
<file path=[Content_Types].xml><?xml version="1.0" encoding="utf-8"?>
<Types xmlns="http://schemas.openxmlformats.org/package/2006/content-types">
  <Default Extension="png" ContentType="image/png"/>
  <Default Extension="jfif" ContentType="image/jpeg"/>
  <Default Extension="bin" ContentType="application/vnd.openxmlformats-officedocument.oleObject"/>
  <Default Extension="svg" ContentType="image/svg+xml"/>
  <Default Extension="emf" ContentType="image/x-emf"/>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media/image14.jpg" ContentType="image/jpg"/>
  <Override PartName="/ppt/media/image20.jpg" ContentType="image/jpg"/>
  <Override PartName="/ppt/media/image22.jpg" ContentType="image/jpg"/>
  <Override PartName="/ppt/media/image25.jpg" ContentType="image/jpg"/>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4.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5.xml" ContentType="application/vnd.openxmlformats-officedocument.presentationml.notesSlide+xml"/>
  <Override PartName="/ppt/charts/chart13.xml" ContentType="application/vnd.openxmlformats-officedocument.drawingml.chart+xml"/>
  <Override PartName="/ppt/theme/themeOverride1.xml" ContentType="application/vnd.openxmlformats-officedocument.themeOverride+xml"/>
  <Override PartName="/ppt/notesSlides/notesSlide6.xml" ContentType="application/vnd.openxmlformats-officedocument.presentationml.notesSlide+xml"/>
  <Override PartName="/ppt/charts/chart14.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7.xml" ContentType="application/vnd.openxmlformats-officedocument.presentationml.notesSlide+xml"/>
  <Override PartName="/ppt/charts/chart15.xml" ContentType="application/vnd.openxmlformats-officedocument.drawingml.chart+xml"/>
  <Override PartName="/ppt/notesSlides/notesSlide8.xml" ContentType="application/vnd.openxmlformats-officedocument.presentationml.notesSlide+xml"/>
  <Override PartName="/ppt/charts/chart16.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3.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charts/chart20.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21.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22.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23.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24.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5.xml" ContentType="application/vnd.openxmlformats-officedocument.drawingml.chart+xml"/>
  <Override PartName="/ppt/charts/style20.xml" ContentType="application/vnd.ms-office.chartstyle+xml"/>
  <Override PartName="/ppt/charts/colors20.xml" ContentType="application/vnd.ms-office.chartcolorstyle+xml"/>
  <Override PartName="/ppt/theme/themeOverride2.xml" ContentType="application/vnd.openxmlformats-officedocument.themeOverride+xml"/>
  <Override PartName="/ppt/drawings/drawing1.xml" ContentType="application/vnd.openxmlformats-officedocument.drawingml.chartshape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70" r:id="rId2"/>
  </p:sldMasterIdLst>
  <p:notesMasterIdLst>
    <p:notesMasterId r:id="rId169"/>
  </p:notesMasterIdLst>
  <p:handoutMasterIdLst>
    <p:handoutMasterId r:id="rId170"/>
  </p:handoutMasterIdLst>
  <p:sldIdLst>
    <p:sldId id="4042" r:id="rId3"/>
    <p:sldId id="4043" r:id="rId4"/>
    <p:sldId id="4044" r:id="rId5"/>
    <p:sldId id="4045" r:id="rId6"/>
    <p:sldId id="4047" r:id="rId7"/>
    <p:sldId id="4048" r:id="rId8"/>
    <p:sldId id="3841" r:id="rId9"/>
    <p:sldId id="3844" r:id="rId10"/>
    <p:sldId id="3843" r:id="rId11"/>
    <p:sldId id="3864" r:id="rId12"/>
    <p:sldId id="3868" r:id="rId13"/>
    <p:sldId id="4041" r:id="rId14"/>
    <p:sldId id="3870" r:id="rId15"/>
    <p:sldId id="4034" r:id="rId16"/>
    <p:sldId id="3871" r:id="rId17"/>
    <p:sldId id="3872" r:id="rId18"/>
    <p:sldId id="4035" r:id="rId19"/>
    <p:sldId id="3873" r:id="rId20"/>
    <p:sldId id="3869" r:id="rId21"/>
    <p:sldId id="4036" r:id="rId22"/>
    <p:sldId id="3874" r:id="rId23"/>
    <p:sldId id="4037" r:id="rId24"/>
    <p:sldId id="3875" r:id="rId25"/>
    <p:sldId id="3878" r:id="rId26"/>
    <p:sldId id="4040" r:id="rId27"/>
    <p:sldId id="3860" r:id="rId28"/>
    <p:sldId id="3889" r:id="rId29"/>
    <p:sldId id="3885" r:id="rId30"/>
    <p:sldId id="3886" r:id="rId31"/>
    <p:sldId id="3887" r:id="rId32"/>
    <p:sldId id="3888" r:id="rId33"/>
    <p:sldId id="3890" r:id="rId34"/>
    <p:sldId id="3934" r:id="rId35"/>
    <p:sldId id="3993" r:id="rId36"/>
    <p:sldId id="3998" r:id="rId37"/>
    <p:sldId id="3999" r:id="rId38"/>
    <p:sldId id="4001" r:id="rId39"/>
    <p:sldId id="3931" r:id="rId40"/>
    <p:sldId id="3994" r:id="rId41"/>
    <p:sldId id="3995" r:id="rId42"/>
    <p:sldId id="3996" r:id="rId43"/>
    <p:sldId id="3923" r:id="rId44"/>
    <p:sldId id="4022" r:id="rId45"/>
    <p:sldId id="4024" r:id="rId46"/>
    <p:sldId id="4023" r:id="rId47"/>
    <p:sldId id="3913" r:id="rId48"/>
    <p:sldId id="3932" r:id="rId49"/>
    <p:sldId id="3933" r:id="rId50"/>
    <p:sldId id="3997" r:id="rId51"/>
    <p:sldId id="4026" r:id="rId52"/>
    <p:sldId id="4027" r:id="rId53"/>
    <p:sldId id="4029" r:id="rId54"/>
    <p:sldId id="4028" r:id="rId55"/>
    <p:sldId id="4025" r:id="rId56"/>
    <p:sldId id="4008" r:id="rId57"/>
    <p:sldId id="4009" r:id="rId58"/>
    <p:sldId id="3992" r:id="rId59"/>
    <p:sldId id="4015" r:id="rId60"/>
    <p:sldId id="4010" r:id="rId61"/>
    <p:sldId id="4011" r:id="rId62"/>
    <p:sldId id="4049" r:id="rId63"/>
    <p:sldId id="4050" r:id="rId64"/>
    <p:sldId id="4012" r:id="rId65"/>
    <p:sldId id="4013" r:id="rId66"/>
    <p:sldId id="4020" r:id="rId67"/>
    <p:sldId id="4031" r:id="rId68"/>
    <p:sldId id="4033" r:id="rId69"/>
    <p:sldId id="4030" r:id="rId70"/>
    <p:sldId id="4021" r:id="rId71"/>
    <p:sldId id="4014" r:id="rId72"/>
    <p:sldId id="3917" r:id="rId73"/>
    <p:sldId id="3915" r:id="rId74"/>
    <p:sldId id="3912" r:id="rId75"/>
    <p:sldId id="3921" r:id="rId76"/>
    <p:sldId id="3925" r:id="rId77"/>
    <p:sldId id="3922" r:id="rId78"/>
    <p:sldId id="4000" r:id="rId79"/>
    <p:sldId id="3926" r:id="rId80"/>
    <p:sldId id="3248" r:id="rId81"/>
    <p:sldId id="3918" r:id="rId82"/>
    <p:sldId id="3894" r:id="rId83"/>
    <p:sldId id="3895" r:id="rId84"/>
    <p:sldId id="3859" r:id="rId85"/>
    <p:sldId id="3862" r:id="rId86"/>
    <p:sldId id="3908" r:id="rId87"/>
    <p:sldId id="3863" r:id="rId88"/>
    <p:sldId id="3879" r:id="rId89"/>
    <p:sldId id="3866" r:id="rId90"/>
    <p:sldId id="3896" r:id="rId91"/>
    <p:sldId id="3897" r:id="rId92"/>
    <p:sldId id="3867" r:id="rId93"/>
    <p:sldId id="3898" r:id="rId94"/>
    <p:sldId id="3899" r:id="rId95"/>
    <p:sldId id="3900" r:id="rId96"/>
    <p:sldId id="3901" r:id="rId97"/>
    <p:sldId id="3902" r:id="rId98"/>
    <p:sldId id="3904" r:id="rId99"/>
    <p:sldId id="3905" r:id="rId100"/>
    <p:sldId id="3906" r:id="rId101"/>
    <p:sldId id="3907" r:id="rId102"/>
    <p:sldId id="3909" r:id="rId103"/>
    <p:sldId id="3919" r:id="rId104"/>
    <p:sldId id="3910" r:id="rId105"/>
    <p:sldId id="3891" r:id="rId106"/>
    <p:sldId id="3892" r:id="rId107"/>
    <p:sldId id="3893" r:id="rId108"/>
    <p:sldId id="3916" r:id="rId109"/>
    <p:sldId id="3911" r:id="rId110"/>
    <p:sldId id="3914" r:id="rId111"/>
    <p:sldId id="3936" r:id="rId112"/>
    <p:sldId id="3883" r:id="rId113"/>
    <p:sldId id="3935" r:id="rId114"/>
    <p:sldId id="3937" r:id="rId115"/>
    <p:sldId id="3938" r:id="rId116"/>
    <p:sldId id="3940" r:id="rId117"/>
    <p:sldId id="3939" r:id="rId118"/>
    <p:sldId id="3881" r:id="rId119"/>
    <p:sldId id="3941" r:id="rId120"/>
    <p:sldId id="3946" r:id="rId121"/>
    <p:sldId id="3942" r:id="rId122"/>
    <p:sldId id="3947" r:id="rId123"/>
    <p:sldId id="3943" r:id="rId124"/>
    <p:sldId id="3944" r:id="rId125"/>
    <p:sldId id="3952" r:id="rId126"/>
    <p:sldId id="3953" r:id="rId127"/>
    <p:sldId id="3954" r:id="rId128"/>
    <p:sldId id="3955" r:id="rId129"/>
    <p:sldId id="3950" r:id="rId130"/>
    <p:sldId id="3957" r:id="rId131"/>
    <p:sldId id="3956" r:id="rId132"/>
    <p:sldId id="3963" r:id="rId133"/>
    <p:sldId id="3964" r:id="rId134"/>
    <p:sldId id="3965" r:id="rId135"/>
    <p:sldId id="3966" r:id="rId136"/>
    <p:sldId id="3967" r:id="rId137"/>
    <p:sldId id="3968" r:id="rId138"/>
    <p:sldId id="3969" r:id="rId139"/>
    <p:sldId id="4019" r:id="rId140"/>
    <p:sldId id="3971" r:id="rId141"/>
    <p:sldId id="3970" r:id="rId142"/>
    <p:sldId id="3976" r:id="rId143"/>
    <p:sldId id="3972" r:id="rId144"/>
    <p:sldId id="3977" r:id="rId145"/>
    <p:sldId id="3973" r:id="rId146"/>
    <p:sldId id="3978" r:id="rId147"/>
    <p:sldId id="3979" r:id="rId148"/>
    <p:sldId id="3974" r:id="rId149"/>
    <p:sldId id="3980" r:id="rId150"/>
    <p:sldId id="3981" r:id="rId151"/>
    <p:sldId id="3975" r:id="rId152"/>
    <p:sldId id="3983" r:id="rId153"/>
    <p:sldId id="3987" r:id="rId154"/>
    <p:sldId id="3984" r:id="rId155"/>
    <p:sldId id="3985" r:id="rId156"/>
    <p:sldId id="3988" r:id="rId157"/>
    <p:sldId id="3989" r:id="rId158"/>
    <p:sldId id="3990" r:id="rId159"/>
    <p:sldId id="3991" r:id="rId160"/>
    <p:sldId id="4002" r:id="rId161"/>
    <p:sldId id="4003" r:id="rId162"/>
    <p:sldId id="4004" r:id="rId163"/>
    <p:sldId id="4005" r:id="rId164"/>
    <p:sldId id="4006" r:id="rId165"/>
    <p:sldId id="4007" r:id="rId166"/>
    <p:sldId id="4016" r:id="rId167"/>
    <p:sldId id="580" r:id="rId168"/>
  </p:sldIdLst>
  <p:sldSz cx="12192000" cy="6858000"/>
  <p:notesSz cx="6858000" cy="9144000"/>
  <p:defaultTex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Eloquentem" initials="E" lastIdx="1" clrIdx="0">
    <p:extLst>
      <p:ext uri="{19B8F6BF-5375-455C-9EA6-DF929625EA0E}">
        <p15:presenceInfo xmlns:p15="http://schemas.microsoft.com/office/powerpoint/2012/main" userId="Eloquentem"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E74A1A"/>
    <a:srgbClr val="3F3F3F"/>
    <a:srgbClr val="F5A670"/>
    <a:srgbClr val="F5C19D"/>
    <a:srgbClr val="9B6C4C"/>
    <a:srgbClr val="75A48A"/>
    <a:srgbClr val="BE2507"/>
    <a:srgbClr val="FB037F"/>
    <a:srgbClr val="00B0F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660B408-B3CF-4A94-85FC-2B1E0A45F4A2}" styleName="Estilo oscuro 2 - Énfasis 1/Énfasis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1">
              <a:tint val="20000"/>
            </a:schemeClr>
          </a:solidFill>
        </a:fill>
      </a:tcStyle>
    </a:lastRow>
    <a:firstRow>
      <a:tcTxStyle b="on">
        <a:fontRef idx="minor">
          <a:scrgbClr r="0" g="0" b="0"/>
        </a:fontRef>
        <a:schemeClr val="lt1"/>
      </a:tcTxStyle>
      <a:tcStyle>
        <a:tcBdr/>
        <a:fill>
          <a:solidFill>
            <a:schemeClr val="accent2"/>
          </a:solidFill>
        </a:fill>
      </a:tcStyle>
    </a:firstRow>
  </a:tblStyle>
  <a:tblStyle styleId="{91EBBBCC-DAD2-459C-BE2E-F6DE35CF9A28}" styleName="Estilo oscuro 2 - Énfasis 3/Énfasis 4">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3">
              <a:tint val="20000"/>
            </a:schemeClr>
          </a:solidFill>
        </a:fill>
      </a:tcStyle>
    </a:lastRow>
    <a:firstRow>
      <a:tcTxStyle b="on">
        <a:fontRef idx="minor">
          <a:scrgbClr r="0" g="0" b="0"/>
        </a:fontRef>
        <a:schemeClr val="lt1"/>
      </a:tcTxStyle>
      <a:tcStyle>
        <a:tcBdr/>
        <a:fill>
          <a:solidFill>
            <a:schemeClr val="accent4"/>
          </a:solidFill>
        </a:fill>
      </a:tcStyle>
    </a:firstRow>
  </a:tblStyle>
  <a:tblStyle styleId="{17292A2E-F333-43FB-9621-5CBBE7FDCDCB}" styleName="Estilo claro 2 - Acento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1E171933-4619-4E11-9A3F-F7608DF75F80}" styleName="Estilo medio 1 - Énfasis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00A15C55-8517-42AA-B614-E9B94910E393}" styleName="Estilo medio 2 - Énfasis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75DCB02-9BB8-47FD-8907-85C794F793BA}" styleName="Estilo temático 1 - Énfasis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AF606853-7671-496A-8E4F-DF71F8EC918B}" styleName="Estilo oscuro 1 - Énfasis 6">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6"/>
          </a:solidFill>
        </a:fill>
      </a:tcStyle>
    </a:wholeTbl>
    <a:band1H>
      <a:tcStyle>
        <a:tcBdr/>
        <a:fill>
          <a:solidFill>
            <a:schemeClr val="accent6">
              <a:shade val="60000"/>
            </a:schemeClr>
          </a:solidFill>
        </a:fill>
      </a:tcStyle>
    </a:band1H>
    <a:band1V>
      <a:tcStyle>
        <a:tcBdr/>
        <a:fill>
          <a:solidFill>
            <a:schemeClr val="accent6">
              <a:shade val="60000"/>
            </a:schemeClr>
          </a:solidFill>
        </a:fill>
      </a:tcStyle>
    </a:band1V>
    <a:lastCol>
      <a:tcTxStyle b="on"/>
      <a:tcStyle>
        <a:tcBdr>
          <a:left>
            <a:ln w="25400" cmpd="sng">
              <a:solidFill>
                <a:schemeClr val="lt1"/>
              </a:solidFill>
            </a:ln>
          </a:left>
        </a:tcBdr>
        <a:fill>
          <a:solidFill>
            <a:schemeClr val="accent6">
              <a:shade val="60000"/>
            </a:schemeClr>
          </a:solidFill>
        </a:fill>
      </a:tcStyle>
    </a:lastCol>
    <a:firstCol>
      <a:tcTxStyle b="on"/>
      <a:tcStyle>
        <a:tcBdr>
          <a:right>
            <a:ln w="25400" cmpd="sng">
              <a:solidFill>
                <a:schemeClr val="lt1"/>
              </a:solidFill>
            </a:ln>
          </a:right>
        </a:tcBdr>
        <a:fill>
          <a:solidFill>
            <a:schemeClr val="accent6">
              <a:shade val="60000"/>
            </a:schemeClr>
          </a:solidFill>
        </a:fill>
      </a:tcStyle>
    </a:firstCol>
    <a:lastRow>
      <a:tcTxStyle b="on"/>
      <a:tcStyle>
        <a:tcBdr>
          <a:top>
            <a:ln w="25400" cmpd="sng">
              <a:solidFill>
                <a:schemeClr val="lt1"/>
              </a:solidFill>
            </a:ln>
          </a:top>
        </a:tcBdr>
        <a:fill>
          <a:solidFill>
            <a:schemeClr val="accent6">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C4B1156A-380E-4F78-BDF5-A606A8083BF9}" styleName="Estilo medio 4 - Énfasis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D7AC3CCA-C797-4891-BE02-D94E43425B78}" styleName="Estilo medio 4">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w="12700" cmpd="sng">
              <a:solidFill>
                <a:schemeClr val="dk1"/>
              </a:solid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25400" cmpd="sng">
              <a:solidFill>
                <a:schemeClr val="dk1"/>
              </a:solidFill>
            </a:ln>
          </a:top>
        </a:tcBdr>
        <a:fill>
          <a:solidFill>
            <a:schemeClr val="dk1">
              <a:tint val="20000"/>
            </a:schemeClr>
          </a:solidFill>
        </a:fill>
      </a:tcStyle>
    </a:lastRow>
    <a:firstRow>
      <a:tcTxStyle b="on"/>
      <a:tcStyle>
        <a:tcBdr/>
        <a:fill>
          <a:solidFill>
            <a:schemeClr val="dk1">
              <a:tint val="20000"/>
            </a:schemeClr>
          </a:solidFill>
        </a:fill>
      </a:tcStyle>
    </a:firstRow>
  </a:tblStyle>
  <a:tblStyle styleId="{0505E3EF-67EA-436B-97B2-0124C06EBD24}" styleName="Estilo medio 4 - Énfasis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69CF1AB2-1976-4502-BF36-3FF5EA218861}" styleName="Estilo medio 4 - Énfasis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EB9631B5-78F2-41C9-869B-9F39066F8104}" styleName="Estilo medio 3 - Énfasis 4">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4"/>
          </a:solidFill>
        </a:fill>
      </a:tcStyle>
    </a:lastCol>
    <a:firstCol>
      <a:tcTxStyle b="on">
        <a:fontRef idx="minor">
          <a:scrgbClr r="0" g="0" b="0"/>
        </a:fontRef>
        <a:schemeClr val="lt1"/>
      </a:tcTxStyle>
      <a:tcStyle>
        <a:tcBdr/>
        <a:fill>
          <a:solidFill>
            <a:schemeClr val="accent4"/>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4"/>
          </a:solidFill>
        </a:fill>
      </a:tcStyle>
    </a:firstRow>
  </a:tblStyle>
  <a:tblStyle styleId="{74C1A8A3-306A-4EB7-A6B1-4F7E0EB9C5D6}" styleName="Estilo medio 3 - Énfasis 5">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5"/>
          </a:solidFill>
        </a:fill>
      </a:tcStyle>
    </a:lastCol>
    <a:firstCol>
      <a:tcTxStyle b="on">
        <a:fontRef idx="minor">
          <a:scrgbClr r="0" g="0" b="0"/>
        </a:fontRef>
        <a:schemeClr val="lt1"/>
      </a:tcTxStyle>
      <a:tcStyle>
        <a:tcBdr/>
        <a:fill>
          <a:solidFill>
            <a:schemeClr val="accent5"/>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5"/>
          </a:solidFill>
        </a:fill>
      </a:tcStyle>
    </a:firstRow>
  </a:tblStyle>
  <a:tblStyle styleId="{2A488322-F2BA-4B5B-9748-0D474271808F}" styleName="Estilo medio 3 - Énfasis 6">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6"/>
          </a:solidFill>
        </a:fill>
      </a:tcStyle>
    </a:lastCol>
    <a:firstCol>
      <a:tcTxStyle b="on">
        <a:fontRef idx="minor">
          <a:scrgbClr r="0" g="0" b="0"/>
        </a:fontRef>
        <a:schemeClr val="lt1"/>
      </a:tcTxStyle>
      <a:tcStyle>
        <a:tcBdr/>
        <a:fill>
          <a:solidFill>
            <a:schemeClr val="accent6"/>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6"/>
          </a:solidFill>
        </a:fill>
      </a:tcStyle>
    </a:firstRow>
  </a:tblStyle>
  <a:tblStyle styleId="{EB344D84-9AFB-497E-A393-DC336BA19D2E}" styleName="Estilo medio 3 - Énfasis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 styleId="{ED083AE6-46FA-4A59-8FB0-9F97EB10719F}" styleName="Estilo claro 3 - Acento 4">
    <a:wholeTbl>
      <a:tcTxStyle>
        <a:fontRef idx="minor">
          <a:scrgbClr r="0" g="0" b="0"/>
        </a:fontRef>
        <a:schemeClr val="tx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noFill/>
        </a:fill>
      </a:tcStyle>
    </a:wholeTbl>
    <a:band1H>
      <a:tcStyle>
        <a:tcBdr/>
        <a:fill>
          <a:solidFill>
            <a:schemeClr val="accent4">
              <a:alpha val="20000"/>
            </a:schemeClr>
          </a:solidFill>
        </a:fill>
      </a:tcStyle>
    </a:band1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noFill/>
        </a:fill>
      </a:tcStyle>
    </a:lastRow>
    <a:firstRow>
      <a:tcTxStyle b="on"/>
      <a:tcStyle>
        <a:tcBdr>
          <a:bottom>
            <a:ln w="25400" cmpd="sng">
              <a:solidFill>
                <a:schemeClr val="accent4"/>
              </a:solidFill>
            </a:ln>
          </a:bottom>
        </a:tcBdr>
        <a:fill>
          <a:noFill/>
        </a:fill>
      </a:tcStyle>
    </a:firstRow>
  </a:tblStyle>
  <a:tblStyle styleId="{7DF18680-E054-41AD-8BC1-D1AEF772440D}" styleName="Estilo medio 2 - Énfasis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Estilo medio 2 - Énfasis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6D9F66E-5EB9-4882-86FB-DCBF35E3C3E4}" styleName="Estilo medio 4 - Énfasis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 styleId="{5940675A-B579-460E-94D1-54222C63F5DA}" styleName="Sin estilo, cuadrícula de la tabla">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616DA210-FB5B-4158-B5E0-FEB733F419BA}" styleName="Estilo claro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FABFCF23-3B69-468F-B69F-88F6DE6A72F2}" styleName="Estilo medio 1 - Énfasis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22838BEF-8BB2-4498-84A7-C5851F593DF1}" styleName="Estilo medio 4 - Énfasis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BDBED569-4797-4DF1-A0F4-6AAB3CD982D8}" styleName="Estilo claro 3 - Acento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B301B821-A1FF-4177-AEE7-76D212191A09}" styleName="Estilo medio 1 - Énfasis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10A1B5D5-9B99-4C35-A422-299274C87663}" styleName="Estilo medio 1 - Énfasis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1FECB4D8-DB02-4DC6-A0A2-4F2EBAE1DC90}" styleName="Estilo medio 1 - Énfasis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8A107856-5554-42FB-B03E-39F5DBC370BA}" styleName="Estilo medio 4 - Énfasis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solidFill>
            <a:schemeClr val="accent2">
              <a:tint val="20000"/>
            </a:schemeClr>
          </a:solidFill>
        </a:fill>
      </a:tcStyle>
    </a:wholeTbl>
    <a:band1H>
      <a:tcStyle>
        <a:tcBdr/>
        <a:fill>
          <a:solidFill>
            <a:schemeClr val="accent2">
              <a:tint val="40000"/>
            </a:schemeClr>
          </a:solidFill>
        </a:fill>
      </a:tcStyle>
    </a:band1H>
    <a:band1V>
      <a:tcStyle>
        <a:tcBdr/>
        <a:fill>
          <a:solidFill>
            <a:schemeClr val="accent2">
              <a:tint val="40000"/>
            </a:schemeClr>
          </a:solidFill>
        </a:fill>
      </a:tcStyle>
    </a:band1V>
    <a:lastCol>
      <a:tcTxStyle b="on"/>
      <a:tcStyle>
        <a:tcBdr/>
      </a:tcStyle>
    </a:lastCol>
    <a:firstCol>
      <a:tcTxStyle b="on"/>
      <a:tcStyle>
        <a:tcBdr/>
      </a:tcStyle>
    </a:firstCol>
    <a:lastRow>
      <a:tcTxStyle b="on"/>
      <a:tcStyle>
        <a:tcBdr>
          <a:top>
            <a:ln w="25400" cmpd="sng">
              <a:solidFill>
                <a:schemeClr val="accent2"/>
              </a:solidFill>
            </a:ln>
          </a:top>
        </a:tcBdr>
        <a:fill>
          <a:solidFill>
            <a:schemeClr val="accent2">
              <a:tint val="20000"/>
            </a:schemeClr>
          </a:solidFill>
        </a:fill>
      </a:tcStyle>
    </a:lastRow>
    <a:firstRow>
      <a:tcTxStyle b="on"/>
      <a:tcStyle>
        <a:tcBdr/>
        <a:fill>
          <a:solidFill>
            <a:schemeClr val="accent2">
              <a:tint val="20000"/>
            </a:schemeClr>
          </a:solidFill>
        </a:fill>
      </a:tcStyle>
    </a:firstRow>
  </a:tblStyle>
  <a:tblStyle styleId="{5DA37D80-6434-44D0-A028-1B22A696006F}" styleName="Estilo claro 3 - Acento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E8B1032C-EA38-4F05-BA0D-38AFFFC7BED3}" styleName="Estilo claro 3 - Acento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5A111915-BE36-4E01-A7E5-04B1672EAD32}" styleName="Estilo claro 2 - Acento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0E3FDE45-AF77-4B5C-9715-49D594BDF05E}" styleName="Estilo claro 1 - Acento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9DCAF9ED-07DC-4A11-8D7F-57B35C25682E}" styleName="Estilo medio 1 - Énfasis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099" autoAdjust="0"/>
    <p:restoredTop sz="94974" autoAdjust="0"/>
  </p:normalViewPr>
  <p:slideViewPr>
    <p:cSldViewPr snapToGrid="0">
      <p:cViewPr varScale="1">
        <p:scale>
          <a:sx n="40" d="100"/>
          <a:sy n="40" d="100"/>
        </p:scale>
        <p:origin x="48" y="57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slide" Target="slides/slide136.xml"/><Relationship Id="rId159" Type="http://schemas.openxmlformats.org/officeDocument/2006/relationships/slide" Target="slides/slide157.xml"/><Relationship Id="rId170" Type="http://schemas.openxmlformats.org/officeDocument/2006/relationships/handoutMaster" Target="handoutMasters/handoutMaster1.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53" Type="http://schemas.openxmlformats.org/officeDocument/2006/relationships/slide" Target="slides/slide51.xml"/><Relationship Id="rId74" Type="http://schemas.openxmlformats.org/officeDocument/2006/relationships/slide" Target="slides/slide72.xml"/><Relationship Id="rId128" Type="http://schemas.openxmlformats.org/officeDocument/2006/relationships/slide" Target="slides/slide126.xml"/><Relationship Id="rId149" Type="http://schemas.openxmlformats.org/officeDocument/2006/relationships/slide" Target="slides/slide147.xml"/><Relationship Id="rId5" Type="http://schemas.openxmlformats.org/officeDocument/2006/relationships/slide" Target="slides/slide3.xml"/><Relationship Id="rId95" Type="http://schemas.openxmlformats.org/officeDocument/2006/relationships/slide" Target="slides/slide93.xml"/><Relationship Id="rId160" Type="http://schemas.openxmlformats.org/officeDocument/2006/relationships/slide" Target="slides/slide158.xml"/><Relationship Id="rId22" Type="http://schemas.openxmlformats.org/officeDocument/2006/relationships/slide" Target="slides/slide20.xml"/><Relationship Id="rId43" Type="http://schemas.openxmlformats.org/officeDocument/2006/relationships/slide" Target="slides/slide41.xml"/><Relationship Id="rId64" Type="http://schemas.openxmlformats.org/officeDocument/2006/relationships/slide" Target="slides/slide62.xml"/><Relationship Id="rId118" Type="http://schemas.openxmlformats.org/officeDocument/2006/relationships/slide" Target="slides/slide116.xml"/><Relationship Id="rId139" Type="http://schemas.openxmlformats.org/officeDocument/2006/relationships/slide" Target="slides/slide137.xml"/><Relationship Id="rId85" Type="http://schemas.openxmlformats.org/officeDocument/2006/relationships/slide" Target="slides/slide83.xml"/><Relationship Id="rId150" Type="http://schemas.openxmlformats.org/officeDocument/2006/relationships/slide" Target="slides/slide148.xml"/><Relationship Id="rId171" Type="http://schemas.openxmlformats.org/officeDocument/2006/relationships/commentAuthors" Target="commentAuthors.xml"/><Relationship Id="rId12" Type="http://schemas.openxmlformats.org/officeDocument/2006/relationships/slide" Target="slides/slide10.xml"/><Relationship Id="rId33" Type="http://schemas.openxmlformats.org/officeDocument/2006/relationships/slide" Target="slides/slide31.xml"/><Relationship Id="rId108" Type="http://schemas.openxmlformats.org/officeDocument/2006/relationships/slide" Target="slides/slide106.xml"/><Relationship Id="rId129" Type="http://schemas.openxmlformats.org/officeDocument/2006/relationships/slide" Target="slides/slide127.xml"/><Relationship Id="rId54" Type="http://schemas.openxmlformats.org/officeDocument/2006/relationships/slide" Target="slides/slide52.xml"/><Relationship Id="rId75" Type="http://schemas.openxmlformats.org/officeDocument/2006/relationships/slide" Target="slides/slide73.xml"/><Relationship Id="rId96" Type="http://schemas.openxmlformats.org/officeDocument/2006/relationships/slide" Target="slides/slide94.xml"/><Relationship Id="rId140" Type="http://schemas.openxmlformats.org/officeDocument/2006/relationships/slide" Target="slides/slide138.xml"/><Relationship Id="rId161" Type="http://schemas.openxmlformats.org/officeDocument/2006/relationships/slide" Target="slides/slide159.xml"/><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119" Type="http://schemas.openxmlformats.org/officeDocument/2006/relationships/slide" Target="slides/slide117.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0" Type="http://schemas.openxmlformats.org/officeDocument/2006/relationships/slide" Target="slides/slide128.xml"/><Relationship Id="rId135" Type="http://schemas.openxmlformats.org/officeDocument/2006/relationships/slide" Target="slides/slide133.xml"/><Relationship Id="rId151" Type="http://schemas.openxmlformats.org/officeDocument/2006/relationships/slide" Target="slides/slide149.xml"/><Relationship Id="rId156" Type="http://schemas.openxmlformats.org/officeDocument/2006/relationships/slide" Target="slides/slide154.xml"/><Relationship Id="rId172" Type="http://schemas.openxmlformats.org/officeDocument/2006/relationships/presProps" Target="presProps.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167" Type="http://schemas.openxmlformats.org/officeDocument/2006/relationships/slide" Target="slides/slide165.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162" Type="http://schemas.openxmlformats.org/officeDocument/2006/relationships/slide" Target="slides/slide16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slide" Target="slides/slide155.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73" Type="http://schemas.openxmlformats.org/officeDocument/2006/relationships/viewProps" Target="viewProps.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slide" Target="slides/slide161.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theme" Target="theme/theme1.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48" Type="http://schemas.openxmlformats.org/officeDocument/2006/relationships/slide" Target="slides/slide146.xml"/><Relationship Id="rId164" Type="http://schemas.openxmlformats.org/officeDocument/2006/relationships/slide" Target="slides/slide162.xml"/><Relationship Id="rId169"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26" Type="http://schemas.openxmlformats.org/officeDocument/2006/relationships/slide" Target="slides/slide24.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75" Type="http://schemas.openxmlformats.org/officeDocument/2006/relationships/tableStyles" Target="tableStyles.xml"/><Relationship Id="rId16" Type="http://schemas.openxmlformats.org/officeDocument/2006/relationships/slide" Target="slides/slide14.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90" Type="http://schemas.openxmlformats.org/officeDocument/2006/relationships/slide" Target="slides/slide88.xml"/><Relationship Id="rId165" Type="http://schemas.openxmlformats.org/officeDocument/2006/relationships/slide" Target="slides/slide163.xml"/><Relationship Id="rId27" Type="http://schemas.openxmlformats.org/officeDocument/2006/relationships/slide" Target="slides/slide25.xml"/><Relationship Id="rId48" Type="http://schemas.openxmlformats.org/officeDocument/2006/relationships/slide" Target="slides/slide46.xml"/><Relationship Id="rId69" Type="http://schemas.openxmlformats.org/officeDocument/2006/relationships/slide" Target="slides/slide67.xml"/><Relationship Id="rId113" Type="http://schemas.openxmlformats.org/officeDocument/2006/relationships/slide" Target="slides/slide111.xml"/><Relationship Id="rId134" Type="http://schemas.openxmlformats.org/officeDocument/2006/relationships/slide" Target="slides/slide132.xml"/><Relationship Id="rId80" Type="http://schemas.openxmlformats.org/officeDocument/2006/relationships/slide" Target="slides/slide78.xml"/><Relationship Id="rId155" Type="http://schemas.openxmlformats.org/officeDocument/2006/relationships/slide" Target="slides/slide153.xml"/><Relationship Id="rId17" Type="http://schemas.openxmlformats.org/officeDocument/2006/relationships/slide" Target="slides/slide15.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24" Type="http://schemas.openxmlformats.org/officeDocument/2006/relationships/slide" Target="slides/slide122.xml"/><Relationship Id="rId70" Type="http://schemas.openxmlformats.org/officeDocument/2006/relationships/slide" Target="slides/slide68.xml"/><Relationship Id="rId91" Type="http://schemas.openxmlformats.org/officeDocument/2006/relationships/slide" Target="slides/slide89.xml"/><Relationship Id="rId145" Type="http://schemas.openxmlformats.org/officeDocument/2006/relationships/slide" Target="slides/slide143.xml"/><Relationship Id="rId166" Type="http://schemas.openxmlformats.org/officeDocument/2006/relationships/slide" Target="slides/slide164.xml"/></Relationships>
</file>

<file path=ppt/charts/_rels/chart1.xml.rels><?xml version="1.0" encoding="UTF-8" standalone="yes"?>
<Relationships xmlns="http://schemas.openxmlformats.org/package/2006/relationships"><Relationship Id="rId3" Type="http://schemas.openxmlformats.org/officeDocument/2006/relationships/oleObject" Target="file:///D:\2.IGAC\2022\REVISION%20POR%20LA%20DIRECCION\Informaci&#243;n%20Recibida%20RxD\Contractual%20Proveedores\Contratacion_2021.xlsx" TargetMode="External"/><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oleObject" Target="file:///C:\Users\milena.rojas\Documents\Revisi&#243;n%20por%20la%20direcci&#243;n\Datos%20COVID,%20enfermedades,%20AT.xlsx" TargetMode="External"/><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oleObject" Target="file:///C:\Users\milena.rojas\Documents\Revisi&#243;n%20por%20la%20direcci&#243;n\Datos%20COVID,%20enfermedades,%20AT.xlsx" TargetMode="External"/><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oleObject" Target="file:///C:\Users\milena.rojas\Downloads\CasosCovid2021%20por%20Sede.xlsx" TargetMode="External"/><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2" Type="http://schemas.openxmlformats.org/officeDocument/2006/relationships/oleObject" Target="../embeddings/oleObject1.bin"/><Relationship Id="rId1" Type="http://schemas.openxmlformats.org/officeDocument/2006/relationships/themeOverride" Target="../theme/themeOverride1.xml"/></Relationships>
</file>

<file path=ppt/charts/_rels/chart14.xml.rels><?xml version="1.0" encoding="UTF-8" standalone="yes"?>
<Relationships xmlns="http://schemas.openxmlformats.org/package/2006/relationships"><Relationship Id="rId3" Type="http://schemas.openxmlformats.org/officeDocument/2006/relationships/oleObject" Target="file:///C:\Users\milena.rojas\Downloads\03.Matriz%20de%20priorizaci&#243;n%20de%20peligros_Direcciones%20territoriales%20y%20sede%20central.xlsx" TargetMode="External"/><Relationship Id="rId2" Type="http://schemas.microsoft.com/office/2011/relationships/chartColorStyle" Target="colors13.xml"/><Relationship Id="rId1" Type="http://schemas.microsoft.com/office/2011/relationships/chartStyle" Target="style13.xml"/></Relationships>
</file>

<file path=ppt/charts/_rels/chart15.xml.rels><?xml version="1.0" encoding="UTF-8" standalone="yes"?>
<Relationships xmlns="http://schemas.openxmlformats.org/package/2006/relationships"><Relationship Id="rId1" Type="http://schemas.openxmlformats.org/officeDocument/2006/relationships/package" Target="../embeddings/Hoja_de_c_lculo_de_Microsoft_Excel.xlsx"/></Relationships>
</file>

<file path=ppt/charts/_rels/chart16.xml.rels><?xml version="1.0" encoding="UTF-8" standalone="yes"?>
<Relationships xmlns="http://schemas.openxmlformats.org/package/2006/relationships"><Relationship Id="rId3" Type="http://schemas.openxmlformats.org/officeDocument/2006/relationships/oleObject" Target="file:///C:\Users\milena.rojas\Downloads\03.Matriz%20de%20priorizaci&#243;n%20de%20peligros_Direcciones%20territoriales%20y%20sede%20central.xlsx" TargetMode="External"/><Relationship Id="rId2" Type="http://schemas.microsoft.com/office/2011/relationships/chartColorStyle" Target="colors14.xml"/><Relationship Id="rId1" Type="http://schemas.microsoft.com/office/2011/relationships/chartStyle" Target="style14.xml"/></Relationships>
</file>

<file path=ppt/charts/_rels/chart17.xml.rels><?xml version="1.0" encoding="UTF-8" standalone="yes"?>
<Relationships xmlns="http://schemas.openxmlformats.org/package/2006/relationships"><Relationship Id="rId1" Type="http://schemas.openxmlformats.org/officeDocument/2006/relationships/oleObject" Target="file:///C:\Users\moises\Desktop\SGI%202021%20(2)\Comit&#233;%20SGI%20LNS\Informaci&#243;n%20comite%2025.02.2022\INDICADORES%20INTERNOS%20LNS%20diciembre%202021.xlsx" TargetMode="External"/></Relationships>
</file>

<file path=ppt/charts/_rels/chart18.xml.rels><?xml version="1.0" encoding="UTF-8" standalone="yes"?>
<Relationships xmlns="http://schemas.openxmlformats.org/package/2006/relationships"><Relationship Id="rId1" Type="http://schemas.openxmlformats.org/officeDocument/2006/relationships/oleObject" Target="file:///C:\Users\moises\Desktop\SGI%202021%20(2)\Comit&#233;%20SGI%20LNS\Informaci&#243;n%20comite%2025.02.2022\INDICADORES%20INTERNOS%20LNS%20diciembre%202021.xlsx" TargetMode="External"/></Relationships>
</file>

<file path=ppt/charts/_rels/chart19.xml.rels><?xml version="1.0" encoding="UTF-8" standalone="yes"?>
<Relationships xmlns="http://schemas.openxmlformats.org/package/2006/relationships"><Relationship Id="rId1" Type="http://schemas.openxmlformats.org/officeDocument/2006/relationships/oleObject" Target="file:///C:\Users\john.yate\Desktop\Listado%20del%20estado%20de%20equipos%20LNS%202022%20(1).xlsx" TargetMode="External"/></Relationships>
</file>

<file path=ppt/charts/_rels/chart2.xml.rels><?xml version="1.0" encoding="UTF-8" standalone="yes"?>
<Relationships xmlns="http://schemas.openxmlformats.org/package/2006/relationships"><Relationship Id="rId3" Type="http://schemas.openxmlformats.org/officeDocument/2006/relationships/oleObject" Target="file:///D:\2.IGAC\2022\REVISION%20POR%20LA%20DIRECCION\Informaci&#243;n%20Recibida%20RxD\Contractual%20Proveedores\Contratacion_2021.xlsx" TargetMode="External"/><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oleObject" Target="file:///C:\0_MAR\0_IGAC\INICIO%20ACTIVIDADES\RXD\RXD%20Vigencia%202021\Consolidado_Seguimiento_PNC_2020_SUBCATASTRO20210422.xls" TargetMode="External"/><Relationship Id="rId2" Type="http://schemas.microsoft.com/office/2011/relationships/chartColorStyle" Target="colors15.xml"/><Relationship Id="rId1" Type="http://schemas.microsoft.com/office/2011/relationships/chartStyle" Target="style15.xml"/></Relationships>
</file>

<file path=ppt/charts/_rels/chart21.xml.rels><?xml version="1.0" encoding="UTF-8" standalone="yes"?>
<Relationships xmlns="http://schemas.openxmlformats.org/package/2006/relationships"><Relationship Id="rId3" Type="http://schemas.openxmlformats.org/officeDocument/2006/relationships/oleObject" Target="file:///C:\0_MAR\0_IGAC\INICIO%20ACTIVIDADES\RXD\RXD%20Vigencia%202021\Consolidado_Seguimiento_PNC_2020_SUBCATASTRO20210422.xls" TargetMode="External"/><Relationship Id="rId2" Type="http://schemas.microsoft.com/office/2011/relationships/chartColorStyle" Target="colors16.xml"/><Relationship Id="rId1" Type="http://schemas.microsoft.com/office/2011/relationships/chartStyle" Target="style16.xml"/></Relationships>
</file>

<file path=ppt/charts/_rels/chart22.xml.rels><?xml version="1.0" encoding="UTF-8" standalone="yes"?>
<Relationships xmlns="http://schemas.openxmlformats.org/package/2006/relationships"><Relationship Id="rId3" Type="http://schemas.openxmlformats.org/officeDocument/2006/relationships/oleObject" Target="file:///C:\0_MAR\0_IGAC\INICIO%20ACTIVIDADES\RXD\RXD%20Vigencia%202021\Consolidado_Seguimiento_PNC_2020_SUBCATASTRO20210422.xls" TargetMode="External"/><Relationship Id="rId2" Type="http://schemas.microsoft.com/office/2011/relationships/chartColorStyle" Target="colors17.xml"/><Relationship Id="rId1" Type="http://schemas.microsoft.com/office/2011/relationships/chartStyle" Target="style17.xml"/></Relationships>
</file>

<file path=ppt/charts/_rels/chart23.xml.rels><?xml version="1.0" encoding="UTF-8" standalone="yes"?>
<Relationships xmlns="http://schemas.openxmlformats.org/package/2006/relationships"><Relationship Id="rId3" Type="http://schemas.openxmlformats.org/officeDocument/2006/relationships/package" Target="../embeddings/Hoja_de_c_lculo_de_Microsoft_Excel1.xlsx"/><Relationship Id="rId2" Type="http://schemas.microsoft.com/office/2011/relationships/chartColorStyle" Target="colors18.xml"/><Relationship Id="rId1" Type="http://schemas.microsoft.com/office/2011/relationships/chartStyle" Target="style18.xml"/></Relationships>
</file>

<file path=ppt/charts/_rels/chart24.xml.rels><?xml version="1.0" encoding="UTF-8" standalone="yes"?>
<Relationships xmlns="http://schemas.openxmlformats.org/package/2006/relationships"><Relationship Id="rId3" Type="http://schemas.openxmlformats.org/officeDocument/2006/relationships/package" Target="../embeddings/Hoja_de_c_lculo_de_Microsoft_Excel2.xlsx"/><Relationship Id="rId2" Type="http://schemas.microsoft.com/office/2011/relationships/chartColorStyle" Target="colors19.xml"/><Relationship Id="rId1" Type="http://schemas.microsoft.com/office/2011/relationships/chartStyle" Target="style19.xml"/></Relationships>
</file>

<file path=ppt/charts/_rels/chart25.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0.xml"/><Relationship Id="rId1" Type="http://schemas.microsoft.com/office/2011/relationships/chartStyle" Target="style20.xml"/><Relationship Id="rId5" Type="http://schemas.openxmlformats.org/officeDocument/2006/relationships/chartUserShapes" Target="../drawings/drawing1.xml"/><Relationship Id="rId4" Type="http://schemas.openxmlformats.org/officeDocument/2006/relationships/oleObject" Target="https://d.docs.live.net/7b528002c606037a/Escritorio/Back%20Up%20Escritorio/IGAC%20COLOMBIA/A_EQUIPO%20NUEVO/A&#241;o%202022/Febrero%202022/Segunda%20Cuenta%20de%20Cobro%202022/Presentaci&#243;n%20COnsejo%20Febrero2022/Entrega%20a%20PMR/Grafica%20Indicadores%20PND_Febrero2022.xlsx" TargetMode="External"/></Relationships>
</file>

<file path=ppt/charts/_rels/chart3.xml.rels><?xml version="1.0" encoding="UTF-8" standalone="yes"?>
<Relationships xmlns="http://schemas.openxmlformats.org/package/2006/relationships"><Relationship Id="rId3" Type="http://schemas.openxmlformats.org/officeDocument/2006/relationships/oleObject" Target="Libro1"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Libro1"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Libro1" TargetMode="External"/><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oleObject" Target="Libro1" TargetMode="External"/><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oleObject" Target="file:///E:\IGAC%202022\SISTEMA%20DE%20GESTI&#211;N%20INTEGRADO.PLANEACION\Informe%20para%20direcci&#243;n%20Gesti&#243;n%20Administrativa.xlsx" TargetMode="External"/><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oleObject" Target="file:///C:\Users\milena.rojas\Downloads\seguimiento_oap_al_paa_sede_cenrral_-_cuarto_trimestre.xlsx" TargetMode="External"/><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oleObject" Target="file:///C:\Users\milena.rojas\Documents\Revisi&#243;n%20por%20la%20direcci&#243;n\Datos%20COVID,%20enfermedades,%20AT.xlsx" TargetMode="External"/><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baseline="0">
                <a:solidFill>
                  <a:schemeClr val="dk1">
                    <a:lumMod val="75000"/>
                    <a:lumOff val="25000"/>
                  </a:schemeClr>
                </a:solidFill>
                <a:latin typeface="+mn-lt"/>
                <a:ea typeface="+mn-ea"/>
                <a:cs typeface="+mn-cs"/>
              </a:defRPr>
            </a:pPr>
            <a:r>
              <a:rPr lang="es-CO"/>
              <a:t>Direcciones Territoriales</a:t>
            </a:r>
          </a:p>
        </c:rich>
      </c:tx>
      <c:layout/>
      <c:overlay val="0"/>
      <c:spPr>
        <a:noFill/>
        <a:ln>
          <a:noFill/>
        </a:ln>
        <a:effectLst/>
      </c:spPr>
      <c:txPr>
        <a:bodyPr rot="0" spcFirstLastPara="1" vertOverflow="ellipsis" vert="horz" wrap="square" anchor="ctr" anchorCtr="1"/>
        <a:lstStyle/>
        <a:p>
          <a:pPr>
            <a:defRPr sz="1800" b="1" i="0" u="none" strike="noStrike" kern="1200" baseline="0">
              <a:solidFill>
                <a:schemeClr val="dk1">
                  <a:lumMod val="75000"/>
                  <a:lumOff val="25000"/>
                </a:schemeClr>
              </a:solidFill>
              <a:latin typeface="+mn-lt"/>
              <a:ea typeface="+mn-ea"/>
              <a:cs typeface="+mn-cs"/>
            </a:defRPr>
          </a:pPr>
          <a:endParaRPr lang="es-CO"/>
        </a:p>
      </c:txPr>
    </c:title>
    <c:autoTitleDeleted val="0"/>
    <c:view3D>
      <c:rotX val="5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6.7484324507299492E-2"/>
          <c:y val="0.31065325640069003"/>
          <c:w val="0.59452548423791329"/>
          <c:h val="0.68934674359930992"/>
        </c:manualLayout>
      </c:layout>
      <c:pie3DChart>
        <c:varyColors val="1"/>
        <c:ser>
          <c:idx val="0"/>
          <c:order val="0"/>
          <c:dPt>
            <c:idx val="0"/>
            <c:bubble3D val="0"/>
            <c:spPr>
              <a:solidFill>
                <a:srgbClr val="0070C0"/>
              </a:solidFill>
              <a:ln>
                <a:noFill/>
              </a:ln>
              <a:effectLst>
                <a:outerShdw blurRad="254000" sx="102000" sy="102000" algn="ctr" rotWithShape="0">
                  <a:prstClr val="black">
                    <a:alpha val="20000"/>
                  </a:prstClr>
                </a:outerShdw>
              </a:effectLst>
              <a:sp3d/>
            </c:spPr>
            <c:extLst>
              <c:ext xmlns:c16="http://schemas.microsoft.com/office/drawing/2014/chart" uri="{C3380CC4-5D6E-409C-BE32-E72D297353CC}">
                <c16:uniqueId val="{00000001-D907-4219-A31F-D7BD12C89522}"/>
              </c:ext>
            </c:extLst>
          </c:dPt>
          <c:dPt>
            <c:idx val="1"/>
            <c:bubble3D val="0"/>
            <c:spPr>
              <a:solidFill>
                <a:schemeClr val="accent2"/>
              </a:solidFill>
              <a:ln>
                <a:noFill/>
              </a:ln>
              <a:effectLst>
                <a:outerShdw blurRad="254000" sx="102000" sy="102000" algn="ctr" rotWithShape="0">
                  <a:prstClr val="black">
                    <a:alpha val="20000"/>
                  </a:prstClr>
                </a:outerShdw>
              </a:effectLst>
              <a:sp3d/>
            </c:spPr>
            <c:extLst>
              <c:ext xmlns:c16="http://schemas.microsoft.com/office/drawing/2014/chart" uri="{C3380CC4-5D6E-409C-BE32-E72D297353CC}">
                <c16:uniqueId val="{00000003-D907-4219-A31F-D7BD12C89522}"/>
              </c:ext>
            </c:extLst>
          </c:dPt>
          <c:dPt>
            <c:idx val="2"/>
            <c:bubble3D val="0"/>
            <c:spPr>
              <a:solidFill>
                <a:schemeClr val="accent3"/>
              </a:solidFill>
              <a:ln>
                <a:noFill/>
              </a:ln>
              <a:effectLst>
                <a:outerShdw blurRad="254000" sx="102000" sy="102000" algn="ctr" rotWithShape="0">
                  <a:prstClr val="black">
                    <a:alpha val="20000"/>
                  </a:prstClr>
                </a:outerShdw>
              </a:effectLst>
              <a:sp3d/>
            </c:spPr>
            <c:extLst>
              <c:ext xmlns:c16="http://schemas.microsoft.com/office/drawing/2014/chart" uri="{C3380CC4-5D6E-409C-BE32-E72D297353CC}">
                <c16:uniqueId val="{00000005-D907-4219-A31F-D7BD12C89522}"/>
              </c:ext>
            </c:extLst>
          </c:dPt>
          <c:dLbls>
            <c:dLbl>
              <c:idx val="1"/>
              <c:layout>
                <c:manualLayout>
                  <c:x val="-4.7222222222222221E-2"/>
                  <c:y val="-4.6296296296296294E-3"/>
                </c:manualLayout>
              </c:layout>
              <c:dLblPos val="bestFit"/>
              <c:showLegendKey val="0"/>
              <c:showVal val="0"/>
              <c:showCatName val="0"/>
              <c:showSerName val="0"/>
              <c:showPercent val="1"/>
              <c:showBubbleSize val="0"/>
              <c:extLst>
                <c:ext xmlns:c15="http://schemas.microsoft.com/office/drawing/2012/chart" uri="{CE6537A1-D6FC-4f65-9D91-7224C49458BB}">
                  <c15:layout/>
                </c:ext>
                <c:ext xmlns:c16="http://schemas.microsoft.com/office/drawing/2014/chart" uri="{C3380CC4-5D6E-409C-BE32-E72D297353CC}">
                  <c16:uniqueId val="{00000003-D907-4219-A31F-D7BD12C89522}"/>
                </c:ext>
              </c:extLst>
            </c:dLbl>
            <c:spPr>
              <a:pattFill prst="pct75">
                <a:fgClr>
                  <a:schemeClr val="dk1">
                    <a:lumMod val="75000"/>
                    <a:lumOff val="25000"/>
                  </a:schemeClr>
                </a:fgClr>
                <a:bgClr>
                  <a:schemeClr val="dk1">
                    <a:lumMod val="65000"/>
                    <a:lumOff val="35000"/>
                  </a:schemeClr>
                </a:bgClr>
              </a:pattFill>
              <a:ln>
                <a:noFill/>
              </a:ln>
              <a:effectLst>
                <a:outerShdw blurRad="50800" dist="38100" dir="2700000" algn="tl" rotWithShape="0">
                  <a:prstClr val="black">
                    <a:alpha val="40000"/>
                  </a:prstClr>
                </a:outerShdw>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lt1"/>
                    </a:solidFill>
                    <a:latin typeface="+mn-lt"/>
                    <a:ea typeface="+mn-ea"/>
                    <a:cs typeface="+mn-cs"/>
                  </a:defRPr>
                </a:pPr>
                <a:endParaRPr lang="es-CO"/>
              </a:p>
            </c:txPr>
            <c:dLblPos val="ctr"/>
            <c:showLegendKey val="0"/>
            <c:showVal val="0"/>
            <c:showCatName val="0"/>
            <c:showSerName val="0"/>
            <c:showPercent val="1"/>
            <c:showBubbleSize val="0"/>
            <c:showLeaderLines val="1"/>
            <c:leaderLines>
              <c:spPr>
                <a:ln w="9525">
                  <a:solidFill>
                    <a:schemeClr val="dk1">
                      <a:lumMod val="50000"/>
                      <a:lumOff val="50000"/>
                    </a:schemeClr>
                  </a:solidFill>
                </a:ln>
                <a:effectLst/>
              </c:spPr>
            </c:leaderLines>
            <c:extLst>
              <c:ext xmlns:c15="http://schemas.microsoft.com/office/drawing/2012/chart" uri="{CE6537A1-D6FC-4f65-9D91-7224C49458BB}">
                <c15:layout/>
              </c:ext>
            </c:extLst>
          </c:dLbls>
          <c:cat>
            <c:strRef>
              <c:f>Hoja1!$A$3:$A$5</c:f>
              <c:strCache>
                <c:ptCount val="3"/>
                <c:pt idx="0">
                  <c:v>CONTRATACION DIRECTA </c:v>
                </c:pt>
                <c:pt idx="1">
                  <c:v>MINIMA CUANTIA</c:v>
                </c:pt>
                <c:pt idx="2">
                  <c:v>SELECCION ABREVIADA  - ACUERDO MARCO DE PRECIOS</c:v>
                </c:pt>
              </c:strCache>
              <c:extLst/>
            </c:strRef>
          </c:cat>
          <c:val>
            <c:numRef>
              <c:f>Hoja1!$B$3:$B$5</c:f>
              <c:numCache>
                <c:formatCode>General</c:formatCode>
                <c:ptCount val="3"/>
                <c:pt idx="0">
                  <c:v>878</c:v>
                </c:pt>
                <c:pt idx="1">
                  <c:v>29</c:v>
                </c:pt>
                <c:pt idx="2">
                  <c:v>4</c:v>
                </c:pt>
              </c:numCache>
              <c:extLst/>
            </c:numRef>
          </c:val>
          <c:extLst>
            <c:ext xmlns:c16="http://schemas.microsoft.com/office/drawing/2014/chart" uri="{C3380CC4-5D6E-409C-BE32-E72D297353CC}">
              <c16:uniqueId val="{00000006-D907-4219-A31F-D7BD12C89522}"/>
            </c:ext>
          </c:extLst>
        </c:ser>
        <c:ser>
          <c:idx val="1"/>
          <c:order val="1"/>
          <c:dPt>
            <c:idx val="0"/>
            <c:bubble3D val="0"/>
            <c:spPr>
              <a:solidFill>
                <a:schemeClr val="accent1"/>
              </a:solidFill>
              <a:ln>
                <a:noFill/>
              </a:ln>
              <a:effectLst>
                <a:outerShdw blurRad="254000" sx="102000" sy="102000" algn="ctr" rotWithShape="0">
                  <a:prstClr val="black">
                    <a:alpha val="20000"/>
                  </a:prstClr>
                </a:outerShdw>
              </a:effectLst>
              <a:sp3d/>
            </c:spPr>
            <c:extLst>
              <c:ext xmlns:c16="http://schemas.microsoft.com/office/drawing/2014/chart" uri="{C3380CC4-5D6E-409C-BE32-E72D297353CC}">
                <c16:uniqueId val="{00000008-D907-4219-A31F-D7BD12C89522}"/>
              </c:ext>
            </c:extLst>
          </c:dPt>
          <c:dPt>
            <c:idx val="1"/>
            <c:bubble3D val="0"/>
            <c:spPr>
              <a:solidFill>
                <a:schemeClr val="accent2"/>
              </a:solidFill>
              <a:ln>
                <a:noFill/>
              </a:ln>
              <a:effectLst>
                <a:outerShdw blurRad="254000" sx="102000" sy="102000" algn="ctr" rotWithShape="0">
                  <a:prstClr val="black">
                    <a:alpha val="20000"/>
                  </a:prstClr>
                </a:outerShdw>
              </a:effectLst>
              <a:sp3d/>
            </c:spPr>
            <c:extLst>
              <c:ext xmlns:c16="http://schemas.microsoft.com/office/drawing/2014/chart" uri="{C3380CC4-5D6E-409C-BE32-E72D297353CC}">
                <c16:uniqueId val="{0000000A-D907-4219-A31F-D7BD12C89522}"/>
              </c:ext>
            </c:extLst>
          </c:dPt>
          <c:dPt>
            <c:idx val="2"/>
            <c:bubble3D val="0"/>
            <c:spPr>
              <a:solidFill>
                <a:schemeClr val="accent3"/>
              </a:solidFill>
              <a:ln>
                <a:noFill/>
              </a:ln>
              <a:effectLst>
                <a:outerShdw blurRad="254000" sx="102000" sy="102000" algn="ctr" rotWithShape="0">
                  <a:prstClr val="black">
                    <a:alpha val="20000"/>
                  </a:prstClr>
                </a:outerShdw>
              </a:effectLst>
              <a:sp3d/>
            </c:spPr>
            <c:extLst>
              <c:ext xmlns:c16="http://schemas.microsoft.com/office/drawing/2014/chart" uri="{C3380CC4-5D6E-409C-BE32-E72D297353CC}">
                <c16:uniqueId val="{0000000C-D907-4219-A31F-D7BD12C89522}"/>
              </c:ext>
            </c:extLst>
          </c:dPt>
          <c:dLbls>
            <c:spPr>
              <a:pattFill prst="pct75">
                <a:fgClr>
                  <a:schemeClr val="dk1">
                    <a:lumMod val="75000"/>
                    <a:lumOff val="25000"/>
                  </a:schemeClr>
                </a:fgClr>
                <a:bgClr>
                  <a:schemeClr val="dk1">
                    <a:lumMod val="65000"/>
                    <a:lumOff val="35000"/>
                  </a:schemeClr>
                </a:bgClr>
              </a:pattFill>
              <a:ln>
                <a:noFill/>
              </a:ln>
              <a:effectLst>
                <a:outerShdw blurRad="50800" dist="38100" dir="2700000" algn="tl" rotWithShape="0">
                  <a:prstClr val="black">
                    <a:alpha val="40000"/>
                  </a:prstClr>
                </a:outerShdw>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lt1"/>
                    </a:solidFill>
                    <a:latin typeface="+mn-lt"/>
                    <a:ea typeface="+mn-ea"/>
                    <a:cs typeface="+mn-cs"/>
                  </a:defRPr>
                </a:pPr>
                <a:endParaRPr lang="es-CO"/>
              </a:p>
            </c:txPr>
            <c:dLblPos val="ctr"/>
            <c:showLegendKey val="0"/>
            <c:showVal val="0"/>
            <c:showCatName val="0"/>
            <c:showSerName val="0"/>
            <c:showPercent val="1"/>
            <c:showBubbleSize val="0"/>
            <c:showLeaderLines val="1"/>
            <c:leaderLines>
              <c:spPr>
                <a:ln w="9525">
                  <a:solidFill>
                    <a:schemeClr val="dk1">
                      <a:lumMod val="50000"/>
                      <a:lumOff val="50000"/>
                    </a:schemeClr>
                  </a:solidFill>
                </a:ln>
                <a:effectLst/>
              </c:spPr>
            </c:leaderLines>
            <c:extLst>
              <c:ext xmlns:c15="http://schemas.microsoft.com/office/drawing/2012/chart" uri="{CE6537A1-D6FC-4f65-9D91-7224C49458BB}"/>
            </c:extLst>
          </c:dLbls>
          <c:cat>
            <c:strRef>
              <c:f>Hoja1!$A$3:$A$5</c:f>
              <c:strCache>
                <c:ptCount val="3"/>
                <c:pt idx="0">
                  <c:v>CONTRATACION DIRECTA </c:v>
                </c:pt>
                <c:pt idx="1">
                  <c:v>MINIMA CUANTIA</c:v>
                </c:pt>
                <c:pt idx="2">
                  <c:v>SELECCION ABREVIADA  - ACUERDO MARCO DE PRECIOS</c:v>
                </c:pt>
              </c:strCache>
              <c:extLst/>
            </c:strRef>
          </c:cat>
          <c:val>
            <c:numRef>
              <c:f>Hoja1!$C$3:$C$5</c:f>
              <c:numCache>
                <c:formatCode>General</c:formatCode>
                <c:ptCount val="3"/>
                <c:pt idx="0">
                  <c:v>355</c:v>
                </c:pt>
                <c:pt idx="1">
                  <c:v>28</c:v>
                </c:pt>
                <c:pt idx="2">
                  <c:v>2</c:v>
                </c:pt>
              </c:numCache>
              <c:extLst/>
            </c:numRef>
          </c:val>
          <c:extLst>
            <c:ext xmlns:c16="http://schemas.microsoft.com/office/drawing/2014/chart" uri="{C3380CC4-5D6E-409C-BE32-E72D297353CC}">
              <c16:uniqueId val="{0000000D-D907-4219-A31F-D7BD12C89522}"/>
            </c:ext>
          </c:extLst>
        </c:ser>
        <c:dLbls>
          <c:dLblPos val="ctr"/>
          <c:showLegendKey val="0"/>
          <c:showVal val="0"/>
          <c:showCatName val="0"/>
          <c:showSerName val="0"/>
          <c:showPercent val="1"/>
          <c:showBubbleSize val="0"/>
          <c:showLeaderLines val="1"/>
        </c:dLbls>
      </c:pie3DChart>
      <c:spPr>
        <a:noFill/>
        <a:ln>
          <a:noFill/>
        </a:ln>
        <a:effectLst/>
      </c:spPr>
    </c:plotArea>
    <c:legend>
      <c:legendPos val="r"/>
      <c:layout/>
      <c:overlay val="0"/>
      <c:spPr>
        <a:solidFill>
          <a:schemeClr val="lt1">
            <a:lumMod val="95000"/>
            <a:alpha val="39000"/>
          </a:schemeClr>
        </a:solidFill>
        <a:ln>
          <a:noFill/>
        </a:ln>
        <a:effectLst/>
      </c:spPr>
      <c:txPr>
        <a:bodyPr rot="0" spcFirstLastPara="1" vertOverflow="ellipsis" vert="horz" wrap="square" anchor="ctr" anchorCtr="1"/>
        <a:lstStyle/>
        <a:p>
          <a:pPr>
            <a:defRPr sz="1100" b="0" i="0" u="none" strike="noStrike" kern="1200" baseline="0">
              <a:solidFill>
                <a:schemeClr val="dk1">
                  <a:lumMod val="75000"/>
                  <a:lumOff val="25000"/>
                </a:schemeClr>
              </a:solidFill>
              <a:latin typeface="+mn-lt"/>
              <a:ea typeface="+mn-ea"/>
              <a:cs typeface="+mn-cs"/>
            </a:defRPr>
          </a:pPr>
          <a:endParaRPr lang="es-CO"/>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a:effectLst/>
  </c:spPr>
  <c:txPr>
    <a:bodyPr/>
    <a:lstStyle/>
    <a:p>
      <a:pPr>
        <a:defRPr/>
      </a:pPr>
      <a:endParaRPr lang="es-CO"/>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[Datos COVID, enfermedades, AT.xlsx]GRÁFICAS AT!TablaDinámica3</c:name>
    <c:fmtId val="9"/>
  </c:pivotSource>
  <c:chart>
    <c:title>
      <c:tx>
        <c:rich>
          <a:bodyPr rot="0" spcFirstLastPara="1" vertOverflow="ellipsis" vert="horz" wrap="square" anchor="ctr" anchorCtr="1"/>
          <a:lstStyle/>
          <a:p>
            <a:pPr>
              <a:defRPr sz="1600" b="1" i="0" u="none" strike="noStrike" kern="1200" baseline="0">
                <a:solidFill>
                  <a:schemeClr val="dk1">
                    <a:lumMod val="75000"/>
                    <a:lumOff val="25000"/>
                  </a:schemeClr>
                </a:solidFill>
                <a:latin typeface="+mn-lt"/>
                <a:ea typeface="+mn-ea"/>
                <a:cs typeface="+mn-cs"/>
              </a:defRPr>
            </a:pPr>
            <a:r>
              <a:rPr lang="en-US" sz="1600" dirty="0"/>
              <a:t>ACCIDENTALIDAD IGAC 2021</a:t>
            </a:r>
            <a:endParaRPr lang="es-CO" sz="1600" dirty="0"/>
          </a:p>
          <a:p>
            <a:pPr>
              <a:defRPr sz="1600"/>
            </a:pPr>
            <a:r>
              <a:rPr lang="en-US" sz="1600" dirty="0"/>
              <a:t>MECANISMO DEL AT POR SEDE</a:t>
            </a:r>
            <a:endParaRPr lang="es-CO" sz="1600" dirty="0"/>
          </a:p>
        </c:rich>
      </c:tx>
      <c:layout>
        <c:manualLayout>
          <c:xMode val="edge"/>
          <c:yMode val="edge"/>
          <c:x val="0.26937991566390707"/>
          <c:y val="5.3604250884893977E-2"/>
        </c:manualLayout>
      </c:layout>
      <c:overlay val="0"/>
      <c:spPr>
        <a:noFill/>
        <a:ln>
          <a:noFill/>
        </a:ln>
        <a:effectLst/>
      </c:spPr>
      <c:txPr>
        <a:bodyPr rot="0" spcFirstLastPara="1" vertOverflow="ellipsis" vert="horz" wrap="square" anchor="ctr" anchorCtr="1"/>
        <a:lstStyle/>
        <a:p>
          <a:pPr>
            <a:defRPr sz="1600" b="1" i="0" u="none" strike="noStrike" kern="1200" baseline="0">
              <a:solidFill>
                <a:schemeClr val="dk1">
                  <a:lumMod val="75000"/>
                  <a:lumOff val="25000"/>
                </a:schemeClr>
              </a:solidFill>
              <a:latin typeface="+mn-lt"/>
              <a:ea typeface="+mn-ea"/>
              <a:cs typeface="+mn-cs"/>
            </a:defRPr>
          </a:pPr>
          <a:endParaRPr lang="es-CO"/>
        </a:p>
      </c:txPr>
    </c:title>
    <c:autoTitleDeleted val="0"/>
    <c:pivotFmts>
      <c:pivotFmt>
        <c:idx val="0"/>
        <c:spPr>
          <a:solidFill>
            <a:schemeClr val="accent1">
              <a:alpha val="85000"/>
            </a:schemeClr>
          </a:solidFill>
          <a:ln w="9525" cap="flat" cmpd="sng" algn="ctr">
            <a:solidFill>
              <a:schemeClr val="lt1">
                <a:alpha val="50000"/>
              </a:schemeClr>
            </a:solidFill>
            <a:round/>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ysClr val="windowText" lastClr="000000"/>
                  </a:solidFill>
                  <a:latin typeface="+mn-lt"/>
                  <a:ea typeface="+mn-ea"/>
                  <a:cs typeface="+mn-cs"/>
                </a:defRPr>
              </a:pPr>
              <a:endParaRPr lang="es-CO"/>
            </a:p>
          </c:txPr>
          <c:dLblPos val="inEnd"/>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1">
              <a:alpha val="85000"/>
            </a:schemeClr>
          </a:solidFill>
          <a:ln w="9525" cap="flat" cmpd="sng" algn="ctr">
            <a:solidFill>
              <a:schemeClr val="lt1">
                <a:alpha val="50000"/>
              </a:schemeClr>
            </a:solidFill>
            <a:round/>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ysClr val="windowText" lastClr="000000"/>
                  </a:solidFill>
                  <a:latin typeface="+mn-lt"/>
                  <a:ea typeface="+mn-ea"/>
                  <a:cs typeface="+mn-cs"/>
                </a:defRPr>
              </a:pPr>
              <a:endParaRPr lang="es-CO"/>
            </a:p>
          </c:txPr>
          <c:dLblPos val="inEnd"/>
          <c:showLegendKey val="0"/>
          <c:showVal val="1"/>
          <c:showCatName val="0"/>
          <c:showSerName val="0"/>
          <c:showPercent val="0"/>
          <c:showBubbleSize val="0"/>
          <c:extLst>
            <c:ext xmlns:c15="http://schemas.microsoft.com/office/drawing/2012/chart" uri="{CE6537A1-D6FC-4f65-9D91-7224C49458BB}"/>
          </c:extLst>
        </c:dLbl>
      </c:pivotFmt>
      <c:pivotFmt>
        <c:idx val="2"/>
        <c:spPr>
          <a:solidFill>
            <a:schemeClr val="accent1">
              <a:alpha val="85000"/>
            </a:schemeClr>
          </a:solidFill>
          <a:ln w="9525" cap="flat" cmpd="sng" algn="ctr">
            <a:solidFill>
              <a:schemeClr val="lt1">
                <a:alpha val="50000"/>
              </a:schemeClr>
            </a:solidFill>
            <a:round/>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ysClr val="windowText" lastClr="000000"/>
                  </a:solidFill>
                  <a:latin typeface="+mn-lt"/>
                  <a:ea typeface="+mn-ea"/>
                  <a:cs typeface="+mn-cs"/>
                </a:defRPr>
              </a:pPr>
              <a:endParaRPr lang="es-CO"/>
            </a:p>
          </c:txPr>
          <c:dLblPos val="inEnd"/>
          <c:showLegendKey val="0"/>
          <c:showVal val="1"/>
          <c:showCatName val="0"/>
          <c:showSerName val="0"/>
          <c:showPercent val="0"/>
          <c:showBubbleSize val="0"/>
          <c:extLst>
            <c:ext xmlns:c15="http://schemas.microsoft.com/office/drawing/2012/chart" uri="{CE6537A1-D6FC-4f65-9D91-7224C49458BB}"/>
          </c:extLst>
        </c:dLbl>
      </c:pivotFmt>
      <c:pivotFmt>
        <c:idx val="3"/>
        <c:spPr>
          <a:solidFill>
            <a:schemeClr val="accent1">
              <a:alpha val="85000"/>
            </a:schemeClr>
          </a:solidFill>
          <a:ln w="9525" cap="flat" cmpd="sng" algn="ctr">
            <a:solidFill>
              <a:schemeClr val="lt1">
                <a:alpha val="50000"/>
              </a:schemeClr>
            </a:solidFill>
            <a:round/>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ysClr val="windowText" lastClr="000000"/>
                  </a:solidFill>
                  <a:latin typeface="+mn-lt"/>
                  <a:ea typeface="+mn-ea"/>
                  <a:cs typeface="+mn-cs"/>
                </a:defRPr>
              </a:pPr>
              <a:endParaRPr lang="es-CO"/>
            </a:p>
          </c:txPr>
          <c:dLblPos val="inEnd"/>
          <c:showLegendKey val="0"/>
          <c:showVal val="1"/>
          <c:showCatName val="0"/>
          <c:showSerName val="0"/>
          <c:showPercent val="0"/>
          <c:showBubbleSize val="0"/>
          <c:extLst>
            <c:ext xmlns:c15="http://schemas.microsoft.com/office/drawing/2012/chart" uri="{CE6537A1-D6FC-4f65-9D91-7224C49458BB}"/>
          </c:extLst>
        </c:dLbl>
      </c:pivotFmt>
      <c:pivotFmt>
        <c:idx val="4"/>
        <c:spPr>
          <a:solidFill>
            <a:schemeClr val="accent1">
              <a:alpha val="85000"/>
            </a:schemeClr>
          </a:solidFill>
          <a:ln w="9525" cap="flat" cmpd="sng" algn="ctr">
            <a:solidFill>
              <a:schemeClr val="lt1">
                <a:alpha val="50000"/>
              </a:schemeClr>
            </a:solidFill>
            <a:round/>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ysClr val="windowText" lastClr="000000"/>
                  </a:solidFill>
                  <a:latin typeface="+mn-lt"/>
                  <a:ea typeface="+mn-ea"/>
                  <a:cs typeface="+mn-cs"/>
                </a:defRPr>
              </a:pPr>
              <a:endParaRPr lang="es-CO"/>
            </a:p>
          </c:txPr>
          <c:dLblPos val="inEnd"/>
          <c:showLegendKey val="0"/>
          <c:showVal val="1"/>
          <c:showCatName val="0"/>
          <c:showSerName val="0"/>
          <c:showPercent val="0"/>
          <c:showBubbleSize val="0"/>
          <c:extLst>
            <c:ext xmlns:c15="http://schemas.microsoft.com/office/drawing/2012/chart" uri="{CE6537A1-D6FC-4f65-9D91-7224C49458BB}"/>
          </c:extLst>
        </c:dLbl>
      </c:pivotFmt>
      <c:pivotFmt>
        <c:idx val="5"/>
        <c:spPr>
          <a:solidFill>
            <a:schemeClr val="accent1">
              <a:alpha val="85000"/>
            </a:schemeClr>
          </a:solidFill>
          <a:ln w="9525" cap="flat" cmpd="sng" algn="ctr">
            <a:solidFill>
              <a:schemeClr val="lt1">
                <a:alpha val="50000"/>
              </a:schemeClr>
            </a:solidFill>
            <a:round/>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ysClr val="windowText" lastClr="000000"/>
                  </a:solidFill>
                  <a:latin typeface="+mn-lt"/>
                  <a:ea typeface="+mn-ea"/>
                  <a:cs typeface="+mn-cs"/>
                </a:defRPr>
              </a:pPr>
              <a:endParaRPr lang="es-CO"/>
            </a:p>
          </c:txPr>
          <c:dLblPos val="inEnd"/>
          <c:showLegendKey val="0"/>
          <c:showVal val="1"/>
          <c:showCatName val="0"/>
          <c:showSerName val="0"/>
          <c:showPercent val="0"/>
          <c:showBubbleSize val="0"/>
          <c:extLst>
            <c:ext xmlns:c15="http://schemas.microsoft.com/office/drawing/2012/chart" uri="{CE6537A1-D6FC-4f65-9D91-7224C49458BB}"/>
          </c:extLst>
        </c:dLbl>
      </c:pivotFmt>
      <c:pivotFmt>
        <c:idx val="6"/>
        <c:spPr>
          <a:solidFill>
            <a:schemeClr val="accent1">
              <a:alpha val="85000"/>
            </a:schemeClr>
          </a:solidFill>
          <a:ln w="9525" cap="flat" cmpd="sng" algn="ctr">
            <a:solidFill>
              <a:schemeClr val="lt1">
                <a:alpha val="50000"/>
              </a:schemeClr>
            </a:solidFill>
            <a:round/>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ysClr val="windowText" lastClr="000000"/>
                  </a:solidFill>
                  <a:latin typeface="+mn-lt"/>
                  <a:ea typeface="+mn-ea"/>
                  <a:cs typeface="+mn-cs"/>
                </a:defRPr>
              </a:pPr>
              <a:endParaRPr lang="es-CO"/>
            </a:p>
          </c:txPr>
          <c:dLblPos val="inEnd"/>
          <c:showLegendKey val="0"/>
          <c:showVal val="1"/>
          <c:showCatName val="0"/>
          <c:showSerName val="0"/>
          <c:showPercent val="0"/>
          <c:showBubbleSize val="0"/>
          <c:extLst>
            <c:ext xmlns:c15="http://schemas.microsoft.com/office/drawing/2012/chart" uri="{CE6537A1-D6FC-4f65-9D91-7224C49458BB}"/>
          </c:extLst>
        </c:dLbl>
      </c:pivotFmt>
      <c:pivotFmt>
        <c:idx val="7"/>
        <c:spPr>
          <a:solidFill>
            <a:schemeClr val="accent1">
              <a:alpha val="85000"/>
            </a:schemeClr>
          </a:solidFill>
          <a:ln w="9525" cap="flat" cmpd="sng" algn="ctr">
            <a:solidFill>
              <a:schemeClr val="lt1">
                <a:alpha val="50000"/>
              </a:schemeClr>
            </a:solidFill>
            <a:round/>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ysClr val="windowText" lastClr="000000"/>
                  </a:solidFill>
                  <a:latin typeface="+mn-lt"/>
                  <a:ea typeface="+mn-ea"/>
                  <a:cs typeface="+mn-cs"/>
                </a:defRPr>
              </a:pPr>
              <a:endParaRPr lang="es-CO"/>
            </a:p>
          </c:txPr>
          <c:dLblPos val="inEnd"/>
          <c:showLegendKey val="0"/>
          <c:showVal val="1"/>
          <c:showCatName val="0"/>
          <c:showSerName val="0"/>
          <c:showPercent val="0"/>
          <c:showBubbleSize val="0"/>
          <c:extLst>
            <c:ext xmlns:c15="http://schemas.microsoft.com/office/drawing/2012/chart" uri="{CE6537A1-D6FC-4f65-9D91-7224C49458BB}"/>
          </c:extLst>
        </c:dLbl>
      </c:pivotFmt>
    </c:pivotFmts>
    <c:plotArea>
      <c:layout>
        <c:manualLayout>
          <c:layoutTarget val="inner"/>
          <c:xMode val="edge"/>
          <c:yMode val="edge"/>
          <c:x val="4.5203458478581267E-2"/>
          <c:y val="0.2587919342846649"/>
          <c:w val="0.93405160988539804"/>
          <c:h val="0.33631596391747959"/>
        </c:manualLayout>
      </c:layout>
      <c:barChart>
        <c:barDir val="col"/>
        <c:grouping val="clustered"/>
        <c:varyColors val="0"/>
        <c:ser>
          <c:idx val="0"/>
          <c:order val="0"/>
          <c:tx>
            <c:strRef>
              <c:f>'GRÁFICAS AT'!$B$22:$B$23</c:f>
              <c:strCache>
                <c:ptCount val="1"/>
                <c:pt idx="0">
                  <c:v>COVID-19</c:v>
                </c:pt>
              </c:strCache>
            </c:strRef>
          </c:tx>
          <c:spPr>
            <a:solidFill>
              <a:schemeClr val="accent1">
                <a:alpha val="85000"/>
              </a:schemeClr>
            </a:solidFill>
            <a:ln w="9525" cap="flat" cmpd="sng" algn="ctr">
              <a:solidFill>
                <a:schemeClr val="lt1">
                  <a:alpha val="50000"/>
                </a:schemeClr>
              </a:solidFill>
              <a:round/>
            </a:ln>
            <a:effectLst/>
          </c:spPr>
          <c:invertIfNegative val="0"/>
          <c:dLbls>
            <c:dLbl>
              <c:idx val="6"/>
              <c:layout>
                <c:manualLayout>
                  <c:x val="2.0501270594494125E-3"/>
                  <c:y val="2.128142058168132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1BA-4E0F-8933-D035D2F4ECBE}"/>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ysClr val="windowText" lastClr="000000"/>
                    </a:solidFill>
                    <a:latin typeface="+mn-lt"/>
                    <a:ea typeface="+mn-ea"/>
                    <a:cs typeface="+mn-cs"/>
                  </a:defRPr>
                </a:pPr>
                <a:endParaRPr lang="es-C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cat>
            <c:strRef>
              <c:f>'GRÁFICAS AT'!$A$24:$A$36</c:f>
              <c:strCache>
                <c:ptCount val="12"/>
                <c:pt idx="0">
                  <c:v>DT BOYACA</c:v>
                </c:pt>
                <c:pt idx="1">
                  <c:v>DT CAUCA</c:v>
                </c:pt>
                <c:pt idx="2">
                  <c:v>DT CESAR</c:v>
                </c:pt>
                <c:pt idx="3">
                  <c:v>DT CUNDINAMARCA</c:v>
                </c:pt>
                <c:pt idx="4">
                  <c:v>DT HUILA</c:v>
                </c:pt>
                <c:pt idx="5">
                  <c:v>DT MAGDALENA</c:v>
                </c:pt>
                <c:pt idx="6">
                  <c:v>DT META</c:v>
                </c:pt>
                <c:pt idx="7">
                  <c:v>DT NARIÑO</c:v>
                </c:pt>
                <c:pt idx="8">
                  <c:v>DT SUCRE</c:v>
                </c:pt>
                <c:pt idx="9">
                  <c:v>DT TOLIMA</c:v>
                </c:pt>
                <c:pt idx="10">
                  <c:v>DT VALLE</c:v>
                </c:pt>
                <c:pt idx="11">
                  <c:v>SEDE CENTRAL</c:v>
                </c:pt>
              </c:strCache>
            </c:strRef>
          </c:cat>
          <c:val>
            <c:numRef>
              <c:f>'GRÁFICAS AT'!$B$24:$B$36</c:f>
              <c:numCache>
                <c:formatCode>General</c:formatCode>
                <c:ptCount val="12"/>
                <c:pt idx="0">
                  <c:v>2</c:v>
                </c:pt>
                <c:pt idx="2">
                  <c:v>1</c:v>
                </c:pt>
                <c:pt idx="4">
                  <c:v>1</c:v>
                </c:pt>
                <c:pt idx="6">
                  <c:v>12</c:v>
                </c:pt>
                <c:pt idx="7">
                  <c:v>1</c:v>
                </c:pt>
                <c:pt idx="8">
                  <c:v>1</c:v>
                </c:pt>
                <c:pt idx="11">
                  <c:v>5</c:v>
                </c:pt>
              </c:numCache>
            </c:numRef>
          </c:val>
          <c:extLst>
            <c:ext xmlns:c16="http://schemas.microsoft.com/office/drawing/2014/chart" uri="{C3380CC4-5D6E-409C-BE32-E72D297353CC}">
              <c16:uniqueId val="{00000000-A1BA-4E0F-8933-D035D2F4ECBE}"/>
            </c:ext>
          </c:extLst>
        </c:ser>
        <c:ser>
          <c:idx val="1"/>
          <c:order val="1"/>
          <c:tx>
            <c:strRef>
              <c:f>'GRÁFICAS AT'!$C$22:$C$23</c:f>
              <c:strCache>
                <c:ptCount val="1"/>
                <c:pt idx="0">
                  <c:v>OTRO</c:v>
                </c:pt>
              </c:strCache>
            </c:strRef>
          </c:tx>
          <c:spPr>
            <a:solidFill>
              <a:schemeClr val="accent2">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ysClr val="windowText" lastClr="000000"/>
                    </a:solidFill>
                    <a:latin typeface="+mn-lt"/>
                    <a:ea typeface="+mn-ea"/>
                    <a:cs typeface="+mn-cs"/>
                  </a:defRPr>
                </a:pPr>
                <a:endParaRPr lang="es-C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cat>
            <c:strRef>
              <c:f>'GRÁFICAS AT'!$A$24:$A$36</c:f>
              <c:strCache>
                <c:ptCount val="12"/>
                <c:pt idx="0">
                  <c:v>DT BOYACA</c:v>
                </c:pt>
                <c:pt idx="1">
                  <c:v>DT CAUCA</c:v>
                </c:pt>
                <c:pt idx="2">
                  <c:v>DT CESAR</c:v>
                </c:pt>
                <c:pt idx="3">
                  <c:v>DT CUNDINAMARCA</c:v>
                </c:pt>
                <c:pt idx="4">
                  <c:v>DT HUILA</c:v>
                </c:pt>
                <c:pt idx="5">
                  <c:v>DT MAGDALENA</c:v>
                </c:pt>
                <c:pt idx="6">
                  <c:v>DT META</c:v>
                </c:pt>
                <c:pt idx="7">
                  <c:v>DT NARIÑO</c:v>
                </c:pt>
                <c:pt idx="8">
                  <c:v>DT SUCRE</c:v>
                </c:pt>
                <c:pt idx="9">
                  <c:v>DT TOLIMA</c:v>
                </c:pt>
                <c:pt idx="10">
                  <c:v>DT VALLE</c:v>
                </c:pt>
                <c:pt idx="11">
                  <c:v>SEDE CENTRAL</c:v>
                </c:pt>
              </c:strCache>
            </c:strRef>
          </c:cat>
          <c:val>
            <c:numRef>
              <c:f>'GRÁFICAS AT'!$C$24:$C$36</c:f>
              <c:numCache>
                <c:formatCode>General</c:formatCode>
                <c:ptCount val="12"/>
                <c:pt idx="1">
                  <c:v>4</c:v>
                </c:pt>
                <c:pt idx="3">
                  <c:v>1</c:v>
                </c:pt>
                <c:pt idx="5">
                  <c:v>1</c:v>
                </c:pt>
                <c:pt idx="6">
                  <c:v>2</c:v>
                </c:pt>
                <c:pt idx="9">
                  <c:v>3</c:v>
                </c:pt>
                <c:pt idx="10">
                  <c:v>1</c:v>
                </c:pt>
                <c:pt idx="11">
                  <c:v>3</c:v>
                </c:pt>
              </c:numCache>
            </c:numRef>
          </c:val>
          <c:extLst>
            <c:ext xmlns:c16="http://schemas.microsoft.com/office/drawing/2014/chart" uri="{C3380CC4-5D6E-409C-BE32-E72D297353CC}">
              <c16:uniqueId val="{00000001-A1BA-4E0F-8933-D035D2F4ECBE}"/>
            </c:ext>
          </c:extLst>
        </c:ser>
        <c:dLbls>
          <c:dLblPos val="inEnd"/>
          <c:showLegendKey val="0"/>
          <c:showVal val="1"/>
          <c:showCatName val="0"/>
          <c:showSerName val="0"/>
          <c:showPercent val="0"/>
          <c:showBubbleSize val="0"/>
        </c:dLbls>
        <c:gapWidth val="65"/>
        <c:axId val="1393867712"/>
        <c:axId val="1393868128"/>
      </c:barChart>
      <c:catAx>
        <c:axId val="1393867712"/>
        <c:scaling>
          <c:orientation val="minMax"/>
        </c:scaling>
        <c:delete val="0"/>
        <c:axPos val="b"/>
        <c:numFmt formatCode="General" sourceLinked="1"/>
        <c:majorTickMark val="none"/>
        <c:minorTickMark val="none"/>
        <c:tickLblPos val="nextTo"/>
        <c:spPr>
          <a:noFill/>
          <a:ln w="19050" cap="flat" cmpd="sng" algn="ctr">
            <a:solidFill>
              <a:schemeClr val="dk1">
                <a:lumMod val="75000"/>
                <a:lumOff val="25000"/>
              </a:schemeClr>
            </a:solidFill>
            <a:round/>
          </a:ln>
          <a:effectLst/>
        </c:spPr>
        <c:txPr>
          <a:bodyPr rot="-60000000" spcFirstLastPara="1" vertOverflow="ellipsis" vert="horz" wrap="square" anchor="ctr" anchorCtr="1"/>
          <a:lstStyle/>
          <a:p>
            <a:pPr>
              <a:defRPr sz="900" b="0" i="0" u="none" strike="noStrike" kern="1200" cap="all" baseline="0">
                <a:solidFill>
                  <a:schemeClr val="dk1">
                    <a:lumMod val="75000"/>
                    <a:lumOff val="25000"/>
                  </a:schemeClr>
                </a:solidFill>
                <a:latin typeface="+mn-lt"/>
                <a:ea typeface="+mn-ea"/>
                <a:cs typeface="+mn-cs"/>
              </a:defRPr>
            </a:pPr>
            <a:endParaRPr lang="es-CO"/>
          </a:p>
        </c:txPr>
        <c:crossAx val="1393868128"/>
        <c:crosses val="autoZero"/>
        <c:auto val="1"/>
        <c:lblAlgn val="ctr"/>
        <c:lblOffset val="100"/>
        <c:noMultiLvlLbl val="0"/>
      </c:catAx>
      <c:valAx>
        <c:axId val="1393868128"/>
        <c:scaling>
          <c:orientation val="minMax"/>
        </c:scaling>
        <c:delete val="1"/>
        <c:axPos val="l"/>
        <c:majorGridlines>
          <c:spPr>
            <a:ln w="9525" cap="flat" cmpd="sng" algn="ctr">
              <a:gradFill>
                <a:gsLst>
                  <a:gs pos="100000">
                    <a:schemeClr val="dk1">
                      <a:lumMod val="95000"/>
                      <a:lumOff val="5000"/>
                      <a:alpha val="42000"/>
                    </a:schemeClr>
                  </a:gs>
                  <a:gs pos="0">
                    <a:schemeClr val="lt1">
                      <a:lumMod val="75000"/>
                      <a:alpha val="36000"/>
                    </a:schemeClr>
                  </a:gs>
                </a:gsLst>
                <a:lin ang="5400000" scaled="0"/>
              </a:gradFill>
              <a:round/>
            </a:ln>
            <a:effectLst/>
          </c:spPr>
        </c:majorGridlines>
        <c:numFmt formatCode="General" sourceLinked="1"/>
        <c:majorTickMark val="none"/>
        <c:minorTickMark val="none"/>
        <c:tickLblPos val="nextTo"/>
        <c:crossAx val="1393867712"/>
        <c:crosses val="autoZero"/>
        <c:crossBetween val="between"/>
      </c:valAx>
      <c:spPr>
        <a:noFill/>
        <a:ln>
          <a:noFill/>
        </a:ln>
        <a:effectLst/>
      </c:spPr>
    </c:plotArea>
    <c:legend>
      <c:legendPos val="b"/>
      <c:layout>
        <c:manualLayout>
          <c:xMode val="edge"/>
          <c:yMode val="edge"/>
          <c:x val="0.65271670892296019"/>
          <c:y val="0.85643352053208566"/>
          <c:w val="0.27975113717480871"/>
          <c:h val="0.14291078802862953"/>
        </c:manualLayout>
      </c:layout>
      <c:overlay val="0"/>
      <c:spPr>
        <a:solidFill>
          <a:schemeClr val="lt1">
            <a:lumMod val="95000"/>
            <a:alpha val="39000"/>
          </a:schemeClr>
        </a:solidFill>
        <a:ln>
          <a:noFill/>
        </a:ln>
        <a:effectLst/>
      </c:spPr>
      <c:txPr>
        <a:bodyPr rot="0" spcFirstLastPara="1" vertOverflow="ellipsis" vert="horz" wrap="square" anchor="ctr" anchorCtr="1"/>
        <a:lstStyle/>
        <a:p>
          <a:pPr>
            <a:defRPr sz="900" b="0" i="0" u="none" strike="noStrike" kern="1200" baseline="0">
              <a:solidFill>
                <a:schemeClr val="dk1">
                  <a:lumMod val="75000"/>
                  <a:lumOff val="25000"/>
                </a:schemeClr>
              </a:solidFill>
              <a:latin typeface="+mn-lt"/>
              <a:ea typeface="+mn-ea"/>
              <a:cs typeface="+mn-cs"/>
            </a:defRPr>
          </a:pPr>
          <a:endParaRPr lang="es-CO"/>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a:effectLst/>
  </c:spPr>
  <c:txPr>
    <a:bodyPr/>
    <a:lstStyle/>
    <a:p>
      <a:pPr>
        <a:defRPr/>
      </a:pPr>
      <a:endParaRPr lang="es-CO"/>
    </a:p>
  </c:txPr>
  <c:externalData r:id="rId3">
    <c:autoUpdate val="0"/>
  </c:externalData>
  <c:extLst>
    <c:ext xmlns:c14="http://schemas.microsoft.com/office/drawing/2007/8/2/chart" uri="{781A3756-C4B2-4CAC-9D66-4F8BD8637D16}">
      <c14:pivotOptions>
        <c14:dropZoneFilter val="1"/>
        <c14:dropZoneCategories val="1"/>
        <c14:dropZoneData val="1"/>
        <c14:dropZoneSeries val="1"/>
        <c14:dropZonesVisible val="1"/>
      </c14:pivotOptions>
    </c:ext>
    <c:ext xmlns:c16="http://schemas.microsoft.com/office/drawing/2014/chart" uri="{E28EC0CA-F0BB-4C9C-879D-F8772B89E7AC}">
      <c16:pivotOptions16>
        <c16:showExpandCollapseFieldButtons val="1"/>
      </c16:pivotOptions16>
    </c:ext>
  </c:extLst>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baseline="0">
                <a:solidFill>
                  <a:schemeClr val="dk1">
                    <a:lumMod val="75000"/>
                    <a:lumOff val="25000"/>
                  </a:schemeClr>
                </a:solidFill>
                <a:latin typeface="+mn-lt"/>
                <a:ea typeface="+mn-ea"/>
                <a:cs typeface="+mn-cs"/>
              </a:defRPr>
            </a:pPr>
            <a:r>
              <a:rPr lang="es-CO" sz="1600" dirty="0"/>
              <a:t>Prevalencia de enfermedad laboral</a:t>
            </a:r>
          </a:p>
        </c:rich>
      </c:tx>
      <c:overlay val="0"/>
      <c:spPr>
        <a:noFill/>
        <a:ln>
          <a:noFill/>
        </a:ln>
        <a:effectLst/>
      </c:spPr>
      <c:txPr>
        <a:bodyPr rot="0" spcFirstLastPara="1" vertOverflow="ellipsis" vert="horz" wrap="square" anchor="ctr" anchorCtr="1"/>
        <a:lstStyle/>
        <a:p>
          <a:pPr>
            <a:defRPr sz="1600" b="1" i="0" u="none" strike="noStrike" kern="1200" baseline="0">
              <a:solidFill>
                <a:schemeClr val="dk1">
                  <a:lumMod val="75000"/>
                  <a:lumOff val="25000"/>
                </a:schemeClr>
              </a:solidFill>
              <a:latin typeface="+mn-lt"/>
              <a:ea typeface="+mn-ea"/>
              <a:cs typeface="+mn-cs"/>
            </a:defRPr>
          </a:pPr>
          <a:endParaRPr lang="es-CO"/>
        </a:p>
      </c:txPr>
    </c:title>
    <c:autoTitleDeleted val="0"/>
    <c:plotArea>
      <c:layout/>
      <c:lineChart>
        <c:grouping val="stacked"/>
        <c:varyColors val="0"/>
        <c:ser>
          <c:idx val="0"/>
          <c:order val="0"/>
          <c:spPr>
            <a:ln w="31750" cap="rnd">
              <a:solidFill>
                <a:schemeClr val="accent1"/>
              </a:solidFill>
              <a:round/>
            </a:ln>
            <a:effectLst/>
          </c:spPr>
          <c:marker>
            <c:symbol val="circle"/>
            <c:size val="17"/>
            <c:spPr>
              <a:solidFill>
                <a:schemeClr val="accent1"/>
              </a:solidFill>
              <a:ln>
                <a:noFill/>
              </a:ln>
              <a:effectLst/>
            </c:spPr>
          </c:marker>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es-C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cat>
            <c:numRef>
              <c:f>Hoja4!$B$1:$F$1</c:f>
              <c:numCache>
                <c:formatCode>General</c:formatCode>
                <c:ptCount val="5"/>
                <c:pt idx="0">
                  <c:v>2017</c:v>
                </c:pt>
                <c:pt idx="1">
                  <c:v>2018</c:v>
                </c:pt>
                <c:pt idx="2">
                  <c:v>2019</c:v>
                </c:pt>
                <c:pt idx="3">
                  <c:v>2020</c:v>
                </c:pt>
                <c:pt idx="4">
                  <c:v>2021</c:v>
                </c:pt>
              </c:numCache>
            </c:numRef>
          </c:cat>
          <c:val>
            <c:numRef>
              <c:f>Hoja4!$B$2:$F$2</c:f>
              <c:numCache>
                <c:formatCode>General</c:formatCode>
                <c:ptCount val="5"/>
                <c:pt idx="0">
                  <c:v>4</c:v>
                </c:pt>
                <c:pt idx="1">
                  <c:v>1</c:v>
                </c:pt>
                <c:pt idx="2">
                  <c:v>1</c:v>
                </c:pt>
                <c:pt idx="3">
                  <c:v>1</c:v>
                </c:pt>
                <c:pt idx="4">
                  <c:v>0</c:v>
                </c:pt>
              </c:numCache>
            </c:numRef>
          </c:val>
          <c:smooth val="0"/>
          <c:extLst>
            <c:ext xmlns:c16="http://schemas.microsoft.com/office/drawing/2014/chart" uri="{C3380CC4-5D6E-409C-BE32-E72D297353CC}">
              <c16:uniqueId val="{00000000-5B5C-445B-AE73-03029A593A99}"/>
            </c:ext>
          </c:extLst>
        </c:ser>
        <c:dLbls>
          <c:dLblPos val="ctr"/>
          <c:showLegendKey val="0"/>
          <c:showVal val="1"/>
          <c:showCatName val="0"/>
          <c:showSerName val="0"/>
          <c:showPercent val="0"/>
          <c:showBubbleSize val="0"/>
        </c:dLbls>
        <c:marker val="1"/>
        <c:smooth val="0"/>
        <c:axId val="1405296831"/>
        <c:axId val="1405298495"/>
      </c:lineChart>
      <c:catAx>
        <c:axId val="1405296831"/>
        <c:scaling>
          <c:orientation val="minMax"/>
        </c:scaling>
        <c:delete val="0"/>
        <c:axPos val="b"/>
        <c:numFmt formatCode="General" sourceLinked="1"/>
        <c:majorTickMark val="none"/>
        <c:minorTickMark val="none"/>
        <c:tickLblPos val="nextTo"/>
        <c:spPr>
          <a:noFill/>
          <a:ln w="19050" cap="flat" cmpd="sng" algn="ctr">
            <a:solidFill>
              <a:schemeClr val="dk1">
                <a:lumMod val="75000"/>
                <a:lumOff val="25000"/>
              </a:schemeClr>
            </a:solidFill>
            <a:round/>
          </a:ln>
          <a:effectLst/>
        </c:spPr>
        <c:txPr>
          <a:bodyPr rot="-60000000" spcFirstLastPara="1" vertOverflow="ellipsis" vert="horz" wrap="square" anchor="ctr" anchorCtr="1"/>
          <a:lstStyle/>
          <a:p>
            <a:pPr>
              <a:defRPr sz="900" b="0" i="0" u="none" strike="noStrike" kern="1200" cap="all" baseline="0">
                <a:solidFill>
                  <a:schemeClr val="dk1">
                    <a:lumMod val="75000"/>
                    <a:lumOff val="25000"/>
                  </a:schemeClr>
                </a:solidFill>
                <a:latin typeface="+mn-lt"/>
                <a:ea typeface="+mn-ea"/>
                <a:cs typeface="+mn-cs"/>
              </a:defRPr>
            </a:pPr>
            <a:endParaRPr lang="es-CO"/>
          </a:p>
        </c:txPr>
        <c:crossAx val="1405298495"/>
        <c:crosses val="autoZero"/>
        <c:auto val="1"/>
        <c:lblAlgn val="ctr"/>
        <c:lblOffset val="100"/>
        <c:noMultiLvlLbl val="0"/>
      </c:catAx>
      <c:valAx>
        <c:axId val="1405298495"/>
        <c:scaling>
          <c:orientation val="minMax"/>
          <c:max val="4"/>
        </c:scaling>
        <c:delete val="1"/>
        <c:axPos val="l"/>
        <c:majorGridlines>
          <c:spPr>
            <a:ln w="9525" cap="flat" cmpd="sng" algn="ctr">
              <a:gradFill>
                <a:gsLst>
                  <a:gs pos="100000">
                    <a:schemeClr val="dk1">
                      <a:lumMod val="95000"/>
                      <a:lumOff val="5000"/>
                      <a:alpha val="42000"/>
                    </a:schemeClr>
                  </a:gs>
                  <a:gs pos="0">
                    <a:schemeClr val="lt1">
                      <a:lumMod val="75000"/>
                      <a:alpha val="36000"/>
                    </a:schemeClr>
                  </a:gs>
                </a:gsLst>
                <a:lin ang="5400000" scaled="0"/>
              </a:gradFill>
              <a:round/>
            </a:ln>
            <a:effectLst/>
          </c:spPr>
        </c:majorGridlines>
        <c:numFmt formatCode="General" sourceLinked="1"/>
        <c:majorTickMark val="none"/>
        <c:minorTickMark val="none"/>
        <c:tickLblPos val="nextTo"/>
        <c:crossAx val="1405296831"/>
        <c:crosses val="autoZero"/>
        <c:crossBetween val="between"/>
        <c:majorUnit val="1"/>
      </c:valAx>
      <c:spPr>
        <a:noFill/>
        <a:ln>
          <a:noFill/>
        </a:ln>
        <a:effectLst/>
      </c:spPr>
    </c:plotArea>
    <c:plotVisOnly val="1"/>
    <c:dispBlanksAs val="zero"/>
    <c:showDLblsOverMax val="0"/>
  </c:chart>
  <c: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a:effectLst/>
  </c:spPr>
  <c:txPr>
    <a:bodyPr/>
    <a:lstStyle/>
    <a:p>
      <a:pPr>
        <a:defRPr/>
      </a:pPr>
      <a:endParaRPr lang="es-CO"/>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40" b="0" i="0" u="none" strike="noStrike" kern="1200" spc="0" baseline="0">
                <a:solidFill>
                  <a:schemeClr val="tx1"/>
                </a:solidFill>
                <a:latin typeface="+mn-lt"/>
                <a:ea typeface="+mn-ea"/>
                <a:cs typeface="+mn-cs"/>
              </a:defRPr>
            </a:pPr>
            <a:r>
              <a:rPr lang="es-CO"/>
              <a:t>Cantidad de casos positivos COVID 19 por ubicación vigencia 2021</a:t>
            </a:r>
          </a:p>
        </c:rich>
      </c:tx>
      <c:layout>
        <c:manualLayout>
          <c:xMode val="edge"/>
          <c:yMode val="edge"/>
          <c:x val="0.10233195719238419"/>
          <c:y val="8.8360719443261279E-2"/>
        </c:manualLayout>
      </c:layout>
      <c:overlay val="0"/>
      <c:spPr>
        <a:noFill/>
        <a:ln>
          <a:noFill/>
        </a:ln>
        <a:effectLst/>
      </c:spPr>
      <c:txPr>
        <a:bodyPr rot="0" spcFirstLastPara="1" vertOverflow="ellipsis" vert="horz" wrap="square" anchor="ctr" anchorCtr="1"/>
        <a:lstStyle/>
        <a:p>
          <a:pPr>
            <a:defRPr sz="1440" b="0" i="0" u="none" strike="noStrike" kern="1200" spc="0" baseline="0">
              <a:solidFill>
                <a:schemeClr val="tx1"/>
              </a:solidFill>
              <a:latin typeface="+mn-lt"/>
              <a:ea typeface="+mn-ea"/>
              <a:cs typeface="+mn-cs"/>
            </a:defRPr>
          </a:pPr>
          <a:endParaRPr lang="es-CO"/>
        </a:p>
      </c:txPr>
    </c:title>
    <c:autoTitleDeleted val="0"/>
    <c:plotArea>
      <c:layout/>
      <c:barChart>
        <c:barDir val="col"/>
        <c:grouping val="clustered"/>
        <c:varyColors val="0"/>
        <c:ser>
          <c:idx val="0"/>
          <c:order val="0"/>
          <c:tx>
            <c:strRef>
              <c:f>'[CasosCovid2021 por Sede.xlsx]CONSOLIDADO COVID 2021'!$C$11</c:f>
              <c:strCache>
                <c:ptCount val="1"/>
                <c:pt idx="0">
                  <c:v>Funcionario</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'[CasosCovid2021 por Sede.xlsx]CONSOLIDADO COVID 2021'!$B$12:$B$30</c:f>
              <c:strCache>
                <c:ptCount val="19"/>
                <c:pt idx="0">
                  <c:v>SEDE CENTRAL</c:v>
                </c:pt>
                <c:pt idx="1">
                  <c:v>BOYACÁ</c:v>
                </c:pt>
                <c:pt idx="2">
                  <c:v>QUINDÍO</c:v>
                </c:pt>
                <c:pt idx="3">
                  <c:v>META</c:v>
                </c:pt>
                <c:pt idx="4">
                  <c:v>CESAR</c:v>
                </c:pt>
                <c:pt idx="5">
                  <c:v>SANTANDER</c:v>
                </c:pt>
                <c:pt idx="6">
                  <c:v>ATLÁNTICO</c:v>
                </c:pt>
                <c:pt idx="7">
                  <c:v>NARIÑO</c:v>
                </c:pt>
                <c:pt idx="8">
                  <c:v>BOLÍVAR</c:v>
                </c:pt>
                <c:pt idx="9">
                  <c:v>CUNDINAMARCA</c:v>
                </c:pt>
                <c:pt idx="10">
                  <c:v>VALLE</c:v>
                </c:pt>
                <c:pt idx="11">
                  <c:v>MAGDALENA</c:v>
                </c:pt>
                <c:pt idx="12">
                  <c:v>SUCRE</c:v>
                </c:pt>
                <c:pt idx="13">
                  <c:v>CASANARE</c:v>
                </c:pt>
                <c:pt idx="14">
                  <c:v>CAUCA</c:v>
                </c:pt>
                <c:pt idx="15">
                  <c:v>HUILA</c:v>
                </c:pt>
                <c:pt idx="16">
                  <c:v>RISARALDA</c:v>
                </c:pt>
                <c:pt idx="17">
                  <c:v>CAQUETÁ</c:v>
                </c:pt>
                <c:pt idx="18">
                  <c:v>TOLIMA</c:v>
                </c:pt>
              </c:strCache>
            </c:strRef>
          </c:cat>
          <c:val>
            <c:numRef>
              <c:f>'[CasosCovid2021 por Sede.xlsx]CONSOLIDADO COVID 2021'!$C$12:$C$30</c:f>
              <c:numCache>
                <c:formatCode>General</c:formatCode>
                <c:ptCount val="19"/>
                <c:pt idx="0">
                  <c:v>46</c:v>
                </c:pt>
                <c:pt idx="1">
                  <c:v>14</c:v>
                </c:pt>
                <c:pt idx="2">
                  <c:v>14</c:v>
                </c:pt>
                <c:pt idx="3">
                  <c:v>2</c:v>
                </c:pt>
                <c:pt idx="4">
                  <c:v>7</c:v>
                </c:pt>
                <c:pt idx="5">
                  <c:v>7</c:v>
                </c:pt>
                <c:pt idx="6">
                  <c:v>8</c:v>
                </c:pt>
                <c:pt idx="7">
                  <c:v>4</c:v>
                </c:pt>
                <c:pt idx="8">
                  <c:v>4</c:v>
                </c:pt>
                <c:pt idx="9">
                  <c:v>7</c:v>
                </c:pt>
                <c:pt idx="10">
                  <c:v>5</c:v>
                </c:pt>
                <c:pt idx="11">
                  <c:v>4</c:v>
                </c:pt>
                <c:pt idx="12">
                  <c:v>4</c:v>
                </c:pt>
                <c:pt idx="13">
                  <c:v>2</c:v>
                </c:pt>
                <c:pt idx="14">
                  <c:v>1</c:v>
                </c:pt>
                <c:pt idx="15">
                  <c:v>2</c:v>
                </c:pt>
                <c:pt idx="16">
                  <c:v>2</c:v>
                </c:pt>
                <c:pt idx="17">
                  <c:v>2</c:v>
                </c:pt>
                <c:pt idx="18">
                  <c:v>1</c:v>
                </c:pt>
              </c:numCache>
            </c:numRef>
          </c:val>
          <c:extLst>
            <c:ext xmlns:c16="http://schemas.microsoft.com/office/drawing/2014/chart" uri="{C3380CC4-5D6E-409C-BE32-E72D297353CC}">
              <c16:uniqueId val="{00000000-16C1-49A7-8C76-50743F761134}"/>
            </c:ext>
          </c:extLst>
        </c:ser>
        <c:ser>
          <c:idx val="1"/>
          <c:order val="1"/>
          <c:tx>
            <c:strRef>
              <c:f>'[CasosCovid2021 por Sede.xlsx]CONSOLIDADO COVID 2021'!$D$11</c:f>
              <c:strCache>
                <c:ptCount val="1"/>
                <c:pt idx="0">
                  <c:v>Contratista</c:v>
                </c:pt>
              </c:strCache>
            </c:strRef>
          </c:tx>
          <c:spPr>
            <a:solidFill>
              <a:srgbClr val="008000"/>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'[CasosCovid2021 por Sede.xlsx]CONSOLIDADO COVID 2021'!$B$12:$B$30</c:f>
              <c:strCache>
                <c:ptCount val="19"/>
                <c:pt idx="0">
                  <c:v>SEDE CENTRAL</c:v>
                </c:pt>
                <c:pt idx="1">
                  <c:v>BOYACÁ</c:v>
                </c:pt>
                <c:pt idx="2">
                  <c:v>QUINDÍO</c:v>
                </c:pt>
                <c:pt idx="3">
                  <c:v>META</c:v>
                </c:pt>
                <c:pt idx="4">
                  <c:v>CESAR</c:v>
                </c:pt>
                <c:pt idx="5">
                  <c:v>SANTANDER</c:v>
                </c:pt>
                <c:pt idx="6">
                  <c:v>ATLÁNTICO</c:v>
                </c:pt>
                <c:pt idx="7">
                  <c:v>NARIÑO</c:v>
                </c:pt>
                <c:pt idx="8">
                  <c:v>BOLÍVAR</c:v>
                </c:pt>
                <c:pt idx="9">
                  <c:v>CUNDINAMARCA</c:v>
                </c:pt>
                <c:pt idx="10">
                  <c:v>VALLE</c:v>
                </c:pt>
                <c:pt idx="11">
                  <c:v>MAGDALENA</c:v>
                </c:pt>
                <c:pt idx="12">
                  <c:v>SUCRE</c:v>
                </c:pt>
                <c:pt idx="13">
                  <c:v>CASANARE</c:v>
                </c:pt>
                <c:pt idx="14">
                  <c:v>CAUCA</c:v>
                </c:pt>
                <c:pt idx="15">
                  <c:v>HUILA</c:v>
                </c:pt>
                <c:pt idx="16">
                  <c:v>RISARALDA</c:v>
                </c:pt>
                <c:pt idx="17">
                  <c:v>CAQUETÁ</c:v>
                </c:pt>
                <c:pt idx="18">
                  <c:v>TOLIMA</c:v>
                </c:pt>
              </c:strCache>
            </c:strRef>
          </c:cat>
          <c:val>
            <c:numRef>
              <c:f>'[CasosCovid2021 por Sede.xlsx]CONSOLIDADO COVID 2021'!$D$12:$D$30</c:f>
              <c:numCache>
                <c:formatCode>General</c:formatCode>
                <c:ptCount val="19"/>
                <c:pt idx="0">
                  <c:v>13</c:v>
                </c:pt>
                <c:pt idx="1">
                  <c:v>2</c:v>
                </c:pt>
                <c:pt idx="2">
                  <c:v>1</c:v>
                </c:pt>
                <c:pt idx="3">
                  <c:v>11</c:v>
                </c:pt>
                <c:pt idx="4">
                  <c:v>4</c:v>
                </c:pt>
                <c:pt idx="5">
                  <c:v>3</c:v>
                </c:pt>
                <c:pt idx="6">
                  <c:v>1</c:v>
                </c:pt>
                <c:pt idx="7">
                  <c:v>5</c:v>
                </c:pt>
                <c:pt idx="8">
                  <c:v>4</c:v>
                </c:pt>
                <c:pt idx="9">
                  <c:v>0</c:v>
                </c:pt>
                <c:pt idx="10">
                  <c:v>2</c:v>
                </c:pt>
                <c:pt idx="11">
                  <c:v>1</c:v>
                </c:pt>
                <c:pt idx="12">
                  <c:v>1</c:v>
                </c:pt>
                <c:pt idx="13">
                  <c:v>2</c:v>
                </c:pt>
                <c:pt idx="14">
                  <c:v>2</c:v>
                </c:pt>
                <c:pt idx="15">
                  <c:v>1</c:v>
                </c:pt>
                <c:pt idx="16">
                  <c:v>1</c:v>
                </c:pt>
                <c:pt idx="17">
                  <c:v>0</c:v>
                </c:pt>
                <c:pt idx="18">
                  <c:v>0</c:v>
                </c:pt>
              </c:numCache>
            </c:numRef>
          </c:val>
          <c:extLst>
            <c:ext xmlns:c16="http://schemas.microsoft.com/office/drawing/2014/chart" uri="{C3380CC4-5D6E-409C-BE32-E72D297353CC}">
              <c16:uniqueId val="{00000001-16C1-49A7-8C76-50743F761134}"/>
            </c:ext>
          </c:extLst>
        </c:ser>
        <c:ser>
          <c:idx val="2"/>
          <c:order val="2"/>
          <c:tx>
            <c:strRef>
              <c:f>'[CasosCovid2021 por Sede.xlsx]CONSOLIDADO COVID 2021'!$E$11</c:f>
              <c:strCache>
                <c:ptCount val="1"/>
                <c:pt idx="0">
                  <c:v>TOTAL CASOS POSITIVOS</c:v>
                </c:pt>
              </c:strCache>
            </c:strRef>
          </c:tx>
          <c:spPr>
            <a:solidFill>
              <a:srgbClr val="C00000"/>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'[CasosCovid2021 por Sede.xlsx]CONSOLIDADO COVID 2021'!$B$12:$B$30</c:f>
              <c:strCache>
                <c:ptCount val="19"/>
                <c:pt idx="0">
                  <c:v>SEDE CENTRAL</c:v>
                </c:pt>
                <c:pt idx="1">
                  <c:v>BOYACÁ</c:v>
                </c:pt>
                <c:pt idx="2">
                  <c:v>QUINDÍO</c:v>
                </c:pt>
                <c:pt idx="3">
                  <c:v>META</c:v>
                </c:pt>
                <c:pt idx="4">
                  <c:v>CESAR</c:v>
                </c:pt>
                <c:pt idx="5">
                  <c:v>SANTANDER</c:v>
                </c:pt>
                <c:pt idx="6">
                  <c:v>ATLÁNTICO</c:v>
                </c:pt>
                <c:pt idx="7">
                  <c:v>NARIÑO</c:v>
                </c:pt>
                <c:pt idx="8">
                  <c:v>BOLÍVAR</c:v>
                </c:pt>
                <c:pt idx="9">
                  <c:v>CUNDINAMARCA</c:v>
                </c:pt>
                <c:pt idx="10">
                  <c:v>VALLE</c:v>
                </c:pt>
                <c:pt idx="11">
                  <c:v>MAGDALENA</c:v>
                </c:pt>
                <c:pt idx="12">
                  <c:v>SUCRE</c:v>
                </c:pt>
                <c:pt idx="13">
                  <c:v>CASANARE</c:v>
                </c:pt>
                <c:pt idx="14">
                  <c:v>CAUCA</c:v>
                </c:pt>
                <c:pt idx="15">
                  <c:v>HUILA</c:v>
                </c:pt>
                <c:pt idx="16">
                  <c:v>RISARALDA</c:v>
                </c:pt>
                <c:pt idx="17">
                  <c:v>CAQUETÁ</c:v>
                </c:pt>
                <c:pt idx="18">
                  <c:v>TOLIMA</c:v>
                </c:pt>
              </c:strCache>
            </c:strRef>
          </c:cat>
          <c:val>
            <c:numRef>
              <c:f>'[CasosCovid2021 por Sede.xlsx]CONSOLIDADO COVID 2021'!$E$12:$E$30</c:f>
              <c:numCache>
                <c:formatCode>General</c:formatCode>
                <c:ptCount val="19"/>
                <c:pt idx="0">
                  <c:v>59</c:v>
                </c:pt>
                <c:pt idx="1">
                  <c:v>16</c:v>
                </c:pt>
                <c:pt idx="2">
                  <c:v>15</c:v>
                </c:pt>
                <c:pt idx="3">
                  <c:v>13</c:v>
                </c:pt>
                <c:pt idx="4">
                  <c:v>11</c:v>
                </c:pt>
                <c:pt idx="5">
                  <c:v>10</c:v>
                </c:pt>
                <c:pt idx="6">
                  <c:v>9</c:v>
                </c:pt>
                <c:pt idx="7">
                  <c:v>9</c:v>
                </c:pt>
                <c:pt idx="8">
                  <c:v>8</c:v>
                </c:pt>
                <c:pt idx="9">
                  <c:v>7</c:v>
                </c:pt>
                <c:pt idx="10">
                  <c:v>7</c:v>
                </c:pt>
                <c:pt idx="11">
                  <c:v>5</c:v>
                </c:pt>
                <c:pt idx="12">
                  <c:v>5</c:v>
                </c:pt>
                <c:pt idx="13">
                  <c:v>4</c:v>
                </c:pt>
                <c:pt idx="14">
                  <c:v>3</c:v>
                </c:pt>
                <c:pt idx="15">
                  <c:v>3</c:v>
                </c:pt>
                <c:pt idx="16">
                  <c:v>3</c:v>
                </c:pt>
                <c:pt idx="17">
                  <c:v>2</c:v>
                </c:pt>
                <c:pt idx="18">
                  <c:v>1</c:v>
                </c:pt>
              </c:numCache>
            </c:numRef>
          </c:val>
          <c:extLst>
            <c:ext xmlns:c16="http://schemas.microsoft.com/office/drawing/2014/chart" uri="{C3380CC4-5D6E-409C-BE32-E72D297353CC}">
              <c16:uniqueId val="{00000002-16C1-49A7-8C76-50743F761134}"/>
            </c:ext>
          </c:extLst>
        </c:ser>
        <c:dLbls>
          <c:showLegendKey val="0"/>
          <c:showVal val="0"/>
          <c:showCatName val="0"/>
          <c:showSerName val="0"/>
          <c:showPercent val="0"/>
          <c:showBubbleSize val="0"/>
        </c:dLbls>
        <c:gapWidth val="219"/>
        <c:overlap val="-27"/>
        <c:axId val="1348128159"/>
        <c:axId val="1348129823"/>
      </c:barChart>
      <c:catAx>
        <c:axId val="1348128159"/>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s-CO"/>
          </a:p>
        </c:txPr>
        <c:crossAx val="1348129823"/>
        <c:crosses val="autoZero"/>
        <c:auto val="1"/>
        <c:lblAlgn val="ctr"/>
        <c:lblOffset val="100"/>
        <c:noMultiLvlLbl val="0"/>
      </c:catAx>
      <c:valAx>
        <c:axId val="1348129823"/>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s-CO"/>
          </a:p>
        </c:txPr>
        <c:crossAx val="1348128159"/>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s-CO"/>
        </a:p>
      </c:txPr>
    </c:legend>
    <c:plotVisOnly val="1"/>
    <c:dispBlanksAs val="gap"/>
    <c:showDLblsOverMax val="0"/>
  </c:chart>
  <c:spPr>
    <a:noFill/>
    <a:ln>
      <a:noFill/>
    </a:ln>
    <a:effectLst/>
  </c:spPr>
  <c:txPr>
    <a:bodyPr/>
    <a:lstStyle/>
    <a:p>
      <a:pPr>
        <a:defRPr sz="1200">
          <a:solidFill>
            <a:schemeClr val="tx1"/>
          </a:solidFill>
          <a:latin typeface="+mn-lt"/>
        </a:defRPr>
      </a:pPr>
      <a:endParaRPr lang="es-CO"/>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600" b="1" i="0" u="none" strike="noStrike" kern="1200" baseline="0">
                <a:solidFill>
                  <a:schemeClr val="dk1">
                    <a:lumMod val="75000"/>
                    <a:lumOff val="25000"/>
                  </a:schemeClr>
                </a:solidFill>
                <a:latin typeface="Tahoma" pitchFamily="34" charset="0"/>
                <a:ea typeface="Tahoma" pitchFamily="34" charset="0"/>
                <a:cs typeface="Tahoma" pitchFamily="34" charset="0"/>
              </a:defRPr>
            </a:pPr>
            <a:r>
              <a:rPr lang="es-CO" sz="1200" baseline="0" dirty="0">
                <a:latin typeface="Tahoma" pitchFamily="34" charset="0"/>
                <a:ea typeface="Tahoma" pitchFamily="34" charset="0"/>
                <a:cs typeface="Tahoma" pitchFamily="34" charset="0"/>
              </a:rPr>
              <a:t> EVALUACION ESTÁNDARES MÍNIMOS SG-SST  </a:t>
            </a:r>
          </a:p>
          <a:p>
            <a:pPr>
              <a:defRPr sz="1600" b="1" i="0" u="none" strike="noStrike" kern="1200" baseline="0">
                <a:solidFill>
                  <a:schemeClr val="dk1">
                    <a:lumMod val="75000"/>
                    <a:lumOff val="25000"/>
                  </a:schemeClr>
                </a:solidFill>
                <a:latin typeface="Tahoma" pitchFamily="34" charset="0"/>
                <a:ea typeface="Tahoma" pitchFamily="34" charset="0"/>
                <a:cs typeface="Tahoma" pitchFamily="34" charset="0"/>
              </a:defRPr>
            </a:pPr>
            <a:endParaRPr lang="es-CO" sz="1200" baseline="0" dirty="0">
              <a:latin typeface="Tahoma" pitchFamily="34" charset="0"/>
              <a:ea typeface="Tahoma" pitchFamily="34" charset="0"/>
              <a:cs typeface="Tahoma" pitchFamily="34" charset="0"/>
            </a:endParaRPr>
          </a:p>
          <a:p>
            <a:pPr>
              <a:defRPr sz="1600" b="1" i="0" u="none" strike="noStrike" kern="1200" baseline="0">
                <a:solidFill>
                  <a:schemeClr val="dk1">
                    <a:lumMod val="75000"/>
                    <a:lumOff val="25000"/>
                  </a:schemeClr>
                </a:solidFill>
                <a:latin typeface="Tahoma" pitchFamily="34" charset="0"/>
                <a:ea typeface="Tahoma" pitchFamily="34" charset="0"/>
                <a:cs typeface="Tahoma" pitchFamily="34" charset="0"/>
              </a:defRPr>
            </a:pPr>
            <a:r>
              <a:rPr lang="es-CO" sz="1200" baseline="0" dirty="0">
                <a:latin typeface="Tahoma" pitchFamily="34" charset="0"/>
                <a:ea typeface="Tahoma" pitchFamily="34" charset="0"/>
                <a:cs typeface="Tahoma" pitchFamily="34" charset="0"/>
              </a:rPr>
              <a:t>RESULTADO - CICLO PHVA </a:t>
            </a:r>
            <a:endParaRPr lang="es-CO" sz="1200" dirty="0">
              <a:latin typeface="Tahoma" pitchFamily="34" charset="0"/>
              <a:ea typeface="Tahoma" pitchFamily="34" charset="0"/>
              <a:cs typeface="Tahoma" pitchFamily="34" charset="0"/>
            </a:endParaRPr>
          </a:p>
        </c:rich>
      </c:tx>
      <c:layout>
        <c:manualLayout>
          <c:xMode val="edge"/>
          <c:yMode val="edge"/>
          <c:x val="0.22321754408798075"/>
          <c:y val="4.060913705583756E-2"/>
        </c:manualLayout>
      </c:layout>
      <c:overlay val="0"/>
      <c:spPr>
        <a:noFill/>
        <a:ln>
          <a:noFill/>
        </a:ln>
        <a:effectLst/>
      </c:spPr>
    </c:title>
    <c:autoTitleDeleted val="0"/>
    <c:view3D>
      <c:rotX val="0"/>
      <c:rotY val="0"/>
      <c:rAngAx val="0"/>
    </c:view3D>
    <c:floor>
      <c:thickness val="0"/>
    </c:floor>
    <c:sideWall>
      <c:thickness val="0"/>
      <c:spPr>
        <a:noFill/>
        <a:ln>
          <a:noFill/>
        </a:ln>
        <a:effectLst/>
      </c:spPr>
    </c:sideWall>
    <c:backWall>
      <c:thickness val="0"/>
      <c:spPr>
        <a:noFill/>
        <a:ln>
          <a:noFill/>
        </a:ln>
        <a:effectLst/>
      </c:spPr>
    </c:backWall>
    <c:plotArea>
      <c:layout>
        <c:manualLayout>
          <c:layoutTarget val="inner"/>
          <c:xMode val="edge"/>
          <c:yMode val="edge"/>
          <c:x val="3.5123130152901333E-2"/>
          <c:y val="0.26165498757454797"/>
          <c:w val="0.94775898380939849"/>
          <c:h val="0.6067072709642225"/>
        </c:manualLayout>
      </c:layout>
      <c:bar3DChart>
        <c:barDir val="col"/>
        <c:grouping val="clustered"/>
        <c:varyColors val="0"/>
        <c:ser>
          <c:idx val="0"/>
          <c:order val="0"/>
          <c:tx>
            <c:strRef>
              <c:f>'[Evaluación Estandares Minimo IGAC 2021 87.5 (1).xlsx]Grafico por ciclo'!$B$1</c:f>
              <c:strCache>
                <c:ptCount val="1"/>
                <c:pt idx="0">
                  <c:v>Maximo </c:v>
                </c:pt>
              </c:strCache>
            </c:strRef>
          </c:tx>
          <c:spPr>
            <a:solidFill>
              <a:schemeClr val="accent1">
                <a:alpha val="85000"/>
              </a:schemeClr>
            </a:solidFill>
            <a:ln w="9525" cap="flat" cmpd="sng" algn="ctr">
              <a:solidFill>
                <a:schemeClr val="lt1">
                  <a:alpha val="50000"/>
                </a:schemeClr>
              </a:solidFill>
              <a:round/>
            </a:ln>
            <a:effectLst/>
            <a:scene3d>
              <a:camera prst="orthographicFront"/>
              <a:lightRig rig="threePt" dir="t"/>
            </a:scene3d>
            <a:sp3d>
              <a:bevelT w="6350"/>
              <a:contourClr>
                <a:srgbClr val="000000"/>
              </a:contourClr>
            </a:sp3d>
          </c:spPr>
          <c:invertIfNegative val="0"/>
          <c:dLbls>
            <c:dLbl>
              <c:idx val="0"/>
              <c:layout>
                <c:manualLayout>
                  <c:x val="4.4077134986225891E-3"/>
                  <c:y val="-3.045685279187817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67B-4BF1-92E5-7A7EFCC78F1E}"/>
                </c:ext>
              </c:extLst>
            </c:dLbl>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cat>
            <c:strRef>
              <c:f>'[Evaluación Estandares Minimo IGAC 2021 87.5 (1).xlsx]Grafico por ciclo'!$A$2:$A$5</c:f>
              <c:strCache>
                <c:ptCount val="4"/>
                <c:pt idx="0">
                  <c:v>I. PLANEAR</c:v>
                </c:pt>
                <c:pt idx="1">
                  <c:v>II. HACER</c:v>
                </c:pt>
                <c:pt idx="2">
                  <c:v>III. VERIFICAR</c:v>
                </c:pt>
                <c:pt idx="3">
                  <c:v>IV. ACTUAR</c:v>
                </c:pt>
              </c:strCache>
            </c:strRef>
          </c:cat>
          <c:val>
            <c:numRef>
              <c:f>'[Evaluación Estandares Minimo IGAC 2021 87.5 (1).xlsx]Grafico por ciclo'!$B$2:$B$5</c:f>
              <c:numCache>
                <c:formatCode>General</c:formatCode>
                <c:ptCount val="4"/>
                <c:pt idx="0">
                  <c:v>25</c:v>
                </c:pt>
                <c:pt idx="1">
                  <c:v>60</c:v>
                </c:pt>
                <c:pt idx="2">
                  <c:v>5</c:v>
                </c:pt>
                <c:pt idx="3">
                  <c:v>10</c:v>
                </c:pt>
              </c:numCache>
            </c:numRef>
          </c:val>
          <c:extLst>
            <c:ext xmlns:c16="http://schemas.microsoft.com/office/drawing/2014/chart" uri="{C3380CC4-5D6E-409C-BE32-E72D297353CC}">
              <c16:uniqueId val="{00000001-867B-4BF1-92E5-7A7EFCC78F1E}"/>
            </c:ext>
          </c:extLst>
        </c:ser>
        <c:ser>
          <c:idx val="1"/>
          <c:order val="1"/>
          <c:tx>
            <c:strRef>
              <c:f>'[Evaluación Estandares Minimo IGAC 2021 87.5 (1).xlsx]Grafico por ciclo'!$C$1</c:f>
              <c:strCache>
                <c:ptCount val="1"/>
                <c:pt idx="0">
                  <c:v>Obtenido</c:v>
                </c:pt>
              </c:strCache>
            </c:strRef>
          </c:tx>
          <c:spPr>
            <a:solidFill>
              <a:srgbClr val="92D050">
                <a:alpha val="85000"/>
              </a:srgbClr>
            </a:solidFill>
            <a:ln w="9525" cap="flat" cmpd="sng" algn="ctr">
              <a:solidFill>
                <a:schemeClr val="lt1">
                  <a:alpha val="50000"/>
                </a:schemeClr>
              </a:solidFill>
              <a:round/>
            </a:ln>
            <a:effectLst/>
            <a:scene3d>
              <a:camera prst="orthographicFront"/>
              <a:lightRig rig="threePt" dir="t"/>
            </a:scene3d>
            <a:sp3d>
              <a:bevelT w="6350"/>
              <a:contourClr>
                <a:srgbClr val="000000"/>
              </a:contourClr>
            </a:sp3d>
          </c:spPr>
          <c:invertIfNegative val="0"/>
          <c:dLbls>
            <c:dLbl>
              <c:idx val="0"/>
              <c:layout>
                <c:manualLayout>
                  <c:x val="6.6115702479338841E-3"/>
                  <c:y val="-5.076142131979695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67B-4BF1-92E5-7A7EFCC78F1E}"/>
                </c:ext>
              </c:extLst>
            </c:dLbl>
            <c:dLbl>
              <c:idx val="1"/>
              <c:layout>
                <c:manualLayout>
                  <c:x val="4.4077134986225891E-3"/>
                  <c:y val="-6.429780033840946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67B-4BF1-92E5-7A7EFCC78F1E}"/>
                </c:ext>
              </c:extLst>
            </c:dLbl>
            <c:dLbl>
              <c:idx val="2"/>
              <c:layout>
                <c:manualLayout>
                  <c:x val="-8.0807147317019457E-17"/>
                  <c:y val="-4.06091370558375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67B-4BF1-92E5-7A7EFCC78F1E}"/>
                </c:ext>
              </c:extLst>
            </c:dLbl>
            <c:dLbl>
              <c:idx val="3"/>
              <c:layout>
                <c:manualLayout>
                  <c:x val="-6.6115702479338841E-3"/>
                  <c:y val="-6.091370558375634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867B-4BF1-92E5-7A7EFCC78F1E}"/>
                </c:ext>
              </c:extLst>
            </c:dLbl>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cat>
            <c:strRef>
              <c:f>'[Evaluación Estandares Minimo IGAC 2021 87.5 (1).xlsx]Grafico por ciclo'!$A$2:$A$5</c:f>
              <c:strCache>
                <c:ptCount val="4"/>
                <c:pt idx="0">
                  <c:v>I. PLANEAR</c:v>
                </c:pt>
                <c:pt idx="1">
                  <c:v>II. HACER</c:v>
                </c:pt>
                <c:pt idx="2">
                  <c:v>III. VERIFICAR</c:v>
                </c:pt>
                <c:pt idx="3">
                  <c:v>IV. ACTUAR</c:v>
                </c:pt>
              </c:strCache>
            </c:strRef>
          </c:cat>
          <c:val>
            <c:numRef>
              <c:f>'[Evaluación Estandares Minimo IGAC 2021 87.5 (1).xlsx]Grafico por ciclo'!$C$2:$C$5</c:f>
              <c:numCache>
                <c:formatCode>_-* #,##0_-;\-* #,##0_-;_-* "-"??_-;_-@_-</c:formatCode>
                <c:ptCount val="4"/>
                <c:pt idx="0">
                  <c:v>22</c:v>
                </c:pt>
                <c:pt idx="1">
                  <c:v>50.5</c:v>
                </c:pt>
                <c:pt idx="2">
                  <c:v>5</c:v>
                </c:pt>
                <c:pt idx="3">
                  <c:v>10</c:v>
                </c:pt>
              </c:numCache>
            </c:numRef>
          </c:val>
          <c:extLst>
            <c:ext xmlns:c16="http://schemas.microsoft.com/office/drawing/2014/chart" uri="{C3380CC4-5D6E-409C-BE32-E72D297353CC}">
              <c16:uniqueId val="{00000006-867B-4BF1-92E5-7A7EFCC78F1E}"/>
            </c:ext>
          </c:extLst>
        </c:ser>
        <c:dLbls>
          <c:showLegendKey val="0"/>
          <c:showVal val="1"/>
          <c:showCatName val="0"/>
          <c:showSerName val="0"/>
          <c:showPercent val="0"/>
          <c:showBubbleSize val="0"/>
        </c:dLbls>
        <c:gapWidth val="65"/>
        <c:shape val="box"/>
        <c:axId val="1342620688"/>
        <c:axId val="1342618512"/>
        <c:axId val="0"/>
      </c:bar3DChart>
      <c:catAx>
        <c:axId val="1342620688"/>
        <c:scaling>
          <c:orientation val="minMax"/>
        </c:scaling>
        <c:delete val="0"/>
        <c:axPos val="b"/>
        <c:numFmt formatCode="General" sourceLinked="1"/>
        <c:majorTickMark val="none"/>
        <c:minorTickMark val="none"/>
        <c:tickLblPos val="nextTo"/>
        <c:spPr>
          <a:noFill/>
          <a:ln w="19050" cap="flat" cmpd="sng" algn="ctr">
            <a:solidFill>
              <a:schemeClr val="dk1">
                <a:lumMod val="75000"/>
                <a:lumOff val="25000"/>
              </a:schemeClr>
            </a:solidFill>
            <a:round/>
          </a:ln>
          <a:effectLst/>
        </c:spPr>
        <c:txPr>
          <a:bodyPr rot="-60000000" spcFirstLastPara="1" vertOverflow="ellipsis" vert="horz" wrap="square" anchor="ctr" anchorCtr="1"/>
          <a:lstStyle/>
          <a:p>
            <a:pPr>
              <a:defRPr sz="900" b="0" i="0" u="none" strike="noStrike" kern="1200" cap="all" baseline="0">
                <a:solidFill>
                  <a:schemeClr val="tx1"/>
                </a:solidFill>
                <a:latin typeface="+mn-lt"/>
                <a:ea typeface="+mn-ea"/>
                <a:cs typeface="+mn-cs"/>
              </a:defRPr>
            </a:pPr>
            <a:endParaRPr lang="es-CO"/>
          </a:p>
        </c:txPr>
        <c:crossAx val="1342618512"/>
        <c:crosses val="autoZero"/>
        <c:auto val="1"/>
        <c:lblAlgn val="ctr"/>
        <c:lblOffset val="100"/>
        <c:noMultiLvlLbl val="0"/>
      </c:catAx>
      <c:valAx>
        <c:axId val="1342618512"/>
        <c:scaling>
          <c:orientation val="minMax"/>
        </c:scaling>
        <c:delete val="0"/>
        <c:axPos val="l"/>
        <c:majorGridlines>
          <c:spPr>
            <a:ln w="9525" cap="flat" cmpd="sng" algn="ctr">
              <a:solidFill>
                <a:schemeClr val="bg1">
                  <a:lumMod val="75000"/>
                </a:schemeClr>
              </a:solidFill>
              <a:round/>
            </a:ln>
            <a:effectLst/>
          </c:spPr>
        </c:majorGridlines>
        <c:numFmt formatCode="General" sourceLinked="1"/>
        <c:majorTickMark val="none"/>
        <c:minorTickMark val="none"/>
        <c:tickLblPos val="nextTo"/>
        <c:crossAx val="1342620688"/>
        <c:crosses val="autoZero"/>
        <c:crossBetween val="between"/>
      </c:valAx>
    </c:plotArea>
    <c:legend>
      <c:legendPos val="b"/>
      <c:layout>
        <c:manualLayout>
          <c:xMode val="edge"/>
          <c:yMode val="edge"/>
          <c:x val="0.82824858462940065"/>
          <c:y val="0.28722810663895437"/>
          <c:w val="0.14833430945098805"/>
          <c:h val="0.17472347682428022"/>
        </c:manualLayout>
      </c:layout>
      <c:overlay val="0"/>
      <c:spPr>
        <a:solidFill>
          <a:schemeClr val="lt1">
            <a:lumMod val="95000"/>
            <a:alpha val="39000"/>
          </a:schemeClr>
        </a:solidFill>
        <a:ln>
          <a:solidFill>
            <a:schemeClr val="tx1">
              <a:lumMod val="50000"/>
              <a:lumOff val="50000"/>
            </a:schemeClr>
          </a:solidFill>
        </a:ln>
        <a:effectLst/>
      </c:spPr>
      <c:txPr>
        <a:bodyPr rot="0" spcFirstLastPara="1" vertOverflow="ellipsis" vert="horz" wrap="square" anchor="ctr" anchorCtr="1"/>
        <a:lstStyle/>
        <a:p>
          <a:pPr>
            <a:defRPr sz="900" b="0" i="0" u="none" strike="noStrike" kern="1200" baseline="0">
              <a:solidFill>
                <a:schemeClr val="dk1">
                  <a:lumMod val="75000"/>
                  <a:lumOff val="25000"/>
                </a:schemeClr>
              </a:solidFill>
              <a:latin typeface="+mn-lt"/>
              <a:ea typeface="+mn-ea"/>
              <a:cs typeface="+mn-cs"/>
            </a:defRPr>
          </a:pPr>
          <a:endParaRPr lang="es-CO"/>
        </a:p>
      </c:txPr>
    </c:legend>
    <c:plotVisOnly val="1"/>
    <c:dispBlanksAs val="gap"/>
    <c:showDLblsOverMax val="0"/>
  </c:chart>
  <c: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a:effectLst/>
  </c:spPr>
  <c:txPr>
    <a:bodyPr/>
    <a:lstStyle/>
    <a:p>
      <a:pPr>
        <a:defRPr/>
      </a:pPr>
      <a:endParaRPr lang="es-CO"/>
    </a:p>
  </c:txPr>
  <c:externalData r:id="rId2">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1" i="0" u="none" strike="noStrike" kern="1200" spc="0" baseline="0">
                <a:solidFill>
                  <a:schemeClr val="accent1"/>
                </a:solidFill>
                <a:latin typeface="+mn-lt"/>
                <a:ea typeface="+mn-ea"/>
                <a:cs typeface="+mn-cs"/>
              </a:defRPr>
            </a:pPr>
            <a:r>
              <a:rPr lang="es-ES" b="1">
                <a:solidFill>
                  <a:schemeClr val="accent1"/>
                </a:solidFill>
              </a:rPr>
              <a:t>CONDICIONES DE AMBIENTE DE TRABAJO</a:t>
            </a:r>
          </a:p>
          <a:p>
            <a:pPr>
              <a:defRPr b="1">
                <a:solidFill>
                  <a:schemeClr val="accent1"/>
                </a:solidFill>
              </a:defRPr>
            </a:pPr>
            <a:r>
              <a:rPr lang="es-CO" b="1">
                <a:solidFill>
                  <a:schemeClr val="accent1"/>
                </a:solidFill>
              </a:rPr>
              <a:t>Cantidad de peligros con valoración no aceptable por sede</a:t>
            </a:r>
          </a:p>
        </c:rich>
      </c:tx>
      <c:overlay val="0"/>
      <c:spPr>
        <a:noFill/>
        <a:ln>
          <a:noFill/>
        </a:ln>
        <a:effectLst/>
      </c:spPr>
      <c:txPr>
        <a:bodyPr rot="0" spcFirstLastPara="1" vertOverflow="ellipsis" vert="horz" wrap="square" anchor="ctr" anchorCtr="1"/>
        <a:lstStyle/>
        <a:p>
          <a:pPr>
            <a:defRPr sz="1680" b="1" i="0" u="none" strike="noStrike" kern="1200" spc="0" baseline="0">
              <a:solidFill>
                <a:schemeClr val="accent1"/>
              </a:solidFill>
              <a:latin typeface="+mn-lt"/>
              <a:ea typeface="+mn-ea"/>
              <a:cs typeface="+mn-cs"/>
            </a:defRPr>
          </a:pPr>
          <a:endParaRPr lang="es-CO"/>
        </a:p>
      </c:txPr>
    </c:title>
    <c:autoTitleDeleted val="0"/>
    <c:plotArea>
      <c:layout/>
      <c:barChart>
        <c:barDir val="col"/>
        <c:grouping val="clustered"/>
        <c:varyColors val="0"/>
        <c:ser>
          <c:idx val="0"/>
          <c:order val="0"/>
          <c:tx>
            <c:strRef>
              <c:f>Hoja3!$B$1</c:f>
              <c:strCache>
                <c:ptCount val="1"/>
                <c:pt idx="0">
                  <c:v>BIOLÓGICO</c:v>
                </c:pt>
              </c:strCache>
            </c:strRef>
          </c:tx>
          <c:spPr>
            <a:solidFill>
              <a:schemeClr val="accent1"/>
            </a:solidFill>
            <a:ln>
              <a:noFill/>
            </a:ln>
            <a:effectLst/>
          </c:spPr>
          <c:invertIfNegative val="0"/>
          <c:cat>
            <c:strRef>
              <c:f>Hoja3!$A$2:$A$23</c:f>
              <c:strCache>
                <c:ptCount val="22"/>
                <c:pt idx="0">
                  <c:v>DT  META</c:v>
                </c:pt>
                <c:pt idx="1">
                  <c:v>DT ATLANTICO</c:v>
                </c:pt>
                <c:pt idx="2">
                  <c:v>DT BOLIVAR</c:v>
                </c:pt>
                <c:pt idx="3">
                  <c:v>DT BOYACA</c:v>
                </c:pt>
                <c:pt idx="4">
                  <c:v>DT CALDAS</c:v>
                </c:pt>
                <c:pt idx="5">
                  <c:v>DT CAQUETA</c:v>
                </c:pt>
                <c:pt idx="6">
                  <c:v>DT CASANARE</c:v>
                </c:pt>
                <c:pt idx="7">
                  <c:v>DT CAUCA</c:v>
                </c:pt>
                <c:pt idx="8">
                  <c:v>DT CESAR</c:v>
                </c:pt>
                <c:pt idx="9">
                  <c:v>DT CORDOBA</c:v>
                </c:pt>
                <c:pt idx="10">
                  <c:v>DT CUNDINAMARCA</c:v>
                </c:pt>
                <c:pt idx="11">
                  <c:v>DT GUAJIRA</c:v>
                </c:pt>
                <c:pt idx="12">
                  <c:v>DT HUILA</c:v>
                </c:pt>
                <c:pt idx="13">
                  <c:v>DT MAGDALENA</c:v>
                </c:pt>
                <c:pt idx="14">
                  <c:v>DT NARIÑO</c:v>
                </c:pt>
                <c:pt idx="15">
                  <c:v>DT QUINDIO</c:v>
                </c:pt>
                <c:pt idx="16">
                  <c:v>DT RISARALDA</c:v>
                </c:pt>
                <c:pt idx="17">
                  <c:v>DT SANTANDER</c:v>
                </c:pt>
                <c:pt idx="18">
                  <c:v>DT TOLIMA</c:v>
                </c:pt>
                <c:pt idx="19">
                  <c:v>DT VALLE</c:v>
                </c:pt>
                <c:pt idx="20">
                  <c:v>NORTE DE SANTANDER</c:v>
                </c:pt>
                <c:pt idx="21">
                  <c:v>SEDE CENTRAL</c:v>
                </c:pt>
              </c:strCache>
            </c:strRef>
          </c:cat>
          <c:val>
            <c:numRef>
              <c:f>Hoja3!$B$2:$B$23</c:f>
              <c:numCache>
                <c:formatCode>General</c:formatCode>
                <c:ptCount val="22"/>
                <c:pt idx="21">
                  <c:v>1</c:v>
                </c:pt>
              </c:numCache>
            </c:numRef>
          </c:val>
          <c:extLst>
            <c:ext xmlns:c16="http://schemas.microsoft.com/office/drawing/2014/chart" uri="{C3380CC4-5D6E-409C-BE32-E72D297353CC}">
              <c16:uniqueId val="{00000000-C9EB-4778-9BE9-B78E2289FBA4}"/>
            </c:ext>
          </c:extLst>
        </c:ser>
        <c:ser>
          <c:idx val="1"/>
          <c:order val="1"/>
          <c:tx>
            <c:strRef>
              <c:f>Hoja3!$C$1</c:f>
              <c:strCache>
                <c:ptCount val="1"/>
                <c:pt idx="0">
                  <c:v>CONDICIONES DE SEGURIDAD </c:v>
                </c:pt>
              </c:strCache>
            </c:strRef>
          </c:tx>
          <c:spPr>
            <a:solidFill>
              <a:srgbClr val="C00000"/>
            </a:solidFill>
            <a:ln>
              <a:noFill/>
            </a:ln>
            <a:effectLst/>
          </c:spPr>
          <c:invertIfNegative val="0"/>
          <c:cat>
            <c:strRef>
              <c:f>Hoja3!$A$2:$A$23</c:f>
              <c:strCache>
                <c:ptCount val="22"/>
                <c:pt idx="0">
                  <c:v>DT  META</c:v>
                </c:pt>
                <c:pt idx="1">
                  <c:v>DT ATLANTICO</c:v>
                </c:pt>
                <c:pt idx="2">
                  <c:v>DT BOLIVAR</c:v>
                </c:pt>
                <c:pt idx="3">
                  <c:v>DT BOYACA</c:v>
                </c:pt>
                <c:pt idx="4">
                  <c:v>DT CALDAS</c:v>
                </c:pt>
                <c:pt idx="5">
                  <c:v>DT CAQUETA</c:v>
                </c:pt>
                <c:pt idx="6">
                  <c:v>DT CASANARE</c:v>
                </c:pt>
                <c:pt idx="7">
                  <c:v>DT CAUCA</c:v>
                </c:pt>
                <c:pt idx="8">
                  <c:v>DT CESAR</c:v>
                </c:pt>
                <c:pt idx="9">
                  <c:v>DT CORDOBA</c:v>
                </c:pt>
                <c:pt idx="10">
                  <c:v>DT CUNDINAMARCA</c:v>
                </c:pt>
                <c:pt idx="11">
                  <c:v>DT GUAJIRA</c:v>
                </c:pt>
                <c:pt idx="12">
                  <c:v>DT HUILA</c:v>
                </c:pt>
                <c:pt idx="13">
                  <c:v>DT MAGDALENA</c:v>
                </c:pt>
                <c:pt idx="14">
                  <c:v>DT NARIÑO</c:v>
                </c:pt>
                <c:pt idx="15">
                  <c:v>DT QUINDIO</c:v>
                </c:pt>
                <c:pt idx="16">
                  <c:v>DT RISARALDA</c:v>
                </c:pt>
                <c:pt idx="17">
                  <c:v>DT SANTANDER</c:v>
                </c:pt>
                <c:pt idx="18">
                  <c:v>DT TOLIMA</c:v>
                </c:pt>
                <c:pt idx="19">
                  <c:v>DT VALLE</c:v>
                </c:pt>
                <c:pt idx="20">
                  <c:v>NORTE DE SANTANDER</c:v>
                </c:pt>
                <c:pt idx="21">
                  <c:v>SEDE CENTRAL</c:v>
                </c:pt>
              </c:strCache>
            </c:strRef>
          </c:cat>
          <c:val>
            <c:numRef>
              <c:f>Hoja3!$C$2:$C$23</c:f>
              <c:numCache>
                <c:formatCode>General</c:formatCode>
                <c:ptCount val="22"/>
                <c:pt idx="1">
                  <c:v>1</c:v>
                </c:pt>
                <c:pt idx="2">
                  <c:v>2</c:v>
                </c:pt>
                <c:pt idx="3">
                  <c:v>2</c:v>
                </c:pt>
                <c:pt idx="4">
                  <c:v>2</c:v>
                </c:pt>
                <c:pt idx="5">
                  <c:v>2</c:v>
                </c:pt>
                <c:pt idx="6">
                  <c:v>2</c:v>
                </c:pt>
                <c:pt idx="7">
                  <c:v>2</c:v>
                </c:pt>
                <c:pt idx="8">
                  <c:v>2</c:v>
                </c:pt>
                <c:pt idx="11">
                  <c:v>2</c:v>
                </c:pt>
                <c:pt idx="12">
                  <c:v>2</c:v>
                </c:pt>
                <c:pt idx="13">
                  <c:v>2</c:v>
                </c:pt>
                <c:pt idx="14">
                  <c:v>2</c:v>
                </c:pt>
                <c:pt idx="15">
                  <c:v>2</c:v>
                </c:pt>
                <c:pt idx="16">
                  <c:v>1</c:v>
                </c:pt>
                <c:pt idx="17">
                  <c:v>1</c:v>
                </c:pt>
                <c:pt idx="18">
                  <c:v>3</c:v>
                </c:pt>
                <c:pt idx="19">
                  <c:v>2</c:v>
                </c:pt>
                <c:pt idx="20">
                  <c:v>1</c:v>
                </c:pt>
                <c:pt idx="21">
                  <c:v>7</c:v>
                </c:pt>
              </c:numCache>
            </c:numRef>
          </c:val>
          <c:extLst>
            <c:ext xmlns:c16="http://schemas.microsoft.com/office/drawing/2014/chart" uri="{C3380CC4-5D6E-409C-BE32-E72D297353CC}">
              <c16:uniqueId val="{00000001-C9EB-4778-9BE9-B78E2289FBA4}"/>
            </c:ext>
          </c:extLst>
        </c:ser>
        <c:ser>
          <c:idx val="2"/>
          <c:order val="2"/>
          <c:tx>
            <c:strRef>
              <c:f>Hoja3!$D$1</c:f>
              <c:strCache>
                <c:ptCount val="1"/>
                <c:pt idx="0">
                  <c:v>FENOMENOS NATURALES</c:v>
                </c:pt>
              </c:strCache>
            </c:strRef>
          </c:tx>
          <c:spPr>
            <a:solidFill>
              <a:srgbClr val="7030A0"/>
            </a:solidFill>
            <a:ln>
              <a:noFill/>
            </a:ln>
            <a:effectLst/>
          </c:spPr>
          <c:invertIfNegative val="0"/>
          <c:cat>
            <c:strRef>
              <c:f>Hoja3!$A$2:$A$23</c:f>
              <c:strCache>
                <c:ptCount val="22"/>
                <c:pt idx="0">
                  <c:v>DT  META</c:v>
                </c:pt>
                <c:pt idx="1">
                  <c:v>DT ATLANTICO</c:v>
                </c:pt>
                <c:pt idx="2">
                  <c:v>DT BOLIVAR</c:v>
                </c:pt>
                <c:pt idx="3">
                  <c:v>DT BOYACA</c:v>
                </c:pt>
                <c:pt idx="4">
                  <c:v>DT CALDAS</c:v>
                </c:pt>
                <c:pt idx="5">
                  <c:v>DT CAQUETA</c:v>
                </c:pt>
                <c:pt idx="6">
                  <c:v>DT CASANARE</c:v>
                </c:pt>
                <c:pt idx="7">
                  <c:v>DT CAUCA</c:v>
                </c:pt>
                <c:pt idx="8">
                  <c:v>DT CESAR</c:v>
                </c:pt>
                <c:pt idx="9">
                  <c:v>DT CORDOBA</c:v>
                </c:pt>
                <c:pt idx="10">
                  <c:v>DT CUNDINAMARCA</c:v>
                </c:pt>
                <c:pt idx="11">
                  <c:v>DT GUAJIRA</c:v>
                </c:pt>
                <c:pt idx="12">
                  <c:v>DT HUILA</c:v>
                </c:pt>
                <c:pt idx="13">
                  <c:v>DT MAGDALENA</c:v>
                </c:pt>
                <c:pt idx="14">
                  <c:v>DT NARIÑO</c:v>
                </c:pt>
                <c:pt idx="15">
                  <c:v>DT QUINDIO</c:v>
                </c:pt>
                <c:pt idx="16">
                  <c:v>DT RISARALDA</c:v>
                </c:pt>
                <c:pt idx="17">
                  <c:v>DT SANTANDER</c:v>
                </c:pt>
                <c:pt idx="18">
                  <c:v>DT TOLIMA</c:v>
                </c:pt>
                <c:pt idx="19">
                  <c:v>DT VALLE</c:v>
                </c:pt>
                <c:pt idx="20">
                  <c:v>NORTE DE SANTANDER</c:v>
                </c:pt>
                <c:pt idx="21">
                  <c:v>SEDE CENTRAL</c:v>
                </c:pt>
              </c:strCache>
            </c:strRef>
          </c:cat>
          <c:val>
            <c:numRef>
              <c:f>Hoja3!$D$2:$D$23</c:f>
              <c:numCache>
                <c:formatCode>General</c:formatCode>
                <c:ptCount val="22"/>
                <c:pt idx="0">
                  <c:v>1</c:v>
                </c:pt>
                <c:pt idx="2">
                  <c:v>1</c:v>
                </c:pt>
                <c:pt idx="3">
                  <c:v>1</c:v>
                </c:pt>
                <c:pt idx="4">
                  <c:v>1</c:v>
                </c:pt>
                <c:pt idx="5">
                  <c:v>1</c:v>
                </c:pt>
                <c:pt idx="6">
                  <c:v>1</c:v>
                </c:pt>
                <c:pt idx="7">
                  <c:v>1</c:v>
                </c:pt>
                <c:pt idx="8">
                  <c:v>1</c:v>
                </c:pt>
                <c:pt idx="9">
                  <c:v>1</c:v>
                </c:pt>
                <c:pt idx="10">
                  <c:v>1</c:v>
                </c:pt>
                <c:pt idx="11">
                  <c:v>1</c:v>
                </c:pt>
                <c:pt idx="12">
                  <c:v>1</c:v>
                </c:pt>
                <c:pt idx="13">
                  <c:v>1</c:v>
                </c:pt>
                <c:pt idx="14">
                  <c:v>1</c:v>
                </c:pt>
                <c:pt idx="15">
                  <c:v>1</c:v>
                </c:pt>
                <c:pt idx="16">
                  <c:v>1</c:v>
                </c:pt>
                <c:pt idx="17">
                  <c:v>1</c:v>
                </c:pt>
                <c:pt idx="18">
                  <c:v>1</c:v>
                </c:pt>
                <c:pt idx="19">
                  <c:v>1</c:v>
                </c:pt>
                <c:pt idx="20">
                  <c:v>1</c:v>
                </c:pt>
                <c:pt idx="21">
                  <c:v>2</c:v>
                </c:pt>
              </c:numCache>
            </c:numRef>
          </c:val>
          <c:extLst>
            <c:ext xmlns:c16="http://schemas.microsoft.com/office/drawing/2014/chart" uri="{C3380CC4-5D6E-409C-BE32-E72D297353CC}">
              <c16:uniqueId val="{00000002-C9EB-4778-9BE9-B78E2289FBA4}"/>
            </c:ext>
          </c:extLst>
        </c:ser>
        <c:ser>
          <c:idx val="3"/>
          <c:order val="3"/>
          <c:tx>
            <c:strRef>
              <c:f>Hoja3!$E$1</c:f>
              <c:strCache>
                <c:ptCount val="1"/>
                <c:pt idx="0">
                  <c:v>FÍSICO </c:v>
                </c:pt>
              </c:strCache>
            </c:strRef>
          </c:tx>
          <c:spPr>
            <a:solidFill>
              <a:schemeClr val="tx1"/>
            </a:solidFill>
            <a:ln>
              <a:noFill/>
            </a:ln>
            <a:effectLst/>
          </c:spPr>
          <c:invertIfNegative val="0"/>
          <c:cat>
            <c:strRef>
              <c:f>Hoja3!$A$2:$A$23</c:f>
              <c:strCache>
                <c:ptCount val="22"/>
                <c:pt idx="0">
                  <c:v>DT  META</c:v>
                </c:pt>
                <c:pt idx="1">
                  <c:v>DT ATLANTICO</c:v>
                </c:pt>
                <c:pt idx="2">
                  <c:v>DT BOLIVAR</c:v>
                </c:pt>
                <c:pt idx="3">
                  <c:v>DT BOYACA</c:v>
                </c:pt>
                <c:pt idx="4">
                  <c:v>DT CALDAS</c:v>
                </c:pt>
                <c:pt idx="5">
                  <c:v>DT CAQUETA</c:v>
                </c:pt>
                <c:pt idx="6">
                  <c:v>DT CASANARE</c:v>
                </c:pt>
                <c:pt idx="7">
                  <c:v>DT CAUCA</c:v>
                </c:pt>
                <c:pt idx="8">
                  <c:v>DT CESAR</c:v>
                </c:pt>
                <c:pt idx="9">
                  <c:v>DT CORDOBA</c:v>
                </c:pt>
                <c:pt idx="10">
                  <c:v>DT CUNDINAMARCA</c:v>
                </c:pt>
                <c:pt idx="11">
                  <c:v>DT GUAJIRA</c:v>
                </c:pt>
                <c:pt idx="12">
                  <c:v>DT HUILA</c:v>
                </c:pt>
                <c:pt idx="13">
                  <c:v>DT MAGDALENA</c:v>
                </c:pt>
                <c:pt idx="14">
                  <c:v>DT NARIÑO</c:v>
                </c:pt>
                <c:pt idx="15">
                  <c:v>DT QUINDIO</c:v>
                </c:pt>
                <c:pt idx="16">
                  <c:v>DT RISARALDA</c:v>
                </c:pt>
                <c:pt idx="17">
                  <c:v>DT SANTANDER</c:v>
                </c:pt>
                <c:pt idx="18">
                  <c:v>DT TOLIMA</c:v>
                </c:pt>
                <c:pt idx="19">
                  <c:v>DT VALLE</c:v>
                </c:pt>
                <c:pt idx="20">
                  <c:v>NORTE DE SANTANDER</c:v>
                </c:pt>
                <c:pt idx="21">
                  <c:v>SEDE CENTRAL</c:v>
                </c:pt>
              </c:strCache>
            </c:strRef>
          </c:cat>
          <c:val>
            <c:numRef>
              <c:f>Hoja3!$E$2:$E$23</c:f>
              <c:numCache>
                <c:formatCode>General</c:formatCode>
                <c:ptCount val="22"/>
                <c:pt idx="19">
                  <c:v>1</c:v>
                </c:pt>
              </c:numCache>
            </c:numRef>
          </c:val>
          <c:extLst>
            <c:ext xmlns:c16="http://schemas.microsoft.com/office/drawing/2014/chart" uri="{C3380CC4-5D6E-409C-BE32-E72D297353CC}">
              <c16:uniqueId val="{00000003-C9EB-4778-9BE9-B78E2289FBA4}"/>
            </c:ext>
          </c:extLst>
        </c:ser>
        <c:ser>
          <c:idx val="4"/>
          <c:order val="4"/>
          <c:tx>
            <c:strRef>
              <c:f>Hoja3!$F$1</c:f>
              <c:strCache>
                <c:ptCount val="1"/>
                <c:pt idx="0">
                  <c:v>PSICOSOCIAL </c:v>
                </c:pt>
              </c:strCache>
            </c:strRef>
          </c:tx>
          <c:spPr>
            <a:solidFill>
              <a:srgbClr val="FFC000"/>
            </a:solidFill>
            <a:ln>
              <a:noFill/>
            </a:ln>
            <a:effectLst/>
          </c:spPr>
          <c:invertIfNegative val="0"/>
          <c:cat>
            <c:strRef>
              <c:f>Hoja3!$A$2:$A$23</c:f>
              <c:strCache>
                <c:ptCount val="22"/>
                <c:pt idx="0">
                  <c:v>DT  META</c:v>
                </c:pt>
                <c:pt idx="1">
                  <c:v>DT ATLANTICO</c:v>
                </c:pt>
                <c:pt idx="2">
                  <c:v>DT BOLIVAR</c:v>
                </c:pt>
                <c:pt idx="3">
                  <c:v>DT BOYACA</c:v>
                </c:pt>
                <c:pt idx="4">
                  <c:v>DT CALDAS</c:v>
                </c:pt>
                <c:pt idx="5">
                  <c:v>DT CAQUETA</c:v>
                </c:pt>
                <c:pt idx="6">
                  <c:v>DT CASANARE</c:v>
                </c:pt>
                <c:pt idx="7">
                  <c:v>DT CAUCA</c:v>
                </c:pt>
                <c:pt idx="8">
                  <c:v>DT CESAR</c:v>
                </c:pt>
                <c:pt idx="9">
                  <c:v>DT CORDOBA</c:v>
                </c:pt>
                <c:pt idx="10">
                  <c:v>DT CUNDINAMARCA</c:v>
                </c:pt>
                <c:pt idx="11">
                  <c:v>DT GUAJIRA</c:v>
                </c:pt>
                <c:pt idx="12">
                  <c:v>DT HUILA</c:v>
                </c:pt>
                <c:pt idx="13">
                  <c:v>DT MAGDALENA</c:v>
                </c:pt>
                <c:pt idx="14">
                  <c:v>DT NARIÑO</c:v>
                </c:pt>
                <c:pt idx="15">
                  <c:v>DT QUINDIO</c:v>
                </c:pt>
                <c:pt idx="16">
                  <c:v>DT RISARALDA</c:v>
                </c:pt>
                <c:pt idx="17">
                  <c:v>DT SANTANDER</c:v>
                </c:pt>
                <c:pt idx="18">
                  <c:v>DT TOLIMA</c:v>
                </c:pt>
                <c:pt idx="19">
                  <c:v>DT VALLE</c:v>
                </c:pt>
                <c:pt idx="20">
                  <c:v>NORTE DE SANTANDER</c:v>
                </c:pt>
                <c:pt idx="21">
                  <c:v>SEDE CENTRAL</c:v>
                </c:pt>
              </c:strCache>
            </c:strRef>
          </c:cat>
          <c:val>
            <c:numRef>
              <c:f>Hoja3!$F$2:$F$23</c:f>
              <c:numCache>
                <c:formatCode>General</c:formatCode>
                <c:ptCount val="22"/>
                <c:pt idx="3">
                  <c:v>1</c:v>
                </c:pt>
                <c:pt idx="4">
                  <c:v>1</c:v>
                </c:pt>
                <c:pt idx="5">
                  <c:v>1</c:v>
                </c:pt>
                <c:pt idx="6">
                  <c:v>1</c:v>
                </c:pt>
                <c:pt idx="7">
                  <c:v>1</c:v>
                </c:pt>
                <c:pt idx="8">
                  <c:v>1</c:v>
                </c:pt>
                <c:pt idx="9">
                  <c:v>1</c:v>
                </c:pt>
                <c:pt idx="10">
                  <c:v>1</c:v>
                </c:pt>
                <c:pt idx="12">
                  <c:v>1</c:v>
                </c:pt>
                <c:pt idx="13">
                  <c:v>1</c:v>
                </c:pt>
                <c:pt idx="15">
                  <c:v>1</c:v>
                </c:pt>
                <c:pt idx="16">
                  <c:v>1</c:v>
                </c:pt>
                <c:pt idx="18">
                  <c:v>1</c:v>
                </c:pt>
                <c:pt idx="19">
                  <c:v>1</c:v>
                </c:pt>
                <c:pt idx="21">
                  <c:v>1</c:v>
                </c:pt>
              </c:numCache>
            </c:numRef>
          </c:val>
          <c:extLst>
            <c:ext xmlns:c16="http://schemas.microsoft.com/office/drawing/2014/chart" uri="{C3380CC4-5D6E-409C-BE32-E72D297353CC}">
              <c16:uniqueId val="{00000004-C9EB-4778-9BE9-B78E2289FBA4}"/>
            </c:ext>
          </c:extLst>
        </c:ser>
        <c:ser>
          <c:idx val="5"/>
          <c:order val="5"/>
          <c:tx>
            <c:strRef>
              <c:f>Hoja3!$G$1</c:f>
              <c:strCache>
                <c:ptCount val="1"/>
                <c:pt idx="0">
                  <c:v>PÚBLICO </c:v>
                </c:pt>
              </c:strCache>
            </c:strRef>
          </c:tx>
          <c:spPr>
            <a:solidFill>
              <a:schemeClr val="accent6"/>
            </a:solidFill>
            <a:ln>
              <a:noFill/>
            </a:ln>
            <a:effectLst/>
          </c:spPr>
          <c:invertIfNegative val="0"/>
          <c:cat>
            <c:strRef>
              <c:f>Hoja3!$A$2:$A$23</c:f>
              <c:strCache>
                <c:ptCount val="22"/>
                <c:pt idx="0">
                  <c:v>DT  META</c:v>
                </c:pt>
                <c:pt idx="1">
                  <c:v>DT ATLANTICO</c:v>
                </c:pt>
                <c:pt idx="2">
                  <c:v>DT BOLIVAR</c:v>
                </c:pt>
                <c:pt idx="3">
                  <c:v>DT BOYACA</c:v>
                </c:pt>
                <c:pt idx="4">
                  <c:v>DT CALDAS</c:v>
                </c:pt>
                <c:pt idx="5">
                  <c:v>DT CAQUETA</c:v>
                </c:pt>
                <c:pt idx="6">
                  <c:v>DT CASANARE</c:v>
                </c:pt>
                <c:pt idx="7">
                  <c:v>DT CAUCA</c:v>
                </c:pt>
                <c:pt idx="8">
                  <c:v>DT CESAR</c:v>
                </c:pt>
                <c:pt idx="9">
                  <c:v>DT CORDOBA</c:v>
                </c:pt>
                <c:pt idx="10">
                  <c:v>DT CUNDINAMARCA</c:v>
                </c:pt>
                <c:pt idx="11">
                  <c:v>DT GUAJIRA</c:v>
                </c:pt>
                <c:pt idx="12">
                  <c:v>DT HUILA</c:v>
                </c:pt>
                <c:pt idx="13">
                  <c:v>DT MAGDALENA</c:v>
                </c:pt>
                <c:pt idx="14">
                  <c:v>DT NARIÑO</c:v>
                </c:pt>
                <c:pt idx="15">
                  <c:v>DT QUINDIO</c:v>
                </c:pt>
                <c:pt idx="16">
                  <c:v>DT RISARALDA</c:v>
                </c:pt>
                <c:pt idx="17">
                  <c:v>DT SANTANDER</c:v>
                </c:pt>
                <c:pt idx="18">
                  <c:v>DT TOLIMA</c:v>
                </c:pt>
                <c:pt idx="19">
                  <c:v>DT VALLE</c:v>
                </c:pt>
                <c:pt idx="20">
                  <c:v>NORTE DE SANTANDER</c:v>
                </c:pt>
                <c:pt idx="21">
                  <c:v>SEDE CENTRAL</c:v>
                </c:pt>
              </c:strCache>
            </c:strRef>
          </c:cat>
          <c:val>
            <c:numRef>
              <c:f>Hoja3!$G$2:$G$23</c:f>
              <c:numCache>
                <c:formatCode>General</c:formatCode>
                <c:ptCount val="22"/>
                <c:pt idx="21">
                  <c:v>1</c:v>
                </c:pt>
              </c:numCache>
            </c:numRef>
          </c:val>
          <c:extLst>
            <c:ext xmlns:c16="http://schemas.microsoft.com/office/drawing/2014/chart" uri="{C3380CC4-5D6E-409C-BE32-E72D297353CC}">
              <c16:uniqueId val="{00000005-C9EB-4778-9BE9-B78E2289FBA4}"/>
            </c:ext>
          </c:extLst>
        </c:ser>
        <c:ser>
          <c:idx val="6"/>
          <c:order val="6"/>
          <c:tx>
            <c:strRef>
              <c:f>Hoja3!$H$1</c:f>
              <c:strCache>
                <c:ptCount val="1"/>
                <c:pt idx="0">
                  <c:v>QUÍMICO</c:v>
                </c:pt>
              </c:strCache>
            </c:strRef>
          </c:tx>
          <c:spPr>
            <a:solidFill>
              <a:schemeClr val="accent1">
                <a:lumMod val="60000"/>
              </a:schemeClr>
            </a:solidFill>
            <a:ln>
              <a:noFill/>
            </a:ln>
            <a:effectLst/>
          </c:spPr>
          <c:invertIfNegative val="0"/>
          <c:cat>
            <c:strRef>
              <c:f>Hoja3!$A$2:$A$23</c:f>
              <c:strCache>
                <c:ptCount val="22"/>
                <c:pt idx="0">
                  <c:v>DT  META</c:v>
                </c:pt>
                <c:pt idx="1">
                  <c:v>DT ATLANTICO</c:v>
                </c:pt>
                <c:pt idx="2">
                  <c:v>DT BOLIVAR</c:v>
                </c:pt>
                <c:pt idx="3">
                  <c:v>DT BOYACA</c:v>
                </c:pt>
                <c:pt idx="4">
                  <c:v>DT CALDAS</c:v>
                </c:pt>
                <c:pt idx="5">
                  <c:v>DT CAQUETA</c:v>
                </c:pt>
                <c:pt idx="6">
                  <c:v>DT CASANARE</c:v>
                </c:pt>
                <c:pt idx="7">
                  <c:v>DT CAUCA</c:v>
                </c:pt>
                <c:pt idx="8">
                  <c:v>DT CESAR</c:v>
                </c:pt>
                <c:pt idx="9">
                  <c:v>DT CORDOBA</c:v>
                </c:pt>
                <c:pt idx="10">
                  <c:v>DT CUNDINAMARCA</c:v>
                </c:pt>
                <c:pt idx="11">
                  <c:v>DT GUAJIRA</c:v>
                </c:pt>
                <c:pt idx="12">
                  <c:v>DT HUILA</c:v>
                </c:pt>
                <c:pt idx="13">
                  <c:v>DT MAGDALENA</c:v>
                </c:pt>
                <c:pt idx="14">
                  <c:v>DT NARIÑO</c:v>
                </c:pt>
                <c:pt idx="15">
                  <c:v>DT QUINDIO</c:v>
                </c:pt>
                <c:pt idx="16">
                  <c:v>DT RISARALDA</c:v>
                </c:pt>
                <c:pt idx="17">
                  <c:v>DT SANTANDER</c:v>
                </c:pt>
                <c:pt idx="18">
                  <c:v>DT TOLIMA</c:v>
                </c:pt>
                <c:pt idx="19">
                  <c:v>DT VALLE</c:v>
                </c:pt>
                <c:pt idx="20">
                  <c:v>NORTE DE SANTANDER</c:v>
                </c:pt>
                <c:pt idx="21">
                  <c:v>SEDE CENTRAL</c:v>
                </c:pt>
              </c:strCache>
            </c:strRef>
          </c:cat>
          <c:val>
            <c:numRef>
              <c:f>Hoja3!$H$2:$H$23</c:f>
              <c:numCache>
                <c:formatCode>General</c:formatCode>
                <c:ptCount val="22"/>
                <c:pt idx="21">
                  <c:v>1</c:v>
                </c:pt>
              </c:numCache>
            </c:numRef>
          </c:val>
          <c:extLst>
            <c:ext xmlns:c16="http://schemas.microsoft.com/office/drawing/2014/chart" uri="{C3380CC4-5D6E-409C-BE32-E72D297353CC}">
              <c16:uniqueId val="{00000006-C9EB-4778-9BE9-B78E2289FBA4}"/>
            </c:ext>
          </c:extLst>
        </c:ser>
        <c:dLbls>
          <c:showLegendKey val="0"/>
          <c:showVal val="0"/>
          <c:showCatName val="0"/>
          <c:showSerName val="0"/>
          <c:showPercent val="0"/>
          <c:showBubbleSize val="0"/>
        </c:dLbls>
        <c:gapWidth val="219"/>
        <c:overlap val="-27"/>
        <c:axId val="1347577695"/>
        <c:axId val="1347578943"/>
      </c:barChart>
      <c:catAx>
        <c:axId val="134757769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1" i="0" u="none" strike="noStrike" kern="1200" baseline="0">
                <a:solidFill>
                  <a:schemeClr val="tx1">
                    <a:lumMod val="65000"/>
                    <a:lumOff val="35000"/>
                  </a:schemeClr>
                </a:solidFill>
                <a:latin typeface="+mn-lt"/>
                <a:ea typeface="+mn-ea"/>
                <a:cs typeface="+mn-cs"/>
              </a:defRPr>
            </a:pPr>
            <a:endParaRPr lang="es-CO"/>
          </a:p>
        </c:txPr>
        <c:crossAx val="1347578943"/>
        <c:crosses val="autoZero"/>
        <c:auto val="1"/>
        <c:lblAlgn val="ctr"/>
        <c:lblOffset val="100"/>
        <c:noMultiLvlLbl val="0"/>
      </c:catAx>
      <c:valAx>
        <c:axId val="1347578943"/>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1" i="0" u="none" strike="noStrike" kern="1200" baseline="0">
                <a:solidFill>
                  <a:schemeClr val="tx1">
                    <a:lumMod val="65000"/>
                    <a:lumOff val="35000"/>
                  </a:schemeClr>
                </a:solidFill>
                <a:latin typeface="+mn-lt"/>
                <a:ea typeface="+mn-ea"/>
                <a:cs typeface="+mn-cs"/>
              </a:defRPr>
            </a:pPr>
            <a:endParaRPr lang="es-CO"/>
          </a:p>
        </c:txPr>
        <c:crossAx val="1347577695"/>
        <c:crosses val="autoZero"/>
        <c:crossBetween val="between"/>
      </c:valAx>
      <c:spPr>
        <a:noFill/>
        <a:ln>
          <a:noFill/>
        </a:ln>
        <a:effectLst/>
      </c:spPr>
    </c:plotArea>
    <c:legend>
      <c:legendPos val="b"/>
      <c:layout>
        <c:manualLayout>
          <c:xMode val="edge"/>
          <c:yMode val="edge"/>
          <c:x val="0.1148839652857554"/>
          <c:y val="0.82503900001163666"/>
          <c:w val="0.77023197551279843"/>
          <c:h val="0.16192106630378458"/>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400"/>
      </a:pPr>
      <a:endParaRPr lang="es-CO"/>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514931561893529E-2"/>
          <c:y val="3.3610324143725209E-2"/>
          <c:w val="0.66666444381748702"/>
          <c:h val="0.66676364275805478"/>
        </c:manualLayout>
      </c:layout>
      <c:barChart>
        <c:barDir val="col"/>
        <c:grouping val="clustered"/>
        <c:varyColors val="0"/>
        <c:ser>
          <c:idx val="0"/>
          <c:order val="0"/>
          <c:tx>
            <c:v>Etiquetas de columna BIOLÓGICO</c:v>
          </c:tx>
          <c:spPr>
            <a:solidFill>
              <a:schemeClr val="accent1"/>
            </a:solidFill>
            <a:ln>
              <a:noFill/>
            </a:ln>
            <a:effectLst/>
          </c:spPr>
          <c:invertIfNegative val="0"/>
          <c:cat>
            <c:strLit>
              <c:ptCount val="24"/>
              <c:pt idx="0">
                <c:v>DT  META</c:v>
              </c:pt>
              <c:pt idx="1">
                <c:v>DT ATLANTICO</c:v>
              </c:pt>
              <c:pt idx="2">
                <c:v>DT BOLIVAR</c:v>
              </c:pt>
              <c:pt idx="3">
                <c:v>DT BOYACA</c:v>
              </c:pt>
              <c:pt idx="4">
                <c:v>DT CALDAS</c:v>
              </c:pt>
              <c:pt idx="5">
                <c:v>DT CAQUETA</c:v>
              </c:pt>
              <c:pt idx="6">
                <c:v>DT CASANARE</c:v>
              </c:pt>
              <c:pt idx="7">
                <c:v>DT CAUCA</c:v>
              </c:pt>
              <c:pt idx="8">
                <c:v>DT CESAR</c:v>
              </c:pt>
              <c:pt idx="9">
                <c:v>DT CORDOBA</c:v>
              </c:pt>
              <c:pt idx="10">
                <c:v>DT CUNDINAMARCA</c:v>
              </c:pt>
              <c:pt idx="11">
                <c:v>DT GUAJIRA</c:v>
              </c:pt>
              <c:pt idx="12">
                <c:v>DT HUILA</c:v>
              </c:pt>
              <c:pt idx="13">
                <c:v>DT MAGDALENA</c:v>
              </c:pt>
              <c:pt idx="14">
                <c:v>DT NARIÑO</c:v>
              </c:pt>
              <c:pt idx="15">
                <c:v>DT QUINDIO</c:v>
              </c:pt>
              <c:pt idx="16">
                <c:v>DT RISARALDA</c:v>
              </c:pt>
              <c:pt idx="17">
                <c:v>DT SANTANDER</c:v>
              </c:pt>
              <c:pt idx="18">
                <c:v>DT SUCRE</c:v>
              </c:pt>
              <c:pt idx="19">
                <c:v>DT TOLIMA</c:v>
              </c:pt>
              <c:pt idx="20">
                <c:v>DT VALLE</c:v>
              </c:pt>
              <c:pt idx="21">
                <c:v>NORTE DE SANTANDER</c:v>
              </c:pt>
              <c:pt idx="22">
                <c:v>SEDE CENTRAL</c:v>
              </c:pt>
              <c:pt idx="23">
                <c:v>Total general</c:v>
              </c:pt>
            </c:strLit>
          </c:cat>
          <c:val>
            <c:numLit>
              <c:formatCode>General</c:formatCode>
              <c:ptCount val="24"/>
              <c:pt idx="0">
                <c:v>2</c:v>
              </c:pt>
              <c:pt idx="1">
                <c:v>1</c:v>
              </c:pt>
              <c:pt idx="2">
                <c:v>1</c:v>
              </c:pt>
              <c:pt idx="3">
                <c:v>1</c:v>
              </c:pt>
              <c:pt idx="4">
                <c:v>1</c:v>
              </c:pt>
              <c:pt idx="5">
                <c:v>1</c:v>
              </c:pt>
              <c:pt idx="6">
                <c:v>1</c:v>
              </c:pt>
              <c:pt idx="7">
                <c:v>1</c:v>
              </c:pt>
              <c:pt idx="8">
                <c:v>1</c:v>
              </c:pt>
              <c:pt idx="9">
                <c:v>1</c:v>
              </c:pt>
              <c:pt idx="10">
                <c:v>1</c:v>
              </c:pt>
              <c:pt idx="11">
                <c:v>1</c:v>
              </c:pt>
              <c:pt idx="12">
                <c:v>1</c:v>
              </c:pt>
              <c:pt idx="13">
                <c:v>1</c:v>
              </c:pt>
              <c:pt idx="14">
                <c:v>1</c:v>
              </c:pt>
              <c:pt idx="15">
                <c:v>1</c:v>
              </c:pt>
              <c:pt idx="16">
                <c:v>1</c:v>
              </c:pt>
              <c:pt idx="17">
                <c:v>1</c:v>
              </c:pt>
              <c:pt idx="18">
                <c:v>2</c:v>
              </c:pt>
              <c:pt idx="19">
                <c:v>1</c:v>
              </c:pt>
              <c:pt idx="20">
                <c:v>1</c:v>
              </c:pt>
              <c:pt idx="21">
                <c:v>1</c:v>
              </c:pt>
              <c:pt idx="22">
                <c:v>12</c:v>
              </c:pt>
              <c:pt idx="23">
                <c:v>36</c:v>
              </c:pt>
            </c:numLit>
          </c:val>
          <c:extLst>
            <c:ext xmlns:c16="http://schemas.microsoft.com/office/drawing/2014/chart" uri="{C3380CC4-5D6E-409C-BE32-E72D297353CC}">
              <c16:uniqueId val="{00000000-524B-4993-B724-625CA2CDB1B4}"/>
            </c:ext>
          </c:extLst>
        </c:ser>
        <c:ser>
          <c:idx val="1"/>
          <c:order val="1"/>
          <c:tx>
            <c:v>Etiquetas de columna BIOMECÁNICO </c:v>
          </c:tx>
          <c:spPr>
            <a:solidFill>
              <a:srgbClr val="C00000"/>
            </a:solidFill>
            <a:ln>
              <a:noFill/>
            </a:ln>
            <a:effectLst/>
          </c:spPr>
          <c:invertIfNegative val="0"/>
          <c:cat>
            <c:strLit>
              <c:ptCount val="24"/>
              <c:pt idx="0">
                <c:v>DT  META</c:v>
              </c:pt>
              <c:pt idx="1">
                <c:v>DT ATLANTICO</c:v>
              </c:pt>
              <c:pt idx="2">
                <c:v>DT BOLIVAR</c:v>
              </c:pt>
              <c:pt idx="3">
                <c:v>DT BOYACA</c:v>
              </c:pt>
              <c:pt idx="4">
                <c:v>DT CALDAS</c:v>
              </c:pt>
              <c:pt idx="5">
                <c:v>DT CAQUETA</c:v>
              </c:pt>
              <c:pt idx="6">
                <c:v>DT CASANARE</c:v>
              </c:pt>
              <c:pt idx="7">
                <c:v>DT CAUCA</c:v>
              </c:pt>
              <c:pt idx="8">
                <c:v>DT CESAR</c:v>
              </c:pt>
              <c:pt idx="9">
                <c:v>DT CORDOBA</c:v>
              </c:pt>
              <c:pt idx="10">
                <c:v>DT CUNDINAMARCA</c:v>
              </c:pt>
              <c:pt idx="11">
                <c:v>DT GUAJIRA</c:v>
              </c:pt>
              <c:pt idx="12">
                <c:v>DT HUILA</c:v>
              </c:pt>
              <c:pt idx="13">
                <c:v>DT MAGDALENA</c:v>
              </c:pt>
              <c:pt idx="14">
                <c:v>DT NARIÑO</c:v>
              </c:pt>
              <c:pt idx="15">
                <c:v>DT QUINDIO</c:v>
              </c:pt>
              <c:pt idx="16">
                <c:v>DT RISARALDA</c:v>
              </c:pt>
              <c:pt idx="17">
                <c:v>DT SANTANDER</c:v>
              </c:pt>
              <c:pt idx="18">
                <c:v>DT SUCRE</c:v>
              </c:pt>
              <c:pt idx="19">
                <c:v>DT TOLIMA</c:v>
              </c:pt>
              <c:pt idx="20">
                <c:v>DT VALLE</c:v>
              </c:pt>
              <c:pt idx="21">
                <c:v>NORTE DE SANTANDER</c:v>
              </c:pt>
              <c:pt idx="22">
                <c:v>SEDE CENTRAL</c:v>
              </c:pt>
              <c:pt idx="23">
                <c:v>Total general</c:v>
              </c:pt>
            </c:strLit>
          </c:cat>
          <c:val>
            <c:numLit>
              <c:formatCode>General</c:formatCode>
              <c:ptCount val="24"/>
              <c:pt idx="0">
                <c:v>1</c:v>
              </c:pt>
              <c:pt idx="1">
                <c:v>4</c:v>
              </c:pt>
              <c:pt idx="2">
                <c:v>4</c:v>
              </c:pt>
              <c:pt idx="3">
                <c:v>5</c:v>
              </c:pt>
              <c:pt idx="4">
                <c:v>5</c:v>
              </c:pt>
              <c:pt idx="5">
                <c:v>5</c:v>
              </c:pt>
              <c:pt idx="6">
                <c:v>2</c:v>
              </c:pt>
              <c:pt idx="7">
                <c:v>2</c:v>
              </c:pt>
              <c:pt idx="8">
                <c:v>2</c:v>
              </c:pt>
              <c:pt idx="9">
                <c:v>2</c:v>
              </c:pt>
              <c:pt idx="10">
                <c:v>2</c:v>
              </c:pt>
              <c:pt idx="11">
                <c:v>2</c:v>
              </c:pt>
              <c:pt idx="12">
                <c:v>5</c:v>
              </c:pt>
              <c:pt idx="13">
                <c:v>2</c:v>
              </c:pt>
              <c:pt idx="14">
                <c:v>2</c:v>
              </c:pt>
              <c:pt idx="15">
                <c:v>2</c:v>
              </c:pt>
              <c:pt idx="16">
                <c:v>2</c:v>
              </c:pt>
              <c:pt idx="18">
                <c:v>1</c:v>
              </c:pt>
              <c:pt idx="19">
                <c:v>2</c:v>
              </c:pt>
              <c:pt idx="20">
                <c:v>2</c:v>
              </c:pt>
              <c:pt idx="21">
                <c:v>2</c:v>
              </c:pt>
              <c:pt idx="22">
                <c:v>4</c:v>
              </c:pt>
              <c:pt idx="23">
                <c:v>60</c:v>
              </c:pt>
            </c:numLit>
          </c:val>
          <c:extLst>
            <c:ext xmlns:c16="http://schemas.microsoft.com/office/drawing/2014/chart" uri="{C3380CC4-5D6E-409C-BE32-E72D297353CC}">
              <c16:uniqueId val="{00000001-524B-4993-B724-625CA2CDB1B4}"/>
            </c:ext>
          </c:extLst>
        </c:ser>
        <c:ser>
          <c:idx val="2"/>
          <c:order val="2"/>
          <c:tx>
            <c:v>Etiquetas de columna CONDICIONES DE SEGURIDAD </c:v>
          </c:tx>
          <c:spPr>
            <a:solidFill>
              <a:schemeClr val="tx1"/>
            </a:solidFill>
            <a:ln>
              <a:noFill/>
            </a:ln>
            <a:effectLst/>
          </c:spPr>
          <c:invertIfNegative val="0"/>
          <c:cat>
            <c:strLit>
              <c:ptCount val="24"/>
              <c:pt idx="0">
                <c:v>DT  META</c:v>
              </c:pt>
              <c:pt idx="1">
                <c:v>DT ATLANTICO</c:v>
              </c:pt>
              <c:pt idx="2">
                <c:v>DT BOLIVAR</c:v>
              </c:pt>
              <c:pt idx="3">
                <c:v>DT BOYACA</c:v>
              </c:pt>
              <c:pt idx="4">
                <c:v>DT CALDAS</c:v>
              </c:pt>
              <c:pt idx="5">
                <c:v>DT CAQUETA</c:v>
              </c:pt>
              <c:pt idx="6">
                <c:v>DT CASANARE</c:v>
              </c:pt>
              <c:pt idx="7">
                <c:v>DT CAUCA</c:v>
              </c:pt>
              <c:pt idx="8">
                <c:v>DT CESAR</c:v>
              </c:pt>
              <c:pt idx="9">
                <c:v>DT CORDOBA</c:v>
              </c:pt>
              <c:pt idx="10">
                <c:v>DT CUNDINAMARCA</c:v>
              </c:pt>
              <c:pt idx="11">
                <c:v>DT GUAJIRA</c:v>
              </c:pt>
              <c:pt idx="12">
                <c:v>DT HUILA</c:v>
              </c:pt>
              <c:pt idx="13">
                <c:v>DT MAGDALENA</c:v>
              </c:pt>
              <c:pt idx="14">
                <c:v>DT NARIÑO</c:v>
              </c:pt>
              <c:pt idx="15">
                <c:v>DT QUINDIO</c:v>
              </c:pt>
              <c:pt idx="16">
                <c:v>DT RISARALDA</c:v>
              </c:pt>
              <c:pt idx="17">
                <c:v>DT SANTANDER</c:v>
              </c:pt>
              <c:pt idx="18">
                <c:v>DT SUCRE</c:v>
              </c:pt>
              <c:pt idx="19">
                <c:v>DT TOLIMA</c:v>
              </c:pt>
              <c:pt idx="20">
                <c:v>DT VALLE</c:v>
              </c:pt>
              <c:pt idx="21">
                <c:v>NORTE DE SANTANDER</c:v>
              </c:pt>
              <c:pt idx="22">
                <c:v>SEDE CENTRAL</c:v>
              </c:pt>
              <c:pt idx="23">
                <c:v>Total general</c:v>
              </c:pt>
            </c:strLit>
          </c:cat>
          <c:val>
            <c:numLit>
              <c:formatCode>General</c:formatCode>
              <c:ptCount val="24"/>
              <c:pt idx="2">
                <c:v>1</c:v>
              </c:pt>
              <c:pt idx="3">
                <c:v>1</c:v>
              </c:pt>
              <c:pt idx="4">
                <c:v>1</c:v>
              </c:pt>
              <c:pt idx="5">
                <c:v>1</c:v>
              </c:pt>
              <c:pt idx="7">
                <c:v>1</c:v>
              </c:pt>
              <c:pt idx="9">
                <c:v>2</c:v>
              </c:pt>
              <c:pt idx="10">
                <c:v>3</c:v>
              </c:pt>
              <c:pt idx="13">
                <c:v>1</c:v>
              </c:pt>
              <c:pt idx="15">
                <c:v>1</c:v>
              </c:pt>
              <c:pt idx="16">
                <c:v>1</c:v>
              </c:pt>
              <c:pt idx="21">
                <c:v>1</c:v>
              </c:pt>
              <c:pt idx="22">
                <c:v>12</c:v>
              </c:pt>
              <c:pt idx="23">
                <c:v>26</c:v>
              </c:pt>
            </c:numLit>
          </c:val>
          <c:extLst>
            <c:ext xmlns:c16="http://schemas.microsoft.com/office/drawing/2014/chart" uri="{C3380CC4-5D6E-409C-BE32-E72D297353CC}">
              <c16:uniqueId val="{00000002-524B-4993-B724-625CA2CDB1B4}"/>
            </c:ext>
          </c:extLst>
        </c:ser>
        <c:ser>
          <c:idx val="3"/>
          <c:order val="3"/>
          <c:tx>
            <c:v>Etiquetas de columna FÍSICO </c:v>
          </c:tx>
          <c:spPr>
            <a:solidFill>
              <a:schemeClr val="accent4"/>
            </a:solidFill>
            <a:ln>
              <a:noFill/>
            </a:ln>
            <a:effectLst/>
          </c:spPr>
          <c:invertIfNegative val="0"/>
          <c:cat>
            <c:strLit>
              <c:ptCount val="24"/>
              <c:pt idx="0">
                <c:v>DT  META</c:v>
              </c:pt>
              <c:pt idx="1">
                <c:v>DT ATLANTICO</c:v>
              </c:pt>
              <c:pt idx="2">
                <c:v>DT BOLIVAR</c:v>
              </c:pt>
              <c:pt idx="3">
                <c:v>DT BOYACA</c:v>
              </c:pt>
              <c:pt idx="4">
                <c:v>DT CALDAS</c:v>
              </c:pt>
              <c:pt idx="5">
                <c:v>DT CAQUETA</c:v>
              </c:pt>
              <c:pt idx="6">
                <c:v>DT CASANARE</c:v>
              </c:pt>
              <c:pt idx="7">
                <c:v>DT CAUCA</c:v>
              </c:pt>
              <c:pt idx="8">
                <c:v>DT CESAR</c:v>
              </c:pt>
              <c:pt idx="9">
                <c:v>DT CORDOBA</c:v>
              </c:pt>
              <c:pt idx="10">
                <c:v>DT CUNDINAMARCA</c:v>
              </c:pt>
              <c:pt idx="11">
                <c:v>DT GUAJIRA</c:v>
              </c:pt>
              <c:pt idx="12">
                <c:v>DT HUILA</c:v>
              </c:pt>
              <c:pt idx="13">
                <c:v>DT MAGDALENA</c:v>
              </c:pt>
              <c:pt idx="14">
                <c:v>DT NARIÑO</c:v>
              </c:pt>
              <c:pt idx="15">
                <c:v>DT QUINDIO</c:v>
              </c:pt>
              <c:pt idx="16">
                <c:v>DT RISARALDA</c:v>
              </c:pt>
              <c:pt idx="17">
                <c:v>DT SANTANDER</c:v>
              </c:pt>
              <c:pt idx="18">
                <c:v>DT SUCRE</c:v>
              </c:pt>
              <c:pt idx="19">
                <c:v>DT TOLIMA</c:v>
              </c:pt>
              <c:pt idx="20">
                <c:v>DT VALLE</c:v>
              </c:pt>
              <c:pt idx="21">
                <c:v>NORTE DE SANTANDER</c:v>
              </c:pt>
              <c:pt idx="22">
                <c:v>SEDE CENTRAL</c:v>
              </c:pt>
              <c:pt idx="23">
                <c:v>Total general</c:v>
              </c:pt>
            </c:strLit>
          </c:cat>
          <c:val>
            <c:numLit>
              <c:formatCode>General</c:formatCode>
              <c:ptCount val="24"/>
              <c:pt idx="6">
                <c:v>2</c:v>
              </c:pt>
              <c:pt idx="7">
                <c:v>1</c:v>
              </c:pt>
              <c:pt idx="8">
                <c:v>1</c:v>
              </c:pt>
              <c:pt idx="12">
                <c:v>1</c:v>
              </c:pt>
              <c:pt idx="13">
                <c:v>1</c:v>
              </c:pt>
              <c:pt idx="16">
                <c:v>2</c:v>
              </c:pt>
              <c:pt idx="21">
                <c:v>2</c:v>
              </c:pt>
              <c:pt idx="22">
                <c:v>2</c:v>
              </c:pt>
              <c:pt idx="23">
                <c:v>12</c:v>
              </c:pt>
            </c:numLit>
          </c:val>
          <c:extLst>
            <c:ext xmlns:c16="http://schemas.microsoft.com/office/drawing/2014/chart" uri="{C3380CC4-5D6E-409C-BE32-E72D297353CC}">
              <c16:uniqueId val="{00000003-524B-4993-B724-625CA2CDB1B4}"/>
            </c:ext>
          </c:extLst>
        </c:ser>
        <c:ser>
          <c:idx val="4"/>
          <c:order val="4"/>
          <c:tx>
            <c:v>Etiquetas de columna PSICOSOCIAL </c:v>
          </c:tx>
          <c:spPr>
            <a:solidFill>
              <a:srgbClr val="00B050"/>
            </a:solidFill>
            <a:ln>
              <a:noFill/>
            </a:ln>
            <a:effectLst/>
          </c:spPr>
          <c:invertIfNegative val="0"/>
          <c:cat>
            <c:strLit>
              <c:ptCount val="24"/>
              <c:pt idx="0">
                <c:v>DT  META</c:v>
              </c:pt>
              <c:pt idx="1">
                <c:v>DT ATLANTICO</c:v>
              </c:pt>
              <c:pt idx="2">
                <c:v>DT BOLIVAR</c:v>
              </c:pt>
              <c:pt idx="3">
                <c:v>DT BOYACA</c:v>
              </c:pt>
              <c:pt idx="4">
                <c:v>DT CALDAS</c:v>
              </c:pt>
              <c:pt idx="5">
                <c:v>DT CAQUETA</c:v>
              </c:pt>
              <c:pt idx="6">
                <c:v>DT CASANARE</c:v>
              </c:pt>
              <c:pt idx="7">
                <c:v>DT CAUCA</c:v>
              </c:pt>
              <c:pt idx="8">
                <c:v>DT CESAR</c:v>
              </c:pt>
              <c:pt idx="9">
                <c:v>DT CORDOBA</c:v>
              </c:pt>
              <c:pt idx="10">
                <c:v>DT CUNDINAMARCA</c:v>
              </c:pt>
              <c:pt idx="11">
                <c:v>DT GUAJIRA</c:v>
              </c:pt>
              <c:pt idx="12">
                <c:v>DT HUILA</c:v>
              </c:pt>
              <c:pt idx="13">
                <c:v>DT MAGDALENA</c:v>
              </c:pt>
              <c:pt idx="14">
                <c:v>DT NARIÑO</c:v>
              </c:pt>
              <c:pt idx="15">
                <c:v>DT QUINDIO</c:v>
              </c:pt>
              <c:pt idx="16">
                <c:v>DT RISARALDA</c:v>
              </c:pt>
              <c:pt idx="17">
                <c:v>DT SANTANDER</c:v>
              </c:pt>
              <c:pt idx="18">
                <c:v>DT SUCRE</c:v>
              </c:pt>
              <c:pt idx="19">
                <c:v>DT TOLIMA</c:v>
              </c:pt>
              <c:pt idx="20">
                <c:v>DT VALLE</c:v>
              </c:pt>
              <c:pt idx="21">
                <c:v>NORTE DE SANTANDER</c:v>
              </c:pt>
              <c:pt idx="22">
                <c:v>SEDE CENTRAL</c:v>
              </c:pt>
              <c:pt idx="23">
                <c:v>Total general</c:v>
              </c:pt>
            </c:strLit>
          </c:cat>
          <c:val>
            <c:numLit>
              <c:formatCode>General</c:formatCode>
              <c:ptCount val="24"/>
              <c:pt idx="0">
                <c:v>3</c:v>
              </c:pt>
              <c:pt idx="1">
                <c:v>1</c:v>
              </c:pt>
              <c:pt idx="2">
                <c:v>1</c:v>
              </c:pt>
              <c:pt idx="3">
                <c:v>1</c:v>
              </c:pt>
              <c:pt idx="4">
                <c:v>1</c:v>
              </c:pt>
              <c:pt idx="5">
                <c:v>1</c:v>
              </c:pt>
              <c:pt idx="6">
                <c:v>1</c:v>
              </c:pt>
              <c:pt idx="7">
                <c:v>1</c:v>
              </c:pt>
              <c:pt idx="8">
                <c:v>1</c:v>
              </c:pt>
              <c:pt idx="9">
                <c:v>1</c:v>
              </c:pt>
              <c:pt idx="10">
                <c:v>1</c:v>
              </c:pt>
              <c:pt idx="11">
                <c:v>3</c:v>
              </c:pt>
              <c:pt idx="12">
                <c:v>1</c:v>
              </c:pt>
              <c:pt idx="13">
                <c:v>1</c:v>
              </c:pt>
              <c:pt idx="14">
                <c:v>4</c:v>
              </c:pt>
              <c:pt idx="15">
                <c:v>1</c:v>
              </c:pt>
              <c:pt idx="16">
                <c:v>2</c:v>
              </c:pt>
              <c:pt idx="17">
                <c:v>1</c:v>
              </c:pt>
              <c:pt idx="18">
                <c:v>1</c:v>
              </c:pt>
              <c:pt idx="19">
                <c:v>1</c:v>
              </c:pt>
              <c:pt idx="20">
                <c:v>1</c:v>
              </c:pt>
              <c:pt idx="21">
                <c:v>2</c:v>
              </c:pt>
              <c:pt idx="22">
                <c:v>4</c:v>
              </c:pt>
              <c:pt idx="23">
                <c:v>35</c:v>
              </c:pt>
            </c:numLit>
          </c:val>
          <c:extLst>
            <c:ext xmlns:c16="http://schemas.microsoft.com/office/drawing/2014/chart" uri="{C3380CC4-5D6E-409C-BE32-E72D297353CC}">
              <c16:uniqueId val="{00000004-524B-4993-B724-625CA2CDB1B4}"/>
            </c:ext>
          </c:extLst>
        </c:ser>
        <c:ser>
          <c:idx val="5"/>
          <c:order val="5"/>
          <c:tx>
            <c:v>Etiquetas de columna PÚBLICO </c:v>
          </c:tx>
          <c:spPr>
            <a:solidFill>
              <a:srgbClr val="7030A0"/>
            </a:solidFill>
            <a:ln>
              <a:noFill/>
            </a:ln>
            <a:effectLst/>
          </c:spPr>
          <c:invertIfNegative val="0"/>
          <c:cat>
            <c:strLit>
              <c:ptCount val="24"/>
              <c:pt idx="0">
                <c:v>DT  META</c:v>
              </c:pt>
              <c:pt idx="1">
                <c:v>DT ATLANTICO</c:v>
              </c:pt>
              <c:pt idx="2">
                <c:v>DT BOLIVAR</c:v>
              </c:pt>
              <c:pt idx="3">
                <c:v>DT BOYACA</c:v>
              </c:pt>
              <c:pt idx="4">
                <c:v>DT CALDAS</c:v>
              </c:pt>
              <c:pt idx="5">
                <c:v>DT CAQUETA</c:v>
              </c:pt>
              <c:pt idx="6">
                <c:v>DT CASANARE</c:v>
              </c:pt>
              <c:pt idx="7">
                <c:v>DT CAUCA</c:v>
              </c:pt>
              <c:pt idx="8">
                <c:v>DT CESAR</c:v>
              </c:pt>
              <c:pt idx="9">
                <c:v>DT CORDOBA</c:v>
              </c:pt>
              <c:pt idx="10">
                <c:v>DT CUNDINAMARCA</c:v>
              </c:pt>
              <c:pt idx="11">
                <c:v>DT GUAJIRA</c:v>
              </c:pt>
              <c:pt idx="12">
                <c:v>DT HUILA</c:v>
              </c:pt>
              <c:pt idx="13">
                <c:v>DT MAGDALENA</c:v>
              </c:pt>
              <c:pt idx="14">
                <c:v>DT NARIÑO</c:v>
              </c:pt>
              <c:pt idx="15">
                <c:v>DT QUINDIO</c:v>
              </c:pt>
              <c:pt idx="16">
                <c:v>DT RISARALDA</c:v>
              </c:pt>
              <c:pt idx="17">
                <c:v>DT SANTANDER</c:v>
              </c:pt>
              <c:pt idx="18">
                <c:v>DT SUCRE</c:v>
              </c:pt>
              <c:pt idx="19">
                <c:v>DT TOLIMA</c:v>
              </c:pt>
              <c:pt idx="20">
                <c:v>DT VALLE</c:v>
              </c:pt>
              <c:pt idx="21">
                <c:v>NORTE DE SANTANDER</c:v>
              </c:pt>
              <c:pt idx="22">
                <c:v>SEDE CENTRAL</c:v>
              </c:pt>
              <c:pt idx="23">
                <c:v>Total general</c:v>
              </c:pt>
            </c:strLit>
          </c:cat>
          <c:val>
            <c:numLit>
              <c:formatCode>General</c:formatCode>
              <c:ptCount val="24"/>
              <c:pt idx="10">
                <c:v>1</c:v>
              </c:pt>
              <c:pt idx="22">
                <c:v>4</c:v>
              </c:pt>
              <c:pt idx="23">
                <c:v>5</c:v>
              </c:pt>
            </c:numLit>
          </c:val>
          <c:extLst>
            <c:ext xmlns:c16="http://schemas.microsoft.com/office/drawing/2014/chart" uri="{C3380CC4-5D6E-409C-BE32-E72D297353CC}">
              <c16:uniqueId val="{00000005-524B-4993-B724-625CA2CDB1B4}"/>
            </c:ext>
          </c:extLst>
        </c:ser>
        <c:ser>
          <c:idx val="6"/>
          <c:order val="6"/>
          <c:tx>
            <c:v>Etiquetas de columna QUÍMICO</c:v>
          </c:tx>
          <c:spPr>
            <a:solidFill>
              <a:schemeClr val="accent1">
                <a:lumMod val="60000"/>
              </a:schemeClr>
            </a:solidFill>
            <a:ln>
              <a:noFill/>
            </a:ln>
            <a:effectLst/>
          </c:spPr>
          <c:invertIfNegative val="0"/>
          <c:cat>
            <c:strLit>
              <c:ptCount val="24"/>
              <c:pt idx="0">
                <c:v>DT  META</c:v>
              </c:pt>
              <c:pt idx="1">
                <c:v>DT ATLANTICO</c:v>
              </c:pt>
              <c:pt idx="2">
                <c:v>DT BOLIVAR</c:v>
              </c:pt>
              <c:pt idx="3">
                <c:v>DT BOYACA</c:v>
              </c:pt>
              <c:pt idx="4">
                <c:v>DT CALDAS</c:v>
              </c:pt>
              <c:pt idx="5">
                <c:v>DT CAQUETA</c:v>
              </c:pt>
              <c:pt idx="6">
                <c:v>DT CASANARE</c:v>
              </c:pt>
              <c:pt idx="7">
                <c:v>DT CAUCA</c:v>
              </c:pt>
              <c:pt idx="8">
                <c:v>DT CESAR</c:v>
              </c:pt>
              <c:pt idx="9">
                <c:v>DT CORDOBA</c:v>
              </c:pt>
              <c:pt idx="10">
                <c:v>DT CUNDINAMARCA</c:v>
              </c:pt>
              <c:pt idx="11">
                <c:v>DT GUAJIRA</c:v>
              </c:pt>
              <c:pt idx="12">
                <c:v>DT HUILA</c:v>
              </c:pt>
              <c:pt idx="13">
                <c:v>DT MAGDALENA</c:v>
              </c:pt>
              <c:pt idx="14">
                <c:v>DT NARIÑO</c:v>
              </c:pt>
              <c:pt idx="15">
                <c:v>DT QUINDIO</c:v>
              </c:pt>
              <c:pt idx="16">
                <c:v>DT RISARALDA</c:v>
              </c:pt>
              <c:pt idx="17">
                <c:v>DT SANTANDER</c:v>
              </c:pt>
              <c:pt idx="18">
                <c:v>DT SUCRE</c:v>
              </c:pt>
              <c:pt idx="19">
                <c:v>DT TOLIMA</c:v>
              </c:pt>
              <c:pt idx="20">
                <c:v>DT VALLE</c:v>
              </c:pt>
              <c:pt idx="21">
                <c:v>NORTE DE SANTANDER</c:v>
              </c:pt>
              <c:pt idx="22">
                <c:v>SEDE CENTRAL</c:v>
              </c:pt>
              <c:pt idx="23">
                <c:v>Total general</c:v>
              </c:pt>
            </c:strLit>
          </c:cat>
          <c:val>
            <c:numLit>
              <c:formatCode>General</c:formatCode>
              <c:ptCount val="24"/>
              <c:pt idx="22">
                <c:v>5</c:v>
              </c:pt>
              <c:pt idx="23">
                <c:v>5</c:v>
              </c:pt>
            </c:numLit>
          </c:val>
          <c:extLst>
            <c:ext xmlns:c16="http://schemas.microsoft.com/office/drawing/2014/chart" uri="{C3380CC4-5D6E-409C-BE32-E72D297353CC}">
              <c16:uniqueId val="{00000006-524B-4993-B724-625CA2CDB1B4}"/>
            </c:ext>
          </c:extLst>
        </c:ser>
        <c:dLbls>
          <c:showLegendKey val="0"/>
          <c:showVal val="0"/>
          <c:showCatName val="0"/>
          <c:showSerName val="0"/>
          <c:showPercent val="0"/>
          <c:showBubbleSize val="0"/>
        </c:dLbls>
        <c:gapWidth val="219"/>
        <c:overlap val="-27"/>
        <c:axId val="1515772816"/>
        <c:axId val="1"/>
      </c:barChart>
      <c:catAx>
        <c:axId val="1515772816"/>
        <c:scaling>
          <c:orientation val="minMax"/>
        </c:scaling>
        <c:delete val="0"/>
        <c:axPos val="b"/>
        <c:numFmt formatCode="General" sourceLinked="1"/>
        <c:majorTickMark val="none"/>
        <c:minorTickMark val="none"/>
        <c:tickLblPos val="nextTo"/>
        <c:spPr>
          <a:noFill/>
          <a:ln w="9513" cap="flat" cmpd="sng" algn="ctr">
            <a:solidFill>
              <a:schemeClr val="tx1">
                <a:lumMod val="15000"/>
                <a:lumOff val="85000"/>
              </a:schemeClr>
            </a:solidFill>
            <a:round/>
          </a:ln>
          <a:effectLst/>
        </c:spPr>
        <c:txPr>
          <a:bodyPr rot="-60000000" vert="horz"/>
          <a:lstStyle/>
          <a:p>
            <a:pPr>
              <a:defRPr/>
            </a:pPr>
            <a:endParaRPr lang="es-CO"/>
          </a:p>
        </c:txPr>
        <c:crossAx val="1"/>
        <c:crosses val="autoZero"/>
        <c:auto val="1"/>
        <c:lblAlgn val="ctr"/>
        <c:lblOffset val="100"/>
        <c:noMultiLvlLbl val="0"/>
      </c:catAx>
      <c:valAx>
        <c:axId val="1"/>
        <c:scaling>
          <c:orientation val="minMax"/>
        </c:scaling>
        <c:delete val="0"/>
        <c:axPos val="l"/>
        <c:majorGridlines>
          <c:spPr>
            <a:ln w="9513"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vert="horz"/>
          <a:lstStyle/>
          <a:p>
            <a:pPr>
              <a:defRPr/>
            </a:pPr>
            <a:endParaRPr lang="es-CO"/>
          </a:p>
        </c:txPr>
        <c:crossAx val="1515772816"/>
        <c:crosses val="autoZero"/>
        <c:crossBetween val="between"/>
      </c:valAx>
      <c:spPr>
        <a:noFill/>
        <a:ln w="25367">
          <a:noFill/>
        </a:ln>
      </c:spPr>
    </c:plotArea>
    <c:legend>
      <c:legendPos val="r"/>
      <c:layout>
        <c:manualLayout>
          <c:xMode val="edge"/>
          <c:yMode val="edge"/>
          <c:x val="0.72219634597792537"/>
          <c:y val="5.4757234129852887E-2"/>
          <c:w val="0.2712889960416186"/>
          <c:h val="0.79122994861374329"/>
        </c:manualLayout>
      </c:layout>
      <c:overlay val="0"/>
      <c:spPr>
        <a:noFill/>
        <a:ln>
          <a:noFill/>
        </a:ln>
        <a:effectLst/>
      </c:spPr>
      <c:txPr>
        <a:bodyPr rot="0" vert="horz"/>
        <a:lstStyle/>
        <a:p>
          <a:pPr>
            <a:defRPr sz="1600"/>
          </a:pPr>
          <a:endParaRPr lang="es-CO"/>
        </a:p>
      </c:txPr>
    </c:legend>
    <c:plotVisOnly val="1"/>
    <c:dispBlanksAs val="gap"/>
    <c:showDLblsOverMax val="0"/>
  </c:chart>
  <c:spPr>
    <a:noFill/>
    <a:ln>
      <a:noFill/>
    </a:ln>
    <a:effectLst/>
  </c:spPr>
  <c:txPr>
    <a:bodyPr/>
    <a:lstStyle/>
    <a:p>
      <a:pPr>
        <a:defRPr sz="1400"/>
      </a:pPr>
      <a:endParaRPr lang="es-CO"/>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920" b="1" i="0" u="none" strike="noStrike" kern="1200" spc="0" baseline="0">
                <a:solidFill>
                  <a:schemeClr val="accent1"/>
                </a:solidFill>
                <a:latin typeface="+mn-lt"/>
                <a:ea typeface="+mn-ea"/>
                <a:cs typeface="+mn-cs"/>
              </a:defRPr>
            </a:pPr>
            <a:r>
              <a:rPr lang="es-ES" b="1" i="0" dirty="0">
                <a:solidFill>
                  <a:schemeClr val="accent1"/>
                </a:solidFill>
              </a:rPr>
              <a:t>CONDICIONES DE AMBIENTE DE TRABAJO</a:t>
            </a:r>
          </a:p>
          <a:p>
            <a:pPr>
              <a:defRPr b="1">
                <a:solidFill>
                  <a:schemeClr val="accent1"/>
                </a:solidFill>
              </a:defRPr>
            </a:pPr>
            <a:r>
              <a:rPr lang="es-CO" b="1" i="0" dirty="0">
                <a:solidFill>
                  <a:schemeClr val="accent1"/>
                </a:solidFill>
              </a:rPr>
              <a:t>Cantidad de personas expuestas a los riesgos por Dirección Territorial</a:t>
            </a:r>
          </a:p>
        </c:rich>
      </c:tx>
      <c:layout>
        <c:manualLayout>
          <c:xMode val="edge"/>
          <c:yMode val="edge"/>
          <c:x val="0.20085666350107112"/>
          <c:y val="0"/>
        </c:manualLayout>
      </c:layout>
      <c:overlay val="0"/>
      <c:spPr>
        <a:noFill/>
        <a:ln>
          <a:noFill/>
        </a:ln>
        <a:effectLst/>
      </c:spPr>
      <c:txPr>
        <a:bodyPr rot="0" spcFirstLastPara="1" vertOverflow="ellipsis" vert="horz" wrap="square" anchor="ctr" anchorCtr="1"/>
        <a:lstStyle/>
        <a:p>
          <a:pPr>
            <a:defRPr sz="1920" b="1" i="0" u="none" strike="noStrike" kern="1200" spc="0" baseline="0">
              <a:solidFill>
                <a:schemeClr val="accent1"/>
              </a:solidFill>
              <a:latin typeface="+mn-lt"/>
              <a:ea typeface="+mn-ea"/>
              <a:cs typeface="+mn-cs"/>
            </a:defRPr>
          </a:pPr>
          <a:endParaRPr lang="es-CO"/>
        </a:p>
      </c:txPr>
    </c:title>
    <c:autoTitleDeleted val="0"/>
    <c:plotArea>
      <c:layout/>
      <c:lineChart>
        <c:grouping val="standard"/>
        <c:varyColors val="0"/>
        <c:ser>
          <c:idx val="0"/>
          <c:order val="0"/>
          <c:spPr>
            <a:ln w="28575" cap="rnd">
              <a:solidFill>
                <a:schemeClr val="accent1"/>
              </a:solidFill>
              <a:round/>
            </a:ln>
            <a:effectLst/>
          </c:spPr>
          <c:marker>
            <c:symbol val="none"/>
          </c:marker>
          <c:dLbls>
            <c:dLbl>
              <c:idx val="12"/>
              <c:layout>
                <c:manualLayout>
                  <c:x val="-9.4976175770572126E-3"/>
                  <c:y val="-3.792735468148986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D3C-49F3-8B25-0AF1A0976513}"/>
                </c:ext>
              </c:extLst>
            </c:dLbl>
            <c:dLbl>
              <c:idx val="13"/>
              <c:layout>
                <c:manualLayout>
                  <c:x val="-4.221163367580983E-3"/>
                  <c:y val="-2.27564128088940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D3C-49F3-8B25-0AF1A0976513}"/>
                </c:ext>
              </c:extLst>
            </c:dLbl>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'Expuestos por sede'!$L$3:$L$24</c:f>
              <c:strCache>
                <c:ptCount val="22"/>
                <c:pt idx="0">
                  <c:v>DT  META</c:v>
                </c:pt>
                <c:pt idx="1">
                  <c:v>DT ATLANTICO</c:v>
                </c:pt>
                <c:pt idx="2">
                  <c:v>DT BOLIVAR</c:v>
                </c:pt>
                <c:pt idx="3">
                  <c:v>DT BOYACA</c:v>
                </c:pt>
                <c:pt idx="4">
                  <c:v>DT CALDAS</c:v>
                </c:pt>
                <c:pt idx="5">
                  <c:v>DT CAQUETA</c:v>
                </c:pt>
                <c:pt idx="6">
                  <c:v>DT CASANARE</c:v>
                </c:pt>
                <c:pt idx="7">
                  <c:v>DT CAUCA</c:v>
                </c:pt>
                <c:pt idx="8">
                  <c:v>DT CESAR</c:v>
                </c:pt>
                <c:pt idx="9">
                  <c:v>DT CORDOBA</c:v>
                </c:pt>
                <c:pt idx="10">
                  <c:v>DT CUNDINAMARCA</c:v>
                </c:pt>
                <c:pt idx="11">
                  <c:v>DT GUAJIRA</c:v>
                </c:pt>
                <c:pt idx="12">
                  <c:v>DT HUILA</c:v>
                </c:pt>
                <c:pt idx="13">
                  <c:v>DT MAGDALENA</c:v>
                </c:pt>
                <c:pt idx="14">
                  <c:v>DT NARIÑO</c:v>
                </c:pt>
                <c:pt idx="15">
                  <c:v>DT QUINDIO</c:v>
                </c:pt>
                <c:pt idx="16">
                  <c:v>DT RISARALDA</c:v>
                </c:pt>
                <c:pt idx="17">
                  <c:v>DT SANTANDER</c:v>
                </c:pt>
                <c:pt idx="18">
                  <c:v>DT SUCRE</c:v>
                </c:pt>
                <c:pt idx="19">
                  <c:v>DT TOLIMA</c:v>
                </c:pt>
                <c:pt idx="20">
                  <c:v>DT VALLE</c:v>
                </c:pt>
                <c:pt idx="21">
                  <c:v>NORTE DE SANTANDER</c:v>
                </c:pt>
              </c:strCache>
            </c:strRef>
          </c:cat>
          <c:val>
            <c:numRef>
              <c:f>'Expuestos por sede'!$M$3:$M$24</c:f>
              <c:numCache>
                <c:formatCode>General</c:formatCode>
                <c:ptCount val="22"/>
                <c:pt idx="0">
                  <c:v>87</c:v>
                </c:pt>
                <c:pt idx="1">
                  <c:v>48</c:v>
                </c:pt>
                <c:pt idx="2">
                  <c:v>43</c:v>
                </c:pt>
                <c:pt idx="3">
                  <c:v>68</c:v>
                </c:pt>
                <c:pt idx="4">
                  <c:v>53</c:v>
                </c:pt>
                <c:pt idx="5">
                  <c:v>20</c:v>
                </c:pt>
                <c:pt idx="6">
                  <c:v>33</c:v>
                </c:pt>
                <c:pt idx="7">
                  <c:v>90</c:v>
                </c:pt>
                <c:pt idx="8">
                  <c:v>47</c:v>
                </c:pt>
                <c:pt idx="9">
                  <c:v>34</c:v>
                </c:pt>
                <c:pt idx="10">
                  <c:v>114</c:v>
                </c:pt>
                <c:pt idx="11">
                  <c:v>31</c:v>
                </c:pt>
                <c:pt idx="12">
                  <c:v>42</c:v>
                </c:pt>
                <c:pt idx="13">
                  <c:v>43</c:v>
                </c:pt>
                <c:pt idx="14">
                  <c:v>43</c:v>
                </c:pt>
                <c:pt idx="15">
                  <c:v>28</c:v>
                </c:pt>
                <c:pt idx="16">
                  <c:v>44</c:v>
                </c:pt>
                <c:pt idx="17">
                  <c:v>28</c:v>
                </c:pt>
                <c:pt idx="18">
                  <c:v>35</c:v>
                </c:pt>
                <c:pt idx="19">
                  <c:v>62</c:v>
                </c:pt>
                <c:pt idx="20">
                  <c:v>67</c:v>
                </c:pt>
                <c:pt idx="21">
                  <c:v>59</c:v>
                </c:pt>
              </c:numCache>
            </c:numRef>
          </c:val>
          <c:smooth val="0"/>
          <c:extLst>
            <c:ext xmlns:c16="http://schemas.microsoft.com/office/drawing/2014/chart" uri="{C3380CC4-5D6E-409C-BE32-E72D297353CC}">
              <c16:uniqueId val="{00000000-3D3C-49F3-8B25-0AF1A0976513}"/>
            </c:ext>
          </c:extLst>
        </c:ser>
        <c:dLbls>
          <c:showLegendKey val="0"/>
          <c:showVal val="0"/>
          <c:showCatName val="0"/>
          <c:showSerName val="0"/>
          <c:showPercent val="0"/>
          <c:showBubbleSize val="0"/>
        </c:dLbls>
        <c:smooth val="0"/>
        <c:axId val="1201234847"/>
        <c:axId val="1201240255"/>
      </c:lineChart>
      <c:catAx>
        <c:axId val="120123484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s-CO"/>
          </a:p>
        </c:txPr>
        <c:crossAx val="1201240255"/>
        <c:crosses val="autoZero"/>
        <c:auto val="1"/>
        <c:lblAlgn val="ctr"/>
        <c:lblOffset val="100"/>
        <c:noMultiLvlLbl val="0"/>
      </c:catAx>
      <c:valAx>
        <c:axId val="1201240255"/>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s-CO"/>
          </a:p>
        </c:txPr>
        <c:crossAx val="1201234847"/>
        <c:crosses val="autoZero"/>
        <c:crossBetween val="between"/>
      </c:valAx>
      <c:spPr>
        <a:noFill/>
        <a:ln>
          <a:noFill/>
        </a:ln>
        <a:effectLst/>
      </c:spPr>
    </c:plotArea>
    <c:plotVisOnly val="1"/>
    <c:dispBlanksAs val="gap"/>
    <c:showDLblsOverMax val="0"/>
  </c:chart>
  <c:spPr>
    <a:noFill/>
    <a:ln>
      <a:noFill/>
    </a:ln>
    <a:effectLst/>
  </c:spPr>
  <c:txPr>
    <a:bodyPr/>
    <a:lstStyle/>
    <a:p>
      <a:pPr>
        <a:defRPr sz="1600">
          <a:solidFill>
            <a:schemeClr val="tx1"/>
          </a:solidFill>
          <a:latin typeface="+mn-lt"/>
        </a:defRPr>
      </a:pPr>
      <a:endParaRPr lang="es-CO"/>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2653964529634055E-2"/>
          <c:y val="4.2295844814912602E-2"/>
          <c:w val="0.72125284029515335"/>
          <c:h val="0.75614173228346659"/>
        </c:manualLayout>
      </c:layout>
      <c:lineChart>
        <c:grouping val="standard"/>
        <c:varyColors val="0"/>
        <c:ser>
          <c:idx val="0"/>
          <c:order val="0"/>
          <c:tx>
            <c:v>Máximo Permitido</c:v>
          </c:tx>
          <c:spPr>
            <a:ln>
              <a:solidFill>
                <a:srgbClr val="92D050"/>
              </a:solidFill>
            </a:ln>
          </c:spPr>
          <c:marker>
            <c:symbol val="triangle"/>
            <c:size val="5"/>
            <c:spPr>
              <a:solidFill>
                <a:srgbClr val="92D050"/>
              </a:solidFill>
              <a:ln>
                <a:solidFill>
                  <a:srgbClr val="92D050"/>
                </a:solidFill>
              </a:ln>
            </c:spPr>
          </c:marker>
          <c:dLbls>
            <c:dLbl>
              <c:idx val="0"/>
              <c:layout>
                <c:manualLayout>
                  <c:x val="0.59854899156856178"/>
                  <c:y val="-2.8099829933440955E-4"/>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949-46FA-A9CA-A8FDB2C1E97C}"/>
                </c:ext>
              </c:extLst>
            </c:dLbl>
            <c:dLbl>
              <c:idx val="1"/>
              <c:delete val="1"/>
              <c:extLst>
                <c:ext xmlns:c15="http://schemas.microsoft.com/office/drawing/2012/chart" uri="{CE6537A1-D6FC-4f65-9D91-7224C49458BB}"/>
                <c:ext xmlns:c16="http://schemas.microsoft.com/office/drawing/2014/chart" uri="{C3380CC4-5D6E-409C-BE32-E72D297353CC}">
                  <c16:uniqueId val="{00000001-A949-46FA-A9CA-A8FDB2C1E97C}"/>
                </c:ext>
              </c:extLst>
            </c:dLbl>
            <c:dLbl>
              <c:idx val="2"/>
              <c:delete val="1"/>
              <c:extLst>
                <c:ext xmlns:c15="http://schemas.microsoft.com/office/drawing/2012/chart" uri="{CE6537A1-D6FC-4f65-9D91-7224C49458BB}"/>
                <c:ext xmlns:c16="http://schemas.microsoft.com/office/drawing/2014/chart" uri="{C3380CC4-5D6E-409C-BE32-E72D297353CC}">
                  <c16:uniqueId val="{00000002-A949-46FA-A9CA-A8FDB2C1E97C}"/>
                </c:ext>
              </c:extLst>
            </c:dLbl>
            <c:dLbl>
              <c:idx val="3"/>
              <c:delete val="1"/>
              <c:extLst>
                <c:ext xmlns:c15="http://schemas.microsoft.com/office/drawing/2012/chart" uri="{CE6537A1-D6FC-4f65-9D91-7224C49458BB}"/>
                <c:ext xmlns:c16="http://schemas.microsoft.com/office/drawing/2014/chart" uri="{C3380CC4-5D6E-409C-BE32-E72D297353CC}">
                  <c16:uniqueId val="{00000003-A949-46FA-A9CA-A8FDB2C1E97C}"/>
                </c:ext>
              </c:extLst>
            </c:dLbl>
            <c:dLbl>
              <c:idx val="4"/>
              <c:delete val="1"/>
              <c:extLst>
                <c:ext xmlns:c15="http://schemas.microsoft.com/office/drawing/2012/chart" uri="{CE6537A1-D6FC-4f65-9D91-7224C49458BB}"/>
                <c:ext xmlns:c16="http://schemas.microsoft.com/office/drawing/2014/chart" uri="{C3380CC4-5D6E-409C-BE32-E72D297353CC}">
                  <c16:uniqueId val="{00000004-A949-46FA-A9CA-A8FDB2C1E97C}"/>
                </c:ext>
              </c:extLst>
            </c:dLbl>
            <c:dLbl>
              <c:idx val="5"/>
              <c:delete val="1"/>
              <c:extLst>
                <c:ext xmlns:c15="http://schemas.microsoft.com/office/drawing/2012/chart" uri="{CE6537A1-D6FC-4f65-9D91-7224C49458BB}"/>
                <c:ext xmlns:c16="http://schemas.microsoft.com/office/drawing/2014/chart" uri="{C3380CC4-5D6E-409C-BE32-E72D297353CC}">
                  <c16:uniqueId val="{00000005-A949-46FA-A9CA-A8FDB2C1E97C}"/>
                </c:ext>
              </c:extLst>
            </c:dLbl>
            <c:dLbl>
              <c:idx val="6"/>
              <c:delete val="1"/>
              <c:extLst>
                <c:ext xmlns:c15="http://schemas.microsoft.com/office/drawing/2012/chart" uri="{CE6537A1-D6FC-4f65-9D91-7224C49458BB}"/>
                <c:ext xmlns:c16="http://schemas.microsoft.com/office/drawing/2014/chart" uri="{C3380CC4-5D6E-409C-BE32-E72D297353CC}">
                  <c16:uniqueId val="{00000006-A949-46FA-A9CA-A8FDB2C1E97C}"/>
                </c:ext>
              </c:extLst>
            </c:dLbl>
            <c:dLbl>
              <c:idx val="7"/>
              <c:delete val="1"/>
              <c:extLst>
                <c:ext xmlns:c15="http://schemas.microsoft.com/office/drawing/2012/chart" uri="{CE6537A1-D6FC-4f65-9D91-7224C49458BB}"/>
                <c:ext xmlns:c16="http://schemas.microsoft.com/office/drawing/2014/chart" uri="{C3380CC4-5D6E-409C-BE32-E72D297353CC}">
                  <c16:uniqueId val="{00000007-A949-46FA-A9CA-A8FDB2C1E97C}"/>
                </c:ext>
              </c:extLst>
            </c:dLbl>
            <c:dLbl>
              <c:idx val="8"/>
              <c:delete val="1"/>
              <c:extLst>
                <c:ext xmlns:c15="http://schemas.microsoft.com/office/drawing/2012/chart" uri="{CE6537A1-D6FC-4f65-9D91-7224C49458BB}"/>
                <c:ext xmlns:c16="http://schemas.microsoft.com/office/drawing/2014/chart" uri="{C3380CC4-5D6E-409C-BE32-E72D297353CC}">
                  <c16:uniqueId val="{00000008-A949-46FA-A9CA-A8FDB2C1E97C}"/>
                </c:ext>
              </c:extLst>
            </c:dLbl>
            <c:dLbl>
              <c:idx val="9"/>
              <c:delete val="1"/>
              <c:extLst>
                <c:ext xmlns:c15="http://schemas.microsoft.com/office/drawing/2012/chart" uri="{CE6537A1-D6FC-4f65-9D91-7224C49458BB}"/>
                <c:ext xmlns:c16="http://schemas.microsoft.com/office/drawing/2014/chart" uri="{C3380CC4-5D6E-409C-BE32-E72D297353CC}">
                  <c16:uniqueId val="{00000009-A949-46FA-A9CA-A8FDB2C1E97C}"/>
                </c:ext>
              </c:extLst>
            </c:dLbl>
            <c:dLbl>
              <c:idx val="10"/>
              <c:delete val="1"/>
              <c:extLst>
                <c:ext xmlns:c15="http://schemas.microsoft.com/office/drawing/2012/chart" uri="{CE6537A1-D6FC-4f65-9D91-7224C49458BB}"/>
                <c:ext xmlns:c16="http://schemas.microsoft.com/office/drawing/2014/chart" uri="{C3380CC4-5D6E-409C-BE32-E72D297353CC}">
                  <c16:uniqueId val="{0000000A-A949-46FA-A9CA-A8FDB2C1E97C}"/>
                </c:ext>
              </c:extLst>
            </c:dLbl>
            <c:spPr>
              <a:noFill/>
              <a:ln>
                <a:noFill/>
              </a:ln>
              <a:effectLst/>
            </c:spPr>
            <c:dLblPos val="t"/>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'Ind.1 Eficacia Mtto'!$B$18:$B$29</c:f>
              <c:strCache>
                <c:ptCount val="12"/>
                <c:pt idx="0">
                  <c:v>Enero </c:v>
                </c:pt>
                <c:pt idx="1">
                  <c:v>Febrero</c:v>
                </c:pt>
                <c:pt idx="2">
                  <c:v>Marzo</c:v>
                </c:pt>
                <c:pt idx="3">
                  <c:v>Abril</c:v>
                </c:pt>
                <c:pt idx="4">
                  <c:v>Mayo</c:v>
                </c:pt>
                <c:pt idx="5">
                  <c:v>Junio</c:v>
                </c:pt>
                <c:pt idx="6">
                  <c:v>Julio </c:v>
                </c:pt>
                <c:pt idx="7">
                  <c:v>Agosto</c:v>
                </c:pt>
                <c:pt idx="8">
                  <c:v>Septiembre</c:v>
                </c:pt>
                <c:pt idx="9">
                  <c:v>Octubre</c:v>
                </c:pt>
                <c:pt idx="10">
                  <c:v>Noviembre</c:v>
                </c:pt>
                <c:pt idx="11">
                  <c:v>Diciembre</c:v>
                </c:pt>
              </c:strCache>
            </c:strRef>
          </c:cat>
          <c:val>
            <c:numRef>
              <c:f>'Ind.1 Eficacia Mtto'!$C$9:$O$9</c:f>
              <c:numCache>
                <c:formatCode>0%</c:formatCode>
                <c:ptCount val="12"/>
                <c:pt idx="0">
                  <c:v>7.0000000000000034E-2</c:v>
                </c:pt>
                <c:pt idx="1">
                  <c:v>7.0000000000000034E-2</c:v>
                </c:pt>
                <c:pt idx="2">
                  <c:v>7.0000000000000034E-2</c:v>
                </c:pt>
                <c:pt idx="3">
                  <c:v>7.0000000000000034E-2</c:v>
                </c:pt>
                <c:pt idx="4">
                  <c:v>7.0000000000000034E-2</c:v>
                </c:pt>
                <c:pt idx="5">
                  <c:v>7.0000000000000034E-2</c:v>
                </c:pt>
                <c:pt idx="6">
                  <c:v>7.0000000000000034E-2</c:v>
                </c:pt>
                <c:pt idx="7">
                  <c:v>7.0000000000000034E-2</c:v>
                </c:pt>
                <c:pt idx="8">
                  <c:v>7.0000000000000034E-2</c:v>
                </c:pt>
                <c:pt idx="9">
                  <c:v>7.0000000000000034E-2</c:v>
                </c:pt>
                <c:pt idx="10">
                  <c:v>7.0000000000000034E-2</c:v>
                </c:pt>
              </c:numCache>
            </c:numRef>
          </c:val>
          <c:smooth val="0"/>
          <c:extLst>
            <c:ext xmlns:c16="http://schemas.microsoft.com/office/drawing/2014/chart" uri="{C3380CC4-5D6E-409C-BE32-E72D297353CC}">
              <c16:uniqueId val="{0000000B-A949-46FA-A9CA-A8FDB2C1E97C}"/>
            </c:ext>
          </c:extLst>
        </c:ser>
        <c:ser>
          <c:idx val="1"/>
          <c:order val="1"/>
          <c:tx>
            <c:v>Meta</c:v>
          </c:tx>
          <c:spPr>
            <a:ln>
              <a:solidFill>
                <a:srgbClr val="FF0000"/>
              </a:solidFill>
            </a:ln>
          </c:spPr>
          <c:marker>
            <c:symbol val="square"/>
            <c:size val="5"/>
            <c:spPr>
              <a:solidFill>
                <a:srgbClr val="FF0000"/>
              </a:solidFill>
              <a:ln>
                <a:solidFill>
                  <a:srgbClr val="FF0000"/>
                </a:solidFill>
              </a:ln>
            </c:spPr>
          </c:marker>
          <c:dLbls>
            <c:dLbl>
              <c:idx val="0"/>
              <c:layout>
                <c:manualLayout>
                  <c:x val="0.59895042579557178"/>
                  <c:y val="5.2008425632569903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A949-46FA-A9CA-A8FDB2C1E97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strRef>
              <c:f>'Ind.1 Eficacia Mtto'!$B$18:$B$29</c:f>
              <c:strCache>
                <c:ptCount val="12"/>
                <c:pt idx="0">
                  <c:v>Enero </c:v>
                </c:pt>
                <c:pt idx="1">
                  <c:v>Febrero</c:v>
                </c:pt>
                <c:pt idx="2">
                  <c:v>Marzo</c:v>
                </c:pt>
                <c:pt idx="3">
                  <c:v>Abril</c:v>
                </c:pt>
                <c:pt idx="4">
                  <c:v>Mayo</c:v>
                </c:pt>
                <c:pt idx="5">
                  <c:v>Junio</c:v>
                </c:pt>
                <c:pt idx="6">
                  <c:v>Julio </c:v>
                </c:pt>
                <c:pt idx="7">
                  <c:v>Agosto</c:v>
                </c:pt>
                <c:pt idx="8">
                  <c:v>Septiembre</c:v>
                </c:pt>
                <c:pt idx="9">
                  <c:v>Octubre</c:v>
                </c:pt>
                <c:pt idx="10">
                  <c:v>Noviembre</c:v>
                </c:pt>
                <c:pt idx="11">
                  <c:v>Diciembre</c:v>
                </c:pt>
              </c:strCache>
            </c:strRef>
          </c:cat>
          <c:val>
            <c:numRef>
              <c:f>'Ind.1 Eficacia Mtto'!$C$10:$O$10</c:f>
              <c:numCache>
                <c:formatCode>0%</c:formatCode>
                <c:ptCount val="12"/>
                <c:pt idx="0">
                  <c:v>5.0000000000000031E-2</c:v>
                </c:pt>
                <c:pt idx="1">
                  <c:v>5.0000000000000031E-2</c:v>
                </c:pt>
                <c:pt idx="2">
                  <c:v>5.0000000000000031E-2</c:v>
                </c:pt>
                <c:pt idx="3">
                  <c:v>5.0000000000000031E-2</c:v>
                </c:pt>
                <c:pt idx="4">
                  <c:v>5.0000000000000031E-2</c:v>
                </c:pt>
                <c:pt idx="5">
                  <c:v>5.0000000000000031E-2</c:v>
                </c:pt>
                <c:pt idx="6">
                  <c:v>5.0000000000000031E-2</c:v>
                </c:pt>
                <c:pt idx="7">
                  <c:v>5.0000000000000031E-2</c:v>
                </c:pt>
                <c:pt idx="8">
                  <c:v>5.0000000000000031E-2</c:v>
                </c:pt>
                <c:pt idx="9">
                  <c:v>5.0000000000000031E-2</c:v>
                </c:pt>
                <c:pt idx="10">
                  <c:v>5.0000000000000031E-2</c:v>
                </c:pt>
              </c:numCache>
            </c:numRef>
          </c:val>
          <c:smooth val="0"/>
          <c:extLst>
            <c:ext xmlns:c16="http://schemas.microsoft.com/office/drawing/2014/chart" uri="{C3380CC4-5D6E-409C-BE32-E72D297353CC}">
              <c16:uniqueId val="{0000000D-A949-46FA-A9CA-A8FDB2C1E97C}"/>
            </c:ext>
          </c:extLst>
        </c:ser>
        <c:ser>
          <c:idx val="2"/>
          <c:order val="2"/>
          <c:tx>
            <c:v>LNS</c:v>
          </c:tx>
          <c:spPr>
            <a:ln>
              <a:solidFill>
                <a:schemeClr val="accent4"/>
              </a:solidFill>
            </a:ln>
          </c:spPr>
          <c:marker>
            <c:spPr>
              <a:solidFill>
                <a:schemeClr val="accent4"/>
              </a:solidFill>
              <a:ln>
                <a:solidFill>
                  <a:schemeClr val="accent4"/>
                </a:solidFill>
              </a:ln>
            </c:spPr>
          </c:marker>
          <c:dLbls>
            <c:dLbl>
              <c:idx val="0"/>
              <c:layout>
                <c:manualLayout>
                  <c:x val="-4.1092687360099293E-2"/>
                  <c:y val="-2.931065915359372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A949-46FA-A9CA-A8FDB2C1E97C}"/>
                </c:ext>
              </c:extLst>
            </c:dLbl>
            <c:dLbl>
              <c:idx val="1"/>
              <c:layout>
                <c:manualLayout>
                  <c:x val="-3.768111839315267E-2"/>
                  <c:y val="-3.043107709996577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A949-46FA-A9CA-A8FDB2C1E97C}"/>
                </c:ext>
              </c:extLst>
            </c:dLbl>
            <c:dLbl>
              <c:idx val="2"/>
              <c:layout>
                <c:manualLayout>
                  <c:x val="-3.58197278355094E-2"/>
                  <c:y val="-2.931065915359372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A949-46FA-A9CA-A8FDB2C1E97C}"/>
                </c:ext>
              </c:extLst>
            </c:dLbl>
            <c:dLbl>
              <c:idx val="3"/>
              <c:layout>
                <c:manualLayout>
                  <c:x val="-3.1615698401053376E-2"/>
                  <c:y val="2.052571005473746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A949-46FA-A9CA-A8FDB2C1E97C}"/>
                </c:ext>
              </c:extLst>
            </c:dLbl>
            <c:dLbl>
              <c:idx val="4"/>
              <c:layout>
                <c:manualLayout>
                  <c:x val="-3.061735629967469E-2"/>
                  <c:y val="1.697459752193847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A949-46FA-A9CA-A8FDB2C1E97C}"/>
                </c:ext>
              </c:extLst>
            </c:dLbl>
            <c:dLbl>
              <c:idx val="5"/>
              <c:layout>
                <c:manualLayout>
                  <c:x val="-3.4888664910912998E-2"/>
                  <c:y val="1.149274230890527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A949-46FA-A9CA-A8FDB2C1E97C}"/>
                </c:ext>
              </c:extLst>
            </c:dLbl>
            <c:dLbl>
              <c:idx val="6"/>
              <c:layout>
                <c:manualLayout>
                  <c:x val="-2.9420000135759902E-2"/>
                  <c:y val="1.89054447197354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A949-46FA-A9CA-A8FDB2C1E97C}"/>
                </c:ext>
              </c:extLst>
            </c:dLbl>
            <c:dLbl>
              <c:idx val="7"/>
              <c:layout>
                <c:manualLayout>
                  <c:x val="-5.2674807730163798E-3"/>
                  <c:y val="5.2008425632569903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A949-46FA-A9CA-A8FDB2C1E97C}"/>
                </c:ext>
              </c:extLst>
            </c:dLbl>
            <c:dLbl>
              <c:idx val="8"/>
              <c:layout>
                <c:manualLayout>
                  <c:x val="-3.7907345038893953E-2"/>
                  <c:y val="-3.043112304358709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A949-46FA-A9CA-A8FDB2C1E97C}"/>
                </c:ext>
              </c:extLst>
            </c:dLbl>
            <c:dLbl>
              <c:idx val="9"/>
              <c:layout>
                <c:manualLayout>
                  <c:x val="-1.6689739822172433E-2"/>
                  <c:y val="-2.769020261229139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A949-46FA-A9CA-A8FDB2C1E97C}"/>
                </c:ext>
              </c:extLst>
            </c:dLbl>
            <c:dLbl>
              <c:idx val="10"/>
              <c:layout>
                <c:manualLayout>
                  <c:x val="-4.9714775976695642E-3"/>
                  <c:y val="-1.946744131840430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8-A949-46FA-A9CA-A8FDB2C1E97C}"/>
                </c:ext>
              </c:extLst>
            </c:dLbl>
            <c:dLbl>
              <c:idx val="11"/>
              <c:layout>
                <c:manualLayout>
                  <c:x val="-5.4840245351828534E-3"/>
                  <c:y val="4.083280817010111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9-A949-46FA-A9CA-A8FDB2C1E97C}"/>
                </c:ext>
              </c:extLst>
            </c:dLbl>
            <c:spPr>
              <a:noFill/>
              <a:ln>
                <a:noFill/>
              </a:ln>
              <a:effectLst/>
            </c:spPr>
            <c:txPr>
              <a:bodyPr/>
              <a:lstStyle/>
              <a:p>
                <a:pPr>
                  <a:defRPr sz="1200">
                    <a:latin typeface="Arial" panose="020B0604020202020204" pitchFamily="34" charset="0"/>
                    <a:cs typeface="Arial" panose="020B0604020202020204" pitchFamily="34" charset="0"/>
                  </a:defRPr>
                </a:pPr>
                <a:endParaRPr lang="es-C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'Ind.1 Eficacia Mtto'!$B$18:$B$29</c:f>
              <c:strCache>
                <c:ptCount val="12"/>
                <c:pt idx="0">
                  <c:v>Enero </c:v>
                </c:pt>
                <c:pt idx="1">
                  <c:v>Febrero</c:v>
                </c:pt>
                <c:pt idx="2">
                  <c:v>Marzo</c:v>
                </c:pt>
                <c:pt idx="3">
                  <c:v>Abril</c:v>
                </c:pt>
                <c:pt idx="4">
                  <c:v>Mayo</c:v>
                </c:pt>
                <c:pt idx="5">
                  <c:v>Junio</c:v>
                </c:pt>
                <c:pt idx="6">
                  <c:v>Julio </c:v>
                </c:pt>
                <c:pt idx="7">
                  <c:v>Agosto</c:v>
                </c:pt>
                <c:pt idx="8">
                  <c:v>Septiembre</c:v>
                </c:pt>
                <c:pt idx="9">
                  <c:v>Octubre</c:v>
                </c:pt>
                <c:pt idx="10">
                  <c:v>Noviembre</c:v>
                </c:pt>
                <c:pt idx="11">
                  <c:v>Diciembre</c:v>
                </c:pt>
              </c:strCache>
            </c:strRef>
          </c:cat>
          <c:val>
            <c:numRef>
              <c:f>'Ind.1 Eficacia Mtto'!$P$18:$P$29</c:f>
              <c:numCache>
                <c:formatCode>0.00%</c:formatCode>
                <c:ptCount val="12"/>
                <c:pt idx="0">
                  <c:v>0</c:v>
                </c:pt>
                <c:pt idx="1">
                  <c:v>0</c:v>
                </c:pt>
                <c:pt idx="2">
                  <c:v>0</c:v>
                </c:pt>
                <c:pt idx="3">
                  <c:v>3.1093279839518592E-2</c:v>
                </c:pt>
                <c:pt idx="4">
                  <c:v>3.0057803468208119E-2</c:v>
                </c:pt>
                <c:pt idx="5">
                  <c:v>1.9991040430059361E-2</c:v>
                </c:pt>
                <c:pt idx="6">
                  <c:v>3.0390738060781481E-2</c:v>
                </c:pt>
                <c:pt idx="7">
                  <c:v>2.1004098360655758E-2</c:v>
                </c:pt>
                <c:pt idx="8">
                  <c:v>0.60046728971962537</c:v>
                </c:pt>
                <c:pt idx="9">
                  <c:v>0.62792166771952063</c:v>
                </c:pt>
                <c:pt idx="10">
                  <c:v>0.27676095396561307</c:v>
                </c:pt>
                <c:pt idx="11">
                  <c:v>9.6268088347296374E-2</c:v>
                </c:pt>
              </c:numCache>
            </c:numRef>
          </c:val>
          <c:smooth val="0"/>
          <c:extLst>
            <c:ext xmlns:c16="http://schemas.microsoft.com/office/drawing/2014/chart" uri="{C3380CC4-5D6E-409C-BE32-E72D297353CC}">
              <c16:uniqueId val="{0000001A-A949-46FA-A9CA-A8FDB2C1E97C}"/>
            </c:ext>
          </c:extLst>
        </c:ser>
        <c:dLbls>
          <c:showLegendKey val="0"/>
          <c:showVal val="1"/>
          <c:showCatName val="0"/>
          <c:showSerName val="0"/>
          <c:showPercent val="0"/>
          <c:showBubbleSize val="0"/>
        </c:dLbls>
        <c:marker val="1"/>
        <c:smooth val="0"/>
        <c:axId val="-600549280"/>
        <c:axId val="-600555808"/>
      </c:lineChart>
      <c:catAx>
        <c:axId val="-600549280"/>
        <c:scaling>
          <c:orientation val="minMax"/>
        </c:scaling>
        <c:delete val="0"/>
        <c:axPos val="b"/>
        <c:numFmt formatCode="@" sourceLinked="0"/>
        <c:majorTickMark val="out"/>
        <c:minorTickMark val="none"/>
        <c:tickLblPos val="nextTo"/>
        <c:txPr>
          <a:bodyPr/>
          <a:lstStyle/>
          <a:p>
            <a:pPr>
              <a:defRPr sz="1400"/>
            </a:pPr>
            <a:endParaRPr lang="es-CO"/>
          </a:p>
        </c:txPr>
        <c:crossAx val="-600555808"/>
        <c:crosses val="autoZero"/>
        <c:auto val="1"/>
        <c:lblAlgn val="ctr"/>
        <c:lblOffset val="100"/>
        <c:noMultiLvlLbl val="0"/>
      </c:catAx>
      <c:valAx>
        <c:axId val="-600555808"/>
        <c:scaling>
          <c:orientation val="minMax"/>
          <c:min val="0"/>
        </c:scaling>
        <c:delete val="0"/>
        <c:axPos val="l"/>
        <c:numFmt formatCode="0%" sourceLinked="1"/>
        <c:majorTickMark val="out"/>
        <c:minorTickMark val="none"/>
        <c:tickLblPos val="nextTo"/>
        <c:txPr>
          <a:bodyPr/>
          <a:lstStyle/>
          <a:p>
            <a:pPr>
              <a:defRPr sz="1600"/>
            </a:pPr>
            <a:endParaRPr lang="es-CO"/>
          </a:p>
        </c:txPr>
        <c:crossAx val="-600549280"/>
        <c:crosses val="autoZero"/>
        <c:crossBetween val="between"/>
        <c:majorUnit val="5.0000000000000031E-2"/>
      </c:valAx>
    </c:plotArea>
    <c:legend>
      <c:legendPos val="r"/>
      <c:layout>
        <c:manualLayout>
          <c:xMode val="edge"/>
          <c:yMode val="edge"/>
          <c:x val="0.71412808176394815"/>
          <c:y val="0.16333274101151643"/>
          <c:w val="0.24602787152305561"/>
          <c:h val="0.27869217458262469"/>
        </c:manualLayout>
      </c:layout>
      <c:overlay val="0"/>
      <c:txPr>
        <a:bodyPr/>
        <a:lstStyle/>
        <a:p>
          <a:pPr>
            <a:defRPr sz="1400">
              <a:latin typeface="Arial" panose="020B0604020202020204" pitchFamily="34" charset="0"/>
              <a:cs typeface="Arial" panose="020B0604020202020204" pitchFamily="34" charset="0"/>
            </a:defRPr>
          </a:pPr>
          <a:endParaRPr lang="es-CO"/>
        </a:p>
      </c:txPr>
    </c:legend>
    <c:plotVisOnly val="1"/>
    <c:dispBlanksAs val="gap"/>
    <c:showDLblsOverMax val="0"/>
  </c:chart>
  <c:txPr>
    <a:bodyPr/>
    <a:lstStyle/>
    <a:p>
      <a:pPr>
        <a:defRPr lang="es-ES" sz="1100" b="1" kern="1200" dirty="0">
          <a:solidFill>
            <a:schemeClr val="tx1">
              <a:lumMod val="75000"/>
            </a:schemeClr>
          </a:solidFill>
          <a:latin typeface="+mn-lt"/>
          <a:ea typeface="+mn-ea"/>
          <a:cs typeface="+mn-cs"/>
        </a:defRPr>
      </a:pPr>
      <a:endParaRPr lang="es-CO"/>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8045544061008026E-2"/>
          <c:y val="3.9890047586564982E-2"/>
          <c:w val="0.72125284029515335"/>
          <c:h val="0.75614173228346659"/>
        </c:manualLayout>
      </c:layout>
      <c:lineChart>
        <c:grouping val="standard"/>
        <c:varyColors val="0"/>
        <c:ser>
          <c:idx val="6"/>
          <c:order val="0"/>
          <c:tx>
            <c:v>Meta</c:v>
          </c:tx>
          <c:spPr>
            <a:ln>
              <a:solidFill>
                <a:srgbClr val="9B6C4C"/>
              </a:solidFill>
            </a:ln>
          </c:spPr>
          <c:marker>
            <c:spPr>
              <a:solidFill>
                <a:srgbClr val="BE2507"/>
              </a:solidFill>
              <a:ln>
                <a:solidFill>
                  <a:srgbClr val="9B6C4C"/>
                </a:solidFill>
              </a:ln>
            </c:spPr>
          </c:marker>
          <c:dLbls>
            <c:dLbl>
              <c:idx val="0"/>
              <c:layout>
                <c:manualLayout>
                  <c:x val="0.60879532163742778"/>
                  <c:y val="3.4485314695893265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346-485A-871F-6C7297DBD023}"/>
                </c:ext>
              </c:extLst>
            </c:dLbl>
            <c:dLbl>
              <c:idx val="1"/>
              <c:delete val="1"/>
              <c:extLst>
                <c:ext xmlns:c15="http://schemas.microsoft.com/office/drawing/2012/chart" uri="{CE6537A1-D6FC-4f65-9D91-7224C49458BB}"/>
                <c:ext xmlns:c16="http://schemas.microsoft.com/office/drawing/2014/chart" uri="{C3380CC4-5D6E-409C-BE32-E72D297353CC}">
                  <c16:uniqueId val="{00000001-9346-485A-871F-6C7297DBD023}"/>
                </c:ext>
              </c:extLst>
            </c:dLbl>
            <c:dLbl>
              <c:idx val="2"/>
              <c:delete val="1"/>
              <c:extLst>
                <c:ext xmlns:c15="http://schemas.microsoft.com/office/drawing/2012/chart" uri="{CE6537A1-D6FC-4f65-9D91-7224C49458BB}"/>
                <c:ext xmlns:c16="http://schemas.microsoft.com/office/drawing/2014/chart" uri="{C3380CC4-5D6E-409C-BE32-E72D297353CC}">
                  <c16:uniqueId val="{00000002-9346-485A-871F-6C7297DBD023}"/>
                </c:ext>
              </c:extLst>
            </c:dLbl>
            <c:dLbl>
              <c:idx val="3"/>
              <c:delete val="1"/>
              <c:extLst>
                <c:ext xmlns:c15="http://schemas.microsoft.com/office/drawing/2012/chart" uri="{CE6537A1-D6FC-4f65-9D91-7224C49458BB}"/>
                <c:ext xmlns:c16="http://schemas.microsoft.com/office/drawing/2014/chart" uri="{C3380CC4-5D6E-409C-BE32-E72D297353CC}">
                  <c16:uniqueId val="{00000003-9346-485A-871F-6C7297DBD023}"/>
                </c:ext>
              </c:extLst>
            </c:dLbl>
            <c:dLbl>
              <c:idx val="4"/>
              <c:delete val="1"/>
              <c:extLst>
                <c:ext xmlns:c15="http://schemas.microsoft.com/office/drawing/2012/chart" uri="{CE6537A1-D6FC-4f65-9D91-7224C49458BB}"/>
                <c:ext xmlns:c16="http://schemas.microsoft.com/office/drawing/2014/chart" uri="{C3380CC4-5D6E-409C-BE32-E72D297353CC}">
                  <c16:uniqueId val="{00000004-9346-485A-871F-6C7297DBD023}"/>
                </c:ext>
              </c:extLst>
            </c:dLbl>
            <c:dLbl>
              <c:idx val="5"/>
              <c:delete val="1"/>
              <c:extLst>
                <c:ext xmlns:c15="http://schemas.microsoft.com/office/drawing/2012/chart" uri="{CE6537A1-D6FC-4f65-9D91-7224C49458BB}"/>
                <c:ext xmlns:c16="http://schemas.microsoft.com/office/drawing/2014/chart" uri="{C3380CC4-5D6E-409C-BE32-E72D297353CC}">
                  <c16:uniqueId val="{00000005-9346-485A-871F-6C7297DBD023}"/>
                </c:ext>
              </c:extLst>
            </c:dLbl>
            <c:dLbl>
              <c:idx val="6"/>
              <c:delete val="1"/>
              <c:extLst>
                <c:ext xmlns:c15="http://schemas.microsoft.com/office/drawing/2012/chart" uri="{CE6537A1-D6FC-4f65-9D91-7224C49458BB}"/>
                <c:ext xmlns:c16="http://schemas.microsoft.com/office/drawing/2014/chart" uri="{C3380CC4-5D6E-409C-BE32-E72D297353CC}">
                  <c16:uniqueId val="{00000006-9346-485A-871F-6C7297DBD023}"/>
                </c:ext>
              </c:extLst>
            </c:dLbl>
            <c:dLbl>
              <c:idx val="7"/>
              <c:delete val="1"/>
              <c:extLst>
                <c:ext xmlns:c15="http://schemas.microsoft.com/office/drawing/2012/chart" uri="{CE6537A1-D6FC-4f65-9D91-7224C49458BB}"/>
                <c:ext xmlns:c16="http://schemas.microsoft.com/office/drawing/2014/chart" uri="{C3380CC4-5D6E-409C-BE32-E72D297353CC}">
                  <c16:uniqueId val="{00000007-9346-485A-871F-6C7297DBD023}"/>
                </c:ext>
              </c:extLst>
            </c:dLbl>
            <c:dLbl>
              <c:idx val="8"/>
              <c:delete val="1"/>
              <c:extLst>
                <c:ext xmlns:c15="http://schemas.microsoft.com/office/drawing/2012/chart" uri="{CE6537A1-D6FC-4f65-9D91-7224C49458BB}"/>
                <c:ext xmlns:c16="http://schemas.microsoft.com/office/drawing/2014/chart" uri="{C3380CC4-5D6E-409C-BE32-E72D297353CC}">
                  <c16:uniqueId val="{00000008-9346-485A-871F-6C7297DBD023}"/>
                </c:ext>
              </c:extLst>
            </c:dLbl>
            <c:dLbl>
              <c:idx val="9"/>
              <c:delete val="1"/>
              <c:extLst>
                <c:ext xmlns:c15="http://schemas.microsoft.com/office/drawing/2012/chart" uri="{CE6537A1-D6FC-4f65-9D91-7224C49458BB}"/>
                <c:ext xmlns:c16="http://schemas.microsoft.com/office/drawing/2014/chart" uri="{C3380CC4-5D6E-409C-BE32-E72D297353CC}">
                  <c16:uniqueId val="{00000009-9346-485A-871F-6C7297DBD023}"/>
                </c:ext>
              </c:extLst>
            </c:dLbl>
            <c:dLbl>
              <c:idx val="10"/>
              <c:delete val="1"/>
              <c:extLst>
                <c:ext xmlns:c15="http://schemas.microsoft.com/office/drawing/2012/chart" uri="{CE6537A1-D6FC-4f65-9D91-7224C49458BB}"/>
                <c:ext xmlns:c16="http://schemas.microsoft.com/office/drawing/2014/chart" uri="{C3380CC4-5D6E-409C-BE32-E72D297353CC}">
                  <c16:uniqueId val="{0000000A-9346-485A-871F-6C7297DBD023}"/>
                </c:ext>
              </c:extLst>
            </c:dLbl>
            <c:spPr>
              <a:noFill/>
              <a:ln>
                <a:noFill/>
              </a:ln>
              <a:effectLst/>
            </c:spPr>
            <c:dLblPos val="t"/>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'Ind.2 Insumos'!$B$18:$B$29</c:f>
              <c:strCache>
                <c:ptCount val="12"/>
                <c:pt idx="0">
                  <c:v>Enero </c:v>
                </c:pt>
                <c:pt idx="1">
                  <c:v>Febrero</c:v>
                </c:pt>
                <c:pt idx="2">
                  <c:v>Marzo</c:v>
                </c:pt>
                <c:pt idx="3">
                  <c:v>Abril</c:v>
                </c:pt>
                <c:pt idx="4">
                  <c:v>Mayo</c:v>
                </c:pt>
                <c:pt idx="5">
                  <c:v>Junio</c:v>
                </c:pt>
                <c:pt idx="6">
                  <c:v>Julio </c:v>
                </c:pt>
                <c:pt idx="7">
                  <c:v>Agosto</c:v>
                </c:pt>
                <c:pt idx="8">
                  <c:v>Septiembre</c:v>
                </c:pt>
                <c:pt idx="9">
                  <c:v>Octubre</c:v>
                </c:pt>
                <c:pt idx="10">
                  <c:v>Noviembre</c:v>
                </c:pt>
                <c:pt idx="11">
                  <c:v>Diciembre</c:v>
                </c:pt>
              </c:strCache>
            </c:strRef>
          </c:cat>
          <c:val>
            <c:numRef>
              <c:f>'Ind.2 Insumos'!$C$10:$O$10</c:f>
              <c:numCache>
                <c:formatCode>0%</c:formatCode>
                <c:ptCount val="12"/>
                <c:pt idx="0">
                  <c:v>4.0000000000000022E-2</c:v>
                </c:pt>
                <c:pt idx="1">
                  <c:v>4.0000000000000022E-2</c:v>
                </c:pt>
                <c:pt idx="2">
                  <c:v>4.0000000000000022E-2</c:v>
                </c:pt>
                <c:pt idx="3">
                  <c:v>4.0000000000000022E-2</c:v>
                </c:pt>
                <c:pt idx="4">
                  <c:v>4.0000000000000022E-2</c:v>
                </c:pt>
                <c:pt idx="5">
                  <c:v>4.0000000000000022E-2</c:v>
                </c:pt>
                <c:pt idx="6">
                  <c:v>4.0000000000000022E-2</c:v>
                </c:pt>
                <c:pt idx="7">
                  <c:v>4.0000000000000022E-2</c:v>
                </c:pt>
                <c:pt idx="8">
                  <c:v>4.0000000000000022E-2</c:v>
                </c:pt>
                <c:pt idx="9">
                  <c:v>4.0000000000000022E-2</c:v>
                </c:pt>
                <c:pt idx="10">
                  <c:v>4.0000000000000022E-2</c:v>
                </c:pt>
              </c:numCache>
            </c:numRef>
          </c:val>
          <c:smooth val="0"/>
          <c:extLst>
            <c:ext xmlns:c16="http://schemas.microsoft.com/office/drawing/2014/chart" uri="{C3380CC4-5D6E-409C-BE32-E72D297353CC}">
              <c16:uniqueId val="{0000000B-9346-485A-871F-6C7297DBD023}"/>
            </c:ext>
          </c:extLst>
        </c:ser>
        <c:ser>
          <c:idx val="7"/>
          <c:order val="1"/>
          <c:tx>
            <c:v>Máximo Permitido </c:v>
          </c:tx>
          <c:spPr>
            <a:ln>
              <a:solidFill>
                <a:srgbClr val="92D050"/>
              </a:solidFill>
            </a:ln>
          </c:spPr>
          <c:marker>
            <c:spPr>
              <a:solidFill>
                <a:srgbClr val="92D050"/>
              </a:solidFill>
              <a:ln>
                <a:solidFill>
                  <a:srgbClr val="92D050"/>
                </a:solidFill>
              </a:ln>
            </c:spPr>
          </c:marker>
          <c:dLbls>
            <c:dLbl>
              <c:idx val="0"/>
              <c:layout>
                <c:manualLayout>
                  <c:x val="0.60934214630308781"/>
                  <c:y val="1.2074198988195615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9346-485A-871F-6C7297DBD023}"/>
                </c:ext>
              </c:extLst>
            </c:dLbl>
            <c:dLbl>
              <c:idx val="1"/>
              <c:delete val="1"/>
              <c:extLst>
                <c:ext xmlns:c15="http://schemas.microsoft.com/office/drawing/2012/chart" uri="{CE6537A1-D6FC-4f65-9D91-7224C49458BB}"/>
                <c:ext xmlns:c16="http://schemas.microsoft.com/office/drawing/2014/chart" uri="{C3380CC4-5D6E-409C-BE32-E72D297353CC}">
                  <c16:uniqueId val="{0000000D-9346-485A-871F-6C7297DBD023}"/>
                </c:ext>
              </c:extLst>
            </c:dLbl>
            <c:dLbl>
              <c:idx val="2"/>
              <c:delete val="1"/>
              <c:extLst>
                <c:ext xmlns:c15="http://schemas.microsoft.com/office/drawing/2012/chart" uri="{CE6537A1-D6FC-4f65-9D91-7224C49458BB}"/>
                <c:ext xmlns:c16="http://schemas.microsoft.com/office/drawing/2014/chart" uri="{C3380CC4-5D6E-409C-BE32-E72D297353CC}">
                  <c16:uniqueId val="{0000000E-9346-485A-871F-6C7297DBD023}"/>
                </c:ext>
              </c:extLst>
            </c:dLbl>
            <c:dLbl>
              <c:idx val="3"/>
              <c:delete val="1"/>
              <c:extLst>
                <c:ext xmlns:c15="http://schemas.microsoft.com/office/drawing/2012/chart" uri="{CE6537A1-D6FC-4f65-9D91-7224C49458BB}"/>
                <c:ext xmlns:c16="http://schemas.microsoft.com/office/drawing/2014/chart" uri="{C3380CC4-5D6E-409C-BE32-E72D297353CC}">
                  <c16:uniqueId val="{0000000F-9346-485A-871F-6C7297DBD023}"/>
                </c:ext>
              </c:extLst>
            </c:dLbl>
            <c:dLbl>
              <c:idx val="4"/>
              <c:delete val="1"/>
              <c:extLst>
                <c:ext xmlns:c15="http://schemas.microsoft.com/office/drawing/2012/chart" uri="{CE6537A1-D6FC-4f65-9D91-7224C49458BB}"/>
                <c:ext xmlns:c16="http://schemas.microsoft.com/office/drawing/2014/chart" uri="{C3380CC4-5D6E-409C-BE32-E72D297353CC}">
                  <c16:uniqueId val="{00000010-9346-485A-871F-6C7297DBD023}"/>
                </c:ext>
              </c:extLst>
            </c:dLbl>
            <c:dLbl>
              <c:idx val="5"/>
              <c:delete val="1"/>
              <c:extLst>
                <c:ext xmlns:c15="http://schemas.microsoft.com/office/drawing/2012/chart" uri="{CE6537A1-D6FC-4f65-9D91-7224C49458BB}"/>
                <c:ext xmlns:c16="http://schemas.microsoft.com/office/drawing/2014/chart" uri="{C3380CC4-5D6E-409C-BE32-E72D297353CC}">
                  <c16:uniqueId val="{00000011-9346-485A-871F-6C7297DBD023}"/>
                </c:ext>
              </c:extLst>
            </c:dLbl>
            <c:dLbl>
              <c:idx val="6"/>
              <c:delete val="1"/>
              <c:extLst>
                <c:ext xmlns:c15="http://schemas.microsoft.com/office/drawing/2012/chart" uri="{CE6537A1-D6FC-4f65-9D91-7224C49458BB}"/>
                <c:ext xmlns:c16="http://schemas.microsoft.com/office/drawing/2014/chart" uri="{C3380CC4-5D6E-409C-BE32-E72D297353CC}">
                  <c16:uniqueId val="{00000012-9346-485A-871F-6C7297DBD023}"/>
                </c:ext>
              </c:extLst>
            </c:dLbl>
            <c:dLbl>
              <c:idx val="7"/>
              <c:delete val="1"/>
              <c:extLst>
                <c:ext xmlns:c15="http://schemas.microsoft.com/office/drawing/2012/chart" uri="{CE6537A1-D6FC-4f65-9D91-7224C49458BB}"/>
                <c:ext xmlns:c16="http://schemas.microsoft.com/office/drawing/2014/chart" uri="{C3380CC4-5D6E-409C-BE32-E72D297353CC}">
                  <c16:uniqueId val="{00000013-9346-485A-871F-6C7297DBD023}"/>
                </c:ext>
              </c:extLst>
            </c:dLbl>
            <c:dLbl>
              <c:idx val="8"/>
              <c:delete val="1"/>
              <c:extLst>
                <c:ext xmlns:c15="http://schemas.microsoft.com/office/drawing/2012/chart" uri="{CE6537A1-D6FC-4f65-9D91-7224C49458BB}"/>
                <c:ext xmlns:c16="http://schemas.microsoft.com/office/drawing/2014/chart" uri="{C3380CC4-5D6E-409C-BE32-E72D297353CC}">
                  <c16:uniqueId val="{00000014-9346-485A-871F-6C7297DBD023}"/>
                </c:ext>
              </c:extLst>
            </c:dLbl>
            <c:dLbl>
              <c:idx val="9"/>
              <c:delete val="1"/>
              <c:extLst>
                <c:ext xmlns:c15="http://schemas.microsoft.com/office/drawing/2012/chart" uri="{CE6537A1-D6FC-4f65-9D91-7224C49458BB}"/>
                <c:ext xmlns:c16="http://schemas.microsoft.com/office/drawing/2014/chart" uri="{C3380CC4-5D6E-409C-BE32-E72D297353CC}">
                  <c16:uniqueId val="{00000015-9346-485A-871F-6C7297DBD023}"/>
                </c:ext>
              </c:extLst>
            </c:dLbl>
            <c:dLbl>
              <c:idx val="10"/>
              <c:delete val="1"/>
              <c:extLst>
                <c:ext xmlns:c15="http://schemas.microsoft.com/office/drawing/2012/chart" uri="{CE6537A1-D6FC-4f65-9D91-7224C49458BB}"/>
                <c:ext xmlns:c16="http://schemas.microsoft.com/office/drawing/2014/chart" uri="{C3380CC4-5D6E-409C-BE32-E72D297353CC}">
                  <c16:uniqueId val="{00000016-9346-485A-871F-6C7297DBD023}"/>
                </c:ext>
              </c:extLst>
            </c:dLbl>
            <c:spPr>
              <a:noFill/>
              <a:ln>
                <a:noFill/>
              </a:ln>
              <a:effectLst/>
            </c:spPr>
            <c:dLblPos val="t"/>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'Ind.2 Insumos'!$B$18:$B$29</c:f>
              <c:strCache>
                <c:ptCount val="12"/>
                <c:pt idx="0">
                  <c:v>Enero </c:v>
                </c:pt>
                <c:pt idx="1">
                  <c:v>Febrero</c:v>
                </c:pt>
                <c:pt idx="2">
                  <c:v>Marzo</c:v>
                </c:pt>
                <c:pt idx="3">
                  <c:v>Abril</c:v>
                </c:pt>
                <c:pt idx="4">
                  <c:v>Mayo</c:v>
                </c:pt>
                <c:pt idx="5">
                  <c:v>Junio</c:v>
                </c:pt>
                <c:pt idx="6">
                  <c:v>Julio </c:v>
                </c:pt>
                <c:pt idx="7">
                  <c:v>Agosto</c:v>
                </c:pt>
                <c:pt idx="8">
                  <c:v>Septiembre</c:v>
                </c:pt>
                <c:pt idx="9">
                  <c:v>Octubre</c:v>
                </c:pt>
                <c:pt idx="10">
                  <c:v>Noviembre</c:v>
                </c:pt>
                <c:pt idx="11">
                  <c:v>Diciembre</c:v>
                </c:pt>
              </c:strCache>
            </c:strRef>
          </c:cat>
          <c:val>
            <c:numRef>
              <c:f>'Ind.2 Insumos'!$C$9:$O$9</c:f>
              <c:numCache>
                <c:formatCode>0%</c:formatCode>
                <c:ptCount val="12"/>
                <c:pt idx="0">
                  <c:v>6.0000000000000032E-2</c:v>
                </c:pt>
                <c:pt idx="1">
                  <c:v>6.0000000000000032E-2</c:v>
                </c:pt>
                <c:pt idx="2">
                  <c:v>6.0000000000000032E-2</c:v>
                </c:pt>
                <c:pt idx="3">
                  <c:v>6.0000000000000032E-2</c:v>
                </c:pt>
                <c:pt idx="4">
                  <c:v>6.0000000000000032E-2</c:v>
                </c:pt>
                <c:pt idx="5">
                  <c:v>6.0000000000000032E-2</c:v>
                </c:pt>
                <c:pt idx="6">
                  <c:v>6.0000000000000032E-2</c:v>
                </c:pt>
                <c:pt idx="7">
                  <c:v>6.0000000000000032E-2</c:v>
                </c:pt>
                <c:pt idx="8">
                  <c:v>6.0000000000000032E-2</c:v>
                </c:pt>
                <c:pt idx="9">
                  <c:v>6.0000000000000032E-2</c:v>
                </c:pt>
                <c:pt idx="10">
                  <c:v>6.0000000000000032E-2</c:v>
                </c:pt>
              </c:numCache>
            </c:numRef>
          </c:val>
          <c:smooth val="0"/>
          <c:extLst>
            <c:ext xmlns:c16="http://schemas.microsoft.com/office/drawing/2014/chart" uri="{C3380CC4-5D6E-409C-BE32-E72D297353CC}">
              <c16:uniqueId val="{00000017-9346-485A-871F-6C7297DBD023}"/>
            </c:ext>
          </c:extLst>
        </c:ser>
        <c:ser>
          <c:idx val="8"/>
          <c:order val="2"/>
          <c:tx>
            <c:v>LNS</c:v>
          </c:tx>
          <c:spPr>
            <a:ln>
              <a:solidFill>
                <a:srgbClr val="29898B"/>
              </a:solidFill>
            </a:ln>
          </c:spPr>
          <c:marker>
            <c:spPr>
              <a:solidFill>
                <a:srgbClr val="29898B"/>
              </a:solidFill>
              <a:ln>
                <a:solidFill>
                  <a:srgbClr val="29898B"/>
                </a:solidFill>
              </a:ln>
            </c:spPr>
          </c:marker>
          <c:dLbls>
            <c:dLbl>
              <c:idx val="0"/>
              <c:layout>
                <c:manualLayout>
                  <c:x val="-2.4225469412477288E-2"/>
                  <c:y val="-2.141652613827993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8-9346-485A-871F-6C7297DBD023}"/>
                </c:ext>
              </c:extLst>
            </c:dLbl>
            <c:dLbl>
              <c:idx val="1"/>
              <c:layout>
                <c:manualLayout>
                  <c:x val="-2.4225469412477288E-2"/>
                  <c:y val="-1.865310341075994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9-9346-485A-871F-6C7297DBD023}"/>
                </c:ext>
              </c:extLst>
            </c:dLbl>
            <c:dLbl>
              <c:idx val="2"/>
              <c:layout>
                <c:manualLayout>
                  <c:x val="-2.4085402786190188E-2"/>
                  <c:y val="-1.86533210031006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A-9346-485A-871F-6C7297DBD023}"/>
                </c:ext>
              </c:extLst>
            </c:dLbl>
            <c:dLbl>
              <c:idx val="3"/>
              <c:layout>
                <c:manualLayout>
                  <c:x val="-2.208871727572519E-2"/>
                  <c:y val="-1.86533210031006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B-9346-485A-871F-6C7297DBD023}"/>
                </c:ext>
              </c:extLst>
            </c:dLbl>
            <c:dLbl>
              <c:idx val="4"/>
              <c:layout>
                <c:manualLayout>
                  <c:x val="-2.1020341207349122E-2"/>
                  <c:y val="-1.86533210031006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C-9346-485A-871F-6C7297DBD023}"/>
                </c:ext>
              </c:extLst>
            </c:dLbl>
            <c:dLbl>
              <c:idx val="5"/>
              <c:layout>
                <c:manualLayout>
                  <c:x val="-2.5293845480853432E-2"/>
                  <c:y val="-1.865310341075994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D-9346-485A-871F-6C7297DBD023}"/>
                </c:ext>
              </c:extLst>
            </c:dLbl>
            <c:dLbl>
              <c:idx val="6"/>
              <c:layout>
                <c:manualLayout>
                  <c:x val="-2.3157093344101216E-2"/>
                  <c:y val="-2.141652613827993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E-9346-485A-871F-6C7297DBD023}"/>
                </c:ext>
              </c:extLst>
            </c:dLbl>
            <c:dLbl>
              <c:idx val="7"/>
              <c:layout>
                <c:manualLayout>
                  <c:x val="-2.4225469412477288E-2"/>
                  <c:y val="-2.141652613827993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F-9346-485A-871F-6C7297DBD023}"/>
                </c:ext>
              </c:extLst>
            </c:dLbl>
            <c:dLbl>
              <c:idx val="8"/>
              <c:layout>
                <c:manualLayout>
                  <c:x val="-1.6917765766396677E-2"/>
                  <c:y val="2.2107381820159939E-2"/>
                </c:manualLayout>
              </c:layout>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0-9346-485A-871F-6C7297DBD023}"/>
                </c:ext>
              </c:extLst>
            </c:dLbl>
            <c:dLbl>
              <c:idx val="9"/>
              <c:layout>
                <c:manualLayout>
                  <c:x val="1.2084118404569054E-3"/>
                  <c:y val="1.6580536365119952E-2"/>
                </c:manualLayout>
              </c:layout>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1-9346-485A-871F-6C7297DBD023}"/>
                </c:ext>
              </c:extLst>
            </c:dLbl>
            <c:dLbl>
              <c:idx val="10"/>
              <c:layout>
                <c:manualLayout>
                  <c:x val="2.6585060490051916E-2"/>
                  <c:y val="2.2107381820159883E-2"/>
                </c:manualLayout>
              </c:layout>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2-9346-485A-871F-6C7297DBD023}"/>
                </c:ext>
              </c:extLst>
            </c:dLbl>
            <c:dLbl>
              <c:idx val="11"/>
              <c:layout>
                <c:manualLayout>
                  <c:x val="1.3292530245025963E-2"/>
                  <c:y val="-1.1053690910079964E-2"/>
                </c:manualLayout>
              </c:layout>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3-9346-485A-871F-6C7297DBD023}"/>
                </c:ext>
              </c:extLst>
            </c:dLbl>
            <c:spPr>
              <a:noFill/>
              <a:ln>
                <a:noFill/>
              </a:ln>
              <a:effectLst/>
            </c:spPr>
            <c:txPr>
              <a:bodyPr wrap="square" lIns="38100" tIns="19050" rIns="38100" bIns="19050" anchor="ctr">
                <a:spAutoFit/>
              </a:bodyPr>
              <a:lstStyle/>
              <a:p>
                <a:pPr>
                  <a:defRPr sz="1400">
                    <a:latin typeface="Arial" panose="020B0604020202020204" pitchFamily="34" charset="0"/>
                    <a:cs typeface="Arial" panose="020B0604020202020204" pitchFamily="34" charset="0"/>
                  </a:defRPr>
                </a:pPr>
                <a:endParaRPr lang="es-C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'Ind.2 Insumos'!$B$18:$B$29</c:f>
              <c:strCache>
                <c:ptCount val="12"/>
                <c:pt idx="0">
                  <c:v>Enero </c:v>
                </c:pt>
                <c:pt idx="1">
                  <c:v>Febrero</c:v>
                </c:pt>
                <c:pt idx="2">
                  <c:v>Marzo</c:v>
                </c:pt>
                <c:pt idx="3">
                  <c:v>Abril</c:v>
                </c:pt>
                <c:pt idx="4">
                  <c:v>Mayo</c:v>
                </c:pt>
                <c:pt idx="5">
                  <c:v>Junio</c:v>
                </c:pt>
                <c:pt idx="6">
                  <c:v>Julio </c:v>
                </c:pt>
                <c:pt idx="7">
                  <c:v>Agosto</c:v>
                </c:pt>
                <c:pt idx="8">
                  <c:v>Septiembre</c:v>
                </c:pt>
                <c:pt idx="9">
                  <c:v>Octubre</c:v>
                </c:pt>
                <c:pt idx="10">
                  <c:v>Noviembre</c:v>
                </c:pt>
                <c:pt idx="11">
                  <c:v>Diciembre</c:v>
                </c:pt>
              </c:strCache>
            </c:strRef>
          </c:cat>
          <c:val>
            <c:numRef>
              <c:f>'Ind.2 Insumos'!$P$18:$P$29</c:f>
              <c:numCache>
                <c:formatCode>0.00%</c:formatCode>
                <c:ptCount val="12"/>
                <c:pt idx="0">
                  <c:v>0</c:v>
                </c:pt>
                <c:pt idx="1">
                  <c:v>0</c:v>
                </c:pt>
                <c:pt idx="2">
                  <c:v>0</c:v>
                </c:pt>
                <c:pt idx="3">
                  <c:v>0</c:v>
                </c:pt>
                <c:pt idx="4">
                  <c:v>0</c:v>
                </c:pt>
                <c:pt idx="5">
                  <c:v>0</c:v>
                </c:pt>
                <c:pt idx="6">
                  <c:v>0</c:v>
                </c:pt>
                <c:pt idx="7">
                  <c:v>0</c:v>
                </c:pt>
                <c:pt idx="8">
                  <c:v>0.46105919003115264</c:v>
                </c:pt>
                <c:pt idx="9">
                  <c:v>0.5773847125710676</c:v>
                </c:pt>
                <c:pt idx="10">
                  <c:v>0.27287853577371074</c:v>
                </c:pt>
                <c:pt idx="11">
                  <c:v>6.1690784463061692E-2</c:v>
                </c:pt>
              </c:numCache>
            </c:numRef>
          </c:val>
          <c:smooth val="0"/>
          <c:extLst>
            <c:ext xmlns:c16="http://schemas.microsoft.com/office/drawing/2014/chart" uri="{C3380CC4-5D6E-409C-BE32-E72D297353CC}">
              <c16:uniqueId val="{00000024-9346-485A-871F-6C7297DBD023}"/>
            </c:ext>
          </c:extLst>
        </c:ser>
        <c:dLbls>
          <c:showLegendKey val="0"/>
          <c:showVal val="1"/>
          <c:showCatName val="0"/>
          <c:showSerName val="0"/>
          <c:showPercent val="0"/>
          <c:showBubbleSize val="0"/>
        </c:dLbls>
        <c:marker val="1"/>
        <c:smooth val="0"/>
        <c:axId val="-600554720"/>
        <c:axId val="-600554176"/>
        <c:extLst>
          <c:ext xmlns:c15="http://schemas.microsoft.com/office/drawing/2012/chart" uri="{02D57815-91ED-43cb-92C2-25804820EDAC}">
            <c15:filteredLineSeries>
              <c15:ser>
                <c:idx val="9"/>
                <c:order val="3"/>
                <c:tx>
                  <c:v>Máximo Permitido</c:v>
                </c:tx>
                <c:dLbls>
                  <c:spPr>
                    <a:noFill/>
                    <a:ln>
                      <a:noFill/>
                    </a:ln>
                    <a:effectLst/>
                  </c:spPr>
                  <c:dLblPos val="t"/>
                  <c:showLegendKey val="0"/>
                  <c:showVal val="1"/>
                  <c:showCatName val="0"/>
                  <c:showSerName val="0"/>
                  <c:showPercent val="0"/>
                  <c:showBubbleSize val="0"/>
                  <c:showLeaderLines val="0"/>
                  <c:extLst>
                    <c:ext uri="{CE6537A1-D6FC-4f65-9D91-7224C49458BB}">
                      <c15:showLeaderLines val="1"/>
                    </c:ext>
                  </c:extLst>
                </c:dLbls>
                <c:cat>
                  <c:strRef>
                    <c:extLst>
                      <c:ext uri="{02D57815-91ED-43cb-92C2-25804820EDAC}">
                        <c15:formulaRef>
                          <c15:sqref>'Ind.1 Eficacia Mtto'!$B$18:$B$29</c15:sqref>
                        </c15:formulaRef>
                      </c:ext>
                    </c:extLst>
                    <c:strCache>
                      <c:ptCount val="12"/>
                      <c:pt idx="0">
                        <c:v>Enero </c:v>
                      </c:pt>
                      <c:pt idx="1">
                        <c:v>Febrero</c:v>
                      </c:pt>
                      <c:pt idx="2">
                        <c:v>Marzo</c:v>
                      </c:pt>
                      <c:pt idx="3">
                        <c:v>Abril</c:v>
                      </c:pt>
                      <c:pt idx="4">
                        <c:v>Mayo</c:v>
                      </c:pt>
                      <c:pt idx="5">
                        <c:v>Junio</c:v>
                      </c:pt>
                      <c:pt idx="6">
                        <c:v>Julio </c:v>
                      </c:pt>
                      <c:pt idx="7">
                        <c:v>Agosto</c:v>
                      </c:pt>
                      <c:pt idx="8">
                        <c:v>Septiembre</c:v>
                      </c:pt>
                      <c:pt idx="9">
                        <c:v>Octubre</c:v>
                      </c:pt>
                      <c:pt idx="10">
                        <c:v>Noviembre</c:v>
                      </c:pt>
                      <c:pt idx="11">
                        <c:v>Diciembre</c:v>
                      </c:pt>
                    </c:strCache>
                  </c:strRef>
                </c:cat>
                <c:val>
                  <c:numRef>
                    <c:extLst>
                      <c:ext uri="{02D57815-91ED-43cb-92C2-25804820EDAC}">
                        <c15:formulaRef>
                          <c15:sqref>'Ind.1 Eficacia Mtto'!$C$9:$O$9</c15:sqref>
                        </c15:formulaRef>
                      </c:ext>
                    </c:extLst>
                    <c:numCache>
                      <c:formatCode>0%</c:formatCode>
                      <c:ptCount val="12"/>
                      <c:pt idx="0">
                        <c:v>7.0000000000000007E-2</c:v>
                      </c:pt>
                      <c:pt idx="1">
                        <c:v>7.0000000000000007E-2</c:v>
                      </c:pt>
                      <c:pt idx="2">
                        <c:v>7.0000000000000007E-2</c:v>
                      </c:pt>
                      <c:pt idx="3">
                        <c:v>7.0000000000000007E-2</c:v>
                      </c:pt>
                      <c:pt idx="4">
                        <c:v>7.0000000000000007E-2</c:v>
                      </c:pt>
                      <c:pt idx="5">
                        <c:v>7.0000000000000007E-2</c:v>
                      </c:pt>
                      <c:pt idx="6">
                        <c:v>7.0000000000000007E-2</c:v>
                      </c:pt>
                      <c:pt idx="7">
                        <c:v>7.0000000000000007E-2</c:v>
                      </c:pt>
                      <c:pt idx="8">
                        <c:v>7.0000000000000007E-2</c:v>
                      </c:pt>
                      <c:pt idx="9">
                        <c:v>7.0000000000000007E-2</c:v>
                      </c:pt>
                      <c:pt idx="10">
                        <c:v>7.0000000000000007E-2</c:v>
                      </c:pt>
                    </c:numCache>
                  </c:numRef>
                </c:val>
                <c:smooth val="0"/>
                <c:extLst>
                  <c:ext xmlns:c16="http://schemas.microsoft.com/office/drawing/2014/chart" uri="{C3380CC4-5D6E-409C-BE32-E72D297353CC}">
                    <c16:uniqueId val="{00000025-9346-485A-871F-6C7297DBD023}"/>
                  </c:ext>
                </c:extLst>
              </c15:ser>
            </c15:filteredLineSeries>
            <c15:filteredLineSeries>
              <c15:ser>
                <c:idx val="11"/>
                <c:order val="4"/>
                <c:tx>
                  <c:v>LNS</c:v>
                </c:tx>
                <c:dLbls>
                  <c:spPr>
                    <a:noFill/>
                    <a:ln>
                      <a:noFill/>
                    </a:ln>
                    <a:effectLst/>
                  </c:spPr>
                  <c:dLblPos val="t"/>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ext>
                  </c:extLst>
                </c:dLbls>
                <c:cat>
                  <c:strRef>
                    <c:extLst xmlns:c15="http://schemas.microsoft.com/office/drawing/2012/chart">
                      <c:ext xmlns:c15="http://schemas.microsoft.com/office/drawing/2012/chart" uri="{02D57815-91ED-43cb-92C2-25804820EDAC}">
                        <c15:formulaRef>
                          <c15:sqref>'Ind.1 Eficacia Mtto'!$B$18:$B$29</c15:sqref>
                        </c15:formulaRef>
                      </c:ext>
                    </c:extLst>
                    <c:strCache>
                      <c:ptCount val="12"/>
                      <c:pt idx="0">
                        <c:v>Enero </c:v>
                      </c:pt>
                      <c:pt idx="1">
                        <c:v>Febrero</c:v>
                      </c:pt>
                      <c:pt idx="2">
                        <c:v>Marzo</c:v>
                      </c:pt>
                      <c:pt idx="3">
                        <c:v>Abril</c:v>
                      </c:pt>
                      <c:pt idx="4">
                        <c:v>Mayo</c:v>
                      </c:pt>
                      <c:pt idx="5">
                        <c:v>Junio</c:v>
                      </c:pt>
                      <c:pt idx="6">
                        <c:v>Julio </c:v>
                      </c:pt>
                      <c:pt idx="7">
                        <c:v>Agosto</c:v>
                      </c:pt>
                      <c:pt idx="8">
                        <c:v>Septiembre</c:v>
                      </c:pt>
                      <c:pt idx="9">
                        <c:v>Octubre</c:v>
                      </c:pt>
                      <c:pt idx="10">
                        <c:v>Noviembre</c:v>
                      </c:pt>
                      <c:pt idx="11">
                        <c:v>Diciembre</c:v>
                      </c:pt>
                    </c:strCache>
                  </c:strRef>
                </c:cat>
                <c:val>
                  <c:numRef>
                    <c:extLst xmlns:c15="http://schemas.microsoft.com/office/drawing/2012/chart">
                      <c:ext xmlns:c15="http://schemas.microsoft.com/office/drawing/2012/chart" uri="{02D57815-91ED-43cb-92C2-25804820EDAC}">
                        <c15:formulaRef>
                          <c15:sqref>'Ind.1 Eficacia Mtto'!$P$18:$P$29</c15:sqref>
                        </c15:formulaRef>
                      </c:ext>
                    </c:extLst>
                    <c:numCache>
                      <c:formatCode>0.00%</c:formatCode>
                      <c:ptCount val="12"/>
                      <c:pt idx="0">
                        <c:v>0</c:v>
                      </c:pt>
                      <c:pt idx="1">
                        <c:v>0</c:v>
                      </c:pt>
                      <c:pt idx="2">
                        <c:v>0</c:v>
                      </c:pt>
                      <c:pt idx="3">
                        <c:v>3.1093279839518557E-2</c:v>
                      </c:pt>
                      <c:pt idx="4">
                        <c:v>3.0057803468208091E-2</c:v>
                      </c:pt>
                      <c:pt idx="5">
                        <c:v>1.9991040430059358E-2</c:v>
                      </c:pt>
                      <c:pt idx="6">
                        <c:v>3.0390738060781478E-2</c:v>
                      </c:pt>
                      <c:pt idx="7">
                        <c:v>2.1004098360655737E-2</c:v>
                      </c:pt>
                      <c:pt idx="8">
                        <c:v>0.13940809968847351</c:v>
                      </c:pt>
                      <c:pt idx="9">
                        <c:v>6.9747166521360066E-2</c:v>
                      </c:pt>
                      <c:pt idx="10">
                        <c:v>3.6150800482010674E-3</c:v>
                      </c:pt>
                      <c:pt idx="11">
                        <c:v>3.2336182336182337E-2</c:v>
                      </c:pt>
                    </c:numCache>
                  </c:numRef>
                </c:val>
                <c:smooth val="0"/>
                <c:extLst xmlns:c15="http://schemas.microsoft.com/office/drawing/2012/chart">
                  <c:ext xmlns:c16="http://schemas.microsoft.com/office/drawing/2014/chart" uri="{C3380CC4-5D6E-409C-BE32-E72D297353CC}">
                    <c16:uniqueId val="{00000026-9346-485A-871F-6C7297DBD023}"/>
                  </c:ext>
                </c:extLst>
              </c15:ser>
            </c15:filteredLineSeries>
            <c15:filteredLineSeries>
              <c15:ser>
                <c:idx val="3"/>
                <c:order val="5"/>
                <c:tx>
                  <c:v>Meta</c:v>
                </c:tx>
                <c:dLbls>
                  <c:spPr>
                    <a:noFill/>
                    <a:ln>
                      <a:noFill/>
                    </a:ln>
                    <a:effectLst/>
                  </c:spPr>
                  <c:dLblPos val="t"/>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ext>
                  </c:extLst>
                </c:dLbls>
                <c:cat>
                  <c:strRef>
                    <c:extLst xmlns:c15="http://schemas.microsoft.com/office/drawing/2012/chart">
                      <c:ext xmlns:c15="http://schemas.microsoft.com/office/drawing/2012/chart" uri="{02D57815-91ED-43cb-92C2-25804820EDAC}">
                        <c15:formulaRef>
                          <c15:sqref>'Ind.2 Insumos'!$B$18:$B$29</c15:sqref>
                        </c15:formulaRef>
                      </c:ext>
                    </c:extLst>
                    <c:strCache>
                      <c:ptCount val="12"/>
                      <c:pt idx="0">
                        <c:v>Enero </c:v>
                      </c:pt>
                      <c:pt idx="1">
                        <c:v>Febrero</c:v>
                      </c:pt>
                      <c:pt idx="2">
                        <c:v>Marzo</c:v>
                      </c:pt>
                      <c:pt idx="3">
                        <c:v>Abril</c:v>
                      </c:pt>
                      <c:pt idx="4">
                        <c:v>Mayo</c:v>
                      </c:pt>
                      <c:pt idx="5">
                        <c:v>Junio</c:v>
                      </c:pt>
                      <c:pt idx="6">
                        <c:v>Julio </c:v>
                      </c:pt>
                      <c:pt idx="7">
                        <c:v>Agosto</c:v>
                      </c:pt>
                      <c:pt idx="8">
                        <c:v>Septiembre</c:v>
                      </c:pt>
                      <c:pt idx="9">
                        <c:v>Octubre</c:v>
                      </c:pt>
                      <c:pt idx="10">
                        <c:v>Noviembre</c:v>
                      </c:pt>
                      <c:pt idx="11">
                        <c:v>Diciembre</c:v>
                      </c:pt>
                    </c:strCache>
                  </c:strRef>
                </c:cat>
                <c:val>
                  <c:numRef>
                    <c:extLst xmlns:c15="http://schemas.microsoft.com/office/drawing/2012/chart">
                      <c:ext xmlns:c15="http://schemas.microsoft.com/office/drawing/2012/chart" uri="{02D57815-91ED-43cb-92C2-25804820EDAC}">
                        <c15:formulaRef>
                          <c15:sqref>'Ind.2 Insumos'!$C$10:$O$10</c15:sqref>
                        </c15:formulaRef>
                      </c:ext>
                    </c:extLst>
                    <c:numCache>
                      <c:formatCode>0%</c:formatCode>
                      <c:ptCount val="12"/>
                      <c:pt idx="0">
                        <c:v>0.04</c:v>
                      </c:pt>
                      <c:pt idx="1">
                        <c:v>0.04</c:v>
                      </c:pt>
                      <c:pt idx="2">
                        <c:v>0.04</c:v>
                      </c:pt>
                      <c:pt idx="3">
                        <c:v>0.04</c:v>
                      </c:pt>
                      <c:pt idx="4">
                        <c:v>0.04</c:v>
                      </c:pt>
                      <c:pt idx="5">
                        <c:v>0.04</c:v>
                      </c:pt>
                      <c:pt idx="6">
                        <c:v>0.04</c:v>
                      </c:pt>
                      <c:pt idx="7">
                        <c:v>0.04</c:v>
                      </c:pt>
                      <c:pt idx="8">
                        <c:v>0.04</c:v>
                      </c:pt>
                      <c:pt idx="9">
                        <c:v>0.04</c:v>
                      </c:pt>
                      <c:pt idx="10">
                        <c:v>0.04</c:v>
                      </c:pt>
                    </c:numCache>
                  </c:numRef>
                </c:val>
                <c:smooth val="0"/>
                <c:extLst xmlns:c15="http://schemas.microsoft.com/office/drawing/2012/chart">
                  <c:ext xmlns:c16="http://schemas.microsoft.com/office/drawing/2014/chart" uri="{C3380CC4-5D6E-409C-BE32-E72D297353CC}">
                    <c16:uniqueId val="{00000027-9346-485A-871F-6C7297DBD023}"/>
                  </c:ext>
                </c:extLst>
              </c15:ser>
            </c15:filteredLineSeries>
            <c15:filteredLineSeries>
              <c15:ser>
                <c:idx val="4"/>
                <c:order val="6"/>
                <c:tx>
                  <c:v>Máximo Permitido </c:v>
                </c:tx>
                <c:dLbls>
                  <c:spPr>
                    <a:noFill/>
                    <a:ln>
                      <a:noFill/>
                    </a:ln>
                    <a:effectLst/>
                  </c:spPr>
                  <c:dLblPos val="t"/>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ext>
                  </c:extLst>
                </c:dLbls>
                <c:cat>
                  <c:strRef>
                    <c:extLst xmlns:c15="http://schemas.microsoft.com/office/drawing/2012/chart">
                      <c:ext xmlns:c15="http://schemas.microsoft.com/office/drawing/2012/chart" uri="{02D57815-91ED-43cb-92C2-25804820EDAC}">
                        <c15:formulaRef>
                          <c15:sqref>'Ind.2 Insumos'!$B$18:$B$29</c15:sqref>
                        </c15:formulaRef>
                      </c:ext>
                    </c:extLst>
                    <c:strCache>
                      <c:ptCount val="12"/>
                      <c:pt idx="0">
                        <c:v>Enero </c:v>
                      </c:pt>
                      <c:pt idx="1">
                        <c:v>Febrero</c:v>
                      </c:pt>
                      <c:pt idx="2">
                        <c:v>Marzo</c:v>
                      </c:pt>
                      <c:pt idx="3">
                        <c:v>Abril</c:v>
                      </c:pt>
                      <c:pt idx="4">
                        <c:v>Mayo</c:v>
                      </c:pt>
                      <c:pt idx="5">
                        <c:v>Junio</c:v>
                      </c:pt>
                      <c:pt idx="6">
                        <c:v>Julio </c:v>
                      </c:pt>
                      <c:pt idx="7">
                        <c:v>Agosto</c:v>
                      </c:pt>
                      <c:pt idx="8">
                        <c:v>Septiembre</c:v>
                      </c:pt>
                      <c:pt idx="9">
                        <c:v>Octubre</c:v>
                      </c:pt>
                      <c:pt idx="10">
                        <c:v>Noviembre</c:v>
                      </c:pt>
                      <c:pt idx="11">
                        <c:v>Diciembre</c:v>
                      </c:pt>
                    </c:strCache>
                  </c:strRef>
                </c:cat>
                <c:val>
                  <c:numRef>
                    <c:extLst xmlns:c15="http://schemas.microsoft.com/office/drawing/2012/chart">
                      <c:ext xmlns:c15="http://schemas.microsoft.com/office/drawing/2012/chart" uri="{02D57815-91ED-43cb-92C2-25804820EDAC}">
                        <c15:formulaRef>
                          <c15:sqref>'Ind.2 Insumos'!$C$9:$O$9</c15:sqref>
                        </c15:formulaRef>
                      </c:ext>
                    </c:extLst>
                    <c:numCache>
                      <c:formatCode>0%</c:formatCode>
                      <c:ptCount val="12"/>
                      <c:pt idx="0">
                        <c:v>0.06</c:v>
                      </c:pt>
                      <c:pt idx="1">
                        <c:v>0.06</c:v>
                      </c:pt>
                      <c:pt idx="2">
                        <c:v>0.06</c:v>
                      </c:pt>
                      <c:pt idx="3">
                        <c:v>0.06</c:v>
                      </c:pt>
                      <c:pt idx="4">
                        <c:v>0.06</c:v>
                      </c:pt>
                      <c:pt idx="5">
                        <c:v>0.06</c:v>
                      </c:pt>
                      <c:pt idx="6">
                        <c:v>0.06</c:v>
                      </c:pt>
                      <c:pt idx="7">
                        <c:v>0.06</c:v>
                      </c:pt>
                      <c:pt idx="8">
                        <c:v>0.06</c:v>
                      </c:pt>
                      <c:pt idx="9">
                        <c:v>0.06</c:v>
                      </c:pt>
                      <c:pt idx="10">
                        <c:v>0.06</c:v>
                      </c:pt>
                    </c:numCache>
                  </c:numRef>
                </c:val>
                <c:smooth val="0"/>
                <c:extLst xmlns:c15="http://schemas.microsoft.com/office/drawing/2012/chart">
                  <c:ext xmlns:c16="http://schemas.microsoft.com/office/drawing/2014/chart" uri="{C3380CC4-5D6E-409C-BE32-E72D297353CC}">
                    <c16:uniqueId val="{00000028-9346-485A-871F-6C7297DBD023}"/>
                  </c:ext>
                </c:extLst>
              </c15:ser>
            </c15:filteredLineSeries>
            <c15:filteredLineSeries>
              <c15:ser>
                <c:idx val="5"/>
                <c:order val="7"/>
                <c:tx>
                  <c:v>LNS</c:v>
                </c:tx>
                <c:dLbls>
                  <c:spPr>
                    <a:noFill/>
                    <a:ln>
                      <a:noFill/>
                    </a:ln>
                    <a:effectLst/>
                  </c:spPr>
                  <c:dLblPos val="t"/>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ext>
                  </c:extLst>
                </c:dLbls>
                <c:cat>
                  <c:strRef>
                    <c:extLst xmlns:c15="http://schemas.microsoft.com/office/drawing/2012/chart">
                      <c:ext xmlns:c15="http://schemas.microsoft.com/office/drawing/2012/chart" uri="{02D57815-91ED-43cb-92C2-25804820EDAC}">
                        <c15:formulaRef>
                          <c15:sqref>'Ind.2 Insumos'!$B$18:$B$29</c15:sqref>
                        </c15:formulaRef>
                      </c:ext>
                    </c:extLst>
                    <c:strCache>
                      <c:ptCount val="12"/>
                      <c:pt idx="0">
                        <c:v>Enero </c:v>
                      </c:pt>
                      <c:pt idx="1">
                        <c:v>Febrero</c:v>
                      </c:pt>
                      <c:pt idx="2">
                        <c:v>Marzo</c:v>
                      </c:pt>
                      <c:pt idx="3">
                        <c:v>Abril</c:v>
                      </c:pt>
                      <c:pt idx="4">
                        <c:v>Mayo</c:v>
                      </c:pt>
                      <c:pt idx="5">
                        <c:v>Junio</c:v>
                      </c:pt>
                      <c:pt idx="6">
                        <c:v>Julio </c:v>
                      </c:pt>
                      <c:pt idx="7">
                        <c:v>Agosto</c:v>
                      </c:pt>
                      <c:pt idx="8">
                        <c:v>Septiembre</c:v>
                      </c:pt>
                      <c:pt idx="9">
                        <c:v>Octubre</c:v>
                      </c:pt>
                      <c:pt idx="10">
                        <c:v>Noviembre</c:v>
                      </c:pt>
                      <c:pt idx="11">
                        <c:v>Diciembre</c:v>
                      </c:pt>
                    </c:strCache>
                  </c:strRef>
                </c:cat>
                <c:val>
                  <c:numRef>
                    <c:extLst xmlns:c15="http://schemas.microsoft.com/office/drawing/2012/chart">
                      <c:ext xmlns:c15="http://schemas.microsoft.com/office/drawing/2012/chart" uri="{02D57815-91ED-43cb-92C2-25804820EDAC}">
                        <c15:formulaRef>
                          <c15:sqref>'Ind.2 Insumos'!$P$18:$P$29</c15:sqref>
                        </c15:formulaRef>
                      </c:ext>
                    </c:extLst>
                    <c:numCache>
                      <c:formatCode>0.00%</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smooth val="0"/>
                <c:extLst xmlns:c15="http://schemas.microsoft.com/office/drawing/2012/chart">
                  <c:ext xmlns:c16="http://schemas.microsoft.com/office/drawing/2014/chart" uri="{C3380CC4-5D6E-409C-BE32-E72D297353CC}">
                    <c16:uniqueId val="{00000029-9346-485A-871F-6C7297DBD023}"/>
                  </c:ext>
                </c:extLst>
              </c15:ser>
            </c15:filteredLineSeries>
            <c15:filteredLineSeries>
              <c15:ser>
                <c:idx val="0"/>
                <c:order val="8"/>
                <c:tx>
                  <c:v>Máximo Permitido</c:v>
                </c:tx>
                <c:marker>
                  <c:symbol val="triangle"/>
                  <c:size val="5"/>
                </c:marker>
                <c:dLbls>
                  <c:spPr>
                    <a:noFill/>
                    <a:ln>
                      <a:noFill/>
                    </a:ln>
                    <a:effectLst/>
                  </c:spPr>
                  <c:dLblPos val="t"/>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ext>
                  </c:extLst>
                </c:dLbls>
                <c:cat>
                  <c:strRef>
                    <c:extLst xmlns:c15="http://schemas.microsoft.com/office/drawing/2012/chart">
                      <c:ext xmlns:c15="http://schemas.microsoft.com/office/drawing/2012/chart" uri="{02D57815-91ED-43cb-92C2-25804820EDAC}">
                        <c15:formulaRef>
                          <c15:sqref>'Ind.1 Eficacia Mtto'!$B$18:$B$29</c15:sqref>
                        </c15:formulaRef>
                      </c:ext>
                    </c:extLst>
                    <c:strCache>
                      <c:ptCount val="12"/>
                      <c:pt idx="0">
                        <c:v>Enero </c:v>
                      </c:pt>
                      <c:pt idx="1">
                        <c:v>Febrero</c:v>
                      </c:pt>
                      <c:pt idx="2">
                        <c:v>Marzo</c:v>
                      </c:pt>
                      <c:pt idx="3">
                        <c:v>Abril</c:v>
                      </c:pt>
                      <c:pt idx="4">
                        <c:v>Mayo</c:v>
                      </c:pt>
                      <c:pt idx="5">
                        <c:v>Junio</c:v>
                      </c:pt>
                      <c:pt idx="6">
                        <c:v>Julio </c:v>
                      </c:pt>
                      <c:pt idx="7">
                        <c:v>Agosto</c:v>
                      </c:pt>
                      <c:pt idx="8">
                        <c:v>Septiembre</c:v>
                      </c:pt>
                      <c:pt idx="9">
                        <c:v>Octubre</c:v>
                      </c:pt>
                      <c:pt idx="10">
                        <c:v>Noviembre</c:v>
                      </c:pt>
                      <c:pt idx="11">
                        <c:v>Diciembre</c:v>
                      </c:pt>
                    </c:strCache>
                  </c:strRef>
                </c:cat>
                <c:val>
                  <c:numRef>
                    <c:extLst xmlns:c15="http://schemas.microsoft.com/office/drawing/2012/chart">
                      <c:ext xmlns:c15="http://schemas.microsoft.com/office/drawing/2012/chart" uri="{02D57815-91ED-43cb-92C2-25804820EDAC}">
                        <c15:formulaRef>
                          <c15:sqref>'Ind.1 Eficacia Mtto'!$C$9:$O$9</c15:sqref>
                        </c15:formulaRef>
                      </c:ext>
                    </c:extLst>
                    <c:numCache>
                      <c:formatCode>0%</c:formatCode>
                      <c:ptCount val="12"/>
                      <c:pt idx="0">
                        <c:v>7.0000000000000007E-2</c:v>
                      </c:pt>
                      <c:pt idx="1">
                        <c:v>7.0000000000000007E-2</c:v>
                      </c:pt>
                      <c:pt idx="2">
                        <c:v>7.0000000000000007E-2</c:v>
                      </c:pt>
                      <c:pt idx="3">
                        <c:v>7.0000000000000007E-2</c:v>
                      </c:pt>
                      <c:pt idx="4">
                        <c:v>7.0000000000000007E-2</c:v>
                      </c:pt>
                      <c:pt idx="5">
                        <c:v>7.0000000000000007E-2</c:v>
                      </c:pt>
                      <c:pt idx="6">
                        <c:v>7.0000000000000007E-2</c:v>
                      </c:pt>
                      <c:pt idx="7">
                        <c:v>7.0000000000000007E-2</c:v>
                      </c:pt>
                      <c:pt idx="8">
                        <c:v>7.0000000000000007E-2</c:v>
                      </c:pt>
                      <c:pt idx="9">
                        <c:v>7.0000000000000007E-2</c:v>
                      </c:pt>
                      <c:pt idx="10">
                        <c:v>7.0000000000000007E-2</c:v>
                      </c:pt>
                    </c:numCache>
                  </c:numRef>
                </c:val>
                <c:smooth val="0"/>
                <c:extLst xmlns:c15="http://schemas.microsoft.com/office/drawing/2012/chart">
                  <c:ext xmlns:c16="http://schemas.microsoft.com/office/drawing/2014/chart" uri="{C3380CC4-5D6E-409C-BE32-E72D297353CC}">
                    <c16:uniqueId val="{0000002A-9346-485A-871F-6C7297DBD023}"/>
                  </c:ext>
                </c:extLst>
              </c15:ser>
            </c15:filteredLineSeries>
            <c15:filteredLineSeries>
              <c15:ser>
                <c:idx val="2"/>
                <c:order val="9"/>
                <c:tx>
                  <c:v>LNS</c:v>
                </c:tx>
                <c:marker>
                  <c:spPr>
                    <a:ln>
                      <a:solidFill>
                        <a:schemeClr val="accent1"/>
                      </a:solidFill>
                    </a:ln>
                  </c:spPr>
                </c:marker>
                <c:dLbls>
                  <c:spPr>
                    <a:noFill/>
                    <a:ln>
                      <a:noFill/>
                    </a:ln>
                    <a:effectLst/>
                  </c:spPr>
                  <c:dLblPos val="t"/>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ext>
                  </c:extLst>
                </c:dLbls>
                <c:cat>
                  <c:strRef>
                    <c:extLst xmlns:c15="http://schemas.microsoft.com/office/drawing/2012/chart">
                      <c:ext xmlns:c15="http://schemas.microsoft.com/office/drawing/2012/chart" uri="{02D57815-91ED-43cb-92C2-25804820EDAC}">
                        <c15:formulaRef>
                          <c15:sqref>'Ind.1 Eficacia Mtto'!$B$18:$B$29</c15:sqref>
                        </c15:formulaRef>
                      </c:ext>
                    </c:extLst>
                    <c:strCache>
                      <c:ptCount val="12"/>
                      <c:pt idx="0">
                        <c:v>Enero </c:v>
                      </c:pt>
                      <c:pt idx="1">
                        <c:v>Febrero</c:v>
                      </c:pt>
                      <c:pt idx="2">
                        <c:v>Marzo</c:v>
                      </c:pt>
                      <c:pt idx="3">
                        <c:v>Abril</c:v>
                      </c:pt>
                      <c:pt idx="4">
                        <c:v>Mayo</c:v>
                      </c:pt>
                      <c:pt idx="5">
                        <c:v>Junio</c:v>
                      </c:pt>
                      <c:pt idx="6">
                        <c:v>Julio </c:v>
                      </c:pt>
                      <c:pt idx="7">
                        <c:v>Agosto</c:v>
                      </c:pt>
                      <c:pt idx="8">
                        <c:v>Septiembre</c:v>
                      </c:pt>
                      <c:pt idx="9">
                        <c:v>Octubre</c:v>
                      </c:pt>
                      <c:pt idx="10">
                        <c:v>Noviembre</c:v>
                      </c:pt>
                      <c:pt idx="11">
                        <c:v>Diciembre</c:v>
                      </c:pt>
                    </c:strCache>
                  </c:strRef>
                </c:cat>
                <c:val>
                  <c:numRef>
                    <c:extLst xmlns:c15="http://schemas.microsoft.com/office/drawing/2012/chart">
                      <c:ext xmlns:c15="http://schemas.microsoft.com/office/drawing/2012/chart" uri="{02D57815-91ED-43cb-92C2-25804820EDAC}">
                        <c15:formulaRef>
                          <c15:sqref>'Ind.1 Eficacia Mtto'!$P$18:$P$29</c15:sqref>
                        </c15:formulaRef>
                      </c:ext>
                    </c:extLst>
                    <c:numCache>
                      <c:formatCode>0.00%</c:formatCode>
                      <c:ptCount val="12"/>
                      <c:pt idx="0">
                        <c:v>0</c:v>
                      </c:pt>
                      <c:pt idx="1">
                        <c:v>0</c:v>
                      </c:pt>
                      <c:pt idx="2">
                        <c:v>0</c:v>
                      </c:pt>
                      <c:pt idx="3">
                        <c:v>3.1093279839518557E-2</c:v>
                      </c:pt>
                      <c:pt idx="4">
                        <c:v>3.0057803468208091E-2</c:v>
                      </c:pt>
                      <c:pt idx="5">
                        <c:v>1.9991040430059358E-2</c:v>
                      </c:pt>
                      <c:pt idx="6">
                        <c:v>3.0390738060781478E-2</c:v>
                      </c:pt>
                      <c:pt idx="7">
                        <c:v>2.1004098360655737E-2</c:v>
                      </c:pt>
                      <c:pt idx="8">
                        <c:v>0.13940809968847351</c:v>
                      </c:pt>
                      <c:pt idx="9">
                        <c:v>6.9747166521360066E-2</c:v>
                      </c:pt>
                      <c:pt idx="10">
                        <c:v>3.6150800482010674E-3</c:v>
                      </c:pt>
                      <c:pt idx="11">
                        <c:v>3.2336182336182337E-2</c:v>
                      </c:pt>
                    </c:numCache>
                  </c:numRef>
                </c:val>
                <c:smooth val="0"/>
                <c:extLst xmlns:c15="http://schemas.microsoft.com/office/drawing/2012/chart">
                  <c:ext xmlns:c16="http://schemas.microsoft.com/office/drawing/2014/chart" uri="{C3380CC4-5D6E-409C-BE32-E72D297353CC}">
                    <c16:uniqueId val="{0000002B-9346-485A-871F-6C7297DBD023}"/>
                  </c:ext>
                </c:extLst>
              </c15:ser>
            </c15:filteredLineSeries>
          </c:ext>
        </c:extLst>
      </c:lineChart>
      <c:catAx>
        <c:axId val="-600554720"/>
        <c:scaling>
          <c:orientation val="minMax"/>
        </c:scaling>
        <c:delete val="0"/>
        <c:axPos val="b"/>
        <c:numFmt formatCode="@" sourceLinked="0"/>
        <c:majorTickMark val="out"/>
        <c:minorTickMark val="none"/>
        <c:tickLblPos val="nextTo"/>
        <c:txPr>
          <a:bodyPr/>
          <a:lstStyle/>
          <a:p>
            <a:pPr>
              <a:defRPr sz="1400">
                <a:latin typeface="Arial" panose="020B0604020202020204" pitchFamily="34" charset="0"/>
                <a:cs typeface="Arial" panose="020B0604020202020204" pitchFamily="34" charset="0"/>
              </a:defRPr>
            </a:pPr>
            <a:endParaRPr lang="es-CO"/>
          </a:p>
        </c:txPr>
        <c:crossAx val="-600554176"/>
        <c:crosses val="autoZero"/>
        <c:auto val="1"/>
        <c:lblAlgn val="ctr"/>
        <c:lblOffset val="100"/>
        <c:noMultiLvlLbl val="0"/>
      </c:catAx>
      <c:valAx>
        <c:axId val="-600554176"/>
        <c:scaling>
          <c:orientation val="minMax"/>
          <c:max val="0.60000000000000064"/>
          <c:min val="0"/>
        </c:scaling>
        <c:delete val="0"/>
        <c:axPos val="l"/>
        <c:numFmt formatCode="0%" sourceLinked="1"/>
        <c:majorTickMark val="out"/>
        <c:minorTickMark val="none"/>
        <c:tickLblPos val="nextTo"/>
        <c:txPr>
          <a:bodyPr/>
          <a:lstStyle/>
          <a:p>
            <a:pPr>
              <a:defRPr sz="1600"/>
            </a:pPr>
            <a:endParaRPr lang="es-CO"/>
          </a:p>
        </c:txPr>
        <c:crossAx val="-600554720"/>
        <c:crosses val="autoZero"/>
        <c:crossBetween val="between"/>
        <c:majorUnit val="0.05"/>
        <c:minorUnit val="2.0000000000000039E-3"/>
      </c:valAx>
    </c:plotArea>
    <c:legend>
      <c:legendPos val="r"/>
      <c:layout>
        <c:manualLayout>
          <c:xMode val="edge"/>
          <c:yMode val="edge"/>
          <c:x val="0.73848972895797149"/>
          <c:y val="0.12656025910913993"/>
          <c:w val="0.18376856287220031"/>
          <c:h val="0.24063198560854052"/>
        </c:manualLayout>
      </c:layout>
      <c:overlay val="0"/>
      <c:txPr>
        <a:bodyPr/>
        <a:lstStyle/>
        <a:p>
          <a:pPr>
            <a:defRPr sz="1400">
              <a:latin typeface="Arial" panose="020B0604020202020204" pitchFamily="34" charset="0"/>
              <a:cs typeface="Arial" panose="020B0604020202020204" pitchFamily="34" charset="0"/>
            </a:defRPr>
          </a:pPr>
          <a:endParaRPr lang="es-CO"/>
        </a:p>
      </c:txPr>
    </c:legend>
    <c:plotVisOnly val="1"/>
    <c:dispBlanksAs val="gap"/>
    <c:showDLblsOverMax val="0"/>
  </c:chart>
  <c:txPr>
    <a:bodyPr/>
    <a:lstStyle/>
    <a:p>
      <a:pPr algn="ctr">
        <a:defRPr lang="es-ES" sz="800" b="1" i="0" u="none" strike="noStrike" kern="1200" baseline="0" dirty="0">
          <a:solidFill>
            <a:srgbClr val="3F3F3F">
              <a:lumMod val="75000"/>
            </a:srgbClr>
          </a:solidFill>
          <a:latin typeface="+mn-lt"/>
          <a:ea typeface="+mn-ea"/>
          <a:cs typeface="+mn-cs"/>
        </a:defRPr>
      </a:pPr>
      <a:endParaRPr lang="es-CO"/>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[Listado del estado de equipos LNS 2022 (1).xlsx]Hoja1!TablaDinámica14</c:name>
    <c:fmtId val="-1"/>
  </c:pivotSource>
  <c:chart>
    <c:autoTitleDeleted val="1"/>
    <c:pivotFmts>
      <c:pivotFmt>
        <c:idx val="0"/>
        <c:spPr>
          <a:gradFill rotWithShape="1">
            <a:gsLst>
              <a:gs pos="0">
                <a:schemeClr val="accent1">
                  <a:shade val="51000"/>
                  <a:satMod val="130000"/>
                </a:schemeClr>
              </a:gs>
              <a:gs pos="80000">
                <a:schemeClr val="accent1">
                  <a:shade val="93000"/>
                  <a:satMod val="130000"/>
                </a:schemeClr>
              </a:gs>
              <a:gs pos="100000">
                <a:schemeClr val="accent1">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marker>
          <c:spPr>
            <a:gradFill rotWithShape="1">
              <a:gsLst>
                <a:gs pos="0">
                  <a:schemeClr val="accent1">
                    <a:shade val="51000"/>
                    <a:satMod val="130000"/>
                  </a:schemeClr>
                </a:gs>
                <a:gs pos="80000">
                  <a:schemeClr val="accent1">
                    <a:shade val="93000"/>
                    <a:satMod val="130000"/>
                  </a:schemeClr>
                </a:gs>
                <a:gs pos="100000">
                  <a:schemeClr val="accent1">
                    <a:shade val="94000"/>
                    <a:satMod val="135000"/>
                  </a:schemeClr>
                </a:gs>
              </a:gsLst>
              <a:lin ang="16200000" scaled="0"/>
            </a:gradFill>
            <a:ln w="9525">
              <a:solidFill>
                <a:schemeClr val="accent1"/>
              </a:solidFill>
              <a:rou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marker>
        <c:dLbl>
          <c:idx val="0"/>
          <c:dLblPos val="inEnd"/>
          <c:showLegendKey val="0"/>
          <c:showVal val="1"/>
          <c:showCatName val="0"/>
          <c:showSerName val="0"/>
          <c:showPercent val="0"/>
          <c:showBubbleSize val="0"/>
          <c:extLst>
            <c:ext xmlns:c15="http://schemas.microsoft.com/office/drawing/2012/chart" uri="{CE6537A1-D6FC-4f65-9D91-7224C49458BB}"/>
          </c:extLst>
        </c:dLbl>
      </c:pivotFmt>
      <c:pivotFmt>
        <c:idx val="1"/>
        <c:spPr>
          <a:gradFill rotWithShape="1">
            <a:gsLst>
              <a:gs pos="0">
                <a:schemeClr val="accent1">
                  <a:shade val="51000"/>
                  <a:satMod val="130000"/>
                </a:schemeClr>
              </a:gs>
              <a:gs pos="80000">
                <a:schemeClr val="accent1">
                  <a:shade val="93000"/>
                  <a:satMod val="130000"/>
                </a:schemeClr>
              </a:gs>
              <a:gs pos="100000">
                <a:schemeClr val="accent1">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marker>
          <c:symbol val="circle"/>
          <c:size val="6"/>
          <c:spPr>
            <a:gradFill rotWithShape="1">
              <a:gsLst>
                <a:gs pos="0">
                  <a:schemeClr val="accent1">
                    <a:shade val="51000"/>
                    <a:satMod val="130000"/>
                  </a:schemeClr>
                </a:gs>
                <a:gs pos="80000">
                  <a:schemeClr val="accent1">
                    <a:shade val="93000"/>
                    <a:satMod val="130000"/>
                  </a:schemeClr>
                </a:gs>
                <a:gs pos="100000">
                  <a:schemeClr val="accent1">
                    <a:shade val="94000"/>
                    <a:satMod val="135000"/>
                  </a:schemeClr>
                </a:gs>
              </a:gsLst>
              <a:lin ang="16200000" scaled="0"/>
            </a:gradFill>
            <a:ln w="9525">
              <a:solidFill>
                <a:schemeClr val="accent1"/>
              </a:solidFill>
              <a:rou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marker>
        <c:dLbl>
          <c:idx val="0"/>
          <c:spPr>
            <a:solidFill>
              <a:schemeClr val="bg1">
                <a:lumMod val="95000"/>
              </a:schemeClr>
            </a:solid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s-CO"/>
            </a:p>
          </c:txPr>
          <c:dLblPos val="inEnd"/>
          <c:showLegendKey val="0"/>
          <c:showVal val="1"/>
          <c:showCatName val="0"/>
          <c:showSerName val="0"/>
          <c:showPercent val="0"/>
          <c:showBubbleSize val="0"/>
          <c:extLst>
            <c:ext xmlns:c15="http://schemas.microsoft.com/office/drawing/2012/chart" uri="{CE6537A1-D6FC-4f65-9D91-7224C49458BB}"/>
          </c:extLst>
        </c:dLbl>
      </c:pivotFmt>
      <c:pivotFmt>
        <c:idx val="2"/>
        <c:spPr>
          <a:gradFill rotWithShape="1">
            <a:gsLst>
              <a:gs pos="0">
                <a:schemeClr val="accent1">
                  <a:shade val="51000"/>
                  <a:satMod val="130000"/>
                </a:schemeClr>
              </a:gs>
              <a:gs pos="80000">
                <a:schemeClr val="accent1">
                  <a:shade val="93000"/>
                  <a:satMod val="130000"/>
                </a:schemeClr>
              </a:gs>
              <a:gs pos="100000">
                <a:schemeClr val="accent1">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marker>
          <c:symbol val="circle"/>
          <c:size val="6"/>
          <c:spPr>
            <a:gradFill rotWithShape="1">
              <a:gsLst>
                <a:gs pos="0">
                  <a:schemeClr val="accent2">
                    <a:shade val="51000"/>
                    <a:satMod val="130000"/>
                  </a:schemeClr>
                </a:gs>
                <a:gs pos="80000">
                  <a:schemeClr val="accent2">
                    <a:shade val="93000"/>
                    <a:satMod val="130000"/>
                  </a:schemeClr>
                </a:gs>
                <a:gs pos="100000">
                  <a:schemeClr val="accent2">
                    <a:shade val="94000"/>
                    <a:satMod val="135000"/>
                  </a:schemeClr>
                </a:gs>
              </a:gsLst>
              <a:lin ang="16200000" scaled="0"/>
            </a:gradFill>
            <a:ln w="9525">
              <a:solidFill>
                <a:schemeClr val="accent2"/>
              </a:solidFill>
              <a:rou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marker>
        <c:dLbl>
          <c:idx val="0"/>
          <c:spPr>
            <a:solidFill>
              <a:schemeClr val="bg1">
                <a:lumMod val="95000"/>
              </a:schemeClr>
            </a:solid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s-CO"/>
            </a:p>
          </c:txPr>
          <c:dLblPos val="inEnd"/>
          <c:showLegendKey val="0"/>
          <c:showVal val="1"/>
          <c:showCatName val="0"/>
          <c:showSerName val="0"/>
          <c:showPercent val="0"/>
          <c:showBubbleSize val="0"/>
          <c:extLst>
            <c:ext xmlns:c15="http://schemas.microsoft.com/office/drawing/2012/chart" uri="{CE6537A1-D6FC-4f65-9D91-7224C49458BB}"/>
          </c:extLst>
        </c:dLbl>
      </c:pivotFmt>
      <c:pivotFmt>
        <c:idx val="3"/>
        <c:spPr>
          <a:gradFill rotWithShape="1">
            <a:gsLst>
              <a:gs pos="0">
                <a:schemeClr val="accent1">
                  <a:shade val="51000"/>
                  <a:satMod val="130000"/>
                </a:schemeClr>
              </a:gs>
              <a:gs pos="80000">
                <a:schemeClr val="accent1">
                  <a:shade val="93000"/>
                  <a:satMod val="130000"/>
                </a:schemeClr>
              </a:gs>
              <a:gs pos="100000">
                <a:schemeClr val="accent1">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marker>
          <c:symbol val="circle"/>
          <c:size val="6"/>
          <c:spPr>
            <a:gradFill rotWithShape="1">
              <a:gsLst>
                <a:gs pos="0">
                  <a:schemeClr val="accent3">
                    <a:shade val="51000"/>
                    <a:satMod val="130000"/>
                  </a:schemeClr>
                </a:gs>
                <a:gs pos="80000">
                  <a:schemeClr val="accent3">
                    <a:shade val="93000"/>
                    <a:satMod val="130000"/>
                  </a:schemeClr>
                </a:gs>
                <a:gs pos="100000">
                  <a:schemeClr val="accent3">
                    <a:shade val="94000"/>
                    <a:satMod val="135000"/>
                  </a:schemeClr>
                </a:gs>
              </a:gsLst>
              <a:lin ang="16200000" scaled="0"/>
            </a:gradFill>
            <a:ln w="9525">
              <a:solidFill>
                <a:schemeClr val="accent3"/>
              </a:solidFill>
              <a:rou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marker>
        <c:dLbl>
          <c:idx val="0"/>
          <c:spPr>
            <a:solidFill>
              <a:schemeClr val="bg1">
                <a:lumMod val="95000"/>
              </a:schemeClr>
            </a:solid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s-CO"/>
            </a:p>
          </c:txPr>
          <c:dLblPos val="inEnd"/>
          <c:showLegendKey val="0"/>
          <c:showVal val="1"/>
          <c:showCatName val="0"/>
          <c:showSerName val="0"/>
          <c:showPercent val="0"/>
          <c:showBubbleSize val="0"/>
          <c:extLst>
            <c:ext xmlns:c15="http://schemas.microsoft.com/office/drawing/2012/chart" uri="{CE6537A1-D6FC-4f65-9D91-7224C49458BB}"/>
          </c:extLst>
        </c:dLbl>
      </c:pivotFmt>
      <c:pivotFmt>
        <c:idx val="4"/>
        <c:spPr>
          <a:gradFill rotWithShape="1">
            <a:gsLst>
              <a:gs pos="0">
                <a:schemeClr val="accent1">
                  <a:shade val="51000"/>
                  <a:satMod val="130000"/>
                </a:schemeClr>
              </a:gs>
              <a:gs pos="80000">
                <a:schemeClr val="accent1">
                  <a:shade val="93000"/>
                  <a:satMod val="130000"/>
                </a:schemeClr>
              </a:gs>
              <a:gs pos="100000">
                <a:schemeClr val="accent1">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marker>
          <c:symbol val="none"/>
        </c:marker>
        <c:dLbl>
          <c:idx val="0"/>
          <c:spPr>
            <a:solidFill>
              <a:schemeClr val="bg1">
                <a:lumMod val="95000"/>
              </a:schemeClr>
            </a:solid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s-CO"/>
            </a:p>
          </c:txPr>
          <c:dLblPos val="inEnd"/>
          <c:showLegendKey val="0"/>
          <c:showVal val="1"/>
          <c:showCatName val="0"/>
          <c:showSerName val="0"/>
          <c:showPercent val="0"/>
          <c:showBubbleSize val="0"/>
          <c:extLst>
            <c:ext xmlns:c15="http://schemas.microsoft.com/office/drawing/2012/chart" uri="{CE6537A1-D6FC-4f65-9D91-7224C49458BB}"/>
          </c:extLst>
        </c:dLbl>
      </c:pivotFmt>
      <c:pivotFmt>
        <c:idx val="5"/>
        <c:spPr>
          <a:gradFill rotWithShape="1">
            <a:gsLst>
              <a:gs pos="0">
                <a:schemeClr val="accent1">
                  <a:shade val="51000"/>
                  <a:satMod val="130000"/>
                </a:schemeClr>
              </a:gs>
              <a:gs pos="80000">
                <a:schemeClr val="accent1">
                  <a:shade val="93000"/>
                  <a:satMod val="130000"/>
                </a:schemeClr>
              </a:gs>
              <a:gs pos="100000">
                <a:schemeClr val="accent1">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marker>
          <c:symbol val="none"/>
        </c:marker>
        <c:dLbl>
          <c:idx val="0"/>
          <c:spPr>
            <a:solidFill>
              <a:schemeClr val="bg1">
                <a:lumMod val="95000"/>
              </a:schemeClr>
            </a:solid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s-CO"/>
            </a:p>
          </c:txPr>
          <c:dLblPos val="inEnd"/>
          <c:showLegendKey val="0"/>
          <c:showVal val="1"/>
          <c:showCatName val="0"/>
          <c:showSerName val="0"/>
          <c:showPercent val="0"/>
          <c:showBubbleSize val="0"/>
          <c:extLst>
            <c:ext xmlns:c15="http://schemas.microsoft.com/office/drawing/2012/chart" uri="{CE6537A1-D6FC-4f65-9D91-7224C49458BB}"/>
          </c:extLst>
        </c:dLbl>
      </c:pivotFmt>
      <c:pivotFmt>
        <c:idx val="6"/>
        <c:spPr>
          <a:gradFill rotWithShape="1">
            <a:gsLst>
              <a:gs pos="0">
                <a:schemeClr val="accent1">
                  <a:shade val="51000"/>
                  <a:satMod val="130000"/>
                </a:schemeClr>
              </a:gs>
              <a:gs pos="80000">
                <a:schemeClr val="accent1">
                  <a:shade val="93000"/>
                  <a:satMod val="130000"/>
                </a:schemeClr>
              </a:gs>
              <a:gs pos="100000">
                <a:schemeClr val="accent1">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marker>
          <c:symbol val="none"/>
        </c:marker>
        <c:dLbl>
          <c:idx val="0"/>
          <c:spPr>
            <a:solidFill>
              <a:schemeClr val="bg1">
                <a:lumMod val="95000"/>
              </a:schemeClr>
            </a:solid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s-CO"/>
            </a:p>
          </c:txPr>
          <c:dLblPos val="inEnd"/>
          <c:showLegendKey val="0"/>
          <c:showVal val="1"/>
          <c:showCatName val="0"/>
          <c:showSerName val="0"/>
          <c:showPercent val="0"/>
          <c:showBubbleSize val="0"/>
          <c:extLst>
            <c:ext xmlns:c15="http://schemas.microsoft.com/office/drawing/2012/chart" uri="{CE6537A1-D6FC-4f65-9D91-7224C49458BB}"/>
          </c:extLst>
        </c:dLbl>
      </c:pivotFmt>
      <c:pivotFmt>
        <c:idx val="7"/>
        <c:spPr>
          <a:gradFill rotWithShape="1">
            <a:gsLst>
              <a:gs pos="0">
                <a:schemeClr val="accent1">
                  <a:shade val="51000"/>
                  <a:satMod val="130000"/>
                </a:schemeClr>
              </a:gs>
              <a:gs pos="80000">
                <a:schemeClr val="accent1">
                  <a:shade val="93000"/>
                  <a:satMod val="130000"/>
                </a:schemeClr>
              </a:gs>
              <a:gs pos="100000">
                <a:schemeClr val="accent1">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marker>
          <c:symbol val="none"/>
        </c:marker>
        <c:dLbl>
          <c:idx val="0"/>
          <c:spPr>
            <a:solidFill>
              <a:schemeClr val="bg1">
                <a:lumMod val="95000"/>
              </a:schemeClr>
            </a:solid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s-CO"/>
            </a:p>
          </c:txPr>
          <c:dLblPos val="inEnd"/>
          <c:showLegendKey val="0"/>
          <c:showVal val="1"/>
          <c:showCatName val="0"/>
          <c:showSerName val="0"/>
          <c:showPercent val="0"/>
          <c:showBubbleSize val="0"/>
          <c:extLst>
            <c:ext xmlns:c15="http://schemas.microsoft.com/office/drawing/2012/chart" uri="{CE6537A1-D6FC-4f65-9D91-7224C49458BB}"/>
          </c:extLst>
        </c:dLbl>
      </c:pivotFmt>
      <c:pivotFmt>
        <c:idx val="8"/>
        <c:spPr>
          <a:gradFill rotWithShape="1">
            <a:gsLst>
              <a:gs pos="0">
                <a:schemeClr val="accent2">
                  <a:shade val="51000"/>
                  <a:satMod val="130000"/>
                </a:schemeClr>
              </a:gs>
              <a:gs pos="80000">
                <a:schemeClr val="accent2">
                  <a:shade val="93000"/>
                  <a:satMod val="130000"/>
                </a:schemeClr>
              </a:gs>
              <a:gs pos="100000">
                <a:schemeClr val="accent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marker>
          <c:symbol val="none"/>
        </c:marker>
        <c:dLbl>
          <c:idx val="0"/>
          <c:spPr>
            <a:solidFill>
              <a:schemeClr val="bg1">
                <a:lumMod val="95000"/>
              </a:schemeClr>
            </a:solid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s-CO"/>
            </a:p>
          </c:txPr>
          <c:dLblPos val="inEnd"/>
          <c:showLegendKey val="0"/>
          <c:showVal val="1"/>
          <c:showCatName val="0"/>
          <c:showSerName val="0"/>
          <c:showPercent val="0"/>
          <c:showBubbleSize val="0"/>
          <c:extLst>
            <c:ext xmlns:c15="http://schemas.microsoft.com/office/drawing/2012/chart" uri="{CE6537A1-D6FC-4f65-9D91-7224C49458BB}"/>
          </c:extLst>
        </c:dLbl>
      </c:pivotFmt>
      <c:pivotFmt>
        <c:idx val="9"/>
        <c:spPr>
          <a:gradFill rotWithShape="1">
            <a:gsLst>
              <a:gs pos="0">
                <a:schemeClr val="accent3">
                  <a:shade val="51000"/>
                  <a:satMod val="130000"/>
                </a:schemeClr>
              </a:gs>
              <a:gs pos="80000">
                <a:schemeClr val="accent3">
                  <a:shade val="93000"/>
                  <a:satMod val="130000"/>
                </a:schemeClr>
              </a:gs>
              <a:gs pos="100000">
                <a:schemeClr val="accent3">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marker>
          <c:symbol val="none"/>
        </c:marker>
        <c:dLbl>
          <c:idx val="0"/>
          <c:spPr>
            <a:solidFill>
              <a:schemeClr val="bg1">
                <a:lumMod val="95000"/>
              </a:schemeClr>
            </a:solid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s-CO"/>
            </a:p>
          </c:txPr>
          <c:dLblPos val="inEnd"/>
          <c:showLegendKey val="0"/>
          <c:showVal val="1"/>
          <c:showCatName val="0"/>
          <c:showSerName val="0"/>
          <c:showPercent val="0"/>
          <c:showBubbleSize val="0"/>
          <c:extLst>
            <c:ext xmlns:c15="http://schemas.microsoft.com/office/drawing/2012/chart" uri="{CE6537A1-D6FC-4f65-9D91-7224C49458BB}"/>
          </c:extLst>
        </c:dLbl>
      </c:pivotFmt>
      <c:pivotFmt>
        <c:idx val="10"/>
        <c:spPr>
          <a:gradFill rotWithShape="1">
            <a:gsLst>
              <a:gs pos="0">
                <a:schemeClr val="accent1">
                  <a:shade val="51000"/>
                  <a:satMod val="130000"/>
                </a:schemeClr>
              </a:gs>
              <a:gs pos="80000">
                <a:schemeClr val="accent1">
                  <a:shade val="93000"/>
                  <a:satMod val="130000"/>
                </a:schemeClr>
              </a:gs>
              <a:gs pos="100000">
                <a:schemeClr val="accent1">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marker>
          <c:symbol val="none"/>
        </c:marker>
        <c:dLbl>
          <c:idx val="0"/>
          <c:spPr>
            <a:solidFill>
              <a:schemeClr val="bg1">
                <a:lumMod val="95000"/>
              </a:schemeClr>
            </a:solid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s-CO"/>
            </a:p>
          </c:txPr>
          <c:dLblPos val="inEnd"/>
          <c:showLegendKey val="0"/>
          <c:showVal val="1"/>
          <c:showCatName val="0"/>
          <c:showSerName val="0"/>
          <c:showPercent val="0"/>
          <c:showBubbleSize val="0"/>
          <c:extLst>
            <c:ext xmlns:c15="http://schemas.microsoft.com/office/drawing/2012/chart" uri="{CE6537A1-D6FC-4f65-9D91-7224C49458BB}"/>
          </c:extLst>
        </c:dLbl>
      </c:pivotFmt>
      <c:pivotFmt>
        <c:idx val="11"/>
        <c:spPr>
          <a:gradFill rotWithShape="1">
            <a:gsLst>
              <a:gs pos="0">
                <a:schemeClr val="accent2">
                  <a:shade val="51000"/>
                  <a:satMod val="130000"/>
                </a:schemeClr>
              </a:gs>
              <a:gs pos="80000">
                <a:schemeClr val="accent2">
                  <a:shade val="93000"/>
                  <a:satMod val="130000"/>
                </a:schemeClr>
              </a:gs>
              <a:gs pos="100000">
                <a:schemeClr val="accent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marker>
          <c:symbol val="none"/>
        </c:marker>
        <c:dLbl>
          <c:idx val="0"/>
          <c:spPr>
            <a:solidFill>
              <a:schemeClr val="bg1">
                <a:lumMod val="95000"/>
              </a:schemeClr>
            </a:solid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s-CO"/>
            </a:p>
          </c:txPr>
          <c:dLblPos val="inEnd"/>
          <c:showLegendKey val="0"/>
          <c:showVal val="1"/>
          <c:showCatName val="0"/>
          <c:showSerName val="0"/>
          <c:showPercent val="0"/>
          <c:showBubbleSize val="0"/>
          <c:extLst>
            <c:ext xmlns:c15="http://schemas.microsoft.com/office/drawing/2012/chart" uri="{CE6537A1-D6FC-4f65-9D91-7224C49458BB}"/>
          </c:extLst>
        </c:dLbl>
      </c:pivotFmt>
      <c:pivotFmt>
        <c:idx val="12"/>
        <c:spPr>
          <a:gradFill rotWithShape="1">
            <a:gsLst>
              <a:gs pos="0">
                <a:schemeClr val="accent3">
                  <a:shade val="51000"/>
                  <a:satMod val="130000"/>
                </a:schemeClr>
              </a:gs>
              <a:gs pos="80000">
                <a:schemeClr val="accent3">
                  <a:shade val="93000"/>
                  <a:satMod val="130000"/>
                </a:schemeClr>
              </a:gs>
              <a:gs pos="100000">
                <a:schemeClr val="accent3">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marker>
          <c:symbol val="none"/>
        </c:marker>
        <c:dLbl>
          <c:idx val="0"/>
          <c:spPr>
            <a:solidFill>
              <a:schemeClr val="bg1">
                <a:lumMod val="95000"/>
              </a:schemeClr>
            </a:solid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s-CO"/>
            </a:p>
          </c:txPr>
          <c:dLblPos val="inEnd"/>
          <c:showLegendKey val="0"/>
          <c:showVal val="1"/>
          <c:showCatName val="0"/>
          <c:showSerName val="0"/>
          <c:showPercent val="0"/>
          <c:showBubbleSize val="0"/>
          <c:extLst>
            <c:ext xmlns:c15="http://schemas.microsoft.com/office/drawing/2012/chart" uri="{CE6537A1-D6FC-4f65-9D91-7224C49458BB}"/>
          </c:extLst>
        </c:dLbl>
      </c:pivotFmt>
      <c:pivotFmt>
        <c:idx val="13"/>
        <c:spPr>
          <a:gradFill rotWithShape="1">
            <a:gsLst>
              <a:gs pos="0">
                <a:schemeClr val="accent1">
                  <a:shade val="51000"/>
                  <a:satMod val="130000"/>
                </a:schemeClr>
              </a:gs>
              <a:gs pos="80000">
                <a:schemeClr val="accent1">
                  <a:shade val="93000"/>
                  <a:satMod val="130000"/>
                </a:schemeClr>
              </a:gs>
              <a:gs pos="100000">
                <a:schemeClr val="accent1">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marker>
          <c:symbol val="none"/>
        </c:marker>
        <c:dLbl>
          <c:idx val="0"/>
          <c:spPr>
            <a:solidFill>
              <a:schemeClr val="bg1">
                <a:lumMod val="95000"/>
              </a:schemeClr>
            </a:solid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s-CO"/>
            </a:p>
          </c:txPr>
          <c:dLblPos val="inEnd"/>
          <c:showLegendKey val="0"/>
          <c:showVal val="1"/>
          <c:showCatName val="0"/>
          <c:showSerName val="0"/>
          <c:showPercent val="0"/>
          <c:showBubbleSize val="0"/>
          <c:extLst>
            <c:ext xmlns:c15="http://schemas.microsoft.com/office/drawing/2012/chart" uri="{CE6537A1-D6FC-4f65-9D91-7224C49458BB}"/>
          </c:extLst>
        </c:dLbl>
      </c:pivotFmt>
      <c:pivotFmt>
        <c:idx val="14"/>
        <c:spPr>
          <a:gradFill rotWithShape="1">
            <a:gsLst>
              <a:gs pos="0">
                <a:schemeClr val="accent2">
                  <a:shade val="51000"/>
                  <a:satMod val="130000"/>
                </a:schemeClr>
              </a:gs>
              <a:gs pos="80000">
                <a:schemeClr val="accent2">
                  <a:shade val="93000"/>
                  <a:satMod val="130000"/>
                </a:schemeClr>
              </a:gs>
              <a:gs pos="100000">
                <a:schemeClr val="accent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marker>
          <c:symbol val="none"/>
        </c:marker>
        <c:dLbl>
          <c:idx val="0"/>
          <c:spPr>
            <a:solidFill>
              <a:schemeClr val="bg1">
                <a:lumMod val="95000"/>
              </a:schemeClr>
            </a:solid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s-CO"/>
            </a:p>
          </c:txPr>
          <c:dLblPos val="inEnd"/>
          <c:showLegendKey val="0"/>
          <c:showVal val="1"/>
          <c:showCatName val="0"/>
          <c:showSerName val="0"/>
          <c:showPercent val="0"/>
          <c:showBubbleSize val="0"/>
          <c:extLst>
            <c:ext xmlns:c15="http://schemas.microsoft.com/office/drawing/2012/chart" uri="{CE6537A1-D6FC-4f65-9D91-7224C49458BB}"/>
          </c:extLst>
        </c:dLbl>
      </c:pivotFmt>
      <c:pivotFmt>
        <c:idx val="15"/>
        <c:spPr>
          <a:gradFill rotWithShape="1">
            <a:gsLst>
              <a:gs pos="0">
                <a:schemeClr val="accent3">
                  <a:shade val="51000"/>
                  <a:satMod val="130000"/>
                </a:schemeClr>
              </a:gs>
              <a:gs pos="80000">
                <a:schemeClr val="accent3">
                  <a:shade val="93000"/>
                  <a:satMod val="130000"/>
                </a:schemeClr>
              </a:gs>
              <a:gs pos="100000">
                <a:schemeClr val="accent3">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marker>
          <c:symbol val="none"/>
        </c:marker>
        <c:dLbl>
          <c:idx val="0"/>
          <c:spPr>
            <a:solidFill>
              <a:schemeClr val="bg1">
                <a:lumMod val="95000"/>
              </a:schemeClr>
            </a:solid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s-CO"/>
            </a:p>
          </c:txPr>
          <c:dLblPos val="inEnd"/>
          <c:showLegendKey val="0"/>
          <c:showVal val="1"/>
          <c:showCatName val="0"/>
          <c:showSerName val="0"/>
          <c:showPercent val="0"/>
          <c:showBubbleSize val="0"/>
          <c:extLst>
            <c:ext xmlns:c15="http://schemas.microsoft.com/office/drawing/2012/chart" uri="{CE6537A1-D6FC-4f65-9D91-7224C49458BB}"/>
          </c:extLst>
        </c:dLbl>
      </c:pivotFmt>
    </c:pivotFmts>
    <c:plotArea>
      <c:layout/>
      <c:barChart>
        <c:barDir val="bar"/>
        <c:grouping val="stacked"/>
        <c:varyColors val="0"/>
        <c:ser>
          <c:idx val="0"/>
          <c:order val="0"/>
          <c:tx>
            <c:strRef>
              <c:f>Hoja1!$C$88:$C$89</c:f>
              <c:strCache>
                <c:ptCount val="1"/>
                <c:pt idx="0">
                  <c:v>Masas y balanzas</c:v>
                </c:pt>
              </c:strCache>
            </c:strRef>
          </c:tx>
          <c:spPr>
            <a:gradFill rotWithShape="1">
              <a:gsLst>
                <a:gs pos="0">
                  <a:schemeClr val="accent1">
                    <a:shade val="51000"/>
                    <a:satMod val="130000"/>
                  </a:schemeClr>
                </a:gs>
                <a:gs pos="80000">
                  <a:schemeClr val="accent1">
                    <a:shade val="93000"/>
                    <a:satMod val="130000"/>
                  </a:schemeClr>
                </a:gs>
                <a:gs pos="100000">
                  <a:schemeClr val="accent1">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invertIfNegative val="0"/>
          <c:dLbls>
            <c:spPr>
              <a:solidFill>
                <a:schemeClr val="bg1">
                  <a:lumMod val="95000"/>
                </a:schemeClr>
              </a:solid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s-C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Hoja1!$B$90:$B$94</c:f>
              <c:strCache>
                <c:ptCount val="4"/>
                <c:pt idx="0">
                  <c:v> Verificación en temperatura y humedad relativa</c:v>
                </c:pt>
                <c:pt idx="1">
                  <c:v>Verificación en masas y balanzas.</c:v>
                </c:pt>
                <c:pt idx="2">
                  <c:v>Verificación en volumen</c:v>
                </c:pt>
                <c:pt idx="3">
                  <c:v>Verificación temperatura</c:v>
                </c:pt>
              </c:strCache>
            </c:strRef>
          </c:cat>
          <c:val>
            <c:numRef>
              <c:f>Hoja1!$C$90:$C$94</c:f>
              <c:numCache>
                <c:formatCode>General</c:formatCode>
                <c:ptCount val="4"/>
                <c:pt idx="1">
                  <c:v>17</c:v>
                </c:pt>
              </c:numCache>
            </c:numRef>
          </c:val>
          <c:extLst>
            <c:ext xmlns:c16="http://schemas.microsoft.com/office/drawing/2014/chart" uri="{C3380CC4-5D6E-409C-BE32-E72D297353CC}">
              <c16:uniqueId val="{00000000-4081-429E-B457-A3E218744664}"/>
            </c:ext>
          </c:extLst>
        </c:ser>
        <c:ser>
          <c:idx val="1"/>
          <c:order val="1"/>
          <c:tx>
            <c:strRef>
              <c:f>Hoja1!$D$88:$D$89</c:f>
              <c:strCache>
                <c:ptCount val="1"/>
                <c:pt idx="0">
                  <c:v>Temperatura</c:v>
                </c:pt>
              </c:strCache>
            </c:strRef>
          </c:tx>
          <c:spPr>
            <a:gradFill rotWithShape="1">
              <a:gsLst>
                <a:gs pos="0">
                  <a:schemeClr val="accent2">
                    <a:shade val="51000"/>
                    <a:satMod val="130000"/>
                  </a:schemeClr>
                </a:gs>
                <a:gs pos="80000">
                  <a:schemeClr val="accent2">
                    <a:shade val="93000"/>
                    <a:satMod val="130000"/>
                  </a:schemeClr>
                </a:gs>
                <a:gs pos="100000">
                  <a:schemeClr val="accent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invertIfNegative val="0"/>
          <c:dLbls>
            <c:spPr>
              <a:solidFill>
                <a:schemeClr val="bg1">
                  <a:lumMod val="95000"/>
                </a:schemeClr>
              </a:solid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s-C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Hoja1!$B$90:$B$94</c:f>
              <c:strCache>
                <c:ptCount val="4"/>
                <c:pt idx="0">
                  <c:v> Verificación en temperatura y humedad relativa</c:v>
                </c:pt>
                <c:pt idx="1">
                  <c:v>Verificación en masas y balanzas.</c:v>
                </c:pt>
                <c:pt idx="2">
                  <c:v>Verificación en volumen</c:v>
                </c:pt>
                <c:pt idx="3">
                  <c:v>Verificación temperatura</c:v>
                </c:pt>
              </c:strCache>
            </c:strRef>
          </c:cat>
          <c:val>
            <c:numRef>
              <c:f>Hoja1!$D$90:$D$94</c:f>
              <c:numCache>
                <c:formatCode>General</c:formatCode>
                <c:ptCount val="4"/>
                <c:pt idx="0">
                  <c:v>11</c:v>
                </c:pt>
                <c:pt idx="3">
                  <c:v>37</c:v>
                </c:pt>
              </c:numCache>
            </c:numRef>
          </c:val>
          <c:extLst>
            <c:ext xmlns:c16="http://schemas.microsoft.com/office/drawing/2014/chart" uri="{C3380CC4-5D6E-409C-BE32-E72D297353CC}">
              <c16:uniqueId val="{00000001-4081-429E-B457-A3E218744664}"/>
            </c:ext>
          </c:extLst>
        </c:ser>
        <c:ser>
          <c:idx val="2"/>
          <c:order val="2"/>
          <c:tx>
            <c:strRef>
              <c:f>Hoja1!$E$88:$E$89</c:f>
              <c:strCache>
                <c:ptCount val="1"/>
                <c:pt idx="0">
                  <c:v>Volumen</c:v>
                </c:pt>
              </c:strCache>
            </c:strRef>
          </c:tx>
          <c:spPr>
            <a:gradFill rotWithShape="1">
              <a:gsLst>
                <a:gs pos="0">
                  <a:schemeClr val="accent3">
                    <a:shade val="51000"/>
                    <a:satMod val="130000"/>
                  </a:schemeClr>
                </a:gs>
                <a:gs pos="80000">
                  <a:schemeClr val="accent3">
                    <a:shade val="93000"/>
                    <a:satMod val="130000"/>
                  </a:schemeClr>
                </a:gs>
                <a:gs pos="100000">
                  <a:schemeClr val="accent3">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invertIfNegative val="0"/>
          <c:dLbls>
            <c:spPr>
              <a:solidFill>
                <a:schemeClr val="bg1">
                  <a:lumMod val="95000"/>
                </a:schemeClr>
              </a:solid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s-C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Hoja1!$B$90:$B$94</c:f>
              <c:strCache>
                <c:ptCount val="4"/>
                <c:pt idx="0">
                  <c:v> Verificación en temperatura y humedad relativa</c:v>
                </c:pt>
                <c:pt idx="1">
                  <c:v>Verificación en masas y balanzas.</c:v>
                </c:pt>
                <c:pt idx="2">
                  <c:v>Verificación en volumen</c:v>
                </c:pt>
                <c:pt idx="3">
                  <c:v>Verificación temperatura</c:v>
                </c:pt>
              </c:strCache>
            </c:strRef>
          </c:cat>
          <c:val>
            <c:numRef>
              <c:f>Hoja1!$E$90:$E$94</c:f>
              <c:numCache>
                <c:formatCode>General</c:formatCode>
                <c:ptCount val="4"/>
                <c:pt idx="2">
                  <c:v>62</c:v>
                </c:pt>
              </c:numCache>
            </c:numRef>
          </c:val>
          <c:extLst>
            <c:ext xmlns:c16="http://schemas.microsoft.com/office/drawing/2014/chart" uri="{C3380CC4-5D6E-409C-BE32-E72D297353CC}">
              <c16:uniqueId val="{00000002-4081-429E-B457-A3E218744664}"/>
            </c:ext>
          </c:extLst>
        </c:ser>
        <c:dLbls>
          <c:dLblPos val="inEnd"/>
          <c:showLegendKey val="0"/>
          <c:showVal val="1"/>
          <c:showCatName val="0"/>
          <c:showSerName val="0"/>
          <c:showPercent val="0"/>
          <c:showBubbleSize val="0"/>
        </c:dLbls>
        <c:gapWidth val="150"/>
        <c:overlap val="100"/>
        <c:axId val="-600553632"/>
        <c:axId val="-600552000"/>
      </c:barChart>
      <c:catAx>
        <c:axId val="-600553632"/>
        <c:scaling>
          <c:orientation val="minMax"/>
        </c:scaling>
        <c:delete val="0"/>
        <c:axPos val="l"/>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lumMod val="65000"/>
                    <a:lumOff val="35000"/>
                  </a:schemeClr>
                </a:solidFill>
                <a:latin typeface="+mn-lt"/>
                <a:ea typeface="+mn-ea"/>
                <a:cs typeface="+mn-cs"/>
              </a:defRPr>
            </a:pPr>
            <a:endParaRPr lang="es-CO"/>
          </a:p>
        </c:txPr>
        <c:crossAx val="-600552000"/>
        <c:crosses val="autoZero"/>
        <c:auto val="1"/>
        <c:lblAlgn val="ctr"/>
        <c:lblOffset val="100"/>
        <c:noMultiLvlLbl val="0"/>
      </c:catAx>
      <c:valAx>
        <c:axId val="-600552000"/>
        <c:scaling>
          <c:orientation val="minMax"/>
        </c:scaling>
        <c:delete val="1"/>
        <c:axPos val="b"/>
        <c:numFmt formatCode="General" sourceLinked="1"/>
        <c:majorTickMark val="none"/>
        <c:minorTickMark val="none"/>
        <c:tickLblPos val="nextTo"/>
        <c:crossAx val="-600553632"/>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chemeClr val="bg1"/>
    </a:solidFill>
    <a:ln w="9525" cap="flat" cmpd="sng" algn="ctr">
      <a:noFill/>
      <a:round/>
    </a:ln>
    <a:effectLst/>
  </c:spPr>
  <c:txPr>
    <a:bodyPr/>
    <a:lstStyle/>
    <a:p>
      <a:pPr>
        <a:defRPr/>
      </a:pPr>
      <a:endParaRPr lang="es-CO"/>
    </a:p>
  </c:txPr>
  <c:externalData r:id="rId1">
    <c:autoUpdate val="0"/>
  </c:externalData>
  <c:extLst>
    <c:ext xmlns:c14="http://schemas.microsoft.com/office/drawing/2007/8/2/chart" uri="{781A3756-C4B2-4CAC-9D66-4F8BD8637D16}">
      <c14:pivotOptions>
        <c14:dropZoneFilter val="1"/>
        <c14:dropZoneCategories val="1"/>
        <c14:dropZoneData val="1"/>
      </c14:pivotOptions>
    </c:ext>
    <c:ext xmlns:c16="http://schemas.microsoft.com/office/drawing/2014/chart" uri="{E28EC0CA-F0BB-4C9C-879D-F8772B89E7AC}">
      <c16:pivotOptions16>
        <c16:showExpandCollapseFieldButtons val="1"/>
      </c16:pivotOptions16>
    </c:ext>
  </c:extLst>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baseline="0">
                <a:solidFill>
                  <a:schemeClr val="dk1">
                    <a:lumMod val="75000"/>
                    <a:lumOff val="25000"/>
                  </a:schemeClr>
                </a:solidFill>
                <a:latin typeface="+mn-lt"/>
                <a:ea typeface="+mn-ea"/>
                <a:cs typeface="+mn-cs"/>
              </a:defRPr>
            </a:pPr>
            <a:r>
              <a:rPr lang="es-CO"/>
              <a:t>Sede Central</a:t>
            </a:r>
          </a:p>
        </c:rich>
      </c:tx>
      <c:layout/>
      <c:overlay val="0"/>
      <c:spPr>
        <a:noFill/>
        <a:ln>
          <a:noFill/>
        </a:ln>
        <a:effectLst/>
      </c:spPr>
      <c:txPr>
        <a:bodyPr rot="0" spcFirstLastPara="1" vertOverflow="ellipsis" vert="horz" wrap="square" anchor="ctr" anchorCtr="1"/>
        <a:lstStyle/>
        <a:p>
          <a:pPr>
            <a:defRPr sz="1800" b="1" i="0" u="none" strike="noStrike" kern="1200" baseline="0">
              <a:solidFill>
                <a:schemeClr val="dk1">
                  <a:lumMod val="75000"/>
                  <a:lumOff val="25000"/>
                </a:schemeClr>
              </a:solidFill>
              <a:latin typeface="+mn-lt"/>
              <a:ea typeface="+mn-ea"/>
              <a:cs typeface="+mn-cs"/>
            </a:defRPr>
          </a:pPr>
          <a:endParaRPr lang="es-CO"/>
        </a:p>
      </c:txPr>
    </c:title>
    <c:autoTitleDeleted val="0"/>
    <c:view3D>
      <c:rotX val="5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spPr>
              <a:solidFill>
                <a:schemeClr val="accent1"/>
              </a:solidFill>
              <a:ln>
                <a:noFill/>
              </a:ln>
              <a:effectLst>
                <a:outerShdw blurRad="254000" sx="102000" sy="102000" algn="ctr" rotWithShape="0">
                  <a:prstClr val="black">
                    <a:alpha val="20000"/>
                  </a:prstClr>
                </a:outerShdw>
              </a:effectLst>
              <a:sp3d/>
            </c:spPr>
            <c:extLst>
              <c:ext xmlns:c16="http://schemas.microsoft.com/office/drawing/2014/chart" uri="{C3380CC4-5D6E-409C-BE32-E72D297353CC}">
                <c16:uniqueId val="{00000001-45A6-4641-BFF7-A11CE4C347BF}"/>
              </c:ext>
            </c:extLst>
          </c:dPt>
          <c:dPt>
            <c:idx val="1"/>
            <c:bubble3D val="0"/>
            <c:spPr>
              <a:solidFill>
                <a:schemeClr val="accent2"/>
              </a:solidFill>
              <a:ln>
                <a:noFill/>
              </a:ln>
              <a:effectLst>
                <a:outerShdw blurRad="254000" sx="102000" sy="102000" algn="ctr" rotWithShape="0">
                  <a:prstClr val="black">
                    <a:alpha val="20000"/>
                  </a:prstClr>
                </a:outerShdw>
              </a:effectLst>
              <a:sp3d/>
            </c:spPr>
            <c:extLst>
              <c:ext xmlns:c16="http://schemas.microsoft.com/office/drawing/2014/chart" uri="{C3380CC4-5D6E-409C-BE32-E72D297353CC}">
                <c16:uniqueId val="{00000003-45A6-4641-BFF7-A11CE4C347BF}"/>
              </c:ext>
            </c:extLst>
          </c:dPt>
          <c:dPt>
            <c:idx val="2"/>
            <c:bubble3D val="0"/>
            <c:spPr>
              <a:solidFill>
                <a:schemeClr val="accent3"/>
              </a:solidFill>
              <a:ln>
                <a:noFill/>
              </a:ln>
              <a:effectLst>
                <a:outerShdw blurRad="254000" sx="102000" sy="102000" algn="ctr" rotWithShape="0">
                  <a:prstClr val="black">
                    <a:alpha val="20000"/>
                  </a:prstClr>
                </a:outerShdw>
              </a:effectLst>
              <a:sp3d/>
            </c:spPr>
            <c:extLst>
              <c:ext xmlns:c16="http://schemas.microsoft.com/office/drawing/2014/chart" uri="{C3380CC4-5D6E-409C-BE32-E72D297353CC}">
                <c16:uniqueId val="{00000005-45A6-4641-BFF7-A11CE4C347BF}"/>
              </c:ext>
            </c:extLst>
          </c:dPt>
          <c:dPt>
            <c:idx val="3"/>
            <c:bubble3D val="0"/>
            <c:spPr>
              <a:solidFill>
                <a:schemeClr val="accent4"/>
              </a:solidFill>
              <a:ln>
                <a:noFill/>
              </a:ln>
              <a:effectLst>
                <a:outerShdw blurRad="254000" sx="102000" sy="102000" algn="ctr" rotWithShape="0">
                  <a:prstClr val="black">
                    <a:alpha val="20000"/>
                  </a:prstClr>
                </a:outerShdw>
              </a:effectLst>
              <a:sp3d/>
            </c:spPr>
            <c:extLst>
              <c:ext xmlns:c16="http://schemas.microsoft.com/office/drawing/2014/chart" uri="{C3380CC4-5D6E-409C-BE32-E72D297353CC}">
                <c16:uniqueId val="{00000007-45A6-4641-BFF7-A11CE4C347BF}"/>
              </c:ext>
            </c:extLst>
          </c:dPt>
          <c:dPt>
            <c:idx val="4"/>
            <c:bubble3D val="0"/>
            <c:spPr>
              <a:solidFill>
                <a:schemeClr val="accent5"/>
              </a:solidFill>
              <a:ln>
                <a:noFill/>
              </a:ln>
              <a:effectLst>
                <a:outerShdw blurRad="254000" sx="102000" sy="102000" algn="ctr" rotWithShape="0">
                  <a:prstClr val="black">
                    <a:alpha val="20000"/>
                  </a:prstClr>
                </a:outerShdw>
              </a:effectLst>
              <a:sp3d/>
            </c:spPr>
            <c:extLst>
              <c:ext xmlns:c16="http://schemas.microsoft.com/office/drawing/2014/chart" uri="{C3380CC4-5D6E-409C-BE32-E72D297353CC}">
                <c16:uniqueId val="{00000009-45A6-4641-BFF7-A11CE4C347BF}"/>
              </c:ext>
            </c:extLst>
          </c:dPt>
          <c:dLbls>
            <c:spPr>
              <a:pattFill prst="pct75">
                <a:fgClr>
                  <a:schemeClr val="dk1">
                    <a:lumMod val="75000"/>
                    <a:lumOff val="25000"/>
                  </a:schemeClr>
                </a:fgClr>
                <a:bgClr>
                  <a:schemeClr val="dk1">
                    <a:lumMod val="65000"/>
                    <a:lumOff val="35000"/>
                  </a:schemeClr>
                </a:bgClr>
              </a:pattFill>
              <a:ln>
                <a:noFill/>
              </a:ln>
              <a:effectLst>
                <a:outerShdw blurRad="50800" dist="38100" dir="2700000" algn="tl" rotWithShape="0">
                  <a:prstClr val="black">
                    <a:alpha val="40000"/>
                  </a:prstClr>
                </a:outerShdw>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lt1"/>
                    </a:solidFill>
                    <a:latin typeface="+mn-lt"/>
                    <a:ea typeface="+mn-ea"/>
                    <a:cs typeface="+mn-cs"/>
                  </a:defRPr>
                </a:pPr>
                <a:endParaRPr lang="es-CO"/>
              </a:p>
            </c:txPr>
            <c:dLblPos val="ctr"/>
            <c:showLegendKey val="0"/>
            <c:showVal val="0"/>
            <c:showCatName val="0"/>
            <c:showSerName val="0"/>
            <c:showPercent val="1"/>
            <c:showBubbleSize val="0"/>
            <c:showLeaderLines val="1"/>
            <c:leaderLines>
              <c:spPr>
                <a:ln w="9525">
                  <a:solidFill>
                    <a:schemeClr val="dk1">
                      <a:lumMod val="50000"/>
                      <a:lumOff val="50000"/>
                    </a:schemeClr>
                  </a:solidFill>
                </a:ln>
                <a:effectLst/>
              </c:spPr>
            </c:leaderLines>
            <c:extLst>
              <c:ext xmlns:c15="http://schemas.microsoft.com/office/drawing/2012/chart" uri="{CE6537A1-D6FC-4f65-9D91-7224C49458BB}">
                <c15:layout/>
              </c:ext>
            </c:extLst>
          </c:dLbls>
          <c:cat>
            <c:strRef>
              <c:f>Hoja1!$A$7:$A$11</c:f>
              <c:strCache>
                <c:ptCount val="5"/>
                <c:pt idx="0">
                  <c:v>CONTRATACION DIRECTA </c:v>
                </c:pt>
                <c:pt idx="1">
                  <c:v>LICITACION PUBLICA</c:v>
                </c:pt>
                <c:pt idx="2">
                  <c:v>MINIMA CUANTIA</c:v>
                </c:pt>
                <c:pt idx="3">
                  <c:v>SELECCION ABREVIADA  - ACUERDO MARCO DE PRECIOS</c:v>
                </c:pt>
                <c:pt idx="4">
                  <c:v>SELECCION ABREVIADA - SUBASTA INVERSA ELECTRONICA</c:v>
                </c:pt>
              </c:strCache>
              <c:extLst/>
            </c:strRef>
          </c:cat>
          <c:val>
            <c:numRef>
              <c:f>Hoja1!$B$7:$B$11</c:f>
              <c:numCache>
                <c:formatCode>General</c:formatCode>
                <c:ptCount val="5"/>
                <c:pt idx="0">
                  <c:v>829</c:v>
                </c:pt>
                <c:pt idx="1">
                  <c:v>4</c:v>
                </c:pt>
                <c:pt idx="2">
                  <c:v>21</c:v>
                </c:pt>
                <c:pt idx="3">
                  <c:v>31</c:v>
                </c:pt>
                <c:pt idx="4">
                  <c:v>3</c:v>
                </c:pt>
              </c:numCache>
              <c:extLst/>
            </c:numRef>
          </c:val>
          <c:extLst>
            <c:ext xmlns:c16="http://schemas.microsoft.com/office/drawing/2014/chart" uri="{C3380CC4-5D6E-409C-BE32-E72D297353CC}">
              <c16:uniqueId val="{0000000A-45A6-4641-BFF7-A11CE4C347BF}"/>
            </c:ext>
          </c:extLst>
        </c:ser>
        <c:ser>
          <c:idx val="1"/>
          <c:order val="1"/>
          <c:dPt>
            <c:idx val="0"/>
            <c:bubble3D val="0"/>
            <c:spPr>
              <a:solidFill>
                <a:schemeClr val="accent1"/>
              </a:solidFill>
              <a:ln>
                <a:noFill/>
              </a:ln>
              <a:effectLst>
                <a:outerShdw blurRad="254000" sx="102000" sy="102000" algn="ctr" rotWithShape="0">
                  <a:prstClr val="black">
                    <a:alpha val="20000"/>
                  </a:prstClr>
                </a:outerShdw>
              </a:effectLst>
              <a:sp3d/>
            </c:spPr>
            <c:extLst>
              <c:ext xmlns:c16="http://schemas.microsoft.com/office/drawing/2014/chart" uri="{C3380CC4-5D6E-409C-BE32-E72D297353CC}">
                <c16:uniqueId val="{0000000C-45A6-4641-BFF7-A11CE4C347BF}"/>
              </c:ext>
            </c:extLst>
          </c:dPt>
          <c:dPt>
            <c:idx val="1"/>
            <c:bubble3D val="0"/>
            <c:spPr>
              <a:solidFill>
                <a:schemeClr val="accent2"/>
              </a:solidFill>
              <a:ln>
                <a:noFill/>
              </a:ln>
              <a:effectLst>
                <a:outerShdw blurRad="254000" sx="102000" sy="102000" algn="ctr" rotWithShape="0">
                  <a:prstClr val="black">
                    <a:alpha val="20000"/>
                  </a:prstClr>
                </a:outerShdw>
              </a:effectLst>
              <a:sp3d/>
            </c:spPr>
            <c:extLst>
              <c:ext xmlns:c16="http://schemas.microsoft.com/office/drawing/2014/chart" uri="{C3380CC4-5D6E-409C-BE32-E72D297353CC}">
                <c16:uniqueId val="{0000000E-45A6-4641-BFF7-A11CE4C347BF}"/>
              </c:ext>
            </c:extLst>
          </c:dPt>
          <c:dPt>
            <c:idx val="2"/>
            <c:bubble3D val="0"/>
            <c:spPr>
              <a:solidFill>
                <a:schemeClr val="accent3"/>
              </a:solidFill>
              <a:ln>
                <a:noFill/>
              </a:ln>
              <a:effectLst>
                <a:outerShdw blurRad="254000" sx="102000" sy="102000" algn="ctr" rotWithShape="0">
                  <a:prstClr val="black">
                    <a:alpha val="20000"/>
                  </a:prstClr>
                </a:outerShdw>
              </a:effectLst>
              <a:sp3d/>
            </c:spPr>
            <c:extLst>
              <c:ext xmlns:c16="http://schemas.microsoft.com/office/drawing/2014/chart" uri="{C3380CC4-5D6E-409C-BE32-E72D297353CC}">
                <c16:uniqueId val="{00000010-45A6-4641-BFF7-A11CE4C347BF}"/>
              </c:ext>
            </c:extLst>
          </c:dPt>
          <c:dPt>
            <c:idx val="3"/>
            <c:bubble3D val="0"/>
            <c:spPr>
              <a:solidFill>
                <a:schemeClr val="accent4"/>
              </a:solidFill>
              <a:ln>
                <a:noFill/>
              </a:ln>
              <a:effectLst>
                <a:outerShdw blurRad="254000" sx="102000" sy="102000" algn="ctr" rotWithShape="0">
                  <a:prstClr val="black">
                    <a:alpha val="20000"/>
                  </a:prstClr>
                </a:outerShdw>
              </a:effectLst>
              <a:sp3d/>
            </c:spPr>
            <c:extLst>
              <c:ext xmlns:c16="http://schemas.microsoft.com/office/drawing/2014/chart" uri="{C3380CC4-5D6E-409C-BE32-E72D297353CC}">
                <c16:uniqueId val="{00000012-45A6-4641-BFF7-A11CE4C347BF}"/>
              </c:ext>
            </c:extLst>
          </c:dPt>
          <c:dPt>
            <c:idx val="4"/>
            <c:bubble3D val="0"/>
            <c:spPr>
              <a:solidFill>
                <a:schemeClr val="accent5"/>
              </a:solidFill>
              <a:ln>
                <a:noFill/>
              </a:ln>
              <a:effectLst>
                <a:outerShdw blurRad="254000" sx="102000" sy="102000" algn="ctr" rotWithShape="0">
                  <a:prstClr val="black">
                    <a:alpha val="20000"/>
                  </a:prstClr>
                </a:outerShdw>
              </a:effectLst>
              <a:sp3d/>
            </c:spPr>
            <c:extLst>
              <c:ext xmlns:c16="http://schemas.microsoft.com/office/drawing/2014/chart" uri="{C3380CC4-5D6E-409C-BE32-E72D297353CC}">
                <c16:uniqueId val="{00000014-45A6-4641-BFF7-A11CE4C347BF}"/>
              </c:ext>
            </c:extLst>
          </c:dPt>
          <c:dLbls>
            <c:spPr>
              <a:pattFill prst="pct75">
                <a:fgClr>
                  <a:schemeClr val="dk1">
                    <a:lumMod val="75000"/>
                    <a:lumOff val="25000"/>
                  </a:schemeClr>
                </a:fgClr>
                <a:bgClr>
                  <a:schemeClr val="dk1">
                    <a:lumMod val="65000"/>
                    <a:lumOff val="35000"/>
                  </a:schemeClr>
                </a:bgClr>
              </a:pattFill>
              <a:ln>
                <a:noFill/>
              </a:ln>
              <a:effectLst>
                <a:outerShdw blurRad="50800" dist="38100" dir="2700000" algn="tl" rotWithShape="0">
                  <a:prstClr val="black">
                    <a:alpha val="40000"/>
                  </a:prstClr>
                </a:outerShdw>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lt1"/>
                    </a:solidFill>
                    <a:latin typeface="+mn-lt"/>
                    <a:ea typeface="+mn-ea"/>
                    <a:cs typeface="+mn-cs"/>
                  </a:defRPr>
                </a:pPr>
                <a:endParaRPr lang="es-CO"/>
              </a:p>
            </c:txPr>
            <c:dLblPos val="ctr"/>
            <c:showLegendKey val="0"/>
            <c:showVal val="0"/>
            <c:showCatName val="0"/>
            <c:showSerName val="0"/>
            <c:showPercent val="1"/>
            <c:showBubbleSize val="0"/>
            <c:showLeaderLines val="1"/>
            <c:leaderLines>
              <c:spPr>
                <a:ln w="9525">
                  <a:solidFill>
                    <a:schemeClr val="dk1">
                      <a:lumMod val="50000"/>
                      <a:lumOff val="50000"/>
                    </a:schemeClr>
                  </a:solidFill>
                </a:ln>
                <a:effectLst/>
              </c:spPr>
            </c:leaderLines>
            <c:extLst>
              <c:ext xmlns:c15="http://schemas.microsoft.com/office/drawing/2012/chart" uri="{CE6537A1-D6FC-4f65-9D91-7224C49458BB}"/>
            </c:extLst>
          </c:dLbls>
          <c:cat>
            <c:strRef>
              <c:f>Hoja1!$A$7:$A$11</c:f>
              <c:strCache>
                <c:ptCount val="5"/>
                <c:pt idx="0">
                  <c:v>CONTRATACION DIRECTA </c:v>
                </c:pt>
                <c:pt idx="1">
                  <c:v>LICITACION PUBLICA</c:v>
                </c:pt>
                <c:pt idx="2">
                  <c:v>MINIMA CUANTIA</c:v>
                </c:pt>
                <c:pt idx="3">
                  <c:v>SELECCION ABREVIADA  - ACUERDO MARCO DE PRECIOS</c:v>
                </c:pt>
                <c:pt idx="4">
                  <c:v>SELECCION ABREVIADA - SUBASTA INVERSA ELECTRONICA</c:v>
                </c:pt>
              </c:strCache>
              <c:extLst/>
            </c:strRef>
          </c:cat>
          <c:val>
            <c:numRef>
              <c:f>Hoja1!$C$7:$C$11</c:f>
              <c:numCache>
                <c:formatCode>General</c:formatCode>
                <c:ptCount val="5"/>
                <c:pt idx="0">
                  <c:v>465</c:v>
                </c:pt>
                <c:pt idx="1">
                  <c:v>3</c:v>
                </c:pt>
                <c:pt idx="2">
                  <c:v>11</c:v>
                </c:pt>
                <c:pt idx="3">
                  <c:v>11</c:v>
                </c:pt>
                <c:pt idx="4">
                  <c:v>3</c:v>
                </c:pt>
              </c:numCache>
              <c:extLst/>
            </c:numRef>
          </c:val>
          <c:extLst>
            <c:ext xmlns:c16="http://schemas.microsoft.com/office/drawing/2014/chart" uri="{C3380CC4-5D6E-409C-BE32-E72D297353CC}">
              <c16:uniqueId val="{00000015-45A6-4641-BFF7-A11CE4C347BF}"/>
            </c:ext>
          </c:extLst>
        </c:ser>
        <c:dLbls>
          <c:dLblPos val="ctr"/>
          <c:showLegendKey val="0"/>
          <c:showVal val="0"/>
          <c:showCatName val="0"/>
          <c:showSerName val="0"/>
          <c:showPercent val="1"/>
          <c:showBubbleSize val="0"/>
          <c:showLeaderLines val="1"/>
        </c:dLbls>
      </c:pie3DChart>
      <c:spPr>
        <a:noFill/>
        <a:ln>
          <a:noFill/>
        </a:ln>
        <a:effectLst/>
      </c:spPr>
    </c:plotArea>
    <c:legend>
      <c:legendPos val="r"/>
      <c:layout>
        <c:manualLayout>
          <c:xMode val="edge"/>
          <c:yMode val="edge"/>
          <c:x val="0.64315937940761647"/>
          <c:y val="0.11396801071007065"/>
          <c:w val="0.34038551951104845"/>
          <c:h val="0.7682420569911983"/>
        </c:manualLayout>
      </c:layout>
      <c:overlay val="0"/>
      <c:spPr>
        <a:solidFill>
          <a:schemeClr val="lt1">
            <a:lumMod val="95000"/>
            <a:alpha val="39000"/>
          </a:schemeClr>
        </a:solidFill>
        <a:ln>
          <a:noFill/>
        </a:ln>
        <a:effectLst/>
      </c:spPr>
      <c:txPr>
        <a:bodyPr rot="0" spcFirstLastPara="1" vertOverflow="ellipsis" vert="horz" wrap="square" anchor="ctr" anchorCtr="1"/>
        <a:lstStyle/>
        <a:p>
          <a:pPr>
            <a:defRPr sz="1000" b="0" i="0" u="none" strike="noStrike" kern="1200" baseline="0">
              <a:solidFill>
                <a:schemeClr val="dk1">
                  <a:lumMod val="75000"/>
                  <a:lumOff val="25000"/>
                </a:schemeClr>
              </a:solidFill>
              <a:latin typeface="+mn-lt"/>
              <a:ea typeface="+mn-ea"/>
              <a:cs typeface="+mn-cs"/>
            </a:defRPr>
          </a:pPr>
          <a:endParaRPr lang="es-CO"/>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a:effectLst/>
  </c:spPr>
  <c:txPr>
    <a:bodyPr/>
    <a:lstStyle/>
    <a:p>
      <a:pPr>
        <a:defRPr/>
      </a:pPr>
      <a:endParaRPr lang="es-CO"/>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128" b="1" i="0" u="none" strike="noStrike" kern="1200" baseline="0">
                <a:solidFill>
                  <a:schemeClr val="tx2"/>
                </a:solidFill>
                <a:latin typeface="+mn-lt"/>
                <a:ea typeface="+mn-ea"/>
                <a:cs typeface="+mn-cs"/>
              </a:defRPr>
            </a:pPr>
            <a:r>
              <a:rPr lang="en-US" dirty="0"/>
              <a:t>PTS NO CONFORME POR DIRECCIÓN TERRITORIAL</a:t>
            </a:r>
          </a:p>
        </c:rich>
      </c:tx>
      <c:layout>
        <c:manualLayout>
          <c:xMode val="edge"/>
          <c:yMode val="edge"/>
          <c:x val="0.18615537488991832"/>
          <c:y val="7.6727011323831695E-2"/>
        </c:manualLayout>
      </c:layout>
      <c:overlay val="0"/>
      <c:spPr>
        <a:noFill/>
        <a:ln>
          <a:noFill/>
        </a:ln>
        <a:effectLst/>
      </c:spPr>
      <c:txPr>
        <a:bodyPr rot="0" spcFirstLastPara="1" vertOverflow="ellipsis" vert="horz" wrap="square" anchor="ctr" anchorCtr="1"/>
        <a:lstStyle/>
        <a:p>
          <a:pPr>
            <a:defRPr sz="2128" b="1" i="0" u="none" strike="noStrike" kern="1200" baseline="0">
              <a:solidFill>
                <a:schemeClr val="tx2"/>
              </a:solidFill>
              <a:latin typeface="+mn-lt"/>
              <a:ea typeface="+mn-ea"/>
              <a:cs typeface="+mn-cs"/>
            </a:defRPr>
          </a:pPr>
          <a:endParaRPr lang="es-CO"/>
        </a:p>
      </c:txPr>
    </c:title>
    <c:autoTitleDeleted val="0"/>
    <c:plotArea>
      <c:layout>
        <c:manualLayout>
          <c:layoutTarget val="inner"/>
          <c:xMode val="edge"/>
          <c:yMode val="edge"/>
          <c:x val="3.7371344629906662E-2"/>
          <c:y val="9.4267394976174979E-2"/>
          <c:w val="0.95266047505748497"/>
          <c:h val="0.75207699322601962"/>
        </c:manualLayout>
      </c:layout>
      <c:barChart>
        <c:barDir val="col"/>
        <c:grouping val="clustered"/>
        <c:varyColors val="0"/>
        <c:ser>
          <c:idx val="0"/>
          <c:order val="0"/>
          <c:tx>
            <c:strRef>
              <c:f>Hoja1!$C$3</c:f>
              <c:strCache>
                <c:ptCount val="1"/>
                <c:pt idx="0">
                  <c:v>TOTAL PTS NO CONFORME</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2"/>
                    </a:solidFill>
                    <a:latin typeface="+mn-lt"/>
                    <a:ea typeface="+mn-ea"/>
                    <a:cs typeface="+mn-cs"/>
                  </a:defRPr>
                </a:pPr>
                <a:endParaRPr lang="es-C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2">
                          <a:lumMod val="35000"/>
                          <a:lumOff val="65000"/>
                        </a:schemeClr>
                      </a:solidFill>
                    </a:ln>
                    <a:effectLst/>
                  </c:spPr>
                </c15:leaderLines>
              </c:ext>
            </c:extLst>
          </c:dLbls>
          <c:cat>
            <c:strRef>
              <c:f>Hoja1!$B$4:$B$13</c:f>
              <c:strCache>
                <c:ptCount val="10"/>
                <c:pt idx="0">
                  <c:v>DT. Boyacá</c:v>
                </c:pt>
                <c:pt idx="1">
                  <c:v>DT. Caquetá</c:v>
                </c:pt>
                <c:pt idx="2">
                  <c:v>DT. Casanare</c:v>
                </c:pt>
                <c:pt idx="3">
                  <c:v>DT. Cauca</c:v>
                </c:pt>
                <c:pt idx="4">
                  <c:v>DT. Cesar</c:v>
                </c:pt>
                <c:pt idx="5">
                  <c:v>DT. Cundinamarca</c:v>
                </c:pt>
                <c:pt idx="6">
                  <c:v>DT. Huila</c:v>
                </c:pt>
                <c:pt idx="7">
                  <c:v>DT. Nariño</c:v>
                </c:pt>
                <c:pt idx="8">
                  <c:v>DT. Risaralda</c:v>
                </c:pt>
                <c:pt idx="9">
                  <c:v>DT. Santander</c:v>
                </c:pt>
              </c:strCache>
            </c:strRef>
          </c:cat>
          <c:val>
            <c:numRef>
              <c:f>Hoja1!$C$4:$C$13</c:f>
              <c:numCache>
                <c:formatCode>General</c:formatCode>
                <c:ptCount val="10"/>
                <c:pt idx="0">
                  <c:v>14</c:v>
                </c:pt>
                <c:pt idx="1">
                  <c:v>4</c:v>
                </c:pt>
                <c:pt idx="2">
                  <c:v>2</c:v>
                </c:pt>
                <c:pt idx="3">
                  <c:v>3</c:v>
                </c:pt>
                <c:pt idx="4">
                  <c:v>1</c:v>
                </c:pt>
                <c:pt idx="5">
                  <c:v>1</c:v>
                </c:pt>
                <c:pt idx="6">
                  <c:v>1</c:v>
                </c:pt>
                <c:pt idx="7">
                  <c:v>24</c:v>
                </c:pt>
                <c:pt idx="8">
                  <c:v>1</c:v>
                </c:pt>
                <c:pt idx="9">
                  <c:v>2</c:v>
                </c:pt>
              </c:numCache>
            </c:numRef>
          </c:val>
          <c:extLst>
            <c:ext xmlns:c16="http://schemas.microsoft.com/office/drawing/2014/chart" uri="{C3380CC4-5D6E-409C-BE32-E72D297353CC}">
              <c16:uniqueId val="{00000000-0E72-4E36-82CA-05DECDAFEC88}"/>
            </c:ext>
          </c:extLst>
        </c:ser>
        <c:dLbls>
          <c:dLblPos val="inEnd"/>
          <c:showLegendKey val="0"/>
          <c:showVal val="1"/>
          <c:showCatName val="0"/>
          <c:showSerName val="0"/>
          <c:showPercent val="0"/>
          <c:showBubbleSize val="0"/>
        </c:dLbls>
        <c:gapWidth val="100"/>
        <c:overlap val="-24"/>
        <c:axId val="634713488"/>
        <c:axId val="634715568"/>
      </c:barChart>
      <c:catAx>
        <c:axId val="634713488"/>
        <c:scaling>
          <c:orientation val="minMax"/>
        </c:scaling>
        <c:delete val="0"/>
        <c:axPos val="b"/>
        <c:numFmt formatCode="General" sourceLinked="1"/>
        <c:majorTickMark val="none"/>
        <c:minorTickMark val="none"/>
        <c:tickLblPos val="nextTo"/>
        <c:spPr>
          <a:noFill/>
          <a:ln w="9525" cap="flat" cmpd="sng" algn="ctr">
            <a:solidFill>
              <a:schemeClr val="tx2">
                <a:lumMod val="15000"/>
                <a:lumOff val="85000"/>
              </a:schemeClr>
            </a:solidFill>
            <a:round/>
          </a:ln>
          <a:effectLst/>
        </c:spPr>
        <c:txPr>
          <a:bodyPr rot="-60000000" spcFirstLastPara="1" vertOverflow="ellipsis" vert="horz" wrap="square" anchor="ctr" anchorCtr="1"/>
          <a:lstStyle/>
          <a:p>
            <a:pPr>
              <a:defRPr sz="1300" b="0" i="0" u="none" strike="noStrike" kern="1200" baseline="0">
                <a:solidFill>
                  <a:schemeClr val="tx2"/>
                </a:solidFill>
                <a:latin typeface="+mn-lt"/>
                <a:ea typeface="+mn-ea"/>
                <a:cs typeface="+mn-cs"/>
              </a:defRPr>
            </a:pPr>
            <a:endParaRPr lang="es-CO"/>
          </a:p>
        </c:txPr>
        <c:crossAx val="634715568"/>
        <c:crosses val="autoZero"/>
        <c:auto val="1"/>
        <c:lblAlgn val="ctr"/>
        <c:lblOffset val="100"/>
        <c:noMultiLvlLbl val="0"/>
      </c:catAx>
      <c:valAx>
        <c:axId val="634715568"/>
        <c:scaling>
          <c:orientation val="minMax"/>
        </c:scaling>
        <c:delete val="0"/>
        <c:axPos val="l"/>
        <c:majorGridlines>
          <c:spPr>
            <a:ln w="9525" cap="flat" cmpd="sng" algn="ctr">
              <a:solidFill>
                <a:schemeClr val="tx2">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300" b="0" i="0" u="none" strike="noStrike" kern="1200" baseline="0">
                <a:solidFill>
                  <a:schemeClr val="tx2"/>
                </a:solidFill>
                <a:latin typeface="+mn-lt"/>
                <a:ea typeface="+mn-ea"/>
                <a:cs typeface="+mn-cs"/>
              </a:defRPr>
            </a:pPr>
            <a:endParaRPr lang="es-CO"/>
          </a:p>
        </c:txPr>
        <c:crossAx val="634713488"/>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s-CO"/>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128" b="1" i="0" u="none" strike="noStrike" kern="1200" cap="all" spc="120" normalizeH="0" baseline="0">
                <a:solidFill>
                  <a:schemeClr val="tx1">
                    <a:lumMod val="65000"/>
                    <a:lumOff val="35000"/>
                  </a:schemeClr>
                </a:solidFill>
                <a:latin typeface="+mn-lt"/>
                <a:ea typeface="+mn-ea"/>
                <a:cs typeface="+mn-cs"/>
              </a:defRPr>
            </a:pPr>
            <a:r>
              <a:rPr lang="en-US" sz="2000" dirty="0">
                <a:solidFill>
                  <a:srgbClr val="000000"/>
                </a:solidFill>
                <a:latin typeface="Arial" panose="020B0604020202020204" pitchFamily="34" charset="0"/>
                <a:cs typeface="Arial" panose="020B0604020202020204" pitchFamily="34" charset="0"/>
              </a:rPr>
              <a:t>PTS NO CONFORME</a:t>
            </a:r>
          </a:p>
        </c:rich>
      </c:tx>
      <c:overlay val="0"/>
      <c:spPr>
        <a:noFill/>
        <a:ln>
          <a:noFill/>
        </a:ln>
        <a:effectLst/>
      </c:spPr>
      <c:txPr>
        <a:bodyPr rot="0" spcFirstLastPara="1" vertOverflow="ellipsis" vert="horz" wrap="square" anchor="ctr" anchorCtr="1"/>
        <a:lstStyle/>
        <a:p>
          <a:pPr>
            <a:defRPr sz="2128" b="1" i="0" u="none" strike="noStrike" kern="1200" cap="all" spc="120" normalizeH="0" baseline="0">
              <a:solidFill>
                <a:schemeClr val="tx1">
                  <a:lumMod val="65000"/>
                  <a:lumOff val="35000"/>
                </a:schemeClr>
              </a:solidFill>
              <a:latin typeface="+mn-lt"/>
              <a:ea typeface="+mn-ea"/>
              <a:cs typeface="+mn-cs"/>
            </a:defRPr>
          </a:pPr>
          <a:endParaRPr lang="es-CO"/>
        </a:p>
      </c:txPr>
    </c:title>
    <c:autoTitleDeleted val="0"/>
    <c:plotArea>
      <c:layout/>
      <c:barChart>
        <c:barDir val="col"/>
        <c:grouping val="clustered"/>
        <c:varyColors val="0"/>
        <c:ser>
          <c:idx val="0"/>
          <c:order val="0"/>
          <c:tx>
            <c:strRef>
              <c:f>Hoja1!$C$24</c:f>
              <c:strCache>
                <c:ptCount val="1"/>
                <c:pt idx="0">
                  <c:v>TOTAL</c:v>
                </c:pt>
              </c:strCache>
            </c:strRef>
          </c:tx>
          <c:spPr>
            <a:solidFill>
              <a:schemeClr val="accent1"/>
            </a:solidFill>
            <a:ln>
              <a:noFill/>
            </a:ln>
            <a:effectLst/>
          </c:spPr>
          <c:invertIfNegative val="0"/>
          <c:dLbls>
            <c:spPr>
              <a:noFill/>
              <a:ln>
                <a:noFill/>
              </a:ln>
              <a:effectLst/>
            </c:spPr>
            <c:txPr>
              <a:bodyPr rot="0" spcFirstLastPara="1" vertOverflow="clip" horzOverflow="clip" vert="horz" wrap="square" lIns="38100" tIns="19050" rIns="38100" bIns="19050" anchor="ctr" anchorCtr="1">
                <a:spAutoFit/>
              </a:bodyPr>
              <a:lstStyle/>
              <a:p>
                <a:pPr>
                  <a:defRPr sz="1600" b="1" i="0" u="none" strike="noStrike" kern="1200" baseline="0">
                    <a:solidFill>
                      <a:schemeClr val="tx1"/>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Hoja1!$B$25:$B$28</c:f>
              <c:strCache>
                <c:ptCount val="4"/>
                <c:pt idx="0">
                  <c:v>CARTA CATASTRAL</c:v>
                </c:pt>
                <c:pt idx="1">
                  <c:v>CERTIFICADO CATASTRAL ESPECIAL</c:v>
                </c:pt>
                <c:pt idx="2">
                  <c:v>CERTIFICADO CATASTRAL NACIONAL</c:v>
                </c:pt>
                <c:pt idx="3">
                  <c:v>CERTIFICADO PLANO PREDIAL CATASTRAL</c:v>
                </c:pt>
              </c:strCache>
            </c:strRef>
          </c:cat>
          <c:val>
            <c:numRef>
              <c:f>Hoja1!$C$25:$C$28</c:f>
              <c:numCache>
                <c:formatCode>General</c:formatCode>
                <c:ptCount val="4"/>
                <c:pt idx="0">
                  <c:v>8</c:v>
                </c:pt>
                <c:pt idx="1">
                  <c:v>21</c:v>
                </c:pt>
                <c:pt idx="2">
                  <c:v>4</c:v>
                </c:pt>
                <c:pt idx="3">
                  <c:v>20</c:v>
                </c:pt>
              </c:numCache>
            </c:numRef>
          </c:val>
          <c:extLst>
            <c:ext xmlns:c16="http://schemas.microsoft.com/office/drawing/2014/chart" uri="{C3380CC4-5D6E-409C-BE32-E72D297353CC}">
              <c16:uniqueId val="{00000000-7493-4852-9521-5B5757048394}"/>
            </c:ext>
          </c:extLst>
        </c:ser>
        <c:dLbls>
          <c:dLblPos val="outEnd"/>
          <c:showLegendKey val="0"/>
          <c:showVal val="1"/>
          <c:showCatName val="0"/>
          <c:showSerName val="0"/>
          <c:showPercent val="0"/>
          <c:showBubbleSize val="0"/>
        </c:dLbls>
        <c:gapWidth val="444"/>
        <c:overlap val="-90"/>
        <c:axId val="806651839"/>
        <c:axId val="1"/>
      </c:barChart>
      <c:catAx>
        <c:axId val="806651839"/>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cap="all" spc="120" normalizeH="0" baseline="0">
                <a:solidFill>
                  <a:srgbClr val="000000"/>
                </a:solidFill>
                <a:latin typeface="Arial" panose="020B0604020202020204" pitchFamily="34" charset="0"/>
                <a:ea typeface="+mn-ea"/>
                <a:cs typeface="Arial" panose="020B0604020202020204" pitchFamily="34" charset="0"/>
              </a:defRPr>
            </a:pPr>
            <a:endParaRPr lang="es-CO"/>
          </a:p>
        </c:txPr>
        <c:crossAx val="1"/>
        <c:crosses val="autoZero"/>
        <c:auto val="1"/>
        <c:lblAlgn val="ctr"/>
        <c:lblOffset val="100"/>
        <c:noMultiLvlLbl val="0"/>
      </c:catAx>
      <c:valAx>
        <c:axId val="1"/>
        <c:scaling>
          <c:orientation val="minMax"/>
        </c:scaling>
        <c:delete val="1"/>
        <c:axPos val="l"/>
        <c:numFmt formatCode="General" sourceLinked="1"/>
        <c:majorTickMark val="none"/>
        <c:minorTickMark val="none"/>
        <c:tickLblPos val="nextTo"/>
        <c:crossAx val="806651839"/>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r>
              <a:rPr lang="es-CO" b="1">
                <a:solidFill>
                  <a:sysClr val="windowText" lastClr="000000"/>
                </a:solidFill>
              </a:rPr>
              <a:t>TRATAMIENTO DE PTS</a:t>
            </a:r>
            <a:r>
              <a:rPr lang="es-CO" b="1" baseline="0">
                <a:solidFill>
                  <a:sysClr val="windowText" lastClr="000000"/>
                </a:solidFill>
              </a:rPr>
              <a:t> NO CONFORME</a:t>
            </a:r>
            <a:endParaRPr lang="es-CO" b="1">
              <a:solidFill>
                <a:sysClr val="windowText" lastClr="000000"/>
              </a:solidFill>
            </a:endParaRPr>
          </a:p>
        </c:rich>
      </c:tx>
      <c:layout>
        <c:manualLayout>
          <c:xMode val="edge"/>
          <c:yMode val="edge"/>
          <c:x val="0.33467543563132612"/>
          <c:y val="3.0930715754620437E-2"/>
        </c:manualLayout>
      </c:layout>
      <c:overlay val="0"/>
      <c:spPr>
        <a:noFill/>
        <a:ln>
          <a:noFill/>
        </a:ln>
        <a:effectLst/>
      </c:spPr>
      <c:txPr>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endParaRPr lang="es-CO"/>
        </a:p>
      </c:txPr>
    </c:title>
    <c:autoTitleDeleted val="0"/>
    <c:plotArea>
      <c:layout/>
      <c:barChart>
        <c:barDir val="col"/>
        <c:grouping val="clustered"/>
        <c:varyColors val="0"/>
        <c:ser>
          <c:idx val="0"/>
          <c:order val="0"/>
          <c:tx>
            <c:strRef>
              <c:f>Hoja1!$C$39</c:f>
              <c:strCache>
                <c:ptCount val="1"/>
                <c:pt idx="0">
                  <c:v> CORRECCIÓN</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ysClr val="windowText" lastClr="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Hoja1!$B$40:$B$50</c:f>
              <c:strCache>
                <c:ptCount val="11"/>
                <c:pt idx="0">
                  <c:v>DT. Boyacá</c:v>
                </c:pt>
                <c:pt idx="1">
                  <c:v>DT. Caquetá</c:v>
                </c:pt>
                <c:pt idx="2">
                  <c:v>DT. Casanare</c:v>
                </c:pt>
                <c:pt idx="3">
                  <c:v>DT. Cauca</c:v>
                </c:pt>
                <c:pt idx="4">
                  <c:v>DT. Cesar</c:v>
                </c:pt>
                <c:pt idx="5">
                  <c:v>DT. Cundinamarca</c:v>
                </c:pt>
                <c:pt idx="6">
                  <c:v>DT. Huila</c:v>
                </c:pt>
                <c:pt idx="7">
                  <c:v>DT. Nariño</c:v>
                </c:pt>
                <c:pt idx="8">
                  <c:v>DT. Risaralda</c:v>
                </c:pt>
                <c:pt idx="9">
                  <c:v>DT. Santander</c:v>
                </c:pt>
                <c:pt idx="10">
                  <c:v>Total general</c:v>
                </c:pt>
              </c:strCache>
            </c:strRef>
          </c:cat>
          <c:val>
            <c:numRef>
              <c:f>Hoja1!$C$40:$C$50</c:f>
              <c:numCache>
                <c:formatCode>General</c:formatCode>
                <c:ptCount val="11"/>
                <c:pt idx="0">
                  <c:v>4</c:v>
                </c:pt>
                <c:pt idx="1">
                  <c:v>3</c:v>
                </c:pt>
                <c:pt idx="2">
                  <c:v>2</c:v>
                </c:pt>
                <c:pt idx="3">
                  <c:v>3</c:v>
                </c:pt>
                <c:pt idx="4">
                  <c:v>1</c:v>
                </c:pt>
                <c:pt idx="5">
                  <c:v>1</c:v>
                </c:pt>
                <c:pt idx="6">
                  <c:v>1</c:v>
                </c:pt>
                <c:pt idx="7">
                  <c:v>3</c:v>
                </c:pt>
                <c:pt idx="9">
                  <c:v>2</c:v>
                </c:pt>
                <c:pt idx="10">
                  <c:v>20</c:v>
                </c:pt>
              </c:numCache>
            </c:numRef>
          </c:val>
          <c:extLst>
            <c:ext xmlns:c16="http://schemas.microsoft.com/office/drawing/2014/chart" uri="{C3380CC4-5D6E-409C-BE32-E72D297353CC}">
              <c16:uniqueId val="{00000000-450C-48F3-A5C7-6A1C1911C042}"/>
            </c:ext>
          </c:extLst>
        </c:ser>
        <c:ser>
          <c:idx val="1"/>
          <c:order val="1"/>
          <c:tx>
            <c:strRef>
              <c:f>Hoja1!$D$39</c:f>
              <c:strCache>
                <c:ptCount val="1"/>
                <c:pt idx="0">
                  <c:v> REPARACIÓN</c:v>
                </c:pt>
              </c:strCache>
            </c:strRef>
          </c:tx>
          <c:spPr>
            <a:solidFill>
              <a:schemeClr val="accent2"/>
            </a:solidFill>
            <a:ln>
              <a:noFill/>
            </a:ln>
            <a:effectLst/>
          </c:spPr>
          <c:invertIfNegative val="0"/>
          <c:dLbls>
            <c:dLbl>
              <c:idx val="7"/>
              <c:layout>
                <c:manualLayout>
                  <c:x val="0"/>
                  <c:y val="4.4186684916579363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50C-48F3-A5C7-6A1C1911C042}"/>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ysClr val="windowText" lastClr="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Hoja1!$B$40:$B$50</c:f>
              <c:strCache>
                <c:ptCount val="11"/>
                <c:pt idx="0">
                  <c:v>DT. Boyacá</c:v>
                </c:pt>
                <c:pt idx="1">
                  <c:v>DT. Caquetá</c:v>
                </c:pt>
                <c:pt idx="2">
                  <c:v>DT. Casanare</c:v>
                </c:pt>
                <c:pt idx="3">
                  <c:v>DT. Cauca</c:v>
                </c:pt>
                <c:pt idx="4">
                  <c:v>DT. Cesar</c:v>
                </c:pt>
                <c:pt idx="5">
                  <c:v>DT. Cundinamarca</c:v>
                </c:pt>
                <c:pt idx="6">
                  <c:v>DT. Huila</c:v>
                </c:pt>
                <c:pt idx="7">
                  <c:v>DT. Nariño</c:v>
                </c:pt>
                <c:pt idx="8">
                  <c:v>DT. Risaralda</c:v>
                </c:pt>
                <c:pt idx="9">
                  <c:v>DT. Santander</c:v>
                </c:pt>
                <c:pt idx="10">
                  <c:v>Total general</c:v>
                </c:pt>
              </c:strCache>
            </c:strRef>
          </c:cat>
          <c:val>
            <c:numRef>
              <c:f>Hoja1!$D$40:$D$50</c:f>
              <c:numCache>
                <c:formatCode>General</c:formatCode>
                <c:ptCount val="11"/>
                <c:pt idx="1">
                  <c:v>1</c:v>
                </c:pt>
                <c:pt idx="7">
                  <c:v>18</c:v>
                </c:pt>
                <c:pt idx="10">
                  <c:v>19</c:v>
                </c:pt>
              </c:numCache>
            </c:numRef>
          </c:val>
          <c:extLst>
            <c:ext xmlns:c16="http://schemas.microsoft.com/office/drawing/2014/chart" uri="{C3380CC4-5D6E-409C-BE32-E72D297353CC}">
              <c16:uniqueId val="{00000002-450C-48F3-A5C7-6A1C1911C042}"/>
            </c:ext>
          </c:extLst>
        </c:ser>
        <c:ser>
          <c:idx val="2"/>
          <c:order val="2"/>
          <c:tx>
            <c:strRef>
              <c:f>Hoja1!$E$39</c:f>
              <c:strCache>
                <c:ptCount val="1"/>
                <c:pt idx="0">
                  <c:v> DESECHO</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ysClr val="windowText" lastClr="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Hoja1!$B$40:$B$50</c:f>
              <c:strCache>
                <c:ptCount val="11"/>
                <c:pt idx="0">
                  <c:v>DT. Boyacá</c:v>
                </c:pt>
                <c:pt idx="1">
                  <c:v>DT. Caquetá</c:v>
                </c:pt>
                <c:pt idx="2">
                  <c:v>DT. Casanare</c:v>
                </c:pt>
                <c:pt idx="3">
                  <c:v>DT. Cauca</c:v>
                </c:pt>
                <c:pt idx="4">
                  <c:v>DT. Cesar</c:v>
                </c:pt>
                <c:pt idx="5">
                  <c:v>DT. Cundinamarca</c:v>
                </c:pt>
                <c:pt idx="6">
                  <c:v>DT. Huila</c:v>
                </c:pt>
                <c:pt idx="7">
                  <c:v>DT. Nariño</c:v>
                </c:pt>
                <c:pt idx="8">
                  <c:v>DT. Risaralda</c:v>
                </c:pt>
                <c:pt idx="9">
                  <c:v>DT. Santander</c:v>
                </c:pt>
                <c:pt idx="10">
                  <c:v>Total general</c:v>
                </c:pt>
              </c:strCache>
            </c:strRef>
          </c:cat>
          <c:val>
            <c:numRef>
              <c:f>Hoja1!$E$40:$E$50</c:f>
              <c:numCache>
                <c:formatCode>General</c:formatCode>
                <c:ptCount val="11"/>
                <c:pt idx="0">
                  <c:v>10</c:v>
                </c:pt>
                <c:pt idx="7">
                  <c:v>3</c:v>
                </c:pt>
                <c:pt idx="8">
                  <c:v>1</c:v>
                </c:pt>
                <c:pt idx="10">
                  <c:v>14</c:v>
                </c:pt>
              </c:numCache>
            </c:numRef>
          </c:val>
          <c:extLst>
            <c:ext xmlns:c16="http://schemas.microsoft.com/office/drawing/2014/chart" uri="{C3380CC4-5D6E-409C-BE32-E72D297353CC}">
              <c16:uniqueId val="{00000003-450C-48F3-A5C7-6A1C1911C042}"/>
            </c:ext>
          </c:extLst>
        </c:ser>
        <c:dLbls>
          <c:showLegendKey val="0"/>
          <c:showVal val="0"/>
          <c:showCatName val="0"/>
          <c:showSerName val="0"/>
          <c:showPercent val="0"/>
          <c:showBubbleSize val="0"/>
        </c:dLbls>
        <c:gapWidth val="219"/>
        <c:overlap val="-27"/>
        <c:axId val="646952832"/>
        <c:axId val="646954496"/>
      </c:barChart>
      <c:catAx>
        <c:axId val="6469528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crossAx val="646954496"/>
        <c:crosses val="autoZero"/>
        <c:auto val="1"/>
        <c:lblAlgn val="ctr"/>
        <c:lblOffset val="100"/>
        <c:noMultiLvlLbl val="0"/>
      </c:catAx>
      <c:valAx>
        <c:axId val="64695449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crossAx val="646952832"/>
        <c:crosses val="autoZero"/>
        <c:crossBetween val="between"/>
      </c:valAx>
      <c:spPr>
        <a:noFill/>
        <a:ln>
          <a:noFill/>
        </a:ln>
        <a:effectLst/>
      </c:spPr>
    </c:plotArea>
    <c:legend>
      <c:legendPos val="b"/>
      <c:layout>
        <c:manualLayout>
          <c:xMode val="edge"/>
          <c:yMode val="edge"/>
          <c:x val="0.24844928233481095"/>
          <c:y val="0.88502541878489871"/>
          <c:w val="0.50076759467766718"/>
          <c:h val="7.1143553990988789E-2"/>
        </c:manualLayout>
      </c:layout>
      <c:overlay val="0"/>
      <c:spPr>
        <a:noFill/>
        <a:ln>
          <a:noFill/>
        </a:ln>
        <a:effectLst/>
      </c:spPr>
      <c:txPr>
        <a:bodyPr rot="0" spcFirstLastPara="1" vertOverflow="ellipsis" vert="horz" wrap="square" anchor="ctr" anchorCtr="1"/>
        <a:lstStyle/>
        <a:p>
          <a:pPr>
            <a:defRPr sz="16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chemeClr val="bg1"/>
    </a:solidFill>
    <a:ln w="9525" cap="flat" cmpd="sng" algn="ctr">
      <a:solidFill>
        <a:srgbClr val="E74A1A"/>
      </a:solidFill>
      <a:round/>
    </a:ln>
    <a:effectLst/>
  </c:spPr>
  <c:txPr>
    <a:bodyPr/>
    <a:lstStyle/>
    <a:p>
      <a:pPr>
        <a:defRPr/>
      </a:pPr>
      <a:endParaRPr lang="es-CO"/>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5.0824319139896644E-3"/>
          <c:y val="0"/>
          <c:w val="0.99491752941767653"/>
          <c:h val="0.69825611389703657"/>
        </c:manualLayout>
      </c:layout>
      <c:lineChart>
        <c:grouping val="standard"/>
        <c:varyColors val="0"/>
        <c:ser>
          <c:idx val="0"/>
          <c:order val="0"/>
          <c:tx>
            <c:strRef>
              <c:f>Hoja1!$B$1</c:f>
              <c:strCache>
                <c:ptCount val="1"/>
                <c:pt idx="0">
                  <c:v>Meta PND 2018-2022</c:v>
                </c:pt>
              </c:strCache>
            </c:strRef>
          </c:tx>
          <c:spPr>
            <a:ln w="28575" cap="rnd">
              <a:solidFill>
                <a:srgbClr val="00B050"/>
              </a:solidFill>
              <a:round/>
            </a:ln>
            <a:effectLst/>
          </c:spPr>
          <c:marker>
            <c:symbol val="circle"/>
            <c:size val="5"/>
            <c:spPr>
              <a:solidFill>
                <a:schemeClr val="dk1">
                  <a:tint val="88500"/>
                </a:schemeClr>
              </a:solidFill>
              <a:ln w="9525">
                <a:solidFill>
                  <a:srgbClr val="00B050"/>
                </a:solidFill>
              </a:ln>
              <a:effectLst/>
            </c:spPr>
          </c:marker>
          <c:dLbls>
            <c:dLbl>
              <c:idx val="3"/>
              <c:layout>
                <c:manualLayout>
                  <c:x val="-4.6344997513669949E-3"/>
                  <c:y val="1.658582708426379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196-4A07-A5BF-113A23D3A76C}"/>
                </c:ext>
              </c:extLst>
            </c:dLbl>
            <c:dLbl>
              <c:idx val="4"/>
              <c:layout>
                <c:manualLayout>
                  <c:x val="0"/>
                  <c:y val="-3.0802250299347137E-2"/>
                </c:manualLayout>
              </c:layout>
              <c:tx>
                <c:rich>
                  <a:bodyPr/>
                  <a:lstStyle/>
                  <a:p>
                    <a:r>
                      <a:rPr lang="en-US" dirty="0"/>
                      <a:t>61,90%</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196-4A07-A5BF-113A23D3A76C}"/>
                </c:ext>
              </c:extLst>
            </c:dLbl>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00B050"/>
                    </a:solidFill>
                    <a:latin typeface="Gill Sans MT" panose="020B0502020104020203" pitchFamily="34" charset="0"/>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Hoja1!$A$2:$A$6</c:f>
              <c:strCache>
                <c:ptCount val="5"/>
                <c:pt idx="0">
                  <c:v>Línea base</c:v>
                </c:pt>
                <c:pt idx="1">
                  <c:v>2019</c:v>
                </c:pt>
                <c:pt idx="2">
                  <c:v>2020</c:v>
                </c:pt>
                <c:pt idx="3">
                  <c:v>2021</c:v>
                </c:pt>
                <c:pt idx="4">
                  <c:v>2022</c:v>
                </c:pt>
              </c:strCache>
            </c:strRef>
          </c:cat>
          <c:val>
            <c:numRef>
              <c:f>Hoja1!$B$2:$B$6</c:f>
              <c:numCache>
                <c:formatCode>0.0%</c:formatCode>
                <c:ptCount val="5"/>
                <c:pt idx="1">
                  <c:v>4.9000000000000002E-2</c:v>
                </c:pt>
                <c:pt idx="2">
                  <c:v>0.249</c:v>
                </c:pt>
                <c:pt idx="3">
                  <c:v>0.51900000000000002</c:v>
                </c:pt>
                <c:pt idx="4">
                  <c:v>0.6</c:v>
                </c:pt>
              </c:numCache>
            </c:numRef>
          </c:val>
          <c:smooth val="0"/>
          <c:extLst>
            <c:ext xmlns:c16="http://schemas.microsoft.com/office/drawing/2014/chart" uri="{C3380CC4-5D6E-409C-BE32-E72D297353CC}">
              <c16:uniqueId val="{00000002-A196-4A07-A5BF-113A23D3A76C}"/>
            </c:ext>
          </c:extLst>
        </c:ser>
        <c:ser>
          <c:idx val="1"/>
          <c:order val="1"/>
          <c:tx>
            <c:strRef>
              <c:f>Hoja1!$C$1</c:f>
              <c:strCache>
                <c:ptCount val="1"/>
                <c:pt idx="0">
                  <c:v>Producción IGAC</c:v>
                </c:pt>
              </c:strCache>
            </c:strRef>
          </c:tx>
          <c:spPr>
            <a:ln w="28575" cap="rnd">
              <a:solidFill>
                <a:srgbClr val="FF6600"/>
              </a:solidFill>
              <a:round/>
            </a:ln>
            <a:effectLst/>
          </c:spPr>
          <c:marker>
            <c:symbol val="circle"/>
            <c:size val="5"/>
            <c:spPr>
              <a:solidFill>
                <a:schemeClr val="dk1">
                  <a:tint val="55000"/>
                </a:schemeClr>
              </a:solidFill>
              <a:ln w="9525">
                <a:solidFill>
                  <a:srgbClr val="FF6600"/>
                </a:solidFill>
              </a:ln>
              <a:effectLst/>
            </c:spPr>
          </c:marker>
          <c:dLbls>
            <c:dLbl>
              <c:idx val="0"/>
              <c:layout>
                <c:manualLayout>
                  <c:x val="-9.2689995027339905E-2"/>
                  <c:y val="-2.843284643016657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196-4A07-A5BF-113A23D3A76C}"/>
                </c:ext>
              </c:extLst>
            </c:dLbl>
            <c:dLbl>
              <c:idx val="1"/>
              <c:layout>
                <c:manualLayout>
                  <c:x val="-0.12049699353554187"/>
                  <c:y val="-2.132463482262484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A196-4A07-A5BF-113A23D3A76C}"/>
                </c:ext>
              </c:extLst>
            </c:dLbl>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FF6600"/>
                    </a:solidFill>
                    <a:latin typeface="Gill Sans MT" panose="020B0502020104020203" pitchFamily="34" charset="0"/>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Hoja1!$A$2:$A$6</c:f>
              <c:strCache>
                <c:ptCount val="5"/>
                <c:pt idx="0">
                  <c:v>Línea base</c:v>
                </c:pt>
                <c:pt idx="1">
                  <c:v>2019</c:v>
                </c:pt>
                <c:pt idx="2">
                  <c:v>2020</c:v>
                </c:pt>
                <c:pt idx="3">
                  <c:v>2021</c:v>
                </c:pt>
                <c:pt idx="4">
                  <c:v>2022</c:v>
                </c:pt>
              </c:strCache>
            </c:strRef>
          </c:cat>
          <c:val>
            <c:numRef>
              <c:f>Hoja1!$C$2:$C$6</c:f>
              <c:numCache>
                <c:formatCode>0.00%</c:formatCode>
                <c:ptCount val="5"/>
                <c:pt idx="0">
                  <c:v>1.9E-2</c:v>
                </c:pt>
                <c:pt idx="1">
                  <c:v>4.9000000000000002E-2</c:v>
                </c:pt>
                <c:pt idx="2">
                  <c:v>0.1666</c:v>
                </c:pt>
                <c:pt idx="3">
                  <c:v>0.31640000000000001</c:v>
                </c:pt>
              </c:numCache>
            </c:numRef>
          </c:val>
          <c:smooth val="0"/>
          <c:extLst>
            <c:ext xmlns:c16="http://schemas.microsoft.com/office/drawing/2014/chart" uri="{C3380CC4-5D6E-409C-BE32-E72D297353CC}">
              <c16:uniqueId val="{00000005-A196-4A07-A5BF-113A23D3A76C}"/>
            </c:ext>
          </c:extLst>
        </c:ser>
        <c:dLbls>
          <c:showLegendKey val="0"/>
          <c:showVal val="0"/>
          <c:showCatName val="0"/>
          <c:showSerName val="0"/>
          <c:showPercent val="0"/>
          <c:showBubbleSize val="0"/>
        </c:dLbls>
        <c:marker val="1"/>
        <c:smooth val="0"/>
        <c:axId val="569830064"/>
        <c:axId val="569833872"/>
      </c:lineChart>
      <c:catAx>
        <c:axId val="5698300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1" i="0" u="none" strike="noStrike" kern="1200" baseline="0">
                <a:solidFill>
                  <a:schemeClr val="accent1">
                    <a:lumMod val="75000"/>
                  </a:schemeClr>
                </a:solidFill>
                <a:latin typeface="Gill Sans MT" panose="020B0502020104020203" pitchFamily="34" charset="0"/>
                <a:ea typeface="+mn-ea"/>
                <a:cs typeface="+mn-cs"/>
              </a:defRPr>
            </a:pPr>
            <a:endParaRPr lang="es-CO"/>
          </a:p>
        </c:txPr>
        <c:crossAx val="569833872"/>
        <c:crosses val="autoZero"/>
        <c:auto val="1"/>
        <c:lblAlgn val="ctr"/>
        <c:lblOffset val="100"/>
        <c:noMultiLvlLbl val="0"/>
      </c:catAx>
      <c:valAx>
        <c:axId val="569833872"/>
        <c:scaling>
          <c:orientation val="minMax"/>
        </c:scaling>
        <c:delete val="1"/>
        <c:axPos val="l"/>
        <c:numFmt formatCode="0.0%" sourceLinked="1"/>
        <c:majorTickMark val="none"/>
        <c:minorTickMark val="none"/>
        <c:tickLblPos val="nextTo"/>
        <c:crossAx val="569830064"/>
        <c:crosses val="autoZero"/>
        <c:crossBetween val="between"/>
      </c:valAx>
      <c:spPr>
        <a:noFill/>
        <a:ln>
          <a:noFill/>
        </a:ln>
        <a:effectLst/>
      </c:spPr>
    </c:plotArea>
    <c:legend>
      <c:legendPos val="b"/>
      <c:layout>
        <c:manualLayout>
          <c:xMode val="edge"/>
          <c:yMode val="edge"/>
          <c:x val="0"/>
          <c:y val="0.90321033863113709"/>
          <c:w val="1"/>
          <c:h val="9.6789549929618787E-2"/>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Gill Sans MT" panose="020B0502020104020203" pitchFamily="34" charset="0"/>
              <a:ea typeface="+mn-ea"/>
              <a:cs typeface="+mn-cs"/>
            </a:defRPr>
          </a:pPr>
          <a:endParaRPr lang="es-CO"/>
        </a:p>
      </c:txPr>
    </c:legend>
    <c:plotVisOnly val="1"/>
    <c:dispBlanksAs val="gap"/>
    <c:showDLblsOverMax val="0"/>
  </c:chart>
  <c:spPr>
    <a:gradFill>
      <a:gsLst>
        <a:gs pos="30000">
          <a:schemeClr val="accent6">
            <a:lumMod val="40000"/>
            <a:lumOff val="60000"/>
          </a:schemeClr>
        </a:gs>
        <a:gs pos="74000">
          <a:schemeClr val="accent6">
            <a:lumMod val="60000"/>
            <a:lumOff val="40000"/>
          </a:schemeClr>
        </a:gs>
        <a:gs pos="83000">
          <a:schemeClr val="accent6">
            <a:lumMod val="60000"/>
            <a:lumOff val="40000"/>
          </a:schemeClr>
        </a:gs>
        <a:gs pos="100000">
          <a:schemeClr val="accent6">
            <a:lumMod val="40000"/>
            <a:lumOff val="60000"/>
          </a:schemeClr>
        </a:gs>
      </a:gsLst>
      <a:lin ang="5400000" scaled="1"/>
    </a:gradFill>
    <a:ln>
      <a:noFill/>
    </a:ln>
    <a:effectLst/>
  </c:spPr>
  <c:txPr>
    <a:bodyPr/>
    <a:lstStyle/>
    <a:p>
      <a:pPr>
        <a:defRPr/>
      </a:pPr>
      <a:endParaRPr lang="es-CO"/>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7"/>
    </mc:Choice>
    <mc:Fallback>
      <c:style val="7"/>
    </mc:Fallback>
  </mc:AlternateContent>
  <c:chart>
    <c:autoTitleDeleted val="1"/>
    <c:plotArea>
      <c:layout>
        <c:manualLayout>
          <c:layoutTarget val="inner"/>
          <c:xMode val="edge"/>
          <c:yMode val="edge"/>
          <c:x val="3.9221475791759518E-2"/>
          <c:y val="0.12044595682789773"/>
          <c:w val="0.93693995222240012"/>
          <c:h val="0.71213999301850728"/>
        </c:manualLayout>
      </c:layout>
      <c:barChart>
        <c:barDir val="col"/>
        <c:grouping val="clustered"/>
        <c:varyColors val="0"/>
        <c:ser>
          <c:idx val="0"/>
          <c:order val="0"/>
          <c:tx>
            <c:strRef>
              <c:f>Hoja1!$B$1</c:f>
              <c:strCache>
                <c:ptCount val="1"/>
                <c:pt idx="0">
                  <c:v>Meta PND 2018-2022</c:v>
                </c:pt>
              </c:strCache>
            </c:strRef>
          </c:tx>
          <c:spPr>
            <a:solidFill>
              <a:srgbClr val="0070C0"/>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600" b="0" i="0" u="none" strike="noStrike" kern="1200" baseline="0">
                    <a:solidFill>
                      <a:srgbClr val="000000"/>
                    </a:solidFill>
                    <a:latin typeface="Gill Sans MT" panose="020B0502020104020203" pitchFamily="34" charset="0"/>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Hoja1!$A$2:$A$6</c:f>
              <c:strCache>
                <c:ptCount val="5"/>
                <c:pt idx="0">
                  <c:v>Línea base</c:v>
                </c:pt>
                <c:pt idx="1">
                  <c:v>2019</c:v>
                </c:pt>
                <c:pt idx="2">
                  <c:v>2020</c:v>
                </c:pt>
                <c:pt idx="3">
                  <c:v>2021</c:v>
                </c:pt>
                <c:pt idx="4">
                  <c:v>2022</c:v>
                </c:pt>
              </c:strCache>
            </c:strRef>
          </c:cat>
          <c:val>
            <c:numRef>
              <c:f>Hoja1!$B$2:$B$6</c:f>
              <c:numCache>
                <c:formatCode>0.00%</c:formatCode>
                <c:ptCount val="5"/>
                <c:pt idx="1">
                  <c:v>0.35499999999999998</c:v>
                </c:pt>
                <c:pt idx="2">
                  <c:v>0.495</c:v>
                </c:pt>
                <c:pt idx="3">
                  <c:v>0.61499999999999999</c:v>
                </c:pt>
                <c:pt idx="4">
                  <c:v>0.72499999999999998</c:v>
                </c:pt>
              </c:numCache>
            </c:numRef>
          </c:val>
          <c:extLst>
            <c:ext xmlns:c16="http://schemas.microsoft.com/office/drawing/2014/chart" uri="{C3380CC4-5D6E-409C-BE32-E72D297353CC}">
              <c16:uniqueId val="{00000000-C091-4E06-8C17-939799BDD7CE}"/>
            </c:ext>
          </c:extLst>
        </c:ser>
        <c:ser>
          <c:idx val="1"/>
          <c:order val="1"/>
          <c:tx>
            <c:strRef>
              <c:f>Hoja1!$C$1</c:f>
              <c:strCache>
                <c:ptCount val="1"/>
                <c:pt idx="0">
                  <c:v>Producción IGAC</c:v>
                </c:pt>
              </c:strCache>
            </c:strRef>
          </c:tx>
          <c:spPr>
            <a:solidFill>
              <a:schemeClr val="accent6">
                <a:lumMod val="75000"/>
              </a:schemeClr>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600" b="0" i="0" u="none" strike="noStrike" kern="1200" baseline="0">
                    <a:solidFill>
                      <a:srgbClr val="000000"/>
                    </a:solidFill>
                    <a:latin typeface="Gill Sans MT" panose="020B0502020104020203" pitchFamily="34" charset="0"/>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Hoja1!$A$2:$A$6</c:f>
              <c:strCache>
                <c:ptCount val="5"/>
                <c:pt idx="0">
                  <c:v>Línea base</c:v>
                </c:pt>
                <c:pt idx="1">
                  <c:v>2019</c:v>
                </c:pt>
                <c:pt idx="2">
                  <c:v>2020</c:v>
                </c:pt>
                <c:pt idx="3">
                  <c:v>2021</c:v>
                </c:pt>
                <c:pt idx="4">
                  <c:v>2022</c:v>
                </c:pt>
              </c:strCache>
            </c:strRef>
          </c:cat>
          <c:val>
            <c:numRef>
              <c:f>Hoja1!$C$2:$C$6</c:f>
              <c:numCache>
                <c:formatCode>0.00%</c:formatCode>
                <c:ptCount val="5"/>
                <c:pt idx="0">
                  <c:v>0.125</c:v>
                </c:pt>
                <c:pt idx="1">
                  <c:v>0.35499999999999998</c:v>
                </c:pt>
                <c:pt idx="2">
                  <c:v>0.49730000000000002</c:v>
                </c:pt>
                <c:pt idx="3">
                  <c:v>0.64249999999999996</c:v>
                </c:pt>
              </c:numCache>
            </c:numRef>
          </c:val>
          <c:extLst>
            <c:ext xmlns:c16="http://schemas.microsoft.com/office/drawing/2014/chart" uri="{C3380CC4-5D6E-409C-BE32-E72D297353CC}">
              <c16:uniqueId val="{00000001-C091-4E06-8C17-939799BDD7CE}"/>
            </c:ext>
          </c:extLst>
        </c:ser>
        <c:dLbls>
          <c:dLblPos val="outEnd"/>
          <c:showLegendKey val="0"/>
          <c:showVal val="1"/>
          <c:showCatName val="0"/>
          <c:showSerName val="0"/>
          <c:showPercent val="0"/>
          <c:showBubbleSize val="0"/>
        </c:dLbls>
        <c:gapWidth val="444"/>
        <c:overlap val="-90"/>
        <c:axId val="569828432"/>
        <c:axId val="569828976"/>
      </c:barChart>
      <c:catAx>
        <c:axId val="569828432"/>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cap="all" spc="120" normalizeH="0" baseline="0">
                <a:solidFill>
                  <a:srgbClr val="000000"/>
                </a:solidFill>
                <a:latin typeface="Gill Sans MT" panose="020B0502020104020203" pitchFamily="34" charset="0"/>
                <a:ea typeface="+mn-ea"/>
                <a:cs typeface="+mn-cs"/>
              </a:defRPr>
            </a:pPr>
            <a:endParaRPr lang="es-CO"/>
          </a:p>
        </c:txPr>
        <c:crossAx val="569828976"/>
        <c:crosses val="autoZero"/>
        <c:auto val="1"/>
        <c:lblAlgn val="ctr"/>
        <c:lblOffset val="100"/>
        <c:noMultiLvlLbl val="0"/>
      </c:catAx>
      <c:valAx>
        <c:axId val="569828976"/>
        <c:scaling>
          <c:orientation val="minMax"/>
        </c:scaling>
        <c:delete val="1"/>
        <c:axPos val="l"/>
        <c:numFmt formatCode="0.00%" sourceLinked="1"/>
        <c:majorTickMark val="none"/>
        <c:minorTickMark val="none"/>
        <c:tickLblPos val="nextTo"/>
        <c:crossAx val="569828432"/>
        <c:crosses val="autoZero"/>
        <c:crossBetween val="between"/>
      </c:valAx>
      <c:spPr>
        <a:noFill/>
        <a:ln>
          <a:noFill/>
        </a:ln>
        <a:effectLst/>
      </c:spPr>
    </c:plotArea>
    <c:legend>
      <c:legendPos val="t"/>
      <c:layout>
        <c:manualLayout>
          <c:xMode val="edge"/>
          <c:yMode val="edge"/>
          <c:x val="0.18299141316013112"/>
          <c:y val="0.92634885363907449"/>
          <c:w val="0.70590317713094852"/>
          <c:h val="5.3852032020520406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Gill Sans MT" panose="020B0502020104020203" pitchFamily="34" charset="0"/>
              <a:ea typeface="+mn-ea"/>
              <a:cs typeface="+mn-cs"/>
            </a:defRPr>
          </a:pPr>
          <a:endParaRPr lang="es-CO"/>
        </a:p>
      </c:txPr>
    </c:legend>
    <c:plotVisOnly val="1"/>
    <c:dispBlanksAs val="gap"/>
    <c:showDLblsOverMax val="0"/>
  </c:chart>
  <c:spPr>
    <a:solidFill>
      <a:schemeClr val="accent5">
        <a:lumMod val="20000"/>
        <a:lumOff val="80000"/>
      </a:schemeClr>
    </a:solidFill>
    <a:ln>
      <a:noFill/>
    </a:ln>
    <a:effectLst/>
  </c:spPr>
  <c:txPr>
    <a:bodyPr/>
    <a:lstStyle/>
    <a:p>
      <a:pPr>
        <a:defRPr>
          <a:latin typeface="Gill Sans MT" panose="020B0502020104020203" pitchFamily="34" charset="0"/>
        </a:defRPr>
      </a:pPr>
      <a:endParaRPr lang="es-CO"/>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829761426653199"/>
          <c:y val="9.1663527473301559E-2"/>
          <c:w val="0.60476355641016277"/>
          <c:h val="0.66002811492204083"/>
        </c:manualLayout>
      </c:layout>
      <c:barChart>
        <c:barDir val="col"/>
        <c:grouping val="percentStacked"/>
        <c:varyColors val="0"/>
        <c:ser>
          <c:idx val="0"/>
          <c:order val="0"/>
          <c:tx>
            <c:strRef>
              <c:f>'[Grafica Indicadores PND_Febrero2022.xlsx]Grafica AltaDirección'!$G$4</c:f>
              <c:strCache>
                <c:ptCount val="1"/>
                <c:pt idx="0">
                  <c:v>Geográfica</c:v>
                </c:pt>
              </c:strCache>
            </c:strRef>
          </c:tx>
          <c:spPr>
            <a:solidFill>
              <a:srgbClr val="FED4EF"/>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s-C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'[Grafica Indicadores PND_Febrero2022.xlsx]Grafica AltaDirección'!$H$3:$I$3</c:f>
              <c:strCache>
                <c:ptCount val="2"/>
                <c:pt idx="0">
                  <c:v>% Cumplimiento</c:v>
                </c:pt>
                <c:pt idx="1">
                  <c:v>Productos</c:v>
                </c:pt>
              </c:strCache>
            </c:strRef>
          </c:cat>
          <c:val>
            <c:numRef>
              <c:f>'[Grafica Indicadores PND_Febrero2022.xlsx]Grafica AltaDirección'!$H$4:$I$4</c:f>
              <c:numCache>
                <c:formatCode>General</c:formatCode>
                <c:ptCount val="2"/>
                <c:pt idx="0" formatCode="0.00%">
                  <c:v>0.43242999999999993</c:v>
                </c:pt>
                <c:pt idx="1">
                  <c:v>8</c:v>
                </c:pt>
              </c:numCache>
            </c:numRef>
          </c:val>
          <c:extLst>
            <c:ext xmlns:c16="http://schemas.microsoft.com/office/drawing/2014/chart" uri="{C3380CC4-5D6E-409C-BE32-E72D297353CC}">
              <c16:uniqueId val="{00000000-23AC-4C5D-903B-63D1DB0F20A6}"/>
            </c:ext>
          </c:extLst>
        </c:ser>
        <c:ser>
          <c:idx val="1"/>
          <c:order val="1"/>
          <c:tx>
            <c:strRef>
              <c:f>'[Grafica Indicadores PND_Febrero2022.xlsx]Grafica AltaDirección'!$G$5</c:f>
              <c:strCache>
                <c:ptCount val="1"/>
                <c:pt idx="0">
                  <c:v>Geodésica</c:v>
                </c:pt>
              </c:strCache>
            </c:strRef>
          </c:tx>
          <c:spPr>
            <a:solidFill>
              <a:schemeClr val="accent5">
                <a:lumMod val="40000"/>
                <a:lumOff val="6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s-C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'[Grafica Indicadores PND_Febrero2022.xlsx]Grafica AltaDirección'!$H$3:$I$3</c:f>
              <c:strCache>
                <c:ptCount val="2"/>
                <c:pt idx="0">
                  <c:v>% Cumplimiento</c:v>
                </c:pt>
                <c:pt idx="1">
                  <c:v>Productos</c:v>
                </c:pt>
              </c:strCache>
            </c:strRef>
          </c:cat>
          <c:val>
            <c:numRef>
              <c:f>'[Grafica Indicadores PND_Febrero2022.xlsx]Grafica AltaDirección'!$H$5:$I$5</c:f>
              <c:numCache>
                <c:formatCode>General</c:formatCode>
                <c:ptCount val="2"/>
                <c:pt idx="0" formatCode="0.00%">
                  <c:v>0.22239999999999999</c:v>
                </c:pt>
                <c:pt idx="1">
                  <c:v>4</c:v>
                </c:pt>
              </c:numCache>
            </c:numRef>
          </c:val>
          <c:extLst>
            <c:ext xmlns:c16="http://schemas.microsoft.com/office/drawing/2014/chart" uri="{C3380CC4-5D6E-409C-BE32-E72D297353CC}">
              <c16:uniqueId val="{00000001-23AC-4C5D-903B-63D1DB0F20A6}"/>
            </c:ext>
          </c:extLst>
        </c:ser>
        <c:ser>
          <c:idx val="2"/>
          <c:order val="2"/>
          <c:tx>
            <c:strRef>
              <c:f>'[Grafica Indicadores PND_Febrero2022.xlsx]Grafica AltaDirección'!$G$6</c:f>
              <c:strCache>
                <c:ptCount val="1"/>
                <c:pt idx="0">
                  <c:v>Agrológica</c:v>
                </c:pt>
              </c:strCache>
            </c:strRef>
          </c:tx>
          <c:spPr>
            <a:solidFill>
              <a:schemeClr val="accent4">
                <a:lumMod val="20000"/>
                <a:lumOff val="80000"/>
              </a:schemeClr>
            </a:solidFill>
            <a:ln>
              <a:noFill/>
            </a:ln>
            <a:effectLst/>
          </c:spPr>
          <c:invertIfNegative val="0"/>
          <c:dLbls>
            <c:dLbl>
              <c:idx val="0"/>
              <c:tx>
                <c:rich>
                  <a:bodyPr/>
                  <a:lstStyle/>
                  <a:p>
                    <a:r>
                      <a:rPr lang="en-US"/>
                      <a:t>16,37</a:t>
                    </a:r>
                  </a:p>
                </c:rich>
              </c:tx>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3AC-4C5D-903B-63D1DB0F20A6}"/>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s-C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'[Grafica Indicadores PND_Febrero2022.xlsx]Grafica AltaDirección'!$H$3:$I$3</c:f>
              <c:strCache>
                <c:ptCount val="2"/>
                <c:pt idx="0">
                  <c:v>% Cumplimiento</c:v>
                </c:pt>
                <c:pt idx="1">
                  <c:v>Productos</c:v>
                </c:pt>
              </c:strCache>
            </c:strRef>
          </c:cat>
          <c:val>
            <c:numRef>
              <c:f>'[Grafica Indicadores PND_Febrero2022.xlsx]Grafica AltaDirección'!$H$6:$I$6</c:f>
              <c:numCache>
                <c:formatCode>General</c:formatCode>
                <c:ptCount val="2"/>
                <c:pt idx="0" formatCode="0.00%">
                  <c:v>0.1668</c:v>
                </c:pt>
                <c:pt idx="1">
                  <c:v>3</c:v>
                </c:pt>
              </c:numCache>
            </c:numRef>
          </c:val>
          <c:extLst>
            <c:ext xmlns:c16="http://schemas.microsoft.com/office/drawing/2014/chart" uri="{C3380CC4-5D6E-409C-BE32-E72D297353CC}">
              <c16:uniqueId val="{00000003-23AC-4C5D-903B-63D1DB0F20A6}"/>
            </c:ext>
          </c:extLst>
        </c:ser>
        <c:ser>
          <c:idx val="3"/>
          <c:order val="3"/>
          <c:tx>
            <c:strRef>
              <c:f>'[Grafica Indicadores PND_Febrero2022.xlsx]Grafica AltaDirección'!$G$7</c:f>
              <c:strCache>
                <c:ptCount val="1"/>
                <c:pt idx="0">
                  <c:v>Cartográfica</c:v>
                </c:pt>
              </c:strCache>
            </c:strRef>
          </c:tx>
          <c:spPr>
            <a:solidFill>
              <a:srgbClr val="CCCCFF"/>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s-C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'[Grafica Indicadores PND_Febrero2022.xlsx]Grafica AltaDirección'!$H$3:$I$3</c:f>
              <c:strCache>
                <c:ptCount val="2"/>
                <c:pt idx="0">
                  <c:v>% Cumplimiento</c:v>
                </c:pt>
                <c:pt idx="1">
                  <c:v>Productos</c:v>
                </c:pt>
              </c:strCache>
            </c:strRef>
          </c:cat>
          <c:val>
            <c:numRef>
              <c:f>'[Grafica Indicadores PND_Febrero2022.xlsx]Grafica AltaDirección'!$H$7:$I$7</c:f>
              <c:numCache>
                <c:formatCode>General</c:formatCode>
                <c:ptCount val="2"/>
                <c:pt idx="0" formatCode="0.00%">
                  <c:v>0.11119999999999999</c:v>
                </c:pt>
                <c:pt idx="1">
                  <c:v>2</c:v>
                </c:pt>
              </c:numCache>
            </c:numRef>
          </c:val>
          <c:extLst>
            <c:ext xmlns:c16="http://schemas.microsoft.com/office/drawing/2014/chart" uri="{C3380CC4-5D6E-409C-BE32-E72D297353CC}">
              <c16:uniqueId val="{00000004-23AC-4C5D-903B-63D1DB0F20A6}"/>
            </c:ext>
          </c:extLst>
        </c:ser>
        <c:ser>
          <c:idx val="4"/>
          <c:order val="4"/>
          <c:tx>
            <c:strRef>
              <c:f>'[Grafica Indicadores PND_Febrero2022.xlsx]Grafica AltaDirección'!$G$8</c:f>
              <c:strCache>
                <c:ptCount val="1"/>
                <c:pt idx="0">
                  <c:v>MIPG Implementado</c:v>
                </c:pt>
              </c:strCache>
            </c:strRef>
          </c:tx>
          <c:spPr>
            <a:solidFill>
              <a:schemeClr val="accent6">
                <a:lumMod val="40000"/>
                <a:lumOff val="6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s-CO"/>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'[Grafica Indicadores PND_Febrero2022.xlsx]Grafica AltaDirección'!$H$3:$I$3</c:f>
              <c:strCache>
                <c:ptCount val="2"/>
                <c:pt idx="0">
                  <c:v>% Cumplimiento</c:v>
                </c:pt>
                <c:pt idx="1">
                  <c:v>Productos</c:v>
                </c:pt>
              </c:strCache>
            </c:strRef>
          </c:cat>
          <c:val>
            <c:numRef>
              <c:f>'[Grafica Indicadores PND_Febrero2022.xlsx]Grafica AltaDirección'!$H$8:$I$8</c:f>
              <c:numCache>
                <c:formatCode>General</c:formatCode>
                <c:ptCount val="2"/>
                <c:pt idx="0" formatCode="0.00%">
                  <c:v>5.5599999999999997E-2</c:v>
                </c:pt>
                <c:pt idx="1">
                  <c:v>1</c:v>
                </c:pt>
              </c:numCache>
            </c:numRef>
          </c:val>
          <c:extLst>
            <c:ext xmlns:c16="http://schemas.microsoft.com/office/drawing/2014/chart" uri="{C3380CC4-5D6E-409C-BE32-E72D297353CC}">
              <c16:uniqueId val="{00000005-23AC-4C5D-903B-63D1DB0F20A6}"/>
            </c:ext>
          </c:extLst>
        </c:ser>
        <c:dLbls>
          <c:dLblPos val="ctr"/>
          <c:showLegendKey val="0"/>
          <c:showVal val="1"/>
          <c:showCatName val="0"/>
          <c:showSerName val="0"/>
          <c:showPercent val="0"/>
          <c:showBubbleSize val="0"/>
        </c:dLbls>
        <c:gapWidth val="150"/>
        <c:overlap val="100"/>
        <c:axId val="1473441264"/>
        <c:axId val="1473456240"/>
      </c:barChart>
      <c:catAx>
        <c:axId val="1473441264"/>
        <c:scaling>
          <c:orientation val="minMax"/>
        </c:scaling>
        <c:delete val="0"/>
        <c:axPos val="b"/>
        <c:title>
          <c:tx>
            <c:rich>
              <a:bodyPr rot="0" spcFirstLastPara="1" vertOverflow="ellipsis" vert="horz" wrap="square" anchor="ctr" anchorCtr="1"/>
              <a:lstStyle/>
              <a:p>
                <a:pPr algn="ctr" rtl="0">
                  <a:defRPr lang="en-US" sz="1600" b="0" i="0" u="none" strike="noStrike" kern="1200" baseline="0">
                    <a:solidFill>
                      <a:srgbClr val="002060"/>
                    </a:solidFill>
                    <a:latin typeface="+mn-lt"/>
                    <a:ea typeface="+mn-ea"/>
                    <a:cs typeface="+mn-cs"/>
                  </a:defRPr>
                </a:pPr>
                <a:r>
                  <a:rPr lang="en-US" sz="1600" b="0" i="0" u="none" strike="noStrike" kern="1200" baseline="0">
                    <a:solidFill>
                      <a:srgbClr val="002060"/>
                    </a:solidFill>
                    <a:latin typeface="+mn-lt"/>
                    <a:ea typeface="+mn-ea"/>
                    <a:cs typeface="+mn-cs"/>
                  </a:rPr>
                  <a:t>S u b p r o c e s o s</a:t>
                </a:r>
              </a:p>
            </c:rich>
          </c:tx>
          <c:layout>
            <c:manualLayout>
              <c:xMode val="edge"/>
              <c:yMode val="edge"/>
              <c:x val="0.7515293683343679"/>
              <c:y val="0.10291010881516123"/>
            </c:manualLayout>
          </c:layout>
          <c:overlay val="0"/>
          <c:spPr>
            <a:noFill/>
            <a:ln>
              <a:noFill/>
            </a:ln>
            <a:effectLst/>
          </c:spPr>
          <c:txPr>
            <a:bodyPr rot="0" spcFirstLastPara="1" vertOverflow="ellipsis" vert="horz" wrap="square" anchor="ctr" anchorCtr="1"/>
            <a:lstStyle/>
            <a:p>
              <a:pPr algn="ctr" rtl="0">
                <a:defRPr lang="en-US" sz="1600" b="0" i="0" u="none" strike="noStrike" kern="1200" baseline="0">
                  <a:solidFill>
                    <a:srgbClr val="002060"/>
                  </a:solidFill>
                  <a:latin typeface="+mn-lt"/>
                  <a:ea typeface="+mn-ea"/>
                  <a:cs typeface="+mn-cs"/>
                </a:defRPr>
              </a:pPr>
              <a:endParaRPr lang="es-CO"/>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rgbClr val="002060"/>
                </a:solidFill>
                <a:latin typeface="+mn-lt"/>
                <a:ea typeface="+mn-ea"/>
                <a:cs typeface="+mn-cs"/>
              </a:defRPr>
            </a:pPr>
            <a:endParaRPr lang="es-CO"/>
          </a:p>
        </c:txPr>
        <c:crossAx val="1473456240"/>
        <c:crosses val="autoZero"/>
        <c:auto val="1"/>
        <c:lblAlgn val="ctr"/>
        <c:lblOffset val="100"/>
        <c:noMultiLvlLbl val="0"/>
      </c:catAx>
      <c:valAx>
        <c:axId val="1473456240"/>
        <c:scaling>
          <c:orientation val="minMax"/>
        </c:scaling>
        <c:delete val="0"/>
        <c:axPos val="l"/>
        <c:title>
          <c:tx>
            <c:rich>
              <a:bodyPr rot="-5400000" spcFirstLastPara="1" vertOverflow="ellipsis" vert="horz" wrap="square" anchor="ctr" anchorCtr="1"/>
              <a:lstStyle/>
              <a:p>
                <a:pPr>
                  <a:defRPr sz="1800" b="0" i="0" u="none" strike="noStrike" kern="1200" baseline="0">
                    <a:solidFill>
                      <a:schemeClr val="tx1"/>
                    </a:solidFill>
                    <a:latin typeface="+mn-lt"/>
                    <a:ea typeface="+mn-ea"/>
                    <a:cs typeface="+mn-cs"/>
                  </a:defRPr>
                </a:pPr>
                <a:r>
                  <a:rPr lang="en-US" sz="1800">
                    <a:solidFill>
                      <a:schemeClr val="tx1"/>
                    </a:solidFill>
                  </a:rPr>
                  <a:t>% de Cumplimiento</a:t>
                </a:r>
              </a:p>
            </c:rich>
          </c:tx>
          <c:overlay val="0"/>
          <c:spPr>
            <a:noFill/>
            <a:ln>
              <a:noFill/>
            </a:ln>
            <a:effectLst/>
          </c:spPr>
          <c:txPr>
            <a:bodyPr rot="-54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s-CO"/>
            </a:p>
          </c:txPr>
        </c:title>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s-CO"/>
          </a:p>
        </c:txPr>
        <c:crossAx val="1473441264"/>
        <c:crosses val="autoZero"/>
        <c:crossBetween val="between"/>
      </c:valAx>
      <c:spPr>
        <a:noFill/>
        <a:ln>
          <a:noFill/>
        </a:ln>
        <a:effectLst/>
      </c:spPr>
    </c:plotArea>
    <c:legend>
      <c:legendPos val="b"/>
      <c:layout>
        <c:manualLayout>
          <c:xMode val="edge"/>
          <c:yMode val="edge"/>
          <c:x val="0.74294178258629584"/>
          <c:y val="0.20231014005396353"/>
          <c:w val="0.24312210200927356"/>
          <c:h val="0.51610942156151129"/>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s-CO"/>
        </a:p>
      </c:txPr>
    </c:legend>
    <c:plotVisOnly val="1"/>
    <c:dispBlanksAs val="gap"/>
    <c:showDLblsOverMax val="0"/>
  </c:chart>
  <c:spPr>
    <a:solidFill>
      <a:schemeClr val="bg1"/>
    </a:solidFill>
    <a:ln w="9525" cap="flat" cmpd="sng" algn="ctr">
      <a:solidFill>
        <a:schemeClr val="tx1">
          <a:lumMod val="15000"/>
          <a:lumOff val="85000"/>
        </a:schemeClr>
      </a:solidFill>
      <a:round/>
    </a:ln>
    <a:effectLst>
      <a:outerShdw blurRad="50800" dist="38100" dir="8100000" algn="tr" rotWithShape="0">
        <a:prstClr val="black">
          <a:alpha val="40000"/>
        </a:prstClr>
      </a:outerShdw>
    </a:effectLst>
  </c:spPr>
  <c:txPr>
    <a:bodyPr/>
    <a:lstStyle/>
    <a:p>
      <a:pPr>
        <a:defRPr/>
      </a:pPr>
      <a:endParaRPr lang="es-CO"/>
    </a:p>
  </c:txPr>
  <c:externalData r:id="rId4">
    <c:autoUpdate val="0"/>
  </c:externalData>
  <c:userShapes r:id="rId5"/>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200" b="1" i="0" u="none" strike="noStrike" kern="1200" baseline="0">
                <a:solidFill>
                  <a:schemeClr val="dk1">
                    <a:lumMod val="75000"/>
                    <a:lumOff val="25000"/>
                  </a:schemeClr>
                </a:solidFill>
                <a:latin typeface="+mn-lt"/>
                <a:ea typeface="+mn-ea"/>
                <a:cs typeface="+mn-cs"/>
              </a:defRPr>
            </a:pPr>
            <a:r>
              <a:rPr lang="es-CO" sz="2000" dirty="0"/>
              <a:t>Indicador Oportunidad 59%</a:t>
            </a:r>
          </a:p>
        </c:rich>
      </c:tx>
      <c:layout/>
      <c:overlay val="0"/>
      <c:spPr>
        <a:noFill/>
        <a:ln>
          <a:noFill/>
        </a:ln>
        <a:effectLst/>
      </c:spPr>
      <c:txPr>
        <a:bodyPr rot="0" spcFirstLastPara="1" vertOverflow="ellipsis" vert="horz" wrap="square" anchor="ctr" anchorCtr="1"/>
        <a:lstStyle/>
        <a:p>
          <a:pPr>
            <a:defRPr sz="2200" b="1" i="0" u="none" strike="noStrike" kern="1200" baseline="0">
              <a:solidFill>
                <a:schemeClr val="dk1">
                  <a:lumMod val="75000"/>
                  <a:lumOff val="25000"/>
                </a:schemeClr>
              </a:solidFill>
              <a:latin typeface="+mn-lt"/>
              <a:ea typeface="+mn-ea"/>
              <a:cs typeface="+mn-cs"/>
            </a:defRPr>
          </a:pPr>
          <a:endParaRPr lang="es-CO"/>
        </a:p>
      </c:txPr>
    </c:title>
    <c:autoTitleDeleted val="0"/>
    <c:view3D>
      <c:rotX val="0"/>
      <c:rotY val="0"/>
      <c:depthPercent val="60"/>
      <c:rAngAx val="0"/>
      <c:perspective val="100"/>
    </c:view3D>
    <c:floor>
      <c:thickness val="0"/>
      <c:spPr>
        <a:solidFill>
          <a:schemeClr val="lt1">
            <a:lumMod val="95000"/>
          </a:schemeClr>
        </a:solid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spPr>
            <a:solidFill>
              <a:schemeClr val="accent1">
                <a:alpha val="85000"/>
              </a:schemeClr>
            </a:solidFill>
            <a:ln w="9525" cap="flat" cmpd="sng" algn="ctr">
              <a:solidFill>
                <a:schemeClr val="accent1">
                  <a:lumMod val="75000"/>
                </a:schemeClr>
              </a:solidFill>
              <a:round/>
            </a:ln>
            <a:effectLst/>
            <a:sp3d contourW="9525">
              <a:contourClr>
                <a:schemeClr val="accent1">
                  <a:lumMod val="75000"/>
                </a:schemeClr>
              </a:contourClr>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dk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dk1">
                          <a:lumMod val="50000"/>
                          <a:lumOff val="50000"/>
                        </a:schemeClr>
                      </a:solidFill>
                    </a:ln>
                    <a:effectLst/>
                  </c:spPr>
                </c15:leaderLines>
              </c:ext>
            </c:extLst>
          </c:dLbls>
          <c:cat>
            <c:strRef>
              <c:f>(Hoja1!$A$1:$C$1,Hoja1!$E$1)</c:f>
              <c:strCache>
                <c:ptCount val="4"/>
                <c:pt idx="0">
                  <c:v>Recibidas</c:v>
                </c:pt>
                <c:pt idx="1">
                  <c:v>Asignadas</c:v>
                </c:pt>
                <c:pt idx="2">
                  <c:v>Atendidas</c:v>
                </c:pt>
                <c:pt idx="3">
                  <c:v>Atendidas en tiempo</c:v>
                </c:pt>
              </c:strCache>
            </c:strRef>
          </c:cat>
          <c:val>
            <c:numRef>
              <c:f>(Hoja1!$A$2:$C$2,Hoja1!$E$2)</c:f>
              <c:numCache>
                <c:formatCode>#,##0</c:formatCode>
                <c:ptCount val="4"/>
                <c:pt idx="0">
                  <c:v>41929</c:v>
                </c:pt>
                <c:pt idx="1">
                  <c:v>41929</c:v>
                </c:pt>
                <c:pt idx="2">
                  <c:v>31675</c:v>
                </c:pt>
                <c:pt idx="3">
                  <c:v>18640</c:v>
                </c:pt>
              </c:numCache>
            </c:numRef>
          </c:val>
          <c:extLst>
            <c:ext xmlns:c16="http://schemas.microsoft.com/office/drawing/2014/chart" uri="{C3380CC4-5D6E-409C-BE32-E72D297353CC}">
              <c16:uniqueId val="{00000000-0EBB-4A09-8169-1B22AC45CFA3}"/>
            </c:ext>
          </c:extLst>
        </c:ser>
        <c:dLbls>
          <c:showLegendKey val="0"/>
          <c:showVal val="1"/>
          <c:showCatName val="0"/>
          <c:showSerName val="0"/>
          <c:showPercent val="0"/>
          <c:showBubbleSize val="0"/>
        </c:dLbls>
        <c:gapWidth val="65"/>
        <c:shape val="box"/>
        <c:axId val="1430238351"/>
        <c:axId val="1430235855"/>
        <c:axId val="0"/>
      </c:bar3DChart>
      <c:catAx>
        <c:axId val="1430238351"/>
        <c:scaling>
          <c:orientation val="minMax"/>
        </c:scaling>
        <c:delete val="0"/>
        <c:axPos val="b"/>
        <c:numFmt formatCode="General" sourceLinked="1"/>
        <c:majorTickMark val="none"/>
        <c:minorTickMark val="none"/>
        <c:tickLblPos val="nextTo"/>
        <c:spPr>
          <a:noFill/>
          <a:ln w="19050" cap="flat" cmpd="sng" algn="ctr">
            <a:solidFill>
              <a:schemeClr val="dk1">
                <a:lumMod val="75000"/>
                <a:lumOff val="25000"/>
              </a:schemeClr>
            </a:solidFill>
            <a:round/>
          </a:ln>
          <a:effectLst/>
        </c:spPr>
        <c:txPr>
          <a:bodyPr rot="-60000000" spcFirstLastPara="1" vertOverflow="ellipsis" vert="horz" wrap="square" anchor="ctr" anchorCtr="1"/>
          <a:lstStyle/>
          <a:p>
            <a:pPr>
              <a:defRPr sz="1197" b="1" i="0" u="none" strike="noStrike" kern="1200" cap="all" baseline="0">
                <a:solidFill>
                  <a:srgbClr val="000000"/>
                </a:solidFill>
                <a:latin typeface="+mn-lt"/>
                <a:ea typeface="+mn-ea"/>
                <a:cs typeface="+mn-cs"/>
              </a:defRPr>
            </a:pPr>
            <a:endParaRPr lang="es-CO"/>
          </a:p>
        </c:txPr>
        <c:crossAx val="1430235855"/>
        <c:crosses val="autoZero"/>
        <c:auto val="1"/>
        <c:lblAlgn val="ctr"/>
        <c:lblOffset val="100"/>
        <c:noMultiLvlLbl val="0"/>
      </c:catAx>
      <c:valAx>
        <c:axId val="1430235855"/>
        <c:scaling>
          <c:orientation val="minMax"/>
        </c:scaling>
        <c:delete val="0"/>
        <c:axPos val="l"/>
        <c:majorGridlines>
          <c:spPr>
            <a:ln w="9525" cap="flat" cmpd="sng" algn="ctr">
              <a:solidFill>
                <a:schemeClr val="dk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dk1">
                    <a:lumMod val="75000"/>
                    <a:lumOff val="25000"/>
                  </a:schemeClr>
                </a:solidFill>
                <a:latin typeface="+mn-lt"/>
                <a:ea typeface="+mn-ea"/>
                <a:cs typeface="+mn-cs"/>
              </a:defRPr>
            </a:pPr>
            <a:endParaRPr lang="es-CO"/>
          </a:p>
        </c:txPr>
        <c:crossAx val="1430238351"/>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a:effectLst/>
  </c:spPr>
  <c:txPr>
    <a:bodyPr/>
    <a:lstStyle/>
    <a:p>
      <a:pPr>
        <a:defRPr/>
      </a:pPr>
      <a:endParaRPr lang="es-CO"/>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000" b="1" i="0" u="none" strike="noStrike" kern="1200" baseline="0">
                <a:solidFill>
                  <a:schemeClr val="dk1">
                    <a:lumMod val="75000"/>
                    <a:lumOff val="25000"/>
                  </a:schemeClr>
                </a:solidFill>
                <a:latin typeface="+mn-lt"/>
                <a:ea typeface="+mn-ea"/>
                <a:cs typeface="+mn-cs"/>
              </a:defRPr>
            </a:pPr>
            <a:r>
              <a:rPr lang="es-CO" sz="2000"/>
              <a:t>Indicador de Productividad 76%</a:t>
            </a:r>
          </a:p>
        </c:rich>
      </c:tx>
      <c:layout/>
      <c:overlay val="0"/>
      <c:spPr>
        <a:noFill/>
        <a:ln>
          <a:noFill/>
        </a:ln>
        <a:effectLst/>
      </c:spPr>
      <c:txPr>
        <a:bodyPr rot="0" spcFirstLastPara="1" vertOverflow="ellipsis" vert="horz" wrap="square" anchor="ctr" anchorCtr="1"/>
        <a:lstStyle/>
        <a:p>
          <a:pPr>
            <a:defRPr sz="2000" b="1" i="0" u="none" strike="noStrike" kern="1200" baseline="0">
              <a:solidFill>
                <a:schemeClr val="dk1">
                  <a:lumMod val="75000"/>
                  <a:lumOff val="25000"/>
                </a:schemeClr>
              </a:solidFill>
              <a:latin typeface="+mn-lt"/>
              <a:ea typeface="+mn-ea"/>
              <a:cs typeface="+mn-cs"/>
            </a:defRPr>
          </a:pPr>
          <a:endParaRPr lang="es-CO"/>
        </a:p>
      </c:txPr>
    </c:title>
    <c:autoTitleDeleted val="0"/>
    <c:plotArea>
      <c:layout/>
      <c:barChart>
        <c:barDir val="col"/>
        <c:grouping val="stacked"/>
        <c:varyColors val="0"/>
        <c:ser>
          <c:idx val="0"/>
          <c:order val="0"/>
          <c:spPr>
            <a:solidFill>
              <a:schemeClr val="accent1">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lt1"/>
                    </a:solidFill>
                    <a:latin typeface="+mn-lt"/>
                    <a:ea typeface="+mn-ea"/>
                    <a:cs typeface="+mn-cs"/>
                  </a:defRPr>
                </a:pPr>
                <a:endParaRPr lang="es-CO"/>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dk1">
                          <a:lumMod val="50000"/>
                          <a:lumOff val="50000"/>
                        </a:schemeClr>
                      </a:solidFill>
                    </a:ln>
                    <a:effectLst/>
                  </c:spPr>
                </c15:leaderLines>
              </c:ext>
            </c:extLst>
          </c:dLbls>
          <c:cat>
            <c:strRef>
              <c:f>Hoja1!$B$1:$C$1</c:f>
              <c:strCache>
                <c:ptCount val="2"/>
                <c:pt idx="0">
                  <c:v>Asignadas</c:v>
                </c:pt>
                <c:pt idx="1">
                  <c:v>Atendidas</c:v>
                </c:pt>
              </c:strCache>
            </c:strRef>
          </c:cat>
          <c:val>
            <c:numRef>
              <c:f>Hoja1!$B$2:$C$2</c:f>
              <c:numCache>
                <c:formatCode>#,##0</c:formatCode>
                <c:ptCount val="2"/>
                <c:pt idx="0">
                  <c:v>41929</c:v>
                </c:pt>
                <c:pt idx="1">
                  <c:v>31675</c:v>
                </c:pt>
              </c:numCache>
            </c:numRef>
          </c:val>
          <c:extLst>
            <c:ext xmlns:c16="http://schemas.microsoft.com/office/drawing/2014/chart" uri="{C3380CC4-5D6E-409C-BE32-E72D297353CC}">
              <c16:uniqueId val="{00000000-933D-4A8D-BD56-9B4F7BC27B09}"/>
            </c:ext>
          </c:extLst>
        </c:ser>
        <c:dLbls>
          <c:dLblPos val="ctr"/>
          <c:showLegendKey val="0"/>
          <c:showVal val="1"/>
          <c:showCatName val="0"/>
          <c:showSerName val="0"/>
          <c:showPercent val="0"/>
          <c:showBubbleSize val="0"/>
        </c:dLbls>
        <c:gapWidth val="150"/>
        <c:overlap val="100"/>
        <c:axId val="127585951"/>
        <c:axId val="127582623"/>
      </c:barChart>
      <c:catAx>
        <c:axId val="127585951"/>
        <c:scaling>
          <c:orientation val="minMax"/>
        </c:scaling>
        <c:delete val="0"/>
        <c:axPos val="b"/>
        <c:numFmt formatCode="General" sourceLinked="1"/>
        <c:majorTickMark val="none"/>
        <c:minorTickMark val="none"/>
        <c:tickLblPos val="nextTo"/>
        <c:spPr>
          <a:noFill/>
          <a:ln w="19050" cap="flat" cmpd="sng" algn="ctr">
            <a:solidFill>
              <a:schemeClr val="dk1">
                <a:lumMod val="75000"/>
                <a:lumOff val="25000"/>
              </a:schemeClr>
            </a:solidFill>
            <a:round/>
          </a:ln>
          <a:effectLst/>
        </c:spPr>
        <c:txPr>
          <a:bodyPr rot="-60000000" spcFirstLastPara="1" vertOverflow="ellipsis" vert="horz" wrap="square" anchor="ctr" anchorCtr="1"/>
          <a:lstStyle/>
          <a:p>
            <a:pPr>
              <a:defRPr sz="1197" b="1" i="0" u="none" strike="noStrike" kern="1200" cap="all" baseline="0">
                <a:solidFill>
                  <a:srgbClr val="000000"/>
                </a:solidFill>
                <a:latin typeface="+mn-lt"/>
                <a:ea typeface="+mn-ea"/>
                <a:cs typeface="+mn-cs"/>
              </a:defRPr>
            </a:pPr>
            <a:endParaRPr lang="es-CO"/>
          </a:p>
        </c:txPr>
        <c:crossAx val="127582623"/>
        <c:crosses val="autoZero"/>
        <c:auto val="1"/>
        <c:lblAlgn val="ctr"/>
        <c:lblOffset val="100"/>
        <c:noMultiLvlLbl val="0"/>
      </c:catAx>
      <c:valAx>
        <c:axId val="127582623"/>
        <c:scaling>
          <c:orientation val="minMax"/>
        </c:scaling>
        <c:delete val="1"/>
        <c:axPos val="l"/>
        <c:majorGridlines>
          <c:spPr>
            <a:ln w="9525" cap="flat" cmpd="sng" algn="ctr">
              <a:gradFill>
                <a:gsLst>
                  <a:gs pos="100000">
                    <a:schemeClr val="dk1">
                      <a:lumMod val="95000"/>
                      <a:lumOff val="5000"/>
                      <a:alpha val="42000"/>
                    </a:schemeClr>
                  </a:gs>
                  <a:gs pos="0">
                    <a:schemeClr val="lt1">
                      <a:lumMod val="75000"/>
                      <a:alpha val="36000"/>
                    </a:schemeClr>
                  </a:gs>
                </a:gsLst>
                <a:lin ang="5400000" scaled="0"/>
              </a:gradFill>
              <a:round/>
            </a:ln>
            <a:effectLst/>
          </c:spPr>
        </c:majorGridlines>
        <c:numFmt formatCode="#,##0" sourceLinked="1"/>
        <c:majorTickMark val="none"/>
        <c:minorTickMark val="none"/>
        <c:tickLblPos val="nextTo"/>
        <c:crossAx val="127585951"/>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a:effectLst/>
  </c:spPr>
  <c:txPr>
    <a:bodyPr/>
    <a:lstStyle/>
    <a:p>
      <a:pPr>
        <a:defRPr/>
      </a:pPr>
      <a:endParaRPr lang="es-CO"/>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tx>
            <c:strRef>
              <c:f>Hoja2!$C$7</c:f>
              <c:strCache>
                <c:ptCount val="1"/>
                <c:pt idx="0">
                  <c:v>Riesgos </c:v>
                </c:pt>
              </c:strCache>
            </c:strRef>
          </c:tx>
          <c:spPr>
            <a:solidFill>
              <a:schemeClr val="accent1"/>
            </a:solidFill>
            <a:ln>
              <a:noFill/>
            </a:ln>
            <a:effectLst/>
            <a:sp3d/>
          </c:spPr>
          <c:invertIfNegative val="0"/>
          <c:cat>
            <c:strRef>
              <c:f>Hoja2!$B$8:$B$24</c:f>
              <c:strCache>
                <c:ptCount val="17"/>
                <c:pt idx="0">
                  <c:v>Direccionamiento Estratégico</c:v>
                </c:pt>
                <c:pt idx="1">
                  <c:v>Gestión Geográfica</c:v>
                </c:pt>
                <c:pt idx="2">
                  <c:v>Gestión Administrativa</c:v>
                </c:pt>
                <c:pt idx="3">
                  <c:v>Gestión Catastral</c:v>
                </c:pt>
                <c:pt idx="4">
                  <c:v>Gestión Contractual</c:v>
                </c:pt>
                <c:pt idx="5">
                  <c:v>Gestión de Comunicaciones</c:v>
                </c:pt>
                <c:pt idx="6">
                  <c:v>Regulación y Habilitación</c:v>
                </c:pt>
                <c:pt idx="7">
                  <c:v>Servicio al Ciudadano</c:v>
                </c:pt>
                <c:pt idx="8">
                  <c:v>Gestión de Sistemas de información e infraestructura</c:v>
                </c:pt>
                <c:pt idx="9">
                  <c:v>Gestión del Talento Humano</c:v>
                </c:pt>
                <c:pt idx="10">
                  <c:v>Control Disciplinario</c:v>
                </c:pt>
                <c:pt idx="11">
                  <c:v>Gestión Jurídica</c:v>
                </c:pt>
                <c:pt idx="12">
                  <c:v>Gestión de Innovación y conocimiento</c:v>
                </c:pt>
                <c:pt idx="13">
                  <c:v>Seguimiento y evaluación</c:v>
                </c:pt>
                <c:pt idx="14">
                  <c:v>Gestión Financiera</c:v>
                </c:pt>
                <c:pt idx="15">
                  <c:v>Gestión Comercial</c:v>
                </c:pt>
                <c:pt idx="16">
                  <c:v>Gestión Documental</c:v>
                </c:pt>
              </c:strCache>
            </c:strRef>
          </c:cat>
          <c:val>
            <c:numRef>
              <c:f>Hoja2!$C$8:$C$24</c:f>
              <c:numCache>
                <c:formatCode>General</c:formatCode>
                <c:ptCount val="17"/>
                <c:pt idx="0">
                  <c:v>5</c:v>
                </c:pt>
                <c:pt idx="1">
                  <c:v>19</c:v>
                </c:pt>
                <c:pt idx="2">
                  <c:v>3</c:v>
                </c:pt>
                <c:pt idx="3">
                  <c:v>5</c:v>
                </c:pt>
                <c:pt idx="4">
                  <c:v>2</c:v>
                </c:pt>
                <c:pt idx="5">
                  <c:v>1</c:v>
                </c:pt>
                <c:pt idx="6">
                  <c:v>3</c:v>
                </c:pt>
                <c:pt idx="7">
                  <c:v>2</c:v>
                </c:pt>
                <c:pt idx="8">
                  <c:v>8</c:v>
                </c:pt>
                <c:pt idx="9">
                  <c:v>4</c:v>
                </c:pt>
                <c:pt idx="10">
                  <c:v>2</c:v>
                </c:pt>
                <c:pt idx="11">
                  <c:v>3</c:v>
                </c:pt>
                <c:pt idx="12">
                  <c:v>5</c:v>
                </c:pt>
                <c:pt idx="13">
                  <c:v>4</c:v>
                </c:pt>
                <c:pt idx="14">
                  <c:v>3</c:v>
                </c:pt>
                <c:pt idx="15">
                  <c:v>1</c:v>
                </c:pt>
                <c:pt idx="16">
                  <c:v>3</c:v>
                </c:pt>
              </c:numCache>
            </c:numRef>
          </c:val>
          <c:extLst>
            <c:ext xmlns:c16="http://schemas.microsoft.com/office/drawing/2014/chart" uri="{C3380CC4-5D6E-409C-BE32-E72D297353CC}">
              <c16:uniqueId val="{00000000-5BBF-4D6C-AAF2-1E71DB72CA18}"/>
            </c:ext>
          </c:extLst>
        </c:ser>
        <c:ser>
          <c:idx val="1"/>
          <c:order val="1"/>
          <c:tx>
            <c:strRef>
              <c:f>Hoja2!$D$7</c:f>
              <c:strCache>
                <c:ptCount val="1"/>
                <c:pt idx="0">
                  <c:v>Controles</c:v>
                </c:pt>
              </c:strCache>
            </c:strRef>
          </c:tx>
          <c:spPr>
            <a:solidFill>
              <a:schemeClr val="accent2"/>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Hoja2!$B$8:$B$24</c:f>
              <c:strCache>
                <c:ptCount val="17"/>
                <c:pt idx="0">
                  <c:v>Direccionamiento Estratégico</c:v>
                </c:pt>
                <c:pt idx="1">
                  <c:v>Gestión Geográfica</c:v>
                </c:pt>
                <c:pt idx="2">
                  <c:v>Gestión Administrativa</c:v>
                </c:pt>
                <c:pt idx="3">
                  <c:v>Gestión Catastral</c:v>
                </c:pt>
                <c:pt idx="4">
                  <c:v>Gestión Contractual</c:v>
                </c:pt>
                <c:pt idx="5">
                  <c:v>Gestión de Comunicaciones</c:v>
                </c:pt>
                <c:pt idx="6">
                  <c:v>Regulación y Habilitación</c:v>
                </c:pt>
                <c:pt idx="7">
                  <c:v>Servicio al Ciudadano</c:v>
                </c:pt>
                <c:pt idx="8">
                  <c:v>Gestión de Sistemas de información e infraestructura</c:v>
                </c:pt>
                <c:pt idx="9">
                  <c:v>Gestión del Talento Humano</c:v>
                </c:pt>
                <c:pt idx="10">
                  <c:v>Control Disciplinario</c:v>
                </c:pt>
                <c:pt idx="11">
                  <c:v>Gestión Jurídica</c:v>
                </c:pt>
                <c:pt idx="12">
                  <c:v>Gestión de Innovación y conocimiento</c:v>
                </c:pt>
                <c:pt idx="13">
                  <c:v>Seguimiento y evaluación</c:v>
                </c:pt>
                <c:pt idx="14">
                  <c:v>Gestión Financiera</c:v>
                </c:pt>
                <c:pt idx="15">
                  <c:v>Gestión Comercial</c:v>
                </c:pt>
                <c:pt idx="16">
                  <c:v>Gestión Documental</c:v>
                </c:pt>
              </c:strCache>
            </c:strRef>
          </c:cat>
          <c:val>
            <c:numRef>
              <c:f>Hoja2!$D$8:$D$24</c:f>
              <c:numCache>
                <c:formatCode>General</c:formatCode>
                <c:ptCount val="17"/>
                <c:pt idx="0">
                  <c:v>18</c:v>
                </c:pt>
                <c:pt idx="1">
                  <c:v>42</c:v>
                </c:pt>
                <c:pt idx="2">
                  <c:v>8</c:v>
                </c:pt>
                <c:pt idx="3">
                  <c:v>5</c:v>
                </c:pt>
                <c:pt idx="4">
                  <c:v>4</c:v>
                </c:pt>
                <c:pt idx="5">
                  <c:v>1</c:v>
                </c:pt>
                <c:pt idx="6">
                  <c:v>5</c:v>
                </c:pt>
                <c:pt idx="7">
                  <c:v>2</c:v>
                </c:pt>
                <c:pt idx="8">
                  <c:v>13</c:v>
                </c:pt>
                <c:pt idx="9">
                  <c:v>6</c:v>
                </c:pt>
                <c:pt idx="10">
                  <c:v>2</c:v>
                </c:pt>
                <c:pt idx="11">
                  <c:v>9</c:v>
                </c:pt>
                <c:pt idx="12">
                  <c:v>12</c:v>
                </c:pt>
                <c:pt idx="13">
                  <c:v>7</c:v>
                </c:pt>
                <c:pt idx="14">
                  <c:v>6</c:v>
                </c:pt>
                <c:pt idx="15">
                  <c:v>1</c:v>
                </c:pt>
                <c:pt idx="16">
                  <c:v>6</c:v>
                </c:pt>
              </c:numCache>
            </c:numRef>
          </c:val>
          <c:extLst>
            <c:ext xmlns:c16="http://schemas.microsoft.com/office/drawing/2014/chart" uri="{C3380CC4-5D6E-409C-BE32-E72D297353CC}">
              <c16:uniqueId val="{00000001-5BBF-4D6C-AAF2-1E71DB72CA18}"/>
            </c:ext>
          </c:extLst>
        </c:ser>
        <c:ser>
          <c:idx val="2"/>
          <c:order val="2"/>
          <c:tx>
            <c:strRef>
              <c:f>Hoja2!$E$7</c:f>
              <c:strCache>
                <c:ptCount val="1"/>
                <c:pt idx="0">
                  <c:v>Concepto Favorable</c:v>
                </c:pt>
              </c:strCache>
            </c:strRef>
          </c:tx>
          <c:spPr>
            <a:solidFill>
              <a:schemeClr val="accent3"/>
            </a:solidFill>
            <a:ln>
              <a:noFill/>
            </a:ln>
            <a:effectLst/>
            <a:sp3d/>
          </c:spPr>
          <c:invertIfNegative val="0"/>
          <c:dLbls>
            <c:dLbl>
              <c:idx val="0"/>
              <c:layout>
                <c:manualLayout>
                  <c:x val="-4.8602745933576715E-3"/>
                  <c:y val="5.5588497018980096E-3"/>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2-5BBF-4D6C-AAF2-1E71DB72CA18}"/>
                </c:ext>
              </c:extLst>
            </c:dLbl>
            <c:dLbl>
              <c:idx val="1"/>
              <c:layout>
                <c:manualLayout>
                  <c:x val="0"/>
                  <c:y val="1.7583913121970857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5BBF-4D6C-AAF2-1E71DB72CA18}"/>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Hoja2!$B$8:$B$24</c:f>
              <c:strCache>
                <c:ptCount val="17"/>
                <c:pt idx="0">
                  <c:v>Direccionamiento Estratégico</c:v>
                </c:pt>
                <c:pt idx="1">
                  <c:v>Gestión Geográfica</c:v>
                </c:pt>
                <c:pt idx="2">
                  <c:v>Gestión Administrativa</c:v>
                </c:pt>
                <c:pt idx="3">
                  <c:v>Gestión Catastral</c:v>
                </c:pt>
                <c:pt idx="4">
                  <c:v>Gestión Contractual</c:v>
                </c:pt>
                <c:pt idx="5">
                  <c:v>Gestión de Comunicaciones</c:v>
                </c:pt>
                <c:pt idx="6">
                  <c:v>Regulación y Habilitación</c:v>
                </c:pt>
                <c:pt idx="7">
                  <c:v>Servicio al Ciudadano</c:v>
                </c:pt>
                <c:pt idx="8">
                  <c:v>Gestión de Sistemas de información e infraestructura</c:v>
                </c:pt>
                <c:pt idx="9">
                  <c:v>Gestión del Talento Humano</c:v>
                </c:pt>
                <c:pt idx="10">
                  <c:v>Control Disciplinario</c:v>
                </c:pt>
                <c:pt idx="11">
                  <c:v>Gestión Jurídica</c:v>
                </c:pt>
                <c:pt idx="12">
                  <c:v>Gestión de Innovación y conocimiento</c:v>
                </c:pt>
                <c:pt idx="13">
                  <c:v>Seguimiento y evaluación</c:v>
                </c:pt>
                <c:pt idx="14">
                  <c:v>Gestión Financiera</c:v>
                </c:pt>
                <c:pt idx="15">
                  <c:v>Gestión Comercial</c:v>
                </c:pt>
                <c:pt idx="16">
                  <c:v>Gestión Documental</c:v>
                </c:pt>
              </c:strCache>
            </c:strRef>
          </c:cat>
          <c:val>
            <c:numRef>
              <c:f>Hoja2!$E$8:$E$24</c:f>
              <c:numCache>
                <c:formatCode>General</c:formatCode>
                <c:ptCount val="17"/>
                <c:pt idx="0">
                  <c:v>44</c:v>
                </c:pt>
                <c:pt idx="1">
                  <c:v>142</c:v>
                </c:pt>
                <c:pt idx="2">
                  <c:v>32</c:v>
                </c:pt>
                <c:pt idx="3">
                  <c:v>20</c:v>
                </c:pt>
                <c:pt idx="4">
                  <c:v>16</c:v>
                </c:pt>
                <c:pt idx="5">
                  <c:v>4</c:v>
                </c:pt>
                <c:pt idx="6">
                  <c:v>16</c:v>
                </c:pt>
                <c:pt idx="7">
                  <c:v>8</c:v>
                </c:pt>
                <c:pt idx="8">
                  <c:v>47</c:v>
                </c:pt>
                <c:pt idx="9">
                  <c:v>18</c:v>
                </c:pt>
                <c:pt idx="10">
                  <c:v>8</c:v>
                </c:pt>
                <c:pt idx="11">
                  <c:v>36</c:v>
                </c:pt>
                <c:pt idx="12">
                  <c:v>35</c:v>
                </c:pt>
                <c:pt idx="13">
                  <c:v>22</c:v>
                </c:pt>
                <c:pt idx="14">
                  <c:v>18</c:v>
                </c:pt>
                <c:pt idx="15">
                  <c:v>4</c:v>
                </c:pt>
                <c:pt idx="16">
                  <c:v>24</c:v>
                </c:pt>
              </c:numCache>
            </c:numRef>
          </c:val>
          <c:extLst>
            <c:ext xmlns:c16="http://schemas.microsoft.com/office/drawing/2014/chart" uri="{C3380CC4-5D6E-409C-BE32-E72D297353CC}">
              <c16:uniqueId val="{00000004-5BBF-4D6C-AAF2-1E71DB72CA18}"/>
            </c:ext>
          </c:extLst>
        </c:ser>
        <c:ser>
          <c:idx val="3"/>
          <c:order val="3"/>
          <c:tx>
            <c:strRef>
              <c:f>Hoja2!$F$7</c:f>
              <c:strCache>
                <c:ptCount val="1"/>
                <c:pt idx="0">
                  <c:v>Sin Meta Asignada</c:v>
                </c:pt>
              </c:strCache>
            </c:strRef>
          </c:tx>
          <c:spPr>
            <a:solidFill>
              <a:schemeClr val="accent4"/>
            </a:solidFill>
            <a:ln>
              <a:noFill/>
            </a:ln>
            <a:effectLst/>
            <a:sp3d/>
          </c:spPr>
          <c:invertIfNegative val="0"/>
          <c:dLbls>
            <c:dLbl>
              <c:idx val="0"/>
              <c:layout>
                <c:manualLayout>
                  <c:x val="6.4551730587845812E-3"/>
                  <c:y val="2.7601339295222115E-3"/>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5BBF-4D6C-AAF2-1E71DB72CA18}"/>
                </c:ext>
              </c:extLst>
            </c:dLbl>
            <c:dLbl>
              <c:idx val="1"/>
              <c:layout>
                <c:manualLayout>
                  <c:x val="6.4551730587846011E-3"/>
                  <c:y val="-2.7601339295222622E-3"/>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8-5BBF-4D6C-AAF2-1E71DB72CA18}"/>
                </c:ext>
              </c:extLst>
            </c:dLbl>
            <c:dLbl>
              <c:idx val="8"/>
              <c:layout>
                <c:manualLayout>
                  <c:x val="5.3793532390991015E-3"/>
                  <c:y val="0"/>
                </c:manualLayout>
              </c:layout>
              <c:spPr>
                <a:noFill/>
                <a:ln>
                  <a:noFill/>
                </a:ln>
                <a:effectLst/>
              </c:spPr>
              <c:txPr>
                <a:bodyPr rot="0" spcFirstLastPara="1" vertOverflow="ellipsis" vert="horz" wrap="square" lIns="38100" tIns="19050" rIns="38100" bIns="19050" anchor="ctr" anchorCtr="1">
                  <a:noAutofit/>
                </a:bodyPr>
                <a:lstStyle/>
                <a:p>
                  <a:pPr>
                    <a:defRPr sz="1197"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extLst>
                <c:ext xmlns:c15="http://schemas.microsoft.com/office/drawing/2012/chart" uri="{CE6537A1-D6FC-4f65-9D91-7224C49458BB}">
                  <c15:layout>
                    <c:manualLayout>
                      <c:w val="1.2980234802260765E-2"/>
                      <c:h val="5.9646494216976084E-2"/>
                    </c:manualLayout>
                  </c15:layout>
                </c:ext>
                <c:ext xmlns:c16="http://schemas.microsoft.com/office/drawing/2014/chart" uri="{C3380CC4-5D6E-409C-BE32-E72D297353CC}">
                  <c16:uniqueId val="{00000009-5BBF-4D6C-AAF2-1E71DB72CA18}"/>
                </c:ext>
              </c:extLst>
            </c:dLbl>
            <c:dLbl>
              <c:idx val="12"/>
              <c:layout>
                <c:manualLayout>
                  <c:x val="7.5310352352487009E-3"/>
                  <c:y val="0"/>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A-5BBF-4D6C-AAF2-1E71DB72CA18}"/>
                </c:ext>
              </c:extLst>
            </c:dLbl>
            <c:dLbl>
              <c:idx val="13"/>
              <c:layout>
                <c:manualLayout>
                  <c:x val="6.4551730587846011E-3"/>
                  <c:y val="-8.2804017885668366E-3"/>
                </c:manualLayout>
              </c:layout>
              <c:spPr>
                <a:noFill/>
                <a:ln>
                  <a:noFill/>
                </a:ln>
                <a:effectLst/>
              </c:spPr>
              <c:txPr>
                <a:bodyPr rot="0" spcFirstLastPara="1" vertOverflow="ellipsis" vert="horz" wrap="square" lIns="38100" tIns="19050" rIns="38100" bIns="19050" anchor="ctr" anchorCtr="1">
                  <a:noAutofit/>
                </a:bodyPr>
                <a:lstStyle/>
                <a:p>
                  <a:pPr>
                    <a:defRPr sz="1197"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extLst>
                <c:ext xmlns:c15="http://schemas.microsoft.com/office/drawing/2012/chart" uri="{CE6537A1-D6FC-4f65-9D91-7224C49458BB}">
                  <c15:layout>
                    <c:manualLayout>
                      <c:w val="2.5890580919829969E-2"/>
                      <c:h val="2.9285020992231202E-2"/>
                    </c:manualLayout>
                  </c15:layout>
                </c:ext>
                <c:ext xmlns:c16="http://schemas.microsoft.com/office/drawing/2014/chart" uri="{C3380CC4-5D6E-409C-BE32-E72D297353CC}">
                  <c16:uniqueId val="{0000000B-5BBF-4D6C-AAF2-1E71DB72CA18}"/>
                </c:ext>
              </c:extLst>
            </c:dLbl>
            <c:dLbl>
              <c:idx val="14"/>
              <c:layout>
                <c:manualLayout>
                  <c:x val="7.5310352352487009E-3"/>
                  <c:y val="-2.7601339295222622E-3"/>
                </c:manualLayout>
              </c:layout>
              <c:spPr>
                <a:noFill/>
                <a:ln>
                  <a:noFill/>
                </a:ln>
                <a:effectLst/>
              </c:spPr>
              <c:txPr>
                <a:bodyPr rot="0" spcFirstLastPara="1" vertOverflow="ellipsis" vert="horz" wrap="square" lIns="38100" tIns="19050" rIns="38100" bIns="19050" anchor="ctr" anchorCtr="1">
                  <a:noAutofit/>
                </a:bodyPr>
                <a:lstStyle/>
                <a:p>
                  <a:pPr>
                    <a:defRPr sz="1197"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extLst>
                <c:ext xmlns:c15="http://schemas.microsoft.com/office/drawing/2012/chart" uri="{CE6537A1-D6FC-4f65-9D91-7224C49458BB}">
                  <c15:layout>
                    <c:manualLayout>
                      <c:w val="2.2662994390437671E-2"/>
                      <c:h val="5.4126226357931559E-2"/>
                    </c:manualLayout>
                  </c15:layout>
                </c:ext>
                <c:ext xmlns:c16="http://schemas.microsoft.com/office/drawing/2014/chart" uri="{C3380CC4-5D6E-409C-BE32-E72D297353CC}">
                  <c16:uniqueId val="{0000000C-5BBF-4D6C-AAF2-1E71DB72CA18}"/>
                </c:ext>
              </c:extLst>
            </c:dLbl>
            <c:dLbl>
              <c:idx val="16"/>
              <c:layout>
                <c:manualLayout>
                  <c:x val="6.4551730587846011E-3"/>
                  <c:y val="-1.1040535718089049E-2"/>
                </c:manualLayout>
              </c:layout>
              <c:spPr>
                <a:noFill/>
                <a:ln>
                  <a:noFill/>
                </a:ln>
                <a:effectLst/>
              </c:spPr>
              <c:txPr>
                <a:bodyPr rot="0" spcFirstLastPara="1" vertOverflow="ellipsis" vert="horz" wrap="square" lIns="38100" tIns="19050" rIns="38100" bIns="19050" anchor="ctr" anchorCtr="1">
                  <a:noAutofit/>
                </a:bodyPr>
                <a:lstStyle/>
                <a:p>
                  <a:pPr>
                    <a:defRPr sz="1197"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extLst>
                <c:ext xmlns:c15="http://schemas.microsoft.com/office/drawing/2012/chart" uri="{CE6537A1-D6FC-4f65-9D91-7224C49458BB}">
                  <c15:layout>
                    <c:manualLayout>
                      <c:w val="1.5131959155188968E-2"/>
                      <c:h val="5.4126226357931559E-2"/>
                    </c:manualLayout>
                  </c15:layout>
                </c:ext>
                <c:ext xmlns:c16="http://schemas.microsoft.com/office/drawing/2014/chart" uri="{C3380CC4-5D6E-409C-BE32-E72D297353CC}">
                  <c16:uniqueId val="{0000000D-5BBF-4D6C-AAF2-1E71DB72CA18}"/>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Hoja2!$B$8:$B$24</c:f>
              <c:strCache>
                <c:ptCount val="17"/>
                <c:pt idx="0">
                  <c:v>Direccionamiento Estratégico</c:v>
                </c:pt>
                <c:pt idx="1">
                  <c:v>Gestión Geográfica</c:v>
                </c:pt>
                <c:pt idx="2">
                  <c:v>Gestión Administrativa</c:v>
                </c:pt>
                <c:pt idx="3">
                  <c:v>Gestión Catastral</c:v>
                </c:pt>
                <c:pt idx="4">
                  <c:v>Gestión Contractual</c:v>
                </c:pt>
                <c:pt idx="5">
                  <c:v>Gestión de Comunicaciones</c:v>
                </c:pt>
                <c:pt idx="6">
                  <c:v>Regulación y Habilitación</c:v>
                </c:pt>
                <c:pt idx="7">
                  <c:v>Servicio al Ciudadano</c:v>
                </c:pt>
                <c:pt idx="8">
                  <c:v>Gestión de Sistemas de información e infraestructura</c:v>
                </c:pt>
                <c:pt idx="9">
                  <c:v>Gestión del Talento Humano</c:v>
                </c:pt>
                <c:pt idx="10">
                  <c:v>Control Disciplinario</c:v>
                </c:pt>
                <c:pt idx="11">
                  <c:v>Gestión Jurídica</c:v>
                </c:pt>
                <c:pt idx="12">
                  <c:v>Gestión de Innovación y conocimiento</c:v>
                </c:pt>
                <c:pt idx="13">
                  <c:v>Seguimiento y evaluación</c:v>
                </c:pt>
                <c:pt idx="14">
                  <c:v>Gestión Financiera</c:v>
                </c:pt>
                <c:pt idx="15">
                  <c:v>Gestión Comercial</c:v>
                </c:pt>
                <c:pt idx="16">
                  <c:v>Gestión Documental</c:v>
                </c:pt>
              </c:strCache>
            </c:strRef>
          </c:cat>
          <c:val>
            <c:numRef>
              <c:f>Hoja2!$F$8:$F$24</c:f>
              <c:numCache>
                <c:formatCode>General</c:formatCode>
                <c:ptCount val="17"/>
                <c:pt idx="0">
                  <c:v>20</c:v>
                </c:pt>
                <c:pt idx="1">
                  <c:v>26</c:v>
                </c:pt>
                <c:pt idx="2">
                  <c:v>0</c:v>
                </c:pt>
                <c:pt idx="3">
                  <c:v>0</c:v>
                </c:pt>
                <c:pt idx="4">
                  <c:v>0</c:v>
                </c:pt>
                <c:pt idx="5">
                  <c:v>0</c:v>
                </c:pt>
                <c:pt idx="6">
                  <c:v>4</c:v>
                </c:pt>
                <c:pt idx="7">
                  <c:v>0</c:v>
                </c:pt>
                <c:pt idx="8">
                  <c:v>5</c:v>
                </c:pt>
                <c:pt idx="9">
                  <c:v>6</c:v>
                </c:pt>
                <c:pt idx="10">
                  <c:v>0</c:v>
                </c:pt>
                <c:pt idx="11">
                  <c:v>0</c:v>
                </c:pt>
                <c:pt idx="12">
                  <c:v>13</c:v>
                </c:pt>
                <c:pt idx="13">
                  <c:v>6</c:v>
                </c:pt>
                <c:pt idx="14">
                  <c:v>3</c:v>
                </c:pt>
                <c:pt idx="15">
                  <c:v>0</c:v>
                </c:pt>
                <c:pt idx="16">
                  <c:v>0</c:v>
                </c:pt>
              </c:numCache>
            </c:numRef>
          </c:val>
          <c:extLst>
            <c:ext xmlns:c16="http://schemas.microsoft.com/office/drawing/2014/chart" uri="{C3380CC4-5D6E-409C-BE32-E72D297353CC}">
              <c16:uniqueId val="{00000005-5BBF-4D6C-AAF2-1E71DB72CA18}"/>
            </c:ext>
          </c:extLst>
        </c:ser>
        <c:ser>
          <c:idx val="4"/>
          <c:order val="4"/>
          <c:tx>
            <c:strRef>
              <c:f>Hoja2!$G$7</c:f>
              <c:strCache>
                <c:ptCount val="1"/>
                <c:pt idx="0">
                  <c:v>Concepto No Favorable</c:v>
                </c:pt>
              </c:strCache>
            </c:strRef>
          </c:tx>
          <c:spPr>
            <a:solidFill>
              <a:schemeClr val="accent5"/>
            </a:solidFill>
            <a:ln>
              <a:noFill/>
            </a:ln>
            <a:effectLst/>
            <a:sp3d/>
          </c:spPr>
          <c:invertIfNegative val="0"/>
          <c:dLbls>
            <c:dLbl>
              <c:idx val="13"/>
              <c:layout>
                <c:manualLayout>
                  <c:x val="7.5310352352487009E-3"/>
                  <c:y val="1.1040535718089049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E-5BBF-4D6C-AAF2-1E71DB72CA18}"/>
                </c:ext>
              </c:extLst>
            </c:dLbl>
            <c:dLbl>
              <c:idx val="16"/>
              <c:layout>
                <c:manualLayout>
                  <c:x val="6.4551730587844433E-3"/>
                  <c:y val="-1.1040535718089049E-2"/>
                </c:manualLayout>
              </c:layout>
              <c:spPr>
                <a:noFill/>
                <a:ln>
                  <a:noFill/>
                </a:ln>
                <a:effectLst/>
              </c:spPr>
              <c:txPr>
                <a:bodyPr rot="0" spcFirstLastPara="1" vertOverflow="ellipsis" vert="horz" wrap="square" lIns="38100" tIns="19050" rIns="38100" bIns="19050" anchor="ctr" anchorCtr="1">
                  <a:noAutofit/>
                </a:bodyPr>
                <a:lstStyle/>
                <a:p>
                  <a:pPr>
                    <a:defRPr sz="1197"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extLst>
                <c:ext xmlns:c15="http://schemas.microsoft.com/office/drawing/2012/chart" uri="{CE6537A1-D6FC-4f65-9D91-7224C49458BB}">
                  <c15:layout>
                    <c:manualLayout>
                      <c:w val="1.4056096978724867E-2"/>
                      <c:h val="5.4126226357931559E-2"/>
                    </c:manualLayout>
                  </c15:layout>
                </c:ext>
                <c:ext xmlns:c16="http://schemas.microsoft.com/office/drawing/2014/chart" uri="{C3380CC4-5D6E-409C-BE32-E72D297353CC}">
                  <c16:uniqueId val="{0000000F-5BBF-4D6C-AAF2-1E71DB72CA18}"/>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Hoja2!$B$8:$B$24</c:f>
              <c:strCache>
                <c:ptCount val="17"/>
                <c:pt idx="0">
                  <c:v>Direccionamiento Estratégico</c:v>
                </c:pt>
                <c:pt idx="1">
                  <c:v>Gestión Geográfica</c:v>
                </c:pt>
                <c:pt idx="2">
                  <c:v>Gestión Administrativa</c:v>
                </c:pt>
                <c:pt idx="3">
                  <c:v>Gestión Catastral</c:v>
                </c:pt>
                <c:pt idx="4">
                  <c:v>Gestión Contractual</c:v>
                </c:pt>
                <c:pt idx="5">
                  <c:v>Gestión de Comunicaciones</c:v>
                </c:pt>
                <c:pt idx="6">
                  <c:v>Regulación y Habilitación</c:v>
                </c:pt>
                <c:pt idx="7">
                  <c:v>Servicio al Ciudadano</c:v>
                </c:pt>
                <c:pt idx="8">
                  <c:v>Gestión de Sistemas de información e infraestructura</c:v>
                </c:pt>
                <c:pt idx="9">
                  <c:v>Gestión del Talento Humano</c:v>
                </c:pt>
                <c:pt idx="10">
                  <c:v>Control Disciplinario</c:v>
                </c:pt>
                <c:pt idx="11">
                  <c:v>Gestión Jurídica</c:v>
                </c:pt>
                <c:pt idx="12">
                  <c:v>Gestión de Innovación y conocimiento</c:v>
                </c:pt>
                <c:pt idx="13">
                  <c:v>Seguimiento y evaluación</c:v>
                </c:pt>
                <c:pt idx="14">
                  <c:v>Gestión Financiera</c:v>
                </c:pt>
                <c:pt idx="15">
                  <c:v>Gestión Comercial</c:v>
                </c:pt>
                <c:pt idx="16">
                  <c:v>Gestión Documental</c:v>
                </c:pt>
              </c:strCache>
            </c:strRef>
          </c:cat>
          <c:val>
            <c:numRef>
              <c:f>Hoja2!$G$8:$G$24</c:f>
              <c:numCache>
                <c:formatCode>General</c:formatCode>
                <c:ptCount val="17"/>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2</c:v>
                </c:pt>
                <c:pt idx="15">
                  <c:v>0</c:v>
                </c:pt>
                <c:pt idx="16">
                  <c:v>0</c:v>
                </c:pt>
              </c:numCache>
            </c:numRef>
          </c:val>
          <c:extLst>
            <c:ext xmlns:c16="http://schemas.microsoft.com/office/drawing/2014/chart" uri="{C3380CC4-5D6E-409C-BE32-E72D297353CC}">
              <c16:uniqueId val="{00000006-5BBF-4D6C-AAF2-1E71DB72CA18}"/>
            </c:ext>
          </c:extLst>
        </c:ser>
        <c:dLbls>
          <c:showLegendKey val="0"/>
          <c:showVal val="0"/>
          <c:showCatName val="0"/>
          <c:showSerName val="0"/>
          <c:showPercent val="0"/>
          <c:showBubbleSize val="0"/>
        </c:dLbls>
        <c:gapWidth val="150"/>
        <c:shape val="box"/>
        <c:axId val="1364339583"/>
        <c:axId val="1364335007"/>
        <c:axId val="0"/>
      </c:bar3DChart>
      <c:catAx>
        <c:axId val="1364339583"/>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s-CO"/>
          </a:p>
        </c:txPr>
        <c:crossAx val="1364335007"/>
        <c:crosses val="autoZero"/>
        <c:auto val="1"/>
        <c:lblAlgn val="ctr"/>
        <c:lblOffset val="100"/>
        <c:noMultiLvlLbl val="0"/>
      </c:catAx>
      <c:valAx>
        <c:axId val="1364335007"/>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s-CO"/>
          </a:p>
        </c:txPr>
        <c:crossAx val="1364339583"/>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a:pPr>
      <a:endParaRPr lang="es-CO"/>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Hoja1!$C$29</c:f>
              <c:strCache>
                <c:ptCount val="1"/>
                <c:pt idx="0">
                  <c:v>Riesgos </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Hoja1!$B$30:$B$46</c:f>
              <c:strCache>
                <c:ptCount val="17"/>
                <c:pt idx="0">
                  <c:v>Direccionamiento Estratégico</c:v>
                </c:pt>
                <c:pt idx="1">
                  <c:v>Gestión Geográfica</c:v>
                </c:pt>
                <c:pt idx="2">
                  <c:v>Gestión Administrativa</c:v>
                </c:pt>
                <c:pt idx="3">
                  <c:v>Gestión Catastral</c:v>
                </c:pt>
                <c:pt idx="4">
                  <c:v>Gestión Contractual</c:v>
                </c:pt>
                <c:pt idx="5">
                  <c:v>Gestión de Comunicaciones</c:v>
                </c:pt>
                <c:pt idx="6">
                  <c:v>Regulación y Habilitación</c:v>
                </c:pt>
                <c:pt idx="7">
                  <c:v>Servicio al Ciudadano</c:v>
                </c:pt>
                <c:pt idx="8">
                  <c:v>Gestión de Sistemas de información e infraestructura</c:v>
                </c:pt>
                <c:pt idx="9">
                  <c:v>Gestión del Talento Humano</c:v>
                </c:pt>
                <c:pt idx="10">
                  <c:v>Control Disciplinario</c:v>
                </c:pt>
                <c:pt idx="11">
                  <c:v>Gestión Jurídica</c:v>
                </c:pt>
                <c:pt idx="12">
                  <c:v>Gestión de Innovación y conocimiento</c:v>
                </c:pt>
                <c:pt idx="13">
                  <c:v>Seguimiento y evaluación</c:v>
                </c:pt>
                <c:pt idx="14">
                  <c:v>Gestión Financiera</c:v>
                </c:pt>
                <c:pt idx="15">
                  <c:v>Gestión Comercial</c:v>
                </c:pt>
                <c:pt idx="16">
                  <c:v>Gestión Documental</c:v>
                </c:pt>
              </c:strCache>
            </c:strRef>
          </c:cat>
          <c:val>
            <c:numRef>
              <c:f>Hoja1!$C$30:$C$46</c:f>
              <c:numCache>
                <c:formatCode>General</c:formatCode>
                <c:ptCount val="17"/>
                <c:pt idx="0">
                  <c:v>5</c:v>
                </c:pt>
                <c:pt idx="1">
                  <c:v>19</c:v>
                </c:pt>
                <c:pt idx="2">
                  <c:v>3</c:v>
                </c:pt>
                <c:pt idx="3">
                  <c:v>5</c:v>
                </c:pt>
                <c:pt idx="4">
                  <c:v>2</c:v>
                </c:pt>
                <c:pt idx="5">
                  <c:v>1</c:v>
                </c:pt>
                <c:pt idx="6">
                  <c:v>3</c:v>
                </c:pt>
                <c:pt idx="7">
                  <c:v>2</c:v>
                </c:pt>
                <c:pt idx="8">
                  <c:v>8</c:v>
                </c:pt>
                <c:pt idx="9">
                  <c:v>4</c:v>
                </c:pt>
                <c:pt idx="10">
                  <c:v>2</c:v>
                </c:pt>
                <c:pt idx="11">
                  <c:v>3</c:v>
                </c:pt>
                <c:pt idx="12">
                  <c:v>5</c:v>
                </c:pt>
                <c:pt idx="13">
                  <c:v>4</c:v>
                </c:pt>
                <c:pt idx="14">
                  <c:v>3</c:v>
                </c:pt>
                <c:pt idx="15">
                  <c:v>1</c:v>
                </c:pt>
                <c:pt idx="16">
                  <c:v>3</c:v>
                </c:pt>
              </c:numCache>
            </c:numRef>
          </c:val>
          <c:extLst>
            <c:ext xmlns:c16="http://schemas.microsoft.com/office/drawing/2014/chart" uri="{C3380CC4-5D6E-409C-BE32-E72D297353CC}">
              <c16:uniqueId val="{00000000-72E4-4248-913D-B66D52B8CD9D}"/>
            </c:ext>
          </c:extLst>
        </c:ser>
        <c:ser>
          <c:idx val="1"/>
          <c:order val="1"/>
          <c:tx>
            <c:strRef>
              <c:f>Hoja1!$D$29</c:f>
              <c:strCache>
                <c:ptCount val="1"/>
                <c:pt idx="0">
                  <c:v>Controles</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Hoja1!$B$30:$B$46</c:f>
              <c:strCache>
                <c:ptCount val="17"/>
                <c:pt idx="0">
                  <c:v>Direccionamiento Estratégico</c:v>
                </c:pt>
                <c:pt idx="1">
                  <c:v>Gestión Geográfica</c:v>
                </c:pt>
                <c:pt idx="2">
                  <c:v>Gestión Administrativa</c:v>
                </c:pt>
                <c:pt idx="3">
                  <c:v>Gestión Catastral</c:v>
                </c:pt>
                <c:pt idx="4">
                  <c:v>Gestión Contractual</c:v>
                </c:pt>
                <c:pt idx="5">
                  <c:v>Gestión de Comunicaciones</c:v>
                </c:pt>
                <c:pt idx="6">
                  <c:v>Regulación y Habilitación</c:v>
                </c:pt>
                <c:pt idx="7">
                  <c:v>Servicio al Ciudadano</c:v>
                </c:pt>
                <c:pt idx="8">
                  <c:v>Gestión de Sistemas de información e infraestructura</c:v>
                </c:pt>
                <c:pt idx="9">
                  <c:v>Gestión del Talento Humano</c:v>
                </c:pt>
                <c:pt idx="10">
                  <c:v>Control Disciplinario</c:v>
                </c:pt>
                <c:pt idx="11">
                  <c:v>Gestión Jurídica</c:v>
                </c:pt>
                <c:pt idx="12">
                  <c:v>Gestión de Innovación y conocimiento</c:v>
                </c:pt>
                <c:pt idx="13">
                  <c:v>Seguimiento y evaluación</c:v>
                </c:pt>
                <c:pt idx="14">
                  <c:v>Gestión Financiera</c:v>
                </c:pt>
                <c:pt idx="15">
                  <c:v>Gestión Comercial</c:v>
                </c:pt>
                <c:pt idx="16">
                  <c:v>Gestión Documental</c:v>
                </c:pt>
              </c:strCache>
            </c:strRef>
          </c:cat>
          <c:val>
            <c:numRef>
              <c:f>Hoja1!$D$30:$D$46</c:f>
              <c:numCache>
                <c:formatCode>General</c:formatCode>
                <c:ptCount val="17"/>
                <c:pt idx="0">
                  <c:v>16</c:v>
                </c:pt>
                <c:pt idx="1">
                  <c:v>42</c:v>
                </c:pt>
                <c:pt idx="2">
                  <c:v>8</c:v>
                </c:pt>
                <c:pt idx="3">
                  <c:v>5</c:v>
                </c:pt>
                <c:pt idx="4">
                  <c:v>4</c:v>
                </c:pt>
                <c:pt idx="5">
                  <c:v>1</c:v>
                </c:pt>
                <c:pt idx="6">
                  <c:v>5</c:v>
                </c:pt>
                <c:pt idx="7">
                  <c:v>2</c:v>
                </c:pt>
                <c:pt idx="8">
                  <c:v>13</c:v>
                </c:pt>
                <c:pt idx="9">
                  <c:v>6</c:v>
                </c:pt>
                <c:pt idx="10">
                  <c:v>2</c:v>
                </c:pt>
                <c:pt idx="11">
                  <c:v>9</c:v>
                </c:pt>
                <c:pt idx="12">
                  <c:v>12</c:v>
                </c:pt>
                <c:pt idx="13">
                  <c:v>7</c:v>
                </c:pt>
                <c:pt idx="14">
                  <c:v>6</c:v>
                </c:pt>
                <c:pt idx="15">
                  <c:v>1</c:v>
                </c:pt>
                <c:pt idx="16">
                  <c:v>6</c:v>
                </c:pt>
              </c:numCache>
            </c:numRef>
          </c:val>
          <c:extLst>
            <c:ext xmlns:c16="http://schemas.microsoft.com/office/drawing/2014/chart" uri="{C3380CC4-5D6E-409C-BE32-E72D297353CC}">
              <c16:uniqueId val="{00000001-72E4-4248-913D-B66D52B8CD9D}"/>
            </c:ext>
          </c:extLst>
        </c:ser>
        <c:ser>
          <c:idx val="2"/>
          <c:order val="2"/>
          <c:tx>
            <c:strRef>
              <c:f>Hoja1!$E$29</c:f>
              <c:strCache>
                <c:ptCount val="1"/>
                <c:pt idx="0">
                  <c:v>Concepto Favorable</c:v>
                </c:pt>
              </c:strCache>
            </c:strRef>
          </c:tx>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Hoja1!$B$30:$B$46</c:f>
              <c:strCache>
                <c:ptCount val="17"/>
                <c:pt idx="0">
                  <c:v>Direccionamiento Estratégico</c:v>
                </c:pt>
                <c:pt idx="1">
                  <c:v>Gestión Geográfica</c:v>
                </c:pt>
                <c:pt idx="2">
                  <c:v>Gestión Administrativa</c:v>
                </c:pt>
                <c:pt idx="3">
                  <c:v>Gestión Catastral</c:v>
                </c:pt>
                <c:pt idx="4">
                  <c:v>Gestión Contractual</c:v>
                </c:pt>
                <c:pt idx="5">
                  <c:v>Gestión de Comunicaciones</c:v>
                </c:pt>
                <c:pt idx="6">
                  <c:v>Regulación y Habilitación</c:v>
                </c:pt>
                <c:pt idx="7">
                  <c:v>Servicio al Ciudadano</c:v>
                </c:pt>
                <c:pt idx="8">
                  <c:v>Gestión de Sistemas de información e infraestructura</c:v>
                </c:pt>
                <c:pt idx="9">
                  <c:v>Gestión del Talento Humano</c:v>
                </c:pt>
                <c:pt idx="10">
                  <c:v>Control Disciplinario</c:v>
                </c:pt>
                <c:pt idx="11">
                  <c:v>Gestión Jurídica</c:v>
                </c:pt>
                <c:pt idx="12">
                  <c:v>Gestión de Innovación y conocimiento</c:v>
                </c:pt>
                <c:pt idx="13">
                  <c:v>Seguimiento y evaluación</c:v>
                </c:pt>
                <c:pt idx="14">
                  <c:v>Gestión Financiera</c:v>
                </c:pt>
                <c:pt idx="15">
                  <c:v>Gestión Comercial</c:v>
                </c:pt>
                <c:pt idx="16">
                  <c:v>Gestión Documental</c:v>
                </c:pt>
              </c:strCache>
            </c:strRef>
          </c:cat>
          <c:val>
            <c:numRef>
              <c:f>Hoja1!$E$30:$E$46</c:f>
            </c:numRef>
          </c:val>
          <c:extLst>
            <c:ext xmlns:c16="http://schemas.microsoft.com/office/drawing/2014/chart" uri="{C3380CC4-5D6E-409C-BE32-E72D297353CC}">
              <c16:uniqueId val="{00000002-72E4-4248-913D-B66D52B8CD9D}"/>
            </c:ext>
          </c:extLst>
        </c:ser>
        <c:ser>
          <c:idx val="3"/>
          <c:order val="3"/>
          <c:tx>
            <c:strRef>
              <c:f>Hoja1!$F$29</c:f>
              <c:strCache>
                <c:ptCount val="1"/>
                <c:pt idx="0">
                  <c:v>Sin Meta Asignada</c:v>
                </c:pt>
              </c:strCache>
            </c:strRef>
          </c:tx>
          <c:spPr>
            <a:solidFill>
              <a:schemeClr val="accent2">
                <a:lumMod val="6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Hoja1!$B$30:$B$46</c:f>
              <c:strCache>
                <c:ptCount val="17"/>
                <c:pt idx="0">
                  <c:v>Direccionamiento Estratégico</c:v>
                </c:pt>
                <c:pt idx="1">
                  <c:v>Gestión Geográfica</c:v>
                </c:pt>
                <c:pt idx="2">
                  <c:v>Gestión Administrativa</c:v>
                </c:pt>
                <c:pt idx="3">
                  <c:v>Gestión Catastral</c:v>
                </c:pt>
                <c:pt idx="4">
                  <c:v>Gestión Contractual</c:v>
                </c:pt>
                <c:pt idx="5">
                  <c:v>Gestión de Comunicaciones</c:v>
                </c:pt>
                <c:pt idx="6">
                  <c:v>Regulación y Habilitación</c:v>
                </c:pt>
                <c:pt idx="7">
                  <c:v>Servicio al Ciudadano</c:v>
                </c:pt>
                <c:pt idx="8">
                  <c:v>Gestión de Sistemas de información e infraestructura</c:v>
                </c:pt>
                <c:pt idx="9">
                  <c:v>Gestión del Talento Humano</c:v>
                </c:pt>
                <c:pt idx="10">
                  <c:v>Control Disciplinario</c:v>
                </c:pt>
                <c:pt idx="11">
                  <c:v>Gestión Jurídica</c:v>
                </c:pt>
                <c:pt idx="12">
                  <c:v>Gestión de Innovación y conocimiento</c:v>
                </c:pt>
                <c:pt idx="13">
                  <c:v>Seguimiento y evaluación</c:v>
                </c:pt>
                <c:pt idx="14">
                  <c:v>Gestión Financiera</c:v>
                </c:pt>
                <c:pt idx="15">
                  <c:v>Gestión Comercial</c:v>
                </c:pt>
                <c:pt idx="16">
                  <c:v>Gestión Documental</c:v>
                </c:pt>
              </c:strCache>
            </c:strRef>
          </c:cat>
          <c:val>
            <c:numRef>
              <c:f>Hoja1!$F$30:$F$46</c:f>
            </c:numRef>
          </c:val>
          <c:extLst>
            <c:ext xmlns:c16="http://schemas.microsoft.com/office/drawing/2014/chart" uri="{C3380CC4-5D6E-409C-BE32-E72D297353CC}">
              <c16:uniqueId val="{00000003-72E4-4248-913D-B66D52B8CD9D}"/>
            </c:ext>
          </c:extLst>
        </c:ser>
        <c:ser>
          <c:idx val="4"/>
          <c:order val="4"/>
          <c:tx>
            <c:strRef>
              <c:f>Hoja1!$G$29</c:f>
              <c:strCache>
                <c:ptCount val="1"/>
                <c:pt idx="0">
                  <c:v>Concepto No Favorable</c:v>
                </c:pt>
              </c:strCache>
            </c:strRef>
          </c:tx>
          <c:spPr>
            <a:solidFill>
              <a:schemeClr val="accent4">
                <a:lumMod val="6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Hoja1!$B$30:$B$46</c:f>
              <c:strCache>
                <c:ptCount val="17"/>
                <c:pt idx="0">
                  <c:v>Direccionamiento Estratégico</c:v>
                </c:pt>
                <c:pt idx="1">
                  <c:v>Gestión Geográfica</c:v>
                </c:pt>
                <c:pt idx="2">
                  <c:v>Gestión Administrativa</c:v>
                </c:pt>
                <c:pt idx="3">
                  <c:v>Gestión Catastral</c:v>
                </c:pt>
                <c:pt idx="4">
                  <c:v>Gestión Contractual</c:v>
                </c:pt>
                <c:pt idx="5">
                  <c:v>Gestión de Comunicaciones</c:v>
                </c:pt>
                <c:pt idx="6">
                  <c:v>Regulación y Habilitación</c:v>
                </c:pt>
                <c:pt idx="7">
                  <c:v>Servicio al Ciudadano</c:v>
                </c:pt>
                <c:pt idx="8">
                  <c:v>Gestión de Sistemas de información e infraestructura</c:v>
                </c:pt>
                <c:pt idx="9">
                  <c:v>Gestión del Talento Humano</c:v>
                </c:pt>
                <c:pt idx="10">
                  <c:v>Control Disciplinario</c:v>
                </c:pt>
                <c:pt idx="11">
                  <c:v>Gestión Jurídica</c:v>
                </c:pt>
                <c:pt idx="12">
                  <c:v>Gestión de Innovación y conocimiento</c:v>
                </c:pt>
                <c:pt idx="13">
                  <c:v>Seguimiento y evaluación</c:v>
                </c:pt>
                <c:pt idx="14">
                  <c:v>Gestión Financiera</c:v>
                </c:pt>
                <c:pt idx="15">
                  <c:v>Gestión Comercial</c:v>
                </c:pt>
                <c:pt idx="16">
                  <c:v>Gestión Documental</c:v>
                </c:pt>
              </c:strCache>
            </c:strRef>
          </c:cat>
          <c:val>
            <c:numRef>
              <c:f>Hoja1!$G$30:$G$46</c:f>
            </c:numRef>
          </c:val>
          <c:extLst>
            <c:ext xmlns:c16="http://schemas.microsoft.com/office/drawing/2014/chart" uri="{C3380CC4-5D6E-409C-BE32-E72D297353CC}">
              <c16:uniqueId val="{00000004-72E4-4248-913D-B66D52B8CD9D}"/>
            </c:ext>
          </c:extLst>
        </c:ser>
        <c:ser>
          <c:idx val="5"/>
          <c:order val="5"/>
          <c:tx>
            <c:strRef>
              <c:f>Hoja1!$H$29</c:f>
              <c:strCache>
                <c:ptCount val="1"/>
              </c:strCache>
            </c:strRef>
          </c:tx>
          <c:spPr>
            <a:solidFill>
              <a:schemeClr val="accent6">
                <a:lumMod val="6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Hoja1!$B$30:$B$46</c:f>
              <c:strCache>
                <c:ptCount val="17"/>
                <c:pt idx="0">
                  <c:v>Direccionamiento Estratégico</c:v>
                </c:pt>
                <c:pt idx="1">
                  <c:v>Gestión Geográfica</c:v>
                </c:pt>
                <c:pt idx="2">
                  <c:v>Gestión Administrativa</c:v>
                </c:pt>
                <c:pt idx="3">
                  <c:v>Gestión Catastral</c:v>
                </c:pt>
                <c:pt idx="4">
                  <c:v>Gestión Contractual</c:v>
                </c:pt>
                <c:pt idx="5">
                  <c:v>Gestión de Comunicaciones</c:v>
                </c:pt>
                <c:pt idx="6">
                  <c:v>Regulación y Habilitación</c:v>
                </c:pt>
                <c:pt idx="7">
                  <c:v>Servicio al Ciudadano</c:v>
                </c:pt>
                <c:pt idx="8">
                  <c:v>Gestión de Sistemas de información e infraestructura</c:v>
                </c:pt>
                <c:pt idx="9">
                  <c:v>Gestión del Talento Humano</c:v>
                </c:pt>
                <c:pt idx="10">
                  <c:v>Control Disciplinario</c:v>
                </c:pt>
                <c:pt idx="11">
                  <c:v>Gestión Jurídica</c:v>
                </c:pt>
                <c:pt idx="12">
                  <c:v>Gestión de Innovación y conocimiento</c:v>
                </c:pt>
                <c:pt idx="13">
                  <c:v>Seguimiento y evaluación</c:v>
                </c:pt>
                <c:pt idx="14">
                  <c:v>Gestión Financiera</c:v>
                </c:pt>
                <c:pt idx="15">
                  <c:v>Gestión Comercial</c:v>
                </c:pt>
                <c:pt idx="16">
                  <c:v>Gestión Documental</c:v>
                </c:pt>
              </c:strCache>
            </c:strRef>
          </c:cat>
          <c:val>
            <c:numRef>
              <c:f>Hoja1!$H$30:$H$46</c:f>
            </c:numRef>
          </c:val>
          <c:extLst>
            <c:ext xmlns:c16="http://schemas.microsoft.com/office/drawing/2014/chart" uri="{C3380CC4-5D6E-409C-BE32-E72D297353CC}">
              <c16:uniqueId val="{00000005-72E4-4248-913D-B66D52B8CD9D}"/>
            </c:ext>
          </c:extLst>
        </c:ser>
        <c:ser>
          <c:idx val="6"/>
          <c:order val="6"/>
          <c:tx>
            <c:strRef>
              <c:f>Hoja1!$I$29</c:f>
              <c:strCache>
                <c:ptCount val="1"/>
                <c:pt idx="0">
                  <c:v>Total</c:v>
                </c:pt>
              </c:strCache>
            </c:strRef>
          </c:tx>
          <c:spPr>
            <a:solidFill>
              <a:schemeClr val="accent2">
                <a:lumMod val="80000"/>
                <a:lumOff val="2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Hoja1!$B$30:$B$46</c:f>
              <c:strCache>
                <c:ptCount val="17"/>
                <c:pt idx="0">
                  <c:v>Direccionamiento Estratégico</c:v>
                </c:pt>
                <c:pt idx="1">
                  <c:v>Gestión Geográfica</c:v>
                </c:pt>
                <c:pt idx="2">
                  <c:v>Gestión Administrativa</c:v>
                </c:pt>
                <c:pt idx="3">
                  <c:v>Gestión Catastral</c:v>
                </c:pt>
                <c:pt idx="4">
                  <c:v>Gestión Contractual</c:v>
                </c:pt>
                <c:pt idx="5">
                  <c:v>Gestión de Comunicaciones</c:v>
                </c:pt>
                <c:pt idx="6">
                  <c:v>Regulación y Habilitación</c:v>
                </c:pt>
                <c:pt idx="7">
                  <c:v>Servicio al Ciudadano</c:v>
                </c:pt>
                <c:pt idx="8">
                  <c:v>Gestión de Sistemas de información e infraestructura</c:v>
                </c:pt>
                <c:pt idx="9">
                  <c:v>Gestión del Talento Humano</c:v>
                </c:pt>
                <c:pt idx="10">
                  <c:v>Control Disciplinario</c:v>
                </c:pt>
                <c:pt idx="11">
                  <c:v>Gestión Jurídica</c:v>
                </c:pt>
                <c:pt idx="12">
                  <c:v>Gestión de Innovación y conocimiento</c:v>
                </c:pt>
                <c:pt idx="13">
                  <c:v>Seguimiento y evaluación</c:v>
                </c:pt>
                <c:pt idx="14">
                  <c:v>Gestión Financiera</c:v>
                </c:pt>
                <c:pt idx="15">
                  <c:v>Gestión Comercial</c:v>
                </c:pt>
                <c:pt idx="16">
                  <c:v>Gestión Documental</c:v>
                </c:pt>
              </c:strCache>
            </c:strRef>
          </c:cat>
          <c:val>
            <c:numRef>
              <c:f>Hoja1!$I$30:$I$46</c:f>
            </c:numRef>
          </c:val>
          <c:extLst>
            <c:ext xmlns:c16="http://schemas.microsoft.com/office/drawing/2014/chart" uri="{C3380CC4-5D6E-409C-BE32-E72D297353CC}">
              <c16:uniqueId val="{00000006-72E4-4248-913D-B66D52B8CD9D}"/>
            </c:ext>
          </c:extLst>
        </c:ser>
        <c:ser>
          <c:idx val="7"/>
          <c:order val="7"/>
          <c:tx>
            <c:strRef>
              <c:f>Hoja1!$J$29</c:f>
              <c:strCache>
                <c:ptCount val="1"/>
                <c:pt idx="0">
                  <c:v>Efectividad</c:v>
                </c:pt>
              </c:strCache>
            </c:strRef>
          </c:tx>
          <c:spPr>
            <a:solidFill>
              <a:schemeClr val="accent4">
                <a:lumMod val="80000"/>
                <a:lumOff val="2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Hoja1!$B$30:$B$46</c:f>
              <c:strCache>
                <c:ptCount val="17"/>
                <c:pt idx="0">
                  <c:v>Direccionamiento Estratégico</c:v>
                </c:pt>
                <c:pt idx="1">
                  <c:v>Gestión Geográfica</c:v>
                </c:pt>
                <c:pt idx="2">
                  <c:v>Gestión Administrativa</c:v>
                </c:pt>
                <c:pt idx="3">
                  <c:v>Gestión Catastral</c:v>
                </c:pt>
                <c:pt idx="4">
                  <c:v>Gestión Contractual</c:v>
                </c:pt>
                <c:pt idx="5">
                  <c:v>Gestión de Comunicaciones</c:v>
                </c:pt>
                <c:pt idx="6">
                  <c:v>Regulación y Habilitación</c:v>
                </c:pt>
                <c:pt idx="7">
                  <c:v>Servicio al Ciudadano</c:v>
                </c:pt>
                <c:pt idx="8">
                  <c:v>Gestión de Sistemas de información e infraestructura</c:v>
                </c:pt>
                <c:pt idx="9">
                  <c:v>Gestión del Talento Humano</c:v>
                </c:pt>
                <c:pt idx="10">
                  <c:v>Control Disciplinario</c:v>
                </c:pt>
                <c:pt idx="11">
                  <c:v>Gestión Jurídica</c:v>
                </c:pt>
                <c:pt idx="12">
                  <c:v>Gestión de Innovación y conocimiento</c:v>
                </c:pt>
                <c:pt idx="13">
                  <c:v>Seguimiento y evaluación</c:v>
                </c:pt>
                <c:pt idx="14">
                  <c:v>Gestión Financiera</c:v>
                </c:pt>
                <c:pt idx="15">
                  <c:v>Gestión Comercial</c:v>
                </c:pt>
                <c:pt idx="16">
                  <c:v>Gestión Documental</c:v>
                </c:pt>
              </c:strCache>
            </c:strRef>
          </c:cat>
          <c:val>
            <c:numRef>
              <c:f>Hoja1!$J$30:$J$46</c:f>
              <c:numCache>
                <c:formatCode>General</c:formatCode>
                <c:ptCount val="17"/>
                <c:pt idx="0">
                  <c:v>100</c:v>
                </c:pt>
                <c:pt idx="1">
                  <c:v>100</c:v>
                </c:pt>
                <c:pt idx="2">
                  <c:v>100</c:v>
                </c:pt>
                <c:pt idx="3">
                  <c:v>100</c:v>
                </c:pt>
                <c:pt idx="4">
                  <c:v>100</c:v>
                </c:pt>
                <c:pt idx="5">
                  <c:v>100</c:v>
                </c:pt>
                <c:pt idx="6">
                  <c:v>100</c:v>
                </c:pt>
                <c:pt idx="7">
                  <c:v>100</c:v>
                </c:pt>
                <c:pt idx="8">
                  <c:v>100</c:v>
                </c:pt>
                <c:pt idx="9">
                  <c:v>100</c:v>
                </c:pt>
                <c:pt idx="10">
                  <c:v>100</c:v>
                </c:pt>
                <c:pt idx="11">
                  <c:v>100</c:v>
                </c:pt>
                <c:pt idx="12">
                  <c:v>100</c:v>
                </c:pt>
                <c:pt idx="13">
                  <c:v>100</c:v>
                </c:pt>
                <c:pt idx="14">
                  <c:v>87.5</c:v>
                </c:pt>
                <c:pt idx="15">
                  <c:v>100</c:v>
                </c:pt>
                <c:pt idx="16">
                  <c:v>100</c:v>
                </c:pt>
              </c:numCache>
            </c:numRef>
          </c:val>
          <c:extLst>
            <c:ext xmlns:c16="http://schemas.microsoft.com/office/drawing/2014/chart" uri="{C3380CC4-5D6E-409C-BE32-E72D297353CC}">
              <c16:uniqueId val="{00000007-72E4-4248-913D-B66D52B8CD9D}"/>
            </c:ext>
          </c:extLst>
        </c:ser>
        <c:dLbls>
          <c:dLblPos val="outEnd"/>
          <c:showLegendKey val="0"/>
          <c:showVal val="1"/>
          <c:showCatName val="0"/>
          <c:showSerName val="0"/>
          <c:showPercent val="0"/>
          <c:showBubbleSize val="0"/>
        </c:dLbls>
        <c:gapWidth val="219"/>
        <c:overlap val="-27"/>
        <c:axId val="1363890735"/>
        <c:axId val="1363899055"/>
      </c:barChart>
      <c:catAx>
        <c:axId val="13638907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s-CO"/>
          </a:p>
        </c:txPr>
        <c:crossAx val="1363899055"/>
        <c:crosses val="autoZero"/>
        <c:auto val="1"/>
        <c:lblAlgn val="ctr"/>
        <c:lblOffset val="100"/>
        <c:noMultiLvlLbl val="0"/>
      </c:catAx>
      <c:valAx>
        <c:axId val="1363899055"/>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s-CO"/>
          </a:p>
        </c:txPr>
        <c:crossAx val="13638907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a:pPr>
      <a:endParaRPr lang="es-CO"/>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baseline="0">
                <a:solidFill>
                  <a:schemeClr val="dk1">
                    <a:lumMod val="75000"/>
                    <a:lumOff val="25000"/>
                  </a:schemeClr>
                </a:solidFill>
                <a:latin typeface="+mn-lt"/>
                <a:ea typeface="+mn-ea"/>
                <a:cs typeface="+mn-cs"/>
              </a:defRPr>
            </a:pPr>
            <a:r>
              <a:rPr lang="es-CO"/>
              <a:t>Gestión de Residuos Sólidos</a:t>
            </a:r>
          </a:p>
        </c:rich>
      </c:tx>
      <c:overlay val="0"/>
      <c:spPr>
        <a:noFill/>
        <a:ln>
          <a:noFill/>
        </a:ln>
        <a:effectLst/>
      </c:spPr>
      <c:txPr>
        <a:bodyPr rot="0" spcFirstLastPara="1" vertOverflow="ellipsis" vert="horz" wrap="square" anchor="ctr" anchorCtr="1"/>
        <a:lstStyle/>
        <a:p>
          <a:pPr>
            <a:defRPr sz="1800" b="1" i="0" u="none" strike="noStrike" kern="1200" baseline="0">
              <a:solidFill>
                <a:schemeClr val="dk1">
                  <a:lumMod val="75000"/>
                  <a:lumOff val="25000"/>
                </a:schemeClr>
              </a:solidFill>
              <a:latin typeface="+mn-lt"/>
              <a:ea typeface="+mn-ea"/>
              <a:cs typeface="+mn-cs"/>
            </a:defRPr>
          </a:pPr>
          <a:endParaRPr lang="es-CO"/>
        </a:p>
      </c:txPr>
    </c:title>
    <c:autoTitleDeleted val="0"/>
    <c:view3D>
      <c:rotX val="0"/>
      <c:rotY val="0"/>
      <c:depthPercent val="60"/>
      <c:rAngAx val="0"/>
      <c:perspective val="100"/>
    </c:view3D>
    <c:floor>
      <c:thickness val="0"/>
      <c:spPr>
        <a:solidFill>
          <a:schemeClr val="lt1">
            <a:lumMod val="95000"/>
          </a:schemeClr>
        </a:solid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spPr>
            <a:solidFill>
              <a:schemeClr val="accent6">
                <a:alpha val="85000"/>
              </a:schemeClr>
            </a:solidFill>
            <a:ln w="9525" cap="flat" cmpd="sng" algn="ctr">
              <a:solidFill>
                <a:schemeClr val="accent6">
                  <a:lumMod val="75000"/>
                </a:schemeClr>
              </a:solidFill>
              <a:round/>
            </a:ln>
            <a:effectLst/>
            <a:sp3d contourW="9525">
              <a:contourClr>
                <a:schemeClr val="accent6">
                  <a:lumMod val="75000"/>
                </a:schemeClr>
              </a:contourClr>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rgbClr val="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cat>
            <c:strRef>
              <c:f>Hoja1!$L$49:$L$51</c:f>
              <c:strCache>
                <c:ptCount val="3"/>
                <c:pt idx="0">
                  <c:v>Residuos Peligrosos</c:v>
                </c:pt>
                <c:pt idx="1">
                  <c:v>Residuos Aprovechables </c:v>
                </c:pt>
                <c:pt idx="2">
                  <c:v>RAEES</c:v>
                </c:pt>
              </c:strCache>
            </c:strRef>
          </c:cat>
          <c:val>
            <c:numRef>
              <c:f>Hoja1!$M$49:$M$51</c:f>
              <c:numCache>
                <c:formatCode>#,##0</c:formatCode>
                <c:ptCount val="3"/>
                <c:pt idx="0" formatCode="General">
                  <c:v>832.8</c:v>
                </c:pt>
                <c:pt idx="1">
                  <c:v>33236.073729999996</c:v>
                </c:pt>
                <c:pt idx="2" formatCode="General">
                  <c:v>588</c:v>
                </c:pt>
              </c:numCache>
            </c:numRef>
          </c:val>
          <c:extLst>
            <c:ext xmlns:c16="http://schemas.microsoft.com/office/drawing/2014/chart" uri="{C3380CC4-5D6E-409C-BE32-E72D297353CC}">
              <c16:uniqueId val="{00000000-7696-4E9B-9A2C-3E69B31A5395}"/>
            </c:ext>
          </c:extLst>
        </c:ser>
        <c:dLbls>
          <c:showLegendKey val="0"/>
          <c:showVal val="1"/>
          <c:showCatName val="0"/>
          <c:showSerName val="0"/>
          <c:showPercent val="0"/>
          <c:showBubbleSize val="0"/>
        </c:dLbls>
        <c:gapWidth val="65"/>
        <c:shape val="box"/>
        <c:axId val="305866784"/>
        <c:axId val="305860960"/>
        <c:axId val="0"/>
      </c:bar3DChart>
      <c:catAx>
        <c:axId val="305866784"/>
        <c:scaling>
          <c:orientation val="minMax"/>
        </c:scaling>
        <c:delete val="0"/>
        <c:axPos val="b"/>
        <c:title>
          <c:tx>
            <c:rich>
              <a:bodyPr rot="0" spcFirstLastPara="1" vertOverflow="ellipsis" vert="horz" wrap="square" anchor="ctr" anchorCtr="1"/>
              <a:lstStyle/>
              <a:p>
                <a:pPr>
                  <a:defRPr sz="900" b="1" i="0" u="none" strike="noStrike" kern="1200" baseline="0">
                    <a:solidFill>
                      <a:schemeClr val="dk1">
                        <a:lumMod val="75000"/>
                        <a:lumOff val="25000"/>
                      </a:schemeClr>
                    </a:solidFill>
                    <a:latin typeface="+mn-lt"/>
                    <a:ea typeface="+mn-ea"/>
                    <a:cs typeface="+mn-cs"/>
                  </a:defRPr>
                </a:pPr>
                <a:r>
                  <a:rPr lang="es-CO" sz="1400" dirty="0">
                    <a:solidFill>
                      <a:srgbClr val="000000"/>
                    </a:solidFill>
                  </a:rPr>
                  <a:t>Tipo de Residuo Sólido</a:t>
                </a:r>
              </a:p>
            </c:rich>
          </c:tx>
          <c:overlay val="0"/>
          <c:spPr>
            <a:noFill/>
            <a:ln>
              <a:noFill/>
            </a:ln>
            <a:effectLst/>
          </c:spPr>
          <c:txPr>
            <a:bodyPr rot="0" spcFirstLastPara="1" vertOverflow="ellipsis" vert="horz" wrap="square" anchor="ctr" anchorCtr="1"/>
            <a:lstStyle/>
            <a:p>
              <a:pPr>
                <a:defRPr sz="900" b="1" i="0" u="none" strike="noStrike" kern="1200" baseline="0">
                  <a:solidFill>
                    <a:schemeClr val="dk1">
                      <a:lumMod val="75000"/>
                      <a:lumOff val="25000"/>
                    </a:schemeClr>
                  </a:solidFill>
                  <a:latin typeface="+mn-lt"/>
                  <a:ea typeface="+mn-ea"/>
                  <a:cs typeface="+mn-cs"/>
                </a:defRPr>
              </a:pPr>
              <a:endParaRPr lang="es-CO"/>
            </a:p>
          </c:txPr>
        </c:title>
        <c:numFmt formatCode="General" sourceLinked="1"/>
        <c:majorTickMark val="none"/>
        <c:minorTickMark val="none"/>
        <c:tickLblPos val="nextTo"/>
        <c:spPr>
          <a:noFill/>
          <a:ln w="19050" cap="flat" cmpd="sng" algn="ctr">
            <a:solidFill>
              <a:schemeClr val="dk1">
                <a:lumMod val="75000"/>
                <a:lumOff val="25000"/>
              </a:schemeClr>
            </a:solidFill>
            <a:round/>
          </a:ln>
          <a:effectLst/>
        </c:spPr>
        <c:txPr>
          <a:bodyPr rot="-60000000" spcFirstLastPara="1" vertOverflow="ellipsis" vert="horz" wrap="square" anchor="ctr" anchorCtr="1"/>
          <a:lstStyle/>
          <a:p>
            <a:pPr>
              <a:defRPr sz="1050" b="1" i="0" u="none" strike="noStrike" kern="1200" cap="all" baseline="0">
                <a:solidFill>
                  <a:srgbClr val="000000"/>
                </a:solidFill>
                <a:latin typeface="+mn-lt"/>
                <a:ea typeface="+mn-ea"/>
                <a:cs typeface="+mn-cs"/>
              </a:defRPr>
            </a:pPr>
            <a:endParaRPr lang="es-CO"/>
          </a:p>
        </c:txPr>
        <c:crossAx val="305860960"/>
        <c:crossesAt val="0"/>
        <c:auto val="1"/>
        <c:lblAlgn val="ctr"/>
        <c:lblOffset val="100"/>
        <c:noMultiLvlLbl val="0"/>
      </c:catAx>
      <c:valAx>
        <c:axId val="305860960"/>
        <c:scaling>
          <c:orientation val="minMax"/>
          <c:max val="10000"/>
        </c:scaling>
        <c:delete val="0"/>
        <c:axPos val="l"/>
        <c:majorGridlines>
          <c:spPr>
            <a:ln w="9525" cap="flat" cmpd="sng" algn="ctr">
              <a:solidFill>
                <a:schemeClr val="dk1">
                  <a:lumMod val="15000"/>
                  <a:lumOff val="85000"/>
                </a:schemeClr>
              </a:solidFill>
              <a:round/>
            </a:ln>
            <a:effectLst/>
          </c:spPr>
        </c:majorGridlines>
        <c:title>
          <c:tx>
            <c:rich>
              <a:bodyPr rot="-5400000" spcFirstLastPara="1" vertOverflow="ellipsis" vert="horz" wrap="square" anchor="ctr" anchorCtr="1"/>
              <a:lstStyle/>
              <a:p>
                <a:pPr>
                  <a:defRPr sz="900" b="1" i="0" u="none" strike="noStrike" kern="1200" baseline="0">
                    <a:solidFill>
                      <a:schemeClr val="dk1">
                        <a:lumMod val="75000"/>
                        <a:lumOff val="25000"/>
                      </a:schemeClr>
                    </a:solidFill>
                    <a:latin typeface="+mn-lt"/>
                    <a:ea typeface="+mn-ea"/>
                    <a:cs typeface="+mn-cs"/>
                  </a:defRPr>
                </a:pPr>
                <a:r>
                  <a:rPr lang="es-CO"/>
                  <a:t>Kilogramos</a:t>
                </a:r>
              </a:p>
            </c:rich>
          </c:tx>
          <c:overlay val="0"/>
          <c:spPr>
            <a:noFill/>
            <a:ln>
              <a:noFill/>
            </a:ln>
            <a:effectLst/>
          </c:spPr>
          <c:txPr>
            <a:bodyPr rot="-5400000" spcFirstLastPara="1" vertOverflow="ellipsis" vert="horz" wrap="square" anchor="ctr" anchorCtr="1"/>
            <a:lstStyle/>
            <a:p>
              <a:pPr>
                <a:defRPr sz="900" b="1" i="0" u="none" strike="noStrike" kern="1200" baseline="0">
                  <a:solidFill>
                    <a:schemeClr val="dk1">
                      <a:lumMod val="75000"/>
                      <a:lumOff val="25000"/>
                    </a:schemeClr>
                  </a:solidFill>
                  <a:latin typeface="+mn-lt"/>
                  <a:ea typeface="+mn-ea"/>
                  <a:cs typeface="+mn-cs"/>
                </a:defRPr>
              </a:pPr>
              <a:endParaRPr lang="es-CO"/>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0000"/>
                </a:solidFill>
                <a:latin typeface="+mn-lt"/>
                <a:ea typeface="+mn-ea"/>
                <a:cs typeface="+mn-cs"/>
              </a:defRPr>
            </a:pPr>
            <a:endParaRPr lang="es-CO"/>
          </a:p>
        </c:txPr>
        <c:crossAx val="305866784"/>
        <c:crosses val="autoZero"/>
        <c:crossBetween val="between"/>
      </c:valAx>
      <c:spPr>
        <a:noFill/>
        <a:ln>
          <a:noFill/>
        </a:ln>
        <a:effectLst/>
      </c:spPr>
    </c:plotArea>
    <c:plotVisOnly val="1"/>
    <c:dispBlanksAs val="gap"/>
    <c:showDLblsOverMax val="0"/>
  </c:chart>
  <c: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a:effectLst/>
  </c:spPr>
  <c:txPr>
    <a:bodyPr/>
    <a:lstStyle/>
    <a:p>
      <a:pPr>
        <a:defRPr/>
      </a:pPr>
      <a:endParaRPr lang="es-CO"/>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0" i="0" u="none" strike="noStrike" kern="1200" spc="0" baseline="0">
                <a:solidFill>
                  <a:sysClr val="windowText" lastClr="000000"/>
                </a:solidFill>
                <a:latin typeface="+mn-lt"/>
                <a:ea typeface="+mn-ea"/>
                <a:cs typeface="+mn-cs"/>
              </a:defRPr>
            </a:pPr>
            <a:r>
              <a:rPr lang="es-CO" sz="1800" dirty="0"/>
              <a:t>Ejecución Trimestral del Plan de Trabajo SGSST 2021</a:t>
            </a:r>
          </a:p>
        </c:rich>
      </c:tx>
      <c:overlay val="0"/>
      <c:spPr>
        <a:noFill/>
        <a:ln>
          <a:noFill/>
        </a:ln>
        <a:effectLst/>
      </c:spPr>
      <c:txPr>
        <a:bodyPr rot="0" spcFirstLastPara="1" vertOverflow="ellipsis" vert="horz" wrap="square" anchor="ctr" anchorCtr="1"/>
        <a:lstStyle/>
        <a:p>
          <a:pPr>
            <a:defRPr sz="1800" b="0" i="0" u="none" strike="noStrike" kern="1200" spc="0" baseline="0">
              <a:solidFill>
                <a:sysClr val="windowText" lastClr="000000"/>
              </a:solidFill>
              <a:latin typeface="+mn-lt"/>
              <a:ea typeface="+mn-ea"/>
              <a:cs typeface="+mn-cs"/>
            </a:defRPr>
          </a:pPr>
          <a:endParaRPr lang="es-CO"/>
        </a:p>
      </c:txPr>
    </c:title>
    <c:autoTitleDeleted val="0"/>
    <c:plotArea>
      <c:layout/>
      <c:barChart>
        <c:barDir val="col"/>
        <c:grouping val="clustered"/>
        <c:varyColors val="0"/>
        <c:ser>
          <c:idx val="0"/>
          <c:order val="0"/>
          <c:tx>
            <c:strRef>
              <c:f>'[seguimiento_oap_al_paa_sede_cenrral_-_cuarto_trimestre.xlsx]PAA'!$R$401</c:f>
              <c:strCache>
                <c:ptCount val="1"/>
                <c:pt idx="0">
                  <c:v>PLANEADO</c:v>
                </c:pt>
              </c:strCache>
            </c:strRef>
          </c:tx>
          <c:spPr>
            <a:solidFill>
              <a:schemeClr val="accent1"/>
            </a:solidFill>
            <a:ln>
              <a:noFill/>
            </a:ln>
            <a:effectLst/>
          </c:spPr>
          <c:invertIfNegative val="0"/>
          <c:cat>
            <c:strRef>
              <c:f>'[seguimiento_oap_al_paa_sede_cenrral_-_cuarto_trimestre.xlsx]PAA'!$S$400:$V$400</c:f>
              <c:strCache>
                <c:ptCount val="4"/>
                <c:pt idx="0">
                  <c:v>TRIM1</c:v>
                </c:pt>
                <c:pt idx="1">
                  <c:v>TRIM2</c:v>
                </c:pt>
                <c:pt idx="2">
                  <c:v>TRIM3</c:v>
                </c:pt>
                <c:pt idx="3">
                  <c:v>TRIM4</c:v>
                </c:pt>
              </c:strCache>
            </c:strRef>
          </c:cat>
          <c:val>
            <c:numRef>
              <c:f>'[seguimiento_oap_al_paa_sede_cenrral_-_cuarto_trimestre.xlsx]PAA'!$S$401:$V$401</c:f>
              <c:numCache>
                <c:formatCode>#,##0</c:formatCode>
                <c:ptCount val="4"/>
                <c:pt idx="0">
                  <c:v>69</c:v>
                </c:pt>
                <c:pt idx="1">
                  <c:v>60</c:v>
                </c:pt>
                <c:pt idx="2">
                  <c:v>50</c:v>
                </c:pt>
                <c:pt idx="3">
                  <c:v>43</c:v>
                </c:pt>
              </c:numCache>
            </c:numRef>
          </c:val>
          <c:extLst>
            <c:ext xmlns:c16="http://schemas.microsoft.com/office/drawing/2014/chart" uri="{C3380CC4-5D6E-409C-BE32-E72D297353CC}">
              <c16:uniqueId val="{00000000-6035-4559-9D16-15069BE8402F}"/>
            </c:ext>
          </c:extLst>
        </c:ser>
        <c:ser>
          <c:idx val="1"/>
          <c:order val="1"/>
          <c:tx>
            <c:strRef>
              <c:f>'[seguimiento_oap_al_paa_sede_cenrral_-_cuarto_trimestre.xlsx]PAA'!$R$402</c:f>
              <c:strCache>
                <c:ptCount val="1"/>
                <c:pt idx="0">
                  <c:v>EJECUTADO</c:v>
                </c:pt>
              </c:strCache>
            </c:strRef>
          </c:tx>
          <c:spPr>
            <a:solidFill>
              <a:schemeClr val="accent3"/>
            </a:solidFill>
            <a:ln>
              <a:noFill/>
            </a:ln>
            <a:effectLst/>
          </c:spPr>
          <c:invertIfNegative val="0"/>
          <c:cat>
            <c:strRef>
              <c:f>'[seguimiento_oap_al_paa_sede_cenrral_-_cuarto_trimestre.xlsx]PAA'!$S$400:$V$400</c:f>
              <c:strCache>
                <c:ptCount val="4"/>
                <c:pt idx="0">
                  <c:v>TRIM1</c:v>
                </c:pt>
                <c:pt idx="1">
                  <c:v>TRIM2</c:v>
                </c:pt>
                <c:pt idx="2">
                  <c:v>TRIM3</c:v>
                </c:pt>
                <c:pt idx="3">
                  <c:v>TRIM4</c:v>
                </c:pt>
              </c:strCache>
            </c:strRef>
          </c:cat>
          <c:val>
            <c:numRef>
              <c:f>'[seguimiento_oap_al_paa_sede_cenrral_-_cuarto_trimestre.xlsx]PAA'!$S$402:$V$402</c:f>
              <c:numCache>
                <c:formatCode>#,##0</c:formatCode>
                <c:ptCount val="4"/>
                <c:pt idx="0">
                  <c:v>60</c:v>
                </c:pt>
                <c:pt idx="1">
                  <c:v>60</c:v>
                </c:pt>
                <c:pt idx="2">
                  <c:v>38</c:v>
                </c:pt>
                <c:pt idx="3">
                  <c:v>52</c:v>
                </c:pt>
              </c:numCache>
            </c:numRef>
          </c:val>
          <c:extLst>
            <c:ext xmlns:c16="http://schemas.microsoft.com/office/drawing/2014/chart" uri="{C3380CC4-5D6E-409C-BE32-E72D297353CC}">
              <c16:uniqueId val="{00000001-6035-4559-9D16-15069BE8402F}"/>
            </c:ext>
          </c:extLst>
        </c:ser>
        <c:dLbls>
          <c:showLegendKey val="0"/>
          <c:showVal val="0"/>
          <c:showCatName val="0"/>
          <c:showSerName val="0"/>
          <c:showPercent val="0"/>
          <c:showBubbleSize val="0"/>
        </c:dLbls>
        <c:gapWidth val="219"/>
        <c:overlap val="-27"/>
        <c:axId val="840798463"/>
        <c:axId val="840800127"/>
      </c:barChart>
      <c:catAx>
        <c:axId val="84079846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s-CO"/>
          </a:p>
        </c:txPr>
        <c:crossAx val="840800127"/>
        <c:crosses val="autoZero"/>
        <c:auto val="1"/>
        <c:lblAlgn val="ctr"/>
        <c:lblOffset val="100"/>
        <c:noMultiLvlLbl val="0"/>
      </c:catAx>
      <c:valAx>
        <c:axId val="840800127"/>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s-CO"/>
          </a:p>
        </c:txPr>
        <c:crossAx val="84079846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s-CO"/>
        </a:p>
      </c:txPr>
    </c:legend>
    <c:plotVisOnly val="1"/>
    <c:dispBlanksAs val="gap"/>
    <c:showDLblsOverMax val="0"/>
  </c:chart>
  <c:spPr>
    <a:noFill/>
    <a:ln>
      <a:noFill/>
    </a:ln>
    <a:effectLst/>
  </c:spPr>
  <c:txPr>
    <a:bodyPr/>
    <a:lstStyle/>
    <a:p>
      <a:pPr>
        <a:defRPr>
          <a:solidFill>
            <a:sysClr val="windowText" lastClr="000000"/>
          </a:solidFill>
        </a:defRPr>
      </a:pPr>
      <a:endParaRPr lang="es-CO"/>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[Datos COVID, enfermedades, AT.xlsx]GRÁFICAS AT!TablaDinámica2</c:name>
    <c:fmtId val="9"/>
  </c:pivotSource>
  <c:chart>
    <c:title>
      <c:tx>
        <c:rich>
          <a:bodyPr rot="0" spcFirstLastPara="1" vertOverflow="ellipsis" vert="horz" wrap="square" anchor="ctr" anchorCtr="1"/>
          <a:lstStyle/>
          <a:p>
            <a:pPr>
              <a:defRPr sz="1600" b="1" i="0" u="none" strike="noStrike" kern="1200" baseline="0">
                <a:solidFill>
                  <a:schemeClr val="dk1">
                    <a:lumMod val="75000"/>
                    <a:lumOff val="25000"/>
                  </a:schemeClr>
                </a:solidFill>
                <a:latin typeface="+mn-lt"/>
                <a:ea typeface="+mn-ea"/>
                <a:cs typeface="+mn-cs"/>
              </a:defRPr>
            </a:pPr>
            <a:r>
              <a:rPr lang="en-US" sz="1600" dirty="0"/>
              <a:t>ACCIDENTALIDAD IGAC 2021</a:t>
            </a:r>
          </a:p>
          <a:p>
            <a:pPr>
              <a:defRPr sz="1600"/>
            </a:pPr>
            <a:r>
              <a:rPr lang="en-US" sz="1600" dirty="0"/>
              <a:t>CANTIDAD</a:t>
            </a:r>
            <a:r>
              <a:rPr lang="en-US" sz="1600" baseline="0" dirty="0"/>
              <a:t> </a:t>
            </a:r>
            <a:r>
              <a:rPr lang="en-US" sz="1600" dirty="0"/>
              <a:t>AT POR</a:t>
            </a:r>
            <a:r>
              <a:rPr lang="en-US" sz="1600" baseline="0" dirty="0"/>
              <a:t> SEDE (</a:t>
            </a:r>
            <a:r>
              <a:rPr lang="en-US" sz="1600" dirty="0"/>
              <a:t>Total: 38)</a:t>
            </a:r>
          </a:p>
        </c:rich>
      </c:tx>
      <c:layout>
        <c:manualLayout>
          <c:xMode val="edge"/>
          <c:yMode val="edge"/>
          <c:x val="0.25388111766265875"/>
          <c:y val="5.5422927610055683E-2"/>
        </c:manualLayout>
      </c:layout>
      <c:overlay val="0"/>
      <c:spPr>
        <a:noFill/>
        <a:ln>
          <a:noFill/>
        </a:ln>
        <a:effectLst/>
      </c:spPr>
      <c:txPr>
        <a:bodyPr rot="0" spcFirstLastPara="1" vertOverflow="ellipsis" vert="horz" wrap="square" anchor="ctr" anchorCtr="1"/>
        <a:lstStyle/>
        <a:p>
          <a:pPr>
            <a:defRPr sz="1600" b="1" i="0" u="none" strike="noStrike" kern="1200" baseline="0">
              <a:solidFill>
                <a:schemeClr val="dk1">
                  <a:lumMod val="75000"/>
                  <a:lumOff val="25000"/>
                </a:schemeClr>
              </a:solidFill>
              <a:latin typeface="+mn-lt"/>
              <a:ea typeface="+mn-ea"/>
              <a:cs typeface="+mn-cs"/>
            </a:defRPr>
          </a:pPr>
          <a:endParaRPr lang="es-CO"/>
        </a:p>
      </c:txPr>
    </c:title>
    <c:autoTitleDeleted val="0"/>
    <c:pivotFmts>
      <c:pivotFmt>
        <c:idx val="0"/>
        <c:spPr>
          <a:solidFill>
            <a:srgbClr val="FFC000"/>
          </a:solidFill>
          <a:ln w="9525" cap="flat" cmpd="sng" algn="ctr">
            <a:solidFill>
              <a:schemeClr val="accent1">
                <a:lumMod val="75000"/>
              </a:schemeClr>
            </a:solidFill>
            <a:round/>
          </a:ln>
          <a:effectLst/>
          <a:sp3d contourW="9525">
            <a:contourClr>
              <a:schemeClr val="accent1">
                <a:lumMod val="75000"/>
              </a:schemeClr>
            </a:contourClr>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dk1">
                      <a:lumMod val="75000"/>
                      <a:lumOff val="25000"/>
                    </a:schemeClr>
                  </a:solidFill>
                  <a:latin typeface="+mn-lt"/>
                  <a:ea typeface="+mn-ea"/>
                  <a:cs typeface="+mn-cs"/>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1"/>
        <c:spPr>
          <a:solidFill>
            <a:srgbClr val="FFC000"/>
          </a:solidFill>
          <a:ln w="9525" cap="flat" cmpd="sng" algn="ctr">
            <a:solidFill>
              <a:schemeClr val="accent1">
                <a:lumMod val="75000"/>
              </a:schemeClr>
            </a:solidFill>
            <a:round/>
          </a:ln>
          <a:effectLst/>
          <a:sp3d contourW="9525">
            <a:contourClr>
              <a:schemeClr val="accent1">
                <a:lumMod val="75000"/>
              </a:schemeClr>
            </a:contourClr>
          </a:sp3d>
        </c:spPr>
        <c:dLbl>
          <c:idx val="0"/>
          <c:layout>
            <c:manualLayout>
              <c:x val="-1.7012227538543329E-2"/>
              <c:y val="-7.3738033763606211E-17"/>
            </c:manualLayout>
          </c:layout>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dk1">
                      <a:lumMod val="75000"/>
                      <a:lumOff val="25000"/>
                    </a:schemeClr>
                  </a:solidFill>
                  <a:latin typeface="+mn-lt"/>
                  <a:ea typeface="+mn-ea"/>
                  <a:cs typeface="+mn-cs"/>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2"/>
        <c:spPr>
          <a:solidFill>
            <a:srgbClr val="FFC000"/>
          </a:solidFill>
          <a:ln w="9525" cap="flat" cmpd="sng" algn="ctr">
            <a:solidFill>
              <a:schemeClr val="accent1">
                <a:lumMod val="75000"/>
              </a:schemeClr>
            </a:solidFill>
            <a:round/>
          </a:ln>
          <a:effectLst/>
          <a:sp3d contourW="9525">
            <a:contourClr>
              <a:schemeClr val="accent1">
                <a:lumMod val="75000"/>
              </a:schemeClr>
            </a:contourClr>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dk1">
                      <a:lumMod val="75000"/>
                      <a:lumOff val="25000"/>
                    </a:schemeClr>
                  </a:solidFill>
                  <a:latin typeface="+mn-lt"/>
                  <a:ea typeface="+mn-ea"/>
                  <a:cs typeface="+mn-cs"/>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3"/>
        <c:spPr>
          <a:solidFill>
            <a:srgbClr val="FFC000"/>
          </a:solidFill>
          <a:ln w="9525" cap="flat" cmpd="sng" algn="ctr">
            <a:solidFill>
              <a:schemeClr val="accent1">
                <a:lumMod val="75000"/>
              </a:schemeClr>
            </a:solidFill>
            <a:round/>
          </a:ln>
          <a:effectLst/>
          <a:sp3d contourW="9525">
            <a:contourClr>
              <a:schemeClr val="accent1">
                <a:lumMod val="75000"/>
              </a:schemeClr>
            </a:contourClr>
          </a:sp3d>
        </c:spPr>
        <c:dLbl>
          <c:idx val="0"/>
          <c:layout>
            <c:manualLayout>
              <c:x val="-1.7012227538543329E-2"/>
              <c:y val="-7.3738033763606211E-17"/>
            </c:manualLayout>
          </c:layout>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dk1">
                      <a:lumMod val="75000"/>
                      <a:lumOff val="25000"/>
                    </a:schemeClr>
                  </a:solidFill>
                  <a:latin typeface="+mn-lt"/>
                  <a:ea typeface="+mn-ea"/>
                  <a:cs typeface="+mn-cs"/>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4"/>
        <c:spPr>
          <a:solidFill>
            <a:srgbClr val="FFC000"/>
          </a:solidFill>
          <a:ln w="9525" cap="flat" cmpd="sng" algn="ctr">
            <a:solidFill>
              <a:schemeClr val="accent1">
                <a:lumMod val="75000"/>
              </a:schemeClr>
            </a:solidFill>
            <a:round/>
          </a:ln>
          <a:effectLst/>
          <a:sp3d contourW="9525">
            <a:contourClr>
              <a:schemeClr val="accent1">
                <a:lumMod val="75000"/>
              </a:schemeClr>
            </a:contourClr>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dk1">
                      <a:lumMod val="75000"/>
                      <a:lumOff val="25000"/>
                    </a:schemeClr>
                  </a:solidFill>
                  <a:latin typeface="+mn-lt"/>
                  <a:ea typeface="+mn-ea"/>
                  <a:cs typeface="+mn-cs"/>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5"/>
        <c:spPr>
          <a:solidFill>
            <a:srgbClr val="FFC000"/>
          </a:solidFill>
          <a:ln w="9525" cap="flat" cmpd="sng" algn="ctr">
            <a:solidFill>
              <a:schemeClr val="accent1">
                <a:lumMod val="75000"/>
              </a:schemeClr>
            </a:solidFill>
            <a:round/>
          </a:ln>
          <a:effectLst/>
          <a:sp3d contourW="9525">
            <a:contourClr>
              <a:schemeClr val="accent1">
                <a:lumMod val="75000"/>
              </a:schemeClr>
            </a:contourClr>
          </a:sp3d>
        </c:spPr>
        <c:dLbl>
          <c:idx val="0"/>
          <c:layout>
            <c:manualLayout>
              <c:x val="-1.7012227538543329E-2"/>
              <c:y val="-7.3738033763606211E-17"/>
            </c:manualLayout>
          </c:layout>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dk1">
                      <a:lumMod val="75000"/>
                      <a:lumOff val="25000"/>
                    </a:schemeClr>
                  </a:solidFill>
                  <a:latin typeface="+mn-lt"/>
                  <a:ea typeface="+mn-ea"/>
                  <a:cs typeface="+mn-cs"/>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6"/>
        <c:spPr>
          <a:solidFill>
            <a:srgbClr val="FFC000"/>
          </a:solidFill>
          <a:ln w="9525" cap="flat" cmpd="sng" algn="ctr">
            <a:solidFill>
              <a:schemeClr val="accent1">
                <a:lumMod val="75000"/>
              </a:schemeClr>
            </a:solidFill>
            <a:round/>
          </a:ln>
          <a:effectLst/>
          <a:sp3d contourW="9525">
            <a:contourClr>
              <a:schemeClr val="accent1">
                <a:lumMod val="75000"/>
              </a:schemeClr>
            </a:contourClr>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dk1">
                      <a:lumMod val="75000"/>
                      <a:lumOff val="25000"/>
                    </a:schemeClr>
                  </a:solidFill>
                  <a:latin typeface="+mn-lt"/>
                  <a:ea typeface="+mn-ea"/>
                  <a:cs typeface="+mn-cs"/>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7"/>
        <c:spPr>
          <a:solidFill>
            <a:srgbClr val="FFC000"/>
          </a:solidFill>
          <a:ln w="9525" cap="flat" cmpd="sng" algn="ctr">
            <a:solidFill>
              <a:schemeClr val="accent1">
                <a:lumMod val="75000"/>
              </a:schemeClr>
            </a:solidFill>
            <a:round/>
          </a:ln>
          <a:effectLst/>
          <a:sp3d contourW="9525">
            <a:contourClr>
              <a:schemeClr val="accent1">
                <a:lumMod val="75000"/>
              </a:schemeClr>
            </a:contourClr>
          </a:sp3d>
        </c:spPr>
        <c:dLbl>
          <c:idx val="0"/>
          <c:layout>
            <c:manualLayout>
              <c:x val="-1.7012227538543329E-2"/>
              <c:y val="-7.3738033763606211E-17"/>
            </c:manualLayout>
          </c:layout>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dk1">
                      <a:lumMod val="75000"/>
                      <a:lumOff val="25000"/>
                    </a:schemeClr>
                  </a:solidFill>
                  <a:latin typeface="+mn-lt"/>
                  <a:ea typeface="+mn-ea"/>
                  <a:cs typeface="+mn-cs"/>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s>
    <c:view3D>
      <c:rotX val="0"/>
      <c:rotY val="0"/>
      <c:depthPercent val="60"/>
      <c:rAngAx val="0"/>
      <c:perspective val="100"/>
    </c:view3D>
    <c:floor>
      <c:thickness val="0"/>
      <c:spPr>
        <a:solidFill>
          <a:schemeClr val="lt1">
            <a:lumMod val="95000"/>
          </a:schemeClr>
        </a:solid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5.2314567813899246E-2"/>
          <c:y val="0.33065016756187593"/>
          <c:w val="0.92563714224717131"/>
          <c:h val="0.3901935621994097"/>
        </c:manualLayout>
      </c:layout>
      <c:bar3DChart>
        <c:barDir val="col"/>
        <c:grouping val="clustered"/>
        <c:varyColors val="0"/>
        <c:ser>
          <c:idx val="0"/>
          <c:order val="0"/>
          <c:tx>
            <c:strRef>
              <c:f>'GRÁFICAS AT'!$B$3</c:f>
              <c:strCache>
                <c:ptCount val="1"/>
                <c:pt idx="0">
                  <c:v>Total</c:v>
                </c:pt>
              </c:strCache>
            </c:strRef>
          </c:tx>
          <c:spPr>
            <a:solidFill>
              <a:srgbClr val="FFC000"/>
            </a:solidFill>
            <a:ln w="9525" cap="flat" cmpd="sng" algn="ctr">
              <a:solidFill>
                <a:schemeClr val="accent1">
                  <a:lumMod val="75000"/>
                </a:schemeClr>
              </a:solidFill>
              <a:round/>
            </a:ln>
            <a:effectLst/>
            <a:sp3d contourW="9525">
              <a:contourClr>
                <a:schemeClr val="accent1">
                  <a:lumMod val="75000"/>
                </a:schemeClr>
              </a:contourClr>
            </a:sp3d>
          </c:spPr>
          <c:invertIfNegative val="0"/>
          <c:dPt>
            <c:idx val="10"/>
            <c:invertIfNegative val="0"/>
            <c:bubble3D val="0"/>
            <c:spPr>
              <a:solidFill>
                <a:srgbClr val="FFC000"/>
              </a:solidFill>
              <a:ln w="9525" cap="flat" cmpd="sng" algn="ctr">
                <a:solidFill>
                  <a:schemeClr val="accent1">
                    <a:lumMod val="75000"/>
                  </a:schemeClr>
                </a:solidFill>
                <a:round/>
              </a:ln>
              <a:effectLst/>
              <a:sp3d contourW="9525">
                <a:contourClr>
                  <a:schemeClr val="accent1">
                    <a:lumMod val="75000"/>
                  </a:schemeClr>
                </a:contourClr>
              </a:sp3d>
            </c:spPr>
            <c:extLst>
              <c:ext xmlns:c16="http://schemas.microsoft.com/office/drawing/2014/chart" uri="{C3380CC4-5D6E-409C-BE32-E72D297353CC}">
                <c16:uniqueId val="{00000001-09E8-4CE6-8880-85D87C247195}"/>
              </c:ext>
            </c:extLst>
          </c:dPt>
          <c:dLbls>
            <c:dLbl>
              <c:idx val="10"/>
              <c:layout>
                <c:manualLayout>
                  <c:x val="-1.7012227538543329E-2"/>
                  <c:y val="-7.3738033763606211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9E8-4CE6-8880-85D87C247195}"/>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dk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cat>
            <c:strRef>
              <c:f>'GRÁFICAS AT'!$A$4:$A$16</c:f>
              <c:strCache>
                <c:ptCount val="12"/>
                <c:pt idx="0">
                  <c:v>DT BOYACA</c:v>
                </c:pt>
                <c:pt idx="1">
                  <c:v>DT CAUCA</c:v>
                </c:pt>
                <c:pt idx="2">
                  <c:v>DT CESAR</c:v>
                </c:pt>
                <c:pt idx="3">
                  <c:v>DT CUNDINAMARCA</c:v>
                </c:pt>
                <c:pt idx="4">
                  <c:v>DT HUILA</c:v>
                </c:pt>
                <c:pt idx="5">
                  <c:v>DT MAGDALENA</c:v>
                </c:pt>
                <c:pt idx="6">
                  <c:v>DT META</c:v>
                </c:pt>
                <c:pt idx="7">
                  <c:v>DT NARIÑO</c:v>
                </c:pt>
                <c:pt idx="8">
                  <c:v>DT SUCRE</c:v>
                </c:pt>
                <c:pt idx="9">
                  <c:v>DT TOLIMA</c:v>
                </c:pt>
                <c:pt idx="10">
                  <c:v>DT VALLE</c:v>
                </c:pt>
                <c:pt idx="11">
                  <c:v>SEDE CENTRAL</c:v>
                </c:pt>
              </c:strCache>
            </c:strRef>
          </c:cat>
          <c:val>
            <c:numRef>
              <c:f>'GRÁFICAS AT'!$B$4:$B$16</c:f>
              <c:numCache>
                <c:formatCode>General</c:formatCode>
                <c:ptCount val="12"/>
                <c:pt idx="0">
                  <c:v>2</c:v>
                </c:pt>
                <c:pt idx="1">
                  <c:v>4</c:v>
                </c:pt>
                <c:pt idx="2">
                  <c:v>1</c:v>
                </c:pt>
                <c:pt idx="3">
                  <c:v>1</c:v>
                </c:pt>
                <c:pt idx="4">
                  <c:v>1</c:v>
                </c:pt>
                <c:pt idx="5">
                  <c:v>1</c:v>
                </c:pt>
                <c:pt idx="6">
                  <c:v>14</c:v>
                </c:pt>
                <c:pt idx="7">
                  <c:v>1</c:v>
                </c:pt>
                <c:pt idx="8">
                  <c:v>1</c:v>
                </c:pt>
                <c:pt idx="9">
                  <c:v>3</c:v>
                </c:pt>
                <c:pt idx="10">
                  <c:v>1</c:v>
                </c:pt>
                <c:pt idx="11">
                  <c:v>8</c:v>
                </c:pt>
              </c:numCache>
            </c:numRef>
          </c:val>
          <c:extLst>
            <c:ext xmlns:c16="http://schemas.microsoft.com/office/drawing/2014/chart" uri="{C3380CC4-5D6E-409C-BE32-E72D297353CC}">
              <c16:uniqueId val="{00000002-09E8-4CE6-8880-85D87C247195}"/>
            </c:ext>
          </c:extLst>
        </c:ser>
        <c:dLbls>
          <c:showLegendKey val="0"/>
          <c:showVal val="1"/>
          <c:showCatName val="0"/>
          <c:showSerName val="0"/>
          <c:showPercent val="0"/>
          <c:showBubbleSize val="0"/>
        </c:dLbls>
        <c:gapWidth val="65"/>
        <c:shape val="box"/>
        <c:axId val="1395101328"/>
        <c:axId val="1395105488"/>
        <c:axId val="0"/>
      </c:bar3DChart>
      <c:catAx>
        <c:axId val="1395101328"/>
        <c:scaling>
          <c:orientation val="minMax"/>
        </c:scaling>
        <c:delete val="0"/>
        <c:axPos val="b"/>
        <c:numFmt formatCode="General" sourceLinked="1"/>
        <c:majorTickMark val="none"/>
        <c:minorTickMark val="none"/>
        <c:tickLblPos val="nextTo"/>
        <c:spPr>
          <a:noFill/>
          <a:ln w="19050" cap="flat" cmpd="sng" algn="ctr">
            <a:solidFill>
              <a:schemeClr val="dk1">
                <a:lumMod val="75000"/>
                <a:lumOff val="25000"/>
              </a:schemeClr>
            </a:solidFill>
            <a:round/>
          </a:ln>
          <a:effectLst/>
        </c:spPr>
        <c:txPr>
          <a:bodyPr rot="-60000000" spcFirstLastPara="1" vertOverflow="ellipsis" vert="horz" wrap="square" anchor="ctr" anchorCtr="1"/>
          <a:lstStyle/>
          <a:p>
            <a:pPr>
              <a:defRPr sz="900" b="0" i="0" u="none" strike="noStrike" kern="1200" cap="all" baseline="0">
                <a:solidFill>
                  <a:schemeClr val="dk1">
                    <a:lumMod val="75000"/>
                    <a:lumOff val="25000"/>
                  </a:schemeClr>
                </a:solidFill>
                <a:latin typeface="+mn-lt"/>
                <a:ea typeface="+mn-ea"/>
                <a:cs typeface="+mn-cs"/>
              </a:defRPr>
            </a:pPr>
            <a:endParaRPr lang="es-CO"/>
          </a:p>
        </c:txPr>
        <c:crossAx val="1395105488"/>
        <c:crosses val="autoZero"/>
        <c:auto val="1"/>
        <c:lblAlgn val="ctr"/>
        <c:lblOffset val="100"/>
        <c:noMultiLvlLbl val="0"/>
      </c:catAx>
      <c:valAx>
        <c:axId val="1395105488"/>
        <c:scaling>
          <c:orientation val="minMax"/>
        </c:scaling>
        <c:delete val="0"/>
        <c:axPos val="l"/>
        <c:majorGridlines>
          <c:spPr>
            <a:ln w="9525" cap="flat" cmpd="sng" algn="ctr">
              <a:solidFill>
                <a:schemeClr val="dk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dk1">
                    <a:lumMod val="75000"/>
                    <a:lumOff val="25000"/>
                  </a:schemeClr>
                </a:solidFill>
                <a:latin typeface="+mn-lt"/>
                <a:ea typeface="+mn-ea"/>
                <a:cs typeface="+mn-cs"/>
              </a:defRPr>
            </a:pPr>
            <a:endParaRPr lang="es-CO"/>
          </a:p>
        </c:txPr>
        <c:crossAx val="1395101328"/>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a:effectLst/>
  </c:spPr>
  <c:txPr>
    <a:bodyPr/>
    <a:lstStyle/>
    <a:p>
      <a:pPr>
        <a:defRPr/>
      </a:pPr>
      <a:endParaRPr lang="es-CO"/>
    </a:p>
  </c:txPr>
  <c:externalData r:id="rId3">
    <c:autoUpdate val="0"/>
  </c:externalData>
  <c:extLst>
    <c:ext xmlns:c14="http://schemas.microsoft.com/office/drawing/2007/8/2/chart" uri="{781A3756-C4B2-4CAC-9D66-4F8BD8637D16}">
      <c14:pivotOptions>
        <c14:dropZoneFilter val="1"/>
        <c14:dropZoneCategories val="1"/>
        <c14:dropZoneData val="1"/>
        <c14:dropZonesVisible val="1"/>
      </c14:pivotOptions>
    </c:ext>
    <c:ext xmlns:c16="http://schemas.microsoft.com/office/drawing/2014/chart" uri="{E28EC0CA-F0BB-4C9C-879D-F8772B89E7AC}">
      <c16:pivotOptions16>
        <c16:showExpandCollapseFieldButtons val="1"/>
      </c16:pivotOptions16>
    </c:ext>
  </c:extLst>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19.xml><?xml version="1.0" encoding="utf-8"?>
<cs:colorStyle xmlns:cs="http://schemas.microsoft.com/office/drawing/2012/chartStyle" xmlns:a="http://schemas.openxmlformats.org/drawingml/2006/main" meth="withinLinear" id="18">
  <a:schemeClr val="accent5"/>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64">
  <cs:axisTitle>
    <cs:lnRef idx="0"/>
    <cs:fillRef idx="0"/>
    <cs:effectRef idx="0"/>
    <cs:fontRef idx="minor">
      <a:schemeClr val="dk1">
        <a:lumMod val="75000"/>
        <a:lumOff val="25000"/>
      </a:schemeClr>
    </cs:fontRef>
    <cs:defRPr sz="900"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900"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900" kern="1200"/>
  </cs:chartArea>
  <cs:dataLabel>
    <cs:lnRef idx="0"/>
    <cs:fillRef idx="0"/>
    <cs:effectRef idx="0"/>
    <cs:fontRef idx="minor">
      <a:schemeClr val="lt1"/>
    </cs:fontRef>
    <cs:spPr>
      <a:pattFill prst="pct75">
        <a:fgClr>
          <a:schemeClr val="dk1">
            <a:lumMod val="75000"/>
            <a:lumOff val="25000"/>
          </a:schemeClr>
        </a:fgClr>
        <a:bgClr>
          <a:schemeClr val="dk1">
            <a:lumMod val="65000"/>
            <a:lumOff val="35000"/>
          </a:schemeClr>
        </a:bgClr>
      </a:pattFill>
      <a:effectLst>
        <a:outerShdw blurRad="50800" dist="38100" dir="2700000" algn="tl" rotWithShape="0">
          <a:prstClr val="black">
            <a:alpha val="40000"/>
          </a:prstClr>
        </a:outerShdw>
      </a:effectLst>
    </cs:spPr>
    <cs:defRPr sz="1000" b="1" i="0" u="none" strike="noStrike" kern="1200" baseline="0"/>
  </cs:dataLabel>
  <cs:dataLabelCallout>
    <cs:lnRef idx="0"/>
    <cs:fillRef idx="0"/>
    <cs:effectRef idx="0"/>
    <cs:fontRef idx="minor">
      <a:schemeClr val="lt1"/>
    </cs:fontRef>
    <cs:spPr>
      <a:pattFill prst="pct75">
        <a:fgClr>
          <a:schemeClr val="dk1">
            <a:lumMod val="75000"/>
            <a:lumOff val="25000"/>
          </a:schemeClr>
        </a:fgClr>
        <a:bgClr>
          <a:schemeClr val="dk1">
            <a:lumMod val="65000"/>
            <a:lumOff val="35000"/>
          </a:schemeClr>
        </a:bgClr>
      </a:pattFill>
      <a:effectLst>
        <a:outerShdw blurRad="50800" dist="38100" dir="2700000" algn="tl" rotWithShape="0">
          <a:prstClr val="black">
            <a:alpha val="40000"/>
          </a:prstClr>
        </a:outerShdw>
      </a:effectLst>
    </cs:spPr>
    <cs:defRPr sz="1000" b="1" i="0" u="none" strike="noStrike" kern="1200" baseline="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a:effectLst>
        <a:outerShdw blurRad="254000" sx="102000" sy="102000" algn="ctr" rotWithShape="0">
          <a:prstClr val="black">
            <a:alpha val="20000"/>
          </a:prstClr>
        </a:outerShdw>
      </a:effectLst>
    </cs:spPr>
  </cs:dataPoint>
  <cs:dataPoint3D>
    <cs:lnRef idx="0"/>
    <cs:fillRef idx="0">
      <cs:styleClr val="auto"/>
    </cs:fillRef>
    <cs:effectRef idx="0"/>
    <cs:fontRef idx="minor">
      <a:schemeClr val="dk1"/>
    </cs:fontRef>
    <cs:spPr>
      <a:solidFill>
        <a:schemeClr val="phClr"/>
      </a:solidFill>
      <a:effectLst>
        <a:outerShdw blurRad="254000" sx="102000" sy="102000" algn="ctr" rotWithShape="0">
          <a:prstClr val="black">
            <a:alpha val="20000"/>
          </a:prstClr>
        </a:outerShdw>
      </a:effectLst>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900"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95000"/>
                <a:lumOff val="5000"/>
                <a:alpha val="42000"/>
              </a:schemeClr>
            </a:gs>
            <a:gs pos="0">
              <a:schemeClr val="lt1">
                <a:lumMod val="75000"/>
                <a:alpha val="36000"/>
              </a:schemeClr>
            </a:gs>
          </a:gsLst>
          <a:lin ang="5400000" scaled="0"/>
        </a:gradFill>
        <a:round/>
      </a:ln>
    </cs:spPr>
  </cs:gridlineMajor>
  <cs:gridlineMinor>
    <cs:lnRef idx="0"/>
    <cs:fillRef idx="0"/>
    <cs:effectRef idx="0"/>
    <cs:fontRef idx="minor">
      <a:schemeClr val="dk1"/>
    </cs:fontRef>
    <cs:spPr>
      <a:ln>
        <a:gradFill>
          <a:gsLst>
            <a:gs pos="100000">
              <a:schemeClr val="dk1">
                <a:lumMod val="95000"/>
                <a:lumOff val="5000"/>
                <a:alpha val="42000"/>
              </a:schemeClr>
            </a:gs>
            <a:gs pos="0">
              <a:schemeClr val="lt1">
                <a:lumMod val="75000"/>
                <a:alpha val="36000"/>
              </a:schemeClr>
            </a:gs>
          </a:gsLst>
          <a:lin ang="5400000" scaled="0"/>
        </a:gradFill>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900"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a:ln w="31750" cap="flat" cmpd="sng" algn="ctr">
        <a:solidFill>
          <a:schemeClr val="dk1">
            <a:lumMod val="75000"/>
            <a:lumOff val="25000"/>
          </a:schemeClr>
        </a:solidFill>
        <a:round/>
      </a:ln>
    </cs:spPr>
    <cs:defRPr sz="900"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18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900"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900" kern="1200"/>
  </cs:valueAxis>
  <cs:wall>
    <cs:lnRef idx="0"/>
    <cs:fillRef idx="0"/>
    <cs:effectRef idx="0"/>
    <cs:fontRef idx="minor">
      <a:schemeClr val="dk1"/>
    </cs:fontRef>
  </cs:wall>
</cs:chartStyle>
</file>

<file path=ppt/charts/style10.xml><?xml version="1.0" encoding="utf-8"?>
<cs:chartStyle xmlns:cs="http://schemas.microsoft.com/office/drawing/2012/chartStyle" xmlns:a="http://schemas.openxmlformats.org/drawingml/2006/main" id="205">
  <cs:axisTitle>
    <cs:lnRef idx="0"/>
    <cs:fillRef idx="0"/>
    <cs:effectRef idx="0"/>
    <cs:fontRef idx="minor">
      <a:schemeClr val="dk1">
        <a:lumMod val="75000"/>
        <a:lumOff val="25000"/>
      </a:schemeClr>
    </cs:fontRef>
    <cs:defRPr sz="900"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900"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900" kern="1200"/>
  </cs:chartArea>
  <cs:dataLabel>
    <cs:lnRef idx="0"/>
    <cs:fillRef idx="0"/>
    <cs:effectRef idx="0"/>
    <cs:fontRef idx="minor">
      <a:schemeClr val="lt1"/>
    </cs:fontRef>
    <cs:defRPr sz="900" b="1" i="0" u="none" strike="noStrike" kern="1200" baseline="0"/>
  </cs:dataLabel>
  <cs:dataLabelCallout>
    <cs:lnRef idx="0"/>
    <cs:fillRef idx="0"/>
    <cs:effectRef idx="0"/>
    <cs:fontRef idx="minor">
      <a:schemeClr val="lt1"/>
    </cs:fontRef>
    <cs:spPr>
      <a:solidFill>
        <a:schemeClr val="dk1">
          <a:lumMod val="65000"/>
          <a:lumOff val="35000"/>
          <a:alpha val="75000"/>
        </a:schemeClr>
      </a:solidFill>
    </cs:spPr>
    <cs:defRPr sz="900" b="1"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alpha val="85000"/>
        </a:schemeClr>
      </a:solidFill>
      <a:ln w="9525" cap="flat" cmpd="sng" algn="ctr">
        <a:solidFill>
          <a:schemeClr val="lt1">
            <a:alpha val="50000"/>
          </a:schemeClr>
        </a:solidFill>
        <a:round/>
      </a:ln>
    </cs:spPr>
  </cs:dataPoint>
  <cs:dataPoint3D>
    <cs:lnRef idx="0"/>
    <cs:fillRef idx="0">
      <cs:styleClr val="auto"/>
    </cs:fillRef>
    <cs:effectRef idx="0"/>
    <cs:fontRef idx="minor">
      <a:schemeClr val="dk1"/>
    </cs:fontRef>
    <cs:spPr>
      <a:solidFill>
        <a:schemeClr val="phClr">
          <a:alpha val="85000"/>
        </a:schemeClr>
      </a:solidFill>
      <a:ln w="9525" cap="flat" cmpd="sng" algn="ctr">
        <a:solidFill>
          <a:schemeClr val="lt1">
            <a:alpha val="50000"/>
          </a:schemeClr>
        </a:solidFill>
        <a:round/>
      </a:ln>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900"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95000"/>
                <a:lumOff val="5000"/>
                <a:alpha val="42000"/>
              </a:schemeClr>
            </a:gs>
            <a:gs pos="0">
              <a:schemeClr val="lt1">
                <a:lumMod val="75000"/>
                <a:alpha val="36000"/>
              </a:schemeClr>
            </a:gs>
          </a:gsLst>
          <a:lin ang="5400000" scaled="0"/>
        </a:gradFill>
        <a:round/>
      </a:ln>
    </cs:spPr>
  </cs:gridlineMajor>
  <cs:gridlineMinor>
    <cs:lnRef idx="0"/>
    <cs:fillRef idx="0"/>
    <cs:effectRef idx="0"/>
    <cs:fontRef idx="minor">
      <a:schemeClr val="dk1"/>
    </cs:fontRef>
    <cs:spPr>
      <a:ln>
        <a:gradFill>
          <a:gsLst>
            <a:gs pos="100000">
              <a:schemeClr val="dk1">
                <a:lumMod val="95000"/>
                <a:lumOff val="5000"/>
                <a:alpha val="42000"/>
              </a:schemeClr>
            </a:gs>
            <a:gs pos="0">
              <a:schemeClr val="lt1">
                <a:lumMod val="75000"/>
                <a:alpha val="36000"/>
              </a:schemeClr>
            </a:gs>
          </a:gsLst>
          <a:lin ang="5400000" scaled="0"/>
        </a:gradFill>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900"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a:ln w="31750" cap="flat" cmpd="sng" algn="ctr">
        <a:solidFill>
          <a:schemeClr val="dk1">
            <a:lumMod val="75000"/>
            <a:lumOff val="25000"/>
          </a:schemeClr>
        </a:solidFill>
        <a:round/>
      </a:ln>
    </cs:spPr>
    <cs:defRPr sz="900"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18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900"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900" kern="1200"/>
  </cs:valueAxis>
  <cs:wall>
    <cs:lnRef idx="0"/>
    <cs:fillRef idx="0"/>
    <cs:effectRef idx="0"/>
    <cs:fontRef idx="minor">
      <a:schemeClr val="dk1"/>
    </cs:fontRef>
  </cs:wall>
</cs:chartStyle>
</file>

<file path=ppt/charts/style11.xml><?xml version="1.0" encoding="utf-8"?>
<cs:chartStyle xmlns:cs="http://schemas.microsoft.com/office/drawing/2012/chartStyle" xmlns:a="http://schemas.openxmlformats.org/drawingml/2006/main" id="228">
  <cs:axisTitle>
    <cs:lnRef idx="0"/>
    <cs:fillRef idx="0"/>
    <cs:effectRef idx="0"/>
    <cs:fontRef idx="minor">
      <a:schemeClr val="dk1">
        <a:lumMod val="75000"/>
        <a:lumOff val="25000"/>
      </a:schemeClr>
    </cs:fontRef>
    <cs:defRPr sz="900"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900"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900" kern="1200"/>
  </cs:chartArea>
  <cs:dataLabel>
    <cs:lnRef idx="0"/>
    <cs:fillRef idx="0">
      <cs:styleClr val="auto"/>
    </cs:fillRef>
    <cs:effectRef idx="0"/>
    <cs:fontRef idx="minor">
      <a:schemeClr val="lt1"/>
    </cs:fontRef>
    <cs:defRPr sz="900" b="1" i="0" u="none" strike="noStrike" kern="1200" baseline="0"/>
  </cs:dataLabel>
  <cs:dataLabelCallout>
    <cs:lnRef idx="0"/>
    <cs:fillRef idx="0"/>
    <cs:effectRef idx="0"/>
    <cs:fontRef idx="minor">
      <a:schemeClr val="lt1"/>
    </cs:fontRef>
    <cs:spPr>
      <a:solidFill>
        <a:schemeClr val="dk1">
          <a:lumMod val="65000"/>
          <a:lumOff val="35000"/>
          <a:alpha val="75000"/>
        </a:schemeClr>
      </a:solidFill>
    </cs:spPr>
    <cs:defRPr sz="900" b="1"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alpha val="85000"/>
        </a:schemeClr>
      </a:solidFill>
      <a:ln w="9525" cap="flat" cmpd="sng" algn="ctr">
        <a:solidFill>
          <a:schemeClr val="lt1">
            <a:alpha val="50000"/>
          </a:schemeClr>
        </a:solidFill>
        <a:round/>
      </a:ln>
    </cs:spPr>
  </cs:dataPoint>
  <cs:dataPoint3D>
    <cs:lnRef idx="0"/>
    <cs:fillRef idx="0">
      <cs:styleClr val="auto"/>
    </cs:fillRef>
    <cs:effectRef idx="0"/>
    <cs:fontRef idx="minor">
      <a:schemeClr val="dk1"/>
    </cs:fontRef>
    <cs:spPr>
      <a:solidFill>
        <a:schemeClr val="phClr">
          <a:alpha val="85000"/>
        </a:schemeClr>
      </a:solidFill>
      <a:ln w="9525" cap="flat" cmpd="sng" algn="ctr">
        <a:solidFill>
          <a:schemeClr val="lt1">
            <a:alpha val="50000"/>
          </a:schemeClr>
        </a:solidFill>
        <a:round/>
      </a:ln>
    </cs:spPr>
  </cs:dataPoint3D>
  <cs:dataPointLine>
    <cs:lnRef idx="0">
      <cs:styleClr val="auto"/>
    </cs:lnRef>
    <cs:fillRef idx="0"/>
    <cs:effectRef idx="0"/>
    <cs:fontRef idx="minor">
      <a:schemeClr val="dk1"/>
    </cs:fontRef>
    <cs:spPr>
      <a:ln w="31750"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17"/>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900"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95000"/>
                <a:lumOff val="5000"/>
                <a:alpha val="42000"/>
              </a:schemeClr>
            </a:gs>
            <a:gs pos="0">
              <a:schemeClr val="lt1">
                <a:lumMod val="75000"/>
                <a:alpha val="36000"/>
              </a:schemeClr>
            </a:gs>
          </a:gsLst>
          <a:lin ang="5400000" scaled="0"/>
        </a:gradFill>
        <a:round/>
      </a:ln>
    </cs:spPr>
  </cs:gridlineMajor>
  <cs:gridlineMinor>
    <cs:lnRef idx="0"/>
    <cs:fillRef idx="0"/>
    <cs:effectRef idx="0"/>
    <cs:fontRef idx="minor">
      <a:schemeClr val="dk1"/>
    </cs:fontRef>
    <cs:spPr>
      <a:ln>
        <a:gradFill>
          <a:gsLst>
            <a:gs pos="100000">
              <a:schemeClr val="dk1">
                <a:lumMod val="95000"/>
                <a:lumOff val="5000"/>
                <a:alpha val="42000"/>
              </a:schemeClr>
            </a:gs>
            <a:gs pos="0">
              <a:schemeClr val="lt1">
                <a:lumMod val="75000"/>
                <a:alpha val="36000"/>
              </a:schemeClr>
            </a:gs>
          </a:gsLst>
          <a:lin ang="5400000" scaled="0"/>
        </a:gradFill>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900"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a:ln w="31750" cap="flat" cmpd="sng" algn="ctr">
        <a:solidFill>
          <a:schemeClr val="dk1">
            <a:lumMod val="75000"/>
            <a:lumOff val="25000"/>
          </a:schemeClr>
        </a:solidFill>
        <a:round/>
      </a:ln>
    </cs:spPr>
    <cs:defRPr sz="900"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18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900"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900" kern="1200"/>
  </cs:valueAxis>
  <cs:wall>
    <cs:lnRef idx="0"/>
    <cs:fillRef idx="0"/>
    <cs:effectRef idx="0"/>
    <cs:fontRef idx="minor">
      <a:schemeClr val="dk1"/>
    </cs:fontRef>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7">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lumOff val="2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charts/style16.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2.xml><?xml version="1.0" encoding="utf-8"?>
<cs:chartStyle xmlns:cs="http://schemas.microsoft.com/office/drawing/2012/chartStyle" xmlns:a="http://schemas.openxmlformats.org/drawingml/2006/main" id="264">
  <cs:axisTitle>
    <cs:lnRef idx="0"/>
    <cs:fillRef idx="0"/>
    <cs:effectRef idx="0"/>
    <cs:fontRef idx="minor">
      <a:schemeClr val="dk1">
        <a:lumMod val="75000"/>
        <a:lumOff val="25000"/>
      </a:schemeClr>
    </cs:fontRef>
    <cs:defRPr sz="900"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900"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900" kern="1200"/>
  </cs:chartArea>
  <cs:dataLabel>
    <cs:lnRef idx="0"/>
    <cs:fillRef idx="0"/>
    <cs:effectRef idx="0"/>
    <cs:fontRef idx="minor">
      <a:schemeClr val="lt1"/>
    </cs:fontRef>
    <cs:spPr>
      <a:pattFill prst="pct75">
        <a:fgClr>
          <a:schemeClr val="dk1">
            <a:lumMod val="75000"/>
            <a:lumOff val="25000"/>
          </a:schemeClr>
        </a:fgClr>
        <a:bgClr>
          <a:schemeClr val="dk1">
            <a:lumMod val="65000"/>
            <a:lumOff val="35000"/>
          </a:schemeClr>
        </a:bgClr>
      </a:pattFill>
      <a:effectLst>
        <a:outerShdw blurRad="50800" dist="38100" dir="2700000" algn="tl" rotWithShape="0">
          <a:prstClr val="black">
            <a:alpha val="40000"/>
          </a:prstClr>
        </a:outerShdw>
      </a:effectLst>
    </cs:spPr>
    <cs:defRPr sz="1000" b="1" i="0" u="none" strike="noStrike" kern="1200" baseline="0"/>
  </cs:dataLabel>
  <cs:dataLabelCallout>
    <cs:lnRef idx="0"/>
    <cs:fillRef idx="0"/>
    <cs:effectRef idx="0"/>
    <cs:fontRef idx="minor">
      <a:schemeClr val="lt1"/>
    </cs:fontRef>
    <cs:spPr>
      <a:pattFill prst="pct75">
        <a:fgClr>
          <a:schemeClr val="dk1">
            <a:lumMod val="75000"/>
            <a:lumOff val="25000"/>
          </a:schemeClr>
        </a:fgClr>
        <a:bgClr>
          <a:schemeClr val="dk1">
            <a:lumMod val="65000"/>
            <a:lumOff val="35000"/>
          </a:schemeClr>
        </a:bgClr>
      </a:pattFill>
      <a:effectLst>
        <a:outerShdw blurRad="50800" dist="38100" dir="2700000" algn="tl" rotWithShape="0">
          <a:prstClr val="black">
            <a:alpha val="40000"/>
          </a:prstClr>
        </a:outerShdw>
      </a:effectLst>
    </cs:spPr>
    <cs:defRPr sz="1000" b="1" i="0" u="none" strike="noStrike" kern="1200" baseline="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a:effectLst>
        <a:outerShdw blurRad="254000" sx="102000" sy="102000" algn="ctr" rotWithShape="0">
          <a:prstClr val="black">
            <a:alpha val="20000"/>
          </a:prstClr>
        </a:outerShdw>
      </a:effectLst>
    </cs:spPr>
  </cs:dataPoint>
  <cs:dataPoint3D>
    <cs:lnRef idx="0"/>
    <cs:fillRef idx="0">
      <cs:styleClr val="auto"/>
    </cs:fillRef>
    <cs:effectRef idx="0"/>
    <cs:fontRef idx="minor">
      <a:schemeClr val="dk1"/>
    </cs:fontRef>
    <cs:spPr>
      <a:solidFill>
        <a:schemeClr val="phClr"/>
      </a:solidFill>
      <a:effectLst>
        <a:outerShdw blurRad="254000" sx="102000" sy="102000" algn="ctr" rotWithShape="0">
          <a:prstClr val="black">
            <a:alpha val="20000"/>
          </a:prstClr>
        </a:outerShdw>
      </a:effectLst>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900"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95000"/>
                <a:lumOff val="5000"/>
                <a:alpha val="42000"/>
              </a:schemeClr>
            </a:gs>
            <a:gs pos="0">
              <a:schemeClr val="lt1">
                <a:lumMod val="75000"/>
                <a:alpha val="36000"/>
              </a:schemeClr>
            </a:gs>
          </a:gsLst>
          <a:lin ang="5400000" scaled="0"/>
        </a:gradFill>
        <a:round/>
      </a:ln>
    </cs:spPr>
  </cs:gridlineMajor>
  <cs:gridlineMinor>
    <cs:lnRef idx="0"/>
    <cs:fillRef idx="0"/>
    <cs:effectRef idx="0"/>
    <cs:fontRef idx="minor">
      <a:schemeClr val="dk1"/>
    </cs:fontRef>
    <cs:spPr>
      <a:ln>
        <a:gradFill>
          <a:gsLst>
            <a:gs pos="100000">
              <a:schemeClr val="dk1">
                <a:lumMod val="95000"/>
                <a:lumOff val="5000"/>
                <a:alpha val="42000"/>
              </a:schemeClr>
            </a:gs>
            <a:gs pos="0">
              <a:schemeClr val="lt1">
                <a:lumMod val="75000"/>
                <a:alpha val="36000"/>
              </a:schemeClr>
            </a:gs>
          </a:gsLst>
          <a:lin ang="5400000" scaled="0"/>
        </a:gradFill>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900"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a:ln w="31750" cap="flat" cmpd="sng" algn="ctr">
        <a:solidFill>
          <a:schemeClr val="dk1">
            <a:lumMod val="75000"/>
            <a:lumOff val="25000"/>
          </a:schemeClr>
        </a:solidFill>
        <a:round/>
      </a:ln>
    </cs:spPr>
    <cs:defRPr sz="900"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18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900"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900" kern="1200"/>
  </cs:valueAxis>
  <cs:wall>
    <cs:lnRef idx="0"/>
    <cs:fillRef idx="0"/>
    <cs:effectRef idx="0"/>
    <cs:fontRef idx="minor">
      <a:schemeClr val="dk1"/>
    </cs:fontRef>
  </cs:wall>
</cs:chartStyle>
</file>

<file path=ppt/charts/style2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88">
  <cs:axisTitle>
    <cs:lnRef idx="0"/>
    <cs:fillRef idx="0"/>
    <cs:effectRef idx="0"/>
    <cs:fontRef idx="minor">
      <a:schemeClr val="dk1">
        <a:lumMod val="75000"/>
        <a:lumOff val="25000"/>
      </a:schemeClr>
    </cs:fontRef>
    <cs:defRPr sz="1197"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1197"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1197" kern="1200"/>
  </cs:chartArea>
  <cs:dataLabel>
    <cs:lnRef idx="0"/>
    <cs:fillRef idx="0"/>
    <cs:effectRef idx="0"/>
    <cs:fontRef idx="minor">
      <a:schemeClr val="dk1">
        <a:lumMod val="75000"/>
        <a:lumOff val="25000"/>
      </a:schemeClr>
    </cs:fontRef>
    <cs:defRPr sz="1197" kern="1200"/>
  </cs:dataLabel>
  <cs:dataLabelCallout>
    <cs:lnRef idx="0"/>
    <cs:fillRef idx="0"/>
    <cs:effectRef idx="0"/>
    <cs:fontRef idx="minor">
      <a:schemeClr val="lt1"/>
    </cs:fontRef>
    <cs:spPr>
      <a:solidFill>
        <a:schemeClr val="dk1">
          <a:lumMod val="65000"/>
          <a:lumOff val="35000"/>
          <a:alpha val="75000"/>
        </a:schemeClr>
      </a:solidFill>
    </cs:spPr>
    <cs:defRPr sz="1197" b="1" kern="1200"/>
    <cs:bodyPr rot="0" spcFirstLastPara="1" vertOverflow="clip" horzOverflow="clip" vert="horz" wrap="square" lIns="36576" tIns="18288" rIns="36576" bIns="18288" anchor="ctr" anchorCtr="1">
      <a:spAutoFit/>
    </cs:bodyPr>
  </cs:dataLabelCallout>
  <cs:dataPoint>
    <cs:lnRef idx="0">
      <cs:styleClr val="auto"/>
    </cs:lnRef>
    <cs:fillRef idx="0">
      <cs:styleClr val="auto"/>
    </cs:fillRef>
    <cs:effectRef idx="0"/>
    <cs:fontRef idx="minor">
      <a:schemeClr val="dk1"/>
    </cs:fontRef>
    <cs:spPr>
      <a:solidFill>
        <a:schemeClr val="phClr">
          <a:alpha val="85000"/>
        </a:schemeClr>
      </a:solidFill>
      <a:ln w="9525" cap="flat" cmpd="sng" algn="ctr">
        <a:solidFill>
          <a:schemeClr val="phClr">
            <a:lumMod val="75000"/>
          </a:schemeClr>
        </a:solidFill>
        <a:round/>
      </a:ln>
    </cs:spPr>
  </cs:dataPoint>
  <cs:dataPoint3D>
    <cs:lnRef idx="0">
      <cs:styleClr val="auto"/>
    </cs:lnRef>
    <cs:fillRef idx="0">
      <cs:styleClr val="auto"/>
    </cs:fillRef>
    <cs:effectRef idx="0">
      <cs:styleClr val="auto"/>
    </cs:effectRef>
    <cs:fontRef idx="minor">
      <a:schemeClr val="dk1"/>
    </cs:fontRef>
    <cs:spPr>
      <a:solidFill>
        <a:schemeClr val="phClr">
          <a:alpha val="85000"/>
        </a:schemeClr>
      </a:solidFill>
      <a:ln w="9525" cap="flat" cmpd="sng" algn="ctr">
        <a:solidFill>
          <a:schemeClr val="phClr">
            <a:lumMod val="75000"/>
          </a:schemeClr>
        </a:solidFill>
        <a:round/>
      </a:ln>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1197"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spPr>
      <a:solidFill>
        <a:schemeClr val="lt1">
          <a:lumMod val="95000"/>
        </a:schemeClr>
      </a:solidFill>
      <a:sp3d/>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cs:defRPr sz="1197"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22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1197"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1197" kern="1200"/>
  </cs:valueAxis>
  <cs:wall>
    <cs:lnRef idx="0"/>
    <cs:fillRef idx="0"/>
    <cs:effectRef idx="0"/>
    <cs:fontRef idx="minor">
      <a:schemeClr val="dk1"/>
    </cs:fontRef>
  </cs:wall>
</cs:chartStyle>
</file>

<file path=ppt/charts/style4.xml><?xml version="1.0" encoding="utf-8"?>
<cs:chartStyle xmlns:cs="http://schemas.microsoft.com/office/drawing/2012/chartStyle" xmlns:a="http://schemas.openxmlformats.org/drawingml/2006/main" id="300">
  <cs:axisTitle>
    <cs:lnRef idx="0"/>
    <cs:fillRef idx="0"/>
    <cs:effectRef idx="0"/>
    <cs:fontRef idx="minor">
      <a:schemeClr val="dk1">
        <a:lumMod val="75000"/>
        <a:lumOff val="25000"/>
      </a:schemeClr>
    </cs:fontRef>
    <cs:defRPr sz="1197"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1197"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1197" kern="1200"/>
  </cs:chartArea>
  <cs:dataLabel>
    <cs:lnRef idx="0"/>
    <cs:fillRef idx="0"/>
    <cs:effectRef idx="0"/>
    <cs:fontRef idx="minor">
      <a:schemeClr val="lt1"/>
    </cs:fontRef>
    <cs:defRPr sz="1197" b="1" i="0" u="none" strike="noStrike" kern="1200" baseline="0"/>
  </cs:dataLabel>
  <cs:dataLabelCallout>
    <cs:lnRef idx="0"/>
    <cs:fillRef idx="0"/>
    <cs:effectRef idx="0"/>
    <cs:fontRef idx="minor">
      <a:schemeClr val="lt1"/>
    </cs:fontRef>
    <cs:spPr>
      <a:solidFill>
        <a:schemeClr val="dk1">
          <a:lumMod val="65000"/>
          <a:lumOff val="35000"/>
          <a:alpha val="75000"/>
        </a:schemeClr>
      </a:solidFill>
    </cs:spPr>
    <cs:defRPr sz="1197" b="1"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alpha val="85000"/>
        </a:schemeClr>
      </a:solidFill>
      <a:ln w="9525" cap="flat" cmpd="sng" algn="ctr">
        <a:solidFill>
          <a:schemeClr val="lt1">
            <a:alpha val="50000"/>
          </a:schemeClr>
        </a:solidFill>
        <a:round/>
      </a:ln>
    </cs:spPr>
  </cs:dataPoint>
  <cs:dataPoint3D>
    <cs:lnRef idx="0"/>
    <cs:fillRef idx="0">
      <cs:styleClr val="auto"/>
    </cs:fillRef>
    <cs:effectRef idx="0"/>
    <cs:fontRef idx="minor">
      <a:schemeClr val="dk1"/>
    </cs:fontRef>
    <cs:spPr>
      <a:solidFill>
        <a:schemeClr val="phClr">
          <a:alpha val="85000"/>
        </a:schemeClr>
      </a:solidFill>
      <a:ln w="9525" cap="flat" cmpd="sng" algn="ctr">
        <a:solidFill>
          <a:schemeClr val="lt1">
            <a:alpha val="50000"/>
          </a:schemeClr>
        </a:solidFill>
        <a:round/>
      </a:ln>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1197"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95000"/>
                <a:lumOff val="5000"/>
                <a:alpha val="42000"/>
              </a:schemeClr>
            </a:gs>
            <a:gs pos="0">
              <a:schemeClr val="lt1">
                <a:lumMod val="75000"/>
                <a:alpha val="36000"/>
              </a:schemeClr>
            </a:gs>
          </a:gsLst>
          <a:lin ang="5400000" scaled="0"/>
        </a:gradFill>
        <a:round/>
      </a:ln>
    </cs:spPr>
  </cs:gridlineMajor>
  <cs:gridlineMinor>
    <cs:lnRef idx="0"/>
    <cs:fillRef idx="0"/>
    <cs:effectRef idx="0"/>
    <cs:fontRef idx="minor">
      <a:schemeClr val="dk1"/>
    </cs:fontRef>
    <cs:spPr>
      <a:ln>
        <a:gradFill>
          <a:gsLst>
            <a:gs pos="100000">
              <a:schemeClr val="dk1">
                <a:lumMod val="95000"/>
                <a:lumOff val="5000"/>
                <a:alpha val="42000"/>
              </a:schemeClr>
            </a:gs>
            <a:gs pos="0">
              <a:schemeClr val="lt1">
                <a:lumMod val="75000"/>
                <a:alpha val="36000"/>
              </a:schemeClr>
            </a:gs>
          </a:gsLst>
          <a:lin ang="5400000" scaled="0"/>
        </a:gradFill>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a:ln w="31750" cap="flat" cmpd="sng" algn="ctr">
        <a:solidFill>
          <a:schemeClr val="dk1">
            <a:lumMod val="75000"/>
            <a:lumOff val="25000"/>
          </a:schemeClr>
        </a:solidFill>
        <a:round/>
      </a:ln>
    </cs:spPr>
    <cs:defRPr sz="1197"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22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1197"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1197" kern="1200"/>
  </cs:valueAxis>
  <cs:wall>
    <cs:lnRef idx="0"/>
    <cs:fillRef idx="0"/>
    <cs:effectRef idx="0"/>
    <cs:fontRef idx="minor">
      <a:schemeClr val="dk1"/>
    </cs:fontRef>
  </cs:wall>
</cs:chartStyle>
</file>

<file path=ppt/charts/style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88">
  <cs:axisTitle>
    <cs:lnRef idx="0"/>
    <cs:fillRef idx="0"/>
    <cs:effectRef idx="0"/>
    <cs:fontRef idx="minor">
      <a:schemeClr val="dk1">
        <a:lumMod val="75000"/>
        <a:lumOff val="25000"/>
      </a:schemeClr>
    </cs:fontRef>
    <cs:defRPr sz="900"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900"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lt1"/>
    </cs:fontRef>
    <cs:spPr>
      <a:solidFill>
        <a:schemeClr val="dk1">
          <a:lumMod val="65000"/>
          <a:lumOff val="35000"/>
          <a:alpha val="75000"/>
        </a:schemeClr>
      </a:solidFill>
    </cs:spPr>
    <cs:defRPr sz="900" b="1" kern="1200"/>
    <cs:bodyPr rot="0" spcFirstLastPara="1" vertOverflow="clip" horzOverflow="clip" vert="horz" wrap="square" lIns="36576" tIns="18288" rIns="36576" bIns="18288" anchor="ctr" anchorCtr="1">
      <a:spAutoFit/>
    </cs:bodyPr>
  </cs:dataLabelCallout>
  <cs:dataPoint>
    <cs:lnRef idx="0">
      <cs:styleClr val="auto"/>
    </cs:lnRef>
    <cs:fillRef idx="0">
      <cs:styleClr val="auto"/>
    </cs:fillRef>
    <cs:effectRef idx="0"/>
    <cs:fontRef idx="minor">
      <a:schemeClr val="dk1"/>
    </cs:fontRef>
    <cs:spPr>
      <a:solidFill>
        <a:schemeClr val="phClr">
          <a:alpha val="85000"/>
        </a:schemeClr>
      </a:solidFill>
      <a:ln w="9525" cap="flat" cmpd="sng" algn="ctr">
        <a:solidFill>
          <a:schemeClr val="phClr">
            <a:lumMod val="75000"/>
          </a:schemeClr>
        </a:solidFill>
        <a:round/>
      </a:ln>
    </cs:spPr>
  </cs:dataPoint>
  <cs:dataPoint3D>
    <cs:lnRef idx="0">
      <cs:styleClr val="auto"/>
    </cs:lnRef>
    <cs:fillRef idx="0">
      <cs:styleClr val="auto"/>
    </cs:fillRef>
    <cs:effectRef idx="0">
      <cs:styleClr val="auto"/>
    </cs:effectRef>
    <cs:fontRef idx="minor">
      <a:schemeClr val="dk1"/>
    </cs:fontRef>
    <cs:spPr>
      <a:solidFill>
        <a:schemeClr val="phClr">
          <a:alpha val="85000"/>
        </a:schemeClr>
      </a:solidFill>
      <a:ln w="9525" cap="flat" cmpd="sng" algn="ctr">
        <a:solidFill>
          <a:schemeClr val="phClr">
            <a:lumMod val="75000"/>
          </a:schemeClr>
        </a:solidFill>
        <a:round/>
      </a:ln>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900"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spPr>
      <a:solidFill>
        <a:schemeClr val="lt1">
          <a:lumMod val="95000"/>
        </a:schemeClr>
      </a:solidFill>
      <a:sp3d/>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900"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cs:defRPr sz="900"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18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900"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900" kern="1200"/>
  </cs:valueAxis>
  <cs:wall>
    <cs:lnRef idx="0"/>
    <cs:fillRef idx="0"/>
    <cs:effectRef idx="0"/>
    <cs:fontRef idx="minor">
      <a:schemeClr val="dk1"/>
    </cs:fontRef>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88">
  <cs:axisTitle>
    <cs:lnRef idx="0"/>
    <cs:fillRef idx="0"/>
    <cs:effectRef idx="0"/>
    <cs:fontRef idx="minor">
      <a:schemeClr val="dk1">
        <a:lumMod val="75000"/>
        <a:lumOff val="25000"/>
      </a:schemeClr>
    </cs:fontRef>
    <cs:defRPr sz="900"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900"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lt1"/>
    </cs:fontRef>
    <cs:spPr>
      <a:solidFill>
        <a:schemeClr val="dk1">
          <a:lumMod val="65000"/>
          <a:lumOff val="35000"/>
          <a:alpha val="75000"/>
        </a:schemeClr>
      </a:solidFill>
    </cs:spPr>
    <cs:defRPr sz="900" b="1" kern="1200"/>
    <cs:bodyPr rot="0" spcFirstLastPara="1" vertOverflow="clip" horzOverflow="clip" vert="horz" wrap="square" lIns="36576" tIns="18288" rIns="36576" bIns="18288" anchor="ctr" anchorCtr="1">
      <a:spAutoFit/>
    </cs:bodyPr>
  </cs:dataLabelCallout>
  <cs:dataPoint>
    <cs:lnRef idx="0">
      <cs:styleClr val="auto"/>
    </cs:lnRef>
    <cs:fillRef idx="0">
      <cs:styleClr val="auto"/>
    </cs:fillRef>
    <cs:effectRef idx="0"/>
    <cs:fontRef idx="minor">
      <a:schemeClr val="dk1"/>
    </cs:fontRef>
    <cs:spPr>
      <a:solidFill>
        <a:schemeClr val="phClr">
          <a:alpha val="85000"/>
        </a:schemeClr>
      </a:solidFill>
      <a:ln w="9525" cap="flat" cmpd="sng" algn="ctr">
        <a:solidFill>
          <a:schemeClr val="phClr">
            <a:lumMod val="75000"/>
          </a:schemeClr>
        </a:solidFill>
        <a:round/>
      </a:ln>
    </cs:spPr>
  </cs:dataPoint>
  <cs:dataPoint3D>
    <cs:lnRef idx="0">
      <cs:styleClr val="auto"/>
    </cs:lnRef>
    <cs:fillRef idx="0">
      <cs:styleClr val="auto"/>
    </cs:fillRef>
    <cs:effectRef idx="0">
      <cs:styleClr val="auto"/>
    </cs:effectRef>
    <cs:fontRef idx="minor">
      <a:schemeClr val="dk1"/>
    </cs:fontRef>
    <cs:spPr>
      <a:solidFill>
        <a:schemeClr val="phClr">
          <a:alpha val="85000"/>
        </a:schemeClr>
      </a:solidFill>
      <a:ln w="9525" cap="flat" cmpd="sng" algn="ctr">
        <a:solidFill>
          <a:schemeClr val="phClr">
            <a:lumMod val="75000"/>
          </a:schemeClr>
        </a:solidFill>
        <a:round/>
      </a:ln>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900"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spPr>
      <a:solidFill>
        <a:schemeClr val="lt1">
          <a:lumMod val="95000"/>
        </a:schemeClr>
      </a:solidFill>
      <a:sp3d/>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900"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cs:defRPr sz="900"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18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900"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900" kern="1200"/>
  </cs:valueAxis>
  <cs:wall>
    <cs:lnRef idx="0"/>
    <cs:fillRef idx="0"/>
    <cs:effectRef idx="0"/>
    <cs:fontRef idx="minor">
      <a:schemeClr val="dk1"/>
    </cs:fontRef>
  </cs:wall>
</cs:chartStyle>
</file>

<file path=ppt/diagrams/_rels/data3.xml.rels><?xml version="1.0" encoding="UTF-8" standalone="yes"?>
<Relationships xmlns="http://schemas.openxmlformats.org/package/2006/relationships"><Relationship Id="rId3" Type="http://schemas.openxmlformats.org/officeDocument/2006/relationships/image" Target="../media/image62.jfif"/><Relationship Id="rId2" Type="http://schemas.openxmlformats.org/officeDocument/2006/relationships/image" Target="../media/image61.jfif"/><Relationship Id="rId1" Type="http://schemas.openxmlformats.org/officeDocument/2006/relationships/image" Target="../media/image60.jfif"/></Relationships>
</file>

<file path=ppt/diagrams/_rels/drawing3.xml.rels><?xml version="1.0" encoding="UTF-8" standalone="yes"?>
<Relationships xmlns="http://schemas.openxmlformats.org/package/2006/relationships"><Relationship Id="rId3" Type="http://schemas.openxmlformats.org/officeDocument/2006/relationships/image" Target="../media/image62.jfif"/><Relationship Id="rId2" Type="http://schemas.openxmlformats.org/officeDocument/2006/relationships/image" Target="../media/image61.jfif"/><Relationship Id="rId1" Type="http://schemas.openxmlformats.org/officeDocument/2006/relationships/image" Target="../media/image60.jfif"/></Relationships>
</file>

<file path=ppt/diagrams/colors1.xml><?xml version="1.0" encoding="utf-8"?>
<dgm:colorsDef xmlns:dgm="http://schemas.openxmlformats.org/drawingml/2006/diagram" xmlns:a="http://schemas.openxmlformats.org/drawingml/2006/main" uniqueId="urn:microsoft.com/office/officeart/2005/8/colors/accent2_5">
  <dgm:title val=""/>
  <dgm:desc val=""/>
  <dgm:catLst>
    <dgm:cat type="accent2" pri="11500"/>
  </dgm:catLst>
  <dgm:styleLbl name="node0">
    <dgm:fillClrLst meth="cycle">
      <a:schemeClr val="accent2">
        <a:alpha val="80000"/>
      </a:schemeClr>
    </dgm:fillClrLst>
    <dgm:linClrLst meth="repeat">
      <a:schemeClr val="lt1"/>
    </dgm:linClrLst>
    <dgm:effectClrLst/>
    <dgm:txLinClrLst/>
    <dgm:txFillClrLst/>
    <dgm:txEffectClrLst/>
  </dgm:styleLbl>
  <dgm:styleLbl name="node1">
    <dgm:fillClrLst>
      <a:schemeClr val="accent2">
        <a:alpha val="90000"/>
      </a:schemeClr>
      <a:schemeClr val="accent2">
        <a:alpha val="50000"/>
      </a:schemeClr>
    </dgm:fillClrLst>
    <dgm:linClrLst meth="repeat">
      <a:schemeClr val="lt1"/>
    </dgm:linClrLst>
    <dgm:effectClrLst/>
    <dgm:txLinClrLst/>
    <dgm:txFillClrLst/>
    <dgm:txEffectClrLst/>
  </dgm:styleLbl>
  <dgm:styleLbl name="alignNode1">
    <dgm:fillClrLst>
      <a:schemeClr val="accent2">
        <a:alpha val="90000"/>
      </a:schemeClr>
      <a:schemeClr val="accent2">
        <a:alpha val="50000"/>
      </a:schemeClr>
    </dgm:fillClrLst>
    <dgm:linClrLst>
      <a:schemeClr val="accent2">
        <a:alpha val="90000"/>
      </a:schemeClr>
      <a:schemeClr val="accent2">
        <a:alpha val="50000"/>
      </a:schemeClr>
    </dgm:linClrLst>
    <dgm:effectClrLst/>
    <dgm:txLinClrLst/>
    <dgm:txFillClrLst/>
    <dgm:txEffectClrLst/>
  </dgm:styleLbl>
  <dgm:styleLbl name="lnNode1">
    <dgm:fillClrLst>
      <a:schemeClr val="accent2">
        <a:shade val="90000"/>
      </a:schemeClr>
      <a:schemeClr val="accent2">
        <a:alpha val="50000"/>
        <a:tint val="50000"/>
      </a:schemeClr>
    </dgm:fillClrLst>
    <dgm:linClrLst meth="repeat">
      <a:schemeClr val="lt1"/>
    </dgm:linClrLst>
    <dgm:effectClrLst/>
    <dgm:txLinClrLst/>
    <dgm:txFillClrLst/>
    <dgm:txEffectClrLst/>
  </dgm:styleLbl>
  <dgm:styleLbl name="vennNode1">
    <dgm:fillClrLst>
      <a:schemeClr val="accent2">
        <a:shade val="80000"/>
        <a:alpha val="50000"/>
      </a:schemeClr>
      <a:schemeClr val="accent2">
        <a:alpha val="20000"/>
      </a:schemeClr>
    </dgm:fillClrLst>
    <dgm:linClrLst meth="repeat">
      <a:schemeClr val="lt1"/>
    </dgm:linClrLst>
    <dgm:effectClrLst/>
    <dgm:txLinClrLst/>
    <dgm:txFillClrLst/>
    <dgm:txEffectClrLst/>
  </dgm:styleLbl>
  <dgm:styleLbl name="node2">
    <dgm:fillClrLst>
      <a:schemeClr val="accent2">
        <a:alpha val="70000"/>
      </a:schemeClr>
    </dgm:fillClrLst>
    <dgm:linClrLst meth="repeat">
      <a:schemeClr val="lt1"/>
    </dgm:linClrLst>
    <dgm:effectClrLst/>
    <dgm:txLinClrLst/>
    <dgm:txFillClrLst/>
    <dgm:txEffectClrLst/>
  </dgm:styleLbl>
  <dgm:styleLbl name="node3">
    <dgm:fillClrLst>
      <a:schemeClr val="accent2">
        <a:alpha val="50000"/>
      </a:schemeClr>
    </dgm:fillClrLst>
    <dgm:linClrLst meth="repeat">
      <a:schemeClr val="lt1"/>
    </dgm:linClrLst>
    <dgm:effectClrLst/>
    <dgm:txLinClrLst/>
    <dgm:txFillClrLst/>
    <dgm:txEffectClrLst/>
  </dgm:styleLbl>
  <dgm:styleLbl name="node4">
    <dgm:fillClrLst>
      <a:schemeClr val="accent2">
        <a:alpha val="30000"/>
      </a:schemeClr>
    </dgm:fillClrLst>
    <dgm:linClrLst meth="repeat">
      <a:schemeClr val="lt1"/>
    </dgm:linClrLst>
    <dgm:effectClrLst/>
    <dgm:txLinClrLst/>
    <dgm:txFillClrLst/>
    <dgm:txEffectClrLst/>
  </dgm:styleLbl>
  <dgm:styleLbl name="fgImgPlace1">
    <dgm:fillClrLst>
      <a:schemeClr val="accent2">
        <a:tint val="50000"/>
        <a:alpha val="90000"/>
      </a:schemeClr>
      <a:schemeClr val="accent2">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hade val="90000"/>
      </a:schemeClr>
      <a:schemeClr val="accent2">
        <a:tint val="50000"/>
      </a:schemeClr>
    </dgm:fillClrLst>
    <dgm:linClrLst>
      <a:schemeClr val="accent2">
        <a:shade val="90000"/>
      </a:schemeClr>
      <a:schemeClr val="accent2">
        <a:tint val="50000"/>
      </a:schemeClr>
    </dgm:linClrLst>
    <dgm:effectClrLst/>
    <dgm:txLinClrLst/>
    <dgm:txFillClrLst/>
    <dgm:txEffectClrLst/>
  </dgm:styleLbl>
  <dgm:styleLbl name="fgSibTrans2D1">
    <dgm:fillClrLst>
      <a:schemeClr val="accent2">
        <a:shade val="90000"/>
      </a:schemeClr>
      <a:schemeClr val="accent2">
        <a:tint val="50000"/>
      </a:schemeClr>
    </dgm:fillClrLst>
    <dgm:linClrLst>
      <a:schemeClr val="accent2">
        <a:shade val="90000"/>
      </a:schemeClr>
      <a:schemeClr val="accent2">
        <a:tint val="50000"/>
      </a:schemeClr>
    </dgm:linClrLst>
    <dgm:effectClrLst/>
    <dgm:txLinClrLst/>
    <dgm:txFillClrLst/>
    <dgm:txEffectClrLst/>
  </dgm:styleLbl>
  <dgm:styleLbl name="bgSibTrans2D1">
    <dgm:fillClrLst>
      <a:schemeClr val="accent2">
        <a:shade val="90000"/>
      </a:schemeClr>
      <a:schemeClr val="accent2">
        <a:tint val="50000"/>
      </a:schemeClr>
    </dgm:fillClrLst>
    <dgm:linClrLst>
      <a:schemeClr val="accent2">
        <a:shade val="90000"/>
      </a:schemeClr>
      <a:schemeClr val="accent2">
        <a:tint val="50000"/>
      </a:schemeClr>
    </dgm:linClrLst>
    <dgm:effectClrLst/>
    <dgm:txLinClrLst/>
    <dgm:txFillClrLst/>
    <dgm:txEffectClrLst/>
  </dgm:styleLbl>
  <dgm:styleLbl name="sibTrans1D1">
    <dgm:fillClrLst>
      <a:schemeClr val="accent2">
        <a:shade val="90000"/>
      </a:schemeClr>
      <a:schemeClr val="accent2">
        <a:tint val="50000"/>
      </a:schemeClr>
    </dgm:fillClrLst>
    <dgm:linClrLst>
      <a:schemeClr val="accent2">
        <a:shade val="90000"/>
      </a:schemeClr>
      <a:schemeClr val="accent2">
        <a:tint val="5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alpha val="90000"/>
      </a:schemeClr>
    </dgm:fillClrLst>
    <dgm:linClrLst meth="repeat">
      <a:schemeClr val="lt1"/>
    </dgm:linClrLst>
    <dgm:effectClrLst/>
    <dgm:txLinClrLst/>
    <dgm:txFillClrLst/>
    <dgm:txEffectClrLst/>
  </dgm:styleLbl>
  <dgm:styleLbl name="asst1">
    <dgm:fillClrLst meth="repeat">
      <a:schemeClr val="accent2">
        <a:alpha val="90000"/>
      </a:schemeClr>
    </dgm:fillClrLst>
    <dgm:linClrLst meth="repeat">
      <a:schemeClr val="lt1"/>
    </dgm:linClrLst>
    <dgm:effectClrLst/>
    <dgm:txLinClrLst/>
    <dgm:txFillClrLst/>
    <dgm:txEffectClrLst/>
  </dgm:styleLbl>
  <dgm:styleLbl name="asst2">
    <dgm:fillClrLst>
      <a:schemeClr val="accent2">
        <a:alpha val="90000"/>
      </a:schemeClr>
    </dgm:fillClrLst>
    <dgm:linClrLst meth="repeat">
      <a:schemeClr val="lt1"/>
    </dgm:linClrLst>
    <dgm:effectClrLst/>
    <dgm:txLinClrLst/>
    <dgm:txFillClrLst/>
    <dgm:txEffectClrLst/>
  </dgm:styleLbl>
  <dgm:styleLbl name="asst3">
    <dgm:fillClrLst>
      <a:schemeClr val="accent2">
        <a:alpha val="70000"/>
      </a:schemeClr>
    </dgm:fillClrLst>
    <dgm:linClrLst meth="repeat">
      <a:schemeClr val="lt1"/>
    </dgm:linClrLst>
    <dgm:effectClrLst/>
    <dgm:txLinClrLst/>
    <dgm:txFillClrLst/>
    <dgm:txEffectClrLst/>
  </dgm:styleLbl>
  <dgm:styleLbl name="asst4">
    <dgm:fillClrLst>
      <a:schemeClr val="accent2">
        <a:alpha val="50000"/>
      </a:schemeClr>
    </dgm:fillClrLst>
    <dgm:linClrLst meth="repeat">
      <a:schemeClr val="lt1"/>
    </dgm:linClrLst>
    <dgm:effectClrLst/>
    <dgm:txLinClrLst/>
    <dgm:txFillClrLst/>
    <dgm:txEffectClrLst/>
  </dgm:styleLbl>
  <dgm:styleLbl name="parChTrans2D1">
    <dgm:fillClrLst meth="repeat">
      <a:schemeClr val="accent2">
        <a:shade val="80000"/>
      </a:schemeClr>
    </dgm:fillClrLst>
    <dgm:linClrLst meth="repeat">
      <a:schemeClr val="accent2">
        <a:shade val="80000"/>
      </a:schemeClr>
    </dgm:linClrLst>
    <dgm:effectClrLst/>
    <dgm:txLinClrLst/>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dk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2">
        <a:tint val="90000"/>
      </a:schemeClr>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2">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2">
        <a:alpha val="90000"/>
      </a:schemeClr>
      <a:schemeClr val="accent2">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alpha val="90000"/>
      </a:schemeClr>
      <a:schemeClr val="accent2">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alpha val="90000"/>
      </a:schemeClr>
      <a:schemeClr val="accent2">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2">
        <a:alpha val="90000"/>
      </a:schemeClr>
      <a:schemeClr val="accent2">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2">
        <a:alpha val="90000"/>
      </a:schemeClr>
      <a:schemeClr val="accent2">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2">
        <a:alpha val="90000"/>
      </a:schemeClr>
      <a:schemeClr val="accent2">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a:schemeClr val="accent2">
        <a:alpha val="90000"/>
        <a:tint val="40000"/>
      </a:schemeClr>
      <a:schemeClr val="accent2">
        <a:alpha val="5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50000"/>
      </a:schemeClr>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5_5">
  <dgm:title val=""/>
  <dgm:desc val=""/>
  <dgm:catLst>
    <dgm:cat type="accent5" pri="11500"/>
  </dgm:catLst>
  <dgm:styleLbl name="node0">
    <dgm:fillClrLst meth="cycle">
      <a:schemeClr val="accent5">
        <a:alpha val="80000"/>
      </a:schemeClr>
    </dgm:fillClrLst>
    <dgm:linClrLst meth="repeat">
      <a:schemeClr val="lt1"/>
    </dgm:linClrLst>
    <dgm:effectClrLst/>
    <dgm:txLinClrLst/>
    <dgm:txFillClrLst/>
    <dgm:txEffectClrLst/>
  </dgm:styleLbl>
  <dgm:styleLbl name="node1">
    <dgm:fillClrLst>
      <a:schemeClr val="accent5">
        <a:alpha val="90000"/>
      </a:schemeClr>
      <a:schemeClr val="accent5">
        <a:alpha val="50000"/>
      </a:schemeClr>
    </dgm:fillClrLst>
    <dgm:linClrLst meth="repeat">
      <a:schemeClr val="lt1"/>
    </dgm:linClrLst>
    <dgm:effectClrLst/>
    <dgm:txLinClrLst/>
    <dgm:txFillClrLst/>
    <dgm:txEffectClrLst/>
  </dgm:styleLbl>
  <dgm:styleLbl name="alignNode1">
    <dgm:fillClrLst>
      <a:schemeClr val="accent5">
        <a:alpha val="90000"/>
      </a:schemeClr>
      <a:schemeClr val="accent5">
        <a:alpha val="50000"/>
      </a:schemeClr>
    </dgm:fillClrLst>
    <dgm:linClrLst>
      <a:schemeClr val="accent5">
        <a:alpha val="90000"/>
      </a:schemeClr>
      <a:schemeClr val="accent5">
        <a:alpha val="50000"/>
      </a:schemeClr>
    </dgm:linClrLst>
    <dgm:effectClrLst/>
    <dgm:txLinClrLst/>
    <dgm:txFillClrLst/>
    <dgm:txEffectClrLst/>
  </dgm:styleLbl>
  <dgm:styleLbl name="lnNode1">
    <dgm:fillClrLst>
      <a:schemeClr val="accent5">
        <a:shade val="90000"/>
      </a:schemeClr>
      <a:schemeClr val="accent5">
        <a:alpha val="50000"/>
        <a:tint val="50000"/>
      </a:schemeClr>
    </dgm:fillClrLst>
    <dgm:linClrLst meth="repeat">
      <a:schemeClr val="lt1"/>
    </dgm:linClrLst>
    <dgm:effectClrLst/>
    <dgm:txLinClrLst/>
    <dgm:txFillClrLst/>
    <dgm:txEffectClrLst/>
  </dgm:styleLbl>
  <dgm:styleLbl name="vennNode1">
    <dgm:fillClrLst>
      <a:schemeClr val="accent5">
        <a:shade val="80000"/>
        <a:alpha val="50000"/>
      </a:schemeClr>
      <a:schemeClr val="accent5">
        <a:alpha val="20000"/>
      </a:schemeClr>
    </dgm:fillClrLst>
    <dgm:linClrLst meth="repeat">
      <a:schemeClr val="lt1"/>
    </dgm:linClrLst>
    <dgm:effectClrLst/>
    <dgm:txLinClrLst/>
    <dgm:txFillClrLst/>
    <dgm:txEffectClrLst/>
  </dgm:styleLbl>
  <dgm:styleLbl name="node2">
    <dgm:fillClrLst>
      <a:schemeClr val="accent5">
        <a:alpha val="70000"/>
      </a:schemeClr>
    </dgm:fillClrLst>
    <dgm:linClrLst meth="repeat">
      <a:schemeClr val="lt1"/>
    </dgm:linClrLst>
    <dgm:effectClrLst/>
    <dgm:txLinClrLst/>
    <dgm:txFillClrLst/>
    <dgm:txEffectClrLst/>
  </dgm:styleLbl>
  <dgm:styleLbl name="node3">
    <dgm:fillClrLst>
      <a:schemeClr val="accent5">
        <a:alpha val="50000"/>
      </a:schemeClr>
    </dgm:fillClrLst>
    <dgm:linClrLst meth="repeat">
      <a:schemeClr val="lt1"/>
    </dgm:linClrLst>
    <dgm:effectClrLst/>
    <dgm:txLinClrLst/>
    <dgm:txFillClrLst/>
    <dgm:txEffectClrLst/>
  </dgm:styleLbl>
  <dgm:styleLbl name="node4">
    <dgm:fillClrLst>
      <a:schemeClr val="accent5">
        <a:alpha val="30000"/>
      </a:schemeClr>
    </dgm:fillClrLst>
    <dgm:linClrLst meth="repeat">
      <a:schemeClr val="lt1"/>
    </dgm:linClrLst>
    <dgm:effectClrLst/>
    <dgm:txLinClrLst/>
    <dgm:txFillClrLst/>
    <dgm:txEffectClrLst/>
  </dgm:styleLbl>
  <dgm:styleLbl name="fgImgPlace1">
    <dgm:fillClrLst>
      <a:schemeClr val="accent5">
        <a:tint val="50000"/>
        <a:alpha val="90000"/>
      </a:schemeClr>
      <a:schemeClr val="accent5">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fg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bg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sibTrans1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accent5">
        <a:alpha val="90000"/>
      </a:schemeClr>
    </dgm:fillClrLst>
    <dgm:linClrLst meth="repeat">
      <a:schemeClr val="lt1"/>
    </dgm:linClrLst>
    <dgm:effectClrLst/>
    <dgm:txLinClrLst/>
    <dgm:txFillClrLst/>
    <dgm:txEffectClrLst/>
  </dgm:styleLbl>
  <dgm:styleLbl name="asst1">
    <dgm:fillClrLst meth="repeat">
      <a:schemeClr val="accent5">
        <a:alpha val="90000"/>
      </a:schemeClr>
    </dgm:fillClrLst>
    <dgm:linClrLst meth="repeat">
      <a:schemeClr val="lt1"/>
    </dgm:linClrLst>
    <dgm:effectClrLst/>
    <dgm:txLinClrLst/>
    <dgm:txFillClrLst/>
    <dgm:txEffectClrLst/>
  </dgm:styleLbl>
  <dgm:styleLbl name="asst2">
    <dgm:fillClrLst>
      <a:schemeClr val="accent5">
        <a:alpha val="90000"/>
      </a:schemeClr>
    </dgm:fillClrLst>
    <dgm:linClrLst meth="repeat">
      <a:schemeClr val="lt1"/>
    </dgm:linClrLst>
    <dgm:effectClrLst/>
    <dgm:txLinClrLst/>
    <dgm:txFillClrLst/>
    <dgm:txEffectClrLst/>
  </dgm:styleLbl>
  <dgm:styleLbl name="asst3">
    <dgm:fillClrLst>
      <a:schemeClr val="accent5">
        <a:alpha val="70000"/>
      </a:schemeClr>
    </dgm:fillClrLst>
    <dgm:linClrLst meth="repeat">
      <a:schemeClr val="lt1"/>
    </dgm:linClrLst>
    <dgm:effectClrLst/>
    <dgm:txLinClrLst/>
    <dgm:txFillClrLst/>
    <dgm:txEffectClrLst/>
  </dgm:styleLbl>
  <dgm:styleLbl name="asst4">
    <dgm:fillClrLst>
      <a:schemeClr val="accent5">
        <a:alpha val="50000"/>
      </a:schemeClr>
    </dgm:fillClrLst>
    <dgm:linClrLst meth="repeat">
      <a:schemeClr val="lt1"/>
    </dgm:linClrLst>
    <dgm:effectClrLst/>
    <dgm:txLinClrLst/>
    <dgm:txFillClrLst/>
    <dgm:txEffectClrLst/>
  </dgm:styleLbl>
  <dgm:styleLbl name="parChTrans2D1">
    <dgm:fillClrLst meth="repeat">
      <a:schemeClr val="accent5">
        <a:shade val="80000"/>
      </a:schemeClr>
    </dgm:fillClrLst>
    <dgm:linClrLst meth="repeat">
      <a:schemeClr val="accent5">
        <a:shade val="80000"/>
      </a:schemeClr>
    </dgm:linClrLst>
    <dgm:effectClrLst/>
    <dgm:txLinClrLst/>
    <dgm:txFillClrLst/>
    <dgm:txEffectClrLst/>
  </dgm:styleLbl>
  <dgm:styleLbl name="parChTrans2D2">
    <dgm:fillClrLst meth="repeat">
      <a:schemeClr val="accent5">
        <a:tint val="90000"/>
      </a:schemeClr>
    </dgm:fillClrLst>
    <dgm:linClrLst meth="repeat">
      <a:schemeClr val="accent5">
        <a:tint val="90000"/>
      </a:schemeClr>
    </dgm:linClrLst>
    <dgm:effectClrLst/>
    <dgm:txLinClrLst/>
    <dgm:txFillClrLst/>
    <dgm:txEffectClrLst/>
  </dgm:styleLbl>
  <dgm:styleLbl name="parChTrans2D3">
    <dgm:fillClrLst meth="repeat">
      <a:schemeClr val="accent5">
        <a:tint val="70000"/>
      </a:schemeClr>
    </dgm:fillClrLst>
    <dgm:linClrLst meth="repeat">
      <a:schemeClr val="accent5">
        <a:tint val="70000"/>
      </a:schemeClr>
    </dgm:linClrLst>
    <dgm:effectClrLst/>
    <dgm:txLinClrLst/>
    <dgm:txFillClrLst/>
    <dgm:txEffectClrLst/>
  </dgm:styleLbl>
  <dgm:styleLbl name="parChTrans2D4">
    <dgm:fillClrLst meth="repeat">
      <a:schemeClr val="accent5">
        <a:tint val="50000"/>
      </a:schemeClr>
    </dgm:fillClrLst>
    <dgm:linClrLst meth="repeat">
      <a:schemeClr val="accent5">
        <a:tint val="50000"/>
      </a:schemeClr>
    </dgm:linClrLst>
    <dgm:effectClrLst/>
    <dgm:txLinClrLst/>
    <dgm:txFillClrLst meth="repeat">
      <a:schemeClr val="dk1"/>
    </dgm:txFillClrLst>
    <dgm:txEffectClrLst/>
  </dgm:styleLbl>
  <dgm:styleLbl name="parChTrans1D1">
    <dgm:fillClrLst meth="repeat">
      <a:schemeClr val="accent5">
        <a:shade val="80000"/>
      </a:schemeClr>
    </dgm:fillClrLst>
    <dgm:linClrLst meth="repeat">
      <a:schemeClr val="accent5">
        <a:shade val="80000"/>
      </a:schemeClr>
    </dgm:linClrLst>
    <dgm:effectClrLst/>
    <dgm:txLinClrLst/>
    <dgm:txFillClrLst meth="repeat">
      <a:schemeClr val="tx1"/>
    </dgm:txFillClrLst>
    <dgm:txEffectClrLst/>
  </dgm:styleLbl>
  <dgm:styleLbl name="parChTrans1D2">
    <dgm:fillClrLst meth="repeat">
      <a:schemeClr val="accent5">
        <a:tint val="90000"/>
      </a:schemeClr>
    </dgm:fillClrLst>
    <dgm:linClrLst meth="repeat">
      <a:schemeClr val="accent5">
        <a:tint val="90000"/>
      </a:schemeClr>
    </dgm:linClrLst>
    <dgm:effectClrLst/>
    <dgm:txLinClrLst/>
    <dgm:txFillClrLst meth="repeat">
      <a:schemeClr val="tx1"/>
    </dgm:txFillClrLst>
    <dgm:txEffectClrLst/>
  </dgm:styleLbl>
  <dgm:styleLbl name="parChTrans1D3">
    <dgm:fillClrLst meth="repeat">
      <a:schemeClr val="accent5">
        <a:tint val="70000"/>
      </a:schemeClr>
    </dgm:fillClrLst>
    <dgm:linClrLst meth="repeat">
      <a:schemeClr val="accent5">
        <a:tint val="70000"/>
      </a:schemeClr>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5">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5">
        <a:alpha val="90000"/>
      </a:schemeClr>
      <a:schemeClr val="accent5">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a:schemeClr val="accent5">
        <a:alpha val="90000"/>
        <a:tint val="40000"/>
      </a:schemeClr>
      <a:schemeClr val="accent5">
        <a:alpha val="5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a:tint val="50000"/>
      </a:schemeClr>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7E410C48-E817-40F2-A356-008E766483CB}" type="doc">
      <dgm:prSet loTypeId="urn:microsoft.com/office/officeart/2005/8/layout/chevron2" loCatId="list" qsTypeId="urn:microsoft.com/office/officeart/2005/8/quickstyle/simple3" qsCatId="simple" csTypeId="urn:microsoft.com/office/officeart/2005/8/colors/accent2_5" csCatId="accent2" phldr="1"/>
      <dgm:spPr/>
      <dgm:t>
        <a:bodyPr/>
        <a:lstStyle/>
        <a:p>
          <a:endParaRPr lang="es-CO"/>
        </a:p>
      </dgm:t>
    </dgm:pt>
    <dgm:pt modelId="{77074974-B766-46AC-A960-18FF8062D48E}">
      <dgm:prSet phldrT="[Texto]" custT="1"/>
      <dgm:spPr/>
      <dgm:t>
        <a:bodyPr/>
        <a:lstStyle/>
        <a:p>
          <a:pPr algn="just">
            <a:buFont typeface="Arial" panose="020B0604020202020204" pitchFamily="34" charset="0"/>
            <a:buChar char="•"/>
          </a:pPr>
          <a:endParaRPr lang="es-CO" sz="1400" dirty="0">
            <a:latin typeface="Arial" panose="020B0604020202020204" pitchFamily="34" charset="0"/>
            <a:cs typeface="Arial" panose="020B0604020202020204" pitchFamily="34" charset="0"/>
          </a:endParaRPr>
        </a:p>
      </dgm:t>
    </dgm:pt>
    <dgm:pt modelId="{B37847E0-B990-4E8C-853E-E1687DBEDA07}" type="parTrans" cxnId="{9E3CA2BF-CD83-4ECC-AF47-084D48736260}">
      <dgm:prSet/>
      <dgm:spPr/>
      <dgm:t>
        <a:bodyPr/>
        <a:lstStyle/>
        <a:p>
          <a:pPr algn="just"/>
          <a:endParaRPr lang="es-CO" sz="1400">
            <a:latin typeface="Arial" panose="020B0604020202020204" pitchFamily="34" charset="0"/>
            <a:cs typeface="Arial" panose="020B0604020202020204" pitchFamily="34" charset="0"/>
          </a:endParaRPr>
        </a:p>
      </dgm:t>
    </dgm:pt>
    <dgm:pt modelId="{AEE98CF1-C9E8-43D9-821E-424D1B32A24A}" type="sibTrans" cxnId="{9E3CA2BF-CD83-4ECC-AF47-084D48736260}">
      <dgm:prSet/>
      <dgm:spPr/>
      <dgm:t>
        <a:bodyPr/>
        <a:lstStyle/>
        <a:p>
          <a:pPr algn="just"/>
          <a:endParaRPr lang="es-CO" sz="1400">
            <a:latin typeface="Arial" panose="020B0604020202020204" pitchFamily="34" charset="0"/>
            <a:cs typeface="Arial" panose="020B0604020202020204" pitchFamily="34" charset="0"/>
          </a:endParaRPr>
        </a:p>
      </dgm:t>
    </dgm:pt>
    <dgm:pt modelId="{EFAF2C83-89EB-4ED5-B81A-57ADA9EEC472}">
      <dgm:prSet phldrT="[Texto]" custT="1"/>
      <dgm:spPr/>
      <dgm:t>
        <a:bodyPr/>
        <a:lstStyle/>
        <a:p>
          <a:pPr algn="just">
            <a:buFontTx/>
            <a:buNone/>
          </a:pPr>
          <a:r>
            <a:rPr lang="es-ES" sz="1400" dirty="0">
              <a:latin typeface="Arial" panose="020B0604020202020204" pitchFamily="34" charset="0"/>
              <a:cs typeface="Arial" panose="020B0604020202020204" pitchFamily="34" charset="0"/>
            </a:rPr>
            <a:t>El IGAC dispuso por medio de programas posconsumo y reciclatón distrital </a:t>
          </a:r>
          <a:r>
            <a:rPr lang="es-ES" sz="1400" b="1" dirty="0">
              <a:latin typeface="Arial" panose="020B0604020202020204" pitchFamily="34" charset="0"/>
              <a:cs typeface="Arial" panose="020B0604020202020204" pitchFamily="34" charset="0"/>
            </a:rPr>
            <a:t>832.8 kg</a:t>
          </a:r>
          <a:r>
            <a:rPr lang="es-ES" sz="1400" dirty="0">
              <a:latin typeface="Arial" panose="020B0604020202020204" pitchFamily="34" charset="0"/>
              <a:cs typeface="Arial" panose="020B0604020202020204" pitchFamily="34" charset="0"/>
            </a:rPr>
            <a:t> de residuos peligrosos (respel)  y </a:t>
          </a:r>
          <a:r>
            <a:rPr lang="es-ES" sz="1400" b="1" dirty="0">
              <a:latin typeface="Arial" panose="020B0604020202020204" pitchFamily="34" charset="0"/>
              <a:cs typeface="Arial" panose="020B0604020202020204" pitchFamily="34" charset="0"/>
            </a:rPr>
            <a:t>588</a:t>
          </a:r>
          <a:r>
            <a:rPr lang="es-ES" sz="1400" dirty="0">
              <a:latin typeface="Arial" panose="020B0604020202020204" pitchFamily="34" charset="0"/>
              <a:cs typeface="Arial" panose="020B0604020202020204" pitchFamily="34" charset="0"/>
            </a:rPr>
            <a:t> </a:t>
          </a:r>
          <a:r>
            <a:rPr lang="es-ES" sz="1400" b="1" dirty="0">
              <a:latin typeface="Arial" panose="020B0604020202020204" pitchFamily="34" charset="0"/>
              <a:cs typeface="Arial" panose="020B0604020202020204" pitchFamily="34" charset="0"/>
            </a:rPr>
            <a:t>kg</a:t>
          </a:r>
          <a:r>
            <a:rPr lang="es-ES" sz="1400" dirty="0">
              <a:latin typeface="Arial" panose="020B0604020202020204" pitchFamily="34" charset="0"/>
              <a:cs typeface="Arial" panose="020B0604020202020204" pitchFamily="34" charset="0"/>
            </a:rPr>
            <a:t> de Residuos de Aparatos Eléctricos y Electrónicos (RAEES</a:t>
          </a:r>
          <a:endParaRPr lang="es-CO" sz="1400" dirty="0">
            <a:latin typeface="Arial" panose="020B0604020202020204" pitchFamily="34" charset="0"/>
            <a:cs typeface="Arial" panose="020B0604020202020204" pitchFamily="34" charset="0"/>
          </a:endParaRPr>
        </a:p>
      </dgm:t>
    </dgm:pt>
    <dgm:pt modelId="{55F7AAAB-C6BE-41EE-9433-6F65735A3F53}" type="parTrans" cxnId="{85822E45-FAA9-4239-8465-2A5D9A40869C}">
      <dgm:prSet/>
      <dgm:spPr/>
      <dgm:t>
        <a:bodyPr/>
        <a:lstStyle/>
        <a:p>
          <a:pPr algn="just"/>
          <a:endParaRPr lang="es-CO" sz="1400">
            <a:latin typeface="Arial" panose="020B0604020202020204" pitchFamily="34" charset="0"/>
            <a:cs typeface="Arial" panose="020B0604020202020204" pitchFamily="34" charset="0"/>
          </a:endParaRPr>
        </a:p>
      </dgm:t>
    </dgm:pt>
    <dgm:pt modelId="{B8D4E70C-66B9-405D-B3F6-A78435F482D6}" type="sibTrans" cxnId="{85822E45-FAA9-4239-8465-2A5D9A40869C}">
      <dgm:prSet/>
      <dgm:spPr/>
      <dgm:t>
        <a:bodyPr/>
        <a:lstStyle/>
        <a:p>
          <a:pPr algn="just"/>
          <a:endParaRPr lang="es-CO" sz="1400">
            <a:latin typeface="Arial" panose="020B0604020202020204" pitchFamily="34" charset="0"/>
            <a:cs typeface="Arial" panose="020B0604020202020204" pitchFamily="34" charset="0"/>
          </a:endParaRPr>
        </a:p>
      </dgm:t>
    </dgm:pt>
    <dgm:pt modelId="{09BA3C71-599B-4566-8908-2917EFD91227}">
      <dgm:prSet phldrT="[Texto]" custT="1"/>
      <dgm:spPr/>
      <dgm:t>
        <a:bodyPr/>
        <a:lstStyle/>
        <a:p>
          <a:pPr algn="just">
            <a:buFont typeface="Arial" panose="020B0604020202020204" pitchFamily="34" charset="0"/>
            <a:buChar char="•"/>
          </a:pPr>
          <a:endParaRPr lang="es-CO" sz="1400" dirty="0">
            <a:latin typeface="Arial" panose="020B0604020202020204" pitchFamily="34" charset="0"/>
            <a:cs typeface="Arial" panose="020B0604020202020204" pitchFamily="34" charset="0"/>
          </a:endParaRPr>
        </a:p>
      </dgm:t>
    </dgm:pt>
    <dgm:pt modelId="{6E0BEA19-8966-4B44-A481-2FE443976D1A}" type="parTrans" cxnId="{5EECE8AB-CC07-4CD7-8A3A-1BEB2B836246}">
      <dgm:prSet/>
      <dgm:spPr/>
      <dgm:t>
        <a:bodyPr/>
        <a:lstStyle/>
        <a:p>
          <a:pPr algn="just"/>
          <a:endParaRPr lang="es-CO" sz="1400">
            <a:latin typeface="Arial" panose="020B0604020202020204" pitchFamily="34" charset="0"/>
            <a:cs typeface="Arial" panose="020B0604020202020204" pitchFamily="34" charset="0"/>
          </a:endParaRPr>
        </a:p>
      </dgm:t>
    </dgm:pt>
    <dgm:pt modelId="{7D65FB67-03CA-4EE7-8E56-8F6FF3CDECB6}" type="sibTrans" cxnId="{5EECE8AB-CC07-4CD7-8A3A-1BEB2B836246}">
      <dgm:prSet/>
      <dgm:spPr/>
      <dgm:t>
        <a:bodyPr/>
        <a:lstStyle/>
        <a:p>
          <a:pPr algn="just"/>
          <a:endParaRPr lang="es-CO" sz="1400">
            <a:latin typeface="Arial" panose="020B0604020202020204" pitchFamily="34" charset="0"/>
            <a:cs typeface="Arial" panose="020B0604020202020204" pitchFamily="34" charset="0"/>
          </a:endParaRPr>
        </a:p>
      </dgm:t>
    </dgm:pt>
    <dgm:pt modelId="{6EB23681-DFE9-43E6-9F7C-E81F23E83719}">
      <dgm:prSet phldrT="[Texto]" custT="1"/>
      <dgm:spPr/>
      <dgm:t>
        <a:bodyPr/>
        <a:lstStyle/>
        <a:p>
          <a:pPr algn="just">
            <a:buFontTx/>
            <a:buNone/>
          </a:pPr>
          <a:r>
            <a:rPr lang="es-ES" sz="1400" dirty="0">
              <a:latin typeface="Arial" panose="020B0604020202020204" pitchFamily="34" charset="0"/>
              <a:cs typeface="Arial" panose="020B0604020202020204" pitchFamily="34" charset="0"/>
            </a:rPr>
            <a:t>Se instalaron contendedores de medicamentos vencidos y plaguicidas domésticos como mecanismo de devolución por medio de la Fundación Bioentorno</a:t>
          </a:r>
          <a:endParaRPr lang="es-CO" sz="1400" dirty="0">
            <a:latin typeface="Arial" panose="020B0604020202020204" pitchFamily="34" charset="0"/>
            <a:cs typeface="Arial" panose="020B0604020202020204" pitchFamily="34" charset="0"/>
          </a:endParaRPr>
        </a:p>
      </dgm:t>
    </dgm:pt>
    <dgm:pt modelId="{B806660B-86DF-4E44-965C-78D92060904E}" type="parTrans" cxnId="{2EE92762-D119-41C5-8D0C-6A7C3D25CDC1}">
      <dgm:prSet/>
      <dgm:spPr/>
      <dgm:t>
        <a:bodyPr/>
        <a:lstStyle/>
        <a:p>
          <a:pPr algn="just"/>
          <a:endParaRPr lang="es-CO" sz="1400">
            <a:latin typeface="Arial" panose="020B0604020202020204" pitchFamily="34" charset="0"/>
            <a:cs typeface="Arial" panose="020B0604020202020204" pitchFamily="34" charset="0"/>
          </a:endParaRPr>
        </a:p>
      </dgm:t>
    </dgm:pt>
    <dgm:pt modelId="{F2C11E0A-E14E-435E-A3BC-5F4A7D7BA996}" type="sibTrans" cxnId="{2EE92762-D119-41C5-8D0C-6A7C3D25CDC1}">
      <dgm:prSet/>
      <dgm:spPr/>
      <dgm:t>
        <a:bodyPr/>
        <a:lstStyle/>
        <a:p>
          <a:pPr algn="just"/>
          <a:endParaRPr lang="es-CO" sz="1400">
            <a:latin typeface="Arial" panose="020B0604020202020204" pitchFamily="34" charset="0"/>
            <a:cs typeface="Arial" panose="020B0604020202020204" pitchFamily="34" charset="0"/>
          </a:endParaRPr>
        </a:p>
      </dgm:t>
    </dgm:pt>
    <dgm:pt modelId="{2972FD46-0C71-4D06-BEF2-C7E6B689A522}">
      <dgm:prSet phldrT="[Texto]" custT="1"/>
      <dgm:spPr/>
      <dgm:t>
        <a:bodyPr/>
        <a:lstStyle/>
        <a:p>
          <a:pPr algn="just">
            <a:buFont typeface="Arial" panose="020B0604020202020204" pitchFamily="34" charset="0"/>
            <a:buChar char="•"/>
          </a:pPr>
          <a:endParaRPr lang="es-CO" sz="1400" dirty="0">
            <a:latin typeface="Arial" panose="020B0604020202020204" pitchFamily="34" charset="0"/>
            <a:cs typeface="Arial" panose="020B0604020202020204" pitchFamily="34" charset="0"/>
          </a:endParaRPr>
        </a:p>
      </dgm:t>
    </dgm:pt>
    <dgm:pt modelId="{6CC52302-2492-4429-8CE3-29FC81EF8B4D}" type="parTrans" cxnId="{15729A3B-613F-4A30-A5F2-6F3DE0794B9E}">
      <dgm:prSet/>
      <dgm:spPr/>
      <dgm:t>
        <a:bodyPr/>
        <a:lstStyle/>
        <a:p>
          <a:pPr algn="just"/>
          <a:endParaRPr lang="es-CO" sz="1400">
            <a:latin typeface="Arial" panose="020B0604020202020204" pitchFamily="34" charset="0"/>
            <a:cs typeface="Arial" panose="020B0604020202020204" pitchFamily="34" charset="0"/>
          </a:endParaRPr>
        </a:p>
      </dgm:t>
    </dgm:pt>
    <dgm:pt modelId="{385C4FD5-DB31-49D8-A9DB-96D455370B28}" type="sibTrans" cxnId="{15729A3B-613F-4A30-A5F2-6F3DE0794B9E}">
      <dgm:prSet/>
      <dgm:spPr/>
      <dgm:t>
        <a:bodyPr/>
        <a:lstStyle/>
        <a:p>
          <a:pPr algn="just"/>
          <a:endParaRPr lang="es-CO" sz="1400">
            <a:latin typeface="Arial" panose="020B0604020202020204" pitchFamily="34" charset="0"/>
            <a:cs typeface="Arial" panose="020B0604020202020204" pitchFamily="34" charset="0"/>
          </a:endParaRPr>
        </a:p>
      </dgm:t>
    </dgm:pt>
    <dgm:pt modelId="{84923982-2EAE-4A39-AA6F-10C263F24C23}">
      <dgm:prSet phldrT="[Texto]" custT="1"/>
      <dgm:spPr/>
      <dgm:t>
        <a:bodyPr/>
        <a:lstStyle/>
        <a:p>
          <a:pPr algn="just">
            <a:buFont typeface="Arial" panose="020B0604020202020204" pitchFamily="34" charset="0"/>
            <a:buNone/>
          </a:pPr>
          <a:r>
            <a:rPr lang="es-ES" sz="1400" dirty="0">
              <a:latin typeface="Arial" panose="020B0604020202020204" pitchFamily="34" charset="0"/>
              <a:cs typeface="Arial" panose="020B0604020202020204" pitchFamily="34" charset="0"/>
            </a:rPr>
            <a:t>El IGAC celebró contrato para ejecutar saneamiento básico en la sede central.</a:t>
          </a:r>
          <a:endParaRPr lang="es-CO" sz="1400" dirty="0">
            <a:latin typeface="Arial" panose="020B0604020202020204" pitchFamily="34" charset="0"/>
            <a:cs typeface="Arial" panose="020B0604020202020204" pitchFamily="34" charset="0"/>
          </a:endParaRPr>
        </a:p>
      </dgm:t>
    </dgm:pt>
    <dgm:pt modelId="{24931F6C-645A-4B44-9571-78A5796F0152}" type="parTrans" cxnId="{BE6F47F4-C5BC-490A-B631-6195CBBCAC5C}">
      <dgm:prSet/>
      <dgm:spPr/>
      <dgm:t>
        <a:bodyPr/>
        <a:lstStyle/>
        <a:p>
          <a:pPr algn="just"/>
          <a:endParaRPr lang="es-CO" sz="1400">
            <a:latin typeface="Arial" panose="020B0604020202020204" pitchFamily="34" charset="0"/>
            <a:cs typeface="Arial" panose="020B0604020202020204" pitchFamily="34" charset="0"/>
          </a:endParaRPr>
        </a:p>
      </dgm:t>
    </dgm:pt>
    <dgm:pt modelId="{849C0159-213F-46F8-AF45-DEA867BDDC6A}" type="sibTrans" cxnId="{BE6F47F4-C5BC-490A-B631-6195CBBCAC5C}">
      <dgm:prSet/>
      <dgm:spPr/>
      <dgm:t>
        <a:bodyPr/>
        <a:lstStyle/>
        <a:p>
          <a:pPr algn="just"/>
          <a:endParaRPr lang="es-CO" sz="1400">
            <a:latin typeface="Arial" panose="020B0604020202020204" pitchFamily="34" charset="0"/>
            <a:cs typeface="Arial" panose="020B0604020202020204" pitchFamily="34" charset="0"/>
          </a:endParaRPr>
        </a:p>
      </dgm:t>
    </dgm:pt>
    <dgm:pt modelId="{46B4F135-7209-434D-A0A1-B4704E29CB09}">
      <dgm:prSet custT="1"/>
      <dgm:spPr/>
      <dgm:t>
        <a:bodyPr/>
        <a:lstStyle/>
        <a:p>
          <a:pPr algn="just">
            <a:buFontTx/>
            <a:buNone/>
          </a:pPr>
          <a:r>
            <a:rPr lang="es-ES" sz="1400" dirty="0">
              <a:latin typeface="Arial" panose="020B0604020202020204" pitchFamily="34" charset="0"/>
              <a:cs typeface="Arial" panose="020B0604020202020204" pitchFamily="34" charset="0"/>
            </a:rPr>
            <a:t>El IGAC celebró acuerdo de corresponsabilidad No. 1 de 2021 entre la Secretaría General y la organización recicladora ASOCIACIÓN DE RECICLADORES CRECER SIN FRONTERAS "ARCRECIFRONT". Se ha dispuesto </a:t>
          </a:r>
          <a:r>
            <a:rPr lang="es-ES" sz="1400" b="1" dirty="0">
              <a:latin typeface="Arial" panose="020B0604020202020204" pitchFamily="34" charset="0"/>
              <a:cs typeface="Arial" panose="020B0604020202020204" pitchFamily="34" charset="0"/>
            </a:rPr>
            <a:t>36.6365</a:t>
          </a:r>
          <a:r>
            <a:rPr lang="es-ES" sz="1400" dirty="0">
              <a:latin typeface="Arial" panose="020B0604020202020204" pitchFamily="34" charset="0"/>
              <a:cs typeface="Arial" panose="020B0604020202020204" pitchFamily="34" charset="0"/>
            </a:rPr>
            <a:t> </a:t>
          </a:r>
          <a:r>
            <a:rPr lang="es-ES" sz="1400" b="1" dirty="0">
              <a:latin typeface="Arial" panose="020B0604020202020204" pitchFamily="34" charset="0"/>
              <a:cs typeface="Arial" panose="020B0604020202020204" pitchFamily="34" charset="0"/>
            </a:rPr>
            <a:t>toneladas</a:t>
          </a:r>
          <a:r>
            <a:rPr lang="es-ES" sz="1400" dirty="0">
              <a:latin typeface="Arial" panose="020B0604020202020204" pitchFamily="34" charset="0"/>
              <a:cs typeface="Arial" panose="020B0604020202020204" pitchFamily="34" charset="0"/>
            </a:rPr>
            <a:t> de residuos aprovechables</a:t>
          </a:r>
          <a:endParaRPr lang="es-CO" sz="1400" dirty="0">
            <a:latin typeface="Arial" panose="020B0604020202020204" pitchFamily="34" charset="0"/>
            <a:cs typeface="Arial" panose="020B0604020202020204" pitchFamily="34" charset="0"/>
          </a:endParaRPr>
        </a:p>
      </dgm:t>
    </dgm:pt>
    <dgm:pt modelId="{C0C082E2-823F-41D2-AF63-D65F31E4CC1A}" type="parTrans" cxnId="{216C2631-AECD-4FAB-8229-E8639C809728}">
      <dgm:prSet/>
      <dgm:spPr/>
      <dgm:t>
        <a:bodyPr/>
        <a:lstStyle/>
        <a:p>
          <a:pPr algn="just"/>
          <a:endParaRPr lang="es-CO" sz="1400">
            <a:latin typeface="Arial" panose="020B0604020202020204" pitchFamily="34" charset="0"/>
            <a:cs typeface="Arial" panose="020B0604020202020204" pitchFamily="34" charset="0"/>
          </a:endParaRPr>
        </a:p>
      </dgm:t>
    </dgm:pt>
    <dgm:pt modelId="{545E9814-1222-4CB8-AC9E-AEADD155DDE8}" type="sibTrans" cxnId="{216C2631-AECD-4FAB-8229-E8639C809728}">
      <dgm:prSet/>
      <dgm:spPr/>
      <dgm:t>
        <a:bodyPr/>
        <a:lstStyle/>
        <a:p>
          <a:pPr algn="just"/>
          <a:endParaRPr lang="es-CO" sz="1400">
            <a:latin typeface="Arial" panose="020B0604020202020204" pitchFamily="34" charset="0"/>
            <a:cs typeface="Arial" panose="020B0604020202020204" pitchFamily="34" charset="0"/>
          </a:endParaRPr>
        </a:p>
      </dgm:t>
    </dgm:pt>
    <dgm:pt modelId="{D79DC721-B96A-40A8-A67E-138CA8576495}">
      <dgm:prSet phldrT="[Texto]" custT="1"/>
      <dgm:spPr/>
      <dgm:t>
        <a:bodyPr/>
        <a:lstStyle/>
        <a:p>
          <a:pPr algn="just">
            <a:buNone/>
          </a:pPr>
          <a:r>
            <a:rPr lang="es-ES" sz="1400" dirty="0">
              <a:latin typeface="Arial" panose="020B0604020202020204" pitchFamily="34" charset="0"/>
              <a:cs typeface="Arial" panose="020B0604020202020204" pitchFamily="34" charset="0"/>
            </a:rPr>
            <a:t>El IGAC celebró contrato para gestionar la </a:t>
          </a:r>
          <a:r>
            <a:rPr lang="es-CO" sz="1400" dirty="0">
              <a:latin typeface="Arial" panose="020B0604020202020204" pitchFamily="34" charset="0"/>
              <a:cs typeface="Arial" panose="020B0604020202020204" pitchFamily="34" charset="0"/>
            </a:rPr>
            <a:t>disposición final de residuos peligrosos que no pueden ser dispuestos por planes posconsumo.</a:t>
          </a:r>
        </a:p>
      </dgm:t>
    </dgm:pt>
    <dgm:pt modelId="{3C63CAD8-01B2-4576-82DF-ADFAFC259E05}" type="parTrans" cxnId="{B6A5C233-90CD-4A17-9B6E-DF02B5F6727A}">
      <dgm:prSet/>
      <dgm:spPr/>
      <dgm:t>
        <a:bodyPr/>
        <a:lstStyle/>
        <a:p>
          <a:pPr algn="just"/>
          <a:endParaRPr lang="es-ES" sz="1400">
            <a:latin typeface="Arial" panose="020B0604020202020204" pitchFamily="34" charset="0"/>
            <a:cs typeface="Arial" panose="020B0604020202020204" pitchFamily="34" charset="0"/>
          </a:endParaRPr>
        </a:p>
      </dgm:t>
    </dgm:pt>
    <dgm:pt modelId="{DED71FF2-17D2-41AE-8CFA-97D0714A7857}" type="sibTrans" cxnId="{B6A5C233-90CD-4A17-9B6E-DF02B5F6727A}">
      <dgm:prSet/>
      <dgm:spPr/>
      <dgm:t>
        <a:bodyPr/>
        <a:lstStyle/>
        <a:p>
          <a:pPr algn="just"/>
          <a:endParaRPr lang="es-ES" sz="1400">
            <a:latin typeface="Arial" panose="020B0604020202020204" pitchFamily="34" charset="0"/>
            <a:cs typeface="Arial" panose="020B0604020202020204" pitchFamily="34" charset="0"/>
          </a:endParaRPr>
        </a:p>
      </dgm:t>
    </dgm:pt>
    <dgm:pt modelId="{FB6BF492-B09D-45CB-9F75-3C74BA6DE7C9}">
      <dgm:prSet phldrT="[Texto]" custT="1"/>
      <dgm:spPr/>
      <dgm:t>
        <a:bodyPr/>
        <a:lstStyle/>
        <a:p>
          <a:pPr algn="just">
            <a:buNone/>
          </a:pPr>
          <a:r>
            <a:rPr lang="es-CO" sz="1400" dirty="0">
              <a:latin typeface="Arial" panose="020B0604020202020204" pitchFamily="34" charset="0"/>
              <a:cs typeface="Arial" panose="020B0604020202020204" pitchFamily="34" charset="0"/>
            </a:rPr>
            <a:t>El IGAC celebró contrato para la caracterización de vertimientos de aguas residuales no domésticas generadas en sede central.</a:t>
          </a:r>
        </a:p>
      </dgm:t>
    </dgm:pt>
    <dgm:pt modelId="{16B53117-8B0A-4DDF-86A2-3A6F858E43A1}" type="parTrans" cxnId="{7B8AC412-92FE-4E4D-AD20-FB7237C43514}">
      <dgm:prSet/>
      <dgm:spPr/>
      <dgm:t>
        <a:bodyPr/>
        <a:lstStyle/>
        <a:p>
          <a:pPr algn="just"/>
          <a:endParaRPr lang="es-ES" sz="1400">
            <a:latin typeface="Arial" panose="020B0604020202020204" pitchFamily="34" charset="0"/>
            <a:cs typeface="Arial" panose="020B0604020202020204" pitchFamily="34" charset="0"/>
          </a:endParaRPr>
        </a:p>
      </dgm:t>
    </dgm:pt>
    <dgm:pt modelId="{287A1331-E604-4C14-BECE-19363EF3A3E8}" type="sibTrans" cxnId="{7B8AC412-92FE-4E4D-AD20-FB7237C43514}">
      <dgm:prSet/>
      <dgm:spPr/>
      <dgm:t>
        <a:bodyPr/>
        <a:lstStyle/>
        <a:p>
          <a:pPr algn="just"/>
          <a:endParaRPr lang="es-ES" sz="1400">
            <a:latin typeface="Arial" panose="020B0604020202020204" pitchFamily="34" charset="0"/>
            <a:cs typeface="Arial" panose="020B0604020202020204" pitchFamily="34" charset="0"/>
          </a:endParaRPr>
        </a:p>
      </dgm:t>
    </dgm:pt>
    <dgm:pt modelId="{BC2F03ED-BDF5-4B61-ACA4-C788B1D5809B}">
      <dgm:prSet custT="1"/>
      <dgm:spPr/>
      <dgm:t>
        <a:bodyPr/>
        <a:lstStyle/>
        <a:p>
          <a:pPr algn="just"/>
          <a:endParaRPr lang="es-CO" sz="1400" dirty="0">
            <a:latin typeface="Arial" panose="020B0604020202020204" pitchFamily="34" charset="0"/>
            <a:cs typeface="Arial" panose="020B0604020202020204" pitchFamily="34" charset="0"/>
          </a:endParaRPr>
        </a:p>
      </dgm:t>
    </dgm:pt>
    <dgm:pt modelId="{07B2EFDB-D859-4DE4-A90C-D751DB251061}" type="sibTrans" cxnId="{09AE8BDF-C055-4A39-B325-680625969A5C}">
      <dgm:prSet/>
      <dgm:spPr/>
      <dgm:t>
        <a:bodyPr/>
        <a:lstStyle/>
        <a:p>
          <a:pPr algn="just"/>
          <a:endParaRPr lang="es-CO" sz="1400">
            <a:latin typeface="Arial" panose="020B0604020202020204" pitchFamily="34" charset="0"/>
            <a:cs typeface="Arial" panose="020B0604020202020204" pitchFamily="34" charset="0"/>
          </a:endParaRPr>
        </a:p>
      </dgm:t>
    </dgm:pt>
    <dgm:pt modelId="{B2F0B244-7D71-47B6-8B7C-02B1BFA2FAFB}" type="parTrans" cxnId="{09AE8BDF-C055-4A39-B325-680625969A5C}">
      <dgm:prSet/>
      <dgm:spPr/>
      <dgm:t>
        <a:bodyPr/>
        <a:lstStyle/>
        <a:p>
          <a:pPr algn="just"/>
          <a:endParaRPr lang="es-CO" sz="1400">
            <a:latin typeface="Arial" panose="020B0604020202020204" pitchFamily="34" charset="0"/>
            <a:cs typeface="Arial" panose="020B0604020202020204" pitchFamily="34" charset="0"/>
          </a:endParaRPr>
        </a:p>
      </dgm:t>
    </dgm:pt>
    <dgm:pt modelId="{3537D685-06FD-4CE2-9E13-2F9A62E96651}">
      <dgm:prSet phldrT="[Texto]" custT="1"/>
      <dgm:spPr/>
      <dgm:t>
        <a:bodyPr/>
        <a:lstStyle/>
        <a:p>
          <a:pPr algn="just">
            <a:buFont typeface="Arial" panose="020B0604020202020204" pitchFamily="34" charset="0"/>
            <a:buNone/>
          </a:pPr>
          <a:endParaRPr lang="es-CO" sz="1400" dirty="0">
            <a:latin typeface="Arial" panose="020B0604020202020204" pitchFamily="34" charset="0"/>
            <a:cs typeface="Arial" panose="020B0604020202020204" pitchFamily="34" charset="0"/>
          </a:endParaRPr>
        </a:p>
      </dgm:t>
    </dgm:pt>
    <dgm:pt modelId="{D96E1CDB-9C02-4DD7-9E1E-976BD5DF42E4}" type="parTrans" cxnId="{367F62C3-EDE4-4B84-8854-DD6B1BE80F60}">
      <dgm:prSet/>
      <dgm:spPr/>
      <dgm:t>
        <a:bodyPr/>
        <a:lstStyle/>
        <a:p>
          <a:pPr algn="just"/>
          <a:endParaRPr lang="es-ES" sz="1400">
            <a:latin typeface="Arial" panose="020B0604020202020204" pitchFamily="34" charset="0"/>
            <a:cs typeface="Arial" panose="020B0604020202020204" pitchFamily="34" charset="0"/>
          </a:endParaRPr>
        </a:p>
      </dgm:t>
    </dgm:pt>
    <dgm:pt modelId="{0F7A1EB2-6491-4AEA-B6D1-7520B33380E3}" type="sibTrans" cxnId="{367F62C3-EDE4-4B84-8854-DD6B1BE80F60}">
      <dgm:prSet/>
      <dgm:spPr/>
      <dgm:t>
        <a:bodyPr/>
        <a:lstStyle/>
        <a:p>
          <a:pPr algn="just"/>
          <a:endParaRPr lang="es-ES" sz="1400">
            <a:latin typeface="Arial" panose="020B0604020202020204" pitchFamily="34" charset="0"/>
            <a:cs typeface="Arial" panose="020B0604020202020204" pitchFamily="34" charset="0"/>
          </a:endParaRPr>
        </a:p>
      </dgm:t>
    </dgm:pt>
    <dgm:pt modelId="{BF311B48-8030-417A-9952-6F9ECA3AA595}">
      <dgm:prSet phldrT="[Texto]" custT="1"/>
      <dgm:spPr/>
      <dgm:t>
        <a:bodyPr/>
        <a:lstStyle/>
        <a:p>
          <a:pPr algn="just">
            <a:buNone/>
          </a:pPr>
          <a:endParaRPr lang="es-CO" sz="1400" dirty="0">
            <a:latin typeface="Arial" panose="020B0604020202020204" pitchFamily="34" charset="0"/>
            <a:cs typeface="Arial" panose="020B0604020202020204" pitchFamily="34" charset="0"/>
          </a:endParaRPr>
        </a:p>
      </dgm:t>
    </dgm:pt>
    <dgm:pt modelId="{53664922-FF8A-427C-A229-5BFA72A73C3D}" type="parTrans" cxnId="{4DA01E2E-F27E-4EFE-9D16-7559C3341342}">
      <dgm:prSet/>
      <dgm:spPr/>
      <dgm:t>
        <a:bodyPr/>
        <a:lstStyle/>
        <a:p>
          <a:pPr algn="just"/>
          <a:endParaRPr lang="es-ES" sz="1400">
            <a:latin typeface="Arial" panose="020B0604020202020204" pitchFamily="34" charset="0"/>
            <a:cs typeface="Arial" panose="020B0604020202020204" pitchFamily="34" charset="0"/>
          </a:endParaRPr>
        </a:p>
      </dgm:t>
    </dgm:pt>
    <dgm:pt modelId="{079AE2FD-FE3B-4140-BAA3-A325046C2124}" type="sibTrans" cxnId="{4DA01E2E-F27E-4EFE-9D16-7559C3341342}">
      <dgm:prSet/>
      <dgm:spPr/>
      <dgm:t>
        <a:bodyPr/>
        <a:lstStyle/>
        <a:p>
          <a:pPr algn="just"/>
          <a:endParaRPr lang="es-ES" sz="1400">
            <a:latin typeface="Arial" panose="020B0604020202020204" pitchFamily="34" charset="0"/>
            <a:cs typeface="Arial" panose="020B0604020202020204" pitchFamily="34" charset="0"/>
          </a:endParaRPr>
        </a:p>
      </dgm:t>
    </dgm:pt>
    <dgm:pt modelId="{0431E6DF-1CFE-44F2-902D-BD2707B1B284}">
      <dgm:prSet phldrT="[Texto]" custT="1"/>
      <dgm:spPr/>
      <dgm:t>
        <a:bodyPr/>
        <a:lstStyle/>
        <a:p>
          <a:pPr algn="just">
            <a:buFont typeface="Arial" panose="020B0604020202020204" pitchFamily="34" charset="0"/>
            <a:buChar char="•"/>
          </a:pPr>
          <a:endParaRPr lang="es-CO" sz="1400" dirty="0">
            <a:latin typeface="Arial" panose="020B0604020202020204" pitchFamily="34" charset="0"/>
            <a:cs typeface="Arial" panose="020B0604020202020204" pitchFamily="34" charset="0"/>
          </a:endParaRPr>
        </a:p>
      </dgm:t>
    </dgm:pt>
    <dgm:pt modelId="{24F2D4F2-69B6-4A96-9AB2-12A4D6939E6F}" type="parTrans" cxnId="{293679DD-EF47-406F-801E-AB1ADBDABE06}">
      <dgm:prSet/>
      <dgm:spPr/>
      <dgm:t>
        <a:bodyPr/>
        <a:lstStyle/>
        <a:p>
          <a:pPr algn="just"/>
          <a:endParaRPr lang="es-ES" sz="1400">
            <a:latin typeface="Arial" panose="020B0604020202020204" pitchFamily="34" charset="0"/>
            <a:cs typeface="Arial" panose="020B0604020202020204" pitchFamily="34" charset="0"/>
          </a:endParaRPr>
        </a:p>
      </dgm:t>
    </dgm:pt>
    <dgm:pt modelId="{2D882C77-9402-4919-97EF-5D836AC38091}" type="sibTrans" cxnId="{293679DD-EF47-406F-801E-AB1ADBDABE06}">
      <dgm:prSet/>
      <dgm:spPr/>
      <dgm:t>
        <a:bodyPr/>
        <a:lstStyle/>
        <a:p>
          <a:pPr algn="just"/>
          <a:endParaRPr lang="es-ES" sz="1400">
            <a:latin typeface="Arial" panose="020B0604020202020204" pitchFamily="34" charset="0"/>
            <a:cs typeface="Arial" panose="020B0604020202020204" pitchFamily="34" charset="0"/>
          </a:endParaRPr>
        </a:p>
      </dgm:t>
    </dgm:pt>
    <dgm:pt modelId="{91C3AF07-D309-4367-ABBD-BA329931D3BD}">
      <dgm:prSet phldrT="[Texto]" custT="1"/>
      <dgm:spPr/>
      <dgm:t>
        <a:bodyPr/>
        <a:lstStyle/>
        <a:p>
          <a:pPr algn="just">
            <a:buFont typeface="Arial" panose="020B0604020202020204" pitchFamily="34" charset="0"/>
            <a:buNone/>
          </a:pPr>
          <a:r>
            <a:rPr lang="es-CO" sz="1400" dirty="0">
              <a:latin typeface="Arial" panose="020B0604020202020204" pitchFamily="34" charset="0"/>
              <a:cs typeface="Arial" panose="020B0604020202020204" pitchFamily="34" charset="0"/>
            </a:rPr>
            <a:t>Se adquirieron e instalaron los puntos ecológicos en sede central de acuerdo a directriz nacional resolución 2184 de 2019.</a:t>
          </a:r>
        </a:p>
      </dgm:t>
    </dgm:pt>
    <dgm:pt modelId="{92B41515-B4BF-4D59-8156-BBBFDF4EF1F0}" type="parTrans" cxnId="{E873417E-E5D7-4DC3-94D7-0D6BCF28DB2B}">
      <dgm:prSet/>
      <dgm:spPr/>
      <dgm:t>
        <a:bodyPr/>
        <a:lstStyle/>
        <a:p>
          <a:pPr algn="just"/>
          <a:endParaRPr lang="es-ES" sz="1400">
            <a:latin typeface="Arial" panose="020B0604020202020204" pitchFamily="34" charset="0"/>
            <a:cs typeface="Arial" panose="020B0604020202020204" pitchFamily="34" charset="0"/>
          </a:endParaRPr>
        </a:p>
      </dgm:t>
    </dgm:pt>
    <dgm:pt modelId="{ED9C3C7C-D9FE-47F7-A3C9-E0885F9C8614}" type="sibTrans" cxnId="{E873417E-E5D7-4DC3-94D7-0D6BCF28DB2B}">
      <dgm:prSet/>
      <dgm:spPr/>
      <dgm:t>
        <a:bodyPr/>
        <a:lstStyle/>
        <a:p>
          <a:pPr algn="just"/>
          <a:endParaRPr lang="es-ES" sz="1400">
            <a:latin typeface="Arial" panose="020B0604020202020204" pitchFamily="34" charset="0"/>
            <a:cs typeface="Arial" panose="020B0604020202020204" pitchFamily="34" charset="0"/>
          </a:endParaRPr>
        </a:p>
      </dgm:t>
    </dgm:pt>
    <dgm:pt modelId="{A8D24515-1AF8-4AED-99A9-AB4E40CF97E2}" type="pres">
      <dgm:prSet presAssocID="{7E410C48-E817-40F2-A356-008E766483CB}" presName="linearFlow" presStyleCnt="0">
        <dgm:presLayoutVars>
          <dgm:dir/>
          <dgm:animLvl val="lvl"/>
          <dgm:resizeHandles val="exact"/>
        </dgm:presLayoutVars>
      </dgm:prSet>
      <dgm:spPr/>
      <dgm:t>
        <a:bodyPr/>
        <a:lstStyle/>
        <a:p>
          <a:endParaRPr lang="es-ES"/>
        </a:p>
      </dgm:t>
    </dgm:pt>
    <dgm:pt modelId="{03649AEA-421D-4946-A18F-3FCF6B4BF94E}" type="pres">
      <dgm:prSet presAssocID="{77074974-B766-46AC-A960-18FF8062D48E}" presName="composite" presStyleCnt="0"/>
      <dgm:spPr/>
    </dgm:pt>
    <dgm:pt modelId="{B83FB08E-F44E-419E-9A6F-90FA24CF0755}" type="pres">
      <dgm:prSet presAssocID="{77074974-B766-46AC-A960-18FF8062D48E}" presName="parentText" presStyleLbl="alignNode1" presStyleIdx="0" presStyleCnt="7">
        <dgm:presLayoutVars>
          <dgm:chMax val="1"/>
          <dgm:bulletEnabled val="1"/>
        </dgm:presLayoutVars>
      </dgm:prSet>
      <dgm:spPr/>
      <dgm:t>
        <a:bodyPr/>
        <a:lstStyle/>
        <a:p>
          <a:endParaRPr lang="es-ES"/>
        </a:p>
      </dgm:t>
    </dgm:pt>
    <dgm:pt modelId="{ED8DC769-7174-4CED-8108-C04134018911}" type="pres">
      <dgm:prSet presAssocID="{77074974-B766-46AC-A960-18FF8062D48E}" presName="descendantText" presStyleLbl="alignAcc1" presStyleIdx="0" presStyleCnt="7" custScaleY="141700">
        <dgm:presLayoutVars>
          <dgm:bulletEnabled val="1"/>
        </dgm:presLayoutVars>
      </dgm:prSet>
      <dgm:spPr/>
      <dgm:t>
        <a:bodyPr/>
        <a:lstStyle/>
        <a:p>
          <a:endParaRPr lang="es-ES"/>
        </a:p>
      </dgm:t>
    </dgm:pt>
    <dgm:pt modelId="{A3728373-C6BB-4344-B706-CE61E2E71516}" type="pres">
      <dgm:prSet presAssocID="{AEE98CF1-C9E8-43D9-821E-424D1B32A24A}" presName="sp" presStyleCnt="0"/>
      <dgm:spPr/>
    </dgm:pt>
    <dgm:pt modelId="{7705AB44-5BAC-4DB8-B3A4-57F55916DEC5}" type="pres">
      <dgm:prSet presAssocID="{BC2F03ED-BDF5-4B61-ACA4-C788B1D5809B}" presName="composite" presStyleCnt="0"/>
      <dgm:spPr/>
    </dgm:pt>
    <dgm:pt modelId="{1045B894-1503-4448-81CA-06C78EC4D0CC}" type="pres">
      <dgm:prSet presAssocID="{BC2F03ED-BDF5-4B61-ACA4-C788B1D5809B}" presName="parentText" presStyleLbl="alignNode1" presStyleIdx="1" presStyleCnt="7">
        <dgm:presLayoutVars>
          <dgm:chMax val="1"/>
          <dgm:bulletEnabled val="1"/>
        </dgm:presLayoutVars>
      </dgm:prSet>
      <dgm:spPr/>
      <dgm:t>
        <a:bodyPr/>
        <a:lstStyle/>
        <a:p>
          <a:endParaRPr lang="es-ES"/>
        </a:p>
      </dgm:t>
    </dgm:pt>
    <dgm:pt modelId="{5FE10FAB-5570-4312-A853-37C8D61C255B}" type="pres">
      <dgm:prSet presAssocID="{BC2F03ED-BDF5-4B61-ACA4-C788B1D5809B}" presName="descendantText" presStyleLbl="alignAcc1" presStyleIdx="1" presStyleCnt="7" custScaleY="144145">
        <dgm:presLayoutVars>
          <dgm:bulletEnabled val="1"/>
        </dgm:presLayoutVars>
      </dgm:prSet>
      <dgm:spPr/>
      <dgm:t>
        <a:bodyPr/>
        <a:lstStyle/>
        <a:p>
          <a:endParaRPr lang="es-ES"/>
        </a:p>
      </dgm:t>
    </dgm:pt>
    <dgm:pt modelId="{0D1960BA-C2CD-4618-9427-1CED689C700C}" type="pres">
      <dgm:prSet presAssocID="{07B2EFDB-D859-4DE4-A90C-D751DB251061}" presName="sp" presStyleCnt="0"/>
      <dgm:spPr/>
    </dgm:pt>
    <dgm:pt modelId="{54C33CEC-47AC-4156-8E92-9FFDC733E237}" type="pres">
      <dgm:prSet presAssocID="{09BA3C71-599B-4566-8908-2917EFD91227}" presName="composite" presStyleCnt="0"/>
      <dgm:spPr/>
    </dgm:pt>
    <dgm:pt modelId="{590CD648-F4AF-4086-98E4-BB2EF8635799}" type="pres">
      <dgm:prSet presAssocID="{09BA3C71-599B-4566-8908-2917EFD91227}" presName="parentText" presStyleLbl="alignNode1" presStyleIdx="2" presStyleCnt="7">
        <dgm:presLayoutVars>
          <dgm:chMax val="1"/>
          <dgm:bulletEnabled val="1"/>
        </dgm:presLayoutVars>
      </dgm:prSet>
      <dgm:spPr/>
      <dgm:t>
        <a:bodyPr/>
        <a:lstStyle/>
        <a:p>
          <a:endParaRPr lang="es-ES"/>
        </a:p>
      </dgm:t>
    </dgm:pt>
    <dgm:pt modelId="{FA5E3A28-6824-4BF3-BBEA-8A3733F88F36}" type="pres">
      <dgm:prSet presAssocID="{09BA3C71-599B-4566-8908-2917EFD91227}" presName="descendantText" presStyleLbl="alignAcc1" presStyleIdx="2" presStyleCnt="7" custScaleY="116780">
        <dgm:presLayoutVars>
          <dgm:bulletEnabled val="1"/>
        </dgm:presLayoutVars>
      </dgm:prSet>
      <dgm:spPr/>
      <dgm:t>
        <a:bodyPr/>
        <a:lstStyle/>
        <a:p>
          <a:endParaRPr lang="es-ES"/>
        </a:p>
      </dgm:t>
    </dgm:pt>
    <dgm:pt modelId="{4A145102-8AA0-4F84-A0E4-95320BDDA1D7}" type="pres">
      <dgm:prSet presAssocID="{7D65FB67-03CA-4EE7-8E56-8F6FF3CDECB6}" presName="sp" presStyleCnt="0"/>
      <dgm:spPr/>
    </dgm:pt>
    <dgm:pt modelId="{4EE12092-319D-4FC5-8416-F34AD8915AE6}" type="pres">
      <dgm:prSet presAssocID="{0431E6DF-1CFE-44F2-902D-BD2707B1B284}" presName="composite" presStyleCnt="0"/>
      <dgm:spPr/>
    </dgm:pt>
    <dgm:pt modelId="{32C1D00F-6489-48E1-9416-4C39EFADAD40}" type="pres">
      <dgm:prSet presAssocID="{0431E6DF-1CFE-44F2-902D-BD2707B1B284}" presName="parentText" presStyleLbl="alignNode1" presStyleIdx="3" presStyleCnt="7">
        <dgm:presLayoutVars>
          <dgm:chMax val="1"/>
          <dgm:bulletEnabled val="1"/>
        </dgm:presLayoutVars>
      </dgm:prSet>
      <dgm:spPr/>
      <dgm:t>
        <a:bodyPr/>
        <a:lstStyle/>
        <a:p>
          <a:endParaRPr lang="es-ES"/>
        </a:p>
      </dgm:t>
    </dgm:pt>
    <dgm:pt modelId="{AF7147EF-CB80-4638-99E8-29AFEA895F23}" type="pres">
      <dgm:prSet presAssocID="{0431E6DF-1CFE-44F2-902D-BD2707B1B284}" presName="descendantText" presStyleLbl="alignAcc1" presStyleIdx="3" presStyleCnt="7">
        <dgm:presLayoutVars>
          <dgm:bulletEnabled val="1"/>
        </dgm:presLayoutVars>
      </dgm:prSet>
      <dgm:spPr/>
      <dgm:t>
        <a:bodyPr/>
        <a:lstStyle/>
        <a:p>
          <a:endParaRPr lang="es-ES"/>
        </a:p>
      </dgm:t>
    </dgm:pt>
    <dgm:pt modelId="{F4051906-EBF9-4847-BBE7-B0910185E34A}" type="pres">
      <dgm:prSet presAssocID="{2D882C77-9402-4919-97EF-5D836AC38091}" presName="sp" presStyleCnt="0"/>
      <dgm:spPr/>
    </dgm:pt>
    <dgm:pt modelId="{C57F858A-EA59-4545-B90B-31FBCC5D8EFC}" type="pres">
      <dgm:prSet presAssocID="{2972FD46-0C71-4D06-BEF2-C7E6B689A522}" presName="composite" presStyleCnt="0"/>
      <dgm:spPr/>
    </dgm:pt>
    <dgm:pt modelId="{EA9414AE-82B8-42FA-B742-F9C577CA404D}" type="pres">
      <dgm:prSet presAssocID="{2972FD46-0C71-4D06-BEF2-C7E6B689A522}" presName="parentText" presStyleLbl="alignNode1" presStyleIdx="4" presStyleCnt="7" custLinFactNeighborX="-2421" custLinFactNeighborY="-9008">
        <dgm:presLayoutVars>
          <dgm:chMax val="1"/>
          <dgm:bulletEnabled val="1"/>
        </dgm:presLayoutVars>
      </dgm:prSet>
      <dgm:spPr/>
      <dgm:t>
        <a:bodyPr/>
        <a:lstStyle/>
        <a:p>
          <a:endParaRPr lang="es-ES"/>
        </a:p>
      </dgm:t>
    </dgm:pt>
    <dgm:pt modelId="{301C0AFD-D5D9-4847-8EE2-F13F3F3251D4}" type="pres">
      <dgm:prSet presAssocID="{2972FD46-0C71-4D06-BEF2-C7E6B689A522}" presName="descendantText" presStyleLbl="alignAcc1" presStyleIdx="4" presStyleCnt="7" custLinFactNeighborX="-266" custLinFactNeighborY="-13859">
        <dgm:presLayoutVars>
          <dgm:bulletEnabled val="1"/>
        </dgm:presLayoutVars>
      </dgm:prSet>
      <dgm:spPr/>
      <dgm:t>
        <a:bodyPr/>
        <a:lstStyle/>
        <a:p>
          <a:endParaRPr lang="es-ES"/>
        </a:p>
      </dgm:t>
    </dgm:pt>
    <dgm:pt modelId="{9670E6D1-AC6D-4837-AA9A-0C1D23E65D18}" type="pres">
      <dgm:prSet presAssocID="{385C4FD5-DB31-49D8-A9DB-96D455370B28}" presName="sp" presStyleCnt="0"/>
      <dgm:spPr/>
    </dgm:pt>
    <dgm:pt modelId="{0D3365FC-5C3F-4D66-8310-915AF28552C1}" type="pres">
      <dgm:prSet presAssocID="{3537D685-06FD-4CE2-9E13-2F9A62E96651}" presName="composite" presStyleCnt="0"/>
      <dgm:spPr/>
    </dgm:pt>
    <dgm:pt modelId="{14EA8742-78DC-4D78-BC09-86AE87C85A45}" type="pres">
      <dgm:prSet presAssocID="{3537D685-06FD-4CE2-9E13-2F9A62E96651}" presName="parentText" presStyleLbl="alignNode1" presStyleIdx="5" presStyleCnt="7" custLinFactNeighborX="0" custLinFactNeighborY="-14751">
        <dgm:presLayoutVars>
          <dgm:chMax val="1"/>
          <dgm:bulletEnabled val="1"/>
        </dgm:presLayoutVars>
      </dgm:prSet>
      <dgm:spPr/>
      <dgm:t>
        <a:bodyPr/>
        <a:lstStyle/>
        <a:p>
          <a:endParaRPr lang="es-ES"/>
        </a:p>
      </dgm:t>
    </dgm:pt>
    <dgm:pt modelId="{295CFA29-3F68-4F6E-A17C-E8BE16DB114D}" type="pres">
      <dgm:prSet presAssocID="{3537D685-06FD-4CE2-9E13-2F9A62E96651}" presName="descendantText" presStyleLbl="alignAcc1" presStyleIdx="5" presStyleCnt="7" custLinFactNeighborX="-266" custLinFactNeighborY="-22694">
        <dgm:presLayoutVars>
          <dgm:bulletEnabled val="1"/>
        </dgm:presLayoutVars>
      </dgm:prSet>
      <dgm:spPr/>
      <dgm:t>
        <a:bodyPr/>
        <a:lstStyle/>
        <a:p>
          <a:endParaRPr lang="es-ES"/>
        </a:p>
      </dgm:t>
    </dgm:pt>
    <dgm:pt modelId="{36B96AED-5C77-4047-A87C-34AB4D118C20}" type="pres">
      <dgm:prSet presAssocID="{0F7A1EB2-6491-4AEA-B6D1-7520B33380E3}" presName="sp" presStyleCnt="0"/>
      <dgm:spPr/>
    </dgm:pt>
    <dgm:pt modelId="{F8349A3C-6F34-475E-BE98-8F9707E9B162}" type="pres">
      <dgm:prSet presAssocID="{BF311B48-8030-417A-9952-6F9ECA3AA595}" presName="composite" presStyleCnt="0"/>
      <dgm:spPr/>
    </dgm:pt>
    <dgm:pt modelId="{F27D5DC2-2428-4FA4-B527-AEF50D6A5F47}" type="pres">
      <dgm:prSet presAssocID="{BF311B48-8030-417A-9952-6F9ECA3AA595}" presName="parentText" presStyleLbl="alignNode1" presStyleIdx="6" presStyleCnt="7" custLinFactNeighborX="0" custLinFactNeighborY="-15400">
        <dgm:presLayoutVars>
          <dgm:chMax val="1"/>
          <dgm:bulletEnabled val="1"/>
        </dgm:presLayoutVars>
      </dgm:prSet>
      <dgm:spPr/>
      <dgm:t>
        <a:bodyPr/>
        <a:lstStyle/>
        <a:p>
          <a:endParaRPr lang="es-ES"/>
        </a:p>
      </dgm:t>
    </dgm:pt>
    <dgm:pt modelId="{CE274871-2353-4783-A434-0CB2596718EB}" type="pres">
      <dgm:prSet presAssocID="{BF311B48-8030-417A-9952-6F9ECA3AA595}" presName="descendantText" presStyleLbl="alignAcc1" presStyleIdx="6" presStyleCnt="7" custLinFactNeighborX="78" custLinFactNeighborY="-25379">
        <dgm:presLayoutVars>
          <dgm:bulletEnabled val="1"/>
        </dgm:presLayoutVars>
      </dgm:prSet>
      <dgm:spPr/>
      <dgm:t>
        <a:bodyPr/>
        <a:lstStyle/>
        <a:p>
          <a:endParaRPr lang="es-ES"/>
        </a:p>
      </dgm:t>
    </dgm:pt>
  </dgm:ptLst>
  <dgm:cxnLst>
    <dgm:cxn modelId="{09AE8BDF-C055-4A39-B325-680625969A5C}" srcId="{7E410C48-E817-40F2-A356-008E766483CB}" destId="{BC2F03ED-BDF5-4B61-ACA4-C788B1D5809B}" srcOrd="1" destOrd="0" parTransId="{B2F0B244-7D71-47B6-8B7C-02B1BFA2FAFB}" sibTransId="{07B2EFDB-D859-4DE4-A90C-D751DB251061}"/>
    <dgm:cxn modelId="{15729A3B-613F-4A30-A5F2-6F3DE0794B9E}" srcId="{7E410C48-E817-40F2-A356-008E766483CB}" destId="{2972FD46-0C71-4D06-BEF2-C7E6B689A522}" srcOrd="4" destOrd="0" parTransId="{6CC52302-2492-4429-8CE3-29FC81EF8B4D}" sibTransId="{385C4FD5-DB31-49D8-A9DB-96D455370B28}"/>
    <dgm:cxn modelId="{BEE1834C-8280-45AD-A56D-58DA8347587C}" type="presOf" srcId="{EFAF2C83-89EB-4ED5-B81A-57ADA9EEC472}" destId="{ED8DC769-7174-4CED-8108-C04134018911}" srcOrd="0" destOrd="0" presId="urn:microsoft.com/office/officeart/2005/8/layout/chevron2"/>
    <dgm:cxn modelId="{293679DD-EF47-406F-801E-AB1ADBDABE06}" srcId="{7E410C48-E817-40F2-A356-008E766483CB}" destId="{0431E6DF-1CFE-44F2-902D-BD2707B1B284}" srcOrd="3" destOrd="0" parTransId="{24F2D4F2-69B6-4A96-9AB2-12A4D6939E6F}" sibTransId="{2D882C77-9402-4919-97EF-5D836AC38091}"/>
    <dgm:cxn modelId="{093321C0-E571-4D9E-80FF-1F4F6B92F377}" type="presOf" srcId="{2972FD46-0C71-4D06-BEF2-C7E6B689A522}" destId="{EA9414AE-82B8-42FA-B742-F9C577CA404D}" srcOrd="0" destOrd="0" presId="urn:microsoft.com/office/officeart/2005/8/layout/chevron2"/>
    <dgm:cxn modelId="{216C2631-AECD-4FAB-8229-E8639C809728}" srcId="{BC2F03ED-BDF5-4B61-ACA4-C788B1D5809B}" destId="{46B4F135-7209-434D-A0A1-B4704E29CB09}" srcOrd="0" destOrd="0" parTransId="{C0C082E2-823F-41D2-AF63-D65F31E4CC1A}" sibTransId="{545E9814-1222-4CB8-AC9E-AEADD155DDE8}"/>
    <dgm:cxn modelId="{C88A0165-C876-4CFA-BE66-DA0D24776113}" type="presOf" srcId="{0431E6DF-1CFE-44F2-902D-BD2707B1B284}" destId="{32C1D00F-6489-48E1-9416-4C39EFADAD40}" srcOrd="0" destOrd="0" presId="urn:microsoft.com/office/officeart/2005/8/layout/chevron2"/>
    <dgm:cxn modelId="{7B8AC412-92FE-4E4D-AD20-FB7237C43514}" srcId="{BF311B48-8030-417A-9952-6F9ECA3AA595}" destId="{FB6BF492-B09D-45CB-9F75-3C74BA6DE7C9}" srcOrd="0" destOrd="0" parTransId="{16B53117-8B0A-4DDF-86A2-3A6F858E43A1}" sibTransId="{287A1331-E604-4C14-BECE-19363EF3A3E8}"/>
    <dgm:cxn modelId="{058F4D6B-ED33-43B9-B566-34C969BCADA2}" type="presOf" srcId="{46B4F135-7209-434D-A0A1-B4704E29CB09}" destId="{5FE10FAB-5570-4312-A853-37C8D61C255B}" srcOrd="0" destOrd="0" presId="urn:microsoft.com/office/officeart/2005/8/layout/chevron2"/>
    <dgm:cxn modelId="{1DC50F54-A39F-4981-9398-10463085072F}" type="presOf" srcId="{91C3AF07-D309-4367-ABBD-BA329931D3BD}" destId="{AF7147EF-CB80-4638-99E8-29AFEA895F23}" srcOrd="0" destOrd="0" presId="urn:microsoft.com/office/officeart/2005/8/layout/chevron2"/>
    <dgm:cxn modelId="{BE6F47F4-C5BC-490A-B631-6195CBBCAC5C}" srcId="{2972FD46-0C71-4D06-BEF2-C7E6B689A522}" destId="{84923982-2EAE-4A39-AA6F-10C263F24C23}" srcOrd="0" destOrd="0" parTransId="{24931F6C-645A-4B44-9571-78A5796F0152}" sibTransId="{849C0159-213F-46F8-AF45-DEA867BDDC6A}"/>
    <dgm:cxn modelId="{9E3CA2BF-CD83-4ECC-AF47-084D48736260}" srcId="{7E410C48-E817-40F2-A356-008E766483CB}" destId="{77074974-B766-46AC-A960-18FF8062D48E}" srcOrd="0" destOrd="0" parTransId="{B37847E0-B990-4E8C-853E-E1687DBEDA07}" sibTransId="{AEE98CF1-C9E8-43D9-821E-424D1B32A24A}"/>
    <dgm:cxn modelId="{2EE92762-D119-41C5-8D0C-6A7C3D25CDC1}" srcId="{09BA3C71-599B-4566-8908-2917EFD91227}" destId="{6EB23681-DFE9-43E6-9F7C-E81F23E83719}" srcOrd="0" destOrd="0" parTransId="{B806660B-86DF-4E44-965C-78D92060904E}" sibTransId="{F2C11E0A-E14E-435E-A3BC-5F4A7D7BA996}"/>
    <dgm:cxn modelId="{14B6FCC7-F567-46AA-97B8-F7F4028F5BA1}" type="presOf" srcId="{7E410C48-E817-40F2-A356-008E766483CB}" destId="{A8D24515-1AF8-4AED-99A9-AB4E40CF97E2}" srcOrd="0" destOrd="0" presId="urn:microsoft.com/office/officeart/2005/8/layout/chevron2"/>
    <dgm:cxn modelId="{EA9725B3-6BC8-494F-A18E-E9002756B590}" type="presOf" srcId="{BF311B48-8030-417A-9952-6F9ECA3AA595}" destId="{F27D5DC2-2428-4FA4-B527-AEF50D6A5F47}" srcOrd="0" destOrd="0" presId="urn:microsoft.com/office/officeart/2005/8/layout/chevron2"/>
    <dgm:cxn modelId="{4DA01E2E-F27E-4EFE-9D16-7559C3341342}" srcId="{7E410C48-E817-40F2-A356-008E766483CB}" destId="{BF311B48-8030-417A-9952-6F9ECA3AA595}" srcOrd="6" destOrd="0" parTransId="{53664922-FF8A-427C-A229-5BFA72A73C3D}" sibTransId="{079AE2FD-FE3B-4140-BAA3-A325046C2124}"/>
    <dgm:cxn modelId="{74BA9F70-6AFF-4773-AE8F-E41589C15B50}" type="presOf" srcId="{77074974-B766-46AC-A960-18FF8062D48E}" destId="{B83FB08E-F44E-419E-9A6F-90FA24CF0755}" srcOrd="0" destOrd="0" presId="urn:microsoft.com/office/officeart/2005/8/layout/chevron2"/>
    <dgm:cxn modelId="{E873417E-E5D7-4DC3-94D7-0D6BCF28DB2B}" srcId="{0431E6DF-1CFE-44F2-902D-BD2707B1B284}" destId="{91C3AF07-D309-4367-ABBD-BA329931D3BD}" srcOrd="0" destOrd="0" parTransId="{92B41515-B4BF-4D59-8156-BBBFDF4EF1F0}" sibTransId="{ED9C3C7C-D9FE-47F7-A3C9-E0885F9C8614}"/>
    <dgm:cxn modelId="{9239376F-016E-4BDD-9D22-71D90EE3794A}" type="presOf" srcId="{6EB23681-DFE9-43E6-9F7C-E81F23E83719}" destId="{FA5E3A28-6824-4BF3-BBEA-8A3733F88F36}" srcOrd="0" destOrd="0" presId="urn:microsoft.com/office/officeart/2005/8/layout/chevron2"/>
    <dgm:cxn modelId="{367F62C3-EDE4-4B84-8854-DD6B1BE80F60}" srcId="{7E410C48-E817-40F2-A356-008E766483CB}" destId="{3537D685-06FD-4CE2-9E13-2F9A62E96651}" srcOrd="5" destOrd="0" parTransId="{D96E1CDB-9C02-4DD7-9E1E-976BD5DF42E4}" sibTransId="{0F7A1EB2-6491-4AEA-B6D1-7520B33380E3}"/>
    <dgm:cxn modelId="{5380C92E-0872-4393-A764-A09519C5779D}" type="presOf" srcId="{3537D685-06FD-4CE2-9E13-2F9A62E96651}" destId="{14EA8742-78DC-4D78-BC09-86AE87C85A45}" srcOrd="0" destOrd="0" presId="urn:microsoft.com/office/officeart/2005/8/layout/chevron2"/>
    <dgm:cxn modelId="{5EECE8AB-CC07-4CD7-8A3A-1BEB2B836246}" srcId="{7E410C48-E817-40F2-A356-008E766483CB}" destId="{09BA3C71-599B-4566-8908-2917EFD91227}" srcOrd="2" destOrd="0" parTransId="{6E0BEA19-8966-4B44-A481-2FE443976D1A}" sibTransId="{7D65FB67-03CA-4EE7-8E56-8F6FF3CDECB6}"/>
    <dgm:cxn modelId="{835448B5-AD67-4EAD-AB1A-089491371B1D}" type="presOf" srcId="{FB6BF492-B09D-45CB-9F75-3C74BA6DE7C9}" destId="{CE274871-2353-4783-A434-0CB2596718EB}" srcOrd="0" destOrd="0" presId="urn:microsoft.com/office/officeart/2005/8/layout/chevron2"/>
    <dgm:cxn modelId="{36DB96FD-95D0-4E76-870C-FFBF9B81CA94}" type="presOf" srcId="{84923982-2EAE-4A39-AA6F-10C263F24C23}" destId="{301C0AFD-D5D9-4847-8EE2-F13F3F3251D4}" srcOrd="0" destOrd="0" presId="urn:microsoft.com/office/officeart/2005/8/layout/chevron2"/>
    <dgm:cxn modelId="{264A99D1-BE0C-4C78-8C1F-C860E2650CFF}" type="presOf" srcId="{D79DC721-B96A-40A8-A67E-138CA8576495}" destId="{295CFA29-3F68-4F6E-A17C-E8BE16DB114D}" srcOrd="0" destOrd="0" presId="urn:microsoft.com/office/officeart/2005/8/layout/chevron2"/>
    <dgm:cxn modelId="{B6A5C233-90CD-4A17-9B6E-DF02B5F6727A}" srcId="{3537D685-06FD-4CE2-9E13-2F9A62E96651}" destId="{D79DC721-B96A-40A8-A67E-138CA8576495}" srcOrd="0" destOrd="0" parTransId="{3C63CAD8-01B2-4576-82DF-ADFAFC259E05}" sibTransId="{DED71FF2-17D2-41AE-8CFA-97D0714A7857}"/>
    <dgm:cxn modelId="{6319D663-45A7-4080-983A-85BB4A125C27}" type="presOf" srcId="{BC2F03ED-BDF5-4B61-ACA4-C788B1D5809B}" destId="{1045B894-1503-4448-81CA-06C78EC4D0CC}" srcOrd="0" destOrd="0" presId="urn:microsoft.com/office/officeart/2005/8/layout/chevron2"/>
    <dgm:cxn modelId="{85822E45-FAA9-4239-8465-2A5D9A40869C}" srcId="{77074974-B766-46AC-A960-18FF8062D48E}" destId="{EFAF2C83-89EB-4ED5-B81A-57ADA9EEC472}" srcOrd="0" destOrd="0" parTransId="{55F7AAAB-C6BE-41EE-9433-6F65735A3F53}" sibTransId="{B8D4E70C-66B9-405D-B3F6-A78435F482D6}"/>
    <dgm:cxn modelId="{ED4D3004-3546-4B4D-BEDD-8EEE52E45C54}" type="presOf" srcId="{09BA3C71-599B-4566-8908-2917EFD91227}" destId="{590CD648-F4AF-4086-98E4-BB2EF8635799}" srcOrd="0" destOrd="0" presId="urn:microsoft.com/office/officeart/2005/8/layout/chevron2"/>
    <dgm:cxn modelId="{E5F63E5C-9133-4B04-9D82-191E43FE7FD0}" type="presParOf" srcId="{A8D24515-1AF8-4AED-99A9-AB4E40CF97E2}" destId="{03649AEA-421D-4946-A18F-3FCF6B4BF94E}" srcOrd="0" destOrd="0" presId="urn:microsoft.com/office/officeart/2005/8/layout/chevron2"/>
    <dgm:cxn modelId="{42F6E2A0-008E-487D-B2E5-44A444876011}" type="presParOf" srcId="{03649AEA-421D-4946-A18F-3FCF6B4BF94E}" destId="{B83FB08E-F44E-419E-9A6F-90FA24CF0755}" srcOrd="0" destOrd="0" presId="urn:microsoft.com/office/officeart/2005/8/layout/chevron2"/>
    <dgm:cxn modelId="{8B1800D3-32FD-4CA2-B290-1D39876A63C2}" type="presParOf" srcId="{03649AEA-421D-4946-A18F-3FCF6B4BF94E}" destId="{ED8DC769-7174-4CED-8108-C04134018911}" srcOrd="1" destOrd="0" presId="urn:microsoft.com/office/officeart/2005/8/layout/chevron2"/>
    <dgm:cxn modelId="{3F5D628A-8A31-4A8E-AA39-C3EC52C0D20B}" type="presParOf" srcId="{A8D24515-1AF8-4AED-99A9-AB4E40CF97E2}" destId="{A3728373-C6BB-4344-B706-CE61E2E71516}" srcOrd="1" destOrd="0" presId="urn:microsoft.com/office/officeart/2005/8/layout/chevron2"/>
    <dgm:cxn modelId="{FD1277BE-415C-46C4-9607-D0B123675A62}" type="presParOf" srcId="{A8D24515-1AF8-4AED-99A9-AB4E40CF97E2}" destId="{7705AB44-5BAC-4DB8-B3A4-57F55916DEC5}" srcOrd="2" destOrd="0" presId="urn:microsoft.com/office/officeart/2005/8/layout/chevron2"/>
    <dgm:cxn modelId="{A07E7645-5980-4FDA-A7D9-A8DA0BACEF43}" type="presParOf" srcId="{7705AB44-5BAC-4DB8-B3A4-57F55916DEC5}" destId="{1045B894-1503-4448-81CA-06C78EC4D0CC}" srcOrd="0" destOrd="0" presId="urn:microsoft.com/office/officeart/2005/8/layout/chevron2"/>
    <dgm:cxn modelId="{18C93853-3F98-4D1A-9AC4-1854C4B5AE25}" type="presParOf" srcId="{7705AB44-5BAC-4DB8-B3A4-57F55916DEC5}" destId="{5FE10FAB-5570-4312-A853-37C8D61C255B}" srcOrd="1" destOrd="0" presId="urn:microsoft.com/office/officeart/2005/8/layout/chevron2"/>
    <dgm:cxn modelId="{B5CEC914-8491-475F-AC6C-688F4A2B48E2}" type="presParOf" srcId="{A8D24515-1AF8-4AED-99A9-AB4E40CF97E2}" destId="{0D1960BA-C2CD-4618-9427-1CED689C700C}" srcOrd="3" destOrd="0" presId="urn:microsoft.com/office/officeart/2005/8/layout/chevron2"/>
    <dgm:cxn modelId="{ACBCF06E-6A72-409F-A66E-6975428A2A1B}" type="presParOf" srcId="{A8D24515-1AF8-4AED-99A9-AB4E40CF97E2}" destId="{54C33CEC-47AC-4156-8E92-9FFDC733E237}" srcOrd="4" destOrd="0" presId="urn:microsoft.com/office/officeart/2005/8/layout/chevron2"/>
    <dgm:cxn modelId="{B90B8047-7016-4078-B3BF-144D60EF8726}" type="presParOf" srcId="{54C33CEC-47AC-4156-8E92-9FFDC733E237}" destId="{590CD648-F4AF-4086-98E4-BB2EF8635799}" srcOrd="0" destOrd="0" presId="urn:microsoft.com/office/officeart/2005/8/layout/chevron2"/>
    <dgm:cxn modelId="{953A085F-E437-4F88-871A-5B980C07ED86}" type="presParOf" srcId="{54C33CEC-47AC-4156-8E92-9FFDC733E237}" destId="{FA5E3A28-6824-4BF3-BBEA-8A3733F88F36}" srcOrd="1" destOrd="0" presId="urn:microsoft.com/office/officeart/2005/8/layout/chevron2"/>
    <dgm:cxn modelId="{E5F25616-9D00-4860-90A1-C272F987F541}" type="presParOf" srcId="{A8D24515-1AF8-4AED-99A9-AB4E40CF97E2}" destId="{4A145102-8AA0-4F84-A0E4-95320BDDA1D7}" srcOrd="5" destOrd="0" presId="urn:microsoft.com/office/officeart/2005/8/layout/chevron2"/>
    <dgm:cxn modelId="{26649597-E613-41EC-8617-66E55D016F22}" type="presParOf" srcId="{A8D24515-1AF8-4AED-99A9-AB4E40CF97E2}" destId="{4EE12092-319D-4FC5-8416-F34AD8915AE6}" srcOrd="6" destOrd="0" presId="urn:microsoft.com/office/officeart/2005/8/layout/chevron2"/>
    <dgm:cxn modelId="{22B98821-EFF4-4EC7-8807-48C6ED5A0ECE}" type="presParOf" srcId="{4EE12092-319D-4FC5-8416-F34AD8915AE6}" destId="{32C1D00F-6489-48E1-9416-4C39EFADAD40}" srcOrd="0" destOrd="0" presId="urn:microsoft.com/office/officeart/2005/8/layout/chevron2"/>
    <dgm:cxn modelId="{2435F411-E04C-41E9-9CC9-B0A70B2B8D3B}" type="presParOf" srcId="{4EE12092-319D-4FC5-8416-F34AD8915AE6}" destId="{AF7147EF-CB80-4638-99E8-29AFEA895F23}" srcOrd="1" destOrd="0" presId="urn:microsoft.com/office/officeart/2005/8/layout/chevron2"/>
    <dgm:cxn modelId="{FC596E48-2AC2-422C-A4BF-B9389225F892}" type="presParOf" srcId="{A8D24515-1AF8-4AED-99A9-AB4E40CF97E2}" destId="{F4051906-EBF9-4847-BBE7-B0910185E34A}" srcOrd="7" destOrd="0" presId="urn:microsoft.com/office/officeart/2005/8/layout/chevron2"/>
    <dgm:cxn modelId="{BB037D28-22F6-45CF-8CBC-38E3C3169FFF}" type="presParOf" srcId="{A8D24515-1AF8-4AED-99A9-AB4E40CF97E2}" destId="{C57F858A-EA59-4545-B90B-31FBCC5D8EFC}" srcOrd="8" destOrd="0" presId="urn:microsoft.com/office/officeart/2005/8/layout/chevron2"/>
    <dgm:cxn modelId="{013B6BD8-2994-4BE8-BDE2-FAD8B220D664}" type="presParOf" srcId="{C57F858A-EA59-4545-B90B-31FBCC5D8EFC}" destId="{EA9414AE-82B8-42FA-B742-F9C577CA404D}" srcOrd="0" destOrd="0" presId="urn:microsoft.com/office/officeart/2005/8/layout/chevron2"/>
    <dgm:cxn modelId="{96386BAB-01B4-44E7-BDBA-0A6F58AD1F79}" type="presParOf" srcId="{C57F858A-EA59-4545-B90B-31FBCC5D8EFC}" destId="{301C0AFD-D5D9-4847-8EE2-F13F3F3251D4}" srcOrd="1" destOrd="0" presId="urn:microsoft.com/office/officeart/2005/8/layout/chevron2"/>
    <dgm:cxn modelId="{EFD083C7-406C-4DC7-BC45-063CC9C4D631}" type="presParOf" srcId="{A8D24515-1AF8-4AED-99A9-AB4E40CF97E2}" destId="{9670E6D1-AC6D-4837-AA9A-0C1D23E65D18}" srcOrd="9" destOrd="0" presId="urn:microsoft.com/office/officeart/2005/8/layout/chevron2"/>
    <dgm:cxn modelId="{DB37F19F-8528-47D9-B379-5CA3EC5594E5}" type="presParOf" srcId="{A8D24515-1AF8-4AED-99A9-AB4E40CF97E2}" destId="{0D3365FC-5C3F-4D66-8310-915AF28552C1}" srcOrd="10" destOrd="0" presId="urn:microsoft.com/office/officeart/2005/8/layout/chevron2"/>
    <dgm:cxn modelId="{12A0FA7A-E2BC-4477-98C4-1894C6DBE486}" type="presParOf" srcId="{0D3365FC-5C3F-4D66-8310-915AF28552C1}" destId="{14EA8742-78DC-4D78-BC09-86AE87C85A45}" srcOrd="0" destOrd="0" presId="urn:microsoft.com/office/officeart/2005/8/layout/chevron2"/>
    <dgm:cxn modelId="{F6AD2F8F-3A1F-4C6B-9971-A4245BC73B41}" type="presParOf" srcId="{0D3365FC-5C3F-4D66-8310-915AF28552C1}" destId="{295CFA29-3F68-4F6E-A17C-E8BE16DB114D}" srcOrd="1" destOrd="0" presId="urn:microsoft.com/office/officeart/2005/8/layout/chevron2"/>
    <dgm:cxn modelId="{BEC4FE3C-7DC0-4434-941B-5E78B97F7409}" type="presParOf" srcId="{A8D24515-1AF8-4AED-99A9-AB4E40CF97E2}" destId="{36B96AED-5C77-4047-A87C-34AB4D118C20}" srcOrd="11" destOrd="0" presId="urn:microsoft.com/office/officeart/2005/8/layout/chevron2"/>
    <dgm:cxn modelId="{C5C9B3C5-DA0A-44EB-B661-733CDCEE7D01}" type="presParOf" srcId="{A8D24515-1AF8-4AED-99A9-AB4E40CF97E2}" destId="{F8349A3C-6F34-475E-BE98-8F9707E9B162}" srcOrd="12" destOrd="0" presId="urn:microsoft.com/office/officeart/2005/8/layout/chevron2"/>
    <dgm:cxn modelId="{07F1BA0B-6266-4543-9558-E94C73917996}" type="presParOf" srcId="{F8349A3C-6F34-475E-BE98-8F9707E9B162}" destId="{F27D5DC2-2428-4FA4-B527-AEF50D6A5F47}" srcOrd="0" destOrd="0" presId="urn:microsoft.com/office/officeart/2005/8/layout/chevron2"/>
    <dgm:cxn modelId="{EDCF77A3-528E-435C-BBE2-F92D0E1375E2}" type="presParOf" srcId="{F8349A3C-6F34-475E-BE98-8F9707E9B162}" destId="{CE274871-2353-4783-A434-0CB2596718EB}" srcOrd="1" destOrd="0" presId="urn:microsoft.com/office/officeart/2005/8/layout/chevron2"/>
  </dgm:cxnLst>
  <dgm:bg>
    <a:no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BAD5140C-E70F-4CCC-A308-044672F75C9F}" type="doc">
      <dgm:prSet loTypeId="urn:microsoft.com/office/officeart/2005/8/layout/venn3" loCatId="relationship" qsTypeId="urn:microsoft.com/office/officeart/2005/8/quickstyle/simple1" qsCatId="simple" csTypeId="urn:microsoft.com/office/officeart/2005/8/colors/colorful1" csCatId="colorful" phldr="1"/>
      <dgm:spPr/>
      <dgm:t>
        <a:bodyPr/>
        <a:lstStyle/>
        <a:p>
          <a:endParaRPr lang="es-CO"/>
        </a:p>
      </dgm:t>
    </dgm:pt>
    <dgm:pt modelId="{D3461822-BFE2-477B-99D8-5A9FE4E5A8C6}">
      <dgm:prSet phldrT="[Texto]" custT="1"/>
      <dgm:spPr>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s-CO" sz="1200" b="1" dirty="0">
              <a:latin typeface="+mn-lt"/>
              <a:cs typeface="Arial" panose="020B0604020202020204" pitchFamily="34" charset="0"/>
            </a:rPr>
            <a:t>2. </a:t>
          </a:r>
          <a:r>
            <a:rPr lang="es-ES" sz="1200" dirty="0">
              <a:latin typeface="+mn-lt"/>
              <a:cs typeface="Arial" panose="020B0604020202020204" pitchFamily="34" charset="0"/>
            </a:rPr>
            <a:t>Envío de (132.134) comunicaciones oficiales Externa Enviadas-EE</a:t>
          </a:r>
          <a:endParaRPr lang="es-CO" sz="1200" dirty="0">
            <a:latin typeface="+mn-lt"/>
            <a:cs typeface="Arial" panose="020B0604020202020204" pitchFamily="34" charset="0"/>
          </a:endParaRPr>
        </a:p>
      </dgm:t>
    </dgm:pt>
    <dgm:pt modelId="{5821D1F2-4ED7-41A0-9082-1736CFB43B73}" type="parTrans" cxnId="{4FAE7914-6513-41E8-809B-BDD3390DEB6B}">
      <dgm:prSet/>
      <dgm:spPr/>
      <dgm:t>
        <a:bodyPr/>
        <a:lstStyle/>
        <a:p>
          <a:endParaRPr lang="es-CO" sz="1200" b="1">
            <a:latin typeface="+mn-lt"/>
            <a:cs typeface="Arial" panose="020B0604020202020204" pitchFamily="34" charset="0"/>
          </a:endParaRPr>
        </a:p>
      </dgm:t>
    </dgm:pt>
    <dgm:pt modelId="{3696D7B1-94D1-45EC-A61A-98C59D4D9C03}" type="sibTrans" cxnId="{4FAE7914-6513-41E8-809B-BDD3390DEB6B}">
      <dgm:prSet/>
      <dgm:spPr/>
      <dgm:t>
        <a:bodyPr/>
        <a:lstStyle/>
        <a:p>
          <a:endParaRPr lang="es-CO" sz="1200" b="1">
            <a:latin typeface="+mn-lt"/>
            <a:cs typeface="Arial" panose="020B0604020202020204" pitchFamily="34" charset="0"/>
          </a:endParaRPr>
        </a:p>
      </dgm:t>
    </dgm:pt>
    <dgm:pt modelId="{B8416301-6704-4763-9473-B8C98773EF47}">
      <dgm:prSet phldrT="[Texto]" custT="1"/>
      <dgm:spPr>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s-ES" sz="1200" b="1" dirty="0">
              <a:latin typeface="+mn-lt"/>
              <a:cs typeface="Arial" panose="020B0604020202020204" pitchFamily="34" charset="0"/>
            </a:rPr>
            <a:t>3. (</a:t>
          </a:r>
          <a:r>
            <a:rPr lang="es-ES" sz="1200" dirty="0">
              <a:latin typeface="+mn-lt"/>
              <a:cs typeface="Arial" panose="020B0604020202020204" pitchFamily="34" charset="0"/>
            </a:rPr>
            <a:t>27.690) Comunicaciones Internas (Memorandos)</a:t>
          </a:r>
          <a:endParaRPr lang="es-CO" sz="1200" dirty="0">
            <a:latin typeface="+mn-lt"/>
            <a:cs typeface="Arial" panose="020B0604020202020204" pitchFamily="34" charset="0"/>
          </a:endParaRPr>
        </a:p>
      </dgm:t>
    </dgm:pt>
    <dgm:pt modelId="{A9DD6F5A-4FD8-466E-A684-F12E20C86D10}" type="parTrans" cxnId="{52C8DE6B-36EF-4A66-8D48-D6B7378DDCB9}">
      <dgm:prSet/>
      <dgm:spPr/>
      <dgm:t>
        <a:bodyPr/>
        <a:lstStyle/>
        <a:p>
          <a:endParaRPr lang="es-CO" sz="1200" b="1">
            <a:latin typeface="+mn-lt"/>
            <a:cs typeface="Arial" panose="020B0604020202020204" pitchFamily="34" charset="0"/>
          </a:endParaRPr>
        </a:p>
      </dgm:t>
    </dgm:pt>
    <dgm:pt modelId="{3EDB3FFA-BD04-490D-9A39-3FD1A9CF5D73}" type="sibTrans" cxnId="{52C8DE6B-36EF-4A66-8D48-D6B7378DDCB9}">
      <dgm:prSet/>
      <dgm:spPr/>
      <dgm:t>
        <a:bodyPr/>
        <a:lstStyle/>
        <a:p>
          <a:endParaRPr lang="es-CO" sz="1200" b="1">
            <a:latin typeface="+mn-lt"/>
            <a:cs typeface="Arial" panose="020B0604020202020204" pitchFamily="34" charset="0"/>
          </a:endParaRPr>
        </a:p>
      </dgm:t>
    </dgm:pt>
    <dgm:pt modelId="{11047A61-4199-463C-BE03-BA11E6C1F95E}">
      <dgm:prSet phldrT="[Texto]" custT="1"/>
      <dgm:spPr>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s-CO" sz="1200" b="1" dirty="0">
              <a:latin typeface="+mn-lt"/>
              <a:cs typeface="Arial" panose="020B0604020202020204" pitchFamily="34" charset="0"/>
            </a:rPr>
            <a:t>4.</a:t>
          </a:r>
          <a:r>
            <a:rPr lang="es-ES" sz="1200" dirty="0">
              <a:latin typeface="+mn-lt"/>
              <a:cs typeface="Arial" panose="020B0604020202020204" pitchFamily="34" charset="0"/>
            </a:rPr>
            <a:t> Se desarrollaron (</a:t>
          </a:r>
          <a:r>
            <a:rPr lang="es-ES" sz="1200" b="1" dirty="0">
              <a:latin typeface="+mn-lt"/>
              <a:cs typeface="Arial" panose="020B0604020202020204" pitchFamily="34" charset="0"/>
            </a:rPr>
            <a:t>108) </a:t>
          </a:r>
          <a:r>
            <a:rPr lang="es-ES" sz="1200" dirty="0">
              <a:latin typeface="+mn-lt"/>
              <a:cs typeface="Arial" panose="020B0604020202020204" pitchFamily="34" charset="0"/>
            </a:rPr>
            <a:t>Capacitaciones SIGAC </a:t>
          </a:r>
          <a:r>
            <a:rPr lang="es-CO" sz="1200" b="1" dirty="0">
              <a:latin typeface="+mn-lt"/>
              <a:cs typeface="Arial" panose="020B0604020202020204" pitchFamily="34" charset="0"/>
            </a:rPr>
            <a:t> </a:t>
          </a:r>
        </a:p>
      </dgm:t>
    </dgm:pt>
    <dgm:pt modelId="{FAE0B6A9-A76D-4BED-809D-7EA7154AED5D}" type="parTrans" cxnId="{3841C7DF-D3B0-4C03-9B42-FF18B7BFDFED}">
      <dgm:prSet/>
      <dgm:spPr/>
      <dgm:t>
        <a:bodyPr/>
        <a:lstStyle/>
        <a:p>
          <a:endParaRPr lang="es-CO" sz="1200" b="1">
            <a:latin typeface="+mn-lt"/>
            <a:cs typeface="Arial" panose="020B0604020202020204" pitchFamily="34" charset="0"/>
          </a:endParaRPr>
        </a:p>
      </dgm:t>
    </dgm:pt>
    <dgm:pt modelId="{FEC31192-F616-4818-9F4A-B2009441AB74}" type="sibTrans" cxnId="{3841C7DF-D3B0-4C03-9B42-FF18B7BFDFED}">
      <dgm:prSet/>
      <dgm:spPr/>
      <dgm:t>
        <a:bodyPr/>
        <a:lstStyle/>
        <a:p>
          <a:endParaRPr lang="es-CO" sz="1200" b="1">
            <a:latin typeface="+mn-lt"/>
            <a:cs typeface="Arial" panose="020B0604020202020204" pitchFamily="34" charset="0"/>
          </a:endParaRPr>
        </a:p>
      </dgm:t>
    </dgm:pt>
    <dgm:pt modelId="{FC6822AF-F772-4D5F-BEA4-984466FA9E4C}">
      <dgm:prSet phldrT="[Texto]" custT="1"/>
      <dgm:spPr>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s-CO" sz="1200" b="1" dirty="0">
              <a:latin typeface="+mn-lt"/>
              <a:cs typeface="Arial" panose="020B0604020202020204" pitchFamily="34" charset="0"/>
            </a:rPr>
            <a:t>1. </a:t>
          </a:r>
          <a:r>
            <a:rPr lang="es-ES" sz="1200" dirty="0">
              <a:latin typeface="+mn-lt"/>
              <a:cs typeface="Arial" panose="020B0604020202020204" pitchFamily="34" charset="0"/>
            </a:rPr>
            <a:t>Radicación de (152.790) correspondencia Externa Recibida-ER</a:t>
          </a:r>
          <a:endParaRPr lang="es-CO" sz="1200" b="1" dirty="0">
            <a:latin typeface="+mn-lt"/>
            <a:cs typeface="Arial" panose="020B0604020202020204" pitchFamily="34" charset="0"/>
          </a:endParaRPr>
        </a:p>
      </dgm:t>
    </dgm:pt>
    <dgm:pt modelId="{E87379F2-A14D-4443-9C20-A5B82294E77B}" type="parTrans" cxnId="{F6F8BCA3-08AA-4523-B94E-2DC4277F5BFC}">
      <dgm:prSet/>
      <dgm:spPr/>
      <dgm:t>
        <a:bodyPr/>
        <a:lstStyle/>
        <a:p>
          <a:endParaRPr lang="es-CO" sz="1200" b="1">
            <a:latin typeface="+mn-lt"/>
            <a:cs typeface="Arial" panose="020B0604020202020204" pitchFamily="34" charset="0"/>
          </a:endParaRPr>
        </a:p>
      </dgm:t>
    </dgm:pt>
    <dgm:pt modelId="{AB63E482-BBB8-4F42-ADE8-279A19CC2C3D}" type="sibTrans" cxnId="{F6F8BCA3-08AA-4523-B94E-2DC4277F5BFC}">
      <dgm:prSet/>
      <dgm:spPr/>
      <dgm:t>
        <a:bodyPr/>
        <a:lstStyle/>
        <a:p>
          <a:endParaRPr lang="es-CO" sz="1200" b="1">
            <a:latin typeface="+mn-lt"/>
            <a:cs typeface="Arial" panose="020B0604020202020204" pitchFamily="34" charset="0"/>
          </a:endParaRPr>
        </a:p>
      </dgm:t>
    </dgm:pt>
    <dgm:pt modelId="{61C4FAE7-C8B5-4AF8-962C-31ADBD4889C1}">
      <dgm:prSet phldrT="[Texto]" custT="1"/>
      <dgm:spPr>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s-CO" sz="1200" b="1" dirty="0">
              <a:latin typeface="+mn-lt"/>
              <a:cs typeface="Arial" panose="020B0604020202020204" pitchFamily="34" charset="0"/>
            </a:rPr>
            <a:t>5.  (787) </a:t>
          </a:r>
          <a:r>
            <a:rPr lang="es-CO" sz="1200" b="0" dirty="0">
              <a:latin typeface="+mn-lt"/>
              <a:cs typeface="Arial" panose="020B0604020202020204" pitchFamily="34" charset="0"/>
            </a:rPr>
            <a:t>Soportes Técnicos al Sistema  </a:t>
          </a:r>
        </a:p>
      </dgm:t>
    </dgm:pt>
    <dgm:pt modelId="{7A91015F-CF57-4DFB-B3AF-A2260C9D9A19}" type="parTrans" cxnId="{246F42B6-4BF1-4296-92C3-F3BC462CE28E}">
      <dgm:prSet/>
      <dgm:spPr/>
      <dgm:t>
        <a:bodyPr/>
        <a:lstStyle/>
        <a:p>
          <a:endParaRPr lang="es-CO" sz="1200" b="1">
            <a:latin typeface="+mn-lt"/>
            <a:cs typeface="Arial" panose="020B0604020202020204" pitchFamily="34" charset="0"/>
          </a:endParaRPr>
        </a:p>
      </dgm:t>
    </dgm:pt>
    <dgm:pt modelId="{B9AB5C40-3AAA-4C90-B67E-39E91F02D1EE}" type="sibTrans" cxnId="{246F42B6-4BF1-4296-92C3-F3BC462CE28E}">
      <dgm:prSet/>
      <dgm:spPr/>
      <dgm:t>
        <a:bodyPr/>
        <a:lstStyle/>
        <a:p>
          <a:endParaRPr lang="es-CO" sz="1200" b="1">
            <a:latin typeface="+mn-lt"/>
            <a:cs typeface="Arial" panose="020B0604020202020204" pitchFamily="34" charset="0"/>
          </a:endParaRPr>
        </a:p>
      </dgm:t>
    </dgm:pt>
    <dgm:pt modelId="{44DA4472-08BA-49C5-A7B0-7AE4F4075E94}">
      <dgm:prSet custT="1"/>
      <dgm:spPr/>
      <dgm:t>
        <a:bodyPr/>
        <a:lstStyle/>
        <a:p>
          <a:r>
            <a:rPr lang="es-CO" sz="1200" b="1" dirty="0">
              <a:latin typeface="+mn-lt"/>
              <a:cs typeface="Arial" panose="020B0604020202020204" pitchFamily="34" charset="0"/>
            </a:rPr>
            <a:t>6</a:t>
          </a:r>
          <a:r>
            <a:rPr lang="es-CO" sz="1200" dirty="0">
              <a:latin typeface="+mn-lt"/>
              <a:cs typeface="Arial" panose="020B0604020202020204" pitchFamily="34" charset="0"/>
            </a:rPr>
            <a:t>. Ejecutado  Contrato de Servicios Postales Nacionales </a:t>
          </a:r>
          <a:r>
            <a:rPr lang="es-CO" sz="1200" b="1" dirty="0">
              <a:latin typeface="+mn-lt"/>
              <a:cs typeface="Arial" panose="020B0604020202020204" pitchFamily="34" charset="0"/>
            </a:rPr>
            <a:t>(472)</a:t>
          </a:r>
          <a:r>
            <a:rPr lang="es-CO" sz="1200" dirty="0">
              <a:latin typeface="+mn-lt"/>
              <a:cs typeface="Arial" panose="020B0604020202020204" pitchFamily="34" charset="0"/>
            </a:rPr>
            <a:t> </a:t>
          </a:r>
        </a:p>
      </dgm:t>
    </dgm:pt>
    <dgm:pt modelId="{0AF3537E-8A33-427C-ACC4-BA265169FC4D}" type="parTrans" cxnId="{5D32FB5D-385D-4917-BDA3-063DD5B74550}">
      <dgm:prSet/>
      <dgm:spPr/>
      <dgm:t>
        <a:bodyPr/>
        <a:lstStyle/>
        <a:p>
          <a:endParaRPr lang="es-CO" sz="1200">
            <a:latin typeface="+mn-lt"/>
            <a:cs typeface="Arial" panose="020B0604020202020204" pitchFamily="34" charset="0"/>
          </a:endParaRPr>
        </a:p>
      </dgm:t>
    </dgm:pt>
    <dgm:pt modelId="{7A8EE2B0-DDE0-42C4-A800-2571D94B74B3}" type="sibTrans" cxnId="{5D32FB5D-385D-4917-BDA3-063DD5B74550}">
      <dgm:prSet/>
      <dgm:spPr/>
      <dgm:t>
        <a:bodyPr/>
        <a:lstStyle/>
        <a:p>
          <a:endParaRPr lang="es-CO" sz="1200">
            <a:latin typeface="+mn-lt"/>
            <a:cs typeface="Arial" panose="020B0604020202020204" pitchFamily="34" charset="0"/>
          </a:endParaRPr>
        </a:p>
      </dgm:t>
    </dgm:pt>
    <dgm:pt modelId="{A7E9B44F-3A39-46A0-9A9B-728B39B2E57A}" type="pres">
      <dgm:prSet presAssocID="{BAD5140C-E70F-4CCC-A308-044672F75C9F}" presName="Name0" presStyleCnt="0">
        <dgm:presLayoutVars>
          <dgm:dir/>
          <dgm:resizeHandles val="exact"/>
        </dgm:presLayoutVars>
      </dgm:prSet>
      <dgm:spPr/>
      <dgm:t>
        <a:bodyPr/>
        <a:lstStyle/>
        <a:p>
          <a:endParaRPr lang="es-ES"/>
        </a:p>
      </dgm:t>
    </dgm:pt>
    <dgm:pt modelId="{7764D6D7-C89E-4C10-8E25-017C5317F906}" type="pres">
      <dgm:prSet presAssocID="{D3461822-BFE2-477B-99D8-5A9FE4E5A8C6}" presName="Name5" presStyleLbl="vennNode1" presStyleIdx="0" presStyleCnt="6" custScaleX="104697" custLinFactX="48004" custLinFactNeighborX="100000" custLinFactNeighborY="-83">
        <dgm:presLayoutVars>
          <dgm:bulletEnabled val="1"/>
        </dgm:presLayoutVars>
      </dgm:prSet>
      <dgm:spPr/>
      <dgm:t>
        <a:bodyPr/>
        <a:lstStyle/>
        <a:p>
          <a:endParaRPr lang="es-ES"/>
        </a:p>
      </dgm:t>
    </dgm:pt>
    <dgm:pt modelId="{E38FBCE3-B5CD-41C5-ACA3-8C43EEDC16E6}" type="pres">
      <dgm:prSet presAssocID="{3696D7B1-94D1-45EC-A61A-98C59D4D9C03}" presName="space" presStyleCnt="0"/>
      <dgm:spPr/>
    </dgm:pt>
    <dgm:pt modelId="{776C5A01-B6F8-4A4F-AB05-20D13DCCD631}" type="pres">
      <dgm:prSet presAssocID="{B8416301-6704-4763-9473-B8C98773EF47}" presName="Name5" presStyleLbl="vennNode1" presStyleIdx="1" presStyleCnt="6" custLinFactX="59580" custLinFactNeighborX="100000" custLinFactNeighborY="-2943">
        <dgm:presLayoutVars>
          <dgm:bulletEnabled val="1"/>
        </dgm:presLayoutVars>
      </dgm:prSet>
      <dgm:spPr/>
      <dgm:t>
        <a:bodyPr/>
        <a:lstStyle/>
        <a:p>
          <a:endParaRPr lang="es-ES"/>
        </a:p>
      </dgm:t>
    </dgm:pt>
    <dgm:pt modelId="{D1ADE4A9-B0B5-4664-AA86-4FD0D20AB032}" type="pres">
      <dgm:prSet presAssocID="{3EDB3FFA-BD04-490D-9A39-3FD1A9CF5D73}" presName="space" presStyleCnt="0"/>
      <dgm:spPr/>
    </dgm:pt>
    <dgm:pt modelId="{00AA2B76-10D4-4B3F-82C2-B1391F86A41A}" type="pres">
      <dgm:prSet presAssocID="{11047A61-4199-463C-BE03-BA11E6C1F95E}" presName="Name5" presStyleLbl="vennNode1" presStyleIdx="2" presStyleCnt="6" custLinFactX="57952" custLinFactNeighborX="100000" custLinFactNeighborY="-3901">
        <dgm:presLayoutVars>
          <dgm:bulletEnabled val="1"/>
        </dgm:presLayoutVars>
      </dgm:prSet>
      <dgm:spPr/>
      <dgm:t>
        <a:bodyPr/>
        <a:lstStyle/>
        <a:p>
          <a:endParaRPr lang="es-ES"/>
        </a:p>
      </dgm:t>
    </dgm:pt>
    <dgm:pt modelId="{0803D89D-4617-40BB-955B-7E4100FADBDE}" type="pres">
      <dgm:prSet presAssocID="{FEC31192-F616-4818-9F4A-B2009441AB74}" presName="space" presStyleCnt="0"/>
      <dgm:spPr/>
    </dgm:pt>
    <dgm:pt modelId="{38863D1A-6AD3-4B89-92CA-7167E264CFB7}" type="pres">
      <dgm:prSet presAssocID="{FC6822AF-F772-4D5F-BEA4-984466FA9E4C}" presName="Name5" presStyleLbl="vennNode1" presStyleIdx="3" presStyleCnt="6" custLinFactX="-200839" custLinFactNeighborX="-300000" custLinFactNeighborY="110">
        <dgm:presLayoutVars>
          <dgm:bulletEnabled val="1"/>
        </dgm:presLayoutVars>
      </dgm:prSet>
      <dgm:spPr/>
      <dgm:t>
        <a:bodyPr/>
        <a:lstStyle/>
        <a:p>
          <a:endParaRPr lang="es-ES"/>
        </a:p>
      </dgm:t>
    </dgm:pt>
    <dgm:pt modelId="{59CADFB1-088E-4E41-9D24-0A9FF3316F5F}" type="pres">
      <dgm:prSet presAssocID="{AB63E482-BBB8-4F42-ADE8-279A19CC2C3D}" presName="space" presStyleCnt="0"/>
      <dgm:spPr/>
    </dgm:pt>
    <dgm:pt modelId="{73B99DFF-2B8D-4A28-B4BA-5BFD4C1F83AE}" type="pres">
      <dgm:prSet presAssocID="{44DA4472-08BA-49C5-A7B0-7AE4F4075E94}" presName="Name5" presStyleLbl="vennNode1" presStyleIdx="4" presStyleCnt="6" custLinFactX="67949" custLinFactNeighborX="100000" custLinFactNeighborY="-897">
        <dgm:presLayoutVars>
          <dgm:bulletEnabled val="1"/>
        </dgm:presLayoutVars>
      </dgm:prSet>
      <dgm:spPr/>
      <dgm:t>
        <a:bodyPr/>
        <a:lstStyle/>
        <a:p>
          <a:endParaRPr lang="es-ES"/>
        </a:p>
      </dgm:t>
    </dgm:pt>
    <dgm:pt modelId="{D5E8EF71-E45B-47EC-BA20-E07EEC387D56}" type="pres">
      <dgm:prSet presAssocID="{7A8EE2B0-DDE0-42C4-A800-2571D94B74B3}" presName="space" presStyleCnt="0"/>
      <dgm:spPr/>
    </dgm:pt>
    <dgm:pt modelId="{A3050A5E-3877-4134-BA54-6214BD2425DA}" type="pres">
      <dgm:prSet presAssocID="{61C4FAE7-C8B5-4AF8-962C-31ADBD4889C1}" presName="Name5" presStyleLbl="vennNode1" presStyleIdx="5" presStyleCnt="6" custLinFactX="-56426" custLinFactNeighborX="-100000" custLinFactNeighborY="-2096">
        <dgm:presLayoutVars>
          <dgm:bulletEnabled val="1"/>
        </dgm:presLayoutVars>
      </dgm:prSet>
      <dgm:spPr/>
      <dgm:t>
        <a:bodyPr/>
        <a:lstStyle/>
        <a:p>
          <a:endParaRPr lang="es-ES"/>
        </a:p>
      </dgm:t>
    </dgm:pt>
  </dgm:ptLst>
  <dgm:cxnLst>
    <dgm:cxn modelId="{7BECA79F-B51B-440E-AE30-CC84C5AAA855}" type="presOf" srcId="{61C4FAE7-C8B5-4AF8-962C-31ADBD4889C1}" destId="{A3050A5E-3877-4134-BA54-6214BD2425DA}" srcOrd="0" destOrd="0" presId="urn:microsoft.com/office/officeart/2005/8/layout/venn3"/>
    <dgm:cxn modelId="{89379EFD-5EF5-444A-BC9A-0D6E8AB8B639}" type="presOf" srcId="{BAD5140C-E70F-4CCC-A308-044672F75C9F}" destId="{A7E9B44F-3A39-46A0-9A9B-728B39B2E57A}" srcOrd="0" destOrd="0" presId="urn:microsoft.com/office/officeart/2005/8/layout/venn3"/>
    <dgm:cxn modelId="{4FAE7914-6513-41E8-809B-BDD3390DEB6B}" srcId="{BAD5140C-E70F-4CCC-A308-044672F75C9F}" destId="{D3461822-BFE2-477B-99D8-5A9FE4E5A8C6}" srcOrd="0" destOrd="0" parTransId="{5821D1F2-4ED7-41A0-9082-1736CFB43B73}" sibTransId="{3696D7B1-94D1-45EC-A61A-98C59D4D9C03}"/>
    <dgm:cxn modelId="{F6F8BCA3-08AA-4523-B94E-2DC4277F5BFC}" srcId="{BAD5140C-E70F-4CCC-A308-044672F75C9F}" destId="{FC6822AF-F772-4D5F-BEA4-984466FA9E4C}" srcOrd="3" destOrd="0" parTransId="{E87379F2-A14D-4443-9C20-A5B82294E77B}" sibTransId="{AB63E482-BBB8-4F42-ADE8-279A19CC2C3D}"/>
    <dgm:cxn modelId="{52C8DE6B-36EF-4A66-8D48-D6B7378DDCB9}" srcId="{BAD5140C-E70F-4CCC-A308-044672F75C9F}" destId="{B8416301-6704-4763-9473-B8C98773EF47}" srcOrd="1" destOrd="0" parTransId="{A9DD6F5A-4FD8-466E-A684-F12E20C86D10}" sibTransId="{3EDB3FFA-BD04-490D-9A39-3FD1A9CF5D73}"/>
    <dgm:cxn modelId="{3841C7DF-D3B0-4C03-9B42-FF18B7BFDFED}" srcId="{BAD5140C-E70F-4CCC-A308-044672F75C9F}" destId="{11047A61-4199-463C-BE03-BA11E6C1F95E}" srcOrd="2" destOrd="0" parTransId="{FAE0B6A9-A76D-4BED-809D-7EA7154AED5D}" sibTransId="{FEC31192-F616-4818-9F4A-B2009441AB74}"/>
    <dgm:cxn modelId="{72BA70A6-5B2B-433B-8C90-B1393E9F6711}" type="presOf" srcId="{FC6822AF-F772-4D5F-BEA4-984466FA9E4C}" destId="{38863D1A-6AD3-4B89-92CA-7167E264CFB7}" srcOrd="0" destOrd="0" presId="urn:microsoft.com/office/officeart/2005/8/layout/venn3"/>
    <dgm:cxn modelId="{246F42B6-4BF1-4296-92C3-F3BC462CE28E}" srcId="{BAD5140C-E70F-4CCC-A308-044672F75C9F}" destId="{61C4FAE7-C8B5-4AF8-962C-31ADBD4889C1}" srcOrd="5" destOrd="0" parTransId="{7A91015F-CF57-4DFB-B3AF-A2260C9D9A19}" sibTransId="{B9AB5C40-3AAA-4C90-B67E-39E91F02D1EE}"/>
    <dgm:cxn modelId="{D4075498-6A5B-44A3-B70B-BD133B90825F}" type="presOf" srcId="{11047A61-4199-463C-BE03-BA11E6C1F95E}" destId="{00AA2B76-10D4-4B3F-82C2-B1391F86A41A}" srcOrd="0" destOrd="0" presId="urn:microsoft.com/office/officeart/2005/8/layout/venn3"/>
    <dgm:cxn modelId="{5D32FB5D-385D-4917-BDA3-063DD5B74550}" srcId="{BAD5140C-E70F-4CCC-A308-044672F75C9F}" destId="{44DA4472-08BA-49C5-A7B0-7AE4F4075E94}" srcOrd="4" destOrd="0" parTransId="{0AF3537E-8A33-427C-ACC4-BA265169FC4D}" sibTransId="{7A8EE2B0-DDE0-42C4-A800-2571D94B74B3}"/>
    <dgm:cxn modelId="{CBE3CCD8-90E3-4A51-9977-A3DFB641AEED}" type="presOf" srcId="{D3461822-BFE2-477B-99D8-5A9FE4E5A8C6}" destId="{7764D6D7-C89E-4C10-8E25-017C5317F906}" srcOrd="0" destOrd="0" presId="urn:microsoft.com/office/officeart/2005/8/layout/venn3"/>
    <dgm:cxn modelId="{63158544-2098-4916-ABBD-1537266571A0}" type="presOf" srcId="{B8416301-6704-4763-9473-B8C98773EF47}" destId="{776C5A01-B6F8-4A4F-AB05-20D13DCCD631}" srcOrd="0" destOrd="0" presId="urn:microsoft.com/office/officeart/2005/8/layout/venn3"/>
    <dgm:cxn modelId="{AC8E84FC-90FC-4ACE-866D-800E8FA8571D}" type="presOf" srcId="{44DA4472-08BA-49C5-A7B0-7AE4F4075E94}" destId="{73B99DFF-2B8D-4A28-B4BA-5BFD4C1F83AE}" srcOrd="0" destOrd="0" presId="urn:microsoft.com/office/officeart/2005/8/layout/venn3"/>
    <dgm:cxn modelId="{77350D4E-FAF9-47EA-BF9E-8CDB37663F3B}" type="presParOf" srcId="{A7E9B44F-3A39-46A0-9A9B-728B39B2E57A}" destId="{7764D6D7-C89E-4C10-8E25-017C5317F906}" srcOrd="0" destOrd="0" presId="urn:microsoft.com/office/officeart/2005/8/layout/venn3"/>
    <dgm:cxn modelId="{90B340A8-414B-43DE-9B43-0BC6D7B5FD0C}" type="presParOf" srcId="{A7E9B44F-3A39-46A0-9A9B-728B39B2E57A}" destId="{E38FBCE3-B5CD-41C5-ACA3-8C43EEDC16E6}" srcOrd="1" destOrd="0" presId="urn:microsoft.com/office/officeart/2005/8/layout/venn3"/>
    <dgm:cxn modelId="{3F4D27FB-1FF2-402D-A1EC-1C3B2E4E0B48}" type="presParOf" srcId="{A7E9B44F-3A39-46A0-9A9B-728B39B2E57A}" destId="{776C5A01-B6F8-4A4F-AB05-20D13DCCD631}" srcOrd="2" destOrd="0" presId="urn:microsoft.com/office/officeart/2005/8/layout/venn3"/>
    <dgm:cxn modelId="{7A510007-2F7F-4F29-8D07-601FAFCE9915}" type="presParOf" srcId="{A7E9B44F-3A39-46A0-9A9B-728B39B2E57A}" destId="{D1ADE4A9-B0B5-4664-AA86-4FD0D20AB032}" srcOrd="3" destOrd="0" presId="urn:microsoft.com/office/officeart/2005/8/layout/venn3"/>
    <dgm:cxn modelId="{B15E364D-9531-46BA-B08A-E90270B46CE2}" type="presParOf" srcId="{A7E9B44F-3A39-46A0-9A9B-728B39B2E57A}" destId="{00AA2B76-10D4-4B3F-82C2-B1391F86A41A}" srcOrd="4" destOrd="0" presId="urn:microsoft.com/office/officeart/2005/8/layout/venn3"/>
    <dgm:cxn modelId="{2DC91277-A6A5-41BD-8E09-D1A4F1B704B3}" type="presParOf" srcId="{A7E9B44F-3A39-46A0-9A9B-728B39B2E57A}" destId="{0803D89D-4617-40BB-955B-7E4100FADBDE}" srcOrd="5" destOrd="0" presId="urn:microsoft.com/office/officeart/2005/8/layout/venn3"/>
    <dgm:cxn modelId="{F51E9210-F6C4-46CB-9758-C11FBE65B336}" type="presParOf" srcId="{A7E9B44F-3A39-46A0-9A9B-728B39B2E57A}" destId="{38863D1A-6AD3-4B89-92CA-7167E264CFB7}" srcOrd="6" destOrd="0" presId="urn:microsoft.com/office/officeart/2005/8/layout/venn3"/>
    <dgm:cxn modelId="{B3BE2E9C-1F9B-4BC9-A96E-4CE485769EFC}" type="presParOf" srcId="{A7E9B44F-3A39-46A0-9A9B-728B39B2E57A}" destId="{59CADFB1-088E-4E41-9D24-0A9FF3316F5F}" srcOrd="7" destOrd="0" presId="urn:microsoft.com/office/officeart/2005/8/layout/venn3"/>
    <dgm:cxn modelId="{EEBC63F2-1865-47C7-B209-0DBAF77311AC}" type="presParOf" srcId="{A7E9B44F-3A39-46A0-9A9B-728B39B2E57A}" destId="{73B99DFF-2B8D-4A28-B4BA-5BFD4C1F83AE}" srcOrd="8" destOrd="0" presId="urn:microsoft.com/office/officeart/2005/8/layout/venn3"/>
    <dgm:cxn modelId="{6B063379-A711-49C5-BE66-16F75964864D}" type="presParOf" srcId="{A7E9B44F-3A39-46A0-9A9B-728B39B2E57A}" destId="{D5E8EF71-E45B-47EC-BA20-E07EEC387D56}" srcOrd="9" destOrd="0" presId="urn:microsoft.com/office/officeart/2005/8/layout/venn3"/>
    <dgm:cxn modelId="{6EF10AEE-AD6B-41AC-919B-87E111EC132B}" type="presParOf" srcId="{A7E9B44F-3A39-46A0-9A9B-728B39B2E57A}" destId="{A3050A5E-3877-4134-BA54-6214BD2425DA}" srcOrd="10" destOrd="0" presId="urn:microsoft.com/office/officeart/2005/8/layout/venn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5975FDE2-DD31-4EBA-B9DA-4A820F7B7AB5}" type="doc">
      <dgm:prSet loTypeId="urn:microsoft.com/office/officeart/2008/layout/VerticalCurvedList" loCatId="list" qsTypeId="urn:microsoft.com/office/officeart/2005/8/quickstyle/simple3" qsCatId="simple" csTypeId="urn:microsoft.com/office/officeart/2005/8/colors/accent1_2" csCatId="accent1" phldr="1"/>
      <dgm:spPr/>
      <dgm:t>
        <a:bodyPr/>
        <a:lstStyle/>
        <a:p>
          <a:endParaRPr lang="es-CO"/>
        </a:p>
      </dgm:t>
    </dgm:pt>
    <dgm:pt modelId="{E2BE7967-350D-492F-926F-C31C1E520A88}">
      <dgm:prSet phldrT="[Texto]" custT="1"/>
      <dgm:spPr/>
      <dgm:t>
        <a:bodyPr/>
        <a:lstStyle/>
        <a:p>
          <a:r>
            <a:rPr lang="es-MX" sz="2000" b="1" dirty="0">
              <a:latin typeface="+mn-lt"/>
              <a:cs typeface="Arial" panose="020B0604020202020204" pitchFamily="34" charset="0"/>
            </a:rPr>
            <a:t>Archivo Central </a:t>
          </a:r>
        </a:p>
        <a:p>
          <a:r>
            <a:rPr lang="es-MX" sz="2000" b="1" dirty="0">
              <a:latin typeface="+mn-lt"/>
              <a:cs typeface="Arial" panose="020B0604020202020204" pitchFamily="34" charset="0"/>
            </a:rPr>
            <a:t>251</a:t>
          </a:r>
          <a:r>
            <a:rPr lang="es-MX" sz="2000" dirty="0">
              <a:latin typeface="+mn-lt"/>
              <a:cs typeface="Arial" panose="020B0604020202020204" pitchFamily="34" charset="0"/>
            </a:rPr>
            <a:t> Estantes de Archivo  </a:t>
          </a:r>
          <a:endParaRPr lang="es-CO" sz="2000" b="1" dirty="0">
            <a:latin typeface="+mn-lt"/>
            <a:cs typeface="Arial" panose="020B0604020202020204" pitchFamily="34" charset="0"/>
          </a:endParaRPr>
        </a:p>
      </dgm:t>
    </dgm:pt>
    <dgm:pt modelId="{AE339972-22DF-4A48-BF7C-8EE757E56CF8}" type="parTrans" cxnId="{9B5EAFA0-4CC6-4A4C-90A5-25508101D07B}">
      <dgm:prSet/>
      <dgm:spPr/>
      <dgm:t>
        <a:bodyPr/>
        <a:lstStyle/>
        <a:p>
          <a:endParaRPr lang="es-CO">
            <a:latin typeface="+mn-lt"/>
          </a:endParaRPr>
        </a:p>
      </dgm:t>
    </dgm:pt>
    <dgm:pt modelId="{4257C053-D679-4A9A-A8EB-E41EF350BCDE}" type="sibTrans" cxnId="{9B5EAFA0-4CC6-4A4C-90A5-25508101D07B}">
      <dgm:prSet/>
      <dgm:spPr/>
      <dgm:t>
        <a:bodyPr/>
        <a:lstStyle/>
        <a:p>
          <a:endParaRPr lang="es-CO">
            <a:latin typeface="+mn-lt"/>
          </a:endParaRPr>
        </a:p>
      </dgm:t>
    </dgm:pt>
    <dgm:pt modelId="{1E1FA88D-1913-43A5-BB83-6713498F3DD2}">
      <dgm:prSet phldrT="[Texto]" custT="1"/>
      <dgm:spPr/>
      <dgm:t>
        <a:bodyPr/>
        <a:lstStyle/>
        <a:p>
          <a:r>
            <a:rPr lang="es-MX" sz="2000" b="1" dirty="0">
              <a:latin typeface="+mn-lt"/>
              <a:cs typeface="Arial" panose="020B0604020202020204" pitchFamily="34" charset="0"/>
            </a:rPr>
            <a:t>Secretaria General </a:t>
          </a:r>
        </a:p>
        <a:p>
          <a:r>
            <a:rPr lang="es-MX" sz="2000" b="1" dirty="0">
              <a:latin typeface="+mn-lt"/>
              <a:cs typeface="Arial" panose="020B0604020202020204" pitchFamily="34" charset="0"/>
            </a:rPr>
            <a:t>8</a:t>
          </a:r>
          <a:r>
            <a:rPr lang="es-MX" sz="2000" dirty="0">
              <a:latin typeface="+mn-lt"/>
              <a:cs typeface="Arial" panose="020B0604020202020204" pitchFamily="34" charset="0"/>
            </a:rPr>
            <a:t> Estantes de Archivos</a:t>
          </a:r>
          <a:endParaRPr lang="es-CO" sz="2000" b="1" dirty="0">
            <a:latin typeface="+mn-lt"/>
            <a:cs typeface="Arial" panose="020B0604020202020204" pitchFamily="34" charset="0"/>
          </a:endParaRPr>
        </a:p>
      </dgm:t>
    </dgm:pt>
    <dgm:pt modelId="{DBAB3D69-06D2-4951-9023-6C4E387067D2}" type="parTrans" cxnId="{3E090A2D-78D8-45C1-AE09-C2A289639A2E}">
      <dgm:prSet/>
      <dgm:spPr/>
      <dgm:t>
        <a:bodyPr/>
        <a:lstStyle/>
        <a:p>
          <a:endParaRPr lang="es-CO">
            <a:latin typeface="+mn-lt"/>
          </a:endParaRPr>
        </a:p>
      </dgm:t>
    </dgm:pt>
    <dgm:pt modelId="{EA37FD14-A769-4510-A390-1F5C923FCDEC}" type="sibTrans" cxnId="{3E090A2D-78D8-45C1-AE09-C2A289639A2E}">
      <dgm:prSet/>
      <dgm:spPr/>
      <dgm:t>
        <a:bodyPr/>
        <a:lstStyle/>
        <a:p>
          <a:endParaRPr lang="es-CO">
            <a:latin typeface="+mn-lt"/>
          </a:endParaRPr>
        </a:p>
      </dgm:t>
    </dgm:pt>
    <dgm:pt modelId="{003B8531-C0FD-468B-BCE8-AF7BE96EDD20}">
      <dgm:prSet custT="1"/>
      <dgm:spPr/>
      <dgm:t>
        <a:bodyPr/>
        <a:lstStyle/>
        <a:p>
          <a:r>
            <a:rPr lang="es-MX" sz="2000" b="1" kern="1200" dirty="0">
              <a:solidFill>
                <a:prstClr val="black"/>
              </a:solidFill>
              <a:latin typeface="+mn-lt"/>
              <a:ea typeface="+mn-ea"/>
              <a:cs typeface="Arial" panose="020B0604020202020204" pitchFamily="34" charset="0"/>
            </a:rPr>
            <a:t>Contractual</a:t>
          </a:r>
        </a:p>
        <a:p>
          <a:r>
            <a:rPr lang="es-MX" sz="2000" b="1" kern="1200" dirty="0">
              <a:latin typeface="+mn-lt"/>
              <a:cs typeface="Arial" panose="020B0604020202020204" pitchFamily="34" charset="0"/>
            </a:rPr>
            <a:t> 14</a:t>
          </a:r>
          <a:r>
            <a:rPr lang="es-MX" sz="2000" kern="1200" dirty="0">
              <a:latin typeface="+mn-lt"/>
              <a:cs typeface="Arial" panose="020B0604020202020204" pitchFamily="34" charset="0"/>
            </a:rPr>
            <a:t> Estantes de Archivo </a:t>
          </a:r>
          <a:endParaRPr lang="es-CO" sz="2000" kern="1200" dirty="0">
            <a:latin typeface="+mn-lt"/>
            <a:cs typeface="Arial" panose="020B0604020202020204" pitchFamily="34" charset="0"/>
          </a:endParaRPr>
        </a:p>
      </dgm:t>
    </dgm:pt>
    <dgm:pt modelId="{0E5306F8-C5CA-48A8-A62D-1FD11BC01212}" type="parTrans" cxnId="{CD3C641E-4232-4173-A7C6-E395EAC3510A}">
      <dgm:prSet/>
      <dgm:spPr/>
      <dgm:t>
        <a:bodyPr/>
        <a:lstStyle/>
        <a:p>
          <a:endParaRPr lang="es-CO">
            <a:latin typeface="+mn-lt"/>
          </a:endParaRPr>
        </a:p>
      </dgm:t>
    </dgm:pt>
    <dgm:pt modelId="{1477CF04-A78C-4E08-AEFC-AAB78453E70E}" type="sibTrans" cxnId="{CD3C641E-4232-4173-A7C6-E395EAC3510A}">
      <dgm:prSet/>
      <dgm:spPr/>
      <dgm:t>
        <a:bodyPr/>
        <a:lstStyle/>
        <a:p>
          <a:endParaRPr lang="es-CO">
            <a:latin typeface="+mn-lt"/>
          </a:endParaRPr>
        </a:p>
      </dgm:t>
    </dgm:pt>
    <dgm:pt modelId="{3631F181-9DD8-4D6E-A2BD-C4A225B0C8C3}">
      <dgm:prSet custT="1"/>
      <dgm:spPr/>
      <dgm:t>
        <a:bodyPr/>
        <a:lstStyle/>
        <a:p>
          <a:r>
            <a:rPr lang="es-MX" sz="2000" b="1" dirty="0">
              <a:solidFill>
                <a:prstClr val="black"/>
              </a:solidFill>
              <a:latin typeface="+mn-lt"/>
              <a:ea typeface="+mn-ea"/>
              <a:cs typeface="Arial" panose="020B0604020202020204" pitchFamily="34" charset="0"/>
            </a:rPr>
            <a:t>Dirección Territorial Cundinamarca </a:t>
          </a:r>
        </a:p>
        <a:p>
          <a:r>
            <a:rPr lang="es-MX" sz="2000" b="1" dirty="0">
              <a:latin typeface="+mn-lt"/>
              <a:cs typeface="Arial" panose="020B0604020202020204" pitchFamily="34" charset="0"/>
            </a:rPr>
            <a:t> 167</a:t>
          </a:r>
          <a:r>
            <a:rPr lang="es-MX" sz="2000" dirty="0">
              <a:latin typeface="+mn-lt"/>
              <a:cs typeface="Arial" panose="020B0604020202020204" pitchFamily="34" charset="0"/>
            </a:rPr>
            <a:t> Estantes de Archivo </a:t>
          </a:r>
          <a:endParaRPr lang="es-CO" sz="2000" dirty="0">
            <a:latin typeface="+mn-lt"/>
            <a:cs typeface="Arial" panose="020B0604020202020204" pitchFamily="34" charset="0"/>
          </a:endParaRPr>
        </a:p>
      </dgm:t>
    </dgm:pt>
    <dgm:pt modelId="{9F6B71AA-7F3A-4FCC-A1A7-03CCAB9397D6}" type="parTrans" cxnId="{94A563BE-C516-4A73-A73F-66FF6744AF28}">
      <dgm:prSet/>
      <dgm:spPr/>
      <dgm:t>
        <a:bodyPr/>
        <a:lstStyle/>
        <a:p>
          <a:endParaRPr lang="es-CO">
            <a:latin typeface="+mn-lt"/>
          </a:endParaRPr>
        </a:p>
      </dgm:t>
    </dgm:pt>
    <dgm:pt modelId="{D9EFD199-7571-4A0A-BE63-9AE95832B5F4}" type="sibTrans" cxnId="{94A563BE-C516-4A73-A73F-66FF6744AF28}">
      <dgm:prSet/>
      <dgm:spPr/>
      <dgm:t>
        <a:bodyPr/>
        <a:lstStyle/>
        <a:p>
          <a:endParaRPr lang="es-CO">
            <a:latin typeface="+mn-lt"/>
          </a:endParaRPr>
        </a:p>
      </dgm:t>
    </dgm:pt>
    <dgm:pt modelId="{3FB4BB6E-00A8-4840-8166-FB0BDE87505A}" type="pres">
      <dgm:prSet presAssocID="{5975FDE2-DD31-4EBA-B9DA-4A820F7B7AB5}" presName="Name0" presStyleCnt="0">
        <dgm:presLayoutVars>
          <dgm:chMax val="7"/>
          <dgm:chPref val="7"/>
          <dgm:dir/>
        </dgm:presLayoutVars>
      </dgm:prSet>
      <dgm:spPr/>
      <dgm:t>
        <a:bodyPr/>
        <a:lstStyle/>
        <a:p>
          <a:endParaRPr lang="es-ES"/>
        </a:p>
      </dgm:t>
    </dgm:pt>
    <dgm:pt modelId="{28811744-D21C-4BDB-A014-BF6503D09897}" type="pres">
      <dgm:prSet presAssocID="{5975FDE2-DD31-4EBA-B9DA-4A820F7B7AB5}" presName="Name1" presStyleCnt="0"/>
      <dgm:spPr/>
    </dgm:pt>
    <dgm:pt modelId="{9F40A1A2-5E9A-46A2-AF8F-95A79A2A4479}" type="pres">
      <dgm:prSet presAssocID="{5975FDE2-DD31-4EBA-B9DA-4A820F7B7AB5}" presName="cycle" presStyleCnt="0"/>
      <dgm:spPr/>
    </dgm:pt>
    <dgm:pt modelId="{8B549EE8-6235-4543-B4D9-D56F8A568C08}" type="pres">
      <dgm:prSet presAssocID="{5975FDE2-DD31-4EBA-B9DA-4A820F7B7AB5}" presName="srcNode" presStyleLbl="node1" presStyleIdx="0" presStyleCnt="4"/>
      <dgm:spPr/>
    </dgm:pt>
    <dgm:pt modelId="{E461C40D-2705-4DC5-8520-A04F26FAB367}" type="pres">
      <dgm:prSet presAssocID="{5975FDE2-DD31-4EBA-B9DA-4A820F7B7AB5}" presName="conn" presStyleLbl="parChTrans1D2" presStyleIdx="0" presStyleCnt="1" custLinFactNeighborX="18367"/>
      <dgm:spPr/>
      <dgm:t>
        <a:bodyPr/>
        <a:lstStyle/>
        <a:p>
          <a:endParaRPr lang="es-ES"/>
        </a:p>
      </dgm:t>
    </dgm:pt>
    <dgm:pt modelId="{F30EA9BA-4C3E-4D22-98EA-D06D4F103F5B}" type="pres">
      <dgm:prSet presAssocID="{5975FDE2-DD31-4EBA-B9DA-4A820F7B7AB5}" presName="extraNode" presStyleLbl="node1" presStyleIdx="0" presStyleCnt="4"/>
      <dgm:spPr/>
    </dgm:pt>
    <dgm:pt modelId="{2D72F5EA-F519-4E20-8710-600CFC3CC458}" type="pres">
      <dgm:prSet presAssocID="{5975FDE2-DD31-4EBA-B9DA-4A820F7B7AB5}" presName="dstNode" presStyleLbl="node1" presStyleIdx="0" presStyleCnt="4"/>
      <dgm:spPr/>
    </dgm:pt>
    <dgm:pt modelId="{5B356209-3007-4C00-8548-EC72C2D4E70A}" type="pres">
      <dgm:prSet presAssocID="{E2BE7967-350D-492F-926F-C31C1E520A88}" presName="text_1" presStyleLbl="node1" presStyleIdx="0" presStyleCnt="4" custScaleX="62093">
        <dgm:presLayoutVars>
          <dgm:bulletEnabled val="1"/>
        </dgm:presLayoutVars>
      </dgm:prSet>
      <dgm:spPr/>
      <dgm:t>
        <a:bodyPr/>
        <a:lstStyle/>
        <a:p>
          <a:endParaRPr lang="es-ES"/>
        </a:p>
      </dgm:t>
    </dgm:pt>
    <dgm:pt modelId="{77EC61C4-F55E-41E4-AB1A-69370AEE7E6E}" type="pres">
      <dgm:prSet presAssocID="{E2BE7967-350D-492F-926F-C31C1E520A88}" presName="accent_1" presStyleCnt="0"/>
      <dgm:spPr/>
    </dgm:pt>
    <dgm:pt modelId="{192C6E3B-6CB8-44F6-81D6-65D555D2030E}" type="pres">
      <dgm:prSet presAssocID="{E2BE7967-350D-492F-926F-C31C1E520A88}" presName="accentRepeatNode" presStyleLbl="solidFgAcc1" presStyleIdx="0" presStyleCnt="4" custLinFactX="34156" custLinFactNeighborX="100000"/>
      <dgm:spPr/>
    </dgm:pt>
    <dgm:pt modelId="{07CA89D6-23D8-4699-B65F-5F436D8C51CE}" type="pres">
      <dgm:prSet presAssocID="{003B8531-C0FD-468B-BCE8-AF7BE96EDD20}" presName="text_2" presStyleLbl="node1" presStyleIdx="1" presStyleCnt="4" custScaleX="62093">
        <dgm:presLayoutVars>
          <dgm:bulletEnabled val="1"/>
        </dgm:presLayoutVars>
      </dgm:prSet>
      <dgm:spPr/>
      <dgm:t>
        <a:bodyPr/>
        <a:lstStyle/>
        <a:p>
          <a:endParaRPr lang="es-ES"/>
        </a:p>
      </dgm:t>
    </dgm:pt>
    <dgm:pt modelId="{3FF3E244-19EA-48A2-9BAD-11C95DA795B6}" type="pres">
      <dgm:prSet presAssocID="{003B8531-C0FD-468B-BCE8-AF7BE96EDD20}" presName="accent_2" presStyleCnt="0"/>
      <dgm:spPr/>
    </dgm:pt>
    <dgm:pt modelId="{21A4BC6C-1DF4-4163-8A26-F27EE6DA3766}" type="pres">
      <dgm:prSet presAssocID="{003B8531-C0FD-468B-BCE8-AF7BE96EDD20}" presName="accentRepeatNode" presStyleLbl="solidFgAcc1" presStyleIdx="1" presStyleCnt="4" custLinFactX="34156" custLinFactNeighborX="100000"/>
      <dgm:spPr/>
    </dgm:pt>
    <dgm:pt modelId="{F4BCE2E7-2895-4CCA-8FCC-0670E5DE1956}" type="pres">
      <dgm:prSet presAssocID="{3631F181-9DD8-4D6E-A2BD-C4A225B0C8C3}" presName="text_3" presStyleLbl="node1" presStyleIdx="2" presStyleCnt="4" custScaleX="62093">
        <dgm:presLayoutVars>
          <dgm:bulletEnabled val="1"/>
        </dgm:presLayoutVars>
      </dgm:prSet>
      <dgm:spPr/>
      <dgm:t>
        <a:bodyPr/>
        <a:lstStyle/>
        <a:p>
          <a:endParaRPr lang="es-ES"/>
        </a:p>
      </dgm:t>
    </dgm:pt>
    <dgm:pt modelId="{57908376-E3CB-43D2-9C9C-FD847D60AF37}" type="pres">
      <dgm:prSet presAssocID="{3631F181-9DD8-4D6E-A2BD-C4A225B0C8C3}" presName="accent_3" presStyleCnt="0"/>
      <dgm:spPr/>
    </dgm:pt>
    <dgm:pt modelId="{37AB2FA7-43CA-46EA-98C2-FF3174DD0F74}" type="pres">
      <dgm:prSet presAssocID="{3631F181-9DD8-4D6E-A2BD-C4A225B0C8C3}" presName="accentRepeatNode" presStyleLbl="solidFgAcc1" presStyleIdx="2" presStyleCnt="4" custLinFactX="34156" custLinFactNeighborX="100000"/>
      <dgm:spPr/>
    </dgm:pt>
    <dgm:pt modelId="{A0440F72-52D3-4FAF-A9C3-0DB7187FC66E}" type="pres">
      <dgm:prSet presAssocID="{1E1FA88D-1913-43A5-BB83-6713498F3DD2}" presName="text_4" presStyleLbl="node1" presStyleIdx="3" presStyleCnt="4" custScaleX="64600">
        <dgm:presLayoutVars>
          <dgm:bulletEnabled val="1"/>
        </dgm:presLayoutVars>
      </dgm:prSet>
      <dgm:spPr/>
      <dgm:t>
        <a:bodyPr/>
        <a:lstStyle/>
        <a:p>
          <a:endParaRPr lang="es-ES"/>
        </a:p>
      </dgm:t>
    </dgm:pt>
    <dgm:pt modelId="{2CEC3DB1-C48E-40F3-8B4E-DDE6B3762044}" type="pres">
      <dgm:prSet presAssocID="{1E1FA88D-1913-43A5-BB83-6713498F3DD2}" presName="accent_4" presStyleCnt="0"/>
      <dgm:spPr/>
    </dgm:pt>
    <dgm:pt modelId="{ABE83FBC-C8AC-446C-A47A-9568E5799506}" type="pres">
      <dgm:prSet presAssocID="{1E1FA88D-1913-43A5-BB83-6713498F3DD2}" presName="accentRepeatNode" presStyleLbl="solidFgAcc1" presStyleIdx="3" presStyleCnt="4" custLinFactX="34156" custLinFactNeighborX="100000"/>
      <dgm:spPr/>
    </dgm:pt>
  </dgm:ptLst>
  <dgm:cxnLst>
    <dgm:cxn modelId="{3960E56A-A3E6-484B-8020-128A16AAF683}" type="presOf" srcId="{5975FDE2-DD31-4EBA-B9DA-4A820F7B7AB5}" destId="{3FB4BB6E-00A8-4840-8166-FB0BDE87505A}" srcOrd="0" destOrd="0" presId="urn:microsoft.com/office/officeart/2008/layout/VerticalCurvedList"/>
    <dgm:cxn modelId="{1AAB6073-CC2A-41BE-8372-EA842410FFB0}" type="presOf" srcId="{003B8531-C0FD-468B-BCE8-AF7BE96EDD20}" destId="{07CA89D6-23D8-4699-B65F-5F436D8C51CE}" srcOrd="0" destOrd="0" presId="urn:microsoft.com/office/officeart/2008/layout/VerticalCurvedList"/>
    <dgm:cxn modelId="{0841A977-835E-44BA-BDBE-E922CF8A6EFA}" type="presOf" srcId="{E2BE7967-350D-492F-926F-C31C1E520A88}" destId="{5B356209-3007-4C00-8548-EC72C2D4E70A}" srcOrd="0" destOrd="0" presId="urn:microsoft.com/office/officeart/2008/layout/VerticalCurvedList"/>
    <dgm:cxn modelId="{9B5EAFA0-4CC6-4A4C-90A5-25508101D07B}" srcId="{5975FDE2-DD31-4EBA-B9DA-4A820F7B7AB5}" destId="{E2BE7967-350D-492F-926F-C31C1E520A88}" srcOrd="0" destOrd="0" parTransId="{AE339972-22DF-4A48-BF7C-8EE757E56CF8}" sibTransId="{4257C053-D679-4A9A-A8EB-E41EF350BCDE}"/>
    <dgm:cxn modelId="{CD3C641E-4232-4173-A7C6-E395EAC3510A}" srcId="{5975FDE2-DD31-4EBA-B9DA-4A820F7B7AB5}" destId="{003B8531-C0FD-468B-BCE8-AF7BE96EDD20}" srcOrd="1" destOrd="0" parTransId="{0E5306F8-C5CA-48A8-A62D-1FD11BC01212}" sibTransId="{1477CF04-A78C-4E08-AEFC-AAB78453E70E}"/>
    <dgm:cxn modelId="{71F93F3C-D948-4C0B-90FB-4C8F199B2585}" type="presOf" srcId="{4257C053-D679-4A9A-A8EB-E41EF350BCDE}" destId="{E461C40D-2705-4DC5-8520-A04F26FAB367}" srcOrd="0" destOrd="0" presId="urn:microsoft.com/office/officeart/2008/layout/VerticalCurvedList"/>
    <dgm:cxn modelId="{94A563BE-C516-4A73-A73F-66FF6744AF28}" srcId="{5975FDE2-DD31-4EBA-B9DA-4A820F7B7AB5}" destId="{3631F181-9DD8-4D6E-A2BD-C4A225B0C8C3}" srcOrd="2" destOrd="0" parTransId="{9F6B71AA-7F3A-4FCC-A1A7-03CCAB9397D6}" sibTransId="{D9EFD199-7571-4A0A-BE63-9AE95832B5F4}"/>
    <dgm:cxn modelId="{86FE7493-C3D9-4F0A-A945-3FDF8496C3C9}" type="presOf" srcId="{3631F181-9DD8-4D6E-A2BD-C4A225B0C8C3}" destId="{F4BCE2E7-2895-4CCA-8FCC-0670E5DE1956}" srcOrd="0" destOrd="0" presId="urn:microsoft.com/office/officeart/2008/layout/VerticalCurvedList"/>
    <dgm:cxn modelId="{19DA0E79-5691-4178-B57B-A798AD1A14A4}" type="presOf" srcId="{1E1FA88D-1913-43A5-BB83-6713498F3DD2}" destId="{A0440F72-52D3-4FAF-A9C3-0DB7187FC66E}" srcOrd="0" destOrd="0" presId="urn:microsoft.com/office/officeart/2008/layout/VerticalCurvedList"/>
    <dgm:cxn modelId="{3E090A2D-78D8-45C1-AE09-C2A289639A2E}" srcId="{5975FDE2-DD31-4EBA-B9DA-4A820F7B7AB5}" destId="{1E1FA88D-1913-43A5-BB83-6713498F3DD2}" srcOrd="3" destOrd="0" parTransId="{DBAB3D69-06D2-4951-9023-6C4E387067D2}" sibTransId="{EA37FD14-A769-4510-A390-1F5C923FCDEC}"/>
    <dgm:cxn modelId="{2B07606F-D729-43AB-BDB3-31835D0AB1AE}" type="presParOf" srcId="{3FB4BB6E-00A8-4840-8166-FB0BDE87505A}" destId="{28811744-D21C-4BDB-A014-BF6503D09897}" srcOrd="0" destOrd="0" presId="urn:microsoft.com/office/officeart/2008/layout/VerticalCurvedList"/>
    <dgm:cxn modelId="{912312B9-B050-469C-B356-C9E772DD06AE}" type="presParOf" srcId="{28811744-D21C-4BDB-A014-BF6503D09897}" destId="{9F40A1A2-5E9A-46A2-AF8F-95A79A2A4479}" srcOrd="0" destOrd="0" presId="urn:microsoft.com/office/officeart/2008/layout/VerticalCurvedList"/>
    <dgm:cxn modelId="{45477142-869F-4ADE-9D9E-320590A40737}" type="presParOf" srcId="{9F40A1A2-5E9A-46A2-AF8F-95A79A2A4479}" destId="{8B549EE8-6235-4543-B4D9-D56F8A568C08}" srcOrd="0" destOrd="0" presId="urn:microsoft.com/office/officeart/2008/layout/VerticalCurvedList"/>
    <dgm:cxn modelId="{9DD0CDD7-0D15-4021-A78C-CBC57DA07852}" type="presParOf" srcId="{9F40A1A2-5E9A-46A2-AF8F-95A79A2A4479}" destId="{E461C40D-2705-4DC5-8520-A04F26FAB367}" srcOrd="1" destOrd="0" presId="urn:microsoft.com/office/officeart/2008/layout/VerticalCurvedList"/>
    <dgm:cxn modelId="{70D0486A-3231-4789-9BA7-DA577CB022B2}" type="presParOf" srcId="{9F40A1A2-5E9A-46A2-AF8F-95A79A2A4479}" destId="{F30EA9BA-4C3E-4D22-98EA-D06D4F103F5B}" srcOrd="2" destOrd="0" presId="urn:microsoft.com/office/officeart/2008/layout/VerticalCurvedList"/>
    <dgm:cxn modelId="{D258ABC4-D5C5-4487-8D38-298024B5901E}" type="presParOf" srcId="{9F40A1A2-5E9A-46A2-AF8F-95A79A2A4479}" destId="{2D72F5EA-F519-4E20-8710-600CFC3CC458}" srcOrd="3" destOrd="0" presId="urn:microsoft.com/office/officeart/2008/layout/VerticalCurvedList"/>
    <dgm:cxn modelId="{E5594879-F3B7-4FE0-BA34-E7D7193B655E}" type="presParOf" srcId="{28811744-D21C-4BDB-A014-BF6503D09897}" destId="{5B356209-3007-4C00-8548-EC72C2D4E70A}" srcOrd="1" destOrd="0" presId="urn:microsoft.com/office/officeart/2008/layout/VerticalCurvedList"/>
    <dgm:cxn modelId="{3380C6EA-EFD7-4E10-ACEA-06B51A4987DD}" type="presParOf" srcId="{28811744-D21C-4BDB-A014-BF6503D09897}" destId="{77EC61C4-F55E-41E4-AB1A-69370AEE7E6E}" srcOrd="2" destOrd="0" presId="urn:microsoft.com/office/officeart/2008/layout/VerticalCurvedList"/>
    <dgm:cxn modelId="{C5C46312-58EB-4CF1-ACD2-02481D02DC34}" type="presParOf" srcId="{77EC61C4-F55E-41E4-AB1A-69370AEE7E6E}" destId="{192C6E3B-6CB8-44F6-81D6-65D555D2030E}" srcOrd="0" destOrd="0" presId="urn:microsoft.com/office/officeart/2008/layout/VerticalCurvedList"/>
    <dgm:cxn modelId="{7A87D5D7-D939-4A9B-8E3E-8798FA8B1491}" type="presParOf" srcId="{28811744-D21C-4BDB-A014-BF6503D09897}" destId="{07CA89D6-23D8-4699-B65F-5F436D8C51CE}" srcOrd="3" destOrd="0" presId="urn:microsoft.com/office/officeart/2008/layout/VerticalCurvedList"/>
    <dgm:cxn modelId="{C3636E6A-EF05-4AF7-92BF-D20B7651F356}" type="presParOf" srcId="{28811744-D21C-4BDB-A014-BF6503D09897}" destId="{3FF3E244-19EA-48A2-9BAD-11C95DA795B6}" srcOrd="4" destOrd="0" presId="urn:microsoft.com/office/officeart/2008/layout/VerticalCurvedList"/>
    <dgm:cxn modelId="{F00D7E65-66A6-4B22-9699-FEF7A71FA8A3}" type="presParOf" srcId="{3FF3E244-19EA-48A2-9BAD-11C95DA795B6}" destId="{21A4BC6C-1DF4-4163-8A26-F27EE6DA3766}" srcOrd="0" destOrd="0" presId="urn:microsoft.com/office/officeart/2008/layout/VerticalCurvedList"/>
    <dgm:cxn modelId="{791E6384-9E46-44A6-91DB-B1B971CCE237}" type="presParOf" srcId="{28811744-D21C-4BDB-A014-BF6503D09897}" destId="{F4BCE2E7-2895-4CCA-8FCC-0670E5DE1956}" srcOrd="5" destOrd="0" presId="urn:microsoft.com/office/officeart/2008/layout/VerticalCurvedList"/>
    <dgm:cxn modelId="{6C28F967-757C-4706-AF52-B69E71D5CC73}" type="presParOf" srcId="{28811744-D21C-4BDB-A014-BF6503D09897}" destId="{57908376-E3CB-43D2-9C9C-FD847D60AF37}" srcOrd="6" destOrd="0" presId="urn:microsoft.com/office/officeart/2008/layout/VerticalCurvedList"/>
    <dgm:cxn modelId="{A31586B6-EEDE-4A59-A3EF-8367058358B5}" type="presParOf" srcId="{57908376-E3CB-43D2-9C9C-FD847D60AF37}" destId="{37AB2FA7-43CA-46EA-98C2-FF3174DD0F74}" srcOrd="0" destOrd="0" presId="urn:microsoft.com/office/officeart/2008/layout/VerticalCurvedList"/>
    <dgm:cxn modelId="{FE7AEE30-D7B5-4F9D-8BD0-6C4874C58468}" type="presParOf" srcId="{28811744-D21C-4BDB-A014-BF6503D09897}" destId="{A0440F72-52D3-4FAF-A9C3-0DB7187FC66E}" srcOrd="7" destOrd="0" presId="urn:microsoft.com/office/officeart/2008/layout/VerticalCurvedList"/>
    <dgm:cxn modelId="{8232C164-90C0-46F2-A977-81F5A06026B5}" type="presParOf" srcId="{28811744-D21C-4BDB-A014-BF6503D09897}" destId="{2CEC3DB1-C48E-40F3-8B4E-DDE6B3762044}" srcOrd="8" destOrd="0" presId="urn:microsoft.com/office/officeart/2008/layout/VerticalCurvedList"/>
    <dgm:cxn modelId="{794FC7DC-2C83-4559-9C1D-2083F51073E5}" type="presParOf" srcId="{2CEC3DB1-C48E-40F3-8B4E-DDE6B3762044}" destId="{ABE83FBC-C8AC-446C-A47A-9568E5799506}"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E80D2D84-3CC7-704D-A437-C2A459657CED}" type="doc">
      <dgm:prSet loTypeId="urn:microsoft.com/office/officeart/2005/8/layout/list1" loCatId="" qsTypeId="urn:microsoft.com/office/officeart/2005/8/quickstyle/simple1" qsCatId="simple" csTypeId="urn:microsoft.com/office/officeart/2005/8/colors/accent5_5" csCatId="accent5" phldr="1"/>
      <dgm:spPr/>
      <dgm:t>
        <a:bodyPr/>
        <a:lstStyle/>
        <a:p>
          <a:endParaRPr lang="es-ES"/>
        </a:p>
      </dgm:t>
    </dgm:pt>
    <dgm:pt modelId="{7AE87CF0-52EA-8342-BE91-B391D930131B}">
      <dgm:prSet phldrT="[Texto]" custT="1"/>
      <dgm:spPr/>
      <dgm:t>
        <a:bodyPr/>
        <a:lstStyle/>
        <a:p>
          <a:r>
            <a:rPr lang="es-ES" sz="1800" b="0" dirty="0">
              <a:solidFill>
                <a:srgbClr val="000000"/>
              </a:solidFill>
              <a:latin typeface="Arial" panose="020B0604020202020204" pitchFamily="34" charset="0"/>
              <a:cs typeface="Arial" panose="020B0604020202020204" pitchFamily="34" charset="0"/>
            </a:rPr>
            <a:t>1. Gestión- Trámite y Preservación de Comunicación Oficiales Tramitadas en el Sistema SIGAC </a:t>
          </a:r>
        </a:p>
      </dgm:t>
    </dgm:pt>
    <dgm:pt modelId="{1DAA6D01-4643-2B4E-B67D-49ACE3E44ADB}" type="parTrans" cxnId="{1333003B-BEEC-784B-A014-0DF31F8443FD}">
      <dgm:prSet/>
      <dgm:spPr/>
      <dgm:t>
        <a:bodyPr/>
        <a:lstStyle/>
        <a:p>
          <a:endParaRPr lang="es-ES" sz="1800" b="0">
            <a:solidFill>
              <a:srgbClr val="000000"/>
            </a:solidFill>
            <a:latin typeface="Arial" panose="020B0604020202020204" pitchFamily="34" charset="0"/>
            <a:cs typeface="Arial" panose="020B0604020202020204" pitchFamily="34" charset="0"/>
          </a:endParaRPr>
        </a:p>
      </dgm:t>
    </dgm:pt>
    <dgm:pt modelId="{CDE78BB0-FDFB-5642-AA1E-62FB80CBBB2E}" type="sibTrans" cxnId="{1333003B-BEEC-784B-A014-0DF31F8443FD}">
      <dgm:prSet/>
      <dgm:spPr/>
      <dgm:t>
        <a:bodyPr/>
        <a:lstStyle/>
        <a:p>
          <a:endParaRPr lang="es-ES" sz="1800" b="0">
            <a:solidFill>
              <a:srgbClr val="000000"/>
            </a:solidFill>
            <a:latin typeface="Arial" panose="020B0604020202020204" pitchFamily="34" charset="0"/>
            <a:cs typeface="Arial" panose="020B0604020202020204" pitchFamily="34" charset="0"/>
          </a:endParaRPr>
        </a:p>
      </dgm:t>
    </dgm:pt>
    <dgm:pt modelId="{FD8C610F-3144-DC44-B048-83A03B335F5F}">
      <dgm:prSet phldrT="[Texto]" custT="1"/>
      <dgm:spPr/>
      <dgm:t>
        <a:bodyPr/>
        <a:lstStyle/>
        <a:p>
          <a:r>
            <a:rPr lang="es-ES" sz="1800" b="0" dirty="0">
              <a:solidFill>
                <a:srgbClr val="000000"/>
              </a:solidFill>
              <a:latin typeface="Arial" panose="020B0604020202020204" pitchFamily="34" charset="0"/>
              <a:cs typeface="Arial" panose="020B0604020202020204" pitchFamily="34" charset="0"/>
            </a:rPr>
            <a:t>2. Guía del Esquema de Metadatos para Documentos Electrónicos </a:t>
          </a:r>
        </a:p>
      </dgm:t>
    </dgm:pt>
    <dgm:pt modelId="{90A93C55-7FB6-9C40-98DC-FC8382E936FA}" type="parTrans" cxnId="{38A2C517-DE91-2749-B938-79D4EC7FD879}">
      <dgm:prSet/>
      <dgm:spPr/>
      <dgm:t>
        <a:bodyPr/>
        <a:lstStyle/>
        <a:p>
          <a:endParaRPr lang="es-ES" sz="1800" b="0">
            <a:solidFill>
              <a:srgbClr val="000000"/>
            </a:solidFill>
            <a:latin typeface="Arial" panose="020B0604020202020204" pitchFamily="34" charset="0"/>
            <a:cs typeface="Arial" panose="020B0604020202020204" pitchFamily="34" charset="0"/>
          </a:endParaRPr>
        </a:p>
      </dgm:t>
    </dgm:pt>
    <dgm:pt modelId="{BDD1A554-BC43-CE40-9238-993DECA1579A}" type="sibTrans" cxnId="{38A2C517-DE91-2749-B938-79D4EC7FD879}">
      <dgm:prSet/>
      <dgm:spPr/>
      <dgm:t>
        <a:bodyPr/>
        <a:lstStyle/>
        <a:p>
          <a:endParaRPr lang="es-ES" sz="1800" b="0">
            <a:solidFill>
              <a:srgbClr val="000000"/>
            </a:solidFill>
            <a:latin typeface="Arial" panose="020B0604020202020204" pitchFamily="34" charset="0"/>
            <a:cs typeface="Arial" panose="020B0604020202020204" pitchFamily="34" charset="0"/>
          </a:endParaRPr>
        </a:p>
      </dgm:t>
    </dgm:pt>
    <dgm:pt modelId="{7EFA97DD-0F04-7A47-B23D-9ED09DD40659}">
      <dgm:prSet phldrT="[Texto]" custT="1"/>
      <dgm:spPr/>
      <dgm:t>
        <a:bodyPr/>
        <a:lstStyle/>
        <a:p>
          <a:r>
            <a:rPr lang="es-ES" sz="1800" b="0" dirty="0">
              <a:solidFill>
                <a:srgbClr val="000000"/>
              </a:solidFill>
              <a:latin typeface="Arial" panose="020B0604020202020204" pitchFamily="34" charset="0"/>
              <a:cs typeface="Arial" panose="020B0604020202020204" pitchFamily="34" charset="0"/>
            </a:rPr>
            <a:t>3. Propuesta de Elaboración del Programa de Documentos Electrónicos </a:t>
          </a:r>
        </a:p>
      </dgm:t>
    </dgm:pt>
    <dgm:pt modelId="{16F44AA4-E36D-5446-9FC4-796D0B23C4DE}" type="parTrans" cxnId="{C33A5D31-FE43-DC44-B018-94F0FF44F67E}">
      <dgm:prSet/>
      <dgm:spPr/>
      <dgm:t>
        <a:bodyPr/>
        <a:lstStyle/>
        <a:p>
          <a:endParaRPr lang="es-ES" sz="1800" b="0">
            <a:solidFill>
              <a:srgbClr val="000000"/>
            </a:solidFill>
            <a:latin typeface="Arial" panose="020B0604020202020204" pitchFamily="34" charset="0"/>
            <a:cs typeface="Arial" panose="020B0604020202020204" pitchFamily="34" charset="0"/>
          </a:endParaRPr>
        </a:p>
      </dgm:t>
    </dgm:pt>
    <dgm:pt modelId="{07DE5D73-3512-694A-9B61-3EB7202B63D8}" type="sibTrans" cxnId="{C33A5D31-FE43-DC44-B018-94F0FF44F67E}">
      <dgm:prSet/>
      <dgm:spPr/>
      <dgm:t>
        <a:bodyPr/>
        <a:lstStyle/>
        <a:p>
          <a:endParaRPr lang="es-ES" sz="1800" b="0">
            <a:solidFill>
              <a:srgbClr val="000000"/>
            </a:solidFill>
            <a:latin typeface="Arial" panose="020B0604020202020204" pitchFamily="34" charset="0"/>
            <a:cs typeface="Arial" panose="020B0604020202020204" pitchFamily="34" charset="0"/>
          </a:endParaRPr>
        </a:p>
      </dgm:t>
    </dgm:pt>
    <dgm:pt modelId="{91FEF1F0-E6D4-D640-8065-57334EFEF527}" type="pres">
      <dgm:prSet presAssocID="{E80D2D84-3CC7-704D-A437-C2A459657CED}" presName="linear" presStyleCnt="0">
        <dgm:presLayoutVars>
          <dgm:dir/>
          <dgm:animLvl val="lvl"/>
          <dgm:resizeHandles val="exact"/>
        </dgm:presLayoutVars>
      </dgm:prSet>
      <dgm:spPr/>
      <dgm:t>
        <a:bodyPr/>
        <a:lstStyle/>
        <a:p>
          <a:endParaRPr lang="es-ES"/>
        </a:p>
      </dgm:t>
    </dgm:pt>
    <dgm:pt modelId="{3F0766F1-F379-AC4B-884B-5C1D8A868C5A}" type="pres">
      <dgm:prSet presAssocID="{7AE87CF0-52EA-8342-BE91-B391D930131B}" presName="parentLin" presStyleCnt="0"/>
      <dgm:spPr/>
    </dgm:pt>
    <dgm:pt modelId="{C7A6D04F-5F7D-934A-B0F5-1DAD6D631B15}" type="pres">
      <dgm:prSet presAssocID="{7AE87CF0-52EA-8342-BE91-B391D930131B}" presName="parentLeftMargin" presStyleLbl="node1" presStyleIdx="0" presStyleCnt="3"/>
      <dgm:spPr/>
      <dgm:t>
        <a:bodyPr/>
        <a:lstStyle/>
        <a:p>
          <a:endParaRPr lang="es-ES"/>
        </a:p>
      </dgm:t>
    </dgm:pt>
    <dgm:pt modelId="{2998CE8A-E2E2-F04F-A3FD-61384D9B6E69}" type="pres">
      <dgm:prSet presAssocID="{7AE87CF0-52EA-8342-BE91-B391D930131B}" presName="parentText" presStyleLbl="node1" presStyleIdx="0" presStyleCnt="3" custScaleY="238488">
        <dgm:presLayoutVars>
          <dgm:chMax val="0"/>
          <dgm:bulletEnabled val="1"/>
        </dgm:presLayoutVars>
      </dgm:prSet>
      <dgm:spPr/>
      <dgm:t>
        <a:bodyPr/>
        <a:lstStyle/>
        <a:p>
          <a:endParaRPr lang="es-ES"/>
        </a:p>
      </dgm:t>
    </dgm:pt>
    <dgm:pt modelId="{4BE6535F-6EDC-5B4F-87C9-6849F29A5C44}" type="pres">
      <dgm:prSet presAssocID="{7AE87CF0-52EA-8342-BE91-B391D930131B}" presName="negativeSpace" presStyleCnt="0"/>
      <dgm:spPr/>
    </dgm:pt>
    <dgm:pt modelId="{4E588BC0-D26D-9E4D-9B99-7630135E3C97}" type="pres">
      <dgm:prSet presAssocID="{7AE87CF0-52EA-8342-BE91-B391D930131B}" presName="childText" presStyleLbl="conFgAcc1" presStyleIdx="0" presStyleCnt="3">
        <dgm:presLayoutVars>
          <dgm:bulletEnabled val="1"/>
        </dgm:presLayoutVars>
      </dgm:prSet>
      <dgm:spPr/>
    </dgm:pt>
    <dgm:pt modelId="{293B5657-0132-7048-88F8-9AE74C6A528F}" type="pres">
      <dgm:prSet presAssocID="{CDE78BB0-FDFB-5642-AA1E-62FB80CBBB2E}" presName="spaceBetweenRectangles" presStyleCnt="0"/>
      <dgm:spPr/>
    </dgm:pt>
    <dgm:pt modelId="{5C17033E-9356-9A4D-88C4-222E5F7BF9B1}" type="pres">
      <dgm:prSet presAssocID="{FD8C610F-3144-DC44-B048-83A03B335F5F}" presName="parentLin" presStyleCnt="0"/>
      <dgm:spPr/>
    </dgm:pt>
    <dgm:pt modelId="{4F646E61-AA84-1044-ACA6-EF48FFAFE783}" type="pres">
      <dgm:prSet presAssocID="{FD8C610F-3144-DC44-B048-83A03B335F5F}" presName="parentLeftMargin" presStyleLbl="node1" presStyleIdx="0" presStyleCnt="3"/>
      <dgm:spPr/>
      <dgm:t>
        <a:bodyPr/>
        <a:lstStyle/>
        <a:p>
          <a:endParaRPr lang="es-ES"/>
        </a:p>
      </dgm:t>
    </dgm:pt>
    <dgm:pt modelId="{CDBFFAE7-E737-1C4F-88E8-12D053646AE8}" type="pres">
      <dgm:prSet presAssocID="{FD8C610F-3144-DC44-B048-83A03B335F5F}" presName="parentText" presStyleLbl="node1" presStyleIdx="1" presStyleCnt="3" custScaleY="271762" custLinFactNeighborX="9308" custLinFactNeighborY="17683">
        <dgm:presLayoutVars>
          <dgm:chMax val="0"/>
          <dgm:bulletEnabled val="1"/>
        </dgm:presLayoutVars>
      </dgm:prSet>
      <dgm:spPr/>
      <dgm:t>
        <a:bodyPr/>
        <a:lstStyle/>
        <a:p>
          <a:endParaRPr lang="es-ES"/>
        </a:p>
      </dgm:t>
    </dgm:pt>
    <dgm:pt modelId="{027E932E-5038-2D45-9232-42F10A97FA65}" type="pres">
      <dgm:prSet presAssocID="{FD8C610F-3144-DC44-B048-83A03B335F5F}" presName="negativeSpace" presStyleCnt="0"/>
      <dgm:spPr/>
    </dgm:pt>
    <dgm:pt modelId="{A9E3BF09-640D-9647-A45F-EF4245D3F5F4}" type="pres">
      <dgm:prSet presAssocID="{FD8C610F-3144-DC44-B048-83A03B335F5F}" presName="childText" presStyleLbl="conFgAcc1" presStyleIdx="1" presStyleCnt="3">
        <dgm:presLayoutVars>
          <dgm:bulletEnabled val="1"/>
        </dgm:presLayoutVars>
      </dgm:prSet>
      <dgm:spPr/>
    </dgm:pt>
    <dgm:pt modelId="{859FA194-37E5-DD41-9619-47EE8B70994D}" type="pres">
      <dgm:prSet presAssocID="{BDD1A554-BC43-CE40-9238-993DECA1579A}" presName="spaceBetweenRectangles" presStyleCnt="0"/>
      <dgm:spPr/>
    </dgm:pt>
    <dgm:pt modelId="{B37E0939-C451-4D4E-BD85-35131A8EBB59}" type="pres">
      <dgm:prSet presAssocID="{7EFA97DD-0F04-7A47-B23D-9ED09DD40659}" presName="parentLin" presStyleCnt="0"/>
      <dgm:spPr/>
    </dgm:pt>
    <dgm:pt modelId="{B93DBA72-D325-6245-A702-02D282D3DDD6}" type="pres">
      <dgm:prSet presAssocID="{7EFA97DD-0F04-7A47-B23D-9ED09DD40659}" presName="parentLeftMargin" presStyleLbl="node1" presStyleIdx="1" presStyleCnt="3"/>
      <dgm:spPr/>
      <dgm:t>
        <a:bodyPr/>
        <a:lstStyle/>
        <a:p>
          <a:endParaRPr lang="es-ES"/>
        </a:p>
      </dgm:t>
    </dgm:pt>
    <dgm:pt modelId="{B29A8DB1-536B-304A-B154-D3AEF36727D9}" type="pres">
      <dgm:prSet presAssocID="{7EFA97DD-0F04-7A47-B23D-9ED09DD40659}" presName="parentText" presStyleLbl="node1" presStyleIdx="2" presStyleCnt="3" custScaleY="310971">
        <dgm:presLayoutVars>
          <dgm:chMax val="0"/>
          <dgm:bulletEnabled val="1"/>
        </dgm:presLayoutVars>
      </dgm:prSet>
      <dgm:spPr/>
      <dgm:t>
        <a:bodyPr/>
        <a:lstStyle/>
        <a:p>
          <a:endParaRPr lang="es-ES"/>
        </a:p>
      </dgm:t>
    </dgm:pt>
    <dgm:pt modelId="{5EEB7AEF-3E18-EE4B-B495-7C1B7019432C}" type="pres">
      <dgm:prSet presAssocID="{7EFA97DD-0F04-7A47-B23D-9ED09DD40659}" presName="negativeSpace" presStyleCnt="0"/>
      <dgm:spPr/>
    </dgm:pt>
    <dgm:pt modelId="{938620C0-6B5D-6545-96DE-521AC6BCC050}" type="pres">
      <dgm:prSet presAssocID="{7EFA97DD-0F04-7A47-B23D-9ED09DD40659}" presName="childText" presStyleLbl="conFgAcc1" presStyleIdx="2" presStyleCnt="3" custLinFactNeighborX="-477" custLinFactNeighborY="-190">
        <dgm:presLayoutVars>
          <dgm:bulletEnabled val="1"/>
        </dgm:presLayoutVars>
      </dgm:prSet>
      <dgm:spPr/>
    </dgm:pt>
  </dgm:ptLst>
  <dgm:cxnLst>
    <dgm:cxn modelId="{38A2C517-DE91-2749-B938-79D4EC7FD879}" srcId="{E80D2D84-3CC7-704D-A437-C2A459657CED}" destId="{FD8C610F-3144-DC44-B048-83A03B335F5F}" srcOrd="1" destOrd="0" parTransId="{90A93C55-7FB6-9C40-98DC-FC8382E936FA}" sibTransId="{BDD1A554-BC43-CE40-9238-993DECA1579A}"/>
    <dgm:cxn modelId="{7A58B5D9-30DB-0446-9F20-3C2653FCAAF9}" type="presOf" srcId="{FD8C610F-3144-DC44-B048-83A03B335F5F}" destId="{CDBFFAE7-E737-1C4F-88E8-12D053646AE8}" srcOrd="1" destOrd="0" presId="urn:microsoft.com/office/officeart/2005/8/layout/list1"/>
    <dgm:cxn modelId="{F8F0DF42-E205-5143-9D29-D232605F5223}" type="presOf" srcId="{7AE87CF0-52EA-8342-BE91-B391D930131B}" destId="{C7A6D04F-5F7D-934A-B0F5-1DAD6D631B15}" srcOrd="0" destOrd="0" presId="urn:microsoft.com/office/officeart/2005/8/layout/list1"/>
    <dgm:cxn modelId="{C5761C6A-8E9D-0C45-9B38-3E3C2D61A48E}" type="presOf" srcId="{7EFA97DD-0F04-7A47-B23D-9ED09DD40659}" destId="{B93DBA72-D325-6245-A702-02D282D3DDD6}" srcOrd="0" destOrd="0" presId="urn:microsoft.com/office/officeart/2005/8/layout/list1"/>
    <dgm:cxn modelId="{1333003B-BEEC-784B-A014-0DF31F8443FD}" srcId="{E80D2D84-3CC7-704D-A437-C2A459657CED}" destId="{7AE87CF0-52EA-8342-BE91-B391D930131B}" srcOrd="0" destOrd="0" parTransId="{1DAA6D01-4643-2B4E-B67D-49ACE3E44ADB}" sibTransId="{CDE78BB0-FDFB-5642-AA1E-62FB80CBBB2E}"/>
    <dgm:cxn modelId="{AA77A629-1C88-0B45-B778-23EB2DEFB189}" type="presOf" srcId="{E80D2D84-3CC7-704D-A437-C2A459657CED}" destId="{91FEF1F0-E6D4-D640-8065-57334EFEF527}" srcOrd="0" destOrd="0" presId="urn:microsoft.com/office/officeart/2005/8/layout/list1"/>
    <dgm:cxn modelId="{73016A54-EC4E-C846-A386-686BE256E88B}" type="presOf" srcId="{FD8C610F-3144-DC44-B048-83A03B335F5F}" destId="{4F646E61-AA84-1044-ACA6-EF48FFAFE783}" srcOrd="0" destOrd="0" presId="urn:microsoft.com/office/officeart/2005/8/layout/list1"/>
    <dgm:cxn modelId="{A236C14F-D836-9F44-AC79-5F2C766E0876}" type="presOf" srcId="{7EFA97DD-0F04-7A47-B23D-9ED09DD40659}" destId="{B29A8DB1-536B-304A-B154-D3AEF36727D9}" srcOrd="1" destOrd="0" presId="urn:microsoft.com/office/officeart/2005/8/layout/list1"/>
    <dgm:cxn modelId="{C33A5D31-FE43-DC44-B018-94F0FF44F67E}" srcId="{E80D2D84-3CC7-704D-A437-C2A459657CED}" destId="{7EFA97DD-0F04-7A47-B23D-9ED09DD40659}" srcOrd="2" destOrd="0" parTransId="{16F44AA4-E36D-5446-9FC4-796D0B23C4DE}" sibTransId="{07DE5D73-3512-694A-9B61-3EB7202B63D8}"/>
    <dgm:cxn modelId="{BA77E70A-B760-D640-A27F-42ACF6E3B98E}" type="presOf" srcId="{7AE87CF0-52EA-8342-BE91-B391D930131B}" destId="{2998CE8A-E2E2-F04F-A3FD-61384D9B6E69}" srcOrd="1" destOrd="0" presId="urn:microsoft.com/office/officeart/2005/8/layout/list1"/>
    <dgm:cxn modelId="{6A588553-AC3C-7D4B-B420-2C0AE6EEF7BF}" type="presParOf" srcId="{91FEF1F0-E6D4-D640-8065-57334EFEF527}" destId="{3F0766F1-F379-AC4B-884B-5C1D8A868C5A}" srcOrd="0" destOrd="0" presId="urn:microsoft.com/office/officeart/2005/8/layout/list1"/>
    <dgm:cxn modelId="{3057E461-5FC9-B04D-B5B3-6C7B56BC2C0E}" type="presParOf" srcId="{3F0766F1-F379-AC4B-884B-5C1D8A868C5A}" destId="{C7A6D04F-5F7D-934A-B0F5-1DAD6D631B15}" srcOrd="0" destOrd="0" presId="urn:microsoft.com/office/officeart/2005/8/layout/list1"/>
    <dgm:cxn modelId="{2FF178B5-4C08-7B47-88D7-53C72DDFB01E}" type="presParOf" srcId="{3F0766F1-F379-AC4B-884B-5C1D8A868C5A}" destId="{2998CE8A-E2E2-F04F-A3FD-61384D9B6E69}" srcOrd="1" destOrd="0" presId="urn:microsoft.com/office/officeart/2005/8/layout/list1"/>
    <dgm:cxn modelId="{F40FBF13-E648-254F-866D-DEC82FE38777}" type="presParOf" srcId="{91FEF1F0-E6D4-D640-8065-57334EFEF527}" destId="{4BE6535F-6EDC-5B4F-87C9-6849F29A5C44}" srcOrd="1" destOrd="0" presId="urn:microsoft.com/office/officeart/2005/8/layout/list1"/>
    <dgm:cxn modelId="{410EA5DE-4628-AC48-AD92-38DC8FF8D713}" type="presParOf" srcId="{91FEF1F0-E6D4-D640-8065-57334EFEF527}" destId="{4E588BC0-D26D-9E4D-9B99-7630135E3C97}" srcOrd="2" destOrd="0" presId="urn:microsoft.com/office/officeart/2005/8/layout/list1"/>
    <dgm:cxn modelId="{EC94EEDF-A52F-D54D-9896-D673672BD667}" type="presParOf" srcId="{91FEF1F0-E6D4-D640-8065-57334EFEF527}" destId="{293B5657-0132-7048-88F8-9AE74C6A528F}" srcOrd="3" destOrd="0" presId="urn:microsoft.com/office/officeart/2005/8/layout/list1"/>
    <dgm:cxn modelId="{0B325CA3-B18D-5B43-91AB-84050E4C7CB3}" type="presParOf" srcId="{91FEF1F0-E6D4-D640-8065-57334EFEF527}" destId="{5C17033E-9356-9A4D-88C4-222E5F7BF9B1}" srcOrd="4" destOrd="0" presId="urn:microsoft.com/office/officeart/2005/8/layout/list1"/>
    <dgm:cxn modelId="{3485D8E3-D9C5-3B4D-B07C-C04E1130DFDC}" type="presParOf" srcId="{5C17033E-9356-9A4D-88C4-222E5F7BF9B1}" destId="{4F646E61-AA84-1044-ACA6-EF48FFAFE783}" srcOrd="0" destOrd="0" presId="urn:microsoft.com/office/officeart/2005/8/layout/list1"/>
    <dgm:cxn modelId="{427A8533-D498-8948-BA35-BB2B6CC944F5}" type="presParOf" srcId="{5C17033E-9356-9A4D-88C4-222E5F7BF9B1}" destId="{CDBFFAE7-E737-1C4F-88E8-12D053646AE8}" srcOrd="1" destOrd="0" presId="urn:microsoft.com/office/officeart/2005/8/layout/list1"/>
    <dgm:cxn modelId="{B43ACDD7-AD61-874D-9C9B-CCD9763A1A7F}" type="presParOf" srcId="{91FEF1F0-E6D4-D640-8065-57334EFEF527}" destId="{027E932E-5038-2D45-9232-42F10A97FA65}" srcOrd="5" destOrd="0" presId="urn:microsoft.com/office/officeart/2005/8/layout/list1"/>
    <dgm:cxn modelId="{E63B5E77-C7A7-C844-8388-8FE5A861317C}" type="presParOf" srcId="{91FEF1F0-E6D4-D640-8065-57334EFEF527}" destId="{A9E3BF09-640D-9647-A45F-EF4245D3F5F4}" srcOrd="6" destOrd="0" presId="urn:microsoft.com/office/officeart/2005/8/layout/list1"/>
    <dgm:cxn modelId="{65A565AA-6402-8F43-9602-2E6487B2344B}" type="presParOf" srcId="{91FEF1F0-E6D4-D640-8065-57334EFEF527}" destId="{859FA194-37E5-DD41-9619-47EE8B70994D}" srcOrd="7" destOrd="0" presId="urn:microsoft.com/office/officeart/2005/8/layout/list1"/>
    <dgm:cxn modelId="{BF790927-D0E9-BB42-AE04-3FD82E2C42FE}" type="presParOf" srcId="{91FEF1F0-E6D4-D640-8065-57334EFEF527}" destId="{B37E0939-C451-4D4E-BD85-35131A8EBB59}" srcOrd="8" destOrd="0" presId="urn:microsoft.com/office/officeart/2005/8/layout/list1"/>
    <dgm:cxn modelId="{6D2C0444-4883-474B-AAA0-32D443AEC399}" type="presParOf" srcId="{B37E0939-C451-4D4E-BD85-35131A8EBB59}" destId="{B93DBA72-D325-6245-A702-02D282D3DDD6}" srcOrd="0" destOrd="0" presId="urn:microsoft.com/office/officeart/2005/8/layout/list1"/>
    <dgm:cxn modelId="{61696D5C-4833-1148-86F4-6FC761BBB046}" type="presParOf" srcId="{B37E0939-C451-4D4E-BD85-35131A8EBB59}" destId="{B29A8DB1-536B-304A-B154-D3AEF36727D9}" srcOrd="1" destOrd="0" presId="urn:microsoft.com/office/officeart/2005/8/layout/list1"/>
    <dgm:cxn modelId="{826F9C23-5EDA-C340-97A6-888B328CB47B}" type="presParOf" srcId="{91FEF1F0-E6D4-D640-8065-57334EFEF527}" destId="{5EEB7AEF-3E18-EE4B-B495-7C1B7019432C}" srcOrd="9" destOrd="0" presId="urn:microsoft.com/office/officeart/2005/8/layout/list1"/>
    <dgm:cxn modelId="{114963EC-E294-F749-B549-70A8E1882CBF}" type="presParOf" srcId="{91FEF1F0-E6D4-D640-8065-57334EFEF527}" destId="{938620C0-6B5D-6545-96DE-521AC6BCC050}" srcOrd="10"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62DF6278-B0DE-47E7-9340-76335456EC46}" type="doc">
      <dgm:prSet loTypeId="urn:microsoft.com/office/officeart/2005/8/layout/radial4" loCatId="relationship" qsTypeId="urn:microsoft.com/office/officeart/2005/8/quickstyle/simple1" qsCatId="simple" csTypeId="urn:microsoft.com/office/officeart/2005/8/colors/colorful5" csCatId="colorful" phldr="1"/>
      <dgm:spPr/>
      <dgm:t>
        <a:bodyPr/>
        <a:lstStyle/>
        <a:p>
          <a:endParaRPr lang="es-ES"/>
        </a:p>
      </dgm:t>
    </dgm:pt>
    <dgm:pt modelId="{92AEE4E7-34E8-4183-9F08-89A608E15F69}">
      <dgm:prSet phldrT="[Texto]"/>
      <dgm:spPr/>
      <dgm:t>
        <a:bodyPr/>
        <a:lstStyle/>
        <a:p>
          <a:r>
            <a:rPr lang="es-ES" dirty="0"/>
            <a:t>Plan Estratégico de Talento Humano</a:t>
          </a:r>
        </a:p>
      </dgm:t>
    </dgm:pt>
    <dgm:pt modelId="{40D47C3B-8465-45BB-8790-4D6F7C26D95C}" type="parTrans" cxnId="{6A8A1563-8250-4AD3-9211-5F8ECB26DC4C}">
      <dgm:prSet/>
      <dgm:spPr/>
      <dgm:t>
        <a:bodyPr/>
        <a:lstStyle/>
        <a:p>
          <a:endParaRPr lang="es-ES"/>
        </a:p>
      </dgm:t>
    </dgm:pt>
    <dgm:pt modelId="{B6419EE1-1AC5-48FF-A3D4-8FB49035301C}" type="sibTrans" cxnId="{6A8A1563-8250-4AD3-9211-5F8ECB26DC4C}">
      <dgm:prSet/>
      <dgm:spPr/>
      <dgm:t>
        <a:bodyPr/>
        <a:lstStyle/>
        <a:p>
          <a:endParaRPr lang="es-ES"/>
        </a:p>
      </dgm:t>
    </dgm:pt>
    <dgm:pt modelId="{3A4833E5-09B2-47C6-AD7A-B5F5A8C91E2A}">
      <dgm:prSet phldrT="[Texto]"/>
      <dgm:spPr/>
      <dgm:t>
        <a:bodyPr/>
        <a:lstStyle/>
        <a:p>
          <a:r>
            <a:rPr lang="es-ES" dirty="0"/>
            <a:t>Plan Anual de Vacantes  y de Previsión</a:t>
          </a:r>
        </a:p>
      </dgm:t>
    </dgm:pt>
    <dgm:pt modelId="{A89E2C05-62BA-4664-93CE-78A609BA3CFF}" type="parTrans" cxnId="{7F11AEC9-D0A8-4E8A-858F-D4E4858F6D3E}">
      <dgm:prSet/>
      <dgm:spPr/>
      <dgm:t>
        <a:bodyPr/>
        <a:lstStyle/>
        <a:p>
          <a:endParaRPr lang="es-ES"/>
        </a:p>
      </dgm:t>
    </dgm:pt>
    <dgm:pt modelId="{FE47E82C-03A2-4BE0-B0E1-377440CF9C35}" type="sibTrans" cxnId="{7F11AEC9-D0A8-4E8A-858F-D4E4858F6D3E}">
      <dgm:prSet/>
      <dgm:spPr/>
      <dgm:t>
        <a:bodyPr/>
        <a:lstStyle/>
        <a:p>
          <a:endParaRPr lang="es-ES"/>
        </a:p>
      </dgm:t>
    </dgm:pt>
    <dgm:pt modelId="{8DC14D0C-45FB-4CF0-9103-2CE9A505FC88}">
      <dgm:prSet phldrT="[Texto]"/>
      <dgm:spPr/>
      <dgm:t>
        <a:bodyPr/>
        <a:lstStyle/>
        <a:p>
          <a:r>
            <a:rPr lang="es-ES" dirty="0"/>
            <a:t>Plan Anual de SST</a:t>
          </a:r>
        </a:p>
      </dgm:t>
    </dgm:pt>
    <dgm:pt modelId="{E1EB0558-1437-479B-90CE-7630A5EBCBFE}" type="parTrans" cxnId="{58D0198E-5AC8-421E-9033-C59686C59439}">
      <dgm:prSet/>
      <dgm:spPr/>
      <dgm:t>
        <a:bodyPr/>
        <a:lstStyle/>
        <a:p>
          <a:endParaRPr lang="es-ES"/>
        </a:p>
      </dgm:t>
    </dgm:pt>
    <dgm:pt modelId="{6D25EC6C-B06F-4374-A220-5AE63645216A}" type="sibTrans" cxnId="{58D0198E-5AC8-421E-9033-C59686C59439}">
      <dgm:prSet/>
      <dgm:spPr/>
      <dgm:t>
        <a:bodyPr/>
        <a:lstStyle/>
        <a:p>
          <a:endParaRPr lang="es-ES"/>
        </a:p>
      </dgm:t>
    </dgm:pt>
    <dgm:pt modelId="{997A5330-C52F-438D-A609-CE03279D48B5}">
      <dgm:prSet phldrT="[Texto]"/>
      <dgm:spPr/>
      <dgm:t>
        <a:bodyPr/>
        <a:lstStyle/>
        <a:p>
          <a:r>
            <a:rPr lang="es-ES" dirty="0"/>
            <a:t>Plan Institucional de Capacitación</a:t>
          </a:r>
        </a:p>
      </dgm:t>
    </dgm:pt>
    <dgm:pt modelId="{0D50439C-B960-4CA8-8DCD-F881ECCE278F}" type="parTrans" cxnId="{1FA63F39-3B70-4153-B82F-BFAD5486C3FB}">
      <dgm:prSet/>
      <dgm:spPr/>
      <dgm:t>
        <a:bodyPr/>
        <a:lstStyle/>
        <a:p>
          <a:endParaRPr lang="es-ES"/>
        </a:p>
      </dgm:t>
    </dgm:pt>
    <dgm:pt modelId="{8BA133E8-9D96-4BE9-879F-5A44CD9CD0A8}" type="sibTrans" cxnId="{1FA63F39-3B70-4153-B82F-BFAD5486C3FB}">
      <dgm:prSet/>
      <dgm:spPr/>
      <dgm:t>
        <a:bodyPr/>
        <a:lstStyle/>
        <a:p>
          <a:endParaRPr lang="es-ES"/>
        </a:p>
      </dgm:t>
    </dgm:pt>
    <dgm:pt modelId="{02EDA57B-2E7C-4EF0-92D6-4C6700EEE269}">
      <dgm:prSet phldrT="[Texto]"/>
      <dgm:spPr/>
      <dgm:t>
        <a:bodyPr/>
        <a:lstStyle/>
        <a:p>
          <a:r>
            <a:rPr lang="es-ES" dirty="0"/>
            <a:t>Plan de Bienestar e Incentivos</a:t>
          </a:r>
        </a:p>
      </dgm:t>
    </dgm:pt>
    <dgm:pt modelId="{832582AB-53CC-4334-8D5E-ED61F553B60A}" type="parTrans" cxnId="{493905B2-C1A3-4042-AB11-A43ADC8C5287}">
      <dgm:prSet/>
      <dgm:spPr/>
      <dgm:t>
        <a:bodyPr/>
        <a:lstStyle/>
        <a:p>
          <a:endParaRPr lang="es-ES"/>
        </a:p>
      </dgm:t>
    </dgm:pt>
    <dgm:pt modelId="{74F3D922-BDCA-4BBF-8916-6791CDDEA551}" type="sibTrans" cxnId="{493905B2-C1A3-4042-AB11-A43ADC8C5287}">
      <dgm:prSet/>
      <dgm:spPr/>
      <dgm:t>
        <a:bodyPr/>
        <a:lstStyle/>
        <a:p>
          <a:endParaRPr lang="es-ES"/>
        </a:p>
      </dgm:t>
    </dgm:pt>
    <dgm:pt modelId="{215103DC-7FC9-4BF5-994E-3BF767B71F67}" type="pres">
      <dgm:prSet presAssocID="{62DF6278-B0DE-47E7-9340-76335456EC46}" presName="cycle" presStyleCnt="0">
        <dgm:presLayoutVars>
          <dgm:chMax val="1"/>
          <dgm:dir/>
          <dgm:animLvl val="ctr"/>
          <dgm:resizeHandles val="exact"/>
        </dgm:presLayoutVars>
      </dgm:prSet>
      <dgm:spPr/>
      <dgm:t>
        <a:bodyPr/>
        <a:lstStyle/>
        <a:p>
          <a:endParaRPr lang="es-ES"/>
        </a:p>
      </dgm:t>
    </dgm:pt>
    <dgm:pt modelId="{A92F915B-1DFB-4E3B-AE70-1CD53A2A7551}" type="pres">
      <dgm:prSet presAssocID="{92AEE4E7-34E8-4183-9F08-89A608E15F69}" presName="centerShape" presStyleLbl="node0" presStyleIdx="0" presStyleCnt="1"/>
      <dgm:spPr/>
      <dgm:t>
        <a:bodyPr/>
        <a:lstStyle/>
        <a:p>
          <a:endParaRPr lang="es-ES"/>
        </a:p>
      </dgm:t>
    </dgm:pt>
    <dgm:pt modelId="{C8C8E842-77DC-4CCE-A058-0EF3621AD107}" type="pres">
      <dgm:prSet presAssocID="{A89E2C05-62BA-4664-93CE-78A609BA3CFF}" presName="parTrans" presStyleLbl="bgSibTrans2D1" presStyleIdx="0" presStyleCnt="4"/>
      <dgm:spPr/>
      <dgm:t>
        <a:bodyPr/>
        <a:lstStyle/>
        <a:p>
          <a:endParaRPr lang="es-ES"/>
        </a:p>
      </dgm:t>
    </dgm:pt>
    <dgm:pt modelId="{0B805331-1D0E-4D1A-9C42-E53B19ECA241}" type="pres">
      <dgm:prSet presAssocID="{3A4833E5-09B2-47C6-AD7A-B5F5A8C91E2A}" presName="node" presStyleLbl="node1" presStyleIdx="0" presStyleCnt="4">
        <dgm:presLayoutVars>
          <dgm:bulletEnabled val="1"/>
        </dgm:presLayoutVars>
      </dgm:prSet>
      <dgm:spPr/>
      <dgm:t>
        <a:bodyPr/>
        <a:lstStyle/>
        <a:p>
          <a:endParaRPr lang="es-ES"/>
        </a:p>
      </dgm:t>
    </dgm:pt>
    <dgm:pt modelId="{72EEC6D2-6651-4FE6-9981-A57AB64CD823}" type="pres">
      <dgm:prSet presAssocID="{E1EB0558-1437-479B-90CE-7630A5EBCBFE}" presName="parTrans" presStyleLbl="bgSibTrans2D1" presStyleIdx="1" presStyleCnt="4"/>
      <dgm:spPr/>
      <dgm:t>
        <a:bodyPr/>
        <a:lstStyle/>
        <a:p>
          <a:endParaRPr lang="es-ES"/>
        </a:p>
      </dgm:t>
    </dgm:pt>
    <dgm:pt modelId="{28D08159-607A-4758-BD41-3E9C46A79EF9}" type="pres">
      <dgm:prSet presAssocID="{8DC14D0C-45FB-4CF0-9103-2CE9A505FC88}" presName="node" presStyleLbl="node1" presStyleIdx="1" presStyleCnt="4">
        <dgm:presLayoutVars>
          <dgm:bulletEnabled val="1"/>
        </dgm:presLayoutVars>
      </dgm:prSet>
      <dgm:spPr/>
      <dgm:t>
        <a:bodyPr/>
        <a:lstStyle/>
        <a:p>
          <a:endParaRPr lang="es-ES"/>
        </a:p>
      </dgm:t>
    </dgm:pt>
    <dgm:pt modelId="{1B9FD6D7-7BD7-4D00-965B-999DFD98F7E1}" type="pres">
      <dgm:prSet presAssocID="{0D50439C-B960-4CA8-8DCD-F881ECCE278F}" presName="parTrans" presStyleLbl="bgSibTrans2D1" presStyleIdx="2" presStyleCnt="4"/>
      <dgm:spPr/>
      <dgm:t>
        <a:bodyPr/>
        <a:lstStyle/>
        <a:p>
          <a:endParaRPr lang="es-ES"/>
        </a:p>
      </dgm:t>
    </dgm:pt>
    <dgm:pt modelId="{EDFCE819-EA4F-4A77-9B34-4AC2781ABA22}" type="pres">
      <dgm:prSet presAssocID="{997A5330-C52F-438D-A609-CE03279D48B5}" presName="node" presStyleLbl="node1" presStyleIdx="2" presStyleCnt="4">
        <dgm:presLayoutVars>
          <dgm:bulletEnabled val="1"/>
        </dgm:presLayoutVars>
      </dgm:prSet>
      <dgm:spPr/>
      <dgm:t>
        <a:bodyPr/>
        <a:lstStyle/>
        <a:p>
          <a:endParaRPr lang="es-ES"/>
        </a:p>
      </dgm:t>
    </dgm:pt>
    <dgm:pt modelId="{406F06A1-9F83-4B92-ADAD-8E55FFFC6E48}" type="pres">
      <dgm:prSet presAssocID="{832582AB-53CC-4334-8D5E-ED61F553B60A}" presName="parTrans" presStyleLbl="bgSibTrans2D1" presStyleIdx="3" presStyleCnt="4"/>
      <dgm:spPr/>
      <dgm:t>
        <a:bodyPr/>
        <a:lstStyle/>
        <a:p>
          <a:endParaRPr lang="es-ES"/>
        </a:p>
      </dgm:t>
    </dgm:pt>
    <dgm:pt modelId="{0E5EC499-7F8B-4B59-8BE5-41B620874D26}" type="pres">
      <dgm:prSet presAssocID="{02EDA57B-2E7C-4EF0-92D6-4C6700EEE269}" presName="node" presStyleLbl="node1" presStyleIdx="3" presStyleCnt="4">
        <dgm:presLayoutVars>
          <dgm:bulletEnabled val="1"/>
        </dgm:presLayoutVars>
      </dgm:prSet>
      <dgm:spPr/>
      <dgm:t>
        <a:bodyPr/>
        <a:lstStyle/>
        <a:p>
          <a:endParaRPr lang="es-ES"/>
        </a:p>
      </dgm:t>
    </dgm:pt>
  </dgm:ptLst>
  <dgm:cxnLst>
    <dgm:cxn modelId="{D90504DC-E2B5-4C64-A587-7531BBFA34D2}" type="presOf" srcId="{3A4833E5-09B2-47C6-AD7A-B5F5A8C91E2A}" destId="{0B805331-1D0E-4D1A-9C42-E53B19ECA241}" srcOrd="0" destOrd="0" presId="urn:microsoft.com/office/officeart/2005/8/layout/radial4"/>
    <dgm:cxn modelId="{1FA63F39-3B70-4153-B82F-BFAD5486C3FB}" srcId="{92AEE4E7-34E8-4183-9F08-89A608E15F69}" destId="{997A5330-C52F-438D-A609-CE03279D48B5}" srcOrd="2" destOrd="0" parTransId="{0D50439C-B960-4CA8-8DCD-F881ECCE278F}" sibTransId="{8BA133E8-9D96-4BE9-879F-5A44CD9CD0A8}"/>
    <dgm:cxn modelId="{58D0198E-5AC8-421E-9033-C59686C59439}" srcId="{92AEE4E7-34E8-4183-9F08-89A608E15F69}" destId="{8DC14D0C-45FB-4CF0-9103-2CE9A505FC88}" srcOrd="1" destOrd="0" parTransId="{E1EB0558-1437-479B-90CE-7630A5EBCBFE}" sibTransId="{6D25EC6C-B06F-4374-A220-5AE63645216A}"/>
    <dgm:cxn modelId="{76ED03B7-0646-486E-BC2B-6FB4510204EF}" type="presOf" srcId="{02EDA57B-2E7C-4EF0-92D6-4C6700EEE269}" destId="{0E5EC499-7F8B-4B59-8BE5-41B620874D26}" srcOrd="0" destOrd="0" presId="urn:microsoft.com/office/officeart/2005/8/layout/radial4"/>
    <dgm:cxn modelId="{7AD38DFE-F55A-40F0-BAFF-D7863AD384DE}" type="presOf" srcId="{0D50439C-B960-4CA8-8DCD-F881ECCE278F}" destId="{1B9FD6D7-7BD7-4D00-965B-999DFD98F7E1}" srcOrd="0" destOrd="0" presId="urn:microsoft.com/office/officeart/2005/8/layout/radial4"/>
    <dgm:cxn modelId="{64514BA8-3BAA-4020-B7A9-F048D28F37F3}" type="presOf" srcId="{8DC14D0C-45FB-4CF0-9103-2CE9A505FC88}" destId="{28D08159-607A-4758-BD41-3E9C46A79EF9}" srcOrd="0" destOrd="0" presId="urn:microsoft.com/office/officeart/2005/8/layout/radial4"/>
    <dgm:cxn modelId="{435C5B41-6FCD-4129-838D-7301E89160C2}" type="presOf" srcId="{62DF6278-B0DE-47E7-9340-76335456EC46}" destId="{215103DC-7FC9-4BF5-994E-3BF767B71F67}" srcOrd="0" destOrd="0" presId="urn:microsoft.com/office/officeart/2005/8/layout/radial4"/>
    <dgm:cxn modelId="{6A8A1563-8250-4AD3-9211-5F8ECB26DC4C}" srcId="{62DF6278-B0DE-47E7-9340-76335456EC46}" destId="{92AEE4E7-34E8-4183-9F08-89A608E15F69}" srcOrd="0" destOrd="0" parTransId="{40D47C3B-8465-45BB-8790-4D6F7C26D95C}" sibTransId="{B6419EE1-1AC5-48FF-A3D4-8FB49035301C}"/>
    <dgm:cxn modelId="{7F11AEC9-D0A8-4E8A-858F-D4E4858F6D3E}" srcId="{92AEE4E7-34E8-4183-9F08-89A608E15F69}" destId="{3A4833E5-09B2-47C6-AD7A-B5F5A8C91E2A}" srcOrd="0" destOrd="0" parTransId="{A89E2C05-62BA-4664-93CE-78A609BA3CFF}" sibTransId="{FE47E82C-03A2-4BE0-B0E1-377440CF9C35}"/>
    <dgm:cxn modelId="{DE348E72-DCB4-408C-BB3E-B15B881FE03F}" type="presOf" srcId="{E1EB0558-1437-479B-90CE-7630A5EBCBFE}" destId="{72EEC6D2-6651-4FE6-9981-A57AB64CD823}" srcOrd="0" destOrd="0" presId="urn:microsoft.com/office/officeart/2005/8/layout/radial4"/>
    <dgm:cxn modelId="{573704FD-44F6-4668-8C10-805F9B6AE9D9}" type="presOf" srcId="{997A5330-C52F-438D-A609-CE03279D48B5}" destId="{EDFCE819-EA4F-4A77-9B34-4AC2781ABA22}" srcOrd="0" destOrd="0" presId="urn:microsoft.com/office/officeart/2005/8/layout/radial4"/>
    <dgm:cxn modelId="{493905B2-C1A3-4042-AB11-A43ADC8C5287}" srcId="{92AEE4E7-34E8-4183-9F08-89A608E15F69}" destId="{02EDA57B-2E7C-4EF0-92D6-4C6700EEE269}" srcOrd="3" destOrd="0" parTransId="{832582AB-53CC-4334-8D5E-ED61F553B60A}" sibTransId="{74F3D922-BDCA-4BBF-8916-6791CDDEA551}"/>
    <dgm:cxn modelId="{6A76D3B9-7160-4921-A5BE-DE1C0671D924}" type="presOf" srcId="{92AEE4E7-34E8-4183-9F08-89A608E15F69}" destId="{A92F915B-1DFB-4E3B-AE70-1CD53A2A7551}" srcOrd="0" destOrd="0" presId="urn:microsoft.com/office/officeart/2005/8/layout/radial4"/>
    <dgm:cxn modelId="{2B4CBB6A-CC7F-4195-AAAB-966CE6A0AD67}" type="presOf" srcId="{A89E2C05-62BA-4664-93CE-78A609BA3CFF}" destId="{C8C8E842-77DC-4CCE-A058-0EF3621AD107}" srcOrd="0" destOrd="0" presId="urn:microsoft.com/office/officeart/2005/8/layout/radial4"/>
    <dgm:cxn modelId="{080DE72A-4FB7-4CDA-8AA2-5731870CC78A}" type="presOf" srcId="{832582AB-53CC-4334-8D5E-ED61F553B60A}" destId="{406F06A1-9F83-4B92-ADAD-8E55FFFC6E48}" srcOrd="0" destOrd="0" presId="urn:microsoft.com/office/officeart/2005/8/layout/radial4"/>
    <dgm:cxn modelId="{01AE5477-5001-494F-B892-18BC7A600CE7}" type="presParOf" srcId="{215103DC-7FC9-4BF5-994E-3BF767B71F67}" destId="{A92F915B-1DFB-4E3B-AE70-1CD53A2A7551}" srcOrd="0" destOrd="0" presId="urn:microsoft.com/office/officeart/2005/8/layout/radial4"/>
    <dgm:cxn modelId="{AB37C980-3C88-4AB1-868C-4FC2EDD8E793}" type="presParOf" srcId="{215103DC-7FC9-4BF5-994E-3BF767B71F67}" destId="{C8C8E842-77DC-4CCE-A058-0EF3621AD107}" srcOrd="1" destOrd="0" presId="urn:microsoft.com/office/officeart/2005/8/layout/radial4"/>
    <dgm:cxn modelId="{3261F935-2AB7-471B-AB7F-B1D1F8FAAC25}" type="presParOf" srcId="{215103DC-7FC9-4BF5-994E-3BF767B71F67}" destId="{0B805331-1D0E-4D1A-9C42-E53B19ECA241}" srcOrd="2" destOrd="0" presId="urn:microsoft.com/office/officeart/2005/8/layout/radial4"/>
    <dgm:cxn modelId="{1FFED234-5100-4893-9B47-024CBB1CA8D6}" type="presParOf" srcId="{215103DC-7FC9-4BF5-994E-3BF767B71F67}" destId="{72EEC6D2-6651-4FE6-9981-A57AB64CD823}" srcOrd="3" destOrd="0" presId="urn:microsoft.com/office/officeart/2005/8/layout/radial4"/>
    <dgm:cxn modelId="{5B35CEED-4E75-4992-8B5B-F1B4E1CC5CD0}" type="presParOf" srcId="{215103DC-7FC9-4BF5-994E-3BF767B71F67}" destId="{28D08159-607A-4758-BD41-3E9C46A79EF9}" srcOrd="4" destOrd="0" presId="urn:microsoft.com/office/officeart/2005/8/layout/radial4"/>
    <dgm:cxn modelId="{B70D97B4-EA44-4CDF-99E2-6E3DD337FCB5}" type="presParOf" srcId="{215103DC-7FC9-4BF5-994E-3BF767B71F67}" destId="{1B9FD6D7-7BD7-4D00-965B-999DFD98F7E1}" srcOrd="5" destOrd="0" presId="urn:microsoft.com/office/officeart/2005/8/layout/radial4"/>
    <dgm:cxn modelId="{AE49DE9F-71C2-4C44-A38E-E0F38E4498BA}" type="presParOf" srcId="{215103DC-7FC9-4BF5-994E-3BF767B71F67}" destId="{EDFCE819-EA4F-4A77-9B34-4AC2781ABA22}" srcOrd="6" destOrd="0" presId="urn:microsoft.com/office/officeart/2005/8/layout/radial4"/>
    <dgm:cxn modelId="{159B8E66-BD30-4647-8082-F6AA8411EFE7}" type="presParOf" srcId="{215103DC-7FC9-4BF5-994E-3BF767B71F67}" destId="{406F06A1-9F83-4B92-ADAD-8E55FFFC6E48}" srcOrd="7" destOrd="0" presId="urn:microsoft.com/office/officeart/2005/8/layout/radial4"/>
    <dgm:cxn modelId="{E976E9CC-F7A3-4E76-895C-5467F0A653D5}" type="presParOf" srcId="{215103DC-7FC9-4BF5-994E-3BF767B71F67}" destId="{0E5EC499-7F8B-4B59-8BE5-41B620874D26}" srcOrd="8" destOrd="0" presId="urn:microsoft.com/office/officeart/2005/8/layout/radial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E0AECAF9-5DAB-4EB4-BF0A-810B1C8D15C1}" type="doc">
      <dgm:prSet loTypeId="urn:microsoft.com/office/officeart/2005/8/layout/vList3" loCatId="list" qsTypeId="urn:microsoft.com/office/officeart/2005/8/quickstyle/simple1" qsCatId="simple" csTypeId="urn:microsoft.com/office/officeart/2005/8/colors/accent1_2" csCatId="accent1" phldr="1"/>
      <dgm:spPr/>
    </dgm:pt>
    <dgm:pt modelId="{257312C0-EF2F-4DBE-8DFA-F2C21211EFD2}">
      <dgm:prSet phldrT="[Texto]"/>
      <dgm:spPr>
        <a:solidFill>
          <a:schemeClr val="accent2">
            <a:lumMod val="40000"/>
            <a:lumOff val="60000"/>
          </a:schemeClr>
        </a:solidFill>
      </dgm:spPr>
      <dgm:t>
        <a:bodyPr/>
        <a:lstStyle/>
        <a:p>
          <a:endParaRPr lang="es-CO" dirty="0">
            <a:solidFill>
              <a:schemeClr val="tx1"/>
            </a:solidFill>
            <a:latin typeface="+mn-lt"/>
          </a:endParaRPr>
        </a:p>
      </dgm:t>
    </dgm:pt>
    <dgm:pt modelId="{6A5CA376-A09F-42B1-A16F-AA97033FF273}" type="parTrans" cxnId="{B484C281-4DC1-4AF4-89AB-2BC9A76CC6E2}">
      <dgm:prSet/>
      <dgm:spPr/>
      <dgm:t>
        <a:bodyPr/>
        <a:lstStyle/>
        <a:p>
          <a:endParaRPr lang="es-CO">
            <a:latin typeface="+mn-lt"/>
          </a:endParaRPr>
        </a:p>
      </dgm:t>
    </dgm:pt>
    <dgm:pt modelId="{8FE4007A-F3FB-44EC-883D-D14C52EA80C4}" type="sibTrans" cxnId="{B484C281-4DC1-4AF4-89AB-2BC9A76CC6E2}">
      <dgm:prSet/>
      <dgm:spPr/>
      <dgm:t>
        <a:bodyPr/>
        <a:lstStyle/>
        <a:p>
          <a:endParaRPr lang="es-CO">
            <a:latin typeface="+mn-lt"/>
          </a:endParaRPr>
        </a:p>
      </dgm:t>
    </dgm:pt>
    <dgm:pt modelId="{01B46337-3226-4BF4-88EF-0890D92A7749}">
      <dgm:prSet phldrT="[Texto]"/>
      <dgm:spPr>
        <a:solidFill>
          <a:schemeClr val="accent1">
            <a:lumMod val="60000"/>
            <a:lumOff val="40000"/>
          </a:schemeClr>
        </a:solidFill>
      </dgm:spPr>
      <dgm:t>
        <a:bodyPr/>
        <a:lstStyle/>
        <a:p>
          <a:endParaRPr lang="es-CO" dirty="0">
            <a:latin typeface="+mn-lt"/>
          </a:endParaRPr>
        </a:p>
      </dgm:t>
    </dgm:pt>
    <dgm:pt modelId="{B8337524-5348-40B5-A9FC-E5B65C85B49C}" type="parTrans" cxnId="{1A369AA5-34DB-4CB4-A8D9-7654E53A909C}">
      <dgm:prSet/>
      <dgm:spPr/>
      <dgm:t>
        <a:bodyPr/>
        <a:lstStyle/>
        <a:p>
          <a:endParaRPr lang="es-CO">
            <a:latin typeface="+mn-lt"/>
          </a:endParaRPr>
        </a:p>
      </dgm:t>
    </dgm:pt>
    <dgm:pt modelId="{1AF50D88-2124-45BC-89B5-71A72F807032}" type="sibTrans" cxnId="{1A369AA5-34DB-4CB4-A8D9-7654E53A909C}">
      <dgm:prSet/>
      <dgm:spPr/>
      <dgm:t>
        <a:bodyPr/>
        <a:lstStyle/>
        <a:p>
          <a:endParaRPr lang="es-CO">
            <a:latin typeface="+mn-lt"/>
          </a:endParaRPr>
        </a:p>
      </dgm:t>
    </dgm:pt>
    <dgm:pt modelId="{9ECA9A40-2B77-4791-82E8-CCB82D6C565C}">
      <dgm:prSet phldrT="[Texto]"/>
      <dgm:spPr>
        <a:solidFill>
          <a:schemeClr val="accent5">
            <a:lumMod val="40000"/>
            <a:lumOff val="60000"/>
          </a:schemeClr>
        </a:solidFill>
      </dgm:spPr>
      <dgm:t>
        <a:bodyPr/>
        <a:lstStyle/>
        <a:p>
          <a:endParaRPr lang="es-CO" dirty="0">
            <a:latin typeface="+mn-lt"/>
          </a:endParaRPr>
        </a:p>
      </dgm:t>
    </dgm:pt>
    <dgm:pt modelId="{486AD884-7331-4F5D-9E09-6A42D84F886B}" type="parTrans" cxnId="{328FF13B-A8ED-47A0-ACF0-2591D0A8C1D0}">
      <dgm:prSet/>
      <dgm:spPr/>
      <dgm:t>
        <a:bodyPr/>
        <a:lstStyle/>
        <a:p>
          <a:endParaRPr lang="es-CO">
            <a:latin typeface="+mn-lt"/>
          </a:endParaRPr>
        </a:p>
      </dgm:t>
    </dgm:pt>
    <dgm:pt modelId="{5BF4DF05-DEC9-4AEA-BEB8-F83F5FF4B511}" type="sibTrans" cxnId="{328FF13B-A8ED-47A0-ACF0-2591D0A8C1D0}">
      <dgm:prSet/>
      <dgm:spPr/>
      <dgm:t>
        <a:bodyPr/>
        <a:lstStyle/>
        <a:p>
          <a:endParaRPr lang="es-CO">
            <a:latin typeface="+mn-lt"/>
          </a:endParaRPr>
        </a:p>
      </dgm:t>
    </dgm:pt>
    <dgm:pt modelId="{E5F4E0FA-D440-4B79-88AE-7C2FA4758489}" type="pres">
      <dgm:prSet presAssocID="{E0AECAF9-5DAB-4EB4-BF0A-810B1C8D15C1}" presName="linearFlow" presStyleCnt="0">
        <dgm:presLayoutVars>
          <dgm:dir/>
          <dgm:resizeHandles val="exact"/>
        </dgm:presLayoutVars>
      </dgm:prSet>
      <dgm:spPr/>
    </dgm:pt>
    <dgm:pt modelId="{1609D2ED-5F3C-4E3A-93EA-D47DAE5FC34A}" type="pres">
      <dgm:prSet presAssocID="{257312C0-EF2F-4DBE-8DFA-F2C21211EFD2}" presName="composite" presStyleCnt="0"/>
      <dgm:spPr/>
    </dgm:pt>
    <dgm:pt modelId="{BAC419E7-49D6-4F87-B942-054367642B33}" type="pres">
      <dgm:prSet presAssocID="{257312C0-EF2F-4DBE-8DFA-F2C21211EFD2}" presName="imgShp" presStyleLbl="fgImgPlace1" presStyleIdx="0" presStyleCnt="3" custLinFactNeighborX="95239"/>
      <dgm:spPr>
        <a:blipFill>
          <a:blip xmlns:r="http://schemas.openxmlformats.org/officeDocument/2006/relationships" r:embed="rId1">
            <a:extLst>
              <a:ext uri="{28A0092B-C50C-407E-A947-70E740481C1C}">
                <a14:useLocalDpi xmlns:a14="http://schemas.microsoft.com/office/drawing/2010/main" val="0"/>
              </a:ext>
            </a:extLst>
          </a:blip>
          <a:srcRect/>
          <a:stretch>
            <a:fillRect/>
          </a:stretch>
        </a:blipFill>
      </dgm:spPr>
    </dgm:pt>
    <dgm:pt modelId="{8F57FD37-1DF9-4E30-9D29-5CDB363023B2}" type="pres">
      <dgm:prSet presAssocID="{257312C0-EF2F-4DBE-8DFA-F2C21211EFD2}" presName="txShp" presStyleLbl="node1" presStyleIdx="0" presStyleCnt="3" custScaleX="87392" custScaleY="227522" custLinFactNeighborX="1752" custLinFactNeighborY="-195">
        <dgm:presLayoutVars>
          <dgm:bulletEnabled val="1"/>
        </dgm:presLayoutVars>
      </dgm:prSet>
      <dgm:spPr/>
      <dgm:t>
        <a:bodyPr/>
        <a:lstStyle/>
        <a:p>
          <a:endParaRPr lang="es-ES"/>
        </a:p>
      </dgm:t>
    </dgm:pt>
    <dgm:pt modelId="{F99AE3E0-8347-436B-8DE3-C7EF4782E359}" type="pres">
      <dgm:prSet presAssocID="{8FE4007A-F3FB-44EC-883D-D14C52EA80C4}" presName="spacing" presStyleCnt="0"/>
      <dgm:spPr/>
    </dgm:pt>
    <dgm:pt modelId="{4C854F3C-E9E2-4038-B745-C38E623350E5}" type="pres">
      <dgm:prSet presAssocID="{01B46337-3226-4BF4-88EF-0890D92A7749}" presName="composite" presStyleCnt="0"/>
      <dgm:spPr/>
    </dgm:pt>
    <dgm:pt modelId="{E3159633-60A6-4C5F-B7B3-E0EDC8385D61}" type="pres">
      <dgm:prSet presAssocID="{01B46337-3226-4BF4-88EF-0890D92A7749}" presName="imgShp" presStyleLbl="fgImgPlace1" presStyleIdx="1" presStyleCnt="3" custScaleX="100001" custLinFactNeighborX="95239" custLinFactNeighborY="-23867"/>
      <dgm:spPr>
        <a:blipFill>
          <a:blip xmlns:r="http://schemas.openxmlformats.org/officeDocument/2006/relationships" r:embed="rId2">
            <a:extLst>
              <a:ext uri="{28A0092B-C50C-407E-A947-70E740481C1C}">
                <a14:useLocalDpi xmlns:a14="http://schemas.microsoft.com/office/drawing/2010/main" val="0"/>
              </a:ext>
            </a:extLst>
          </a:blip>
          <a:srcRect/>
          <a:stretch>
            <a:fillRect/>
          </a:stretch>
        </a:blipFill>
      </dgm:spPr>
    </dgm:pt>
    <dgm:pt modelId="{2B9E64CA-C643-4FB6-B78D-AAEE0D32DE5E}" type="pres">
      <dgm:prSet presAssocID="{01B46337-3226-4BF4-88EF-0890D92A7749}" presName="txShp" presStyleLbl="node1" presStyleIdx="1" presStyleCnt="3" custScaleX="85540" custScaleY="165895" custLinFactNeighborX="2157" custLinFactNeighborY="-23120">
        <dgm:presLayoutVars>
          <dgm:bulletEnabled val="1"/>
        </dgm:presLayoutVars>
      </dgm:prSet>
      <dgm:spPr/>
      <dgm:t>
        <a:bodyPr/>
        <a:lstStyle/>
        <a:p>
          <a:endParaRPr lang="es-ES"/>
        </a:p>
      </dgm:t>
    </dgm:pt>
    <dgm:pt modelId="{FA307B4A-BD5D-4791-AB5B-3046A730592A}" type="pres">
      <dgm:prSet presAssocID="{1AF50D88-2124-45BC-89B5-71A72F807032}" presName="spacing" presStyleCnt="0"/>
      <dgm:spPr/>
    </dgm:pt>
    <dgm:pt modelId="{D4DC655B-C640-4DFD-A9F3-530179F7ABDD}" type="pres">
      <dgm:prSet presAssocID="{9ECA9A40-2B77-4791-82E8-CCB82D6C565C}" presName="composite" presStyleCnt="0"/>
      <dgm:spPr/>
    </dgm:pt>
    <dgm:pt modelId="{54E926E6-5548-42C9-80C7-74B7FFACB28F}" type="pres">
      <dgm:prSet presAssocID="{9ECA9A40-2B77-4791-82E8-CCB82D6C565C}" presName="imgShp" presStyleLbl="fgImgPlace1" presStyleIdx="2" presStyleCnt="3" custLinFactNeighborX="95239" custLinFactNeighborY="-45545"/>
      <dgm:spPr>
        <a:blipFill>
          <a:blip xmlns:r="http://schemas.openxmlformats.org/officeDocument/2006/relationships" r:embed="rId3">
            <a:extLst>
              <a:ext uri="{28A0092B-C50C-407E-A947-70E740481C1C}">
                <a14:useLocalDpi xmlns:a14="http://schemas.microsoft.com/office/drawing/2010/main" val="0"/>
              </a:ext>
            </a:extLst>
          </a:blip>
          <a:srcRect/>
          <a:stretch>
            <a:fillRect t="-21000" b="-21000"/>
          </a:stretch>
        </a:blipFill>
      </dgm:spPr>
    </dgm:pt>
    <dgm:pt modelId="{3D116F09-432E-45D9-9FAD-29F1966034C0}" type="pres">
      <dgm:prSet presAssocID="{9ECA9A40-2B77-4791-82E8-CCB82D6C565C}" presName="txShp" presStyleLbl="node1" presStyleIdx="2" presStyleCnt="3" custScaleX="86918" custScaleY="204523" custLinFactNeighborX="1144" custLinFactNeighborY="-37322">
        <dgm:presLayoutVars>
          <dgm:bulletEnabled val="1"/>
        </dgm:presLayoutVars>
      </dgm:prSet>
      <dgm:spPr/>
      <dgm:t>
        <a:bodyPr/>
        <a:lstStyle/>
        <a:p>
          <a:endParaRPr lang="es-ES"/>
        </a:p>
      </dgm:t>
    </dgm:pt>
  </dgm:ptLst>
  <dgm:cxnLst>
    <dgm:cxn modelId="{B93E09DB-D62F-4ACD-9B86-D86EBE720389}" type="presOf" srcId="{257312C0-EF2F-4DBE-8DFA-F2C21211EFD2}" destId="{8F57FD37-1DF9-4E30-9D29-5CDB363023B2}" srcOrd="0" destOrd="0" presId="urn:microsoft.com/office/officeart/2005/8/layout/vList3"/>
    <dgm:cxn modelId="{202ACD49-B577-43C2-BA09-3E72ADDE1EE4}" type="presOf" srcId="{01B46337-3226-4BF4-88EF-0890D92A7749}" destId="{2B9E64CA-C643-4FB6-B78D-AAEE0D32DE5E}" srcOrd="0" destOrd="0" presId="urn:microsoft.com/office/officeart/2005/8/layout/vList3"/>
    <dgm:cxn modelId="{328FF13B-A8ED-47A0-ACF0-2591D0A8C1D0}" srcId="{E0AECAF9-5DAB-4EB4-BF0A-810B1C8D15C1}" destId="{9ECA9A40-2B77-4791-82E8-CCB82D6C565C}" srcOrd="2" destOrd="0" parTransId="{486AD884-7331-4F5D-9E09-6A42D84F886B}" sibTransId="{5BF4DF05-DEC9-4AEA-BEB8-F83F5FF4B511}"/>
    <dgm:cxn modelId="{5A67CEB0-8A2F-414D-801E-E1F05B14D99D}" type="presOf" srcId="{9ECA9A40-2B77-4791-82E8-CCB82D6C565C}" destId="{3D116F09-432E-45D9-9FAD-29F1966034C0}" srcOrd="0" destOrd="0" presId="urn:microsoft.com/office/officeart/2005/8/layout/vList3"/>
    <dgm:cxn modelId="{14B5D0E1-1CCF-48FB-B098-78AD1CDA124B}" type="presOf" srcId="{E0AECAF9-5DAB-4EB4-BF0A-810B1C8D15C1}" destId="{E5F4E0FA-D440-4B79-88AE-7C2FA4758489}" srcOrd="0" destOrd="0" presId="urn:microsoft.com/office/officeart/2005/8/layout/vList3"/>
    <dgm:cxn modelId="{B484C281-4DC1-4AF4-89AB-2BC9A76CC6E2}" srcId="{E0AECAF9-5DAB-4EB4-BF0A-810B1C8D15C1}" destId="{257312C0-EF2F-4DBE-8DFA-F2C21211EFD2}" srcOrd="0" destOrd="0" parTransId="{6A5CA376-A09F-42B1-A16F-AA97033FF273}" sibTransId="{8FE4007A-F3FB-44EC-883D-D14C52EA80C4}"/>
    <dgm:cxn modelId="{1A369AA5-34DB-4CB4-A8D9-7654E53A909C}" srcId="{E0AECAF9-5DAB-4EB4-BF0A-810B1C8D15C1}" destId="{01B46337-3226-4BF4-88EF-0890D92A7749}" srcOrd="1" destOrd="0" parTransId="{B8337524-5348-40B5-A9FC-E5B65C85B49C}" sibTransId="{1AF50D88-2124-45BC-89B5-71A72F807032}"/>
    <dgm:cxn modelId="{50B3585A-91E6-4498-ADB1-B51723AA02CD}" type="presParOf" srcId="{E5F4E0FA-D440-4B79-88AE-7C2FA4758489}" destId="{1609D2ED-5F3C-4E3A-93EA-D47DAE5FC34A}" srcOrd="0" destOrd="0" presId="urn:microsoft.com/office/officeart/2005/8/layout/vList3"/>
    <dgm:cxn modelId="{AF1BA490-134D-4F57-8A78-3D777EE1F4D2}" type="presParOf" srcId="{1609D2ED-5F3C-4E3A-93EA-D47DAE5FC34A}" destId="{BAC419E7-49D6-4F87-B942-054367642B33}" srcOrd="0" destOrd="0" presId="urn:microsoft.com/office/officeart/2005/8/layout/vList3"/>
    <dgm:cxn modelId="{CC9208CE-AFA0-4F7F-AB10-BB01713762C5}" type="presParOf" srcId="{1609D2ED-5F3C-4E3A-93EA-D47DAE5FC34A}" destId="{8F57FD37-1DF9-4E30-9D29-5CDB363023B2}" srcOrd="1" destOrd="0" presId="urn:microsoft.com/office/officeart/2005/8/layout/vList3"/>
    <dgm:cxn modelId="{97700100-EE07-42E1-86AA-47DE1D49CF41}" type="presParOf" srcId="{E5F4E0FA-D440-4B79-88AE-7C2FA4758489}" destId="{F99AE3E0-8347-436B-8DE3-C7EF4782E359}" srcOrd="1" destOrd="0" presId="urn:microsoft.com/office/officeart/2005/8/layout/vList3"/>
    <dgm:cxn modelId="{7CAD56D7-FE07-46D5-B609-5CCDFFDDD551}" type="presParOf" srcId="{E5F4E0FA-D440-4B79-88AE-7C2FA4758489}" destId="{4C854F3C-E9E2-4038-B745-C38E623350E5}" srcOrd="2" destOrd="0" presId="urn:microsoft.com/office/officeart/2005/8/layout/vList3"/>
    <dgm:cxn modelId="{68C912A0-4AD2-4EAE-9B1C-FC3109253DD4}" type="presParOf" srcId="{4C854F3C-E9E2-4038-B745-C38E623350E5}" destId="{E3159633-60A6-4C5F-B7B3-E0EDC8385D61}" srcOrd="0" destOrd="0" presId="urn:microsoft.com/office/officeart/2005/8/layout/vList3"/>
    <dgm:cxn modelId="{6B1C2F63-A44B-4009-8320-4364126E142C}" type="presParOf" srcId="{4C854F3C-E9E2-4038-B745-C38E623350E5}" destId="{2B9E64CA-C643-4FB6-B78D-AAEE0D32DE5E}" srcOrd="1" destOrd="0" presId="urn:microsoft.com/office/officeart/2005/8/layout/vList3"/>
    <dgm:cxn modelId="{7B8631DD-3614-41E7-A0A3-1640D696BC2E}" type="presParOf" srcId="{E5F4E0FA-D440-4B79-88AE-7C2FA4758489}" destId="{FA307B4A-BD5D-4791-AB5B-3046A730592A}" srcOrd="3" destOrd="0" presId="urn:microsoft.com/office/officeart/2005/8/layout/vList3"/>
    <dgm:cxn modelId="{3A728826-FF79-446D-B6DA-766AF1286743}" type="presParOf" srcId="{E5F4E0FA-D440-4B79-88AE-7C2FA4758489}" destId="{D4DC655B-C640-4DFD-A9F3-530179F7ABDD}" srcOrd="4" destOrd="0" presId="urn:microsoft.com/office/officeart/2005/8/layout/vList3"/>
    <dgm:cxn modelId="{751222BD-F502-4EE1-845D-345CFE8F30A7}" type="presParOf" srcId="{D4DC655B-C640-4DFD-A9F3-530179F7ABDD}" destId="{54E926E6-5548-42C9-80C7-74B7FFACB28F}" srcOrd="0" destOrd="0" presId="urn:microsoft.com/office/officeart/2005/8/layout/vList3"/>
    <dgm:cxn modelId="{EA5F241D-1235-4603-BA9C-4A21B7376B6C}" type="presParOf" srcId="{D4DC655B-C640-4DFD-A9F3-530179F7ABDD}" destId="{3D116F09-432E-45D9-9FAD-29F1966034C0}"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7E7B4A54-1119-42F4-B660-515755161ADC}"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endParaRPr lang="es-CO"/>
        </a:p>
      </dgm:t>
    </dgm:pt>
    <dgm:pt modelId="{4188269A-9CB2-4507-B669-B5A9CABFBB11}">
      <dgm:prSet phldrT="[Texto]" custT="1">
        <dgm:style>
          <a:lnRef idx="1">
            <a:schemeClr val="accent5"/>
          </a:lnRef>
          <a:fillRef idx="2">
            <a:schemeClr val="accent5"/>
          </a:fillRef>
          <a:effectRef idx="1">
            <a:schemeClr val="accent5"/>
          </a:effectRef>
          <a:fontRef idx="minor">
            <a:schemeClr val="dk1"/>
          </a:fontRef>
        </dgm:style>
      </dgm:prSet>
      <dgm:spPr/>
      <dgm:t>
        <a:bodyPr/>
        <a:lstStyle/>
        <a:p>
          <a:pPr>
            <a:buFont typeface="Wingdings" panose="05000000000000000000" pitchFamily="2" charset="2"/>
            <a:buChar char="ü"/>
          </a:pPr>
          <a:r>
            <a:rPr lang="es-ES" sz="2000" b="1" cap="none" spc="0" dirty="0">
              <a:ln w="0"/>
            </a:rPr>
            <a:t>Matriz de peligros</a:t>
          </a:r>
          <a:r>
            <a:rPr lang="es-ES" sz="1800" cap="none" spc="0" dirty="0">
              <a:ln w="0"/>
            </a:rPr>
            <a:t>: Revisión y actualización de las matrices de identificación de peligros, evaluación y valoración de riesgos de las </a:t>
          </a:r>
          <a:r>
            <a:rPr lang="es-ES" sz="1800" b="1" cap="none" spc="0" dirty="0">
              <a:ln w="0"/>
            </a:rPr>
            <a:t>23</a:t>
          </a:r>
          <a:r>
            <a:rPr lang="es-ES" sz="1800" cap="none" spc="0" dirty="0">
              <a:ln w="0"/>
            </a:rPr>
            <a:t> sedes del Instituto</a:t>
          </a:r>
          <a:endParaRPr lang="es-CO" sz="1400" dirty="0"/>
        </a:p>
      </dgm:t>
    </dgm:pt>
    <dgm:pt modelId="{45EC30CE-4A17-43F7-8A04-089D9A2176F5}" type="parTrans" cxnId="{EB4F7BD9-9160-4756-90E7-483604D9DC31}">
      <dgm:prSet/>
      <dgm:spPr/>
      <dgm:t>
        <a:bodyPr/>
        <a:lstStyle/>
        <a:p>
          <a:endParaRPr lang="es-CO"/>
        </a:p>
      </dgm:t>
    </dgm:pt>
    <dgm:pt modelId="{51B4E50E-8CA0-44B1-808C-16B6312A7F22}" type="sibTrans" cxnId="{EB4F7BD9-9160-4756-90E7-483604D9DC31}">
      <dgm:prSet/>
      <dgm:spPr/>
      <dgm:t>
        <a:bodyPr/>
        <a:lstStyle/>
        <a:p>
          <a:endParaRPr lang="es-CO"/>
        </a:p>
      </dgm:t>
    </dgm:pt>
    <dgm:pt modelId="{D3F861B3-686D-4F96-9075-DD02D32C509D}">
      <dgm:prSet phldrT="[Texto]" custT="1">
        <dgm:style>
          <a:lnRef idx="1">
            <a:schemeClr val="accent5"/>
          </a:lnRef>
          <a:fillRef idx="2">
            <a:schemeClr val="accent5"/>
          </a:fillRef>
          <a:effectRef idx="1">
            <a:schemeClr val="accent5"/>
          </a:effectRef>
          <a:fontRef idx="minor">
            <a:schemeClr val="dk1"/>
          </a:fontRef>
        </dgm:style>
      </dgm:prSet>
      <dgm:spPr/>
      <dgm:t>
        <a:bodyPr/>
        <a:lstStyle/>
        <a:p>
          <a:pPr>
            <a:buFont typeface="Wingdings" panose="05000000000000000000" pitchFamily="2" charset="2"/>
            <a:buChar char="ü"/>
          </a:pPr>
          <a:r>
            <a:rPr lang="es-ES" sz="2000" b="1" dirty="0">
              <a:ln w="0"/>
            </a:rPr>
            <a:t>Inspecciones:</a:t>
          </a:r>
          <a:r>
            <a:rPr lang="es-ES" sz="2800" dirty="0">
              <a:ln w="0"/>
            </a:rPr>
            <a:t> </a:t>
          </a:r>
          <a:r>
            <a:rPr lang="es-ES" sz="1600" dirty="0">
              <a:ln w="0"/>
            </a:rPr>
            <a:t>En los ejercicios de actualización de matrices de peligros y planes de emergencia, se realizó inspección locativa de las </a:t>
          </a:r>
          <a:r>
            <a:rPr lang="es-ES" sz="1600" b="1" dirty="0">
              <a:ln w="0"/>
            </a:rPr>
            <a:t>23</a:t>
          </a:r>
          <a:r>
            <a:rPr lang="es-ES" sz="1600" dirty="0">
              <a:ln w="0"/>
            </a:rPr>
            <a:t> sedes del Instituto. Se realizaron </a:t>
          </a:r>
          <a:r>
            <a:rPr lang="es-ES" sz="1600" b="1" dirty="0">
              <a:ln w="0"/>
            </a:rPr>
            <a:t>126</a:t>
          </a:r>
          <a:r>
            <a:rPr lang="es-ES" sz="1600" dirty="0">
              <a:ln w="0"/>
            </a:rPr>
            <a:t> inspecciones ergonómicas de puestos de trabajo.</a:t>
          </a:r>
          <a:endParaRPr lang="es-CO" sz="1600" dirty="0"/>
        </a:p>
      </dgm:t>
    </dgm:pt>
    <dgm:pt modelId="{840BEBCD-AB00-4329-B3D2-74986C72FB1F}" type="parTrans" cxnId="{23E1CDD5-8C91-46C9-983E-CF2C3F59EA0A}">
      <dgm:prSet/>
      <dgm:spPr/>
      <dgm:t>
        <a:bodyPr/>
        <a:lstStyle/>
        <a:p>
          <a:endParaRPr lang="es-CO"/>
        </a:p>
      </dgm:t>
    </dgm:pt>
    <dgm:pt modelId="{3E51EF85-C984-42B6-9760-4607F6A85367}" type="sibTrans" cxnId="{23E1CDD5-8C91-46C9-983E-CF2C3F59EA0A}">
      <dgm:prSet/>
      <dgm:spPr/>
      <dgm:t>
        <a:bodyPr/>
        <a:lstStyle/>
        <a:p>
          <a:endParaRPr lang="es-CO"/>
        </a:p>
      </dgm:t>
    </dgm:pt>
    <dgm:pt modelId="{B026231D-0342-420F-9EAC-FB797106A44E}">
      <dgm:prSet custT="1">
        <dgm:style>
          <a:lnRef idx="1">
            <a:schemeClr val="accent5"/>
          </a:lnRef>
          <a:fillRef idx="2">
            <a:schemeClr val="accent5"/>
          </a:fillRef>
          <a:effectRef idx="1">
            <a:schemeClr val="accent5"/>
          </a:effectRef>
          <a:fontRef idx="minor">
            <a:schemeClr val="dk1"/>
          </a:fontRef>
        </dgm:style>
      </dgm:prSet>
      <dgm:spPr/>
      <dgm:t>
        <a:bodyPr/>
        <a:lstStyle/>
        <a:p>
          <a:pPr>
            <a:buFont typeface="Wingdings" panose="05000000000000000000" pitchFamily="2" charset="2"/>
            <a:buChar char="ü"/>
          </a:pPr>
          <a:r>
            <a:rPr lang="es-ES" sz="2000" b="1" cap="none" spc="0" dirty="0">
              <a:ln w="0"/>
            </a:rPr>
            <a:t>Condiciones de salud de los trabajadores: </a:t>
          </a:r>
          <a:r>
            <a:rPr lang="es-ES" sz="1800" b="0" cap="none" spc="0" dirty="0">
              <a:ln w="0"/>
            </a:rPr>
            <a:t>Se realizaron las Evaluaciones Médicas Ocupacionales al personal del IGAC – </a:t>
          </a:r>
          <a:r>
            <a:rPr lang="es-ES" sz="1800" b="1" cap="none" spc="0" dirty="0">
              <a:ln w="0"/>
            </a:rPr>
            <a:t>182</a:t>
          </a:r>
          <a:r>
            <a:rPr lang="es-ES" sz="1800" b="0" cap="none" spc="0" dirty="0">
              <a:ln w="0"/>
            </a:rPr>
            <a:t> Ingresos, </a:t>
          </a:r>
          <a:r>
            <a:rPr lang="es-ES" sz="1800" b="1" cap="none" spc="0" dirty="0">
              <a:ln w="0"/>
            </a:rPr>
            <a:t>455</a:t>
          </a:r>
          <a:r>
            <a:rPr lang="es-ES" sz="1800" b="0" cap="none" spc="0" dirty="0">
              <a:ln w="0"/>
            </a:rPr>
            <a:t> Periódicos, </a:t>
          </a:r>
          <a:r>
            <a:rPr lang="es-ES" sz="1800" b="1" cap="none" spc="0" dirty="0">
              <a:ln w="0"/>
            </a:rPr>
            <a:t>280</a:t>
          </a:r>
          <a:r>
            <a:rPr lang="es-ES" sz="1800" b="0" cap="none" spc="0" dirty="0">
              <a:ln w="0"/>
            </a:rPr>
            <a:t> Egresos.</a:t>
          </a:r>
          <a:endParaRPr lang="es-ES" sz="2000" b="1" cap="none" spc="0" dirty="0">
            <a:ln w="0"/>
          </a:endParaRPr>
        </a:p>
      </dgm:t>
    </dgm:pt>
    <dgm:pt modelId="{FFF7B1ED-CC5A-454E-A136-56B69CF7708E}" type="parTrans" cxnId="{7CCC46EA-399B-492C-AD21-DFCE0838EFAB}">
      <dgm:prSet/>
      <dgm:spPr/>
      <dgm:t>
        <a:bodyPr/>
        <a:lstStyle/>
        <a:p>
          <a:endParaRPr lang="es-CO"/>
        </a:p>
      </dgm:t>
    </dgm:pt>
    <dgm:pt modelId="{EBD67413-31EC-4A46-ADC7-ADB9FD7AEC60}" type="sibTrans" cxnId="{7CCC46EA-399B-492C-AD21-DFCE0838EFAB}">
      <dgm:prSet/>
      <dgm:spPr/>
      <dgm:t>
        <a:bodyPr/>
        <a:lstStyle/>
        <a:p>
          <a:endParaRPr lang="es-CO"/>
        </a:p>
      </dgm:t>
    </dgm:pt>
    <dgm:pt modelId="{1BD2AE41-4196-4555-A85F-64F156E203FF}">
      <dgm:prSet custT="1">
        <dgm:style>
          <a:lnRef idx="1">
            <a:schemeClr val="accent5"/>
          </a:lnRef>
          <a:fillRef idx="2">
            <a:schemeClr val="accent5"/>
          </a:fillRef>
          <a:effectRef idx="1">
            <a:schemeClr val="accent5"/>
          </a:effectRef>
          <a:fontRef idx="minor">
            <a:schemeClr val="dk1"/>
          </a:fontRef>
        </dgm:style>
      </dgm:prSet>
      <dgm:spPr/>
      <dgm:t>
        <a:bodyPr/>
        <a:lstStyle/>
        <a:p>
          <a:pPr>
            <a:buFont typeface="Wingdings" panose="05000000000000000000" pitchFamily="2" charset="2"/>
            <a:buChar char="ü"/>
          </a:pPr>
          <a:r>
            <a:rPr lang="es-ES" sz="2000" b="1" cap="none" spc="0">
              <a:ln w="0"/>
            </a:rPr>
            <a:t>Reporte e investigación ATEL: </a:t>
          </a:r>
          <a:r>
            <a:rPr lang="es-ES" sz="1800" cap="none" spc="0">
              <a:ln w="0"/>
            </a:rPr>
            <a:t>Se reportaron 38 AT durante la vigencia, a los cuales se realizó la investigación respectiva. No se calificó ninguna enfermedad de origen laboral.</a:t>
          </a:r>
          <a:endParaRPr lang="es-ES" sz="2000" cap="none" spc="0" dirty="0">
            <a:ln w="0"/>
          </a:endParaRPr>
        </a:p>
      </dgm:t>
    </dgm:pt>
    <dgm:pt modelId="{1E1CD5F4-D2C5-4DC5-AB10-8D084F6524D7}" type="parTrans" cxnId="{FCBEF544-EB31-429F-AC4E-E088917F6650}">
      <dgm:prSet/>
      <dgm:spPr/>
      <dgm:t>
        <a:bodyPr/>
        <a:lstStyle/>
        <a:p>
          <a:endParaRPr lang="es-CO"/>
        </a:p>
      </dgm:t>
    </dgm:pt>
    <dgm:pt modelId="{57285457-57D8-494B-9321-974F67179934}" type="sibTrans" cxnId="{FCBEF544-EB31-429F-AC4E-E088917F6650}">
      <dgm:prSet/>
      <dgm:spPr/>
      <dgm:t>
        <a:bodyPr/>
        <a:lstStyle/>
        <a:p>
          <a:endParaRPr lang="es-CO"/>
        </a:p>
      </dgm:t>
    </dgm:pt>
    <dgm:pt modelId="{5B329C6A-FEB8-4968-84E4-DBED2D211A4C}">
      <dgm:prSet custT="1">
        <dgm:style>
          <a:lnRef idx="1">
            <a:schemeClr val="accent5"/>
          </a:lnRef>
          <a:fillRef idx="2">
            <a:schemeClr val="accent5"/>
          </a:fillRef>
          <a:effectRef idx="1">
            <a:schemeClr val="accent5"/>
          </a:effectRef>
          <a:fontRef idx="minor">
            <a:schemeClr val="dk1"/>
          </a:fontRef>
        </dgm:style>
      </dgm:prSet>
      <dgm:spPr/>
      <dgm:t>
        <a:bodyPr/>
        <a:lstStyle/>
        <a:p>
          <a:pPr>
            <a:buFont typeface="Wingdings" panose="05000000000000000000" pitchFamily="2" charset="2"/>
            <a:buChar char="ü"/>
          </a:pPr>
          <a:r>
            <a:rPr lang="es-ES" sz="2000" b="1">
              <a:ln w="0"/>
            </a:rPr>
            <a:t>Ausentismo: </a:t>
          </a:r>
          <a:r>
            <a:rPr lang="es-ES" sz="1800">
              <a:ln w="0"/>
            </a:rPr>
            <a:t>Se registró un total de </a:t>
          </a:r>
          <a:r>
            <a:rPr lang="es-ES" sz="1800" b="1">
              <a:ln w="0"/>
            </a:rPr>
            <a:t>2.499 </a:t>
          </a:r>
          <a:r>
            <a:rPr lang="es-ES" sz="1800" b="0">
              <a:ln w="0"/>
            </a:rPr>
            <a:t>días de </a:t>
          </a:r>
          <a:r>
            <a:rPr lang="es-ES" sz="1800">
              <a:ln w="0"/>
            </a:rPr>
            <a:t>ausentismo médico (incapacidades)</a:t>
          </a:r>
          <a:endParaRPr lang="es-ES" sz="2000" dirty="0">
            <a:ln w="0"/>
          </a:endParaRPr>
        </a:p>
      </dgm:t>
    </dgm:pt>
    <dgm:pt modelId="{062F4B87-2212-4EB3-B67F-24615079BE88}" type="parTrans" cxnId="{C9DB5ED3-5289-4C18-9430-D04D4453CE38}">
      <dgm:prSet/>
      <dgm:spPr/>
      <dgm:t>
        <a:bodyPr/>
        <a:lstStyle/>
        <a:p>
          <a:endParaRPr lang="es-CO"/>
        </a:p>
      </dgm:t>
    </dgm:pt>
    <dgm:pt modelId="{05813B60-FD12-47B9-8378-D447C51E3267}" type="sibTrans" cxnId="{C9DB5ED3-5289-4C18-9430-D04D4453CE38}">
      <dgm:prSet/>
      <dgm:spPr/>
      <dgm:t>
        <a:bodyPr/>
        <a:lstStyle/>
        <a:p>
          <a:endParaRPr lang="es-CO"/>
        </a:p>
      </dgm:t>
    </dgm:pt>
    <dgm:pt modelId="{ABC35E4B-CF34-4CD4-A0E1-9F47D7663349}">
      <dgm:prSet custT="1">
        <dgm:style>
          <a:lnRef idx="1">
            <a:schemeClr val="accent5"/>
          </a:lnRef>
          <a:fillRef idx="2">
            <a:schemeClr val="accent5"/>
          </a:fillRef>
          <a:effectRef idx="1">
            <a:schemeClr val="accent5"/>
          </a:effectRef>
          <a:fontRef idx="minor">
            <a:schemeClr val="dk1"/>
          </a:fontRef>
        </dgm:style>
      </dgm:prSet>
      <dgm:spPr/>
      <dgm:t>
        <a:bodyPr/>
        <a:lstStyle/>
        <a:p>
          <a:pPr>
            <a:buFont typeface="Wingdings" panose="05000000000000000000" pitchFamily="2" charset="2"/>
            <a:buChar char="ü"/>
          </a:pPr>
          <a:r>
            <a:rPr lang="es-ES" sz="2000" b="1" cap="none" spc="0">
              <a:ln w="0"/>
            </a:rPr>
            <a:t>Cumplimiento Legal: </a:t>
          </a:r>
          <a:r>
            <a:rPr lang="es-ES" sz="1600" cap="none" spc="0">
              <a:ln w="0"/>
            </a:rPr>
            <a:t>Se realizó la revisión y actualización de la Matriz Legal en Seguridad y Salud en el Trabajo, identificando la normatividad vigente aplicable a la Actividad Económica del IGAC.</a:t>
          </a:r>
          <a:endParaRPr lang="es-ES" sz="1800" cap="none" spc="0" dirty="0">
            <a:ln w="0"/>
          </a:endParaRPr>
        </a:p>
      </dgm:t>
    </dgm:pt>
    <dgm:pt modelId="{FCFA4D8E-DB7A-4A3F-A5CA-600DF55D4055}" type="parTrans" cxnId="{A4927643-C8EF-4D28-AE61-2A4D08DD413A}">
      <dgm:prSet/>
      <dgm:spPr/>
      <dgm:t>
        <a:bodyPr/>
        <a:lstStyle/>
        <a:p>
          <a:endParaRPr lang="es-CO"/>
        </a:p>
      </dgm:t>
    </dgm:pt>
    <dgm:pt modelId="{6AFC2443-FDEE-4CF4-9ECC-52CE7399F5A3}" type="sibTrans" cxnId="{A4927643-C8EF-4D28-AE61-2A4D08DD413A}">
      <dgm:prSet/>
      <dgm:spPr/>
      <dgm:t>
        <a:bodyPr/>
        <a:lstStyle/>
        <a:p>
          <a:endParaRPr lang="es-CO"/>
        </a:p>
      </dgm:t>
    </dgm:pt>
    <dgm:pt modelId="{970FC2CB-7B5B-4B51-99C8-FA074C197A8A}" type="pres">
      <dgm:prSet presAssocID="{7E7B4A54-1119-42F4-B660-515755161ADC}" presName="Name0" presStyleCnt="0">
        <dgm:presLayoutVars>
          <dgm:chMax val="7"/>
          <dgm:chPref val="7"/>
          <dgm:dir/>
        </dgm:presLayoutVars>
      </dgm:prSet>
      <dgm:spPr/>
      <dgm:t>
        <a:bodyPr/>
        <a:lstStyle/>
        <a:p>
          <a:endParaRPr lang="es-ES"/>
        </a:p>
      </dgm:t>
    </dgm:pt>
    <dgm:pt modelId="{E8633EDA-89F4-432E-B90A-3BF812A37AD7}" type="pres">
      <dgm:prSet presAssocID="{7E7B4A54-1119-42F4-B660-515755161ADC}" presName="Name1" presStyleCnt="0"/>
      <dgm:spPr/>
    </dgm:pt>
    <dgm:pt modelId="{99B20016-7842-4778-99E7-D4CC62DAA961}" type="pres">
      <dgm:prSet presAssocID="{7E7B4A54-1119-42F4-B660-515755161ADC}" presName="cycle" presStyleCnt="0"/>
      <dgm:spPr/>
    </dgm:pt>
    <dgm:pt modelId="{E556129D-0926-4085-82AF-045E4547C921}" type="pres">
      <dgm:prSet presAssocID="{7E7B4A54-1119-42F4-B660-515755161ADC}" presName="srcNode" presStyleLbl="node1" presStyleIdx="0" presStyleCnt="6"/>
      <dgm:spPr/>
    </dgm:pt>
    <dgm:pt modelId="{3159574E-F78D-406D-950A-8F96A9623DD7}" type="pres">
      <dgm:prSet presAssocID="{7E7B4A54-1119-42F4-B660-515755161ADC}" presName="conn" presStyleLbl="parChTrans1D2" presStyleIdx="0" presStyleCnt="1"/>
      <dgm:spPr/>
      <dgm:t>
        <a:bodyPr/>
        <a:lstStyle/>
        <a:p>
          <a:endParaRPr lang="es-ES"/>
        </a:p>
      </dgm:t>
    </dgm:pt>
    <dgm:pt modelId="{420179D7-17D5-4A6D-AE9C-4525CF69C46A}" type="pres">
      <dgm:prSet presAssocID="{7E7B4A54-1119-42F4-B660-515755161ADC}" presName="extraNode" presStyleLbl="node1" presStyleIdx="0" presStyleCnt="6"/>
      <dgm:spPr/>
    </dgm:pt>
    <dgm:pt modelId="{B21A4BAE-FF0C-427A-8D3C-FA80688C280D}" type="pres">
      <dgm:prSet presAssocID="{7E7B4A54-1119-42F4-B660-515755161ADC}" presName="dstNode" presStyleLbl="node1" presStyleIdx="0" presStyleCnt="6"/>
      <dgm:spPr/>
    </dgm:pt>
    <dgm:pt modelId="{E82BC226-7247-499E-85AD-B94D57DB31D7}" type="pres">
      <dgm:prSet presAssocID="{4188269A-9CB2-4507-B669-B5A9CABFBB11}" presName="text_1" presStyleLbl="node1" presStyleIdx="0" presStyleCnt="6">
        <dgm:presLayoutVars>
          <dgm:bulletEnabled val="1"/>
        </dgm:presLayoutVars>
      </dgm:prSet>
      <dgm:spPr/>
      <dgm:t>
        <a:bodyPr/>
        <a:lstStyle/>
        <a:p>
          <a:endParaRPr lang="es-ES"/>
        </a:p>
      </dgm:t>
    </dgm:pt>
    <dgm:pt modelId="{12D34321-A32B-488F-A4F3-DF16D228BE65}" type="pres">
      <dgm:prSet presAssocID="{4188269A-9CB2-4507-B669-B5A9CABFBB11}" presName="accent_1" presStyleCnt="0"/>
      <dgm:spPr/>
    </dgm:pt>
    <dgm:pt modelId="{5589BB37-CA1E-40E2-A439-D12AD12FCCA0}" type="pres">
      <dgm:prSet presAssocID="{4188269A-9CB2-4507-B669-B5A9CABFBB11}" presName="accentRepeatNode" presStyleLbl="solidFgAcc1" presStyleIdx="0" presStyleCnt="6"/>
      <dgm:spPr/>
    </dgm:pt>
    <dgm:pt modelId="{9836B189-3B31-47D7-BC9B-987C7D5AA31C}" type="pres">
      <dgm:prSet presAssocID="{D3F861B3-686D-4F96-9075-DD02D32C509D}" presName="text_2" presStyleLbl="node1" presStyleIdx="1" presStyleCnt="6" custScaleY="127415" custLinFactNeighborY="-8945">
        <dgm:presLayoutVars>
          <dgm:bulletEnabled val="1"/>
        </dgm:presLayoutVars>
      </dgm:prSet>
      <dgm:spPr/>
      <dgm:t>
        <a:bodyPr/>
        <a:lstStyle/>
        <a:p>
          <a:endParaRPr lang="es-ES"/>
        </a:p>
      </dgm:t>
    </dgm:pt>
    <dgm:pt modelId="{30D4FBAB-793E-467D-99B9-B6C3E9F7CBB8}" type="pres">
      <dgm:prSet presAssocID="{D3F861B3-686D-4F96-9075-DD02D32C509D}" presName="accent_2" presStyleCnt="0"/>
      <dgm:spPr/>
    </dgm:pt>
    <dgm:pt modelId="{F65DE8EF-1ADB-4114-99BD-0E739E15DD90}" type="pres">
      <dgm:prSet presAssocID="{D3F861B3-686D-4F96-9075-DD02D32C509D}" presName="accentRepeatNode" presStyleLbl="solidFgAcc1" presStyleIdx="1" presStyleCnt="6" custLinFactNeighborY="-7155"/>
      <dgm:spPr/>
    </dgm:pt>
    <dgm:pt modelId="{BF838976-BB16-4002-8195-DCD7FFB48F0B}" type="pres">
      <dgm:prSet presAssocID="{B026231D-0342-420F-9EAC-FB797106A44E}" presName="text_3" presStyleLbl="node1" presStyleIdx="2" presStyleCnt="6" custScaleY="138062">
        <dgm:presLayoutVars>
          <dgm:bulletEnabled val="1"/>
        </dgm:presLayoutVars>
      </dgm:prSet>
      <dgm:spPr/>
      <dgm:t>
        <a:bodyPr/>
        <a:lstStyle/>
        <a:p>
          <a:endParaRPr lang="es-ES"/>
        </a:p>
      </dgm:t>
    </dgm:pt>
    <dgm:pt modelId="{23B05A89-6113-4C9A-811B-DBDBE6A123E2}" type="pres">
      <dgm:prSet presAssocID="{B026231D-0342-420F-9EAC-FB797106A44E}" presName="accent_3" presStyleCnt="0"/>
      <dgm:spPr/>
    </dgm:pt>
    <dgm:pt modelId="{EE3CE448-02F1-4F97-B0B8-6EF0646031EE}" type="pres">
      <dgm:prSet presAssocID="{B026231D-0342-420F-9EAC-FB797106A44E}" presName="accentRepeatNode" presStyleLbl="solidFgAcc1" presStyleIdx="2" presStyleCnt="6"/>
      <dgm:spPr/>
    </dgm:pt>
    <dgm:pt modelId="{4132C6F8-E28D-43BA-9956-D29BAA7985C0}" type="pres">
      <dgm:prSet presAssocID="{5B329C6A-FEB8-4968-84E4-DBED2D211A4C}" presName="text_4" presStyleLbl="node1" presStyleIdx="3" presStyleCnt="6">
        <dgm:presLayoutVars>
          <dgm:bulletEnabled val="1"/>
        </dgm:presLayoutVars>
      </dgm:prSet>
      <dgm:spPr/>
      <dgm:t>
        <a:bodyPr/>
        <a:lstStyle/>
        <a:p>
          <a:endParaRPr lang="es-ES"/>
        </a:p>
      </dgm:t>
    </dgm:pt>
    <dgm:pt modelId="{859D33D8-0459-456B-B866-C0A89881FAAE}" type="pres">
      <dgm:prSet presAssocID="{5B329C6A-FEB8-4968-84E4-DBED2D211A4C}" presName="accent_4" presStyleCnt="0"/>
      <dgm:spPr/>
    </dgm:pt>
    <dgm:pt modelId="{9A69BE70-0DBF-417F-A94B-B34A907EBE23}" type="pres">
      <dgm:prSet presAssocID="{5B329C6A-FEB8-4968-84E4-DBED2D211A4C}" presName="accentRepeatNode" presStyleLbl="solidFgAcc1" presStyleIdx="3" presStyleCnt="6"/>
      <dgm:spPr/>
    </dgm:pt>
    <dgm:pt modelId="{F076A80C-54F9-43F5-8772-ACD1333534C0}" type="pres">
      <dgm:prSet presAssocID="{1BD2AE41-4196-4555-A85F-64F156E203FF}" presName="text_5" presStyleLbl="node1" presStyleIdx="4" presStyleCnt="6" custScaleY="137189">
        <dgm:presLayoutVars>
          <dgm:bulletEnabled val="1"/>
        </dgm:presLayoutVars>
      </dgm:prSet>
      <dgm:spPr/>
      <dgm:t>
        <a:bodyPr/>
        <a:lstStyle/>
        <a:p>
          <a:endParaRPr lang="es-ES"/>
        </a:p>
      </dgm:t>
    </dgm:pt>
    <dgm:pt modelId="{113DF4DD-D866-4805-ACF2-EA90FF3C9105}" type="pres">
      <dgm:prSet presAssocID="{1BD2AE41-4196-4555-A85F-64F156E203FF}" presName="accent_5" presStyleCnt="0"/>
      <dgm:spPr/>
    </dgm:pt>
    <dgm:pt modelId="{1ADEBE36-453B-4FC1-A8CF-2C93044343B7}" type="pres">
      <dgm:prSet presAssocID="{1BD2AE41-4196-4555-A85F-64F156E203FF}" presName="accentRepeatNode" presStyleLbl="solidFgAcc1" presStyleIdx="4" presStyleCnt="6"/>
      <dgm:spPr/>
    </dgm:pt>
    <dgm:pt modelId="{C9A87659-0EA8-42D1-A7E6-BD0A68CA7029}" type="pres">
      <dgm:prSet presAssocID="{ABC35E4B-CF34-4CD4-A0E1-9F47D7663349}" presName="text_6" presStyleLbl="node1" presStyleIdx="5" presStyleCnt="6" custScaleY="118954">
        <dgm:presLayoutVars>
          <dgm:bulletEnabled val="1"/>
        </dgm:presLayoutVars>
      </dgm:prSet>
      <dgm:spPr/>
      <dgm:t>
        <a:bodyPr/>
        <a:lstStyle/>
        <a:p>
          <a:endParaRPr lang="es-ES"/>
        </a:p>
      </dgm:t>
    </dgm:pt>
    <dgm:pt modelId="{D9475C81-ED1B-4791-8978-84507A770502}" type="pres">
      <dgm:prSet presAssocID="{ABC35E4B-CF34-4CD4-A0E1-9F47D7663349}" presName="accent_6" presStyleCnt="0"/>
      <dgm:spPr/>
    </dgm:pt>
    <dgm:pt modelId="{AC47E64C-7398-421E-98F5-996A86017045}" type="pres">
      <dgm:prSet presAssocID="{ABC35E4B-CF34-4CD4-A0E1-9F47D7663349}" presName="accentRepeatNode" presStyleLbl="solidFgAcc1" presStyleIdx="5" presStyleCnt="6"/>
      <dgm:spPr/>
    </dgm:pt>
  </dgm:ptLst>
  <dgm:cxnLst>
    <dgm:cxn modelId="{620C7E36-5AA2-485F-9B51-0B24D5C08F30}" type="presOf" srcId="{B026231D-0342-420F-9EAC-FB797106A44E}" destId="{BF838976-BB16-4002-8195-DCD7FFB48F0B}" srcOrd="0" destOrd="0" presId="urn:microsoft.com/office/officeart/2008/layout/VerticalCurvedList"/>
    <dgm:cxn modelId="{C9DB5ED3-5289-4C18-9430-D04D4453CE38}" srcId="{7E7B4A54-1119-42F4-B660-515755161ADC}" destId="{5B329C6A-FEB8-4968-84E4-DBED2D211A4C}" srcOrd="3" destOrd="0" parTransId="{062F4B87-2212-4EB3-B67F-24615079BE88}" sibTransId="{05813B60-FD12-47B9-8378-D447C51E3267}"/>
    <dgm:cxn modelId="{76F6B3FA-237E-4128-BCE2-45A04E0E1777}" type="presOf" srcId="{51B4E50E-8CA0-44B1-808C-16B6312A7F22}" destId="{3159574E-F78D-406D-950A-8F96A9623DD7}" srcOrd="0" destOrd="0" presId="urn:microsoft.com/office/officeart/2008/layout/VerticalCurvedList"/>
    <dgm:cxn modelId="{755EB37A-88A5-4C32-8544-754561C5A172}" type="presOf" srcId="{ABC35E4B-CF34-4CD4-A0E1-9F47D7663349}" destId="{C9A87659-0EA8-42D1-A7E6-BD0A68CA7029}" srcOrd="0" destOrd="0" presId="urn:microsoft.com/office/officeart/2008/layout/VerticalCurvedList"/>
    <dgm:cxn modelId="{384B8EA1-C4D1-4C4D-B660-4FA6781F6677}" type="presOf" srcId="{1BD2AE41-4196-4555-A85F-64F156E203FF}" destId="{F076A80C-54F9-43F5-8772-ACD1333534C0}" srcOrd="0" destOrd="0" presId="urn:microsoft.com/office/officeart/2008/layout/VerticalCurvedList"/>
    <dgm:cxn modelId="{58AAE171-5691-41D9-9AB1-C407AF4CA4C0}" type="presOf" srcId="{7E7B4A54-1119-42F4-B660-515755161ADC}" destId="{970FC2CB-7B5B-4B51-99C8-FA074C197A8A}" srcOrd="0" destOrd="0" presId="urn:microsoft.com/office/officeart/2008/layout/VerticalCurvedList"/>
    <dgm:cxn modelId="{48BB90B8-BC36-44EB-A36B-0E982F088DC7}" type="presOf" srcId="{D3F861B3-686D-4F96-9075-DD02D32C509D}" destId="{9836B189-3B31-47D7-BC9B-987C7D5AA31C}" srcOrd="0" destOrd="0" presId="urn:microsoft.com/office/officeart/2008/layout/VerticalCurvedList"/>
    <dgm:cxn modelId="{EB4F7BD9-9160-4756-90E7-483604D9DC31}" srcId="{7E7B4A54-1119-42F4-B660-515755161ADC}" destId="{4188269A-9CB2-4507-B669-B5A9CABFBB11}" srcOrd="0" destOrd="0" parTransId="{45EC30CE-4A17-43F7-8A04-089D9A2176F5}" sibTransId="{51B4E50E-8CA0-44B1-808C-16B6312A7F22}"/>
    <dgm:cxn modelId="{A4927643-C8EF-4D28-AE61-2A4D08DD413A}" srcId="{7E7B4A54-1119-42F4-B660-515755161ADC}" destId="{ABC35E4B-CF34-4CD4-A0E1-9F47D7663349}" srcOrd="5" destOrd="0" parTransId="{FCFA4D8E-DB7A-4A3F-A5CA-600DF55D4055}" sibTransId="{6AFC2443-FDEE-4CF4-9ECC-52CE7399F5A3}"/>
    <dgm:cxn modelId="{23E1CDD5-8C91-46C9-983E-CF2C3F59EA0A}" srcId="{7E7B4A54-1119-42F4-B660-515755161ADC}" destId="{D3F861B3-686D-4F96-9075-DD02D32C509D}" srcOrd="1" destOrd="0" parTransId="{840BEBCD-AB00-4329-B3D2-74986C72FB1F}" sibTransId="{3E51EF85-C984-42B6-9760-4607F6A85367}"/>
    <dgm:cxn modelId="{EEB946B7-6581-4ED4-82C8-5A3933B2EF0C}" type="presOf" srcId="{4188269A-9CB2-4507-B669-B5A9CABFBB11}" destId="{E82BC226-7247-499E-85AD-B94D57DB31D7}" srcOrd="0" destOrd="0" presId="urn:microsoft.com/office/officeart/2008/layout/VerticalCurvedList"/>
    <dgm:cxn modelId="{7CCC46EA-399B-492C-AD21-DFCE0838EFAB}" srcId="{7E7B4A54-1119-42F4-B660-515755161ADC}" destId="{B026231D-0342-420F-9EAC-FB797106A44E}" srcOrd="2" destOrd="0" parTransId="{FFF7B1ED-CC5A-454E-A136-56B69CF7708E}" sibTransId="{EBD67413-31EC-4A46-ADC7-ADB9FD7AEC60}"/>
    <dgm:cxn modelId="{FCBEF544-EB31-429F-AC4E-E088917F6650}" srcId="{7E7B4A54-1119-42F4-B660-515755161ADC}" destId="{1BD2AE41-4196-4555-A85F-64F156E203FF}" srcOrd="4" destOrd="0" parTransId="{1E1CD5F4-D2C5-4DC5-AB10-8D084F6524D7}" sibTransId="{57285457-57D8-494B-9321-974F67179934}"/>
    <dgm:cxn modelId="{401CA907-1A43-49B8-A975-D6963CEE19A5}" type="presOf" srcId="{5B329C6A-FEB8-4968-84E4-DBED2D211A4C}" destId="{4132C6F8-E28D-43BA-9956-D29BAA7985C0}" srcOrd="0" destOrd="0" presId="urn:microsoft.com/office/officeart/2008/layout/VerticalCurvedList"/>
    <dgm:cxn modelId="{59CAA4D3-0A5A-45D8-A4E3-A3EFE24AEBA9}" type="presParOf" srcId="{970FC2CB-7B5B-4B51-99C8-FA074C197A8A}" destId="{E8633EDA-89F4-432E-B90A-3BF812A37AD7}" srcOrd="0" destOrd="0" presId="urn:microsoft.com/office/officeart/2008/layout/VerticalCurvedList"/>
    <dgm:cxn modelId="{B13E9B5E-EBF7-496C-B0B1-EB32995A8C5B}" type="presParOf" srcId="{E8633EDA-89F4-432E-B90A-3BF812A37AD7}" destId="{99B20016-7842-4778-99E7-D4CC62DAA961}" srcOrd="0" destOrd="0" presId="urn:microsoft.com/office/officeart/2008/layout/VerticalCurvedList"/>
    <dgm:cxn modelId="{3781D31D-C576-4558-908B-008FDB33263F}" type="presParOf" srcId="{99B20016-7842-4778-99E7-D4CC62DAA961}" destId="{E556129D-0926-4085-82AF-045E4547C921}" srcOrd="0" destOrd="0" presId="urn:microsoft.com/office/officeart/2008/layout/VerticalCurvedList"/>
    <dgm:cxn modelId="{50464FE7-D683-48C7-9113-C106E8893C2F}" type="presParOf" srcId="{99B20016-7842-4778-99E7-D4CC62DAA961}" destId="{3159574E-F78D-406D-950A-8F96A9623DD7}" srcOrd="1" destOrd="0" presId="urn:microsoft.com/office/officeart/2008/layout/VerticalCurvedList"/>
    <dgm:cxn modelId="{243AEAF7-2F33-441D-9DFD-24BDA0BB3D37}" type="presParOf" srcId="{99B20016-7842-4778-99E7-D4CC62DAA961}" destId="{420179D7-17D5-4A6D-AE9C-4525CF69C46A}" srcOrd="2" destOrd="0" presId="urn:microsoft.com/office/officeart/2008/layout/VerticalCurvedList"/>
    <dgm:cxn modelId="{70656E81-305A-492C-8870-7DB30321BB44}" type="presParOf" srcId="{99B20016-7842-4778-99E7-D4CC62DAA961}" destId="{B21A4BAE-FF0C-427A-8D3C-FA80688C280D}" srcOrd="3" destOrd="0" presId="urn:microsoft.com/office/officeart/2008/layout/VerticalCurvedList"/>
    <dgm:cxn modelId="{EE52DAFD-18B3-495E-8C3A-BFFADB6C975B}" type="presParOf" srcId="{E8633EDA-89F4-432E-B90A-3BF812A37AD7}" destId="{E82BC226-7247-499E-85AD-B94D57DB31D7}" srcOrd="1" destOrd="0" presId="urn:microsoft.com/office/officeart/2008/layout/VerticalCurvedList"/>
    <dgm:cxn modelId="{70D23536-9DA6-4DE0-A1E1-36FCEBBE235B}" type="presParOf" srcId="{E8633EDA-89F4-432E-B90A-3BF812A37AD7}" destId="{12D34321-A32B-488F-A4F3-DF16D228BE65}" srcOrd="2" destOrd="0" presId="urn:microsoft.com/office/officeart/2008/layout/VerticalCurvedList"/>
    <dgm:cxn modelId="{26EFA8CD-80DC-43EE-A34D-C5AD1C8F78E1}" type="presParOf" srcId="{12D34321-A32B-488F-A4F3-DF16D228BE65}" destId="{5589BB37-CA1E-40E2-A439-D12AD12FCCA0}" srcOrd="0" destOrd="0" presId="urn:microsoft.com/office/officeart/2008/layout/VerticalCurvedList"/>
    <dgm:cxn modelId="{C3AC97CE-F747-4F43-9C9B-D41F89311461}" type="presParOf" srcId="{E8633EDA-89F4-432E-B90A-3BF812A37AD7}" destId="{9836B189-3B31-47D7-BC9B-987C7D5AA31C}" srcOrd="3" destOrd="0" presId="urn:microsoft.com/office/officeart/2008/layout/VerticalCurvedList"/>
    <dgm:cxn modelId="{BAA33F66-1C5F-466A-9DC3-66408871D99A}" type="presParOf" srcId="{E8633EDA-89F4-432E-B90A-3BF812A37AD7}" destId="{30D4FBAB-793E-467D-99B9-B6C3E9F7CBB8}" srcOrd="4" destOrd="0" presId="urn:microsoft.com/office/officeart/2008/layout/VerticalCurvedList"/>
    <dgm:cxn modelId="{A4645041-5BB7-4459-9B18-21A28CE4A1AB}" type="presParOf" srcId="{30D4FBAB-793E-467D-99B9-B6C3E9F7CBB8}" destId="{F65DE8EF-1ADB-4114-99BD-0E739E15DD90}" srcOrd="0" destOrd="0" presId="urn:microsoft.com/office/officeart/2008/layout/VerticalCurvedList"/>
    <dgm:cxn modelId="{1CBB84AE-10F7-469C-AFD7-88E009B1EB69}" type="presParOf" srcId="{E8633EDA-89F4-432E-B90A-3BF812A37AD7}" destId="{BF838976-BB16-4002-8195-DCD7FFB48F0B}" srcOrd="5" destOrd="0" presId="urn:microsoft.com/office/officeart/2008/layout/VerticalCurvedList"/>
    <dgm:cxn modelId="{7A7209A8-376B-4954-89E3-CACE8737C751}" type="presParOf" srcId="{E8633EDA-89F4-432E-B90A-3BF812A37AD7}" destId="{23B05A89-6113-4C9A-811B-DBDBE6A123E2}" srcOrd="6" destOrd="0" presId="urn:microsoft.com/office/officeart/2008/layout/VerticalCurvedList"/>
    <dgm:cxn modelId="{9689BB69-4F54-4E67-AC80-7990551BFE95}" type="presParOf" srcId="{23B05A89-6113-4C9A-811B-DBDBE6A123E2}" destId="{EE3CE448-02F1-4F97-B0B8-6EF0646031EE}" srcOrd="0" destOrd="0" presId="urn:microsoft.com/office/officeart/2008/layout/VerticalCurvedList"/>
    <dgm:cxn modelId="{52C8BF35-A6BC-4834-AAB6-65C7295C498F}" type="presParOf" srcId="{E8633EDA-89F4-432E-B90A-3BF812A37AD7}" destId="{4132C6F8-E28D-43BA-9956-D29BAA7985C0}" srcOrd="7" destOrd="0" presId="urn:microsoft.com/office/officeart/2008/layout/VerticalCurvedList"/>
    <dgm:cxn modelId="{EDD87F64-C1FD-4EF2-BF4B-CBB40D9E5FF8}" type="presParOf" srcId="{E8633EDA-89F4-432E-B90A-3BF812A37AD7}" destId="{859D33D8-0459-456B-B866-C0A89881FAAE}" srcOrd="8" destOrd="0" presId="urn:microsoft.com/office/officeart/2008/layout/VerticalCurvedList"/>
    <dgm:cxn modelId="{55A4586E-3868-445F-A1AF-954D1C6F42A1}" type="presParOf" srcId="{859D33D8-0459-456B-B866-C0A89881FAAE}" destId="{9A69BE70-0DBF-417F-A94B-B34A907EBE23}" srcOrd="0" destOrd="0" presId="urn:microsoft.com/office/officeart/2008/layout/VerticalCurvedList"/>
    <dgm:cxn modelId="{C57FC3AB-0217-4C79-B6CA-8FD3C830E3F8}" type="presParOf" srcId="{E8633EDA-89F4-432E-B90A-3BF812A37AD7}" destId="{F076A80C-54F9-43F5-8772-ACD1333534C0}" srcOrd="9" destOrd="0" presId="urn:microsoft.com/office/officeart/2008/layout/VerticalCurvedList"/>
    <dgm:cxn modelId="{B6795F25-A182-4C97-AF40-AC4D3069F919}" type="presParOf" srcId="{E8633EDA-89F4-432E-B90A-3BF812A37AD7}" destId="{113DF4DD-D866-4805-ACF2-EA90FF3C9105}" srcOrd="10" destOrd="0" presId="urn:microsoft.com/office/officeart/2008/layout/VerticalCurvedList"/>
    <dgm:cxn modelId="{DFA2757A-2538-486C-A582-38E8B4DBCC54}" type="presParOf" srcId="{113DF4DD-D866-4805-ACF2-EA90FF3C9105}" destId="{1ADEBE36-453B-4FC1-A8CF-2C93044343B7}" srcOrd="0" destOrd="0" presId="urn:microsoft.com/office/officeart/2008/layout/VerticalCurvedList"/>
    <dgm:cxn modelId="{DA39BF96-C958-43B1-8E52-2A6716676714}" type="presParOf" srcId="{E8633EDA-89F4-432E-B90A-3BF812A37AD7}" destId="{C9A87659-0EA8-42D1-A7E6-BD0A68CA7029}" srcOrd="11" destOrd="0" presId="urn:microsoft.com/office/officeart/2008/layout/VerticalCurvedList"/>
    <dgm:cxn modelId="{6CB4EAB6-976A-4B3F-94CB-AB81B21DC893}" type="presParOf" srcId="{E8633EDA-89F4-432E-B90A-3BF812A37AD7}" destId="{D9475C81-ED1B-4791-8978-84507A770502}" srcOrd="12" destOrd="0" presId="urn:microsoft.com/office/officeart/2008/layout/VerticalCurvedList"/>
    <dgm:cxn modelId="{4B3FE453-EC7E-4F3F-9FB5-8817E5610022}" type="presParOf" srcId="{D9475C81-ED1B-4791-8978-84507A770502}" destId="{AC47E64C-7398-421E-98F5-996A86017045}"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3ACEEAE7-F161-4582-8568-1D20B755D8A7}" type="doc">
      <dgm:prSet loTypeId="urn:microsoft.com/office/officeart/2008/layout/VerticalCurvedList" loCatId="list" qsTypeId="urn:microsoft.com/office/officeart/2005/8/quickstyle/simple3" qsCatId="simple" csTypeId="urn:microsoft.com/office/officeart/2005/8/colors/colorful1" csCatId="colorful" phldr="1"/>
      <dgm:spPr/>
      <dgm:t>
        <a:bodyPr/>
        <a:lstStyle/>
        <a:p>
          <a:endParaRPr lang="es-ES"/>
        </a:p>
      </dgm:t>
    </dgm:pt>
    <dgm:pt modelId="{375C5659-10F3-437B-A401-BA927BC2A1F4}">
      <dgm:prSet phldrT="[Texto]" custT="1"/>
      <dgm:spPr/>
      <dgm:t>
        <a:bodyPr/>
        <a:lstStyle/>
        <a:p>
          <a:r>
            <a:rPr lang="es-ES" sz="1800" dirty="0">
              <a:latin typeface="+mn-lt"/>
              <a:cs typeface="Arial" panose="020B0604020202020204" pitchFamily="34" charset="0"/>
            </a:rPr>
            <a:t>Dar a conocer los resultados de la presente revisión a todos los colaboradores</a:t>
          </a:r>
        </a:p>
      </dgm:t>
    </dgm:pt>
    <dgm:pt modelId="{828DD514-0533-4A5F-8487-F1CBC0F10F82}" type="parTrans" cxnId="{0E2381CC-6E45-4EA5-9A74-E989AB6DCDF3}">
      <dgm:prSet/>
      <dgm:spPr/>
      <dgm:t>
        <a:bodyPr/>
        <a:lstStyle/>
        <a:p>
          <a:endParaRPr lang="es-ES" sz="1800">
            <a:latin typeface="+mn-lt"/>
            <a:cs typeface="Arial" panose="020B0604020202020204" pitchFamily="34" charset="0"/>
          </a:endParaRPr>
        </a:p>
      </dgm:t>
    </dgm:pt>
    <dgm:pt modelId="{2B805E51-7571-452D-AB7E-ADD2346F450D}" type="sibTrans" cxnId="{0E2381CC-6E45-4EA5-9A74-E989AB6DCDF3}">
      <dgm:prSet/>
      <dgm:spPr/>
      <dgm:t>
        <a:bodyPr/>
        <a:lstStyle/>
        <a:p>
          <a:endParaRPr lang="es-ES" sz="1800">
            <a:latin typeface="+mn-lt"/>
            <a:cs typeface="Arial" panose="020B0604020202020204" pitchFamily="34" charset="0"/>
          </a:endParaRPr>
        </a:p>
      </dgm:t>
    </dgm:pt>
    <dgm:pt modelId="{88FD1560-BAAC-4556-A941-0DF294CE4782}">
      <dgm:prSet phldrT="[Texto]" custT="1"/>
      <dgm:spPr/>
      <dgm:t>
        <a:bodyPr/>
        <a:lstStyle/>
        <a:p>
          <a:r>
            <a:rPr lang="es-ES" sz="1800" dirty="0">
              <a:latin typeface="+mn-lt"/>
              <a:cs typeface="Arial" panose="020B0604020202020204" pitchFamily="34" charset="0"/>
            </a:rPr>
            <a:t>Disponer los recursos necesarios para el adecuado archivo de la información proveniente de las antiguas Unidades Operativas y que se encuentra represada en las Direcciones Territoriales.</a:t>
          </a:r>
        </a:p>
      </dgm:t>
    </dgm:pt>
    <dgm:pt modelId="{72A61EEC-25C5-47A5-AE97-EDEE2E6A7B25}" type="parTrans" cxnId="{CB483E02-EE3C-47CB-AE95-0AB4E4835D0B}">
      <dgm:prSet/>
      <dgm:spPr/>
      <dgm:t>
        <a:bodyPr/>
        <a:lstStyle/>
        <a:p>
          <a:endParaRPr lang="es-ES" sz="1800">
            <a:latin typeface="+mn-lt"/>
            <a:cs typeface="Arial" panose="020B0604020202020204" pitchFamily="34" charset="0"/>
          </a:endParaRPr>
        </a:p>
      </dgm:t>
    </dgm:pt>
    <dgm:pt modelId="{D064CD29-F666-40B4-A45C-7BE40138EDF3}" type="sibTrans" cxnId="{CB483E02-EE3C-47CB-AE95-0AB4E4835D0B}">
      <dgm:prSet/>
      <dgm:spPr/>
      <dgm:t>
        <a:bodyPr/>
        <a:lstStyle/>
        <a:p>
          <a:endParaRPr lang="es-ES" sz="1800">
            <a:latin typeface="+mn-lt"/>
            <a:cs typeface="Arial" panose="020B0604020202020204" pitchFamily="34" charset="0"/>
          </a:endParaRPr>
        </a:p>
      </dgm:t>
    </dgm:pt>
    <dgm:pt modelId="{2609A8DB-5D07-46B6-AB1C-A5171BFDB8BD}">
      <dgm:prSet phldrT="[Texto]" custT="1"/>
      <dgm:spPr/>
      <dgm:t>
        <a:bodyPr/>
        <a:lstStyle/>
        <a:p>
          <a:r>
            <a:rPr lang="es-MX" sz="1800" dirty="0">
              <a:latin typeface="+mn-lt"/>
              <a:cs typeface="Arial" panose="020B0604020202020204" pitchFamily="34" charset="0"/>
            </a:rPr>
            <a:t>Mejorar la implementación de controles para los riesgos prioritarios identificados en la Entidad</a:t>
          </a:r>
          <a:endParaRPr lang="es-ES" sz="1800" dirty="0">
            <a:latin typeface="+mn-lt"/>
            <a:cs typeface="Arial" panose="020B0604020202020204" pitchFamily="34" charset="0"/>
          </a:endParaRPr>
        </a:p>
      </dgm:t>
    </dgm:pt>
    <dgm:pt modelId="{98B4736D-8142-4F29-9790-0AF2D356AEE7}" type="parTrans" cxnId="{35F765C6-57F5-42E8-B214-4CB244F4FCAA}">
      <dgm:prSet/>
      <dgm:spPr/>
      <dgm:t>
        <a:bodyPr/>
        <a:lstStyle/>
        <a:p>
          <a:endParaRPr lang="es-ES" sz="1800">
            <a:latin typeface="+mn-lt"/>
            <a:cs typeface="Arial" panose="020B0604020202020204" pitchFamily="34" charset="0"/>
          </a:endParaRPr>
        </a:p>
      </dgm:t>
    </dgm:pt>
    <dgm:pt modelId="{9A8E5E23-3FF2-4188-906B-78D02C4C0163}" type="sibTrans" cxnId="{35F765C6-57F5-42E8-B214-4CB244F4FCAA}">
      <dgm:prSet/>
      <dgm:spPr/>
      <dgm:t>
        <a:bodyPr/>
        <a:lstStyle/>
        <a:p>
          <a:endParaRPr lang="es-ES" sz="1800">
            <a:latin typeface="+mn-lt"/>
            <a:cs typeface="Arial" panose="020B0604020202020204" pitchFamily="34" charset="0"/>
          </a:endParaRPr>
        </a:p>
      </dgm:t>
    </dgm:pt>
    <dgm:pt modelId="{8D24FA55-CB7F-40A8-8D38-1716F22533ED}">
      <dgm:prSet phldrT="[Texto]" custT="1"/>
      <dgm:spPr/>
      <dgm:t>
        <a:bodyPr/>
        <a:lstStyle/>
        <a:p>
          <a:r>
            <a:rPr lang="es-MX" sz="1800" dirty="0">
              <a:latin typeface="+mn-lt"/>
              <a:cs typeface="Arial" panose="020B0604020202020204" pitchFamily="34" charset="0"/>
            </a:rPr>
            <a:t>Promover la participación de los colaboradores de todos los niveles jerárquicos de la Entidad, en las actividades de SST</a:t>
          </a:r>
          <a:endParaRPr lang="es-ES" sz="1800" dirty="0">
            <a:latin typeface="+mn-lt"/>
            <a:cs typeface="Arial" panose="020B0604020202020204" pitchFamily="34" charset="0"/>
          </a:endParaRPr>
        </a:p>
      </dgm:t>
    </dgm:pt>
    <dgm:pt modelId="{4A148951-48D1-45FA-8436-911D7F4FFA27}" type="parTrans" cxnId="{05AC5708-A1BA-42F4-80AD-51D91B46D7AB}">
      <dgm:prSet/>
      <dgm:spPr/>
      <dgm:t>
        <a:bodyPr/>
        <a:lstStyle/>
        <a:p>
          <a:endParaRPr lang="es-ES" sz="1800">
            <a:latin typeface="+mn-lt"/>
            <a:cs typeface="Arial" panose="020B0604020202020204" pitchFamily="34" charset="0"/>
          </a:endParaRPr>
        </a:p>
      </dgm:t>
    </dgm:pt>
    <dgm:pt modelId="{5ED678F8-45AA-4AF1-B42D-57B943930381}" type="sibTrans" cxnId="{05AC5708-A1BA-42F4-80AD-51D91B46D7AB}">
      <dgm:prSet/>
      <dgm:spPr/>
      <dgm:t>
        <a:bodyPr/>
        <a:lstStyle/>
        <a:p>
          <a:endParaRPr lang="es-ES" sz="1800">
            <a:latin typeface="+mn-lt"/>
            <a:cs typeface="Arial" panose="020B0604020202020204" pitchFamily="34" charset="0"/>
          </a:endParaRPr>
        </a:p>
      </dgm:t>
    </dgm:pt>
    <dgm:pt modelId="{45C8CA13-C02F-4A4F-ACD4-97CBBD782C67}">
      <dgm:prSet phldrT="[Texto]" custT="1"/>
      <dgm:spPr/>
      <dgm:t>
        <a:bodyPr/>
        <a:lstStyle/>
        <a:p>
          <a:r>
            <a:rPr lang="es-ES" sz="1800" dirty="0">
              <a:latin typeface="+mn-lt"/>
              <a:cs typeface="Arial" panose="020B0604020202020204" pitchFamily="34" charset="0"/>
            </a:rPr>
            <a:t>Diseñar la estrategia para disponer del mobiliario y las máquinas que no se encuentran en uso, con el fin de despejar los espacios en las sedes de la Entidad (alquiler de bodegas, remate y otra).</a:t>
          </a:r>
        </a:p>
      </dgm:t>
    </dgm:pt>
    <dgm:pt modelId="{778D2911-0C56-42E2-8396-0A300751C11A}" type="parTrans" cxnId="{B8DEBAA6-4D96-40AC-BA46-AEF3F2B9F324}">
      <dgm:prSet/>
      <dgm:spPr/>
      <dgm:t>
        <a:bodyPr/>
        <a:lstStyle/>
        <a:p>
          <a:endParaRPr lang="es-ES" sz="1800">
            <a:latin typeface="+mn-lt"/>
            <a:cs typeface="Arial" panose="020B0604020202020204" pitchFamily="34" charset="0"/>
          </a:endParaRPr>
        </a:p>
      </dgm:t>
    </dgm:pt>
    <dgm:pt modelId="{9C4FE6A2-1D07-474D-8647-F1B81117F6D0}" type="sibTrans" cxnId="{B8DEBAA6-4D96-40AC-BA46-AEF3F2B9F324}">
      <dgm:prSet/>
      <dgm:spPr/>
      <dgm:t>
        <a:bodyPr/>
        <a:lstStyle/>
        <a:p>
          <a:endParaRPr lang="es-ES" sz="1800">
            <a:latin typeface="+mn-lt"/>
            <a:cs typeface="Arial" panose="020B0604020202020204" pitchFamily="34" charset="0"/>
          </a:endParaRPr>
        </a:p>
      </dgm:t>
    </dgm:pt>
    <dgm:pt modelId="{EF48ACC8-758B-41C2-8445-D352BCEB4C1B}" type="pres">
      <dgm:prSet presAssocID="{3ACEEAE7-F161-4582-8568-1D20B755D8A7}" presName="Name0" presStyleCnt="0">
        <dgm:presLayoutVars>
          <dgm:chMax val="7"/>
          <dgm:chPref val="7"/>
          <dgm:dir/>
        </dgm:presLayoutVars>
      </dgm:prSet>
      <dgm:spPr/>
      <dgm:t>
        <a:bodyPr/>
        <a:lstStyle/>
        <a:p>
          <a:endParaRPr lang="es-ES"/>
        </a:p>
      </dgm:t>
    </dgm:pt>
    <dgm:pt modelId="{ADBBECCE-B5F0-4C1D-AD83-B64FAF629545}" type="pres">
      <dgm:prSet presAssocID="{3ACEEAE7-F161-4582-8568-1D20B755D8A7}" presName="Name1" presStyleCnt="0"/>
      <dgm:spPr/>
    </dgm:pt>
    <dgm:pt modelId="{0228C2AC-AEF7-4420-A4BB-631060047EBE}" type="pres">
      <dgm:prSet presAssocID="{3ACEEAE7-F161-4582-8568-1D20B755D8A7}" presName="cycle" presStyleCnt="0"/>
      <dgm:spPr/>
    </dgm:pt>
    <dgm:pt modelId="{873D516E-68DD-459D-B56E-9A721E04A8A2}" type="pres">
      <dgm:prSet presAssocID="{3ACEEAE7-F161-4582-8568-1D20B755D8A7}" presName="srcNode" presStyleLbl="node1" presStyleIdx="0" presStyleCnt="5"/>
      <dgm:spPr/>
    </dgm:pt>
    <dgm:pt modelId="{0682F3C9-1D7C-4DF2-908B-1E8B70F90C51}" type="pres">
      <dgm:prSet presAssocID="{3ACEEAE7-F161-4582-8568-1D20B755D8A7}" presName="conn" presStyleLbl="parChTrans1D2" presStyleIdx="0" presStyleCnt="1"/>
      <dgm:spPr/>
      <dgm:t>
        <a:bodyPr/>
        <a:lstStyle/>
        <a:p>
          <a:endParaRPr lang="es-ES"/>
        </a:p>
      </dgm:t>
    </dgm:pt>
    <dgm:pt modelId="{B75F55E8-AE7A-4269-A6A0-D79CB4282F4A}" type="pres">
      <dgm:prSet presAssocID="{3ACEEAE7-F161-4582-8568-1D20B755D8A7}" presName="extraNode" presStyleLbl="node1" presStyleIdx="0" presStyleCnt="5"/>
      <dgm:spPr/>
    </dgm:pt>
    <dgm:pt modelId="{80E4FB5D-C0C3-4E30-BB39-ADFF8BEBE51B}" type="pres">
      <dgm:prSet presAssocID="{3ACEEAE7-F161-4582-8568-1D20B755D8A7}" presName="dstNode" presStyleLbl="node1" presStyleIdx="0" presStyleCnt="5"/>
      <dgm:spPr/>
    </dgm:pt>
    <dgm:pt modelId="{57C11359-805C-4C83-A33C-3636B12EDD26}" type="pres">
      <dgm:prSet presAssocID="{375C5659-10F3-437B-A401-BA927BC2A1F4}" presName="text_1" presStyleLbl="node1" presStyleIdx="0" presStyleCnt="5">
        <dgm:presLayoutVars>
          <dgm:bulletEnabled val="1"/>
        </dgm:presLayoutVars>
      </dgm:prSet>
      <dgm:spPr/>
      <dgm:t>
        <a:bodyPr/>
        <a:lstStyle/>
        <a:p>
          <a:endParaRPr lang="es-ES"/>
        </a:p>
      </dgm:t>
    </dgm:pt>
    <dgm:pt modelId="{9F090A12-BB5F-4D71-BC6A-A1752BCDF2EE}" type="pres">
      <dgm:prSet presAssocID="{375C5659-10F3-437B-A401-BA927BC2A1F4}" presName="accent_1" presStyleCnt="0"/>
      <dgm:spPr/>
    </dgm:pt>
    <dgm:pt modelId="{C9349C39-DD08-439D-A496-413F3C100962}" type="pres">
      <dgm:prSet presAssocID="{375C5659-10F3-437B-A401-BA927BC2A1F4}" presName="accentRepeatNode" presStyleLbl="solidFgAcc1" presStyleIdx="0" presStyleCnt="5"/>
      <dgm:spPr/>
    </dgm:pt>
    <dgm:pt modelId="{C32B4E84-1D51-446A-8388-E4EF842FE618}" type="pres">
      <dgm:prSet presAssocID="{88FD1560-BAAC-4556-A941-0DF294CE4782}" presName="text_2" presStyleLbl="node1" presStyleIdx="1" presStyleCnt="5" custScaleY="140415">
        <dgm:presLayoutVars>
          <dgm:bulletEnabled val="1"/>
        </dgm:presLayoutVars>
      </dgm:prSet>
      <dgm:spPr/>
      <dgm:t>
        <a:bodyPr/>
        <a:lstStyle/>
        <a:p>
          <a:endParaRPr lang="es-ES"/>
        </a:p>
      </dgm:t>
    </dgm:pt>
    <dgm:pt modelId="{6FFADF03-EE01-4763-B6C7-B54659C1F128}" type="pres">
      <dgm:prSet presAssocID="{88FD1560-BAAC-4556-A941-0DF294CE4782}" presName="accent_2" presStyleCnt="0"/>
      <dgm:spPr/>
    </dgm:pt>
    <dgm:pt modelId="{BDC1C51C-C4D0-4964-8F72-8E6A53482533}" type="pres">
      <dgm:prSet presAssocID="{88FD1560-BAAC-4556-A941-0DF294CE4782}" presName="accentRepeatNode" presStyleLbl="solidFgAcc1" presStyleIdx="1" presStyleCnt="5"/>
      <dgm:spPr/>
    </dgm:pt>
    <dgm:pt modelId="{9608357B-5508-4479-BB3A-073622B00234}" type="pres">
      <dgm:prSet presAssocID="{45C8CA13-C02F-4A4F-ACD4-97CBBD782C67}" presName="text_3" presStyleLbl="node1" presStyleIdx="2" presStyleCnt="5" custScaleY="125215" custLinFactNeighborY="11249">
        <dgm:presLayoutVars>
          <dgm:bulletEnabled val="1"/>
        </dgm:presLayoutVars>
      </dgm:prSet>
      <dgm:spPr/>
      <dgm:t>
        <a:bodyPr/>
        <a:lstStyle/>
        <a:p>
          <a:endParaRPr lang="es-ES"/>
        </a:p>
      </dgm:t>
    </dgm:pt>
    <dgm:pt modelId="{53B5E930-6B55-4861-9DE5-E8BE43D39B55}" type="pres">
      <dgm:prSet presAssocID="{45C8CA13-C02F-4A4F-ACD4-97CBBD782C67}" presName="accent_3" presStyleCnt="0"/>
      <dgm:spPr/>
    </dgm:pt>
    <dgm:pt modelId="{D95C5EB2-ECBC-43E2-85DC-24BA63615F07}" type="pres">
      <dgm:prSet presAssocID="{45C8CA13-C02F-4A4F-ACD4-97CBBD782C67}" presName="accentRepeatNode" presStyleLbl="solidFgAcc1" presStyleIdx="2" presStyleCnt="5" custLinFactNeighborY="8995"/>
      <dgm:spPr/>
    </dgm:pt>
    <dgm:pt modelId="{972CA2DB-310A-4A9B-94F2-1D62E5DD7B3A}" type="pres">
      <dgm:prSet presAssocID="{2609A8DB-5D07-46B6-AB1C-A5171BFDB8BD}" presName="text_4" presStyleLbl="node1" presStyleIdx="3" presStyleCnt="5">
        <dgm:presLayoutVars>
          <dgm:bulletEnabled val="1"/>
        </dgm:presLayoutVars>
      </dgm:prSet>
      <dgm:spPr/>
      <dgm:t>
        <a:bodyPr/>
        <a:lstStyle/>
        <a:p>
          <a:endParaRPr lang="es-ES"/>
        </a:p>
      </dgm:t>
    </dgm:pt>
    <dgm:pt modelId="{E0DD709B-DC38-40E8-86B1-9220DB6DFF47}" type="pres">
      <dgm:prSet presAssocID="{2609A8DB-5D07-46B6-AB1C-A5171BFDB8BD}" presName="accent_4" presStyleCnt="0"/>
      <dgm:spPr/>
    </dgm:pt>
    <dgm:pt modelId="{C9C6E259-DC9F-4993-9462-71905825EB97}" type="pres">
      <dgm:prSet presAssocID="{2609A8DB-5D07-46B6-AB1C-A5171BFDB8BD}" presName="accentRepeatNode" presStyleLbl="solidFgAcc1" presStyleIdx="3" presStyleCnt="5"/>
      <dgm:spPr/>
    </dgm:pt>
    <dgm:pt modelId="{5053155E-D54E-4FD1-B9E7-82ED4711BB45}" type="pres">
      <dgm:prSet presAssocID="{8D24FA55-CB7F-40A8-8D38-1716F22533ED}" presName="text_5" presStyleLbl="node1" presStyleIdx="4" presStyleCnt="5">
        <dgm:presLayoutVars>
          <dgm:bulletEnabled val="1"/>
        </dgm:presLayoutVars>
      </dgm:prSet>
      <dgm:spPr/>
      <dgm:t>
        <a:bodyPr/>
        <a:lstStyle/>
        <a:p>
          <a:endParaRPr lang="es-ES"/>
        </a:p>
      </dgm:t>
    </dgm:pt>
    <dgm:pt modelId="{058AEFC5-6115-4B96-91EC-FE36822FE9D8}" type="pres">
      <dgm:prSet presAssocID="{8D24FA55-CB7F-40A8-8D38-1716F22533ED}" presName="accent_5" presStyleCnt="0"/>
      <dgm:spPr/>
    </dgm:pt>
    <dgm:pt modelId="{12C46BBD-562D-4987-A74D-CC3A3E056F78}" type="pres">
      <dgm:prSet presAssocID="{8D24FA55-CB7F-40A8-8D38-1716F22533ED}" presName="accentRepeatNode" presStyleLbl="solidFgAcc1" presStyleIdx="4" presStyleCnt="5"/>
      <dgm:spPr/>
    </dgm:pt>
  </dgm:ptLst>
  <dgm:cxnLst>
    <dgm:cxn modelId="{35F765C6-57F5-42E8-B214-4CB244F4FCAA}" srcId="{3ACEEAE7-F161-4582-8568-1D20B755D8A7}" destId="{2609A8DB-5D07-46B6-AB1C-A5171BFDB8BD}" srcOrd="3" destOrd="0" parTransId="{98B4736D-8142-4F29-9790-0AF2D356AEE7}" sibTransId="{9A8E5E23-3FF2-4188-906B-78D02C4C0163}"/>
    <dgm:cxn modelId="{CB483E02-EE3C-47CB-AE95-0AB4E4835D0B}" srcId="{3ACEEAE7-F161-4582-8568-1D20B755D8A7}" destId="{88FD1560-BAAC-4556-A941-0DF294CE4782}" srcOrd="1" destOrd="0" parTransId="{72A61EEC-25C5-47A5-AE97-EDEE2E6A7B25}" sibTransId="{D064CD29-F666-40B4-A45C-7BE40138EDF3}"/>
    <dgm:cxn modelId="{CFED7889-3E29-42E3-AF40-A5C775EDAB9A}" type="presOf" srcId="{2609A8DB-5D07-46B6-AB1C-A5171BFDB8BD}" destId="{972CA2DB-310A-4A9B-94F2-1D62E5DD7B3A}" srcOrd="0" destOrd="0" presId="urn:microsoft.com/office/officeart/2008/layout/VerticalCurvedList"/>
    <dgm:cxn modelId="{05AC5708-A1BA-42F4-80AD-51D91B46D7AB}" srcId="{3ACEEAE7-F161-4582-8568-1D20B755D8A7}" destId="{8D24FA55-CB7F-40A8-8D38-1716F22533ED}" srcOrd="4" destOrd="0" parTransId="{4A148951-48D1-45FA-8436-911D7F4FFA27}" sibTransId="{5ED678F8-45AA-4AF1-B42D-57B943930381}"/>
    <dgm:cxn modelId="{0E2381CC-6E45-4EA5-9A74-E989AB6DCDF3}" srcId="{3ACEEAE7-F161-4582-8568-1D20B755D8A7}" destId="{375C5659-10F3-437B-A401-BA927BC2A1F4}" srcOrd="0" destOrd="0" parTransId="{828DD514-0533-4A5F-8487-F1CBC0F10F82}" sibTransId="{2B805E51-7571-452D-AB7E-ADD2346F450D}"/>
    <dgm:cxn modelId="{C26AAFFC-ABA0-4787-8898-EC0CE6F21B76}" type="presOf" srcId="{8D24FA55-CB7F-40A8-8D38-1716F22533ED}" destId="{5053155E-D54E-4FD1-B9E7-82ED4711BB45}" srcOrd="0" destOrd="0" presId="urn:microsoft.com/office/officeart/2008/layout/VerticalCurvedList"/>
    <dgm:cxn modelId="{DA84F3B4-14EF-4C1E-90F9-A10488F3829D}" type="presOf" srcId="{2B805E51-7571-452D-AB7E-ADD2346F450D}" destId="{0682F3C9-1D7C-4DF2-908B-1E8B70F90C51}" srcOrd="0" destOrd="0" presId="urn:microsoft.com/office/officeart/2008/layout/VerticalCurvedList"/>
    <dgm:cxn modelId="{B8DEBAA6-4D96-40AC-BA46-AEF3F2B9F324}" srcId="{3ACEEAE7-F161-4582-8568-1D20B755D8A7}" destId="{45C8CA13-C02F-4A4F-ACD4-97CBBD782C67}" srcOrd="2" destOrd="0" parTransId="{778D2911-0C56-42E2-8396-0A300751C11A}" sibTransId="{9C4FE6A2-1D07-474D-8647-F1B81117F6D0}"/>
    <dgm:cxn modelId="{CA8D5AE6-76EA-4E18-9D9A-FA37F6264E91}" type="presOf" srcId="{375C5659-10F3-437B-A401-BA927BC2A1F4}" destId="{57C11359-805C-4C83-A33C-3636B12EDD26}" srcOrd="0" destOrd="0" presId="urn:microsoft.com/office/officeart/2008/layout/VerticalCurvedList"/>
    <dgm:cxn modelId="{6FFB0439-2E3A-4F31-B0EC-F12AF7F85C11}" type="presOf" srcId="{45C8CA13-C02F-4A4F-ACD4-97CBBD782C67}" destId="{9608357B-5508-4479-BB3A-073622B00234}" srcOrd="0" destOrd="0" presId="urn:microsoft.com/office/officeart/2008/layout/VerticalCurvedList"/>
    <dgm:cxn modelId="{158F5C1F-FBD5-4221-96C7-C24310B2CBEC}" type="presOf" srcId="{3ACEEAE7-F161-4582-8568-1D20B755D8A7}" destId="{EF48ACC8-758B-41C2-8445-D352BCEB4C1B}" srcOrd="0" destOrd="0" presId="urn:microsoft.com/office/officeart/2008/layout/VerticalCurvedList"/>
    <dgm:cxn modelId="{3EC1DA1A-7D69-4605-8312-859F057BD5A4}" type="presOf" srcId="{88FD1560-BAAC-4556-A941-0DF294CE4782}" destId="{C32B4E84-1D51-446A-8388-E4EF842FE618}" srcOrd="0" destOrd="0" presId="urn:microsoft.com/office/officeart/2008/layout/VerticalCurvedList"/>
    <dgm:cxn modelId="{47BDC6E3-FF4D-488A-AFD9-7C9F010A27C5}" type="presParOf" srcId="{EF48ACC8-758B-41C2-8445-D352BCEB4C1B}" destId="{ADBBECCE-B5F0-4C1D-AD83-B64FAF629545}" srcOrd="0" destOrd="0" presId="urn:microsoft.com/office/officeart/2008/layout/VerticalCurvedList"/>
    <dgm:cxn modelId="{675C6F1C-1317-4B79-BAD1-31D5C239987F}" type="presParOf" srcId="{ADBBECCE-B5F0-4C1D-AD83-B64FAF629545}" destId="{0228C2AC-AEF7-4420-A4BB-631060047EBE}" srcOrd="0" destOrd="0" presId="urn:microsoft.com/office/officeart/2008/layout/VerticalCurvedList"/>
    <dgm:cxn modelId="{F88EF38F-49AF-4B83-B1BE-F3A77744A3AB}" type="presParOf" srcId="{0228C2AC-AEF7-4420-A4BB-631060047EBE}" destId="{873D516E-68DD-459D-B56E-9A721E04A8A2}" srcOrd="0" destOrd="0" presId="urn:microsoft.com/office/officeart/2008/layout/VerticalCurvedList"/>
    <dgm:cxn modelId="{A3738D33-C77D-45B9-A757-C523B6FE9BCC}" type="presParOf" srcId="{0228C2AC-AEF7-4420-A4BB-631060047EBE}" destId="{0682F3C9-1D7C-4DF2-908B-1E8B70F90C51}" srcOrd="1" destOrd="0" presId="urn:microsoft.com/office/officeart/2008/layout/VerticalCurvedList"/>
    <dgm:cxn modelId="{92FD14E7-777A-4C08-A4CC-A252159C1F92}" type="presParOf" srcId="{0228C2AC-AEF7-4420-A4BB-631060047EBE}" destId="{B75F55E8-AE7A-4269-A6A0-D79CB4282F4A}" srcOrd="2" destOrd="0" presId="urn:microsoft.com/office/officeart/2008/layout/VerticalCurvedList"/>
    <dgm:cxn modelId="{34B9ABBF-A155-452A-A71A-0D7EAA96E172}" type="presParOf" srcId="{0228C2AC-AEF7-4420-A4BB-631060047EBE}" destId="{80E4FB5D-C0C3-4E30-BB39-ADFF8BEBE51B}" srcOrd="3" destOrd="0" presId="urn:microsoft.com/office/officeart/2008/layout/VerticalCurvedList"/>
    <dgm:cxn modelId="{8446C20F-194E-4875-96B6-F6431CBA4FC2}" type="presParOf" srcId="{ADBBECCE-B5F0-4C1D-AD83-B64FAF629545}" destId="{57C11359-805C-4C83-A33C-3636B12EDD26}" srcOrd="1" destOrd="0" presId="urn:microsoft.com/office/officeart/2008/layout/VerticalCurvedList"/>
    <dgm:cxn modelId="{F348FA68-C0A3-4E1F-8905-2972F8634164}" type="presParOf" srcId="{ADBBECCE-B5F0-4C1D-AD83-B64FAF629545}" destId="{9F090A12-BB5F-4D71-BC6A-A1752BCDF2EE}" srcOrd="2" destOrd="0" presId="urn:microsoft.com/office/officeart/2008/layout/VerticalCurvedList"/>
    <dgm:cxn modelId="{EE2B098C-1683-482C-9CE6-3B803A3BBD42}" type="presParOf" srcId="{9F090A12-BB5F-4D71-BC6A-A1752BCDF2EE}" destId="{C9349C39-DD08-439D-A496-413F3C100962}" srcOrd="0" destOrd="0" presId="urn:microsoft.com/office/officeart/2008/layout/VerticalCurvedList"/>
    <dgm:cxn modelId="{03063B4B-A074-4C74-8E48-61ED6633896B}" type="presParOf" srcId="{ADBBECCE-B5F0-4C1D-AD83-B64FAF629545}" destId="{C32B4E84-1D51-446A-8388-E4EF842FE618}" srcOrd="3" destOrd="0" presId="urn:microsoft.com/office/officeart/2008/layout/VerticalCurvedList"/>
    <dgm:cxn modelId="{802FC1E0-B9A0-497C-B4CC-74F7DB340F7C}" type="presParOf" srcId="{ADBBECCE-B5F0-4C1D-AD83-B64FAF629545}" destId="{6FFADF03-EE01-4763-B6C7-B54659C1F128}" srcOrd="4" destOrd="0" presId="urn:microsoft.com/office/officeart/2008/layout/VerticalCurvedList"/>
    <dgm:cxn modelId="{C620E192-D037-4FD8-B224-4B16023C0021}" type="presParOf" srcId="{6FFADF03-EE01-4763-B6C7-B54659C1F128}" destId="{BDC1C51C-C4D0-4964-8F72-8E6A53482533}" srcOrd="0" destOrd="0" presId="urn:microsoft.com/office/officeart/2008/layout/VerticalCurvedList"/>
    <dgm:cxn modelId="{AC82F4A1-9867-4E24-871C-C5E202DFC5F9}" type="presParOf" srcId="{ADBBECCE-B5F0-4C1D-AD83-B64FAF629545}" destId="{9608357B-5508-4479-BB3A-073622B00234}" srcOrd="5" destOrd="0" presId="urn:microsoft.com/office/officeart/2008/layout/VerticalCurvedList"/>
    <dgm:cxn modelId="{F4D52494-0C9A-47B9-9E11-2DD07321597F}" type="presParOf" srcId="{ADBBECCE-B5F0-4C1D-AD83-B64FAF629545}" destId="{53B5E930-6B55-4861-9DE5-E8BE43D39B55}" srcOrd="6" destOrd="0" presId="urn:microsoft.com/office/officeart/2008/layout/VerticalCurvedList"/>
    <dgm:cxn modelId="{5576A9DC-4EE0-4D4B-B580-5A91A6FD7F5D}" type="presParOf" srcId="{53B5E930-6B55-4861-9DE5-E8BE43D39B55}" destId="{D95C5EB2-ECBC-43E2-85DC-24BA63615F07}" srcOrd="0" destOrd="0" presId="urn:microsoft.com/office/officeart/2008/layout/VerticalCurvedList"/>
    <dgm:cxn modelId="{DAE58B0D-1B91-4766-B435-FA581A84B8DE}" type="presParOf" srcId="{ADBBECCE-B5F0-4C1D-AD83-B64FAF629545}" destId="{972CA2DB-310A-4A9B-94F2-1D62E5DD7B3A}" srcOrd="7" destOrd="0" presId="urn:microsoft.com/office/officeart/2008/layout/VerticalCurvedList"/>
    <dgm:cxn modelId="{01A02C55-0534-4608-95EE-A1D22895947C}" type="presParOf" srcId="{ADBBECCE-B5F0-4C1D-AD83-B64FAF629545}" destId="{E0DD709B-DC38-40E8-86B1-9220DB6DFF47}" srcOrd="8" destOrd="0" presId="urn:microsoft.com/office/officeart/2008/layout/VerticalCurvedList"/>
    <dgm:cxn modelId="{2AE83C2B-9481-422E-BC64-0A5C6BF9D7F1}" type="presParOf" srcId="{E0DD709B-DC38-40E8-86B1-9220DB6DFF47}" destId="{C9C6E259-DC9F-4993-9462-71905825EB97}" srcOrd="0" destOrd="0" presId="urn:microsoft.com/office/officeart/2008/layout/VerticalCurvedList"/>
    <dgm:cxn modelId="{BD829917-E3AC-4DEA-9644-4656A83D9226}" type="presParOf" srcId="{ADBBECCE-B5F0-4C1D-AD83-B64FAF629545}" destId="{5053155E-D54E-4FD1-B9E7-82ED4711BB45}" srcOrd="9" destOrd="0" presId="urn:microsoft.com/office/officeart/2008/layout/VerticalCurvedList"/>
    <dgm:cxn modelId="{84DEB62F-6E5F-49C0-A0FC-05ACF8FB86D9}" type="presParOf" srcId="{ADBBECCE-B5F0-4C1D-AD83-B64FAF629545}" destId="{058AEFC5-6115-4B96-91EC-FE36822FE9D8}" srcOrd="10" destOrd="0" presId="urn:microsoft.com/office/officeart/2008/layout/VerticalCurvedList"/>
    <dgm:cxn modelId="{419D0110-7ECB-4513-970A-8135199667E7}" type="presParOf" srcId="{058AEFC5-6115-4B96-91EC-FE36822FE9D8}" destId="{12C46BBD-562D-4987-A74D-CC3A3E056F78}"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3ACEEAE7-F161-4582-8568-1D20B755D8A7}" type="doc">
      <dgm:prSet loTypeId="urn:microsoft.com/office/officeart/2008/layout/VerticalCurvedList" loCatId="list" qsTypeId="urn:microsoft.com/office/officeart/2005/8/quickstyle/simple3" qsCatId="simple" csTypeId="urn:microsoft.com/office/officeart/2005/8/colors/colorful1" csCatId="colorful" phldr="1"/>
      <dgm:spPr/>
      <dgm:t>
        <a:bodyPr/>
        <a:lstStyle/>
        <a:p>
          <a:endParaRPr lang="es-ES"/>
        </a:p>
      </dgm:t>
    </dgm:pt>
    <dgm:pt modelId="{375C5659-10F3-437B-A401-BA927BC2A1F4}">
      <dgm:prSet phldrT="[Texto]" custT="1"/>
      <dgm:spPr/>
      <dgm:t>
        <a:bodyPr/>
        <a:lstStyle/>
        <a:p>
          <a:r>
            <a:rPr lang="es-ES" sz="1800" dirty="0">
              <a:latin typeface="+mn-lt"/>
              <a:cs typeface="Arial" panose="020B0604020202020204" pitchFamily="34" charset="0"/>
            </a:rPr>
            <a:t>Asignar un rubro específico para SST e incrementar el presupuesto destinado al mismo.</a:t>
          </a:r>
        </a:p>
      </dgm:t>
    </dgm:pt>
    <dgm:pt modelId="{828DD514-0533-4A5F-8487-F1CBC0F10F82}" type="parTrans" cxnId="{0E2381CC-6E45-4EA5-9A74-E989AB6DCDF3}">
      <dgm:prSet/>
      <dgm:spPr/>
      <dgm:t>
        <a:bodyPr/>
        <a:lstStyle/>
        <a:p>
          <a:endParaRPr lang="es-ES" sz="1800">
            <a:latin typeface="+mn-lt"/>
            <a:cs typeface="Arial" panose="020B0604020202020204" pitchFamily="34" charset="0"/>
          </a:endParaRPr>
        </a:p>
      </dgm:t>
    </dgm:pt>
    <dgm:pt modelId="{2B805E51-7571-452D-AB7E-ADD2346F450D}" type="sibTrans" cxnId="{0E2381CC-6E45-4EA5-9A74-E989AB6DCDF3}">
      <dgm:prSet/>
      <dgm:spPr/>
      <dgm:t>
        <a:bodyPr/>
        <a:lstStyle/>
        <a:p>
          <a:endParaRPr lang="es-ES" sz="1800">
            <a:latin typeface="+mn-lt"/>
            <a:cs typeface="Arial" panose="020B0604020202020204" pitchFamily="34" charset="0"/>
          </a:endParaRPr>
        </a:p>
      </dgm:t>
    </dgm:pt>
    <dgm:pt modelId="{88FD1560-BAAC-4556-A941-0DF294CE4782}">
      <dgm:prSet phldrT="[Texto]" custT="1"/>
      <dgm:spPr/>
      <dgm:t>
        <a:bodyPr/>
        <a:lstStyle/>
        <a:p>
          <a:r>
            <a:rPr lang="es-ES" sz="1800" i="0" dirty="0">
              <a:latin typeface="+mn-lt"/>
              <a:cs typeface="Arial" panose="020B0604020202020204" pitchFamily="34" charset="0"/>
            </a:rPr>
            <a:t>Fortalecer el equipo de trabajo del área , garantizando profesionales de diferentes disciplinas con Licencia en SST. </a:t>
          </a:r>
        </a:p>
      </dgm:t>
    </dgm:pt>
    <dgm:pt modelId="{72A61EEC-25C5-47A5-AE97-EDEE2E6A7B25}" type="parTrans" cxnId="{CB483E02-EE3C-47CB-AE95-0AB4E4835D0B}">
      <dgm:prSet/>
      <dgm:spPr/>
      <dgm:t>
        <a:bodyPr/>
        <a:lstStyle/>
        <a:p>
          <a:endParaRPr lang="es-ES" sz="1800">
            <a:latin typeface="+mn-lt"/>
            <a:cs typeface="Arial" panose="020B0604020202020204" pitchFamily="34" charset="0"/>
          </a:endParaRPr>
        </a:p>
      </dgm:t>
    </dgm:pt>
    <dgm:pt modelId="{D064CD29-F666-40B4-A45C-7BE40138EDF3}" type="sibTrans" cxnId="{CB483E02-EE3C-47CB-AE95-0AB4E4835D0B}">
      <dgm:prSet/>
      <dgm:spPr/>
      <dgm:t>
        <a:bodyPr/>
        <a:lstStyle/>
        <a:p>
          <a:endParaRPr lang="es-ES" sz="1800">
            <a:latin typeface="+mn-lt"/>
            <a:cs typeface="Arial" panose="020B0604020202020204" pitchFamily="34" charset="0"/>
          </a:endParaRPr>
        </a:p>
      </dgm:t>
    </dgm:pt>
    <dgm:pt modelId="{2609A8DB-5D07-46B6-AB1C-A5171BFDB8BD}">
      <dgm:prSet phldrT="[Texto]" custT="1"/>
      <dgm:spPr/>
      <dgm:t>
        <a:bodyPr/>
        <a:lstStyle/>
        <a:p>
          <a:r>
            <a:rPr lang="es-ES" sz="1800" dirty="0">
              <a:latin typeface="+mn-lt"/>
              <a:cs typeface="Arial" panose="020B0604020202020204" pitchFamily="34" charset="0"/>
            </a:rPr>
            <a:t>Incrementar el presupuesto destinado al mantenimiento locativo de las sedes de la Entidad.</a:t>
          </a:r>
        </a:p>
      </dgm:t>
    </dgm:pt>
    <dgm:pt modelId="{98B4736D-8142-4F29-9790-0AF2D356AEE7}" type="parTrans" cxnId="{35F765C6-57F5-42E8-B214-4CB244F4FCAA}">
      <dgm:prSet/>
      <dgm:spPr/>
      <dgm:t>
        <a:bodyPr/>
        <a:lstStyle/>
        <a:p>
          <a:endParaRPr lang="es-ES" sz="1800">
            <a:latin typeface="+mn-lt"/>
            <a:cs typeface="Arial" panose="020B0604020202020204" pitchFamily="34" charset="0"/>
          </a:endParaRPr>
        </a:p>
      </dgm:t>
    </dgm:pt>
    <dgm:pt modelId="{9A8E5E23-3FF2-4188-906B-78D02C4C0163}" type="sibTrans" cxnId="{35F765C6-57F5-42E8-B214-4CB244F4FCAA}">
      <dgm:prSet/>
      <dgm:spPr/>
      <dgm:t>
        <a:bodyPr/>
        <a:lstStyle/>
        <a:p>
          <a:endParaRPr lang="es-ES" sz="1800">
            <a:latin typeface="+mn-lt"/>
            <a:cs typeface="Arial" panose="020B0604020202020204" pitchFamily="34" charset="0"/>
          </a:endParaRPr>
        </a:p>
      </dgm:t>
    </dgm:pt>
    <dgm:pt modelId="{8D24FA55-CB7F-40A8-8D38-1716F22533ED}">
      <dgm:prSet phldrT="[Texto]" custT="1"/>
      <dgm:spPr/>
      <dgm:t>
        <a:bodyPr/>
        <a:lstStyle/>
        <a:p>
          <a:r>
            <a:rPr lang="es-MX" sz="1800" dirty="0">
              <a:latin typeface="+mn-lt"/>
              <a:cs typeface="Arial" panose="020B0604020202020204" pitchFamily="34" charset="0"/>
            </a:rPr>
            <a:t>Realizar ajustes y/o cambios de puestos de trabajo o elementos específicos identificados, que presenten averías y que generes </a:t>
          </a:r>
          <a:r>
            <a:rPr lang="es-MX" sz="1800" dirty="0" err="1">
              <a:latin typeface="+mn-lt"/>
              <a:cs typeface="Arial" panose="020B0604020202020204" pitchFamily="34" charset="0"/>
            </a:rPr>
            <a:t>disconfort</a:t>
          </a:r>
          <a:r>
            <a:rPr lang="es-MX" sz="1800" dirty="0">
              <a:latin typeface="+mn-lt"/>
              <a:cs typeface="Arial" panose="020B0604020202020204" pitchFamily="34" charset="0"/>
            </a:rPr>
            <a:t> ergonómico para los colaboradores.</a:t>
          </a:r>
          <a:endParaRPr lang="es-ES" sz="1800" dirty="0">
            <a:latin typeface="+mn-lt"/>
            <a:cs typeface="Arial" panose="020B0604020202020204" pitchFamily="34" charset="0"/>
          </a:endParaRPr>
        </a:p>
      </dgm:t>
    </dgm:pt>
    <dgm:pt modelId="{4A148951-48D1-45FA-8436-911D7F4FFA27}" type="parTrans" cxnId="{05AC5708-A1BA-42F4-80AD-51D91B46D7AB}">
      <dgm:prSet/>
      <dgm:spPr/>
      <dgm:t>
        <a:bodyPr/>
        <a:lstStyle/>
        <a:p>
          <a:endParaRPr lang="es-ES" sz="1800">
            <a:latin typeface="+mn-lt"/>
            <a:cs typeface="Arial" panose="020B0604020202020204" pitchFamily="34" charset="0"/>
          </a:endParaRPr>
        </a:p>
      </dgm:t>
    </dgm:pt>
    <dgm:pt modelId="{5ED678F8-45AA-4AF1-B42D-57B943930381}" type="sibTrans" cxnId="{05AC5708-A1BA-42F4-80AD-51D91B46D7AB}">
      <dgm:prSet/>
      <dgm:spPr/>
      <dgm:t>
        <a:bodyPr/>
        <a:lstStyle/>
        <a:p>
          <a:endParaRPr lang="es-ES" sz="1800">
            <a:latin typeface="+mn-lt"/>
            <a:cs typeface="Arial" panose="020B0604020202020204" pitchFamily="34" charset="0"/>
          </a:endParaRPr>
        </a:p>
      </dgm:t>
    </dgm:pt>
    <dgm:pt modelId="{EF48ACC8-758B-41C2-8445-D352BCEB4C1B}" type="pres">
      <dgm:prSet presAssocID="{3ACEEAE7-F161-4582-8568-1D20B755D8A7}" presName="Name0" presStyleCnt="0">
        <dgm:presLayoutVars>
          <dgm:chMax val="7"/>
          <dgm:chPref val="7"/>
          <dgm:dir/>
        </dgm:presLayoutVars>
      </dgm:prSet>
      <dgm:spPr/>
      <dgm:t>
        <a:bodyPr/>
        <a:lstStyle/>
        <a:p>
          <a:endParaRPr lang="es-ES"/>
        </a:p>
      </dgm:t>
    </dgm:pt>
    <dgm:pt modelId="{ADBBECCE-B5F0-4C1D-AD83-B64FAF629545}" type="pres">
      <dgm:prSet presAssocID="{3ACEEAE7-F161-4582-8568-1D20B755D8A7}" presName="Name1" presStyleCnt="0"/>
      <dgm:spPr/>
    </dgm:pt>
    <dgm:pt modelId="{0228C2AC-AEF7-4420-A4BB-631060047EBE}" type="pres">
      <dgm:prSet presAssocID="{3ACEEAE7-F161-4582-8568-1D20B755D8A7}" presName="cycle" presStyleCnt="0"/>
      <dgm:spPr/>
    </dgm:pt>
    <dgm:pt modelId="{873D516E-68DD-459D-B56E-9A721E04A8A2}" type="pres">
      <dgm:prSet presAssocID="{3ACEEAE7-F161-4582-8568-1D20B755D8A7}" presName="srcNode" presStyleLbl="node1" presStyleIdx="0" presStyleCnt="4"/>
      <dgm:spPr/>
    </dgm:pt>
    <dgm:pt modelId="{0682F3C9-1D7C-4DF2-908B-1E8B70F90C51}" type="pres">
      <dgm:prSet presAssocID="{3ACEEAE7-F161-4582-8568-1D20B755D8A7}" presName="conn" presStyleLbl="parChTrans1D2" presStyleIdx="0" presStyleCnt="1"/>
      <dgm:spPr/>
      <dgm:t>
        <a:bodyPr/>
        <a:lstStyle/>
        <a:p>
          <a:endParaRPr lang="es-ES"/>
        </a:p>
      </dgm:t>
    </dgm:pt>
    <dgm:pt modelId="{B75F55E8-AE7A-4269-A6A0-D79CB4282F4A}" type="pres">
      <dgm:prSet presAssocID="{3ACEEAE7-F161-4582-8568-1D20B755D8A7}" presName="extraNode" presStyleLbl="node1" presStyleIdx="0" presStyleCnt="4"/>
      <dgm:spPr/>
    </dgm:pt>
    <dgm:pt modelId="{80E4FB5D-C0C3-4E30-BB39-ADFF8BEBE51B}" type="pres">
      <dgm:prSet presAssocID="{3ACEEAE7-F161-4582-8568-1D20B755D8A7}" presName="dstNode" presStyleLbl="node1" presStyleIdx="0" presStyleCnt="4"/>
      <dgm:spPr/>
    </dgm:pt>
    <dgm:pt modelId="{57C11359-805C-4C83-A33C-3636B12EDD26}" type="pres">
      <dgm:prSet presAssocID="{375C5659-10F3-437B-A401-BA927BC2A1F4}" presName="text_1" presStyleLbl="node1" presStyleIdx="0" presStyleCnt="4">
        <dgm:presLayoutVars>
          <dgm:bulletEnabled val="1"/>
        </dgm:presLayoutVars>
      </dgm:prSet>
      <dgm:spPr/>
      <dgm:t>
        <a:bodyPr/>
        <a:lstStyle/>
        <a:p>
          <a:endParaRPr lang="es-ES"/>
        </a:p>
      </dgm:t>
    </dgm:pt>
    <dgm:pt modelId="{9F090A12-BB5F-4D71-BC6A-A1752BCDF2EE}" type="pres">
      <dgm:prSet presAssocID="{375C5659-10F3-437B-A401-BA927BC2A1F4}" presName="accent_1" presStyleCnt="0"/>
      <dgm:spPr/>
    </dgm:pt>
    <dgm:pt modelId="{C9349C39-DD08-439D-A496-413F3C100962}" type="pres">
      <dgm:prSet presAssocID="{375C5659-10F3-437B-A401-BA927BC2A1F4}" presName="accentRepeatNode" presStyleLbl="solidFgAcc1" presStyleIdx="0" presStyleCnt="4"/>
      <dgm:spPr/>
    </dgm:pt>
    <dgm:pt modelId="{C32B4E84-1D51-446A-8388-E4EF842FE618}" type="pres">
      <dgm:prSet presAssocID="{88FD1560-BAAC-4556-A941-0DF294CE4782}" presName="text_2" presStyleLbl="node1" presStyleIdx="1" presStyleCnt="4" custLinFactNeighborX="-562" custLinFactNeighborY="2562">
        <dgm:presLayoutVars>
          <dgm:bulletEnabled val="1"/>
        </dgm:presLayoutVars>
      </dgm:prSet>
      <dgm:spPr/>
      <dgm:t>
        <a:bodyPr/>
        <a:lstStyle/>
        <a:p>
          <a:endParaRPr lang="es-ES"/>
        </a:p>
      </dgm:t>
    </dgm:pt>
    <dgm:pt modelId="{6FFADF03-EE01-4763-B6C7-B54659C1F128}" type="pres">
      <dgm:prSet presAssocID="{88FD1560-BAAC-4556-A941-0DF294CE4782}" presName="accent_2" presStyleCnt="0"/>
      <dgm:spPr/>
    </dgm:pt>
    <dgm:pt modelId="{BDC1C51C-C4D0-4964-8F72-8E6A53482533}" type="pres">
      <dgm:prSet presAssocID="{88FD1560-BAAC-4556-A941-0DF294CE4782}" presName="accentRepeatNode" presStyleLbl="solidFgAcc1" presStyleIdx="1" presStyleCnt="4"/>
      <dgm:spPr/>
    </dgm:pt>
    <dgm:pt modelId="{BC1B442A-CC05-419D-8680-DCA30D224E04}" type="pres">
      <dgm:prSet presAssocID="{2609A8DB-5D07-46B6-AB1C-A5171BFDB8BD}" presName="text_3" presStyleLbl="node1" presStyleIdx="2" presStyleCnt="4">
        <dgm:presLayoutVars>
          <dgm:bulletEnabled val="1"/>
        </dgm:presLayoutVars>
      </dgm:prSet>
      <dgm:spPr/>
      <dgm:t>
        <a:bodyPr/>
        <a:lstStyle/>
        <a:p>
          <a:endParaRPr lang="es-ES"/>
        </a:p>
      </dgm:t>
    </dgm:pt>
    <dgm:pt modelId="{9FF2517C-58C9-4DE2-9416-F55D96C0A525}" type="pres">
      <dgm:prSet presAssocID="{2609A8DB-5D07-46B6-AB1C-A5171BFDB8BD}" presName="accent_3" presStyleCnt="0"/>
      <dgm:spPr/>
    </dgm:pt>
    <dgm:pt modelId="{C9C6E259-DC9F-4993-9462-71905825EB97}" type="pres">
      <dgm:prSet presAssocID="{2609A8DB-5D07-46B6-AB1C-A5171BFDB8BD}" presName="accentRepeatNode" presStyleLbl="solidFgAcc1" presStyleIdx="2" presStyleCnt="4"/>
      <dgm:spPr/>
    </dgm:pt>
    <dgm:pt modelId="{D468C69F-ED11-4AC8-A8A0-E93EE9725D36}" type="pres">
      <dgm:prSet presAssocID="{8D24FA55-CB7F-40A8-8D38-1716F22533ED}" presName="text_4" presStyleLbl="node1" presStyleIdx="3" presStyleCnt="4" custScaleY="124574">
        <dgm:presLayoutVars>
          <dgm:bulletEnabled val="1"/>
        </dgm:presLayoutVars>
      </dgm:prSet>
      <dgm:spPr/>
      <dgm:t>
        <a:bodyPr/>
        <a:lstStyle/>
        <a:p>
          <a:endParaRPr lang="es-ES"/>
        </a:p>
      </dgm:t>
    </dgm:pt>
    <dgm:pt modelId="{85DBF495-2D4A-4AD7-BBDF-920BDB96F5DC}" type="pres">
      <dgm:prSet presAssocID="{8D24FA55-CB7F-40A8-8D38-1716F22533ED}" presName="accent_4" presStyleCnt="0"/>
      <dgm:spPr/>
    </dgm:pt>
    <dgm:pt modelId="{12C46BBD-562D-4987-A74D-CC3A3E056F78}" type="pres">
      <dgm:prSet presAssocID="{8D24FA55-CB7F-40A8-8D38-1716F22533ED}" presName="accentRepeatNode" presStyleLbl="solidFgAcc1" presStyleIdx="3" presStyleCnt="4"/>
      <dgm:spPr/>
    </dgm:pt>
  </dgm:ptLst>
  <dgm:cxnLst>
    <dgm:cxn modelId="{2B1535E8-6C5D-4B41-A6F2-48B0E2935306}" type="presOf" srcId="{8D24FA55-CB7F-40A8-8D38-1716F22533ED}" destId="{D468C69F-ED11-4AC8-A8A0-E93EE9725D36}" srcOrd="0" destOrd="0" presId="urn:microsoft.com/office/officeart/2008/layout/VerticalCurvedList"/>
    <dgm:cxn modelId="{35F765C6-57F5-42E8-B214-4CB244F4FCAA}" srcId="{3ACEEAE7-F161-4582-8568-1D20B755D8A7}" destId="{2609A8DB-5D07-46B6-AB1C-A5171BFDB8BD}" srcOrd="2" destOrd="0" parTransId="{98B4736D-8142-4F29-9790-0AF2D356AEE7}" sibTransId="{9A8E5E23-3FF2-4188-906B-78D02C4C0163}"/>
    <dgm:cxn modelId="{CA8D5AE6-76EA-4E18-9D9A-FA37F6264E91}" type="presOf" srcId="{375C5659-10F3-437B-A401-BA927BC2A1F4}" destId="{57C11359-805C-4C83-A33C-3636B12EDD26}" srcOrd="0" destOrd="0" presId="urn:microsoft.com/office/officeart/2008/layout/VerticalCurvedList"/>
    <dgm:cxn modelId="{86956952-530E-45C6-B356-DD5BB09EFD15}" type="presOf" srcId="{2609A8DB-5D07-46B6-AB1C-A5171BFDB8BD}" destId="{BC1B442A-CC05-419D-8680-DCA30D224E04}" srcOrd="0" destOrd="0" presId="urn:microsoft.com/office/officeart/2008/layout/VerticalCurvedList"/>
    <dgm:cxn modelId="{CB483E02-EE3C-47CB-AE95-0AB4E4835D0B}" srcId="{3ACEEAE7-F161-4582-8568-1D20B755D8A7}" destId="{88FD1560-BAAC-4556-A941-0DF294CE4782}" srcOrd="1" destOrd="0" parTransId="{72A61EEC-25C5-47A5-AE97-EDEE2E6A7B25}" sibTransId="{D064CD29-F666-40B4-A45C-7BE40138EDF3}"/>
    <dgm:cxn modelId="{DA84F3B4-14EF-4C1E-90F9-A10488F3829D}" type="presOf" srcId="{2B805E51-7571-452D-AB7E-ADD2346F450D}" destId="{0682F3C9-1D7C-4DF2-908B-1E8B70F90C51}" srcOrd="0" destOrd="0" presId="urn:microsoft.com/office/officeart/2008/layout/VerticalCurvedList"/>
    <dgm:cxn modelId="{05AC5708-A1BA-42F4-80AD-51D91B46D7AB}" srcId="{3ACEEAE7-F161-4582-8568-1D20B755D8A7}" destId="{8D24FA55-CB7F-40A8-8D38-1716F22533ED}" srcOrd="3" destOrd="0" parTransId="{4A148951-48D1-45FA-8436-911D7F4FFA27}" sibTransId="{5ED678F8-45AA-4AF1-B42D-57B943930381}"/>
    <dgm:cxn modelId="{3EC1DA1A-7D69-4605-8312-859F057BD5A4}" type="presOf" srcId="{88FD1560-BAAC-4556-A941-0DF294CE4782}" destId="{C32B4E84-1D51-446A-8388-E4EF842FE618}" srcOrd="0" destOrd="0" presId="urn:microsoft.com/office/officeart/2008/layout/VerticalCurvedList"/>
    <dgm:cxn modelId="{158F5C1F-FBD5-4221-96C7-C24310B2CBEC}" type="presOf" srcId="{3ACEEAE7-F161-4582-8568-1D20B755D8A7}" destId="{EF48ACC8-758B-41C2-8445-D352BCEB4C1B}" srcOrd="0" destOrd="0" presId="urn:microsoft.com/office/officeart/2008/layout/VerticalCurvedList"/>
    <dgm:cxn modelId="{0E2381CC-6E45-4EA5-9A74-E989AB6DCDF3}" srcId="{3ACEEAE7-F161-4582-8568-1D20B755D8A7}" destId="{375C5659-10F3-437B-A401-BA927BC2A1F4}" srcOrd="0" destOrd="0" parTransId="{828DD514-0533-4A5F-8487-F1CBC0F10F82}" sibTransId="{2B805E51-7571-452D-AB7E-ADD2346F450D}"/>
    <dgm:cxn modelId="{47BDC6E3-FF4D-488A-AFD9-7C9F010A27C5}" type="presParOf" srcId="{EF48ACC8-758B-41C2-8445-D352BCEB4C1B}" destId="{ADBBECCE-B5F0-4C1D-AD83-B64FAF629545}" srcOrd="0" destOrd="0" presId="urn:microsoft.com/office/officeart/2008/layout/VerticalCurvedList"/>
    <dgm:cxn modelId="{675C6F1C-1317-4B79-BAD1-31D5C239987F}" type="presParOf" srcId="{ADBBECCE-B5F0-4C1D-AD83-B64FAF629545}" destId="{0228C2AC-AEF7-4420-A4BB-631060047EBE}" srcOrd="0" destOrd="0" presId="urn:microsoft.com/office/officeart/2008/layout/VerticalCurvedList"/>
    <dgm:cxn modelId="{F88EF38F-49AF-4B83-B1BE-F3A77744A3AB}" type="presParOf" srcId="{0228C2AC-AEF7-4420-A4BB-631060047EBE}" destId="{873D516E-68DD-459D-B56E-9A721E04A8A2}" srcOrd="0" destOrd="0" presId="urn:microsoft.com/office/officeart/2008/layout/VerticalCurvedList"/>
    <dgm:cxn modelId="{A3738D33-C77D-45B9-A757-C523B6FE9BCC}" type="presParOf" srcId="{0228C2AC-AEF7-4420-A4BB-631060047EBE}" destId="{0682F3C9-1D7C-4DF2-908B-1E8B70F90C51}" srcOrd="1" destOrd="0" presId="urn:microsoft.com/office/officeart/2008/layout/VerticalCurvedList"/>
    <dgm:cxn modelId="{92FD14E7-777A-4C08-A4CC-A252159C1F92}" type="presParOf" srcId="{0228C2AC-AEF7-4420-A4BB-631060047EBE}" destId="{B75F55E8-AE7A-4269-A6A0-D79CB4282F4A}" srcOrd="2" destOrd="0" presId="urn:microsoft.com/office/officeart/2008/layout/VerticalCurvedList"/>
    <dgm:cxn modelId="{34B9ABBF-A155-452A-A71A-0D7EAA96E172}" type="presParOf" srcId="{0228C2AC-AEF7-4420-A4BB-631060047EBE}" destId="{80E4FB5D-C0C3-4E30-BB39-ADFF8BEBE51B}" srcOrd="3" destOrd="0" presId="urn:microsoft.com/office/officeart/2008/layout/VerticalCurvedList"/>
    <dgm:cxn modelId="{8446C20F-194E-4875-96B6-F6431CBA4FC2}" type="presParOf" srcId="{ADBBECCE-B5F0-4C1D-AD83-B64FAF629545}" destId="{57C11359-805C-4C83-A33C-3636B12EDD26}" srcOrd="1" destOrd="0" presId="urn:microsoft.com/office/officeart/2008/layout/VerticalCurvedList"/>
    <dgm:cxn modelId="{F348FA68-C0A3-4E1F-8905-2972F8634164}" type="presParOf" srcId="{ADBBECCE-B5F0-4C1D-AD83-B64FAF629545}" destId="{9F090A12-BB5F-4D71-BC6A-A1752BCDF2EE}" srcOrd="2" destOrd="0" presId="urn:microsoft.com/office/officeart/2008/layout/VerticalCurvedList"/>
    <dgm:cxn modelId="{EE2B098C-1683-482C-9CE6-3B803A3BBD42}" type="presParOf" srcId="{9F090A12-BB5F-4D71-BC6A-A1752BCDF2EE}" destId="{C9349C39-DD08-439D-A496-413F3C100962}" srcOrd="0" destOrd="0" presId="urn:microsoft.com/office/officeart/2008/layout/VerticalCurvedList"/>
    <dgm:cxn modelId="{03063B4B-A074-4C74-8E48-61ED6633896B}" type="presParOf" srcId="{ADBBECCE-B5F0-4C1D-AD83-B64FAF629545}" destId="{C32B4E84-1D51-446A-8388-E4EF842FE618}" srcOrd="3" destOrd="0" presId="urn:microsoft.com/office/officeart/2008/layout/VerticalCurvedList"/>
    <dgm:cxn modelId="{802FC1E0-B9A0-497C-B4CC-74F7DB340F7C}" type="presParOf" srcId="{ADBBECCE-B5F0-4C1D-AD83-B64FAF629545}" destId="{6FFADF03-EE01-4763-B6C7-B54659C1F128}" srcOrd="4" destOrd="0" presId="urn:microsoft.com/office/officeart/2008/layout/VerticalCurvedList"/>
    <dgm:cxn modelId="{C620E192-D037-4FD8-B224-4B16023C0021}" type="presParOf" srcId="{6FFADF03-EE01-4763-B6C7-B54659C1F128}" destId="{BDC1C51C-C4D0-4964-8F72-8E6A53482533}" srcOrd="0" destOrd="0" presId="urn:microsoft.com/office/officeart/2008/layout/VerticalCurvedList"/>
    <dgm:cxn modelId="{29B63799-7440-41E9-BE5C-9A8BA46F4713}" type="presParOf" srcId="{ADBBECCE-B5F0-4C1D-AD83-B64FAF629545}" destId="{BC1B442A-CC05-419D-8680-DCA30D224E04}" srcOrd="5" destOrd="0" presId="urn:microsoft.com/office/officeart/2008/layout/VerticalCurvedList"/>
    <dgm:cxn modelId="{A18D70F9-5094-4900-9D4B-0108CFCC11F0}" type="presParOf" srcId="{ADBBECCE-B5F0-4C1D-AD83-B64FAF629545}" destId="{9FF2517C-58C9-4DE2-9416-F55D96C0A525}" srcOrd="6" destOrd="0" presId="urn:microsoft.com/office/officeart/2008/layout/VerticalCurvedList"/>
    <dgm:cxn modelId="{D47BBBCC-8F0A-41D0-B181-EC0F55363F6F}" type="presParOf" srcId="{9FF2517C-58C9-4DE2-9416-F55D96C0A525}" destId="{C9C6E259-DC9F-4993-9462-71905825EB97}" srcOrd="0" destOrd="0" presId="urn:microsoft.com/office/officeart/2008/layout/VerticalCurvedList"/>
    <dgm:cxn modelId="{C1112B50-0851-4170-91F1-80FBC244FBE4}" type="presParOf" srcId="{ADBBECCE-B5F0-4C1D-AD83-B64FAF629545}" destId="{D468C69F-ED11-4AC8-A8A0-E93EE9725D36}" srcOrd="7" destOrd="0" presId="urn:microsoft.com/office/officeart/2008/layout/VerticalCurvedList"/>
    <dgm:cxn modelId="{96412E16-A727-4694-9FFB-55278814ACE9}" type="presParOf" srcId="{ADBBECCE-B5F0-4C1D-AD83-B64FAF629545}" destId="{85DBF495-2D4A-4AD7-BBDF-920BDB96F5DC}" srcOrd="8" destOrd="0" presId="urn:microsoft.com/office/officeart/2008/layout/VerticalCurvedList"/>
    <dgm:cxn modelId="{1F1922AC-8AE5-4024-974E-6A9A09DB6818}" type="presParOf" srcId="{85DBF495-2D4A-4AD7-BBDF-920BDB96F5DC}" destId="{12C46BBD-562D-4987-A74D-CC3A3E056F78}"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E35FE556-3788-45EF-A78A-4739FE0AB8BF}" type="doc">
      <dgm:prSet loTypeId="urn:microsoft.com/office/officeart/2005/8/layout/default" loCatId="list" qsTypeId="urn:microsoft.com/office/officeart/2005/8/quickstyle/3d2" qsCatId="3D" csTypeId="urn:microsoft.com/office/officeart/2005/8/colors/colorful1" csCatId="colorful" phldr="1"/>
      <dgm:spPr/>
      <dgm:t>
        <a:bodyPr/>
        <a:lstStyle/>
        <a:p>
          <a:endParaRPr lang="es-CO"/>
        </a:p>
      </dgm:t>
    </dgm:pt>
    <dgm:pt modelId="{E699C07C-CA74-47D5-8C7A-BA177C86998D}">
      <dgm:prSet phldrT="[Text]" custT="1"/>
      <dgm:spPr/>
      <dgm:t>
        <a:bodyPr/>
        <a:lstStyle/>
        <a:p>
          <a:r>
            <a:rPr lang="es-CO" sz="1600" b="0" i="0" dirty="0">
              <a:solidFill>
                <a:schemeClr val="bg1"/>
              </a:solidFill>
              <a:effectLst/>
              <a:latin typeface="+mn-lt"/>
              <a:cs typeface="Arial" panose="020B0604020202020204" pitchFamily="34" charset="0"/>
            </a:rPr>
            <a:t>Implementar el sistema de gestión de seguridad de la información</a:t>
          </a:r>
        </a:p>
        <a:p>
          <a:r>
            <a:rPr lang="es-CO" sz="1600" b="1" i="0" dirty="0">
              <a:solidFill>
                <a:schemeClr val="bg1"/>
              </a:solidFill>
              <a:effectLst/>
              <a:latin typeface="+mn-lt"/>
              <a:cs typeface="Arial" panose="020B0604020202020204" pitchFamily="34" charset="0"/>
            </a:rPr>
            <a:t>83%</a:t>
          </a:r>
          <a:endParaRPr lang="es-CO" sz="1600" b="1" dirty="0">
            <a:solidFill>
              <a:schemeClr val="bg1"/>
            </a:solidFill>
            <a:latin typeface="+mn-lt"/>
            <a:cs typeface="Arial" panose="020B0604020202020204" pitchFamily="34" charset="0"/>
          </a:endParaRPr>
        </a:p>
      </dgm:t>
    </dgm:pt>
    <dgm:pt modelId="{C79F1248-3B83-46C2-8B8F-6C4F4F8FFE4A}" type="parTrans" cxnId="{FA0FF5D3-E8D8-4C47-9C7D-2706F70527D3}">
      <dgm:prSet/>
      <dgm:spPr/>
      <dgm:t>
        <a:bodyPr/>
        <a:lstStyle/>
        <a:p>
          <a:endParaRPr lang="es-CO" sz="1600">
            <a:solidFill>
              <a:schemeClr val="bg1"/>
            </a:solidFill>
            <a:latin typeface="+mn-lt"/>
            <a:cs typeface="Arial" panose="020B0604020202020204" pitchFamily="34" charset="0"/>
          </a:endParaRPr>
        </a:p>
      </dgm:t>
    </dgm:pt>
    <dgm:pt modelId="{D348DD32-BF49-4F70-9687-50906C3F6CC4}" type="sibTrans" cxnId="{FA0FF5D3-E8D8-4C47-9C7D-2706F70527D3}">
      <dgm:prSet/>
      <dgm:spPr/>
      <dgm:t>
        <a:bodyPr/>
        <a:lstStyle/>
        <a:p>
          <a:endParaRPr lang="es-CO" sz="1600">
            <a:solidFill>
              <a:schemeClr val="bg1"/>
            </a:solidFill>
            <a:latin typeface="+mn-lt"/>
            <a:cs typeface="Arial" panose="020B0604020202020204" pitchFamily="34" charset="0"/>
          </a:endParaRPr>
        </a:p>
      </dgm:t>
    </dgm:pt>
    <dgm:pt modelId="{B85196AD-036E-40FB-9C74-12458D421073}">
      <dgm:prSet phldrT="[Text]" custT="1"/>
      <dgm:spPr/>
      <dgm:t>
        <a:bodyPr/>
        <a:lstStyle/>
        <a:p>
          <a:r>
            <a:rPr lang="es-CO" sz="1600" b="0" i="0" dirty="0">
              <a:solidFill>
                <a:schemeClr val="bg1"/>
              </a:solidFill>
              <a:latin typeface="+mn-lt"/>
              <a:cs typeface="Arial" panose="020B0604020202020204" pitchFamily="34" charset="0"/>
            </a:rPr>
            <a:t>Actualización de la política Seguridad de la Información</a:t>
          </a:r>
        </a:p>
        <a:p>
          <a:r>
            <a:rPr lang="es-CO" sz="1600" b="1" i="0" dirty="0">
              <a:solidFill>
                <a:schemeClr val="bg1"/>
              </a:solidFill>
              <a:latin typeface="+mn-lt"/>
              <a:cs typeface="Arial" panose="020B0604020202020204" pitchFamily="34" charset="0"/>
            </a:rPr>
            <a:t>100%</a:t>
          </a:r>
          <a:endParaRPr lang="es-CO" sz="1600" b="1" dirty="0">
            <a:solidFill>
              <a:schemeClr val="bg1"/>
            </a:solidFill>
            <a:latin typeface="+mn-lt"/>
            <a:cs typeface="Arial" panose="020B0604020202020204" pitchFamily="34" charset="0"/>
          </a:endParaRPr>
        </a:p>
      </dgm:t>
    </dgm:pt>
    <dgm:pt modelId="{F8AE76AF-9571-4A3C-A3DA-064864017AD0}" type="parTrans" cxnId="{00738A7F-0597-495A-A46C-C05E6BE7F582}">
      <dgm:prSet/>
      <dgm:spPr/>
      <dgm:t>
        <a:bodyPr/>
        <a:lstStyle/>
        <a:p>
          <a:endParaRPr lang="es-CO" sz="1600">
            <a:solidFill>
              <a:schemeClr val="bg1"/>
            </a:solidFill>
            <a:latin typeface="+mn-lt"/>
            <a:cs typeface="Arial" panose="020B0604020202020204" pitchFamily="34" charset="0"/>
          </a:endParaRPr>
        </a:p>
      </dgm:t>
    </dgm:pt>
    <dgm:pt modelId="{6EB1F971-53AD-4350-8276-6CC48325D643}" type="sibTrans" cxnId="{00738A7F-0597-495A-A46C-C05E6BE7F582}">
      <dgm:prSet/>
      <dgm:spPr/>
      <dgm:t>
        <a:bodyPr/>
        <a:lstStyle/>
        <a:p>
          <a:endParaRPr lang="es-CO" sz="1600">
            <a:solidFill>
              <a:schemeClr val="bg1"/>
            </a:solidFill>
            <a:latin typeface="+mn-lt"/>
            <a:cs typeface="Arial" panose="020B0604020202020204" pitchFamily="34" charset="0"/>
          </a:endParaRPr>
        </a:p>
      </dgm:t>
    </dgm:pt>
    <dgm:pt modelId="{7B79B591-5163-453E-904B-15E43837DF2A}">
      <dgm:prSet phldrT="[Text]" custT="1"/>
      <dgm:spPr/>
      <dgm:t>
        <a:bodyPr/>
        <a:lstStyle/>
        <a:p>
          <a:r>
            <a:rPr lang="es-CO" sz="1600" dirty="0">
              <a:solidFill>
                <a:schemeClr val="bg1"/>
              </a:solidFill>
              <a:latin typeface="+mn-lt"/>
              <a:cs typeface="Arial" panose="020B0604020202020204" pitchFamily="34" charset="0"/>
            </a:rPr>
            <a:t>Jornadas de Uso y apropiación - Política de Seguridad de la Información</a:t>
          </a:r>
        </a:p>
        <a:p>
          <a:r>
            <a:rPr lang="es-CO" sz="1600" b="1" dirty="0">
              <a:solidFill>
                <a:schemeClr val="bg1"/>
              </a:solidFill>
              <a:latin typeface="+mn-lt"/>
              <a:cs typeface="Arial" panose="020B0604020202020204" pitchFamily="34" charset="0"/>
            </a:rPr>
            <a:t>100% </a:t>
          </a:r>
        </a:p>
      </dgm:t>
    </dgm:pt>
    <dgm:pt modelId="{43C4F8BD-357A-4DBD-B98D-0A1DD8DE1B2F}" type="parTrans" cxnId="{BDA43C8F-AA42-4ABD-8B2E-E4ECC056C1F0}">
      <dgm:prSet/>
      <dgm:spPr/>
      <dgm:t>
        <a:bodyPr/>
        <a:lstStyle/>
        <a:p>
          <a:endParaRPr lang="es-CO" sz="1600">
            <a:solidFill>
              <a:schemeClr val="bg1"/>
            </a:solidFill>
            <a:latin typeface="+mn-lt"/>
            <a:cs typeface="Arial" panose="020B0604020202020204" pitchFamily="34" charset="0"/>
          </a:endParaRPr>
        </a:p>
      </dgm:t>
    </dgm:pt>
    <dgm:pt modelId="{FD11512F-171B-4395-B2CC-59BC718327DE}" type="sibTrans" cxnId="{BDA43C8F-AA42-4ABD-8B2E-E4ECC056C1F0}">
      <dgm:prSet/>
      <dgm:spPr/>
      <dgm:t>
        <a:bodyPr/>
        <a:lstStyle/>
        <a:p>
          <a:endParaRPr lang="es-CO" sz="1600">
            <a:solidFill>
              <a:schemeClr val="bg1"/>
            </a:solidFill>
            <a:latin typeface="+mn-lt"/>
            <a:cs typeface="Arial" panose="020B0604020202020204" pitchFamily="34" charset="0"/>
          </a:endParaRPr>
        </a:p>
      </dgm:t>
    </dgm:pt>
    <dgm:pt modelId="{B29EF88D-2C0A-4ED6-AA35-BAB4D14D03F7}">
      <dgm:prSet phldrT="[Text]" custT="1"/>
      <dgm:spPr/>
      <dgm:t>
        <a:bodyPr/>
        <a:lstStyle/>
        <a:p>
          <a:r>
            <a:rPr lang="es-CO" sz="1600" b="0" i="0" dirty="0">
              <a:solidFill>
                <a:schemeClr val="bg1"/>
              </a:solidFill>
              <a:latin typeface="+mn-lt"/>
              <a:cs typeface="Arial" panose="020B0604020202020204" pitchFamily="34" charset="0"/>
            </a:rPr>
            <a:t>Identificación de Activos</a:t>
          </a:r>
        </a:p>
        <a:p>
          <a:r>
            <a:rPr lang="es-CO" sz="1600" b="1" i="0" dirty="0">
              <a:solidFill>
                <a:schemeClr val="bg1"/>
              </a:solidFill>
              <a:latin typeface="+mn-lt"/>
              <a:cs typeface="Arial" panose="020B0604020202020204" pitchFamily="34" charset="0"/>
            </a:rPr>
            <a:t>50%</a:t>
          </a:r>
          <a:endParaRPr lang="es-CO" sz="1600" b="1" dirty="0">
            <a:solidFill>
              <a:schemeClr val="bg1"/>
            </a:solidFill>
            <a:latin typeface="+mn-lt"/>
            <a:cs typeface="Arial" panose="020B0604020202020204" pitchFamily="34" charset="0"/>
          </a:endParaRPr>
        </a:p>
      </dgm:t>
    </dgm:pt>
    <dgm:pt modelId="{309A2D66-AF63-448C-A8C7-7103BF100EAA}" type="parTrans" cxnId="{C1F7B243-E8A1-487B-89F9-A70000816979}">
      <dgm:prSet/>
      <dgm:spPr/>
      <dgm:t>
        <a:bodyPr/>
        <a:lstStyle/>
        <a:p>
          <a:endParaRPr lang="es-CO" sz="1600">
            <a:solidFill>
              <a:schemeClr val="bg1"/>
            </a:solidFill>
            <a:latin typeface="+mn-lt"/>
            <a:cs typeface="Arial" panose="020B0604020202020204" pitchFamily="34" charset="0"/>
          </a:endParaRPr>
        </a:p>
      </dgm:t>
    </dgm:pt>
    <dgm:pt modelId="{30368478-1E1C-4B81-B48C-C17475EFD3C5}" type="sibTrans" cxnId="{C1F7B243-E8A1-487B-89F9-A70000816979}">
      <dgm:prSet/>
      <dgm:spPr/>
      <dgm:t>
        <a:bodyPr/>
        <a:lstStyle/>
        <a:p>
          <a:endParaRPr lang="es-CO" sz="1600">
            <a:solidFill>
              <a:schemeClr val="bg1"/>
            </a:solidFill>
            <a:latin typeface="+mn-lt"/>
            <a:cs typeface="Arial" panose="020B0604020202020204" pitchFamily="34" charset="0"/>
          </a:endParaRPr>
        </a:p>
      </dgm:t>
    </dgm:pt>
    <dgm:pt modelId="{62449027-EBD4-4AC1-81FE-C630EFE064F6}">
      <dgm:prSet phldrT="[Text]" custT="1"/>
      <dgm:spPr/>
      <dgm:t>
        <a:bodyPr/>
        <a:lstStyle/>
        <a:p>
          <a:r>
            <a:rPr lang="es-CO" sz="1600" b="0" i="0" dirty="0">
              <a:solidFill>
                <a:schemeClr val="bg1"/>
              </a:solidFill>
              <a:latin typeface="+mn-lt"/>
              <a:cs typeface="Arial" panose="020B0604020202020204" pitchFamily="34" charset="0"/>
            </a:rPr>
            <a:t>Implementar controles de seguridad de la información</a:t>
          </a:r>
        </a:p>
        <a:p>
          <a:r>
            <a:rPr lang="es-CO" sz="1600" b="1" i="0" dirty="0">
              <a:solidFill>
                <a:schemeClr val="bg1"/>
              </a:solidFill>
              <a:latin typeface="+mn-lt"/>
              <a:cs typeface="Arial" panose="020B0604020202020204" pitchFamily="34" charset="0"/>
            </a:rPr>
            <a:t>100%</a:t>
          </a:r>
          <a:endParaRPr lang="es-CO" sz="1600" b="1" dirty="0">
            <a:solidFill>
              <a:schemeClr val="bg1"/>
            </a:solidFill>
            <a:latin typeface="+mn-lt"/>
            <a:cs typeface="Arial" panose="020B0604020202020204" pitchFamily="34" charset="0"/>
          </a:endParaRPr>
        </a:p>
      </dgm:t>
    </dgm:pt>
    <dgm:pt modelId="{E6F4CE45-84F0-44B3-A6E4-5039992F764B}" type="parTrans" cxnId="{26F3AA87-CAC6-4276-B51B-5347971B1A2B}">
      <dgm:prSet/>
      <dgm:spPr/>
      <dgm:t>
        <a:bodyPr/>
        <a:lstStyle/>
        <a:p>
          <a:endParaRPr lang="es-CO" sz="1600">
            <a:solidFill>
              <a:schemeClr val="bg1"/>
            </a:solidFill>
            <a:latin typeface="+mn-lt"/>
            <a:cs typeface="Arial" panose="020B0604020202020204" pitchFamily="34" charset="0"/>
          </a:endParaRPr>
        </a:p>
      </dgm:t>
    </dgm:pt>
    <dgm:pt modelId="{748E7F24-D6F5-43A6-9765-A07A736C46F2}" type="sibTrans" cxnId="{26F3AA87-CAC6-4276-B51B-5347971B1A2B}">
      <dgm:prSet/>
      <dgm:spPr/>
      <dgm:t>
        <a:bodyPr/>
        <a:lstStyle/>
        <a:p>
          <a:endParaRPr lang="es-CO" sz="1600">
            <a:solidFill>
              <a:schemeClr val="bg1"/>
            </a:solidFill>
            <a:latin typeface="+mn-lt"/>
            <a:cs typeface="Arial" panose="020B0604020202020204" pitchFamily="34" charset="0"/>
          </a:endParaRPr>
        </a:p>
      </dgm:t>
    </dgm:pt>
    <dgm:pt modelId="{4CA1CA00-268C-473F-A596-963DE3ADBEFA}">
      <dgm:prSet phldrT="[Text]" custT="1"/>
      <dgm:spPr/>
      <dgm:t>
        <a:bodyPr/>
        <a:lstStyle/>
        <a:p>
          <a:r>
            <a:rPr lang="es-CO" sz="1600" b="0" i="0" dirty="0">
              <a:solidFill>
                <a:schemeClr val="bg1"/>
              </a:solidFill>
              <a:latin typeface="+mn-lt"/>
              <a:cs typeface="Arial" panose="020B0604020202020204" pitchFamily="34" charset="0"/>
            </a:rPr>
            <a:t>Apoyar a los procesos que cuentan con activos de información actualizados en la identificación, valoración y  tratamiento de riesgos de seguridad de la información</a:t>
          </a:r>
        </a:p>
        <a:p>
          <a:r>
            <a:rPr lang="es-CO" sz="1600" b="1" i="0" dirty="0">
              <a:solidFill>
                <a:schemeClr val="bg1"/>
              </a:solidFill>
              <a:latin typeface="+mn-lt"/>
              <a:cs typeface="Arial" panose="020B0604020202020204" pitchFamily="34" charset="0"/>
            </a:rPr>
            <a:t>50%</a:t>
          </a:r>
          <a:endParaRPr lang="es-CO" sz="1600" b="1" dirty="0">
            <a:solidFill>
              <a:schemeClr val="bg1"/>
            </a:solidFill>
            <a:latin typeface="+mn-lt"/>
            <a:cs typeface="Arial" panose="020B0604020202020204" pitchFamily="34" charset="0"/>
          </a:endParaRPr>
        </a:p>
      </dgm:t>
    </dgm:pt>
    <dgm:pt modelId="{E85DAB62-E2A9-4223-92F5-3F5BC448B772}" type="parTrans" cxnId="{053A2B72-CDDB-4B4C-B8A6-7EAA00429FB8}">
      <dgm:prSet/>
      <dgm:spPr/>
      <dgm:t>
        <a:bodyPr/>
        <a:lstStyle/>
        <a:p>
          <a:endParaRPr lang="es-CO" sz="1600">
            <a:solidFill>
              <a:schemeClr val="bg1"/>
            </a:solidFill>
            <a:latin typeface="+mn-lt"/>
            <a:cs typeface="Arial" panose="020B0604020202020204" pitchFamily="34" charset="0"/>
          </a:endParaRPr>
        </a:p>
      </dgm:t>
    </dgm:pt>
    <dgm:pt modelId="{767C44F3-1A2F-4CE7-AEC7-FC3B7E3E1921}" type="sibTrans" cxnId="{053A2B72-CDDB-4B4C-B8A6-7EAA00429FB8}">
      <dgm:prSet/>
      <dgm:spPr/>
      <dgm:t>
        <a:bodyPr/>
        <a:lstStyle/>
        <a:p>
          <a:endParaRPr lang="es-CO" sz="1600">
            <a:solidFill>
              <a:schemeClr val="bg1"/>
            </a:solidFill>
            <a:latin typeface="+mn-lt"/>
            <a:cs typeface="Arial" panose="020B0604020202020204" pitchFamily="34" charset="0"/>
          </a:endParaRPr>
        </a:p>
      </dgm:t>
    </dgm:pt>
    <dgm:pt modelId="{6E17A534-98FB-42B8-8695-E53229CD682A}">
      <dgm:prSet phldrT="[Text]" custT="1"/>
      <dgm:spPr/>
      <dgm:t>
        <a:bodyPr/>
        <a:lstStyle/>
        <a:p>
          <a:r>
            <a:rPr lang="es-CO" sz="1600" b="0" i="0" dirty="0">
              <a:solidFill>
                <a:schemeClr val="bg1"/>
              </a:solidFill>
              <a:latin typeface="+mn-lt"/>
              <a:cs typeface="Arial" panose="020B0604020202020204" pitchFamily="34" charset="0"/>
            </a:rPr>
            <a:t>Ejecutar el Plan de Sensibilización del SGSI de la Vigencia</a:t>
          </a:r>
        </a:p>
        <a:p>
          <a:r>
            <a:rPr lang="es-CO" sz="1600" b="1" dirty="0">
              <a:solidFill>
                <a:schemeClr val="bg1"/>
              </a:solidFill>
              <a:latin typeface="+mn-lt"/>
              <a:cs typeface="Arial" panose="020B0604020202020204" pitchFamily="34" charset="0"/>
            </a:rPr>
            <a:t>100%</a:t>
          </a:r>
        </a:p>
      </dgm:t>
    </dgm:pt>
    <dgm:pt modelId="{64A142B8-EF2E-4F58-9CF6-02A7BAACADEA}" type="parTrans" cxnId="{663C2E46-6009-430A-980F-7A1EA515F6B3}">
      <dgm:prSet/>
      <dgm:spPr/>
      <dgm:t>
        <a:bodyPr/>
        <a:lstStyle/>
        <a:p>
          <a:endParaRPr lang="es-CO" sz="1600">
            <a:solidFill>
              <a:schemeClr val="bg1"/>
            </a:solidFill>
            <a:latin typeface="+mn-lt"/>
            <a:cs typeface="Arial" panose="020B0604020202020204" pitchFamily="34" charset="0"/>
          </a:endParaRPr>
        </a:p>
      </dgm:t>
    </dgm:pt>
    <dgm:pt modelId="{C70892D6-6660-46FE-9952-F78C2FC5329E}" type="sibTrans" cxnId="{663C2E46-6009-430A-980F-7A1EA515F6B3}">
      <dgm:prSet/>
      <dgm:spPr/>
      <dgm:t>
        <a:bodyPr/>
        <a:lstStyle/>
        <a:p>
          <a:endParaRPr lang="es-CO" sz="1600">
            <a:solidFill>
              <a:schemeClr val="bg1"/>
            </a:solidFill>
            <a:latin typeface="+mn-lt"/>
            <a:cs typeface="Arial" panose="020B0604020202020204" pitchFamily="34" charset="0"/>
          </a:endParaRPr>
        </a:p>
      </dgm:t>
    </dgm:pt>
    <dgm:pt modelId="{05D5623B-DD5A-4502-8646-61ED25D02F29}" type="pres">
      <dgm:prSet presAssocID="{E35FE556-3788-45EF-A78A-4739FE0AB8BF}" presName="diagram" presStyleCnt="0">
        <dgm:presLayoutVars>
          <dgm:dir/>
          <dgm:resizeHandles val="exact"/>
        </dgm:presLayoutVars>
      </dgm:prSet>
      <dgm:spPr/>
      <dgm:t>
        <a:bodyPr/>
        <a:lstStyle/>
        <a:p>
          <a:endParaRPr lang="es-ES"/>
        </a:p>
      </dgm:t>
    </dgm:pt>
    <dgm:pt modelId="{6BA67E3C-9228-450A-A492-6934F34EAB72}" type="pres">
      <dgm:prSet presAssocID="{E699C07C-CA74-47D5-8C7A-BA177C86998D}" presName="node" presStyleLbl="node1" presStyleIdx="0" presStyleCnt="7">
        <dgm:presLayoutVars>
          <dgm:bulletEnabled val="1"/>
        </dgm:presLayoutVars>
      </dgm:prSet>
      <dgm:spPr/>
      <dgm:t>
        <a:bodyPr/>
        <a:lstStyle/>
        <a:p>
          <a:endParaRPr lang="es-ES"/>
        </a:p>
      </dgm:t>
    </dgm:pt>
    <dgm:pt modelId="{7A2DCC26-425C-4F32-ACBA-259010F81C8F}" type="pres">
      <dgm:prSet presAssocID="{D348DD32-BF49-4F70-9687-50906C3F6CC4}" presName="sibTrans" presStyleCnt="0"/>
      <dgm:spPr/>
    </dgm:pt>
    <dgm:pt modelId="{C1B8B3EE-1F8E-455B-8525-2B579847B297}" type="pres">
      <dgm:prSet presAssocID="{6E17A534-98FB-42B8-8695-E53229CD682A}" presName="node" presStyleLbl="node1" presStyleIdx="1" presStyleCnt="7">
        <dgm:presLayoutVars>
          <dgm:bulletEnabled val="1"/>
        </dgm:presLayoutVars>
      </dgm:prSet>
      <dgm:spPr/>
      <dgm:t>
        <a:bodyPr/>
        <a:lstStyle/>
        <a:p>
          <a:endParaRPr lang="es-ES"/>
        </a:p>
      </dgm:t>
    </dgm:pt>
    <dgm:pt modelId="{26ECD529-0EA6-4236-ACC4-FF611502291C}" type="pres">
      <dgm:prSet presAssocID="{C70892D6-6660-46FE-9952-F78C2FC5329E}" presName="sibTrans" presStyleCnt="0"/>
      <dgm:spPr/>
    </dgm:pt>
    <dgm:pt modelId="{95525B09-DA58-419F-B79B-EEBE5DDE2E0C}" type="pres">
      <dgm:prSet presAssocID="{B85196AD-036E-40FB-9C74-12458D421073}" presName="node" presStyleLbl="node1" presStyleIdx="2" presStyleCnt="7">
        <dgm:presLayoutVars>
          <dgm:bulletEnabled val="1"/>
        </dgm:presLayoutVars>
      </dgm:prSet>
      <dgm:spPr/>
      <dgm:t>
        <a:bodyPr/>
        <a:lstStyle/>
        <a:p>
          <a:endParaRPr lang="es-ES"/>
        </a:p>
      </dgm:t>
    </dgm:pt>
    <dgm:pt modelId="{1C0F77E5-84BF-4885-83F8-55BD458139EB}" type="pres">
      <dgm:prSet presAssocID="{6EB1F971-53AD-4350-8276-6CC48325D643}" presName="sibTrans" presStyleCnt="0"/>
      <dgm:spPr/>
    </dgm:pt>
    <dgm:pt modelId="{CEDDA265-FEB7-4A4D-8246-88E5036C7D4E}" type="pres">
      <dgm:prSet presAssocID="{7B79B591-5163-453E-904B-15E43837DF2A}" presName="node" presStyleLbl="node1" presStyleIdx="3" presStyleCnt="7">
        <dgm:presLayoutVars>
          <dgm:bulletEnabled val="1"/>
        </dgm:presLayoutVars>
      </dgm:prSet>
      <dgm:spPr/>
      <dgm:t>
        <a:bodyPr/>
        <a:lstStyle/>
        <a:p>
          <a:endParaRPr lang="es-ES"/>
        </a:p>
      </dgm:t>
    </dgm:pt>
    <dgm:pt modelId="{960DC6CB-55A0-480D-AACF-AD0399A26F52}" type="pres">
      <dgm:prSet presAssocID="{FD11512F-171B-4395-B2CC-59BC718327DE}" presName="sibTrans" presStyleCnt="0"/>
      <dgm:spPr/>
    </dgm:pt>
    <dgm:pt modelId="{ED45B293-FE35-46C4-8D58-0F15CD320CE5}" type="pres">
      <dgm:prSet presAssocID="{B29EF88D-2C0A-4ED6-AA35-BAB4D14D03F7}" presName="node" presStyleLbl="node1" presStyleIdx="4" presStyleCnt="7">
        <dgm:presLayoutVars>
          <dgm:bulletEnabled val="1"/>
        </dgm:presLayoutVars>
      </dgm:prSet>
      <dgm:spPr/>
      <dgm:t>
        <a:bodyPr/>
        <a:lstStyle/>
        <a:p>
          <a:endParaRPr lang="es-ES"/>
        </a:p>
      </dgm:t>
    </dgm:pt>
    <dgm:pt modelId="{6DB9A201-E1EF-4C12-A5F8-6100E650AB36}" type="pres">
      <dgm:prSet presAssocID="{30368478-1E1C-4B81-B48C-C17475EFD3C5}" presName="sibTrans" presStyleCnt="0"/>
      <dgm:spPr/>
    </dgm:pt>
    <dgm:pt modelId="{E30DDBD4-1FD6-4FDB-9099-3AFD94D3E6A0}" type="pres">
      <dgm:prSet presAssocID="{4CA1CA00-268C-473F-A596-963DE3ADBEFA}" presName="node" presStyleLbl="node1" presStyleIdx="5" presStyleCnt="7" custScaleX="142636">
        <dgm:presLayoutVars>
          <dgm:bulletEnabled val="1"/>
        </dgm:presLayoutVars>
      </dgm:prSet>
      <dgm:spPr/>
      <dgm:t>
        <a:bodyPr/>
        <a:lstStyle/>
        <a:p>
          <a:endParaRPr lang="es-ES"/>
        </a:p>
      </dgm:t>
    </dgm:pt>
    <dgm:pt modelId="{52BDE3C1-3C13-4DAF-A900-299C7626D3CA}" type="pres">
      <dgm:prSet presAssocID="{767C44F3-1A2F-4CE7-AEC7-FC3B7E3E1921}" presName="sibTrans" presStyleCnt="0"/>
      <dgm:spPr/>
    </dgm:pt>
    <dgm:pt modelId="{C66A0905-69FE-4973-A5AE-4BE8A5DD649C}" type="pres">
      <dgm:prSet presAssocID="{62449027-EBD4-4AC1-81FE-C630EFE064F6}" presName="node" presStyleLbl="node1" presStyleIdx="6" presStyleCnt="7">
        <dgm:presLayoutVars>
          <dgm:bulletEnabled val="1"/>
        </dgm:presLayoutVars>
      </dgm:prSet>
      <dgm:spPr/>
      <dgm:t>
        <a:bodyPr/>
        <a:lstStyle/>
        <a:p>
          <a:endParaRPr lang="es-ES"/>
        </a:p>
      </dgm:t>
    </dgm:pt>
  </dgm:ptLst>
  <dgm:cxnLst>
    <dgm:cxn modelId="{663C2E46-6009-430A-980F-7A1EA515F6B3}" srcId="{E35FE556-3788-45EF-A78A-4739FE0AB8BF}" destId="{6E17A534-98FB-42B8-8695-E53229CD682A}" srcOrd="1" destOrd="0" parTransId="{64A142B8-EF2E-4F58-9CF6-02A7BAACADEA}" sibTransId="{C70892D6-6660-46FE-9952-F78C2FC5329E}"/>
    <dgm:cxn modelId="{053A2B72-CDDB-4B4C-B8A6-7EAA00429FB8}" srcId="{E35FE556-3788-45EF-A78A-4739FE0AB8BF}" destId="{4CA1CA00-268C-473F-A596-963DE3ADBEFA}" srcOrd="5" destOrd="0" parTransId="{E85DAB62-E2A9-4223-92F5-3F5BC448B772}" sibTransId="{767C44F3-1A2F-4CE7-AEC7-FC3B7E3E1921}"/>
    <dgm:cxn modelId="{57F80CFA-806C-4878-A848-66E252525C60}" type="presOf" srcId="{6E17A534-98FB-42B8-8695-E53229CD682A}" destId="{C1B8B3EE-1F8E-455B-8525-2B579847B297}" srcOrd="0" destOrd="0" presId="urn:microsoft.com/office/officeart/2005/8/layout/default"/>
    <dgm:cxn modelId="{00738A7F-0597-495A-A46C-C05E6BE7F582}" srcId="{E35FE556-3788-45EF-A78A-4739FE0AB8BF}" destId="{B85196AD-036E-40FB-9C74-12458D421073}" srcOrd="2" destOrd="0" parTransId="{F8AE76AF-9571-4A3C-A3DA-064864017AD0}" sibTransId="{6EB1F971-53AD-4350-8276-6CC48325D643}"/>
    <dgm:cxn modelId="{CE8D1B77-874A-4831-B665-1A9A6B82E0BA}" type="presOf" srcId="{E699C07C-CA74-47D5-8C7A-BA177C86998D}" destId="{6BA67E3C-9228-450A-A492-6934F34EAB72}" srcOrd="0" destOrd="0" presId="urn:microsoft.com/office/officeart/2005/8/layout/default"/>
    <dgm:cxn modelId="{C1F7B243-E8A1-487B-89F9-A70000816979}" srcId="{E35FE556-3788-45EF-A78A-4739FE0AB8BF}" destId="{B29EF88D-2C0A-4ED6-AA35-BAB4D14D03F7}" srcOrd="4" destOrd="0" parTransId="{309A2D66-AF63-448C-A8C7-7103BF100EAA}" sibTransId="{30368478-1E1C-4B81-B48C-C17475EFD3C5}"/>
    <dgm:cxn modelId="{85F553B3-2286-4545-976D-E52B47280F77}" type="presOf" srcId="{B85196AD-036E-40FB-9C74-12458D421073}" destId="{95525B09-DA58-419F-B79B-EEBE5DDE2E0C}" srcOrd="0" destOrd="0" presId="urn:microsoft.com/office/officeart/2005/8/layout/default"/>
    <dgm:cxn modelId="{FA0FF5D3-E8D8-4C47-9C7D-2706F70527D3}" srcId="{E35FE556-3788-45EF-A78A-4739FE0AB8BF}" destId="{E699C07C-CA74-47D5-8C7A-BA177C86998D}" srcOrd="0" destOrd="0" parTransId="{C79F1248-3B83-46C2-8B8F-6C4F4F8FFE4A}" sibTransId="{D348DD32-BF49-4F70-9687-50906C3F6CC4}"/>
    <dgm:cxn modelId="{BDA43C8F-AA42-4ABD-8B2E-E4ECC056C1F0}" srcId="{E35FE556-3788-45EF-A78A-4739FE0AB8BF}" destId="{7B79B591-5163-453E-904B-15E43837DF2A}" srcOrd="3" destOrd="0" parTransId="{43C4F8BD-357A-4DBD-B98D-0A1DD8DE1B2F}" sibTransId="{FD11512F-171B-4395-B2CC-59BC718327DE}"/>
    <dgm:cxn modelId="{5C5A8010-C5EA-4BDF-AB5A-A5F76D935FB1}" type="presOf" srcId="{B29EF88D-2C0A-4ED6-AA35-BAB4D14D03F7}" destId="{ED45B293-FE35-46C4-8D58-0F15CD320CE5}" srcOrd="0" destOrd="0" presId="urn:microsoft.com/office/officeart/2005/8/layout/default"/>
    <dgm:cxn modelId="{98DBABF1-0A5B-4C37-9C48-46E4E3811391}" type="presOf" srcId="{E35FE556-3788-45EF-A78A-4739FE0AB8BF}" destId="{05D5623B-DD5A-4502-8646-61ED25D02F29}" srcOrd="0" destOrd="0" presId="urn:microsoft.com/office/officeart/2005/8/layout/default"/>
    <dgm:cxn modelId="{26F3AA87-CAC6-4276-B51B-5347971B1A2B}" srcId="{E35FE556-3788-45EF-A78A-4739FE0AB8BF}" destId="{62449027-EBD4-4AC1-81FE-C630EFE064F6}" srcOrd="6" destOrd="0" parTransId="{E6F4CE45-84F0-44B3-A6E4-5039992F764B}" sibTransId="{748E7F24-D6F5-43A6-9765-A07A736C46F2}"/>
    <dgm:cxn modelId="{498AA661-3A3C-4C6E-BE25-82FC57620F7A}" type="presOf" srcId="{4CA1CA00-268C-473F-A596-963DE3ADBEFA}" destId="{E30DDBD4-1FD6-4FDB-9099-3AFD94D3E6A0}" srcOrd="0" destOrd="0" presId="urn:microsoft.com/office/officeart/2005/8/layout/default"/>
    <dgm:cxn modelId="{867A7A05-C2A9-474C-A288-1424A96F3440}" type="presOf" srcId="{62449027-EBD4-4AC1-81FE-C630EFE064F6}" destId="{C66A0905-69FE-4973-A5AE-4BE8A5DD649C}" srcOrd="0" destOrd="0" presId="urn:microsoft.com/office/officeart/2005/8/layout/default"/>
    <dgm:cxn modelId="{80BCB370-9529-4884-831C-7AFE1EC7D5E1}" type="presOf" srcId="{7B79B591-5163-453E-904B-15E43837DF2A}" destId="{CEDDA265-FEB7-4A4D-8246-88E5036C7D4E}" srcOrd="0" destOrd="0" presId="urn:microsoft.com/office/officeart/2005/8/layout/default"/>
    <dgm:cxn modelId="{C79CAAAB-54DE-44F9-8A78-1A824CDEDB42}" type="presParOf" srcId="{05D5623B-DD5A-4502-8646-61ED25D02F29}" destId="{6BA67E3C-9228-450A-A492-6934F34EAB72}" srcOrd="0" destOrd="0" presId="urn:microsoft.com/office/officeart/2005/8/layout/default"/>
    <dgm:cxn modelId="{2207011C-72B1-4097-875B-B37000CD0E89}" type="presParOf" srcId="{05D5623B-DD5A-4502-8646-61ED25D02F29}" destId="{7A2DCC26-425C-4F32-ACBA-259010F81C8F}" srcOrd="1" destOrd="0" presId="urn:microsoft.com/office/officeart/2005/8/layout/default"/>
    <dgm:cxn modelId="{8A86EFF9-9C82-4F93-8812-2F1402AD1F4C}" type="presParOf" srcId="{05D5623B-DD5A-4502-8646-61ED25D02F29}" destId="{C1B8B3EE-1F8E-455B-8525-2B579847B297}" srcOrd="2" destOrd="0" presId="urn:microsoft.com/office/officeart/2005/8/layout/default"/>
    <dgm:cxn modelId="{85E69FF4-1282-46CE-B0DB-F38BF293431C}" type="presParOf" srcId="{05D5623B-DD5A-4502-8646-61ED25D02F29}" destId="{26ECD529-0EA6-4236-ACC4-FF611502291C}" srcOrd="3" destOrd="0" presId="urn:microsoft.com/office/officeart/2005/8/layout/default"/>
    <dgm:cxn modelId="{D503627A-E055-4E05-902B-BD9F14DC9B35}" type="presParOf" srcId="{05D5623B-DD5A-4502-8646-61ED25D02F29}" destId="{95525B09-DA58-419F-B79B-EEBE5DDE2E0C}" srcOrd="4" destOrd="0" presId="urn:microsoft.com/office/officeart/2005/8/layout/default"/>
    <dgm:cxn modelId="{974B8F1A-596D-4A98-8C99-B2F62E6E83FC}" type="presParOf" srcId="{05D5623B-DD5A-4502-8646-61ED25D02F29}" destId="{1C0F77E5-84BF-4885-83F8-55BD458139EB}" srcOrd="5" destOrd="0" presId="urn:microsoft.com/office/officeart/2005/8/layout/default"/>
    <dgm:cxn modelId="{A6FC00EF-7AA0-4B53-9A79-00B880AD9CFF}" type="presParOf" srcId="{05D5623B-DD5A-4502-8646-61ED25D02F29}" destId="{CEDDA265-FEB7-4A4D-8246-88E5036C7D4E}" srcOrd="6" destOrd="0" presId="urn:microsoft.com/office/officeart/2005/8/layout/default"/>
    <dgm:cxn modelId="{616CA016-393A-4515-B7FC-F5161D60F9F5}" type="presParOf" srcId="{05D5623B-DD5A-4502-8646-61ED25D02F29}" destId="{960DC6CB-55A0-480D-AACF-AD0399A26F52}" srcOrd="7" destOrd="0" presId="urn:microsoft.com/office/officeart/2005/8/layout/default"/>
    <dgm:cxn modelId="{A88D70E3-798D-4D2D-B34C-E9C96C6DA10D}" type="presParOf" srcId="{05D5623B-DD5A-4502-8646-61ED25D02F29}" destId="{ED45B293-FE35-46C4-8D58-0F15CD320CE5}" srcOrd="8" destOrd="0" presId="urn:microsoft.com/office/officeart/2005/8/layout/default"/>
    <dgm:cxn modelId="{7760341F-6F0A-4F1B-A31D-7F6517C4E27A}" type="presParOf" srcId="{05D5623B-DD5A-4502-8646-61ED25D02F29}" destId="{6DB9A201-E1EF-4C12-A5F8-6100E650AB36}" srcOrd="9" destOrd="0" presId="urn:microsoft.com/office/officeart/2005/8/layout/default"/>
    <dgm:cxn modelId="{9356745F-08A3-4E10-B11A-4C9956E348FE}" type="presParOf" srcId="{05D5623B-DD5A-4502-8646-61ED25D02F29}" destId="{E30DDBD4-1FD6-4FDB-9099-3AFD94D3E6A0}" srcOrd="10" destOrd="0" presId="urn:microsoft.com/office/officeart/2005/8/layout/default"/>
    <dgm:cxn modelId="{08873FF2-5A62-4143-9FDC-DB46CB4E385E}" type="presParOf" srcId="{05D5623B-DD5A-4502-8646-61ED25D02F29}" destId="{52BDE3C1-3C13-4DAF-A900-299C7626D3CA}" srcOrd="11" destOrd="0" presId="urn:microsoft.com/office/officeart/2005/8/layout/default"/>
    <dgm:cxn modelId="{DB91D625-E7E2-4771-BFA1-6768861FFC69}" type="presParOf" srcId="{05D5623B-DD5A-4502-8646-61ED25D02F29}" destId="{C66A0905-69FE-4973-A5AE-4BE8A5DD649C}" srcOrd="12"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BAD5140C-E70F-4CCC-A308-044672F75C9F}" type="doc">
      <dgm:prSet loTypeId="urn:microsoft.com/office/officeart/2005/8/layout/venn3" loCatId="relationship" qsTypeId="urn:microsoft.com/office/officeart/2005/8/quickstyle/simple1" qsCatId="simple" csTypeId="urn:microsoft.com/office/officeart/2005/8/colors/colorful1" csCatId="colorful" phldr="1"/>
      <dgm:spPr/>
      <dgm:t>
        <a:bodyPr/>
        <a:lstStyle/>
        <a:p>
          <a:endParaRPr lang="es-CO"/>
        </a:p>
      </dgm:t>
    </dgm:pt>
    <dgm:pt modelId="{D3461822-BFE2-477B-99D8-5A9FE4E5A8C6}">
      <dgm:prSet phldrT="[Texto]" custT="1"/>
      <dgm:spPr>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s-CO" sz="1300" b="1" dirty="0">
              <a:solidFill>
                <a:schemeClr val="bg1"/>
              </a:solidFill>
              <a:latin typeface="Arial" panose="020B0604020202020204" pitchFamily="34" charset="0"/>
              <a:cs typeface="Arial" panose="020B0604020202020204" pitchFamily="34" charset="0"/>
            </a:rPr>
            <a:t>2. Producción</a:t>
          </a:r>
        </a:p>
      </dgm:t>
    </dgm:pt>
    <dgm:pt modelId="{5821D1F2-4ED7-41A0-9082-1736CFB43B73}" type="parTrans" cxnId="{4FAE7914-6513-41E8-809B-BDD3390DEB6B}">
      <dgm:prSet/>
      <dgm:spPr/>
      <dgm:t>
        <a:bodyPr/>
        <a:lstStyle/>
        <a:p>
          <a:endParaRPr lang="es-CO" sz="1300" b="1">
            <a:latin typeface="Arial" panose="020B0604020202020204" pitchFamily="34" charset="0"/>
            <a:cs typeface="Arial" panose="020B0604020202020204" pitchFamily="34" charset="0"/>
          </a:endParaRPr>
        </a:p>
      </dgm:t>
    </dgm:pt>
    <dgm:pt modelId="{3696D7B1-94D1-45EC-A61A-98C59D4D9C03}" type="sibTrans" cxnId="{4FAE7914-6513-41E8-809B-BDD3390DEB6B}">
      <dgm:prSet/>
      <dgm:spPr/>
      <dgm:t>
        <a:bodyPr/>
        <a:lstStyle/>
        <a:p>
          <a:endParaRPr lang="es-CO" sz="1300" b="1">
            <a:latin typeface="Arial" panose="020B0604020202020204" pitchFamily="34" charset="0"/>
            <a:cs typeface="Arial" panose="020B0604020202020204" pitchFamily="34" charset="0"/>
          </a:endParaRPr>
        </a:p>
      </dgm:t>
    </dgm:pt>
    <dgm:pt modelId="{B8416301-6704-4763-9473-B8C98773EF47}">
      <dgm:prSet phldrT="[Texto]" custT="1"/>
      <dgm:spPr>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s-CO" sz="1300" b="1" dirty="0">
              <a:solidFill>
                <a:schemeClr val="bg1"/>
              </a:solidFill>
              <a:latin typeface="Arial" panose="020B0604020202020204" pitchFamily="34" charset="0"/>
              <a:cs typeface="Arial" panose="020B0604020202020204" pitchFamily="34" charset="0"/>
            </a:rPr>
            <a:t>3.</a:t>
          </a:r>
        </a:p>
        <a:p>
          <a:r>
            <a:rPr lang="es-CO" sz="1300" b="1" dirty="0">
              <a:solidFill>
                <a:schemeClr val="bg1"/>
              </a:solidFill>
              <a:latin typeface="Arial" panose="020B0604020202020204" pitchFamily="34" charset="0"/>
              <a:cs typeface="Arial" panose="020B0604020202020204" pitchFamily="34" charset="0"/>
            </a:rPr>
            <a:t>Gestión y Trámite </a:t>
          </a:r>
        </a:p>
      </dgm:t>
    </dgm:pt>
    <dgm:pt modelId="{A9DD6F5A-4FD8-466E-A684-F12E20C86D10}" type="parTrans" cxnId="{52C8DE6B-36EF-4A66-8D48-D6B7378DDCB9}">
      <dgm:prSet/>
      <dgm:spPr/>
      <dgm:t>
        <a:bodyPr/>
        <a:lstStyle/>
        <a:p>
          <a:endParaRPr lang="es-CO" sz="1300" b="1">
            <a:latin typeface="Arial" panose="020B0604020202020204" pitchFamily="34" charset="0"/>
            <a:cs typeface="Arial" panose="020B0604020202020204" pitchFamily="34" charset="0"/>
          </a:endParaRPr>
        </a:p>
      </dgm:t>
    </dgm:pt>
    <dgm:pt modelId="{3EDB3FFA-BD04-490D-9A39-3FD1A9CF5D73}" type="sibTrans" cxnId="{52C8DE6B-36EF-4A66-8D48-D6B7378DDCB9}">
      <dgm:prSet/>
      <dgm:spPr/>
      <dgm:t>
        <a:bodyPr/>
        <a:lstStyle/>
        <a:p>
          <a:endParaRPr lang="es-CO" sz="1300" b="1">
            <a:latin typeface="Arial" panose="020B0604020202020204" pitchFamily="34" charset="0"/>
            <a:cs typeface="Arial" panose="020B0604020202020204" pitchFamily="34" charset="0"/>
          </a:endParaRPr>
        </a:p>
      </dgm:t>
    </dgm:pt>
    <dgm:pt modelId="{11047A61-4199-463C-BE03-BA11E6C1F95E}">
      <dgm:prSet phldrT="[Texto]" custT="1"/>
      <dgm:spPr>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s-CO" sz="1300" b="1" dirty="0">
              <a:solidFill>
                <a:schemeClr val="bg1"/>
              </a:solidFill>
              <a:latin typeface="Arial" panose="020B0604020202020204" pitchFamily="34" charset="0"/>
              <a:cs typeface="Arial" panose="020B0604020202020204" pitchFamily="34" charset="0"/>
            </a:rPr>
            <a:t>4. </a:t>
          </a:r>
        </a:p>
        <a:p>
          <a:r>
            <a:rPr lang="es-CO" sz="1300" b="1" dirty="0">
              <a:solidFill>
                <a:schemeClr val="bg1"/>
              </a:solidFill>
              <a:latin typeface="Arial" panose="020B0604020202020204" pitchFamily="34" charset="0"/>
              <a:cs typeface="Arial" panose="020B0604020202020204" pitchFamily="34" charset="0"/>
            </a:rPr>
            <a:t>Organización </a:t>
          </a:r>
        </a:p>
      </dgm:t>
    </dgm:pt>
    <dgm:pt modelId="{FAE0B6A9-A76D-4BED-809D-7EA7154AED5D}" type="parTrans" cxnId="{3841C7DF-D3B0-4C03-9B42-FF18B7BFDFED}">
      <dgm:prSet/>
      <dgm:spPr/>
      <dgm:t>
        <a:bodyPr/>
        <a:lstStyle/>
        <a:p>
          <a:endParaRPr lang="es-CO" sz="1300" b="1">
            <a:latin typeface="Arial" panose="020B0604020202020204" pitchFamily="34" charset="0"/>
            <a:cs typeface="Arial" panose="020B0604020202020204" pitchFamily="34" charset="0"/>
          </a:endParaRPr>
        </a:p>
      </dgm:t>
    </dgm:pt>
    <dgm:pt modelId="{FEC31192-F616-4818-9F4A-B2009441AB74}" type="sibTrans" cxnId="{3841C7DF-D3B0-4C03-9B42-FF18B7BFDFED}">
      <dgm:prSet/>
      <dgm:spPr/>
      <dgm:t>
        <a:bodyPr/>
        <a:lstStyle/>
        <a:p>
          <a:endParaRPr lang="es-CO" sz="1300" b="1">
            <a:latin typeface="Arial" panose="020B0604020202020204" pitchFamily="34" charset="0"/>
            <a:cs typeface="Arial" panose="020B0604020202020204" pitchFamily="34" charset="0"/>
          </a:endParaRPr>
        </a:p>
      </dgm:t>
    </dgm:pt>
    <dgm:pt modelId="{FC6822AF-F772-4D5F-BEA4-984466FA9E4C}">
      <dgm:prSet phldrT="[Texto]" custT="1"/>
      <dgm:spPr>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s-CO" sz="1300" b="1" dirty="0">
              <a:solidFill>
                <a:schemeClr val="bg1"/>
              </a:solidFill>
              <a:latin typeface="Arial" panose="020B0604020202020204" pitchFamily="34" charset="0"/>
              <a:cs typeface="Arial" panose="020B0604020202020204" pitchFamily="34" charset="0"/>
            </a:rPr>
            <a:t>1. </a:t>
          </a:r>
        </a:p>
        <a:p>
          <a:r>
            <a:rPr lang="es-CO" sz="1300" b="1" dirty="0">
              <a:solidFill>
                <a:schemeClr val="bg1"/>
              </a:solidFill>
              <a:latin typeface="Arial" panose="020B0604020202020204" pitchFamily="34" charset="0"/>
              <a:cs typeface="Arial" panose="020B0604020202020204" pitchFamily="34" charset="0"/>
            </a:rPr>
            <a:t>Planeación</a:t>
          </a:r>
        </a:p>
      </dgm:t>
    </dgm:pt>
    <dgm:pt modelId="{E87379F2-A14D-4443-9C20-A5B82294E77B}" type="parTrans" cxnId="{F6F8BCA3-08AA-4523-B94E-2DC4277F5BFC}">
      <dgm:prSet/>
      <dgm:spPr/>
      <dgm:t>
        <a:bodyPr/>
        <a:lstStyle/>
        <a:p>
          <a:endParaRPr lang="es-CO" sz="1300" b="1">
            <a:latin typeface="Arial" panose="020B0604020202020204" pitchFamily="34" charset="0"/>
            <a:cs typeface="Arial" panose="020B0604020202020204" pitchFamily="34" charset="0"/>
          </a:endParaRPr>
        </a:p>
      </dgm:t>
    </dgm:pt>
    <dgm:pt modelId="{AB63E482-BBB8-4F42-ADE8-279A19CC2C3D}" type="sibTrans" cxnId="{F6F8BCA3-08AA-4523-B94E-2DC4277F5BFC}">
      <dgm:prSet/>
      <dgm:spPr/>
      <dgm:t>
        <a:bodyPr/>
        <a:lstStyle/>
        <a:p>
          <a:endParaRPr lang="es-CO" sz="1300" b="1">
            <a:latin typeface="Arial" panose="020B0604020202020204" pitchFamily="34" charset="0"/>
            <a:cs typeface="Arial" panose="020B0604020202020204" pitchFamily="34" charset="0"/>
          </a:endParaRPr>
        </a:p>
      </dgm:t>
    </dgm:pt>
    <dgm:pt modelId="{61C4FAE7-C8B5-4AF8-962C-31ADBD4889C1}">
      <dgm:prSet phldrT="[Texto]" custT="1"/>
      <dgm:spPr>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s-CO" sz="1200" b="1" dirty="0">
              <a:solidFill>
                <a:schemeClr val="bg1"/>
              </a:solidFill>
              <a:latin typeface="Arial" panose="020B0604020202020204" pitchFamily="34" charset="0"/>
              <a:cs typeface="Arial" panose="020B0604020202020204" pitchFamily="34" charset="0"/>
            </a:rPr>
            <a:t>5.</a:t>
          </a:r>
        </a:p>
        <a:p>
          <a:r>
            <a:rPr lang="es-CO" sz="1200" b="1" dirty="0">
              <a:solidFill>
                <a:schemeClr val="bg1"/>
              </a:solidFill>
              <a:latin typeface="Arial" panose="020B0604020202020204" pitchFamily="34" charset="0"/>
              <a:cs typeface="Arial" panose="020B0604020202020204" pitchFamily="34" charset="0"/>
            </a:rPr>
            <a:t>Transferencia</a:t>
          </a:r>
        </a:p>
      </dgm:t>
    </dgm:pt>
    <dgm:pt modelId="{7A91015F-CF57-4DFB-B3AF-A2260C9D9A19}" type="parTrans" cxnId="{246F42B6-4BF1-4296-92C3-F3BC462CE28E}">
      <dgm:prSet/>
      <dgm:spPr/>
      <dgm:t>
        <a:bodyPr/>
        <a:lstStyle/>
        <a:p>
          <a:endParaRPr lang="es-CO" sz="1300" b="1">
            <a:latin typeface="Arial" panose="020B0604020202020204" pitchFamily="34" charset="0"/>
            <a:cs typeface="Arial" panose="020B0604020202020204" pitchFamily="34" charset="0"/>
          </a:endParaRPr>
        </a:p>
      </dgm:t>
    </dgm:pt>
    <dgm:pt modelId="{B9AB5C40-3AAA-4C90-B67E-39E91F02D1EE}" type="sibTrans" cxnId="{246F42B6-4BF1-4296-92C3-F3BC462CE28E}">
      <dgm:prSet/>
      <dgm:spPr/>
      <dgm:t>
        <a:bodyPr/>
        <a:lstStyle/>
        <a:p>
          <a:endParaRPr lang="es-CO" sz="1300" b="1">
            <a:latin typeface="Arial" panose="020B0604020202020204" pitchFamily="34" charset="0"/>
            <a:cs typeface="Arial" panose="020B0604020202020204" pitchFamily="34" charset="0"/>
          </a:endParaRPr>
        </a:p>
      </dgm:t>
    </dgm:pt>
    <dgm:pt modelId="{A1D54C85-9262-4F5C-B18A-69C6A74B5ABF}">
      <dgm:prSet phldrT="[Texto]" custT="1"/>
      <dgm:spPr>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s-CO" sz="1300" b="1" dirty="0">
              <a:solidFill>
                <a:schemeClr val="bg1"/>
              </a:solidFill>
              <a:latin typeface="Arial" panose="020B0604020202020204" pitchFamily="34" charset="0"/>
              <a:cs typeface="Arial" panose="020B0604020202020204" pitchFamily="34" charset="0"/>
            </a:rPr>
            <a:t>6.</a:t>
          </a:r>
        </a:p>
        <a:p>
          <a:r>
            <a:rPr lang="es-CO" sz="1300" b="1" dirty="0">
              <a:solidFill>
                <a:schemeClr val="bg1"/>
              </a:solidFill>
              <a:latin typeface="Arial" panose="020B0604020202020204" pitchFamily="34" charset="0"/>
              <a:cs typeface="Arial" panose="020B0604020202020204" pitchFamily="34" charset="0"/>
            </a:rPr>
            <a:t>Disposición</a:t>
          </a:r>
        </a:p>
      </dgm:t>
    </dgm:pt>
    <dgm:pt modelId="{8175EF08-EC2C-4FE0-814E-39D283103B63}" type="parTrans" cxnId="{5B62D449-E8EE-4B17-B701-9D0D1C0187ED}">
      <dgm:prSet/>
      <dgm:spPr/>
      <dgm:t>
        <a:bodyPr/>
        <a:lstStyle/>
        <a:p>
          <a:endParaRPr lang="es-CO" sz="1300">
            <a:latin typeface="Arial" panose="020B0604020202020204" pitchFamily="34" charset="0"/>
            <a:cs typeface="Arial" panose="020B0604020202020204" pitchFamily="34" charset="0"/>
          </a:endParaRPr>
        </a:p>
      </dgm:t>
    </dgm:pt>
    <dgm:pt modelId="{746636C0-C69F-4217-8CF0-26BFB8B911A7}" type="sibTrans" cxnId="{5B62D449-E8EE-4B17-B701-9D0D1C0187ED}">
      <dgm:prSet/>
      <dgm:spPr/>
      <dgm:t>
        <a:bodyPr/>
        <a:lstStyle/>
        <a:p>
          <a:endParaRPr lang="es-CO" sz="1300">
            <a:latin typeface="Arial" panose="020B0604020202020204" pitchFamily="34" charset="0"/>
            <a:cs typeface="Arial" panose="020B0604020202020204" pitchFamily="34" charset="0"/>
          </a:endParaRPr>
        </a:p>
      </dgm:t>
    </dgm:pt>
    <dgm:pt modelId="{3834C407-B80E-48DA-BE07-45E897EFC510}">
      <dgm:prSet phldrT="[Texto]" custT="1"/>
      <dgm:spPr>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s-CO" sz="1300" b="1" dirty="0">
              <a:solidFill>
                <a:schemeClr val="bg1"/>
              </a:solidFill>
              <a:latin typeface="Arial" panose="020B0604020202020204" pitchFamily="34" charset="0"/>
              <a:cs typeface="Arial" panose="020B0604020202020204" pitchFamily="34" charset="0"/>
            </a:rPr>
            <a:t>8. </a:t>
          </a:r>
        </a:p>
        <a:p>
          <a:r>
            <a:rPr lang="es-CO" sz="1300" b="1" dirty="0">
              <a:solidFill>
                <a:schemeClr val="bg1"/>
              </a:solidFill>
              <a:latin typeface="Arial" panose="020B0604020202020204" pitchFamily="34" charset="0"/>
              <a:cs typeface="Arial" panose="020B0604020202020204" pitchFamily="34" charset="0"/>
            </a:rPr>
            <a:t>Valoración</a:t>
          </a:r>
        </a:p>
      </dgm:t>
    </dgm:pt>
    <dgm:pt modelId="{E47E9EDB-7E8C-4C5B-82FC-905439FFDFEC}" type="parTrans" cxnId="{6DD102D3-C501-4D2D-AE40-C5DFA93FD7A8}">
      <dgm:prSet/>
      <dgm:spPr/>
      <dgm:t>
        <a:bodyPr/>
        <a:lstStyle/>
        <a:p>
          <a:endParaRPr lang="es-CO" sz="1300">
            <a:latin typeface="Arial" panose="020B0604020202020204" pitchFamily="34" charset="0"/>
            <a:cs typeface="Arial" panose="020B0604020202020204" pitchFamily="34" charset="0"/>
          </a:endParaRPr>
        </a:p>
      </dgm:t>
    </dgm:pt>
    <dgm:pt modelId="{065839BD-EBA8-42C0-A066-9CA8595C75B9}" type="sibTrans" cxnId="{6DD102D3-C501-4D2D-AE40-C5DFA93FD7A8}">
      <dgm:prSet/>
      <dgm:spPr/>
      <dgm:t>
        <a:bodyPr/>
        <a:lstStyle/>
        <a:p>
          <a:endParaRPr lang="es-CO" sz="1300">
            <a:latin typeface="Arial" panose="020B0604020202020204" pitchFamily="34" charset="0"/>
            <a:cs typeface="Arial" panose="020B0604020202020204" pitchFamily="34" charset="0"/>
          </a:endParaRPr>
        </a:p>
      </dgm:t>
    </dgm:pt>
    <dgm:pt modelId="{A20F9BA3-D7C5-614B-AA2E-C9337A01C1F9}">
      <dgm:prSet custT="1"/>
      <dgm:spPr/>
      <dgm:t>
        <a:bodyPr/>
        <a:lstStyle/>
        <a:p>
          <a:r>
            <a:rPr lang="es-ES" sz="1300" b="1" dirty="0">
              <a:solidFill>
                <a:schemeClr val="bg1"/>
              </a:solidFill>
              <a:latin typeface="Arial" panose="020B0604020202020204" pitchFamily="34" charset="0"/>
              <a:cs typeface="Arial" panose="020B0604020202020204" pitchFamily="34" charset="0"/>
            </a:rPr>
            <a:t>7. </a:t>
          </a:r>
        </a:p>
        <a:p>
          <a:r>
            <a:rPr lang="es-ES" sz="1300" b="1" dirty="0">
              <a:solidFill>
                <a:schemeClr val="bg1"/>
              </a:solidFill>
              <a:latin typeface="Arial" panose="020B0604020202020204" pitchFamily="34" charset="0"/>
              <a:cs typeface="Arial" panose="020B0604020202020204" pitchFamily="34" charset="0"/>
            </a:rPr>
            <a:t>Preservación a Largo Plazo</a:t>
          </a:r>
        </a:p>
      </dgm:t>
    </dgm:pt>
    <dgm:pt modelId="{4335EF79-D2D8-4443-8F71-6186A7D57327}" type="parTrans" cxnId="{3738D3E9-04EB-D347-83AE-7E0344651BBB}">
      <dgm:prSet/>
      <dgm:spPr/>
      <dgm:t>
        <a:bodyPr/>
        <a:lstStyle/>
        <a:p>
          <a:endParaRPr lang="es-ES" sz="1300">
            <a:latin typeface="Arial" panose="020B0604020202020204" pitchFamily="34" charset="0"/>
            <a:cs typeface="Arial" panose="020B0604020202020204" pitchFamily="34" charset="0"/>
          </a:endParaRPr>
        </a:p>
      </dgm:t>
    </dgm:pt>
    <dgm:pt modelId="{E75F0860-C774-784C-8560-9C28F0417836}" type="sibTrans" cxnId="{3738D3E9-04EB-D347-83AE-7E0344651BBB}">
      <dgm:prSet/>
      <dgm:spPr/>
      <dgm:t>
        <a:bodyPr/>
        <a:lstStyle/>
        <a:p>
          <a:endParaRPr lang="es-ES" sz="1300">
            <a:latin typeface="Arial" panose="020B0604020202020204" pitchFamily="34" charset="0"/>
            <a:cs typeface="Arial" panose="020B0604020202020204" pitchFamily="34" charset="0"/>
          </a:endParaRPr>
        </a:p>
      </dgm:t>
    </dgm:pt>
    <dgm:pt modelId="{A7E9B44F-3A39-46A0-9A9B-728B39B2E57A}" type="pres">
      <dgm:prSet presAssocID="{BAD5140C-E70F-4CCC-A308-044672F75C9F}" presName="Name0" presStyleCnt="0">
        <dgm:presLayoutVars>
          <dgm:dir/>
          <dgm:resizeHandles val="exact"/>
        </dgm:presLayoutVars>
      </dgm:prSet>
      <dgm:spPr/>
      <dgm:t>
        <a:bodyPr/>
        <a:lstStyle/>
        <a:p>
          <a:endParaRPr lang="es-ES"/>
        </a:p>
      </dgm:t>
    </dgm:pt>
    <dgm:pt modelId="{7764D6D7-C89E-4C10-8E25-017C5317F906}" type="pres">
      <dgm:prSet presAssocID="{D3461822-BFE2-477B-99D8-5A9FE4E5A8C6}" presName="Name5" presStyleLbl="vennNode1" presStyleIdx="0" presStyleCnt="8" custLinFactX="61495" custLinFactNeighborX="100000" custLinFactNeighborY="-6849">
        <dgm:presLayoutVars>
          <dgm:bulletEnabled val="1"/>
        </dgm:presLayoutVars>
      </dgm:prSet>
      <dgm:spPr/>
      <dgm:t>
        <a:bodyPr/>
        <a:lstStyle/>
        <a:p>
          <a:endParaRPr lang="es-ES"/>
        </a:p>
      </dgm:t>
    </dgm:pt>
    <dgm:pt modelId="{E38FBCE3-B5CD-41C5-ACA3-8C43EEDC16E6}" type="pres">
      <dgm:prSet presAssocID="{3696D7B1-94D1-45EC-A61A-98C59D4D9C03}" presName="space" presStyleCnt="0"/>
      <dgm:spPr/>
    </dgm:pt>
    <dgm:pt modelId="{776C5A01-B6F8-4A4F-AB05-20D13DCCD631}" type="pres">
      <dgm:prSet presAssocID="{B8416301-6704-4763-9473-B8C98773EF47}" presName="Name5" presStyleLbl="vennNode1" presStyleIdx="1" presStyleCnt="8" custLinFactX="63012" custLinFactNeighborX="100000" custLinFactNeighborY="-6537">
        <dgm:presLayoutVars>
          <dgm:bulletEnabled val="1"/>
        </dgm:presLayoutVars>
      </dgm:prSet>
      <dgm:spPr/>
      <dgm:t>
        <a:bodyPr/>
        <a:lstStyle/>
        <a:p>
          <a:endParaRPr lang="es-ES"/>
        </a:p>
      </dgm:t>
    </dgm:pt>
    <dgm:pt modelId="{D1ADE4A9-B0B5-4664-AA86-4FD0D20AB032}" type="pres">
      <dgm:prSet presAssocID="{3EDB3FFA-BD04-490D-9A39-3FD1A9CF5D73}" presName="space" presStyleCnt="0"/>
      <dgm:spPr/>
    </dgm:pt>
    <dgm:pt modelId="{00AA2B76-10D4-4B3F-82C2-B1391F86A41A}" type="pres">
      <dgm:prSet presAssocID="{11047A61-4199-463C-BE03-BA11E6C1F95E}" presName="Name5" presStyleLbl="vennNode1" presStyleIdx="2" presStyleCnt="8" custLinFactX="57361" custLinFactNeighborX="100000" custLinFactNeighborY="-5646">
        <dgm:presLayoutVars>
          <dgm:bulletEnabled val="1"/>
        </dgm:presLayoutVars>
      </dgm:prSet>
      <dgm:spPr/>
      <dgm:t>
        <a:bodyPr/>
        <a:lstStyle/>
        <a:p>
          <a:endParaRPr lang="es-ES"/>
        </a:p>
      </dgm:t>
    </dgm:pt>
    <dgm:pt modelId="{0803D89D-4617-40BB-955B-7E4100FADBDE}" type="pres">
      <dgm:prSet presAssocID="{FEC31192-F616-4818-9F4A-B2009441AB74}" presName="space" presStyleCnt="0"/>
      <dgm:spPr/>
    </dgm:pt>
    <dgm:pt modelId="{38863D1A-6AD3-4B89-92CA-7167E264CFB7}" type="pres">
      <dgm:prSet presAssocID="{FC6822AF-F772-4D5F-BEA4-984466FA9E4C}" presName="Name5" presStyleLbl="vennNode1" presStyleIdx="3" presStyleCnt="8" custLinFactX="-200000" custLinFactNeighborX="-201613" custLinFactNeighborY="-6537">
        <dgm:presLayoutVars>
          <dgm:bulletEnabled val="1"/>
        </dgm:presLayoutVars>
      </dgm:prSet>
      <dgm:spPr/>
      <dgm:t>
        <a:bodyPr/>
        <a:lstStyle/>
        <a:p>
          <a:endParaRPr lang="es-ES"/>
        </a:p>
      </dgm:t>
    </dgm:pt>
    <dgm:pt modelId="{59CADFB1-088E-4E41-9D24-0A9FF3316F5F}" type="pres">
      <dgm:prSet presAssocID="{AB63E482-BBB8-4F42-ADE8-279A19CC2C3D}" presName="space" presStyleCnt="0"/>
      <dgm:spPr/>
    </dgm:pt>
    <dgm:pt modelId="{A3050A5E-3877-4134-BA54-6214BD2425DA}" type="pres">
      <dgm:prSet presAssocID="{61C4FAE7-C8B5-4AF8-962C-31ADBD4889C1}" presName="Name5" presStyleLbl="vennNode1" presStyleIdx="4" presStyleCnt="8" custLinFactNeighborX="30797" custLinFactNeighborY="-4101">
        <dgm:presLayoutVars>
          <dgm:bulletEnabled val="1"/>
        </dgm:presLayoutVars>
      </dgm:prSet>
      <dgm:spPr/>
      <dgm:t>
        <a:bodyPr/>
        <a:lstStyle/>
        <a:p>
          <a:endParaRPr lang="es-ES"/>
        </a:p>
      </dgm:t>
    </dgm:pt>
    <dgm:pt modelId="{67A7A843-5248-43C6-8850-400C55532CAA}" type="pres">
      <dgm:prSet presAssocID="{B9AB5C40-3AAA-4C90-B67E-39E91F02D1EE}" presName="space" presStyleCnt="0"/>
      <dgm:spPr/>
    </dgm:pt>
    <dgm:pt modelId="{78C76CB2-FED7-431C-AA40-82EA404D3141}" type="pres">
      <dgm:prSet presAssocID="{A1D54C85-9262-4F5C-B18A-69C6A74B5ABF}" presName="Name5" presStyleLbl="vennNode1" presStyleIdx="5" presStyleCnt="8" custLinFactNeighborX="25384" custLinFactNeighborY="-5447">
        <dgm:presLayoutVars>
          <dgm:bulletEnabled val="1"/>
        </dgm:presLayoutVars>
      </dgm:prSet>
      <dgm:spPr/>
      <dgm:t>
        <a:bodyPr/>
        <a:lstStyle/>
        <a:p>
          <a:endParaRPr lang="es-ES"/>
        </a:p>
      </dgm:t>
    </dgm:pt>
    <dgm:pt modelId="{F4FFF5E8-72D3-400D-9CAB-50D34D7F0D31}" type="pres">
      <dgm:prSet presAssocID="{746636C0-C69F-4217-8CF0-26BFB8B911A7}" presName="space" presStyleCnt="0"/>
      <dgm:spPr/>
    </dgm:pt>
    <dgm:pt modelId="{D75BF75B-5BBD-5246-8C45-35B73847347A}" type="pres">
      <dgm:prSet presAssocID="{A20F9BA3-D7C5-614B-AA2E-C9337A01C1F9}" presName="Name5" presStyleLbl="vennNode1" presStyleIdx="6" presStyleCnt="8" custLinFactNeighborX="-18268" custLinFactNeighborY="-6479">
        <dgm:presLayoutVars>
          <dgm:bulletEnabled val="1"/>
        </dgm:presLayoutVars>
      </dgm:prSet>
      <dgm:spPr/>
      <dgm:t>
        <a:bodyPr/>
        <a:lstStyle/>
        <a:p>
          <a:endParaRPr lang="es-ES"/>
        </a:p>
      </dgm:t>
    </dgm:pt>
    <dgm:pt modelId="{6BFF76C6-2FDC-284A-9F66-78DD0EA778B7}" type="pres">
      <dgm:prSet presAssocID="{E75F0860-C774-784C-8560-9C28F0417836}" presName="space" presStyleCnt="0"/>
      <dgm:spPr/>
    </dgm:pt>
    <dgm:pt modelId="{12A168A8-6406-485A-A614-1D3D6B6C04BE}" type="pres">
      <dgm:prSet presAssocID="{3834C407-B80E-48DA-BE07-45E897EFC510}" presName="Name5" presStyleLbl="vennNode1" presStyleIdx="7" presStyleCnt="8" custLinFactNeighborX="1613" custLinFactNeighborY="-10839">
        <dgm:presLayoutVars>
          <dgm:bulletEnabled val="1"/>
        </dgm:presLayoutVars>
      </dgm:prSet>
      <dgm:spPr/>
      <dgm:t>
        <a:bodyPr/>
        <a:lstStyle/>
        <a:p>
          <a:endParaRPr lang="es-ES"/>
        </a:p>
      </dgm:t>
    </dgm:pt>
  </dgm:ptLst>
  <dgm:cxnLst>
    <dgm:cxn modelId="{7BECA79F-B51B-440E-AE30-CC84C5AAA855}" type="presOf" srcId="{61C4FAE7-C8B5-4AF8-962C-31ADBD4889C1}" destId="{A3050A5E-3877-4134-BA54-6214BD2425DA}" srcOrd="0" destOrd="0" presId="urn:microsoft.com/office/officeart/2005/8/layout/venn3"/>
    <dgm:cxn modelId="{5B62D449-E8EE-4B17-B701-9D0D1C0187ED}" srcId="{BAD5140C-E70F-4CCC-A308-044672F75C9F}" destId="{A1D54C85-9262-4F5C-B18A-69C6A74B5ABF}" srcOrd="5" destOrd="0" parTransId="{8175EF08-EC2C-4FE0-814E-39D283103B63}" sibTransId="{746636C0-C69F-4217-8CF0-26BFB8B911A7}"/>
    <dgm:cxn modelId="{89379EFD-5EF5-444A-BC9A-0D6E8AB8B639}" type="presOf" srcId="{BAD5140C-E70F-4CCC-A308-044672F75C9F}" destId="{A7E9B44F-3A39-46A0-9A9B-728B39B2E57A}" srcOrd="0" destOrd="0" presId="urn:microsoft.com/office/officeart/2005/8/layout/venn3"/>
    <dgm:cxn modelId="{0770DC66-B217-480D-B286-E58E372D76EB}" type="presOf" srcId="{3834C407-B80E-48DA-BE07-45E897EFC510}" destId="{12A168A8-6406-485A-A614-1D3D6B6C04BE}" srcOrd="0" destOrd="0" presId="urn:microsoft.com/office/officeart/2005/8/layout/venn3"/>
    <dgm:cxn modelId="{4FAE7914-6513-41E8-809B-BDD3390DEB6B}" srcId="{BAD5140C-E70F-4CCC-A308-044672F75C9F}" destId="{D3461822-BFE2-477B-99D8-5A9FE4E5A8C6}" srcOrd="0" destOrd="0" parTransId="{5821D1F2-4ED7-41A0-9082-1736CFB43B73}" sibTransId="{3696D7B1-94D1-45EC-A61A-98C59D4D9C03}"/>
    <dgm:cxn modelId="{F6F8BCA3-08AA-4523-B94E-2DC4277F5BFC}" srcId="{BAD5140C-E70F-4CCC-A308-044672F75C9F}" destId="{FC6822AF-F772-4D5F-BEA4-984466FA9E4C}" srcOrd="3" destOrd="0" parTransId="{E87379F2-A14D-4443-9C20-A5B82294E77B}" sibTransId="{AB63E482-BBB8-4F42-ADE8-279A19CC2C3D}"/>
    <dgm:cxn modelId="{C8F6187F-0512-4A39-88DC-EDF81A830C83}" type="presOf" srcId="{A1D54C85-9262-4F5C-B18A-69C6A74B5ABF}" destId="{78C76CB2-FED7-431C-AA40-82EA404D3141}" srcOrd="0" destOrd="0" presId="urn:microsoft.com/office/officeart/2005/8/layout/venn3"/>
    <dgm:cxn modelId="{52C8DE6B-36EF-4A66-8D48-D6B7378DDCB9}" srcId="{BAD5140C-E70F-4CCC-A308-044672F75C9F}" destId="{B8416301-6704-4763-9473-B8C98773EF47}" srcOrd="1" destOrd="0" parTransId="{A9DD6F5A-4FD8-466E-A684-F12E20C86D10}" sibTransId="{3EDB3FFA-BD04-490D-9A39-3FD1A9CF5D73}"/>
    <dgm:cxn modelId="{3841C7DF-D3B0-4C03-9B42-FF18B7BFDFED}" srcId="{BAD5140C-E70F-4CCC-A308-044672F75C9F}" destId="{11047A61-4199-463C-BE03-BA11E6C1F95E}" srcOrd="2" destOrd="0" parTransId="{FAE0B6A9-A76D-4BED-809D-7EA7154AED5D}" sibTransId="{FEC31192-F616-4818-9F4A-B2009441AB74}"/>
    <dgm:cxn modelId="{3738D3E9-04EB-D347-83AE-7E0344651BBB}" srcId="{BAD5140C-E70F-4CCC-A308-044672F75C9F}" destId="{A20F9BA3-D7C5-614B-AA2E-C9337A01C1F9}" srcOrd="6" destOrd="0" parTransId="{4335EF79-D2D8-4443-8F71-6186A7D57327}" sibTransId="{E75F0860-C774-784C-8560-9C28F0417836}"/>
    <dgm:cxn modelId="{435BDD55-1BC7-5246-8878-E4FB809CEA2E}" type="presOf" srcId="{A20F9BA3-D7C5-614B-AA2E-C9337A01C1F9}" destId="{D75BF75B-5BBD-5246-8C45-35B73847347A}" srcOrd="0" destOrd="0" presId="urn:microsoft.com/office/officeart/2005/8/layout/venn3"/>
    <dgm:cxn modelId="{72BA70A6-5B2B-433B-8C90-B1393E9F6711}" type="presOf" srcId="{FC6822AF-F772-4D5F-BEA4-984466FA9E4C}" destId="{38863D1A-6AD3-4B89-92CA-7167E264CFB7}" srcOrd="0" destOrd="0" presId="urn:microsoft.com/office/officeart/2005/8/layout/venn3"/>
    <dgm:cxn modelId="{246F42B6-4BF1-4296-92C3-F3BC462CE28E}" srcId="{BAD5140C-E70F-4CCC-A308-044672F75C9F}" destId="{61C4FAE7-C8B5-4AF8-962C-31ADBD4889C1}" srcOrd="4" destOrd="0" parTransId="{7A91015F-CF57-4DFB-B3AF-A2260C9D9A19}" sibTransId="{B9AB5C40-3AAA-4C90-B67E-39E91F02D1EE}"/>
    <dgm:cxn modelId="{D4075498-6A5B-44A3-B70B-BD133B90825F}" type="presOf" srcId="{11047A61-4199-463C-BE03-BA11E6C1F95E}" destId="{00AA2B76-10D4-4B3F-82C2-B1391F86A41A}" srcOrd="0" destOrd="0" presId="urn:microsoft.com/office/officeart/2005/8/layout/venn3"/>
    <dgm:cxn modelId="{CBE3CCD8-90E3-4A51-9977-A3DFB641AEED}" type="presOf" srcId="{D3461822-BFE2-477B-99D8-5A9FE4E5A8C6}" destId="{7764D6D7-C89E-4C10-8E25-017C5317F906}" srcOrd="0" destOrd="0" presId="urn:microsoft.com/office/officeart/2005/8/layout/venn3"/>
    <dgm:cxn modelId="{63158544-2098-4916-ABBD-1537266571A0}" type="presOf" srcId="{B8416301-6704-4763-9473-B8C98773EF47}" destId="{776C5A01-B6F8-4A4F-AB05-20D13DCCD631}" srcOrd="0" destOrd="0" presId="urn:microsoft.com/office/officeart/2005/8/layout/venn3"/>
    <dgm:cxn modelId="{6DD102D3-C501-4D2D-AE40-C5DFA93FD7A8}" srcId="{BAD5140C-E70F-4CCC-A308-044672F75C9F}" destId="{3834C407-B80E-48DA-BE07-45E897EFC510}" srcOrd="7" destOrd="0" parTransId="{E47E9EDB-7E8C-4C5B-82FC-905439FFDFEC}" sibTransId="{065839BD-EBA8-42C0-A066-9CA8595C75B9}"/>
    <dgm:cxn modelId="{77350D4E-FAF9-47EA-BF9E-8CDB37663F3B}" type="presParOf" srcId="{A7E9B44F-3A39-46A0-9A9B-728B39B2E57A}" destId="{7764D6D7-C89E-4C10-8E25-017C5317F906}" srcOrd="0" destOrd="0" presId="urn:microsoft.com/office/officeart/2005/8/layout/venn3"/>
    <dgm:cxn modelId="{90B340A8-414B-43DE-9B43-0BC6D7B5FD0C}" type="presParOf" srcId="{A7E9B44F-3A39-46A0-9A9B-728B39B2E57A}" destId="{E38FBCE3-B5CD-41C5-ACA3-8C43EEDC16E6}" srcOrd="1" destOrd="0" presId="urn:microsoft.com/office/officeart/2005/8/layout/venn3"/>
    <dgm:cxn modelId="{3F4D27FB-1FF2-402D-A1EC-1C3B2E4E0B48}" type="presParOf" srcId="{A7E9B44F-3A39-46A0-9A9B-728B39B2E57A}" destId="{776C5A01-B6F8-4A4F-AB05-20D13DCCD631}" srcOrd="2" destOrd="0" presId="urn:microsoft.com/office/officeart/2005/8/layout/venn3"/>
    <dgm:cxn modelId="{7A510007-2F7F-4F29-8D07-601FAFCE9915}" type="presParOf" srcId="{A7E9B44F-3A39-46A0-9A9B-728B39B2E57A}" destId="{D1ADE4A9-B0B5-4664-AA86-4FD0D20AB032}" srcOrd="3" destOrd="0" presId="urn:microsoft.com/office/officeart/2005/8/layout/venn3"/>
    <dgm:cxn modelId="{B15E364D-9531-46BA-B08A-E90270B46CE2}" type="presParOf" srcId="{A7E9B44F-3A39-46A0-9A9B-728B39B2E57A}" destId="{00AA2B76-10D4-4B3F-82C2-B1391F86A41A}" srcOrd="4" destOrd="0" presId="urn:microsoft.com/office/officeart/2005/8/layout/venn3"/>
    <dgm:cxn modelId="{2DC91277-A6A5-41BD-8E09-D1A4F1B704B3}" type="presParOf" srcId="{A7E9B44F-3A39-46A0-9A9B-728B39B2E57A}" destId="{0803D89D-4617-40BB-955B-7E4100FADBDE}" srcOrd="5" destOrd="0" presId="urn:microsoft.com/office/officeart/2005/8/layout/venn3"/>
    <dgm:cxn modelId="{F51E9210-F6C4-46CB-9758-C11FBE65B336}" type="presParOf" srcId="{A7E9B44F-3A39-46A0-9A9B-728B39B2E57A}" destId="{38863D1A-6AD3-4B89-92CA-7167E264CFB7}" srcOrd="6" destOrd="0" presId="urn:microsoft.com/office/officeart/2005/8/layout/venn3"/>
    <dgm:cxn modelId="{B3BE2E9C-1F9B-4BC9-A96E-4CE485769EFC}" type="presParOf" srcId="{A7E9B44F-3A39-46A0-9A9B-728B39B2E57A}" destId="{59CADFB1-088E-4E41-9D24-0A9FF3316F5F}" srcOrd="7" destOrd="0" presId="urn:microsoft.com/office/officeart/2005/8/layout/venn3"/>
    <dgm:cxn modelId="{6EF10AEE-AD6B-41AC-919B-87E111EC132B}" type="presParOf" srcId="{A7E9B44F-3A39-46A0-9A9B-728B39B2E57A}" destId="{A3050A5E-3877-4134-BA54-6214BD2425DA}" srcOrd="8" destOrd="0" presId="urn:microsoft.com/office/officeart/2005/8/layout/venn3"/>
    <dgm:cxn modelId="{ECD23AA3-AF0E-4F02-8635-E12D0DB6FDB1}" type="presParOf" srcId="{A7E9B44F-3A39-46A0-9A9B-728B39B2E57A}" destId="{67A7A843-5248-43C6-8850-400C55532CAA}" srcOrd="9" destOrd="0" presId="urn:microsoft.com/office/officeart/2005/8/layout/venn3"/>
    <dgm:cxn modelId="{FC109DAA-ED59-4B52-BA27-7AE3EF4A9DAB}" type="presParOf" srcId="{A7E9B44F-3A39-46A0-9A9B-728B39B2E57A}" destId="{78C76CB2-FED7-431C-AA40-82EA404D3141}" srcOrd="10" destOrd="0" presId="urn:microsoft.com/office/officeart/2005/8/layout/venn3"/>
    <dgm:cxn modelId="{A48D29E3-1B1F-4AE7-B913-38CC48A32884}" type="presParOf" srcId="{A7E9B44F-3A39-46A0-9A9B-728B39B2E57A}" destId="{F4FFF5E8-72D3-400D-9CAB-50D34D7F0D31}" srcOrd="11" destOrd="0" presId="urn:microsoft.com/office/officeart/2005/8/layout/venn3"/>
    <dgm:cxn modelId="{BB371DBE-0A4B-EB40-84B5-724C26AE0A3E}" type="presParOf" srcId="{A7E9B44F-3A39-46A0-9A9B-728B39B2E57A}" destId="{D75BF75B-5BBD-5246-8C45-35B73847347A}" srcOrd="12" destOrd="0" presId="urn:microsoft.com/office/officeart/2005/8/layout/venn3"/>
    <dgm:cxn modelId="{0AAB819D-2A9C-9345-A201-E055444EB1FF}" type="presParOf" srcId="{A7E9B44F-3A39-46A0-9A9B-728B39B2E57A}" destId="{6BFF76C6-2FDC-284A-9F66-78DD0EA778B7}" srcOrd="13" destOrd="0" presId="urn:microsoft.com/office/officeart/2005/8/layout/venn3"/>
    <dgm:cxn modelId="{53CFD49B-5FAB-4A75-B862-81303CB33889}" type="presParOf" srcId="{A7E9B44F-3A39-46A0-9A9B-728B39B2E57A}" destId="{12A168A8-6406-485A-A614-1D3D6B6C04BE}" srcOrd="14" destOrd="0" presId="urn:microsoft.com/office/officeart/2005/8/layout/venn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A5BBE6F3-8109-452F-B5C1-88A30F519C36}" type="doc">
      <dgm:prSet loTypeId="urn:microsoft.com/office/officeart/2005/8/layout/vProcess5" loCatId="process" qsTypeId="urn:microsoft.com/office/officeart/2005/8/quickstyle/simple1" qsCatId="simple" csTypeId="urn:microsoft.com/office/officeart/2005/8/colors/colorful1" csCatId="colorful" phldr="1"/>
      <dgm:spPr>
        <a:scene3d>
          <a:camera prst="orthographicFront">
            <a:rot lat="0" lon="0" rev="0"/>
          </a:camera>
          <a:lightRig rig="balanced" dir="t">
            <a:rot lat="0" lon="0" rev="8700000"/>
          </a:lightRig>
        </a:scene3d>
      </dgm:spPr>
      <dgm:t>
        <a:bodyPr/>
        <a:lstStyle/>
        <a:p>
          <a:endParaRPr lang="es-CO"/>
        </a:p>
      </dgm:t>
    </dgm:pt>
    <dgm:pt modelId="{BD3F5F4F-A6F6-4242-8F9A-759916CBEF05}">
      <dgm:prSet phldrT="[Texto]" custT="1"/>
      <dgm:spPr>
        <a:scene3d>
          <a:camera prst="orthographicFront">
            <a:rot lat="0" lon="0" rev="0"/>
          </a:camera>
          <a:lightRig rig="balanced" dir="t">
            <a:rot lat="0" lon="0" rev="8700000"/>
          </a:lightRig>
        </a:scene3d>
        <a:sp3d>
          <a:bevelT w="190500" h="38100"/>
        </a:sp3d>
      </dgm:spPr>
      <dgm:t>
        <a:bodyPr/>
        <a:lstStyle/>
        <a:p>
          <a:pPr algn="ctr"/>
          <a:endParaRPr lang="es-ES" sz="1400" b="1" dirty="0"/>
        </a:p>
      </dgm:t>
    </dgm:pt>
    <dgm:pt modelId="{E8D0676A-4F94-47C5-A05F-BC2477C0482B}" type="parTrans" cxnId="{F025D98D-8C47-4E16-9566-33E1F95DB1F8}">
      <dgm:prSet/>
      <dgm:spPr/>
      <dgm:t>
        <a:bodyPr/>
        <a:lstStyle/>
        <a:p>
          <a:endParaRPr lang="es-CO" sz="1400" b="1"/>
        </a:p>
      </dgm:t>
    </dgm:pt>
    <dgm:pt modelId="{28237663-F46A-4803-8E61-50EF8B2394FD}" type="sibTrans" cxnId="{F025D98D-8C47-4E16-9566-33E1F95DB1F8}">
      <dgm:prSet custT="1"/>
      <dgm:spPr>
        <a:scene3d>
          <a:camera prst="orthographicFront">
            <a:rot lat="0" lon="0" rev="0"/>
          </a:camera>
          <a:lightRig rig="balanced" dir="t">
            <a:rot lat="0" lon="0" rev="8700000"/>
          </a:lightRig>
        </a:scene3d>
        <a:sp3d>
          <a:bevelT w="190500" h="38100"/>
        </a:sp3d>
      </dgm:spPr>
      <dgm:t>
        <a:bodyPr/>
        <a:lstStyle/>
        <a:p>
          <a:endParaRPr lang="es-CO" sz="1400" b="1"/>
        </a:p>
      </dgm:t>
    </dgm:pt>
    <dgm:pt modelId="{2CAF11AC-A0B1-4C47-80C9-5509D1CF5C4F}">
      <dgm:prSet phldrT="[Texto]" custT="1"/>
      <dgm:spPr>
        <a:scene3d>
          <a:camera prst="orthographicFront">
            <a:rot lat="0" lon="0" rev="0"/>
          </a:camera>
          <a:lightRig rig="balanced" dir="t">
            <a:rot lat="0" lon="0" rev="8700000"/>
          </a:lightRig>
        </a:scene3d>
        <a:sp3d>
          <a:bevelT w="190500" h="38100"/>
        </a:sp3d>
      </dgm:spPr>
      <dgm:t>
        <a:bodyPr/>
        <a:lstStyle/>
        <a:p>
          <a:endParaRPr lang="es-ES" sz="1400" b="1" dirty="0"/>
        </a:p>
      </dgm:t>
    </dgm:pt>
    <dgm:pt modelId="{A643843F-F11E-439D-B8AD-E003F04652E2}" type="sibTrans" cxnId="{ED873BD9-31FE-498F-995A-B574F132E1A6}">
      <dgm:prSet/>
      <dgm:spPr/>
      <dgm:t>
        <a:bodyPr/>
        <a:lstStyle/>
        <a:p>
          <a:endParaRPr lang="es-CO" sz="1400" b="1"/>
        </a:p>
      </dgm:t>
    </dgm:pt>
    <dgm:pt modelId="{4165F6C4-DF3C-44F9-8ED2-1D4041969252}" type="parTrans" cxnId="{ED873BD9-31FE-498F-995A-B574F132E1A6}">
      <dgm:prSet/>
      <dgm:spPr/>
      <dgm:t>
        <a:bodyPr/>
        <a:lstStyle/>
        <a:p>
          <a:endParaRPr lang="es-CO" sz="1400" b="1"/>
        </a:p>
      </dgm:t>
    </dgm:pt>
    <dgm:pt modelId="{43CA0667-0291-4280-819A-60B7BC92A2F2}">
      <dgm:prSet phldrT="[Texto]" custT="1"/>
      <dgm:spPr>
        <a:scene3d>
          <a:camera prst="orthographicFront">
            <a:rot lat="0" lon="0" rev="0"/>
          </a:camera>
          <a:lightRig rig="balanced" dir="t">
            <a:rot lat="0" lon="0" rev="8700000"/>
          </a:lightRig>
        </a:scene3d>
        <a:sp3d>
          <a:bevelT w="190500" h="38100"/>
        </a:sp3d>
      </dgm:spPr>
      <dgm:t>
        <a:bodyPr/>
        <a:lstStyle/>
        <a:p>
          <a:pPr algn="ctr"/>
          <a:endParaRPr lang="es-CO" sz="1400" b="1" dirty="0"/>
        </a:p>
      </dgm:t>
    </dgm:pt>
    <dgm:pt modelId="{23D4644A-8205-44F1-82DA-440587F5AB6C}" type="sibTrans" cxnId="{EC7C20CF-18E0-4761-95F2-2113088CC253}">
      <dgm:prSet custT="1"/>
      <dgm:spPr>
        <a:scene3d>
          <a:camera prst="orthographicFront">
            <a:rot lat="0" lon="0" rev="0"/>
          </a:camera>
          <a:lightRig rig="balanced" dir="t">
            <a:rot lat="0" lon="0" rev="8700000"/>
          </a:lightRig>
        </a:scene3d>
        <a:sp3d>
          <a:bevelT w="190500" h="38100"/>
        </a:sp3d>
      </dgm:spPr>
      <dgm:t>
        <a:bodyPr/>
        <a:lstStyle/>
        <a:p>
          <a:endParaRPr lang="es-CO" sz="1400" b="1"/>
        </a:p>
      </dgm:t>
    </dgm:pt>
    <dgm:pt modelId="{6DEA99B1-DA01-4E41-A7B7-4CAB4E7316C3}" type="parTrans" cxnId="{EC7C20CF-18E0-4761-95F2-2113088CC253}">
      <dgm:prSet/>
      <dgm:spPr/>
      <dgm:t>
        <a:bodyPr/>
        <a:lstStyle/>
        <a:p>
          <a:endParaRPr lang="es-CO" sz="1400" b="1"/>
        </a:p>
      </dgm:t>
    </dgm:pt>
    <dgm:pt modelId="{A02EF8DC-97E0-488B-A0AB-8BDA620F3611}" type="pres">
      <dgm:prSet presAssocID="{A5BBE6F3-8109-452F-B5C1-88A30F519C36}" presName="outerComposite" presStyleCnt="0">
        <dgm:presLayoutVars>
          <dgm:chMax val="5"/>
          <dgm:dir/>
          <dgm:resizeHandles val="exact"/>
        </dgm:presLayoutVars>
      </dgm:prSet>
      <dgm:spPr/>
      <dgm:t>
        <a:bodyPr/>
        <a:lstStyle/>
        <a:p>
          <a:endParaRPr lang="es-ES"/>
        </a:p>
      </dgm:t>
    </dgm:pt>
    <dgm:pt modelId="{3F164E53-E9CF-4871-BCB2-E8573947D584}" type="pres">
      <dgm:prSet presAssocID="{A5BBE6F3-8109-452F-B5C1-88A30F519C36}" presName="dummyMaxCanvas" presStyleCnt="0">
        <dgm:presLayoutVars/>
      </dgm:prSet>
      <dgm:spPr>
        <a:scene3d>
          <a:camera prst="orthographicFront">
            <a:rot lat="0" lon="0" rev="0"/>
          </a:camera>
          <a:lightRig rig="balanced" dir="t">
            <a:rot lat="0" lon="0" rev="8700000"/>
          </a:lightRig>
        </a:scene3d>
        <a:sp3d>
          <a:bevelT w="190500" h="38100"/>
        </a:sp3d>
      </dgm:spPr>
    </dgm:pt>
    <dgm:pt modelId="{ECBF7AA0-1D9E-4A34-863B-47225BAFCED6}" type="pres">
      <dgm:prSet presAssocID="{A5BBE6F3-8109-452F-B5C1-88A30F519C36}" presName="ThreeNodes_1" presStyleLbl="node1" presStyleIdx="0" presStyleCnt="3" custScaleX="117647" custLinFactNeighborX="8824" custLinFactNeighborY="-33335">
        <dgm:presLayoutVars>
          <dgm:bulletEnabled val="1"/>
        </dgm:presLayoutVars>
      </dgm:prSet>
      <dgm:spPr/>
      <dgm:t>
        <a:bodyPr/>
        <a:lstStyle/>
        <a:p>
          <a:endParaRPr lang="es-ES"/>
        </a:p>
      </dgm:t>
    </dgm:pt>
    <dgm:pt modelId="{5FCD20B7-6712-4CA2-8C87-F66C55DBE1C5}" type="pres">
      <dgm:prSet presAssocID="{A5BBE6F3-8109-452F-B5C1-88A30F519C36}" presName="ThreeNodes_2" presStyleLbl="node1" presStyleIdx="1" presStyleCnt="3" custScaleX="117647" custScaleY="160143" custLinFactNeighborX="332" custLinFactNeighborY="17045">
        <dgm:presLayoutVars>
          <dgm:bulletEnabled val="1"/>
        </dgm:presLayoutVars>
      </dgm:prSet>
      <dgm:spPr/>
      <dgm:t>
        <a:bodyPr/>
        <a:lstStyle/>
        <a:p>
          <a:endParaRPr lang="es-ES"/>
        </a:p>
      </dgm:t>
    </dgm:pt>
    <dgm:pt modelId="{2DE5C136-BB56-4A3F-BA46-615D73CCFA75}" type="pres">
      <dgm:prSet presAssocID="{A5BBE6F3-8109-452F-B5C1-88A30F519C36}" presName="ThreeNodes_3" presStyleLbl="node1" presStyleIdx="2" presStyleCnt="3" custScaleX="117647" custLinFactNeighborX="-8824" custLinFactNeighborY="35177">
        <dgm:presLayoutVars>
          <dgm:bulletEnabled val="1"/>
        </dgm:presLayoutVars>
      </dgm:prSet>
      <dgm:spPr/>
      <dgm:t>
        <a:bodyPr/>
        <a:lstStyle/>
        <a:p>
          <a:endParaRPr lang="es-ES"/>
        </a:p>
      </dgm:t>
    </dgm:pt>
    <dgm:pt modelId="{F4BA9E77-778B-42CD-9AE6-0BFD46879974}" type="pres">
      <dgm:prSet presAssocID="{A5BBE6F3-8109-452F-B5C1-88A30F519C36}" presName="ThreeConn_1-2" presStyleLbl="fgAccFollowNode1" presStyleIdx="0" presStyleCnt="2">
        <dgm:presLayoutVars>
          <dgm:bulletEnabled val="1"/>
        </dgm:presLayoutVars>
      </dgm:prSet>
      <dgm:spPr/>
      <dgm:t>
        <a:bodyPr/>
        <a:lstStyle/>
        <a:p>
          <a:endParaRPr lang="es-ES"/>
        </a:p>
      </dgm:t>
    </dgm:pt>
    <dgm:pt modelId="{F5602CF3-898E-4E84-9731-D69BF61A64D4}" type="pres">
      <dgm:prSet presAssocID="{A5BBE6F3-8109-452F-B5C1-88A30F519C36}" presName="ThreeConn_2-3" presStyleLbl="fgAccFollowNode1" presStyleIdx="1" presStyleCnt="2">
        <dgm:presLayoutVars>
          <dgm:bulletEnabled val="1"/>
        </dgm:presLayoutVars>
      </dgm:prSet>
      <dgm:spPr/>
      <dgm:t>
        <a:bodyPr/>
        <a:lstStyle/>
        <a:p>
          <a:endParaRPr lang="es-ES"/>
        </a:p>
      </dgm:t>
    </dgm:pt>
    <dgm:pt modelId="{EBC64808-CE89-4638-B681-D867EE02EC30}" type="pres">
      <dgm:prSet presAssocID="{A5BBE6F3-8109-452F-B5C1-88A30F519C36}" presName="ThreeNodes_1_text" presStyleLbl="node1" presStyleIdx="2" presStyleCnt="3">
        <dgm:presLayoutVars>
          <dgm:bulletEnabled val="1"/>
        </dgm:presLayoutVars>
      </dgm:prSet>
      <dgm:spPr/>
      <dgm:t>
        <a:bodyPr/>
        <a:lstStyle/>
        <a:p>
          <a:endParaRPr lang="es-ES"/>
        </a:p>
      </dgm:t>
    </dgm:pt>
    <dgm:pt modelId="{873EFF43-CDAF-49AB-AF5F-485CB045BC3E}" type="pres">
      <dgm:prSet presAssocID="{A5BBE6F3-8109-452F-B5C1-88A30F519C36}" presName="ThreeNodes_2_text" presStyleLbl="node1" presStyleIdx="2" presStyleCnt="3">
        <dgm:presLayoutVars>
          <dgm:bulletEnabled val="1"/>
        </dgm:presLayoutVars>
      </dgm:prSet>
      <dgm:spPr/>
      <dgm:t>
        <a:bodyPr/>
        <a:lstStyle/>
        <a:p>
          <a:endParaRPr lang="es-ES"/>
        </a:p>
      </dgm:t>
    </dgm:pt>
    <dgm:pt modelId="{9FDD3788-DE2B-4086-8FCE-5BA8A22A79B6}" type="pres">
      <dgm:prSet presAssocID="{A5BBE6F3-8109-452F-B5C1-88A30F519C36}" presName="ThreeNodes_3_text" presStyleLbl="node1" presStyleIdx="2" presStyleCnt="3">
        <dgm:presLayoutVars>
          <dgm:bulletEnabled val="1"/>
        </dgm:presLayoutVars>
      </dgm:prSet>
      <dgm:spPr/>
      <dgm:t>
        <a:bodyPr/>
        <a:lstStyle/>
        <a:p>
          <a:endParaRPr lang="es-ES"/>
        </a:p>
      </dgm:t>
    </dgm:pt>
  </dgm:ptLst>
  <dgm:cxnLst>
    <dgm:cxn modelId="{77BB246C-2B42-4ADC-A155-AF07E3A87D33}" type="presOf" srcId="{23D4644A-8205-44F1-82DA-440587F5AB6C}" destId="{F4BA9E77-778B-42CD-9AE6-0BFD46879974}" srcOrd="0" destOrd="0" presId="urn:microsoft.com/office/officeart/2005/8/layout/vProcess5"/>
    <dgm:cxn modelId="{EFF84F12-3B21-437F-BDA0-230724EB6A31}" type="presOf" srcId="{43CA0667-0291-4280-819A-60B7BC92A2F2}" destId="{EBC64808-CE89-4638-B681-D867EE02EC30}" srcOrd="1" destOrd="0" presId="urn:microsoft.com/office/officeart/2005/8/layout/vProcess5"/>
    <dgm:cxn modelId="{711BA29A-87F3-4069-9F0B-0FC72FAD6888}" type="presOf" srcId="{2CAF11AC-A0B1-4C47-80C9-5509D1CF5C4F}" destId="{9FDD3788-DE2B-4086-8FCE-5BA8A22A79B6}" srcOrd="1" destOrd="0" presId="urn:microsoft.com/office/officeart/2005/8/layout/vProcess5"/>
    <dgm:cxn modelId="{8C2CDCCE-BD74-4740-BC92-0CEF5D4216AD}" type="presOf" srcId="{2CAF11AC-A0B1-4C47-80C9-5509D1CF5C4F}" destId="{2DE5C136-BB56-4A3F-BA46-615D73CCFA75}" srcOrd="0" destOrd="0" presId="urn:microsoft.com/office/officeart/2005/8/layout/vProcess5"/>
    <dgm:cxn modelId="{EE07617B-5EEB-4CE1-87C2-646E30FFF17F}" type="presOf" srcId="{A5BBE6F3-8109-452F-B5C1-88A30F519C36}" destId="{A02EF8DC-97E0-488B-A0AB-8BDA620F3611}" srcOrd="0" destOrd="0" presId="urn:microsoft.com/office/officeart/2005/8/layout/vProcess5"/>
    <dgm:cxn modelId="{ED873BD9-31FE-498F-995A-B574F132E1A6}" srcId="{A5BBE6F3-8109-452F-B5C1-88A30F519C36}" destId="{2CAF11AC-A0B1-4C47-80C9-5509D1CF5C4F}" srcOrd="2" destOrd="0" parTransId="{4165F6C4-DF3C-44F9-8ED2-1D4041969252}" sibTransId="{A643843F-F11E-439D-B8AD-E003F04652E2}"/>
    <dgm:cxn modelId="{B25938E3-598C-419A-BC2C-5345C8E7DED5}" type="presOf" srcId="{28237663-F46A-4803-8E61-50EF8B2394FD}" destId="{F5602CF3-898E-4E84-9731-D69BF61A64D4}" srcOrd="0" destOrd="0" presId="urn:microsoft.com/office/officeart/2005/8/layout/vProcess5"/>
    <dgm:cxn modelId="{D7CD1374-412C-452E-A122-7FE8C7E9A53F}" type="presOf" srcId="{BD3F5F4F-A6F6-4242-8F9A-759916CBEF05}" destId="{5FCD20B7-6712-4CA2-8C87-F66C55DBE1C5}" srcOrd="0" destOrd="0" presId="urn:microsoft.com/office/officeart/2005/8/layout/vProcess5"/>
    <dgm:cxn modelId="{EC7C20CF-18E0-4761-95F2-2113088CC253}" srcId="{A5BBE6F3-8109-452F-B5C1-88A30F519C36}" destId="{43CA0667-0291-4280-819A-60B7BC92A2F2}" srcOrd="0" destOrd="0" parTransId="{6DEA99B1-DA01-4E41-A7B7-4CAB4E7316C3}" sibTransId="{23D4644A-8205-44F1-82DA-440587F5AB6C}"/>
    <dgm:cxn modelId="{59073B9B-BDF7-4419-A5AE-D2D710556350}" type="presOf" srcId="{BD3F5F4F-A6F6-4242-8F9A-759916CBEF05}" destId="{873EFF43-CDAF-49AB-AF5F-485CB045BC3E}" srcOrd="1" destOrd="0" presId="urn:microsoft.com/office/officeart/2005/8/layout/vProcess5"/>
    <dgm:cxn modelId="{EC0D57F6-F41B-4F5F-A99F-7959CA4C5DD8}" type="presOf" srcId="{43CA0667-0291-4280-819A-60B7BC92A2F2}" destId="{ECBF7AA0-1D9E-4A34-863B-47225BAFCED6}" srcOrd="0" destOrd="0" presId="urn:microsoft.com/office/officeart/2005/8/layout/vProcess5"/>
    <dgm:cxn modelId="{F025D98D-8C47-4E16-9566-33E1F95DB1F8}" srcId="{A5BBE6F3-8109-452F-B5C1-88A30F519C36}" destId="{BD3F5F4F-A6F6-4242-8F9A-759916CBEF05}" srcOrd="1" destOrd="0" parTransId="{E8D0676A-4F94-47C5-A05F-BC2477C0482B}" sibTransId="{28237663-F46A-4803-8E61-50EF8B2394FD}"/>
    <dgm:cxn modelId="{B938C39D-2333-48EA-8D40-D80379F38895}" type="presParOf" srcId="{A02EF8DC-97E0-488B-A0AB-8BDA620F3611}" destId="{3F164E53-E9CF-4871-BCB2-E8573947D584}" srcOrd="0" destOrd="0" presId="urn:microsoft.com/office/officeart/2005/8/layout/vProcess5"/>
    <dgm:cxn modelId="{D79FC011-F862-4CA7-917B-54DB5DF3F709}" type="presParOf" srcId="{A02EF8DC-97E0-488B-A0AB-8BDA620F3611}" destId="{ECBF7AA0-1D9E-4A34-863B-47225BAFCED6}" srcOrd="1" destOrd="0" presId="urn:microsoft.com/office/officeart/2005/8/layout/vProcess5"/>
    <dgm:cxn modelId="{328597DB-4BE8-4FCB-B474-AB40B3C8694F}" type="presParOf" srcId="{A02EF8DC-97E0-488B-A0AB-8BDA620F3611}" destId="{5FCD20B7-6712-4CA2-8C87-F66C55DBE1C5}" srcOrd="2" destOrd="0" presId="urn:microsoft.com/office/officeart/2005/8/layout/vProcess5"/>
    <dgm:cxn modelId="{3DBF01AD-28BA-496C-A2D0-BCC4AAA708B4}" type="presParOf" srcId="{A02EF8DC-97E0-488B-A0AB-8BDA620F3611}" destId="{2DE5C136-BB56-4A3F-BA46-615D73CCFA75}" srcOrd="3" destOrd="0" presId="urn:microsoft.com/office/officeart/2005/8/layout/vProcess5"/>
    <dgm:cxn modelId="{016DA784-DEA4-40B5-9555-88283DA42756}" type="presParOf" srcId="{A02EF8DC-97E0-488B-A0AB-8BDA620F3611}" destId="{F4BA9E77-778B-42CD-9AE6-0BFD46879974}" srcOrd="4" destOrd="0" presId="urn:microsoft.com/office/officeart/2005/8/layout/vProcess5"/>
    <dgm:cxn modelId="{403C1F79-B9AD-4191-9019-FF9949B4C76D}" type="presParOf" srcId="{A02EF8DC-97E0-488B-A0AB-8BDA620F3611}" destId="{F5602CF3-898E-4E84-9731-D69BF61A64D4}" srcOrd="5" destOrd="0" presId="urn:microsoft.com/office/officeart/2005/8/layout/vProcess5"/>
    <dgm:cxn modelId="{5C2DEE24-A7E7-4140-88CB-0A3E3F5BBC25}" type="presParOf" srcId="{A02EF8DC-97E0-488B-A0AB-8BDA620F3611}" destId="{EBC64808-CE89-4638-B681-D867EE02EC30}" srcOrd="6" destOrd="0" presId="urn:microsoft.com/office/officeart/2005/8/layout/vProcess5"/>
    <dgm:cxn modelId="{BBCB9C70-B37A-4CE1-82EA-0AF176421061}" type="presParOf" srcId="{A02EF8DC-97E0-488B-A0AB-8BDA620F3611}" destId="{873EFF43-CDAF-49AB-AF5F-485CB045BC3E}" srcOrd="7" destOrd="0" presId="urn:microsoft.com/office/officeart/2005/8/layout/vProcess5"/>
    <dgm:cxn modelId="{CDBD255C-4E65-46A5-9ED1-3D1C7F41AE7C}" type="presParOf" srcId="{A02EF8DC-97E0-488B-A0AB-8BDA620F3611}" destId="{9FDD3788-DE2B-4086-8FCE-5BA8A22A79B6}" srcOrd="8"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83FB08E-F44E-419E-9A6F-90FA24CF0755}">
      <dsp:nvSpPr>
        <dsp:cNvPr id="0" name=""/>
        <dsp:cNvSpPr/>
      </dsp:nvSpPr>
      <dsp:spPr>
        <a:xfrm rot="5400000">
          <a:off x="-131899" y="284926"/>
          <a:ext cx="879332" cy="615533"/>
        </a:xfrm>
        <a:prstGeom prst="chevron">
          <a:avLst/>
        </a:prstGeom>
        <a:gradFill rotWithShape="0">
          <a:gsLst>
            <a:gs pos="0">
              <a:schemeClr val="accent2">
                <a:alpha val="90000"/>
                <a:hueOff val="0"/>
                <a:satOff val="0"/>
                <a:lumOff val="0"/>
                <a:alphaOff val="0"/>
                <a:lumMod val="110000"/>
                <a:satMod val="105000"/>
                <a:tint val="67000"/>
              </a:schemeClr>
            </a:gs>
            <a:gs pos="50000">
              <a:schemeClr val="accent2">
                <a:alpha val="90000"/>
                <a:hueOff val="0"/>
                <a:satOff val="0"/>
                <a:lumOff val="0"/>
                <a:alphaOff val="0"/>
                <a:lumMod val="105000"/>
                <a:satMod val="103000"/>
                <a:tint val="73000"/>
              </a:schemeClr>
            </a:gs>
            <a:gs pos="100000">
              <a:schemeClr val="accent2">
                <a:alpha val="90000"/>
                <a:hueOff val="0"/>
                <a:satOff val="0"/>
                <a:lumOff val="0"/>
                <a:alphaOff val="0"/>
                <a:lumMod val="105000"/>
                <a:satMod val="109000"/>
                <a:tint val="81000"/>
              </a:schemeClr>
            </a:gs>
          </a:gsLst>
          <a:lin ang="5400000" scaled="0"/>
        </a:gradFill>
        <a:ln w="6350" cap="flat" cmpd="sng" algn="ctr">
          <a:solidFill>
            <a:schemeClr val="accent2">
              <a:alpha val="90000"/>
              <a:hueOff val="0"/>
              <a:satOff val="0"/>
              <a:lumOff val="0"/>
              <a:alphaOff val="0"/>
            </a:schemeClr>
          </a:solidFill>
          <a:prstDash val="solid"/>
          <a:miter lim="800000"/>
        </a:ln>
        <a:effectLst/>
      </dsp:spPr>
      <dsp:style>
        <a:lnRef idx="1">
          <a:scrgbClr r="0" g="0" b="0"/>
        </a:lnRef>
        <a:fillRef idx="2">
          <a:scrgbClr r="0" g="0" b="0"/>
        </a:fillRef>
        <a:effectRef idx="1">
          <a:scrgbClr r="0" g="0" b="0"/>
        </a:effectRef>
        <a:fontRef idx="minor">
          <a:schemeClr val="dk1"/>
        </a:fontRef>
      </dsp:style>
      <dsp:txBody>
        <a:bodyPr spcFirstLastPara="0" vert="horz" wrap="square" lIns="8890" tIns="8890" rIns="8890" bIns="8890" numCol="1" spcCol="1270" anchor="ctr" anchorCtr="0">
          <a:noAutofit/>
        </a:bodyPr>
        <a:lstStyle/>
        <a:p>
          <a:pPr lvl="0" algn="just" defTabSz="622300">
            <a:lnSpc>
              <a:spcPct val="90000"/>
            </a:lnSpc>
            <a:spcBef>
              <a:spcPct val="0"/>
            </a:spcBef>
            <a:spcAft>
              <a:spcPct val="35000"/>
            </a:spcAft>
            <a:buFont typeface="Arial" panose="020B0604020202020204" pitchFamily="34" charset="0"/>
            <a:buChar char="•"/>
          </a:pPr>
          <a:endParaRPr lang="es-CO" sz="1400" kern="1200" dirty="0">
            <a:latin typeface="Arial" panose="020B0604020202020204" pitchFamily="34" charset="0"/>
            <a:cs typeface="Arial" panose="020B0604020202020204" pitchFamily="34" charset="0"/>
          </a:endParaRPr>
        </a:p>
      </dsp:txBody>
      <dsp:txXfrm rot="-5400000">
        <a:off x="1" y="460794"/>
        <a:ext cx="615533" cy="263799"/>
      </dsp:txXfrm>
    </dsp:sp>
    <dsp:sp modelId="{ED8DC769-7174-4CED-8108-C04134018911}">
      <dsp:nvSpPr>
        <dsp:cNvPr id="0" name=""/>
        <dsp:cNvSpPr/>
      </dsp:nvSpPr>
      <dsp:spPr>
        <a:xfrm rot="5400000">
          <a:off x="3400731" y="-2751343"/>
          <a:ext cx="809909" cy="6380306"/>
        </a:xfrm>
        <a:prstGeom prst="round2SameRect">
          <a:avLst/>
        </a:prstGeom>
        <a:solidFill>
          <a:schemeClr val="lt1">
            <a:alpha val="90000"/>
            <a:hueOff val="0"/>
            <a:satOff val="0"/>
            <a:lumOff val="0"/>
            <a:alphaOff val="0"/>
          </a:schemeClr>
        </a:solidFill>
        <a:ln w="6350" cap="flat" cmpd="sng" algn="ctr">
          <a:solidFill>
            <a:schemeClr val="accent2">
              <a:alpha val="90000"/>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99568" tIns="8890" rIns="8890" bIns="8890" numCol="1" spcCol="1270" anchor="ctr" anchorCtr="0">
          <a:noAutofit/>
        </a:bodyPr>
        <a:lstStyle/>
        <a:p>
          <a:pPr marL="114300" lvl="1" indent="-114300" algn="just" defTabSz="622300">
            <a:lnSpc>
              <a:spcPct val="90000"/>
            </a:lnSpc>
            <a:spcBef>
              <a:spcPct val="0"/>
            </a:spcBef>
            <a:spcAft>
              <a:spcPct val="15000"/>
            </a:spcAft>
            <a:buFontTx/>
            <a:buChar char="••"/>
          </a:pPr>
          <a:r>
            <a:rPr lang="es-ES" sz="1400" kern="1200" dirty="0">
              <a:latin typeface="Arial" panose="020B0604020202020204" pitchFamily="34" charset="0"/>
              <a:cs typeface="Arial" panose="020B0604020202020204" pitchFamily="34" charset="0"/>
            </a:rPr>
            <a:t>El IGAC dispuso por medio de programas posconsumo y reciclatón distrital </a:t>
          </a:r>
          <a:r>
            <a:rPr lang="es-ES" sz="1400" b="1" kern="1200" dirty="0">
              <a:latin typeface="Arial" panose="020B0604020202020204" pitchFamily="34" charset="0"/>
              <a:cs typeface="Arial" panose="020B0604020202020204" pitchFamily="34" charset="0"/>
            </a:rPr>
            <a:t>832.8 kg</a:t>
          </a:r>
          <a:r>
            <a:rPr lang="es-ES" sz="1400" kern="1200" dirty="0">
              <a:latin typeface="Arial" panose="020B0604020202020204" pitchFamily="34" charset="0"/>
              <a:cs typeface="Arial" panose="020B0604020202020204" pitchFamily="34" charset="0"/>
            </a:rPr>
            <a:t> de residuos peligrosos (respel)  y </a:t>
          </a:r>
          <a:r>
            <a:rPr lang="es-ES" sz="1400" b="1" kern="1200" dirty="0">
              <a:latin typeface="Arial" panose="020B0604020202020204" pitchFamily="34" charset="0"/>
              <a:cs typeface="Arial" panose="020B0604020202020204" pitchFamily="34" charset="0"/>
            </a:rPr>
            <a:t>588</a:t>
          </a:r>
          <a:r>
            <a:rPr lang="es-ES" sz="1400" kern="1200" dirty="0">
              <a:latin typeface="Arial" panose="020B0604020202020204" pitchFamily="34" charset="0"/>
              <a:cs typeface="Arial" panose="020B0604020202020204" pitchFamily="34" charset="0"/>
            </a:rPr>
            <a:t> </a:t>
          </a:r>
          <a:r>
            <a:rPr lang="es-ES" sz="1400" b="1" kern="1200" dirty="0">
              <a:latin typeface="Arial" panose="020B0604020202020204" pitchFamily="34" charset="0"/>
              <a:cs typeface="Arial" panose="020B0604020202020204" pitchFamily="34" charset="0"/>
            </a:rPr>
            <a:t>kg</a:t>
          </a:r>
          <a:r>
            <a:rPr lang="es-ES" sz="1400" kern="1200" dirty="0">
              <a:latin typeface="Arial" panose="020B0604020202020204" pitchFamily="34" charset="0"/>
              <a:cs typeface="Arial" panose="020B0604020202020204" pitchFamily="34" charset="0"/>
            </a:rPr>
            <a:t> de Residuos de Aparatos Eléctricos y Electrónicos (RAEES</a:t>
          </a:r>
          <a:endParaRPr lang="es-CO" sz="1400" kern="1200" dirty="0">
            <a:latin typeface="Arial" panose="020B0604020202020204" pitchFamily="34" charset="0"/>
            <a:cs typeface="Arial" panose="020B0604020202020204" pitchFamily="34" charset="0"/>
          </a:endParaRPr>
        </a:p>
      </dsp:txBody>
      <dsp:txXfrm rot="-5400000">
        <a:off x="615533" y="73391"/>
        <a:ext cx="6340770" cy="730837"/>
      </dsp:txXfrm>
    </dsp:sp>
    <dsp:sp modelId="{1045B894-1503-4448-81CA-06C78EC4D0CC}">
      <dsp:nvSpPr>
        <dsp:cNvPr id="0" name=""/>
        <dsp:cNvSpPr/>
      </dsp:nvSpPr>
      <dsp:spPr>
        <a:xfrm rot="5400000">
          <a:off x="-131899" y="1212548"/>
          <a:ext cx="879332" cy="615533"/>
        </a:xfrm>
        <a:prstGeom prst="chevron">
          <a:avLst/>
        </a:prstGeom>
        <a:gradFill rotWithShape="0">
          <a:gsLst>
            <a:gs pos="0">
              <a:schemeClr val="accent2">
                <a:alpha val="90000"/>
                <a:hueOff val="0"/>
                <a:satOff val="0"/>
                <a:lumOff val="0"/>
                <a:alphaOff val="-6667"/>
                <a:lumMod val="110000"/>
                <a:satMod val="105000"/>
                <a:tint val="67000"/>
              </a:schemeClr>
            </a:gs>
            <a:gs pos="50000">
              <a:schemeClr val="accent2">
                <a:alpha val="90000"/>
                <a:hueOff val="0"/>
                <a:satOff val="0"/>
                <a:lumOff val="0"/>
                <a:alphaOff val="-6667"/>
                <a:lumMod val="105000"/>
                <a:satMod val="103000"/>
                <a:tint val="73000"/>
              </a:schemeClr>
            </a:gs>
            <a:gs pos="100000">
              <a:schemeClr val="accent2">
                <a:alpha val="90000"/>
                <a:hueOff val="0"/>
                <a:satOff val="0"/>
                <a:lumOff val="0"/>
                <a:alphaOff val="-6667"/>
                <a:lumMod val="105000"/>
                <a:satMod val="109000"/>
                <a:tint val="81000"/>
              </a:schemeClr>
            </a:gs>
          </a:gsLst>
          <a:lin ang="5400000" scaled="0"/>
        </a:gradFill>
        <a:ln w="6350" cap="flat" cmpd="sng" algn="ctr">
          <a:solidFill>
            <a:schemeClr val="accent2">
              <a:alpha val="90000"/>
              <a:hueOff val="0"/>
              <a:satOff val="0"/>
              <a:lumOff val="0"/>
              <a:alphaOff val="-6667"/>
            </a:schemeClr>
          </a:solidFill>
          <a:prstDash val="solid"/>
          <a:miter lim="800000"/>
        </a:ln>
        <a:effectLst/>
      </dsp:spPr>
      <dsp:style>
        <a:lnRef idx="1">
          <a:scrgbClr r="0" g="0" b="0"/>
        </a:lnRef>
        <a:fillRef idx="2">
          <a:scrgbClr r="0" g="0" b="0"/>
        </a:fillRef>
        <a:effectRef idx="1">
          <a:scrgbClr r="0" g="0" b="0"/>
        </a:effectRef>
        <a:fontRef idx="minor">
          <a:schemeClr val="dk1"/>
        </a:fontRef>
      </dsp:style>
      <dsp:txBody>
        <a:bodyPr spcFirstLastPara="0" vert="horz" wrap="square" lIns="8890" tIns="8890" rIns="8890" bIns="8890" numCol="1" spcCol="1270" anchor="ctr" anchorCtr="0">
          <a:noAutofit/>
        </a:bodyPr>
        <a:lstStyle/>
        <a:p>
          <a:pPr lvl="0" algn="just" defTabSz="622300">
            <a:lnSpc>
              <a:spcPct val="90000"/>
            </a:lnSpc>
            <a:spcBef>
              <a:spcPct val="0"/>
            </a:spcBef>
            <a:spcAft>
              <a:spcPct val="35000"/>
            </a:spcAft>
          </a:pPr>
          <a:endParaRPr lang="es-CO" sz="1400" kern="1200" dirty="0">
            <a:latin typeface="Arial" panose="020B0604020202020204" pitchFamily="34" charset="0"/>
            <a:cs typeface="Arial" panose="020B0604020202020204" pitchFamily="34" charset="0"/>
          </a:endParaRPr>
        </a:p>
      </dsp:txBody>
      <dsp:txXfrm rot="-5400000">
        <a:off x="1" y="1388416"/>
        <a:ext cx="615533" cy="263799"/>
      </dsp:txXfrm>
    </dsp:sp>
    <dsp:sp modelId="{5FE10FAB-5570-4312-A853-37C8D61C255B}">
      <dsp:nvSpPr>
        <dsp:cNvPr id="0" name=""/>
        <dsp:cNvSpPr/>
      </dsp:nvSpPr>
      <dsp:spPr>
        <a:xfrm rot="5400000">
          <a:off x="3393744" y="-1823721"/>
          <a:ext cx="823884" cy="6380306"/>
        </a:xfrm>
        <a:prstGeom prst="round2SameRect">
          <a:avLst/>
        </a:prstGeom>
        <a:solidFill>
          <a:schemeClr val="lt1">
            <a:alpha val="90000"/>
            <a:hueOff val="0"/>
            <a:satOff val="0"/>
            <a:lumOff val="0"/>
            <a:alphaOff val="0"/>
          </a:schemeClr>
        </a:solidFill>
        <a:ln w="6350" cap="flat" cmpd="sng" algn="ctr">
          <a:solidFill>
            <a:schemeClr val="accent2">
              <a:alpha val="90000"/>
              <a:hueOff val="0"/>
              <a:satOff val="0"/>
              <a:lumOff val="0"/>
              <a:alphaOff val="-6667"/>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99568" tIns="8890" rIns="8890" bIns="8890" numCol="1" spcCol="1270" anchor="ctr" anchorCtr="0">
          <a:noAutofit/>
        </a:bodyPr>
        <a:lstStyle/>
        <a:p>
          <a:pPr marL="114300" lvl="1" indent="-114300" algn="just" defTabSz="622300">
            <a:lnSpc>
              <a:spcPct val="90000"/>
            </a:lnSpc>
            <a:spcBef>
              <a:spcPct val="0"/>
            </a:spcBef>
            <a:spcAft>
              <a:spcPct val="15000"/>
            </a:spcAft>
            <a:buFontTx/>
            <a:buChar char="••"/>
          </a:pPr>
          <a:r>
            <a:rPr lang="es-ES" sz="1400" kern="1200" dirty="0">
              <a:latin typeface="Arial" panose="020B0604020202020204" pitchFamily="34" charset="0"/>
              <a:cs typeface="Arial" panose="020B0604020202020204" pitchFamily="34" charset="0"/>
            </a:rPr>
            <a:t>El IGAC celebró acuerdo de corresponsabilidad No. 1 de 2021 entre la Secretaría General y la organización recicladora ASOCIACIÓN DE RECICLADORES CRECER SIN FRONTERAS "ARCRECIFRONT". Se ha dispuesto </a:t>
          </a:r>
          <a:r>
            <a:rPr lang="es-ES" sz="1400" b="1" kern="1200" dirty="0">
              <a:latin typeface="Arial" panose="020B0604020202020204" pitchFamily="34" charset="0"/>
              <a:cs typeface="Arial" panose="020B0604020202020204" pitchFamily="34" charset="0"/>
            </a:rPr>
            <a:t>36.6365</a:t>
          </a:r>
          <a:r>
            <a:rPr lang="es-ES" sz="1400" kern="1200" dirty="0">
              <a:latin typeface="Arial" panose="020B0604020202020204" pitchFamily="34" charset="0"/>
              <a:cs typeface="Arial" panose="020B0604020202020204" pitchFamily="34" charset="0"/>
            </a:rPr>
            <a:t> </a:t>
          </a:r>
          <a:r>
            <a:rPr lang="es-ES" sz="1400" b="1" kern="1200" dirty="0">
              <a:latin typeface="Arial" panose="020B0604020202020204" pitchFamily="34" charset="0"/>
              <a:cs typeface="Arial" panose="020B0604020202020204" pitchFamily="34" charset="0"/>
            </a:rPr>
            <a:t>toneladas</a:t>
          </a:r>
          <a:r>
            <a:rPr lang="es-ES" sz="1400" kern="1200" dirty="0">
              <a:latin typeface="Arial" panose="020B0604020202020204" pitchFamily="34" charset="0"/>
              <a:cs typeface="Arial" panose="020B0604020202020204" pitchFamily="34" charset="0"/>
            </a:rPr>
            <a:t> de residuos aprovechables</a:t>
          </a:r>
          <a:endParaRPr lang="es-CO" sz="1400" kern="1200" dirty="0">
            <a:latin typeface="Arial" panose="020B0604020202020204" pitchFamily="34" charset="0"/>
            <a:cs typeface="Arial" panose="020B0604020202020204" pitchFamily="34" charset="0"/>
          </a:endParaRPr>
        </a:p>
      </dsp:txBody>
      <dsp:txXfrm rot="-5400000">
        <a:off x="615534" y="994708"/>
        <a:ext cx="6340087" cy="743446"/>
      </dsp:txXfrm>
    </dsp:sp>
    <dsp:sp modelId="{590CD648-F4AF-4086-98E4-BB2EF8635799}">
      <dsp:nvSpPr>
        <dsp:cNvPr id="0" name=""/>
        <dsp:cNvSpPr/>
      </dsp:nvSpPr>
      <dsp:spPr>
        <a:xfrm rot="5400000">
          <a:off x="-131899" y="2061966"/>
          <a:ext cx="879332" cy="615533"/>
        </a:xfrm>
        <a:prstGeom prst="chevron">
          <a:avLst/>
        </a:prstGeom>
        <a:gradFill rotWithShape="0">
          <a:gsLst>
            <a:gs pos="0">
              <a:schemeClr val="accent2">
                <a:alpha val="90000"/>
                <a:hueOff val="0"/>
                <a:satOff val="0"/>
                <a:lumOff val="0"/>
                <a:alphaOff val="-13333"/>
                <a:lumMod val="110000"/>
                <a:satMod val="105000"/>
                <a:tint val="67000"/>
              </a:schemeClr>
            </a:gs>
            <a:gs pos="50000">
              <a:schemeClr val="accent2">
                <a:alpha val="90000"/>
                <a:hueOff val="0"/>
                <a:satOff val="0"/>
                <a:lumOff val="0"/>
                <a:alphaOff val="-13333"/>
                <a:lumMod val="105000"/>
                <a:satMod val="103000"/>
                <a:tint val="73000"/>
              </a:schemeClr>
            </a:gs>
            <a:gs pos="100000">
              <a:schemeClr val="accent2">
                <a:alpha val="90000"/>
                <a:hueOff val="0"/>
                <a:satOff val="0"/>
                <a:lumOff val="0"/>
                <a:alphaOff val="-13333"/>
                <a:lumMod val="105000"/>
                <a:satMod val="109000"/>
                <a:tint val="81000"/>
              </a:schemeClr>
            </a:gs>
          </a:gsLst>
          <a:lin ang="5400000" scaled="0"/>
        </a:gradFill>
        <a:ln w="6350" cap="flat" cmpd="sng" algn="ctr">
          <a:solidFill>
            <a:schemeClr val="accent2">
              <a:alpha val="90000"/>
              <a:hueOff val="0"/>
              <a:satOff val="0"/>
              <a:lumOff val="0"/>
              <a:alphaOff val="-13333"/>
            </a:schemeClr>
          </a:solidFill>
          <a:prstDash val="solid"/>
          <a:miter lim="800000"/>
        </a:ln>
        <a:effectLst/>
      </dsp:spPr>
      <dsp:style>
        <a:lnRef idx="1">
          <a:scrgbClr r="0" g="0" b="0"/>
        </a:lnRef>
        <a:fillRef idx="2">
          <a:scrgbClr r="0" g="0" b="0"/>
        </a:fillRef>
        <a:effectRef idx="1">
          <a:scrgbClr r="0" g="0" b="0"/>
        </a:effectRef>
        <a:fontRef idx="minor">
          <a:schemeClr val="dk1"/>
        </a:fontRef>
      </dsp:style>
      <dsp:txBody>
        <a:bodyPr spcFirstLastPara="0" vert="horz" wrap="square" lIns="8890" tIns="8890" rIns="8890" bIns="8890" numCol="1" spcCol="1270" anchor="ctr" anchorCtr="0">
          <a:noAutofit/>
        </a:bodyPr>
        <a:lstStyle/>
        <a:p>
          <a:pPr lvl="0" algn="just" defTabSz="622300">
            <a:lnSpc>
              <a:spcPct val="90000"/>
            </a:lnSpc>
            <a:spcBef>
              <a:spcPct val="0"/>
            </a:spcBef>
            <a:spcAft>
              <a:spcPct val="35000"/>
            </a:spcAft>
            <a:buFont typeface="Arial" panose="020B0604020202020204" pitchFamily="34" charset="0"/>
            <a:buChar char="•"/>
          </a:pPr>
          <a:endParaRPr lang="es-CO" sz="1400" kern="1200" dirty="0">
            <a:latin typeface="Arial" panose="020B0604020202020204" pitchFamily="34" charset="0"/>
            <a:cs typeface="Arial" panose="020B0604020202020204" pitchFamily="34" charset="0"/>
          </a:endParaRPr>
        </a:p>
      </dsp:txBody>
      <dsp:txXfrm rot="-5400000">
        <a:off x="1" y="2237834"/>
        <a:ext cx="615533" cy="263799"/>
      </dsp:txXfrm>
    </dsp:sp>
    <dsp:sp modelId="{FA5E3A28-6824-4BF3-BBEA-8A3733F88F36}">
      <dsp:nvSpPr>
        <dsp:cNvPr id="0" name=""/>
        <dsp:cNvSpPr/>
      </dsp:nvSpPr>
      <dsp:spPr>
        <a:xfrm rot="5400000">
          <a:off x="3471948" y="-974303"/>
          <a:ext cx="667475" cy="6380306"/>
        </a:xfrm>
        <a:prstGeom prst="round2SameRect">
          <a:avLst/>
        </a:prstGeom>
        <a:solidFill>
          <a:schemeClr val="lt1">
            <a:alpha val="90000"/>
            <a:hueOff val="0"/>
            <a:satOff val="0"/>
            <a:lumOff val="0"/>
            <a:alphaOff val="0"/>
          </a:schemeClr>
        </a:solidFill>
        <a:ln w="6350" cap="flat" cmpd="sng" algn="ctr">
          <a:solidFill>
            <a:schemeClr val="accent2">
              <a:alpha val="90000"/>
              <a:hueOff val="0"/>
              <a:satOff val="0"/>
              <a:lumOff val="0"/>
              <a:alphaOff val="-13333"/>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99568" tIns="8890" rIns="8890" bIns="8890" numCol="1" spcCol="1270" anchor="ctr" anchorCtr="0">
          <a:noAutofit/>
        </a:bodyPr>
        <a:lstStyle/>
        <a:p>
          <a:pPr marL="114300" lvl="1" indent="-114300" algn="just" defTabSz="622300">
            <a:lnSpc>
              <a:spcPct val="90000"/>
            </a:lnSpc>
            <a:spcBef>
              <a:spcPct val="0"/>
            </a:spcBef>
            <a:spcAft>
              <a:spcPct val="15000"/>
            </a:spcAft>
            <a:buFontTx/>
            <a:buChar char="••"/>
          </a:pPr>
          <a:r>
            <a:rPr lang="es-ES" sz="1400" kern="1200" dirty="0">
              <a:latin typeface="Arial" panose="020B0604020202020204" pitchFamily="34" charset="0"/>
              <a:cs typeface="Arial" panose="020B0604020202020204" pitchFamily="34" charset="0"/>
            </a:rPr>
            <a:t>Se instalaron contendedores de medicamentos vencidos y plaguicidas domésticos como mecanismo de devolución por medio de la Fundación Bioentorno</a:t>
          </a:r>
          <a:endParaRPr lang="es-CO" sz="1400" kern="1200" dirty="0">
            <a:latin typeface="Arial" panose="020B0604020202020204" pitchFamily="34" charset="0"/>
            <a:cs typeface="Arial" panose="020B0604020202020204" pitchFamily="34" charset="0"/>
          </a:endParaRPr>
        </a:p>
      </dsp:txBody>
      <dsp:txXfrm rot="-5400000">
        <a:off x="615533" y="1914695"/>
        <a:ext cx="6347723" cy="602309"/>
      </dsp:txXfrm>
    </dsp:sp>
    <dsp:sp modelId="{32C1D00F-6489-48E1-9416-4C39EFADAD40}">
      <dsp:nvSpPr>
        <dsp:cNvPr id="0" name=""/>
        <dsp:cNvSpPr/>
      </dsp:nvSpPr>
      <dsp:spPr>
        <a:xfrm rot="5400000">
          <a:off x="-131899" y="2863429"/>
          <a:ext cx="879332" cy="615533"/>
        </a:xfrm>
        <a:prstGeom prst="chevron">
          <a:avLst/>
        </a:prstGeom>
        <a:gradFill rotWithShape="0">
          <a:gsLst>
            <a:gs pos="0">
              <a:schemeClr val="accent2">
                <a:alpha val="90000"/>
                <a:hueOff val="0"/>
                <a:satOff val="0"/>
                <a:lumOff val="0"/>
                <a:alphaOff val="-20000"/>
                <a:lumMod val="110000"/>
                <a:satMod val="105000"/>
                <a:tint val="67000"/>
              </a:schemeClr>
            </a:gs>
            <a:gs pos="50000">
              <a:schemeClr val="accent2">
                <a:alpha val="90000"/>
                <a:hueOff val="0"/>
                <a:satOff val="0"/>
                <a:lumOff val="0"/>
                <a:alphaOff val="-20000"/>
                <a:lumMod val="105000"/>
                <a:satMod val="103000"/>
                <a:tint val="73000"/>
              </a:schemeClr>
            </a:gs>
            <a:gs pos="100000">
              <a:schemeClr val="accent2">
                <a:alpha val="90000"/>
                <a:hueOff val="0"/>
                <a:satOff val="0"/>
                <a:lumOff val="0"/>
                <a:alphaOff val="-20000"/>
                <a:lumMod val="105000"/>
                <a:satMod val="109000"/>
                <a:tint val="81000"/>
              </a:schemeClr>
            </a:gs>
          </a:gsLst>
          <a:lin ang="5400000" scaled="0"/>
        </a:gradFill>
        <a:ln w="6350" cap="flat" cmpd="sng" algn="ctr">
          <a:solidFill>
            <a:schemeClr val="accent2">
              <a:alpha val="90000"/>
              <a:hueOff val="0"/>
              <a:satOff val="0"/>
              <a:lumOff val="0"/>
              <a:alphaOff val="-20000"/>
            </a:schemeClr>
          </a:solidFill>
          <a:prstDash val="solid"/>
          <a:miter lim="800000"/>
        </a:ln>
        <a:effectLst/>
      </dsp:spPr>
      <dsp:style>
        <a:lnRef idx="1">
          <a:scrgbClr r="0" g="0" b="0"/>
        </a:lnRef>
        <a:fillRef idx="2">
          <a:scrgbClr r="0" g="0" b="0"/>
        </a:fillRef>
        <a:effectRef idx="1">
          <a:scrgbClr r="0" g="0" b="0"/>
        </a:effectRef>
        <a:fontRef idx="minor">
          <a:schemeClr val="dk1"/>
        </a:fontRef>
      </dsp:style>
      <dsp:txBody>
        <a:bodyPr spcFirstLastPara="0" vert="horz" wrap="square" lIns="8890" tIns="8890" rIns="8890" bIns="8890" numCol="1" spcCol="1270" anchor="ctr" anchorCtr="0">
          <a:noAutofit/>
        </a:bodyPr>
        <a:lstStyle/>
        <a:p>
          <a:pPr lvl="0" algn="just" defTabSz="622300">
            <a:lnSpc>
              <a:spcPct val="90000"/>
            </a:lnSpc>
            <a:spcBef>
              <a:spcPct val="0"/>
            </a:spcBef>
            <a:spcAft>
              <a:spcPct val="35000"/>
            </a:spcAft>
            <a:buFont typeface="Arial" panose="020B0604020202020204" pitchFamily="34" charset="0"/>
            <a:buChar char="•"/>
          </a:pPr>
          <a:endParaRPr lang="es-CO" sz="1400" kern="1200" dirty="0">
            <a:latin typeface="Arial" panose="020B0604020202020204" pitchFamily="34" charset="0"/>
            <a:cs typeface="Arial" panose="020B0604020202020204" pitchFamily="34" charset="0"/>
          </a:endParaRPr>
        </a:p>
      </dsp:txBody>
      <dsp:txXfrm rot="-5400000">
        <a:off x="1" y="3039297"/>
        <a:ext cx="615533" cy="263799"/>
      </dsp:txXfrm>
    </dsp:sp>
    <dsp:sp modelId="{AF7147EF-CB80-4638-99E8-29AFEA895F23}">
      <dsp:nvSpPr>
        <dsp:cNvPr id="0" name=""/>
        <dsp:cNvSpPr/>
      </dsp:nvSpPr>
      <dsp:spPr>
        <a:xfrm rot="5400000">
          <a:off x="3519903" y="-172840"/>
          <a:ext cx="571566" cy="6380306"/>
        </a:xfrm>
        <a:prstGeom prst="round2SameRect">
          <a:avLst/>
        </a:prstGeom>
        <a:solidFill>
          <a:schemeClr val="lt1">
            <a:alpha val="90000"/>
            <a:hueOff val="0"/>
            <a:satOff val="0"/>
            <a:lumOff val="0"/>
            <a:alphaOff val="0"/>
          </a:schemeClr>
        </a:solidFill>
        <a:ln w="6350" cap="flat" cmpd="sng" algn="ctr">
          <a:solidFill>
            <a:schemeClr val="accent2">
              <a:alpha val="90000"/>
              <a:hueOff val="0"/>
              <a:satOff val="0"/>
              <a:lumOff val="0"/>
              <a:alphaOff val="-2000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99568" tIns="8890" rIns="8890" bIns="8890" numCol="1" spcCol="1270" anchor="ctr" anchorCtr="0">
          <a:noAutofit/>
        </a:bodyPr>
        <a:lstStyle/>
        <a:p>
          <a:pPr marL="114300" lvl="1" indent="-114300" algn="just" defTabSz="622300">
            <a:lnSpc>
              <a:spcPct val="90000"/>
            </a:lnSpc>
            <a:spcBef>
              <a:spcPct val="0"/>
            </a:spcBef>
            <a:spcAft>
              <a:spcPct val="15000"/>
            </a:spcAft>
            <a:buFont typeface="Arial" panose="020B0604020202020204" pitchFamily="34" charset="0"/>
            <a:buChar char="••"/>
          </a:pPr>
          <a:r>
            <a:rPr lang="es-CO" sz="1400" kern="1200" dirty="0">
              <a:latin typeface="Arial" panose="020B0604020202020204" pitchFamily="34" charset="0"/>
              <a:cs typeface="Arial" panose="020B0604020202020204" pitchFamily="34" charset="0"/>
            </a:rPr>
            <a:t>Se adquirieron e instalaron los puntos ecológicos en sede central de acuerdo a directriz nacional resolución 2184 de 2019.</a:t>
          </a:r>
        </a:p>
      </dsp:txBody>
      <dsp:txXfrm rot="-5400000">
        <a:off x="615533" y="2759432"/>
        <a:ext cx="6352404" cy="515762"/>
      </dsp:txXfrm>
    </dsp:sp>
    <dsp:sp modelId="{EA9414AE-82B8-42FA-B742-F9C577CA404D}">
      <dsp:nvSpPr>
        <dsp:cNvPr id="0" name=""/>
        <dsp:cNvSpPr/>
      </dsp:nvSpPr>
      <dsp:spPr>
        <a:xfrm rot="5400000">
          <a:off x="-131899" y="3585683"/>
          <a:ext cx="879332" cy="615533"/>
        </a:xfrm>
        <a:prstGeom prst="chevron">
          <a:avLst/>
        </a:prstGeom>
        <a:gradFill rotWithShape="0">
          <a:gsLst>
            <a:gs pos="0">
              <a:schemeClr val="accent2">
                <a:alpha val="90000"/>
                <a:hueOff val="0"/>
                <a:satOff val="0"/>
                <a:lumOff val="0"/>
                <a:alphaOff val="-26667"/>
                <a:lumMod val="110000"/>
                <a:satMod val="105000"/>
                <a:tint val="67000"/>
              </a:schemeClr>
            </a:gs>
            <a:gs pos="50000">
              <a:schemeClr val="accent2">
                <a:alpha val="90000"/>
                <a:hueOff val="0"/>
                <a:satOff val="0"/>
                <a:lumOff val="0"/>
                <a:alphaOff val="-26667"/>
                <a:lumMod val="105000"/>
                <a:satMod val="103000"/>
                <a:tint val="73000"/>
              </a:schemeClr>
            </a:gs>
            <a:gs pos="100000">
              <a:schemeClr val="accent2">
                <a:alpha val="90000"/>
                <a:hueOff val="0"/>
                <a:satOff val="0"/>
                <a:lumOff val="0"/>
                <a:alphaOff val="-26667"/>
                <a:lumMod val="105000"/>
                <a:satMod val="109000"/>
                <a:tint val="81000"/>
              </a:schemeClr>
            </a:gs>
          </a:gsLst>
          <a:lin ang="5400000" scaled="0"/>
        </a:gradFill>
        <a:ln w="6350" cap="flat" cmpd="sng" algn="ctr">
          <a:solidFill>
            <a:schemeClr val="accent2">
              <a:alpha val="90000"/>
              <a:hueOff val="0"/>
              <a:satOff val="0"/>
              <a:lumOff val="0"/>
              <a:alphaOff val="-26667"/>
            </a:schemeClr>
          </a:solidFill>
          <a:prstDash val="solid"/>
          <a:miter lim="800000"/>
        </a:ln>
        <a:effectLst/>
      </dsp:spPr>
      <dsp:style>
        <a:lnRef idx="1">
          <a:scrgbClr r="0" g="0" b="0"/>
        </a:lnRef>
        <a:fillRef idx="2">
          <a:scrgbClr r="0" g="0" b="0"/>
        </a:fillRef>
        <a:effectRef idx="1">
          <a:scrgbClr r="0" g="0" b="0"/>
        </a:effectRef>
        <a:fontRef idx="minor">
          <a:schemeClr val="dk1"/>
        </a:fontRef>
      </dsp:style>
      <dsp:txBody>
        <a:bodyPr spcFirstLastPara="0" vert="horz" wrap="square" lIns="8890" tIns="8890" rIns="8890" bIns="8890" numCol="1" spcCol="1270" anchor="ctr" anchorCtr="0">
          <a:noAutofit/>
        </a:bodyPr>
        <a:lstStyle/>
        <a:p>
          <a:pPr lvl="0" algn="just" defTabSz="622300">
            <a:lnSpc>
              <a:spcPct val="90000"/>
            </a:lnSpc>
            <a:spcBef>
              <a:spcPct val="0"/>
            </a:spcBef>
            <a:spcAft>
              <a:spcPct val="35000"/>
            </a:spcAft>
            <a:buFont typeface="Arial" panose="020B0604020202020204" pitchFamily="34" charset="0"/>
            <a:buChar char="•"/>
          </a:pPr>
          <a:endParaRPr lang="es-CO" sz="1400" kern="1200" dirty="0">
            <a:latin typeface="Arial" panose="020B0604020202020204" pitchFamily="34" charset="0"/>
            <a:cs typeface="Arial" panose="020B0604020202020204" pitchFamily="34" charset="0"/>
          </a:endParaRPr>
        </a:p>
      </dsp:txBody>
      <dsp:txXfrm rot="-5400000">
        <a:off x="1" y="3761551"/>
        <a:ext cx="615533" cy="263799"/>
      </dsp:txXfrm>
    </dsp:sp>
    <dsp:sp modelId="{301C0AFD-D5D9-4847-8EE2-F13F3F3251D4}">
      <dsp:nvSpPr>
        <dsp:cNvPr id="0" name=""/>
        <dsp:cNvSpPr/>
      </dsp:nvSpPr>
      <dsp:spPr>
        <a:xfrm rot="5400000">
          <a:off x="3502931" y="549409"/>
          <a:ext cx="571566" cy="6380306"/>
        </a:xfrm>
        <a:prstGeom prst="round2SameRect">
          <a:avLst/>
        </a:prstGeom>
        <a:solidFill>
          <a:schemeClr val="lt1">
            <a:alpha val="90000"/>
            <a:hueOff val="0"/>
            <a:satOff val="0"/>
            <a:lumOff val="0"/>
            <a:alphaOff val="0"/>
          </a:schemeClr>
        </a:solidFill>
        <a:ln w="6350" cap="flat" cmpd="sng" algn="ctr">
          <a:solidFill>
            <a:schemeClr val="accent2">
              <a:alpha val="90000"/>
              <a:hueOff val="0"/>
              <a:satOff val="0"/>
              <a:lumOff val="0"/>
              <a:alphaOff val="-26667"/>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99568" tIns="8890" rIns="8890" bIns="8890" numCol="1" spcCol="1270" anchor="ctr" anchorCtr="0">
          <a:noAutofit/>
        </a:bodyPr>
        <a:lstStyle/>
        <a:p>
          <a:pPr marL="114300" lvl="1" indent="-114300" algn="just" defTabSz="622300">
            <a:lnSpc>
              <a:spcPct val="90000"/>
            </a:lnSpc>
            <a:spcBef>
              <a:spcPct val="0"/>
            </a:spcBef>
            <a:spcAft>
              <a:spcPct val="15000"/>
            </a:spcAft>
            <a:buFont typeface="Arial" panose="020B0604020202020204" pitchFamily="34" charset="0"/>
            <a:buChar char="••"/>
          </a:pPr>
          <a:r>
            <a:rPr lang="es-ES" sz="1400" kern="1200" dirty="0">
              <a:latin typeface="Arial" panose="020B0604020202020204" pitchFamily="34" charset="0"/>
              <a:cs typeface="Arial" panose="020B0604020202020204" pitchFamily="34" charset="0"/>
            </a:rPr>
            <a:t>El IGAC celebró contrato para ejecutar saneamiento básico en la sede central.</a:t>
          </a:r>
          <a:endParaRPr lang="es-CO" sz="1400" kern="1200" dirty="0">
            <a:latin typeface="Arial" panose="020B0604020202020204" pitchFamily="34" charset="0"/>
            <a:cs typeface="Arial" panose="020B0604020202020204" pitchFamily="34" charset="0"/>
          </a:endParaRPr>
        </a:p>
      </dsp:txBody>
      <dsp:txXfrm rot="-5400000">
        <a:off x="598561" y="3481681"/>
        <a:ext cx="6352404" cy="515762"/>
      </dsp:txXfrm>
    </dsp:sp>
    <dsp:sp modelId="{14EA8742-78DC-4D78-BC09-86AE87C85A45}">
      <dsp:nvSpPr>
        <dsp:cNvPr id="0" name=""/>
        <dsp:cNvSpPr/>
      </dsp:nvSpPr>
      <dsp:spPr>
        <a:xfrm rot="5400000">
          <a:off x="-131899" y="4336646"/>
          <a:ext cx="879332" cy="615533"/>
        </a:xfrm>
        <a:prstGeom prst="chevron">
          <a:avLst/>
        </a:prstGeom>
        <a:gradFill rotWithShape="0">
          <a:gsLst>
            <a:gs pos="0">
              <a:schemeClr val="accent2">
                <a:alpha val="90000"/>
                <a:hueOff val="0"/>
                <a:satOff val="0"/>
                <a:lumOff val="0"/>
                <a:alphaOff val="-33333"/>
                <a:lumMod val="110000"/>
                <a:satMod val="105000"/>
                <a:tint val="67000"/>
              </a:schemeClr>
            </a:gs>
            <a:gs pos="50000">
              <a:schemeClr val="accent2">
                <a:alpha val="90000"/>
                <a:hueOff val="0"/>
                <a:satOff val="0"/>
                <a:lumOff val="0"/>
                <a:alphaOff val="-33333"/>
                <a:lumMod val="105000"/>
                <a:satMod val="103000"/>
                <a:tint val="73000"/>
              </a:schemeClr>
            </a:gs>
            <a:gs pos="100000">
              <a:schemeClr val="accent2">
                <a:alpha val="90000"/>
                <a:hueOff val="0"/>
                <a:satOff val="0"/>
                <a:lumOff val="0"/>
                <a:alphaOff val="-33333"/>
                <a:lumMod val="105000"/>
                <a:satMod val="109000"/>
                <a:tint val="81000"/>
              </a:schemeClr>
            </a:gs>
          </a:gsLst>
          <a:lin ang="5400000" scaled="0"/>
        </a:gradFill>
        <a:ln w="6350" cap="flat" cmpd="sng" algn="ctr">
          <a:solidFill>
            <a:schemeClr val="accent2">
              <a:alpha val="90000"/>
              <a:hueOff val="0"/>
              <a:satOff val="0"/>
              <a:lumOff val="0"/>
              <a:alphaOff val="-33333"/>
            </a:schemeClr>
          </a:solidFill>
          <a:prstDash val="solid"/>
          <a:miter lim="800000"/>
        </a:ln>
        <a:effectLst/>
      </dsp:spPr>
      <dsp:style>
        <a:lnRef idx="1">
          <a:scrgbClr r="0" g="0" b="0"/>
        </a:lnRef>
        <a:fillRef idx="2">
          <a:scrgbClr r="0" g="0" b="0"/>
        </a:fillRef>
        <a:effectRef idx="1">
          <a:scrgbClr r="0" g="0" b="0"/>
        </a:effectRef>
        <a:fontRef idx="minor">
          <a:schemeClr val="dk1"/>
        </a:fontRef>
      </dsp:style>
      <dsp:txBody>
        <a:bodyPr spcFirstLastPara="0" vert="horz" wrap="square" lIns="8890" tIns="8890" rIns="8890" bIns="8890" numCol="1" spcCol="1270" anchor="ctr" anchorCtr="0">
          <a:noAutofit/>
        </a:bodyPr>
        <a:lstStyle/>
        <a:p>
          <a:pPr lvl="0" algn="just" defTabSz="622300">
            <a:lnSpc>
              <a:spcPct val="90000"/>
            </a:lnSpc>
            <a:spcBef>
              <a:spcPct val="0"/>
            </a:spcBef>
            <a:spcAft>
              <a:spcPct val="35000"/>
            </a:spcAft>
            <a:buFont typeface="Arial" panose="020B0604020202020204" pitchFamily="34" charset="0"/>
            <a:buNone/>
          </a:pPr>
          <a:endParaRPr lang="es-CO" sz="1400" kern="1200" dirty="0">
            <a:latin typeface="Arial" panose="020B0604020202020204" pitchFamily="34" charset="0"/>
            <a:cs typeface="Arial" panose="020B0604020202020204" pitchFamily="34" charset="0"/>
          </a:endParaRPr>
        </a:p>
      </dsp:txBody>
      <dsp:txXfrm rot="-5400000">
        <a:off x="1" y="4512514"/>
        <a:ext cx="615533" cy="263799"/>
      </dsp:txXfrm>
    </dsp:sp>
    <dsp:sp modelId="{295CFA29-3F68-4F6E-A17C-E8BE16DB114D}">
      <dsp:nvSpPr>
        <dsp:cNvPr id="0" name=""/>
        <dsp:cNvSpPr/>
      </dsp:nvSpPr>
      <dsp:spPr>
        <a:xfrm rot="5400000">
          <a:off x="3502931" y="1300375"/>
          <a:ext cx="571566" cy="6380306"/>
        </a:xfrm>
        <a:prstGeom prst="round2SameRect">
          <a:avLst/>
        </a:prstGeom>
        <a:solidFill>
          <a:schemeClr val="lt1">
            <a:alpha val="90000"/>
            <a:hueOff val="0"/>
            <a:satOff val="0"/>
            <a:lumOff val="0"/>
            <a:alphaOff val="0"/>
          </a:schemeClr>
        </a:solidFill>
        <a:ln w="6350" cap="flat" cmpd="sng" algn="ctr">
          <a:solidFill>
            <a:schemeClr val="accent2">
              <a:alpha val="90000"/>
              <a:hueOff val="0"/>
              <a:satOff val="0"/>
              <a:lumOff val="0"/>
              <a:alphaOff val="-33333"/>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99568" tIns="8890" rIns="8890" bIns="8890" numCol="1" spcCol="1270" anchor="ctr" anchorCtr="0">
          <a:noAutofit/>
        </a:bodyPr>
        <a:lstStyle/>
        <a:p>
          <a:pPr marL="114300" lvl="1" indent="-114300" algn="just" defTabSz="622300">
            <a:lnSpc>
              <a:spcPct val="90000"/>
            </a:lnSpc>
            <a:spcBef>
              <a:spcPct val="0"/>
            </a:spcBef>
            <a:spcAft>
              <a:spcPct val="15000"/>
            </a:spcAft>
            <a:buChar char="••"/>
          </a:pPr>
          <a:r>
            <a:rPr lang="es-ES" sz="1400" kern="1200" dirty="0">
              <a:latin typeface="Arial" panose="020B0604020202020204" pitchFamily="34" charset="0"/>
              <a:cs typeface="Arial" panose="020B0604020202020204" pitchFamily="34" charset="0"/>
            </a:rPr>
            <a:t>El IGAC celebró contrato para gestionar la </a:t>
          </a:r>
          <a:r>
            <a:rPr lang="es-CO" sz="1400" kern="1200" dirty="0">
              <a:latin typeface="Arial" panose="020B0604020202020204" pitchFamily="34" charset="0"/>
              <a:cs typeface="Arial" panose="020B0604020202020204" pitchFamily="34" charset="0"/>
            </a:rPr>
            <a:t>disposición final de residuos peligrosos que no pueden ser dispuestos por planes posconsumo.</a:t>
          </a:r>
        </a:p>
      </dsp:txBody>
      <dsp:txXfrm rot="-5400000">
        <a:off x="598561" y="4232647"/>
        <a:ext cx="6352404" cy="515762"/>
      </dsp:txXfrm>
    </dsp:sp>
    <dsp:sp modelId="{F27D5DC2-2428-4FA4-B527-AEF50D6A5F47}">
      <dsp:nvSpPr>
        <dsp:cNvPr id="0" name=""/>
        <dsp:cNvSpPr/>
      </dsp:nvSpPr>
      <dsp:spPr>
        <a:xfrm rot="5400000">
          <a:off x="-131899" y="5132402"/>
          <a:ext cx="879332" cy="615533"/>
        </a:xfrm>
        <a:prstGeom prst="chevron">
          <a:avLst/>
        </a:prstGeom>
        <a:gradFill rotWithShape="0">
          <a:gsLst>
            <a:gs pos="0">
              <a:schemeClr val="accent2">
                <a:alpha val="90000"/>
                <a:hueOff val="0"/>
                <a:satOff val="0"/>
                <a:lumOff val="0"/>
                <a:alphaOff val="-40000"/>
                <a:lumMod val="110000"/>
                <a:satMod val="105000"/>
                <a:tint val="67000"/>
              </a:schemeClr>
            </a:gs>
            <a:gs pos="50000">
              <a:schemeClr val="accent2">
                <a:alpha val="90000"/>
                <a:hueOff val="0"/>
                <a:satOff val="0"/>
                <a:lumOff val="0"/>
                <a:alphaOff val="-40000"/>
                <a:lumMod val="105000"/>
                <a:satMod val="103000"/>
                <a:tint val="73000"/>
              </a:schemeClr>
            </a:gs>
            <a:gs pos="100000">
              <a:schemeClr val="accent2">
                <a:alpha val="90000"/>
                <a:hueOff val="0"/>
                <a:satOff val="0"/>
                <a:lumOff val="0"/>
                <a:alphaOff val="-40000"/>
                <a:lumMod val="105000"/>
                <a:satMod val="109000"/>
                <a:tint val="81000"/>
              </a:schemeClr>
            </a:gs>
          </a:gsLst>
          <a:lin ang="5400000" scaled="0"/>
        </a:gradFill>
        <a:ln w="6350" cap="flat" cmpd="sng" algn="ctr">
          <a:solidFill>
            <a:schemeClr val="accent2">
              <a:alpha val="90000"/>
              <a:hueOff val="0"/>
              <a:satOff val="0"/>
              <a:lumOff val="0"/>
              <a:alphaOff val="-40000"/>
            </a:schemeClr>
          </a:solidFill>
          <a:prstDash val="solid"/>
          <a:miter lim="800000"/>
        </a:ln>
        <a:effectLst/>
      </dsp:spPr>
      <dsp:style>
        <a:lnRef idx="1">
          <a:scrgbClr r="0" g="0" b="0"/>
        </a:lnRef>
        <a:fillRef idx="2">
          <a:scrgbClr r="0" g="0" b="0"/>
        </a:fillRef>
        <a:effectRef idx="1">
          <a:scrgbClr r="0" g="0" b="0"/>
        </a:effectRef>
        <a:fontRef idx="minor">
          <a:schemeClr val="dk1"/>
        </a:fontRef>
      </dsp:style>
      <dsp:txBody>
        <a:bodyPr spcFirstLastPara="0" vert="horz" wrap="square" lIns="8890" tIns="8890" rIns="8890" bIns="8890" numCol="1" spcCol="1270" anchor="ctr" anchorCtr="0">
          <a:noAutofit/>
        </a:bodyPr>
        <a:lstStyle/>
        <a:p>
          <a:pPr lvl="0" algn="just" defTabSz="622300">
            <a:lnSpc>
              <a:spcPct val="90000"/>
            </a:lnSpc>
            <a:spcBef>
              <a:spcPct val="0"/>
            </a:spcBef>
            <a:spcAft>
              <a:spcPct val="35000"/>
            </a:spcAft>
            <a:buNone/>
          </a:pPr>
          <a:endParaRPr lang="es-CO" sz="1400" kern="1200" dirty="0">
            <a:latin typeface="Arial" panose="020B0604020202020204" pitchFamily="34" charset="0"/>
            <a:cs typeface="Arial" panose="020B0604020202020204" pitchFamily="34" charset="0"/>
          </a:endParaRPr>
        </a:p>
      </dsp:txBody>
      <dsp:txXfrm rot="-5400000">
        <a:off x="1" y="5308270"/>
        <a:ext cx="615533" cy="263799"/>
      </dsp:txXfrm>
    </dsp:sp>
    <dsp:sp modelId="{CE274871-2353-4783-A434-0CB2596718EB}">
      <dsp:nvSpPr>
        <dsp:cNvPr id="0" name=""/>
        <dsp:cNvSpPr/>
      </dsp:nvSpPr>
      <dsp:spPr>
        <a:xfrm rot="5400000">
          <a:off x="3519903" y="2086492"/>
          <a:ext cx="571566" cy="6380306"/>
        </a:xfrm>
        <a:prstGeom prst="round2SameRect">
          <a:avLst/>
        </a:prstGeom>
        <a:solidFill>
          <a:schemeClr val="lt1">
            <a:alpha val="90000"/>
            <a:hueOff val="0"/>
            <a:satOff val="0"/>
            <a:lumOff val="0"/>
            <a:alphaOff val="0"/>
          </a:schemeClr>
        </a:solidFill>
        <a:ln w="6350" cap="flat" cmpd="sng" algn="ctr">
          <a:solidFill>
            <a:schemeClr val="accent2">
              <a:alpha val="90000"/>
              <a:hueOff val="0"/>
              <a:satOff val="0"/>
              <a:lumOff val="0"/>
              <a:alphaOff val="-4000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99568" tIns="8890" rIns="8890" bIns="8890" numCol="1" spcCol="1270" anchor="ctr" anchorCtr="0">
          <a:noAutofit/>
        </a:bodyPr>
        <a:lstStyle/>
        <a:p>
          <a:pPr marL="114300" lvl="1" indent="-114300" algn="just" defTabSz="622300">
            <a:lnSpc>
              <a:spcPct val="90000"/>
            </a:lnSpc>
            <a:spcBef>
              <a:spcPct val="0"/>
            </a:spcBef>
            <a:spcAft>
              <a:spcPct val="15000"/>
            </a:spcAft>
            <a:buChar char="••"/>
          </a:pPr>
          <a:r>
            <a:rPr lang="es-CO" sz="1400" kern="1200" dirty="0">
              <a:latin typeface="Arial" panose="020B0604020202020204" pitchFamily="34" charset="0"/>
              <a:cs typeface="Arial" panose="020B0604020202020204" pitchFamily="34" charset="0"/>
            </a:rPr>
            <a:t>El IGAC celebró contrato para la caracterización de vertimientos de aguas residuales no domésticas generadas en sede central.</a:t>
          </a:r>
        </a:p>
      </dsp:txBody>
      <dsp:txXfrm rot="-5400000">
        <a:off x="615533" y="5018764"/>
        <a:ext cx="6352404" cy="515762"/>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764D6D7-C89E-4C10-8E25-017C5317F906}">
      <dsp:nvSpPr>
        <dsp:cNvPr id="0" name=""/>
        <dsp:cNvSpPr/>
      </dsp:nvSpPr>
      <dsp:spPr>
        <a:xfrm>
          <a:off x="2329134" y="0"/>
          <a:ext cx="1928771" cy="1842241"/>
        </a:xfrm>
        <a:prstGeom prst="ellipse">
          <a:avLst/>
        </a:prstGeom>
        <a:solidFill>
          <a:schemeClr val="accent2">
            <a:alpha val="50000"/>
            <a:hueOff val="0"/>
            <a:satOff val="0"/>
            <a:lumOff val="0"/>
            <a:alphaOff val="0"/>
          </a:schemeClr>
        </a:solidFill>
        <a:ln w="12700" cap="flat" cmpd="sng" algn="ctr">
          <a:noFill/>
          <a:prstDash val="solid"/>
          <a:miter lim="800000"/>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tx1"/>
        </a:fontRef>
      </dsp:style>
      <dsp:txBody>
        <a:bodyPr spcFirstLastPara="0" vert="horz" wrap="square" lIns="101385" tIns="15240" rIns="101385" bIns="15240" numCol="1" spcCol="1270" anchor="ctr" anchorCtr="0">
          <a:noAutofit/>
        </a:bodyPr>
        <a:lstStyle/>
        <a:p>
          <a:pPr lvl="0" algn="ctr" defTabSz="533400">
            <a:lnSpc>
              <a:spcPct val="90000"/>
            </a:lnSpc>
            <a:spcBef>
              <a:spcPct val="0"/>
            </a:spcBef>
            <a:spcAft>
              <a:spcPct val="35000"/>
            </a:spcAft>
          </a:pPr>
          <a:r>
            <a:rPr lang="es-CO" sz="1200" b="1" kern="1200" dirty="0">
              <a:latin typeface="+mn-lt"/>
              <a:cs typeface="Arial" panose="020B0604020202020204" pitchFamily="34" charset="0"/>
            </a:rPr>
            <a:t>2. </a:t>
          </a:r>
          <a:r>
            <a:rPr lang="es-ES" sz="1200" kern="1200" dirty="0">
              <a:latin typeface="+mn-lt"/>
              <a:cs typeface="Arial" panose="020B0604020202020204" pitchFamily="34" charset="0"/>
            </a:rPr>
            <a:t>Envío de (132.134) comunicaciones oficiales Externa Enviadas-EE</a:t>
          </a:r>
          <a:endParaRPr lang="es-CO" sz="1200" kern="1200" dirty="0">
            <a:latin typeface="+mn-lt"/>
            <a:cs typeface="Arial" panose="020B0604020202020204" pitchFamily="34" charset="0"/>
          </a:endParaRPr>
        </a:p>
      </dsp:txBody>
      <dsp:txXfrm>
        <a:off x="2611596" y="269790"/>
        <a:ext cx="1363847" cy="1302661"/>
      </dsp:txXfrm>
    </dsp:sp>
    <dsp:sp modelId="{776C5A01-B6F8-4A4F-AB05-20D13DCCD631}">
      <dsp:nvSpPr>
        <dsp:cNvPr id="0" name=""/>
        <dsp:cNvSpPr/>
      </dsp:nvSpPr>
      <dsp:spPr>
        <a:xfrm>
          <a:off x="4102715" y="0"/>
          <a:ext cx="1842241" cy="1842241"/>
        </a:xfrm>
        <a:prstGeom prst="ellipse">
          <a:avLst/>
        </a:prstGeom>
        <a:solidFill>
          <a:schemeClr val="accent3">
            <a:alpha val="50000"/>
            <a:hueOff val="0"/>
            <a:satOff val="0"/>
            <a:lumOff val="0"/>
            <a:alphaOff val="0"/>
          </a:schemeClr>
        </a:solidFill>
        <a:ln w="12700" cap="flat" cmpd="sng" algn="ctr">
          <a:noFill/>
          <a:prstDash val="solid"/>
          <a:miter lim="800000"/>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tx1"/>
        </a:fontRef>
      </dsp:style>
      <dsp:txBody>
        <a:bodyPr spcFirstLastPara="0" vert="horz" wrap="square" lIns="101385" tIns="15240" rIns="101385" bIns="15240" numCol="1" spcCol="1270" anchor="ctr" anchorCtr="0">
          <a:noAutofit/>
        </a:bodyPr>
        <a:lstStyle/>
        <a:p>
          <a:pPr lvl="0" algn="ctr" defTabSz="533400">
            <a:lnSpc>
              <a:spcPct val="90000"/>
            </a:lnSpc>
            <a:spcBef>
              <a:spcPct val="0"/>
            </a:spcBef>
            <a:spcAft>
              <a:spcPct val="35000"/>
            </a:spcAft>
          </a:pPr>
          <a:r>
            <a:rPr lang="es-ES" sz="1200" b="1" kern="1200" dirty="0">
              <a:latin typeface="+mn-lt"/>
              <a:cs typeface="Arial" panose="020B0604020202020204" pitchFamily="34" charset="0"/>
            </a:rPr>
            <a:t>3. (</a:t>
          </a:r>
          <a:r>
            <a:rPr lang="es-ES" sz="1200" kern="1200" dirty="0">
              <a:latin typeface="+mn-lt"/>
              <a:cs typeface="Arial" panose="020B0604020202020204" pitchFamily="34" charset="0"/>
            </a:rPr>
            <a:t>27.690) Comunicaciones Internas (Memorandos)</a:t>
          </a:r>
          <a:endParaRPr lang="es-CO" sz="1200" kern="1200" dirty="0">
            <a:latin typeface="+mn-lt"/>
            <a:cs typeface="Arial" panose="020B0604020202020204" pitchFamily="34" charset="0"/>
          </a:endParaRPr>
        </a:p>
      </dsp:txBody>
      <dsp:txXfrm>
        <a:off x="4372505" y="269790"/>
        <a:ext cx="1302661" cy="1302661"/>
      </dsp:txXfrm>
    </dsp:sp>
    <dsp:sp modelId="{00AA2B76-10D4-4B3F-82C2-B1391F86A41A}">
      <dsp:nvSpPr>
        <dsp:cNvPr id="0" name=""/>
        <dsp:cNvSpPr/>
      </dsp:nvSpPr>
      <dsp:spPr>
        <a:xfrm>
          <a:off x="5546517" y="0"/>
          <a:ext cx="1842241" cy="1842241"/>
        </a:xfrm>
        <a:prstGeom prst="ellipse">
          <a:avLst/>
        </a:prstGeom>
        <a:solidFill>
          <a:schemeClr val="accent4">
            <a:alpha val="50000"/>
            <a:hueOff val="0"/>
            <a:satOff val="0"/>
            <a:lumOff val="0"/>
            <a:alphaOff val="0"/>
          </a:schemeClr>
        </a:solidFill>
        <a:ln w="12700" cap="flat" cmpd="sng" algn="ctr">
          <a:noFill/>
          <a:prstDash val="solid"/>
          <a:miter lim="800000"/>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tx1"/>
        </a:fontRef>
      </dsp:style>
      <dsp:txBody>
        <a:bodyPr spcFirstLastPara="0" vert="horz" wrap="square" lIns="101385" tIns="15240" rIns="101385" bIns="15240" numCol="1" spcCol="1270" anchor="ctr" anchorCtr="0">
          <a:noAutofit/>
        </a:bodyPr>
        <a:lstStyle/>
        <a:p>
          <a:pPr lvl="0" algn="ctr" defTabSz="533400">
            <a:lnSpc>
              <a:spcPct val="90000"/>
            </a:lnSpc>
            <a:spcBef>
              <a:spcPct val="0"/>
            </a:spcBef>
            <a:spcAft>
              <a:spcPct val="35000"/>
            </a:spcAft>
          </a:pPr>
          <a:r>
            <a:rPr lang="es-CO" sz="1200" b="1" kern="1200" dirty="0">
              <a:latin typeface="+mn-lt"/>
              <a:cs typeface="Arial" panose="020B0604020202020204" pitchFamily="34" charset="0"/>
            </a:rPr>
            <a:t>4.</a:t>
          </a:r>
          <a:r>
            <a:rPr lang="es-ES" sz="1200" kern="1200" dirty="0">
              <a:latin typeface="+mn-lt"/>
              <a:cs typeface="Arial" panose="020B0604020202020204" pitchFamily="34" charset="0"/>
            </a:rPr>
            <a:t> Se desarrollaron (</a:t>
          </a:r>
          <a:r>
            <a:rPr lang="es-ES" sz="1200" b="1" kern="1200" dirty="0">
              <a:latin typeface="+mn-lt"/>
              <a:cs typeface="Arial" panose="020B0604020202020204" pitchFamily="34" charset="0"/>
            </a:rPr>
            <a:t>108) </a:t>
          </a:r>
          <a:r>
            <a:rPr lang="es-ES" sz="1200" kern="1200" dirty="0">
              <a:latin typeface="+mn-lt"/>
              <a:cs typeface="Arial" panose="020B0604020202020204" pitchFamily="34" charset="0"/>
            </a:rPr>
            <a:t>Capacitaciones SIGAC </a:t>
          </a:r>
          <a:r>
            <a:rPr lang="es-CO" sz="1200" b="1" kern="1200" dirty="0">
              <a:latin typeface="+mn-lt"/>
              <a:cs typeface="Arial" panose="020B0604020202020204" pitchFamily="34" charset="0"/>
            </a:rPr>
            <a:t> </a:t>
          </a:r>
        </a:p>
      </dsp:txBody>
      <dsp:txXfrm>
        <a:off x="5816307" y="269790"/>
        <a:ext cx="1302661" cy="1302661"/>
      </dsp:txXfrm>
    </dsp:sp>
    <dsp:sp modelId="{38863D1A-6AD3-4B89-92CA-7167E264CFB7}">
      <dsp:nvSpPr>
        <dsp:cNvPr id="0" name=""/>
        <dsp:cNvSpPr/>
      </dsp:nvSpPr>
      <dsp:spPr>
        <a:xfrm>
          <a:off x="778962" y="920"/>
          <a:ext cx="1842241" cy="1842241"/>
        </a:xfrm>
        <a:prstGeom prst="ellipse">
          <a:avLst/>
        </a:prstGeom>
        <a:solidFill>
          <a:schemeClr val="accent5">
            <a:alpha val="50000"/>
            <a:hueOff val="0"/>
            <a:satOff val="0"/>
            <a:lumOff val="0"/>
            <a:alphaOff val="0"/>
          </a:schemeClr>
        </a:solidFill>
        <a:ln w="12700" cap="flat" cmpd="sng" algn="ctr">
          <a:noFill/>
          <a:prstDash val="solid"/>
          <a:miter lim="800000"/>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tx1"/>
        </a:fontRef>
      </dsp:style>
      <dsp:txBody>
        <a:bodyPr spcFirstLastPara="0" vert="horz" wrap="square" lIns="101385" tIns="15240" rIns="101385" bIns="15240" numCol="1" spcCol="1270" anchor="ctr" anchorCtr="0">
          <a:noAutofit/>
        </a:bodyPr>
        <a:lstStyle/>
        <a:p>
          <a:pPr lvl="0" algn="ctr" defTabSz="533400">
            <a:lnSpc>
              <a:spcPct val="90000"/>
            </a:lnSpc>
            <a:spcBef>
              <a:spcPct val="0"/>
            </a:spcBef>
            <a:spcAft>
              <a:spcPct val="35000"/>
            </a:spcAft>
          </a:pPr>
          <a:r>
            <a:rPr lang="es-CO" sz="1200" b="1" kern="1200" dirty="0">
              <a:latin typeface="+mn-lt"/>
              <a:cs typeface="Arial" panose="020B0604020202020204" pitchFamily="34" charset="0"/>
            </a:rPr>
            <a:t>1. </a:t>
          </a:r>
          <a:r>
            <a:rPr lang="es-ES" sz="1200" kern="1200" dirty="0">
              <a:latin typeface="+mn-lt"/>
              <a:cs typeface="Arial" panose="020B0604020202020204" pitchFamily="34" charset="0"/>
            </a:rPr>
            <a:t>Radicación de (152.790) correspondencia Externa Recibida-ER</a:t>
          </a:r>
          <a:endParaRPr lang="es-CO" sz="1200" b="1" kern="1200" dirty="0">
            <a:latin typeface="+mn-lt"/>
            <a:cs typeface="Arial" panose="020B0604020202020204" pitchFamily="34" charset="0"/>
          </a:endParaRPr>
        </a:p>
      </dsp:txBody>
      <dsp:txXfrm>
        <a:off x="1048752" y="270710"/>
        <a:ext cx="1302661" cy="1302661"/>
      </dsp:txXfrm>
    </dsp:sp>
    <dsp:sp modelId="{73B99DFF-2B8D-4A28-B4BA-5BFD4C1F83AE}">
      <dsp:nvSpPr>
        <dsp:cNvPr id="0" name=""/>
        <dsp:cNvSpPr/>
      </dsp:nvSpPr>
      <dsp:spPr>
        <a:xfrm>
          <a:off x="8678272" y="0"/>
          <a:ext cx="1842241" cy="1842241"/>
        </a:xfrm>
        <a:prstGeom prst="ellipse">
          <a:avLst/>
        </a:prstGeom>
        <a:solidFill>
          <a:schemeClr val="accent6">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01385" tIns="15240" rIns="101385" bIns="15240" numCol="1" spcCol="1270" anchor="ctr" anchorCtr="0">
          <a:noAutofit/>
        </a:bodyPr>
        <a:lstStyle/>
        <a:p>
          <a:pPr lvl="0" algn="ctr" defTabSz="533400">
            <a:lnSpc>
              <a:spcPct val="90000"/>
            </a:lnSpc>
            <a:spcBef>
              <a:spcPct val="0"/>
            </a:spcBef>
            <a:spcAft>
              <a:spcPct val="35000"/>
            </a:spcAft>
          </a:pPr>
          <a:r>
            <a:rPr lang="es-CO" sz="1200" b="1" kern="1200" dirty="0">
              <a:latin typeface="+mn-lt"/>
              <a:cs typeface="Arial" panose="020B0604020202020204" pitchFamily="34" charset="0"/>
            </a:rPr>
            <a:t>6</a:t>
          </a:r>
          <a:r>
            <a:rPr lang="es-CO" sz="1200" kern="1200" dirty="0">
              <a:latin typeface="+mn-lt"/>
              <a:cs typeface="Arial" panose="020B0604020202020204" pitchFamily="34" charset="0"/>
            </a:rPr>
            <a:t>. Ejecutado  Contrato de Servicios Postales Nacionales </a:t>
          </a:r>
          <a:r>
            <a:rPr lang="es-CO" sz="1200" b="1" kern="1200" dirty="0">
              <a:latin typeface="+mn-lt"/>
              <a:cs typeface="Arial" panose="020B0604020202020204" pitchFamily="34" charset="0"/>
            </a:rPr>
            <a:t>(472)</a:t>
          </a:r>
          <a:r>
            <a:rPr lang="es-CO" sz="1200" kern="1200" dirty="0">
              <a:latin typeface="+mn-lt"/>
              <a:cs typeface="Arial" panose="020B0604020202020204" pitchFamily="34" charset="0"/>
            </a:rPr>
            <a:t> </a:t>
          </a:r>
        </a:p>
      </dsp:txBody>
      <dsp:txXfrm>
        <a:off x="8948062" y="269790"/>
        <a:ext cx="1302661" cy="1302661"/>
      </dsp:txXfrm>
    </dsp:sp>
    <dsp:sp modelId="{A3050A5E-3877-4134-BA54-6214BD2425DA}">
      <dsp:nvSpPr>
        <dsp:cNvPr id="0" name=""/>
        <dsp:cNvSpPr/>
      </dsp:nvSpPr>
      <dsp:spPr>
        <a:xfrm>
          <a:off x="7123881" y="0"/>
          <a:ext cx="1842241" cy="1842241"/>
        </a:xfrm>
        <a:prstGeom prst="ellipse">
          <a:avLst/>
        </a:prstGeom>
        <a:solidFill>
          <a:schemeClr val="accent2">
            <a:alpha val="50000"/>
            <a:hueOff val="0"/>
            <a:satOff val="0"/>
            <a:lumOff val="0"/>
            <a:alphaOff val="0"/>
          </a:schemeClr>
        </a:solidFill>
        <a:ln w="12700" cap="flat" cmpd="sng" algn="ctr">
          <a:noFill/>
          <a:prstDash val="solid"/>
          <a:miter lim="800000"/>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tx1"/>
        </a:fontRef>
      </dsp:style>
      <dsp:txBody>
        <a:bodyPr spcFirstLastPara="0" vert="horz" wrap="square" lIns="101385" tIns="15240" rIns="101385" bIns="15240" numCol="1" spcCol="1270" anchor="ctr" anchorCtr="0">
          <a:noAutofit/>
        </a:bodyPr>
        <a:lstStyle/>
        <a:p>
          <a:pPr lvl="0" algn="ctr" defTabSz="533400">
            <a:lnSpc>
              <a:spcPct val="90000"/>
            </a:lnSpc>
            <a:spcBef>
              <a:spcPct val="0"/>
            </a:spcBef>
            <a:spcAft>
              <a:spcPct val="35000"/>
            </a:spcAft>
          </a:pPr>
          <a:r>
            <a:rPr lang="es-CO" sz="1200" b="1" kern="1200" dirty="0">
              <a:latin typeface="+mn-lt"/>
              <a:cs typeface="Arial" panose="020B0604020202020204" pitchFamily="34" charset="0"/>
            </a:rPr>
            <a:t>5.  (787) </a:t>
          </a:r>
          <a:r>
            <a:rPr lang="es-CO" sz="1200" b="0" kern="1200" dirty="0">
              <a:latin typeface="+mn-lt"/>
              <a:cs typeface="Arial" panose="020B0604020202020204" pitchFamily="34" charset="0"/>
            </a:rPr>
            <a:t>Soportes Técnicos al Sistema  </a:t>
          </a:r>
        </a:p>
      </dsp:txBody>
      <dsp:txXfrm>
        <a:off x="7393671" y="269790"/>
        <a:ext cx="1302661" cy="1302661"/>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461C40D-2705-4DC5-8520-A04F26FAB367}">
      <dsp:nvSpPr>
        <dsp:cNvPr id="0" name=""/>
        <dsp:cNvSpPr/>
      </dsp:nvSpPr>
      <dsp:spPr>
        <a:xfrm>
          <a:off x="-3862795" y="-903978"/>
          <a:ext cx="7032248" cy="7032248"/>
        </a:xfrm>
        <a:prstGeom prst="blockArc">
          <a:avLst>
            <a:gd name="adj1" fmla="val 18900000"/>
            <a:gd name="adj2" fmla="val 2700000"/>
            <a:gd name="adj3" fmla="val 307"/>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5B356209-3007-4C00-8548-EC72C2D4E70A}">
      <dsp:nvSpPr>
        <dsp:cNvPr id="0" name=""/>
        <dsp:cNvSpPr/>
      </dsp:nvSpPr>
      <dsp:spPr>
        <a:xfrm>
          <a:off x="2953513" y="401643"/>
          <a:ext cx="5280781" cy="803705"/>
        </a:xfrm>
        <a:prstGeom prst="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37941" tIns="50800" rIns="50800" bIns="50800" numCol="1" spcCol="1270" anchor="ctr" anchorCtr="0">
          <a:noAutofit/>
        </a:bodyPr>
        <a:lstStyle/>
        <a:p>
          <a:pPr lvl="0" algn="l" defTabSz="889000">
            <a:lnSpc>
              <a:spcPct val="90000"/>
            </a:lnSpc>
            <a:spcBef>
              <a:spcPct val="0"/>
            </a:spcBef>
            <a:spcAft>
              <a:spcPct val="35000"/>
            </a:spcAft>
          </a:pPr>
          <a:r>
            <a:rPr lang="es-MX" sz="2000" b="1" kern="1200" dirty="0">
              <a:latin typeface="+mn-lt"/>
              <a:cs typeface="Arial" panose="020B0604020202020204" pitchFamily="34" charset="0"/>
            </a:rPr>
            <a:t>Archivo Central </a:t>
          </a:r>
        </a:p>
        <a:p>
          <a:pPr lvl="0" algn="l" defTabSz="889000">
            <a:lnSpc>
              <a:spcPct val="90000"/>
            </a:lnSpc>
            <a:spcBef>
              <a:spcPct val="0"/>
            </a:spcBef>
            <a:spcAft>
              <a:spcPct val="35000"/>
            </a:spcAft>
          </a:pPr>
          <a:r>
            <a:rPr lang="es-MX" sz="2000" b="1" kern="1200" dirty="0">
              <a:latin typeface="+mn-lt"/>
              <a:cs typeface="Arial" panose="020B0604020202020204" pitchFamily="34" charset="0"/>
            </a:rPr>
            <a:t>251</a:t>
          </a:r>
          <a:r>
            <a:rPr lang="es-MX" sz="2000" kern="1200" dirty="0">
              <a:latin typeface="+mn-lt"/>
              <a:cs typeface="Arial" panose="020B0604020202020204" pitchFamily="34" charset="0"/>
            </a:rPr>
            <a:t> Estantes de Archivo  </a:t>
          </a:r>
          <a:endParaRPr lang="es-CO" sz="2000" b="1" kern="1200" dirty="0">
            <a:latin typeface="+mn-lt"/>
            <a:cs typeface="Arial" panose="020B0604020202020204" pitchFamily="34" charset="0"/>
          </a:endParaRPr>
        </a:p>
      </dsp:txBody>
      <dsp:txXfrm>
        <a:off x="2953513" y="401643"/>
        <a:ext cx="5280781" cy="803705"/>
      </dsp:txXfrm>
    </dsp:sp>
    <dsp:sp modelId="{192C6E3B-6CB8-44F6-81D6-65D555D2030E}">
      <dsp:nvSpPr>
        <dsp:cNvPr id="0" name=""/>
        <dsp:cNvSpPr/>
      </dsp:nvSpPr>
      <dsp:spPr>
        <a:xfrm>
          <a:off x="2187045" y="301180"/>
          <a:ext cx="1004631" cy="1004631"/>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1">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 modelId="{07CA89D6-23D8-4699-B65F-5F436D8C51CE}">
      <dsp:nvSpPr>
        <dsp:cNvPr id="0" name=""/>
        <dsp:cNvSpPr/>
      </dsp:nvSpPr>
      <dsp:spPr>
        <a:xfrm>
          <a:off x="3326961" y="1607410"/>
          <a:ext cx="4994667" cy="803705"/>
        </a:xfrm>
        <a:prstGeom prst="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37941" tIns="50800" rIns="50800" bIns="50800" numCol="1" spcCol="1270" anchor="ctr" anchorCtr="0">
          <a:noAutofit/>
        </a:bodyPr>
        <a:lstStyle/>
        <a:p>
          <a:pPr lvl="0" algn="l" defTabSz="889000">
            <a:lnSpc>
              <a:spcPct val="90000"/>
            </a:lnSpc>
            <a:spcBef>
              <a:spcPct val="0"/>
            </a:spcBef>
            <a:spcAft>
              <a:spcPct val="35000"/>
            </a:spcAft>
          </a:pPr>
          <a:r>
            <a:rPr lang="es-MX" sz="2000" b="1" kern="1200" dirty="0">
              <a:solidFill>
                <a:prstClr val="black"/>
              </a:solidFill>
              <a:latin typeface="+mn-lt"/>
              <a:ea typeface="+mn-ea"/>
              <a:cs typeface="Arial" panose="020B0604020202020204" pitchFamily="34" charset="0"/>
            </a:rPr>
            <a:t>Contractual</a:t>
          </a:r>
        </a:p>
        <a:p>
          <a:pPr lvl="0" algn="l" defTabSz="889000">
            <a:lnSpc>
              <a:spcPct val="90000"/>
            </a:lnSpc>
            <a:spcBef>
              <a:spcPct val="0"/>
            </a:spcBef>
            <a:spcAft>
              <a:spcPct val="35000"/>
            </a:spcAft>
          </a:pPr>
          <a:r>
            <a:rPr lang="es-MX" sz="2000" b="1" kern="1200" dirty="0">
              <a:latin typeface="+mn-lt"/>
              <a:cs typeface="Arial" panose="020B0604020202020204" pitchFamily="34" charset="0"/>
            </a:rPr>
            <a:t> 14</a:t>
          </a:r>
          <a:r>
            <a:rPr lang="es-MX" sz="2000" kern="1200" dirty="0">
              <a:latin typeface="+mn-lt"/>
              <a:cs typeface="Arial" panose="020B0604020202020204" pitchFamily="34" charset="0"/>
            </a:rPr>
            <a:t> Estantes de Archivo </a:t>
          </a:r>
          <a:endParaRPr lang="es-CO" sz="2000" kern="1200" dirty="0">
            <a:latin typeface="+mn-lt"/>
            <a:cs typeface="Arial" panose="020B0604020202020204" pitchFamily="34" charset="0"/>
          </a:endParaRPr>
        </a:p>
      </dsp:txBody>
      <dsp:txXfrm>
        <a:off x="3326961" y="1607410"/>
        <a:ext cx="4994667" cy="803705"/>
      </dsp:txXfrm>
    </dsp:sp>
    <dsp:sp modelId="{21A4BC6C-1DF4-4163-8A26-F27EE6DA3766}">
      <dsp:nvSpPr>
        <dsp:cNvPr id="0" name=""/>
        <dsp:cNvSpPr/>
      </dsp:nvSpPr>
      <dsp:spPr>
        <a:xfrm>
          <a:off x="2647828" y="1506947"/>
          <a:ext cx="1004631" cy="1004631"/>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1">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 modelId="{F4BCE2E7-2895-4CCA-8FCC-0670E5DE1956}">
      <dsp:nvSpPr>
        <dsp:cNvPr id="0" name=""/>
        <dsp:cNvSpPr/>
      </dsp:nvSpPr>
      <dsp:spPr>
        <a:xfrm>
          <a:off x="3326961" y="2813176"/>
          <a:ext cx="4994667" cy="803705"/>
        </a:xfrm>
        <a:prstGeom prst="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37941" tIns="50800" rIns="50800" bIns="50800" numCol="1" spcCol="1270" anchor="ctr" anchorCtr="0">
          <a:noAutofit/>
        </a:bodyPr>
        <a:lstStyle/>
        <a:p>
          <a:pPr lvl="0" algn="l" defTabSz="889000">
            <a:lnSpc>
              <a:spcPct val="90000"/>
            </a:lnSpc>
            <a:spcBef>
              <a:spcPct val="0"/>
            </a:spcBef>
            <a:spcAft>
              <a:spcPct val="35000"/>
            </a:spcAft>
          </a:pPr>
          <a:r>
            <a:rPr lang="es-MX" sz="2000" b="1" kern="1200" dirty="0">
              <a:solidFill>
                <a:prstClr val="black"/>
              </a:solidFill>
              <a:latin typeface="+mn-lt"/>
              <a:ea typeface="+mn-ea"/>
              <a:cs typeface="Arial" panose="020B0604020202020204" pitchFamily="34" charset="0"/>
            </a:rPr>
            <a:t>Dirección Territorial Cundinamarca </a:t>
          </a:r>
        </a:p>
        <a:p>
          <a:pPr lvl="0" algn="l" defTabSz="889000">
            <a:lnSpc>
              <a:spcPct val="90000"/>
            </a:lnSpc>
            <a:spcBef>
              <a:spcPct val="0"/>
            </a:spcBef>
            <a:spcAft>
              <a:spcPct val="35000"/>
            </a:spcAft>
          </a:pPr>
          <a:r>
            <a:rPr lang="es-MX" sz="2000" b="1" kern="1200" dirty="0">
              <a:latin typeface="+mn-lt"/>
              <a:cs typeface="Arial" panose="020B0604020202020204" pitchFamily="34" charset="0"/>
            </a:rPr>
            <a:t> 167</a:t>
          </a:r>
          <a:r>
            <a:rPr lang="es-MX" sz="2000" kern="1200" dirty="0">
              <a:latin typeface="+mn-lt"/>
              <a:cs typeface="Arial" panose="020B0604020202020204" pitchFamily="34" charset="0"/>
            </a:rPr>
            <a:t> Estantes de Archivo </a:t>
          </a:r>
          <a:endParaRPr lang="es-CO" sz="2000" kern="1200" dirty="0">
            <a:latin typeface="+mn-lt"/>
            <a:cs typeface="Arial" panose="020B0604020202020204" pitchFamily="34" charset="0"/>
          </a:endParaRPr>
        </a:p>
      </dsp:txBody>
      <dsp:txXfrm>
        <a:off x="3326961" y="2813176"/>
        <a:ext cx="4994667" cy="803705"/>
      </dsp:txXfrm>
    </dsp:sp>
    <dsp:sp modelId="{37AB2FA7-43CA-46EA-98C2-FF3174DD0F74}">
      <dsp:nvSpPr>
        <dsp:cNvPr id="0" name=""/>
        <dsp:cNvSpPr/>
      </dsp:nvSpPr>
      <dsp:spPr>
        <a:xfrm>
          <a:off x="2647828" y="2712713"/>
          <a:ext cx="1004631" cy="1004631"/>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1">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 modelId="{A0440F72-52D3-4FAF-A9C3-0DB7187FC66E}">
      <dsp:nvSpPr>
        <dsp:cNvPr id="0" name=""/>
        <dsp:cNvSpPr/>
      </dsp:nvSpPr>
      <dsp:spPr>
        <a:xfrm>
          <a:off x="2846908" y="4018943"/>
          <a:ext cx="5493992" cy="803705"/>
        </a:xfrm>
        <a:prstGeom prst="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37941" tIns="50800" rIns="50800" bIns="50800" numCol="1" spcCol="1270" anchor="ctr" anchorCtr="0">
          <a:noAutofit/>
        </a:bodyPr>
        <a:lstStyle/>
        <a:p>
          <a:pPr lvl="0" algn="l" defTabSz="889000">
            <a:lnSpc>
              <a:spcPct val="90000"/>
            </a:lnSpc>
            <a:spcBef>
              <a:spcPct val="0"/>
            </a:spcBef>
            <a:spcAft>
              <a:spcPct val="35000"/>
            </a:spcAft>
          </a:pPr>
          <a:r>
            <a:rPr lang="es-MX" sz="2000" b="1" kern="1200" dirty="0">
              <a:latin typeface="+mn-lt"/>
              <a:cs typeface="Arial" panose="020B0604020202020204" pitchFamily="34" charset="0"/>
            </a:rPr>
            <a:t>Secretaria General </a:t>
          </a:r>
        </a:p>
        <a:p>
          <a:pPr lvl="0" algn="l" defTabSz="889000">
            <a:lnSpc>
              <a:spcPct val="90000"/>
            </a:lnSpc>
            <a:spcBef>
              <a:spcPct val="0"/>
            </a:spcBef>
            <a:spcAft>
              <a:spcPct val="35000"/>
            </a:spcAft>
          </a:pPr>
          <a:r>
            <a:rPr lang="es-MX" sz="2000" b="1" kern="1200" dirty="0">
              <a:latin typeface="+mn-lt"/>
              <a:cs typeface="Arial" panose="020B0604020202020204" pitchFamily="34" charset="0"/>
            </a:rPr>
            <a:t>8</a:t>
          </a:r>
          <a:r>
            <a:rPr lang="es-MX" sz="2000" kern="1200" dirty="0">
              <a:latin typeface="+mn-lt"/>
              <a:cs typeface="Arial" panose="020B0604020202020204" pitchFamily="34" charset="0"/>
            </a:rPr>
            <a:t> Estantes de Archivos</a:t>
          </a:r>
          <a:endParaRPr lang="es-CO" sz="2000" b="1" kern="1200" dirty="0">
            <a:latin typeface="+mn-lt"/>
            <a:cs typeface="Arial" panose="020B0604020202020204" pitchFamily="34" charset="0"/>
          </a:endParaRPr>
        </a:p>
      </dsp:txBody>
      <dsp:txXfrm>
        <a:off x="2846908" y="4018943"/>
        <a:ext cx="5493992" cy="803705"/>
      </dsp:txXfrm>
    </dsp:sp>
    <dsp:sp modelId="{ABE83FBC-C8AC-446C-A47A-9568E5799506}">
      <dsp:nvSpPr>
        <dsp:cNvPr id="0" name=""/>
        <dsp:cNvSpPr/>
      </dsp:nvSpPr>
      <dsp:spPr>
        <a:xfrm>
          <a:off x="2187045" y="3918480"/>
          <a:ext cx="1004631" cy="1004631"/>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1">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E588BC0-D26D-9E4D-9B99-7630135E3C97}">
      <dsp:nvSpPr>
        <dsp:cNvPr id="0" name=""/>
        <dsp:cNvSpPr/>
      </dsp:nvSpPr>
      <dsp:spPr>
        <a:xfrm>
          <a:off x="0" y="986877"/>
          <a:ext cx="5684553" cy="403200"/>
        </a:xfrm>
        <a:prstGeom prst="rect">
          <a:avLst/>
        </a:prstGeom>
        <a:solidFill>
          <a:schemeClr val="lt1">
            <a:alpha val="90000"/>
            <a:hueOff val="0"/>
            <a:satOff val="0"/>
            <a:lumOff val="0"/>
            <a:alphaOff val="0"/>
          </a:schemeClr>
        </a:solidFill>
        <a:ln w="12700" cap="flat" cmpd="sng" algn="ctr">
          <a:solidFill>
            <a:schemeClr val="accent5">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2998CE8A-E2E2-F04F-A3FD-61384D9B6E69}">
      <dsp:nvSpPr>
        <dsp:cNvPr id="0" name=""/>
        <dsp:cNvSpPr/>
      </dsp:nvSpPr>
      <dsp:spPr>
        <a:xfrm>
          <a:off x="284227" y="96610"/>
          <a:ext cx="3979187" cy="1126426"/>
        </a:xfrm>
        <a:prstGeom prst="roundRect">
          <a:avLst/>
        </a:prstGeom>
        <a:solidFill>
          <a:schemeClr val="accent5">
            <a:alpha val="9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0404" tIns="0" rIns="150404" bIns="0" numCol="1" spcCol="1270" anchor="ctr" anchorCtr="0">
          <a:noAutofit/>
        </a:bodyPr>
        <a:lstStyle/>
        <a:p>
          <a:pPr lvl="0" algn="l" defTabSz="800100">
            <a:lnSpc>
              <a:spcPct val="90000"/>
            </a:lnSpc>
            <a:spcBef>
              <a:spcPct val="0"/>
            </a:spcBef>
            <a:spcAft>
              <a:spcPct val="35000"/>
            </a:spcAft>
          </a:pPr>
          <a:r>
            <a:rPr lang="es-ES" sz="1800" b="0" kern="1200" dirty="0">
              <a:solidFill>
                <a:srgbClr val="000000"/>
              </a:solidFill>
              <a:latin typeface="Arial" panose="020B0604020202020204" pitchFamily="34" charset="0"/>
              <a:cs typeface="Arial" panose="020B0604020202020204" pitchFamily="34" charset="0"/>
            </a:rPr>
            <a:t>1. Gestión- Trámite y Preservación de Comunicación Oficiales Tramitadas en el Sistema SIGAC </a:t>
          </a:r>
        </a:p>
      </dsp:txBody>
      <dsp:txXfrm>
        <a:off x="339215" y="151598"/>
        <a:ext cx="3869211" cy="1016450"/>
      </dsp:txXfrm>
    </dsp:sp>
    <dsp:sp modelId="{A9E3BF09-640D-9647-A45F-EF4245D3F5F4}">
      <dsp:nvSpPr>
        <dsp:cNvPr id="0" name=""/>
        <dsp:cNvSpPr/>
      </dsp:nvSpPr>
      <dsp:spPr>
        <a:xfrm>
          <a:off x="0" y="2523903"/>
          <a:ext cx="5684553" cy="403200"/>
        </a:xfrm>
        <a:prstGeom prst="rect">
          <a:avLst/>
        </a:prstGeom>
        <a:solidFill>
          <a:schemeClr val="lt1">
            <a:alpha val="90000"/>
            <a:hueOff val="0"/>
            <a:satOff val="0"/>
            <a:lumOff val="0"/>
            <a:alphaOff val="0"/>
          </a:schemeClr>
        </a:solidFill>
        <a:ln w="12700" cap="flat" cmpd="sng" algn="ctr">
          <a:solidFill>
            <a:schemeClr val="accent5">
              <a:alpha val="90000"/>
              <a:hueOff val="0"/>
              <a:satOff val="0"/>
              <a:lumOff val="0"/>
              <a:alphaOff val="-20000"/>
            </a:schemeClr>
          </a:solidFill>
          <a:prstDash val="solid"/>
          <a:miter lim="800000"/>
        </a:ln>
        <a:effectLst/>
      </dsp:spPr>
      <dsp:style>
        <a:lnRef idx="2">
          <a:scrgbClr r="0" g="0" b="0"/>
        </a:lnRef>
        <a:fillRef idx="1">
          <a:scrgbClr r="0" g="0" b="0"/>
        </a:fillRef>
        <a:effectRef idx="0">
          <a:scrgbClr r="0" g="0" b="0"/>
        </a:effectRef>
        <a:fontRef idx="minor"/>
      </dsp:style>
    </dsp:sp>
    <dsp:sp modelId="{CDBFFAE7-E737-1C4F-88E8-12D053646AE8}">
      <dsp:nvSpPr>
        <dsp:cNvPr id="0" name=""/>
        <dsp:cNvSpPr/>
      </dsp:nvSpPr>
      <dsp:spPr>
        <a:xfrm>
          <a:off x="310380" y="1559997"/>
          <a:ext cx="3975301" cy="1283586"/>
        </a:xfrm>
        <a:prstGeom prst="roundRect">
          <a:avLst/>
        </a:prstGeom>
        <a:solidFill>
          <a:schemeClr val="accent5">
            <a:alpha val="90000"/>
            <a:hueOff val="0"/>
            <a:satOff val="0"/>
            <a:lumOff val="0"/>
            <a:alphaOff val="-2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0404" tIns="0" rIns="150404" bIns="0" numCol="1" spcCol="1270" anchor="ctr" anchorCtr="0">
          <a:noAutofit/>
        </a:bodyPr>
        <a:lstStyle/>
        <a:p>
          <a:pPr lvl="0" algn="l" defTabSz="800100">
            <a:lnSpc>
              <a:spcPct val="90000"/>
            </a:lnSpc>
            <a:spcBef>
              <a:spcPct val="0"/>
            </a:spcBef>
            <a:spcAft>
              <a:spcPct val="35000"/>
            </a:spcAft>
          </a:pPr>
          <a:r>
            <a:rPr lang="es-ES" sz="1800" b="0" kern="1200" dirty="0">
              <a:solidFill>
                <a:srgbClr val="000000"/>
              </a:solidFill>
              <a:latin typeface="Arial" panose="020B0604020202020204" pitchFamily="34" charset="0"/>
              <a:cs typeface="Arial" panose="020B0604020202020204" pitchFamily="34" charset="0"/>
            </a:rPr>
            <a:t>2. Guía del Esquema de Metadatos para Documentos Electrónicos </a:t>
          </a:r>
        </a:p>
      </dsp:txBody>
      <dsp:txXfrm>
        <a:off x="373040" y="1622657"/>
        <a:ext cx="3849981" cy="1158266"/>
      </dsp:txXfrm>
    </dsp:sp>
    <dsp:sp modelId="{938620C0-6B5D-6545-96DE-521AC6BCC050}">
      <dsp:nvSpPr>
        <dsp:cNvPr id="0" name=""/>
        <dsp:cNvSpPr/>
      </dsp:nvSpPr>
      <dsp:spPr>
        <a:xfrm>
          <a:off x="0" y="4245673"/>
          <a:ext cx="5684553" cy="403200"/>
        </a:xfrm>
        <a:prstGeom prst="rect">
          <a:avLst/>
        </a:prstGeom>
        <a:solidFill>
          <a:schemeClr val="lt1">
            <a:alpha val="90000"/>
            <a:hueOff val="0"/>
            <a:satOff val="0"/>
            <a:lumOff val="0"/>
            <a:alphaOff val="0"/>
          </a:schemeClr>
        </a:solidFill>
        <a:ln w="12700" cap="flat" cmpd="sng" algn="ctr">
          <a:solidFill>
            <a:schemeClr val="accent5">
              <a:alpha val="90000"/>
              <a:hueOff val="0"/>
              <a:satOff val="0"/>
              <a:lumOff val="0"/>
              <a:alphaOff val="-40000"/>
            </a:schemeClr>
          </a:solidFill>
          <a:prstDash val="solid"/>
          <a:miter lim="800000"/>
        </a:ln>
        <a:effectLst/>
      </dsp:spPr>
      <dsp:style>
        <a:lnRef idx="2">
          <a:scrgbClr r="0" g="0" b="0"/>
        </a:lnRef>
        <a:fillRef idx="1">
          <a:scrgbClr r="0" g="0" b="0"/>
        </a:fillRef>
        <a:effectRef idx="0">
          <a:scrgbClr r="0" g="0" b="0"/>
        </a:effectRef>
        <a:fontRef idx="minor"/>
      </dsp:style>
    </dsp:sp>
    <dsp:sp modelId="{B29A8DB1-536B-304A-B154-D3AEF36727D9}">
      <dsp:nvSpPr>
        <dsp:cNvPr id="0" name=""/>
        <dsp:cNvSpPr/>
      </dsp:nvSpPr>
      <dsp:spPr>
        <a:xfrm>
          <a:off x="283950" y="3013503"/>
          <a:ext cx="3975301" cy="1468778"/>
        </a:xfrm>
        <a:prstGeom prst="roundRect">
          <a:avLst/>
        </a:prstGeom>
        <a:solidFill>
          <a:schemeClr val="accent5">
            <a:alpha val="90000"/>
            <a:hueOff val="0"/>
            <a:satOff val="0"/>
            <a:lumOff val="0"/>
            <a:alpha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0404" tIns="0" rIns="150404" bIns="0" numCol="1" spcCol="1270" anchor="ctr" anchorCtr="0">
          <a:noAutofit/>
        </a:bodyPr>
        <a:lstStyle/>
        <a:p>
          <a:pPr lvl="0" algn="l" defTabSz="800100">
            <a:lnSpc>
              <a:spcPct val="90000"/>
            </a:lnSpc>
            <a:spcBef>
              <a:spcPct val="0"/>
            </a:spcBef>
            <a:spcAft>
              <a:spcPct val="35000"/>
            </a:spcAft>
          </a:pPr>
          <a:r>
            <a:rPr lang="es-ES" sz="1800" b="0" kern="1200" dirty="0">
              <a:solidFill>
                <a:srgbClr val="000000"/>
              </a:solidFill>
              <a:latin typeface="Arial" panose="020B0604020202020204" pitchFamily="34" charset="0"/>
              <a:cs typeface="Arial" panose="020B0604020202020204" pitchFamily="34" charset="0"/>
            </a:rPr>
            <a:t>3. Propuesta de Elaboración del Programa de Documentos Electrónicos </a:t>
          </a:r>
        </a:p>
      </dsp:txBody>
      <dsp:txXfrm>
        <a:off x="355650" y="3085203"/>
        <a:ext cx="3831901" cy="132537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92F915B-1DFB-4E3B-AE70-1CD53A2A7551}">
      <dsp:nvSpPr>
        <dsp:cNvPr id="0" name=""/>
        <dsp:cNvSpPr/>
      </dsp:nvSpPr>
      <dsp:spPr>
        <a:xfrm>
          <a:off x="2858925" y="2496438"/>
          <a:ext cx="2114821" cy="2114821"/>
        </a:xfrm>
        <a:prstGeom prst="ellipse">
          <a:avLst/>
        </a:prstGeom>
        <a:solidFill>
          <a:schemeClr val="accent4">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605" tIns="14605" rIns="14605" bIns="14605" numCol="1" spcCol="1270" anchor="ctr" anchorCtr="0">
          <a:noAutofit/>
        </a:bodyPr>
        <a:lstStyle/>
        <a:p>
          <a:pPr lvl="0" algn="ctr" defTabSz="1022350">
            <a:lnSpc>
              <a:spcPct val="90000"/>
            </a:lnSpc>
            <a:spcBef>
              <a:spcPct val="0"/>
            </a:spcBef>
            <a:spcAft>
              <a:spcPct val="35000"/>
            </a:spcAft>
          </a:pPr>
          <a:r>
            <a:rPr lang="es-ES" sz="2300" kern="1200" dirty="0"/>
            <a:t>Plan Estratégico de Talento Humano</a:t>
          </a:r>
        </a:p>
      </dsp:txBody>
      <dsp:txXfrm>
        <a:off x="3168633" y="2806146"/>
        <a:ext cx="1495405" cy="1495405"/>
      </dsp:txXfrm>
    </dsp:sp>
    <dsp:sp modelId="{C8C8E842-77DC-4CCE-A058-0EF3621AD107}">
      <dsp:nvSpPr>
        <dsp:cNvPr id="0" name=""/>
        <dsp:cNvSpPr/>
      </dsp:nvSpPr>
      <dsp:spPr>
        <a:xfrm rot="11700000">
          <a:off x="974368" y="2711797"/>
          <a:ext cx="1848174" cy="602724"/>
        </a:xfrm>
        <a:prstGeom prst="leftArrow">
          <a:avLst>
            <a:gd name="adj1" fmla="val 60000"/>
            <a:gd name="adj2" fmla="val 50000"/>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0B805331-1D0E-4D1A-9C42-E53B19ECA241}">
      <dsp:nvSpPr>
        <dsp:cNvPr id="0" name=""/>
        <dsp:cNvSpPr/>
      </dsp:nvSpPr>
      <dsp:spPr>
        <a:xfrm>
          <a:off x="1315" y="1970356"/>
          <a:ext cx="2009080" cy="1607264"/>
        </a:xfrm>
        <a:prstGeom prst="roundRect">
          <a:avLst>
            <a:gd name="adj" fmla="val 10000"/>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977900">
            <a:lnSpc>
              <a:spcPct val="90000"/>
            </a:lnSpc>
            <a:spcBef>
              <a:spcPct val="0"/>
            </a:spcBef>
            <a:spcAft>
              <a:spcPct val="35000"/>
            </a:spcAft>
          </a:pPr>
          <a:r>
            <a:rPr lang="es-ES" sz="2200" kern="1200" dirty="0"/>
            <a:t>Plan Anual de Vacantes  y de Previsión</a:t>
          </a:r>
        </a:p>
      </dsp:txBody>
      <dsp:txXfrm>
        <a:off x="48390" y="2017431"/>
        <a:ext cx="1914930" cy="1513114"/>
      </dsp:txXfrm>
    </dsp:sp>
    <dsp:sp modelId="{72EEC6D2-6651-4FE6-9981-A57AB64CD823}">
      <dsp:nvSpPr>
        <dsp:cNvPr id="0" name=""/>
        <dsp:cNvSpPr/>
      </dsp:nvSpPr>
      <dsp:spPr>
        <a:xfrm rot="14700000">
          <a:off x="2109372" y="1359152"/>
          <a:ext cx="1848174" cy="602724"/>
        </a:xfrm>
        <a:prstGeom prst="leftArrow">
          <a:avLst>
            <a:gd name="adj1" fmla="val 60000"/>
            <a:gd name="adj2" fmla="val 50000"/>
          </a:avLst>
        </a:prstGeom>
        <a:solidFill>
          <a:schemeClr val="accent5">
            <a:hueOff val="-1234352"/>
            <a:satOff val="-12900"/>
            <a:lumOff val="-1503"/>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28D08159-607A-4758-BD41-3E9C46A79EF9}">
      <dsp:nvSpPr>
        <dsp:cNvPr id="0" name=""/>
        <dsp:cNvSpPr/>
      </dsp:nvSpPr>
      <dsp:spPr>
        <a:xfrm>
          <a:off x="1638383" y="19374"/>
          <a:ext cx="2009080" cy="1607264"/>
        </a:xfrm>
        <a:prstGeom prst="roundRect">
          <a:avLst>
            <a:gd name="adj" fmla="val 10000"/>
          </a:avLst>
        </a:prstGeom>
        <a:solidFill>
          <a:schemeClr val="accent5">
            <a:hueOff val="-1234352"/>
            <a:satOff val="-12900"/>
            <a:lumOff val="-1503"/>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977900">
            <a:lnSpc>
              <a:spcPct val="90000"/>
            </a:lnSpc>
            <a:spcBef>
              <a:spcPct val="0"/>
            </a:spcBef>
            <a:spcAft>
              <a:spcPct val="35000"/>
            </a:spcAft>
          </a:pPr>
          <a:r>
            <a:rPr lang="es-ES" sz="2200" kern="1200" dirty="0"/>
            <a:t>Plan Anual de SST</a:t>
          </a:r>
        </a:p>
      </dsp:txBody>
      <dsp:txXfrm>
        <a:off x="1685458" y="66449"/>
        <a:ext cx="1914930" cy="1513114"/>
      </dsp:txXfrm>
    </dsp:sp>
    <dsp:sp modelId="{1B9FD6D7-7BD7-4D00-965B-999DFD98F7E1}">
      <dsp:nvSpPr>
        <dsp:cNvPr id="0" name=""/>
        <dsp:cNvSpPr/>
      </dsp:nvSpPr>
      <dsp:spPr>
        <a:xfrm rot="17700000">
          <a:off x="3875125" y="1359152"/>
          <a:ext cx="1848174" cy="602724"/>
        </a:xfrm>
        <a:prstGeom prst="leftArrow">
          <a:avLst>
            <a:gd name="adj1" fmla="val 60000"/>
            <a:gd name="adj2" fmla="val 50000"/>
          </a:avLst>
        </a:prstGeom>
        <a:solidFill>
          <a:schemeClr val="accent5">
            <a:hueOff val="-2468704"/>
            <a:satOff val="-25799"/>
            <a:lumOff val="-3007"/>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EDFCE819-EA4F-4A77-9B34-4AC2781ABA22}">
      <dsp:nvSpPr>
        <dsp:cNvPr id="0" name=""/>
        <dsp:cNvSpPr/>
      </dsp:nvSpPr>
      <dsp:spPr>
        <a:xfrm>
          <a:off x="4185208" y="19374"/>
          <a:ext cx="2009080" cy="1607264"/>
        </a:xfrm>
        <a:prstGeom prst="roundRect">
          <a:avLst>
            <a:gd name="adj" fmla="val 10000"/>
          </a:avLst>
        </a:prstGeom>
        <a:solidFill>
          <a:schemeClr val="accent5">
            <a:hueOff val="-2468704"/>
            <a:satOff val="-25799"/>
            <a:lumOff val="-3007"/>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977900">
            <a:lnSpc>
              <a:spcPct val="90000"/>
            </a:lnSpc>
            <a:spcBef>
              <a:spcPct val="0"/>
            </a:spcBef>
            <a:spcAft>
              <a:spcPct val="35000"/>
            </a:spcAft>
          </a:pPr>
          <a:r>
            <a:rPr lang="es-ES" sz="2200" kern="1200" dirty="0"/>
            <a:t>Plan Institucional de Capacitación</a:t>
          </a:r>
        </a:p>
      </dsp:txBody>
      <dsp:txXfrm>
        <a:off x="4232283" y="66449"/>
        <a:ext cx="1914930" cy="1513114"/>
      </dsp:txXfrm>
    </dsp:sp>
    <dsp:sp modelId="{406F06A1-9F83-4B92-ADAD-8E55FFFC6E48}">
      <dsp:nvSpPr>
        <dsp:cNvPr id="0" name=""/>
        <dsp:cNvSpPr/>
      </dsp:nvSpPr>
      <dsp:spPr>
        <a:xfrm rot="20700000">
          <a:off x="5010129" y="2711797"/>
          <a:ext cx="1848174" cy="602724"/>
        </a:xfrm>
        <a:prstGeom prst="leftArrow">
          <a:avLst>
            <a:gd name="adj1" fmla="val 60000"/>
            <a:gd name="adj2" fmla="val 50000"/>
          </a:avLst>
        </a:prstGeom>
        <a:solidFill>
          <a:schemeClr val="accent5">
            <a:hueOff val="-3703056"/>
            <a:satOff val="-38699"/>
            <a:lumOff val="-451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0E5EC499-7F8B-4B59-8BE5-41B620874D26}">
      <dsp:nvSpPr>
        <dsp:cNvPr id="0" name=""/>
        <dsp:cNvSpPr/>
      </dsp:nvSpPr>
      <dsp:spPr>
        <a:xfrm>
          <a:off x="5822276" y="1970356"/>
          <a:ext cx="2009080" cy="1607264"/>
        </a:xfrm>
        <a:prstGeom prst="roundRect">
          <a:avLst>
            <a:gd name="adj" fmla="val 10000"/>
          </a:avLst>
        </a:prstGeom>
        <a:solidFill>
          <a:schemeClr val="accent5">
            <a:hueOff val="-3703056"/>
            <a:satOff val="-38699"/>
            <a:lumOff val="-451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977900">
            <a:lnSpc>
              <a:spcPct val="90000"/>
            </a:lnSpc>
            <a:spcBef>
              <a:spcPct val="0"/>
            </a:spcBef>
            <a:spcAft>
              <a:spcPct val="35000"/>
            </a:spcAft>
          </a:pPr>
          <a:r>
            <a:rPr lang="es-ES" sz="2200" kern="1200" dirty="0"/>
            <a:t>Plan de Bienestar e Incentivos</a:t>
          </a:r>
        </a:p>
      </dsp:txBody>
      <dsp:txXfrm>
        <a:off x="5869351" y="2017431"/>
        <a:ext cx="1914930" cy="151311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F57FD37-1DF9-4E30-9D29-5CDB363023B2}">
      <dsp:nvSpPr>
        <dsp:cNvPr id="0" name=""/>
        <dsp:cNvSpPr/>
      </dsp:nvSpPr>
      <dsp:spPr>
        <a:xfrm rot="10800000">
          <a:off x="3346915" y="96"/>
          <a:ext cx="7508077" cy="2002574"/>
        </a:xfrm>
        <a:prstGeom prst="homePlate">
          <a:avLst/>
        </a:prstGeom>
        <a:solidFill>
          <a:schemeClr val="accent2">
            <a:lumMod val="40000"/>
            <a:lumOff val="6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88129" tIns="243840" rIns="455168" bIns="243840" numCol="1" spcCol="1270" anchor="ctr" anchorCtr="0">
          <a:noAutofit/>
        </a:bodyPr>
        <a:lstStyle/>
        <a:p>
          <a:pPr lvl="0" algn="ctr" defTabSz="2844800">
            <a:lnSpc>
              <a:spcPct val="90000"/>
            </a:lnSpc>
            <a:spcBef>
              <a:spcPct val="0"/>
            </a:spcBef>
            <a:spcAft>
              <a:spcPct val="35000"/>
            </a:spcAft>
          </a:pPr>
          <a:endParaRPr lang="es-CO" sz="6400" kern="1200" dirty="0">
            <a:solidFill>
              <a:schemeClr val="tx1"/>
            </a:solidFill>
            <a:latin typeface="+mn-lt"/>
          </a:endParaRPr>
        </a:p>
      </dsp:txBody>
      <dsp:txXfrm rot="10800000">
        <a:off x="3847558" y="96"/>
        <a:ext cx="7007434" cy="2002574"/>
      </dsp:txXfrm>
    </dsp:sp>
    <dsp:sp modelId="{BAC419E7-49D6-4F87-B942-054367642B33}">
      <dsp:nvSpPr>
        <dsp:cNvPr id="0" name=""/>
        <dsp:cNvSpPr/>
      </dsp:nvSpPr>
      <dsp:spPr>
        <a:xfrm>
          <a:off x="3052982" y="563016"/>
          <a:ext cx="880167" cy="880167"/>
        </a:xfrm>
        <a:prstGeom prst="ellipse">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2B9E64CA-C643-4FB6-B78D-AAEE0D32DE5E}">
      <dsp:nvSpPr>
        <dsp:cNvPr id="0" name=""/>
        <dsp:cNvSpPr/>
      </dsp:nvSpPr>
      <dsp:spPr>
        <a:xfrm rot="10800000">
          <a:off x="3501045" y="2063629"/>
          <a:ext cx="7348967" cy="1460153"/>
        </a:xfrm>
        <a:prstGeom prst="homePlate">
          <a:avLst/>
        </a:prstGeom>
        <a:solidFill>
          <a:schemeClr val="accent1">
            <a:lumMod val="60000"/>
            <a:lum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88129" tIns="240030" rIns="448056" bIns="240030" numCol="1" spcCol="1270" anchor="ctr" anchorCtr="0">
          <a:noAutofit/>
        </a:bodyPr>
        <a:lstStyle/>
        <a:p>
          <a:pPr lvl="0" algn="ctr" defTabSz="2800350">
            <a:lnSpc>
              <a:spcPct val="90000"/>
            </a:lnSpc>
            <a:spcBef>
              <a:spcPct val="0"/>
            </a:spcBef>
            <a:spcAft>
              <a:spcPct val="35000"/>
            </a:spcAft>
          </a:pPr>
          <a:endParaRPr lang="es-CO" sz="6300" kern="1200" dirty="0">
            <a:latin typeface="+mn-lt"/>
          </a:endParaRPr>
        </a:p>
      </dsp:txBody>
      <dsp:txXfrm rot="10800000">
        <a:off x="3866083" y="2063629"/>
        <a:ext cx="6983929" cy="1460153"/>
      </dsp:txXfrm>
    </dsp:sp>
    <dsp:sp modelId="{E3159633-60A6-4C5F-B7B3-E0EDC8385D61}">
      <dsp:nvSpPr>
        <dsp:cNvPr id="0" name=""/>
        <dsp:cNvSpPr/>
      </dsp:nvSpPr>
      <dsp:spPr>
        <a:xfrm>
          <a:off x="3092757" y="2347047"/>
          <a:ext cx="880176" cy="880167"/>
        </a:xfrm>
        <a:prstGeom prst="ellipse">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3D116F09-432E-45D9-9FAD-29F1966034C0}">
      <dsp:nvSpPr>
        <dsp:cNvPr id="0" name=""/>
        <dsp:cNvSpPr/>
      </dsp:nvSpPr>
      <dsp:spPr>
        <a:xfrm rot="10800000">
          <a:off x="3325222" y="3661518"/>
          <a:ext cx="7467354" cy="1800144"/>
        </a:xfrm>
        <a:prstGeom prst="homePlate">
          <a:avLst/>
        </a:prstGeom>
        <a:solidFill>
          <a:schemeClr val="accent5">
            <a:lumMod val="40000"/>
            <a:lumOff val="6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88129" tIns="243840" rIns="455168" bIns="243840" numCol="1" spcCol="1270" anchor="ctr" anchorCtr="0">
          <a:noAutofit/>
        </a:bodyPr>
        <a:lstStyle/>
        <a:p>
          <a:pPr lvl="0" algn="ctr" defTabSz="2844800">
            <a:lnSpc>
              <a:spcPct val="90000"/>
            </a:lnSpc>
            <a:spcBef>
              <a:spcPct val="0"/>
            </a:spcBef>
            <a:spcAft>
              <a:spcPct val="35000"/>
            </a:spcAft>
          </a:pPr>
          <a:endParaRPr lang="es-CO" sz="6400" kern="1200" dirty="0">
            <a:latin typeface="+mn-lt"/>
          </a:endParaRPr>
        </a:p>
      </dsp:txBody>
      <dsp:txXfrm rot="10800000">
        <a:off x="3775258" y="3661518"/>
        <a:ext cx="7017318" cy="1800144"/>
      </dsp:txXfrm>
    </dsp:sp>
    <dsp:sp modelId="{54E926E6-5548-42C9-80C7-74B7FFACB28F}">
      <dsp:nvSpPr>
        <dsp:cNvPr id="0" name=""/>
        <dsp:cNvSpPr/>
      </dsp:nvSpPr>
      <dsp:spPr>
        <a:xfrm>
          <a:off x="3063163" y="4049130"/>
          <a:ext cx="880167" cy="880167"/>
        </a:xfrm>
        <a:prstGeom prst="ellipse">
          <a:avLst/>
        </a:prstGeom>
        <a:blipFill>
          <a:blip xmlns:r="http://schemas.openxmlformats.org/officeDocument/2006/relationships" r:embed="rId3">
            <a:extLst>
              <a:ext uri="{28A0092B-C50C-407E-A947-70E740481C1C}">
                <a14:useLocalDpi xmlns:a14="http://schemas.microsoft.com/office/drawing/2010/main" val="0"/>
              </a:ext>
            </a:extLst>
          </a:blip>
          <a:srcRect/>
          <a:stretch>
            <a:fillRect t="-21000" b="-2100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159574E-F78D-406D-950A-8F96A9623DD7}">
      <dsp:nvSpPr>
        <dsp:cNvPr id="0" name=""/>
        <dsp:cNvSpPr/>
      </dsp:nvSpPr>
      <dsp:spPr>
        <a:xfrm>
          <a:off x="-6537084" y="-999757"/>
          <a:ext cx="7780661" cy="7780661"/>
        </a:xfrm>
        <a:prstGeom prst="blockArc">
          <a:avLst>
            <a:gd name="adj1" fmla="val 18900000"/>
            <a:gd name="adj2" fmla="val 2700000"/>
            <a:gd name="adj3" fmla="val 278"/>
          </a:avLst>
        </a:prstGeom>
        <a:noFill/>
        <a:ln w="12700" cap="flat" cmpd="sng" algn="ctr">
          <a:solidFill>
            <a:schemeClr val="accent2">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E82BC226-7247-499E-85AD-B94D57DB31D7}">
      <dsp:nvSpPr>
        <dsp:cNvPr id="0" name=""/>
        <dsp:cNvSpPr/>
      </dsp:nvSpPr>
      <dsp:spPr>
        <a:xfrm>
          <a:off x="462855" y="304435"/>
          <a:ext cx="9135413" cy="608639"/>
        </a:xfrm>
        <a:prstGeom prst="rect">
          <a:avLst/>
        </a:prstGeom>
        <a:gradFill rotWithShape="1">
          <a:gsLst>
            <a:gs pos="0">
              <a:schemeClr val="accent5">
                <a:lumMod val="110000"/>
                <a:satMod val="105000"/>
                <a:tint val="67000"/>
              </a:schemeClr>
            </a:gs>
            <a:gs pos="50000">
              <a:schemeClr val="accent5">
                <a:lumMod val="105000"/>
                <a:satMod val="103000"/>
                <a:tint val="73000"/>
              </a:schemeClr>
            </a:gs>
            <a:gs pos="100000">
              <a:schemeClr val="accent5">
                <a:lumMod val="105000"/>
                <a:satMod val="109000"/>
                <a:tint val="81000"/>
              </a:schemeClr>
            </a:gs>
          </a:gsLst>
          <a:lin ang="5400000" scaled="0"/>
        </a:gradFill>
        <a:ln w="6350" cap="flat" cmpd="sng" algn="ctr">
          <a:solidFill>
            <a:schemeClr val="accent5"/>
          </a:solidFill>
          <a:prstDash val="solid"/>
          <a:miter lim="800000"/>
        </a:ln>
        <a:effectLst/>
      </dsp:spPr>
      <dsp:style>
        <a:lnRef idx="1">
          <a:schemeClr val="accent5"/>
        </a:lnRef>
        <a:fillRef idx="2">
          <a:schemeClr val="accent5"/>
        </a:fillRef>
        <a:effectRef idx="1">
          <a:schemeClr val="accent5"/>
        </a:effectRef>
        <a:fontRef idx="minor">
          <a:schemeClr val="dk1"/>
        </a:fontRef>
      </dsp:style>
      <dsp:txBody>
        <a:bodyPr spcFirstLastPara="0" vert="horz" wrap="square" lIns="483107" tIns="50800" rIns="50800" bIns="50800" numCol="1" spcCol="1270" anchor="ctr" anchorCtr="0">
          <a:noAutofit/>
        </a:bodyPr>
        <a:lstStyle/>
        <a:p>
          <a:pPr lvl="0" algn="l" defTabSz="889000">
            <a:lnSpc>
              <a:spcPct val="90000"/>
            </a:lnSpc>
            <a:spcBef>
              <a:spcPct val="0"/>
            </a:spcBef>
            <a:spcAft>
              <a:spcPct val="35000"/>
            </a:spcAft>
            <a:buFont typeface="Wingdings" panose="05000000000000000000" pitchFamily="2" charset="2"/>
            <a:buChar char="ü"/>
          </a:pPr>
          <a:r>
            <a:rPr lang="es-ES" sz="2000" b="1" kern="1200" cap="none" spc="0" dirty="0">
              <a:ln w="0"/>
            </a:rPr>
            <a:t>Matriz de peligros</a:t>
          </a:r>
          <a:r>
            <a:rPr lang="es-ES" sz="1800" kern="1200" cap="none" spc="0" dirty="0">
              <a:ln w="0"/>
            </a:rPr>
            <a:t>: Revisión y actualización de las matrices de identificación de peligros, evaluación y valoración de riesgos de las </a:t>
          </a:r>
          <a:r>
            <a:rPr lang="es-ES" sz="1800" b="1" kern="1200" cap="none" spc="0" dirty="0">
              <a:ln w="0"/>
            </a:rPr>
            <a:t>23</a:t>
          </a:r>
          <a:r>
            <a:rPr lang="es-ES" sz="1800" kern="1200" cap="none" spc="0" dirty="0">
              <a:ln w="0"/>
            </a:rPr>
            <a:t> sedes del Instituto</a:t>
          </a:r>
          <a:endParaRPr lang="es-CO" sz="1400" kern="1200" dirty="0"/>
        </a:p>
      </dsp:txBody>
      <dsp:txXfrm>
        <a:off x="462855" y="304435"/>
        <a:ext cx="9135413" cy="608639"/>
      </dsp:txXfrm>
    </dsp:sp>
    <dsp:sp modelId="{5589BB37-CA1E-40E2-A439-D12AD12FCCA0}">
      <dsp:nvSpPr>
        <dsp:cNvPr id="0" name=""/>
        <dsp:cNvSpPr/>
      </dsp:nvSpPr>
      <dsp:spPr>
        <a:xfrm>
          <a:off x="82455" y="228355"/>
          <a:ext cx="760798" cy="760798"/>
        </a:xfrm>
        <a:prstGeom prst="ellipse">
          <a:avLst/>
        </a:prstGeom>
        <a:solidFill>
          <a:schemeClr val="lt1">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9836B189-3B31-47D7-BC9B-987C7D5AA31C}">
      <dsp:nvSpPr>
        <dsp:cNvPr id="0" name=""/>
        <dsp:cNvSpPr/>
      </dsp:nvSpPr>
      <dsp:spPr>
        <a:xfrm>
          <a:off x="963502" y="1079406"/>
          <a:ext cx="8634766" cy="775497"/>
        </a:xfrm>
        <a:prstGeom prst="rect">
          <a:avLst/>
        </a:prstGeom>
        <a:gradFill rotWithShape="1">
          <a:gsLst>
            <a:gs pos="0">
              <a:schemeClr val="accent5">
                <a:lumMod val="110000"/>
                <a:satMod val="105000"/>
                <a:tint val="67000"/>
              </a:schemeClr>
            </a:gs>
            <a:gs pos="50000">
              <a:schemeClr val="accent5">
                <a:lumMod val="105000"/>
                <a:satMod val="103000"/>
                <a:tint val="73000"/>
              </a:schemeClr>
            </a:gs>
            <a:gs pos="100000">
              <a:schemeClr val="accent5">
                <a:lumMod val="105000"/>
                <a:satMod val="109000"/>
                <a:tint val="81000"/>
              </a:schemeClr>
            </a:gs>
          </a:gsLst>
          <a:lin ang="5400000" scaled="0"/>
        </a:gradFill>
        <a:ln w="6350" cap="flat" cmpd="sng" algn="ctr">
          <a:solidFill>
            <a:schemeClr val="accent5"/>
          </a:solidFill>
          <a:prstDash val="solid"/>
          <a:miter lim="800000"/>
        </a:ln>
        <a:effectLst/>
      </dsp:spPr>
      <dsp:style>
        <a:lnRef idx="1">
          <a:schemeClr val="accent5"/>
        </a:lnRef>
        <a:fillRef idx="2">
          <a:schemeClr val="accent5"/>
        </a:fillRef>
        <a:effectRef idx="1">
          <a:schemeClr val="accent5"/>
        </a:effectRef>
        <a:fontRef idx="minor">
          <a:schemeClr val="dk1"/>
        </a:fontRef>
      </dsp:style>
      <dsp:txBody>
        <a:bodyPr spcFirstLastPara="0" vert="horz" wrap="square" lIns="483107" tIns="50800" rIns="50800" bIns="50800" numCol="1" spcCol="1270" anchor="ctr" anchorCtr="0">
          <a:noAutofit/>
        </a:bodyPr>
        <a:lstStyle/>
        <a:p>
          <a:pPr lvl="0" algn="l" defTabSz="889000">
            <a:lnSpc>
              <a:spcPct val="90000"/>
            </a:lnSpc>
            <a:spcBef>
              <a:spcPct val="0"/>
            </a:spcBef>
            <a:spcAft>
              <a:spcPct val="35000"/>
            </a:spcAft>
            <a:buFont typeface="Wingdings" panose="05000000000000000000" pitchFamily="2" charset="2"/>
            <a:buChar char="ü"/>
          </a:pPr>
          <a:r>
            <a:rPr lang="es-ES" sz="2000" b="1" kern="1200" dirty="0">
              <a:ln w="0"/>
            </a:rPr>
            <a:t>Inspecciones:</a:t>
          </a:r>
          <a:r>
            <a:rPr lang="es-ES" sz="2800" kern="1200" dirty="0">
              <a:ln w="0"/>
            </a:rPr>
            <a:t> </a:t>
          </a:r>
          <a:r>
            <a:rPr lang="es-ES" sz="1600" kern="1200" dirty="0">
              <a:ln w="0"/>
            </a:rPr>
            <a:t>En los ejercicios de actualización de matrices de peligros y planes de emergencia, se realizó inspección locativa de las </a:t>
          </a:r>
          <a:r>
            <a:rPr lang="es-ES" sz="1600" b="1" kern="1200" dirty="0">
              <a:ln w="0"/>
            </a:rPr>
            <a:t>23</a:t>
          </a:r>
          <a:r>
            <a:rPr lang="es-ES" sz="1600" kern="1200" dirty="0">
              <a:ln w="0"/>
            </a:rPr>
            <a:t> sedes del Instituto. Se realizaron </a:t>
          </a:r>
          <a:r>
            <a:rPr lang="es-ES" sz="1600" b="1" kern="1200" dirty="0">
              <a:ln w="0"/>
            </a:rPr>
            <a:t>126</a:t>
          </a:r>
          <a:r>
            <a:rPr lang="es-ES" sz="1600" kern="1200" dirty="0">
              <a:ln w="0"/>
            </a:rPr>
            <a:t> inspecciones ergonómicas de puestos de trabajo.</a:t>
          </a:r>
          <a:endParaRPr lang="es-CO" sz="1600" kern="1200" dirty="0"/>
        </a:p>
      </dsp:txBody>
      <dsp:txXfrm>
        <a:off x="963502" y="1079406"/>
        <a:ext cx="8634766" cy="775497"/>
      </dsp:txXfrm>
    </dsp:sp>
    <dsp:sp modelId="{F65DE8EF-1ADB-4114-99BD-0E739E15DD90}">
      <dsp:nvSpPr>
        <dsp:cNvPr id="0" name=""/>
        <dsp:cNvSpPr/>
      </dsp:nvSpPr>
      <dsp:spPr>
        <a:xfrm>
          <a:off x="583102" y="1086763"/>
          <a:ext cx="760798" cy="760798"/>
        </a:xfrm>
        <a:prstGeom prst="ellipse">
          <a:avLst/>
        </a:prstGeom>
        <a:solidFill>
          <a:schemeClr val="lt1">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BF838976-BB16-4002-8195-DCD7FFB48F0B}">
      <dsp:nvSpPr>
        <dsp:cNvPr id="0" name=""/>
        <dsp:cNvSpPr/>
      </dsp:nvSpPr>
      <dsp:spPr>
        <a:xfrm>
          <a:off x="1192435" y="2014291"/>
          <a:ext cx="8405833" cy="840299"/>
        </a:xfrm>
        <a:prstGeom prst="rect">
          <a:avLst/>
        </a:prstGeom>
        <a:gradFill rotWithShape="1">
          <a:gsLst>
            <a:gs pos="0">
              <a:schemeClr val="accent5">
                <a:lumMod val="110000"/>
                <a:satMod val="105000"/>
                <a:tint val="67000"/>
              </a:schemeClr>
            </a:gs>
            <a:gs pos="50000">
              <a:schemeClr val="accent5">
                <a:lumMod val="105000"/>
                <a:satMod val="103000"/>
                <a:tint val="73000"/>
              </a:schemeClr>
            </a:gs>
            <a:gs pos="100000">
              <a:schemeClr val="accent5">
                <a:lumMod val="105000"/>
                <a:satMod val="109000"/>
                <a:tint val="81000"/>
              </a:schemeClr>
            </a:gs>
          </a:gsLst>
          <a:lin ang="5400000" scaled="0"/>
        </a:gradFill>
        <a:ln w="6350" cap="flat" cmpd="sng" algn="ctr">
          <a:solidFill>
            <a:schemeClr val="accent5"/>
          </a:solidFill>
          <a:prstDash val="solid"/>
          <a:miter lim="800000"/>
        </a:ln>
        <a:effectLst/>
      </dsp:spPr>
      <dsp:style>
        <a:lnRef idx="1">
          <a:schemeClr val="accent5"/>
        </a:lnRef>
        <a:fillRef idx="2">
          <a:schemeClr val="accent5"/>
        </a:fillRef>
        <a:effectRef idx="1">
          <a:schemeClr val="accent5"/>
        </a:effectRef>
        <a:fontRef idx="minor">
          <a:schemeClr val="dk1"/>
        </a:fontRef>
      </dsp:style>
      <dsp:txBody>
        <a:bodyPr spcFirstLastPara="0" vert="horz" wrap="square" lIns="483107" tIns="50800" rIns="50800" bIns="50800" numCol="1" spcCol="1270" anchor="ctr" anchorCtr="0">
          <a:noAutofit/>
        </a:bodyPr>
        <a:lstStyle/>
        <a:p>
          <a:pPr lvl="0" algn="l" defTabSz="889000">
            <a:lnSpc>
              <a:spcPct val="90000"/>
            </a:lnSpc>
            <a:spcBef>
              <a:spcPct val="0"/>
            </a:spcBef>
            <a:spcAft>
              <a:spcPct val="35000"/>
            </a:spcAft>
            <a:buFont typeface="Wingdings" panose="05000000000000000000" pitchFamily="2" charset="2"/>
            <a:buChar char="ü"/>
          </a:pPr>
          <a:r>
            <a:rPr lang="es-ES" sz="2000" b="1" kern="1200" cap="none" spc="0" dirty="0">
              <a:ln w="0"/>
            </a:rPr>
            <a:t>Condiciones de salud de los trabajadores: </a:t>
          </a:r>
          <a:r>
            <a:rPr lang="es-ES" sz="1800" b="0" kern="1200" cap="none" spc="0" dirty="0">
              <a:ln w="0"/>
            </a:rPr>
            <a:t>Se realizaron las Evaluaciones Médicas Ocupacionales al personal del IGAC – </a:t>
          </a:r>
          <a:r>
            <a:rPr lang="es-ES" sz="1800" b="1" kern="1200" cap="none" spc="0" dirty="0">
              <a:ln w="0"/>
            </a:rPr>
            <a:t>182</a:t>
          </a:r>
          <a:r>
            <a:rPr lang="es-ES" sz="1800" b="0" kern="1200" cap="none" spc="0" dirty="0">
              <a:ln w="0"/>
            </a:rPr>
            <a:t> Ingresos, </a:t>
          </a:r>
          <a:r>
            <a:rPr lang="es-ES" sz="1800" b="1" kern="1200" cap="none" spc="0" dirty="0">
              <a:ln w="0"/>
            </a:rPr>
            <a:t>455</a:t>
          </a:r>
          <a:r>
            <a:rPr lang="es-ES" sz="1800" b="0" kern="1200" cap="none" spc="0" dirty="0">
              <a:ln w="0"/>
            </a:rPr>
            <a:t> Periódicos, </a:t>
          </a:r>
          <a:r>
            <a:rPr lang="es-ES" sz="1800" b="1" kern="1200" cap="none" spc="0" dirty="0">
              <a:ln w="0"/>
            </a:rPr>
            <a:t>280</a:t>
          </a:r>
          <a:r>
            <a:rPr lang="es-ES" sz="1800" b="0" kern="1200" cap="none" spc="0" dirty="0">
              <a:ln w="0"/>
            </a:rPr>
            <a:t> Egresos.</a:t>
          </a:r>
          <a:endParaRPr lang="es-ES" sz="2000" b="1" kern="1200" cap="none" spc="0" dirty="0">
            <a:ln w="0"/>
          </a:endParaRPr>
        </a:p>
      </dsp:txBody>
      <dsp:txXfrm>
        <a:off x="1192435" y="2014291"/>
        <a:ext cx="8405833" cy="840299"/>
      </dsp:txXfrm>
    </dsp:sp>
    <dsp:sp modelId="{EE3CE448-02F1-4F97-B0B8-6EF0646031EE}">
      <dsp:nvSpPr>
        <dsp:cNvPr id="0" name=""/>
        <dsp:cNvSpPr/>
      </dsp:nvSpPr>
      <dsp:spPr>
        <a:xfrm>
          <a:off x="812036" y="2054041"/>
          <a:ext cx="760798" cy="760798"/>
        </a:xfrm>
        <a:prstGeom prst="ellipse">
          <a:avLst/>
        </a:prstGeom>
        <a:solidFill>
          <a:schemeClr val="lt1">
            <a:hueOff val="0"/>
            <a:satOff val="0"/>
            <a:lumOff val="0"/>
            <a:alphaOff val="0"/>
          </a:schemeClr>
        </a:solidFill>
        <a:ln w="1270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4132C6F8-E28D-43BA-9956-D29BAA7985C0}">
      <dsp:nvSpPr>
        <dsp:cNvPr id="0" name=""/>
        <dsp:cNvSpPr/>
      </dsp:nvSpPr>
      <dsp:spPr>
        <a:xfrm>
          <a:off x="1192435" y="3042386"/>
          <a:ext cx="8405833" cy="608639"/>
        </a:xfrm>
        <a:prstGeom prst="rect">
          <a:avLst/>
        </a:prstGeom>
        <a:gradFill rotWithShape="1">
          <a:gsLst>
            <a:gs pos="0">
              <a:schemeClr val="accent5">
                <a:lumMod val="110000"/>
                <a:satMod val="105000"/>
                <a:tint val="67000"/>
              </a:schemeClr>
            </a:gs>
            <a:gs pos="50000">
              <a:schemeClr val="accent5">
                <a:lumMod val="105000"/>
                <a:satMod val="103000"/>
                <a:tint val="73000"/>
              </a:schemeClr>
            </a:gs>
            <a:gs pos="100000">
              <a:schemeClr val="accent5">
                <a:lumMod val="105000"/>
                <a:satMod val="109000"/>
                <a:tint val="81000"/>
              </a:schemeClr>
            </a:gs>
          </a:gsLst>
          <a:lin ang="5400000" scaled="0"/>
        </a:gradFill>
        <a:ln w="6350" cap="flat" cmpd="sng" algn="ctr">
          <a:solidFill>
            <a:schemeClr val="accent5"/>
          </a:solidFill>
          <a:prstDash val="solid"/>
          <a:miter lim="800000"/>
        </a:ln>
        <a:effectLst/>
      </dsp:spPr>
      <dsp:style>
        <a:lnRef idx="1">
          <a:schemeClr val="accent5"/>
        </a:lnRef>
        <a:fillRef idx="2">
          <a:schemeClr val="accent5"/>
        </a:fillRef>
        <a:effectRef idx="1">
          <a:schemeClr val="accent5"/>
        </a:effectRef>
        <a:fontRef idx="minor">
          <a:schemeClr val="dk1"/>
        </a:fontRef>
      </dsp:style>
      <dsp:txBody>
        <a:bodyPr spcFirstLastPara="0" vert="horz" wrap="square" lIns="483107" tIns="50800" rIns="50800" bIns="50800" numCol="1" spcCol="1270" anchor="ctr" anchorCtr="0">
          <a:noAutofit/>
        </a:bodyPr>
        <a:lstStyle/>
        <a:p>
          <a:pPr lvl="0" algn="l" defTabSz="889000">
            <a:lnSpc>
              <a:spcPct val="90000"/>
            </a:lnSpc>
            <a:spcBef>
              <a:spcPct val="0"/>
            </a:spcBef>
            <a:spcAft>
              <a:spcPct val="35000"/>
            </a:spcAft>
            <a:buFont typeface="Wingdings" panose="05000000000000000000" pitchFamily="2" charset="2"/>
            <a:buChar char="ü"/>
          </a:pPr>
          <a:r>
            <a:rPr lang="es-ES" sz="2000" b="1" kern="1200">
              <a:ln w="0"/>
            </a:rPr>
            <a:t>Ausentismo: </a:t>
          </a:r>
          <a:r>
            <a:rPr lang="es-ES" sz="1800" kern="1200">
              <a:ln w="0"/>
            </a:rPr>
            <a:t>Se registró un total de </a:t>
          </a:r>
          <a:r>
            <a:rPr lang="es-ES" sz="1800" b="1" kern="1200">
              <a:ln w="0"/>
            </a:rPr>
            <a:t>2.499 </a:t>
          </a:r>
          <a:r>
            <a:rPr lang="es-ES" sz="1800" b="0" kern="1200">
              <a:ln w="0"/>
            </a:rPr>
            <a:t>días de </a:t>
          </a:r>
          <a:r>
            <a:rPr lang="es-ES" sz="1800" kern="1200">
              <a:ln w="0"/>
            </a:rPr>
            <a:t>ausentismo médico (incapacidades)</a:t>
          </a:r>
          <a:endParaRPr lang="es-ES" sz="2000" kern="1200" dirty="0">
            <a:ln w="0"/>
          </a:endParaRPr>
        </a:p>
      </dsp:txBody>
      <dsp:txXfrm>
        <a:off x="1192435" y="3042386"/>
        <a:ext cx="8405833" cy="608639"/>
      </dsp:txXfrm>
    </dsp:sp>
    <dsp:sp modelId="{9A69BE70-0DBF-417F-A94B-B34A907EBE23}">
      <dsp:nvSpPr>
        <dsp:cNvPr id="0" name=""/>
        <dsp:cNvSpPr/>
      </dsp:nvSpPr>
      <dsp:spPr>
        <a:xfrm>
          <a:off x="812036" y="2966306"/>
          <a:ext cx="760798" cy="760798"/>
        </a:xfrm>
        <a:prstGeom prst="ellipse">
          <a:avLst/>
        </a:prstGeom>
        <a:solidFill>
          <a:schemeClr val="lt1">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F076A80C-54F9-43F5-8772-ACD1333534C0}">
      <dsp:nvSpPr>
        <dsp:cNvPr id="0" name=""/>
        <dsp:cNvSpPr/>
      </dsp:nvSpPr>
      <dsp:spPr>
        <a:xfrm>
          <a:off x="963502" y="3842056"/>
          <a:ext cx="8634766" cy="834985"/>
        </a:xfrm>
        <a:prstGeom prst="rect">
          <a:avLst/>
        </a:prstGeom>
        <a:gradFill rotWithShape="1">
          <a:gsLst>
            <a:gs pos="0">
              <a:schemeClr val="accent5">
                <a:lumMod val="110000"/>
                <a:satMod val="105000"/>
                <a:tint val="67000"/>
              </a:schemeClr>
            </a:gs>
            <a:gs pos="50000">
              <a:schemeClr val="accent5">
                <a:lumMod val="105000"/>
                <a:satMod val="103000"/>
                <a:tint val="73000"/>
              </a:schemeClr>
            </a:gs>
            <a:gs pos="100000">
              <a:schemeClr val="accent5">
                <a:lumMod val="105000"/>
                <a:satMod val="109000"/>
                <a:tint val="81000"/>
              </a:schemeClr>
            </a:gs>
          </a:gsLst>
          <a:lin ang="5400000" scaled="0"/>
        </a:gradFill>
        <a:ln w="6350" cap="flat" cmpd="sng" algn="ctr">
          <a:solidFill>
            <a:schemeClr val="accent5"/>
          </a:solidFill>
          <a:prstDash val="solid"/>
          <a:miter lim="800000"/>
        </a:ln>
        <a:effectLst/>
      </dsp:spPr>
      <dsp:style>
        <a:lnRef idx="1">
          <a:schemeClr val="accent5"/>
        </a:lnRef>
        <a:fillRef idx="2">
          <a:schemeClr val="accent5"/>
        </a:fillRef>
        <a:effectRef idx="1">
          <a:schemeClr val="accent5"/>
        </a:effectRef>
        <a:fontRef idx="minor">
          <a:schemeClr val="dk1"/>
        </a:fontRef>
      </dsp:style>
      <dsp:txBody>
        <a:bodyPr spcFirstLastPara="0" vert="horz" wrap="square" lIns="483107" tIns="50800" rIns="50800" bIns="50800" numCol="1" spcCol="1270" anchor="ctr" anchorCtr="0">
          <a:noAutofit/>
        </a:bodyPr>
        <a:lstStyle/>
        <a:p>
          <a:pPr lvl="0" algn="l" defTabSz="889000">
            <a:lnSpc>
              <a:spcPct val="90000"/>
            </a:lnSpc>
            <a:spcBef>
              <a:spcPct val="0"/>
            </a:spcBef>
            <a:spcAft>
              <a:spcPct val="35000"/>
            </a:spcAft>
            <a:buFont typeface="Wingdings" panose="05000000000000000000" pitchFamily="2" charset="2"/>
            <a:buChar char="ü"/>
          </a:pPr>
          <a:r>
            <a:rPr lang="es-ES" sz="2000" b="1" kern="1200" cap="none" spc="0">
              <a:ln w="0"/>
            </a:rPr>
            <a:t>Reporte e investigación ATEL: </a:t>
          </a:r>
          <a:r>
            <a:rPr lang="es-ES" sz="1800" kern="1200" cap="none" spc="0">
              <a:ln w="0"/>
            </a:rPr>
            <a:t>Se reportaron 38 AT durante la vigencia, a los cuales se realizó la investigación respectiva. No se calificó ninguna enfermedad de origen laboral.</a:t>
          </a:r>
          <a:endParaRPr lang="es-ES" sz="2000" kern="1200" cap="none" spc="0" dirty="0">
            <a:ln w="0"/>
          </a:endParaRPr>
        </a:p>
      </dsp:txBody>
      <dsp:txXfrm>
        <a:off x="963502" y="3842056"/>
        <a:ext cx="8634766" cy="834985"/>
      </dsp:txXfrm>
    </dsp:sp>
    <dsp:sp modelId="{1ADEBE36-453B-4FC1-A8CF-2C93044343B7}">
      <dsp:nvSpPr>
        <dsp:cNvPr id="0" name=""/>
        <dsp:cNvSpPr/>
      </dsp:nvSpPr>
      <dsp:spPr>
        <a:xfrm>
          <a:off x="583102" y="3879149"/>
          <a:ext cx="760798" cy="760798"/>
        </a:xfrm>
        <a:prstGeom prst="ellipse">
          <a:avLst/>
        </a:prstGeom>
        <a:solidFill>
          <a:schemeClr val="lt1">
            <a:hueOff val="0"/>
            <a:satOff val="0"/>
            <a:lumOff val="0"/>
            <a:alphaOff val="0"/>
          </a:schemeClr>
        </a:solidFill>
        <a:ln w="12700" cap="flat" cmpd="sng" algn="ctr">
          <a:solidFill>
            <a:schemeClr val="accent6">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C9A87659-0EA8-42D1-A7E6-BD0A68CA7029}">
      <dsp:nvSpPr>
        <dsp:cNvPr id="0" name=""/>
        <dsp:cNvSpPr/>
      </dsp:nvSpPr>
      <dsp:spPr>
        <a:xfrm>
          <a:off x="462855" y="4810391"/>
          <a:ext cx="9135413" cy="724000"/>
        </a:xfrm>
        <a:prstGeom prst="rect">
          <a:avLst/>
        </a:prstGeom>
        <a:gradFill rotWithShape="1">
          <a:gsLst>
            <a:gs pos="0">
              <a:schemeClr val="accent5">
                <a:lumMod val="110000"/>
                <a:satMod val="105000"/>
                <a:tint val="67000"/>
              </a:schemeClr>
            </a:gs>
            <a:gs pos="50000">
              <a:schemeClr val="accent5">
                <a:lumMod val="105000"/>
                <a:satMod val="103000"/>
                <a:tint val="73000"/>
              </a:schemeClr>
            </a:gs>
            <a:gs pos="100000">
              <a:schemeClr val="accent5">
                <a:lumMod val="105000"/>
                <a:satMod val="109000"/>
                <a:tint val="81000"/>
              </a:schemeClr>
            </a:gs>
          </a:gsLst>
          <a:lin ang="5400000" scaled="0"/>
        </a:gradFill>
        <a:ln w="6350" cap="flat" cmpd="sng" algn="ctr">
          <a:solidFill>
            <a:schemeClr val="accent5"/>
          </a:solidFill>
          <a:prstDash val="solid"/>
          <a:miter lim="800000"/>
        </a:ln>
        <a:effectLst/>
      </dsp:spPr>
      <dsp:style>
        <a:lnRef idx="1">
          <a:schemeClr val="accent5"/>
        </a:lnRef>
        <a:fillRef idx="2">
          <a:schemeClr val="accent5"/>
        </a:fillRef>
        <a:effectRef idx="1">
          <a:schemeClr val="accent5"/>
        </a:effectRef>
        <a:fontRef idx="minor">
          <a:schemeClr val="dk1"/>
        </a:fontRef>
      </dsp:style>
      <dsp:txBody>
        <a:bodyPr spcFirstLastPara="0" vert="horz" wrap="square" lIns="483107" tIns="50800" rIns="50800" bIns="50800" numCol="1" spcCol="1270" anchor="ctr" anchorCtr="0">
          <a:noAutofit/>
        </a:bodyPr>
        <a:lstStyle/>
        <a:p>
          <a:pPr lvl="0" algn="l" defTabSz="889000">
            <a:lnSpc>
              <a:spcPct val="90000"/>
            </a:lnSpc>
            <a:spcBef>
              <a:spcPct val="0"/>
            </a:spcBef>
            <a:spcAft>
              <a:spcPct val="35000"/>
            </a:spcAft>
            <a:buFont typeface="Wingdings" panose="05000000000000000000" pitchFamily="2" charset="2"/>
            <a:buChar char="ü"/>
          </a:pPr>
          <a:r>
            <a:rPr lang="es-ES" sz="2000" b="1" kern="1200" cap="none" spc="0">
              <a:ln w="0"/>
            </a:rPr>
            <a:t>Cumplimiento Legal: </a:t>
          </a:r>
          <a:r>
            <a:rPr lang="es-ES" sz="1600" kern="1200" cap="none" spc="0">
              <a:ln w="0"/>
            </a:rPr>
            <a:t>Se realizó la revisión y actualización de la Matriz Legal en Seguridad y Salud en el Trabajo, identificando la normatividad vigente aplicable a la Actividad Económica del IGAC.</a:t>
          </a:r>
          <a:endParaRPr lang="es-ES" sz="1800" kern="1200" cap="none" spc="0" dirty="0">
            <a:ln w="0"/>
          </a:endParaRPr>
        </a:p>
      </dsp:txBody>
      <dsp:txXfrm>
        <a:off x="462855" y="4810391"/>
        <a:ext cx="9135413" cy="724000"/>
      </dsp:txXfrm>
    </dsp:sp>
    <dsp:sp modelId="{AC47E64C-7398-421E-98F5-996A86017045}">
      <dsp:nvSpPr>
        <dsp:cNvPr id="0" name=""/>
        <dsp:cNvSpPr/>
      </dsp:nvSpPr>
      <dsp:spPr>
        <a:xfrm>
          <a:off x="82455" y="4791992"/>
          <a:ext cx="760798" cy="760798"/>
        </a:xfrm>
        <a:prstGeom prst="ellipse">
          <a:avLst/>
        </a:prstGeom>
        <a:solidFill>
          <a:schemeClr val="lt1">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682F3C9-1D7C-4DF2-908B-1E8B70F90C51}">
      <dsp:nvSpPr>
        <dsp:cNvPr id="0" name=""/>
        <dsp:cNvSpPr/>
      </dsp:nvSpPr>
      <dsp:spPr>
        <a:xfrm>
          <a:off x="-6126981" y="-937410"/>
          <a:ext cx="7293488" cy="7293488"/>
        </a:xfrm>
        <a:prstGeom prst="blockArc">
          <a:avLst>
            <a:gd name="adj1" fmla="val 18900000"/>
            <a:gd name="adj2" fmla="val 2700000"/>
            <a:gd name="adj3" fmla="val 296"/>
          </a:avLst>
        </a:prstGeom>
        <a:noFill/>
        <a:ln w="12700" cap="flat" cmpd="sng" algn="ctr">
          <a:solidFill>
            <a:schemeClr val="accent2">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57C11359-805C-4C83-A33C-3636B12EDD26}">
      <dsp:nvSpPr>
        <dsp:cNvPr id="0" name=""/>
        <dsp:cNvSpPr/>
      </dsp:nvSpPr>
      <dsp:spPr>
        <a:xfrm>
          <a:off x="509717" y="338558"/>
          <a:ext cx="9101594" cy="677550"/>
        </a:xfrm>
        <a:prstGeom prst="rect">
          <a:avLst/>
        </a:prstGeom>
        <a:gradFill rotWithShape="0">
          <a:gsLst>
            <a:gs pos="0">
              <a:schemeClr val="accent2">
                <a:hueOff val="0"/>
                <a:satOff val="0"/>
                <a:lumOff val="0"/>
                <a:alphaOff val="0"/>
                <a:lumMod val="110000"/>
                <a:satMod val="105000"/>
                <a:tint val="67000"/>
              </a:schemeClr>
            </a:gs>
            <a:gs pos="50000">
              <a:schemeClr val="accent2">
                <a:hueOff val="0"/>
                <a:satOff val="0"/>
                <a:lumOff val="0"/>
                <a:alphaOff val="0"/>
                <a:lumMod val="105000"/>
                <a:satMod val="103000"/>
                <a:tint val="73000"/>
              </a:schemeClr>
            </a:gs>
            <a:gs pos="100000">
              <a:schemeClr val="accent2">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7805" tIns="45720" rIns="45720" bIns="45720" numCol="1" spcCol="1270" anchor="ctr" anchorCtr="0">
          <a:noAutofit/>
        </a:bodyPr>
        <a:lstStyle/>
        <a:p>
          <a:pPr lvl="0" algn="l" defTabSz="800100">
            <a:lnSpc>
              <a:spcPct val="90000"/>
            </a:lnSpc>
            <a:spcBef>
              <a:spcPct val="0"/>
            </a:spcBef>
            <a:spcAft>
              <a:spcPct val="35000"/>
            </a:spcAft>
          </a:pPr>
          <a:r>
            <a:rPr lang="es-ES" sz="1800" kern="1200" dirty="0">
              <a:latin typeface="+mn-lt"/>
              <a:cs typeface="Arial" panose="020B0604020202020204" pitchFamily="34" charset="0"/>
            </a:rPr>
            <a:t>Dar a conocer los resultados de la presente revisión a todos los colaboradores</a:t>
          </a:r>
        </a:p>
      </dsp:txBody>
      <dsp:txXfrm>
        <a:off x="509717" y="338558"/>
        <a:ext cx="9101594" cy="677550"/>
      </dsp:txXfrm>
    </dsp:sp>
    <dsp:sp modelId="{C9349C39-DD08-439D-A496-413F3C100962}">
      <dsp:nvSpPr>
        <dsp:cNvPr id="0" name=""/>
        <dsp:cNvSpPr/>
      </dsp:nvSpPr>
      <dsp:spPr>
        <a:xfrm>
          <a:off x="86248" y="253864"/>
          <a:ext cx="846937" cy="846937"/>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2">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 modelId="{C32B4E84-1D51-446A-8388-E4EF842FE618}">
      <dsp:nvSpPr>
        <dsp:cNvPr id="0" name=""/>
        <dsp:cNvSpPr/>
      </dsp:nvSpPr>
      <dsp:spPr>
        <a:xfrm>
          <a:off x="995230" y="1217642"/>
          <a:ext cx="8616081" cy="951382"/>
        </a:xfrm>
        <a:prstGeom prst="rect">
          <a:avLst/>
        </a:prstGeom>
        <a:gradFill rotWithShape="0">
          <a:gsLst>
            <a:gs pos="0">
              <a:schemeClr val="accent3">
                <a:hueOff val="0"/>
                <a:satOff val="0"/>
                <a:lumOff val="0"/>
                <a:alphaOff val="0"/>
                <a:lumMod val="110000"/>
                <a:satMod val="105000"/>
                <a:tint val="67000"/>
              </a:schemeClr>
            </a:gs>
            <a:gs pos="50000">
              <a:schemeClr val="accent3">
                <a:hueOff val="0"/>
                <a:satOff val="0"/>
                <a:lumOff val="0"/>
                <a:alphaOff val="0"/>
                <a:lumMod val="105000"/>
                <a:satMod val="103000"/>
                <a:tint val="73000"/>
              </a:schemeClr>
            </a:gs>
            <a:gs pos="100000">
              <a:schemeClr val="accent3">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7805" tIns="45720" rIns="45720" bIns="45720" numCol="1" spcCol="1270" anchor="ctr" anchorCtr="0">
          <a:noAutofit/>
        </a:bodyPr>
        <a:lstStyle/>
        <a:p>
          <a:pPr lvl="0" algn="l" defTabSz="800100">
            <a:lnSpc>
              <a:spcPct val="90000"/>
            </a:lnSpc>
            <a:spcBef>
              <a:spcPct val="0"/>
            </a:spcBef>
            <a:spcAft>
              <a:spcPct val="35000"/>
            </a:spcAft>
          </a:pPr>
          <a:r>
            <a:rPr lang="es-ES" sz="1800" kern="1200" dirty="0">
              <a:latin typeface="+mn-lt"/>
              <a:cs typeface="Arial" panose="020B0604020202020204" pitchFamily="34" charset="0"/>
            </a:rPr>
            <a:t>Disponer los recursos necesarios para el adecuado archivo de la información proveniente de las antiguas Unidades Operativas y que se encuentra represada en las Direcciones Territoriales.</a:t>
          </a:r>
        </a:p>
      </dsp:txBody>
      <dsp:txXfrm>
        <a:off x="995230" y="1217642"/>
        <a:ext cx="8616081" cy="951382"/>
      </dsp:txXfrm>
    </dsp:sp>
    <dsp:sp modelId="{BDC1C51C-C4D0-4964-8F72-8E6A53482533}">
      <dsp:nvSpPr>
        <dsp:cNvPr id="0" name=""/>
        <dsp:cNvSpPr/>
      </dsp:nvSpPr>
      <dsp:spPr>
        <a:xfrm>
          <a:off x="571761" y="1269864"/>
          <a:ext cx="846937" cy="846937"/>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3">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 modelId="{9608357B-5508-4479-BB3A-073622B00234}">
      <dsp:nvSpPr>
        <dsp:cNvPr id="0" name=""/>
        <dsp:cNvSpPr/>
      </dsp:nvSpPr>
      <dsp:spPr>
        <a:xfrm>
          <a:off x="1144243" y="2361353"/>
          <a:ext cx="8467068" cy="848394"/>
        </a:xfrm>
        <a:prstGeom prst="rect">
          <a:avLst/>
        </a:prstGeom>
        <a:gradFill rotWithShape="0">
          <a:gsLst>
            <a:gs pos="0">
              <a:schemeClr val="accent4">
                <a:hueOff val="0"/>
                <a:satOff val="0"/>
                <a:lumOff val="0"/>
                <a:alphaOff val="0"/>
                <a:lumMod val="110000"/>
                <a:satMod val="105000"/>
                <a:tint val="67000"/>
              </a:schemeClr>
            </a:gs>
            <a:gs pos="50000">
              <a:schemeClr val="accent4">
                <a:hueOff val="0"/>
                <a:satOff val="0"/>
                <a:lumOff val="0"/>
                <a:alphaOff val="0"/>
                <a:lumMod val="105000"/>
                <a:satMod val="103000"/>
                <a:tint val="73000"/>
              </a:schemeClr>
            </a:gs>
            <a:gs pos="100000">
              <a:schemeClr val="accent4">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7805" tIns="45720" rIns="45720" bIns="45720" numCol="1" spcCol="1270" anchor="ctr" anchorCtr="0">
          <a:noAutofit/>
        </a:bodyPr>
        <a:lstStyle/>
        <a:p>
          <a:pPr lvl="0" algn="l" defTabSz="800100">
            <a:lnSpc>
              <a:spcPct val="90000"/>
            </a:lnSpc>
            <a:spcBef>
              <a:spcPct val="0"/>
            </a:spcBef>
            <a:spcAft>
              <a:spcPct val="35000"/>
            </a:spcAft>
          </a:pPr>
          <a:r>
            <a:rPr lang="es-ES" sz="1800" kern="1200" dirty="0">
              <a:latin typeface="+mn-lt"/>
              <a:cs typeface="Arial" panose="020B0604020202020204" pitchFamily="34" charset="0"/>
            </a:rPr>
            <a:t>Diseñar la estrategia para disponer del mobiliario y las máquinas que no se encuentran en uso, con el fin de despejar los espacios en las sedes de la Entidad (alquiler de bodegas, remate y otra).</a:t>
          </a:r>
        </a:p>
      </dsp:txBody>
      <dsp:txXfrm>
        <a:off x="1144243" y="2361353"/>
        <a:ext cx="8467068" cy="848394"/>
      </dsp:txXfrm>
    </dsp:sp>
    <dsp:sp modelId="{D95C5EB2-ECBC-43E2-85DC-24BA63615F07}">
      <dsp:nvSpPr>
        <dsp:cNvPr id="0" name=""/>
        <dsp:cNvSpPr/>
      </dsp:nvSpPr>
      <dsp:spPr>
        <a:xfrm>
          <a:off x="720774" y="2362046"/>
          <a:ext cx="846937" cy="846937"/>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4">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 modelId="{972CA2DB-310A-4A9B-94F2-1D62E5DD7B3A}">
      <dsp:nvSpPr>
        <dsp:cNvPr id="0" name=""/>
        <dsp:cNvSpPr/>
      </dsp:nvSpPr>
      <dsp:spPr>
        <a:xfrm>
          <a:off x="995230" y="3386558"/>
          <a:ext cx="8616081" cy="677550"/>
        </a:xfrm>
        <a:prstGeom prst="rect">
          <a:avLst/>
        </a:prstGeom>
        <a:gradFill rotWithShape="0">
          <a:gsLst>
            <a:gs pos="0">
              <a:schemeClr val="accent5">
                <a:hueOff val="0"/>
                <a:satOff val="0"/>
                <a:lumOff val="0"/>
                <a:alphaOff val="0"/>
                <a:lumMod val="110000"/>
                <a:satMod val="105000"/>
                <a:tint val="67000"/>
              </a:schemeClr>
            </a:gs>
            <a:gs pos="50000">
              <a:schemeClr val="accent5">
                <a:hueOff val="0"/>
                <a:satOff val="0"/>
                <a:lumOff val="0"/>
                <a:alphaOff val="0"/>
                <a:lumMod val="105000"/>
                <a:satMod val="103000"/>
                <a:tint val="73000"/>
              </a:schemeClr>
            </a:gs>
            <a:gs pos="100000">
              <a:schemeClr val="accent5">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7805" tIns="45720" rIns="45720" bIns="45720" numCol="1" spcCol="1270" anchor="ctr" anchorCtr="0">
          <a:noAutofit/>
        </a:bodyPr>
        <a:lstStyle/>
        <a:p>
          <a:pPr lvl="0" algn="l" defTabSz="800100">
            <a:lnSpc>
              <a:spcPct val="90000"/>
            </a:lnSpc>
            <a:spcBef>
              <a:spcPct val="0"/>
            </a:spcBef>
            <a:spcAft>
              <a:spcPct val="35000"/>
            </a:spcAft>
          </a:pPr>
          <a:r>
            <a:rPr lang="es-MX" sz="1800" kern="1200" dirty="0">
              <a:latin typeface="+mn-lt"/>
              <a:cs typeface="Arial" panose="020B0604020202020204" pitchFamily="34" charset="0"/>
            </a:rPr>
            <a:t>Mejorar la implementación de controles para los riesgos prioritarios identificados en la Entidad</a:t>
          </a:r>
          <a:endParaRPr lang="es-ES" sz="1800" kern="1200" dirty="0">
            <a:latin typeface="+mn-lt"/>
            <a:cs typeface="Arial" panose="020B0604020202020204" pitchFamily="34" charset="0"/>
          </a:endParaRPr>
        </a:p>
      </dsp:txBody>
      <dsp:txXfrm>
        <a:off x="995230" y="3386558"/>
        <a:ext cx="8616081" cy="677550"/>
      </dsp:txXfrm>
    </dsp:sp>
    <dsp:sp modelId="{C9C6E259-DC9F-4993-9462-71905825EB97}">
      <dsp:nvSpPr>
        <dsp:cNvPr id="0" name=""/>
        <dsp:cNvSpPr/>
      </dsp:nvSpPr>
      <dsp:spPr>
        <a:xfrm>
          <a:off x="571761" y="3301864"/>
          <a:ext cx="846937" cy="846937"/>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5">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 modelId="{5053155E-D54E-4FD1-B9E7-82ED4711BB45}">
      <dsp:nvSpPr>
        <dsp:cNvPr id="0" name=""/>
        <dsp:cNvSpPr/>
      </dsp:nvSpPr>
      <dsp:spPr>
        <a:xfrm>
          <a:off x="509717" y="4402558"/>
          <a:ext cx="9101594" cy="677550"/>
        </a:xfrm>
        <a:prstGeom prst="rect">
          <a:avLst/>
        </a:prstGeom>
        <a:gradFill rotWithShape="0">
          <a:gsLst>
            <a:gs pos="0">
              <a:schemeClr val="accent6">
                <a:hueOff val="0"/>
                <a:satOff val="0"/>
                <a:lumOff val="0"/>
                <a:alphaOff val="0"/>
                <a:lumMod val="110000"/>
                <a:satMod val="105000"/>
                <a:tint val="67000"/>
              </a:schemeClr>
            </a:gs>
            <a:gs pos="50000">
              <a:schemeClr val="accent6">
                <a:hueOff val="0"/>
                <a:satOff val="0"/>
                <a:lumOff val="0"/>
                <a:alphaOff val="0"/>
                <a:lumMod val="105000"/>
                <a:satMod val="103000"/>
                <a:tint val="73000"/>
              </a:schemeClr>
            </a:gs>
            <a:gs pos="100000">
              <a:schemeClr val="accent6">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37805" tIns="45720" rIns="45720" bIns="45720" numCol="1" spcCol="1270" anchor="ctr" anchorCtr="0">
          <a:noAutofit/>
        </a:bodyPr>
        <a:lstStyle/>
        <a:p>
          <a:pPr lvl="0" algn="l" defTabSz="800100">
            <a:lnSpc>
              <a:spcPct val="90000"/>
            </a:lnSpc>
            <a:spcBef>
              <a:spcPct val="0"/>
            </a:spcBef>
            <a:spcAft>
              <a:spcPct val="35000"/>
            </a:spcAft>
          </a:pPr>
          <a:r>
            <a:rPr lang="es-MX" sz="1800" kern="1200" dirty="0">
              <a:latin typeface="+mn-lt"/>
              <a:cs typeface="Arial" panose="020B0604020202020204" pitchFamily="34" charset="0"/>
            </a:rPr>
            <a:t>Promover la participación de los colaboradores de todos los niveles jerárquicos de la Entidad, en las actividades de SST</a:t>
          </a:r>
          <a:endParaRPr lang="es-ES" sz="1800" kern="1200" dirty="0">
            <a:latin typeface="+mn-lt"/>
            <a:cs typeface="Arial" panose="020B0604020202020204" pitchFamily="34" charset="0"/>
          </a:endParaRPr>
        </a:p>
      </dsp:txBody>
      <dsp:txXfrm>
        <a:off x="509717" y="4402558"/>
        <a:ext cx="9101594" cy="677550"/>
      </dsp:txXfrm>
    </dsp:sp>
    <dsp:sp modelId="{12C46BBD-562D-4987-A74D-CC3A3E056F78}">
      <dsp:nvSpPr>
        <dsp:cNvPr id="0" name=""/>
        <dsp:cNvSpPr/>
      </dsp:nvSpPr>
      <dsp:spPr>
        <a:xfrm>
          <a:off x="86248" y="4317864"/>
          <a:ext cx="846937" cy="846937"/>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6">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682F3C9-1D7C-4DF2-908B-1E8B70F90C51}">
      <dsp:nvSpPr>
        <dsp:cNvPr id="0" name=""/>
        <dsp:cNvSpPr/>
      </dsp:nvSpPr>
      <dsp:spPr>
        <a:xfrm>
          <a:off x="-5278256" y="-808381"/>
          <a:ext cx="6285264" cy="6285264"/>
        </a:xfrm>
        <a:prstGeom prst="blockArc">
          <a:avLst>
            <a:gd name="adj1" fmla="val 18900000"/>
            <a:gd name="adj2" fmla="val 2700000"/>
            <a:gd name="adj3" fmla="val 344"/>
          </a:avLst>
        </a:prstGeom>
        <a:noFill/>
        <a:ln w="12700" cap="flat" cmpd="sng" algn="ctr">
          <a:solidFill>
            <a:schemeClr val="accent2">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57C11359-805C-4C83-A33C-3636B12EDD26}">
      <dsp:nvSpPr>
        <dsp:cNvPr id="0" name=""/>
        <dsp:cNvSpPr/>
      </dsp:nvSpPr>
      <dsp:spPr>
        <a:xfrm>
          <a:off x="527231" y="358914"/>
          <a:ext cx="8867720" cy="718202"/>
        </a:xfrm>
        <a:prstGeom prst="rect">
          <a:avLst/>
        </a:prstGeom>
        <a:gradFill rotWithShape="0">
          <a:gsLst>
            <a:gs pos="0">
              <a:schemeClr val="accent2">
                <a:hueOff val="0"/>
                <a:satOff val="0"/>
                <a:lumOff val="0"/>
                <a:alphaOff val="0"/>
                <a:lumMod val="110000"/>
                <a:satMod val="105000"/>
                <a:tint val="67000"/>
              </a:schemeClr>
            </a:gs>
            <a:gs pos="50000">
              <a:schemeClr val="accent2">
                <a:hueOff val="0"/>
                <a:satOff val="0"/>
                <a:lumOff val="0"/>
                <a:alphaOff val="0"/>
                <a:lumMod val="105000"/>
                <a:satMod val="103000"/>
                <a:tint val="73000"/>
              </a:schemeClr>
            </a:gs>
            <a:gs pos="100000">
              <a:schemeClr val="accent2">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70073" tIns="45720" rIns="45720" bIns="45720" numCol="1" spcCol="1270" anchor="ctr" anchorCtr="0">
          <a:noAutofit/>
        </a:bodyPr>
        <a:lstStyle/>
        <a:p>
          <a:pPr lvl="0" algn="l" defTabSz="800100">
            <a:lnSpc>
              <a:spcPct val="90000"/>
            </a:lnSpc>
            <a:spcBef>
              <a:spcPct val="0"/>
            </a:spcBef>
            <a:spcAft>
              <a:spcPct val="35000"/>
            </a:spcAft>
          </a:pPr>
          <a:r>
            <a:rPr lang="es-ES" sz="1800" kern="1200" dirty="0">
              <a:latin typeface="+mn-lt"/>
              <a:cs typeface="Arial" panose="020B0604020202020204" pitchFamily="34" charset="0"/>
            </a:rPr>
            <a:t>Asignar un rubro específico para SST e incrementar el presupuesto destinado al mismo.</a:t>
          </a:r>
        </a:p>
      </dsp:txBody>
      <dsp:txXfrm>
        <a:off x="527231" y="358914"/>
        <a:ext cx="8867720" cy="718202"/>
      </dsp:txXfrm>
    </dsp:sp>
    <dsp:sp modelId="{C9349C39-DD08-439D-A496-413F3C100962}">
      <dsp:nvSpPr>
        <dsp:cNvPr id="0" name=""/>
        <dsp:cNvSpPr/>
      </dsp:nvSpPr>
      <dsp:spPr>
        <a:xfrm>
          <a:off x="78355" y="269139"/>
          <a:ext cx="897752" cy="897752"/>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2">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 modelId="{C32B4E84-1D51-446A-8388-E4EF842FE618}">
      <dsp:nvSpPr>
        <dsp:cNvPr id="0" name=""/>
        <dsp:cNvSpPr/>
      </dsp:nvSpPr>
      <dsp:spPr>
        <a:xfrm>
          <a:off x="891471" y="1454804"/>
          <a:ext cx="8455958" cy="718202"/>
        </a:xfrm>
        <a:prstGeom prst="rect">
          <a:avLst/>
        </a:prstGeom>
        <a:gradFill rotWithShape="0">
          <a:gsLst>
            <a:gs pos="0">
              <a:schemeClr val="accent3">
                <a:hueOff val="0"/>
                <a:satOff val="0"/>
                <a:lumOff val="0"/>
                <a:alphaOff val="0"/>
                <a:lumMod val="110000"/>
                <a:satMod val="105000"/>
                <a:tint val="67000"/>
              </a:schemeClr>
            </a:gs>
            <a:gs pos="50000">
              <a:schemeClr val="accent3">
                <a:hueOff val="0"/>
                <a:satOff val="0"/>
                <a:lumOff val="0"/>
                <a:alphaOff val="0"/>
                <a:lumMod val="105000"/>
                <a:satMod val="103000"/>
                <a:tint val="73000"/>
              </a:schemeClr>
            </a:gs>
            <a:gs pos="100000">
              <a:schemeClr val="accent3">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70073" tIns="45720" rIns="45720" bIns="45720" numCol="1" spcCol="1270" anchor="ctr" anchorCtr="0">
          <a:noAutofit/>
        </a:bodyPr>
        <a:lstStyle/>
        <a:p>
          <a:pPr lvl="0" algn="l" defTabSz="800100">
            <a:lnSpc>
              <a:spcPct val="90000"/>
            </a:lnSpc>
            <a:spcBef>
              <a:spcPct val="0"/>
            </a:spcBef>
            <a:spcAft>
              <a:spcPct val="35000"/>
            </a:spcAft>
          </a:pPr>
          <a:r>
            <a:rPr lang="es-ES" sz="1800" i="0" kern="1200" dirty="0">
              <a:latin typeface="+mn-lt"/>
              <a:cs typeface="Arial" panose="020B0604020202020204" pitchFamily="34" charset="0"/>
            </a:rPr>
            <a:t>Fortalecer el equipo de trabajo del área , garantizando profesionales de diferentes disciplinas con Licencia en SST. </a:t>
          </a:r>
        </a:p>
      </dsp:txBody>
      <dsp:txXfrm>
        <a:off x="891471" y="1454804"/>
        <a:ext cx="8455958" cy="718202"/>
      </dsp:txXfrm>
    </dsp:sp>
    <dsp:sp modelId="{BDC1C51C-C4D0-4964-8F72-8E6A53482533}">
      <dsp:nvSpPr>
        <dsp:cNvPr id="0" name=""/>
        <dsp:cNvSpPr/>
      </dsp:nvSpPr>
      <dsp:spPr>
        <a:xfrm>
          <a:off x="490117" y="1346628"/>
          <a:ext cx="897752" cy="897752"/>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3">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 modelId="{BC1B442A-CC05-419D-8680-DCA30D224E04}">
      <dsp:nvSpPr>
        <dsp:cNvPr id="0" name=""/>
        <dsp:cNvSpPr/>
      </dsp:nvSpPr>
      <dsp:spPr>
        <a:xfrm>
          <a:off x="938993" y="2513893"/>
          <a:ext cx="8455958" cy="718202"/>
        </a:xfrm>
        <a:prstGeom prst="rect">
          <a:avLst/>
        </a:prstGeom>
        <a:gradFill rotWithShape="0">
          <a:gsLst>
            <a:gs pos="0">
              <a:schemeClr val="accent4">
                <a:hueOff val="0"/>
                <a:satOff val="0"/>
                <a:lumOff val="0"/>
                <a:alphaOff val="0"/>
                <a:lumMod val="110000"/>
                <a:satMod val="105000"/>
                <a:tint val="67000"/>
              </a:schemeClr>
            </a:gs>
            <a:gs pos="50000">
              <a:schemeClr val="accent4">
                <a:hueOff val="0"/>
                <a:satOff val="0"/>
                <a:lumOff val="0"/>
                <a:alphaOff val="0"/>
                <a:lumMod val="105000"/>
                <a:satMod val="103000"/>
                <a:tint val="73000"/>
              </a:schemeClr>
            </a:gs>
            <a:gs pos="100000">
              <a:schemeClr val="accent4">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70073" tIns="45720" rIns="45720" bIns="45720" numCol="1" spcCol="1270" anchor="ctr" anchorCtr="0">
          <a:noAutofit/>
        </a:bodyPr>
        <a:lstStyle/>
        <a:p>
          <a:pPr lvl="0" algn="l" defTabSz="800100">
            <a:lnSpc>
              <a:spcPct val="90000"/>
            </a:lnSpc>
            <a:spcBef>
              <a:spcPct val="0"/>
            </a:spcBef>
            <a:spcAft>
              <a:spcPct val="35000"/>
            </a:spcAft>
          </a:pPr>
          <a:r>
            <a:rPr lang="es-ES" sz="1800" kern="1200" dirty="0">
              <a:latin typeface="+mn-lt"/>
              <a:cs typeface="Arial" panose="020B0604020202020204" pitchFamily="34" charset="0"/>
            </a:rPr>
            <a:t>Incrementar el presupuesto destinado al mantenimiento locativo de las sedes de la Entidad.</a:t>
          </a:r>
        </a:p>
      </dsp:txBody>
      <dsp:txXfrm>
        <a:off x="938993" y="2513893"/>
        <a:ext cx="8455958" cy="718202"/>
      </dsp:txXfrm>
    </dsp:sp>
    <dsp:sp modelId="{C9C6E259-DC9F-4993-9462-71905825EB97}">
      <dsp:nvSpPr>
        <dsp:cNvPr id="0" name=""/>
        <dsp:cNvSpPr/>
      </dsp:nvSpPr>
      <dsp:spPr>
        <a:xfrm>
          <a:off x="490117" y="2424118"/>
          <a:ext cx="897752" cy="897752"/>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4">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 modelId="{D468C69F-ED11-4AC8-A8A0-E93EE9725D36}">
      <dsp:nvSpPr>
        <dsp:cNvPr id="0" name=""/>
        <dsp:cNvSpPr/>
      </dsp:nvSpPr>
      <dsp:spPr>
        <a:xfrm>
          <a:off x="527231" y="3503138"/>
          <a:ext cx="8867720" cy="894693"/>
        </a:xfrm>
        <a:prstGeom prst="rect">
          <a:avLst/>
        </a:prstGeom>
        <a:gradFill rotWithShape="0">
          <a:gsLst>
            <a:gs pos="0">
              <a:schemeClr val="accent5">
                <a:hueOff val="0"/>
                <a:satOff val="0"/>
                <a:lumOff val="0"/>
                <a:alphaOff val="0"/>
                <a:lumMod val="110000"/>
                <a:satMod val="105000"/>
                <a:tint val="67000"/>
              </a:schemeClr>
            </a:gs>
            <a:gs pos="50000">
              <a:schemeClr val="accent5">
                <a:hueOff val="0"/>
                <a:satOff val="0"/>
                <a:lumOff val="0"/>
                <a:alphaOff val="0"/>
                <a:lumMod val="105000"/>
                <a:satMod val="103000"/>
                <a:tint val="73000"/>
              </a:schemeClr>
            </a:gs>
            <a:gs pos="100000">
              <a:schemeClr val="accent5">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70073" tIns="45720" rIns="45720" bIns="45720" numCol="1" spcCol="1270" anchor="ctr" anchorCtr="0">
          <a:noAutofit/>
        </a:bodyPr>
        <a:lstStyle/>
        <a:p>
          <a:pPr lvl="0" algn="l" defTabSz="800100">
            <a:lnSpc>
              <a:spcPct val="90000"/>
            </a:lnSpc>
            <a:spcBef>
              <a:spcPct val="0"/>
            </a:spcBef>
            <a:spcAft>
              <a:spcPct val="35000"/>
            </a:spcAft>
          </a:pPr>
          <a:r>
            <a:rPr lang="es-MX" sz="1800" kern="1200" dirty="0">
              <a:latin typeface="+mn-lt"/>
              <a:cs typeface="Arial" panose="020B0604020202020204" pitchFamily="34" charset="0"/>
            </a:rPr>
            <a:t>Realizar ajustes y/o cambios de puestos de trabajo o elementos específicos identificados, que presenten averías y que generes </a:t>
          </a:r>
          <a:r>
            <a:rPr lang="es-MX" sz="1800" kern="1200" dirty="0" err="1">
              <a:latin typeface="+mn-lt"/>
              <a:cs typeface="Arial" panose="020B0604020202020204" pitchFamily="34" charset="0"/>
            </a:rPr>
            <a:t>disconfort</a:t>
          </a:r>
          <a:r>
            <a:rPr lang="es-MX" sz="1800" kern="1200" dirty="0">
              <a:latin typeface="+mn-lt"/>
              <a:cs typeface="Arial" panose="020B0604020202020204" pitchFamily="34" charset="0"/>
            </a:rPr>
            <a:t> ergonómico para los colaboradores.</a:t>
          </a:r>
          <a:endParaRPr lang="es-ES" sz="1800" kern="1200" dirty="0">
            <a:latin typeface="+mn-lt"/>
            <a:cs typeface="Arial" panose="020B0604020202020204" pitchFamily="34" charset="0"/>
          </a:endParaRPr>
        </a:p>
      </dsp:txBody>
      <dsp:txXfrm>
        <a:off x="527231" y="3503138"/>
        <a:ext cx="8867720" cy="894693"/>
      </dsp:txXfrm>
    </dsp:sp>
    <dsp:sp modelId="{12C46BBD-562D-4987-A74D-CC3A3E056F78}">
      <dsp:nvSpPr>
        <dsp:cNvPr id="0" name=""/>
        <dsp:cNvSpPr/>
      </dsp:nvSpPr>
      <dsp:spPr>
        <a:xfrm>
          <a:off x="78355" y="3501608"/>
          <a:ext cx="897752" cy="897752"/>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5">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BA67E3C-9228-450A-A492-6934F34EAB72}">
      <dsp:nvSpPr>
        <dsp:cNvPr id="0" name=""/>
        <dsp:cNvSpPr/>
      </dsp:nvSpPr>
      <dsp:spPr>
        <a:xfrm>
          <a:off x="3377" y="435563"/>
          <a:ext cx="2679352" cy="1607611"/>
        </a:xfrm>
        <a:prstGeom prst="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es-CO" sz="1600" b="0" i="0" kern="1200" dirty="0">
              <a:solidFill>
                <a:schemeClr val="bg1"/>
              </a:solidFill>
              <a:effectLst/>
              <a:latin typeface="+mn-lt"/>
              <a:cs typeface="Arial" panose="020B0604020202020204" pitchFamily="34" charset="0"/>
            </a:rPr>
            <a:t>Implementar el sistema de gestión de seguridad de la información</a:t>
          </a:r>
        </a:p>
        <a:p>
          <a:pPr lvl="0" algn="ctr" defTabSz="711200">
            <a:lnSpc>
              <a:spcPct val="90000"/>
            </a:lnSpc>
            <a:spcBef>
              <a:spcPct val="0"/>
            </a:spcBef>
            <a:spcAft>
              <a:spcPct val="35000"/>
            </a:spcAft>
          </a:pPr>
          <a:r>
            <a:rPr lang="es-CO" sz="1600" b="1" i="0" kern="1200" dirty="0">
              <a:solidFill>
                <a:schemeClr val="bg1"/>
              </a:solidFill>
              <a:effectLst/>
              <a:latin typeface="+mn-lt"/>
              <a:cs typeface="Arial" panose="020B0604020202020204" pitchFamily="34" charset="0"/>
            </a:rPr>
            <a:t>83%</a:t>
          </a:r>
          <a:endParaRPr lang="es-CO" sz="1600" b="1" kern="1200" dirty="0">
            <a:solidFill>
              <a:schemeClr val="bg1"/>
            </a:solidFill>
            <a:latin typeface="+mn-lt"/>
            <a:cs typeface="Arial" panose="020B0604020202020204" pitchFamily="34" charset="0"/>
          </a:endParaRPr>
        </a:p>
      </dsp:txBody>
      <dsp:txXfrm>
        <a:off x="3377" y="435563"/>
        <a:ext cx="2679352" cy="1607611"/>
      </dsp:txXfrm>
    </dsp:sp>
    <dsp:sp modelId="{C1B8B3EE-1F8E-455B-8525-2B579847B297}">
      <dsp:nvSpPr>
        <dsp:cNvPr id="0" name=""/>
        <dsp:cNvSpPr/>
      </dsp:nvSpPr>
      <dsp:spPr>
        <a:xfrm>
          <a:off x="2950665" y="435563"/>
          <a:ext cx="2679352" cy="1607611"/>
        </a:xfrm>
        <a:prstGeom prst="rect">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es-CO" sz="1600" b="0" i="0" kern="1200" dirty="0">
              <a:solidFill>
                <a:schemeClr val="bg1"/>
              </a:solidFill>
              <a:latin typeface="+mn-lt"/>
              <a:cs typeface="Arial" panose="020B0604020202020204" pitchFamily="34" charset="0"/>
            </a:rPr>
            <a:t>Ejecutar el Plan de Sensibilización del SGSI de la Vigencia</a:t>
          </a:r>
        </a:p>
        <a:p>
          <a:pPr lvl="0" algn="ctr" defTabSz="711200">
            <a:lnSpc>
              <a:spcPct val="90000"/>
            </a:lnSpc>
            <a:spcBef>
              <a:spcPct val="0"/>
            </a:spcBef>
            <a:spcAft>
              <a:spcPct val="35000"/>
            </a:spcAft>
          </a:pPr>
          <a:r>
            <a:rPr lang="es-CO" sz="1600" b="1" kern="1200" dirty="0">
              <a:solidFill>
                <a:schemeClr val="bg1"/>
              </a:solidFill>
              <a:latin typeface="+mn-lt"/>
              <a:cs typeface="Arial" panose="020B0604020202020204" pitchFamily="34" charset="0"/>
            </a:rPr>
            <a:t>100%</a:t>
          </a:r>
        </a:p>
      </dsp:txBody>
      <dsp:txXfrm>
        <a:off x="2950665" y="435563"/>
        <a:ext cx="2679352" cy="1607611"/>
      </dsp:txXfrm>
    </dsp:sp>
    <dsp:sp modelId="{95525B09-DA58-419F-B79B-EEBE5DDE2E0C}">
      <dsp:nvSpPr>
        <dsp:cNvPr id="0" name=""/>
        <dsp:cNvSpPr/>
      </dsp:nvSpPr>
      <dsp:spPr>
        <a:xfrm>
          <a:off x="5897953" y="435563"/>
          <a:ext cx="2679352" cy="1607611"/>
        </a:xfrm>
        <a:prstGeom prst="rect">
          <a:avLst/>
        </a:prstGeom>
        <a:gradFill rotWithShape="0">
          <a:gsLst>
            <a:gs pos="0">
              <a:schemeClr val="accent4">
                <a:hueOff val="0"/>
                <a:satOff val="0"/>
                <a:lumOff val="0"/>
                <a:alphaOff val="0"/>
                <a:satMod val="103000"/>
                <a:lumMod val="102000"/>
                <a:tint val="94000"/>
              </a:schemeClr>
            </a:gs>
            <a:gs pos="50000">
              <a:schemeClr val="accent4">
                <a:hueOff val="0"/>
                <a:satOff val="0"/>
                <a:lumOff val="0"/>
                <a:alphaOff val="0"/>
                <a:satMod val="110000"/>
                <a:lumMod val="100000"/>
                <a:shade val="100000"/>
              </a:schemeClr>
            </a:gs>
            <a:gs pos="100000">
              <a:schemeClr val="accent4">
                <a:hueOff val="0"/>
                <a:satOff val="0"/>
                <a:lumOff val="0"/>
                <a:alphaOff val="0"/>
                <a:lumMod val="99000"/>
                <a:satMod val="120000"/>
                <a:shade val="78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es-CO" sz="1600" b="0" i="0" kern="1200" dirty="0">
              <a:solidFill>
                <a:schemeClr val="bg1"/>
              </a:solidFill>
              <a:latin typeface="+mn-lt"/>
              <a:cs typeface="Arial" panose="020B0604020202020204" pitchFamily="34" charset="0"/>
            </a:rPr>
            <a:t>Actualización de la política Seguridad de la Información</a:t>
          </a:r>
        </a:p>
        <a:p>
          <a:pPr lvl="0" algn="ctr" defTabSz="711200">
            <a:lnSpc>
              <a:spcPct val="90000"/>
            </a:lnSpc>
            <a:spcBef>
              <a:spcPct val="0"/>
            </a:spcBef>
            <a:spcAft>
              <a:spcPct val="35000"/>
            </a:spcAft>
          </a:pPr>
          <a:r>
            <a:rPr lang="es-CO" sz="1600" b="1" i="0" kern="1200" dirty="0">
              <a:solidFill>
                <a:schemeClr val="bg1"/>
              </a:solidFill>
              <a:latin typeface="+mn-lt"/>
              <a:cs typeface="Arial" panose="020B0604020202020204" pitchFamily="34" charset="0"/>
            </a:rPr>
            <a:t>100%</a:t>
          </a:r>
          <a:endParaRPr lang="es-CO" sz="1600" b="1" kern="1200" dirty="0">
            <a:solidFill>
              <a:schemeClr val="bg1"/>
            </a:solidFill>
            <a:latin typeface="+mn-lt"/>
            <a:cs typeface="Arial" panose="020B0604020202020204" pitchFamily="34" charset="0"/>
          </a:endParaRPr>
        </a:p>
      </dsp:txBody>
      <dsp:txXfrm>
        <a:off x="5897953" y="435563"/>
        <a:ext cx="2679352" cy="1607611"/>
      </dsp:txXfrm>
    </dsp:sp>
    <dsp:sp modelId="{CEDDA265-FEB7-4A4D-8246-88E5036C7D4E}">
      <dsp:nvSpPr>
        <dsp:cNvPr id="0" name=""/>
        <dsp:cNvSpPr/>
      </dsp:nvSpPr>
      <dsp:spPr>
        <a:xfrm>
          <a:off x="8845241" y="435563"/>
          <a:ext cx="2679352" cy="1607611"/>
        </a:xfrm>
        <a:prstGeom prst="rect">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es-CO" sz="1600" kern="1200" dirty="0">
              <a:solidFill>
                <a:schemeClr val="bg1"/>
              </a:solidFill>
              <a:latin typeface="+mn-lt"/>
              <a:cs typeface="Arial" panose="020B0604020202020204" pitchFamily="34" charset="0"/>
            </a:rPr>
            <a:t>Jornadas de Uso y apropiación - Política de Seguridad de la Información</a:t>
          </a:r>
        </a:p>
        <a:p>
          <a:pPr lvl="0" algn="ctr" defTabSz="711200">
            <a:lnSpc>
              <a:spcPct val="90000"/>
            </a:lnSpc>
            <a:spcBef>
              <a:spcPct val="0"/>
            </a:spcBef>
            <a:spcAft>
              <a:spcPct val="35000"/>
            </a:spcAft>
          </a:pPr>
          <a:r>
            <a:rPr lang="es-CO" sz="1600" b="1" kern="1200" dirty="0">
              <a:solidFill>
                <a:schemeClr val="bg1"/>
              </a:solidFill>
              <a:latin typeface="+mn-lt"/>
              <a:cs typeface="Arial" panose="020B0604020202020204" pitchFamily="34" charset="0"/>
            </a:rPr>
            <a:t>100% </a:t>
          </a:r>
        </a:p>
      </dsp:txBody>
      <dsp:txXfrm>
        <a:off x="8845241" y="435563"/>
        <a:ext cx="2679352" cy="1607611"/>
      </dsp:txXfrm>
    </dsp:sp>
    <dsp:sp modelId="{ED45B293-FE35-46C4-8D58-0F15CD320CE5}">
      <dsp:nvSpPr>
        <dsp:cNvPr id="0" name=""/>
        <dsp:cNvSpPr/>
      </dsp:nvSpPr>
      <dsp:spPr>
        <a:xfrm>
          <a:off x="905836" y="2311110"/>
          <a:ext cx="2679352" cy="1607611"/>
        </a:xfrm>
        <a:prstGeom prst="rect">
          <a:avLst/>
        </a:prstGeom>
        <a:gradFill rotWithShape="0">
          <a:gsLst>
            <a:gs pos="0">
              <a:schemeClr val="accent6">
                <a:hueOff val="0"/>
                <a:satOff val="0"/>
                <a:lumOff val="0"/>
                <a:alphaOff val="0"/>
                <a:satMod val="103000"/>
                <a:lumMod val="102000"/>
                <a:tint val="94000"/>
              </a:schemeClr>
            </a:gs>
            <a:gs pos="50000">
              <a:schemeClr val="accent6">
                <a:hueOff val="0"/>
                <a:satOff val="0"/>
                <a:lumOff val="0"/>
                <a:alphaOff val="0"/>
                <a:satMod val="110000"/>
                <a:lumMod val="100000"/>
                <a:shade val="100000"/>
              </a:schemeClr>
            </a:gs>
            <a:gs pos="100000">
              <a:schemeClr val="accent6">
                <a:hueOff val="0"/>
                <a:satOff val="0"/>
                <a:lumOff val="0"/>
                <a:alphaOff val="0"/>
                <a:lumMod val="99000"/>
                <a:satMod val="120000"/>
                <a:shade val="78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es-CO" sz="1600" b="0" i="0" kern="1200" dirty="0">
              <a:solidFill>
                <a:schemeClr val="bg1"/>
              </a:solidFill>
              <a:latin typeface="+mn-lt"/>
              <a:cs typeface="Arial" panose="020B0604020202020204" pitchFamily="34" charset="0"/>
            </a:rPr>
            <a:t>Identificación de Activos</a:t>
          </a:r>
        </a:p>
        <a:p>
          <a:pPr lvl="0" algn="ctr" defTabSz="711200">
            <a:lnSpc>
              <a:spcPct val="90000"/>
            </a:lnSpc>
            <a:spcBef>
              <a:spcPct val="0"/>
            </a:spcBef>
            <a:spcAft>
              <a:spcPct val="35000"/>
            </a:spcAft>
          </a:pPr>
          <a:r>
            <a:rPr lang="es-CO" sz="1600" b="1" i="0" kern="1200" dirty="0">
              <a:solidFill>
                <a:schemeClr val="bg1"/>
              </a:solidFill>
              <a:latin typeface="+mn-lt"/>
              <a:cs typeface="Arial" panose="020B0604020202020204" pitchFamily="34" charset="0"/>
            </a:rPr>
            <a:t>50%</a:t>
          </a:r>
          <a:endParaRPr lang="es-CO" sz="1600" b="1" kern="1200" dirty="0">
            <a:solidFill>
              <a:schemeClr val="bg1"/>
            </a:solidFill>
            <a:latin typeface="+mn-lt"/>
            <a:cs typeface="Arial" panose="020B0604020202020204" pitchFamily="34" charset="0"/>
          </a:endParaRPr>
        </a:p>
      </dsp:txBody>
      <dsp:txXfrm>
        <a:off x="905836" y="2311110"/>
        <a:ext cx="2679352" cy="1607611"/>
      </dsp:txXfrm>
    </dsp:sp>
    <dsp:sp modelId="{E30DDBD4-1FD6-4FDB-9099-3AFD94D3E6A0}">
      <dsp:nvSpPr>
        <dsp:cNvPr id="0" name=""/>
        <dsp:cNvSpPr/>
      </dsp:nvSpPr>
      <dsp:spPr>
        <a:xfrm>
          <a:off x="3853125" y="2311110"/>
          <a:ext cx="3821721" cy="1607611"/>
        </a:xfrm>
        <a:prstGeom prst="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es-CO" sz="1600" b="0" i="0" kern="1200" dirty="0">
              <a:solidFill>
                <a:schemeClr val="bg1"/>
              </a:solidFill>
              <a:latin typeface="+mn-lt"/>
              <a:cs typeface="Arial" panose="020B0604020202020204" pitchFamily="34" charset="0"/>
            </a:rPr>
            <a:t>Apoyar a los procesos que cuentan con activos de información actualizados en la identificación, valoración y  tratamiento de riesgos de seguridad de la información</a:t>
          </a:r>
        </a:p>
        <a:p>
          <a:pPr lvl="0" algn="ctr" defTabSz="711200">
            <a:lnSpc>
              <a:spcPct val="90000"/>
            </a:lnSpc>
            <a:spcBef>
              <a:spcPct val="0"/>
            </a:spcBef>
            <a:spcAft>
              <a:spcPct val="35000"/>
            </a:spcAft>
          </a:pPr>
          <a:r>
            <a:rPr lang="es-CO" sz="1600" b="1" i="0" kern="1200" dirty="0">
              <a:solidFill>
                <a:schemeClr val="bg1"/>
              </a:solidFill>
              <a:latin typeface="+mn-lt"/>
              <a:cs typeface="Arial" panose="020B0604020202020204" pitchFamily="34" charset="0"/>
            </a:rPr>
            <a:t>50%</a:t>
          </a:r>
          <a:endParaRPr lang="es-CO" sz="1600" b="1" kern="1200" dirty="0">
            <a:solidFill>
              <a:schemeClr val="bg1"/>
            </a:solidFill>
            <a:latin typeface="+mn-lt"/>
            <a:cs typeface="Arial" panose="020B0604020202020204" pitchFamily="34" charset="0"/>
          </a:endParaRPr>
        </a:p>
      </dsp:txBody>
      <dsp:txXfrm>
        <a:off x="3853125" y="2311110"/>
        <a:ext cx="3821721" cy="1607611"/>
      </dsp:txXfrm>
    </dsp:sp>
    <dsp:sp modelId="{C66A0905-69FE-4973-A5AE-4BE8A5DD649C}">
      <dsp:nvSpPr>
        <dsp:cNvPr id="0" name=""/>
        <dsp:cNvSpPr/>
      </dsp:nvSpPr>
      <dsp:spPr>
        <a:xfrm>
          <a:off x="7942782" y="2311110"/>
          <a:ext cx="2679352" cy="1607611"/>
        </a:xfrm>
        <a:prstGeom prst="rect">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es-CO" sz="1600" b="0" i="0" kern="1200" dirty="0">
              <a:solidFill>
                <a:schemeClr val="bg1"/>
              </a:solidFill>
              <a:latin typeface="+mn-lt"/>
              <a:cs typeface="Arial" panose="020B0604020202020204" pitchFamily="34" charset="0"/>
            </a:rPr>
            <a:t>Implementar controles de seguridad de la información</a:t>
          </a:r>
        </a:p>
        <a:p>
          <a:pPr lvl="0" algn="ctr" defTabSz="711200">
            <a:lnSpc>
              <a:spcPct val="90000"/>
            </a:lnSpc>
            <a:spcBef>
              <a:spcPct val="0"/>
            </a:spcBef>
            <a:spcAft>
              <a:spcPct val="35000"/>
            </a:spcAft>
          </a:pPr>
          <a:r>
            <a:rPr lang="es-CO" sz="1600" b="1" i="0" kern="1200" dirty="0">
              <a:solidFill>
                <a:schemeClr val="bg1"/>
              </a:solidFill>
              <a:latin typeface="+mn-lt"/>
              <a:cs typeface="Arial" panose="020B0604020202020204" pitchFamily="34" charset="0"/>
            </a:rPr>
            <a:t>100%</a:t>
          </a:r>
          <a:endParaRPr lang="es-CO" sz="1600" b="1" kern="1200" dirty="0">
            <a:solidFill>
              <a:schemeClr val="bg1"/>
            </a:solidFill>
            <a:latin typeface="+mn-lt"/>
            <a:cs typeface="Arial" panose="020B0604020202020204" pitchFamily="34" charset="0"/>
          </a:endParaRPr>
        </a:p>
      </dsp:txBody>
      <dsp:txXfrm>
        <a:off x="7942782" y="2311110"/>
        <a:ext cx="2679352" cy="1607611"/>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764D6D7-C89E-4C10-8E25-017C5317F906}">
      <dsp:nvSpPr>
        <dsp:cNvPr id="0" name=""/>
        <dsp:cNvSpPr/>
      </dsp:nvSpPr>
      <dsp:spPr>
        <a:xfrm>
          <a:off x="1466332" y="221911"/>
          <a:ext cx="1792197" cy="1792197"/>
        </a:xfrm>
        <a:prstGeom prst="ellipse">
          <a:avLst/>
        </a:prstGeom>
        <a:solidFill>
          <a:schemeClr val="accent2">
            <a:alpha val="50000"/>
            <a:hueOff val="0"/>
            <a:satOff val="0"/>
            <a:lumOff val="0"/>
            <a:alphaOff val="0"/>
          </a:schemeClr>
        </a:solidFill>
        <a:ln w="12700" cap="flat" cmpd="sng" algn="ctr">
          <a:noFill/>
          <a:prstDash val="solid"/>
          <a:miter lim="800000"/>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tx1"/>
        </a:fontRef>
      </dsp:style>
      <dsp:txBody>
        <a:bodyPr spcFirstLastPara="0" vert="horz" wrap="square" lIns="98631" tIns="16510" rIns="98631" bIns="16510" numCol="1" spcCol="1270" anchor="ctr" anchorCtr="0">
          <a:noAutofit/>
        </a:bodyPr>
        <a:lstStyle/>
        <a:p>
          <a:pPr lvl="0" algn="ctr" defTabSz="577850">
            <a:lnSpc>
              <a:spcPct val="90000"/>
            </a:lnSpc>
            <a:spcBef>
              <a:spcPct val="0"/>
            </a:spcBef>
            <a:spcAft>
              <a:spcPct val="35000"/>
            </a:spcAft>
          </a:pPr>
          <a:r>
            <a:rPr lang="es-CO" sz="1300" b="1" kern="1200" dirty="0">
              <a:solidFill>
                <a:schemeClr val="bg1"/>
              </a:solidFill>
              <a:latin typeface="Arial" panose="020B0604020202020204" pitchFamily="34" charset="0"/>
              <a:cs typeface="Arial" panose="020B0604020202020204" pitchFamily="34" charset="0"/>
            </a:rPr>
            <a:t>2. Producción</a:t>
          </a:r>
        </a:p>
      </dsp:txBody>
      <dsp:txXfrm>
        <a:off x="1728793" y="484372"/>
        <a:ext cx="1267275" cy="1267275"/>
      </dsp:txXfrm>
    </dsp:sp>
    <dsp:sp modelId="{776C5A01-B6F8-4A4F-AB05-20D13DCCD631}">
      <dsp:nvSpPr>
        <dsp:cNvPr id="0" name=""/>
        <dsp:cNvSpPr/>
      </dsp:nvSpPr>
      <dsp:spPr>
        <a:xfrm>
          <a:off x="2927278" y="227502"/>
          <a:ext cx="1792197" cy="1792197"/>
        </a:xfrm>
        <a:prstGeom prst="ellipse">
          <a:avLst/>
        </a:prstGeom>
        <a:solidFill>
          <a:schemeClr val="accent3">
            <a:alpha val="50000"/>
            <a:hueOff val="0"/>
            <a:satOff val="0"/>
            <a:lumOff val="0"/>
            <a:alphaOff val="0"/>
          </a:schemeClr>
        </a:solidFill>
        <a:ln w="12700" cap="flat" cmpd="sng" algn="ctr">
          <a:noFill/>
          <a:prstDash val="solid"/>
          <a:miter lim="800000"/>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tx1"/>
        </a:fontRef>
      </dsp:style>
      <dsp:txBody>
        <a:bodyPr spcFirstLastPara="0" vert="horz" wrap="square" lIns="98631" tIns="16510" rIns="98631" bIns="16510" numCol="1" spcCol="1270" anchor="ctr" anchorCtr="0">
          <a:noAutofit/>
        </a:bodyPr>
        <a:lstStyle/>
        <a:p>
          <a:pPr lvl="0" algn="ctr" defTabSz="577850">
            <a:lnSpc>
              <a:spcPct val="90000"/>
            </a:lnSpc>
            <a:spcBef>
              <a:spcPct val="0"/>
            </a:spcBef>
            <a:spcAft>
              <a:spcPct val="35000"/>
            </a:spcAft>
          </a:pPr>
          <a:r>
            <a:rPr lang="es-CO" sz="1300" b="1" kern="1200" dirty="0">
              <a:solidFill>
                <a:schemeClr val="bg1"/>
              </a:solidFill>
              <a:latin typeface="Arial" panose="020B0604020202020204" pitchFamily="34" charset="0"/>
              <a:cs typeface="Arial" panose="020B0604020202020204" pitchFamily="34" charset="0"/>
            </a:rPr>
            <a:t>3.</a:t>
          </a:r>
        </a:p>
        <a:p>
          <a:pPr lvl="0" algn="ctr" defTabSz="577850">
            <a:lnSpc>
              <a:spcPct val="90000"/>
            </a:lnSpc>
            <a:spcBef>
              <a:spcPct val="0"/>
            </a:spcBef>
            <a:spcAft>
              <a:spcPct val="35000"/>
            </a:spcAft>
          </a:pPr>
          <a:r>
            <a:rPr lang="es-CO" sz="1300" b="1" kern="1200" dirty="0">
              <a:solidFill>
                <a:schemeClr val="bg1"/>
              </a:solidFill>
              <a:latin typeface="Arial" panose="020B0604020202020204" pitchFamily="34" charset="0"/>
              <a:cs typeface="Arial" panose="020B0604020202020204" pitchFamily="34" charset="0"/>
            </a:rPr>
            <a:t>Gestión y Trámite </a:t>
          </a:r>
        </a:p>
      </dsp:txBody>
      <dsp:txXfrm>
        <a:off x="3189739" y="489963"/>
        <a:ext cx="1267275" cy="1267275"/>
      </dsp:txXfrm>
    </dsp:sp>
    <dsp:sp modelId="{00AA2B76-10D4-4B3F-82C2-B1391F86A41A}">
      <dsp:nvSpPr>
        <dsp:cNvPr id="0" name=""/>
        <dsp:cNvSpPr/>
      </dsp:nvSpPr>
      <dsp:spPr>
        <a:xfrm>
          <a:off x="4259759" y="243471"/>
          <a:ext cx="1792197" cy="1792197"/>
        </a:xfrm>
        <a:prstGeom prst="ellipse">
          <a:avLst/>
        </a:prstGeom>
        <a:solidFill>
          <a:schemeClr val="accent4">
            <a:alpha val="50000"/>
            <a:hueOff val="0"/>
            <a:satOff val="0"/>
            <a:lumOff val="0"/>
            <a:alphaOff val="0"/>
          </a:schemeClr>
        </a:solidFill>
        <a:ln w="12700" cap="flat" cmpd="sng" algn="ctr">
          <a:noFill/>
          <a:prstDash val="solid"/>
          <a:miter lim="800000"/>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tx1"/>
        </a:fontRef>
      </dsp:style>
      <dsp:txBody>
        <a:bodyPr spcFirstLastPara="0" vert="horz" wrap="square" lIns="98631" tIns="16510" rIns="98631" bIns="16510" numCol="1" spcCol="1270" anchor="ctr" anchorCtr="0">
          <a:noAutofit/>
        </a:bodyPr>
        <a:lstStyle/>
        <a:p>
          <a:pPr lvl="0" algn="ctr" defTabSz="577850">
            <a:lnSpc>
              <a:spcPct val="90000"/>
            </a:lnSpc>
            <a:spcBef>
              <a:spcPct val="0"/>
            </a:spcBef>
            <a:spcAft>
              <a:spcPct val="35000"/>
            </a:spcAft>
          </a:pPr>
          <a:r>
            <a:rPr lang="es-CO" sz="1300" b="1" kern="1200" dirty="0">
              <a:solidFill>
                <a:schemeClr val="bg1"/>
              </a:solidFill>
              <a:latin typeface="Arial" panose="020B0604020202020204" pitchFamily="34" charset="0"/>
              <a:cs typeface="Arial" panose="020B0604020202020204" pitchFamily="34" charset="0"/>
            </a:rPr>
            <a:t>4. </a:t>
          </a:r>
        </a:p>
        <a:p>
          <a:pPr lvl="0" algn="ctr" defTabSz="577850">
            <a:lnSpc>
              <a:spcPct val="90000"/>
            </a:lnSpc>
            <a:spcBef>
              <a:spcPct val="0"/>
            </a:spcBef>
            <a:spcAft>
              <a:spcPct val="35000"/>
            </a:spcAft>
          </a:pPr>
          <a:r>
            <a:rPr lang="es-CO" sz="1300" b="1" kern="1200" dirty="0">
              <a:solidFill>
                <a:schemeClr val="bg1"/>
              </a:solidFill>
              <a:latin typeface="Arial" panose="020B0604020202020204" pitchFamily="34" charset="0"/>
              <a:cs typeface="Arial" panose="020B0604020202020204" pitchFamily="34" charset="0"/>
            </a:rPr>
            <a:t>Organización </a:t>
          </a:r>
        </a:p>
      </dsp:txBody>
      <dsp:txXfrm>
        <a:off x="4522220" y="505932"/>
        <a:ext cx="1267275" cy="1267275"/>
      </dsp:txXfrm>
    </dsp:sp>
    <dsp:sp modelId="{38863D1A-6AD3-4B89-92CA-7167E264CFB7}">
      <dsp:nvSpPr>
        <dsp:cNvPr id="0" name=""/>
        <dsp:cNvSpPr/>
      </dsp:nvSpPr>
      <dsp:spPr>
        <a:xfrm>
          <a:off x="0" y="227502"/>
          <a:ext cx="1792197" cy="1792197"/>
        </a:xfrm>
        <a:prstGeom prst="ellipse">
          <a:avLst/>
        </a:prstGeom>
        <a:solidFill>
          <a:schemeClr val="accent5">
            <a:alpha val="50000"/>
            <a:hueOff val="0"/>
            <a:satOff val="0"/>
            <a:lumOff val="0"/>
            <a:alphaOff val="0"/>
          </a:schemeClr>
        </a:solidFill>
        <a:ln w="12700" cap="flat" cmpd="sng" algn="ctr">
          <a:noFill/>
          <a:prstDash val="solid"/>
          <a:miter lim="800000"/>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tx1"/>
        </a:fontRef>
      </dsp:style>
      <dsp:txBody>
        <a:bodyPr spcFirstLastPara="0" vert="horz" wrap="square" lIns="98631" tIns="16510" rIns="98631" bIns="16510" numCol="1" spcCol="1270" anchor="ctr" anchorCtr="0">
          <a:noAutofit/>
        </a:bodyPr>
        <a:lstStyle/>
        <a:p>
          <a:pPr lvl="0" algn="ctr" defTabSz="577850">
            <a:lnSpc>
              <a:spcPct val="90000"/>
            </a:lnSpc>
            <a:spcBef>
              <a:spcPct val="0"/>
            </a:spcBef>
            <a:spcAft>
              <a:spcPct val="35000"/>
            </a:spcAft>
          </a:pPr>
          <a:r>
            <a:rPr lang="es-CO" sz="1300" b="1" kern="1200" dirty="0">
              <a:solidFill>
                <a:schemeClr val="bg1"/>
              </a:solidFill>
              <a:latin typeface="Arial" panose="020B0604020202020204" pitchFamily="34" charset="0"/>
              <a:cs typeface="Arial" panose="020B0604020202020204" pitchFamily="34" charset="0"/>
            </a:rPr>
            <a:t>1. </a:t>
          </a:r>
        </a:p>
        <a:p>
          <a:pPr lvl="0" algn="ctr" defTabSz="577850">
            <a:lnSpc>
              <a:spcPct val="90000"/>
            </a:lnSpc>
            <a:spcBef>
              <a:spcPct val="0"/>
            </a:spcBef>
            <a:spcAft>
              <a:spcPct val="35000"/>
            </a:spcAft>
          </a:pPr>
          <a:r>
            <a:rPr lang="es-CO" sz="1300" b="1" kern="1200" dirty="0">
              <a:solidFill>
                <a:schemeClr val="bg1"/>
              </a:solidFill>
              <a:latin typeface="Arial" panose="020B0604020202020204" pitchFamily="34" charset="0"/>
              <a:cs typeface="Arial" panose="020B0604020202020204" pitchFamily="34" charset="0"/>
            </a:rPr>
            <a:t>Planeación</a:t>
          </a:r>
        </a:p>
      </dsp:txBody>
      <dsp:txXfrm>
        <a:off x="262461" y="489963"/>
        <a:ext cx="1267275" cy="1267275"/>
      </dsp:txXfrm>
    </dsp:sp>
    <dsp:sp modelId="{A3050A5E-3877-4134-BA54-6214BD2425DA}">
      <dsp:nvSpPr>
        <dsp:cNvPr id="0" name=""/>
        <dsp:cNvSpPr/>
      </dsp:nvSpPr>
      <dsp:spPr>
        <a:xfrm>
          <a:off x="5851201" y="271160"/>
          <a:ext cx="1792197" cy="1792197"/>
        </a:xfrm>
        <a:prstGeom prst="ellipse">
          <a:avLst/>
        </a:prstGeom>
        <a:solidFill>
          <a:schemeClr val="accent6">
            <a:alpha val="50000"/>
            <a:hueOff val="0"/>
            <a:satOff val="0"/>
            <a:lumOff val="0"/>
            <a:alphaOff val="0"/>
          </a:schemeClr>
        </a:solidFill>
        <a:ln w="12700" cap="flat" cmpd="sng" algn="ctr">
          <a:noFill/>
          <a:prstDash val="solid"/>
          <a:miter lim="800000"/>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tx1"/>
        </a:fontRef>
      </dsp:style>
      <dsp:txBody>
        <a:bodyPr spcFirstLastPara="0" vert="horz" wrap="square" lIns="98631" tIns="15240" rIns="98631" bIns="15240" numCol="1" spcCol="1270" anchor="ctr" anchorCtr="0">
          <a:noAutofit/>
        </a:bodyPr>
        <a:lstStyle/>
        <a:p>
          <a:pPr lvl="0" algn="ctr" defTabSz="533400">
            <a:lnSpc>
              <a:spcPct val="90000"/>
            </a:lnSpc>
            <a:spcBef>
              <a:spcPct val="0"/>
            </a:spcBef>
            <a:spcAft>
              <a:spcPct val="35000"/>
            </a:spcAft>
          </a:pPr>
          <a:r>
            <a:rPr lang="es-CO" sz="1200" b="1" kern="1200" dirty="0">
              <a:solidFill>
                <a:schemeClr val="bg1"/>
              </a:solidFill>
              <a:latin typeface="Arial" panose="020B0604020202020204" pitchFamily="34" charset="0"/>
              <a:cs typeface="Arial" panose="020B0604020202020204" pitchFamily="34" charset="0"/>
            </a:rPr>
            <a:t>5.</a:t>
          </a:r>
        </a:p>
        <a:p>
          <a:pPr lvl="0" algn="ctr" defTabSz="533400">
            <a:lnSpc>
              <a:spcPct val="90000"/>
            </a:lnSpc>
            <a:spcBef>
              <a:spcPct val="0"/>
            </a:spcBef>
            <a:spcAft>
              <a:spcPct val="35000"/>
            </a:spcAft>
          </a:pPr>
          <a:r>
            <a:rPr lang="es-CO" sz="1200" b="1" kern="1200" dirty="0">
              <a:solidFill>
                <a:schemeClr val="bg1"/>
              </a:solidFill>
              <a:latin typeface="Arial" panose="020B0604020202020204" pitchFamily="34" charset="0"/>
              <a:cs typeface="Arial" panose="020B0604020202020204" pitchFamily="34" charset="0"/>
            </a:rPr>
            <a:t>Transferencia</a:t>
          </a:r>
        </a:p>
      </dsp:txBody>
      <dsp:txXfrm>
        <a:off x="6113662" y="533621"/>
        <a:ext cx="1267275" cy="1267275"/>
      </dsp:txXfrm>
    </dsp:sp>
    <dsp:sp modelId="{78C76CB2-FED7-431C-AA40-82EA404D3141}">
      <dsp:nvSpPr>
        <dsp:cNvPr id="0" name=""/>
        <dsp:cNvSpPr/>
      </dsp:nvSpPr>
      <dsp:spPr>
        <a:xfrm>
          <a:off x="7265557" y="247037"/>
          <a:ext cx="1792197" cy="1792197"/>
        </a:xfrm>
        <a:prstGeom prst="ellipse">
          <a:avLst/>
        </a:prstGeom>
        <a:solidFill>
          <a:schemeClr val="accent2">
            <a:alpha val="50000"/>
            <a:hueOff val="0"/>
            <a:satOff val="0"/>
            <a:lumOff val="0"/>
            <a:alphaOff val="0"/>
          </a:schemeClr>
        </a:solidFill>
        <a:ln w="12700" cap="flat" cmpd="sng" algn="ctr">
          <a:noFill/>
          <a:prstDash val="solid"/>
          <a:miter lim="800000"/>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tx1"/>
        </a:fontRef>
      </dsp:style>
      <dsp:txBody>
        <a:bodyPr spcFirstLastPara="0" vert="horz" wrap="square" lIns="98631" tIns="16510" rIns="98631" bIns="16510" numCol="1" spcCol="1270" anchor="ctr" anchorCtr="0">
          <a:noAutofit/>
        </a:bodyPr>
        <a:lstStyle/>
        <a:p>
          <a:pPr lvl="0" algn="ctr" defTabSz="577850">
            <a:lnSpc>
              <a:spcPct val="90000"/>
            </a:lnSpc>
            <a:spcBef>
              <a:spcPct val="0"/>
            </a:spcBef>
            <a:spcAft>
              <a:spcPct val="35000"/>
            </a:spcAft>
          </a:pPr>
          <a:r>
            <a:rPr lang="es-CO" sz="1300" b="1" kern="1200" dirty="0">
              <a:solidFill>
                <a:schemeClr val="bg1"/>
              </a:solidFill>
              <a:latin typeface="Arial" panose="020B0604020202020204" pitchFamily="34" charset="0"/>
              <a:cs typeface="Arial" panose="020B0604020202020204" pitchFamily="34" charset="0"/>
            </a:rPr>
            <a:t>6.</a:t>
          </a:r>
        </a:p>
        <a:p>
          <a:pPr lvl="0" algn="ctr" defTabSz="577850">
            <a:lnSpc>
              <a:spcPct val="90000"/>
            </a:lnSpc>
            <a:spcBef>
              <a:spcPct val="0"/>
            </a:spcBef>
            <a:spcAft>
              <a:spcPct val="35000"/>
            </a:spcAft>
          </a:pPr>
          <a:r>
            <a:rPr lang="es-CO" sz="1300" b="1" kern="1200" dirty="0">
              <a:solidFill>
                <a:schemeClr val="bg1"/>
              </a:solidFill>
              <a:latin typeface="Arial" panose="020B0604020202020204" pitchFamily="34" charset="0"/>
              <a:cs typeface="Arial" panose="020B0604020202020204" pitchFamily="34" charset="0"/>
            </a:rPr>
            <a:t>Disposición</a:t>
          </a:r>
        </a:p>
      </dsp:txBody>
      <dsp:txXfrm>
        <a:off x="7528018" y="509498"/>
        <a:ext cx="1267275" cy="1267275"/>
      </dsp:txXfrm>
    </dsp:sp>
    <dsp:sp modelId="{D75BF75B-5BBD-5246-8C45-35B73847347A}">
      <dsp:nvSpPr>
        <dsp:cNvPr id="0" name=""/>
        <dsp:cNvSpPr/>
      </dsp:nvSpPr>
      <dsp:spPr>
        <a:xfrm>
          <a:off x="8542849" y="228542"/>
          <a:ext cx="1792197" cy="1792197"/>
        </a:xfrm>
        <a:prstGeom prst="ellipse">
          <a:avLst/>
        </a:prstGeom>
        <a:solidFill>
          <a:schemeClr val="accent3">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98631" tIns="16510" rIns="98631" bIns="16510" numCol="1" spcCol="1270" anchor="ctr" anchorCtr="0">
          <a:noAutofit/>
        </a:bodyPr>
        <a:lstStyle/>
        <a:p>
          <a:pPr lvl="0" algn="ctr" defTabSz="577850">
            <a:lnSpc>
              <a:spcPct val="90000"/>
            </a:lnSpc>
            <a:spcBef>
              <a:spcPct val="0"/>
            </a:spcBef>
            <a:spcAft>
              <a:spcPct val="35000"/>
            </a:spcAft>
          </a:pPr>
          <a:r>
            <a:rPr lang="es-ES" sz="1300" b="1" kern="1200" dirty="0">
              <a:solidFill>
                <a:schemeClr val="bg1"/>
              </a:solidFill>
              <a:latin typeface="Arial" panose="020B0604020202020204" pitchFamily="34" charset="0"/>
              <a:cs typeface="Arial" panose="020B0604020202020204" pitchFamily="34" charset="0"/>
            </a:rPr>
            <a:t>7. </a:t>
          </a:r>
        </a:p>
        <a:p>
          <a:pPr lvl="0" algn="ctr" defTabSz="577850">
            <a:lnSpc>
              <a:spcPct val="90000"/>
            </a:lnSpc>
            <a:spcBef>
              <a:spcPct val="0"/>
            </a:spcBef>
            <a:spcAft>
              <a:spcPct val="35000"/>
            </a:spcAft>
          </a:pPr>
          <a:r>
            <a:rPr lang="es-ES" sz="1300" b="1" kern="1200" dirty="0">
              <a:solidFill>
                <a:schemeClr val="bg1"/>
              </a:solidFill>
              <a:latin typeface="Arial" panose="020B0604020202020204" pitchFamily="34" charset="0"/>
              <a:cs typeface="Arial" panose="020B0604020202020204" pitchFamily="34" charset="0"/>
            </a:rPr>
            <a:t>Preservación a Largo Plazo</a:t>
          </a:r>
        </a:p>
      </dsp:txBody>
      <dsp:txXfrm>
        <a:off x="8805310" y="491003"/>
        <a:ext cx="1267275" cy="1267275"/>
      </dsp:txXfrm>
    </dsp:sp>
    <dsp:sp modelId="{12A168A8-6406-485A-A614-1D3D6B6C04BE}">
      <dsp:nvSpPr>
        <dsp:cNvPr id="0" name=""/>
        <dsp:cNvSpPr/>
      </dsp:nvSpPr>
      <dsp:spPr>
        <a:xfrm>
          <a:off x="10047868" y="150402"/>
          <a:ext cx="1792197" cy="1792197"/>
        </a:xfrm>
        <a:prstGeom prst="ellipse">
          <a:avLst/>
        </a:prstGeom>
        <a:solidFill>
          <a:schemeClr val="accent4">
            <a:alpha val="50000"/>
            <a:hueOff val="0"/>
            <a:satOff val="0"/>
            <a:lumOff val="0"/>
            <a:alphaOff val="0"/>
          </a:schemeClr>
        </a:solidFill>
        <a:ln w="12700" cap="flat" cmpd="sng" algn="ctr">
          <a:noFill/>
          <a:prstDash val="solid"/>
          <a:miter lim="800000"/>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tx1"/>
        </a:fontRef>
      </dsp:style>
      <dsp:txBody>
        <a:bodyPr spcFirstLastPara="0" vert="horz" wrap="square" lIns="98631" tIns="16510" rIns="98631" bIns="16510" numCol="1" spcCol="1270" anchor="ctr" anchorCtr="0">
          <a:noAutofit/>
        </a:bodyPr>
        <a:lstStyle/>
        <a:p>
          <a:pPr lvl="0" algn="ctr" defTabSz="577850">
            <a:lnSpc>
              <a:spcPct val="90000"/>
            </a:lnSpc>
            <a:spcBef>
              <a:spcPct val="0"/>
            </a:spcBef>
            <a:spcAft>
              <a:spcPct val="35000"/>
            </a:spcAft>
          </a:pPr>
          <a:r>
            <a:rPr lang="es-CO" sz="1300" b="1" kern="1200" dirty="0">
              <a:solidFill>
                <a:schemeClr val="bg1"/>
              </a:solidFill>
              <a:latin typeface="Arial" panose="020B0604020202020204" pitchFamily="34" charset="0"/>
              <a:cs typeface="Arial" panose="020B0604020202020204" pitchFamily="34" charset="0"/>
            </a:rPr>
            <a:t>8. </a:t>
          </a:r>
        </a:p>
        <a:p>
          <a:pPr lvl="0" algn="ctr" defTabSz="577850">
            <a:lnSpc>
              <a:spcPct val="90000"/>
            </a:lnSpc>
            <a:spcBef>
              <a:spcPct val="0"/>
            </a:spcBef>
            <a:spcAft>
              <a:spcPct val="35000"/>
            </a:spcAft>
          </a:pPr>
          <a:r>
            <a:rPr lang="es-CO" sz="1300" b="1" kern="1200" dirty="0">
              <a:solidFill>
                <a:schemeClr val="bg1"/>
              </a:solidFill>
              <a:latin typeface="Arial" panose="020B0604020202020204" pitchFamily="34" charset="0"/>
              <a:cs typeface="Arial" panose="020B0604020202020204" pitchFamily="34" charset="0"/>
            </a:rPr>
            <a:t>Valoración</a:t>
          </a:r>
        </a:p>
      </dsp:txBody>
      <dsp:txXfrm>
        <a:off x="10310329" y="412863"/>
        <a:ext cx="1267275" cy="1267275"/>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BF7AA0-1D9E-4A34-863B-47225BAFCED6}">
      <dsp:nvSpPr>
        <dsp:cNvPr id="0" name=""/>
        <dsp:cNvSpPr/>
      </dsp:nvSpPr>
      <dsp:spPr>
        <a:xfrm>
          <a:off x="3" y="0"/>
          <a:ext cx="6603962" cy="577608"/>
        </a:xfrm>
        <a:prstGeom prst="roundRect">
          <a:avLst>
            <a:gd name="adj" fmla="val 10000"/>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endParaRPr lang="es-CO" sz="1400" b="1" kern="1200" dirty="0"/>
        </a:p>
      </dsp:txBody>
      <dsp:txXfrm>
        <a:off x="16921" y="16918"/>
        <a:ext cx="5876656" cy="543772"/>
      </dsp:txXfrm>
    </dsp:sp>
    <dsp:sp modelId="{5FCD20B7-6712-4CA2-8C87-F66C55DBE1C5}">
      <dsp:nvSpPr>
        <dsp:cNvPr id="0" name=""/>
        <dsp:cNvSpPr/>
      </dsp:nvSpPr>
      <dsp:spPr>
        <a:xfrm>
          <a:off x="3" y="598634"/>
          <a:ext cx="6603962" cy="925000"/>
        </a:xfrm>
        <a:prstGeom prst="roundRect">
          <a:avLst>
            <a:gd name="adj" fmla="val 10000"/>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endParaRPr lang="es-ES" sz="1400" b="1" kern="1200" dirty="0"/>
        </a:p>
      </dsp:txBody>
      <dsp:txXfrm>
        <a:off x="27095" y="625726"/>
        <a:ext cx="5525375" cy="870816"/>
      </dsp:txXfrm>
    </dsp:sp>
    <dsp:sp modelId="{2DE5C136-BB56-4A3F-BA46-615D73CCFA75}">
      <dsp:nvSpPr>
        <dsp:cNvPr id="0" name=""/>
        <dsp:cNvSpPr/>
      </dsp:nvSpPr>
      <dsp:spPr>
        <a:xfrm>
          <a:off x="0" y="1347754"/>
          <a:ext cx="6603962" cy="577608"/>
        </a:xfrm>
        <a:prstGeom prst="roundRect">
          <a:avLst>
            <a:gd name="adj" fmla="val 10000"/>
          </a:avLst>
        </a:prstGeom>
        <a:solidFill>
          <a:schemeClr val="accent4">
            <a:hueOff val="0"/>
            <a:satOff val="0"/>
            <a:lumOff val="0"/>
            <a:alphaOff val="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l" defTabSz="622300">
            <a:lnSpc>
              <a:spcPct val="90000"/>
            </a:lnSpc>
            <a:spcBef>
              <a:spcPct val="0"/>
            </a:spcBef>
            <a:spcAft>
              <a:spcPct val="35000"/>
            </a:spcAft>
          </a:pPr>
          <a:endParaRPr lang="es-ES" sz="1400" b="1" kern="1200" dirty="0"/>
        </a:p>
      </dsp:txBody>
      <dsp:txXfrm>
        <a:off x="16918" y="1364672"/>
        <a:ext cx="5545723" cy="543772"/>
      </dsp:txXfrm>
    </dsp:sp>
    <dsp:sp modelId="{F4BA9E77-778B-42CD-9AE6-0BFD46879974}">
      <dsp:nvSpPr>
        <dsp:cNvPr id="0" name=""/>
        <dsp:cNvSpPr/>
      </dsp:nvSpPr>
      <dsp:spPr>
        <a:xfrm>
          <a:off x="5237925" y="438020"/>
          <a:ext cx="375445" cy="375445"/>
        </a:xfrm>
        <a:prstGeom prst="downArrow">
          <a:avLst>
            <a:gd name="adj1" fmla="val 55000"/>
            <a:gd name="adj2" fmla="val 45000"/>
          </a:avLst>
        </a:prstGeom>
        <a:solidFill>
          <a:schemeClr val="accent2">
            <a:tint val="40000"/>
            <a:alpha val="90000"/>
            <a:hueOff val="0"/>
            <a:satOff val="0"/>
            <a:lumOff val="0"/>
            <a:alphaOff val="0"/>
          </a:schemeClr>
        </a:solidFill>
        <a:ln w="12700" cap="flat" cmpd="sng" algn="ctr">
          <a:solidFill>
            <a:schemeClr val="accent2">
              <a:tint val="40000"/>
              <a:alpha val="90000"/>
              <a:hueOff val="0"/>
              <a:satOff val="0"/>
              <a:lumOff val="0"/>
              <a:alphaOff val="0"/>
            </a:schemeClr>
          </a:solidFill>
          <a:prstDash val="solid"/>
          <a:miter lim="800000"/>
        </a:ln>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endParaRPr lang="es-CO" sz="1400" b="1" kern="1200"/>
        </a:p>
      </dsp:txBody>
      <dsp:txXfrm>
        <a:off x="5322400" y="438020"/>
        <a:ext cx="206495" cy="282522"/>
      </dsp:txXfrm>
    </dsp:sp>
    <dsp:sp modelId="{F5602CF3-898E-4E84-9731-D69BF61A64D4}">
      <dsp:nvSpPr>
        <dsp:cNvPr id="0" name=""/>
        <dsp:cNvSpPr/>
      </dsp:nvSpPr>
      <dsp:spPr>
        <a:xfrm>
          <a:off x="5733222" y="1108046"/>
          <a:ext cx="375445" cy="375445"/>
        </a:xfrm>
        <a:prstGeom prst="downArrow">
          <a:avLst>
            <a:gd name="adj1" fmla="val 55000"/>
            <a:gd name="adj2" fmla="val 45000"/>
          </a:avLst>
        </a:prstGeom>
        <a:solidFill>
          <a:schemeClr val="accent3">
            <a:tint val="40000"/>
            <a:alpha val="90000"/>
            <a:hueOff val="0"/>
            <a:satOff val="0"/>
            <a:lumOff val="0"/>
            <a:alphaOff val="0"/>
          </a:schemeClr>
        </a:solidFill>
        <a:ln w="12700" cap="flat" cmpd="sng" algn="ctr">
          <a:solidFill>
            <a:schemeClr val="accent3">
              <a:tint val="40000"/>
              <a:alpha val="90000"/>
              <a:hueOff val="0"/>
              <a:satOff val="0"/>
              <a:lumOff val="0"/>
              <a:alphaOff val="0"/>
            </a:schemeClr>
          </a:solidFill>
          <a:prstDash val="solid"/>
          <a:miter lim="800000"/>
        </a:ln>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endParaRPr lang="es-CO" sz="1400" b="1" kern="1200"/>
        </a:p>
      </dsp:txBody>
      <dsp:txXfrm>
        <a:off x="5817697" y="1108046"/>
        <a:ext cx="206495" cy="282522"/>
      </dsp:txXfrm>
    </dsp:sp>
  </dsp:spTree>
</dsp:drawing>
</file>

<file path=ppt/diagrams/layout1.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5/8/layout/venn3">
  <dgm:title val=""/>
  <dgm:desc val=""/>
  <dgm:catLst>
    <dgm:cat type="relationship" pri="2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param type="fallback" val="2D"/>
        </dgm:alg>
      </dgm:if>
      <dgm:else name="Name3">
        <dgm:alg type="lin">
          <dgm:param type="fallback" val="2D"/>
          <dgm:param type="linDir" val="fromR"/>
        </dgm:alg>
      </dgm:else>
    </dgm:choose>
    <dgm:shape xmlns:r="http://schemas.openxmlformats.org/officeDocument/2006/relationships" r:blip="">
      <dgm:adjLst/>
    </dgm:shape>
    <dgm:presOf/>
    <dgm:constrLst>
      <dgm:constr type="w" for="ch" ptType="node" refType="w"/>
      <dgm:constr type="h" for="ch" ptType="node" refType="w" refFor="ch" refPtType="node"/>
      <dgm:constr type="w" for="ch" forName="space" refType="w" refFor="ch" refPtType="node" fact="-0.2"/>
      <dgm:constr type="primFontSz" for="ch" ptType="node" op="equ" val="65"/>
    </dgm:constrLst>
    <dgm:ruleLst/>
    <dgm:forEach name="Name4" axis="ch" ptType="node">
      <dgm:layoutNode name="Name5" styleLbl="vennNode1">
        <dgm:varLst>
          <dgm:bulletEnabled val="1"/>
        </dgm:varLst>
        <dgm:alg type="tx">
          <dgm:param type="txAnchorVertCh" val="mid"/>
          <dgm:param type="txAnchorHorzCh" val="ctr"/>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w" fact="0.156"/>
          <dgm:constr type="rMarg" refType="w" fact="0.156"/>
        </dgm:constrLst>
        <dgm:ruleLst>
          <dgm:rule type="primFontSz" val="5" fact="NaN" max="NaN"/>
        </dgm:ruleLst>
      </dgm:layoutNode>
      <dgm:forEach name="Name6"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11.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2.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radial4">
  <dgm:title val=""/>
  <dgm:desc val=""/>
  <dgm:catLst>
    <dgm:cat type="relationship" pri="19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t modelId="11"/>
        <dgm:pt modelId="12"/>
      </dgm:ptLst>
      <dgm:cxnLst>
        <dgm:cxn modelId="2" srcId="0" destId="1" srcOrd="0" destOrd="0"/>
        <dgm:cxn modelId="15" srcId="1" destId="11" srcOrd="0" destOrd="0"/>
        <dgm:cxn modelId="16" srcId="1" destId="12" srcOrd="1"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0"/>
              <dgm:param type="spanAng" val="360"/>
              <dgm:param type="ctrShpMap" val="fNode"/>
            </dgm:alg>
          </dgm:if>
          <dgm:else name="Name4">
            <dgm:choose name="Name5">
              <dgm:if name="Name6" axis="ch ch" ptType="node node" st="1 1" cnt="1 0" func="cnt" op="lte" val="3">
                <dgm:alg type="cycle">
                  <dgm:param type="stAng" val="-55"/>
                  <dgm:param type="spanAng" val="110"/>
                  <dgm:param type="ctrShpMap" val="fNode"/>
                </dgm:alg>
              </dgm:if>
              <dgm:else name="Name7">
                <dgm:choose name="Name8">
                  <dgm:if name="Name9" axis="ch ch" ptType="node node" st="1 1" cnt="1 0" func="cnt" op="equ" val="4">
                    <dgm:alg type="cycle">
                      <dgm:param type="stAng" val="-75"/>
                      <dgm:param type="spanAng" val="150"/>
                      <dgm:param type="ctrShpMap" val="fNode"/>
                    </dgm:alg>
                  </dgm:if>
                  <dgm:else name="Name10">
                    <dgm:alg type="cycle">
                      <dgm:param type="stAng" val="-90"/>
                      <dgm:param type="spanAng" val="180"/>
                      <dgm:param type="ctrShpMap" val="fNode"/>
                    </dgm:alg>
                  </dgm:else>
                </dgm:choose>
              </dgm:else>
            </dgm:choose>
          </dgm:else>
        </dgm:choose>
      </dgm:if>
      <dgm:else name="Name11">
        <dgm:choose name="Name12">
          <dgm:if name="Name13" axis="ch ch" ptType="node node" st="1 1" cnt="1 0" func="cnt" op="lte" val="1">
            <dgm:alg type="cycle">
              <dgm:param type="stAng" val="0"/>
              <dgm:param type="spanAng" val="-360"/>
              <dgm:param type="ctrShpMap" val="fNode"/>
            </dgm:alg>
          </dgm:if>
          <dgm:else name="Name14">
            <dgm:choose name="Name15">
              <dgm:if name="Name16" axis="ch ch" ptType="node node" st="1 1" cnt="1 0" func="cnt" op="lte" val="3">
                <dgm:alg type="cycle">
                  <dgm:param type="stAng" val="55"/>
                  <dgm:param type="spanAng" val="-110"/>
                  <dgm:param type="ctrShpMap" val="fNode"/>
                </dgm:alg>
              </dgm:if>
              <dgm:else name="Name17">
                <dgm:choose name="Name18">
                  <dgm:if name="Name19" axis="ch ch" ptType="node node" st="1 1" cnt="1 0" func="cnt" op="equ" val="4">
                    <dgm:alg type="cycle">
                      <dgm:param type="stAng" val="75"/>
                      <dgm:param type="spanAng" val="-150"/>
                      <dgm:param type="ctrShpMap" val="fNode"/>
                    </dgm:alg>
                  </dgm:if>
                  <dgm:else name="Name20">
                    <dgm:alg type="cycle">
                      <dgm:param type="stAng" val="90"/>
                      <dgm:param type="spanAng" val="-180"/>
                      <dgm:param type="ctrShpMap" val="fNode"/>
                    </dgm:alg>
                  </dgm:else>
                </dgm:choose>
              </dgm:else>
            </dgm:choose>
          </dgm:else>
        </dgm:choose>
      </dgm:else>
    </dgm:choose>
    <dgm:shape xmlns:r="http://schemas.openxmlformats.org/officeDocument/2006/relationships" r:blip="">
      <dgm:adjLst/>
    </dgm:shape>
    <dgm:presOf/>
    <dgm:constrLst>
      <dgm:constr type="w" for="ch" forName="centerShape" refType="w"/>
      <dgm:constr type="w" for="ch" forName="node" refType="w" refFor="ch" refForName="centerShape" fact="0.95"/>
      <dgm:constr type="h" for="ch" forName="parTrans" refType="w" refFor="ch" refForName="centerShape" fact="0.285"/>
      <dgm:constr type="sp" refType="w" refFor="ch" refForName="centerShape" op="equ" fact="0.23"/>
      <dgm:constr type="sibSp" refType="w" refFor="ch" refForName="node" fact="0.1"/>
      <dgm:constr type="primFontSz" for="ch" forName="node" op="equ"/>
    </dgm:constrLst>
    <dgm:choose name="Name21">
      <dgm:if name="Name22" axis="ch ch" ptType="node node" st="1 1" cnt="1 0" func="cnt" op="lte" val="5">
        <dgm:ruleLst>
          <dgm:rule type="w" for="ch" forName="centerShape" val="NaN" fact="0.27" max="NaN"/>
        </dgm:ruleLst>
      </dgm:if>
      <dgm:else name="Name23">
        <dgm:ruleLst>
          <dgm:rule type="w" for="ch" forName="centerShape" val="NaN" fact="0.27" max="NaN"/>
          <dgm:rule type="w" for="ch" forName="node" val="NaN" fact="0.7" max="NaN"/>
        </dgm:ruleLst>
      </dgm:else>
    </dgm:choose>
    <dgm:forEach name="Name24" axis="ch" ptType="node" cnt="1">
      <dgm:layoutNode name="centerShape" styleLbl="node0">
        <dgm:alg type="tx"/>
        <dgm:shape xmlns:r="http://schemas.openxmlformats.org/officeDocument/2006/relationships" type="ellipse" r:blip="">
          <dgm:adjLst/>
        </dgm:shape>
        <dgm:presOf axis="self"/>
        <dgm:constrLst>
          <dgm:constr type="tMarg" refType="primFontSz" fact="0.05"/>
          <dgm:constr type="bMarg" refType="primFontSz" fact="0.05"/>
          <dgm:constr type="lMarg" refType="primFontSz" fact="0.05"/>
          <dgm:constr type="rMarg" refType="primFontSz" fact="0.05"/>
          <dgm:constr type="primFontSz" val="65"/>
          <dgm:constr type="h" refType="w"/>
        </dgm:constrLst>
        <dgm:ruleLst>
          <dgm:rule type="primFontSz" val="5" fact="NaN" max="NaN"/>
        </dgm:ruleLst>
      </dgm:layoutNode>
      <dgm:forEach name="Name25" axis="ch">
        <dgm:forEach name="Name26" axis="self" ptType="parTrans">
          <dgm:layoutNode name="parTrans" styleLbl="bgSibTrans2D1">
            <dgm:alg type="conn">
              <dgm:param type="begPts" val="auto"/>
              <dgm:param type="endPts" val="ctr"/>
              <dgm:param type="endSty" val="noArr"/>
              <dgm:param type="begSty" val="arr"/>
            </dgm:alg>
            <dgm:shape xmlns:r="http://schemas.openxmlformats.org/officeDocument/2006/relationships" type="conn" r:blip="">
              <dgm:adjLst/>
            </dgm:shape>
            <dgm:presOf axis="self"/>
            <dgm:constrLst>
              <dgm:constr type="begPad" refType="connDist" fact="0.055"/>
              <dgm:constr type="endPad"/>
            </dgm:constrLst>
            <dgm:ruleLst/>
          </dgm:layoutNode>
        </dgm:forEach>
        <dgm:forEach name="Name27" axis="self" ptType="node">
          <dgm:layoutNode name="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h" refType="w" fact="0.8"/>
              <dgm:constr type="tMarg" refType="primFontSz" fact="0.15"/>
              <dgm:constr type="bMarg" refType="primFontSz" fact="0.15"/>
              <dgm:constr type="lMarg" refType="primFontSz" fact="0.15"/>
              <dgm:constr type="rMarg" refType="primFontSz" fact="0.15"/>
            </dgm:constrLst>
            <dgm:ruleLst>
              <dgm:rule type="primFontSz" val="5" fact="NaN" max="NaN"/>
            </dgm:ruleLst>
          </dgm:layoutNode>
        </dgm:forEach>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5.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6.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7.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venn3">
  <dgm:title val=""/>
  <dgm:desc val=""/>
  <dgm:catLst>
    <dgm:cat type="relationship" pri="2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param type="fallback" val="2D"/>
        </dgm:alg>
      </dgm:if>
      <dgm:else name="Name3">
        <dgm:alg type="lin">
          <dgm:param type="fallback" val="2D"/>
          <dgm:param type="linDir" val="fromR"/>
        </dgm:alg>
      </dgm:else>
    </dgm:choose>
    <dgm:shape xmlns:r="http://schemas.openxmlformats.org/officeDocument/2006/relationships" r:blip="">
      <dgm:adjLst/>
    </dgm:shape>
    <dgm:presOf/>
    <dgm:constrLst>
      <dgm:constr type="w" for="ch" ptType="node" refType="w"/>
      <dgm:constr type="h" for="ch" ptType="node" refType="w" refFor="ch" refPtType="node"/>
      <dgm:constr type="w" for="ch" forName="space" refType="w" refFor="ch" refPtType="node" fact="-0.2"/>
      <dgm:constr type="primFontSz" for="ch" ptType="node" op="equ" val="65"/>
    </dgm:constrLst>
    <dgm:ruleLst/>
    <dgm:forEach name="Name4" axis="ch" ptType="node">
      <dgm:layoutNode name="Name5" styleLbl="vennNode1">
        <dgm:varLst>
          <dgm:bulletEnabled val="1"/>
        </dgm:varLst>
        <dgm:alg type="tx">
          <dgm:param type="txAnchorVertCh" val="mid"/>
          <dgm:param type="txAnchorHorzCh" val="ctr"/>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w" fact="0.156"/>
          <dgm:constr type="rMarg" refType="w" fact="0.156"/>
        </dgm:constrLst>
        <dgm:ruleLst>
          <dgm:rule type="primFontSz" val="5" fact="NaN" max="NaN"/>
        </dgm:ruleLst>
      </dgm:layoutNode>
      <dgm:forEach name="Name6"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0.20239</cdr:x>
      <cdr:y>0.85205</cdr:y>
    </cdr:from>
    <cdr:to>
      <cdr:x>0.7249</cdr:x>
      <cdr:y>0.98438</cdr:y>
    </cdr:to>
    <cdr:sp macro="" textlink="">
      <cdr:nvSpPr>
        <cdr:cNvPr id="2" name="TextBox 1">
          <a:extLst xmlns:a="http://schemas.openxmlformats.org/drawingml/2006/main">
            <a:ext uri="{FF2B5EF4-FFF2-40B4-BE49-F238E27FC236}">
              <a16:creationId xmlns:a16="http://schemas.microsoft.com/office/drawing/2014/main" id="{65B8FD8B-6514-4961-B04B-D8956D32998E}"/>
            </a:ext>
          </a:extLst>
        </cdr:cNvPr>
        <cdr:cNvSpPr txBox="1"/>
      </cdr:nvSpPr>
      <cdr:spPr>
        <a:xfrm xmlns:a="http://schemas.openxmlformats.org/drawingml/2006/main">
          <a:off x="1308051" y="4166568"/>
          <a:ext cx="3377084" cy="647107"/>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s-CO" sz="1800" dirty="0">
              <a:solidFill>
                <a:srgbClr val="0070C0"/>
              </a:solidFill>
            </a:rPr>
            <a:t>Cumplimiento  de avance al Plan de Acción Anual 2021  es</a:t>
          </a:r>
          <a:endParaRPr lang="en-US" sz="1800" dirty="0">
            <a:solidFill>
              <a:srgbClr val="0070C0"/>
            </a:solidFill>
          </a:endParaRPr>
        </a:p>
      </cdr:txBody>
    </cdr:sp>
  </cdr:relSizeAnchor>
  <cdr:relSizeAnchor xmlns:cdr="http://schemas.openxmlformats.org/drawingml/2006/chartDrawing">
    <cdr:from>
      <cdr:x>0.75433</cdr:x>
      <cdr:y>0.83505</cdr:y>
    </cdr:from>
    <cdr:to>
      <cdr:x>1</cdr:x>
      <cdr:y>0.97108</cdr:y>
    </cdr:to>
    <cdr:sp macro="" textlink="">
      <cdr:nvSpPr>
        <cdr:cNvPr id="4" name="TextBox 3">
          <a:extLst xmlns:a="http://schemas.openxmlformats.org/drawingml/2006/main">
            <a:ext uri="{FF2B5EF4-FFF2-40B4-BE49-F238E27FC236}">
              <a16:creationId xmlns:a16="http://schemas.microsoft.com/office/drawing/2014/main" id="{196FA4E7-0C69-4A67-9E08-318180A435FD}"/>
            </a:ext>
          </a:extLst>
        </cdr:cNvPr>
        <cdr:cNvSpPr txBox="1"/>
      </cdr:nvSpPr>
      <cdr:spPr>
        <a:xfrm xmlns:a="http://schemas.openxmlformats.org/drawingml/2006/main">
          <a:off x="5445135" y="4989560"/>
          <a:ext cx="1773382" cy="8128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s-CO" sz="3500" dirty="0">
              <a:solidFill>
                <a:srgbClr val="00B050"/>
              </a:solidFill>
            </a:rPr>
            <a:t>98,53</a:t>
          </a:r>
          <a:r>
            <a:rPr lang="es-CO" sz="2800" dirty="0">
              <a:solidFill>
                <a:srgbClr val="00B050"/>
              </a:solidFill>
            </a:rPr>
            <a:t>%</a:t>
          </a:r>
          <a:endParaRPr lang="en-US" sz="3500" dirty="0">
            <a:solidFill>
              <a:srgbClr val="00B050"/>
            </a:solidFill>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a:extLst>
              <a:ext uri="{FF2B5EF4-FFF2-40B4-BE49-F238E27FC236}">
                <a16:creationId xmlns:a16="http://schemas.microsoft.com/office/drawing/2014/main" id="{529DFBFE-C33C-4B7C-A010-DC3F010FB2F6}"/>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CO" dirty="0"/>
          </a:p>
        </p:txBody>
      </p:sp>
      <p:sp>
        <p:nvSpPr>
          <p:cNvPr id="3" name="Marcador de fecha 2">
            <a:extLst>
              <a:ext uri="{FF2B5EF4-FFF2-40B4-BE49-F238E27FC236}">
                <a16:creationId xmlns:a16="http://schemas.microsoft.com/office/drawing/2014/main" id="{BC24708A-0910-42D7-9FA2-78D2502AD81C}"/>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6EF964D3-04FB-4EAA-8777-D88E18568D46}" type="datetimeFigureOut">
              <a:rPr lang="es-CO" smtClean="0"/>
              <a:t>31/03/2022</a:t>
            </a:fld>
            <a:endParaRPr lang="es-CO" dirty="0"/>
          </a:p>
        </p:txBody>
      </p:sp>
      <p:sp>
        <p:nvSpPr>
          <p:cNvPr id="4" name="Marcador de pie de página 3">
            <a:extLst>
              <a:ext uri="{FF2B5EF4-FFF2-40B4-BE49-F238E27FC236}">
                <a16:creationId xmlns:a16="http://schemas.microsoft.com/office/drawing/2014/main" id="{F02AEA2E-2461-4076-ACF1-CD50C8C18A50}"/>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s-CO" dirty="0"/>
          </a:p>
        </p:txBody>
      </p:sp>
      <p:sp>
        <p:nvSpPr>
          <p:cNvPr id="5" name="Marcador de número de diapositiva 4">
            <a:extLst>
              <a:ext uri="{FF2B5EF4-FFF2-40B4-BE49-F238E27FC236}">
                <a16:creationId xmlns:a16="http://schemas.microsoft.com/office/drawing/2014/main" id="{5CDA79EB-EF3A-4E73-B29E-BDAB04122315}"/>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AAD070AC-8881-4D90-A129-644BCCFE5FDA}" type="slidenum">
              <a:rPr lang="es-CO" smtClean="0"/>
              <a:t>‹Nº›</a:t>
            </a:fld>
            <a:endParaRPr lang="es-CO" dirty="0"/>
          </a:p>
        </p:txBody>
      </p:sp>
    </p:spTree>
    <p:extLst>
      <p:ext uri="{BB962C8B-B14F-4D97-AF65-F5344CB8AC3E}">
        <p14:creationId xmlns:p14="http://schemas.microsoft.com/office/powerpoint/2010/main" val="3199144151"/>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CO" dirty="0"/>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CD0832D-DBF3-49BB-BE44-6D342F6A0138}" type="datetimeFigureOut">
              <a:rPr lang="es-CO" smtClean="0"/>
              <a:t>31/03/2022</a:t>
            </a:fld>
            <a:endParaRPr lang="es-CO" dirty="0"/>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CO" dirty="0"/>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CO" dirty="0"/>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74FBD90-F6F2-46DC-B95F-FFB95AB4B164}" type="slidenum">
              <a:rPr lang="es-CO" smtClean="0"/>
              <a:t>‹Nº›</a:t>
            </a:fld>
            <a:endParaRPr lang="es-CO" dirty="0"/>
          </a:p>
        </p:txBody>
      </p:sp>
    </p:spTree>
    <p:extLst>
      <p:ext uri="{BB962C8B-B14F-4D97-AF65-F5344CB8AC3E}">
        <p14:creationId xmlns:p14="http://schemas.microsoft.com/office/powerpoint/2010/main" val="2354008681"/>
      </p:ext>
    </p:extLst>
  </p:cSld>
  <p:clrMap bg1="lt1" tx1="dk1" bg2="lt2" tx2="dk2" accent1="accent1" accent2="accent2" accent3="accent3" accent4="accent4" accent5="accent5" accent6="accent6" hlink="hlink" folHlink="folHlink"/>
  <p:hf sldNum="0"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05"/>
        <p:cNvGrpSpPr/>
        <p:nvPr/>
      </p:nvGrpSpPr>
      <p:grpSpPr>
        <a:xfrm>
          <a:off x="0" y="0"/>
          <a:ext cx="0" cy="0"/>
          <a:chOff x="0" y="0"/>
          <a:chExt cx="0" cy="0"/>
        </a:xfrm>
      </p:grpSpPr>
      <p:sp>
        <p:nvSpPr>
          <p:cNvPr id="8206" name="Google Shape;8206;g4fcd6aeac9_0_7335: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07" name="Google Shape;8207;g4fcd6aeac9_0_7335: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7923081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39938" name="Google Shape;175099;p13:notes">
            <a:extLst>
              <a:ext uri="{FF2B5EF4-FFF2-40B4-BE49-F238E27FC236}">
                <a16:creationId xmlns:a16="http://schemas.microsoft.com/office/drawing/2014/main" id="{2D750EF6-1675-4E9E-A81E-D135F73AB0BD}"/>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45700" rIns="91425" bIns="45700" numCol="1" anchor="t" anchorCtr="0" compatLnSpc="1">
            <a:prstTxWarp prst="textNoShape">
              <a:avLst/>
            </a:prstTxWarp>
          </a:bodyPr>
          <a:lstStyle/>
          <a:p>
            <a:pPr eaLnBrk="1" hangingPunct="1">
              <a:spcBef>
                <a:spcPct val="0"/>
              </a:spcBef>
            </a:pPr>
            <a:endParaRPr lang="es-CO" altLang="es-CO"/>
          </a:p>
        </p:txBody>
      </p:sp>
      <p:sp>
        <p:nvSpPr>
          <p:cNvPr id="39939" name="Google Shape;175100;p13:notes">
            <a:extLst>
              <a:ext uri="{FF2B5EF4-FFF2-40B4-BE49-F238E27FC236}">
                <a16:creationId xmlns:a16="http://schemas.microsoft.com/office/drawing/2014/main" id="{DBE20B67-BDD7-41D7-96C6-887F9C7C7985}"/>
              </a:ext>
            </a:extLst>
          </p:cNvPr>
          <p:cNvSpPr>
            <a:spLocks noGrp="1" noRot="1" noChangeAspect="1" noTextEdit="1"/>
          </p:cNvSpPr>
          <p:nvPr>
            <p:ph type="sldImg" idx="2"/>
          </p:nvPr>
        </p:nvSpPr>
        <p:spPr bwMode="auto">
          <a:custGeom>
            <a:avLst/>
            <a:gdLst>
              <a:gd name="T0" fmla="*/ 0 w 120000"/>
              <a:gd name="T1" fmla="*/ 0 h 120000"/>
              <a:gd name="T2" fmla="*/ 5486400 w 120000"/>
              <a:gd name="T3" fmla="*/ 0 h 120000"/>
              <a:gd name="T4" fmla="*/ 5486400 w 120000"/>
              <a:gd name="T5" fmla="*/ 3086100 h 120000"/>
              <a:gd name="T6" fmla="*/ 0 w 120000"/>
              <a:gd name="T7" fmla="*/ 3086100 h 120000"/>
              <a:gd name="T8" fmla="*/ 0 w 120000"/>
              <a:gd name="T9" fmla="*/ 0 h 12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000" h="120000" extrusionOk="0">
                <a:moveTo>
                  <a:pt x="0" y="0"/>
                </a:moveTo>
                <a:lnTo>
                  <a:pt x="120000" y="0"/>
                </a:lnTo>
                <a:lnTo>
                  <a:pt x="120000" y="120000"/>
                </a:lnTo>
                <a:lnTo>
                  <a:pt x="0" y="120000"/>
                </a:lnTo>
                <a:lnTo>
                  <a:pt x="0" y="0"/>
                </a:lnTo>
                <a:close/>
              </a:path>
            </a:pathLst>
          </a:custGeom>
          <a:noFill/>
          <a:ln>
            <a:solidFill>
              <a:srgbClr val="000000"/>
            </a:solidFill>
            <a:round/>
            <a:headEnd/>
            <a:tailEnd/>
          </a:ln>
          <a:extLst>
            <a:ext uri="{909E8E84-426E-40DD-AFC4-6F175D3DCCD1}">
              <a14:hiddenFill xmlns:a14="http://schemas.microsoft.com/office/drawing/2010/main">
                <a:solidFill>
                  <a:srgbClr val="FFFFFF"/>
                </a:solidFill>
              </a14:hiddenFill>
            </a:ext>
          </a:extLst>
        </p:spPr>
      </p:sp>
    </p:spTree>
    <p:extLst>
      <p:ext uri="{BB962C8B-B14F-4D97-AF65-F5344CB8AC3E}">
        <p14:creationId xmlns:p14="http://schemas.microsoft.com/office/powerpoint/2010/main" val="62303962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43010" name="Google Shape;175099;p13:notes">
            <a:extLst>
              <a:ext uri="{FF2B5EF4-FFF2-40B4-BE49-F238E27FC236}">
                <a16:creationId xmlns:a16="http://schemas.microsoft.com/office/drawing/2014/main" id="{CEC1A8E4-BCF6-45D8-AE91-31090D44E97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45700" rIns="91425" bIns="45700" numCol="1" anchor="t" anchorCtr="0" compatLnSpc="1">
            <a:prstTxWarp prst="textNoShape">
              <a:avLst/>
            </a:prstTxWarp>
          </a:bodyPr>
          <a:lstStyle/>
          <a:p>
            <a:pPr eaLnBrk="1" hangingPunct="1">
              <a:spcBef>
                <a:spcPct val="0"/>
              </a:spcBef>
            </a:pPr>
            <a:endParaRPr lang="es-CO" altLang="es-CO"/>
          </a:p>
        </p:txBody>
      </p:sp>
      <p:sp>
        <p:nvSpPr>
          <p:cNvPr id="43011" name="Google Shape;175100;p13:notes">
            <a:extLst>
              <a:ext uri="{FF2B5EF4-FFF2-40B4-BE49-F238E27FC236}">
                <a16:creationId xmlns:a16="http://schemas.microsoft.com/office/drawing/2014/main" id="{AFDA1823-3F70-4014-99CE-D628016AE67C}"/>
              </a:ext>
            </a:extLst>
          </p:cNvPr>
          <p:cNvSpPr>
            <a:spLocks noGrp="1" noRot="1" noChangeAspect="1" noTextEdit="1"/>
          </p:cNvSpPr>
          <p:nvPr>
            <p:ph type="sldImg" idx="2"/>
          </p:nvPr>
        </p:nvSpPr>
        <p:spPr bwMode="auto">
          <a:custGeom>
            <a:avLst/>
            <a:gdLst>
              <a:gd name="T0" fmla="*/ 0 w 120000"/>
              <a:gd name="T1" fmla="*/ 0 h 120000"/>
              <a:gd name="T2" fmla="*/ 5486400 w 120000"/>
              <a:gd name="T3" fmla="*/ 0 h 120000"/>
              <a:gd name="T4" fmla="*/ 5486400 w 120000"/>
              <a:gd name="T5" fmla="*/ 3086100 h 120000"/>
              <a:gd name="T6" fmla="*/ 0 w 120000"/>
              <a:gd name="T7" fmla="*/ 3086100 h 120000"/>
              <a:gd name="T8" fmla="*/ 0 w 120000"/>
              <a:gd name="T9" fmla="*/ 0 h 12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000" h="120000" extrusionOk="0">
                <a:moveTo>
                  <a:pt x="0" y="0"/>
                </a:moveTo>
                <a:lnTo>
                  <a:pt x="120000" y="0"/>
                </a:lnTo>
                <a:lnTo>
                  <a:pt x="120000" y="120000"/>
                </a:lnTo>
                <a:lnTo>
                  <a:pt x="0" y="120000"/>
                </a:lnTo>
                <a:lnTo>
                  <a:pt x="0" y="0"/>
                </a:lnTo>
                <a:close/>
              </a:path>
            </a:pathLst>
          </a:custGeom>
          <a:noFill/>
          <a:ln>
            <a:solidFill>
              <a:srgbClr val="000000"/>
            </a:solidFill>
            <a:round/>
            <a:headEnd/>
            <a:tailEnd/>
          </a:ln>
          <a:extLst>
            <a:ext uri="{909E8E84-426E-40DD-AFC4-6F175D3DCCD1}">
              <a14:hiddenFill xmlns:a14="http://schemas.microsoft.com/office/drawing/2010/main">
                <a:solidFill>
                  <a:srgbClr val="FFFFFF"/>
                </a:solidFill>
              </a14:hiddenFill>
            </a:ext>
          </a:extLst>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43010" name="Google Shape;175099;p13:notes">
            <a:extLst>
              <a:ext uri="{FF2B5EF4-FFF2-40B4-BE49-F238E27FC236}">
                <a16:creationId xmlns:a16="http://schemas.microsoft.com/office/drawing/2014/main" id="{CEC1A8E4-BCF6-45D8-AE91-31090D44E97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45700" rIns="91425" bIns="45700" numCol="1" anchor="t" anchorCtr="0" compatLnSpc="1">
            <a:prstTxWarp prst="textNoShape">
              <a:avLst/>
            </a:prstTxWarp>
          </a:bodyPr>
          <a:lstStyle/>
          <a:p>
            <a:pPr eaLnBrk="1" hangingPunct="1">
              <a:spcBef>
                <a:spcPct val="0"/>
              </a:spcBef>
            </a:pPr>
            <a:endParaRPr lang="es-CO" altLang="es-CO"/>
          </a:p>
        </p:txBody>
      </p:sp>
      <p:sp>
        <p:nvSpPr>
          <p:cNvPr id="43011" name="Google Shape;175100;p13:notes">
            <a:extLst>
              <a:ext uri="{FF2B5EF4-FFF2-40B4-BE49-F238E27FC236}">
                <a16:creationId xmlns:a16="http://schemas.microsoft.com/office/drawing/2014/main" id="{AFDA1823-3F70-4014-99CE-D628016AE67C}"/>
              </a:ext>
            </a:extLst>
          </p:cNvPr>
          <p:cNvSpPr>
            <a:spLocks noGrp="1" noRot="1" noChangeAspect="1" noTextEdit="1"/>
          </p:cNvSpPr>
          <p:nvPr>
            <p:ph type="sldImg" idx="2"/>
          </p:nvPr>
        </p:nvSpPr>
        <p:spPr bwMode="auto">
          <a:custGeom>
            <a:avLst/>
            <a:gdLst>
              <a:gd name="T0" fmla="*/ 0 w 120000"/>
              <a:gd name="T1" fmla="*/ 0 h 120000"/>
              <a:gd name="T2" fmla="*/ 5486400 w 120000"/>
              <a:gd name="T3" fmla="*/ 0 h 120000"/>
              <a:gd name="T4" fmla="*/ 5486400 w 120000"/>
              <a:gd name="T5" fmla="*/ 3086100 h 120000"/>
              <a:gd name="T6" fmla="*/ 0 w 120000"/>
              <a:gd name="T7" fmla="*/ 3086100 h 120000"/>
              <a:gd name="T8" fmla="*/ 0 w 120000"/>
              <a:gd name="T9" fmla="*/ 0 h 12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000" h="120000" extrusionOk="0">
                <a:moveTo>
                  <a:pt x="0" y="0"/>
                </a:moveTo>
                <a:lnTo>
                  <a:pt x="120000" y="0"/>
                </a:lnTo>
                <a:lnTo>
                  <a:pt x="120000" y="120000"/>
                </a:lnTo>
                <a:lnTo>
                  <a:pt x="0" y="120000"/>
                </a:lnTo>
                <a:lnTo>
                  <a:pt x="0" y="0"/>
                </a:lnTo>
                <a:close/>
              </a:path>
            </a:pathLst>
          </a:custGeom>
          <a:noFill/>
          <a:ln>
            <a:solidFill>
              <a:srgbClr val="000000"/>
            </a:solidFill>
            <a:round/>
            <a:headEnd/>
            <a:tailEnd/>
          </a:ln>
          <a:extLst>
            <a:ext uri="{909E8E84-426E-40DD-AFC4-6F175D3DCCD1}">
              <a14:hiddenFill xmlns:a14="http://schemas.microsoft.com/office/drawing/2010/main">
                <a:solidFill>
                  <a:srgbClr val="FFFFFF"/>
                </a:solidFill>
              </a14:hiddenFill>
            </a:ext>
          </a:extLst>
        </p:spPr>
      </p:sp>
    </p:spTree>
    <p:extLst>
      <p:ext uri="{BB962C8B-B14F-4D97-AF65-F5344CB8AC3E}">
        <p14:creationId xmlns:p14="http://schemas.microsoft.com/office/powerpoint/2010/main" val="408656239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Tree>
    <p:extLst>
      <p:ext uri="{BB962C8B-B14F-4D97-AF65-F5344CB8AC3E}">
        <p14:creationId xmlns:p14="http://schemas.microsoft.com/office/powerpoint/2010/main" val="138783130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Marcador de imagen de diapositiva 1">
            <a:extLst>
              <a:ext uri="{FF2B5EF4-FFF2-40B4-BE49-F238E27FC236}">
                <a16:creationId xmlns:a16="http://schemas.microsoft.com/office/drawing/2014/main" id="{5F6EF98E-0DFA-4F55-A8C0-731441BB4027}"/>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Marcador de notas 2">
            <a:extLst>
              <a:ext uri="{FF2B5EF4-FFF2-40B4-BE49-F238E27FC236}">
                <a16:creationId xmlns:a16="http://schemas.microsoft.com/office/drawing/2014/main" id="{DC3CACAB-71A8-4366-BC01-97E6712C4C9D}"/>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27650" name="Google Shape;175099;p13:notes">
            <a:extLst>
              <a:ext uri="{FF2B5EF4-FFF2-40B4-BE49-F238E27FC236}">
                <a16:creationId xmlns:a16="http://schemas.microsoft.com/office/drawing/2014/main" id="{4D5170DE-11FF-430B-9D31-22A18D2F7876}"/>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45700" rIns="91425" bIns="45700" numCol="1" anchor="t" anchorCtr="0" compatLnSpc="1">
            <a:prstTxWarp prst="textNoShape">
              <a:avLst/>
            </a:prstTxWarp>
          </a:bodyPr>
          <a:lstStyle/>
          <a:p>
            <a:pPr eaLnBrk="1" hangingPunct="1">
              <a:spcBef>
                <a:spcPct val="0"/>
              </a:spcBef>
            </a:pPr>
            <a:endParaRPr lang="es-CO" altLang="es-CO"/>
          </a:p>
        </p:txBody>
      </p:sp>
      <p:sp>
        <p:nvSpPr>
          <p:cNvPr id="27651" name="Google Shape;175100;p13:notes">
            <a:extLst>
              <a:ext uri="{FF2B5EF4-FFF2-40B4-BE49-F238E27FC236}">
                <a16:creationId xmlns:a16="http://schemas.microsoft.com/office/drawing/2014/main" id="{A7291250-36BF-4668-9401-4027A3F3EAAA}"/>
              </a:ext>
            </a:extLst>
          </p:cNvPr>
          <p:cNvSpPr>
            <a:spLocks noGrp="1" noRot="1" noChangeAspect="1" noTextEdit="1"/>
          </p:cNvSpPr>
          <p:nvPr>
            <p:ph type="sldImg" idx="2"/>
          </p:nvPr>
        </p:nvSpPr>
        <p:spPr bwMode="auto">
          <a:custGeom>
            <a:avLst/>
            <a:gdLst>
              <a:gd name="T0" fmla="*/ 0 w 120000"/>
              <a:gd name="T1" fmla="*/ 0 h 120000"/>
              <a:gd name="T2" fmla="*/ 5486400 w 120000"/>
              <a:gd name="T3" fmla="*/ 0 h 120000"/>
              <a:gd name="T4" fmla="*/ 5486400 w 120000"/>
              <a:gd name="T5" fmla="*/ 3086100 h 120000"/>
              <a:gd name="T6" fmla="*/ 0 w 120000"/>
              <a:gd name="T7" fmla="*/ 3086100 h 120000"/>
              <a:gd name="T8" fmla="*/ 0 w 120000"/>
              <a:gd name="T9" fmla="*/ 0 h 12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000" h="120000" extrusionOk="0">
                <a:moveTo>
                  <a:pt x="0" y="0"/>
                </a:moveTo>
                <a:lnTo>
                  <a:pt x="120000" y="0"/>
                </a:lnTo>
                <a:lnTo>
                  <a:pt x="120000" y="120000"/>
                </a:lnTo>
                <a:lnTo>
                  <a:pt x="0" y="120000"/>
                </a:lnTo>
                <a:lnTo>
                  <a:pt x="0" y="0"/>
                </a:lnTo>
                <a:close/>
              </a:path>
            </a:pathLst>
          </a:custGeom>
          <a:noFill/>
          <a:ln>
            <a:solidFill>
              <a:srgbClr val="000000"/>
            </a:solidFill>
            <a:round/>
            <a:headEnd/>
            <a:tailEnd/>
          </a:ln>
          <a:extLst>
            <a:ext uri="{909E8E84-426E-40DD-AFC4-6F175D3DCCD1}">
              <a14:hiddenFill xmlns:a14="http://schemas.microsoft.com/office/drawing/2010/main">
                <a:solidFill>
                  <a:srgbClr val="FFFFFF"/>
                </a:solidFill>
              </a14:hiddenFill>
            </a:ext>
          </a:extLst>
        </p:spPr>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29698" name="Google Shape;175099;p13:notes">
            <a:extLst>
              <a:ext uri="{FF2B5EF4-FFF2-40B4-BE49-F238E27FC236}">
                <a16:creationId xmlns:a16="http://schemas.microsoft.com/office/drawing/2014/main" id="{328F5024-F034-4CB7-A69F-72CF7EE5F70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45700" rIns="91425" bIns="45700" numCol="1" anchor="t" anchorCtr="0" compatLnSpc="1">
            <a:prstTxWarp prst="textNoShape">
              <a:avLst/>
            </a:prstTxWarp>
          </a:bodyPr>
          <a:lstStyle/>
          <a:p>
            <a:pPr eaLnBrk="1" hangingPunct="1">
              <a:spcBef>
                <a:spcPct val="0"/>
              </a:spcBef>
            </a:pPr>
            <a:endParaRPr lang="es-CO" altLang="es-CO"/>
          </a:p>
        </p:txBody>
      </p:sp>
      <p:sp>
        <p:nvSpPr>
          <p:cNvPr id="29699" name="Google Shape;175100;p13:notes">
            <a:extLst>
              <a:ext uri="{FF2B5EF4-FFF2-40B4-BE49-F238E27FC236}">
                <a16:creationId xmlns:a16="http://schemas.microsoft.com/office/drawing/2014/main" id="{DBD70B05-714B-4499-976B-FD16C48C0E01}"/>
              </a:ext>
            </a:extLst>
          </p:cNvPr>
          <p:cNvSpPr>
            <a:spLocks noGrp="1" noRot="1" noChangeAspect="1" noTextEdit="1"/>
          </p:cNvSpPr>
          <p:nvPr>
            <p:ph type="sldImg" idx="2"/>
          </p:nvPr>
        </p:nvSpPr>
        <p:spPr bwMode="auto">
          <a:custGeom>
            <a:avLst/>
            <a:gdLst>
              <a:gd name="T0" fmla="*/ 0 w 120000"/>
              <a:gd name="T1" fmla="*/ 0 h 120000"/>
              <a:gd name="T2" fmla="*/ 5486400 w 120000"/>
              <a:gd name="T3" fmla="*/ 0 h 120000"/>
              <a:gd name="T4" fmla="*/ 5486400 w 120000"/>
              <a:gd name="T5" fmla="*/ 3086100 h 120000"/>
              <a:gd name="T6" fmla="*/ 0 w 120000"/>
              <a:gd name="T7" fmla="*/ 3086100 h 120000"/>
              <a:gd name="T8" fmla="*/ 0 w 120000"/>
              <a:gd name="T9" fmla="*/ 0 h 12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000" h="120000" extrusionOk="0">
                <a:moveTo>
                  <a:pt x="0" y="0"/>
                </a:moveTo>
                <a:lnTo>
                  <a:pt x="120000" y="0"/>
                </a:lnTo>
                <a:lnTo>
                  <a:pt x="120000" y="120000"/>
                </a:lnTo>
                <a:lnTo>
                  <a:pt x="0" y="120000"/>
                </a:lnTo>
                <a:lnTo>
                  <a:pt x="0" y="0"/>
                </a:lnTo>
                <a:close/>
              </a:path>
            </a:pathLst>
          </a:custGeom>
          <a:noFill/>
          <a:ln>
            <a:solidFill>
              <a:srgbClr val="000000"/>
            </a:solidFill>
            <a:round/>
            <a:headEnd/>
            <a:tailEnd/>
          </a:ln>
          <a:extLst>
            <a:ext uri="{909E8E84-426E-40DD-AFC4-6F175D3DCCD1}">
              <a14:hiddenFill xmlns:a14="http://schemas.microsoft.com/office/drawing/2010/main">
                <a:solidFill>
                  <a:srgbClr val="FFFFFF"/>
                </a:solidFill>
              </a14:hiddenFill>
            </a:ext>
          </a:extLst>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31746" name="Google Shape;175099;p13:notes">
            <a:extLst>
              <a:ext uri="{FF2B5EF4-FFF2-40B4-BE49-F238E27FC236}">
                <a16:creationId xmlns:a16="http://schemas.microsoft.com/office/drawing/2014/main" id="{B0836E4B-D2B2-4F3F-A9ED-F83BB72EC71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45700" rIns="91425" bIns="45700" numCol="1" anchor="t" anchorCtr="0" compatLnSpc="1">
            <a:prstTxWarp prst="textNoShape">
              <a:avLst/>
            </a:prstTxWarp>
          </a:bodyPr>
          <a:lstStyle/>
          <a:p>
            <a:pPr eaLnBrk="1" hangingPunct="1">
              <a:spcBef>
                <a:spcPct val="0"/>
              </a:spcBef>
            </a:pPr>
            <a:endParaRPr lang="es-CO" altLang="es-CO"/>
          </a:p>
        </p:txBody>
      </p:sp>
      <p:sp>
        <p:nvSpPr>
          <p:cNvPr id="31747" name="Google Shape;175100;p13:notes">
            <a:extLst>
              <a:ext uri="{FF2B5EF4-FFF2-40B4-BE49-F238E27FC236}">
                <a16:creationId xmlns:a16="http://schemas.microsoft.com/office/drawing/2014/main" id="{2572C3D5-1805-4EF6-92D2-AD021CC32092}"/>
              </a:ext>
            </a:extLst>
          </p:cNvPr>
          <p:cNvSpPr>
            <a:spLocks noGrp="1" noRot="1" noChangeAspect="1" noTextEdit="1"/>
          </p:cNvSpPr>
          <p:nvPr>
            <p:ph type="sldImg" idx="2"/>
          </p:nvPr>
        </p:nvSpPr>
        <p:spPr bwMode="auto">
          <a:custGeom>
            <a:avLst/>
            <a:gdLst>
              <a:gd name="T0" fmla="*/ 0 w 120000"/>
              <a:gd name="T1" fmla="*/ 0 h 120000"/>
              <a:gd name="T2" fmla="*/ 5486400 w 120000"/>
              <a:gd name="T3" fmla="*/ 0 h 120000"/>
              <a:gd name="T4" fmla="*/ 5486400 w 120000"/>
              <a:gd name="T5" fmla="*/ 3086100 h 120000"/>
              <a:gd name="T6" fmla="*/ 0 w 120000"/>
              <a:gd name="T7" fmla="*/ 3086100 h 120000"/>
              <a:gd name="T8" fmla="*/ 0 w 120000"/>
              <a:gd name="T9" fmla="*/ 0 h 12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000" h="120000" extrusionOk="0">
                <a:moveTo>
                  <a:pt x="0" y="0"/>
                </a:moveTo>
                <a:lnTo>
                  <a:pt x="120000" y="0"/>
                </a:lnTo>
                <a:lnTo>
                  <a:pt x="120000" y="120000"/>
                </a:lnTo>
                <a:lnTo>
                  <a:pt x="0" y="120000"/>
                </a:lnTo>
                <a:lnTo>
                  <a:pt x="0" y="0"/>
                </a:lnTo>
                <a:close/>
              </a:path>
            </a:pathLst>
          </a:custGeom>
          <a:noFill/>
          <a:ln>
            <a:solidFill>
              <a:srgbClr val="000000"/>
            </a:solidFill>
            <a:round/>
            <a:headEnd/>
            <a:tailEnd/>
          </a:ln>
          <a:extLst>
            <a:ext uri="{909E8E84-426E-40DD-AFC4-6F175D3DCCD1}">
              <a14:hiddenFill xmlns:a14="http://schemas.microsoft.com/office/drawing/2010/main">
                <a:solidFill>
                  <a:srgbClr val="FFFFFF"/>
                </a:solidFill>
              </a14:hiddenFill>
            </a:ext>
          </a:extLst>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33794" name="Google Shape;175099;p13:notes">
            <a:extLst>
              <a:ext uri="{FF2B5EF4-FFF2-40B4-BE49-F238E27FC236}">
                <a16:creationId xmlns:a16="http://schemas.microsoft.com/office/drawing/2014/main" id="{ED831125-DF11-49E2-AB98-8210B1B97D1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45700" rIns="91425" bIns="45700" numCol="1" anchor="t" anchorCtr="0" compatLnSpc="1">
            <a:prstTxWarp prst="textNoShape">
              <a:avLst/>
            </a:prstTxWarp>
          </a:bodyPr>
          <a:lstStyle/>
          <a:p>
            <a:pPr eaLnBrk="1" hangingPunct="1">
              <a:spcBef>
                <a:spcPct val="0"/>
              </a:spcBef>
            </a:pPr>
            <a:endParaRPr lang="es-CO" altLang="es-CO"/>
          </a:p>
        </p:txBody>
      </p:sp>
      <p:sp>
        <p:nvSpPr>
          <p:cNvPr id="33795" name="Google Shape;175100;p13:notes">
            <a:extLst>
              <a:ext uri="{FF2B5EF4-FFF2-40B4-BE49-F238E27FC236}">
                <a16:creationId xmlns:a16="http://schemas.microsoft.com/office/drawing/2014/main" id="{EDC9DEA1-7DD4-4D83-A273-448EE64D8797}"/>
              </a:ext>
            </a:extLst>
          </p:cNvPr>
          <p:cNvSpPr>
            <a:spLocks noGrp="1" noRot="1" noChangeAspect="1" noTextEdit="1"/>
          </p:cNvSpPr>
          <p:nvPr>
            <p:ph type="sldImg" idx="2"/>
          </p:nvPr>
        </p:nvSpPr>
        <p:spPr bwMode="auto">
          <a:custGeom>
            <a:avLst/>
            <a:gdLst>
              <a:gd name="T0" fmla="*/ 0 w 120000"/>
              <a:gd name="T1" fmla="*/ 0 h 120000"/>
              <a:gd name="T2" fmla="*/ 5486400 w 120000"/>
              <a:gd name="T3" fmla="*/ 0 h 120000"/>
              <a:gd name="T4" fmla="*/ 5486400 w 120000"/>
              <a:gd name="T5" fmla="*/ 3086100 h 120000"/>
              <a:gd name="T6" fmla="*/ 0 w 120000"/>
              <a:gd name="T7" fmla="*/ 3086100 h 120000"/>
              <a:gd name="T8" fmla="*/ 0 w 120000"/>
              <a:gd name="T9" fmla="*/ 0 h 12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000" h="120000" extrusionOk="0">
                <a:moveTo>
                  <a:pt x="0" y="0"/>
                </a:moveTo>
                <a:lnTo>
                  <a:pt x="120000" y="0"/>
                </a:lnTo>
                <a:lnTo>
                  <a:pt x="120000" y="120000"/>
                </a:lnTo>
                <a:lnTo>
                  <a:pt x="0" y="120000"/>
                </a:lnTo>
                <a:lnTo>
                  <a:pt x="0" y="0"/>
                </a:lnTo>
                <a:close/>
              </a:path>
            </a:pathLst>
          </a:custGeom>
          <a:noFill/>
          <a:ln>
            <a:solidFill>
              <a:srgbClr val="000000"/>
            </a:solidFill>
            <a:round/>
            <a:headEnd/>
            <a:tailEnd/>
          </a:ln>
          <a:extLst>
            <a:ext uri="{909E8E84-426E-40DD-AFC4-6F175D3DCCD1}">
              <a14:hiddenFill xmlns:a14="http://schemas.microsoft.com/office/drawing/2010/main">
                <a:solidFill>
                  <a:srgbClr val="FFFFFF"/>
                </a:solidFill>
              </a14:hiddenFill>
            </a:ext>
          </a:extLst>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35842" name="Google Shape;175099;p13:notes">
            <a:extLst>
              <a:ext uri="{FF2B5EF4-FFF2-40B4-BE49-F238E27FC236}">
                <a16:creationId xmlns:a16="http://schemas.microsoft.com/office/drawing/2014/main" id="{17E3F98E-4CCB-4E8D-9123-0E9CBCA1853D}"/>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45700" rIns="91425" bIns="45700" numCol="1" anchor="t" anchorCtr="0" compatLnSpc="1">
            <a:prstTxWarp prst="textNoShape">
              <a:avLst/>
            </a:prstTxWarp>
          </a:bodyPr>
          <a:lstStyle/>
          <a:p>
            <a:pPr eaLnBrk="1" hangingPunct="1">
              <a:spcBef>
                <a:spcPct val="0"/>
              </a:spcBef>
            </a:pPr>
            <a:endParaRPr lang="es-CO" altLang="es-CO"/>
          </a:p>
        </p:txBody>
      </p:sp>
      <p:sp>
        <p:nvSpPr>
          <p:cNvPr id="35843" name="Google Shape;175100;p13:notes">
            <a:extLst>
              <a:ext uri="{FF2B5EF4-FFF2-40B4-BE49-F238E27FC236}">
                <a16:creationId xmlns:a16="http://schemas.microsoft.com/office/drawing/2014/main" id="{AE2EB25B-1573-4932-8955-6BA502CADE5D}"/>
              </a:ext>
            </a:extLst>
          </p:cNvPr>
          <p:cNvSpPr>
            <a:spLocks noGrp="1" noRot="1" noChangeAspect="1" noTextEdit="1"/>
          </p:cNvSpPr>
          <p:nvPr>
            <p:ph type="sldImg" idx="2"/>
          </p:nvPr>
        </p:nvSpPr>
        <p:spPr bwMode="auto">
          <a:custGeom>
            <a:avLst/>
            <a:gdLst>
              <a:gd name="T0" fmla="*/ 0 w 120000"/>
              <a:gd name="T1" fmla="*/ 0 h 120000"/>
              <a:gd name="T2" fmla="*/ 5486400 w 120000"/>
              <a:gd name="T3" fmla="*/ 0 h 120000"/>
              <a:gd name="T4" fmla="*/ 5486400 w 120000"/>
              <a:gd name="T5" fmla="*/ 3086100 h 120000"/>
              <a:gd name="T6" fmla="*/ 0 w 120000"/>
              <a:gd name="T7" fmla="*/ 3086100 h 120000"/>
              <a:gd name="T8" fmla="*/ 0 w 120000"/>
              <a:gd name="T9" fmla="*/ 0 h 12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000" h="120000" extrusionOk="0">
                <a:moveTo>
                  <a:pt x="0" y="0"/>
                </a:moveTo>
                <a:lnTo>
                  <a:pt x="120000" y="0"/>
                </a:lnTo>
                <a:lnTo>
                  <a:pt x="120000" y="120000"/>
                </a:lnTo>
                <a:lnTo>
                  <a:pt x="0" y="120000"/>
                </a:lnTo>
                <a:lnTo>
                  <a:pt x="0" y="0"/>
                </a:lnTo>
                <a:close/>
              </a:path>
            </a:pathLst>
          </a:custGeom>
          <a:noFill/>
          <a:ln>
            <a:solidFill>
              <a:srgbClr val="000000"/>
            </a:solidFill>
            <a:round/>
            <a:headEnd/>
            <a:tailEnd/>
          </a:ln>
          <a:extLst>
            <a:ext uri="{909E8E84-426E-40DD-AFC4-6F175D3DCCD1}">
              <a14:hiddenFill xmlns:a14="http://schemas.microsoft.com/office/drawing/2010/main">
                <a:solidFill>
                  <a:srgbClr val="FFFFFF"/>
                </a:solidFill>
              </a14:hiddenFill>
            </a:ext>
          </a:extLst>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37890" name="Google Shape;175099;p13:notes">
            <a:extLst>
              <a:ext uri="{FF2B5EF4-FFF2-40B4-BE49-F238E27FC236}">
                <a16:creationId xmlns:a16="http://schemas.microsoft.com/office/drawing/2014/main" id="{93D572D0-F47B-43E8-B7E0-17647D7F570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45700" rIns="91425" bIns="45700" numCol="1" anchor="t" anchorCtr="0" compatLnSpc="1">
            <a:prstTxWarp prst="textNoShape">
              <a:avLst/>
            </a:prstTxWarp>
          </a:bodyPr>
          <a:lstStyle/>
          <a:p>
            <a:pPr eaLnBrk="1" hangingPunct="1">
              <a:spcBef>
                <a:spcPct val="0"/>
              </a:spcBef>
            </a:pPr>
            <a:endParaRPr lang="es-CO" altLang="es-CO"/>
          </a:p>
        </p:txBody>
      </p:sp>
      <p:sp>
        <p:nvSpPr>
          <p:cNvPr id="37891" name="Google Shape;175100;p13:notes">
            <a:extLst>
              <a:ext uri="{FF2B5EF4-FFF2-40B4-BE49-F238E27FC236}">
                <a16:creationId xmlns:a16="http://schemas.microsoft.com/office/drawing/2014/main" id="{E29ABD09-4587-4F5B-A444-3841E1582280}"/>
              </a:ext>
            </a:extLst>
          </p:cNvPr>
          <p:cNvSpPr>
            <a:spLocks noGrp="1" noRot="1" noChangeAspect="1" noTextEdit="1"/>
          </p:cNvSpPr>
          <p:nvPr>
            <p:ph type="sldImg" idx="2"/>
          </p:nvPr>
        </p:nvSpPr>
        <p:spPr bwMode="auto">
          <a:custGeom>
            <a:avLst/>
            <a:gdLst>
              <a:gd name="T0" fmla="*/ 0 w 120000"/>
              <a:gd name="T1" fmla="*/ 0 h 120000"/>
              <a:gd name="T2" fmla="*/ 5486400 w 120000"/>
              <a:gd name="T3" fmla="*/ 0 h 120000"/>
              <a:gd name="T4" fmla="*/ 5486400 w 120000"/>
              <a:gd name="T5" fmla="*/ 3086100 h 120000"/>
              <a:gd name="T6" fmla="*/ 0 w 120000"/>
              <a:gd name="T7" fmla="*/ 3086100 h 120000"/>
              <a:gd name="T8" fmla="*/ 0 w 120000"/>
              <a:gd name="T9" fmla="*/ 0 h 12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000" h="120000" extrusionOk="0">
                <a:moveTo>
                  <a:pt x="0" y="0"/>
                </a:moveTo>
                <a:lnTo>
                  <a:pt x="120000" y="0"/>
                </a:lnTo>
                <a:lnTo>
                  <a:pt x="120000" y="120000"/>
                </a:lnTo>
                <a:lnTo>
                  <a:pt x="0" y="120000"/>
                </a:lnTo>
                <a:lnTo>
                  <a:pt x="0" y="0"/>
                </a:lnTo>
                <a:close/>
              </a:path>
            </a:pathLst>
          </a:custGeom>
          <a:noFill/>
          <a:ln>
            <a:solidFill>
              <a:srgbClr val="000000"/>
            </a:solidFill>
            <a:round/>
            <a:headEnd/>
            <a:tailEnd/>
          </a:ln>
          <a:extLst>
            <a:ext uri="{909E8E84-426E-40DD-AFC4-6F175D3DCCD1}">
              <a14:hiddenFill xmlns:a14="http://schemas.microsoft.com/office/drawing/2010/main">
                <a:solidFill>
                  <a:srgbClr val="FFFFFF"/>
                </a:solidFill>
              </a14:hiddenFill>
            </a:ext>
          </a:extLst>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39938" name="Google Shape;175099;p13:notes">
            <a:extLst>
              <a:ext uri="{FF2B5EF4-FFF2-40B4-BE49-F238E27FC236}">
                <a16:creationId xmlns:a16="http://schemas.microsoft.com/office/drawing/2014/main" id="{2D750EF6-1675-4E9E-A81E-D135F73AB0BD}"/>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45700" rIns="91425" bIns="45700" numCol="1" anchor="t" anchorCtr="0" compatLnSpc="1">
            <a:prstTxWarp prst="textNoShape">
              <a:avLst/>
            </a:prstTxWarp>
          </a:bodyPr>
          <a:lstStyle/>
          <a:p>
            <a:pPr eaLnBrk="1" hangingPunct="1">
              <a:spcBef>
                <a:spcPct val="0"/>
              </a:spcBef>
            </a:pPr>
            <a:endParaRPr lang="es-CO" altLang="es-CO"/>
          </a:p>
        </p:txBody>
      </p:sp>
      <p:sp>
        <p:nvSpPr>
          <p:cNvPr id="39939" name="Google Shape;175100;p13:notes">
            <a:extLst>
              <a:ext uri="{FF2B5EF4-FFF2-40B4-BE49-F238E27FC236}">
                <a16:creationId xmlns:a16="http://schemas.microsoft.com/office/drawing/2014/main" id="{DBE20B67-BDD7-41D7-96C6-887F9C7C7985}"/>
              </a:ext>
            </a:extLst>
          </p:cNvPr>
          <p:cNvSpPr>
            <a:spLocks noGrp="1" noRot="1" noChangeAspect="1" noTextEdit="1"/>
          </p:cNvSpPr>
          <p:nvPr>
            <p:ph type="sldImg" idx="2"/>
          </p:nvPr>
        </p:nvSpPr>
        <p:spPr bwMode="auto">
          <a:custGeom>
            <a:avLst/>
            <a:gdLst>
              <a:gd name="T0" fmla="*/ 0 w 120000"/>
              <a:gd name="T1" fmla="*/ 0 h 120000"/>
              <a:gd name="T2" fmla="*/ 5486400 w 120000"/>
              <a:gd name="T3" fmla="*/ 0 h 120000"/>
              <a:gd name="T4" fmla="*/ 5486400 w 120000"/>
              <a:gd name="T5" fmla="*/ 3086100 h 120000"/>
              <a:gd name="T6" fmla="*/ 0 w 120000"/>
              <a:gd name="T7" fmla="*/ 3086100 h 120000"/>
              <a:gd name="T8" fmla="*/ 0 w 120000"/>
              <a:gd name="T9" fmla="*/ 0 h 12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000" h="120000" extrusionOk="0">
                <a:moveTo>
                  <a:pt x="0" y="0"/>
                </a:moveTo>
                <a:lnTo>
                  <a:pt x="120000" y="0"/>
                </a:lnTo>
                <a:lnTo>
                  <a:pt x="120000" y="120000"/>
                </a:lnTo>
                <a:lnTo>
                  <a:pt x="0" y="120000"/>
                </a:lnTo>
                <a:lnTo>
                  <a:pt x="0" y="0"/>
                </a:lnTo>
                <a:close/>
              </a:path>
            </a:pathLst>
          </a:custGeom>
          <a:noFill/>
          <a:ln>
            <a:solidFill>
              <a:srgbClr val="000000"/>
            </a:solidFill>
            <a:round/>
            <a:headEnd/>
            <a:tailEnd/>
          </a:ln>
          <a:extLst>
            <a:ext uri="{909E8E84-426E-40DD-AFC4-6F175D3DCCD1}">
              <a14:hiddenFill xmlns:a14="http://schemas.microsoft.com/office/drawing/2010/main">
                <a:solidFill>
                  <a:srgbClr val="FFFFFF"/>
                </a:solidFill>
              </a14:hiddenFill>
            </a:ext>
          </a:extLst>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ntenido">
    <p:spTree>
      <p:nvGrpSpPr>
        <p:cNvPr id="1" name=""/>
        <p:cNvGrpSpPr/>
        <p:nvPr/>
      </p:nvGrpSpPr>
      <p:grpSpPr>
        <a:xfrm>
          <a:off x="0" y="0"/>
          <a:ext cx="0" cy="0"/>
          <a:chOff x="0" y="0"/>
          <a:chExt cx="0" cy="0"/>
        </a:xfrm>
      </p:grpSpPr>
      <p:sp>
        <p:nvSpPr>
          <p:cNvPr id="3" name="Marcador de posición de imagen 2">
            <a:extLst>
              <a:ext uri="{FF2B5EF4-FFF2-40B4-BE49-F238E27FC236}">
                <a16:creationId xmlns:a16="http://schemas.microsoft.com/office/drawing/2014/main" id="{E0A73E1C-3F48-4E93-8B8A-64E34A719899}"/>
              </a:ext>
            </a:extLst>
          </p:cNvPr>
          <p:cNvSpPr>
            <a:spLocks noGrp="1"/>
          </p:cNvSpPr>
          <p:nvPr>
            <p:ph type="pic" idx="1"/>
          </p:nvPr>
        </p:nvSpPr>
        <p:spPr>
          <a:xfrm>
            <a:off x="450670" y="391886"/>
            <a:ext cx="5414554" cy="6074228"/>
          </a:xfrm>
        </p:spPr>
        <p:txBody>
          <a:bodyPr>
            <a:normAutofit/>
          </a:bodyPr>
          <a:lstStyle>
            <a:lvl1pPr marL="0" indent="0">
              <a:buNone/>
              <a:defRPr sz="10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CO" dirty="0"/>
          </a:p>
        </p:txBody>
      </p:sp>
      <p:sp>
        <p:nvSpPr>
          <p:cNvPr id="8" name="Marcador de contenido 5">
            <a:extLst>
              <a:ext uri="{FF2B5EF4-FFF2-40B4-BE49-F238E27FC236}">
                <a16:creationId xmlns:a16="http://schemas.microsoft.com/office/drawing/2014/main" id="{44799F8A-4BB1-427A-9BD9-23B6261BCD40}"/>
              </a:ext>
            </a:extLst>
          </p:cNvPr>
          <p:cNvSpPr>
            <a:spLocks noGrp="1"/>
          </p:cNvSpPr>
          <p:nvPr>
            <p:ph sz="quarter" idx="4"/>
          </p:nvPr>
        </p:nvSpPr>
        <p:spPr>
          <a:xfrm>
            <a:off x="6167846" y="1564549"/>
            <a:ext cx="5046617" cy="2726599"/>
          </a:xfrm>
        </p:spPr>
        <p:txBody>
          <a:bodyPr/>
          <a:lstStyle>
            <a:lvl1pPr marL="0" indent="0">
              <a:buNone/>
              <a:defRPr sz="2000">
                <a:solidFill>
                  <a:schemeClr val="tx1">
                    <a:lumMod val="75000"/>
                  </a:schemeClr>
                </a:solidFill>
              </a:defRPr>
            </a:lvl1pPr>
          </a:lstStyle>
          <a:p>
            <a:pPr lvl="0"/>
            <a:r>
              <a:rPr lang="es-ES" dirty="0"/>
              <a:t>Haga clic para modificar los estilos de texto del patrón</a:t>
            </a:r>
          </a:p>
          <a:p>
            <a:pPr lvl="0"/>
            <a:r>
              <a:rPr lang="es-ES" dirty="0"/>
              <a:t>Segundo nivel</a:t>
            </a:r>
          </a:p>
        </p:txBody>
      </p:sp>
      <p:sp>
        <p:nvSpPr>
          <p:cNvPr id="13" name="Freeform 6">
            <a:extLst>
              <a:ext uri="{FF2B5EF4-FFF2-40B4-BE49-F238E27FC236}">
                <a16:creationId xmlns:a16="http://schemas.microsoft.com/office/drawing/2014/main" id="{2971B5A8-B27D-40FC-AD2C-E8A11764BA3E}"/>
              </a:ext>
            </a:extLst>
          </p:cNvPr>
          <p:cNvSpPr>
            <a:spLocks/>
          </p:cNvSpPr>
          <p:nvPr userDrawn="1"/>
        </p:nvSpPr>
        <p:spPr bwMode="auto">
          <a:xfrm>
            <a:off x="6912" y="6270171"/>
            <a:ext cx="10658911" cy="341301"/>
          </a:xfrm>
          <a:custGeom>
            <a:avLst/>
            <a:gdLst>
              <a:gd name="T0" fmla="*/ 0 w 7052"/>
              <a:gd name="T1" fmla="*/ 272 h 272"/>
              <a:gd name="T2" fmla="*/ 0 w 7052"/>
              <a:gd name="T3" fmla="*/ 0 h 272"/>
              <a:gd name="T4" fmla="*/ 7052 w 7052"/>
              <a:gd name="T5" fmla="*/ 272 h 272"/>
              <a:gd name="T6" fmla="*/ 0 w 7052"/>
              <a:gd name="T7" fmla="*/ 272 h 272"/>
            </a:gdLst>
            <a:ahLst/>
            <a:cxnLst>
              <a:cxn ang="0">
                <a:pos x="T0" y="T1"/>
              </a:cxn>
              <a:cxn ang="0">
                <a:pos x="T2" y="T3"/>
              </a:cxn>
              <a:cxn ang="0">
                <a:pos x="T4" y="T5"/>
              </a:cxn>
              <a:cxn ang="0">
                <a:pos x="T6" y="T7"/>
              </a:cxn>
            </a:cxnLst>
            <a:rect l="0" t="0" r="r" b="b"/>
            <a:pathLst>
              <a:path w="7052" h="272">
                <a:moveTo>
                  <a:pt x="0" y="272"/>
                </a:moveTo>
                <a:lnTo>
                  <a:pt x="0" y="0"/>
                </a:lnTo>
                <a:lnTo>
                  <a:pt x="7052" y="272"/>
                </a:lnTo>
                <a:lnTo>
                  <a:pt x="0" y="27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s-CO" dirty="0"/>
          </a:p>
        </p:txBody>
      </p:sp>
      <p:sp>
        <p:nvSpPr>
          <p:cNvPr id="15" name="Freeform 8">
            <a:extLst>
              <a:ext uri="{FF2B5EF4-FFF2-40B4-BE49-F238E27FC236}">
                <a16:creationId xmlns:a16="http://schemas.microsoft.com/office/drawing/2014/main" id="{BCC1470D-26D8-4A1A-A3B3-2112BB52A583}"/>
              </a:ext>
            </a:extLst>
          </p:cNvPr>
          <p:cNvSpPr>
            <a:spLocks/>
          </p:cNvSpPr>
          <p:nvPr userDrawn="1"/>
        </p:nvSpPr>
        <p:spPr bwMode="auto">
          <a:xfrm>
            <a:off x="6912" y="6477789"/>
            <a:ext cx="12185088" cy="232254"/>
          </a:xfrm>
          <a:custGeom>
            <a:avLst/>
            <a:gdLst>
              <a:gd name="T0" fmla="*/ 0 w 7052"/>
              <a:gd name="T1" fmla="*/ 183 h 183"/>
              <a:gd name="T2" fmla="*/ 0 w 7052"/>
              <a:gd name="T3" fmla="*/ 0 h 183"/>
              <a:gd name="T4" fmla="*/ 7052 w 7052"/>
              <a:gd name="T5" fmla="*/ 183 h 183"/>
              <a:gd name="T6" fmla="*/ 0 w 7052"/>
              <a:gd name="T7" fmla="*/ 183 h 183"/>
            </a:gdLst>
            <a:ahLst/>
            <a:cxnLst>
              <a:cxn ang="0">
                <a:pos x="T0" y="T1"/>
              </a:cxn>
              <a:cxn ang="0">
                <a:pos x="T2" y="T3"/>
              </a:cxn>
              <a:cxn ang="0">
                <a:pos x="T4" y="T5"/>
              </a:cxn>
              <a:cxn ang="0">
                <a:pos x="T6" y="T7"/>
              </a:cxn>
            </a:cxnLst>
            <a:rect l="0" t="0" r="r" b="b"/>
            <a:pathLst>
              <a:path w="7052" h="183">
                <a:moveTo>
                  <a:pt x="0" y="183"/>
                </a:moveTo>
                <a:lnTo>
                  <a:pt x="0" y="0"/>
                </a:lnTo>
                <a:lnTo>
                  <a:pt x="7052" y="183"/>
                </a:lnTo>
                <a:lnTo>
                  <a:pt x="0" y="183"/>
                </a:lnTo>
                <a:close/>
              </a:path>
            </a:pathLst>
          </a:custGeom>
          <a:solidFill>
            <a:srgbClr val="E74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6" name="Freeform 9">
            <a:extLst>
              <a:ext uri="{FF2B5EF4-FFF2-40B4-BE49-F238E27FC236}">
                <a16:creationId xmlns:a16="http://schemas.microsoft.com/office/drawing/2014/main" id="{50F37AC6-C881-4EA9-AB28-384630EA2FB8}"/>
              </a:ext>
            </a:extLst>
          </p:cNvPr>
          <p:cNvSpPr>
            <a:spLocks/>
          </p:cNvSpPr>
          <p:nvPr userDrawn="1"/>
        </p:nvSpPr>
        <p:spPr bwMode="auto">
          <a:xfrm>
            <a:off x="6912" y="6527603"/>
            <a:ext cx="12185088" cy="166499"/>
          </a:xfrm>
          <a:custGeom>
            <a:avLst/>
            <a:gdLst>
              <a:gd name="T0" fmla="*/ 7052 w 7052"/>
              <a:gd name="T1" fmla="*/ 183 h 183"/>
              <a:gd name="T2" fmla="*/ 7052 w 7052"/>
              <a:gd name="T3" fmla="*/ 0 h 183"/>
              <a:gd name="T4" fmla="*/ 0 w 7052"/>
              <a:gd name="T5" fmla="*/ 183 h 183"/>
              <a:gd name="T6" fmla="*/ 7052 w 7052"/>
              <a:gd name="T7" fmla="*/ 183 h 183"/>
            </a:gdLst>
            <a:ahLst/>
            <a:cxnLst>
              <a:cxn ang="0">
                <a:pos x="T0" y="T1"/>
              </a:cxn>
              <a:cxn ang="0">
                <a:pos x="T2" y="T3"/>
              </a:cxn>
              <a:cxn ang="0">
                <a:pos x="T4" y="T5"/>
              </a:cxn>
              <a:cxn ang="0">
                <a:pos x="T6" y="T7"/>
              </a:cxn>
            </a:cxnLst>
            <a:rect l="0" t="0" r="r" b="b"/>
            <a:pathLst>
              <a:path w="7052" h="183">
                <a:moveTo>
                  <a:pt x="7052" y="183"/>
                </a:moveTo>
                <a:lnTo>
                  <a:pt x="7052" y="0"/>
                </a:lnTo>
                <a:lnTo>
                  <a:pt x="0" y="183"/>
                </a:lnTo>
                <a:lnTo>
                  <a:pt x="7052" y="183"/>
                </a:lnTo>
                <a:close/>
              </a:path>
            </a:pathLst>
          </a:custGeom>
          <a:solidFill>
            <a:srgbClr val="F291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7" name="Freeform 10">
            <a:extLst>
              <a:ext uri="{FF2B5EF4-FFF2-40B4-BE49-F238E27FC236}">
                <a16:creationId xmlns:a16="http://schemas.microsoft.com/office/drawing/2014/main" id="{2E916F4D-CCE8-47A8-9CCB-64397FF7E35A}"/>
              </a:ext>
            </a:extLst>
          </p:cNvPr>
          <p:cNvSpPr>
            <a:spLocks/>
          </p:cNvSpPr>
          <p:nvPr userDrawn="1"/>
        </p:nvSpPr>
        <p:spPr bwMode="auto">
          <a:xfrm>
            <a:off x="-52251" y="6672961"/>
            <a:ext cx="12244251" cy="185039"/>
          </a:xfrm>
          <a:custGeom>
            <a:avLst/>
            <a:gdLst>
              <a:gd name="T0" fmla="*/ 7053 w 7056"/>
              <a:gd name="T1" fmla="*/ 92 h 489"/>
              <a:gd name="T2" fmla="*/ 7053 w 7056"/>
              <a:gd name="T3" fmla="*/ 489 h 489"/>
              <a:gd name="T4" fmla="*/ 0 w 7056"/>
              <a:gd name="T5" fmla="*/ 489 h 489"/>
              <a:gd name="T6" fmla="*/ 0 w 7056"/>
              <a:gd name="T7" fmla="*/ 92 h 489"/>
              <a:gd name="T8" fmla="*/ 4 w 7056"/>
              <a:gd name="T9" fmla="*/ 92 h 489"/>
              <a:gd name="T10" fmla="*/ 4 w 7056"/>
              <a:gd name="T11" fmla="*/ 6 h 489"/>
              <a:gd name="T12" fmla="*/ 7056 w 7056"/>
              <a:gd name="T13" fmla="*/ 0 h 489"/>
              <a:gd name="T14" fmla="*/ 7053 w 7056"/>
              <a:gd name="T15" fmla="*/ 92 h 4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56" h="489">
                <a:moveTo>
                  <a:pt x="7053" y="92"/>
                </a:moveTo>
                <a:lnTo>
                  <a:pt x="7053" y="489"/>
                </a:lnTo>
                <a:lnTo>
                  <a:pt x="0" y="489"/>
                </a:lnTo>
                <a:lnTo>
                  <a:pt x="0" y="92"/>
                </a:lnTo>
                <a:lnTo>
                  <a:pt x="4" y="92"/>
                </a:lnTo>
                <a:lnTo>
                  <a:pt x="4" y="6"/>
                </a:lnTo>
                <a:lnTo>
                  <a:pt x="7056" y="0"/>
                </a:lnTo>
                <a:lnTo>
                  <a:pt x="7053" y="92"/>
                </a:lnTo>
                <a:close/>
              </a:path>
            </a:pathLst>
          </a:custGeom>
          <a:solidFill>
            <a:srgbClr val="0084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Tree>
    <p:extLst>
      <p:ext uri="{BB962C8B-B14F-4D97-AF65-F5344CB8AC3E}">
        <p14:creationId xmlns:p14="http://schemas.microsoft.com/office/powerpoint/2010/main" val="196841635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userDrawn="1">
  <p:cSld name="final">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p:txBody>
          <a:bodyPr/>
          <a:lstStyle/>
          <a:p>
            <a:endParaRPr lang="en-US" dirty="0"/>
          </a:p>
        </p:txBody>
      </p:sp>
    </p:spTree>
    <p:extLst>
      <p:ext uri="{BB962C8B-B14F-4D97-AF65-F5344CB8AC3E}">
        <p14:creationId xmlns:p14="http://schemas.microsoft.com/office/powerpoint/2010/main" val="330579151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slide" preserve="1" userDrawn="1">
  <p:cSld name="Linea Tiempo">
    <p:bg>
      <p:bgPr>
        <a:solidFill>
          <a:schemeClr val="bg2"/>
        </a:solidFill>
        <a:effectLst/>
      </p:bgPr>
    </p:bg>
    <p:spTree>
      <p:nvGrpSpPr>
        <p:cNvPr id="1" name="Shape 121"/>
        <p:cNvGrpSpPr/>
        <p:nvPr/>
      </p:nvGrpSpPr>
      <p:grpSpPr>
        <a:xfrm>
          <a:off x="0" y="0"/>
          <a:ext cx="0" cy="0"/>
          <a:chOff x="0" y="0"/>
          <a:chExt cx="0" cy="0"/>
        </a:xfrm>
      </p:grpSpPr>
      <p:sp>
        <p:nvSpPr>
          <p:cNvPr id="3" name="Freeform 6">
            <a:extLst>
              <a:ext uri="{FF2B5EF4-FFF2-40B4-BE49-F238E27FC236}">
                <a16:creationId xmlns:a16="http://schemas.microsoft.com/office/drawing/2014/main" id="{0283B84C-D465-5B41-8C3C-902D524ACAE8}"/>
              </a:ext>
            </a:extLst>
          </p:cNvPr>
          <p:cNvSpPr>
            <a:spLocks/>
          </p:cNvSpPr>
          <p:nvPr userDrawn="1"/>
        </p:nvSpPr>
        <p:spPr bwMode="auto">
          <a:xfrm>
            <a:off x="6912" y="6270171"/>
            <a:ext cx="10658911" cy="341301"/>
          </a:xfrm>
          <a:custGeom>
            <a:avLst/>
            <a:gdLst>
              <a:gd name="T0" fmla="*/ 0 w 7052"/>
              <a:gd name="T1" fmla="*/ 272 h 272"/>
              <a:gd name="T2" fmla="*/ 0 w 7052"/>
              <a:gd name="T3" fmla="*/ 0 h 272"/>
              <a:gd name="T4" fmla="*/ 7052 w 7052"/>
              <a:gd name="T5" fmla="*/ 272 h 272"/>
              <a:gd name="T6" fmla="*/ 0 w 7052"/>
              <a:gd name="T7" fmla="*/ 272 h 272"/>
            </a:gdLst>
            <a:ahLst/>
            <a:cxnLst>
              <a:cxn ang="0">
                <a:pos x="T0" y="T1"/>
              </a:cxn>
              <a:cxn ang="0">
                <a:pos x="T2" y="T3"/>
              </a:cxn>
              <a:cxn ang="0">
                <a:pos x="T4" y="T5"/>
              </a:cxn>
              <a:cxn ang="0">
                <a:pos x="T6" y="T7"/>
              </a:cxn>
            </a:cxnLst>
            <a:rect l="0" t="0" r="r" b="b"/>
            <a:pathLst>
              <a:path w="7052" h="272">
                <a:moveTo>
                  <a:pt x="0" y="272"/>
                </a:moveTo>
                <a:lnTo>
                  <a:pt x="0" y="0"/>
                </a:lnTo>
                <a:lnTo>
                  <a:pt x="7052" y="272"/>
                </a:lnTo>
                <a:lnTo>
                  <a:pt x="0" y="27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s-CO" dirty="0"/>
          </a:p>
        </p:txBody>
      </p:sp>
      <p:sp>
        <p:nvSpPr>
          <p:cNvPr id="4" name="Freeform 8">
            <a:extLst>
              <a:ext uri="{FF2B5EF4-FFF2-40B4-BE49-F238E27FC236}">
                <a16:creationId xmlns:a16="http://schemas.microsoft.com/office/drawing/2014/main" id="{A1961906-1E0C-D847-BB41-BB3BA5876B36}"/>
              </a:ext>
            </a:extLst>
          </p:cNvPr>
          <p:cNvSpPr>
            <a:spLocks/>
          </p:cNvSpPr>
          <p:nvPr userDrawn="1"/>
        </p:nvSpPr>
        <p:spPr bwMode="auto">
          <a:xfrm>
            <a:off x="6912" y="6477789"/>
            <a:ext cx="12185088" cy="232254"/>
          </a:xfrm>
          <a:custGeom>
            <a:avLst/>
            <a:gdLst>
              <a:gd name="T0" fmla="*/ 0 w 7052"/>
              <a:gd name="T1" fmla="*/ 183 h 183"/>
              <a:gd name="T2" fmla="*/ 0 w 7052"/>
              <a:gd name="T3" fmla="*/ 0 h 183"/>
              <a:gd name="T4" fmla="*/ 7052 w 7052"/>
              <a:gd name="T5" fmla="*/ 183 h 183"/>
              <a:gd name="T6" fmla="*/ 0 w 7052"/>
              <a:gd name="T7" fmla="*/ 183 h 183"/>
            </a:gdLst>
            <a:ahLst/>
            <a:cxnLst>
              <a:cxn ang="0">
                <a:pos x="T0" y="T1"/>
              </a:cxn>
              <a:cxn ang="0">
                <a:pos x="T2" y="T3"/>
              </a:cxn>
              <a:cxn ang="0">
                <a:pos x="T4" y="T5"/>
              </a:cxn>
              <a:cxn ang="0">
                <a:pos x="T6" y="T7"/>
              </a:cxn>
            </a:cxnLst>
            <a:rect l="0" t="0" r="r" b="b"/>
            <a:pathLst>
              <a:path w="7052" h="183">
                <a:moveTo>
                  <a:pt x="0" y="183"/>
                </a:moveTo>
                <a:lnTo>
                  <a:pt x="0" y="0"/>
                </a:lnTo>
                <a:lnTo>
                  <a:pt x="7052" y="183"/>
                </a:lnTo>
                <a:lnTo>
                  <a:pt x="0" y="183"/>
                </a:lnTo>
                <a:close/>
              </a:path>
            </a:pathLst>
          </a:custGeom>
          <a:solidFill>
            <a:srgbClr val="E74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5" name="Freeform 9">
            <a:extLst>
              <a:ext uri="{FF2B5EF4-FFF2-40B4-BE49-F238E27FC236}">
                <a16:creationId xmlns:a16="http://schemas.microsoft.com/office/drawing/2014/main" id="{3EBDBAA1-410D-054B-83F4-23B0F1237067}"/>
              </a:ext>
            </a:extLst>
          </p:cNvPr>
          <p:cNvSpPr>
            <a:spLocks/>
          </p:cNvSpPr>
          <p:nvPr userDrawn="1"/>
        </p:nvSpPr>
        <p:spPr bwMode="auto">
          <a:xfrm>
            <a:off x="6912" y="6527603"/>
            <a:ext cx="12185088" cy="166499"/>
          </a:xfrm>
          <a:custGeom>
            <a:avLst/>
            <a:gdLst>
              <a:gd name="T0" fmla="*/ 7052 w 7052"/>
              <a:gd name="T1" fmla="*/ 183 h 183"/>
              <a:gd name="T2" fmla="*/ 7052 w 7052"/>
              <a:gd name="T3" fmla="*/ 0 h 183"/>
              <a:gd name="T4" fmla="*/ 0 w 7052"/>
              <a:gd name="T5" fmla="*/ 183 h 183"/>
              <a:gd name="T6" fmla="*/ 7052 w 7052"/>
              <a:gd name="T7" fmla="*/ 183 h 183"/>
            </a:gdLst>
            <a:ahLst/>
            <a:cxnLst>
              <a:cxn ang="0">
                <a:pos x="T0" y="T1"/>
              </a:cxn>
              <a:cxn ang="0">
                <a:pos x="T2" y="T3"/>
              </a:cxn>
              <a:cxn ang="0">
                <a:pos x="T4" y="T5"/>
              </a:cxn>
              <a:cxn ang="0">
                <a:pos x="T6" y="T7"/>
              </a:cxn>
            </a:cxnLst>
            <a:rect l="0" t="0" r="r" b="b"/>
            <a:pathLst>
              <a:path w="7052" h="183">
                <a:moveTo>
                  <a:pt x="7052" y="183"/>
                </a:moveTo>
                <a:lnTo>
                  <a:pt x="7052" y="0"/>
                </a:lnTo>
                <a:lnTo>
                  <a:pt x="0" y="183"/>
                </a:lnTo>
                <a:lnTo>
                  <a:pt x="7052" y="183"/>
                </a:lnTo>
                <a:close/>
              </a:path>
            </a:pathLst>
          </a:custGeom>
          <a:solidFill>
            <a:srgbClr val="F291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6" name="Freeform 10">
            <a:extLst>
              <a:ext uri="{FF2B5EF4-FFF2-40B4-BE49-F238E27FC236}">
                <a16:creationId xmlns:a16="http://schemas.microsoft.com/office/drawing/2014/main" id="{BF0086A6-AAEF-DC43-A75A-FE22A7D4ABA0}"/>
              </a:ext>
            </a:extLst>
          </p:cNvPr>
          <p:cNvSpPr>
            <a:spLocks/>
          </p:cNvSpPr>
          <p:nvPr userDrawn="1"/>
        </p:nvSpPr>
        <p:spPr bwMode="auto">
          <a:xfrm>
            <a:off x="-52251" y="6672961"/>
            <a:ext cx="12244251" cy="185039"/>
          </a:xfrm>
          <a:custGeom>
            <a:avLst/>
            <a:gdLst>
              <a:gd name="T0" fmla="*/ 7053 w 7056"/>
              <a:gd name="T1" fmla="*/ 92 h 489"/>
              <a:gd name="T2" fmla="*/ 7053 w 7056"/>
              <a:gd name="T3" fmla="*/ 489 h 489"/>
              <a:gd name="T4" fmla="*/ 0 w 7056"/>
              <a:gd name="T5" fmla="*/ 489 h 489"/>
              <a:gd name="T6" fmla="*/ 0 w 7056"/>
              <a:gd name="T7" fmla="*/ 92 h 489"/>
              <a:gd name="T8" fmla="*/ 4 w 7056"/>
              <a:gd name="T9" fmla="*/ 92 h 489"/>
              <a:gd name="T10" fmla="*/ 4 w 7056"/>
              <a:gd name="T11" fmla="*/ 6 h 489"/>
              <a:gd name="T12" fmla="*/ 7056 w 7056"/>
              <a:gd name="T13" fmla="*/ 0 h 489"/>
              <a:gd name="T14" fmla="*/ 7053 w 7056"/>
              <a:gd name="T15" fmla="*/ 92 h 4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56" h="489">
                <a:moveTo>
                  <a:pt x="7053" y="92"/>
                </a:moveTo>
                <a:lnTo>
                  <a:pt x="7053" y="489"/>
                </a:lnTo>
                <a:lnTo>
                  <a:pt x="0" y="489"/>
                </a:lnTo>
                <a:lnTo>
                  <a:pt x="0" y="92"/>
                </a:lnTo>
                <a:lnTo>
                  <a:pt x="4" y="92"/>
                </a:lnTo>
                <a:lnTo>
                  <a:pt x="4" y="6"/>
                </a:lnTo>
                <a:lnTo>
                  <a:pt x="7056" y="0"/>
                </a:lnTo>
                <a:lnTo>
                  <a:pt x="7053" y="92"/>
                </a:lnTo>
                <a:close/>
              </a:path>
            </a:pathLst>
          </a:custGeom>
          <a:solidFill>
            <a:srgbClr val="0084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Tree>
    <p:extLst>
      <p:ext uri="{BB962C8B-B14F-4D97-AF65-F5344CB8AC3E}">
        <p14:creationId xmlns:p14="http://schemas.microsoft.com/office/powerpoint/2010/main" val="114279476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7_Custom Layout">
  <p:cSld name="7_Custom Layout">
    <p:spTree>
      <p:nvGrpSpPr>
        <p:cNvPr id="1" name="Shape 174298"/>
        <p:cNvGrpSpPr/>
        <p:nvPr/>
      </p:nvGrpSpPr>
      <p:grpSpPr>
        <a:xfrm>
          <a:off x="0" y="0"/>
          <a:ext cx="0" cy="0"/>
          <a:chOff x="0" y="0"/>
          <a:chExt cx="0" cy="0"/>
        </a:xfrm>
      </p:grpSpPr>
      <p:sp>
        <p:nvSpPr>
          <p:cNvPr id="174299" name="Google Shape;174299;p54"/>
          <p:cNvSpPr>
            <a:spLocks noGrp="1"/>
          </p:cNvSpPr>
          <p:nvPr>
            <p:ph type="pic" idx="2"/>
          </p:nvPr>
        </p:nvSpPr>
        <p:spPr>
          <a:xfrm>
            <a:off x="0" y="0"/>
            <a:ext cx="7323000" cy="6858000"/>
          </a:xfrm>
          <a:prstGeom prst="rect">
            <a:avLst/>
          </a:prstGeom>
          <a:solidFill>
            <a:srgbClr val="F2F2F2"/>
          </a:solidFill>
          <a:ln>
            <a:noFill/>
          </a:ln>
        </p:spPr>
        <p:txBody>
          <a:bodyPr spcFirstLastPara="1" lIns="91425" tIns="45700" rIns="91425" bIns="45700" rtlCol="0">
            <a:noAutofit/>
          </a:bodyPr>
          <a:lstStyle>
            <a:lvl1pPr marR="0" lvl="0" algn="l" rtl="0">
              <a:lnSpc>
                <a:spcPct val="90000"/>
              </a:lnSpc>
              <a:spcBef>
                <a:spcPts val="1000"/>
              </a:spcBef>
              <a:spcAft>
                <a:spcPts val="0"/>
              </a:spcAft>
              <a:buClr>
                <a:schemeClr val="dk1"/>
              </a:buClr>
              <a:buSzPts val="1200"/>
              <a:buFont typeface="Arial"/>
              <a:buNone/>
              <a:defRPr sz="1200" b="0" i="0" u="none" strike="noStrike" cap="none">
                <a:solidFill>
                  <a:schemeClr val="dk1"/>
                </a:solidFill>
                <a:latin typeface="Arial"/>
                <a:ea typeface="Arial"/>
                <a:cs typeface="Arial"/>
                <a:sym typeface="Arial"/>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lvl="0"/>
            <a:endParaRPr noProof="0" dirty="0">
              <a:sym typeface="Arial"/>
            </a:endParaRPr>
          </a:p>
        </p:txBody>
      </p:sp>
      <p:sp>
        <p:nvSpPr>
          <p:cNvPr id="3" name="Google Shape;174300;p54">
            <a:extLst>
              <a:ext uri="{FF2B5EF4-FFF2-40B4-BE49-F238E27FC236}">
                <a16:creationId xmlns:a16="http://schemas.microsoft.com/office/drawing/2014/main" id="{DC574166-6ACA-44CA-84D8-4CA565C644CF}"/>
              </a:ext>
            </a:extLst>
          </p:cNvPr>
          <p:cNvSpPr txBox="1">
            <a:spLocks noGrp="1"/>
          </p:cNvSpPr>
          <p:nvPr>
            <p:ph type="sldNum" idx="10"/>
          </p:nvPr>
        </p:nvSpPr>
        <p:spPr>
          <a:xfrm>
            <a:off x="11564938" y="285750"/>
            <a:ext cx="573087" cy="365125"/>
          </a:xfrm>
          <a:prstGeom prst="rect">
            <a:avLst/>
          </a:prstGeom>
        </p:spPr>
        <p:txBody>
          <a:bodyPr vert="horz" wrap="square" lIns="91425" tIns="45700" rIns="91425" bIns="45700" numCol="1" anchor="ctr" anchorCtr="0" compatLnSpc="1">
            <a:prstTxWarp prst="textNoShape">
              <a:avLst/>
            </a:prstTxWarp>
            <a:noAutofit/>
          </a:bodyPr>
          <a:lstStyle>
            <a:lvl1pPr algn="ctr" eaLnBrk="1" hangingPunct="1">
              <a:buClr>
                <a:srgbClr val="FFFFFF"/>
              </a:buClr>
              <a:buSzPts val="1200"/>
              <a:buFont typeface="Arial" panose="020B0604020202020204" pitchFamily="34" charset="0"/>
              <a:buNone/>
              <a:defRPr sz="1200" smtClean="0">
                <a:solidFill>
                  <a:srgbClr val="FFFFFF"/>
                </a:solidFill>
                <a:latin typeface="Arial" panose="020B0604020202020204" pitchFamily="34" charset="0"/>
                <a:cs typeface="Arial" panose="020B0604020202020204" pitchFamily="34" charset="0"/>
                <a:sym typeface="Arial" panose="020B0604020202020204" pitchFamily="34" charset="0"/>
              </a:defRPr>
            </a:lvl1pPr>
          </a:lstStyle>
          <a:p>
            <a:pPr>
              <a:defRPr/>
            </a:pPr>
            <a:fld id="{DEE98968-FD5B-4D76-8E08-FA8CE4C2422B}" type="slidenum">
              <a:rPr lang="es-ES" altLang="es-CO"/>
              <a:pPr>
                <a:defRPr/>
              </a:pPr>
              <a:t>‹Nº›</a:t>
            </a:fld>
            <a:endParaRPr lang="es-CO" altLang="es-CO" dirty="0"/>
          </a:p>
        </p:txBody>
      </p:sp>
    </p:spTree>
    <p:extLst>
      <p:ext uri="{BB962C8B-B14F-4D97-AF65-F5344CB8AC3E}">
        <p14:creationId xmlns:p14="http://schemas.microsoft.com/office/powerpoint/2010/main" val="205536998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1A773AF-EB60-424E-82A1-F5E1F24CE8D2}"/>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O"/>
          </a:p>
        </p:txBody>
      </p:sp>
      <p:sp>
        <p:nvSpPr>
          <p:cNvPr id="3" name="Subtítulo 2">
            <a:extLst>
              <a:ext uri="{FF2B5EF4-FFF2-40B4-BE49-F238E27FC236}">
                <a16:creationId xmlns:a16="http://schemas.microsoft.com/office/drawing/2014/main" id="{31D308D5-C390-41EC-A32B-5E3FBE69842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CO"/>
          </a:p>
        </p:txBody>
      </p:sp>
      <p:sp>
        <p:nvSpPr>
          <p:cNvPr id="4" name="Marcador de fecha 3">
            <a:extLst>
              <a:ext uri="{FF2B5EF4-FFF2-40B4-BE49-F238E27FC236}">
                <a16:creationId xmlns:a16="http://schemas.microsoft.com/office/drawing/2014/main" id="{063110DC-3424-4E12-8C51-2361BCD8002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60574E8-456F-4BC4-B642-B3FA733E6DAF}" type="datetimeFigureOut">
              <a:rPr kumimoji="0" lang="es-CO"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31/03/2022</a:t>
            </a:fld>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Marcador de pie de página 4">
            <a:extLst>
              <a:ext uri="{FF2B5EF4-FFF2-40B4-BE49-F238E27FC236}">
                <a16:creationId xmlns:a16="http://schemas.microsoft.com/office/drawing/2014/main" id="{5D978848-36D6-4DFB-843F-F8F604F803F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Marcador de número de diapositiva 5">
            <a:extLst>
              <a:ext uri="{FF2B5EF4-FFF2-40B4-BE49-F238E27FC236}">
                <a16:creationId xmlns:a16="http://schemas.microsoft.com/office/drawing/2014/main" id="{C7F08A1C-F2B1-41D1-8411-E1DAA81A785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80074-52F0-4902-AA2F-D69CC6E13DD0}" type="slidenum">
              <a:rPr kumimoji="0" lang="es-CO"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‹Nº›</a:t>
            </a:fld>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9822954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AD3BAB8-4692-4DA4-BC5C-558500D2DA86}"/>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88E8B422-5BE9-4184-A661-680FD0C83FFB}"/>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DB3C91F3-DB3A-4A1F-944A-EFECB776ABF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60574E8-456F-4BC4-B642-B3FA733E6DAF}" type="datetimeFigureOut">
              <a:rPr kumimoji="0" lang="es-CO"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31/03/2022</a:t>
            </a:fld>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Marcador de pie de página 4">
            <a:extLst>
              <a:ext uri="{FF2B5EF4-FFF2-40B4-BE49-F238E27FC236}">
                <a16:creationId xmlns:a16="http://schemas.microsoft.com/office/drawing/2014/main" id="{BEE52C0E-5DFE-4E01-BD25-3394A4EAA8C7}"/>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Marcador de número de diapositiva 5">
            <a:extLst>
              <a:ext uri="{FF2B5EF4-FFF2-40B4-BE49-F238E27FC236}">
                <a16:creationId xmlns:a16="http://schemas.microsoft.com/office/drawing/2014/main" id="{6254B173-789F-49BA-8710-3EC22645787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80074-52F0-4902-AA2F-D69CC6E13DD0}" type="slidenum">
              <a:rPr kumimoji="0" lang="es-CO"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‹Nº›</a:t>
            </a:fld>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0483339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3170EDB-BE2F-4929-91C4-DBE4F49ABD5C}"/>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64F0C676-1953-480B-AD23-03027D5C5B42}"/>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id="{57CE4D58-9ED9-477E-988F-46107813E84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60574E8-456F-4BC4-B642-B3FA733E6DAF}" type="datetimeFigureOut">
              <a:rPr kumimoji="0" lang="es-CO"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31/03/2022</a:t>
            </a:fld>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Marcador de pie de página 4">
            <a:extLst>
              <a:ext uri="{FF2B5EF4-FFF2-40B4-BE49-F238E27FC236}">
                <a16:creationId xmlns:a16="http://schemas.microsoft.com/office/drawing/2014/main" id="{17AF7937-719F-4640-A3BB-E3FFBC49A8D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Marcador de número de diapositiva 5">
            <a:extLst>
              <a:ext uri="{FF2B5EF4-FFF2-40B4-BE49-F238E27FC236}">
                <a16:creationId xmlns:a16="http://schemas.microsoft.com/office/drawing/2014/main" id="{AC9456BE-95D6-4020-A7DF-8F31D682284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80074-52F0-4902-AA2F-D69CC6E13DD0}" type="slidenum">
              <a:rPr kumimoji="0" lang="es-CO"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‹Nº›</a:t>
            </a:fld>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687587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23F2857-45F6-4632-AC39-EC2915757D1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9A5CE613-D6CC-4710-8681-DBD6D95992BC}"/>
              </a:ext>
            </a:extLst>
          </p:cNvPr>
          <p:cNvSpPr>
            <a:spLocks noGrp="1"/>
          </p:cNvSpPr>
          <p:nvPr>
            <p:ph sz="half" idx="1"/>
          </p:nvPr>
        </p:nvSpPr>
        <p:spPr>
          <a:xfrm>
            <a:off x="838200" y="1825625"/>
            <a:ext cx="51816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contenido 3">
            <a:extLst>
              <a:ext uri="{FF2B5EF4-FFF2-40B4-BE49-F238E27FC236}">
                <a16:creationId xmlns:a16="http://schemas.microsoft.com/office/drawing/2014/main" id="{95EB92DF-4EB8-4B53-9A53-7062EF042264}"/>
              </a:ext>
            </a:extLst>
          </p:cNvPr>
          <p:cNvSpPr>
            <a:spLocks noGrp="1"/>
          </p:cNvSpPr>
          <p:nvPr>
            <p:ph sz="half" idx="2"/>
          </p:nvPr>
        </p:nvSpPr>
        <p:spPr>
          <a:xfrm>
            <a:off x="6172200" y="1825625"/>
            <a:ext cx="51816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fecha 4">
            <a:extLst>
              <a:ext uri="{FF2B5EF4-FFF2-40B4-BE49-F238E27FC236}">
                <a16:creationId xmlns:a16="http://schemas.microsoft.com/office/drawing/2014/main" id="{03EFCF4D-6F51-47C6-A065-E133E73E42D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60574E8-456F-4BC4-B642-B3FA733E6DAF}" type="datetimeFigureOut">
              <a:rPr kumimoji="0" lang="es-CO"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31/03/2022</a:t>
            </a:fld>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Marcador de pie de página 5">
            <a:extLst>
              <a:ext uri="{FF2B5EF4-FFF2-40B4-BE49-F238E27FC236}">
                <a16:creationId xmlns:a16="http://schemas.microsoft.com/office/drawing/2014/main" id="{806BA4E7-4104-41FC-8159-4780D809C6C5}"/>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Marcador de número de diapositiva 6">
            <a:extLst>
              <a:ext uri="{FF2B5EF4-FFF2-40B4-BE49-F238E27FC236}">
                <a16:creationId xmlns:a16="http://schemas.microsoft.com/office/drawing/2014/main" id="{1D2B7B8C-6D50-46BB-AF2C-15ABB5EDD8A4}"/>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80074-52F0-4902-AA2F-D69CC6E13DD0}" type="slidenum">
              <a:rPr kumimoji="0" lang="es-CO"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‹Nº›</a:t>
            </a:fld>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7330039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47228A90-C814-4360-9393-C945589C7DCC}"/>
              </a:ext>
            </a:extLst>
          </p:cNvPr>
          <p:cNvSpPr>
            <a:spLocks noGrp="1"/>
          </p:cNvSpPr>
          <p:nvPr>
            <p:ph type="title"/>
          </p:nvPr>
        </p:nvSpPr>
        <p:spPr>
          <a:xfrm>
            <a:off x="839788" y="365125"/>
            <a:ext cx="10515600" cy="1325563"/>
          </a:xfrm>
        </p:spPr>
        <p:txBody>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4F12B27A-A5AB-4D19-868D-F4FD13DF1B3B}"/>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id="{34398140-E73F-455E-891E-7ABEB6E9C2B5}"/>
              </a:ext>
            </a:extLst>
          </p:cNvPr>
          <p:cNvSpPr>
            <a:spLocks noGrp="1"/>
          </p:cNvSpPr>
          <p:nvPr>
            <p:ph sz="half" idx="2"/>
          </p:nvPr>
        </p:nvSpPr>
        <p:spPr>
          <a:xfrm>
            <a:off x="839788" y="2505075"/>
            <a:ext cx="5157787"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texto 4">
            <a:extLst>
              <a:ext uri="{FF2B5EF4-FFF2-40B4-BE49-F238E27FC236}">
                <a16:creationId xmlns:a16="http://schemas.microsoft.com/office/drawing/2014/main" id="{A3F92A61-C5CB-4EFE-98E3-26AACBAAA402}"/>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id="{15BC586A-1381-49CF-B01A-EC538E158A5D}"/>
              </a:ext>
            </a:extLst>
          </p:cNvPr>
          <p:cNvSpPr>
            <a:spLocks noGrp="1"/>
          </p:cNvSpPr>
          <p:nvPr>
            <p:ph sz="quarter" idx="4"/>
          </p:nvPr>
        </p:nvSpPr>
        <p:spPr>
          <a:xfrm>
            <a:off x="6172200" y="2505075"/>
            <a:ext cx="5183188"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7" name="Marcador de fecha 6">
            <a:extLst>
              <a:ext uri="{FF2B5EF4-FFF2-40B4-BE49-F238E27FC236}">
                <a16:creationId xmlns:a16="http://schemas.microsoft.com/office/drawing/2014/main" id="{C6C8EE69-F311-461A-BF22-9E93BC65C91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60574E8-456F-4BC4-B642-B3FA733E6DAF}" type="datetimeFigureOut">
              <a:rPr kumimoji="0" lang="es-CO"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31/03/2022</a:t>
            </a:fld>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8" name="Marcador de pie de página 7">
            <a:extLst>
              <a:ext uri="{FF2B5EF4-FFF2-40B4-BE49-F238E27FC236}">
                <a16:creationId xmlns:a16="http://schemas.microsoft.com/office/drawing/2014/main" id="{92337669-D667-4BB9-BE3D-EB498144241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9" name="Marcador de número de diapositiva 8">
            <a:extLst>
              <a:ext uri="{FF2B5EF4-FFF2-40B4-BE49-F238E27FC236}">
                <a16:creationId xmlns:a16="http://schemas.microsoft.com/office/drawing/2014/main" id="{78628801-088B-4F85-9781-68F90F65DE0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80074-52F0-4902-AA2F-D69CC6E13DD0}" type="slidenum">
              <a:rPr kumimoji="0" lang="es-CO"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‹Nº›</a:t>
            </a:fld>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7356235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5F67E41A-3802-4FF1-A042-23D3A14CE719}"/>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fecha 2">
            <a:extLst>
              <a:ext uri="{FF2B5EF4-FFF2-40B4-BE49-F238E27FC236}">
                <a16:creationId xmlns:a16="http://schemas.microsoft.com/office/drawing/2014/main" id="{D4044778-7758-41A6-8922-00E0897DB94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60574E8-456F-4BC4-B642-B3FA733E6DAF}" type="datetimeFigureOut">
              <a:rPr kumimoji="0" lang="es-CO"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31/03/2022</a:t>
            </a:fld>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Marcador de pie de página 3">
            <a:extLst>
              <a:ext uri="{FF2B5EF4-FFF2-40B4-BE49-F238E27FC236}">
                <a16:creationId xmlns:a16="http://schemas.microsoft.com/office/drawing/2014/main" id="{5AD98447-1C0C-48E0-98D3-E1FBFDD440F7}"/>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Marcador de número de diapositiva 4">
            <a:extLst>
              <a:ext uri="{FF2B5EF4-FFF2-40B4-BE49-F238E27FC236}">
                <a16:creationId xmlns:a16="http://schemas.microsoft.com/office/drawing/2014/main" id="{47B59F0D-8815-4EF7-9CAF-5569CF0334C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80074-52F0-4902-AA2F-D69CC6E13DD0}" type="slidenum">
              <a:rPr kumimoji="0" lang="es-CO"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‹Nº›</a:t>
            </a:fld>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2944078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DE0D3CC4-6BFA-4610-AD50-B517FBA1B43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60574E8-456F-4BC4-B642-B3FA733E6DAF}" type="datetimeFigureOut">
              <a:rPr kumimoji="0" lang="es-CO"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31/03/2022</a:t>
            </a:fld>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3" name="Marcador de pie de página 2">
            <a:extLst>
              <a:ext uri="{FF2B5EF4-FFF2-40B4-BE49-F238E27FC236}">
                <a16:creationId xmlns:a16="http://schemas.microsoft.com/office/drawing/2014/main" id="{AC47BDCD-C2E8-48C7-959F-CC50F5C22BF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Marcador de número de diapositiva 3">
            <a:extLst>
              <a:ext uri="{FF2B5EF4-FFF2-40B4-BE49-F238E27FC236}">
                <a16:creationId xmlns:a16="http://schemas.microsoft.com/office/drawing/2014/main" id="{1D10469F-E2B5-4E86-93F3-804873A6DEE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80074-52F0-4902-AA2F-D69CC6E13DD0}" type="slidenum">
              <a:rPr kumimoji="0" lang="es-CO"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‹Nº›</a:t>
            </a:fld>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4102995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02E96B1-5409-4071-9FC3-96FD9AB3FC63}"/>
              </a:ext>
            </a:extLst>
          </p:cNvPr>
          <p:cNvSpPr>
            <a:spLocks noGrp="1"/>
          </p:cNvSpPr>
          <p:nvPr>
            <p:ph type="title"/>
          </p:nvPr>
        </p:nvSpPr>
        <p:spPr>
          <a:xfrm>
            <a:off x="838200" y="841919"/>
            <a:ext cx="8371114" cy="1325563"/>
          </a:xfrm>
        </p:spPr>
        <p:txBody>
          <a:bodyPr/>
          <a:lstStyle/>
          <a:p>
            <a:r>
              <a:rPr lang="es-ES" dirty="0"/>
              <a:t>Haga clic para modificar el estilo de título del patrón</a:t>
            </a:r>
            <a:endParaRPr lang="es-CO" dirty="0"/>
          </a:p>
        </p:txBody>
      </p:sp>
      <p:sp>
        <p:nvSpPr>
          <p:cNvPr id="3" name="Marcador de contenido 2">
            <a:extLst>
              <a:ext uri="{FF2B5EF4-FFF2-40B4-BE49-F238E27FC236}">
                <a16:creationId xmlns:a16="http://schemas.microsoft.com/office/drawing/2014/main" id="{44600876-4CED-4CB9-AB28-72E8BDFDA055}"/>
              </a:ext>
            </a:extLst>
          </p:cNvPr>
          <p:cNvSpPr>
            <a:spLocks noGrp="1"/>
          </p:cNvSpPr>
          <p:nvPr>
            <p:ph idx="1"/>
          </p:nvPr>
        </p:nvSpPr>
        <p:spPr>
          <a:xfrm>
            <a:off x="838200" y="2619103"/>
            <a:ext cx="10515600" cy="3557860"/>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Tree>
    <p:extLst>
      <p:ext uri="{BB962C8B-B14F-4D97-AF65-F5344CB8AC3E}">
        <p14:creationId xmlns:p14="http://schemas.microsoft.com/office/powerpoint/2010/main" val="196827239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B635607-13EE-4306-B970-40AA288A7398}"/>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AE2E0D98-9D1F-48B2-BF81-CAD14D690A6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texto 3">
            <a:extLst>
              <a:ext uri="{FF2B5EF4-FFF2-40B4-BE49-F238E27FC236}">
                <a16:creationId xmlns:a16="http://schemas.microsoft.com/office/drawing/2014/main" id="{89B9FEEB-6D05-4AB4-98C8-356BF41878F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A255331C-E5B3-4037-AB7C-BA67A583208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60574E8-456F-4BC4-B642-B3FA733E6DAF}" type="datetimeFigureOut">
              <a:rPr kumimoji="0" lang="es-CO"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31/03/2022</a:t>
            </a:fld>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Marcador de pie de página 5">
            <a:extLst>
              <a:ext uri="{FF2B5EF4-FFF2-40B4-BE49-F238E27FC236}">
                <a16:creationId xmlns:a16="http://schemas.microsoft.com/office/drawing/2014/main" id="{CEAB31B1-7306-40BB-8D6D-D40892F6B33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Marcador de número de diapositiva 6">
            <a:extLst>
              <a:ext uri="{FF2B5EF4-FFF2-40B4-BE49-F238E27FC236}">
                <a16:creationId xmlns:a16="http://schemas.microsoft.com/office/drawing/2014/main" id="{2BEABFE9-DE01-410B-8B27-F58203C04EA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80074-52F0-4902-AA2F-D69CC6E13DD0}" type="slidenum">
              <a:rPr kumimoji="0" lang="es-CO"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‹Nº›</a:t>
            </a:fld>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742850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571437F2-6673-4015-8F75-35C1A8D91FC1}"/>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posición de imagen 2">
            <a:extLst>
              <a:ext uri="{FF2B5EF4-FFF2-40B4-BE49-F238E27FC236}">
                <a16:creationId xmlns:a16="http://schemas.microsoft.com/office/drawing/2014/main" id="{0ACA4AFB-7B12-4FB0-9971-CE8B7F237A6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CO"/>
          </a:p>
        </p:txBody>
      </p:sp>
      <p:sp>
        <p:nvSpPr>
          <p:cNvPr id="4" name="Marcador de texto 3">
            <a:extLst>
              <a:ext uri="{FF2B5EF4-FFF2-40B4-BE49-F238E27FC236}">
                <a16:creationId xmlns:a16="http://schemas.microsoft.com/office/drawing/2014/main" id="{8F212990-9DAC-404E-B04F-9B93ECEE28C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E4621FC9-2245-408C-AF67-B0892D48CA6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60574E8-456F-4BC4-B642-B3FA733E6DAF}" type="datetimeFigureOut">
              <a:rPr kumimoji="0" lang="es-CO"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31/03/2022</a:t>
            </a:fld>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Marcador de pie de página 5">
            <a:extLst>
              <a:ext uri="{FF2B5EF4-FFF2-40B4-BE49-F238E27FC236}">
                <a16:creationId xmlns:a16="http://schemas.microsoft.com/office/drawing/2014/main" id="{DC9F914D-A8F3-49D1-A9BE-B34CFB568315}"/>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Marcador de número de diapositiva 6">
            <a:extLst>
              <a:ext uri="{FF2B5EF4-FFF2-40B4-BE49-F238E27FC236}">
                <a16:creationId xmlns:a16="http://schemas.microsoft.com/office/drawing/2014/main" id="{EBB5B3E3-3914-40AF-8DD9-7D5E922F088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80074-52F0-4902-AA2F-D69CC6E13DD0}" type="slidenum">
              <a:rPr kumimoji="0" lang="es-CO"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‹Nº›</a:t>
            </a:fld>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7328316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3B1865D-7370-4BE9-9DD5-A1C72CBCD6AC}"/>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9ABE3817-C943-4B4D-B73A-667DC45D6805}"/>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AA7F26B5-ECBB-45D8-9428-336D6037878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60574E8-456F-4BC4-B642-B3FA733E6DAF}" type="datetimeFigureOut">
              <a:rPr kumimoji="0" lang="es-CO"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31/03/2022</a:t>
            </a:fld>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Marcador de pie de página 4">
            <a:extLst>
              <a:ext uri="{FF2B5EF4-FFF2-40B4-BE49-F238E27FC236}">
                <a16:creationId xmlns:a16="http://schemas.microsoft.com/office/drawing/2014/main" id="{CB78E5DF-6377-4052-8249-8F011D91A43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Marcador de número de diapositiva 5">
            <a:extLst>
              <a:ext uri="{FF2B5EF4-FFF2-40B4-BE49-F238E27FC236}">
                <a16:creationId xmlns:a16="http://schemas.microsoft.com/office/drawing/2014/main" id="{CA75501D-84CB-42D6-ADA0-EB756374DDC4}"/>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80074-52F0-4902-AA2F-D69CC6E13DD0}" type="slidenum">
              <a:rPr kumimoji="0" lang="es-CO"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‹Nº›</a:t>
            </a:fld>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6273367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C47BC36E-39FC-48A6-B536-54F7574DFF23}"/>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DC0EDDB2-5396-49FC-B498-0493054AE1A7}"/>
              </a:ext>
            </a:extLst>
          </p:cNvPr>
          <p:cNvSpPr>
            <a:spLocks noGrp="1"/>
          </p:cNvSpPr>
          <p:nvPr>
            <p:ph type="body" orient="vert" idx="1"/>
          </p:nvPr>
        </p:nvSpPr>
        <p:spPr>
          <a:xfrm>
            <a:off x="838200" y="365125"/>
            <a:ext cx="7734300" cy="5811838"/>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E0D0E4D8-14D8-4827-A8F5-F245F7D8BDA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60574E8-456F-4BC4-B642-B3FA733E6DAF}" type="datetimeFigureOut">
              <a:rPr kumimoji="0" lang="es-CO"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31/03/2022</a:t>
            </a:fld>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Marcador de pie de página 4">
            <a:extLst>
              <a:ext uri="{FF2B5EF4-FFF2-40B4-BE49-F238E27FC236}">
                <a16:creationId xmlns:a16="http://schemas.microsoft.com/office/drawing/2014/main" id="{4A44F40E-F357-4E36-93DF-D78EB08E556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Marcador de número de diapositiva 5">
            <a:extLst>
              <a:ext uri="{FF2B5EF4-FFF2-40B4-BE49-F238E27FC236}">
                <a16:creationId xmlns:a16="http://schemas.microsoft.com/office/drawing/2014/main" id="{89A21E4A-02CA-46E9-BF0F-7A2F49669B7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80074-52F0-4902-AA2F-D69CC6E13DD0}" type="slidenum">
              <a:rPr kumimoji="0" lang="es-CO"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‹Nº›</a:t>
            </a:fld>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6418326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os coles">
    <p:spTree>
      <p:nvGrpSpPr>
        <p:cNvPr id="1" name=""/>
        <p:cNvGrpSpPr/>
        <p:nvPr/>
      </p:nvGrpSpPr>
      <p:grpSpPr>
        <a:xfrm>
          <a:off x="0" y="0"/>
          <a:ext cx="0" cy="0"/>
          <a:chOff x="0" y="0"/>
          <a:chExt cx="0" cy="0"/>
        </a:xfrm>
      </p:grpSpPr>
      <p:sp>
        <p:nvSpPr>
          <p:cNvPr id="3" name="Marcador de contenido 2">
            <a:extLst>
              <a:ext uri="{FF2B5EF4-FFF2-40B4-BE49-F238E27FC236}">
                <a16:creationId xmlns:a16="http://schemas.microsoft.com/office/drawing/2014/main" id="{12F751C9-A683-4E55-B23B-569029A0EAD4}"/>
              </a:ext>
            </a:extLst>
          </p:cNvPr>
          <p:cNvSpPr>
            <a:spLocks noGrp="1"/>
          </p:cNvSpPr>
          <p:nvPr>
            <p:ph sz="half" idx="1"/>
          </p:nvPr>
        </p:nvSpPr>
        <p:spPr>
          <a:xfrm>
            <a:off x="838200" y="1825625"/>
            <a:ext cx="51816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contenido 3">
            <a:extLst>
              <a:ext uri="{FF2B5EF4-FFF2-40B4-BE49-F238E27FC236}">
                <a16:creationId xmlns:a16="http://schemas.microsoft.com/office/drawing/2014/main" id="{978B80ED-2242-400C-898E-E645B49B0AD7}"/>
              </a:ext>
            </a:extLst>
          </p:cNvPr>
          <p:cNvSpPr>
            <a:spLocks noGrp="1"/>
          </p:cNvSpPr>
          <p:nvPr>
            <p:ph sz="half" idx="2"/>
          </p:nvPr>
        </p:nvSpPr>
        <p:spPr>
          <a:xfrm>
            <a:off x="6172200" y="1825625"/>
            <a:ext cx="51816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Tree>
    <p:extLst>
      <p:ext uri="{BB962C8B-B14F-4D97-AF65-F5344CB8AC3E}">
        <p14:creationId xmlns:p14="http://schemas.microsoft.com/office/powerpoint/2010/main" val="67726979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TxTwoObj" preserve="1">
  <p:cSld name="Dos coles y ti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66406C2-79B3-4B60-9FF2-EBEE775D22FC}"/>
              </a:ext>
            </a:extLst>
          </p:cNvPr>
          <p:cNvSpPr>
            <a:spLocks noGrp="1"/>
          </p:cNvSpPr>
          <p:nvPr>
            <p:ph type="title"/>
          </p:nvPr>
        </p:nvSpPr>
        <p:spPr>
          <a:xfrm>
            <a:off x="839788" y="1053987"/>
            <a:ext cx="10515600" cy="1325563"/>
          </a:xfrm>
        </p:spPr>
        <p:txBody>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BE059BC3-24AA-429A-9B21-FC3B95FDB04A}"/>
              </a:ext>
            </a:extLst>
          </p:cNvPr>
          <p:cNvSpPr>
            <a:spLocks noGrp="1"/>
          </p:cNvSpPr>
          <p:nvPr>
            <p:ph type="body" idx="1"/>
          </p:nvPr>
        </p:nvSpPr>
        <p:spPr>
          <a:xfrm>
            <a:off x="839788" y="2791506"/>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id="{847CA8DD-A13F-4B2E-B998-AE3FC56C552E}"/>
              </a:ext>
            </a:extLst>
          </p:cNvPr>
          <p:cNvSpPr>
            <a:spLocks noGrp="1"/>
          </p:cNvSpPr>
          <p:nvPr>
            <p:ph sz="half" idx="2"/>
          </p:nvPr>
        </p:nvSpPr>
        <p:spPr>
          <a:xfrm>
            <a:off x="839788" y="3615418"/>
            <a:ext cx="5157787"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texto 4">
            <a:extLst>
              <a:ext uri="{FF2B5EF4-FFF2-40B4-BE49-F238E27FC236}">
                <a16:creationId xmlns:a16="http://schemas.microsoft.com/office/drawing/2014/main" id="{AC05224F-7398-41FB-8CE0-61F234CE9C0E}"/>
              </a:ext>
            </a:extLst>
          </p:cNvPr>
          <p:cNvSpPr>
            <a:spLocks noGrp="1"/>
          </p:cNvSpPr>
          <p:nvPr>
            <p:ph type="body" sz="quarter" idx="3"/>
          </p:nvPr>
        </p:nvSpPr>
        <p:spPr>
          <a:xfrm>
            <a:off x="6172200" y="2791506"/>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id="{D0C4906F-8616-4A0D-B7D8-F27326C875F2}"/>
              </a:ext>
            </a:extLst>
          </p:cNvPr>
          <p:cNvSpPr>
            <a:spLocks noGrp="1"/>
          </p:cNvSpPr>
          <p:nvPr>
            <p:ph sz="quarter" idx="4"/>
          </p:nvPr>
        </p:nvSpPr>
        <p:spPr>
          <a:xfrm>
            <a:off x="6172200" y="3615418"/>
            <a:ext cx="5183188"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Tree>
    <p:extLst>
      <p:ext uri="{BB962C8B-B14F-4D97-AF65-F5344CB8AC3E}">
        <p14:creationId xmlns:p14="http://schemas.microsoft.com/office/powerpoint/2010/main" val="15706657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preserve="1">
  <p:cSld name="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F440507-BDDD-4692-B1F2-D1DD34C867F8}"/>
              </a:ext>
            </a:extLst>
          </p:cNvPr>
          <p:cNvSpPr>
            <a:spLocks noGrp="1"/>
          </p:cNvSpPr>
          <p:nvPr>
            <p:ph type="title"/>
          </p:nvPr>
        </p:nvSpPr>
        <p:spPr>
          <a:xfrm>
            <a:off x="838200" y="2984863"/>
            <a:ext cx="10515600" cy="1136468"/>
          </a:xfrm>
        </p:spPr>
        <p:txBody>
          <a:bodyPr/>
          <a:lstStyle/>
          <a:p>
            <a:r>
              <a:rPr lang="es-ES" dirty="0"/>
              <a:t>Haga clic para modificar el estilo de título del patrón</a:t>
            </a:r>
            <a:endParaRPr lang="es-CO" dirty="0"/>
          </a:p>
        </p:txBody>
      </p:sp>
    </p:spTree>
    <p:extLst>
      <p:ext uri="{BB962C8B-B14F-4D97-AF65-F5344CB8AC3E}">
        <p14:creationId xmlns:p14="http://schemas.microsoft.com/office/powerpoint/2010/main" val="121331209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75AAEFC-5C54-4608-891B-9E752242F824}"/>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55F13CF4-FA95-4FD3-9C1B-3034E6F8D69B}"/>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texto 3">
            <a:extLst>
              <a:ext uri="{FF2B5EF4-FFF2-40B4-BE49-F238E27FC236}">
                <a16:creationId xmlns:a16="http://schemas.microsoft.com/office/drawing/2014/main" id="{3B74634E-F5C1-4EB9-A484-1830076DF92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dirty="0"/>
              <a:t>Haga clic para modificar los estilos de texto del patrón</a:t>
            </a:r>
          </a:p>
        </p:txBody>
      </p:sp>
    </p:spTree>
    <p:extLst>
      <p:ext uri="{BB962C8B-B14F-4D97-AF65-F5344CB8AC3E}">
        <p14:creationId xmlns:p14="http://schemas.microsoft.com/office/powerpoint/2010/main" val="133349484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Blanco">
    <p:spTree>
      <p:nvGrpSpPr>
        <p:cNvPr id="1" name=""/>
        <p:cNvGrpSpPr/>
        <p:nvPr/>
      </p:nvGrpSpPr>
      <p:grpSpPr>
        <a:xfrm>
          <a:off x="0" y="0"/>
          <a:ext cx="0" cy="0"/>
          <a:chOff x="0" y="0"/>
          <a:chExt cx="0" cy="0"/>
        </a:xfrm>
      </p:grpSpPr>
      <p:sp>
        <p:nvSpPr>
          <p:cNvPr id="2" name="Freeform 6">
            <a:extLst>
              <a:ext uri="{FF2B5EF4-FFF2-40B4-BE49-F238E27FC236}">
                <a16:creationId xmlns:a16="http://schemas.microsoft.com/office/drawing/2014/main" id="{74E22301-05D3-4B14-BC06-27E13ED90F2A}"/>
              </a:ext>
            </a:extLst>
          </p:cNvPr>
          <p:cNvSpPr>
            <a:spLocks/>
          </p:cNvSpPr>
          <p:nvPr userDrawn="1"/>
        </p:nvSpPr>
        <p:spPr bwMode="auto">
          <a:xfrm>
            <a:off x="6912" y="6270171"/>
            <a:ext cx="10658911" cy="341301"/>
          </a:xfrm>
          <a:custGeom>
            <a:avLst/>
            <a:gdLst>
              <a:gd name="T0" fmla="*/ 0 w 7052"/>
              <a:gd name="T1" fmla="*/ 272 h 272"/>
              <a:gd name="T2" fmla="*/ 0 w 7052"/>
              <a:gd name="T3" fmla="*/ 0 h 272"/>
              <a:gd name="T4" fmla="*/ 7052 w 7052"/>
              <a:gd name="T5" fmla="*/ 272 h 272"/>
              <a:gd name="T6" fmla="*/ 0 w 7052"/>
              <a:gd name="T7" fmla="*/ 272 h 272"/>
            </a:gdLst>
            <a:ahLst/>
            <a:cxnLst>
              <a:cxn ang="0">
                <a:pos x="T0" y="T1"/>
              </a:cxn>
              <a:cxn ang="0">
                <a:pos x="T2" y="T3"/>
              </a:cxn>
              <a:cxn ang="0">
                <a:pos x="T4" y="T5"/>
              </a:cxn>
              <a:cxn ang="0">
                <a:pos x="T6" y="T7"/>
              </a:cxn>
            </a:cxnLst>
            <a:rect l="0" t="0" r="r" b="b"/>
            <a:pathLst>
              <a:path w="7052" h="272">
                <a:moveTo>
                  <a:pt x="0" y="272"/>
                </a:moveTo>
                <a:lnTo>
                  <a:pt x="0" y="0"/>
                </a:lnTo>
                <a:lnTo>
                  <a:pt x="7052" y="272"/>
                </a:lnTo>
                <a:lnTo>
                  <a:pt x="0" y="27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s-CO" dirty="0"/>
          </a:p>
        </p:txBody>
      </p:sp>
      <p:sp>
        <p:nvSpPr>
          <p:cNvPr id="3" name="Freeform 8">
            <a:extLst>
              <a:ext uri="{FF2B5EF4-FFF2-40B4-BE49-F238E27FC236}">
                <a16:creationId xmlns:a16="http://schemas.microsoft.com/office/drawing/2014/main" id="{5F87C23B-2588-4F62-92B1-B32A3A038DCA}"/>
              </a:ext>
            </a:extLst>
          </p:cNvPr>
          <p:cNvSpPr>
            <a:spLocks/>
          </p:cNvSpPr>
          <p:nvPr userDrawn="1"/>
        </p:nvSpPr>
        <p:spPr bwMode="auto">
          <a:xfrm>
            <a:off x="6912" y="6477789"/>
            <a:ext cx="12185088" cy="232254"/>
          </a:xfrm>
          <a:custGeom>
            <a:avLst/>
            <a:gdLst>
              <a:gd name="T0" fmla="*/ 0 w 7052"/>
              <a:gd name="T1" fmla="*/ 183 h 183"/>
              <a:gd name="T2" fmla="*/ 0 w 7052"/>
              <a:gd name="T3" fmla="*/ 0 h 183"/>
              <a:gd name="T4" fmla="*/ 7052 w 7052"/>
              <a:gd name="T5" fmla="*/ 183 h 183"/>
              <a:gd name="T6" fmla="*/ 0 w 7052"/>
              <a:gd name="T7" fmla="*/ 183 h 183"/>
            </a:gdLst>
            <a:ahLst/>
            <a:cxnLst>
              <a:cxn ang="0">
                <a:pos x="T0" y="T1"/>
              </a:cxn>
              <a:cxn ang="0">
                <a:pos x="T2" y="T3"/>
              </a:cxn>
              <a:cxn ang="0">
                <a:pos x="T4" y="T5"/>
              </a:cxn>
              <a:cxn ang="0">
                <a:pos x="T6" y="T7"/>
              </a:cxn>
            </a:cxnLst>
            <a:rect l="0" t="0" r="r" b="b"/>
            <a:pathLst>
              <a:path w="7052" h="183">
                <a:moveTo>
                  <a:pt x="0" y="183"/>
                </a:moveTo>
                <a:lnTo>
                  <a:pt x="0" y="0"/>
                </a:lnTo>
                <a:lnTo>
                  <a:pt x="7052" y="183"/>
                </a:lnTo>
                <a:lnTo>
                  <a:pt x="0" y="183"/>
                </a:lnTo>
                <a:close/>
              </a:path>
            </a:pathLst>
          </a:custGeom>
          <a:solidFill>
            <a:srgbClr val="E74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4" name="Freeform 9">
            <a:extLst>
              <a:ext uri="{FF2B5EF4-FFF2-40B4-BE49-F238E27FC236}">
                <a16:creationId xmlns:a16="http://schemas.microsoft.com/office/drawing/2014/main" id="{F7E1F792-BA85-43B0-8899-373FFE8F37A8}"/>
              </a:ext>
            </a:extLst>
          </p:cNvPr>
          <p:cNvSpPr>
            <a:spLocks/>
          </p:cNvSpPr>
          <p:nvPr userDrawn="1"/>
        </p:nvSpPr>
        <p:spPr bwMode="auto">
          <a:xfrm>
            <a:off x="6912" y="6527603"/>
            <a:ext cx="12185088" cy="166499"/>
          </a:xfrm>
          <a:custGeom>
            <a:avLst/>
            <a:gdLst>
              <a:gd name="T0" fmla="*/ 7052 w 7052"/>
              <a:gd name="T1" fmla="*/ 183 h 183"/>
              <a:gd name="T2" fmla="*/ 7052 w 7052"/>
              <a:gd name="T3" fmla="*/ 0 h 183"/>
              <a:gd name="T4" fmla="*/ 0 w 7052"/>
              <a:gd name="T5" fmla="*/ 183 h 183"/>
              <a:gd name="T6" fmla="*/ 7052 w 7052"/>
              <a:gd name="T7" fmla="*/ 183 h 183"/>
            </a:gdLst>
            <a:ahLst/>
            <a:cxnLst>
              <a:cxn ang="0">
                <a:pos x="T0" y="T1"/>
              </a:cxn>
              <a:cxn ang="0">
                <a:pos x="T2" y="T3"/>
              </a:cxn>
              <a:cxn ang="0">
                <a:pos x="T4" y="T5"/>
              </a:cxn>
              <a:cxn ang="0">
                <a:pos x="T6" y="T7"/>
              </a:cxn>
            </a:cxnLst>
            <a:rect l="0" t="0" r="r" b="b"/>
            <a:pathLst>
              <a:path w="7052" h="183">
                <a:moveTo>
                  <a:pt x="7052" y="183"/>
                </a:moveTo>
                <a:lnTo>
                  <a:pt x="7052" y="0"/>
                </a:lnTo>
                <a:lnTo>
                  <a:pt x="0" y="183"/>
                </a:lnTo>
                <a:lnTo>
                  <a:pt x="7052" y="183"/>
                </a:lnTo>
                <a:close/>
              </a:path>
            </a:pathLst>
          </a:custGeom>
          <a:solidFill>
            <a:srgbClr val="F291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5" name="Freeform 10">
            <a:extLst>
              <a:ext uri="{FF2B5EF4-FFF2-40B4-BE49-F238E27FC236}">
                <a16:creationId xmlns:a16="http://schemas.microsoft.com/office/drawing/2014/main" id="{33820785-0948-49E4-A4BA-5D307DC63CAF}"/>
              </a:ext>
            </a:extLst>
          </p:cNvPr>
          <p:cNvSpPr>
            <a:spLocks/>
          </p:cNvSpPr>
          <p:nvPr userDrawn="1"/>
        </p:nvSpPr>
        <p:spPr bwMode="auto">
          <a:xfrm>
            <a:off x="-52251" y="6672961"/>
            <a:ext cx="12244251" cy="185039"/>
          </a:xfrm>
          <a:custGeom>
            <a:avLst/>
            <a:gdLst>
              <a:gd name="T0" fmla="*/ 7053 w 7056"/>
              <a:gd name="T1" fmla="*/ 92 h 489"/>
              <a:gd name="T2" fmla="*/ 7053 w 7056"/>
              <a:gd name="T3" fmla="*/ 489 h 489"/>
              <a:gd name="T4" fmla="*/ 0 w 7056"/>
              <a:gd name="T5" fmla="*/ 489 h 489"/>
              <a:gd name="T6" fmla="*/ 0 w 7056"/>
              <a:gd name="T7" fmla="*/ 92 h 489"/>
              <a:gd name="T8" fmla="*/ 4 w 7056"/>
              <a:gd name="T9" fmla="*/ 92 h 489"/>
              <a:gd name="T10" fmla="*/ 4 w 7056"/>
              <a:gd name="T11" fmla="*/ 6 h 489"/>
              <a:gd name="T12" fmla="*/ 7056 w 7056"/>
              <a:gd name="T13" fmla="*/ 0 h 489"/>
              <a:gd name="T14" fmla="*/ 7053 w 7056"/>
              <a:gd name="T15" fmla="*/ 92 h 4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56" h="489">
                <a:moveTo>
                  <a:pt x="7053" y="92"/>
                </a:moveTo>
                <a:lnTo>
                  <a:pt x="7053" y="489"/>
                </a:lnTo>
                <a:lnTo>
                  <a:pt x="0" y="489"/>
                </a:lnTo>
                <a:lnTo>
                  <a:pt x="0" y="92"/>
                </a:lnTo>
                <a:lnTo>
                  <a:pt x="4" y="92"/>
                </a:lnTo>
                <a:lnTo>
                  <a:pt x="4" y="6"/>
                </a:lnTo>
                <a:lnTo>
                  <a:pt x="7056" y="0"/>
                </a:lnTo>
                <a:lnTo>
                  <a:pt x="7053" y="92"/>
                </a:lnTo>
                <a:close/>
              </a:path>
            </a:pathLst>
          </a:custGeom>
          <a:solidFill>
            <a:srgbClr val="0084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Tree>
    <p:extLst>
      <p:ext uri="{BB962C8B-B14F-4D97-AF65-F5344CB8AC3E}">
        <p14:creationId xmlns:p14="http://schemas.microsoft.com/office/powerpoint/2010/main" val="202874709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Foto superior">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p:txBody>
          <a:bodyPr/>
          <a:lstStyle/>
          <a:p>
            <a:fld id="{A0063FFC-3F4A-4B71-B5C8-7ED7B6CBE892}" type="slidenum">
              <a:rPr lang="en-US" smtClean="0"/>
              <a:t>‹Nº›</a:t>
            </a:fld>
            <a:endParaRPr lang="en-US" dirty="0"/>
          </a:p>
        </p:txBody>
      </p:sp>
      <p:sp>
        <p:nvSpPr>
          <p:cNvPr id="3" name="Picture Placeholder 15"/>
          <p:cNvSpPr>
            <a:spLocks noGrp="1"/>
          </p:cNvSpPr>
          <p:nvPr>
            <p:ph type="pic" sz="quarter" idx="13"/>
          </p:nvPr>
        </p:nvSpPr>
        <p:spPr>
          <a:xfrm>
            <a:off x="0" y="0"/>
            <a:ext cx="12192000" cy="3429000"/>
          </a:xfrm>
          <a:prstGeom prst="rect">
            <a:avLst/>
          </a:prstGeom>
          <a:solidFill>
            <a:schemeClr val="tx2">
              <a:lumMod val="90000"/>
              <a:lumOff val="10000"/>
            </a:schemeClr>
          </a:solidFill>
        </p:spPr>
        <p:txBody>
          <a:bodyPr>
            <a:normAutofit/>
          </a:bodyPr>
          <a:lstStyle>
            <a:lvl1pPr>
              <a:defRPr sz="1000">
                <a:solidFill>
                  <a:schemeClr val="bg1"/>
                </a:solidFill>
              </a:defRPr>
            </a:lvl1pPr>
          </a:lstStyle>
          <a:p>
            <a:endParaRPr lang="es-CO" dirty="0"/>
          </a:p>
        </p:txBody>
      </p:sp>
    </p:spTree>
    <p:extLst>
      <p:ext uri="{BB962C8B-B14F-4D97-AF65-F5344CB8AC3E}">
        <p14:creationId xmlns:p14="http://schemas.microsoft.com/office/powerpoint/2010/main" val="156118213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imagen">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endParaRPr lang="en-US" dirty="0"/>
          </a:p>
        </p:txBody>
      </p:sp>
      <p:sp>
        <p:nvSpPr>
          <p:cNvPr id="4" name="Picture Placeholder 6"/>
          <p:cNvSpPr>
            <a:spLocks noGrp="1"/>
          </p:cNvSpPr>
          <p:nvPr>
            <p:ph type="pic" sz="quarter" idx="13"/>
          </p:nvPr>
        </p:nvSpPr>
        <p:spPr>
          <a:xfrm>
            <a:off x="1108363" y="1142999"/>
            <a:ext cx="4987637" cy="4572000"/>
          </a:xfrm>
          <a:prstGeom prst="rect">
            <a:avLst/>
          </a:prstGeom>
          <a:solidFill>
            <a:schemeClr val="tx2">
              <a:lumMod val="90000"/>
              <a:lumOff val="10000"/>
            </a:schemeClr>
          </a:solidFill>
        </p:spPr>
      </p:sp>
    </p:spTree>
    <p:extLst>
      <p:ext uri="{BB962C8B-B14F-4D97-AF65-F5344CB8AC3E}">
        <p14:creationId xmlns:p14="http://schemas.microsoft.com/office/powerpoint/2010/main" val="1417115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D3CA0172-75DA-4D72-8FFC-A599E9CCE2B2}"/>
              </a:ext>
            </a:extLst>
          </p:cNvPr>
          <p:cNvSpPr>
            <a:spLocks noGrp="1"/>
          </p:cNvSpPr>
          <p:nvPr>
            <p:ph type="title"/>
          </p:nvPr>
        </p:nvSpPr>
        <p:spPr>
          <a:xfrm>
            <a:off x="838200" y="1750423"/>
            <a:ext cx="10515600" cy="1136468"/>
          </a:xfrm>
          <a:prstGeom prst="rect">
            <a:avLst/>
          </a:prstGeom>
        </p:spPr>
        <p:txBody>
          <a:bodyPr vert="horz" lIns="91440" tIns="45720" rIns="91440" bIns="45720" rtlCol="0" anchor="ctr">
            <a:normAutofit/>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929971E9-86B3-4828-8DD0-0E25560F1738}"/>
              </a:ext>
            </a:extLst>
          </p:cNvPr>
          <p:cNvSpPr>
            <a:spLocks noGrp="1"/>
          </p:cNvSpPr>
          <p:nvPr>
            <p:ph type="body" idx="1"/>
          </p:nvPr>
        </p:nvSpPr>
        <p:spPr>
          <a:xfrm>
            <a:off x="838200" y="3154679"/>
            <a:ext cx="10515600" cy="3022283"/>
          </a:xfrm>
          <a:prstGeom prst="rect">
            <a:avLst/>
          </a:prstGeom>
        </p:spPr>
        <p:txBody>
          <a:bodyPr vert="horz" lIns="91440" tIns="45720" rIns="91440" bIns="45720" rtlCol="0">
            <a:normAutofit/>
          </a:bodyPr>
          <a:lstStyle/>
          <a:p>
            <a:pPr lvl="0"/>
            <a:r>
              <a:rPr lang="es-ES" dirty="0"/>
              <a:t>Haga clic para modificar los estilos de texto del patrón</a:t>
            </a:r>
          </a:p>
          <a:p>
            <a:pPr lvl="1"/>
            <a:r>
              <a:rPr lang="es-ES" dirty="0"/>
              <a:t>Segundo nivel</a:t>
            </a:r>
          </a:p>
          <a:p>
            <a:pPr lvl="2"/>
            <a:r>
              <a:rPr lang="es-ES" dirty="0"/>
              <a:t>Tercer nivel</a:t>
            </a:r>
            <a:endParaRPr lang="es-CO" dirty="0"/>
          </a:p>
        </p:txBody>
      </p:sp>
      <p:pic>
        <p:nvPicPr>
          <p:cNvPr id="7" name="Imagen 6">
            <a:extLst>
              <a:ext uri="{FF2B5EF4-FFF2-40B4-BE49-F238E27FC236}">
                <a16:creationId xmlns:a16="http://schemas.microsoft.com/office/drawing/2014/main" id="{5667D65D-220E-40AC-8587-F773A2EFD287}"/>
              </a:ext>
            </a:extLst>
          </p:cNvPr>
          <p:cNvPicPr>
            <a:picLocks noChangeAspect="1"/>
          </p:cNvPicPr>
          <p:nvPr userDrawn="1"/>
        </p:nvPicPr>
        <p:blipFill>
          <a:blip r:embed="rId14">
            <a:extLst>
              <a:ext uri="{28A0092B-C50C-407E-A947-70E740481C1C}">
                <a14:useLocalDpi xmlns:a14="http://schemas.microsoft.com/office/drawing/2010/main" val="0"/>
              </a:ext>
            </a:extLst>
          </a:blip>
          <a:stretch>
            <a:fillRect/>
          </a:stretch>
        </p:blipFill>
        <p:spPr>
          <a:xfrm>
            <a:off x="10459331" y="365977"/>
            <a:ext cx="1235316" cy="641414"/>
          </a:xfrm>
          <a:prstGeom prst="rect">
            <a:avLst/>
          </a:prstGeom>
        </p:spPr>
      </p:pic>
    </p:spTree>
    <p:extLst>
      <p:ext uri="{BB962C8B-B14F-4D97-AF65-F5344CB8AC3E}">
        <p14:creationId xmlns:p14="http://schemas.microsoft.com/office/powerpoint/2010/main" val="3773299485"/>
      </p:ext>
    </p:extLst>
  </p:cSld>
  <p:clrMap bg1="lt1" tx1="dk1" bg2="lt2" tx2="dk2" accent1="accent1" accent2="accent2" accent3="accent3" accent4="accent4" accent5="accent5" accent6="accent6" hlink="hlink" folHlink="folHlink"/>
  <p:sldLayoutIdLst>
    <p:sldLayoutId id="2147483657" r:id="rId1"/>
    <p:sldLayoutId id="2147483650" r:id="rId2"/>
    <p:sldLayoutId id="2147483652" r:id="rId3"/>
    <p:sldLayoutId id="2147483653" r:id="rId4"/>
    <p:sldLayoutId id="2147483654" r:id="rId5"/>
    <p:sldLayoutId id="2147483656" r:id="rId6"/>
    <p:sldLayoutId id="2147483660" r:id="rId7"/>
    <p:sldLayoutId id="2147483661" r:id="rId8"/>
    <p:sldLayoutId id="2147483664" r:id="rId9"/>
    <p:sldLayoutId id="2147483667" r:id="rId10"/>
    <p:sldLayoutId id="2147483668" r:id="rId11"/>
    <p:sldLayoutId id="2147483669" r:id="rId12"/>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b="1" kern="1200" baseline="0">
          <a:solidFill>
            <a:schemeClr val="tx1">
              <a:lumMod val="7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accent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1B523F7B-C926-4214-B75B-EC52AF8ACF3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CD36D4E3-E34C-4C0F-B1AE-835B69ADA62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A77B19B0-21FB-4AFE-8E36-71A1F5FDF0C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360574E8-456F-4BC4-B642-B3FA733E6DAF}" type="datetimeFigureOut">
              <a:rPr kumimoji="0" lang="es-CO"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31/03/2022</a:t>
            </a:fld>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Marcador de pie de página 4">
            <a:extLst>
              <a:ext uri="{FF2B5EF4-FFF2-40B4-BE49-F238E27FC236}">
                <a16:creationId xmlns:a16="http://schemas.microsoft.com/office/drawing/2014/main" id="{ECB501B0-4C55-44A5-9E24-B8AFFBAEAD5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Marcador de número de diapositiva 5">
            <a:extLst>
              <a:ext uri="{FF2B5EF4-FFF2-40B4-BE49-F238E27FC236}">
                <a16:creationId xmlns:a16="http://schemas.microsoft.com/office/drawing/2014/main" id="{C7A79CC7-3990-442E-806E-970E99740D6C}"/>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80074-52F0-4902-AA2F-D69CC6E13DD0}" type="slidenum">
              <a:rPr kumimoji="0" lang="es-CO"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‹Nº›</a:t>
            </a:fld>
            <a:endParaRPr kumimoji="0" lang="es-C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1038294"/>
      </p:ext>
    </p:extLst>
  </p:cSld>
  <p:clrMap bg1="lt1" tx1="dk1" bg2="lt2" tx2="dk2" accent1="accent1" accent2="accent2" accent3="accent3" accent4="accent4" accent5="accent5" accent6="accent6" hlink="hlink" folHlink="folHlink"/>
  <p:sldLayoutIdLst>
    <p:sldLayoutId id="2147483671" r:id="rId1"/>
    <p:sldLayoutId id="2147483672" r:id="rId2"/>
    <p:sldLayoutId id="2147483673" r:id="rId3"/>
    <p:sldLayoutId id="2147483674" r:id="rId4"/>
    <p:sldLayoutId id="2147483675" r:id="rId5"/>
    <p:sldLayoutId id="2147483676" r:id="rId6"/>
    <p:sldLayoutId id="2147483677" r:id="rId7"/>
    <p:sldLayoutId id="2147483678" r:id="rId8"/>
    <p:sldLayoutId id="2147483679" r:id="rId9"/>
    <p:sldLayoutId id="2147483680" r:id="rId10"/>
    <p:sldLayoutId id="214748368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4.jpg"/><Relationship Id="rId4" Type="http://schemas.openxmlformats.org/officeDocument/2006/relationships/image" Target="../media/image1.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7.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1.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2" Type="http://schemas.openxmlformats.org/officeDocument/2006/relationships/chart" Target="../charts/chart18.xml"/><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2" Type="http://schemas.openxmlformats.org/officeDocument/2006/relationships/chart" Target="../charts/chart19.xml"/><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3" Type="http://schemas.openxmlformats.org/officeDocument/2006/relationships/image" Target="../media/image66.svg"/><Relationship Id="rId2" Type="http://schemas.openxmlformats.org/officeDocument/2006/relationships/image" Target="../media/image64.png"/><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1.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8" Type="http://schemas.openxmlformats.org/officeDocument/2006/relationships/diagramLayout" Target="../diagrams/layout10.xml"/><Relationship Id="rId3" Type="http://schemas.openxmlformats.org/officeDocument/2006/relationships/diagramLayout" Target="../diagrams/layout9.xml"/><Relationship Id="rId7" Type="http://schemas.openxmlformats.org/officeDocument/2006/relationships/diagramData" Target="../diagrams/data10.xml"/><Relationship Id="rId2" Type="http://schemas.openxmlformats.org/officeDocument/2006/relationships/diagramData" Target="../diagrams/data9.xml"/><Relationship Id="rId1" Type="http://schemas.openxmlformats.org/officeDocument/2006/relationships/slideLayout" Target="../slideLayouts/slideLayout1.xml"/><Relationship Id="rId6" Type="http://schemas.microsoft.com/office/2007/relationships/diagramDrawing" Target="../diagrams/drawing9.xml"/><Relationship Id="rId11" Type="http://schemas.microsoft.com/office/2007/relationships/diagramDrawing" Target="../diagrams/drawing10.xml"/><Relationship Id="rId5" Type="http://schemas.openxmlformats.org/officeDocument/2006/relationships/diagramColors" Target="../diagrams/colors9.xml"/><Relationship Id="rId10" Type="http://schemas.openxmlformats.org/officeDocument/2006/relationships/diagramColors" Target="../diagrams/colors10.xml"/><Relationship Id="rId4" Type="http://schemas.openxmlformats.org/officeDocument/2006/relationships/diagramQuickStyle" Target="../diagrams/quickStyle9.xml"/><Relationship Id="rId9" Type="http://schemas.openxmlformats.org/officeDocument/2006/relationships/diagramQuickStyle" Target="../diagrams/quickStyle10.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3" Type="http://schemas.openxmlformats.org/officeDocument/2006/relationships/diagramLayout" Target="../diagrams/layout11.xml"/><Relationship Id="rId2" Type="http://schemas.openxmlformats.org/officeDocument/2006/relationships/diagramData" Target="../diagrams/data11.xml"/><Relationship Id="rId1" Type="http://schemas.openxmlformats.org/officeDocument/2006/relationships/slideLayout" Target="../slideLayouts/slideLayout1.xml"/><Relationship Id="rId6" Type="http://schemas.microsoft.com/office/2007/relationships/diagramDrawing" Target="../diagrams/drawing11.xml"/><Relationship Id="rId5" Type="http://schemas.openxmlformats.org/officeDocument/2006/relationships/diagramColors" Target="../diagrams/colors11.xml"/><Relationship Id="rId4" Type="http://schemas.openxmlformats.org/officeDocument/2006/relationships/diagramQuickStyle" Target="../diagrams/quickStyle1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3" Type="http://schemas.openxmlformats.org/officeDocument/2006/relationships/diagramLayout" Target="../diagrams/layout12.xml"/><Relationship Id="rId2" Type="http://schemas.openxmlformats.org/officeDocument/2006/relationships/diagramData" Target="../diagrams/data12.xml"/><Relationship Id="rId1" Type="http://schemas.openxmlformats.org/officeDocument/2006/relationships/slideLayout" Target="../slideLayouts/slideLayout1.xml"/><Relationship Id="rId6" Type="http://schemas.microsoft.com/office/2007/relationships/diagramDrawing" Target="../diagrams/drawing12.xml"/><Relationship Id="rId5" Type="http://schemas.openxmlformats.org/officeDocument/2006/relationships/diagramColors" Target="../diagrams/colors12.xml"/><Relationship Id="rId4" Type="http://schemas.openxmlformats.org/officeDocument/2006/relationships/diagramQuickStyle" Target="../diagrams/quickStyle1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2" Type="http://schemas.openxmlformats.org/officeDocument/2006/relationships/chart" Target="../charts/chart20.xml"/><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2" Type="http://schemas.openxmlformats.org/officeDocument/2006/relationships/chart" Target="../charts/chart21.xml"/><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2" Type="http://schemas.openxmlformats.org/officeDocument/2006/relationships/chart" Target="../charts/chart22.xml"/><Relationship Id="rId1" Type="http://schemas.openxmlformats.org/officeDocument/2006/relationships/slideLayout" Target="../slideLayouts/slideLayout1.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8.jpeg"/><Relationship Id="rId1" Type="http://schemas.openxmlformats.org/officeDocument/2006/relationships/slideLayout" Target="../slideLayouts/slideLayout1.xml"/><Relationship Id="rId4" Type="http://schemas.openxmlformats.org/officeDocument/2006/relationships/image" Target="../media/image70.jpeg"/></Relationships>
</file>

<file path=ppt/slides/_rels/slide15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65.png"/><Relationship Id="rId1" Type="http://schemas.openxmlformats.org/officeDocument/2006/relationships/slideLayout" Target="../slideLayouts/slideLayout1.xml"/><Relationship Id="rId4" Type="http://schemas.openxmlformats.org/officeDocument/2006/relationships/image" Target="../media/image72.jpeg"/></Relationships>
</file>

<file path=ppt/slides/_rels/slide155.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image" Target="../media/image69.png"/><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chart" Target="../charts/chart24.xml"/><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2" Type="http://schemas.openxmlformats.org/officeDocument/2006/relationships/chart" Target="../charts/chart25.xml"/><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1.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1.xml"/></Relationships>
</file>

<file path=ppt/slides/_rels/slide164.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76.png"/><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xml.rels><?xml version="1.0" encoding="UTF-8" standalone="yes"?>
<Relationships xmlns="http://schemas.openxmlformats.org/package/2006/relationships"><Relationship Id="rId3" Type="http://schemas.openxmlformats.org/officeDocument/2006/relationships/hyperlink" Target="http://graphicriver.net/user/simplesmart/portfolio" TargetMode="External"/><Relationship Id="rId2" Type="http://schemas.openxmlformats.org/officeDocument/2006/relationships/image" Target="../media/image4.jpg"/><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1.png"/><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xml"/><Relationship Id="rId1" Type="http://schemas.openxmlformats.org/officeDocument/2006/relationships/slideLayout" Target="../slideLayouts/slideLayout11.xml"/></Relationships>
</file>

<file path=ppt/slides/_rels/slide3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8" Type="http://schemas.openxmlformats.org/officeDocument/2006/relationships/image" Target="../media/image20.jpg"/><Relationship Id="rId3" Type="http://schemas.openxmlformats.org/officeDocument/2006/relationships/image" Target="../media/image15.png"/><Relationship Id="rId7" Type="http://schemas.openxmlformats.org/officeDocument/2006/relationships/image" Target="../media/image19.png"/><Relationship Id="rId2" Type="http://schemas.openxmlformats.org/officeDocument/2006/relationships/image" Target="../media/image14.jpg"/><Relationship Id="rId1" Type="http://schemas.openxmlformats.org/officeDocument/2006/relationships/slideLayout" Target="../slideLayouts/slideLayout1.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 Id="rId9" Type="http://schemas.openxmlformats.org/officeDocument/2006/relationships/image" Target="../media/image21.png"/></Relationships>
</file>

<file path=ppt/slides/_rels/slide39.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image" Target="../media/image22.jpg"/><Relationship Id="rId1" Type="http://schemas.openxmlformats.org/officeDocument/2006/relationships/slideLayout" Target="../slideLayouts/slideLayout1.xml"/><Relationship Id="rId6" Type="http://schemas.openxmlformats.org/officeDocument/2006/relationships/image" Target="../media/image24.png"/><Relationship Id="rId5" Type="http://schemas.openxmlformats.org/officeDocument/2006/relationships/image" Target="../media/image16.png"/><Relationship Id="rId4" Type="http://schemas.openxmlformats.org/officeDocument/2006/relationships/image" Target="../media/image23.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0.jpg"/><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chart" Target="../charts/chart3.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6.emf"/><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image" Target="../media/image28.emf"/><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Layout" Target="../slideLayouts/slideLayout14.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5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7.png"/><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image" Target="../media/image48.jpe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image" Target="../media/image50.emf"/><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2" Type="http://schemas.openxmlformats.org/officeDocument/2006/relationships/image" Target="../media/image53.emf"/><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56.jpeg"/><Relationship Id="rId1" Type="http://schemas.openxmlformats.org/officeDocument/2006/relationships/slideLayout" Target="../slideLayouts/slideLayout1.xml"/><Relationship Id="rId4" Type="http://schemas.openxmlformats.org/officeDocument/2006/relationships/image" Target="../media/image58.jpeg"/></Relationships>
</file>

<file path=ppt/slides/_rels/slide77.xml.rels><?xml version="1.0" encoding="UTF-8" standalone="yes"?>
<Relationships xmlns="http://schemas.openxmlformats.org/package/2006/relationships"><Relationship Id="rId8" Type="http://schemas.openxmlformats.org/officeDocument/2006/relationships/image" Target="../media/image59.png"/><Relationship Id="rId3" Type="http://schemas.openxmlformats.org/officeDocument/2006/relationships/diagramLayout" Target="../diagrams/layout1.xml"/><Relationship Id="rId7" Type="http://schemas.openxmlformats.org/officeDocument/2006/relationships/chart" Target="../charts/chart7.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5.jpg"/><Relationship Id="rId1" Type="http://schemas.openxmlformats.org/officeDocument/2006/relationships/slideLayout" Target="../slideLayouts/slideLayout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1.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8.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8.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89.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3.xml"/><Relationship Id="rId1" Type="http://schemas.openxmlformats.org/officeDocument/2006/relationships/slideLayout" Target="../slideLayouts/slideLayout12.xml"/><Relationship Id="rId5" Type="http://schemas.openxmlformats.org/officeDocument/2006/relationships/chart" Target="../charts/chart11.xml"/><Relationship Id="rId4" Type="http://schemas.openxmlformats.org/officeDocument/2006/relationships/chart" Target="../charts/chart10.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91.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92.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93.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94.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7.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1" name="Imagen 30">
            <a:extLst>
              <a:ext uri="{FF2B5EF4-FFF2-40B4-BE49-F238E27FC236}">
                <a16:creationId xmlns:a16="http://schemas.microsoft.com/office/drawing/2014/main" id="{D58F4616-571E-5144-98CD-27C58C15E54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803961" y="-677591"/>
            <a:ext cx="7575616" cy="7860485"/>
          </a:xfrm>
          <a:prstGeom prst="rect">
            <a:avLst/>
          </a:prstGeom>
        </p:spPr>
      </p:pic>
      <p:pic>
        <p:nvPicPr>
          <p:cNvPr id="4" name="Google Shape;261;p49">
            <a:extLst>
              <a:ext uri="{FF2B5EF4-FFF2-40B4-BE49-F238E27FC236}">
                <a16:creationId xmlns:a16="http://schemas.microsoft.com/office/drawing/2014/main" id="{72472261-1006-0C49-BB8D-0738E50DCA19}"/>
              </a:ext>
            </a:extLst>
          </p:cNvPr>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6448" y="334979"/>
            <a:ext cx="2428699" cy="871159"/>
          </a:xfrm>
          <a:prstGeom prst="rect">
            <a:avLst/>
          </a:prstGeom>
          <a:noFill/>
          <a:ln>
            <a:noFill/>
          </a:ln>
        </p:spPr>
      </p:pic>
      <p:pic>
        <p:nvPicPr>
          <p:cNvPr id="9" name="Imagen 8">
            <a:extLst>
              <a:ext uri="{FF2B5EF4-FFF2-40B4-BE49-F238E27FC236}">
                <a16:creationId xmlns:a16="http://schemas.microsoft.com/office/drawing/2014/main" id="{ADAFE432-BE33-0E41-80DE-7D8AADAB334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190389" y="334979"/>
            <a:ext cx="1956334" cy="1015789"/>
          </a:xfrm>
          <a:prstGeom prst="rect">
            <a:avLst/>
          </a:prstGeom>
        </p:spPr>
      </p:pic>
      <p:sp>
        <p:nvSpPr>
          <p:cNvPr id="32" name="Rectángulo redondeado 31">
            <a:extLst>
              <a:ext uri="{FF2B5EF4-FFF2-40B4-BE49-F238E27FC236}">
                <a16:creationId xmlns:a16="http://schemas.microsoft.com/office/drawing/2014/main" id="{FB57B2C1-046C-9143-AA90-223536EE73D8}"/>
              </a:ext>
            </a:extLst>
          </p:cNvPr>
          <p:cNvSpPr/>
          <p:nvPr/>
        </p:nvSpPr>
        <p:spPr>
          <a:xfrm>
            <a:off x="660553" y="3852815"/>
            <a:ext cx="2147302" cy="481441"/>
          </a:xfrm>
          <a:prstGeom prst="roundRect">
            <a:avLst>
              <a:gd name="adj" fmla="val 50000"/>
            </a:avLst>
          </a:prstGeom>
          <a:solidFill>
            <a:srgbClr val="E74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2400" b="1" i="0" u="none" strike="noStrike" kern="1200" cap="none" spc="-150" normalizeH="0" baseline="0" noProof="0" dirty="0">
                <a:ln>
                  <a:noFill/>
                </a:ln>
                <a:solidFill>
                  <a:prstClr val="white"/>
                </a:solidFill>
                <a:effectLst/>
                <a:uLnTx/>
                <a:uFillTx/>
                <a:latin typeface="Comfortaa" pitchFamily="2" charset="0"/>
                <a:ea typeface="+mn-ea"/>
                <a:cs typeface="+mn-cs"/>
              </a:rPr>
              <a:t>Marzo 2022</a:t>
            </a:r>
            <a:endParaRPr kumimoji="0" lang="es-CO" sz="2400" b="0" i="0" u="none" strike="noStrike" kern="1200" cap="none" spc="0" normalizeH="0" baseline="0" noProof="0" dirty="0">
              <a:ln>
                <a:noFill/>
              </a:ln>
              <a:solidFill>
                <a:prstClr val="white"/>
              </a:solidFill>
              <a:effectLst/>
              <a:uLnTx/>
              <a:uFillTx/>
              <a:latin typeface="Comfortaa"/>
              <a:ea typeface="+mn-ea"/>
              <a:cs typeface="+mn-cs"/>
            </a:endParaRPr>
          </a:p>
        </p:txBody>
      </p:sp>
      <p:pic>
        <p:nvPicPr>
          <p:cNvPr id="17" name="Marcador de posición de imagen 11">
            <a:extLst>
              <a:ext uri="{FF2B5EF4-FFF2-40B4-BE49-F238E27FC236}">
                <a16:creationId xmlns:a16="http://schemas.microsoft.com/office/drawing/2014/main" id="{913D4CA9-37A3-4611-94EB-FE46B0EB1298}"/>
              </a:ext>
            </a:extLst>
          </p:cNvPr>
          <p:cNvPicPr>
            <a:picLocks noChangeAspect="1"/>
          </p:cNvPicPr>
          <p:nvPr/>
        </p:nvPicPr>
        <p:blipFill>
          <a:blip r:embed="rId5">
            <a:extLst>
              <a:ext uri="{28A0092B-C50C-407E-A947-70E740481C1C}">
                <a14:useLocalDpi xmlns:a14="http://schemas.microsoft.com/office/drawing/2010/main" val="0"/>
              </a:ext>
            </a:extLst>
          </a:blip>
          <a:srcRect l="31250" r="31250"/>
          <a:stretch>
            <a:fillRect/>
          </a:stretch>
        </p:blipFill>
        <p:spPr>
          <a:xfrm>
            <a:off x="8018982" y="0"/>
            <a:ext cx="3429199" cy="6858000"/>
          </a:xfrm>
          <a:custGeom>
            <a:avLst/>
            <a:gdLst>
              <a:gd name="connsiteX0" fmla="*/ 3429000 w 3429199"/>
              <a:gd name="connsiteY0" fmla="*/ 0 h 6858000"/>
              <a:gd name="connsiteX1" fmla="*/ 3429199 w 3429199"/>
              <a:gd name="connsiteY1" fmla="*/ 5 h 6858000"/>
              <a:gd name="connsiteX2" fmla="*/ 3429199 w 3429199"/>
              <a:gd name="connsiteY2" fmla="*/ 6857995 h 6858000"/>
              <a:gd name="connsiteX3" fmla="*/ 3429000 w 3429199"/>
              <a:gd name="connsiteY3" fmla="*/ 6858000 h 6858000"/>
              <a:gd name="connsiteX4" fmla="*/ 0 w 3429199"/>
              <a:gd name="connsiteY4" fmla="*/ 3429000 h 6858000"/>
              <a:gd name="connsiteX5" fmla="*/ 3429000 w 3429199"/>
              <a:gd name="connsiteY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9199" h="6858000">
                <a:moveTo>
                  <a:pt x="3429000" y="0"/>
                </a:moveTo>
                <a:lnTo>
                  <a:pt x="3429199" y="5"/>
                </a:lnTo>
                <a:lnTo>
                  <a:pt x="3429199" y="6857995"/>
                </a:lnTo>
                <a:lnTo>
                  <a:pt x="3429000" y="6858000"/>
                </a:lnTo>
                <a:cubicBezTo>
                  <a:pt x="1535215" y="6858000"/>
                  <a:pt x="0" y="5322785"/>
                  <a:pt x="0" y="3429000"/>
                </a:cubicBezTo>
                <a:cubicBezTo>
                  <a:pt x="0" y="1535215"/>
                  <a:pt x="1535215" y="0"/>
                  <a:pt x="3429000" y="0"/>
                </a:cubicBezTo>
                <a:close/>
              </a:path>
            </a:pathLst>
          </a:custGeom>
        </p:spPr>
      </p:pic>
      <p:sp>
        <p:nvSpPr>
          <p:cNvPr id="5" name="Rectángulo 4">
            <a:extLst>
              <a:ext uri="{FF2B5EF4-FFF2-40B4-BE49-F238E27FC236}">
                <a16:creationId xmlns:a16="http://schemas.microsoft.com/office/drawing/2014/main" id="{C8E14DDA-4953-4410-9943-489A47A24F02}"/>
              </a:ext>
            </a:extLst>
          </p:cNvPr>
          <p:cNvSpPr/>
          <p:nvPr/>
        </p:nvSpPr>
        <p:spPr>
          <a:xfrm>
            <a:off x="11448181" y="3429000"/>
            <a:ext cx="743819" cy="3429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omfortaa"/>
              <a:ea typeface="+mn-ea"/>
              <a:cs typeface="+mn-cs"/>
            </a:endParaRPr>
          </a:p>
        </p:txBody>
      </p:sp>
      <p:sp>
        <p:nvSpPr>
          <p:cNvPr id="19" name="Rectángulo 18">
            <a:extLst>
              <a:ext uri="{FF2B5EF4-FFF2-40B4-BE49-F238E27FC236}">
                <a16:creationId xmlns:a16="http://schemas.microsoft.com/office/drawing/2014/main" id="{DE7008AA-F05E-4EE4-9F49-B29F831315A0}"/>
              </a:ext>
            </a:extLst>
          </p:cNvPr>
          <p:cNvSpPr/>
          <p:nvPr/>
        </p:nvSpPr>
        <p:spPr>
          <a:xfrm>
            <a:off x="660553" y="2486231"/>
            <a:ext cx="7587520" cy="120032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1200" cap="none" spc="0" normalizeH="0" baseline="0" noProof="0" dirty="0">
                <a:ln>
                  <a:noFill/>
                </a:ln>
                <a:solidFill>
                  <a:srgbClr val="3F3F3F">
                    <a:lumMod val="75000"/>
                  </a:srgbClr>
                </a:solidFill>
                <a:effectLst/>
                <a:uLnTx/>
                <a:uFillTx/>
                <a:latin typeface="Comfortaa" pitchFamily="2" charset="0"/>
                <a:ea typeface="+mn-ea"/>
                <a:cs typeface="+mn-cs"/>
              </a:rPr>
              <a:t>Comité de Gestión y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1200" cap="none" spc="0" normalizeH="0" baseline="0" noProof="0" dirty="0">
                <a:ln>
                  <a:noFill/>
                </a:ln>
                <a:solidFill>
                  <a:srgbClr val="3F3F3F">
                    <a:lumMod val="75000"/>
                  </a:srgbClr>
                </a:solidFill>
                <a:effectLst/>
                <a:uLnTx/>
                <a:uFillTx/>
                <a:latin typeface="Comfortaa" pitchFamily="2" charset="0"/>
                <a:ea typeface="+mn-ea"/>
                <a:cs typeface="+mn-cs"/>
              </a:rPr>
              <a:t>Desempeño Institucional</a:t>
            </a:r>
          </a:p>
        </p:txBody>
      </p:sp>
    </p:spTree>
    <p:extLst>
      <p:ext uri="{BB962C8B-B14F-4D97-AF65-F5344CB8AC3E}">
        <p14:creationId xmlns:p14="http://schemas.microsoft.com/office/powerpoint/2010/main" val="2884649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2000"/>
                                  </p:stCondLst>
                                  <p:childTnLst>
                                    <p:set>
                                      <p:cBhvr>
                                        <p:cTn id="6" dur="1" fill="hold">
                                          <p:stCondLst>
                                            <p:cond delay="0"/>
                                          </p:stCondLst>
                                        </p:cTn>
                                        <p:tgtEl>
                                          <p:spTgt spid="32"/>
                                        </p:tgtEl>
                                        <p:attrNameLst>
                                          <p:attrName>style.visibility</p:attrName>
                                        </p:attrNameLst>
                                      </p:cBhvr>
                                      <p:to>
                                        <p:strVal val="visible"/>
                                      </p:to>
                                    </p:set>
                                    <p:animEffect transition="in" filter="blinds(horizontal)">
                                      <p:cBhvr>
                                        <p:cTn id="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10</a:t>
            </a:fld>
            <a:endParaRPr lang="en-US" dirty="0"/>
          </a:p>
        </p:txBody>
      </p:sp>
      <p:graphicFrame>
        <p:nvGraphicFramePr>
          <p:cNvPr id="7" name="Tabla 6">
            <a:extLst>
              <a:ext uri="{FF2B5EF4-FFF2-40B4-BE49-F238E27FC236}">
                <a16:creationId xmlns:a16="http://schemas.microsoft.com/office/drawing/2014/main" id="{0D295B31-B45A-4B34-BC1A-5FF4181B76A7}"/>
              </a:ext>
            </a:extLst>
          </p:cNvPr>
          <p:cNvGraphicFramePr>
            <a:graphicFrameLocks noGrp="1"/>
          </p:cNvGraphicFramePr>
          <p:nvPr>
            <p:extLst>
              <p:ext uri="{D42A27DB-BD31-4B8C-83A1-F6EECF244321}">
                <p14:modId xmlns:p14="http://schemas.microsoft.com/office/powerpoint/2010/main" val="3539569197"/>
              </p:ext>
            </p:extLst>
          </p:nvPr>
        </p:nvGraphicFramePr>
        <p:xfrm>
          <a:off x="1043609" y="1093305"/>
          <a:ext cx="10008704" cy="5052687"/>
        </p:xfrm>
        <a:graphic>
          <a:graphicData uri="http://schemas.openxmlformats.org/drawingml/2006/table">
            <a:tbl>
              <a:tblPr firstRow="1" firstCol="1" bandRow="1">
                <a:tableStyleId>{1E171933-4619-4E11-9A3F-F7608DF75F80}</a:tableStyleId>
              </a:tblPr>
              <a:tblGrid>
                <a:gridCol w="3331209">
                  <a:extLst>
                    <a:ext uri="{9D8B030D-6E8A-4147-A177-3AD203B41FA5}">
                      <a16:colId xmlns:a16="http://schemas.microsoft.com/office/drawing/2014/main" val="1760596534"/>
                    </a:ext>
                  </a:extLst>
                </a:gridCol>
                <a:gridCol w="6677495">
                  <a:extLst>
                    <a:ext uri="{9D8B030D-6E8A-4147-A177-3AD203B41FA5}">
                      <a16:colId xmlns:a16="http://schemas.microsoft.com/office/drawing/2014/main" val="294553629"/>
                    </a:ext>
                  </a:extLst>
                </a:gridCol>
              </a:tblGrid>
              <a:tr h="740536">
                <a:tc gridSpan="2">
                  <a:txBody>
                    <a:bodyPr/>
                    <a:lstStyle/>
                    <a:p>
                      <a:pPr algn="ctr">
                        <a:lnSpc>
                          <a:spcPct val="107000"/>
                        </a:lnSpc>
                        <a:spcAft>
                          <a:spcPts val="800"/>
                        </a:spcAft>
                      </a:pPr>
                      <a:r>
                        <a:rPr lang="es-CO" sz="1600" dirty="0">
                          <a:effectLst/>
                        </a:rPr>
                        <a:t>SEGUIMIENTO ESTADO DE LAS OPORTUNIDADES DE MEJORA</a:t>
                      </a:r>
                    </a:p>
                    <a:p>
                      <a:pPr algn="ctr">
                        <a:lnSpc>
                          <a:spcPct val="107000"/>
                        </a:lnSpc>
                        <a:spcAft>
                          <a:spcPts val="800"/>
                        </a:spcAft>
                      </a:pPr>
                      <a:r>
                        <a:rPr lang="es-CO" sz="1600" dirty="0">
                          <a:effectLst/>
                        </a:rPr>
                        <a:t>REVISIÓN POR LA DIRECCIÓN VIGENCIA 2020  </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34115" marR="34115" marT="0" marB="0" anchor="ctr"/>
                </a:tc>
                <a:tc hMerge="1">
                  <a:txBody>
                    <a:bodyPr/>
                    <a:lstStyle/>
                    <a:p>
                      <a:endParaRPr lang="es-CO"/>
                    </a:p>
                  </a:txBody>
                  <a:tcPr/>
                </a:tc>
                <a:extLst>
                  <a:ext uri="{0D108BD9-81ED-4DB2-BD59-A6C34878D82A}">
                    <a16:rowId xmlns:a16="http://schemas.microsoft.com/office/drawing/2014/main" val="302493097"/>
                  </a:ext>
                </a:extLst>
              </a:tr>
              <a:tr h="300608">
                <a:tc gridSpan="2">
                  <a:txBody>
                    <a:bodyPr/>
                    <a:lstStyle/>
                    <a:p>
                      <a:pPr algn="ctr">
                        <a:lnSpc>
                          <a:spcPct val="107000"/>
                        </a:lnSpc>
                        <a:spcAft>
                          <a:spcPts val="800"/>
                        </a:spcAft>
                      </a:pPr>
                      <a:r>
                        <a:rPr lang="es-CO" sz="1600" dirty="0">
                          <a:effectLst/>
                        </a:rPr>
                        <a:t>SISTEMA DE GESTIÓN DE CALIDAD Y AMBIENTAL </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34115" marR="34115" marT="0" marB="0" anchor="ctr"/>
                </a:tc>
                <a:tc hMerge="1">
                  <a:txBody>
                    <a:bodyPr/>
                    <a:lstStyle/>
                    <a:p>
                      <a:endParaRPr lang="es-CO"/>
                    </a:p>
                  </a:txBody>
                  <a:tcPr/>
                </a:tc>
                <a:extLst>
                  <a:ext uri="{0D108BD9-81ED-4DB2-BD59-A6C34878D82A}">
                    <a16:rowId xmlns:a16="http://schemas.microsoft.com/office/drawing/2014/main" val="46434446"/>
                  </a:ext>
                </a:extLst>
              </a:tr>
              <a:tr h="242991">
                <a:tc>
                  <a:txBody>
                    <a:bodyPr/>
                    <a:lstStyle/>
                    <a:p>
                      <a:pPr algn="ctr">
                        <a:lnSpc>
                          <a:spcPct val="107000"/>
                        </a:lnSpc>
                        <a:spcAft>
                          <a:spcPts val="800"/>
                        </a:spcAft>
                      </a:pPr>
                      <a:r>
                        <a:rPr lang="es-CO" sz="1200" dirty="0">
                          <a:effectLst/>
                        </a:rPr>
                        <a:t>OPORTUNIDAD DE MEJORA </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34115" marR="34115" marT="0" marB="0" anchor="ctr"/>
                </a:tc>
                <a:tc>
                  <a:txBody>
                    <a:bodyPr/>
                    <a:lstStyle/>
                    <a:p>
                      <a:pPr marL="0" algn="ctr" defTabSz="914400" rtl="0" eaLnBrk="1" latinLnBrk="0" hangingPunct="1">
                        <a:lnSpc>
                          <a:spcPct val="107000"/>
                        </a:lnSpc>
                        <a:spcAft>
                          <a:spcPts val="800"/>
                        </a:spcAft>
                      </a:pPr>
                      <a:r>
                        <a:rPr lang="es-CO" sz="1200" b="1" kern="1200" dirty="0">
                          <a:solidFill>
                            <a:schemeClr val="dk1"/>
                          </a:solidFill>
                          <a:effectLst/>
                          <a:latin typeface="+mn-lt"/>
                          <a:ea typeface="+mn-ea"/>
                          <a:cs typeface="+mn-cs"/>
                        </a:rPr>
                        <a:t>SEGUIMIENTO IMPLEMENTACIÓN </a:t>
                      </a:r>
                    </a:p>
                  </a:txBody>
                  <a:tcPr marL="34115" marR="34115" marT="0" marB="0" anchor="ctr"/>
                </a:tc>
                <a:extLst>
                  <a:ext uri="{0D108BD9-81ED-4DB2-BD59-A6C34878D82A}">
                    <a16:rowId xmlns:a16="http://schemas.microsoft.com/office/drawing/2014/main" val="4140132634"/>
                  </a:ext>
                </a:extLst>
              </a:tr>
              <a:tr h="729523">
                <a:tc>
                  <a:txBody>
                    <a:bodyPr/>
                    <a:lstStyle/>
                    <a:p>
                      <a:pPr marL="0" lvl="0" indent="0" algn="just">
                        <a:lnSpc>
                          <a:spcPct val="107000"/>
                        </a:lnSpc>
                        <a:spcAft>
                          <a:spcPts val="800"/>
                        </a:spcAft>
                        <a:buFont typeface="+mj-lt"/>
                        <a:buNone/>
                      </a:pPr>
                      <a:r>
                        <a:rPr lang="es-CO" sz="1200" dirty="0">
                          <a:effectLst/>
                        </a:rPr>
                        <a:t>Continuar con el desarrollo y mejora para el reporte y seguimiento de las temáticas del SGI (PLANIGAC PAA Riesgos Indicadores Metas) </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Se continuó con el uso de la herramienta PLANIGAC para el seguimiento a los riesgos y a los planes de acción de procesos de la sede central y DT.  Para el seguimiento a las acciones de mejoramiento se cuenta con el Planner y para el manejo y control del presupuesto con la herramienta IGACDATA.</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1511556473"/>
                  </a:ext>
                </a:extLst>
              </a:tr>
              <a:tr h="1109648">
                <a:tc>
                  <a:txBody>
                    <a:bodyPr/>
                    <a:lstStyle/>
                    <a:p>
                      <a:pPr marL="0" lvl="0" indent="0" algn="just">
                        <a:lnSpc>
                          <a:spcPct val="107000"/>
                        </a:lnSpc>
                        <a:spcAft>
                          <a:spcPts val="800"/>
                        </a:spcAft>
                        <a:buFont typeface="+mj-lt"/>
                        <a:buNone/>
                      </a:pPr>
                      <a:r>
                        <a:rPr lang="es-CO" sz="1200" dirty="0">
                          <a:effectLst/>
                        </a:rPr>
                        <a:t>Implementar el análisis y rediseño de procesos y procedimientos bajo enfoque de arquitectura de procesos </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0000"/>
                        </a:lnSpc>
                        <a:spcAft>
                          <a:spcPts val="0"/>
                        </a:spcAft>
                      </a:pPr>
                      <a:r>
                        <a:rPr lang="es-ES" sz="1200" b="0" dirty="0">
                          <a:solidFill>
                            <a:schemeClr val="tx1"/>
                          </a:solidFill>
                          <a:effectLst/>
                        </a:rPr>
                        <a:t>*Se llevó a cabo el rediseño institucional en lo que respecta a la arquitectura de los procesos.</a:t>
                      </a:r>
                    </a:p>
                    <a:p>
                      <a:pPr algn="just">
                        <a:lnSpc>
                          <a:spcPct val="100000"/>
                        </a:lnSpc>
                        <a:spcAft>
                          <a:spcPts val="0"/>
                        </a:spcAft>
                      </a:pPr>
                      <a:r>
                        <a:rPr lang="es-ES" sz="1200" b="0" dirty="0">
                          <a:solidFill>
                            <a:schemeClr val="tx1"/>
                          </a:solidFill>
                          <a:effectLst/>
                        </a:rPr>
                        <a:t>*Se modelaron los 17 procesos y 37 subprocesos de la entidad de acuerdo a la nueva cadena de valor.</a:t>
                      </a:r>
                    </a:p>
                    <a:p>
                      <a:pPr algn="just">
                        <a:lnSpc>
                          <a:spcPct val="100000"/>
                        </a:lnSpc>
                        <a:spcAft>
                          <a:spcPts val="0"/>
                        </a:spcAft>
                      </a:pPr>
                      <a:r>
                        <a:rPr lang="es-ES" sz="1200" b="0" dirty="0">
                          <a:solidFill>
                            <a:schemeClr val="tx1"/>
                          </a:solidFill>
                          <a:effectLst/>
                        </a:rPr>
                        <a:t>*Se elaboraron los flujogramas de los procesos alineados al nuevo modelo de operación.</a:t>
                      </a:r>
                    </a:p>
                    <a:p>
                      <a:pPr algn="just">
                        <a:lnSpc>
                          <a:spcPct val="100000"/>
                        </a:lnSpc>
                        <a:spcAft>
                          <a:spcPts val="0"/>
                        </a:spcAft>
                      </a:pPr>
                      <a:r>
                        <a:rPr lang="es-ES" sz="1200" b="0" dirty="0">
                          <a:solidFill>
                            <a:schemeClr val="tx1"/>
                          </a:solidFill>
                          <a:effectLst/>
                        </a:rPr>
                        <a:t>*Igualmente se realizaron mesas de trabajo para socializar los documentos de arquitectura y las caracterizaciones de los procesos y subprocesos</a:t>
                      </a:r>
                      <a:endParaRPr lang="es-CO" sz="1200" b="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505099194"/>
                  </a:ext>
                </a:extLst>
              </a:tr>
              <a:tr h="938038">
                <a:tc>
                  <a:txBody>
                    <a:bodyPr/>
                    <a:lstStyle/>
                    <a:p>
                      <a:pPr marL="0" lvl="0" indent="0" algn="just">
                        <a:lnSpc>
                          <a:spcPct val="107000"/>
                        </a:lnSpc>
                        <a:spcAft>
                          <a:spcPts val="800"/>
                        </a:spcAft>
                        <a:buFont typeface="+mj-lt"/>
                        <a:buNone/>
                      </a:pPr>
                      <a:r>
                        <a:rPr lang="es-CO" sz="1200" dirty="0">
                          <a:effectLst/>
                        </a:rPr>
                        <a:t>Fortalecer las herramientas para la medición del cumplimiento del Plan Estratégico Institucional (Cuadro de mando integral) </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ES" sz="1200" dirty="0">
                          <a:solidFill>
                            <a:schemeClr val="tx1"/>
                          </a:solidFill>
                          <a:effectLst/>
                        </a:rPr>
                        <a:t>Se cuenta con el cuadro de mando Integral  en el cual se puede  determinar  el Índice de cumplimiento de los objetivos estratégicos, las dimensiones del Modelo Integrado de Planeación y Gestión-MIPG y el cumplimiento de cada una de las 19 Políticas que integran el Modelo. Este tablero esta actualizado a corte de 31 de diciembre del 2021</a:t>
                      </a:r>
                      <a:endParaRPr lang="es-CO" sz="12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1727489653"/>
                  </a:ext>
                </a:extLst>
              </a:tr>
              <a:tr h="938038">
                <a:tc>
                  <a:txBody>
                    <a:bodyPr/>
                    <a:lstStyle/>
                    <a:p>
                      <a:pPr marL="0" lvl="0" indent="0" algn="just">
                        <a:lnSpc>
                          <a:spcPct val="107000"/>
                        </a:lnSpc>
                        <a:spcAft>
                          <a:spcPts val="800"/>
                        </a:spcAft>
                        <a:buFont typeface="+mj-lt"/>
                        <a:buNone/>
                      </a:pPr>
                      <a:r>
                        <a:rPr lang="es-CO" sz="1200" dirty="0">
                          <a:effectLst/>
                        </a:rPr>
                        <a:t>Construcción de objetivos e indicadores de cada sistema de gestión que permitan medir su cumplimiento y articular con el cuadro de mando integral </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ES" sz="1200" dirty="0">
                          <a:solidFill>
                            <a:schemeClr val="tx1"/>
                          </a:solidFill>
                          <a:effectLst/>
                        </a:rPr>
                        <a:t>Se generó la Matriz de articulación  de los Objetivos del  </a:t>
                      </a:r>
                      <a:r>
                        <a:rPr lang="es-ES" sz="1200" dirty="0" err="1">
                          <a:solidFill>
                            <a:schemeClr val="tx1"/>
                          </a:solidFill>
                          <a:effectLst/>
                        </a:rPr>
                        <a:t>SGI</a:t>
                      </a:r>
                      <a:r>
                        <a:rPr lang="es-ES" sz="1200" dirty="0">
                          <a:solidFill>
                            <a:schemeClr val="tx1"/>
                          </a:solidFill>
                          <a:effectLst/>
                        </a:rPr>
                        <a:t>  y el Plan estratégico, la cual se encuentra actualizada  de acuerdo a la nueva estructura del Mapa de Procesos.</a:t>
                      </a:r>
                      <a:endParaRPr lang="es-CO" sz="12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961935515"/>
                  </a:ext>
                </a:extLst>
              </a:tr>
            </a:tbl>
          </a:graphicData>
        </a:graphic>
      </p:graphicFrame>
    </p:spTree>
    <p:extLst>
      <p:ext uri="{BB962C8B-B14F-4D97-AF65-F5344CB8AC3E}">
        <p14:creationId xmlns:p14="http://schemas.microsoft.com/office/powerpoint/2010/main" val="643505539"/>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Diagrama 2">
            <a:extLst>
              <a:ext uri="{FF2B5EF4-FFF2-40B4-BE49-F238E27FC236}">
                <a16:creationId xmlns:a16="http://schemas.microsoft.com/office/drawing/2014/main" id="{54480ED2-CF69-407F-B927-2D32F6347B84}"/>
              </a:ext>
            </a:extLst>
          </p:cNvPr>
          <p:cNvGraphicFramePr/>
          <p:nvPr>
            <p:extLst>
              <p:ext uri="{D42A27DB-BD31-4B8C-83A1-F6EECF244321}">
                <p14:modId xmlns:p14="http://schemas.microsoft.com/office/powerpoint/2010/main" val="826503667"/>
              </p:ext>
            </p:extLst>
          </p:nvPr>
        </p:nvGraphicFramePr>
        <p:xfrm>
          <a:off x="2144487" y="1426028"/>
          <a:ext cx="9459686" cy="46685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ángulo 3">
            <a:extLst>
              <a:ext uri="{FF2B5EF4-FFF2-40B4-BE49-F238E27FC236}">
                <a16:creationId xmlns:a16="http://schemas.microsoft.com/office/drawing/2014/main" id="{478E9AF7-5E55-4DAC-8016-819E5EBE0E50}"/>
              </a:ext>
            </a:extLst>
          </p:cNvPr>
          <p:cNvSpPr/>
          <p:nvPr/>
        </p:nvSpPr>
        <p:spPr>
          <a:xfrm>
            <a:off x="470001" y="3429000"/>
            <a:ext cx="2237695" cy="461665"/>
          </a:xfrm>
          <a:prstGeom prst="rect">
            <a:avLst/>
          </a:prstGeom>
          <a:noFill/>
        </p:spPr>
        <p:txBody>
          <a:bodyPr wrap="square">
            <a:spAutoFit/>
          </a:bodyPr>
          <a:lstStyle/>
          <a:p>
            <a:pPr algn="ctr" eaLnBrk="1" fontAlgn="auto" hangingPunct="1">
              <a:spcBef>
                <a:spcPts val="0"/>
              </a:spcBef>
              <a:spcAft>
                <a:spcPts val="0"/>
              </a:spcAft>
              <a:defRPr/>
            </a:pPr>
            <a:r>
              <a:rPr lang="es-ES" sz="2400" b="1" dirty="0">
                <a:ln w="0"/>
                <a:solidFill>
                  <a:schemeClr val="accent1"/>
                </a:solidFill>
                <a:cs typeface="Arial" panose="020B0604020202020204" pitchFamily="34" charset="0"/>
              </a:rPr>
              <a:t>DECISIONES</a:t>
            </a:r>
          </a:p>
        </p:txBody>
      </p:sp>
      <p:sp>
        <p:nvSpPr>
          <p:cNvPr id="5" name="CuadroTexto 4">
            <a:extLst>
              <a:ext uri="{FF2B5EF4-FFF2-40B4-BE49-F238E27FC236}">
                <a16:creationId xmlns:a16="http://schemas.microsoft.com/office/drawing/2014/main" id="{83F62C1C-5A31-4710-86EB-4A4E9C766DAB}"/>
              </a:ext>
            </a:extLst>
          </p:cNvPr>
          <p:cNvSpPr txBox="1"/>
          <p:nvPr/>
        </p:nvSpPr>
        <p:spPr>
          <a:xfrm>
            <a:off x="470001" y="496688"/>
            <a:ext cx="9967293" cy="830997"/>
          </a:xfrm>
          <a:prstGeom prst="rect">
            <a:avLst/>
          </a:prstGeom>
          <a:noFill/>
        </p:spPr>
        <p:txBody>
          <a:bodyPr wrap="square">
            <a:spAutoFit/>
          </a:bodyPr>
          <a:lstStyle/>
          <a:p>
            <a:pPr algn="ctr" eaLnBrk="1" hangingPunct="1">
              <a:lnSpc>
                <a:spcPct val="100000"/>
              </a:lnSpc>
              <a:spcBef>
                <a:spcPct val="0"/>
              </a:spcBef>
              <a:buFontTx/>
              <a:buNone/>
            </a:pPr>
            <a:r>
              <a:rPr lang="es-CO" altLang="es-CO" sz="2400" b="1" dirty="0">
                <a:solidFill>
                  <a:schemeClr val="accent1"/>
                </a:solidFill>
                <a:ea typeface="Roboto" panose="02000000000000000000" pitchFamily="2" charset="0"/>
                <a:cs typeface="Arial" panose="020B0604020202020204" pitchFamily="34" charset="0"/>
              </a:rPr>
              <a:t>Información de salida Sistema de Gestión de Seguridad y Salud en el Trabajo – SG-SST</a:t>
            </a:r>
            <a:endParaRPr lang="es-MX" altLang="es-CO" sz="2400" b="1" dirty="0">
              <a:solidFill>
                <a:schemeClr val="accent1"/>
              </a:solidFill>
              <a:ea typeface="Roboto" panose="02000000000000000000" pitchFamily="2" charset="0"/>
              <a:cs typeface="Arial" panose="020B0604020202020204" pitchFamily="34" charset="0"/>
            </a:endParaRPr>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ángulo 7">
            <a:extLst>
              <a:ext uri="{FF2B5EF4-FFF2-40B4-BE49-F238E27FC236}">
                <a16:creationId xmlns:a16="http://schemas.microsoft.com/office/drawing/2014/main" id="{FF279766-7F36-0244-BB2D-BAA783FBB930}"/>
              </a:ext>
            </a:extLst>
          </p:cNvPr>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dirty="0"/>
          </a:p>
        </p:txBody>
      </p:sp>
      <p:grpSp>
        <p:nvGrpSpPr>
          <p:cNvPr id="16" name="Group 4">
            <a:extLst>
              <a:ext uri="{FF2B5EF4-FFF2-40B4-BE49-F238E27FC236}">
                <a16:creationId xmlns:a16="http://schemas.microsoft.com/office/drawing/2014/main" id="{1C7EDCD8-4B74-44D2-B445-50367B63DB19}"/>
              </a:ext>
            </a:extLst>
          </p:cNvPr>
          <p:cNvGrpSpPr>
            <a:grpSpLocks noChangeAspect="1"/>
          </p:cNvGrpSpPr>
          <p:nvPr/>
        </p:nvGrpSpPr>
        <p:grpSpPr bwMode="auto">
          <a:xfrm>
            <a:off x="7750175" y="-509588"/>
            <a:ext cx="7588250" cy="7905751"/>
            <a:chOff x="3357" y="-352"/>
            <a:chExt cx="4780" cy="4980"/>
          </a:xfrm>
          <a:solidFill>
            <a:schemeClr val="accent6"/>
          </a:solidFill>
        </p:grpSpPr>
        <p:sp>
          <p:nvSpPr>
            <p:cNvPr id="18" name="Freeform 5">
              <a:extLst>
                <a:ext uri="{FF2B5EF4-FFF2-40B4-BE49-F238E27FC236}">
                  <a16:creationId xmlns:a16="http://schemas.microsoft.com/office/drawing/2014/main" id="{35478093-6069-4402-B3F3-E3625A14766D}"/>
                </a:ext>
              </a:extLst>
            </p:cNvPr>
            <p:cNvSpPr>
              <a:spLocks noEditPoints="1"/>
            </p:cNvSpPr>
            <p:nvPr/>
          </p:nvSpPr>
          <p:spPr bwMode="auto">
            <a:xfrm>
              <a:off x="6111" y="2054"/>
              <a:ext cx="72" cy="71"/>
            </a:xfrm>
            <a:custGeom>
              <a:avLst/>
              <a:gdLst>
                <a:gd name="T0" fmla="*/ 23 w 98"/>
                <a:gd name="T1" fmla="*/ 97 h 97"/>
                <a:gd name="T2" fmla="*/ 11 w 98"/>
                <a:gd name="T3" fmla="*/ 87 h 97"/>
                <a:gd name="T4" fmla="*/ 11 w 98"/>
                <a:gd name="T5" fmla="*/ 79 h 97"/>
                <a:gd name="T6" fmla="*/ 12 w 98"/>
                <a:gd name="T7" fmla="*/ 76 h 97"/>
                <a:gd name="T8" fmla="*/ 7 w 98"/>
                <a:gd name="T9" fmla="*/ 59 h 97"/>
                <a:gd name="T10" fmla="*/ 4 w 98"/>
                <a:gd name="T11" fmla="*/ 52 h 97"/>
                <a:gd name="T12" fmla="*/ 0 w 98"/>
                <a:gd name="T13" fmla="*/ 21 h 97"/>
                <a:gd name="T14" fmla="*/ 5 w 98"/>
                <a:gd name="T15" fmla="*/ 6 h 97"/>
                <a:gd name="T16" fmla="*/ 20 w 98"/>
                <a:gd name="T17" fmla="*/ 4 h 97"/>
                <a:gd name="T18" fmla="*/ 24 w 98"/>
                <a:gd name="T19" fmla="*/ 6 h 97"/>
                <a:gd name="T20" fmla="*/ 35 w 98"/>
                <a:gd name="T21" fmla="*/ 8 h 97"/>
                <a:gd name="T22" fmla="*/ 49 w 98"/>
                <a:gd name="T23" fmla="*/ 5 h 97"/>
                <a:gd name="T24" fmla="*/ 68 w 98"/>
                <a:gd name="T25" fmla="*/ 3 h 97"/>
                <a:gd name="T26" fmla="*/ 79 w 98"/>
                <a:gd name="T27" fmla="*/ 19 h 97"/>
                <a:gd name="T28" fmla="*/ 81 w 98"/>
                <a:gd name="T29" fmla="*/ 25 h 97"/>
                <a:gd name="T30" fmla="*/ 88 w 98"/>
                <a:gd name="T31" fmla="*/ 38 h 97"/>
                <a:gd name="T32" fmla="*/ 91 w 98"/>
                <a:gd name="T33" fmla="*/ 44 h 97"/>
                <a:gd name="T34" fmla="*/ 97 w 98"/>
                <a:gd name="T35" fmla="*/ 65 h 97"/>
                <a:gd name="T36" fmla="*/ 79 w 98"/>
                <a:gd name="T37" fmla="*/ 81 h 97"/>
                <a:gd name="T38" fmla="*/ 78 w 98"/>
                <a:gd name="T39" fmla="*/ 82 h 97"/>
                <a:gd name="T40" fmla="*/ 63 w 98"/>
                <a:gd name="T41" fmla="*/ 87 h 97"/>
                <a:gd name="T42" fmla="*/ 40 w 98"/>
                <a:gd name="T43" fmla="*/ 95 h 97"/>
                <a:gd name="T44" fmla="*/ 27 w 98"/>
                <a:gd name="T45" fmla="*/ 97 h 97"/>
                <a:gd name="T46" fmla="*/ 23 w 98"/>
                <a:gd name="T47" fmla="*/ 97 h 97"/>
                <a:gd name="T48" fmla="*/ 49 w 98"/>
                <a:gd name="T49" fmla="*/ 5 h 97"/>
                <a:gd name="T50" fmla="*/ 35 w 98"/>
                <a:gd name="T51" fmla="*/ 9 h 97"/>
                <a:gd name="T52" fmla="*/ 35 w 98"/>
                <a:gd name="T53" fmla="*/ 9 h 97"/>
                <a:gd name="T54" fmla="*/ 24 w 98"/>
                <a:gd name="T55" fmla="*/ 6 h 97"/>
                <a:gd name="T56" fmla="*/ 20 w 98"/>
                <a:gd name="T57" fmla="*/ 5 h 97"/>
                <a:gd name="T58" fmla="*/ 5 w 98"/>
                <a:gd name="T59" fmla="*/ 6 h 97"/>
                <a:gd name="T60" fmla="*/ 1 w 98"/>
                <a:gd name="T61" fmla="*/ 21 h 97"/>
                <a:gd name="T62" fmla="*/ 5 w 98"/>
                <a:gd name="T63" fmla="*/ 52 h 97"/>
                <a:gd name="T64" fmla="*/ 8 w 98"/>
                <a:gd name="T65" fmla="*/ 59 h 97"/>
                <a:gd name="T66" fmla="*/ 12 w 98"/>
                <a:gd name="T67" fmla="*/ 76 h 97"/>
                <a:gd name="T68" fmla="*/ 12 w 98"/>
                <a:gd name="T69" fmla="*/ 80 h 97"/>
                <a:gd name="T70" fmla="*/ 12 w 98"/>
                <a:gd name="T71" fmla="*/ 86 h 97"/>
                <a:gd name="T72" fmla="*/ 23 w 98"/>
                <a:gd name="T73" fmla="*/ 96 h 97"/>
                <a:gd name="T74" fmla="*/ 39 w 98"/>
                <a:gd name="T75" fmla="*/ 94 h 97"/>
                <a:gd name="T76" fmla="*/ 63 w 98"/>
                <a:gd name="T77" fmla="*/ 86 h 97"/>
                <a:gd name="T78" fmla="*/ 78 w 98"/>
                <a:gd name="T79" fmla="*/ 81 h 97"/>
                <a:gd name="T80" fmla="*/ 79 w 98"/>
                <a:gd name="T81" fmla="*/ 80 h 97"/>
                <a:gd name="T82" fmla="*/ 96 w 98"/>
                <a:gd name="T83" fmla="*/ 65 h 97"/>
                <a:gd name="T84" fmla="*/ 91 w 98"/>
                <a:gd name="T85" fmla="*/ 44 h 97"/>
                <a:gd name="T86" fmla="*/ 87 w 98"/>
                <a:gd name="T87" fmla="*/ 38 h 97"/>
                <a:gd name="T88" fmla="*/ 80 w 98"/>
                <a:gd name="T89" fmla="*/ 25 h 97"/>
                <a:gd name="T90" fmla="*/ 78 w 98"/>
                <a:gd name="T91" fmla="*/ 19 h 97"/>
                <a:gd name="T92" fmla="*/ 68 w 98"/>
                <a:gd name="T93" fmla="*/ 3 h 97"/>
                <a:gd name="T94" fmla="*/ 62 w 98"/>
                <a:gd name="T95" fmla="*/ 2 h 97"/>
                <a:gd name="T96" fmla="*/ 49 w 98"/>
                <a:gd name="T97"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97">
                  <a:moveTo>
                    <a:pt x="23" y="97"/>
                  </a:moveTo>
                  <a:cubicBezTo>
                    <a:pt x="18" y="96"/>
                    <a:pt x="12" y="92"/>
                    <a:pt x="11" y="87"/>
                  </a:cubicBezTo>
                  <a:cubicBezTo>
                    <a:pt x="11" y="84"/>
                    <a:pt x="11" y="82"/>
                    <a:pt x="11" y="79"/>
                  </a:cubicBezTo>
                  <a:cubicBezTo>
                    <a:pt x="11" y="78"/>
                    <a:pt x="11" y="77"/>
                    <a:pt x="12" y="76"/>
                  </a:cubicBezTo>
                  <a:cubicBezTo>
                    <a:pt x="12" y="70"/>
                    <a:pt x="9" y="64"/>
                    <a:pt x="7" y="59"/>
                  </a:cubicBezTo>
                  <a:cubicBezTo>
                    <a:pt x="6" y="57"/>
                    <a:pt x="5" y="54"/>
                    <a:pt x="4" y="52"/>
                  </a:cubicBezTo>
                  <a:cubicBezTo>
                    <a:pt x="0" y="42"/>
                    <a:pt x="0" y="31"/>
                    <a:pt x="0" y="21"/>
                  </a:cubicBezTo>
                  <a:cubicBezTo>
                    <a:pt x="0" y="15"/>
                    <a:pt x="1" y="9"/>
                    <a:pt x="5" y="6"/>
                  </a:cubicBezTo>
                  <a:cubicBezTo>
                    <a:pt x="9" y="2"/>
                    <a:pt x="16" y="3"/>
                    <a:pt x="20" y="4"/>
                  </a:cubicBezTo>
                  <a:cubicBezTo>
                    <a:pt x="21" y="5"/>
                    <a:pt x="23" y="5"/>
                    <a:pt x="24" y="6"/>
                  </a:cubicBezTo>
                  <a:cubicBezTo>
                    <a:pt x="28" y="7"/>
                    <a:pt x="31" y="8"/>
                    <a:pt x="35" y="8"/>
                  </a:cubicBezTo>
                  <a:cubicBezTo>
                    <a:pt x="40" y="8"/>
                    <a:pt x="44" y="6"/>
                    <a:pt x="49" y="5"/>
                  </a:cubicBezTo>
                  <a:cubicBezTo>
                    <a:pt x="56" y="2"/>
                    <a:pt x="62" y="0"/>
                    <a:pt x="68" y="3"/>
                  </a:cubicBezTo>
                  <a:cubicBezTo>
                    <a:pt x="74" y="6"/>
                    <a:pt x="77" y="13"/>
                    <a:pt x="79" y="19"/>
                  </a:cubicBezTo>
                  <a:cubicBezTo>
                    <a:pt x="79" y="21"/>
                    <a:pt x="80" y="23"/>
                    <a:pt x="81" y="25"/>
                  </a:cubicBezTo>
                  <a:cubicBezTo>
                    <a:pt x="82" y="29"/>
                    <a:pt x="85" y="34"/>
                    <a:pt x="88" y="38"/>
                  </a:cubicBezTo>
                  <a:cubicBezTo>
                    <a:pt x="89" y="40"/>
                    <a:pt x="90" y="42"/>
                    <a:pt x="91" y="44"/>
                  </a:cubicBezTo>
                  <a:cubicBezTo>
                    <a:pt x="96" y="52"/>
                    <a:pt x="98" y="59"/>
                    <a:pt x="97" y="65"/>
                  </a:cubicBezTo>
                  <a:cubicBezTo>
                    <a:pt x="96" y="76"/>
                    <a:pt x="88" y="79"/>
                    <a:pt x="79" y="81"/>
                  </a:cubicBezTo>
                  <a:cubicBezTo>
                    <a:pt x="78" y="82"/>
                    <a:pt x="78" y="82"/>
                    <a:pt x="78" y="82"/>
                  </a:cubicBezTo>
                  <a:cubicBezTo>
                    <a:pt x="73" y="83"/>
                    <a:pt x="68" y="85"/>
                    <a:pt x="63" y="87"/>
                  </a:cubicBezTo>
                  <a:cubicBezTo>
                    <a:pt x="55" y="90"/>
                    <a:pt x="47" y="93"/>
                    <a:pt x="40" y="95"/>
                  </a:cubicBezTo>
                  <a:cubicBezTo>
                    <a:pt x="35" y="96"/>
                    <a:pt x="31" y="97"/>
                    <a:pt x="27" y="97"/>
                  </a:cubicBezTo>
                  <a:cubicBezTo>
                    <a:pt x="26" y="97"/>
                    <a:pt x="24" y="97"/>
                    <a:pt x="23" y="97"/>
                  </a:cubicBezTo>
                  <a:moveTo>
                    <a:pt x="49" y="5"/>
                  </a:moveTo>
                  <a:cubicBezTo>
                    <a:pt x="45" y="7"/>
                    <a:pt x="40" y="9"/>
                    <a:pt x="35" y="9"/>
                  </a:cubicBezTo>
                  <a:cubicBezTo>
                    <a:pt x="35" y="9"/>
                    <a:pt x="35" y="9"/>
                    <a:pt x="35" y="9"/>
                  </a:cubicBezTo>
                  <a:cubicBezTo>
                    <a:pt x="31" y="9"/>
                    <a:pt x="27" y="8"/>
                    <a:pt x="24" y="6"/>
                  </a:cubicBezTo>
                  <a:cubicBezTo>
                    <a:pt x="23" y="6"/>
                    <a:pt x="21" y="5"/>
                    <a:pt x="20" y="5"/>
                  </a:cubicBezTo>
                  <a:cubicBezTo>
                    <a:pt x="16" y="4"/>
                    <a:pt x="10" y="2"/>
                    <a:pt x="5" y="6"/>
                  </a:cubicBezTo>
                  <a:cubicBezTo>
                    <a:pt x="1" y="10"/>
                    <a:pt x="1" y="16"/>
                    <a:pt x="1" y="21"/>
                  </a:cubicBezTo>
                  <a:cubicBezTo>
                    <a:pt x="1" y="31"/>
                    <a:pt x="1" y="42"/>
                    <a:pt x="5" y="52"/>
                  </a:cubicBezTo>
                  <a:cubicBezTo>
                    <a:pt x="6" y="54"/>
                    <a:pt x="7" y="56"/>
                    <a:pt x="8" y="59"/>
                  </a:cubicBezTo>
                  <a:cubicBezTo>
                    <a:pt x="10" y="64"/>
                    <a:pt x="12" y="70"/>
                    <a:pt x="12" y="76"/>
                  </a:cubicBezTo>
                  <a:cubicBezTo>
                    <a:pt x="12" y="77"/>
                    <a:pt x="12" y="78"/>
                    <a:pt x="12" y="80"/>
                  </a:cubicBezTo>
                  <a:cubicBezTo>
                    <a:pt x="12" y="82"/>
                    <a:pt x="11" y="84"/>
                    <a:pt x="12" y="86"/>
                  </a:cubicBezTo>
                  <a:cubicBezTo>
                    <a:pt x="13" y="92"/>
                    <a:pt x="19" y="95"/>
                    <a:pt x="23" y="96"/>
                  </a:cubicBezTo>
                  <a:cubicBezTo>
                    <a:pt x="29" y="97"/>
                    <a:pt x="34" y="95"/>
                    <a:pt x="39" y="94"/>
                  </a:cubicBezTo>
                  <a:cubicBezTo>
                    <a:pt x="47" y="92"/>
                    <a:pt x="55" y="89"/>
                    <a:pt x="63" y="86"/>
                  </a:cubicBezTo>
                  <a:cubicBezTo>
                    <a:pt x="67" y="84"/>
                    <a:pt x="73" y="83"/>
                    <a:pt x="78" y="81"/>
                  </a:cubicBezTo>
                  <a:cubicBezTo>
                    <a:pt x="79" y="80"/>
                    <a:pt x="79" y="80"/>
                    <a:pt x="79" y="80"/>
                  </a:cubicBezTo>
                  <a:cubicBezTo>
                    <a:pt x="88" y="78"/>
                    <a:pt x="95" y="75"/>
                    <a:pt x="96" y="65"/>
                  </a:cubicBezTo>
                  <a:cubicBezTo>
                    <a:pt x="97" y="59"/>
                    <a:pt x="95" y="52"/>
                    <a:pt x="91" y="44"/>
                  </a:cubicBezTo>
                  <a:cubicBezTo>
                    <a:pt x="89" y="42"/>
                    <a:pt x="88" y="40"/>
                    <a:pt x="87" y="38"/>
                  </a:cubicBezTo>
                  <a:cubicBezTo>
                    <a:pt x="84" y="34"/>
                    <a:pt x="82" y="30"/>
                    <a:pt x="80" y="25"/>
                  </a:cubicBezTo>
                  <a:cubicBezTo>
                    <a:pt x="79" y="23"/>
                    <a:pt x="79" y="21"/>
                    <a:pt x="78" y="19"/>
                  </a:cubicBezTo>
                  <a:cubicBezTo>
                    <a:pt x="76" y="13"/>
                    <a:pt x="74" y="6"/>
                    <a:pt x="68" y="3"/>
                  </a:cubicBezTo>
                  <a:cubicBezTo>
                    <a:pt x="66" y="2"/>
                    <a:pt x="64" y="2"/>
                    <a:pt x="62" y="2"/>
                  </a:cubicBezTo>
                  <a:cubicBezTo>
                    <a:pt x="58" y="2"/>
                    <a:pt x="54" y="4"/>
                    <a:pt x="49" y="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19" name="Freeform 6">
              <a:extLst>
                <a:ext uri="{FF2B5EF4-FFF2-40B4-BE49-F238E27FC236}">
                  <a16:creationId xmlns:a16="http://schemas.microsoft.com/office/drawing/2014/main" id="{011CB7B9-FE0B-466F-A164-CBD037ABD693}"/>
                </a:ext>
              </a:extLst>
            </p:cNvPr>
            <p:cNvSpPr>
              <a:spLocks noEditPoints="1"/>
            </p:cNvSpPr>
            <p:nvPr/>
          </p:nvSpPr>
          <p:spPr bwMode="auto">
            <a:xfrm>
              <a:off x="6048" y="2023"/>
              <a:ext cx="166" cy="159"/>
            </a:xfrm>
            <a:custGeom>
              <a:avLst/>
              <a:gdLst>
                <a:gd name="T0" fmla="*/ 46 w 225"/>
                <a:gd name="T1" fmla="*/ 214 h 215"/>
                <a:gd name="T2" fmla="*/ 33 w 225"/>
                <a:gd name="T3" fmla="*/ 209 h 215"/>
                <a:gd name="T4" fmla="*/ 10 w 225"/>
                <a:gd name="T5" fmla="*/ 185 h 215"/>
                <a:gd name="T6" fmla="*/ 2 w 225"/>
                <a:gd name="T7" fmla="*/ 170 h 215"/>
                <a:gd name="T8" fmla="*/ 3 w 225"/>
                <a:gd name="T9" fmla="*/ 145 h 215"/>
                <a:gd name="T10" fmla="*/ 6 w 225"/>
                <a:gd name="T11" fmla="*/ 138 h 215"/>
                <a:gd name="T12" fmla="*/ 10 w 225"/>
                <a:gd name="T13" fmla="*/ 129 h 215"/>
                <a:gd name="T14" fmla="*/ 10 w 225"/>
                <a:gd name="T15" fmla="*/ 102 h 215"/>
                <a:gd name="T16" fmla="*/ 9 w 225"/>
                <a:gd name="T17" fmla="*/ 92 h 215"/>
                <a:gd name="T18" fmla="*/ 9 w 225"/>
                <a:gd name="T19" fmla="*/ 87 h 215"/>
                <a:gd name="T20" fmla="*/ 16 w 225"/>
                <a:gd name="T21" fmla="*/ 55 h 215"/>
                <a:gd name="T22" fmla="*/ 25 w 225"/>
                <a:gd name="T23" fmla="*/ 43 h 215"/>
                <a:gd name="T24" fmla="*/ 42 w 225"/>
                <a:gd name="T25" fmla="*/ 30 h 215"/>
                <a:gd name="T26" fmla="*/ 72 w 225"/>
                <a:gd name="T27" fmla="*/ 24 h 215"/>
                <a:gd name="T28" fmla="*/ 78 w 225"/>
                <a:gd name="T29" fmla="*/ 23 h 215"/>
                <a:gd name="T30" fmla="*/ 101 w 225"/>
                <a:gd name="T31" fmla="*/ 18 h 215"/>
                <a:gd name="T32" fmla="*/ 117 w 225"/>
                <a:gd name="T33" fmla="*/ 11 h 215"/>
                <a:gd name="T34" fmla="*/ 152 w 225"/>
                <a:gd name="T35" fmla="*/ 0 h 215"/>
                <a:gd name="T36" fmla="*/ 153 w 225"/>
                <a:gd name="T37" fmla="*/ 0 h 215"/>
                <a:gd name="T38" fmla="*/ 178 w 225"/>
                <a:gd name="T39" fmla="*/ 12 h 215"/>
                <a:gd name="T40" fmla="*/ 192 w 225"/>
                <a:gd name="T41" fmla="*/ 40 h 215"/>
                <a:gd name="T42" fmla="*/ 194 w 225"/>
                <a:gd name="T43" fmla="*/ 47 h 215"/>
                <a:gd name="T44" fmla="*/ 197 w 225"/>
                <a:gd name="T45" fmla="*/ 52 h 215"/>
                <a:gd name="T46" fmla="*/ 208 w 225"/>
                <a:gd name="T47" fmla="*/ 73 h 215"/>
                <a:gd name="T48" fmla="*/ 215 w 225"/>
                <a:gd name="T49" fmla="*/ 87 h 215"/>
                <a:gd name="T50" fmla="*/ 223 w 225"/>
                <a:gd name="T51" fmla="*/ 124 h 215"/>
                <a:gd name="T52" fmla="*/ 174 w 225"/>
                <a:gd name="T53" fmla="*/ 178 h 215"/>
                <a:gd name="T54" fmla="*/ 135 w 225"/>
                <a:gd name="T55" fmla="*/ 194 h 215"/>
                <a:gd name="T56" fmla="*/ 109 w 225"/>
                <a:gd name="T57" fmla="*/ 201 h 215"/>
                <a:gd name="T58" fmla="*/ 87 w 225"/>
                <a:gd name="T59" fmla="*/ 207 h 215"/>
                <a:gd name="T60" fmla="*/ 54 w 225"/>
                <a:gd name="T61" fmla="*/ 215 h 215"/>
                <a:gd name="T62" fmla="*/ 46 w 225"/>
                <a:gd name="T63" fmla="*/ 214 h 215"/>
                <a:gd name="T64" fmla="*/ 152 w 225"/>
                <a:gd name="T65" fmla="*/ 1 h 215"/>
                <a:gd name="T66" fmla="*/ 118 w 225"/>
                <a:gd name="T67" fmla="*/ 12 h 215"/>
                <a:gd name="T68" fmla="*/ 101 w 225"/>
                <a:gd name="T69" fmla="*/ 19 h 215"/>
                <a:gd name="T70" fmla="*/ 78 w 225"/>
                <a:gd name="T71" fmla="*/ 24 h 215"/>
                <a:gd name="T72" fmla="*/ 72 w 225"/>
                <a:gd name="T73" fmla="*/ 24 h 215"/>
                <a:gd name="T74" fmla="*/ 42 w 225"/>
                <a:gd name="T75" fmla="*/ 31 h 215"/>
                <a:gd name="T76" fmla="*/ 25 w 225"/>
                <a:gd name="T77" fmla="*/ 44 h 215"/>
                <a:gd name="T78" fmla="*/ 17 w 225"/>
                <a:gd name="T79" fmla="*/ 56 h 215"/>
                <a:gd name="T80" fmla="*/ 10 w 225"/>
                <a:gd name="T81" fmla="*/ 87 h 215"/>
                <a:gd name="T82" fmla="*/ 10 w 225"/>
                <a:gd name="T83" fmla="*/ 92 h 215"/>
                <a:gd name="T84" fmla="*/ 11 w 225"/>
                <a:gd name="T85" fmla="*/ 102 h 215"/>
                <a:gd name="T86" fmla="*/ 11 w 225"/>
                <a:gd name="T87" fmla="*/ 129 h 215"/>
                <a:gd name="T88" fmla="*/ 7 w 225"/>
                <a:gd name="T89" fmla="*/ 138 h 215"/>
                <a:gd name="T90" fmla="*/ 4 w 225"/>
                <a:gd name="T91" fmla="*/ 145 h 215"/>
                <a:gd name="T92" fmla="*/ 3 w 225"/>
                <a:gd name="T93" fmla="*/ 169 h 215"/>
                <a:gd name="T94" fmla="*/ 11 w 225"/>
                <a:gd name="T95" fmla="*/ 184 h 215"/>
                <a:gd name="T96" fmla="*/ 34 w 225"/>
                <a:gd name="T97" fmla="*/ 209 h 215"/>
                <a:gd name="T98" fmla="*/ 46 w 225"/>
                <a:gd name="T99" fmla="*/ 213 h 215"/>
                <a:gd name="T100" fmla="*/ 86 w 225"/>
                <a:gd name="T101" fmla="*/ 206 h 215"/>
                <a:gd name="T102" fmla="*/ 108 w 225"/>
                <a:gd name="T103" fmla="*/ 200 h 215"/>
                <a:gd name="T104" fmla="*/ 135 w 225"/>
                <a:gd name="T105" fmla="*/ 193 h 215"/>
                <a:gd name="T106" fmla="*/ 174 w 225"/>
                <a:gd name="T107" fmla="*/ 177 h 215"/>
                <a:gd name="T108" fmla="*/ 222 w 225"/>
                <a:gd name="T109" fmla="*/ 124 h 215"/>
                <a:gd name="T110" fmla="*/ 214 w 225"/>
                <a:gd name="T111" fmla="*/ 87 h 215"/>
                <a:gd name="T112" fmla="*/ 207 w 225"/>
                <a:gd name="T113" fmla="*/ 74 h 215"/>
                <a:gd name="T114" fmla="*/ 196 w 225"/>
                <a:gd name="T115" fmla="*/ 53 h 215"/>
                <a:gd name="T116" fmla="*/ 194 w 225"/>
                <a:gd name="T117" fmla="*/ 47 h 215"/>
                <a:gd name="T118" fmla="*/ 191 w 225"/>
                <a:gd name="T119" fmla="*/ 40 h 215"/>
                <a:gd name="T120" fmla="*/ 177 w 225"/>
                <a:gd name="T121" fmla="*/ 12 h 215"/>
                <a:gd name="T122" fmla="*/ 153 w 225"/>
                <a:gd name="T123" fmla="*/ 1 h 215"/>
                <a:gd name="T124" fmla="*/ 152 w 225"/>
                <a:gd name="T125" fmla="*/ 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215">
                  <a:moveTo>
                    <a:pt x="46" y="214"/>
                  </a:moveTo>
                  <a:cubicBezTo>
                    <a:pt x="41" y="213"/>
                    <a:pt x="37" y="212"/>
                    <a:pt x="33" y="209"/>
                  </a:cubicBezTo>
                  <a:cubicBezTo>
                    <a:pt x="23" y="203"/>
                    <a:pt x="15" y="193"/>
                    <a:pt x="10" y="185"/>
                  </a:cubicBezTo>
                  <a:cubicBezTo>
                    <a:pt x="6" y="179"/>
                    <a:pt x="4" y="174"/>
                    <a:pt x="2" y="170"/>
                  </a:cubicBezTo>
                  <a:cubicBezTo>
                    <a:pt x="0" y="161"/>
                    <a:pt x="0" y="153"/>
                    <a:pt x="3" y="145"/>
                  </a:cubicBezTo>
                  <a:cubicBezTo>
                    <a:pt x="4" y="142"/>
                    <a:pt x="5" y="140"/>
                    <a:pt x="6" y="138"/>
                  </a:cubicBezTo>
                  <a:cubicBezTo>
                    <a:pt x="8" y="135"/>
                    <a:pt x="9" y="132"/>
                    <a:pt x="10" y="129"/>
                  </a:cubicBezTo>
                  <a:cubicBezTo>
                    <a:pt x="13" y="120"/>
                    <a:pt x="12" y="111"/>
                    <a:pt x="10" y="102"/>
                  </a:cubicBezTo>
                  <a:cubicBezTo>
                    <a:pt x="10" y="99"/>
                    <a:pt x="9" y="96"/>
                    <a:pt x="9" y="92"/>
                  </a:cubicBezTo>
                  <a:cubicBezTo>
                    <a:pt x="9" y="91"/>
                    <a:pt x="9" y="89"/>
                    <a:pt x="9" y="87"/>
                  </a:cubicBezTo>
                  <a:cubicBezTo>
                    <a:pt x="9" y="75"/>
                    <a:pt x="11" y="64"/>
                    <a:pt x="16" y="55"/>
                  </a:cubicBezTo>
                  <a:cubicBezTo>
                    <a:pt x="19" y="51"/>
                    <a:pt x="21" y="47"/>
                    <a:pt x="25" y="43"/>
                  </a:cubicBezTo>
                  <a:cubicBezTo>
                    <a:pt x="29" y="38"/>
                    <a:pt x="34" y="33"/>
                    <a:pt x="42" y="30"/>
                  </a:cubicBezTo>
                  <a:cubicBezTo>
                    <a:pt x="51" y="26"/>
                    <a:pt x="63" y="25"/>
                    <a:pt x="72" y="24"/>
                  </a:cubicBezTo>
                  <a:cubicBezTo>
                    <a:pt x="74" y="23"/>
                    <a:pt x="76" y="23"/>
                    <a:pt x="78" y="23"/>
                  </a:cubicBezTo>
                  <a:cubicBezTo>
                    <a:pt x="86" y="22"/>
                    <a:pt x="93" y="21"/>
                    <a:pt x="101" y="18"/>
                  </a:cubicBezTo>
                  <a:cubicBezTo>
                    <a:pt x="106" y="16"/>
                    <a:pt x="112" y="14"/>
                    <a:pt x="117" y="11"/>
                  </a:cubicBezTo>
                  <a:cubicBezTo>
                    <a:pt x="129" y="6"/>
                    <a:pt x="141" y="1"/>
                    <a:pt x="152" y="0"/>
                  </a:cubicBezTo>
                  <a:cubicBezTo>
                    <a:pt x="152" y="0"/>
                    <a:pt x="153" y="0"/>
                    <a:pt x="153" y="0"/>
                  </a:cubicBezTo>
                  <a:cubicBezTo>
                    <a:pt x="162" y="0"/>
                    <a:pt x="170" y="4"/>
                    <a:pt x="178" y="12"/>
                  </a:cubicBezTo>
                  <a:cubicBezTo>
                    <a:pt x="185" y="19"/>
                    <a:pt x="189" y="30"/>
                    <a:pt x="192" y="40"/>
                  </a:cubicBezTo>
                  <a:cubicBezTo>
                    <a:pt x="193" y="42"/>
                    <a:pt x="194" y="45"/>
                    <a:pt x="194" y="47"/>
                  </a:cubicBezTo>
                  <a:cubicBezTo>
                    <a:pt x="195" y="49"/>
                    <a:pt x="196" y="51"/>
                    <a:pt x="197" y="52"/>
                  </a:cubicBezTo>
                  <a:cubicBezTo>
                    <a:pt x="200" y="60"/>
                    <a:pt x="204" y="67"/>
                    <a:pt x="208" y="73"/>
                  </a:cubicBezTo>
                  <a:cubicBezTo>
                    <a:pt x="210" y="78"/>
                    <a:pt x="213" y="82"/>
                    <a:pt x="215" y="87"/>
                  </a:cubicBezTo>
                  <a:cubicBezTo>
                    <a:pt x="219" y="96"/>
                    <a:pt x="225" y="109"/>
                    <a:pt x="223" y="124"/>
                  </a:cubicBezTo>
                  <a:cubicBezTo>
                    <a:pt x="219" y="152"/>
                    <a:pt x="193" y="168"/>
                    <a:pt x="174" y="178"/>
                  </a:cubicBezTo>
                  <a:cubicBezTo>
                    <a:pt x="160" y="185"/>
                    <a:pt x="147" y="190"/>
                    <a:pt x="135" y="194"/>
                  </a:cubicBezTo>
                  <a:cubicBezTo>
                    <a:pt x="126" y="197"/>
                    <a:pt x="117" y="199"/>
                    <a:pt x="109" y="201"/>
                  </a:cubicBezTo>
                  <a:cubicBezTo>
                    <a:pt x="101" y="202"/>
                    <a:pt x="94" y="205"/>
                    <a:pt x="87" y="207"/>
                  </a:cubicBezTo>
                  <a:cubicBezTo>
                    <a:pt x="75" y="211"/>
                    <a:pt x="64" y="215"/>
                    <a:pt x="54" y="215"/>
                  </a:cubicBezTo>
                  <a:cubicBezTo>
                    <a:pt x="51" y="215"/>
                    <a:pt x="48" y="214"/>
                    <a:pt x="46" y="214"/>
                  </a:cubicBezTo>
                  <a:moveTo>
                    <a:pt x="152" y="1"/>
                  </a:moveTo>
                  <a:cubicBezTo>
                    <a:pt x="141" y="2"/>
                    <a:pt x="129" y="7"/>
                    <a:pt x="118" y="12"/>
                  </a:cubicBezTo>
                  <a:cubicBezTo>
                    <a:pt x="112" y="15"/>
                    <a:pt x="106" y="17"/>
                    <a:pt x="101" y="19"/>
                  </a:cubicBezTo>
                  <a:cubicBezTo>
                    <a:pt x="93" y="22"/>
                    <a:pt x="85" y="23"/>
                    <a:pt x="78" y="24"/>
                  </a:cubicBezTo>
                  <a:cubicBezTo>
                    <a:pt x="76" y="24"/>
                    <a:pt x="74" y="24"/>
                    <a:pt x="72" y="24"/>
                  </a:cubicBezTo>
                  <a:cubicBezTo>
                    <a:pt x="63" y="26"/>
                    <a:pt x="52" y="27"/>
                    <a:pt x="42" y="31"/>
                  </a:cubicBezTo>
                  <a:cubicBezTo>
                    <a:pt x="34" y="34"/>
                    <a:pt x="30" y="39"/>
                    <a:pt x="25" y="44"/>
                  </a:cubicBezTo>
                  <a:cubicBezTo>
                    <a:pt x="22" y="48"/>
                    <a:pt x="19" y="52"/>
                    <a:pt x="17" y="56"/>
                  </a:cubicBezTo>
                  <a:cubicBezTo>
                    <a:pt x="12" y="64"/>
                    <a:pt x="10" y="75"/>
                    <a:pt x="10" y="87"/>
                  </a:cubicBezTo>
                  <a:cubicBezTo>
                    <a:pt x="10" y="89"/>
                    <a:pt x="10" y="90"/>
                    <a:pt x="10" y="92"/>
                  </a:cubicBezTo>
                  <a:cubicBezTo>
                    <a:pt x="10" y="96"/>
                    <a:pt x="11" y="99"/>
                    <a:pt x="11" y="102"/>
                  </a:cubicBezTo>
                  <a:cubicBezTo>
                    <a:pt x="12" y="111"/>
                    <a:pt x="14" y="120"/>
                    <a:pt x="11" y="129"/>
                  </a:cubicBezTo>
                  <a:cubicBezTo>
                    <a:pt x="10" y="132"/>
                    <a:pt x="8" y="135"/>
                    <a:pt x="7" y="138"/>
                  </a:cubicBezTo>
                  <a:cubicBezTo>
                    <a:pt x="6" y="140"/>
                    <a:pt x="4" y="143"/>
                    <a:pt x="4" y="145"/>
                  </a:cubicBezTo>
                  <a:cubicBezTo>
                    <a:pt x="1" y="153"/>
                    <a:pt x="0" y="161"/>
                    <a:pt x="3" y="169"/>
                  </a:cubicBezTo>
                  <a:cubicBezTo>
                    <a:pt x="5" y="174"/>
                    <a:pt x="7" y="179"/>
                    <a:pt x="11" y="184"/>
                  </a:cubicBezTo>
                  <a:cubicBezTo>
                    <a:pt x="16" y="193"/>
                    <a:pt x="23" y="203"/>
                    <a:pt x="34" y="209"/>
                  </a:cubicBezTo>
                  <a:cubicBezTo>
                    <a:pt x="38" y="211"/>
                    <a:pt x="42" y="212"/>
                    <a:pt x="46" y="213"/>
                  </a:cubicBezTo>
                  <a:cubicBezTo>
                    <a:pt x="59" y="215"/>
                    <a:pt x="72" y="211"/>
                    <a:pt x="86" y="206"/>
                  </a:cubicBezTo>
                  <a:cubicBezTo>
                    <a:pt x="93" y="204"/>
                    <a:pt x="101" y="202"/>
                    <a:pt x="108" y="200"/>
                  </a:cubicBezTo>
                  <a:cubicBezTo>
                    <a:pt x="117" y="198"/>
                    <a:pt x="126" y="196"/>
                    <a:pt x="135" y="193"/>
                  </a:cubicBezTo>
                  <a:cubicBezTo>
                    <a:pt x="147" y="189"/>
                    <a:pt x="160" y="184"/>
                    <a:pt x="174" y="177"/>
                  </a:cubicBezTo>
                  <a:cubicBezTo>
                    <a:pt x="193" y="167"/>
                    <a:pt x="219" y="151"/>
                    <a:pt x="222" y="124"/>
                  </a:cubicBezTo>
                  <a:cubicBezTo>
                    <a:pt x="225" y="109"/>
                    <a:pt x="219" y="96"/>
                    <a:pt x="214" y="87"/>
                  </a:cubicBezTo>
                  <a:cubicBezTo>
                    <a:pt x="212" y="83"/>
                    <a:pt x="209" y="78"/>
                    <a:pt x="207" y="74"/>
                  </a:cubicBezTo>
                  <a:cubicBezTo>
                    <a:pt x="203" y="67"/>
                    <a:pt x="199" y="60"/>
                    <a:pt x="196" y="53"/>
                  </a:cubicBezTo>
                  <a:cubicBezTo>
                    <a:pt x="195" y="51"/>
                    <a:pt x="194" y="49"/>
                    <a:pt x="194" y="47"/>
                  </a:cubicBezTo>
                  <a:cubicBezTo>
                    <a:pt x="193" y="45"/>
                    <a:pt x="192" y="43"/>
                    <a:pt x="191" y="40"/>
                  </a:cubicBezTo>
                  <a:cubicBezTo>
                    <a:pt x="188" y="30"/>
                    <a:pt x="184" y="20"/>
                    <a:pt x="177" y="12"/>
                  </a:cubicBezTo>
                  <a:cubicBezTo>
                    <a:pt x="170" y="5"/>
                    <a:pt x="162" y="1"/>
                    <a:pt x="153" y="1"/>
                  </a:cubicBezTo>
                  <a:cubicBezTo>
                    <a:pt x="153" y="1"/>
                    <a:pt x="152" y="1"/>
                    <a:pt x="152" y="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0" name="Freeform 7">
              <a:extLst>
                <a:ext uri="{FF2B5EF4-FFF2-40B4-BE49-F238E27FC236}">
                  <a16:creationId xmlns:a16="http://schemas.microsoft.com/office/drawing/2014/main" id="{8E0466AF-F1B0-4FAA-B653-47FDE0955CFE}"/>
                </a:ext>
              </a:extLst>
            </p:cNvPr>
            <p:cNvSpPr>
              <a:spLocks noEditPoints="1"/>
            </p:cNvSpPr>
            <p:nvPr/>
          </p:nvSpPr>
          <p:spPr bwMode="auto">
            <a:xfrm>
              <a:off x="5976" y="1992"/>
              <a:ext cx="275" cy="252"/>
            </a:xfrm>
            <a:custGeom>
              <a:avLst/>
              <a:gdLst>
                <a:gd name="T0" fmla="*/ 60 w 371"/>
                <a:gd name="T1" fmla="*/ 330 h 340"/>
                <a:gd name="T2" fmla="*/ 6 w 371"/>
                <a:gd name="T3" fmla="*/ 258 h 340"/>
                <a:gd name="T4" fmla="*/ 14 w 371"/>
                <a:gd name="T5" fmla="*/ 200 h 340"/>
                <a:gd name="T6" fmla="*/ 25 w 371"/>
                <a:gd name="T7" fmla="*/ 150 h 340"/>
                <a:gd name="T8" fmla="*/ 25 w 371"/>
                <a:gd name="T9" fmla="*/ 125 h 340"/>
                <a:gd name="T10" fmla="*/ 63 w 371"/>
                <a:gd name="T11" fmla="*/ 68 h 340"/>
                <a:gd name="T12" fmla="*/ 112 w 371"/>
                <a:gd name="T13" fmla="*/ 52 h 340"/>
                <a:gd name="T14" fmla="*/ 180 w 371"/>
                <a:gd name="T15" fmla="*/ 30 h 340"/>
                <a:gd name="T16" fmla="*/ 263 w 371"/>
                <a:gd name="T17" fmla="*/ 0 h 340"/>
                <a:gd name="T18" fmla="*/ 323 w 371"/>
                <a:gd name="T19" fmla="*/ 63 h 340"/>
                <a:gd name="T20" fmla="*/ 330 w 371"/>
                <a:gd name="T21" fmla="*/ 83 h 340"/>
                <a:gd name="T22" fmla="*/ 356 w 371"/>
                <a:gd name="T23" fmla="*/ 133 h 340"/>
                <a:gd name="T24" fmla="*/ 286 w 371"/>
                <a:gd name="T25" fmla="*/ 281 h 340"/>
                <a:gd name="T26" fmla="*/ 198 w 371"/>
                <a:gd name="T27" fmla="*/ 314 h 340"/>
                <a:gd name="T28" fmla="*/ 152 w 371"/>
                <a:gd name="T29" fmla="*/ 327 h 340"/>
                <a:gd name="T30" fmla="*/ 82 w 371"/>
                <a:gd name="T31" fmla="*/ 339 h 340"/>
                <a:gd name="T32" fmla="*/ 183 w 371"/>
                <a:gd name="T33" fmla="*/ 37 h 340"/>
                <a:gd name="T34" fmla="*/ 114 w 371"/>
                <a:gd name="T35" fmla="*/ 58 h 340"/>
                <a:gd name="T36" fmla="*/ 66 w 371"/>
                <a:gd name="T37" fmla="*/ 74 h 340"/>
                <a:gd name="T38" fmla="*/ 32 w 371"/>
                <a:gd name="T39" fmla="*/ 126 h 340"/>
                <a:gd name="T40" fmla="*/ 32 w 371"/>
                <a:gd name="T41" fmla="*/ 150 h 340"/>
                <a:gd name="T42" fmla="*/ 20 w 371"/>
                <a:gd name="T43" fmla="*/ 203 h 340"/>
                <a:gd name="T44" fmla="*/ 12 w 371"/>
                <a:gd name="T45" fmla="*/ 256 h 340"/>
                <a:gd name="T46" fmla="*/ 64 w 371"/>
                <a:gd name="T47" fmla="*/ 324 h 340"/>
                <a:gd name="T48" fmla="*/ 150 w 371"/>
                <a:gd name="T49" fmla="*/ 320 h 340"/>
                <a:gd name="T50" fmla="*/ 197 w 371"/>
                <a:gd name="T51" fmla="*/ 307 h 340"/>
                <a:gd name="T52" fmla="*/ 283 w 371"/>
                <a:gd name="T53" fmla="*/ 275 h 340"/>
                <a:gd name="T54" fmla="*/ 350 w 371"/>
                <a:gd name="T55" fmla="*/ 136 h 340"/>
                <a:gd name="T56" fmla="*/ 324 w 371"/>
                <a:gd name="T57" fmla="*/ 86 h 340"/>
                <a:gd name="T58" fmla="*/ 316 w 371"/>
                <a:gd name="T59" fmla="*/ 65 h 340"/>
                <a:gd name="T60" fmla="*/ 263 w 371"/>
                <a:gd name="T61" fmla="*/ 7 h 340"/>
                <a:gd name="T62" fmla="*/ 199 w 371"/>
                <a:gd name="T63" fmla="*/ 2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340">
                  <a:moveTo>
                    <a:pt x="82" y="339"/>
                  </a:moveTo>
                  <a:cubicBezTo>
                    <a:pt x="75" y="337"/>
                    <a:pt x="67" y="334"/>
                    <a:pt x="60" y="330"/>
                  </a:cubicBezTo>
                  <a:cubicBezTo>
                    <a:pt x="41" y="319"/>
                    <a:pt x="29" y="301"/>
                    <a:pt x="19" y="285"/>
                  </a:cubicBezTo>
                  <a:cubicBezTo>
                    <a:pt x="15" y="278"/>
                    <a:pt x="9" y="269"/>
                    <a:pt x="6" y="258"/>
                  </a:cubicBezTo>
                  <a:cubicBezTo>
                    <a:pt x="0" y="242"/>
                    <a:pt x="1" y="227"/>
                    <a:pt x="7" y="213"/>
                  </a:cubicBezTo>
                  <a:cubicBezTo>
                    <a:pt x="9" y="208"/>
                    <a:pt x="11" y="204"/>
                    <a:pt x="14" y="200"/>
                  </a:cubicBezTo>
                  <a:cubicBezTo>
                    <a:pt x="16" y="195"/>
                    <a:pt x="19" y="190"/>
                    <a:pt x="21" y="185"/>
                  </a:cubicBezTo>
                  <a:cubicBezTo>
                    <a:pt x="25" y="174"/>
                    <a:pt x="25" y="162"/>
                    <a:pt x="25" y="150"/>
                  </a:cubicBezTo>
                  <a:cubicBezTo>
                    <a:pt x="25" y="145"/>
                    <a:pt x="24" y="139"/>
                    <a:pt x="25" y="134"/>
                  </a:cubicBezTo>
                  <a:cubicBezTo>
                    <a:pt x="25" y="131"/>
                    <a:pt x="25" y="128"/>
                    <a:pt x="25" y="125"/>
                  </a:cubicBezTo>
                  <a:cubicBezTo>
                    <a:pt x="28" y="108"/>
                    <a:pt x="35" y="92"/>
                    <a:pt x="45" y="82"/>
                  </a:cubicBezTo>
                  <a:cubicBezTo>
                    <a:pt x="50" y="76"/>
                    <a:pt x="56" y="72"/>
                    <a:pt x="63" y="68"/>
                  </a:cubicBezTo>
                  <a:cubicBezTo>
                    <a:pt x="72" y="63"/>
                    <a:pt x="81" y="59"/>
                    <a:pt x="93" y="56"/>
                  </a:cubicBezTo>
                  <a:cubicBezTo>
                    <a:pt x="99" y="55"/>
                    <a:pt x="106" y="53"/>
                    <a:pt x="112" y="52"/>
                  </a:cubicBezTo>
                  <a:cubicBezTo>
                    <a:pt x="121" y="49"/>
                    <a:pt x="130" y="47"/>
                    <a:pt x="139" y="45"/>
                  </a:cubicBezTo>
                  <a:cubicBezTo>
                    <a:pt x="154" y="40"/>
                    <a:pt x="167" y="36"/>
                    <a:pt x="180" y="30"/>
                  </a:cubicBezTo>
                  <a:cubicBezTo>
                    <a:pt x="185" y="28"/>
                    <a:pt x="191" y="25"/>
                    <a:pt x="196" y="23"/>
                  </a:cubicBezTo>
                  <a:cubicBezTo>
                    <a:pt x="218" y="11"/>
                    <a:pt x="241" y="0"/>
                    <a:pt x="263" y="0"/>
                  </a:cubicBezTo>
                  <a:cubicBezTo>
                    <a:pt x="279" y="1"/>
                    <a:pt x="293" y="8"/>
                    <a:pt x="305" y="24"/>
                  </a:cubicBezTo>
                  <a:cubicBezTo>
                    <a:pt x="313" y="35"/>
                    <a:pt x="318" y="49"/>
                    <a:pt x="323" y="63"/>
                  </a:cubicBezTo>
                  <a:cubicBezTo>
                    <a:pt x="324" y="67"/>
                    <a:pt x="326" y="71"/>
                    <a:pt x="327" y="76"/>
                  </a:cubicBezTo>
                  <a:cubicBezTo>
                    <a:pt x="328" y="78"/>
                    <a:pt x="329" y="81"/>
                    <a:pt x="330" y="83"/>
                  </a:cubicBezTo>
                  <a:cubicBezTo>
                    <a:pt x="334" y="93"/>
                    <a:pt x="340" y="102"/>
                    <a:pt x="345" y="112"/>
                  </a:cubicBezTo>
                  <a:cubicBezTo>
                    <a:pt x="349" y="118"/>
                    <a:pt x="353" y="126"/>
                    <a:pt x="356" y="133"/>
                  </a:cubicBezTo>
                  <a:cubicBezTo>
                    <a:pt x="363" y="146"/>
                    <a:pt x="371" y="166"/>
                    <a:pt x="367" y="189"/>
                  </a:cubicBezTo>
                  <a:cubicBezTo>
                    <a:pt x="362" y="223"/>
                    <a:pt x="335" y="254"/>
                    <a:pt x="286" y="281"/>
                  </a:cubicBezTo>
                  <a:cubicBezTo>
                    <a:pt x="266" y="293"/>
                    <a:pt x="248" y="301"/>
                    <a:pt x="232" y="306"/>
                  </a:cubicBezTo>
                  <a:cubicBezTo>
                    <a:pt x="220" y="309"/>
                    <a:pt x="209" y="312"/>
                    <a:pt x="198" y="314"/>
                  </a:cubicBezTo>
                  <a:cubicBezTo>
                    <a:pt x="193" y="315"/>
                    <a:pt x="193" y="315"/>
                    <a:pt x="193" y="315"/>
                  </a:cubicBezTo>
                  <a:cubicBezTo>
                    <a:pt x="179" y="318"/>
                    <a:pt x="165" y="322"/>
                    <a:pt x="152" y="327"/>
                  </a:cubicBezTo>
                  <a:cubicBezTo>
                    <a:pt x="133" y="334"/>
                    <a:pt x="114" y="340"/>
                    <a:pt x="96" y="340"/>
                  </a:cubicBezTo>
                  <a:cubicBezTo>
                    <a:pt x="91" y="340"/>
                    <a:pt x="87" y="340"/>
                    <a:pt x="82" y="339"/>
                  </a:cubicBezTo>
                  <a:moveTo>
                    <a:pt x="199" y="29"/>
                  </a:moveTo>
                  <a:cubicBezTo>
                    <a:pt x="194" y="31"/>
                    <a:pt x="189" y="34"/>
                    <a:pt x="183" y="37"/>
                  </a:cubicBezTo>
                  <a:cubicBezTo>
                    <a:pt x="170" y="43"/>
                    <a:pt x="157" y="47"/>
                    <a:pt x="141" y="51"/>
                  </a:cubicBezTo>
                  <a:cubicBezTo>
                    <a:pt x="132" y="54"/>
                    <a:pt x="123" y="56"/>
                    <a:pt x="114" y="58"/>
                  </a:cubicBezTo>
                  <a:cubicBezTo>
                    <a:pt x="107" y="60"/>
                    <a:pt x="101" y="61"/>
                    <a:pt x="95" y="63"/>
                  </a:cubicBezTo>
                  <a:cubicBezTo>
                    <a:pt x="84" y="66"/>
                    <a:pt x="75" y="69"/>
                    <a:pt x="66" y="74"/>
                  </a:cubicBezTo>
                  <a:cubicBezTo>
                    <a:pt x="60" y="78"/>
                    <a:pt x="54" y="81"/>
                    <a:pt x="50" y="86"/>
                  </a:cubicBezTo>
                  <a:cubicBezTo>
                    <a:pt x="41" y="96"/>
                    <a:pt x="35" y="110"/>
                    <a:pt x="32" y="126"/>
                  </a:cubicBezTo>
                  <a:cubicBezTo>
                    <a:pt x="32" y="129"/>
                    <a:pt x="32" y="132"/>
                    <a:pt x="32" y="134"/>
                  </a:cubicBezTo>
                  <a:cubicBezTo>
                    <a:pt x="31" y="140"/>
                    <a:pt x="32" y="145"/>
                    <a:pt x="32" y="150"/>
                  </a:cubicBezTo>
                  <a:cubicBezTo>
                    <a:pt x="32" y="162"/>
                    <a:pt x="32" y="175"/>
                    <a:pt x="27" y="188"/>
                  </a:cubicBezTo>
                  <a:cubicBezTo>
                    <a:pt x="25" y="193"/>
                    <a:pt x="22" y="198"/>
                    <a:pt x="20" y="203"/>
                  </a:cubicBezTo>
                  <a:cubicBezTo>
                    <a:pt x="17" y="207"/>
                    <a:pt x="15" y="211"/>
                    <a:pt x="13" y="215"/>
                  </a:cubicBezTo>
                  <a:cubicBezTo>
                    <a:pt x="8" y="228"/>
                    <a:pt x="7" y="242"/>
                    <a:pt x="12" y="256"/>
                  </a:cubicBezTo>
                  <a:cubicBezTo>
                    <a:pt x="16" y="266"/>
                    <a:pt x="21" y="275"/>
                    <a:pt x="25" y="281"/>
                  </a:cubicBezTo>
                  <a:cubicBezTo>
                    <a:pt x="35" y="297"/>
                    <a:pt x="46" y="314"/>
                    <a:pt x="64" y="324"/>
                  </a:cubicBezTo>
                  <a:cubicBezTo>
                    <a:pt x="70" y="328"/>
                    <a:pt x="77" y="331"/>
                    <a:pt x="84" y="332"/>
                  </a:cubicBezTo>
                  <a:cubicBezTo>
                    <a:pt x="105" y="336"/>
                    <a:pt x="127" y="328"/>
                    <a:pt x="150" y="320"/>
                  </a:cubicBezTo>
                  <a:cubicBezTo>
                    <a:pt x="163" y="316"/>
                    <a:pt x="177" y="311"/>
                    <a:pt x="192" y="308"/>
                  </a:cubicBezTo>
                  <a:cubicBezTo>
                    <a:pt x="197" y="307"/>
                    <a:pt x="197" y="307"/>
                    <a:pt x="197" y="307"/>
                  </a:cubicBezTo>
                  <a:cubicBezTo>
                    <a:pt x="208" y="305"/>
                    <a:pt x="219" y="303"/>
                    <a:pt x="230" y="299"/>
                  </a:cubicBezTo>
                  <a:cubicBezTo>
                    <a:pt x="246" y="294"/>
                    <a:pt x="263" y="287"/>
                    <a:pt x="283" y="275"/>
                  </a:cubicBezTo>
                  <a:cubicBezTo>
                    <a:pt x="330" y="249"/>
                    <a:pt x="356" y="220"/>
                    <a:pt x="361" y="188"/>
                  </a:cubicBezTo>
                  <a:cubicBezTo>
                    <a:pt x="363" y="172"/>
                    <a:pt x="360" y="156"/>
                    <a:pt x="350" y="136"/>
                  </a:cubicBezTo>
                  <a:cubicBezTo>
                    <a:pt x="347" y="129"/>
                    <a:pt x="343" y="122"/>
                    <a:pt x="339" y="115"/>
                  </a:cubicBezTo>
                  <a:cubicBezTo>
                    <a:pt x="334" y="106"/>
                    <a:pt x="328" y="96"/>
                    <a:pt x="324" y="86"/>
                  </a:cubicBezTo>
                  <a:cubicBezTo>
                    <a:pt x="323" y="83"/>
                    <a:pt x="322" y="81"/>
                    <a:pt x="321" y="78"/>
                  </a:cubicBezTo>
                  <a:cubicBezTo>
                    <a:pt x="319" y="74"/>
                    <a:pt x="318" y="69"/>
                    <a:pt x="316" y="65"/>
                  </a:cubicBezTo>
                  <a:cubicBezTo>
                    <a:pt x="311" y="51"/>
                    <a:pt x="307" y="38"/>
                    <a:pt x="299" y="28"/>
                  </a:cubicBezTo>
                  <a:cubicBezTo>
                    <a:pt x="289" y="14"/>
                    <a:pt x="277" y="8"/>
                    <a:pt x="263" y="7"/>
                  </a:cubicBezTo>
                  <a:cubicBezTo>
                    <a:pt x="262" y="7"/>
                    <a:pt x="262" y="7"/>
                    <a:pt x="261" y="7"/>
                  </a:cubicBezTo>
                  <a:cubicBezTo>
                    <a:pt x="241" y="7"/>
                    <a:pt x="220" y="18"/>
                    <a:pt x="199" y="2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1" name="Freeform 8">
              <a:extLst>
                <a:ext uri="{FF2B5EF4-FFF2-40B4-BE49-F238E27FC236}">
                  <a16:creationId xmlns:a16="http://schemas.microsoft.com/office/drawing/2014/main" id="{37D1DBFD-CEB2-4610-8E22-3A72F9209907}"/>
                </a:ext>
              </a:extLst>
            </p:cNvPr>
            <p:cNvSpPr>
              <a:spLocks noEditPoints="1"/>
            </p:cNvSpPr>
            <p:nvPr/>
          </p:nvSpPr>
          <p:spPr bwMode="auto">
            <a:xfrm>
              <a:off x="5910" y="1966"/>
              <a:ext cx="372" cy="339"/>
            </a:xfrm>
            <a:custGeom>
              <a:avLst/>
              <a:gdLst>
                <a:gd name="T0" fmla="*/ 83 w 502"/>
                <a:gd name="T1" fmla="*/ 441 h 458"/>
                <a:gd name="T2" fmla="*/ 8 w 502"/>
                <a:gd name="T3" fmla="*/ 340 h 458"/>
                <a:gd name="T4" fmla="*/ 19 w 502"/>
                <a:gd name="T5" fmla="*/ 260 h 458"/>
                <a:gd name="T6" fmla="*/ 38 w 502"/>
                <a:gd name="T7" fmla="*/ 193 h 458"/>
                <a:gd name="T8" fmla="*/ 41 w 502"/>
                <a:gd name="T9" fmla="*/ 161 h 458"/>
                <a:gd name="T10" fmla="*/ 97 w 502"/>
                <a:gd name="T11" fmla="*/ 93 h 458"/>
                <a:gd name="T12" fmla="*/ 139 w 502"/>
                <a:gd name="T13" fmla="*/ 84 h 458"/>
                <a:gd name="T14" fmla="*/ 256 w 502"/>
                <a:gd name="T15" fmla="*/ 43 h 458"/>
                <a:gd name="T16" fmla="*/ 366 w 502"/>
                <a:gd name="T17" fmla="*/ 1 h 458"/>
                <a:gd name="T18" fmla="*/ 440 w 502"/>
                <a:gd name="T19" fmla="*/ 82 h 458"/>
                <a:gd name="T20" fmla="*/ 451 w 502"/>
                <a:gd name="T21" fmla="*/ 112 h 458"/>
                <a:gd name="T22" fmla="*/ 485 w 502"/>
                <a:gd name="T23" fmla="*/ 177 h 458"/>
                <a:gd name="T24" fmla="*/ 389 w 502"/>
                <a:gd name="T25" fmla="*/ 375 h 458"/>
                <a:gd name="T26" fmla="*/ 280 w 502"/>
                <a:gd name="T27" fmla="*/ 416 h 458"/>
                <a:gd name="T28" fmla="*/ 209 w 502"/>
                <a:gd name="T29" fmla="*/ 436 h 458"/>
                <a:gd name="T30" fmla="*/ 113 w 502"/>
                <a:gd name="T31" fmla="*/ 453 h 458"/>
                <a:gd name="T32" fmla="*/ 256 w 502"/>
                <a:gd name="T33" fmla="*/ 44 h 458"/>
                <a:gd name="T34" fmla="*/ 139 w 502"/>
                <a:gd name="T35" fmla="*/ 85 h 458"/>
                <a:gd name="T36" fmla="*/ 97 w 502"/>
                <a:gd name="T37" fmla="*/ 94 h 458"/>
                <a:gd name="T38" fmla="*/ 42 w 502"/>
                <a:gd name="T39" fmla="*/ 161 h 458"/>
                <a:gd name="T40" fmla="*/ 39 w 502"/>
                <a:gd name="T41" fmla="*/ 193 h 458"/>
                <a:gd name="T42" fmla="*/ 20 w 502"/>
                <a:gd name="T43" fmla="*/ 260 h 458"/>
                <a:gd name="T44" fmla="*/ 9 w 502"/>
                <a:gd name="T45" fmla="*/ 340 h 458"/>
                <a:gd name="T46" fmla="*/ 83 w 502"/>
                <a:gd name="T47" fmla="*/ 441 h 458"/>
                <a:gd name="T48" fmla="*/ 208 w 502"/>
                <a:gd name="T49" fmla="*/ 435 h 458"/>
                <a:gd name="T50" fmla="*/ 280 w 502"/>
                <a:gd name="T51" fmla="*/ 415 h 458"/>
                <a:gd name="T52" fmla="*/ 388 w 502"/>
                <a:gd name="T53" fmla="*/ 374 h 458"/>
                <a:gd name="T54" fmla="*/ 484 w 502"/>
                <a:gd name="T55" fmla="*/ 177 h 458"/>
                <a:gd name="T56" fmla="*/ 451 w 502"/>
                <a:gd name="T57" fmla="*/ 112 h 458"/>
                <a:gd name="T58" fmla="*/ 440 w 502"/>
                <a:gd name="T59" fmla="*/ 82 h 458"/>
                <a:gd name="T60" fmla="*/ 366 w 502"/>
                <a:gd name="T61" fmla="*/ 2 h 458"/>
                <a:gd name="T62" fmla="*/ 269 w 502"/>
                <a:gd name="T63" fmla="*/ 3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2" h="458">
                  <a:moveTo>
                    <a:pt x="113" y="453"/>
                  </a:moveTo>
                  <a:cubicBezTo>
                    <a:pt x="103" y="451"/>
                    <a:pt x="93" y="447"/>
                    <a:pt x="83" y="441"/>
                  </a:cubicBezTo>
                  <a:cubicBezTo>
                    <a:pt x="58" y="426"/>
                    <a:pt x="42" y="402"/>
                    <a:pt x="27" y="378"/>
                  </a:cubicBezTo>
                  <a:cubicBezTo>
                    <a:pt x="20" y="368"/>
                    <a:pt x="13" y="354"/>
                    <a:pt x="8" y="340"/>
                  </a:cubicBezTo>
                  <a:cubicBezTo>
                    <a:pt x="0" y="318"/>
                    <a:pt x="1" y="298"/>
                    <a:pt x="9" y="278"/>
                  </a:cubicBezTo>
                  <a:cubicBezTo>
                    <a:pt x="12" y="272"/>
                    <a:pt x="16" y="266"/>
                    <a:pt x="19" y="260"/>
                  </a:cubicBezTo>
                  <a:cubicBezTo>
                    <a:pt x="23" y="253"/>
                    <a:pt x="28" y="247"/>
                    <a:pt x="30" y="240"/>
                  </a:cubicBezTo>
                  <a:cubicBezTo>
                    <a:pt x="37" y="224"/>
                    <a:pt x="37" y="208"/>
                    <a:pt x="38" y="193"/>
                  </a:cubicBezTo>
                  <a:cubicBezTo>
                    <a:pt x="38" y="186"/>
                    <a:pt x="39" y="179"/>
                    <a:pt x="39" y="172"/>
                  </a:cubicBezTo>
                  <a:cubicBezTo>
                    <a:pt x="40" y="168"/>
                    <a:pt x="40" y="164"/>
                    <a:pt x="41" y="161"/>
                  </a:cubicBezTo>
                  <a:cubicBezTo>
                    <a:pt x="46" y="138"/>
                    <a:pt x="57" y="119"/>
                    <a:pt x="71" y="107"/>
                  </a:cubicBezTo>
                  <a:cubicBezTo>
                    <a:pt x="78" y="101"/>
                    <a:pt x="86" y="97"/>
                    <a:pt x="97" y="93"/>
                  </a:cubicBezTo>
                  <a:cubicBezTo>
                    <a:pt x="108" y="90"/>
                    <a:pt x="118" y="88"/>
                    <a:pt x="132" y="85"/>
                  </a:cubicBezTo>
                  <a:cubicBezTo>
                    <a:pt x="134" y="85"/>
                    <a:pt x="137" y="84"/>
                    <a:pt x="139" y="84"/>
                  </a:cubicBezTo>
                  <a:cubicBezTo>
                    <a:pt x="160" y="80"/>
                    <a:pt x="181" y="74"/>
                    <a:pt x="200" y="67"/>
                  </a:cubicBezTo>
                  <a:cubicBezTo>
                    <a:pt x="222" y="59"/>
                    <a:pt x="240" y="52"/>
                    <a:pt x="256" y="43"/>
                  </a:cubicBezTo>
                  <a:cubicBezTo>
                    <a:pt x="260" y="41"/>
                    <a:pt x="264" y="39"/>
                    <a:pt x="268" y="36"/>
                  </a:cubicBezTo>
                  <a:cubicBezTo>
                    <a:pt x="299" y="19"/>
                    <a:pt x="335" y="0"/>
                    <a:pt x="366" y="1"/>
                  </a:cubicBezTo>
                  <a:cubicBezTo>
                    <a:pt x="388" y="3"/>
                    <a:pt x="406" y="14"/>
                    <a:pt x="420" y="35"/>
                  </a:cubicBezTo>
                  <a:cubicBezTo>
                    <a:pt x="429" y="48"/>
                    <a:pt x="435" y="66"/>
                    <a:pt x="440" y="82"/>
                  </a:cubicBezTo>
                  <a:cubicBezTo>
                    <a:pt x="442" y="89"/>
                    <a:pt x="445" y="95"/>
                    <a:pt x="447" y="102"/>
                  </a:cubicBezTo>
                  <a:cubicBezTo>
                    <a:pt x="448" y="105"/>
                    <a:pt x="450" y="109"/>
                    <a:pt x="451" y="112"/>
                  </a:cubicBezTo>
                  <a:cubicBezTo>
                    <a:pt x="457" y="124"/>
                    <a:pt x="463" y="136"/>
                    <a:pt x="470" y="148"/>
                  </a:cubicBezTo>
                  <a:cubicBezTo>
                    <a:pt x="475" y="157"/>
                    <a:pt x="480" y="167"/>
                    <a:pt x="485" y="177"/>
                  </a:cubicBezTo>
                  <a:cubicBezTo>
                    <a:pt x="498" y="204"/>
                    <a:pt x="502" y="225"/>
                    <a:pt x="498" y="248"/>
                  </a:cubicBezTo>
                  <a:cubicBezTo>
                    <a:pt x="494" y="279"/>
                    <a:pt x="471" y="326"/>
                    <a:pt x="389" y="375"/>
                  </a:cubicBezTo>
                  <a:cubicBezTo>
                    <a:pt x="362" y="391"/>
                    <a:pt x="340" y="401"/>
                    <a:pt x="319" y="407"/>
                  </a:cubicBezTo>
                  <a:cubicBezTo>
                    <a:pt x="306" y="411"/>
                    <a:pt x="293" y="414"/>
                    <a:pt x="280" y="416"/>
                  </a:cubicBezTo>
                  <a:cubicBezTo>
                    <a:pt x="276" y="417"/>
                    <a:pt x="273" y="417"/>
                    <a:pt x="269" y="418"/>
                  </a:cubicBezTo>
                  <a:cubicBezTo>
                    <a:pt x="248" y="422"/>
                    <a:pt x="228" y="429"/>
                    <a:pt x="209" y="436"/>
                  </a:cubicBezTo>
                  <a:cubicBezTo>
                    <a:pt x="182" y="445"/>
                    <a:pt x="156" y="454"/>
                    <a:pt x="131" y="454"/>
                  </a:cubicBezTo>
                  <a:cubicBezTo>
                    <a:pt x="125" y="454"/>
                    <a:pt x="119" y="454"/>
                    <a:pt x="113" y="453"/>
                  </a:cubicBezTo>
                  <a:moveTo>
                    <a:pt x="269" y="37"/>
                  </a:moveTo>
                  <a:cubicBezTo>
                    <a:pt x="264" y="39"/>
                    <a:pt x="260" y="42"/>
                    <a:pt x="256" y="44"/>
                  </a:cubicBezTo>
                  <a:cubicBezTo>
                    <a:pt x="240" y="52"/>
                    <a:pt x="223" y="60"/>
                    <a:pt x="200" y="68"/>
                  </a:cubicBezTo>
                  <a:cubicBezTo>
                    <a:pt x="181" y="75"/>
                    <a:pt x="160" y="80"/>
                    <a:pt x="139" y="85"/>
                  </a:cubicBezTo>
                  <a:cubicBezTo>
                    <a:pt x="137" y="85"/>
                    <a:pt x="134" y="86"/>
                    <a:pt x="132" y="86"/>
                  </a:cubicBezTo>
                  <a:cubicBezTo>
                    <a:pt x="118" y="89"/>
                    <a:pt x="108" y="91"/>
                    <a:pt x="97" y="94"/>
                  </a:cubicBezTo>
                  <a:cubicBezTo>
                    <a:pt x="87" y="97"/>
                    <a:pt x="79" y="102"/>
                    <a:pt x="71" y="108"/>
                  </a:cubicBezTo>
                  <a:cubicBezTo>
                    <a:pt x="57" y="119"/>
                    <a:pt x="47" y="139"/>
                    <a:pt x="42" y="161"/>
                  </a:cubicBezTo>
                  <a:cubicBezTo>
                    <a:pt x="41" y="164"/>
                    <a:pt x="41" y="168"/>
                    <a:pt x="40" y="172"/>
                  </a:cubicBezTo>
                  <a:cubicBezTo>
                    <a:pt x="39" y="179"/>
                    <a:pt x="39" y="186"/>
                    <a:pt x="39" y="193"/>
                  </a:cubicBezTo>
                  <a:cubicBezTo>
                    <a:pt x="38" y="208"/>
                    <a:pt x="37" y="224"/>
                    <a:pt x="31" y="240"/>
                  </a:cubicBezTo>
                  <a:cubicBezTo>
                    <a:pt x="28" y="247"/>
                    <a:pt x="24" y="254"/>
                    <a:pt x="20" y="260"/>
                  </a:cubicBezTo>
                  <a:cubicBezTo>
                    <a:pt x="16" y="266"/>
                    <a:pt x="13" y="272"/>
                    <a:pt x="10" y="279"/>
                  </a:cubicBezTo>
                  <a:cubicBezTo>
                    <a:pt x="1" y="298"/>
                    <a:pt x="1" y="318"/>
                    <a:pt x="9" y="340"/>
                  </a:cubicBezTo>
                  <a:cubicBezTo>
                    <a:pt x="13" y="354"/>
                    <a:pt x="21" y="367"/>
                    <a:pt x="27" y="377"/>
                  </a:cubicBezTo>
                  <a:cubicBezTo>
                    <a:pt x="43" y="402"/>
                    <a:pt x="58" y="425"/>
                    <a:pt x="83" y="441"/>
                  </a:cubicBezTo>
                  <a:cubicBezTo>
                    <a:pt x="93" y="446"/>
                    <a:pt x="103" y="450"/>
                    <a:pt x="113" y="452"/>
                  </a:cubicBezTo>
                  <a:cubicBezTo>
                    <a:pt x="144" y="458"/>
                    <a:pt x="175" y="447"/>
                    <a:pt x="208" y="435"/>
                  </a:cubicBezTo>
                  <a:cubicBezTo>
                    <a:pt x="228" y="428"/>
                    <a:pt x="248" y="421"/>
                    <a:pt x="269" y="417"/>
                  </a:cubicBezTo>
                  <a:cubicBezTo>
                    <a:pt x="273" y="416"/>
                    <a:pt x="276" y="416"/>
                    <a:pt x="280" y="415"/>
                  </a:cubicBezTo>
                  <a:cubicBezTo>
                    <a:pt x="293" y="413"/>
                    <a:pt x="306" y="410"/>
                    <a:pt x="319" y="406"/>
                  </a:cubicBezTo>
                  <a:cubicBezTo>
                    <a:pt x="340" y="400"/>
                    <a:pt x="362" y="390"/>
                    <a:pt x="388" y="374"/>
                  </a:cubicBezTo>
                  <a:cubicBezTo>
                    <a:pt x="470" y="326"/>
                    <a:pt x="493" y="278"/>
                    <a:pt x="498" y="247"/>
                  </a:cubicBezTo>
                  <a:cubicBezTo>
                    <a:pt x="501" y="225"/>
                    <a:pt x="497" y="204"/>
                    <a:pt x="484" y="177"/>
                  </a:cubicBezTo>
                  <a:cubicBezTo>
                    <a:pt x="480" y="167"/>
                    <a:pt x="474" y="158"/>
                    <a:pt x="469" y="148"/>
                  </a:cubicBezTo>
                  <a:cubicBezTo>
                    <a:pt x="463" y="137"/>
                    <a:pt x="456" y="125"/>
                    <a:pt x="451" y="112"/>
                  </a:cubicBezTo>
                  <a:cubicBezTo>
                    <a:pt x="449" y="109"/>
                    <a:pt x="448" y="106"/>
                    <a:pt x="446" y="102"/>
                  </a:cubicBezTo>
                  <a:cubicBezTo>
                    <a:pt x="444" y="96"/>
                    <a:pt x="442" y="89"/>
                    <a:pt x="440" y="82"/>
                  </a:cubicBezTo>
                  <a:cubicBezTo>
                    <a:pt x="434" y="66"/>
                    <a:pt x="428" y="49"/>
                    <a:pt x="419" y="35"/>
                  </a:cubicBezTo>
                  <a:cubicBezTo>
                    <a:pt x="405" y="14"/>
                    <a:pt x="387" y="3"/>
                    <a:pt x="366" y="2"/>
                  </a:cubicBezTo>
                  <a:cubicBezTo>
                    <a:pt x="365" y="2"/>
                    <a:pt x="364" y="2"/>
                    <a:pt x="362" y="2"/>
                  </a:cubicBezTo>
                  <a:cubicBezTo>
                    <a:pt x="332" y="2"/>
                    <a:pt x="298" y="21"/>
                    <a:pt x="269" y="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2" name="Freeform 9">
              <a:extLst>
                <a:ext uri="{FF2B5EF4-FFF2-40B4-BE49-F238E27FC236}">
                  <a16:creationId xmlns:a16="http://schemas.microsoft.com/office/drawing/2014/main" id="{38F489AC-C1F8-468A-A031-9DD19C8D0250}"/>
                </a:ext>
              </a:extLst>
            </p:cNvPr>
            <p:cNvSpPr>
              <a:spLocks noEditPoints="1"/>
            </p:cNvSpPr>
            <p:nvPr/>
          </p:nvSpPr>
          <p:spPr bwMode="auto">
            <a:xfrm>
              <a:off x="5842" y="1939"/>
              <a:ext cx="474" cy="427"/>
            </a:xfrm>
            <a:custGeom>
              <a:avLst/>
              <a:gdLst>
                <a:gd name="T0" fmla="*/ 107 w 640"/>
                <a:gd name="T1" fmla="*/ 555 h 577"/>
                <a:gd name="T2" fmla="*/ 10 w 640"/>
                <a:gd name="T3" fmla="*/ 423 h 577"/>
                <a:gd name="T4" fmla="*/ 26 w 640"/>
                <a:gd name="T5" fmla="*/ 319 h 577"/>
                <a:gd name="T6" fmla="*/ 51 w 640"/>
                <a:gd name="T7" fmla="*/ 236 h 577"/>
                <a:gd name="T8" fmla="*/ 57 w 640"/>
                <a:gd name="T9" fmla="*/ 195 h 577"/>
                <a:gd name="T10" fmla="*/ 132 w 640"/>
                <a:gd name="T11" fmla="*/ 116 h 577"/>
                <a:gd name="T12" fmla="*/ 187 w 640"/>
                <a:gd name="T13" fmla="*/ 109 h 577"/>
                <a:gd name="T14" fmla="*/ 333 w 640"/>
                <a:gd name="T15" fmla="*/ 53 h 577"/>
                <a:gd name="T16" fmla="*/ 467 w 640"/>
                <a:gd name="T17" fmla="*/ 0 h 577"/>
                <a:gd name="T18" fmla="*/ 540 w 640"/>
                <a:gd name="T19" fmla="*/ 44 h 577"/>
                <a:gd name="T20" fmla="*/ 573 w 640"/>
                <a:gd name="T21" fmla="*/ 128 h 577"/>
                <a:gd name="T22" fmla="*/ 600 w 640"/>
                <a:gd name="T23" fmla="*/ 183 h 577"/>
                <a:gd name="T24" fmla="*/ 636 w 640"/>
                <a:gd name="T25" fmla="*/ 307 h 577"/>
                <a:gd name="T26" fmla="*/ 410 w 640"/>
                <a:gd name="T27" fmla="*/ 512 h 577"/>
                <a:gd name="T28" fmla="*/ 349 w 640"/>
                <a:gd name="T29" fmla="*/ 524 h 577"/>
                <a:gd name="T30" fmla="*/ 169 w 640"/>
                <a:gd name="T31" fmla="*/ 572 h 577"/>
                <a:gd name="T32" fmla="*/ 341 w 640"/>
                <a:gd name="T33" fmla="*/ 49 h 577"/>
                <a:gd name="T34" fmla="*/ 264 w 640"/>
                <a:gd name="T35" fmla="*/ 88 h 577"/>
                <a:gd name="T36" fmla="*/ 163 w 640"/>
                <a:gd name="T37" fmla="*/ 113 h 577"/>
                <a:gd name="T38" fmla="*/ 98 w 640"/>
                <a:gd name="T39" fmla="*/ 132 h 577"/>
                <a:gd name="T40" fmla="*/ 55 w 640"/>
                <a:gd name="T41" fmla="*/ 209 h 577"/>
                <a:gd name="T42" fmla="*/ 41 w 640"/>
                <a:gd name="T43" fmla="*/ 293 h 577"/>
                <a:gd name="T44" fmla="*/ 13 w 640"/>
                <a:gd name="T45" fmla="*/ 344 h 577"/>
                <a:gd name="T46" fmla="*/ 35 w 640"/>
                <a:gd name="T47" fmla="*/ 472 h 577"/>
                <a:gd name="T48" fmla="*/ 147 w 640"/>
                <a:gd name="T49" fmla="*/ 569 h 577"/>
                <a:gd name="T50" fmla="*/ 349 w 640"/>
                <a:gd name="T51" fmla="*/ 523 h 577"/>
                <a:gd name="T52" fmla="*/ 410 w 640"/>
                <a:gd name="T53" fmla="*/ 511 h 577"/>
                <a:gd name="T54" fmla="*/ 635 w 640"/>
                <a:gd name="T55" fmla="*/ 307 h 577"/>
                <a:gd name="T56" fmla="*/ 600 w 640"/>
                <a:gd name="T57" fmla="*/ 183 h 577"/>
                <a:gd name="T58" fmla="*/ 572 w 640"/>
                <a:gd name="T59" fmla="*/ 128 h 577"/>
                <a:gd name="T60" fmla="*/ 540 w 640"/>
                <a:gd name="T61" fmla="*/ 44 h 577"/>
                <a:gd name="T62" fmla="*/ 467 w 640"/>
                <a:gd name="T6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0" h="577">
                  <a:moveTo>
                    <a:pt x="147" y="570"/>
                  </a:moveTo>
                  <a:cubicBezTo>
                    <a:pt x="133" y="568"/>
                    <a:pt x="120" y="563"/>
                    <a:pt x="107" y="555"/>
                  </a:cubicBezTo>
                  <a:cubicBezTo>
                    <a:pt x="75" y="535"/>
                    <a:pt x="55" y="505"/>
                    <a:pt x="35" y="472"/>
                  </a:cubicBezTo>
                  <a:cubicBezTo>
                    <a:pt x="26" y="458"/>
                    <a:pt x="16" y="441"/>
                    <a:pt x="10" y="423"/>
                  </a:cubicBezTo>
                  <a:cubicBezTo>
                    <a:pt x="0" y="395"/>
                    <a:pt x="1" y="368"/>
                    <a:pt x="12" y="343"/>
                  </a:cubicBezTo>
                  <a:cubicBezTo>
                    <a:pt x="16" y="335"/>
                    <a:pt x="21" y="327"/>
                    <a:pt x="26" y="319"/>
                  </a:cubicBezTo>
                  <a:cubicBezTo>
                    <a:pt x="31" y="310"/>
                    <a:pt x="36" y="302"/>
                    <a:pt x="40" y="293"/>
                  </a:cubicBezTo>
                  <a:cubicBezTo>
                    <a:pt x="48" y="274"/>
                    <a:pt x="50" y="255"/>
                    <a:pt x="51" y="236"/>
                  </a:cubicBezTo>
                  <a:cubicBezTo>
                    <a:pt x="52" y="227"/>
                    <a:pt x="53" y="218"/>
                    <a:pt x="54" y="209"/>
                  </a:cubicBezTo>
                  <a:cubicBezTo>
                    <a:pt x="55" y="205"/>
                    <a:pt x="56" y="200"/>
                    <a:pt x="57" y="195"/>
                  </a:cubicBezTo>
                  <a:cubicBezTo>
                    <a:pt x="64" y="168"/>
                    <a:pt x="79" y="144"/>
                    <a:pt x="97" y="131"/>
                  </a:cubicBezTo>
                  <a:cubicBezTo>
                    <a:pt x="107" y="124"/>
                    <a:pt x="119" y="119"/>
                    <a:pt x="132" y="116"/>
                  </a:cubicBezTo>
                  <a:cubicBezTo>
                    <a:pt x="142" y="114"/>
                    <a:pt x="152" y="113"/>
                    <a:pt x="163" y="112"/>
                  </a:cubicBezTo>
                  <a:cubicBezTo>
                    <a:pt x="171" y="111"/>
                    <a:pt x="178" y="110"/>
                    <a:pt x="187" y="109"/>
                  </a:cubicBezTo>
                  <a:cubicBezTo>
                    <a:pt x="211" y="105"/>
                    <a:pt x="237" y="97"/>
                    <a:pt x="263" y="87"/>
                  </a:cubicBezTo>
                  <a:cubicBezTo>
                    <a:pt x="288" y="77"/>
                    <a:pt x="312" y="66"/>
                    <a:pt x="333" y="53"/>
                  </a:cubicBezTo>
                  <a:cubicBezTo>
                    <a:pt x="336" y="52"/>
                    <a:pt x="338" y="50"/>
                    <a:pt x="341" y="49"/>
                  </a:cubicBezTo>
                  <a:cubicBezTo>
                    <a:pt x="381" y="26"/>
                    <a:pt x="426" y="0"/>
                    <a:pt x="467" y="0"/>
                  </a:cubicBezTo>
                  <a:cubicBezTo>
                    <a:pt x="469" y="0"/>
                    <a:pt x="471" y="0"/>
                    <a:pt x="473" y="0"/>
                  </a:cubicBezTo>
                  <a:cubicBezTo>
                    <a:pt x="500" y="2"/>
                    <a:pt x="523" y="17"/>
                    <a:pt x="540" y="44"/>
                  </a:cubicBezTo>
                  <a:cubicBezTo>
                    <a:pt x="551" y="61"/>
                    <a:pt x="558" y="81"/>
                    <a:pt x="564" y="101"/>
                  </a:cubicBezTo>
                  <a:cubicBezTo>
                    <a:pt x="567" y="109"/>
                    <a:pt x="570" y="119"/>
                    <a:pt x="573" y="128"/>
                  </a:cubicBezTo>
                  <a:cubicBezTo>
                    <a:pt x="575" y="132"/>
                    <a:pt x="576" y="136"/>
                    <a:pt x="578" y="140"/>
                  </a:cubicBezTo>
                  <a:cubicBezTo>
                    <a:pt x="585" y="155"/>
                    <a:pt x="593" y="169"/>
                    <a:pt x="600" y="183"/>
                  </a:cubicBezTo>
                  <a:cubicBezTo>
                    <a:pt x="607" y="195"/>
                    <a:pt x="614" y="207"/>
                    <a:pt x="620" y="220"/>
                  </a:cubicBezTo>
                  <a:cubicBezTo>
                    <a:pt x="635" y="253"/>
                    <a:pt x="640" y="280"/>
                    <a:pt x="636" y="307"/>
                  </a:cubicBezTo>
                  <a:cubicBezTo>
                    <a:pt x="630" y="347"/>
                    <a:pt x="600" y="407"/>
                    <a:pt x="495" y="471"/>
                  </a:cubicBezTo>
                  <a:cubicBezTo>
                    <a:pt x="475" y="484"/>
                    <a:pt x="443" y="502"/>
                    <a:pt x="410" y="512"/>
                  </a:cubicBezTo>
                  <a:cubicBezTo>
                    <a:pt x="395" y="516"/>
                    <a:pt x="380" y="519"/>
                    <a:pt x="364" y="522"/>
                  </a:cubicBezTo>
                  <a:cubicBezTo>
                    <a:pt x="360" y="522"/>
                    <a:pt x="354" y="523"/>
                    <a:pt x="349" y="524"/>
                  </a:cubicBezTo>
                  <a:cubicBezTo>
                    <a:pt x="321" y="529"/>
                    <a:pt x="295" y="539"/>
                    <a:pt x="269" y="548"/>
                  </a:cubicBezTo>
                  <a:cubicBezTo>
                    <a:pt x="235" y="560"/>
                    <a:pt x="202" y="572"/>
                    <a:pt x="169" y="572"/>
                  </a:cubicBezTo>
                  <a:cubicBezTo>
                    <a:pt x="162" y="572"/>
                    <a:pt x="154" y="572"/>
                    <a:pt x="147" y="570"/>
                  </a:cubicBezTo>
                  <a:moveTo>
                    <a:pt x="341" y="49"/>
                  </a:moveTo>
                  <a:cubicBezTo>
                    <a:pt x="339" y="51"/>
                    <a:pt x="336" y="53"/>
                    <a:pt x="333" y="54"/>
                  </a:cubicBezTo>
                  <a:cubicBezTo>
                    <a:pt x="312" y="66"/>
                    <a:pt x="289" y="78"/>
                    <a:pt x="264" y="88"/>
                  </a:cubicBezTo>
                  <a:cubicBezTo>
                    <a:pt x="238" y="98"/>
                    <a:pt x="211" y="106"/>
                    <a:pt x="187" y="109"/>
                  </a:cubicBezTo>
                  <a:cubicBezTo>
                    <a:pt x="179" y="111"/>
                    <a:pt x="171" y="112"/>
                    <a:pt x="163" y="113"/>
                  </a:cubicBezTo>
                  <a:cubicBezTo>
                    <a:pt x="152" y="114"/>
                    <a:pt x="142" y="115"/>
                    <a:pt x="132" y="117"/>
                  </a:cubicBezTo>
                  <a:cubicBezTo>
                    <a:pt x="119" y="120"/>
                    <a:pt x="108" y="125"/>
                    <a:pt x="98" y="132"/>
                  </a:cubicBezTo>
                  <a:cubicBezTo>
                    <a:pt x="79" y="145"/>
                    <a:pt x="65" y="168"/>
                    <a:pt x="58" y="196"/>
                  </a:cubicBezTo>
                  <a:cubicBezTo>
                    <a:pt x="57" y="200"/>
                    <a:pt x="56" y="205"/>
                    <a:pt x="55" y="209"/>
                  </a:cubicBezTo>
                  <a:cubicBezTo>
                    <a:pt x="54" y="218"/>
                    <a:pt x="53" y="227"/>
                    <a:pt x="52" y="236"/>
                  </a:cubicBezTo>
                  <a:cubicBezTo>
                    <a:pt x="50" y="255"/>
                    <a:pt x="49" y="274"/>
                    <a:pt x="41" y="293"/>
                  </a:cubicBezTo>
                  <a:cubicBezTo>
                    <a:pt x="37" y="302"/>
                    <a:pt x="32" y="311"/>
                    <a:pt x="26" y="319"/>
                  </a:cubicBezTo>
                  <a:cubicBezTo>
                    <a:pt x="21" y="327"/>
                    <a:pt x="16" y="335"/>
                    <a:pt x="13" y="344"/>
                  </a:cubicBezTo>
                  <a:cubicBezTo>
                    <a:pt x="1" y="368"/>
                    <a:pt x="1" y="395"/>
                    <a:pt x="11" y="423"/>
                  </a:cubicBezTo>
                  <a:cubicBezTo>
                    <a:pt x="17" y="441"/>
                    <a:pt x="27" y="458"/>
                    <a:pt x="35" y="472"/>
                  </a:cubicBezTo>
                  <a:cubicBezTo>
                    <a:pt x="55" y="504"/>
                    <a:pt x="76" y="535"/>
                    <a:pt x="108" y="554"/>
                  </a:cubicBezTo>
                  <a:cubicBezTo>
                    <a:pt x="120" y="562"/>
                    <a:pt x="133" y="567"/>
                    <a:pt x="147" y="569"/>
                  </a:cubicBezTo>
                  <a:cubicBezTo>
                    <a:pt x="186" y="577"/>
                    <a:pt x="226" y="563"/>
                    <a:pt x="269" y="547"/>
                  </a:cubicBezTo>
                  <a:cubicBezTo>
                    <a:pt x="295" y="538"/>
                    <a:pt x="321" y="529"/>
                    <a:pt x="349" y="523"/>
                  </a:cubicBezTo>
                  <a:cubicBezTo>
                    <a:pt x="354" y="522"/>
                    <a:pt x="359" y="522"/>
                    <a:pt x="364" y="521"/>
                  </a:cubicBezTo>
                  <a:cubicBezTo>
                    <a:pt x="379" y="518"/>
                    <a:pt x="395" y="515"/>
                    <a:pt x="410" y="511"/>
                  </a:cubicBezTo>
                  <a:cubicBezTo>
                    <a:pt x="443" y="501"/>
                    <a:pt x="474" y="483"/>
                    <a:pt x="495" y="471"/>
                  </a:cubicBezTo>
                  <a:cubicBezTo>
                    <a:pt x="600" y="407"/>
                    <a:pt x="629" y="346"/>
                    <a:pt x="635" y="307"/>
                  </a:cubicBezTo>
                  <a:cubicBezTo>
                    <a:pt x="639" y="280"/>
                    <a:pt x="634" y="253"/>
                    <a:pt x="619" y="220"/>
                  </a:cubicBezTo>
                  <a:cubicBezTo>
                    <a:pt x="613" y="208"/>
                    <a:pt x="606" y="195"/>
                    <a:pt x="600" y="183"/>
                  </a:cubicBezTo>
                  <a:cubicBezTo>
                    <a:pt x="592" y="169"/>
                    <a:pt x="584" y="155"/>
                    <a:pt x="578" y="140"/>
                  </a:cubicBezTo>
                  <a:cubicBezTo>
                    <a:pt x="576" y="136"/>
                    <a:pt x="574" y="132"/>
                    <a:pt x="572" y="128"/>
                  </a:cubicBezTo>
                  <a:cubicBezTo>
                    <a:pt x="569" y="119"/>
                    <a:pt x="566" y="110"/>
                    <a:pt x="563" y="101"/>
                  </a:cubicBezTo>
                  <a:cubicBezTo>
                    <a:pt x="557" y="81"/>
                    <a:pt x="550" y="61"/>
                    <a:pt x="540" y="44"/>
                  </a:cubicBezTo>
                  <a:cubicBezTo>
                    <a:pt x="522" y="17"/>
                    <a:pt x="500" y="3"/>
                    <a:pt x="473" y="1"/>
                  </a:cubicBezTo>
                  <a:cubicBezTo>
                    <a:pt x="471" y="1"/>
                    <a:pt x="469" y="0"/>
                    <a:pt x="467" y="0"/>
                  </a:cubicBezTo>
                  <a:cubicBezTo>
                    <a:pt x="426" y="0"/>
                    <a:pt x="381" y="26"/>
                    <a:pt x="341" y="4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3" name="Freeform 10">
              <a:extLst>
                <a:ext uri="{FF2B5EF4-FFF2-40B4-BE49-F238E27FC236}">
                  <a16:creationId xmlns:a16="http://schemas.microsoft.com/office/drawing/2014/main" id="{3A49D1B6-F644-411B-8239-29B15F329DAE}"/>
                </a:ext>
              </a:extLst>
            </p:cNvPr>
            <p:cNvSpPr>
              <a:spLocks noEditPoints="1"/>
            </p:cNvSpPr>
            <p:nvPr/>
          </p:nvSpPr>
          <p:spPr bwMode="auto">
            <a:xfrm>
              <a:off x="5774" y="1908"/>
              <a:ext cx="576" cy="519"/>
            </a:xfrm>
            <a:custGeom>
              <a:avLst/>
              <a:gdLst>
                <a:gd name="T0" fmla="*/ 132 w 778"/>
                <a:gd name="T1" fmla="*/ 675 h 702"/>
                <a:gd name="T2" fmla="*/ 12 w 778"/>
                <a:gd name="T3" fmla="*/ 513 h 702"/>
                <a:gd name="T4" fmla="*/ 32 w 778"/>
                <a:gd name="T5" fmla="*/ 384 h 702"/>
                <a:gd name="T6" fmla="*/ 65 w 778"/>
                <a:gd name="T7" fmla="*/ 286 h 702"/>
                <a:gd name="T8" fmla="*/ 73 w 778"/>
                <a:gd name="T9" fmla="*/ 237 h 702"/>
                <a:gd name="T10" fmla="*/ 168 w 778"/>
                <a:gd name="T11" fmla="*/ 145 h 702"/>
                <a:gd name="T12" fmla="*/ 235 w 778"/>
                <a:gd name="T13" fmla="*/ 139 h 702"/>
                <a:gd name="T14" fmla="*/ 410 w 778"/>
                <a:gd name="T15" fmla="*/ 70 h 702"/>
                <a:gd name="T16" fmla="*/ 580 w 778"/>
                <a:gd name="T17" fmla="*/ 4 h 702"/>
                <a:gd name="T18" fmla="*/ 688 w 778"/>
                <a:gd name="T19" fmla="*/ 125 h 702"/>
                <a:gd name="T20" fmla="*/ 705 w 778"/>
                <a:gd name="T21" fmla="*/ 174 h 702"/>
                <a:gd name="T22" fmla="*/ 754 w 778"/>
                <a:gd name="T23" fmla="*/ 269 h 702"/>
                <a:gd name="T24" fmla="*/ 713 w 778"/>
                <a:gd name="T25" fmla="*/ 485 h 702"/>
                <a:gd name="T26" fmla="*/ 502 w 778"/>
                <a:gd name="T27" fmla="*/ 622 h 702"/>
                <a:gd name="T28" fmla="*/ 429 w 778"/>
                <a:gd name="T29" fmla="*/ 637 h 702"/>
                <a:gd name="T30" fmla="*/ 207 w 778"/>
                <a:gd name="T31" fmla="*/ 696 h 702"/>
                <a:gd name="T32" fmla="*/ 414 w 778"/>
                <a:gd name="T33" fmla="*/ 69 h 702"/>
                <a:gd name="T34" fmla="*/ 327 w 778"/>
                <a:gd name="T35" fmla="*/ 114 h 702"/>
                <a:gd name="T36" fmla="*/ 201 w 778"/>
                <a:gd name="T37" fmla="*/ 143 h 702"/>
                <a:gd name="T38" fmla="*/ 124 w 778"/>
                <a:gd name="T39" fmla="*/ 162 h 702"/>
                <a:gd name="T40" fmla="*/ 70 w 778"/>
                <a:gd name="T41" fmla="*/ 253 h 702"/>
                <a:gd name="T42" fmla="*/ 50 w 778"/>
                <a:gd name="T43" fmla="*/ 353 h 702"/>
                <a:gd name="T44" fmla="*/ 15 w 778"/>
                <a:gd name="T45" fmla="*/ 414 h 702"/>
                <a:gd name="T46" fmla="*/ 43 w 778"/>
                <a:gd name="T47" fmla="*/ 572 h 702"/>
                <a:gd name="T48" fmla="*/ 180 w 778"/>
                <a:gd name="T49" fmla="*/ 693 h 702"/>
                <a:gd name="T50" fmla="*/ 429 w 778"/>
                <a:gd name="T51" fmla="*/ 636 h 702"/>
                <a:gd name="T52" fmla="*/ 502 w 778"/>
                <a:gd name="T53" fmla="*/ 622 h 702"/>
                <a:gd name="T54" fmla="*/ 713 w 778"/>
                <a:gd name="T55" fmla="*/ 484 h 702"/>
                <a:gd name="T56" fmla="*/ 754 w 778"/>
                <a:gd name="T57" fmla="*/ 269 h 702"/>
                <a:gd name="T58" fmla="*/ 705 w 778"/>
                <a:gd name="T59" fmla="*/ 174 h 702"/>
                <a:gd name="T60" fmla="*/ 687 w 778"/>
                <a:gd name="T61" fmla="*/ 125 h 702"/>
                <a:gd name="T62" fmla="*/ 580 w 778"/>
                <a:gd name="T63" fmla="*/ 5 h 702"/>
                <a:gd name="T64" fmla="*/ 414 w 778"/>
                <a:gd name="T65" fmla="*/ 69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8" h="702">
                  <a:moveTo>
                    <a:pt x="180" y="694"/>
                  </a:moveTo>
                  <a:cubicBezTo>
                    <a:pt x="163" y="691"/>
                    <a:pt x="147" y="684"/>
                    <a:pt x="132" y="675"/>
                  </a:cubicBezTo>
                  <a:cubicBezTo>
                    <a:pt x="93" y="651"/>
                    <a:pt x="68" y="614"/>
                    <a:pt x="43" y="573"/>
                  </a:cubicBezTo>
                  <a:cubicBezTo>
                    <a:pt x="32" y="555"/>
                    <a:pt x="20" y="535"/>
                    <a:pt x="12" y="513"/>
                  </a:cubicBezTo>
                  <a:cubicBezTo>
                    <a:pt x="0" y="477"/>
                    <a:pt x="1" y="445"/>
                    <a:pt x="15" y="414"/>
                  </a:cubicBezTo>
                  <a:cubicBezTo>
                    <a:pt x="19" y="404"/>
                    <a:pt x="26" y="394"/>
                    <a:pt x="32" y="384"/>
                  </a:cubicBezTo>
                  <a:cubicBezTo>
                    <a:pt x="38" y="374"/>
                    <a:pt x="45" y="363"/>
                    <a:pt x="50" y="352"/>
                  </a:cubicBezTo>
                  <a:cubicBezTo>
                    <a:pt x="59" y="330"/>
                    <a:pt x="62" y="308"/>
                    <a:pt x="65" y="286"/>
                  </a:cubicBezTo>
                  <a:cubicBezTo>
                    <a:pt x="66" y="275"/>
                    <a:pt x="67" y="264"/>
                    <a:pt x="69" y="253"/>
                  </a:cubicBezTo>
                  <a:cubicBezTo>
                    <a:pt x="70" y="247"/>
                    <a:pt x="71" y="242"/>
                    <a:pt x="73" y="237"/>
                  </a:cubicBezTo>
                  <a:cubicBezTo>
                    <a:pt x="79" y="217"/>
                    <a:pt x="93" y="182"/>
                    <a:pt x="124" y="161"/>
                  </a:cubicBezTo>
                  <a:cubicBezTo>
                    <a:pt x="137" y="153"/>
                    <a:pt x="151" y="148"/>
                    <a:pt x="168" y="145"/>
                  </a:cubicBezTo>
                  <a:cubicBezTo>
                    <a:pt x="178" y="144"/>
                    <a:pt x="189" y="143"/>
                    <a:pt x="201" y="142"/>
                  </a:cubicBezTo>
                  <a:cubicBezTo>
                    <a:pt x="212" y="142"/>
                    <a:pt x="223" y="141"/>
                    <a:pt x="235" y="139"/>
                  </a:cubicBezTo>
                  <a:cubicBezTo>
                    <a:pt x="264" y="136"/>
                    <a:pt x="294" y="127"/>
                    <a:pt x="327" y="113"/>
                  </a:cubicBezTo>
                  <a:cubicBezTo>
                    <a:pt x="355" y="101"/>
                    <a:pt x="383" y="86"/>
                    <a:pt x="410" y="70"/>
                  </a:cubicBezTo>
                  <a:cubicBezTo>
                    <a:pt x="413" y="68"/>
                    <a:pt x="413" y="68"/>
                    <a:pt x="413" y="68"/>
                  </a:cubicBezTo>
                  <a:cubicBezTo>
                    <a:pt x="466" y="36"/>
                    <a:pt x="526" y="0"/>
                    <a:pt x="580" y="4"/>
                  </a:cubicBezTo>
                  <a:cubicBezTo>
                    <a:pt x="613" y="7"/>
                    <a:pt x="641" y="26"/>
                    <a:pt x="661" y="59"/>
                  </a:cubicBezTo>
                  <a:cubicBezTo>
                    <a:pt x="673" y="79"/>
                    <a:pt x="680" y="102"/>
                    <a:pt x="688" y="125"/>
                  </a:cubicBezTo>
                  <a:cubicBezTo>
                    <a:pt x="691" y="136"/>
                    <a:pt x="695" y="148"/>
                    <a:pt x="699" y="159"/>
                  </a:cubicBezTo>
                  <a:cubicBezTo>
                    <a:pt x="701" y="164"/>
                    <a:pt x="703" y="169"/>
                    <a:pt x="705" y="174"/>
                  </a:cubicBezTo>
                  <a:cubicBezTo>
                    <a:pt x="713" y="191"/>
                    <a:pt x="722" y="208"/>
                    <a:pt x="731" y="224"/>
                  </a:cubicBezTo>
                  <a:cubicBezTo>
                    <a:pt x="739" y="239"/>
                    <a:pt x="747" y="254"/>
                    <a:pt x="754" y="269"/>
                  </a:cubicBezTo>
                  <a:cubicBezTo>
                    <a:pt x="772" y="308"/>
                    <a:pt x="778" y="340"/>
                    <a:pt x="773" y="373"/>
                  </a:cubicBezTo>
                  <a:cubicBezTo>
                    <a:pt x="767" y="410"/>
                    <a:pt x="747" y="448"/>
                    <a:pt x="713" y="485"/>
                  </a:cubicBezTo>
                  <a:cubicBezTo>
                    <a:pt x="685" y="516"/>
                    <a:pt x="648" y="546"/>
                    <a:pt x="602" y="574"/>
                  </a:cubicBezTo>
                  <a:cubicBezTo>
                    <a:pt x="576" y="591"/>
                    <a:pt x="540" y="611"/>
                    <a:pt x="502" y="622"/>
                  </a:cubicBezTo>
                  <a:cubicBezTo>
                    <a:pt x="484" y="627"/>
                    <a:pt x="466" y="630"/>
                    <a:pt x="449" y="633"/>
                  </a:cubicBezTo>
                  <a:cubicBezTo>
                    <a:pt x="443" y="634"/>
                    <a:pt x="436" y="635"/>
                    <a:pt x="429" y="637"/>
                  </a:cubicBezTo>
                  <a:cubicBezTo>
                    <a:pt x="395" y="643"/>
                    <a:pt x="362" y="655"/>
                    <a:pt x="330" y="666"/>
                  </a:cubicBezTo>
                  <a:cubicBezTo>
                    <a:pt x="287" y="682"/>
                    <a:pt x="247" y="696"/>
                    <a:pt x="207" y="696"/>
                  </a:cubicBezTo>
                  <a:cubicBezTo>
                    <a:pt x="198" y="696"/>
                    <a:pt x="189" y="695"/>
                    <a:pt x="180" y="694"/>
                  </a:cubicBezTo>
                  <a:moveTo>
                    <a:pt x="414" y="69"/>
                  </a:moveTo>
                  <a:cubicBezTo>
                    <a:pt x="411" y="71"/>
                    <a:pt x="411" y="71"/>
                    <a:pt x="411" y="71"/>
                  </a:cubicBezTo>
                  <a:cubicBezTo>
                    <a:pt x="383" y="87"/>
                    <a:pt x="355" y="102"/>
                    <a:pt x="327" y="114"/>
                  </a:cubicBezTo>
                  <a:cubicBezTo>
                    <a:pt x="295" y="127"/>
                    <a:pt x="264" y="136"/>
                    <a:pt x="235" y="140"/>
                  </a:cubicBezTo>
                  <a:cubicBezTo>
                    <a:pt x="223" y="142"/>
                    <a:pt x="212" y="143"/>
                    <a:pt x="201" y="143"/>
                  </a:cubicBezTo>
                  <a:cubicBezTo>
                    <a:pt x="189" y="144"/>
                    <a:pt x="179" y="145"/>
                    <a:pt x="168" y="146"/>
                  </a:cubicBezTo>
                  <a:cubicBezTo>
                    <a:pt x="151" y="149"/>
                    <a:pt x="137" y="154"/>
                    <a:pt x="124" y="162"/>
                  </a:cubicBezTo>
                  <a:cubicBezTo>
                    <a:pt x="93" y="182"/>
                    <a:pt x="79" y="217"/>
                    <a:pt x="74" y="237"/>
                  </a:cubicBezTo>
                  <a:cubicBezTo>
                    <a:pt x="72" y="242"/>
                    <a:pt x="71" y="248"/>
                    <a:pt x="70" y="253"/>
                  </a:cubicBezTo>
                  <a:cubicBezTo>
                    <a:pt x="68" y="264"/>
                    <a:pt x="67" y="275"/>
                    <a:pt x="65" y="286"/>
                  </a:cubicBezTo>
                  <a:cubicBezTo>
                    <a:pt x="63" y="308"/>
                    <a:pt x="60" y="331"/>
                    <a:pt x="50" y="353"/>
                  </a:cubicBezTo>
                  <a:cubicBezTo>
                    <a:pt x="46" y="363"/>
                    <a:pt x="39" y="374"/>
                    <a:pt x="33" y="384"/>
                  </a:cubicBezTo>
                  <a:cubicBezTo>
                    <a:pt x="27" y="394"/>
                    <a:pt x="20" y="404"/>
                    <a:pt x="15" y="414"/>
                  </a:cubicBezTo>
                  <a:cubicBezTo>
                    <a:pt x="2" y="445"/>
                    <a:pt x="1" y="477"/>
                    <a:pt x="13" y="512"/>
                  </a:cubicBezTo>
                  <a:cubicBezTo>
                    <a:pt x="21" y="534"/>
                    <a:pt x="33" y="555"/>
                    <a:pt x="43" y="572"/>
                  </a:cubicBezTo>
                  <a:cubicBezTo>
                    <a:pt x="69" y="614"/>
                    <a:pt x="93" y="650"/>
                    <a:pt x="132" y="674"/>
                  </a:cubicBezTo>
                  <a:cubicBezTo>
                    <a:pt x="148" y="684"/>
                    <a:pt x="163" y="690"/>
                    <a:pt x="180" y="693"/>
                  </a:cubicBezTo>
                  <a:cubicBezTo>
                    <a:pt x="229" y="702"/>
                    <a:pt x="278" y="684"/>
                    <a:pt x="329" y="666"/>
                  </a:cubicBezTo>
                  <a:cubicBezTo>
                    <a:pt x="361" y="654"/>
                    <a:pt x="394" y="642"/>
                    <a:pt x="429" y="636"/>
                  </a:cubicBezTo>
                  <a:cubicBezTo>
                    <a:pt x="436" y="635"/>
                    <a:pt x="442" y="634"/>
                    <a:pt x="449" y="633"/>
                  </a:cubicBezTo>
                  <a:cubicBezTo>
                    <a:pt x="466" y="630"/>
                    <a:pt x="484" y="627"/>
                    <a:pt x="502" y="622"/>
                  </a:cubicBezTo>
                  <a:cubicBezTo>
                    <a:pt x="540" y="610"/>
                    <a:pt x="575" y="590"/>
                    <a:pt x="602" y="573"/>
                  </a:cubicBezTo>
                  <a:cubicBezTo>
                    <a:pt x="647" y="545"/>
                    <a:pt x="684" y="515"/>
                    <a:pt x="713" y="484"/>
                  </a:cubicBezTo>
                  <a:cubicBezTo>
                    <a:pt x="746" y="447"/>
                    <a:pt x="766" y="410"/>
                    <a:pt x="772" y="373"/>
                  </a:cubicBezTo>
                  <a:cubicBezTo>
                    <a:pt x="777" y="340"/>
                    <a:pt x="771" y="308"/>
                    <a:pt x="754" y="269"/>
                  </a:cubicBezTo>
                  <a:cubicBezTo>
                    <a:pt x="747" y="254"/>
                    <a:pt x="738" y="239"/>
                    <a:pt x="730" y="224"/>
                  </a:cubicBezTo>
                  <a:cubicBezTo>
                    <a:pt x="721" y="208"/>
                    <a:pt x="712" y="191"/>
                    <a:pt x="705" y="174"/>
                  </a:cubicBezTo>
                  <a:cubicBezTo>
                    <a:pt x="702" y="169"/>
                    <a:pt x="700" y="164"/>
                    <a:pt x="698" y="159"/>
                  </a:cubicBezTo>
                  <a:cubicBezTo>
                    <a:pt x="694" y="148"/>
                    <a:pt x="690" y="137"/>
                    <a:pt x="687" y="125"/>
                  </a:cubicBezTo>
                  <a:cubicBezTo>
                    <a:pt x="680" y="103"/>
                    <a:pt x="672" y="79"/>
                    <a:pt x="660" y="60"/>
                  </a:cubicBezTo>
                  <a:cubicBezTo>
                    <a:pt x="640" y="26"/>
                    <a:pt x="613" y="8"/>
                    <a:pt x="580" y="5"/>
                  </a:cubicBezTo>
                  <a:cubicBezTo>
                    <a:pt x="577" y="5"/>
                    <a:pt x="574" y="5"/>
                    <a:pt x="571" y="5"/>
                  </a:cubicBezTo>
                  <a:cubicBezTo>
                    <a:pt x="520" y="5"/>
                    <a:pt x="463" y="39"/>
                    <a:pt x="414" y="6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4" name="Freeform 11">
              <a:extLst>
                <a:ext uri="{FF2B5EF4-FFF2-40B4-BE49-F238E27FC236}">
                  <a16:creationId xmlns:a16="http://schemas.microsoft.com/office/drawing/2014/main" id="{2878C7D4-DFB6-48F4-9170-3013B1215853}"/>
                </a:ext>
              </a:extLst>
            </p:cNvPr>
            <p:cNvSpPr>
              <a:spLocks noEditPoints="1"/>
            </p:cNvSpPr>
            <p:nvPr/>
          </p:nvSpPr>
          <p:spPr bwMode="auto">
            <a:xfrm>
              <a:off x="5706" y="1879"/>
              <a:ext cx="678" cy="610"/>
            </a:xfrm>
            <a:custGeom>
              <a:avLst/>
              <a:gdLst>
                <a:gd name="T0" fmla="*/ 156 w 916"/>
                <a:gd name="T1" fmla="*/ 792 h 824"/>
                <a:gd name="T2" fmla="*/ 15 w 916"/>
                <a:gd name="T3" fmla="*/ 599 h 824"/>
                <a:gd name="T4" fmla="*/ 38 w 916"/>
                <a:gd name="T5" fmla="*/ 446 h 824"/>
                <a:gd name="T6" fmla="*/ 78 w 916"/>
                <a:gd name="T7" fmla="*/ 332 h 824"/>
                <a:gd name="T8" fmla="*/ 89 w 916"/>
                <a:gd name="T9" fmla="*/ 275 h 824"/>
                <a:gd name="T10" fmla="*/ 203 w 916"/>
                <a:gd name="T11" fmla="*/ 172 h 824"/>
                <a:gd name="T12" fmla="*/ 284 w 916"/>
                <a:gd name="T13" fmla="*/ 167 h 824"/>
                <a:gd name="T14" fmla="*/ 487 w 916"/>
                <a:gd name="T15" fmla="*/ 83 h 824"/>
                <a:gd name="T16" fmla="*/ 781 w 916"/>
                <a:gd name="T17" fmla="*/ 72 h 824"/>
                <a:gd name="T18" fmla="*/ 825 w 916"/>
                <a:gd name="T19" fmla="*/ 188 h 824"/>
                <a:gd name="T20" fmla="*/ 862 w 916"/>
                <a:gd name="T21" fmla="*/ 262 h 824"/>
                <a:gd name="T22" fmla="*/ 910 w 916"/>
                <a:gd name="T23" fmla="*/ 435 h 824"/>
                <a:gd name="T24" fmla="*/ 709 w 916"/>
                <a:gd name="T25" fmla="*/ 673 h 824"/>
                <a:gd name="T26" fmla="*/ 533 w 916"/>
                <a:gd name="T27" fmla="*/ 742 h 824"/>
                <a:gd name="T28" fmla="*/ 390 w 916"/>
                <a:gd name="T29" fmla="*/ 782 h 824"/>
                <a:gd name="T30" fmla="*/ 214 w 916"/>
                <a:gd name="T31" fmla="*/ 814 h 824"/>
                <a:gd name="T32" fmla="*/ 391 w 916"/>
                <a:gd name="T33" fmla="*/ 136 h 824"/>
                <a:gd name="T34" fmla="*/ 240 w 916"/>
                <a:gd name="T35" fmla="*/ 170 h 824"/>
                <a:gd name="T36" fmla="*/ 151 w 916"/>
                <a:gd name="T37" fmla="*/ 189 h 824"/>
                <a:gd name="T38" fmla="*/ 85 w 916"/>
                <a:gd name="T39" fmla="*/ 293 h 824"/>
                <a:gd name="T40" fmla="*/ 60 w 916"/>
                <a:gd name="T41" fmla="*/ 409 h 824"/>
                <a:gd name="T42" fmla="*/ 18 w 916"/>
                <a:gd name="T43" fmla="*/ 482 h 824"/>
                <a:gd name="T44" fmla="*/ 51 w 916"/>
                <a:gd name="T45" fmla="*/ 670 h 824"/>
                <a:gd name="T46" fmla="*/ 214 w 916"/>
                <a:gd name="T47" fmla="*/ 814 h 824"/>
                <a:gd name="T48" fmla="*/ 509 w 916"/>
                <a:gd name="T49" fmla="*/ 745 h 824"/>
                <a:gd name="T50" fmla="*/ 593 w 916"/>
                <a:gd name="T51" fmla="*/ 729 h 824"/>
                <a:gd name="T52" fmla="*/ 839 w 916"/>
                <a:gd name="T53" fmla="*/ 567 h 824"/>
                <a:gd name="T54" fmla="*/ 888 w 916"/>
                <a:gd name="T55" fmla="*/ 316 h 824"/>
                <a:gd name="T56" fmla="*/ 832 w 916"/>
                <a:gd name="T57" fmla="*/ 205 h 824"/>
                <a:gd name="T58" fmla="*/ 810 w 916"/>
                <a:gd name="T59" fmla="*/ 147 h 824"/>
                <a:gd name="T60" fmla="*/ 687 w 916"/>
                <a:gd name="T61" fmla="*/ 7 h 824"/>
                <a:gd name="T62" fmla="*/ 488 w 916"/>
                <a:gd name="T63" fmla="*/ 84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6" h="824">
                  <a:moveTo>
                    <a:pt x="214" y="814"/>
                  </a:moveTo>
                  <a:cubicBezTo>
                    <a:pt x="193" y="811"/>
                    <a:pt x="175" y="803"/>
                    <a:pt x="156" y="792"/>
                  </a:cubicBezTo>
                  <a:cubicBezTo>
                    <a:pt x="110" y="764"/>
                    <a:pt x="81" y="720"/>
                    <a:pt x="51" y="670"/>
                  </a:cubicBezTo>
                  <a:cubicBezTo>
                    <a:pt x="38" y="650"/>
                    <a:pt x="24" y="625"/>
                    <a:pt x="15" y="599"/>
                  </a:cubicBezTo>
                  <a:cubicBezTo>
                    <a:pt x="0" y="557"/>
                    <a:pt x="1" y="519"/>
                    <a:pt x="18" y="482"/>
                  </a:cubicBezTo>
                  <a:cubicBezTo>
                    <a:pt x="23" y="470"/>
                    <a:pt x="31" y="457"/>
                    <a:pt x="38" y="446"/>
                  </a:cubicBezTo>
                  <a:cubicBezTo>
                    <a:pt x="46" y="434"/>
                    <a:pt x="54" y="421"/>
                    <a:pt x="60" y="409"/>
                  </a:cubicBezTo>
                  <a:cubicBezTo>
                    <a:pt x="71" y="384"/>
                    <a:pt x="74" y="358"/>
                    <a:pt x="78" y="332"/>
                  </a:cubicBezTo>
                  <a:cubicBezTo>
                    <a:pt x="80" y="319"/>
                    <a:pt x="81" y="306"/>
                    <a:pt x="84" y="293"/>
                  </a:cubicBezTo>
                  <a:cubicBezTo>
                    <a:pt x="85" y="287"/>
                    <a:pt x="87" y="281"/>
                    <a:pt x="89" y="275"/>
                  </a:cubicBezTo>
                  <a:cubicBezTo>
                    <a:pt x="96" y="252"/>
                    <a:pt x="113" y="211"/>
                    <a:pt x="151" y="188"/>
                  </a:cubicBezTo>
                  <a:cubicBezTo>
                    <a:pt x="166" y="179"/>
                    <a:pt x="183" y="174"/>
                    <a:pt x="203" y="172"/>
                  </a:cubicBezTo>
                  <a:cubicBezTo>
                    <a:pt x="215" y="170"/>
                    <a:pt x="227" y="170"/>
                    <a:pt x="240" y="170"/>
                  </a:cubicBezTo>
                  <a:cubicBezTo>
                    <a:pt x="254" y="169"/>
                    <a:pt x="268" y="169"/>
                    <a:pt x="284" y="167"/>
                  </a:cubicBezTo>
                  <a:cubicBezTo>
                    <a:pt x="316" y="164"/>
                    <a:pt x="352" y="153"/>
                    <a:pt x="390" y="136"/>
                  </a:cubicBezTo>
                  <a:cubicBezTo>
                    <a:pt x="421" y="122"/>
                    <a:pt x="454" y="104"/>
                    <a:pt x="487" y="83"/>
                  </a:cubicBezTo>
                  <a:cubicBezTo>
                    <a:pt x="547" y="46"/>
                    <a:pt x="622" y="0"/>
                    <a:pt x="687" y="6"/>
                  </a:cubicBezTo>
                  <a:cubicBezTo>
                    <a:pt x="726" y="10"/>
                    <a:pt x="759" y="32"/>
                    <a:pt x="781" y="72"/>
                  </a:cubicBezTo>
                  <a:cubicBezTo>
                    <a:pt x="795" y="94"/>
                    <a:pt x="803" y="121"/>
                    <a:pt x="811" y="147"/>
                  </a:cubicBezTo>
                  <a:cubicBezTo>
                    <a:pt x="816" y="160"/>
                    <a:pt x="820" y="174"/>
                    <a:pt x="825" y="188"/>
                  </a:cubicBezTo>
                  <a:cubicBezTo>
                    <a:pt x="827" y="193"/>
                    <a:pt x="830" y="199"/>
                    <a:pt x="832" y="205"/>
                  </a:cubicBezTo>
                  <a:cubicBezTo>
                    <a:pt x="841" y="225"/>
                    <a:pt x="852" y="244"/>
                    <a:pt x="862" y="262"/>
                  </a:cubicBezTo>
                  <a:cubicBezTo>
                    <a:pt x="871" y="279"/>
                    <a:pt x="881" y="297"/>
                    <a:pt x="889" y="315"/>
                  </a:cubicBezTo>
                  <a:cubicBezTo>
                    <a:pt x="910" y="360"/>
                    <a:pt x="916" y="397"/>
                    <a:pt x="910" y="435"/>
                  </a:cubicBezTo>
                  <a:cubicBezTo>
                    <a:pt x="903" y="479"/>
                    <a:pt x="880" y="523"/>
                    <a:pt x="840" y="567"/>
                  </a:cubicBezTo>
                  <a:cubicBezTo>
                    <a:pt x="806" y="604"/>
                    <a:pt x="763" y="640"/>
                    <a:pt x="709" y="673"/>
                  </a:cubicBezTo>
                  <a:cubicBezTo>
                    <a:pt x="678" y="693"/>
                    <a:pt x="637" y="717"/>
                    <a:pt x="594" y="730"/>
                  </a:cubicBezTo>
                  <a:cubicBezTo>
                    <a:pt x="573" y="736"/>
                    <a:pt x="553" y="739"/>
                    <a:pt x="533" y="742"/>
                  </a:cubicBezTo>
                  <a:cubicBezTo>
                    <a:pt x="525" y="743"/>
                    <a:pt x="517" y="745"/>
                    <a:pt x="510" y="746"/>
                  </a:cubicBezTo>
                  <a:cubicBezTo>
                    <a:pt x="468" y="754"/>
                    <a:pt x="429" y="768"/>
                    <a:pt x="390" y="782"/>
                  </a:cubicBezTo>
                  <a:cubicBezTo>
                    <a:pt x="340" y="800"/>
                    <a:pt x="293" y="817"/>
                    <a:pt x="246" y="817"/>
                  </a:cubicBezTo>
                  <a:cubicBezTo>
                    <a:pt x="235" y="817"/>
                    <a:pt x="224" y="816"/>
                    <a:pt x="214" y="814"/>
                  </a:cubicBezTo>
                  <a:moveTo>
                    <a:pt x="488" y="84"/>
                  </a:moveTo>
                  <a:cubicBezTo>
                    <a:pt x="454" y="105"/>
                    <a:pt x="421" y="123"/>
                    <a:pt x="391" y="136"/>
                  </a:cubicBezTo>
                  <a:cubicBezTo>
                    <a:pt x="352" y="154"/>
                    <a:pt x="316" y="164"/>
                    <a:pt x="284" y="168"/>
                  </a:cubicBezTo>
                  <a:cubicBezTo>
                    <a:pt x="268" y="170"/>
                    <a:pt x="254" y="170"/>
                    <a:pt x="240" y="170"/>
                  </a:cubicBezTo>
                  <a:cubicBezTo>
                    <a:pt x="227" y="171"/>
                    <a:pt x="215" y="171"/>
                    <a:pt x="203" y="172"/>
                  </a:cubicBezTo>
                  <a:cubicBezTo>
                    <a:pt x="183" y="175"/>
                    <a:pt x="166" y="180"/>
                    <a:pt x="151" y="189"/>
                  </a:cubicBezTo>
                  <a:cubicBezTo>
                    <a:pt x="114" y="212"/>
                    <a:pt x="97" y="252"/>
                    <a:pt x="90" y="275"/>
                  </a:cubicBezTo>
                  <a:cubicBezTo>
                    <a:pt x="88" y="281"/>
                    <a:pt x="86" y="287"/>
                    <a:pt x="85" y="293"/>
                  </a:cubicBezTo>
                  <a:cubicBezTo>
                    <a:pt x="82" y="306"/>
                    <a:pt x="80" y="320"/>
                    <a:pt x="79" y="332"/>
                  </a:cubicBezTo>
                  <a:cubicBezTo>
                    <a:pt x="75" y="358"/>
                    <a:pt x="72" y="384"/>
                    <a:pt x="60" y="409"/>
                  </a:cubicBezTo>
                  <a:cubicBezTo>
                    <a:pt x="55" y="422"/>
                    <a:pt x="47" y="434"/>
                    <a:pt x="39" y="446"/>
                  </a:cubicBezTo>
                  <a:cubicBezTo>
                    <a:pt x="32" y="458"/>
                    <a:pt x="24" y="470"/>
                    <a:pt x="18" y="482"/>
                  </a:cubicBezTo>
                  <a:cubicBezTo>
                    <a:pt x="2" y="519"/>
                    <a:pt x="1" y="557"/>
                    <a:pt x="16" y="599"/>
                  </a:cubicBezTo>
                  <a:cubicBezTo>
                    <a:pt x="25" y="625"/>
                    <a:pt x="39" y="649"/>
                    <a:pt x="51" y="670"/>
                  </a:cubicBezTo>
                  <a:cubicBezTo>
                    <a:pt x="82" y="720"/>
                    <a:pt x="111" y="763"/>
                    <a:pt x="157" y="791"/>
                  </a:cubicBezTo>
                  <a:cubicBezTo>
                    <a:pt x="175" y="803"/>
                    <a:pt x="194" y="810"/>
                    <a:pt x="214" y="814"/>
                  </a:cubicBezTo>
                  <a:cubicBezTo>
                    <a:pt x="271" y="824"/>
                    <a:pt x="329" y="803"/>
                    <a:pt x="390" y="781"/>
                  </a:cubicBezTo>
                  <a:cubicBezTo>
                    <a:pt x="428" y="767"/>
                    <a:pt x="468" y="753"/>
                    <a:pt x="509" y="745"/>
                  </a:cubicBezTo>
                  <a:cubicBezTo>
                    <a:pt x="517" y="744"/>
                    <a:pt x="525" y="743"/>
                    <a:pt x="533" y="741"/>
                  </a:cubicBezTo>
                  <a:cubicBezTo>
                    <a:pt x="553" y="738"/>
                    <a:pt x="573" y="735"/>
                    <a:pt x="593" y="729"/>
                  </a:cubicBezTo>
                  <a:cubicBezTo>
                    <a:pt x="637" y="716"/>
                    <a:pt x="678" y="692"/>
                    <a:pt x="709" y="673"/>
                  </a:cubicBezTo>
                  <a:cubicBezTo>
                    <a:pt x="762" y="639"/>
                    <a:pt x="806" y="604"/>
                    <a:pt x="839" y="567"/>
                  </a:cubicBezTo>
                  <a:cubicBezTo>
                    <a:pt x="879" y="523"/>
                    <a:pt x="903" y="479"/>
                    <a:pt x="909" y="435"/>
                  </a:cubicBezTo>
                  <a:cubicBezTo>
                    <a:pt x="915" y="397"/>
                    <a:pt x="909" y="360"/>
                    <a:pt x="888" y="316"/>
                  </a:cubicBezTo>
                  <a:cubicBezTo>
                    <a:pt x="880" y="298"/>
                    <a:pt x="870" y="280"/>
                    <a:pt x="861" y="263"/>
                  </a:cubicBezTo>
                  <a:cubicBezTo>
                    <a:pt x="851" y="244"/>
                    <a:pt x="840" y="225"/>
                    <a:pt x="832" y="205"/>
                  </a:cubicBezTo>
                  <a:cubicBezTo>
                    <a:pt x="829" y="200"/>
                    <a:pt x="827" y="194"/>
                    <a:pt x="825" y="188"/>
                  </a:cubicBezTo>
                  <a:cubicBezTo>
                    <a:pt x="819" y="175"/>
                    <a:pt x="815" y="161"/>
                    <a:pt x="810" y="147"/>
                  </a:cubicBezTo>
                  <a:cubicBezTo>
                    <a:pt x="802" y="121"/>
                    <a:pt x="794" y="95"/>
                    <a:pt x="781" y="72"/>
                  </a:cubicBezTo>
                  <a:cubicBezTo>
                    <a:pt x="758" y="33"/>
                    <a:pt x="726" y="10"/>
                    <a:pt x="687" y="7"/>
                  </a:cubicBezTo>
                  <a:cubicBezTo>
                    <a:pt x="683" y="6"/>
                    <a:pt x="679" y="6"/>
                    <a:pt x="676" y="6"/>
                  </a:cubicBezTo>
                  <a:cubicBezTo>
                    <a:pt x="613" y="6"/>
                    <a:pt x="544" y="49"/>
                    <a:pt x="488" y="8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5" name="Freeform 12">
              <a:extLst>
                <a:ext uri="{FF2B5EF4-FFF2-40B4-BE49-F238E27FC236}">
                  <a16:creationId xmlns:a16="http://schemas.microsoft.com/office/drawing/2014/main" id="{2B58C287-5F1E-4667-B315-586F482B78E7}"/>
                </a:ext>
              </a:extLst>
            </p:cNvPr>
            <p:cNvSpPr>
              <a:spLocks noEditPoints="1"/>
            </p:cNvSpPr>
            <p:nvPr/>
          </p:nvSpPr>
          <p:spPr bwMode="auto">
            <a:xfrm>
              <a:off x="5636" y="1849"/>
              <a:ext cx="784" cy="699"/>
            </a:xfrm>
            <a:custGeom>
              <a:avLst/>
              <a:gdLst>
                <a:gd name="T0" fmla="*/ 249 w 1060"/>
                <a:gd name="T1" fmla="*/ 940 h 945"/>
                <a:gd name="T2" fmla="*/ 182 w 1060"/>
                <a:gd name="T3" fmla="*/ 914 h 945"/>
                <a:gd name="T4" fmla="*/ 59 w 1060"/>
                <a:gd name="T5" fmla="*/ 771 h 945"/>
                <a:gd name="T6" fmla="*/ 17 w 1060"/>
                <a:gd name="T7" fmla="*/ 689 h 945"/>
                <a:gd name="T8" fmla="*/ 21 w 1060"/>
                <a:gd name="T9" fmla="*/ 551 h 945"/>
                <a:gd name="T10" fmla="*/ 45 w 1060"/>
                <a:gd name="T11" fmla="*/ 508 h 945"/>
                <a:gd name="T12" fmla="*/ 70 w 1060"/>
                <a:gd name="T13" fmla="*/ 466 h 945"/>
                <a:gd name="T14" fmla="*/ 91 w 1060"/>
                <a:gd name="T15" fmla="*/ 380 h 945"/>
                <a:gd name="T16" fmla="*/ 99 w 1060"/>
                <a:gd name="T17" fmla="*/ 335 h 945"/>
                <a:gd name="T18" fmla="*/ 105 w 1060"/>
                <a:gd name="T19" fmla="*/ 314 h 945"/>
                <a:gd name="T20" fmla="*/ 179 w 1060"/>
                <a:gd name="T21" fmla="*/ 215 h 945"/>
                <a:gd name="T22" fmla="*/ 242 w 1060"/>
                <a:gd name="T23" fmla="*/ 197 h 945"/>
                <a:gd name="T24" fmla="*/ 283 w 1060"/>
                <a:gd name="T25" fmla="*/ 196 h 945"/>
                <a:gd name="T26" fmla="*/ 335 w 1060"/>
                <a:gd name="T27" fmla="*/ 194 h 945"/>
                <a:gd name="T28" fmla="*/ 456 w 1060"/>
                <a:gd name="T29" fmla="*/ 158 h 945"/>
                <a:gd name="T30" fmla="*/ 566 w 1060"/>
                <a:gd name="T31" fmla="*/ 96 h 945"/>
                <a:gd name="T32" fmla="*/ 798 w 1060"/>
                <a:gd name="T33" fmla="*/ 7 h 945"/>
                <a:gd name="T34" fmla="*/ 908 w 1060"/>
                <a:gd name="T35" fmla="*/ 85 h 945"/>
                <a:gd name="T36" fmla="*/ 941 w 1060"/>
                <a:gd name="T37" fmla="*/ 169 h 945"/>
                <a:gd name="T38" fmla="*/ 957 w 1060"/>
                <a:gd name="T39" fmla="*/ 217 h 945"/>
                <a:gd name="T40" fmla="*/ 965 w 1060"/>
                <a:gd name="T41" fmla="*/ 237 h 945"/>
                <a:gd name="T42" fmla="*/ 998 w 1060"/>
                <a:gd name="T43" fmla="*/ 301 h 945"/>
                <a:gd name="T44" fmla="*/ 1030 w 1060"/>
                <a:gd name="T45" fmla="*/ 362 h 945"/>
                <a:gd name="T46" fmla="*/ 1054 w 1060"/>
                <a:gd name="T47" fmla="*/ 501 h 945"/>
                <a:gd name="T48" fmla="*/ 821 w 1060"/>
                <a:gd name="T49" fmla="*/ 778 h 945"/>
                <a:gd name="T50" fmla="*/ 689 w 1060"/>
                <a:gd name="T51" fmla="*/ 843 h 945"/>
                <a:gd name="T52" fmla="*/ 621 w 1060"/>
                <a:gd name="T53" fmla="*/ 856 h 945"/>
                <a:gd name="T54" fmla="*/ 593 w 1060"/>
                <a:gd name="T55" fmla="*/ 861 h 945"/>
                <a:gd name="T56" fmla="*/ 455 w 1060"/>
                <a:gd name="T57" fmla="*/ 902 h 945"/>
                <a:gd name="T58" fmla="*/ 287 w 1060"/>
                <a:gd name="T59" fmla="*/ 943 h 945"/>
                <a:gd name="T60" fmla="*/ 249 w 1060"/>
                <a:gd name="T61" fmla="*/ 940 h 945"/>
                <a:gd name="T62" fmla="*/ 570 w 1060"/>
                <a:gd name="T63" fmla="*/ 102 h 945"/>
                <a:gd name="T64" fmla="*/ 459 w 1060"/>
                <a:gd name="T65" fmla="*/ 164 h 945"/>
                <a:gd name="T66" fmla="*/ 335 w 1060"/>
                <a:gd name="T67" fmla="*/ 201 h 945"/>
                <a:gd name="T68" fmla="*/ 283 w 1060"/>
                <a:gd name="T69" fmla="*/ 203 h 945"/>
                <a:gd name="T70" fmla="*/ 242 w 1060"/>
                <a:gd name="T71" fmla="*/ 204 h 945"/>
                <a:gd name="T72" fmla="*/ 183 w 1060"/>
                <a:gd name="T73" fmla="*/ 221 h 945"/>
                <a:gd name="T74" fmla="*/ 112 w 1060"/>
                <a:gd name="T75" fmla="*/ 316 h 945"/>
                <a:gd name="T76" fmla="*/ 106 w 1060"/>
                <a:gd name="T77" fmla="*/ 337 h 945"/>
                <a:gd name="T78" fmla="*/ 98 w 1060"/>
                <a:gd name="T79" fmla="*/ 381 h 945"/>
                <a:gd name="T80" fmla="*/ 76 w 1060"/>
                <a:gd name="T81" fmla="*/ 469 h 945"/>
                <a:gd name="T82" fmla="*/ 51 w 1060"/>
                <a:gd name="T83" fmla="*/ 512 h 945"/>
                <a:gd name="T84" fmla="*/ 27 w 1060"/>
                <a:gd name="T85" fmla="*/ 554 h 945"/>
                <a:gd name="T86" fmla="*/ 24 w 1060"/>
                <a:gd name="T87" fmla="*/ 686 h 945"/>
                <a:gd name="T88" fmla="*/ 65 w 1060"/>
                <a:gd name="T89" fmla="*/ 768 h 945"/>
                <a:gd name="T90" fmla="*/ 186 w 1060"/>
                <a:gd name="T91" fmla="*/ 908 h 945"/>
                <a:gd name="T92" fmla="*/ 251 w 1060"/>
                <a:gd name="T93" fmla="*/ 933 h 945"/>
                <a:gd name="T94" fmla="*/ 453 w 1060"/>
                <a:gd name="T95" fmla="*/ 896 h 945"/>
                <a:gd name="T96" fmla="*/ 592 w 1060"/>
                <a:gd name="T97" fmla="*/ 854 h 945"/>
                <a:gd name="T98" fmla="*/ 620 w 1060"/>
                <a:gd name="T99" fmla="*/ 849 h 945"/>
                <a:gd name="T100" fmla="*/ 687 w 1060"/>
                <a:gd name="T101" fmla="*/ 836 h 945"/>
                <a:gd name="T102" fmla="*/ 817 w 1060"/>
                <a:gd name="T103" fmla="*/ 772 h 945"/>
                <a:gd name="T104" fmla="*/ 1047 w 1060"/>
                <a:gd name="T105" fmla="*/ 499 h 945"/>
                <a:gd name="T106" fmla="*/ 1023 w 1060"/>
                <a:gd name="T107" fmla="*/ 365 h 945"/>
                <a:gd name="T108" fmla="*/ 992 w 1060"/>
                <a:gd name="T109" fmla="*/ 304 h 945"/>
                <a:gd name="T110" fmla="*/ 959 w 1060"/>
                <a:gd name="T111" fmla="*/ 240 h 945"/>
                <a:gd name="T112" fmla="*/ 951 w 1060"/>
                <a:gd name="T113" fmla="*/ 220 h 945"/>
                <a:gd name="T114" fmla="*/ 934 w 1060"/>
                <a:gd name="T115" fmla="*/ 171 h 945"/>
                <a:gd name="T116" fmla="*/ 902 w 1060"/>
                <a:gd name="T117" fmla="*/ 88 h 945"/>
                <a:gd name="T118" fmla="*/ 797 w 1060"/>
                <a:gd name="T119" fmla="*/ 14 h 945"/>
                <a:gd name="T120" fmla="*/ 783 w 1060"/>
                <a:gd name="T121" fmla="*/ 13 h 945"/>
                <a:gd name="T122" fmla="*/ 570 w 1060"/>
                <a:gd name="T123" fmla="*/ 102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0" h="945">
                  <a:moveTo>
                    <a:pt x="249" y="940"/>
                  </a:moveTo>
                  <a:cubicBezTo>
                    <a:pt x="226" y="936"/>
                    <a:pt x="204" y="927"/>
                    <a:pt x="182" y="914"/>
                  </a:cubicBezTo>
                  <a:cubicBezTo>
                    <a:pt x="124" y="878"/>
                    <a:pt x="88" y="819"/>
                    <a:pt x="59" y="771"/>
                  </a:cubicBezTo>
                  <a:cubicBezTo>
                    <a:pt x="45" y="747"/>
                    <a:pt x="28" y="719"/>
                    <a:pt x="17" y="689"/>
                  </a:cubicBezTo>
                  <a:cubicBezTo>
                    <a:pt x="0" y="639"/>
                    <a:pt x="1" y="594"/>
                    <a:pt x="21" y="551"/>
                  </a:cubicBezTo>
                  <a:cubicBezTo>
                    <a:pt x="27" y="536"/>
                    <a:pt x="37" y="522"/>
                    <a:pt x="45" y="508"/>
                  </a:cubicBezTo>
                  <a:cubicBezTo>
                    <a:pt x="54" y="494"/>
                    <a:pt x="63" y="480"/>
                    <a:pt x="70" y="466"/>
                  </a:cubicBezTo>
                  <a:cubicBezTo>
                    <a:pt x="83" y="438"/>
                    <a:pt x="87" y="409"/>
                    <a:pt x="91" y="380"/>
                  </a:cubicBezTo>
                  <a:cubicBezTo>
                    <a:pt x="93" y="366"/>
                    <a:pt x="96" y="350"/>
                    <a:pt x="99" y="335"/>
                  </a:cubicBezTo>
                  <a:cubicBezTo>
                    <a:pt x="101" y="328"/>
                    <a:pt x="103" y="321"/>
                    <a:pt x="105" y="314"/>
                  </a:cubicBezTo>
                  <a:cubicBezTo>
                    <a:pt x="114" y="288"/>
                    <a:pt x="135" y="240"/>
                    <a:pt x="179" y="215"/>
                  </a:cubicBezTo>
                  <a:cubicBezTo>
                    <a:pt x="197" y="204"/>
                    <a:pt x="217" y="199"/>
                    <a:pt x="242" y="197"/>
                  </a:cubicBezTo>
                  <a:cubicBezTo>
                    <a:pt x="255" y="196"/>
                    <a:pt x="269" y="196"/>
                    <a:pt x="283" y="196"/>
                  </a:cubicBezTo>
                  <a:cubicBezTo>
                    <a:pt x="299" y="196"/>
                    <a:pt x="316" y="196"/>
                    <a:pt x="335" y="194"/>
                  </a:cubicBezTo>
                  <a:cubicBezTo>
                    <a:pt x="371" y="191"/>
                    <a:pt x="412" y="178"/>
                    <a:pt x="456" y="158"/>
                  </a:cubicBezTo>
                  <a:cubicBezTo>
                    <a:pt x="489" y="142"/>
                    <a:pt x="524" y="123"/>
                    <a:pt x="566" y="96"/>
                  </a:cubicBezTo>
                  <a:cubicBezTo>
                    <a:pt x="647" y="45"/>
                    <a:pt x="725" y="0"/>
                    <a:pt x="798" y="7"/>
                  </a:cubicBezTo>
                  <a:cubicBezTo>
                    <a:pt x="855" y="12"/>
                    <a:pt x="889" y="52"/>
                    <a:pt x="908" y="85"/>
                  </a:cubicBezTo>
                  <a:cubicBezTo>
                    <a:pt x="922" y="111"/>
                    <a:pt x="932" y="140"/>
                    <a:pt x="941" y="169"/>
                  </a:cubicBezTo>
                  <a:cubicBezTo>
                    <a:pt x="946" y="185"/>
                    <a:pt x="951" y="202"/>
                    <a:pt x="957" y="217"/>
                  </a:cubicBezTo>
                  <a:cubicBezTo>
                    <a:pt x="960" y="224"/>
                    <a:pt x="962" y="230"/>
                    <a:pt x="965" y="237"/>
                  </a:cubicBezTo>
                  <a:cubicBezTo>
                    <a:pt x="975" y="259"/>
                    <a:pt x="987" y="280"/>
                    <a:pt x="998" y="301"/>
                  </a:cubicBezTo>
                  <a:cubicBezTo>
                    <a:pt x="1009" y="321"/>
                    <a:pt x="1020" y="341"/>
                    <a:pt x="1030" y="362"/>
                  </a:cubicBezTo>
                  <a:cubicBezTo>
                    <a:pt x="1053" y="414"/>
                    <a:pt x="1060" y="456"/>
                    <a:pt x="1054" y="501"/>
                  </a:cubicBezTo>
                  <a:cubicBezTo>
                    <a:pt x="1034" y="625"/>
                    <a:pt x="900" y="728"/>
                    <a:pt x="821" y="778"/>
                  </a:cubicBezTo>
                  <a:cubicBezTo>
                    <a:pt x="786" y="800"/>
                    <a:pt x="739" y="828"/>
                    <a:pt x="689" y="843"/>
                  </a:cubicBezTo>
                  <a:cubicBezTo>
                    <a:pt x="666" y="849"/>
                    <a:pt x="643" y="853"/>
                    <a:pt x="621" y="856"/>
                  </a:cubicBezTo>
                  <a:cubicBezTo>
                    <a:pt x="612" y="858"/>
                    <a:pt x="602" y="859"/>
                    <a:pt x="593" y="861"/>
                  </a:cubicBezTo>
                  <a:cubicBezTo>
                    <a:pt x="545" y="869"/>
                    <a:pt x="499" y="886"/>
                    <a:pt x="455" y="902"/>
                  </a:cubicBezTo>
                  <a:cubicBezTo>
                    <a:pt x="397" y="923"/>
                    <a:pt x="342" y="943"/>
                    <a:pt x="287" y="943"/>
                  </a:cubicBezTo>
                  <a:cubicBezTo>
                    <a:pt x="275" y="943"/>
                    <a:pt x="262" y="942"/>
                    <a:pt x="249" y="940"/>
                  </a:cubicBezTo>
                  <a:moveTo>
                    <a:pt x="570" y="102"/>
                  </a:moveTo>
                  <a:cubicBezTo>
                    <a:pt x="528" y="129"/>
                    <a:pt x="492" y="148"/>
                    <a:pt x="459" y="164"/>
                  </a:cubicBezTo>
                  <a:cubicBezTo>
                    <a:pt x="414" y="185"/>
                    <a:pt x="373" y="197"/>
                    <a:pt x="335" y="201"/>
                  </a:cubicBezTo>
                  <a:cubicBezTo>
                    <a:pt x="317" y="203"/>
                    <a:pt x="300" y="203"/>
                    <a:pt x="283" y="203"/>
                  </a:cubicBezTo>
                  <a:cubicBezTo>
                    <a:pt x="269" y="203"/>
                    <a:pt x="256" y="203"/>
                    <a:pt x="242" y="204"/>
                  </a:cubicBezTo>
                  <a:cubicBezTo>
                    <a:pt x="219" y="205"/>
                    <a:pt x="200" y="211"/>
                    <a:pt x="183" y="221"/>
                  </a:cubicBezTo>
                  <a:cubicBezTo>
                    <a:pt x="140" y="245"/>
                    <a:pt x="120" y="291"/>
                    <a:pt x="112" y="316"/>
                  </a:cubicBezTo>
                  <a:cubicBezTo>
                    <a:pt x="109" y="323"/>
                    <a:pt x="107" y="330"/>
                    <a:pt x="106" y="337"/>
                  </a:cubicBezTo>
                  <a:cubicBezTo>
                    <a:pt x="102" y="352"/>
                    <a:pt x="100" y="367"/>
                    <a:pt x="98" y="381"/>
                  </a:cubicBezTo>
                  <a:cubicBezTo>
                    <a:pt x="94" y="410"/>
                    <a:pt x="89" y="440"/>
                    <a:pt x="76" y="469"/>
                  </a:cubicBezTo>
                  <a:cubicBezTo>
                    <a:pt x="69" y="484"/>
                    <a:pt x="60" y="498"/>
                    <a:pt x="51" y="512"/>
                  </a:cubicBezTo>
                  <a:cubicBezTo>
                    <a:pt x="43" y="525"/>
                    <a:pt x="34" y="539"/>
                    <a:pt x="27" y="554"/>
                  </a:cubicBezTo>
                  <a:cubicBezTo>
                    <a:pt x="8" y="595"/>
                    <a:pt x="7" y="638"/>
                    <a:pt x="24" y="686"/>
                  </a:cubicBezTo>
                  <a:cubicBezTo>
                    <a:pt x="34" y="716"/>
                    <a:pt x="51" y="744"/>
                    <a:pt x="65" y="768"/>
                  </a:cubicBezTo>
                  <a:cubicBezTo>
                    <a:pt x="94" y="814"/>
                    <a:pt x="130" y="873"/>
                    <a:pt x="186" y="908"/>
                  </a:cubicBezTo>
                  <a:cubicBezTo>
                    <a:pt x="207" y="921"/>
                    <a:pt x="228" y="929"/>
                    <a:pt x="251" y="933"/>
                  </a:cubicBezTo>
                  <a:cubicBezTo>
                    <a:pt x="316" y="945"/>
                    <a:pt x="382" y="921"/>
                    <a:pt x="453" y="896"/>
                  </a:cubicBezTo>
                  <a:cubicBezTo>
                    <a:pt x="497" y="879"/>
                    <a:pt x="543" y="863"/>
                    <a:pt x="592" y="854"/>
                  </a:cubicBezTo>
                  <a:cubicBezTo>
                    <a:pt x="601" y="852"/>
                    <a:pt x="611" y="851"/>
                    <a:pt x="620" y="849"/>
                  </a:cubicBezTo>
                  <a:cubicBezTo>
                    <a:pt x="642" y="846"/>
                    <a:pt x="665" y="842"/>
                    <a:pt x="687" y="836"/>
                  </a:cubicBezTo>
                  <a:cubicBezTo>
                    <a:pt x="736" y="822"/>
                    <a:pt x="782" y="794"/>
                    <a:pt x="817" y="772"/>
                  </a:cubicBezTo>
                  <a:cubicBezTo>
                    <a:pt x="895" y="722"/>
                    <a:pt x="1028" y="621"/>
                    <a:pt x="1047" y="499"/>
                  </a:cubicBezTo>
                  <a:cubicBezTo>
                    <a:pt x="1053" y="457"/>
                    <a:pt x="1046" y="415"/>
                    <a:pt x="1023" y="365"/>
                  </a:cubicBezTo>
                  <a:cubicBezTo>
                    <a:pt x="1014" y="345"/>
                    <a:pt x="1003" y="324"/>
                    <a:pt x="992" y="304"/>
                  </a:cubicBezTo>
                  <a:cubicBezTo>
                    <a:pt x="981" y="283"/>
                    <a:pt x="969" y="262"/>
                    <a:pt x="959" y="240"/>
                  </a:cubicBezTo>
                  <a:cubicBezTo>
                    <a:pt x="956" y="233"/>
                    <a:pt x="953" y="227"/>
                    <a:pt x="951" y="220"/>
                  </a:cubicBezTo>
                  <a:cubicBezTo>
                    <a:pt x="945" y="204"/>
                    <a:pt x="939" y="187"/>
                    <a:pt x="934" y="171"/>
                  </a:cubicBezTo>
                  <a:cubicBezTo>
                    <a:pt x="925" y="143"/>
                    <a:pt x="916" y="113"/>
                    <a:pt x="902" y="88"/>
                  </a:cubicBezTo>
                  <a:cubicBezTo>
                    <a:pt x="884" y="57"/>
                    <a:pt x="852" y="19"/>
                    <a:pt x="797" y="14"/>
                  </a:cubicBezTo>
                  <a:cubicBezTo>
                    <a:pt x="792" y="13"/>
                    <a:pt x="788" y="13"/>
                    <a:pt x="783" y="13"/>
                  </a:cubicBezTo>
                  <a:cubicBezTo>
                    <a:pt x="717" y="13"/>
                    <a:pt x="644" y="55"/>
                    <a:pt x="570"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6" name="Freeform 13">
              <a:extLst>
                <a:ext uri="{FF2B5EF4-FFF2-40B4-BE49-F238E27FC236}">
                  <a16:creationId xmlns:a16="http://schemas.microsoft.com/office/drawing/2014/main" id="{98F77CA2-98AB-417F-86A7-AC7CCF44D0FE}"/>
                </a:ext>
              </a:extLst>
            </p:cNvPr>
            <p:cNvSpPr>
              <a:spLocks noEditPoints="1"/>
            </p:cNvSpPr>
            <p:nvPr/>
          </p:nvSpPr>
          <p:spPr bwMode="auto">
            <a:xfrm>
              <a:off x="5570" y="1828"/>
              <a:ext cx="883" cy="784"/>
            </a:xfrm>
            <a:custGeom>
              <a:avLst/>
              <a:gdLst>
                <a:gd name="T0" fmla="*/ 205 w 1193"/>
                <a:gd name="T1" fmla="*/ 1017 h 1060"/>
                <a:gd name="T2" fmla="*/ 20 w 1193"/>
                <a:gd name="T3" fmla="*/ 763 h 1060"/>
                <a:gd name="T4" fmla="*/ 51 w 1193"/>
                <a:gd name="T5" fmla="*/ 561 h 1060"/>
                <a:gd name="T6" fmla="*/ 104 w 1193"/>
                <a:gd name="T7" fmla="*/ 416 h 1060"/>
                <a:gd name="T8" fmla="*/ 121 w 1193"/>
                <a:gd name="T9" fmla="*/ 342 h 1060"/>
                <a:gd name="T10" fmla="*/ 274 w 1193"/>
                <a:gd name="T11" fmla="*/ 215 h 1060"/>
                <a:gd name="T12" fmla="*/ 380 w 1193"/>
                <a:gd name="T13" fmla="*/ 214 h 1060"/>
                <a:gd name="T14" fmla="*/ 642 w 1193"/>
                <a:gd name="T15" fmla="*/ 101 h 1060"/>
                <a:gd name="T16" fmla="*/ 901 w 1193"/>
                <a:gd name="T17" fmla="*/ 0 h 1060"/>
                <a:gd name="T18" fmla="*/ 1059 w 1193"/>
                <a:gd name="T19" fmla="*/ 181 h 1060"/>
                <a:gd name="T20" fmla="*/ 1087 w 1193"/>
                <a:gd name="T21" fmla="*/ 258 h 1060"/>
                <a:gd name="T22" fmla="*/ 1159 w 1193"/>
                <a:gd name="T23" fmla="*/ 399 h 1060"/>
                <a:gd name="T24" fmla="*/ 1093 w 1193"/>
                <a:gd name="T25" fmla="*/ 724 h 1060"/>
                <a:gd name="T26" fmla="*/ 777 w 1193"/>
                <a:gd name="T27" fmla="*/ 936 h 1060"/>
                <a:gd name="T28" fmla="*/ 670 w 1193"/>
                <a:gd name="T29" fmla="*/ 956 h 1060"/>
                <a:gd name="T30" fmla="*/ 323 w 1193"/>
                <a:gd name="T31" fmla="*/ 1050 h 1060"/>
                <a:gd name="T32" fmla="*/ 643 w 1193"/>
                <a:gd name="T33" fmla="*/ 102 h 1060"/>
                <a:gd name="T34" fmla="*/ 380 w 1193"/>
                <a:gd name="T35" fmla="*/ 215 h 1060"/>
                <a:gd name="T36" fmla="*/ 274 w 1193"/>
                <a:gd name="T37" fmla="*/ 216 h 1060"/>
                <a:gd name="T38" fmla="*/ 122 w 1193"/>
                <a:gd name="T39" fmla="*/ 342 h 1060"/>
                <a:gd name="T40" fmla="*/ 105 w 1193"/>
                <a:gd name="T41" fmla="*/ 417 h 1060"/>
                <a:gd name="T42" fmla="*/ 52 w 1193"/>
                <a:gd name="T43" fmla="*/ 561 h 1060"/>
                <a:gd name="T44" fmla="*/ 20 w 1193"/>
                <a:gd name="T45" fmla="*/ 763 h 1060"/>
                <a:gd name="T46" fmla="*/ 206 w 1193"/>
                <a:gd name="T47" fmla="*/ 1016 h 1060"/>
                <a:gd name="T48" fmla="*/ 511 w 1193"/>
                <a:gd name="T49" fmla="*/ 1003 h 1060"/>
                <a:gd name="T50" fmla="*/ 701 w 1193"/>
                <a:gd name="T51" fmla="*/ 950 h 1060"/>
                <a:gd name="T52" fmla="*/ 923 w 1193"/>
                <a:gd name="T53" fmla="*/ 863 h 1060"/>
                <a:gd name="T54" fmla="*/ 1184 w 1193"/>
                <a:gd name="T55" fmla="*/ 552 h 1060"/>
                <a:gd name="T56" fmla="*/ 1122 w 1193"/>
                <a:gd name="T57" fmla="*/ 330 h 1060"/>
                <a:gd name="T58" fmla="*/ 1077 w 1193"/>
                <a:gd name="T59" fmla="*/ 237 h 1060"/>
                <a:gd name="T60" fmla="*/ 1022 w 1193"/>
                <a:gd name="T61" fmla="*/ 88 h 1060"/>
                <a:gd name="T62" fmla="*/ 885 w 1193"/>
                <a:gd name="T6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3" h="1060">
                  <a:moveTo>
                    <a:pt x="281" y="1047"/>
                  </a:moveTo>
                  <a:cubicBezTo>
                    <a:pt x="254" y="1042"/>
                    <a:pt x="230" y="1032"/>
                    <a:pt x="205" y="1017"/>
                  </a:cubicBezTo>
                  <a:cubicBezTo>
                    <a:pt x="141" y="977"/>
                    <a:pt x="102" y="913"/>
                    <a:pt x="67" y="856"/>
                  </a:cubicBezTo>
                  <a:cubicBezTo>
                    <a:pt x="50" y="829"/>
                    <a:pt x="32" y="797"/>
                    <a:pt x="20" y="763"/>
                  </a:cubicBezTo>
                  <a:cubicBezTo>
                    <a:pt x="0" y="707"/>
                    <a:pt x="1" y="657"/>
                    <a:pt x="23" y="609"/>
                  </a:cubicBezTo>
                  <a:cubicBezTo>
                    <a:pt x="31" y="593"/>
                    <a:pt x="41" y="576"/>
                    <a:pt x="51" y="561"/>
                  </a:cubicBezTo>
                  <a:cubicBezTo>
                    <a:pt x="61" y="545"/>
                    <a:pt x="72" y="529"/>
                    <a:pt x="79" y="513"/>
                  </a:cubicBezTo>
                  <a:cubicBezTo>
                    <a:pt x="94" y="481"/>
                    <a:pt x="99" y="448"/>
                    <a:pt x="104" y="416"/>
                  </a:cubicBezTo>
                  <a:cubicBezTo>
                    <a:pt x="107" y="400"/>
                    <a:pt x="110" y="382"/>
                    <a:pt x="114" y="366"/>
                  </a:cubicBezTo>
                  <a:cubicBezTo>
                    <a:pt x="116" y="358"/>
                    <a:pt x="118" y="350"/>
                    <a:pt x="121" y="342"/>
                  </a:cubicBezTo>
                  <a:cubicBezTo>
                    <a:pt x="131" y="313"/>
                    <a:pt x="155" y="261"/>
                    <a:pt x="204" y="234"/>
                  </a:cubicBezTo>
                  <a:cubicBezTo>
                    <a:pt x="225" y="222"/>
                    <a:pt x="247" y="216"/>
                    <a:pt x="274" y="215"/>
                  </a:cubicBezTo>
                  <a:cubicBezTo>
                    <a:pt x="290" y="214"/>
                    <a:pt x="304" y="215"/>
                    <a:pt x="320" y="215"/>
                  </a:cubicBezTo>
                  <a:cubicBezTo>
                    <a:pt x="339" y="216"/>
                    <a:pt x="359" y="216"/>
                    <a:pt x="380" y="214"/>
                  </a:cubicBezTo>
                  <a:cubicBezTo>
                    <a:pt x="422" y="211"/>
                    <a:pt x="468" y="197"/>
                    <a:pt x="518" y="173"/>
                  </a:cubicBezTo>
                  <a:cubicBezTo>
                    <a:pt x="565" y="150"/>
                    <a:pt x="612" y="121"/>
                    <a:pt x="642" y="101"/>
                  </a:cubicBezTo>
                  <a:cubicBezTo>
                    <a:pt x="723" y="50"/>
                    <a:pt x="807" y="0"/>
                    <a:pt x="885" y="0"/>
                  </a:cubicBezTo>
                  <a:cubicBezTo>
                    <a:pt x="890" y="0"/>
                    <a:pt x="896" y="0"/>
                    <a:pt x="901" y="0"/>
                  </a:cubicBezTo>
                  <a:cubicBezTo>
                    <a:pt x="965" y="7"/>
                    <a:pt x="1003" y="51"/>
                    <a:pt x="1023" y="88"/>
                  </a:cubicBezTo>
                  <a:cubicBezTo>
                    <a:pt x="1039" y="116"/>
                    <a:pt x="1049" y="149"/>
                    <a:pt x="1059" y="181"/>
                  </a:cubicBezTo>
                  <a:cubicBezTo>
                    <a:pt x="1064" y="199"/>
                    <a:pt x="1070" y="218"/>
                    <a:pt x="1077" y="236"/>
                  </a:cubicBezTo>
                  <a:cubicBezTo>
                    <a:pt x="1080" y="244"/>
                    <a:pt x="1083" y="251"/>
                    <a:pt x="1087" y="258"/>
                  </a:cubicBezTo>
                  <a:cubicBezTo>
                    <a:pt x="1097" y="283"/>
                    <a:pt x="1110" y="307"/>
                    <a:pt x="1123" y="330"/>
                  </a:cubicBezTo>
                  <a:cubicBezTo>
                    <a:pt x="1135" y="352"/>
                    <a:pt x="1148" y="375"/>
                    <a:pt x="1159" y="399"/>
                  </a:cubicBezTo>
                  <a:cubicBezTo>
                    <a:pt x="1184" y="456"/>
                    <a:pt x="1193" y="503"/>
                    <a:pt x="1185" y="552"/>
                  </a:cubicBezTo>
                  <a:cubicBezTo>
                    <a:pt x="1176" y="608"/>
                    <a:pt x="1145" y="666"/>
                    <a:pt x="1093" y="724"/>
                  </a:cubicBezTo>
                  <a:cubicBezTo>
                    <a:pt x="1050" y="772"/>
                    <a:pt x="992" y="819"/>
                    <a:pt x="923" y="864"/>
                  </a:cubicBezTo>
                  <a:cubicBezTo>
                    <a:pt x="884" y="889"/>
                    <a:pt x="832" y="920"/>
                    <a:pt x="777" y="936"/>
                  </a:cubicBezTo>
                  <a:cubicBezTo>
                    <a:pt x="752" y="943"/>
                    <a:pt x="726" y="947"/>
                    <a:pt x="702" y="951"/>
                  </a:cubicBezTo>
                  <a:cubicBezTo>
                    <a:pt x="691" y="953"/>
                    <a:pt x="680" y="954"/>
                    <a:pt x="670" y="956"/>
                  </a:cubicBezTo>
                  <a:cubicBezTo>
                    <a:pt x="615" y="966"/>
                    <a:pt x="562" y="985"/>
                    <a:pt x="512" y="1004"/>
                  </a:cubicBezTo>
                  <a:cubicBezTo>
                    <a:pt x="446" y="1028"/>
                    <a:pt x="384" y="1050"/>
                    <a:pt x="323" y="1050"/>
                  </a:cubicBezTo>
                  <a:cubicBezTo>
                    <a:pt x="308" y="1050"/>
                    <a:pt x="295" y="1049"/>
                    <a:pt x="281" y="1047"/>
                  </a:cubicBezTo>
                  <a:moveTo>
                    <a:pt x="643" y="102"/>
                  </a:moveTo>
                  <a:cubicBezTo>
                    <a:pt x="612" y="122"/>
                    <a:pt x="566" y="150"/>
                    <a:pt x="518" y="173"/>
                  </a:cubicBezTo>
                  <a:cubicBezTo>
                    <a:pt x="468" y="197"/>
                    <a:pt x="422" y="211"/>
                    <a:pt x="380" y="215"/>
                  </a:cubicBezTo>
                  <a:cubicBezTo>
                    <a:pt x="359" y="217"/>
                    <a:pt x="339" y="216"/>
                    <a:pt x="320" y="216"/>
                  </a:cubicBezTo>
                  <a:cubicBezTo>
                    <a:pt x="304" y="215"/>
                    <a:pt x="290" y="215"/>
                    <a:pt x="274" y="216"/>
                  </a:cubicBezTo>
                  <a:cubicBezTo>
                    <a:pt x="247" y="217"/>
                    <a:pt x="225" y="223"/>
                    <a:pt x="205" y="234"/>
                  </a:cubicBezTo>
                  <a:cubicBezTo>
                    <a:pt x="156" y="261"/>
                    <a:pt x="132" y="314"/>
                    <a:pt x="122" y="342"/>
                  </a:cubicBezTo>
                  <a:cubicBezTo>
                    <a:pt x="119" y="350"/>
                    <a:pt x="117" y="358"/>
                    <a:pt x="115" y="366"/>
                  </a:cubicBezTo>
                  <a:cubicBezTo>
                    <a:pt x="111" y="383"/>
                    <a:pt x="108" y="400"/>
                    <a:pt x="105" y="417"/>
                  </a:cubicBezTo>
                  <a:cubicBezTo>
                    <a:pt x="100" y="448"/>
                    <a:pt x="95" y="481"/>
                    <a:pt x="80" y="513"/>
                  </a:cubicBezTo>
                  <a:cubicBezTo>
                    <a:pt x="72" y="530"/>
                    <a:pt x="62" y="546"/>
                    <a:pt x="52" y="561"/>
                  </a:cubicBezTo>
                  <a:cubicBezTo>
                    <a:pt x="42" y="577"/>
                    <a:pt x="32" y="593"/>
                    <a:pt x="24" y="609"/>
                  </a:cubicBezTo>
                  <a:cubicBezTo>
                    <a:pt x="2" y="657"/>
                    <a:pt x="1" y="707"/>
                    <a:pt x="20" y="763"/>
                  </a:cubicBezTo>
                  <a:cubicBezTo>
                    <a:pt x="32" y="797"/>
                    <a:pt x="51" y="829"/>
                    <a:pt x="68" y="856"/>
                  </a:cubicBezTo>
                  <a:cubicBezTo>
                    <a:pt x="102" y="912"/>
                    <a:pt x="141" y="976"/>
                    <a:pt x="206" y="1016"/>
                  </a:cubicBezTo>
                  <a:cubicBezTo>
                    <a:pt x="230" y="1031"/>
                    <a:pt x="254" y="1041"/>
                    <a:pt x="281" y="1046"/>
                  </a:cubicBezTo>
                  <a:cubicBezTo>
                    <a:pt x="356" y="1060"/>
                    <a:pt x="431" y="1032"/>
                    <a:pt x="511" y="1003"/>
                  </a:cubicBezTo>
                  <a:cubicBezTo>
                    <a:pt x="562" y="985"/>
                    <a:pt x="614" y="965"/>
                    <a:pt x="670" y="956"/>
                  </a:cubicBezTo>
                  <a:cubicBezTo>
                    <a:pt x="680" y="954"/>
                    <a:pt x="691" y="952"/>
                    <a:pt x="701" y="950"/>
                  </a:cubicBezTo>
                  <a:cubicBezTo>
                    <a:pt x="726" y="947"/>
                    <a:pt x="751" y="943"/>
                    <a:pt x="776" y="935"/>
                  </a:cubicBezTo>
                  <a:cubicBezTo>
                    <a:pt x="831" y="920"/>
                    <a:pt x="884" y="888"/>
                    <a:pt x="923" y="863"/>
                  </a:cubicBezTo>
                  <a:cubicBezTo>
                    <a:pt x="992" y="819"/>
                    <a:pt x="1049" y="772"/>
                    <a:pt x="1093" y="723"/>
                  </a:cubicBezTo>
                  <a:cubicBezTo>
                    <a:pt x="1144" y="666"/>
                    <a:pt x="1175" y="608"/>
                    <a:pt x="1184" y="552"/>
                  </a:cubicBezTo>
                  <a:cubicBezTo>
                    <a:pt x="1192" y="503"/>
                    <a:pt x="1184" y="456"/>
                    <a:pt x="1158" y="399"/>
                  </a:cubicBezTo>
                  <a:cubicBezTo>
                    <a:pt x="1147" y="376"/>
                    <a:pt x="1135" y="352"/>
                    <a:pt x="1122" y="330"/>
                  </a:cubicBezTo>
                  <a:cubicBezTo>
                    <a:pt x="1110" y="307"/>
                    <a:pt x="1097" y="283"/>
                    <a:pt x="1086" y="259"/>
                  </a:cubicBezTo>
                  <a:cubicBezTo>
                    <a:pt x="1083" y="251"/>
                    <a:pt x="1080" y="244"/>
                    <a:pt x="1077" y="237"/>
                  </a:cubicBezTo>
                  <a:cubicBezTo>
                    <a:pt x="1070" y="218"/>
                    <a:pt x="1064" y="199"/>
                    <a:pt x="1058" y="181"/>
                  </a:cubicBezTo>
                  <a:cubicBezTo>
                    <a:pt x="1048" y="149"/>
                    <a:pt x="1038" y="117"/>
                    <a:pt x="1022" y="88"/>
                  </a:cubicBezTo>
                  <a:cubicBezTo>
                    <a:pt x="1002" y="52"/>
                    <a:pt x="965" y="8"/>
                    <a:pt x="901" y="1"/>
                  </a:cubicBezTo>
                  <a:cubicBezTo>
                    <a:pt x="896" y="1"/>
                    <a:pt x="890" y="0"/>
                    <a:pt x="885" y="0"/>
                  </a:cubicBezTo>
                  <a:cubicBezTo>
                    <a:pt x="807" y="0"/>
                    <a:pt x="723" y="50"/>
                    <a:pt x="643"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7" name="Freeform 14">
              <a:extLst>
                <a:ext uri="{FF2B5EF4-FFF2-40B4-BE49-F238E27FC236}">
                  <a16:creationId xmlns:a16="http://schemas.microsoft.com/office/drawing/2014/main" id="{6C01463E-045A-4AD5-8C2B-0F043ECA7348}"/>
                </a:ext>
              </a:extLst>
            </p:cNvPr>
            <p:cNvSpPr>
              <a:spLocks noEditPoints="1"/>
            </p:cNvSpPr>
            <p:nvPr/>
          </p:nvSpPr>
          <p:spPr bwMode="auto">
            <a:xfrm>
              <a:off x="5502" y="1798"/>
              <a:ext cx="985" cy="876"/>
            </a:xfrm>
            <a:custGeom>
              <a:avLst/>
              <a:gdLst>
                <a:gd name="T0" fmla="*/ 230 w 1331"/>
                <a:gd name="T1" fmla="*/ 1136 h 1184"/>
                <a:gd name="T2" fmla="*/ 22 w 1331"/>
                <a:gd name="T3" fmla="*/ 851 h 1184"/>
                <a:gd name="T4" fmla="*/ 58 w 1331"/>
                <a:gd name="T5" fmla="*/ 625 h 1184"/>
                <a:gd name="T6" fmla="*/ 118 w 1331"/>
                <a:gd name="T7" fmla="*/ 465 h 1184"/>
                <a:gd name="T8" fmla="*/ 137 w 1331"/>
                <a:gd name="T9" fmla="*/ 382 h 1184"/>
                <a:gd name="T10" fmla="*/ 310 w 1331"/>
                <a:gd name="T11" fmla="*/ 243 h 1184"/>
                <a:gd name="T12" fmla="*/ 428 w 1331"/>
                <a:gd name="T13" fmla="*/ 244 h 1184"/>
                <a:gd name="T14" fmla="*/ 719 w 1331"/>
                <a:gd name="T15" fmla="*/ 117 h 1184"/>
                <a:gd name="T16" fmla="*/ 1008 w 1331"/>
                <a:gd name="T17" fmla="*/ 4 h 1184"/>
                <a:gd name="T18" fmla="*/ 1182 w 1331"/>
                <a:gd name="T19" fmla="*/ 204 h 1184"/>
                <a:gd name="T20" fmla="*/ 1214 w 1331"/>
                <a:gd name="T21" fmla="*/ 291 h 1184"/>
                <a:gd name="T22" fmla="*/ 1293 w 1331"/>
                <a:gd name="T23" fmla="*/ 447 h 1184"/>
                <a:gd name="T24" fmla="*/ 1220 w 1331"/>
                <a:gd name="T25" fmla="*/ 809 h 1184"/>
                <a:gd name="T26" fmla="*/ 868 w 1331"/>
                <a:gd name="T27" fmla="*/ 1046 h 1184"/>
                <a:gd name="T28" fmla="*/ 750 w 1331"/>
                <a:gd name="T29" fmla="*/ 1068 h 1184"/>
                <a:gd name="T30" fmla="*/ 361 w 1331"/>
                <a:gd name="T31" fmla="*/ 1173 h 1184"/>
                <a:gd name="T32" fmla="*/ 863 w 1331"/>
                <a:gd name="T33" fmla="*/ 36 h 1184"/>
                <a:gd name="T34" fmla="*/ 582 w 1331"/>
                <a:gd name="T35" fmla="*/ 198 h 1184"/>
                <a:gd name="T36" fmla="*/ 360 w 1331"/>
                <a:gd name="T37" fmla="*/ 245 h 1184"/>
                <a:gd name="T38" fmla="*/ 232 w 1331"/>
                <a:gd name="T39" fmla="*/ 264 h 1184"/>
                <a:gd name="T40" fmla="*/ 130 w 1331"/>
                <a:gd name="T41" fmla="*/ 408 h 1184"/>
                <a:gd name="T42" fmla="*/ 90 w 1331"/>
                <a:gd name="T43" fmla="*/ 572 h 1184"/>
                <a:gd name="T44" fmla="*/ 27 w 1331"/>
                <a:gd name="T45" fmla="*/ 679 h 1184"/>
                <a:gd name="T46" fmla="*/ 76 w 1331"/>
                <a:gd name="T47" fmla="*/ 956 h 1184"/>
                <a:gd name="T48" fmla="*/ 314 w 1331"/>
                <a:gd name="T49" fmla="*/ 1168 h 1184"/>
                <a:gd name="T50" fmla="*/ 750 w 1331"/>
                <a:gd name="T51" fmla="*/ 1067 h 1184"/>
                <a:gd name="T52" fmla="*/ 868 w 1331"/>
                <a:gd name="T53" fmla="*/ 1045 h 1184"/>
                <a:gd name="T54" fmla="*/ 1219 w 1331"/>
                <a:gd name="T55" fmla="*/ 808 h 1184"/>
                <a:gd name="T56" fmla="*/ 1293 w 1331"/>
                <a:gd name="T57" fmla="*/ 447 h 1184"/>
                <a:gd name="T58" fmla="*/ 1213 w 1331"/>
                <a:gd name="T59" fmla="*/ 292 h 1184"/>
                <a:gd name="T60" fmla="*/ 1182 w 1331"/>
                <a:gd name="T61" fmla="*/ 205 h 1184"/>
                <a:gd name="T62" fmla="*/ 1008 w 1331"/>
                <a:gd name="T63" fmla="*/ 5 h 1184"/>
                <a:gd name="T64" fmla="*/ 863 w 1331"/>
                <a:gd name="T65" fmla="*/ 36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1" h="1184">
                  <a:moveTo>
                    <a:pt x="314" y="1169"/>
                  </a:moveTo>
                  <a:cubicBezTo>
                    <a:pt x="285" y="1164"/>
                    <a:pt x="257" y="1153"/>
                    <a:pt x="230" y="1136"/>
                  </a:cubicBezTo>
                  <a:cubicBezTo>
                    <a:pt x="158" y="1091"/>
                    <a:pt x="114" y="1019"/>
                    <a:pt x="75" y="956"/>
                  </a:cubicBezTo>
                  <a:cubicBezTo>
                    <a:pt x="56" y="926"/>
                    <a:pt x="36" y="889"/>
                    <a:pt x="22" y="851"/>
                  </a:cubicBezTo>
                  <a:cubicBezTo>
                    <a:pt x="0" y="789"/>
                    <a:pt x="1" y="733"/>
                    <a:pt x="26" y="679"/>
                  </a:cubicBezTo>
                  <a:cubicBezTo>
                    <a:pt x="35" y="661"/>
                    <a:pt x="47" y="642"/>
                    <a:pt x="58" y="625"/>
                  </a:cubicBezTo>
                  <a:cubicBezTo>
                    <a:pt x="69" y="607"/>
                    <a:pt x="80" y="590"/>
                    <a:pt x="89" y="571"/>
                  </a:cubicBezTo>
                  <a:cubicBezTo>
                    <a:pt x="106" y="536"/>
                    <a:pt x="112" y="500"/>
                    <a:pt x="118" y="465"/>
                  </a:cubicBezTo>
                  <a:cubicBezTo>
                    <a:pt x="121" y="446"/>
                    <a:pt x="124" y="427"/>
                    <a:pt x="129" y="408"/>
                  </a:cubicBezTo>
                  <a:cubicBezTo>
                    <a:pt x="131" y="399"/>
                    <a:pt x="134" y="391"/>
                    <a:pt x="137" y="382"/>
                  </a:cubicBezTo>
                  <a:cubicBezTo>
                    <a:pt x="148" y="350"/>
                    <a:pt x="175" y="293"/>
                    <a:pt x="231" y="263"/>
                  </a:cubicBezTo>
                  <a:cubicBezTo>
                    <a:pt x="255" y="251"/>
                    <a:pt x="280" y="244"/>
                    <a:pt x="310" y="243"/>
                  </a:cubicBezTo>
                  <a:cubicBezTo>
                    <a:pt x="327" y="243"/>
                    <a:pt x="343" y="243"/>
                    <a:pt x="360" y="244"/>
                  </a:cubicBezTo>
                  <a:cubicBezTo>
                    <a:pt x="382" y="245"/>
                    <a:pt x="405" y="246"/>
                    <a:pt x="428" y="244"/>
                  </a:cubicBezTo>
                  <a:cubicBezTo>
                    <a:pt x="475" y="241"/>
                    <a:pt x="525" y="225"/>
                    <a:pt x="581" y="198"/>
                  </a:cubicBezTo>
                  <a:cubicBezTo>
                    <a:pt x="632" y="173"/>
                    <a:pt x="682" y="141"/>
                    <a:pt x="719" y="117"/>
                  </a:cubicBezTo>
                  <a:cubicBezTo>
                    <a:pt x="765" y="87"/>
                    <a:pt x="814" y="57"/>
                    <a:pt x="863" y="35"/>
                  </a:cubicBezTo>
                  <a:cubicBezTo>
                    <a:pt x="919" y="10"/>
                    <a:pt x="966" y="0"/>
                    <a:pt x="1008" y="4"/>
                  </a:cubicBezTo>
                  <a:cubicBezTo>
                    <a:pt x="1080" y="11"/>
                    <a:pt x="1121" y="61"/>
                    <a:pt x="1143" y="102"/>
                  </a:cubicBezTo>
                  <a:cubicBezTo>
                    <a:pt x="1161" y="134"/>
                    <a:pt x="1172" y="170"/>
                    <a:pt x="1182" y="204"/>
                  </a:cubicBezTo>
                  <a:cubicBezTo>
                    <a:pt x="1189" y="225"/>
                    <a:pt x="1196" y="247"/>
                    <a:pt x="1204" y="267"/>
                  </a:cubicBezTo>
                  <a:cubicBezTo>
                    <a:pt x="1207" y="275"/>
                    <a:pt x="1210" y="283"/>
                    <a:pt x="1214" y="291"/>
                  </a:cubicBezTo>
                  <a:cubicBezTo>
                    <a:pt x="1226" y="318"/>
                    <a:pt x="1240" y="344"/>
                    <a:pt x="1254" y="370"/>
                  </a:cubicBezTo>
                  <a:cubicBezTo>
                    <a:pt x="1267" y="395"/>
                    <a:pt x="1282" y="421"/>
                    <a:pt x="1293" y="447"/>
                  </a:cubicBezTo>
                  <a:cubicBezTo>
                    <a:pt x="1322" y="510"/>
                    <a:pt x="1331" y="562"/>
                    <a:pt x="1322" y="617"/>
                  </a:cubicBezTo>
                  <a:cubicBezTo>
                    <a:pt x="1312" y="679"/>
                    <a:pt x="1278" y="744"/>
                    <a:pt x="1220" y="809"/>
                  </a:cubicBezTo>
                  <a:cubicBezTo>
                    <a:pt x="1171" y="863"/>
                    <a:pt x="1107" y="916"/>
                    <a:pt x="1030" y="965"/>
                  </a:cubicBezTo>
                  <a:cubicBezTo>
                    <a:pt x="987" y="994"/>
                    <a:pt x="929" y="1029"/>
                    <a:pt x="868" y="1046"/>
                  </a:cubicBezTo>
                  <a:cubicBezTo>
                    <a:pt x="841" y="1054"/>
                    <a:pt x="813" y="1058"/>
                    <a:pt x="786" y="1062"/>
                  </a:cubicBezTo>
                  <a:cubicBezTo>
                    <a:pt x="774" y="1064"/>
                    <a:pt x="762" y="1066"/>
                    <a:pt x="750" y="1068"/>
                  </a:cubicBezTo>
                  <a:cubicBezTo>
                    <a:pt x="688" y="1079"/>
                    <a:pt x="629" y="1100"/>
                    <a:pt x="572" y="1121"/>
                  </a:cubicBezTo>
                  <a:cubicBezTo>
                    <a:pt x="499" y="1148"/>
                    <a:pt x="430" y="1173"/>
                    <a:pt x="361" y="1173"/>
                  </a:cubicBezTo>
                  <a:cubicBezTo>
                    <a:pt x="345" y="1173"/>
                    <a:pt x="330" y="1172"/>
                    <a:pt x="314" y="1169"/>
                  </a:cubicBezTo>
                  <a:moveTo>
                    <a:pt x="863" y="36"/>
                  </a:moveTo>
                  <a:cubicBezTo>
                    <a:pt x="814" y="57"/>
                    <a:pt x="765" y="88"/>
                    <a:pt x="720" y="118"/>
                  </a:cubicBezTo>
                  <a:cubicBezTo>
                    <a:pt x="682" y="142"/>
                    <a:pt x="632" y="173"/>
                    <a:pt x="582" y="198"/>
                  </a:cubicBezTo>
                  <a:cubicBezTo>
                    <a:pt x="525" y="226"/>
                    <a:pt x="475" y="241"/>
                    <a:pt x="428" y="245"/>
                  </a:cubicBezTo>
                  <a:cubicBezTo>
                    <a:pt x="405" y="247"/>
                    <a:pt x="382" y="246"/>
                    <a:pt x="360" y="245"/>
                  </a:cubicBezTo>
                  <a:cubicBezTo>
                    <a:pt x="343" y="244"/>
                    <a:pt x="327" y="243"/>
                    <a:pt x="310" y="244"/>
                  </a:cubicBezTo>
                  <a:cubicBezTo>
                    <a:pt x="280" y="245"/>
                    <a:pt x="255" y="251"/>
                    <a:pt x="232" y="264"/>
                  </a:cubicBezTo>
                  <a:cubicBezTo>
                    <a:pt x="176" y="293"/>
                    <a:pt x="149" y="351"/>
                    <a:pt x="138" y="382"/>
                  </a:cubicBezTo>
                  <a:cubicBezTo>
                    <a:pt x="135" y="391"/>
                    <a:pt x="132" y="400"/>
                    <a:pt x="130" y="408"/>
                  </a:cubicBezTo>
                  <a:cubicBezTo>
                    <a:pt x="125" y="427"/>
                    <a:pt x="122" y="447"/>
                    <a:pt x="118" y="465"/>
                  </a:cubicBezTo>
                  <a:cubicBezTo>
                    <a:pt x="112" y="500"/>
                    <a:pt x="106" y="537"/>
                    <a:pt x="90" y="572"/>
                  </a:cubicBezTo>
                  <a:cubicBezTo>
                    <a:pt x="81" y="590"/>
                    <a:pt x="70" y="608"/>
                    <a:pt x="59" y="625"/>
                  </a:cubicBezTo>
                  <a:cubicBezTo>
                    <a:pt x="47" y="643"/>
                    <a:pt x="36" y="661"/>
                    <a:pt x="27" y="679"/>
                  </a:cubicBezTo>
                  <a:cubicBezTo>
                    <a:pt x="2" y="733"/>
                    <a:pt x="1" y="789"/>
                    <a:pt x="23" y="851"/>
                  </a:cubicBezTo>
                  <a:cubicBezTo>
                    <a:pt x="36" y="889"/>
                    <a:pt x="57" y="925"/>
                    <a:pt x="76" y="956"/>
                  </a:cubicBezTo>
                  <a:cubicBezTo>
                    <a:pt x="115" y="1019"/>
                    <a:pt x="158" y="1091"/>
                    <a:pt x="230" y="1135"/>
                  </a:cubicBezTo>
                  <a:cubicBezTo>
                    <a:pt x="257" y="1152"/>
                    <a:pt x="285" y="1163"/>
                    <a:pt x="314" y="1168"/>
                  </a:cubicBezTo>
                  <a:cubicBezTo>
                    <a:pt x="398" y="1184"/>
                    <a:pt x="483" y="1153"/>
                    <a:pt x="572" y="1121"/>
                  </a:cubicBezTo>
                  <a:cubicBezTo>
                    <a:pt x="629" y="1100"/>
                    <a:pt x="688" y="1078"/>
                    <a:pt x="750" y="1067"/>
                  </a:cubicBezTo>
                  <a:cubicBezTo>
                    <a:pt x="762" y="1065"/>
                    <a:pt x="774" y="1063"/>
                    <a:pt x="786" y="1061"/>
                  </a:cubicBezTo>
                  <a:cubicBezTo>
                    <a:pt x="813" y="1057"/>
                    <a:pt x="840" y="1053"/>
                    <a:pt x="868" y="1045"/>
                  </a:cubicBezTo>
                  <a:cubicBezTo>
                    <a:pt x="928" y="1028"/>
                    <a:pt x="986" y="993"/>
                    <a:pt x="1030" y="965"/>
                  </a:cubicBezTo>
                  <a:cubicBezTo>
                    <a:pt x="1107" y="915"/>
                    <a:pt x="1171" y="862"/>
                    <a:pt x="1219" y="808"/>
                  </a:cubicBezTo>
                  <a:cubicBezTo>
                    <a:pt x="1277" y="744"/>
                    <a:pt x="1312" y="679"/>
                    <a:pt x="1321" y="616"/>
                  </a:cubicBezTo>
                  <a:cubicBezTo>
                    <a:pt x="1330" y="562"/>
                    <a:pt x="1321" y="510"/>
                    <a:pt x="1293" y="447"/>
                  </a:cubicBezTo>
                  <a:cubicBezTo>
                    <a:pt x="1281" y="421"/>
                    <a:pt x="1267" y="395"/>
                    <a:pt x="1253" y="370"/>
                  </a:cubicBezTo>
                  <a:cubicBezTo>
                    <a:pt x="1239" y="345"/>
                    <a:pt x="1225" y="318"/>
                    <a:pt x="1213" y="292"/>
                  </a:cubicBezTo>
                  <a:cubicBezTo>
                    <a:pt x="1209" y="283"/>
                    <a:pt x="1206" y="275"/>
                    <a:pt x="1203" y="267"/>
                  </a:cubicBezTo>
                  <a:cubicBezTo>
                    <a:pt x="1195" y="247"/>
                    <a:pt x="1188" y="225"/>
                    <a:pt x="1182" y="205"/>
                  </a:cubicBezTo>
                  <a:cubicBezTo>
                    <a:pt x="1171" y="170"/>
                    <a:pt x="1160" y="134"/>
                    <a:pt x="1143" y="102"/>
                  </a:cubicBezTo>
                  <a:cubicBezTo>
                    <a:pt x="1121" y="62"/>
                    <a:pt x="1079" y="12"/>
                    <a:pt x="1008" y="5"/>
                  </a:cubicBezTo>
                  <a:cubicBezTo>
                    <a:pt x="1002" y="4"/>
                    <a:pt x="996" y="4"/>
                    <a:pt x="989" y="4"/>
                  </a:cubicBezTo>
                  <a:cubicBezTo>
                    <a:pt x="952" y="4"/>
                    <a:pt x="910" y="14"/>
                    <a:pt x="863" y="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8" name="Freeform 15">
              <a:extLst>
                <a:ext uri="{FF2B5EF4-FFF2-40B4-BE49-F238E27FC236}">
                  <a16:creationId xmlns:a16="http://schemas.microsoft.com/office/drawing/2014/main" id="{3527D2B5-299C-4884-9219-EC5DED314757}"/>
                </a:ext>
              </a:extLst>
            </p:cNvPr>
            <p:cNvSpPr>
              <a:spLocks noEditPoints="1"/>
            </p:cNvSpPr>
            <p:nvPr/>
          </p:nvSpPr>
          <p:spPr bwMode="auto">
            <a:xfrm>
              <a:off x="5434" y="1765"/>
              <a:ext cx="1087" cy="971"/>
            </a:xfrm>
            <a:custGeom>
              <a:avLst/>
              <a:gdLst>
                <a:gd name="T0" fmla="*/ 255 w 1469"/>
                <a:gd name="T1" fmla="*/ 1258 h 1312"/>
                <a:gd name="T2" fmla="*/ 25 w 1469"/>
                <a:gd name="T3" fmla="*/ 943 h 1312"/>
                <a:gd name="T4" fmla="*/ 64 w 1469"/>
                <a:gd name="T5" fmla="*/ 692 h 1312"/>
                <a:gd name="T6" fmla="*/ 131 w 1469"/>
                <a:gd name="T7" fmla="*/ 517 h 1312"/>
                <a:gd name="T8" fmla="*/ 153 w 1469"/>
                <a:gd name="T9" fmla="*/ 425 h 1312"/>
                <a:gd name="T10" fmla="*/ 346 w 1469"/>
                <a:gd name="T11" fmla="*/ 274 h 1312"/>
                <a:gd name="T12" fmla="*/ 477 w 1469"/>
                <a:gd name="T13" fmla="*/ 277 h 1312"/>
                <a:gd name="T14" fmla="*/ 797 w 1469"/>
                <a:gd name="T15" fmla="*/ 135 h 1312"/>
                <a:gd name="T16" fmla="*/ 1264 w 1469"/>
                <a:gd name="T17" fmla="*/ 120 h 1312"/>
                <a:gd name="T18" fmla="*/ 1330 w 1469"/>
                <a:gd name="T19" fmla="*/ 301 h 1312"/>
                <a:gd name="T20" fmla="*/ 1385 w 1469"/>
                <a:gd name="T21" fmla="*/ 413 h 1312"/>
                <a:gd name="T22" fmla="*/ 1460 w 1469"/>
                <a:gd name="T23" fmla="*/ 684 h 1312"/>
                <a:gd name="T24" fmla="*/ 1138 w 1469"/>
                <a:gd name="T25" fmla="*/ 1070 h 1312"/>
                <a:gd name="T26" fmla="*/ 870 w 1469"/>
                <a:gd name="T27" fmla="*/ 1176 h 1312"/>
                <a:gd name="T28" fmla="*/ 633 w 1469"/>
                <a:gd name="T29" fmla="*/ 1242 h 1312"/>
                <a:gd name="T30" fmla="*/ 348 w 1469"/>
                <a:gd name="T31" fmla="*/ 1295 h 1312"/>
                <a:gd name="T32" fmla="*/ 645 w 1469"/>
                <a:gd name="T33" fmla="*/ 226 h 1312"/>
                <a:gd name="T34" fmla="*/ 401 w 1469"/>
                <a:gd name="T35" fmla="*/ 277 h 1312"/>
                <a:gd name="T36" fmla="*/ 258 w 1469"/>
                <a:gd name="T37" fmla="*/ 296 h 1312"/>
                <a:gd name="T38" fmla="*/ 145 w 1469"/>
                <a:gd name="T39" fmla="*/ 454 h 1312"/>
                <a:gd name="T40" fmla="*/ 100 w 1469"/>
                <a:gd name="T41" fmla="*/ 633 h 1312"/>
                <a:gd name="T42" fmla="*/ 30 w 1469"/>
                <a:gd name="T43" fmla="*/ 752 h 1312"/>
                <a:gd name="T44" fmla="*/ 84 w 1469"/>
                <a:gd name="T45" fmla="*/ 1058 h 1312"/>
                <a:gd name="T46" fmla="*/ 348 w 1469"/>
                <a:gd name="T47" fmla="*/ 1294 h 1312"/>
                <a:gd name="T48" fmla="*/ 830 w 1469"/>
                <a:gd name="T49" fmla="*/ 1182 h 1312"/>
                <a:gd name="T50" fmla="*/ 960 w 1469"/>
                <a:gd name="T51" fmla="*/ 1158 h 1312"/>
                <a:gd name="T52" fmla="*/ 1346 w 1469"/>
                <a:gd name="T53" fmla="*/ 896 h 1312"/>
                <a:gd name="T54" fmla="*/ 1427 w 1469"/>
                <a:gd name="T55" fmla="*/ 499 h 1312"/>
                <a:gd name="T56" fmla="*/ 1340 w 1469"/>
                <a:gd name="T57" fmla="*/ 328 h 1312"/>
                <a:gd name="T58" fmla="*/ 1305 w 1469"/>
                <a:gd name="T59" fmla="*/ 231 h 1312"/>
                <a:gd name="T60" fmla="*/ 1115 w 1469"/>
                <a:gd name="T61" fmla="*/ 11 h 1312"/>
                <a:gd name="T62" fmla="*/ 797 w 1469"/>
                <a:gd name="T63" fmla="*/ 13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9" h="1312">
                  <a:moveTo>
                    <a:pt x="348" y="1295"/>
                  </a:moveTo>
                  <a:cubicBezTo>
                    <a:pt x="315" y="1289"/>
                    <a:pt x="285" y="1277"/>
                    <a:pt x="255" y="1258"/>
                  </a:cubicBezTo>
                  <a:cubicBezTo>
                    <a:pt x="175" y="1209"/>
                    <a:pt x="126" y="1129"/>
                    <a:pt x="83" y="1059"/>
                  </a:cubicBezTo>
                  <a:cubicBezTo>
                    <a:pt x="63" y="1025"/>
                    <a:pt x="40" y="985"/>
                    <a:pt x="25" y="943"/>
                  </a:cubicBezTo>
                  <a:cubicBezTo>
                    <a:pt x="0" y="874"/>
                    <a:pt x="2" y="812"/>
                    <a:pt x="29" y="752"/>
                  </a:cubicBezTo>
                  <a:cubicBezTo>
                    <a:pt x="39" y="732"/>
                    <a:pt x="52" y="711"/>
                    <a:pt x="64" y="692"/>
                  </a:cubicBezTo>
                  <a:cubicBezTo>
                    <a:pt x="77" y="673"/>
                    <a:pt x="89" y="653"/>
                    <a:pt x="99" y="633"/>
                  </a:cubicBezTo>
                  <a:cubicBezTo>
                    <a:pt x="117" y="595"/>
                    <a:pt x="124" y="555"/>
                    <a:pt x="131" y="517"/>
                  </a:cubicBezTo>
                  <a:cubicBezTo>
                    <a:pt x="135" y="496"/>
                    <a:pt x="138" y="475"/>
                    <a:pt x="144" y="454"/>
                  </a:cubicBezTo>
                  <a:cubicBezTo>
                    <a:pt x="146" y="444"/>
                    <a:pt x="149" y="435"/>
                    <a:pt x="153" y="425"/>
                  </a:cubicBezTo>
                  <a:cubicBezTo>
                    <a:pt x="166" y="390"/>
                    <a:pt x="196" y="327"/>
                    <a:pt x="258" y="295"/>
                  </a:cubicBezTo>
                  <a:cubicBezTo>
                    <a:pt x="284" y="282"/>
                    <a:pt x="312" y="275"/>
                    <a:pt x="346" y="274"/>
                  </a:cubicBezTo>
                  <a:cubicBezTo>
                    <a:pt x="364" y="274"/>
                    <a:pt x="382" y="275"/>
                    <a:pt x="401" y="276"/>
                  </a:cubicBezTo>
                  <a:cubicBezTo>
                    <a:pt x="425" y="278"/>
                    <a:pt x="450" y="279"/>
                    <a:pt x="477" y="277"/>
                  </a:cubicBezTo>
                  <a:cubicBezTo>
                    <a:pt x="528" y="274"/>
                    <a:pt x="583" y="257"/>
                    <a:pt x="645" y="226"/>
                  </a:cubicBezTo>
                  <a:cubicBezTo>
                    <a:pt x="699" y="199"/>
                    <a:pt x="752" y="165"/>
                    <a:pt x="797" y="135"/>
                  </a:cubicBezTo>
                  <a:cubicBezTo>
                    <a:pt x="897" y="69"/>
                    <a:pt x="1013" y="0"/>
                    <a:pt x="1115" y="11"/>
                  </a:cubicBezTo>
                  <a:cubicBezTo>
                    <a:pt x="1194" y="19"/>
                    <a:pt x="1240" y="75"/>
                    <a:pt x="1264" y="120"/>
                  </a:cubicBezTo>
                  <a:cubicBezTo>
                    <a:pt x="1283" y="154"/>
                    <a:pt x="1295" y="193"/>
                    <a:pt x="1306" y="231"/>
                  </a:cubicBezTo>
                  <a:cubicBezTo>
                    <a:pt x="1313" y="254"/>
                    <a:pt x="1321" y="278"/>
                    <a:pt x="1330" y="301"/>
                  </a:cubicBezTo>
                  <a:cubicBezTo>
                    <a:pt x="1333" y="310"/>
                    <a:pt x="1337" y="319"/>
                    <a:pt x="1341" y="328"/>
                  </a:cubicBezTo>
                  <a:cubicBezTo>
                    <a:pt x="1354" y="357"/>
                    <a:pt x="1370" y="385"/>
                    <a:pt x="1385" y="413"/>
                  </a:cubicBezTo>
                  <a:cubicBezTo>
                    <a:pt x="1400" y="441"/>
                    <a:pt x="1415" y="469"/>
                    <a:pt x="1428" y="498"/>
                  </a:cubicBezTo>
                  <a:cubicBezTo>
                    <a:pt x="1459" y="567"/>
                    <a:pt x="1469" y="625"/>
                    <a:pt x="1460" y="684"/>
                  </a:cubicBezTo>
                  <a:cubicBezTo>
                    <a:pt x="1449" y="754"/>
                    <a:pt x="1411" y="825"/>
                    <a:pt x="1346" y="896"/>
                  </a:cubicBezTo>
                  <a:cubicBezTo>
                    <a:pt x="1293" y="956"/>
                    <a:pt x="1222" y="1015"/>
                    <a:pt x="1138" y="1070"/>
                  </a:cubicBezTo>
                  <a:cubicBezTo>
                    <a:pt x="1089" y="1101"/>
                    <a:pt x="1026" y="1140"/>
                    <a:pt x="960" y="1159"/>
                  </a:cubicBezTo>
                  <a:cubicBezTo>
                    <a:pt x="930" y="1167"/>
                    <a:pt x="899" y="1172"/>
                    <a:pt x="870" y="1176"/>
                  </a:cubicBezTo>
                  <a:cubicBezTo>
                    <a:pt x="857" y="1178"/>
                    <a:pt x="843" y="1180"/>
                    <a:pt x="830" y="1183"/>
                  </a:cubicBezTo>
                  <a:cubicBezTo>
                    <a:pt x="761" y="1195"/>
                    <a:pt x="696" y="1219"/>
                    <a:pt x="633" y="1242"/>
                  </a:cubicBezTo>
                  <a:cubicBezTo>
                    <a:pt x="552" y="1271"/>
                    <a:pt x="475" y="1300"/>
                    <a:pt x="399" y="1300"/>
                  </a:cubicBezTo>
                  <a:cubicBezTo>
                    <a:pt x="382" y="1300"/>
                    <a:pt x="365" y="1298"/>
                    <a:pt x="348" y="1295"/>
                  </a:cubicBezTo>
                  <a:moveTo>
                    <a:pt x="797" y="136"/>
                  </a:moveTo>
                  <a:cubicBezTo>
                    <a:pt x="752" y="166"/>
                    <a:pt x="699" y="200"/>
                    <a:pt x="645" y="226"/>
                  </a:cubicBezTo>
                  <a:cubicBezTo>
                    <a:pt x="583" y="257"/>
                    <a:pt x="528" y="274"/>
                    <a:pt x="477" y="278"/>
                  </a:cubicBezTo>
                  <a:cubicBezTo>
                    <a:pt x="450" y="280"/>
                    <a:pt x="425" y="278"/>
                    <a:pt x="401" y="277"/>
                  </a:cubicBezTo>
                  <a:cubicBezTo>
                    <a:pt x="382" y="276"/>
                    <a:pt x="364" y="275"/>
                    <a:pt x="346" y="275"/>
                  </a:cubicBezTo>
                  <a:cubicBezTo>
                    <a:pt x="312" y="276"/>
                    <a:pt x="284" y="282"/>
                    <a:pt x="258" y="296"/>
                  </a:cubicBezTo>
                  <a:cubicBezTo>
                    <a:pt x="197" y="328"/>
                    <a:pt x="166" y="391"/>
                    <a:pt x="154" y="426"/>
                  </a:cubicBezTo>
                  <a:cubicBezTo>
                    <a:pt x="150" y="435"/>
                    <a:pt x="147" y="445"/>
                    <a:pt x="145" y="454"/>
                  </a:cubicBezTo>
                  <a:cubicBezTo>
                    <a:pt x="139" y="475"/>
                    <a:pt x="135" y="496"/>
                    <a:pt x="132" y="517"/>
                  </a:cubicBezTo>
                  <a:cubicBezTo>
                    <a:pt x="125" y="555"/>
                    <a:pt x="118" y="595"/>
                    <a:pt x="100" y="633"/>
                  </a:cubicBezTo>
                  <a:cubicBezTo>
                    <a:pt x="90" y="653"/>
                    <a:pt x="77" y="673"/>
                    <a:pt x="65" y="692"/>
                  </a:cubicBezTo>
                  <a:cubicBezTo>
                    <a:pt x="53" y="712"/>
                    <a:pt x="40" y="732"/>
                    <a:pt x="30" y="752"/>
                  </a:cubicBezTo>
                  <a:cubicBezTo>
                    <a:pt x="2" y="812"/>
                    <a:pt x="1" y="874"/>
                    <a:pt x="25" y="943"/>
                  </a:cubicBezTo>
                  <a:cubicBezTo>
                    <a:pt x="40" y="984"/>
                    <a:pt x="63" y="1025"/>
                    <a:pt x="84" y="1058"/>
                  </a:cubicBezTo>
                  <a:cubicBezTo>
                    <a:pt x="127" y="1128"/>
                    <a:pt x="175" y="1208"/>
                    <a:pt x="255" y="1257"/>
                  </a:cubicBezTo>
                  <a:cubicBezTo>
                    <a:pt x="285" y="1276"/>
                    <a:pt x="315" y="1288"/>
                    <a:pt x="348" y="1294"/>
                  </a:cubicBezTo>
                  <a:cubicBezTo>
                    <a:pt x="440" y="1312"/>
                    <a:pt x="534" y="1277"/>
                    <a:pt x="633" y="1241"/>
                  </a:cubicBezTo>
                  <a:cubicBezTo>
                    <a:pt x="696" y="1218"/>
                    <a:pt x="761" y="1194"/>
                    <a:pt x="830" y="1182"/>
                  </a:cubicBezTo>
                  <a:cubicBezTo>
                    <a:pt x="843" y="1179"/>
                    <a:pt x="857" y="1177"/>
                    <a:pt x="870" y="1176"/>
                  </a:cubicBezTo>
                  <a:cubicBezTo>
                    <a:pt x="899" y="1171"/>
                    <a:pt x="930" y="1167"/>
                    <a:pt x="960" y="1158"/>
                  </a:cubicBezTo>
                  <a:cubicBezTo>
                    <a:pt x="1026" y="1139"/>
                    <a:pt x="1089" y="1101"/>
                    <a:pt x="1137" y="1069"/>
                  </a:cubicBezTo>
                  <a:cubicBezTo>
                    <a:pt x="1222" y="1014"/>
                    <a:pt x="1292" y="956"/>
                    <a:pt x="1346" y="896"/>
                  </a:cubicBezTo>
                  <a:cubicBezTo>
                    <a:pt x="1410" y="825"/>
                    <a:pt x="1448" y="753"/>
                    <a:pt x="1459" y="684"/>
                  </a:cubicBezTo>
                  <a:cubicBezTo>
                    <a:pt x="1468" y="625"/>
                    <a:pt x="1458" y="568"/>
                    <a:pt x="1427" y="499"/>
                  </a:cubicBezTo>
                  <a:cubicBezTo>
                    <a:pt x="1414" y="470"/>
                    <a:pt x="1399" y="441"/>
                    <a:pt x="1384" y="413"/>
                  </a:cubicBezTo>
                  <a:cubicBezTo>
                    <a:pt x="1369" y="386"/>
                    <a:pt x="1353" y="357"/>
                    <a:pt x="1340" y="328"/>
                  </a:cubicBezTo>
                  <a:cubicBezTo>
                    <a:pt x="1336" y="319"/>
                    <a:pt x="1332" y="310"/>
                    <a:pt x="1329" y="301"/>
                  </a:cubicBezTo>
                  <a:cubicBezTo>
                    <a:pt x="1320" y="278"/>
                    <a:pt x="1313" y="254"/>
                    <a:pt x="1305" y="231"/>
                  </a:cubicBezTo>
                  <a:cubicBezTo>
                    <a:pt x="1294" y="193"/>
                    <a:pt x="1282" y="154"/>
                    <a:pt x="1263" y="120"/>
                  </a:cubicBezTo>
                  <a:cubicBezTo>
                    <a:pt x="1239" y="75"/>
                    <a:pt x="1194" y="20"/>
                    <a:pt x="1115" y="11"/>
                  </a:cubicBezTo>
                  <a:cubicBezTo>
                    <a:pt x="1108" y="11"/>
                    <a:pt x="1101" y="10"/>
                    <a:pt x="1094" y="10"/>
                  </a:cubicBezTo>
                  <a:cubicBezTo>
                    <a:pt x="997" y="10"/>
                    <a:pt x="890" y="75"/>
                    <a:pt x="797" y="1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9" name="Freeform 16">
              <a:extLst>
                <a:ext uri="{FF2B5EF4-FFF2-40B4-BE49-F238E27FC236}">
                  <a16:creationId xmlns:a16="http://schemas.microsoft.com/office/drawing/2014/main" id="{178C91A5-7C8F-4C0A-B876-879A0EC098AB}"/>
                </a:ext>
              </a:extLst>
            </p:cNvPr>
            <p:cNvSpPr>
              <a:spLocks noEditPoints="1"/>
            </p:cNvSpPr>
            <p:nvPr/>
          </p:nvSpPr>
          <p:spPr bwMode="auto">
            <a:xfrm>
              <a:off x="5365" y="1741"/>
              <a:ext cx="1190" cy="1056"/>
            </a:xfrm>
            <a:custGeom>
              <a:avLst/>
              <a:gdLst>
                <a:gd name="T0" fmla="*/ 279 w 1607"/>
                <a:gd name="T1" fmla="*/ 1368 h 1427"/>
                <a:gd name="T2" fmla="*/ 27 w 1607"/>
                <a:gd name="T3" fmla="*/ 1022 h 1427"/>
                <a:gd name="T4" fmla="*/ 71 w 1607"/>
                <a:gd name="T5" fmla="*/ 747 h 1427"/>
                <a:gd name="T6" fmla="*/ 144 w 1607"/>
                <a:gd name="T7" fmla="*/ 556 h 1427"/>
                <a:gd name="T8" fmla="*/ 169 w 1607"/>
                <a:gd name="T9" fmla="*/ 456 h 1427"/>
                <a:gd name="T10" fmla="*/ 381 w 1607"/>
                <a:gd name="T11" fmla="*/ 294 h 1427"/>
                <a:gd name="T12" fmla="*/ 441 w 1607"/>
                <a:gd name="T13" fmla="*/ 296 h 1427"/>
                <a:gd name="T14" fmla="*/ 709 w 1607"/>
                <a:gd name="T15" fmla="*/ 242 h 1427"/>
                <a:gd name="T16" fmla="*/ 1047 w 1607"/>
                <a:gd name="T17" fmla="*/ 42 h 1427"/>
                <a:gd name="T18" fmla="*/ 1385 w 1607"/>
                <a:gd name="T19" fmla="*/ 125 h 1427"/>
                <a:gd name="T20" fmla="*/ 1456 w 1607"/>
                <a:gd name="T21" fmla="*/ 323 h 1427"/>
                <a:gd name="T22" fmla="*/ 1515 w 1607"/>
                <a:gd name="T23" fmla="*/ 444 h 1427"/>
                <a:gd name="T24" fmla="*/ 1597 w 1607"/>
                <a:gd name="T25" fmla="*/ 740 h 1427"/>
                <a:gd name="T26" fmla="*/ 1245 w 1607"/>
                <a:gd name="T27" fmla="*/ 1163 h 1427"/>
                <a:gd name="T28" fmla="*/ 954 w 1607"/>
                <a:gd name="T29" fmla="*/ 1278 h 1427"/>
                <a:gd name="T30" fmla="*/ 694 w 1607"/>
                <a:gd name="T31" fmla="*/ 1350 h 1427"/>
                <a:gd name="T32" fmla="*/ 381 w 1607"/>
                <a:gd name="T33" fmla="*/ 1409 h 1427"/>
                <a:gd name="T34" fmla="*/ 875 w 1607"/>
                <a:gd name="T35" fmla="*/ 143 h 1427"/>
                <a:gd name="T36" fmla="*/ 525 w 1607"/>
                <a:gd name="T37" fmla="*/ 299 h 1427"/>
                <a:gd name="T38" fmla="*/ 381 w 1607"/>
                <a:gd name="T39" fmla="*/ 294 h 1427"/>
                <a:gd name="T40" fmla="*/ 170 w 1607"/>
                <a:gd name="T41" fmla="*/ 457 h 1427"/>
                <a:gd name="T42" fmla="*/ 145 w 1607"/>
                <a:gd name="T43" fmla="*/ 556 h 1427"/>
                <a:gd name="T44" fmla="*/ 72 w 1607"/>
                <a:gd name="T45" fmla="*/ 747 h 1427"/>
                <a:gd name="T46" fmla="*/ 28 w 1607"/>
                <a:gd name="T47" fmla="*/ 1022 h 1427"/>
                <a:gd name="T48" fmla="*/ 280 w 1607"/>
                <a:gd name="T49" fmla="*/ 1367 h 1427"/>
                <a:gd name="T50" fmla="*/ 694 w 1607"/>
                <a:gd name="T51" fmla="*/ 1349 h 1427"/>
                <a:gd name="T52" fmla="*/ 954 w 1607"/>
                <a:gd name="T53" fmla="*/ 1278 h 1427"/>
                <a:gd name="T54" fmla="*/ 1244 w 1607"/>
                <a:gd name="T55" fmla="*/ 1162 h 1427"/>
                <a:gd name="T56" fmla="*/ 1596 w 1607"/>
                <a:gd name="T57" fmla="*/ 740 h 1427"/>
                <a:gd name="T58" fmla="*/ 1515 w 1607"/>
                <a:gd name="T59" fmla="*/ 445 h 1427"/>
                <a:gd name="T60" fmla="*/ 1455 w 1607"/>
                <a:gd name="T61" fmla="*/ 323 h 1427"/>
                <a:gd name="T62" fmla="*/ 1384 w 1607"/>
                <a:gd name="T63" fmla="*/ 126 h 1427"/>
                <a:gd name="T64" fmla="*/ 1198 w 1607"/>
                <a:gd name="T65" fmla="*/ 5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7" h="1427">
                  <a:moveTo>
                    <a:pt x="381" y="1409"/>
                  </a:moveTo>
                  <a:cubicBezTo>
                    <a:pt x="345" y="1402"/>
                    <a:pt x="312" y="1389"/>
                    <a:pt x="279" y="1368"/>
                  </a:cubicBezTo>
                  <a:cubicBezTo>
                    <a:pt x="192" y="1314"/>
                    <a:pt x="139" y="1226"/>
                    <a:pt x="91" y="1149"/>
                  </a:cubicBezTo>
                  <a:cubicBezTo>
                    <a:pt x="69" y="1112"/>
                    <a:pt x="43" y="1068"/>
                    <a:pt x="27" y="1022"/>
                  </a:cubicBezTo>
                  <a:cubicBezTo>
                    <a:pt x="0" y="947"/>
                    <a:pt x="2" y="878"/>
                    <a:pt x="32" y="813"/>
                  </a:cubicBezTo>
                  <a:cubicBezTo>
                    <a:pt x="43" y="791"/>
                    <a:pt x="57" y="768"/>
                    <a:pt x="71" y="747"/>
                  </a:cubicBezTo>
                  <a:cubicBezTo>
                    <a:pt x="84" y="726"/>
                    <a:pt x="98" y="704"/>
                    <a:pt x="109" y="683"/>
                  </a:cubicBezTo>
                  <a:cubicBezTo>
                    <a:pt x="129" y="641"/>
                    <a:pt x="137" y="598"/>
                    <a:pt x="144" y="556"/>
                  </a:cubicBezTo>
                  <a:cubicBezTo>
                    <a:pt x="148" y="534"/>
                    <a:pt x="153" y="511"/>
                    <a:pt x="159" y="488"/>
                  </a:cubicBezTo>
                  <a:cubicBezTo>
                    <a:pt x="162" y="477"/>
                    <a:pt x="165" y="467"/>
                    <a:pt x="169" y="456"/>
                  </a:cubicBezTo>
                  <a:cubicBezTo>
                    <a:pt x="183" y="418"/>
                    <a:pt x="217" y="350"/>
                    <a:pt x="285" y="315"/>
                  </a:cubicBezTo>
                  <a:cubicBezTo>
                    <a:pt x="313" y="301"/>
                    <a:pt x="344" y="294"/>
                    <a:pt x="381" y="294"/>
                  </a:cubicBezTo>
                  <a:cubicBezTo>
                    <a:pt x="383" y="294"/>
                    <a:pt x="384" y="294"/>
                    <a:pt x="385" y="294"/>
                  </a:cubicBezTo>
                  <a:cubicBezTo>
                    <a:pt x="404" y="294"/>
                    <a:pt x="422" y="295"/>
                    <a:pt x="441" y="296"/>
                  </a:cubicBezTo>
                  <a:cubicBezTo>
                    <a:pt x="468" y="298"/>
                    <a:pt x="496" y="300"/>
                    <a:pt x="525" y="298"/>
                  </a:cubicBezTo>
                  <a:cubicBezTo>
                    <a:pt x="580" y="295"/>
                    <a:pt x="640" y="276"/>
                    <a:pt x="709" y="242"/>
                  </a:cubicBezTo>
                  <a:cubicBezTo>
                    <a:pt x="766" y="213"/>
                    <a:pt x="822" y="177"/>
                    <a:pt x="874" y="142"/>
                  </a:cubicBezTo>
                  <a:cubicBezTo>
                    <a:pt x="926" y="108"/>
                    <a:pt x="986" y="69"/>
                    <a:pt x="1047" y="42"/>
                  </a:cubicBezTo>
                  <a:cubicBezTo>
                    <a:pt x="1114" y="12"/>
                    <a:pt x="1171" y="0"/>
                    <a:pt x="1222" y="5"/>
                  </a:cubicBezTo>
                  <a:cubicBezTo>
                    <a:pt x="1309" y="15"/>
                    <a:pt x="1359" y="76"/>
                    <a:pt x="1385" y="125"/>
                  </a:cubicBezTo>
                  <a:cubicBezTo>
                    <a:pt x="1405" y="163"/>
                    <a:pt x="1417" y="205"/>
                    <a:pt x="1430" y="245"/>
                  </a:cubicBezTo>
                  <a:cubicBezTo>
                    <a:pt x="1438" y="271"/>
                    <a:pt x="1446" y="298"/>
                    <a:pt x="1456" y="323"/>
                  </a:cubicBezTo>
                  <a:cubicBezTo>
                    <a:pt x="1459" y="332"/>
                    <a:pt x="1464" y="342"/>
                    <a:pt x="1468" y="352"/>
                  </a:cubicBezTo>
                  <a:cubicBezTo>
                    <a:pt x="1482" y="383"/>
                    <a:pt x="1499" y="414"/>
                    <a:pt x="1515" y="444"/>
                  </a:cubicBezTo>
                  <a:cubicBezTo>
                    <a:pt x="1532" y="475"/>
                    <a:pt x="1549" y="506"/>
                    <a:pt x="1563" y="537"/>
                  </a:cubicBezTo>
                  <a:cubicBezTo>
                    <a:pt x="1597" y="613"/>
                    <a:pt x="1607" y="675"/>
                    <a:pt x="1597" y="740"/>
                  </a:cubicBezTo>
                  <a:cubicBezTo>
                    <a:pt x="1585" y="816"/>
                    <a:pt x="1543" y="894"/>
                    <a:pt x="1473" y="972"/>
                  </a:cubicBezTo>
                  <a:cubicBezTo>
                    <a:pt x="1414" y="1038"/>
                    <a:pt x="1337" y="1102"/>
                    <a:pt x="1245" y="1163"/>
                  </a:cubicBezTo>
                  <a:cubicBezTo>
                    <a:pt x="1189" y="1199"/>
                    <a:pt x="1123" y="1239"/>
                    <a:pt x="1051" y="1259"/>
                  </a:cubicBezTo>
                  <a:cubicBezTo>
                    <a:pt x="1019" y="1269"/>
                    <a:pt x="986" y="1274"/>
                    <a:pt x="954" y="1278"/>
                  </a:cubicBezTo>
                  <a:cubicBezTo>
                    <a:pt x="940" y="1280"/>
                    <a:pt x="925" y="1283"/>
                    <a:pt x="910" y="1285"/>
                  </a:cubicBezTo>
                  <a:cubicBezTo>
                    <a:pt x="835" y="1299"/>
                    <a:pt x="763" y="1325"/>
                    <a:pt x="694" y="1350"/>
                  </a:cubicBezTo>
                  <a:cubicBezTo>
                    <a:pt x="605" y="1383"/>
                    <a:pt x="521" y="1414"/>
                    <a:pt x="438" y="1414"/>
                  </a:cubicBezTo>
                  <a:cubicBezTo>
                    <a:pt x="419" y="1414"/>
                    <a:pt x="400" y="1412"/>
                    <a:pt x="381" y="1409"/>
                  </a:cubicBezTo>
                  <a:moveTo>
                    <a:pt x="1047" y="43"/>
                  </a:moveTo>
                  <a:cubicBezTo>
                    <a:pt x="987" y="70"/>
                    <a:pt x="926" y="108"/>
                    <a:pt x="875" y="143"/>
                  </a:cubicBezTo>
                  <a:cubicBezTo>
                    <a:pt x="822" y="177"/>
                    <a:pt x="766" y="213"/>
                    <a:pt x="709" y="242"/>
                  </a:cubicBezTo>
                  <a:cubicBezTo>
                    <a:pt x="641" y="277"/>
                    <a:pt x="580" y="295"/>
                    <a:pt x="525" y="299"/>
                  </a:cubicBezTo>
                  <a:cubicBezTo>
                    <a:pt x="496" y="301"/>
                    <a:pt x="468" y="299"/>
                    <a:pt x="441" y="297"/>
                  </a:cubicBezTo>
                  <a:cubicBezTo>
                    <a:pt x="421" y="296"/>
                    <a:pt x="401" y="294"/>
                    <a:pt x="381" y="294"/>
                  </a:cubicBezTo>
                  <a:cubicBezTo>
                    <a:pt x="344" y="295"/>
                    <a:pt x="314" y="302"/>
                    <a:pt x="285" y="316"/>
                  </a:cubicBezTo>
                  <a:cubicBezTo>
                    <a:pt x="218" y="350"/>
                    <a:pt x="184" y="419"/>
                    <a:pt x="170" y="457"/>
                  </a:cubicBezTo>
                  <a:cubicBezTo>
                    <a:pt x="166" y="467"/>
                    <a:pt x="162" y="477"/>
                    <a:pt x="160" y="488"/>
                  </a:cubicBezTo>
                  <a:cubicBezTo>
                    <a:pt x="154" y="511"/>
                    <a:pt x="149" y="534"/>
                    <a:pt x="145" y="556"/>
                  </a:cubicBezTo>
                  <a:cubicBezTo>
                    <a:pt x="137" y="598"/>
                    <a:pt x="129" y="641"/>
                    <a:pt x="109" y="683"/>
                  </a:cubicBezTo>
                  <a:cubicBezTo>
                    <a:pt x="99" y="705"/>
                    <a:pt x="85" y="726"/>
                    <a:pt x="72" y="747"/>
                  </a:cubicBezTo>
                  <a:cubicBezTo>
                    <a:pt x="58" y="769"/>
                    <a:pt x="43" y="791"/>
                    <a:pt x="33" y="814"/>
                  </a:cubicBezTo>
                  <a:cubicBezTo>
                    <a:pt x="3" y="878"/>
                    <a:pt x="1" y="947"/>
                    <a:pt x="28" y="1022"/>
                  </a:cubicBezTo>
                  <a:cubicBezTo>
                    <a:pt x="44" y="1068"/>
                    <a:pt x="69" y="1112"/>
                    <a:pt x="92" y="1149"/>
                  </a:cubicBezTo>
                  <a:cubicBezTo>
                    <a:pt x="139" y="1226"/>
                    <a:pt x="193" y="1313"/>
                    <a:pt x="280" y="1367"/>
                  </a:cubicBezTo>
                  <a:cubicBezTo>
                    <a:pt x="312" y="1388"/>
                    <a:pt x="346" y="1401"/>
                    <a:pt x="381" y="1408"/>
                  </a:cubicBezTo>
                  <a:cubicBezTo>
                    <a:pt x="483" y="1427"/>
                    <a:pt x="585" y="1389"/>
                    <a:pt x="694" y="1349"/>
                  </a:cubicBezTo>
                  <a:cubicBezTo>
                    <a:pt x="763" y="1324"/>
                    <a:pt x="834" y="1298"/>
                    <a:pt x="910" y="1284"/>
                  </a:cubicBezTo>
                  <a:cubicBezTo>
                    <a:pt x="925" y="1282"/>
                    <a:pt x="940" y="1280"/>
                    <a:pt x="954" y="1278"/>
                  </a:cubicBezTo>
                  <a:cubicBezTo>
                    <a:pt x="986" y="1273"/>
                    <a:pt x="1019" y="1268"/>
                    <a:pt x="1051" y="1259"/>
                  </a:cubicBezTo>
                  <a:cubicBezTo>
                    <a:pt x="1122" y="1238"/>
                    <a:pt x="1189" y="1198"/>
                    <a:pt x="1244" y="1162"/>
                  </a:cubicBezTo>
                  <a:cubicBezTo>
                    <a:pt x="1337" y="1101"/>
                    <a:pt x="1414" y="1037"/>
                    <a:pt x="1473" y="972"/>
                  </a:cubicBezTo>
                  <a:cubicBezTo>
                    <a:pt x="1543" y="893"/>
                    <a:pt x="1584" y="815"/>
                    <a:pt x="1596" y="740"/>
                  </a:cubicBezTo>
                  <a:cubicBezTo>
                    <a:pt x="1606" y="675"/>
                    <a:pt x="1596" y="613"/>
                    <a:pt x="1562" y="538"/>
                  </a:cubicBezTo>
                  <a:cubicBezTo>
                    <a:pt x="1548" y="506"/>
                    <a:pt x="1531" y="475"/>
                    <a:pt x="1515" y="445"/>
                  </a:cubicBezTo>
                  <a:cubicBezTo>
                    <a:pt x="1498" y="415"/>
                    <a:pt x="1481" y="383"/>
                    <a:pt x="1467" y="352"/>
                  </a:cubicBezTo>
                  <a:cubicBezTo>
                    <a:pt x="1463" y="342"/>
                    <a:pt x="1459" y="332"/>
                    <a:pt x="1455" y="323"/>
                  </a:cubicBezTo>
                  <a:cubicBezTo>
                    <a:pt x="1445" y="298"/>
                    <a:pt x="1437" y="271"/>
                    <a:pt x="1429" y="246"/>
                  </a:cubicBezTo>
                  <a:cubicBezTo>
                    <a:pt x="1417" y="205"/>
                    <a:pt x="1404" y="163"/>
                    <a:pt x="1384" y="126"/>
                  </a:cubicBezTo>
                  <a:cubicBezTo>
                    <a:pt x="1358" y="76"/>
                    <a:pt x="1309" y="16"/>
                    <a:pt x="1222" y="6"/>
                  </a:cubicBezTo>
                  <a:cubicBezTo>
                    <a:pt x="1214" y="5"/>
                    <a:pt x="1206" y="5"/>
                    <a:pt x="1198" y="5"/>
                  </a:cubicBezTo>
                  <a:cubicBezTo>
                    <a:pt x="1153" y="5"/>
                    <a:pt x="1104" y="17"/>
                    <a:pt x="1047" y="4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0" name="Freeform 17">
              <a:extLst>
                <a:ext uri="{FF2B5EF4-FFF2-40B4-BE49-F238E27FC236}">
                  <a16:creationId xmlns:a16="http://schemas.microsoft.com/office/drawing/2014/main" id="{3D9DE46E-7ACE-4EC3-BDC1-C7E1DEE6363D}"/>
                </a:ext>
              </a:extLst>
            </p:cNvPr>
            <p:cNvSpPr>
              <a:spLocks noEditPoints="1"/>
            </p:cNvSpPr>
            <p:nvPr/>
          </p:nvSpPr>
          <p:spPr bwMode="auto">
            <a:xfrm>
              <a:off x="5295" y="1706"/>
              <a:ext cx="1297" cy="1151"/>
            </a:xfrm>
            <a:custGeom>
              <a:avLst/>
              <a:gdLst>
                <a:gd name="T0" fmla="*/ 417 w 1752"/>
                <a:gd name="T1" fmla="*/ 1541 h 1555"/>
                <a:gd name="T2" fmla="*/ 305 w 1752"/>
                <a:gd name="T3" fmla="*/ 1497 h 1555"/>
                <a:gd name="T4" fmla="*/ 100 w 1752"/>
                <a:gd name="T5" fmla="*/ 1257 h 1555"/>
                <a:gd name="T6" fmla="*/ 30 w 1752"/>
                <a:gd name="T7" fmla="*/ 1119 h 1555"/>
                <a:gd name="T8" fmla="*/ 35 w 1752"/>
                <a:gd name="T9" fmla="*/ 889 h 1555"/>
                <a:gd name="T10" fmla="*/ 78 w 1752"/>
                <a:gd name="T11" fmla="*/ 816 h 1555"/>
                <a:gd name="T12" fmla="*/ 119 w 1752"/>
                <a:gd name="T13" fmla="*/ 747 h 1555"/>
                <a:gd name="T14" fmla="*/ 158 w 1752"/>
                <a:gd name="T15" fmla="*/ 611 h 1555"/>
                <a:gd name="T16" fmla="*/ 174 w 1752"/>
                <a:gd name="T17" fmla="*/ 537 h 1555"/>
                <a:gd name="T18" fmla="*/ 185 w 1752"/>
                <a:gd name="T19" fmla="*/ 503 h 1555"/>
                <a:gd name="T20" fmla="*/ 313 w 1752"/>
                <a:gd name="T21" fmla="*/ 349 h 1555"/>
                <a:gd name="T22" fmla="*/ 420 w 1752"/>
                <a:gd name="T23" fmla="*/ 326 h 1555"/>
                <a:gd name="T24" fmla="*/ 485 w 1752"/>
                <a:gd name="T25" fmla="*/ 329 h 1555"/>
                <a:gd name="T26" fmla="*/ 576 w 1752"/>
                <a:gd name="T27" fmla="*/ 332 h 1555"/>
                <a:gd name="T28" fmla="*/ 774 w 1752"/>
                <a:gd name="T29" fmla="*/ 271 h 1555"/>
                <a:gd name="T30" fmla="*/ 953 w 1752"/>
                <a:gd name="T31" fmla="*/ 162 h 1555"/>
                <a:gd name="T32" fmla="*/ 1333 w 1752"/>
                <a:gd name="T33" fmla="*/ 13 h 1555"/>
                <a:gd name="T34" fmla="*/ 1511 w 1752"/>
                <a:gd name="T35" fmla="*/ 145 h 1555"/>
                <a:gd name="T36" fmla="*/ 1560 w 1752"/>
                <a:gd name="T37" fmla="*/ 275 h 1555"/>
                <a:gd name="T38" fmla="*/ 1588 w 1752"/>
                <a:gd name="T39" fmla="*/ 359 h 1555"/>
                <a:gd name="T40" fmla="*/ 1601 w 1752"/>
                <a:gd name="T41" fmla="*/ 391 h 1555"/>
                <a:gd name="T42" fmla="*/ 1652 w 1752"/>
                <a:gd name="T43" fmla="*/ 490 h 1555"/>
                <a:gd name="T44" fmla="*/ 1704 w 1752"/>
                <a:gd name="T45" fmla="*/ 591 h 1555"/>
                <a:gd name="T46" fmla="*/ 1740 w 1752"/>
                <a:gd name="T47" fmla="*/ 812 h 1555"/>
                <a:gd name="T48" fmla="*/ 1356 w 1752"/>
                <a:gd name="T49" fmla="*/ 1274 h 1555"/>
                <a:gd name="T50" fmla="*/ 1147 w 1752"/>
                <a:gd name="T51" fmla="*/ 1379 h 1555"/>
                <a:gd name="T52" fmla="*/ 1042 w 1752"/>
                <a:gd name="T53" fmla="*/ 1399 h 1555"/>
                <a:gd name="T54" fmla="*/ 994 w 1752"/>
                <a:gd name="T55" fmla="*/ 1407 h 1555"/>
                <a:gd name="T56" fmla="*/ 758 w 1752"/>
                <a:gd name="T57" fmla="*/ 1478 h 1555"/>
                <a:gd name="T58" fmla="*/ 479 w 1752"/>
                <a:gd name="T59" fmla="*/ 1547 h 1555"/>
                <a:gd name="T60" fmla="*/ 417 w 1752"/>
                <a:gd name="T61" fmla="*/ 1541 h 1555"/>
                <a:gd name="T62" fmla="*/ 957 w 1752"/>
                <a:gd name="T63" fmla="*/ 168 h 1555"/>
                <a:gd name="T64" fmla="*/ 777 w 1752"/>
                <a:gd name="T65" fmla="*/ 277 h 1555"/>
                <a:gd name="T66" fmla="*/ 576 w 1752"/>
                <a:gd name="T67" fmla="*/ 339 h 1555"/>
                <a:gd name="T68" fmla="*/ 485 w 1752"/>
                <a:gd name="T69" fmla="*/ 336 h 1555"/>
                <a:gd name="T70" fmla="*/ 420 w 1752"/>
                <a:gd name="T71" fmla="*/ 333 h 1555"/>
                <a:gd name="T72" fmla="*/ 420 w 1752"/>
                <a:gd name="T73" fmla="*/ 333 h 1555"/>
                <a:gd name="T74" fmla="*/ 317 w 1752"/>
                <a:gd name="T75" fmla="*/ 355 h 1555"/>
                <a:gd name="T76" fmla="*/ 192 w 1752"/>
                <a:gd name="T77" fmla="*/ 505 h 1555"/>
                <a:gd name="T78" fmla="*/ 181 w 1752"/>
                <a:gd name="T79" fmla="*/ 538 h 1555"/>
                <a:gd name="T80" fmla="*/ 164 w 1752"/>
                <a:gd name="T81" fmla="*/ 613 h 1555"/>
                <a:gd name="T82" fmla="*/ 125 w 1752"/>
                <a:gd name="T83" fmla="*/ 750 h 1555"/>
                <a:gd name="T84" fmla="*/ 84 w 1752"/>
                <a:gd name="T85" fmla="*/ 820 h 1555"/>
                <a:gd name="T86" fmla="*/ 42 w 1752"/>
                <a:gd name="T87" fmla="*/ 892 h 1555"/>
                <a:gd name="T88" fmla="*/ 36 w 1752"/>
                <a:gd name="T89" fmla="*/ 1116 h 1555"/>
                <a:gd name="T90" fmla="*/ 106 w 1752"/>
                <a:gd name="T91" fmla="*/ 1254 h 1555"/>
                <a:gd name="T92" fmla="*/ 309 w 1752"/>
                <a:gd name="T93" fmla="*/ 1491 h 1555"/>
                <a:gd name="T94" fmla="*/ 418 w 1752"/>
                <a:gd name="T95" fmla="*/ 1534 h 1555"/>
                <a:gd name="T96" fmla="*/ 755 w 1752"/>
                <a:gd name="T97" fmla="*/ 1471 h 1555"/>
                <a:gd name="T98" fmla="*/ 993 w 1752"/>
                <a:gd name="T99" fmla="*/ 1400 h 1555"/>
                <a:gd name="T100" fmla="*/ 1041 w 1752"/>
                <a:gd name="T101" fmla="*/ 1392 h 1555"/>
                <a:gd name="T102" fmla="*/ 1145 w 1752"/>
                <a:gd name="T103" fmla="*/ 1372 h 1555"/>
                <a:gd name="T104" fmla="*/ 1353 w 1752"/>
                <a:gd name="T105" fmla="*/ 1268 h 1555"/>
                <a:gd name="T106" fmla="*/ 1734 w 1752"/>
                <a:gd name="T107" fmla="*/ 811 h 1555"/>
                <a:gd name="T108" fmla="*/ 1697 w 1752"/>
                <a:gd name="T109" fmla="*/ 594 h 1555"/>
                <a:gd name="T110" fmla="*/ 1646 w 1752"/>
                <a:gd name="T111" fmla="*/ 493 h 1555"/>
                <a:gd name="T112" fmla="*/ 1595 w 1752"/>
                <a:gd name="T113" fmla="*/ 393 h 1555"/>
                <a:gd name="T114" fmla="*/ 1581 w 1752"/>
                <a:gd name="T115" fmla="*/ 362 h 1555"/>
                <a:gd name="T116" fmla="*/ 1553 w 1752"/>
                <a:gd name="T117" fmla="*/ 277 h 1555"/>
                <a:gd name="T118" fmla="*/ 1505 w 1752"/>
                <a:gd name="T119" fmla="*/ 149 h 1555"/>
                <a:gd name="T120" fmla="*/ 1332 w 1752"/>
                <a:gd name="T121" fmla="*/ 20 h 1555"/>
                <a:gd name="T122" fmla="*/ 1306 w 1752"/>
                <a:gd name="T123" fmla="*/ 19 h 1555"/>
                <a:gd name="T124" fmla="*/ 957 w 1752"/>
                <a:gd name="T125" fmla="*/ 168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2" h="1555">
                  <a:moveTo>
                    <a:pt x="417" y="1541"/>
                  </a:moveTo>
                  <a:cubicBezTo>
                    <a:pt x="378" y="1534"/>
                    <a:pt x="341" y="1519"/>
                    <a:pt x="305" y="1497"/>
                  </a:cubicBezTo>
                  <a:cubicBezTo>
                    <a:pt x="210" y="1437"/>
                    <a:pt x="151" y="1342"/>
                    <a:pt x="100" y="1257"/>
                  </a:cubicBezTo>
                  <a:cubicBezTo>
                    <a:pt x="75" y="1217"/>
                    <a:pt x="48" y="1169"/>
                    <a:pt x="30" y="1119"/>
                  </a:cubicBezTo>
                  <a:cubicBezTo>
                    <a:pt x="0" y="1036"/>
                    <a:pt x="2" y="961"/>
                    <a:pt x="35" y="889"/>
                  </a:cubicBezTo>
                  <a:cubicBezTo>
                    <a:pt x="47" y="864"/>
                    <a:pt x="63" y="840"/>
                    <a:pt x="78" y="816"/>
                  </a:cubicBezTo>
                  <a:cubicBezTo>
                    <a:pt x="92" y="794"/>
                    <a:pt x="107" y="770"/>
                    <a:pt x="119" y="747"/>
                  </a:cubicBezTo>
                  <a:cubicBezTo>
                    <a:pt x="140" y="702"/>
                    <a:pt x="149" y="656"/>
                    <a:pt x="158" y="611"/>
                  </a:cubicBezTo>
                  <a:cubicBezTo>
                    <a:pt x="162" y="587"/>
                    <a:pt x="167" y="562"/>
                    <a:pt x="174" y="537"/>
                  </a:cubicBezTo>
                  <a:cubicBezTo>
                    <a:pt x="177" y="525"/>
                    <a:pt x="181" y="514"/>
                    <a:pt x="185" y="503"/>
                  </a:cubicBezTo>
                  <a:cubicBezTo>
                    <a:pt x="201" y="461"/>
                    <a:pt x="239" y="386"/>
                    <a:pt x="313" y="349"/>
                  </a:cubicBezTo>
                  <a:cubicBezTo>
                    <a:pt x="345" y="333"/>
                    <a:pt x="379" y="326"/>
                    <a:pt x="420" y="326"/>
                  </a:cubicBezTo>
                  <a:cubicBezTo>
                    <a:pt x="442" y="326"/>
                    <a:pt x="464" y="327"/>
                    <a:pt x="485" y="329"/>
                  </a:cubicBezTo>
                  <a:cubicBezTo>
                    <a:pt x="515" y="332"/>
                    <a:pt x="545" y="334"/>
                    <a:pt x="576" y="332"/>
                  </a:cubicBezTo>
                  <a:cubicBezTo>
                    <a:pt x="635" y="328"/>
                    <a:pt x="700" y="308"/>
                    <a:pt x="774" y="271"/>
                  </a:cubicBezTo>
                  <a:cubicBezTo>
                    <a:pt x="837" y="239"/>
                    <a:pt x="899" y="198"/>
                    <a:pt x="953" y="162"/>
                  </a:cubicBezTo>
                  <a:cubicBezTo>
                    <a:pt x="1080" y="77"/>
                    <a:pt x="1214" y="0"/>
                    <a:pt x="1333" y="13"/>
                  </a:cubicBezTo>
                  <a:cubicBezTo>
                    <a:pt x="1428" y="24"/>
                    <a:pt x="1483" y="91"/>
                    <a:pt x="1511" y="145"/>
                  </a:cubicBezTo>
                  <a:cubicBezTo>
                    <a:pt x="1532" y="186"/>
                    <a:pt x="1546" y="231"/>
                    <a:pt x="1560" y="275"/>
                  </a:cubicBezTo>
                  <a:cubicBezTo>
                    <a:pt x="1568" y="303"/>
                    <a:pt x="1577" y="332"/>
                    <a:pt x="1588" y="359"/>
                  </a:cubicBezTo>
                  <a:cubicBezTo>
                    <a:pt x="1592" y="369"/>
                    <a:pt x="1596" y="380"/>
                    <a:pt x="1601" y="391"/>
                  </a:cubicBezTo>
                  <a:cubicBezTo>
                    <a:pt x="1616" y="424"/>
                    <a:pt x="1634" y="458"/>
                    <a:pt x="1652" y="490"/>
                  </a:cubicBezTo>
                  <a:cubicBezTo>
                    <a:pt x="1670" y="523"/>
                    <a:pt x="1688" y="557"/>
                    <a:pt x="1704" y="591"/>
                  </a:cubicBezTo>
                  <a:cubicBezTo>
                    <a:pt x="1740" y="674"/>
                    <a:pt x="1752" y="742"/>
                    <a:pt x="1740" y="812"/>
                  </a:cubicBezTo>
                  <a:cubicBezTo>
                    <a:pt x="1708" y="1016"/>
                    <a:pt x="1486" y="1189"/>
                    <a:pt x="1356" y="1274"/>
                  </a:cubicBezTo>
                  <a:cubicBezTo>
                    <a:pt x="1296" y="1314"/>
                    <a:pt x="1224" y="1357"/>
                    <a:pt x="1147" y="1379"/>
                  </a:cubicBezTo>
                  <a:cubicBezTo>
                    <a:pt x="1112" y="1389"/>
                    <a:pt x="1077" y="1394"/>
                    <a:pt x="1042" y="1399"/>
                  </a:cubicBezTo>
                  <a:cubicBezTo>
                    <a:pt x="1027" y="1402"/>
                    <a:pt x="1010" y="1404"/>
                    <a:pt x="994" y="1407"/>
                  </a:cubicBezTo>
                  <a:cubicBezTo>
                    <a:pt x="911" y="1421"/>
                    <a:pt x="833" y="1450"/>
                    <a:pt x="758" y="1478"/>
                  </a:cubicBezTo>
                  <a:cubicBezTo>
                    <a:pt x="662" y="1513"/>
                    <a:pt x="570" y="1547"/>
                    <a:pt x="479" y="1547"/>
                  </a:cubicBezTo>
                  <a:cubicBezTo>
                    <a:pt x="458" y="1547"/>
                    <a:pt x="438" y="1545"/>
                    <a:pt x="417" y="1541"/>
                  </a:cubicBezTo>
                  <a:moveTo>
                    <a:pt x="957" y="168"/>
                  </a:moveTo>
                  <a:cubicBezTo>
                    <a:pt x="903" y="204"/>
                    <a:pt x="840" y="245"/>
                    <a:pt x="777" y="277"/>
                  </a:cubicBezTo>
                  <a:cubicBezTo>
                    <a:pt x="702" y="315"/>
                    <a:pt x="637" y="335"/>
                    <a:pt x="576" y="339"/>
                  </a:cubicBezTo>
                  <a:cubicBezTo>
                    <a:pt x="545" y="341"/>
                    <a:pt x="514" y="339"/>
                    <a:pt x="485" y="336"/>
                  </a:cubicBezTo>
                  <a:cubicBezTo>
                    <a:pt x="463" y="334"/>
                    <a:pt x="442" y="333"/>
                    <a:pt x="420" y="333"/>
                  </a:cubicBezTo>
                  <a:cubicBezTo>
                    <a:pt x="420" y="333"/>
                    <a:pt x="420" y="333"/>
                    <a:pt x="420" y="333"/>
                  </a:cubicBezTo>
                  <a:cubicBezTo>
                    <a:pt x="380" y="333"/>
                    <a:pt x="347" y="340"/>
                    <a:pt x="317" y="355"/>
                  </a:cubicBezTo>
                  <a:cubicBezTo>
                    <a:pt x="244" y="391"/>
                    <a:pt x="207" y="464"/>
                    <a:pt x="192" y="505"/>
                  </a:cubicBezTo>
                  <a:cubicBezTo>
                    <a:pt x="187" y="516"/>
                    <a:pt x="184" y="527"/>
                    <a:pt x="181" y="538"/>
                  </a:cubicBezTo>
                  <a:cubicBezTo>
                    <a:pt x="174" y="563"/>
                    <a:pt x="169" y="588"/>
                    <a:pt x="164" y="613"/>
                  </a:cubicBezTo>
                  <a:cubicBezTo>
                    <a:pt x="156" y="658"/>
                    <a:pt x="147" y="704"/>
                    <a:pt x="125" y="750"/>
                  </a:cubicBezTo>
                  <a:cubicBezTo>
                    <a:pt x="114" y="774"/>
                    <a:pt x="98" y="797"/>
                    <a:pt x="84" y="820"/>
                  </a:cubicBezTo>
                  <a:cubicBezTo>
                    <a:pt x="69" y="843"/>
                    <a:pt x="53" y="867"/>
                    <a:pt x="42" y="892"/>
                  </a:cubicBezTo>
                  <a:cubicBezTo>
                    <a:pt x="9" y="962"/>
                    <a:pt x="7" y="1035"/>
                    <a:pt x="36" y="1116"/>
                  </a:cubicBezTo>
                  <a:cubicBezTo>
                    <a:pt x="54" y="1166"/>
                    <a:pt x="81" y="1214"/>
                    <a:pt x="106" y="1254"/>
                  </a:cubicBezTo>
                  <a:cubicBezTo>
                    <a:pt x="157" y="1338"/>
                    <a:pt x="215" y="1432"/>
                    <a:pt x="309" y="1491"/>
                  </a:cubicBezTo>
                  <a:cubicBezTo>
                    <a:pt x="344" y="1513"/>
                    <a:pt x="380" y="1527"/>
                    <a:pt x="418" y="1534"/>
                  </a:cubicBezTo>
                  <a:cubicBezTo>
                    <a:pt x="528" y="1555"/>
                    <a:pt x="638" y="1514"/>
                    <a:pt x="755" y="1471"/>
                  </a:cubicBezTo>
                  <a:cubicBezTo>
                    <a:pt x="831" y="1443"/>
                    <a:pt x="910" y="1414"/>
                    <a:pt x="993" y="1400"/>
                  </a:cubicBezTo>
                  <a:cubicBezTo>
                    <a:pt x="1009" y="1397"/>
                    <a:pt x="1025" y="1395"/>
                    <a:pt x="1041" y="1392"/>
                  </a:cubicBezTo>
                  <a:cubicBezTo>
                    <a:pt x="1075" y="1387"/>
                    <a:pt x="1110" y="1382"/>
                    <a:pt x="1145" y="1372"/>
                  </a:cubicBezTo>
                  <a:cubicBezTo>
                    <a:pt x="1221" y="1351"/>
                    <a:pt x="1293" y="1308"/>
                    <a:pt x="1353" y="1268"/>
                  </a:cubicBezTo>
                  <a:cubicBezTo>
                    <a:pt x="1481" y="1184"/>
                    <a:pt x="1702" y="1012"/>
                    <a:pt x="1734" y="811"/>
                  </a:cubicBezTo>
                  <a:cubicBezTo>
                    <a:pt x="1744" y="742"/>
                    <a:pt x="1733" y="675"/>
                    <a:pt x="1697" y="594"/>
                  </a:cubicBezTo>
                  <a:cubicBezTo>
                    <a:pt x="1682" y="560"/>
                    <a:pt x="1664" y="526"/>
                    <a:pt x="1646" y="493"/>
                  </a:cubicBezTo>
                  <a:cubicBezTo>
                    <a:pt x="1628" y="461"/>
                    <a:pt x="1610" y="427"/>
                    <a:pt x="1595" y="393"/>
                  </a:cubicBezTo>
                  <a:cubicBezTo>
                    <a:pt x="1590" y="383"/>
                    <a:pt x="1585" y="372"/>
                    <a:pt x="1581" y="362"/>
                  </a:cubicBezTo>
                  <a:cubicBezTo>
                    <a:pt x="1571" y="334"/>
                    <a:pt x="1562" y="305"/>
                    <a:pt x="1553" y="277"/>
                  </a:cubicBezTo>
                  <a:cubicBezTo>
                    <a:pt x="1540" y="234"/>
                    <a:pt x="1526" y="188"/>
                    <a:pt x="1505" y="149"/>
                  </a:cubicBezTo>
                  <a:cubicBezTo>
                    <a:pt x="1477" y="96"/>
                    <a:pt x="1425" y="30"/>
                    <a:pt x="1332" y="20"/>
                  </a:cubicBezTo>
                  <a:cubicBezTo>
                    <a:pt x="1323" y="19"/>
                    <a:pt x="1315" y="19"/>
                    <a:pt x="1306" y="19"/>
                  </a:cubicBezTo>
                  <a:cubicBezTo>
                    <a:pt x="1196" y="19"/>
                    <a:pt x="1073" y="90"/>
                    <a:pt x="957" y="1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1" name="Freeform 18">
              <a:extLst>
                <a:ext uri="{FF2B5EF4-FFF2-40B4-BE49-F238E27FC236}">
                  <a16:creationId xmlns:a16="http://schemas.microsoft.com/office/drawing/2014/main" id="{F123578E-13F3-4FEF-B851-7E48AB94BE24}"/>
                </a:ext>
              </a:extLst>
            </p:cNvPr>
            <p:cNvSpPr>
              <a:spLocks noEditPoints="1"/>
            </p:cNvSpPr>
            <p:nvPr/>
          </p:nvSpPr>
          <p:spPr bwMode="auto">
            <a:xfrm>
              <a:off x="5229" y="1689"/>
              <a:ext cx="1395" cy="1232"/>
            </a:xfrm>
            <a:custGeom>
              <a:avLst/>
              <a:gdLst>
                <a:gd name="T0" fmla="*/ 328 w 1884"/>
                <a:gd name="T1" fmla="*/ 1595 h 1665"/>
                <a:gd name="T2" fmla="*/ 32 w 1884"/>
                <a:gd name="T3" fmla="*/ 1188 h 1665"/>
                <a:gd name="T4" fmla="*/ 84 w 1884"/>
                <a:gd name="T5" fmla="*/ 864 h 1665"/>
                <a:gd name="T6" fmla="*/ 171 w 1884"/>
                <a:gd name="T7" fmla="*/ 643 h 1665"/>
                <a:gd name="T8" fmla="*/ 201 w 1884"/>
                <a:gd name="T9" fmla="*/ 526 h 1665"/>
                <a:gd name="T10" fmla="*/ 450 w 1884"/>
                <a:gd name="T11" fmla="*/ 339 h 1665"/>
                <a:gd name="T12" fmla="*/ 523 w 1884"/>
                <a:gd name="T13" fmla="*/ 343 h 1665"/>
                <a:gd name="T14" fmla="*/ 836 w 1884"/>
                <a:gd name="T15" fmla="*/ 281 h 1665"/>
                <a:gd name="T16" fmla="*/ 1407 w 1884"/>
                <a:gd name="T17" fmla="*/ 0 h 1665"/>
                <a:gd name="T18" fmla="*/ 1552 w 1884"/>
                <a:gd name="T19" fmla="*/ 50 h 1665"/>
                <a:gd name="T20" fmla="*/ 1678 w 1884"/>
                <a:gd name="T21" fmla="*/ 282 h 1665"/>
                <a:gd name="T22" fmla="*/ 1722 w 1884"/>
                <a:gd name="T23" fmla="*/ 407 h 1665"/>
                <a:gd name="T24" fmla="*/ 1833 w 1884"/>
                <a:gd name="T25" fmla="*/ 623 h 1665"/>
                <a:gd name="T26" fmla="*/ 1726 w 1884"/>
                <a:gd name="T27" fmla="*/ 1131 h 1665"/>
                <a:gd name="T28" fmla="*/ 1235 w 1884"/>
                <a:gd name="T29" fmla="*/ 1468 h 1665"/>
                <a:gd name="T30" fmla="*/ 1071 w 1884"/>
                <a:gd name="T31" fmla="*/ 1497 h 1665"/>
                <a:gd name="T32" fmla="*/ 514 w 1884"/>
                <a:gd name="T33" fmla="*/ 1649 h 1665"/>
                <a:gd name="T34" fmla="*/ 1029 w 1884"/>
                <a:gd name="T35" fmla="*/ 163 h 1665"/>
                <a:gd name="T36" fmla="*/ 621 w 1884"/>
                <a:gd name="T37" fmla="*/ 348 h 1665"/>
                <a:gd name="T38" fmla="*/ 452 w 1884"/>
                <a:gd name="T39" fmla="*/ 340 h 1665"/>
                <a:gd name="T40" fmla="*/ 339 w 1884"/>
                <a:gd name="T41" fmla="*/ 363 h 1665"/>
                <a:gd name="T42" fmla="*/ 190 w 1884"/>
                <a:gd name="T43" fmla="*/ 562 h 1665"/>
                <a:gd name="T44" fmla="*/ 129 w 1884"/>
                <a:gd name="T45" fmla="*/ 789 h 1665"/>
                <a:gd name="T46" fmla="*/ 39 w 1884"/>
                <a:gd name="T47" fmla="*/ 943 h 1665"/>
                <a:gd name="T48" fmla="*/ 108 w 1884"/>
                <a:gd name="T49" fmla="*/ 1337 h 1665"/>
                <a:gd name="T50" fmla="*/ 448 w 1884"/>
                <a:gd name="T51" fmla="*/ 1642 h 1665"/>
                <a:gd name="T52" fmla="*/ 1071 w 1884"/>
                <a:gd name="T53" fmla="*/ 1497 h 1665"/>
                <a:gd name="T54" fmla="*/ 1234 w 1884"/>
                <a:gd name="T55" fmla="*/ 1467 h 1665"/>
                <a:gd name="T56" fmla="*/ 1726 w 1884"/>
                <a:gd name="T57" fmla="*/ 1130 h 1665"/>
                <a:gd name="T58" fmla="*/ 1832 w 1884"/>
                <a:gd name="T59" fmla="*/ 623 h 1665"/>
                <a:gd name="T60" fmla="*/ 1722 w 1884"/>
                <a:gd name="T61" fmla="*/ 407 h 1665"/>
                <a:gd name="T62" fmla="*/ 1677 w 1884"/>
                <a:gd name="T63" fmla="*/ 282 h 1665"/>
                <a:gd name="T64" fmla="*/ 1551 w 1884"/>
                <a:gd name="T65" fmla="*/ 51 h 1665"/>
                <a:gd name="T66" fmla="*/ 1407 w 1884"/>
                <a:gd name="T67" fmla="*/ 1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4" h="1665">
                  <a:moveTo>
                    <a:pt x="448" y="1643"/>
                  </a:moveTo>
                  <a:cubicBezTo>
                    <a:pt x="406" y="1635"/>
                    <a:pt x="367" y="1619"/>
                    <a:pt x="328" y="1595"/>
                  </a:cubicBezTo>
                  <a:cubicBezTo>
                    <a:pt x="226" y="1532"/>
                    <a:pt x="163" y="1428"/>
                    <a:pt x="108" y="1338"/>
                  </a:cubicBezTo>
                  <a:cubicBezTo>
                    <a:pt x="80" y="1292"/>
                    <a:pt x="51" y="1242"/>
                    <a:pt x="32" y="1188"/>
                  </a:cubicBezTo>
                  <a:cubicBezTo>
                    <a:pt x="0" y="1099"/>
                    <a:pt x="2" y="1019"/>
                    <a:pt x="38" y="942"/>
                  </a:cubicBezTo>
                  <a:cubicBezTo>
                    <a:pt x="51" y="916"/>
                    <a:pt x="68" y="889"/>
                    <a:pt x="84" y="864"/>
                  </a:cubicBezTo>
                  <a:cubicBezTo>
                    <a:pt x="100" y="839"/>
                    <a:pt x="116" y="814"/>
                    <a:pt x="128" y="789"/>
                  </a:cubicBezTo>
                  <a:cubicBezTo>
                    <a:pt x="152" y="741"/>
                    <a:pt x="161" y="691"/>
                    <a:pt x="171" y="643"/>
                  </a:cubicBezTo>
                  <a:cubicBezTo>
                    <a:pt x="176" y="616"/>
                    <a:pt x="181" y="589"/>
                    <a:pt x="189" y="562"/>
                  </a:cubicBezTo>
                  <a:cubicBezTo>
                    <a:pt x="192" y="550"/>
                    <a:pt x="196" y="538"/>
                    <a:pt x="201" y="526"/>
                  </a:cubicBezTo>
                  <a:cubicBezTo>
                    <a:pt x="218" y="482"/>
                    <a:pt x="259" y="402"/>
                    <a:pt x="339" y="363"/>
                  </a:cubicBezTo>
                  <a:cubicBezTo>
                    <a:pt x="372" y="347"/>
                    <a:pt x="407" y="339"/>
                    <a:pt x="450" y="339"/>
                  </a:cubicBezTo>
                  <a:cubicBezTo>
                    <a:pt x="451" y="339"/>
                    <a:pt x="452" y="339"/>
                    <a:pt x="452" y="339"/>
                  </a:cubicBezTo>
                  <a:cubicBezTo>
                    <a:pt x="476" y="339"/>
                    <a:pt x="500" y="341"/>
                    <a:pt x="523" y="343"/>
                  </a:cubicBezTo>
                  <a:cubicBezTo>
                    <a:pt x="554" y="346"/>
                    <a:pt x="588" y="349"/>
                    <a:pt x="621" y="347"/>
                  </a:cubicBezTo>
                  <a:cubicBezTo>
                    <a:pt x="686" y="344"/>
                    <a:pt x="756" y="322"/>
                    <a:pt x="836" y="281"/>
                  </a:cubicBezTo>
                  <a:cubicBezTo>
                    <a:pt x="903" y="246"/>
                    <a:pt x="968" y="203"/>
                    <a:pt x="1029" y="162"/>
                  </a:cubicBezTo>
                  <a:cubicBezTo>
                    <a:pt x="1155" y="77"/>
                    <a:pt x="1287" y="0"/>
                    <a:pt x="1407" y="0"/>
                  </a:cubicBezTo>
                  <a:cubicBezTo>
                    <a:pt x="1417" y="0"/>
                    <a:pt x="1427" y="1"/>
                    <a:pt x="1436" y="2"/>
                  </a:cubicBezTo>
                  <a:cubicBezTo>
                    <a:pt x="1479" y="7"/>
                    <a:pt x="1518" y="23"/>
                    <a:pt x="1552" y="50"/>
                  </a:cubicBezTo>
                  <a:cubicBezTo>
                    <a:pt x="1581" y="74"/>
                    <a:pt x="1606" y="105"/>
                    <a:pt x="1626" y="143"/>
                  </a:cubicBezTo>
                  <a:cubicBezTo>
                    <a:pt x="1649" y="186"/>
                    <a:pt x="1663" y="235"/>
                    <a:pt x="1678" y="282"/>
                  </a:cubicBezTo>
                  <a:cubicBezTo>
                    <a:pt x="1687" y="312"/>
                    <a:pt x="1696" y="343"/>
                    <a:pt x="1708" y="373"/>
                  </a:cubicBezTo>
                  <a:cubicBezTo>
                    <a:pt x="1712" y="384"/>
                    <a:pt x="1717" y="395"/>
                    <a:pt x="1722" y="407"/>
                  </a:cubicBezTo>
                  <a:cubicBezTo>
                    <a:pt x="1739" y="443"/>
                    <a:pt x="1758" y="479"/>
                    <a:pt x="1777" y="514"/>
                  </a:cubicBezTo>
                  <a:cubicBezTo>
                    <a:pt x="1796" y="549"/>
                    <a:pt x="1816" y="586"/>
                    <a:pt x="1833" y="623"/>
                  </a:cubicBezTo>
                  <a:cubicBezTo>
                    <a:pt x="1872" y="711"/>
                    <a:pt x="1884" y="783"/>
                    <a:pt x="1872" y="859"/>
                  </a:cubicBezTo>
                  <a:cubicBezTo>
                    <a:pt x="1858" y="947"/>
                    <a:pt x="1809" y="1039"/>
                    <a:pt x="1726" y="1131"/>
                  </a:cubicBezTo>
                  <a:cubicBezTo>
                    <a:pt x="1657" y="1208"/>
                    <a:pt x="1567" y="1283"/>
                    <a:pt x="1459" y="1355"/>
                  </a:cubicBezTo>
                  <a:cubicBezTo>
                    <a:pt x="1394" y="1398"/>
                    <a:pt x="1317" y="1444"/>
                    <a:pt x="1235" y="1468"/>
                  </a:cubicBezTo>
                  <a:cubicBezTo>
                    <a:pt x="1197" y="1478"/>
                    <a:pt x="1160" y="1484"/>
                    <a:pt x="1123" y="1489"/>
                  </a:cubicBezTo>
                  <a:cubicBezTo>
                    <a:pt x="1106" y="1492"/>
                    <a:pt x="1088" y="1494"/>
                    <a:pt x="1071" y="1497"/>
                  </a:cubicBezTo>
                  <a:cubicBezTo>
                    <a:pt x="981" y="1513"/>
                    <a:pt x="896" y="1544"/>
                    <a:pt x="815" y="1574"/>
                  </a:cubicBezTo>
                  <a:cubicBezTo>
                    <a:pt x="711" y="1612"/>
                    <a:pt x="612" y="1649"/>
                    <a:pt x="514" y="1649"/>
                  </a:cubicBezTo>
                  <a:cubicBezTo>
                    <a:pt x="492" y="1649"/>
                    <a:pt x="470" y="1647"/>
                    <a:pt x="448" y="1643"/>
                  </a:cubicBezTo>
                  <a:moveTo>
                    <a:pt x="1029" y="163"/>
                  </a:moveTo>
                  <a:cubicBezTo>
                    <a:pt x="968" y="204"/>
                    <a:pt x="903" y="247"/>
                    <a:pt x="836" y="281"/>
                  </a:cubicBezTo>
                  <a:cubicBezTo>
                    <a:pt x="756" y="322"/>
                    <a:pt x="686" y="344"/>
                    <a:pt x="621" y="348"/>
                  </a:cubicBezTo>
                  <a:cubicBezTo>
                    <a:pt x="588" y="350"/>
                    <a:pt x="554" y="347"/>
                    <a:pt x="522" y="344"/>
                  </a:cubicBezTo>
                  <a:cubicBezTo>
                    <a:pt x="499" y="342"/>
                    <a:pt x="476" y="340"/>
                    <a:pt x="452" y="340"/>
                  </a:cubicBezTo>
                  <a:cubicBezTo>
                    <a:pt x="452" y="340"/>
                    <a:pt x="451" y="340"/>
                    <a:pt x="450" y="340"/>
                  </a:cubicBezTo>
                  <a:cubicBezTo>
                    <a:pt x="407" y="340"/>
                    <a:pt x="372" y="347"/>
                    <a:pt x="339" y="363"/>
                  </a:cubicBezTo>
                  <a:cubicBezTo>
                    <a:pt x="259" y="402"/>
                    <a:pt x="219" y="482"/>
                    <a:pt x="202" y="526"/>
                  </a:cubicBezTo>
                  <a:cubicBezTo>
                    <a:pt x="197" y="538"/>
                    <a:pt x="193" y="550"/>
                    <a:pt x="190" y="562"/>
                  </a:cubicBezTo>
                  <a:cubicBezTo>
                    <a:pt x="182" y="589"/>
                    <a:pt x="177" y="616"/>
                    <a:pt x="172" y="643"/>
                  </a:cubicBezTo>
                  <a:cubicBezTo>
                    <a:pt x="162" y="691"/>
                    <a:pt x="152" y="741"/>
                    <a:pt x="129" y="789"/>
                  </a:cubicBezTo>
                  <a:cubicBezTo>
                    <a:pt x="117" y="815"/>
                    <a:pt x="100" y="840"/>
                    <a:pt x="85" y="864"/>
                  </a:cubicBezTo>
                  <a:cubicBezTo>
                    <a:pt x="68" y="890"/>
                    <a:pt x="51" y="916"/>
                    <a:pt x="39" y="943"/>
                  </a:cubicBezTo>
                  <a:cubicBezTo>
                    <a:pt x="3" y="1019"/>
                    <a:pt x="1" y="1099"/>
                    <a:pt x="33" y="1188"/>
                  </a:cubicBezTo>
                  <a:cubicBezTo>
                    <a:pt x="52" y="1242"/>
                    <a:pt x="80" y="1291"/>
                    <a:pt x="108" y="1337"/>
                  </a:cubicBezTo>
                  <a:cubicBezTo>
                    <a:pt x="164" y="1428"/>
                    <a:pt x="227" y="1531"/>
                    <a:pt x="329" y="1595"/>
                  </a:cubicBezTo>
                  <a:cubicBezTo>
                    <a:pt x="367" y="1619"/>
                    <a:pt x="406" y="1634"/>
                    <a:pt x="448" y="1642"/>
                  </a:cubicBezTo>
                  <a:cubicBezTo>
                    <a:pt x="567" y="1665"/>
                    <a:pt x="687" y="1620"/>
                    <a:pt x="814" y="1574"/>
                  </a:cubicBezTo>
                  <a:cubicBezTo>
                    <a:pt x="896" y="1543"/>
                    <a:pt x="981" y="1512"/>
                    <a:pt x="1071" y="1497"/>
                  </a:cubicBezTo>
                  <a:cubicBezTo>
                    <a:pt x="1088" y="1494"/>
                    <a:pt x="1106" y="1491"/>
                    <a:pt x="1123" y="1489"/>
                  </a:cubicBezTo>
                  <a:cubicBezTo>
                    <a:pt x="1159" y="1483"/>
                    <a:pt x="1197" y="1478"/>
                    <a:pt x="1234" y="1467"/>
                  </a:cubicBezTo>
                  <a:cubicBezTo>
                    <a:pt x="1317" y="1444"/>
                    <a:pt x="1394" y="1397"/>
                    <a:pt x="1458" y="1354"/>
                  </a:cubicBezTo>
                  <a:cubicBezTo>
                    <a:pt x="1567" y="1283"/>
                    <a:pt x="1657" y="1207"/>
                    <a:pt x="1726" y="1130"/>
                  </a:cubicBezTo>
                  <a:cubicBezTo>
                    <a:pt x="1808" y="1038"/>
                    <a:pt x="1857" y="947"/>
                    <a:pt x="1871" y="859"/>
                  </a:cubicBezTo>
                  <a:cubicBezTo>
                    <a:pt x="1883" y="783"/>
                    <a:pt x="1871" y="711"/>
                    <a:pt x="1832" y="623"/>
                  </a:cubicBezTo>
                  <a:cubicBezTo>
                    <a:pt x="1815" y="586"/>
                    <a:pt x="1795" y="550"/>
                    <a:pt x="1776" y="514"/>
                  </a:cubicBezTo>
                  <a:cubicBezTo>
                    <a:pt x="1757" y="479"/>
                    <a:pt x="1738" y="444"/>
                    <a:pt x="1722" y="407"/>
                  </a:cubicBezTo>
                  <a:cubicBezTo>
                    <a:pt x="1716" y="396"/>
                    <a:pt x="1712" y="384"/>
                    <a:pt x="1707" y="374"/>
                  </a:cubicBezTo>
                  <a:cubicBezTo>
                    <a:pt x="1696" y="344"/>
                    <a:pt x="1686" y="312"/>
                    <a:pt x="1677" y="282"/>
                  </a:cubicBezTo>
                  <a:cubicBezTo>
                    <a:pt x="1663" y="235"/>
                    <a:pt x="1648" y="187"/>
                    <a:pt x="1625" y="144"/>
                  </a:cubicBezTo>
                  <a:cubicBezTo>
                    <a:pt x="1606" y="105"/>
                    <a:pt x="1581" y="74"/>
                    <a:pt x="1551" y="51"/>
                  </a:cubicBezTo>
                  <a:cubicBezTo>
                    <a:pt x="1518" y="24"/>
                    <a:pt x="1479" y="7"/>
                    <a:pt x="1436" y="3"/>
                  </a:cubicBezTo>
                  <a:cubicBezTo>
                    <a:pt x="1427" y="1"/>
                    <a:pt x="1417" y="1"/>
                    <a:pt x="1407" y="1"/>
                  </a:cubicBezTo>
                  <a:cubicBezTo>
                    <a:pt x="1287" y="1"/>
                    <a:pt x="1155" y="78"/>
                    <a:pt x="1029" y="16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2" name="Freeform 19">
              <a:extLst>
                <a:ext uri="{FF2B5EF4-FFF2-40B4-BE49-F238E27FC236}">
                  <a16:creationId xmlns:a16="http://schemas.microsoft.com/office/drawing/2014/main" id="{E2904BAC-7A98-4C27-BBC2-7B40DB6F3397}"/>
                </a:ext>
              </a:extLst>
            </p:cNvPr>
            <p:cNvSpPr>
              <a:spLocks noEditPoints="1"/>
            </p:cNvSpPr>
            <p:nvPr/>
          </p:nvSpPr>
          <p:spPr bwMode="auto">
            <a:xfrm>
              <a:off x="5159" y="1649"/>
              <a:ext cx="1501" cy="1331"/>
            </a:xfrm>
            <a:custGeom>
              <a:avLst/>
              <a:gdLst>
                <a:gd name="T0" fmla="*/ 484 w 2028"/>
                <a:gd name="T1" fmla="*/ 1782 h 1799"/>
                <a:gd name="T2" fmla="*/ 354 w 2028"/>
                <a:gd name="T3" fmla="*/ 1730 h 1799"/>
                <a:gd name="T4" fmla="*/ 116 w 2028"/>
                <a:gd name="T5" fmla="*/ 1452 h 1799"/>
                <a:gd name="T6" fmla="*/ 35 w 2028"/>
                <a:gd name="T7" fmla="*/ 1291 h 1799"/>
                <a:gd name="T8" fmla="*/ 41 w 2028"/>
                <a:gd name="T9" fmla="*/ 1024 h 1799"/>
                <a:gd name="T10" fmla="*/ 91 w 2028"/>
                <a:gd name="T11" fmla="*/ 939 h 1799"/>
                <a:gd name="T12" fmla="*/ 138 w 2028"/>
                <a:gd name="T13" fmla="*/ 859 h 1799"/>
                <a:gd name="T14" fmla="*/ 184 w 2028"/>
                <a:gd name="T15" fmla="*/ 704 h 1799"/>
                <a:gd name="T16" fmla="*/ 204 w 2028"/>
                <a:gd name="T17" fmla="*/ 617 h 1799"/>
                <a:gd name="T18" fmla="*/ 217 w 2028"/>
                <a:gd name="T19" fmla="*/ 578 h 1799"/>
                <a:gd name="T20" fmla="*/ 367 w 2028"/>
                <a:gd name="T21" fmla="*/ 402 h 1799"/>
                <a:gd name="T22" fmla="*/ 491 w 2028"/>
                <a:gd name="T23" fmla="*/ 377 h 1799"/>
                <a:gd name="T24" fmla="*/ 566 w 2028"/>
                <a:gd name="T25" fmla="*/ 382 h 1799"/>
                <a:gd name="T26" fmla="*/ 673 w 2028"/>
                <a:gd name="T27" fmla="*/ 387 h 1799"/>
                <a:gd name="T28" fmla="*/ 901 w 2028"/>
                <a:gd name="T29" fmla="*/ 316 h 1799"/>
                <a:gd name="T30" fmla="*/ 1107 w 2028"/>
                <a:gd name="T31" fmla="*/ 188 h 1799"/>
                <a:gd name="T32" fmla="*/ 1547 w 2028"/>
                <a:gd name="T33" fmla="*/ 15 h 1799"/>
                <a:gd name="T34" fmla="*/ 1752 w 2028"/>
                <a:gd name="T35" fmla="*/ 169 h 1799"/>
                <a:gd name="T36" fmla="*/ 1807 w 2028"/>
                <a:gd name="T37" fmla="*/ 317 h 1799"/>
                <a:gd name="T38" fmla="*/ 1840 w 2028"/>
                <a:gd name="T39" fmla="*/ 416 h 1799"/>
                <a:gd name="T40" fmla="*/ 1855 w 2028"/>
                <a:gd name="T41" fmla="*/ 452 h 1799"/>
                <a:gd name="T42" fmla="*/ 1913 w 2028"/>
                <a:gd name="T43" fmla="*/ 566 h 1799"/>
                <a:gd name="T44" fmla="*/ 1973 w 2028"/>
                <a:gd name="T45" fmla="*/ 683 h 1799"/>
                <a:gd name="T46" fmla="*/ 2015 w 2028"/>
                <a:gd name="T47" fmla="*/ 937 h 1799"/>
                <a:gd name="T48" fmla="*/ 1570 w 2028"/>
                <a:gd name="T49" fmla="*/ 1472 h 1799"/>
                <a:gd name="T50" fmla="*/ 1330 w 2028"/>
                <a:gd name="T51" fmla="*/ 1594 h 1799"/>
                <a:gd name="T52" fmla="*/ 1210 w 2028"/>
                <a:gd name="T53" fmla="*/ 1617 h 1799"/>
                <a:gd name="T54" fmla="*/ 1154 w 2028"/>
                <a:gd name="T55" fmla="*/ 1625 h 1799"/>
                <a:gd name="T56" fmla="*/ 879 w 2028"/>
                <a:gd name="T57" fmla="*/ 1708 h 1799"/>
                <a:gd name="T58" fmla="*/ 556 w 2028"/>
                <a:gd name="T59" fmla="*/ 1788 h 1799"/>
                <a:gd name="T60" fmla="*/ 484 w 2028"/>
                <a:gd name="T61" fmla="*/ 1782 h 1799"/>
                <a:gd name="T62" fmla="*/ 1111 w 2028"/>
                <a:gd name="T63" fmla="*/ 194 h 1799"/>
                <a:gd name="T64" fmla="*/ 904 w 2028"/>
                <a:gd name="T65" fmla="*/ 322 h 1799"/>
                <a:gd name="T66" fmla="*/ 673 w 2028"/>
                <a:gd name="T67" fmla="*/ 394 h 1799"/>
                <a:gd name="T68" fmla="*/ 566 w 2028"/>
                <a:gd name="T69" fmla="*/ 389 h 1799"/>
                <a:gd name="T70" fmla="*/ 491 w 2028"/>
                <a:gd name="T71" fmla="*/ 384 h 1799"/>
                <a:gd name="T72" fmla="*/ 370 w 2028"/>
                <a:gd name="T73" fmla="*/ 408 h 1799"/>
                <a:gd name="T74" fmla="*/ 224 w 2028"/>
                <a:gd name="T75" fmla="*/ 581 h 1799"/>
                <a:gd name="T76" fmla="*/ 211 w 2028"/>
                <a:gd name="T77" fmla="*/ 619 h 1799"/>
                <a:gd name="T78" fmla="*/ 191 w 2028"/>
                <a:gd name="T79" fmla="*/ 705 h 1799"/>
                <a:gd name="T80" fmla="*/ 145 w 2028"/>
                <a:gd name="T81" fmla="*/ 862 h 1799"/>
                <a:gd name="T82" fmla="*/ 97 w 2028"/>
                <a:gd name="T83" fmla="*/ 943 h 1799"/>
                <a:gd name="T84" fmla="*/ 47 w 2028"/>
                <a:gd name="T85" fmla="*/ 1027 h 1799"/>
                <a:gd name="T86" fmla="*/ 41 w 2028"/>
                <a:gd name="T87" fmla="*/ 1288 h 1799"/>
                <a:gd name="T88" fmla="*/ 122 w 2028"/>
                <a:gd name="T89" fmla="*/ 1448 h 1799"/>
                <a:gd name="T90" fmla="*/ 358 w 2028"/>
                <a:gd name="T91" fmla="*/ 1724 h 1799"/>
                <a:gd name="T92" fmla="*/ 486 w 2028"/>
                <a:gd name="T93" fmla="*/ 1775 h 1799"/>
                <a:gd name="T94" fmla="*/ 877 w 2028"/>
                <a:gd name="T95" fmla="*/ 1701 h 1799"/>
                <a:gd name="T96" fmla="*/ 1153 w 2028"/>
                <a:gd name="T97" fmla="*/ 1618 h 1799"/>
                <a:gd name="T98" fmla="*/ 1209 w 2028"/>
                <a:gd name="T99" fmla="*/ 1610 h 1799"/>
                <a:gd name="T100" fmla="*/ 1328 w 2028"/>
                <a:gd name="T101" fmla="*/ 1587 h 1799"/>
                <a:gd name="T102" fmla="*/ 1567 w 2028"/>
                <a:gd name="T103" fmla="*/ 1467 h 1799"/>
                <a:gd name="T104" fmla="*/ 2008 w 2028"/>
                <a:gd name="T105" fmla="*/ 936 h 1799"/>
                <a:gd name="T106" fmla="*/ 1967 w 2028"/>
                <a:gd name="T107" fmla="*/ 686 h 1799"/>
                <a:gd name="T108" fmla="*/ 1907 w 2028"/>
                <a:gd name="T109" fmla="*/ 569 h 1799"/>
                <a:gd name="T110" fmla="*/ 1849 w 2028"/>
                <a:gd name="T111" fmla="*/ 455 h 1799"/>
                <a:gd name="T112" fmla="*/ 1834 w 2028"/>
                <a:gd name="T113" fmla="*/ 419 h 1799"/>
                <a:gd name="T114" fmla="*/ 1801 w 2028"/>
                <a:gd name="T115" fmla="*/ 319 h 1799"/>
                <a:gd name="T116" fmla="*/ 1746 w 2028"/>
                <a:gd name="T117" fmla="*/ 173 h 1799"/>
                <a:gd name="T118" fmla="*/ 1546 w 2028"/>
                <a:gd name="T119" fmla="*/ 22 h 1799"/>
                <a:gd name="T120" fmla="*/ 1514 w 2028"/>
                <a:gd name="T121" fmla="*/ 21 h 1799"/>
                <a:gd name="T122" fmla="*/ 1111 w 2028"/>
                <a:gd name="T123" fmla="*/ 194 h 1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8" h="1799">
                  <a:moveTo>
                    <a:pt x="484" y="1782"/>
                  </a:moveTo>
                  <a:cubicBezTo>
                    <a:pt x="439" y="1773"/>
                    <a:pt x="396" y="1756"/>
                    <a:pt x="354" y="1730"/>
                  </a:cubicBezTo>
                  <a:cubicBezTo>
                    <a:pt x="244" y="1661"/>
                    <a:pt x="176" y="1550"/>
                    <a:pt x="116" y="1452"/>
                  </a:cubicBezTo>
                  <a:cubicBezTo>
                    <a:pt x="86" y="1402"/>
                    <a:pt x="55" y="1349"/>
                    <a:pt x="35" y="1291"/>
                  </a:cubicBezTo>
                  <a:cubicBezTo>
                    <a:pt x="0" y="1194"/>
                    <a:pt x="2" y="1107"/>
                    <a:pt x="41" y="1024"/>
                  </a:cubicBezTo>
                  <a:cubicBezTo>
                    <a:pt x="55" y="995"/>
                    <a:pt x="73" y="967"/>
                    <a:pt x="91" y="939"/>
                  </a:cubicBezTo>
                  <a:cubicBezTo>
                    <a:pt x="108" y="913"/>
                    <a:pt x="125" y="886"/>
                    <a:pt x="138" y="859"/>
                  </a:cubicBezTo>
                  <a:cubicBezTo>
                    <a:pt x="163" y="808"/>
                    <a:pt x="174" y="755"/>
                    <a:pt x="184" y="704"/>
                  </a:cubicBezTo>
                  <a:cubicBezTo>
                    <a:pt x="190" y="675"/>
                    <a:pt x="196" y="646"/>
                    <a:pt x="204" y="617"/>
                  </a:cubicBezTo>
                  <a:cubicBezTo>
                    <a:pt x="208" y="604"/>
                    <a:pt x="212" y="591"/>
                    <a:pt x="217" y="578"/>
                  </a:cubicBezTo>
                  <a:cubicBezTo>
                    <a:pt x="236" y="530"/>
                    <a:pt x="280" y="444"/>
                    <a:pt x="367" y="402"/>
                  </a:cubicBezTo>
                  <a:cubicBezTo>
                    <a:pt x="404" y="384"/>
                    <a:pt x="443" y="376"/>
                    <a:pt x="491" y="377"/>
                  </a:cubicBezTo>
                  <a:cubicBezTo>
                    <a:pt x="516" y="378"/>
                    <a:pt x="542" y="380"/>
                    <a:pt x="566" y="382"/>
                  </a:cubicBezTo>
                  <a:cubicBezTo>
                    <a:pt x="601" y="386"/>
                    <a:pt x="636" y="389"/>
                    <a:pt x="673" y="387"/>
                  </a:cubicBezTo>
                  <a:cubicBezTo>
                    <a:pt x="741" y="384"/>
                    <a:pt x="815" y="360"/>
                    <a:pt x="901" y="316"/>
                  </a:cubicBezTo>
                  <a:cubicBezTo>
                    <a:pt x="971" y="279"/>
                    <a:pt x="1039" y="235"/>
                    <a:pt x="1107" y="188"/>
                  </a:cubicBezTo>
                  <a:cubicBezTo>
                    <a:pt x="1254" y="89"/>
                    <a:pt x="1408" y="0"/>
                    <a:pt x="1547" y="15"/>
                  </a:cubicBezTo>
                  <a:cubicBezTo>
                    <a:pt x="1658" y="28"/>
                    <a:pt x="1720" y="106"/>
                    <a:pt x="1752" y="169"/>
                  </a:cubicBezTo>
                  <a:cubicBezTo>
                    <a:pt x="1776" y="216"/>
                    <a:pt x="1792" y="267"/>
                    <a:pt x="1807" y="317"/>
                  </a:cubicBezTo>
                  <a:cubicBezTo>
                    <a:pt x="1817" y="350"/>
                    <a:pt x="1828" y="384"/>
                    <a:pt x="1840" y="416"/>
                  </a:cubicBezTo>
                  <a:cubicBezTo>
                    <a:pt x="1845" y="427"/>
                    <a:pt x="1850" y="440"/>
                    <a:pt x="1855" y="452"/>
                  </a:cubicBezTo>
                  <a:cubicBezTo>
                    <a:pt x="1873" y="490"/>
                    <a:pt x="1893" y="529"/>
                    <a:pt x="1913" y="566"/>
                  </a:cubicBezTo>
                  <a:cubicBezTo>
                    <a:pt x="1934" y="604"/>
                    <a:pt x="1955" y="643"/>
                    <a:pt x="1973" y="683"/>
                  </a:cubicBezTo>
                  <a:cubicBezTo>
                    <a:pt x="2015" y="777"/>
                    <a:pt x="2028" y="856"/>
                    <a:pt x="2015" y="937"/>
                  </a:cubicBezTo>
                  <a:cubicBezTo>
                    <a:pt x="1978" y="1172"/>
                    <a:pt x="1721" y="1373"/>
                    <a:pt x="1570" y="1472"/>
                  </a:cubicBezTo>
                  <a:cubicBezTo>
                    <a:pt x="1501" y="1518"/>
                    <a:pt x="1418" y="1568"/>
                    <a:pt x="1330" y="1594"/>
                  </a:cubicBezTo>
                  <a:cubicBezTo>
                    <a:pt x="1290" y="1605"/>
                    <a:pt x="1250" y="1611"/>
                    <a:pt x="1210" y="1617"/>
                  </a:cubicBezTo>
                  <a:cubicBezTo>
                    <a:pt x="1192" y="1619"/>
                    <a:pt x="1173" y="1622"/>
                    <a:pt x="1154" y="1625"/>
                  </a:cubicBezTo>
                  <a:cubicBezTo>
                    <a:pt x="1058" y="1642"/>
                    <a:pt x="967" y="1675"/>
                    <a:pt x="879" y="1708"/>
                  </a:cubicBezTo>
                  <a:cubicBezTo>
                    <a:pt x="768" y="1749"/>
                    <a:pt x="661" y="1788"/>
                    <a:pt x="556" y="1788"/>
                  </a:cubicBezTo>
                  <a:cubicBezTo>
                    <a:pt x="532" y="1788"/>
                    <a:pt x="508" y="1786"/>
                    <a:pt x="484" y="1782"/>
                  </a:cubicBezTo>
                  <a:moveTo>
                    <a:pt x="1111" y="194"/>
                  </a:moveTo>
                  <a:cubicBezTo>
                    <a:pt x="1042" y="241"/>
                    <a:pt x="975" y="285"/>
                    <a:pt x="904" y="322"/>
                  </a:cubicBezTo>
                  <a:cubicBezTo>
                    <a:pt x="818" y="367"/>
                    <a:pt x="742" y="391"/>
                    <a:pt x="673" y="394"/>
                  </a:cubicBezTo>
                  <a:cubicBezTo>
                    <a:pt x="636" y="396"/>
                    <a:pt x="600" y="393"/>
                    <a:pt x="566" y="389"/>
                  </a:cubicBezTo>
                  <a:cubicBezTo>
                    <a:pt x="541" y="387"/>
                    <a:pt x="516" y="385"/>
                    <a:pt x="491" y="384"/>
                  </a:cubicBezTo>
                  <a:cubicBezTo>
                    <a:pt x="444" y="383"/>
                    <a:pt x="406" y="391"/>
                    <a:pt x="370" y="408"/>
                  </a:cubicBezTo>
                  <a:cubicBezTo>
                    <a:pt x="285" y="449"/>
                    <a:pt x="242" y="534"/>
                    <a:pt x="224" y="581"/>
                  </a:cubicBezTo>
                  <a:cubicBezTo>
                    <a:pt x="219" y="593"/>
                    <a:pt x="214" y="606"/>
                    <a:pt x="211" y="619"/>
                  </a:cubicBezTo>
                  <a:cubicBezTo>
                    <a:pt x="202" y="648"/>
                    <a:pt x="197" y="677"/>
                    <a:pt x="191" y="705"/>
                  </a:cubicBezTo>
                  <a:cubicBezTo>
                    <a:pt x="181" y="757"/>
                    <a:pt x="170" y="810"/>
                    <a:pt x="145" y="862"/>
                  </a:cubicBezTo>
                  <a:cubicBezTo>
                    <a:pt x="131" y="890"/>
                    <a:pt x="114" y="917"/>
                    <a:pt x="97" y="943"/>
                  </a:cubicBezTo>
                  <a:cubicBezTo>
                    <a:pt x="79" y="970"/>
                    <a:pt x="61" y="998"/>
                    <a:pt x="47" y="1027"/>
                  </a:cubicBezTo>
                  <a:cubicBezTo>
                    <a:pt x="9" y="1108"/>
                    <a:pt x="7" y="1194"/>
                    <a:pt x="41" y="1288"/>
                  </a:cubicBezTo>
                  <a:cubicBezTo>
                    <a:pt x="62" y="1346"/>
                    <a:pt x="92" y="1399"/>
                    <a:pt x="122" y="1448"/>
                  </a:cubicBezTo>
                  <a:cubicBezTo>
                    <a:pt x="182" y="1546"/>
                    <a:pt x="249" y="1656"/>
                    <a:pt x="358" y="1724"/>
                  </a:cubicBezTo>
                  <a:cubicBezTo>
                    <a:pt x="399" y="1750"/>
                    <a:pt x="441" y="1766"/>
                    <a:pt x="486" y="1775"/>
                  </a:cubicBezTo>
                  <a:cubicBezTo>
                    <a:pt x="612" y="1799"/>
                    <a:pt x="741" y="1751"/>
                    <a:pt x="877" y="1701"/>
                  </a:cubicBezTo>
                  <a:cubicBezTo>
                    <a:pt x="965" y="1669"/>
                    <a:pt x="1056" y="1635"/>
                    <a:pt x="1153" y="1618"/>
                  </a:cubicBezTo>
                  <a:cubicBezTo>
                    <a:pt x="1172" y="1615"/>
                    <a:pt x="1191" y="1612"/>
                    <a:pt x="1209" y="1610"/>
                  </a:cubicBezTo>
                  <a:cubicBezTo>
                    <a:pt x="1248" y="1604"/>
                    <a:pt x="1289" y="1598"/>
                    <a:pt x="1328" y="1587"/>
                  </a:cubicBezTo>
                  <a:cubicBezTo>
                    <a:pt x="1416" y="1562"/>
                    <a:pt x="1498" y="1512"/>
                    <a:pt x="1567" y="1467"/>
                  </a:cubicBezTo>
                  <a:cubicBezTo>
                    <a:pt x="1716" y="1368"/>
                    <a:pt x="1971" y="1168"/>
                    <a:pt x="2008" y="936"/>
                  </a:cubicBezTo>
                  <a:cubicBezTo>
                    <a:pt x="2021" y="856"/>
                    <a:pt x="2008" y="779"/>
                    <a:pt x="1967" y="686"/>
                  </a:cubicBezTo>
                  <a:cubicBezTo>
                    <a:pt x="1949" y="646"/>
                    <a:pt x="1928" y="607"/>
                    <a:pt x="1907" y="569"/>
                  </a:cubicBezTo>
                  <a:cubicBezTo>
                    <a:pt x="1887" y="532"/>
                    <a:pt x="1866" y="493"/>
                    <a:pt x="1849" y="455"/>
                  </a:cubicBezTo>
                  <a:cubicBezTo>
                    <a:pt x="1843" y="442"/>
                    <a:pt x="1838" y="430"/>
                    <a:pt x="1834" y="419"/>
                  </a:cubicBezTo>
                  <a:cubicBezTo>
                    <a:pt x="1821" y="386"/>
                    <a:pt x="1811" y="352"/>
                    <a:pt x="1801" y="319"/>
                  </a:cubicBezTo>
                  <a:cubicBezTo>
                    <a:pt x="1786" y="270"/>
                    <a:pt x="1770" y="218"/>
                    <a:pt x="1746" y="173"/>
                  </a:cubicBezTo>
                  <a:cubicBezTo>
                    <a:pt x="1714" y="111"/>
                    <a:pt x="1654" y="35"/>
                    <a:pt x="1546" y="22"/>
                  </a:cubicBezTo>
                  <a:cubicBezTo>
                    <a:pt x="1536" y="21"/>
                    <a:pt x="1525" y="21"/>
                    <a:pt x="1514" y="21"/>
                  </a:cubicBezTo>
                  <a:cubicBezTo>
                    <a:pt x="1386" y="21"/>
                    <a:pt x="1245" y="103"/>
                    <a:pt x="1111" y="19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3" name="Freeform 20">
              <a:extLst>
                <a:ext uri="{FF2B5EF4-FFF2-40B4-BE49-F238E27FC236}">
                  <a16:creationId xmlns:a16="http://schemas.microsoft.com/office/drawing/2014/main" id="{356CA5D0-B824-4337-A61B-7E68F70D301B}"/>
                </a:ext>
              </a:extLst>
            </p:cNvPr>
            <p:cNvSpPr>
              <a:spLocks noEditPoints="1"/>
            </p:cNvSpPr>
            <p:nvPr/>
          </p:nvSpPr>
          <p:spPr bwMode="auto">
            <a:xfrm>
              <a:off x="5093" y="1630"/>
              <a:ext cx="1594" cy="1414"/>
            </a:xfrm>
            <a:custGeom>
              <a:avLst/>
              <a:gdLst>
                <a:gd name="T0" fmla="*/ 378 w 2154"/>
                <a:gd name="T1" fmla="*/ 1832 h 1911"/>
                <a:gd name="T2" fmla="*/ 124 w 2154"/>
                <a:gd name="T3" fmla="*/ 1535 h 1911"/>
                <a:gd name="T4" fmla="*/ 44 w 2154"/>
                <a:gd name="T5" fmla="*/ 1081 h 1911"/>
                <a:gd name="T6" fmla="*/ 148 w 2154"/>
                <a:gd name="T7" fmla="*/ 904 h 1911"/>
                <a:gd name="T8" fmla="*/ 219 w 2154"/>
                <a:gd name="T9" fmla="*/ 646 h 1911"/>
                <a:gd name="T10" fmla="*/ 392 w 2154"/>
                <a:gd name="T11" fmla="*/ 419 h 1911"/>
                <a:gd name="T12" fmla="*/ 524 w 2154"/>
                <a:gd name="T13" fmla="*/ 394 h 1911"/>
                <a:gd name="T14" fmla="*/ 718 w 2154"/>
                <a:gd name="T15" fmla="*/ 405 h 1911"/>
                <a:gd name="T16" fmla="*/ 1184 w 2154"/>
                <a:gd name="T17" fmla="*/ 191 h 1911"/>
                <a:gd name="T18" fmla="*/ 1650 w 2154"/>
                <a:gd name="T19" fmla="*/ 7 h 1911"/>
                <a:gd name="T20" fmla="*/ 1867 w 2154"/>
                <a:gd name="T21" fmla="*/ 170 h 1911"/>
                <a:gd name="T22" fmla="*/ 1960 w 2154"/>
                <a:gd name="T23" fmla="*/ 433 h 1911"/>
                <a:gd name="T24" fmla="*/ 2038 w 2154"/>
                <a:gd name="T25" fmla="*/ 592 h 1911"/>
                <a:gd name="T26" fmla="*/ 2144 w 2154"/>
                <a:gd name="T27" fmla="*/ 846 h 1911"/>
                <a:gd name="T28" fmla="*/ 1980 w 2154"/>
                <a:gd name="T29" fmla="*/ 1298 h 1911"/>
                <a:gd name="T30" fmla="*/ 1418 w 2154"/>
                <a:gd name="T31" fmla="*/ 1685 h 1911"/>
                <a:gd name="T32" fmla="*/ 1231 w 2154"/>
                <a:gd name="T33" fmla="*/ 1719 h 1911"/>
                <a:gd name="T34" fmla="*/ 591 w 2154"/>
                <a:gd name="T35" fmla="*/ 1893 h 1911"/>
                <a:gd name="T36" fmla="*/ 1415 w 2154"/>
                <a:gd name="T37" fmla="*/ 57 h 1911"/>
                <a:gd name="T38" fmla="*/ 964 w 2154"/>
                <a:gd name="T39" fmla="*/ 329 h 1911"/>
                <a:gd name="T40" fmla="*/ 604 w 2154"/>
                <a:gd name="T41" fmla="*/ 400 h 1911"/>
                <a:gd name="T42" fmla="*/ 516 w 2154"/>
                <a:gd name="T43" fmla="*/ 394 h 1911"/>
                <a:gd name="T44" fmla="*/ 234 w 2154"/>
                <a:gd name="T45" fmla="*/ 605 h 1911"/>
                <a:gd name="T46" fmla="*/ 198 w 2154"/>
                <a:gd name="T47" fmla="*/ 738 h 1911"/>
                <a:gd name="T48" fmla="*/ 98 w 2154"/>
                <a:gd name="T49" fmla="*/ 990 h 1911"/>
                <a:gd name="T50" fmla="*/ 38 w 2154"/>
                <a:gd name="T51" fmla="*/ 1363 h 1911"/>
                <a:gd name="T52" fmla="*/ 234 w 2154"/>
                <a:gd name="T53" fmla="*/ 1697 h 1911"/>
                <a:gd name="T54" fmla="*/ 516 w 2154"/>
                <a:gd name="T55" fmla="*/ 1886 h 1911"/>
                <a:gd name="T56" fmla="*/ 1231 w 2154"/>
                <a:gd name="T57" fmla="*/ 1718 h 1911"/>
                <a:gd name="T58" fmla="*/ 1418 w 2154"/>
                <a:gd name="T59" fmla="*/ 1685 h 1911"/>
                <a:gd name="T60" fmla="*/ 1979 w 2154"/>
                <a:gd name="T61" fmla="*/ 1298 h 1911"/>
                <a:gd name="T62" fmla="*/ 2143 w 2154"/>
                <a:gd name="T63" fmla="*/ 846 h 1911"/>
                <a:gd name="T64" fmla="*/ 2038 w 2154"/>
                <a:gd name="T65" fmla="*/ 593 h 1911"/>
                <a:gd name="T66" fmla="*/ 1960 w 2154"/>
                <a:gd name="T67" fmla="*/ 433 h 1911"/>
                <a:gd name="T68" fmla="*/ 1867 w 2154"/>
                <a:gd name="T69" fmla="*/ 171 h 1911"/>
                <a:gd name="T70" fmla="*/ 1650 w 2154"/>
                <a:gd name="T71" fmla="*/ 8 h 1911"/>
                <a:gd name="T72" fmla="*/ 1415 w 2154"/>
                <a:gd name="T73" fmla="*/ 57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54" h="1911">
                  <a:moveTo>
                    <a:pt x="515" y="1886"/>
                  </a:moveTo>
                  <a:cubicBezTo>
                    <a:pt x="467" y="1877"/>
                    <a:pt x="422" y="1859"/>
                    <a:pt x="378" y="1832"/>
                  </a:cubicBezTo>
                  <a:cubicBezTo>
                    <a:pt x="326" y="1799"/>
                    <a:pt x="279" y="1755"/>
                    <a:pt x="233" y="1698"/>
                  </a:cubicBezTo>
                  <a:cubicBezTo>
                    <a:pt x="191" y="1645"/>
                    <a:pt x="156" y="1587"/>
                    <a:pt x="124" y="1535"/>
                  </a:cubicBezTo>
                  <a:cubicBezTo>
                    <a:pt x="92" y="1482"/>
                    <a:pt x="59" y="1425"/>
                    <a:pt x="37" y="1363"/>
                  </a:cubicBezTo>
                  <a:cubicBezTo>
                    <a:pt x="0" y="1261"/>
                    <a:pt x="3" y="1168"/>
                    <a:pt x="44" y="1081"/>
                  </a:cubicBezTo>
                  <a:cubicBezTo>
                    <a:pt x="59" y="1050"/>
                    <a:pt x="78" y="1019"/>
                    <a:pt x="97" y="990"/>
                  </a:cubicBezTo>
                  <a:cubicBezTo>
                    <a:pt x="115" y="962"/>
                    <a:pt x="134" y="933"/>
                    <a:pt x="148" y="904"/>
                  </a:cubicBezTo>
                  <a:cubicBezTo>
                    <a:pt x="175" y="849"/>
                    <a:pt x="186" y="793"/>
                    <a:pt x="198" y="738"/>
                  </a:cubicBezTo>
                  <a:cubicBezTo>
                    <a:pt x="204" y="708"/>
                    <a:pt x="210" y="676"/>
                    <a:pt x="219" y="646"/>
                  </a:cubicBezTo>
                  <a:cubicBezTo>
                    <a:pt x="223" y="632"/>
                    <a:pt x="228" y="618"/>
                    <a:pt x="233" y="604"/>
                  </a:cubicBezTo>
                  <a:cubicBezTo>
                    <a:pt x="253" y="554"/>
                    <a:pt x="300" y="463"/>
                    <a:pt x="392" y="419"/>
                  </a:cubicBezTo>
                  <a:cubicBezTo>
                    <a:pt x="429" y="402"/>
                    <a:pt x="469" y="394"/>
                    <a:pt x="516" y="394"/>
                  </a:cubicBezTo>
                  <a:cubicBezTo>
                    <a:pt x="518" y="394"/>
                    <a:pt x="521" y="394"/>
                    <a:pt x="524" y="394"/>
                  </a:cubicBezTo>
                  <a:cubicBezTo>
                    <a:pt x="550" y="394"/>
                    <a:pt x="578" y="397"/>
                    <a:pt x="604" y="400"/>
                  </a:cubicBezTo>
                  <a:cubicBezTo>
                    <a:pt x="641" y="404"/>
                    <a:pt x="679" y="408"/>
                    <a:pt x="718" y="405"/>
                  </a:cubicBezTo>
                  <a:cubicBezTo>
                    <a:pt x="791" y="402"/>
                    <a:pt x="871" y="377"/>
                    <a:pt x="963" y="329"/>
                  </a:cubicBezTo>
                  <a:cubicBezTo>
                    <a:pt x="1041" y="288"/>
                    <a:pt x="1117" y="237"/>
                    <a:pt x="1184" y="191"/>
                  </a:cubicBezTo>
                  <a:cubicBezTo>
                    <a:pt x="1247" y="148"/>
                    <a:pt x="1331" y="94"/>
                    <a:pt x="1415" y="56"/>
                  </a:cubicBezTo>
                  <a:cubicBezTo>
                    <a:pt x="1505" y="15"/>
                    <a:pt x="1582" y="0"/>
                    <a:pt x="1650" y="7"/>
                  </a:cubicBezTo>
                  <a:cubicBezTo>
                    <a:pt x="1700" y="13"/>
                    <a:pt x="1744" y="32"/>
                    <a:pt x="1783" y="63"/>
                  </a:cubicBezTo>
                  <a:cubicBezTo>
                    <a:pt x="1816" y="90"/>
                    <a:pt x="1845" y="126"/>
                    <a:pt x="1867" y="170"/>
                  </a:cubicBezTo>
                  <a:cubicBezTo>
                    <a:pt x="1893" y="219"/>
                    <a:pt x="1909" y="274"/>
                    <a:pt x="1925" y="327"/>
                  </a:cubicBezTo>
                  <a:cubicBezTo>
                    <a:pt x="1936" y="362"/>
                    <a:pt x="1947" y="399"/>
                    <a:pt x="1960" y="433"/>
                  </a:cubicBezTo>
                  <a:cubicBezTo>
                    <a:pt x="1965" y="445"/>
                    <a:pt x="1971" y="458"/>
                    <a:pt x="1977" y="471"/>
                  </a:cubicBezTo>
                  <a:cubicBezTo>
                    <a:pt x="1995" y="512"/>
                    <a:pt x="2017" y="553"/>
                    <a:pt x="2038" y="592"/>
                  </a:cubicBezTo>
                  <a:cubicBezTo>
                    <a:pt x="2061" y="633"/>
                    <a:pt x="2083" y="675"/>
                    <a:pt x="2102" y="718"/>
                  </a:cubicBezTo>
                  <a:cubicBezTo>
                    <a:pt x="2123" y="764"/>
                    <a:pt x="2136" y="806"/>
                    <a:pt x="2144" y="846"/>
                  </a:cubicBezTo>
                  <a:cubicBezTo>
                    <a:pt x="2153" y="894"/>
                    <a:pt x="2154" y="940"/>
                    <a:pt x="2147" y="986"/>
                  </a:cubicBezTo>
                  <a:cubicBezTo>
                    <a:pt x="2130" y="1087"/>
                    <a:pt x="2074" y="1192"/>
                    <a:pt x="1980" y="1298"/>
                  </a:cubicBezTo>
                  <a:cubicBezTo>
                    <a:pt x="1901" y="1387"/>
                    <a:pt x="1798" y="1474"/>
                    <a:pt x="1673" y="1557"/>
                  </a:cubicBezTo>
                  <a:cubicBezTo>
                    <a:pt x="1599" y="1606"/>
                    <a:pt x="1510" y="1659"/>
                    <a:pt x="1418" y="1685"/>
                  </a:cubicBezTo>
                  <a:cubicBezTo>
                    <a:pt x="1375" y="1697"/>
                    <a:pt x="1333" y="1704"/>
                    <a:pt x="1291" y="1710"/>
                  </a:cubicBezTo>
                  <a:cubicBezTo>
                    <a:pt x="1271" y="1712"/>
                    <a:pt x="1251" y="1715"/>
                    <a:pt x="1231" y="1719"/>
                  </a:cubicBezTo>
                  <a:cubicBezTo>
                    <a:pt x="1128" y="1737"/>
                    <a:pt x="1030" y="1773"/>
                    <a:pt x="936" y="1807"/>
                  </a:cubicBezTo>
                  <a:cubicBezTo>
                    <a:pt x="817" y="1851"/>
                    <a:pt x="703" y="1893"/>
                    <a:pt x="591" y="1893"/>
                  </a:cubicBezTo>
                  <a:cubicBezTo>
                    <a:pt x="566" y="1893"/>
                    <a:pt x="541" y="1891"/>
                    <a:pt x="515" y="1886"/>
                  </a:cubicBezTo>
                  <a:moveTo>
                    <a:pt x="1415" y="57"/>
                  </a:moveTo>
                  <a:cubicBezTo>
                    <a:pt x="1331" y="94"/>
                    <a:pt x="1247" y="149"/>
                    <a:pt x="1184" y="192"/>
                  </a:cubicBezTo>
                  <a:cubicBezTo>
                    <a:pt x="1117" y="237"/>
                    <a:pt x="1041" y="289"/>
                    <a:pt x="964" y="329"/>
                  </a:cubicBezTo>
                  <a:cubicBezTo>
                    <a:pt x="872" y="377"/>
                    <a:pt x="791" y="403"/>
                    <a:pt x="718" y="406"/>
                  </a:cubicBezTo>
                  <a:cubicBezTo>
                    <a:pt x="679" y="408"/>
                    <a:pt x="641" y="404"/>
                    <a:pt x="604" y="400"/>
                  </a:cubicBezTo>
                  <a:cubicBezTo>
                    <a:pt x="577" y="398"/>
                    <a:pt x="550" y="395"/>
                    <a:pt x="524" y="394"/>
                  </a:cubicBezTo>
                  <a:cubicBezTo>
                    <a:pt x="521" y="394"/>
                    <a:pt x="518" y="394"/>
                    <a:pt x="516" y="394"/>
                  </a:cubicBezTo>
                  <a:cubicBezTo>
                    <a:pt x="469" y="394"/>
                    <a:pt x="429" y="402"/>
                    <a:pt x="393" y="420"/>
                  </a:cubicBezTo>
                  <a:cubicBezTo>
                    <a:pt x="301" y="463"/>
                    <a:pt x="254" y="554"/>
                    <a:pt x="234" y="605"/>
                  </a:cubicBezTo>
                  <a:cubicBezTo>
                    <a:pt x="228" y="618"/>
                    <a:pt x="224" y="632"/>
                    <a:pt x="220" y="646"/>
                  </a:cubicBezTo>
                  <a:cubicBezTo>
                    <a:pt x="211" y="677"/>
                    <a:pt x="204" y="708"/>
                    <a:pt x="198" y="738"/>
                  </a:cubicBezTo>
                  <a:cubicBezTo>
                    <a:pt x="187" y="793"/>
                    <a:pt x="176" y="850"/>
                    <a:pt x="149" y="904"/>
                  </a:cubicBezTo>
                  <a:cubicBezTo>
                    <a:pt x="135" y="934"/>
                    <a:pt x="116" y="962"/>
                    <a:pt x="98" y="990"/>
                  </a:cubicBezTo>
                  <a:cubicBezTo>
                    <a:pt x="79" y="1020"/>
                    <a:pt x="59" y="1050"/>
                    <a:pt x="45" y="1081"/>
                  </a:cubicBezTo>
                  <a:cubicBezTo>
                    <a:pt x="3" y="1169"/>
                    <a:pt x="1" y="1261"/>
                    <a:pt x="38" y="1363"/>
                  </a:cubicBezTo>
                  <a:cubicBezTo>
                    <a:pt x="60" y="1425"/>
                    <a:pt x="93" y="1482"/>
                    <a:pt x="125" y="1535"/>
                  </a:cubicBezTo>
                  <a:cubicBezTo>
                    <a:pt x="156" y="1586"/>
                    <a:pt x="192" y="1645"/>
                    <a:pt x="234" y="1697"/>
                  </a:cubicBezTo>
                  <a:cubicBezTo>
                    <a:pt x="279" y="1755"/>
                    <a:pt x="326" y="1799"/>
                    <a:pt x="378" y="1831"/>
                  </a:cubicBezTo>
                  <a:cubicBezTo>
                    <a:pt x="422" y="1859"/>
                    <a:pt x="467" y="1876"/>
                    <a:pt x="516" y="1886"/>
                  </a:cubicBezTo>
                  <a:cubicBezTo>
                    <a:pt x="652" y="1911"/>
                    <a:pt x="790" y="1860"/>
                    <a:pt x="936" y="1807"/>
                  </a:cubicBezTo>
                  <a:cubicBezTo>
                    <a:pt x="1030" y="1772"/>
                    <a:pt x="1128" y="1736"/>
                    <a:pt x="1231" y="1718"/>
                  </a:cubicBezTo>
                  <a:cubicBezTo>
                    <a:pt x="1251" y="1715"/>
                    <a:pt x="1271" y="1712"/>
                    <a:pt x="1291" y="1709"/>
                  </a:cubicBezTo>
                  <a:cubicBezTo>
                    <a:pt x="1332" y="1703"/>
                    <a:pt x="1375" y="1697"/>
                    <a:pt x="1418" y="1685"/>
                  </a:cubicBezTo>
                  <a:cubicBezTo>
                    <a:pt x="1510" y="1658"/>
                    <a:pt x="1598" y="1605"/>
                    <a:pt x="1672" y="1556"/>
                  </a:cubicBezTo>
                  <a:cubicBezTo>
                    <a:pt x="1797" y="1473"/>
                    <a:pt x="1900" y="1386"/>
                    <a:pt x="1979" y="1298"/>
                  </a:cubicBezTo>
                  <a:cubicBezTo>
                    <a:pt x="2074" y="1192"/>
                    <a:pt x="2130" y="1087"/>
                    <a:pt x="2146" y="986"/>
                  </a:cubicBezTo>
                  <a:cubicBezTo>
                    <a:pt x="2153" y="940"/>
                    <a:pt x="2152" y="894"/>
                    <a:pt x="2143" y="846"/>
                  </a:cubicBezTo>
                  <a:cubicBezTo>
                    <a:pt x="2136" y="806"/>
                    <a:pt x="2122" y="764"/>
                    <a:pt x="2102" y="718"/>
                  </a:cubicBezTo>
                  <a:cubicBezTo>
                    <a:pt x="2083" y="676"/>
                    <a:pt x="2060" y="633"/>
                    <a:pt x="2038" y="593"/>
                  </a:cubicBezTo>
                  <a:cubicBezTo>
                    <a:pt x="2016" y="553"/>
                    <a:pt x="1994" y="513"/>
                    <a:pt x="1976" y="472"/>
                  </a:cubicBezTo>
                  <a:cubicBezTo>
                    <a:pt x="1970" y="458"/>
                    <a:pt x="1965" y="446"/>
                    <a:pt x="1960" y="433"/>
                  </a:cubicBezTo>
                  <a:cubicBezTo>
                    <a:pt x="1946" y="399"/>
                    <a:pt x="1935" y="362"/>
                    <a:pt x="1925" y="327"/>
                  </a:cubicBezTo>
                  <a:cubicBezTo>
                    <a:pt x="1908" y="274"/>
                    <a:pt x="1892" y="220"/>
                    <a:pt x="1867" y="171"/>
                  </a:cubicBezTo>
                  <a:cubicBezTo>
                    <a:pt x="1844" y="127"/>
                    <a:pt x="1816" y="91"/>
                    <a:pt x="1782" y="64"/>
                  </a:cubicBezTo>
                  <a:cubicBezTo>
                    <a:pt x="1744" y="32"/>
                    <a:pt x="1700" y="14"/>
                    <a:pt x="1650" y="8"/>
                  </a:cubicBezTo>
                  <a:cubicBezTo>
                    <a:pt x="1639" y="7"/>
                    <a:pt x="1628" y="6"/>
                    <a:pt x="1616" y="6"/>
                  </a:cubicBezTo>
                  <a:cubicBezTo>
                    <a:pt x="1556" y="6"/>
                    <a:pt x="1490" y="23"/>
                    <a:pt x="1415" y="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4" name="Freeform 21">
              <a:extLst>
                <a:ext uri="{FF2B5EF4-FFF2-40B4-BE49-F238E27FC236}">
                  <a16:creationId xmlns:a16="http://schemas.microsoft.com/office/drawing/2014/main" id="{8778AD7E-7826-4BB3-A098-1BEFF8EB9EDB}"/>
                </a:ext>
              </a:extLst>
            </p:cNvPr>
            <p:cNvSpPr>
              <a:spLocks noEditPoints="1"/>
            </p:cNvSpPr>
            <p:nvPr/>
          </p:nvSpPr>
          <p:spPr bwMode="auto">
            <a:xfrm>
              <a:off x="5034" y="1601"/>
              <a:ext cx="1687" cy="1505"/>
            </a:xfrm>
            <a:custGeom>
              <a:avLst/>
              <a:gdLst>
                <a:gd name="T0" fmla="*/ 390 w 2280"/>
                <a:gd name="T1" fmla="*/ 1948 h 2033"/>
                <a:gd name="T2" fmla="*/ 120 w 2280"/>
                <a:gd name="T3" fmla="*/ 1632 h 2033"/>
                <a:gd name="T4" fmla="*/ 0 w 2280"/>
                <a:gd name="T5" fmla="*/ 1303 h 2033"/>
                <a:gd name="T6" fmla="*/ 92 w 2280"/>
                <a:gd name="T7" fmla="*/ 1051 h 2033"/>
                <a:gd name="T8" fmla="*/ 199 w 2280"/>
                <a:gd name="T9" fmla="*/ 784 h 2033"/>
                <a:gd name="T10" fmla="*/ 237 w 2280"/>
                <a:gd name="T11" fmla="*/ 642 h 2033"/>
                <a:gd name="T12" fmla="*/ 536 w 2280"/>
                <a:gd name="T13" fmla="*/ 419 h 2033"/>
                <a:gd name="T14" fmla="*/ 632 w 2280"/>
                <a:gd name="T15" fmla="*/ 426 h 2033"/>
                <a:gd name="T16" fmla="*/ 1015 w 2280"/>
                <a:gd name="T17" fmla="*/ 351 h 2033"/>
                <a:gd name="T18" fmla="*/ 1495 w 2280"/>
                <a:gd name="T19" fmla="*/ 59 h 2033"/>
                <a:gd name="T20" fmla="*/ 1886 w 2280"/>
                <a:gd name="T21" fmla="*/ 67 h 2033"/>
                <a:gd name="T22" fmla="*/ 2037 w 2280"/>
                <a:gd name="T23" fmla="*/ 348 h 2033"/>
                <a:gd name="T24" fmla="*/ 2092 w 2280"/>
                <a:gd name="T25" fmla="*/ 501 h 2033"/>
                <a:gd name="T26" fmla="*/ 2225 w 2280"/>
                <a:gd name="T27" fmla="*/ 763 h 2033"/>
                <a:gd name="T28" fmla="*/ 2272 w 2280"/>
                <a:gd name="T29" fmla="*/ 1048 h 2033"/>
                <a:gd name="T30" fmla="*/ 1768 w 2280"/>
                <a:gd name="T31" fmla="*/ 1655 h 2033"/>
                <a:gd name="T32" fmla="*/ 1363 w 2280"/>
                <a:gd name="T33" fmla="*/ 1818 h 2033"/>
                <a:gd name="T34" fmla="*/ 985 w 2280"/>
                <a:gd name="T35" fmla="*/ 1922 h 2033"/>
                <a:gd name="T36" fmla="*/ 537 w 2280"/>
                <a:gd name="T37" fmla="*/ 2006 h 2033"/>
                <a:gd name="T38" fmla="*/ 1249 w 2280"/>
                <a:gd name="T39" fmla="*/ 205 h 2033"/>
                <a:gd name="T40" fmla="*/ 754 w 2280"/>
                <a:gd name="T41" fmla="*/ 433 h 2033"/>
                <a:gd name="T42" fmla="*/ 547 w 2280"/>
                <a:gd name="T43" fmla="*/ 420 h 2033"/>
                <a:gd name="T44" fmla="*/ 238 w 2280"/>
                <a:gd name="T45" fmla="*/ 642 h 2033"/>
                <a:gd name="T46" fmla="*/ 200 w 2280"/>
                <a:gd name="T47" fmla="*/ 784 h 2033"/>
                <a:gd name="T48" fmla="*/ 92 w 2280"/>
                <a:gd name="T49" fmla="*/ 1051 h 2033"/>
                <a:gd name="T50" fmla="*/ 1 w 2280"/>
                <a:gd name="T51" fmla="*/ 1303 h 2033"/>
                <a:gd name="T52" fmla="*/ 121 w 2280"/>
                <a:gd name="T53" fmla="*/ 1631 h 2033"/>
                <a:gd name="T54" fmla="*/ 391 w 2280"/>
                <a:gd name="T55" fmla="*/ 1947 h 2033"/>
                <a:gd name="T56" fmla="*/ 985 w 2280"/>
                <a:gd name="T57" fmla="*/ 1921 h 2033"/>
                <a:gd name="T58" fmla="*/ 1363 w 2280"/>
                <a:gd name="T59" fmla="*/ 1817 h 2033"/>
                <a:gd name="T60" fmla="*/ 1768 w 2280"/>
                <a:gd name="T61" fmla="*/ 1655 h 2033"/>
                <a:gd name="T62" fmla="*/ 2271 w 2280"/>
                <a:gd name="T63" fmla="*/ 1048 h 2033"/>
                <a:gd name="T64" fmla="*/ 2224 w 2280"/>
                <a:gd name="T65" fmla="*/ 763 h 2033"/>
                <a:gd name="T66" fmla="*/ 2091 w 2280"/>
                <a:gd name="T67" fmla="*/ 502 h 2033"/>
                <a:gd name="T68" fmla="*/ 2036 w 2280"/>
                <a:gd name="T69" fmla="*/ 348 h 2033"/>
                <a:gd name="T70" fmla="*/ 1886 w 2280"/>
                <a:gd name="T71" fmla="*/ 68 h 2033"/>
                <a:gd name="T72" fmla="*/ 1709 w 2280"/>
                <a:gd name="T73" fmla="*/ 7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80" h="2033">
                  <a:moveTo>
                    <a:pt x="537" y="2006"/>
                  </a:moveTo>
                  <a:cubicBezTo>
                    <a:pt x="485" y="1996"/>
                    <a:pt x="437" y="1977"/>
                    <a:pt x="390" y="1948"/>
                  </a:cubicBezTo>
                  <a:cubicBezTo>
                    <a:pt x="335" y="1913"/>
                    <a:pt x="285" y="1867"/>
                    <a:pt x="236" y="1805"/>
                  </a:cubicBezTo>
                  <a:cubicBezTo>
                    <a:pt x="192" y="1749"/>
                    <a:pt x="154" y="1687"/>
                    <a:pt x="120" y="1632"/>
                  </a:cubicBezTo>
                  <a:cubicBezTo>
                    <a:pt x="86" y="1575"/>
                    <a:pt x="51" y="1514"/>
                    <a:pt x="27" y="1449"/>
                  </a:cubicBezTo>
                  <a:cubicBezTo>
                    <a:pt x="9" y="1397"/>
                    <a:pt x="0" y="1350"/>
                    <a:pt x="0" y="1303"/>
                  </a:cubicBezTo>
                  <a:cubicBezTo>
                    <a:pt x="0" y="1250"/>
                    <a:pt x="11" y="1198"/>
                    <a:pt x="35" y="1148"/>
                  </a:cubicBezTo>
                  <a:cubicBezTo>
                    <a:pt x="50" y="1115"/>
                    <a:pt x="71" y="1082"/>
                    <a:pt x="92" y="1051"/>
                  </a:cubicBezTo>
                  <a:cubicBezTo>
                    <a:pt x="111" y="1021"/>
                    <a:pt x="131" y="991"/>
                    <a:pt x="146" y="960"/>
                  </a:cubicBezTo>
                  <a:cubicBezTo>
                    <a:pt x="174" y="902"/>
                    <a:pt x="187" y="842"/>
                    <a:pt x="199" y="784"/>
                  </a:cubicBezTo>
                  <a:cubicBezTo>
                    <a:pt x="205" y="751"/>
                    <a:pt x="212" y="718"/>
                    <a:pt x="222" y="686"/>
                  </a:cubicBezTo>
                  <a:cubicBezTo>
                    <a:pt x="226" y="671"/>
                    <a:pt x="231" y="656"/>
                    <a:pt x="237" y="642"/>
                  </a:cubicBezTo>
                  <a:cubicBezTo>
                    <a:pt x="259" y="588"/>
                    <a:pt x="309" y="491"/>
                    <a:pt x="407" y="445"/>
                  </a:cubicBezTo>
                  <a:cubicBezTo>
                    <a:pt x="446" y="427"/>
                    <a:pt x="487" y="419"/>
                    <a:pt x="536" y="419"/>
                  </a:cubicBezTo>
                  <a:cubicBezTo>
                    <a:pt x="540" y="419"/>
                    <a:pt x="544" y="419"/>
                    <a:pt x="547" y="419"/>
                  </a:cubicBezTo>
                  <a:cubicBezTo>
                    <a:pt x="576" y="420"/>
                    <a:pt x="605" y="423"/>
                    <a:pt x="632" y="426"/>
                  </a:cubicBezTo>
                  <a:cubicBezTo>
                    <a:pt x="672" y="430"/>
                    <a:pt x="713" y="435"/>
                    <a:pt x="754" y="433"/>
                  </a:cubicBezTo>
                  <a:cubicBezTo>
                    <a:pt x="832" y="429"/>
                    <a:pt x="917" y="402"/>
                    <a:pt x="1015" y="351"/>
                  </a:cubicBezTo>
                  <a:cubicBezTo>
                    <a:pt x="1097" y="308"/>
                    <a:pt x="1177" y="253"/>
                    <a:pt x="1249" y="204"/>
                  </a:cubicBezTo>
                  <a:cubicBezTo>
                    <a:pt x="1316" y="158"/>
                    <a:pt x="1405" y="100"/>
                    <a:pt x="1495" y="59"/>
                  </a:cubicBezTo>
                  <a:cubicBezTo>
                    <a:pt x="1591" y="16"/>
                    <a:pt x="1673" y="0"/>
                    <a:pt x="1745" y="8"/>
                  </a:cubicBezTo>
                  <a:cubicBezTo>
                    <a:pt x="1798" y="14"/>
                    <a:pt x="1845" y="34"/>
                    <a:pt x="1886" y="67"/>
                  </a:cubicBezTo>
                  <a:cubicBezTo>
                    <a:pt x="1922" y="97"/>
                    <a:pt x="1952" y="135"/>
                    <a:pt x="1976" y="182"/>
                  </a:cubicBezTo>
                  <a:cubicBezTo>
                    <a:pt x="2003" y="234"/>
                    <a:pt x="2020" y="292"/>
                    <a:pt x="2037" y="348"/>
                  </a:cubicBezTo>
                  <a:cubicBezTo>
                    <a:pt x="2048" y="385"/>
                    <a:pt x="2060" y="424"/>
                    <a:pt x="2075" y="461"/>
                  </a:cubicBezTo>
                  <a:cubicBezTo>
                    <a:pt x="2080" y="474"/>
                    <a:pt x="2085" y="487"/>
                    <a:pt x="2092" y="501"/>
                  </a:cubicBezTo>
                  <a:cubicBezTo>
                    <a:pt x="2111" y="545"/>
                    <a:pt x="2135" y="588"/>
                    <a:pt x="2157" y="630"/>
                  </a:cubicBezTo>
                  <a:cubicBezTo>
                    <a:pt x="2181" y="673"/>
                    <a:pt x="2205" y="718"/>
                    <a:pt x="2225" y="763"/>
                  </a:cubicBezTo>
                  <a:cubicBezTo>
                    <a:pt x="2247" y="812"/>
                    <a:pt x="2261" y="856"/>
                    <a:pt x="2269" y="899"/>
                  </a:cubicBezTo>
                  <a:cubicBezTo>
                    <a:pt x="2279" y="950"/>
                    <a:pt x="2280" y="998"/>
                    <a:pt x="2272" y="1048"/>
                  </a:cubicBezTo>
                  <a:cubicBezTo>
                    <a:pt x="2255" y="1156"/>
                    <a:pt x="2195" y="1267"/>
                    <a:pt x="2094" y="1380"/>
                  </a:cubicBezTo>
                  <a:cubicBezTo>
                    <a:pt x="2011" y="1474"/>
                    <a:pt x="1901" y="1567"/>
                    <a:pt x="1768" y="1655"/>
                  </a:cubicBezTo>
                  <a:cubicBezTo>
                    <a:pt x="1689" y="1707"/>
                    <a:pt x="1596" y="1764"/>
                    <a:pt x="1497" y="1792"/>
                  </a:cubicBezTo>
                  <a:cubicBezTo>
                    <a:pt x="1453" y="1805"/>
                    <a:pt x="1407" y="1811"/>
                    <a:pt x="1363" y="1818"/>
                  </a:cubicBezTo>
                  <a:cubicBezTo>
                    <a:pt x="1342" y="1821"/>
                    <a:pt x="1321" y="1824"/>
                    <a:pt x="1299" y="1827"/>
                  </a:cubicBezTo>
                  <a:cubicBezTo>
                    <a:pt x="1189" y="1847"/>
                    <a:pt x="1085" y="1885"/>
                    <a:pt x="985" y="1922"/>
                  </a:cubicBezTo>
                  <a:cubicBezTo>
                    <a:pt x="858" y="1969"/>
                    <a:pt x="737" y="2013"/>
                    <a:pt x="618" y="2013"/>
                  </a:cubicBezTo>
                  <a:cubicBezTo>
                    <a:pt x="591" y="2013"/>
                    <a:pt x="564" y="2011"/>
                    <a:pt x="537" y="2006"/>
                  </a:cubicBezTo>
                  <a:moveTo>
                    <a:pt x="1495" y="60"/>
                  </a:moveTo>
                  <a:cubicBezTo>
                    <a:pt x="1405" y="101"/>
                    <a:pt x="1317" y="159"/>
                    <a:pt x="1249" y="205"/>
                  </a:cubicBezTo>
                  <a:cubicBezTo>
                    <a:pt x="1178" y="253"/>
                    <a:pt x="1097" y="308"/>
                    <a:pt x="1015" y="351"/>
                  </a:cubicBezTo>
                  <a:cubicBezTo>
                    <a:pt x="918" y="403"/>
                    <a:pt x="832" y="430"/>
                    <a:pt x="754" y="433"/>
                  </a:cubicBezTo>
                  <a:cubicBezTo>
                    <a:pt x="713" y="435"/>
                    <a:pt x="672" y="431"/>
                    <a:pt x="632" y="427"/>
                  </a:cubicBezTo>
                  <a:cubicBezTo>
                    <a:pt x="604" y="424"/>
                    <a:pt x="576" y="420"/>
                    <a:pt x="547" y="420"/>
                  </a:cubicBezTo>
                  <a:cubicBezTo>
                    <a:pt x="493" y="418"/>
                    <a:pt x="449" y="427"/>
                    <a:pt x="408" y="446"/>
                  </a:cubicBezTo>
                  <a:cubicBezTo>
                    <a:pt x="310" y="492"/>
                    <a:pt x="259" y="588"/>
                    <a:pt x="238" y="642"/>
                  </a:cubicBezTo>
                  <a:cubicBezTo>
                    <a:pt x="232" y="656"/>
                    <a:pt x="227" y="671"/>
                    <a:pt x="223" y="686"/>
                  </a:cubicBezTo>
                  <a:cubicBezTo>
                    <a:pt x="213" y="718"/>
                    <a:pt x="206" y="752"/>
                    <a:pt x="200" y="784"/>
                  </a:cubicBezTo>
                  <a:cubicBezTo>
                    <a:pt x="188" y="842"/>
                    <a:pt x="175" y="902"/>
                    <a:pt x="147" y="960"/>
                  </a:cubicBezTo>
                  <a:cubicBezTo>
                    <a:pt x="131" y="991"/>
                    <a:pt x="112" y="1022"/>
                    <a:pt x="92" y="1051"/>
                  </a:cubicBezTo>
                  <a:cubicBezTo>
                    <a:pt x="72" y="1083"/>
                    <a:pt x="51" y="1115"/>
                    <a:pt x="36" y="1148"/>
                  </a:cubicBezTo>
                  <a:cubicBezTo>
                    <a:pt x="12" y="1198"/>
                    <a:pt x="0" y="1250"/>
                    <a:pt x="1" y="1303"/>
                  </a:cubicBezTo>
                  <a:cubicBezTo>
                    <a:pt x="1" y="1350"/>
                    <a:pt x="10" y="1397"/>
                    <a:pt x="28" y="1448"/>
                  </a:cubicBezTo>
                  <a:cubicBezTo>
                    <a:pt x="52" y="1514"/>
                    <a:pt x="87" y="1575"/>
                    <a:pt x="121" y="1631"/>
                  </a:cubicBezTo>
                  <a:cubicBezTo>
                    <a:pt x="154" y="1686"/>
                    <a:pt x="193" y="1749"/>
                    <a:pt x="237" y="1805"/>
                  </a:cubicBezTo>
                  <a:cubicBezTo>
                    <a:pt x="285" y="1866"/>
                    <a:pt x="336" y="1913"/>
                    <a:pt x="391" y="1947"/>
                  </a:cubicBezTo>
                  <a:cubicBezTo>
                    <a:pt x="438" y="1976"/>
                    <a:pt x="486" y="1995"/>
                    <a:pt x="537" y="2005"/>
                  </a:cubicBezTo>
                  <a:cubicBezTo>
                    <a:pt x="683" y="2033"/>
                    <a:pt x="829" y="1978"/>
                    <a:pt x="985" y="1921"/>
                  </a:cubicBezTo>
                  <a:cubicBezTo>
                    <a:pt x="1085" y="1884"/>
                    <a:pt x="1189" y="1846"/>
                    <a:pt x="1299" y="1827"/>
                  </a:cubicBezTo>
                  <a:cubicBezTo>
                    <a:pt x="1320" y="1823"/>
                    <a:pt x="1342" y="1820"/>
                    <a:pt x="1363" y="1817"/>
                  </a:cubicBezTo>
                  <a:cubicBezTo>
                    <a:pt x="1407" y="1811"/>
                    <a:pt x="1452" y="1804"/>
                    <a:pt x="1497" y="1791"/>
                  </a:cubicBezTo>
                  <a:cubicBezTo>
                    <a:pt x="1595" y="1764"/>
                    <a:pt x="1689" y="1707"/>
                    <a:pt x="1768" y="1655"/>
                  </a:cubicBezTo>
                  <a:cubicBezTo>
                    <a:pt x="1900" y="1566"/>
                    <a:pt x="2010" y="1474"/>
                    <a:pt x="2094" y="1380"/>
                  </a:cubicBezTo>
                  <a:cubicBezTo>
                    <a:pt x="2194" y="1267"/>
                    <a:pt x="2254" y="1155"/>
                    <a:pt x="2271" y="1048"/>
                  </a:cubicBezTo>
                  <a:cubicBezTo>
                    <a:pt x="2279" y="998"/>
                    <a:pt x="2278" y="950"/>
                    <a:pt x="2269" y="899"/>
                  </a:cubicBezTo>
                  <a:cubicBezTo>
                    <a:pt x="2260" y="857"/>
                    <a:pt x="2246" y="812"/>
                    <a:pt x="2224" y="763"/>
                  </a:cubicBezTo>
                  <a:cubicBezTo>
                    <a:pt x="2204" y="718"/>
                    <a:pt x="2180" y="673"/>
                    <a:pt x="2157" y="630"/>
                  </a:cubicBezTo>
                  <a:cubicBezTo>
                    <a:pt x="2134" y="588"/>
                    <a:pt x="2111" y="545"/>
                    <a:pt x="2091" y="502"/>
                  </a:cubicBezTo>
                  <a:cubicBezTo>
                    <a:pt x="2085" y="488"/>
                    <a:pt x="2079" y="474"/>
                    <a:pt x="2074" y="461"/>
                  </a:cubicBezTo>
                  <a:cubicBezTo>
                    <a:pt x="2059" y="424"/>
                    <a:pt x="2048" y="385"/>
                    <a:pt x="2036" y="348"/>
                  </a:cubicBezTo>
                  <a:cubicBezTo>
                    <a:pt x="2019" y="292"/>
                    <a:pt x="2002" y="234"/>
                    <a:pt x="1975" y="182"/>
                  </a:cubicBezTo>
                  <a:cubicBezTo>
                    <a:pt x="1952" y="136"/>
                    <a:pt x="1921" y="97"/>
                    <a:pt x="1886" y="68"/>
                  </a:cubicBezTo>
                  <a:cubicBezTo>
                    <a:pt x="1845" y="35"/>
                    <a:pt x="1798" y="15"/>
                    <a:pt x="1745" y="9"/>
                  </a:cubicBezTo>
                  <a:cubicBezTo>
                    <a:pt x="1733" y="7"/>
                    <a:pt x="1721" y="7"/>
                    <a:pt x="1709" y="7"/>
                  </a:cubicBezTo>
                  <a:cubicBezTo>
                    <a:pt x="1645" y="7"/>
                    <a:pt x="1575" y="24"/>
                    <a:pt x="1495" y="6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5" name="Freeform 22">
              <a:extLst>
                <a:ext uri="{FF2B5EF4-FFF2-40B4-BE49-F238E27FC236}">
                  <a16:creationId xmlns:a16="http://schemas.microsoft.com/office/drawing/2014/main" id="{477C0B12-3EDF-4F61-8538-42A00480048C}"/>
                </a:ext>
              </a:extLst>
            </p:cNvPr>
            <p:cNvSpPr>
              <a:spLocks noEditPoints="1"/>
            </p:cNvSpPr>
            <p:nvPr/>
          </p:nvSpPr>
          <p:spPr bwMode="auto">
            <a:xfrm>
              <a:off x="4966" y="1573"/>
              <a:ext cx="1790" cy="1595"/>
            </a:xfrm>
            <a:custGeom>
              <a:avLst/>
              <a:gdLst>
                <a:gd name="T0" fmla="*/ 415 w 2418"/>
                <a:gd name="T1" fmla="*/ 2064 h 2154"/>
                <a:gd name="T2" fmla="*/ 128 w 2418"/>
                <a:gd name="T3" fmla="*/ 1728 h 2154"/>
                <a:gd name="T4" fmla="*/ 1 w 2418"/>
                <a:gd name="T5" fmla="*/ 1380 h 2154"/>
                <a:gd name="T6" fmla="*/ 98 w 2418"/>
                <a:gd name="T7" fmla="*/ 1112 h 2154"/>
                <a:gd name="T8" fmla="*/ 156 w 2418"/>
                <a:gd name="T9" fmla="*/ 1015 h 2154"/>
                <a:gd name="T10" fmla="*/ 237 w 2418"/>
                <a:gd name="T11" fmla="*/ 725 h 2154"/>
                <a:gd name="T12" fmla="*/ 434 w 2418"/>
                <a:gd name="T13" fmla="*/ 471 h 2154"/>
                <a:gd name="T14" fmla="*/ 583 w 2418"/>
                <a:gd name="T15" fmla="*/ 444 h 2154"/>
                <a:gd name="T16" fmla="*/ 803 w 2418"/>
                <a:gd name="T17" fmla="*/ 460 h 2154"/>
                <a:gd name="T18" fmla="*/ 1326 w 2418"/>
                <a:gd name="T19" fmla="*/ 217 h 2154"/>
                <a:gd name="T20" fmla="*/ 1852 w 2418"/>
                <a:gd name="T21" fmla="*/ 9 h 2154"/>
                <a:gd name="T22" fmla="*/ 2097 w 2418"/>
                <a:gd name="T23" fmla="*/ 193 h 2154"/>
                <a:gd name="T24" fmla="*/ 2201 w 2418"/>
                <a:gd name="T25" fmla="*/ 489 h 2154"/>
                <a:gd name="T26" fmla="*/ 2288 w 2418"/>
                <a:gd name="T27" fmla="*/ 667 h 2154"/>
                <a:gd name="T28" fmla="*/ 2407 w 2418"/>
                <a:gd name="T29" fmla="*/ 952 h 2154"/>
                <a:gd name="T30" fmla="*/ 2221 w 2418"/>
                <a:gd name="T31" fmla="*/ 1462 h 2154"/>
                <a:gd name="T32" fmla="*/ 1589 w 2418"/>
                <a:gd name="T33" fmla="*/ 1899 h 2154"/>
                <a:gd name="T34" fmla="*/ 1379 w 2418"/>
                <a:gd name="T35" fmla="*/ 1936 h 2154"/>
                <a:gd name="T36" fmla="*/ 656 w 2418"/>
                <a:gd name="T37" fmla="*/ 2133 h 2154"/>
                <a:gd name="T38" fmla="*/ 1587 w 2418"/>
                <a:gd name="T39" fmla="*/ 64 h 2154"/>
                <a:gd name="T40" fmla="*/ 1079 w 2418"/>
                <a:gd name="T41" fmla="*/ 373 h 2154"/>
                <a:gd name="T42" fmla="*/ 673 w 2418"/>
                <a:gd name="T43" fmla="*/ 453 h 2154"/>
                <a:gd name="T44" fmla="*/ 569 w 2418"/>
                <a:gd name="T45" fmla="*/ 445 h 2154"/>
                <a:gd name="T46" fmla="*/ 254 w 2418"/>
                <a:gd name="T47" fmla="*/ 679 h 2154"/>
                <a:gd name="T48" fmla="*/ 213 w 2418"/>
                <a:gd name="T49" fmla="*/ 830 h 2154"/>
                <a:gd name="T50" fmla="*/ 156 w 2418"/>
                <a:gd name="T51" fmla="*/ 1016 h 2154"/>
                <a:gd name="T52" fmla="*/ 39 w 2418"/>
                <a:gd name="T53" fmla="*/ 1215 h 2154"/>
                <a:gd name="T54" fmla="*/ 31 w 2418"/>
                <a:gd name="T55" fmla="*/ 1534 h 2154"/>
                <a:gd name="T56" fmla="*/ 252 w 2418"/>
                <a:gd name="T57" fmla="*/ 1912 h 2154"/>
                <a:gd name="T58" fmla="*/ 571 w 2418"/>
                <a:gd name="T59" fmla="*/ 2125 h 2154"/>
                <a:gd name="T60" fmla="*/ 1379 w 2418"/>
                <a:gd name="T61" fmla="*/ 1935 h 2154"/>
                <a:gd name="T62" fmla="*/ 1589 w 2418"/>
                <a:gd name="T63" fmla="*/ 1898 h 2154"/>
                <a:gd name="T64" fmla="*/ 2221 w 2418"/>
                <a:gd name="T65" fmla="*/ 1461 h 2154"/>
                <a:gd name="T66" fmla="*/ 2406 w 2418"/>
                <a:gd name="T67" fmla="*/ 952 h 2154"/>
                <a:gd name="T68" fmla="*/ 2287 w 2418"/>
                <a:gd name="T69" fmla="*/ 667 h 2154"/>
                <a:gd name="T70" fmla="*/ 2200 w 2418"/>
                <a:gd name="T71" fmla="*/ 489 h 2154"/>
                <a:gd name="T72" fmla="*/ 2096 w 2418"/>
                <a:gd name="T73" fmla="*/ 194 h 2154"/>
                <a:gd name="T74" fmla="*/ 1852 w 2418"/>
                <a:gd name="T75" fmla="*/ 9 h 2154"/>
                <a:gd name="T76" fmla="*/ 1587 w 2418"/>
                <a:gd name="T77" fmla="*/ 64 h 2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18" h="2154">
                  <a:moveTo>
                    <a:pt x="571" y="2126"/>
                  </a:moveTo>
                  <a:cubicBezTo>
                    <a:pt x="516" y="2115"/>
                    <a:pt x="465" y="2095"/>
                    <a:pt x="415" y="2064"/>
                  </a:cubicBezTo>
                  <a:cubicBezTo>
                    <a:pt x="356" y="2027"/>
                    <a:pt x="303" y="1978"/>
                    <a:pt x="251" y="1913"/>
                  </a:cubicBezTo>
                  <a:cubicBezTo>
                    <a:pt x="204" y="1853"/>
                    <a:pt x="164" y="1787"/>
                    <a:pt x="128" y="1728"/>
                  </a:cubicBezTo>
                  <a:cubicBezTo>
                    <a:pt x="92" y="1669"/>
                    <a:pt x="55" y="1604"/>
                    <a:pt x="30" y="1534"/>
                  </a:cubicBezTo>
                  <a:cubicBezTo>
                    <a:pt x="10" y="1480"/>
                    <a:pt x="1" y="1429"/>
                    <a:pt x="1" y="1380"/>
                  </a:cubicBezTo>
                  <a:cubicBezTo>
                    <a:pt x="0" y="1323"/>
                    <a:pt x="13" y="1268"/>
                    <a:pt x="38" y="1215"/>
                  </a:cubicBezTo>
                  <a:cubicBezTo>
                    <a:pt x="54" y="1179"/>
                    <a:pt x="77" y="1145"/>
                    <a:pt x="98" y="1112"/>
                  </a:cubicBezTo>
                  <a:cubicBezTo>
                    <a:pt x="119" y="1080"/>
                    <a:pt x="140" y="1048"/>
                    <a:pt x="156" y="1015"/>
                  </a:cubicBezTo>
                  <a:cubicBezTo>
                    <a:pt x="156" y="1015"/>
                    <a:pt x="156" y="1015"/>
                    <a:pt x="156" y="1015"/>
                  </a:cubicBezTo>
                  <a:cubicBezTo>
                    <a:pt x="186" y="954"/>
                    <a:pt x="199" y="891"/>
                    <a:pt x="212" y="829"/>
                  </a:cubicBezTo>
                  <a:cubicBezTo>
                    <a:pt x="219" y="795"/>
                    <a:pt x="227" y="760"/>
                    <a:pt x="237" y="725"/>
                  </a:cubicBezTo>
                  <a:cubicBezTo>
                    <a:pt x="241" y="710"/>
                    <a:pt x="247" y="694"/>
                    <a:pt x="253" y="679"/>
                  </a:cubicBezTo>
                  <a:cubicBezTo>
                    <a:pt x="276" y="622"/>
                    <a:pt x="330" y="520"/>
                    <a:pt x="434" y="471"/>
                  </a:cubicBezTo>
                  <a:cubicBezTo>
                    <a:pt x="475" y="453"/>
                    <a:pt x="518" y="444"/>
                    <a:pt x="569" y="444"/>
                  </a:cubicBezTo>
                  <a:cubicBezTo>
                    <a:pt x="574" y="444"/>
                    <a:pt x="578" y="444"/>
                    <a:pt x="583" y="444"/>
                  </a:cubicBezTo>
                  <a:cubicBezTo>
                    <a:pt x="613" y="445"/>
                    <a:pt x="644" y="449"/>
                    <a:pt x="673" y="452"/>
                  </a:cubicBezTo>
                  <a:cubicBezTo>
                    <a:pt x="715" y="457"/>
                    <a:pt x="758" y="462"/>
                    <a:pt x="803" y="460"/>
                  </a:cubicBezTo>
                  <a:cubicBezTo>
                    <a:pt x="885" y="456"/>
                    <a:pt x="975" y="427"/>
                    <a:pt x="1078" y="373"/>
                  </a:cubicBezTo>
                  <a:cubicBezTo>
                    <a:pt x="1164" y="327"/>
                    <a:pt x="1250" y="268"/>
                    <a:pt x="1326" y="217"/>
                  </a:cubicBezTo>
                  <a:cubicBezTo>
                    <a:pt x="1397" y="168"/>
                    <a:pt x="1491" y="106"/>
                    <a:pt x="1587" y="63"/>
                  </a:cubicBezTo>
                  <a:cubicBezTo>
                    <a:pt x="1688" y="18"/>
                    <a:pt x="1775" y="0"/>
                    <a:pt x="1852" y="9"/>
                  </a:cubicBezTo>
                  <a:cubicBezTo>
                    <a:pt x="1908" y="15"/>
                    <a:pt x="1958" y="36"/>
                    <a:pt x="2002" y="72"/>
                  </a:cubicBezTo>
                  <a:cubicBezTo>
                    <a:pt x="2040" y="103"/>
                    <a:pt x="2072" y="144"/>
                    <a:pt x="2097" y="193"/>
                  </a:cubicBezTo>
                  <a:cubicBezTo>
                    <a:pt x="2125" y="248"/>
                    <a:pt x="2143" y="309"/>
                    <a:pt x="2161" y="368"/>
                  </a:cubicBezTo>
                  <a:cubicBezTo>
                    <a:pt x="2173" y="408"/>
                    <a:pt x="2185" y="450"/>
                    <a:pt x="2201" y="489"/>
                  </a:cubicBezTo>
                  <a:cubicBezTo>
                    <a:pt x="2206" y="502"/>
                    <a:pt x="2212" y="517"/>
                    <a:pt x="2219" y="532"/>
                  </a:cubicBezTo>
                  <a:cubicBezTo>
                    <a:pt x="2240" y="578"/>
                    <a:pt x="2264" y="623"/>
                    <a:pt x="2288" y="667"/>
                  </a:cubicBezTo>
                  <a:cubicBezTo>
                    <a:pt x="2313" y="713"/>
                    <a:pt x="2339" y="760"/>
                    <a:pt x="2360" y="808"/>
                  </a:cubicBezTo>
                  <a:cubicBezTo>
                    <a:pt x="2383" y="860"/>
                    <a:pt x="2398" y="907"/>
                    <a:pt x="2407" y="952"/>
                  </a:cubicBezTo>
                  <a:cubicBezTo>
                    <a:pt x="2417" y="1006"/>
                    <a:pt x="2418" y="1057"/>
                    <a:pt x="2409" y="1110"/>
                  </a:cubicBezTo>
                  <a:cubicBezTo>
                    <a:pt x="2391" y="1224"/>
                    <a:pt x="2328" y="1342"/>
                    <a:pt x="2221" y="1462"/>
                  </a:cubicBezTo>
                  <a:cubicBezTo>
                    <a:pt x="2132" y="1562"/>
                    <a:pt x="2016" y="1660"/>
                    <a:pt x="1875" y="1754"/>
                  </a:cubicBezTo>
                  <a:cubicBezTo>
                    <a:pt x="1792" y="1809"/>
                    <a:pt x="1693" y="1870"/>
                    <a:pt x="1589" y="1899"/>
                  </a:cubicBezTo>
                  <a:cubicBezTo>
                    <a:pt x="1542" y="1912"/>
                    <a:pt x="1493" y="1919"/>
                    <a:pt x="1447" y="1926"/>
                  </a:cubicBezTo>
                  <a:cubicBezTo>
                    <a:pt x="1425" y="1929"/>
                    <a:pt x="1402" y="1932"/>
                    <a:pt x="1379" y="1936"/>
                  </a:cubicBezTo>
                  <a:cubicBezTo>
                    <a:pt x="1263" y="1956"/>
                    <a:pt x="1152" y="1997"/>
                    <a:pt x="1046" y="2036"/>
                  </a:cubicBezTo>
                  <a:cubicBezTo>
                    <a:pt x="911" y="2086"/>
                    <a:pt x="783" y="2133"/>
                    <a:pt x="656" y="2133"/>
                  </a:cubicBezTo>
                  <a:cubicBezTo>
                    <a:pt x="628" y="2133"/>
                    <a:pt x="599" y="2131"/>
                    <a:pt x="571" y="2126"/>
                  </a:cubicBezTo>
                  <a:moveTo>
                    <a:pt x="1587" y="64"/>
                  </a:moveTo>
                  <a:cubicBezTo>
                    <a:pt x="1492" y="107"/>
                    <a:pt x="1398" y="168"/>
                    <a:pt x="1327" y="217"/>
                  </a:cubicBezTo>
                  <a:cubicBezTo>
                    <a:pt x="1251" y="269"/>
                    <a:pt x="1165" y="328"/>
                    <a:pt x="1079" y="373"/>
                  </a:cubicBezTo>
                  <a:cubicBezTo>
                    <a:pt x="975" y="428"/>
                    <a:pt x="885" y="457"/>
                    <a:pt x="803" y="460"/>
                  </a:cubicBezTo>
                  <a:cubicBezTo>
                    <a:pt x="758" y="462"/>
                    <a:pt x="715" y="457"/>
                    <a:pt x="673" y="453"/>
                  </a:cubicBezTo>
                  <a:cubicBezTo>
                    <a:pt x="643" y="449"/>
                    <a:pt x="613" y="446"/>
                    <a:pt x="583" y="445"/>
                  </a:cubicBezTo>
                  <a:cubicBezTo>
                    <a:pt x="578" y="445"/>
                    <a:pt x="574" y="445"/>
                    <a:pt x="569" y="445"/>
                  </a:cubicBezTo>
                  <a:cubicBezTo>
                    <a:pt x="518" y="445"/>
                    <a:pt x="475" y="454"/>
                    <a:pt x="434" y="472"/>
                  </a:cubicBezTo>
                  <a:cubicBezTo>
                    <a:pt x="330" y="520"/>
                    <a:pt x="277" y="623"/>
                    <a:pt x="254" y="679"/>
                  </a:cubicBezTo>
                  <a:cubicBezTo>
                    <a:pt x="248" y="694"/>
                    <a:pt x="242" y="710"/>
                    <a:pt x="238" y="726"/>
                  </a:cubicBezTo>
                  <a:cubicBezTo>
                    <a:pt x="227" y="760"/>
                    <a:pt x="220" y="795"/>
                    <a:pt x="213" y="830"/>
                  </a:cubicBezTo>
                  <a:cubicBezTo>
                    <a:pt x="200" y="891"/>
                    <a:pt x="186" y="954"/>
                    <a:pt x="156" y="1016"/>
                  </a:cubicBezTo>
                  <a:cubicBezTo>
                    <a:pt x="156" y="1016"/>
                    <a:pt x="156" y="1016"/>
                    <a:pt x="156" y="1016"/>
                  </a:cubicBezTo>
                  <a:cubicBezTo>
                    <a:pt x="140" y="1048"/>
                    <a:pt x="119" y="1081"/>
                    <a:pt x="99" y="1112"/>
                  </a:cubicBezTo>
                  <a:cubicBezTo>
                    <a:pt x="77" y="1145"/>
                    <a:pt x="55" y="1180"/>
                    <a:pt x="39" y="1215"/>
                  </a:cubicBezTo>
                  <a:cubicBezTo>
                    <a:pt x="14" y="1268"/>
                    <a:pt x="1" y="1323"/>
                    <a:pt x="1" y="1380"/>
                  </a:cubicBezTo>
                  <a:cubicBezTo>
                    <a:pt x="2" y="1429"/>
                    <a:pt x="11" y="1480"/>
                    <a:pt x="31" y="1534"/>
                  </a:cubicBezTo>
                  <a:cubicBezTo>
                    <a:pt x="56" y="1604"/>
                    <a:pt x="93" y="1668"/>
                    <a:pt x="129" y="1728"/>
                  </a:cubicBezTo>
                  <a:cubicBezTo>
                    <a:pt x="165" y="1786"/>
                    <a:pt x="205" y="1853"/>
                    <a:pt x="252" y="1912"/>
                  </a:cubicBezTo>
                  <a:cubicBezTo>
                    <a:pt x="303" y="1977"/>
                    <a:pt x="357" y="2027"/>
                    <a:pt x="415" y="2063"/>
                  </a:cubicBezTo>
                  <a:cubicBezTo>
                    <a:pt x="465" y="2094"/>
                    <a:pt x="516" y="2115"/>
                    <a:pt x="571" y="2125"/>
                  </a:cubicBezTo>
                  <a:cubicBezTo>
                    <a:pt x="725" y="2154"/>
                    <a:pt x="881" y="2097"/>
                    <a:pt x="1045" y="2036"/>
                  </a:cubicBezTo>
                  <a:cubicBezTo>
                    <a:pt x="1152" y="1996"/>
                    <a:pt x="1262" y="1956"/>
                    <a:pt x="1379" y="1935"/>
                  </a:cubicBezTo>
                  <a:cubicBezTo>
                    <a:pt x="1402" y="1931"/>
                    <a:pt x="1425" y="1928"/>
                    <a:pt x="1447" y="1925"/>
                  </a:cubicBezTo>
                  <a:cubicBezTo>
                    <a:pt x="1493" y="1918"/>
                    <a:pt x="1541" y="1912"/>
                    <a:pt x="1589" y="1898"/>
                  </a:cubicBezTo>
                  <a:cubicBezTo>
                    <a:pt x="1693" y="1869"/>
                    <a:pt x="1792" y="1808"/>
                    <a:pt x="1875" y="1753"/>
                  </a:cubicBezTo>
                  <a:cubicBezTo>
                    <a:pt x="2015" y="1660"/>
                    <a:pt x="2132" y="1561"/>
                    <a:pt x="2221" y="1461"/>
                  </a:cubicBezTo>
                  <a:cubicBezTo>
                    <a:pt x="2327" y="1342"/>
                    <a:pt x="2390" y="1224"/>
                    <a:pt x="2408" y="1110"/>
                  </a:cubicBezTo>
                  <a:cubicBezTo>
                    <a:pt x="2417" y="1057"/>
                    <a:pt x="2416" y="1006"/>
                    <a:pt x="2406" y="952"/>
                  </a:cubicBezTo>
                  <a:cubicBezTo>
                    <a:pt x="2397" y="907"/>
                    <a:pt x="2382" y="860"/>
                    <a:pt x="2359" y="809"/>
                  </a:cubicBezTo>
                  <a:cubicBezTo>
                    <a:pt x="2338" y="761"/>
                    <a:pt x="2312" y="713"/>
                    <a:pt x="2287" y="667"/>
                  </a:cubicBezTo>
                  <a:cubicBezTo>
                    <a:pt x="2263" y="623"/>
                    <a:pt x="2239" y="578"/>
                    <a:pt x="2218" y="532"/>
                  </a:cubicBezTo>
                  <a:cubicBezTo>
                    <a:pt x="2211" y="517"/>
                    <a:pt x="2205" y="503"/>
                    <a:pt x="2200" y="489"/>
                  </a:cubicBezTo>
                  <a:cubicBezTo>
                    <a:pt x="2185" y="450"/>
                    <a:pt x="2172" y="409"/>
                    <a:pt x="2160" y="369"/>
                  </a:cubicBezTo>
                  <a:cubicBezTo>
                    <a:pt x="2142" y="310"/>
                    <a:pt x="2124" y="249"/>
                    <a:pt x="2096" y="194"/>
                  </a:cubicBezTo>
                  <a:cubicBezTo>
                    <a:pt x="2071" y="144"/>
                    <a:pt x="2039" y="103"/>
                    <a:pt x="2001" y="73"/>
                  </a:cubicBezTo>
                  <a:cubicBezTo>
                    <a:pt x="1958" y="37"/>
                    <a:pt x="1908" y="16"/>
                    <a:pt x="1852" y="9"/>
                  </a:cubicBezTo>
                  <a:cubicBezTo>
                    <a:pt x="1840" y="8"/>
                    <a:pt x="1826" y="7"/>
                    <a:pt x="1813" y="7"/>
                  </a:cubicBezTo>
                  <a:cubicBezTo>
                    <a:pt x="1746" y="7"/>
                    <a:pt x="1672" y="26"/>
                    <a:pt x="1587"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6" name="Freeform 23">
              <a:extLst>
                <a:ext uri="{FF2B5EF4-FFF2-40B4-BE49-F238E27FC236}">
                  <a16:creationId xmlns:a16="http://schemas.microsoft.com/office/drawing/2014/main" id="{FC039648-B039-45EE-A769-48F17ABA4561}"/>
                </a:ext>
              </a:extLst>
            </p:cNvPr>
            <p:cNvSpPr>
              <a:spLocks noEditPoints="1"/>
            </p:cNvSpPr>
            <p:nvPr/>
          </p:nvSpPr>
          <p:spPr bwMode="auto">
            <a:xfrm>
              <a:off x="4898" y="1550"/>
              <a:ext cx="1891" cy="1679"/>
            </a:xfrm>
            <a:custGeom>
              <a:avLst/>
              <a:gdLst>
                <a:gd name="T0" fmla="*/ 438 w 2554"/>
                <a:gd name="T1" fmla="*/ 2173 h 2268"/>
                <a:gd name="T2" fmla="*/ 135 w 2554"/>
                <a:gd name="T3" fmla="*/ 1818 h 2268"/>
                <a:gd name="T4" fmla="*/ 0 w 2554"/>
                <a:gd name="T5" fmla="*/ 1449 h 2268"/>
                <a:gd name="T6" fmla="*/ 104 w 2554"/>
                <a:gd name="T7" fmla="*/ 1166 h 2268"/>
                <a:gd name="T8" fmla="*/ 224 w 2554"/>
                <a:gd name="T9" fmla="*/ 868 h 2268"/>
                <a:gd name="T10" fmla="*/ 268 w 2554"/>
                <a:gd name="T11" fmla="*/ 709 h 2268"/>
                <a:gd name="T12" fmla="*/ 601 w 2554"/>
                <a:gd name="T13" fmla="*/ 462 h 2268"/>
                <a:gd name="T14" fmla="*/ 713 w 2554"/>
                <a:gd name="T15" fmla="*/ 471 h 2268"/>
                <a:gd name="T16" fmla="*/ 1141 w 2554"/>
                <a:gd name="T17" fmla="*/ 388 h 2268"/>
                <a:gd name="T18" fmla="*/ 1917 w 2554"/>
                <a:gd name="T19" fmla="*/ 0 h 2268"/>
                <a:gd name="T20" fmla="*/ 2116 w 2554"/>
                <a:gd name="T21" fmla="*/ 69 h 2268"/>
                <a:gd name="T22" fmla="*/ 2284 w 2554"/>
                <a:gd name="T23" fmla="*/ 382 h 2268"/>
                <a:gd name="T24" fmla="*/ 2345 w 2554"/>
                <a:gd name="T25" fmla="*/ 555 h 2268"/>
                <a:gd name="T26" fmla="*/ 2494 w 2554"/>
                <a:gd name="T27" fmla="*/ 847 h 2268"/>
                <a:gd name="T28" fmla="*/ 2546 w 2554"/>
                <a:gd name="T29" fmla="*/ 1165 h 2268"/>
                <a:gd name="T30" fmla="*/ 1981 w 2554"/>
                <a:gd name="T31" fmla="*/ 1846 h 2268"/>
                <a:gd name="T32" fmla="*/ 1530 w 2554"/>
                <a:gd name="T33" fmla="*/ 2027 h 2268"/>
                <a:gd name="T34" fmla="*/ 1106 w 2554"/>
                <a:gd name="T35" fmla="*/ 2144 h 2268"/>
                <a:gd name="T36" fmla="*/ 603 w 2554"/>
                <a:gd name="T37" fmla="*/ 2238 h 2268"/>
                <a:gd name="T38" fmla="*/ 1141 w 2554"/>
                <a:gd name="T39" fmla="*/ 388 h 2268"/>
                <a:gd name="T40" fmla="*/ 713 w 2554"/>
                <a:gd name="T41" fmla="*/ 472 h 2268"/>
                <a:gd name="T42" fmla="*/ 601 w 2554"/>
                <a:gd name="T43" fmla="*/ 463 h 2268"/>
                <a:gd name="T44" fmla="*/ 269 w 2554"/>
                <a:gd name="T45" fmla="*/ 709 h 2268"/>
                <a:gd name="T46" fmla="*/ 225 w 2554"/>
                <a:gd name="T47" fmla="*/ 868 h 2268"/>
                <a:gd name="T48" fmla="*/ 165 w 2554"/>
                <a:gd name="T49" fmla="*/ 1064 h 2268"/>
                <a:gd name="T50" fmla="*/ 40 w 2554"/>
                <a:gd name="T51" fmla="*/ 1275 h 2268"/>
                <a:gd name="T52" fmla="*/ 32 w 2554"/>
                <a:gd name="T53" fmla="*/ 1612 h 2268"/>
                <a:gd name="T54" fmla="*/ 266 w 2554"/>
                <a:gd name="T55" fmla="*/ 2012 h 2268"/>
                <a:gd name="T56" fmla="*/ 603 w 2554"/>
                <a:gd name="T57" fmla="*/ 2238 h 2268"/>
                <a:gd name="T58" fmla="*/ 1458 w 2554"/>
                <a:gd name="T59" fmla="*/ 2037 h 2268"/>
                <a:gd name="T60" fmla="*/ 1679 w 2554"/>
                <a:gd name="T61" fmla="*/ 1998 h 2268"/>
                <a:gd name="T62" fmla="*/ 2346 w 2554"/>
                <a:gd name="T63" fmla="*/ 1536 h 2268"/>
                <a:gd name="T64" fmla="*/ 2542 w 2554"/>
                <a:gd name="T65" fmla="*/ 998 h 2268"/>
                <a:gd name="T66" fmla="*/ 2417 w 2554"/>
                <a:gd name="T67" fmla="*/ 697 h 2268"/>
                <a:gd name="T68" fmla="*/ 2325 w 2554"/>
                <a:gd name="T69" fmla="*/ 510 h 2268"/>
                <a:gd name="T70" fmla="*/ 2216 w 2554"/>
                <a:gd name="T71" fmla="*/ 198 h 2268"/>
                <a:gd name="T72" fmla="*/ 1958 w 2554"/>
                <a:gd name="T73" fmla="*/ 3 h 2268"/>
                <a:gd name="T74" fmla="*/ 1403 w 2554"/>
                <a:gd name="T75" fmla="*/ 223 h 2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54" h="2268">
                  <a:moveTo>
                    <a:pt x="603" y="2238"/>
                  </a:moveTo>
                  <a:cubicBezTo>
                    <a:pt x="545" y="2227"/>
                    <a:pt x="491" y="2206"/>
                    <a:pt x="438" y="2173"/>
                  </a:cubicBezTo>
                  <a:cubicBezTo>
                    <a:pt x="376" y="2134"/>
                    <a:pt x="320" y="2082"/>
                    <a:pt x="266" y="2013"/>
                  </a:cubicBezTo>
                  <a:cubicBezTo>
                    <a:pt x="216" y="1950"/>
                    <a:pt x="173" y="1880"/>
                    <a:pt x="135" y="1818"/>
                  </a:cubicBezTo>
                  <a:cubicBezTo>
                    <a:pt x="97" y="1755"/>
                    <a:pt x="58" y="1686"/>
                    <a:pt x="31" y="1613"/>
                  </a:cubicBezTo>
                  <a:cubicBezTo>
                    <a:pt x="11" y="1555"/>
                    <a:pt x="1" y="1502"/>
                    <a:pt x="0" y="1449"/>
                  </a:cubicBezTo>
                  <a:cubicBezTo>
                    <a:pt x="0" y="1390"/>
                    <a:pt x="13" y="1331"/>
                    <a:pt x="40" y="1275"/>
                  </a:cubicBezTo>
                  <a:cubicBezTo>
                    <a:pt x="57" y="1238"/>
                    <a:pt x="81" y="1201"/>
                    <a:pt x="104" y="1166"/>
                  </a:cubicBezTo>
                  <a:cubicBezTo>
                    <a:pt x="125" y="1133"/>
                    <a:pt x="148" y="1098"/>
                    <a:pt x="165" y="1064"/>
                  </a:cubicBezTo>
                  <a:cubicBezTo>
                    <a:pt x="196" y="999"/>
                    <a:pt x="211" y="933"/>
                    <a:pt x="224" y="868"/>
                  </a:cubicBezTo>
                  <a:cubicBezTo>
                    <a:pt x="232" y="832"/>
                    <a:pt x="240" y="795"/>
                    <a:pt x="251" y="758"/>
                  </a:cubicBezTo>
                  <a:cubicBezTo>
                    <a:pt x="256" y="742"/>
                    <a:pt x="262" y="725"/>
                    <a:pt x="268" y="709"/>
                  </a:cubicBezTo>
                  <a:cubicBezTo>
                    <a:pt x="292" y="649"/>
                    <a:pt x="350" y="541"/>
                    <a:pt x="460" y="491"/>
                  </a:cubicBezTo>
                  <a:cubicBezTo>
                    <a:pt x="502" y="471"/>
                    <a:pt x="547" y="462"/>
                    <a:pt x="601" y="462"/>
                  </a:cubicBezTo>
                  <a:cubicBezTo>
                    <a:pt x="606" y="462"/>
                    <a:pt x="612" y="462"/>
                    <a:pt x="618" y="462"/>
                  </a:cubicBezTo>
                  <a:cubicBezTo>
                    <a:pt x="649" y="463"/>
                    <a:pt x="682" y="467"/>
                    <a:pt x="713" y="471"/>
                  </a:cubicBezTo>
                  <a:cubicBezTo>
                    <a:pt x="757" y="476"/>
                    <a:pt x="803" y="482"/>
                    <a:pt x="850" y="480"/>
                  </a:cubicBezTo>
                  <a:cubicBezTo>
                    <a:pt x="937" y="476"/>
                    <a:pt x="1032" y="446"/>
                    <a:pt x="1141" y="388"/>
                  </a:cubicBezTo>
                  <a:cubicBezTo>
                    <a:pt x="1231" y="340"/>
                    <a:pt x="1318" y="280"/>
                    <a:pt x="1403" y="222"/>
                  </a:cubicBezTo>
                  <a:cubicBezTo>
                    <a:pt x="1564" y="111"/>
                    <a:pt x="1749" y="0"/>
                    <a:pt x="1917" y="0"/>
                  </a:cubicBezTo>
                  <a:cubicBezTo>
                    <a:pt x="1931" y="0"/>
                    <a:pt x="1945" y="1"/>
                    <a:pt x="1959" y="2"/>
                  </a:cubicBezTo>
                  <a:cubicBezTo>
                    <a:pt x="2017" y="9"/>
                    <a:pt x="2070" y="32"/>
                    <a:pt x="2116" y="69"/>
                  </a:cubicBezTo>
                  <a:cubicBezTo>
                    <a:pt x="2156" y="102"/>
                    <a:pt x="2190" y="145"/>
                    <a:pt x="2216" y="198"/>
                  </a:cubicBezTo>
                  <a:cubicBezTo>
                    <a:pt x="2246" y="256"/>
                    <a:pt x="2265" y="320"/>
                    <a:pt x="2284" y="382"/>
                  </a:cubicBezTo>
                  <a:cubicBezTo>
                    <a:pt x="2296" y="424"/>
                    <a:pt x="2310" y="468"/>
                    <a:pt x="2326" y="509"/>
                  </a:cubicBezTo>
                  <a:cubicBezTo>
                    <a:pt x="2332" y="524"/>
                    <a:pt x="2338" y="539"/>
                    <a:pt x="2345" y="555"/>
                  </a:cubicBezTo>
                  <a:cubicBezTo>
                    <a:pt x="2367" y="603"/>
                    <a:pt x="2393" y="651"/>
                    <a:pt x="2418" y="697"/>
                  </a:cubicBezTo>
                  <a:cubicBezTo>
                    <a:pt x="2444" y="746"/>
                    <a:pt x="2471" y="796"/>
                    <a:pt x="2494" y="847"/>
                  </a:cubicBezTo>
                  <a:cubicBezTo>
                    <a:pt x="2518" y="901"/>
                    <a:pt x="2534" y="951"/>
                    <a:pt x="2543" y="998"/>
                  </a:cubicBezTo>
                  <a:cubicBezTo>
                    <a:pt x="2554" y="1055"/>
                    <a:pt x="2554" y="1109"/>
                    <a:pt x="2546" y="1165"/>
                  </a:cubicBezTo>
                  <a:cubicBezTo>
                    <a:pt x="2526" y="1285"/>
                    <a:pt x="2460" y="1410"/>
                    <a:pt x="2347" y="1537"/>
                  </a:cubicBezTo>
                  <a:cubicBezTo>
                    <a:pt x="2253" y="1643"/>
                    <a:pt x="2130" y="1746"/>
                    <a:pt x="1981" y="1846"/>
                  </a:cubicBezTo>
                  <a:cubicBezTo>
                    <a:pt x="1894" y="1904"/>
                    <a:pt x="1789" y="1968"/>
                    <a:pt x="1680" y="1999"/>
                  </a:cubicBezTo>
                  <a:cubicBezTo>
                    <a:pt x="1630" y="2013"/>
                    <a:pt x="1579" y="2020"/>
                    <a:pt x="1530" y="2027"/>
                  </a:cubicBezTo>
                  <a:cubicBezTo>
                    <a:pt x="1507" y="2030"/>
                    <a:pt x="1482" y="2034"/>
                    <a:pt x="1459" y="2038"/>
                  </a:cubicBezTo>
                  <a:cubicBezTo>
                    <a:pt x="1335" y="2059"/>
                    <a:pt x="1218" y="2102"/>
                    <a:pt x="1106" y="2144"/>
                  </a:cubicBezTo>
                  <a:cubicBezTo>
                    <a:pt x="963" y="2196"/>
                    <a:pt x="827" y="2247"/>
                    <a:pt x="694" y="2247"/>
                  </a:cubicBezTo>
                  <a:cubicBezTo>
                    <a:pt x="663" y="2247"/>
                    <a:pt x="633" y="2244"/>
                    <a:pt x="603" y="2238"/>
                  </a:cubicBezTo>
                  <a:moveTo>
                    <a:pt x="1403" y="223"/>
                  </a:moveTo>
                  <a:cubicBezTo>
                    <a:pt x="1319" y="281"/>
                    <a:pt x="1231" y="340"/>
                    <a:pt x="1141" y="388"/>
                  </a:cubicBezTo>
                  <a:cubicBezTo>
                    <a:pt x="1032" y="446"/>
                    <a:pt x="937" y="477"/>
                    <a:pt x="850" y="480"/>
                  </a:cubicBezTo>
                  <a:cubicBezTo>
                    <a:pt x="803" y="482"/>
                    <a:pt x="757" y="477"/>
                    <a:pt x="713" y="472"/>
                  </a:cubicBezTo>
                  <a:cubicBezTo>
                    <a:pt x="681" y="468"/>
                    <a:pt x="649" y="464"/>
                    <a:pt x="618" y="463"/>
                  </a:cubicBezTo>
                  <a:cubicBezTo>
                    <a:pt x="612" y="463"/>
                    <a:pt x="606" y="463"/>
                    <a:pt x="601" y="463"/>
                  </a:cubicBezTo>
                  <a:cubicBezTo>
                    <a:pt x="548" y="463"/>
                    <a:pt x="502" y="472"/>
                    <a:pt x="460" y="491"/>
                  </a:cubicBezTo>
                  <a:cubicBezTo>
                    <a:pt x="350" y="542"/>
                    <a:pt x="293" y="650"/>
                    <a:pt x="269" y="709"/>
                  </a:cubicBezTo>
                  <a:cubicBezTo>
                    <a:pt x="262" y="725"/>
                    <a:pt x="256" y="742"/>
                    <a:pt x="252" y="758"/>
                  </a:cubicBezTo>
                  <a:cubicBezTo>
                    <a:pt x="241" y="795"/>
                    <a:pt x="233" y="832"/>
                    <a:pt x="225" y="868"/>
                  </a:cubicBezTo>
                  <a:cubicBezTo>
                    <a:pt x="211" y="933"/>
                    <a:pt x="197" y="999"/>
                    <a:pt x="165" y="1064"/>
                  </a:cubicBezTo>
                  <a:cubicBezTo>
                    <a:pt x="165" y="1064"/>
                    <a:pt x="165" y="1064"/>
                    <a:pt x="165" y="1064"/>
                  </a:cubicBezTo>
                  <a:cubicBezTo>
                    <a:pt x="148" y="1099"/>
                    <a:pt x="126" y="1133"/>
                    <a:pt x="105" y="1166"/>
                  </a:cubicBezTo>
                  <a:cubicBezTo>
                    <a:pt x="82" y="1201"/>
                    <a:pt x="58" y="1238"/>
                    <a:pt x="40" y="1275"/>
                  </a:cubicBezTo>
                  <a:cubicBezTo>
                    <a:pt x="14" y="1331"/>
                    <a:pt x="1" y="1390"/>
                    <a:pt x="1" y="1449"/>
                  </a:cubicBezTo>
                  <a:cubicBezTo>
                    <a:pt x="1" y="1502"/>
                    <a:pt x="11" y="1555"/>
                    <a:pt x="32" y="1612"/>
                  </a:cubicBezTo>
                  <a:cubicBezTo>
                    <a:pt x="58" y="1686"/>
                    <a:pt x="98" y="1754"/>
                    <a:pt x="136" y="1818"/>
                  </a:cubicBezTo>
                  <a:cubicBezTo>
                    <a:pt x="174" y="1879"/>
                    <a:pt x="217" y="1950"/>
                    <a:pt x="266" y="2012"/>
                  </a:cubicBezTo>
                  <a:cubicBezTo>
                    <a:pt x="321" y="2081"/>
                    <a:pt x="377" y="2133"/>
                    <a:pt x="439" y="2172"/>
                  </a:cubicBezTo>
                  <a:cubicBezTo>
                    <a:pt x="492" y="2205"/>
                    <a:pt x="545" y="2227"/>
                    <a:pt x="603" y="2238"/>
                  </a:cubicBezTo>
                  <a:cubicBezTo>
                    <a:pt x="766" y="2268"/>
                    <a:pt x="931" y="2208"/>
                    <a:pt x="1105" y="2143"/>
                  </a:cubicBezTo>
                  <a:cubicBezTo>
                    <a:pt x="1218" y="2101"/>
                    <a:pt x="1335" y="2058"/>
                    <a:pt x="1458" y="2037"/>
                  </a:cubicBezTo>
                  <a:cubicBezTo>
                    <a:pt x="1482" y="2033"/>
                    <a:pt x="1506" y="2029"/>
                    <a:pt x="1530" y="2026"/>
                  </a:cubicBezTo>
                  <a:cubicBezTo>
                    <a:pt x="1579" y="2019"/>
                    <a:pt x="1629" y="2012"/>
                    <a:pt x="1679" y="1998"/>
                  </a:cubicBezTo>
                  <a:cubicBezTo>
                    <a:pt x="1789" y="1967"/>
                    <a:pt x="1893" y="1903"/>
                    <a:pt x="1981" y="1845"/>
                  </a:cubicBezTo>
                  <a:cubicBezTo>
                    <a:pt x="2129" y="1746"/>
                    <a:pt x="2252" y="1642"/>
                    <a:pt x="2346" y="1536"/>
                  </a:cubicBezTo>
                  <a:cubicBezTo>
                    <a:pt x="2459" y="1410"/>
                    <a:pt x="2526" y="1285"/>
                    <a:pt x="2545" y="1165"/>
                  </a:cubicBezTo>
                  <a:cubicBezTo>
                    <a:pt x="2554" y="1109"/>
                    <a:pt x="2553" y="1055"/>
                    <a:pt x="2542" y="998"/>
                  </a:cubicBezTo>
                  <a:cubicBezTo>
                    <a:pt x="2533" y="951"/>
                    <a:pt x="2517" y="901"/>
                    <a:pt x="2493" y="847"/>
                  </a:cubicBezTo>
                  <a:cubicBezTo>
                    <a:pt x="2470" y="796"/>
                    <a:pt x="2443" y="746"/>
                    <a:pt x="2417" y="697"/>
                  </a:cubicBezTo>
                  <a:cubicBezTo>
                    <a:pt x="2392" y="651"/>
                    <a:pt x="2366" y="603"/>
                    <a:pt x="2344" y="555"/>
                  </a:cubicBezTo>
                  <a:cubicBezTo>
                    <a:pt x="2337" y="540"/>
                    <a:pt x="2331" y="524"/>
                    <a:pt x="2325" y="510"/>
                  </a:cubicBezTo>
                  <a:cubicBezTo>
                    <a:pt x="2309" y="468"/>
                    <a:pt x="2296" y="424"/>
                    <a:pt x="2283" y="382"/>
                  </a:cubicBezTo>
                  <a:cubicBezTo>
                    <a:pt x="2264" y="320"/>
                    <a:pt x="2245" y="256"/>
                    <a:pt x="2216" y="198"/>
                  </a:cubicBezTo>
                  <a:cubicBezTo>
                    <a:pt x="2189" y="146"/>
                    <a:pt x="2156" y="103"/>
                    <a:pt x="2116" y="70"/>
                  </a:cubicBezTo>
                  <a:cubicBezTo>
                    <a:pt x="2070" y="33"/>
                    <a:pt x="2017" y="10"/>
                    <a:pt x="1958" y="3"/>
                  </a:cubicBezTo>
                  <a:cubicBezTo>
                    <a:pt x="1945" y="2"/>
                    <a:pt x="1931" y="1"/>
                    <a:pt x="1917" y="1"/>
                  </a:cubicBezTo>
                  <a:cubicBezTo>
                    <a:pt x="1750" y="1"/>
                    <a:pt x="1564" y="112"/>
                    <a:pt x="1403" y="22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7" name="Freeform 24">
              <a:extLst>
                <a:ext uri="{FF2B5EF4-FFF2-40B4-BE49-F238E27FC236}">
                  <a16:creationId xmlns:a16="http://schemas.microsoft.com/office/drawing/2014/main" id="{C6BE2404-000E-49FF-A515-077B5682DBB1}"/>
                </a:ext>
              </a:extLst>
            </p:cNvPr>
            <p:cNvSpPr>
              <a:spLocks noEditPoints="1"/>
            </p:cNvSpPr>
            <p:nvPr/>
          </p:nvSpPr>
          <p:spPr bwMode="auto">
            <a:xfrm>
              <a:off x="4831" y="1508"/>
              <a:ext cx="1992" cy="1783"/>
            </a:xfrm>
            <a:custGeom>
              <a:avLst/>
              <a:gdLst>
                <a:gd name="T0" fmla="*/ 462 w 2691"/>
                <a:gd name="T1" fmla="*/ 2308 h 2409"/>
                <a:gd name="T2" fmla="*/ 143 w 2691"/>
                <a:gd name="T3" fmla="*/ 1934 h 2409"/>
                <a:gd name="T4" fmla="*/ 0 w 2691"/>
                <a:gd name="T5" fmla="*/ 1545 h 2409"/>
                <a:gd name="T6" fmla="*/ 109 w 2691"/>
                <a:gd name="T7" fmla="*/ 1246 h 2409"/>
                <a:gd name="T8" fmla="*/ 237 w 2691"/>
                <a:gd name="T9" fmla="*/ 933 h 2409"/>
                <a:gd name="T10" fmla="*/ 283 w 2691"/>
                <a:gd name="T11" fmla="*/ 765 h 2409"/>
                <a:gd name="T12" fmla="*/ 652 w 2691"/>
                <a:gd name="T13" fmla="*/ 507 h 2409"/>
                <a:gd name="T14" fmla="*/ 897 w 2691"/>
                <a:gd name="T15" fmla="*/ 526 h 2409"/>
                <a:gd name="T16" fmla="*/ 1477 w 2691"/>
                <a:gd name="T17" fmla="*/ 255 h 2409"/>
                <a:gd name="T18" fmla="*/ 2065 w 2691"/>
                <a:gd name="T19" fmla="*/ 22 h 2409"/>
                <a:gd name="T20" fmla="*/ 2336 w 2691"/>
                <a:gd name="T21" fmla="*/ 229 h 2409"/>
                <a:gd name="T22" fmla="*/ 2451 w 2691"/>
                <a:gd name="T23" fmla="*/ 556 h 2409"/>
                <a:gd name="T24" fmla="*/ 2547 w 2691"/>
                <a:gd name="T25" fmla="*/ 753 h 2409"/>
                <a:gd name="T26" fmla="*/ 2679 w 2691"/>
                <a:gd name="T27" fmla="*/ 1070 h 2409"/>
                <a:gd name="T28" fmla="*/ 2472 w 2691"/>
                <a:gd name="T29" fmla="*/ 1638 h 2409"/>
                <a:gd name="T30" fmla="*/ 2087 w 2691"/>
                <a:gd name="T31" fmla="*/ 1963 h 2409"/>
                <a:gd name="T32" fmla="*/ 1613 w 2691"/>
                <a:gd name="T33" fmla="*/ 2154 h 2409"/>
                <a:gd name="T34" fmla="*/ 1165 w 2691"/>
                <a:gd name="T35" fmla="*/ 2277 h 2409"/>
                <a:gd name="T36" fmla="*/ 636 w 2691"/>
                <a:gd name="T37" fmla="*/ 2377 h 2409"/>
                <a:gd name="T38" fmla="*/ 1477 w 2691"/>
                <a:gd name="T39" fmla="*/ 256 h 2409"/>
                <a:gd name="T40" fmla="*/ 897 w 2691"/>
                <a:gd name="T41" fmla="*/ 526 h 2409"/>
                <a:gd name="T42" fmla="*/ 652 w 2691"/>
                <a:gd name="T43" fmla="*/ 507 h 2409"/>
                <a:gd name="T44" fmla="*/ 284 w 2691"/>
                <a:gd name="T45" fmla="*/ 766 h 2409"/>
                <a:gd name="T46" fmla="*/ 237 w 2691"/>
                <a:gd name="T47" fmla="*/ 933 h 2409"/>
                <a:gd name="T48" fmla="*/ 110 w 2691"/>
                <a:gd name="T49" fmla="*/ 1246 h 2409"/>
                <a:gd name="T50" fmla="*/ 1 w 2691"/>
                <a:gd name="T51" fmla="*/ 1545 h 2409"/>
                <a:gd name="T52" fmla="*/ 143 w 2691"/>
                <a:gd name="T53" fmla="*/ 1933 h 2409"/>
                <a:gd name="T54" fmla="*/ 462 w 2691"/>
                <a:gd name="T55" fmla="*/ 2307 h 2409"/>
                <a:gd name="T56" fmla="*/ 1165 w 2691"/>
                <a:gd name="T57" fmla="*/ 2277 h 2409"/>
                <a:gd name="T58" fmla="*/ 1613 w 2691"/>
                <a:gd name="T59" fmla="*/ 2153 h 2409"/>
                <a:gd name="T60" fmla="*/ 2087 w 2691"/>
                <a:gd name="T61" fmla="*/ 1963 h 2409"/>
                <a:gd name="T62" fmla="*/ 2472 w 2691"/>
                <a:gd name="T63" fmla="*/ 1637 h 2409"/>
                <a:gd name="T64" fmla="*/ 2678 w 2691"/>
                <a:gd name="T65" fmla="*/ 1071 h 2409"/>
                <a:gd name="T66" fmla="*/ 2547 w 2691"/>
                <a:gd name="T67" fmla="*/ 754 h 2409"/>
                <a:gd name="T68" fmla="*/ 2450 w 2691"/>
                <a:gd name="T69" fmla="*/ 556 h 2409"/>
                <a:gd name="T70" fmla="*/ 2335 w 2691"/>
                <a:gd name="T71" fmla="*/ 229 h 2409"/>
                <a:gd name="T72" fmla="*/ 2064 w 2691"/>
                <a:gd name="T73" fmla="*/ 23 h 2409"/>
                <a:gd name="T74" fmla="*/ 1479 w 2691"/>
                <a:gd name="T75" fmla="*/ 25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1" h="2409">
                  <a:moveTo>
                    <a:pt x="636" y="2377"/>
                  </a:moveTo>
                  <a:cubicBezTo>
                    <a:pt x="575" y="2365"/>
                    <a:pt x="518" y="2343"/>
                    <a:pt x="462" y="2308"/>
                  </a:cubicBezTo>
                  <a:cubicBezTo>
                    <a:pt x="397" y="2267"/>
                    <a:pt x="337" y="2212"/>
                    <a:pt x="280" y="2139"/>
                  </a:cubicBezTo>
                  <a:cubicBezTo>
                    <a:pt x="228" y="2073"/>
                    <a:pt x="182" y="1999"/>
                    <a:pt x="143" y="1934"/>
                  </a:cubicBezTo>
                  <a:cubicBezTo>
                    <a:pt x="102" y="1867"/>
                    <a:pt x="61" y="1795"/>
                    <a:pt x="33" y="1717"/>
                  </a:cubicBezTo>
                  <a:cubicBezTo>
                    <a:pt x="11" y="1656"/>
                    <a:pt x="0" y="1600"/>
                    <a:pt x="0" y="1545"/>
                  </a:cubicBezTo>
                  <a:cubicBezTo>
                    <a:pt x="0" y="1482"/>
                    <a:pt x="14" y="1420"/>
                    <a:pt x="42" y="1361"/>
                  </a:cubicBezTo>
                  <a:cubicBezTo>
                    <a:pt x="60" y="1322"/>
                    <a:pt x="85" y="1283"/>
                    <a:pt x="109" y="1246"/>
                  </a:cubicBezTo>
                  <a:cubicBezTo>
                    <a:pt x="132" y="1211"/>
                    <a:pt x="155" y="1175"/>
                    <a:pt x="174" y="1138"/>
                  </a:cubicBezTo>
                  <a:cubicBezTo>
                    <a:pt x="207" y="1071"/>
                    <a:pt x="222" y="1000"/>
                    <a:pt x="237" y="933"/>
                  </a:cubicBezTo>
                  <a:cubicBezTo>
                    <a:pt x="245" y="895"/>
                    <a:pt x="253" y="855"/>
                    <a:pt x="265" y="817"/>
                  </a:cubicBezTo>
                  <a:cubicBezTo>
                    <a:pt x="270" y="799"/>
                    <a:pt x="276" y="782"/>
                    <a:pt x="283" y="765"/>
                  </a:cubicBezTo>
                  <a:cubicBezTo>
                    <a:pt x="309" y="702"/>
                    <a:pt x="369" y="589"/>
                    <a:pt x="486" y="536"/>
                  </a:cubicBezTo>
                  <a:cubicBezTo>
                    <a:pt x="535" y="513"/>
                    <a:pt x="588" y="504"/>
                    <a:pt x="652" y="507"/>
                  </a:cubicBezTo>
                  <a:cubicBezTo>
                    <a:pt x="686" y="508"/>
                    <a:pt x="720" y="512"/>
                    <a:pt x="752" y="516"/>
                  </a:cubicBezTo>
                  <a:cubicBezTo>
                    <a:pt x="799" y="522"/>
                    <a:pt x="848" y="528"/>
                    <a:pt x="897" y="526"/>
                  </a:cubicBezTo>
                  <a:cubicBezTo>
                    <a:pt x="989" y="522"/>
                    <a:pt x="1089" y="490"/>
                    <a:pt x="1204" y="429"/>
                  </a:cubicBezTo>
                  <a:cubicBezTo>
                    <a:pt x="1298" y="378"/>
                    <a:pt x="1389" y="316"/>
                    <a:pt x="1477" y="255"/>
                  </a:cubicBezTo>
                  <a:cubicBezTo>
                    <a:pt x="1479" y="254"/>
                    <a:pt x="1479" y="254"/>
                    <a:pt x="1479" y="254"/>
                  </a:cubicBezTo>
                  <a:cubicBezTo>
                    <a:pt x="1663" y="127"/>
                    <a:pt x="1876" y="0"/>
                    <a:pt x="2065" y="22"/>
                  </a:cubicBezTo>
                  <a:cubicBezTo>
                    <a:pt x="2126" y="29"/>
                    <a:pt x="2182" y="53"/>
                    <a:pt x="2231" y="93"/>
                  </a:cubicBezTo>
                  <a:cubicBezTo>
                    <a:pt x="2273" y="127"/>
                    <a:pt x="2308" y="173"/>
                    <a:pt x="2336" y="229"/>
                  </a:cubicBezTo>
                  <a:cubicBezTo>
                    <a:pt x="2367" y="289"/>
                    <a:pt x="2387" y="356"/>
                    <a:pt x="2406" y="421"/>
                  </a:cubicBezTo>
                  <a:cubicBezTo>
                    <a:pt x="2420" y="466"/>
                    <a:pt x="2434" y="512"/>
                    <a:pt x="2451" y="556"/>
                  </a:cubicBezTo>
                  <a:cubicBezTo>
                    <a:pt x="2457" y="572"/>
                    <a:pt x="2464" y="588"/>
                    <a:pt x="2471" y="604"/>
                  </a:cubicBezTo>
                  <a:cubicBezTo>
                    <a:pt x="2494" y="655"/>
                    <a:pt x="2521" y="705"/>
                    <a:pt x="2547" y="753"/>
                  </a:cubicBezTo>
                  <a:cubicBezTo>
                    <a:pt x="2575" y="804"/>
                    <a:pt x="2604" y="857"/>
                    <a:pt x="2627" y="911"/>
                  </a:cubicBezTo>
                  <a:cubicBezTo>
                    <a:pt x="2653" y="968"/>
                    <a:pt x="2670" y="1021"/>
                    <a:pt x="2679" y="1070"/>
                  </a:cubicBezTo>
                  <a:cubicBezTo>
                    <a:pt x="2690" y="1130"/>
                    <a:pt x="2691" y="1187"/>
                    <a:pt x="2682" y="1245"/>
                  </a:cubicBezTo>
                  <a:cubicBezTo>
                    <a:pt x="2662" y="1372"/>
                    <a:pt x="2591" y="1504"/>
                    <a:pt x="2472" y="1638"/>
                  </a:cubicBezTo>
                  <a:cubicBezTo>
                    <a:pt x="2421" y="1696"/>
                    <a:pt x="2360" y="1754"/>
                    <a:pt x="2291" y="1811"/>
                  </a:cubicBezTo>
                  <a:cubicBezTo>
                    <a:pt x="2229" y="1863"/>
                    <a:pt x="2161" y="1914"/>
                    <a:pt x="2087" y="1963"/>
                  </a:cubicBezTo>
                  <a:cubicBezTo>
                    <a:pt x="1995" y="2025"/>
                    <a:pt x="1886" y="2092"/>
                    <a:pt x="1770" y="2124"/>
                  </a:cubicBezTo>
                  <a:cubicBezTo>
                    <a:pt x="1718" y="2139"/>
                    <a:pt x="1664" y="2147"/>
                    <a:pt x="1613" y="2154"/>
                  </a:cubicBezTo>
                  <a:cubicBezTo>
                    <a:pt x="1588" y="2157"/>
                    <a:pt x="1563" y="2161"/>
                    <a:pt x="1538" y="2165"/>
                  </a:cubicBezTo>
                  <a:cubicBezTo>
                    <a:pt x="1407" y="2188"/>
                    <a:pt x="1284" y="2233"/>
                    <a:pt x="1165" y="2277"/>
                  </a:cubicBezTo>
                  <a:cubicBezTo>
                    <a:pt x="1015" y="2333"/>
                    <a:pt x="872" y="2386"/>
                    <a:pt x="731" y="2386"/>
                  </a:cubicBezTo>
                  <a:cubicBezTo>
                    <a:pt x="699" y="2386"/>
                    <a:pt x="667" y="2383"/>
                    <a:pt x="636" y="2377"/>
                  </a:cubicBezTo>
                  <a:moveTo>
                    <a:pt x="1479" y="254"/>
                  </a:moveTo>
                  <a:cubicBezTo>
                    <a:pt x="1477" y="256"/>
                    <a:pt x="1477" y="256"/>
                    <a:pt x="1477" y="256"/>
                  </a:cubicBezTo>
                  <a:cubicBezTo>
                    <a:pt x="1389" y="316"/>
                    <a:pt x="1298" y="379"/>
                    <a:pt x="1204" y="429"/>
                  </a:cubicBezTo>
                  <a:cubicBezTo>
                    <a:pt x="1089" y="491"/>
                    <a:pt x="989" y="523"/>
                    <a:pt x="897" y="526"/>
                  </a:cubicBezTo>
                  <a:cubicBezTo>
                    <a:pt x="848" y="529"/>
                    <a:pt x="799" y="523"/>
                    <a:pt x="752" y="517"/>
                  </a:cubicBezTo>
                  <a:cubicBezTo>
                    <a:pt x="720" y="513"/>
                    <a:pt x="686" y="509"/>
                    <a:pt x="652" y="507"/>
                  </a:cubicBezTo>
                  <a:cubicBezTo>
                    <a:pt x="588" y="505"/>
                    <a:pt x="535" y="514"/>
                    <a:pt x="486" y="537"/>
                  </a:cubicBezTo>
                  <a:cubicBezTo>
                    <a:pt x="370" y="589"/>
                    <a:pt x="310" y="703"/>
                    <a:pt x="284" y="766"/>
                  </a:cubicBezTo>
                  <a:cubicBezTo>
                    <a:pt x="277" y="782"/>
                    <a:pt x="271" y="800"/>
                    <a:pt x="266" y="817"/>
                  </a:cubicBezTo>
                  <a:cubicBezTo>
                    <a:pt x="254" y="856"/>
                    <a:pt x="245" y="895"/>
                    <a:pt x="237" y="933"/>
                  </a:cubicBezTo>
                  <a:cubicBezTo>
                    <a:pt x="223" y="1001"/>
                    <a:pt x="208" y="1071"/>
                    <a:pt x="174" y="1139"/>
                  </a:cubicBezTo>
                  <a:cubicBezTo>
                    <a:pt x="156" y="1175"/>
                    <a:pt x="133" y="1211"/>
                    <a:pt x="110" y="1246"/>
                  </a:cubicBezTo>
                  <a:cubicBezTo>
                    <a:pt x="86" y="1283"/>
                    <a:pt x="61" y="1322"/>
                    <a:pt x="42" y="1361"/>
                  </a:cubicBezTo>
                  <a:cubicBezTo>
                    <a:pt x="15" y="1420"/>
                    <a:pt x="1" y="1482"/>
                    <a:pt x="1" y="1545"/>
                  </a:cubicBezTo>
                  <a:cubicBezTo>
                    <a:pt x="1" y="1600"/>
                    <a:pt x="12" y="1656"/>
                    <a:pt x="34" y="1717"/>
                  </a:cubicBezTo>
                  <a:cubicBezTo>
                    <a:pt x="61" y="1794"/>
                    <a:pt x="103" y="1867"/>
                    <a:pt x="143" y="1933"/>
                  </a:cubicBezTo>
                  <a:cubicBezTo>
                    <a:pt x="183" y="1998"/>
                    <a:pt x="228" y="2072"/>
                    <a:pt x="281" y="2139"/>
                  </a:cubicBezTo>
                  <a:cubicBezTo>
                    <a:pt x="338" y="2211"/>
                    <a:pt x="397" y="2266"/>
                    <a:pt x="462" y="2307"/>
                  </a:cubicBezTo>
                  <a:cubicBezTo>
                    <a:pt x="518" y="2342"/>
                    <a:pt x="575" y="2365"/>
                    <a:pt x="636" y="2376"/>
                  </a:cubicBezTo>
                  <a:cubicBezTo>
                    <a:pt x="808" y="2409"/>
                    <a:pt x="981" y="2345"/>
                    <a:pt x="1165" y="2277"/>
                  </a:cubicBezTo>
                  <a:cubicBezTo>
                    <a:pt x="1284" y="2233"/>
                    <a:pt x="1407" y="2187"/>
                    <a:pt x="1538" y="2165"/>
                  </a:cubicBezTo>
                  <a:cubicBezTo>
                    <a:pt x="1563" y="2160"/>
                    <a:pt x="1588" y="2157"/>
                    <a:pt x="1613" y="2153"/>
                  </a:cubicBezTo>
                  <a:cubicBezTo>
                    <a:pt x="1664" y="2146"/>
                    <a:pt x="1717" y="2138"/>
                    <a:pt x="1770" y="2124"/>
                  </a:cubicBezTo>
                  <a:cubicBezTo>
                    <a:pt x="1885" y="2091"/>
                    <a:pt x="1995" y="2024"/>
                    <a:pt x="2087" y="1963"/>
                  </a:cubicBezTo>
                  <a:cubicBezTo>
                    <a:pt x="2160" y="1914"/>
                    <a:pt x="2229" y="1863"/>
                    <a:pt x="2291" y="1811"/>
                  </a:cubicBezTo>
                  <a:cubicBezTo>
                    <a:pt x="2359" y="1753"/>
                    <a:pt x="2420" y="1695"/>
                    <a:pt x="2472" y="1637"/>
                  </a:cubicBezTo>
                  <a:cubicBezTo>
                    <a:pt x="2591" y="1504"/>
                    <a:pt x="2661" y="1372"/>
                    <a:pt x="2681" y="1245"/>
                  </a:cubicBezTo>
                  <a:cubicBezTo>
                    <a:pt x="2690" y="1187"/>
                    <a:pt x="2690" y="1130"/>
                    <a:pt x="2678" y="1071"/>
                  </a:cubicBezTo>
                  <a:cubicBezTo>
                    <a:pt x="2669" y="1021"/>
                    <a:pt x="2652" y="969"/>
                    <a:pt x="2627" y="911"/>
                  </a:cubicBezTo>
                  <a:cubicBezTo>
                    <a:pt x="2603" y="858"/>
                    <a:pt x="2574" y="805"/>
                    <a:pt x="2547" y="754"/>
                  </a:cubicBezTo>
                  <a:cubicBezTo>
                    <a:pt x="2521" y="705"/>
                    <a:pt x="2493" y="655"/>
                    <a:pt x="2470" y="604"/>
                  </a:cubicBezTo>
                  <a:cubicBezTo>
                    <a:pt x="2463" y="588"/>
                    <a:pt x="2456" y="572"/>
                    <a:pt x="2450" y="556"/>
                  </a:cubicBezTo>
                  <a:cubicBezTo>
                    <a:pt x="2433" y="513"/>
                    <a:pt x="2419" y="466"/>
                    <a:pt x="2406" y="422"/>
                  </a:cubicBezTo>
                  <a:cubicBezTo>
                    <a:pt x="2386" y="357"/>
                    <a:pt x="2366" y="289"/>
                    <a:pt x="2335" y="229"/>
                  </a:cubicBezTo>
                  <a:cubicBezTo>
                    <a:pt x="2308" y="174"/>
                    <a:pt x="2272" y="128"/>
                    <a:pt x="2230" y="93"/>
                  </a:cubicBezTo>
                  <a:cubicBezTo>
                    <a:pt x="2182" y="54"/>
                    <a:pt x="2126" y="30"/>
                    <a:pt x="2064" y="23"/>
                  </a:cubicBezTo>
                  <a:cubicBezTo>
                    <a:pt x="2050" y="21"/>
                    <a:pt x="2035" y="20"/>
                    <a:pt x="2021" y="20"/>
                  </a:cubicBezTo>
                  <a:cubicBezTo>
                    <a:pt x="1844" y="20"/>
                    <a:pt x="1649" y="137"/>
                    <a:pt x="1479" y="25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8" name="Freeform 25">
              <a:extLst>
                <a:ext uri="{FF2B5EF4-FFF2-40B4-BE49-F238E27FC236}">
                  <a16:creationId xmlns:a16="http://schemas.microsoft.com/office/drawing/2014/main" id="{14A77120-6536-4208-8374-37CF6B15709C}"/>
                </a:ext>
              </a:extLst>
            </p:cNvPr>
            <p:cNvSpPr>
              <a:spLocks noEditPoints="1"/>
            </p:cNvSpPr>
            <p:nvPr/>
          </p:nvSpPr>
          <p:spPr bwMode="auto">
            <a:xfrm>
              <a:off x="4750" y="1477"/>
              <a:ext cx="2116" cy="1873"/>
            </a:xfrm>
            <a:custGeom>
              <a:avLst/>
              <a:gdLst>
                <a:gd name="T0" fmla="*/ 502 w 2858"/>
                <a:gd name="T1" fmla="*/ 2431 h 2531"/>
                <a:gd name="T2" fmla="*/ 49 w 2858"/>
                <a:gd name="T3" fmla="*/ 1808 h 2531"/>
                <a:gd name="T4" fmla="*/ 130 w 2858"/>
                <a:gd name="T5" fmla="*/ 1309 h 2531"/>
                <a:gd name="T6" fmla="*/ 264 w 2858"/>
                <a:gd name="T7" fmla="*/ 982 h 2531"/>
                <a:gd name="T8" fmla="*/ 313 w 2858"/>
                <a:gd name="T9" fmla="*/ 805 h 2531"/>
                <a:gd name="T10" fmla="*/ 705 w 2858"/>
                <a:gd name="T11" fmla="*/ 533 h 2531"/>
                <a:gd name="T12" fmla="*/ 962 w 2858"/>
                <a:gd name="T13" fmla="*/ 554 h 2531"/>
                <a:gd name="T14" fmla="*/ 1568 w 2858"/>
                <a:gd name="T15" fmla="*/ 270 h 2531"/>
                <a:gd name="T16" fmla="*/ 2189 w 2858"/>
                <a:gd name="T17" fmla="*/ 24 h 2531"/>
                <a:gd name="T18" fmla="*/ 2550 w 2858"/>
                <a:gd name="T19" fmla="*/ 445 h 2531"/>
                <a:gd name="T20" fmla="*/ 2618 w 2858"/>
                <a:gd name="T21" fmla="*/ 637 h 2531"/>
                <a:gd name="T22" fmla="*/ 2782 w 2858"/>
                <a:gd name="T23" fmla="*/ 959 h 2531"/>
                <a:gd name="T24" fmla="*/ 2213 w 2858"/>
                <a:gd name="T25" fmla="*/ 2069 h 2531"/>
                <a:gd name="T26" fmla="*/ 1714 w 2858"/>
                <a:gd name="T27" fmla="*/ 2269 h 2531"/>
                <a:gd name="T28" fmla="*/ 1244 w 2858"/>
                <a:gd name="T29" fmla="*/ 2399 h 2531"/>
                <a:gd name="T30" fmla="*/ 686 w 2858"/>
                <a:gd name="T31" fmla="*/ 2504 h 2531"/>
                <a:gd name="T32" fmla="*/ 1572 w 2858"/>
                <a:gd name="T33" fmla="*/ 276 h 2531"/>
                <a:gd name="T34" fmla="*/ 963 w 2858"/>
                <a:gd name="T35" fmla="*/ 561 h 2531"/>
                <a:gd name="T36" fmla="*/ 705 w 2858"/>
                <a:gd name="T37" fmla="*/ 540 h 2531"/>
                <a:gd name="T38" fmla="*/ 320 w 2858"/>
                <a:gd name="T39" fmla="*/ 808 h 2531"/>
                <a:gd name="T40" fmla="*/ 271 w 2858"/>
                <a:gd name="T41" fmla="*/ 983 h 2531"/>
                <a:gd name="T42" fmla="*/ 136 w 2858"/>
                <a:gd name="T43" fmla="*/ 1313 h 2531"/>
                <a:gd name="T44" fmla="*/ 56 w 2858"/>
                <a:gd name="T45" fmla="*/ 1805 h 2531"/>
                <a:gd name="T46" fmla="*/ 506 w 2858"/>
                <a:gd name="T47" fmla="*/ 2425 h 2531"/>
                <a:gd name="T48" fmla="*/ 1242 w 2858"/>
                <a:gd name="T49" fmla="*/ 2392 h 2531"/>
                <a:gd name="T50" fmla="*/ 1713 w 2858"/>
                <a:gd name="T51" fmla="*/ 2262 h 2531"/>
                <a:gd name="T52" fmla="*/ 2209 w 2858"/>
                <a:gd name="T53" fmla="*/ 2063 h 2531"/>
                <a:gd name="T54" fmla="*/ 2776 w 2858"/>
                <a:gd name="T55" fmla="*/ 962 h 2531"/>
                <a:gd name="T56" fmla="*/ 2612 w 2858"/>
                <a:gd name="T57" fmla="*/ 640 h 2531"/>
                <a:gd name="T58" fmla="*/ 2544 w 2858"/>
                <a:gd name="T59" fmla="*/ 447 h 2531"/>
                <a:gd name="T60" fmla="*/ 2188 w 2858"/>
                <a:gd name="T61" fmla="*/ 31 h 2531"/>
                <a:gd name="T62" fmla="*/ 1575 w 2858"/>
                <a:gd name="T63" fmla="*/ 273 h 2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58" h="2531">
                  <a:moveTo>
                    <a:pt x="686" y="2504"/>
                  </a:moveTo>
                  <a:cubicBezTo>
                    <a:pt x="621" y="2491"/>
                    <a:pt x="561" y="2468"/>
                    <a:pt x="502" y="2431"/>
                  </a:cubicBezTo>
                  <a:cubicBezTo>
                    <a:pt x="347" y="2333"/>
                    <a:pt x="250" y="2175"/>
                    <a:pt x="165" y="2036"/>
                  </a:cubicBezTo>
                  <a:cubicBezTo>
                    <a:pt x="122" y="1966"/>
                    <a:pt x="79" y="1890"/>
                    <a:pt x="49" y="1808"/>
                  </a:cubicBezTo>
                  <a:cubicBezTo>
                    <a:pt x="0" y="1671"/>
                    <a:pt x="4" y="1548"/>
                    <a:pt x="59" y="1431"/>
                  </a:cubicBezTo>
                  <a:cubicBezTo>
                    <a:pt x="78" y="1389"/>
                    <a:pt x="105" y="1348"/>
                    <a:pt x="130" y="1309"/>
                  </a:cubicBezTo>
                  <a:cubicBezTo>
                    <a:pt x="154" y="1273"/>
                    <a:pt x="179" y="1235"/>
                    <a:pt x="198" y="1197"/>
                  </a:cubicBezTo>
                  <a:cubicBezTo>
                    <a:pt x="232" y="1126"/>
                    <a:pt x="248" y="1053"/>
                    <a:pt x="264" y="982"/>
                  </a:cubicBezTo>
                  <a:cubicBezTo>
                    <a:pt x="273" y="942"/>
                    <a:pt x="282" y="900"/>
                    <a:pt x="294" y="860"/>
                  </a:cubicBezTo>
                  <a:cubicBezTo>
                    <a:pt x="299" y="841"/>
                    <a:pt x="306" y="823"/>
                    <a:pt x="313" y="805"/>
                  </a:cubicBezTo>
                  <a:cubicBezTo>
                    <a:pt x="341" y="739"/>
                    <a:pt x="405" y="619"/>
                    <a:pt x="528" y="563"/>
                  </a:cubicBezTo>
                  <a:cubicBezTo>
                    <a:pt x="581" y="540"/>
                    <a:pt x="637" y="530"/>
                    <a:pt x="705" y="533"/>
                  </a:cubicBezTo>
                  <a:cubicBezTo>
                    <a:pt x="740" y="534"/>
                    <a:pt x="776" y="539"/>
                    <a:pt x="811" y="543"/>
                  </a:cubicBezTo>
                  <a:cubicBezTo>
                    <a:pt x="860" y="549"/>
                    <a:pt x="911" y="556"/>
                    <a:pt x="962" y="554"/>
                  </a:cubicBezTo>
                  <a:cubicBezTo>
                    <a:pt x="1058" y="550"/>
                    <a:pt x="1163" y="516"/>
                    <a:pt x="1283" y="452"/>
                  </a:cubicBezTo>
                  <a:cubicBezTo>
                    <a:pt x="1381" y="399"/>
                    <a:pt x="1476" y="334"/>
                    <a:pt x="1568" y="270"/>
                  </a:cubicBezTo>
                  <a:cubicBezTo>
                    <a:pt x="1571" y="268"/>
                    <a:pt x="1571" y="268"/>
                    <a:pt x="1571" y="268"/>
                  </a:cubicBezTo>
                  <a:cubicBezTo>
                    <a:pt x="1765" y="134"/>
                    <a:pt x="1990" y="0"/>
                    <a:pt x="2189" y="24"/>
                  </a:cubicBezTo>
                  <a:cubicBezTo>
                    <a:pt x="2311" y="38"/>
                    <a:pt x="2413" y="116"/>
                    <a:pt x="2477" y="243"/>
                  </a:cubicBezTo>
                  <a:cubicBezTo>
                    <a:pt x="2509" y="306"/>
                    <a:pt x="2530" y="377"/>
                    <a:pt x="2550" y="445"/>
                  </a:cubicBezTo>
                  <a:cubicBezTo>
                    <a:pt x="2564" y="492"/>
                    <a:pt x="2579" y="541"/>
                    <a:pt x="2597" y="587"/>
                  </a:cubicBezTo>
                  <a:cubicBezTo>
                    <a:pt x="2603" y="603"/>
                    <a:pt x="2610" y="620"/>
                    <a:pt x="2618" y="637"/>
                  </a:cubicBezTo>
                  <a:cubicBezTo>
                    <a:pt x="2642" y="690"/>
                    <a:pt x="2670" y="742"/>
                    <a:pt x="2698" y="793"/>
                  </a:cubicBezTo>
                  <a:cubicBezTo>
                    <a:pt x="2727" y="847"/>
                    <a:pt x="2757" y="903"/>
                    <a:pt x="2782" y="959"/>
                  </a:cubicBezTo>
                  <a:cubicBezTo>
                    <a:pt x="2840" y="1090"/>
                    <a:pt x="2858" y="1198"/>
                    <a:pt x="2839" y="1312"/>
                  </a:cubicBezTo>
                  <a:cubicBezTo>
                    <a:pt x="2787" y="1641"/>
                    <a:pt x="2424" y="1927"/>
                    <a:pt x="2213" y="2069"/>
                  </a:cubicBezTo>
                  <a:cubicBezTo>
                    <a:pt x="2116" y="2133"/>
                    <a:pt x="2001" y="2204"/>
                    <a:pt x="1880" y="2238"/>
                  </a:cubicBezTo>
                  <a:cubicBezTo>
                    <a:pt x="1824" y="2254"/>
                    <a:pt x="1768" y="2262"/>
                    <a:pt x="1714" y="2269"/>
                  </a:cubicBezTo>
                  <a:cubicBezTo>
                    <a:pt x="1689" y="2273"/>
                    <a:pt x="1662" y="2277"/>
                    <a:pt x="1636" y="2281"/>
                  </a:cubicBezTo>
                  <a:cubicBezTo>
                    <a:pt x="1498" y="2305"/>
                    <a:pt x="1369" y="2353"/>
                    <a:pt x="1244" y="2399"/>
                  </a:cubicBezTo>
                  <a:cubicBezTo>
                    <a:pt x="1086" y="2457"/>
                    <a:pt x="935" y="2513"/>
                    <a:pt x="787" y="2513"/>
                  </a:cubicBezTo>
                  <a:cubicBezTo>
                    <a:pt x="753" y="2513"/>
                    <a:pt x="719" y="2510"/>
                    <a:pt x="686" y="2504"/>
                  </a:cubicBezTo>
                  <a:moveTo>
                    <a:pt x="1575" y="273"/>
                  </a:moveTo>
                  <a:cubicBezTo>
                    <a:pt x="1572" y="276"/>
                    <a:pt x="1572" y="276"/>
                    <a:pt x="1572" y="276"/>
                  </a:cubicBezTo>
                  <a:cubicBezTo>
                    <a:pt x="1480" y="340"/>
                    <a:pt x="1384" y="405"/>
                    <a:pt x="1286" y="458"/>
                  </a:cubicBezTo>
                  <a:cubicBezTo>
                    <a:pt x="1165" y="523"/>
                    <a:pt x="1059" y="557"/>
                    <a:pt x="963" y="561"/>
                  </a:cubicBezTo>
                  <a:cubicBezTo>
                    <a:pt x="911" y="563"/>
                    <a:pt x="859" y="556"/>
                    <a:pt x="810" y="550"/>
                  </a:cubicBezTo>
                  <a:cubicBezTo>
                    <a:pt x="775" y="546"/>
                    <a:pt x="740" y="541"/>
                    <a:pt x="705" y="540"/>
                  </a:cubicBezTo>
                  <a:cubicBezTo>
                    <a:pt x="638" y="537"/>
                    <a:pt x="582" y="546"/>
                    <a:pt x="531" y="570"/>
                  </a:cubicBezTo>
                  <a:cubicBezTo>
                    <a:pt x="410" y="624"/>
                    <a:pt x="347" y="742"/>
                    <a:pt x="320" y="808"/>
                  </a:cubicBezTo>
                  <a:cubicBezTo>
                    <a:pt x="312" y="825"/>
                    <a:pt x="306" y="844"/>
                    <a:pt x="301" y="862"/>
                  </a:cubicBezTo>
                  <a:cubicBezTo>
                    <a:pt x="288" y="902"/>
                    <a:pt x="279" y="943"/>
                    <a:pt x="271" y="983"/>
                  </a:cubicBezTo>
                  <a:cubicBezTo>
                    <a:pt x="255" y="1054"/>
                    <a:pt x="239" y="1128"/>
                    <a:pt x="204" y="1200"/>
                  </a:cubicBezTo>
                  <a:cubicBezTo>
                    <a:pt x="185" y="1238"/>
                    <a:pt x="160" y="1276"/>
                    <a:pt x="136" y="1313"/>
                  </a:cubicBezTo>
                  <a:cubicBezTo>
                    <a:pt x="111" y="1352"/>
                    <a:pt x="84" y="1392"/>
                    <a:pt x="65" y="1434"/>
                  </a:cubicBezTo>
                  <a:cubicBezTo>
                    <a:pt x="11" y="1549"/>
                    <a:pt x="8" y="1671"/>
                    <a:pt x="56" y="1805"/>
                  </a:cubicBezTo>
                  <a:cubicBezTo>
                    <a:pt x="85" y="1887"/>
                    <a:pt x="128" y="1962"/>
                    <a:pt x="171" y="2032"/>
                  </a:cubicBezTo>
                  <a:cubicBezTo>
                    <a:pt x="260" y="2178"/>
                    <a:pt x="352" y="2328"/>
                    <a:pt x="506" y="2425"/>
                  </a:cubicBezTo>
                  <a:cubicBezTo>
                    <a:pt x="564" y="2461"/>
                    <a:pt x="623" y="2485"/>
                    <a:pt x="687" y="2497"/>
                  </a:cubicBezTo>
                  <a:cubicBezTo>
                    <a:pt x="867" y="2531"/>
                    <a:pt x="1049" y="2463"/>
                    <a:pt x="1242" y="2392"/>
                  </a:cubicBezTo>
                  <a:cubicBezTo>
                    <a:pt x="1367" y="2346"/>
                    <a:pt x="1497" y="2298"/>
                    <a:pt x="1634" y="2274"/>
                  </a:cubicBezTo>
                  <a:cubicBezTo>
                    <a:pt x="1661" y="2270"/>
                    <a:pt x="1688" y="2266"/>
                    <a:pt x="1713" y="2262"/>
                  </a:cubicBezTo>
                  <a:cubicBezTo>
                    <a:pt x="1767" y="2255"/>
                    <a:pt x="1823" y="2247"/>
                    <a:pt x="1878" y="2231"/>
                  </a:cubicBezTo>
                  <a:cubicBezTo>
                    <a:pt x="1998" y="2197"/>
                    <a:pt x="2113" y="2127"/>
                    <a:pt x="2209" y="2063"/>
                  </a:cubicBezTo>
                  <a:cubicBezTo>
                    <a:pt x="2419" y="1922"/>
                    <a:pt x="2780" y="1637"/>
                    <a:pt x="2833" y="1311"/>
                  </a:cubicBezTo>
                  <a:cubicBezTo>
                    <a:pt x="2850" y="1199"/>
                    <a:pt x="2833" y="1091"/>
                    <a:pt x="2776" y="962"/>
                  </a:cubicBezTo>
                  <a:cubicBezTo>
                    <a:pt x="2751" y="906"/>
                    <a:pt x="2721" y="850"/>
                    <a:pt x="2692" y="796"/>
                  </a:cubicBezTo>
                  <a:cubicBezTo>
                    <a:pt x="2664" y="745"/>
                    <a:pt x="2636" y="693"/>
                    <a:pt x="2612" y="640"/>
                  </a:cubicBezTo>
                  <a:cubicBezTo>
                    <a:pt x="2604" y="622"/>
                    <a:pt x="2597" y="606"/>
                    <a:pt x="2591" y="589"/>
                  </a:cubicBezTo>
                  <a:cubicBezTo>
                    <a:pt x="2572" y="543"/>
                    <a:pt x="2558" y="494"/>
                    <a:pt x="2544" y="447"/>
                  </a:cubicBezTo>
                  <a:cubicBezTo>
                    <a:pt x="2523" y="379"/>
                    <a:pt x="2502" y="309"/>
                    <a:pt x="2470" y="246"/>
                  </a:cubicBezTo>
                  <a:cubicBezTo>
                    <a:pt x="2408" y="121"/>
                    <a:pt x="2308" y="45"/>
                    <a:pt x="2188" y="31"/>
                  </a:cubicBezTo>
                  <a:cubicBezTo>
                    <a:pt x="2173" y="29"/>
                    <a:pt x="2158" y="28"/>
                    <a:pt x="2142" y="28"/>
                  </a:cubicBezTo>
                  <a:cubicBezTo>
                    <a:pt x="1957" y="28"/>
                    <a:pt x="1753" y="151"/>
                    <a:pt x="1575" y="2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9" name="Freeform 26">
              <a:extLst>
                <a:ext uri="{FF2B5EF4-FFF2-40B4-BE49-F238E27FC236}">
                  <a16:creationId xmlns:a16="http://schemas.microsoft.com/office/drawing/2014/main" id="{18058072-8BAB-4AA0-8B8A-73666D2159AD}"/>
                </a:ext>
              </a:extLst>
            </p:cNvPr>
            <p:cNvSpPr>
              <a:spLocks noEditPoints="1"/>
            </p:cNvSpPr>
            <p:nvPr/>
          </p:nvSpPr>
          <p:spPr bwMode="auto">
            <a:xfrm>
              <a:off x="4686" y="1451"/>
              <a:ext cx="2204" cy="1946"/>
            </a:xfrm>
            <a:custGeom>
              <a:avLst/>
              <a:gdLst>
                <a:gd name="T0" fmla="*/ 523 w 2978"/>
                <a:gd name="T1" fmla="*/ 2541 h 2629"/>
                <a:gd name="T2" fmla="*/ 523 w 2978"/>
                <a:gd name="T3" fmla="*/ 2541 h 2629"/>
                <a:gd name="T4" fmla="*/ 171 w 2978"/>
                <a:gd name="T5" fmla="*/ 2128 h 2629"/>
                <a:gd name="T6" fmla="*/ 60 w 2978"/>
                <a:gd name="T7" fmla="*/ 1496 h 2629"/>
                <a:gd name="T8" fmla="*/ 205 w 2978"/>
                <a:gd name="T9" fmla="*/ 1251 h 2629"/>
                <a:gd name="T10" fmla="*/ 307 w 2978"/>
                <a:gd name="T11" fmla="*/ 897 h 2629"/>
                <a:gd name="T12" fmla="*/ 552 w 2978"/>
                <a:gd name="T13" fmla="*/ 589 h 2629"/>
                <a:gd name="T14" fmla="*/ 846 w 2978"/>
                <a:gd name="T15" fmla="*/ 569 h 2629"/>
                <a:gd name="T16" fmla="*/ 1330 w 2978"/>
                <a:gd name="T17" fmla="*/ 480 h 2629"/>
                <a:gd name="T18" fmla="*/ 1646 w 2978"/>
                <a:gd name="T19" fmla="*/ 280 h 2629"/>
                <a:gd name="T20" fmla="*/ 2474 w 2978"/>
                <a:gd name="T21" fmla="*/ 103 h 2629"/>
                <a:gd name="T22" fmla="*/ 2666 w 2978"/>
                <a:gd name="T23" fmla="*/ 464 h 2629"/>
                <a:gd name="T24" fmla="*/ 2821 w 2978"/>
                <a:gd name="T25" fmla="*/ 829 h 2629"/>
                <a:gd name="T26" fmla="*/ 2972 w 2978"/>
                <a:gd name="T27" fmla="*/ 1222 h 2629"/>
                <a:gd name="T28" fmla="*/ 2738 w 2978"/>
                <a:gd name="T29" fmla="*/ 1802 h 2629"/>
                <a:gd name="T30" fmla="*/ 2313 w 2978"/>
                <a:gd name="T31" fmla="*/ 2162 h 2629"/>
                <a:gd name="T32" fmla="*/ 1793 w 2978"/>
                <a:gd name="T33" fmla="*/ 2371 h 2629"/>
                <a:gd name="T34" fmla="*/ 1299 w 2978"/>
                <a:gd name="T35" fmla="*/ 2507 h 2629"/>
                <a:gd name="T36" fmla="*/ 820 w 2978"/>
                <a:gd name="T37" fmla="*/ 2627 h 2629"/>
                <a:gd name="T38" fmla="*/ 1646 w 2978"/>
                <a:gd name="T39" fmla="*/ 280 h 2629"/>
                <a:gd name="T40" fmla="*/ 1330 w 2978"/>
                <a:gd name="T41" fmla="*/ 481 h 2629"/>
                <a:gd name="T42" fmla="*/ 846 w 2978"/>
                <a:gd name="T43" fmla="*/ 570 h 2629"/>
                <a:gd name="T44" fmla="*/ 700 w 2978"/>
                <a:gd name="T45" fmla="*/ 558 h 2629"/>
                <a:gd name="T46" fmla="*/ 395 w 2978"/>
                <a:gd name="T47" fmla="*/ 721 h 2629"/>
                <a:gd name="T48" fmla="*/ 276 w 2978"/>
                <a:gd name="T49" fmla="*/ 1025 h 2629"/>
                <a:gd name="T50" fmla="*/ 135 w 2978"/>
                <a:gd name="T51" fmla="*/ 1369 h 2629"/>
                <a:gd name="T52" fmla="*/ 33 w 2978"/>
                <a:gd name="T53" fmla="*/ 1832 h 2629"/>
                <a:gd name="T54" fmla="*/ 323 w 2978"/>
                <a:gd name="T55" fmla="*/ 2354 h 2629"/>
                <a:gd name="T56" fmla="*/ 713 w 2978"/>
                <a:gd name="T57" fmla="*/ 2616 h 2629"/>
                <a:gd name="T58" fmla="*/ 1299 w 2978"/>
                <a:gd name="T59" fmla="*/ 2507 h 2629"/>
                <a:gd name="T60" fmla="*/ 1793 w 2978"/>
                <a:gd name="T61" fmla="*/ 2370 h 2629"/>
                <a:gd name="T62" fmla="*/ 2313 w 2978"/>
                <a:gd name="T63" fmla="*/ 2161 h 2629"/>
                <a:gd name="T64" fmla="*/ 2737 w 2978"/>
                <a:gd name="T65" fmla="*/ 1802 h 2629"/>
                <a:gd name="T66" fmla="*/ 2972 w 2978"/>
                <a:gd name="T67" fmla="*/ 1222 h 2629"/>
                <a:gd name="T68" fmla="*/ 2820 w 2978"/>
                <a:gd name="T69" fmla="*/ 829 h 2629"/>
                <a:gd name="T70" fmla="*/ 2665 w 2978"/>
                <a:gd name="T71" fmla="*/ 464 h 2629"/>
                <a:gd name="T72" fmla="*/ 2473 w 2978"/>
                <a:gd name="T73" fmla="*/ 103 h 2629"/>
                <a:gd name="T74" fmla="*/ 2241 w 2978"/>
                <a:gd name="T75" fmla="*/ 22 h 2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78" h="2629">
                  <a:moveTo>
                    <a:pt x="713" y="2617"/>
                  </a:moveTo>
                  <a:cubicBezTo>
                    <a:pt x="647" y="2604"/>
                    <a:pt x="584" y="2579"/>
                    <a:pt x="523" y="2541"/>
                  </a:cubicBezTo>
                  <a:cubicBezTo>
                    <a:pt x="523" y="2541"/>
                    <a:pt x="523" y="2541"/>
                    <a:pt x="523" y="2541"/>
                  </a:cubicBezTo>
                  <a:cubicBezTo>
                    <a:pt x="523" y="2541"/>
                    <a:pt x="523" y="2541"/>
                    <a:pt x="523" y="2541"/>
                  </a:cubicBezTo>
                  <a:cubicBezTo>
                    <a:pt x="451" y="2496"/>
                    <a:pt x="385" y="2435"/>
                    <a:pt x="322" y="2355"/>
                  </a:cubicBezTo>
                  <a:cubicBezTo>
                    <a:pt x="265" y="2282"/>
                    <a:pt x="215" y="2200"/>
                    <a:pt x="171" y="2128"/>
                  </a:cubicBezTo>
                  <a:cubicBezTo>
                    <a:pt x="115" y="2036"/>
                    <a:pt x="60" y="1937"/>
                    <a:pt x="32" y="1832"/>
                  </a:cubicBezTo>
                  <a:cubicBezTo>
                    <a:pt x="0" y="1712"/>
                    <a:pt x="9" y="1602"/>
                    <a:pt x="60" y="1496"/>
                  </a:cubicBezTo>
                  <a:cubicBezTo>
                    <a:pt x="80" y="1453"/>
                    <a:pt x="108" y="1410"/>
                    <a:pt x="134" y="1369"/>
                  </a:cubicBezTo>
                  <a:cubicBezTo>
                    <a:pt x="159" y="1331"/>
                    <a:pt x="185" y="1291"/>
                    <a:pt x="205" y="1251"/>
                  </a:cubicBezTo>
                  <a:cubicBezTo>
                    <a:pt x="242" y="1176"/>
                    <a:pt x="259" y="1099"/>
                    <a:pt x="275" y="1025"/>
                  </a:cubicBezTo>
                  <a:cubicBezTo>
                    <a:pt x="284" y="983"/>
                    <a:pt x="294" y="940"/>
                    <a:pt x="307" y="897"/>
                  </a:cubicBezTo>
                  <a:cubicBezTo>
                    <a:pt x="327" y="833"/>
                    <a:pt x="357" y="771"/>
                    <a:pt x="394" y="721"/>
                  </a:cubicBezTo>
                  <a:cubicBezTo>
                    <a:pt x="439" y="660"/>
                    <a:pt x="492" y="616"/>
                    <a:pt x="552" y="589"/>
                  </a:cubicBezTo>
                  <a:cubicBezTo>
                    <a:pt x="597" y="569"/>
                    <a:pt x="645" y="559"/>
                    <a:pt x="700" y="558"/>
                  </a:cubicBezTo>
                  <a:cubicBezTo>
                    <a:pt x="749" y="557"/>
                    <a:pt x="798" y="563"/>
                    <a:pt x="846" y="569"/>
                  </a:cubicBezTo>
                  <a:cubicBezTo>
                    <a:pt x="898" y="576"/>
                    <a:pt x="951" y="583"/>
                    <a:pt x="1006" y="581"/>
                  </a:cubicBezTo>
                  <a:cubicBezTo>
                    <a:pt x="1103" y="577"/>
                    <a:pt x="1209" y="544"/>
                    <a:pt x="1330" y="480"/>
                  </a:cubicBezTo>
                  <a:cubicBezTo>
                    <a:pt x="1437" y="424"/>
                    <a:pt x="1540" y="353"/>
                    <a:pt x="1640" y="284"/>
                  </a:cubicBezTo>
                  <a:cubicBezTo>
                    <a:pt x="1646" y="280"/>
                    <a:pt x="1646" y="280"/>
                    <a:pt x="1646" y="280"/>
                  </a:cubicBezTo>
                  <a:cubicBezTo>
                    <a:pt x="1848" y="140"/>
                    <a:pt x="2083" y="0"/>
                    <a:pt x="2291" y="24"/>
                  </a:cubicBezTo>
                  <a:cubicBezTo>
                    <a:pt x="2359" y="33"/>
                    <a:pt x="2420" y="59"/>
                    <a:pt x="2474" y="103"/>
                  </a:cubicBezTo>
                  <a:cubicBezTo>
                    <a:pt x="2520" y="141"/>
                    <a:pt x="2559" y="191"/>
                    <a:pt x="2590" y="253"/>
                  </a:cubicBezTo>
                  <a:cubicBezTo>
                    <a:pt x="2623" y="319"/>
                    <a:pt x="2645" y="392"/>
                    <a:pt x="2666" y="464"/>
                  </a:cubicBezTo>
                  <a:cubicBezTo>
                    <a:pt x="2681" y="513"/>
                    <a:pt x="2696" y="564"/>
                    <a:pt x="2715" y="613"/>
                  </a:cubicBezTo>
                  <a:cubicBezTo>
                    <a:pt x="2744" y="687"/>
                    <a:pt x="2783" y="759"/>
                    <a:pt x="2821" y="829"/>
                  </a:cubicBezTo>
                  <a:cubicBezTo>
                    <a:pt x="2865" y="911"/>
                    <a:pt x="2911" y="996"/>
                    <a:pt x="2941" y="1085"/>
                  </a:cubicBezTo>
                  <a:cubicBezTo>
                    <a:pt x="2957" y="1132"/>
                    <a:pt x="2967" y="1177"/>
                    <a:pt x="2972" y="1222"/>
                  </a:cubicBezTo>
                  <a:cubicBezTo>
                    <a:pt x="2978" y="1272"/>
                    <a:pt x="2977" y="1320"/>
                    <a:pt x="2969" y="1370"/>
                  </a:cubicBezTo>
                  <a:cubicBezTo>
                    <a:pt x="2946" y="1510"/>
                    <a:pt x="2869" y="1655"/>
                    <a:pt x="2738" y="1802"/>
                  </a:cubicBezTo>
                  <a:cubicBezTo>
                    <a:pt x="2681" y="1866"/>
                    <a:pt x="2614" y="1931"/>
                    <a:pt x="2538" y="1994"/>
                  </a:cubicBezTo>
                  <a:cubicBezTo>
                    <a:pt x="2470" y="2051"/>
                    <a:pt x="2394" y="2108"/>
                    <a:pt x="2313" y="2162"/>
                  </a:cubicBezTo>
                  <a:cubicBezTo>
                    <a:pt x="2212" y="2229"/>
                    <a:pt x="2092" y="2303"/>
                    <a:pt x="1965" y="2339"/>
                  </a:cubicBezTo>
                  <a:cubicBezTo>
                    <a:pt x="1908" y="2355"/>
                    <a:pt x="1849" y="2363"/>
                    <a:pt x="1793" y="2371"/>
                  </a:cubicBezTo>
                  <a:cubicBezTo>
                    <a:pt x="1766" y="2375"/>
                    <a:pt x="1738" y="2379"/>
                    <a:pt x="1710" y="2384"/>
                  </a:cubicBezTo>
                  <a:cubicBezTo>
                    <a:pt x="1566" y="2409"/>
                    <a:pt x="1430" y="2459"/>
                    <a:pt x="1299" y="2507"/>
                  </a:cubicBezTo>
                  <a:cubicBezTo>
                    <a:pt x="1162" y="2558"/>
                    <a:pt x="1033" y="2606"/>
                    <a:pt x="904" y="2622"/>
                  </a:cubicBezTo>
                  <a:cubicBezTo>
                    <a:pt x="875" y="2625"/>
                    <a:pt x="847" y="2627"/>
                    <a:pt x="820" y="2627"/>
                  </a:cubicBezTo>
                  <a:cubicBezTo>
                    <a:pt x="783" y="2627"/>
                    <a:pt x="748" y="2624"/>
                    <a:pt x="713" y="2617"/>
                  </a:cubicBezTo>
                  <a:moveTo>
                    <a:pt x="1646" y="280"/>
                  </a:moveTo>
                  <a:cubicBezTo>
                    <a:pt x="1641" y="284"/>
                    <a:pt x="1641" y="284"/>
                    <a:pt x="1641" y="284"/>
                  </a:cubicBezTo>
                  <a:cubicBezTo>
                    <a:pt x="1540" y="354"/>
                    <a:pt x="1437" y="425"/>
                    <a:pt x="1330" y="481"/>
                  </a:cubicBezTo>
                  <a:cubicBezTo>
                    <a:pt x="1209" y="545"/>
                    <a:pt x="1103" y="578"/>
                    <a:pt x="1006" y="581"/>
                  </a:cubicBezTo>
                  <a:cubicBezTo>
                    <a:pt x="951" y="584"/>
                    <a:pt x="898" y="577"/>
                    <a:pt x="846" y="570"/>
                  </a:cubicBezTo>
                  <a:cubicBezTo>
                    <a:pt x="801" y="564"/>
                    <a:pt x="755" y="558"/>
                    <a:pt x="710" y="558"/>
                  </a:cubicBezTo>
                  <a:cubicBezTo>
                    <a:pt x="706" y="558"/>
                    <a:pt x="703" y="558"/>
                    <a:pt x="700" y="558"/>
                  </a:cubicBezTo>
                  <a:cubicBezTo>
                    <a:pt x="645" y="559"/>
                    <a:pt x="597" y="570"/>
                    <a:pt x="552" y="590"/>
                  </a:cubicBezTo>
                  <a:cubicBezTo>
                    <a:pt x="492" y="617"/>
                    <a:pt x="439" y="661"/>
                    <a:pt x="395" y="721"/>
                  </a:cubicBezTo>
                  <a:cubicBezTo>
                    <a:pt x="357" y="772"/>
                    <a:pt x="327" y="833"/>
                    <a:pt x="308" y="897"/>
                  </a:cubicBezTo>
                  <a:cubicBezTo>
                    <a:pt x="295" y="940"/>
                    <a:pt x="285" y="983"/>
                    <a:pt x="276" y="1025"/>
                  </a:cubicBezTo>
                  <a:cubicBezTo>
                    <a:pt x="260" y="1100"/>
                    <a:pt x="243" y="1176"/>
                    <a:pt x="206" y="1251"/>
                  </a:cubicBezTo>
                  <a:cubicBezTo>
                    <a:pt x="186" y="1291"/>
                    <a:pt x="160" y="1331"/>
                    <a:pt x="135" y="1369"/>
                  </a:cubicBezTo>
                  <a:cubicBezTo>
                    <a:pt x="108" y="1410"/>
                    <a:pt x="81" y="1453"/>
                    <a:pt x="60" y="1496"/>
                  </a:cubicBezTo>
                  <a:cubicBezTo>
                    <a:pt x="10" y="1602"/>
                    <a:pt x="1" y="1712"/>
                    <a:pt x="33" y="1832"/>
                  </a:cubicBezTo>
                  <a:cubicBezTo>
                    <a:pt x="60" y="1937"/>
                    <a:pt x="116" y="2036"/>
                    <a:pt x="172" y="2127"/>
                  </a:cubicBezTo>
                  <a:cubicBezTo>
                    <a:pt x="216" y="2200"/>
                    <a:pt x="265" y="2281"/>
                    <a:pt x="323" y="2354"/>
                  </a:cubicBezTo>
                  <a:cubicBezTo>
                    <a:pt x="386" y="2435"/>
                    <a:pt x="452" y="2495"/>
                    <a:pt x="523" y="2540"/>
                  </a:cubicBezTo>
                  <a:cubicBezTo>
                    <a:pt x="585" y="2579"/>
                    <a:pt x="647" y="2604"/>
                    <a:pt x="713" y="2616"/>
                  </a:cubicBezTo>
                  <a:cubicBezTo>
                    <a:pt x="773" y="2628"/>
                    <a:pt x="836" y="2629"/>
                    <a:pt x="904" y="2621"/>
                  </a:cubicBezTo>
                  <a:cubicBezTo>
                    <a:pt x="1032" y="2605"/>
                    <a:pt x="1162" y="2557"/>
                    <a:pt x="1299" y="2507"/>
                  </a:cubicBezTo>
                  <a:cubicBezTo>
                    <a:pt x="1430" y="2458"/>
                    <a:pt x="1566" y="2408"/>
                    <a:pt x="1710" y="2383"/>
                  </a:cubicBezTo>
                  <a:cubicBezTo>
                    <a:pt x="1738" y="2378"/>
                    <a:pt x="1766" y="2374"/>
                    <a:pt x="1793" y="2370"/>
                  </a:cubicBezTo>
                  <a:cubicBezTo>
                    <a:pt x="1849" y="2363"/>
                    <a:pt x="1908" y="2354"/>
                    <a:pt x="1965" y="2338"/>
                  </a:cubicBezTo>
                  <a:cubicBezTo>
                    <a:pt x="2092" y="2302"/>
                    <a:pt x="2212" y="2229"/>
                    <a:pt x="2313" y="2161"/>
                  </a:cubicBezTo>
                  <a:cubicBezTo>
                    <a:pt x="2394" y="2107"/>
                    <a:pt x="2469" y="2051"/>
                    <a:pt x="2538" y="1993"/>
                  </a:cubicBezTo>
                  <a:cubicBezTo>
                    <a:pt x="2613" y="1930"/>
                    <a:pt x="2680" y="1866"/>
                    <a:pt x="2737" y="1802"/>
                  </a:cubicBezTo>
                  <a:cubicBezTo>
                    <a:pt x="2868" y="1655"/>
                    <a:pt x="2946" y="1509"/>
                    <a:pt x="2968" y="1370"/>
                  </a:cubicBezTo>
                  <a:cubicBezTo>
                    <a:pt x="2976" y="1320"/>
                    <a:pt x="2977" y="1272"/>
                    <a:pt x="2972" y="1222"/>
                  </a:cubicBezTo>
                  <a:cubicBezTo>
                    <a:pt x="2967" y="1177"/>
                    <a:pt x="2956" y="1132"/>
                    <a:pt x="2940" y="1085"/>
                  </a:cubicBezTo>
                  <a:cubicBezTo>
                    <a:pt x="2911" y="996"/>
                    <a:pt x="2865" y="911"/>
                    <a:pt x="2820" y="829"/>
                  </a:cubicBezTo>
                  <a:cubicBezTo>
                    <a:pt x="2783" y="759"/>
                    <a:pt x="2744" y="687"/>
                    <a:pt x="2715" y="613"/>
                  </a:cubicBezTo>
                  <a:cubicBezTo>
                    <a:pt x="2696" y="565"/>
                    <a:pt x="2680" y="513"/>
                    <a:pt x="2665" y="464"/>
                  </a:cubicBezTo>
                  <a:cubicBezTo>
                    <a:pt x="2644" y="393"/>
                    <a:pt x="2622" y="319"/>
                    <a:pt x="2589" y="253"/>
                  </a:cubicBezTo>
                  <a:cubicBezTo>
                    <a:pt x="2558" y="192"/>
                    <a:pt x="2519" y="142"/>
                    <a:pt x="2473" y="103"/>
                  </a:cubicBezTo>
                  <a:cubicBezTo>
                    <a:pt x="2420" y="60"/>
                    <a:pt x="2359" y="33"/>
                    <a:pt x="2291" y="25"/>
                  </a:cubicBezTo>
                  <a:cubicBezTo>
                    <a:pt x="2274" y="23"/>
                    <a:pt x="2258" y="22"/>
                    <a:pt x="2241" y="22"/>
                  </a:cubicBezTo>
                  <a:cubicBezTo>
                    <a:pt x="2047" y="22"/>
                    <a:pt x="1833" y="151"/>
                    <a:pt x="1646" y="28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0" name="Freeform 27">
              <a:extLst>
                <a:ext uri="{FF2B5EF4-FFF2-40B4-BE49-F238E27FC236}">
                  <a16:creationId xmlns:a16="http://schemas.microsoft.com/office/drawing/2014/main" id="{9A222500-68B2-4F3D-A209-86B83D49EDEC}"/>
                </a:ext>
              </a:extLst>
            </p:cNvPr>
            <p:cNvSpPr>
              <a:spLocks noEditPoints="1"/>
            </p:cNvSpPr>
            <p:nvPr/>
          </p:nvSpPr>
          <p:spPr bwMode="auto">
            <a:xfrm>
              <a:off x="4649" y="1424"/>
              <a:ext cx="2267" cy="1984"/>
            </a:xfrm>
            <a:custGeom>
              <a:avLst/>
              <a:gdLst>
                <a:gd name="T0" fmla="*/ 543 w 3063"/>
                <a:gd name="T1" fmla="*/ 2586 h 2681"/>
                <a:gd name="T2" fmla="*/ 101 w 3063"/>
                <a:gd name="T3" fmla="*/ 2048 h 2681"/>
                <a:gd name="T4" fmla="*/ 56 w 3063"/>
                <a:gd name="T5" fmla="*/ 1493 h 2681"/>
                <a:gd name="T6" fmla="*/ 166 w 3063"/>
                <a:gd name="T7" fmla="*/ 1318 h 2681"/>
                <a:gd name="T8" fmla="*/ 289 w 3063"/>
                <a:gd name="T9" fmla="*/ 1001 h 2681"/>
                <a:gd name="T10" fmla="*/ 378 w 3063"/>
                <a:gd name="T11" fmla="*/ 730 h 2681"/>
                <a:gd name="T12" fmla="*/ 545 w 3063"/>
                <a:gd name="T13" fmla="*/ 564 h 2681"/>
                <a:gd name="T14" fmla="*/ 985 w 3063"/>
                <a:gd name="T15" fmla="*/ 531 h 2681"/>
                <a:gd name="T16" fmla="*/ 1103 w 3063"/>
                <a:gd name="T17" fmla="*/ 511 h 2681"/>
                <a:gd name="T18" fmla="*/ 1427 w 3063"/>
                <a:gd name="T19" fmla="*/ 369 h 2681"/>
                <a:gd name="T20" fmla="*/ 1659 w 3063"/>
                <a:gd name="T21" fmla="*/ 207 h 2681"/>
                <a:gd name="T22" fmla="*/ 2141 w 3063"/>
                <a:gd name="T23" fmla="*/ 11 h 2681"/>
                <a:gd name="T24" fmla="*/ 2285 w 3063"/>
                <a:gd name="T25" fmla="*/ 0 h 2681"/>
                <a:gd name="T26" fmla="*/ 2421 w 3063"/>
                <a:gd name="T27" fmla="*/ 21 h 2681"/>
                <a:gd name="T28" fmla="*/ 2648 w 3063"/>
                <a:gd name="T29" fmla="*/ 221 h 2681"/>
                <a:gd name="T30" fmla="*/ 2781 w 3063"/>
                <a:gd name="T31" fmla="*/ 596 h 2681"/>
                <a:gd name="T32" fmla="*/ 2896 w 3063"/>
                <a:gd name="T33" fmla="*/ 839 h 2681"/>
                <a:gd name="T34" fmla="*/ 3052 w 3063"/>
                <a:gd name="T35" fmla="*/ 1384 h 2681"/>
                <a:gd name="T36" fmla="*/ 2736 w 3063"/>
                <a:gd name="T37" fmla="*/ 1947 h 2681"/>
                <a:gd name="T38" fmla="*/ 2011 w 3063"/>
                <a:gd name="T39" fmla="*/ 2433 h 2681"/>
                <a:gd name="T40" fmla="*/ 1744 w 3063"/>
                <a:gd name="T41" fmla="*/ 2489 h 2681"/>
                <a:gd name="T42" fmla="*/ 1334 w 3063"/>
                <a:gd name="T43" fmla="*/ 2588 h 2681"/>
                <a:gd name="T44" fmla="*/ 1005 w 3063"/>
                <a:gd name="T45" fmla="*/ 2669 h 2681"/>
                <a:gd name="T46" fmla="*/ 760 w 3063"/>
                <a:gd name="T47" fmla="*/ 2668 h 2681"/>
                <a:gd name="T48" fmla="*/ 1947 w 3063"/>
                <a:gd name="T49" fmla="*/ 63 h 2681"/>
                <a:gd name="T50" fmla="*/ 1531 w 3063"/>
                <a:gd name="T51" fmla="*/ 297 h 2681"/>
                <a:gd name="T52" fmla="*/ 1174 w 3063"/>
                <a:gd name="T53" fmla="*/ 496 h 2681"/>
                <a:gd name="T54" fmla="*/ 1086 w 3063"/>
                <a:gd name="T55" fmla="*/ 515 h 2681"/>
                <a:gd name="T56" fmla="*/ 826 w 3063"/>
                <a:gd name="T57" fmla="*/ 530 h 2681"/>
                <a:gd name="T58" fmla="*/ 485 w 3063"/>
                <a:gd name="T59" fmla="*/ 604 h 2681"/>
                <a:gd name="T60" fmla="*/ 316 w 3063"/>
                <a:gd name="T61" fmla="*/ 881 h 2681"/>
                <a:gd name="T62" fmla="*/ 219 w 3063"/>
                <a:gd name="T63" fmla="*/ 1239 h 2681"/>
                <a:gd name="T64" fmla="*/ 142 w 3063"/>
                <a:gd name="T65" fmla="*/ 1352 h 2681"/>
                <a:gd name="T66" fmla="*/ 13 w 3063"/>
                <a:gd name="T67" fmla="*/ 1779 h 2681"/>
                <a:gd name="T68" fmla="*/ 165 w 3063"/>
                <a:gd name="T69" fmla="*/ 2160 h 2681"/>
                <a:gd name="T70" fmla="*/ 760 w 3063"/>
                <a:gd name="T71" fmla="*/ 2668 h 2681"/>
                <a:gd name="T72" fmla="*/ 1255 w 3063"/>
                <a:gd name="T73" fmla="*/ 2610 h 2681"/>
                <a:gd name="T74" fmla="*/ 1738 w 3063"/>
                <a:gd name="T75" fmla="*/ 2489 h 2681"/>
                <a:gd name="T76" fmla="*/ 1956 w 3063"/>
                <a:gd name="T77" fmla="*/ 2449 h 2681"/>
                <a:gd name="T78" fmla="*/ 2378 w 3063"/>
                <a:gd name="T79" fmla="*/ 2229 h 2681"/>
                <a:gd name="T80" fmla="*/ 2949 w 3063"/>
                <a:gd name="T81" fmla="*/ 1677 h 2681"/>
                <a:gd name="T82" fmla="*/ 3002 w 3063"/>
                <a:gd name="T83" fmla="*/ 1065 h 2681"/>
                <a:gd name="T84" fmla="*/ 2818 w 3063"/>
                <a:gd name="T85" fmla="*/ 686 h 2681"/>
                <a:gd name="T86" fmla="*/ 2736 w 3063"/>
                <a:gd name="T87" fmla="*/ 458 h 2681"/>
                <a:gd name="T88" fmla="*/ 2553 w 3063"/>
                <a:gd name="T89" fmla="*/ 101 h 2681"/>
                <a:gd name="T90" fmla="*/ 2324 w 3063"/>
                <a:gd name="T91" fmla="*/ 3 h 2681"/>
                <a:gd name="T92" fmla="*/ 2277 w 3063"/>
                <a:gd name="T93" fmla="*/ 1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63" h="2681">
                  <a:moveTo>
                    <a:pt x="760" y="2668"/>
                  </a:moveTo>
                  <a:cubicBezTo>
                    <a:pt x="683" y="2655"/>
                    <a:pt x="612" y="2628"/>
                    <a:pt x="543" y="2586"/>
                  </a:cubicBezTo>
                  <a:cubicBezTo>
                    <a:pt x="369" y="2481"/>
                    <a:pt x="256" y="2311"/>
                    <a:pt x="165" y="2161"/>
                  </a:cubicBezTo>
                  <a:cubicBezTo>
                    <a:pt x="139" y="2119"/>
                    <a:pt x="119" y="2083"/>
                    <a:pt x="101" y="2048"/>
                  </a:cubicBezTo>
                  <a:cubicBezTo>
                    <a:pt x="52" y="1952"/>
                    <a:pt x="23" y="1864"/>
                    <a:pt x="13" y="1779"/>
                  </a:cubicBezTo>
                  <a:cubicBezTo>
                    <a:pt x="0" y="1677"/>
                    <a:pt x="14" y="1583"/>
                    <a:pt x="56" y="1493"/>
                  </a:cubicBezTo>
                  <a:cubicBezTo>
                    <a:pt x="79" y="1443"/>
                    <a:pt x="112" y="1394"/>
                    <a:pt x="141" y="1352"/>
                  </a:cubicBezTo>
                  <a:cubicBezTo>
                    <a:pt x="149" y="1340"/>
                    <a:pt x="157" y="1329"/>
                    <a:pt x="166" y="1318"/>
                  </a:cubicBezTo>
                  <a:cubicBezTo>
                    <a:pt x="184" y="1292"/>
                    <a:pt x="204" y="1266"/>
                    <a:pt x="218" y="1238"/>
                  </a:cubicBezTo>
                  <a:cubicBezTo>
                    <a:pt x="257" y="1162"/>
                    <a:pt x="273" y="1080"/>
                    <a:pt x="289" y="1001"/>
                  </a:cubicBezTo>
                  <a:cubicBezTo>
                    <a:pt x="297" y="962"/>
                    <a:pt x="305" y="921"/>
                    <a:pt x="315" y="881"/>
                  </a:cubicBezTo>
                  <a:cubicBezTo>
                    <a:pt x="330" y="828"/>
                    <a:pt x="351" y="776"/>
                    <a:pt x="378" y="730"/>
                  </a:cubicBezTo>
                  <a:cubicBezTo>
                    <a:pt x="408" y="678"/>
                    <a:pt x="444" y="636"/>
                    <a:pt x="485" y="603"/>
                  </a:cubicBezTo>
                  <a:cubicBezTo>
                    <a:pt x="505" y="587"/>
                    <a:pt x="525" y="575"/>
                    <a:pt x="545" y="564"/>
                  </a:cubicBezTo>
                  <a:cubicBezTo>
                    <a:pt x="640" y="516"/>
                    <a:pt x="730" y="522"/>
                    <a:pt x="826" y="529"/>
                  </a:cubicBezTo>
                  <a:cubicBezTo>
                    <a:pt x="878" y="533"/>
                    <a:pt x="931" y="536"/>
                    <a:pt x="985" y="531"/>
                  </a:cubicBezTo>
                  <a:cubicBezTo>
                    <a:pt x="1018" y="528"/>
                    <a:pt x="1053" y="521"/>
                    <a:pt x="1086" y="514"/>
                  </a:cubicBezTo>
                  <a:cubicBezTo>
                    <a:pt x="1092" y="513"/>
                    <a:pt x="1097" y="512"/>
                    <a:pt x="1103" y="511"/>
                  </a:cubicBezTo>
                  <a:cubicBezTo>
                    <a:pt x="1125" y="506"/>
                    <a:pt x="1150" y="501"/>
                    <a:pt x="1174" y="495"/>
                  </a:cubicBezTo>
                  <a:cubicBezTo>
                    <a:pt x="1250" y="474"/>
                    <a:pt x="1331" y="434"/>
                    <a:pt x="1427" y="369"/>
                  </a:cubicBezTo>
                  <a:cubicBezTo>
                    <a:pt x="1462" y="346"/>
                    <a:pt x="1497" y="321"/>
                    <a:pt x="1530" y="297"/>
                  </a:cubicBezTo>
                  <a:cubicBezTo>
                    <a:pt x="1572" y="267"/>
                    <a:pt x="1615" y="235"/>
                    <a:pt x="1659" y="207"/>
                  </a:cubicBezTo>
                  <a:cubicBezTo>
                    <a:pt x="1748" y="150"/>
                    <a:pt x="1850" y="98"/>
                    <a:pt x="1946" y="62"/>
                  </a:cubicBezTo>
                  <a:cubicBezTo>
                    <a:pt x="2015" y="37"/>
                    <a:pt x="2076" y="21"/>
                    <a:pt x="2141" y="11"/>
                  </a:cubicBezTo>
                  <a:cubicBezTo>
                    <a:pt x="2192" y="4"/>
                    <a:pt x="2236" y="0"/>
                    <a:pt x="2277" y="0"/>
                  </a:cubicBezTo>
                  <a:cubicBezTo>
                    <a:pt x="2280" y="0"/>
                    <a:pt x="2282" y="0"/>
                    <a:pt x="2285" y="0"/>
                  </a:cubicBezTo>
                  <a:cubicBezTo>
                    <a:pt x="2299" y="0"/>
                    <a:pt x="2312" y="1"/>
                    <a:pt x="2325" y="2"/>
                  </a:cubicBezTo>
                  <a:cubicBezTo>
                    <a:pt x="2359" y="5"/>
                    <a:pt x="2391" y="11"/>
                    <a:pt x="2421" y="21"/>
                  </a:cubicBezTo>
                  <a:cubicBezTo>
                    <a:pt x="2469" y="38"/>
                    <a:pt x="2514" y="64"/>
                    <a:pt x="2554" y="100"/>
                  </a:cubicBezTo>
                  <a:cubicBezTo>
                    <a:pt x="2590" y="134"/>
                    <a:pt x="2622" y="174"/>
                    <a:pt x="2648" y="221"/>
                  </a:cubicBezTo>
                  <a:cubicBezTo>
                    <a:pt x="2688" y="295"/>
                    <a:pt x="2713" y="378"/>
                    <a:pt x="2737" y="458"/>
                  </a:cubicBezTo>
                  <a:cubicBezTo>
                    <a:pt x="2751" y="504"/>
                    <a:pt x="2765" y="551"/>
                    <a:pt x="2781" y="596"/>
                  </a:cubicBezTo>
                  <a:cubicBezTo>
                    <a:pt x="2792" y="624"/>
                    <a:pt x="2804" y="654"/>
                    <a:pt x="2819" y="686"/>
                  </a:cubicBezTo>
                  <a:cubicBezTo>
                    <a:pt x="2843" y="738"/>
                    <a:pt x="2870" y="789"/>
                    <a:pt x="2896" y="839"/>
                  </a:cubicBezTo>
                  <a:cubicBezTo>
                    <a:pt x="2934" y="912"/>
                    <a:pt x="2973" y="988"/>
                    <a:pt x="3003" y="1065"/>
                  </a:cubicBezTo>
                  <a:cubicBezTo>
                    <a:pt x="3047" y="1179"/>
                    <a:pt x="3063" y="1280"/>
                    <a:pt x="3052" y="1384"/>
                  </a:cubicBezTo>
                  <a:cubicBezTo>
                    <a:pt x="3042" y="1480"/>
                    <a:pt x="3008" y="1578"/>
                    <a:pt x="2950" y="1678"/>
                  </a:cubicBezTo>
                  <a:cubicBezTo>
                    <a:pt x="2897" y="1769"/>
                    <a:pt x="2825" y="1860"/>
                    <a:pt x="2736" y="1947"/>
                  </a:cubicBezTo>
                  <a:cubicBezTo>
                    <a:pt x="2643" y="2037"/>
                    <a:pt x="2530" y="2127"/>
                    <a:pt x="2379" y="2230"/>
                  </a:cubicBezTo>
                  <a:cubicBezTo>
                    <a:pt x="2264" y="2308"/>
                    <a:pt x="2141" y="2389"/>
                    <a:pt x="2011" y="2433"/>
                  </a:cubicBezTo>
                  <a:cubicBezTo>
                    <a:pt x="1993" y="2439"/>
                    <a:pt x="1975" y="2445"/>
                    <a:pt x="1956" y="2450"/>
                  </a:cubicBezTo>
                  <a:cubicBezTo>
                    <a:pt x="1886" y="2468"/>
                    <a:pt x="1817" y="2478"/>
                    <a:pt x="1744" y="2489"/>
                  </a:cubicBezTo>
                  <a:cubicBezTo>
                    <a:pt x="1738" y="2490"/>
                    <a:pt x="1738" y="2490"/>
                    <a:pt x="1738" y="2490"/>
                  </a:cubicBezTo>
                  <a:cubicBezTo>
                    <a:pt x="1595" y="2511"/>
                    <a:pt x="1462" y="2550"/>
                    <a:pt x="1334" y="2588"/>
                  </a:cubicBezTo>
                  <a:cubicBezTo>
                    <a:pt x="1308" y="2595"/>
                    <a:pt x="1281" y="2603"/>
                    <a:pt x="1255" y="2611"/>
                  </a:cubicBezTo>
                  <a:cubicBezTo>
                    <a:pt x="1175" y="2633"/>
                    <a:pt x="1090" y="2656"/>
                    <a:pt x="1005" y="2669"/>
                  </a:cubicBezTo>
                  <a:cubicBezTo>
                    <a:pt x="961" y="2675"/>
                    <a:pt x="919" y="2678"/>
                    <a:pt x="878" y="2678"/>
                  </a:cubicBezTo>
                  <a:cubicBezTo>
                    <a:pt x="837" y="2678"/>
                    <a:pt x="798" y="2675"/>
                    <a:pt x="760" y="2668"/>
                  </a:cubicBezTo>
                  <a:moveTo>
                    <a:pt x="2141" y="12"/>
                  </a:moveTo>
                  <a:cubicBezTo>
                    <a:pt x="2077" y="22"/>
                    <a:pt x="2015" y="38"/>
                    <a:pt x="1947" y="63"/>
                  </a:cubicBezTo>
                  <a:cubicBezTo>
                    <a:pt x="1850" y="99"/>
                    <a:pt x="1748" y="150"/>
                    <a:pt x="1659" y="208"/>
                  </a:cubicBezTo>
                  <a:cubicBezTo>
                    <a:pt x="1616" y="236"/>
                    <a:pt x="1573" y="267"/>
                    <a:pt x="1531" y="297"/>
                  </a:cubicBezTo>
                  <a:cubicBezTo>
                    <a:pt x="1497" y="322"/>
                    <a:pt x="1462" y="347"/>
                    <a:pt x="1428" y="370"/>
                  </a:cubicBezTo>
                  <a:cubicBezTo>
                    <a:pt x="1331" y="435"/>
                    <a:pt x="1250" y="475"/>
                    <a:pt x="1174" y="496"/>
                  </a:cubicBezTo>
                  <a:cubicBezTo>
                    <a:pt x="1150" y="502"/>
                    <a:pt x="1125" y="507"/>
                    <a:pt x="1103" y="512"/>
                  </a:cubicBezTo>
                  <a:cubicBezTo>
                    <a:pt x="1097" y="513"/>
                    <a:pt x="1092" y="514"/>
                    <a:pt x="1086" y="515"/>
                  </a:cubicBezTo>
                  <a:cubicBezTo>
                    <a:pt x="1053" y="522"/>
                    <a:pt x="1018" y="529"/>
                    <a:pt x="985" y="532"/>
                  </a:cubicBezTo>
                  <a:cubicBezTo>
                    <a:pt x="931" y="537"/>
                    <a:pt x="877" y="533"/>
                    <a:pt x="826" y="530"/>
                  </a:cubicBezTo>
                  <a:cubicBezTo>
                    <a:pt x="730" y="523"/>
                    <a:pt x="640" y="516"/>
                    <a:pt x="545" y="565"/>
                  </a:cubicBezTo>
                  <a:cubicBezTo>
                    <a:pt x="525" y="575"/>
                    <a:pt x="505" y="588"/>
                    <a:pt x="485" y="604"/>
                  </a:cubicBezTo>
                  <a:cubicBezTo>
                    <a:pt x="444" y="636"/>
                    <a:pt x="408" y="679"/>
                    <a:pt x="378" y="731"/>
                  </a:cubicBezTo>
                  <a:cubicBezTo>
                    <a:pt x="352" y="776"/>
                    <a:pt x="331" y="828"/>
                    <a:pt x="316" y="881"/>
                  </a:cubicBezTo>
                  <a:cubicBezTo>
                    <a:pt x="305" y="921"/>
                    <a:pt x="297" y="962"/>
                    <a:pt x="290" y="1001"/>
                  </a:cubicBezTo>
                  <a:cubicBezTo>
                    <a:pt x="274" y="1080"/>
                    <a:pt x="258" y="1162"/>
                    <a:pt x="219" y="1239"/>
                  </a:cubicBezTo>
                  <a:cubicBezTo>
                    <a:pt x="204" y="1266"/>
                    <a:pt x="185" y="1293"/>
                    <a:pt x="166" y="1318"/>
                  </a:cubicBezTo>
                  <a:cubicBezTo>
                    <a:pt x="158" y="1329"/>
                    <a:pt x="150" y="1341"/>
                    <a:pt x="142" y="1352"/>
                  </a:cubicBezTo>
                  <a:cubicBezTo>
                    <a:pt x="113" y="1394"/>
                    <a:pt x="80" y="1443"/>
                    <a:pt x="56" y="1494"/>
                  </a:cubicBezTo>
                  <a:cubicBezTo>
                    <a:pt x="15" y="1583"/>
                    <a:pt x="1" y="1677"/>
                    <a:pt x="13" y="1779"/>
                  </a:cubicBezTo>
                  <a:cubicBezTo>
                    <a:pt x="24" y="1864"/>
                    <a:pt x="53" y="1952"/>
                    <a:pt x="102" y="2048"/>
                  </a:cubicBezTo>
                  <a:cubicBezTo>
                    <a:pt x="119" y="2082"/>
                    <a:pt x="140" y="2119"/>
                    <a:pt x="165" y="2160"/>
                  </a:cubicBezTo>
                  <a:cubicBezTo>
                    <a:pt x="257" y="2311"/>
                    <a:pt x="369" y="2480"/>
                    <a:pt x="544" y="2586"/>
                  </a:cubicBezTo>
                  <a:cubicBezTo>
                    <a:pt x="612" y="2627"/>
                    <a:pt x="683" y="2654"/>
                    <a:pt x="760" y="2668"/>
                  </a:cubicBezTo>
                  <a:cubicBezTo>
                    <a:pt x="835" y="2681"/>
                    <a:pt x="915" y="2681"/>
                    <a:pt x="1005" y="2668"/>
                  </a:cubicBezTo>
                  <a:cubicBezTo>
                    <a:pt x="1090" y="2656"/>
                    <a:pt x="1175" y="2633"/>
                    <a:pt x="1255" y="2610"/>
                  </a:cubicBezTo>
                  <a:cubicBezTo>
                    <a:pt x="1281" y="2602"/>
                    <a:pt x="1307" y="2595"/>
                    <a:pt x="1333" y="2587"/>
                  </a:cubicBezTo>
                  <a:cubicBezTo>
                    <a:pt x="1462" y="2549"/>
                    <a:pt x="1595" y="2510"/>
                    <a:pt x="1738" y="2489"/>
                  </a:cubicBezTo>
                  <a:cubicBezTo>
                    <a:pt x="1744" y="2488"/>
                    <a:pt x="1744" y="2488"/>
                    <a:pt x="1744" y="2488"/>
                  </a:cubicBezTo>
                  <a:cubicBezTo>
                    <a:pt x="1817" y="2478"/>
                    <a:pt x="1886" y="2468"/>
                    <a:pt x="1956" y="2449"/>
                  </a:cubicBezTo>
                  <a:cubicBezTo>
                    <a:pt x="1975" y="2444"/>
                    <a:pt x="1993" y="2438"/>
                    <a:pt x="2010" y="2433"/>
                  </a:cubicBezTo>
                  <a:cubicBezTo>
                    <a:pt x="2141" y="2388"/>
                    <a:pt x="2264" y="2308"/>
                    <a:pt x="2378" y="2229"/>
                  </a:cubicBezTo>
                  <a:cubicBezTo>
                    <a:pt x="2529" y="2126"/>
                    <a:pt x="2643" y="2036"/>
                    <a:pt x="2735" y="1946"/>
                  </a:cubicBezTo>
                  <a:cubicBezTo>
                    <a:pt x="2824" y="1859"/>
                    <a:pt x="2896" y="1769"/>
                    <a:pt x="2949" y="1677"/>
                  </a:cubicBezTo>
                  <a:cubicBezTo>
                    <a:pt x="3007" y="1578"/>
                    <a:pt x="3041" y="1479"/>
                    <a:pt x="3051" y="1384"/>
                  </a:cubicBezTo>
                  <a:cubicBezTo>
                    <a:pt x="3062" y="1280"/>
                    <a:pt x="3047" y="1179"/>
                    <a:pt x="3002" y="1065"/>
                  </a:cubicBezTo>
                  <a:cubicBezTo>
                    <a:pt x="2973" y="988"/>
                    <a:pt x="2933" y="912"/>
                    <a:pt x="2895" y="839"/>
                  </a:cubicBezTo>
                  <a:cubicBezTo>
                    <a:pt x="2869" y="790"/>
                    <a:pt x="2842" y="738"/>
                    <a:pt x="2818" y="686"/>
                  </a:cubicBezTo>
                  <a:cubicBezTo>
                    <a:pt x="2804" y="654"/>
                    <a:pt x="2791" y="625"/>
                    <a:pt x="2781" y="596"/>
                  </a:cubicBezTo>
                  <a:cubicBezTo>
                    <a:pt x="2764" y="551"/>
                    <a:pt x="2750" y="504"/>
                    <a:pt x="2736" y="458"/>
                  </a:cubicBezTo>
                  <a:cubicBezTo>
                    <a:pt x="2712" y="378"/>
                    <a:pt x="2687" y="295"/>
                    <a:pt x="2647" y="222"/>
                  </a:cubicBezTo>
                  <a:cubicBezTo>
                    <a:pt x="2622" y="175"/>
                    <a:pt x="2590" y="134"/>
                    <a:pt x="2553" y="101"/>
                  </a:cubicBezTo>
                  <a:cubicBezTo>
                    <a:pt x="2514" y="65"/>
                    <a:pt x="2469" y="38"/>
                    <a:pt x="2420" y="22"/>
                  </a:cubicBezTo>
                  <a:cubicBezTo>
                    <a:pt x="2391" y="12"/>
                    <a:pt x="2359" y="6"/>
                    <a:pt x="2324" y="3"/>
                  </a:cubicBezTo>
                  <a:cubicBezTo>
                    <a:pt x="2312" y="2"/>
                    <a:pt x="2299" y="1"/>
                    <a:pt x="2285" y="1"/>
                  </a:cubicBezTo>
                  <a:cubicBezTo>
                    <a:pt x="2282" y="1"/>
                    <a:pt x="2280" y="1"/>
                    <a:pt x="2277" y="1"/>
                  </a:cubicBezTo>
                  <a:cubicBezTo>
                    <a:pt x="2236" y="1"/>
                    <a:pt x="2192" y="5"/>
                    <a:pt x="2141"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1" name="Freeform 28">
              <a:extLst>
                <a:ext uri="{FF2B5EF4-FFF2-40B4-BE49-F238E27FC236}">
                  <a16:creationId xmlns:a16="http://schemas.microsoft.com/office/drawing/2014/main" id="{96F4388D-9A42-461B-8083-00C8EB6EB9F7}"/>
                </a:ext>
              </a:extLst>
            </p:cNvPr>
            <p:cNvSpPr>
              <a:spLocks noEditPoints="1"/>
            </p:cNvSpPr>
            <p:nvPr/>
          </p:nvSpPr>
          <p:spPr bwMode="auto">
            <a:xfrm>
              <a:off x="4606" y="1379"/>
              <a:ext cx="2333" cy="2051"/>
            </a:xfrm>
            <a:custGeom>
              <a:avLst/>
              <a:gdLst>
                <a:gd name="T0" fmla="*/ 570 w 3152"/>
                <a:gd name="T1" fmla="*/ 2659 h 2771"/>
                <a:gd name="T2" fmla="*/ 98 w 3152"/>
                <a:gd name="T3" fmla="*/ 2101 h 2771"/>
                <a:gd name="T4" fmla="*/ 57 w 3152"/>
                <a:gd name="T5" fmla="*/ 1514 h 2771"/>
                <a:gd name="T6" fmla="*/ 183 w 3152"/>
                <a:gd name="T7" fmla="*/ 1321 h 2771"/>
                <a:gd name="T8" fmla="*/ 307 w 3152"/>
                <a:gd name="T9" fmla="*/ 1001 h 2771"/>
                <a:gd name="T10" fmla="*/ 487 w 3152"/>
                <a:gd name="T11" fmla="*/ 603 h 2771"/>
                <a:gd name="T12" fmla="*/ 816 w 3152"/>
                <a:gd name="T13" fmla="*/ 510 h 2771"/>
                <a:gd name="T14" fmla="*/ 1031 w 3152"/>
                <a:gd name="T15" fmla="*/ 491 h 2771"/>
                <a:gd name="T16" fmla="*/ 1116 w 3152"/>
                <a:gd name="T17" fmla="*/ 476 h 2771"/>
                <a:gd name="T18" fmla="*/ 1437 w 3152"/>
                <a:gd name="T19" fmla="*/ 334 h 2771"/>
                <a:gd name="T20" fmla="*/ 1678 w 3152"/>
                <a:gd name="T21" fmla="*/ 157 h 2771"/>
                <a:gd name="T22" fmla="*/ 2174 w 3152"/>
                <a:gd name="T23" fmla="*/ 6 h 2771"/>
                <a:gd name="T24" fmla="*/ 2325 w 3152"/>
                <a:gd name="T25" fmla="*/ 0 h 2771"/>
                <a:gd name="T26" fmla="*/ 2367 w 3152"/>
                <a:gd name="T27" fmla="*/ 1 h 2771"/>
                <a:gd name="T28" fmla="*/ 2717 w 3152"/>
                <a:gd name="T29" fmla="*/ 213 h 2771"/>
                <a:gd name="T30" fmla="*/ 2858 w 3152"/>
                <a:gd name="T31" fmla="*/ 602 h 2771"/>
                <a:gd name="T32" fmla="*/ 2983 w 3152"/>
                <a:gd name="T33" fmla="*/ 876 h 2771"/>
                <a:gd name="T34" fmla="*/ 3146 w 3152"/>
                <a:gd name="T35" fmla="*/ 1423 h 2771"/>
                <a:gd name="T36" fmla="*/ 2454 w 3152"/>
                <a:gd name="T37" fmla="*/ 2325 h 2771"/>
                <a:gd name="T38" fmla="*/ 2065 w 3152"/>
                <a:gd name="T39" fmla="*/ 2555 h 2771"/>
                <a:gd name="T40" fmla="*/ 1775 w 3152"/>
                <a:gd name="T41" fmla="*/ 2623 h 2771"/>
                <a:gd name="T42" fmla="*/ 1288 w 3152"/>
                <a:gd name="T43" fmla="*/ 2716 h 2771"/>
                <a:gd name="T44" fmla="*/ 792 w 3152"/>
                <a:gd name="T45" fmla="*/ 2743 h 2771"/>
                <a:gd name="T46" fmla="*/ 2174 w 3152"/>
                <a:gd name="T47" fmla="*/ 13 h 2771"/>
                <a:gd name="T48" fmla="*/ 1681 w 3152"/>
                <a:gd name="T49" fmla="*/ 163 h 2771"/>
                <a:gd name="T50" fmla="*/ 1441 w 3152"/>
                <a:gd name="T51" fmla="*/ 339 h 2771"/>
                <a:gd name="T52" fmla="*/ 1117 w 3152"/>
                <a:gd name="T53" fmla="*/ 483 h 2771"/>
                <a:gd name="T54" fmla="*/ 1033 w 3152"/>
                <a:gd name="T55" fmla="*/ 498 h 2771"/>
                <a:gd name="T56" fmla="*/ 816 w 3152"/>
                <a:gd name="T57" fmla="*/ 517 h 2771"/>
                <a:gd name="T58" fmla="*/ 492 w 3152"/>
                <a:gd name="T59" fmla="*/ 608 h 2771"/>
                <a:gd name="T60" fmla="*/ 314 w 3152"/>
                <a:gd name="T61" fmla="*/ 1002 h 2771"/>
                <a:gd name="T62" fmla="*/ 189 w 3152"/>
                <a:gd name="T63" fmla="*/ 1326 h 2771"/>
                <a:gd name="T64" fmla="*/ 63 w 3152"/>
                <a:gd name="T65" fmla="*/ 1517 h 2771"/>
                <a:gd name="T66" fmla="*/ 104 w 3152"/>
                <a:gd name="T67" fmla="*/ 2098 h 2771"/>
                <a:gd name="T68" fmla="*/ 574 w 3152"/>
                <a:gd name="T69" fmla="*/ 2652 h 2771"/>
                <a:gd name="T70" fmla="*/ 1286 w 3152"/>
                <a:gd name="T71" fmla="*/ 2710 h 2771"/>
                <a:gd name="T72" fmla="*/ 1774 w 3152"/>
                <a:gd name="T73" fmla="*/ 2617 h 2771"/>
                <a:gd name="T74" fmla="*/ 2063 w 3152"/>
                <a:gd name="T75" fmla="*/ 2548 h 2771"/>
                <a:gd name="T76" fmla="*/ 2450 w 3152"/>
                <a:gd name="T77" fmla="*/ 2319 h 2771"/>
                <a:gd name="T78" fmla="*/ 3139 w 3152"/>
                <a:gd name="T79" fmla="*/ 1422 h 2771"/>
                <a:gd name="T80" fmla="*/ 2976 w 3152"/>
                <a:gd name="T81" fmla="*/ 879 h 2771"/>
                <a:gd name="T82" fmla="*/ 2852 w 3152"/>
                <a:gd name="T83" fmla="*/ 604 h 2771"/>
                <a:gd name="T84" fmla="*/ 2711 w 3152"/>
                <a:gd name="T85" fmla="*/ 216 h 2771"/>
                <a:gd name="T86" fmla="*/ 2366 w 3152"/>
                <a:gd name="T87" fmla="*/ 8 h 2771"/>
                <a:gd name="T88" fmla="*/ 2325 w 3152"/>
                <a:gd name="T89" fmla="*/ 7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52" h="2771">
                  <a:moveTo>
                    <a:pt x="792" y="2743"/>
                  </a:moveTo>
                  <a:cubicBezTo>
                    <a:pt x="712" y="2727"/>
                    <a:pt x="640" y="2699"/>
                    <a:pt x="570" y="2659"/>
                  </a:cubicBezTo>
                  <a:cubicBezTo>
                    <a:pt x="379" y="2547"/>
                    <a:pt x="252" y="2365"/>
                    <a:pt x="164" y="2220"/>
                  </a:cubicBezTo>
                  <a:cubicBezTo>
                    <a:pt x="138" y="2177"/>
                    <a:pt x="116" y="2138"/>
                    <a:pt x="98" y="2101"/>
                  </a:cubicBezTo>
                  <a:cubicBezTo>
                    <a:pt x="51" y="2004"/>
                    <a:pt x="22" y="1908"/>
                    <a:pt x="12" y="1816"/>
                  </a:cubicBezTo>
                  <a:cubicBezTo>
                    <a:pt x="0" y="1705"/>
                    <a:pt x="14" y="1607"/>
                    <a:pt x="57" y="1514"/>
                  </a:cubicBezTo>
                  <a:cubicBezTo>
                    <a:pt x="83" y="1458"/>
                    <a:pt x="120" y="1404"/>
                    <a:pt x="149" y="1364"/>
                  </a:cubicBezTo>
                  <a:cubicBezTo>
                    <a:pt x="160" y="1349"/>
                    <a:pt x="172" y="1335"/>
                    <a:pt x="183" y="1321"/>
                  </a:cubicBezTo>
                  <a:cubicBezTo>
                    <a:pt x="203" y="1297"/>
                    <a:pt x="222" y="1275"/>
                    <a:pt x="236" y="1249"/>
                  </a:cubicBezTo>
                  <a:cubicBezTo>
                    <a:pt x="278" y="1171"/>
                    <a:pt x="292" y="1089"/>
                    <a:pt x="307" y="1001"/>
                  </a:cubicBezTo>
                  <a:cubicBezTo>
                    <a:pt x="314" y="964"/>
                    <a:pt x="320" y="926"/>
                    <a:pt x="329" y="888"/>
                  </a:cubicBezTo>
                  <a:cubicBezTo>
                    <a:pt x="345" y="819"/>
                    <a:pt x="388" y="689"/>
                    <a:pt x="487" y="603"/>
                  </a:cubicBezTo>
                  <a:cubicBezTo>
                    <a:pt x="508" y="585"/>
                    <a:pt x="526" y="572"/>
                    <a:pt x="544" y="561"/>
                  </a:cubicBezTo>
                  <a:cubicBezTo>
                    <a:pt x="635" y="508"/>
                    <a:pt x="723" y="509"/>
                    <a:pt x="816" y="510"/>
                  </a:cubicBezTo>
                  <a:cubicBezTo>
                    <a:pt x="866" y="511"/>
                    <a:pt x="918" y="511"/>
                    <a:pt x="972" y="503"/>
                  </a:cubicBezTo>
                  <a:cubicBezTo>
                    <a:pt x="991" y="500"/>
                    <a:pt x="1010" y="496"/>
                    <a:pt x="1031" y="491"/>
                  </a:cubicBezTo>
                  <a:cubicBezTo>
                    <a:pt x="1052" y="487"/>
                    <a:pt x="1074" y="482"/>
                    <a:pt x="1095" y="479"/>
                  </a:cubicBezTo>
                  <a:cubicBezTo>
                    <a:pt x="1102" y="478"/>
                    <a:pt x="1109" y="477"/>
                    <a:pt x="1116" y="476"/>
                  </a:cubicBezTo>
                  <a:cubicBezTo>
                    <a:pt x="1134" y="473"/>
                    <a:pt x="1153" y="470"/>
                    <a:pt x="1171" y="466"/>
                  </a:cubicBezTo>
                  <a:cubicBezTo>
                    <a:pt x="1251" y="450"/>
                    <a:pt x="1336" y="407"/>
                    <a:pt x="1437" y="334"/>
                  </a:cubicBezTo>
                  <a:cubicBezTo>
                    <a:pt x="1462" y="315"/>
                    <a:pt x="1488" y="295"/>
                    <a:pt x="1513" y="275"/>
                  </a:cubicBezTo>
                  <a:cubicBezTo>
                    <a:pt x="1566" y="234"/>
                    <a:pt x="1621" y="192"/>
                    <a:pt x="1678" y="157"/>
                  </a:cubicBezTo>
                  <a:cubicBezTo>
                    <a:pt x="1766" y="103"/>
                    <a:pt x="1874" y="59"/>
                    <a:pt x="1980" y="34"/>
                  </a:cubicBezTo>
                  <a:cubicBezTo>
                    <a:pt x="2043" y="19"/>
                    <a:pt x="2100" y="11"/>
                    <a:pt x="2174" y="6"/>
                  </a:cubicBezTo>
                  <a:cubicBezTo>
                    <a:pt x="2188" y="5"/>
                    <a:pt x="2188" y="5"/>
                    <a:pt x="2188" y="5"/>
                  </a:cubicBezTo>
                  <a:cubicBezTo>
                    <a:pt x="2233" y="3"/>
                    <a:pt x="2280" y="0"/>
                    <a:pt x="2325" y="0"/>
                  </a:cubicBezTo>
                  <a:cubicBezTo>
                    <a:pt x="2325" y="0"/>
                    <a:pt x="2325" y="0"/>
                    <a:pt x="2325" y="0"/>
                  </a:cubicBezTo>
                  <a:cubicBezTo>
                    <a:pt x="2340" y="0"/>
                    <a:pt x="2354" y="0"/>
                    <a:pt x="2367" y="1"/>
                  </a:cubicBezTo>
                  <a:cubicBezTo>
                    <a:pt x="2405" y="3"/>
                    <a:pt x="2438" y="8"/>
                    <a:pt x="2469" y="16"/>
                  </a:cubicBezTo>
                  <a:cubicBezTo>
                    <a:pt x="2570" y="44"/>
                    <a:pt x="2658" y="114"/>
                    <a:pt x="2717" y="213"/>
                  </a:cubicBezTo>
                  <a:cubicBezTo>
                    <a:pt x="2765" y="293"/>
                    <a:pt x="2792" y="385"/>
                    <a:pt x="2818" y="475"/>
                  </a:cubicBezTo>
                  <a:cubicBezTo>
                    <a:pt x="2831" y="517"/>
                    <a:pt x="2844" y="560"/>
                    <a:pt x="2858" y="602"/>
                  </a:cubicBezTo>
                  <a:cubicBezTo>
                    <a:pt x="2869" y="632"/>
                    <a:pt x="2882" y="664"/>
                    <a:pt x="2896" y="696"/>
                  </a:cubicBezTo>
                  <a:cubicBezTo>
                    <a:pt x="2922" y="757"/>
                    <a:pt x="2953" y="817"/>
                    <a:pt x="2983" y="876"/>
                  </a:cubicBezTo>
                  <a:cubicBezTo>
                    <a:pt x="3018" y="946"/>
                    <a:pt x="3055" y="1019"/>
                    <a:pt x="3085" y="1092"/>
                  </a:cubicBezTo>
                  <a:cubicBezTo>
                    <a:pt x="3133" y="1211"/>
                    <a:pt x="3152" y="1316"/>
                    <a:pt x="3146" y="1423"/>
                  </a:cubicBezTo>
                  <a:cubicBezTo>
                    <a:pt x="3135" y="1623"/>
                    <a:pt x="3023" y="1837"/>
                    <a:pt x="2832" y="2025"/>
                  </a:cubicBezTo>
                  <a:cubicBezTo>
                    <a:pt x="2714" y="2142"/>
                    <a:pt x="2575" y="2241"/>
                    <a:pt x="2454" y="2325"/>
                  </a:cubicBezTo>
                  <a:cubicBezTo>
                    <a:pt x="2453" y="2326"/>
                    <a:pt x="2453" y="2326"/>
                    <a:pt x="2453" y="2326"/>
                  </a:cubicBezTo>
                  <a:cubicBezTo>
                    <a:pt x="2329" y="2412"/>
                    <a:pt x="2201" y="2501"/>
                    <a:pt x="2065" y="2555"/>
                  </a:cubicBezTo>
                  <a:cubicBezTo>
                    <a:pt x="2047" y="2562"/>
                    <a:pt x="2028" y="2569"/>
                    <a:pt x="2007" y="2575"/>
                  </a:cubicBezTo>
                  <a:cubicBezTo>
                    <a:pt x="1939" y="2597"/>
                    <a:pt x="1863" y="2613"/>
                    <a:pt x="1775" y="2623"/>
                  </a:cubicBezTo>
                  <a:cubicBezTo>
                    <a:pt x="1637" y="2640"/>
                    <a:pt x="1510" y="2668"/>
                    <a:pt x="1387" y="2695"/>
                  </a:cubicBezTo>
                  <a:cubicBezTo>
                    <a:pt x="1353" y="2702"/>
                    <a:pt x="1320" y="2710"/>
                    <a:pt x="1288" y="2716"/>
                  </a:cubicBezTo>
                  <a:cubicBezTo>
                    <a:pt x="1182" y="2739"/>
                    <a:pt x="1071" y="2759"/>
                    <a:pt x="957" y="2759"/>
                  </a:cubicBezTo>
                  <a:cubicBezTo>
                    <a:pt x="903" y="2759"/>
                    <a:pt x="848" y="2755"/>
                    <a:pt x="792" y="2743"/>
                  </a:cubicBezTo>
                  <a:moveTo>
                    <a:pt x="2189" y="12"/>
                  </a:moveTo>
                  <a:cubicBezTo>
                    <a:pt x="2174" y="13"/>
                    <a:pt x="2174" y="13"/>
                    <a:pt x="2174" y="13"/>
                  </a:cubicBezTo>
                  <a:cubicBezTo>
                    <a:pt x="2101" y="18"/>
                    <a:pt x="2044" y="26"/>
                    <a:pt x="1982" y="41"/>
                  </a:cubicBezTo>
                  <a:cubicBezTo>
                    <a:pt x="1876" y="66"/>
                    <a:pt x="1769" y="109"/>
                    <a:pt x="1681" y="163"/>
                  </a:cubicBezTo>
                  <a:cubicBezTo>
                    <a:pt x="1625" y="198"/>
                    <a:pt x="1570" y="240"/>
                    <a:pt x="1517" y="281"/>
                  </a:cubicBezTo>
                  <a:cubicBezTo>
                    <a:pt x="1492" y="300"/>
                    <a:pt x="1466" y="320"/>
                    <a:pt x="1441" y="339"/>
                  </a:cubicBezTo>
                  <a:cubicBezTo>
                    <a:pt x="1339" y="414"/>
                    <a:pt x="1254" y="456"/>
                    <a:pt x="1172" y="473"/>
                  </a:cubicBezTo>
                  <a:cubicBezTo>
                    <a:pt x="1154" y="477"/>
                    <a:pt x="1135" y="480"/>
                    <a:pt x="1117" y="483"/>
                  </a:cubicBezTo>
                  <a:cubicBezTo>
                    <a:pt x="1110" y="484"/>
                    <a:pt x="1103" y="485"/>
                    <a:pt x="1097" y="486"/>
                  </a:cubicBezTo>
                  <a:cubicBezTo>
                    <a:pt x="1075" y="489"/>
                    <a:pt x="1053" y="494"/>
                    <a:pt x="1033" y="498"/>
                  </a:cubicBezTo>
                  <a:cubicBezTo>
                    <a:pt x="1012" y="503"/>
                    <a:pt x="992" y="507"/>
                    <a:pt x="973" y="510"/>
                  </a:cubicBezTo>
                  <a:cubicBezTo>
                    <a:pt x="919" y="518"/>
                    <a:pt x="867" y="518"/>
                    <a:pt x="816" y="517"/>
                  </a:cubicBezTo>
                  <a:cubicBezTo>
                    <a:pt x="724" y="516"/>
                    <a:pt x="637" y="515"/>
                    <a:pt x="548" y="567"/>
                  </a:cubicBezTo>
                  <a:cubicBezTo>
                    <a:pt x="530" y="578"/>
                    <a:pt x="512" y="591"/>
                    <a:pt x="492" y="608"/>
                  </a:cubicBezTo>
                  <a:cubicBezTo>
                    <a:pt x="394" y="693"/>
                    <a:pt x="352" y="821"/>
                    <a:pt x="336" y="890"/>
                  </a:cubicBezTo>
                  <a:cubicBezTo>
                    <a:pt x="327" y="927"/>
                    <a:pt x="320" y="966"/>
                    <a:pt x="314" y="1002"/>
                  </a:cubicBezTo>
                  <a:cubicBezTo>
                    <a:pt x="299" y="1091"/>
                    <a:pt x="284" y="1174"/>
                    <a:pt x="242" y="1252"/>
                  </a:cubicBezTo>
                  <a:cubicBezTo>
                    <a:pt x="228" y="1278"/>
                    <a:pt x="208" y="1302"/>
                    <a:pt x="189" y="1326"/>
                  </a:cubicBezTo>
                  <a:cubicBezTo>
                    <a:pt x="177" y="1339"/>
                    <a:pt x="165" y="1353"/>
                    <a:pt x="155" y="1368"/>
                  </a:cubicBezTo>
                  <a:cubicBezTo>
                    <a:pt x="125" y="1408"/>
                    <a:pt x="89" y="1461"/>
                    <a:pt x="63" y="1517"/>
                  </a:cubicBezTo>
                  <a:cubicBezTo>
                    <a:pt x="21" y="1608"/>
                    <a:pt x="7" y="1706"/>
                    <a:pt x="19" y="1815"/>
                  </a:cubicBezTo>
                  <a:cubicBezTo>
                    <a:pt x="29" y="1906"/>
                    <a:pt x="58" y="2002"/>
                    <a:pt x="104" y="2098"/>
                  </a:cubicBezTo>
                  <a:cubicBezTo>
                    <a:pt x="122" y="2135"/>
                    <a:pt x="144" y="2174"/>
                    <a:pt x="170" y="2216"/>
                  </a:cubicBezTo>
                  <a:cubicBezTo>
                    <a:pt x="258" y="2361"/>
                    <a:pt x="384" y="2541"/>
                    <a:pt x="574" y="2652"/>
                  </a:cubicBezTo>
                  <a:cubicBezTo>
                    <a:pt x="642" y="2693"/>
                    <a:pt x="714" y="2720"/>
                    <a:pt x="793" y="2737"/>
                  </a:cubicBezTo>
                  <a:cubicBezTo>
                    <a:pt x="964" y="2771"/>
                    <a:pt x="1131" y="2742"/>
                    <a:pt x="1286" y="2710"/>
                  </a:cubicBezTo>
                  <a:cubicBezTo>
                    <a:pt x="1319" y="2703"/>
                    <a:pt x="1352" y="2695"/>
                    <a:pt x="1386" y="2688"/>
                  </a:cubicBezTo>
                  <a:cubicBezTo>
                    <a:pt x="1509" y="2661"/>
                    <a:pt x="1636" y="2633"/>
                    <a:pt x="1774" y="2617"/>
                  </a:cubicBezTo>
                  <a:cubicBezTo>
                    <a:pt x="1862" y="2606"/>
                    <a:pt x="1937" y="2590"/>
                    <a:pt x="2005" y="2569"/>
                  </a:cubicBezTo>
                  <a:cubicBezTo>
                    <a:pt x="2025" y="2562"/>
                    <a:pt x="2044" y="2556"/>
                    <a:pt x="2063" y="2548"/>
                  </a:cubicBezTo>
                  <a:cubicBezTo>
                    <a:pt x="2198" y="2495"/>
                    <a:pt x="2325" y="2406"/>
                    <a:pt x="2449" y="2320"/>
                  </a:cubicBezTo>
                  <a:cubicBezTo>
                    <a:pt x="2450" y="2319"/>
                    <a:pt x="2450" y="2319"/>
                    <a:pt x="2450" y="2319"/>
                  </a:cubicBezTo>
                  <a:cubicBezTo>
                    <a:pt x="2571" y="2236"/>
                    <a:pt x="2709" y="2137"/>
                    <a:pt x="2827" y="2020"/>
                  </a:cubicBezTo>
                  <a:cubicBezTo>
                    <a:pt x="3017" y="1833"/>
                    <a:pt x="3128" y="1620"/>
                    <a:pt x="3139" y="1422"/>
                  </a:cubicBezTo>
                  <a:cubicBezTo>
                    <a:pt x="3145" y="1317"/>
                    <a:pt x="3126" y="1213"/>
                    <a:pt x="3078" y="1095"/>
                  </a:cubicBezTo>
                  <a:cubicBezTo>
                    <a:pt x="3049" y="1022"/>
                    <a:pt x="3012" y="949"/>
                    <a:pt x="2976" y="879"/>
                  </a:cubicBezTo>
                  <a:cubicBezTo>
                    <a:pt x="2947" y="821"/>
                    <a:pt x="2916" y="760"/>
                    <a:pt x="2889" y="699"/>
                  </a:cubicBezTo>
                  <a:cubicBezTo>
                    <a:pt x="2875" y="667"/>
                    <a:pt x="2863" y="635"/>
                    <a:pt x="2852" y="604"/>
                  </a:cubicBezTo>
                  <a:cubicBezTo>
                    <a:pt x="2837" y="562"/>
                    <a:pt x="2824" y="519"/>
                    <a:pt x="2812" y="477"/>
                  </a:cubicBezTo>
                  <a:cubicBezTo>
                    <a:pt x="2785" y="388"/>
                    <a:pt x="2758" y="295"/>
                    <a:pt x="2711" y="216"/>
                  </a:cubicBezTo>
                  <a:cubicBezTo>
                    <a:pt x="2653" y="119"/>
                    <a:pt x="2566" y="51"/>
                    <a:pt x="2467" y="23"/>
                  </a:cubicBezTo>
                  <a:cubicBezTo>
                    <a:pt x="2437" y="15"/>
                    <a:pt x="2404" y="10"/>
                    <a:pt x="2366" y="8"/>
                  </a:cubicBezTo>
                  <a:cubicBezTo>
                    <a:pt x="2353" y="7"/>
                    <a:pt x="2340" y="7"/>
                    <a:pt x="2325" y="7"/>
                  </a:cubicBezTo>
                  <a:cubicBezTo>
                    <a:pt x="2325" y="7"/>
                    <a:pt x="2325" y="7"/>
                    <a:pt x="2325" y="7"/>
                  </a:cubicBezTo>
                  <a:cubicBezTo>
                    <a:pt x="2280" y="7"/>
                    <a:pt x="2234" y="10"/>
                    <a:pt x="2189"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2" name="Freeform 29">
              <a:extLst>
                <a:ext uri="{FF2B5EF4-FFF2-40B4-BE49-F238E27FC236}">
                  <a16:creationId xmlns:a16="http://schemas.microsoft.com/office/drawing/2014/main" id="{EEEE94E6-40B3-439F-99F8-8EA8AF11FE2B}"/>
                </a:ext>
              </a:extLst>
            </p:cNvPr>
            <p:cNvSpPr>
              <a:spLocks noEditPoints="1"/>
            </p:cNvSpPr>
            <p:nvPr/>
          </p:nvSpPr>
          <p:spPr bwMode="auto">
            <a:xfrm>
              <a:off x="4568" y="1337"/>
              <a:ext cx="2390" cy="2097"/>
            </a:xfrm>
            <a:custGeom>
              <a:avLst/>
              <a:gdLst>
                <a:gd name="T0" fmla="*/ 594 w 3229"/>
                <a:gd name="T1" fmla="*/ 2721 h 2833"/>
                <a:gd name="T2" fmla="*/ 162 w 3229"/>
                <a:gd name="T3" fmla="*/ 2271 h 2833"/>
                <a:gd name="T4" fmla="*/ 11 w 3229"/>
                <a:gd name="T5" fmla="*/ 1847 h 2833"/>
                <a:gd name="T6" fmla="*/ 156 w 3229"/>
                <a:gd name="T7" fmla="*/ 1375 h 2833"/>
                <a:gd name="T8" fmla="*/ 253 w 3229"/>
                <a:gd name="T9" fmla="*/ 1258 h 2833"/>
                <a:gd name="T10" fmla="*/ 343 w 3229"/>
                <a:gd name="T11" fmla="*/ 892 h 2833"/>
                <a:gd name="T12" fmla="*/ 488 w 3229"/>
                <a:gd name="T13" fmla="*/ 603 h 2833"/>
                <a:gd name="T14" fmla="*/ 802 w 3229"/>
                <a:gd name="T15" fmla="*/ 492 h 2833"/>
                <a:gd name="T16" fmla="*/ 996 w 3229"/>
                <a:gd name="T17" fmla="*/ 466 h 2833"/>
                <a:gd name="T18" fmla="*/ 1117 w 3229"/>
                <a:gd name="T19" fmla="*/ 445 h 2833"/>
                <a:gd name="T20" fmla="*/ 1444 w 3229"/>
                <a:gd name="T21" fmla="*/ 298 h 2833"/>
                <a:gd name="T22" fmla="*/ 1695 w 3229"/>
                <a:gd name="T23" fmla="*/ 107 h 2833"/>
                <a:gd name="T24" fmla="*/ 2010 w 3229"/>
                <a:gd name="T25" fmla="*/ 7 h 2833"/>
                <a:gd name="T26" fmla="*/ 2201 w 3229"/>
                <a:gd name="T27" fmla="*/ 3 h 2833"/>
                <a:gd name="T28" fmla="*/ 2359 w 3229"/>
                <a:gd name="T29" fmla="*/ 1 h 2833"/>
                <a:gd name="T30" fmla="*/ 2509 w 3229"/>
                <a:gd name="T31" fmla="*/ 13 h 2833"/>
                <a:gd name="T32" fmla="*/ 2888 w 3229"/>
                <a:gd name="T33" fmla="*/ 488 h 2833"/>
                <a:gd name="T34" fmla="*/ 2961 w 3229"/>
                <a:gd name="T35" fmla="*/ 704 h 2833"/>
                <a:gd name="T36" fmla="*/ 3154 w 3229"/>
                <a:gd name="T37" fmla="*/ 1117 h 2833"/>
                <a:gd name="T38" fmla="*/ 3229 w 3229"/>
                <a:gd name="T39" fmla="*/ 1456 h 2833"/>
                <a:gd name="T40" fmla="*/ 3044 w 3229"/>
                <a:gd name="T41" fmla="*/ 1950 h 2833"/>
                <a:gd name="T42" fmla="*/ 2520 w 3229"/>
                <a:gd name="T43" fmla="*/ 2411 h 2833"/>
                <a:gd name="T44" fmla="*/ 2112 w 3229"/>
                <a:gd name="T45" fmla="*/ 2666 h 2833"/>
                <a:gd name="T46" fmla="*/ 1805 w 3229"/>
                <a:gd name="T47" fmla="*/ 2746 h 2833"/>
                <a:gd name="T48" fmla="*/ 1313 w 3229"/>
                <a:gd name="T49" fmla="*/ 2812 h 2833"/>
                <a:gd name="T50" fmla="*/ 1050 w 3229"/>
                <a:gd name="T51" fmla="*/ 2833 h 2833"/>
                <a:gd name="T52" fmla="*/ 2359 w 3229"/>
                <a:gd name="T53" fmla="*/ 2 h 2833"/>
                <a:gd name="T54" fmla="*/ 2201 w 3229"/>
                <a:gd name="T55" fmla="*/ 4 h 2833"/>
                <a:gd name="T56" fmla="*/ 2010 w 3229"/>
                <a:gd name="T57" fmla="*/ 7 h 2833"/>
                <a:gd name="T58" fmla="*/ 1695 w 3229"/>
                <a:gd name="T59" fmla="*/ 108 h 2833"/>
                <a:gd name="T60" fmla="*/ 1444 w 3229"/>
                <a:gd name="T61" fmla="*/ 299 h 2833"/>
                <a:gd name="T62" fmla="*/ 1117 w 3229"/>
                <a:gd name="T63" fmla="*/ 445 h 2833"/>
                <a:gd name="T64" fmla="*/ 996 w 3229"/>
                <a:gd name="T65" fmla="*/ 467 h 2833"/>
                <a:gd name="T66" fmla="*/ 802 w 3229"/>
                <a:gd name="T67" fmla="*/ 493 h 2833"/>
                <a:gd name="T68" fmla="*/ 488 w 3229"/>
                <a:gd name="T69" fmla="*/ 603 h 2833"/>
                <a:gd name="T70" fmla="*/ 344 w 3229"/>
                <a:gd name="T71" fmla="*/ 893 h 2833"/>
                <a:gd name="T72" fmla="*/ 254 w 3229"/>
                <a:gd name="T73" fmla="*/ 1258 h 2833"/>
                <a:gd name="T74" fmla="*/ 157 w 3229"/>
                <a:gd name="T75" fmla="*/ 1375 h 2833"/>
                <a:gd name="T76" fmla="*/ 12 w 3229"/>
                <a:gd name="T77" fmla="*/ 1847 h 2833"/>
                <a:gd name="T78" fmla="*/ 163 w 3229"/>
                <a:gd name="T79" fmla="*/ 2271 h 2833"/>
                <a:gd name="T80" fmla="*/ 595 w 3229"/>
                <a:gd name="T81" fmla="*/ 2720 h 2833"/>
                <a:gd name="T82" fmla="*/ 1050 w 3229"/>
                <a:gd name="T83" fmla="*/ 2832 h 2833"/>
                <a:gd name="T84" fmla="*/ 1313 w 3229"/>
                <a:gd name="T85" fmla="*/ 2811 h 2833"/>
                <a:gd name="T86" fmla="*/ 1805 w 3229"/>
                <a:gd name="T87" fmla="*/ 2746 h 2833"/>
                <a:gd name="T88" fmla="*/ 2111 w 3229"/>
                <a:gd name="T89" fmla="*/ 2666 h 2833"/>
                <a:gd name="T90" fmla="*/ 2520 w 3229"/>
                <a:gd name="T91" fmla="*/ 2410 h 2833"/>
                <a:gd name="T92" fmla="*/ 3044 w 3229"/>
                <a:gd name="T93" fmla="*/ 1949 h 2833"/>
                <a:gd name="T94" fmla="*/ 3228 w 3229"/>
                <a:gd name="T95" fmla="*/ 1456 h 2833"/>
                <a:gd name="T96" fmla="*/ 3154 w 3229"/>
                <a:gd name="T97" fmla="*/ 1117 h 2833"/>
                <a:gd name="T98" fmla="*/ 2960 w 3229"/>
                <a:gd name="T99" fmla="*/ 705 h 2833"/>
                <a:gd name="T100" fmla="*/ 2887 w 3229"/>
                <a:gd name="T101" fmla="*/ 488 h 2833"/>
                <a:gd name="T102" fmla="*/ 2509 w 3229"/>
                <a:gd name="T103" fmla="*/ 13 h 2833"/>
                <a:gd name="T104" fmla="*/ 2378 w 3229"/>
                <a:gd name="T105" fmla="*/ 2 h 2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29" h="2833">
                  <a:moveTo>
                    <a:pt x="820" y="2808"/>
                  </a:moveTo>
                  <a:cubicBezTo>
                    <a:pt x="737" y="2788"/>
                    <a:pt x="663" y="2760"/>
                    <a:pt x="594" y="2721"/>
                  </a:cubicBezTo>
                  <a:cubicBezTo>
                    <a:pt x="507" y="2672"/>
                    <a:pt x="425" y="2605"/>
                    <a:pt x="349" y="2523"/>
                  </a:cubicBezTo>
                  <a:cubicBezTo>
                    <a:pt x="284" y="2453"/>
                    <a:pt x="223" y="2370"/>
                    <a:pt x="162" y="2271"/>
                  </a:cubicBezTo>
                  <a:cubicBezTo>
                    <a:pt x="135" y="2227"/>
                    <a:pt x="113" y="2186"/>
                    <a:pt x="95" y="2146"/>
                  </a:cubicBezTo>
                  <a:cubicBezTo>
                    <a:pt x="49" y="2048"/>
                    <a:pt x="20" y="1947"/>
                    <a:pt x="11" y="1847"/>
                  </a:cubicBezTo>
                  <a:cubicBezTo>
                    <a:pt x="0" y="1730"/>
                    <a:pt x="15" y="1627"/>
                    <a:pt x="58" y="1533"/>
                  </a:cubicBezTo>
                  <a:cubicBezTo>
                    <a:pt x="80" y="1484"/>
                    <a:pt x="111" y="1433"/>
                    <a:pt x="156" y="1375"/>
                  </a:cubicBezTo>
                  <a:cubicBezTo>
                    <a:pt x="169" y="1358"/>
                    <a:pt x="183" y="1343"/>
                    <a:pt x="197" y="1328"/>
                  </a:cubicBezTo>
                  <a:cubicBezTo>
                    <a:pt x="219" y="1305"/>
                    <a:pt x="239" y="1284"/>
                    <a:pt x="253" y="1258"/>
                  </a:cubicBezTo>
                  <a:cubicBezTo>
                    <a:pt x="298" y="1179"/>
                    <a:pt x="311" y="1091"/>
                    <a:pt x="325" y="998"/>
                  </a:cubicBezTo>
                  <a:cubicBezTo>
                    <a:pt x="330" y="964"/>
                    <a:pt x="336" y="928"/>
                    <a:pt x="343" y="892"/>
                  </a:cubicBezTo>
                  <a:cubicBezTo>
                    <a:pt x="354" y="837"/>
                    <a:pt x="372" y="782"/>
                    <a:pt x="395" y="735"/>
                  </a:cubicBezTo>
                  <a:cubicBezTo>
                    <a:pt x="420" y="681"/>
                    <a:pt x="451" y="637"/>
                    <a:pt x="488" y="603"/>
                  </a:cubicBezTo>
                  <a:cubicBezTo>
                    <a:pt x="503" y="589"/>
                    <a:pt x="521" y="572"/>
                    <a:pt x="541" y="559"/>
                  </a:cubicBezTo>
                  <a:cubicBezTo>
                    <a:pt x="627" y="502"/>
                    <a:pt x="712" y="497"/>
                    <a:pt x="802" y="492"/>
                  </a:cubicBezTo>
                  <a:cubicBezTo>
                    <a:pt x="851" y="490"/>
                    <a:pt x="901" y="487"/>
                    <a:pt x="954" y="476"/>
                  </a:cubicBezTo>
                  <a:cubicBezTo>
                    <a:pt x="967" y="473"/>
                    <a:pt x="981" y="470"/>
                    <a:pt x="996" y="466"/>
                  </a:cubicBezTo>
                  <a:cubicBezTo>
                    <a:pt x="1024" y="459"/>
                    <a:pt x="1054" y="452"/>
                    <a:pt x="1083" y="448"/>
                  </a:cubicBezTo>
                  <a:cubicBezTo>
                    <a:pt x="1095" y="447"/>
                    <a:pt x="1106" y="446"/>
                    <a:pt x="1117" y="445"/>
                  </a:cubicBezTo>
                  <a:cubicBezTo>
                    <a:pt x="1132" y="443"/>
                    <a:pt x="1148" y="442"/>
                    <a:pt x="1164" y="439"/>
                  </a:cubicBezTo>
                  <a:cubicBezTo>
                    <a:pt x="1248" y="427"/>
                    <a:pt x="1340" y="380"/>
                    <a:pt x="1444" y="298"/>
                  </a:cubicBezTo>
                  <a:cubicBezTo>
                    <a:pt x="1466" y="281"/>
                    <a:pt x="1488" y="263"/>
                    <a:pt x="1509" y="245"/>
                  </a:cubicBezTo>
                  <a:cubicBezTo>
                    <a:pt x="1568" y="196"/>
                    <a:pt x="1628" y="145"/>
                    <a:pt x="1695" y="107"/>
                  </a:cubicBezTo>
                  <a:cubicBezTo>
                    <a:pt x="1743" y="79"/>
                    <a:pt x="1798" y="56"/>
                    <a:pt x="1856" y="38"/>
                  </a:cubicBezTo>
                  <a:cubicBezTo>
                    <a:pt x="1907" y="23"/>
                    <a:pt x="1960" y="12"/>
                    <a:pt x="2010" y="7"/>
                  </a:cubicBezTo>
                  <a:cubicBezTo>
                    <a:pt x="2073" y="0"/>
                    <a:pt x="2127" y="1"/>
                    <a:pt x="2197" y="3"/>
                  </a:cubicBezTo>
                  <a:cubicBezTo>
                    <a:pt x="2201" y="3"/>
                    <a:pt x="2201" y="3"/>
                    <a:pt x="2201" y="3"/>
                  </a:cubicBezTo>
                  <a:cubicBezTo>
                    <a:pt x="2234" y="4"/>
                    <a:pt x="2270" y="3"/>
                    <a:pt x="2305" y="2"/>
                  </a:cubicBezTo>
                  <a:cubicBezTo>
                    <a:pt x="2323" y="2"/>
                    <a:pt x="2341" y="1"/>
                    <a:pt x="2359" y="1"/>
                  </a:cubicBezTo>
                  <a:cubicBezTo>
                    <a:pt x="2376" y="1"/>
                    <a:pt x="2390" y="1"/>
                    <a:pt x="2403" y="1"/>
                  </a:cubicBezTo>
                  <a:cubicBezTo>
                    <a:pt x="2445" y="2"/>
                    <a:pt x="2478" y="6"/>
                    <a:pt x="2509" y="13"/>
                  </a:cubicBezTo>
                  <a:cubicBezTo>
                    <a:pt x="2617" y="37"/>
                    <a:pt x="2712" y="104"/>
                    <a:pt x="2775" y="203"/>
                  </a:cubicBezTo>
                  <a:cubicBezTo>
                    <a:pt x="2829" y="288"/>
                    <a:pt x="2859" y="390"/>
                    <a:pt x="2888" y="488"/>
                  </a:cubicBezTo>
                  <a:cubicBezTo>
                    <a:pt x="2899" y="527"/>
                    <a:pt x="2910" y="567"/>
                    <a:pt x="2924" y="605"/>
                  </a:cubicBezTo>
                  <a:cubicBezTo>
                    <a:pt x="2935" y="638"/>
                    <a:pt x="2947" y="671"/>
                    <a:pt x="2961" y="704"/>
                  </a:cubicBezTo>
                  <a:cubicBezTo>
                    <a:pt x="2990" y="776"/>
                    <a:pt x="3025" y="847"/>
                    <a:pt x="3060" y="915"/>
                  </a:cubicBezTo>
                  <a:cubicBezTo>
                    <a:pt x="3092" y="981"/>
                    <a:pt x="3126" y="1049"/>
                    <a:pt x="3154" y="1117"/>
                  </a:cubicBezTo>
                  <a:cubicBezTo>
                    <a:pt x="3179" y="1176"/>
                    <a:pt x="3197" y="1229"/>
                    <a:pt x="3209" y="1281"/>
                  </a:cubicBezTo>
                  <a:cubicBezTo>
                    <a:pt x="3223" y="1340"/>
                    <a:pt x="3229" y="1398"/>
                    <a:pt x="3229" y="1456"/>
                  </a:cubicBezTo>
                  <a:cubicBezTo>
                    <a:pt x="3227" y="1566"/>
                    <a:pt x="3198" y="1679"/>
                    <a:pt x="3142" y="1792"/>
                  </a:cubicBezTo>
                  <a:cubicBezTo>
                    <a:pt x="3115" y="1845"/>
                    <a:pt x="3082" y="1898"/>
                    <a:pt x="3044" y="1950"/>
                  </a:cubicBezTo>
                  <a:cubicBezTo>
                    <a:pt x="3007" y="2000"/>
                    <a:pt x="2965" y="2049"/>
                    <a:pt x="2918" y="2095"/>
                  </a:cubicBezTo>
                  <a:cubicBezTo>
                    <a:pt x="2798" y="2215"/>
                    <a:pt x="2657" y="2314"/>
                    <a:pt x="2520" y="2411"/>
                  </a:cubicBezTo>
                  <a:cubicBezTo>
                    <a:pt x="2507" y="2420"/>
                    <a:pt x="2494" y="2429"/>
                    <a:pt x="2482" y="2438"/>
                  </a:cubicBezTo>
                  <a:cubicBezTo>
                    <a:pt x="2363" y="2522"/>
                    <a:pt x="2240" y="2609"/>
                    <a:pt x="2112" y="2666"/>
                  </a:cubicBezTo>
                  <a:cubicBezTo>
                    <a:pt x="2092" y="2675"/>
                    <a:pt x="2072" y="2683"/>
                    <a:pt x="2051" y="2691"/>
                  </a:cubicBezTo>
                  <a:cubicBezTo>
                    <a:pt x="1972" y="2719"/>
                    <a:pt x="1890" y="2738"/>
                    <a:pt x="1805" y="2746"/>
                  </a:cubicBezTo>
                  <a:cubicBezTo>
                    <a:pt x="1683" y="2758"/>
                    <a:pt x="1570" y="2775"/>
                    <a:pt x="1461" y="2791"/>
                  </a:cubicBezTo>
                  <a:cubicBezTo>
                    <a:pt x="1410" y="2798"/>
                    <a:pt x="1361" y="2805"/>
                    <a:pt x="1313" y="2812"/>
                  </a:cubicBezTo>
                  <a:cubicBezTo>
                    <a:pt x="1240" y="2821"/>
                    <a:pt x="1154" y="2831"/>
                    <a:pt x="1067" y="2833"/>
                  </a:cubicBezTo>
                  <a:cubicBezTo>
                    <a:pt x="1061" y="2833"/>
                    <a:pt x="1055" y="2833"/>
                    <a:pt x="1050" y="2833"/>
                  </a:cubicBezTo>
                  <a:cubicBezTo>
                    <a:pt x="968" y="2833"/>
                    <a:pt x="892" y="2824"/>
                    <a:pt x="820" y="2808"/>
                  </a:cubicBezTo>
                  <a:moveTo>
                    <a:pt x="2359" y="2"/>
                  </a:moveTo>
                  <a:cubicBezTo>
                    <a:pt x="2341" y="2"/>
                    <a:pt x="2323" y="2"/>
                    <a:pt x="2305" y="3"/>
                  </a:cubicBezTo>
                  <a:cubicBezTo>
                    <a:pt x="2270" y="4"/>
                    <a:pt x="2234" y="4"/>
                    <a:pt x="2201" y="4"/>
                  </a:cubicBezTo>
                  <a:cubicBezTo>
                    <a:pt x="2197" y="4"/>
                    <a:pt x="2197" y="4"/>
                    <a:pt x="2197" y="4"/>
                  </a:cubicBezTo>
                  <a:cubicBezTo>
                    <a:pt x="2127" y="2"/>
                    <a:pt x="2073" y="1"/>
                    <a:pt x="2010" y="7"/>
                  </a:cubicBezTo>
                  <a:cubicBezTo>
                    <a:pt x="1960" y="13"/>
                    <a:pt x="1907" y="24"/>
                    <a:pt x="1857" y="39"/>
                  </a:cubicBezTo>
                  <a:cubicBezTo>
                    <a:pt x="1798" y="56"/>
                    <a:pt x="1744" y="80"/>
                    <a:pt x="1695" y="108"/>
                  </a:cubicBezTo>
                  <a:cubicBezTo>
                    <a:pt x="1629" y="146"/>
                    <a:pt x="1568" y="197"/>
                    <a:pt x="1509" y="245"/>
                  </a:cubicBezTo>
                  <a:cubicBezTo>
                    <a:pt x="1488" y="263"/>
                    <a:pt x="1466" y="282"/>
                    <a:pt x="1444" y="299"/>
                  </a:cubicBezTo>
                  <a:cubicBezTo>
                    <a:pt x="1340" y="381"/>
                    <a:pt x="1249" y="427"/>
                    <a:pt x="1164" y="440"/>
                  </a:cubicBezTo>
                  <a:cubicBezTo>
                    <a:pt x="1148" y="442"/>
                    <a:pt x="1132" y="444"/>
                    <a:pt x="1117" y="445"/>
                  </a:cubicBezTo>
                  <a:cubicBezTo>
                    <a:pt x="1106" y="446"/>
                    <a:pt x="1095" y="448"/>
                    <a:pt x="1084" y="449"/>
                  </a:cubicBezTo>
                  <a:cubicBezTo>
                    <a:pt x="1054" y="453"/>
                    <a:pt x="1025" y="460"/>
                    <a:pt x="996" y="467"/>
                  </a:cubicBezTo>
                  <a:cubicBezTo>
                    <a:pt x="982" y="471"/>
                    <a:pt x="968" y="474"/>
                    <a:pt x="954" y="477"/>
                  </a:cubicBezTo>
                  <a:cubicBezTo>
                    <a:pt x="901" y="488"/>
                    <a:pt x="851" y="491"/>
                    <a:pt x="802" y="493"/>
                  </a:cubicBezTo>
                  <a:cubicBezTo>
                    <a:pt x="712" y="498"/>
                    <a:pt x="627" y="502"/>
                    <a:pt x="542" y="559"/>
                  </a:cubicBezTo>
                  <a:cubicBezTo>
                    <a:pt x="521" y="573"/>
                    <a:pt x="503" y="589"/>
                    <a:pt x="488" y="603"/>
                  </a:cubicBezTo>
                  <a:cubicBezTo>
                    <a:pt x="452" y="637"/>
                    <a:pt x="421" y="682"/>
                    <a:pt x="395" y="736"/>
                  </a:cubicBezTo>
                  <a:cubicBezTo>
                    <a:pt x="373" y="783"/>
                    <a:pt x="355" y="837"/>
                    <a:pt x="344" y="893"/>
                  </a:cubicBezTo>
                  <a:cubicBezTo>
                    <a:pt x="337" y="928"/>
                    <a:pt x="331" y="964"/>
                    <a:pt x="326" y="999"/>
                  </a:cubicBezTo>
                  <a:cubicBezTo>
                    <a:pt x="312" y="1091"/>
                    <a:pt x="299" y="1179"/>
                    <a:pt x="254" y="1258"/>
                  </a:cubicBezTo>
                  <a:cubicBezTo>
                    <a:pt x="240" y="1284"/>
                    <a:pt x="219" y="1306"/>
                    <a:pt x="198" y="1329"/>
                  </a:cubicBezTo>
                  <a:cubicBezTo>
                    <a:pt x="184" y="1344"/>
                    <a:pt x="169" y="1359"/>
                    <a:pt x="157" y="1375"/>
                  </a:cubicBezTo>
                  <a:cubicBezTo>
                    <a:pt x="112" y="1434"/>
                    <a:pt x="81" y="1484"/>
                    <a:pt x="59" y="1533"/>
                  </a:cubicBezTo>
                  <a:cubicBezTo>
                    <a:pt x="16" y="1628"/>
                    <a:pt x="1" y="1730"/>
                    <a:pt x="12" y="1847"/>
                  </a:cubicBezTo>
                  <a:cubicBezTo>
                    <a:pt x="21" y="1947"/>
                    <a:pt x="49" y="2047"/>
                    <a:pt x="95" y="2146"/>
                  </a:cubicBezTo>
                  <a:cubicBezTo>
                    <a:pt x="114" y="2186"/>
                    <a:pt x="136" y="2227"/>
                    <a:pt x="163" y="2271"/>
                  </a:cubicBezTo>
                  <a:cubicBezTo>
                    <a:pt x="223" y="2370"/>
                    <a:pt x="284" y="2452"/>
                    <a:pt x="350" y="2523"/>
                  </a:cubicBezTo>
                  <a:cubicBezTo>
                    <a:pt x="425" y="2604"/>
                    <a:pt x="507" y="2671"/>
                    <a:pt x="595" y="2720"/>
                  </a:cubicBezTo>
                  <a:cubicBezTo>
                    <a:pt x="664" y="2759"/>
                    <a:pt x="737" y="2788"/>
                    <a:pt x="820" y="2807"/>
                  </a:cubicBezTo>
                  <a:cubicBezTo>
                    <a:pt x="892" y="2824"/>
                    <a:pt x="968" y="2832"/>
                    <a:pt x="1050" y="2832"/>
                  </a:cubicBezTo>
                  <a:cubicBezTo>
                    <a:pt x="1055" y="2832"/>
                    <a:pt x="1061" y="2832"/>
                    <a:pt x="1067" y="2832"/>
                  </a:cubicBezTo>
                  <a:cubicBezTo>
                    <a:pt x="1154" y="2831"/>
                    <a:pt x="1240" y="2820"/>
                    <a:pt x="1313" y="2811"/>
                  </a:cubicBezTo>
                  <a:cubicBezTo>
                    <a:pt x="1361" y="2804"/>
                    <a:pt x="1410" y="2797"/>
                    <a:pt x="1461" y="2790"/>
                  </a:cubicBezTo>
                  <a:cubicBezTo>
                    <a:pt x="1570" y="2774"/>
                    <a:pt x="1683" y="2757"/>
                    <a:pt x="1805" y="2746"/>
                  </a:cubicBezTo>
                  <a:cubicBezTo>
                    <a:pt x="1889" y="2737"/>
                    <a:pt x="1972" y="2719"/>
                    <a:pt x="2051" y="2690"/>
                  </a:cubicBezTo>
                  <a:cubicBezTo>
                    <a:pt x="2072" y="2682"/>
                    <a:pt x="2092" y="2674"/>
                    <a:pt x="2111" y="2666"/>
                  </a:cubicBezTo>
                  <a:cubicBezTo>
                    <a:pt x="2240" y="2609"/>
                    <a:pt x="2363" y="2522"/>
                    <a:pt x="2481" y="2437"/>
                  </a:cubicBezTo>
                  <a:cubicBezTo>
                    <a:pt x="2494" y="2428"/>
                    <a:pt x="2507" y="2419"/>
                    <a:pt x="2520" y="2410"/>
                  </a:cubicBezTo>
                  <a:cubicBezTo>
                    <a:pt x="2656" y="2314"/>
                    <a:pt x="2798" y="2214"/>
                    <a:pt x="2918" y="2095"/>
                  </a:cubicBezTo>
                  <a:cubicBezTo>
                    <a:pt x="2964" y="2049"/>
                    <a:pt x="3006" y="2000"/>
                    <a:pt x="3044" y="1949"/>
                  </a:cubicBezTo>
                  <a:cubicBezTo>
                    <a:pt x="3082" y="1898"/>
                    <a:pt x="3114" y="1845"/>
                    <a:pt x="3141" y="1791"/>
                  </a:cubicBezTo>
                  <a:cubicBezTo>
                    <a:pt x="3197" y="1678"/>
                    <a:pt x="3227" y="1566"/>
                    <a:pt x="3228" y="1456"/>
                  </a:cubicBezTo>
                  <a:cubicBezTo>
                    <a:pt x="3229" y="1398"/>
                    <a:pt x="3222" y="1340"/>
                    <a:pt x="3208" y="1281"/>
                  </a:cubicBezTo>
                  <a:cubicBezTo>
                    <a:pt x="3196" y="1229"/>
                    <a:pt x="3178" y="1176"/>
                    <a:pt x="3154" y="1117"/>
                  </a:cubicBezTo>
                  <a:cubicBezTo>
                    <a:pt x="3125" y="1049"/>
                    <a:pt x="3091" y="981"/>
                    <a:pt x="3059" y="916"/>
                  </a:cubicBezTo>
                  <a:cubicBezTo>
                    <a:pt x="3025" y="847"/>
                    <a:pt x="2990" y="776"/>
                    <a:pt x="2960" y="705"/>
                  </a:cubicBezTo>
                  <a:cubicBezTo>
                    <a:pt x="2946" y="671"/>
                    <a:pt x="2934" y="638"/>
                    <a:pt x="2923" y="606"/>
                  </a:cubicBezTo>
                  <a:cubicBezTo>
                    <a:pt x="2910" y="567"/>
                    <a:pt x="2898" y="527"/>
                    <a:pt x="2887" y="488"/>
                  </a:cubicBezTo>
                  <a:cubicBezTo>
                    <a:pt x="2858" y="390"/>
                    <a:pt x="2829" y="288"/>
                    <a:pt x="2774" y="203"/>
                  </a:cubicBezTo>
                  <a:cubicBezTo>
                    <a:pt x="2711" y="105"/>
                    <a:pt x="2617" y="37"/>
                    <a:pt x="2509" y="13"/>
                  </a:cubicBezTo>
                  <a:cubicBezTo>
                    <a:pt x="2478" y="7"/>
                    <a:pt x="2445" y="3"/>
                    <a:pt x="2403" y="2"/>
                  </a:cubicBezTo>
                  <a:cubicBezTo>
                    <a:pt x="2395" y="2"/>
                    <a:pt x="2387" y="2"/>
                    <a:pt x="2378" y="2"/>
                  </a:cubicBezTo>
                  <a:cubicBezTo>
                    <a:pt x="2372" y="2"/>
                    <a:pt x="2366" y="2"/>
                    <a:pt x="2359" y="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3" name="Freeform 30">
              <a:extLst>
                <a:ext uri="{FF2B5EF4-FFF2-40B4-BE49-F238E27FC236}">
                  <a16:creationId xmlns:a16="http://schemas.microsoft.com/office/drawing/2014/main" id="{D90FE0E9-82FF-4FFF-A163-F2680442D06D}"/>
                </a:ext>
              </a:extLst>
            </p:cNvPr>
            <p:cNvSpPr>
              <a:spLocks noEditPoints="1"/>
            </p:cNvSpPr>
            <p:nvPr/>
          </p:nvSpPr>
          <p:spPr bwMode="auto">
            <a:xfrm>
              <a:off x="4527" y="1278"/>
              <a:ext cx="2456" cy="2178"/>
            </a:xfrm>
            <a:custGeom>
              <a:avLst/>
              <a:gdLst>
                <a:gd name="T0" fmla="*/ 620 w 3319"/>
                <a:gd name="T1" fmla="*/ 2810 h 2943"/>
                <a:gd name="T2" fmla="*/ 92 w 3319"/>
                <a:gd name="T3" fmla="*/ 2218 h 2943"/>
                <a:gd name="T4" fmla="*/ 59 w 3319"/>
                <a:gd name="T5" fmla="*/ 1574 h 2943"/>
                <a:gd name="T6" fmla="*/ 211 w 3319"/>
                <a:gd name="T7" fmla="*/ 1359 h 2943"/>
                <a:gd name="T8" fmla="*/ 343 w 3319"/>
                <a:gd name="T9" fmla="*/ 1020 h 2943"/>
                <a:gd name="T10" fmla="*/ 404 w 3319"/>
                <a:gd name="T11" fmla="*/ 760 h 2943"/>
                <a:gd name="T12" fmla="*/ 540 w 3319"/>
                <a:gd name="T13" fmla="*/ 578 h 2943"/>
                <a:gd name="T14" fmla="*/ 938 w 3319"/>
                <a:gd name="T15" fmla="*/ 471 h 2943"/>
                <a:gd name="T16" fmla="*/ 1074 w 3319"/>
                <a:gd name="T17" fmla="*/ 439 h 2943"/>
                <a:gd name="T18" fmla="*/ 1159 w 3319"/>
                <a:gd name="T19" fmla="*/ 434 h 2943"/>
                <a:gd name="T20" fmla="*/ 1511 w 3319"/>
                <a:gd name="T21" fmla="*/ 233 h 2943"/>
                <a:gd name="T22" fmla="*/ 1884 w 3319"/>
                <a:gd name="T23" fmla="*/ 16 h 2943"/>
                <a:gd name="T24" fmla="*/ 2043 w 3319"/>
                <a:gd name="T25" fmla="*/ 1 h 2943"/>
                <a:gd name="T26" fmla="*/ 2232 w 3319"/>
                <a:gd name="T27" fmla="*/ 21 h 2943"/>
                <a:gd name="T28" fmla="*/ 2442 w 3319"/>
                <a:gd name="T29" fmla="*/ 23 h 2943"/>
                <a:gd name="T30" fmla="*/ 2553 w 3319"/>
                <a:gd name="T31" fmla="*/ 31 h 2943"/>
                <a:gd name="T32" fmla="*/ 2963 w 3319"/>
                <a:gd name="T33" fmla="*/ 524 h 2943"/>
                <a:gd name="T34" fmla="*/ 3032 w 3319"/>
                <a:gd name="T35" fmla="*/ 736 h 2943"/>
                <a:gd name="T36" fmla="*/ 3230 w 3319"/>
                <a:gd name="T37" fmla="*/ 1165 h 2943"/>
                <a:gd name="T38" fmla="*/ 3299 w 3319"/>
                <a:gd name="T39" fmla="*/ 1695 h 2943"/>
                <a:gd name="T40" fmla="*/ 3140 w 3319"/>
                <a:gd name="T41" fmla="*/ 2039 h 2943"/>
                <a:gd name="T42" fmla="*/ 2628 w 3319"/>
                <a:gd name="T43" fmla="*/ 2497 h 2943"/>
                <a:gd name="T44" fmla="*/ 2517 w 3319"/>
                <a:gd name="T45" fmla="*/ 2577 h 2943"/>
                <a:gd name="T46" fmla="*/ 2099 w 3319"/>
                <a:gd name="T47" fmla="*/ 2833 h 2943"/>
                <a:gd name="T48" fmla="*/ 1687 w 3319"/>
                <a:gd name="T49" fmla="*/ 2909 h 2943"/>
                <a:gd name="T50" fmla="*/ 1188 w 3319"/>
                <a:gd name="T51" fmla="*/ 2939 h 2943"/>
                <a:gd name="T52" fmla="*/ 2442 w 3319"/>
                <a:gd name="T53" fmla="*/ 24 h 2943"/>
                <a:gd name="T54" fmla="*/ 2232 w 3319"/>
                <a:gd name="T55" fmla="*/ 22 h 2943"/>
                <a:gd name="T56" fmla="*/ 2043 w 3319"/>
                <a:gd name="T57" fmla="*/ 2 h 2943"/>
                <a:gd name="T58" fmla="*/ 1713 w 3319"/>
                <a:gd name="T59" fmla="*/ 80 h 2943"/>
                <a:gd name="T60" fmla="*/ 1453 w 3319"/>
                <a:gd name="T61" fmla="*/ 286 h 2943"/>
                <a:gd name="T62" fmla="*/ 1115 w 3319"/>
                <a:gd name="T63" fmla="*/ 437 h 2943"/>
                <a:gd name="T64" fmla="*/ 971 w 3319"/>
                <a:gd name="T65" fmla="*/ 463 h 2943"/>
                <a:gd name="T66" fmla="*/ 794 w 3319"/>
                <a:gd name="T67" fmla="*/ 496 h 2943"/>
                <a:gd name="T68" fmla="*/ 490 w 3319"/>
                <a:gd name="T69" fmla="*/ 625 h 2943"/>
                <a:gd name="T70" fmla="*/ 358 w 3319"/>
                <a:gd name="T71" fmla="*/ 921 h 2943"/>
                <a:gd name="T72" fmla="*/ 272 w 3319"/>
                <a:gd name="T73" fmla="*/ 1290 h 2943"/>
                <a:gd name="T74" fmla="*/ 165 w 3319"/>
                <a:gd name="T75" fmla="*/ 1409 h 2943"/>
                <a:gd name="T76" fmla="*/ 11 w 3319"/>
                <a:gd name="T77" fmla="*/ 1904 h 2943"/>
                <a:gd name="T78" fmla="*/ 162 w 3319"/>
                <a:gd name="T79" fmla="*/ 2348 h 2943"/>
                <a:gd name="T80" fmla="*/ 850 w 3319"/>
                <a:gd name="T81" fmla="*/ 2899 h 2943"/>
                <a:gd name="T82" fmla="*/ 1687 w 3319"/>
                <a:gd name="T83" fmla="*/ 2908 h 2943"/>
                <a:gd name="T84" fmla="*/ 2099 w 3319"/>
                <a:gd name="T85" fmla="*/ 2833 h 2943"/>
                <a:gd name="T86" fmla="*/ 2517 w 3319"/>
                <a:gd name="T87" fmla="*/ 2576 h 2943"/>
                <a:gd name="T88" fmla="*/ 2628 w 3319"/>
                <a:gd name="T89" fmla="*/ 2496 h 2943"/>
                <a:gd name="T90" fmla="*/ 3139 w 3319"/>
                <a:gd name="T91" fmla="*/ 2038 h 2943"/>
                <a:gd name="T92" fmla="*/ 3299 w 3319"/>
                <a:gd name="T93" fmla="*/ 1694 h 2943"/>
                <a:gd name="T94" fmla="*/ 3230 w 3319"/>
                <a:gd name="T95" fmla="*/ 1166 h 2943"/>
                <a:gd name="T96" fmla="*/ 3031 w 3319"/>
                <a:gd name="T97" fmla="*/ 736 h 2943"/>
                <a:gd name="T98" fmla="*/ 2962 w 3319"/>
                <a:gd name="T99" fmla="*/ 524 h 2943"/>
                <a:gd name="T100" fmla="*/ 2553 w 3319"/>
                <a:gd name="T101" fmla="*/ 31 h 2943"/>
                <a:gd name="T102" fmla="*/ 2442 w 3319"/>
                <a:gd name="T103" fmla="*/ 24 h 2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19" h="2943">
                  <a:moveTo>
                    <a:pt x="850" y="2900"/>
                  </a:moveTo>
                  <a:cubicBezTo>
                    <a:pt x="763" y="2877"/>
                    <a:pt x="690" y="2849"/>
                    <a:pt x="620" y="2810"/>
                  </a:cubicBezTo>
                  <a:cubicBezTo>
                    <a:pt x="444" y="2714"/>
                    <a:pt x="289" y="2558"/>
                    <a:pt x="161" y="2348"/>
                  </a:cubicBezTo>
                  <a:cubicBezTo>
                    <a:pt x="134" y="2303"/>
                    <a:pt x="111" y="2260"/>
                    <a:pt x="92" y="2218"/>
                  </a:cubicBezTo>
                  <a:cubicBezTo>
                    <a:pt x="47" y="2117"/>
                    <a:pt x="19" y="2011"/>
                    <a:pt x="10" y="1904"/>
                  </a:cubicBezTo>
                  <a:cubicBezTo>
                    <a:pt x="0" y="1779"/>
                    <a:pt x="16" y="1672"/>
                    <a:pt x="59" y="1574"/>
                  </a:cubicBezTo>
                  <a:cubicBezTo>
                    <a:pt x="83" y="1521"/>
                    <a:pt x="117" y="1467"/>
                    <a:pt x="164" y="1408"/>
                  </a:cubicBezTo>
                  <a:cubicBezTo>
                    <a:pt x="178" y="1391"/>
                    <a:pt x="195" y="1375"/>
                    <a:pt x="211" y="1359"/>
                  </a:cubicBezTo>
                  <a:cubicBezTo>
                    <a:pt x="235" y="1337"/>
                    <a:pt x="257" y="1316"/>
                    <a:pt x="272" y="1290"/>
                  </a:cubicBezTo>
                  <a:cubicBezTo>
                    <a:pt x="318" y="1210"/>
                    <a:pt x="330" y="1117"/>
                    <a:pt x="343" y="1020"/>
                  </a:cubicBezTo>
                  <a:cubicBezTo>
                    <a:pt x="347" y="987"/>
                    <a:pt x="352" y="954"/>
                    <a:pt x="357" y="920"/>
                  </a:cubicBezTo>
                  <a:cubicBezTo>
                    <a:pt x="367" y="864"/>
                    <a:pt x="383" y="808"/>
                    <a:pt x="404" y="760"/>
                  </a:cubicBezTo>
                  <a:cubicBezTo>
                    <a:pt x="427" y="705"/>
                    <a:pt x="456" y="660"/>
                    <a:pt x="490" y="625"/>
                  </a:cubicBezTo>
                  <a:cubicBezTo>
                    <a:pt x="505" y="609"/>
                    <a:pt x="521" y="592"/>
                    <a:pt x="540" y="578"/>
                  </a:cubicBezTo>
                  <a:cubicBezTo>
                    <a:pt x="622" y="516"/>
                    <a:pt x="705" y="506"/>
                    <a:pt x="794" y="496"/>
                  </a:cubicBezTo>
                  <a:cubicBezTo>
                    <a:pt x="840" y="490"/>
                    <a:pt x="888" y="484"/>
                    <a:pt x="938" y="471"/>
                  </a:cubicBezTo>
                  <a:cubicBezTo>
                    <a:pt x="949" y="468"/>
                    <a:pt x="959" y="465"/>
                    <a:pt x="970" y="462"/>
                  </a:cubicBezTo>
                  <a:cubicBezTo>
                    <a:pt x="1004" y="452"/>
                    <a:pt x="1038" y="442"/>
                    <a:pt x="1074" y="439"/>
                  </a:cubicBezTo>
                  <a:cubicBezTo>
                    <a:pt x="1088" y="438"/>
                    <a:pt x="1102" y="437"/>
                    <a:pt x="1115" y="436"/>
                  </a:cubicBezTo>
                  <a:cubicBezTo>
                    <a:pt x="1129" y="436"/>
                    <a:pt x="1144" y="435"/>
                    <a:pt x="1159" y="434"/>
                  </a:cubicBezTo>
                  <a:cubicBezTo>
                    <a:pt x="1249" y="425"/>
                    <a:pt x="1345" y="376"/>
                    <a:pt x="1453" y="285"/>
                  </a:cubicBezTo>
                  <a:cubicBezTo>
                    <a:pt x="1472" y="268"/>
                    <a:pt x="1492" y="250"/>
                    <a:pt x="1511" y="233"/>
                  </a:cubicBezTo>
                  <a:cubicBezTo>
                    <a:pt x="1574" y="177"/>
                    <a:pt x="1639" y="120"/>
                    <a:pt x="1713" y="79"/>
                  </a:cubicBezTo>
                  <a:cubicBezTo>
                    <a:pt x="1764" y="51"/>
                    <a:pt x="1822" y="30"/>
                    <a:pt x="1884" y="16"/>
                  </a:cubicBezTo>
                  <a:cubicBezTo>
                    <a:pt x="1932" y="6"/>
                    <a:pt x="1981" y="1"/>
                    <a:pt x="2026" y="1"/>
                  </a:cubicBezTo>
                  <a:cubicBezTo>
                    <a:pt x="2032" y="1"/>
                    <a:pt x="2037" y="1"/>
                    <a:pt x="2043" y="1"/>
                  </a:cubicBezTo>
                  <a:cubicBezTo>
                    <a:pt x="2082" y="2"/>
                    <a:pt x="2119" y="7"/>
                    <a:pt x="2157" y="12"/>
                  </a:cubicBezTo>
                  <a:cubicBezTo>
                    <a:pt x="2180" y="15"/>
                    <a:pt x="2204" y="18"/>
                    <a:pt x="2232" y="21"/>
                  </a:cubicBezTo>
                  <a:cubicBezTo>
                    <a:pt x="2284" y="26"/>
                    <a:pt x="2341" y="25"/>
                    <a:pt x="2396" y="24"/>
                  </a:cubicBezTo>
                  <a:cubicBezTo>
                    <a:pt x="2411" y="23"/>
                    <a:pt x="2427" y="23"/>
                    <a:pt x="2442" y="23"/>
                  </a:cubicBezTo>
                  <a:cubicBezTo>
                    <a:pt x="2443" y="23"/>
                    <a:pt x="2444" y="23"/>
                    <a:pt x="2445" y="23"/>
                  </a:cubicBezTo>
                  <a:cubicBezTo>
                    <a:pt x="2490" y="23"/>
                    <a:pt x="2523" y="25"/>
                    <a:pt x="2553" y="31"/>
                  </a:cubicBezTo>
                  <a:cubicBezTo>
                    <a:pt x="2669" y="51"/>
                    <a:pt x="2771" y="116"/>
                    <a:pt x="2839" y="216"/>
                  </a:cubicBezTo>
                  <a:cubicBezTo>
                    <a:pt x="2901" y="307"/>
                    <a:pt x="2932" y="417"/>
                    <a:pt x="2963" y="524"/>
                  </a:cubicBezTo>
                  <a:cubicBezTo>
                    <a:pt x="2973" y="560"/>
                    <a:pt x="2984" y="597"/>
                    <a:pt x="2995" y="633"/>
                  </a:cubicBezTo>
                  <a:cubicBezTo>
                    <a:pt x="3006" y="667"/>
                    <a:pt x="3019" y="702"/>
                    <a:pt x="3032" y="736"/>
                  </a:cubicBezTo>
                  <a:cubicBezTo>
                    <a:pt x="3065" y="819"/>
                    <a:pt x="3105" y="902"/>
                    <a:pt x="3145" y="982"/>
                  </a:cubicBezTo>
                  <a:cubicBezTo>
                    <a:pt x="3174" y="1042"/>
                    <a:pt x="3204" y="1104"/>
                    <a:pt x="3230" y="1165"/>
                  </a:cubicBezTo>
                  <a:cubicBezTo>
                    <a:pt x="3287" y="1297"/>
                    <a:pt x="3314" y="1404"/>
                    <a:pt x="3318" y="1515"/>
                  </a:cubicBezTo>
                  <a:cubicBezTo>
                    <a:pt x="3319" y="1573"/>
                    <a:pt x="3313" y="1634"/>
                    <a:pt x="3299" y="1695"/>
                  </a:cubicBezTo>
                  <a:cubicBezTo>
                    <a:pt x="3286" y="1753"/>
                    <a:pt x="3265" y="1813"/>
                    <a:pt x="3238" y="1871"/>
                  </a:cubicBezTo>
                  <a:cubicBezTo>
                    <a:pt x="3212" y="1928"/>
                    <a:pt x="3178" y="1984"/>
                    <a:pt x="3140" y="2039"/>
                  </a:cubicBezTo>
                  <a:cubicBezTo>
                    <a:pt x="3102" y="2092"/>
                    <a:pt x="3058" y="2144"/>
                    <a:pt x="3010" y="2192"/>
                  </a:cubicBezTo>
                  <a:cubicBezTo>
                    <a:pt x="2896" y="2307"/>
                    <a:pt x="2760" y="2403"/>
                    <a:pt x="2628" y="2497"/>
                  </a:cubicBezTo>
                  <a:cubicBezTo>
                    <a:pt x="2616" y="2506"/>
                    <a:pt x="2603" y="2514"/>
                    <a:pt x="2591" y="2523"/>
                  </a:cubicBezTo>
                  <a:cubicBezTo>
                    <a:pt x="2566" y="2541"/>
                    <a:pt x="2541" y="2559"/>
                    <a:pt x="2517" y="2577"/>
                  </a:cubicBezTo>
                  <a:cubicBezTo>
                    <a:pt x="2403" y="2660"/>
                    <a:pt x="2286" y="2745"/>
                    <a:pt x="2162" y="2805"/>
                  </a:cubicBezTo>
                  <a:cubicBezTo>
                    <a:pt x="2142" y="2815"/>
                    <a:pt x="2122" y="2824"/>
                    <a:pt x="2099" y="2833"/>
                  </a:cubicBezTo>
                  <a:cubicBezTo>
                    <a:pt x="2012" y="2869"/>
                    <a:pt x="1924" y="2890"/>
                    <a:pt x="1838" y="2897"/>
                  </a:cubicBezTo>
                  <a:cubicBezTo>
                    <a:pt x="1787" y="2901"/>
                    <a:pt x="1736" y="2905"/>
                    <a:pt x="1687" y="2909"/>
                  </a:cubicBezTo>
                  <a:cubicBezTo>
                    <a:pt x="1565" y="2919"/>
                    <a:pt x="1450" y="2928"/>
                    <a:pt x="1343" y="2934"/>
                  </a:cubicBezTo>
                  <a:cubicBezTo>
                    <a:pt x="1289" y="2937"/>
                    <a:pt x="1238" y="2939"/>
                    <a:pt x="1188" y="2939"/>
                  </a:cubicBezTo>
                  <a:cubicBezTo>
                    <a:pt x="1073" y="2939"/>
                    <a:pt x="964" y="2929"/>
                    <a:pt x="850" y="2900"/>
                  </a:cubicBezTo>
                  <a:moveTo>
                    <a:pt x="2442" y="24"/>
                  </a:moveTo>
                  <a:cubicBezTo>
                    <a:pt x="2427" y="24"/>
                    <a:pt x="2411" y="24"/>
                    <a:pt x="2396" y="24"/>
                  </a:cubicBezTo>
                  <a:cubicBezTo>
                    <a:pt x="2341" y="26"/>
                    <a:pt x="2284" y="27"/>
                    <a:pt x="2232" y="22"/>
                  </a:cubicBezTo>
                  <a:cubicBezTo>
                    <a:pt x="2204" y="19"/>
                    <a:pt x="2180" y="16"/>
                    <a:pt x="2157" y="13"/>
                  </a:cubicBezTo>
                  <a:cubicBezTo>
                    <a:pt x="2119" y="8"/>
                    <a:pt x="2082" y="3"/>
                    <a:pt x="2043" y="2"/>
                  </a:cubicBezTo>
                  <a:cubicBezTo>
                    <a:pt x="1992" y="0"/>
                    <a:pt x="1938" y="6"/>
                    <a:pt x="1884" y="17"/>
                  </a:cubicBezTo>
                  <a:cubicBezTo>
                    <a:pt x="1822" y="31"/>
                    <a:pt x="1765" y="52"/>
                    <a:pt x="1713" y="80"/>
                  </a:cubicBezTo>
                  <a:cubicBezTo>
                    <a:pt x="1640" y="120"/>
                    <a:pt x="1575" y="178"/>
                    <a:pt x="1512" y="234"/>
                  </a:cubicBezTo>
                  <a:cubicBezTo>
                    <a:pt x="1493" y="251"/>
                    <a:pt x="1473" y="269"/>
                    <a:pt x="1453" y="286"/>
                  </a:cubicBezTo>
                  <a:cubicBezTo>
                    <a:pt x="1345" y="377"/>
                    <a:pt x="1249" y="425"/>
                    <a:pt x="1159" y="434"/>
                  </a:cubicBezTo>
                  <a:cubicBezTo>
                    <a:pt x="1144" y="436"/>
                    <a:pt x="1129" y="437"/>
                    <a:pt x="1115" y="437"/>
                  </a:cubicBezTo>
                  <a:cubicBezTo>
                    <a:pt x="1102" y="438"/>
                    <a:pt x="1088" y="438"/>
                    <a:pt x="1074" y="440"/>
                  </a:cubicBezTo>
                  <a:cubicBezTo>
                    <a:pt x="1038" y="443"/>
                    <a:pt x="1004" y="453"/>
                    <a:pt x="971" y="463"/>
                  </a:cubicBezTo>
                  <a:cubicBezTo>
                    <a:pt x="960" y="466"/>
                    <a:pt x="949" y="469"/>
                    <a:pt x="939" y="472"/>
                  </a:cubicBezTo>
                  <a:cubicBezTo>
                    <a:pt x="888" y="485"/>
                    <a:pt x="840" y="491"/>
                    <a:pt x="794" y="496"/>
                  </a:cubicBezTo>
                  <a:cubicBezTo>
                    <a:pt x="705" y="507"/>
                    <a:pt x="622" y="517"/>
                    <a:pt x="540" y="579"/>
                  </a:cubicBezTo>
                  <a:cubicBezTo>
                    <a:pt x="522" y="593"/>
                    <a:pt x="505" y="609"/>
                    <a:pt x="490" y="625"/>
                  </a:cubicBezTo>
                  <a:cubicBezTo>
                    <a:pt x="456" y="660"/>
                    <a:pt x="428" y="706"/>
                    <a:pt x="404" y="760"/>
                  </a:cubicBezTo>
                  <a:cubicBezTo>
                    <a:pt x="384" y="808"/>
                    <a:pt x="368" y="864"/>
                    <a:pt x="358" y="921"/>
                  </a:cubicBezTo>
                  <a:cubicBezTo>
                    <a:pt x="352" y="954"/>
                    <a:pt x="348" y="987"/>
                    <a:pt x="344" y="1020"/>
                  </a:cubicBezTo>
                  <a:cubicBezTo>
                    <a:pt x="331" y="1117"/>
                    <a:pt x="319" y="1210"/>
                    <a:pt x="272" y="1290"/>
                  </a:cubicBezTo>
                  <a:cubicBezTo>
                    <a:pt x="258" y="1316"/>
                    <a:pt x="235" y="1337"/>
                    <a:pt x="212" y="1360"/>
                  </a:cubicBezTo>
                  <a:cubicBezTo>
                    <a:pt x="196" y="1375"/>
                    <a:pt x="179" y="1391"/>
                    <a:pt x="165" y="1409"/>
                  </a:cubicBezTo>
                  <a:cubicBezTo>
                    <a:pt x="118" y="1467"/>
                    <a:pt x="84" y="1522"/>
                    <a:pt x="60" y="1575"/>
                  </a:cubicBezTo>
                  <a:cubicBezTo>
                    <a:pt x="17" y="1672"/>
                    <a:pt x="1" y="1779"/>
                    <a:pt x="11" y="1904"/>
                  </a:cubicBezTo>
                  <a:cubicBezTo>
                    <a:pt x="20" y="2011"/>
                    <a:pt x="47" y="2117"/>
                    <a:pt x="93" y="2217"/>
                  </a:cubicBezTo>
                  <a:cubicBezTo>
                    <a:pt x="112" y="2260"/>
                    <a:pt x="134" y="2303"/>
                    <a:pt x="162" y="2348"/>
                  </a:cubicBezTo>
                  <a:cubicBezTo>
                    <a:pt x="290" y="2558"/>
                    <a:pt x="444" y="2713"/>
                    <a:pt x="620" y="2810"/>
                  </a:cubicBezTo>
                  <a:cubicBezTo>
                    <a:pt x="690" y="2848"/>
                    <a:pt x="763" y="2876"/>
                    <a:pt x="850" y="2899"/>
                  </a:cubicBezTo>
                  <a:cubicBezTo>
                    <a:pt x="1014" y="2941"/>
                    <a:pt x="1166" y="2943"/>
                    <a:pt x="1343" y="2933"/>
                  </a:cubicBezTo>
                  <a:cubicBezTo>
                    <a:pt x="1450" y="2928"/>
                    <a:pt x="1565" y="2918"/>
                    <a:pt x="1687" y="2908"/>
                  </a:cubicBezTo>
                  <a:cubicBezTo>
                    <a:pt x="1736" y="2904"/>
                    <a:pt x="1787" y="2900"/>
                    <a:pt x="1838" y="2896"/>
                  </a:cubicBezTo>
                  <a:cubicBezTo>
                    <a:pt x="1924" y="2889"/>
                    <a:pt x="2012" y="2868"/>
                    <a:pt x="2099" y="2833"/>
                  </a:cubicBezTo>
                  <a:cubicBezTo>
                    <a:pt x="2121" y="2823"/>
                    <a:pt x="2142" y="2814"/>
                    <a:pt x="2162" y="2804"/>
                  </a:cubicBezTo>
                  <a:cubicBezTo>
                    <a:pt x="2285" y="2745"/>
                    <a:pt x="2403" y="2659"/>
                    <a:pt x="2517" y="2576"/>
                  </a:cubicBezTo>
                  <a:cubicBezTo>
                    <a:pt x="2541" y="2558"/>
                    <a:pt x="2566" y="2540"/>
                    <a:pt x="2591" y="2523"/>
                  </a:cubicBezTo>
                  <a:cubicBezTo>
                    <a:pt x="2603" y="2514"/>
                    <a:pt x="2615" y="2505"/>
                    <a:pt x="2628" y="2496"/>
                  </a:cubicBezTo>
                  <a:cubicBezTo>
                    <a:pt x="2759" y="2403"/>
                    <a:pt x="2895" y="2306"/>
                    <a:pt x="3009" y="2191"/>
                  </a:cubicBezTo>
                  <a:cubicBezTo>
                    <a:pt x="3057" y="2143"/>
                    <a:pt x="3101" y="2092"/>
                    <a:pt x="3139" y="2038"/>
                  </a:cubicBezTo>
                  <a:cubicBezTo>
                    <a:pt x="3178" y="1984"/>
                    <a:pt x="3211" y="1928"/>
                    <a:pt x="3237" y="1871"/>
                  </a:cubicBezTo>
                  <a:cubicBezTo>
                    <a:pt x="3265" y="1812"/>
                    <a:pt x="3285" y="1753"/>
                    <a:pt x="3299" y="1694"/>
                  </a:cubicBezTo>
                  <a:cubicBezTo>
                    <a:pt x="3312" y="1634"/>
                    <a:pt x="3318" y="1573"/>
                    <a:pt x="3317" y="1515"/>
                  </a:cubicBezTo>
                  <a:cubicBezTo>
                    <a:pt x="3314" y="1404"/>
                    <a:pt x="3287" y="1297"/>
                    <a:pt x="3230" y="1166"/>
                  </a:cubicBezTo>
                  <a:cubicBezTo>
                    <a:pt x="3203" y="1104"/>
                    <a:pt x="3173" y="1043"/>
                    <a:pt x="3144" y="983"/>
                  </a:cubicBezTo>
                  <a:cubicBezTo>
                    <a:pt x="3105" y="903"/>
                    <a:pt x="3064" y="820"/>
                    <a:pt x="3031" y="736"/>
                  </a:cubicBezTo>
                  <a:cubicBezTo>
                    <a:pt x="3018" y="702"/>
                    <a:pt x="3006" y="667"/>
                    <a:pt x="2994" y="633"/>
                  </a:cubicBezTo>
                  <a:cubicBezTo>
                    <a:pt x="2983" y="597"/>
                    <a:pt x="2972" y="560"/>
                    <a:pt x="2962" y="524"/>
                  </a:cubicBezTo>
                  <a:cubicBezTo>
                    <a:pt x="2932" y="417"/>
                    <a:pt x="2900" y="307"/>
                    <a:pt x="2838" y="217"/>
                  </a:cubicBezTo>
                  <a:cubicBezTo>
                    <a:pt x="2770" y="117"/>
                    <a:pt x="2669" y="51"/>
                    <a:pt x="2553" y="31"/>
                  </a:cubicBezTo>
                  <a:cubicBezTo>
                    <a:pt x="2523" y="26"/>
                    <a:pt x="2489" y="24"/>
                    <a:pt x="2445" y="24"/>
                  </a:cubicBezTo>
                  <a:lnTo>
                    <a:pt x="2442" y="24"/>
                  </a:lnTo>
                  <a:close/>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4" name="Freeform 31">
              <a:extLst>
                <a:ext uri="{FF2B5EF4-FFF2-40B4-BE49-F238E27FC236}">
                  <a16:creationId xmlns:a16="http://schemas.microsoft.com/office/drawing/2014/main" id="{C1490EA6-CA55-4EAE-ACF8-0A3E266BC1BD}"/>
                </a:ext>
              </a:extLst>
            </p:cNvPr>
            <p:cNvSpPr>
              <a:spLocks noEditPoints="1"/>
            </p:cNvSpPr>
            <p:nvPr/>
          </p:nvSpPr>
          <p:spPr bwMode="auto">
            <a:xfrm>
              <a:off x="4491" y="1205"/>
              <a:ext cx="2520" cy="2279"/>
            </a:xfrm>
            <a:custGeom>
              <a:avLst/>
              <a:gdLst>
                <a:gd name="T0" fmla="*/ 875 w 3405"/>
                <a:gd name="T1" fmla="*/ 3010 h 3079"/>
                <a:gd name="T2" fmla="*/ 365 w 3405"/>
                <a:gd name="T3" fmla="*/ 2713 h 3079"/>
                <a:gd name="T4" fmla="*/ 84 w 3405"/>
                <a:gd name="T5" fmla="*/ 2307 h 3079"/>
                <a:gd name="T6" fmla="*/ 8 w 3405"/>
                <a:gd name="T7" fmla="*/ 1807 h 3079"/>
                <a:gd name="T8" fmla="*/ 167 w 3405"/>
                <a:gd name="T9" fmla="*/ 1461 h 3079"/>
                <a:gd name="T10" fmla="*/ 285 w 3405"/>
                <a:gd name="T11" fmla="*/ 1341 h 3079"/>
                <a:gd name="T12" fmla="*/ 366 w 3405"/>
                <a:gd name="T13" fmla="*/ 967 h 3079"/>
                <a:gd name="T14" fmla="*/ 486 w 3405"/>
                <a:gd name="T15" fmla="*/ 665 h 3079"/>
                <a:gd name="T16" fmla="*/ 533 w 3405"/>
                <a:gd name="T17" fmla="*/ 616 h 3079"/>
                <a:gd name="T18" fmla="*/ 918 w 3405"/>
                <a:gd name="T19" fmla="*/ 484 h 3079"/>
                <a:gd name="T20" fmla="*/ 1060 w 3405"/>
                <a:gd name="T21" fmla="*/ 448 h 3079"/>
                <a:gd name="T22" fmla="*/ 1149 w 3405"/>
                <a:gd name="T23" fmla="*/ 447 h 3079"/>
                <a:gd name="T24" fmla="*/ 1456 w 3405"/>
                <a:gd name="T25" fmla="*/ 290 h 3079"/>
                <a:gd name="T26" fmla="*/ 1726 w 3405"/>
                <a:gd name="T27" fmla="*/ 70 h 3079"/>
                <a:gd name="T28" fmla="*/ 2157 w 3405"/>
                <a:gd name="T29" fmla="*/ 34 h 3079"/>
                <a:gd name="T30" fmla="*/ 2428 w 3405"/>
                <a:gd name="T31" fmla="*/ 65 h 3079"/>
                <a:gd name="T32" fmla="*/ 2476 w 3405"/>
                <a:gd name="T33" fmla="*/ 63 h 3079"/>
                <a:gd name="T34" fmla="*/ 2763 w 3405"/>
                <a:gd name="T35" fmla="*/ 125 h 3079"/>
                <a:gd name="T36" fmla="*/ 3032 w 3405"/>
                <a:gd name="T37" fmla="*/ 578 h 3079"/>
                <a:gd name="T38" fmla="*/ 3098 w 3405"/>
                <a:gd name="T39" fmla="*/ 786 h 3079"/>
                <a:gd name="T40" fmla="*/ 3301 w 3405"/>
                <a:gd name="T41" fmla="*/ 1232 h 3079"/>
                <a:gd name="T42" fmla="*/ 3401 w 3405"/>
                <a:gd name="T43" fmla="*/ 1592 h 3079"/>
                <a:gd name="T44" fmla="*/ 3329 w 3405"/>
                <a:gd name="T45" fmla="*/ 1969 h 3079"/>
                <a:gd name="T46" fmla="*/ 2722 w 3405"/>
                <a:gd name="T47" fmla="*/ 2607 h 3079"/>
                <a:gd name="T48" fmla="*/ 2553 w 3405"/>
                <a:gd name="T49" fmla="*/ 2731 h 3079"/>
                <a:gd name="T50" fmla="*/ 2142 w 3405"/>
                <a:gd name="T51" fmla="*/ 2995 h 3079"/>
                <a:gd name="T52" fmla="*/ 1503 w 3405"/>
                <a:gd name="T53" fmla="*/ 3077 h 3079"/>
                <a:gd name="T54" fmla="*/ 2476 w 3405"/>
                <a:gd name="T55" fmla="*/ 64 h 3079"/>
                <a:gd name="T56" fmla="*/ 2428 w 3405"/>
                <a:gd name="T57" fmla="*/ 66 h 3079"/>
                <a:gd name="T58" fmla="*/ 2156 w 3405"/>
                <a:gd name="T59" fmla="*/ 35 h 3079"/>
                <a:gd name="T60" fmla="*/ 1726 w 3405"/>
                <a:gd name="T61" fmla="*/ 70 h 3079"/>
                <a:gd name="T62" fmla="*/ 1456 w 3405"/>
                <a:gd name="T63" fmla="*/ 291 h 3079"/>
                <a:gd name="T64" fmla="*/ 1149 w 3405"/>
                <a:gd name="T65" fmla="*/ 448 h 3079"/>
                <a:gd name="T66" fmla="*/ 1060 w 3405"/>
                <a:gd name="T67" fmla="*/ 449 h 3079"/>
                <a:gd name="T68" fmla="*/ 918 w 3405"/>
                <a:gd name="T69" fmla="*/ 485 h 3079"/>
                <a:gd name="T70" fmla="*/ 534 w 3405"/>
                <a:gd name="T71" fmla="*/ 617 h 3079"/>
                <a:gd name="T72" fmla="*/ 487 w 3405"/>
                <a:gd name="T73" fmla="*/ 666 h 3079"/>
                <a:gd name="T74" fmla="*/ 367 w 3405"/>
                <a:gd name="T75" fmla="*/ 967 h 3079"/>
                <a:gd name="T76" fmla="*/ 285 w 3405"/>
                <a:gd name="T77" fmla="*/ 1341 h 3079"/>
                <a:gd name="T78" fmla="*/ 168 w 3405"/>
                <a:gd name="T79" fmla="*/ 1461 h 3079"/>
                <a:gd name="T80" fmla="*/ 9 w 3405"/>
                <a:gd name="T81" fmla="*/ 1807 h 3079"/>
                <a:gd name="T82" fmla="*/ 84 w 3405"/>
                <a:gd name="T83" fmla="*/ 2307 h 3079"/>
                <a:gd name="T84" fmla="*/ 366 w 3405"/>
                <a:gd name="T85" fmla="*/ 2713 h 3079"/>
                <a:gd name="T86" fmla="*/ 875 w 3405"/>
                <a:gd name="T87" fmla="*/ 3009 h 3079"/>
                <a:gd name="T88" fmla="*/ 1867 w 3405"/>
                <a:gd name="T89" fmla="*/ 3065 h 3079"/>
                <a:gd name="T90" fmla="*/ 2207 w 3405"/>
                <a:gd name="T91" fmla="*/ 2962 h 3079"/>
                <a:gd name="T92" fmla="*/ 2656 w 3405"/>
                <a:gd name="T93" fmla="*/ 2654 h 3079"/>
                <a:gd name="T94" fmla="*/ 3096 w 3405"/>
                <a:gd name="T95" fmla="*/ 2306 h 3079"/>
                <a:gd name="T96" fmla="*/ 3387 w 3405"/>
                <a:gd name="T97" fmla="*/ 1782 h 3079"/>
                <a:gd name="T98" fmla="*/ 3366 w 3405"/>
                <a:gd name="T99" fmla="*/ 1407 h 3079"/>
                <a:gd name="T100" fmla="*/ 3226 w 3405"/>
                <a:gd name="T101" fmla="*/ 1074 h 3079"/>
                <a:gd name="T102" fmla="*/ 3060 w 3405"/>
                <a:gd name="T103" fmla="*/ 679 h 3079"/>
                <a:gd name="T104" fmla="*/ 2897 w 3405"/>
                <a:gd name="T105" fmla="*/ 248 h 3079"/>
                <a:gd name="T106" fmla="*/ 2592 w 3405"/>
                <a:gd name="T107" fmla="*/ 68 h 3079"/>
                <a:gd name="T108" fmla="*/ 2476 w 3405"/>
                <a:gd name="T109" fmla="*/ 64 h 3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05" h="3079">
                  <a:moveTo>
                    <a:pt x="1367" y="3075"/>
                  </a:moveTo>
                  <a:cubicBezTo>
                    <a:pt x="1218" y="3072"/>
                    <a:pt x="1055" y="3061"/>
                    <a:pt x="875" y="3010"/>
                  </a:cubicBezTo>
                  <a:cubicBezTo>
                    <a:pt x="784" y="2984"/>
                    <a:pt x="709" y="2955"/>
                    <a:pt x="641" y="2919"/>
                  </a:cubicBezTo>
                  <a:cubicBezTo>
                    <a:pt x="542" y="2866"/>
                    <a:pt x="449" y="2797"/>
                    <a:pt x="365" y="2713"/>
                  </a:cubicBezTo>
                  <a:cubicBezTo>
                    <a:pt x="287" y="2636"/>
                    <a:pt x="217" y="2545"/>
                    <a:pt x="155" y="2444"/>
                  </a:cubicBezTo>
                  <a:cubicBezTo>
                    <a:pt x="127" y="2397"/>
                    <a:pt x="103" y="2352"/>
                    <a:pt x="84" y="2307"/>
                  </a:cubicBezTo>
                  <a:cubicBezTo>
                    <a:pt x="39" y="2205"/>
                    <a:pt x="13" y="2095"/>
                    <a:pt x="4" y="1979"/>
                  </a:cubicBezTo>
                  <a:cubicBezTo>
                    <a:pt x="0" y="1916"/>
                    <a:pt x="1" y="1860"/>
                    <a:pt x="8" y="1807"/>
                  </a:cubicBezTo>
                  <a:cubicBezTo>
                    <a:pt x="16" y="1745"/>
                    <a:pt x="32" y="1689"/>
                    <a:pt x="56" y="1635"/>
                  </a:cubicBezTo>
                  <a:cubicBezTo>
                    <a:pt x="81" y="1578"/>
                    <a:pt x="118" y="1519"/>
                    <a:pt x="167" y="1461"/>
                  </a:cubicBezTo>
                  <a:cubicBezTo>
                    <a:pt x="182" y="1442"/>
                    <a:pt x="201" y="1425"/>
                    <a:pt x="220" y="1409"/>
                  </a:cubicBezTo>
                  <a:cubicBezTo>
                    <a:pt x="245" y="1387"/>
                    <a:pt x="269" y="1367"/>
                    <a:pt x="285" y="1341"/>
                  </a:cubicBezTo>
                  <a:cubicBezTo>
                    <a:pt x="333" y="1259"/>
                    <a:pt x="344" y="1162"/>
                    <a:pt x="355" y="1059"/>
                  </a:cubicBezTo>
                  <a:cubicBezTo>
                    <a:pt x="358" y="1029"/>
                    <a:pt x="362" y="998"/>
                    <a:pt x="366" y="967"/>
                  </a:cubicBezTo>
                  <a:cubicBezTo>
                    <a:pt x="374" y="909"/>
                    <a:pt x="388" y="852"/>
                    <a:pt x="407" y="803"/>
                  </a:cubicBezTo>
                  <a:cubicBezTo>
                    <a:pt x="428" y="747"/>
                    <a:pt x="455" y="701"/>
                    <a:pt x="486" y="665"/>
                  </a:cubicBezTo>
                  <a:cubicBezTo>
                    <a:pt x="487" y="664"/>
                    <a:pt x="487" y="664"/>
                    <a:pt x="487" y="664"/>
                  </a:cubicBezTo>
                  <a:cubicBezTo>
                    <a:pt x="501" y="648"/>
                    <a:pt x="516" y="631"/>
                    <a:pt x="533" y="616"/>
                  </a:cubicBezTo>
                  <a:cubicBezTo>
                    <a:pt x="612" y="549"/>
                    <a:pt x="694" y="533"/>
                    <a:pt x="782" y="516"/>
                  </a:cubicBezTo>
                  <a:cubicBezTo>
                    <a:pt x="825" y="508"/>
                    <a:pt x="870" y="500"/>
                    <a:pt x="918" y="484"/>
                  </a:cubicBezTo>
                  <a:cubicBezTo>
                    <a:pt x="926" y="482"/>
                    <a:pt x="933" y="479"/>
                    <a:pt x="942" y="477"/>
                  </a:cubicBezTo>
                  <a:cubicBezTo>
                    <a:pt x="979" y="464"/>
                    <a:pt x="1018" y="451"/>
                    <a:pt x="1060" y="448"/>
                  </a:cubicBezTo>
                  <a:cubicBezTo>
                    <a:pt x="1075" y="447"/>
                    <a:pt x="1091" y="447"/>
                    <a:pt x="1106" y="447"/>
                  </a:cubicBezTo>
                  <a:cubicBezTo>
                    <a:pt x="1120" y="448"/>
                    <a:pt x="1134" y="448"/>
                    <a:pt x="1149" y="447"/>
                  </a:cubicBezTo>
                  <a:cubicBezTo>
                    <a:pt x="1201" y="444"/>
                    <a:pt x="1255" y="427"/>
                    <a:pt x="1312" y="396"/>
                  </a:cubicBezTo>
                  <a:cubicBezTo>
                    <a:pt x="1358" y="370"/>
                    <a:pt x="1405" y="336"/>
                    <a:pt x="1456" y="290"/>
                  </a:cubicBezTo>
                  <a:cubicBezTo>
                    <a:pt x="1474" y="274"/>
                    <a:pt x="1493" y="256"/>
                    <a:pt x="1511" y="239"/>
                  </a:cubicBezTo>
                  <a:cubicBezTo>
                    <a:pt x="1577" y="176"/>
                    <a:pt x="1645" y="112"/>
                    <a:pt x="1726" y="70"/>
                  </a:cubicBezTo>
                  <a:cubicBezTo>
                    <a:pt x="1847" y="7"/>
                    <a:pt x="1983" y="0"/>
                    <a:pt x="2070" y="14"/>
                  </a:cubicBezTo>
                  <a:cubicBezTo>
                    <a:pt x="2100" y="19"/>
                    <a:pt x="2128" y="26"/>
                    <a:pt x="2157" y="34"/>
                  </a:cubicBezTo>
                  <a:cubicBezTo>
                    <a:pt x="2187" y="42"/>
                    <a:pt x="2218" y="51"/>
                    <a:pt x="2257" y="57"/>
                  </a:cubicBezTo>
                  <a:cubicBezTo>
                    <a:pt x="2312" y="67"/>
                    <a:pt x="2374" y="67"/>
                    <a:pt x="2428" y="65"/>
                  </a:cubicBezTo>
                  <a:cubicBezTo>
                    <a:pt x="2435" y="65"/>
                    <a:pt x="2441" y="65"/>
                    <a:pt x="2447" y="64"/>
                  </a:cubicBezTo>
                  <a:cubicBezTo>
                    <a:pt x="2457" y="64"/>
                    <a:pt x="2467" y="64"/>
                    <a:pt x="2476" y="63"/>
                  </a:cubicBezTo>
                  <a:cubicBezTo>
                    <a:pt x="2514" y="62"/>
                    <a:pt x="2554" y="62"/>
                    <a:pt x="2592" y="67"/>
                  </a:cubicBezTo>
                  <a:cubicBezTo>
                    <a:pt x="2653" y="75"/>
                    <a:pt x="2710" y="94"/>
                    <a:pt x="2763" y="125"/>
                  </a:cubicBezTo>
                  <a:cubicBezTo>
                    <a:pt x="2816" y="156"/>
                    <a:pt x="2861" y="197"/>
                    <a:pt x="2897" y="248"/>
                  </a:cubicBezTo>
                  <a:cubicBezTo>
                    <a:pt x="2967" y="343"/>
                    <a:pt x="3000" y="463"/>
                    <a:pt x="3032" y="578"/>
                  </a:cubicBezTo>
                  <a:cubicBezTo>
                    <a:pt x="3041" y="611"/>
                    <a:pt x="3051" y="645"/>
                    <a:pt x="3061" y="678"/>
                  </a:cubicBezTo>
                  <a:cubicBezTo>
                    <a:pt x="3073" y="715"/>
                    <a:pt x="3085" y="751"/>
                    <a:pt x="3098" y="786"/>
                  </a:cubicBezTo>
                  <a:cubicBezTo>
                    <a:pt x="3135" y="883"/>
                    <a:pt x="3181" y="980"/>
                    <a:pt x="3226" y="1074"/>
                  </a:cubicBezTo>
                  <a:cubicBezTo>
                    <a:pt x="3251" y="1126"/>
                    <a:pt x="3277" y="1179"/>
                    <a:pt x="3301" y="1232"/>
                  </a:cubicBezTo>
                  <a:cubicBezTo>
                    <a:pt x="3330" y="1297"/>
                    <a:pt x="3351" y="1353"/>
                    <a:pt x="3367" y="1406"/>
                  </a:cubicBezTo>
                  <a:cubicBezTo>
                    <a:pt x="3386" y="1470"/>
                    <a:pt x="3397" y="1531"/>
                    <a:pt x="3401" y="1592"/>
                  </a:cubicBezTo>
                  <a:cubicBezTo>
                    <a:pt x="3405" y="1654"/>
                    <a:pt x="3401" y="1718"/>
                    <a:pt x="3388" y="1782"/>
                  </a:cubicBezTo>
                  <a:cubicBezTo>
                    <a:pt x="3376" y="1844"/>
                    <a:pt x="3356" y="1907"/>
                    <a:pt x="3329" y="1969"/>
                  </a:cubicBezTo>
                  <a:cubicBezTo>
                    <a:pt x="3277" y="2089"/>
                    <a:pt x="3196" y="2206"/>
                    <a:pt x="3096" y="2307"/>
                  </a:cubicBezTo>
                  <a:cubicBezTo>
                    <a:pt x="2985" y="2420"/>
                    <a:pt x="2851" y="2515"/>
                    <a:pt x="2722" y="2607"/>
                  </a:cubicBezTo>
                  <a:cubicBezTo>
                    <a:pt x="2701" y="2623"/>
                    <a:pt x="2679" y="2639"/>
                    <a:pt x="2657" y="2654"/>
                  </a:cubicBezTo>
                  <a:cubicBezTo>
                    <a:pt x="2622" y="2680"/>
                    <a:pt x="2587" y="2706"/>
                    <a:pt x="2553" y="2731"/>
                  </a:cubicBezTo>
                  <a:cubicBezTo>
                    <a:pt x="2442" y="2814"/>
                    <a:pt x="2327" y="2900"/>
                    <a:pt x="2208" y="2962"/>
                  </a:cubicBezTo>
                  <a:cubicBezTo>
                    <a:pt x="2187" y="2973"/>
                    <a:pt x="2165" y="2984"/>
                    <a:pt x="2142" y="2995"/>
                  </a:cubicBezTo>
                  <a:cubicBezTo>
                    <a:pt x="2046" y="3037"/>
                    <a:pt x="1956" y="3061"/>
                    <a:pt x="1867" y="3066"/>
                  </a:cubicBezTo>
                  <a:cubicBezTo>
                    <a:pt x="1741" y="3073"/>
                    <a:pt x="1621" y="3077"/>
                    <a:pt x="1503" y="3077"/>
                  </a:cubicBezTo>
                  <a:cubicBezTo>
                    <a:pt x="1458" y="3077"/>
                    <a:pt x="1412" y="3077"/>
                    <a:pt x="1367" y="3075"/>
                  </a:cubicBezTo>
                  <a:moveTo>
                    <a:pt x="2476" y="64"/>
                  </a:moveTo>
                  <a:cubicBezTo>
                    <a:pt x="2467" y="64"/>
                    <a:pt x="2457" y="65"/>
                    <a:pt x="2447" y="65"/>
                  </a:cubicBezTo>
                  <a:cubicBezTo>
                    <a:pt x="2441" y="65"/>
                    <a:pt x="2435" y="66"/>
                    <a:pt x="2428" y="66"/>
                  </a:cubicBezTo>
                  <a:cubicBezTo>
                    <a:pt x="2374" y="67"/>
                    <a:pt x="2312" y="68"/>
                    <a:pt x="2257" y="58"/>
                  </a:cubicBezTo>
                  <a:cubicBezTo>
                    <a:pt x="2218" y="51"/>
                    <a:pt x="2187" y="43"/>
                    <a:pt x="2156" y="35"/>
                  </a:cubicBezTo>
                  <a:cubicBezTo>
                    <a:pt x="2127" y="27"/>
                    <a:pt x="2100" y="20"/>
                    <a:pt x="2069" y="15"/>
                  </a:cubicBezTo>
                  <a:cubicBezTo>
                    <a:pt x="1983" y="0"/>
                    <a:pt x="1847" y="8"/>
                    <a:pt x="1726" y="70"/>
                  </a:cubicBezTo>
                  <a:cubicBezTo>
                    <a:pt x="1646" y="112"/>
                    <a:pt x="1577" y="177"/>
                    <a:pt x="1511" y="240"/>
                  </a:cubicBezTo>
                  <a:cubicBezTo>
                    <a:pt x="1493" y="257"/>
                    <a:pt x="1475" y="274"/>
                    <a:pt x="1456" y="291"/>
                  </a:cubicBezTo>
                  <a:cubicBezTo>
                    <a:pt x="1406" y="336"/>
                    <a:pt x="1359" y="371"/>
                    <a:pt x="1312" y="396"/>
                  </a:cubicBezTo>
                  <a:cubicBezTo>
                    <a:pt x="1256" y="427"/>
                    <a:pt x="1201" y="445"/>
                    <a:pt x="1149" y="448"/>
                  </a:cubicBezTo>
                  <a:cubicBezTo>
                    <a:pt x="1134" y="448"/>
                    <a:pt x="1120" y="448"/>
                    <a:pt x="1106" y="448"/>
                  </a:cubicBezTo>
                  <a:cubicBezTo>
                    <a:pt x="1091" y="448"/>
                    <a:pt x="1075" y="448"/>
                    <a:pt x="1060" y="449"/>
                  </a:cubicBezTo>
                  <a:cubicBezTo>
                    <a:pt x="1018" y="452"/>
                    <a:pt x="980" y="465"/>
                    <a:pt x="942" y="477"/>
                  </a:cubicBezTo>
                  <a:cubicBezTo>
                    <a:pt x="934" y="480"/>
                    <a:pt x="926" y="483"/>
                    <a:pt x="918" y="485"/>
                  </a:cubicBezTo>
                  <a:cubicBezTo>
                    <a:pt x="871" y="500"/>
                    <a:pt x="825" y="509"/>
                    <a:pt x="782" y="517"/>
                  </a:cubicBezTo>
                  <a:cubicBezTo>
                    <a:pt x="695" y="534"/>
                    <a:pt x="612" y="550"/>
                    <a:pt x="534" y="617"/>
                  </a:cubicBezTo>
                  <a:cubicBezTo>
                    <a:pt x="517" y="631"/>
                    <a:pt x="502" y="648"/>
                    <a:pt x="487" y="665"/>
                  </a:cubicBezTo>
                  <a:cubicBezTo>
                    <a:pt x="487" y="666"/>
                    <a:pt x="487" y="666"/>
                    <a:pt x="487" y="666"/>
                  </a:cubicBezTo>
                  <a:cubicBezTo>
                    <a:pt x="455" y="701"/>
                    <a:pt x="429" y="748"/>
                    <a:pt x="408" y="803"/>
                  </a:cubicBezTo>
                  <a:cubicBezTo>
                    <a:pt x="389" y="852"/>
                    <a:pt x="375" y="909"/>
                    <a:pt x="367" y="967"/>
                  </a:cubicBezTo>
                  <a:cubicBezTo>
                    <a:pt x="362" y="998"/>
                    <a:pt x="359" y="1029"/>
                    <a:pt x="356" y="1060"/>
                  </a:cubicBezTo>
                  <a:cubicBezTo>
                    <a:pt x="345" y="1162"/>
                    <a:pt x="334" y="1259"/>
                    <a:pt x="285" y="1341"/>
                  </a:cubicBezTo>
                  <a:cubicBezTo>
                    <a:pt x="270" y="1367"/>
                    <a:pt x="246" y="1388"/>
                    <a:pt x="220" y="1410"/>
                  </a:cubicBezTo>
                  <a:cubicBezTo>
                    <a:pt x="202" y="1426"/>
                    <a:pt x="183" y="1443"/>
                    <a:pt x="168" y="1461"/>
                  </a:cubicBezTo>
                  <a:cubicBezTo>
                    <a:pt x="119" y="1520"/>
                    <a:pt x="81" y="1578"/>
                    <a:pt x="56" y="1635"/>
                  </a:cubicBezTo>
                  <a:cubicBezTo>
                    <a:pt x="33" y="1689"/>
                    <a:pt x="17" y="1746"/>
                    <a:pt x="9" y="1807"/>
                  </a:cubicBezTo>
                  <a:cubicBezTo>
                    <a:pt x="2" y="1860"/>
                    <a:pt x="1" y="1916"/>
                    <a:pt x="5" y="1979"/>
                  </a:cubicBezTo>
                  <a:cubicBezTo>
                    <a:pt x="13" y="2094"/>
                    <a:pt x="40" y="2205"/>
                    <a:pt x="84" y="2307"/>
                  </a:cubicBezTo>
                  <a:cubicBezTo>
                    <a:pt x="104" y="2352"/>
                    <a:pt x="127" y="2397"/>
                    <a:pt x="156" y="2444"/>
                  </a:cubicBezTo>
                  <a:cubicBezTo>
                    <a:pt x="217" y="2545"/>
                    <a:pt x="288" y="2635"/>
                    <a:pt x="366" y="2713"/>
                  </a:cubicBezTo>
                  <a:cubicBezTo>
                    <a:pt x="450" y="2797"/>
                    <a:pt x="542" y="2866"/>
                    <a:pt x="641" y="2918"/>
                  </a:cubicBezTo>
                  <a:cubicBezTo>
                    <a:pt x="710" y="2955"/>
                    <a:pt x="784" y="2984"/>
                    <a:pt x="875" y="3009"/>
                  </a:cubicBezTo>
                  <a:cubicBezTo>
                    <a:pt x="1055" y="3061"/>
                    <a:pt x="1218" y="3071"/>
                    <a:pt x="1367" y="3075"/>
                  </a:cubicBezTo>
                  <a:cubicBezTo>
                    <a:pt x="1529" y="3079"/>
                    <a:pt x="1693" y="3076"/>
                    <a:pt x="1867" y="3065"/>
                  </a:cubicBezTo>
                  <a:cubicBezTo>
                    <a:pt x="1956" y="3060"/>
                    <a:pt x="2046" y="3037"/>
                    <a:pt x="2141" y="2994"/>
                  </a:cubicBezTo>
                  <a:cubicBezTo>
                    <a:pt x="2165" y="2983"/>
                    <a:pt x="2187" y="2973"/>
                    <a:pt x="2207" y="2962"/>
                  </a:cubicBezTo>
                  <a:cubicBezTo>
                    <a:pt x="2327" y="2899"/>
                    <a:pt x="2441" y="2814"/>
                    <a:pt x="2552" y="2731"/>
                  </a:cubicBezTo>
                  <a:cubicBezTo>
                    <a:pt x="2586" y="2705"/>
                    <a:pt x="2621" y="2679"/>
                    <a:pt x="2656" y="2654"/>
                  </a:cubicBezTo>
                  <a:cubicBezTo>
                    <a:pt x="2678" y="2638"/>
                    <a:pt x="2700" y="2622"/>
                    <a:pt x="2722" y="2607"/>
                  </a:cubicBezTo>
                  <a:cubicBezTo>
                    <a:pt x="2851" y="2515"/>
                    <a:pt x="2984" y="2420"/>
                    <a:pt x="3096" y="2306"/>
                  </a:cubicBezTo>
                  <a:cubicBezTo>
                    <a:pt x="3196" y="2206"/>
                    <a:pt x="3276" y="2089"/>
                    <a:pt x="3329" y="1969"/>
                  </a:cubicBezTo>
                  <a:cubicBezTo>
                    <a:pt x="3356" y="1907"/>
                    <a:pt x="3375" y="1844"/>
                    <a:pt x="3387" y="1782"/>
                  </a:cubicBezTo>
                  <a:cubicBezTo>
                    <a:pt x="3400" y="1718"/>
                    <a:pt x="3404" y="1654"/>
                    <a:pt x="3400" y="1592"/>
                  </a:cubicBezTo>
                  <a:cubicBezTo>
                    <a:pt x="3396" y="1531"/>
                    <a:pt x="3385" y="1470"/>
                    <a:pt x="3366" y="1407"/>
                  </a:cubicBezTo>
                  <a:cubicBezTo>
                    <a:pt x="3350" y="1353"/>
                    <a:pt x="3330" y="1298"/>
                    <a:pt x="3300" y="1233"/>
                  </a:cubicBezTo>
                  <a:cubicBezTo>
                    <a:pt x="3277" y="1180"/>
                    <a:pt x="3251" y="1126"/>
                    <a:pt x="3226" y="1074"/>
                  </a:cubicBezTo>
                  <a:cubicBezTo>
                    <a:pt x="3181" y="981"/>
                    <a:pt x="3134" y="884"/>
                    <a:pt x="3097" y="786"/>
                  </a:cubicBezTo>
                  <a:cubicBezTo>
                    <a:pt x="3084" y="751"/>
                    <a:pt x="3072" y="715"/>
                    <a:pt x="3060" y="679"/>
                  </a:cubicBezTo>
                  <a:cubicBezTo>
                    <a:pt x="3050" y="646"/>
                    <a:pt x="3041" y="611"/>
                    <a:pt x="3031" y="578"/>
                  </a:cubicBezTo>
                  <a:cubicBezTo>
                    <a:pt x="2999" y="463"/>
                    <a:pt x="2966" y="344"/>
                    <a:pt x="2897" y="248"/>
                  </a:cubicBezTo>
                  <a:cubicBezTo>
                    <a:pt x="2860" y="198"/>
                    <a:pt x="2815" y="157"/>
                    <a:pt x="2762" y="126"/>
                  </a:cubicBezTo>
                  <a:cubicBezTo>
                    <a:pt x="2710" y="95"/>
                    <a:pt x="2653" y="76"/>
                    <a:pt x="2592" y="68"/>
                  </a:cubicBezTo>
                  <a:cubicBezTo>
                    <a:pt x="2567" y="65"/>
                    <a:pt x="2540" y="64"/>
                    <a:pt x="2515" y="64"/>
                  </a:cubicBezTo>
                  <a:cubicBezTo>
                    <a:pt x="2502" y="64"/>
                    <a:pt x="2489" y="64"/>
                    <a:pt x="2476"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5" name="Freeform 32">
              <a:extLst>
                <a:ext uri="{FF2B5EF4-FFF2-40B4-BE49-F238E27FC236}">
                  <a16:creationId xmlns:a16="http://schemas.microsoft.com/office/drawing/2014/main" id="{45D0EA5F-83CB-4D2F-BCB6-D99B0E1F2776}"/>
                </a:ext>
              </a:extLst>
            </p:cNvPr>
            <p:cNvSpPr>
              <a:spLocks noEditPoints="1"/>
            </p:cNvSpPr>
            <p:nvPr/>
          </p:nvSpPr>
          <p:spPr bwMode="auto">
            <a:xfrm>
              <a:off x="4448" y="1138"/>
              <a:ext cx="2590" cy="2394"/>
            </a:xfrm>
            <a:custGeom>
              <a:avLst/>
              <a:gdLst>
                <a:gd name="T0" fmla="*/ 909 w 3500"/>
                <a:gd name="T1" fmla="*/ 3114 h 3234"/>
                <a:gd name="T2" fmla="*/ 380 w 3500"/>
                <a:gd name="T3" fmla="*/ 2811 h 3234"/>
                <a:gd name="T4" fmla="*/ 85 w 3500"/>
                <a:gd name="T5" fmla="*/ 2391 h 3234"/>
                <a:gd name="T6" fmla="*/ 61 w 3500"/>
                <a:gd name="T7" fmla="*/ 1689 h 3234"/>
                <a:gd name="T8" fmla="*/ 237 w 3500"/>
                <a:gd name="T9" fmla="*/ 1454 h 3234"/>
                <a:gd name="T10" fmla="*/ 376 w 3500"/>
                <a:gd name="T11" fmla="*/ 1091 h 3234"/>
                <a:gd name="T12" fmla="*/ 492 w 3500"/>
                <a:gd name="T13" fmla="*/ 699 h 3234"/>
                <a:gd name="T14" fmla="*/ 536 w 3500"/>
                <a:gd name="T15" fmla="*/ 648 h 3234"/>
                <a:gd name="T16" fmla="*/ 782 w 3500"/>
                <a:gd name="T17" fmla="*/ 529 h 3234"/>
                <a:gd name="T18" fmla="*/ 923 w 3500"/>
                <a:gd name="T19" fmla="*/ 485 h 3234"/>
                <a:gd name="T20" fmla="*/ 1105 w 3500"/>
                <a:gd name="T21" fmla="*/ 452 h 3234"/>
                <a:gd name="T22" fmla="*/ 1319 w 3500"/>
                <a:gd name="T23" fmla="*/ 402 h 3234"/>
                <a:gd name="T24" fmla="*/ 1521 w 3500"/>
                <a:gd name="T25" fmla="*/ 237 h 3234"/>
                <a:gd name="T26" fmla="*/ 1938 w 3500"/>
                <a:gd name="T27" fmla="*/ 4 h 3234"/>
                <a:gd name="T28" fmla="*/ 2180 w 3500"/>
                <a:gd name="T29" fmla="*/ 48 h 3234"/>
                <a:gd name="T30" fmla="*/ 2470 w 3500"/>
                <a:gd name="T31" fmla="*/ 100 h 3234"/>
                <a:gd name="T32" fmla="*/ 2520 w 3500"/>
                <a:gd name="T33" fmla="*/ 97 h 3234"/>
                <a:gd name="T34" fmla="*/ 2820 w 3500"/>
                <a:gd name="T35" fmla="*/ 150 h 3234"/>
                <a:gd name="T36" fmla="*/ 3111 w 3500"/>
                <a:gd name="T37" fmla="*/ 626 h 3234"/>
                <a:gd name="T38" fmla="*/ 3173 w 3500"/>
                <a:gd name="T39" fmla="*/ 829 h 3234"/>
                <a:gd name="T40" fmla="*/ 3381 w 3500"/>
                <a:gd name="T41" fmla="*/ 1293 h 3234"/>
                <a:gd name="T42" fmla="*/ 3487 w 3500"/>
                <a:gd name="T43" fmla="*/ 1863 h 3234"/>
                <a:gd name="T44" fmla="*/ 3192 w 3500"/>
                <a:gd name="T45" fmla="*/ 2416 h 3234"/>
                <a:gd name="T46" fmla="*/ 2732 w 3500"/>
                <a:gd name="T47" fmla="*/ 2779 h 3234"/>
                <a:gd name="T48" fmla="*/ 2262 w 3500"/>
                <a:gd name="T49" fmla="*/ 3113 h 3234"/>
                <a:gd name="T50" fmla="*/ 1904 w 3500"/>
                <a:gd name="T51" fmla="*/ 3228 h 3234"/>
                <a:gd name="T52" fmla="*/ 1401 w 3500"/>
                <a:gd name="T53" fmla="*/ 3210 h 3234"/>
                <a:gd name="T54" fmla="*/ 2504 w 3500"/>
                <a:gd name="T55" fmla="*/ 99 h 3234"/>
                <a:gd name="T56" fmla="*/ 2291 w 3500"/>
                <a:gd name="T57" fmla="*/ 88 h 3234"/>
                <a:gd name="T58" fmla="*/ 2106 w 3500"/>
                <a:gd name="T59" fmla="*/ 21 h 3234"/>
                <a:gd name="T60" fmla="*/ 1749 w 3500"/>
                <a:gd name="T61" fmla="*/ 55 h 3234"/>
                <a:gd name="T62" fmla="*/ 1469 w 3500"/>
                <a:gd name="T63" fmla="*/ 290 h 3234"/>
                <a:gd name="T64" fmla="*/ 1148 w 3500"/>
                <a:gd name="T65" fmla="*/ 454 h 3234"/>
                <a:gd name="T66" fmla="*/ 1055 w 3500"/>
                <a:gd name="T67" fmla="*/ 452 h 3234"/>
                <a:gd name="T68" fmla="*/ 907 w 3500"/>
                <a:gd name="T69" fmla="*/ 492 h 3234"/>
                <a:gd name="T70" fmla="*/ 654 w 3500"/>
                <a:gd name="T71" fmla="*/ 570 h 3234"/>
                <a:gd name="T72" fmla="*/ 497 w 3500"/>
                <a:gd name="T73" fmla="*/ 693 h 3234"/>
                <a:gd name="T74" fmla="*/ 385 w 3500"/>
                <a:gd name="T75" fmla="*/ 1007 h 3234"/>
                <a:gd name="T76" fmla="*/ 307 w 3500"/>
                <a:gd name="T77" fmla="*/ 1385 h 3234"/>
                <a:gd name="T78" fmla="*/ 180 w 3500"/>
                <a:gd name="T79" fmla="*/ 1507 h 3234"/>
                <a:gd name="T80" fmla="*/ 9 w 3500"/>
                <a:gd name="T81" fmla="*/ 2047 h 3234"/>
                <a:gd name="T82" fmla="*/ 159 w 3500"/>
                <a:gd name="T83" fmla="*/ 2533 h 3234"/>
                <a:gd name="T84" fmla="*/ 671 w 3500"/>
                <a:gd name="T85" fmla="*/ 3020 h 3234"/>
                <a:gd name="T86" fmla="*/ 1401 w 3500"/>
                <a:gd name="T87" fmla="*/ 3209 h 3234"/>
                <a:gd name="T88" fmla="*/ 2193 w 3500"/>
                <a:gd name="T89" fmla="*/ 3148 h 3234"/>
                <a:gd name="T90" fmla="*/ 2599 w 3500"/>
                <a:gd name="T91" fmla="*/ 2878 h 3234"/>
                <a:gd name="T92" fmla="*/ 2820 w 3500"/>
                <a:gd name="T93" fmla="*/ 2715 h 3234"/>
                <a:gd name="T94" fmla="*/ 3429 w 3500"/>
                <a:gd name="T95" fmla="*/ 2060 h 3234"/>
                <a:gd name="T96" fmla="*/ 3493 w 3500"/>
                <a:gd name="T97" fmla="*/ 1662 h 3234"/>
                <a:gd name="T98" fmla="*/ 3320 w 3500"/>
                <a:gd name="T99" fmla="*/ 1166 h 3234"/>
                <a:gd name="T100" fmla="*/ 3136 w 3500"/>
                <a:gd name="T101" fmla="*/ 718 h 3234"/>
                <a:gd name="T102" fmla="*/ 2965 w 3500"/>
                <a:gd name="T103" fmla="*/ 273 h 3234"/>
                <a:gd name="T104" fmla="*/ 2641 w 3500"/>
                <a:gd name="T105" fmla="*/ 98 h 3234"/>
                <a:gd name="T106" fmla="*/ 2520 w 3500"/>
                <a:gd name="T107" fmla="*/ 98 h 3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00" h="3234">
                  <a:moveTo>
                    <a:pt x="1401" y="3210"/>
                  </a:moveTo>
                  <a:cubicBezTo>
                    <a:pt x="1265" y="3196"/>
                    <a:pt x="1101" y="3174"/>
                    <a:pt x="909" y="3114"/>
                  </a:cubicBezTo>
                  <a:cubicBezTo>
                    <a:pt x="843" y="3094"/>
                    <a:pt x="757" y="3065"/>
                    <a:pt x="670" y="3020"/>
                  </a:cubicBezTo>
                  <a:cubicBezTo>
                    <a:pt x="566" y="2966"/>
                    <a:pt x="468" y="2896"/>
                    <a:pt x="380" y="2811"/>
                  </a:cubicBezTo>
                  <a:cubicBezTo>
                    <a:pt x="296" y="2730"/>
                    <a:pt x="221" y="2637"/>
                    <a:pt x="158" y="2534"/>
                  </a:cubicBezTo>
                  <a:cubicBezTo>
                    <a:pt x="129" y="2486"/>
                    <a:pt x="104" y="2437"/>
                    <a:pt x="85" y="2391"/>
                  </a:cubicBezTo>
                  <a:cubicBezTo>
                    <a:pt x="41" y="2287"/>
                    <a:pt x="15" y="2171"/>
                    <a:pt x="8" y="2047"/>
                  </a:cubicBezTo>
                  <a:cubicBezTo>
                    <a:pt x="0" y="1905"/>
                    <a:pt x="17" y="1792"/>
                    <a:pt x="61" y="1689"/>
                  </a:cubicBezTo>
                  <a:cubicBezTo>
                    <a:pt x="88" y="1628"/>
                    <a:pt x="127" y="1566"/>
                    <a:pt x="179" y="1506"/>
                  </a:cubicBezTo>
                  <a:cubicBezTo>
                    <a:pt x="196" y="1487"/>
                    <a:pt x="217" y="1470"/>
                    <a:pt x="237" y="1454"/>
                  </a:cubicBezTo>
                  <a:cubicBezTo>
                    <a:pt x="265" y="1432"/>
                    <a:pt x="290" y="1411"/>
                    <a:pt x="307" y="1385"/>
                  </a:cubicBezTo>
                  <a:cubicBezTo>
                    <a:pt x="358" y="1302"/>
                    <a:pt x="367" y="1199"/>
                    <a:pt x="376" y="1091"/>
                  </a:cubicBezTo>
                  <a:cubicBezTo>
                    <a:pt x="379" y="1063"/>
                    <a:pt x="381" y="1035"/>
                    <a:pt x="384" y="1007"/>
                  </a:cubicBezTo>
                  <a:cubicBezTo>
                    <a:pt x="399" y="878"/>
                    <a:pt x="437" y="768"/>
                    <a:pt x="492" y="699"/>
                  </a:cubicBezTo>
                  <a:cubicBezTo>
                    <a:pt x="493" y="697"/>
                    <a:pt x="495" y="695"/>
                    <a:pt x="497" y="693"/>
                  </a:cubicBezTo>
                  <a:cubicBezTo>
                    <a:pt x="509" y="677"/>
                    <a:pt x="521" y="661"/>
                    <a:pt x="536" y="648"/>
                  </a:cubicBezTo>
                  <a:cubicBezTo>
                    <a:pt x="570" y="614"/>
                    <a:pt x="608" y="589"/>
                    <a:pt x="653" y="570"/>
                  </a:cubicBezTo>
                  <a:cubicBezTo>
                    <a:pt x="694" y="552"/>
                    <a:pt x="737" y="541"/>
                    <a:pt x="782" y="529"/>
                  </a:cubicBezTo>
                  <a:cubicBezTo>
                    <a:pt x="822" y="518"/>
                    <a:pt x="863" y="508"/>
                    <a:pt x="906" y="491"/>
                  </a:cubicBezTo>
                  <a:cubicBezTo>
                    <a:pt x="912" y="489"/>
                    <a:pt x="917" y="487"/>
                    <a:pt x="923" y="485"/>
                  </a:cubicBezTo>
                  <a:cubicBezTo>
                    <a:pt x="963" y="470"/>
                    <a:pt x="1008" y="453"/>
                    <a:pt x="1055" y="451"/>
                  </a:cubicBezTo>
                  <a:cubicBezTo>
                    <a:pt x="1072" y="451"/>
                    <a:pt x="1089" y="451"/>
                    <a:pt x="1105" y="452"/>
                  </a:cubicBezTo>
                  <a:cubicBezTo>
                    <a:pt x="1119" y="453"/>
                    <a:pt x="1133" y="453"/>
                    <a:pt x="1148" y="453"/>
                  </a:cubicBezTo>
                  <a:cubicBezTo>
                    <a:pt x="1203" y="452"/>
                    <a:pt x="1260" y="435"/>
                    <a:pt x="1319" y="402"/>
                  </a:cubicBezTo>
                  <a:cubicBezTo>
                    <a:pt x="1367" y="376"/>
                    <a:pt x="1418" y="337"/>
                    <a:pt x="1468" y="289"/>
                  </a:cubicBezTo>
                  <a:cubicBezTo>
                    <a:pt x="1486" y="272"/>
                    <a:pt x="1504" y="254"/>
                    <a:pt x="1521" y="237"/>
                  </a:cubicBezTo>
                  <a:cubicBezTo>
                    <a:pt x="1590" y="168"/>
                    <a:pt x="1661" y="97"/>
                    <a:pt x="1748" y="54"/>
                  </a:cubicBezTo>
                  <a:cubicBezTo>
                    <a:pt x="1805" y="26"/>
                    <a:pt x="1870" y="8"/>
                    <a:pt x="1938" y="4"/>
                  </a:cubicBezTo>
                  <a:cubicBezTo>
                    <a:pt x="1997" y="0"/>
                    <a:pt x="2057" y="6"/>
                    <a:pt x="2106" y="20"/>
                  </a:cubicBezTo>
                  <a:cubicBezTo>
                    <a:pt x="2132" y="28"/>
                    <a:pt x="2155" y="38"/>
                    <a:pt x="2180" y="48"/>
                  </a:cubicBezTo>
                  <a:cubicBezTo>
                    <a:pt x="2213" y="62"/>
                    <a:pt x="2247" y="76"/>
                    <a:pt x="2292" y="87"/>
                  </a:cubicBezTo>
                  <a:cubicBezTo>
                    <a:pt x="2338" y="99"/>
                    <a:pt x="2394" y="103"/>
                    <a:pt x="2470" y="100"/>
                  </a:cubicBezTo>
                  <a:cubicBezTo>
                    <a:pt x="2481" y="99"/>
                    <a:pt x="2493" y="99"/>
                    <a:pt x="2504" y="98"/>
                  </a:cubicBezTo>
                  <a:cubicBezTo>
                    <a:pt x="2509" y="98"/>
                    <a:pt x="2514" y="98"/>
                    <a:pt x="2520" y="97"/>
                  </a:cubicBezTo>
                  <a:cubicBezTo>
                    <a:pt x="2563" y="95"/>
                    <a:pt x="2602" y="94"/>
                    <a:pt x="2641" y="97"/>
                  </a:cubicBezTo>
                  <a:cubicBezTo>
                    <a:pt x="2705" y="103"/>
                    <a:pt x="2765" y="120"/>
                    <a:pt x="2820" y="150"/>
                  </a:cubicBezTo>
                  <a:cubicBezTo>
                    <a:pt x="2877" y="180"/>
                    <a:pt x="2926" y="222"/>
                    <a:pt x="2965" y="273"/>
                  </a:cubicBezTo>
                  <a:cubicBezTo>
                    <a:pt x="3042" y="373"/>
                    <a:pt x="3077" y="502"/>
                    <a:pt x="3111" y="626"/>
                  </a:cubicBezTo>
                  <a:cubicBezTo>
                    <a:pt x="3119" y="656"/>
                    <a:pt x="3128" y="687"/>
                    <a:pt x="3137" y="718"/>
                  </a:cubicBezTo>
                  <a:cubicBezTo>
                    <a:pt x="3148" y="756"/>
                    <a:pt x="3161" y="794"/>
                    <a:pt x="3173" y="829"/>
                  </a:cubicBezTo>
                  <a:cubicBezTo>
                    <a:pt x="3214" y="943"/>
                    <a:pt x="3268" y="1056"/>
                    <a:pt x="3321" y="1165"/>
                  </a:cubicBezTo>
                  <a:cubicBezTo>
                    <a:pt x="3341" y="1207"/>
                    <a:pt x="3361" y="1250"/>
                    <a:pt x="3381" y="1293"/>
                  </a:cubicBezTo>
                  <a:cubicBezTo>
                    <a:pt x="3429" y="1396"/>
                    <a:pt x="3479" y="1521"/>
                    <a:pt x="3494" y="1662"/>
                  </a:cubicBezTo>
                  <a:cubicBezTo>
                    <a:pt x="3500" y="1727"/>
                    <a:pt x="3498" y="1795"/>
                    <a:pt x="3487" y="1863"/>
                  </a:cubicBezTo>
                  <a:cubicBezTo>
                    <a:pt x="3476" y="1929"/>
                    <a:pt x="3457" y="1995"/>
                    <a:pt x="3430" y="2061"/>
                  </a:cubicBezTo>
                  <a:cubicBezTo>
                    <a:pt x="3377" y="2188"/>
                    <a:pt x="3295" y="2311"/>
                    <a:pt x="3192" y="2416"/>
                  </a:cubicBezTo>
                  <a:cubicBezTo>
                    <a:pt x="3081" y="2529"/>
                    <a:pt x="2949" y="2624"/>
                    <a:pt x="2820" y="2715"/>
                  </a:cubicBezTo>
                  <a:cubicBezTo>
                    <a:pt x="2791" y="2736"/>
                    <a:pt x="2761" y="2758"/>
                    <a:pt x="2732" y="2779"/>
                  </a:cubicBezTo>
                  <a:cubicBezTo>
                    <a:pt x="2687" y="2812"/>
                    <a:pt x="2643" y="2846"/>
                    <a:pt x="2599" y="2879"/>
                  </a:cubicBezTo>
                  <a:cubicBezTo>
                    <a:pt x="2491" y="2962"/>
                    <a:pt x="2379" y="3048"/>
                    <a:pt x="2262" y="3113"/>
                  </a:cubicBezTo>
                  <a:cubicBezTo>
                    <a:pt x="2241" y="3125"/>
                    <a:pt x="2218" y="3137"/>
                    <a:pt x="2193" y="3149"/>
                  </a:cubicBezTo>
                  <a:cubicBezTo>
                    <a:pt x="2091" y="3199"/>
                    <a:pt x="1996" y="3225"/>
                    <a:pt x="1904" y="3228"/>
                  </a:cubicBezTo>
                  <a:cubicBezTo>
                    <a:pt x="1862" y="3230"/>
                    <a:pt x="1819" y="3231"/>
                    <a:pt x="1777" y="3231"/>
                  </a:cubicBezTo>
                  <a:cubicBezTo>
                    <a:pt x="1658" y="3231"/>
                    <a:pt x="1536" y="3224"/>
                    <a:pt x="1401" y="3210"/>
                  </a:cubicBezTo>
                  <a:moveTo>
                    <a:pt x="2520" y="98"/>
                  </a:moveTo>
                  <a:cubicBezTo>
                    <a:pt x="2514" y="98"/>
                    <a:pt x="2509" y="99"/>
                    <a:pt x="2504" y="99"/>
                  </a:cubicBezTo>
                  <a:cubicBezTo>
                    <a:pt x="2493" y="99"/>
                    <a:pt x="2481" y="100"/>
                    <a:pt x="2470" y="100"/>
                  </a:cubicBezTo>
                  <a:cubicBezTo>
                    <a:pt x="2394" y="103"/>
                    <a:pt x="2338" y="100"/>
                    <a:pt x="2291" y="88"/>
                  </a:cubicBezTo>
                  <a:cubicBezTo>
                    <a:pt x="2246" y="77"/>
                    <a:pt x="2212" y="63"/>
                    <a:pt x="2180" y="49"/>
                  </a:cubicBezTo>
                  <a:cubicBezTo>
                    <a:pt x="2155" y="39"/>
                    <a:pt x="2132" y="29"/>
                    <a:pt x="2106" y="21"/>
                  </a:cubicBezTo>
                  <a:cubicBezTo>
                    <a:pt x="2057" y="6"/>
                    <a:pt x="1997" y="0"/>
                    <a:pt x="1938" y="5"/>
                  </a:cubicBezTo>
                  <a:cubicBezTo>
                    <a:pt x="1870" y="9"/>
                    <a:pt x="1805" y="26"/>
                    <a:pt x="1749" y="55"/>
                  </a:cubicBezTo>
                  <a:cubicBezTo>
                    <a:pt x="1662" y="98"/>
                    <a:pt x="1590" y="169"/>
                    <a:pt x="1522" y="238"/>
                  </a:cubicBezTo>
                  <a:cubicBezTo>
                    <a:pt x="1504" y="255"/>
                    <a:pt x="1487" y="273"/>
                    <a:pt x="1469" y="290"/>
                  </a:cubicBezTo>
                  <a:cubicBezTo>
                    <a:pt x="1418" y="338"/>
                    <a:pt x="1368" y="376"/>
                    <a:pt x="1320" y="403"/>
                  </a:cubicBezTo>
                  <a:cubicBezTo>
                    <a:pt x="1261" y="436"/>
                    <a:pt x="1203" y="453"/>
                    <a:pt x="1148" y="454"/>
                  </a:cubicBezTo>
                  <a:cubicBezTo>
                    <a:pt x="1133" y="454"/>
                    <a:pt x="1119" y="454"/>
                    <a:pt x="1105" y="453"/>
                  </a:cubicBezTo>
                  <a:cubicBezTo>
                    <a:pt x="1089" y="452"/>
                    <a:pt x="1072" y="451"/>
                    <a:pt x="1055" y="452"/>
                  </a:cubicBezTo>
                  <a:cubicBezTo>
                    <a:pt x="1008" y="454"/>
                    <a:pt x="963" y="471"/>
                    <a:pt x="923" y="486"/>
                  </a:cubicBezTo>
                  <a:cubicBezTo>
                    <a:pt x="918" y="488"/>
                    <a:pt x="912" y="490"/>
                    <a:pt x="907" y="492"/>
                  </a:cubicBezTo>
                  <a:cubicBezTo>
                    <a:pt x="863" y="508"/>
                    <a:pt x="822" y="519"/>
                    <a:pt x="782" y="530"/>
                  </a:cubicBezTo>
                  <a:cubicBezTo>
                    <a:pt x="737" y="542"/>
                    <a:pt x="695" y="553"/>
                    <a:pt x="654" y="570"/>
                  </a:cubicBezTo>
                  <a:cubicBezTo>
                    <a:pt x="608" y="590"/>
                    <a:pt x="571" y="615"/>
                    <a:pt x="536" y="648"/>
                  </a:cubicBezTo>
                  <a:cubicBezTo>
                    <a:pt x="522" y="662"/>
                    <a:pt x="509" y="678"/>
                    <a:pt x="497" y="693"/>
                  </a:cubicBezTo>
                  <a:cubicBezTo>
                    <a:pt x="496" y="696"/>
                    <a:pt x="494" y="698"/>
                    <a:pt x="492" y="700"/>
                  </a:cubicBezTo>
                  <a:cubicBezTo>
                    <a:pt x="438" y="769"/>
                    <a:pt x="400" y="878"/>
                    <a:pt x="385" y="1007"/>
                  </a:cubicBezTo>
                  <a:cubicBezTo>
                    <a:pt x="382" y="1035"/>
                    <a:pt x="379" y="1063"/>
                    <a:pt x="377" y="1091"/>
                  </a:cubicBezTo>
                  <a:cubicBezTo>
                    <a:pt x="367" y="1199"/>
                    <a:pt x="359" y="1302"/>
                    <a:pt x="307" y="1385"/>
                  </a:cubicBezTo>
                  <a:cubicBezTo>
                    <a:pt x="291" y="1412"/>
                    <a:pt x="265" y="1432"/>
                    <a:pt x="238" y="1454"/>
                  </a:cubicBezTo>
                  <a:cubicBezTo>
                    <a:pt x="217" y="1470"/>
                    <a:pt x="196" y="1487"/>
                    <a:pt x="180" y="1507"/>
                  </a:cubicBezTo>
                  <a:cubicBezTo>
                    <a:pt x="128" y="1567"/>
                    <a:pt x="88" y="1628"/>
                    <a:pt x="62" y="1689"/>
                  </a:cubicBezTo>
                  <a:cubicBezTo>
                    <a:pt x="17" y="1792"/>
                    <a:pt x="0" y="1905"/>
                    <a:pt x="9" y="2047"/>
                  </a:cubicBezTo>
                  <a:cubicBezTo>
                    <a:pt x="16" y="2171"/>
                    <a:pt x="42" y="2287"/>
                    <a:pt x="85" y="2390"/>
                  </a:cubicBezTo>
                  <a:cubicBezTo>
                    <a:pt x="105" y="2437"/>
                    <a:pt x="130" y="2485"/>
                    <a:pt x="159" y="2533"/>
                  </a:cubicBezTo>
                  <a:cubicBezTo>
                    <a:pt x="222" y="2636"/>
                    <a:pt x="296" y="2729"/>
                    <a:pt x="381" y="2811"/>
                  </a:cubicBezTo>
                  <a:cubicBezTo>
                    <a:pt x="469" y="2895"/>
                    <a:pt x="566" y="2966"/>
                    <a:pt x="671" y="3020"/>
                  </a:cubicBezTo>
                  <a:cubicBezTo>
                    <a:pt x="757" y="3064"/>
                    <a:pt x="843" y="3093"/>
                    <a:pt x="909" y="3113"/>
                  </a:cubicBezTo>
                  <a:cubicBezTo>
                    <a:pt x="1102" y="3173"/>
                    <a:pt x="1266" y="3195"/>
                    <a:pt x="1401" y="3209"/>
                  </a:cubicBezTo>
                  <a:cubicBezTo>
                    <a:pt x="1585" y="3229"/>
                    <a:pt x="1745" y="3234"/>
                    <a:pt x="1904" y="3228"/>
                  </a:cubicBezTo>
                  <a:cubicBezTo>
                    <a:pt x="1996" y="3224"/>
                    <a:pt x="2091" y="3198"/>
                    <a:pt x="2193" y="3148"/>
                  </a:cubicBezTo>
                  <a:cubicBezTo>
                    <a:pt x="2218" y="3136"/>
                    <a:pt x="2240" y="3125"/>
                    <a:pt x="2262" y="3113"/>
                  </a:cubicBezTo>
                  <a:cubicBezTo>
                    <a:pt x="2379" y="3047"/>
                    <a:pt x="2491" y="2961"/>
                    <a:pt x="2599" y="2878"/>
                  </a:cubicBezTo>
                  <a:cubicBezTo>
                    <a:pt x="2642" y="2845"/>
                    <a:pt x="2687" y="2811"/>
                    <a:pt x="2731" y="2778"/>
                  </a:cubicBezTo>
                  <a:cubicBezTo>
                    <a:pt x="2761" y="2757"/>
                    <a:pt x="2791" y="2736"/>
                    <a:pt x="2820" y="2715"/>
                  </a:cubicBezTo>
                  <a:cubicBezTo>
                    <a:pt x="2948" y="2623"/>
                    <a:pt x="3081" y="2528"/>
                    <a:pt x="3192" y="2415"/>
                  </a:cubicBezTo>
                  <a:cubicBezTo>
                    <a:pt x="3295" y="2310"/>
                    <a:pt x="3377" y="2187"/>
                    <a:pt x="3429" y="2060"/>
                  </a:cubicBezTo>
                  <a:cubicBezTo>
                    <a:pt x="3456" y="1995"/>
                    <a:pt x="3475" y="1929"/>
                    <a:pt x="3486" y="1863"/>
                  </a:cubicBezTo>
                  <a:cubicBezTo>
                    <a:pt x="3497" y="1795"/>
                    <a:pt x="3499" y="1727"/>
                    <a:pt x="3493" y="1662"/>
                  </a:cubicBezTo>
                  <a:cubicBezTo>
                    <a:pt x="3479" y="1521"/>
                    <a:pt x="3428" y="1396"/>
                    <a:pt x="3380" y="1293"/>
                  </a:cubicBezTo>
                  <a:cubicBezTo>
                    <a:pt x="3361" y="1251"/>
                    <a:pt x="3340" y="1208"/>
                    <a:pt x="3320" y="1166"/>
                  </a:cubicBezTo>
                  <a:cubicBezTo>
                    <a:pt x="3268" y="1057"/>
                    <a:pt x="3214" y="944"/>
                    <a:pt x="3173" y="830"/>
                  </a:cubicBezTo>
                  <a:cubicBezTo>
                    <a:pt x="3160" y="794"/>
                    <a:pt x="3147" y="757"/>
                    <a:pt x="3136" y="718"/>
                  </a:cubicBezTo>
                  <a:cubicBezTo>
                    <a:pt x="3127" y="687"/>
                    <a:pt x="3118" y="656"/>
                    <a:pt x="3110" y="626"/>
                  </a:cubicBezTo>
                  <a:cubicBezTo>
                    <a:pt x="3076" y="502"/>
                    <a:pt x="3041" y="374"/>
                    <a:pt x="2965" y="273"/>
                  </a:cubicBezTo>
                  <a:cubicBezTo>
                    <a:pt x="2926" y="222"/>
                    <a:pt x="2877" y="181"/>
                    <a:pt x="2820" y="150"/>
                  </a:cubicBezTo>
                  <a:cubicBezTo>
                    <a:pt x="2765" y="121"/>
                    <a:pt x="2704" y="103"/>
                    <a:pt x="2641" y="98"/>
                  </a:cubicBezTo>
                  <a:cubicBezTo>
                    <a:pt x="2624" y="96"/>
                    <a:pt x="2608" y="96"/>
                    <a:pt x="2591" y="96"/>
                  </a:cubicBezTo>
                  <a:cubicBezTo>
                    <a:pt x="2568" y="96"/>
                    <a:pt x="2545" y="97"/>
                    <a:pt x="2520" y="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6" name="Freeform 33">
              <a:extLst>
                <a:ext uri="{FF2B5EF4-FFF2-40B4-BE49-F238E27FC236}">
                  <a16:creationId xmlns:a16="http://schemas.microsoft.com/office/drawing/2014/main" id="{CD545BDC-ED66-49AC-B9A8-A63F4538B2C8}"/>
                </a:ext>
              </a:extLst>
            </p:cNvPr>
            <p:cNvSpPr>
              <a:spLocks noEditPoints="1"/>
            </p:cNvSpPr>
            <p:nvPr/>
          </p:nvSpPr>
          <p:spPr bwMode="auto">
            <a:xfrm>
              <a:off x="4408" y="1067"/>
              <a:ext cx="2658" cy="2517"/>
            </a:xfrm>
            <a:custGeom>
              <a:avLst/>
              <a:gdLst>
                <a:gd name="T0" fmla="*/ 939 w 3591"/>
                <a:gd name="T1" fmla="*/ 3224 h 3401"/>
                <a:gd name="T2" fmla="*/ 391 w 3591"/>
                <a:gd name="T3" fmla="*/ 2915 h 3401"/>
                <a:gd name="T4" fmla="*/ 81 w 3591"/>
                <a:gd name="T5" fmla="*/ 2479 h 3401"/>
                <a:gd name="T6" fmla="*/ 62 w 3591"/>
                <a:gd name="T7" fmla="*/ 1748 h 3401"/>
                <a:gd name="T8" fmla="*/ 250 w 3591"/>
                <a:gd name="T9" fmla="*/ 1503 h 3401"/>
                <a:gd name="T10" fmla="*/ 392 w 3591"/>
                <a:gd name="T11" fmla="*/ 1128 h 3401"/>
                <a:gd name="T12" fmla="*/ 493 w 3591"/>
                <a:gd name="T13" fmla="*/ 739 h 3401"/>
                <a:gd name="T14" fmla="*/ 534 w 3591"/>
                <a:gd name="T15" fmla="*/ 685 h 3401"/>
                <a:gd name="T16" fmla="*/ 891 w 3591"/>
                <a:gd name="T17" fmla="*/ 504 h 3401"/>
                <a:gd name="T18" fmla="*/ 1045 w 3591"/>
                <a:gd name="T19" fmla="*/ 460 h 3401"/>
                <a:gd name="T20" fmla="*/ 1142 w 3591"/>
                <a:gd name="T21" fmla="*/ 465 h 3401"/>
                <a:gd name="T22" fmla="*/ 1477 w 3591"/>
                <a:gd name="T23" fmla="*/ 293 h 3401"/>
                <a:gd name="T24" fmla="*/ 1766 w 3591"/>
                <a:gd name="T25" fmla="*/ 43 h 3401"/>
                <a:gd name="T26" fmla="*/ 1967 w 3591"/>
                <a:gd name="T27" fmla="*/ 0 h 3401"/>
                <a:gd name="T28" fmla="*/ 2204 w 3591"/>
                <a:gd name="T29" fmla="*/ 68 h 3401"/>
                <a:gd name="T30" fmla="*/ 2507 w 3591"/>
                <a:gd name="T31" fmla="*/ 140 h 3401"/>
                <a:gd name="T32" fmla="*/ 2565 w 3591"/>
                <a:gd name="T33" fmla="*/ 136 h 3401"/>
                <a:gd name="T34" fmla="*/ 2873 w 3591"/>
                <a:gd name="T35" fmla="*/ 180 h 3401"/>
                <a:gd name="T36" fmla="*/ 3185 w 3591"/>
                <a:gd name="T37" fmla="*/ 678 h 3401"/>
                <a:gd name="T38" fmla="*/ 3244 w 3591"/>
                <a:gd name="T39" fmla="*/ 879 h 3401"/>
                <a:gd name="T40" fmla="*/ 3457 w 3591"/>
                <a:gd name="T41" fmla="*/ 1359 h 3401"/>
                <a:gd name="T42" fmla="*/ 3581 w 3591"/>
                <a:gd name="T43" fmla="*/ 1950 h 3401"/>
                <a:gd name="T44" fmla="*/ 3283 w 3591"/>
                <a:gd name="T45" fmla="*/ 2530 h 3401"/>
                <a:gd name="T46" fmla="*/ 2802 w 3591"/>
                <a:gd name="T47" fmla="*/ 2909 h 3401"/>
                <a:gd name="T48" fmla="*/ 2313 w 3591"/>
                <a:gd name="T49" fmla="*/ 3270 h 3401"/>
                <a:gd name="T50" fmla="*/ 1937 w 3591"/>
                <a:gd name="T51" fmla="*/ 3397 h 3401"/>
                <a:gd name="T52" fmla="*/ 1430 w 3591"/>
                <a:gd name="T53" fmla="*/ 3350 h 3401"/>
                <a:gd name="T54" fmla="*/ 2553 w 3591"/>
                <a:gd name="T55" fmla="*/ 138 h 3401"/>
                <a:gd name="T56" fmla="*/ 2321 w 3591"/>
                <a:gd name="T57" fmla="*/ 124 h 3401"/>
                <a:gd name="T58" fmla="*/ 2137 w 3591"/>
                <a:gd name="T59" fmla="*/ 33 h 3401"/>
                <a:gd name="T60" fmla="*/ 1965 w 3591"/>
                <a:gd name="T61" fmla="*/ 0 h 3401"/>
                <a:gd name="T62" fmla="*/ 1528 w 3591"/>
                <a:gd name="T63" fmla="*/ 241 h 3401"/>
                <a:gd name="T64" fmla="*/ 1148 w 3591"/>
                <a:gd name="T65" fmla="*/ 466 h 3401"/>
                <a:gd name="T66" fmla="*/ 1099 w 3591"/>
                <a:gd name="T67" fmla="*/ 463 h 3401"/>
                <a:gd name="T68" fmla="*/ 901 w 3591"/>
                <a:gd name="T69" fmla="*/ 500 h 3401"/>
                <a:gd name="T70" fmla="*/ 780 w 3591"/>
                <a:gd name="T71" fmla="*/ 545 h 3401"/>
                <a:gd name="T72" fmla="*/ 501 w 3591"/>
                <a:gd name="T73" fmla="*/ 729 h 3401"/>
                <a:gd name="T74" fmla="*/ 399 w 3591"/>
                <a:gd name="T75" fmla="*/ 1053 h 3401"/>
                <a:gd name="T76" fmla="*/ 325 w 3591"/>
                <a:gd name="T77" fmla="*/ 1435 h 3401"/>
                <a:gd name="T78" fmla="*/ 187 w 3591"/>
                <a:gd name="T79" fmla="*/ 1558 h 3401"/>
                <a:gd name="T80" fmla="*/ 7 w 3591"/>
                <a:gd name="T81" fmla="*/ 2121 h 3401"/>
                <a:gd name="T82" fmla="*/ 158 w 3591"/>
                <a:gd name="T83" fmla="*/ 2628 h 3401"/>
                <a:gd name="T84" fmla="*/ 696 w 3591"/>
                <a:gd name="T85" fmla="*/ 3127 h 3401"/>
                <a:gd name="T86" fmla="*/ 1430 w 3591"/>
                <a:gd name="T87" fmla="*/ 3350 h 3401"/>
                <a:gd name="T88" fmla="*/ 2241 w 3591"/>
                <a:gd name="T89" fmla="*/ 3309 h 3401"/>
                <a:gd name="T90" fmla="*/ 2643 w 3591"/>
                <a:gd name="T91" fmla="*/ 3031 h 3401"/>
                <a:gd name="T92" fmla="*/ 2910 w 3591"/>
                <a:gd name="T93" fmla="*/ 2831 h 3401"/>
                <a:gd name="T94" fmla="*/ 3525 w 3591"/>
                <a:gd name="T95" fmla="*/ 2157 h 3401"/>
                <a:gd name="T96" fmla="*/ 3581 w 3591"/>
                <a:gd name="T97" fmla="*/ 1738 h 3401"/>
                <a:gd name="T98" fmla="*/ 3414 w 3591"/>
                <a:gd name="T99" fmla="*/ 1271 h 3401"/>
                <a:gd name="T100" fmla="*/ 3207 w 3591"/>
                <a:gd name="T101" fmla="*/ 763 h 3401"/>
                <a:gd name="T102" fmla="*/ 3028 w 3591"/>
                <a:gd name="T103" fmla="*/ 304 h 3401"/>
                <a:gd name="T104" fmla="*/ 2685 w 3591"/>
                <a:gd name="T105" fmla="*/ 133 h 3401"/>
                <a:gd name="T106" fmla="*/ 2565 w 3591"/>
                <a:gd name="T107" fmla="*/ 137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91" h="3401">
                  <a:moveTo>
                    <a:pt x="1430" y="3350"/>
                  </a:moveTo>
                  <a:cubicBezTo>
                    <a:pt x="1257" y="3318"/>
                    <a:pt x="1106" y="3279"/>
                    <a:pt x="939" y="3224"/>
                  </a:cubicBezTo>
                  <a:cubicBezTo>
                    <a:pt x="862" y="3198"/>
                    <a:pt x="779" y="3169"/>
                    <a:pt x="696" y="3127"/>
                  </a:cubicBezTo>
                  <a:cubicBezTo>
                    <a:pt x="586" y="3072"/>
                    <a:pt x="483" y="3001"/>
                    <a:pt x="391" y="2915"/>
                  </a:cubicBezTo>
                  <a:cubicBezTo>
                    <a:pt x="300" y="2830"/>
                    <a:pt x="221" y="2734"/>
                    <a:pt x="157" y="2629"/>
                  </a:cubicBezTo>
                  <a:cubicBezTo>
                    <a:pt x="127" y="2579"/>
                    <a:pt x="101" y="2529"/>
                    <a:pt x="81" y="2479"/>
                  </a:cubicBezTo>
                  <a:cubicBezTo>
                    <a:pt x="38" y="2372"/>
                    <a:pt x="14" y="2255"/>
                    <a:pt x="7" y="2121"/>
                  </a:cubicBezTo>
                  <a:cubicBezTo>
                    <a:pt x="0" y="1971"/>
                    <a:pt x="17" y="1853"/>
                    <a:pt x="62" y="1748"/>
                  </a:cubicBezTo>
                  <a:cubicBezTo>
                    <a:pt x="90" y="1683"/>
                    <a:pt x="132" y="1619"/>
                    <a:pt x="186" y="1558"/>
                  </a:cubicBezTo>
                  <a:cubicBezTo>
                    <a:pt x="205" y="1537"/>
                    <a:pt x="228" y="1520"/>
                    <a:pt x="250" y="1503"/>
                  </a:cubicBezTo>
                  <a:cubicBezTo>
                    <a:pt x="280" y="1482"/>
                    <a:pt x="307" y="1461"/>
                    <a:pt x="324" y="1435"/>
                  </a:cubicBezTo>
                  <a:cubicBezTo>
                    <a:pt x="378" y="1351"/>
                    <a:pt x="385" y="1243"/>
                    <a:pt x="392" y="1128"/>
                  </a:cubicBezTo>
                  <a:cubicBezTo>
                    <a:pt x="394" y="1104"/>
                    <a:pt x="396" y="1078"/>
                    <a:pt x="398" y="1053"/>
                  </a:cubicBezTo>
                  <a:cubicBezTo>
                    <a:pt x="409" y="920"/>
                    <a:pt x="443" y="809"/>
                    <a:pt x="493" y="739"/>
                  </a:cubicBezTo>
                  <a:cubicBezTo>
                    <a:pt x="495" y="735"/>
                    <a:pt x="498" y="732"/>
                    <a:pt x="500" y="728"/>
                  </a:cubicBezTo>
                  <a:cubicBezTo>
                    <a:pt x="511" y="713"/>
                    <a:pt x="522" y="698"/>
                    <a:pt x="534" y="685"/>
                  </a:cubicBezTo>
                  <a:cubicBezTo>
                    <a:pt x="607" y="603"/>
                    <a:pt x="687" y="576"/>
                    <a:pt x="780" y="545"/>
                  </a:cubicBezTo>
                  <a:cubicBezTo>
                    <a:pt x="815" y="533"/>
                    <a:pt x="852" y="520"/>
                    <a:pt x="891" y="504"/>
                  </a:cubicBezTo>
                  <a:cubicBezTo>
                    <a:pt x="894" y="502"/>
                    <a:pt x="897" y="501"/>
                    <a:pt x="900" y="500"/>
                  </a:cubicBezTo>
                  <a:cubicBezTo>
                    <a:pt x="944" y="481"/>
                    <a:pt x="993" y="460"/>
                    <a:pt x="1045" y="460"/>
                  </a:cubicBezTo>
                  <a:cubicBezTo>
                    <a:pt x="1063" y="459"/>
                    <a:pt x="1082" y="461"/>
                    <a:pt x="1099" y="463"/>
                  </a:cubicBezTo>
                  <a:cubicBezTo>
                    <a:pt x="1113" y="464"/>
                    <a:pt x="1128" y="465"/>
                    <a:pt x="1142" y="465"/>
                  </a:cubicBezTo>
                  <a:cubicBezTo>
                    <a:pt x="1144" y="465"/>
                    <a:pt x="1146" y="465"/>
                    <a:pt x="1148" y="465"/>
                  </a:cubicBezTo>
                  <a:cubicBezTo>
                    <a:pt x="1252" y="465"/>
                    <a:pt x="1362" y="407"/>
                    <a:pt x="1477" y="293"/>
                  </a:cubicBezTo>
                  <a:cubicBezTo>
                    <a:pt x="1494" y="276"/>
                    <a:pt x="1511" y="258"/>
                    <a:pt x="1528" y="240"/>
                  </a:cubicBezTo>
                  <a:cubicBezTo>
                    <a:pt x="1599" y="166"/>
                    <a:pt x="1673" y="88"/>
                    <a:pt x="1766" y="43"/>
                  </a:cubicBezTo>
                  <a:cubicBezTo>
                    <a:pt x="1826" y="15"/>
                    <a:pt x="1894" y="0"/>
                    <a:pt x="1965" y="0"/>
                  </a:cubicBezTo>
                  <a:cubicBezTo>
                    <a:pt x="1966" y="0"/>
                    <a:pt x="1966" y="0"/>
                    <a:pt x="1967" y="0"/>
                  </a:cubicBezTo>
                  <a:cubicBezTo>
                    <a:pt x="2029" y="0"/>
                    <a:pt x="2090" y="11"/>
                    <a:pt x="2138" y="32"/>
                  </a:cubicBezTo>
                  <a:cubicBezTo>
                    <a:pt x="2162" y="43"/>
                    <a:pt x="2182" y="55"/>
                    <a:pt x="2204" y="68"/>
                  </a:cubicBezTo>
                  <a:cubicBezTo>
                    <a:pt x="2238" y="87"/>
                    <a:pt x="2273" y="108"/>
                    <a:pt x="2322" y="123"/>
                  </a:cubicBezTo>
                  <a:cubicBezTo>
                    <a:pt x="2370" y="138"/>
                    <a:pt x="2430" y="144"/>
                    <a:pt x="2507" y="140"/>
                  </a:cubicBezTo>
                  <a:cubicBezTo>
                    <a:pt x="2522" y="139"/>
                    <a:pt x="2538" y="138"/>
                    <a:pt x="2553" y="137"/>
                  </a:cubicBezTo>
                  <a:cubicBezTo>
                    <a:pt x="2565" y="136"/>
                    <a:pt x="2565" y="136"/>
                    <a:pt x="2565" y="136"/>
                  </a:cubicBezTo>
                  <a:cubicBezTo>
                    <a:pt x="2607" y="133"/>
                    <a:pt x="2646" y="131"/>
                    <a:pt x="2685" y="133"/>
                  </a:cubicBezTo>
                  <a:cubicBezTo>
                    <a:pt x="2752" y="136"/>
                    <a:pt x="2815" y="152"/>
                    <a:pt x="2873" y="180"/>
                  </a:cubicBezTo>
                  <a:cubicBezTo>
                    <a:pt x="2934" y="210"/>
                    <a:pt x="2987" y="251"/>
                    <a:pt x="3029" y="304"/>
                  </a:cubicBezTo>
                  <a:cubicBezTo>
                    <a:pt x="3113" y="409"/>
                    <a:pt x="3149" y="546"/>
                    <a:pt x="3185" y="678"/>
                  </a:cubicBezTo>
                  <a:cubicBezTo>
                    <a:pt x="3192" y="706"/>
                    <a:pt x="3200" y="735"/>
                    <a:pt x="3208" y="762"/>
                  </a:cubicBezTo>
                  <a:cubicBezTo>
                    <a:pt x="3220" y="804"/>
                    <a:pt x="3231" y="842"/>
                    <a:pt x="3244" y="879"/>
                  </a:cubicBezTo>
                  <a:cubicBezTo>
                    <a:pt x="3290" y="1012"/>
                    <a:pt x="3353" y="1144"/>
                    <a:pt x="3414" y="1271"/>
                  </a:cubicBezTo>
                  <a:cubicBezTo>
                    <a:pt x="3428" y="1300"/>
                    <a:pt x="3443" y="1330"/>
                    <a:pt x="3457" y="1359"/>
                  </a:cubicBezTo>
                  <a:cubicBezTo>
                    <a:pt x="3511" y="1473"/>
                    <a:pt x="3563" y="1598"/>
                    <a:pt x="3582" y="1738"/>
                  </a:cubicBezTo>
                  <a:cubicBezTo>
                    <a:pt x="3591" y="1807"/>
                    <a:pt x="3591" y="1878"/>
                    <a:pt x="3581" y="1950"/>
                  </a:cubicBezTo>
                  <a:cubicBezTo>
                    <a:pt x="3571" y="2019"/>
                    <a:pt x="3553" y="2089"/>
                    <a:pt x="3526" y="2158"/>
                  </a:cubicBezTo>
                  <a:cubicBezTo>
                    <a:pt x="3474" y="2292"/>
                    <a:pt x="3390" y="2421"/>
                    <a:pt x="3283" y="2530"/>
                  </a:cubicBezTo>
                  <a:cubicBezTo>
                    <a:pt x="3172" y="2644"/>
                    <a:pt x="3039" y="2739"/>
                    <a:pt x="2910" y="2831"/>
                  </a:cubicBezTo>
                  <a:cubicBezTo>
                    <a:pt x="2875" y="2857"/>
                    <a:pt x="2838" y="2883"/>
                    <a:pt x="2802" y="2909"/>
                  </a:cubicBezTo>
                  <a:cubicBezTo>
                    <a:pt x="2749" y="2949"/>
                    <a:pt x="2695" y="2991"/>
                    <a:pt x="2644" y="3031"/>
                  </a:cubicBezTo>
                  <a:cubicBezTo>
                    <a:pt x="2537" y="3115"/>
                    <a:pt x="2427" y="3202"/>
                    <a:pt x="2313" y="3270"/>
                  </a:cubicBezTo>
                  <a:cubicBezTo>
                    <a:pt x="2290" y="3283"/>
                    <a:pt x="2266" y="3296"/>
                    <a:pt x="2241" y="3309"/>
                  </a:cubicBezTo>
                  <a:cubicBezTo>
                    <a:pt x="2132" y="3365"/>
                    <a:pt x="2033" y="3394"/>
                    <a:pt x="1937" y="3397"/>
                  </a:cubicBezTo>
                  <a:cubicBezTo>
                    <a:pt x="1920" y="3397"/>
                    <a:pt x="1903" y="3397"/>
                    <a:pt x="1886" y="3397"/>
                  </a:cubicBezTo>
                  <a:cubicBezTo>
                    <a:pt x="1707" y="3397"/>
                    <a:pt x="1549" y="3373"/>
                    <a:pt x="1430" y="3350"/>
                  </a:cubicBezTo>
                  <a:moveTo>
                    <a:pt x="2565" y="137"/>
                  </a:moveTo>
                  <a:cubicBezTo>
                    <a:pt x="2553" y="138"/>
                    <a:pt x="2553" y="138"/>
                    <a:pt x="2553" y="138"/>
                  </a:cubicBezTo>
                  <a:cubicBezTo>
                    <a:pt x="2538" y="139"/>
                    <a:pt x="2522" y="140"/>
                    <a:pt x="2507" y="141"/>
                  </a:cubicBezTo>
                  <a:cubicBezTo>
                    <a:pt x="2430" y="144"/>
                    <a:pt x="2370" y="139"/>
                    <a:pt x="2321" y="124"/>
                  </a:cubicBezTo>
                  <a:cubicBezTo>
                    <a:pt x="2273" y="109"/>
                    <a:pt x="2238" y="88"/>
                    <a:pt x="2204" y="68"/>
                  </a:cubicBezTo>
                  <a:cubicBezTo>
                    <a:pt x="2182" y="56"/>
                    <a:pt x="2161" y="43"/>
                    <a:pt x="2137" y="33"/>
                  </a:cubicBezTo>
                  <a:cubicBezTo>
                    <a:pt x="2090" y="12"/>
                    <a:pt x="2029" y="0"/>
                    <a:pt x="1967" y="0"/>
                  </a:cubicBezTo>
                  <a:cubicBezTo>
                    <a:pt x="1966" y="0"/>
                    <a:pt x="1966" y="0"/>
                    <a:pt x="1965" y="0"/>
                  </a:cubicBezTo>
                  <a:cubicBezTo>
                    <a:pt x="1894" y="1"/>
                    <a:pt x="1826" y="16"/>
                    <a:pt x="1767" y="44"/>
                  </a:cubicBezTo>
                  <a:cubicBezTo>
                    <a:pt x="1673" y="89"/>
                    <a:pt x="1600" y="166"/>
                    <a:pt x="1528" y="241"/>
                  </a:cubicBezTo>
                  <a:cubicBezTo>
                    <a:pt x="1512" y="258"/>
                    <a:pt x="1494" y="277"/>
                    <a:pt x="1477" y="294"/>
                  </a:cubicBezTo>
                  <a:cubicBezTo>
                    <a:pt x="1363" y="408"/>
                    <a:pt x="1252" y="466"/>
                    <a:pt x="1148" y="466"/>
                  </a:cubicBezTo>
                  <a:cubicBezTo>
                    <a:pt x="1146" y="466"/>
                    <a:pt x="1144" y="466"/>
                    <a:pt x="1142" y="466"/>
                  </a:cubicBezTo>
                  <a:cubicBezTo>
                    <a:pt x="1128" y="466"/>
                    <a:pt x="1113" y="465"/>
                    <a:pt x="1099" y="463"/>
                  </a:cubicBezTo>
                  <a:cubicBezTo>
                    <a:pt x="1082" y="462"/>
                    <a:pt x="1063" y="460"/>
                    <a:pt x="1045" y="460"/>
                  </a:cubicBezTo>
                  <a:cubicBezTo>
                    <a:pt x="993" y="461"/>
                    <a:pt x="944" y="482"/>
                    <a:pt x="901" y="500"/>
                  </a:cubicBezTo>
                  <a:cubicBezTo>
                    <a:pt x="897" y="502"/>
                    <a:pt x="894" y="503"/>
                    <a:pt x="891" y="504"/>
                  </a:cubicBezTo>
                  <a:cubicBezTo>
                    <a:pt x="852" y="521"/>
                    <a:pt x="815" y="533"/>
                    <a:pt x="780" y="545"/>
                  </a:cubicBezTo>
                  <a:cubicBezTo>
                    <a:pt x="688" y="577"/>
                    <a:pt x="608" y="604"/>
                    <a:pt x="534" y="685"/>
                  </a:cubicBezTo>
                  <a:cubicBezTo>
                    <a:pt x="522" y="699"/>
                    <a:pt x="511" y="714"/>
                    <a:pt x="501" y="729"/>
                  </a:cubicBezTo>
                  <a:cubicBezTo>
                    <a:pt x="499" y="732"/>
                    <a:pt x="496" y="736"/>
                    <a:pt x="494" y="739"/>
                  </a:cubicBezTo>
                  <a:cubicBezTo>
                    <a:pt x="444" y="809"/>
                    <a:pt x="410" y="920"/>
                    <a:pt x="399" y="1053"/>
                  </a:cubicBezTo>
                  <a:cubicBezTo>
                    <a:pt x="396" y="1078"/>
                    <a:pt x="395" y="1104"/>
                    <a:pt x="393" y="1128"/>
                  </a:cubicBezTo>
                  <a:cubicBezTo>
                    <a:pt x="385" y="1243"/>
                    <a:pt x="378" y="1351"/>
                    <a:pt x="325" y="1435"/>
                  </a:cubicBezTo>
                  <a:cubicBezTo>
                    <a:pt x="308" y="1462"/>
                    <a:pt x="280" y="1482"/>
                    <a:pt x="251" y="1504"/>
                  </a:cubicBezTo>
                  <a:cubicBezTo>
                    <a:pt x="228" y="1521"/>
                    <a:pt x="205" y="1538"/>
                    <a:pt x="187" y="1558"/>
                  </a:cubicBezTo>
                  <a:cubicBezTo>
                    <a:pt x="133" y="1619"/>
                    <a:pt x="91" y="1683"/>
                    <a:pt x="63" y="1749"/>
                  </a:cubicBezTo>
                  <a:cubicBezTo>
                    <a:pt x="18" y="1853"/>
                    <a:pt x="0" y="1971"/>
                    <a:pt x="7" y="2121"/>
                  </a:cubicBezTo>
                  <a:cubicBezTo>
                    <a:pt x="14" y="2255"/>
                    <a:pt x="39" y="2372"/>
                    <a:pt x="82" y="2479"/>
                  </a:cubicBezTo>
                  <a:cubicBezTo>
                    <a:pt x="102" y="2528"/>
                    <a:pt x="127" y="2578"/>
                    <a:pt x="158" y="2628"/>
                  </a:cubicBezTo>
                  <a:cubicBezTo>
                    <a:pt x="222" y="2734"/>
                    <a:pt x="300" y="2830"/>
                    <a:pt x="391" y="2914"/>
                  </a:cubicBezTo>
                  <a:cubicBezTo>
                    <a:pt x="483" y="3000"/>
                    <a:pt x="586" y="3071"/>
                    <a:pt x="696" y="3127"/>
                  </a:cubicBezTo>
                  <a:cubicBezTo>
                    <a:pt x="780" y="3169"/>
                    <a:pt x="862" y="3197"/>
                    <a:pt x="939" y="3223"/>
                  </a:cubicBezTo>
                  <a:cubicBezTo>
                    <a:pt x="1106" y="3279"/>
                    <a:pt x="1258" y="3318"/>
                    <a:pt x="1430" y="3350"/>
                  </a:cubicBezTo>
                  <a:cubicBezTo>
                    <a:pt x="1561" y="3374"/>
                    <a:pt x="1737" y="3401"/>
                    <a:pt x="1937" y="3396"/>
                  </a:cubicBezTo>
                  <a:cubicBezTo>
                    <a:pt x="2033" y="3393"/>
                    <a:pt x="2132" y="3365"/>
                    <a:pt x="2241" y="3309"/>
                  </a:cubicBezTo>
                  <a:cubicBezTo>
                    <a:pt x="2266" y="3295"/>
                    <a:pt x="2290" y="3282"/>
                    <a:pt x="2312" y="3269"/>
                  </a:cubicBezTo>
                  <a:cubicBezTo>
                    <a:pt x="2427" y="3201"/>
                    <a:pt x="2537" y="3114"/>
                    <a:pt x="2643" y="3031"/>
                  </a:cubicBezTo>
                  <a:cubicBezTo>
                    <a:pt x="2695" y="2990"/>
                    <a:pt x="2748" y="2948"/>
                    <a:pt x="2802" y="2908"/>
                  </a:cubicBezTo>
                  <a:cubicBezTo>
                    <a:pt x="2837" y="2882"/>
                    <a:pt x="2874" y="2856"/>
                    <a:pt x="2910" y="2831"/>
                  </a:cubicBezTo>
                  <a:cubicBezTo>
                    <a:pt x="3038" y="2739"/>
                    <a:pt x="3172" y="2643"/>
                    <a:pt x="3283" y="2529"/>
                  </a:cubicBezTo>
                  <a:cubicBezTo>
                    <a:pt x="3389" y="2420"/>
                    <a:pt x="3473" y="2291"/>
                    <a:pt x="3525" y="2157"/>
                  </a:cubicBezTo>
                  <a:cubicBezTo>
                    <a:pt x="3552" y="2089"/>
                    <a:pt x="3570" y="2019"/>
                    <a:pt x="3580" y="1949"/>
                  </a:cubicBezTo>
                  <a:cubicBezTo>
                    <a:pt x="3590" y="1878"/>
                    <a:pt x="3590" y="1807"/>
                    <a:pt x="3581" y="1738"/>
                  </a:cubicBezTo>
                  <a:cubicBezTo>
                    <a:pt x="3562" y="1598"/>
                    <a:pt x="3510" y="1473"/>
                    <a:pt x="3456" y="1359"/>
                  </a:cubicBezTo>
                  <a:cubicBezTo>
                    <a:pt x="3442" y="1330"/>
                    <a:pt x="3428" y="1300"/>
                    <a:pt x="3414" y="1271"/>
                  </a:cubicBezTo>
                  <a:cubicBezTo>
                    <a:pt x="3353" y="1144"/>
                    <a:pt x="3289" y="1012"/>
                    <a:pt x="3243" y="879"/>
                  </a:cubicBezTo>
                  <a:cubicBezTo>
                    <a:pt x="3231" y="842"/>
                    <a:pt x="3219" y="804"/>
                    <a:pt x="3207" y="763"/>
                  </a:cubicBezTo>
                  <a:cubicBezTo>
                    <a:pt x="3199" y="735"/>
                    <a:pt x="3191" y="706"/>
                    <a:pt x="3184" y="679"/>
                  </a:cubicBezTo>
                  <a:cubicBezTo>
                    <a:pt x="3149" y="546"/>
                    <a:pt x="3112" y="409"/>
                    <a:pt x="3028" y="304"/>
                  </a:cubicBezTo>
                  <a:cubicBezTo>
                    <a:pt x="2986" y="252"/>
                    <a:pt x="2934" y="210"/>
                    <a:pt x="2873" y="181"/>
                  </a:cubicBezTo>
                  <a:cubicBezTo>
                    <a:pt x="2815" y="152"/>
                    <a:pt x="2751" y="137"/>
                    <a:pt x="2685" y="133"/>
                  </a:cubicBezTo>
                  <a:cubicBezTo>
                    <a:pt x="2676" y="133"/>
                    <a:pt x="2667" y="133"/>
                    <a:pt x="2658" y="133"/>
                  </a:cubicBezTo>
                  <a:cubicBezTo>
                    <a:pt x="2628" y="133"/>
                    <a:pt x="2597" y="135"/>
                    <a:pt x="2565" y="1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7" name="Freeform 34">
              <a:extLst>
                <a:ext uri="{FF2B5EF4-FFF2-40B4-BE49-F238E27FC236}">
                  <a16:creationId xmlns:a16="http://schemas.microsoft.com/office/drawing/2014/main" id="{3C31484B-7682-40A8-B99C-5792F80DAAD4}"/>
                </a:ext>
              </a:extLst>
            </p:cNvPr>
            <p:cNvSpPr>
              <a:spLocks noEditPoints="1"/>
            </p:cNvSpPr>
            <p:nvPr/>
          </p:nvSpPr>
          <p:spPr bwMode="auto">
            <a:xfrm>
              <a:off x="4367" y="971"/>
              <a:ext cx="2756" cy="2667"/>
            </a:xfrm>
            <a:custGeom>
              <a:avLst/>
              <a:gdLst>
                <a:gd name="T0" fmla="*/ 971 w 3723"/>
                <a:gd name="T1" fmla="*/ 3371 h 3603"/>
                <a:gd name="T2" fmla="*/ 723 w 3723"/>
                <a:gd name="T3" fmla="*/ 3272 h 3603"/>
                <a:gd name="T4" fmla="*/ 79 w 3723"/>
                <a:gd name="T5" fmla="*/ 2604 h 3603"/>
                <a:gd name="T6" fmla="*/ 64 w 3723"/>
                <a:gd name="T7" fmla="*/ 1841 h 3603"/>
                <a:gd name="T8" fmla="*/ 265 w 3723"/>
                <a:gd name="T9" fmla="*/ 1585 h 3603"/>
                <a:gd name="T10" fmla="*/ 409 w 3723"/>
                <a:gd name="T11" fmla="*/ 1200 h 3603"/>
                <a:gd name="T12" fmla="*/ 495 w 3723"/>
                <a:gd name="T13" fmla="*/ 811 h 3603"/>
                <a:gd name="T14" fmla="*/ 533 w 3723"/>
                <a:gd name="T15" fmla="*/ 754 h 3603"/>
                <a:gd name="T16" fmla="*/ 877 w 3723"/>
                <a:gd name="T17" fmla="*/ 548 h 3603"/>
                <a:gd name="T18" fmla="*/ 1037 w 3723"/>
                <a:gd name="T19" fmla="*/ 500 h 3603"/>
                <a:gd name="T20" fmla="*/ 1097 w 3723"/>
                <a:gd name="T21" fmla="*/ 505 h 3603"/>
                <a:gd name="T22" fmla="*/ 1486 w 3723"/>
                <a:gd name="T23" fmla="*/ 330 h 3603"/>
                <a:gd name="T24" fmla="*/ 1786 w 3723"/>
                <a:gd name="T25" fmla="*/ 65 h 3603"/>
                <a:gd name="T26" fmla="*/ 2237 w 3723"/>
                <a:gd name="T27" fmla="*/ 119 h 3603"/>
                <a:gd name="T28" fmla="*/ 2547 w 3723"/>
                <a:gd name="T29" fmla="*/ 212 h 3603"/>
                <a:gd name="T30" fmla="*/ 2621 w 3723"/>
                <a:gd name="T31" fmla="*/ 206 h 3603"/>
                <a:gd name="T32" fmla="*/ 3098 w 3723"/>
                <a:gd name="T33" fmla="*/ 367 h 3603"/>
                <a:gd name="T34" fmla="*/ 3285 w 3723"/>
                <a:gd name="T35" fmla="*/ 841 h 3603"/>
                <a:gd name="T36" fmla="*/ 3520 w 3723"/>
                <a:gd name="T37" fmla="*/ 1420 h 3603"/>
                <a:gd name="T38" fmla="*/ 3677 w 3723"/>
                <a:gd name="T39" fmla="*/ 1848 h 3603"/>
                <a:gd name="T40" fmla="*/ 3003 w 3723"/>
                <a:gd name="T41" fmla="*/ 2986 h 3603"/>
                <a:gd name="T42" fmla="*/ 2695 w 3723"/>
                <a:gd name="T43" fmla="*/ 3221 h 3603"/>
                <a:gd name="T44" fmla="*/ 2294 w 3723"/>
                <a:gd name="T45" fmla="*/ 3507 h 3603"/>
                <a:gd name="T46" fmla="*/ 1957 w 3723"/>
                <a:gd name="T47" fmla="*/ 3603 h 3603"/>
                <a:gd name="T48" fmla="*/ 2621 w 3723"/>
                <a:gd name="T49" fmla="*/ 213 h 3603"/>
                <a:gd name="T50" fmla="*/ 2547 w 3723"/>
                <a:gd name="T51" fmla="*/ 219 h 3603"/>
                <a:gd name="T52" fmla="*/ 2233 w 3723"/>
                <a:gd name="T53" fmla="*/ 125 h 3603"/>
                <a:gd name="T54" fmla="*/ 1789 w 3723"/>
                <a:gd name="T55" fmla="*/ 71 h 3603"/>
                <a:gd name="T56" fmla="*/ 1491 w 3723"/>
                <a:gd name="T57" fmla="*/ 335 h 3603"/>
                <a:gd name="T58" fmla="*/ 1096 w 3723"/>
                <a:gd name="T59" fmla="*/ 511 h 3603"/>
                <a:gd name="T60" fmla="*/ 1037 w 3723"/>
                <a:gd name="T61" fmla="*/ 507 h 3603"/>
                <a:gd name="T62" fmla="*/ 880 w 3723"/>
                <a:gd name="T63" fmla="*/ 554 h 3603"/>
                <a:gd name="T64" fmla="*/ 539 w 3723"/>
                <a:gd name="T65" fmla="*/ 759 h 3603"/>
                <a:gd name="T66" fmla="*/ 501 w 3723"/>
                <a:gd name="T67" fmla="*/ 815 h 3603"/>
                <a:gd name="T68" fmla="*/ 416 w 3723"/>
                <a:gd name="T69" fmla="*/ 1201 h 3603"/>
                <a:gd name="T70" fmla="*/ 269 w 3723"/>
                <a:gd name="T71" fmla="*/ 1591 h 3603"/>
                <a:gd name="T72" fmla="*/ 70 w 3723"/>
                <a:gd name="T73" fmla="*/ 1844 h 3603"/>
                <a:gd name="T74" fmla="*/ 85 w 3723"/>
                <a:gd name="T75" fmla="*/ 2601 h 3603"/>
                <a:gd name="T76" fmla="*/ 726 w 3723"/>
                <a:gd name="T77" fmla="*/ 3266 h 3603"/>
                <a:gd name="T78" fmla="*/ 973 w 3723"/>
                <a:gd name="T79" fmla="*/ 3364 h 3603"/>
                <a:gd name="T80" fmla="*/ 1974 w 3723"/>
                <a:gd name="T81" fmla="*/ 3595 h 3603"/>
                <a:gd name="T82" fmla="*/ 2365 w 3723"/>
                <a:gd name="T83" fmla="*/ 3457 h 3603"/>
                <a:gd name="T84" fmla="*/ 2874 w 3723"/>
                <a:gd name="T85" fmla="*/ 3071 h 3603"/>
                <a:gd name="T86" fmla="*/ 3375 w 3723"/>
                <a:gd name="T87" fmla="*/ 2676 h 3603"/>
                <a:gd name="T88" fmla="*/ 3532 w 3723"/>
                <a:gd name="T89" fmla="*/ 1461 h 3603"/>
                <a:gd name="T90" fmla="*/ 3315 w 3723"/>
                <a:gd name="T91" fmla="*/ 964 h 3603"/>
                <a:gd name="T92" fmla="*/ 3258 w 3723"/>
                <a:gd name="T93" fmla="*/ 767 h 3603"/>
                <a:gd name="T94" fmla="*/ 2732 w 3723"/>
                <a:gd name="T95" fmla="*/ 207 h 3603"/>
                <a:gd name="T96" fmla="*/ 2621 w 3723"/>
                <a:gd name="T97" fmla="*/ 213 h 3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23" h="3603">
                  <a:moveTo>
                    <a:pt x="1462" y="3528"/>
                  </a:moveTo>
                  <a:cubicBezTo>
                    <a:pt x="1300" y="3485"/>
                    <a:pt x="1149" y="3434"/>
                    <a:pt x="971" y="3371"/>
                  </a:cubicBezTo>
                  <a:cubicBezTo>
                    <a:pt x="959" y="3366"/>
                    <a:pt x="959" y="3366"/>
                    <a:pt x="959" y="3366"/>
                  </a:cubicBezTo>
                  <a:cubicBezTo>
                    <a:pt x="882" y="3339"/>
                    <a:pt x="803" y="3311"/>
                    <a:pt x="723" y="3272"/>
                  </a:cubicBezTo>
                  <a:cubicBezTo>
                    <a:pt x="489" y="3158"/>
                    <a:pt x="288" y="2976"/>
                    <a:pt x="157" y="2760"/>
                  </a:cubicBezTo>
                  <a:cubicBezTo>
                    <a:pt x="125" y="2708"/>
                    <a:pt x="99" y="2656"/>
                    <a:pt x="79" y="2604"/>
                  </a:cubicBezTo>
                  <a:cubicBezTo>
                    <a:pt x="36" y="2495"/>
                    <a:pt x="12" y="2373"/>
                    <a:pt x="6" y="2230"/>
                  </a:cubicBezTo>
                  <a:cubicBezTo>
                    <a:pt x="0" y="2069"/>
                    <a:pt x="18" y="1950"/>
                    <a:pt x="64" y="1841"/>
                  </a:cubicBezTo>
                  <a:cubicBezTo>
                    <a:pt x="94" y="1771"/>
                    <a:pt x="138" y="1704"/>
                    <a:pt x="195" y="1641"/>
                  </a:cubicBezTo>
                  <a:cubicBezTo>
                    <a:pt x="215" y="1620"/>
                    <a:pt x="241" y="1602"/>
                    <a:pt x="265" y="1585"/>
                  </a:cubicBezTo>
                  <a:cubicBezTo>
                    <a:pt x="296" y="1564"/>
                    <a:pt x="325" y="1544"/>
                    <a:pt x="343" y="1517"/>
                  </a:cubicBezTo>
                  <a:cubicBezTo>
                    <a:pt x="398" y="1433"/>
                    <a:pt x="403" y="1320"/>
                    <a:pt x="409" y="1200"/>
                  </a:cubicBezTo>
                  <a:cubicBezTo>
                    <a:pt x="410" y="1178"/>
                    <a:pt x="411" y="1155"/>
                    <a:pt x="412" y="1133"/>
                  </a:cubicBezTo>
                  <a:cubicBezTo>
                    <a:pt x="420" y="997"/>
                    <a:pt x="450" y="882"/>
                    <a:pt x="495" y="811"/>
                  </a:cubicBezTo>
                  <a:cubicBezTo>
                    <a:pt x="498" y="807"/>
                    <a:pt x="501" y="802"/>
                    <a:pt x="504" y="797"/>
                  </a:cubicBezTo>
                  <a:cubicBezTo>
                    <a:pt x="513" y="783"/>
                    <a:pt x="522" y="768"/>
                    <a:pt x="533" y="754"/>
                  </a:cubicBezTo>
                  <a:cubicBezTo>
                    <a:pt x="606" y="663"/>
                    <a:pt x="688" y="629"/>
                    <a:pt x="784" y="589"/>
                  </a:cubicBezTo>
                  <a:cubicBezTo>
                    <a:pt x="814" y="576"/>
                    <a:pt x="845" y="563"/>
                    <a:pt x="877" y="548"/>
                  </a:cubicBezTo>
                  <a:cubicBezTo>
                    <a:pt x="880" y="547"/>
                    <a:pt x="880" y="547"/>
                    <a:pt x="880" y="547"/>
                  </a:cubicBezTo>
                  <a:cubicBezTo>
                    <a:pt x="926" y="525"/>
                    <a:pt x="980" y="500"/>
                    <a:pt x="1037" y="500"/>
                  </a:cubicBezTo>
                  <a:cubicBezTo>
                    <a:pt x="1038" y="500"/>
                    <a:pt x="1038" y="500"/>
                    <a:pt x="1039" y="500"/>
                  </a:cubicBezTo>
                  <a:cubicBezTo>
                    <a:pt x="1059" y="500"/>
                    <a:pt x="1078" y="502"/>
                    <a:pt x="1097" y="505"/>
                  </a:cubicBezTo>
                  <a:cubicBezTo>
                    <a:pt x="1112" y="506"/>
                    <a:pt x="1126" y="508"/>
                    <a:pt x="1141" y="509"/>
                  </a:cubicBezTo>
                  <a:cubicBezTo>
                    <a:pt x="1251" y="515"/>
                    <a:pt x="1367" y="455"/>
                    <a:pt x="1486" y="330"/>
                  </a:cubicBezTo>
                  <a:cubicBezTo>
                    <a:pt x="1503" y="312"/>
                    <a:pt x="1520" y="294"/>
                    <a:pt x="1536" y="276"/>
                  </a:cubicBezTo>
                  <a:cubicBezTo>
                    <a:pt x="1610" y="195"/>
                    <a:pt x="1687" y="111"/>
                    <a:pt x="1786" y="65"/>
                  </a:cubicBezTo>
                  <a:cubicBezTo>
                    <a:pt x="1928" y="0"/>
                    <a:pt x="2087" y="25"/>
                    <a:pt x="2175" y="76"/>
                  </a:cubicBezTo>
                  <a:cubicBezTo>
                    <a:pt x="2197" y="89"/>
                    <a:pt x="2217" y="104"/>
                    <a:pt x="2237" y="119"/>
                  </a:cubicBezTo>
                  <a:cubicBezTo>
                    <a:pt x="2271" y="145"/>
                    <a:pt x="2305" y="171"/>
                    <a:pt x="2356" y="190"/>
                  </a:cubicBezTo>
                  <a:cubicBezTo>
                    <a:pt x="2406" y="209"/>
                    <a:pt x="2470" y="216"/>
                    <a:pt x="2547" y="212"/>
                  </a:cubicBezTo>
                  <a:cubicBezTo>
                    <a:pt x="2565" y="211"/>
                    <a:pt x="2583" y="209"/>
                    <a:pt x="2601" y="208"/>
                  </a:cubicBezTo>
                  <a:cubicBezTo>
                    <a:pt x="2621" y="206"/>
                    <a:pt x="2621" y="206"/>
                    <a:pt x="2621" y="206"/>
                  </a:cubicBezTo>
                  <a:cubicBezTo>
                    <a:pt x="2659" y="202"/>
                    <a:pt x="2696" y="199"/>
                    <a:pt x="2732" y="200"/>
                  </a:cubicBezTo>
                  <a:cubicBezTo>
                    <a:pt x="2877" y="202"/>
                    <a:pt x="3011" y="263"/>
                    <a:pt x="3098" y="367"/>
                  </a:cubicBezTo>
                  <a:cubicBezTo>
                    <a:pt x="3190" y="477"/>
                    <a:pt x="3228" y="624"/>
                    <a:pt x="3265" y="765"/>
                  </a:cubicBezTo>
                  <a:cubicBezTo>
                    <a:pt x="3272" y="790"/>
                    <a:pt x="3278" y="816"/>
                    <a:pt x="3285" y="841"/>
                  </a:cubicBezTo>
                  <a:cubicBezTo>
                    <a:pt x="3297" y="885"/>
                    <a:pt x="3309" y="924"/>
                    <a:pt x="3321" y="961"/>
                  </a:cubicBezTo>
                  <a:cubicBezTo>
                    <a:pt x="3373" y="1118"/>
                    <a:pt x="3448" y="1271"/>
                    <a:pt x="3520" y="1420"/>
                  </a:cubicBezTo>
                  <a:cubicBezTo>
                    <a:pt x="3538" y="1458"/>
                    <a:pt x="3538" y="1458"/>
                    <a:pt x="3538" y="1458"/>
                  </a:cubicBezTo>
                  <a:cubicBezTo>
                    <a:pt x="3593" y="1571"/>
                    <a:pt x="3653" y="1703"/>
                    <a:pt x="3677" y="1848"/>
                  </a:cubicBezTo>
                  <a:cubicBezTo>
                    <a:pt x="3723" y="2131"/>
                    <a:pt x="3612" y="2442"/>
                    <a:pt x="3380" y="2681"/>
                  </a:cubicBezTo>
                  <a:cubicBezTo>
                    <a:pt x="3268" y="2797"/>
                    <a:pt x="3133" y="2893"/>
                    <a:pt x="3003" y="2986"/>
                  </a:cubicBezTo>
                  <a:cubicBezTo>
                    <a:pt x="2962" y="3016"/>
                    <a:pt x="2919" y="3046"/>
                    <a:pt x="2878" y="3076"/>
                  </a:cubicBezTo>
                  <a:cubicBezTo>
                    <a:pt x="2816" y="3123"/>
                    <a:pt x="2754" y="3173"/>
                    <a:pt x="2695" y="3221"/>
                  </a:cubicBezTo>
                  <a:cubicBezTo>
                    <a:pt x="2590" y="3305"/>
                    <a:pt x="2481" y="3393"/>
                    <a:pt x="2368" y="3463"/>
                  </a:cubicBezTo>
                  <a:cubicBezTo>
                    <a:pt x="2345" y="3478"/>
                    <a:pt x="2320" y="3493"/>
                    <a:pt x="2294" y="3507"/>
                  </a:cubicBezTo>
                  <a:cubicBezTo>
                    <a:pt x="2178" y="3570"/>
                    <a:pt x="2074" y="3601"/>
                    <a:pt x="1974" y="3602"/>
                  </a:cubicBezTo>
                  <a:cubicBezTo>
                    <a:pt x="1968" y="3602"/>
                    <a:pt x="1962" y="3603"/>
                    <a:pt x="1957" y="3603"/>
                  </a:cubicBezTo>
                  <a:cubicBezTo>
                    <a:pt x="1766" y="3603"/>
                    <a:pt x="1600" y="3565"/>
                    <a:pt x="1462" y="3528"/>
                  </a:cubicBezTo>
                  <a:moveTo>
                    <a:pt x="2621" y="213"/>
                  </a:moveTo>
                  <a:cubicBezTo>
                    <a:pt x="2601" y="215"/>
                    <a:pt x="2601" y="215"/>
                    <a:pt x="2601" y="215"/>
                  </a:cubicBezTo>
                  <a:cubicBezTo>
                    <a:pt x="2583" y="216"/>
                    <a:pt x="2566" y="218"/>
                    <a:pt x="2547" y="219"/>
                  </a:cubicBezTo>
                  <a:cubicBezTo>
                    <a:pt x="2469" y="223"/>
                    <a:pt x="2404" y="216"/>
                    <a:pt x="2354" y="197"/>
                  </a:cubicBezTo>
                  <a:cubicBezTo>
                    <a:pt x="2302" y="177"/>
                    <a:pt x="2267" y="151"/>
                    <a:pt x="2233" y="125"/>
                  </a:cubicBezTo>
                  <a:cubicBezTo>
                    <a:pt x="2213" y="110"/>
                    <a:pt x="2194" y="95"/>
                    <a:pt x="2171" y="82"/>
                  </a:cubicBezTo>
                  <a:cubicBezTo>
                    <a:pt x="2085" y="32"/>
                    <a:pt x="1929" y="7"/>
                    <a:pt x="1789" y="71"/>
                  </a:cubicBezTo>
                  <a:cubicBezTo>
                    <a:pt x="1691" y="117"/>
                    <a:pt x="1615" y="200"/>
                    <a:pt x="1541" y="281"/>
                  </a:cubicBezTo>
                  <a:cubicBezTo>
                    <a:pt x="1525" y="299"/>
                    <a:pt x="1508" y="317"/>
                    <a:pt x="1491" y="335"/>
                  </a:cubicBezTo>
                  <a:cubicBezTo>
                    <a:pt x="1371" y="461"/>
                    <a:pt x="1252" y="522"/>
                    <a:pt x="1140" y="516"/>
                  </a:cubicBezTo>
                  <a:cubicBezTo>
                    <a:pt x="1126" y="515"/>
                    <a:pt x="1111" y="513"/>
                    <a:pt x="1096" y="511"/>
                  </a:cubicBezTo>
                  <a:cubicBezTo>
                    <a:pt x="1078" y="509"/>
                    <a:pt x="1058" y="507"/>
                    <a:pt x="1039" y="507"/>
                  </a:cubicBezTo>
                  <a:cubicBezTo>
                    <a:pt x="1038" y="507"/>
                    <a:pt x="1038" y="507"/>
                    <a:pt x="1037" y="507"/>
                  </a:cubicBezTo>
                  <a:cubicBezTo>
                    <a:pt x="981" y="507"/>
                    <a:pt x="929" y="531"/>
                    <a:pt x="883" y="553"/>
                  </a:cubicBezTo>
                  <a:cubicBezTo>
                    <a:pt x="880" y="554"/>
                    <a:pt x="880" y="554"/>
                    <a:pt x="880" y="554"/>
                  </a:cubicBezTo>
                  <a:cubicBezTo>
                    <a:pt x="848" y="570"/>
                    <a:pt x="817" y="583"/>
                    <a:pt x="787" y="595"/>
                  </a:cubicBezTo>
                  <a:cubicBezTo>
                    <a:pt x="692" y="635"/>
                    <a:pt x="610" y="669"/>
                    <a:pt x="539" y="759"/>
                  </a:cubicBezTo>
                  <a:cubicBezTo>
                    <a:pt x="528" y="772"/>
                    <a:pt x="519" y="786"/>
                    <a:pt x="510" y="801"/>
                  </a:cubicBezTo>
                  <a:cubicBezTo>
                    <a:pt x="507" y="806"/>
                    <a:pt x="504" y="810"/>
                    <a:pt x="501" y="815"/>
                  </a:cubicBezTo>
                  <a:cubicBezTo>
                    <a:pt x="456" y="885"/>
                    <a:pt x="427" y="998"/>
                    <a:pt x="419" y="1133"/>
                  </a:cubicBezTo>
                  <a:cubicBezTo>
                    <a:pt x="418" y="1156"/>
                    <a:pt x="417" y="1179"/>
                    <a:pt x="416" y="1201"/>
                  </a:cubicBezTo>
                  <a:cubicBezTo>
                    <a:pt x="410" y="1321"/>
                    <a:pt x="405" y="1435"/>
                    <a:pt x="349" y="1521"/>
                  </a:cubicBezTo>
                  <a:cubicBezTo>
                    <a:pt x="331" y="1549"/>
                    <a:pt x="301" y="1570"/>
                    <a:pt x="269" y="1591"/>
                  </a:cubicBezTo>
                  <a:cubicBezTo>
                    <a:pt x="245" y="1608"/>
                    <a:pt x="220" y="1625"/>
                    <a:pt x="200" y="1646"/>
                  </a:cubicBezTo>
                  <a:cubicBezTo>
                    <a:pt x="144" y="1708"/>
                    <a:pt x="100" y="1775"/>
                    <a:pt x="70" y="1844"/>
                  </a:cubicBezTo>
                  <a:cubicBezTo>
                    <a:pt x="25" y="1951"/>
                    <a:pt x="7" y="2070"/>
                    <a:pt x="13" y="2229"/>
                  </a:cubicBezTo>
                  <a:cubicBezTo>
                    <a:pt x="19" y="2372"/>
                    <a:pt x="43" y="2493"/>
                    <a:pt x="85" y="2601"/>
                  </a:cubicBezTo>
                  <a:cubicBezTo>
                    <a:pt x="105" y="2653"/>
                    <a:pt x="131" y="2705"/>
                    <a:pt x="163" y="2756"/>
                  </a:cubicBezTo>
                  <a:cubicBezTo>
                    <a:pt x="294" y="2971"/>
                    <a:pt x="494" y="3152"/>
                    <a:pt x="726" y="3266"/>
                  </a:cubicBezTo>
                  <a:cubicBezTo>
                    <a:pt x="806" y="3305"/>
                    <a:pt x="885" y="3333"/>
                    <a:pt x="961" y="3360"/>
                  </a:cubicBezTo>
                  <a:cubicBezTo>
                    <a:pt x="973" y="3364"/>
                    <a:pt x="973" y="3364"/>
                    <a:pt x="973" y="3364"/>
                  </a:cubicBezTo>
                  <a:cubicBezTo>
                    <a:pt x="1151" y="3428"/>
                    <a:pt x="1302" y="3479"/>
                    <a:pt x="1463" y="3522"/>
                  </a:cubicBezTo>
                  <a:cubicBezTo>
                    <a:pt x="1605" y="3559"/>
                    <a:pt x="1777" y="3598"/>
                    <a:pt x="1974" y="3595"/>
                  </a:cubicBezTo>
                  <a:cubicBezTo>
                    <a:pt x="2073" y="3594"/>
                    <a:pt x="2176" y="3563"/>
                    <a:pt x="2290" y="3501"/>
                  </a:cubicBezTo>
                  <a:cubicBezTo>
                    <a:pt x="2316" y="3487"/>
                    <a:pt x="2341" y="3472"/>
                    <a:pt x="2365" y="3457"/>
                  </a:cubicBezTo>
                  <a:cubicBezTo>
                    <a:pt x="2477" y="3387"/>
                    <a:pt x="2586" y="3300"/>
                    <a:pt x="2690" y="3215"/>
                  </a:cubicBezTo>
                  <a:cubicBezTo>
                    <a:pt x="2750" y="3167"/>
                    <a:pt x="2812" y="3118"/>
                    <a:pt x="2874" y="3071"/>
                  </a:cubicBezTo>
                  <a:cubicBezTo>
                    <a:pt x="2915" y="3040"/>
                    <a:pt x="2958" y="3010"/>
                    <a:pt x="2999" y="2981"/>
                  </a:cubicBezTo>
                  <a:cubicBezTo>
                    <a:pt x="3129" y="2888"/>
                    <a:pt x="3264" y="2792"/>
                    <a:pt x="3375" y="2676"/>
                  </a:cubicBezTo>
                  <a:cubicBezTo>
                    <a:pt x="3605" y="2439"/>
                    <a:pt x="3715" y="2130"/>
                    <a:pt x="3670" y="1849"/>
                  </a:cubicBezTo>
                  <a:cubicBezTo>
                    <a:pt x="3646" y="1705"/>
                    <a:pt x="3586" y="1573"/>
                    <a:pt x="3532" y="1461"/>
                  </a:cubicBezTo>
                  <a:cubicBezTo>
                    <a:pt x="3513" y="1423"/>
                    <a:pt x="3513" y="1423"/>
                    <a:pt x="3513" y="1423"/>
                  </a:cubicBezTo>
                  <a:cubicBezTo>
                    <a:pt x="3441" y="1274"/>
                    <a:pt x="3367" y="1120"/>
                    <a:pt x="3315" y="964"/>
                  </a:cubicBezTo>
                  <a:cubicBezTo>
                    <a:pt x="3303" y="927"/>
                    <a:pt x="3291" y="887"/>
                    <a:pt x="3279" y="843"/>
                  </a:cubicBezTo>
                  <a:cubicBezTo>
                    <a:pt x="3272" y="818"/>
                    <a:pt x="3265" y="792"/>
                    <a:pt x="3258" y="767"/>
                  </a:cubicBezTo>
                  <a:cubicBezTo>
                    <a:pt x="3222" y="626"/>
                    <a:pt x="3184" y="481"/>
                    <a:pt x="3093" y="372"/>
                  </a:cubicBezTo>
                  <a:cubicBezTo>
                    <a:pt x="3007" y="269"/>
                    <a:pt x="2875" y="208"/>
                    <a:pt x="2732" y="207"/>
                  </a:cubicBezTo>
                  <a:cubicBezTo>
                    <a:pt x="2730" y="207"/>
                    <a:pt x="2728" y="207"/>
                    <a:pt x="2725" y="207"/>
                  </a:cubicBezTo>
                  <a:cubicBezTo>
                    <a:pt x="2691" y="207"/>
                    <a:pt x="2657" y="210"/>
                    <a:pt x="2621" y="21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8" name="Freeform 35">
              <a:extLst>
                <a:ext uri="{FF2B5EF4-FFF2-40B4-BE49-F238E27FC236}">
                  <a16:creationId xmlns:a16="http://schemas.microsoft.com/office/drawing/2014/main" id="{6D480DBF-7D58-4A3D-B680-970677C473E9}"/>
                </a:ext>
              </a:extLst>
            </p:cNvPr>
            <p:cNvSpPr>
              <a:spLocks noEditPoints="1"/>
            </p:cNvSpPr>
            <p:nvPr/>
          </p:nvSpPr>
          <p:spPr bwMode="auto">
            <a:xfrm>
              <a:off x="4332" y="914"/>
              <a:ext cx="2794" cy="2775"/>
            </a:xfrm>
            <a:custGeom>
              <a:avLst/>
              <a:gdLst>
                <a:gd name="T0" fmla="*/ 1487 w 3775"/>
                <a:gd name="T1" fmla="*/ 3648 h 3750"/>
                <a:gd name="T2" fmla="*/ 997 w 3775"/>
                <a:gd name="T3" fmla="*/ 3460 h 3750"/>
                <a:gd name="T4" fmla="*/ 745 w 3775"/>
                <a:gd name="T5" fmla="*/ 3359 h 3750"/>
                <a:gd name="T6" fmla="*/ 73 w 3775"/>
                <a:gd name="T7" fmla="*/ 2674 h 3750"/>
                <a:gd name="T8" fmla="*/ 63 w 3775"/>
                <a:gd name="T9" fmla="*/ 1884 h 3750"/>
                <a:gd name="T10" fmla="*/ 275 w 3775"/>
                <a:gd name="T11" fmla="*/ 1620 h 3750"/>
                <a:gd name="T12" fmla="*/ 359 w 3775"/>
                <a:gd name="T13" fmla="*/ 1551 h 3750"/>
                <a:gd name="T14" fmla="*/ 424 w 3775"/>
                <a:gd name="T15" fmla="*/ 1161 h 3750"/>
                <a:gd name="T16" fmla="*/ 495 w 3775"/>
                <a:gd name="T17" fmla="*/ 835 h 3750"/>
                <a:gd name="T18" fmla="*/ 529 w 3775"/>
                <a:gd name="T19" fmla="*/ 776 h 3750"/>
                <a:gd name="T20" fmla="*/ 788 w 3775"/>
                <a:gd name="T21" fmla="*/ 581 h 3750"/>
                <a:gd name="T22" fmla="*/ 1019 w 3775"/>
                <a:gd name="T23" fmla="*/ 494 h 3750"/>
                <a:gd name="T24" fmla="*/ 1086 w 3775"/>
                <a:gd name="T25" fmla="*/ 501 h 3750"/>
                <a:gd name="T26" fmla="*/ 1328 w 3775"/>
                <a:gd name="T27" fmla="*/ 456 h 3750"/>
                <a:gd name="T28" fmla="*/ 1541 w 3775"/>
                <a:gd name="T29" fmla="*/ 263 h 3750"/>
                <a:gd name="T30" fmla="*/ 2018 w 3775"/>
                <a:gd name="T31" fmla="*/ 8 h 3750"/>
                <a:gd name="T32" fmla="*/ 2259 w 3775"/>
                <a:gd name="T33" fmla="*/ 124 h 3750"/>
                <a:gd name="T34" fmla="*/ 2580 w 3775"/>
                <a:gd name="T35" fmla="*/ 238 h 3750"/>
                <a:gd name="T36" fmla="*/ 2667 w 3775"/>
                <a:gd name="T37" fmla="*/ 229 h 3750"/>
                <a:gd name="T38" fmla="*/ 2979 w 3775"/>
                <a:gd name="T39" fmla="*/ 258 h 3750"/>
                <a:gd name="T40" fmla="*/ 3331 w 3775"/>
                <a:gd name="T41" fmla="*/ 801 h 3750"/>
                <a:gd name="T42" fmla="*/ 3385 w 3775"/>
                <a:gd name="T43" fmla="*/ 994 h 3750"/>
                <a:gd name="T44" fmla="*/ 3757 w 3775"/>
                <a:gd name="T45" fmla="*/ 1907 h 3750"/>
                <a:gd name="T46" fmla="*/ 3718 w 3775"/>
                <a:gd name="T47" fmla="*/ 2369 h 3750"/>
                <a:gd name="T48" fmla="*/ 3082 w 3775"/>
                <a:gd name="T49" fmla="*/ 3085 h 3750"/>
                <a:gd name="T50" fmla="*/ 2734 w 3775"/>
                <a:gd name="T51" fmla="*/ 3353 h 3750"/>
                <a:gd name="T52" fmla="*/ 2335 w 3775"/>
                <a:gd name="T53" fmla="*/ 3647 h 3750"/>
                <a:gd name="T54" fmla="*/ 2003 w 3775"/>
                <a:gd name="T55" fmla="*/ 3750 h 3750"/>
                <a:gd name="T56" fmla="*/ 2667 w 3775"/>
                <a:gd name="T57" fmla="*/ 230 h 3750"/>
                <a:gd name="T58" fmla="*/ 2580 w 3775"/>
                <a:gd name="T59" fmla="*/ 238 h 3750"/>
                <a:gd name="T60" fmla="*/ 2259 w 3775"/>
                <a:gd name="T61" fmla="*/ 125 h 3750"/>
                <a:gd name="T62" fmla="*/ 2018 w 3775"/>
                <a:gd name="T63" fmla="*/ 9 h 3750"/>
                <a:gd name="T64" fmla="*/ 1542 w 3775"/>
                <a:gd name="T65" fmla="*/ 264 h 3750"/>
                <a:gd name="T66" fmla="*/ 1328 w 3775"/>
                <a:gd name="T67" fmla="*/ 457 h 3750"/>
                <a:gd name="T68" fmla="*/ 1086 w 3775"/>
                <a:gd name="T69" fmla="*/ 501 h 3750"/>
                <a:gd name="T70" fmla="*/ 1019 w 3775"/>
                <a:gd name="T71" fmla="*/ 494 h 3750"/>
                <a:gd name="T72" fmla="*/ 789 w 3775"/>
                <a:gd name="T73" fmla="*/ 582 h 3750"/>
                <a:gd name="T74" fmla="*/ 530 w 3775"/>
                <a:gd name="T75" fmla="*/ 776 h 3750"/>
                <a:gd name="T76" fmla="*/ 495 w 3775"/>
                <a:gd name="T77" fmla="*/ 835 h 3750"/>
                <a:gd name="T78" fmla="*/ 425 w 3775"/>
                <a:gd name="T79" fmla="*/ 1161 h 3750"/>
                <a:gd name="T80" fmla="*/ 359 w 3775"/>
                <a:gd name="T81" fmla="*/ 1551 h 3750"/>
                <a:gd name="T82" fmla="*/ 201 w 3775"/>
                <a:gd name="T83" fmla="*/ 1678 h 3750"/>
                <a:gd name="T84" fmla="*/ 4 w 3775"/>
                <a:gd name="T85" fmla="*/ 2286 h 3750"/>
                <a:gd name="T86" fmla="*/ 154 w 3775"/>
                <a:gd name="T87" fmla="*/ 2835 h 3750"/>
                <a:gd name="T88" fmla="*/ 949 w 3775"/>
                <a:gd name="T89" fmla="*/ 3441 h 3750"/>
                <a:gd name="T90" fmla="*/ 1200 w 3775"/>
                <a:gd name="T91" fmla="*/ 3538 h 3750"/>
                <a:gd name="T92" fmla="*/ 2003 w 3775"/>
                <a:gd name="T93" fmla="*/ 3749 h 3750"/>
                <a:gd name="T94" fmla="*/ 2176 w 3775"/>
                <a:gd name="T95" fmla="*/ 3719 h 3750"/>
                <a:gd name="T96" fmla="*/ 2412 w 3775"/>
                <a:gd name="T97" fmla="*/ 3599 h 3750"/>
                <a:gd name="T98" fmla="*/ 2942 w 3775"/>
                <a:gd name="T99" fmla="*/ 3186 h 3750"/>
                <a:gd name="T100" fmla="*/ 3464 w 3775"/>
                <a:gd name="T101" fmla="*/ 2775 h 3750"/>
                <a:gd name="T102" fmla="*/ 3767 w 3775"/>
                <a:gd name="T103" fmla="*/ 2140 h 3750"/>
                <a:gd name="T104" fmla="*/ 3606 w 3775"/>
                <a:gd name="T105" fmla="*/ 1508 h 3750"/>
                <a:gd name="T106" fmla="*/ 3348 w 3775"/>
                <a:gd name="T107" fmla="*/ 869 h 3750"/>
                <a:gd name="T108" fmla="*/ 3154 w 3775"/>
                <a:gd name="T109" fmla="*/ 383 h 3750"/>
                <a:gd name="T110" fmla="*/ 2782 w 3775"/>
                <a:gd name="T111" fmla="*/ 221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75" h="3750">
                  <a:moveTo>
                    <a:pt x="2003" y="3750"/>
                  </a:moveTo>
                  <a:cubicBezTo>
                    <a:pt x="1804" y="3750"/>
                    <a:pt x="1630" y="3698"/>
                    <a:pt x="1487" y="3648"/>
                  </a:cubicBezTo>
                  <a:cubicBezTo>
                    <a:pt x="1391" y="3615"/>
                    <a:pt x="1298" y="3578"/>
                    <a:pt x="1200" y="3539"/>
                  </a:cubicBezTo>
                  <a:cubicBezTo>
                    <a:pt x="1135" y="3513"/>
                    <a:pt x="1069" y="3487"/>
                    <a:pt x="997" y="3460"/>
                  </a:cubicBezTo>
                  <a:cubicBezTo>
                    <a:pt x="981" y="3454"/>
                    <a:pt x="964" y="3448"/>
                    <a:pt x="948" y="3442"/>
                  </a:cubicBezTo>
                  <a:cubicBezTo>
                    <a:pt x="882" y="3417"/>
                    <a:pt x="814" y="3391"/>
                    <a:pt x="745" y="3359"/>
                  </a:cubicBezTo>
                  <a:cubicBezTo>
                    <a:pt x="497" y="3241"/>
                    <a:pt x="287" y="3055"/>
                    <a:pt x="153" y="2836"/>
                  </a:cubicBezTo>
                  <a:cubicBezTo>
                    <a:pt x="121" y="2782"/>
                    <a:pt x="94" y="2728"/>
                    <a:pt x="73" y="2674"/>
                  </a:cubicBezTo>
                  <a:cubicBezTo>
                    <a:pt x="31" y="2563"/>
                    <a:pt x="9" y="2439"/>
                    <a:pt x="4" y="2286"/>
                  </a:cubicBezTo>
                  <a:cubicBezTo>
                    <a:pt x="0" y="2173"/>
                    <a:pt x="4" y="2025"/>
                    <a:pt x="63" y="1884"/>
                  </a:cubicBezTo>
                  <a:cubicBezTo>
                    <a:pt x="94" y="1811"/>
                    <a:pt x="140" y="1741"/>
                    <a:pt x="201" y="1677"/>
                  </a:cubicBezTo>
                  <a:cubicBezTo>
                    <a:pt x="221" y="1655"/>
                    <a:pt x="249" y="1637"/>
                    <a:pt x="275" y="1620"/>
                  </a:cubicBezTo>
                  <a:cubicBezTo>
                    <a:pt x="309" y="1599"/>
                    <a:pt x="340" y="1579"/>
                    <a:pt x="359" y="1551"/>
                  </a:cubicBezTo>
                  <a:cubicBezTo>
                    <a:pt x="359" y="1551"/>
                    <a:pt x="359" y="1551"/>
                    <a:pt x="359" y="1551"/>
                  </a:cubicBezTo>
                  <a:cubicBezTo>
                    <a:pt x="416" y="1466"/>
                    <a:pt x="419" y="1346"/>
                    <a:pt x="422" y="1220"/>
                  </a:cubicBezTo>
                  <a:cubicBezTo>
                    <a:pt x="423" y="1201"/>
                    <a:pt x="423" y="1181"/>
                    <a:pt x="424" y="1161"/>
                  </a:cubicBezTo>
                  <a:cubicBezTo>
                    <a:pt x="427" y="1096"/>
                    <a:pt x="433" y="1036"/>
                    <a:pt x="444" y="983"/>
                  </a:cubicBezTo>
                  <a:cubicBezTo>
                    <a:pt x="456" y="923"/>
                    <a:pt x="473" y="873"/>
                    <a:pt x="495" y="835"/>
                  </a:cubicBezTo>
                  <a:cubicBezTo>
                    <a:pt x="498" y="829"/>
                    <a:pt x="501" y="824"/>
                    <a:pt x="504" y="818"/>
                  </a:cubicBezTo>
                  <a:cubicBezTo>
                    <a:pt x="512" y="804"/>
                    <a:pt x="520" y="789"/>
                    <a:pt x="529" y="776"/>
                  </a:cubicBezTo>
                  <a:cubicBezTo>
                    <a:pt x="562" y="729"/>
                    <a:pt x="599" y="692"/>
                    <a:pt x="647" y="659"/>
                  </a:cubicBezTo>
                  <a:cubicBezTo>
                    <a:pt x="690" y="630"/>
                    <a:pt x="738" y="606"/>
                    <a:pt x="788" y="581"/>
                  </a:cubicBezTo>
                  <a:cubicBezTo>
                    <a:pt x="811" y="570"/>
                    <a:pt x="834" y="558"/>
                    <a:pt x="858" y="546"/>
                  </a:cubicBezTo>
                  <a:cubicBezTo>
                    <a:pt x="901" y="524"/>
                    <a:pt x="958" y="494"/>
                    <a:pt x="1019" y="494"/>
                  </a:cubicBezTo>
                  <a:cubicBezTo>
                    <a:pt x="1021" y="494"/>
                    <a:pt x="1023" y="494"/>
                    <a:pt x="1025" y="494"/>
                  </a:cubicBezTo>
                  <a:cubicBezTo>
                    <a:pt x="1045" y="494"/>
                    <a:pt x="1066" y="497"/>
                    <a:pt x="1086" y="501"/>
                  </a:cubicBezTo>
                  <a:cubicBezTo>
                    <a:pt x="1101" y="503"/>
                    <a:pt x="1116" y="505"/>
                    <a:pt x="1131" y="507"/>
                  </a:cubicBezTo>
                  <a:cubicBezTo>
                    <a:pt x="1194" y="512"/>
                    <a:pt x="1261" y="495"/>
                    <a:pt x="1328" y="456"/>
                  </a:cubicBezTo>
                  <a:cubicBezTo>
                    <a:pt x="1383" y="424"/>
                    <a:pt x="1438" y="378"/>
                    <a:pt x="1492" y="319"/>
                  </a:cubicBezTo>
                  <a:cubicBezTo>
                    <a:pt x="1509" y="301"/>
                    <a:pt x="1525" y="282"/>
                    <a:pt x="1541" y="263"/>
                  </a:cubicBezTo>
                  <a:cubicBezTo>
                    <a:pt x="1617" y="176"/>
                    <a:pt x="1696" y="86"/>
                    <a:pt x="1801" y="40"/>
                  </a:cubicBezTo>
                  <a:cubicBezTo>
                    <a:pt x="1866" y="11"/>
                    <a:pt x="1942" y="0"/>
                    <a:pt x="2018" y="8"/>
                  </a:cubicBezTo>
                  <a:cubicBezTo>
                    <a:pt x="2088" y="16"/>
                    <a:pt x="2153" y="39"/>
                    <a:pt x="2200" y="73"/>
                  </a:cubicBezTo>
                  <a:cubicBezTo>
                    <a:pt x="2222" y="89"/>
                    <a:pt x="2241" y="107"/>
                    <a:pt x="2259" y="124"/>
                  </a:cubicBezTo>
                  <a:cubicBezTo>
                    <a:pt x="2293" y="155"/>
                    <a:pt x="2327" y="188"/>
                    <a:pt x="2381" y="211"/>
                  </a:cubicBezTo>
                  <a:cubicBezTo>
                    <a:pt x="2445" y="239"/>
                    <a:pt x="2524" y="241"/>
                    <a:pt x="2580" y="238"/>
                  </a:cubicBezTo>
                  <a:cubicBezTo>
                    <a:pt x="2599" y="236"/>
                    <a:pt x="2618" y="235"/>
                    <a:pt x="2636" y="233"/>
                  </a:cubicBezTo>
                  <a:cubicBezTo>
                    <a:pt x="2646" y="232"/>
                    <a:pt x="2656" y="230"/>
                    <a:pt x="2667" y="229"/>
                  </a:cubicBezTo>
                  <a:cubicBezTo>
                    <a:pt x="2703" y="225"/>
                    <a:pt x="2737" y="221"/>
                    <a:pt x="2772" y="221"/>
                  </a:cubicBezTo>
                  <a:cubicBezTo>
                    <a:pt x="2843" y="219"/>
                    <a:pt x="2915" y="232"/>
                    <a:pt x="2979" y="258"/>
                  </a:cubicBezTo>
                  <a:cubicBezTo>
                    <a:pt x="3048" y="286"/>
                    <a:pt x="3107" y="328"/>
                    <a:pt x="3155" y="382"/>
                  </a:cubicBezTo>
                  <a:cubicBezTo>
                    <a:pt x="3254" y="496"/>
                    <a:pt x="3293" y="651"/>
                    <a:pt x="3331" y="801"/>
                  </a:cubicBezTo>
                  <a:cubicBezTo>
                    <a:pt x="3337" y="823"/>
                    <a:pt x="3343" y="846"/>
                    <a:pt x="3349" y="869"/>
                  </a:cubicBezTo>
                  <a:cubicBezTo>
                    <a:pt x="3361" y="916"/>
                    <a:pt x="3373" y="957"/>
                    <a:pt x="3385" y="994"/>
                  </a:cubicBezTo>
                  <a:cubicBezTo>
                    <a:pt x="3438" y="1164"/>
                    <a:pt x="3517" y="1327"/>
                    <a:pt x="3607" y="1508"/>
                  </a:cubicBezTo>
                  <a:cubicBezTo>
                    <a:pt x="3671" y="1637"/>
                    <a:pt x="3730" y="1765"/>
                    <a:pt x="3757" y="1907"/>
                  </a:cubicBezTo>
                  <a:cubicBezTo>
                    <a:pt x="3772" y="1982"/>
                    <a:pt x="3775" y="2061"/>
                    <a:pt x="3768" y="2140"/>
                  </a:cubicBezTo>
                  <a:cubicBezTo>
                    <a:pt x="3761" y="2216"/>
                    <a:pt x="3744" y="2293"/>
                    <a:pt x="3718" y="2369"/>
                  </a:cubicBezTo>
                  <a:cubicBezTo>
                    <a:pt x="3666" y="2517"/>
                    <a:pt x="3578" y="2657"/>
                    <a:pt x="3465" y="2775"/>
                  </a:cubicBezTo>
                  <a:cubicBezTo>
                    <a:pt x="3351" y="2893"/>
                    <a:pt x="3214" y="2991"/>
                    <a:pt x="3082" y="3085"/>
                  </a:cubicBezTo>
                  <a:cubicBezTo>
                    <a:pt x="3036" y="3118"/>
                    <a:pt x="2988" y="3152"/>
                    <a:pt x="2942" y="3187"/>
                  </a:cubicBezTo>
                  <a:cubicBezTo>
                    <a:pt x="2871" y="3240"/>
                    <a:pt x="2802" y="3298"/>
                    <a:pt x="2734" y="3353"/>
                  </a:cubicBezTo>
                  <a:cubicBezTo>
                    <a:pt x="2631" y="3438"/>
                    <a:pt x="2524" y="3526"/>
                    <a:pt x="2412" y="3599"/>
                  </a:cubicBezTo>
                  <a:cubicBezTo>
                    <a:pt x="2387" y="3616"/>
                    <a:pt x="2361" y="3632"/>
                    <a:pt x="2335" y="3647"/>
                  </a:cubicBezTo>
                  <a:cubicBezTo>
                    <a:pt x="2279" y="3679"/>
                    <a:pt x="2227" y="3703"/>
                    <a:pt x="2177" y="3720"/>
                  </a:cubicBezTo>
                  <a:cubicBezTo>
                    <a:pt x="2117" y="3740"/>
                    <a:pt x="2060" y="3750"/>
                    <a:pt x="2003" y="3750"/>
                  </a:cubicBezTo>
                  <a:close/>
                  <a:moveTo>
                    <a:pt x="2772" y="221"/>
                  </a:moveTo>
                  <a:cubicBezTo>
                    <a:pt x="2737" y="222"/>
                    <a:pt x="2703" y="226"/>
                    <a:pt x="2667" y="230"/>
                  </a:cubicBezTo>
                  <a:cubicBezTo>
                    <a:pt x="2657" y="231"/>
                    <a:pt x="2646" y="232"/>
                    <a:pt x="2636" y="234"/>
                  </a:cubicBezTo>
                  <a:cubicBezTo>
                    <a:pt x="2618" y="235"/>
                    <a:pt x="2599" y="237"/>
                    <a:pt x="2580" y="238"/>
                  </a:cubicBezTo>
                  <a:cubicBezTo>
                    <a:pt x="2479" y="245"/>
                    <a:pt x="2416" y="228"/>
                    <a:pt x="2381" y="212"/>
                  </a:cubicBezTo>
                  <a:cubicBezTo>
                    <a:pt x="2326" y="188"/>
                    <a:pt x="2292" y="156"/>
                    <a:pt x="2259" y="125"/>
                  </a:cubicBezTo>
                  <a:cubicBezTo>
                    <a:pt x="2240" y="107"/>
                    <a:pt x="2222" y="90"/>
                    <a:pt x="2200" y="74"/>
                  </a:cubicBezTo>
                  <a:cubicBezTo>
                    <a:pt x="2153" y="40"/>
                    <a:pt x="2088" y="17"/>
                    <a:pt x="2018" y="9"/>
                  </a:cubicBezTo>
                  <a:cubicBezTo>
                    <a:pt x="1942" y="1"/>
                    <a:pt x="1867" y="12"/>
                    <a:pt x="1801" y="41"/>
                  </a:cubicBezTo>
                  <a:cubicBezTo>
                    <a:pt x="1696" y="87"/>
                    <a:pt x="1618" y="177"/>
                    <a:pt x="1542" y="264"/>
                  </a:cubicBezTo>
                  <a:cubicBezTo>
                    <a:pt x="1526" y="282"/>
                    <a:pt x="1509" y="301"/>
                    <a:pt x="1493" y="320"/>
                  </a:cubicBezTo>
                  <a:cubicBezTo>
                    <a:pt x="1438" y="379"/>
                    <a:pt x="1383" y="425"/>
                    <a:pt x="1328" y="457"/>
                  </a:cubicBezTo>
                  <a:cubicBezTo>
                    <a:pt x="1261" y="496"/>
                    <a:pt x="1194" y="513"/>
                    <a:pt x="1131" y="507"/>
                  </a:cubicBezTo>
                  <a:cubicBezTo>
                    <a:pt x="1116" y="506"/>
                    <a:pt x="1100" y="504"/>
                    <a:pt x="1086" y="501"/>
                  </a:cubicBezTo>
                  <a:cubicBezTo>
                    <a:pt x="1066" y="498"/>
                    <a:pt x="1045" y="495"/>
                    <a:pt x="1025" y="494"/>
                  </a:cubicBezTo>
                  <a:cubicBezTo>
                    <a:pt x="1023" y="494"/>
                    <a:pt x="1021" y="494"/>
                    <a:pt x="1019" y="494"/>
                  </a:cubicBezTo>
                  <a:cubicBezTo>
                    <a:pt x="958" y="494"/>
                    <a:pt x="901" y="524"/>
                    <a:pt x="859" y="546"/>
                  </a:cubicBezTo>
                  <a:cubicBezTo>
                    <a:pt x="834" y="559"/>
                    <a:pt x="811" y="571"/>
                    <a:pt x="789" y="582"/>
                  </a:cubicBezTo>
                  <a:cubicBezTo>
                    <a:pt x="738" y="607"/>
                    <a:pt x="690" y="630"/>
                    <a:pt x="647" y="660"/>
                  </a:cubicBezTo>
                  <a:cubicBezTo>
                    <a:pt x="600" y="693"/>
                    <a:pt x="562" y="730"/>
                    <a:pt x="530" y="776"/>
                  </a:cubicBezTo>
                  <a:cubicBezTo>
                    <a:pt x="520" y="790"/>
                    <a:pt x="512" y="804"/>
                    <a:pt x="505" y="819"/>
                  </a:cubicBezTo>
                  <a:cubicBezTo>
                    <a:pt x="502" y="824"/>
                    <a:pt x="498" y="830"/>
                    <a:pt x="495" y="835"/>
                  </a:cubicBezTo>
                  <a:cubicBezTo>
                    <a:pt x="474" y="873"/>
                    <a:pt x="457" y="923"/>
                    <a:pt x="445" y="983"/>
                  </a:cubicBezTo>
                  <a:cubicBezTo>
                    <a:pt x="434" y="1036"/>
                    <a:pt x="427" y="1096"/>
                    <a:pt x="425" y="1161"/>
                  </a:cubicBezTo>
                  <a:cubicBezTo>
                    <a:pt x="424" y="1181"/>
                    <a:pt x="424" y="1201"/>
                    <a:pt x="423" y="1220"/>
                  </a:cubicBezTo>
                  <a:cubicBezTo>
                    <a:pt x="420" y="1346"/>
                    <a:pt x="417" y="1466"/>
                    <a:pt x="359" y="1551"/>
                  </a:cubicBezTo>
                  <a:cubicBezTo>
                    <a:pt x="340" y="1580"/>
                    <a:pt x="309" y="1600"/>
                    <a:pt x="276" y="1621"/>
                  </a:cubicBezTo>
                  <a:cubicBezTo>
                    <a:pt x="249" y="1638"/>
                    <a:pt x="222" y="1656"/>
                    <a:pt x="201" y="1678"/>
                  </a:cubicBezTo>
                  <a:cubicBezTo>
                    <a:pt x="141" y="1742"/>
                    <a:pt x="95" y="1811"/>
                    <a:pt x="64" y="1885"/>
                  </a:cubicBezTo>
                  <a:cubicBezTo>
                    <a:pt x="5" y="2025"/>
                    <a:pt x="1" y="2173"/>
                    <a:pt x="4" y="2286"/>
                  </a:cubicBezTo>
                  <a:cubicBezTo>
                    <a:pt x="9" y="2439"/>
                    <a:pt x="32" y="2562"/>
                    <a:pt x="74" y="2674"/>
                  </a:cubicBezTo>
                  <a:cubicBezTo>
                    <a:pt x="95" y="2728"/>
                    <a:pt x="122" y="2782"/>
                    <a:pt x="154" y="2835"/>
                  </a:cubicBezTo>
                  <a:cubicBezTo>
                    <a:pt x="288" y="3054"/>
                    <a:pt x="498" y="3240"/>
                    <a:pt x="746" y="3358"/>
                  </a:cubicBezTo>
                  <a:cubicBezTo>
                    <a:pt x="814" y="3391"/>
                    <a:pt x="882" y="3416"/>
                    <a:pt x="949" y="3441"/>
                  </a:cubicBezTo>
                  <a:cubicBezTo>
                    <a:pt x="965" y="3447"/>
                    <a:pt x="981" y="3453"/>
                    <a:pt x="998" y="3459"/>
                  </a:cubicBezTo>
                  <a:cubicBezTo>
                    <a:pt x="1069" y="3486"/>
                    <a:pt x="1135" y="3513"/>
                    <a:pt x="1200" y="3538"/>
                  </a:cubicBezTo>
                  <a:cubicBezTo>
                    <a:pt x="1298" y="3577"/>
                    <a:pt x="1392" y="3614"/>
                    <a:pt x="1487" y="3647"/>
                  </a:cubicBezTo>
                  <a:cubicBezTo>
                    <a:pt x="1630" y="3697"/>
                    <a:pt x="1804" y="3749"/>
                    <a:pt x="2003" y="3749"/>
                  </a:cubicBezTo>
                  <a:cubicBezTo>
                    <a:pt x="2003" y="3749"/>
                    <a:pt x="2003" y="3749"/>
                    <a:pt x="2003" y="3749"/>
                  </a:cubicBezTo>
                  <a:cubicBezTo>
                    <a:pt x="2060" y="3749"/>
                    <a:pt x="2117" y="3739"/>
                    <a:pt x="2176" y="3719"/>
                  </a:cubicBezTo>
                  <a:cubicBezTo>
                    <a:pt x="2227" y="3703"/>
                    <a:pt x="2278" y="3679"/>
                    <a:pt x="2335" y="3646"/>
                  </a:cubicBezTo>
                  <a:cubicBezTo>
                    <a:pt x="2360" y="3631"/>
                    <a:pt x="2386" y="3615"/>
                    <a:pt x="2412" y="3599"/>
                  </a:cubicBezTo>
                  <a:cubicBezTo>
                    <a:pt x="2523" y="3526"/>
                    <a:pt x="2630" y="3438"/>
                    <a:pt x="2734" y="3352"/>
                  </a:cubicBezTo>
                  <a:cubicBezTo>
                    <a:pt x="2801" y="3297"/>
                    <a:pt x="2871" y="3240"/>
                    <a:pt x="2942" y="3186"/>
                  </a:cubicBezTo>
                  <a:cubicBezTo>
                    <a:pt x="2988" y="3152"/>
                    <a:pt x="3036" y="3118"/>
                    <a:pt x="3082" y="3085"/>
                  </a:cubicBezTo>
                  <a:cubicBezTo>
                    <a:pt x="3214" y="2990"/>
                    <a:pt x="3351" y="2893"/>
                    <a:pt x="3464" y="2775"/>
                  </a:cubicBezTo>
                  <a:cubicBezTo>
                    <a:pt x="3578" y="2657"/>
                    <a:pt x="3665" y="2517"/>
                    <a:pt x="3717" y="2368"/>
                  </a:cubicBezTo>
                  <a:cubicBezTo>
                    <a:pt x="3743" y="2293"/>
                    <a:pt x="3760" y="2216"/>
                    <a:pt x="3767" y="2140"/>
                  </a:cubicBezTo>
                  <a:cubicBezTo>
                    <a:pt x="3774" y="2061"/>
                    <a:pt x="3771" y="1982"/>
                    <a:pt x="3757" y="1907"/>
                  </a:cubicBezTo>
                  <a:cubicBezTo>
                    <a:pt x="3729" y="1765"/>
                    <a:pt x="3670" y="1638"/>
                    <a:pt x="3606" y="1508"/>
                  </a:cubicBezTo>
                  <a:cubicBezTo>
                    <a:pt x="3516" y="1328"/>
                    <a:pt x="3438" y="1164"/>
                    <a:pt x="3384" y="994"/>
                  </a:cubicBezTo>
                  <a:cubicBezTo>
                    <a:pt x="3372" y="957"/>
                    <a:pt x="3360" y="916"/>
                    <a:pt x="3348" y="869"/>
                  </a:cubicBezTo>
                  <a:cubicBezTo>
                    <a:pt x="3342" y="847"/>
                    <a:pt x="3336" y="824"/>
                    <a:pt x="3330" y="801"/>
                  </a:cubicBezTo>
                  <a:cubicBezTo>
                    <a:pt x="3292" y="652"/>
                    <a:pt x="3253" y="497"/>
                    <a:pt x="3154" y="383"/>
                  </a:cubicBezTo>
                  <a:cubicBezTo>
                    <a:pt x="3106" y="328"/>
                    <a:pt x="3047" y="286"/>
                    <a:pt x="2979" y="259"/>
                  </a:cubicBezTo>
                  <a:cubicBezTo>
                    <a:pt x="2918" y="234"/>
                    <a:pt x="2850" y="221"/>
                    <a:pt x="2782" y="221"/>
                  </a:cubicBezTo>
                  <a:cubicBezTo>
                    <a:pt x="2778" y="221"/>
                    <a:pt x="2775" y="221"/>
                    <a:pt x="2772" y="22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9" name="Freeform 36">
              <a:extLst>
                <a:ext uri="{FF2B5EF4-FFF2-40B4-BE49-F238E27FC236}">
                  <a16:creationId xmlns:a16="http://schemas.microsoft.com/office/drawing/2014/main" id="{09A5E278-6FF4-48B2-B111-F14D3DD83574}"/>
                </a:ext>
              </a:extLst>
            </p:cNvPr>
            <p:cNvSpPr>
              <a:spLocks noEditPoints="1"/>
            </p:cNvSpPr>
            <p:nvPr/>
          </p:nvSpPr>
          <p:spPr bwMode="auto">
            <a:xfrm>
              <a:off x="4295" y="843"/>
              <a:ext cx="2863" cy="2902"/>
            </a:xfrm>
            <a:custGeom>
              <a:avLst/>
              <a:gdLst>
                <a:gd name="T0" fmla="*/ 1756 w 3868"/>
                <a:gd name="T1" fmla="*/ 3879 h 3921"/>
                <a:gd name="T2" fmla="*/ 1332 w 3868"/>
                <a:gd name="T3" fmla="*/ 3707 h 3921"/>
                <a:gd name="T4" fmla="*/ 946 w 3868"/>
                <a:gd name="T5" fmla="*/ 3541 h 3921"/>
                <a:gd name="T6" fmla="*/ 151 w 3868"/>
                <a:gd name="T7" fmla="*/ 2933 h 3921"/>
                <a:gd name="T8" fmla="*/ 2 w 3868"/>
                <a:gd name="T9" fmla="*/ 2362 h 3921"/>
                <a:gd name="T10" fmla="*/ 64 w 3868"/>
                <a:gd name="T11" fmla="*/ 1946 h 3921"/>
                <a:gd name="T12" fmla="*/ 288 w 3868"/>
                <a:gd name="T13" fmla="*/ 1673 h 3921"/>
                <a:gd name="T14" fmla="*/ 428 w 3868"/>
                <a:gd name="T15" fmla="*/ 1448 h 3921"/>
                <a:gd name="T16" fmla="*/ 437 w 3868"/>
                <a:gd name="T17" fmla="*/ 1209 h 3921"/>
                <a:gd name="T18" fmla="*/ 505 w 3868"/>
                <a:gd name="T19" fmla="*/ 858 h 3921"/>
                <a:gd name="T20" fmla="*/ 803 w 3868"/>
                <a:gd name="T21" fmla="*/ 583 h 3921"/>
                <a:gd name="T22" fmla="*/ 1006 w 3868"/>
                <a:gd name="T23" fmla="*/ 504 h 3921"/>
                <a:gd name="T24" fmla="*/ 1079 w 3868"/>
                <a:gd name="T25" fmla="*/ 514 h 3921"/>
                <a:gd name="T26" fmla="*/ 1156 w 3868"/>
                <a:gd name="T27" fmla="*/ 523 h 3921"/>
                <a:gd name="T28" fmla="*/ 1549 w 3868"/>
                <a:gd name="T29" fmla="*/ 268 h 3921"/>
                <a:gd name="T30" fmla="*/ 1931 w 3868"/>
                <a:gd name="T31" fmla="*/ 3 h 3921"/>
                <a:gd name="T32" fmla="*/ 2148 w 3868"/>
                <a:gd name="T33" fmla="*/ 36 h 3921"/>
                <a:gd name="T34" fmla="*/ 2288 w 3868"/>
                <a:gd name="T35" fmla="*/ 146 h 3921"/>
                <a:gd name="T36" fmla="*/ 2616 w 3868"/>
                <a:gd name="T37" fmla="*/ 280 h 3921"/>
                <a:gd name="T38" fmla="*/ 2714 w 3868"/>
                <a:gd name="T39" fmla="*/ 269 h 3921"/>
                <a:gd name="T40" fmla="*/ 3031 w 3868"/>
                <a:gd name="T41" fmla="*/ 291 h 3921"/>
                <a:gd name="T42" fmla="*/ 3404 w 3868"/>
                <a:gd name="T43" fmla="*/ 856 h 3921"/>
                <a:gd name="T44" fmla="*/ 3455 w 3868"/>
                <a:gd name="T45" fmla="*/ 1045 h 3921"/>
                <a:gd name="T46" fmla="*/ 3845 w 3868"/>
                <a:gd name="T47" fmla="*/ 1986 h 3921"/>
                <a:gd name="T48" fmla="*/ 3813 w 3868"/>
                <a:gd name="T49" fmla="*/ 2468 h 3921"/>
                <a:gd name="T50" fmla="*/ 3166 w 3868"/>
                <a:gd name="T51" fmla="*/ 3208 h 3921"/>
                <a:gd name="T52" fmla="*/ 2781 w 3868"/>
                <a:gd name="T53" fmla="*/ 3507 h 3921"/>
                <a:gd name="T54" fmla="*/ 2382 w 3868"/>
                <a:gd name="T55" fmla="*/ 3810 h 3921"/>
                <a:gd name="T56" fmla="*/ 2035 w 3868"/>
                <a:gd name="T57" fmla="*/ 3920 h 3921"/>
                <a:gd name="T58" fmla="*/ 2714 w 3868"/>
                <a:gd name="T59" fmla="*/ 270 h 3921"/>
                <a:gd name="T60" fmla="*/ 2616 w 3868"/>
                <a:gd name="T61" fmla="*/ 281 h 3921"/>
                <a:gd name="T62" fmla="*/ 2288 w 3868"/>
                <a:gd name="T63" fmla="*/ 147 h 3921"/>
                <a:gd name="T64" fmla="*/ 2148 w 3868"/>
                <a:gd name="T65" fmla="*/ 37 h 3921"/>
                <a:gd name="T66" fmla="*/ 1931 w 3868"/>
                <a:gd name="T67" fmla="*/ 4 h 3921"/>
                <a:gd name="T68" fmla="*/ 1549 w 3868"/>
                <a:gd name="T69" fmla="*/ 269 h 3921"/>
                <a:gd name="T70" fmla="*/ 1331 w 3868"/>
                <a:gd name="T71" fmla="*/ 472 h 3921"/>
                <a:gd name="T72" fmla="*/ 1079 w 3868"/>
                <a:gd name="T73" fmla="*/ 514 h 3921"/>
                <a:gd name="T74" fmla="*/ 1006 w 3868"/>
                <a:gd name="T75" fmla="*/ 505 h 3921"/>
                <a:gd name="T76" fmla="*/ 803 w 3868"/>
                <a:gd name="T77" fmla="*/ 583 h 3921"/>
                <a:gd name="T78" fmla="*/ 505 w 3868"/>
                <a:gd name="T79" fmla="*/ 858 h 3921"/>
                <a:gd name="T80" fmla="*/ 438 w 3868"/>
                <a:gd name="T81" fmla="*/ 1209 h 3921"/>
                <a:gd name="T82" fmla="*/ 429 w 3868"/>
                <a:gd name="T83" fmla="*/ 1448 h 3921"/>
                <a:gd name="T84" fmla="*/ 288 w 3868"/>
                <a:gd name="T85" fmla="*/ 1674 h 3921"/>
                <a:gd name="T86" fmla="*/ 64 w 3868"/>
                <a:gd name="T87" fmla="*/ 1947 h 3921"/>
                <a:gd name="T88" fmla="*/ 3 w 3868"/>
                <a:gd name="T89" fmla="*/ 2362 h 3921"/>
                <a:gd name="T90" fmla="*/ 152 w 3868"/>
                <a:gd name="T91" fmla="*/ 2933 h 3921"/>
                <a:gd name="T92" fmla="*/ 947 w 3868"/>
                <a:gd name="T93" fmla="*/ 3540 h 3921"/>
                <a:gd name="T94" fmla="*/ 1332 w 3868"/>
                <a:gd name="T95" fmla="*/ 3706 h 3921"/>
                <a:gd name="T96" fmla="*/ 2035 w 3868"/>
                <a:gd name="T97" fmla="*/ 3920 h 3921"/>
                <a:gd name="T98" fmla="*/ 2381 w 3868"/>
                <a:gd name="T99" fmla="*/ 3809 h 3921"/>
                <a:gd name="T100" fmla="*/ 2780 w 3868"/>
                <a:gd name="T101" fmla="*/ 3507 h 3921"/>
                <a:gd name="T102" fmla="*/ 3166 w 3868"/>
                <a:gd name="T103" fmla="*/ 3207 h 3921"/>
                <a:gd name="T104" fmla="*/ 3813 w 3868"/>
                <a:gd name="T105" fmla="*/ 2468 h 3921"/>
                <a:gd name="T106" fmla="*/ 3844 w 3868"/>
                <a:gd name="T107" fmla="*/ 1986 h 3921"/>
                <a:gd name="T108" fmla="*/ 3454 w 3868"/>
                <a:gd name="T109" fmla="*/ 1046 h 3921"/>
                <a:gd name="T110" fmla="*/ 3403 w 3868"/>
                <a:gd name="T111" fmla="*/ 856 h 3921"/>
                <a:gd name="T112" fmla="*/ 3031 w 3868"/>
                <a:gd name="T113" fmla="*/ 291 h 3921"/>
                <a:gd name="T114" fmla="*/ 2815 w 3868"/>
                <a:gd name="T115" fmla="*/ 259 h 3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68" h="3921">
                  <a:moveTo>
                    <a:pt x="2035" y="3920"/>
                  </a:moveTo>
                  <a:cubicBezTo>
                    <a:pt x="1944" y="3919"/>
                    <a:pt x="1853" y="3905"/>
                    <a:pt x="1756" y="3879"/>
                  </a:cubicBezTo>
                  <a:cubicBezTo>
                    <a:pt x="1662" y="3853"/>
                    <a:pt x="1578" y="3818"/>
                    <a:pt x="1515" y="3791"/>
                  </a:cubicBezTo>
                  <a:cubicBezTo>
                    <a:pt x="1454" y="3764"/>
                    <a:pt x="1395" y="3736"/>
                    <a:pt x="1332" y="3707"/>
                  </a:cubicBezTo>
                  <a:cubicBezTo>
                    <a:pt x="1237" y="3663"/>
                    <a:pt x="1138" y="3617"/>
                    <a:pt x="1026" y="3572"/>
                  </a:cubicBezTo>
                  <a:cubicBezTo>
                    <a:pt x="1000" y="3561"/>
                    <a:pt x="973" y="3551"/>
                    <a:pt x="946" y="3541"/>
                  </a:cubicBezTo>
                  <a:cubicBezTo>
                    <a:pt x="889" y="3519"/>
                    <a:pt x="829" y="3496"/>
                    <a:pt x="770" y="3469"/>
                  </a:cubicBezTo>
                  <a:cubicBezTo>
                    <a:pt x="507" y="3347"/>
                    <a:pt x="287" y="3156"/>
                    <a:pt x="151" y="2933"/>
                  </a:cubicBezTo>
                  <a:cubicBezTo>
                    <a:pt x="118" y="2878"/>
                    <a:pt x="90" y="2822"/>
                    <a:pt x="69" y="2765"/>
                  </a:cubicBezTo>
                  <a:cubicBezTo>
                    <a:pt x="27" y="2652"/>
                    <a:pt x="6" y="2524"/>
                    <a:pt x="2" y="2362"/>
                  </a:cubicBezTo>
                  <a:cubicBezTo>
                    <a:pt x="0" y="2280"/>
                    <a:pt x="3" y="2214"/>
                    <a:pt x="11" y="2152"/>
                  </a:cubicBezTo>
                  <a:cubicBezTo>
                    <a:pt x="20" y="2076"/>
                    <a:pt x="38" y="2008"/>
                    <a:pt x="64" y="1946"/>
                  </a:cubicBezTo>
                  <a:cubicBezTo>
                    <a:pt x="96" y="1869"/>
                    <a:pt x="144" y="1796"/>
                    <a:pt x="207" y="1731"/>
                  </a:cubicBezTo>
                  <a:cubicBezTo>
                    <a:pt x="229" y="1708"/>
                    <a:pt x="259" y="1690"/>
                    <a:pt x="288" y="1673"/>
                  </a:cubicBezTo>
                  <a:cubicBezTo>
                    <a:pt x="323" y="1652"/>
                    <a:pt x="356" y="1632"/>
                    <a:pt x="376" y="1603"/>
                  </a:cubicBezTo>
                  <a:cubicBezTo>
                    <a:pt x="402" y="1564"/>
                    <a:pt x="420" y="1513"/>
                    <a:pt x="428" y="1448"/>
                  </a:cubicBezTo>
                  <a:cubicBezTo>
                    <a:pt x="436" y="1388"/>
                    <a:pt x="436" y="1322"/>
                    <a:pt x="437" y="1259"/>
                  </a:cubicBezTo>
                  <a:cubicBezTo>
                    <a:pt x="437" y="1242"/>
                    <a:pt x="437" y="1226"/>
                    <a:pt x="437" y="1209"/>
                  </a:cubicBezTo>
                  <a:cubicBezTo>
                    <a:pt x="438" y="1108"/>
                    <a:pt x="450" y="968"/>
                    <a:pt x="495" y="877"/>
                  </a:cubicBezTo>
                  <a:cubicBezTo>
                    <a:pt x="498" y="871"/>
                    <a:pt x="502" y="864"/>
                    <a:pt x="505" y="858"/>
                  </a:cubicBezTo>
                  <a:cubicBezTo>
                    <a:pt x="511" y="843"/>
                    <a:pt x="518" y="829"/>
                    <a:pt x="527" y="815"/>
                  </a:cubicBezTo>
                  <a:cubicBezTo>
                    <a:pt x="598" y="698"/>
                    <a:pt x="688" y="647"/>
                    <a:pt x="803" y="583"/>
                  </a:cubicBezTo>
                  <a:cubicBezTo>
                    <a:pt x="815" y="576"/>
                    <a:pt x="828" y="568"/>
                    <a:pt x="842" y="561"/>
                  </a:cubicBezTo>
                  <a:cubicBezTo>
                    <a:pt x="890" y="533"/>
                    <a:pt x="946" y="504"/>
                    <a:pt x="1006" y="504"/>
                  </a:cubicBezTo>
                  <a:cubicBezTo>
                    <a:pt x="1009" y="504"/>
                    <a:pt x="1011" y="504"/>
                    <a:pt x="1014" y="505"/>
                  </a:cubicBezTo>
                  <a:cubicBezTo>
                    <a:pt x="1036" y="505"/>
                    <a:pt x="1058" y="510"/>
                    <a:pt x="1079" y="514"/>
                  </a:cubicBezTo>
                  <a:cubicBezTo>
                    <a:pt x="1094" y="516"/>
                    <a:pt x="1109" y="519"/>
                    <a:pt x="1125" y="521"/>
                  </a:cubicBezTo>
                  <a:cubicBezTo>
                    <a:pt x="1135" y="522"/>
                    <a:pt x="1146" y="523"/>
                    <a:pt x="1156" y="523"/>
                  </a:cubicBezTo>
                  <a:cubicBezTo>
                    <a:pt x="1296" y="523"/>
                    <a:pt x="1419" y="418"/>
                    <a:pt x="1500" y="326"/>
                  </a:cubicBezTo>
                  <a:cubicBezTo>
                    <a:pt x="1516" y="307"/>
                    <a:pt x="1533" y="287"/>
                    <a:pt x="1549" y="268"/>
                  </a:cubicBezTo>
                  <a:cubicBezTo>
                    <a:pt x="1626" y="175"/>
                    <a:pt x="1707" y="79"/>
                    <a:pt x="1818" y="32"/>
                  </a:cubicBezTo>
                  <a:cubicBezTo>
                    <a:pt x="1853" y="17"/>
                    <a:pt x="1891" y="7"/>
                    <a:pt x="1931" y="3"/>
                  </a:cubicBezTo>
                  <a:cubicBezTo>
                    <a:pt x="1968" y="0"/>
                    <a:pt x="2007" y="1"/>
                    <a:pt x="2045" y="7"/>
                  </a:cubicBezTo>
                  <a:cubicBezTo>
                    <a:pt x="2081" y="12"/>
                    <a:pt x="2116" y="22"/>
                    <a:pt x="2148" y="36"/>
                  </a:cubicBezTo>
                  <a:cubicBezTo>
                    <a:pt x="2180" y="50"/>
                    <a:pt x="2208" y="68"/>
                    <a:pt x="2232" y="88"/>
                  </a:cubicBezTo>
                  <a:cubicBezTo>
                    <a:pt x="2253" y="106"/>
                    <a:pt x="2271" y="126"/>
                    <a:pt x="2288" y="146"/>
                  </a:cubicBezTo>
                  <a:cubicBezTo>
                    <a:pt x="2321" y="183"/>
                    <a:pt x="2354" y="222"/>
                    <a:pt x="2410" y="249"/>
                  </a:cubicBezTo>
                  <a:cubicBezTo>
                    <a:pt x="2476" y="282"/>
                    <a:pt x="2559" y="284"/>
                    <a:pt x="2616" y="280"/>
                  </a:cubicBezTo>
                  <a:cubicBezTo>
                    <a:pt x="2637" y="279"/>
                    <a:pt x="2658" y="277"/>
                    <a:pt x="2674" y="275"/>
                  </a:cubicBezTo>
                  <a:cubicBezTo>
                    <a:pt x="2687" y="273"/>
                    <a:pt x="2701" y="271"/>
                    <a:pt x="2714" y="269"/>
                  </a:cubicBezTo>
                  <a:cubicBezTo>
                    <a:pt x="2749" y="265"/>
                    <a:pt x="2782" y="260"/>
                    <a:pt x="2815" y="259"/>
                  </a:cubicBezTo>
                  <a:cubicBezTo>
                    <a:pt x="2890" y="255"/>
                    <a:pt x="2965" y="266"/>
                    <a:pt x="3031" y="291"/>
                  </a:cubicBezTo>
                  <a:cubicBezTo>
                    <a:pt x="3104" y="318"/>
                    <a:pt x="3167" y="360"/>
                    <a:pt x="3217" y="415"/>
                  </a:cubicBezTo>
                  <a:cubicBezTo>
                    <a:pt x="3324" y="534"/>
                    <a:pt x="3365" y="698"/>
                    <a:pt x="3404" y="856"/>
                  </a:cubicBezTo>
                  <a:cubicBezTo>
                    <a:pt x="3409" y="876"/>
                    <a:pt x="3414" y="896"/>
                    <a:pt x="3419" y="916"/>
                  </a:cubicBezTo>
                  <a:cubicBezTo>
                    <a:pt x="3432" y="966"/>
                    <a:pt x="3443" y="1007"/>
                    <a:pt x="3455" y="1045"/>
                  </a:cubicBezTo>
                  <a:cubicBezTo>
                    <a:pt x="3510" y="1228"/>
                    <a:pt x="3597" y="1409"/>
                    <a:pt x="3681" y="1577"/>
                  </a:cubicBezTo>
                  <a:cubicBezTo>
                    <a:pt x="3743" y="1698"/>
                    <a:pt x="3812" y="1836"/>
                    <a:pt x="3845" y="1986"/>
                  </a:cubicBezTo>
                  <a:cubicBezTo>
                    <a:pt x="3862" y="2064"/>
                    <a:pt x="3868" y="2146"/>
                    <a:pt x="3862" y="2229"/>
                  </a:cubicBezTo>
                  <a:cubicBezTo>
                    <a:pt x="3856" y="2308"/>
                    <a:pt x="3840" y="2389"/>
                    <a:pt x="3813" y="2468"/>
                  </a:cubicBezTo>
                  <a:cubicBezTo>
                    <a:pt x="3762" y="2623"/>
                    <a:pt x="3673" y="2770"/>
                    <a:pt x="3555" y="2892"/>
                  </a:cubicBezTo>
                  <a:cubicBezTo>
                    <a:pt x="3440" y="3013"/>
                    <a:pt x="3301" y="3112"/>
                    <a:pt x="3166" y="3208"/>
                  </a:cubicBezTo>
                  <a:cubicBezTo>
                    <a:pt x="3115" y="3244"/>
                    <a:pt x="3063" y="3281"/>
                    <a:pt x="3012" y="3319"/>
                  </a:cubicBezTo>
                  <a:cubicBezTo>
                    <a:pt x="2933" y="3379"/>
                    <a:pt x="2856" y="3444"/>
                    <a:pt x="2781" y="3507"/>
                  </a:cubicBezTo>
                  <a:cubicBezTo>
                    <a:pt x="2678" y="3594"/>
                    <a:pt x="2572" y="3683"/>
                    <a:pt x="2462" y="3758"/>
                  </a:cubicBezTo>
                  <a:cubicBezTo>
                    <a:pt x="2435" y="3776"/>
                    <a:pt x="2408" y="3793"/>
                    <a:pt x="2382" y="3810"/>
                  </a:cubicBezTo>
                  <a:cubicBezTo>
                    <a:pt x="2256" y="3885"/>
                    <a:pt x="2148" y="3921"/>
                    <a:pt x="2042" y="3921"/>
                  </a:cubicBezTo>
                  <a:cubicBezTo>
                    <a:pt x="2040" y="3921"/>
                    <a:pt x="2037" y="3921"/>
                    <a:pt x="2035" y="3920"/>
                  </a:cubicBezTo>
                  <a:moveTo>
                    <a:pt x="2815" y="259"/>
                  </a:moveTo>
                  <a:cubicBezTo>
                    <a:pt x="2782" y="261"/>
                    <a:pt x="2749" y="265"/>
                    <a:pt x="2714" y="270"/>
                  </a:cubicBezTo>
                  <a:cubicBezTo>
                    <a:pt x="2701" y="272"/>
                    <a:pt x="2688" y="274"/>
                    <a:pt x="2674" y="275"/>
                  </a:cubicBezTo>
                  <a:cubicBezTo>
                    <a:pt x="2658" y="277"/>
                    <a:pt x="2637" y="280"/>
                    <a:pt x="2616" y="281"/>
                  </a:cubicBezTo>
                  <a:cubicBezTo>
                    <a:pt x="2558" y="285"/>
                    <a:pt x="2476" y="283"/>
                    <a:pt x="2410" y="250"/>
                  </a:cubicBezTo>
                  <a:cubicBezTo>
                    <a:pt x="2354" y="222"/>
                    <a:pt x="2320" y="184"/>
                    <a:pt x="2288" y="147"/>
                  </a:cubicBezTo>
                  <a:cubicBezTo>
                    <a:pt x="2270" y="127"/>
                    <a:pt x="2252" y="106"/>
                    <a:pt x="2231" y="88"/>
                  </a:cubicBezTo>
                  <a:cubicBezTo>
                    <a:pt x="2208" y="68"/>
                    <a:pt x="2180" y="51"/>
                    <a:pt x="2148" y="37"/>
                  </a:cubicBezTo>
                  <a:cubicBezTo>
                    <a:pt x="2116" y="23"/>
                    <a:pt x="2081" y="13"/>
                    <a:pt x="2044" y="7"/>
                  </a:cubicBezTo>
                  <a:cubicBezTo>
                    <a:pt x="2007" y="1"/>
                    <a:pt x="1968" y="0"/>
                    <a:pt x="1931" y="4"/>
                  </a:cubicBezTo>
                  <a:cubicBezTo>
                    <a:pt x="1891" y="8"/>
                    <a:pt x="1853" y="18"/>
                    <a:pt x="1819" y="33"/>
                  </a:cubicBezTo>
                  <a:cubicBezTo>
                    <a:pt x="1708" y="80"/>
                    <a:pt x="1627" y="176"/>
                    <a:pt x="1549" y="269"/>
                  </a:cubicBezTo>
                  <a:cubicBezTo>
                    <a:pt x="1533" y="288"/>
                    <a:pt x="1517" y="308"/>
                    <a:pt x="1500" y="326"/>
                  </a:cubicBezTo>
                  <a:cubicBezTo>
                    <a:pt x="1445" y="389"/>
                    <a:pt x="1388" y="438"/>
                    <a:pt x="1331" y="472"/>
                  </a:cubicBezTo>
                  <a:cubicBezTo>
                    <a:pt x="1261" y="513"/>
                    <a:pt x="1191" y="530"/>
                    <a:pt x="1125" y="522"/>
                  </a:cubicBezTo>
                  <a:cubicBezTo>
                    <a:pt x="1109" y="520"/>
                    <a:pt x="1094" y="517"/>
                    <a:pt x="1079" y="514"/>
                  </a:cubicBezTo>
                  <a:cubicBezTo>
                    <a:pt x="1058" y="510"/>
                    <a:pt x="1036" y="506"/>
                    <a:pt x="1014" y="505"/>
                  </a:cubicBezTo>
                  <a:cubicBezTo>
                    <a:pt x="1011" y="505"/>
                    <a:pt x="1009" y="505"/>
                    <a:pt x="1006" y="505"/>
                  </a:cubicBezTo>
                  <a:cubicBezTo>
                    <a:pt x="946" y="505"/>
                    <a:pt x="890" y="534"/>
                    <a:pt x="842" y="561"/>
                  </a:cubicBezTo>
                  <a:cubicBezTo>
                    <a:pt x="829" y="569"/>
                    <a:pt x="816" y="576"/>
                    <a:pt x="803" y="583"/>
                  </a:cubicBezTo>
                  <a:cubicBezTo>
                    <a:pt x="689" y="648"/>
                    <a:pt x="599" y="699"/>
                    <a:pt x="527" y="816"/>
                  </a:cubicBezTo>
                  <a:cubicBezTo>
                    <a:pt x="519" y="829"/>
                    <a:pt x="512" y="844"/>
                    <a:pt x="505" y="858"/>
                  </a:cubicBezTo>
                  <a:cubicBezTo>
                    <a:pt x="502" y="864"/>
                    <a:pt x="499" y="871"/>
                    <a:pt x="496" y="877"/>
                  </a:cubicBezTo>
                  <a:cubicBezTo>
                    <a:pt x="450" y="968"/>
                    <a:pt x="439" y="1108"/>
                    <a:pt x="438" y="1209"/>
                  </a:cubicBezTo>
                  <a:cubicBezTo>
                    <a:pt x="438" y="1226"/>
                    <a:pt x="438" y="1242"/>
                    <a:pt x="438" y="1259"/>
                  </a:cubicBezTo>
                  <a:cubicBezTo>
                    <a:pt x="437" y="1322"/>
                    <a:pt x="437" y="1389"/>
                    <a:pt x="429" y="1448"/>
                  </a:cubicBezTo>
                  <a:cubicBezTo>
                    <a:pt x="420" y="1514"/>
                    <a:pt x="403" y="1565"/>
                    <a:pt x="376" y="1604"/>
                  </a:cubicBezTo>
                  <a:cubicBezTo>
                    <a:pt x="357" y="1632"/>
                    <a:pt x="323" y="1652"/>
                    <a:pt x="288" y="1674"/>
                  </a:cubicBezTo>
                  <a:cubicBezTo>
                    <a:pt x="259" y="1691"/>
                    <a:pt x="230" y="1709"/>
                    <a:pt x="208" y="1731"/>
                  </a:cubicBezTo>
                  <a:cubicBezTo>
                    <a:pt x="145" y="1797"/>
                    <a:pt x="97" y="1869"/>
                    <a:pt x="64" y="1947"/>
                  </a:cubicBezTo>
                  <a:cubicBezTo>
                    <a:pt x="38" y="2009"/>
                    <a:pt x="21" y="2076"/>
                    <a:pt x="11" y="2152"/>
                  </a:cubicBezTo>
                  <a:cubicBezTo>
                    <a:pt x="4" y="2214"/>
                    <a:pt x="1" y="2280"/>
                    <a:pt x="3" y="2362"/>
                  </a:cubicBezTo>
                  <a:cubicBezTo>
                    <a:pt x="7" y="2524"/>
                    <a:pt x="28" y="2652"/>
                    <a:pt x="70" y="2765"/>
                  </a:cubicBezTo>
                  <a:cubicBezTo>
                    <a:pt x="91" y="2821"/>
                    <a:pt x="119" y="2878"/>
                    <a:pt x="152" y="2933"/>
                  </a:cubicBezTo>
                  <a:cubicBezTo>
                    <a:pt x="288" y="3156"/>
                    <a:pt x="508" y="3346"/>
                    <a:pt x="770" y="3468"/>
                  </a:cubicBezTo>
                  <a:cubicBezTo>
                    <a:pt x="829" y="3495"/>
                    <a:pt x="889" y="3518"/>
                    <a:pt x="947" y="3540"/>
                  </a:cubicBezTo>
                  <a:cubicBezTo>
                    <a:pt x="973" y="3550"/>
                    <a:pt x="1000" y="3561"/>
                    <a:pt x="1027" y="3571"/>
                  </a:cubicBezTo>
                  <a:cubicBezTo>
                    <a:pt x="1138" y="3616"/>
                    <a:pt x="1237" y="3662"/>
                    <a:pt x="1332" y="3706"/>
                  </a:cubicBezTo>
                  <a:cubicBezTo>
                    <a:pt x="1395" y="3736"/>
                    <a:pt x="1454" y="3763"/>
                    <a:pt x="1516" y="3790"/>
                  </a:cubicBezTo>
                  <a:cubicBezTo>
                    <a:pt x="1660" y="3852"/>
                    <a:pt x="1834" y="3917"/>
                    <a:pt x="2035" y="3920"/>
                  </a:cubicBezTo>
                  <a:cubicBezTo>
                    <a:pt x="2037" y="3920"/>
                    <a:pt x="2040" y="3920"/>
                    <a:pt x="2042" y="3920"/>
                  </a:cubicBezTo>
                  <a:cubicBezTo>
                    <a:pt x="2148" y="3920"/>
                    <a:pt x="2256" y="3884"/>
                    <a:pt x="2381" y="3809"/>
                  </a:cubicBezTo>
                  <a:cubicBezTo>
                    <a:pt x="2408" y="3793"/>
                    <a:pt x="2435" y="3776"/>
                    <a:pt x="2462" y="3758"/>
                  </a:cubicBezTo>
                  <a:cubicBezTo>
                    <a:pt x="2572" y="3682"/>
                    <a:pt x="2678" y="3593"/>
                    <a:pt x="2780" y="3507"/>
                  </a:cubicBezTo>
                  <a:cubicBezTo>
                    <a:pt x="2855" y="3444"/>
                    <a:pt x="2932" y="3379"/>
                    <a:pt x="3012" y="3319"/>
                  </a:cubicBezTo>
                  <a:cubicBezTo>
                    <a:pt x="3062" y="3281"/>
                    <a:pt x="3115" y="3243"/>
                    <a:pt x="3166" y="3207"/>
                  </a:cubicBezTo>
                  <a:cubicBezTo>
                    <a:pt x="3300" y="3111"/>
                    <a:pt x="3439" y="3012"/>
                    <a:pt x="3555" y="2891"/>
                  </a:cubicBezTo>
                  <a:cubicBezTo>
                    <a:pt x="3672" y="2769"/>
                    <a:pt x="3761" y="2623"/>
                    <a:pt x="3813" y="2468"/>
                  </a:cubicBezTo>
                  <a:cubicBezTo>
                    <a:pt x="3839" y="2389"/>
                    <a:pt x="3855" y="2308"/>
                    <a:pt x="3861" y="2228"/>
                  </a:cubicBezTo>
                  <a:cubicBezTo>
                    <a:pt x="3867" y="2146"/>
                    <a:pt x="3861" y="2064"/>
                    <a:pt x="3844" y="1986"/>
                  </a:cubicBezTo>
                  <a:cubicBezTo>
                    <a:pt x="3812" y="1836"/>
                    <a:pt x="3742" y="1698"/>
                    <a:pt x="3681" y="1577"/>
                  </a:cubicBezTo>
                  <a:cubicBezTo>
                    <a:pt x="3596" y="1409"/>
                    <a:pt x="3510" y="1229"/>
                    <a:pt x="3454" y="1046"/>
                  </a:cubicBezTo>
                  <a:cubicBezTo>
                    <a:pt x="3442" y="1008"/>
                    <a:pt x="3431" y="966"/>
                    <a:pt x="3418" y="916"/>
                  </a:cubicBezTo>
                  <a:cubicBezTo>
                    <a:pt x="3413" y="897"/>
                    <a:pt x="3408" y="876"/>
                    <a:pt x="3403" y="856"/>
                  </a:cubicBezTo>
                  <a:cubicBezTo>
                    <a:pt x="3364" y="698"/>
                    <a:pt x="3324" y="534"/>
                    <a:pt x="3217" y="416"/>
                  </a:cubicBezTo>
                  <a:cubicBezTo>
                    <a:pt x="3166" y="360"/>
                    <a:pt x="3104" y="318"/>
                    <a:pt x="3031" y="291"/>
                  </a:cubicBezTo>
                  <a:cubicBezTo>
                    <a:pt x="2973" y="270"/>
                    <a:pt x="2908" y="259"/>
                    <a:pt x="2843" y="259"/>
                  </a:cubicBezTo>
                  <a:cubicBezTo>
                    <a:pt x="2834" y="259"/>
                    <a:pt x="2824" y="259"/>
                    <a:pt x="2815" y="25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0" name="Freeform 37">
              <a:extLst>
                <a:ext uri="{FF2B5EF4-FFF2-40B4-BE49-F238E27FC236}">
                  <a16:creationId xmlns:a16="http://schemas.microsoft.com/office/drawing/2014/main" id="{4E1153E1-7818-41B9-ABED-3F6D04BACB8D}"/>
                </a:ext>
              </a:extLst>
            </p:cNvPr>
            <p:cNvSpPr>
              <a:spLocks noEditPoints="1"/>
            </p:cNvSpPr>
            <p:nvPr/>
          </p:nvSpPr>
          <p:spPr bwMode="auto">
            <a:xfrm>
              <a:off x="4255" y="741"/>
              <a:ext cx="2973" cy="3062"/>
            </a:xfrm>
            <a:custGeom>
              <a:avLst/>
              <a:gdLst>
                <a:gd name="T0" fmla="*/ 1547 w 4017"/>
                <a:gd name="T1" fmla="*/ 3979 h 4137"/>
                <a:gd name="T2" fmla="*/ 1059 w 4017"/>
                <a:gd name="T3" fmla="*/ 3730 h 4137"/>
                <a:gd name="T4" fmla="*/ 798 w 4017"/>
                <a:gd name="T5" fmla="*/ 3624 h 4137"/>
                <a:gd name="T6" fmla="*/ 67 w 4017"/>
                <a:gd name="T7" fmla="*/ 2901 h 4137"/>
                <a:gd name="T8" fmla="*/ 66 w 4017"/>
                <a:gd name="T9" fmla="*/ 2050 h 4137"/>
                <a:gd name="T10" fmla="*/ 303 w 4017"/>
                <a:gd name="T11" fmla="*/ 1766 h 4137"/>
                <a:gd name="T12" fmla="*/ 453 w 4017"/>
                <a:gd name="T13" fmla="*/ 1340 h 4137"/>
                <a:gd name="T14" fmla="*/ 498 w 4017"/>
                <a:gd name="T15" fmla="*/ 961 h 4137"/>
                <a:gd name="T16" fmla="*/ 526 w 4017"/>
                <a:gd name="T17" fmla="*/ 897 h 4137"/>
                <a:gd name="T18" fmla="*/ 1009 w 4017"/>
                <a:gd name="T19" fmla="*/ 555 h 4137"/>
                <a:gd name="T20" fmla="*/ 1124 w 4017"/>
                <a:gd name="T21" fmla="*/ 576 h 4137"/>
                <a:gd name="T22" fmla="*/ 1559 w 4017"/>
                <a:gd name="T23" fmla="*/ 314 h 4137"/>
                <a:gd name="T24" fmla="*/ 2270 w 4017"/>
                <a:gd name="T25" fmla="*/ 143 h 4137"/>
                <a:gd name="T26" fmla="*/ 2446 w 4017"/>
                <a:gd name="T27" fmla="*/ 328 h 4137"/>
                <a:gd name="T28" fmla="*/ 2717 w 4017"/>
                <a:gd name="T29" fmla="*/ 357 h 4137"/>
                <a:gd name="T30" fmla="*/ 2863 w 4017"/>
                <a:gd name="T31" fmla="*/ 337 h 4137"/>
                <a:gd name="T32" fmla="*/ 3485 w 4017"/>
                <a:gd name="T33" fmla="*/ 954 h 4137"/>
                <a:gd name="T34" fmla="*/ 3533 w 4017"/>
                <a:gd name="T35" fmla="*/ 1139 h 4137"/>
                <a:gd name="T36" fmla="*/ 3770 w 4017"/>
                <a:gd name="T37" fmla="*/ 1698 h 4137"/>
                <a:gd name="T38" fmla="*/ 3653 w 4017"/>
                <a:gd name="T39" fmla="*/ 3054 h 4137"/>
                <a:gd name="T40" fmla="*/ 3089 w 4017"/>
                <a:gd name="T41" fmla="*/ 3497 h 4137"/>
                <a:gd name="T42" fmla="*/ 2518 w 4017"/>
                <a:gd name="T43" fmla="*/ 3963 h 4137"/>
                <a:gd name="T44" fmla="*/ 2085 w 4017"/>
                <a:gd name="T45" fmla="*/ 4137 h 4137"/>
                <a:gd name="T46" fmla="*/ 2864 w 4017"/>
                <a:gd name="T47" fmla="*/ 344 h 4137"/>
                <a:gd name="T48" fmla="*/ 2718 w 4017"/>
                <a:gd name="T49" fmla="*/ 364 h 4137"/>
                <a:gd name="T50" fmla="*/ 2443 w 4017"/>
                <a:gd name="T51" fmla="*/ 334 h 4137"/>
                <a:gd name="T52" fmla="*/ 2265 w 4017"/>
                <a:gd name="T53" fmla="*/ 148 h 4137"/>
                <a:gd name="T54" fmla="*/ 1564 w 4017"/>
                <a:gd name="T55" fmla="*/ 319 h 4137"/>
                <a:gd name="T56" fmla="*/ 1123 w 4017"/>
                <a:gd name="T57" fmla="*/ 583 h 4137"/>
                <a:gd name="T58" fmla="*/ 1009 w 4017"/>
                <a:gd name="T59" fmla="*/ 562 h 4137"/>
                <a:gd name="T60" fmla="*/ 533 w 4017"/>
                <a:gd name="T61" fmla="*/ 900 h 4137"/>
                <a:gd name="T62" fmla="*/ 505 w 4017"/>
                <a:gd name="T63" fmla="*/ 964 h 4137"/>
                <a:gd name="T64" fmla="*/ 460 w 4017"/>
                <a:gd name="T65" fmla="*/ 1339 h 4137"/>
                <a:gd name="T66" fmla="*/ 307 w 4017"/>
                <a:gd name="T67" fmla="*/ 1772 h 4137"/>
                <a:gd name="T68" fmla="*/ 73 w 4017"/>
                <a:gd name="T69" fmla="*/ 2053 h 4137"/>
                <a:gd name="T70" fmla="*/ 74 w 4017"/>
                <a:gd name="T71" fmla="*/ 2898 h 4137"/>
                <a:gd name="T72" fmla="*/ 801 w 4017"/>
                <a:gd name="T73" fmla="*/ 3618 h 4137"/>
                <a:gd name="T74" fmla="*/ 1062 w 4017"/>
                <a:gd name="T75" fmla="*/ 3723 h 4137"/>
                <a:gd name="T76" fmla="*/ 1551 w 4017"/>
                <a:gd name="T77" fmla="*/ 3973 h 4137"/>
                <a:gd name="T78" fmla="*/ 2432 w 4017"/>
                <a:gd name="T79" fmla="*/ 4012 h 4137"/>
                <a:gd name="T80" fmla="*/ 2831 w 4017"/>
                <a:gd name="T81" fmla="*/ 3702 h 4137"/>
                <a:gd name="T82" fmla="*/ 3252 w 4017"/>
                <a:gd name="T83" fmla="*/ 3371 h 4137"/>
                <a:gd name="T84" fmla="*/ 3934 w 4017"/>
                <a:gd name="T85" fmla="*/ 2108 h 4137"/>
                <a:gd name="T86" fmla="*/ 3758 w 4017"/>
                <a:gd name="T87" fmla="*/ 1690 h 4137"/>
                <a:gd name="T88" fmla="*/ 3491 w 4017"/>
                <a:gd name="T89" fmla="*/ 1008 h 4137"/>
                <a:gd name="T90" fmla="*/ 3282 w 4017"/>
                <a:gd name="T91" fmla="*/ 494 h 4137"/>
                <a:gd name="T92" fmla="*/ 2864 w 4017"/>
                <a:gd name="T93" fmla="*/ 344 h 4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7" h="4137">
                  <a:moveTo>
                    <a:pt x="2072" y="4137"/>
                  </a:moveTo>
                  <a:cubicBezTo>
                    <a:pt x="1867" y="4132"/>
                    <a:pt x="1692" y="4054"/>
                    <a:pt x="1547" y="3979"/>
                  </a:cubicBezTo>
                  <a:cubicBezTo>
                    <a:pt x="1501" y="3955"/>
                    <a:pt x="1456" y="3931"/>
                    <a:pt x="1408" y="3905"/>
                  </a:cubicBezTo>
                  <a:cubicBezTo>
                    <a:pt x="1301" y="3846"/>
                    <a:pt x="1189" y="3785"/>
                    <a:pt x="1059" y="3730"/>
                  </a:cubicBezTo>
                  <a:cubicBezTo>
                    <a:pt x="1024" y="3715"/>
                    <a:pt x="990" y="3702"/>
                    <a:pt x="953" y="3687"/>
                  </a:cubicBezTo>
                  <a:cubicBezTo>
                    <a:pt x="902" y="3668"/>
                    <a:pt x="850" y="3648"/>
                    <a:pt x="798" y="3624"/>
                  </a:cubicBezTo>
                  <a:cubicBezTo>
                    <a:pt x="520" y="3498"/>
                    <a:pt x="291" y="3303"/>
                    <a:pt x="152" y="3075"/>
                  </a:cubicBezTo>
                  <a:cubicBezTo>
                    <a:pt x="117" y="3018"/>
                    <a:pt x="89" y="2959"/>
                    <a:pt x="67" y="2901"/>
                  </a:cubicBezTo>
                  <a:cubicBezTo>
                    <a:pt x="13" y="2752"/>
                    <a:pt x="4" y="2598"/>
                    <a:pt x="2" y="2482"/>
                  </a:cubicBezTo>
                  <a:cubicBezTo>
                    <a:pt x="0" y="2349"/>
                    <a:pt x="6" y="2194"/>
                    <a:pt x="66" y="2050"/>
                  </a:cubicBezTo>
                  <a:cubicBezTo>
                    <a:pt x="100" y="1969"/>
                    <a:pt x="152" y="1892"/>
                    <a:pt x="217" y="1826"/>
                  </a:cubicBezTo>
                  <a:cubicBezTo>
                    <a:pt x="241" y="1802"/>
                    <a:pt x="272" y="1784"/>
                    <a:pt x="303" y="1766"/>
                  </a:cubicBezTo>
                  <a:cubicBezTo>
                    <a:pt x="340" y="1745"/>
                    <a:pt x="375" y="1725"/>
                    <a:pt x="395" y="1697"/>
                  </a:cubicBezTo>
                  <a:cubicBezTo>
                    <a:pt x="456" y="1610"/>
                    <a:pt x="455" y="1479"/>
                    <a:pt x="453" y="1340"/>
                  </a:cubicBezTo>
                  <a:cubicBezTo>
                    <a:pt x="452" y="1327"/>
                    <a:pt x="452" y="1314"/>
                    <a:pt x="452" y="1300"/>
                  </a:cubicBezTo>
                  <a:cubicBezTo>
                    <a:pt x="451" y="1196"/>
                    <a:pt x="458" y="1052"/>
                    <a:pt x="498" y="961"/>
                  </a:cubicBezTo>
                  <a:cubicBezTo>
                    <a:pt x="501" y="954"/>
                    <a:pt x="504" y="947"/>
                    <a:pt x="507" y="940"/>
                  </a:cubicBezTo>
                  <a:cubicBezTo>
                    <a:pt x="513" y="925"/>
                    <a:pt x="519" y="910"/>
                    <a:pt x="526" y="897"/>
                  </a:cubicBezTo>
                  <a:cubicBezTo>
                    <a:pt x="599" y="758"/>
                    <a:pt x="701" y="695"/>
                    <a:pt x="829" y="616"/>
                  </a:cubicBezTo>
                  <a:cubicBezTo>
                    <a:pt x="883" y="582"/>
                    <a:pt x="943" y="551"/>
                    <a:pt x="1009" y="555"/>
                  </a:cubicBezTo>
                  <a:cubicBezTo>
                    <a:pt x="1032" y="557"/>
                    <a:pt x="1055" y="562"/>
                    <a:pt x="1077" y="567"/>
                  </a:cubicBezTo>
                  <a:cubicBezTo>
                    <a:pt x="1093" y="570"/>
                    <a:pt x="1108" y="574"/>
                    <a:pt x="1124" y="576"/>
                  </a:cubicBezTo>
                  <a:cubicBezTo>
                    <a:pt x="1283" y="598"/>
                    <a:pt x="1421" y="478"/>
                    <a:pt x="1510" y="374"/>
                  </a:cubicBezTo>
                  <a:cubicBezTo>
                    <a:pt x="1526" y="354"/>
                    <a:pt x="1543" y="334"/>
                    <a:pt x="1559" y="314"/>
                  </a:cubicBezTo>
                  <a:cubicBezTo>
                    <a:pt x="1639" y="215"/>
                    <a:pt x="1722" y="113"/>
                    <a:pt x="1839" y="64"/>
                  </a:cubicBezTo>
                  <a:cubicBezTo>
                    <a:pt x="1996" y="0"/>
                    <a:pt x="2181" y="54"/>
                    <a:pt x="2270" y="143"/>
                  </a:cubicBezTo>
                  <a:cubicBezTo>
                    <a:pt x="2291" y="164"/>
                    <a:pt x="2308" y="187"/>
                    <a:pt x="2325" y="210"/>
                  </a:cubicBezTo>
                  <a:cubicBezTo>
                    <a:pt x="2357" y="253"/>
                    <a:pt x="2389" y="296"/>
                    <a:pt x="2446" y="328"/>
                  </a:cubicBezTo>
                  <a:cubicBezTo>
                    <a:pt x="2514" y="365"/>
                    <a:pt x="2598" y="368"/>
                    <a:pt x="2657" y="363"/>
                  </a:cubicBezTo>
                  <a:cubicBezTo>
                    <a:pt x="2674" y="362"/>
                    <a:pt x="2693" y="360"/>
                    <a:pt x="2717" y="357"/>
                  </a:cubicBezTo>
                  <a:cubicBezTo>
                    <a:pt x="2733" y="354"/>
                    <a:pt x="2749" y="352"/>
                    <a:pt x="2766" y="349"/>
                  </a:cubicBezTo>
                  <a:cubicBezTo>
                    <a:pt x="2799" y="344"/>
                    <a:pt x="2831" y="339"/>
                    <a:pt x="2863" y="337"/>
                  </a:cubicBezTo>
                  <a:cubicBezTo>
                    <a:pt x="3030" y="324"/>
                    <a:pt x="3185" y="380"/>
                    <a:pt x="3287" y="490"/>
                  </a:cubicBezTo>
                  <a:cubicBezTo>
                    <a:pt x="3403" y="613"/>
                    <a:pt x="3445" y="786"/>
                    <a:pt x="3485" y="954"/>
                  </a:cubicBezTo>
                  <a:cubicBezTo>
                    <a:pt x="3489" y="971"/>
                    <a:pt x="3493" y="989"/>
                    <a:pt x="3497" y="1006"/>
                  </a:cubicBezTo>
                  <a:cubicBezTo>
                    <a:pt x="3510" y="1059"/>
                    <a:pt x="3522" y="1101"/>
                    <a:pt x="3533" y="1139"/>
                  </a:cubicBezTo>
                  <a:cubicBezTo>
                    <a:pt x="3592" y="1342"/>
                    <a:pt x="3688" y="1538"/>
                    <a:pt x="3764" y="1687"/>
                  </a:cubicBezTo>
                  <a:cubicBezTo>
                    <a:pt x="3770" y="1698"/>
                    <a:pt x="3770" y="1698"/>
                    <a:pt x="3770" y="1698"/>
                  </a:cubicBezTo>
                  <a:cubicBezTo>
                    <a:pt x="3837" y="1828"/>
                    <a:pt x="3906" y="1961"/>
                    <a:pt x="3941" y="2107"/>
                  </a:cubicBezTo>
                  <a:cubicBezTo>
                    <a:pt x="4017" y="2425"/>
                    <a:pt x="3907" y="2788"/>
                    <a:pt x="3653" y="3054"/>
                  </a:cubicBezTo>
                  <a:cubicBezTo>
                    <a:pt x="3536" y="3177"/>
                    <a:pt x="3393" y="3278"/>
                    <a:pt x="3256" y="3376"/>
                  </a:cubicBezTo>
                  <a:cubicBezTo>
                    <a:pt x="3201" y="3415"/>
                    <a:pt x="3144" y="3456"/>
                    <a:pt x="3089" y="3497"/>
                  </a:cubicBezTo>
                  <a:cubicBezTo>
                    <a:pt x="3002" y="3564"/>
                    <a:pt x="2917" y="3637"/>
                    <a:pt x="2836" y="3707"/>
                  </a:cubicBezTo>
                  <a:cubicBezTo>
                    <a:pt x="2734" y="3795"/>
                    <a:pt x="2628" y="3885"/>
                    <a:pt x="2518" y="3963"/>
                  </a:cubicBezTo>
                  <a:cubicBezTo>
                    <a:pt x="2491" y="3982"/>
                    <a:pt x="2463" y="4001"/>
                    <a:pt x="2435" y="4018"/>
                  </a:cubicBezTo>
                  <a:cubicBezTo>
                    <a:pt x="2306" y="4099"/>
                    <a:pt x="2194" y="4137"/>
                    <a:pt x="2085" y="4137"/>
                  </a:cubicBezTo>
                  <a:cubicBezTo>
                    <a:pt x="2081" y="4137"/>
                    <a:pt x="2077" y="4137"/>
                    <a:pt x="2072" y="4137"/>
                  </a:cubicBezTo>
                  <a:moveTo>
                    <a:pt x="2864" y="344"/>
                  </a:moveTo>
                  <a:cubicBezTo>
                    <a:pt x="2832" y="346"/>
                    <a:pt x="2800" y="351"/>
                    <a:pt x="2767" y="356"/>
                  </a:cubicBezTo>
                  <a:cubicBezTo>
                    <a:pt x="2750" y="359"/>
                    <a:pt x="2734" y="361"/>
                    <a:pt x="2718" y="364"/>
                  </a:cubicBezTo>
                  <a:cubicBezTo>
                    <a:pt x="2694" y="367"/>
                    <a:pt x="2675" y="369"/>
                    <a:pt x="2657" y="370"/>
                  </a:cubicBezTo>
                  <a:cubicBezTo>
                    <a:pt x="2598" y="375"/>
                    <a:pt x="2512" y="372"/>
                    <a:pt x="2443" y="334"/>
                  </a:cubicBezTo>
                  <a:cubicBezTo>
                    <a:pt x="2384" y="302"/>
                    <a:pt x="2351" y="257"/>
                    <a:pt x="2319" y="214"/>
                  </a:cubicBezTo>
                  <a:cubicBezTo>
                    <a:pt x="2303" y="192"/>
                    <a:pt x="2286" y="169"/>
                    <a:pt x="2265" y="148"/>
                  </a:cubicBezTo>
                  <a:cubicBezTo>
                    <a:pt x="2178" y="60"/>
                    <a:pt x="1996" y="7"/>
                    <a:pt x="1842" y="71"/>
                  </a:cubicBezTo>
                  <a:cubicBezTo>
                    <a:pt x="1726" y="119"/>
                    <a:pt x="1644" y="220"/>
                    <a:pt x="1564" y="319"/>
                  </a:cubicBezTo>
                  <a:cubicBezTo>
                    <a:pt x="1548" y="338"/>
                    <a:pt x="1532" y="359"/>
                    <a:pt x="1515" y="378"/>
                  </a:cubicBezTo>
                  <a:cubicBezTo>
                    <a:pt x="1425" y="484"/>
                    <a:pt x="1285" y="605"/>
                    <a:pt x="1123" y="583"/>
                  </a:cubicBezTo>
                  <a:cubicBezTo>
                    <a:pt x="1107" y="580"/>
                    <a:pt x="1091" y="577"/>
                    <a:pt x="1076" y="573"/>
                  </a:cubicBezTo>
                  <a:cubicBezTo>
                    <a:pt x="1054" y="569"/>
                    <a:pt x="1031" y="564"/>
                    <a:pt x="1009" y="562"/>
                  </a:cubicBezTo>
                  <a:cubicBezTo>
                    <a:pt x="945" y="559"/>
                    <a:pt x="886" y="589"/>
                    <a:pt x="832" y="622"/>
                  </a:cubicBezTo>
                  <a:cubicBezTo>
                    <a:pt x="705" y="701"/>
                    <a:pt x="605" y="763"/>
                    <a:pt x="533" y="900"/>
                  </a:cubicBezTo>
                  <a:cubicBezTo>
                    <a:pt x="525" y="913"/>
                    <a:pt x="520" y="927"/>
                    <a:pt x="514" y="942"/>
                  </a:cubicBezTo>
                  <a:cubicBezTo>
                    <a:pt x="511" y="949"/>
                    <a:pt x="508" y="957"/>
                    <a:pt x="505" y="964"/>
                  </a:cubicBezTo>
                  <a:cubicBezTo>
                    <a:pt x="465" y="1054"/>
                    <a:pt x="458" y="1196"/>
                    <a:pt x="459" y="1300"/>
                  </a:cubicBezTo>
                  <a:cubicBezTo>
                    <a:pt x="459" y="1313"/>
                    <a:pt x="459" y="1326"/>
                    <a:pt x="460" y="1339"/>
                  </a:cubicBezTo>
                  <a:cubicBezTo>
                    <a:pt x="462" y="1480"/>
                    <a:pt x="463" y="1612"/>
                    <a:pt x="401" y="1701"/>
                  </a:cubicBezTo>
                  <a:cubicBezTo>
                    <a:pt x="380" y="1731"/>
                    <a:pt x="344" y="1751"/>
                    <a:pt x="307" y="1772"/>
                  </a:cubicBezTo>
                  <a:cubicBezTo>
                    <a:pt x="276" y="1789"/>
                    <a:pt x="245" y="1807"/>
                    <a:pt x="222" y="1830"/>
                  </a:cubicBezTo>
                  <a:cubicBezTo>
                    <a:pt x="157" y="1896"/>
                    <a:pt x="106" y="1973"/>
                    <a:pt x="73" y="2053"/>
                  </a:cubicBezTo>
                  <a:cubicBezTo>
                    <a:pt x="13" y="2196"/>
                    <a:pt x="7" y="2350"/>
                    <a:pt x="9" y="2482"/>
                  </a:cubicBezTo>
                  <a:cubicBezTo>
                    <a:pt x="11" y="2598"/>
                    <a:pt x="20" y="2750"/>
                    <a:pt x="74" y="2898"/>
                  </a:cubicBezTo>
                  <a:cubicBezTo>
                    <a:pt x="95" y="2957"/>
                    <a:pt x="123" y="3015"/>
                    <a:pt x="158" y="3072"/>
                  </a:cubicBezTo>
                  <a:cubicBezTo>
                    <a:pt x="296" y="3299"/>
                    <a:pt x="525" y="3493"/>
                    <a:pt x="801" y="3618"/>
                  </a:cubicBezTo>
                  <a:cubicBezTo>
                    <a:pt x="853" y="3641"/>
                    <a:pt x="905" y="3661"/>
                    <a:pt x="955" y="3681"/>
                  </a:cubicBezTo>
                  <a:cubicBezTo>
                    <a:pt x="992" y="3695"/>
                    <a:pt x="1027" y="3709"/>
                    <a:pt x="1062" y="3723"/>
                  </a:cubicBezTo>
                  <a:cubicBezTo>
                    <a:pt x="1192" y="3778"/>
                    <a:pt x="1304" y="3839"/>
                    <a:pt x="1412" y="3899"/>
                  </a:cubicBezTo>
                  <a:cubicBezTo>
                    <a:pt x="1459" y="3925"/>
                    <a:pt x="1504" y="3949"/>
                    <a:pt x="1551" y="3973"/>
                  </a:cubicBezTo>
                  <a:cubicBezTo>
                    <a:pt x="1694" y="4048"/>
                    <a:pt x="1869" y="4125"/>
                    <a:pt x="2073" y="4130"/>
                  </a:cubicBezTo>
                  <a:cubicBezTo>
                    <a:pt x="2184" y="4133"/>
                    <a:pt x="2298" y="4096"/>
                    <a:pt x="2432" y="4012"/>
                  </a:cubicBezTo>
                  <a:cubicBezTo>
                    <a:pt x="2459" y="3995"/>
                    <a:pt x="2487" y="3976"/>
                    <a:pt x="2514" y="3957"/>
                  </a:cubicBezTo>
                  <a:cubicBezTo>
                    <a:pt x="2624" y="3880"/>
                    <a:pt x="2729" y="3789"/>
                    <a:pt x="2831" y="3702"/>
                  </a:cubicBezTo>
                  <a:cubicBezTo>
                    <a:pt x="2913" y="3631"/>
                    <a:pt x="2997" y="3559"/>
                    <a:pt x="3085" y="3492"/>
                  </a:cubicBezTo>
                  <a:cubicBezTo>
                    <a:pt x="3139" y="3450"/>
                    <a:pt x="3197" y="3410"/>
                    <a:pt x="3252" y="3371"/>
                  </a:cubicBezTo>
                  <a:cubicBezTo>
                    <a:pt x="3389" y="3273"/>
                    <a:pt x="3531" y="3172"/>
                    <a:pt x="3648" y="3049"/>
                  </a:cubicBezTo>
                  <a:cubicBezTo>
                    <a:pt x="3900" y="2785"/>
                    <a:pt x="4010" y="2424"/>
                    <a:pt x="3934" y="2108"/>
                  </a:cubicBezTo>
                  <a:cubicBezTo>
                    <a:pt x="3899" y="1964"/>
                    <a:pt x="3833" y="1836"/>
                    <a:pt x="3764" y="1702"/>
                  </a:cubicBezTo>
                  <a:cubicBezTo>
                    <a:pt x="3758" y="1690"/>
                    <a:pt x="3758" y="1690"/>
                    <a:pt x="3758" y="1690"/>
                  </a:cubicBezTo>
                  <a:cubicBezTo>
                    <a:pt x="3681" y="1541"/>
                    <a:pt x="3586" y="1345"/>
                    <a:pt x="3526" y="1141"/>
                  </a:cubicBezTo>
                  <a:cubicBezTo>
                    <a:pt x="3515" y="1103"/>
                    <a:pt x="3504" y="1061"/>
                    <a:pt x="3491" y="1008"/>
                  </a:cubicBezTo>
                  <a:cubicBezTo>
                    <a:pt x="3486" y="990"/>
                    <a:pt x="3482" y="973"/>
                    <a:pt x="3478" y="955"/>
                  </a:cubicBezTo>
                  <a:cubicBezTo>
                    <a:pt x="3438" y="789"/>
                    <a:pt x="3397" y="617"/>
                    <a:pt x="3282" y="494"/>
                  </a:cubicBezTo>
                  <a:cubicBezTo>
                    <a:pt x="3191" y="396"/>
                    <a:pt x="3057" y="342"/>
                    <a:pt x="2910" y="342"/>
                  </a:cubicBezTo>
                  <a:cubicBezTo>
                    <a:pt x="2895" y="342"/>
                    <a:pt x="2879" y="342"/>
                    <a:pt x="2864" y="34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1" name="Freeform 38">
              <a:extLst>
                <a:ext uri="{FF2B5EF4-FFF2-40B4-BE49-F238E27FC236}">
                  <a16:creationId xmlns:a16="http://schemas.microsoft.com/office/drawing/2014/main" id="{A03CEE55-4D14-4C3A-8EEC-31EB580E2EE3}"/>
                </a:ext>
              </a:extLst>
            </p:cNvPr>
            <p:cNvSpPr>
              <a:spLocks noEditPoints="1"/>
            </p:cNvSpPr>
            <p:nvPr/>
          </p:nvSpPr>
          <p:spPr bwMode="auto">
            <a:xfrm>
              <a:off x="4222" y="690"/>
              <a:ext cx="3001" cy="3169"/>
            </a:xfrm>
            <a:custGeom>
              <a:avLst/>
              <a:gdLst>
                <a:gd name="T0" fmla="*/ 1575 w 4055"/>
                <a:gd name="T1" fmla="*/ 4094 h 4281"/>
                <a:gd name="T2" fmla="*/ 1087 w 4055"/>
                <a:gd name="T3" fmla="*/ 3813 h 4281"/>
                <a:gd name="T4" fmla="*/ 822 w 4055"/>
                <a:gd name="T5" fmla="*/ 3705 h 4281"/>
                <a:gd name="T6" fmla="*/ 150 w 4055"/>
                <a:gd name="T7" fmla="*/ 3145 h 4281"/>
                <a:gd name="T8" fmla="*/ 14 w 4055"/>
                <a:gd name="T9" fmla="*/ 2751 h 4281"/>
                <a:gd name="T10" fmla="*/ 12 w 4055"/>
                <a:gd name="T11" fmla="*/ 2307 h 4281"/>
                <a:gd name="T12" fmla="*/ 224 w 4055"/>
                <a:gd name="T13" fmla="*/ 1856 h 4281"/>
                <a:gd name="T14" fmla="*/ 412 w 4055"/>
                <a:gd name="T15" fmla="*/ 1725 h 4281"/>
                <a:gd name="T16" fmla="*/ 466 w 4055"/>
                <a:gd name="T17" fmla="*/ 1351 h 4281"/>
                <a:gd name="T18" fmla="*/ 499 w 4055"/>
                <a:gd name="T19" fmla="*/ 979 h 4281"/>
                <a:gd name="T20" fmla="*/ 524 w 4055"/>
                <a:gd name="T21" fmla="*/ 912 h 4281"/>
                <a:gd name="T22" fmla="*/ 811 w 4055"/>
                <a:gd name="T23" fmla="*/ 608 h 4281"/>
                <a:gd name="T24" fmla="*/ 1067 w 4055"/>
                <a:gd name="T25" fmla="*/ 557 h 4281"/>
                <a:gd name="T26" fmla="*/ 1338 w 4055"/>
                <a:gd name="T27" fmla="*/ 518 h 4281"/>
                <a:gd name="T28" fmla="*/ 1566 w 4055"/>
                <a:gd name="T29" fmla="*/ 296 h 4281"/>
                <a:gd name="T30" fmla="*/ 2100 w 4055"/>
                <a:gd name="T31" fmla="*/ 21 h 4281"/>
                <a:gd name="T32" fmla="*/ 2349 w 4055"/>
                <a:gd name="T33" fmla="*/ 209 h 4281"/>
                <a:gd name="T34" fmla="*/ 2691 w 4055"/>
                <a:gd name="T35" fmla="*/ 384 h 4281"/>
                <a:gd name="T36" fmla="*/ 2811 w 4055"/>
                <a:gd name="T37" fmla="*/ 366 h 4281"/>
                <a:gd name="T38" fmla="*/ 3139 w 4055"/>
                <a:gd name="T39" fmla="*/ 374 h 4281"/>
                <a:gd name="T40" fmla="*/ 3552 w 4055"/>
                <a:gd name="T41" fmla="*/ 984 h 4281"/>
                <a:gd name="T42" fmla="*/ 3597 w 4055"/>
                <a:gd name="T43" fmla="*/ 1166 h 4281"/>
                <a:gd name="T44" fmla="*/ 3851 w 4055"/>
                <a:gd name="T45" fmla="*/ 1764 h 4281"/>
                <a:gd name="T46" fmla="*/ 4052 w 4055"/>
                <a:gd name="T47" fmla="*/ 2424 h 4281"/>
                <a:gd name="T48" fmla="*/ 3739 w 4055"/>
                <a:gd name="T49" fmla="*/ 3143 h 4281"/>
                <a:gd name="T50" fmla="*/ 3154 w 4055"/>
                <a:gd name="T51" fmla="*/ 3602 h 4281"/>
                <a:gd name="T52" fmla="*/ 2564 w 4055"/>
                <a:gd name="T53" fmla="*/ 4093 h 4281"/>
                <a:gd name="T54" fmla="*/ 2301 w 4055"/>
                <a:gd name="T55" fmla="*/ 4245 h 4281"/>
                <a:gd name="T56" fmla="*/ 2102 w 4055"/>
                <a:gd name="T57" fmla="*/ 4279 h 4281"/>
                <a:gd name="T58" fmla="*/ 2811 w 4055"/>
                <a:gd name="T59" fmla="*/ 367 h 4281"/>
                <a:gd name="T60" fmla="*/ 2691 w 4055"/>
                <a:gd name="T61" fmla="*/ 384 h 4281"/>
                <a:gd name="T62" fmla="*/ 2349 w 4055"/>
                <a:gd name="T63" fmla="*/ 209 h 4281"/>
                <a:gd name="T64" fmla="*/ 2100 w 4055"/>
                <a:gd name="T65" fmla="*/ 21 h 4281"/>
                <a:gd name="T66" fmla="*/ 1566 w 4055"/>
                <a:gd name="T67" fmla="*/ 296 h 4281"/>
                <a:gd name="T68" fmla="*/ 1338 w 4055"/>
                <a:gd name="T69" fmla="*/ 519 h 4281"/>
                <a:gd name="T70" fmla="*/ 1066 w 4055"/>
                <a:gd name="T71" fmla="*/ 558 h 4281"/>
                <a:gd name="T72" fmla="*/ 981 w 4055"/>
                <a:gd name="T73" fmla="*/ 544 h 4281"/>
                <a:gd name="T74" fmla="*/ 643 w 4055"/>
                <a:gd name="T75" fmla="*/ 740 h 4281"/>
                <a:gd name="T76" fmla="*/ 508 w 4055"/>
                <a:gd name="T77" fmla="*/ 956 h 4281"/>
                <a:gd name="T78" fmla="*/ 466 w 4055"/>
                <a:gd name="T79" fmla="*/ 1323 h 4281"/>
                <a:gd name="T80" fmla="*/ 466 w 4055"/>
                <a:gd name="T81" fmla="*/ 1559 h 4281"/>
                <a:gd name="T82" fmla="*/ 315 w 4055"/>
                <a:gd name="T83" fmla="*/ 1796 h 4281"/>
                <a:gd name="T84" fmla="*/ 67 w 4055"/>
                <a:gd name="T85" fmla="*/ 2088 h 4281"/>
                <a:gd name="T86" fmla="*/ 2 w 4055"/>
                <a:gd name="T87" fmla="*/ 2533 h 4281"/>
                <a:gd name="T88" fmla="*/ 64 w 4055"/>
                <a:gd name="T89" fmla="*/ 2965 h 4281"/>
                <a:gd name="T90" fmla="*/ 442 w 4055"/>
                <a:gd name="T91" fmla="*/ 3474 h 4281"/>
                <a:gd name="T92" fmla="*/ 957 w 4055"/>
                <a:gd name="T93" fmla="*/ 3760 h 4281"/>
                <a:gd name="T94" fmla="*/ 1460 w 4055"/>
                <a:gd name="T95" fmla="*/ 4022 h 4281"/>
                <a:gd name="T96" fmla="*/ 2102 w 4055"/>
                <a:gd name="T97" fmla="*/ 4278 h 4281"/>
                <a:gd name="T98" fmla="*/ 2477 w 4055"/>
                <a:gd name="T99" fmla="*/ 4152 h 4281"/>
                <a:gd name="T100" fmla="*/ 2879 w 4055"/>
                <a:gd name="T101" fmla="*/ 3832 h 4281"/>
                <a:gd name="T102" fmla="*/ 3333 w 4055"/>
                <a:gd name="T103" fmla="*/ 3471 h 4281"/>
                <a:gd name="T104" fmla="*/ 4007 w 4055"/>
                <a:gd name="T105" fmla="*/ 2684 h 4281"/>
                <a:gd name="T106" fmla="*/ 4022 w 4055"/>
                <a:gd name="T107" fmla="*/ 2160 h 4281"/>
                <a:gd name="T108" fmla="*/ 3833 w 4055"/>
                <a:gd name="T109" fmla="*/ 1732 h 4281"/>
                <a:gd name="T110" fmla="*/ 3561 w 4055"/>
                <a:gd name="T111" fmla="*/ 1029 h 4281"/>
                <a:gd name="T112" fmla="*/ 3345 w 4055"/>
                <a:gd name="T113" fmla="*/ 500 h 4281"/>
                <a:gd name="T114" fmla="*/ 2968 w 4055"/>
                <a:gd name="T115" fmla="*/ 350 h 4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55" h="4281">
                  <a:moveTo>
                    <a:pt x="2102" y="4279"/>
                  </a:moveTo>
                  <a:cubicBezTo>
                    <a:pt x="1894" y="4271"/>
                    <a:pt x="1719" y="4181"/>
                    <a:pt x="1575" y="4094"/>
                  </a:cubicBezTo>
                  <a:cubicBezTo>
                    <a:pt x="1536" y="4070"/>
                    <a:pt x="1497" y="4046"/>
                    <a:pt x="1460" y="4022"/>
                  </a:cubicBezTo>
                  <a:cubicBezTo>
                    <a:pt x="1346" y="3950"/>
                    <a:pt x="1228" y="3876"/>
                    <a:pt x="1087" y="3813"/>
                  </a:cubicBezTo>
                  <a:cubicBezTo>
                    <a:pt x="1045" y="3795"/>
                    <a:pt x="1002" y="3778"/>
                    <a:pt x="957" y="3760"/>
                  </a:cubicBezTo>
                  <a:cubicBezTo>
                    <a:pt x="913" y="3743"/>
                    <a:pt x="867" y="3725"/>
                    <a:pt x="822" y="3705"/>
                  </a:cubicBezTo>
                  <a:cubicBezTo>
                    <a:pt x="682" y="3644"/>
                    <a:pt x="554" y="3566"/>
                    <a:pt x="442" y="3474"/>
                  </a:cubicBezTo>
                  <a:cubicBezTo>
                    <a:pt x="321" y="3376"/>
                    <a:pt x="223" y="3265"/>
                    <a:pt x="150" y="3145"/>
                  </a:cubicBezTo>
                  <a:cubicBezTo>
                    <a:pt x="114" y="3087"/>
                    <a:pt x="85" y="3026"/>
                    <a:pt x="64" y="2966"/>
                  </a:cubicBezTo>
                  <a:cubicBezTo>
                    <a:pt x="40" y="2900"/>
                    <a:pt x="24" y="2830"/>
                    <a:pt x="14" y="2751"/>
                  </a:cubicBezTo>
                  <a:cubicBezTo>
                    <a:pt x="6" y="2687"/>
                    <a:pt x="2" y="2618"/>
                    <a:pt x="1" y="2533"/>
                  </a:cubicBezTo>
                  <a:cubicBezTo>
                    <a:pt x="0" y="2441"/>
                    <a:pt x="4" y="2372"/>
                    <a:pt x="12" y="2307"/>
                  </a:cubicBezTo>
                  <a:cubicBezTo>
                    <a:pt x="22" y="2225"/>
                    <a:pt x="40" y="2153"/>
                    <a:pt x="67" y="2088"/>
                  </a:cubicBezTo>
                  <a:cubicBezTo>
                    <a:pt x="101" y="2004"/>
                    <a:pt x="156" y="1923"/>
                    <a:pt x="224" y="1856"/>
                  </a:cubicBezTo>
                  <a:cubicBezTo>
                    <a:pt x="248" y="1831"/>
                    <a:pt x="282" y="1813"/>
                    <a:pt x="314" y="1796"/>
                  </a:cubicBezTo>
                  <a:cubicBezTo>
                    <a:pt x="354" y="1775"/>
                    <a:pt x="391" y="1755"/>
                    <a:pt x="412" y="1725"/>
                  </a:cubicBezTo>
                  <a:cubicBezTo>
                    <a:pt x="441" y="1685"/>
                    <a:pt x="458" y="1631"/>
                    <a:pt x="465" y="1559"/>
                  </a:cubicBezTo>
                  <a:cubicBezTo>
                    <a:pt x="471" y="1494"/>
                    <a:pt x="469" y="1421"/>
                    <a:pt x="466" y="1351"/>
                  </a:cubicBezTo>
                  <a:cubicBezTo>
                    <a:pt x="466" y="1342"/>
                    <a:pt x="466" y="1332"/>
                    <a:pt x="466" y="1323"/>
                  </a:cubicBezTo>
                  <a:cubicBezTo>
                    <a:pt x="461" y="1166"/>
                    <a:pt x="472" y="1050"/>
                    <a:pt x="499" y="979"/>
                  </a:cubicBezTo>
                  <a:cubicBezTo>
                    <a:pt x="502" y="971"/>
                    <a:pt x="505" y="963"/>
                    <a:pt x="507" y="956"/>
                  </a:cubicBezTo>
                  <a:cubicBezTo>
                    <a:pt x="512" y="941"/>
                    <a:pt x="518" y="926"/>
                    <a:pt x="524" y="912"/>
                  </a:cubicBezTo>
                  <a:cubicBezTo>
                    <a:pt x="554" y="845"/>
                    <a:pt x="592" y="790"/>
                    <a:pt x="643" y="739"/>
                  </a:cubicBezTo>
                  <a:cubicBezTo>
                    <a:pt x="693" y="689"/>
                    <a:pt x="753" y="647"/>
                    <a:pt x="811" y="608"/>
                  </a:cubicBezTo>
                  <a:cubicBezTo>
                    <a:pt x="863" y="573"/>
                    <a:pt x="926" y="538"/>
                    <a:pt x="996" y="544"/>
                  </a:cubicBezTo>
                  <a:cubicBezTo>
                    <a:pt x="1020" y="546"/>
                    <a:pt x="1044" y="551"/>
                    <a:pt x="1067" y="557"/>
                  </a:cubicBezTo>
                  <a:cubicBezTo>
                    <a:pt x="1082" y="561"/>
                    <a:pt x="1099" y="565"/>
                    <a:pt x="1115" y="568"/>
                  </a:cubicBezTo>
                  <a:cubicBezTo>
                    <a:pt x="1188" y="580"/>
                    <a:pt x="1262" y="563"/>
                    <a:pt x="1338" y="518"/>
                  </a:cubicBezTo>
                  <a:cubicBezTo>
                    <a:pt x="1399" y="481"/>
                    <a:pt x="1459" y="427"/>
                    <a:pt x="1517" y="357"/>
                  </a:cubicBezTo>
                  <a:cubicBezTo>
                    <a:pt x="1533" y="337"/>
                    <a:pt x="1550" y="316"/>
                    <a:pt x="1566" y="296"/>
                  </a:cubicBezTo>
                  <a:cubicBezTo>
                    <a:pt x="1648" y="191"/>
                    <a:pt x="1732" y="83"/>
                    <a:pt x="1855" y="34"/>
                  </a:cubicBezTo>
                  <a:cubicBezTo>
                    <a:pt x="1929" y="4"/>
                    <a:pt x="2016" y="0"/>
                    <a:pt x="2100" y="21"/>
                  </a:cubicBezTo>
                  <a:cubicBezTo>
                    <a:pt x="2179" y="40"/>
                    <a:pt x="2251" y="82"/>
                    <a:pt x="2296" y="134"/>
                  </a:cubicBezTo>
                  <a:cubicBezTo>
                    <a:pt x="2317" y="158"/>
                    <a:pt x="2333" y="184"/>
                    <a:pt x="2349" y="209"/>
                  </a:cubicBezTo>
                  <a:cubicBezTo>
                    <a:pt x="2380" y="257"/>
                    <a:pt x="2412" y="307"/>
                    <a:pt x="2472" y="343"/>
                  </a:cubicBezTo>
                  <a:cubicBezTo>
                    <a:pt x="2526" y="376"/>
                    <a:pt x="2604" y="390"/>
                    <a:pt x="2691" y="384"/>
                  </a:cubicBezTo>
                  <a:cubicBezTo>
                    <a:pt x="2710" y="382"/>
                    <a:pt x="2729" y="380"/>
                    <a:pt x="2753" y="376"/>
                  </a:cubicBezTo>
                  <a:cubicBezTo>
                    <a:pt x="2772" y="373"/>
                    <a:pt x="2792" y="370"/>
                    <a:pt x="2811" y="366"/>
                  </a:cubicBezTo>
                  <a:cubicBezTo>
                    <a:pt x="2843" y="361"/>
                    <a:pt x="2873" y="355"/>
                    <a:pt x="2904" y="352"/>
                  </a:cubicBezTo>
                  <a:cubicBezTo>
                    <a:pt x="2985" y="344"/>
                    <a:pt x="3066" y="352"/>
                    <a:pt x="3139" y="374"/>
                  </a:cubicBezTo>
                  <a:cubicBezTo>
                    <a:pt x="3220" y="399"/>
                    <a:pt x="3289" y="441"/>
                    <a:pt x="3345" y="499"/>
                  </a:cubicBezTo>
                  <a:cubicBezTo>
                    <a:pt x="3468" y="627"/>
                    <a:pt x="3511" y="808"/>
                    <a:pt x="3552" y="984"/>
                  </a:cubicBezTo>
                  <a:cubicBezTo>
                    <a:pt x="3555" y="998"/>
                    <a:pt x="3559" y="1014"/>
                    <a:pt x="3562" y="1028"/>
                  </a:cubicBezTo>
                  <a:cubicBezTo>
                    <a:pt x="3571" y="1066"/>
                    <a:pt x="3583" y="1117"/>
                    <a:pt x="3597" y="1166"/>
                  </a:cubicBezTo>
                  <a:cubicBezTo>
                    <a:pt x="3645" y="1335"/>
                    <a:pt x="3720" y="1515"/>
                    <a:pt x="3833" y="1731"/>
                  </a:cubicBezTo>
                  <a:cubicBezTo>
                    <a:pt x="3839" y="1742"/>
                    <a:pt x="3845" y="1753"/>
                    <a:pt x="3851" y="1764"/>
                  </a:cubicBezTo>
                  <a:cubicBezTo>
                    <a:pt x="3917" y="1890"/>
                    <a:pt x="3985" y="2020"/>
                    <a:pt x="4022" y="2160"/>
                  </a:cubicBezTo>
                  <a:cubicBezTo>
                    <a:pt x="4045" y="2245"/>
                    <a:pt x="4055" y="2334"/>
                    <a:pt x="4052" y="2424"/>
                  </a:cubicBezTo>
                  <a:cubicBezTo>
                    <a:pt x="4049" y="2510"/>
                    <a:pt x="4034" y="2598"/>
                    <a:pt x="4007" y="2685"/>
                  </a:cubicBezTo>
                  <a:cubicBezTo>
                    <a:pt x="3956" y="2853"/>
                    <a:pt x="3863" y="3012"/>
                    <a:pt x="3739" y="3143"/>
                  </a:cubicBezTo>
                  <a:cubicBezTo>
                    <a:pt x="3619" y="3269"/>
                    <a:pt x="3474" y="3372"/>
                    <a:pt x="3334" y="3472"/>
                  </a:cubicBezTo>
                  <a:cubicBezTo>
                    <a:pt x="3274" y="3514"/>
                    <a:pt x="3213" y="3557"/>
                    <a:pt x="3154" y="3602"/>
                  </a:cubicBezTo>
                  <a:cubicBezTo>
                    <a:pt x="3059" y="3675"/>
                    <a:pt x="2968" y="3755"/>
                    <a:pt x="2879" y="3833"/>
                  </a:cubicBezTo>
                  <a:cubicBezTo>
                    <a:pt x="2778" y="3922"/>
                    <a:pt x="2673" y="4014"/>
                    <a:pt x="2564" y="4093"/>
                  </a:cubicBezTo>
                  <a:cubicBezTo>
                    <a:pt x="2535" y="4114"/>
                    <a:pt x="2506" y="4134"/>
                    <a:pt x="2478" y="4153"/>
                  </a:cubicBezTo>
                  <a:cubicBezTo>
                    <a:pt x="2414" y="4194"/>
                    <a:pt x="2356" y="4224"/>
                    <a:pt x="2301" y="4245"/>
                  </a:cubicBezTo>
                  <a:cubicBezTo>
                    <a:pt x="2238" y="4268"/>
                    <a:pt x="2179" y="4280"/>
                    <a:pt x="2120" y="4280"/>
                  </a:cubicBezTo>
                  <a:cubicBezTo>
                    <a:pt x="2114" y="4280"/>
                    <a:pt x="2108" y="4279"/>
                    <a:pt x="2102" y="4279"/>
                  </a:cubicBezTo>
                  <a:moveTo>
                    <a:pt x="2904" y="353"/>
                  </a:moveTo>
                  <a:cubicBezTo>
                    <a:pt x="2873" y="356"/>
                    <a:pt x="2843" y="361"/>
                    <a:pt x="2811" y="367"/>
                  </a:cubicBezTo>
                  <a:cubicBezTo>
                    <a:pt x="2792" y="370"/>
                    <a:pt x="2773" y="374"/>
                    <a:pt x="2753" y="377"/>
                  </a:cubicBezTo>
                  <a:cubicBezTo>
                    <a:pt x="2729" y="380"/>
                    <a:pt x="2710" y="383"/>
                    <a:pt x="2691" y="384"/>
                  </a:cubicBezTo>
                  <a:cubicBezTo>
                    <a:pt x="2604" y="391"/>
                    <a:pt x="2526" y="377"/>
                    <a:pt x="2471" y="344"/>
                  </a:cubicBezTo>
                  <a:cubicBezTo>
                    <a:pt x="2412" y="308"/>
                    <a:pt x="2380" y="258"/>
                    <a:pt x="2349" y="209"/>
                  </a:cubicBezTo>
                  <a:cubicBezTo>
                    <a:pt x="2333" y="184"/>
                    <a:pt x="2316" y="158"/>
                    <a:pt x="2296" y="135"/>
                  </a:cubicBezTo>
                  <a:cubicBezTo>
                    <a:pt x="2250" y="82"/>
                    <a:pt x="2179" y="41"/>
                    <a:pt x="2100" y="21"/>
                  </a:cubicBezTo>
                  <a:cubicBezTo>
                    <a:pt x="2016" y="1"/>
                    <a:pt x="1929" y="5"/>
                    <a:pt x="1855" y="35"/>
                  </a:cubicBezTo>
                  <a:cubicBezTo>
                    <a:pt x="1733" y="83"/>
                    <a:pt x="1648" y="192"/>
                    <a:pt x="1566" y="296"/>
                  </a:cubicBezTo>
                  <a:cubicBezTo>
                    <a:pt x="1550" y="316"/>
                    <a:pt x="1534" y="337"/>
                    <a:pt x="1518" y="357"/>
                  </a:cubicBezTo>
                  <a:cubicBezTo>
                    <a:pt x="1460" y="428"/>
                    <a:pt x="1400" y="482"/>
                    <a:pt x="1338" y="519"/>
                  </a:cubicBezTo>
                  <a:cubicBezTo>
                    <a:pt x="1263" y="564"/>
                    <a:pt x="1188" y="580"/>
                    <a:pt x="1115" y="569"/>
                  </a:cubicBezTo>
                  <a:cubicBezTo>
                    <a:pt x="1099" y="566"/>
                    <a:pt x="1082" y="562"/>
                    <a:pt x="1066" y="558"/>
                  </a:cubicBezTo>
                  <a:cubicBezTo>
                    <a:pt x="1043" y="552"/>
                    <a:pt x="1020" y="546"/>
                    <a:pt x="996" y="545"/>
                  </a:cubicBezTo>
                  <a:cubicBezTo>
                    <a:pt x="991" y="544"/>
                    <a:pt x="986" y="544"/>
                    <a:pt x="981" y="544"/>
                  </a:cubicBezTo>
                  <a:cubicBezTo>
                    <a:pt x="917" y="544"/>
                    <a:pt x="860" y="576"/>
                    <a:pt x="812" y="609"/>
                  </a:cubicBezTo>
                  <a:cubicBezTo>
                    <a:pt x="754" y="647"/>
                    <a:pt x="693" y="690"/>
                    <a:pt x="643" y="740"/>
                  </a:cubicBezTo>
                  <a:cubicBezTo>
                    <a:pt x="593" y="790"/>
                    <a:pt x="555" y="845"/>
                    <a:pt x="525" y="912"/>
                  </a:cubicBezTo>
                  <a:cubicBezTo>
                    <a:pt x="518" y="926"/>
                    <a:pt x="513" y="941"/>
                    <a:pt x="508" y="956"/>
                  </a:cubicBezTo>
                  <a:cubicBezTo>
                    <a:pt x="505" y="963"/>
                    <a:pt x="503" y="971"/>
                    <a:pt x="500" y="979"/>
                  </a:cubicBezTo>
                  <a:cubicBezTo>
                    <a:pt x="473" y="1051"/>
                    <a:pt x="461" y="1166"/>
                    <a:pt x="466" y="1323"/>
                  </a:cubicBezTo>
                  <a:cubicBezTo>
                    <a:pt x="467" y="1332"/>
                    <a:pt x="467" y="1342"/>
                    <a:pt x="467" y="1351"/>
                  </a:cubicBezTo>
                  <a:cubicBezTo>
                    <a:pt x="470" y="1421"/>
                    <a:pt x="472" y="1494"/>
                    <a:pt x="466" y="1559"/>
                  </a:cubicBezTo>
                  <a:cubicBezTo>
                    <a:pt x="459" y="1631"/>
                    <a:pt x="442" y="1686"/>
                    <a:pt x="413" y="1725"/>
                  </a:cubicBezTo>
                  <a:cubicBezTo>
                    <a:pt x="391" y="1755"/>
                    <a:pt x="354" y="1775"/>
                    <a:pt x="315" y="1796"/>
                  </a:cubicBezTo>
                  <a:cubicBezTo>
                    <a:pt x="282" y="1814"/>
                    <a:pt x="248" y="1832"/>
                    <a:pt x="224" y="1856"/>
                  </a:cubicBezTo>
                  <a:cubicBezTo>
                    <a:pt x="156" y="1924"/>
                    <a:pt x="102" y="2004"/>
                    <a:pt x="67" y="2088"/>
                  </a:cubicBezTo>
                  <a:cubicBezTo>
                    <a:pt x="41" y="2153"/>
                    <a:pt x="23" y="2225"/>
                    <a:pt x="12" y="2307"/>
                  </a:cubicBezTo>
                  <a:cubicBezTo>
                    <a:pt x="4" y="2372"/>
                    <a:pt x="1" y="2441"/>
                    <a:pt x="2" y="2533"/>
                  </a:cubicBezTo>
                  <a:cubicBezTo>
                    <a:pt x="3" y="2618"/>
                    <a:pt x="7" y="2687"/>
                    <a:pt x="15" y="2751"/>
                  </a:cubicBezTo>
                  <a:cubicBezTo>
                    <a:pt x="25" y="2829"/>
                    <a:pt x="41" y="2900"/>
                    <a:pt x="64" y="2965"/>
                  </a:cubicBezTo>
                  <a:cubicBezTo>
                    <a:pt x="86" y="3026"/>
                    <a:pt x="115" y="3086"/>
                    <a:pt x="151" y="3145"/>
                  </a:cubicBezTo>
                  <a:cubicBezTo>
                    <a:pt x="224" y="3265"/>
                    <a:pt x="322" y="3376"/>
                    <a:pt x="442" y="3474"/>
                  </a:cubicBezTo>
                  <a:cubicBezTo>
                    <a:pt x="555" y="3565"/>
                    <a:pt x="683" y="3643"/>
                    <a:pt x="822" y="3705"/>
                  </a:cubicBezTo>
                  <a:cubicBezTo>
                    <a:pt x="867" y="3725"/>
                    <a:pt x="913" y="3743"/>
                    <a:pt x="957" y="3760"/>
                  </a:cubicBezTo>
                  <a:cubicBezTo>
                    <a:pt x="1002" y="3777"/>
                    <a:pt x="1045" y="3794"/>
                    <a:pt x="1087" y="3813"/>
                  </a:cubicBezTo>
                  <a:cubicBezTo>
                    <a:pt x="1228" y="3875"/>
                    <a:pt x="1346" y="3950"/>
                    <a:pt x="1460" y="4022"/>
                  </a:cubicBezTo>
                  <a:cubicBezTo>
                    <a:pt x="1498" y="4045"/>
                    <a:pt x="1537" y="4070"/>
                    <a:pt x="1575" y="4093"/>
                  </a:cubicBezTo>
                  <a:cubicBezTo>
                    <a:pt x="1719" y="4180"/>
                    <a:pt x="1894" y="4270"/>
                    <a:pt x="2102" y="4278"/>
                  </a:cubicBezTo>
                  <a:cubicBezTo>
                    <a:pt x="2167" y="4281"/>
                    <a:pt x="2232" y="4270"/>
                    <a:pt x="2300" y="4244"/>
                  </a:cubicBezTo>
                  <a:cubicBezTo>
                    <a:pt x="2356" y="4224"/>
                    <a:pt x="2414" y="4193"/>
                    <a:pt x="2477" y="4152"/>
                  </a:cubicBezTo>
                  <a:cubicBezTo>
                    <a:pt x="2506" y="4133"/>
                    <a:pt x="2535" y="4114"/>
                    <a:pt x="2563" y="4093"/>
                  </a:cubicBezTo>
                  <a:cubicBezTo>
                    <a:pt x="2672" y="4013"/>
                    <a:pt x="2777" y="3921"/>
                    <a:pt x="2879" y="3832"/>
                  </a:cubicBezTo>
                  <a:cubicBezTo>
                    <a:pt x="2967" y="3755"/>
                    <a:pt x="3059" y="3675"/>
                    <a:pt x="3154" y="3601"/>
                  </a:cubicBezTo>
                  <a:cubicBezTo>
                    <a:pt x="3212" y="3557"/>
                    <a:pt x="3274" y="3513"/>
                    <a:pt x="3333" y="3471"/>
                  </a:cubicBezTo>
                  <a:cubicBezTo>
                    <a:pt x="3474" y="3371"/>
                    <a:pt x="3619" y="3268"/>
                    <a:pt x="3738" y="3142"/>
                  </a:cubicBezTo>
                  <a:cubicBezTo>
                    <a:pt x="3863" y="3011"/>
                    <a:pt x="3955" y="2853"/>
                    <a:pt x="4007" y="2684"/>
                  </a:cubicBezTo>
                  <a:cubicBezTo>
                    <a:pt x="4033" y="2598"/>
                    <a:pt x="4048" y="2510"/>
                    <a:pt x="4051" y="2424"/>
                  </a:cubicBezTo>
                  <a:cubicBezTo>
                    <a:pt x="4054" y="2334"/>
                    <a:pt x="4044" y="2245"/>
                    <a:pt x="4022" y="2160"/>
                  </a:cubicBezTo>
                  <a:cubicBezTo>
                    <a:pt x="3985" y="2020"/>
                    <a:pt x="3916" y="1890"/>
                    <a:pt x="3850" y="1765"/>
                  </a:cubicBezTo>
                  <a:cubicBezTo>
                    <a:pt x="3844" y="1754"/>
                    <a:pt x="3839" y="1743"/>
                    <a:pt x="3833" y="1732"/>
                  </a:cubicBezTo>
                  <a:cubicBezTo>
                    <a:pt x="3719" y="1515"/>
                    <a:pt x="3644" y="1336"/>
                    <a:pt x="3597" y="1166"/>
                  </a:cubicBezTo>
                  <a:cubicBezTo>
                    <a:pt x="3583" y="1117"/>
                    <a:pt x="3570" y="1067"/>
                    <a:pt x="3561" y="1029"/>
                  </a:cubicBezTo>
                  <a:cubicBezTo>
                    <a:pt x="3558" y="1014"/>
                    <a:pt x="3554" y="999"/>
                    <a:pt x="3551" y="984"/>
                  </a:cubicBezTo>
                  <a:cubicBezTo>
                    <a:pt x="3510" y="809"/>
                    <a:pt x="3467" y="627"/>
                    <a:pt x="3345" y="500"/>
                  </a:cubicBezTo>
                  <a:cubicBezTo>
                    <a:pt x="3289" y="442"/>
                    <a:pt x="3219" y="400"/>
                    <a:pt x="3139" y="375"/>
                  </a:cubicBezTo>
                  <a:cubicBezTo>
                    <a:pt x="3085" y="358"/>
                    <a:pt x="3027" y="350"/>
                    <a:pt x="2968" y="350"/>
                  </a:cubicBezTo>
                  <a:cubicBezTo>
                    <a:pt x="2946" y="350"/>
                    <a:pt x="2925" y="351"/>
                    <a:pt x="2904" y="35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2" name="Freeform 39">
              <a:extLst>
                <a:ext uri="{FF2B5EF4-FFF2-40B4-BE49-F238E27FC236}">
                  <a16:creationId xmlns:a16="http://schemas.microsoft.com/office/drawing/2014/main" id="{43EC9CF4-FA6C-42A2-8B80-B7F15D5AA897}"/>
                </a:ext>
              </a:extLst>
            </p:cNvPr>
            <p:cNvSpPr>
              <a:spLocks noEditPoints="1"/>
            </p:cNvSpPr>
            <p:nvPr/>
          </p:nvSpPr>
          <p:spPr bwMode="auto">
            <a:xfrm>
              <a:off x="4187" y="618"/>
              <a:ext cx="3070" cy="3299"/>
            </a:xfrm>
            <a:custGeom>
              <a:avLst/>
              <a:gdLst>
                <a:gd name="T0" fmla="*/ 1847 w 4148"/>
                <a:gd name="T1" fmla="*/ 4383 h 4458"/>
                <a:gd name="T2" fmla="*/ 1504 w 4148"/>
                <a:gd name="T3" fmla="*/ 4171 h 4458"/>
                <a:gd name="T4" fmla="*/ 966 w 4148"/>
                <a:gd name="T5" fmla="*/ 3869 h 4458"/>
                <a:gd name="T6" fmla="*/ 452 w 4148"/>
                <a:gd name="T7" fmla="*/ 3586 h 4458"/>
                <a:gd name="T8" fmla="*/ 60 w 4148"/>
                <a:gd name="T9" fmla="*/ 3063 h 4458"/>
                <a:gd name="T10" fmla="*/ 0 w 4148"/>
                <a:gd name="T11" fmla="*/ 2615 h 4458"/>
                <a:gd name="T12" fmla="*/ 231 w 4148"/>
                <a:gd name="T13" fmla="*/ 1915 h 4458"/>
                <a:gd name="T14" fmla="*/ 430 w 4148"/>
                <a:gd name="T15" fmla="*/ 1783 h 4458"/>
                <a:gd name="T16" fmla="*/ 480 w 4148"/>
                <a:gd name="T17" fmla="*/ 1396 h 4458"/>
                <a:gd name="T18" fmla="*/ 477 w 4148"/>
                <a:gd name="T19" fmla="*/ 1183 h 4458"/>
                <a:gd name="T20" fmla="*/ 508 w 4148"/>
                <a:gd name="T21" fmla="*/ 1002 h 4458"/>
                <a:gd name="T22" fmla="*/ 631 w 4148"/>
                <a:gd name="T23" fmla="*/ 772 h 4458"/>
                <a:gd name="T24" fmla="*/ 884 w 4148"/>
                <a:gd name="T25" fmla="*/ 578 h 4458"/>
                <a:gd name="T26" fmla="*/ 1060 w 4148"/>
                <a:gd name="T27" fmla="*/ 576 h 4458"/>
                <a:gd name="T28" fmla="*/ 1341 w 4148"/>
                <a:gd name="T29" fmla="*/ 538 h 4458"/>
                <a:gd name="T30" fmla="*/ 1574 w 4148"/>
                <a:gd name="T31" fmla="*/ 306 h 4458"/>
                <a:gd name="T32" fmla="*/ 2127 w 4148"/>
                <a:gd name="T33" fmla="*/ 25 h 4458"/>
                <a:gd name="T34" fmla="*/ 2380 w 4148"/>
                <a:gd name="T35" fmla="*/ 238 h 4458"/>
                <a:gd name="T36" fmla="*/ 2727 w 4148"/>
                <a:gd name="T37" fmla="*/ 432 h 4458"/>
                <a:gd name="T38" fmla="*/ 2856 w 4148"/>
                <a:gd name="T39" fmla="*/ 412 h 4458"/>
                <a:gd name="T40" fmla="*/ 3192 w 4148"/>
                <a:gd name="T41" fmla="*/ 413 h 4458"/>
                <a:gd name="T42" fmla="*/ 3625 w 4148"/>
                <a:gd name="T43" fmla="*/ 1045 h 4458"/>
                <a:gd name="T44" fmla="*/ 3668 w 4148"/>
                <a:gd name="T45" fmla="*/ 1223 h 4458"/>
                <a:gd name="T46" fmla="*/ 3937 w 4148"/>
                <a:gd name="T47" fmla="*/ 1859 h 4458"/>
                <a:gd name="T48" fmla="*/ 4146 w 4148"/>
                <a:gd name="T49" fmla="*/ 2518 h 4458"/>
                <a:gd name="T50" fmla="*/ 3830 w 4148"/>
                <a:gd name="T51" fmla="*/ 3265 h 4458"/>
                <a:gd name="T52" fmla="*/ 3225 w 4148"/>
                <a:gd name="T53" fmla="*/ 3740 h 4458"/>
                <a:gd name="T54" fmla="*/ 2614 w 4148"/>
                <a:gd name="T55" fmla="*/ 4258 h 4458"/>
                <a:gd name="T56" fmla="*/ 2342 w 4148"/>
                <a:gd name="T57" fmla="*/ 4420 h 4458"/>
                <a:gd name="T58" fmla="*/ 2135 w 4148"/>
                <a:gd name="T59" fmla="*/ 4456 h 4458"/>
                <a:gd name="T60" fmla="*/ 2856 w 4148"/>
                <a:gd name="T61" fmla="*/ 413 h 4458"/>
                <a:gd name="T62" fmla="*/ 2727 w 4148"/>
                <a:gd name="T63" fmla="*/ 433 h 4458"/>
                <a:gd name="T64" fmla="*/ 2379 w 4148"/>
                <a:gd name="T65" fmla="*/ 238 h 4458"/>
                <a:gd name="T66" fmla="*/ 2127 w 4148"/>
                <a:gd name="T67" fmla="*/ 25 h 4458"/>
                <a:gd name="T68" fmla="*/ 1575 w 4148"/>
                <a:gd name="T69" fmla="*/ 307 h 4458"/>
                <a:gd name="T70" fmla="*/ 1341 w 4148"/>
                <a:gd name="T71" fmla="*/ 539 h 4458"/>
                <a:gd name="T72" fmla="*/ 1059 w 4148"/>
                <a:gd name="T73" fmla="*/ 577 h 4458"/>
                <a:gd name="T74" fmla="*/ 884 w 4148"/>
                <a:gd name="T75" fmla="*/ 578 h 4458"/>
                <a:gd name="T76" fmla="*/ 632 w 4148"/>
                <a:gd name="T77" fmla="*/ 773 h 4458"/>
                <a:gd name="T78" fmla="*/ 508 w 4148"/>
                <a:gd name="T79" fmla="*/ 1002 h 4458"/>
                <a:gd name="T80" fmla="*/ 480 w 4148"/>
                <a:gd name="T81" fmla="*/ 1377 h 4458"/>
                <a:gd name="T82" fmla="*/ 483 w 4148"/>
                <a:gd name="T83" fmla="*/ 1612 h 4458"/>
                <a:gd name="T84" fmla="*/ 327 w 4148"/>
                <a:gd name="T85" fmla="*/ 1855 h 4458"/>
                <a:gd name="T86" fmla="*/ 68 w 4148"/>
                <a:gd name="T87" fmla="*/ 2156 h 4458"/>
                <a:gd name="T88" fmla="*/ 12 w 4148"/>
                <a:gd name="T89" fmla="*/ 2840 h 4458"/>
                <a:gd name="T90" fmla="*/ 149 w 4148"/>
                <a:gd name="T91" fmla="*/ 3248 h 4458"/>
                <a:gd name="T92" fmla="*/ 847 w 4148"/>
                <a:gd name="T93" fmla="*/ 3820 h 4458"/>
                <a:gd name="T94" fmla="*/ 1117 w 4148"/>
                <a:gd name="T95" fmla="*/ 3931 h 4458"/>
                <a:gd name="T96" fmla="*/ 1604 w 4148"/>
                <a:gd name="T97" fmla="*/ 4242 h 4458"/>
                <a:gd name="T98" fmla="*/ 2135 w 4148"/>
                <a:gd name="T99" fmla="*/ 4455 h 4458"/>
                <a:gd name="T100" fmla="*/ 2525 w 4148"/>
                <a:gd name="T101" fmla="*/ 4320 h 4458"/>
                <a:gd name="T102" fmla="*/ 2928 w 4148"/>
                <a:gd name="T103" fmla="*/ 3992 h 4458"/>
                <a:gd name="T104" fmla="*/ 3416 w 4148"/>
                <a:gd name="T105" fmla="*/ 3600 h 4458"/>
                <a:gd name="T106" fmla="*/ 4103 w 4148"/>
                <a:gd name="T107" fmla="*/ 2789 h 4458"/>
                <a:gd name="T108" fmla="*/ 4110 w 4148"/>
                <a:gd name="T109" fmla="*/ 2245 h 4458"/>
                <a:gd name="T110" fmla="*/ 3908 w 4148"/>
                <a:gd name="T111" fmla="*/ 1806 h 4458"/>
                <a:gd name="T112" fmla="*/ 3632 w 4148"/>
                <a:gd name="T113" fmla="*/ 1082 h 4458"/>
                <a:gd name="T114" fmla="*/ 3408 w 4148"/>
                <a:gd name="T115" fmla="*/ 539 h 4458"/>
                <a:gd name="T116" fmla="*/ 3029 w 4148"/>
                <a:gd name="T117" fmla="*/ 392 h 4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8" h="4458">
                  <a:moveTo>
                    <a:pt x="2135" y="4456"/>
                  </a:moveTo>
                  <a:cubicBezTo>
                    <a:pt x="2040" y="4451"/>
                    <a:pt x="1946" y="4427"/>
                    <a:pt x="1847" y="4383"/>
                  </a:cubicBezTo>
                  <a:cubicBezTo>
                    <a:pt x="1800" y="4362"/>
                    <a:pt x="1723" y="4325"/>
                    <a:pt x="1604" y="4242"/>
                  </a:cubicBezTo>
                  <a:cubicBezTo>
                    <a:pt x="1570" y="4219"/>
                    <a:pt x="1536" y="4195"/>
                    <a:pt x="1504" y="4171"/>
                  </a:cubicBezTo>
                  <a:cubicBezTo>
                    <a:pt x="1386" y="4087"/>
                    <a:pt x="1265" y="4000"/>
                    <a:pt x="1117" y="3931"/>
                  </a:cubicBezTo>
                  <a:cubicBezTo>
                    <a:pt x="1068" y="3909"/>
                    <a:pt x="1018" y="3889"/>
                    <a:pt x="966" y="3869"/>
                  </a:cubicBezTo>
                  <a:cubicBezTo>
                    <a:pt x="927" y="3854"/>
                    <a:pt x="887" y="3838"/>
                    <a:pt x="847" y="3821"/>
                  </a:cubicBezTo>
                  <a:cubicBezTo>
                    <a:pt x="702" y="3758"/>
                    <a:pt x="569" y="3679"/>
                    <a:pt x="452" y="3586"/>
                  </a:cubicBezTo>
                  <a:cubicBezTo>
                    <a:pt x="326" y="3485"/>
                    <a:pt x="223" y="3372"/>
                    <a:pt x="148" y="3249"/>
                  </a:cubicBezTo>
                  <a:cubicBezTo>
                    <a:pt x="112" y="3188"/>
                    <a:pt x="82" y="3125"/>
                    <a:pt x="60" y="3063"/>
                  </a:cubicBezTo>
                  <a:cubicBezTo>
                    <a:pt x="37" y="2995"/>
                    <a:pt x="21" y="2922"/>
                    <a:pt x="11" y="2840"/>
                  </a:cubicBezTo>
                  <a:cubicBezTo>
                    <a:pt x="1" y="2755"/>
                    <a:pt x="0" y="2671"/>
                    <a:pt x="0" y="2615"/>
                  </a:cubicBezTo>
                  <a:cubicBezTo>
                    <a:pt x="0" y="2463"/>
                    <a:pt x="8" y="2302"/>
                    <a:pt x="68" y="2155"/>
                  </a:cubicBezTo>
                  <a:cubicBezTo>
                    <a:pt x="103" y="2068"/>
                    <a:pt x="160" y="1985"/>
                    <a:pt x="231" y="1915"/>
                  </a:cubicBezTo>
                  <a:cubicBezTo>
                    <a:pt x="257" y="1890"/>
                    <a:pt x="292" y="1872"/>
                    <a:pt x="327" y="1854"/>
                  </a:cubicBezTo>
                  <a:cubicBezTo>
                    <a:pt x="368" y="1833"/>
                    <a:pt x="407" y="1813"/>
                    <a:pt x="430" y="1783"/>
                  </a:cubicBezTo>
                  <a:cubicBezTo>
                    <a:pt x="459" y="1743"/>
                    <a:pt x="476" y="1687"/>
                    <a:pt x="482" y="1612"/>
                  </a:cubicBezTo>
                  <a:cubicBezTo>
                    <a:pt x="488" y="1545"/>
                    <a:pt x="484" y="1469"/>
                    <a:pt x="480" y="1396"/>
                  </a:cubicBezTo>
                  <a:cubicBezTo>
                    <a:pt x="480" y="1389"/>
                    <a:pt x="479" y="1383"/>
                    <a:pt x="479" y="1377"/>
                  </a:cubicBezTo>
                  <a:cubicBezTo>
                    <a:pt x="475" y="1303"/>
                    <a:pt x="474" y="1238"/>
                    <a:pt x="477" y="1183"/>
                  </a:cubicBezTo>
                  <a:cubicBezTo>
                    <a:pt x="480" y="1118"/>
                    <a:pt x="488" y="1065"/>
                    <a:pt x="500" y="1026"/>
                  </a:cubicBezTo>
                  <a:cubicBezTo>
                    <a:pt x="503" y="1018"/>
                    <a:pt x="505" y="1010"/>
                    <a:pt x="508" y="1002"/>
                  </a:cubicBezTo>
                  <a:cubicBezTo>
                    <a:pt x="512" y="987"/>
                    <a:pt x="516" y="972"/>
                    <a:pt x="522" y="957"/>
                  </a:cubicBezTo>
                  <a:cubicBezTo>
                    <a:pt x="550" y="885"/>
                    <a:pt x="584" y="827"/>
                    <a:pt x="631" y="772"/>
                  </a:cubicBezTo>
                  <a:cubicBezTo>
                    <a:pt x="673" y="725"/>
                    <a:pt x="723" y="680"/>
                    <a:pt x="795" y="629"/>
                  </a:cubicBezTo>
                  <a:cubicBezTo>
                    <a:pt x="828" y="605"/>
                    <a:pt x="856" y="589"/>
                    <a:pt x="884" y="578"/>
                  </a:cubicBezTo>
                  <a:cubicBezTo>
                    <a:pt x="920" y="563"/>
                    <a:pt x="953" y="558"/>
                    <a:pt x="986" y="561"/>
                  </a:cubicBezTo>
                  <a:cubicBezTo>
                    <a:pt x="1011" y="563"/>
                    <a:pt x="1036" y="569"/>
                    <a:pt x="1060" y="576"/>
                  </a:cubicBezTo>
                  <a:cubicBezTo>
                    <a:pt x="1076" y="580"/>
                    <a:pt x="1093" y="585"/>
                    <a:pt x="1110" y="588"/>
                  </a:cubicBezTo>
                  <a:cubicBezTo>
                    <a:pt x="1185" y="602"/>
                    <a:pt x="1263" y="585"/>
                    <a:pt x="1341" y="538"/>
                  </a:cubicBezTo>
                  <a:cubicBezTo>
                    <a:pt x="1404" y="500"/>
                    <a:pt x="1466" y="443"/>
                    <a:pt x="1525" y="369"/>
                  </a:cubicBezTo>
                  <a:cubicBezTo>
                    <a:pt x="1542" y="349"/>
                    <a:pt x="1558" y="327"/>
                    <a:pt x="1574" y="306"/>
                  </a:cubicBezTo>
                  <a:cubicBezTo>
                    <a:pt x="1658" y="196"/>
                    <a:pt x="1744" y="81"/>
                    <a:pt x="1873" y="32"/>
                  </a:cubicBezTo>
                  <a:cubicBezTo>
                    <a:pt x="1950" y="2"/>
                    <a:pt x="2040" y="0"/>
                    <a:pt x="2127" y="25"/>
                  </a:cubicBezTo>
                  <a:cubicBezTo>
                    <a:pt x="2210" y="48"/>
                    <a:pt x="2283" y="96"/>
                    <a:pt x="2328" y="154"/>
                  </a:cubicBezTo>
                  <a:cubicBezTo>
                    <a:pt x="2348" y="180"/>
                    <a:pt x="2364" y="210"/>
                    <a:pt x="2380" y="238"/>
                  </a:cubicBezTo>
                  <a:cubicBezTo>
                    <a:pt x="2410" y="291"/>
                    <a:pt x="2441" y="347"/>
                    <a:pt x="2502" y="387"/>
                  </a:cubicBezTo>
                  <a:cubicBezTo>
                    <a:pt x="2577" y="436"/>
                    <a:pt x="2676" y="436"/>
                    <a:pt x="2727" y="432"/>
                  </a:cubicBezTo>
                  <a:cubicBezTo>
                    <a:pt x="2747" y="430"/>
                    <a:pt x="2768" y="428"/>
                    <a:pt x="2792" y="424"/>
                  </a:cubicBezTo>
                  <a:cubicBezTo>
                    <a:pt x="2813" y="420"/>
                    <a:pt x="2835" y="416"/>
                    <a:pt x="2856" y="412"/>
                  </a:cubicBezTo>
                  <a:cubicBezTo>
                    <a:pt x="2888" y="406"/>
                    <a:pt x="2917" y="400"/>
                    <a:pt x="2948" y="396"/>
                  </a:cubicBezTo>
                  <a:cubicBezTo>
                    <a:pt x="3031" y="385"/>
                    <a:pt x="3116" y="391"/>
                    <a:pt x="3192" y="413"/>
                  </a:cubicBezTo>
                  <a:cubicBezTo>
                    <a:pt x="3277" y="437"/>
                    <a:pt x="3350" y="479"/>
                    <a:pt x="3409" y="538"/>
                  </a:cubicBezTo>
                  <a:cubicBezTo>
                    <a:pt x="3539" y="670"/>
                    <a:pt x="3583" y="860"/>
                    <a:pt x="3625" y="1045"/>
                  </a:cubicBezTo>
                  <a:cubicBezTo>
                    <a:pt x="3627" y="1057"/>
                    <a:pt x="3630" y="1069"/>
                    <a:pt x="3633" y="1081"/>
                  </a:cubicBezTo>
                  <a:cubicBezTo>
                    <a:pt x="3643" y="1124"/>
                    <a:pt x="3655" y="1174"/>
                    <a:pt x="3668" y="1223"/>
                  </a:cubicBezTo>
                  <a:cubicBezTo>
                    <a:pt x="3717" y="1402"/>
                    <a:pt x="3795" y="1592"/>
                    <a:pt x="3909" y="1805"/>
                  </a:cubicBezTo>
                  <a:cubicBezTo>
                    <a:pt x="3918" y="1823"/>
                    <a:pt x="3928" y="1841"/>
                    <a:pt x="3937" y="1859"/>
                  </a:cubicBezTo>
                  <a:cubicBezTo>
                    <a:pt x="4003" y="1981"/>
                    <a:pt x="4072" y="2108"/>
                    <a:pt x="4111" y="2244"/>
                  </a:cubicBezTo>
                  <a:cubicBezTo>
                    <a:pt x="4136" y="2332"/>
                    <a:pt x="4148" y="2425"/>
                    <a:pt x="4146" y="2518"/>
                  </a:cubicBezTo>
                  <a:cubicBezTo>
                    <a:pt x="4144" y="2608"/>
                    <a:pt x="4130" y="2700"/>
                    <a:pt x="4104" y="2790"/>
                  </a:cubicBezTo>
                  <a:cubicBezTo>
                    <a:pt x="4053" y="2965"/>
                    <a:pt x="3958" y="3130"/>
                    <a:pt x="3830" y="3265"/>
                  </a:cubicBezTo>
                  <a:cubicBezTo>
                    <a:pt x="3708" y="3395"/>
                    <a:pt x="3560" y="3500"/>
                    <a:pt x="3416" y="3601"/>
                  </a:cubicBezTo>
                  <a:cubicBezTo>
                    <a:pt x="3353" y="3646"/>
                    <a:pt x="3287" y="3693"/>
                    <a:pt x="3225" y="3740"/>
                  </a:cubicBezTo>
                  <a:cubicBezTo>
                    <a:pt x="3122" y="3820"/>
                    <a:pt x="3024" y="3908"/>
                    <a:pt x="2929" y="3992"/>
                  </a:cubicBezTo>
                  <a:cubicBezTo>
                    <a:pt x="2827" y="4083"/>
                    <a:pt x="2722" y="4176"/>
                    <a:pt x="2614" y="4258"/>
                  </a:cubicBezTo>
                  <a:cubicBezTo>
                    <a:pt x="2584" y="4280"/>
                    <a:pt x="2554" y="4301"/>
                    <a:pt x="2525" y="4321"/>
                  </a:cubicBezTo>
                  <a:cubicBezTo>
                    <a:pt x="2459" y="4366"/>
                    <a:pt x="2399" y="4398"/>
                    <a:pt x="2342" y="4420"/>
                  </a:cubicBezTo>
                  <a:cubicBezTo>
                    <a:pt x="2278" y="4444"/>
                    <a:pt x="2218" y="4456"/>
                    <a:pt x="2158" y="4456"/>
                  </a:cubicBezTo>
                  <a:cubicBezTo>
                    <a:pt x="2150" y="4456"/>
                    <a:pt x="2143" y="4456"/>
                    <a:pt x="2135" y="4456"/>
                  </a:cubicBezTo>
                  <a:moveTo>
                    <a:pt x="2948" y="397"/>
                  </a:moveTo>
                  <a:cubicBezTo>
                    <a:pt x="2917" y="401"/>
                    <a:pt x="2888" y="406"/>
                    <a:pt x="2856" y="413"/>
                  </a:cubicBezTo>
                  <a:cubicBezTo>
                    <a:pt x="2835" y="417"/>
                    <a:pt x="2814" y="421"/>
                    <a:pt x="2792" y="424"/>
                  </a:cubicBezTo>
                  <a:cubicBezTo>
                    <a:pt x="2768" y="428"/>
                    <a:pt x="2747" y="431"/>
                    <a:pt x="2727" y="433"/>
                  </a:cubicBezTo>
                  <a:cubicBezTo>
                    <a:pt x="2638" y="440"/>
                    <a:pt x="2557" y="424"/>
                    <a:pt x="2501" y="388"/>
                  </a:cubicBezTo>
                  <a:cubicBezTo>
                    <a:pt x="2440" y="348"/>
                    <a:pt x="2409" y="292"/>
                    <a:pt x="2379" y="238"/>
                  </a:cubicBezTo>
                  <a:cubicBezTo>
                    <a:pt x="2364" y="210"/>
                    <a:pt x="2347" y="181"/>
                    <a:pt x="2327" y="155"/>
                  </a:cubicBezTo>
                  <a:cubicBezTo>
                    <a:pt x="2283" y="96"/>
                    <a:pt x="2209" y="49"/>
                    <a:pt x="2127" y="25"/>
                  </a:cubicBezTo>
                  <a:cubicBezTo>
                    <a:pt x="2040" y="0"/>
                    <a:pt x="1950" y="3"/>
                    <a:pt x="1873" y="32"/>
                  </a:cubicBezTo>
                  <a:cubicBezTo>
                    <a:pt x="1745" y="82"/>
                    <a:pt x="1658" y="196"/>
                    <a:pt x="1575" y="307"/>
                  </a:cubicBezTo>
                  <a:cubicBezTo>
                    <a:pt x="1559" y="328"/>
                    <a:pt x="1542" y="349"/>
                    <a:pt x="1526" y="370"/>
                  </a:cubicBezTo>
                  <a:cubicBezTo>
                    <a:pt x="1467" y="444"/>
                    <a:pt x="1405" y="501"/>
                    <a:pt x="1341" y="539"/>
                  </a:cubicBezTo>
                  <a:cubicBezTo>
                    <a:pt x="1263" y="586"/>
                    <a:pt x="1185" y="603"/>
                    <a:pt x="1109" y="589"/>
                  </a:cubicBezTo>
                  <a:cubicBezTo>
                    <a:pt x="1093" y="586"/>
                    <a:pt x="1076" y="581"/>
                    <a:pt x="1059" y="577"/>
                  </a:cubicBezTo>
                  <a:cubicBezTo>
                    <a:pt x="1036" y="570"/>
                    <a:pt x="1011" y="563"/>
                    <a:pt x="986" y="561"/>
                  </a:cubicBezTo>
                  <a:cubicBezTo>
                    <a:pt x="953" y="558"/>
                    <a:pt x="920" y="564"/>
                    <a:pt x="884" y="578"/>
                  </a:cubicBezTo>
                  <a:cubicBezTo>
                    <a:pt x="857" y="590"/>
                    <a:pt x="829" y="606"/>
                    <a:pt x="796" y="629"/>
                  </a:cubicBezTo>
                  <a:cubicBezTo>
                    <a:pt x="724" y="681"/>
                    <a:pt x="673" y="725"/>
                    <a:pt x="632" y="773"/>
                  </a:cubicBezTo>
                  <a:cubicBezTo>
                    <a:pt x="585" y="827"/>
                    <a:pt x="550" y="886"/>
                    <a:pt x="523" y="958"/>
                  </a:cubicBezTo>
                  <a:cubicBezTo>
                    <a:pt x="517" y="972"/>
                    <a:pt x="513" y="987"/>
                    <a:pt x="508" y="1002"/>
                  </a:cubicBezTo>
                  <a:cubicBezTo>
                    <a:pt x="506" y="1010"/>
                    <a:pt x="503" y="1018"/>
                    <a:pt x="501" y="1027"/>
                  </a:cubicBezTo>
                  <a:cubicBezTo>
                    <a:pt x="478" y="1098"/>
                    <a:pt x="471" y="1216"/>
                    <a:pt x="480" y="1377"/>
                  </a:cubicBezTo>
                  <a:cubicBezTo>
                    <a:pt x="480" y="1383"/>
                    <a:pt x="481" y="1389"/>
                    <a:pt x="481" y="1395"/>
                  </a:cubicBezTo>
                  <a:cubicBezTo>
                    <a:pt x="485" y="1469"/>
                    <a:pt x="489" y="1545"/>
                    <a:pt x="483" y="1612"/>
                  </a:cubicBezTo>
                  <a:cubicBezTo>
                    <a:pt x="477" y="1688"/>
                    <a:pt x="460" y="1744"/>
                    <a:pt x="430" y="1783"/>
                  </a:cubicBezTo>
                  <a:cubicBezTo>
                    <a:pt x="408" y="1814"/>
                    <a:pt x="369" y="1834"/>
                    <a:pt x="327" y="1855"/>
                  </a:cubicBezTo>
                  <a:cubicBezTo>
                    <a:pt x="293" y="1873"/>
                    <a:pt x="257" y="1891"/>
                    <a:pt x="231" y="1916"/>
                  </a:cubicBezTo>
                  <a:cubicBezTo>
                    <a:pt x="160" y="1985"/>
                    <a:pt x="104" y="2068"/>
                    <a:pt x="68" y="2156"/>
                  </a:cubicBezTo>
                  <a:cubicBezTo>
                    <a:pt x="8" y="2302"/>
                    <a:pt x="0" y="2463"/>
                    <a:pt x="1" y="2615"/>
                  </a:cubicBezTo>
                  <a:cubicBezTo>
                    <a:pt x="1" y="2671"/>
                    <a:pt x="2" y="2755"/>
                    <a:pt x="12" y="2840"/>
                  </a:cubicBezTo>
                  <a:cubicBezTo>
                    <a:pt x="22" y="2922"/>
                    <a:pt x="38" y="2995"/>
                    <a:pt x="61" y="3062"/>
                  </a:cubicBezTo>
                  <a:cubicBezTo>
                    <a:pt x="83" y="3125"/>
                    <a:pt x="112" y="3188"/>
                    <a:pt x="149" y="3248"/>
                  </a:cubicBezTo>
                  <a:cubicBezTo>
                    <a:pt x="224" y="3371"/>
                    <a:pt x="326" y="3485"/>
                    <a:pt x="453" y="3586"/>
                  </a:cubicBezTo>
                  <a:cubicBezTo>
                    <a:pt x="569" y="3679"/>
                    <a:pt x="702" y="3757"/>
                    <a:pt x="847" y="3820"/>
                  </a:cubicBezTo>
                  <a:cubicBezTo>
                    <a:pt x="887" y="3837"/>
                    <a:pt x="927" y="3853"/>
                    <a:pt x="966" y="3868"/>
                  </a:cubicBezTo>
                  <a:cubicBezTo>
                    <a:pt x="1019" y="3889"/>
                    <a:pt x="1068" y="3908"/>
                    <a:pt x="1117" y="3931"/>
                  </a:cubicBezTo>
                  <a:cubicBezTo>
                    <a:pt x="1265" y="3999"/>
                    <a:pt x="1387" y="4086"/>
                    <a:pt x="1504" y="4171"/>
                  </a:cubicBezTo>
                  <a:cubicBezTo>
                    <a:pt x="1537" y="4194"/>
                    <a:pt x="1571" y="4218"/>
                    <a:pt x="1604" y="4242"/>
                  </a:cubicBezTo>
                  <a:cubicBezTo>
                    <a:pt x="1661" y="4281"/>
                    <a:pt x="1749" y="4339"/>
                    <a:pt x="1847" y="4383"/>
                  </a:cubicBezTo>
                  <a:cubicBezTo>
                    <a:pt x="1946" y="4426"/>
                    <a:pt x="2040" y="4450"/>
                    <a:pt x="2135" y="4455"/>
                  </a:cubicBezTo>
                  <a:cubicBezTo>
                    <a:pt x="2203" y="4458"/>
                    <a:pt x="2270" y="4446"/>
                    <a:pt x="2342" y="4419"/>
                  </a:cubicBezTo>
                  <a:cubicBezTo>
                    <a:pt x="2399" y="4397"/>
                    <a:pt x="2459" y="4365"/>
                    <a:pt x="2525" y="4320"/>
                  </a:cubicBezTo>
                  <a:cubicBezTo>
                    <a:pt x="2554" y="4301"/>
                    <a:pt x="2584" y="4280"/>
                    <a:pt x="2613" y="4257"/>
                  </a:cubicBezTo>
                  <a:cubicBezTo>
                    <a:pt x="2722" y="4176"/>
                    <a:pt x="2827" y="4082"/>
                    <a:pt x="2928" y="3992"/>
                  </a:cubicBezTo>
                  <a:cubicBezTo>
                    <a:pt x="3023" y="3907"/>
                    <a:pt x="3121" y="3819"/>
                    <a:pt x="3224" y="3740"/>
                  </a:cubicBezTo>
                  <a:cubicBezTo>
                    <a:pt x="3287" y="3692"/>
                    <a:pt x="3352" y="3645"/>
                    <a:pt x="3416" y="3600"/>
                  </a:cubicBezTo>
                  <a:cubicBezTo>
                    <a:pt x="3559" y="3499"/>
                    <a:pt x="3707" y="3394"/>
                    <a:pt x="3829" y="3265"/>
                  </a:cubicBezTo>
                  <a:cubicBezTo>
                    <a:pt x="3957" y="3129"/>
                    <a:pt x="4052" y="2965"/>
                    <a:pt x="4103" y="2789"/>
                  </a:cubicBezTo>
                  <a:cubicBezTo>
                    <a:pt x="4129" y="2700"/>
                    <a:pt x="4143" y="2608"/>
                    <a:pt x="4145" y="2518"/>
                  </a:cubicBezTo>
                  <a:cubicBezTo>
                    <a:pt x="4147" y="2425"/>
                    <a:pt x="4135" y="2333"/>
                    <a:pt x="4110" y="2245"/>
                  </a:cubicBezTo>
                  <a:cubicBezTo>
                    <a:pt x="4071" y="2108"/>
                    <a:pt x="4003" y="1981"/>
                    <a:pt x="3937" y="1859"/>
                  </a:cubicBezTo>
                  <a:cubicBezTo>
                    <a:pt x="3927" y="1841"/>
                    <a:pt x="3918" y="1824"/>
                    <a:pt x="3908" y="1806"/>
                  </a:cubicBezTo>
                  <a:cubicBezTo>
                    <a:pt x="3795" y="1593"/>
                    <a:pt x="3716" y="1402"/>
                    <a:pt x="3667" y="1224"/>
                  </a:cubicBezTo>
                  <a:cubicBezTo>
                    <a:pt x="3654" y="1174"/>
                    <a:pt x="3642" y="1124"/>
                    <a:pt x="3632" y="1082"/>
                  </a:cubicBezTo>
                  <a:cubicBezTo>
                    <a:pt x="3629" y="1069"/>
                    <a:pt x="3627" y="1057"/>
                    <a:pt x="3624" y="1045"/>
                  </a:cubicBezTo>
                  <a:cubicBezTo>
                    <a:pt x="3582" y="861"/>
                    <a:pt x="3539" y="670"/>
                    <a:pt x="3408" y="539"/>
                  </a:cubicBezTo>
                  <a:cubicBezTo>
                    <a:pt x="3349" y="480"/>
                    <a:pt x="3276" y="437"/>
                    <a:pt x="3192" y="413"/>
                  </a:cubicBezTo>
                  <a:cubicBezTo>
                    <a:pt x="3140" y="399"/>
                    <a:pt x="3085" y="392"/>
                    <a:pt x="3029" y="392"/>
                  </a:cubicBezTo>
                  <a:cubicBezTo>
                    <a:pt x="3002" y="392"/>
                    <a:pt x="2975" y="393"/>
                    <a:pt x="2948" y="3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3" name="Freeform 40">
              <a:extLst>
                <a:ext uri="{FF2B5EF4-FFF2-40B4-BE49-F238E27FC236}">
                  <a16:creationId xmlns:a16="http://schemas.microsoft.com/office/drawing/2014/main" id="{C333386E-AD68-44A1-98E8-E1EB7ED88DAC}"/>
                </a:ext>
              </a:extLst>
            </p:cNvPr>
            <p:cNvSpPr>
              <a:spLocks noEditPoints="1"/>
            </p:cNvSpPr>
            <p:nvPr/>
          </p:nvSpPr>
          <p:spPr bwMode="auto">
            <a:xfrm>
              <a:off x="4152" y="545"/>
              <a:ext cx="3150" cy="3431"/>
            </a:xfrm>
            <a:custGeom>
              <a:avLst/>
              <a:gdLst>
                <a:gd name="T0" fmla="*/ 1879 w 4256"/>
                <a:gd name="T1" fmla="*/ 4551 h 4636"/>
                <a:gd name="T2" fmla="*/ 1544 w 4256"/>
                <a:gd name="T3" fmla="*/ 4319 h 4636"/>
                <a:gd name="T4" fmla="*/ 980 w 4256"/>
                <a:gd name="T5" fmla="*/ 3979 h 4636"/>
                <a:gd name="T6" fmla="*/ 465 w 4256"/>
                <a:gd name="T7" fmla="*/ 3699 h 4636"/>
                <a:gd name="T8" fmla="*/ 59 w 4256"/>
                <a:gd name="T9" fmla="*/ 3161 h 4636"/>
                <a:gd name="T10" fmla="*/ 13 w 4256"/>
                <a:gd name="T11" fmla="*/ 2457 h 4636"/>
                <a:gd name="T12" fmla="*/ 240 w 4256"/>
                <a:gd name="T13" fmla="*/ 1976 h 4636"/>
                <a:gd name="T14" fmla="*/ 449 w 4256"/>
                <a:gd name="T15" fmla="*/ 1842 h 4636"/>
                <a:gd name="T16" fmla="*/ 495 w 4256"/>
                <a:gd name="T17" fmla="*/ 1437 h 4636"/>
                <a:gd name="T18" fmla="*/ 503 w 4256"/>
                <a:gd name="T19" fmla="*/ 1075 h 4636"/>
                <a:gd name="T20" fmla="*/ 522 w 4256"/>
                <a:gd name="T21" fmla="*/ 1004 h 4636"/>
                <a:gd name="T22" fmla="*/ 782 w 4256"/>
                <a:gd name="T23" fmla="*/ 650 h 4636"/>
                <a:gd name="T24" fmla="*/ 979 w 4256"/>
                <a:gd name="T25" fmla="*/ 578 h 4636"/>
                <a:gd name="T26" fmla="*/ 1106 w 4256"/>
                <a:gd name="T27" fmla="*/ 609 h 4636"/>
                <a:gd name="T28" fmla="*/ 1535 w 4256"/>
                <a:gd name="T29" fmla="*/ 383 h 4636"/>
                <a:gd name="T30" fmla="*/ 1893 w 4256"/>
                <a:gd name="T31" fmla="*/ 31 h 4636"/>
                <a:gd name="T32" fmla="*/ 2362 w 4256"/>
                <a:gd name="T33" fmla="*/ 176 h 4636"/>
                <a:gd name="T34" fmla="*/ 2534 w 4256"/>
                <a:gd name="T35" fmla="*/ 432 h 4636"/>
                <a:gd name="T36" fmla="*/ 2833 w 4256"/>
                <a:gd name="T37" fmla="*/ 473 h 4636"/>
                <a:gd name="T38" fmla="*/ 2994 w 4256"/>
                <a:gd name="T39" fmla="*/ 441 h 4636"/>
                <a:gd name="T40" fmla="*/ 3474 w 4256"/>
                <a:gd name="T41" fmla="*/ 578 h 4636"/>
                <a:gd name="T42" fmla="*/ 3706 w 4256"/>
                <a:gd name="T43" fmla="*/ 1136 h 4636"/>
                <a:gd name="T44" fmla="*/ 3845 w 4256"/>
                <a:gd name="T45" fmla="*/ 1587 h 4636"/>
                <a:gd name="T46" fmla="*/ 4025 w 4256"/>
                <a:gd name="T47" fmla="*/ 1952 h 4636"/>
                <a:gd name="T48" fmla="*/ 4203 w 4256"/>
                <a:gd name="T49" fmla="*/ 2896 h 4636"/>
                <a:gd name="T50" fmla="*/ 3923 w 4256"/>
                <a:gd name="T51" fmla="*/ 3389 h 4636"/>
                <a:gd name="T52" fmla="*/ 3297 w 4256"/>
                <a:gd name="T53" fmla="*/ 3880 h 4636"/>
                <a:gd name="T54" fmla="*/ 2666 w 4256"/>
                <a:gd name="T55" fmla="*/ 4424 h 4636"/>
                <a:gd name="T56" fmla="*/ 2385 w 4256"/>
                <a:gd name="T57" fmla="*/ 4596 h 4636"/>
                <a:gd name="T58" fmla="*/ 2170 w 4256"/>
                <a:gd name="T59" fmla="*/ 4633 h 4636"/>
                <a:gd name="T60" fmla="*/ 2904 w 4256"/>
                <a:gd name="T61" fmla="*/ 459 h 4636"/>
                <a:gd name="T62" fmla="*/ 2766 w 4256"/>
                <a:gd name="T63" fmla="*/ 483 h 4636"/>
                <a:gd name="T64" fmla="*/ 2412 w 4256"/>
                <a:gd name="T65" fmla="*/ 268 h 4636"/>
                <a:gd name="T66" fmla="*/ 2156 w 4256"/>
                <a:gd name="T67" fmla="*/ 31 h 4636"/>
                <a:gd name="T68" fmla="*/ 1585 w 4256"/>
                <a:gd name="T69" fmla="*/ 318 h 4636"/>
                <a:gd name="T70" fmla="*/ 1346 w 4256"/>
                <a:gd name="T71" fmla="*/ 561 h 4636"/>
                <a:gd name="T72" fmla="*/ 1055 w 4256"/>
                <a:gd name="T73" fmla="*/ 597 h 4636"/>
                <a:gd name="T74" fmla="*/ 873 w 4256"/>
                <a:gd name="T75" fmla="*/ 597 h 4636"/>
                <a:gd name="T76" fmla="*/ 623 w 4256"/>
                <a:gd name="T77" fmla="*/ 807 h 4636"/>
                <a:gd name="T78" fmla="*/ 510 w 4256"/>
                <a:gd name="T79" fmla="*/ 1050 h 4636"/>
                <a:gd name="T80" fmla="*/ 496 w 4256"/>
                <a:gd name="T81" fmla="*/ 1432 h 4636"/>
                <a:gd name="T82" fmla="*/ 503 w 4256"/>
                <a:gd name="T83" fmla="*/ 1665 h 4636"/>
                <a:gd name="T84" fmla="*/ 342 w 4256"/>
                <a:gd name="T85" fmla="*/ 1914 h 4636"/>
                <a:gd name="T86" fmla="*/ 71 w 4256"/>
                <a:gd name="T87" fmla="*/ 2225 h 4636"/>
                <a:gd name="T88" fmla="*/ 1 w 4256"/>
                <a:gd name="T89" fmla="*/ 2698 h 4636"/>
                <a:gd name="T90" fmla="*/ 150 w 4256"/>
                <a:gd name="T91" fmla="*/ 3353 h 4636"/>
                <a:gd name="T92" fmla="*/ 874 w 4256"/>
                <a:gd name="T93" fmla="*/ 3937 h 4636"/>
                <a:gd name="T94" fmla="*/ 1149 w 4256"/>
                <a:gd name="T95" fmla="*/ 4049 h 4636"/>
                <a:gd name="T96" fmla="*/ 1635 w 4256"/>
                <a:gd name="T97" fmla="*/ 4391 h 4636"/>
                <a:gd name="T98" fmla="*/ 2170 w 4256"/>
                <a:gd name="T99" fmla="*/ 4632 h 4636"/>
                <a:gd name="T100" fmla="*/ 2574 w 4256"/>
                <a:gd name="T101" fmla="*/ 4490 h 4636"/>
                <a:gd name="T102" fmla="*/ 2980 w 4256"/>
                <a:gd name="T103" fmla="*/ 4152 h 4636"/>
                <a:gd name="T104" fmla="*/ 3500 w 4256"/>
                <a:gd name="T105" fmla="*/ 3732 h 4636"/>
                <a:gd name="T106" fmla="*/ 4092 w 4256"/>
                <a:gd name="T107" fmla="*/ 3159 h 4636"/>
                <a:gd name="T108" fmla="*/ 4200 w 4256"/>
                <a:gd name="T109" fmla="*/ 2330 h 4636"/>
                <a:gd name="T110" fmla="*/ 3986 w 4256"/>
                <a:gd name="T111" fmla="*/ 1881 h 4636"/>
                <a:gd name="T112" fmla="*/ 3740 w 4256"/>
                <a:gd name="T113" fmla="*/ 1282 h 4636"/>
                <a:gd name="T114" fmla="*/ 3699 w 4256"/>
                <a:gd name="T115" fmla="*/ 1107 h 4636"/>
                <a:gd name="T116" fmla="*/ 3247 w 4256"/>
                <a:gd name="T117" fmla="*/ 453 h 4636"/>
                <a:gd name="T118" fmla="*/ 2994 w 4256"/>
                <a:gd name="T119" fmla="*/ 442 h 4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56" h="4636">
                  <a:moveTo>
                    <a:pt x="2170" y="4633"/>
                  </a:moveTo>
                  <a:cubicBezTo>
                    <a:pt x="2074" y="4627"/>
                    <a:pt x="1978" y="4600"/>
                    <a:pt x="1879" y="4551"/>
                  </a:cubicBezTo>
                  <a:cubicBezTo>
                    <a:pt x="1803" y="4513"/>
                    <a:pt x="1725" y="4463"/>
                    <a:pt x="1635" y="4392"/>
                  </a:cubicBezTo>
                  <a:cubicBezTo>
                    <a:pt x="1604" y="4368"/>
                    <a:pt x="1573" y="4343"/>
                    <a:pt x="1544" y="4319"/>
                  </a:cubicBezTo>
                  <a:cubicBezTo>
                    <a:pt x="1425" y="4223"/>
                    <a:pt x="1302" y="4124"/>
                    <a:pt x="1148" y="4050"/>
                  </a:cubicBezTo>
                  <a:cubicBezTo>
                    <a:pt x="1094" y="4024"/>
                    <a:pt x="1038" y="4002"/>
                    <a:pt x="980" y="3979"/>
                  </a:cubicBezTo>
                  <a:cubicBezTo>
                    <a:pt x="945" y="3966"/>
                    <a:pt x="909" y="3952"/>
                    <a:pt x="874" y="3937"/>
                  </a:cubicBezTo>
                  <a:cubicBezTo>
                    <a:pt x="723" y="3874"/>
                    <a:pt x="585" y="3793"/>
                    <a:pt x="465" y="3699"/>
                  </a:cubicBezTo>
                  <a:cubicBezTo>
                    <a:pt x="332" y="3596"/>
                    <a:pt x="226" y="3479"/>
                    <a:pt x="149" y="3353"/>
                  </a:cubicBezTo>
                  <a:cubicBezTo>
                    <a:pt x="111" y="3291"/>
                    <a:pt x="81" y="3226"/>
                    <a:pt x="59" y="3161"/>
                  </a:cubicBezTo>
                  <a:cubicBezTo>
                    <a:pt x="7" y="3008"/>
                    <a:pt x="0" y="2848"/>
                    <a:pt x="1" y="2698"/>
                  </a:cubicBezTo>
                  <a:cubicBezTo>
                    <a:pt x="1" y="2626"/>
                    <a:pt x="3" y="2542"/>
                    <a:pt x="13" y="2457"/>
                  </a:cubicBezTo>
                  <a:cubicBezTo>
                    <a:pt x="24" y="2369"/>
                    <a:pt x="43" y="2293"/>
                    <a:pt x="71" y="2224"/>
                  </a:cubicBezTo>
                  <a:cubicBezTo>
                    <a:pt x="108" y="2133"/>
                    <a:pt x="166" y="2047"/>
                    <a:pt x="240" y="1976"/>
                  </a:cubicBezTo>
                  <a:cubicBezTo>
                    <a:pt x="267" y="1950"/>
                    <a:pt x="305" y="1932"/>
                    <a:pt x="342" y="1914"/>
                  </a:cubicBezTo>
                  <a:cubicBezTo>
                    <a:pt x="385" y="1893"/>
                    <a:pt x="426" y="1873"/>
                    <a:pt x="449" y="1842"/>
                  </a:cubicBezTo>
                  <a:cubicBezTo>
                    <a:pt x="480" y="1802"/>
                    <a:pt x="497" y="1744"/>
                    <a:pt x="502" y="1665"/>
                  </a:cubicBezTo>
                  <a:cubicBezTo>
                    <a:pt x="506" y="1594"/>
                    <a:pt x="501" y="1514"/>
                    <a:pt x="495" y="1437"/>
                  </a:cubicBezTo>
                  <a:cubicBezTo>
                    <a:pt x="495" y="1432"/>
                    <a:pt x="495" y="1432"/>
                    <a:pt x="495" y="1432"/>
                  </a:cubicBezTo>
                  <a:cubicBezTo>
                    <a:pt x="482" y="1260"/>
                    <a:pt x="485" y="1146"/>
                    <a:pt x="503" y="1075"/>
                  </a:cubicBezTo>
                  <a:cubicBezTo>
                    <a:pt x="506" y="1067"/>
                    <a:pt x="508" y="1058"/>
                    <a:pt x="510" y="1050"/>
                  </a:cubicBezTo>
                  <a:cubicBezTo>
                    <a:pt x="513" y="1035"/>
                    <a:pt x="517" y="1019"/>
                    <a:pt x="522" y="1004"/>
                  </a:cubicBezTo>
                  <a:cubicBezTo>
                    <a:pt x="546" y="928"/>
                    <a:pt x="579" y="863"/>
                    <a:pt x="622" y="806"/>
                  </a:cubicBezTo>
                  <a:cubicBezTo>
                    <a:pt x="663" y="752"/>
                    <a:pt x="714" y="702"/>
                    <a:pt x="782" y="650"/>
                  </a:cubicBezTo>
                  <a:cubicBezTo>
                    <a:pt x="814" y="626"/>
                    <a:pt x="844" y="608"/>
                    <a:pt x="873" y="596"/>
                  </a:cubicBezTo>
                  <a:cubicBezTo>
                    <a:pt x="909" y="581"/>
                    <a:pt x="945" y="575"/>
                    <a:pt x="979" y="578"/>
                  </a:cubicBezTo>
                  <a:cubicBezTo>
                    <a:pt x="1005" y="581"/>
                    <a:pt x="1030" y="589"/>
                    <a:pt x="1055" y="596"/>
                  </a:cubicBezTo>
                  <a:cubicBezTo>
                    <a:pt x="1072" y="601"/>
                    <a:pt x="1089" y="606"/>
                    <a:pt x="1106" y="609"/>
                  </a:cubicBezTo>
                  <a:cubicBezTo>
                    <a:pt x="1185" y="626"/>
                    <a:pt x="1265" y="609"/>
                    <a:pt x="1346" y="560"/>
                  </a:cubicBezTo>
                  <a:cubicBezTo>
                    <a:pt x="1411" y="521"/>
                    <a:pt x="1476" y="460"/>
                    <a:pt x="1535" y="383"/>
                  </a:cubicBezTo>
                  <a:cubicBezTo>
                    <a:pt x="1552" y="362"/>
                    <a:pt x="1568" y="339"/>
                    <a:pt x="1584" y="318"/>
                  </a:cubicBezTo>
                  <a:cubicBezTo>
                    <a:pt x="1670" y="201"/>
                    <a:pt x="1759" y="81"/>
                    <a:pt x="1893" y="31"/>
                  </a:cubicBezTo>
                  <a:cubicBezTo>
                    <a:pt x="1972" y="1"/>
                    <a:pt x="2066" y="0"/>
                    <a:pt x="2156" y="30"/>
                  </a:cubicBezTo>
                  <a:cubicBezTo>
                    <a:pt x="2242" y="58"/>
                    <a:pt x="2317" y="111"/>
                    <a:pt x="2362" y="176"/>
                  </a:cubicBezTo>
                  <a:cubicBezTo>
                    <a:pt x="2382" y="205"/>
                    <a:pt x="2397" y="237"/>
                    <a:pt x="2412" y="267"/>
                  </a:cubicBezTo>
                  <a:cubicBezTo>
                    <a:pt x="2441" y="327"/>
                    <a:pt x="2471" y="388"/>
                    <a:pt x="2534" y="432"/>
                  </a:cubicBezTo>
                  <a:cubicBezTo>
                    <a:pt x="2611" y="486"/>
                    <a:pt x="2713" y="487"/>
                    <a:pt x="2766" y="482"/>
                  </a:cubicBezTo>
                  <a:cubicBezTo>
                    <a:pt x="2787" y="480"/>
                    <a:pt x="2808" y="477"/>
                    <a:pt x="2833" y="473"/>
                  </a:cubicBezTo>
                  <a:cubicBezTo>
                    <a:pt x="2857" y="468"/>
                    <a:pt x="2880" y="463"/>
                    <a:pt x="2903" y="458"/>
                  </a:cubicBezTo>
                  <a:cubicBezTo>
                    <a:pt x="2933" y="452"/>
                    <a:pt x="2964" y="445"/>
                    <a:pt x="2994" y="441"/>
                  </a:cubicBezTo>
                  <a:cubicBezTo>
                    <a:pt x="3080" y="428"/>
                    <a:pt x="3168" y="432"/>
                    <a:pt x="3247" y="453"/>
                  </a:cubicBezTo>
                  <a:cubicBezTo>
                    <a:pt x="3336" y="476"/>
                    <a:pt x="3412" y="518"/>
                    <a:pt x="3474" y="578"/>
                  </a:cubicBezTo>
                  <a:cubicBezTo>
                    <a:pt x="3613" y="714"/>
                    <a:pt x="3657" y="914"/>
                    <a:pt x="3700" y="1107"/>
                  </a:cubicBezTo>
                  <a:cubicBezTo>
                    <a:pt x="3702" y="1116"/>
                    <a:pt x="3704" y="1126"/>
                    <a:pt x="3706" y="1136"/>
                  </a:cubicBezTo>
                  <a:cubicBezTo>
                    <a:pt x="3717" y="1183"/>
                    <a:pt x="3728" y="1233"/>
                    <a:pt x="3741" y="1282"/>
                  </a:cubicBezTo>
                  <a:cubicBezTo>
                    <a:pt x="3767" y="1380"/>
                    <a:pt x="3802" y="1483"/>
                    <a:pt x="3845" y="1587"/>
                  </a:cubicBezTo>
                  <a:cubicBezTo>
                    <a:pt x="3884" y="1681"/>
                    <a:pt x="3932" y="1780"/>
                    <a:pt x="3986" y="1881"/>
                  </a:cubicBezTo>
                  <a:cubicBezTo>
                    <a:pt x="3999" y="1905"/>
                    <a:pt x="4013" y="1929"/>
                    <a:pt x="4025" y="1952"/>
                  </a:cubicBezTo>
                  <a:cubicBezTo>
                    <a:pt x="4092" y="2072"/>
                    <a:pt x="4160" y="2196"/>
                    <a:pt x="4201" y="2330"/>
                  </a:cubicBezTo>
                  <a:cubicBezTo>
                    <a:pt x="4256" y="2508"/>
                    <a:pt x="4256" y="2704"/>
                    <a:pt x="4203" y="2896"/>
                  </a:cubicBezTo>
                  <a:cubicBezTo>
                    <a:pt x="4177" y="2987"/>
                    <a:pt x="4140" y="3075"/>
                    <a:pt x="4092" y="3159"/>
                  </a:cubicBezTo>
                  <a:cubicBezTo>
                    <a:pt x="4045" y="3243"/>
                    <a:pt x="3988" y="3320"/>
                    <a:pt x="3923" y="3389"/>
                  </a:cubicBezTo>
                  <a:cubicBezTo>
                    <a:pt x="3799" y="3521"/>
                    <a:pt x="3647" y="3628"/>
                    <a:pt x="3500" y="3732"/>
                  </a:cubicBezTo>
                  <a:cubicBezTo>
                    <a:pt x="3433" y="3780"/>
                    <a:pt x="3363" y="3829"/>
                    <a:pt x="3297" y="3880"/>
                  </a:cubicBezTo>
                  <a:cubicBezTo>
                    <a:pt x="3187" y="3966"/>
                    <a:pt x="3082" y="4061"/>
                    <a:pt x="2981" y="4153"/>
                  </a:cubicBezTo>
                  <a:cubicBezTo>
                    <a:pt x="2879" y="4245"/>
                    <a:pt x="2775" y="4340"/>
                    <a:pt x="2666" y="4424"/>
                  </a:cubicBezTo>
                  <a:cubicBezTo>
                    <a:pt x="2635" y="4447"/>
                    <a:pt x="2605" y="4470"/>
                    <a:pt x="2575" y="4491"/>
                  </a:cubicBezTo>
                  <a:cubicBezTo>
                    <a:pt x="2506" y="4538"/>
                    <a:pt x="2444" y="4573"/>
                    <a:pt x="2385" y="4596"/>
                  </a:cubicBezTo>
                  <a:cubicBezTo>
                    <a:pt x="2320" y="4621"/>
                    <a:pt x="2258" y="4634"/>
                    <a:pt x="2197" y="4634"/>
                  </a:cubicBezTo>
                  <a:cubicBezTo>
                    <a:pt x="2188" y="4634"/>
                    <a:pt x="2179" y="4634"/>
                    <a:pt x="2170" y="4633"/>
                  </a:cubicBezTo>
                  <a:moveTo>
                    <a:pt x="2994" y="442"/>
                  </a:moveTo>
                  <a:cubicBezTo>
                    <a:pt x="2964" y="446"/>
                    <a:pt x="2933" y="453"/>
                    <a:pt x="2904" y="459"/>
                  </a:cubicBezTo>
                  <a:cubicBezTo>
                    <a:pt x="2881" y="464"/>
                    <a:pt x="2857" y="469"/>
                    <a:pt x="2833" y="473"/>
                  </a:cubicBezTo>
                  <a:cubicBezTo>
                    <a:pt x="2808" y="478"/>
                    <a:pt x="2787" y="481"/>
                    <a:pt x="2766" y="483"/>
                  </a:cubicBezTo>
                  <a:cubicBezTo>
                    <a:pt x="2713" y="487"/>
                    <a:pt x="2611" y="487"/>
                    <a:pt x="2533" y="433"/>
                  </a:cubicBezTo>
                  <a:cubicBezTo>
                    <a:pt x="2471" y="389"/>
                    <a:pt x="2441" y="327"/>
                    <a:pt x="2412" y="268"/>
                  </a:cubicBezTo>
                  <a:cubicBezTo>
                    <a:pt x="2397" y="237"/>
                    <a:pt x="2381" y="205"/>
                    <a:pt x="2361" y="176"/>
                  </a:cubicBezTo>
                  <a:cubicBezTo>
                    <a:pt x="2317" y="112"/>
                    <a:pt x="2242" y="58"/>
                    <a:pt x="2156" y="31"/>
                  </a:cubicBezTo>
                  <a:cubicBezTo>
                    <a:pt x="2066" y="1"/>
                    <a:pt x="1973" y="2"/>
                    <a:pt x="1893" y="31"/>
                  </a:cubicBezTo>
                  <a:cubicBezTo>
                    <a:pt x="1759" y="82"/>
                    <a:pt x="1671" y="202"/>
                    <a:pt x="1585" y="318"/>
                  </a:cubicBezTo>
                  <a:cubicBezTo>
                    <a:pt x="1569" y="340"/>
                    <a:pt x="1552" y="362"/>
                    <a:pt x="1536" y="384"/>
                  </a:cubicBezTo>
                  <a:cubicBezTo>
                    <a:pt x="1477" y="460"/>
                    <a:pt x="1411" y="521"/>
                    <a:pt x="1346" y="561"/>
                  </a:cubicBezTo>
                  <a:cubicBezTo>
                    <a:pt x="1265" y="610"/>
                    <a:pt x="1185" y="626"/>
                    <a:pt x="1106" y="610"/>
                  </a:cubicBezTo>
                  <a:cubicBezTo>
                    <a:pt x="1089" y="607"/>
                    <a:pt x="1071" y="602"/>
                    <a:pt x="1055" y="597"/>
                  </a:cubicBezTo>
                  <a:cubicBezTo>
                    <a:pt x="1030" y="589"/>
                    <a:pt x="1004" y="582"/>
                    <a:pt x="978" y="579"/>
                  </a:cubicBezTo>
                  <a:cubicBezTo>
                    <a:pt x="945" y="576"/>
                    <a:pt x="909" y="581"/>
                    <a:pt x="873" y="597"/>
                  </a:cubicBezTo>
                  <a:cubicBezTo>
                    <a:pt x="844" y="609"/>
                    <a:pt x="815" y="626"/>
                    <a:pt x="782" y="651"/>
                  </a:cubicBezTo>
                  <a:cubicBezTo>
                    <a:pt x="714" y="703"/>
                    <a:pt x="664" y="752"/>
                    <a:pt x="623" y="807"/>
                  </a:cubicBezTo>
                  <a:cubicBezTo>
                    <a:pt x="580" y="864"/>
                    <a:pt x="547" y="928"/>
                    <a:pt x="523" y="1004"/>
                  </a:cubicBezTo>
                  <a:cubicBezTo>
                    <a:pt x="518" y="1019"/>
                    <a:pt x="514" y="1035"/>
                    <a:pt x="510" y="1050"/>
                  </a:cubicBezTo>
                  <a:cubicBezTo>
                    <a:pt x="508" y="1058"/>
                    <a:pt x="506" y="1067"/>
                    <a:pt x="504" y="1076"/>
                  </a:cubicBezTo>
                  <a:cubicBezTo>
                    <a:pt x="486" y="1146"/>
                    <a:pt x="483" y="1260"/>
                    <a:pt x="496" y="1432"/>
                  </a:cubicBezTo>
                  <a:cubicBezTo>
                    <a:pt x="496" y="1437"/>
                    <a:pt x="496" y="1437"/>
                    <a:pt x="496" y="1437"/>
                  </a:cubicBezTo>
                  <a:cubicBezTo>
                    <a:pt x="501" y="1514"/>
                    <a:pt x="507" y="1594"/>
                    <a:pt x="503" y="1665"/>
                  </a:cubicBezTo>
                  <a:cubicBezTo>
                    <a:pt x="498" y="1744"/>
                    <a:pt x="481" y="1802"/>
                    <a:pt x="450" y="1842"/>
                  </a:cubicBezTo>
                  <a:cubicBezTo>
                    <a:pt x="426" y="1874"/>
                    <a:pt x="386" y="1893"/>
                    <a:pt x="342" y="1914"/>
                  </a:cubicBezTo>
                  <a:cubicBezTo>
                    <a:pt x="306" y="1932"/>
                    <a:pt x="268" y="1951"/>
                    <a:pt x="241" y="1977"/>
                  </a:cubicBezTo>
                  <a:cubicBezTo>
                    <a:pt x="167" y="2047"/>
                    <a:pt x="108" y="2133"/>
                    <a:pt x="71" y="2225"/>
                  </a:cubicBezTo>
                  <a:cubicBezTo>
                    <a:pt x="44" y="2293"/>
                    <a:pt x="25" y="2369"/>
                    <a:pt x="14" y="2457"/>
                  </a:cubicBezTo>
                  <a:cubicBezTo>
                    <a:pt x="4" y="2542"/>
                    <a:pt x="2" y="2626"/>
                    <a:pt x="1" y="2698"/>
                  </a:cubicBezTo>
                  <a:cubicBezTo>
                    <a:pt x="1" y="2848"/>
                    <a:pt x="8" y="3007"/>
                    <a:pt x="60" y="3161"/>
                  </a:cubicBezTo>
                  <a:cubicBezTo>
                    <a:pt x="82" y="3226"/>
                    <a:pt x="112" y="3290"/>
                    <a:pt x="150" y="3353"/>
                  </a:cubicBezTo>
                  <a:cubicBezTo>
                    <a:pt x="227" y="3479"/>
                    <a:pt x="333" y="3595"/>
                    <a:pt x="465" y="3699"/>
                  </a:cubicBezTo>
                  <a:cubicBezTo>
                    <a:pt x="586" y="3793"/>
                    <a:pt x="723" y="3873"/>
                    <a:pt x="874" y="3937"/>
                  </a:cubicBezTo>
                  <a:cubicBezTo>
                    <a:pt x="910" y="3952"/>
                    <a:pt x="945" y="3965"/>
                    <a:pt x="980" y="3979"/>
                  </a:cubicBezTo>
                  <a:cubicBezTo>
                    <a:pt x="1039" y="4002"/>
                    <a:pt x="1094" y="4023"/>
                    <a:pt x="1149" y="4049"/>
                  </a:cubicBezTo>
                  <a:cubicBezTo>
                    <a:pt x="1302" y="4123"/>
                    <a:pt x="1425" y="4223"/>
                    <a:pt x="1544" y="4318"/>
                  </a:cubicBezTo>
                  <a:cubicBezTo>
                    <a:pt x="1574" y="4343"/>
                    <a:pt x="1605" y="4367"/>
                    <a:pt x="1635" y="4391"/>
                  </a:cubicBezTo>
                  <a:cubicBezTo>
                    <a:pt x="1726" y="4462"/>
                    <a:pt x="1803" y="4512"/>
                    <a:pt x="1879" y="4550"/>
                  </a:cubicBezTo>
                  <a:cubicBezTo>
                    <a:pt x="1979" y="4600"/>
                    <a:pt x="2074" y="4626"/>
                    <a:pt x="2170" y="4632"/>
                  </a:cubicBezTo>
                  <a:cubicBezTo>
                    <a:pt x="2240" y="4636"/>
                    <a:pt x="2310" y="4624"/>
                    <a:pt x="2385" y="4595"/>
                  </a:cubicBezTo>
                  <a:cubicBezTo>
                    <a:pt x="2444" y="4572"/>
                    <a:pt x="2506" y="4538"/>
                    <a:pt x="2574" y="4490"/>
                  </a:cubicBezTo>
                  <a:cubicBezTo>
                    <a:pt x="2604" y="4469"/>
                    <a:pt x="2635" y="4447"/>
                    <a:pt x="2666" y="4423"/>
                  </a:cubicBezTo>
                  <a:cubicBezTo>
                    <a:pt x="2774" y="4339"/>
                    <a:pt x="2879" y="4244"/>
                    <a:pt x="2980" y="4152"/>
                  </a:cubicBezTo>
                  <a:cubicBezTo>
                    <a:pt x="3082" y="4060"/>
                    <a:pt x="3186" y="3965"/>
                    <a:pt x="3297" y="3879"/>
                  </a:cubicBezTo>
                  <a:cubicBezTo>
                    <a:pt x="3363" y="3828"/>
                    <a:pt x="3433" y="3779"/>
                    <a:pt x="3500" y="3732"/>
                  </a:cubicBezTo>
                  <a:cubicBezTo>
                    <a:pt x="3647" y="3628"/>
                    <a:pt x="3798" y="3521"/>
                    <a:pt x="3923" y="3388"/>
                  </a:cubicBezTo>
                  <a:cubicBezTo>
                    <a:pt x="3988" y="3319"/>
                    <a:pt x="4045" y="3242"/>
                    <a:pt x="4092" y="3159"/>
                  </a:cubicBezTo>
                  <a:cubicBezTo>
                    <a:pt x="4139" y="3075"/>
                    <a:pt x="4176" y="2987"/>
                    <a:pt x="4202" y="2896"/>
                  </a:cubicBezTo>
                  <a:cubicBezTo>
                    <a:pt x="4255" y="2704"/>
                    <a:pt x="4255" y="2508"/>
                    <a:pt x="4200" y="2330"/>
                  </a:cubicBezTo>
                  <a:cubicBezTo>
                    <a:pt x="4159" y="2197"/>
                    <a:pt x="4091" y="2073"/>
                    <a:pt x="4025" y="1953"/>
                  </a:cubicBezTo>
                  <a:cubicBezTo>
                    <a:pt x="4012" y="1929"/>
                    <a:pt x="3999" y="1905"/>
                    <a:pt x="3986" y="1881"/>
                  </a:cubicBezTo>
                  <a:cubicBezTo>
                    <a:pt x="3931" y="1781"/>
                    <a:pt x="3884" y="1682"/>
                    <a:pt x="3844" y="1587"/>
                  </a:cubicBezTo>
                  <a:cubicBezTo>
                    <a:pt x="3801" y="1483"/>
                    <a:pt x="3766" y="1380"/>
                    <a:pt x="3740" y="1282"/>
                  </a:cubicBezTo>
                  <a:cubicBezTo>
                    <a:pt x="3727" y="1233"/>
                    <a:pt x="3716" y="1183"/>
                    <a:pt x="3705" y="1136"/>
                  </a:cubicBezTo>
                  <a:cubicBezTo>
                    <a:pt x="3703" y="1126"/>
                    <a:pt x="3701" y="1117"/>
                    <a:pt x="3699" y="1107"/>
                  </a:cubicBezTo>
                  <a:cubicBezTo>
                    <a:pt x="3656" y="914"/>
                    <a:pt x="3612" y="715"/>
                    <a:pt x="3473" y="579"/>
                  </a:cubicBezTo>
                  <a:cubicBezTo>
                    <a:pt x="3412" y="519"/>
                    <a:pt x="3335" y="476"/>
                    <a:pt x="3247" y="453"/>
                  </a:cubicBezTo>
                  <a:cubicBezTo>
                    <a:pt x="3198" y="441"/>
                    <a:pt x="3146" y="434"/>
                    <a:pt x="3093" y="434"/>
                  </a:cubicBezTo>
                  <a:cubicBezTo>
                    <a:pt x="3060" y="434"/>
                    <a:pt x="3027" y="437"/>
                    <a:pt x="2994" y="4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4" name="Freeform 41">
              <a:extLst>
                <a:ext uri="{FF2B5EF4-FFF2-40B4-BE49-F238E27FC236}">
                  <a16:creationId xmlns:a16="http://schemas.microsoft.com/office/drawing/2014/main" id="{53CA066B-2E42-4F07-933D-BDD637A051B8}"/>
                </a:ext>
              </a:extLst>
            </p:cNvPr>
            <p:cNvSpPr>
              <a:spLocks noEditPoints="1"/>
            </p:cNvSpPr>
            <p:nvPr/>
          </p:nvSpPr>
          <p:spPr bwMode="auto">
            <a:xfrm>
              <a:off x="4115" y="448"/>
              <a:ext cx="3267" cy="3589"/>
            </a:xfrm>
            <a:custGeom>
              <a:avLst/>
              <a:gdLst>
                <a:gd name="T0" fmla="*/ 1667 w 4415"/>
                <a:gd name="T1" fmla="*/ 4579 h 4850"/>
                <a:gd name="T2" fmla="*/ 1182 w 4415"/>
                <a:gd name="T3" fmla="*/ 4207 h 4850"/>
                <a:gd name="T4" fmla="*/ 903 w 4415"/>
                <a:gd name="T5" fmla="*/ 4092 h 4850"/>
                <a:gd name="T6" fmla="*/ 57 w 4415"/>
                <a:gd name="T7" fmla="*/ 3295 h 4850"/>
                <a:gd name="T8" fmla="*/ 74 w 4415"/>
                <a:gd name="T9" fmla="*/ 2327 h 4850"/>
                <a:gd name="T10" fmla="*/ 358 w 4415"/>
                <a:gd name="T11" fmla="*/ 2005 h 4850"/>
                <a:gd name="T12" fmla="*/ 510 w 4415"/>
                <a:gd name="T13" fmla="*/ 1522 h 4850"/>
                <a:gd name="T14" fmla="*/ 512 w 4415"/>
                <a:gd name="T15" fmla="*/ 1133 h 4850"/>
                <a:gd name="T16" fmla="*/ 769 w 4415"/>
                <a:gd name="T17" fmla="*/ 705 h 4850"/>
                <a:gd name="T18" fmla="*/ 1054 w 4415"/>
                <a:gd name="T19" fmla="*/ 648 h 4850"/>
                <a:gd name="T20" fmla="*/ 1546 w 4415"/>
                <a:gd name="T21" fmla="*/ 430 h 4850"/>
                <a:gd name="T22" fmla="*/ 1914 w 4415"/>
                <a:gd name="T23" fmla="*/ 62 h 4850"/>
                <a:gd name="T24" fmla="*/ 2451 w 4415"/>
                <a:gd name="T25" fmla="*/ 331 h 4850"/>
                <a:gd name="T26" fmla="*/ 2808 w 4415"/>
                <a:gd name="T27" fmla="*/ 563 h 4850"/>
                <a:gd name="T28" fmla="*/ 2952 w 4415"/>
                <a:gd name="T29" fmla="*/ 537 h 4850"/>
                <a:gd name="T30" fmla="*/ 3544 w 4415"/>
                <a:gd name="T31" fmla="*/ 651 h 4850"/>
                <a:gd name="T32" fmla="*/ 3785 w 4415"/>
                <a:gd name="T33" fmla="*/ 1224 h 4850"/>
                <a:gd name="T34" fmla="*/ 4069 w 4415"/>
                <a:gd name="T35" fmla="*/ 1990 h 4850"/>
                <a:gd name="T36" fmla="*/ 4297 w 4415"/>
                <a:gd name="T37" fmla="*/ 2449 h 4850"/>
                <a:gd name="T38" fmla="*/ 3589 w 4415"/>
                <a:gd name="T39" fmla="*/ 3901 h 4850"/>
                <a:gd name="T40" fmla="*/ 3038 w 4415"/>
                <a:gd name="T41" fmla="*/ 4351 h 4850"/>
                <a:gd name="T42" fmla="*/ 2629 w 4415"/>
                <a:gd name="T43" fmla="*/ 4698 h 4850"/>
                <a:gd name="T44" fmla="*/ 2208 w 4415"/>
                <a:gd name="T45" fmla="*/ 4848 h 4850"/>
                <a:gd name="T46" fmla="*/ 2954 w 4415"/>
                <a:gd name="T47" fmla="*/ 543 h 4850"/>
                <a:gd name="T48" fmla="*/ 2808 w 4415"/>
                <a:gd name="T49" fmla="*/ 570 h 4850"/>
                <a:gd name="T50" fmla="*/ 2444 w 4415"/>
                <a:gd name="T51" fmla="*/ 334 h 4850"/>
                <a:gd name="T52" fmla="*/ 1917 w 4415"/>
                <a:gd name="T53" fmla="*/ 68 h 4850"/>
                <a:gd name="T54" fmla="*/ 1551 w 4415"/>
                <a:gd name="T55" fmla="*/ 434 h 4850"/>
                <a:gd name="T56" fmla="*/ 1052 w 4415"/>
                <a:gd name="T57" fmla="*/ 654 h 4850"/>
                <a:gd name="T58" fmla="*/ 773 w 4415"/>
                <a:gd name="T59" fmla="*/ 710 h 4850"/>
                <a:gd name="T60" fmla="*/ 518 w 4415"/>
                <a:gd name="T61" fmla="*/ 1134 h 4850"/>
                <a:gd name="T62" fmla="*/ 517 w 4415"/>
                <a:gd name="T63" fmla="*/ 1521 h 4850"/>
                <a:gd name="T64" fmla="*/ 361 w 4415"/>
                <a:gd name="T65" fmla="*/ 2012 h 4850"/>
                <a:gd name="T66" fmla="*/ 80 w 4415"/>
                <a:gd name="T67" fmla="*/ 2329 h 4850"/>
                <a:gd name="T68" fmla="*/ 64 w 4415"/>
                <a:gd name="T69" fmla="*/ 3293 h 4850"/>
                <a:gd name="T70" fmla="*/ 906 w 4415"/>
                <a:gd name="T71" fmla="*/ 4085 h 4850"/>
                <a:gd name="T72" fmla="*/ 1185 w 4415"/>
                <a:gd name="T73" fmla="*/ 4201 h 4850"/>
                <a:gd name="T74" fmla="*/ 1671 w 4415"/>
                <a:gd name="T75" fmla="*/ 4573 h 4850"/>
                <a:gd name="T76" fmla="*/ 2625 w 4415"/>
                <a:gd name="T77" fmla="*/ 4692 h 4850"/>
                <a:gd name="T78" fmla="*/ 3033 w 4415"/>
                <a:gd name="T79" fmla="*/ 4345 h 4850"/>
                <a:gd name="T80" fmla="*/ 3585 w 4415"/>
                <a:gd name="T81" fmla="*/ 3895 h 4850"/>
                <a:gd name="T82" fmla="*/ 4290 w 4415"/>
                <a:gd name="T83" fmla="*/ 2451 h 4850"/>
                <a:gd name="T84" fmla="*/ 4063 w 4415"/>
                <a:gd name="T85" fmla="*/ 1993 h 4850"/>
                <a:gd name="T86" fmla="*/ 3778 w 4415"/>
                <a:gd name="T87" fmla="*/ 1225 h 4850"/>
                <a:gd name="T88" fmla="*/ 3539 w 4415"/>
                <a:gd name="T89" fmla="*/ 656 h 4850"/>
                <a:gd name="T90" fmla="*/ 3043 w 4415"/>
                <a:gd name="T91" fmla="*/ 525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15" h="4850">
                  <a:moveTo>
                    <a:pt x="2208" y="4848"/>
                  </a:moveTo>
                  <a:cubicBezTo>
                    <a:pt x="1985" y="4833"/>
                    <a:pt x="1802" y="4696"/>
                    <a:pt x="1667" y="4579"/>
                  </a:cubicBezTo>
                  <a:cubicBezTo>
                    <a:pt x="1638" y="4554"/>
                    <a:pt x="1610" y="4529"/>
                    <a:pt x="1582" y="4504"/>
                  </a:cubicBezTo>
                  <a:cubicBezTo>
                    <a:pt x="1463" y="4397"/>
                    <a:pt x="1339" y="4286"/>
                    <a:pt x="1182" y="4207"/>
                  </a:cubicBezTo>
                  <a:cubicBezTo>
                    <a:pt x="1122" y="4177"/>
                    <a:pt x="1059" y="4152"/>
                    <a:pt x="997" y="4129"/>
                  </a:cubicBezTo>
                  <a:cubicBezTo>
                    <a:pt x="966" y="4117"/>
                    <a:pt x="935" y="4105"/>
                    <a:pt x="903" y="4092"/>
                  </a:cubicBezTo>
                  <a:cubicBezTo>
                    <a:pt x="568" y="3953"/>
                    <a:pt x="301" y="3741"/>
                    <a:pt x="150" y="3494"/>
                  </a:cubicBezTo>
                  <a:cubicBezTo>
                    <a:pt x="111" y="3429"/>
                    <a:pt x="80" y="3362"/>
                    <a:pt x="57" y="3295"/>
                  </a:cubicBezTo>
                  <a:cubicBezTo>
                    <a:pt x="3" y="3132"/>
                    <a:pt x="0" y="2962"/>
                    <a:pt x="1" y="2816"/>
                  </a:cubicBezTo>
                  <a:cubicBezTo>
                    <a:pt x="3" y="2662"/>
                    <a:pt x="10" y="2484"/>
                    <a:pt x="74" y="2327"/>
                  </a:cubicBezTo>
                  <a:cubicBezTo>
                    <a:pt x="112" y="2231"/>
                    <a:pt x="173" y="2142"/>
                    <a:pt x="251" y="2069"/>
                  </a:cubicBezTo>
                  <a:cubicBezTo>
                    <a:pt x="279" y="2042"/>
                    <a:pt x="319" y="2024"/>
                    <a:pt x="358" y="2005"/>
                  </a:cubicBezTo>
                  <a:cubicBezTo>
                    <a:pt x="403" y="1985"/>
                    <a:pt x="446" y="1965"/>
                    <a:pt x="469" y="1934"/>
                  </a:cubicBezTo>
                  <a:cubicBezTo>
                    <a:pt x="539" y="1844"/>
                    <a:pt x="524" y="1673"/>
                    <a:pt x="510" y="1522"/>
                  </a:cubicBezTo>
                  <a:cubicBezTo>
                    <a:pt x="498" y="1392"/>
                    <a:pt x="488" y="1247"/>
                    <a:pt x="507" y="1159"/>
                  </a:cubicBezTo>
                  <a:cubicBezTo>
                    <a:pt x="508" y="1150"/>
                    <a:pt x="510" y="1142"/>
                    <a:pt x="512" y="1133"/>
                  </a:cubicBezTo>
                  <a:cubicBezTo>
                    <a:pt x="515" y="1117"/>
                    <a:pt x="518" y="1100"/>
                    <a:pt x="522" y="1084"/>
                  </a:cubicBezTo>
                  <a:cubicBezTo>
                    <a:pt x="564" y="926"/>
                    <a:pt x="640" y="809"/>
                    <a:pt x="769" y="705"/>
                  </a:cubicBezTo>
                  <a:cubicBezTo>
                    <a:pt x="842" y="646"/>
                    <a:pt x="909" y="620"/>
                    <a:pt x="974" y="628"/>
                  </a:cubicBezTo>
                  <a:cubicBezTo>
                    <a:pt x="1001" y="631"/>
                    <a:pt x="1028" y="640"/>
                    <a:pt x="1054" y="648"/>
                  </a:cubicBezTo>
                  <a:cubicBezTo>
                    <a:pt x="1071" y="653"/>
                    <a:pt x="1089" y="659"/>
                    <a:pt x="1106" y="663"/>
                  </a:cubicBezTo>
                  <a:cubicBezTo>
                    <a:pt x="1303" y="707"/>
                    <a:pt x="1466" y="536"/>
                    <a:pt x="1546" y="430"/>
                  </a:cubicBezTo>
                  <a:cubicBezTo>
                    <a:pt x="1562" y="408"/>
                    <a:pt x="1579" y="385"/>
                    <a:pt x="1595" y="362"/>
                  </a:cubicBezTo>
                  <a:cubicBezTo>
                    <a:pt x="1683" y="240"/>
                    <a:pt x="1774" y="113"/>
                    <a:pt x="1914" y="62"/>
                  </a:cubicBezTo>
                  <a:cubicBezTo>
                    <a:pt x="2083" y="0"/>
                    <a:pt x="2306" y="77"/>
                    <a:pt x="2401" y="230"/>
                  </a:cubicBezTo>
                  <a:cubicBezTo>
                    <a:pt x="2421" y="262"/>
                    <a:pt x="2436" y="297"/>
                    <a:pt x="2451" y="331"/>
                  </a:cubicBezTo>
                  <a:cubicBezTo>
                    <a:pt x="2478" y="395"/>
                    <a:pt x="2507" y="462"/>
                    <a:pt x="2570" y="509"/>
                  </a:cubicBezTo>
                  <a:cubicBezTo>
                    <a:pt x="2649" y="568"/>
                    <a:pt x="2753" y="568"/>
                    <a:pt x="2808" y="563"/>
                  </a:cubicBezTo>
                  <a:cubicBezTo>
                    <a:pt x="2829" y="561"/>
                    <a:pt x="2851" y="558"/>
                    <a:pt x="2876" y="553"/>
                  </a:cubicBezTo>
                  <a:cubicBezTo>
                    <a:pt x="2902" y="548"/>
                    <a:pt x="2927" y="542"/>
                    <a:pt x="2952" y="537"/>
                  </a:cubicBezTo>
                  <a:cubicBezTo>
                    <a:pt x="2982" y="530"/>
                    <a:pt x="3012" y="523"/>
                    <a:pt x="3042" y="518"/>
                  </a:cubicBezTo>
                  <a:cubicBezTo>
                    <a:pt x="3237" y="484"/>
                    <a:pt x="3420" y="533"/>
                    <a:pt x="3544" y="651"/>
                  </a:cubicBezTo>
                  <a:cubicBezTo>
                    <a:pt x="3692" y="792"/>
                    <a:pt x="3737" y="1001"/>
                    <a:pt x="3780" y="1203"/>
                  </a:cubicBezTo>
                  <a:cubicBezTo>
                    <a:pt x="3785" y="1224"/>
                    <a:pt x="3785" y="1224"/>
                    <a:pt x="3785" y="1224"/>
                  </a:cubicBezTo>
                  <a:cubicBezTo>
                    <a:pt x="3795" y="1272"/>
                    <a:pt x="3807" y="1324"/>
                    <a:pt x="3820" y="1375"/>
                  </a:cubicBezTo>
                  <a:cubicBezTo>
                    <a:pt x="3869" y="1571"/>
                    <a:pt x="3953" y="1778"/>
                    <a:pt x="4069" y="1990"/>
                  </a:cubicBezTo>
                  <a:cubicBezTo>
                    <a:pt x="4086" y="2019"/>
                    <a:pt x="4102" y="2049"/>
                    <a:pt x="4119" y="2078"/>
                  </a:cubicBezTo>
                  <a:cubicBezTo>
                    <a:pt x="4185" y="2196"/>
                    <a:pt x="4254" y="2318"/>
                    <a:pt x="4297" y="2449"/>
                  </a:cubicBezTo>
                  <a:cubicBezTo>
                    <a:pt x="4415" y="2813"/>
                    <a:pt x="4307" y="3245"/>
                    <a:pt x="4022" y="3549"/>
                  </a:cubicBezTo>
                  <a:cubicBezTo>
                    <a:pt x="3894" y="3685"/>
                    <a:pt x="3739" y="3795"/>
                    <a:pt x="3589" y="3901"/>
                  </a:cubicBezTo>
                  <a:cubicBezTo>
                    <a:pt x="3518" y="3951"/>
                    <a:pt x="3444" y="4003"/>
                    <a:pt x="3375" y="4057"/>
                  </a:cubicBezTo>
                  <a:cubicBezTo>
                    <a:pt x="3257" y="4149"/>
                    <a:pt x="3146" y="4251"/>
                    <a:pt x="3038" y="4351"/>
                  </a:cubicBezTo>
                  <a:cubicBezTo>
                    <a:pt x="2937" y="4444"/>
                    <a:pt x="2832" y="4541"/>
                    <a:pt x="2723" y="4627"/>
                  </a:cubicBezTo>
                  <a:cubicBezTo>
                    <a:pt x="2691" y="4652"/>
                    <a:pt x="2660" y="4676"/>
                    <a:pt x="2629" y="4698"/>
                  </a:cubicBezTo>
                  <a:cubicBezTo>
                    <a:pt x="2448" y="4826"/>
                    <a:pt x="2324" y="4850"/>
                    <a:pt x="2241" y="4850"/>
                  </a:cubicBezTo>
                  <a:cubicBezTo>
                    <a:pt x="2229" y="4850"/>
                    <a:pt x="2218" y="4849"/>
                    <a:pt x="2208" y="4848"/>
                  </a:cubicBezTo>
                  <a:moveTo>
                    <a:pt x="3043" y="525"/>
                  </a:moveTo>
                  <a:cubicBezTo>
                    <a:pt x="3013" y="530"/>
                    <a:pt x="2983" y="537"/>
                    <a:pt x="2954" y="543"/>
                  </a:cubicBezTo>
                  <a:cubicBezTo>
                    <a:pt x="2929" y="549"/>
                    <a:pt x="2903" y="555"/>
                    <a:pt x="2877" y="560"/>
                  </a:cubicBezTo>
                  <a:cubicBezTo>
                    <a:pt x="2852" y="565"/>
                    <a:pt x="2829" y="568"/>
                    <a:pt x="2808" y="570"/>
                  </a:cubicBezTo>
                  <a:cubicBezTo>
                    <a:pt x="2753" y="575"/>
                    <a:pt x="2647" y="575"/>
                    <a:pt x="2566" y="515"/>
                  </a:cubicBezTo>
                  <a:cubicBezTo>
                    <a:pt x="2502" y="467"/>
                    <a:pt x="2472" y="399"/>
                    <a:pt x="2444" y="334"/>
                  </a:cubicBezTo>
                  <a:cubicBezTo>
                    <a:pt x="2430" y="300"/>
                    <a:pt x="2415" y="265"/>
                    <a:pt x="2395" y="234"/>
                  </a:cubicBezTo>
                  <a:cubicBezTo>
                    <a:pt x="2302" y="84"/>
                    <a:pt x="2082" y="8"/>
                    <a:pt x="1917" y="68"/>
                  </a:cubicBezTo>
                  <a:cubicBezTo>
                    <a:pt x="1778" y="119"/>
                    <a:pt x="1688" y="245"/>
                    <a:pt x="1601" y="366"/>
                  </a:cubicBezTo>
                  <a:cubicBezTo>
                    <a:pt x="1585" y="389"/>
                    <a:pt x="1568" y="412"/>
                    <a:pt x="1551" y="434"/>
                  </a:cubicBezTo>
                  <a:cubicBezTo>
                    <a:pt x="1471" y="541"/>
                    <a:pt x="1306" y="715"/>
                    <a:pt x="1105" y="670"/>
                  </a:cubicBezTo>
                  <a:cubicBezTo>
                    <a:pt x="1087" y="666"/>
                    <a:pt x="1069" y="660"/>
                    <a:pt x="1052" y="654"/>
                  </a:cubicBezTo>
                  <a:cubicBezTo>
                    <a:pt x="1026" y="646"/>
                    <a:pt x="1000" y="638"/>
                    <a:pt x="973" y="635"/>
                  </a:cubicBezTo>
                  <a:cubicBezTo>
                    <a:pt x="910" y="628"/>
                    <a:pt x="845" y="652"/>
                    <a:pt x="773" y="710"/>
                  </a:cubicBezTo>
                  <a:cubicBezTo>
                    <a:pt x="646" y="814"/>
                    <a:pt x="570" y="930"/>
                    <a:pt x="529" y="1086"/>
                  </a:cubicBezTo>
                  <a:cubicBezTo>
                    <a:pt x="525" y="1102"/>
                    <a:pt x="521" y="1118"/>
                    <a:pt x="518" y="1134"/>
                  </a:cubicBezTo>
                  <a:cubicBezTo>
                    <a:pt x="517" y="1143"/>
                    <a:pt x="515" y="1151"/>
                    <a:pt x="513" y="1160"/>
                  </a:cubicBezTo>
                  <a:cubicBezTo>
                    <a:pt x="495" y="1247"/>
                    <a:pt x="505" y="1392"/>
                    <a:pt x="517" y="1521"/>
                  </a:cubicBezTo>
                  <a:cubicBezTo>
                    <a:pt x="531" y="1674"/>
                    <a:pt x="547" y="1846"/>
                    <a:pt x="475" y="1938"/>
                  </a:cubicBezTo>
                  <a:cubicBezTo>
                    <a:pt x="450" y="1971"/>
                    <a:pt x="407" y="1991"/>
                    <a:pt x="361" y="2012"/>
                  </a:cubicBezTo>
                  <a:cubicBezTo>
                    <a:pt x="323" y="2030"/>
                    <a:pt x="283" y="2048"/>
                    <a:pt x="255" y="2074"/>
                  </a:cubicBezTo>
                  <a:cubicBezTo>
                    <a:pt x="179" y="2147"/>
                    <a:pt x="118" y="2235"/>
                    <a:pt x="80" y="2329"/>
                  </a:cubicBezTo>
                  <a:cubicBezTo>
                    <a:pt x="17" y="2486"/>
                    <a:pt x="10" y="2663"/>
                    <a:pt x="8" y="2816"/>
                  </a:cubicBezTo>
                  <a:cubicBezTo>
                    <a:pt x="7" y="2962"/>
                    <a:pt x="10" y="3130"/>
                    <a:pt x="64" y="3293"/>
                  </a:cubicBezTo>
                  <a:cubicBezTo>
                    <a:pt x="86" y="3360"/>
                    <a:pt x="117" y="3426"/>
                    <a:pt x="156" y="3490"/>
                  </a:cubicBezTo>
                  <a:cubicBezTo>
                    <a:pt x="306" y="3736"/>
                    <a:pt x="572" y="3948"/>
                    <a:pt x="906" y="4085"/>
                  </a:cubicBezTo>
                  <a:cubicBezTo>
                    <a:pt x="937" y="4098"/>
                    <a:pt x="969" y="4110"/>
                    <a:pt x="1000" y="4122"/>
                  </a:cubicBezTo>
                  <a:cubicBezTo>
                    <a:pt x="1062" y="4146"/>
                    <a:pt x="1125" y="4171"/>
                    <a:pt x="1185" y="4201"/>
                  </a:cubicBezTo>
                  <a:cubicBezTo>
                    <a:pt x="1343" y="4280"/>
                    <a:pt x="1467" y="4391"/>
                    <a:pt x="1587" y="4499"/>
                  </a:cubicBezTo>
                  <a:cubicBezTo>
                    <a:pt x="1615" y="4523"/>
                    <a:pt x="1643" y="4549"/>
                    <a:pt x="1671" y="4573"/>
                  </a:cubicBezTo>
                  <a:cubicBezTo>
                    <a:pt x="1805" y="4690"/>
                    <a:pt x="1988" y="4826"/>
                    <a:pt x="2209" y="4842"/>
                  </a:cubicBezTo>
                  <a:cubicBezTo>
                    <a:pt x="2289" y="4847"/>
                    <a:pt x="2420" y="4838"/>
                    <a:pt x="2625" y="4692"/>
                  </a:cubicBezTo>
                  <a:cubicBezTo>
                    <a:pt x="2655" y="4670"/>
                    <a:pt x="2687" y="4646"/>
                    <a:pt x="2719" y="4621"/>
                  </a:cubicBezTo>
                  <a:cubicBezTo>
                    <a:pt x="2827" y="4535"/>
                    <a:pt x="2932" y="4439"/>
                    <a:pt x="3033" y="4345"/>
                  </a:cubicBezTo>
                  <a:cubicBezTo>
                    <a:pt x="3141" y="4246"/>
                    <a:pt x="3252" y="4143"/>
                    <a:pt x="3370" y="4051"/>
                  </a:cubicBezTo>
                  <a:cubicBezTo>
                    <a:pt x="3440" y="3997"/>
                    <a:pt x="3514" y="3945"/>
                    <a:pt x="3585" y="3895"/>
                  </a:cubicBezTo>
                  <a:cubicBezTo>
                    <a:pt x="3735" y="3789"/>
                    <a:pt x="3889" y="3680"/>
                    <a:pt x="4016" y="3545"/>
                  </a:cubicBezTo>
                  <a:cubicBezTo>
                    <a:pt x="4300" y="3242"/>
                    <a:pt x="4408" y="2813"/>
                    <a:pt x="4290" y="2451"/>
                  </a:cubicBezTo>
                  <a:cubicBezTo>
                    <a:pt x="4248" y="2321"/>
                    <a:pt x="4179" y="2199"/>
                    <a:pt x="4113" y="2081"/>
                  </a:cubicBezTo>
                  <a:cubicBezTo>
                    <a:pt x="4096" y="2052"/>
                    <a:pt x="4080" y="2023"/>
                    <a:pt x="4063" y="1993"/>
                  </a:cubicBezTo>
                  <a:cubicBezTo>
                    <a:pt x="3947" y="1781"/>
                    <a:pt x="3863" y="1573"/>
                    <a:pt x="3813" y="1376"/>
                  </a:cubicBezTo>
                  <a:cubicBezTo>
                    <a:pt x="3800" y="1325"/>
                    <a:pt x="3789" y="1274"/>
                    <a:pt x="3778" y="1225"/>
                  </a:cubicBezTo>
                  <a:cubicBezTo>
                    <a:pt x="3774" y="1205"/>
                    <a:pt x="3774" y="1205"/>
                    <a:pt x="3774" y="1205"/>
                  </a:cubicBezTo>
                  <a:cubicBezTo>
                    <a:pt x="3730" y="1003"/>
                    <a:pt x="3685" y="795"/>
                    <a:pt x="3539" y="656"/>
                  </a:cubicBezTo>
                  <a:cubicBezTo>
                    <a:pt x="3443" y="564"/>
                    <a:pt x="3309" y="514"/>
                    <a:pt x="3161" y="514"/>
                  </a:cubicBezTo>
                  <a:cubicBezTo>
                    <a:pt x="3122" y="514"/>
                    <a:pt x="3083" y="518"/>
                    <a:pt x="3043"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5" name="Freeform 42">
              <a:extLst>
                <a:ext uri="{FF2B5EF4-FFF2-40B4-BE49-F238E27FC236}">
                  <a16:creationId xmlns:a16="http://schemas.microsoft.com/office/drawing/2014/main" id="{5DBE17F6-CC9E-4FF0-88DB-FFBC6EF21D98}"/>
                </a:ext>
              </a:extLst>
            </p:cNvPr>
            <p:cNvSpPr>
              <a:spLocks noEditPoints="1"/>
            </p:cNvSpPr>
            <p:nvPr/>
          </p:nvSpPr>
          <p:spPr bwMode="auto">
            <a:xfrm>
              <a:off x="4084" y="407"/>
              <a:ext cx="3294" cy="3691"/>
            </a:xfrm>
            <a:custGeom>
              <a:avLst/>
              <a:gdLst>
                <a:gd name="T0" fmla="*/ 2083 w 4451"/>
                <a:gd name="T1" fmla="*/ 4947 h 4987"/>
                <a:gd name="T2" fmla="*/ 1695 w 4451"/>
                <a:gd name="T3" fmla="*/ 4684 h 4987"/>
                <a:gd name="T4" fmla="*/ 1210 w 4451"/>
                <a:gd name="T5" fmla="*/ 4281 h 4987"/>
                <a:gd name="T6" fmla="*/ 927 w 4451"/>
                <a:gd name="T7" fmla="*/ 4164 h 4987"/>
                <a:gd name="T8" fmla="*/ 487 w 4451"/>
                <a:gd name="T9" fmla="*/ 3919 h 4987"/>
                <a:gd name="T10" fmla="*/ 54 w 4451"/>
                <a:gd name="T11" fmla="*/ 3350 h 4987"/>
                <a:gd name="T12" fmla="*/ 1 w 4451"/>
                <a:gd name="T13" fmla="*/ 2858 h 4987"/>
                <a:gd name="T14" fmla="*/ 258 w 4451"/>
                <a:gd name="T15" fmla="*/ 2091 h 4987"/>
                <a:gd name="T16" fmla="*/ 487 w 4451"/>
                <a:gd name="T17" fmla="*/ 1954 h 4987"/>
                <a:gd name="T18" fmla="*/ 524 w 4451"/>
                <a:gd name="T19" fmla="*/ 1535 h 4987"/>
                <a:gd name="T20" fmla="*/ 512 w 4451"/>
                <a:gd name="T21" fmla="*/ 1142 h 4987"/>
                <a:gd name="T22" fmla="*/ 602 w 4451"/>
                <a:gd name="T23" fmla="*/ 867 h 4987"/>
                <a:gd name="T24" fmla="*/ 937 w 4451"/>
                <a:gd name="T25" fmla="*/ 606 h 4987"/>
                <a:gd name="T26" fmla="*/ 1043 w 4451"/>
                <a:gd name="T27" fmla="*/ 629 h 4987"/>
                <a:gd name="T28" fmla="*/ 1355 w 4451"/>
                <a:gd name="T29" fmla="*/ 597 h 4987"/>
                <a:gd name="T30" fmla="*/ 1603 w 4451"/>
                <a:gd name="T31" fmla="*/ 334 h 4987"/>
                <a:gd name="T32" fmla="*/ 2072 w 4451"/>
                <a:gd name="T33" fmla="*/ 3 h 4987"/>
                <a:gd name="T34" fmla="*/ 2428 w 4451"/>
                <a:gd name="T35" fmla="*/ 212 h 4987"/>
                <a:gd name="T36" fmla="*/ 2596 w 4451"/>
                <a:gd name="T37" fmla="*/ 515 h 4987"/>
                <a:gd name="T38" fmla="*/ 2842 w 4451"/>
                <a:gd name="T39" fmla="*/ 574 h 4987"/>
                <a:gd name="T40" fmla="*/ 2995 w 4451"/>
                <a:gd name="T41" fmla="*/ 544 h 4987"/>
                <a:gd name="T42" fmla="*/ 3355 w 4451"/>
                <a:gd name="T43" fmla="*/ 526 h 4987"/>
                <a:gd name="T44" fmla="*/ 3848 w 4451"/>
                <a:gd name="T45" fmla="*/ 1224 h 4987"/>
                <a:gd name="T46" fmla="*/ 3885 w 4451"/>
                <a:gd name="T47" fmla="*/ 1392 h 4987"/>
                <a:gd name="T48" fmla="*/ 4199 w 4451"/>
                <a:gd name="T49" fmla="*/ 2129 h 4987"/>
                <a:gd name="T50" fmla="*/ 4398 w 4451"/>
                <a:gd name="T51" fmla="*/ 3102 h 4987"/>
                <a:gd name="T52" fmla="*/ 4108 w 4451"/>
                <a:gd name="T53" fmla="*/ 3629 h 4987"/>
                <a:gd name="T54" fmla="*/ 3441 w 4451"/>
                <a:gd name="T55" fmla="*/ 4153 h 4987"/>
                <a:gd name="T56" fmla="*/ 2769 w 4451"/>
                <a:gd name="T57" fmla="*/ 4749 h 4987"/>
                <a:gd name="T58" fmla="*/ 2470 w 4451"/>
                <a:gd name="T59" fmla="*/ 4941 h 4987"/>
                <a:gd name="T60" fmla="*/ 2239 w 4451"/>
                <a:gd name="T61" fmla="*/ 4981 h 4987"/>
                <a:gd name="T62" fmla="*/ 2995 w 4451"/>
                <a:gd name="T63" fmla="*/ 545 h 4987"/>
                <a:gd name="T64" fmla="*/ 2842 w 4451"/>
                <a:gd name="T65" fmla="*/ 575 h 4987"/>
                <a:gd name="T66" fmla="*/ 2596 w 4451"/>
                <a:gd name="T67" fmla="*/ 516 h 4987"/>
                <a:gd name="T68" fmla="*/ 2427 w 4451"/>
                <a:gd name="T69" fmla="*/ 212 h 4987"/>
                <a:gd name="T70" fmla="*/ 2072 w 4451"/>
                <a:gd name="T71" fmla="*/ 3 h 4987"/>
                <a:gd name="T72" fmla="*/ 1604 w 4451"/>
                <a:gd name="T73" fmla="*/ 335 h 4987"/>
                <a:gd name="T74" fmla="*/ 1355 w 4451"/>
                <a:gd name="T75" fmla="*/ 597 h 4987"/>
                <a:gd name="T76" fmla="*/ 1043 w 4451"/>
                <a:gd name="T77" fmla="*/ 630 h 4987"/>
                <a:gd name="T78" fmla="*/ 753 w 4451"/>
                <a:gd name="T79" fmla="*/ 688 h 4987"/>
                <a:gd name="T80" fmla="*/ 521 w 4451"/>
                <a:gd name="T81" fmla="*/ 1090 h 4987"/>
                <a:gd name="T82" fmla="*/ 509 w 4451"/>
                <a:gd name="T83" fmla="*/ 1167 h 4987"/>
                <a:gd name="T84" fmla="*/ 539 w 4451"/>
                <a:gd name="T85" fmla="*/ 1773 h 4987"/>
                <a:gd name="T86" fmla="*/ 370 w 4451"/>
                <a:gd name="T87" fmla="*/ 2027 h 4987"/>
                <a:gd name="T88" fmla="*/ 76 w 4451"/>
                <a:gd name="T89" fmla="*/ 2356 h 4987"/>
                <a:gd name="T90" fmla="*/ 8 w 4451"/>
                <a:gd name="T91" fmla="*/ 3105 h 4987"/>
                <a:gd name="T92" fmla="*/ 149 w 4451"/>
                <a:gd name="T93" fmla="*/ 3555 h 4987"/>
                <a:gd name="T94" fmla="*/ 701 w 4451"/>
                <a:gd name="T95" fmla="*/ 4056 h 4987"/>
                <a:gd name="T96" fmla="*/ 1011 w 4451"/>
                <a:gd name="T97" fmla="*/ 4196 h 4987"/>
                <a:gd name="T98" fmla="*/ 1617 w 4451"/>
                <a:gd name="T99" fmla="*/ 4607 h 4987"/>
                <a:gd name="T100" fmla="*/ 1941 w 4451"/>
                <a:gd name="T101" fmla="*/ 4878 h 4987"/>
                <a:gd name="T102" fmla="*/ 2239 w 4451"/>
                <a:gd name="T103" fmla="*/ 4981 h 4987"/>
                <a:gd name="T104" fmla="*/ 2671 w 4451"/>
                <a:gd name="T105" fmla="*/ 4823 h 4987"/>
                <a:gd name="T106" fmla="*/ 3084 w 4451"/>
                <a:gd name="T107" fmla="*/ 4466 h 4987"/>
                <a:gd name="T108" fmla="*/ 3665 w 4451"/>
                <a:gd name="T109" fmla="*/ 3988 h 4987"/>
                <a:gd name="T110" fmla="*/ 4285 w 4451"/>
                <a:gd name="T111" fmla="*/ 3384 h 4987"/>
                <a:gd name="T112" fmla="*/ 4379 w 4451"/>
                <a:gd name="T113" fmla="*/ 2494 h 4987"/>
                <a:gd name="T114" fmla="*/ 4139 w 4451"/>
                <a:gd name="T115" fmla="*/ 2025 h 4987"/>
                <a:gd name="T116" fmla="*/ 3849 w 4451"/>
                <a:gd name="T117" fmla="*/ 1237 h 4987"/>
                <a:gd name="T118" fmla="*/ 3602 w 4451"/>
                <a:gd name="T119" fmla="*/ 653 h 4987"/>
                <a:gd name="T120" fmla="*/ 3218 w 4451"/>
                <a:gd name="T121" fmla="*/ 512 h 4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51" h="4987">
                  <a:moveTo>
                    <a:pt x="2239" y="4981"/>
                  </a:moveTo>
                  <a:cubicBezTo>
                    <a:pt x="2187" y="4977"/>
                    <a:pt x="2135" y="4966"/>
                    <a:pt x="2083" y="4947"/>
                  </a:cubicBezTo>
                  <a:cubicBezTo>
                    <a:pt x="2036" y="4931"/>
                    <a:pt x="1988" y="4908"/>
                    <a:pt x="1940" y="4879"/>
                  </a:cubicBezTo>
                  <a:cubicBezTo>
                    <a:pt x="1862" y="4832"/>
                    <a:pt x="1784" y="4770"/>
                    <a:pt x="1695" y="4684"/>
                  </a:cubicBezTo>
                  <a:cubicBezTo>
                    <a:pt x="1669" y="4659"/>
                    <a:pt x="1642" y="4633"/>
                    <a:pt x="1616" y="4607"/>
                  </a:cubicBezTo>
                  <a:cubicBezTo>
                    <a:pt x="1496" y="4488"/>
                    <a:pt x="1372" y="4366"/>
                    <a:pt x="1210" y="4281"/>
                  </a:cubicBezTo>
                  <a:cubicBezTo>
                    <a:pt x="1146" y="4248"/>
                    <a:pt x="1078" y="4222"/>
                    <a:pt x="1011" y="4197"/>
                  </a:cubicBezTo>
                  <a:cubicBezTo>
                    <a:pt x="984" y="4186"/>
                    <a:pt x="955" y="4175"/>
                    <a:pt x="927" y="4164"/>
                  </a:cubicBezTo>
                  <a:cubicBezTo>
                    <a:pt x="849" y="4132"/>
                    <a:pt x="772" y="4096"/>
                    <a:pt x="700" y="4056"/>
                  </a:cubicBezTo>
                  <a:cubicBezTo>
                    <a:pt x="625" y="4014"/>
                    <a:pt x="553" y="3968"/>
                    <a:pt x="487" y="3919"/>
                  </a:cubicBezTo>
                  <a:cubicBezTo>
                    <a:pt x="344" y="3810"/>
                    <a:pt x="230" y="3688"/>
                    <a:pt x="149" y="3555"/>
                  </a:cubicBezTo>
                  <a:cubicBezTo>
                    <a:pt x="109" y="3489"/>
                    <a:pt x="77" y="3420"/>
                    <a:pt x="54" y="3350"/>
                  </a:cubicBezTo>
                  <a:cubicBezTo>
                    <a:pt x="30" y="3277"/>
                    <a:pt x="15" y="3197"/>
                    <a:pt x="7" y="3105"/>
                  </a:cubicBezTo>
                  <a:cubicBezTo>
                    <a:pt x="0" y="3020"/>
                    <a:pt x="0" y="2936"/>
                    <a:pt x="1" y="2858"/>
                  </a:cubicBezTo>
                  <a:cubicBezTo>
                    <a:pt x="3" y="2691"/>
                    <a:pt x="11" y="2514"/>
                    <a:pt x="75" y="2355"/>
                  </a:cubicBezTo>
                  <a:cubicBezTo>
                    <a:pt x="114" y="2256"/>
                    <a:pt x="178" y="2165"/>
                    <a:pt x="258" y="2091"/>
                  </a:cubicBezTo>
                  <a:cubicBezTo>
                    <a:pt x="287" y="2063"/>
                    <a:pt x="329" y="2044"/>
                    <a:pt x="370" y="2026"/>
                  </a:cubicBezTo>
                  <a:cubicBezTo>
                    <a:pt x="417" y="2005"/>
                    <a:pt x="462" y="1986"/>
                    <a:pt x="487" y="1954"/>
                  </a:cubicBezTo>
                  <a:cubicBezTo>
                    <a:pt x="518" y="1914"/>
                    <a:pt x="535" y="1855"/>
                    <a:pt x="539" y="1773"/>
                  </a:cubicBezTo>
                  <a:cubicBezTo>
                    <a:pt x="541" y="1700"/>
                    <a:pt x="533" y="1615"/>
                    <a:pt x="524" y="1535"/>
                  </a:cubicBezTo>
                  <a:cubicBezTo>
                    <a:pt x="508" y="1390"/>
                    <a:pt x="495" y="1252"/>
                    <a:pt x="508" y="1167"/>
                  </a:cubicBezTo>
                  <a:cubicBezTo>
                    <a:pt x="510" y="1158"/>
                    <a:pt x="511" y="1150"/>
                    <a:pt x="512" y="1142"/>
                  </a:cubicBezTo>
                  <a:cubicBezTo>
                    <a:pt x="514" y="1125"/>
                    <a:pt x="517" y="1107"/>
                    <a:pt x="521" y="1090"/>
                  </a:cubicBezTo>
                  <a:cubicBezTo>
                    <a:pt x="538" y="1005"/>
                    <a:pt x="565" y="932"/>
                    <a:pt x="602" y="867"/>
                  </a:cubicBezTo>
                  <a:cubicBezTo>
                    <a:pt x="640" y="800"/>
                    <a:pt x="689" y="741"/>
                    <a:pt x="752" y="687"/>
                  </a:cubicBezTo>
                  <a:cubicBezTo>
                    <a:pt x="816" y="633"/>
                    <a:pt x="878" y="606"/>
                    <a:pt x="937" y="606"/>
                  </a:cubicBezTo>
                  <a:cubicBezTo>
                    <a:pt x="945" y="606"/>
                    <a:pt x="953" y="606"/>
                    <a:pt x="961" y="607"/>
                  </a:cubicBezTo>
                  <a:cubicBezTo>
                    <a:pt x="989" y="611"/>
                    <a:pt x="1017" y="620"/>
                    <a:pt x="1043" y="629"/>
                  </a:cubicBezTo>
                  <a:cubicBezTo>
                    <a:pt x="1061" y="635"/>
                    <a:pt x="1079" y="641"/>
                    <a:pt x="1098" y="646"/>
                  </a:cubicBezTo>
                  <a:cubicBezTo>
                    <a:pt x="1182" y="666"/>
                    <a:pt x="1268" y="650"/>
                    <a:pt x="1355" y="597"/>
                  </a:cubicBezTo>
                  <a:cubicBezTo>
                    <a:pt x="1424" y="554"/>
                    <a:pt x="1493" y="487"/>
                    <a:pt x="1554" y="404"/>
                  </a:cubicBezTo>
                  <a:cubicBezTo>
                    <a:pt x="1571" y="381"/>
                    <a:pt x="1587" y="357"/>
                    <a:pt x="1603" y="334"/>
                  </a:cubicBezTo>
                  <a:cubicBezTo>
                    <a:pt x="1693" y="206"/>
                    <a:pt x="1785" y="74"/>
                    <a:pt x="1931" y="22"/>
                  </a:cubicBezTo>
                  <a:cubicBezTo>
                    <a:pt x="1974" y="7"/>
                    <a:pt x="2022" y="0"/>
                    <a:pt x="2072" y="3"/>
                  </a:cubicBezTo>
                  <a:cubicBezTo>
                    <a:pt x="2119" y="5"/>
                    <a:pt x="2167" y="15"/>
                    <a:pt x="2213" y="34"/>
                  </a:cubicBezTo>
                  <a:cubicBezTo>
                    <a:pt x="2306" y="70"/>
                    <a:pt x="2384" y="135"/>
                    <a:pt x="2428" y="212"/>
                  </a:cubicBezTo>
                  <a:cubicBezTo>
                    <a:pt x="2447" y="246"/>
                    <a:pt x="2462" y="284"/>
                    <a:pt x="2476" y="321"/>
                  </a:cubicBezTo>
                  <a:cubicBezTo>
                    <a:pt x="2503" y="391"/>
                    <a:pt x="2531" y="464"/>
                    <a:pt x="2596" y="515"/>
                  </a:cubicBezTo>
                  <a:cubicBezTo>
                    <a:pt x="2628" y="540"/>
                    <a:pt x="2667" y="558"/>
                    <a:pt x="2713" y="568"/>
                  </a:cubicBezTo>
                  <a:cubicBezTo>
                    <a:pt x="2753" y="577"/>
                    <a:pt x="2798" y="579"/>
                    <a:pt x="2842" y="574"/>
                  </a:cubicBezTo>
                  <a:cubicBezTo>
                    <a:pt x="2864" y="572"/>
                    <a:pt x="2887" y="569"/>
                    <a:pt x="2913" y="564"/>
                  </a:cubicBezTo>
                  <a:cubicBezTo>
                    <a:pt x="2941" y="558"/>
                    <a:pt x="2968" y="551"/>
                    <a:pt x="2995" y="544"/>
                  </a:cubicBezTo>
                  <a:cubicBezTo>
                    <a:pt x="3024" y="537"/>
                    <a:pt x="3054" y="530"/>
                    <a:pt x="3084" y="524"/>
                  </a:cubicBezTo>
                  <a:cubicBezTo>
                    <a:pt x="3176" y="507"/>
                    <a:pt x="3270" y="507"/>
                    <a:pt x="3355" y="526"/>
                  </a:cubicBezTo>
                  <a:cubicBezTo>
                    <a:pt x="3452" y="547"/>
                    <a:pt x="3535" y="589"/>
                    <a:pt x="3603" y="652"/>
                  </a:cubicBezTo>
                  <a:cubicBezTo>
                    <a:pt x="3758" y="796"/>
                    <a:pt x="3803" y="1014"/>
                    <a:pt x="3848" y="1224"/>
                  </a:cubicBezTo>
                  <a:cubicBezTo>
                    <a:pt x="3850" y="1237"/>
                    <a:pt x="3850" y="1237"/>
                    <a:pt x="3850" y="1237"/>
                  </a:cubicBezTo>
                  <a:cubicBezTo>
                    <a:pt x="3861" y="1290"/>
                    <a:pt x="3872" y="1342"/>
                    <a:pt x="3885" y="1392"/>
                  </a:cubicBezTo>
                  <a:cubicBezTo>
                    <a:pt x="3935" y="1599"/>
                    <a:pt x="4021" y="1812"/>
                    <a:pt x="4140" y="2025"/>
                  </a:cubicBezTo>
                  <a:cubicBezTo>
                    <a:pt x="4159" y="2060"/>
                    <a:pt x="4179" y="2095"/>
                    <a:pt x="4199" y="2129"/>
                  </a:cubicBezTo>
                  <a:cubicBezTo>
                    <a:pt x="4266" y="2245"/>
                    <a:pt x="4335" y="2365"/>
                    <a:pt x="4380" y="2494"/>
                  </a:cubicBezTo>
                  <a:cubicBezTo>
                    <a:pt x="4445" y="2685"/>
                    <a:pt x="4451" y="2895"/>
                    <a:pt x="4398" y="3102"/>
                  </a:cubicBezTo>
                  <a:cubicBezTo>
                    <a:pt x="4373" y="3199"/>
                    <a:pt x="4335" y="3295"/>
                    <a:pt x="4285" y="3385"/>
                  </a:cubicBezTo>
                  <a:cubicBezTo>
                    <a:pt x="4236" y="3474"/>
                    <a:pt x="4176" y="3556"/>
                    <a:pt x="4108" y="3629"/>
                  </a:cubicBezTo>
                  <a:cubicBezTo>
                    <a:pt x="3978" y="3768"/>
                    <a:pt x="3819" y="3880"/>
                    <a:pt x="3666" y="3988"/>
                  </a:cubicBezTo>
                  <a:cubicBezTo>
                    <a:pt x="3591" y="4041"/>
                    <a:pt x="3514" y="4096"/>
                    <a:pt x="3441" y="4153"/>
                  </a:cubicBezTo>
                  <a:cubicBezTo>
                    <a:pt x="3316" y="4250"/>
                    <a:pt x="3198" y="4360"/>
                    <a:pt x="3084" y="4467"/>
                  </a:cubicBezTo>
                  <a:cubicBezTo>
                    <a:pt x="2983" y="4562"/>
                    <a:pt x="2878" y="4660"/>
                    <a:pt x="2769" y="4749"/>
                  </a:cubicBezTo>
                  <a:cubicBezTo>
                    <a:pt x="2736" y="4775"/>
                    <a:pt x="2703" y="4800"/>
                    <a:pt x="2672" y="4823"/>
                  </a:cubicBezTo>
                  <a:cubicBezTo>
                    <a:pt x="2597" y="4878"/>
                    <a:pt x="2533" y="4915"/>
                    <a:pt x="2470" y="4941"/>
                  </a:cubicBezTo>
                  <a:cubicBezTo>
                    <a:pt x="2402" y="4969"/>
                    <a:pt x="2338" y="4983"/>
                    <a:pt x="2274" y="4983"/>
                  </a:cubicBezTo>
                  <a:cubicBezTo>
                    <a:pt x="2262" y="4983"/>
                    <a:pt x="2251" y="4982"/>
                    <a:pt x="2239" y="4981"/>
                  </a:cubicBezTo>
                  <a:moveTo>
                    <a:pt x="3084" y="525"/>
                  </a:moveTo>
                  <a:cubicBezTo>
                    <a:pt x="3054" y="531"/>
                    <a:pt x="3024" y="538"/>
                    <a:pt x="2995" y="545"/>
                  </a:cubicBezTo>
                  <a:cubicBezTo>
                    <a:pt x="2968" y="552"/>
                    <a:pt x="2941" y="559"/>
                    <a:pt x="2913" y="564"/>
                  </a:cubicBezTo>
                  <a:cubicBezTo>
                    <a:pt x="2887" y="570"/>
                    <a:pt x="2864" y="573"/>
                    <a:pt x="2842" y="575"/>
                  </a:cubicBezTo>
                  <a:cubicBezTo>
                    <a:pt x="2798" y="580"/>
                    <a:pt x="2753" y="577"/>
                    <a:pt x="2713" y="569"/>
                  </a:cubicBezTo>
                  <a:cubicBezTo>
                    <a:pt x="2667" y="559"/>
                    <a:pt x="2628" y="541"/>
                    <a:pt x="2596" y="516"/>
                  </a:cubicBezTo>
                  <a:cubicBezTo>
                    <a:pt x="2530" y="464"/>
                    <a:pt x="2502" y="391"/>
                    <a:pt x="2475" y="321"/>
                  </a:cubicBezTo>
                  <a:cubicBezTo>
                    <a:pt x="2461" y="284"/>
                    <a:pt x="2447" y="247"/>
                    <a:pt x="2427" y="212"/>
                  </a:cubicBezTo>
                  <a:cubicBezTo>
                    <a:pt x="2383" y="135"/>
                    <a:pt x="2305" y="71"/>
                    <a:pt x="2213" y="34"/>
                  </a:cubicBezTo>
                  <a:cubicBezTo>
                    <a:pt x="2166" y="16"/>
                    <a:pt x="2119" y="6"/>
                    <a:pt x="2072" y="3"/>
                  </a:cubicBezTo>
                  <a:cubicBezTo>
                    <a:pt x="2022" y="1"/>
                    <a:pt x="1975" y="7"/>
                    <a:pt x="1931" y="23"/>
                  </a:cubicBezTo>
                  <a:cubicBezTo>
                    <a:pt x="1786" y="74"/>
                    <a:pt x="1693" y="207"/>
                    <a:pt x="1604" y="335"/>
                  </a:cubicBezTo>
                  <a:cubicBezTo>
                    <a:pt x="1588" y="358"/>
                    <a:pt x="1571" y="382"/>
                    <a:pt x="1555" y="404"/>
                  </a:cubicBezTo>
                  <a:cubicBezTo>
                    <a:pt x="1493" y="488"/>
                    <a:pt x="1424" y="555"/>
                    <a:pt x="1355" y="597"/>
                  </a:cubicBezTo>
                  <a:cubicBezTo>
                    <a:pt x="1269" y="650"/>
                    <a:pt x="1182" y="667"/>
                    <a:pt x="1097" y="647"/>
                  </a:cubicBezTo>
                  <a:cubicBezTo>
                    <a:pt x="1079" y="642"/>
                    <a:pt x="1061" y="636"/>
                    <a:pt x="1043" y="630"/>
                  </a:cubicBezTo>
                  <a:cubicBezTo>
                    <a:pt x="1017" y="621"/>
                    <a:pt x="989" y="612"/>
                    <a:pt x="961" y="608"/>
                  </a:cubicBezTo>
                  <a:cubicBezTo>
                    <a:pt x="895" y="600"/>
                    <a:pt x="824" y="627"/>
                    <a:pt x="753" y="688"/>
                  </a:cubicBezTo>
                  <a:cubicBezTo>
                    <a:pt x="690" y="742"/>
                    <a:pt x="641" y="801"/>
                    <a:pt x="603" y="867"/>
                  </a:cubicBezTo>
                  <a:cubicBezTo>
                    <a:pt x="566" y="932"/>
                    <a:pt x="539" y="1005"/>
                    <a:pt x="521" y="1090"/>
                  </a:cubicBezTo>
                  <a:cubicBezTo>
                    <a:pt x="518" y="1107"/>
                    <a:pt x="515" y="1125"/>
                    <a:pt x="513" y="1142"/>
                  </a:cubicBezTo>
                  <a:cubicBezTo>
                    <a:pt x="512" y="1150"/>
                    <a:pt x="510" y="1158"/>
                    <a:pt x="509" y="1167"/>
                  </a:cubicBezTo>
                  <a:cubicBezTo>
                    <a:pt x="495" y="1252"/>
                    <a:pt x="509" y="1390"/>
                    <a:pt x="525" y="1535"/>
                  </a:cubicBezTo>
                  <a:cubicBezTo>
                    <a:pt x="534" y="1615"/>
                    <a:pt x="542" y="1700"/>
                    <a:pt x="539" y="1773"/>
                  </a:cubicBezTo>
                  <a:cubicBezTo>
                    <a:pt x="536" y="1855"/>
                    <a:pt x="519" y="1914"/>
                    <a:pt x="488" y="1954"/>
                  </a:cubicBezTo>
                  <a:cubicBezTo>
                    <a:pt x="462" y="1986"/>
                    <a:pt x="417" y="2006"/>
                    <a:pt x="370" y="2027"/>
                  </a:cubicBezTo>
                  <a:cubicBezTo>
                    <a:pt x="330" y="2045"/>
                    <a:pt x="288" y="2064"/>
                    <a:pt x="258" y="2091"/>
                  </a:cubicBezTo>
                  <a:cubicBezTo>
                    <a:pt x="178" y="2165"/>
                    <a:pt x="115" y="2257"/>
                    <a:pt x="76" y="2356"/>
                  </a:cubicBezTo>
                  <a:cubicBezTo>
                    <a:pt x="12" y="2514"/>
                    <a:pt x="4" y="2691"/>
                    <a:pt x="2" y="2858"/>
                  </a:cubicBezTo>
                  <a:cubicBezTo>
                    <a:pt x="0" y="2936"/>
                    <a:pt x="1" y="3020"/>
                    <a:pt x="8" y="3105"/>
                  </a:cubicBezTo>
                  <a:cubicBezTo>
                    <a:pt x="16" y="3197"/>
                    <a:pt x="31" y="3277"/>
                    <a:pt x="55" y="3350"/>
                  </a:cubicBezTo>
                  <a:cubicBezTo>
                    <a:pt x="77" y="3420"/>
                    <a:pt x="109" y="3489"/>
                    <a:pt x="149" y="3555"/>
                  </a:cubicBezTo>
                  <a:cubicBezTo>
                    <a:pt x="230" y="3687"/>
                    <a:pt x="344" y="3810"/>
                    <a:pt x="488" y="3918"/>
                  </a:cubicBezTo>
                  <a:cubicBezTo>
                    <a:pt x="553" y="3967"/>
                    <a:pt x="625" y="4014"/>
                    <a:pt x="701" y="4056"/>
                  </a:cubicBezTo>
                  <a:cubicBezTo>
                    <a:pt x="773" y="4095"/>
                    <a:pt x="849" y="4132"/>
                    <a:pt x="927" y="4163"/>
                  </a:cubicBezTo>
                  <a:cubicBezTo>
                    <a:pt x="955" y="4174"/>
                    <a:pt x="984" y="4185"/>
                    <a:pt x="1011" y="4196"/>
                  </a:cubicBezTo>
                  <a:cubicBezTo>
                    <a:pt x="1078" y="4221"/>
                    <a:pt x="1147" y="4247"/>
                    <a:pt x="1210" y="4281"/>
                  </a:cubicBezTo>
                  <a:cubicBezTo>
                    <a:pt x="1372" y="4365"/>
                    <a:pt x="1497" y="4488"/>
                    <a:pt x="1617" y="4607"/>
                  </a:cubicBezTo>
                  <a:cubicBezTo>
                    <a:pt x="1642" y="4632"/>
                    <a:pt x="1669" y="4659"/>
                    <a:pt x="1696" y="4684"/>
                  </a:cubicBezTo>
                  <a:cubicBezTo>
                    <a:pt x="1785" y="4770"/>
                    <a:pt x="1863" y="4831"/>
                    <a:pt x="1941" y="4878"/>
                  </a:cubicBezTo>
                  <a:cubicBezTo>
                    <a:pt x="1988" y="4907"/>
                    <a:pt x="2036" y="4930"/>
                    <a:pt x="2083" y="4947"/>
                  </a:cubicBezTo>
                  <a:cubicBezTo>
                    <a:pt x="2135" y="4965"/>
                    <a:pt x="2187" y="4976"/>
                    <a:pt x="2239" y="4981"/>
                  </a:cubicBezTo>
                  <a:cubicBezTo>
                    <a:pt x="2314" y="4987"/>
                    <a:pt x="2389" y="4973"/>
                    <a:pt x="2469" y="4941"/>
                  </a:cubicBezTo>
                  <a:cubicBezTo>
                    <a:pt x="2533" y="4915"/>
                    <a:pt x="2597" y="4877"/>
                    <a:pt x="2671" y="4823"/>
                  </a:cubicBezTo>
                  <a:cubicBezTo>
                    <a:pt x="2703" y="4800"/>
                    <a:pt x="2736" y="4774"/>
                    <a:pt x="2768" y="4748"/>
                  </a:cubicBezTo>
                  <a:cubicBezTo>
                    <a:pt x="2877" y="4660"/>
                    <a:pt x="2982" y="4561"/>
                    <a:pt x="3084" y="4466"/>
                  </a:cubicBezTo>
                  <a:cubicBezTo>
                    <a:pt x="3197" y="4360"/>
                    <a:pt x="3315" y="4250"/>
                    <a:pt x="3440" y="4152"/>
                  </a:cubicBezTo>
                  <a:cubicBezTo>
                    <a:pt x="3513" y="4095"/>
                    <a:pt x="3591" y="4040"/>
                    <a:pt x="3665" y="3988"/>
                  </a:cubicBezTo>
                  <a:cubicBezTo>
                    <a:pt x="3819" y="3880"/>
                    <a:pt x="3977" y="3768"/>
                    <a:pt x="4107" y="3629"/>
                  </a:cubicBezTo>
                  <a:cubicBezTo>
                    <a:pt x="4176" y="3555"/>
                    <a:pt x="4235" y="3473"/>
                    <a:pt x="4285" y="3384"/>
                  </a:cubicBezTo>
                  <a:cubicBezTo>
                    <a:pt x="4334" y="3294"/>
                    <a:pt x="4372" y="3199"/>
                    <a:pt x="4397" y="3102"/>
                  </a:cubicBezTo>
                  <a:cubicBezTo>
                    <a:pt x="4451" y="2895"/>
                    <a:pt x="4444" y="2685"/>
                    <a:pt x="4379" y="2494"/>
                  </a:cubicBezTo>
                  <a:cubicBezTo>
                    <a:pt x="4335" y="2366"/>
                    <a:pt x="4265" y="2245"/>
                    <a:pt x="4198" y="2129"/>
                  </a:cubicBezTo>
                  <a:cubicBezTo>
                    <a:pt x="4178" y="2095"/>
                    <a:pt x="4158" y="2060"/>
                    <a:pt x="4139" y="2025"/>
                  </a:cubicBezTo>
                  <a:cubicBezTo>
                    <a:pt x="4020" y="1812"/>
                    <a:pt x="3934" y="1599"/>
                    <a:pt x="3884" y="1392"/>
                  </a:cubicBezTo>
                  <a:cubicBezTo>
                    <a:pt x="3872" y="1342"/>
                    <a:pt x="3861" y="1290"/>
                    <a:pt x="3849" y="1237"/>
                  </a:cubicBezTo>
                  <a:cubicBezTo>
                    <a:pt x="3847" y="1225"/>
                    <a:pt x="3847" y="1225"/>
                    <a:pt x="3847" y="1225"/>
                  </a:cubicBezTo>
                  <a:cubicBezTo>
                    <a:pt x="3803" y="1014"/>
                    <a:pt x="3757" y="796"/>
                    <a:pt x="3602" y="653"/>
                  </a:cubicBezTo>
                  <a:cubicBezTo>
                    <a:pt x="3535" y="590"/>
                    <a:pt x="3452" y="547"/>
                    <a:pt x="3355" y="526"/>
                  </a:cubicBezTo>
                  <a:cubicBezTo>
                    <a:pt x="3311" y="517"/>
                    <a:pt x="3265" y="512"/>
                    <a:pt x="3218" y="512"/>
                  </a:cubicBezTo>
                  <a:cubicBezTo>
                    <a:pt x="3174" y="512"/>
                    <a:pt x="3129" y="516"/>
                    <a:pt x="3084"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6" name="Freeform 43">
              <a:extLst>
                <a:ext uri="{FF2B5EF4-FFF2-40B4-BE49-F238E27FC236}">
                  <a16:creationId xmlns:a16="http://schemas.microsoft.com/office/drawing/2014/main" id="{3C5B3B99-9BED-41DB-A7B2-7E0A775AF472}"/>
                </a:ext>
              </a:extLst>
            </p:cNvPr>
            <p:cNvSpPr>
              <a:spLocks noEditPoints="1"/>
            </p:cNvSpPr>
            <p:nvPr/>
          </p:nvSpPr>
          <p:spPr bwMode="auto">
            <a:xfrm>
              <a:off x="4049" y="335"/>
              <a:ext cx="3368" cy="3824"/>
            </a:xfrm>
            <a:custGeom>
              <a:avLst/>
              <a:gdLst>
                <a:gd name="T0" fmla="*/ 2117 w 4551"/>
                <a:gd name="T1" fmla="*/ 5122 h 5166"/>
                <a:gd name="T2" fmla="*/ 1727 w 4551"/>
                <a:gd name="T3" fmla="*/ 4835 h 5166"/>
                <a:gd name="T4" fmla="*/ 1243 w 4551"/>
                <a:gd name="T5" fmla="*/ 4401 h 5166"/>
                <a:gd name="T6" fmla="*/ 955 w 4551"/>
                <a:gd name="T7" fmla="*/ 4281 h 5166"/>
                <a:gd name="T8" fmla="*/ 500 w 4551"/>
                <a:gd name="T9" fmla="*/ 4032 h 5166"/>
                <a:gd name="T10" fmla="*/ 53 w 4551"/>
                <a:gd name="T11" fmla="*/ 3450 h 5166"/>
                <a:gd name="T12" fmla="*/ 2 w 4551"/>
                <a:gd name="T13" fmla="*/ 2942 h 5166"/>
                <a:gd name="T14" fmla="*/ 79 w 4551"/>
                <a:gd name="T15" fmla="*/ 2425 h 5166"/>
                <a:gd name="T16" fmla="*/ 385 w 4551"/>
                <a:gd name="T17" fmla="*/ 2087 h 5166"/>
                <a:gd name="T18" fmla="*/ 558 w 4551"/>
                <a:gd name="T19" fmla="*/ 1833 h 5166"/>
                <a:gd name="T20" fmla="*/ 539 w 4551"/>
                <a:gd name="T21" fmla="*/ 1577 h 5166"/>
                <a:gd name="T22" fmla="*/ 515 w 4551"/>
                <a:gd name="T23" fmla="*/ 1194 h 5166"/>
                <a:gd name="T24" fmla="*/ 594 w 4551"/>
                <a:gd name="T25" fmla="*/ 902 h 5166"/>
                <a:gd name="T26" fmla="*/ 837 w 4551"/>
                <a:gd name="T27" fmla="*/ 644 h 5166"/>
                <a:gd name="T28" fmla="*/ 1039 w 4551"/>
                <a:gd name="T29" fmla="*/ 650 h 5166"/>
                <a:gd name="T30" fmla="*/ 1360 w 4551"/>
                <a:gd name="T31" fmla="*/ 619 h 5166"/>
                <a:gd name="T32" fmla="*/ 1615 w 4551"/>
                <a:gd name="T33" fmla="*/ 347 h 5166"/>
                <a:gd name="T34" fmla="*/ 2097 w 4551"/>
                <a:gd name="T35" fmla="*/ 4 h 5166"/>
                <a:gd name="T36" fmla="*/ 2462 w 4551"/>
                <a:gd name="T37" fmla="*/ 234 h 5166"/>
                <a:gd name="T38" fmla="*/ 2629 w 4551"/>
                <a:gd name="T39" fmla="*/ 561 h 5166"/>
                <a:gd name="T40" fmla="*/ 2882 w 4551"/>
                <a:gd name="T41" fmla="*/ 625 h 5166"/>
                <a:gd name="T42" fmla="*/ 3042 w 4551"/>
                <a:gd name="T43" fmla="*/ 592 h 5166"/>
                <a:gd name="T44" fmla="*/ 3411 w 4551"/>
                <a:gd name="T45" fmla="*/ 566 h 5166"/>
                <a:gd name="T46" fmla="*/ 3923 w 4551"/>
                <a:gd name="T47" fmla="*/ 1287 h 5166"/>
                <a:gd name="T48" fmla="*/ 3958 w 4551"/>
                <a:gd name="T49" fmla="*/ 1452 h 5166"/>
                <a:gd name="T50" fmla="*/ 4286 w 4551"/>
                <a:gd name="T51" fmla="*/ 2219 h 5166"/>
                <a:gd name="T52" fmla="*/ 4497 w 4551"/>
                <a:gd name="T53" fmla="*/ 3209 h 5166"/>
                <a:gd name="T54" fmla="*/ 4202 w 4551"/>
                <a:gd name="T55" fmla="*/ 3754 h 5166"/>
                <a:gd name="T56" fmla="*/ 3514 w 4551"/>
                <a:gd name="T57" fmla="*/ 4293 h 5166"/>
                <a:gd name="T58" fmla="*/ 2822 w 4551"/>
                <a:gd name="T59" fmla="*/ 4915 h 5166"/>
                <a:gd name="T60" fmla="*/ 2513 w 4551"/>
                <a:gd name="T61" fmla="*/ 5118 h 5166"/>
                <a:gd name="T62" fmla="*/ 2275 w 4551"/>
                <a:gd name="T63" fmla="*/ 5160 h 5166"/>
                <a:gd name="T64" fmla="*/ 3042 w 4551"/>
                <a:gd name="T65" fmla="*/ 592 h 5166"/>
                <a:gd name="T66" fmla="*/ 2882 w 4551"/>
                <a:gd name="T67" fmla="*/ 626 h 5166"/>
                <a:gd name="T68" fmla="*/ 2628 w 4551"/>
                <a:gd name="T69" fmla="*/ 562 h 5166"/>
                <a:gd name="T70" fmla="*/ 2461 w 4551"/>
                <a:gd name="T71" fmla="*/ 234 h 5166"/>
                <a:gd name="T72" fmla="*/ 2097 w 4551"/>
                <a:gd name="T73" fmla="*/ 5 h 5166"/>
                <a:gd name="T74" fmla="*/ 1615 w 4551"/>
                <a:gd name="T75" fmla="*/ 347 h 5166"/>
                <a:gd name="T76" fmla="*/ 1361 w 4551"/>
                <a:gd name="T77" fmla="*/ 620 h 5166"/>
                <a:gd name="T78" fmla="*/ 1039 w 4551"/>
                <a:gd name="T79" fmla="*/ 651 h 5166"/>
                <a:gd name="T80" fmla="*/ 838 w 4551"/>
                <a:gd name="T81" fmla="*/ 645 h 5166"/>
                <a:gd name="T82" fmla="*/ 594 w 4551"/>
                <a:gd name="T83" fmla="*/ 902 h 5166"/>
                <a:gd name="T84" fmla="*/ 515 w 4551"/>
                <a:gd name="T85" fmla="*/ 1194 h 5166"/>
                <a:gd name="T86" fmla="*/ 540 w 4551"/>
                <a:gd name="T87" fmla="*/ 1577 h 5166"/>
                <a:gd name="T88" fmla="*/ 559 w 4551"/>
                <a:gd name="T89" fmla="*/ 1833 h 5166"/>
                <a:gd name="T90" fmla="*/ 386 w 4551"/>
                <a:gd name="T91" fmla="*/ 2087 h 5166"/>
                <a:gd name="T92" fmla="*/ 79 w 4551"/>
                <a:gd name="T93" fmla="*/ 2425 h 5166"/>
                <a:gd name="T94" fmla="*/ 8 w 4551"/>
                <a:gd name="T95" fmla="*/ 3197 h 5166"/>
                <a:gd name="T96" fmla="*/ 151 w 4551"/>
                <a:gd name="T97" fmla="*/ 3660 h 5166"/>
                <a:gd name="T98" fmla="*/ 721 w 4551"/>
                <a:gd name="T99" fmla="*/ 4172 h 5166"/>
                <a:gd name="T100" fmla="*/ 1031 w 4551"/>
                <a:gd name="T101" fmla="*/ 4309 h 5166"/>
                <a:gd name="T102" fmla="*/ 1652 w 4551"/>
                <a:gd name="T103" fmla="*/ 4754 h 5166"/>
                <a:gd name="T104" fmla="*/ 1973 w 4551"/>
                <a:gd name="T105" fmla="*/ 5047 h 5166"/>
                <a:gd name="T106" fmla="*/ 2275 w 4551"/>
                <a:gd name="T107" fmla="*/ 5159 h 5166"/>
                <a:gd name="T108" fmla="*/ 2721 w 4551"/>
                <a:gd name="T109" fmla="*/ 4993 h 5166"/>
                <a:gd name="T110" fmla="*/ 3138 w 4551"/>
                <a:gd name="T111" fmla="*/ 4627 h 5166"/>
                <a:gd name="T112" fmla="*/ 3749 w 4551"/>
                <a:gd name="T113" fmla="*/ 4120 h 5166"/>
                <a:gd name="T114" fmla="*/ 4383 w 4551"/>
                <a:gd name="T115" fmla="*/ 3501 h 5166"/>
                <a:gd name="T116" fmla="*/ 4470 w 4551"/>
                <a:gd name="T117" fmla="*/ 2580 h 5166"/>
                <a:gd name="T118" fmla="*/ 4217 w 4551"/>
                <a:gd name="T119" fmla="*/ 2102 h 5166"/>
                <a:gd name="T120" fmla="*/ 3923 w 4551"/>
                <a:gd name="T121" fmla="*/ 1292 h 5166"/>
                <a:gd name="T122" fmla="*/ 3669 w 4551"/>
                <a:gd name="T123" fmla="*/ 693 h 5166"/>
                <a:gd name="T124" fmla="*/ 3282 w 4551"/>
                <a:gd name="T125" fmla="*/ 555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1" h="5166">
                  <a:moveTo>
                    <a:pt x="2275" y="5160"/>
                  </a:moveTo>
                  <a:cubicBezTo>
                    <a:pt x="2222" y="5155"/>
                    <a:pt x="2169" y="5142"/>
                    <a:pt x="2117" y="5122"/>
                  </a:cubicBezTo>
                  <a:cubicBezTo>
                    <a:pt x="2069" y="5104"/>
                    <a:pt x="2021" y="5079"/>
                    <a:pt x="1973" y="5047"/>
                  </a:cubicBezTo>
                  <a:cubicBezTo>
                    <a:pt x="1894" y="4996"/>
                    <a:pt x="1816" y="4928"/>
                    <a:pt x="1727" y="4835"/>
                  </a:cubicBezTo>
                  <a:cubicBezTo>
                    <a:pt x="1702" y="4809"/>
                    <a:pt x="1676" y="4781"/>
                    <a:pt x="1652" y="4754"/>
                  </a:cubicBezTo>
                  <a:cubicBezTo>
                    <a:pt x="1532" y="4625"/>
                    <a:pt x="1408" y="4490"/>
                    <a:pt x="1243" y="4401"/>
                  </a:cubicBezTo>
                  <a:cubicBezTo>
                    <a:pt x="1175" y="4365"/>
                    <a:pt x="1101" y="4337"/>
                    <a:pt x="1030" y="4310"/>
                  </a:cubicBezTo>
                  <a:cubicBezTo>
                    <a:pt x="1006" y="4301"/>
                    <a:pt x="980" y="4291"/>
                    <a:pt x="955" y="4281"/>
                  </a:cubicBezTo>
                  <a:cubicBezTo>
                    <a:pt x="874" y="4249"/>
                    <a:pt x="795" y="4213"/>
                    <a:pt x="721" y="4172"/>
                  </a:cubicBezTo>
                  <a:cubicBezTo>
                    <a:pt x="642" y="4130"/>
                    <a:pt x="568" y="4083"/>
                    <a:pt x="500" y="4032"/>
                  </a:cubicBezTo>
                  <a:cubicBezTo>
                    <a:pt x="351" y="3922"/>
                    <a:pt x="233" y="3796"/>
                    <a:pt x="150" y="3660"/>
                  </a:cubicBezTo>
                  <a:cubicBezTo>
                    <a:pt x="109" y="3592"/>
                    <a:pt x="76" y="3521"/>
                    <a:pt x="53" y="3450"/>
                  </a:cubicBezTo>
                  <a:cubicBezTo>
                    <a:pt x="30" y="3374"/>
                    <a:pt x="14" y="3291"/>
                    <a:pt x="7" y="3197"/>
                  </a:cubicBezTo>
                  <a:cubicBezTo>
                    <a:pt x="0" y="3111"/>
                    <a:pt x="1" y="3024"/>
                    <a:pt x="2" y="2942"/>
                  </a:cubicBezTo>
                  <a:cubicBezTo>
                    <a:pt x="4" y="2862"/>
                    <a:pt x="7" y="2769"/>
                    <a:pt x="18" y="2678"/>
                  </a:cubicBezTo>
                  <a:cubicBezTo>
                    <a:pt x="30" y="2581"/>
                    <a:pt x="49" y="2498"/>
                    <a:pt x="79" y="2425"/>
                  </a:cubicBezTo>
                  <a:cubicBezTo>
                    <a:pt x="120" y="2322"/>
                    <a:pt x="185" y="2228"/>
                    <a:pt x="268" y="2152"/>
                  </a:cubicBezTo>
                  <a:cubicBezTo>
                    <a:pt x="299" y="2124"/>
                    <a:pt x="343" y="2105"/>
                    <a:pt x="385" y="2087"/>
                  </a:cubicBezTo>
                  <a:cubicBezTo>
                    <a:pt x="435" y="2066"/>
                    <a:pt x="481" y="2046"/>
                    <a:pt x="507" y="2013"/>
                  </a:cubicBezTo>
                  <a:cubicBezTo>
                    <a:pt x="539" y="1974"/>
                    <a:pt x="556" y="1915"/>
                    <a:pt x="558" y="1833"/>
                  </a:cubicBezTo>
                  <a:cubicBezTo>
                    <a:pt x="560" y="1763"/>
                    <a:pt x="553" y="1686"/>
                    <a:pt x="541" y="1591"/>
                  </a:cubicBezTo>
                  <a:cubicBezTo>
                    <a:pt x="539" y="1577"/>
                    <a:pt x="539" y="1577"/>
                    <a:pt x="539" y="1577"/>
                  </a:cubicBezTo>
                  <a:cubicBezTo>
                    <a:pt x="521" y="1441"/>
                    <a:pt x="503" y="1301"/>
                    <a:pt x="512" y="1216"/>
                  </a:cubicBezTo>
                  <a:cubicBezTo>
                    <a:pt x="513" y="1209"/>
                    <a:pt x="514" y="1201"/>
                    <a:pt x="515" y="1194"/>
                  </a:cubicBezTo>
                  <a:cubicBezTo>
                    <a:pt x="516" y="1175"/>
                    <a:pt x="518" y="1156"/>
                    <a:pt x="521" y="1137"/>
                  </a:cubicBezTo>
                  <a:cubicBezTo>
                    <a:pt x="536" y="1048"/>
                    <a:pt x="559" y="971"/>
                    <a:pt x="594" y="902"/>
                  </a:cubicBezTo>
                  <a:cubicBezTo>
                    <a:pt x="630" y="829"/>
                    <a:pt x="678" y="766"/>
                    <a:pt x="739" y="710"/>
                  </a:cubicBezTo>
                  <a:cubicBezTo>
                    <a:pt x="772" y="681"/>
                    <a:pt x="805" y="659"/>
                    <a:pt x="837" y="644"/>
                  </a:cubicBezTo>
                  <a:cubicBezTo>
                    <a:pt x="877" y="627"/>
                    <a:pt x="916" y="621"/>
                    <a:pt x="954" y="626"/>
                  </a:cubicBezTo>
                  <a:cubicBezTo>
                    <a:pt x="983" y="630"/>
                    <a:pt x="1012" y="640"/>
                    <a:pt x="1039" y="650"/>
                  </a:cubicBezTo>
                  <a:cubicBezTo>
                    <a:pt x="1057" y="656"/>
                    <a:pt x="1076" y="663"/>
                    <a:pt x="1095" y="668"/>
                  </a:cubicBezTo>
                  <a:cubicBezTo>
                    <a:pt x="1182" y="691"/>
                    <a:pt x="1271" y="674"/>
                    <a:pt x="1360" y="619"/>
                  </a:cubicBezTo>
                  <a:cubicBezTo>
                    <a:pt x="1451" y="563"/>
                    <a:pt x="1522" y="479"/>
                    <a:pt x="1565" y="418"/>
                  </a:cubicBezTo>
                  <a:cubicBezTo>
                    <a:pt x="1582" y="395"/>
                    <a:pt x="1598" y="370"/>
                    <a:pt x="1615" y="347"/>
                  </a:cubicBezTo>
                  <a:cubicBezTo>
                    <a:pt x="1706" y="213"/>
                    <a:pt x="1800" y="74"/>
                    <a:pt x="1951" y="22"/>
                  </a:cubicBezTo>
                  <a:cubicBezTo>
                    <a:pt x="1996" y="6"/>
                    <a:pt x="2045" y="0"/>
                    <a:pt x="2097" y="4"/>
                  </a:cubicBezTo>
                  <a:cubicBezTo>
                    <a:pt x="2146" y="7"/>
                    <a:pt x="2195" y="19"/>
                    <a:pt x="2243" y="40"/>
                  </a:cubicBezTo>
                  <a:cubicBezTo>
                    <a:pt x="2339" y="80"/>
                    <a:pt x="2419" y="151"/>
                    <a:pt x="2462" y="234"/>
                  </a:cubicBezTo>
                  <a:cubicBezTo>
                    <a:pt x="2482" y="271"/>
                    <a:pt x="2496" y="312"/>
                    <a:pt x="2509" y="352"/>
                  </a:cubicBezTo>
                  <a:cubicBezTo>
                    <a:pt x="2535" y="427"/>
                    <a:pt x="2562" y="505"/>
                    <a:pt x="2629" y="561"/>
                  </a:cubicBezTo>
                  <a:cubicBezTo>
                    <a:pt x="2661" y="588"/>
                    <a:pt x="2702" y="607"/>
                    <a:pt x="2749" y="618"/>
                  </a:cubicBezTo>
                  <a:cubicBezTo>
                    <a:pt x="2790" y="627"/>
                    <a:pt x="2836" y="630"/>
                    <a:pt x="2882" y="625"/>
                  </a:cubicBezTo>
                  <a:cubicBezTo>
                    <a:pt x="2904" y="623"/>
                    <a:pt x="2928" y="619"/>
                    <a:pt x="2954" y="613"/>
                  </a:cubicBezTo>
                  <a:cubicBezTo>
                    <a:pt x="2984" y="607"/>
                    <a:pt x="3014" y="599"/>
                    <a:pt x="3042" y="592"/>
                  </a:cubicBezTo>
                  <a:cubicBezTo>
                    <a:pt x="3071" y="584"/>
                    <a:pt x="3101" y="576"/>
                    <a:pt x="3130" y="570"/>
                  </a:cubicBezTo>
                  <a:cubicBezTo>
                    <a:pt x="3225" y="550"/>
                    <a:pt x="3323" y="549"/>
                    <a:pt x="3411" y="566"/>
                  </a:cubicBezTo>
                  <a:cubicBezTo>
                    <a:pt x="3512" y="586"/>
                    <a:pt x="3599" y="629"/>
                    <a:pt x="3669" y="693"/>
                  </a:cubicBezTo>
                  <a:cubicBezTo>
                    <a:pt x="3832" y="841"/>
                    <a:pt x="3878" y="1068"/>
                    <a:pt x="3923" y="1287"/>
                  </a:cubicBezTo>
                  <a:cubicBezTo>
                    <a:pt x="3924" y="1292"/>
                    <a:pt x="3924" y="1292"/>
                    <a:pt x="3924" y="1292"/>
                  </a:cubicBezTo>
                  <a:cubicBezTo>
                    <a:pt x="3935" y="1345"/>
                    <a:pt x="3946" y="1399"/>
                    <a:pt x="3958" y="1452"/>
                  </a:cubicBezTo>
                  <a:cubicBezTo>
                    <a:pt x="4009" y="1667"/>
                    <a:pt x="4096" y="1886"/>
                    <a:pt x="4218" y="2101"/>
                  </a:cubicBezTo>
                  <a:cubicBezTo>
                    <a:pt x="4240" y="2141"/>
                    <a:pt x="4264" y="2181"/>
                    <a:pt x="4286" y="2219"/>
                  </a:cubicBezTo>
                  <a:cubicBezTo>
                    <a:pt x="4354" y="2334"/>
                    <a:pt x="4425" y="2453"/>
                    <a:pt x="4471" y="2580"/>
                  </a:cubicBezTo>
                  <a:cubicBezTo>
                    <a:pt x="4542" y="2777"/>
                    <a:pt x="4551" y="2994"/>
                    <a:pt x="4497" y="3209"/>
                  </a:cubicBezTo>
                  <a:cubicBezTo>
                    <a:pt x="4472" y="3310"/>
                    <a:pt x="4434" y="3408"/>
                    <a:pt x="4383" y="3501"/>
                  </a:cubicBezTo>
                  <a:cubicBezTo>
                    <a:pt x="4333" y="3593"/>
                    <a:pt x="4272" y="3678"/>
                    <a:pt x="4202" y="3754"/>
                  </a:cubicBezTo>
                  <a:cubicBezTo>
                    <a:pt x="4069" y="3896"/>
                    <a:pt x="3907" y="4010"/>
                    <a:pt x="3750" y="4121"/>
                  </a:cubicBezTo>
                  <a:cubicBezTo>
                    <a:pt x="3671" y="4176"/>
                    <a:pt x="3590" y="4233"/>
                    <a:pt x="3514" y="4293"/>
                  </a:cubicBezTo>
                  <a:cubicBezTo>
                    <a:pt x="3382" y="4397"/>
                    <a:pt x="3258" y="4514"/>
                    <a:pt x="3138" y="4628"/>
                  </a:cubicBezTo>
                  <a:cubicBezTo>
                    <a:pt x="3036" y="4725"/>
                    <a:pt x="2931" y="4825"/>
                    <a:pt x="2822" y="4915"/>
                  </a:cubicBezTo>
                  <a:cubicBezTo>
                    <a:pt x="2788" y="4943"/>
                    <a:pt x="2754" y="4970"/>
                    <a:pt x="2722" y="4994"/>
                  </a:cubicBezTo>
                  <a:cubicBezTo>
                    <a:pt x="2645" y="5051"/>
                    <a:pt x="2579" y="5091"/>
                    <a:pt x="2513" y="5118"/>
                  </a:cubicBezTo>
                  <a:cubicBezTo>
                    <a:pt x="2445" y="5147"/>
                    <a:pt x="2379" y="5161"/>
                    <a:pt x="2314" y="5161"/>
                  </a:cubicBezTo>
                  <a:cubicBezTo>
                    <a:pt x="2301" y="5161"/>
                    <a:pt x="2288" y="5161"/>
                    <a:pt x="2275" y="5160"/>
                  </a:cubicBezTo>
                  <a:moveTo>
                    <a:pt x="3131" y="571"/>
                  </a:moveTo>
                  <a:cubicBezTo>
                    <a:pt x="3101" y="577"/>
                    <a:pt x="3071" y="585"/>
                    <a:pt x="3042" y="592"/>
                  </a:cubicBezTo>
                  <a:cubicBezTo>
                    <a:pt x="3014" y="600"/>
                    <a:pt x="2984" y="608"/>
                    <a:pt x="2954" y="614"/>
                  </a:cubicBezTo>
                  <a:cubicBezTo>
                    <a:pt x="2928" y="620"/>
                    <a:pt x="2904" y="623"/>
                    <a:pt x="2882" y="626"/>
                  </a:cubicBezTo>
                  <a:cubicBezTo>
                    <a:pt x="2836" y="630"/>
                    <a:pt x="2790" y="628"/>
                    <a:pt x="2749" y="619"/>
                  </a:cubicBezTo>
                  <a:cubicBezTo>
                    <a:pt x="2702" y="608"/>
                    <a:pt x="2661" y="589"/>
                    <a:pt x="2628" y="562"/>
                  </a:cubicBezTo>
                  <a:cubicBezTo>
                    <a:pt x="2562" y="506"/>
                    <a:pt x="2535" y="428"/>
                    <a:pt x="2509" y="352"/>
                  </a:cubicBezTo>
                  <a:cubicBezTo>
                    <a:pt x="2495" y="312"/>
                    <a:pt x="2481" y="272"/>
                    <a:pt x="2461" y="234"/>
                  </a:cubicBezTo>
                  <a:cubicBezTo>
                    <a:pt x="2418" y="152"/>
                    <a:pt x="2338" y="81"/>
                    <a:pt x="2242" y="40"/>
                  </a:cubicBezTo>
                  <a:cubicBezTo>
                    <a:pt x="2195" y="20"/>
                    <a:pt x="2146" y="8"/>
                    <a:pt x="2097" y="5"/>
                  </a:cubicBezTo>
                  <a:cubicBezTo>
                    <a:pt x="2046" y="1"/>
                    <a:pt x="1997" y="7"/>
                    <a:pt x="1952" y="23"/>
                  </a:cubicBezTo>
                  <a:cubicBezTo>
                    <a:pt x="1801" y="75"/>
                    <a:pt x="1706" y="213"/>
                    <a:pt x="1615" y="347"/>
                  </a:cubicBezTo>
                  <a:cubicBezTo>
                    <a:pt x="1599" y="371"/>
                    <a:pt x="1582" y="395"/>
                    <a:pt x="1565" y="419"/>
                  </a:cubicBezTo>
                  <a:cubicBezTo>
                    <a:pt x="1487" y="529"/>
                    <a:pt x="1411" y="589"/>
                    <a:pt x="1361" y="620"/>
                  </a:cubicBezTo>
                  <a:cubicBezTo>
                    <a:pt x="1272" y="675"/>
                    <a:pt x="1182" y="691"/>
                    <a:pt x="1095" y="669"/>
                  </a:cubicBezTo>
                  <a:cubicBezTo>
                    <a:pt x="1076" y="664"/>
                    <a:pt x="1057" y="657"/>
                    <a:pt x="1039" y="651"/>
                  </a:cubicBezTo>
                  <a:cubicBezTo>
                    <a:pt x="1011" y="641"/>
                    <a:pt x="983" y="631"/>
                    <a:pt x="954" y="627"/>
                  </a:cubicBezTo>
                  <a:cubicBezTo>
                    <a:pt x="916" y="622"/>
                    <a:pt x="877" y="628"/>
                    <a:pt x="838" y="645"/>
                  </a:cubicBezTo>
                  <a:cubicBezTo>
                    <a:pt x="805" y="659"/>
                    <a:pt x="772" y="681"/>
                    <a:pt x="740" y="711"/>
                  </a:cubicBezTo>
                  <a:cubicBezTo>
                    <a:pt x="678" y="766"/>
                    <a:pt x="631" y="829"/>
                    <a:pt x="594" y="902"/>
                  </a:cubicBezTo>
                  <a:cubicBezTo>
                    <a:pt x="560" y="971"/>
                    <a:pt x="537" y="1048"/>
                    <a:pt x="522" y="1137"/>
                  </a:cubicBezTo>
                  <a:cubicBezTo>
                    <a:pt x="519" y="1156"/>
                    <a:pt x="517" y="1175"/>
                    <a:pt x="515" y="1194"/>
                  </a:cubicBezTo>
                  <a:cubicBezTo>
                    <a:pt x="515" y="1201"/>
                    <a:pt x="514" y="1209"/>
                    <a:pt x="513" y="1216"/>
                  </a:cubicBezTo>
                  <a:cubicBezTo>
                    <a:pt x="504" y="1301"/>
                    <a:pt x="522" y="1441"/>
                    <a:pt x="540" y="1577"/>
                  </a:cubicBezTo>
                  <a:cubicBezTo>
                    <a:pt x="541" y="1591"/>
                    <a:pt x="541" y="1591"/>
                    <a:pt x="541" y="1591"/>
                  </a:cubicBezTo>
                  <a:cubicBezTo>
                    <a:pt x="554" y="1686"/>
                    <a:pt x="561" y="1763"/>
                    <a:pt x="559" y="1833"/>
                  </a:cubicBezTo>
                  <a:cubicBezTo>
                    <a:pt x="557" y="1916"/>
                    <a:pt x="540" y="1975"/>
                    <a:pt x="508" y="2014"/>
                  </a:cubicBezTo>
                  <a:cubicBezTo>
                    <a:pt x="481" y="2047"/>
                    <a:pt x="435" y="2066"/>
                    <a:pt x="386" y="2087"/>
                  </a:cubicBezTo>
                  <a:cubicBezTo>
                    <a:pt x="343" y="2106"/>
                    <a:pt x="299" y="2125"/>
                    <a:pt x="268" y="2153"/>
                  </a:cubicBezTo>
                  <a:cubicBezTo>
                    <a:pt x="186" y="2228"/>
                    <a:pt x="120" y="2323"/>
                    <a:pt x="79" y="2425"/>
                  </a:cubicBezTo>
                  <a:cubicBezTo>
                    <a:pt x="16" y="2585"/>
                    <a:pt x="7" y="2761"/>
                    <a:pt x="3" y="2942"/>
                  </a:cubicBezTo>
                  <a:cubicBezTo>
                    <a:pt x="2" y="3024"/>
                    <a:pt x="1" y="3111"/>
                    <a:pt x="8" y="3197"/>
                  </a:cubicBezTo>
                  <a:cubicBezTo>
                    <a:pt x="15" y="3291"/>
                    <a:pt x="30" y="3374"/>
                    <a:pt x="54" y="3449"/>
                  </a:cubicBezTo>
                  <a:cubicBezTo>
                    <a:pt x="77" y="3521"/>
                    <a:pt x="110" y="3592"/>
                    <a:pt x="151" y="3660"/>
                  </a:cubicBezTo>
                  <a:cubicBezTo>
                    <a:pt x="234" y="3796"/>
                    <a:pt x="351" y="3921"/>
                    <a:pt x="501" y="4032"/>
                  </a:cubicBezTo>
                  <a:cubicBezTo>
                    <a:pt x="569" y="4082"/>
                    <a:pt x="643" y="4129"/>
                    <a:pt x="721" y="4172"/>
                  </a:cubicBezTo>
                  <a:cubicBezTo>
                    <a:pt x="796" y="4212"/>
                    <a:pt x="874" y="4249"/>
                    <a:pt x="955" y="4281"/>
                  </a:cubicBezTo>
                  <a:cubicBezTo>
                    <a:pt x="980" y="4290"/>
                    <a:pt x="1006" y="4300"/>
                    <a:pt x="1031" y="4309"/>
                  </a:cubicBezTo>
                  <a:cubicBezTo>
                    <a:pt x="1102" y="4336"/>
                    <a:pt x="1175" y="4364"/>
                    <a:pt x="1243" y="4401"/>
                  </a:cubicBezTo>
                  <a:cubicBezTo>
                    <a:pt x="1408" y="4490"/>
                    <a:pt x="1532" y="4624"/>
                    <a:pt x="1652" y="4754"/>
                  </a:cubicBezTo>
                  <a:cubicBezTo>
                    <a:pt x="1677" y="4781"/>
                    <a:pt x="1702" y="4808"/>
                    <a:pt x="1727" y="4834"/>
                  </a:cubicBezTo>
                  <a:cubicBezTo>
                    <a:pt x="1816" y="4927"/>
                    <a:pt x="1894" y="4995"/>
                    <a:pt x="1973" y="5047"/>
                  </a:cubicBezTo>
                  <a:cubicBezTo>
                    <a:pt x="2021" y="5078"/>
                    <a:pt x="2070" y="5103"/>
                    <a:pt x="2117" y="5121"/>
                  </a:cubicBezTo>
                  <a:cubicBezTo>
                    <a:pt x="2169" y="5142"/>
                    <a:pt x="2222" y="5154"/>
                    <a:pt x="2275" y="5159"/>
                  </a:cubicBezTo>
                  <a:cubicBezTo>
                    <a:pt x="2353" y="5166"/>
                    <a:pt x="2430" y="5152"/>
                    <a:pt x="2513" y="5118"/>
                  </a:cubicBezTo>
                  <a:cubicBezTo>
                    <a:pt x="2578" y="5090"/>
                    <a:pt x="2645" y="5051"/>
                    <a:pt x="2721" y="4993"/>
                  </a:cubicBezTo>
                  <a:cubicBezTo>
                    <a:pt x="2754" y="4969"/>
                    <a:pt x="2787" y="4942"/>
                    <a:pt x="2821" y="4915"/>
                  </a:cubicBezTo>
                  <a:cubicBezTo>
                    <a:pt x="2931" y="4824"/>
                    <a:pt x="3036" y="4724"/>
                    <a:pt x="3138" y="4627"/>
                  </a:cubicBezTo>
                  <a:cubicBezTo>
                    <a:pt x="3257" y="4514"/>
                    <a:pt x="3381" y="4396"/>
                    <a:pt x="3513" y="4292"/>
                  </a:cubicBezTo>
                  <a:cubicBezTo>
                    <a:pt x="3590" y="4232"/>
                    <a:pt x="3671" y="4175"/>
                    <a:pt x="3749" y="4120"/>
                  </a:cubicBezTo>
                  <a:cubicBezTo>
                    <a:pt x="3906" y="4010"/>
                    <a:pt x="4069" y="3896"/>
                    <a:pt x="4201" y="3753"/>
                  </a:cubicBezTo>
                  <a:cubicBezTo>
                    <a:pt x="4271" y="3678"/>
                    <a:pt x="4332" y="3593"/>
                    <a:pt x="4383" y="3501"/>
                  </a:cubicBezTo>
                  <a:cubicBezTo>
                    <a:pt x="4433" y="3408"/>
                    <a:pt x="4472" y="3310"/>
                    <a:pt x="4497" y="3209"/>
                  </a:cubicBezTo>
                  <a:cubicBezTo>
                    <a:pt x="4550" y="2994"/>
                    <a:pt x="4541" y="2777"/>
                    <a:pt x="4470" y="2580"/>
                  </a:cubicBezTo>
                  <a:cubicBezTo>
                    <a:pt x="4424" y="2454"/>
                    <a:pt x="4354" y="2335"/>
                    <a:pt x="4286" y="2220"/>
                  </a:cubicBezTo>
                  <a:cubicBezTo>
                    <a:pt x="4263" y="2181"/>
                    <a:pt x="4239" y="2141"/>
                    <a:pt x="4217" y="2102"/>
                  </a:cubicBezTo>
                  <a:cubicBezTo>
                    <a:pt x="4096" y="1886"/>
                    <a:pt x="4008" y="1668"/>
                    <a:pt x="3957" y="1452"/>
                  </a:cubicBezTo>
                  <a:cubicBezTo>
                    <a:pt x="3945" y="1399"/>
                    <a:pt x="3934" y="1345"/>
                    <a:pt x="3923" y="1292"/>
                  </a:cubicBezTo>
                  <a:cubicBezTo>
                    <a:pt x="3922" y="1288"/>
                    <a:pt x="3922" y="1288"/>
                    <a:pt x="3922" y="1288"/>
                  </a:cubicBezTo>
                  <a:cubicBezTo>
                    <a:pt x="3878" y="1068"/>
                    <a:pt x="3831" y="842"/>
                    <a:pt x="3669" y="693"/>
                  </a:cubicBezTo>
                  <a:cubicBezTo>
                    <a:pt x="3598" y="629"/>
                    <a:pt x="3512" y="587"/>
                    <a:pt x="3411" y="567"/>
                  </a:cubicBezTo>
                  <a:cubicBezTo>
                    <a:pt x="3370" y="559"/>
                    <a:pt x="3326" y="555"/>
                    <a:pt x="3282" y="555"/>
                  </a:cubicBezTo>
                  <a:cubicBezTo>
                    <a:pt x="3232" y="555"/>
                    <a:pt x="3181" y="560"/>
                    <a:pt x="3131" y="57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7" name="Freeform 44">
              <a:extLst>
                <a:ext uri="{FF2B5EF4-FFF2-40B4-BE49-F238E27FC236}">
                  <a16:creationId xmlns:a16="http://schemas.microsoft.com/office/drawing/2014/main" id="{E0C0E13E-FDA1-4FC7-B5C7-1F498D02516E}"/>
                </a:ext>
              </a:extLst>
            </p:cNvPr>
            <p:cNvSpPr>
              <a:spLocks noEditPoints="1"/>
            </p:cNvSpPr>
            <p:nvPr/>
          </p:nvSpPr>
          <p:spPr bwMode="auto">
            <a:xfrm>
              <a:off x="4014" y="264"/>
              <a:ext cx="3442" cy="3955"/>
            </a:xfrm>
            <a:custGeom>
              <a:avLst/>
              <a:gdLst>
                <a:gd name="T0" fmla="*/ 2005 w 4650"/>
                <a:gd name="T1" fmla="*/ 5215 h 5344"/>
                <a:gd name="T2" fmla="*/ 1275 w 4650"/>
                <a:gd name="T3" fmla="*/ 4520 h 5344"/>
                <a:gd name="T4" fmla="*/ 742 w 4650"/>
                <a:gd name="T5" fmla="*/ 4288 h 5344"/>
                <a:gd name="T6" fmla="*/ 53 w 4650"/>
                <a:gd name="T7" fmla="*/ 3548 h 5344"/>
                <a:gd name="T8" fmla="*/ 83 w 4650"/>
                <a:gd name="T9" fmla="*/ 2494 h 5344"/>
                <a:gd name="T10" fmla="*/ 528 w 4650"/>
                <a:gd name="T11" fmla="*/ 2073 h 5344"/>
                <a:gd name="T12" fmla="*/ 549 w 4650"/>
                <a:gd name="T13" fmla="*/ 1588 h 5344"/>
                <a:gd name="T14" fmla="*/ 522 w 4650"/>
                <a:gd name="T15" fmla="*/ 1184 h 5344"/>
                <a:gd name="T16" fmla="*/ 1035 w 4650"/>
                <a:gd name="T17" fmla="*/ 670 h 5344"/>
                <a:gd name="T18" fmla="*/ 1576 w 4650"/>
                <a:gd name="T19" fmla="*/ 432 h 5344"/>
                <a:gd name="T20" fmla="*/ 2122 w 4650"/>
                <a:gd name="T21" fmla="*/ 4 h 5344"/>
                <a:gd name="T22" fmla="*/ 2543 w 4650"/>
                <a:gd name="T23" fmla="*/ 382 h 5344"/>
                <a:gd name="T24" fmla="*/ 2785 w 4650"/>
                <a:gd name="T25" fmla="*/ 667 h 5344"/>
                <a:gd name="T26" fmla="*/ 3089 w 4650"/>
                <a:gd name="T27" fmla="*/ 638 h 5344"/>
                <a:gd name="T28" fmla="*/ 3735 w 4650"/>
                <a:gd name="T29" fmla="*/ 733 h 5344"/>
                <a:gd name="T30" fmla="*/ 3998 w 4650"/>
                <a:gd name="T31" fmla="*/ 1346 h 5344"/>
                <a:gd name="T32" fmla="*/ 4139 w 4650"/>
                <a:gd name="T33" fmla="*/ 1851 h 5344"/>
                <a:gd name="T34" fmla="*/ 4562 w 4650"/>
                <a:gd name="T35" fmla="*/ 2666 h 5344"/>
                <a:gd name="T36" fmla="*/ 4296 w 4650"/>
                <a:gd name="T37" fmla="*/ 3877 h 5344"/>
                <a:gd name="T38" fmla="*/ 3193 w 4650"/>
                <a:gd name="T39" fmla="*/ 4788 h 5344"/>
                <a:gd name="T40" fmla="*/ 2557 w 4650"/>
                <a:gd name="T41" fmla="*/ 5295 h 5344"/>
                <a:gd name="T42" fmla="*/ 3177 w 4650"/>
                <a:gd name="T43" fmla="*/ 616 h 5344"/>
                <a:gd name="T44" fmla="*/ 2922 w 4650"/>
                <a:gd name="T45" fmla="*/ 676 h 5344"/>
                <a:gd name="T46" fmla="*/ 2586 w 4650"/>
                <a:gd name="T47" fmla="*/ 503 h 5344"/>
                <a:gd name="T48" fmla="*/ 2273 w 4650"/>
                <a:gd name="T49" fmla="*/ 45 h 5344"/>
                <a:gd name="T50" fmla="*/ 1627 w 4650"/>
                <a:gd name="T51" fmla="*/ 358 h 5344"/>
                <a:gd name="T52" fmla="*/ 1092 w 4650"/>
                <a:gd name="T53" fmla="*/ 690 h 5344"/>
                <a:gd name="T54" fmla="*/ 919 w 4650"/>
                <a:gd name="T55" fmla="*/ 643 h 5344"/>
                <a:gd name="T56" fmla="*/ 518 w 4650"/>
                <a:gd name="T57" fmla="*/ 1248 h 5344"/>
                <a:gd name="T58" fmla="*/ 558 w 4650"/>
                <a:gd name="T59" fmla="*/ 1646 h 5344"/>
                <a:gd name="T60" fmla="*/ 402 w 4650"/>
                <a:gd name="T61" fmla="*/ 2147 h 5344"/>
                <a:gd name="T62" fmla="*/ 21 w 4650"/>
                <a:gd name="T63" fmla="*/ 2754 h 5344"/>
                <a:gd name="T64" fmla="*/ 152 w 4650"/>
                <a:gd name="T65" fmla="*/ 3764 h 5344"/>
                <a:gd name="T66" fmla="*/ 984 w 4650"/>
                <a:gd name="T67" fmla="*/ 4397 h 5344"/>
                <a:gd name="T68" fmla="*/ 1687 w 4650"/>
                <a:gd name="T69" fmla="*/ 4900 h 5344"/>
                <a:gd name="T70" fmla="*/ 2151 w 4650"/>
                <a:gd name="T71" fmla="*/ 5296 h 5344"/>
                <a:gd name="T72" fmla="*/ 2772 w 4650"/>
                <a:gd name="T73" fmla="*/ 5163 h 5344"/>
                <a:gd name="T74" fmla="*/ 3587 w 4650"/>
                <a:gd name="T75" fmla="*/ 4432 h 5344"/>
                <a:gd name="T76" fmla="*/ 4481 w 4650"/>
                <a:gd name="T77" fmla="*/ 3617 h 5344"/>
                <a:gd name="T78" fmla="*/ 4374 w 4650"/>
                <a:gd name="T79" fmla="*/ 2309 h 5344"/>
                <a:gd name="T80" fmla="*/ 4031 w 4650"/>
                <a:gd name="T81" fmla="*/ 1510 h 5344"/>
                <a:gd name="T82" fmla="*/ 3913 w 4650"/>
                <a:gd name="T83" fmla="*/ 1012 h 5344"/>
                <a:gd name="T84" fmla="*/ 3467 w 4650"/>
                <a:gd name="T85" fmla="*/ 607 h 5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50" h="5344">
                  <a:moveTo>
                    <a:pt x="2311" y="5337"/>
                  </a:moveTo>
                  <a:cubicBezTo>
                    <a:pt x="2258" y="5332"/>
                    <a:pt x="2204" y="5318"/>
                    <a:pt x="2151" y="5296"/>
                  </a:cubicBezTo>
                  <a:cubicBezTo>
                    <a:pt x="2103" y="5276"/>
                    <a:pt x="2054" y="5249"/>
                    <a:pt x="2005" y="5215"/>
                  </a:cubicBezTo>
                  <a:cubicBezTo>
                    <a:pt x="1926" y="5159"/>
                    <a:pt x="1846" y="5084"/>
                    <a:pt x="1759" y="4985"/>
                  </a:cubicBezTo>
                  <a:cubicBezTo>
                    <a:pt x="1735" y="4957"/>
                    <a:pt x="1710" y="4928"/>
                    <a:pt x="1687" y="4901"/>
                  </a:cubicBezTo>
                  <a:cubicBezTo>
                    <a:pt x="1567" y="4760"/>
                    <a:pt x="1443" y="4614"/>
                    <a:pt x="1275" y="4520"/>
                  </a:cubicBezTo>
                  <a:cubicBezTo>
                    <a:pt x="1204" y="4480"/>
                    <a:pt x="1126" y="4451"/>
                    <a:pt x="1051" y="4423"/>
                  </a:cubicBezTo>
                  <a:cubicBezTo>
                    <a:pt x="1029" y="4415"/>
                    <a:pt x="1006" y="4407"/>
                    <a:pt x="983" y="4398"/>
                  </a:cubicBezTo>
                  <a:cubicBezTo>
                    <a:pt x="900" y="4366"/>
                    <a:pt x="819" y="4329"/>
                    <a:pt x="742" y="4288"/>
                  </a:cubicBezTo>
                  <a:cubicBezTo>
                    <a:pt x="660" y="4244"/>
                    <a:pt x="584" y="4197"/>
                    <a:pt x="514" y="4145"/>
                  </a:cubicBezTo>
                  <a:cubicBezTo>
                    <a:pt x="358" y="4032"/>
                    <a:pt x="237" y="3904"/>
                    <a:pt x="152" y="3765"/>
                  </a:cubicBezTo>
                  <a:cubicBezTo>
                    <a:pt x="109" y="3695"/>
                    <a:pt x="76" y="3622"/>
                    <a:pt x="53" y="3548"/>
                  </a:cubicBezTo>
                  <a:cubicBezTo>
                    <a:pt x="1" y="3379"/>
                    <a:pt x="0" y="3205"/>
                    <a:pt x="4" y="3025"/>
                  </a:cubicBezTo>
                  <a:cubicBezTo>
                    <a:pt x="7" y="2938"/>
                    <a:pt x="10" y="2845"/>
                    <a:pt x="21" y="2754"/>
                  </a:cubicBezTo>
                  <a:cubicBezTo>
                    <a:pt x="33" y="2654"/>
                    <a:pt x="53" y="2569"/>
                    <a:pt x="83" y="2494"/>
                  </a:cubicBezTo>
                  <a:cubicBezTo>
                    <a:pt x="125" y="2387"/>
                    <a:pt x="192" y="2290"/>
                    <a:pt x="278" y="2213"/>
                  </a:cubicBezTo>
                  <a:cubicBezTo>
                    <a:pt x="310" y="2184"/>
                    <a:pt x="357" y="2165"/>
                    <a:pt x="401" y="2146"/>
                  </a:cubicBezTo>
                  <a:cubicBezTo>
                    <a:pt x="452" y="2125"/>
                    <a:pt x="501" y="2106"/>
                    <a:pt x="528" y="2073"/>
                  </a:cubicBezTo>
                  <a:cubicBezTo>
                    <a:pt x="560" y="2034"/>
                    <a:pt x="576" y="1975"/>
                    <a:pt x="578" y="1892"/>
                  </a:cubicBezTo>
                  <a:cubicBezTo>
                    <a:pt x="580" y="1814"/>
                    <a:pt x="569" y="1724"/>
                    <a:pt x="557" y="1646"/>
                  </a:cubicBezTo>
                  <a:cubicBezTo>
                    <a:pt x="554" y="1627"/>
                    <a:pt x="551" y="1607"/>
                    <a:pt x="549" y="1588"/>
                  </a:cubicBezTo>
                  <a:cubicBezTo>
                    <a:pt x="530" y="1461"/>
                    <a:pt x="512" y="1342"/>
                    <a:pt x="516" y="1265"/>
                  </a:cubicBezTo>
                  <a:cubicBezTo>
                    <a:pt x="517" y="1260"/>
                    <a:pt x="517" y="1254"/>
                    <a:pt x="518" y="1248"/>
                  </a:cubicBezTo>
                  <a:cubicBezTo>
                    <a:pt x="519" y="1227"/>
                    <a:pt x="520" y="1205"/>
                    <a:pt x="522" y="1184"/>
                  </a:cubicBezTo>
                  <a:cubicBezTo>
                    <a:pt x="545" y="990"/>
                    <a:pt x="611" y="842"/>
                    <a:pt x="727" y="732"/>
                  </a:cubicBezTo>
                  <a:cubicBezTo>
                    <a:pt x="776" y="684"/>
                    <a:pt x="855" y="630"/>
                    <a:pt x="948" y="644"/>
                  </a:cubicBezTo>
                  <a:cubicBezTo>
                    <a:pt x="977" y="648"/>
                    <a:pt x="1007" y="659"/>
                    <a:pt x="1035" y="670"/>
                  </a:cubicBezTo>
                  <a:cubicBezTo>
                    <a:pt x="1054" y="677"/>
                    <a:pt x="1073" y="684"/>
                    <a:pt x="1093" y="690"/>
                  </a:cubicBezTo>
                  <a:cubicBezTo>
                    <a:pt x="1183" y="714"/>
                    <a:pt x="1275" y="698"/>
                    <a:pt x="1366" y="641"/>
                  </a:cubicBezTo>
                  <a:cubicBezTo>
                    <a:pt x="1460" y="583"/>
                    <a:pt x="1532" y="495"/>
                    <a:pt x="1576" y="432"/>
                  </a:cubicBezTo>
                  <a:cubicBezTo>
                    <a:pt x="1593" y="408"/>
                    <a:pt x="1610" y="382"/>
                    <a:pt x="1626" y="358"/>
                  </a:cubicBezTo>
                  <a:cubicBezTo>
                    <a:pt x="1719" y="218"/>
                    <a:pt x="1815" y="74"/>
                    <a:pt x="1972" y="21"/>
                  </a:cubicBezTo>
                  <a:cubicBezTo>
                    <a:pt x="2019" y="5"/>
                    <a:pt x="2069" y="0"/>
                    <a:pt x="2122" y="4"/>
                  </a:cubicBezTo>
                  <a:cubicBezTo>
                    <a:pt x="2173" y="9"/>
                    <a:pt x="2224" y="22"/>
                    <a:pt x="2273" y="45"/>
                  </a:cubicBezTo>
                  <a:cubicBezTo>
                    <a:pt x="2372" y="90"/>
                    <a:pt x="2454" y="167"/>
                    <a:pt x="2497" y="255"/>
                  </a:cubicBezTo>
                  <a:cubicBezTo>
                    <a:pt x="2516" y="295"/>
                    <a:pt x="2530" y="339"/>
                    <a:pt x="2543" y="382"/>
                  </a:cubicBezTo>
                  <a:cubicBezTo>
                    <a:pt x="2556" y="422"/>
                    <a:pt x="2569" y="464"/>
                    <a:pt x="2587" y="503"/>
                  </a:cubicBezTo>
                  <a:cubicBezTo>
                    <a:pt x="2607" y="546"/>
                    <a:pt x="2631" y="579"/>
                    <a:pt x="2662" y="606"/>
                  </a:cubicBezTo>
                  <a:cubicBezTo>
                    <a:pt x="2695" y="635"/>
                    <a:pt x="2737" y="656"/>
                    <a:pt x="2785" y="667"/>
                  </a:cubicBezTo>
                  <a:cubicBezTo>
                    <a:pt x="2827" y="677"/>
                    <a:pt x="2875" y="680"/>
                    <a:pt x="2922" y="675"/>
                  </a:cubicBezTo>
                  <a:cubicBezTo>
                    <a:pt x="2945" y="672"/>
                    <a:pt x="2969" y="668"/>
                    <a:pt x="2996" y="662"/>
                  </a:cubicBezTo>
                  <a:cubicBezTo>
                    <a:pt x="3028" y="655"/>
                    <a:pt x="3059" y="646"/>
                    <a:pt x="3089" y="638"/>
                  </a:cubicBezTo>
                  <a:cubicBezTo>
                    <a:pt x="3118" y="630"/>
                    <a:pt x="3148" y="622"/>
                    <a:pt x="3177" y="615"/>
                  </a:cubicBezTo>
                  <a:cubicBezTo>
                    <a:pt x="3275" y="593"/>
                    <a:pt x="3376" y="590"/>
                    <a:pt x="3467" y="606"/>
                  </a:cubicBezTo>
                  <a:cubicBezTo>
                    <a:pt x="3572" y="625"/>
                    <a:pt x="3662" y="668"/>
                    <a:pt x="3735" y="733"/>
                  </a:cubicBezTo>
                  <a:cubicBezTo>
                    <a:pt x="3776" y="769"/>
                    <a:pt x="3811" y="811"/>
                    <a:pt x="3842" y="861"/>
                  </a:cubicBezTo>
                  <a:cubicBezTo>
                    <a:pt x="3869" y="905"/>
                    <a:pt x="3893" y="954"/>
                    <a:pt x="3914" y="1011"/>
                  </a:cubicBezTo>
                  <a:cubicBezTo>
                    <a:pt x="3953" y="1118"/>
                    <a:pt x="3976" y="1234"/>
                    <a:pt x="3998" y="1346"/>
                  </a:cubicBezTo>
                  <a:cubicBezTo>
                    <a:pt x="3999" y="1352"/>
                    <a:pt x="3999" y="1352"/>
                    <a:pt x="3999" y="1352"/>
                  </a:cubicBezTo>
                  <a:cubicBezTo>
                    <a:pt x="4009" y="1405"/>
                    <a:pt x="4020" y="1459"/>
                    <a:pt x="4032" y="1510"/>
                  </a:cubicBezTo>
                  <a:cubicBezTo>
                    <a:pt x="4058" y="1623"/>
                    <a:pt x="4094" y="1738"/>
                    <a:pt x="4139" y="1851"/>
                  </a:cubicBezTo>
                  <a:cubicBezTo>
                    <a:pt x="4183" y="1961"/>
                    <a:pt x="4236" y="2071"/>
                    <a:pt x="4296" y="2177"/>
                  </a:cubicBezTo>
                  <a:cubicBezTo>
                    <a:pt x="4321" y="2221"/>
                    <a:pt x="4348" y="2265"/>
                    <a:pt x="4374" y="2308"/>
                  </a:cubicBezTo>
                  <a:cubicBezTo>
                    <a:pt x="4443" y="2422"/>
                    <a:pt x="4514" y="2540"/>
                    <a:pt x="4562" y="2666"/>
                  </a:cubicBezTo>
                  <a:cubicBezTo>
                    <a:pt x="4638" y="2868"/>
                    <a:pt x="4650" y="3093"/>
                    <a:pt x="4597" y="3315"/>
                  </a:cubicBezTo>
                  <a:cubicBezTo>
                    <a:pt x="4572" y="3419"/>
                    <a:pt x="4533" y="3521"/>
                    <a:pt x="4481" y="3617"/>
                  </a:cubicBezTo>
                  <a:cubicBezTo>
                    <a:pt x="4430" y="3712"/>
                    <a:pt x="4368" y="3800"/>
                    <a:pt x="4296" y="3877"/>
                  </a:cubicBezTo>
                  <a:cubicBezTo>
                    <a:pt x="4160" y="4023"/>
                    <a:pt x="3994" y="4140"/>
                    <a:pt x="3834" y="4253"/>
                  </a:cubicBezTo>
                  <a:cubicBezTo>
                    <a:pt x="3752" y="4310"/>
                    <a:pt x="3667" y="4370"/>
                    <a:pt x="3587" y="4433"/>
                  </a:cubicBezTo>
                  <a:cubicBezTo>
                    <a:pt x="3448" y="4542"/>
                    <a:pt x="3318" y="4667"/>
                    <a:pt x="3193" y="4788"/>
                  </a:cubicBezTo>
                  <a:cubicBezTo>
                    <a:pt x="3090" y="4887"/>
                    <a:pt x="2985" y="4989"/>
                    <a:pt x="2875" y="5081"/>
                  </a:cubicBezTo>
                  <a:cubicBezTo>
                    <a:pt x="2840" y="5110"/>
                    <a:pt x="2806" y="5138"/>
                    <a:pt x="2772" y="5164"/>
                  </a:cubicBezTo>
                  <a:cubicBezTo>
                    <a:pt x="2693" y="5224"/>
                    <a:pt x="2625" y="5266"/>
                    <a:pt x="2557" y="5295"/>
                  </a:cubicBezTo>
                  <a:cubicBezTo>
                    <a:pt x="2487" y="5325"/>
                    <a:pt x="2420" y="5339"/>
                    <a:pt x="2354" y="5339"/>
                  </a:cubicBezTo>
                  <a:cubicBezTo>
                    <a:pt x="2340" y="5339"/>
                    <a:pt x="2325" y="5339"/>
                    <a:pt x="2311" y="5337"/>
                  </a:cubicBezTo>
                  <a:moveTo>
                    <a:pt x="3177" y="616"/>
                  </a:moveTo>
                  <a:cubicBezTo>
                    <a:pt x="3148" y="622"/>
                    <a:pt x="3118" y="631"/>
                    <a:pt x="3090" y="639"/>
                  </a:cubicBezTo>
                  <a:cubicBezTo>
                    <a:pt x="3059" y="647"/>
                    <a:pt x="3028" y="656"/>
                    <a:pt x="2996" y="663"/>
                  </a:cubicBezTo>
                  <a:cubicBezTo>
                    <a:pt x="2969" y="669"/>
                    <a:pt x="2945" y="673"/>
                    <a:pt x="2922" y="676"/>
                  </a:cubicBezTo>
                  <a:cubicBezTo>
                    <a:pt x="2875" y="681"/>
                    <a:pt x="2827" y="678"/>
                    <a:pt x="2785" y="668"/>
                  </a:cubicBezTo>
                  <a:cubicBezTo>
                    <a:pt x="2736" y="656"/>
                    <a:pt x="2695" y="636"/>
                    <a:pt x="2661" y="607"/>
                  </a:cubicBezTo>
                  <a:cubicBezTo>
                    <a:pt x="2631" y="580"/>
                    <a:pt x="2606" y="546"/>
                    <a:pt x="2586" y="503"/>
                  </a:cubicBezTo>
                  <a:cubicBezTo>
                    <a:pt x="2568" y="465"/>
                    <a:pt x="2555" y="423"/>
                    <a:pt x="2542" y="382"/>
                  </a:cubicBezTo>
                  <a:cubicBezTo>
                    <a:pt x="2529" y="340"/>
                    <a:pt x="2516" y="296"/>
                    <a:pt x="2496" y="256"/>
                  </a:cubicBezTo>
                  <a:cubicBezTo>
                    <a:pt x="2453" y="167"/>
                    <a:pt x="2372" y="90"/>
                    <a:pt x="2273" y="45"/>
                  </a:cubicBezTo>
                  <a:cubicBezTo>
                    <a:pt x="2224" y="23"/>
                    <a:pt x="2173" y="10"/>
                    <a:pt x="2122" y="5"/>
                  </a:cubicBezTo>
                  <a:cubicBezTo>
                    <a:pt x="2069" y="1"/>
                    <a:pt x="2019" y="6"/>
                    <a:pt x="1972" y="22"/>
                  </a:cubicBezTo>
                  <a:cubicBezTo>
                    <a:pt x="1816" y="74"/>
                    <a:pt x="1720" y="219"/>
                    <a:pt x="1627" y="358"/>
                  </a:cubicBezTo>
                  <a:cubicBezTo>
                    <a:pt x="1610" y="383"/>
                    <a:pt x="1593" y="408"/>
                    <a:pt x="1577" y="433"/>
                  </a:cubicBezTo>
                  <a:cubicBezTo>
                    <a:pt x="1532" y="496"/>
                    <a:pt x="1460" y="583"/>
                    <a:pt x="1367" y="642"/>
                  </a:cubicBezTo>
                  <a:cubicBezTo>
                    <a:pt x="1275" y="699"/>
                    <a:pt x="1183" y="715"/>
                    <a:pt x="1092" y="690"/>
                  </a:cubicBezTo>
                  <a:cubicBezTo>
                    <a:pt x="1073" y="685"/>
                    <a:pt x="1053" y="678"/>
                    <a:pt x="1035" y="671"/>
                  </a:cubicBezTo>
                  <a:cubicBezTo>
                    <a:pt x="1006" y="660"/>
                    <a:pt x="977" y="649"/>
                    <a:pt x="948" y="645"/>
                  </a:cubicBezTo>
                  <a:cubicBezTo>
                    <a:pt x="938" y="643"/>
                    <a:pt x="928" y="643"/>
                    <a:pt x="919" y="643"/>
                  </a:cubicBezTo>
                  <a:cubicBezTo>
                    <a:pt x="839" y="643"/>
                    <a:pt x="772" y="690"/>
                    <a:pt x="727" y="732"/>
                  </a:cubicBezTo>
                  <a:cubicBezTo>
                    <a:pt x="612" y="842"/>
                    <a:pt x="545" y="990"/>
                    <a:pt x="523" y="1184"/>
                  </a:cubicBezTo>
                  <a:cubicBezTo>
                    <a:pt x="521" y="1205"/>
                    <a:pt x="520" y="1227"/>
                    <a:pt x="518" y="1248"/>
                  </a:cubicBezTo>
                  <a:cubicBezTo>
                    <a:pt x="518" y="1254"/>
                    <a:pt x="518" y="1260"/>
                    <a:pt x="517" y="1265"/>
                  </a:cubicBezTo>
                  <a:cubicBezTo>
                    <a:pt x="513" y="1342"/>
                    <a:pt x="530" y="1461"/>
                    <a:pt x="549" y="1588"/>
                  </a:cubicBezTo>
                  <a:cubicBezTo>
                    <a:pt x="552" y="1607"/>
                    <a:pt x="555" y="1626"/>
                    <a:pt x="558" y="1646"/>
                  </a:cubicBezTo>
                  <a:cubicBezTo>
                    <a:pt x="569" y="1724"/>
                    <a:pt x="581" y="1814"/>
                    <a:pt x="579" y="1892"/>
                  </a:cubicBezTo>
                  <a:cubicBezTo>
                    <a:pt x="577" y="1975"/>
                    <a:pt x="561" y="2034"/>
                    <a:pt x="529" y="2073"/>
                  </a:cubicBezTo>
                  <a:cubicBezTo>
                    <a:pt x="501" y="2106"/>
                    <a:pt x="453" y="2126"/>
                    <a:pt x="402" y="2147"/>
                  </a:cubicBezTo>
                  <a:cubicBezTo>
                    <a:pt x="357" y="2166"/>
                    <a:pt x="311" y="2185"/>
                    <a:pt x="279" y="2213"/>
                  </a:cubicBezTo>
                  <a:cubicBezTo>
                    <a:pt x="193" y="2291"/>
                    <a:pt x="125" y="2388"/>
                    <a:pt x="83" y="2494"/>
                  </a:cubicBezTo>
                  <a:cubicBezTo>
                    <a:pt x="54" y="2569"/>
                    <a:pt x="33" y="2654"/>
                    <a:pt x="21" y="2754"/>
                  </a:cubicBezTo>
                  <a:cubicBezTo>
                    <a:pt x="10" y="2845"/>
                    <a:pt x="7" y="2938"/>
                    <a:pt x="5" y="3025"/>
                  </a:cubicBezTo>
                  <a:cubicBezTo>
                    <a:pt x="1" y="3204"/>
                    <a:pt x="1" y="3379"/>
                    <a:pt x="54" y="3548"/>
                  </a:cubicBezTo>
                  <a:cubicBezTo>
                    <a:pt x="77" y="3622"/>
                    <a:pt x="110" y="3695"/>
                    <a:pt x="152" y="3764"/>
                  </a:cubicBezTo>
                  <a:cubicBezTo>
                    <a:pt x="237" y="3904"/>
                    <a:pt x="359" y="4032"/>
                    <a:pt x="514" y="4145"/>
                  </a:cubicBezTo>
                  <a:cubicBezTo>
                    <a:pt x="584" y="4196"/>
                    <a:pt x="661" y="4244"/>
                    <a:pt x="742" y="4287"/>
                  </a:cubicBezTo>
                  <a:cubicBezTo>
                    <a:pt x="819" y="4328"/>
                    <a:pt x="900" y="4365"/>
                    <a:pt x="984" y="4397"/>
                  </a:cubicBezTo>
                  <a:cubicBezTo>
                    <a:pt x="1006" y="4406"/>
                    <a:pt x="1029" y="4414"/>
                    <a:pt x="1051" y="4423"/>
                  </a:cubicBezTo>
                  <a:cubicBezTo>
                    <a:pt x="1127" y="4451"/>
                    <a:pt x="1204" y="4480"/>
                    <a:pt x="1276" y="4520"/>
                  </a:cubicBezTo>
                  <a:cubicBezTo>
                    <a:pt x="1444" y="4613"/>
                    <a:pt x="1568" y="4759"/>
                    <a:pt x="1687" y="4900"/>
                  </a:cubicBezTo>
                  <a:cubicBezTo>
                    <a:pt x="1711" y="4928"/>
                    <a:pt x="1735" y="4957"/>
                    <a:pt x="1760" y="4984"/>
                  </a:cubicBezTo>
                  <a:cubicBezTo>
                    <a:pt x="1846" y="5083"/>
                    <a:pt x="1927" y="5158"/>
                    <a:pt x="2006" y="5214"/>
                  </a:cubicBezTo>
                  <a:cubicBezTo>
                    <a:pt x="2054" y="5248"/>
                    <a:pt x="2103" y="5276"/>
                    <a:pt x="2151" y="5296"/>
                  </a:cubicBezTo>
                  <a:cubicBezTo>
                    <a:pt x="2204" y="5318"/>
                    <a:pt x="2258" y="5331"/>
                    <a:pt x="2311" y="5336"/>
                  </a:cubicBezTo>
                  <a:cubicBezTo>
                    <a:pt x="2391" y="5344"/>
                    <a:pt x="2472" y="5330"/>
                    <a:pt x="2557" y="5294"/>
                  </a:cubicBezTo>
                  <a:cubicBezTo>
                    <a:pt x="2624" y="5265"/>
                    <a:pt x="2692" y="5224"/>
                    <a:pt x="2772" y="5163"/>
                  </a:cubicBezTo>
                  <a:cubicBezTo>
                    <a:pt x="2805" y="5137"/>
                    <a:pt x="2840" y="5110"/>
                    <a:pt x="2874" y="5080"/>
                  </a:cubicBezTo>
                  <a:cubicBezTo>
                    <a:pt x="2984" y="4988"/>
                    <a:pt x="3090" y="4886"/>
                    <a:pt x="3192" y="4788"/>
                  </a:cubicBezTo>
                  <a:cubicBezTo>
                    <a:pt x="3318" y="4667"/>
                    <a:pt x="3448" y="4542"/>
                    <a:pt x="3587" y="4432"/>
                  </a:cubicBezTo>
                  <a:cubicBezTo>
                    <a:pt x="3667" y="4369"/>
                    <a:pt x="3751" y="4310"/>
                    <a:pt x="3833" y="4252"/>
                  </a:cubicBezTo>
                  <a:cubicBezTo>
                    <a:pt x="3994" y="4139"/>
                    <a:pt x="4160" y="4023"/>
                    <a:pt x="4295" y="3877"/>
                  </a:cubicBezTo>
                  <a:cubicBezTo>
                    <a:pt x="4367" y="3799"/>
                    <a:pt x="4430" y="3712"/>
                    <a:pt x="4481" y="3617"/>
                  </a:cubicBezTo>
                  <a:cubicBezTo>
                    <a:pt x="4532" y="3521"/>
                    <a:pt x="4571" y="3419"/>
                    <a:pt x="4596" y="3315"/>
                  </a:cubicBezTo>
                  <a:cubicBezTo>
                    <a:pt x="4650" y="3093"/>
                    <a:pt x="4637" y="2868"/>
                    <a:pt x="4561" y="2666"/>
                  </a:cubicBezTo>
                  <a:cubicBezTo>
                    <a:pt x="4513" y="2540"/>
                    <a:pt x="4442" y="2423"/>
                    <a:pt x="4374" y="2309"/>
                  </a:cubicBezTo>
                  <a:cubicBezTo>
                    <a:pt x="4348" y="2266"/>
                    <a:pt x="4321" y="2221"/>
                    <a:pt x="4295" y="2177"/>
                  </a:cubicBezTo>
                  <a:cubicBezTo>
                    <a:pt x="4235" y="2071"/>
                    <a:pt x="4182" y="1961"/>
                    <a:pt x="4138" y="1852"/>
                  </a:cubicBezTo>
                  <a:cubicBezTo>
                    <a:pt x="4093" y="1738"/>
                    <a:pt x="4057" y="1623"/>
                    <a:pt x="4031" y="1510"/>
                  </a:cubicBezTo>
                  <a:cubicBezTo>
                    <a:pt x="4019" y="1459"/>
                    <a:pt x="4009" y="1405"/>
                    <a:pt x="3998" y="1352"/>
                  </a:cubicBezTo>
                  <a:cubicBezTo>
                    <a:pt x="3997" y="1347"/>
                    <a:pt x="3997" y="1347"/>
                    <a:pt x="3997" y="1347"/>
                  </a:cubicBezTo>
                  <a:cubicBezTo>
                    <a:pt x="3975" y="1234"/>
                    <a:pt x="3952" y="1119"/>
                    <a:pt x="3913" y="1012"/>
                  </a:cubicBezTo>
                  <a:cubicBezTo>
                    <a:pt x="3892" y="955"/>
                    <a:pt x="3869" y="905"/>
                    <a:pt x="3841" y="861"/>
                  </a:cubicBezTo>
                  <a:cubicBezTo>
                    <a:pt x="3811" y="812"/>
                    <a:pt x="3776" y="770"/>
                    <a:pt x="3735" y="734"/>
                  </a:cubicBezTo>
                  <a:cubicBezTo>
                    <a:pt x="3662" y="668"/>
                    <a:pt x="3572" y="626"/>
                    <a:pt x="3467" y="607"/>
                  </a:cubicBezTo>
                  <a:cubicBezTo>
                    <a:pt x="3428" y="600"/>
                    <a:pt x="3388" y="596"/>
                    <a:pt x="3346" y="596"/>
                  </a:cubicBezTo>
                  <a:cubicBezTo>
                    <a:pt x="3291" y="596"/>
                    <a:pt x="3234" y="603"/>
                    <a:pt x="3177" y="61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8" name="Freeform 45">
              <a:extLst>
                <a:ext uri="{FF2B5EF4-FFF2-40B4-BE49-F238E27FC236}">
                  <a16:creationId xmlns:a16="http://schemas.microsoft.com/office/drawing/2014/main" id="{F784D2CB-5861-41F4-9C9D-A7B3C5FBA35E}"/>
                </a:ext>
              </a:extLst>
            </p:cNvPr>
            <p:cNvSpPr>
              <a:spLocks noEditPoints="1"/>
            </p:cNvSpPr>
            <p:nvPr/>
          </p:nvSpPr>
          <p:spPr bwMode="auto">
            <a:xfrm>
              <a:off x="3977" y="183"/>
              <a:ext cx="3520" cy="4104"/>
            </a:xfrm>
            <a:custGeom>
              <a:avLst/>
              <a:gdLst>
                <a:gd name="T0" fmla="*/ 1792 w 4756"/>
                <a:gd name="T1" fmla="*/ 5150 h 5545"/>
                <a:gd name="T2" fmla="*/ 1309 w 4756"/>
                <a:gd name="T3" fmla="*/ 4656 h 5545"/>
                <a:gd name="T4" fmla="*/ 1014 w 4756"/>
                <a:gd name="T5" fmla="*/ 4532 h 5545"/>
                <a:gd name="T6" fmla="*/ 53 w 4756"/>
                <a:gd name="T7" fmla="*/ 3661 h 5545"/>
                <a:gd name="T8" fmla="*/ 87 w 4756"/>
                <a:gd name="T9" fmla="*/ 2576 h 5545"/>
                <a:gd name="T10" fmla="*/ 419 w 4756"/>
                <a:gd name="T11" fmla="*/ 2217 h 5545"/>
                <a:gd name="T12" fmla="*/ 574 w 4756"/>
                <a:gd name="T13" fmla="*/ 1716 h 5545"/>
                <a:gd name="T14" fmla="*/ 521 w 4756"/>
                <a:gd name="T15" fmla="*/ 1328 h 5545"/>
                <a:gd name="T16" fmla="*/ 524 w 4756"/>
                <a:gd name="T17" fmla="*/ 1244 h 5545"/>
                <a:gd name="T18" fmla="*/ 944 w 4756"/>
                <a:gd name="T19" fmla="*/ 673 h 5545"/>
                <a:gd name="T20" fmla="*/ 1094 w 4756"/>
                <a:gd name="T21" fmla="*/ 722 h 5545"/>
                <a:gd name="T22" fmla="*/ 1638 w 4756"/>
                <a:gd name="T23" fmla="*/ 382 h 5545"/>
                <a:gd name="T24" fmla="*/ 2308 w 4756"/>
                <a:gd name="T25" fmla="*/ 61 h 5545"/>
                <a:gd name="T26" fmla="*/ 2583 w 4756"/>
                <a:gd name="T27" fmla="*/ 426 h 5545"/>
                <a:gd name="T28" fmla="*/ 2964 w 4756"/>
                <a:gd name="T29" fmla="*/ 736 h 5545"/>
                <a:gd name="T30" fmla="*/ 3140 w 4756"/>
                <a:gd name="T31" fmla="*/ 695 h 5545"/>
                <a:gd name="T32" fmla="*/ 3807 w 4756"/>
                <a:gd name="T33" fmla="*/ 785 h 5545"/>
                <a:gd name="T34" fmla="*/ 4081 w 4756"/>
                <a:gd name="T35" fmla="*/ 1428 h 5545"/>
                <a:gd name="T36" fmla="*/ 4380 w 4756"/>
                <a:gd name="T37" fmla="*/ 2265 h 5545"/>
                <a:gd name="T38" fmla="*/ 4659 w 4756"/>
                <a:gd name="T39" fmla="*/ 2764 h 5545"/>
                <a:gd name="T40" fmla="*/ 4395 w 4756"/>
                <a:gd name="T41" fmla="*/ 4017 h 5545"/>
                <a:gd name="T42" fmla="*/ 3666 w 4756"/>
                <a:gd name="T43" fmla="*/ 4589 h 5545"/>
                <a:gd name="T44" fmla="*/ 2933 w 4756"/>
                <a:gd name="T45" fmla="*/ 5263 h 5545"/>
                <a:gd name="T46" fmla="*/ 2397 w 4756"/>
                <a:gd name="T47" fmla="*/ 5534 h 5545"/>
                <a:gd name="T48" fmla="*/ 3228 w 4756"/>
                <a:gd name="T49" fmla="*/ 678 h 5545"/>
                <a:gd name="T50" fmla="*/ 3042 w 4756"/>
                <a:gd name="T51" fmla="*/ 729 h 5545"/>
                <a:gd name="T52" fmla="*/ 2695 w 4756"/>
                <a:gd name="T53" fmla="*/ 668 h 5545"/>
                <a:gd name="T54" fmla="*/ 2531 w 4756"/>
                <a:gd name="T55" fmla="*/ 292 h 5545"/>
                <a:gd name="T56" fmla="*/ 1997 w 4756"/>
                <a:gd name="T57" fmla="*/ 38 h 5545"/>
                <a:gd name="T58" fmla="*/ 1593 w 4756"/>
                <a:gd name="T59" fmla="*/ 462 h 5545"/>
                <a:gd name="T60" fmla="*/ 1092 w 4756"/>
                <a:gd name="T61" fmla="*/ 729 h 5545"/>
                <a:gd name="T62" fmla="*/ 943 w 4756"/>
                <a:gd name="T63" fmla="*/ 680 h 5545"/>
                <a:gd name="T64" fmla="*/ 531 w 4756"/>
                <a:gd name="T65" fmla="*/ 1245 h 5545"/>
                <a:gd name="T66" fmla="*/ 528 w 4756"/>
                <a:gd name="T67" fmla="*/ 1329 h 5545"/>
                <a:gd name="T68" fmla="*/ 581 w 4756"/>
                <a:gd name="T69" fmla="*/ 1715 h 5545"/>
                <a:gd name="T70" fmla="*/ 422 w 4756"/>
                <a:gd name="T71" fmla="*/ 2224 h 5545"/>
                <a:gd name="T72" fmla="*/ 93 w 4756"/>
                <a:gd name="T73" fmla="*/ 2578 h 5545"/>
                <a:gd name="T74" fmla="*/ 59 w 4756"/>
                <a:gd name="T75" fmla="*/ 3659 h 5545"/>
                <a:gd name="T76" fmla="*/ 1016 w 4756"/>
                <a:gd name="T77" fmla="*/ 4525 h 5545"/>
                <a:gd name="T78" fmla="*/ 1313 w 4756"/>
                <a:gd name="T79" fmla="*/ 4650 h 5545"/>
                <a:gd name="T80" fmla="*/ 1797 w 4756"/>
                <a:gd name="T81" fmla="*/ 5146 h 5545"/>
                <a:gd name="T82" fmla="*/ 2823 w 4756"/>
                <a:gd name="T83" fmla="*/ 5344 h 5545"/>
                <a:gd name="T84" fmla="*/ 3248 w 4756"/>
                <a:gd name="T85" fmla="*/ 4960 h 5545"/>
                <a:gd name="T86" fmla="*/ 3919 w 4756"/>
                <a:gd name="T87" fmla="*/ 4396 h 5545"/>
                <a:gd name="T88" fmla="*/ 4696 w 4756"/>
                <a:gd name="T89" fmla="*/ 3434 h 5545"/>
                <a:gd name="T90" fmla="*/ 4462 w 4756"/>
                <a:gd name="T91" fmla="*/ 2413 h 5545"/>
                <a:gd name="T92" fmla="*/ 4105 w 4756"/>
                <a:gd name="T93" fmla="*/ 1584 h 5545"/>
                <a:gd name="T94" fmla="*/ 4071 w 4756"/>
                <a:gd name="T95" fmla="*/ 1415 h 5545"/>
                <a:gd name="T96" fmla="*/ 3415 w 4756"/>
                <a:gd name="T97" fmla="*/ 655 h 5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6" h="5545">
                  <a:moveTo>
                    <a:pt x="2350" y="5532"/>
                  </a:moveTo>
                  <a:cubicBezTo>
                    <a:pt x="2105" y="5506"/>
                    <a:pt x="1914" y="5302"/>
                    <a:pt x="1792" y="5150"/>
                  </a:cubicBezTo>
                  <a:cubicBezTo>
                    <a:pt x="1768" y="5121"/>
                    <a:pt x="1745" y="5091"/>
                    <a:pt x="1722" y="5062"/>
                  </a:cubicBezTo>
                  <a:cubicBezTo>
                    <a:pt x="1603" y="4911"/>
                    <a:pt x="1480" y="4754"/>
                    <a:pt x="1309" y="4656"/>
                  </a:cubicBezTo>
                  <a:cubicBezTo>
                    <a:pt x="1235" y="4613"/>
                    <a:pt x="1153" y="4583"/>
                    <a:pt x="1074" y="4554"/>
                  </a:cubicBezTo>
                  <a:cubicBezTo>
                    <a:pt x="1054" y="4547"/>
                    <a:pt x="1034" y="4539"/>
                    <a:pt x="1014" y="4532"/>
                  </a:cubicBezTo>
                  <a:cubicBezTo>
                    <a:pt x="787" y="4446"/>
                    <a:pt x="375" y="4248"/>
                    <a:pt x="154" y="3885"/>
                  </a:cubicBezTo>
                  <a:cubicBezTo>
                    <a:pt x="110" y="3813"/>
                    <a:pt x="76" y="3738"/>
                    <a:pt x="53" y="3661"/>
                  </a:cubicBezTo>
                  <a:cubicBezTo>
                    <a:pt x="0" y="3490"/>
                    <a:pt x="1" y="3316"/>
                    <a:pt x="6" y="3123"/>
                  </a:cubicBezTo>
                  <a:cubicBezTo>
                    <a:pt x="12" y="2920"/>
                    <a:pt x="22" y="2739"/>
                    <a:pt x="87" y="2576"/>
                  </a:cubicBezTo>
                  <a:cubicBezTo>
                    <a:pt x="130" y="2465"/>
                    <a:pt x="201" y="2365"/>
                    <a:pt x="290" y="2285"/>
                  </a:cubicBezTo>
                  <a:cubicBezTo>
                    <a:pt x="324" y="2255"/>
                    <a:pt x="372" y="2236"/>
                    <a:pt x="419" y="2217"/>
                  </a:cubicBezTo>
                  <a:cubicBezTo>
                    <a:pt x="472" y="2196"/>
                    <a:pt x="521" y="2177"/>
                    <a:pt x="549" y="2144"/>
                  </a:cubicBezTo>
                  <a:cubicBezTo>
                    <a:pt x="619" y="2062"/>
                    <a:pt x="602" y="1890"/>
                    <a:pt x="574" y="1716"/>
                  </a:cubicBezTo>
                  <a:cubicBezTo>
                    <a:pt x="569" y="1683"/>
                    <a:pt x="563" y="1651"/>
                    <a:pt x="558" y="1619"/>
                  </a:cubicBezTo>
                  <a:cubicBezTo>
                    <a:pt x="538" y="1506"/>
                    <a:pt x="520" y="1399"/>
                    <a:pt x="521" y="1328"/>
                  </a:cubicBezTo>
                  <a:cubicBezTo>
                    <a:pt x="521" y="1326"/>
                    <a:pt x="521" y="1326"/>
                    <a:pt x="521" y="1326"/>
                  </a:cubicBezTo>
                  <a:cubicBezTo>
                    <a:pt x="521" y="1299"/>
                    <a:pt x="522" y="1271"/>
                    <a:pt x="524" y="1244"/>
                  </a:cubicBezTo>
                  <a:cubicBezTo>
                    <a:pt x="539" y="1036"/>
                    <a:pt x="601" y="879"/>
                    <a:pt x="715" y="766"/>
                  </a:cubicBezTo>
                  <a:cubicBezTo>
                    <a:pt x="756" y="724"/>
                    <a:pt x="841" y="657"/>
                    <a:pt x="944" y="673"/>
                  </a:cubicBezTo>
                  <a:cubicBezTo>
                    <a:pt x="976" y="678"/>
                    <a:pt x="1006" y="689"/>
                    <a:pt x="1035" y="701"/>
                  </a:cubicBezTo>
                  <a:cubicBezTo>
                    <a:pt x="1054" y="709"/>
                    <a:pt x="1074" y="716"/>
                    <a:pt x="1094" y="722"/>
                  </a:cubicBezTo>
                  <a:cubicBezTo>
                    <a:pt x="1330" y="791"/>
                    <a:pt x="1518" y="560"/>
                    <a:pt x="1588" y="458"/>
                  </a:cubicBezTo>
                  <a:cubicBezTo>
                    <a:pt x="1605" y="433"/>
                    <a:pt x="1622" y="407"/>
                    <a:pt x="1638" y="382"/>
                  </a:cubicBezTo>
                  <a:cubicBezTo>
                    <a:pt x="1733" y="236"/>
                    <a:pt x="1832" y="85"/>
                    <a:pt x="1995" y="31"/>
                  </a:cubicBezTo>
                  <a:cubicBezTo>
                    <a:pt x="2089" y="0"/>
                    <a:pt x="2203" y="11"/>
                    <a:pt x="2308" y="61"/>
                  </a:cubicBezTo>
                  <a:cubicBezTo>
                    <a:pt x="2411" y="111"/>
                    <a:pt x="2495" y="194"/>
                    <a:pt x="2538" y="289"/>
                  </a:cubicBezTo>
                  <a:cubicBezTo>
                    <a:pt x="2557" y="333"/>
                    <a:pt x="2570" y="380"/>
                    <a:pt x="2583" y="426"/>
                  </a:cubicBezTo>
                  <a:cubicBezTo>
                    <a:pt x="2608" y="516"/>
                    <a:pt x="2632" y="600"/>
                    <a:pt x="2700" y="663"/>
                  </a:cubicBezTo>
                  <a:cubicBezTo>
                    <a:pt x="2763" y="721"/>
                    <a:pt x="2860" y="747"/>
                    <a:pt x="2964" y="736"/>
                  </a:cubicBezTo>
                  <a:cubicBezTo>
                    <a:pt x="2988" y="733"/>
                    <a:pt x="3013" y="729"/>
                    <a:pt x="3041" y="722"/>
                  </a:cubicBezTo>
                  <a:cubicBezTo>
                    <a:pt x="3074" y="714"/>
                    <a:pt x="3107" y="705"/>
                    <a:pt x="3140" y="695"/>
                  </a:cubicBezTo>
                  <a:cubicBezTo>
                    <a:pt x="3168" y="687"/>
                    <a:pt x="3197" y="678"/>
                    <a:pt x="3226" y="671"/>
                  </a:cubicBezTo>
                  <a:cubicBezTo>
                    <a:pt x="3450" y="617"/>
                    <a:pt x="3661" y="658"/>
                    <a:pt x="3807" y="785"/>
                  </a:cubicBezTo>
                  <a:cubicBezTo>
                    <a:pt x="3987" y="943"/>
                    <a:pt x="4035" y="1193"/>
                    <a:pt x="4078" y="1414"/>
                  </a:cubicBezTo>
                  <a:cubicBezTo>
                    <a:pt x="4081" y="1428"/>
                    <a:pt x="4081" y="1428"/>
                    <a:pt x="4081" y="1428"/>
                  </a:cubicBezTo>
                  <a:cubicBezTo>
                    <a:pt x="4090" y="1479"/>
                    <a:pt x="4101" y="1532"/>
                    <a:pt x="4112" y="1582"/>
                  </a:cubicBezTo>
                  <a:cubicBezTo>
                    <a:pt x="4163" y="1815"/>
                    <a:pt x="4254" y="2045"/>
                    <a:pt x="4380" y="2265"/>
                  </a:cubicBezTo>
                  <a:cubicBezTo>
                    <a:pt x="4408" y="2313"/>
                    <a:pt x="4438" y="2362"/>
                    <a:pt x="4468" y="2409"/>
                  </a:cubicBezTo>
                  <a:cubicBezTo>
                    <a:pt x="4537" y="2522"/>
                    <a:pt x="4610" y="2639"/>
                    <a:pt x="4659" y="2764"/>
                  </a:cubicBezTo>
                  <a:cubicBezTo>
                    <a:pt x="4741" y="2973"/>
                    <a:pt x="4756" y="3205"/>
                    <a:pt x="4703" y="3436"/>
                  </a:cubicBezTo>
                  <a:cubicBezTo>
                    <a:pt x="4653" y="3650"/>
                    <a:pt x="4544" y="3857"/>
                    <a:pt x="4395" y="4017"/>
                  </a:cubicBezTo>
                  <a:cubicBezTo>
                    <a:pt x="4257" y="4167"/>
                    <a:pt x="4087" y="4286"/>
                    <a:pt x="3923" y="4401"/>
                  </a:cubicBezTo>
                  <a:cubicBezTo>
                    <a:pt x="3837" y="4461"/>
                    <a:pt x="3749" y="4523"/>
                    <a:pt x="3666" y="4589"/>
                  </a:cubicBezTo>
                  <a:cubicBezTo>
                    <a:pt x="3520" y="4704"/>
                    <a:pt x="3384" y="4837"/>
                    <a:pt x="3253" y="4965"/>
                  </a:cubicBezTo>
                  <a:cubicBezTo>
                    <a:pt x="3150" y="5065"/>
                    <a:pt x="3044" y="5169"/>
                    <a:pt x="2933" y="5263"/>
                  </a:cubicBezTo>
                  <a:cubicBezTo>
                    <a:pt x="2897" y="5294"/>
                    <a:pt x="2862" y="5323"/>
                    <a:pt x="2828" y="5350"/>
                  </a:cubicBezTo>
                  <a:cubicBezTo>
                    <a:pt x="2716" y="5437"/>
                    <a:pt x="2567" y="5534"/>
                    <a:pt x="2397" y="5534"/>
                  </a:cubicBezTo>
                  <a:cubicBezTo>
                    <a:pt x="2381" y="5534"/>
                    <a:pt x="2365" y="5534"/>
                    <a:pt x="2350" y="5532"/>
                  </a:cubicBezTo>
                  <a:moveTo>
                    <a:pt x="3228" y="678"/>
                  </a:moveTo>
                  <a:cubicBezTo>
                    <a:pt x="3199" y="685"/>
                    <a:pt x="3170" y="693"/>
                    <a:pt x="3142" y="702"/>
                  </a:cubicBezTo>
                  <a:cubicBezTo>
                    <a:pt x="3109" y="711"/>
                    <a:pt x="3076" y="721"/>
                    <a:pt x="3042" y="729"/>
                  </a:cubicBezTo>
                  <a:cubicBezTo>
                    <a:pt x="3014" y="735"/>
                    <a:pt x="2989" y="740"/>
                    <a:pt x="2965" y="742"/>
                  </a:cubicBezTo>
                  <a:cubicBezTo>
                    <a:pt x="2858" y="754"/>
                    <a:pt x="2760" y="727"/>
                    <a:pt x="2695" y="668"/>
                  </a:cubicBezTo>
                  <a:cubicBezTo>
                    <a:pt x="2626" y="604"/>
                    <a:pt x="2600" y="514"/>
                    <a:pt x="2576" y="428"/>
                  </a:cubicBezTo>
                  <a:cubicBezTo>
                    <a:pt x="2564" y="382"/>
                    <a:pt x="2551" y="335"/>
                    <a:pt x="2531" y="292"/>
                  </a:cubicBezTo>
                  <a:cubicBezTo>
                    <a:pt x="2489" y="198"/>
                    <a:pt x="2407" y="116"/>
                    <a:pt x="2305" y="67"/>
                  </a:cubicBezTo>
                  <a:cubicBezTo>
                    <a:pt x="2202" y="18"/>
                    <a:pt x="2090" y="7"/>
                    <a:pt x="1997" y="38"/>
                  </a:cubicBezTo>
                  <a:cubicBezTo>
                    <a:pt x="1836" y="91"/>
                    <a:pt x="1739" y="241"/>
                    <a:pt x="1644" y="386"/>
                  </a:cubicBezTo>
                  <a:cubicBezTo>
                    <a:pt x="1628" y="411"/>
                    <a:pt x="1610" y="437"/>
                    <a:pt x="1593" y="462"/>
                  </a:cubicBezTo>
                  <a:cubicBezTo>
                    <a:pt x="1532" y="552"/>
                    <a:pt x="1379" y="742"/>
                    <a:pt x="1181" y="742"/>
                  </a:cubicBezTo>
                  <a:cubicBezTo>
                    <a:pt x="1152" y="742"/>
                    <a:pt x="1123" y="738"/>
                    <a:pt x="1092" y="729"/>
                  </a:cubicBezTo>
                  <a:cubicBezTo>
                    <a:pt x="1072" y="723"/>
                    <a:pt x="1052" y="715"/>
                    <a:pt x="1032" y="708"/>
                  </a:cubicBezTo>
                  <a:cubicBezTo>
                    <a:pt x="1004" y="696"/>
                    <a:pt x="974" y="684"/>
                    <a:pt x="943" y="680"/>
                  </a:cubicBezTo>
                  <a:cubicBezTo>
                    <a:pt x="843" y="664"/>
                    <a:pt x="760" y="730"/>
                    <a:pt x="720" y="771"/>
                  </a:cubicBezTo>
                  <a:cubicBezTo>
                    <a:pt x="607" y="883"/>
                    <a:pt x="546" y="1038"/>
                    <a:pt x="531" y="1245"/>
                  </a:cubicBezTo>
                  <a:cubicBezTo>
                    <a:pt x="529" y="1272"/>
                    <a:pt x="528" y="1299"/>
                    <a:pt x="528" y="1326"/>
                  </a:cubicBezTo>
                  <a:cubicBezTo>
                    <a:pt x="528" y="1329"/>
                    <a:pt x="528" y="1329"/>
                    <a:pt x="528" y="1329"/>
                  </a:cubicBezTo>
                  <a:cubicBezTo>
                    <a:pt x="527" y="1398"/>
                    <a:pt x="545" y="1505"/>
                    <a:pt x="564" y="1618"/>
                  </a:cubicBezTo>
                  <a:cubicBezTo>
                    <a:pt x="570" y="1650"/>
                    <a:pt x="576" y="1682"/>
                    <a:pt x="581" y="1715"/>
                  </a:cubicBezTo>
                  <a:cubicBezTo>
                    <a:pt x="609" y="1890"/>
                    <a:pt x="626" y="2064"/>
                    <a:pt x="555" y="2148"/>
                  </a:cubicBezTo>
                  <a:cubicBezTo>
                    <a:pt x="526" y="2183"/>
                    <a:pt x="475" y="2203"/>
                    <a:pt x="422" y="2224"/>
                  </a:cubicBezTo>
                  <a:cubicBezTo>
                    <a:pt x="375" y="2242"/>
                    <a:pt x="327" y="2261"/>
                    <a:pt x="294" y="2290"/>
                  </a:cubicBezTo>
                  <a:cubicBezTo>
                    <a:pt x="206" y="2369"/>
                    <a:pt x="137" y="2469"/>
                    <a:pt x="93" y="2578"/>
                  </a:cubicBezTo>
                  <a:cubicBezTo>
                    <a:pt x="29" y="2741"/>
                    <a:pt x="19" y="2921"/>
                    <a:pt x="13" y="3123"/>
                  </a:cubicBezTo>
                  <a:cubicBezTo>
                    <a:pt x="8" y="3316"/>
                    <a:pt x="7" y="3489"/>
                    <a:pt x="59" y="3659"/>
                  </a:cubicBezTo>
                  <a:cubicBezTo>
                    <a:pt x="83" y="3735"/>
                    <a:pt x="116" y="3810"/>
                    <a:pt x="160" y="3881"/>
                  </a:cubicBezTo>
                  <a:cubicBezTo>
                    <a:pt x="380" y="4242"/>
                    <a:pt x="791" y="4440"/>
                    <a:pt x="1016" y="4525"/>
                  </a:cubicBezTo>
                  <a:cubicBezTo>
                    <a:pt x="1036" y="4533"/>
                    <a:pt x="1057" y="4540"/>
                    <a:pt x="1077" y="4548"/>
                  </a:cubicBezTo>
                  <a:cubicBezTo>
                    <a:pt x="1156" y="4577"/>
                    <a:pt x="1238" y="4607"/>
                    <a:pt x="1313" y="4650"/>
                  </a:cubicBezTo>
                  <a:cubicBezTo>
                    <a:pt x="1484" y="4749"/>
                    <a:pt x="1608" y="4906"/>
                    <a:pt x="1727" y="5058"/>
                  </a:cubicBezTo>
                  <a:cubicBezTo>
                    <a:pt x="1750" y="5087"/>
                    <a:pt x="1774" y="5117"/>
                    <a:pt x="1797" y="5146"/>
                  </a:cubicBezTo>
                  <a:cubicBezTo>
                    <a:pt x="1990" y="5385"/>
                    <a:pt x="2166" y="5506"/>
                    <a:pt x="2350" y="5525"/>
                  </a:cubicBezTo>
                  <a:cubicBezTo>
                    <a:pt x="2539" y="5545"/>
                    <a:pt x="2702" y="5439"/>
                    <a:pt x="2823" y="5344"/>
                  </a:cubicBezTo>
                  <a:cubicBezTo>
                    <a:pt x="2858" y="5318"/>
                    <a:pt x="2893" y="5289"/>
                    <a:pt x="2929" y="5258"/>
                  </a:cubicBezTo>
                  <a:cubicBezTo>
                    <a:pt x="3039" y="5163"/>
                    <a:pt x="3145" y="5060"/>
                    <a:pt x="3248" y="4960"/>
                  </a:cubicBezTo>
                  <a:cubicBezTo>
                    <a:pt x="3379" y="4831"/>
                    <a:pt x="3515" y="4699"/>
                    <a:pt x="3661" y="4583"/>
                  </a:cubicBezTo>
                  <a:cubicBezTo>
                    <a:pt x="3745" y="4518"/>
                    <a:pt x="3833" y="4455"/>
                    <a:pt x="3919" y="4396"/>
                  </a:cubicBezTo>
                  <a:cubicBezTo>
                    <a:pt x="4083" y="4281"/>
                    <a:pt x="4252" y="4162"/>
                    <a:pt x="4390" y="4012"/>
                  </a:cubicBezTo>
                  <a:cubicBezTo>
                    <a:pt x="4538" y="3853"/>
                    <a:pt x="4647" y="3648"/>
                    <a:pt x="4696" y="3434"/>
                  </a:cubicBezTo>
                  <a:cubicBezTo>
                    <a:pt x="4749" y="3205"/>
                    <a:pt x="4734" y="2974"/>
                    <a:pt x="4652" y="2767"/>
                  </a:cubicBezTo>
                  <a:cubicBezTo>
                    <a:pt x="4603" y="2642"/>
                    <a:pt x="4531" y="2526"/>
                    <a:pt x="4462" y="2413"/>
                  </a:cubicBezTo>
                  <a:cubicBezTo>
                    <a:pt x="4433" y="2366"/>
                    <a:pt x="4402" y="2317"/>
                    <a:pt x="4374" y="2268"/>
                  </a:cubicBezTo>
                  <a:cubicBezTo>
                    <a:pt x="4247" y="2048"/>
                    <a:pt x="4157" y="1817"/>
                    <a:pt x="4105" y="1584"/>
                  </a:cubicBezTo>
                  <a:cubicBezTo>
                    <a:pt x="4094" y="1533"/>
                    <a:pt x="4084" y="1480"/>
                    <a:pt x="4074" y="1429"/>
                  </a:cubicBezTo>
                  <a:cubicBezTo>
                    <a:pt x="4071" y="1415"/>
                    <a:pt x="4071" y="1415"/>
                    <a:pt x="4071" y="1415"/>
                  </a:cubicBezTo>
                  <a:cubicBezTo>
                    <a:pt x="4029" y="1196"/>
                    <a:pt x="3981" y="946"/>
                    <a:pt x="3802" y="790"/>
                  </a:cubicBezTo>
                  <a:cubicBezTo>
                    <a:pt x="3700" y="701"/>
                    <a:pt x="3564" y="655"/>
                    <a:pt x="3415" y="655"/>
                  </a:cubicBezTo>
                  <a:cubicBezTo>
                    <a:pt x="3354" y="655"/>
                    <a:pt x="3292" y="662"/>
                    <a:pt x="3228" y="67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9" name="Freeform 46">
              <a:extLst>
                <a:ext uri="{FF2B5EF4-FFF2-40B4-BE49-F238E27FC236}">
                  <a16:creationId xmlns:a16="http://schemas.microsoft.com/office/drawing/2014/main" id="{96A0AEC3-767C-44FF-AA05-453612FD15FB}"/>
                </a:ext>
              </a:extLst>
            </p:cNvPr>
            <p:cNvSpPr>
              <a:spLocks noEditPoints="1"/>
            </p:cNvSpPr>
            <p:nvPr/>
          </p:nvSpPr>
          <p:spPr bwMode="auto">
            <a:xfrm>
              <a:off x="3947" y="121"/>
              <a:ext cx="3587" cy="4221"/>
            </a:xfrm>
            <a:custGeom>
              <a:avLst/>
              <a:gdLst>
                <a:gd name="T0" fmla="*/ 2068 w 4847"/>
                <a:gd name="T1" fmla="*/ 5551 h 5703"/>
                <a:gd name="T2" fmla="*/ 1338 w 4847"/>
                <a:gd name="T3" fmla="*/ 4759 h 5703"/>
                <a:gd name="T4" fmla="*/ 781 w 4847"/>
                <a:gd name="T5" fmla="*/ 4520 h 5703"/>
                <a:gd name="T6" fmla="*/ 49 w 4847"/>
                <a:gd name="T7" fmla="*/ 3746 h 5703"/>
                <a:gd name="T8" fmla="*/ 24 w 4847"/>
                <a:gd name="T9" fmla="*/ 2906 h 5703"/>
                <a:gd name="T10" fmla="*/ 430 w 4847"/>
                <a:gd name="T11" fmla="*/ 2267 h 5703"/>
                <a:gd name="T12" fmla="*/ 563 w 4847"/>
                <a:gd name="T13" fmla="*/ 1627 h 5703"/>
                <a:gd name="T14" fmla="*/ 698 w 4847"/>
                <a:gd name="T15" fmla="*/ 777 h 5703"/>
                <a:gd name="T16" fmla="*/ 1024 w 4847"/>
                <a:gd name="T17" fmla="*/ 711 h 5703"/>
                <a:gd name="T18" fmla="*/ 1595 w 4847"/>
                <a:gd name="T19" fmla="*/ 461 h 5703"/>
                <a:gd name="T20" fmla="*/ 2171 w 4847"/>
                <a:gd name="T21" fmla="*/ 7 h 5703"/>
                <a:gd name="T22" fmla="*/ 2564 w 4847"/>
                <a:gd name="T23" fmla="*/ 299 h 5703"/>
                <a:gd name="T24" fmla="*/ 2725 w 4847"/>
                <a:gd name="T25" fmla="*/ 697 h 5703"/>
                <a:gd name="T26" fmla="*/ 3077 w 4847"/>
                <a:gd name="T27" fmla="*/ 761 h 5703"/>
                <a:gd name="T28" fmla="*/ 3577 w 4847"/>
                <a:gd name="T29" fmla="*/ 688 h 5703"/>
                <a:gd name="T30" fmla="*/ 4056 w 4847"/>
                <a:gd name="T31" fmla="*/ 1104 h 5703"/>
                <a:gd name="T32" fmla="*/ 4177 w 4847"/>
                <a:gd name="T33" fmla="*/ 1628 h 5703"/>
                <a:gd name="T34" fmla="*/ 4546 w 4847"/>
                <a:gd name="T35" fmla="*/ 2485 h 5703"/>
                <a:gd name="T36" fmla="*/ 4675 w 4847"/>
                <a:gd name="T37" fmla="*/ 3850 h 5703"/>
                <a:gd name="T38" fmla="*/ 3731 w 4847"/>
                <a:gd name="T39" fmla="*/ 4713 h 5703"/>
                <a:gd name="T40" fmla="*/ 2870 w 4847"/>
                <a:gd name="T41" fmla="*/ 5504 h 5703"/>
                <a:gd name="T42" fmla="*/ 2380 w 4847"/>
                <a:gd name="T43" fmla="*/ 5694 h 5703"/>
                <a:gd name="T44" fmla="*/ 3077 w 4847"/>
                <a:gd name="T45" fmla="*/ 762 h 5703"/>
                <a:gd name="T46" fmla="*/ 2725 w 4847"/>
                <a:gd name="T47" fmla="*/ 698 h 5703"/>
                <a:gd name="T48" fmla="*/ 2563 w 4847"/>
                <a:gd name="T49" fmla="*/ 300 h 5703"/>
                <a:gd name="T50" fmla="*/ 2011 w 4847"/>
                <a:gd name="T51" fmla="*/ 21 h 5703"/>
                <a:gd name="T52" fmla="*/ 1376 w 4847"/>
                <a:gd name="T53" fmla="*/ 686 h 5703"/>
                <a:gd name="T54" fmla="*/ 931 w 4847"/>
                <a:gd name="T55" fmla="*/ 682 h 5703"/>
                <a:gd name="T56" fmla="*/ 523 w 4847"/>
                <a:gd name="T57" fmla="*/ 1278 h 5703"/>
                <a:gd name="T58" fmla="*/ 589 w 4847"/>
                <a:gd name="T59" fmla="*/ 1757 h 5703"/>
                <a:gd name="T60" fmla="*/ 297 w 4847"/>
                <a:gd name="T61" fmla="*/ 2336 h 5703"/>
                <a:gd name="T62" fmla="*/ 6 w 4847"/>
                <a:gd name="T63" fmla="*/ 3194 h 5703"/>
                <a:gd name="T64" fmla="*/ 153 w 4847"/>
                <a:gd name="T65" fmla="*/ 3974 h 5703"/>
                <a:gd name="T66" fmla="*/ 1037 w 4847"/>
                <a:gd name="T67" fmla="*/ 4632 h 5703"/>
                <a:gd name="T68" fmla="*/ 1751 w 4847"/>
                <a:gd name="T69" fmla="*/ 5190 h 5703"/>
                <a:gd name="T70" fmla="*/ 2216 w 4847"/>
                <a:gd name="T71" fmla="*/ 5645 h 5703"/>
                <a:gd name="T72" fmla="*/ 2870 w 4847"/>
                <a:gd name="T73" fmla="*/ 5504 h 5703"/>
                <a:gd name="T74" fmla="*/ 3731 w 4847"/>
                <a:gd name="T75" fmla="*/ 4712 h 5703"/>
                <a:gd name="T76" fmla="*/ 4675 w 4847"/>
                <a:gd name="T77" fmla="*/ 3850 h 5703"/>
                <a:gd name="T78" fmla="*/ 4546 w 4847"/>
                <a:gd name="T79" fmla="*/ 2486 h 5703"/>
                <a:gd name="T80" fmla="*/ 4176 w 4847"/>
                <a:gd name="T81" fmla="*/ 1629 h 5703"/>
                <a:gd name="T82" fmla="*/ 4055 w 4847"/>
                <a:gd name="T83" fmla="*/ 1105 h 5703"/>
                <a:gd name="T84" fmla="*/ 3577 w 4847"/>
                <a:gd name="T85" fmla="*/ 688 h 5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47" h="5703">
                  <a:moveTo>
                    <a:pt x="2380" y="5694"/>
                  </a:moveTo>
                  <a:cubicBezTo>
                    <a:pt x="2325" y="5687"/>
                    <a:pt x="2270" y="5671"/>
                    <a:pt x="2216" y="5646"/>
                  </a:cubicBezTo>
                  <a:cubicBezTo>
                    <a:pt x="2167" y="5622"/>
                    <a:pt x="2117" y="5591"/>
                    <a:pt x="2068" y="5551"/>
                  </a:cubicBezTo>
                  <a:cubicBezTo>
                    <a:pt x="1986" y="5486"/>
                    <a:pt x="1905" y="5399"/>
                    <a:pt x="1820" y="5285"/>
                  </a:cubicBezTo>
                  <a:cubicBezTo>
                    <a:pt x="1797" y="5254"/>
                    <a:pt x="1773" y="5222"/>
                    <a:pt x="1750" y="5190"/>
                  </a:cubicBezTo>
                  <a:cubicBezTo>
                    <a:pt x="1632" y="5029"/>
                    <a:pt x="1510" y="4862"/>
                    <a:pt x="1338" y="4759"/>
                  </a:cubicBezTo>
                  <a:cubicBezTo>
                    <a:pt x="1261" y="4714"/>
                    <a:pt x="1176" y="4683"/>
                    <a:pt x="1094" y="4653"/>
                  </a:cubicBezTo>
                  <a:cubicBezTo>
                    <a:pt x="1075" y="4646"/>
                    <a:pt x="1056" y="4640"/>
                    <a:pt x="1037" y="4633"/>
                  </a:cubicBezTo>
                  <a:cubicBezTo>
                    <a:pt x="948" y="4600"/>
                    <a:pt x="862" y="4562"/>
                    <a:pt x="781" y="4520"/>
                  </a:cubicBezTo>
                  <a:cubicBezTo>
                    <a:pt x="694" y="4475"/>
                    <a:pt x="612" y="4426"/>
                    <a:pt x="537" y="4373"/>
                  </a:cubicBezTo>
                  <a:cubicBezTo>
                    <a:pt x="371" y="4255"/>
                    <a:pt x="241" y="4121"/>
                    <a:pt x="152" y="3975"/>
                  </a:cubicBezTo>
                  <a:cubicBezTo>
                    <a:pt x="108" y="3901"/>
                    <a:pt x="73" y="3824"/>
                    <a:pt x="49" y="3746"/>
                  </a:cubicBezTo>
                  <a:cubicBezTo>
                    <a:pt x="25" y="3664"/>
                    <a:pt x="10" y="3574"/>
                    <a:pt x="5" y="3470"/>
                  </a:cubicBezTo>
                  <a:cubicBezTo>
                    <a:pt x="0" y="3380"/>
                    <a:pt x="2" y="3292"/>
                    <a:pt x="5" y="3194"/>
                  </a:cubicBezTo>
                  <a:cubicBezTo>
                    <a:pt x="9" y="3091"/>
                    <a:pt x="13" y="2998"/>
                    <a:pt x="24" y="2906"/>
                  </a:cubicBezTo>
                  <a:cubicBezTo>
                    <a:pt x="36" y="2800"/>
                    <a:pt x="57" y="2711"/>
                    <a:pt x="88" y="2633"/>
                  </a:cubicBezTo>
                  <a:cubicBezTo>
                    <a:pt x="133" y="2519"/>
                    <a:pt x="205" y="2416"/>
                    <a:pt x="297" y="2335"/>
                  </a:cubicBezTo>
                  <a:cubicBezTo>
                    <a:pt x="331" y="2305"/>
                    <a:pt x="382" y="2286"/>
                    <a:pt x="430" y="2267"/>
                  </a:cubicBezTo>
                  <a:cubicBezTo>
                    <a:pt x="485" y="2246"/>
                    <a:pt x="537" y="2226"/>
                    <a:pt x="566" y="2192"/>
                  </a:cubicBezTo>
                  <a:cubicBezTo>
                    <a:pt x="639" y="2109"/>
                    <a:pt x="618" y="1926"/>
                    <a:pt x="588" y="1758"/>
                  </a:cubicBezTo>
                  <a:cubicBezTo>
                    <a:pt x="580" y="1714"/>
                    <a:pt x="571" y="1670"/>
                    <a:pt x="563" y="1627"/>
                  </a:cubicBezTo>
                  <a:cubicBezTo>
                    <a:pt x="543" y="1525"/>
                    <a:pt x="524" y="1429"/>
                    <a:pt x="522" y="1365"/>
                  </a:cubicBezTo>
                  <a:cubicBezTo>
                    <a:pt x="522" y="1341"/>
                    <a:pt x="521" y="1309"/>
                    <a:pt x="522" y="1278"/>
                  </a:cubicBezTo>
                  <a:cubicBezTo>
                    <a:pt x="529" y="1061"/>
                    <a:pt x="588" y="893"/>
                    <a:pt x="698" y="777"/>
                  </a:cubicBezTo>
                  <a:cubicBezTo>
                    <a:pt x="730" y="743"/>
                    <a:pt x="767" y="717"/>
                    <a:pt x="803" y="700"/>
                  </a:cubicBezTo>
                  <a:cubicBezTo>
                    <a:pt x="846" y="680"/>
                    <a:pt x="889" y="674"/>
                    <a:pt x="931" y="681"/>
                  </a:cubicBezTo>
                  <a:cubicBezTo>
                    <a:pt x="963" y="686"/>
                    <a:pt x="994" y="699"/>
                    <a:pt x="1024" y="711"/>
                  </a:cubicBezTo>
                  <a:cubicBezTo>
                    <a:pt x="1044" y="719"/>
                    <a:pt x="1064" y="728"/>
                    <a:pt x="1085" y="734"/>
                  </a:cubicBezTo>
                  <a:cubicBezTo>
                    <a:pt x="1181" y="763"/>
                    <a:pt x="1279" y="747"/>
                    <a:pt x="1376" y="686"/>
                  </a:cubicBezTo>
                  <a:cubicBezTo>
                    <a:pt x="1475" y="624"/>
                    <a:pt x="1550" y="529"/>
                    <a:pt x="1595" y="461"/>
                  </a:cubicBezTo>
                  <a:cubicBezTo>
                    <a:pt x="1613" y="435"/>
                    <a:pt x="1630" y="408"/>
                    <a:pt x="1646" y="382"/>
                  </a:cubicBezTo>
                  <a:cubicBezTo>
                    <a:pt x="1743" y="231"/>
                    <a:pt x="1843" y="75"/>
                    <a:pt x="2011" y="21"/>
                  </a:cubicBezTo>
                  <a:cubicBezTo>
                    <a:pt x="2061" y="5"/>
                    <a:pt x="2114" y="0"/>
                    <a:pt x="2171" y="7"/>
                  </a:cubicBezTo>
                  <a:cubicBezTo>
                    <a:pt x="2225" y="14"/>
                    <a:pt x="2279" y="30"/>
                    <a:pt x="2331" y="56"/>
                  </a:cubicBezTo>
                  <a:cubicBezTo>
                    <a:pt x="2382" y="82"/>
                    <a:pt x="2429" y="117"/>
                    <a:pt x="2469" y="158"/>
                  </a:cubicBezTo>
                  <a:cubicBezTo>
                    <a:pt x="2510" y="200"/>
                    <a:pt x="2542" y="248"/>
                    <a:pt x="2564" y="299"/>
                  </a:cubicBezTo>
                  <a:cubicBezTo>
                    <a:pt x="2583" y="345"/>
                    <a:pt x="2596" y="396"/>
                    <a:pt x="2608" y="444"/>
                  </a:cubicBezTo>
                  <a:cubicBezTo>
                    <a:pt x="2619" y="490"/>
                    <a:pt x="2631" y="537"/>
                    <a:pt x="2649" y="581"/>
                  </a:cubicBezTo>
                  <a:cubicBezTo>
                    <a:pt x="2669" y="629"/>
                    <a:pt x="2694" y="667"/>
                    <a:pt x="2725" y="697"/>
                  </a:cubicBezTo>
                  <a:cubicBezTo>
                    <a:pt x="2760" y="730"/>
                    <a:pt x="2803" y="754"/>
                    <a:pt x="2854" y="767"/>
                  </a:cubicBezTo>
                  <a:cubicBezTo>
                    <a:pt x="2899" y="778"/>
                    <a:pt x="2949" y="781"/>
                    <a:pt x="2999" y="776"/>
                  </a:cubicBezTo>
                  <a:cubicBezTo>
                    <a:pt x="3023" y="773"/>
                    <a:pt x="3049" y="768"/>
                    <a:pt x="3077" y="761"/>
                  </a:cubicBezTo>
                  <a:cubicBezTo>
                    <a:pt x="3112" y="753"/>
                    <a:pt x="3147" y="742"/>
                    <a:pt x="3181" y="732"/>
                  </a:cubicBezTo>
                  <a:cubicBezTo>
                    <a:pt x="3210" y="723"/>
                    <a:pt x="3239" y="714"/>
                    <a:pt x="3268" y="706"/>
                  </a:cubicBezTo>
                  <a:cubicBezTo>
                    <a:pt x="3372" y="679"/>
                    <a:pt x="3479" y="673"/>
                    <a:pt x="3577" y="688"/>
                  </a:cubicBezTo>
                  <a:cubicBezTo>
                    <a:pt x="3631" y="696"/>
                    <a:pt x="3682" y="710"/>
                    <a:pt x="3728" y="730"/>
                  </a:cubicBezTo>
                  <a:cubicBezTo>
                    <a:pt x="3779" y="752"/>
                    <a:pt x="3825" y="780"/>
                    <a:pt x="3865" y="815"/>
                  </a:cubicBezTo>
                  <a:cubicBezTo>
                    <a:pt x="3948" y="885"/>
                    <a:pt x="4010" y="980"/>
                    <a:pt x="4056" y="1104"/>
                  </a:cubicBezTo>
                  <a:cubicBezTo>
                    <a:pt x="4096" y="1212"/>
                    <a:pt x="4119" y="1327"/>
                    <a:pt x="4143" y="1456"/>
                  </a:cubicBezTo>
                  <a:cubicBezTo>
                    <a:pt x="4144" y="1463"/>
                    <a:pt x="4146" y="1470"/>
                    <a:pt x="4147" y="1477"/>
                  </a:cubicBezTo>
                  <a:cubicBezTo>
                    <a:pt x="4156" y="1527"/>
                    <a:pt x="4166" y="1579"/>
                    <a:pt x="4177" y="1628"/>
                  </a:cubicBezTo>
                  <a:cubicBezTo>
                    <a:pt x="4202" y="1749"/>
                    <a:pt x="4239" y="1870"/>
                    <a:pt x="4285" y="1988"/>
                  </a:cubicBezTo>
                  <a:cubicBezTo>
                    <a:pt x="4331" y="2104"/>
                    <a:pt x="4386" y="2219"/>
                    <a:pt x="4450" y="2329"/>
                  </a:cubicBezTo>
                  <a:cubicBezTo>
                    <a:pt x="4481" y="2382"/>
                    <a:pt x="4514" y="2434"/>
                    <a:pt x="4546" y="2485"/>
                  </a:cubicBezTo>
                  <a:cubicBezTo>
                    <a:pt x="4617" y="2598"/>
                    <a:pt x="4691" y="2714"/>
                    <a:pt x="4741" y="2838"/>
                  </a:cubicBezTo>
                  <a:cubicBezTo>
                    <a:pt x="4829" y="3052"/>
                    <a:pt x="4847" y="3291"/>
                    <a:pt x="4794" y="3529"/>
                  </a:cubicBezTo>
                  <a:cubicBezTo>
                    <a:pt x="4769" y="3640"/>
                    <a:pt x="4729" y="3748"/>
                    <a:pt x="4675" y="3850"/>
                  </a:cubicBezTo>
                  <a:cubicBezTo>
                    <a:pt x="4622" y="3951"/>
                    <a:pt x="4557" y="4044"/>
                    <a:pt x="4482" y="4126"/>
                  </a:cubicBezTo>
                  <a:cubicBezTo>
                    <a:pt x="4340" y="4279"/>
                    <a:pt x="4167" y="4400"/>
                    <a:pt x="3999" y="4518"/>
                  </a:cubicBezTo>
                  <a:cubicBezTo>
                    <a:pt x="3910" y="4580"/>
                    <a:pt x="3818" y="4645"/>
                    <a:pt x="3731" y="4713"/>
                  </a:cubicBezTo>
                  <a:cubicBezTo>
                    <a:pt x="3578" y="4835"/>
                    <a:pt x="3437" y="4974"/>
                    <a:pt x="3300" y="5110"/>
                  </a:cubicBezTo>
                  <a:cubicBezTo>
                    <a:pt x="3196" y="5212"/>
                    <a:pt x="3090" y="5317"/>
                    <a:pt x="2979" y="5414"/>
                  </a:cubicBezTo>
                  <a:cubicBezTo>
                    <a:pt x="2941" y="5447"/>
                    <a:pt x="2906" y="5476"/>
                    <a:pt x="2870" y="5504"/>
                  </a:cubicBezTo>
                  <a:cubicBezTo>
                    <a:pt x="2786" y="5571"/>
                    <a:pt x="2714" y="5617"/>
                    <a:pt x="2643" y="5648"/>
                  </a:cubicBezTo>
                  <a:cubicBezTo>
                    <a:pt x="2570" y="5681"/>
                    <a:pt x="2500" y="5697"/>
                    <a:pt x="2431" y="5697"/>
                  </a:cubicBezTo>
                  <a:cubicBezTo>
                    <a:pt x="2414" y="5697"/>
                    <a:pt x="2397" y="5696"/>
                    <a:pt x="2380" y="5694"/>
                  </a:cubicBezTo>
                  <a:moveTo>
                    <a:pt x="3268" y="707"/>
                  </a:moveTo>
                  <a:cubicBezTo>
                    <a:pt x="3239" y="714"/>
                    <a:pt x="3210" y="724"/>
                    <a:pt x="3181" y="732"/>
                  </a:cubicBezTo>
                  <a:cubicBezTo>
                    <a:pt x="3148" y="743"/>
                    <a:pt x="3113" y="754"/>
                    <a:pt x="3077" y="762"/>
                  </a:cubicBezTo>
                  <a:cubicBezTo>
                    <a:pt x="3049" y="769"/>
                    <a:pt x="3023" y="774"/>
                    <a:pt x="2999" y="776"/>
                  </a:cubicBezTo>
                  <a:cubicBezTo>
                    <a:pt x="2949" y="782"/>
                    <a:pt x="2899" y="779"/>
                    <a:pt x="2854" y="767"/>
                  </a:cubicBezTo>
                  <a:cubicBezTo>
                    <a:pt x="2803" y="754"/>
                    <a:pt x="2759" y="731"/>
                    <a:pt x="2725" y="698"/>
                  </a:cubicBezTo>
                  <a:cubicBezTo>
                    <a:pt x="2693" y="668"/>
                    <a:pt x="2668" y="630"/>
                    <a:pt x="2648" y="581"/>
                  </a:cubicBezTo>
                  <a:cubicBezTo>
                    <a:pt x="2631" y="538"/>
                    <a:pt x="2619" y="490"/>
                    <a:pt x="2607" y="444"/>
                  </a:cubicBezTo>
                  <a:cubicBezTo>
                    <a:pt x="2595" y="396"/>
                    <a:pt x="2582" y="346"/>
                    <a:pt x="2563" y="300"/>
                  </a:cubicBezTo>
                  <a:cubicBezTo>
                    <a:pt x="2521" y="199"/>
                    <a:pt x="2436" y="111"/>
                    <a:pt x="2330" y="57"/>
                  </a:cubicBezTo>
                  <a:cubicBezTo>
                    <a:pt x="2278" y="31"/>
                    <a:pt x="2225" y="14"/>
                    <a:pt x="2171" y="8"/>
                  </a:cubicBezTo>
                  <a:cubicBezTo>
                    <a:pt x="2114" y="1"/>
                    <a:pt x="2061" y="6"/>
                    <a:pt x="2011" y="21"/>
                  </a:cubicBezTo>
                  <a:cubicBezTo>
                    <a:pt x="1844" y="75"/>
                    <a:pt x="1744" y="232"/>
                    <a:pt x="1647" y="383"/>
                  </a:cubicBezTo>
                  <a:cubicBezTo>
                    <a:pt x="1630" y="409"/>
                    <a:pt x="1613" y="436"/>
                    <a:pt x="1596" y="461"/>
                  </a:cubicBezTo>
                  <a:cubicBezTo>
                    <a:pt x="1551" y="530"/>
                    <a:pt x="1475" y="624"/>
                    <a:pt x="1376" y="686"/>
                  </a:cubicBezTo>
                  <a:cubicBezTo>
                    <a:pt x="1279" y="747"/>
                    <a:pt x="1181" y="764"/>
                    <a:pt x="1085" y="735"/>
                  </a:cubicBezTo>
                  <a:cubicBezTo>
                    <a:pt x="1064" y="728"/>
                    <a:pt x="1044" y="720"/>
                    <a:pt x="1024" y="712"/>
                  </a:cubicBezTo>
                  <a:cubicBezTo>
                    <a:pt x="994" y="700"/>
                    <a:pt x="963" y="687"/>
                    <a:pt x="931" y="682"/>
                  </a:cubicBezTo>
                  <a:cubicBezTo>
                    <a:pt x="889" y="675"/>
                    <a:pt x="846" y="681"/>
                    <a:pt x="804" y="701"/>
                  </a:cubicBezTo>
                  <a:cubicBezTo>
                    <a:pt x="767" y="717"/>
                    <a:pt x="731" y="744"/>
                    <a:pt x="699" y="777"/>
                  </a:cubicBezTo>
                  <a:cubicBezTo>
                    <a:pt x="589" y="893"/>
                    <a:pt x="529" y="1061"/>
                    <a:pt x="523" y="1278"/>
                  </a:cubicBezTo>
                  <a:cubicBezTo>
                    <a:pt x="522" y="1309"/>
                    <a:pt x="522" y="1341"/>
                    <a:pt x="523" y="1365"/>
                  </a:cubicBezTo>
                  <a:cubicBezTo>
                    <a:pt x="525" y="1429"/>
                    <a:pt x="544" y="1525"/>
                    <a:pt x="564" y="1627"/>
                  </a:cubicBezTo>
                  <a:cubicBezTo>
                    <a:pt x="572" y="1670"/>
                    <a:pt x="581" y="1714"/>
                    <a:pt x="589" y="1757"/>
                  </a:cubicBezTo>
                  <a:cubicBezTo>
                    <a:pt x="619" y="1926"/>
                    <a:pt x="640" y="2109"/>
                    <a:pt x="567" y="2193"/>
                  </a:cubicBezTo>
                  <a:cubicBezTo>
                    <a:pt x="537" y="2227"/>
                    <a:pt x="486" y="2247"/>
                    <a:pt x="431" y="2268"/>
                  </a:cubicBezTo>
                  <a:cubicBezTo>
                    <a:pt x="382" y="2286"/>
                    <a:pt x="331" y="2306"/>
                    <a:pt x="297" y="2336"/>
                  </a:cubicBezTo>
                  <a:cubicBezTo>
                    <a:pt x="205" y="2417"/>
                    <a:pt x="133" y="2520"/>
                    <a:pt x="89" y="2633"/>
                  </a:cubicBezTo>
                  <a:cubicBezTo>
                    <a:pt x="58" y="2711"/>
                    <a:pt x="37" y="2800"/>
                    <a:pt x="24" y="2906"/>
                  </a:cubicBezTo>
                  <a:cubicBezTo>
                    <a:pt x="13" y="2998"/>
                    <a:pt x="10" y="3091"/>
                    <a:pt x="6" y="3194"/>
                  </a:cubicBezTo>
                  <a:cubicBezTo>
                    <a:pt x="3" y="3292"/>
                    <a:pt x="1" y="3380"/>
                    <a:pt x="5" y="3470"/>
                  </a:cubicBezTo>
                  <a:cubicBezTo>
                    <a:pt x="11" y="3574"/>
                    <a:pt x="26" y="3664"/>
                    <a:pt x="50" y="3745"/>
                  </a:cubicBezTo>
                  <a:cubicBezTo>
                    <a:pt x="74" y="3824"/>
                    <a:pt x="108" y="3901"/>
                    <a:pt x="153" y="3974"/>
                  </a:cubicBezTo>
                  <a:cubicBezTo>
                    <a:pt x="242" y="4121"/>
                    <a:pt x="371" y="4255"/>
                    <a:pt x="538" y="4373"/>
                  </a:cubicBezTo>
                  <a:cubicBezTo>
                    <a:pt x="612" y="4425"/>
                    <a:pt x="694" y="4475"/>
                    <a:pt x="781" y="4519"/>
                  </a:cubicBezTo>
                  <a:cubicBezTo>
                    <a:pt x="863" y="4561"/>
                    <a:pt x="949" y="4599"/>
                    <a:pt x="1037" y="4632"/>
                  </a:cubicBezTo>
                  <a:cubicBezTo>
                    <a:pt x="1056" y="4639"/>
                    <a:pt x="1075" y="4646"/>
                    <a:pt x="1094" y="4652"/>
                  </a:cubicBezTo>
                  <a:cubicBezTo>
                    <a:pt x="1176" y="4682"/>
                    <a:pt x="1261" y="4713"/>
                    <a:pt x="1338" y="4759"/>
                  </a:cubicBezTo>
                  <a:cubicBezTo>
                    <a:pt x="1511" y="4861"/>
                    <a:pt x="1633" y="5028"/>
                    <a:pt x="1751" y="5190"/>
                  </a:cubicBezTo>
                  <a:cubicBezTo>
                    <a:pt x="1774" y="5221"/>
                    <a:pt x="1797" y="5254"/>
                    <a:pt x="1821" y="5285"/>
                  </a:cubicBezTo>
                  <a:cubicBezTo>
                    <a:pt x="1906" y="5398"/>
                    <a:pt x="1987" y="5485"/>
                    <a:pt x="2068" y="5551"/>
                  </a:cubicBezTo>
                  <a:cubicBezTo>
                    <a:pt x="2117" y="5590"/>
                    <a:pt x="2167" y="5622"/>
                    <a:pt x="2216" y="5645"/>
                  </a:cubicBezTo>
                  <a:cubicBezTo>
                    <a:pt x="2271" y="5671"/>
                    <a:pt x="2326" y="5687"/>
                    <a:pt x="2380" y="5693"/>
                  </a:cubicBezTo>
                  <a:cubicBezTo>
                    <a:pt x="2466" y="5703"/>
                    <a:pt x="2552" y="5688"/>
                    <a:pt x="2643" y="5648"/>
                  </a:cubicBezTo>
                  <a:cubicBezTo>
                    <a:pt x="2713" y="5616"/>
                    <a:pt x="2786" y="5571"/>
                    <a:pt x="2870" y="5504"/>
                  </a:cubicBezTo>
                  <a:cubicBezTo>
                    <a:pt x="2905" y="5475"/>
                    <a:pt x="2941" y="5446"/>
                    <a:pt x="2978" y="5413"/>
                  </a:cubicBezTo>
                  <a:cubicBezTo>
                    <a:pt x="3089" y="5317"/>
                    <a:pt x="3196" y="5211"/>
                    <a:pt x="3299" y="5109"/>
                  </a:cubicBezTo>
                  <a:cubicBezTo>
                    <a:pt x="3436" y="4974"/>
                    <a:pt x="3578" y="4834"/>
                    <a:pt x="3731" y="4712"/>
                  </a:cubicBezTo>
                  <a:cubicBezTo>
                    <a:pt x="3817" y="4644"/>
                    <a:pt x="3909" y="4580"/>
                    <a:pt x="3998" y="4517"/>
                  </a:cubicBezTo>
                  <a:cubicBezTo>
                    <a:pt x="4166" y="4400"/>
                    <a:pt x="4340" y="4278"/>
                    <a:pt x="4481" y="4125"/>
                  </a:cubicBezTo>
                  <a:cubicBezTo>
                    <a:pt x="4556" y="4044"/>
                    <a:pt x="4622" y="3951"/>
                    <a:pt x="4675" y="3850"/>
                  </a:cubicBezTo>
                  <a:cubicBezTo>
                    <a:pt x="4728" y="3748"/>
                    <a:pt x="4768" y="3640"/>
                    <a:pt x="4793" y="3529"/>
                  </a:cubicBezTo>
                  <a:cubicBezTo>
                    <a:pt x="4846" y="3291"/>
                    <a:pt x="4828" y="3052"/>
                    <a:pt x="4741" y="2838"/>
                  </a:cubicBezTo>
                  <a:cubicBezTo>
                    <a:pt x="4690" y="2714"/>
                    <a:pt x="4617" y="2598"/>
                    <a:pt x="4546" y="2486"/>
                  </a:cubicBezTo>
                  <a:cubicBezTo>
                    <a:pt x="4514" y="2435"/>
                    <a:pt x="4480" y="2382"/>
                    <a:pt x="4450" y="2329"/>
                  </a:cubicBezTo>
                  <a:cubicBezTo>
                    <a:pt x="4386" y="2220"/>
                    <a:pt x="4330" y="2105"/>
                    <a:pt x="4284" y="1988"/>
                  </a:cubicBezTo>
                  <a:cubicBezTo>
                    <a:pt x="4238" y="1870"/>
                    <a:pt x="4202" y="1749"/>
                    <a:pt x="4176" y="1629"/>
                  </a:cubicBezTo>
                  <a:cubicBezTo>
                    <a:pt x="4165" y="1579"/>
                    <a:pt x="4156" y="1527"/>
                    <a:pt x="4146" y="1477"/>
                  </a:cubicBezTo>
                  <a:cubicBezTo>
                    <a:pt x="4145" y="1470"/>
                    <a:pt x="4144" y="1463"/>
                    <a:pt x="4142" y="1456"/>
                  </a:cubicBezTo>
                  <a:cubicBezTo>
                    <a:pt x="4118" y="1328"/>
                    <a:pt x="4095" y="1212"/>
                    <a:pt x="4055" y="1105"/>
                  </a:cubicBezTo>
                  <a:cubicBezTo>
                    <a:pt x="4009" y="980"/>
                    <a:pt x="3947" y="886"/>
                    <a:pt x="3865" y="815"/>
                  </a:cubicBezTo>
                  <a:cubicBezTo>
                    <a:pt x="3824" y="781"/>
                    <a:pt x="3778" y="752"/>
                    <a:pt x="3728" y="731"/>
                  </a:cubicBezTo>
                  <a:cubicBezTo>
                    <a:pt x="3681" y="711"/>
                    <a:pt x="3630" y="696"/>
                    <a:pt x="3577" y="688"/>
                  </a:cubicBezTo>
                  <a:cubicBezTo>
                    <a:pt x="3542" y="683"/>
                    <a:pt x="3507" y="681"/>
                    <a:pt x="3471" y="681"/>
                  </a:cubicBezTo>
                  <a:cubicBezTo>
                    <a:pt x="3405" y="681"/>
                    <a:pt x="3336" y="689"/>
                    <a:pt x="3268" y="70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0" name="Freeform 47">
              <a:extLst>
                <a:ext uri="{FF2B5EF4-FFF2-40B4-BE49-F238E27FC236}">
                  <a16:creationId xmlns:a16="http://schemas.microsoft.com/office/drawing/2014/main" id="{7A9FD956-B84F-43D4-9DED-3C6E15D1FA18}"/>
                </a:ext>
              </a:extLst>
            </p:cNvPr>
            <p:cNvSpPr>
              <a:spLocks noEditPoints="1"/>
            </p:cNvSpPr>
            <p:nvPr/>
          </p:nvSpPr>
          <p:spPr bwMode="auto">
            <a:xfrm>
              <a:off x="3912" y="16"/>
              <a:ext cx="3661" cy="4383"/>
            </a:xfrm>
            <a:custGeom>
              <a:avLst/>
              <a:gdLst>
                <a:gd name="T0" fmla="*/ 2250 w 4947"/>
                <a:gd name="T1" fmla="*/ 5866 h 5922"/>
                <a:gd name="T2" fmla="*/ 1853 w 4947"/>
                <a:gd name="T3" fmla="*/ 5481 h 5922"/>
                <a:gd name="T4" fmla="*/ 1371 w 4947"/>
                <a:gd name="T5" fmla="*/ 4925 h 5922"/>
                <a:gd name="T6" fmla="*/ 1065 w 4947"/>
                <a:gd name="T7" fmla="*/ 4795 h 5922"/>
                <a:gd name="T8" fmla="*/ 203 w 4947"/>
                <a:gd name="T9" fmla="*/ 4199 h 5922"/>
                <a:gd name="T10" fmla="*/ 5 w 4947"/>
                <a:gd name="T11" fmla="*/ 3607 h 5922"/>
                <a:gd name="T12" fmla="*/ 27 w 4947"/>
                <a:gd name="T13" fmla="*/ 3028 h 5922"/>
                <a:gd name="T14" fmla="*/ 307 w 4947"/>
                <a:gd name="T15" fmla="*/ 2442 h 5922"/>
                <a:gd name="T16" fmla="*/ 587 w 4947"/>
                <a:gd name="T17" fmla="*/ 2298 h 5922"/>
                <a:gd name="T18" fmla="*/ 527 w 4947"/>
                <a:gd name="T19" fmla="*/ 1460 h 5922"/>
                <a:gd name="T20" fmla="*/ 793 w 4947"/>
                <a:gd name="T21" fmla="*/ 764 h 5922"/>
                <a:gd name="T22" fmla="*/ 1020 w 4947"/>
                <a:gd name="T23" fmla="*/ 777 h 5922"/>
                <a:gd name="T24" fmla="*/ 1382 w 4947"/>
                <a:gd name="T25" fmla="*/ 754 h 5922"/>
                <a:gd name="T26" fmla="*/ 1658 w 4947"/>
                <a:gd name="T27" fmla="*/ 440 h 5922"/>
                <a:gd name="T28" fmla="*/ 2599 w 4947"/>
                <a:gd name="T29" fmla="*/ 367 h 5922"/>
                <a:gd name="T30" fmla="*/ 2681 w 4947"/>
                <a:gd name="T31" fmla="*/ 665 h 5922"/>
                <a:gd name="T32" fmla="*/ 2891 w 4947"/>
                <a:gd name="T33" fmla="*/ 862 h 5922"/>
                <a:gd name="T34" fmla="*/ 3228 w 4947"/>
                <a:gd name="T35" fmla="*/ 824 h 5922"/>
                <a:gd name="T36" fmla="*/ 3633 w 4947"/>
                <a:gd name="T37" fmla="*/ 774 h 5922"/>
                <a:gd name="T38" fmla="*/ 3932 w 4947"/>
                <a:gd name="T39" fmla="*/ 901 h 5922"/>
                <a:gd name="T40" fmla="*/ 4250 w 4947"/>
                <a:gd name="T41" fmla="*/ 1733 h 5922"/>
                <a:gd name="T42" fmla="*/ 4529 w 4947"/>
                <a:gd name="T43" fmla="*/ 2451 h 5922"/>
                <a:gd name="T44" fmla="*/ 4833 w 4947"/>
                <a:gd name="T45" fmla="*/ 2970 h 5922"/>
                <a:gd name="T46" fmla="*/ 4774 w 4947"/>
                <a:gd name="T47" fmla="*/ 4013 h 5922"/>
                <a:gd name="T48" fmla="*/ 4082 w 4947"/>
                <a:gd name="T49" fmla="*/ 4696 h 5922"/>
                <a:gd name="T50" fmla="*/ 3355 w 4947"/>
                <a:gd name="T51" fmla="*/ 5316 h 5922"/>
                <a:gd name="T52" fmla="*/ 2687 w 4947"/>
                <a:gd name="T53" fmla="*/ 5871 h 5922"/>
                <a:gd name="T54" fmla="*/ 2470 w 4947"/>
                <a:gd name="T55" fmla="*/ 5921 h 5922"/>
                <a:gd name="T56" fmla="*/ 3316 w 4947"/>
                <a:gd name="T57" fmla="*/ 798 h 5922"/>
                <a:gd name="T58" fmla="*/ 3039 w 4947"/>
                <a:gd name="T59" fmla="*/ 872 h 5922"/>
                <a:gd name="T60" fmla="*/ 2758 w 4947"/>
                <a:gd name="T61" fmla="*/ 789 h 5922"/>
                <a:gd name="T62" fmla="*/ 2641 w 4947"/>
                <a:gd name="T63" fmla="*/ 521 h 5922"/>
                <a:gd name="T64" fmla="*/ 2032 w 4947"/>
                <a:gd name="T65" fmla="*/ 67 h 5922"/>
                <a:gd name="T66" fmla="*/ 1607 w 4947"/>
                <a:gd name="T67" fmla="*/ 521 h 5922"/>
                <a:gd name="T68" fmla="*/ 1240 w 4947"/>
                <a:gd name="T69" fmla="*/ 812 h 5922"/>
                <a:gd name="T70" fmla="*/ 1020 w 4947"/>
                <a:gd name="T71" fmla="*/ 778 h 5922"/>
                <a:gd name="T72" fmla="*/ 793 w 4947"/>
                <a:gd name="T73" fmla="*/ 765 h 5922"/>
                <a:gd name="T74" fmla="*/ 527 w 4947"/>
                <a:gd name="T75" fmla="*/ 1460 h 5922"/>
                <a:gd name="T76" fmla="*/ 527 w 4947"/>
                <a:gd name="T77" fmla="*/ 1460 h 5922"/>
                <a:gd name="T78" fmla="*/ 633 w 4947"/>
                <a:gd name="T79" fmla="*/ 2042 h 5922"/>
                <a:gd name="T80" fmla="*/ 447 w 4947"/>
                <a:gd name="T81" fmla="*/ 2374 h 5922"/>
                <a:gd name="T82" fmla="*/ 93 w 4947"/>
                <a:gd name="T83" fmla="*/ 2748 h 5922"/>
                <a:gd name="T84" fmla="*/ 8 w 4947"/>
                <a:gd name="T85" fmla="*/ 3323 h 5922"/>
                <a:gd name="T86" fmla="*/ 50 w 4947"/>
                <a:gd name="T87" fmla="*/ 3890 h 5922"/>
                <a:gd name="T88" fmla="*/ 445 w 4947"/>
                <a:gd name="T89" fmla="*/ 4452 h 5922"/>
                <a:gd name="T90" fmla="*/ 1115 w 4947"/>
                <a:gd name="T91" fmla="*/ 4812 h 5922"/>
                <a:gd name="T92" fmla="*/ 1787 w 4947"/>
                <a:gd name="T93" fmla="*/ 5384 h 5922"/>
                <a:gd name="T94" fmla="*/ 2101 w 4947"/>
                <a:gd name="T95" fmla="*/ 5764 h 5922"/>
                <a:gd name="T96" fmla="*/ 2416 w 4947"/>
                <a:gd name="T97" fmla="*/ 5917 h 5922"/>
                <a:gd name="T98" fmla="*/ 2687 w 4947"/>
                <a:gd name="T99" fmla="*/ 5870 h 5922"/>
                <a:gd name="T100" fmla="*/ 3355 w 4947"/>
                <a:gd name="T101" fmla="*/ 5315 h 5922"/>
                <a:gd name="T102" fmla="*/ 4082 w 4947"/>
                <a:gd name="T103" fmla="*/ 4696 h 5922"/>
                <a:gd name="T104" fmla="*/ 4773 w 4947"/>
                <a:gd name="T105" fmla="*/ 4012 h 5922"/>
                <a:gd name="T106" fmla="*/ 4832 w 4947"/>
                <a:gd name="T107" fmla="*/ 2970 h 5922"/>
                <a:gd name="T108" fmla="*/ 4528 w 4947"/>
                <a:gd name="T109" fmla="*/ 2451 h 5922"/>
                <a:gd name="T110" fmla="*/ 4250 w 4947"/>
                <a:gd name="T111" fmla="*/ 1733 h 5922"/>
                <a:gd name="T112" fmla="*/ 3931 w 4947"/>
                <a:gd name="T113" fmla="*/ 902 h 5922"/>
                <a:gd name="T114" fmla="*/ 3633 w 4947"/>
                <a:gd name="T115" fmla="*/ 774 h 5922"/>
                <a:gd name="T116" fmla="*/ 3316 w 4947"/>
                <a:gd name="T117" fmla="*/ 798 h 5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47" h="5922">
                  <a:moveTo>
                    <a:pt x="2416" y="5918"/>
                  </a:moveTo>
                  <a:cubicBezTo>
                    <a:pt x="2361" y="5911"/>
                    <a:pt x="2305" y="5893"/>
                    <a:pt x="2250" y="5866"/>
                  </a:cubicBezTo>
                  <a:cubicBezTo>
                    <a:pt x="2201" y="5841"/>
                    <a:pt x="2150" y="5807"/>
                    <a:pt x="2101" y="5765"/>
                  </a:cubicBezTo>
                  <a:cubicBezTo>
                    <a:pt x="2018" y="5695"/>
                    <a:pt x="1937" y="5602"/>
                    <a:pt x="1853" y="5481"/>
                  </a:cubicBezTo>
                  <a:cubicBezTo>
                    <a:pt x="1830" y="5450"/>
                    <a:pt x="1808" y="5417"/>
                    <a:pt x="1786" y="5385"/>
                  </a:cubicBezTo>
                  <a:cubicBezTo>
                    <a:pt x="1668" y="5211"/>
                    <a:pt x="1546" y="5032"/>
                    <a:pt x="1371" y="4925"/>
                  </a:cubicBezTo>
                  <a:cubicBezTo>
                    <a:pt x="1290" y="4875"/>
                    <a:pt x="1201" y="4844"/>
                    <a:pt x="1115" y="4813"/>
                  </a:cubicBezTo>
                  <a:cubicBezTo>
                    <a:pt x="1098" y="4807"/>
                    <a:pt x="1082" y="4801"/>
                    <a:pt x="1065" y="4795"/>
                  </a:cubicBezTo>
                  <a:cubicBezTo>
                    <a:pt x="827" y="4709"/>
                    <a:pt x="613" y="4590"/>
                    <a:pt x="445" y="4452"/>
                  </a:cubicBezTo>
                  <a:cubicBezTo>
                    <a:pt x="349" y="4374"/>
                    <a:pt x="268" y="4289"/>
                    <a:pt x="203" y="4199"/>
                  </a:cubicBezTo>
                  <a:cubicBezTo>
                    <a:pt x="133" y="4102"/>
                    <a:pt x="81" y="3998"/>
                    <a:pt x="49" y="3890"/>
                  </a:cubicBezTo>
                  <a:cubicBezTo>
                    <a:pt x="24" y="3806"/>
                    <a:pt x="10" y="3714"/>
                    <a:pt x="5" y="3607"/>
                  </a:cubicBezTo>
                  <a:cubicBezTo>
                    <a:pt x="0" y="3510"/>
                    <a:pt x="4" y="3411"/>
                    <a:pt x="7" y="3323"/>
                  </a:cubicBezTo>
                  <a:cubicBezTo>
                    <a:pt x="11" y="3231"/>
                    <a:pt x="15" y="3127"/>
                    <a:pt x="27" y="3028"/>
                  </a:cubicBezTo>
                  <a:cubicBezTo>
                    <a:pt x="40" y="2919"/>
                    <a:pt x="61" y="2828"/>
                    <a:pt x="92" y="2748"/>
                  </a:cubicBezTo>
                  <a:cubicBezTo>
                    <a:pt x="138" y="2631"/>
                    <a:pt x="212" y="2525"/>
                    <a:pt x="307" y="2442"/>
                  </a:cubicBezTo>
                  <a:cubicBezTo>
                    <a:pt x="343" y="2411"/>
                    <a:pt x="396" y="2392"/>
                    <a:pt x="446" y="2373"/>
                  </a:cubicBezTo>
                  <a:cubicBezTo>
                    <a:pt x="503" y="2352"/>
                    <a:pt x="557" y="2332"/>
                    <a:pt x="587" y="2298"/>
                  </a:cubicBezTo>
                  <a:cubicBezTo>
                    <a:pt x="680" y="2193"/>
                    <a:pt x="619" y="1919"/>
                    <a:pt x="571" y="1699"/>
                  </a:cubicBezTo>
                  <a:cubicBezTo>
                    <a:pt x="549" y="1603"/>
                    <a:pt x="531" y="1519"/>
                    <a:pt x="527" y="1460"/>
                  </a:cubicBezTo>
                  <a:cubicBezTo>
                    <a:pt x="514" y="1273"/>
                    <a:pt x="531" y="1015"/>
                    <a:pt x="686" y="845"/>
                  </a:cubicBezTo>
                  <a:cubicBezTo>
                    <a:pt x="718" y="810"/>
                    <a:pt x="755" y="782"/>
                    <a:pt x="793" y="764"/>
                  </a:cubicBezTo>
                  <a:cubicBezTo>
                    <a:pt x="837" y="744"/>
                    <a:pt x="881" y="738"/>
                    <a:pt x="925" y="745"/>
                  </a:cubicBezTo>
                  <a:cubicBezTo>
                    <a:pt x="958" y="751"/>
                    <a:pt x="989" y="764"/>
                    <a:pt x="1020" y="777"/>
                  </a:cubicBezTo>
                  <a:cubicBezTo>
                    <a:pt x="1041" y="786"/>
                    <a:pt x="1062" y="795"/>
                    <a:pt x="1083" y="802"/>
                  </a:cubicBezTo>
                  <a:cubicBezTo>
                    <a:pt x="1182" y="833"/>
                    <a:pt x="1282" y="817"/>
                    <a:pt x="1382" y="754"/>
                  </a:cubicBezTo>
                  <a:cubicBezTo>
                    <a:pt x="1484" y="689"/>
                    <a:pt x="1561" y="592"/>
                    <a:pt x="1607" y="521"/>
                  </a:cubicBezTo>
                  <a:cubicBezTo>
                    <a:pt x="1624" y="495"/>
                    <a:pt x="1641" y="467"/>
                    <a:pt x="1658" y="440"/>
                  </a:cubicBezTo>
                  <a:cubicBezTo>
                    <a:pt x="1757" y="283"/>
                    <a:pt x="1858" y="121"/>
                    <a:pt x="2032" y="66"/>
                  </a:cubicBezTo>
                  <a:cubicBezTo>
                    <a:pt x="2241" y="0"/>
                    <a:pt x="2511" y="144"/>
                    <a:pt x="2599" y="367"/>
                  </a:cubicBezTo>
                  <a:cubicBezTo>
                    <a:pt x="2618" y="416"/>
                    <a:pt x="2630" y="469"/>
                    <a:pt x="2641" y="520"/>
                  </a:cubicBezTo>
                  <a:cubicBezTo>
                    <a:pt x="2653" y="569"/>
                    <a:pt x="2664" y="619"/>
                    <a:pt x="2681" y="665"/>
                  </a:cubicBezTo>
                  <a:cubicBezTo>
                    <a:pt x="2701" y="717"/>
                    <a:pt x="2726" y="757"/>
                    <a:pt x="2758" y="789"/>
                  </a:cubicBezTo>
                  <a:cubicBezTo>
                    <a:pt x="2794" y="824"/>
                    <a:pt x="2838" y="848"/>
                    <a:pt x="2891" y="862"/>
                  </a:cubicBezTo>
                  <a:cubicBezTo>
                    <a:pt x="2937" y="874"/>
                    <a:pt x="2988" y="877"/>
                    <a:pt x="3039" y="872"/>
                  </a:cubicBezTo>
                  <a:cubicBezTo>
                    <a:pt x="3104" y="864"/>
                    <a:pt x="3167" y="844"/>
                    <a:pt x="3228" y="824"/>
                  </a:cubicBezTo>
                  <a:cubicBezTo>
                    <a:pt x="3256" y="815"/>
                    <a:pt x="3286" y="805"/>
                    <a:pt x="3315" y="797"/>
                  </a:cubicBezTo>
                  <a:cubicBezTo>
                    <a:pt x="3422" y="768"/>
                    <a:pt x="3532" y="760"/>
                    <a:pt x="3633" y="774"/>
                  </a:cubicBezTo>
                  <a:cubicBezTo>
                    <a:pt x="3689" y="781"/>
                    <a:pt x="3741" y="795"/>
                    <a:pt x="3790" y="815"/>
                  </a:cubicBezTo>
                  <a:cubicBezTo>
                    <a:pt x="3842" y="837"/>
                    <a:pt x="3890" y="866"/>
                    <a:pt x="3932" y="901"/>
                  </a:cubicBezTo>
                  <a:cubicBezTo>
                    <a:pt x="4128" y="1066"/>
                    <a:pt x="4176" y="1329"/>
                    <a:pt x="4222" y="1584"/>
                  </a:cubicBezTo>
                  <a:cubicBezTo>
                    <a:pt x="4231" y="1634"/>
                    <a:pt x="4240" y="1685"/>
                    <a:pt x="4250" y="1733"/>
                  </a:cubicBezTo>
                  <a:cubicBezTo>
                    <a:pt x="4276" y="1857"/>
                    <a:pt x="4313" y="1981"/>
                    <a:pt x="4360" y="2101"/>
                  </a:cubicBezTo>
                  <a:cubicBezTo>
                    <a:pt x="4406" y="2222"/>
                    <a:pt x="4463" y="2339"/>
                    <a:pt x="4529" y="2451"/>
                  </a:cubicBezTo>
                  <a:cubicBezTo>
                    <a:pt x="4562" y="2507"/>
                    <a:pt x="4599" y="2564"/>
                    <a:pt x="4634" y="2618"/>
                  </a:cubicBezTo>
                  <a:cubicBezTo>
                    <a:pt x="4706" y="2730"/>
                    <a:pt x="4780" y="2846"/>
                    <a:pt x="4833" y="2970"/>
                  </a:cubicBezTo>
                  <a:cubicBezTo>
                    <a:pt x="4926" y="3190"/>
                    <a:pt x="4947" y="3436"/>
                    <a:pt x="4894" y="3681"/>
                  </a:cubicBezTo>
                  <a:cubicBezTo>
                    <a:pt x="4869" y="3796"/>
                    <a:pt x="4828" y="3907"/>
                    <a:pt x="4774" y="4013"/>
                  </a:cubicBezTo>
                  <a:cubicBezTo>
                    <a:pt x="4720" y="4117"/>
                    <a:pt x="4653" y="4212"/>
                    <a:pt x="4576" y="4296"/>
                  </a:cubicBezTo>
                  <a:cubicBezTo>
                    <a:pt x="4432" y="4452"/>
                    <a:pt x="4254" y="4576"/>
                    <a:pt x="4082" y="4696"/>
                  </a:cubicBezTo>
                  <a:cubicBezTo>
                    <a:pt x="3990" y="4761"/>
                    <a:pt x="3894" y="4828"/>
                    <a:pt x="3805" y="4899"/>
                  </a:cubicBezTo>
                  <a:cubicBezTo>
                    <a:pt x="3645" y="5026"/>
                    <a:pt x="3498" y="5173"/>
                    <a:pt x="3355" y="5316"/>
                  </a:cubicBezTo>
                  <a:cubicBezTo>
                    <a:pt x="3217" y="5454"/>
                    <a:pt x="3075" y="5596"/>
                    <a:pt x="2921" y="5720"/>
                  </a:cubicBezTo>
                  <a:cubicBezTo>
                    <a:pt x="2834" y="5790"/>
                    <a:pt x="2760" y="5838"/>
                    <a:pt x="2687" y="5871"/>
                  </a:cubicBezTo>
                  <a:cubicBezTo>
                    <a:pt x="2643" y="5891"/>
                    <a:pt x="2599" y="5905"/>
                    <a:pt x="2556" y="5913"/>
                  </a:cubicBezTo>
                  <a:cubicBezTo>
                    <a:pt x="2527" y="5918"/>
                    <a:pt x="2499" y="5921"/>
                    <a:pt x="2470" y="5921"/>
                  </a:cubicBezTo>
                  <a:cubicBezTo>
                    <a:pt x="2452" y="5921"/>
                    <a:pt x="2434" y="5920"/>
                    <a:pt x="2416" y="5918"/>
                  </a:cubicBezTo>
                  <a:moveTo>
                    <a:pt x="3316" y="798"/>
                  </a:moveTo>
                  <a:cubicBezTo>
                    <a:pt x="3286" y="806"/>
                    <a:pt x="3257" y="816"/>
                    <a:pt x="3228" y="825"/>
                  </a:cubicBezTo>
                  <a:cubicBezTo>
                    <a:pt x="3167" y="844"/>
                    <a:pt x="3104" y="865"/>
                    <a:pt x="3039" y="872"/>
                  </a:cubicBezTo>
                  <a:cubicBezTo>
                    <a:pt x="2988" y="878"/>
                    <a:pt x="2936" y="875"/>
                    <a:pt x="2890" y="863"/>
                  </a:cubicBezTo>
                  <a:cubicBezTo>
                    <a:pt x="2838" y="849"/>
                    <a:pt x="2793" y="824"/>
                    <a:pt x="2758" y="789"/>
                  </a:cubicBezTo>
                  <a:cubicBezTo>
                    <a:pt x="2725" y="757"/>
                    <a:pt x="2700" y="717"/>
                    <a:pt x="2681" y="666"/>
                  </a:cubicBezTo>
                  <a:cubicBezTo>
                    <a:pt x="2663" y="620"/>
                    <a:pt x="2652" y="569"/>
                    <a:pt x="2641" y="521"/>
                  </a:cubicBezTo>
                  <a:cubicBezTo>
                    <a:pt x="2629" y="469"/>
                    <a:pt x="2617" y="416"/>
                    <a:pt x="2598" y="367"/>
                  </a:cubicBezTo>
                  <a:cubicBezTo>
                    <a:pt x="2510" y="144"/>
                    <a:pt x="2241" y="1"/>
                    <a:pt x="2032" y="67"/>
                  </a:cubicBezTo>
                  <a:cubicBezTo>
                    <a:pt x="1859" y="121"/>
                    <a:pt x="1757" y="284"/>
                    <a:pt x="1659" y="441"/>
                  </a:cubicBezTo>
                  <a:cubicBezTo>
                    <a:pt x="1642" y="467"/>
                    <a:pt x="1625" y="495"/>
                    <a:pt x="1607" y="521"/>
                  </a:cubicBezTo>
                  <a:cubicBezTo>
                    <a:pt x="1561" y="592"/>
                    <a:pt x="1485" y="690"/>
                    <a:pt x="1383" y="754"/>
                  </a:cubicBezTo>
                  <a:cubicBezTo>
                    <a:pt x="1335" y="784"/>
                    <a:pt x="1287" y="804"/>
                    <a:pt x="1240" y="812"/>
                  </a:cubicBezTo>
                  <a:cubicBezTo>
                    <a:pt x="1187" y="822"/>
                    <a:pt x="1134" y="819"/>
                    <a:pt x="1083" y="802"/>
                  </a:cubicBezTo>
                  <a:cubicBezTo>
                    <a:pt x="1061" y="796"/>
                    <a:pt x="1040" y="787"/>
                    <a:pt x="1020" y="778"/>
                  </a:cubicBezTo>
                  <a:cubicBezTo>
                    <a:pt x="989" y="765"/>
                    <a:pt x="957" y="751"/>
                    <a:pt x="925" y="746"/>
                  </a:cubicBezTo>
                  <a:cubicBezTo>
                    <a:pt x="881" y="738"/>
                    <a:pt x="837" y="745"/>
                    <a:pt x="793" y="765"/>
                  </a:cubicBezTo>
                  <a:cubicBezTo>
                    <a:pt x="755" y="783"/>
                    <a:pt x="718" y="810"/>
                    <a:pt x="686" y="846"/>
                  </a:cubicBezTo>
                  <a:cubicBezTo>
                    <a:pt x="531" y="1015"/>
                    <a:pt x="514" y="1273"/>
                    <a:pt x="527" y="1460"/>
                  </a:cubicBezTo>
                  <a:cubicBezTo>
                    <a:pt x="527" y="1460"/>
                    <a:pt x="527" y="1460"/>
                    <a:pt x="527" y="1460"/>
                  </a:cubicBezTo>
                  <a:cubicBezTo>
                    <a:pt x="527" y="1460"/>
                    <a:pt x="527" y="1460"/>
                    <a:pt x="527" y="1460"/>
                  </a:cubicBezTo>
                  <a:cubicBezTo>
                    <a:pt x="532" y="1519"/>
                    <a:pt x="551" y="1607"/>
                    <a:pt x="571" y="1699"/>
                  </a:cubicBezTo>
                  <a:cubicBezTo>
                    <a:pt x="596" y="1809"/>
                    <a:pt x="623" y="1934"/>
                    <a:pt x="633" y="2042"/>
                  </a:cubicBezTo>
                  <a:cubicBezTo>
                    <a:pt x="644" y="2168"/>
                    <a:pt x="629" y="2251"/>
                    <a:pt x="588" y="2298"/>
                  </a:cubicBezTo>
                  <a:cubicBezTo>
                    <a:pt x="557" y="2333"/>
                    <a:pt x="504" y="2353"/>
                    <a:pt x="447" y="2374"/>
                  </a:cubicBezTo>
                  <a:cubicBezTo>
                    <a:pt x="396" y="2392"/>
                    <a:pt x="343" y="2412"/>
                    <a:pt x="308" y="2443"/>
                  </a:cubicBezTo>
                  <a:cubicBezTo>
                    <a:pt x="213" y="2525"/>
                    <a:pt x="139" y="2631"/>
                    <a:pt x="93" y="2748"/>
                  </a:cubicBezTo>
                  <a:cubicBezTo>
                    <a:pt x="62" y="2828"/>
                    <a:pt x="40" y="2919"/>
                    <a:pt x="27" y="3028"/>
                  </a:cubicBezTo>
                  <a:cubicBezTo>
                    <a:pt x="15" y="3127"/>
                    <a:pt x="12" y="3231"/>
                    <a:pt x="8" y="3323"/>
                  </a:cubicBezTo>
                  <a:cubicBezTo>
                    <a:pt x="5" y="3411"/>
                    <a:pt x="1" y="3510"/>
                    <a:pt x="6" y="3607"/>
                  </a:cubicBezTo>
                  <a:cubicBezTo>
                    <a:pt x="11" y="3714"/>
                    <a:pt x="25" y="3806"/>
                    <a:pt x="50" y="3890"/>
                  </a:cubicBezTo>
                  <a:cubicBezTo>
                    <a:pt x="82" y="3998"/>
                    <a:pt x="133" y="4101"/>
                    <a:pt x="204" y="4199"/>
                  </a:cubicBezTo>
                  <a:cubicBezTo>
                    <a:pt x="268" y="4288"/>
                    <a:pt x="350" y="4373"/>
                    <a:pt x="445" y="4452"/>
                  </a:cubicBezTo>
                  <a:cubicBezTo>
                    <a:pt x="613" y="4589"/>
                    <a:pt x="828" y="4708"/>
                    <a:pt x="1066" y="4795"/>
                  </a:cubicBezTo>
                  <a:cubicBezTo>
                    <a:pt x="1082" y="4801"/>
                    <a:pt x="1099" y="4807"/>
                    <a:pt x="1115" y="4812"/>
                  </a:cubicBezTo>
                  <a:cubicBezTo>
                    <a:pt x="1201" y="4843"/>
                    <a:pt x="1290" y="4875"/>
                    <a:pt x="1371" y="4924"/>
                  </a:cubicBezTo>
                  <a:cubicBezTo>
                    <a:pt x="1547" y="5031"/>
                    <a:pt x="1669" y="5211"/>
                    <a:pt x="1787" y="5384"/>
                  </a:cubicBezTo>
                  <a:cubicBezTo>
                    <a:pt x="1809" y="5416"/>
                    <a:pt x="1831" y="5449"/>
                    <a:pt x="1853" y="5481"/>
                  </a:cubicBezTo>
                  <a:cubicBezTo>
                    <a:pt x="1938" y="5601"/>
                    <a:pt x="2019" y="5694"/>
                    <a:pt x="2101" y="5764"/>
                  </a:cubicBezTo>
                  <a:cubicBezTo>
                    <a:pt x="2151" y="5806"/>
                    <a:pt x="2201" y="5840"/>
                    <a:pt x="2251" y="5865"/>
                  </a:cubicBezTo>
                  <a:cubicBezTo>
                    <a:pt x="2305" y="5893"/>
                    <a:pt x="2361" y="5910"/>
                    <a:pt x="2416" y="5917"/>
                  </a:cubicBezTo>
                  <a:cubicBezTo>
                    <a:pt x="2462" y="5922"/>
                    <a:pt x="2509" y="5921"/>
                    <a:pt x="2556" y="5912"/>
                  </a:cubicBezTo>
                  <a:cubicBezTo>
                    <a:pt x="2599" y="5904"/>
                    <a:pt x="2643" y="5890"/>
                    <a:pt x="2687" y="5870"/>
                  </a:cubicBezTo>
                  <a:cubicBezTo>
                    <a:pt x="2760" y="5838"/>
                    <a:pt x="2834" y="5790"/>
                    <a:pt x="2920" y="5720"/>
                  </a:cubicBezTo>
                  <a:cubicBezTo>
                    <a:pt x="3074" y="5595"/>
                    <a:pt x="3217" y="5453"/>
                    <a:pt x="3355" y="5315"/>
                  </a:cubicBezTo>
                  <a:cubicBezTo>
                    <a:pt x="3497" y="5173"/>
                    <a:pt x="3645" y="5026"/>
                    <a:pt x="3805" y="4898"/>
                  </a:cubicBezTo>
                  <a:cubicBezTo>
                    <a:pt x="3894" y="4827"/>
                    <a:pt x="3990" y="4760"/>
                    <a:pt x="4082" y="4696"/>
                  </a:cubicBezTo>
                  <a:cubicBezTo>
                    <a:pt x="4254" y="4576"/>
                    <a:pt x="4431" y="4452"/>
                    <a:pt x="4575" y="4295"/>
                  </a:cubicBezTo>
                  <a:cubicBezTo>
                    <a:pt x="4653" y="4211"/>
                    <a:pt x="4719" y="4116"/>
                    <a:pt x="4773" y="4012"/>
                  </a:cubicBezTo>
                  <a:cubicBezTo>
                    <a:pt x="4828" y="3907"/>
                    <a:pt x="4868" y="3795"/>
                    <a:pt x="4893" y="3681"/>
                  </a:cubicBezTo>
                  <a:cubicBezTo>
                    <a:pt x="4946" y="3436"/>
                    <a:pt x="4925" y="3190"/>
                    <a:pt x="4832" y="2970"/>
                  </a:cubicBezTo>
                  <a:cubicBezTo>
                    <a:pt x="4780" y="2846"/>
                    <a:pt x="4705" y="2731"/>
                    <a:pt x="4633" y="2619"/>
                  </a:cubicBezTo>
                  <a:cubicBezTo>
                    <a:pt x="4598" y="2564"/>
                    <a:pt x="4562" y="2508"/>
                    <a:pt x="4528" y="2451"/>
                  </a:cubicBezTo>
                  <a:cubicBezTo>
                    <a:pt x="4463" y="2340"/>
                    <a:pt x="4406" y="2222"/>
                    <a:pt x="4359" y="2102"/>
                  </a:cubicBezTo>
                  <a:cubicBezTo>
                    <a:pt x="4312" y="1981"/>
                    <a:pt x="4275" y="1857"/>
                    <a:pt x="4250" y="1733"/>
                  </a:cubicBezTo>
                  <a:cubicBezTo>
                    <a:pt x="4240" y="1685"/>
                    <a:pt x="4230" y="1634"/>
                    <a:pt x="4221" y="1585"/>
                  </a:cubicBezTo>
                  <a:cubicBezTo>
                    <a:pt x="4175" y="1330"/>
                    <a:pt x="4127" y="1066"/>
                    <a:pt x="3931" y="902"/>
                  </a:cubicBezTo>
                  <a:cubicBezTo>
                    <a:pt x="3889" y="866"/>
                    <a:pt x="3842" y="838"/>
                    <a:pt x="3790" y="816"/>
                  </a:cubicBezTo>
                  <a:cubicBezTo>
                    <a:pt x="3741" y="796"/>
                    <a:pt x="3688" y="782"/>
                    <a:pt x="3633" y="774"/>
                  </a:cubicBezTo>
                  <a:cubicBezTo>
                    <a:pt x="3601" y="770"/>
                    <a:pt x="3568" y="768"/>
                    <a:pt x="3535" y="768"/>
                  </a:cubicBezTo>
                  <a:cubicBezTo>
                    <a:pt x="3463" y="768"/>
                    <a:pt x="3388" y="778"/>
                    <a:pt x="3316" y="7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1" name="Freeform 48">
              <a:extLst>
                <a:ext uri="{FF2B5EF4-FFF2-40B4-BE49-F238E27FC236}">
                  <a16:creationId xmlns:a16="http://schemas.microsoft.com/office/drawing/2014/main" id="{C84B2C5E-A318-467E-806B-71A8BF9DAF77}"/>
                </a:ext>
              </a:extLst>
            </p:cNvPr>
            <p:cNvSpPr>
              <a:spLocks noEditPoints="1"/>
            </p:cNvSpPr>
            <p:nvPr/>
          </p:nvSpPr>
          <p:spPr bwMode="auto">
            <a:xfrm>
              <a:off x="3887" y="7"/>
              <a:ext cx="3720" cy="4419"/>
            </a:xfrm>
            <a:custGeom>
              <a:avLst/>
              <a:gdLst>
                <a:gd name="T0" fmla="*/ 1866 w 5027"/>
                <a:gd name="T1" fmla="*/ 5508 h 5971"/>
                <a:gd name="T2" fmla="*/ 1730 w 5027"/>
                <a:gd name="T3" fmla="*/ 5312 h 5971"/>
                <a:gd name="T4" fmla="*/ 1121 w 5027"/>
                <a:gd name="T5" fmla="*/ 4838 h 5971"/>
                <a:gd name="T6" fmla="*/ 184 w 5027"/>
                <a:gd name="T7" fmla="*/ 4190 h 5971"/>
                <a:gd name="T8" fmla="*/ 9 w 5027"/>
                <a:gd name="T9" fmla="*/ 3368 h 5971"/>
                <a:gd name="T10" fmla="*/ 284 w 5027"/>
                <a:gd name="T11" fmla="*/ 2463 h 5971"/>
                <a:gd name="T12" fmla="*/ 446 w 5027"/>
                <a:gd name="T13" fmla="*/ 2346 h 5971"/>
                <a:gd name="T14" fmla="*/ 586 w 5027"/>
                <a:gd name="T15" fmla="*/ 1673 h 5971"/>
                <a:gd name="T16" fmla="*/ 724 w 5027"/>
                <a:gd name="T17" fmla="*/ 829 h 5971"/>
                <a:gd name="T18" fmla="*/ 1065 w 5027"/>
                <a:gd name="T19" fmla="*/ 753 h 5971"/>
                <a:gd name="T20" fmla="*/ 1213 w 5027"/>
                <a:gd name="T21" fmla="*/ 786 h 5971"/>
                <a:gd name="T22" fmla="*/ 1653 w 5027"/>
                <a:gd name="T23" fmla="*/ 487 h 5971"/>
                <a:gd name="T24" fmla="*/ 2095 w 5027"/>
                <a:gd name="T25" fmla="*/ 58 h 5971"/>
                <a:gd name="T26" fmla="*/ 2695 w 5027"/>
                <a:gd name="T27" fmla="*/ 438 h 5971"/>
                <a:gd name="T28" fmla="*/ 2839 w 5027"/>
                <a:gd name="T29" fmla="*/ 766 h 5971"/>
                <a:gd name="T30" fmla="*/ 3246 w 5027"/>
                <a:gd name="T31" fmla="*/ 821 h 5971"/>
                <a:gd name="T32" fmla="*/ 3394 w 5027"/>
                <a:gd name="T33" fmla="*/ 779 h 5971"/>
                <a:gd name="T34" fmla="*/ 4274 w 5027"/>
                <a:gd name="T35" fmla="*/ 1532 h 5971"/>
                <a:gd name="T36" fmla="*/ 4317 w 5027"/>
                <a:gd name="T37" fmla="*/ 1733 h 5971"/>
                <a:gd name="T38" fmla="*/ 4613 w 5027"/>
                <a:gd name="T39" fmla="*/ 2431 h 5971"/>
                <a:gd name="T40" fmla="*/ 4917 w 5027"/>
                <a:gd name="T41" fmla="*/ 2949 h 5971"/>
                <a:gd name="T42" fmla="*/ 4630 w 5027"/>
                <a:gd name="T43" fmla="*/ 4295 h 5971"/>
                <a:gd name="T44" fmla="*/ 4388 w 5027"/>
                <a:gd name="T45" fmla="*/ 4530 h 5971"/>
                <a:gd name="T46" fmla="*/ 3868 w 5027"/>
                <a:gd name="T47" fmla="*/ 4929 h 5971"/>
                <a:gd name="T48" fmla="*/ 3365 w 5027"/>
                <a:gd name="T49" fmla="*/ 5393 h 5971"/>
                <a:gd name="T50" fmla="*/ 2499 w 5027"/>
                <a:gd name="T51" fmla="*/ 5954 h 5971"/>
                <a:gd name="T52" fmla="*/ 3396 w 5027"/>
                <a:gd name="T53" fmla="*/ 786 h 5971"/>
                <a:gd name="T54" fmla="*/ 3247 w 5027"/>
                <a:gd name="T55" fmla="*/ 828 h 5971"/>
                <a:gd name="T56" fmla="*/ 2835 w 5027"/>
                <a:gd name="T57" fmla="*/ 771 h 5971"/>
                <a:gd name="T58" fmla="*/ 2688 w 5027"/>
                <a:gd name="T59" fmla="*/ 440 h 5971"/>
                <a:gd name="T60" fmla="*/ 2097 w 5027"/>
                <a:gd name="T61" fmla="*/ 64 h 5971"/>
                <a:gd name="T62" fmla="*/ 1658 w 5027"/>
                <a:gd name="T63" fmla="*/ 491 h 5971"/>
                <a:gd name="T64" fmla="*/ 1213 w 5027"/>
                <a:gd name="T65" fmla="*/ 793 h 5971"/>
                <a:gd name="T66" fmla="*/ 1062 w 5027"/>
                <a:gd name="T67" fmla="*/ 760 h 5971"/>
                <a:gd name="T68" fmla="*/ 729 w 5027"/>
                <a:gd name="T69" fmla="*/ 834 h 5971"/>
                <a:gd name="T70" fmla="*/ 593 w 5027"/>
                <a:gd name="T71" fmla="*/ 1672 h 5971"/>
                <a:gd name="T72" fmla="*/ 449 w 5027"/>
                <a:gd name="T73" fmla="*/ 2352 h 5971"/>
                <a:gd name="T74" fmla="*/ 289 w 5027"/>
                <a:gd name="T75" fmla="*/ 2468 h 5971"/>
                <a:gd name="T76" fmla="*/ 16 w 5027"/>
                <a:gd name="T77" fmla="*/ 3368 h 5971"/>
                <a:gd name="T78" fmla="*/ 190 w 5027"/>
                <a:gd name="T79" fmla="*/ 4186 h 5971"/>
                <a:gd name="T80" fmla="*/ 1123 w 5027"/>
                <a:gd name="T81" fmla="*/ 4831 h 5971"/>
                <a:gd name="T82" fmla="*/ 1735 w 5027"/>
                <a:gd name="T83" fmla="*/ 5307 h 5971"/>
                <a:gd name="T84" fmla="*/ 1872 w 5027"/>
                <a:gd name="T85" fmla="*/ 5504 h 5971"/>
                <a:gd name="T86" fmla="*/ 2950 w 5027"/>
                <a:gd name="T87" fmla="*/ 5755 h 5971"/>
                <a:gd name="T88" fmla="*/ 3410 w 5027"/>
                <a:gd name="T89" fmla="*/ 5339 h 5971"/>
                <a:gd name="T90" fmla="*/ 4099 w 5027"/>
                <a:gd name="T91" fmla="*/ 4744 h 5971"/>
                <a:gd name="T92" fmla="*/ 4570 w 5027"/>
                <a:gd name="T93" fmla="*/ 4350 h 5971"/>
                <a:gd name="T94" fmla="*/ 4959 w 5027"/>
                <a:gd name="T95" fmla="*/ 3673 h 5971"/>
                <a:gd name="T96" fmla="*/ 4702 w 5027"/>
                <a:gd name="T97" fmla="*/ 2584 h 5971"/>
                <a:gd name="T98" fmla="*/ 4400 w 5027"/>
                <a:gd name="T99" fmla="*/ 2017 h 5971"/>
                <a:gd name="T100" fmla="*/ 4288 w 5027"/>
                <a:gd name="T101" fmla="*/ 1633 h 5971"/>
                <a:gd name="T102" fmla="*/ 4000 w 5027"/>
                <a:gd name="T103" fmla="*/ 905 h 5971"/>
                <a:gd name="T104" fmla="*/ 3396 w 5027"/>
                <a:gd name="T105" fmla="*/ 786 h 5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27" h="5971">
                  <a:moveTo>
                    <a:pt x="2433" y="5949"/>
                  </a:moveTo>
                  <a:cubicBezTo>
                    <a:pt x="2243" y="5923"/>
                    <a:pt x="2058" y="5779"/>
                    <a:pt x="1866" y="5508"/>
                  </a:cubicBezTo>
                  <a:cubicBezTo>
                    <a:pt x="1845" y="5477"/>
                    <a:pt x="1823" y="5446"/>
                    <a:pt x="1802" y="5416"/>
                  </a:cubicBezTo>
                  <a:cubicBezTo>
                    <a:pt x="1779" y="5381"/>
                    <a:pt x="1754" y="5346"/>
                    <a:pt x="1730" y="5312"/>
                  </a:cubicBezTo>
                  <a:cubicBezTo>
                    <a:pt x="1635" y="5178"/>
                    <a:pt x="1527" y="5042"/>
                    <a:pt x="1381" y="4953"/>
                  </a:cubicBezTo>
                  <a:cubicBezTo>
                    <a:pt x="1299" y="4903"/>
                    <a:pt x="1208" y="4870"/>
                    <a:pt x="1121" y="4838"/>
                  </a:cubicBezTo>
                  <a:cubicBezTo>
                    <a:pt x="1106" y="4833"/>
                    <a:pt x="1091" y="4827"/>
                    <a:pt x="1076" y="4822"/>
                  </a:cubicBezTo>
                  <a:cubicBezTo>
                    <a:pt x="791" y="4717"/>
                    <a:pt x="406" y="4522"/>
                    <a:pt x="184" y="4190"/>
                  </a:cubicBezTo>
                  <a:cubicBezTo>
                    <a:pt x="129" y="4107"/>
                    <a:pt x="87" y="4020"/>
                    <a:pt x="59" y="3930"/>
                  </a:cubicBezTo>
                  <a:cubicBezTo>
                    <a:pt x="0" y="3740"/>
                    <a:pt x="5" y="3543"/>
                    <a:pt x="9" y="3368"/>
                  </a:cubicBezTo>
                  <a:cubicBezTo>
                    <a:pt x="14" y="3177"/>
                    <a:pt x="24" y="2976"/>
                    <a:pt x="87" y="2797"/>
                  </a:cubicBezTo>
                  <a:cubicBezTo>
                    <a:pt x="127" y="2684"/>
                    <a:pt x="195" y="2568"/>
                    <a:pt x="284" y="2463"/>
                  </a:cubicBezTo>
                  <a:cubicBezTo>
                    <a:pt x="290" y="2456"/>
                    <a:pt x="296" y="2449"/>
                    <a:pt x="303" y="2442"/>
                  </a:cubicBezTo>
                  <a:cubicBezTo>
                    <a:pt x="339" y="2401"/>
                    <a:pt x="393" y="2373"/>
                    <a:pt x="446" y="2346"/>
                  </a:cubicBezTo>
                  <a:cubicBezTo>
                    <a:pt x="500" y="2318"/>
                    <a:pt x="552" y="2291"/>
                    <a:pt x="585" y="2252"/>
                  </a:cubicBezTo>
                  <a:cubicBezTo>
                    <a:pt x="675" y="2148"/>
                    <a:pt x="625" y="1885"/>
                    <a:pt x="586" y="1673"/>
                  </a:cubicBezTo>
                  <a:cubicBezTo>
                    <a:pt x="568" y="1580"/>
                    <a:pt x="552" y="1492"/>
                    <a:pt x="550" y="1431"/>
                  </a:cubicBezTo>
                  <a:cubicBezTo>
                    <a:pt x="542" y="1162"/>
                    <a:pt x="601" y="960"/>
                    <a:pt x="724" y="829"/>
                  </a:cubicBezTo>
                  <a:cubicBezTo>
                    <a:pt x="797" y="752"/>
                    <a:pt x="886" y="714"/>
                    <a:pt x="969" y="725"/>
                  </a:cubicBezTo>
                  <a:cubicBezTo>
                    <a:pt x="1002" y="730"/>
                    <a:pt x="1034" y="742"/>
                    <a:pt x="1065" y="753"/>
                  </a:cubicBezTo>
                  <a:cubicBezTo>
                    <a:pt x="1085" y="761"/>
                    <a:pt x="1106" y="769"/>
                    <a:pt x="1128" y="775"/>
                  </a:cubicBezTo>
                  <a:cubicBezTo>
                    <a:pt x="1156" y="782"/>
                    <a:pt x="1184" y="786"/>
                    <a:pt x="1213" y="786"/>
                  </a:cubicBezTo>
                  <a:cubicBezTo>
                    <a:pt x="1213" y="786"/>
                    <a:pt x="1213" y="786"/>
                    <a:pt x="1213" y="786"/>
                  </a:cubicBezTo>
                  <a:cubicBezTo>
                    <a:pt x="1413" y="786"/>
                    <a:pt x="1574" y="599"/>
                    <a:pt x="1653" y="487"/>
                  </a:cubicBezTo>
                  <a:cubicBezTo>
                    <a:pt x="1668" y="466"/>
                    <a:pt x="1683" y="444"/>
                    <a:pt x="1698" y="422"/>
                  </a:cubicBezTo>
                  <a:cubicBezTo>
                    <a:pt x="1804" y="267"/>
                    <a:pt x="1914" y="107"/>
                    <a:pt x="2095" y="58"/>
                  </a:cubicBezTo>
                  <a:cubicBezTo>
                    <a:pt x="2305" y="0"/>
                    <a:pt x="2573" y="141"/>
                    <a:pt x="2667" y="361"/>
                  </a:cubicBezTo>
                  <a:cubicBezTo>
                    <a:pt x="2677" y="383"/>
                    <a:pt x="2686" y="408"/>
                    <a:pt x="2695" y="438"/>
                  </a:cubicBezTo>
                  <a:cubicBezTo>
                    <a:pt x="2702" y="461"/>
                    <a:pt x="2709" y="485"/>
                    <a:pt x="2715" y="508"/>
                  </a:cubicBezTo>
                  <a:cubicBezTo>
                    <a:pt x="2742" y="606"/>
                    <a:pt x="2767" y="698"/>
                    <a:pt x="2839" y="766"/>
                  </a:cubicBezTo>
                  <a:cubicBezTo>
                    <a:pt x="2906" y="828"/>
                    <a:pt x="3008" y="858"/>
                    <a:pt x="3118" y="846"/>
                  </a:cubicBezTo>
                  <a:cubicBezTo>
                    <a:pt x="3166" y="841"/>
                    <a:pt x="3211" y="830"/>
                    <a:pt x="3246" y="821"/>
                  </a:cubicBezTo>
                  <a:cubicBezTo>
                    <a:pt x="3265" y="816"/>
                    <a:pt x="3284" y="810"/>
                    <a:pt x="3303" y="805"/>
                  </a:cubicBezTo>
                  <a:cubicBezTo>
                    <a:pt x="3333" y="796"/>
                    <a:pt x="3363" y="787"/>
                    <a:pt x="3394" y="779"/>
                  </a:cubicBezTo>
                  <a:cubicBezTo>
                    <a:pt x="3628" y="723"/>
                    <a:pt x="3856" y="768"/>
                    <a:pt x="4004" y="900"/>
                  </a:cubicBezTo>
                  <a:cubicBezTo>
                    <a:pt x="4181" y="1057"/>
                    <a:pt x="4229" y="1299"/>
                    <a:pt x="4274" y="1532"/>
                  </a:cubicBezTo>
                  <a:cubicBezTo>
                    <a:pt x="4281" y="1565"/>
                    <a:pt x="4288" y="1599"/>
                    <a:pt x="4294" y="1632"/>
                  </a:cubicBezTo>
                  <a:cubicBezTo>
                    <a:pt x="4302" y="1670"/>
                    <a:pt x="4310" y="1703"/>
                    <a:pt x="4317" y="1733"/>
                  </a:cubicBezTo>
                  <a:cubicBezTo>
                    <a:pt x="4339" y="1825"/>
                    <a:pt x="4369" y="1917"/>
                    <a:pt x="4407" y="2014"/>
                  </a:cubicBezTo>
                  <a:cubicBezTo>
                    <a:pt x="4462" y="2157"/>
                    <a:pt x="4532" y="2297"/>
                    <a:pt x="4613" y="2431"/>
                  </a:cubicBezTo>
                  <a:cubicBezTo>
                    <a:pt x="4643" y="2481"/>
                    <a:pt x="4676" y="2532"/>
                    <a:pt x="4708" y="2581"/>
                  </a:cubicBezTo>
                  <a:cubicBezTo>
                    <a:pt x="4784" y="2698"/>
                    <a:pt x="4863" y="2819"/>
                    <a:pt x="4917" y="2949"/>
                  </a:cubicBezTo>
                  <a:cubicBezTo>
                    <a:pt x="5010" y="3175"/>
                    <a:pt x="5027" y="3426"/>
                    <a:pt x="4966" y="3674"/>
                  </a:cubicBezTo>
                  <a:cubicBezTo>
                    <a:pt x="4911" y="3894"/>
                    <a:pt x="4795" y="4109"/>
                    <a:pt x="4630" y="4295"/>
                  </a:cubicBezTo>
                  <a:cubicBezTo>
                    <a:pt x="4613" y="4314"/>
                    <a:pt x="4594" y="4334"/>
                    <a:pt x="4575" y="4354"/>
                  </a:cubicBezTo>
                  <a:cubicBezTo>
                    <a:pt x="4517" y="4416"/>
                    <a:pt x="4455" y="4473"/>
                    <a:pt x="4388" y="4530"/>
                  </a:cubicBezTo>
                  <a:cubicBezTo>
                    <a:pt x="4298" y="4607"/>
                    <a:pt x="4199" y="4680"/>
                    <a:pt x="4104" y="4750"/>
                  </a:cubicBezTo>
                  <a:cubicBezTo>
                    <a:pt x="4026" y="4808"/>
                    <a:pt x="3945" y="4867"/>
                    <a:pt x="3868" y="4929"/>
                  </a:cubicBezTo>
                  <a:cubicBezTo>
                    <a:pt x="3709" y="5058"/>
                    <a:pt x="3559" y="5203"/>
                    <a:pt x="3415" y="5344"/>
                  </a:cubicBezTo>
                  <a:cubicBezTo>
                    <a:pt x="3398" y="5361"/>
                    <a:pt x="3382" y="5377"/>
                    <a:pt x="3365" y="5393"/>
                  </a:cubicBezTo>
                  <a:cubicBezTo>
                    <a:pt x="3232" y="5523"/>
                    <a:pt x="3100" y="5648"/>
                    <a:pt x="2954" y="5760"/>
                  </a:cubicBezTo>
                  <a:cubicBezTo>
                    <a:pt x="2835" y="5852"/>
                    <a:pt x="2678" y="5954"/>
                    <a:pt x="2499" y="5954"/>
                  </a:cubicBezTo>
                  <a:cubicBezTo>
                    <a:pt x="2477" y="5954"/>
                    <a:pt x="2455" y="5952"/>
                    <a:pt x="2433" y="5949"/>
                  </a:cubicBezTo>
                  <a:moveTo>
                    <a:pt x="3396" y="786"/>
                  </a:moveTo>
                  <a:cubicBezTo>
                    <a:pt x="3365" y="794"/>
                    <a:pt x="3334" y="803"/>
                    <a:pt x="3305" y="811"/>
                  </a:cubicBezTo>
                  <a:cubicBezTo>
                    <a:pt x="3286" y="817"/>
                    <a:pt x="3267" y="822"/>
                    <a:pt x="3247" y="828"/>
                  </a:cubicBezTo>
                  <a:cubicBezTo>
                    <a:pt x="3213" y="837"/>
                    <a:pt x="3167" y="848"/>
                    <a:pt x="3119" y="853"/>
                  </a:cubicBezTo>
                  <a:cubicBezTo>
                    <a:pt x="3006" y="865"/>
                    <a:pt x="2903" y="835"/>
                    <a:pt x="2835" y="771"/>
                  </a:cubicBezTo>
                  <a:cubicBezTo>
                    <a:pt x="2760" y="702"/>
                    <a:pt x="2734" y="604"/>
                    <a:pt x="2708" y="510"/>
                  </a:cubicBezTo>
                  <a:cubicBezTo>
                    <a:pt x="2702" y="487"/>
                    <a:pt x="2695" y="463"/>
                    <a:pt x="2688" y="440"/>
                  </a:cubicBezTo>
                  <a:cubicBezTo>
                    <a:pt x="2679" y="410"/>
                    <a:pt x="2670" y="386"/>
                    <a:pt x="2661" y="363"/>
                  </a:cubicBezTo>
                  <a:cubicBezTo>
                    <a:pt x="2567" y="147"/>
                    <a:pt x="2304" y="7"/>
                    <a:pt x="2097" y="64"/>
                  </a:cubicBezTo>
                  <a:cubicBezTo>
                    <a:pt x="1918" y="113"/>
                    <a:pt x="1809" y="272"/>
                    <a:pt x="1703" y="426"/>
                  </a:cubicBezTo>
                  <a:cubicBezTo>
                    <a:pt x="1688" y="448"/>
                    <a:pt x="1673" y="470"/>
                    <a:pt x="1658" y="491"/>
                  </a:cubicBezTo>
                  <a:cubicBezTo>
                    <a:pt x="1579" y="604"/>
                    <a:pt x="1416" y="793"/>
                    <a:pt x="1213" y="793"/>
                  </a:cubicBezTo>
                  <a:cubicBezTo>
                    <a:pt x="1213" y="793"/>
                    <a:pt x="1213" y="793"/>
                    <a:pt x="1213" y="793"/>
                  </a:cubicBezTo>
                  <a:cubicBezTo>
                    <a:pt x="1184" y="793"/>
                    <a:pt x="1155" y="789"/>
                    <a:pt x="1126" y="781"/>
                  </a:cubicBezTo>
                  <a:cubicBezTo>
                    <a:pt x="1104" y="776"/>
                    <a:pt x="1083" y="768"/>
                    <a:pt x="1062" y="760"/>
                  </a:cubicBezTo>
                  <a:cubicBezTo>
                    <a:pt x="1032" y="748"/>
                    <a:pt x="1000" y="737"/>
                    <a:pt x="968" y="732"/>
                  </a:cubicBezTo>
                  <a:cubicBezTo>
                    <a:pt x="887" y="721"/>
                    <a:pt x="800" y="758"/>
                    <a:pt x="729" y="834"/>
                  </a:cubicBezTo>
                  <a:cubicBezTo>
                    <a:pt x="607" y="963"/>
                    <a:pt x="549" y="1164"/>
                    <a:pt x="557" y="1431"/>
                  </a:cubicBezTo>
                  <a:cubicBezTo>
                    <a:pt x="559" y="1491"/>
                    <a:pt x="575" y="1579"/>
                    <a:pt x="593" y="1672"/>
                  </a:cubicBezTo>
                  <a:cubicBezTo>
                    <a:pt x="632" y="1885"/>
                    <a:pt x="682" y="2150"/>
                    <a:pt x="590" y="2257"/>
                  </a:cubicBezTo>
                  <a:cubicBezTo>
                    <a:pt x="556" y="2297"/>
                    <a:pt x="502" y="2325"/>
                    <a:pt x="449" y="2352"/>
                  </a:cubicBezTo>
                  <a:cubicBezTo>
                    <a:pt x="397" y="2379"/>
                    <a:pt x="343" y="2407"/>
                    <a:pt x="308" y="2446"/>
                  </a:cubicBezTo>
                  <a:cubicBezTo>
                    <a:pt x="302" y="2453"/>
                    <a:pt x="295" y="2461"/>
                    <a:pt x="289" y="2468"/>
                  </a:cubicBezTo>
                  <a:cubicBezTo>
                    <a:pt x="201" y="2572"/>
                    <a:pt x="133" y="2687"/>
                    <a:pt x="94" y="2799"/>
                  </a:cubicBezTo>
                  <a:cubicBezTo>
                    <a:pt x="31" y="2977"/>
                    <a:pt x="21" y="3178"/>
                    <a:pt x="16" y="3368"/>
                  </a:cubicBezTo>
                  <a:cubicBezTo>
                    <a:pt x="12" y="3542"/>
                    <a:pt x="7" y="3739"/>
                    <a:pt x="65" y="3927"/>
                  </a:cubicBezTo>
                  <a:cubicBezTo>
                    <a:pt x="93" y="4017"/>
                    <a:pt x="135" y="4104"/>
                    <a:pt x="190" y="4186"/>
                  </a:cubicBezTo>
                  <a:cubicBezTo>
                    <a:pt x="411" y="4517"/>
                    <a:pt x="795" y="4711"/>
                    <a:pt x="1078" y="4815"/>
                  </a:cubicBezTo>
                  <a:cubicBezTo>
                    <a:pt x="1093" y="4821"/>
                    <a:pt x="1108" y="4826"/>
                    <a:pt x="1123" y="4831"/>
                  </a:cubicBezTo>
                  <a:cubicBezTo>
                    <a:pt x="1211" y="4863"/>
                    <a:pt x="1302" y="4896"/>
                    <a:pt x="1384" y="4947"/>
                  </a:cubicBezTo>
                  <a:cubicBezTo>
                    <a:pt x="1532" y="5037"/>
                    <a:pt x="1640" y="5174"/>
                    <a:pt x="1735" y="5307"/>
                  </a:cubicBezTo>
                  <a:cubicBezTo>
                    <a:pt x="1760" y="5342"/>
                    <a:pt x="1784" y="5377"/>
                    <a:pt x="1808" y="5412"/>
                  </a:cubicBezTo>
                  <a:cubicBezTo>
                    <a:pt x="1829" y="5442"/>
                    <a:pt x="1850" y="5473"/>
                    <a:pt x="1872" y="5504"/>
                  </a:cubicBezTo>
                  <a:cubicBezTo>
                    <a:pt x="2062" y="5773"/>
                    <a:pt x="2246" y="5916"/>
                    <a:pt x="2434" y="5942"/>
                  </a:cubicBezTo>
                  <a:cubicBezTo>
                    <a:pt x="2639" y="5971"/>
                    <a:pt x="2817" y="5857"/>
                    <a:pt x="2950" y="5755"/>
                  </a:cubicBezTo>
                  <a:cubicBezTo>
                    <a:pt x="3095" y="5643"/>
                    <a:pt x="3227" y="5518"/>
                    <a:pt x="3360" y="5388"/>
                  </a:cubicBezTo>
                  <a:cubicBezTo>
                    <a:pt x="3377" y="5372"/>
                    <a:pt x="3393" y="5356"/>
                    <a:pt x="3410" y="5339"/>
                  </a:cubicBezTo>
                  <a:cubicBezTo>
                    <a:pt x="3555" y="5198"/>
                    <a:pt x="3704" y="5052"/>
                    <a:pt x="3864" y="4923"/>
                  </a:cubicBezTo>
                  <a:cubicBezTo>
                    <a:pt x="3941" y="4861"/>
                    <a:pt x="4021" y="4802"/>
                    <a:pt x="4099" y="4744"/>
                  </a:cubicBezTo>
                  <a:cubicBezTo>
                    <a:pt x="4195" y="4674"/>
                    <a:pt x="4293" y="4602"/>
                    <a:pt x="4384" y="4525"/>
                  </a:cubicBezTo>
                  <a:cubicBezTo>
                    <a:pt x="4451" y="4468"/>
                    <a:pt x="4512" y="4411"/>
                    <a:pt x="4570" y="4350"/>
                  </a:cubicBezTo>
                  <a:cubicBezTo>
                    <a:pt x="4589" y="4330"/>
                    <a:pt x="4608" y="4310"/>
                    <a:pt x="4625" y="4291"/>
                  </a:cubicBezTo>
                  <a:cubicBezTo>
                    <a:pt x="4789" y="4105"/>
                    <a:pt x="4905" y="3892"/>
                    <a:pt x="4959" y="3673"/>
                  </a:cubicBezTo>
                  <a:cubicBezTo>
                    <a:pt x="5020" y="3426"/>
                    <a:pt x="5003" y="3176"/>
                    <a:pt x="4910" y="2952"/>
                  </a:cubicBezTo>
                  <a:cubicBezTo>
                    <a:pt x="4856" y="2822"/>
                    <a:pt x="4778" y="2701"/>
                    <a:pt x="4702" y="2584"/>
                  </a:cubicBezTo>
                  <a:cubicBezTo>
                    <a:pt x="4670" y="2536"/>
                    <a:pt x="4638" y="2485"/>
                    <a:pt x="4607" y="2435"/>
                  </a:cubicBezTo>
                  <a:cubicBezTo>
                    <a:pt x="4526" y="2300"/>
                    <a:pt x="4456" y="2160"/>
                    <a:pt x="4400" y="2017"/>
                  </a:cubicBezTo>
                  <a:cubicBezTo>
                    <a:pt x="4362" y="1919"/>
                    <a:pt x="4333" y="1827"/>
                    <a:pt x="4310" y="1734"/>
                  </a:cubicBezTo>
                  <a:cubicBezTo>
                    <a:pt x="4303" y="1704"/>
                    <a:pt x="4296" y="1671"/>
                    <a:pt x="4288" y="1633"/>
                  </a:cubicBezTo>
                  <a:cubicBezTo>
                    <a:pt x="4281" y="1600"/>
                    <a:pt x="4274" y="1566"/>
                    <a:pt x="4268" y="1534"/>
                  </a:cubicBezTo>
                  <a:cubicBezTo>
                    <a:pt x="4222" y="1301"/>
                    <a:pt x="4175" y="1060"/>
                    <a:pt x="4000" y="905"/>
                  </a:cubicBezTo>
                  <a:cubicBezTo>
                    <a:pt x="3895" y="812"/>
                    <a:pt x="3749" y="763"/>
                    <a:pt x="3590" y="763"/>
                  </a:cubicBezTo>
                  <a:cubicBezTo>
                    <a:pt x="3527" y="763"/>
                    <a:pt x="3461" y="770"/>
                    <a:pt x="3396" y="786"/>
                  </a:cubicBezTo>
                </a:path>
              </a:pathLst>
            </a:custGeom>
            <a:grpFill/>
            <a:ln w="6350">
              <a:solidFill>
                <a:srgbClr val="F5A670">
                  <a:alpha val="32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2" name="Freeform 49">
              <a:extLst>
                <a:ext uri="{FF2B5EF4-FFF2-40B4-BE49-F238E27FC236}">
                  <a16:creationId xmlns:a16="http://schemas.microsoft.com/office/drawing/2014/main" id="{7CA1CBB4-6E28-4AC8-A640-D358E240DD0B}"/>
                </a:ext>
              </a:extLst>
            </p:cNvPr>
            <p:cNvSpPr>
              <a:spLocks noEditPoints="1"/>
            </p:cNvSpPr>
            <p:nvPr/>
          </p:nvSpPr>
          <p:spPr bwMode="auto">
            <a:xfrm>
              <a:off x="3871" y="28"/>
              <a:ext cx="3749" cy="4396"/>
            </a:xfrm>
            <a:custGeom>
              <a:avLst/>
              <a:gdLst>
                <a:gd name="T0" fmla="*/ 2120 w 5065"/>
                <a:gd name="T1" fmla="*/ 5774 h 5940"/>
                <a:gd name="T2" fmla="*/ 1732 w 5065"/>
                <a:gd name="T3" fmla="*/ 5293 h 5940"/>
                <a:gd name="T4" fmla="*/ 1114 w 5065"/>
                <a:gd name="T5" fmla="*/ 4815 h 5940"/>
                <a:gd name="T6" fmla="*/ 60 w 5065"/>
                <a:gd name="T7" fmla="*/ 3926 h 5940"/>
                <a:gd name="T8" fmla="*/ 74 w 5065"/>
                <a:gd name="T9" fmla="*/ 2806 h 5940"/>
                <a:gd name="T10" fmla="*/ 436 w 5065"/>
                <a:gd name="T11" fmla="*/ 2279 h 5940"/>
                <a:gd name="T12" fmla="*/ 592 w 5065"/>
                <a:gd name="T13" fmla="*/ 1604 h 5940"/>
                <a:gd name="T14" fmla="*/ 753 w 5065"/>
                <a:gd name="T15" fmla="*/ 775 h 5940"/>
                <a:gd name="T16" fmla="*/ 1093 w 5065"/>
                <a:gd name="T17" fmla="*/ 694 h 5940"/>
                <a:gd name="T18" fmla="*/ 1492 w 5065"/>
                <a:gd name="T19" fmla="*/ 620 h 5940"/>
                <a:gd name="T20" fmla="*/ 1908 w 5065"/>
                <a:gd name="T21" fmla="*/ 150 h 5940"/>
                <a:gd name="T22" fmla="*/ 2308 w 5065"/>
                <a:gd name="T23" fmla="*/ 10 h 5940"/>
                <a:gd name="T24" fmla="*/ 2716 w 5065"/>
                <a:gd name="T25" fmla="*/ 315 h 5940"/>
                <a:gd name="T26" fmla="*/ 2818 w 5065"/>
                <a:gd name="T27" fmla="*/ 591 h 5940"/>
                <a:gd name="T28" fmla="*/ 3183 w 5065"/>
                <a:gd name="T29" fmla="*/ 786 h 5940"/>
                <a:gd name="T30" fmla="*/ 3460 w 5065"/>
                <a:gd name="T31" fmla="*/ 726 h 5940"/>
                <a:gd name="T32" fmla="*/ 4058 w 5065"/>
                <a:gd name="T33" fmla="*/ 862 h 5940"/>
                <a:gd name="T34" fmla="*/ 4307 w 5065"/>
                <a:gd name="T35" fmla="*/ 1449 h 5940"/>
                <a:gd name="T36" fmla="*/ 4462 w 5065"/>
                <a:gd name="T37" fmla="*/ 1965 h 5940"/>
                <a:gd name="T38" fmla="*/ 4980 w 5065"/>
                <a:gd name="T39" fmla="*/ 2889 h 5940"/>
                <a:gd name="T40" fmla="*/ 4664 w 5065"/>
                <a:gd name="T41" fmla="*/ 4249 h 5940"/>
                <a:gd name="T42" fmla="*/ 4108 w 5065"/>
                <a:gd name="T43" fmla="*/ 4759 h 5940"/>
                <a:gd name="T44" fmla="*/ 3395 w 5065"/>
                <a:gd name="T45" fmla="*/ 5385 h 5940"/>
                <a:gd name="T46" fmla="*/ 2581 w 5065"/>
                <a:gd name="T47" fmla="*/ 5934 h 5940"/>
                <a:gd name="T48" fmla="*/ 3460 w 5065"/>
                <a:gd name="T49" fmla="*/ 727 h 5940"/>
                <a:gd name="T50" fmla="*/ 3183 w 5065"/>
                <a:gd name="T51" fmla="*/ 787 h 5940"/>
                <a:gd name="T52" fmla="*/ 2817 w 5065"/>
                <a:gd name="T53" fmla="*/ 592 h 5940"/>
                <a:gd name="T54" fmla="*/ 2715 w 5065"/>
                <a:gd name="T55" fmla="*/ 316 h 5940"/>
                <a:gd name="T56" fmla="*/ 2308 w 5065"/>
                <a:gd name="T57" fmla="*/ 11 h 5940"/>
                <a:gd name="T58" fmla="*/ 1908 w 5065"/>
                <a:gd name="T59" fmla="*/ 150 h 5940"/>
                <a:gd name="T60" fmla="*/ 1492 w 5065"/>
                <a:gd name="T61" fmla="*/ 621 h 5940"/>
                <a:gd name="T62" fmla="*/ 1093 w 5065"/>
                <a:gd name="T63" fmla="*/ 694 h 5940"/>
                <a:gd name="T64" fmla="*/ 753 w 5065"/>
                <a:gd name="T65" fmla="*/ 776 h 5940"/>
                <a:gd name="T66" fmla="*/ 592 w 5065"/>
                <a:gd name="T67" fmla="*/ 1604 h 5940"/>
                <a:gd name="T68" fmla="*/ 437 w 5065"/>
                <a:gd name="T69" fmla="*/ 2280 h 5940"/>
                <a:gd name="T70" fmla="*/ 74 w 5065"/>
                <a:gd name="T71" fmla="*/ 2807 h 5940"/>
                <a:gd name="T72" fmla="*/ 187 w 5065"/>
                <a:gd name="T73" fmla="*/ 4180 h 5940"/>
                <a:gd name="T74" fmla="*/ 1380 w 5065"/>
                <a:gd name="T75" fmla="*/ 4933 h 5940"/>
                <a:gd name="T76" fmla="*/ 1809 w 5065"/>
                <a:gd name="T77" fmla="*/ 5401 h 5940"/>
                <a:gd name="T78" fmla="*/ 2270 w 5065"/>
                <a:gd name="T79" fmla="*/ 5876 h 5940"/>
                <a:gd name="T80" fmla="*/ 2719 w 5065"/>
                <a:gd name="T81" fmla="*/ 5897 h 5940"/>
                <a:gd name="T82" fmla="*/ 3459 w 5065"/>
                <a:gd name="T83" fmla="*/ 5324 h 5940"/>
                <a:gd name="T84" fmla="*/ 4430 w 5065"/>
                <a:gd name="T85" fmla="*/ 4495 h 5940"/>
                <a:gd name="T86" fmla="*/ 5016 w 5065"/>
                <a:gd name="T87" fmla="*/ 3625 h 5940"/>
                <a:gd name="T88" fmla="*/ 4761 w 5065"/>
                <a:gd name="T89" fmla="*/ 2504 h 5940"/>
                <a:gd name="T90" fmla="*/ 4362 w 5065"/>
                <a:gd name="T91" fmla="*/ 1692 h 5940"/>
                <a:gd name="T92" fmla="*/ 4224 w 5065"/>
                <a:gd name="T93" fmla="*/ 1130 h 5940"/>
                <a:gd name="T94" fmla="*/ 3924 w 5065"/>
                <a:gd name="T95" fmla="*/ 771 h 5940"/>
                <a:gd name="T96" fmla="*/ 3460 w 5065"/>
                <a:gd name="T97" fmla="*/ 727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5" h="5940">
                  <a:moveTo>
                    <a:pt x="2436" y="5933"/>
                  </a:moveTo>
                  <a:cubicBezTo>
                    <a:pt x="2381" y="5924"/>
                    <a:pt x="2325" y="5905"/>
                    <a:pt x="2270" y="5877"/>
                  </a:cubicBezTo>
                  <a:cubicBezTo>
                    <a:pt x="2220" y="5851"/>
                    <a:pt x="2170" y="5816"/>
                    <a:pt x="2120" y="5774"/>
                  </a:cubicBezTo>
                  <a:cubicBezTo>
                    <a:pt x="2039" y="5703"/>
                    <a:pt x="1957" y="5610"/>
                    <a:pt x="1870" y="5489"/>
                  </a:cubicBezTo>
                  <a:cubicBezTo>
                    <a:pt x="1850" y="5460"/>
                    <a:pt x="1829" y="5430"/>
                    <a:pt x="1809" y="5401"/>
                  </a:cubicBezTo>
                  <a:cubicBezTo>
                    <a:pt x="1784" y="5366"/>
                    <a:pt x="1758" y="5329"/>
                    <a:pt x="1732" y="5293"/>
                  </a:cubicBezTo>
                  <a:cubicBezTo>
                    <a:pt x="1695" y="5241"/>
                    <a:pt x="1637" y="5164"/>
                    <a:pt x="1571" y="5094"/>
                  </a:cubicBezTo>
                  <a:cubicBezTo>
                    <a:pt x="1508" y="5027"/>
                    <a:pt x="1445" y="4975"/>
                    <a:pt x="1379" y="4934"/>
                  </a:cubicBezTo>
                  <a:cubicBezTo>
                    <a:pt x="1295" y="4883"/>
                    <a:pt x="1203" y="4848"/>
                    <a:pt x="1114" y="4815"/>
                  </a:cubicBezTo>
                  <a:cubicBezTo>
                    <a:pt x="1101" y="4811"/>
                    <a:pt x="1087" y="4806"/>
                    <a:pt x="1073" y="4800"/>
                  </a:cubicBezTo>
                  <a:cubicBezTo>
                    <a:pt x="790" y="4695"/>
                    <a:pt x="406" y="4502"/>
                    <a:pt x="186" y="4181"/>
                  </a:cubicBezTo>
                  <a:cubicBezTo>
                    <a:pt x="131" y="4100"/>
                    <a:pt x="88" y="4014"/>
                    <a:pt x="60" y="3926"/>
                  </a:cubicBezTo>
                  <a:cubicBezTo>
                    <a:pt x="3" y="3751"/>
                    <a:pt x="0" y="3571"/>
                    <a:pt x="3" y="3372"/>
                  </a:cubicBezTo>
                  <a:cubicBezTo>
                    <a:pt x="4" y="3254"/>
                    <a:pt x="9" y="3165"/>
                    <a:pt x="18" y="3083"/>
                  </a:cubicBezTo>
                  <a:cubicBezTo>
                    <a:pt x="29" y="2979"/>
                    <a:pt x="47" y="2888"/>
                    <a:pt x="74" y="2806"/>
                  </a:cubicBezTo>
                  <a:cubicBezTo>
                    <a:pt x="121" y="2660"/>
                    <a:pt x="204" y="2528"/>
                    <a:pt x="271" y="2429"/>
                  </a:cubicBezTo>
                  <a:cubicBezTo>
                    <a:pt x="277" y="2420"/>
                    <a:pt x="283" y="2411"/>
                    <a:pt x="288" y="2403"/>
                  </a:cubicBezTo>
                  <a:cubicBezTo>
                    <a:pt x="325" y="2353"/>
                    <a:pt x="381" y="2316"/>
                    <a:pt x="436" y="2279"/>
                  </a:cubicBezTo>
                  <a:cubicBezTo>
                    <a:pt x="486" y="2246"/>
                    <a:pt x="537" y="2213"/>
                    <a:pt x="572" y="2170"/>
                  </a:cubicBezTo>
                  <a:cubicBezTo>
                    <a:pt x="612" y="2122"/>
                    <a:pt x="630" y="2042"/>
                    <a:pt x="627" y="1925"/>
                  </a:cubicBezTo>
                  <a:cubicBezTo>
                    <a:pt x="625" y="1823"/>
                    <a:pt x="607" y="1707"/>
                    <a:pt x="592" y="1604"/>
                  </a:cubicBezTo>
                  <a:cubicBezTo>
                    <a:pt x="577" y="1511"/>
                    <a:pt x="564" y="1422"/>
                    <a:pt x="565" y="1361"/>
                  </a:cubicBezTo>
                  <a:cubicBezTo>
                    <a:pt x="566" y="1241"/>
                    <a:pt x="580" y="1134"/>
                    <a:pt x="606" y="1043"/>
                  </a:cubicBezTo>
                  <a:cubicBezTo>
                    <a:pt x="637" y="934"/>
                    <a:pt x="686" y="843"/>
                    <a:pt x="753" y="775"/>
                  </a:cubicBezTo>
                  <a:cubicBezTo>
                    <a:pt x="786" y="741"/>
                    <a:pt x="825" y="713"/>
                    <a:pt x="863" y="695"/>
                  </a:cubicBezTo>
                  <a:cubicBezTo>
                    <a:pt x="908" y="674"/>
                    <a:pt x="953" y="666"/>
                    <a:pt x="997" y="670"/>
                  </a:cubicBezTo>
                  <a:cubicBezTo>
                    <a:pt x="1030" y="674"/>
                    <a:pt x="1062" y="684"/>
                    <a:pt x="1093" y="694"/>
                  </a:cubicBezTo>
                  <a:cubicBezTo>
                    <a:pt x="1113" y="700"/>
                    <a:pt x="1135" y="707"/>
                    <a:pt x="1156" y="712"/>
                  </a:cubicBezTo>
                  <a:cubicBezTo>
                    <a:pt x="1185" y="718"/>
                    <a:pt x="1214" y="721"/>
                    <a:pt x="1243" y="720"/>
                  </a:cubicBezTo>
                  <a:cubicBezTo>
                    <a:pt x="1324" y="717"/>
                    <a:pt x="1408" y="683"/>
                    <a:pt x="1492" y="620"/>
                  </a:cubicBezTo>
                  <a:cubicBezTo>
                    <a:pt x="1558" y="571"/>
                    <a:pt x="1624" y="502"/>
                    <a:pt x="1689" y="416"/>
                  </a:cubicBezTo>
                  <a:cubicBezTo>
                    <a:pt x="1701" y="400"/>
                    <a:pt x="1713" y="385"/>
                    <a:pt x="1724" y="369"/>
                  </a:cubicBezTo>
                  <a:cubicBezTo>
                    <a:pt x="1781" y="293"/>
                    <a:pt x="1841" y="214"/>
                    <a:pt x="1908" y="150"/>
                  </a:cubicBezTo>
                  <a:cubicBezTo>
                    <a:pt x="1944" y="115"/>
                    <a:pt x="1979" y="88"/>
                    <a:pt x="2016" y="66"/>
                  </a:cubicBezTo>
                  <a:cubicBezTo>
                    <a:pt x="2058" y="41"/>
                    <a:pt x="2100" y="24"/>
                    <a:pt x="2145" y="13"/>
                  </a:cubicBezTo>
                  <a:cubicBezTo>
                    <a:pt x="2196" y="1"/>
                    <a:pt x="2251" y="0"/>
                    <a:pt x="2308" y="10"/>
                  </a:cubicBezTo>
                  <a:cubicBezTo>
                    <a:pt x="2363" y="20"/>
                    <a:pt x="2418" y="39"/>
                    <a:pt x="2471" y="67"/>
                  </a:cubicBezTo>
                  <a:cubicBezTo>
                    <a:pt x="2524" y="95"/>
                    <a:pt x="2572" y="131"/>
                    <a:pt x="2614" y="173"/>
                  </a:cubicBezTo>
                  <a:cubicBezTo>
                    <a:pt x="2657" y="216"/>
                    <a:pt x="2691" y="264"/>
                    <a:pt x="2716" y="315"/>
                  </a:cubicBezTo>
                  <a:cubicBezTo>
                    <a:pt x="2726" y="337"/>
                    <a:pt x="2736" y="361"/>
                    <a:pt x="2746" y="390"/>
                  </a:cubicBezTo>
                  <a:cubicBezTo>
                    <a:pt x="2753" y="412"/>
                    <a:pt x="2761" y="434"/>
                    <a:pt x="2768" y="455"/>
                  </a:cubicBezTo>
                  <a:cubicBezTo>
                    <a:pt x="2782" y="501"/>
                    <a:pt x="2797" y="548"/>
                    <a:pt x="2818" y="591"/>
                  </a:cubicBezTo>
                  <a:cubicBezTo>
                    <a:pt x="2841" y="639"/>
                    <a:pt x="2868" y="677"/>
                    <a:pt x="2902" y="707"/>
                  </a:cubicBezTo>
                  <a:cubicBezTo>
                    <a:pt x="2938" y="739"/>
                    <a:pt x="2983" y="762"/>
                    <a:pt x="3035" y="775"/>
                  </a:cubicBezTo>
                  <a:cubicBezTo>
                    <a:pt x="3081" y="786"/>
                    <a:pt x="3132" y="790"/>
                    <a:pt x="3183" y="786"/>
                  </a:cubicBezTo>
                  <a:cubicBezTo>
                    <a:pt x="3231" y="782"/>
                    <a:pt x="3277" y="771"/>
                    <a:pt x="3311" y="763"/>
                  </a:cubicBezTo>
                  <a:cubicBezTo>
                    <a:pt x="3329" y="759"/>
                    <a:pt x="3347" y="754"/>
                    <a:pt x="3364" y="749"/>
                  </a:cubicBezTo>
                  <a:cubicBezTo>
                    <a:pt x="3395" y="741"/>
                    <a:pt x="3428" y="733"/>
                    <a:pt x="3460" y="726"/>
                  </a:cubicBezTo>
                  <a:cubicBezTo>
                    <a:pt x="3566" y="704"/>
                    <a:pt x="3675" y="702"/>
                    <a:pt x="3773" y="721"/>
                  </a:cubicBezTo>
                  <a:cubicBezTo>
                    <a:pt x="3827" y="732"/>
                    <a:pt x="3878" y="748"/>
                    <a:pt x="3924" y="771"/>
                  </a:cubicBezTo>
                  <a:cubicBezTo>
                    <a:pt x="3974" y="795"/>
                    <a:pt x="4019" y="825"/>
                    <a:pt x="4058" y="862"/>
                  </a:cubicBezTo>
                  <a:cubicBezTo>
                    <a:pt x="4096" y="898"/>
                    <a:pt x="4129" y="938"/>
                    <a:pt x="4158" y="986"/>
                  </a:cubicBezTo>
                  <a:cubicBezTo>
                    <a:pt x="4183" y="1028"/>
                    <a:pt x="4205" y="1075"/>
                    <a:pt x="4225" y="1130"/>
                  </a:cubicBezTo>
                  <a:cubicBezTo>
                    <a:pt x="4262" y="1230"/>
                    <a:pt x="4285" y="1341"/>
                    <a:pt x="4307" y="1449"/>
                  </a:cubicBezTo>
                  <a:cubicBezTo>
                    <a:pt x="4316" y="1496"/>
                    <a:pt x="4326" y="1546"/>
                    <a:pt x="4338" y="1593"/>
                  </a:cubicBezTo>
                  <a:cubicBezTo>
                    <a:pt x="4346" y="1629"/>
                    <a:pt x="4354" y="1662"/>
                    <a:pt x="4363" y="1692"/>
                  </a:cubicBezTo>
                  <a:cubicBezTo>
                    <a:pt x="4387" y="1778"/>
                    <a:pt x="4419" y="1867"/>
                    <a:pt x="4462" y="1965"/>
                  </a:cubicBezTo>
                  <a:cubicBezTo>
                    <a:pt x="4522" y="2103"/>
                    <a:pt x="4594" y="2241"/>
                    <a:pt x="4677" y="2373"/>
                  </a:cubicBezTo>
                  <a:cubicBezTo>
                    <a:pt x="4704" y="2417"/>
                    <a:pt x="4733" y="2461"/>
                    <a:pt x="4762" y="2504"/>
                  </a:cubicBezTo>
                  <a:cubicBezTo>
                    <a:pt x="4842" y="2626"/>
                    <a:pt x="4925" y="2753"/>
                    <a:pt x="4980" y="2889"/>
                  </a:cubicBezTo>
                  <a:cubicBezTo>
                    <a:pt x="5028" y="3006"/>
                    <a:pt x="5055" y="3131"/>
                    <a:pt x="5060" y="3259"/>
                  </a:cubicBezTo>
                  <a:cubicBezTo>
                    <a:pt x="5065" y="3382"/>
                    <a:pt x="5051" y="3505"/>
                    <a:pt x="5017" y="3625"/>
                  </a:cubicBezTo>
                  <a:cubicBezTo>
                    <a:pt x="4959" y="3834"/>
                    <a:pt x="4840" y="4044"/>
                    <a:pt x="4664" y="4249"/>
                  </a:cubicBezTo>
                  <a:cubicBezTo>
                    <a:pt x="4648" y="4269"/>
                    <a:pt x="4630" y="4289"/>
                    <a:pt x="4611" y="4311"/>
                  </a:cubicBezTo>
                  <a:cubicBezTo>
                    <a:pt x="4547" y="4381"/>
                    <a:pt x="4488" y="4441"/>
                    <a:pt x="4430" y="4495"/>
                  </a:cubicBezTo>
                  <a:cubicBezTo>
                    <a:pt x="4330" y="4588"/>
                    <a:pt x="4217" y="4675"/>
                    <a:pt x="4108" y="4759"/>
                  </a:cubicBezTo>
                  <a:cubicBezTo>
                    <a:pt x="4043" y="4809"/>
                    <a:pt x="3977" y="4860"/>
                    <a:pt x="3913" y="4912"/>
                  </a:cubicBezTo>
                  <a:cubicBezTo>
                    <a:pt x="3755" y="5042"/>
                    <a:pt x="3605" y="5185"/>
                    <a:pt x="3459" y="5324"/>
                  </a:cubicBezTo>
                  <a:cubicBezTo>
                    <a:pt x="3438" y="5344"/>
                    <a:pt x="3416" y="5365"/>
                    <a:pt x="3395" y="5385"/>
                  </a:cubicBezTo>
                  <a:cubicBezTo>
                    <a:pt x="3257" y="5516"/>
                    <a:pt x="3120" y="5643"/>
                    <a:pt x="2970" y="5754"/>
                  </a:cubicBezTo>
                  <a:cubicBezTo>
                    <a:pt x="2879" y="5820"/>
                    <a:pt x="2797" y="5867"/>
                    <a:pt x="2719" y="5897"/>
                  </a:cubicBezTo>
                  <a:cubicBezTo>
                    <a:pt x="2673" y="5915"/>
                    <a:pt x="2626" y="5928"/>
                    <a:pt x="2581" y="5934"/>
                  </a:cubicBezTo>
                  <a:cubicBezTo>
                    <a:pt x="2558" y="5937"/>
                    <a:pt x="2535" y="5939"/>
                    <a:pt x="2511" y="5939"/>
                  </a:cubicBezTo>
                  <a:cubicBezTo>
                    <a:pt x="2486" y="5939"/>
                    <a:pt x="2461" y="5937"/>
                    <a:pt x="2436" y="5933"/>
                  </a:cubicBezTo>
                  <a:moveTo>
                    <a:pt x="3460" y="727"/>
                  </a:moveTo>
                  <a:cubicBezTo>
                    <a:pt x="3428" y="734"/>
                    <a:pt x="3396" y="742"/>
                    <a:pt x="3365" y="750"/>
                  </a:cubicBezTo>
                  <a:cubicBezTo>
                    <a:pt x="3347" y="755"/>
                    <a:pt x="3329" y="759"/>
                    <a:pt x="3312" y="764"/>
                  </a:cubicBezTo>
                  <a:cubicBezTo>
                    <a:pt x="3277" y="772"/>
                    <a:pt x="3231" y="782"/>
                    <a:pt x="3183" y="787"/>
                  </a:cubicBezTo>
                  <a:cubicBezTo>
                    <a:pt x="3132" y="791"/>
                    <a:pt x="3081" y="787"/>
                    <a:pt x="3035" y="776"/>
                  </a:cubicBezTo>
                  <a:cubicBezTo>
                    <a:pt x="2983" y="762"/>
                    <a:pt x="2938" y="739"/>
                    <a:pt x="2901" y="707"/>
                  </a:cubicBezTo>
                  <a:cubicBezTo>
                    <a:pt x="2867" y="677"/>
                    <a:pt x="2840" y="640"/>
                    <a:pt x="2817" y="592"/>
                  </a:cubicBezTo>
                  <a:cubicBezTo>
                    <a:pt x="2797" y="549"/>
                    <a:pt x="2781" y="501"/>
                    <a:pt x="2767" y="456"/>
                  </a:cubicBezTo>
                  <a:cubicBezTo>
                    <a:pt x="2760" y="434"/>
                    <a:pt x="2753" y="412"/>
                    <a:pt x="2745" y="390"/>
                  </a:cubicBezTo>
                  <a:cubicBezTo>
                    <a:pt x="2735" y="361"/>
                    <a:pt x="2725" y="337"/>
                    <a:pt x="2715" y="316"/>
                  </a:cubicBezTo>
                  <a:cubicBezTo>
                    <a:pt x="2691" y="264"/>
                    <a:pt x="2656" y="216"/>
                    <a:pt x="2613" y="173"/>
                  </a:cubicBezTo>
                  <a:cubicBezTo>
                    <a:pt x="2572" y="131"/>
                    <a:pt x="2524" y="96"/>
                    <a:pt x="2471" y="68"/>
                  </a:cubicBezTo>
                  <a:cubicBezTo>
                    <a:pt x="2418" y="40"/>
                    <a:pt x="2363" y="21"/>
                    <a:pt x="2308" y="11"/>
                  </a:cubicBezTo>
                  <a:cubicBezTo>
                    <a:pt x="2251" y="1"/>
                    <a:pt x="2196" y="2"/>
                    <a:pt x="2145" y="14"/>
                  </a:cubicBezTo>
                  <a:cubicBezTo>
                    <a:pt x="2100" y="25"/>
                    <a:pt x="2058" y="42"/>
                    <a:pt x="2017" y="66"/>
                  </a:cubicBezTo>
                  <a:cubicBezTo>
                    <a:pt x="1980" y="88"/>
                    <a:pt x="1944" y="116"/>
                    <a:pt x="1908" y="150"/>
                  </a:cubicBezTo>
                  <a:cubicBezTo>
                    <a:pt x="1841" y="214"/>
                    <a:pt x="1782" y="293"/>
                    <a:pt x="1725" y="370"/>
                  </a:cubicBezTo>
                  <a:cubicBezTo>
                    <a:pt x="1713" y="385"/>
                    <a:pt x="1701" y="401"/>
                    <a:pt x="1690" y="416"/>
                  </a:cubicBezTo>
                  <a:cubicBezTo>
                    <a:pt x="1625" y="502"/>
                    <a:pt x="1558" y="571"/>
                    <a:pt x="1492" y="621"/>
                  </a:cubicBezTo>
                  <a:cubicBezTo>
                    <a:pt x="1408" y="684"/>
                    <a:pt x="1325" y="718"/>
                    <a:pt x="1243" y="721"/>
                  </a:cubicBezTo>
                  <a:cubicBezTo>
                    <a:pt x="1214" y="722"/>
                    <a:pt x="1185" y="719"/>
                    <a:pt x="1156" y="713"/>
                  </a:cubicBezTo>
                  <a:cubicBezTo>
                    <a:pt x="1135" y="708"/>
                    <a:pt x="1113" y="701"/>
                    <a:pt x="1093" y="694"/>
                  </a:cubicBezTo>
                  <a:cubicBezTo>
                    <a:pt x="1061" y="685"/>
                    <a:pt x="1029" y="674"/>
                    <a:pt x="997" y="671"/>
                  </a:cubicBezTo>
                  <a:cubicBezTo>
                    <a:pt x="953" y="667"/>
                    <a:pt x="908" y="675"/>
                    <a:pt x="864" y="695"/>
                  </a:cubicBezTo>
                  <a:cubicBezTo>
                    <a:pt x="825" y="714"/>
                    <a:pt x="787" y="741"/>
                    <a:pt x="753" y="776"/>
                  </a:cubicBezTo>
                  <a:cubicBezTo>
                    <a:pt x="687" y="844"/>
                    <a:pt x="638" y="934"/>
                    <a:pt x="607" y="1043"/>
                  </a:cubicBezTo>
                  <a:cubicBezTo>
                    <a:pt x="581" y="1134"/>
                    <a:pt x="567" y="1241"/>
                    <a:pt x="565" y="1361"/>
                  </a:cubicBezTo>
                  <a:cubicBezTo>
                    <a:pt x="565" y="1422"/>
                    <a:pt x="578" y="1511"/>
                    <a:pt x="592" y="1604"/>
                  </a:cubicBezTo>
                  <a:cubicBezTo>
                    <a:pt x="608" y="1707"/>
                    <a:pt x="626" y="1823"/>
                    <a:pt x="628" y="1925"/>
                  </a:cubicBezTo>
                  <a:cubicBezTo>
                    <a:pt x="631" y="2042"/>
                    <a:pt x="613" y="2123"/>
                    <a:pt x="573" y="2170"/>
                  </a:cubicBezTo>
                  <a:cubicBezTo>
                    <a:pt x="537" y="2213"/>
                    <a:pt x="486" y="2247"/>
                    <a:pt x="437" y="2280"/>
                  </a:cubicBezTo>
                  <a:cubicBezTo>
                    <a:pt x="382" y="2316"/>
                    <a:pt x="325" y="2354"/>
                    <a:pt x="289" y="2404"/>
                  </a:cubicBezTo>
                  <a:cubicBezTo>
                    <a:pt x="284" y="2411"/>
                    <a:pt x="277" y="2420"/>
                    <a:pt x="271" y="2429"/>
                  </a:cubicBezTo>
                  <a:cubicBezTo>
                    <a:pt x="204" y="2528"/>
                    <a:pt x="121" y="2661"/>
                    <a:pt x="74" y="2807"/>
                  </a:cubicBezTo>
                  <a:cubicBezTo>
                    <a:pt x="16" y="2988"/>
                    <a:pt x="6" y="3186"/>
                    <a:pt x="3" y="3372"/>
                  </a:cubicBezTo>
                  <a:cubicBezTo>
                    <a:pt x="1" y="3571"/>
                    <a:pt x="4" y="3751"/>
                    <a:pt x="60" y="3925"/>
                  </a:cubicBezTo>
                  <a:cubicBezTo>
                    <a:pt x="89" y="4014"/>
                    <a:pt x="132" y="4100"/>
                    <a:pt x="187" y="4180"/>
                  </a:cubicBezTo>
                  <a:cubicBezTo>
                    <a:pt x="407" y="4501"/>
                    <a:pt x="791" y="4694"/>
                    <a:pt x="1074" y="4800"/>
                  </a:cubicBezTo>
                  <a:cubicBezTo>
                    <a:pt x="1087" y="4805"/>
                    <a:pt x="1101" y="4810"/>
                    <a:pt x="1114" y="4815"/>
                  </a:cubicBezTo>
                  <a:cubicBezTo>
                    <a:pt x="1203" y="4848"/>
                    <a:pt x="1296" y="4882"/>
                    <a:pt x="1380" y="4933"/>
                  </a:cubicBezTo>
                  <a:cubicBezTo>
                    <a:pt x="1446" y="4974"/>
                    <a:pt x="1509" y="5027"/>
                    <a:pt x="1572" y="5094"/>
                  </a:cubicBezTo>
                  <a:cubicBezTo>
                    <a:pt x="1603" y="5127"/>
                    <a:pt x="1654" y="5184"/>
                    <a:pt x="1733" y="5293"/>
                  </a:cubicBezTo>
                  <a:cubicBezTo>
                    <a:pt x="1759" y="5328"/>
                    <a:pt x="1784" y="5365"/>
                    <a:pt x="1809" y="5401"/>
                  </a:cubicBezTo>
                  <a:cubicBezTo>
                    <a:pt x="1829" y="5430"/>
                    <a:pt x="1850" y="5460"/>
                    <a:pt x="1871" y="5489"/>
                  </a:cubicBezTo>
                  <a:cubicBezTo>
                    <a:pt x="1957" y="5610"/>
                    <a:pt x="2039" y="5703"/>
                    <a:pt x="2121" y="5773"/>
                  </a:cubicBezTo>
                  <a:cubicBezTo>
                    <a:pt x="2170" y="5815"/>
                    <a:pt x="2221" y="5850"/>
                    <a:pt x="2270" y="5876"/>
                  </a:cubicBezTo>
                  <a:cubicBezTo>
                    <a:pt x="2325" y="5905"/>
                    <a:pt x="2381" y="5923"/>
                    <a:pt x="2436" y="5932"/>
                  </a:cubicBezTo>
                  <a:cubicBezTo>
                    <a:pt x="2483" y="5939"/>
                    <a:pt x="2532" y="5940"/>
                    <a:pt x="2581" y="5933"/>
                  </a:cubicBezTo>
                  <a:cubicBezTo>
                    <a:pt x="2626" y="5927"/>
                    <a:pt x="2672" y="5915"/>
                    <a:pt x="2719" y="5897"/>
                  </a:cubicBezTo>
                  <a:cubicBezTo>
                    <a:pt x="2797" y="5867"/>
                    <a:pt x="2879" y="5820"/>
                    <a:pt x="2969" y="5753"/>
                  </a:cubicBezTo>
                  <a:cubicBezTo>
                    <a:pt x="3120" y="5643"/>
                    <a:pt x="3256" y="5516"/>
                    <a:pt x="3394" y="5385"/>
                  </a:cubicBezTo>
                  <a:cubicBezTo>
                    <a:pt x="3416" y="5364"/>
                    <a:pt x="3438" y="5344"/>
                    <a:pt x="3459" y="5324"/>
                  </a:cubicBezTo>
                  <a:cubicBezTo>
                    <a:pt x="3604" y="5185"/>
                    <a:pt x="3754" y="5041"/>
                    <a:pt x="3912" y="4912"/>
                  </a:cubicBezTo>
                  <a:cubicBezTo>
                    <a:pt x="3976" y="4859"/>
                    <a:pt x="4043" y="4808"/>
                    <a:pt x="4107" y="4759"/>
                  </a:cubicBezTo>
                  <a:cubicBezTo>
                    <a:pt x="4216" y="4675"/>
                    <a:pt x="4329" y="4588"/>
                    <a:pt x="4430" y="4495"/>
                  </a:cubicBezTo>
                  <a:cubicBezTo>
                    <a:pt x="4488" y="4441"/>
                    <a:pt x="4547" y="4380"/>
                    <a:pt x="4610" y="4310"/>
                  </a:cubicBezTo>
                  <a:cubicBezTo>
                    <a:pt x="4630" y="4288"/>
                    <a:pt x="4647" y="4268"/>
                    <a:pt x="4664" y="4249"/>
                  </a:cubicBezTo>
                  <a:cubicBezTo>
                    <a:pt x="4839" y="4044"/>
                    <a:pt x="4958" y="3834"/>
                    <a:pt x="5016" y="3625"/>
                  </a:cubicBezTo>
                  <a:cubicBezTo>
                    <a:pt x="5050" y="3504"/>
                    <a:pt x="5064" y="3381"/>
                    <a:pt x="5059" y="3259"/>
                  </a:cubicBezTo>
                  <a:cubicBezTo>
                    <a:pt x="5054" y="3131"/>
                    <a:pt x="5027" y="3006"/>
                    <a:pt x="4980" y="2889"/>
                  </a:cubicBezTo>
                  <a:cubicBezTo>
                    <a:pt x="4924" y="2753"/>
                    <a:pt x="4841" y="2627"/>
                    <a:pt x="4761" y="2504"/>
                  </a:cubicBezTo>
                  <a:cubicBezTo>
                    <a:pt x="4733" y="2462"/>
                    <a:pt x="4704" y="2418"/>
                    <a:pt x="4676" y="2374"/>
                  </a:cubicBezTo>
                  <a:cubicBezTo>
                    <a:pt x="4594" y="2241"/>
                    <a:pt x="4521" y="2104"/>
                    <a:pt x="4461" y="1965"/>
                  </a:cubicBezTo>
                  <a:cubicBezTo>
                    <a:pt x="4419" y="1867"/>
                    <a:pt x="4386" y="1778"/>
                    <a:pt x="4362" y="1692"/>
                  </a:cubicBezTo>
                  <a:cubicBezTo>
                    <a:pt x="4354" y="1662"/>
                    <a:pt x="4345" y="1629"/>
                    <a:pt x="4337" y="1593"/>
                  </a:cubicBezTo>
                  <a:cubicBezTo>
                    <a:pt x="4326" y="1546"/>
                    <a:pt x="4316" y="1497"/>
                    <a:pt x="4306" y="1449"/>
                  </a:cubicBezTo>
                  <a:cubicBezTo>
                    <a:pt x="4284" y="1342"/>
                    <a:pt x="4261" y="1231"/>
                    <a:pt x="4224" y="1130"/>
                  </a:cubicBezTo>
                  <a:cubicBezTo>
                    <a:pt x="4205" y="1076"/>
                    <a:pt x="4183" y="1029"/>
                    <a:pt x="4157" y="986"/>
                  </a:cubicBezTo>
                  <a:cubicBezTo>
                    <a:pt x="4128" y="939"/>
                    <a:pt x="4096" y="898"/>
                    <a:pt x="4058" y="863"/>
                  </a:cubicBezTo>
                  <a:cubicBezTo>
                    <a:pt x="4019" y="826"/>
                    <a:pt x="3974" y="795"/>
                    <a:pt x="3924" y="771"/>
                  </a:cubicBezTo>
                  <a:cubicBezTo>
                    <a:pt x="3878" y="749"/>
                    <a:pt x="3827" y="732"/>
                    <a:pt x="3773" y="722"/>
                  </a:cubicBezTo>
                  <a:cubicBezTo>
                    <a:pt x="3728" y="713"/>
                    <a:pt x="3680" y="709"/>
                    <a:pt x="3632" y="709"/>
                  </a:cubicBezTo>
                  <a:cubicBezTo>
                    <a:pt x="3575" y="709"/>
                    <a:pt x="3517" y="715"/>
                    <a:pt x="3460" y="72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3" name="Freeform 50">
              <a:extLst>
                <a:ext uri="{FF2B5EF4-FFF2-40B4-BE49-F238E27FC236}">
                  <a16:creationId xmlns:a16="http://schemas.microsoft.com/office/drawing/2014/main" id="{5CC63068-E717-4B62-8185-B63510A99A81}"/>
                </a:ext>
              </a:extLst>
            </p:cNvPr>
            <p:cNvSpPr>
              <a:spLocks noEditPoints="1"/>
            </p:cNvSpPr>
            <p:nvPr/>
          </p:nvSpPr>
          <p:spPr bwMode="auto">
            <a:xfrm>
              <a:off x="3849" y="15"/>
              <a:ext cx="3800" cy="4420"/>
            </a:xfrm>
            <a:custGeom>
              <a:avLst/>
              <a:gdLst>
                <a:gd name="T0" fmla="*/ 2130 w 5134"/>
                <a:gd name="T1" fmla="*/ 5801 h 5972"/>
                <a:gd name="T2" fmla="*/ 1740 w 5134"/>
                <a:gd name="T3" fmla="*/ 5320 h 5972"/>
                <a:gd name="T4" fmla="*/ 1077 w 5134"/>
                <a:gd name="T5" fmla="*/ 4826 h 5972"/>
                <a:gd name="T6" fmla="*/ 65 w 5134"/>
                <a:gd name="T7" fmla="*/ 3966 h 5972"/>
                <a:gd name="T8" fmla="*/ 64 w 5134"/>
                <a:gd name="T9" fmla="*/ 2858 h 5972"/>
                <a:gd name="T10" fmla="*/ 279 w 5134"/>
                <a:gd name="T11" fmla="*/ 2407 h 5972"/>
                <a:gd name="T12" fmla="*/ 625 w 5134"/>
                <a:gd name="T13" fmla="*/ 1890 h 5972"/>
                <a:gd name="T14" fmla="*/ 635 w 5134"/>
                <a:gd name="T15" fmla="*/ 1024 h 5972"/>
                <a:gd name="T16" fmla="*/ 899 w 5134"/>
                <a:gd name="T17" fmla="*/ 683 h 5972"/>
                <a:gd name="T18" fmla="*/ 1193 w 5134"/>
                <a:gd name="T19" fmla="*/ 690 h 5972"/>
                <a:gd name="T20" fmla="*/ 1529 w 5134"/>
                <a:gd name="T21" fmla="*/ 589 h 5972"/>
                <a:gd name="T22" fmla="*/ 1950 w 5134"/>
                <a:gd name="T23" fmla="*/ 141 h 5972"/>
                <a:gd name="T24" fmla="*/ 2364 w 5134"/>
                <a:gd name="T25" fmla="*/ 11 h 5972"/>
                <a:gd name="T26" fmla="*/ 2774 w 5134"/>
                <a:gd name="T27" fmla="*/ 312 h 5972"/>
                <a:gd name="T28" fmla="*/ 2973 w 5134"/>
                <a:gd name="T29" fmla="*/ 688 h 5972"/>
                <a:gd name="T30" fmla="*/ 3384 w 5134"/>
                <a:gd name="T31" fmla="*/ 746 h 5972"/>
                <a:gd name="T32" fmla="*/ 3843 w 5134"/>
                <a:gd name="T33" fmla="*/ 718 h 5972"/>
                <a:gd name="T34" fmla="*/ 4212 w 5134"/>
                <a:gd name="T35" fmla="*/ 983 h 5972"/>
                <a:gd name="T36" fmla="*/ 4391 w 5134"/>
                <a:gd name="T37" fmla="*/ 1597 h 5972"/>
                <a:gd name="T38" fmla="*/ 4751 w 5134"/>
                <a:gd name="T39" fmla="*/ 2357 h 5972"/>
                <a:gd name="T40" fmla="*/ 5131 w 5134"/>
                <a:gd name="T41" fmla="*/ 3249 h 5972"/>
                <a:gd name="T42" fmla="*/ 4709 w 5134"/>
                <a:gd name="T43" fmla="*/ 4249 h 5972"/>
                <a:gd name="T44" fmla="*/ 4122 w 5134"/>
                <a:gd name="T45" fmla="*/ 4816 h 5972"/>
                <a:gd name="T46" fmla="*/ 3435 w 5134"/>
                <a:gd name="T47" fmla="*/ 5423 h 5972"/>
                <a:gd name="T48" fmla="*/ 2594 w 5134"/>
                <a:gd name="T49" fmla="*/ 5967 h 5972"/>
                <a:gd name="T50" fmla="*/ 3532 w 5134"/>
                <a:gd name="T51" fmla="*/ 714 h 5972"/>
                <a:gd name="T52" fmla="*/ 3256 w 5134"/>
                <a:gd name="T53" fmla="*/ 766 h 5972"/>
                <a:gd name="T54" fmla="*/ 2829 w 5134"/>
                <a:gd name="T55" fmla="*/ 446 h 5972"/>
                <a:gd name="T56" fmla="*/ 2669 w 5134"/>
                <a:gd name="T57" fmla="*/ 174 h 5972"/>
                <a:gd name="T58" fmla="*/ 2201 w 5134"/>
                <a:gd name="T59" fmla="*/ 10 h 5972"/>
                <a:gd name="T60" fmla="*/ 1751 w 5134"/>
                <a:gd name="T61" fmla="*/ 361 h 5972"/>
                <a:gd name="T62" fmla="*/ 1409 w 5134"/>
                <a:gd name="T63" fmla="*/ 661 h 5972"/>
                <a:gd name="T64" fmla="*/ 1129 w 5134"/>
                <a:gd name="T65" fmla="*/ 675 h 5972"/>
                <a:gd name="T66" fmla="*/ 787 w 5134"/>
                <a:gd name="T67" fmla="*/ 763 h 5972"/>
                <a:gd name="T68" fmla="*/ 584 w 5134"/>
                <a:gd name="T69" fmla="*/ 1334 h 5972"/>
                <a:gd name="T70" fmla="*/ 565 w 5134"/>
                <a:gd name="T71" fmla="*/ 2129 h 5972"/>
                <a:gd name="T72" fmla="*/ 263 w 5134"/>
                <a:gd name="T73" fmla="*/ 2436 h 5972"/>
                <a:gd name="T74" fmla="*/ 1 w 5134"/>
                <a:gd name="T75" fmla="*/ 3419 h 5972"/>
                <a:gd name="T76" fmla="*/ 194 w 5134"/>
                <a:gd name="T77" fmla="*/ 4216 h 5972"/>
                <a:gd name="T78" fmla="*/ 1113 w 5134"/>
                <a:gd name="T79" fmla="*/ 4838 h 5972"/>
                <a:gd name="T80" fmla="*/ 1821 w 5134"/>
                <a:gd name="T81" fmla="*/ 5432 h 5972"/>
                <a:gd name="T82" fmla="*/ 2280 w 5134"/>
                <a:gd name="T83" fmla="*/ 5904 h 5972"/>
                <a:gd name="T84" fmla="*/ 2735 w 5134"/>
                <a:gd name="T85" fmla="*/ 5933 h 5972"/>
                <a:gd name="T86" fmla="*/ 3518 w 5134"/>
                <a:gd name="T87" fmla="*/ 5344 h 5972"/>
                <a:gd name="T88" fmla="*/ 4481 w 5134"/>
                <a:gd name="T89" fmla="*/ 4506 h 5972"/>
                <a:gd name="T90" fmla="*/ 4923 w 5134"/>
                <a:gd name="T91" fmla="*/ 3953 h 5972"/>
                <a:gd name="T92" fmla="*/ 5053 w 5134"/>
                <a:gd name="T93" fmla="*/ 2872 h 5972"/>
                <a:gd name="T94" fmla="*/ 4527 w 5134"/>
                <a:gd name="T95" fmla="*/ 1958 h 5972"/>
                <a:gd name="T96" fmla="*/ 4349 w 5134"/>
                <a:gd name="T97" fmla="*/ 1415 h 5972"/>
                <a:gd name="T98" fmla="*/ 4121 w 5134"/>
                <a:gd name="T99" fmla="*/ 866 h 5972"/>
                <a:gd name="T100" fmla="*/ 3680 w 5134"/>
                <a:gd name="T101" fmla="*/ 701 h 5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34" h="5972">
                  <a:moveTo>
                    <a:pt x="2446" y="5963"/>
                  </a:moveTo>
                  <a:cubicBezTo>
                    <a:pt x="2390" y="5954"/>
                    <a:pt x="2334" y="5934"/>
                    <a:pt x="2280" y="5905"/>
                  </a:cubicBezTo>
                  <a:cubicBezTo>
                    <a:pt x="2230" y="5878"/>
                    <a:pt x="2180" y="5843"/>
                    <a:pt x="2130" y="5801"/>
                  </a:cubicBezTo>
                  <a:cubicBezTo>
                    <a:pt x="2049" y="5730"/>
                    <a:pt x="1967" y="5637"/>
                    <a:pt x="1879" y="5516"/>
                  </a:cubicBezTo>
                  <a:cubicBezTo>
                    <a:pt x="1859" y="5488"/>
                    <a:pt x="1839" y="5460"/>
                    <a:pt x="1820" y="5433"/>
                  </a:cubicBezTo>
                  <a:cubicBezTo>
                    <a:pt x="1794" y="5396"/>
                    <a:pt x="1767" y="5357"/>
                    <a:pt x="1740" y="5320"/>
                  </a:cubicBezTo>
                  <a:cubicBezTo>
                    <a:pt x="1648" y="5195"/>
                    <a:pt x="1534" y="5055"/>
                    <a:pt x="1383" y="4962"/>
                  </a:cubicBezTo>
                  <a:cubicBezTo>
                    <a:pt x="1298" y="4909"/>
                    <a:pt x="1204" y="4873"/>
                    <a:pt x="1113" y="4839"/>
                  </a:cubicBezTo>
                  <a:cubicBezTo>
                    <a:pt x="1101" y="4835"/>
                    <a:pt x="1089" y="4830"/>
                    <a:pt x="1077" y="4826"/>
                  </a:cubicBezTo>
                  <a:cubicBezTo>
                    <a:pt x="892" y="4756"/>
                    <a:pt x="727" y="4674"/>
                    <a:pt x="587" y="4583"/>
                  </a:cubicBezTo>
                  <a:cubicBezTo>
                    <a:pt x="420" y="4474"/>
                    <a:pt x="288" y="4351"/>
                    <a:pt x="193" y="4217"/>
                  </a:cubicBezTo>
                  <a:cubicBezTo>
                    <a:pt x="138" y="4138"/>
                    <a:pt x="95" y="4053"/>
                    <a:pt x="65" y="3966"/>
                  </a:cubicBezTo>
                  <a:cubicBezTo>
                    <a:pt x="37" y="3885"/>
                    <a:pt x="19" y="3797"/>
                    <a:pt x="10" y="3695"/>
                  </a:cubicBezTo>
                  <a:cubicBezTo>
                    <a:pt x="1" y="3600"/>
                    <a:pt x="0" y="3507"/>
                    <a:pt x="0" y="3419"/>
                  </a:cubicBezTo>
                  <a:cubicBezTo>
                    <a:pt x="0" y="3259"/>
                    <a:pt x="8" y="3051"/>
                    <a:pt x="64" y="2858"/>
                  </a:cubicBezTo>
                  <a:cubicBezTo>
                    <a:pt x="106" y="2717"/>
                    <a:pt x="180" y="2584"/>
                    <a:pt x="246" y="2466"/>
                  </a:cubicBezTo>
                  <a:cubicBezTo>
                    <a:pt x="251" y="2456"/>
                    <a:pt x="257" y="2446"/>
                    <a:pt x="262" y="2436"/>
                  </a:cubicBezTo>
                  <a:cubicBezTo>
                    <a:pt x="268" y="2426"/>
                    <a:pt x="274" y="2415"/>
                    <a:pt x="279" y="2407"/>
                  </a:cubicBezTo>
                  <a:cubicBezTo>
                    <a:pt x="316" y="2345"/>
                    <a:pt x="376" y="2296"/>
                    <a:pt x="435" y="2249"/>
                  </a:cubicBezTo>
                  <a:cubicBezTo>
                    <a:pt x="481" y="2212"/>
                    <a:pt x="528" y="2174"/>
                    <a:pt x="565" y="2129"/>
                  </a:cubicBezTo>
                  <a:cubicBezTo>
                    <a:pt x="604" y="2081"/>
                    <a:pt x="624" y="2002"/>
                    <a:pt x="625" y="1890"/>
                  </a:cubicBezTo>
                  <a:cubicBezTo>
                    <a:pt x="626" y="1791"/>
                    <a:pt x="613" y="1679"/>
                    <a:pt x="601" y="1580"/>
                  </a:cubicBezTo>
                  <a:cubicBezTo>
                    <a:pt x="590" y="1485"/>
                    <a:pt x="580" y="1396"/>
                    <a:pt x="584" y="1334"/>
                  </a:cubicBezTo>
                  <a:cubicBezTo>
                    <a:pt x="591" y="1213"/>
                    <a:pt x="607" y="1112"/>
                    <a:pt x="635" y="1024"/>
                  </a:cubicBezTo>
                  <a:cubicBezTo>
                    <a:pt x="651" y="973"/>
                    <a:pt x="671" y="925"/>
                    <a:pt x="695" y="884"/>
                  </a:cubicBezTo>
                  <a:cubicBezTo>
                    <a:pt x="721" y="838"/>
                    <a:pt x="752" y="797"/>
                    <a:pt x="786" y="763"/>
                  </a:cubicBezTo>
                  <a:cubicBezTo>
                    <a:pt x="821" y="729"/>
                    <a:pt x="859" y="701"/>
                    <a:pt x="899" y="683"/>
                  </a:cubicBezTo>
                  <a:cubicBezTo>
                    <a:pt x="943" y="662"/>
                    <a:pt x="989" y="653"/>
                    <a:pt x="1033" y="656"/>
                  </a:cubicBezTo>
                  <a:cubicBezTo>
                    <a:pt x="1065" y="658"/>
                    <a:pt x="1098" y="666"/>
                    <a:pt x="1129" y="675"/>
                  </a:cubicBezTo>
                  <a:cubicBezTo>
                    <a:pt x="1150" y="680"/>
                    <a:pt x="1171" y="686"/>
                    <a:pt x="1193" y="690"/>
                  </a:cubicBezTo>
                  <a:cubicBezTo>
                    <a:pt x="1222" y="695"/>
                    <a:pt x="1251" y="696"/>
                    <a:pt x="1279" y="694"/>
                  </a:cubicBezTo>
                  <a:cubicBezTo>
                    <a:pt x="1322" y="691"/>
                    <a:pt x="1366" y="680"/>
                    <a:pt x="1409" y="660"/>
                  </a:cubicBezTo>
                  <a:cubicBezTo>
                    <a:pt x="1448" y="643"/>
                    <a:pt x="1488" y="619"/>
                    <a:pt x="1529" y="589"/>
                  </a:cubicBezTo>
                  <a:cubicBezTo>
                    <a:pt x="1593" y="539"/>
                    <a:pt x="1659" y="473"/>
                    <a:pt x="1730" y="386"/>
                  </a:cubicBezTo>
                  <a:cubicBezTo>
                    <a:pt x="1737" y="378"/>
                    <a:pt x="1744" y="369"/>
                    <a:pt x="1751" y="361"/>
                  </a:cubicBezTo>
                  <a:cubicBezTo>
                    <a:pt x="1813" y="284"/>
                    <a:pt x="1878" y="204"/>
                    <a:pt x="1950" y="141"/>
                  </a:cubicBezTo>
                  <a:cubicBezTo>
                    <a:pt x="1988" y="107"/>
                    <a:pt x="2026" y="80"/>
                    <a:pt x="2065" y="59"/>
                  </a:cubicBezTo>
                  <a:cubicBezTo>
                    <a:pt x="2109" y="35"/>
                    <a:pt x="2154" y="19"/>
                    <a:pt x="2201" y="10"/>
                  </a:cubicBezTo>
                  <a:cubicBezTo>
                    <a:pt x="2252" y="0"/>
                    <a:pt x="2307" y="0"/>
                    <a:pt x="2364" y="11"/>
                  </a:cubicBezTo>
                  <a:cubicBezTo>
                    <a:pt x="2419" y="22"/>
                    <a:pt x="2473" y="41"/>
                    <a:pt x="2526" y="69"/>
                  </a:cubicBezTo>
                  <a:cubicBezTo>
                    <a:pt x="2579" y="97"/>
                    <a:pt x="2627" y="132"/>
                    <a:pt x="2669" y="173"/>
                  </a:cubicBezTo>
                  <a:cubicBezTo>
                    <a:pt x="2713" y="216"/>
                    <a:pt x="2748" y="262"/>
                    <a:pt x="2774" y="312"/>
                  </a:cubicBezTo>
                  <a:cubicBezTo>
                    <a:pt x="2785" y="333"/>
                    <a:pt x="2795" y="356"/>
                    <a:pt x="2807" y="384"/>
                  </a:cubicBezTo>
                  <a:cubicBezTo>
                    <a:pt x="2815" y="404"/>
                    <a:pt x="2823" y="425"/>
                    <a:pt x="2830" y="445"/>
                  </a:cubicBezTo>
                  <a:cubicBezTo>
                    <a:pt x="2864" y="537"/>
                    <a:pt x="2897" y="624"/>
                    <a:pt x="2973" y="688"/>
                  </a:cubicBezTo>
                  <a:cubicBezTo>
                    <a:pt x="3010" y="719"/>
                    <a:pt x="3055" y="741"/>
                    <a:pt x="3108" y="754"/>
                  </a:cubicBezTo>
                  <a:cubicBezTo>
                    <a:pt x="3153" y="765"/>
                    <a:pt x="3205" y="769"/>
                    <a:pt x="3256" y="766"/>
                  </a:cubicBezTo>
                  <a:cubicBezTo>
                    <a:pt x="3303" y="762"/>
                    <a:pt x="3349" y="753"/>
                    <a:pt x="3384" y="746"/>
                  </a:cubicBezTo>
                  <a:cubicBezTo>
                    <a:pt x="3400" y="742"/>
                    <a:pt x="3416" y="738"/>
                    <a:pt x="3432" y="735"/>
                  </a:cubicBezTo>
                  <a:cubicBezTo>
                    <a:pt x="3464" y="727"/>
                    <a:pt x="3498" y="719"/>
                    <a:pt x="3532" y="713"/>
                  </a:cubicBezTo>
                  <a:cubicBezTo>
                    <a:pt x="3638" y="694"/>
                    <a:pt x="3746" y="696"/>
                    <a:pt x="3843" y="718"/>
                  </a:cubicBezTo>
                  <a:cubicBezTo>
                    <a:pt x="3896" y="729"/>
                    <a:pt x="3946" y="747"/>
                    <a:pt x="3991" y="771"/>
                  </a:cubicBezTo>
                  <a:cubicBezTo>
                    <a:pt x="4040" y="796"/>
                    <a:pt x="4084" y="828"/>
                    <a:pt x="4121" y="865"/>
                  </a:cubicBezTo>
                  <a:cubicBezTo>
                    <a:pt x="4156" y="900"/>
                    <a:pt x="4185" y="938"/>
                    <a:pt x="4212" y="983"/>
                  </a:cubicBezTo>
                  <a:cubicBezTo>
                    <a:pt x="4235" y="1023"/>
                    <a:pt x="4255" y="1067"/>
                    <a:pt x="4273" y="1117"/>
                  </a:cubicBezTo>
                  <a:cubicBezTo>
                    <a:pt x="4307" y="1211"/>
                    <a:pt x="4329" y="1315"/>
                    <a:pt x="4350" y="1415"/>
                  </a:cubicBezTo>
                  <a:cubicBezTo>
                    <a:pt x="4362" y="1475"/>
                    <a:pt x="4375" y="1538"/>
                    <a:pt x="4391" y="1597"/>
                  </a:cubicBezTo>
                  <a:cubicBezTo>
                    <a:pt x="4400" y="1631"/>
                    <a:pt x="4410" y="1664"/>
                    <a:pt x="4419" y="1694"/>
                  </a:cubicBezTo>
                  <a:cubicBezTo>
                    <a:pt x="4445" y="1774"/>
                    <a:pt x="4479" y="1858"/>
                    <a:pt x="4527" y="1958"/>
                  </a:cubicBezTo>
                  <a:cubicBezTo>
                    <a:pt x="4592" y="2092"/>
                    <a:pt x="4667" y="2226"/>
                    <a:pt x="4751" y="2357"/>
                  </a:cubicBezTo>
                  <a:cubicBezTo>
                    <a:pt x="4775" y="2394"/>
                    <a:pt x="4800" y="2431"/>
                    <a:pt x="4824" y="2468"/>
                  </a:cubicBezTo>
                  <a:cubicBezTo>
                    <a:pt x="4909" y="2596"/>
                    <a:pt x="4997" y="2728"/>
                    <a:pt x="5054" y="2871"/>
                  </a:cubicBezTo>
                  <a:cubicBezTo>
                    <a:pt x="5102" y="2991"/>
                    <a:pt x="5128" y="3118"/>
                    <a:pt x="5131" y="3249"/>
                  </a:cubicBezTo>
                  <a:cubicBezTo>
                    <a:pt x="5134" y="3374"/>
                    <a:pt x="5116" y="3498"/>
                    <a:pt x="5078" y="3620"/>
                  </a:cubicBezTo>
                  <a:cubicBezTo>
                    <a:pt x="5045" y="3729"/>
                    <a:pt x="4994" y="3839"/>
                    <a:pt x="4924" y="3953"/>
                  </a:cubicBezTo>
                  <a:cubicBezTo>
                    <a:pt x="4867" y="4046"/>
                    <a:pt x="4796" y="4143"/>
                    <a:pt x="4709" y="4249"/>
                  </a:cubicBezTo>
                  <a:cubicBezTo>
                    <a:pt x="4690" y="4271"/>
                    <a:pt x="4672" y="4293"/>
                    <a:pt x="4656" y="4312"/>
                  </a:cubicBezTo>
                  <a:cubicBezTo>
                    <a:pt x="4593" y="4386"/>
                    <a:pt x="4540" y="4447"/>
                    <a:pt x="4481" y="4506"/>
                  </a:cubicBezTo>
                  <a:cubicBezTo>
                    <a:pt x="4373" y="4616"/>
                    <a:pt x="4245" y="4718"/>
                    <a:pt x="4122" y="4816"/>
                  </a:cubicBezTo>
                  <a:cubicBezTo>
                    <a:pt x="4071" y="4857"/>
                    <a:pt x="4018" y="4899"/>
                    <a:pt x="3967" y="4942"/>
                  </a:cubicBezTo>
                  <a:cubicBezTo>
                    <a:pt x="3812" y="5070"/>
                    <a:pt x="3663" y="5210"/>
                    <a:pt x="3518" y="5345"/>
                  </a:cubicBezTo>
                  <a:cubicBezTo>
                    <a:pt x="3491" y="5370"/>
                    <a:pt x="3462" y="5397"/>
                    <a:pt x="3435" y="5423"/>
                  </a:cubicBezTo>
                  <a:cubicBezTo>
                    <a:pt x="3292" y="5556"/>
                    <a:pt x="3150" y="5684"/>
                    <a:pt x="2994" y="5794"/>
                  </a:cubicBezTo>
                  <a:cubicBezTo>
                    <a:pt x="2901" y="5859"/>
                    <a:pt x="2816" y="5905"/>
                    <a:pt x="2735" y="5933"/>
                  </a:cubicBezTo>
                  <a:cubicBezTo>
                    <a:pt x="2687" y="5950"/>
                    <a:pt x="2640" y="5962"/>
                    <a:pt x="2594" y="5967"/>
                  </a:cubicBezTo>
                  <a:cubicBezTo>
                    <a:pt x="2573" y="5969"/>
                    <a:pt x="2553" y="5971"/>
                    <a:pt x="2533" y="5971"/>
                  </a:cubicBezTo>
                  <a:cubicBezTo>
                    <a:pt x="2503" y="5971"/>
                    <a:pt x="2474" y="5968"/>
                    <a:pt x="2446" y="5963"/>
                  </a:cubicBezTo>
                  <a:moveTo>
                    <a:pt x="3532" y="714"/>
                  </a:moveTo>
                  <a:cubicBezTo>
                    <a:pt x="3498" y="720"/>
                    <a:pt x="3465" y="728"/>
                    <a:pt x="3432" y="735"/>
                  </a:cubicBezTo>
                  <a:cubicBezTo>
                    <a:pt x="3416" y="739"/>
                    <a:pt x="3400" y="743"/>
                    <a:pt x="3384" y="746"/>
                  </a:cubicBezTo>
                  <a:cubicBezTo>
                    <a:pt x="3349" y="754"/>
                    <a:pt x="3303" y="763"/>
                    <a:pt x="3256" y="766"/>
                  </a:cubicBezTo>
                  <a:cubicBezTo>
                    <a:pt x="3205" y="770"/>
                    <a:pt x="3153" y="766"/>
                    <a:pt x="3108" y="755"/>
                  </a:cubicBezTo>
                  <a:cubicBezTo>
                    <a:pt x="3055" y="742"/>
                    <a:pt x="3010" y="720"/>
                    <a:pt x="2973" y="689"/>
                  </a:cubicBezTo>
                  <a:cubicBezTo>
                    <a:pt x="2896" y="625"/>
                    <a:pt x="2864" y="538"/>
                    <a:pt x="2829" y="446"/>
                  </a:cubicBezTo>
                  <a:cubicBezTo>
                    <a:pt x="2822" y="425"/>
                    <a:pt x="2814" y="405"/>
                    <a:pt x="2806" y="384"/>
                  </a:cubicBezTo>
                  <a:cubicBezTo>
                    <a:pt x="2795" y="356"/>
                    <a:pt x="2784" y="333"/>
                    <a:pt x="2773" y="312"/>
                  </a:cubicBezTo>
                  <a:cubicBezTo>
                    <a:pt x="2748" y="263"/>
                    <a:pt x="2712" y="216"/>
                    <a:pt x="2669" y="174"/>
                  </a:cubicBezTo>
                  <a:cubicBezTo>
                    <a:pt x="2627" y="133"/>
                    <a:pt x="2579" y="98"/>
                    <a:pt x="2526" y="70"/>
                  </a:cubicBezTo>
                  <a:cubicBezTo>
                    <a:pt x="2473" y="42"/>
                    <a:pt x="2418" y="22"/>
                    <a:pt x="2364" y="12"/>
                  </a:cubicBezTo>
                  <a:cubicBezTo>
                    <a:pt x="2307" y="1"/>
                    <a:pt x="2252" y="1"/>
                    <a:pt x="2201" y="10"/>
                  </a:cubicBezTo>
                  <a:cubicBezTo>
                    <a:pt x="2154" y="20"/>
                    <a:pt x="2109" y="36"/>
                    <a:pt x="2066" y="59"/>
                  </a:cubicBezTo>
                  <a:cubicBezTo>
                    <a:pt x="2027" y="81"/>
                    <a:pt x="1989" y="107"/>
                    <a:pt x="1950" y="141"/>
                  </a:cubicBezTo>
                  <a:cubicBezTo>
                    <a:pt x="1878" y="205"/>
                    <a:pt x="1814" y="284"/>
                    <a:pt x="1751" y="361"/>
                  </a:cubicBezTo>
                  <a:cubicBezTo>
                    <a:pt x="1744" y="370"/>
                    <a:pt x="1738" y="378"/>
                    <a:pt x="1731" y="387"/>
                  </a:cubicBezTo>
                  <a:cubicBezTo>
                    <a:pt x="1660" y="474"/>
                    <a:pt x="1594" y="540"/>
                    <a:pt x="1529" y="589"/>
                  </a:cubicBezTo>
                  <a:cubicBezTo>
                    <a:pt x="1489" y="620"/>
                    <a:pt x="1449" y="644"/>
                    <a:pt x="1409" y="661"/>
                  </a:cubicBezTo>
                  <a:cubicBezTo>
                    <a:pt x="1366" y="680"/>
                    <a:pt x="1322" y="692"/>
                    <a:pt x="1279" y="695"/>
                  </a:cubicBezTo>
                  <a:cubicBezTo>
                    <a:pt x="1251" y="697"/>
                    <a:pt x="1222" y="695"/>
                    <a:pt x="1193" y="690"/>
                  </a:cubicBezTo>
                  <a:cubicBezTo>
                    <a:pt x="1171" y="687"/>
                    <a:pt x="1149" y="681"/>
                    <a:pt x="1129" y="675"/>
                  </a:cubicBezTo>
                  <a:cubicBezTo>
                    <a:pt x="1097" y="667"/>
                    <a:pt x="1065" y="658"/>
                    <a:pt x="1033" y="656"/>
                  </a:cubicBezTo>
                  <a:cubicBezTo>
                    <a:pt x="989" y="653"/>
                    <a:pt x="944" y="663"/>
                    <a:pt x="899" y="683"/>
                  </a:cubicBezTo>
                  <a:cubicBezTo>
                    <a:pt x="860" y="702"/>
                    <a:pt x="821" y="729"/>
                    <a:pt x="787" y="763"/>
                  </a:cubicBezTo>
                  <a:cubicBezTo>
                    <a:pt x="752" y="798"/>
                    <a:pt x="721" y="838"/>
                    <a:pt x="696" y="884"/>
                  </a:cubicBezTo>
                  <a:cubicBezTo>
                    <a:pt x="672" y="926"/>
                    <a:pt x="652" y="973"/>
                    <a:pt x="636" y="1024"/>
                  </a:cubicBezTo>
                  <a:cubicBezTo>
                    <a:pt x="608" y="1112"/>
                    <a:pt x="591" y="1214"/>
                    <a:pt x="584" y="1334"/>
                  </a:cubicBezTo>
                  <a:cubicBezTo>
                    <a:pt x="581" y="1396"/>
                    <a:pt x="591" y="1485"/>
                    <a:pt x="602" y="1580"/>
                  </a:cubicBezTo>
                  <a:cubicBezTo>
                    <a:pt x="614" y="1679"/>
                    <a:pt x="627" y="1791"/>
                    <a:pt x="626" y="1890"/>
                  </a:cubicBezTo>
                  <a:cubicBezTo>
                    <a:pt x="624" y="2003"/>
                    <a:pt x="605" y="2081"/>
                    <a:pt x="565" y="2129"/>
                  </a:cubicBezTo>
                  <a:cubicBezTo>
                    <a:pt x="529" y="2174"/>
                    <a:pt x="481" y="2212"/>
                    <a:pt x="435" y="2249"/>
                  </a:cubicBezTo>
                  <a:cubicBezTo>
                    <a:pt x="377" y="2296"/>
                    <a:pt x="316" y="2345"/>
                    <a:pt x="280" y="2407"/>
                  </a:cubicBezTo>
                  <a:cubicBezTo>
                    <a:pt x="275" y="2416"/>
                    <a:pt x="269" y="2426"/>
                    <a:pt x="263" y="2436"/>
                  </a:cubicBezTo>
                  <a:cubicBezTo>
                    <a:pt x="258" y="2446"/>
                    <a:pt x="252" y="2456"/>
                    <a:pt x="246" y="2466"/>
                  </a:cubicBezTo>
                  <a:cubicBezTo>
                    <a:pt x="181" y="2584"/>
                    <a:pt x="107" y="2717"/>
                    <a:pt x="65" y="2858"/>
                  </a:cubicBezTo>
                  <a:cubicBezTo>
                    <a:pt x="9" y="3051"/>
                    <a:pt x="1" y="3259"/>
                    <a:pt x="1" y="3419"/>
                  </a:cubicBezTo>
                  <a:cubicBezTo>
                    <a:pt x="1" y="3507"/>
                    <a:pt x="2" y="3600"/>
                    <a:pt x="11" y="3694"/>
                  </a:cubicBezTo>
                  <a:cubicBezTo>
                    <a:pt x="20" y="3796"/>
                    <a:pt x="38" y="3885"/>
                    <a:pt x="66" y="3966"/>
                  </a:cubicBezTo>
                  <a:cubicBezTo>
                    <a:pt x="95" y="4053"/>
                    <a:pt x="139" y="4137"/>
                    <a:pt x="194" y="4216"/>
                  </a:cubicBezTo>
                  <a:cubicBezTo>
                    <a:pt x="289" y="4351"/>
                    <a:pt x="421" y="4474"/>
                    <a:pt x="588" y="4582"/>
                  </a:cubicBezTo>
                  <a:cubicBezTo>
                    <a:pt x="727" y="4673"/>
                    <a:pt x="892" y="4755"/>
                    <a:pt x="1078" y="4825"/>
                  </a:cubicBezTo>
                  <a:cubicBezTo>
                    <a:pt x="1089" y="4829"/>
                    <a:pt x="1101" y="4834"/>
                    <a:pt x="1113" y="4838"/>
                  </a:cubicBezTo>
                  <a:cubicBezTo>
                    <a:pt x="1204" y="4873"/>
                    <a:pt x="1298" y="4908"/>
                    <a:pt x="1384" y="4961"/>
                  </a:cubicBezTo>
                  <a:cubicBezTo>
                    <a:pt x="1534" y="5054"/>
                    <a:pt x="1648" y="5194"/>
                    <a:pt x="1740" y="5319"/>
                  </a:cubicBezTo>
                  <a:cubicBezTo>
                    <a:pt x="1767" y="5357"/>
                    <a:pt x="1795" y="5395"/>
                    <a:pt x="1821" y="5432"/>
                  </a:cubicBezTo>
                  <a:cubicBezTo>
                    <a:pt x="1840" y="5460"/>
                    <a:pt x="1860" y="5488"/>
                    <a:pt x="1880" y="5515"/>
                  </a:cubicBezTo>
                  <a:cubicBezTo>
                    <a:pt x="1967" y="5637"/>
                    <a:pt x="2049" y="5730"/>
                    <a:pt x="2131" y="5800"/>
                  </a:cubicBezTo>
                  <a:cubicBezTo>
                    <a:pt x="2180" y="5843"/>
                    <a:pt x="2230" y="5878"/>
                    <a:pt x="2280" y="5904"/>
                  </a:cubicBezTo>
                  <a:cubicBezTo>
                    <a:pt x="2335" y="5933"/>
                    <a:pt x="2391" y="5953"/>
                    <a:pt x="2446" y="5962"/>
                  </a:cubicBezTo>
                  <a:cubicBezTo>
                    <a:pt x="2494" y="5971"/>
                    <a:pt x="2544" y="5972"/>
                    <a:pt x="2594" y="5966"/>
                  </a:cubicBezTo>
                  <a:cubicBezTo>
                    <a:pt x="2640" y="5961"/>
                    <a:pt x="2687" y="5950"/>
                    <a:pt x="2735" y="5933"/>
                  </a:cubicBezTo>
                  <a:cubicBezTo>
                    <a:pt x="2816" y="5904"/>
                    <a:pt x="2901" y="5858"/>
                    <a:pt x="2993" y="5793"/>
                  </a:cubicBezTo>
                  <a:cubicBezTo>
                    <a:pt x="3150" y="5683"/>
                    <a:pt x="3291" y="5555"/>
                    <a:pt x="3434" y="5422"/>
                  </a:cubicBezTo>
                  <a:cubicBezTo>
                    <a:pt x="3462" y="5396"/>
                    <a:pt x="3490" y="5370"/>
                    <a:pt x="3518" y="5344"/>
                  </a:cubicBezTo>
                  <a:cubicBezTo>
                    <a:pt x="3662" y="5209"/>
                    <a:pt x="3812" y="5070"/>
                    <a:pt x="3966" y="4941"/>
                  </a:cubicBezTo>
                  <a:cubicBezTo>
                    <a:pt x="4017" y="4899"/>
                    <a:pt x="4071" y="4856"/>
                    <a:pt x="4122" y="4815"/>
                  </a:cubicBezTo>
                  <a:cubicBezTo>
                    <a:pt x="4245" y="4717"/>
                    <a:pt x="4372" y="4615"/>
                    <a:pt x="4481" y="4506"/>
                  </a:cubicBezTo>
                  <a:cubicBezTo>
                    <a:pt x="4539" y="4446"/>
                    <a:pt x="4593" y="4385"/>
                    <a:pt x="4655" y="4312"/>
                  </a:cubicBezTo>
                  <a:cubicBezTo>
                    <a:pt x="4671" y="4293"/>
                    <a:pt x="4690" y="4271"/>
                    <a:pt x="4708" y="4248"/>
                  </a:cubicBezTo>
                  <a:cubicBezTo>
                    <a:pt x="4796" y="4143"/>
                    <a:pt x="4866" y="4046"/>
                    <a:pt x="4923" y="3953"/>
                  </a:cubicBezTo>
                  <a:cubicBezTo>
                    <a:pt x="4993" y="3838"/>
                    <a:pt x="5044" y="3729"/>
                    <a:pt x="5078" y="3619"/>
                  </a:cubicBezTo>
                  <a:cubicBezTo>
                    <a:pt x="5115" y="3498"/>
                    <a:pt x="5133" y="3374"/>
                    <a:pt x="5130" y="3249"/>
                  </a:cubicBezTo>
                  <a:cubicBezTo>
                    <a:pt x="5127" y="3118"/>
                    <a:pt x="5101" y="2991"/>
                    <a:pt x="5053" y="2872"/>
                  </a:cubicBezTo>
                  <a:cubicBezTo>
                    <a:pt x="4996" y="2728"/>
                    <a:pt x="4908" y="2596"/>
                    <a:pt x="4823" y="2468"/>
                  </a:cubicBezTo>
                  <a:cubicBezTo>
                    <a:pt x="4799" y="2432"/>
                    <a:pt x="4774" y="2395"/>
                    <a:pt x="4751" y="2358"/>
                  </a:cubicBezTo>
                  <a:cubicBezTo>
                    <a:pt x="4666" y="2226"/>
                    <a:pt x="4591" y="2092"/>
                    <a:pt x="4527" y="1958"/>
                  </a:cubicBezTo>
                  <a:cubicBezTo>
                    <a:pt x="4479" y="1858"/>
                    <a:pt x="4444" y="1775"/>
                    <a:pt x="4419" y="1695"/>
                  </a:cubicBezTo>
                  <a:cubicBezTo>
                    <a:pt x="4409" y="1664"/>
                    <a:pt x="4399" y="1631"/>
                    <a:pt x="4390" y="1597"/>
                  </a:cubicBezTo>
                  <a:cubicBezTo>
                    <a:pt x="4375" y="1538"/>
                    <a:pt x="4362" y="1475"/>
                    <a:pt x="4349" y="1415"/>
                  </a:cubicBezTo>
                  <a:cubicBezTo>
                    <a:pt x="4328" y="1315"/>
                    <a:pt x="4307" y="1212"/>
                    <a:pt x="4273" y="1118"/>
                  </a:cubicBezTo>
                  <a:cubicBezTo>
                    <a:pt x="4254" y="1067"/>
                    <a:pt x="4234" y="1023"/>
                    <a:pt x="4211" y="983"/>
                  </a:cubicBezTo>
                  <a:cubicBezTo>
                    <a:pt x="4185" y="938"/>
                    <a:pt x="4155" y="900"/>
                    <a:pt x="4121" y="866"/>
                  </a:cubicBezTo>
                  <a:cubicBezTo>
                    <a:pt x="4083" y="828"/>
                    <a:pt x="4040" y="797"/>
                    <a:pt x="3991" y="772"/>
                  </a:cubicBezTo>
                  <a:cubicBezTo>
                    <a:pt x="3946" y="748"/>
                    <a:pt x="3896" y="730"/>
                    <a:pt x="3843" y="718"/>
                  </a:cubicBezTo>
                  <a:cubicBezTo>
                    <a:pt x="3791" y="707"/>
                    <a:pt x="3736" y="701"/>
                    <a:pt x="3680" y="701"/>
                  </a:cubicBezTo>
                  <a:cubicBezTo>
                    <a:pt x="3631" y="701"/>
                    <a:pt x="3581" y="705"/>
                    <a:pt x="3532" y="7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4" name="Freeform 51">
              <a:extLst>
                <a:ext uri="{FF2B5EF4-FFF2-40B4-BE49-F238E27FC236}">
                  <a16:creationId xmlns:a16="http://schemas.microsoft.com/office/drawing/2014/main" id="{51358214-15AB-470C-B322-DB37ED6692B4}"/>
                </a:ext>
              </a:extLst>
            </p:cNvPr>
            <p:cNvSpPr>
              <a:spLocks noEditPoints="1"/>
            </p:cNvSpPr>
            <p:nvPr/>
          </p:nvSpPr>
          <p:spPr bwMode="auto">
            <a:xfrm>
              <a:off x="3823" y="-5"/>
              <a:ext cx="3853" cy="4451"/>
            </a:xfrm>
            <a:custGeom>
              <a:avLst/>
              <a:gdLst>
                <a:gd name="T0" fmla="*/ 2144 w 5206"/>
                <a:gd name="T1" fmla="*/ 5837 h 6014"/>
                <a:gd name="T2" fmla="*/ 1751 w 5206"/>
                <a:gd name="T3" fmla="*/ 5357 h 6014"/>
                <a:gd name="T4" fmla="*/ 1114 w 5206"/>
                <a:gd name="T5" fmla="*/ 4872 h 6014"/>
                <a:gd name="T6" fmla="*/ 382 w 5206"/>
                <a:gd name="T7" fmla="*/ 4459 h 6014"/>
                <a:gd name="T8" fmla="*/ 15 w 5206"/>
                <a:gd name="T9" fmla="*/ 3749 h 6014"/>
                <a:gd name="T10" fmla="*/ 59 w 5206"/>
                <a:gd name="T11" fmla="*/ 2920 h 6014"/>
                <a:gd name="T12" fmla="*/ 274 w 5206"/>
                <a:gd name="T13" fmla="*/ 2420 h 6014"/>
                <a:gd name="T14" fmla="*/ 626 w 5206"/>
                <a:gd name="T15" fmla="*/ 1864 h 6014"/>
                <a:gd name="T16" fmla="*/ 668 w 5206"/>
                <a:gd name="T17" fmla="*/ 1015 h 6014"/>
                <a:gd name="T18" fmla="*/ 938 w 5206"/>
                <a:gd name="T19" fmla="*/ 681 h 6014"/>
                <a:gd name="T20" fmla="*/ 1233 w 5206"/>
                <a:gd name="T21" fmla="*/ 677 h 6014"/>
                <a:gd name="T22" fmla="*/ 1569 w 5206"/>
                <a:gd name="T23" fmla="*/ 567 h 6014"/>
                <a:gd name="T24" fmla="*/ 2117 w 5206"/>
                <a:gd name="T25" fmla="*/ 62 h 6014"/>
                <a:gd name="T26" fmla="*/ 2729 w 5206"/>
                <a:gd name="T27" fmla="*/ 184 h 6014"/>
                <a:gd name="T28" fmla="*/ 2896 w 5206"/>
                <a:gd name="T29" fmla="*/ 445 h 6014"/>
                <a:gd name="T30" fmla="*/ 3460 w 5206"/>
                <a:gd name="T31" fmla="*/ 738 h 6014"/>
                <a:gd name="T32" fmla="*/ 3917 w 5206"/>
                <a:gd name="T33" fmla="*/ 724 h 6014"/>
                <a:gd name="T34" fmla="*/ 4398 w 5206"/>
                <a:gd name="T35" fmla="*/ 1396 h 6014"/>
                <a:gd name="T36" fmla="*/ 4596 w 5206"/>
                <a:gd name="T37" fmla="*/ 1961 h 6014"/>
                <a:gd name="T38" fmla="*/ 5132 w 5206"/>
                <a:gd name="T39" fmla="*/ 2864 h 6014"/>
                <a:gd name="T40" fmla="*/ 4977 w 5206"/>
                <a:gd name="T41" fmla="*/ 3959 h 6014"/>
                <a:gd name="T42" fmla="*/ 4704 w 5206"/>
                <a:gd name="T43" fmla="*/ 4324 h 6014"/>
                <a:gd name="T44" fmla="*/ 4142 w 5206"/>
                <a:gd name="T45" fmla="*/ 4883 h 6014"/>
                <a:gd name="T46" fmla="*/ 3478 w 5206"/>
                <a:gd name="T47" fmla="*/ 5470 h 6014"/>
                <a:gd name="T48" fmla="*/ 2610 w 5206"/>
                <a:gd name="T49" fmla="*/ 6010 h 6014"/>
                <a:gd name="T50" fmla="*/ 3608 w 5206"/>
                <a:gd name="T51" fmla="*/ 711 h 6014"/>
                <a:gd name="T52" fmla="*/ 3332 w 5206"/>
                <a:gd name="T53" fmla="*/ 756 h 6014"/>
                <a:gd name="T54" fmla="*/ 2871 w 5206"/>
                <a:gd name="T55" fmla="*/ 388 h 6014"/>
                <a:gd name="T56" fmla="*/ 2585 w 5206"/>
                <a:gd name="T57" fmla="*/ 82 h 6014"/>
                <a:gd name="T58" fmla="*/ 1993 w 5206"/>
                <a:gd name="T59" fmla="*/ 144 h 6014"/>
                <a:gd name="T60" fmla="*/ 1450 w 5206"/>
                <a:gd name="T61" fmla="*/ 641 h 6014"/>
                <a:gd name="T62" fmla="*/ 1168 w 5206"/>
                <a:gd name="T63" fmla="*/ 666 h 6014"/>
                <a:gd name="T64" fmla="*/ 938 w 5206"/>
                <a:gd name="T65" fmla="*/ 681 h 6014"/>
                <a:gd name="T66" fmla="*/ 669 w 5206"/>
                <a:gd name="T67" fmla="*/ 1015 h 6014"/>
                <a:gd name="T68" fmla="*/ 627 w 5206"/>
                <a:gd name="T69" fmla="*/ 1864 h 6014"/>
                <a:gd name="T70" fmla="*/ 274 w 5206"/>
                <a:gd name="T71" fmla="*/ 2420 h 6014"/>
                <a:gd name="T72" fmla="*/ 60 w 5206"/>
                <a:gd name="T73" fmla="*/ 2920 h 6014"/>
                <a:gd name="T74" fmla="*/ 16 w 5206"/>
                <a:gd name="T75" fmla="*/ 3749 h 6014"/>
                <a:gd name="T76" fmla="*/ 383 w 5206"/>
                <a:gd name="T77" fmla="*/ 4458 h 6014"/>
                <a:gd name="T78" fmla="*/ 1115 w 5206"/>
                <a:gd name="T79" fmla="*/ 4871 h 6014"/>
                <a:gd name="T80" fmla="*/ 1751 w 5206"/>
                <a:gd name="T81" fmla="*/ 5356 h 6014"/>
                <a:gd name="T82" fmla="*/ 2144 w 5206"/>
                <a:gd name="T83" fmla="*/ 5837 h 6014"/>
                <a:gd name="T84" fmla="*/ 2610 w 5206"/>
                <a:gd name="T85" fmla="*/ 6009 h 6014"/>
                <a:gd name="T86" fmla="*/ 3477 w 5206"/>
                <a:gd name="T87" fmla="*/ 5470 h 6014"/>
                <a:gd name="T88" fmla="*/ 4142 w 5206"/>
                <a:gd name="T89" fmla="*/ 4883 h 6014"/>
                <a:gd name="T90" fmla="*/ 4704 w 5206"/>
                <a:gd name="T91" fmla="*/ 4323 h 6014"/>
                <a:gd name="T92" fmla="*/ 4977 w 5206"/>
                <a:gd name="T93" fmla="*/ 3958 h 6014"/>
                <a:gd name="T94" fmla="*/ 5131 w 5206"/>
                <a:gd name="T95" fmla="*/ 2864 h 6014"/>
                <a:gd name="T96" fmla="*/ 4596 w 5206"/>
                <a:gd name="T97" fmla="*/ 1961 h 6014"/>
                <a:gd name="T98" fmla="*/ 4397 w 5206"/>
                <a:gd name="T99" fmla="*/ 1396 h 6014"/>
                <a:gd name="T100" fmla="*/ 3917 w 5206"/>
                <a:gd name="T101" fmla="*/ 725 h 6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06" h="6014">
                  <a:moveTo>
                    <a:pt x="2460" y="6003"/>
                  </a:moveTo>
                  <a:cubicBezTo>
                    <a:pt x="2404" y="5993"/>
                    <a:pt x="2348" y="5973"/>
                    <a:pt x="2293" y="5943"/>
                  </a:cubicBezTo>
                  <a:cubicBezTo>
                    <a:pt x="2243" y="5916"/>
                    <a:pt x="2193" y="5880"/>
                    <a:pt x="2144" y="5837"/>
                  </a:cubicBezTo>
                  <a:cubicBezTo>
                    <a:pt x="2062" y="5766"/>
                    <a:pt x="1982" y="5676"/>
                    <a:pt x="1892" y="5552"/>
                  </a:cubicBezTo>
                  <a:cubicBezTo>
                    <a:pt x="1873" y="5526"/>
                    <a:pt x="1854" y="5500"/>
                    <a:pt x="1835" y="5474"/>
                  </a:cubicBezTo>
                  <a:cubicBezTo>
                    <a:pt x="1808" y="5435"/>
                    <a:pt x="1779" y="5395"/>
                    <a:pt x="1751" y="5357"/>
                  </a:cubicBezTo>
                  <a:cubicBezTo>
                    <a:pt x="1690" y="5276"/>
                    <a:pt x="1638" y="5213"/>
                    <a:pt x="1586" y="5159"/>
                  </a:cubicBezTo>
                  <a:cubicBezTo>
                    <a:pt x="1522" y="5093"/>
                    <a:pt x="1458" y="5040"/>
                    <a:pt x="1391" y="4999"/>
                  </a:cubicBezTo>
                  <a:cubicBezTo>
                    <a:pt x="1304" y="4945"/>
                    <a:pt x="1208" y="4908"/>
                    <a:pt x="1114" y="4872"/>
                  </a:cubicBezTo>
                  <a:cubicBezTo>
                    <a:pt x="1105" y="4868"/>
                    <a:pt x="1095" y="4865"/>
                    <a:pt x="1085" y="4861"/>
                  </a:cubicBezTo>
                  <a:cubicBezTo>
                    <a:pt x="899" y="4790"/>
                    <a:pt x="736" y="4709"/>
                    <a:pt x="598" y="4622"/>
                  </a:cubicBezTo>
                  <a:cubicBezTo>
                    <a:pt x="518" y="4571"/>
                    <a:pt x="446" y="4516"/>
                    <a:pt x="382" y="4459"/>
                  </a:cubicBezTo>
                  <a:cubicBezTo>
                    <a:pt x="314" y="4397"/>
                    <a:pt x="254" y="4331"/>
                    <a:pt x="204" y="4263"/>
                  </a:cubicBezTo>
                  <a:cubicBezTo>
                    <a:pt x="149" y="4185"/>
                    <a:pt x="105" y="4102"/>
                    <a:pt x="74" y="4016"/>
                  </a:cubicBezTo>
                  <a:cubicBezTo>
                    <a:pt x="45" y="3937"/>
                    <a:pt x="26" y="3849"/>
                    <a:pt x="15" y="3749"/>
                  </a:cubicBezTo>
                  <a:cubicBezTo>
                    <a:pt x="6" y="3663"/>
                    <a:pt x="3" y="3578"/>
                    <a:pt x="2" y="3476"/>
                  </a:cubicBezTo>
                  <a:cubicBezTo>
                    <a:pt x="0" y="3372"/>
                    <a:pt x="4" y="3279"/>
                    <a:pt x="12" y="3193"/>
                  </a:cubicBezTo>
                  <a:cubicBezTo>
                    <a:pt x="21" y="3093"/>
                    <a:pt x="36" y="3003"/>
                    <a:pt x="59" y="2920"/>
                  </a:cubicBezTo>
                  <a:cubicBezTo>
                    <a:pt x="93" y="2794"/>
                    <a:pt x="151" y="2675"/>
                    <a:pt x="206" y="2561"/>
                  </a:cubicBezTo>
                  <a:cubicBezTo>
                    <a:pt x="225" y="2523"/>
                    <a:pt x="242" y="2488"/>
                    <a:pt x="258" y="2453"/>
                  </a:cubicBezTo>
                  <a:cubicBezTo>
                    <a:pt x="263" y="2441"/>
                    <a:pt x="268" y="2430"/>
                    <a:pt x="274" y="2420"/>
                  </a:cubicBezTo>
                  <a:cubicBezTo>
                    <a:pt x="311" y="2343"/>
                    <a:pt x="374" y="2285"/>
                    <a:pt x="440" y="2222"/>
                  </a:cubicBezTo>
                  <a:cubicBezTo>
                    <a:pt x="482" y="2183"/>
                    <a:pt x="525" y="2143"/>
                    <a:pt x="561" y="2098"/>
                  </a:cubicBezTo>
                  <a:cubicBezTo>
                    <a:pt x="599" y="2049"/>
                    <a:pt x="621" y="1973"/>
                    <a:pt x="626" y="1864"/>
                  </a:cubicBezTo>
                  <a:cubicBezTo>
                    <a:pt x="630" y="1769"/>
                    <a:pt x="622" y="1665"/>
                    <a:pt x="614" y="1565"/>
                  </a:cubicBezTo>
                  <a:cubicBezTo>
                    <a:pt x="607" y="1470"/>
                    <a:pt x="600" y="1380"/>
                    <a:pt x="606" y="1317"/>
                  </a:cubicBezTo>
                  <a:cubicBezTo>
                    <a:pt x="619" y="1198"/>
                    <a:pt x="639" y="1099"/>
                    <a:pt x="668" y="1015"/>
                  </a:cubicBezTo>
                  <a:cubicBezTo>
                    <a:pt x="685" y="965"/>
                    <a:pt x="707" y="919"/>
                    <a:pt x="731" y="878"/>
                  </a:cubicBezTo>
                  <a:cubicBezTo>
                    <a:pt x="757" y="834"/>
                    <a:pt x="789" y="794"/>
                    <a:pt x="824" y="760"/>
                  </a:cubicBezTo>
                  <a:cubicBezTo>
                    <a:pt x="859" y="727"/>
                    <a:pt x="898" y="699"/>
                    <a:pt x="938" y="681"/>
                  </a:cubicBezTo>
                  <a:cubicBezTo>
                    <a:pt x="983" y="659"/>
                    <a:pt x="1028" y="649"/>
                    <a:pt x="1072" y="651"/>
                  </a:cubicBezTo>
                  <a:cubicBezTo>
                    <a:pt x="1105" y="652"/>
                    <a:pt x="1137" y="659"/>
                    <a:pt x="1168" y="665"/>
                  </a:cubicBezTo>
                  <a:cubicBezTo>
                    <a:pt x="1190" y="670"/>
                    <a:pt x="1211" y="674"/>
                    <a:pt x="1233" y="677"/>
                  </a:cubicBezTo>
                  <a:cubicBezTo>
                    <a:pt x="1262" y="681"/>
                    <a:pt x="1291" y="681"/>
                    <a:pt x="1320" y="678"/>
                  </a:cubicBezTo>
                  <a:cubicBezTo>
                    <a:pt x="1362" y="673"/>
                    <a:pt x="1406" y="661"/>
                    <a:pt x="1449" y="641"/>
                  </a:cubicBezTo>
                  <a:cubicBezTo>
                    <a:pt x="1488" y="623"/>
                    <a:pt x="1529" y="598"/>
                    <a:pt x="1569" y="567"/>
                  </a:cubicBezTo>
                  <a:cubicBezTo>
                    <a:pt x="1651" y="504"/>
                    <a:pt x="1722" y="427"/>
                    <a:pt x="1775" y="366"/>
                  </a:cubicBezTo>
                  <a:cubicBezTo>
                    <a:pt x="1843" y="288"/>
                    <a:pt x="1914" y="206"/>
                    <a:pt x="1992" y="143"/>
                  </a:cubicBezTo>
                  <a:cubicBezTo>
                    <a:pt x="2034" y="109"/>
                    <a:pt x="2075" y="82"/>
                    <a:pt x="2117" y="62"/>
                  </a:cubicBezTo>
                  <a:cubicBezTo>
                    <a:pt x="2163" y="39"/>
                    <a:pt x="2211" y="24"/>
                    <a:pt x="2261" y="16"/>
                  </a:cubicBezTo>
                  <a:cubicBezTo>
                    <a:pt x="2361" y="0"/>
                    <a:pt x="2476" y="24"/>
                    <a:pt x="2585" y="81"/>
                  </a:cubicBezTo>
                  <a:cubicBezTo>
                    <a:pt x="2637" y="109"/>
                    <a:pt x="2686" y="144"/>
                    <a:pt x="2729" y="184"/>
                  </a:cubicBezTo>
                  <a:cubicBezTo>
                    <a:pt x="2773" y="225"/>
                    <a:pt x="2809" y="270"/>
                    <a:pt x="2836" y="319"/>
                  </a:cubicBezTo>
                  <a:cubicBezTo>
                    <a:pt x="2848" y="339"/>
                    <a:pt x="2859" y="362"/>
                    <a:pt x="2872" y="388"/>
                  </a:cubicBezTo>
                  <a:cubicBezTo>
                    <a:pt x="2880" y="407"/>
                    <a:pt x="2888" y="426"/>
                    <a:pt x="2896" y="445"/>
                  </a:cubicBezTo>
                  <a:cubicBezTo>
                    <a:pt x="2934" y="534"/>
                    <a:pt x="2970" y="618"/>
                    <a:pt x="3049" y="680"/>
                  </a:cubicBezTo>
                  <a:cubicBezTo>
                    <a:pt x="3143" y="754"/>
                    <a:pt x="3267" y="759"/>
                    <a:pt x="3332" y="755"/>
                  </a:cubicBezTo>
                  <a:cubicBezTo>
                    <a:pt x="3378" y="753"/>
                    <a:pt x="3423" y="745"/>
                    <a:pt x="3460" y="738"/>
                  </a:cubicBezTo>
                  <a:cubicBezTo>
                    <a:pt x="3474" y="735"/>
                    <a:pt x="3489" y="732"/>
                    <a:pt x="3503" y="729"/>
                  </a:cubicBezTo>
                  <a:cubicBezTo>
                    <a:pt x="3537" y="722"/>
                    <a:pt x="3572" y="715"/>
                    <a:pt x="3607" y="710"/>
                  </a:cubicBezTo>
                  <a:cubicBezTo>
                    <a:pt x="3714" y="695"/>
                    <a:pt x="3821" y="699"/>
                    <a:pt x="3917" y="724"/>
                  </a:cubicBezTo>
                  <a:cubicBezTo>
                    <a:pt x="4026" y="752"/>
                    <a:pt x="4118" y="804"/>
                    <a:pt x="4188" y="878"/>
                  </a:cubicBezTo>
                  <a:cubicBezTo>
                    <a:pt x="4247" y="940"/>
                    <a:pt x="4292" y="1018"/>
                    <a:pt x="4327" y="1117"/>
                  </a:cubicBezTo>
                  <a:cubicBezTo>
                    <a:pt x="4358" y="1206"/>
                    <a:pt x="4378" y="1302"/>
                    <a:pt x="4398" y="1396"/>
                  </a:cubicBezTo>
                  <a:cubicBezTo>
                    <a:pt x="4413" y="1467"/>
                    <a:pt x="4428" y="1541"/>
                    <a:pt x="4448" y="1611"/>
                  </a:cubicBezTo>
                  <a:cubicBezTo>
                    <a:pt x="4458" y="1644"/>
                    <a:pt x="4468" y="1676"/>
                    <a:pt x="4479" y="1706"/>
                  </a:cubicBezTo>
                  <a:cubicBezTo>
                    <a:pt x="4514" y="1801"/>
                    <a:pt x="4558" y="1888"/>
                    <a:pt x="4596" y="1961"/>
                  </a:cubicBezTo>
                  <a:cubicBezTo>
                    <a:pt x="4665" y="2090"/>
                    <a:pt x="4743" y="2221"/>
                    <a:pt x="4829" y="2351"/>
                  </a:cubicBezTo>
                  <a:cubicBezTo>
                    <a:pt x="4848" y="2380"/>
                    <a:pt x="4869" y="2410"/>
                    <a:pt x="4888" y="2439"/>
                  </a:cubicBezTo>
                  <a:cubicBezTo>
                    <a:pt x="4979" y="2573"/>
                    <a:pt x="5072" y="2712"/>
                    <a:pt x="5132" y="2864"/>
                  </a:cubicBezTo>
                  <a:cubicBezTo>
                    <a:pt x="5180" y="2985"/>
                    <a:pt x="5204" y="3115"/>
                    <a:pt x="5205" y="3248"/>
                  </a:cubicBezTo>
                  <a:cubicBezTo>
                    <a:pt x="5206" y="3376"/>
                    <a:pt x="5185" y="3502"/>
                    <a:pt x="5144" y="3624"/>
                  </a:cubicBezTo>
                  <a:cubicBezTo>
                    <a:pt x="5107" y="3732"/>
                    <a:pt x="5053" y="3841"/>
                    <a:pt x="4977" y="3959"/>
                  </a:cubicBezTo>
                  <a:cubicBezTo>
                    <a:pt x="4907" y="4067"/>
                    <a:pt x="4827" y="4171"/>
                    <a:pt x="4757" y="4258"/>
                  </a:cubicBezTo>
                  <a:cubicBezTo>
                    <a:pt x="4753" y="4263"/>
                    <a:pt x="4753" y="4263"/>
                    <a:pt x="4753" y="4263"/>
                  </a:cubicBezTo>
                  <a:cubicBezTo>
                    <a:pt x="4737" y="4283"/>
                    <a:pt x="4720" y="4303"/>
                    <a:pt x="4704" y="4324"/>
                  </a:cubicBezTo>
                  <a:cubicBezTo>
                    <a:pt x="4698" y="4332"/>
                    <a:pt x="4692" y="4340"/>
                    <a:pt x="4685" y="4348"/>
                  </a:cubicBezTo>
                  <a:cubicBezTo>
                    <a:pt x="4636" y="4410"/>
                    <a:pt x="4589" y="4469"/>
                    <a:pt x="4536" y="4527"/>
                  </a:cubicBezTo>
                  <a:cubicBezTo>
                    <a:pt x="4421" y="4654"/>
                    <a:pt x="4279" y="4771"/>
                    <a:pt x="4142" y="4883"/>
                  </a:cubicBezTo>
                  <a:cubicBezTo>
                    <a:pt x="4103" y="4915"/>
                    <a:pt x="4063" y="4948"/>
                    <a:pt x="4024" y="4981"/>
                  </a:cubicBezTo>
                  <a:cubicBezTo>
                    <a:pt x="3876" y="5106"/>
                    <a:pt x="3730" y="5239"/>
                    <a:pt x="3590" y="5368"/>
                  </a:cubicBezTo>
                  <a:cubicBezTo>
                    <a:pt x="3553" y="5402"/>
                    <a:pt x="3515" y="5436"/>
                    <a:pt x="3478" y="5470"/>
                  </a:cubicBezTo>
                  <a:cubicBezTo>
                    <a:pt x="3330" y="5605"/>
                    <a:pt x="3184" y="5735"/>
                    <a:pt x="3022" y="5843"/>
                  </a:cubicBezTo>
                  <a:cubicBezTo>
                    <a:pt x="2926" y="5907"/>
                    <a:pt x="2839" y="5952"/>
                    <a:pt x="2755" y="5979"/>
                  </a:cubicBezTo>
                  <a:cubicBezTo>
                    <a:pt x="2706" y="5995"/>
                    <a:pt x="2657" y="6006"/>
                    <a:pt x="2610" y="6010"/>
                  </a:cubicBezTo>
                  <a:cubicBezTo>
                    <a:pt x="2593" y="6012"/>
                    <a:pt x="2576" y="6013"/>
                    <a:pt x="2559" y="6013"/>
                  </a:cubicBezTo>
                  <a:cubicBezTo>
                    <a:pt x="2525" y="6013"/>
                    <a:pt x="2492" y="6010"/>
                    <a:pt x="2460" y="6003"/>
                  </a:cubicBezTo>
                  <a:moveTo>
                    <a:pt x="3608" y="711"/>
                  </a:moveTo>
                  <a:cubicBezTo>
                    <a:pt x="3573" y="716"/>
                    <a:pt x="3537" y="723"/>
                    <a:pt x="3503" y="730"/>
                  </a:cubicBezTo>
                  <a:cubicBezTo>
                    <a:pt x="3489" y="733"/>
                    <a:pt x="3474" y="736"/>
                    <a:pt x="3460" y="739"/>
                  </a:cubicBezTo>
                  <a:cubicBezTo>
                    <a:pt x="3423" y="746"/>
                    <a:pt x="3379" y="753"/>
                    <a:pt x="3332" y="756"/>
                  </a:cubicBezTo>
                  <a:cubicBezTo>
                    <a:pt x="3267" y="760"/>
                    <a:pt x="3143" y="755"/>
                    <a:pt x="3048" y="680"/>
                  </a:cubicBezTo>
                  <a:cubicBezTo>
                    <a:pt x="2969" y="618"/>
                    <a:pt x="2934" y="534"/>
                    <a:pt x="2896" y="445"/>
                  </a:cubicBezTo>
                  <a:cubicBezTo>
                    <a:pt x="2888" y="427"/>
                    <a:pt x="2879" y="407"/>
                    <a:pt x="2871" y="388"/>
                  </a:cubicBezTo>
                  <a:cubicBezTo>
                    <a:pt x="2859" y="362"/>
                    <a:pt x="2847" y="339"/>
                    <a:pt x="2836" y="319"/>
                  </a:cubicBezTo>
                  <a:cubicBezTo>
                    <a:pt x="2808" y="271"/>
                    <a:pt x="2772" y="226"/>
                    <a:pt x="2728" y="185"/>
                  </a:cubicBezTo>
                  <a:cubicBezTo>
                    <a:pt x="2685" y="144"/>
                    <a:pt x="2637" y="110"/>
                    <a:pt x="2585" y="82"/>
                  </a:cubicBezTo>
                  <a:cubicBezTo>
                    <a:pt x="2476" y="24"/>
                    <a:pt x="2361" y="1"/>
                    <a:pt x="2261" y="17"/>
                  </a:cubicBezTo>
                  <a:cubicBezTo>
                    <a:pt x="2211" y="25"/>
                    <a:pt x="2164" y="40"/>
                    <a:pt x="2117" y="63"/>
                  </a:cubicBezTo>
                  <a:cubicBezTo>
                    <a:pt x="2075" y="83"/>
                    <a:pt x="2034" y="110"/>
                    <a:pt x="1993" y="144"/>
                  </a:cubicBezTo>
                  <a:cubicBezTo>
                    <a:pt x="1915" y="207"/>
                    <a:pt x="1844" y="288"/>
                    <a:pt x="1775" y="367"/>
                  </a:cubicBezTo>
                  <a:cubicBezTo>
                    <a:pt x="1723" y="427"/>
                    <a:pt x="1651" y="505"/>
                    <a:pt x="1570" y="568"/>
                  </a:cubicBezTo>
                  <a:cubicBezTo>
                    <a:pt x="1529" y="598"/>
                    <a:pt x="1489" y="623"/>
                    <a:pt x="1450" y="641"/>
                  </a:cubicBezTo>
                  <a:cubicBezTo>
                    <a:pt x="1406" y="662"/>
                    <a:pt x="1362" y="674"/>
                    <a:pt x="1320" y="679"/>
                  </a:cubicBezTo>
                  <a:cubicBezTo>
                    <a:pt x="1291" y="682"/>
                    <a:pt x="1262" y="682"/>
                    <a:pt x="1233" y="678"/>
                  </a:cubicBezTo>
                  <a:cubicBezTo>
                    <a:pt x="1211" y="675"/>
                    <a:pt x="1189" y="671"/>
                    <a:pt x="1168" y="666"/>
                  </a:cubicBezTo>
                  <a:cubicBezTo>
                    <a:pt x="1137" y="659"/>
                    <a:pt x="1105" y="652"/>
                    <a:pt x="1072" y="651"/>
                  </a:cubicBezTo>
                  <a:cubicBezTo>
                    <a:pt x="1070" y="651"/>
                    <a:pt x="1067" y="651"/>
                    <a:pt x="1064" y="651"/>
                  </a:cubicBezTo>
                  <a:cubicBezTo>
                    <a:pt x="1023" y="651"/>
                    <a:pt x="980" y="661"/>
                    <a:pt x="938" y="681"/>
                  </a:cubicBezTo>
                  <a:cubicBezTo>
                    <a:pt x="898" y="700"/>
                    <a:pt x="859" y="727"/>
                    <a:pt x="824" y="761"/>
                  </a:cubicBezTo>
                  <a:cubicBezTo>
                    <a:pt x="789" y="795"/>
                    <a:pt x="758" y="834"/>
                    <a:pt x="732" y="879"/>
                  </a:cubicBezTo>
                  <a:cubicBezTo>
                    <a:pt x="707" y="919"/>
                    <a:pt x="686" y="965"/>
                    <a:pt x="669" y="1015"/>
                  </a:cubicBezTo>
                  <a:cubicBezTo>
                    <a:pt x="639" y="1099"/>
                    <a:pt x="619" y="1198"/>
                    <a:pt x="607" y="1317"/>
                  </a:cubicBezTo>
                  <a:cubicBezTo>
                    <a:pt x="601" y="1380"/>
                    <a:pt x="608" y="1470"/>
                    <a:pt x="615" y="1565"/>
                  </a:cubicBezTo>
                  <a:cubicBezTo>
                    <a:pt x="623" y="1665"/>
                    <a:pt x="631" y="1769"/>
                    <a:pt x="627" y="1864"/>
                  </a:cubicBezTo>
                  <a:cubicBezTo>
                    <a:pt x="622" y="1973"/>
                    <a:pt x="600" y="2049"/>
                    <a:pt x="561" y="2098"/>
                  </a:cubicBezTo>
                  <a:cubicBezTo>
                    <a:pt x="525" y="2143"/>
                    <a:pt x="482" y="2184"/>
                    <a:pt x="441" y="2223"/>
                  </a:cubicBezTo>
                  <a:cubicBezTo>
                    <a:pt x="374" y="2285"/>
                    <a:pt x="312" y="2344"/>
                    <a:pt x="274" y="2420"/>
                  </a:cubicBezTo>
                  <a:cubicBezTo>
                    <a:pt x="269" y="2431"/>
                    <a:pt x="264" y="2442"/>
                    <a:pt x="259" y="2453"/>
                  </a:cubicBezTo>
                  <a:cubicBezTo>
                    <a:pt x="242" y="2488"/>
                    <a:pt x="225" y="2523"/>
                    <a:pt x="207" y="2561"/>
                  </a:cubicBezTo>
                  <a:cubicBezTo>
                    <a:pt x="151" y="2676"/>
                    <a:pt x="94" y="2794"/>
                    <a:pt x="60" y="2920"/>
                  </a:cubicBezTo>
                  <a:cubicBezTo>
                    <a:pt x="37" y="3004"/>
                    <a:pt x="22" y="3093"/>
                    <a:pt x="12" y="3193"/>
                  </a:cubicBezTo>
                  <a:cubicBezTo>
                    <a:pt x="4" y="3279"/>
                    <a:pt x="1" y="3372"/>
                    <a:pt x="2" y="3476"/>
                  </a:cubicBezTo>
                  <a:cubicBezTo>
                    <a:pt x="4" y="3578"/>
                    <a:pt x="7" y="3663"/>
                    <a:pt x="16" y="3749"/>
                  </a:cubicBezTo>
                  <a:cubicBezTo>
                    <a:pt x="27" y="3849"/>
                    <a:pt x="46" y="3936"/>
                    <a:pt x="75" y="4016"/>
                  </a:cubicBezTo>
                  <a:cubicBezTo>
                    <a:pt x="105" y="4102"/>
                    <a:pt x="149" y="4185"/>
                    <a:pt x="205" y="4262"/>
                  </a:cubicBezTo>
                  <a:cubicBezTo>
                    <a:pt x="254" y="4331"/>
                    <a:pt x="314" y="4397"/>
                    <a:pt x="383" y="4458"/>
                  </a:cubicBezTo>
                  <a:cubicBezTo>
                    <a:pt x="446" y="4515"/>
                    <a:pt x="519" y="4570"/>
                    <a:pt x="599" y="4621"/>
                  </a:cubicBezTo>
                  <a:cubicBezTo>
                    <a:pt x="736" y="4709"/>
                    <a:pt x="900" y="4789"/>
                    <a:pt x="1085" y="4860"/>
                  </a:cubicBezTo>
                  <a:cubicBezTo>
                    <a:pt x="1095" y="4864"/>
                    <a:pt x="1105" y="4868"/>
                    <a:pt x="1115" y="4871"/>
                  </a:cubicBezTo>
                  <a:cubicBezTo>
                    <a:pt x="1208" y="4907"/>
                    <a:pt x="1304" y="4944"/>
                    <a:pt x="1392" y="4998"/>
                  </a:cubicBezTo>
                  <a:cubicBezTo>
                    <a:pt x="1459" y="5040"/>
                    <a:pt x="1522" y="5092"/>
                    <a:pt x="1587" y="5159"/>
                  </a:cubicBezTo>
                  <a:cubicBezTo>
                    <a:pt x="1639" y="5212"/>
                    <a:pt x="1691" y="5275"/>
                    <a:pt x="1751" y="5356"/>
                  </a:cubicBezTo>
                  <a:cubicBezTo>
                    <a:pt x="1780" y="5395"/>
                    <a:pt x="1808" y="5435"/>
                    <a:pt x="1836" y="5473"/>
                  </a:cubicBezTo>
                  <a:cubicBezTo>
                    <a:pt x="1854" y="5499"/>
                    <a:pt x="1874" y="5526"/>
                    <a:pt x="1892" y="5552"/>
                  </a:cubicBezTo>
                  <a:cubicBezTo>
                    <a:pt x="1982" y="5675"/>
                    <a:pt x="2062" y="5766"/>
                    <a:pt x="2144" y="5837"/>
                  </a:cubicBezTo>
                  <a:cubicBezTo>
                    <a:pt x="2194" y="5880"/>
                    <a:pt x="2244" y="5915"/>
                    <a:pt x="2294" y="5942"/>
                  </a:cubicBezTo>
                  <a:cubicBezTo>
                    <a:pt x="2348" y="5972"/>
                    <a:pt x="2404" y="5992"/>
                    <a:pt x="2460" y="6003"/>
                  </a:cubicBezTo>
                  <a:cubicBezTo>
                    <a:pt x="2508" y="6012"/>
                    <a:pt x="2559" y="6014"/>
                    <a:pt x="2610" y="6009"/>
                  </a:cubicBezTo>
                  <a:cubicBezTo>
                    <a:pt x="2657" y="6005"/>
                    <a:pt x="2706" y="5995"/>
                    <a:pt x="2755" y="5979"/>
                  </a:cubicBezTo>
                  <a:cubicBezTo>
                    <a:pt x="2839" y="5951"/>
                    <a:pt x="2926" y="5906"/>
                    <a:pt x="3021" y="5842"/>
                  </a:cubicBezTo>
                  <a:cubicBezTo>
                    <a:pt x="3183" y="5734"/>
                    <a:pt x="3329" y="5604"/>
                    <a:pt x="3477" y="5470"/>
                  </a:cubicBezTo>
                  <a:cubicBezTo>
                    <a:pt x="3515" y="5436"/>
                    <a:pt x="3553" y="5401"/>
                    <a:pt x="3589" y="5368"/>
                  </a:cubicBezTo>
                  <a:cubicBezTo>
                    <a:pt x="3730" y="5239"/>
                    <a:pt x="3875" y="5106"/>
                    <a:pt x="4024" y="4981"/>
                  </a:cubicBezTo>
                  <a:cubicBezTo>
                    <a:pt x="4063" y="4948"/>
                    <a:pt x="4103" y="4915"/>
                    <a:pt x="4142" y="4883"/>
                  </a:cubicBezTo>
                  <a:cubicBezTo>
                    <a:pt x="4279" y="4770"/>
                    <a:pt x="4420" y="4654"/>
                    <a:pt x="4536" y="4526"/>
                  </a:cubicBezTo>
                  <a:cubicBezTo>
                    <a:pt x="4588" y="4469"/>
                    <a:pt x="4635" y="4410"/>
                    <a:pt x="4685" y="4347"/>
                  </a:cubicBezTo>
                  <a:cubicBezTo>
                    <a:pt x="4691" y="4339"/>
                    <a:pt x="4697" y="4331"/>
                    <a:pt x="4704" y="4323"/>
                  </a:cubicBezTo>
                  <a:cubicBezTo>
                    <a:pt x="4720" y="4303"/>
                    <a:pt x="4736" y="4282"/>
                    <a:pt x="4753" y="4262"/>
                  </a:cubicBezTo>
                  <a:cubicBezTo>
                    <a:pt x="4756" y="4258"/>
                    <a:pt x="4756" y="4258"/>
                    <a:pt x="4756" y="4258"/>
                  </a:cubicBezTo>
                  <a:cubicBezTo>
                    <a:pt x="4826" y="4170"/>
                    <a:pt x="4907" y="4066"/>
                    <a:pt x="4977" y="3958"/>
                  </a:cubicBezTo>
                  <a:cubicBezTo>
                    <a:pt x="5052" y="3841"/>
                    <a:pt x="5107" y="3732"/>
                    <a:pt x="5143" y="3624"/>
                  </a:cubicBezTo>
                  <a:cubicBezTo>
                    <a:pt x="5185" y="3502"/>
                    <a:pt x="5205" y="3376"/>
                    <a:pt x="5204" y="3248"/>
                  </a:cubicBezTo>
                  <a:cubicBezTo>
                    <a:pt x="5203" y="3115"/>
                    <a:pt x="5179" y="2985"/>
                    <a:pt x="5131" y="2864"/>
                  </a:cubicBezTo>
                  <a:cubicBezTo>
                    <a:pt x="5072" y="2713"/>
                    <a:pt x="4978" y="2574"/>
                    <a:pt x="4887" y="2440"/>
                  </a:cubicBezTo>
                  <a:cubicBezTo>
                    <a:pt x="4868" y="2411"/>
                    <a:pt x="4848" y="2381"/>
                    <a:pt x="4828" y="2351"/>
                  </a:cubicBezTo>
                  <a:cubicBezTo>
                    <a:pt x="4743" y="2221"/>
                    <a:pt x="4664" y="2090"/>
                    <a:pt x="4596" y="1961"/>
                  </a:cubicBezTo>
                  <a:cubicBezTo>
                    <a:pt x="4557" y="1889"/>
                    <a:pt x="4513" y="1802"/>
                    <a:pt x="4479" y="1707"/>
                  </a:cubicBezTo>
                  <a:cubicBezTo>
                    <a:pt x="4468" y="1676"/>
                    <a:pt x="4457" y="1644"/>
                    <a:pt x="4448" y="1611"/>
                  </a:cubicBezTo>
                  <a:cubicBezTo>
                    <a:pt x="4427" y="1542"/>
                    <a:pt x="4412" y="1468"/>
                    <a:pt x="4397" y="1396"/>
                  </a:cubicBezTo>
                  <a:cubicBezTo>
                    <a:pt x="4377" y="1303"/>
                    <a:pt x="4357" y="1206"/>
                    <a:pt x="4326" y="1117"/>
                  </a:cubicBezTo>
                  <a:cubicBezTo>
                    <a:pt x="4291" y="1018"/>
                    <a:pt x="4246" y="940"/>
                    <a:pt x="4188" y="879"/>
                  </a:cubicBezTo>
                  <a:cubicBezTo>
                    <a:pt x="4117" y="804"/>
                    <a:pt x="4026" y="753"/>
                    <a:pt x="3917" y="725"/>
                  </a:cubicBezTo>
                  <a:cubicBezTo>
                    <a:pt x="3858" y="710"/>
                    <a:pt x="3795" y="702"/>
                    <a:pt x="3730" y="702"/>
                  </a:cubicBezTo>
                  <a:cubicBezTo>
                    <a:pt x="3689" y="702"/>
                    <a:pt x="3648" y="705"/>
                    <a:pt x="3608" y="71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5" name="Freeform 52">
              <a:extLst>
                <a:ext uri="{FF2B5EF4-FFF2-40B4-BE49-F238E27FC236}">
                  <a16:creationId xmlns:a16="http://schemas.microsoft.com/office/drawing/2014/main" id="{F577C5A7-320C-406C-937E-B0F1241FD6D7}"/>
                </a:ext>
              </a:extLst>
            </p:cNvPr>
            <p:cNvSpPr>
              <a:spLocks noEditPoints="1"/>
            </p:cNvSpPr>
            <p:nvPr/>
          </p:nvSpPr>
          <p:spPr bwMode="auto">
            <a:xfrm>
              <a:off x="3795" y="-19"/>
              <a:ext cx="3910" cy="4475"/>
            </a:xfrm>
            <a:custGeom>
              <a:avLst/>
              <a:gdLst>
                <a:gd name="T0" fmla="*/ 2159 w 5283"/>
                <a:gd name="T1" fmla="*/ 5864 h 6046"/>
                <a:gd name="T2" fmla="*/ 1764 w 5283"/>
                <a:gd name="T3" fmla="*/ 5382 h 6046"/>
                <a:gd name="T4" fmla="*/ 1117 w 5283"/>
                <a:gd name="T5" fmla="*/ 4894 h 6046"/>
                <a:gd name="T6" fmla="*/ 396 w 5283"/>
                <a:gd name="T7" fmla="*/ 4490 h 6046"/>
                <a:gd name="T8" fmla="*/ 5 w 5283"/>
                <a:gd name="T9" fmla="*/ 3523 h 6046"/>
                <a:gd name="T10" fmla="*/ 255 w 5283"/>
                <a:gd name="T11" fmla="*/ 2459 h 6046"/>
                <a:gd name="T12" fmla="*/ 559 w 5283"/>
                <a:gd name="T13" fmla="*/ 2055 h 6046"/>
                <a:gd name="T14" fmla="*/ 863 w 5283"/>
                <a:gd name="T15" fmla="*/ 747 h 6046"/>
                <a:gd name="T16" fmla="*/ 1115 w 5283"/>
                <a:gd name="T17" fmla="*/ 635 h 6046"/>
                <a:gd name="T18" fmla="*/ 1362 w 5283"/>
                <a:gd name="T19" fmla="*/ 651 h 6046"/>
                <a:gd name="T20" fmla="*/ 2176 w 5283"/>
                <a:gd name="T21" fmla="*/ 50 h 6046"/>
                <a:gd name="T22" fmla="*/ 2901 w 5283"/>
                <a:gd name="T23" fmla="*/ 314 h 6046"/>
                <a:gd name="T24" fmla="*/ 3126 w 5283"/>
                <a:gd name="T25" fmla="*/ 660 h 6046"/>
                <a:gd name="T26" fmla="*/ 3576 w 5283"/>
                <a:gd name="T27" fmla="*/ 713 h 6046"/>
                <a:gd name="T28" fmla="*/ 4257 w 5283"/>
                <a:gd name="T29" fmla="*/ 881 h 6046"/>
                <a:gd name="T30" fmla="*/ 4508 w 5283"/>
                <a:gd name="T31" fmla="*/ 1614 h 6046"/>
                <a:gd name="T32" fmla="*/ 4909 w 5283"/>
                <a:gd name="T33" fmla="*/ 2334 h 6046"/>
                <a:gd name="T34" fmla="*/ 5282 w 5283"/>
                <a:gd name="T35" fmla="*/ 3237 h 6046"/>
                <a:gd name="T36" fmla="*/ 4832 w 5283"/>
                <a:gd name="T37" fmla="*/ 4224 h 6046"/>
                <a:gd name="T38" fmla="*/ 4711 w 5283"/>
                <a:gd name="T39" fmla="*/ 4384 h 6046"/>
                <a:gd name="T40" fmla="*/ 4084 w 5283"/>
                <a:gd name="T41" fmla="*/ 5010 h 6046"/>
                <a:gd name="T42" fmla="*/ 3052 w 5283"/>
                <a:gd name="T43" fmla="*/ 5882 h 6046"/>
                <a:gd name="T44" fmla="*/ 2587 w 5283"/>
                <a:gd name="T45" fmla="*/ 6044 h 6046"/>
                <a:gd name="T46" fmla="*/ 3576 w 5283"/>
                <a:gd name="T47" fmla="*/ 714 h 6046"/>
                <a:gd name="T48" fmla="*/ 3126 w 5283"/>
                <a:gd name="T49" fmla="*/ 661 h 6046"/>
                <a:gd name="T50" fmla="*/ 2900 w 5283"/>
                <a:gd name="T51" fmla="*/ 315 h 6046"/>
                <a:gd name="T52" fmla="*/ 2177 w 5283"/>
                <a:gd name="T53" fmla="*/ 51 h 6046"/>
                <a:gd name="T54" fmla="*/ 1362 w 5283"/>
                <a:gd name="T55" fmla="*/ 652 h 6046"/>
                <a:gd name="T56" fmla="*/ 1115 w 5283"/>
                <a:gd name="T57" fmla="*/ 636 h 6046"/>
                <a:gd name="T58" fmla="*/ 864 w 5283"/>
                <a:gd name="T59" fmla="*/ 748 h 6046"/>
                <a:gd name="T60" fmla="*/ 559 w 5283"/>
                <a:gd name="T61" fmla="*/ 2056 h 6046"/>
                <a:gd name="T62" fmla="*/ 256 w 5283"/>
                <a:gd name="T63" fmla="*/ 2459 h 6046"/>
                <a:gd name="T64" fmla="*/ 6 w 5283"/>
                <a:gd name="T65" fmla="*/ 3522 h 6046"/>
                <a:gd name="T66" fmla="*/ 397 w 5283"/>
                <a:gd name="T67" fmla="*/ 4490 h 6046"/>
                <a:gd name="T68" fmla="*/ 1118 w 5283"/>
                <a:gd name="T69" fmla="*/ 4893 h 6046"/>
                <a:gd name="T70" fmla="*/ 1764 w 5283"/>
                <a:gd name="T71" fmla="*/ 5382 h 6046"/>
                <a:gd name="T72" fmla="*/ 2160 w 5283"/>
                <a:gd name="T73" fmla="*/ 5863 h 6046"/>
                <a:gd name="T74" fmla="*/ 2628 w 5283"/>
                <a:gd name="T75" fmla="*/ 6042 h 6046"/>
                <a:gd name="T76" fmla="*/ 3523 w 5283"/>
                <a:gd name="T77" fmla="*/ 5507 h 6046"/>
                <a:gd name="T78" fmla="*/ 4165 w 5283"/>
                <a:gd name="T79" fmla="*/ 4940 h 6046"/>
                <a:gd name="T80" fmla="*/ 4754 w 5283"/>
                <a:gd name="T81" fmla="*/ 4324 h 6046"/>
                <a:gd name="T82" fmla="*/ 5210 w 5283"/>
                <a:gd name="T83" fmla="*/ 3618 h 6046"/>
                <a:gd name="T84" fmla="*/ 5211 w 5283"/>
                <a:gd name="T85" fmla="*/ 2845 h 6046"/>
                <a:gd name="T86" fmla="*/ 4667 w 5283"/>
                <a:gd name="T87" fmla="*/ 1954 h 6046"/>
                <a:gd name="T88" fmla="*/ 4448 w 5283"/>
                <a:gd name="T89" fmla="*/ 1371 h 6046"/>
                <a:gd name="T90" fmla="*/ 3992 w 5283"/>
                <a:gd name="T91" fmla="*/ 720 h 6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83" h="6046">
                  <a:moveTo>
                    <a:pt x="2475" y="6033"/>
                  </a:moveTo>
                  <a:cubicBezTo>
                    <a:pt x="2419" y="6021"/>
                    <a:pt x="2363" y="6000"/>
                    <a:pt x="2309" y="5970"/>
                  </a:cubicBezTo>
                  <a:cubicBezTo>
                    <a:pt x="2259" y="5943"/>
                    <a:pt x="2209" y="5907"/>
                    <a:pt x="2159" y="5864"/>
                  </a:cubicBezTo>
                  <a:cubicBezTo>
                    <a:pt x="2078" y="5792"/>
                    <a:pt x="1997" y="5702"/>
                    <a:pt x="1906" y="5578"/>
                  </a:cubicBezTo>
                  <a:cubicBezTo>
                    <a:pt x="1888" y="5553"/>
                    <a:pt x="1870" y="5528"/>
                    <a:pt x="1853" y="5504"/>
                  </a:cubicBezTo>
                  <a:cubicBezTo>
                    <a:pt x="1824" y="5464"/>
                    <a:pt x="1794" y="5422"/>
                    <a:pt x="1764" y="5382"/>
                  </a:cubicBezTo>
                  <a:cubicBezTo>
                    <a:pt x="1703" y="5302"/>
                    <a:pt x="1650" y="5240"/>
                    <a:pt x="1597" y="5186"/>
                  </a:cubicBezTo>
                  <a:cubicBezTo>
                    <a:pt x="1533" y="5120"/>
                    <a:pt x="1469" y="5067"/>
                    <a:pt x="1401" y="5025"/>
                  </a:cubicBezTo>
                  <a:cubicBezTo>
                    <a:pt x="1312" y="4969"/>
                    <a:pt x="1213" y="4931"/>
                    <a:pt x="1117" y="4894"/>
                  </a:cubicBezTo>
                  <a:cubicBezTo>
                    <a:pt x="1110" y="4891"/>
                    <a:pt x="1102" y="4888"/>
                    <a:pt x="1095" y="4885"/>
                  </a:cubicBezTo>
                  <a:cubicBezTo>
                    <a:pt x="906" y="4812"/>
                    <a:pt x="748" y="4735"/>
                    <a:pt x="611" y="4649"/>
                  </a:cubicBezTo>
                  <a:cubicBezTo>
                    <a:pt x="532" y="4599"/>
                    <a:pt x="459" y="4546"/>
                    <a:pt x="396" y="4490"/>
                  </a:cubicBezTo>
                  <a:cubicBezTo>
                    <a:pt x="327" y="4430"/>
                    <a:pt x="267" y="4365"/>
                    <a:pt x="217" y="4298"/>
                  </a:cubicBezTo>
                  <a:cubicBezTo>
                    <a:pt x="161" y="4222"/>
                    <a:pt x="117" y="4141"/>
                    <a:pt x="85" y="4056"/>
                  </a:cubicBezTo>
                  <a:cubicBezTo>
                    <a:pt x="20" y="3881"/>
                    <a:pt x="10" y="3696"/>
                    <a:pt x="5" y="3523"/>
                  </a:cubicBezTo>
                  <a:cubicBezTo>
                    <a:pt x="0" y="3310"/>
                    <a:pt x="16" y="3129"/>
                    <a:pt x="56" y="2971"/>
                  </a:cubicBezTo>
                  <a:cubicBezTo>
                    <a:pt x="85" y="2851"/>
                    <a:pt x="136" y="2735"/>
                    <a:pt x="185" y="2624"/>
                  </a:cubicBezTo>
                  <a:cubicBezTo>
                    <a:pt x="211" y="2567"/>
                    <a:pt x="235" y="2512"/>
                    <a:pt x="255" y="2459"/>
                  </a:cubicBezTo>
                  <a:cubicBezTo>
                    <a:pt x="260" y="2446"/>
                    <a:pt x="265" y="2433"/>
                    <a:pt x="270" y="2422"/>
                  </a:cubicBezTo>
                  <a:cubicBezTo>
                    <a:pt x="308" y="2329"/>
                    <a:pt x="378" y="2255"/>
                    <a:pt x="451" y="2178"/>
                  </a:cubicBezTo>
                  <a:cubicBezTo>
                    <a:pt x="487" y="2139"/>
                    <a:pt x="525" y="2098"/>
                    <a:pt x="559" y="2055"/>
                  </a:cubicBezTo>
                  <a:cubicBezTo>
                    <a:pt x="645" y="1946"/>
                    <a:pt x="636" y="1730"/>
                    <a:pt x="629" y="1540"/>
                  </a:cubicBezTo>
                  <a:cubicBezTo>
                    <a:pt x="625" y="1444"/>
                    <a:pt x="622" y="1353"/>
                    <a:pt x="631" y="1289"/>
                  </a:cubicBezTo>
                  <a:cubicBezTo>
                    <a:pt x="657" y="1113"/>
                    <a:pt x="708" y="892"/>
                    <a:pt x="863" y="747"/>
                  </a:cubicBezTo>
                  <a:cubicBezTo>
                    <a:pt x="899" y="714"/>
                    <a:pt x="939" y="686"/>
                    <a:pt x="979" y="667"/>
                  </a:cubicBezTo>
                  <a:cubicBezTo>
                    <a:pt x="1024" y="646"/>
                    <a:pt x="1069" y="635"/>
                    <a:pt x="1114" y="635"/>
                  </a:cubicBezTo>
                  <a:cubicBezTo>
                    <a:pt x="1115" y="635"/>
                    <a:pt x="1115" y="635"/>
                    <a:pt x="1115" y="635"/>
                  </a:cubicBezTo>
                  <a:cubicBezTo>
                    <a:pt x="1147" y="635"/>
                    <a:pt x="1179" y="640"/>
                    <a:pt x="1210" y="645"/>
                  </a:cubicBezTo>
                  <a:cubicBezTo>
                    <a:pt x="1231" y="649"/>
                    <a:pt x="1254" y="652"/>
                    <a:pt x="1276" y="654"/>
                  </a:cubicBezTo>
                  <a:cubicBezTo>
                    <a:pt x="1305" y="656"/>
                    <a:pt x="1334" y="655"/>
                    <a:pt x="1362" y="651"/>
                  </a:cubicBezTo>
                  <a:cubicBezTo>
                    <a:pt x="1539" y="625"/>
                    <a:pt x="1692" y="475"/>
                    <a:pt x="1822" y="335"/>
                  </a:cubicBezTo>
                  <a:cubicBezTo>
                    <a:pt x="1891" y="261"/>
                    <a:pt x="1966" y="183"/>
                    <a:pt x="2048" y="124"/>
                  </a:cubicBezTo>
                  <a:cubicBezTo>
                    <a:pt x="2091" y="93"/>
                    <a:pt x="2133" y="69"/>
                    <a:pt x="2176" y="50"/>
                  </a:cubicBezTo>
                  <a:cubicBezTo>
                    <a:pt x="2224" y="30"/>
                    <a:pt x="2272" y="17"/>
                    <a:pt x="2323" y="11"/>
                  </a:cubicBezTo>
                  <a:cubicBezTo>
                    <a:pt x="2423" y="0"/>
                    <a:pt x="2537" y="25"/>
                    <a:pt x="2646" y="83"/>
                  </a:cubicBezTo>
                  <a:cubicBezTo>
                    <a:pt x="2752" y="139"/>
                    <a:pt x="2843" y="222"/>
                    <a:pt x="2901" y="314"/>
                  </a:cubicBezTo>
                  <a:cubicBezTo>
                    <a:pt x="2913" y="334"/>
                    <a:pt x="2925" y="356"/>
                    <a:pt x="2938" y="381"/>
                  </a:cubicBezTo>
                  <a:cubicBezTo>
                    <a:pt x="2947" y="399"/>
                    <a:pt x="2956" y="416"/>
                    <a:pt x="2964" y="433"/>
                  </a:cubicBezTo>
                  <a:cubicBezTo>
                    <a:pt x="3006" y="519"/>
                    <a:pt x="3045" y="601"/>
                    <a:pt x="3126" y="660"/>
                  </a:cubicBezTo>
                  <a:cubicBezTo>
                    <a:pt x="3197" y="713"/>
                    <a:pt x="3298" y="739"/>
                    <a:pt x="3410" y="734"/>
                  </a:cubicBezTo>
                  <a:cubicBezTo>
                    <a:pt x="3456" y="732"/>
                    <a:pt x="3500" y="726"/>
                    <a:pt x="3538" y="720"/>
                  </a:cubicBezTo>
                  <a:cubicBezTo>
                    <a:pt x="3550" y="717"/>
                    <a:pt x="3563" y="715"/>
                    <a:pt x="3576" y="713"/>
                  </a:cubicBezTo>
                  <a:cubicBezTo>
                    <a:pt x="3611" y="707"/>
                    <a:pt x="3649" y="700"/>
                    <a:pt x="3685" y="696"/>
                  </a:cubicBezTo>
                  <a:cubicBezTo>
                    <a:pt x="3792" y="684"/>
                    <a:pt x="3898" y="692"/>
                    <a:pt x="3992" y="719"/>
                  </a:cubicBezTo>
                  <a:cubicBezTo>
                    <a:pt x="4100" y="750"/>
                    <a:pt x="4189" y="805"/>
                    <a:pt x="4257" y="881"/>
                  </a:cubicBezTo>
                  <a:cubicBezTo>
                    <a:pt x="4310" y="940"/>
                    <a:pt x="4351" y="1014"/>
                    <a:pt x="4383" y="1108"/>
                  </a:cubicBezTo>
                  <a:cubicBezTo>
                    <a:pt x="4412" y="1191"/>
                    <a:pt x="4431" y="1283"/>
                    <a:pt x="4449" y="1371"/>
                  </a:cubicBezTo>
                  <a:cubicBezTo>
                    <a:pt x="4465" y="1452"/>
                    <a:pt x="4483" y="1536"/>
                    <a:pt x="4508" y="1614"/>
                  </a:cubicBezTo>
                  <a:cubicBezTo>
                    <a:pt x="4518" y="1645"/>
                    <a:pt x="4529" y="1677"/>
                    <a:pt x="4541" y="1707"/>
                  </a:cubicBezTo>
                  <a:cubicBezTo>
                    <a:pt x="4577" y="1795"/>
                    <a:pt x="4623" y="1877"/>
                    <a:pt x="4667" y="1953"/>
                  </a:cubicBezTo>
                  <a:cubicBezTo>
                    <a:pt x="4740" y="2077"/>
                    <a:pt x="4822" y="2205"/>
                    <a:pt x="4909" y="2334"/>
                  </a:cubicBezTo>
                  <a:cubicBezTo>
                    <a:pt x="4923" y="2355"/>
                    <a:pt x="4938" y="2377"/>
                    <a:pt x="4953" y="2398"/>
                  </a:cubicBezTo>
                  <a:cubicBezTo>
                    <a:pt x="5049" y="2539"/>
                    <a:pt x="5149" y="2685"/>
                    <a:pt x="5211" y="2845"/>
                  </a:cubicBezTo>
                  <a:cubicBezTo>
                    <a:pt x="5259" y="2969"/>
                    <a:pt x="5283" y="3101"/>
                    <a:pt x="5282" y="3237"/>
                  </a:cubicBezTo>
                  <a:cubicBezTo>
                    <a:pt x="5281" y="3302"/>
                    <a:pt x="5275" y="3367"/>
                    <a:pt x="5263" y="3432"/>
                  </a:cubicBezTo>
                  <a:cubicBezTo>
                    <a:pt x="5251" y="3495"/>
                    <a:pt x="5233" y="3558"/>
                    <a:pt x="5211" y="3618"/>
                  </a:cubicBezTo>
                  <a:cubicBezTo>
                    <a:pt x="5128" y="3842"/>
                    <a:pt x="4978" y="4036"/>
                    <a:pt x="4832" y="4224"/>
                  </a:cubicBezTo>
                  <a:cubicBezTo>
                    <a:pt x="4824" y="4235"/>
                    <a:pt x="4815" y="4246"/>
                    <a:pt x="4807" y="4257"/>
                  </a:cubicBezTo>
                  <a:cubicBezTo>
                    <a:pt x="4786" y="4283"/>
                    <a:pt x="4770" y="4304"/>
                    <a:pt x="4755" y="4325"/>
                  </a:cubicBezTo>
                  <a:cubicBezTo>
                    <a:pt x="4740" y="4345"/>
                    <a:pt x="4725" y="4365"/>
                    <a:pt x="4711" y="4384"/>
                  </a:cubicBezTo>
                  <a:cubicBezTo>
                    <a:pt x="4671" y="4437"/>
                    <a:pt x="4635" y="4487"/>
                    <a:pt x="4593" y="4537"/>
                  </a:cubicBezTo>
                  <a:cubicBezTo>
                    <a:pt x="4472" y="4682"/>
                    <a:pt x="4316" y="4814"/>
                    <a:pt x="4165" y="4941"/>
                  </a:cubicBezTo>
                  <a:cubicBezTo>
                    <a:pt x="4139" y="4963"/>
                    <a:pt x="4111" y="4987"/>
                    <a:pt x="4084" y="5010"/>
                  </a:cubicBezTo>
                  <a:cubicBezTo>
                    <a:pt x="3947" y="5126"/>
                    <a:pt x="3812" y="5248"/>
                    <a:pt x="3680" y="5366"/>
                  </a:cubicBezTo>
                  <a:cubicBezTo>
                    <a:pt x="3629" y="5412"/>
                    <a:pt x="3576" y="5460"/>
                    <a:pt x="3523" y="5507"/>
                  </a:cubicBezTo>
                  <a:cubicBezTo>
                    <a:pt x="3370" y="5643"/>
                    <a:pt x="3219" y="5774"/>
                    <a:pt x="3052" y="5882"/>
                  </a:cubicBezTo>
                  <a:cubicBezTo>
                    <a:pt x="2954" y="5945"/>
                    <a:pt x="2864" y="5988"/>
                    <a:pt x="2777" y="6014"/>
                  </a:cubicBezTo>
                  <a:cubicBezTo>
                    <a:pt x="2727" y="6030"/>
                    <a:pt x="2677" y="6039"/>
                    <a:pt x="2629" y="6043"/>
                  </a:cubicBezTo>
                  <a:cubicBezTo>
                    <a:pt x="2615" y="6044"/>
                    <a:pt x="2601" y="6044"/>
                    <a:pt x="2587" y="6044"/>
                  </a:cubicBezTo>
                  <a:cubicBezTo>
                    <a:pt x="2549" y="6044"/>
                    <a:pt x="2512" y="6040"/>
                    <a:pt x="2475" y="6033"/>
                  </a:cubicBezTo>
                  <a:moveTo>
                    <a:pt x="3685" y="697"/>
                  </a:moveTo>
                  <a:cubicBezTo>
                    <a:pt x="3649" y="701"/>
                    <a:pt x="3612" y="708"/>
                    <a:pt x="3576" y="714"/>
                  </a:cubicBezTo>
                  <a:cubicBezTo>
                    <a:pt x="3563" y="716"/>
                    <a:pt x="3550" y="718"/>
                    <a:pt x="3538" y="720"/>
                  </a:cubicBezTo>
                  <a:cubicBezTo>
                    <a:pt x="3500" y="726"/>
                    <a:pt x="3456" y="733"/>
                    <a:pt x="3410" y="735"/>
                  </a:cubicBezTo>
                  <a:cubicBezTo>
                    <a:pt x="3298" y="740"/>
                    <a:pt x="3197" y="713"/>
                    <a:pt x="3126" y="661"/>
                  </a:cubicBezTo>
                  <a:cubicBezTo>
                    <a:pt x="3045" y="601"/>
                    <a:pt x="3005" y="520"/>
                    <a:pt x="2963" y="434"/>
                  </a:cubicBezTo>
                  <a:cubicBezTo>
                    <a:pt x="2955" y="417"/>
                    <a:pt x="2946" y="399"/>
                    <a:pt x="2938" y="382"/>
                  </a:cubicBezTo>
                  <a:cubicBezTo>
                    <a:pt x="2925" y="356"/>
                    <a:pt x="2912" y="335"/>
                    <a:pt x="2900" y="315"/>
                  </a:cubicBezTo>
                  <a:cubicBezTo>
                    <a:pt x="2842" y="222"/>
                    <a:pt x="2752" y="140"/>
                    <a:pt x="2645" y="83"/>
                  </a:cubicBezTo>
                  <a:cubicBezTo>
                    <a:pt x="2537" y="26"/>
                    <a:pt x="2423" y="0"/>
                    <a:pt x="2323" y="12"/>
                  </a:cubicBezTo>
                  <a:cubicBezTo>
                    <a:pt x="2272" y="18"/>
                    <a:pt x="2224" y="31"/>
                    <a:pt x="2177" y="51"/>
                  </a:cubicBezTo>
                  <a:cubicBezTo>
                    <a:pt x="2134" y="69"/>
                    <a:pt x="2092" y="93"/>
                    <a:pt x="2049" y="125"/>
                  </a:cubicBezTo>
                  <a:cubicBezTo>
                    <a:pt x="1966" y="184"/>
                    <a:pt x="1892" y="262"/>
                    <a:pt x="1822" y="336"/>
                  </a:cubicBezTo>
                  <a:cubicBezTo>
                    <a:pt x="1693" y="475"/>
                    <a:pt x="1539" y="626"/>
                    <a:pt x="1362" y="652"/>
                  </a:cubicBezTo>
                  <a:cubicBezTo>
                    <a:pt x="1334" y="656"/>
                    <a:pt x="1305" y="657"/>
                    <a:pt x="1276" y="655"/>
                  </a:cubicBezTo>
                  <a:cubicBezTo>
                    <a:pt x="1253" y="653"/>
                    <a:pt x="1231" y="649"/>
                    <a:pt x="1210" y="646"/>
                  </a:cubicBezTo>
                  <a:cubicBezTo>
                    <a:pt x="1179" y="641"/>
                    <a:pt x="1147" y="636"/>
                    <a:pt x="1115" y="636"/>
                  </a:cubicBezTo>
                  <a:cubicBezTo>
                    <a:pt x="1114" y="636"/>
                    <a:pt x="1114" y="636"/>
                    <a:pt x="1114" y="636"/>
                  </a:cubicBezTo>
                  <a:cubicBezTo>
                    <a:pt x="1070" y="636"/>
                    <a:pt x="1024" y="647"/>
                    <a:pt x="979" y="668"/>
                  </a:cubicBezTo>
                  <a:cubicBezTo>
                    <a:pt x="939" y="687"/>
                    <a:pt x="899" y="715"/>
                    <a:pt x="864" y="748"/>
                  </a:cubicBezTo>
                  <a:cubicBezTo>
                    <a:pt x="708" y="892"/>
                    <a:pt x="658" y="1113"/>
                    <a:pt x="632" y="1289"/>
                  </a:cubicBezTo>
                  <a:cubicBezTo>
                    <a:pt x="622" y="1353"/>
                    <a:pt x="626" y="1444"/>
                    <a:pt x="630" y="1540"/>
                  </a:cubicBezTo>
                  <a:cubicBezTo>
                    <a:pt x="637" y="1730"/>
                    <a:pt x="645" y="1947"/>
                    <a:pt x="559" y="2056"/>
                  </a:cubicBezTo>
                  <a:cubicBezTo>
                    <a:pt x="526" y="2099"/>
                    <a:pt x="488" y="2139"/>
                    <a:pt x="451" y="2178"/>
                  </a:cubicBezTo>
                  <a:cubicBezTo>
                    <a:pt x="378" y="2256"/>
                    <a:pt x="309" y="2329"/>
                    <a:pt x="271" y="2422"/>
                  </a:cubicBezTo>
                  <a:cubicBezTo>
                    <a:pt x="266" y="2433"/>
                    <a:pt x="261" y="2446"/>
                    <a:pt x="256" y="2459"/>
                  </a:cubicBezTo>
                  <a:cubicBezTo>
                    <a:pt x="236" y="2512"/>
                    <a:pt x="212" y="2567"/>
                    <a:pt x="186" y="2625"/>
                  </a:cubicBezTo>
                  <a:cubicBezTo>
                    <a:pt x="137" y="2736"/>
                    <a:pt x="86" y="2851"/>
                    <a:pt x="56" y="2971"/>
                  </a:cubicBezTo>
                  <a:cubicBezTo>
                    <a:pt x="17" y="3129"/>
                    <a:pt x="1" y="3310"/>
                    <a:pt x="6" y="3522"/>
                  </a:cubicBezTo>
                  <a:cubicBezTo>
                    <a:pt x="10" y="3696"/>
                    <a:pt x="20" y="3880"/>
                    <a:pt x="86" y="4055"/>
                  </a:cubicBezTo>
                  <a:cubicBezTo>
                    <a:pt x="117" y="4140"/>
                    <a:pt x="162" y="4222"/>
                    <a:pt x="218" y="4298"/>
                  </a:cubicBezTo>
                  <a:cubicBezTo>
                    <a:pt x="268" y="4365"/>
                    <a:pt x="328" y="4429"/>
                    <a:pt x="397" y="4490"/>
                  </a:cubicBezTo>
                  <a:cubicBezTo>
                    <a:pt x="460" y="4545"/>
                    <a:pt x="532" y="4599"/>
                    <a:pt x="612" y="4649"/>
                  </a:cubicBezTo>
                  <a:cubicBezTo>
                    <a:pt x="748" y="4734"/>
                    <a:pt x="906" y="4811"/>
                    <a:pt x="1095" y="4884"/>
                  </a:cubicBezTo>
                  <a:cubicBezTo>
                    <a:pt x="1103" y="4887"/>
                    <a:pt x="1110" y="4890"/>
                    <a:pt x="1118" y="4893"/>
                  </a:cubicBezTo>
                  <a:cubicBezTo>
                    <a:pt x="1213" y="4930"/>
                    <a:pt x="1312" y="4969"/>
                    <a:pt x="1402" y="5025"/>
                  </a:cubicBezTo>
                  <a:cubicBezTo>
                    <a:pt x="1469" y="5067"/>
                    <a:pt x="1533" y="5119"/>
                    <a:pt x="1598" y="5185"/>
                  </a:cubicBezTo>
                  <a:cubicBezTo>
                    <a:pt x="1651" y="5239"/>
                    <a:pt x="1704" y="5302"/>
                    <a:pt x="1764" y="5382"/>
                  </a:cubicBezTo>
                  <a:cubicBezTo>
                    <a:pt x="1794" y="5422"/>
                    <a:pt x="1824" y="5463"/>
                    <a:pt x="1853" y="5503"/>
                  </a:cubicBezTo>
                  <a:cubicBezTo>
                    <a:pt x="1871" y="5528"/>
                    <a:pt x="1889" y="5553"/>
                    <a:pt x="1907" y="5577"/>
                  </a:cubicBezTo>
                  <a:cubicBezTo>
                    <a:pt x="1998" y="5701"/>
                    <a:pt x="2078" y="5792"/>
                    <a:pt x="2160" y="5863"/>
                  </a:cubicBezTo>
                  <a:cubicBezTo>
                    <a:pt x="2209" y="5906"/>
                    <a:pt x="2259" y="5942"/>
                    <a:pt x="2309" y="5969"/>
                  </a:cubicBezTo>
                  <a:cubicBezTo>
                    <a:pt x="2364" y="6000"/>
                    <a:pt x="2420" y="6021"/>
                    <a:pt x="2475" y="6032"/>
                  </a:cubicBezTo>
                  <a:cubicBezTo>
                    <a:pt x="2525" y="6042"/>
                    <a:pt x="2576" y="6046"/>
                    <a:pt x="2628" y="6042"/>
                  </a:cubicBezTo>
                  <a:cubicBezTo>
                    <a:pt x="2676" y="6038"/>
                    <a:pt x="2726" y="6029"/>
                    <a:pt x="2777" y="6014"/>
                  </a:cubicBezTo>
                  <a:cubicBezTo>
                    <a:pt x="2864" y="5987"/>
                    <a:pt x="2954" y="5944"/>
                    <a:pt x="3051" y="5881"/>
                  </a:cubicBezTo>
                  <a:cubicBezTo>
                    <a:pt x="3219" y="5774"/>
                    <a:pt x="3370" y="5643"/>
                    <a:pt x="3523" y="5507"/>
                  </a:cubicBezTo>
                  <a:cubicBezTo>
                    <a:pt x="3575" y="5460"/>
                    <a:pt x="3628" y="5412"/>
                    <a:pt x="3680" y="5366"/>
                  </a:cubicBezTo>
                  <a:cubicBezTo>
                    <a:pt x="3811" y="5248"/>
                    <a:pt x="3947" y="5126"/>
                    <a:pt x="4083" y="5009"/>
                  </a:cubicBezTo>
                  <a:cubicBezTo>
                    <a:pt x="4110" y="4986"/>
                    <a:pt x="4138" y="4963"/>
                    <a:pt x="4165" y="4940"/>
                  </a:cubicBezTo>
                  <a:cubicBezTo>
                    <a:pt x="4316" y="4813"/>
                    <a:pt x="4471" y="4682"/>
                    <a:pt x="4593" y="4536"/>
                  </a:cubicBezTo>
                  <a:cubicBezTo>
                    <a:pt x="4634" y="4487"/>
                    <a:pt x="4671" y="4437"/>
                    <a:pt x="4710" y="4384"/>
                  </a:cubicBezTo>
                  <a:cubicBezTo>
                    <a:pt x="4724" y="4364"/>
                    <a:pt x="4739" y="4344"/>
                    <a:pt x="4754" y="4324"/>
                  </a:cubicBezTo>
                  <a:cubicBezTo>
                    <a:pt x="4769" y="4304"/>
                    <a:pt x="4786" y="4282"/>
                    <a:pt x="4806" y="4256"/>
                  </a:cubicBezTo>
                  <a:cubicBezTo>
                    <a:pt x="4815" y="4245"/>
                    <a:pt x="4823" y="4234"/>
                    <a:pt x="4832" y="4223"/>
                  </a:cubicBezTo>
                  <a:cubicBezTo>
                    <a:pt x="4977" y="4036"/>
                    <a:pt x="5128" y="3842"/>
                    <a:pt x="5210" y="3618"/>
                  </a:cubicBezTo>
                  <a:cubicBezTo>
                    <a:pt x="5233" y="3557"/>
                    <a:pt x="5250" y="3495"/>
                    <a:pt x="5262" y="3432"/>
                  </a:cubicBezTo>
                  <a:cubicBezTo>
                    <a:pt x="5274" y="3367"/>
                    <a:pt x="5280" y="3302"/>
                    <a:pt x="5281" y="3237"/>
                  </a:cubicBezTo>
                  <a:cubicBezTo>
                    <a:pt x="5282" y="3101"/>
                    <a:pt x="5258" y="2969"/>
                    <a:pt x="5211" y="2845"/>
                  </a:cubicBezTo>
                  <a:cubicBezTo>
                    <a:pt x="5149" y="2685"/>
                    <a:pt x="5049" y="2540"/>
                    <a:pt x="4952" y="2399"/>
                  </a:cubicBezTo>
                  <a:cubicBezTo>
                    <a:pt x="4938" y="2378"/>
                    <a:pt x="4923" y="2356"/>
                    <a:pt x="4908" y="2334"/>
                  </a:cubicBezTo>
                  <a:cubicBezTo>
                    <a:pt x="4821" y="2206"/>
                    <a:pt x="4740" y="2078"/>
                    <a:pt x="4667" y="1954"/>
                  </a:cubicBezTo>
                  <a:cubicBezTo>
                    <a:pt x="4622" y="1878"/>
                    <a:pt x="4576" y="1796"/>
                    <a:pt x="4541" y="1708"/>
                  </a:cubicBezTo>
                  <a:cubicBezTo>
                    <a:pt x="4528" y="1677"/>
                    <a:pt x="4517" y="1646"/>
                    <a:pt x="4507" y="1614"/>
                  </a:cubicBezTo>
                  <a:cubicBezTo>
                    <a:pt x="4482" y="1536"/>
                    <a:pt x="4465" y="1452"/>
                    <a:pt x="4448" y="1371"/>
                  </a:cubicBezTo>
                  <a:cubicBezTo>
                    <a:pt x="4430" y="1283"/>
                    <a:pt x="4411" y="1192"/>
                    <a:pt x="4383" y="1108"/>
                  </a:cubicBezTo>
                  <a:cubicBezTo>
                    <a:pt x="4351" y="1015"/>
                    <a:pt x="4310" y="940"/>
                    <a:pt x="4257" y="881"/>
                  </a:cubicBezTo>
                  <a:cubicBezTo>
                    <a:pt x="4189" y="805"/>
                    <a:pt x="4100" y="751"/>
                    <a:pt x="3992" y="720"/>
                  </a:cubicBezTo>
                  <a:cubicBezTo>
                    <a:pt x="3926" y="701"/>
                    <a:pt x="3855" y="692"/>
                    <a:pt x="3781" y="692"/>
                  </a:cubicBezTo>
                  <a:cubicBezTo>
                    <a:pt x="3750" y="692"/>
                    <a:pt x="3717" y="693"/>
                    <a:pt x="3685" y="6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6" name="Freeform 53">
              <a:extLst>
                <a:ext uri="{FF2B5EF4-FFF2-40B4-BE49-F238E27FC236}">
                  <a16:creationId xmlns:a16="http://schemas.microsoft.com/office/drawing/2014/main" id="{8087C080-518D-4D1E-AD3B-CB205DC1B09A}"/>
                </a:ext>
              </a:extLst>
            </p:cNvPr>
            <p:cNvSpPr>
              <a:spLocks noEditPoints="1"/>
            </p:cNvSpPr>
            <p:nvPr/>
          </p:nvSpPr>
          <p:spPr bwMode="auto">
            <a:xfrm>
              <a:off x="3767" y="-33"/>
              <a:ext cx="3967" cy="4498"/>
            </a:xfrm>
            <a:custGeom>
              <a:avLst/>
              <a:gdLst>
                <a:gd name="T0" fmla="*/ 2174 w 5360"/>
                <a:gd name="T1" fmla="*/ 5891 h 6078"/>
                <a:gd name="T2" fmla="*/ 1776 w 5360"/>
                <a:gd name="T3" fmla="*/ 5410 h 6078"/>
                <a:gd name="T4" fmla="*/ 1104 w 5360"/>
                <a:gd name="T5" fmla="*/ 4911 h 6078"/>
                <a:gd name="T6" fmla="*/ 230 w 5360"/>
                <a:gd name="T7" fmla="*/ 4335 h 6078"/>
                <a:gd name="T8" fmla="*/ 51 w 5360"/>
                <a:gd name="T9" fmla="*/ 3023 h 6078"/>
                <a:gd name="T10" fmla="*/ 266 w 5360"/>
                <a:gd name="T11" fmla="*/ 2426 h 6078"/>
                <a:gd name="T12" fmla="*/ 642 w 5360"/>
                <a:gd name="T13" fmla="*/ 1516 h 6078"/>
                <a:gd name="T14" fmla="*/ 902 w 5360"/>
                <a:gd name="T15" fmla="*/ 735 h 6078"/>
                <a:gd name="T16" fmla="*/ 1317 w 5360"/>
                <a:gd name="T17" fmla="*/ 632 h 6078"/>
                <a:gd name="T18" fmla="*/ 1866 w 5360"/>
                <a:gd name="T19" fmla="*/ 308 h 6078"/>
                <a:gd name="T20" fmla="*/ 2384 w 5360"/>
                <a:gd name="T21" fmla="*/ 8 h 6078"/>
                <a:gd name="T22" fmla="*/ 3004 w 5360"/>
                <a:gd name="T23" fmla="*/ 376 h 6078"/>
                <a:gd name="T24" fmla="*/ 3339 w 5360"/>
                <a:gd name="T25" fmla="*/ 701 h 6078"/>
                <a:gd name="T26" fmla="*/ 3647 w 5360"/>
                <a:gd name="T27" fmla="*/ 698 h 6078"/>
                <a:gd name="T28" fmla="*/ 4325 w 5360"/>
                <a:gd name="T29" fmla="*/ 884 h 6078"/>
                <a:gd name="T30" fmla="*/ 4566 w 5360"/>
                <a:gd name="T31" fmla="*/ 1619 h 6078"/>
                <a:gd name="T32" fmla="*/ 4988 w 5360"/>
                <a:gd name="T33" fmla="*/ 2318 h 6078"/>
                <a:gd name="T34" fmla="*/ 5357 w 5360"/>
                <a:gd name="T35" fmla="*/ 3227 h 6078"/>
                <a:gd name="T36" fmla="*/ 4936 w 5360"/>
                <a:gd name="T37" fmla="*/ 4152 h 6078"/>
                <a:gd name="T38" fmla="*/ 4747 w 5360"/>
                <a:gd name="T39" fmla="*/ 4410 h 6078"/>
                <a:gd name="T40" fmla="*/ 4143 w 5360"/>
                <a:gd name="T41" fmla="*/ 5039 h 6078"/>
                <a:gd name="T42" fmla="*/ 3081 w 5360"/>
                <a:gd name="T43" fmla="*/ 5922 h 6078"/>
                <a:gd name="T44" fmla="*/ 2615 w 5360"/>
                <a:gd name="T45" fmla="*/ 6077 h 6078"/>
                <a:gd name="T46" fmla="*/ 3647 w 5360"/>
                <a:gd name="T47" fmla="*/ 699 h 6078"/>
                <a:gd name="T48" fmla="*/ 3339 w 5360"/>
                <a:gd name="T49" fmla="*/ 701 h 6078"/>
                <a:gd name="T50" fmla="*/ 3004 w 5360"/>
                <a:gd name="T51" fmla="*/ 377 h 6078"/>
                <a:gd name="T52" fmla="*/ 2384 w 5360"/>
                <a:gd name="T53" fmla="*/ 9 h 6078"/>
                <a:gd name="T54" fmla="*/ 1866 w 5360"/>
                <a:gd name="T55" fmla="*/ 308 h 6078"/>
                <a:gd name="T56" fmla="*/ 1317 w 5360"/>
                <a:gd name="T57" fmla="*/ 633 h 6078"/>
                <a:gd name="T58" fmla="*/ 902 w 5360"/>
                <a:gd name="T59" fmla="*/ 736 h 6078"/>
                <a:gd name="T60" fmla="*/ 643 w 5360"/>
                <a:gd name="T61" fmla="*/ 1516 h 6078"/>
                <a:gd name="T62" fmla="*/ 266 w 5360"/>
                <a:gd name="T63" fmla="*/ 2426 h 6078"/>
                <a:gd name="T64" fmla="*/ 52 w 5360"/>
                <a:gd name="T65" fmla="*/ 3023 h 6078"/>
                <a:gd name="T66" fmla="*/ 230 w 5360"/>
                <a:gd name="T67" fmla="*/ 4334 h 6078"/>
                <a:gd name="T68" fmla="*/ 1104 w 5360"/>
                <a:gd name="T69" fmla="*/ 4910 h 6078"/>
                <a:gd name="T70" fmla="*/ 1776 w 5360"/>
                <a:gd name="T71" fmla="*/ 5409 h 6078"/>
                <a:gd name="T72" fmla="*/ 2174 w 5360"/>
                <a:gd name="T73" fmla="*/ 5890 h 6078"/>
                <a:gd name="T74" fmla="*/ 2646 w 5360"/>
                <a:gd name="T75" fmla="*/ 6076 h 6078"/>
                <a:gd name="T76" fmla="*/ 3567 w 5360"/>
                <a:gd name="T77" fmla="*/ 5545 h 6078"/>
                <a:gd name="T78" fmla="*/ 4188 w 5360"/>
                <a:gd name="T79" fmla="*/ 4999 h 6078"/>
                <a:gd name="T80" fmla="*/ 4804 w 5360"/>
                <a:gd name="T81" fmla="*/ 4326 h 6078"/>
                <a:gd name="T82" fmla="*/ 5277 w 5360"/>
                <a:gd name="T83" fmla="*/ 3613 h 6078"/>
                <a:gd name="T84" fmla="*/ 5289 w 5360"/>
                <a:gd name="T85" fmla="*/ 2828 h 6078"/>
                <a:gd name="T86" fmla="*/ 4737 w 5360"/>
                <a:gd name="T87" fmla="*/ 1947 h 6078"/>
                <a:gd name="T88" fmla="*/ 4499 w 5360"/>
                <a:gd name="T89" fmla="*/ 1350 h 6078"/>
                <a:gd name="T90" fmla="*/ 4067 w 5360"/>
                <a:gd name="T91" fmla="*/ 717 h 6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60" h="6078">
                  <a:moveTo>
                    <a:pt x="2490" y="6064"/>
                  </a:moveTo>
                  <a:cubicBezTo>
                    <a:pt x="2434" y="6051"/>
                    <a:pt x="2378" y="6029"/>
                    <a:pt x="2323" y="5999"/>
                  </a:cubicBezTo>
                  <a:cubicBezTo>
                    <a:pt x="2274" y="5971"/>
                    <a:pt x="2223" y="5935"/>
                    <a:pt x="2174" y="5891"/>
                  </a:cubicBezTo>
                  <a:cubicBezTo>
                    <a:pt x="2093" y="5820"/>
                    <a:pt x="2012" y="5729"/>
                    <a:pt x="1920" y="5605"/>
                  </a:cubicBezTo>
                  <a:cubicBezTo>
                    <a:pt x="1903" y="5582"/>
                    <a:pt x="1886" y="5559"/>
                    <a:pt x="1869" y="5536"/>
                  </a:cubicBezTo>
                  <a:cubicBezTo>
                    <a:pt x="1839" y="5494"/>
                    <a:pt x="1808" y="5451"/>
                    <a:pt x="1776" y="5410"/>
                  </a:cubicBezTo>
                  <a:cubicBezTo>
                    <a:pt x="1688" y="5295"/>
                    <a:pt x="1567" y="5152"/>
                    <a:pt x="1410" y="5053"/>
                  </a:cubicBezTo>
                  <a:cubicBezTo>
                    <a:pt x="1316" y="4994"/>
                    <a:pt x="1213" y="4953"/>
                    <a:pt x="1113" y="4914"/>
                  </a:cubicBezTo>
                  <a:cubicBezTo>
                    <a:pt x="1104" y="4911"/>
                    <a:pt x="1104" y="4911"/>
                    <a:pt x="1104" y="4911"/>
                  </a:cubicBezTo>
                  <a:cubicBezTo>
                    <a:pt x="913" y="4836"/>
                    <a:pt x="756" y="4760"/>
                    <a:pt x="624" y="4678"/>
                  </a:cubicBezTo>
                  <a:cubicBezTo>
                    <a:pt x="544" y="4629"/>
                    <a:pt x="472" y="4577"/>
                    <a:pt x="409" y="4523"/>
                  </a:cubicBezTo>
                  <a:cubicBezTo>
                    <a:pt x="340" y="4464"/>
                    <a:pt x="280" y="4401"/>
                    <a:pt x="230" y="4335"/>
                  </a:cubicBezTo>
                  <a:cubicBezTo>
                    <a:pt x="173" y="4260"/>
                    <a:pt x="128" y="4180"/>
                    <a:pt x="95" y="4096"/>
                  </a:cubicBezTo>
                  <a:cubicBezTo>
                    <a:pt x="27" y="3921"/>
                    <a:pt x="14" y="3733"/>
                    <a:pt x="8" y="3570"/>
                  </a:cubicBezTo>
                  <a:cubicBezTo>
                    <a:pt x="0" y="3368"/>
                    <a:pt x="15" y="3184"/>
                    <a:pt x="51" y="3023"/>
                  </a:cubicBezTo>
                  <a:cubicBezTo>
                    <a:pt x="78" y="2904"/>
                    <a:pt x="125" y="2790"/>
                    <a:pt x="171" y="2679"/>
                  </a:cubicBezTo>
                  <a:cubicBezTo>
                    <a:pt x="201" y="2605"/>
                    <a:pt x="230" y="2535"/>
                    <a:pt x="252" y="2466"/>
                  </a:cubicBezTo>
                  <a:cubicBezTo>
                    <a:pt x="256" y="2452"/>
                    <a:pt x="261" y="2438"/>
                    <a:pt x="266" y="2426"/>
                  </a:cubicBezTo>
                  <a:cubicBezTo>
                    <a:pt x="305" y="2312"/>
                    <a:pt x="383" y="2221"/>
                    <a:pt x="465" y="2125"/>
                  </a:cubicBezTo>
                  <a:cubicBezTo>
                    <a:pt x="495" y="2090"/>
                    <a:pt x="527" y="2053"/>
                    <a:pt x="556" y="2015"/>
                  </a:cubicBezTo>
                  <a:cubicBezTo>
                    <a:pt x="641" y="1905"/>
                    <a:pt x="641" y="1698"/>
                    <a:pt x="642" y="1516"/>
                  </a:cubicBezTo>
                  <a:cubicBezTo>
                    <a:pt x="642" y="1419"/>
                    <a:pt x="642" y="1328"/>
                    <a:pt x="655" y="1263"/>
                  </a:cubicBezTo>
                  <a:cubicBezTo>
                    <a:pt x="670" y="1189"/>
                    <a:pt x="694" y="1079"/>
                    <a:pt x="737" y="977"/>
                  </a:cubicBezTo>
                  <a:cubicBezTo>
                    <a:pt x="779" y="876"/>
                    <a:pt x="833" y="797"/>
                    <a:pt x="902" y="735"/>
                  </a:cubicBezTo>
                  <a:cubicBezTo>
                    <a:pt x="980" y="665"/>
                    <a:pt x="1070" y="624"/>
                    <a:pt x="1155" y="621"/>
                  </a:cubicBezTo>
                  <a:cubicBezTo>
                    <a:pt x="1187" y="619"/>
                    <a:pt x="1219" y="623"/>
                    <a:pt x="1250" y="627"/>
                  </a:cubicBezTo>
                  <a:cubicBezTo>
                    <a:pt x="1272" y="629"/>
                    <a:pt x="1295" y="631"/>
                    <a:pt x="1317" y="632"/>
                  </a:cubicBezTo>
                  <a:cubicBezTo>
                    <a:pt x="1346" y="633"/>
                    <a:pt x="1375" y="631"/>
                    <a:pt x="1404" y="626"/>
                  </a:cubicBezTo>
                  <a:cubicBezTo>
                    <a:pt x="1483" y="611"/>
                    <a:pt x="1564" y="571"/>
                    <a:pt x="1653" y="504"/>
                  </a:cubicBezTo>
                  <a:cubicBezTo>
                    <a:pt x="1730" y="445"/>
                    <a:pt x="1802" y="372"/>
                    <a:pt x="1866" y="308"/>
                  </a:cubicBezTo>
                  <a:cubicBezTo>
                    <a:pt x="1868" y="306"/>
                    <a:pt x="1868" y="306"/>
                    <a:pt x="1868" y="306"/>
                  </a:cubicBezTo>
                  <a:cubicBezTo>
                    <a:pt x="1935" y="239"/>
                    <a:pt x="2016" y="162"/>
                    <a:pt x="2104" y="106"/>
                  </a:cubicBezTo>
                  <a:cubicBezTo>
                    <a:pt x="2195" y="48"/>
                    <a:pt x="2287" y="16"/>
                    <a:pt x="2384" y="8"/>
                  </a:cubicBezTo>
                  <a:cubicBezTo>
                    <a:pt x="2484" y="0"/>
                    <a:pt x="2598" y="28"/>
                    <a:pt x="2706" y="85"/>
                  </a:cubicBezTo>
                  <a:cubicBezTo>
                    <a:pt x="2811" y="141"/>
                    <a:pt x="2903" y="222"/>
                    <a:pt x="2964" y="312"/>
                  </a:cubicBezTo>
                  <a:cubicBezTo>
                    <a:pt x="2977" y="331"/>
                    <a:pt x="2990" y="352"/>
                    <a:pt x="3004" y="376"/>
                  </a:cubicBezTo>
                  <a:cubicBezTo>
                    <a:pt x="3013" y="392"/>
                    <a:pt x="3022" y="407"/>
                    <a:pt x="3030" y="423"/>
                  </a:cubicBezTo>
                  <a:cubicBezTo>
                    <a:pt x="3076" y="506"/>
                    <a:pt x="3120" y="585"/>
                    <a:pt x="3203" y="642"/>
                  </a:cubicBezTo>
                  <a:cubicBezTo>
                    <a:pt x="3241" y="669"/>
                    <a:pt x="3287" y="689"/>
                    <a:pt x="3339" y="701"/>
                  </a:cubicBezTo>
                  <a:cubicBezTo>
                    <a:pt x="3385" y="711"/>
                    <a:pt x="3435" y="716"/>
                    <a:pt x="3487" y="715"/>
                  </a:cubicBezTo>
                  <a:cubicBezTo>
                    <a:pt x="3533" y="713"/>
                    <a:pt x="3577" y="708"/>
                    <a:pt x="3615" y="702"/>
                  </a:cubicBezTo>
                  <a:cubicBezTo>
                    <a:pt x="3625" y="701"/>
                    <a:pt x="3636" y="699"/>
                    <a:pt x="3647" y="698"/>
                  </a:cubicBezTo>
                  <a:cubicBezTo>
                    <a:pt x="3684" y="692"/>
                    <a:pt x="3724" y="687"/>
                    <a:pt x="3762" y="684"/>
                  </a:cubicBezTo>
                  <a:cubicBezTo>
                    <a:pt x="3869" y="675"/>
                    <a:pt x="3975" y="687"/>
                    <a:pt x="4067" y="716"/>
                  </a:cubicBezTo>
                  <a:cubicBezTo>
                    <a:pt x="4174" y="750"/>
                    <a:pt x="4260" y="807"/>
                    <a:pt x="4325" y="884"/>
                  </a:cubicBezTo>
                  <a:cubicBezTo>
                    <a:pt x="4374" y="942"/>
                    <a:pt x="4411" y="1013"/>
                    <a:pt x="4440" y="1102"/>
                  </a:cubicBezTo>
                  <a:cubicBezTo>
                    <a:pt x="4466" y="1181"/>
                    <a:pt x="4483" y="1267"/>
                    <a:pt x="4500" y="1350"/>
                  </a:cubicBezTo>
                  <a:cubicBezTo>
                    <a:pt x="4518" y="1440"/>
                    <a:pt x="4536" y="1533"/>
                    <a:pt x="4566" y="1619"/>
                  </a:cubicBezTo>
                  <a:cubicBezTo>
                    <a:pt x="4577" y="1649"/>
                    <a:pt x="4589" y="1680"/>
                    <a:pt x="4603" y="1710"/>
                  </a:cubicBezTo>
                  <a:cubicBezTo>
                    <a:pt x="4641" y="1794"/>
                    <a:pt x="4688" y="1870"/>
                    <a:pt x="4738" y="1947"/>
                  </a:cubicBezTo>
                  <a:cubicBezTo>
                    <a:pt x="4815" y="2066"/>
                    <a:pt x="4899" y="2191"/>
                    <a:pt x="4988" y="2318"/>
                  </a:cubicBezTo>
                  <a:cubicBezTo>
                    <a:pt x="4997" y="2331"/>
                    <a:pt x="5005" y="2344"/>
                    <a:pt x="5014" y="2356"/>
                  </a:cubicBezTo>
                  <a:cubicBezTo>
                    <a:pt x="5118" y="2504"/>
                    <a:pt x="5226" y="2658"/>
                    <a:pt x="5290" y="2828"/>
                  </a:cubicBezTo>
                  <a:cubicBezTo>
                    <a:pt x="5338" y="2954"/>
                    <a:pt x="5360" y="3088"/>
                    <a:pt x="5357" y="3227"/>
                  </a:cubicBezTo>
                  <a:cubicBezTo>
                    <a:pt x="5355" y="3293"/>
                    <a:pt x="5348" y="3360"/>
                    <a:pt x="5334" y="3425"/>
                  </a:cubicBezTo>
                  <a:cubicBezTo>
                    <a:pt x="5321" y="3489"/>
                    <a:pt x="5302" y="3552"/>
                    <a:pt x="5278" y="3613"/>
                  </a:cubicBezTo>
                  <a:cubicBezTo>
                    <a:pt x="5198" y="3811"/>
                    <a:pt x="5065" y="3984"/>
                    <a:pt x="4936" y="4152"/>
                  </a:cubicBezTo>
                  <a:cubicBezTo>
                    <a:pt x="4909" y="4186"/>
                    <a:pt x="4882" y="4222"/>
                    <a:pt x="4856" y="4257"/>
                  </a:cubicBezTo>
                  <a:cubicBezTo>
                    <a:pt x="4837" y="4282"/>
                    <a:pt x="4820" y="4305"/>
                    <a:pt x="4805" y="4327"/>
                  </a:cubicBezTo>
                  <a:cubicBezTo>
                    <a:pt x="4785" y="4355"/>
                    <a:pt x="4766" y="4383"/>
                    <a:pt x="4747" y="4410"/>
                  </a:cubicBezTo>
                  <a:cubicBezTo>
                    <a:pt x="4715" y="4458"/>
                    <a:pt x="4684" y="4503"/>
                    <a:pt x="4650" y="4548"/>
                  </a:cubicBezTo>
                  <a:cubicBezTo>
                    <a:pt x="4524" y="4712"/>
                    <a:pt x="4353" y="4858"/>
                    <a:pt x="4189" y="4999"/>
                  </a:cubicBezTo>
                  <a:cubicBezTo>
                    <a:pt x="4173" y="5013"/>
                    <a:pt x="4158" y="5026"/>
                    <a:pt x="4143" y="5039"/>
                  </a:cubicBezTo>
                  <a:cubicBezTo>
                    <a:pt x="4030" y="5137"/>
                    <a:pt x="3916" y="5238"/>
                    <a:pt x="3806" y="5335"/>
                  </a:cubicBezTo>
                  <a:cubicBezTo>
                    <a:pt x="3728" y="5404"/>
                    <a:pt x="3647" y="5476"/>
                    <a:pt x="3568" y="5545"/>
                  </a:cubicBezTo>
                  <a:cubicBezTo>
                    <a:pt x="3410" y="5683"/>
                    <a:pt x="3254" y="5815"/>
                    <a:pt x="3081" y="5922"/>
                  </a:cubicBezTo>
                  <a:cubicBezTo>
                    <a:pt x="2981" y="5983"/>
                    <a:pt x="2888" y="6026"/>
                    <a:pt x="2798" y="6051"/>
                  </a:cubicBezTo>
                  <a:cubicBezTo>
                    <a:pt x="2746" y="6065"/>
                    <a:pt x="2695" y="6074"/>
                    <a:pt x="2646" y="6076"/>
                  </a:cubicBezTo>
                  <a:cubicBezTo>
                    <a:pt x="2636" y="6077"/>
                    <a:pt x="2625" y="6077"/>
                    <a:pt x="2615" y="6077"/>
                  </a:cubicBezTo>
                  <a:cubicBezTo>
                    <a:pt x="2572" y="6077"/>
                    <a:pt x="2530" y="6073"/>
                    <a:pt x="2490" y="6064"/>
                  </a:cubicBezTo>
                  <a:moveTo>
                    <a:pt x="3762" y="685"/>
                  </a:moveTo>
                  <a:cubicBezTo>
                    <a:pt x="3724" y="688"/>
                    <a:pt x="3685" y="693"/>
                    <a:pt x="3647" y="699"/>
                  </a:cubicBezTo>
                  <a:cubicBezTo>
                    <a:pt x="3636" y="700"/>
                    <a:pt x="3626" y="702"/>
                    <a:pt x="3615" y="703"/>
                  </a:cubicBezTo>
                  <a:cubicBezTo>
                    <a:pt x="3577" y="708"/>
                    <a:pt x="3533" y="714"/>
                    <a:pt x="3487" y="715"/>
                  </a:cubicBezTo>
                  <a:cubicBezTo>
                    <a:pt x="3435" y="717"/>
                    <a:pt x="3385" y="712"/>
                    <a:pt x="3339" y="701"/>
                  </a:cubicBezTo>
                  <a:cubicBezTo>
                    <a:pt x="3287" y="689"/>
                    <a:pt x="3241" y="670"/>
                    <a:pt x="3202" y="643"/>
                  </a:cubicBezTo>
                  <a:cubicBezTo>
                    <a:pt x="3119" y="585"/>
                    <a:pt x="3075" y="506"/>
                    <a:pt x="3029" y="423"/>
                  </a:cubicBezTo>
                  <a:cubicBezTo>
                    <a:pt x="3021" y="408"/>
                    <a:pt x="3012" y="392"/>
                    <a:pt x="3004" y="377"/>
                  </a:cubicBezTo>
                  <a:cubicBezTo>
                    <a:pt x="2989" y="352"/>
                    <a:pt x="2976" y="331"/>
                    <a:pt x="2963" y="312"/>
                  </a:cubicBezTo>
                  <a:cubicBezTo>
                    <a:pt x="2902" y="222"/>
                    <a:pt x="2811" y="142"/>
                    <a:pt x="2705" y="86"/>
                  </a:cubicBezTo>
                  <a:cubicBezTo>
                    <a:pt x="2598" y="28"/>
                    <a:pt x="2483" y="1"/>
                    <a:pt x="2384" y="9"/>
                  </a:cubicBezTo>
                  <a:cubicBezTo>
                    <a:pt x="2287" y="17"/>
                    <a:pt x="2195" y="49"/>
                    <a:pt x="2104" y="107"/>
                  </a:cubicBezTo>
                  <a:cubicBezTo>
                    <a:pt x="2016" y="163"/>
                    <a:pt x="1935" y="239"/>
                    <a:pt x="1868" y="306"/>
                  </a:cubicBezTo>
                  <a:cubicBezTo>
                    <a:pt x="1866" y="308"/>
                    <a:pt x="1866" y="308"/>
                    <a:pt x="1866" y="308"/>
                  </a:cubicBezTo>
                  <a:cubicBezTo>
                    <a:pt x="1803" y="372"/>
                    <a:pt x="1730" y="445"/>
                    <a:pt x="1653" y="504"/>
                  </a:cubicBezTo>
                  <a:cubicBezTo>
                    <a:pt x="1565" y="572"/>
                    <a:pt x="1483" y="612"/>
                    <a:pt x="1404" y="627"/>
                  </a:cubicBezTo>
                  <a:cubicBezTo>
                    <a:pt x="1376" y="632"/>
                    <a:pt x="1346" y="634"/>
                    <a:pt x="1317" y="633"/>
                  </a:cubicBezTo>
                  <a:cubicBezTo>
                    <a:pt x="1295" y="632"/>
                    <a:pt x="1272" y="630"/>
                    <a:pt x="1250" y="627"/>
                  </a:cubicBezTo>
                  <a:cubicBezTo>
                    <a:pt x="1219" y="624"/>
                    <a:pt x="1187" y="620"/>
                    <a:pt x="1155" y="621"/>
                  </a:cubicBezTo>
                  <a:cubicBezTo>
                    <a:pt x="1070" y="625"/>
                    <a:pt x="980" y="665"/>
                    <a:pt x="902" y="736"/>
                  </a:cubicBezTo>
                  <a:cubicBezTo>
                    <a:pt x="834" y="797"/>
                    <a:pt x="780" y="876"/>
                    <a:pt x="737" y="977"/>
                  </a:cubicBezTo>
                  <a:cubicBezTo>
                    <a:pt x="717" y="1026"/>
                    <a:pt x="686" y="1108"/>
                    <a:pt x="656" y="1263"/>
                  </a:cubicBezTo>
                  <a:cubicBezTo>
                    <a:pt x="643" y="1328"/>
                    <a:pt x="643" y="1419"/>
                    <a:pt x="643" y="1516"/>
                  </a:cubicBezTo>
                  <a:cubicBezTo>
                    <a:pt x="642" y="1698"/>
                    <a:pt x="642" y="1906"/>
                    <a:pt x="557" y="2015"/>
                  </a:cubicBezTo>
                  <a:cubicBezTo>
                    <a:pt x="527" y="2053"/>
                    <a:pt x="496" y="2090"/>
                    <a:pt x="466" y="2126"/>
                  </a:cubicBezTo>
                  <a:cubicBezTo>
                    <a:pt x="384" y="2222"/>
                    <a:pt x="306" y="2312"/>
                    <a:pt x="266" y="2426"/>
                  </a:cubicBezTo>
                  <a:cubicBezTo>
                    <a:pt x="262" y="2439"/>
                    <a:pt x="257" y="2452"/>
                    <a:pt x="253" y="2466"/>
                  </a:cubicBezTo>
                  <a:cubicBezTo>
                    <a:pt x="231" y="2535"/>
                    <a:pt x="202" y="2605"/>
                    <a:pt x="172" y="2679"/>
                  </a:cubicBezTo>
                  <a:cubicBezTo>
                    <a:pt x="126" y="2790"/>
                    <a:pt x="79" y="2905"/>
                    <a:pt x="52" y="3023"/>
                  </a:cubicBezTo>
                  <a:cubicBezTo>
                    <a:pt x="15" y="3184"/>
                    <a:pt x="1" y="3368"/>
                    <a:pt x="8" y="3570"/>
                  </a:cubicBezTo>
                  <a:cubicBezTo>
                    <a:pt x="15" y="3733"/>
                    <a:pt x="28" y="3921"/>
                    <a:pt x="96" y="4096"/>
                  </a:cubicBezTo>
                  <a:cubicBezTo>
                    <a:pt x="128" y="4180"/>
                    <a:pt x="174" y="4260"/>
                    <a:pt x="230" y="4334"/>
                  </a:cubicBezTo>
                  <a:cubicBezTo>
                    <a:pt x="280" y="4400"/>
                    <a:pt x="341" y="4463"/>
                    <a:pt x="409" y="4522"/>
                  </a:cubicBezTo>
                  <a:cubicBezTo>
                    <a:pt x="472" y="4576"/>
                    <a:pt x="545" y="4629"/>
                    <a:pt x="624" y="4678"/>
                  </a:cubicBezTo>
                  <a:cubicBezTo>
                    <a:pt x="756" y="4759"/>
                    <a:pt x="913" y="4835"/>
                    <a:pt x="1104" y="4910"/>
                  </a:cubicBezTo>
                  <a:cubicBezTo>
                    <a:pt x="1113" y="4913"/>
                    <a:pt x="1113" y="4913"/>
                    <a:pt x="1113" y="4913"/>
                  </a:cubicBezTo>
                  <a:cubicBezTo>
                    <a:pt x="1213" y="4953"/>
                    <a:pt x="1317" y="4993"/>
                    <a:pt x="1411" y="5052"/>
                  </a:cubicBezTo>
                  <a:cubicBezTo>
                    <a:pt x="1568" y="5151"/>
                    <a:pt x="1689" y="5295"/>
                    <a:pt x="1776" y="5409"/>
                  </a:cubicBezTo>
                  <a:cubicBezTo>
                    <a:pt x="1808" y="5451"/>
                    <a:pt x="1840" y="5494"/>
                    <a:pt x="1870" y="5535"/>
                  </a:cubicBezTo>
                  <a:cubicBezTo>
                    <a:pt x="1887" y="5558"/>
                    <a:pt x="1904" y="5582"/>
                    <a:pt x="1921" y="5604"/>
                  </a:cubicBezTo>
                  <a:cubicBezTo>
                    <a:pt x="2013" y="5729"/>
                    <a:pt x="2094" y="5819"/>
                    <a:pt x="2174" y="5890"/>
                  </a:cubicBezTo>
                  <a:cubicBezTo>
                    <a:pt x="2224" y="5934"/>
                    <a:pt x="2274" y="5970"/>
                    <a:pt x="2324" y="5998"/>
                  </a:cubicBezTo>
                  <a:cubicBezTo>
                    <a:pt x="2378" y="6029"/>
                    <a:pt x="2434" y="6050"/>
                    <a:pt x="2490" y="6063"/>
                  </a:cubicBezTo>
                  <a:cubicBezTo>
                    <a:pt x="2540" y="6074"/>
                    <a:pt x="2593" y="6078"/>
                    <a:pt x="2646" y="6076"/>
                  </a:cubicBezTo>
                  <a:cubicBezTo>
                    <a:pt x="2695" y="6073"/>
                    <a:pt x="2746" y="6064"/>
                    <a:pt x="2798" y="6050"/>
                  </a:cubicBezTo>
                  <a:cubicBezTo>
                    <a:pt x="2888" y="6025"/>
                    <a:pt x="2980" y="5983"/>
                    <a:pt x="3081" y="5921"/>
                  </a:cubicBezTo>
                  <a:cubicBezTo>
                    <a:pt x="3254" y="5815"/>
                    <a:pt x="3410" y="5682"/>
                    <a:pt x="3567" y="5545"/>
                  </a:cubicBezTo>
                  <a:cubicBezTo>
                    <a:pt x="3647" y="5475"/>
                    <a:pt x="3727" y="5404"/>
                    <a:pt x="3805" y="5335"/>
                  </a:cubicBezTo>
                  <a:cubicBezTo>
                    <a:pt x="3915" y="5237"/>
                    <a:pt x="4029" y="5136"/>
                    <a:pt x="4142" y="5039"/>
                  </a:cubicBezTo>
                  <a:cubicBezTo>
                    <a:pt x="4157" y="5025"/>
                    <a:pt x="4173" y="5012"/>
                    <a:pt x="4188" y="4999"/>
                  </a:cubicBezTo>
                  <a:cubicBezTo>
                    <a:pt x="4353" y="4858"/>
                    <a:pt x="4523" y="4712"/>
                    <a:pt x="4649" y="4547"/>
                  </a:cubicBezTo>
                  <a:cubicBezTo>
                    <a:pt x="4684" y="4502"/>
                    <a:pt x="4714" y="4457"/>
                    <a:pt x="4747" y="4409"/>
                  </a:cubicBezTo>
                  <a:cubicBezTo>
                    <a:pt x="4765" y="4382"/>
                    <a:pt x="4784" y="4354"/>
                    <a:pt x="4804" y="4326"/>
                  </a:cubicBezTo>
                  <a:cubicBezTo>
                    <a:pt x="4819" y="4304"/>
                    <a:pt x="4836" y="4281"/>
                    <a:pt x="4855" y="4256"/>
                  </a:cubicBezTo>
                  <a:cubicBezTo>
                    <a:pt x="4881" y="4221"/>
                    <a:pt x="4909" y="4186"/>
                    <a:pt x="4935" y="4151"/>
                  </a:cubicBezTo>
                  <a:cubicBezTo>
                    <a:pt x="5064" y="3984"/>
                    <a:pt x="5198" y="3810"/>
                    <a:pt x="5277" y="3613"/>
                  </a:cubicBezTo>
                  <a:cubicBezTo>
                    <a:pt x="5301" y="3552"/>
                    <a:pt x="5320" y="3489"/>
                    <a:pt x="5333" y="3425"/>
                  </a:cubicBezTo>
                  <a:cubicBezTo>
                    <a:pt x="5347" y="3359"/>
                    <a:pt x="5355" y="3293"/>
                    <a:pt x="5356" y="3227"/>
                  </a:cubicBezTo>
                  <a:cubicBezTo>
                    <a:pt x="5360" y="3088"/>
                    <a:pt x="5337" y="2954"/>
                    <a:pt x="5289" y="2828"/>
                  </a:cubicBezTo>
                  <a:cubicBezTo>
                    <a:pt x="5225" y="2658"/>
                    <a:pt x="5118" y="2505"/>
                    <a:pt x="5014" y="2357"/>
                  </a:cubicBezTo>
                  <a:cubicBezTo>
                    <a:pt x="5005" y="2344"/>
                    <a:pt x="4996" y="2331"/>
                    <a:pt x="4987" y="2319"/>
                  </a:cubicBezTo>
                  <a:cubicBezTo>
                    <a:pt x="4899" y="2192"/>
                    <a:pt x="4814" y="2067"/>
                    <a:pt x="4737" y="1947"/>
                  </a:cubicBezTo>
                  <a:cubicBezTo>
                    <a:pt x="4688" y="1870"/>
                    <a:pt x="4640" y="1794"/>
                    <a:pt x="4602" y="1710"/>
                  </a:cubicBezTo>
                  <a:cubicBezTo>
                    <a:pt x="4588" y="1680"/>
                    <a:pt x="4576" y="1649"/>
                    <a:pt x="4565" y="1619"/>
                  </a:cubicBezTo>
                  <a:cubicBezTo>
                    <a:pt x="4536" y="1533"/>
                    <a:pt x="4517" y="1440"/>
                    <a:pt x="4499" y="1350"/>
                  </a:cubicBezTo>
                  <a:cubicBezTo>
                    <a:pt x="4483" y="1267"/>
                    <a:pt x="4465" y="1181"/>
                    <a:pt x="4440" y="1102"/>
                  </a:cubicBezTo>
                  <a:cubicBezTo>
                    <a:pt x="4410" y="1013"/>
                    <a:pt x="4373" y="942"/>
                    <a:pt x="4325" y="885"/>
                  </a:cubicBezTo>
                  <a:cubicBezTo>
                    <a:pt x="4260" y="807"/>
                    <a:pt x="4173" y="751"/>
                    <a:pt x="4067" y="717"/>
                  </a:cubicBezTo>
                  <a:cubicBezTo>
                    <a:pt x="3994" y="694"/>
                    <a:pt x="3914" y="682"/>
                    <a:pt x="3831" y="682"/>
                  </a:cubicBezTo>
                  <a:cubicBezTo>
                    <a:pt x="3808" y="682"/>
                    <a:pt x="3785" y="683"/>
                    <a:pt x="3762" y="68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7" name="Freeform 54">
              <a:extLst>
                <a:ext uri="{FF2B5EF4-FFF2-40B4-BE49-F238E27FC236}">
                  <a16:creationId xmlns:a16="http://schemas.microsoft.com/office/drawing/2014/main" id="{FA8DB8EC-279F-4FF8-B4C1-96D2E0E39E9A}"/>
                </a:ext>
              </a:extLst>
            </p:cNvPr>
            <p:cNvSpPr>
              <a:spLocks noEditPoints="1"/>
            </p:cNvSpPr>
            <p:nvPr/>
          </p:nvSpPr>
          <p:spPr bwMode="auto">
            <a:xfrm>
              <a:off x="3738" y="-47"/>
              <a:ext cx="4023" cy="4525"/>
            </a:xfrm>
            <a:custGeom>
              <a:avLst/>
              <a:gdLst>
                <a:gd name="T0" fmla="*/ 2189 w 5436"/>
                <a:gd name="T1" fmla="*/ 5916 h 6114"/>
                <a:gd name="T2" fmla="*/ 1788 w 5436"/>
                <a:gd name="T3" fmla="*/ 5434 h 6114"/>
                <a:gd name="T4" fmla="*/ 637 w 5436"/>
                <a:gd name="T5" fmla="*/ 4705 h 6114"/>
                <a:gd name="T6" fmla="*/ 106 w 5436"/>
                <a:gd name="T7" fmla="*/ 4135 h 6114"/>
                <a:gd name="T8" fmla="*/ 47 w 5436"/>
                <a:gd name="T9" fmla="*/ 3072 h 6114"/>
                <a:gd name="T10" fmla="*/ 262 w 5436"/>
                <a:gd name="T11" fmla="*/ 2427 h 6114"/>
                <a:gd name="T12" fmla="*/ 654 w 5436"/>
                <a:gd name="T13" fmla="*/ 1489 h 6114"/>
                <a:gd name="T14" fmla="*/ 940 w 5436"/>
                <a:gd name="T15" fmla="*/ 721 h 6114"/>
                <a:gd name="T16" fmla="*/ 1359 w 5436"/>
                <a:gd name="T17" fmla="*/ 608 h 6114"/>
                <a:gd name="T18" fmla="*/ 1914 w 5436"/>
                <a:gd name="T19" fmla="*/ 274 h 6114"/>
                <a:gd name="T20" fmla="*/ 2606 w 5436"/>
                <a:gd name="T21" fmla="*/ 22 h 6114"/>
                <a:gd name="T22" fmla="*/ 3070 w 5436"/>
                <a:gd name="T23" fmla="*/ 368 h 6114"/>
                <a:gd name="T24" fmla="*/ 3556 w 5436"/>
                <a:gd name="T25" fmla="*/ 692 h 6114"/>
                <a:gd name="T26" fmla="*/ 3718 w 5436"/>
                <a:gd name="T27" fmla="*/ 680 h 6114"/>
                <a:gd name="T28" fmla="*/ 4394 w 5436"/>
                <a:gd name="T29" fmla="*/ 885 h 6114"/>
                <a:gd name="T30" fmla="*/ 4625 w 5436"/>
                <a:gd name="T31" fmla="*/ 1621 h 6114"/>
                <a:gd name="T32" fmla="*/ 5067 w 5436"/>
                <a:gd name="T33" fmla="*/ 2300 h 6114"/>
                <a:gd name="T34" fmla="*/ 5421 w 5436"/>
                <a:gd name="T35" fmla="*/ 3010 h 6114"/>
                <a:gd name="T36" fmla="*/ 5344 w 5436"/>
                <a:gd name="T37" fmla="*/ 3606 h 6114"/>
                <a:gd name="T38" fmla="*/ 4855 w 5436"/>
                <a:gd name="T39" fmla="*/ 4326 h 6114"/>
                <a:gd name="T40" fmla="*/ 4214 w 5436"/>
                <a:gd name="T41" fmla="*/ 5056 h 6114"/>
                <a:gd name="T42" fmla="*/ 3613 w 5436"/>
                <a:gd name="T43" fmla="*/ 5581 h 6114"/>
                <a:gd name="T44" fmla="*/ 2643 w 5436"/>
                <a:gd name="T45" fmla="*/ 6108 h 6114"/>
                <a:gd name="T46" fmla="*/ 3718 w 5436"/>
                <a:gd name="T47" fmla="*/ 681 h 6114"/>
                <a:gd name="T48" fmla="*/ 3279 w 5436"/>
                <a:gd name="T49" fmla="*/ 622 h 6114"/>
                <a:gd name="T50" fmla="*/ 3027 w 5436"/>
                <a:gd name="T51" fmla="*/ 307 h 6114"/>
                <a:gd name="T52" fmla="*/ 2446 w 5436"/>
                <a:gd name="T53" fmla="*/ 3 h 6114"/>
                <a:gd name="T54" fmla="*/ 1882 w 5436"/>
                <a:gd name="T55" fmla="*/ 305 h 6114"/>
                <a:gd name="T56" fmla="*/ 1353 w 5436"/>
                <a:gd name="T57" fmla="*/ 609 h 6114"/>
                <a:gd name="T58" fmla="*/ 941 w 5436"/>
                <a:gd name="T59" fmla="*/ 721 h 6114"/>
                <a:gd name="T60" fmla="*/ 655 w 5436"/>
                <a:gd name="T61" fmla="*/ 1489 h 6114"/>
                <a:gd name="T62" fmla="*/ 262 w 5436"/>
                <a:gd name="T63" fmla="*/ 2427 h 6114"/>
                <a:gd name="T64" fmla="*/ 48 w 5436"/>
                <a:gd name="T65" fmla="*/ 3073 h 6114"/>
                <a:gd name="T66" fmla="*/ 106 w 5436"/>
                <a:gd name="T67" fmla="*/ 4134 h 6114"/>
                <a:gd name="T68" fmla="*/ 637 w 5436"/>
                <a:gd name="T69" fmla="*/ 4704 h 6114"/>
                <a:gd name="T70" fmla="*/ 1789 w 5436"/>
                <a:gd name="T71" fmla="*/ 5434 h 6114"/>
                <a:gd name="T72" fmla="*/ 2189 w 5436"/>
                <a:gd name="T73" fmla="*/ 5915 h 6114"/>
                <a:gd name="T74" fmla="*/ 2819 w 5436"/>
                <a:gd name="T75" fmla="*/ 6084 h 6114"/>
                <a:gd name="T76" fmla="*/ 4036 w 5436"/>
                <a:gd name="T77" fmla="*/ 5211 h 6114"/>
                <a:gd name="T78" fmla="*/ 4706 w 5436"/>
                <a:gd name="T79" fmla="*/ 4556 h 6114"/>
                <a:gd name="T80" fmla="*/ 4905 w 5436"/>
                <a:gd name="T81" fmla="*/ 4254 h 6114"/>
                <a:gd name="T82" fmla="*/ 5405 w 5436"/>
                <a:gd name="T83" fmla="*/ 3415 h 6114"/>
                <a:gd name="T84" fmla="*/ 5368 w 5436"/>
                <a:gd name="T85" fmla="*/ 2808 h 6114"/>
                <a:gd name="T86" fmla="*/ 4808 w 5436"/>
                <a:gd name="T87" fmla="*/ 1938 h 6114"/>
                <a:gd name="T88" fmla="*/ 4552 w 5436"/>
                <a:gd name="T89" fmla="*/ 1330 h 6114"/>
                <a:gd name="T90" fmla="*/ 4142 w 5436"/>
                <a:gd name="T91" fmla="*/ 711 h 6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36" h="6114">
                  <a:moveTo>
                    <a:pt x="2505" y="6092"/>
                  </a:moveTo>
                  <a:cubicBezTo>
                    <a:pt x="2449" y="6079"/>
                    <a:pt x="2393" y="6056"/>
                    <a:pt x="2338" y="6025"/>
                  </a:cubicBezTo>
                  <a:cubicBezTo>
                    <a:pt x="2289" y="5996"/>
                    <a:pt x="2239" y="5960"/>
                    <a:pt x="2189" y="5916"/>
                  </a:cubicBezTo>
                  <a:cubicBezTo>
                    <a:pt x="2109" y="5845"/>
                    <a:pt x="2028" y="5754"/>
                    <a:pt x="1934" y="5629"/>
                  </a:cubicBezTo>
                  <a:cubicBezTo>
                    <a:pt x="1918" y="5608"/>
                    <a:pt x="1902" y="5586"/>
                    <a:pt x="1886" y="5565"/>
                  </a:cubicBezTo>
                  <a:cubicBezTo>
                    <a:pt x="1855" y="5522"/>
                    <a:pt x="1822" y="5477"/>
                    <a:pt x="1788" y="5434"/>
                  </a:cubicBezTo>
                  <a:cubicBezTo>
                    <a:pt x="1700" y="5321"/>
                    <a:pt x="1579" y="5179"/>
                    <a:pt x="1420" y="5078"/>
                  </a:cubicBezTo>
                  <a:cubicBezTo>
                    <a:pt x="1323" y="5017"/>
                    <a:pt x="1216" y="4975"/>
                    <a:pt x="1113" y="4934"/>
                  </a:cubicBezTo>
                  <a:cubicBezTo>
                    <a:pt x="918" y="4856"/>
                    <a:pt x="767" y="4784"/>
                    <a:pt x="637" y="4705"/>
                  </a:cubicBezTo>
                  <a:cubicBezTo>
                    <a:pt x="557" y="4657"/>
                    <a:pt x="485" y="4606"/>
                    <a:pt x="422" y="4553"/>
                  </a:cubicBezTo>
                  <a:cubicBezTo>
                    <a:pt x="353" y="4495"/>
                    <a:pt x="293" y="4433"/>
                    <a:pt x="242" y="4369"/>
                  </a:cubicBezTo>
                  <a:cubicBezTo>
                    <a:pt x="185" y="4296"/>
                    <a:pt x="139" y="4217"/>
                    <a:pt x="106" y="4135"/>
                  </a:cubicBezTo>
                  <a:cubicBezTo>
                    <a:pt x="74" y="4058"/>
                    <a:pt x="52" y="3975"/>
                    <a:pt x="36" y="3879"/>
                  </a:cubicBezTo>
                  <a:cubicBezTo>
                    <a:pt x="28" y="3829"/>
                    <a:pt x="18" y="3755"/>
                    <a:pt x="11" y="3615"/>
                  </a:cubicBezTo>
                  <a:cubicBezTo>
                    <a:pt x="0" y="3420"/>
                    <a:pt x="13" y="3237"/>
                    <a:pt x="47" y="3072"/>
                  </a:cubicBezTo>
                  <a:cubicBezTo>
                    <a:pt x="73" y="2953"/>
                    <a:pt x="117" y="2837"/>
                    <a:pt x="161" y="2725"/>
                  </a:cubicBezTo>
                  <a:cubicBezTo>
                    <a:pt x="195" y="2636"/>
                    <a:pt x="227" y="2553"/>
                    <a:pt x="249" y="2471"/>
                  </a:cubicBezTo>
                  <a:cubicBezTo>
                    <a:pt x="253" y="2455"/>
                    <a:pt x="258" y="2440"/>
                    <a:pt x="262" y="2427"/>
                  </a:cubicBezTo>
                  <a:cubicBezTo>
                    <a:pt x="303" y="2289"/>
                    <a:pt x="392" y="2177"/>
                    <a:pt x="486" y="2059"/>
                  </a:cubicBezTo>
                  <a:cubicBezTo>
                    <a:pt x="508" y="2030"/>
                    <a:pt x="531" y="2001"/>
                    <a:pt x="554" y="1972"/>
                  </a:cubicBezTo>
                  <a:cubicBezTo>
                    <a:pt x="637" y="1862"/>
                    <a:pt x="646" y="1664"/>
                    <a:pt x="654" y="1489"/>
                  </a:cubicBezTo>
                  <a:cubicBezTo>
                    <a:pt x="659" y="1392"/>
                    <a:pt x="663" y="1300"/>
                    <a:pt x="679" y="1234"/>
                  </a:cubicBezTo>
                  <a:cubicBezTo>
                    <a:pt x="699" y="1155"/>
                    <a:pt x="727" y="1052"/>
                    <a:pt x="771" y="956"/>
                  </a:cubicBezTo>
                  <a:cubicBezTo>
                    <a:pt x="816" y="858"/>
                    <a:pt x="872" y="781"/>
                    <a:pt x="940" y="721"/>
                  </a:cubicBezTo>
                  <a:cubicBezTo>
                    <a:pt x="1020" y="652"/>
                    <a:pt x="1110" y="610"/>
                    <a:pt x="1196" y="604"/>
                  </a:cubicBezTo>
                  <a:cubicBezTo>
                    <a:pt x="1228" y="602"/>
                    <a:pt x="1260" y="604"/>
                    <a:pt x="1291" y="605"/>
                  </a:cubicBezTo>
                  <a:cubicBezTo>
                    <a:pt x="1313" y="607"/>
                    <a:pt x="1336" y="608"/>
                    <a:pt x="1359" y="608"/>
                  </a:cubicBezTo>
                  <a:cubicBezTo>
                    <a:pt x="1389" y="608"/>
                    <a:pt x="1418" y="604"/>
                    <a:pt x="1446" y="598"/>
                  </a:cubicBezTo>
                  <a:cubicBezTo>
                    <a:pt x="1610" y="562"/>
                    <a:pt x="1754" y="425"/>
                    <a:pt x="1881" y="305"/>
                  </a:cubicBezTo>
                  <a:cubicBezTo>
                    <a:pt x="1892" y="295"/>
                    <a:pt x="1903" y="284"/>
                    <a:pt x="1914" y="274"/>
                  </a:cubicBezTo>
                  <a:cubicBezTo>
                    <a:pt x="2008" y="186"/>
                    <a:pt x="2084" y="128"/>
                    <a:pt x="2159" y="86"/>
                  </a:cubicBezTo>
                  <a:cubicBezTo>
                    <a:pt x="2253" y="34"/>
                    <a:pt x="2346" y="6"/>
                    <a:pt x="2446" y="2"/>
                  </a:cubicBezTo>
                  <a:cubicBezTo>
                    <a:pt x="2496" y="0"/>
                    <a:pt x="2550" y="7"/>
                    <a:pt x="2606" y="22"/>
                  </a:cubicBezTo>
                  <a:cubicBezTo>
                    <a:pt x="2660" y="36"/>
                    <a:pt x="2713" y="57"/>
                    <a:pt x="2766" y="85"/>
                  </a:cubicBezTo>
                  <a:cubicBezTo>
                    <a:pt x="2871" y="141"/>
                    <a:pt x="2964" y="220"/>
                    <a:pt x="3028" y="306"/>
                  </a:cubicBezTo>
                  <a:cubicBezTo>
                    <a:pt x="3041" y="325"/>
                    <a:pt x="3055" y="345"/>
                    <a:pt x="3070" y="368"/>
                  </a:cubicBezTo>
                  <a:cubicBezTo>
                    <a:pt x="3079" y="382"/>
                    <a:pt x="3088" y="395"/>
                    <a:pt x="3096" y="408"/>
                  </a:cubicBezTo>
                  <a:cubicBezTo>
                    <a:pt x="3146" y="489"/>
                    <a:pt x="3194" y="566"/>
                    <a:pt x="3280" y="622"/>
                  </a:cubicBezTo>
                  <a:cubicBezTo>
                    <a:pt x="3369" y="680"/>
                    <a:pt x="3477" y="692"/>
                    <a:pt x="3556" y="692"/>
                  </a:cubicBezTo>
                  <a:cubicBezTo>
                    <a:pt x="3559" y="692"/>
                    <a:pt x="3562" y="692"/>
                    <a:pt x="3565" y="692"/>
                  </a:cubicBezTo>
                  <a:cubicBezTo>
                    <a:pt x="3609" y="692"/>
                    <a:pt x="3653" y="687"/>
                    <a:pt x="3692" y="683"/>
                  </a:cubicBezTo>
                  <a:cubicBezTo>
                    <a:pt x="3701" y="682"/>
                    <a:pt x="3709" y="681"/>
                    <a:pt x="3718" y="680"/>
                  </a:cubicBezTo>
                  <a:cubicBezTo>
                    <a:pt x="3758" y="675"/>
                    <a:pt x="3799" y="671"/>
                    <a:pt x="3840" y="669"/>
                  </a:cubicBezTo>
                  <a:cubicBezTo>
                    <a:pt x="3947" y="664"/>
                    <a:pt x="4051" y="678"/>
                    <a:pt x="4143" y="711"/>
                  </a:cubicBezTo>
                  <a:cubicBezTo>
                    <a:pt x="4247" y="748"/>
                    <a:pt x="4332" y="807"/>
                    <a:pt x="4394" y="885"/>
                  </a:cubicBezTo>
                  <a:cubicBezTo>
                    <a:pt x="4438" y="941"/>
                    <a:pt x="4472" y="1009"/>
                    <a:pt x="4498" y="1094"/>
                  </a:cubicBezTo>
                  <a:cubicBezTo>
                    <a:pt x="4522" y="1169"/>
                    <a:pt x="4538" y="1251"/>
                    <a:pt x="4553" y="1330"/>
                  </a:cubicBezTo>
                  <a:cubicBezTo>
                    <a:pt x="4571" y="1428"/>
                    <a:pt x="4590" y="1529"/>
                    <a:pt x="4625" y="1621"/>
                  </a:cubicBezTo>
                  <a:cubicBezTo>
                    <a:pt x="4636" y="1651"/>
                    <a:pt x="4649" y="1680"/>
                    <a:pt x="4664" y="1710"/>
                  </a:cubicBezTo>
                  <a:cubicBezTo>
                    <a:pt x="4706" y="1792"/>
                    <a:pt x="4758" y="1866"/>
                    <a:pt x="4808" y="1938"/>
                  </a:cubicBezTo>
                  <a:cubicBezTo>
                    <a:pt x="4891" y="2054"/>
                    <a:pt x="4978" y="2176"/>
                    <a:pt x="5067" y="2300"/>
                  </a:cubicBezTo>
                  <a:cubicBezTo>
                    <a:pt x="5073" y="2309"/>
                    <a:pt x="5073" y="2309"/>
                    <a:pt x="5073" y="2309"/>
                  </a:cubicBezTo>
                  <a:cubicBezTo>
                    <a:pt x="5186" y="2465"/>
                    <a:pt x="5302" y="2627"/>
                    <a:pt x="5369" y="2808"/>
                  </a:cubicBezTo>
                  <a:cubicBezTo>
                    <a:pt x="5393" y="2873"/>
                    <a:pt x="5411" y="2941"/>
                    <a:pt x="5421" y="3010"/>
                  </a:cubicBezTo>
                  <a:cubicBezTo>
                    <a:pt x="5432" y="3077"/>
                    <a:pt x="5436" y="3146"/>
                    <a:pt x="5433" y="3215"/>
                  </a:cubicBezTo>
                  <a:cubicBezTo>
                    <a:pt x="5430" y="3282"/>
                    <a:pt x="5421" y="3349"/>
                    <a:pt x="5406" y="3415"/>
                  </a:cubicBezTo>
                  <a:cubicBezTo>
                    <a:pt x="5391" y="3481"/>
                    <a:pt x="5371" y="3545"/>
                    <a:pt x="5344" y="3606"/>
                  </a:cubicBezTo>
                  <a:cubicBezTo>
                    <a:pt x="5268" y="3784"/>
                    <a:pt x="5145" y="3942"/>
                    <a:pt x="5027" y="4094"/>
                  </a:cubicBezTo>
                  <a:cubicBezTo>
                    <a:pt x="4986" y="4146"/>
                    <a:pt x="4944" y="4201"/>
                    <a:pt x="4905" y="4254"/>
                  </a:cubicBezTo>
                  <a:cubicBezTo>
                    <a:pt x="4887" y="4280"/>
                    <a:pt x="4870" y="4303"/>
                    <a:pt x="4855" y="4326"/>
                  </a:cubicBezTo>
                  <a:cubicBezTo>
                    <a:pt x="4832" y="4360"/>
                    <a:pt x="4811" y="4394"/>
                    <a:pt x="4791" y="4427"/>
                  </a:cubicBezTo>
                  <a:cubicBezTo>
                    <a:pt x="4763" y="4472"/>
                    <a:pt x="4736" y="4514"/>
                    <a:pt x="4706" y="4556"/>
                  </a:cubicBezTo>
                  <a:cubicBezTo>
                    <a:pt x="4577" y="4740"/>
                    <a:pt x="4392" y="4901"/>
                    <a:pt x="4214" y="5056"/>
                  </a:cubicBezTo>
                  <a:cubicBezTo>
                    <a:pt x="4202" y="5067"/>
                    <a:pt x="4202" y="5067"/>
                    <a:pt x="4202" y="5067"/>
                  </a:cubicBezTo>
                  <a:cubicBezTo>
                    <a:pt x="4147" y="5115"/>
                    <a:pt x="4091" y="5164"/>
                    <a:pt x="4037" y="5211"/>
                  </a:cubicBezTo>
                  <a:cubicBezTo>
                    <a:pt x="3898" y="5333"/>
                    <a:pt x="3755" y="5459"/>
                    <a:pt x="3613" y="5581"/>
                  </a:cubicBezTo>
                  <a:cubicBezTo>
                    <a:pt x="3450" y="5720"/>
                    <a:pt x="3289" y="5854"/>
                    <a:pt x="3111" y="5959"/>
                  </a:cubicBezTo>
                  <a:cubicBezTo>
                    <a:pt x="3009" y="6019"/>
                    <a:pt x="2911" y="6061"/>
                    <a:pt x="2819" y="6085"/>
                  </a:cubicBezTo>
                  <a:cubicBezTo>
                    <a:pt x="2759" y="6100"/>
                    <a:pt x="2700" y="6108"/>
                    <a:pt x="2643" y="6108"/>
                  </a:cubicBezTo>
                  <a:cubicBezTo>
                    <a:pt x="2596" y="6108"/>
                    <a:pt x="2550" y="6103"/>
                    <a:pt x="2505" y="6092"/>
                  </a:cubicBezTo>
                  <a:moveTo>
                    <a:pt x="3840" y="670"/>
                  </a:moveTo>
                  <a:cubicBezTo>
                    <a:pt x="3799" y="671"/>
                    <a:pt x="3758" y="676"/>
                    <a:pt x="3718" y="681"/>
                  </a:cubicBezTo>
                  <a:cubicBezTo>
                    <a:pt x="3709" y="682"/>
                    <a:pt x="3701" y="683"/>
                    <a:pt x="3693" y="684"/>
                  </a:cubicBezTo>
                  <a:cubicBezTo>
                    <a:pt x="3653" y="688"/>
                    <a:pt x="3610" y="692"/>
                    <a:pt x="3565" y="693"/>
                  </a:cubicBezTo>
                  <a:cubicBezTo>
                    <a:pt x="3486" y="694"/>
                    <a:pt x="3372" y="683"/>
                    <a:pt x="3279" y="622"/>
                  </a:cubicBezTo>
                  <a:cubicBezTo>
                    <a:pt x="3193" y="566"/>
                    <a:pt x="3146" y="490"/>
                    <a:pt x="3095" y="409"/>
                  </a:cubicBezTo>
                  <a:cubicBezTo>
                    <a:pt x="3087" y="396"/>
                    <a:pt x="3078" y="382"/>
                    <a:pt x="3070" y="369"/>
                  </a:cubicBezTo>
                  <a:cubicBezTo>
                    <a:pt x="3055" y="345"/>
                    <a:pt x="3041" y="325"/>
                    <a:pt x="3027" y="307"/>
                  </a:cubicBezTo>
                  <a:cubicBezTo>
                    <a:pt x="2963" y="220"/>
                    <a:pt x="2870" y="142"/>
                    <a:pt x="2766" y="86"/>
                  </a:cubicBezTo>
                  <a:cubicBezTo>
                    <a:pt x="2713" y="58"/>
                    <a:pt x="2659" y="36"/>
                    <a:pt x="2606" y="22"/>
                  </a:cubicBezTo>
                  <a:cubicBezTo>
                    <a:pt x="2550" y="8"/>
                    <a:pt x="2496" y="1"/>
                    <a:pt x="2446" y="3"/>
                  </a:cubicBezTo>
                  <a:cubicBezTo>
                    <a:pt x="2347" y="7"/>
                    <a:pt x="2253" y="34"/>
                    <a:pt x="2160" y="87"/>
                  </a:cubicBezTo>
                  <a:cubicBezTo>
                    <a:pt x="2084" y="129"/>
                    <a:pt x="2008" y="187"/>
                    <a:pt x="1915" y="275"/>
                  </a:cubicBezTo>
                  <a:cubicBezTo>
                    <a:pt x="1904" y="285"/>
                    <a:pt x="1893" y="295"/>
                    <a:pt x="1882" y="305"/>
                  </a:cubicBezTo>
                  <a:cubicBezTo>
                    <a:pt x="1755" y="426"/>
                    <a:pt x="1610" y="562"/>
                    <a:pt x="1446" y="599"/>
                  </a:cubicBezTo>
                  <a:cubicBezTo>
                    <a:pt x="1418" y="605"/>
                    <a:pt x="1389" y="608"/>
                    <a:pt x="1359" y="609"/>
                  </a:cubicBezTo>
                  <a:cubicBezTo>
                    <a:pt x="1357" y="609"/>
                    <a:pt x="1355" y="609"/>
                    <a:pt x="1353" y="609"/>
                  </a:cubicBezTo>
                  <a:cubicBezTo>
                    <a:pt x="1332" y="609"/>
                    <a:pt x="1311" y="607"/>
                    <a:pt x="1291" y="606"/>
                  </a:cubicBezTo>
                  <a:cubicBezTo>
                    <a:pt x="1260" y="604"/>
                    <a:pt x="1228" y="602"/>
                    <a:pt x="1196" y="605"/>
                  </a:cubicBezTo>
                  <a:cubicBezTo>
                    <a:pt x="1111" y="611"/>
                    <a:pt x="1020" y="652"/>
                    <a:pt x="941" y="721"/>
                  </a:cubicBezTo>
                  <a:cubicBezTo>
                    <a:pt x="872" y="781"/>
                    <a:pt x="817" y="858"/>
                    <a:pt x="772" y="957"/>
                  </a:cubicBezTo>
                  <a:cubicBezTo>
                    <a:pt x="728" y="1052"/>
                    <a:pt x="700" y="1155"/>
                    <a:pt x="680" y="1234"/>
                  </a:cubicBezTo>
                  <a:cubicBezTo>
                    <a:pt x="664" y="1300"/>
                    <a:pt x="660" y="1392"/>
                    <a:pt x="655" y="1489"/>
                  </a:cubicBezTo>
                  <a:cubicBezTo>
                    <a:pt x="647" y="1664"/>
                    <a:pt x="638" y="1862"/>
                    <a:pt x="555" y="1972"/>
                  </a:cubicBezTo>
                  <a:cubicBezTo>
                    <a:pt x="532" y="2002"/>
                    <a:pt x="509" y="2031"/>
                    <a:pt x="486" y="2059"/>
                  </a:cubicBezTo>
                  <a:cubicBezTo>
                    <a:pt x="392" y="2177"/>
                    <a:pt x="303" y="2289"/>
                    <a:pt x="262" y="2427"/>
                  </a:cubicBezTo>
                  <a:cubicBezTo>
                    <a:pt x="258" y="2440"/>
                    <a:pt x="254" y="2456"/>
                    <a:pt x="250" y="2471"/>
                  </a:cubicBezTo>
                  <a:cubicBezTo>
                    <a:pt x="228" y="2553"/>
                    <a:pt x="196" y="2636"/>
                    <a:pt x="162" y="2725"/>
                  </a:cubicBezTo>
                  <a:cubicBezTo>
                    <a:pt x="118" y="2837"/>
                    <a:pt x="73" y="2954"/>
                    <a:pt x="48" y="3073"/>
                  </a:cubicBezTo>
                  <a:cubicBezTo>
                    <a:pt x="14" y="3237"/>
                    <a:pt x="1" y="3420"/>
                    <a:pt x="11" y="3615"/>
                  </a:cubicBezTo>
                  <a:cubicBezTo>
                    <a:pt x="15" y="3688"/>
                    <a:pt x="22" y="3785"/>
                    <a:pt x="37" y="3879"/>
                  </a:cubicBezTo>
                  <a:cubicBezTo>
                    <a:pt x="52" y="3974"/>
                    <a:pt x="75" y="4058"/>
                    <a:pt x="106" y="4134"/>
                  </a:cubicBezTo>
                  <a:cubicBezTo>
                    <a:pt x="140" y="4217"/>
                    <a:pt x="186" y="4296"/>
                    <a:pt x="243" y="4368"/>
                  </a:cubicBezTo>
                  <a:cubicBezTo>
                    <a:pt x="293" y="4433"/>
                    <a:pt x="354" y="4495"/>
                    <a:pt x="423" y="4553"/>
                  </a:cubicBezTo>
                  <a:cubicBezTo>
                    <a:pt x="485" y="4605"/>
                    <a:pt x="558" y="4656"/>
                    <a:pt x="637" y="4704"/>
                  </a:cubicBezTo>
                  <a:cubicBezTo>
                    <a:pt x="767" y="4783"/>
                    <a:pt x="918" y="4856"/>
                    <a:pt x="1113" y="4933"/>
                  </a:cubicBezTo>
                  <a:cubicBezTo>
                    <a:pt x="1216" y="4974"/>
                    <a:pt x="1323" y="5016"/>
                    <a:pt x="1420" y="5078"/>
                  </a:cubicBezTo>
                  <a:cubicBezTo>
                    <a:pt x="1580" y="5178"/>
                    <a:pt x="1701" y="5321"/>
                    <a:pt x="1789" y="5434"/>
                  </a:cubicBezTo>
                  <a:cubicBezTo>
                    <a:pt x="1822" y="5477"/>
                    <a:pt x="1855" y="5521"/>
                    <a:pt x="1887" y="5564"/>
                  </a:cubicBezTo>
                  <a:cubicBezTo>
                    <a:pt x="1903" y="5586"/>
                    <a:pt x="1919" y="5608"/>
                    <a:pt x="1935" y="5629"/>
                  </a:cubicBezTo>
                  <a:cubicBezTo>
                    <a:pt x="2028" y="5754"/>
                    <a:pt x="2109" y="5845"/>
                    <a:pt x="2189" y="5915"/>
                  </a:cubicBezTo>
                  <a:cubicBezTo>
                    <a:pt x="2239" y="5959"/>
                    <a:pt x="2289" y="5996"/>
                    <a:pt x="2339" y="6024"/>
                  </a:cubicBezTo>
                  <a:cubicBezTo>
                    <a:pt x="2393" y="6055"/>
                    <a:pt x="2449" y="6078"/>
                    <a:pt x="2505" y="6091"/>
                  </a:cubicBezTo>
                  <a:cubicBezTo>
                    <a:pt x="2604" y="6114"/>
                    <a:pt x="2709" y="6112"/>
                    <a:pt x="2819" y="6084"/>
                  </a:cubicBezTo>
                  <a:cubicBezTo>
                    <a:pt x="2911" y="6061"/>
                    <a:pt x="3009" y="6018"/>
                    <a:pt x="3110" y="5959"/>
                  </a:cubicBezTo>
                  <a:cubicBezTo>
                    <a:pt x="3289" y="5853"/>
                    <a:pt x="3450" y="5720"/>
                    <a:pt x="3612" y="5580"/>
                  </a:cubicBezTo>
                  <a:cubicBezTo>
                    <a:pt x="3754" y="5458"/>
                    <a:pt x="3898" y="5332"/>
                    <a:pt x="4036" y="5211"/>
                  </a:cubicBezTo>
                  <a:cubicBezTo>
                    <a:pt x="4090" y="5163"/>
                    <a:pt x="4146" y="5114"/>
                    <a:pt x="4201" y="5066"/>
                  </a:cubicBezTo>
                  <a:cubicBezTo>
                    <a:pt x="4214" y="5055"/>
                    <a:pt x="4214" y="5055"/>
                    <a:pt x="4214" y="5055"/>
                  </a:cubicBezTo>
                  <a:cubicBezTo>
                    <a:pt x="4392" y="4900"/>
                    <a:pt x="4576" y="4739"/>
                    <a:pt x="4706" y="4556"/>
                  </a:cubicBezTo>
                  <a:cubicBezTo>
                    <a:pt x="4736" y="4514"/>
                    <a:pt x="4762" y="4471"/>
                    <a:pt x="4790" y="4426"/>
                  </a:cubicBezTo>
                  <a:cubicBezTo>
                    <a:pt x="4811" y="4393"/>
                    <a:pt x="4832" y="4360"/>
                    <a:pt x="4854" y="4326"/>
                  </a:cubicBezTo>
                  <a:cubicBezTo>
                    <a:pt x="4870" y="4303"/>
                    <a:pt x="4886" y="4279"/>
                    <a:pt x="4905" y="4254"/>
                  </a:cubicBezTo>
                  <a:cubicBezTo>
                    <a:pt x="4944" y="4200"/>
                    <a:pt x="4986" y="4146"/>
                    <a:pt x="5026" y="4094"/>
                  </a:cubicBezTo>
                  <a:cubicBezTo>
                    <a:pt x="5145" y="3941"/>
                    <a:pt x="5267" y="3783"/>
                    <a:pt x="5344" y="3605"/>
                  </a:cubicBezTo>
                  <a:cubicBezTo>
                    <a:pt x="5370" y="3544"/>
                    <a:pt x="5391" y="3480"/>
                    <a:pt x="5405" y="3415"/>
                  </a:cubicBezTo>
                  <a:cubicBezTo>
                    <a:pt x="5420" y="3349"/>
                    <a:pt x="5429" y="3282"/>
                    <a:pt x="5432" y="3215"/>
                  </a:cubicBezTo>
                  <a:cubicBezTo>
                    <a:pt x="5435" y="3146"/>
                    <a:pt x="5431" y="3077"/>
                    <a:pt x="5421" y="3010"/>
                  </a:cubicBezTo>
                  <a:cubicBezTo>
                    <a:pt x="5410" y="2941"/>
                    <a:pt x="5392" y="2873"/>
                    <a:pt x="5368" y="2808"/>
                  </a:cubicBezTo>
                  <a:cubicBezTo>
                    <a:pt x="5301" y="2627"/>
                    <a:pt x="5185" y="2466"/>
                    <a:pt x="5073" y="2309"/>
                  </a:cubicBezTo>
                  <a:cubicBezTo>
                    <a:pt x="5067" y="2301"/>
                    <a:pt x="5067" y="2301"/>
                    <a:pt x="5067" y="2301"/>
                  </a:cubicBezTo>
                  <a:cubicBezTo>
                    <a:pt x="4978" y="2177"/>
                    <a:pt x="4891" y="2055"/>
                    <a:pt x="4808" y="1938"/>
                  </a:cubicBezTo>
                  <a:cubicBezTo>
                    <a:pt x="4757" y="1867"/>
                    <a:pt x="4705" y="1793"/>
                    <a:pt x="4664" y="1710"/>
                  </a:cubicBezTo>
                  <a:cubicBezTo>
                    <a:pt x="4649" y="1680"/>
                    <a:pt x="4636" y="1651"/>
                    <a:pt x="4624" y="1621"/>
                  </a:cubicBezTo>
                  <a:cubicBezTo>
                    <a:pt x="4589" y="1529"/>
                    <a:pt x="4570" y="1428"/>
                    <a:pt x="4552" y="1330"/>
                  </a:cubicBezTo>
                  <a:cubicBezTo>
                    <a:pt x="4537" y="1251"/>
                    <a:pt x="4521" y="1170"/>
                    <a:pt x="4498" y="1094"/>
                  </a:cubicBezTo>
                  <a:cubicBezTo>
                    <a:pt x="4471" y="1009"/>
                    <a:pt x="4437" y="941"/>
                    <a:pt x="4393" y="886"/>
                  </a:cubicBezTo>
                  <a:cubicBezTo>
                    <a:pt x="4331" y="807"/>
                    <a:pt x="4247" y="748"/>
                    <a:pt x="4142" y="711"/>
                  </a:cubicBezTo>
                  <a:cubicBezTo>
                    <a:pt x="4063" y="683"/>
                    <a:pt x="3973" y="669"/>
                    <a:pt x="3881" y="669"/>
                  </a:cubicBezTo>
                  <a:cubicBezTo>
                    <a:pt x="3867" y="669"/>
                    <a:pt x="3853" y="669"/>
                    <a:pt x="3840" y="67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8" name="Freeform 55">
              <a:extLst>
                <a:ext uri="{FF2B5EF4-FFF2-40B4-BE49-F238E27FC236}">
                  <a16:creationId xmlns:a16="http://schemas.microsoft.com/office/drawing/2014/main" id="{BB8B1C60-DB4B-4285-B241-BDC4F4A547E9}"/>
                </a:ext>
              </a:extLst>
            </p:cNvPr>
            <p:cNvSpPr>
              <a:spLocks noEditPoints="1"/>
            </p:cNvSpPr>
            <p:nvPr/>
          </p:nvSpPr>
          <p:spPr bwMode="auto">
            <a:xfrm>
              <a:off x="3708" y="-65"/>
              <a:ext cx="4105" cy="4566"/>
            </a:xfrm>
            <a:custGeom>
              <a:avLst/>
              <a:gdLst>
                <a:gd name="T0" fmla="*/ 1948 w 5547"/>
                <a:gd name="T1" fmla="*/ 5663 h 6170"/>
                <a:gd name="T2" fmla="*/ 1800 w 5547"/>
                <a:gd name="T3" fmla="*/ 5468 h 6170"/>
                <a:gd name="T4" fmla="*/ 1123 w 5547"/>
                <a:gd name="T5" fmla="*/ 4967 h 6170"/>
                <a:gd name="T6" fmla="*/ 115 w 5547"/>
                <a:gd name="T7" fmla="*/ 4181 h 6170"/>
                <a:gd name="T8" fmla="*/ 42 w 5547"/>
                <a:gd name="T9" fmla="*/ 3128 h 6170"/>
                <a:gd name="T10" fmla="*/ 245 w 5547"/>
                <a:gd name="T11" fmla="*/ 2482 h 6170"/>
                <a:gd name="T12" fmla="*/ 514 w 5547"/>
                <a:gd name="T13" fmla="*/ 1982 h 6170"/>
                <a:gd name="T14" fmla="*/ 665 w 5547"/>
                <a:gd name="T15" fmla="*/ 1470 h 6170"/>
                <a:gd name="T16" fmla="*/ 804 w 5547"/>
                <a:gd name="T17" fmla="*/ 941 h 6170"/>
                <a:gd name="T18" fmla="*/ 1238 w 5547"/>
                <a:gd name="T19" fmla="*/ 591 h 6170"/>
                <a:gd name="T20" fmla="*/ 1403 w 5547"/>
                <a:gd name="T21" fmla="*/ 587 h 6170"/>
                <a:gd name="T22" fmla="*/ 1898 w 5547"/>
                <a:gd name="T23" fmla="*/ 302 h 6170"/>
                <a:gd name="T24" fmla="*/ 2509 w 5547"/>
                <a:gd name="T25" fmla="*/ 0 h 6170"/>
                <a:gd name="T26" fmla="*/ 3096 w 5547"/>
                <a:gd name="T27" fmla="*/ 306 h 6170"/>
                <a:gd name="T28" fmla="*/ 3165 w 5547"/>
                <a:gd name="T29" fmla="*/ 399 h 6170"/>
                <a:gd name="T30" fmla="*/ 3644 w 5547"/>
                <a:gd name="T31" fmla="*/ 674 h 6170"/>
                <a:gd name="T32" fmla="*/ 3789 w 5547"/>
                <a:gd name="T33" fmla="*/ 666 h 6170"/>
                <a:gd name="T34" fmla="*/ 4467 w 5547"/>
                <a:gd name="T35" fmla="*/ 891 h 6170"/>
                <a:gd name="T36" fmla="*/ 4688 w 5547"/>
                <a:gd name="T37" fmla="*/ 1628 h 6170"/>
                <a:gd name="T38" fmla="*/ 4878 w 5547"/>
                <a:gd name="T39" fmla="*/ 1928 h 6170"/>
                <a:gd name="T40" fmla="*/ 5151 w 5547"/>
                <a:gd name="T41" fmla="*/ 2287 h 6170"/>
                <a:gd name="T42" fmla="*/ 5416 w 5547"/>
                <a:gd name="T43" fmla="*/ 3606 h 6170"/>
                <a:gd name="T44" fmla="*/ 4959 w 5547"/>
                <a:gd name="T45" fmla="*/ 4260 h 6170"/>
                <a:gd name="T46" fmla="*/ 4842 w 5547"/>
                <a:gd name="T47" fmla="*/ 4448 h 6170"/>
                <a:gd name="T48" fmla="*/ 4264 w 5547"/>
                <a:gd name="T49" fmla="*/ 5103 h 6170"/>
                <a:gd name="T50" fmla="*/ 3143 w 5547"/>
                <a:gd name="T51" fmla="*/ 6006 h 6170"/>
                <a:gd name="T52" fmla="*/ 2521 w 5547"/>
                <a:gd name="T53" fmla="*/ 6130 h 6170"/>
                <a:gd name="T54" fmla="*/ 3789 w 5547"/>
                <a:gd name="T55" fmla="*/ 673 h 6170"/>
                <a:gd name="T56" fmla="*/ 3644 w 5547"/>
                <a:gd name="T57" fmla="*/ 681 h 6170"/>
                <a:gd name="T58" fmla="*/ 3159 w 5547"/>
                <a:gd name="T59" fmla="*/ 403 h 6170"/>
                <a:gd name="T60" fmla="*/ 3090 w 5547"/>
                <a:gd name="T61" fmla="*/ 310 h 6170"/>
                <a:gd name="T62" fmla="*/ 2509 w 5547"/>
                <a:gd name="T63" fmla="*/ 7 h 6170"/>
                <a:gd name="T64" fmla="*/ 1902 w 5547"/>
                <a:gd name="T65" fmla="*/ 307 h 6170"/>
                <a:gd name="T66" fmla="*/ 1403 w 5547"/>
                <a:gd name="T67" fmla="*/ 594 h 6170"/>
                <a:gd name="T68" fmla="*/ 1239 w 5547"/>
                <a:gd name="T69" fmla="*/ 598 h 6170"/>
                <a:gd name="T70" fmla="*/ 709 w 5547"/>
                <a:gd name="T71" fmla="*/ 1213 h 6170"/>
                <a:gd name="T72" fmla="*/ 556 w 5547"/>
                <a:gd name="T73" fmla="*/ 1937 h 6170"/>
                <a:gd name="T74" fmla="*/ 263 w 5547"/>
                <a:gd name="T75" fmla="*/ 2436 h 6170"/>
                <a:gd name="T76" fmla="*/ 158 w 5547"/>
                <a:gd name="T77" fmla="*/ 2775 h 6170"/>
                <a:gd name="T78" fmla="*/ 19 w 5547"/>
                <a:gd name="T79" fmla="*/ 3667 h 6170"/>
                <a:gd name="T80" fmla="*/ 259 w 5547"/>
                <a:gd name="T81" fmla="*/ 4407 h 6170"/>
                <a:gd name="T82" fmla="*/ 1433 w 5547"/>
                <a:gd name="T83" fmla="*/ 5107 h 6170"/>
                <a:gd name="T84" fmla="*/ 1909 w 5547"/>
                <a:gd name="T85" fmla="*/ 5599 h 6170"/>
                <a:gd name="T86" fmla="*/ 2523 w 5547"/>
                <a:gd name="T87" fmla="*/ 6123 h 6170"/>
                <a:gd name="T88" fmla="*/ 3657 w 5547"/>
                <a:gd name="T89" fmla="*/ 5620 h 6170"/>
                <a:gd name="T90" fmla="*/ 4761 w 5547"/>
                <a:gd name="T91" fmla="*/ 4570 h 6170"/>
                <a:gd name="T92" fmla="*/ 4903 w 5547"/>
                <a:gd name="T93" fmla="*/ 4331 h 6170"/>
                <a:gd name="T94" fmla="*/ 5108 w 5547"/>
                <a:gd name="T95" fmla="*/ 4053 h 6170"/>
                <a:gd name="T96" fmla="*/ 5446 w 5547"/>
                <a:gd name="T97" fmla="*/ 2796 h 6170"/>
                <a:gd name="T98" fmla="*/ 4877 w 5547"/>
                <a:gd name="T99" fmla="*/ 1938 h 6170"/>
                <a:gd name="T100" fmla="*/ 4724 w 5547"/>
                <a:gd name="T101" fmla="*/ 1719 h 6170"/>
                <a:gd name="T102" fmla="*/ 4604 w 5547"/>
                <a:gd name="T103" fmla="*/ 1320 h 6170"/>
                <a:gd name="T104" fmla="*/ 3932 w 5547"/>
                <a:gd name="T105" fmla="*/ 664 h 6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7" h="6170">
                  <a:moveTo>
                    <a:pt x="2521" y="6130"/>
                  </a:moveTo>
                  <a:cubicBezTo>
                    <a:pt x="2281" y="6069"/>
                    <a:pt x="2097" y="5860"/>
                    <a:pt x="1948" y="5663"/>
                  </a:cubicBezTo>
                  <a:cubicBezTo>
                    <a:pt x="1933" y="5643"/>
                    <a:pt x="1918" y="5623"/>
                    <a:pt x="1903" y="5603"/>
                  </a:cubicBezTo>
                  <a:cubicBezTo>
                    <a:pt x="1870" y="5558"/>
                    <a:pt x="1835" y="5512"/>
                    <a:pt x="1800" y="5468"/>
                  </a:cubicBezTo>
                  <a:cubicBezTo>
                    <a:pt x="1669" y="5302"/>
                    <a:pt x="1555" y="5193"/>
                    <a:pt x="1429" y="5113"/>
                  </a:cubicBezTo>
                  <a:cubicBezTo>
                    <a:pt x="1336" y="5054"/>
                    <a:pt x="1240" y="5014"/>
                    <a:pt x="1123" y="4967"/>
                  </a:cubicBezTo>
                  <a:cubicBezTo>
                    <a:pt x="814" y="4842"/>
                    <a:pt x="468" y="4679"/>
                    <a:pt x="254" y="4412"/>
                  </a:cubicBezTo>
                  <a:cubicBezTo>
                    <a:pt x="196" y="4340"/>
                    <a:pt x="150" y="4263"/>
                    <a:pt x="115" y="4181"/>
                  </a:cubicBezTo>
                  <a:cubicBezTo>
                    <a:pt x="44" y="4014"/>
                    <a:pt x="23" y="3835"/>
                    <a:pt x="12" y="3667"/>
                  </a:cubicBezTo>
                  <a:cubicBezTo>
                    <a:pt x="0" y="3477"/>
                    <a:pt x="10" y="3296"/>
                    <a:pt x="42" y="3128"/>
                  </a:cubicBezTo>
                  <a:cubicBezTo>
                    <a:pt x="66" y="3007"/>
                    <a:pt x="109" y="2887"/>
                    <a:pt x="152" y="2772"/>
                  </a:cubicBezTo>
                  <a:cubicBezTo>
                    <a:pt x="189" y="2671"/>
                    <a:pt x="224" y="2576"/>
                    <a:pt x="245" y="2482"/>
                  </a:cubicBezTo>
                  <a:cubicBezTo>
                    <a:pt x="248" y="2464"/>
                    <a:pt x="253" y="2447"/>
                    <a:pt x="256" y="2434"/>
                  </a:cubicBezTo>
                  <a:cubicBezTo>
                    <a:pt x="299" y="2265"/>
                    <a:pt x="403" y="2128"/>
                    <a:pt x="514" y="1982"/>
                  </a:cubicBezTo>
                  <a:cubicBezTo>
                    <a:pt x="526" y="1966"/>
                    <a:pt x="538" y="1950"/>
                    <a:pt x="551" y="1933"/>
                  </a:cubicBezTo>
                  <a:cubicBezTo>
                    <a:pt x="632" y="1825"/>
                    <a:pt x="650" y="1636"/>
                    <a:pt x="665" y="1470"/>
                  </a:cubicBezTo>
                  <a:cubicBezTo>
                    <a:pt x="673" y="1372"/>
                    <a:pt x="682" y="1279"/>
                    <a:pt x="702" y="1211"/>
                  </a:cubicBezTo>
                  <a:cubicBezTo>
                    <a:pt x="727" y="1128"/>
                    <a:pt x="758" y="1031"/>
                    <a:pt x="804" y="941"/>
                  </a:cubicBezTo>
                  <a:cubicBezTo>
                    <a:pt x="852" y="845"/>
                    <a:pt x="910" y="769"/>
                    <a:pt x="979" y="711"/>
                  </a:cubicBezTo>
                  <a:cubicBezTo>
                    <a:pt x="1059" y="643"/>
                    <a:pt x="1152" y="600"/>
                    <a:pt x="1238" y="591"/>
                  </a:cubicBezTo>
                  <a:cubicBezTo>
                    <a:pt x="1271" y="587"/>
                    <a:pt x="1302" y="588"/>
                    <a:pt x="1333" y="588"/>
                  </a:cubicBezTo>
                  <a:cubicBezTo>
                    <a:pt x="1356" y="588"/>
                    <a:pt x="1379" y="589"/>
                    <a:pt x="1403" y="587"/>
                  </a:cubicBezTo>
                  <a:cubicBezTo>
                    <a:pt x="1432" y="586"/>
                    <a:pt x="1461" y="581"/>
                    <a:pt x="1489" y="574"/>
                  </a:cubicBezTo>
                  <a:cubicBezTo>
                    <a:pt x="1640" y="535"/>
                    <a:pt x="1777" y="411"/>
                    <a:pt x="1898" y="302"/>
                  </a:cubicBezTo>
                  <a:cubicBezTo>
                    <a:pt x="1919" y="283"/>
                    <a:pt x="1939" y="265"/>
                    <a:pt x="1960" y="247"/>
                  </a:cubicBezTo>
                  <a:cubicBezTo>
                    <a:pt x="2099" y="125"/>
                    <a:pt x="2273" y="1"/>
                    <a:pt x="2509" y="0"/>
                  </a:cubicBezTo>
                  <a:cubicBezTo>
                    <a:pt x="2510" y="0"/>
                    <a:pt x="2510" y="0"/>
                    <a:pt x="2510" y="0"/>
                  </a:cubicBezTo>
                  <a:cubicBezTo>
                    <a:pt x="2710" y="0"/>
                    <a:pt x="2951" y="126"/>
                    <a:pt x="3096" y="306"/>
                  </a:cubicBezTo>
                  <a:cubicBezTo>
                    <a:pt x="3110" y="323"/>
                    <a:pt x="3125" y="343"/>
                    <a:pt x="3141" y="366"/>
                  </a:cubicBezTo>
                  <a:cubicBezTo>
                    <a:pt x="3149" y="377"/>
                    <a:pt x="3157" y="388"/>
                    <a:pt x="3165" y="399"/>
                  </a:cubicBezTo>
                  <a:cubicBezTo>
                    <a:pt x="3220" y="478"/>
                    <a:pt x="3271" y="552"/>
                    <a:pt x="3360" y="605"/>
                  </a:cubicBezTo>
                  <a:cubicBezTo>
                    <a:pt x="3452" y="661"/>
                    <a:pt x="3565" y="674"/>
                    <a:pt x="3644" y="674"/>
                  </a:cubicBezTo>
                  <a:cubicBezTo>
                    <a:pt x="3685" y="674"/>
                    <a:pt x="3724" y="671"/>
                    <a:pt x="3771" y="667"/>
                  </a:cubicBezTo>
                  <a:cubicBezTo>
                    <a:pt x="3789" y="666"/>
                    <a:pt x="3789" y="666"/>
                    <a:pt x="3789" y="666"/>
                  </a:cubicBezTo>
                  <a:cubicBezTo>
                    <a:pt x="3831" y="662"/>
                    <a:pt x="3875" y="658"/>
                    <a:pt x="3919" y="657"/>
                  </a:cubicBezTo>
                  <a:cubicBezTo>
                    <a:pt x="4155" y="654"/>
                    <a:pt x="4354" y="739"/>
                    <a:pt x="4467" y="891"/>
                  </a:cubicBezTo>
                  <a:cubicBezTo>
                    <a:pt x="4556" y="1012"/>
                    <a:pt x="4584" y="1168"/>
                    <a:pt x="4611" y="1319"/>
                  </a:cubicBezTo>
                  <a:cubicBezTo>
                    <a:pt x="4629" y="1423"/>
                    <a:pt x="4649" y="1531"/>
                    <a:pt x="4688" y="1628"/>
                  </a:cubicBezTo>
                  <a:cubicBezTo>
                    <a:pt x="4700" y="1658"/>
                    <a:pt x="4714" y="1686"/>
                    <a:pt x="4730" y="1715"/>
                  </a:cubicBezTo>
                  <a:cubicBezTo>
                    <a:pt x="4773" y="1792"/>
                    <a:pt x="4824" y="1858"/>
                    <a:pt x="4878" y="1928"/>
                  </a:cubicBezTo>
                  <a:cubicBezTo>
                    <a:pt x="4883" y="1934"/>
                    <a:pt x="4883" y="1934"/>
                    <a:pt x="4883" y="1934"/>
                  </a:cubicBezTo>
                  <a:cubicBezTo>
                    <a:pt x="4975" y="2052"/>
                    <a:pt x="5065" y="2171"/>
                    <a:pt x="5151" y="2287"/>
                  </a:cubicBezTo>
                  <a:cubicBezTo>
                    <a:pt x="5277" y="2459"/>
                    <a:pt x="5387" y="2615"/>
                    <a:pt x="5453" y="2794"/>
                  </a:cubicBezTo>
                  <a:cubicBezTo>
                    <a:pt x="5547" y="3053"/>
                    <a:pt x="5534" y="3349"/>
                    <a:pt x="5416" y="3606"/>
                  </a:cubicBezTo>
                  <a:cubicBezTo>
                    <a:pt x="5341" y="3770"/>
                    <a:pt x="5225" y="3916"/>
                    <a:pt x="5114" y="4057"/>
                  </a:cubicBezTo>
                  <a:cubicBezTo>
                    <a:pt x="5061" y="4123"/>
                    <a:pt x="5007" y="4192"/>
                    <a:pt x="4959" y="4260"/>
                  </a:cubicBezTo>
                  <a:cubicBezTo>
                    <a:pt x="4941" y="4286"/>
                    <a:pt x="4924" y="4310"/>
                    <a:pt x="4909" y="4334"/>
                  </a:cubicBezTo>
                  <a:cubicBezTo>
                    <a:pt x="4885" y="4373"/>
                    <a:pt x="4863" y="4411"/>
                    <a:pt x="4842" y="4448"/>
                  </a:cubicBezTo>
                  <a:cubicBezTo>
                    <a:pt x="4818" y="4490"/>
                    <a:pt x="4794" y="4533"/>
                    <a:pt x="4767" y="4574"/>
                  </a:cubicBezTo>
                  <a:cubicBezTo>
                    <a:pt x="4645" y="4761"/>
                    <a:pt x="4475" y="4918"/>
                    <a:pt x="4264" y="5103"/>
                  </a:cubicBezTo>
                  <a:cubicBezTo>
                    <a:pt x="4043" y="5299"/>
                    <a:pt x="3845" y="5470"/>
                    <a:pt x="3661" y="5625"/>
                  </a:cubicBezTo>
                  <a:cubicBezTo>
                    <a:pt x="3493" y="5767"/>
                    <a:pt x="3328" y="5902"/>
                    <a:pt x="3143" y="6006"/>
                  </a:cubicBezTo>
                  <a:cubicBezTo>
                    <a:pt x="2976" y="6101"/>
                    <a:pt x="2819" y="6149"/>
                    <a:pt x="2674" y="6149"/>
                  </a:cubicBezTo>
                  <a:cubicBezTo>
                    <a:pt x="2621" y="6149"/>
                    <a:pt x="2570" y="6142"/>
                    <a:pt x="2521" y="6130"/>
                  </a:cubicBezTo>
                  <a:moveTo>
                    <a:pt x="3919" y="664"/>
                  </a:moveTo>
                  <a:cubicBezTo>
                    <a:pt x="3876" y="665"/>
                    <a:pt x="3832" y="669"/>
                    <a:pt x="3789" y="673"/>
                  </a:cubicBezTo>
                  <a:cubicBezTo>
                    <a:pt x="3772" y="674"/>
                    <a:pt x="3772" y="674"/>
                    <a:pt x="3772" y="674"/>
                  </a:cubicBezTo>
                  <a:cubicBezTo>
                    <a:pt x="3725" y="678"/>
                    <a:pt x="3685" y="681"/>
                    <a:pt x="3644" y="681"/>
                  </a:cubicBezTo>
                  <a:cubicBezTo>
                    <a:pt x="3565" y="680"/>
                    <a:pt x="3450" y="668"/>
                    <a:pt x="3356" y="611"/>
                  </a:cubicBezTo>
                  <a:cubicBezTo>
                    <a:pt x="3267" y="557"/>
                    <a:pt x="3214" y="482"/>
                    <a:pt x="3159" y="403"/>
                  </a:cubicBezTo>
                  <a:cubicBezTo>
                    <a:pt x="3151" y="392"/>
                    <a:pt x="3143" y="381"/>
                    <a:pt x="3135" y="370"/>
                  </a:cubicBezTo>
                  <a:cubicBezTo>
                    <a:pt x="3119" y="347"/>
                    <a:pt x="3104" y="328"/>
                    <a:pt x="3090" y="310"/>
                  </a:cubicBezTo>
                  <a:cubicBezTo>
                    <a:pt x="2946" y="132"/>
                    <a:pt x="2708" y="7"/>
                    <a:pt x="2510" y="7"/>
                  </a:cubicBezTo>
                  <a:cubicBezTo>
                    <a:pt x="2509" y="7"/>
                    <a:pt x="2509" y="7"/>
                    <a:pt x="2509" y="7"/>
                  </a:cubicBezTo>
                  <a:cubicBezTo>
                    <a:pt x="2275" y="8"/>
                    <a:pt x="2102" y="131"/>
                    <a:pt x="1965" y="252"/>
                  </a:cubicBezTo>
                  <a:cubicBezTo>
                    <a:pt x="1944" y="270"/>
                    <a:pt x="1924" y="288"/>
                    <a:pt x="1902" y="307"/>
                  </a:cubicBezTo>
                  <a:cubicBezTo>
                    <a:pt x="1781" y="417"/>
                    <a:pt x="1644" y="541"/>
                    <a:pt x="1490" y="581"/>
                  </a:cubicBezTo>
                  <a:cubicBezTo>
                    <a:pt x="1462" y="588"/>
                    <a:pt x="1433" y="593"/>
                    <a:pt x="1403" y="594"/>
                  </a:cubicBezTo>
                  <a:cubicBezTo>
                    <a:pt x="1379" y="596"/>
                    <a:pt x="1356" y="595"/>
                    <a:pt x="1333" y="595"/>
                  </a:cubicBezTo>
                  <a:cubicBezTo>
                    <a:pt x="1302" y="595"/>
                    <a:pt x="1271" y="594"/>
                    <a:pt x="1239" y="598"/>
                  </a:cubicBezTo>
                  <a:cubicBezTo>
                    <a:pt x="1154" y="607"/>
                    <a:pt x="1063" y="649"/>
                    <a:pt x="983" y="716"/>
                  </a:cubicBezTo>
                  <a:cubicBezTo>
                    <a:pt x="896" y="790"/>
                    <a:pt x="802" y="901"/>
                    <a:pt x="709" y="1213"/>
                  </a:cubicBezTo>
                  <a:cubicBezTo>
                    <a:pt x="689" y="1280"/>
                    <a:pt x="680" y="1373"/>
                    <a:pt x="672" y="1470"/>
                  </a:cubicBezTo>
                  <a:cubicBezTo>
                    <a:pt x="656" y="1638"/>
                    <a:pt x="639" y="1827"/>
                    <a:pt x="556" y="1937"/>
                  </a:cubicBezTo>
                  <a:cubicBezTo>
                    <a:pt x="544" y="1954"/>
                    <a:pt x="532" y="1970"/>
                    <a:pt x="519" y="1987"/>
                  </a:cubicBezTo>
                  <a:cubicBezTo>
                    <a:pt x="409" y="2131"/>
                    <a:pt x="305" y="2268"/>
                    <a:pt x="263" y="2436"/>
                  </a:cubicBezTo>
                  <a:cubicBezTo>
                    <a:pt x="260" y="2449"/>
                    <a:pt x="255" y="2466"/>
                    <a:pt x="251" y="2483"/>
                  </a:cubicBezTo>
                  <a:cubicBezTo>
                    <a:pt x="231" y="2577"/>
                    <a:pt x="195" y="2673"/>
                    <a:pt x="158" y="2775"/>
                  </a:cubicBezTo>
                  <a:cubicBezTo>
                    <a:pt x="116" y="2890"/>
                    <a:pt x="72" y="3008"/>
                    <a:pt x="49" y="3130"/>
                  </a:cubicBezTo>
                  <a:cubicBezTo>
                    <a:pt x="17" y="3297"/>
                    <a:pt x="7" y="3477"/>
                    <a:pt x="19" y="3667"/>
                  </a:cubicBezTo>
                  <a:cubicBezTo>
                    <a:pt x="30" y="3834"/>
                    <a:pt x="50" y="4012"/>
                    <a:pt x="121" y="4178"/>
                  </a:cubicBezTo>
                  <a:cubicBezTo>
                    <a:pt x="156" y="4259"/>
                    <a:pt x="202" y="4336"/>
                    <a:pt x="259" y="4407"/>
                  </a:cubicBezTo>
                  <a:cubicBezTo>
                    <a:pt x="379" y="4557"/>
                    <a:pt x="576" y="4739"/>
                    <a:pt x="1125" y="4960"/>
                  </a:cubicBezTo>
                  <a:cubicBezTo>
                    <a:pt x="1243" y="5007"/>
                    <a:pt x="1340" y="5048"/>
                    <a:pt x="1433" y="5107"/>
                  </a:cubicBezTo>
                  <a:cubicBezTo>
                    <a:pt x="1559" y="5187"/>
                    <a:pt x="1674" y="5297"/>
                    <a:pt x="1806" y="5464"/>
                  </a:cubicBezTo>
                  <a:cubicBezTo>
                    <a:pt x="1841" y="5508"/>
                    <a:pt x="1875" y="5554"/>
                    <a:pt x="1909" y="5599"/>
                  </a:cubicBezTo>
                  <a:cubicBezTo>
                    <a:pt x="1924" y="5619"/>
                    <a:pt x="1938" y="5639"/>
                    <a:pt x="1953" y="5658"/>
                  </a:cubicBezTo>
                  <a:cubicBezTo>
                    <a:pt x="2101" y="5854"/>
                    <a:pt x="2285" y="6063"/>
                    <a:pt x="2523" y="6123"/>
                  </a:cubicBezTo>
                  <a:cubicBezTo>
                    <a:pt x="2706" y="6170"/>
                    <a:pt x="2914" y="6128"/>
                    <a:pt x="3140" y="6000"/>
                  </a:cubicBezTo>
                  <a:cubicBezTo>
                    <a:pt x="3324" y="5896"/>
                    <a:pt x="3489" y="5761"/>
                    <a:pt x="3657" y="5620"/>
                  </a:cubicBezTo>
                  <a:cubicBezTo>
                    <a:pt x="3841" y="5465"/>
                    <a:pt x="4038" y="5294"/>
                    <a:pt x="4260" y="5098"/>
                  </a:cubicBezTo>
                  <a:cubicBezTo>
                    <a:pt x="4470" y="4913"/>
                    <a:pt x="4640" y="4757"/>
                    <a:pt x="4761" y="4570"/>
                  </a:cubicBezTo>
                  <a:cubicBezTo>
                    <a:pt x="4788" y="4529"/>
                    <a:pt x="4812" y="4486"/>
                    <a:pt x="4836" y="4445"/>
                  </a:cubicBezTo>
                  <a:cubicBezTo>
                    <a:pt x="4857" y="4408"/>
                    <a:pt x="4879" y="4369"/>
                    <a:pt x="4903" y="4331"/>
                  </a:cubicBezTo>
                  <a:cubicBezTo>
                    <a:pt x="4919" y="4307"/>
                    <a:pt x="4935" y="4282"/>
                    <a:pt x="4953" y="4256"/>
                  </a:cubicBezTo>
                  <a:cubicBezTo>
                    <a:pt x="5002" y="4187"/>
                    <a:pt x="5056" y="4119"/>
                    <a:pt x="5108" y="4053"/>
                  </a:cubicBezTo>
                  <a:cubicBezTo>
                    <a:pt x="5219" y="3912"/>
                    <a:pt x="5335" y="3767"/>
                    <a:pt x="5409" y="3603"/>
                  </a:cubicBezTo>
                  <a:cubicBezTo>
                    <a:pt x="5527" y="3347"/>
                    <a:pt x="5540" y="3053"/>
                    <a:pt x="5446" y="2796"/>
                  </a:cubicBezTo>
                  <a:cubicBezTo>
                    <a:pt x="5381" y="2618"/>
                    <a:pt x="5271" y="2462"/>
                    <a:pt x="5145" y="2291"/>
                  </a:cubicBezTo>
                  <a:cubicBezTo>
                    <a:pt x="5060" y="2175"/>
                    <a:pt x="4970" y="2057"/>
                    <a:pt x="4877" y="1938"/>
                  </a:cubicBezTo>
                  <a:cubicBezTo>
                    <a:pt x="4873" y="1932"/>
                    <a:pt x="4873" y="1932"/>
                    <a:pt x="4873" y="1932"/>
                  </a:cubicBezTo>
                  <a:cubicBezTo>
                    <a:pt x="4818" y="1862"/>
                    <a:pt x="4767" y="1796"/>
                    <a:pt x="4724" y="1719"/>
                  </a:cubicBezTo>
                  <a:cubicBezTo>
                    <a:pt x="4708" y="1689"/>
                    <a:pt x="4694" y="1661"/>
                    <a:pt x="4682" y="1631"/>
                  </a:cubicBezTo>
                  <a:cubicBezTo>
                    <a:pt x="4642" y="1533"/>
                    <a:pt x="4622" y="1425"/>
                    <a:pt x="4604" y="1320"/>
                  </a:cubicBezTo>
                  <a:cubicBezTo>
                    <a:pt x="4577" y="1170"/>
                    <a:pt x="4549" y="1015"/>
                    <a:pt x="4461" y="895"/>
                  </a:cubicBezTo>
                  <a:cubicBezTo>
                    <a:pt x="4352" y="748"/>
                    <a:pt x="4159" y="664"/>
                    <a:pt x="3932" y="664"/>
                  </a:cubicBezTo>
                  <a:cubicBezTo>
                    <a:pt x="3927" y="664"/>
                    <a:pt x="3923" y="664"/>
                    <a:pt x="3919" y="6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9" name="Freeform 56">
              <a:extLst>
                <a:ext uri="{FF2B5EF4-FFF2-40B4-BE49-F238E27FC236}">
                  <a16:creationId xmlns:a16="http://schemas.microsoft.com/office/drawing/2014/main" id="{6CBD9013-166E-4562-AAD7-8644246409F1}"/>
                </a:ext>
              </a:extLst>
            </p:cNvPr>
            <p:cNvSpPr>
              <a:spLocks noEditPoints="1"/>
            </p:cNvSpPr>
            <p:nvPr/>
          </p:nvSpPr>
          <p:spPr bwMode="auto">
            <a:xfrm>
              <a:off x="3685" y="-84"/>
              <a:ext cx="4131" cy="4598"/>
            </a:xfrm>
            <a:custGeom>
              <a:avLst/>
              <a:gdLst>
                <a:gd name="T0" fmla="*/ 1956 w 5582"/>
                <a:gd name="T1" fmla="*/ 5692 h 6212"/>
                <a:gd name="T2" fmla="*/ 1633 w 5582"/>
                <a:gd name="T3" fmla="*/ 5303 h 6212"/>
                <a:gd name="T4" fmla="*/ 655 w 5582"/>
                <a:gd name="T5" fmla="*/ 4771 h 6212"/>
                <a:gd name="T6" fmla="*/ 43 w 5582"/>
                <a:gd name="T7" fmla="*/ 3976 h 6212"/>
                <a:gd name="T8" fmla="*/ 32 w 5582"/>
                <a:gd name="T9" fmla="*/ 3185 h 6212"/>
                <a:gd name="T10" fmla="*/ 246 w 5582"/>
                <a:gd name="T11" fmla="*/ 2442 h 6212"/>
                <a:gd name="T12" fmla="*/ 628 w 5582"/>
                <a:gd name="T13" fmla="*/ 1695 h 6212"/>
                <a:gd name="T14" fmla="*/ 832 w 5582"/>
                <a:gd name="T15" fmla="*/ 928 h 6212"/>
                <a:gd name="T16" fmla="*/ 1364 w 5582"/>
                <a:gd name="T17" fmla="*/ 577 h 6212"/>
                <a:gd name="T18" fmla="*/ 1909 w 5582"/>
                <a:gd name="T19" fmla="*/ 301 h 6212"/>
                <a:gd name="T20" fmla="*/ 2561 w 5582"/>
                <a:gd name="T21" fmla="*/ 4 h 6212"/>
                <a:gd name="T22" fmla="*/ 3196 w 5582"/>
                <a:gd name="T23" fmla="*/ 366 h 6212"/>
                <a:gd name="T24" fmla="*/ 3565 w 5582"/>
                <a:gd name="T25" fmla="*/ 645 h 6212"/>
                <a:gd name="T26" fmla="*/ 3849 w 5582"/>
                <a:gd name="T27" fmla="*/ 657 h 6212"/>
                <a:gd name="T28" fmla="*/ 4524 w 5582"/>
                <a:gd name="T29" fmla="*/ 901 h 6212"/>
                <a:gd name="T30" fmla="*/ 4735 w 5582"/>
                <a:gd name="T31" fmla="*/ 1638 h 6212"/>
                <a:gd name="T32" fmla="*/ 4942 w 5582"/>
                <a:gd name="T33" fmla="*/ 1933 h 6212"/>
                <a:gd name="T34" fmla="*/ 5520 w 5582"/>
                <a:gd name="T35" fmla="*/ 2782 h 6212"/>
                <a:gd name="T36" fmla="*/ 5543 w 5582"/>
                <a:gd name="T37" fmla="*/ 3410 h 6212"/>
                <a:gd name="T38" fmla="*/ 4997 w 5582"/>
                <a:gd name="T39" fmla="*/ 4262 h 6212"/>
                <a:gd name="T40" fmla="*/ 4812 w 5582"/>
                <a:gd name="T41" fmla="*/ 4587 h 6212"/>
                <a:gd name="T42" fmla="*/ 3695 w 5582"/>
                <a:gd name="T43" fmla="*/ 5665 h 6212"/>
                <a:gd name="T44" fmla="*/ 2528 w 5582"/>
                <a:gd name="T45" fmla="*/ 6162 h 6212"/>
                <a:gd name="T46" fmla="*/ 3713 w 5582"/>
                <a:gd name="T47" fmla="*/ 662 h 6212"/>
                <a:gd name="T48" fmla="*/ 3216 w 5582"/>
                <a:gd name="T49" fmla="*/ 393 h 6212"/>
                <a:gd name="T50" fmla="*/ 2879 w 5582"/>
                <a:gd name="T51" fmla="*/ 99 h 6212"/>
                <a:gd name="T52" fmla="*/ 2000 w 5582"/>
                <a:gd name="T53" fmla="*/ 224 h 6212"/>
                <a:gd name="T54" fmla="*/ 1436 w 5582"/>
                <a:gd name="T55" fmla="*/ 573 h 6212"/>
                <a:gd name="T56" fmla="*/ 1011 w 5582"/>
                <a:gd name="T57" fmla="*/ 706 h 6212"/>
                <a:gd name="T58" fmla="*/ 670 w 5582"/>
                <a:gd name="T59" fmla="*/ 1451 h 6212"/>
                <a:gd name="T60" fmla="*/ 362 w 5582"/>
                <a:gd name="T61" fmla="*/ 2161 h 6212"/>
                <a:gd name="T62" fmla="*/ 140 w 5582"/>
                <a:gd name="T63" fmla="*/ 2819 h 6212"/>
                <a:gd name="T64" fmla="*/ 10 w 5582"/>
                <a:gd name="T65" fmla="*/ 3719 h 6212"/>
                <a:gd name="T66" fmla="*/ 261 w 5582"/>
                <a:gd name="T67" fmla="*/ 4450 h 6212"/>
                <a:gd name="T68" fmla="*/ 1432 w 5582"/>
                <a:gd name="T69" fmla="*/ 5142 h 6212"/>
                <a:gd name="T70" fmla="*/ 1915 w 5582"/>
                <a:gd name="T71" fmla="*/ 5637 h 6212"/>
                <a:gd name="T72" fmla="*/ 2528 w 5582"/>
                <a:gd name="T73" fmla="*/ 6161 h 6212"/>
                <a:gd name="T74" fmla="*/ 4312 w 5582"/>
                <a:gd name="T75" fmla="*/ 5134 h 6212"/>
                <a:gd name="T76" fmla="*/ 4878 w 5582"/>
                <a:gd name="T77" fmla="*/ 4464 h 6212"/>
                <a:gd name="T78" fmla="*/ 5179 w 5582"/>
                <a:gd name="T79" fmla="*/ 4024 h 6212"/>
                <a:gd name="T80" fmla="*/ 5577 w 5582"/>
                <a:gd name="T81" fmla="*/ 3203 h 6212"/>
                <a:gd name="T82" fmla="*/ 5388 w 5582"/>
                <a:gd name="T83" fmla="*/ 2519 h 6212"/>
                <a:gd name="T84" fmla="*/ 4927 w 5582"/>
                <a:gd name="T85" fmla="*/ 1917 h 6212"/>
                <a:gd name="T86" fmla="*/ 4652 w 5582"/>
                <a:gd name="T87" fmla="*/ 1310 h 6212"/>
                <a:gd name="T88" fmla="*/ 4286 w 5582"/>
                <a:gd name="T89" fmla="*/ 714 h 6212"/>
                <a:gd name="T90" fmla="*/ 3849 w 5582"/>
                <a:gd name="T91" fmla="*/ 657 h 6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82" h="6212">
                  <a:moveTo>
                    <a:pt x="2528" y="6162"/>
                  </a:moveTo>
                  <a:cubicBezTo>
                    <a:pt x="2420" y="6133"/>
                    <a:pt x="2317" y="6073"/>
                    <a:pt x="2212" y="5979"/>
                  </a:cubicBezTo>
                  <a:cubicBezTo>
                    <a:pt x="2109" y="5888"/>
                    <a:pt x="2021" y="5778"/>
                    <a:pt x="1956" y="5692"/>
                  </a:cubicBezTo>
                  <a:cubicBezTo>
                    <a:pt x="1942" y="5674"/>
                    <a:pt x="1928" y="5655"/>
                    <a:pt x="1914" y="5637"/>
                  </a:cubicBezTo>
                  <a:cubicBezTo>
                    <a:pt x="1879" y="5591"/>
                    <a:pt x="1843" y="5543"/>
                    <a:pt x="1806" y="5497"/>
                  </a:cubicBezTo>
                  <a:cubicBezTo>
                    <a:pt x="1746" y="5421"/>
                    <a:pt x="1689" y="5358"/>
                    <a:pt x="1633" y="5303"/>
                  </a:cubicBezTo>
                  <a:cubicBezTo>
                    <a:pt x="1566" y="5239"/>
                    <a:pt x="1500" y="5186"/>
                    <a:pt x="1432" y="5142"/>
                  </a:cubicBezTo>
                  <a:cubicBezTo>
                    <a:pt x="1335" y="5081"/>
                    <a:pt x="1231" y="5037"/>
                    <a:pt x="1124" y="4993"/>
                  </a:cubicBezTo>
                  <a:cubicBezTo>
                    <a:pt x="979" y="4934"/>
                    <a:pt x="810" y="4862"/>
                    <a:pt x="655" y="4771"/>
                  </a:cubicBezTo>
                  <a:cubicBezTo>
                    <a:pt x="487" y="4674"/>
                    <a:pt x="358" y="4569"/>
                    <a:pt x="260" y="4451"/>
                  </a:cubicBezTo>
                  <a:cubicBezTo>
                    <a:pt x="202" y="4381"/>
                    <a:pt x="155" y="4305"/>
                    <a:pt x="119" y="4225"/>
                  </a:cubicBezTo>
                  <a:cubicBezTo>
                    <a:pt x="86" y="4150"/>
                    <a:pt x="61" y="4069"/>
                    <a:pt x="43" y="3976"/>
                  </a:cubicBezTo>
                  <a:cubicBezTo>
                    <a:pt x="28" y="3903"/>
                    <a:pt x="18" y="3821"/>
                    <a:pt x="9" y="3719"/>
                  </a:cubicBezTo>
                  <a:cubicBezTo>
                    <a:pt x="2" y="3629"/>
                    <a:pt x="0" y="3538"/>
                    <a:pt x="4" y="3449"/>
                  </a:cubicBezTo>
                  <a:cubicBezTo>
                    <a:pt x="8" y="3359"/>
                    <a:pt x="17" y="3270"/>
                    <a:pt x="32" y="3185"/>
                  </a:cubicBezTo>
                  <a:cubicBezTo>
                    <a:pt x="55" y="3060"/>
                    <a:pt x="98" y="2937"/>
                    <a:pt x="139" y="2819"/>
                  </a:cubicBezTo>
                  <a:cubicBezTo>
                    <a:pt x="179" y="2706"/>
                    <a:pt x="217" y="2599"/>
                    <a:pt x="236" y="2494"/>
                  </a:cubicBezTo>
                  <a:cubicBezTo>
                    <a:pt x="239" y="2479"/>
                    <a:pt x="242" y="2463"/>
                    <a:pt x="246" y="2442"/>
                  </a:cubicBezTo>
                  <a:cubicBezTo>
                    <a:pt x="266" y="2350"/>
                    <a:pt x="303" y="2260"/>
                    <a:pt x="362" y="2161"/>
                  </a:cubicBezTo>
                  <a:cubicBezTo>
                    <a:pt x="415" y="2069"/>
                    <a:pt x="483" y="1979"/>
                    <a:pt x="542" y="1898"/>
                  </a:cubicBezTo>
                  <a:cubicBezTo>
                    <a:pt x="578" y="1850"/>
                    <a:pt x="606" y="1783"/>
                    <a:pt x="628" y="1695"/>
                  </a:cubicBezTo>
                  <a:cubicBezTo>
                    <a:pt x="647" y="1617"/>
                    <a:pt x="658" y="1532"/>
                    <a:pt x="670" y="1451"/>
                  </a:cubicBezTo>
                  <a:cubicBezTo>
                    <a:pt x="683" y="1352"/>
                    <a:pt x="696" y="1259"/>
                    <a:pt x="721" y="1189"/>
                  </a:cubicBezTo>
                  <a:cubicBezTo>
                    <a:pt x="749" y="1108"/>
                    <a:pt x="785" y="1014"/>
                    <a:pt x="832" y="928"/>
                  </a:cubicBezTo>
                  <a:cubicBezTo>
                    <a:pt x="883" y="835"/>
                    <a:pt x="942" y="762"/>
                    <a:pt x="1011" y="705"/>
                  </a:cubicBezTo>
                  <a:cubicBezTo>
                    <a:pt x="1092" y="639"/>
                    <a:pt x="1184" y="596"/>
                    <a:pt x="1271" y="584"/>
                  </a:cubicBezTo>
                  <a:cubicBezTo>
                    <a:pt x="1303" y="579"/>
                    <a:pt x="1334" y="578"/>
                    <a:pt x="1364" y="577"/>
                  </a:cubicBezTo>
                  <a:cubicBezTo>
                    <a:pt x="1387" y="576"/>
                    <a:pt x="1412" y="575"/>
                    <a:pt x="1436" y="573"/>
                  </a:cubicBezTo>
                  <a:cubicBezTo>
                    <a:pt x="1465" y="570"/>
                    <a:pt x="1495" y="564"/>
                    <a:pt x="1522" y="556"/>
                  </a:cubicBezTo>
                  <a:cubicBezTo>
                    <a:pt x="1664" y="514"/>
                    <a:pt x="1789" y="405"/>
                    <a:pt x="1909" y="301"/>
                  </a:cubicBezTo>
                  <a:cubicBezTo>
                    <a:pt x="1940" y="274"/>
                    <a:pt x="1970" y="248"/>
                    <a:pt x="2000" y="224"/>
                  </a:cubicBezTo>
                  <a:cubicBezTo>
                    <a:pt x="2092" y="148"/>
                    <a:pt x="2178" y="94"/>
                    <a:pt x="2263" y="59"/>
                  </a:cubicBezTo>
                  <a:cubicBezTo>
                    <a:pt x="2360" y="18"/>
                    <a:pt x="2458" y="0"/>
                    <a:pt x="2561" y="4"/>
                  </a:cubicBezTo>
                  <a:cubicBezTo>
                    <a:pt x="2661" y="8"/>
                    <a:pt x="2771" y="40"/>
                    <a:pt x="2880" y="99"/>
                  </a:cubicBezTo>
                  <a:cubicBezTo>
                    <a:pt x="2982" y="153"/>
                    <a:pt x="3077" y="228"/>
                    <a:pt x="3148" y="309"/>
                  </a:cubicBezTo>
                  <a:cubicBezTo>
                    <a:pt x="3163" y="326"/>
                    <a:pt x="3178" y="344"/>
                    <a:pt x="3196" y="366"/>
                  </a:cubicBezTo>
                  <a:cubicBezTo>
                    <a:pt x="3203" y="375"/>
                    <a:pt x="3210" y="384"/>
                    <a:pt x="3217" y="392"/>
                  </a:cubicBezTo>
                  <a:cubicBezTo>
                    <a:pt x="3277" y="469"/>
                    <a:pt x="3334" y="542"/>
                    <a:pt x="3427" y="594"/>
                  </a:cubicBezTo>
                  <a:cubicBezTo>
                    <a:pt x="3466" y="617"/>
                    <a:pt x="3513" y="634"/>
                    <a:pt x="3565" y="645"/>
                  </a:cubicBezTo>
                  <a:cubicBezTo>
                    <a:pt x="3611" y="655"/>
                    <a:pt x="3660" y="660"/>
                    <a:pt x="3713" y="661"/>
                  </a:cubicBezTo>
                  <a:cubicBezTo>
                    <a:pt x="3757" y="662"/>
                    <a:pt x="3800" y="660"/>
                    <a:pt x="3840" y="657"/>
                  </a:cubicBezTo>
                  <a:cubicBezTo>
                    <a:pt x="3849" y="657"/>
                    <a:pt x="3849" y="657"/>
                    <a:pt x="3849" y="657"/>
                  </a:cubicBezTo>
                  <a:cubicBezTo>
                    <a:pt x="3894" y="654"/>
                    <a:pt x="3941" y="651"/>
                    <a:pt x="3987" y="652"/>
                  </a:cubicBezTo>
                  <a:cubicBezTo>
                    <a:pt x="4094" y="654"/>
                    <a:pt x="4197" y="675"/>
                    <a:pt x="4286" y="713"/>
                  </a:cubicBezTo>
                  <a:cubicBezTo>
                    <a:pt x="4387" y="756"/>
                    <a:pt x="4467" y="819"/>
                    <a:pt x="4524" y="901"/>
                  </a:cubicBezTo>
                  <a:cubicBezTo>
                    <a:pt x="4560" y="953"/>
                    <a:pt x="4588" y="1017"/>
                    <a:pt x="4610" y="1095"/>
                  </a:cubicBezTo>
                  <a:cubicBezTo>
                    <a:pt x="4629" y="1164"/>
                    <a:pt x="4641" y="1238"/>
                    <a:pt x="4653" y="1310"/>
                  </a:cubicBezTo>
                  <a:cubicBezTo>
                    <a:pt x="4671" y="1421"/>
                    <a:pt x="4690" y="1536"/>
                    <a:pt x="4735" y="1638"/>
                  </a:cubicBezTo>
                  <a:cubicBezTo>
                    <a:pt x="4748" y="1667"/>
                    <a:pt x="4763" y="1695"/>
                    <a:pt x="4780" y="1723"/>
                  </a:cubicBezTo>
                  <a:cubicBezTo>
                    <a:pt x="4823" y="1793"/>
                    <a:pt x="4874" y="1853"/>
                    <a:pt x="4928" y="1916"/>
                  </a:cubicBezTo>
                  <a:cubicBezTo>
                    <a:pt x="4933" y="1922"/>
                    <a:pt x="4938" y="1928"/>
                    <a:pt x="4942" y="1933"/>
                  </a:cubicBezTo>
                  <a:cubicBezTo>
                    <a:pt x="5035" y="2042"/>
                    <a:pt x="5128" y="2158"/>
                    <a:pt x="5219" y="2277"/>
                  </a:cubicBezTo>
                  <a:cubicBezTo>
                    <a:pt x="5275" y="2352"/>
                    <a:pt x="5335" y="2432"/>
                    <a:pt x="5389" y="2519"/>
                  </a:cubicBezTo>
                  <a:cubicBezTo>
                    <a:pt x="5447" y="2612"/>
                    <a:pt x="5490" y="2698"/>
                    <a:pt x="5520" y="2782"/>
                  </a:cubicBezTo>
                  <a:cubicBezTo>
                    <a:pt x="5544" y="2849"/>
                    <a:pt x="5561" y="2919"/>
                    <a:pt x="5571" y="2991"/>
                  </a:cubicBezTo>
                  <a:cubicBezTo>
                    <a:pt x="5580" y="3061"/>
                    <a:pt x="5582" y="3132"/>
                    <a:pt x="5577" y="3203"/>
                  </a:cubicBezTo>
                  <a:cubicBezTo>
                    <a:pt x="5573" y="3273"/>
                    <a:pt x="5561" y="3342"/>
                    <a:pt x="5543" y="3410"/>
                  </a:cubicBezTo>
                  <a:cubicBezTo>
                    <a:pt x="5525" y="3477"/>
                    <a:pt x="5501" y="3542"/>
                    <a:pt x="5471" y="3604"/>
                  </a:cubicBezTo>
                  <a:cubicBezTo>
                    <a:pt x="5397" y="3757"/>
                    <a:pt x="5286" y="3893"/>
                    <a:pt x="5180" y="4025"/>
                  </a:cubicBezTo>
                  <a:cubicBezTo>
                    <a:pt x="5117" y="4102"/>
                    <a:pt x="5053" y="4181"/>
                    <a:pt x="4997" y="4262"/>
                  </a:cubicBezTo>
                  <a:cubicBezTo>
                    <a:pt x="4979" y="4289"/>
                    <a:pt x="4963" y="4314"/>
                    <a:pt x="4948" y="4339"/>
                  </a:cubicBezTo>
                  <a:cubicBezTo>
                    <a:pt x="4923" y="4381"/>
                    <a:pt x="4901" y="4424"/>
                    <a:pt x="4879" y="4465"/>
                  </a:cubicBezTo>
                  <a:cubicBezTo>
                    <a:pt x="4858" y="4505"/>
                    <a:pt x="4836" y="4547"/>
                    <a:pt x="4812" y="4587"/>
                  </a:cubicBezTo>
                  <a:cubicBezTo>
                    <a:pt x="4757" y="4680"/>
                    <a:pt x="4683" y="4774"/>
                    <a:pt x="4588" y="4874"/>
                  </a:cubicBezTo>
                  <a:cubicBezTo>
                    <a:pt x="4507" y="4959"/>
                    <a:pt x="4419" y="5040"/>
                    <a:pt x="4313" y="5135"/>
                  </a:cubicBezTo>
                  <a:cubicBezTo>
                    <a:pt x="4122" y="5306"/>
                    <a:pt x="3914" y="5484"/>
                    <a:pt x="3695" y="5665"/>
                  </a:cubicBezTo>
                  <a:cubicBezTo>
                    <a:pt x="3523" y="5808"/>
                    <a:pt x="3352" y="5945"/>
                    <a:pt x="3162" y="6048"/>
                  </a:cubicBezTo>
                  <a:cubicBezTo>
                    <a:pt x="2997" y="6138"/>
                    <a:pt x="2840" y="6183"/>
                    <a:pt x="2695" y="6183"/>
                  </a:cubicBezTo>
                  <a:cubicBezTo>
                    <a:pt x="2638" y="6183"/>
                    <a:pt x="2582" y="6176"/>
                    <a:pt x="2528" y="6162"/>
                  </a:cubicBezTo>
                  <a:moveTo>
                    <a:pt x="3849" y="657"/>
                  </a:moveTo>
                  <a:cubicBezTo>
                    <a:pt x="3840" y="658"/>
                    <a:pt x="3840" y="658"/>
                    <a:pt x="3840" y="658"/>
                  </a:cubicBezTo>
                  <a:cubicBezTo>
                    <a:pt x="3800" y="660"/>
                    <a:pt x="3757" y="663"/>
                    <a:pt x="3713" y="662"/>
                  </a:cubicBezTo>
                  <a:cubicBezTo>
                    <a:pt x="3660" y="661"/>
                    <a:pt x="3611" y="656"/>
                    <a:pt x="3565" y="646"/>
                  </a:cubicBezTo>
                  <a:cubicBezTo>
                    <a:pt x="3513" y="635"/>
                    <a:pt x="3466" y="617"/>
                    <a:pt x="3426" y="595"/>
                  </a:cubicBezTo>
                  <a:cubicBezTo>
                    <a:pt x="3333" y="542"/>
                    <a:pt x="3276" y="470"/>
                    <a:pt x="3216" y="393"/>
                  </a:cubicBezTo>
                  <a:cubicBezTo>
                    <a:pt x="3209" y="384"/>
                    <a:pt x="3202" y="375"/>
                    <a:pt x="3195" y="367"/>
                  </a:cubicBezTo>
                  <a:cubicBezTo>
                    <a:pt x="3178" y="345"/>
                    <a:pt x="3163" y="327"/>
                    <a:pt x="3148" y="310"/>
                  </a:cubicBezTo>
                  <a:cubicBezTo>
                    <a:pt x="3077" y="229"/>
                    <a:pt x="2981" y="154"/>
                    <a:pt x="2879" y="99"/>
                  </a:cubicBezTo>
                  <a:cubicBezTo>
                    <a:pt x="2770" y="41"/>
                    <a:pt x="2661" y="9"/>
                    <a:pt x="2561" y="5"/>
                  </a:cubicBezTo>
                  <a:cubicBezTo>
                    <a:pt x="2458" y="1"/>
                    <a:pt x="2361" y="19"/>
                    <a:pt x="2264" y="59"/>
                  </a:cubicBezTo>
                  <a:cubicBezTo>
                    <a:pt x="2178" y="95"/>
                    <a:pt x="2092" y="149"/>
                    <a:pt x="2000" y="224"/>
                  </a:cubicBezTo>
                  <a:cubicBezTo>
                    <a:pt x="1970" y="249"/>
                    <a:pt x="1941" y="274"/>
                    <a:pt x="1910" y="301"/>
                  </a:cubicBezTo>
                  <a:cubicBezTo>
                    <a:pt x="1789" y="406"/>
                    <a:pt x="1664" y="514"/>
                    <a:pt x="1523" y="556"/>
                  </a:cubicBezTo>
                  <a:cubicBezTo>
                    <a:pt x="1495" y="565"/>
                    <a:pt x="1466" y="570"/>
                    <a:pt x="1436" y="573"/>
                  </a:cubicBezTo>
                  <a:cubicBezTo>
                    <a:pt x="1412" y="576"/>
                    <a:pt x="1388" y="577"/>
                    <a:pt x="1364" y="578"/>
                  </a:cubicBezTo>
                  <a:cubicBezTo>
                    <a:pt x="1334" y="579"/>
                    <a:pt x="1303" y="580"/>
                    <a:pt x="1271" y="584"/>
                  </a:cubicBezTo>
                  <a:cubicBezTo>
                    <a:pt x="1184" y="597"/>
                    <a:pt x="1092" y="640"/>
                    <a:pt x="1011" y="706"/>
                  </a:cubicBezTo>
                  <a:cubicBezTo>
                    <a:pt x="942" y="763"/>
                    <a:pt x="884" y="835"/>
                    <a:pt x="833" y="928"/>
                  </a:cubicBezTo>
                  <a:cubicBezTo>
                    <a:pt x="786" y="1014"/>
                    <a:pt x="750" y="1108"/>
                    <a:pt x="721" y="1189"/>
                  </a:cubicBezTo>
                  <a:cubicBezTo>
                    <a:pt x="697" y="1259"/>
                    <a:pt x="684" y="1352"/>
                    <a:pt x="670" y="1451"/>
                  </a:cubicBezTo>
                  <a:cubicBezTo>
                    <a:pt x="659" y="1533"/>
                    <a:pt x="648" y="1617"/>
                    <a:pt x="629" y="1695"/>
                  </a:cubicBezTo>
                  <a:cubicBezTo>
                    <a:pt x="607" y="1783"/>
                    <a:pt x="579" y="1850"/>
                    <a:pt x="543" y="1899"/>
                  </a:cubicBezTo>
                  <a:cubicBezTo>
                    <a:pt x="483" y="1979"/>
                    <a:pt x="416" y="2070"/>
                    <a:pt x="362" y="2161"/>
                  </a:cubicBezTo>
                  <a:cubicBezTo>
                    <a:pt x="304" y="2260"/>
                    <a:pt x="267" y="2350"/>
                    <a:pt x="247" y="2442"/>
                  </a:cubicBezTo>
                  <a:cubicBezTo>
                    <a:pt x="243" y="2463"/>
                    <a:pt x="239" y="2479"/>
                    <a:pt x="237" y="2494"/>
                  </a:cubicBezTo>
                  <a:cubicBezTo>
                    <a:pt x="217" y="2599"/>
                    <a:pt x="180" y="2706"/>
                    <a:pt x="140" y="2819"/>
                  </a:cubicBezTo>
                  <a:cubicBezTo>
                    <a:pt x="98" y="2938"/>
                    <a:pt x="55" y="3060"/>
                    <a:pt x="33" y="3185"/>
                  </a:cubicBezTo>
                  <a:cubicBezTo>
                    <a:pt x="18" y="3270"/>
                    <a:pt x="9" y="3359"/>
                    <a:pt x="5" y="3449"/>
                  </a:cubicBezTo>
                  <a:cubicBezTo>
                    <a:pt x="1" y="3538"/>
                    <a:pt x="3" y="3629"/>
                    <a:pt x="10" y="3719"/>
                  </a:cubicBezTo>
                  <a:cubicBezTo>
                    <a:pt x="18" y="3821"/>
                    <a:pt x="29" y="3903"/>
                    <a:pt x="44" y="3976"/>
                  </a:cubicBezTo>
                  <a:cubicBezTo>
                    <a:pt x="62" y="4069"/>
                    <a:pt x="87" y="4150"/>
                    <a:pt x="120" y="4224"/>
                  </a:cubicBezTo>
                  <a:cubicBezTo>
                    <a:pt x="156" y="4304"/>
                    <a:pt x="203" y="4380"/>
                    <a:pt x="261" y="4450"/>
                  </a:cubicBezTo>
                  <a:cubicBezTo>
                    <a:pt x="358" y="4568"/>
                    <a:pt x="487" y="4673"/>
                    <a:pt x="655" y="4771"/>
                  </a:cubicBezTo>
                  <a:cubicBezTo>
                    <a:pt x="810" y="4861"/>
                    <a:pt x="980" y="4934"/>
                    <a:pt x="1125" y="4993"/>
                  </a:cubicBezTo>
                  <a:cubicBezTo>
                    <a:pt x="1232" y="5036"/>
                    <a:pt x="1336" y="5081"/>
                    <a:pt x="1432" y="5142"/>
                  </a:cubicBezTo>
                  <a:cubicBezTo>
                    <a:pt x="1501" y="5185"/>
                    <a:pt x="1567" y="5238"/>
                    <a:pt x="1633" y="5303"/>
                  </a:cubicBezTo>
                  <a:cubicBezTo>
                    <a:pt x="1689" y="5357"/>
                    <a:pt x="1746" y="5421"/>
                    <a:pt x="1807" y="5497"/>
                  </a:cubicBezTo>
                  <a:cubicBezTo>
                    <a:pt x="1844" y="5543"/>
                    <a:pt x="1880" y="5590"/>
                    <a:pt x="1915" y="5637"/>
                  </a:cubicBezTo>
                  <a:cubicBezTo>
                    <a:pt x="1928" y="5655"/>
                    <a:pt x="1942" y="5673"/>
                    <a:pt x="1956" y="5691"/>
                  </a:cubicBezTo>
                  <a:cubicBezTo>
                    <a:pt x="2022" y="5777"/>
                    <a:pt x="2110" y="5887"/>
                    <a:pt x="2212" y="5979"/>
                  </a:cubicBezTo>
                  <a:cubicBezTo>
                    <a:pt x="2317" y="6073"/>
                    <a:pt x="2421" y="6132"/>
                    <a:pt x="2528" y="6161"/>
                  </a:cubicBezTo>
                  <a:cubicBezTo>
                    <a:pt x="2717" y="6212"/>
                    <a:pt x="2930" y="6173"/>
                    <a:pt x="3162" y="6047"/>
                  </a:cubicBezTo>
                  <a:cubicBezTo>
                    <a:pt x="3352" y="5944"/>
                    <a:pt x="3522" y="5807"/>
                    <a:pt x="3695" y="5665"/>
                  </a:cubicBezTo>
                  <a:cubicBezTo>
                    <a:pt x="3913" y="5484"/>
                    <a:pt x="4121" y="5305"/>
                    <a:pt x="4312" y="5134"/>
                  </a:cubicBezTo>
                  <a:cubicBezTo>
                    <a:pt x="4419" y="5039"/>
                    <a:pt x="4506" y="4959"/>
                    <a:pt x="4587" y="4874"/>
                  </a:cubicBezTo>
                  <a:cubicBezTo>
                    <a:pt x="4683" y="4773"/>
                    <a:pt x="4756" y="4679"/>
                    <a:pt x="4811" y="4587"/>
                  </a:cubicBezTo>
                  <a:cubicBezTo>
                    <a:pt x="4836" y="4547"/>
                    <a:pt x="4857" y="4505"/>
                    <a:pt x="4878" y="4464"/>
                  </a:cubicBezTo>
                  <a:cubicBezTo>
                    <a:pt x="4900" y="4423"/>
                    <a:pt x="4922" y="4381"/>
                    <a:pt x="4947" y="4339"/>
                  </a:cubicBezTo>
                  <a:cubicBezTo>
                    <a:pt x="4962" y="4313"/>
                    <a:pt x="4978" y="4288"/>
                    <a:pt x="4997" y="4262"/>
                  </a:cubicBezTo>
                  <a:cubicBezTo>
                    <a:pt x="5052" y="4181"/>
                    <a:pt x="5117" y="4101"/>
                    <a:pt x="5179" y="4024"/>
                  </a:cubicBezTo>
                  <a:cubicBezTo>
                    <a:pt x="5286" y="3893"/>
                    <a:pt x="5396" y="3756"/>
                    <a:pt x="5470" y="3604"/>
                  </a:cubicBezTo>
                  <a:cubicBezTo>
                    <a:pt x="5500" y="3542"/>
                    <a:pt x="5524" y="3477"/>
                    <a:pt x="5542" y="3410"/>
                  </a:cubicBezTo>
                  <a:cubicBezTo>
                    <a:pt x="5560" y="3342"/>
                    <a:pt x="5572" y="3273"/>
                    <a:pt x="5577" y="3203"/>
                  </a:cubicBezTo>
                  <a:cubicBezTo>
                    <a:pt x="5581" y="3132"/>
                    <a:pt x="5579" y="3061"/>
                    <a:pt x="5570" y="2991"/>
                  </a:cubicBezTo>
                  <a:cubicBezTo>
                    <a:pt x="5560" y="2919"/>
                    <a:pt x="5543" y="2849"/>
                    <a:pt x="5519" y="2782"/>
                  </a:cubicBezTo>
                  <a:cubicBezTo>
                    <a:pt x="5489" y="2698"/>
                    <a:pt x="5446" y="2612"/>
                    <a:pt x="5388" y="2519"/>
                  </a:cubicBezTo>
                  <a:cubicBezTo>
                    <a:pt x="5334" y="2433"/>
                    <a:pt x="5275" y="2352"/>
                    <a:pt x="5218" y="2278"/>
                  </a:cubicBezTo>
                  <a:cubicBezTo>
                    <a:pt x="5128" y="2159"/>
                    <a:pt x="5035" y="2043"/>
                    <a:pt x="4942" y="1934"/>
                  </a:cubicBezTo>
                  <a:cubicBezTo>
                    <a:pt x="4937" y="1928"/>
                    <a:pt x="4932" y="1922"/>
                    <a:pt x="4927" y="1917"/>
                  </a:cubicBezTo>
                  <a:cubicBezTo>
                    <a:pt x="4873" y="1854"/>
                    <a:pt x="4822" y="1794"/>
                    <a:pt x="4780" y="1724"/>
                  </a:cubicBezTo>
                  <a:cubicBezTo>
                    <a:pt x="4762" y="1695"/>
                    <a:pt x="4747" y="1667"/>
                    <a:pt x="4735" y="1638"/>
                  </a:cubicBezTo>
                  <a:cubicBezTo>
                    <a:pt x="4690" y="1537"/>
                    <a:pt x="4671" y="1422"/>
                    <a:pt x="4652" y="1310"/>
                  </a:cubicBezTo>
                  <a:cubicBezTo>
                    <a:pt x="4640" y="1239"/>
                    <a:pt x="4628" y="1164"/>
                    <a:pt x="4609" y="1095"/>
                  </a:cubicBezTo>
                  <a:cubicBezTo>
                    <a:pt x="4587" y="1017"/>
                    <a:pt x="4559" y="954"/>
                    <a:pt x="4523" y="901"/>
                  </a:cubicBezTo>
                  <a:cubicBezTo>
                    <a:pt x="4467" y="820"/>
                    <a:pt x="4387" y="757"/>
                    <a:pt x="4286" y="714"/>
                  </a:cubicBezTo>
                  <a:cubicBezTo>
                    <a:pt x="4197" y="676"/>
                    <a:pt x="4094" y="655"/>
                    <a:pt x="3987" y="653"/>
                  </a:cubicBezTo>
                  <a:cubicBezTo>
                    <a:pt x="3981" y="653"/>
                    <a:pt x="3975" y="653"/>
                    <a:pt x="3969" y="653"/>
                  </a:cubicBezTo>
                  <a:cubicBezTo>
                    <a:pt x="3929" y="653"/>
                    <a:pt x="3888" y="655"/>
                    <a:pt x="3849" y="6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0" name="Freeform 57">
              <a:extLst>
                <a:ext uri="{FF2B5EF4-FFF2-40B4-BE49-F238E27FC236}">
                  <a16:creationId xmlns:a16="http://schemas.microsoft.com/office/drawing/2014/main" id="{ADE80024-1B8A-49A8-917A-808CB9DF3A0F}"/>
                </a:ext>
              </a:extLst>
            </p:cNvPr>
            <p:cNvSpPr>
              <a:spLocks noEditPoints="1"/>
            </p:cNvSpPr>
            <p:nvPr/>
          </p:nvSpPr>
          <p:spPr bwMode="auto">
            <a:xfrm>
              <a:off x="3651" y="-100"/>
              <a:ext cx="4193" cy="4607"/>
            </a:xfrm>
            <a:custGeom>
              <a:avLst/>
              <a:gdLst>
                <a:gd name="T0" fmla="*/ 1975 w 5664"/>
                <a:gd name="T1" fmla="*/ 5720 h 6225"/>
                <a:gd name="T2" fmla="*/ 1446 w 5664"/>
                <a:gd name="T3" fmla="*/ 5171 h 6225"/>
                <a:gd name="T4" fmla="*/ 277 w 5664"/>
                <a:gd name="T5" fmla="*/ 4488 h 6225"/>
                <a:gd name="T6" fmla="*/ 33 w 5664"/>
                <a:gd name="T7" fmla="*/ 3238 h 6225"/>
                <a:gd name="T8" fmla="*/ 247 w 5664"/>
                <a:gd name="T9" fmla="*/ 2447 h 6225"/>
                <a:gd name="T10" fmla="*/ 634 w 5664"/>
                <a:gd name="T11" fmla="*/ 1662 h 6225"/>
                <a:gd name="T12" fmla="*/ 871 w 5664"/>
                <a:gd name="T13" fmla="*/ 911 h 6225"/>
                <a:gd name="T14" fmla="*/ 1408 w 5664"/>
                <a:gd name="T15" fmla="*/ 560 h 6225"/>
                <a:gd name="T16" fmla="*/ 1933 w 5664"/>
                <a:gd name="T17" fmla="*/ 292 h 6225"/>
                <a:gd name="T18" fmla="*/ 2628 w 5664"/>
                <a:gd name="T19" fmla="*/ 2 h 6225"/>
                <a:gd name="T20" fmla="*/ 3267 w 5664"/>
                <a:gd name="T21" fmla="*/ 362 h 6225"/>
                <a:gd name="T22" fmla="*/ 3796 w 5664"/>
                <a:gd name="T23" fmla="*/ 642 h 6225"/>
                <a:gd name="T24" fmla="*/ 4366 w 5664"/>
                <a:gd name="T25" fmla="*/ 711 h 6225"/>
                <a:gd name="T26" fmla="*/ 4713 w 5664"/>
                <a:gd name="T27" fmla="*/ 1300 h 6225"/>
                <a:gd name="T28" fmla="*/ 4995 w 5664"/>
                <a:gd name="T29" fmla="*/ 1903 h 6225"/>
                <a:gd name="T30" fmla="*/ 5474 w 5664"/>
                <a:gd name="T31" fmla="*/ 2502 h 6225"/>
                <a:gd name="T32" fmla="*/ 5658 w 5664"/>
                <a:gd name="T33" fmla="*/ 3194 h 6225"/>
                <a:gd name="T34" fmla="*/ 5258 w 5664"/>
                <a:gd name="T35" fmla="*/ 3997 h 6225"/>
                <a:gd name="T36" fmla="*/ 4934 w 5664"/>
                <a:gd name="T37" fmla="*/ 4478 h 6225"/>
                <a:gd name="T38" fmla="*/ 4377 w 5664"/>
                <a:gd name="T39" fmla="*/ 5166 h 6225"/>
                <a:gd name="T40" fmla="*/ 2881 w 5664"/>
                <a:gd name="T41" fmla="*/ 6204 h 6225"/>
                <a:gd name="T42" fmla="*/ 3923 w 5664"/>
                <a:gd name="T43" fmla="*/ 642 h 6225"/>
                <a:gd name="T44" fmla="*/ 3284 w 5664"/>
                <a:gd name="T45" fmla="*/ 382 h 6225"/>
                <a:gd name="T46" fmla="*/ 2945 w 5664"/>
                <a:gd name="T47" fmla="*/ 103 h 6225"/>
                <a:gd name="T48" fmla="*/ 2051 w 5664"/>
                <a:gd name="T49" fmla="*/ 196 h 6225"/>
                <a:gd name="T50" fmla="*/ 1483 w 5664"/>
                <a:gd name="T51" fmla="*/ 553 h 6225"/>
                <a:gd name="T52" fmla="*/ 1055 w 5664"/>
                <a:gd name="T53" fmla="*/ 695 h 6225"/>
                <a:gd name="T54" fmla="*/ 685 w 5664"/>
                <a:gd name="T55" fmla="*/ 1430 h 6225"/>
                <a:gd name="T56" fmla="*/ 360 w 5664"/>
                <a:gd name="T57" fmla="*/ 2142 h 6225"/>
                <a:gd name="T58" fmla="*/ 140 w 5664"/>
                <a:gd name="T59" fmla="*/ 2859 h 6225"/>
                <a:gd name="T60" fmla="*/ 136 w 5664"/>
                <a:gd name="T61" fmla="*/ 4266 h 6225"/>
                <a:gd name="T62" fmla="*/ 1139 w 5664"/>
                <a:gd name="T63" fmla="*/ 5019 h 6225"/>
                <a:gd name="T64" fmla="*/ 1938 w 5664"/>
                <a:gd name="T65" fmla="*/ 5670 h 6225"/>
                <a:gd name="T66" fmla="*/ 2549 w 5664"/>
                <a:gd name="T67" fmla="*/ 6193 h 6225"/>
                <a:gd name="T68" fmla="*/ 3745 w 5664"/>
                <a:gd name="T69" fmla="*/ 5704 h 6225"/>
                <a:gd name="T70" fmla="*/ 4873 w 5664"/>
                <a:gd name="T71" fmla="*/ 4599 h 6225"/>
                <a:gd name="T72" fmla="*/ 5051 w 5664"/>
                <a:gd name="T73" fmla="*/ 4263 h 6225"/>
                <a:gd name="T74" fmla="*/ 5619 w 5664"/>
                <a:gd name="T75" fmla="*/ 3404 h 6225"/>
                <a:gd name="T76" fmla="*/ 5603 w 5664"/>
                <a:gd name="T77" fmla="*/ 2766 h 6225"/>
                <a:gd name="T78" fmla="*/ 4995 w 5664"/>
                <a:gd name="T79" fmla="*/ 1904 h 6225"/>
                <a:gd name="T80" fmla="*/ 4712 w 5664"/>
                <a:gd name="T81" fmla="*/ 1300 h 6225"/>
                <a:gd name="T82" fmla="*/ 4366 w 5664"/>
                <a:gd name="T83" fmla="*/ 711 h 6225"/>
                <a:gd name="T84" fmla="*/ 3923 w 5664"/>
                <a:gd name="T85" fmla="*/ 642 h 6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64" h="6225">
                  <a:moveTo>
                    <a:pt x="2548" y="6194"/>
                  </a:moveTo>
                  <a:cubicBezTo>
                    <a:pt x="2441" y="6163"/>
                    <a:pt x="2337" y="6102"/>
                    <a:pt x="2232" y="6008"/>
                  </a:cubicBezTo>
                  <a:cubicBezTo>
                    <a:pt x="2130" y="5917"/>
                    <a:pt x="2041" y="5806"/>
                    <a:pt x="1975" y="5720"/>
                  </a:cubicBezTo>
                  <a:cubicBezTo>
                    <a:pt x="1962" y="5703"/>
                    <a:pt x="1949" y="5687"/>
                    <a:pt x="1937" y="5670"/>
                  </a:cubicBezTo>
                  <a:cubicBezTo>
                    <a:pt x="1900" y="5623"/>
                    <a:pt x="1862" y="5573"/>
                    <a:pt x="1824" y="5526"/>
                  </a:cubicBezTo>
                  <a:cubicBezTo>
                    <a:pt x="1694" y="5365"/>
                    <a:pt x="1574" y="5253"/>
                    <a:pt x="1446" y="5171"/>
                  </a:cubicBezTo>
                  <a:cubicBezTo>
                    <a:pt x="1347" y="5108"/>
                    <a:pt x="1240" y="5062"/>
                    <a:pt x="1139" y="5020"/>
                  </a:cubicBezTo>
                  <a:cubicBezTo>
                    <a:pt x="994" y="4960"/>
                    <a:pt x="826" y="4889"/>
                    <a:pt x="672" y="4802"/>
                  </a:cubicBezTo>
                  <a:cubicBezTo>
                    <a:pt x="504" y="4706"/>
                    <a:pt x="375" y="4603"/>
                    <a:pt x="277" y="4488"/>
                  </a:cubicBezTo>
                  <a:cubicBezTo>
                    <a:pt x="220" y="4420"/>
                    <a:pt x="172" y="4345"/>
                    <a:pt x="135" y="4266"/>
                  </a:cubicBezTo>
                  <a:cubicBezTo>
                    <a:pt x="57" y="4099"/>
                    <a:pt x="32" y="3920"/>
                    <a:pt x="17" y="3767"/>
                  </a:cubicBezTo>
                  <a:cubicBezTo>
                    <a:pt x="0" y="3590"/>
                    <a:pt x="6" y="3407"/>
                    <a:pt x="33" y="3238"/>
                  </a:cubicBezTo>
                  <a:cubicBezTo>
                    <a:pt x="54" y="3109"/>
                    <a:pt x="97" y="2982"/>
                    <a:pt x="139" y="2859"/>
                  </a:cubicBezTo>
                  <a:cubicBezTo>
                    <a:pt x="181" y="2735"/>
                    <a:pt x="220" y="2618"/>
                    <a:pt x="238" y="2502"/>
                  </a:cubicBezTo>
                  <a:cubicBezTo>
                    <a:pt x="240" y="2486"/>
                    <a:pt x="243" y="2468"/>
                    <a:pt x="247" y="2447"/>
                  </a:cubicBezTo>
                  <a:cubicBezTo>
                    <a:pt x="266" y="2347"/>
                    <a:pt x="302" y="2247"/>
                    <a:pt x="359" y="2142"/>
                  </a:cubicBezTo>
                  <a:cubicBezTo>
                    <a:pt x="414" y="2041"/>
                    <a:pt x="484" y="1942"/>
                    <a:pt x="545" y="1859"/>
                  </a:cubicBezTo>
                  <a:cubicBezTo>
                    <a:pt x="580" y="1810"/>
                    <a:pt x="609" y="1746"/>
                    <a:pt x="634" y="1662"/>
                  </a:cubicBezTo>
                  <a:cubicBezTo>
                    <a:pt x="655" y="1587"/>
                    <a:pt x="670" y="1507"/>
                    <a:pt x="684" y="1429"/>
                  </a:cubicBezTo>
                  <a:cubicBezTo>
                    <a:pt x="703" y="1329"/>
                    <a:pt x="721" y="1235"/>
                    <a:pt x="750" y="1164"/>
                  </a:cubicBezTo>
                  <a:cubicBezTo>
                    <a:pt x="784" y="1081"/>
                    <a:pt x="822" y="992"/>
                    <a:pt x="871" y="911"/>
                  </a:cubicBezTo>
                  <a:cubicBezTo>
                    <a:pt x="925" y="820"/>
                    <a:pt x="985" y="750"/>
                    <a:pt x="1055" y="694"/>
                  </a:cubicBezTo>
                  <a:cubicBezTo>
                    <a:pt x="1136" y="630"/>
                    <a:pt x="1230" y="586"/>
                    <a:pt x="1317" y="570"/>
                  </a:cubicBezTo>
                  <a:cubicBezTo>
                    <a:pt x="1348" y="565"/>
                    <a:pt x="1379" y="562"/>
                    <a:pt x="1408" y="560"/>
                  </a:cubicBezTo>
                  <a:cubicBezTo>
                    <a:pt x="1433" y="558"/>
                    <a:pt x="1458" y="556"/>
                    <a:pt x="1483" y="552"/>
                  </a:cubicBezTo>
                  <a:cubicBezTo>
                    <a:pt x="1512" y="547"/>
                    <a:pt x="1542" y="540"/>
                    <a:pt x="1569" y="531"/>
                  </a:cubicBezTo>
                  <a:cubicBezTo>
                    <a:pt x="1701" y="487"/>
                    <a:pt x="1819" y="388"/>
                    <a:pt x="1933" y="292"/>
                  </a:cubicBezTo>
                  <a:cubicBezTo>
                    <a:pt x="1974" y="257"/>
                    <a:pt x="2012" y="225"/>
                    <a:pt x="2051" y="195"/>
                  </a:cubicBezTo>
                  <a:cubicBezTo>
                    <a:pt x="2224" y="63"/>
                    <a:pt x="2390" y="0"/>
                    <a:pt x="2569" y="0"/>
                  </a:cubicBezTo>
                  <a:cubicBezTo>
                    <a:pt x="2589" y="0"/>
                    <a:pt x="2608" y="1"/>
                    <a:pt x="2628" y="2"/>
                  </a:cubicBezTo>
                  <a:cubicBezTo>
                    <a:pt x="2726" y="9"/>
                    <a:pt x="2836" y="44"/>
                    <a:pt x="2945" y="102"/>
                  </a:cubicBezTo>
                  <a:cubicBezTo>
                    <a:pt x="3046" y="156"/>
                    <a:pt x="3142" y="229"/>
                    <a:pt x="3217" y="307"/>
                  </a:cubicBezTo>
                  <a:cubicBezTo>
                    <a:pt x="3233" y="324"/>
                    <a:pt x="3250" y="342"/>
                    <a:pt x="3267" y="362"/>
                  </a:cubicBezTo>
                  <a:cubicBezTo>
                    <a:pt x="3273" y="369"/>
                    <a:pt x="3279" y="375"/>
                    <a:pt x="3284" y="382"/>
                  </a:cubicBezTo>
                  <a:cubicBezTo>
                    <a:pt x="3350" y="456"/>
                    <a:pt x="3412" y="526"/>
                    <a:pt x="3508" y="577"/>
                  </a:cubicBezTo>
                  <a:cubicBezTo>
                    <a:pt x="3584" y="617"/>
                    <a:pt x="3680" y="639"/>
                    <a:pt x="3796" y="642"/>
                  </a:cubicBezTo>
                  <a:cubicBezTo>
                    <a:pt x="3837" y="644"/>
                    <a:pt x="3878" y="643"/>
                    <a:pt x="3923" y="641"/>
                  </a:cubicBezTo>
                  <a:cubicBezTo>
                    <a:pt x="3971" y="640"/>
                    <a:pt x="4020" y="638"/>
                    <a:pt x="4070" y="641"/>
                  </a:cubicBezTo>
                  <a:cubicBezTo>
                    <a:pt x="4177" y="646"/>
                    <a:pt x="4279" y="670"/>
                    <a:pt x="4366" y="711"/>
                  </a:cubicBezTo>
                  <a:cubicBezTo>
                    <a:pt x="4466" y="757"/>
                    <a:pt x="4543" y="822"/>
                    <a:pt x="4597" y="905"/>
                  </a:cubicBezTo>
                  <a:cubicBezTo>
                    <a:pt x="4630" y="957"/>
                    <a:pt x="4656" y="1018"/>
                    <a:pt x="4675" y="1093"/>
                  </a:cubicBezTo>
                  <a:cubicBezTo>
                    <a:pt x="4692" y="1160"/>
                    <a:pt x="4703" y="1231"/>
                    <a:pt x="4713" y="1300"/>
                  </a:cubicBezTo>
                  <a:cubicBezTo>
                    <a:pt x="4731" y="1417"/>
                    <a:pt x="4749" y="1538"/>
                    <a:pt x="4799" y="1644"/>
                  </a:cubicBezTo>
                  <a:cubicBezTo>
                    <a:pt x="4813" y="1672"/>
                    <a:pt x="4828" y="1699"/>
                    <a:pt x="4847" y="1727"/>
                  </a:cubicBezTo>
                  <a:cubicBezTo>
                    <a:pt x="4890" y="1792"/>
                    <a:pt x="4941" y="1846"/>
                    <a:pt x="4995" y="1903"/>
                  </a:cubicBezTo>
                  <a:cubicBezTo>
                    <a:pt x="5003" y="1912"/>
                    <a:pt x="5010" y="1920"/>
                    <a:pt x="5018" y="1928"/>
                  </a:cubicBezTo>
                  <a:cubicBezTo>
                    <a:pt x="5114" y="2031"/>
                    <a:pt x="5210" y="2143"/>
                    <a:pt x="5303" y="2263"/>
                  </a:cubicBezTo>
                  <a:cubicBezTo>
                    <a:pt x="5353" y="2326"/>
                    <a:pt x="5417" y="2411"/>
                    <a:pt x="5474" y="2502"/>
                  </a:cubicBezTo>
                  <a:cubicBezTo>
                    <a:pt x="5532" y="2595"/>
                    <a:pt x="5574" y="2681"/>
                    <a:pt x="5604" y="2766"/>
                  </a:cubicBezTo>
                  <a:cubicBezTo>
                    <a:pt x="5628" y="2834"/>
                    <a:pt x="5645" y="2905"/>
                    <a:pt x="5654" y="2978"/>
                  </a:cubicBezTo>
                  <a:cubicBezTo>
                    <a:pt x="5663" y="3049"/>
                    <a:pt x="5664" y="3122"/>
                    <a:pt x="5658" y="3194"/>
                  </a:cubicBezTo>
                  <a:cubicBezTo>
                    <a:pt x="5652" y="3265"/>
                    <a:pt x="5640" y="3336"/>
                    <a:pt x="5620" y="3404"/>
                  </a:cubicBezTo>
                  <a:cubicBezTo>
                    <a:pt x="5601" y="3472"/>
                    <a:pt x="5575" y="3538"/>
                    <a:pt x="5543" y="3600"/>
                  </a:cubicBezTo>
                  <a:cubicBezTo>
                    <a:pt x="5469" y="3744"/>
                    <a:pt x="5362" y="3873"/>
                    <a:pt x="5258" y="3997"/>
                  </a:cubicBezTo>
                  <a:cubicBezTo>
                    <a:pt x="5187" y="4083"/>
                    <a:pt x="5113" y="4171"/>
                    <a:pt x="5052" y="4263"/>
                  </a:cubicBezTo>
                  <a:cubicBezTo>
                    <a:pt x="5034" y="4290"/>
                    <a:pt x="5018" y="4316"/>
                    <a:pt x="5003" y="4342"/>
                  </a:cubicBezTo>
                  <a:cubicBezTo>
                    <a:pt x="4978" y="4387"/>
                    <a:pt x="4956" y="4434"/>
                    <a:pt x="4934" y="4478"/>
                  </a:cubicBezTo>
                  <a:cubicBezTo>
                    <a:pt x="4915" y="4518"/>
                    <a:pt x="4896" y="4560"/>
                    <a:pt x="4874" y="4599"/>
                  </a:cubicBezTo>
                  <a:cubicBezTo>
                    <a:pt x="4820" y="4696"/>
                    <a:pt x="4748" y="4794"/>
                    <a:pt x="4653" y="4897"/>
                  </a:cubicBezTo>
                  <a:cubicBezTo>
                    <a:pt x="4564" y="4995"/>
                    <a:pt x="4463" y="5088"/>
                    <a:pt x="4377" y="5166"/>
                  </a:cubicBezTo>
                  <a:cubicBezTo>
                    <a:pt x="4192" y="5333"/>
                    <a:pt x="3991" y="5504"/>
                    <a:pt x="3745" y="5704"/>
                  </a:cubicBezTo>
                  <a:cubicBezTo>
                    <a:pt x="3568" y="5849"/>
                    <a:pt x="3392" y="5987"/>
                    <a:pt x="3197" y="6089"/>
                  </a:cubicBezTo>
                  <a:cubicBezTo>
                    <a:pt x="3088" y="6145"/>
                    <a:pt x="2982" y="6184"/>
                    <a:pt x="2881" y="6204"/>
                  </a:cubicBezTo>
                  <a:cubicBezTo>
                    <a:pt x="2830" y="6213"/>
                    <a:pt x="2780" y="6218"/>
                    <a:pt x="2731" y="6218"/>
                  </a:cubicBezTo>
                  <a:cubicBezTo>
                    <a:pt x="2668" y="6218"/>
                    <a:pt x="2607" y="6210"/>
                    <a:pt x="2548" y="6194"/>
                  </a:cubicBezTo>
                  <a:moveTo>
                    <a:pt x="3923" y="642"/>
                  </a:moveTo>
                  <a:cubicBezTo>
                    <a:pt x="3878" y="643"/>
                    <a:pt x="3837" y="644"/>
                    <a:pt x="3796" y="643"/>
                  </a:cubicBezTo>
                  <a:cubicBezTo>
                    <a:pt x="3680" y="639"/>
                    <a:pt x="3583" y="617"/>
                    <a:pt x="3508" y="578"/>
                  </a:cubicBezTo>
                  <a:cubicBezTo>
                    <a:pt x="3412" y="527"/>
                    <a:pt x="3350" y="457"/>
                    <a:pt x="3284" y="382"/>
                  </a:cubicBezTo>
                  <a:cubicBezTo>
                    <a:pt x="3278" y="376"/>
                    <a:pt x="3272" y="369"/>
                    <a:pt x="3266" y="362"/>
                  </a:cubicBezTo>
                  <a:cubicBezTo>
                    <a:pt x="3249" y="343"/>
                    <a:pt x="3233" y="325"/>
                    <a:pt x="3216" y="308"/>
                  </a:cubicBezTo>
                  <a:cubicBezTo>
                    <a:pt x="3142" y="229"/>
                    <a:pt x="3045" y="157"/>
                    <a:pt x="2945" y="103"/>
                  </a:cubicBezTo>
                  <a:cubicBezTo>
                    <a:pt x="2836" y="45"/>
                    <a:pt x="2726" y="10"/>
                    <a:pt x="2628" y="3"/>
                  </a:cubicBezTo>
                  <a:cubicBezTo>
                    <a:pt x="2608" y="1"/>
                    <a:pt x="2589" y="1"/>
                    <a:pt x="2569" y="1"/>
                  </a:cubicBezTo>
                  <a:cubicBezTo>
                    <a:pt x="2390" y="1"/>
                    <a:pt x="2224" y="63"/>
                    <a:pt x="2051" y="196"/>
                  </a:cubicBezTo>
                  <a:cubicBezTo>
                    <a:pt x="2012" y="226"/>
                    <a:pt x="1974" y="258"/>
                    <a:pt x="1934" y="292"/>
                  </a:cubicBezTo>
                  <a:cubicBezTo>
                    <a:pt x="1819" y="389"/>
                    <a:pt x="1702" y="488"/>
                    <a:pt x="1570" y="532"/>
                  </a:cubicBezTo>
                  <a:cubicBezTo>
                    <a:pt x="1542" y="541"/>
                    <a:pt x="1513" y="548"/>
                    <a:pt x="1483" y="553"/>
                  </a:cubicBezTo>
                  <a:cubicBezTo>
                    <a:pt x="1458" y="556"/>
                    <a:pt x="1433" y="559"/>
                    <a:pt x="1408" y="561"/>
                  </a:cubicBezTo>
                  <a:cubicBezTo>
                    <a:pt x="1379" y="563"/>
                    <a:pt x="1348" y="566"/>
                    <a:pt x="1317" y="571"/>
                  </a:cubicBezTo>
                  <a:cubicBezTo>
                    <a:pt x="1230" y="586"/>
                    <a:pt x="1137" y="630"/>
                    <a:pt x="1055" y="695"/>
                  </a:cubicBezTo>
                  <a:cubicBezTo>
                    <a:pt x="986" y="750"/>
                    <a:pt x="926" y="821"/>
                    <a:pt x="872" y="911"/>
                  </a:cubicBezTo>
                  <a:cubicBezTo>
                    <a:pt x="823" y="993"/>
                    <a:pt x="785" y="1081"/>
                    <a:pt x="751" y="1164"/>
                  </a:cubicBezTo>
                  <a:cubicBezTo>
                    <a:pt x="722" y="1235"/>
                    <a:pt x="704" y="1330"/>
                    <a:pt x="685" y="1430"/>
                  </a:cubicBezTo>
                  <a:cubicBezTo>
                    <a:pt x="671" y="1507"/>
                    <a:pt x="656" y="1587"/>
                    <a:pt x="634" y="1662"/>
                  </a:cubicBezTo>
                  <a:cubicBezTo>
                    <a:pt x="610" y="1746"/>
                    <a:pt x="581" y="1811"/>
                    <a:pt x="545" y="1859"/>
                  </a:cubicBezTo>
                  <a:cubicBezTo>
                    <a:pt x="484" y="1942"/>
                    <a:pt x="415" y="2041"/>
                    <a:pt x="360" y="2142"/>
                  </a:cubicBezTo>
                  <a:cubicBezTo>
                    <a:pt x="303" y="2247"/>
                    <a:pt x="267" y="2347"/>
                    <a:pt x="248" y="2447"/>
                  </a:cubicBezTo>
                  <a:cubicBezTo>
                    <a:pt x="244" y="2468"/>
                    <a:pt x="241" y="2486"/>
                    <a:pt x="239" y="2502"/>
                  </a:cubicBezTo>
                  <a:cubicBezTo>
                    <a:pt x="221" y="2618"/>
                    <a:pt x="182" y="2735"/>
                    <a:pt x="140" y="2859"/>
                  </a:cubicBezTo>
                  <a:cubicBezTo>
                    <a:pt x="98" y="2982"/>
                    <a:pt x="55" y="3109"/>
                    <a:pt x="34" y="3238"/>
                  </a:cubicBezTo>
                  <a:cubicBezTo>
                    <a:pt x="7" y="3407"/>
                    <a:pt x="1" y="3590"/>
                    <a:pt x="18" y="3767"/>
                  </a:cubicBezTo>
                  <a:cubicBezTo>
                    <a:pt x="32" y="3920"/>
                    <a:pt x="58" y="4099"/>
                    <a:pt x="136" y="4266"/>
                  </a:cubicBezTo>
                  <a:cubicBezTo>
                    <a:pt x="172" y="4345"/>
                    <a:pt x="220" y="4420"/>
                    <a:pt x="278" y="4488"/>
                  </a:cubicBezTo>
                  <a:cubicBezTo>
                    <a:pt x="376" y="4603"/>
                    <a:pt x="505" y="4705"/>
                    <a:pt x="673" y="4801"/>
                  </a:cubicBezTo>
                  <a:cubicBezTo>
                    <a:pt x="827" y="4889"/>
                    <a:pt x="994" y="4960"/>
                    <a:pt x="1139" y="5019"/>
                  </a:cubicBezTo>
                  <a:cubicBezTo>
                    <a:pt x="1240" y="5061"/>
                    <a:pt x="1347" y="5107"/>
                    <a:pt x="1447" y="5171"/>
                  </a:cubicBezTo>
                  <a:cubicBezTo>
                    <a:pt x="1574" y="5252"/>
                    <a:pt x="1694" y="5365"/>
                    <a:pt x="1824" y="5525"/>
                  </a:cubicBezTo>
                  <a:cubicBezTo>
                    <a:pt x="1863" y="5572"/>
                    <a:pt x="1901" y="5622"/>
                    <a:pt x="1938" y="5670"/>
                  </a:cubicBezTo>
                  <a:cubicBezTo>
                    <a:pt x="1950" y="5686"/>
                    <a:pt x="1963" y="5703"/>
                    <a:pt x="1975" y="5719"/>
                  </a:cubicBezTo>
                  <a:cubicBezTo>
                    <a:pt x="2042" y="5806"/>
                    <a:pt x="2131" y="5916"/>
                    <a:pt x="2232" y="6007"/>
                  </a:cubicBezTo>
                  <a:cubicBezTo>
                    <a:pt x="2337" y="6102"/>
                    <a:pt x="2441" y="6162"/>
                    <a:pt x="2549" y="6193"/>
                  </a:cubicBezTo>
                  <a:cubicBezTo>
                    <a:pt x="2652" y="6222"/>
                    <a:pt x="2764" y="6225"/>
                    <a:pt x="2881" y="6203"/>
                  </a:cubicBezTo>
                  <a:cubicBezTo>
                    <a:pt x="2982" y="6183"/>
                    <a:pt x="3088" y="6145"/>
                    <a:pt x="3197" y="6088"/>
                  </a:cubicBezTo>
                  <a:cubicBezTo>
                    <a:pt x="3392" y="5986"/>
                    <a:pt x="3567" y="5848"/>
                    <a:pt x="3745" y="5704"/>
                  </a:cubicBezTo>
                  <a:cubicBezTo>
                    <a:pt x="3990" y="5503"/>
                    <a:pt x="4191" y="5332"/>
                    <a:pt x="4376" y="5165"/>
                  </a:cubicBezTo>
                  <a:cubicBezTo>
                    <a:pt x="4463" y="5087"/>
                    <a:pt x="4563" y="4994"/>
                    <a:pt x="4653" y="4897"/>
                  </a:cubicBezTo>
                  <a:cubicBezTo>
                    <a:pt x="4748" y="4793"/>
                    <a:pt x="4820" y="4696"/>
                    <a:pt x="4873" y="4599"/>
                  </a:cubicBezTo>
                  <a:cubicBezTo>
                    <a:pt x="4895" y="4559"/>
                    <a:pt x="4915" y="4518"/>
                    <a:pt x="4934" y="4478"/>
                  </a:cubicBezTo>
                  <a:cubicBezTo>
                    <a:pt x="4955" y="4433"/>
                    <a:pt x="4977" y="4387"/>
                    <a:pt x="5002" y="4342"/>
                  </a:cubicBezTo>
                  <a:cubicBezTo>
                    <a:pt x="5017" y="4316"/>
                    <a:pt x="5033" y="4290"/>
                    <a:pt x="5051" y="4263"/>
                  </a:cubicBezTo>
                  <a:cubicBezTo>
                    <a:pt x="5112" y="4171"/>
                    <a:pt x="5186" y="4082"/>
                    <a:pt x="5258" y="3996"/>
                  </a:cubicBezTo>
                  <a:cubicBezTo>
                    <a:pt x="5361" y="3872"/>
                    <a:pt x="5468" y="3744"/>
                    <a:pt x="5542" y="3600"/>
                  </a:cubicBezTo>
                  <a:cubicBezTo>
                    <a:pt x="5574" y="3538"/>
                    <a:pt x="5600" y="3472"/>
                    <a:pt x="5619" y="3404"/>
                  </a:cubicBezTo>
                  <a:cubicBezTo>
                    <a:pt x="5639" y="3335"/>
                    <a:pt x="5652" y="3265"/>
                    <a:pt x="5657" y="3194"/>
                  </a:cubicBezTo>
                  <a:cubicBezTo>
                    <a:pt x="5663" y="3122"/>
                    <a:pt x="5662" y="3049"/>
                    <a:pt x="5653" y="2979"/>
                  </a:cubicBezTo>
                  <a:cubicBezTo>
                    <a:pt x="5644" y="2906"/>
                    <a:pt x="5627" y="2834"/>
                    <a:pt x="5603" y="2766"/>
                  </a:cubicBezTo>
                  <a:cubicBezTo>
                    <a:pt x="5538" y="2579"/>
                    <a:pt x="5420" y="2413"/>
                    <a:pt x="5302" y="2263"/>
                  </a:cubicBezTo>
                  <a:cubicBezTo>
                    <a:pt x="5210" y="2144"/>
                    <a:pt x="5114" y="2031"/>
                    <a:pt x="5017" y="1928"/>
                  </a:cubicBezTo>
                  <a:cubicBezTo>
                    <a:pt x="5010" y="1920"/>
                    <a:pt x="5002" y="1912"/>
                    <a:pt x="4995" y="1904"/>
                  </a:cubicBezTo>
                  <a:cubicBezTo>
                    <a:pt x="4941" y="1847"/>
                    <a:pt x="4889" y="1792"/>
                    <a:pt x="4846" y="1727"/>
                  </a:cubicBezTo>
                  <a:cubicBezTo>
                    <a:pt x="4827" y="1700"/>
                    <a:pt x="4812" y="1672"/>
                    <a:pt x="4798" y="1644"/>
                  </a:cubicBezTo>
                  <a:cubicBezTo>
                    <a:pt x="4748" y="1538"/>
                    <a:pt x="4730" y="1417"/>
                    <a:pt x="4712" y="1300"/>
                  </a:cubicBezTo>
                  <a:cubicBezTo>
                    <a:pt x="4702" y="1231"/>
                    <a:pt x="4691" y="1160"/>
                    <a:pt x="4674" y="1093"/>
                  </a:cubicBezTo>
                  <a:cubicBezTo>
                    <a:pt x="4655" y="1018"/>
                    <a:pt x="4630" y="957"/>
                    <a:pt x="4596" y="906"/>
                  </a:cubicBezTo>
                  <a:cubicBezTo>
                    <a:pt x="4543" y="823"/>
                    <a:pt x="4465" y="758"/>
                    <a:pt x="4366" y="711"/>
                  </a:cubicBezTo>
                  <a:cubicBezTo>
                    <a:pt x="4279" y="671"/>
                    <a:pt x="4176" y="647"/>
                    <a:pt x="4069" y="641"/>
                  </a:cubicBezTo>
                  <a:cubicBezTo>
                    <a:pt x="4051" y="640"/>
                    <a:pt x="4032" y="640"/>
                    <a:pt x="4013" y="640"/>
                  </a:cubicBezTo>
                  <a:cubicBezTo>
                    <a:pt x="3983" y="640"/>
                    <a:pt x="3952" y="641"/>
                    <a:pt x="3923" y="6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1" name="Freeform 58">
              <a:extLst>
                <a:ext uri="{FF2B5EF4-FFF2-40B4-BE49-F238E27FC236}">
                  <a16:creationId xmlns:a16="http://schemas.microsoft.com/office/drawing/2014/main" id="{ADEE70DF-7C75-4BB1-B1D0-01DAAAC79BE2}"/>
                </a:ext>
              </a:extLst>
            </p:cNvPr>
            <p:cNvSpPr>
              <a:spLocks noEditPoints="1"/>
            </p:cNvSpPr>
            <p:nvPr/>
          </p:nvSpPr>
          <p:spPr bwMode="auto">
            <a:xfrm>
              <a:off x="3620" y="-136"/>
              <a:ext cx="4280" cy="4668"/>
            </a:xfrm>
            <a:custGeom>
              <a:avLst/>
              <a:gdLst>
                <a:gd name="T0" fmla="*/ 2247 w 5782"/>
                <a:gd name="T1" fmla="*/ 6066 h 6307"/>
                <a:gd name="T2" fmla="*/ 1954 w 5782"/>
                <a:gd name="T3" fmla="*/ 5732 h 6307"/>
                <a:gd name="T4" fmla="*/ 1456 w 5782"/>
                <a:gd name="T5" fmla="*/ 5230 h 6307"/>
                <a:gd name="T6" fmla="*/ 289 w 5782"/>
                <a:gd name="T7" fmla="*/ 4555 h 6307"/>
                <a:gd name="T8" fmla="*/ 19 w 5782"/>
                <a:gd name="T9" fmla="*/ 3843 h 6307"/>
                <a:gd name="T10" fmla="*/ 133 w 5782"/>
                <a:gd name="T11" fmla="*/ 2923 h 6307"/>
                <a:gd name="T12" fmla="*/ 242 w 5782"/>
                <a:gd name="T13" fmla="*/ 2478 h 6307"/>
                <a:gd name="T14" fmla="*/ 692 w 5782"/>
                <a:gd name="T15" fmla="*/ 1435 h 6307"/>
                <a:gd name="T16" fmla="*/ 1094 w 5782"/>
                <a:gd name="T17" fmla="*/ 708 h 6307"/>
                <a:gd name="T18" fmla="*/ 1448 w 5782"/>
                <a:gd name="T19" fmla="*/ 567 h 6307"/>
                <a:gd name="T20" fmla="*/ 1612 w 5782"/>
                <a:gd name="T21" fmla="*/ 531 h 6307"/>
                <a:gd name="T22" fmla="*/ 2097 w 5782"/>
                <a:gd name="T23" fmla="*/ 191 h 6307"/>
                <a:gd name="T24" fmla="*/ 3285 w 5782"/>
                <a:gd name="T25" fmla="*/ 330 h 6307"/>
                <a:gd name="T26" fmla="*/ 3347 w 5782"/>
                <a:gd name="T27" fmla="*/ 393 h 6307"/>
                <a:gd name="T28" fmla="*/ 3875 w 5782"/>
                <a:gd name="T29" fmla="*/ 648 h 6307"/>
                <a:gd name="T30" fmla="*/ 4002 w 5782"/>
                <a:gd name="T31" fmla="*/ 649 h 6307"/>
                <a:gd name="T32" fmla="*/ 4670 w 5782"/>
                <a:gd name="T33" fmla="*/ 936 h 6307"/>
                <a:gd name="T34" fmla="*/ 4862 w 5782"/>
                <a:gd name="T35" fmla="*/ 1675 h 6307"/>
                <a:gd name="T36" fmla="*/ 5062 w 5782"/>
                <a:gd name="T37" fmla="*/ 1918 h 6307"/>
                <a:gd name="T38" fmla="*/ 5387 w 5782"/>
                <a:gd name="T39" fmla="*/ 2273 h 6307"/>
                <a:gd name="T40" fmla="*/ 5614 w 5782"/>
                <a:gd name="T41" fmla="*/ 3625 h 6307"/>
                <a:gd name="T42" fmla="*/ 5106 w 5782"/>
                <a:gd name="T43" fmla="*/ 4293 h 6307"/>
                <a:gd name="T44" fmla="*/ 4990 w 5782"/>
                <a:gd name="T45" fmla="*/ 4519 h 6307"/>
                <a:gd name="T46" fmla="*/ 4440 w 5782"/>
                <a:gd name="T47" fmla="*/ 5226 h 6307"/>
                <a:gd name="T48" fmla="*/ 3230 w 5782"/>
                <a:gd name="T49" fmla="*/ 6159 h 6307"/>
                <a:gd name="T50" fmla="*/ 2564 w 5782"/>
                <a:gd name="T51" fmla="*/ 6255 h 6307"/>
                <a:gd name="T52" fmla="*/ 3999 w 5782"/>
                <a:gd name="T53" fmla="*/ 656 h 6307"/>
                <a:gd name="T54" fmla="*/ 3585 w 5782"/>
                <a:gd name="T55" fmla="*/ 591 h 6307"/>
                <a:gd name="T56" fmla="*/ 3332 w 5782"/>
                <a:gd name="T57" fmla="*/ 387 h 6307"/>
                <a:gd name="T58" fmla="*/ 2691 w 5782"/>
                <a:gd name="T59" fmla="*/ 31 h 6307"/>
                <a:gd name="T60" fmla="*/ 1957 w 5782"/>
                <a:gd name="T61" fmla="*/ 311 h 6307"/>
                <a:gd name="T62" fmla="*/ 1527 w 5782"/>
                <a:gd name="T63" fmla="*/ 562 h 6307"/>
                <a:gd name="T64" fmla="*/ 1361 w 5782"/>
                <a:gd name="T65" fmla="*/ 588 h 6307"/>
                <a:gd name="T66" fmla="*/ 780 w 5782"/>
                <a:gd name="T67" fmla="*/ 1167 h 6307"/>
                <a:gd name="T68" fmla="*/ 547 w 5782"/>
                <a:gd name="T69" fmla="*/ 1848 h 6307"/>
                <a:gd name="T70" fmla="*/ 240 w 5782"/>
                <a:gd name="T71" fmla="*/ 2538 h 6307"/>
                <a:gd name="T72" fmla="*/ 35 w 5782"/>
                <a:gd name="T73" fmla="*/ 3319 h 6307"/>
                <a:gd name="T74" fmla="*/ 151 w 5782"/>
                <a:gd name="T75" fmla="*/ 4334 h 6307"/>
                <a:gd name="T76" fmla="*/ 1151 w 5782"/>
                <a:gd name="T77" fmla="*/ 5070 h 6307"/>
                <a:gd name="T78" fmla="*/ 1841 w 5782"/>
                <a:gd name="T79" fmla="*/ 5578 h 6307"/>
                <a:gd name="T80" fmla="*/ 1994 w 5782"/>
                <a:gd name="T81" fmla="*/ 5773 h 6307"/>
                <a:gd name="T82" fmla="*/ 3227 w 5782"/>
                <a:gd name="T83" fmla="*/ 6153 h 6307"/>
                <a:gd name="T84" fmla="*/ 4435 w 5782"/>
                <a:gd name="T85" fmla="*/ 5221 h 6307"/>
                <a:gd name="T86" fmla="*/ 4984 w 5782"/>
                <a:gd name="T87" fmla="*/ 4516 h 6307"/>
                <a:gd name="T88" fmla="*/ 5100 w 5782"/>
                <a:gd name="T89" fmla="*/ 4289 h 6307"/>
                <a:gd name="T90" fmla="*/ 5608 w 5782"/>
                <a:gd name="T91" fmla="*/ 3622 h 6307"/>
                <a:gd name="T92" fmla="*/ 5381 w 5782"/>
                <a:gd name="T93" fmla="*/ 2277 h 6307"/>
                <a:gd name="T94" fmla="*/ 5058 w 5782"/>
                <a:gd name="T95" fmla="*/ 1923 h 6307"/>
                <a:gd name="T96" fmla="*/ 4856 w 5782"/>
                <a:gd name="T97" fmla="*/ 1678 h 6307"/>
                <a:gd name="T98" fmla="*/ 4664 w 5782"/>
                <a:gd name="T99" fmla="*/ 939 h 6307"/>
                <a:gd name="T100" fmla="*/ 4031 w 5782"/>
                <a:gd name="T101" fmla="*/ 656 h 6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82" h="6307">
                  <a:moveTo>
                    <a:pt x="2564" y="6255"/>
                  </a:moveTo>
                  <a:cubicBezTo>
                    <a:pt x="2456" y="6223"/>
                    <a:pt x="2352" y="6161"/>
                    <a:pt x="2247" y="6066"/>
                  </a:cubicBezTo>
                  <a:cubicBezTo>
                    <a:pt x="2147" y="5976"/>
                    <a:pt x="2060" y="5869"/>
                    <a:pt x="1988" y="5777"/>
                  </a:cubicBezTo>
                  <a:cubicBezTo>
                    <a:pt x="1977" y="5762"/>
                    <a:pt x="1965" y="5747"/>
                    <a:pt x="1954" y="5732"/>
                  </a:cubicBezTo>
                  <a:cubicBezTo>
                    <a:pt x="1916" y="5683"/>
                    <a:pt x="1876" y="5632"/>
                    <a:pt x="1836" y="5583"/>
                  </a:cubicBezTo>
                  <a:cubicBezTo>
                    <a:pt x="1706" y="5425"/>
                    <a:pt x="1585" y="5312"/>
                    <a:pt x="1456" y="5230"/>
                  </a:cubicBezTo>
                  <a:cubicBezTo>
                    <a:pt x="1364" y="5171"/>
                    <a:pt x="1266" y="5126"/>
                    <a:pt x="1149" y="5077"/>
                  </a:cubicBezTo>
                  <a:cubicBezTo>
                    <a:pt x="866" y="4959"/>
                    <a:pt x="514" y="4812"/>
                    <a:pt x="289" y="4555"/>
                  </a:cubicBezTo>
                  <a:cubicBezTo>
                    <a:pt x="231" y="4488"/>
                    <a:pt x="182" y="4415"/>
                    <a:pt x="144" y="4337"/>
                  </a:cubicBezTo>
                  <a:cubicBezTo>
                    <a:pt x="63" y="4168"/>
                    <a:pt x="34" y="3984"/>
                    <a:pt x="19" y="3843"/>
                  </a:cubicBezTo>
                  <a:cubicBezTo>
                    <a:pt x="0" y="3670"/>
                    <a:pt x="3" y="3488"/>
                    <a:pt x="28" y="3318"/>
                  </a:cubicBezTo>
                  <a:cubicBezTo>
                    <a:pt x="48" y="3184"/>
                    <a:pt x="91" y="3051"/>
                    <a:pt x="133" y="2923"/>
                  </a:cubicBezTo>
                  <a:cubicBezTo>
                    <a:pt x="177" y="2789"/>
                    <a:pt x="218" y="2663"/>
                    <a:pt x="234" y="2537"/>
                  </a:cubicBezTo>
                  <a:cubicBezTo>
                    <a:pt x="236" y="2519"/>
                    <a:pt x="238" y="2500"/>
                    <a:pt x="242" y="2478"/>
                  </a:cubicBezTo>
                  <a:cubicBezTo>
                    <a:pt x="281" y="2231"/>
                    <a:pt x="409" y="2027"/>
                    <a:pt x="542" y="1844"/>
                  </a:cubicBezTo>
                  <a:cubicBezTo>
                    <a:pt x="619" y="1738"/>
                    <a:pt x="656" y="1584"/>
                    <a:pt x="692" y="1435"/>
                  </a:cubicBezTo>
                  <a:cubicBezTo>
                    <a:pt x="716" y="1333"/>
                    <a:pt x="739" y="1237"/>
                    <a:pt x="773" y="1164"/>
                  </a:cubicBezTo>
                  <a:cubicBezTo>
                    <a:pt x="851" y="998"/>
                    <a:pt x="940" y="826"/>
                    <a:pt x="1094" y="708"/>
                  </a:cubicBezTo>
                  <a:cubicBezTo>
                    <a:pt x="1176" y="645"/>
                    <a:pt x="1271" y="600"/>
                    <a:pt x="1360" y="581"/>
                  </a:cubicBezTo>
                  <a:cubicBezTo>
                    <a:pt x="1390" y="575"/>
                    <a:pt x="1420" y="571"/>
                    <a:pt x="1448" y="567"/>
                  </a:cubicBezTo>
                  <a:cubicBezTo>
                    <a:pt x="1474" y="564"/>
                    <a:pt x="1500" y="560"/>
                    <a:pt x="1526" y="555"/>
                  </a:cubicBezTo>
                  <a:cubicBezTo>
                    <a:pt x="1556" y="549"/>
                    <a:pt x="1585" y="541"/>
                    <a:pt x="1612" y="531"/>
                  </a:cubicBezTo>
                  <a:cubicBezTo>
                    <a:pt x="1734" y="486"/>
                    <a:pt x="1845" y="394"/>
                    <a:pt x="1953" y="305"/>
                  </a:cubicBezTo>
                  <a:cubicBezTo>
                    <a:pt x="2000" y="266"/>
                    <a:pt x="2049" y="226"/>
                    <a:pt x="2097" y="191"/>
                  </a:cubicBezTo>
                  <a:cubicBezTo>
                    <a:pt x="2287" y="55"/>
                    <a:pt x="2481" y="0"/>
                    <a:pt x="2692" y="24"/>
                  </a:cubicBezTo>
                  <a:cubicBezTo>
                    <a:pt x="2881" y="45"/>
                    <a:pt x="3114" y="165"/>
                    <a:pt x="3285" y="330"/>
                  </a:cubicBezTo>
                  <a:cubicBezTo>
                    <a:pt x="3302" y="347"/>
                    <a:pt x="3319" y="364"/>
                    <a:pt x="3337" y="382"/>
                  </a:cubicBezTo>
                  <a:cubicBezTo>
                    <a:pt x="3347" y="393"/>
                    <a:pt x="3347" y="393"/>
                    <a:pt x="3347" y="393"/>
                  </a:cubicBezTo>
                  <a:cubicBezTo>
                    <a:pt x="3419" y="466"/>
                    <a:pt x="3487" y="535"/>
                    <a:pt x="3589" y="584"/>
                  </a:cubicBezTo>
                  <a:cubicBezTo>
                    <a:pt x="3664" y="621"/>
                    <a:pt x="3760" y="642"/>
                    <a:pt x="3875" y="648"/>
                  </a:cubicBezTo>
                  <a:cubicBezTo>
                    <a:pt x="3917" y="649"/>
                    <a:pt x="3958" y="649"/>
                    <a:pt x="3999" y="649"/>
                  </a:cubicBezTo>
                  <a:cubicBezTo>
                    <a:pt x="4002" y="649"/>
                    <a:pt x="4002" y="649"/>
                    <a:pt x="4002" y="649"/>
                  </a:cubicBezTo>
                  <a:cubicBezTo>
                    <a:pt x="4052" y="649"/>
                    <a:pt x="4100" y="649"/>
                    <a:pt x="4149" y="653"/>
                  </a:cubicBezTo>
                  <a:cubicBezTo>
                    <a:pt x="4384" y="673"/>
                    <a:pt x="4574" y="776"/>
                    <a:pt x="4670" y="936"/>
                  </a:cubicBezTo>
                  <a:cubicBezTo>
                    <a:pt x="4737" y="1048"/>
                    <a:pt x="4756" y="1185"/>
                    <a:pt x="4774" y="1318"/>
                  </a:cubicBezTo>
                  <a:cubicBezTo>
                    <a:pt x="4790" y="1440"/>
                    <a:pt x="4807" y="1567"/>
                    <a:pt x="4862" y="1675"/>
                  </a:cubicBezTo>
                  <a:cubicBezTo>
                    <a:pt x="4876" y="1702"/>
                    <a:pt x="4893" y="1729"/>
                    <a:pt x="4913" y="1756"/>
                  </a:cubicBezTo>
                  <a:cubicBezTo>
                    <a:pt x="4957" y="1816"/>
                    <a:pt x="5008" y="1865"/>
                    <a:pt x="5062" y="1918"/>
                  </a:cubicBezTo>
                  <a:cubicBezTo>
                    <a:pt x="5072" y="1928"/>
                    <a:pt x="5082" y="1937"/>
                    <a:pt x="5092" y="1947"/>
                  </a:cubicBezTo>
                  <a:cubicBezTo>
                    <a:pt x="5193" y="2045"/>
                    <a:pt x="5292" y="2154"/>
                    <a:pt x="5387" y="2273"/>
                  </a:cubicBezTo>
                  <a:cubicBezTo>
                    <a:pt x="5491" y="2403"/>
                    <a:pt x="5620" y="2578"/>
                    <a:pt x="5688" y="2775"/>
                  </a:cubicBezTo>
                  <a:cubicBezTo>
                    <a:pt x="5782" y="3048"/>
                    <a:pt x="5755" y="3366"/>
                    <a:pt x="5614" y="3625"/>
                  </a:cubicBezTo>
                  <a:cubicBezTo>
                    <a:pt x="5540" y="3762"/>
                    <a:pt x="5435" y="3884"/>
                    <a:pt x="5333" y="4002"/>
                  </a:cubicBezTo>
                  <a:cubicBezTo>
                    <a:pt x="5254" y="4095"/>
                    <a:pt x="5171" y="4191"/>
                    <a:pt x="5106" y="4293"/>
                  </a:cubicBezTo>
                  <a:cubicBezTo>
                    <a:pt x="5088" y="4320"/>
                    <a:pt x="5072" y="4347"/>
                    <a:pt x="5058" y="4374"/>
                  </a:cubicBezTo>
                  <a:cubicBezTo>
                    <a:pt x="5032" y="4422"/>
                    <a:pt x="5011" y="4471"/>
                    <a:pt x="4990" y="4519"/>
                  </a:cubicBezTo>
                  <a:cubicBezTo>
                    <a:pt x="4973" y="4559"/>
                    <a:pt x="4955" y="4600"/>
                    <a:pt x="4935" y="4640"/>
                  </a:cubicBezTo>
                  <a:cubicBezTo>
                    <a:pt x="4823" y="4861"/>
                    <a:pt x="4631" y="5052"/>
                    <a:pt x="4440" y="5226"/>
                  </a:cubicBezTo>
                  <a:cubicBezTo>
                    <a:pt x="4257" y="5392"/>
                    <a:pt x="4058" y="5561"/>
                    <a:pt x="3794" y="5773"/>
                  </a:cubicBezTo>
                  <a:cubicBezTo>
                    <a:pt x="3611" y="5919"/>
                    <a:pt x="3431" y="6058"/>
                    <a:pt x="3230" y="6159"/>
                  </a:cubicBezTo>
                  <a:cubicBezTo>
                    <a:pt x="3065" y="6242"/>
                    <a:pt x="2909" y="6284"/>
                    <a:pt x="2765" y="6284"/>
                  </a:cubicBezTo>
                  <a:cubicBezTo>
                    <a:pt x="2695" y="6284"/>
                    <a:pt x="2628" y="6274"/>
                    <a:pt x="2564" y="6255"/>
                  </a:cubicBezTo>
                  <a:moveTo>
                    <a:pt x="4002" y="656"/>
                  </a:moveTo>
                  <a:cubicBezTo>
                    <a:pt x="3999" y="656"/>
                    <a:pt x="3999" y="656"/>
                    <a:pt x="3999" y="656"/>
                  </a:cubicBezTo>
                  <a:cubicBezTo>
                    <a:pt x="3958" y="656"/>
                    <a:pt x="3917" y="656"/>
                    <a:pt x="3875" y="655"/>
                  </a:cubicBezTo>
                  <a:cubicBezTo>
                    <a:pt x="3759" y="649"/>
                    <a:pt x="3661" y="628"/>
                    <a:pt x="3585" y="591"/>
                  </a:cubicBezTo>
                  <a:cubicBezTo>
                    <a:pt x="3483" y="541"/>
                    <a:pt x="3415" y="471"/>
                    <a:pt x="3342" y="398"/>
                  </a:cubicBezTo>
                  <a:cubicBezTo>
                    <a:pt x="3332" y="387"/>
                    <a:pt x="3332" y="387"/>
                    <a:pt x="3332" y="387"/>
                  </a:cubicBezTo>
                  <a:cubicBezTo>
                    <a:pt x="3314" y="369"/>
                    <a:pt x="3297" y="352"/>
                    <a:pt x="3280" y="335"/>
                  </a:cubicBezTo>
                  <a:cubicBezTo>
                    <a:pt x="3110" y="171"/>
                    <a:pt x="2879" y="52"/>
                    <a:pt x="2691" y="31"/>
                  </a:cubicBezTo>
                  <a:cubicBezTo>
                    <a:pt x="2482" y="7"/>
                    <a:pt x="2290" y="62"/>
                    <a:pt x="2101" y="197"/>
                  </a:cubicBezTo>
                  <a:cubicBezTo>
                    <a:pt x="2053" y="232"/>
                    <a:pt x="2004" y="272"/>
                    <a:pt x="1957" y="311"/>
                  </a:cubicBezTo>
                  <a:cubicBezTo>
                    <a:pt x="1849" y="400"/>
                    <a:pt x="1738" y="492"/>
                    <a:pt x="1614" y="538"/>
                  </a:cubicBezTo>
                  <a:cubicBezTo>
                    <a:pt x="1587" y="548"/>
                    <a:pt x="1557" y="556"/>
                    <a:pt x="1527" y="562"/>
                  </a:cubicBezTo>
                  <a:cubicBezTo>
                    <a:pt x="1501" y="567"/>
                    <a:pt x="1475" y="571"/>
                    <a:pt x="1449" y="574"/>
                  </a:cubicBezTo>
                  <a:cubicBezTo>
                    <a:pt x="1421" y="578"/>
                    <a:pt x="1391" y="582"/>
                    <a:pt x="1361" y="588"/>
                  </a:cubicBezTo>
                  <a:cubicBezTo>
                    <a:pt x="1273" y="606"/>
                    <a:pt x="1180" y="651"/>
                    <a:pt x="1098" y="714"/>
                  </a:cubicBezTo>
                  <a:cubicBezTo>
                    <a:pt x="945" y="831"/>
                    <a:pt x="857" y="1002"/>
                    <a:pt x="780" y="1167"/>
                  </a:cubicBezTo>
                  <a:cubicBezTo>
                    <a:pt x="745" y="1240"/>
                    <a:pt x="723" y="1335"/>
                    <a:pt x="698" y="1437"/>
                  </a:cubicBezTo>
                  <a:cubicBezTo>
                    <a:pt x="663" y="1586"/>
                    <a:pt x="626" y="1741"/>
                    <a:pt x="547" y="1848"/>
                  </a:cubicBezTo>
                  <a:cubicBezTo>
                    <a:pt x="415" y="2031"/>
                    <a:pt x="287" y="2233"/>
                    <a:pt x="249" y="2479"/>
                  </a:cubicBezTo>
                  <a:cubicBezTo>
                    <a:pt x="245" y="2501"/>
                    <a:pt x="243" y="2520"/>
                    <a:pt x="240" y="2538"/>
                  </a:cubicBezTo>
                  <a:cubicBezTo>
                    <a:pt x="225" y="2664"/>
                    <a:pt x="184" y="2791"/>
                    <a:pt x="140" y="2925"/>
                  </a:cubicBezTo>
                  <a:cubicBezTo>
                    <a:pt x="98" y="3053"/>
                    <a:pt x="55" y="3185"/>
                    <a:pt x="35" y="3319"/>
                  </a:cubicBezTo>
                  <a:cubicBezTo>
                    <a:pt x="10" y="3489"/>
                    <a:pt x="7" y="3670"/>
                    <a:pt x="25" y="3842"/>
                  </a:cubicBezTo>
                  <a:cubicBezTo>
                    <a:pt x="41" y="3983"/>
                    <a:pt x="70" y="4166"/>
                    <a:pt x="151" y="4334"/>
                  </a:cubicBezTo>
                  <a:cubicBezTo>
                    <a:pt x="188" y="4411"/>
                    <a:pt x="237" y="4484"/>
                    <a:pt x="295" y="4550"/>
                  </a:cubicBezTo>
                  <a:cubicBezTo>
                    <a:pt x="518" y="4806"/>
                    <a:pt x="869" y="4952"/>
                    <a:pt x="1151" y="5070"/>
                  </a:cubicBezTo>
                  <a:cubicBezTo>
                    <a:pt x="1269" y="5119"/>
                    <a:pt x="1367" y="5164"/>
                    <a:pt x="1459" y="5224"/>
                  </a:cubicBezTo>
                  <a:cubicBezTo>
                    <a:pt x="1589" y="5307"/>
                    <a:pt x="1711" y="5420"/>
                    <a:pt x="1841" y="5578"/>
                  </a:cubicBezTo>
                  <a:cubicBezTo>
                    <a:pt x="1881" y="5627"/>
                    <a:pt x="1921" y="5679"/>
                    <a:pt x="1959" y="5728"/>
                  </a:cubicBezTo>
                  <a:cubicBezTo>
                    <a:pt x="1971" y="5743"/>
                    <a:pt x="1982" y="5758"/>
                    <a:pt x="1994" y="5773"/>
                  </a:cubicBezTo>
                  <a:cubicBezTo>
                    <a:pt x="2154" y="5979"/>
                    <a:pt x="2334" y="6179"/>
                    <a:pt x="2566" y="6249"/>
                  </a:cubicBezTo>
                  <a:cubicBezTo>
                    <a:pt x="2763" y="6307"/>
                    <a:pt x="2985" y="6275"/>
                    <a:pt x="3227" y="6153"/>
                  </a:cubicBezTo>
                  <a:cubicBezTo>
                    <a:pt x="3427" y="6053"/>
                    <a:pt x="3607" y="5913"/>
                    <a:pt x="3789" y="5767"/>
                  </a:cubicBezTo>
                  <a:cubicBezTo>
                    <a:pt x="4054" y="5555"/>
                    <a:pt x="4253" y="5387"/>
                    <a:pt x="4435" y="5221"/>
                  </a:cubicBezTo>
                  <a:cubicBezTo>
                    <a:pt x="4626" y="5047"/>
                    <a:pt x="4817" y="4857"/>
                    <a:pt x="4928" y="4637"/>
                  </a:cubicBezTo>
                  <a:cubicBezTo>
                    <a:pt x="4949" y="4597"/>
                    <a:pt x="4966" y="4556"/>
                    <a:pt x="4984" y="4516"/>
                  </a:cubicBezTo>
                  <a:cubicBezTo>
                    <a:pt x="5004" y="4468"/>
                    <a:pt x="5026" y="4419"/>
                    <a:pt x="5052" y="4370"/>
                  </a:cubicBezTo>
                  <a:cubicBezTo>
                    <a:pt x="5066" y="4344"/>
                    <a:pt x="5082" y="4316"/>
                    <a:pt x="5100" y="4289"/>
                  </a:cubicBezTo>
                  <a:cubicBezTo>
                    <a:pt x="5166" y="4187"/>
                    <a:pt x="5248" y="4091"/>
                    <a:pt x="5328" y="3998"/>
                  </a:cubicBezTo>
                  <a:cubicBezTo>
                    <a:pt x="5429" y="3880"/>
                    <a:pt x="5534" y="3758"/>
                    <a:pt x="5608" y="3622"/>
                  </a:cubicBezTo>
                  <a:cubicBezTo>
                    <a:pt x="5748" y="3364"/>
                    <a:pt x="5775" y="3049"/>
                    <a:pt x="5681" y="2778"/>
                  </a:cubicBezTo>
                  <a:cubicBezTo>
                    <a:pt x="5614" y="2581"/>
                    <a:pt x="5485" y="2407"/>
                    <a:pt x="5381" y="2277"/>
                  </a:cubicBezTo>
                  <a:cubicBezTo>
                    <a:pt x="5286" y="2159"/>
                    <a:pt x="5187" y="2050"/>
                    <a:pt x="5088" y="1952"/>
                  </a:cubicBezTo>
                  <a:cubicBezTo>
                    <a:pt x="5078" y="1942"/>
                    <a:pt x="5068" y="1933"/>
                    <a:pt x="5058" y="1923"/>
                  </a:cubicBezTo>
                  <a:cubicBezTo>
                    <a:pt x="5003" y="1870"/>
                    <a:pt x="4951" y="1820"/>
                    <a:pt x="4907" y="1760"/>
                  </a:cubicBezTo>
                  <a:cubicBezTo>
                    <a:pt x="4887" y="1733"/>
                    <a:pt x="4870" y="1706"/>
                    <a:pt x="4856" y="1678"/>
                  </a:cubicBezTo>
                  <a:cubicBezTo>
                    <a:pt x="4801" y="1569"/>
                    <a:pt x="4784" y="1442"/>
                    <a:pt x="4767" y="1319"/>
                  </a:cubicBezTo>
                  <a:cubicBezTo>
                    <a:pt x="4749" y="1187"/>
                    <a:pt x="4731" y="1050"/>
                    <a:pt x="4664" y="939"/>
                  </a:cubicBezTo>
                  <a:cubicBezTo>
                    <a:pt x="4569" y="782"/>
                    <a:pt x="4381" y="680"/>
                    <a:pt x="4148" y="660"/>
                  </a:cubicBezTo>
                  <a:cubicBezTo>
                    <a:pt x="4109" y="657"/>
                    <a:pt x="4070" y="656"/>
                    <a:pt x="4031" y="656"/>
                  </a:cubicBezTo>
                  <a:cubicBezTo>
                    <a:pt x="4021" y="656"/>
                    <a:pt x="4012" y="656"/>
                    <a:pt x="4002" y="656"/>
                  </a:cubicBezTo>
                </a:path>
              </a:pathLst>
            </a:custGeom>
            <a:grpFill/>
            <a:ln w="6350">
              <a:solidFill>
                <a:srgbClr val="F5A670">
                  <a:alpha val="31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2" name="Freeform 59">
              <a:extLst>
                <a:ext uri="{FF2B5EF4-FFF2-40B4-BE49-F238E27FC236}">
                  <a16:creationId xmlns:a16="http://schemas.microsoft.com/office/drawing/2014/main" id="{9F6CD33B-CD42-40CF-9175-036F0EE6D01A}"/>
                </a:ext>
              </a:extLst>
            </p:cNvPr>
            <p:cNvSpPr>
              <a:spLocks noEditPoints="1"/>
            </p:cNvSpPr>
            <p:nvPr/>
          </p:nvSpPr>
          <p:spPr bwMode="auto">
            <a:xfrm>
              <a:off x="3593" y="-159"/>
              <a:ext cx="4305" cy="4687"/>
            </a:xfrm>
            <a:custGeom>
              <a:avLst/>
              <a:gdLst>
                <a:gd name="T0" fmla="*/ 2001 w 5816"/>
                <a:gd name="T1" fmla="*/ 5811 h 6332"/>
                <a:gd name="T2" fmla="*/ 1668 w 5816"/>
                <a:gd name="T3" fmla="*/ 5425 h 6332"/>
                <a:gd name="T4" fmla="*/ 1138 w 5816"/>
                <a:gd name="T5" fmla="*/ 5101 h 6332"/>
                <a:gd name="T6" fmla="*/ 154 w 5816"/>
                <a:gd name="T7" fmla="*/ 4385 h 6332"/>
                <a:gd name="T8" fmla="*/ 24 w 5816"/>
                <a:gd name="T9" fmla="*/ 3380 h 6332"/>
                <a:gd name="T10" fmla="*/ 238 w 5816"/>
                <a:gd name="T11" fmla="*/ 2491 h 6332"/>
                <a:gd name="T12" fmla="*/ 698 w 5816"/>
                <a:gd name="T13" fmla="*/ 1424 h 6332"/>
                <a:gd name="T14" fmla="*/ 1131 w 5816"/>
                <a:gd name="T15" fmla="*/ 708 h 6332"/>
                <a:gd name="T16" fmla="*/ 1565 w 5816"/>
                <a:gd name="T17" fmla="*/ 545 h 6332"/>
                <a:gd name="T18" fmla="*/ 2142 w 5816"/>
                <a:gd name="T19" fmla="*/ 173 h 6332"/>
                <a:gd name="T20" fmla="*/ 3064 w 5816"/>
                <a:gd name="T21" fmla="*/ 144 h 6332"/>
                <a:gd name="T22" fmla="*/ 3661 w 5816"/>
                <a:gd name="T23" fmla="*/ 578 h 6332"/>
                <a:gd name="T24" fmla="*/ 4076 w 5816"/>
                <a:gd name="T25" fmla="*/ 644 h 6332"/>
                <a:gd name="T26" fmla="*/ 4732 w 5816"/>
                <a:gd name="T27" fmla="*/ 950 h 6332"/>
                <a:gd name="T28" fmla="*/ 4968 w 5816"/>
                <a:gd name="T29" fmla="*/ 1769 h 6332"/>
                <a:gd name="T30" fmla="*/ 5460 w 5816"/>
                <a:gd name="T31" fmla="*/ 2269 h 6332"/>
                <a:gd name="T32" fmla="*/ 5809 w 5816"/>
                <a:gd name="T33" fmla="*/ 2988 h 6332"/>
                <a:gd name="T34" fmla="*/ 5397 w 5816"/>
                <a:gd name="T35" fmla="*/ 3988 h 6332"/>
                <a:gd name="T36" fmla="*/ 5036 w 5816"/>
                <a:gd name="T37" fmla="*/ 4538 h 6332"/>
                <a:gd name="T38" fmla="*/ 4493 w 5816"/>
                <a:gd name="T39" fmla="*/ 5262 h 6332"/>
                <a:gd name="T40" fmla="*/ 2922 w 5816"/>
                <a:gd name="T41" fmla="*/ 6314 h 6332"/>
                <a:gd name="T42" fmla="*/ 2142 w 5816"/>
                <a:gd name="T43" fmla="*/ 174 h 6332"/>
                <a:gd name="T44" fmla="*/ 1565 w 5816"/>
                <a:gd name="T45" fmla="*/ 546 h 6332"/>
                <a:gd name="T46" fmla="*/ 1131 w 5816"/>
                <a:gd name="T47" fmla="*/ 708 h 6332"/>
                <a:gd name="T48" fmla="*/ 699 w 5816"/>
                <a:gd name="T49" fmla="*/ 1424 h 6332"/>
                <a:gd name="T50" fmla="*/ 238 w 5816"/>
                <a:gd name="T51" fmla="*/ 2491 h 6332"/>
                <a:gd name="T52" fmla="*/ 25 w 5816"/>
                <a:gd name="T53" fmla="*/ 3380 h 6332"/>
                <a:gd name="T54" fmla="*/ 155 w 5816"/>
                <a:gd name="T55" fmla="*/ 4385 h 6332"/>
                <a:gd name="T56" fmla="*/ 1139 w 5816"/>
                <a:gd name="T57" fmla="*/ 5101 h 6332"/>
                <a:gd name="T58" fmla="*/ 1669 w 5816"/>
                <a:gd name="T59" fmla="*/ 5425 h 6332"/>
                <a:gd name="T60" fmla="*/ 2002 w 5816"/>
                <a:gd name="T61" fmla="*/ 5811 h 6332"/>
                <a:gd name="T62" fmla="*/ 2922 w 5816"/>
                <a:gd name="T63" fmla="*/ 6313 h 6332"/>
                <a:gd name="T64" fmla="*/ 4493 w 5816"/>
                <a:gd name="T65" fmla="*/ 5262 h 6332"/>
                <a:gd name="T66" fmla="*/ 5035 w 5816"/>
                <a:gd name="T67" fmla="*/ 4537 h 6332"/>
                <a:gd name="T68" fmla="*/ 5396 w 5816"/>
                <a:gd name="T69" fmla="*/ 3988 h 6332"/>
                <a:gd name="T70" fmla="*/ 5808 w 5816"/>
                <a:gd name="T71" fmla="*/ 2989 h 6332"/>
                <a:gd name="T72" fmla="*/ 5460 w 5816"/>
                <a:gd name="T73" fmla="*/ 2269 h 6332"/>
                <a:gd name="T74" fmla="*/ 4968 w 5816"/>
                <a:gd name="T75" fmla="*/ 1770 h 6332"/>
                <a:gd name="T76" fmla="*/ 4732 w 5816"/>
                <a:gd name="T77" fmla="*/ 950 h 6332"/>
                <a:gd name="T78" fmla="*/ 4076 w 5816"/>
                <a:gd name="T79" fmla="*/ 645 h 6332"/>
                <a:gd name="T80" fmla="*/ 3660 w 5816"/>
                <a:gd name="T81" fmla="*/ 579 h 6332"/>
                <a:gd name="T82" fmla="*/ 3064 w 5816"/>
                <a:gd name="T83" fmla="*/ 145 h 6332"/>
                <a:gd name="T84" fmla="*/ 2616 w 5816"/>
                <a:gd name="T85" fmla="*/ 23 h 6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16" h="6332">
                  <a:moveTo>
                    <a:pt x="2577" y="6292"/>
                  </a:moveTo>
                  <a:cubicBezTo>
                    <a:pt x="2469" y="6259"/>
                    <a:pt x="2366" y="6196"/>
                    <a:pt x="2260" y="6100"/>
                  </a:cubicBezTo>
                  <a:cubicBezTo>
                    <a:pt x="2162" y="6011"/>
                    <a:pt x="2074" y="5904"/>
                    <a:pt x="2001" y="5811"/>
                  </a:cubicBezTo>
                  <a:cubicBezTo>
                    <a:pt x="1991" y="5798"/>
                    <a:pt x="1981" y="5785"/>
                    <a:pt x="1971" y="5772"/>
                  </a:cubicBezTo>
                  <a:cubicBezTo>
                    <a:pt x="1931" y="5721"/>
                    <a:pt x="1890" y="5668"/>
                    <a:pt x="1847" y="5617"/>
                  </a:cubicBezTo>
                  <a:cubicBezTo>
                    <a:pt x="1786" y="5544"/>
                    <a:pt x="1727" y="5481"/>
                    <a:pt x="1668" y="5425"/>
                  </a:cubicBezTo>
                  <a:cubicBezTo>
                    <a:pt x="1600" y="5362"/>
                    <a:pt x="1534" y="5309"/>
                    <a:pt x="1464" y="5264"/>
                  </a:cubicBezTo>
                  <a:cubicBezTo>
                    <a:pt x="1363" y="5199"/>
                    <a:pt x="1256" y="5151"/>
                    <a:pt x="1156" y="5109"/>
                  </a:cubicBezTo>
                  <a:cubicBezTo>
                    <a:pt x="1138" y="5101"/>
                    <a:pt x="1138" y="5101"/>
                    <a:pt x="1138" y="5101"/>
                  </a:cubicBezTo>
                  <a:cubicBezTo>
                    <a:pt x="988" y="5038"/>
                    <a:pt x="833" y="4972"/>
                    <a:pt x="688" y="4892"/>
                  </a:cubicBezTo>
                  <a:cubicBezTo>
                    <a:pt x="524" y="4802"/>
                    <a:pt x="397" y="4706"/>
                    <a:pt x="301" y="4599"/>
                  </a:cubicBezTo>
                  <a:cubicBezTo>
                    <a:pt x="243" y="4534"/>
                    <a:pt x="193" y="4462"/>
                    <a:pt x="154" y="4385"/>
                  </a:cubicBezTo>
                  <a:cubicBezTo>
                    <a:pt x="118" y="4314"/>
                    <a:pt x="90" y="4236"/>
                    <a:pt x="67" y="4149"/>
                  </a:cubicBezTo>
                  <a:cubicBezTo>
                    <a:pt x="48" y="4076"/>
                    <a:pt x="33" y="3994"/>
                    <a:pt x="21" y="3900"/>
                  </a:cubicBezTo>
                  <a:cubicBezTo>
                    <a:pt x="0" y="3730"/>
                    <a:pt x="1" y="3551"/>
                    <a:pt x="24" y="3380"/>
                  </a:cubicBezTo>
                  <a:cubicBezTo>
                    <a:pt x="43" y="3240"/>
                    <a:pt x="86" y="3102"/>
                    <a:pt x="129" y="2969"/>
                  </a:cubicBezTo>
                  <a:cubicBezTo>
                    <a:pt x="174" y="2825"/>
                    <a:pt x="217" y="2689"/>
                    <a:pt x="230" y="2554"/>
                  </a:cubicBezTo>
                  <a:cubicBezTo>
                    <a:pt x="232" y="2536"/>
                    <a:pt x="234" y="2516"/>
                    <a:pt x="238" y="2491"/>
                  </a:cubicBezTo>
                  <a:cubicBezTo>
                    <a:pt x="253" y="2373"/>
                    <a:pt x="288" y="2258"/>
                    <a:pt x="343" y="2140"/>
                  </a:cubicBezTo>
                  <a:cubicBezTo>
                    <a:pt x="390" y="2039"/>
                    <a:pt x="454" y="1932"/>
                    <a:pt x="539" y="1815"/>
                  </a:cubicBezTo>
                  <a:cubicBezTo>
                    <a:pt x="614" y="1709"/>
                    <a:pt x="657" y="1564"/>
                    <a:pt x="698" y="1424"/>
                  </a:cubicBezTo>
                  <a:cubicBezTo>
                    <a:pt x="728" y="1321"/>
                    <a:pt x="757" y="1224"/>
                    <a:pt x="797" y="1148"/>
                  </a:cubicBezTo>
                  <a:cubicBezTo>
                    <a:pt x="836" y="1075"/>
                    <a:pt x="882" y="990"/>
                    <a:pt x="937" y="911"/>
                  </a:cubicBezTo>
                  <a:cubicBezTo>
                    <a:pt x="997" y="827"/>
                    <a:pt x="1061" y="760"/>
                    <a:pt x="1131" y="708"/>
                  </a:cubicBezTo>
                  <a:cubicBezTo>
                    <a:pt x="1214" y="646"/>
                    <a:pt x="1309" y="601"/>
                    <a:pt x="1398" y="579"/>
                  </a:cubicBezTo>
                  <a:cubicBezTo>
                    <a:pt x="1427" y="572"/>
                    <a:pt x="1456" y="567"/>
                    <a:pt x="1484" y="562"/>
                  </a:cubicBezTo>
                  <a:cubicBezTo>
                    <a:pt x="1510" y="557"/>
                    <a:pt x="1538" y="552"/>
                    <a:pt x="1565" y="545"/>
                  </a:cubicBezTo>
                  <a:cubicBezTo>
                    <a:pt x="1595" y="538"/>
                    <a:pt x="1624" y="529"/>
                    <a:pt x="1652" y="518"/>
                  </a:cubicBezTo>
                  <a:cubicBezTo>
                    <a:pt x="1766" y="471"/>
                    <a:pt x="1871" y="386"/>
                    <a:pt x="1972" y="304"/>
                  </a:cubicBezTo>
                  <a:cubicBezTo>
                    <a:pt x="2027" y="259"/>
                    <a:pt x="2085" y="212"/>
                    <a:pt x="2142" y="173"/>
                  </a:cubicBezTo>
                  <a:cubicBezTo>
                    <a:pt x="2332" y="46"/>
                    <a:pt x="2530" y="0"/>
                    <a:pt x="2749" y="33"/>
                  </a:cubicBezTo>
                  <a:cubicBezTo>
                    <a:pt x="2800" y="40"/>
                    <a:pt x="2853" y="54"/>
                    <a:pt x="2907" y="74"/>
                  </a:cubicBezTo>
                  <a:cubicBezTo>
                    <a:pt x="2958" y="92"/>
                    <a:pt x="3011" y="116"/>
                    <a:pt x="3064" y="144"/>
                  </a:cubicBezTo>
                  <a:cubicBezTo>
                    <a:pt x="3162" y="197"/>
                    <a:pt x="3259" y="264"/>
                    <a:pt x="3343" y="339"/>
                  </a:cubicBezTo>
                  <a:cubicBezTo>
                    <a:pt x="3360" y="354"/>
                    <a:pt x="3378" y="371"/>
                    <a:pt x="3398" y="389"/>
                  </a:cubicBezTo>
                  <a:cubicBezTo>
                    <a:pt x="3477" y="461"/>
                    <a:pt x="3552" y="530"/>
                    <a:pt x="3661" y="578"/>
                  </a:cubicBezTo>
                  <a:cubicBezTo>
                    <a:pt x="3737" y="613"/>
                    <a:pt x="3832" y="633"/>
                    <a:pt x="3949" y="640"/>
                  </a:cubicBezTo>
                  <a:cubicBezTo>
                    <a:pt x="3987" y="642"/>
                    <a:pt x="4024" y="643"/>
                    <a:pt x="4061" y="644"/>
                  </a:cubicBezTo>
                  <a:cubicBezTo>
                    <a:pt x="4066" y="644"/>
                    <a:pt x="4071" y="644"/>
                    <a:pt x="4076" y="644"/>
                  </a:cubicBezTo>
                  <a:cubicBezTo>
                    <a:pt x="4131" y="645"/>
                    <a:pt x="4177" y="647"/>
                    <a:pt x="4223" y="653"/>
                  </a:cubicBezTo>
                  <a:cubicBezTo>
                    <a:pt x="4330" y="665"/>
                    <a:pt x="4431" y="696"/>
                    <a:pt x="4515" y="742"/>
                  </a:cubicBezTo>
                  <a:cubicBezTo>
                    <a:pt x="4611" y="794"/>
                    <a:pt x="4684" y="864"/>
                    <a:pt x="4732" y="950"/>
                  </a:cubicBezTo>
                  <a:cubicBezTo>
                    <a:pt x="4794" y="1059"/>
                    <a:pt x="4809" y="1192"/>
                    <a:pt x="4824" y="1319"/>
                  </a:cubicBezTo>
                  <a:cubicBezTo>
                    <a:pt x="4839" y="1447"/>
                    <a:pt x="4855" y="1579"/>
                    <a:pt x="4915" y="1690"/>
                  </a:cubicBezTo>
                  <a:cubicBezTo>
                    <a:pt x="4930" y="1717"/>
                    <a:pt x="4947" y="1743"/>
                    <a:pt x="4968" y="1769"/>
                  </a:cubicBezTo>
                  <a:cubicBezTo>
                    <a:pt x="5013" y="1826"/>
                    <a:pt x="5066" y="1871"/>
                    <a:pt x="5121" y="1920"/>
                  </a:cubicBezTo>
                  <a:cubicBezTo>
                    <a:pt x="5133" y="1930"/>
                    <a:pt x="5145" y="1941"/>
                    <a:pt x="5157" y="1952"/>
                  </a:cubicBezTo>
                  <a:cubicBezTo>
                    <a:pt x="5261" y="2044"/>
                    <a:pt x="5363" y="2151"/>
                    <a:pt x="5460" y="2269"/>
                  </a:cubicBezTo>
                  <a:cubicBezTo>
                    <a:pt x="5530" y="2354"/>
                    <a:pt x="5587" y="2431"/>
                    <a:pt x="5633" y="2505"/>
                  </a:cubicBezTo>
                  <a:cubicBezTo>
                    <a:pt x="5690" y="2596"/>
                    <a:pt x="5731" y="2682"/>
                    <a:pt x="5761" y="2768"/>
                  </a:cubicBezTo>
                  <a:cubicBezTo>
                    <a:pt x="5785" y="2839"/>
                    <a:pt x="5801" y="2913"/>
                    <a:pt x="5809" y="2988"/>
                  </a:cubicBezTo>
                  <a:cubicBezTo>
                    <a:pt x="5816" y="3062"/>
                    <a:pt x="5816" y="3137"/>
                    <a:pt x="5808" y="3211"/>
                  </a:cubicBezTo>
                  <a:cubicBezTo>
                    <a:pt x="5793" y="3358"/>
                    <a:pt x="5747" y="3502"/>
                    <a:pt x="5675" y="3628"/>
                  </a:cubicBezTo>
                  <a:cubicBezTo>
                    <a:pt x="5600" y="3759"/>
                    <a:pt x="5497" y="3875"/>
                    <a:pt x="5397" y="3988"/>
                  </a:cubicBezTo>
                  <a:cubicBezTo>
                    <a:pt x="5309" y="4087"/>
                    <a:pt x="5219" y="4190"/>
                    <a:pt x="5149" y="4300"/>
                  </a:cubicBezTo>
                  <a:cubicBezTo>
                    <a:pt x="5132" y="4328"/>
                    <a:pt x="5116" y="4356"/>
                    <a:pt x="5102" y="4384"/>
                  </a:cubicBezTo>
                  <a:cubicBezTo>
                    <a:pt x="5076" y="4435"/>
                    <a:pt x="5056" y="4487"/>
                    <a:pt x="5036" y="4538"/>
                  </a:cubicBezTo>
                  <a:cubicBezTo>
                    <a:pt x="5020" y="4578"/>
                    <a:pt x="5004" y="4619"/>
                    <a:pt x="4985" y="4659"/>
                  </a:cubicBezTo>
                  <a:cubicBezTo>
                    <a:pt x="4936" y="4764"/>
                    <a:pt x="4867" y="4868"/>
                    <a:pt x="4773" y="4979"/>
                  </a:cubicBezTo>
                  <a:cubicBezTo>
                    <a:pt x="4700" y="5065"/>
                    <a:pt x="4613" y="5152"/>
                    <a:pt x="4493" y="5262"/>
                  </a:cubicBezTo>
                  <a:cubicBezTo>
                    <a:pt x="4373" y="5374"/>
                    <a:pt x="4188" y="5537"/>
                    <a:pt x="3833" y="5818"/>
                  </a:cubicBezTo>
                  <a:cubicBezTo>
                    <a:pt x="3646" y="5965"/>
                    <a:pt x="3461" y="6106"/>
                    <a:pt x="3254" y="6206"/>
                  </a:cubicBezTo>
                  <a:cubicBezTo>
                    <a:pt x="3141" y="6261"/>
                    <a:pt x="3029" y="6297"/>
                    <a:pt x="2922" y="6314"/>
                  </a:cubicBezTo>
                  <a:cubicBezTo>
                    <a:pt x="2878" y="6321"/>
                    <a:pt x="2834" y="6324"/>
                    <a:pt x="2792" y="6324"/>
                  </a:cubicBezTo>
                  <a:cubicBezTo>
                    <a:pt x="2717" y="6324"/>
                    <a:pt x="2645" y="6314"/>
                    <a:pt x="2577" y="6292"/>
                  </a:cubicBezTo>
                  <a:moveTo>
                    <a:pt x="2142" y="174"/>
                  </a:moveTo>
                  <a:cubicBezTo>
                    <a:pt x="2085" y="213"/>
                    <a:pt x="2028" y="259"/>
                    <a:pt x="1972" y="304"/>
                  </a:cubicBezTo>
                  <a:cubicBezTo>
                    <a:pt x="1871" y="387"/>
                    <a:pt x="1766" y="472"/>
                    <a:pt x="1652" y="518"/>
                  </a:cubicBezTo>
                  <a:cubicBezTo>
                    <a:pt x="1624" y="530"/>
                    <a:pt x="1595" y="539"/>
                    <a:pt x="1565" y="546"/>
                  </a:cubicBezTo>
                  <a:cubicBezTo>
                    <a:pt x="1538" y="553"/>
                    <a:pt x="1510" y="558"/>
                    <a:pt x="1484" y="563"/>
                  </a:cubicBezTo>
                  <a:cubicBezTo>
                    <a:pt x="1456" y="568"/>
                    <a:pt x="1427" y="573"/>
                    <a:pt x="1398" y="580"/>
                  </a:cubicBezTo>
                  <a:cubicBezTo>
                    <a:pt x="1309" y="601"/>
                    <a:pt x="1214" y="647"/>
                    <a:pt x="1131" y="708"/>
                  </a:cubicBezTo>
                  <a:cubicBezTo>
                    <a:pt x="1061" y="761"/>
                    <a:pt x="998" y="827"/>
                    <a:pt x="938" y="912"/>
                  </a:cubicBezTo>
                  <a:cubicBezTo>
                    <a:pt x="882" y="990"/>
                    <a:pt x="836" y="1075"/>
                    <a:pt x="798" y="1148"/>
                  </a:cubicBezTo>
                  <a:cubicBezTo>
                    <a:pt x="758" y="1224"/>
                    <a:pt x="729" y="1321"/>
                    <a:pt x="699" y="1424"/>
                  </a:cubicBezTo>
                  <a:cubicBezTo>
                    <a:pt x="658" y="1565"/>
                    <a:pt x="615" y="1709"/>
                    <a:pt x="539" y="1815"/>
                  </a:cubicBezTo>
                  <a:cubicBezTo>
                    <a:pt x="455" y="1933"/>
                    <a:pt x="391" y="2039"/>
                    <a:pt x="343" y="2140"/>
                  </a:cubicBezTo>
                  <a:cubicBezTo>
                    <a:pt x="288" y="2258"/>
                    <a:pt x="254" y="2373"/>
                    <a:pt x="238" y="2491"/>
                  </a:cubicBezTo>
                  <a:cubicBezTo>
                    <a:pt x="235" y="2516"/>
                    <a:pt x="233" y="2536"/>
                    <a:pt x="231" y="2554"/>
                  </a:cubicBezTo>
                  <a:cubicBezTo>
                    <a:pt x="218" y="2690"/>
                    <a:pt x="175" y="2825"/>
                    <a:pt x="129" y="2969"/>
                  </a:cubicBezTo>
                  <a:cubicBezTo>
                    <a:pt x="87" y="3102"/>
                    <a:pt x="43" y="3240"/>
                    <a:pt x="25" y="3380"/>
                  </a:cubicBezTo>
                  <a:cubicBezTo>
                    <a:pt x="2" y="3551"/>
                    <a:pt x="1" y="3730"/>
                    <a:pt x="22" y="3899"/>
                  </a:cubicBezTo>
                  <a:cubicBezTo>
                    <a:pt x="34" y="3994"/>
                    <a:pt x="49" y="4076"/>
                    <a:pt x="68" y="4148"/>
                  </a:cubicBezTo>
                  <a:cubicBezTo>
                    <a:pt x="90" y="4236"/>
                    <a:pt x="119" y="4314"/>
                    <a:pt x="155" y="4385"/>
                  </a:cubicBezTo>
                  <a:cubicBezTo>
                    <a:pt x="194" y="4461"/>
                    <a:pt x="243" y="4533"/>
                    <a:pt x="301" y="4598"/>
                  </a:cubicBezTo>
                  <a:cubicBezTo>
                    <a:pt x="398" y="4706"/>
                    <a:pt x="524" y="4802"/>
                    <a:pt x="688" y="4892"/>
                  </a:cubicBezTo>
                  <a:cubicBezTo>
                    <a:pt x="833" y="4971"/>
                    <a:pt x="988" y="5037"/>
                    <a:pt x="1139" y="5101"/>
                  </a:cubicBezTo>
                  <a:cubicBezTo>
                    <a:pt x="1156" y="5108"/>
                    <a:pt x="1156" y="5108"/>
                    <a:pt x="1156" y="5108"/>
                  </a:cubicBezTo>
                  <a:cubicBezTo>
                    <a:pt x="1256" y="5150"/>
                    <a:pt x="1363" y="5198"/>
                    <a:pt x="1464" y="5263"/>
                  </a:cubicBezTo>
                  <a:cubicBezTo>
                    <a:pt x="1534" y="5308"/>
                    <a:pt x="1601" y="5361"/>
                    <a:pt x="1669" y="5425"/>
                  </a:cubicBezTo>
                  <a:cubicBezTo>
                    <a:pt x="1728" y="5480"/>
                    <a:pt x="1787" y="5543"/>
                    <a:pt x="1848" y="5617"/>
                  </a:cubicBezTo>
                  <a:cubicBezTo>
                    <a:pt x="1890" y="5667"/>
                    <a:pt x="1932" y="5720"/>
                    <a:pt x="1972" y="5772"/>
                  </a:cubicBezTo>
                  <a:cubicBezTo>
                    <a:pt x="1982" y="5785"/>
                    <a:pt x="1992" y="5798"/>
                    <a:pt x="2002" y="5811"/>
                  </a:cubicBezTo>
                  <a:cubicBezTo>
                    <a:pt x="2075" y="5903"/>
                    <a:pt x="2162" y="6010"/>
                    <a:pt x="2261" y="6100"/>
                  </a:cubicBezTo>
                  <a:cubicBezTo>
                    <a:pt x="2366" y="6195"/>
                    <a:pt x="2470" y="6258"/>
                    <a:pt x="2577" y="6292"/>
                  </a:cubicBezTo>
                  <a:cubicBezTo>
                    <a:pt x="2684" y="6325"/>
                    <a:pt x="2800" y="6332"/>
                    <a:pt x="2922" y="6313"/>
                  </a:cubicBezTo>
                  <a:cubicBezTo>
                    <a:pt x="3029" y="6297"/>
                    <a:pt x="3141" y="6260"/>
                    <a:pt x="3254" y="6205"/>
                  </a:cubicBezTo>
                  <a:cubicBezTo>
                    <a:pt x="3460" y="6105"/>
                    <a:pt x="3646" y="5965"/>
                    <a:pt x="3833" y="5817"/>
                  </a:cubicBezTo>
                  <a:cubicBezTo>
                    <a:pt x="4019" y="5670"/>
                    <a:pt x="4263" y="5474"/>
                    <a:pt x="4493" y="5262"/>
                  </a:cubicBezTo>
                  <a:cubicBezTo>
                    <a:pt x="4613" y="5152"/>
                    <a:pt x="4699" y="5064"/>
                    <a:pt x="4773" y="4978"/>
                  </a:cubicBezTo>
                  <a:cubicBezTo>
                    <a:pt x="4866" y="4868"/>
                    <a:pt x="4936" y="4764"/>
                    <a:pt x="4984" y="4659"/>
                  </a:cubicBezTo>
                  <a:cubicBezTo>
                    <a:pt x="5003" y="4619"/>
                    <a:pt x="5019" y="4577"/>
                    <a:pt x="5035" y="4537"/>
                  </a:cubicBezTo>
                  <a:cubicBezTo>
                    <a:pt x="5055" y="4487"/>
                    <a:pt x="5075" y="4434"/>
                    <a:pt x="5101" y="4383"/>
                  </a:cubicBezTo>
                  <a:cubicBezTo>
                    <a:pt x="5115" y="4356"/>
                    <a:pt x="5131" y="4328"/>
                    <a:pt x="5149" y="4300"/>
                  </a:cubicBezTo>
                  <a:cubicBezTo>
                    <a:pt x="5218" y="4189"/>
                    <a:pt x="5309" y="4087"/>
                    <a:pt x="5396" y="3988"/>
                  </a:cubicBezTo>
                  <a:cubicBezTo>
                    <a:pt x="5496" y="3875"/>
                    <a:pt x="5600" y="3758"/>
                    <a:pt x="5674" y="3627"/>
                  </a:cubicBezTo>
                  <a:cubicBezTo>
                    <a:pt x="5746" y="3502"/>
                    <a:pt x="5792" y="3358"/>
                    <a:pt x="5808" y="3211"/>
                  </a:cubicBezTo>
                  <a:cubicBezTo>
                    <a:pt x="5815" y="3137"/>
                    <a:pt x="5816" y="3062"/>
                    <a:pt x="5808" y="2989"/>
                  </a:cubicBezTo>
                  <a:cubicBezTo>
                    <a:pt x="5800" y="2913"/>
                    <a:pt x="5784" y="2839"/>
                    <a:pt x="5760" y="2769"/>
                  </a:cubicBezTo>
                  <a:cubicBezTo>
                    <a:pt x="5731" y="2682"/>
                    <a:pt x="5689" y="2596"/>
                    <a:pt x="5633" y="2506"/>
                  </a:cubicBezTo>
                  <a:cubicBezTo>
                    <a:pt x="5586" y="2431"/>
                    <a:pt x="5530" y="2354"/>
                    <a:pt x="5460" y="2269"/>
                  </a:cubicBezTo>
                  <a:cubicBezTo>
                    <a:pt x="5363" y="2151"/>
                    <a:pt x="5261" y="2045"/>
                    <a:pt x="5157" y="1952"/>
                  </a:cubicBezTo>
                  <a:cubicBezTo>
                    <a:pt x="5145" y="1942"/>
                    <a:pt x="5132" y="1931"/>
                    <a:pt x="5120" y="1920"/>
                  </a:cubicBezTo>
                  <a:cubicBezTo>
                    <a:pt x="5065" y="1872"/>
                    <a:pt x="5013" y="1826"/>
                    <a:pt x="4968" y="1770"/>
                  </a:cubicBezTo>
                  <a:cubicBezTo>
                    <a:pt x="4947" y="1744"/>
                    <a:pt x="4929" y="1718"/>
                    <a:pt x="4914" y="1690"/>
                  </a:cubicBezTo>
                  <a:cubicBezTo>
                    <a:pt x="4854" y="1579"/>
                    <a:pt x="4838" y="1447"/>
                    <a:pt x="4823" y="1320"/>
                  </a:cubicBezTo>
                  <a:cubicBezTo>
                    <a:pt x="4808" y="1192"/>
                    <a:pt x="4793" y="1060"/>
                    <a:pt x="4732" y="950"/>
                  </a:cubicBezTo>
                  <a:cubicBezTo>
                    <a:pt x="4684" y="864"/>
                    <a:pt x="4611" y="795"/>
                    <a:pt x="4515" y="742"/>
                  </a:cubicBezTo>
                  <a:cubicBezTo>
                    <a:pt x="4431" y="697"/>
                    <a:pt x="4330" y="666"/>
                    <a:pt x="4223" y="654"/>
                  </a:cubicBezTo>
                  <a:cubicBezTo>
                    <a:pt x="4177" y="648"/>
                    <a:pt x="4131" y="646"/>
                    <a:pt x="4076" y="645"/>
                  </a:cubicBezTo>
                  <a:cubicBezTo>
                    <a:pt x="4071" y="645"/>
                    <a:pt x="4066" y="645"/>
                    <a:pt x="4061" y="645"/>
                  </a:cubicBezTo>
                  <a:cubicBezTo>
                    <a:pt x="4024" y="644"/>
                    <a:pt x="3987" y="643"/>
                    <a:pt x="3949" y="641"/>
                  </a:cubicBezTo>
                  <a:cubicBezTo>
                    <a:pt x="3831" y="634"/>
                    <a:pt x="3737" y="613"/>
                    <a:pt x="3660" y="579"/>
                  </a:cubicBezTo>
                  <a:cubicBezTo>
                    <a:pt x="3552" y="530"/>
                    <a:pt x="3477" y="462"/>
                    <a:pt x="3397" y="389"/>
                  </a:cubicBezTo>
                  <a:cubicBezTo>
                    <a:pt x="3378" y="371"/>
                    <a:pt x="3360" y="355"/>
                    <a:pt x="3342" y="339"/>
                  </a:cubicBezTo>
                  <a:cubicBezTo>
                    <a:pt x="3258" y="265"/>
                    <a:pt x="3162" y="197"/>
                    <a:pt x="3064" y="145"/>
                  </a:cubicBezTo>
                  <a:cubicBezTo>
                    <a:pt x="3011" y="116"/>
                    <a:pt x="2958" y="93"/>
                    <a:pt x="2907" y="74"/>
                  </a:cubicBezTo>
                  <a:cubicBezTo>
                    <a:pt x="2852" y="55"/>
                    <a:pt x="2799" y="41"/>
                    <a:pt x="2749" y="33"/>
                  </a:cubicBezTo>
                  <a:cubicBezTo>
                    <a:pt x="2704" y="27"/>
                    <a:pt x="2660" y="23"/>
                    <a:pt x="2616" y="23"/>
                  </a:cubicBezTo>
                  <a:cubicBezTo>
                    <a:pt x="2449" y="23"/>
                    <a:pt x="2293" y="73"/>
                    <a:pt x="2142" y="17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3" name="Freeform 60">
              <a:extLst>
                <a:ext uri="{FF2B5EF4-FFF2-40B4-BE49-F238E27FC236}">
                  <a16:creationId xmlns:a16="http://schemas.microsoft.com/office/drawing/2014/main" id="{909C7F5C-B42B-425E-AECE-7313EE7179E4}"/>
                </a:ext>
              </a:extLst>
            </p:cNvPr>
            <p:cNvSpPr>
              <a:spLocks noEditPoints="1"/>
            </p:cNvSpPr>
            <p:nvPr/>
          </p:nvSpPr>
          <p:spPr bwMode="auto">
            <a:xfrm>
              <a:off x="3562" y="-168"/>
              <a:ext cx="4364" cy="4706"/>
            </a:xfrm>
            <a:custGeom>
              <a:avLst/>
              <a:gdLst>
                <a:gd name="T0" fmla="*/ 2016 w 5895"/>
                <a:gd name="T1" fmla="*/ 5830 h 6359"/>
                <a:gd name="T2" fmla="*/ 1474 w 5895"/>
                <a:gd name="T3" fmla="*/ 5284 h 6359"/>
                <a:gd name="T4" fmla="*/ 683 w 5895"/>
                <a:gd name="T5" fmla="*/ 4904 h 6359"/>
                <a:gd name="T6" fmla="*/ 75 w 5895"/>
                <a:gd name="T7" fmla="*/ 4186 h 6359"/>
                <a:gd name="T8" fmla="*/ 125 w 5895"/>
                <a:gd name="T9" fmla="*/ 2996 h 6359"/>
                <a:gd name="T10" fmla="*/ 336 w 5895"/>
                <a:gd name="T11" fmla="*/ 2113 h 6359"/>
                <a:gd name="T12" fmla="*/ 822 w 5895"/>
                <a:gd name="T13" fmla="*/ 1114 h 6359"/>
                <a:gd name="T14" fmla="*/ 1440 w 5895"/>
                <a:gd name="T15" fmla="*/ 557 h 6359"/>
                <a:gd name="T16" fmla="*/ 1694 w 5895"/>
                <a:gd name="T17" fmla="*/ 485 h 6359"/>
                <a:gd name="T18" fmla="*/ 2490 w 5895"/>
                <a:gd name="T19" fmla="*/ 18 h 6359"/>
                <a:gd name="T20" fmla="*/ 3407 w 5895"/>
                <a:gd name="T21" fmla="*/ 328 h 6359"/>
                <a:gd name="T22" fmla="*/ 3738 w 5895"/>
                <a:gd name="T23" fmla="*/ 553 h 6359"/>
                <a:gd name="T24" fmla="*/ 4154 w 5895"/>
                <a:gd name="T25" fmla="*/ 620 h 6359"/>
                <a:gd name="T26" fmla="*/ 4802 w 5895"/>
                <a:gd name="T27" fmla="*/ 946 h 6359"/>
                <a:gd name="T28" fmla="*/ 5031 w 5895"/>
                <a:gd name="T29" fmla="*/ 1764 h 6359"/>
                <a:gd name="T30" fmla="*/ 5540 w 5895"/>
                <a:gd name="T31" fmla="*/ 2245 h 6359"/>
                <a:gd name="T32" fmla="*/ 5888 w 5895"/>
                <a:gd name="T33" fmla="*/ 2967 h 6359"/>
                <a:gd name="T34" fmla="*/ 5465 w 5895"/>
                <a:gd name="T35" fmla="*/ 3963 h 6359"/>
                <a:gd name="T36" fmla="*/ 5089 w 5895"/>
                <a:gd name="T37" fmla="*/ 4540 h 6359"/>
                <a:gd name="T38" fmla="*/ 4553 w 5895"/>
                <a:gd name="T39" fmla="*/ 5285 h 6359"/>
                <a:gd name="T40" fmla="*/ 2944 w 5895"/>
                <a:gd name="T41" fmla="*/ 6343 h 6359"/>
                <a:gd name="T42" fmla="*/ 2490 w 5895"/>
                <a:gd name="T43" fmla="*/ 19 h 6359"/>
                <a:gd name="T44" fmla="*/ 1695 w 5895"/>
                <a:gd name="T45" fmla="*/ 485 h 6359"/>
                <a:gd name="T46" fmla="*/ 1440 w 5895"/>
                <a:gd name="T47" fmla="*/ 558 h 6359"/>
                <a:gd name="T48" fmla="*/ 823 w 5895"/>
                <a:gd name="T49" fmla="*/ 1114 h 6359"/>
                <a:gd name="T50" fmla="*/ 337 w 5895"/>
                <a:gd name="T51" fmla="*/ 2113 h 6359"/>
                <a:gd name="T52" fmla="*/ 126 w 5895"/>
                <a:gd name="T53" fmla="*/ 2996 h 6359"/>
                <a:gd name="T54" fmla="*/ 75 w 5895"/>
                <a:gd name="T55" fmla="*/ 4185 h 6359"/>
                <a:gd name="T56" fmla="*/ 683 w 5895"/>
                <a:gd name="T57" fmla="*/ 4903 h 6359"/>
                <a:gd name="T58" fmla="*/ 1474 w 5895"/>
                <a:gd name="T59" fmla="*/ 5283 h 6359"/>
                <a:gd name="T60" fmla="*/ 2017 w 5895"/>
                <a:gd name="T61" fmla="*/ 5830 h 6359"/>
                <a:gd name="T62" fmla="*/ 2944 w 5895"/>
                <a:gd name="T63" fmla="*/ 6342 h 6359"/>
                <a:gd name="T64" fmla="*/ 4553 w 5895"/>
                <a:gd name="T65" fmla="*/ 5284 h 6359"/>
                <a:gd name="T66" fmla="*/ 5088 w 5895"/>
                <a:gd name="T67" fmla="*/ 4540 h 6359"/>
                <a:gd name="T68" fmla="*/ 5464 w 5895"/>
                <a:gd name="T69" fmla="*/ 3963 h 6359"/>
                <a:gd name="T70" fmla="*/ 5887 w 5895"/>
                <a:gd name="T71" fmla="*/ 2967 h 6359"/>
                <a:gd name="T72" fmla="*/ 5540 w 5895"/>
                <a:gd name="T73" fmla="*/ 2246 h 6359"/>
                <a:gd name="T74" fmla="*/ 5030 w 5895"/>
                <a:gd name="T75" fmla="*/ 1765 h 6359"/>
                <a:gd name="T76" fmla="*/ 4801 w 5895"/>
                <a:gd name="T77" fmla="*/ 946 h 6359"/>
                <a:gd name="T78" fmla="*/ 4154 w 5895"/>
                <a:gd name="T79" fmla="*/ 620 h 6359"/>
                <a:gd name="T80" fmla="*/ 3738 w 5895"/>
                <a:gd name="T81" fmla="*/ 553 h 6359"/>
                <a:gd name="T82" fmla="*/ 3407 w 5895"/>
                <a:gd name="T83" fmla="*/ 329 h 6359"/>
                <a:gd name="T84" fmla="*/ 2636 w 5895"/>
                <a:gd name="T85" fmla="*/ 6 h 6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95" h="6359">
                  <a:moveTo>
                    <a:pt x="2593" y="6315"/>
                  </a:moveTo>
                  <a:cubicBezTo>
                    <a:pt x="2485" y="6280"/>
                    <a:pt x="2381" y="6216"/>
                    <a:pt x="2276" y="6120"/>
                  </a:cubicBezTo>
                  <a:cubicBezTo>
                    <a:pt x="2179" y="6032"/>
                    <a:pt x="2094" y="5929"/>
                    <a:pt x="2016" y="5830"/>
                  </a:cubicBezTo>
                  <a:cubicBezTo>
                    <a:pt x="2007" y="5819"/>
                    <a:pt x="1999" y="5808"/>
                    <a:pt x="1990" y="5797"/>
                  </a:cubicBezTo>
                  <a:cubicBezTo>
                    <a:pt x="1948" y="5744"/>
                    <a:pt x="1905" y="5689"/>
                    <a:pt x="1861" y="5637"/>
                  </a:cubicBezTo>
                  <a:cubicBezTo>
                    <a:pt x="1732" y="5485"/>
                    <a:pt x="1605" y="5369"/>
                    <a:pt x="1474" y="5284"/>
                  </a:cubicBezTo>
                  <a:cubicBezTo>
                    <a:pt x="1369" y="5217"/>
                    <a:pt x="1259" y="5167"/>
                    <a:pt x="1166" y="5127"/>
                  </a:cubicBezTo>
                  <a:cubicBezTo>
                    <a:pt x="1147" y="5119"/>
                    <a:pt x="1129" y="5111"/>
                    <a:pt x="1110" y="5103"/>
                  </a:cubicBezTo>
                  <a:cubicBezTo>
                    <a:pt x="968" y="5042"/>
                    <a:pt x="820" y="4979"/>
                    <a:pt x="683" y="4904"/>
                  </a:cubicBezTo>
                  <a:cubicBezTo>
                    <a:pt x="528" y="4819"/>
                    <a:pt x="407" y="4728"/>
                    <a:pt x="314" y="4628"/>
                  </a:cubicBezTo>
                  <a:cubicBezTo>
                    <a:pt x="255" y="4564"/>
                    <a:pt x="205" y="4494"/>
                    <a:pt x="166" y="4418"/>
                  </a:cubicBezTo>
                  <a:cubicBezTo>
                    <a:pt x="128" y="4348"/>
                    <a:pt x="99" y="4272"/>
                    <a:pt x="75" y="4186"/>
                  </a:cubicBezTo>
                  <a:cubicBezTo>
                    <a:pt x="54" y="4113"/>
                    <a:pt x="38" y="4032"/>
                    <a:pt x="25" y="3940"/>
                  </a:cubicBezTo>
                  <a:cubicBezTo>
                    <a:pt x="2" y="3774"/>
                    <a:pt x="0" y="3595"/>
                    <a:pt x="21" y="3424"/>
                  </a:cubicBezTo>
                  <a:cubicBezTo>
                    <a:pt x="38" y="3279"/>
                    <a:pt x="83" y="3135"/>
                    <a:pt x="125" y="2996"/>
                  </a:cubicBezTo>
                  <a:cubicBezTo>
                    <a:pt x="173" y="2843"/>
                    <a:pt x="217" y="2698"/>
                    <a:pt x="228" y="2554"/>
                  </a:cubicBezTo>
                  <a:cubicBezTo>
                    <a:pt x="229" y="2534"/>
                    <a:pt x="231" y="2513"/>
                    <a:pt x="234" y="2487"/>
                  </a:cubicBezTo>
                  <a:cubicBezTo>
                    <a:pt x="248" y="2360"/>
                    <a:pt x="282" y="2238"/>
                    <a:pt x="336" y="2113"/>
                  </a:cubicBezTo>
                  <a:cubicBezTo>
                    <a:pt x="385" y="2001"/>
                    <a:pt x="450" y="1888"/>
                    <a:pt x="537" y="1766"/>
                  </a:cubicBezTo>
                  <a:cubicBezTo>
                    <a:pt x="610" y="1663"/>
                    <a:pt x="658" y="1528"/>
                    <a:pt x="703" y="1397"/>
                  </a:cubicBezTo>
                  <a:cubicBezTo>
                    <a:pt x="740" y="1292"/>
                    <a:pt x="775" y="1192"/>
                    <a:pt x="822" y="1114"/>
                  </a:cubicBezTo>
                  <a:cubicBezTo>
                    <a:pt x="864" y="1043"/>
                    <a:pt x="913" y="961"/>
                    <a:pt x="972" y="885"/>
                  </a:cubicBezTo>
                  <a:cubicBezTo>
                    <a:pt x="1035" y="804"/>
                    <a:pt x="1100" y="739"/>
                    <a:pt x="1170" y="688"/>
                  </a:cubicBezTo>
                  <a:cubicBezTo>
                    <a:pt x="1255" y="628"/>
                    <a:pt x="1348" y="582"/>
                    <a:pt x="1440" y="557"/>
                  </a:cubicBezTo>
                  <a:cubicBezTo>
                    <a:pt x="1467" y="549"/>
                    <a:pt x="1495" y="543"/>
                    <a:pt x="1521" y="537"/>
                  </a:cubicBezTo>
                  <a:cubicBezTo>
                    <a:pt x="1550" y="531"/>
                    <a:pt x="1579" y="524"/>
                    <a:pt x="1608" y="516"/>
                  </a:cubicBezTo>
                  <a:cubicBezTo>
                    <a:pt x="1638" y="507"/>
                    <a:pt x="1667" y="497"/>
                    <a:pt x="1694" y="485"/>
                  </a:cubicBezTo>
                  <a:cubicBezTo>
                    <a:pt x="1800" y="437"/>
                    <a:pt x="1899" y="358"/>
                    <a:pt x="1994" y="282"/>
                  </a:cubicBezTo>
                  <a:cubicBezTo>
                    <a:pt x="2057" y="231"/>
                    <a:pt x="2123" y="178"/>
                    <a:pt x="2189" y="136"/>
                  </a:cubicBezTo>
                  <a:cubicBezTo>
                    <a:pt x="2284" y="76"/>
                    <a:pt x="2386" y="37"/>
                    <a:pt x="2490" y="18"/>
                  </a:cubicBezTo>
                  <a:cubicBezTo>
                    <a:pt x="2592" y="0"/>
                    <a:pt x="2700" y="1"/>
                    <a:pt x="2812" y="22"/>
                  </a:cubicBezTo>
                  <a:cubicBezTo>
                    <a:pt x="2909" y="40"/>
                    <a:pt x="3014" y="79"/>
                    <a:pt x="3125" y="139"/>
                  </a:cubicBezTo>
                  <a:cubicBezTo>
                    <a:pt x="3221" y="190"/>
                    <a:pt x="3318" y="256"/>
                    <a:pt x="3407" y="328"/>
                  </a:cubicBezTo>
                  <a:cubicBezTo>
                    <a:pt x="3420" y="339"/>
                    <a:pt x="3432" y="349"/>
                    <a:pt x="3444" y="359"/>
                  </a:cubicBezTo>
                  <a:cubicBezTo>
                    <a:pt x="3451" y="364"/>
                    <a:pt x="3458" y="370"/>
                    <a:pt x="3465" y="376"/>
                  </a:cubicBezTo>
                  <a:cubicBezTo>
                    <a:pt x="3550" y="446"/>
                    <a:pt x="3629" y="508"/>
                    <a:pt x="3738" y="553"/>
                  </a:cubicBezTo>
                  <a:cubicBezTo>
                    <a:pt x="3815" y="584"/>
                    <a:pt x="3909" y="604"/>
                    <a:pt x="4028" y="613"/>
                  </a:cubicBezTo>
                  <a:cubicBezTo>
                    <a:pt x="4060" y="615"/>
                    <a:pt x="4093" y="617"/>
                    <a:pt x="4125" y="618"/>
                  </a:cubicBezTo>
                  <a:cubicBezTo>
                    <a:pt x="4135" y="619"/>
                    <a:pt x="4145" y="619"/>
                    <a:pt x="4154" y="620"/>
                  </a:cubicBezTo>
                  <a:cubicBezTo>
                    <a:pt x="4198" y="622"/>
                    <a:pt x="4250" y="625"/>
                    <a:pt x="4301" y="633"/>
                  </a:cubicBezTo>
                  <a:cubicBezTo>
                    <a:pt x="4408" y="649"/>
                    <a:pt x="4508" y="683"/>
                    <a:pt x="4591" y="731"/>
                  </a:cubicBezTo>
                  <a:cubicBezTo>
                    <a:pt x="4686" y="786"/>
                    <a:pt x="4756" y="858"/>
                    <a:pt x="4802" y="946"/>
                  </a:cubicBezTo>
                  <a:cubicBezTo>
                    <a:pt x="4857" y="1053"/>
                    <a:pt x="4870" y="1181"/>
                    <a:pt x="4882" y="1305"/>
                  </a:cubicBezTo>
                  <a:cubicBezTo>
                    <a:pt x="4895" y="1437"/>
                    <a:pt x="4909" y="1573"/>
                    <a:pt x="4974" y="1687"/>
                  </a:cubicBezTo>
                  <a:cubicBezTo>
                    <a:pt x="4990" y="1713"/>
                    <a:pt x="5008" y="1739"/>
                    <a:pt x="5031" y="1764"/>
                  </a:cubicBezTo>
                  <a:cubicBezTo>
                    <a:pt x="5077" y="1817"/>
                    <a:pt x="5132" y="1861"/>
                    <a:pt x="5186" y="1904"/>
                  </a:cubicBezTo>
                  <a:cubicBezTo>
                    <a:pt x="5200" y="1915"/>
                    <a:pt x="5215" y="1926"/>
                    <a:pt x="5229" y="1938"/>
                  </a:cubicBezTo>
                  <a:cubicBezTo>
                    <a:pt x="5337" y="2025"/>
                    <a:pt x="5442" y="2129"/>
                    <a:pt x="5540" y="2245"/>
                  </a:cubicBezTo>
                  <a:cubicBezTo>
                    <a:pt x="5610" y="2327"/>
                    <a:pt x="5667" y="2404"/>
                    <a:pt x="5714" y="2480"/>
                  </a:cubicBezTo>
                  <a:cubicBezTo>
                    <a:pt x="5769" y="2569"/>
                    <a:pt x="5812" y="2657"/>
                    <a:pt x="5841" y="2744"/>
                  </a:cubicBezTo>
                  <a:cubicBezTo>
                    <a:pt x="5864" y="2815"/>
                    <a:pt x="5880" y="2891"/>
                    <a:pt x="5888" y="2967"/>
                  </a:cubicBezTo>
                  <a:cubicBezTo>
                    <a:pt x="5895" y="3042"/>
                    <a:pt x="5894" y="3118"/>
                    <a:pt x="5885" y="3194"/>
                  </a:cubicBezTo>
                  <a:cubicBezTo>
                    <a:pt x="5867" y="3343"/>
                    <a:pt x="5818" y="3489"/>
                    <a:pt x="5742" y="3615"/>
                  </a:cubicBezTo>
                  <a:cubicBezTo>
                    <a:pt x="5667" y="3742"/>
                    <a:pt x="5564" y="3854"/>
                    <a:pt x="5465" y="3963"/>
                  </a:cubicBezTo>
                  <a:cubicBezTo>
                    <a:pt x="5370" y="4067"/>
                    <a:pt x="5272" y="4174"/>
                    <a:pt x="5200" y="4292"/>
                  </a:cubicBezTo>
                  <a:cubicBezTo>
                    <a:pt x="5182" y="4321"/>
                    <a:pt x="5166" y="4350"/>
                    <a:pt x="5153" y="4378"/>
                  </a:cubicBezTo>
                  <a:cubicBezTo>
                    <a:pt x="5127" y="4432"/>
                    <a:pt x="5107" y="4487"/>
                    <a:pt x="5089" y="4540"/>
                  </a:cubicBezTo>
                  <a:cubicBezTo>
                    <a:pt x="5074" y="4581"/>
                    <a:pt x="5060" y="4622"/>
                    <a:pt x="5042" y="4662"/>
                  </a:cubicBezTo>
                  <a:cubicBezTo>
                    <a:pt x="4996" y="4772"/>
                    <a:pt x="4928" y="4880"/>
                    <a:pt x="4835" y="4993"/>
                  </a:cubicBezTo>
                  <a:cubicBezTo>
                    <a:pt x="4761" y="5082"/>
                    <a:pt x="4672" y="5175"/>
                    <a:pt x="4553" y="5285"/>
                  </a:cubicBezTo>
                  <a:cubicBezTo>
                    <a:pt x="4326" y="5496"/>
                    <a:pt x="4085" y="5688"/>
                    <a:pt x="3879" y="5848"/>
                  </a:cubicBezTo>
                  <a:cubicBezTo>
                    <a:pt x="3687" y="5997"/>
                    <a:pt x="3497" y="6139"/>
                    <a:pt x="3285" y="6238"/>
                  </a:cubicBezTo>
                  <a:cubicBezTo>
                    <a:pt x="3169" y="6292"/>
                    <a:pt x="3054" y="6328"/>
                    <a:pt x="2944" y="6343"/>
                  </a:cubicBezTo>
                  <a:cubicBezTo>
                    <a:pt x="2903" y="6348"/>
                    <a:pt x="2863" y="6351"/>
                    <a:pt x="2824" y="6351"/>
                  </a:cubicBezTo>
                  <a:cubicBezTo>
                    <a:pt x="2743" y="6351"/>
                    <a:pt x="2666" y="6339"/>
                    <a:pt x="2593" y="6315"/>
                  </a:cubicBezTo>
                  <a:moveTo>
                    <a:pt x="2490" y="19"/>
                  </a:moveTo>
                  <a:cubicBezTo>
                    <a:pt x="2386" y="37"/>
                    <a:pt x="2285" y="77"/>
                    <a:pt x="2189" y="137"/>
                  </a:cubicBezTo>
                  <a:cubicBezTo>
                    <a:pt x="2123" y="179"/>
                    <a:pt x="2058" y="232"/>
                    <a:pt x="1994" y="282"/>
                  </a:cubicBezTo>
                  <a:cubicBezTo>
                    <a:pt x="1899" y="359"/>
                    <a:pt x="1801" y="438"/>
                    <a:pt x="1695" y="485"/>
                  </a:cubicBezTo>
                  <a:cubicBezTo>
                    <a:pt x="1667" y="498"/>
                    <a:pt x="1638" y="508"/>
                    <a:pt x="1608" y="517"/>
                  </a:cubicBezTo>
                  <a:cubicBezTo>
                    <a:pt x="1579" y="525"/>
                    <a:pt x="1550" y="532"/>
                    <a:pt x="1521" y="538"/>
                  </a:cubicBezTo>
                  <a:cubicBezTo>
                    <a:pt x="1495" y="544"/>
                    <a:pt x="1468" y="550"/>
                    <a:pt x="1440" y="558"/>
                  </a:cubicBezTo>
                  <a:cubicBezTo>
                    <a:pt x="1348" y="583"/>
                    <a:pt x="1255" y="628"/>
                    <a:pt x="1171" y="689"/>
                  </a:cubicBezTo>
                  <a:cubicBezTo>
                    <a:pt x="1100" y="740"/>
                    <a:pt x="1035" y="804"/>
                    <a:pt x="972" y="886"/>
                  </a:cubicBezTo>
                  <a:cubicBezTo>
                    <a:pt x="914" y="962"/>
                    <a:pt x="864" y="1043"/>
                    <a:pt x="823" y="1114"/>
                  </a:cubicBezTo>
                  <a:cubicBezTo>
                    <a:pt x="776" y="1193"/>
                    <a:pt x="741" y="1292"/>
                    <a:pt x="704" y="1398"/>
                  </a:cubicBezTo>
                  <a:cubicBezTo>
                    <a:pt x="658" y="1528"/>
                    <a:pt x="611" y="1664"/>
                    <a:pt x="538" y="1767"/>
                  </a:cubicBezTo>
                  <a:cubicBezTo>
                    <a:pt x="451" y="1888"/>
                    <a:pt x="385" y="2002"/>
                    <a:pt x="337" y="2113"/>
                  </a:cubicBezTo>
                  <a:cubicBezTo>
                    <a:pt x="282" y="2238"/>
                    <a:pt x="249" y="2360"/>
                    <a:pt x="235" y="2487"/>
                  </a:cubicBezTo>
                  <a:cubicBezTo>
                    <a:pt x="232" y="2513"/>
                    <a:pt x="230" y="2534"/>
                    <a:pt x="229" y="2554"/>
                  </a:cubicBezTo>
                  <a:cubicBezTo>
                    <a:pt x="218" y="2699"/>
                    <a:pt x="173" y="2843"/>
                    <a:pt x="126" y="2996"/>
                  </a:cubicBezTo>
                  <a:cubicBezTo>
                    <a:pt x="83" y="3135"/>
                    <a:pt x="39" y="3279"/>
                    <a:pt x="22" y="3424"/>
                  </a:cubicBezTo>
                  <a:cubicBezTo>
                    <a:pt x="1" y="3595"/>
                    <a:pt x="2" y="3773"/>
                    <a:pt x="25" y="3939"/>
                  </a:cubicBezTo>
                  <a:cubicBezTo>
                    <a:pt x="39" y="4032"/>
                    <a:pt x="55" y="4113"/>
                    <a:pt x="75" y="4185"/>
                  </a:cubicBezTo>
                  <a:cubicBezTo>
                    <a:pt x="99" y="4272"/>
                    <a:pt x="129" y="4348"/>
                    <a:pt x="166" y="4418"/>
                  </a:cubicBezTo>
                  <a:cubicBezTo>
                    <a:pt x="206" y="4493"/>
                    <a:pt x="256" y="4564"/>
                    <a:pt x="315" y="4627"/>
                  </a:cubicBezTo>
                  <a:cubicBezTo>
                    <a:pt x="408" y="4728"/>
                    <a:pt x="528" y="4818"/>
                    <a:pt x="683" y="4903"/>
                  </a:cubicBezTo>
                  <a:cubicBezTo>
                    <a:pt x="820" y="4979"/>
                    <a:pt x="968" y="5042"/>
                    <a:pt x="1111" y="5102"/>
                  </a:cubicBezTo>
                  <a:cubicBezTo>
                    <a:pt x="1129" y="5110"/>
                    <a:pt x="1148" y="5118"/>
                    <a:pt x="1166" y="5126"/>
                  </a:cubicBezTo>
                  <a:cubicBezTo>
                    <a:pt x="1260" y="5166"/>
                    <a:pt x="1370" y="5216"/>
                    <a:pt x="1474" y="5283"/>
                  </a:cubicBezTo>
                  <a:cubicBezTo>
                    <a:pt x="1606" y="5369"/>
                    <a:pt x="1732" y="5484"/>
                    <a:pt x="1861" y="5636"/>
                  </a:cubicBezTo>
                  <a:cubicBezTo>
                    <a:pt x="1905" y="5688"/>
                    <a:pt x="1948" y="5743"/>
                    <a:pt x="1990" y="5796"/>
                  </a:cubicBezTo>
                  <a:cubicBezTo>
                    <a:pt x="1999" y="5807"/>
                    <a:pt x="2008" y="5819"/>
                    <a:pt x="2017" y="5830"/>
                  </a:cubicBezTo>
                  <a:cubicBezTo>
                    <a:pt x="2095" y="5928"/>
                    <a:pt x="2180" y="6031"/>
                    <a:pt x="2276" y="6120"/>
                  </a:cubicBezTo>
                  <a:cubicBezTo>
                    <a:pt x="2382" y="6216"/>
                    <a:pt x="2485" y="6279"/>
                    <a:pt x="2593" y="6315"/>
                  </a:cubicBezTo>
                  <a:cubicBezTo>
                    <a:pt x="2701" y="6350"/>
                    <a:pt x="2819" y="6359"/>
                    <a:pt x="2944" y="6342"/>
                  </a:cubicBezTo>
                  <a:cubicBezTo>
                    <a:pt x="3054" y="6327"/>
                    <a:pt x="3168" y="6292"/>
                    <a:pt x="3284" y="6237"/>
                  </a:cubicBezTo>
                  <a:cubicBezTo>
                    <a:pt x="3496" y="6139"/>
                    <a:pt x="3686" y="5997"/>
                    <a:pt x="3878" y="5847"/>
                  </a:cubicBezTo>
                  <a:cubicBezTo>
                    <a:pt x="4084" y="5687"/>
                    <a:pt x="4326" y="5495"/>
                    <a:pt x="4553" y="5284"/>
                  </a:cubicBezTo>
                  <a:cubicBezTo>
                    <a:pt x="4671" y="5174"/>
                    <a:pt x="4760" y="5082"/>
                    <a:pt x="4834" y="4992"/>
                  </a:cubicBezTo>
                  <a:cubicBezTo>
                    <a:pt x="4927" y="4879"/>
                    <a:pt x="4995" y="4771"/>
                    <a:pt x="5042" y="4662"/>
                  </a:cubicBezTo>
                  <a:cubicBezTo>
                    <a:pt x="5059" y="4622"/>
                    <a:pt x="5074" y="4580"/>
                    <a:pt x="5088" y="4540"/>
                  </a:cubicBezTo>
                  <a:cubicBezTo>
                    <a:pt x="5107" y="4487"/>
                    <a:pt x="5126" y="4431"/>
                    <a:pt x="5152" y="4378"/>
                  </a:cubicBezTo>
                  <a:cubicBezTo>
                    <a:pt x="5166" y="4349"/>
                    <a:pt x="5181" y="4321"/>
                    <a:pt x="5199" y="4292"/>
                  </a:cubicBezTo>
                  <a:cubicBezTo>
                    <a:pt x="5271" y="4174"/>
                    <a:pt x="5369" y="4066"/>
                    <a:pt x="5464" y="3963"/>
                  </a:cubicBezTo>
                  <a:cubicBezTo>
                    <a:pt x="5564" y="3854"/>
                    <a:pt x="5666" y="3741"/>
                    <a:pt x="5742" y="3615"/>
                  </a:cubicBezTo>
                  <a:cubicBezTo>
                    <a:pt x="5817" y="3489"/>
                    <a:pt x="5867" y="3343"/>
                    <a:pt x="5884" y="3194"/>
                  </a:cubicBezTo>
                  <a:cubicBezTo>
                    <a:pt x="5893" y="3118"/>
                    <a:pt x="5894" y="3042"/>
                    <a:pt x="5887" y="2967"/>
                  </a:cubicBezTo>
                  <a:cubicBezTo>
                    <a:pt x="5880" y="2891"/>
                    <a:pt x="5864" y="2815"/>
                    <a:pt x="5840" y="2744"/>
                  </a:cubicBezTo>
                  <a:cubicBezTo>
                    <a:pt x="5811" y="2658"/>
                    <a:pt x="5769" y="2569"/>
                    <a:pt x="5714" y="2481"/>
                  </a:cubicBezTo>
                  <a:cubicBezTo>
                    <a:pt x="5666" y="2405"/>
                    <a:pt x="5609" y="2328"/>
                    <a:pt x="5540" y="2246"/>
                  </a:cubicBezTo>
                  <a:cubicBezTo>
                    <a:pt x="5441" y="2129"/>
                    <a:pt x="5336" y="2026"/>
                    <a:pt x="5228" y="1938"/>
                  </a:cubicBezTo>
                  <a:cubicBezTo>
                    <a:pt x="5214" y="1927"/>
                    <a:pt x="5200" y="1915"/>
                    <a:pt x="5186" y="1904"/>
                  </a:cubicBezTo>
                  <a:cubicBezTo>
                    <a:pt x="5132" y="1862"/>
                    <a:pt x="5076" y="1818"/>
                    <a:pt x="5030" y="1765"/>
                  </a:cubicBezTo>
                  <a:cubicBezTo>
                    <a:pt x="5008" y="1739"/>
                    <a:pt x="4989" y="1714"/>
                    <a:pt x="4974" y="1687"/>
                  </a:cubicBezTo>
                  <a:cubicBezTo>
                    <a:pt x="4908" y="1574"/>
                    <a:pt x="4895" y="1437"/>
                    <a:pt x="4881" y="1305"/>
                  </a:cubicBezTo>
                  <a:cubicBezTo>
                    <a:pt x="4869" y="1181"/>
                    <a:pt x="4856" y="1053"/>
                    <a:pt x="4801" y="946"/>
                  </a:cubicBezTo>
                  <a:cubicBezTo>
                    <a:pt x="4756" y="859"/>
                    <a:pt x="4685" y="787"/>
                    <a:pt x="4590" y="732"/>
                  </a:cubicBezTo>
                  <a:cubicBezTo>
                    <a:pt x="4508" y="684"/>
                    <a:pt x="4408" y="650"/>
                    <a:pt x="4301" y="633"/>
                  </a:cubicBezTo>
                  <a:cubicBezTo>
                    <a:pt x="4250" y="626"/>
                    <a:pt x="4198" y="622"/>
                    <a:pt x="4154" y="620"/>
                  </a:cubicBezTo>
                  <a:cubicBezTo>
                    <a:pt x="4145" y="620"/>
                    <a:pt x="4135" y="619"/>
                    <a:pt x="4125" y="619"/>
                  </a:cubicBezTo>
                  <a:cubicBezTo>
                    <a:pt x="4093" y="617"/>
                    <a:pt x="4060" y="616"/>
                    <a:pt x="4027" y="613"/>
                  </a:cubicBezTo>
                  <a:cubicBezTo>
                    <a:pt x="3909" y="604"/>
                    <a:pt x="3814" y="585"/>
                    <a:pt x="3738" y="553"/>
                  </a:cubicBezTo>
                  <a:cubicBezTo>
                    <a:pt x="3629" y="508"/>
                    <a:pt x="3550" y="447"/>
                    <a:pt x="3464" y="376"/>
                  </a:cubicBezTo>
                  <a:cubicBezTo>
                    <a:pt x="3458" y="371"/>
                    <a:pt x="3451" y="365"/>
                    <a:pt x="3444" y="359"/>
                  </a:cubicBezTo>
                  <a:cubicBezTo>
                    <a:pt x="3432" y="349"/>
                    <a:pt x="3419" y="339"/>
                    <a:pt x="3407" y="329"/>
                  </a:cubicBezTo>
                  <a:cubicBezTo>
                    <a:pt x="3318" y="256"/>
                    <a:pt x="3220" y="191"/>
                    <a:pt x="3125" y="139"/>
                  </a:cubicBezTo>
                  <a:cubicBezTo>
                    <a:pt x="3014" y="80"/>
                    <a:pt x="2908" y="41"/>
                    <a:pt x="2811" y="23"/>
                  </a:cubicBezTo>
                  <a:cubicBezTo>
                    <a:pt x="2752" y="11"/>
                    <a:pt x="2693" y="6"/>
                    <a:pt x="2636" y="6"/>
                  </a:cubicBezTo>
                  <a:cubicBezTo>
                    <a:pt x="2586" y="6"/>
                    <a:pt x="2537" y="10"/>
                    <a:pt x="2490" y="1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4" name="Freeform 61">
              <a:extLst>
                <a:ext uri="{FF2B5EF4-FFF2-40B4-BE49-F238E27FC236}">
                  <a16:creationId xmlns:a16="http://schemas.microsoft.com/office/drawing/2014/main" id="{5E0AC47F-79A5-4EB0-BFEA-1AE1E0307B69}"/>
                </a:ext>
              </a:extLst>
            </p:cNvPr>
            <p:cNvSpPr>
              <a:spLocks noEditPoints="1"/>
            </p:cNvSpPr>
            <p:nvPr/>
          </p:nvSpPr>
          <p:spPr bwMode="auto">
            <a:xfrm>
              <a:off x="3531" y="-193"/>
              <a:ext cx="4422" cy="4772"/>
            </a:xfrm>
            <a:custGeom>
              <a:avLst/>
              <a:gdLst>
                <a:gd name="T0" fmla="*/ 2032 w 5974"/>
                <a:gd name="T1" fmla="*/ 5871 h 6448"/>
                <a:gd name="T2" fmla="*/ 1875 w 5974"/>
                <a:gd name="T3" fmla="*/ 5678 h 6448"/>
                <a:gd name="T4" fmla="*/ 1177 w 5974"/>
                <a:gd name="T5" fmla="*/ 5166 h 6448"/>
                <a:gd name="T6" fmla="*/ 328 w 5974"/>
                <a:gd name="T7" fmla="*/ 4678 h 6448"/>
                <a:gd name="T8" fmla="*/ 29 w 5974"/>
                <a:gd name="T9" fmla="*/ 4001 h 6448"/>
                <a:gd name="T10" fmla="*/ 123 w 5974"/>
                <a:gd name="T11" fmla="*/ 3044 h 6448"/>
                <a:gd name="T12" fmla="*/ 232 w 5974"/>
                <a:gd name="T13" fmla="*/ 2504 h 6448"/>
                <a:gd name="T14" fmla="*/ 536 w 5974"/>
                <a:gd name="T15" fmla="*/ 1739 h 6448"/>
                <a:gd name="T16" fmla="*/ 848 w 5974"/>
                <a:gd name="T17" fmla="*/ 1101 h 6448"/>
                <a:gd name="T18" fmla="*/ 1483 w 5974"/>
                <a:gd name="T19" fmla="*/ 556 h 6448"/>
                <a:gd name="T20" fmla="*/ 1652 w 5974"/>
                <a:gd name="T21" fmla="*/ 508 h 6448"/>
                <a:gd name="T22" fmla="*/ 2018 w 5974"/>
                <a:gd name="T23" fmla="*/ 280 h 6448"/>
                <a:gd name="T24" fmla="*/ 2547 w 5974"/>
                <a:gd name="T25" fmla="*/ 14 h 6448"/>
                <a:gd name="T26" fmla="*/ 3473 w 5974"/>
                <a:gd name="T27" fmla="*/ 339 h 6448"/>
                <a:gd name="T28" fmla="*/ 3817 w 5974"/>
                <a:gd name="T29" fmla="*/ 548 h 6448"/>
                <a:gd name="T30" fmla="*/ 4187 w 5974"/>
                <a:gd name="T31" fmla="*/ 613 h 6448"/>
                <a:gd name="T32" fmla="*/ 4380 w 5974"/>
                <a:gd name="T33" fmla="*/ 634 h 6448"/>
                <a:gd name="T34" fmla="*/ 4872 w 5974"/>
                <a:gd name="T35" fmla="*/ 963 h 6448"/>
                <a:gd name="T36" fmla="*/ 4966 w 5974"/>
                <a:gd name="T37" fmla="*/ 1518 h 6448"/>
                <a:gd name="T38" fmla="*/ 5094 w 5974"/>
                <a:gd name="T39" fmla="*/ 1780 h 6448"/>
                <a:gd name="T40" fmla="*/ 5301 w 5974"/>
                <a:gd name="T41" fmla="*/ 1945 h 6448"/>
                <a:gd name="T42" fmla="*/ 5796 w 5974"/>
                <a:gd name="T43" fmla="*/ 2477 h 6448"/>
                <a:gd name="T44" fmla="*/ 5967 w 5974"/>
                <a:gd name="T45" fmla="*/ 2967 h 6448"/>
                <a:gd name="T46" fmla="*/ 5811 w 5974"/>
                <a:gd name="T47" fmla="*/ 3624 h 6448"/>
                <a:gd name="T48" fmla="*/ 5251 w 5974"/>
                <a:gd name="T49" fmla="*/ 4306 h 6448"/>
                <a:gd name="T50" fmla="*/ 5143 w 5974"/>
                <a:gd name="T51" fmla="*/ 4564 h 6448"/>
                <a:gd name="T52" fmla="*/ 4897 w 5974"/>
                <a:gd name="T53" fmla="*/ 5029 h 6448"/>
                <a:gd name="T54" fmla="*/ 3925 w 5974"/>
                <a:gd name="T55" fmla="*/ 5900 h 6448"/>
                <a:gd name="T56" fmla="*/ 2857 w 5974"/>
                <a:gd name="T57" fmla="*/ 6400 h 6448"/>
                <a:gd name="T58" fmla="*/ 2547 w 5974"/>
                <a:gd name="T59" fmla="*/ 14 h 6448"/>
                <a:gd name="T60" fmla="*/ 2018 w 5974"/>
                <a:gd name="T61" fmla="*/ 281 h 6448"/>
                <a:gd name="T62" fmla="*/ 1652 w 5974"/>
                <a:gd name="T63" fmla="*/ 508 h 6448"/>
                <a:gd name="T64" fmla="*/ 1483 w 5974"/>
                <a:gd name="T65" fmla="*/ 557 h 6448"/>
                <a:gd name="T66" fmla="*/ 849 w 5974"/>
                <a:gd name="T67" fmla="*/ 1101 h 6448"/>
                <a:gd name="T68" fmla="*/ 537 w 5974"/>
                <a:gd name="T69" fmla="*/ 1740 h 6448"/>
                <a:gd name="T70" fmla="*/ 233 w 5974"/>
                <a:gd name="T71" fmla="*/ 2505 h 6448"/>
                <a:gd name="T72" fmla="*/ 124 w 5974"/>
                <a:gd name="T73" fmla="*/ 3044 h 6448"/>
                <a:gd name="T74" fmla="*/ 30 w 5974"/>
                <a:gd name="T75" fmla="*/ 4001 h 6448"/>
                <a:gd name="T76" fmla="*/ 329 w 5974"/>
                <a:gd name="T77" fmla="*/ 4677 h 6448"/>
                <a:gd name="T78" fmla="*/ 1177 w 5974"/>
                <a:gd name="T79" fmla="*/ 5165 h 6448"/>
                <a:gd name="T80" fmla="*/ 1875 w 5974"/>
                <a:gd name="T81" fmla="*/ 5677 h 6448"/>
                <a:gd name="T82" fmla="*/ 2033 w 5974"/>
                <a:gd name="T83" fmla="*/ 5871 h 6448"/>
                <a:gd name="T84" fmla="*/ 3316 w 5974"/>
                <a:gd name="T85" fmla="*/ 6291 h 6448"/>
                <a:gd name="T86" fmla="*/ 4613 w 5974"/>
                <a:gd name="T87" fmla="*/ 5328 h 6448"/>
                <a:gd name="T88" fmla="*/ 5100 w 5974"/>
                <a:gd name="T89" fmla="*/ 4687 h 6448"/>
                <a:gd name="T90" fmla="*/ 5204 w 5974"/>
                <a:gd name="T91" fmla="*/ 4393 h 6448"/>
                <a:gd name="T92" fmla="*/ 5533 w 5974"/>
                <a:gd name="T93" fmla="*/ 3960 h 6448"/>
                <a:gd name="T94" fmla="*/ 5962 w 5974"/>
                <a:gd name="T95" fmla="*/ 3197 h 6448"/>
                <a:gd name="T96" fmla="*/ 5921 w 5974"/>
                <a:gd name="T97" fmla="*/ 2740 h 6448"/>
                <a:gd name="T98" fmla="*/ 5621 w 5974"/>
                <a:gd name="T99" fmla="*/ 2244 h 6448"/>
                <a:gd name="T100" fmla="*/ 5251 w 5974"/>
                <a:gd name="T101" fmla="*/ 1909 h 6448"/>
                <a:gd name="T102" fmla="*/ 5034 w 5974"/>
                <a:gd name="T103" fmla="*/ 1705 h 6448"/>
                <a:gd name="T104" fmla="*/ 4941 w 5974"/>
                <a:gd name="T105" fmla="*/ 1312 h 6448"/>
                <a:gd name="T106" fmla="*/ 4667 w 5974"/>
                <a:gd name="T107" fmla="*/ 742 h 6448"/>
                <a:gd name="T108" fmla="*/ 4234 w 5974"/>
                <a:gd name="T109" fmla="*/ 617 h 6448"/>
                <a:gd name="T110" fmla="*/ 4107 w 5974"/>
                <a:gd name="T111" fmla="*/ 607 h 6448"/>
                <a:gd name="T112" fmla="*/ 3532 w 5974"/>
                <a:gd name="T113" fmla="*/ 385 h 6448"/>
                <a:gd name="T114" fmla="*/ 2875 w 5974"/>
                <a:gd name="T115" fmla="*/ 33 h 6448"/>
                <a:gd name="T116" fmla="*/ 2547 w 5974"/>
                <a:gd name="T117" fmla="*/ 14 h 6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4" h="6448">
                  <a:moveTo>
                    <a:pt x="2610" y="6360"/>
                  </a:moveTo>
                  <a:cubicBezTo>
                    <a:pt x="2371" y="6278"/>
                    <a:pt x="2194" y="6074"/>
                    <a:pt x="2032" y="5871"/>
                  </a:cubicBezTo>
                  <a:cubicBezTo>
                    <a:pt x="2025" y="5862"/>
                    <a:pt x="2017" y="5852"/>
                    <a:pt x="2009" y="5843"/>
                  </a:cubicBezTo>
                  <a:cubicBezTo>
                    <a:pt x="1966" y="5788"/>
                    <a:pt x="1921" y="5731"/>
                    <a:pt x="1875" y="5678"/>
                  </a:cubicBezTo>
                  <a:cubicBezTo>
                    <a:pt x="1746" y="5528"/>
                    <a:pt x="1619" y="5412"/>
                    <a:pt x="1485" y="5326"/>
                  </a:cubicBezTo>
                  <a:cubicBezTo>
                    <a:pt x="1400" y="5271"/>
                    <a:pt x="1305" y="5222"/>
                    <a:pt x="1177" y="5166"/>
                  </a:cubicBezTo>
                  <a:cubicBezTo>
                    <a:pt x="1147" y="5153"/>
                    <a:pt x="1117" y="5140"/>
                    <a:pt x="1087" y="5128"/>
                  </a:cubicBezTo>
                  <a:cubicBezTo>
                    <a:pt x="813" y="5010"/>
                    <a:pt x="530" y="4889"/>
                    <a:pt x="328" y="4678"/>
                  </a:cubicBezTo>
                  <a:cubicBezTo>
                    <a:pt x="269" y="4616"/>
                    <a:pt x="219" y="4547"/>
                    <a:pt x="178" y="4473"/>
                  </a:cubicBezTo>
                  <a:cubicBezTo>
                    <a:pt x="107" y="4344"/>
                    <a:pt x="60" y="4194"/>
                    <a:pt x="29" y="4001"/>
                  </a:cubicBezTo>
                  <a:cubicBezTo>
                    <a:pt x="4" y="3838"/>
                    <a:pt x="0" y="3661"/>
                    <a:pt x="19" y="3490"/>
                  </a:cubicBezTo>
                  <a:cubicBezTo>
                    <a:pt x="35" y="3339"/>
                    <a:pt x="80" y="3189"/>
                    <a:pt x="123" y="3044"/>
                  </a:cubicBezTo>
                  <a:cubicBezTo>
                    <a:pt x="172" y="2881"/>
                    <a:pt x="218" y="2728"/>
                    <a:pt x="227" y="2575"/>
                  </a:cubicBezTo>
                  <a:cubicBezTo>
                    <a:pt x="228" y="2553"/>
                    <a:pt x="230" y="2530"/>
                    <a:pt x="232" y="2504"/>
                  </a:cubicBezTo>
                  <a:cubicBezTo>
                    <a:pt x="244" y="2368"/>
                    <a:pt x="276" y="2238"/>
                    <a:pt x="330" y="2107"/>
                  </a:cubicBezTo>
                  <a:cubicBezTo>
                    <a:pt x="380" y="1985"/>
                    <a:pt x="447" y="1865"/>
                    <a:pt x="536" y="1739"/>
                  </a:cubicBezTo>
                  <a:cubicBezTo>
                    <a:pt x="606" y="1640"/>
                    <a:pt x="658" y="1515"/>
                    <a:pt x="707" y="1395"/>
                  </a:cubicBezTo>
                  <a:cubicBezTo>
                    <a:pt x="752" y="1286"/>
                    <a:pt x="794" y="1183"/>
                    <a:pt x="848" y="1101"/>
                  </a:cubicBezTo>
                  <a:cubicBezTo>
                    <a:pt x="946" y="953"/>
                    <a:pt x="1054" y="799"/>
                    <a:pt x="1211" y="690"/>
                  </a:cubicBezTo>
                  <a:cubicBezTo>
                    <a:pt x="1295" y="631"/>
                    <a:pt x="1389" y="585"/>
                    <a:pt x="1483" y="556"/>
                  </a:cubicBezTo>
                  <a:cubicBezTo>
                    <a:pt x="1508" y="548"/>
                    <a:pt x="1534" y="542"/>
                    <a:pt x="1559" y="535"/>
                  </a:cubicBezTo>
                  <a:cubicBezTo>
                    <a:pt x="1591" y="526"/>
                    <a:pt x="1621" y="518"/>
                    <a:pt x="1652" y="508"/>
                  </a:cubicBezTo>
                  <a:cubicBezTo>
                    <a:pt x="1682" y="498"/>
                    <a:pt x="1711" y="486"/>
                    <a:pt x="1738" y="473"/>
                  </a:cubicBezTo>
                  <a:cubicBezTo>
                    <a:pt x="1836" y="425"/>
                    <a:pt x="1929" y="352"/>
                    <a:pt x="2018" y="280"/>
                  </a:cubicBezTo>
                  <a:cubicBezTo>
                    <a:pt x="2088" y="224"/>
                    <a:pt x="2161" y="165"/>
                    <a:pt x="2237" y="121"/>
                  </a:cubicBezTo>
                  <a:cubicBezTo>
                    <a:pt x="2334" y="64"/>
                    <a:pt x="2438" y="28"/>
                    <a:pt x="2547" y="14"/>
                  </a:cubicBezTo>
                  <a:cubicBezTo>
                    <a:pt x="2650" y="0"/>
                    <a:pt x="2761" y="7"/>
                    <a:pt x="2875" y="32"/>
                  </a:cubicBezTo>
                  <a:cubicBezTo>
                    <a:pt x="3096" y="81"/>
                    <a:pt x="3322" y="226"/>
                    <a:pt x="3473" y="339"/>
                  </a:cubicBezTo>
                  <a:cubicBezTo>
                    <a:pt x="3493" y="355"/>
                    <a:pt x="3513" y="369"/>
                    <a:pt x="3533" y="384"/>
                  </a:cubicBezTo>
                  <a:cubicBezTo>
                    <a:pt x="3630" y="456"/>
                    <a:pt x="3711" y="509"/>
                    <a:pt x="3817" y="548"/>
                  </a:cubicBezTo>
                  <a:cubicBezTo>
                    <a:pt x="3894" y="577"/>
                    <a:pt x="3986" y="596"/>
                    <a:pt x="4107" y="607"/>
                  </a:cubicBezTo>
                  <a:cubicBezTo>
                    <a:pt x="4134" y="609"/>
                    <a:pt x="4161" y="611"/>
                    <a:pt x="4187" y="613"/>
                  </a:cubicBezTo>
                  <a:cubicBezTo>
                    <a:pt x="4202" y="614"/>
                    <a:pt x="4218" y="615"/>
                    <a:pt x="4234" y="616"/>
                  </a:cubicBezTo>
                  <a:cubicBezTo>
                    <a:pt x="4274" y="619"/>
                    <a:pt x="4327" y="624"/>
                    <a:pt x="4380" y="634"/>
                  </a:cubicBezTo>
                  <a:cubicBezTo>
                    <a:pt x="4487" y="653"/>
                    <a:pt x="4587" y="691"/>
                    <a:pt x="4668" y="742"/>
                  </a:cubicBezTo>
                  <a:cubicBezTo>
                    <a:pt x="4761" y="800"/>
                    <a:pt x="4829" y="874"/>
                    <a:pt x="4872" y="963"/>
                  </a:cubicBezTo>
                  <a:cubicBezTo>
                    <a:pt x="4922" y="1069"/>
                    <a:pt x="4932" y="1192"/>
                    <a:pt x="4942" y="1312"/>
                  </a:cubicBezTo>
                  <a:cubicBezTo>
                    <a:pt x="4947" y="1381"/>
                    <a:pt x="4953" y="1451"/>
                    <a:pt x="4966" y="1518"/>
                  </a:cubicBezTo>
                  <a:cubicBezTo>
                    <a:pt x="4981" y="1592"/>
                    <a:pt x="5003" y="1653"/>
                    <a:pt x="5035" y="1705"/>
                  </a:cubicBezTo>
                  <a:cubicBezTo>
                    <a:pt x="5051" y="1731"/>
                    <a:pt x="5071" y="1756"/>
                    <a:pt x="5094" y="1780"/>
                  </a:cubicBezTo>
                  <a:cubicBezTo>
                    <a:pt x="5141" y="1830"/>
                    <a:pt x="5197" y="1870"/>
                    <a:pt x="5251" y="1909"/>
                  </a:cubicBezTo>
                  <a:cubicBezTo>
                    <a:pt x="5268" y="1921"/>
                    <a:pt x="5285" y="1933"/>
                    <a:pt x="5301" y="1945"/>
                  </a:cubicBezTo>
                  <a:cubicBezTo>
                    <a:pt x="5412" y="2027"/>
                    <a:pt x="5520" y="2127"/>
                    <a:pt x="5621" y="2243"/>
                  </a:cubicBezTo>
                  <a:cubicBezTo>
                    <a:pt x="5690" y="2322"/>
                    <a:pt x="5749" y="2401"/>
                    <a:pt x="5796" y="2477"/>
                  </a:cubicBezTo>
                  <a:cubicBezTo>
                    <a:pt x="5851" y="2565"/>
                    <a:pt x="5893" y="2653"/>
                    <a:pt x="5921" y="2740"/>
                  </a:cubicBezTo>
                  <a:cubicBezTo>
                    <a:pt x="5945" y="2813"/>
                    <a:pt x="5961" y="2889"/>
                    <a:pt x="5967" y="2967"/>
                  </a:cubicBezTo>
                  <a:cubicBezTo>
                    <a:pt x="5974" y="3043"/>
                    <a:pt x="5972" y="3121"/>
                    <a:pt x="5962" y="3198"/>
                  </a:cubicBezTo>
                  <a:cubicBezTo>
                    <a:pt x="5943" y="3350"/>
                    <a:pt x="5890" y="3497"/>
                    <a:pt x="5811" y="3624"/>
                  </a:cubicBezTo>
                  <a:cubicBezTo>
                    <a:pt x="5735" y="3746"/>
                    <a:pt x="5632" y="3855"/>
                    <a:pt x="5533" y="3960"/>
                  </a:cubicBezTo>
                  <a:cubicBezTo>
                    <a:pt x="5431" y="4068"/>
                    <a:pt x="5326" y="4180"/>
                    <a:pt x="5251" y="4306"/>
                  </a:cubicBezTo>
                  <a:cubicBezTo>
                    <a:pt x="5233" y="4335"/>
                    <a:pt x="5218" y="4365"/>
                    <a:pt x="5205" y="4394"/>
                  </a:cubicBezTo>
                  <a:cubicBezTo>
                    <a:pt x="5179" y="4450"/>
                    <a:pt x="5161" y="4508"/>
                    <a:pt x="5143" y="4564"/>
                  </a:cubicBezTo>
                  <a:cubicBezTo>
                    <a:pt x="5130" y="4604"/>
                    <a:pt x="5116" y="4647"/>
                    <a:pt x="5101" y="4687"/>
                  </a:cubicBezTo>
                  <a:cubicBezTo>
                    <a:pt x="5056" y="4800"/>
                    <a:pt x="4990" y="4912"/>
                    <a:pt x="4897" y="5029"/>
                  </a:cubicBezTo>
                  <a:cubicBezTo>
                    <a:pt x="4823" y="5122"/>
                    <a:pt x="4733" y="5217"/>
                    <a:pt x="4614" y="5328"/>
                  </a:cubicBezTo>
                  <a:cubicBezTo>
                    <a:pt x="4387" y="5541"/>
                    <a:pt x="4139" y="5736"/>
                    <a:pt x="3925" y="5900"/>
                  </a:cubicBezTo>
                  <a:cubicBezTo>
                    <a:pt x="3728" y="6051"/>
                    <a:pt x="3533" y="6194"/>
                    <a:pt x="3316" y="6292"/>
                  </a:cubicBezTo>
                  <a:cubicBezTo>
                    <a:pt x="3194" y="6346"/>
                    <a:pt x="3032" y="6400"/>
                    <a:pt x="2857" y="6400"/>
                  </a:cubicBezTo>
                  <a:cubicBezTo>
                    <a:pt x="2776" y="6400"/>
                    <a:pt x="2693" y="6388"/>
                    <a:pt x="2610" y="6360"/>
                  </a:cubicBezTo>
                  <a:moveTo>
                    <a:pt x="2547" y="14"/>
                  </a:moveTo>
                  <a:cubicBezTo>
                    <a:pt x="2439" y="28"/>
                    <a:pt x="2334" y="64"/>
                    <a:pt x="2237" y="121"/>
                  </a:cubicBezTo>
                  <a:cubicBezTo>
                    <a:pt x="2162" y="166"/>
                    <a:pt x="2089" y="224"/>
                    <a:pt x="2018" y="281"/>
                  </a:cubicBezTo>
                  <a:cubicBezTo>
                    <a:pt x="1929" y="352"/>
                    <a:pt x="1837" y="426"/>
                    <a:pt x="1738" y="474"/>
                  </a:cubicBezTo>
                  <a:cubicBezTo>
                    <a:pt x="1711" y="487"/>
                    <a:pt x="1682" y="499"/>
                    <a:pt x="1652" y="508"/>
                  </a:cubicBezTo>
                  <a:cubicBezTo>
                    <a:pt x="1621" y="519"/>
                    <a:pt x="1591" y="527"/>
                    <a:pt x="1559" y="536"/>
                  </a:cubicBezTo>
                  <a:cubicBezTo>
                    <a:pt x="1534" y="542"/>
                    <a:pt x="1509" y="549"/>
                    <a:pt x="1483" y="557"/>
                  </a:cubicBezTo>
                  <a:cubicBezTo>
                    <a:pt x="1390" y="586"/>
                    <a:pt x="1296" y="632"/>
                    <a:pt x="1211" y="691"/>
                  </a:cubicBezTo>
                  <a:cubicBezTo>
                    <a:pt x="1055" y="799"/>
                    <a:pt x="946" y="953"/>
                    <a:pt x="849" y="1101"/>
                  </a:cubicBezTo>
                  <a:cubicBezTo>
                    <a:pt x="794" y="1183"/>
                    <a:pt x="752" y="1286"/>
                    <a:pt x="708" y="1395"/>
                  </a:cubicBezTo>
                  <a:cubicBezTo>
                    <a:pt x="658" y="1515"/>
                    <a:pt x="607" y="1640"/>
                    <a:pt x="537" y="1740"/>
                  </a:cubicBezTo>
                  <a:cubicBezTo>
                    <a:pt x="448" y="1866"/>
                    <a:pt x="381" y="1986"/>
                    <a:pt x="331" y="2107"/>
                  </a:cubicBezTo>
                  <a:cubicBezTo>
                    <a:pt x="277" y="2239"/>
                    <a:pt x="245" y="2369"/>
                    <a:pt x="233" y="2505"/>
                  </a:cubicBezTo>
                  <a:cubicBezTo>
                    <a:pt x="230" y="2530"/>
                    <a:pt x="229" y="2553"/>
                    <a:pt x="227" y="2575"/>
                  </a:cubicBezTo>
                  <a:cubicBezTo>
                    <a:pt x="219" y="2729"/>
                    <a:pt x="173" y="2882"/>
                    <a:pt x="124" y="3044"/>
                  </a:cubicBezTo>
                  <a:cubicBezTo>
                    <a:pt x="81" y="3189"/>
                    <a:pt x="36" y="3339"/>
                    <a:pt x="19" y="3490"/>
                  </a:cubicBezTo>
                  <a:cubicBezTo>
                    <a:pt x="1" y="3661"/>
                    <a:pt x="5" y="3838"/>
                    <a:pt x="30" y="4001"/>
                  </a:cubicBezTo>
                  <a:cubicBezTo>
                    <a:pt x="61" y="4194"/>
                    <a:pt x="108" y="4344"/>
                    <a:pt x="179" y="4472"/>
                  </a:cubicBezTo>
                  <a:cubicBezTo>
                    <a:pt x="219" y="4547"/>
                    <a:pt x="270" y="4616"/>
                    <a:pt x="329" y="4677"/>
                  </a:cubicBezTo>
                  <a:cubicBezTo>
                    <a:pt x="530" y="4889"/>
                    <a:pt x="814" y="5010"/>
                    <a:pt x="1088" y="5127"/>
                  </a:cubicBezTo>
                  <a:cubicBezTo>
                    <a:pt x="1117" y="5139"/>
                    <a:pt x="1147" y="5152"/>
                    <a:pt x="1177" y="5165"/>
                  </a:cubicBezTo>
                  <a:cubicBezTo>
                    <a:pt x="1306" y="5221"/>
                    <a:pt x="1401" y="5270"/>
                    <a:pt x="1485" y="5325"/>
                  </a:cubicBezTo>
                  <a:cubicBezTo>
                    <a:pt x="1619" y="5412"/>
                    <a:pt x="1747" y="5527"/>
                    <a:pt x="1875" y="5677"/>
                  </a:cubicBezTo>
                  <a:cubicBezTo>
                    <a:pt x="1921" y="5731"/>
                    <a:pt x="1966" y="5787"/>
                    <a:pt x="2010" y="5842"/>
                  </a:cubicBezTo>
                  <a:cubicBezTo>
                    <a:pt x="2018" y="5852"/>
                    <a:pt x="2025" y="5861"/>
                    <a:pt x="2033" y="5871"/>
                  </a:cubicBezTo>
                  <a:cubicBezTo>
                    <a:pt x="2194" y="6073"/>
                    <a:pt x="2372" y="6278"/>
                    <a:pt x="2610" y="6359"/>
                  </a:cubicBezTo>
                  <a:cubicBezTo>
                    <a:pt x="2871" y="6448"/>
                    <a:pt x="3138" y="6371"/>
                    <a:pt x="3316" y="6291"/>
                  </a:cubicBezTo>
                  <a:cubicBezTo>
                    <a:pt x="3533" y="6193"/>
                    <a:pt x="3728" y="6050"/>
                    <a:pt x="3925" y="5899"/>
                  </a:cubicBezTo>
                  <a:cubicBezTo>
                    <a:pt x="4138" y="5736"/>
                    <a:pt x="4387" y="5540"/>
                    <a:pt x="4613" y="5328"/>
                  </a:cubicBezTo>
                  <a:cubicBezTo>
                    <a:pt x="4732" y="5216"/>
                    <a:pt x="4822" y="5121"/>
                    <a:pt x="4896" y="5028"/>
                  </a:cubicBezTo>
                  <a:cubicBezTo>
                    <a:pt x="4989" y="4912"/>
                    <a:pt x="5056" y="4800"/>
                    <a:pt x="5100" y="4687"/>
                  </a:cubicBezTo>
                  <a:cubicBezTo>
                    <a:pt x="5116" y="4646"/>
                    <a:pt x="5129" y="4604"/>
                    <a:pt x="5142" y="4564"/>
                  </a:cubicBezTo>
                  <a:cubicBezTo>
                    <a:pt x="5160" y="4507"/>
                    <a:pt x="5178" y="4450"/>
                    <a:pt x="5204" y="4393"/>
                  </a:cubicBezTo>
                  <a:cubicBezTo>
                    <a:pt x="5217" y="4364"/>
                    <a:pt x="5233" y="4335"/>
                    <a:pt x="5250" y="4305"/>
                  </a:cubicBezTo>
                  <a:cubicBezTo>
                    <a:pt x="5325" y="4180"/>
                    <a:pt x="5431" y="4068"/>
                    <a:pt x="5533" y="3960"/>
                  </a:cubicBezTo>
                  <a:cubicBezTo>
                    <a:pt x="5632" y="3855"/>
                    <a:pt x="5734" y="3746"/>
                    <a:pt x="5810" y="3624"/>
                  </a:cubicBezTo>
                  <a:cubicBezTo>
                    <a:pt x="5890" y="3497"/>
                    <a:pt x="5942" y="3350"/>
                    <a:pt x="5962" y="3197"/>
                  </a:cubicBezTo>
                  <a:cubicBezTo>
                    <a:pt x="5972" y="3121"/>
                    <a:pt x="5973" y="3043"/>
                    <a:pt x="5967" y="2967"/>
                  </a:cubicBezTo>
                  <a:cubicBezTo>
                    <a:pt x="5960" y="2890"/>
                    <a:pt x="5944" y="2813"/>
                    <a:pt x="5921" y="2740"/>
                  </a:cubicBezTo>
                  <a:cubicBezTo>
                    <a:pt x="5892" y="2653"/>
                    <a:pt x="5850" y="2565"/>
                    <a:pt x="5796" y="2477"/>
                  </a:cubicBezTo>
                  <a:cubicBezTo>
                    <a:pt x="5748" y="2401"/>
                    <a:pt x="5689" y="2322"/>
                    <a:pt x="5621" y="2244"/>
                  </a:cubicBezTo>
                  <a:cubicBezTo>
                    <a:pt x="5519" y="2128"/>
                    <a:pt x="5412" y="2027"/>
                    <a:pt x="5301" y="1945"/>
                  </a:cubicBezTo>
                  <a:cubicBezTo>
                    <a:pt x="5284" y="1933"/>
                    <a:pt x="5267" y="1921"/>
                    <a:pt x="5251" y="1909"/>
                  </a:cubicBezTo>
                  <a:cubicBezTo>
                    <a:pt x="5196" y="1871"/>
                    <a:pt x="5140" y="1830"/>
                    <a:pt x="5093" y="1781"/>
                  </a:cubicBezTo>
                  <a:cubicBezTo>
                    <a:pt x="5070" y="1756"/>
                    <a:pt x="5051" y="1732"/>
                    <a:pt x="5034" y="1705"/>
                  </a:cubicBezTo>
                  <a:cubicBezTo>
                    <a:pt x="5002" y="1654"/>
                    <a:pt x="4980" y="1592"/>
                    <a:pt x="4965" y="1518"/>
                  </a:cubicBezTo>
                  <a:cubicBezTo>
                    <a:pt x="4952" y="1451"/>
                    <a:pt x="4946" y="1381"/>
                    <a:pt x="4941" y="1312"/>
                  </a:cubicBezTo>
                  <a:cubicBezTo>
                    <a:pt x="4931" y="1193"/>
                    <a:pt x="4921" y="1069"/>
                    <a:pt x="4871" y="963"/>
                  </a:cubicBezTo>
                  <a:cubicBezTo>
                    <a:pt x="4829" y="875"/>
                    <a:pt x="4760" y="800"/>
                    <a:pt x="4667" y="742"/>
                  </a:cubicBezTo>
                  <a:cubicBezTo>
                    <a:pt x="4586" y="691"/>
                    <a:pt x="4487" y="654"/>
                    <a:pt x="4380" y="634"/>
                  </a:cubicBezTo>
                  <a:cubicBezTo>
                    <a:pt x="4327" y="625"/>
                    <a:pt x="4274" y="620"/>
                    <a:pt x="4234" y="617"/>
                  </a:cubicBezTo>
                  <a:cubicBezTo>
                    <a:pt x="4218" y="616"/>
                    <a:pt x="4202" y="615"/>
                    <a:pt x="4187" y="614"/>
                  </a:cubicBezTo>
                  <a:cubicBezTo>
                    <a:pt x="4161" y="612"/>
                    <a:pt x="4134" y="610"/>
                    <a:pt x="4107" y="607"/>
                  </a:cubicBezTo>
                  <a:cubicBezTo>
                    <a:pt x="3985" y="596"/>
                    <a:pt x="3893" y="578"/>
                    <a:pt x="3817" y="549"/>
                  </a:cubicBezTo>
                  <a:cubicBezTo>
                    <a:pt x="3711" y="509"/>
                    <a:pt x="3629" y="457"/>
                    <a:pt x="3532" y="385"/>
                  </a:cubicBezTo>
                  <a:cubicBezTo>
                    <a:pt x="3513" y="370"/>
                    <a:pt x="3493" y="355"/>
                    <a:pt x="3472" y="340"/>
                  </a:cubicBezTo>
                  <a:cubicBezTo>
                    <a:pt x="3322" y="227"/>
                    <a:pt x="3096" y="82"/>
                    <a:pt x="2875" y="33"/>
                  </a:cubicBezTo>
                  <a:cubicBezTo>
                    <a:pt x="2799" y="16"/>
                    <a:pt x="2726" y="8"/>
                    <a:pt x="2655" y="8"/>
                  </a:cubicBezTo>
                  <a:cubicBezTo>
                    <a:pt x="2618" y="8"/>
                    <a:pt x="2582" y="10"/>
                    <a:pt x="2547" y="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5" name="Freeform 62">
              <a:extLst>
                <a:ext uri="{FF2B5EF4-FFF2-40B4-BE49-F238E27FC236}">
                  <a16:creationId xmlns:a16="http://schemas.microsoft.com/office/drawing/2014/main" id="{AE2B2260-536F-4A0C-BABE-1A3541E30D9D}"/>
                </a:ext>
              </a:extLst>
            </p:cNvPr>
            <p:cNvSpPr>
              <a:spLocks noEditPoints="1"/>
            </p:cNvSpPr>
            <p:nvPr/>
          </p:nvSpPr>
          <p:spPr bwMode="auto">
            <a:xfrm>
              <a:off x="3505" y="-217"/>
              <a:ext cx="4476" cy="4777"/>
            </a:xfrm>
            <a:custGeom>
              <a:avLst/>
              <a:gdLst>
                <a:gd name="T0" fmla="*/ 2304 w 6048"/>
                <a:gd name="T1" fmla="*/ 6201 h 6454"/>
                <a:gd name="T2" fmla="*/ 2024 w 6048"/>
                <a:gd name="T3" fmla="*/ 5888 h 6454"/>
                <a:gd name="T4" fmla="*/ 1490 w 6048"/>
                <a:gd name="T5" fmla="*/ 5365 h 6454"/>
                <a:gd name="T6" fmla="*/ 1062 w 6048"/>
                <a:gd name="T7" fmla="*/ 5152 h 6454"/>
                <a:gd name="T8" fmla="*/ 184 w 6048"/>
                <a:gd name="T9" fmla="*/ 4526 h 6454"/>
                <a:gd name="T10" fmla="*/ 28 w 6048"/>
                <a:gd name="T11" fmla="*/ 4060 h 6454"/>
                <a:gd name="T12" fmla="*/ 11 w 6048"/>
                <a:gd name="T13" fmla="*/ 3554 h 6454"/>
                <a:gd name="T14" fmla="*/ 220 w 6048"/>
                <a:gd name="T15" fmla="*/ 2594 h 6454"/>
                <a:gd name="T16" fmla="*/ 256 w 6048"/>
                <a:gd name="T17" fmla="*/ 2305 h 6454"/>
                <a:gd name="T18" fmla="*/ 530 w 6048"/>
                <a:gd name="T19" fmla="*/ 1710 h 6454"/>
                <a:gd name="T20" fmla="*/ 868 w 6048"/>
                <a:gd name="T21" fmla="*/ 1086 h 6454"/>
                <a:gd name="T22" fmla="*/ 1520 w 6048"/>
                <a:gd name="T23" fmla="*/ 554 h 6454"/>
                <a:gd name="T24" fmla="*/ 1689 w 6048"/>
                <a:gd name="T25" fmla="*/ 498 h 6454"/>
                <a:gd name="T26" fmla="*/ 2037 w 6048"/>
                <a:gd name="T27" fmla="*/ 277 h 6454"/>
                <a:gd name="T28" fmla="*/ 2599 w 6048"/>
                <a:gd name="T29" fmla="*/ 8 h 6454"/>
                <a:gd name="T30" fmla="*/ 3533 w 6048"/>
                <a:gd name="T31" fmla="*/ 348 h 6454"/>
                <a:gd name="T32" fmla="*/ 3890 w 6048"/>
                <a:gd name="T33" fmla="*/ 542 h 6454"/>
                <a:gd name="T34" fmla="*/ 4241 w 6048"/>
                <a:gd name="T35" fmla="*/ 605 h 6454"/>
                <a:gd name="T36" fmla="*/ 4453 w 6048"/>
                <a:gd name="T37" fmla="*/ 633 h 6454"/>
                <a:gd name="T38" fmla="*/ 4936 w 6048"/>
                <a:gd name="T39" fmla="*/ 979 h 6454"/>
                <a:gd name="T40" fmla="*/ 5018 w 6048"/>
                <a:gd name="T41" fmla="*/ 1531 h 6454"/>
                <a:gd name="T42" fmla="*/ 5151 w 6048"/>
                <a:gd name="T43" fmla="*/ 1795 h 6454"/>
                <a:gd name="T44" fmla="*/ 5368 w 6048"/>
                <a:gd name="T45" fmla="*/ 1950 h 6454"/>
                <a:gd name="T46" fmla="*/ 5996 w 6048"/>
                <a:gd name="T47" fmla="*/ 2735 h 6454"/>
                <a:gd name="T48" fmla="*/ 6034 w 6048"/>
                <a:gd name="T49" fmla="*/ 3200 h 6454"/>
                <a:gd name="T50" fmla="*/ 5595 w 6048"/>
                <a:gd name="T51" fmla="*/ 3957 h 6454"/>
                <a:gd name="T52" fmla="*/ 5251 w 6048"/>
                <a:gd name="T53" fmla="*/ 4408 h 6454"/>
                <a:gd name="T54" fmla="*/ 5153 w 6048"/>
                <a:gd name="T55" fmla="*/ 4710 h 6454"/>
                <a:gd name="T56" fmla="*/ 4669 w 6048"/>
                <a:gd name="T57" fmla="*/ 5370 h 6454"/>
                <a:gd name="T58" fmla="*/ 3341 w 6048"/>
                <a:gd name="T59" fmla="*/ 6344 h 6454"/>
                <a:gd name="T60" fmla="*/ 2886 w 6048"/>
                <a:gd name="T61" fmla="*/ 6447 h 6454"/>
                <a:gd name="T62" fmla="*/ 2599 w 6048"/>
                <a:gd name="T63" fmla="*/ 9 h 6454"/>
                <a:gd name="T64" fmla="*/ 2037 w 6048"/>
                <a:gd name="T65" fmla="*/ 277 h 6454"/>
                <a:gd name="T66" fmla="*/ 1690 w 6048"/>
                <a:gd name="T67" fmla="*/ 499 h 6454"/>
                <a:gd name="T68" fmla="*/ 1520 w 6048"/>
                <a:gd name="T69" fmla="*/ 555 h 6454"/>
                <a:gd name="T70" fmla="*/ 869 w 6048"/>
                <a:gd name="T71" fmla="*/ 1087 h 6454"/>
                <a:gd name="T72" fmla="*/ 531 w 6048"/>
                <a:gd name="T73" fmla="*/ 1711 h 6454"/>
                <a:gd name="T74" fmla="*/ 257 w 6048"/>
                <a:gd name="T75" fmla="*/ 2305 h 6454"/>
                <a:gd name="T76" fmla="*/ 220 w 6048"/>
                <a:gd name="T77" fmla="*/ 2594 h 6454"/>
                <a:gd name="T78" fmla="*/ 11 w 6048"/>
                <a:gd name="T79" fmla="*/ 3554 h 6454"/>
                <a:gd name="T80" fmla="*/ 29 w 6048"/>
                <a:gd name="T81" fmla="*/ 4060 h 6454"/>
                <a:gd name="T82" fmla="*/ 185 w 6048"/>
                <a:gd name="T83" fmla="*/ 4525 h 6454"/>
                <a:gd name="T84" fmla="*/ 1062 w 6048"/>
                <a:gd name="T85" fmla="*/ 5151 h 6454"/>
                <a:gd name="T86" fmla="*/ 1491 w 6048"/>
                <a:gd name="T87" fmla="*/ 5365 h 6454"/>
                <a:gd name="T88" fmla="*/ 2025 w 6048"/>
                <a:gd name="T89" fmla="*/ 5887 h 6454"/>
                <a:gd name="T90" fmla="*/ 2304 w 6048"/>
                <a:gd name="T91" fmla="*/ 6200 h 6454"/>
                <a:gd name="T92" fmla="*/ 2985 w 6048"/>
                <a:gd name="T93" fmla="*/ 6441 h 6454"/>
                <a:gd name="T94" fmla="*/ 3966 w 6048"/>
                <a:gd name="T95" fmla="*/ 5949 h 6454"/>
                <a:gd name="T96" fmla="*/ 4953 w 6048"/>
                <a:gd name="T97" fmla="*/ 5062 h 6454"/>
                <a:gd name="T98" fmla="*/ 5191 w 6048"/>
                <a:gd name="T99" fmla="*/ 4585 h 6454"/>
                <a:gd name="T100" fmla="*/ 5296 w 6048"/>
                <a:gd name="T101" fmla="*/ 4317 h 6454"/>
                <a:gd name="T102" fmla="*/ 5873 w 6048"/>
                <a:gd name="T103" fmla="*/ 3631 h 6454"/>
                <a:gd name="T104" fmla="*/ 6041 w 6048"/>
                <a:gd name="T105" fmla="*/ 2966 h 6454"/>
                <a:gd name="T106" fmla="*/ 5696 w 6048"/>
                <a:gd name="T107" fmla="*/ 2240 h 6454"/>
                <a:gd name="T108" fmla="*/ 5312 w 6048"/>
                <a:gd name="T109" fmla="*/ 1915 h 6454"/>
                <a:gd name="T110" fmla="*/ 5089 w 6048"/>
                <a:gd name="T111" fmla="*/ 1722 h 6454"/>
                <a:gd name="T112" fmla="*/ 4995 w 6048"/>
                <a:gd name="T113" fmla="*/ 1319 h 6454"/>
                <a:gd name="T114" fmla="*/ 4739 w 6048"/>
                <a:gd name="T115" fmla="*/ 751 h 6454"/>
                <a:gd name="T116" fmla="*/ 4307 w 6048"/>
                <a:gd name="T117" fmla="*/ 612 h 6454"/>
                <a:gd name="T118" fmla="*/ 4180 w 6048"/>
                <a:gd name="T119" fmla="*/ 600 h 6454"/>
                <a:gd name="T120" fmla="*/ 3595 w 6048"/>
                <a:gd name="T121" fmla="*/ 391 h 6454"/>
                <a:gd name="T122" fmla="*/ 2932 w 6048"/>
                <a:gd name="T123" fmla="*/ 42 h 6454"/>
                <a:gd name="T124" fmla="*/ 2599 w 6048"/>
                <a:gd name="T125" fmla="*/ 9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8" h="6454">
                  <a:moveTo>
                    <a:pt x="2621" y="6403"/>
                  </a:moveTo>
                  <a:cubicBezTo>
                    <a:pt x="2513" y="6364"/>
                    <a:pt x="2409" y="6298"/>
                    <a:pt x="2304" y="6201"/>
                  </a:cubicBezTo>
                  <a:cubicBezTo>
                    <a:pt x="2205" y="6110"/>
                    <a:pt x="2117" y="6003"/>
                    <a:pt x="2042" y="5910"/>
                  </a:cubicBezTo>
                  <a:cubicBezTo>
                    <a:pt x="2036" y="5903"/>
                    <a:pt x="2030" y="5895"/>
                    <a:pt x="2024" y="5888"/>
                  </a:cubicBezTo>
                  <a:cubicBezTo>
                    <a:pt x="1979" y="5831"/>
                    <a:pt x="1931" y="5772"/>
                    <a:pt x="1883" y="5717"/>
                  </a:cubicBezTo>
                  <a:cubicBezTo>
                    <a:pt x="1755" y="5569"/>
                    <a:pt x="1626" y="5454"/>
                    <a:pt x="1490" y="5365"/>
                  </a:cubicBezTo>
                  <a:cubicBezTo>
                    <a:pt x="1404" y="5309"/>
                    <a:pt x="1306" y="5258"/>
                    <a:pt x="1182" y="5203"/>
                  </a:cubicBezTo>
                  <a:cubicBezTo>
                    <a:pt x="1142" y="5186"/>
                    <a:pt x="1101" y="5169"/>
                    <a:pt x="1062" y="5152"/>
                  </a:cubicBezTo>
                  <a:cubicBezTo>
                    <a:pt x="801" y="5041"/>
                    <a:pt x="532" y="4926"/>
                    <a:pt x="337" y="4727"/>
                  </a:cubicBezTo>
                  <a:cubicBezTo>
                    <a:pt x="278" y="4666"/>
                    <a:pt x="226" y="4599"/>
                    <a:pt x="184" y="4526"/>
                  </a:cubicBezTo>
                  <a:cubicBezTo>
                    <a:pt x="145" y="4457"/>
                    <a:pt x="113" y="4384"/>
                    <a:pt x="86" y="4301"/>
                  </a:cubicBezTo>
                  <a:cubicBezTo>
                    <a:pt x="62" y="4228"/>
                    <a:pt x="44" y="4149"/>
                    <a:pt x="28" y="4060"/>
                  </a:cubicBezTo>
                  <a:cubicBezTo>
                    <a:pt x="14" y="3979"/>
                    <a:pt x="6" y="3893"/>
                    <a:pt x="3" y="3807"/>
                  </a:cubicBezTo>
                  <a:cubicBezTo>
                    <a:pt x="0" y="3723"/>
                    <a:pt x="3" y="3638"/>
                    <a:pt x="11" y="3554"/>
                  </a:cubicBezTo>
                  <a:cubicBezTo>
                    <a:pt x="25" y="3396"/>
                    <a:pt x="71" y="3240"/>
                    <a:pt x="116" y="3089"/>
                  </a:cubicBezTo>
                  <a:cubicBezTo>
                    <a:pt x="166" y="2918"/>
                    <a:pt x="214" y="2757"/>
                    <a:pt x="220" y="2594"/>
                  </a:cubicBezTo>
                  <a:cubicBezTo>
                    <a:pt x="220" y="2571"/>
                    <a:pt x="222" y="2547"/>
                    <a:pt x="224" y="2520"/>
                  </a:cubicBezTo>
                  <a:cubicBezTo>
                    <a:pt x="229" y="2448"/>
                    <a:pt x="240" y="2375"/>
                    <a:pt x="256" y="2305"/>
                  </a:cubicBezTo>
                  <a:cubicBezTo>
                    <a:pt x="272" y="2236"/>
                    <a:pt x="293" y="2167"/>
                    <a:pt x="319" y="2099"/>
                  </a:cubicBezTo>
                  <a:cubicBezTo>
                    <a:pt x="369" y="1969"/>
                    <a:pt x="438" y="1841"/>
                    <a:pt x="530" y="1710"/>
                  </a:cubicBezTo>
                  <a:cubicBezTo>
                    <a:pt x="596" y="1616"/>
                    <a:pt x="649" y="1503"/>
                    <a:pt x="700" y="1394"/>
                  </a:cubicBezTo>
                  <a:cubicBezTo>
                    <a:pt x="754" y="1281"/>
                    <a:pt x="805" y="1173"/>
                    <a:pt x="868" y="1086"/>
                  </a:cubicBezTo>
                  <a:cubicBezTo>
                    <a:pt x="971" y="945"/>
                    <a:pt x="1086" y="797"/>
                    <a:pt x="1246" y="690"/>
                  </a:cubicBezTo>
                  <a:cubicBezTo>
                    <a:pt x="1330" y="634"/>
                    <a:pt x="1425" y="587"/>
                    <a:pt x="1520" y="554"/>
                  </a:cubicBezTo>
                  <a:cubicBezTo>
                    <a:pt x="1543" y="546"/>
                    <a:pt x="1566" y="539"/>
                    <a:pt x="1588" y="532"/>
                  </a:cubicBezTo>
                  <a:cubicBezTo>
                    <a:pt x="1623" y="521"/>
                    <a:pt x="1656" y="511"/>
                    <a:pt x="1689" y="498"/>
                  </a:cubicBezTo>
                  <a:cubicBezTo>
                    <a:pt x="1720" y="486"/>
                    <a:pt x="1749" y="474"/>
                    <a:pt x="1776" y="459"/>
                  </a:cubicBezTo>
                  <a:cubicBezTo>
                    <a:pt x="1867" y="412"/>
                    <a:pt x="1953" y="343"/>
                    <a:pt x="2037" y="277"/>
                  </a:cubicBezTo>
                  <a:cubicBezTo>
                    <a:pt x="2114" y="214"/>
                    <a:pt x="2195" y="150"/>
                    <a:pt x="2279" y="103"/>
                  </a:cubicBezTo>
                  <a:cubicBezTo>
                    <a:pt x="2378" y="49"/>
                    <a:pt x="2486" y="17"/>
                    <a:pt x="2599" y="8"/>
                  </a:cubicBezTo>
                  <a:cubicBezTo>
                    <a:pt x="2703" y="0"/>
                    <a:pt x="2815" y="11"/>
                    <a:pt x="2932" y="41"/>
                  </a:cubicBezTo>
                  <a:cubicBezTo>
                    <a:pt x="3151" y="98"/>
                    <a:pt x="3380" y="244"/>
                    <a:pt x="3533" y="348"/>
                  </a:cubicBezTo>
                  <a:cubicBezTo>
                    <a:pt x="3556" y="365"/>
                    <a:pt x="3576" y="378"/>
                    <a:pt x="3595" y="391"/>
                  </a:cubicBezTo>
                  <a:cubicBezTo>
                    <a:pt x="3677" y="445"/>
                    <a:pt x="3770" y="502"/>
                    <a:pt x="3890" y="542"/>
                  </a:cubicBezTo>
                  <a:cubicBezTo>
                    <a:pt x="3987" y="575"/>
                    <a:pt x="4096" y="590"/>
                    <a:pt x="4180" y="599"/>
                  </a:cubicBezTo>
                  <a:cubicBezTo>
                    <a:pt x="4201" y="601"/>
                    <a:pt x="4221" y="603"/>
                    <a:pt x="4241" y="605"/>
                  </a:cubicBezTo>
                  <a:cubicBezTo>
                    <a:pt x="4263" y="607"/>
                    <a:pt x="4285" y="609"/>
                    <a:pt x="4307" y="611"/>
                  </a:cubicBezTo>
                  <a:cubicBezTo>
                    <a:pt x="4365" y="617"/>
                    <a:pt x="4411" y="624"/>
                    <a:pt x="4453" y="633"/>
                  </a:cubicBezTo>
                  <a:cubicBezTo>
                    <a:pt x="4560" y="657"/>
                    <a:pt x="4659" y="697"/>
                    <a:pt x="4739" y="751"/>
                  </a:cubicBezTo>
                  <a:cubicBezTo>
                    <a:pt x="4830" y="812"/>
                    <a:pt x="4897" y="889"/>
                    <a:pt x="4936" y="979"/>
                  </a:cubicBezTo>
                  <a:cubicBezTo>
                    <a:pt x="4981" y="1082"/>
                    <a:pt x="4989" y="1203"/>
                    <a:pt x="4996" y="1319"/>
                  </a:cubicBezTo>
                  <a:cubicBezTo>
                    <a:pt x="5000" y="1390"/>
                    <a:pt x="5005" y="1463"/>
                    <a:pt x="5018" y="1531"/>
                  </a:cubicBezTo>
                  <a:cubicBezTo>
                    <a:pt x="5032" y="1607"/>
                    <a:pt x="5055" y="1669"/>
                    <a:pt x="5090" y="1721"/>
                  </a:cubicBezTo>
                  <a:cubicBezTo>
                    <a:pt x="5107" y="1747"/>
                    <a:pt x="5127" y="1771"/>
                    <a:pt x="5151" y="1795"/>
                  </a:cubicBezTo>
                  <a:cubicBezTo>
                    <a:pt x="5200" y="1842"/>
                    <a:pt x="5257" y="1879"/>
                    <a:pt x="5313" y="1915"/>
                  </a:cubicBezTo>
                  <a:cubicBezTo>
                    <a:pt x="5331" y="1926"/>
                    <a:pt x="5349" y="1938"/>
                    <a:pt x="5368" y="1950"/>
                  </a:cubicBezTo>
                  <a:cubicBezTo>
                    <a:pt x="5483" y="2027"/>
                    <a:pt x="5594" y="2125"/>
                    <a:pt x="5697" y="2240"/>
                  </a:cubicBezTo>
                  <a:cubicBezTo>
                    <a:pt x="5842" y="2402"/>
                    <a:pt x="5943" y="2569"/>
                    <a:pt x="5996" y="2735"/>
                  </a:cubicBezTo>
                  <a:cubicBezTo>
                    <a:pt x="6020" y="2809"/>
                    <a:pt x="6035" y="2887"/>
                    <a:pt x="6042" y="2966"/>
                  </a:cubicBezTo>
                  <a:cubicBezTo>
                    <a:pt x="6048" y="3043"/>
                    <a:pt x="6045" y="3122"/>
                    <a:pt x="6034" y="3200"/>
                  </a:cubicBezTo>
                  <a:cubicBezTo>
                    <a:pt x="6012" y="3355"/>
                    <a:pt x="5957" y="3504"/>
                    <a:pt x="5874" y="3631"/>
                  </a:cubicBezTo>
                  <a:cubicBezTo>
                    <a:pt x="5796" y="3750"/>
                    <a:pt x="5694" y="3855"/>
                    <a:pt x="5595" y="3957"/>
                  </a:cubicBezTo>
                  <a:cubicBezTo>
                    <a:pt x="5486" y="4069"/>
                    <a:pt x="5373" y="4185"/>
                    <a:pt x="5296" y="4318"/>
                  </a:cubicBezTo>
                  <a:cubicBezTo>
                    <a:pt x="5279" y="4348"/>
                    <a:pt x="5263" y="4378"/>
                    <a:pt x="5251" y="4408"/>
                  </a:cubicBezTo>
                  <a:cubicBezTo>
                    <a:pt x="5226" y="4466"/>
                    <a:pt x="5208" y="4527"/>
                    <a:pt x="5192" y="4585"/>
                  </a:cubicBezTo>
                  <a:cubicBezTo>
                    <a:pt x="5180" y="4627"/>
                    <a:pt x="5168" y="4669"/>
                    <a:pt x="5153" y="4710"/>
                  </a:cubicBezTo>
                  <a:cubicBezTo>
                    <a:pt x="5111" y="4828"/>
                    <a:pt x="5046" y="4943"/>
                    <a:pt x="4954" y="5063"/>
                  </a:cubicBezTo>
                  <a:cubicBezTo>
                    <a:pt x="4879" y="5160"/>
                    <a:pt x="4788" y="5257"/>
                    <a:pt x="4669" y="5370"/>
                  </a:cubicBezTo>
                  <a:cubicBezTo>
                    <a:pt x="4442" y="5584"/>
                    <a:pt x="4197" y="5775"/>
                    <a:pt x="3966" y="5950"/>
                  </a:cubicBezTo>
                  <a:cubicBezTo>
                    <a:pt x="3764" y="6102"/>
                    <a:pt x="3564" y="6247"/>
                    <a:pt x="3341" y="6344"/>
                  </a:cubicBezTo>
                  <a:cubicBezTo>
                    <a:pt x="3220" y="6396"/>
                    <a:pt x="3100" y="6429"/>
                    <a:pt x="2985" y="6441"/>
                  </a:cubicBezTo>
                  <a:cubicBezTo>
                    <a:pt x="2951" y="6445"/>
                    <a:pt x="2918" y="6447"/>
                    <a:pt x="2886" y="6447"/>
                  </a:cubicBezTo>
                  <a:cubicBezTo>
                    <a:pt x="2792" y="6447"/>
                    <a:pt x="2703" y="6432"/>
                    <a:pt x="2621" y="6403"/>
                  </a:cubicBezTo>
                  <a:moveTo>
                    <a:pt x="2599" y="9"/>
                  </a:moveTo>
                  <a:cubicBezTo>
                    <a:pt x="2486" y="17"/>
                    <a:pt x="2378" y="50"/>
                    <a:pt x="2280" y="104"/>
                  </a:cubicBezTo>
                  <a:cubicBezTo>
                    <a:pt x="2195" y="151"/>
                    <a:pt x="2115" y="215"/>
                    <a:pt x="2037" y="277"/>
                  </a:cubicBezTo>
                  <a:cubicBezTo>
                    <a:pt x="1954" y="344"/>
                    <a:pt x="1868" y="413"/>
                    <a:pt x="1776" y="460"/>
                  </a:cubicBezTo>
                  <a:cubicBezTo>
                    <a:pt x="1749" y="474"/>
                    <a:pt x="1720" y="487"/>
                    <a:pt x="1690" y="499"/>
                  </a:cubicBezTo>
                  <a:cubicBezTo>
                    <a:pt x="1656" y="511"/>
                    <a:pt x="1623" y="522"/>
                    <a:pt x="1589" y="533"/>
                  </a:cubicBezTo>
                  <a:cubicBezTo>
                    <a:pt x="1566" y="540"/>
                    <a:pt x="1543" y="547"/>
                    <a:pt x="1520" y="555"/>
                  </a:cubicBezTo>
                  <a:cubicBezTo>
                    <a:pt x="1425" y="587"/>
                    <a:pt x="1330" y="634"/>
                    <a:pt x="1246" y="691"/>
                  </a:cubicBezTo>
                  <a:cubicBezTo>
                    <a:pt x="1086" y="798"/>
                    <a:pt x="972" y="945"/>
                    <a:pt x="869" y="1087"/>
                  </a:cubicBezTo>
                  <a:cubicBezTo>
                    <a:pt x="805" y="1174"/>
                    <a:pt x="755" y="1281"/>
                    <a:pt x="701" y="1395"/>
                  </a:cubicBezTo>
                  <a:cubicBezTo>
                    <a:pt x="650" y="1504"/>
                    <a:pt x="596" y="1616"/>
                    <a:pt x="531" y="1711"/>
                  </a:cubicBezTo>
                  <a:cubicBezTo>
                    <a:pt x="439" y="1842"/>
                    <a:pt x="370" y="1969"/>
                    <a:pt x="320" y="2100"/>
                  </a:cubicBezTo>
                  <a:cubicBezTo>
                    <a:pt x="294" y="2167"/>
                    <a:pt x="272" y="2236"/>
                    <a:pt x="257" y="2305"/>
                  </a:cubicBezTo>
                  <a:cubicBezTo>
                    <a:pt x="241" y="2375"/>
                    <a:pt x="230" y="2448"/>
                    <a:pt x="224" y="2520"/>
                  </a:cubicBezTo>
                  <a:cubicBezTo>
                    <a:pt x="223" y="2547"/>
                    <a:pt x="221" y="2571"/>
                    <a:pt x="220" y="2594"/>
                  </a:cubicBezTo>
                  <a:cubicBezTo>
                    <a:pt x="214" y="2757"/>
                    <a:pt x="167" y="2918"/>
                    <a:pt x="117" y="3089"/>
                  </a:cubicBezTo>
                  <a:cubicBezTo>
                    <a:pt x="72" y="3240"/>
                    <a:pt x="26" y="3397"/>
                    <a:pt x="11" y="3554"/>
                  </a:cubicBezTo>
                  <a:cubicBezTo>
                    <a:pt x="3" y="3638"/>
                    <a:pt x="1" y="3723"/>
                    <a:pt x="4" y="3807"/>
                  </a:cubicBezTo>
                  <a:cubicBezTo>
                    <a:pt x="6" y="3893"/>
                    <a:pt x="15" y="3978"/>
                    <a:pt x="29" y="4060"/>
                  </a:cubicBezTo>
                  <a:cubicBezTo>
                    <a:pt x="44" y="4149"/>
                    <a:pt x="63" y="4228"/>
                    <a:pt x="87" y="4300"/>
                  </a:cubicBezTo>
                  <a:cubicBezTo>
                    <a:pt x="114" y="4383"/>
                    <a:pt x="146" y="4457"/>
                    <a:pt x="185" y="4525"/>
                  </a:cubicBezTo>
                  <a:cubicBezTo>
                    <a:pt x="227" y="4598"/>
                    <a:pt x="278" y="4666"/>
                    <a:pt x="337" y="4726"/>
                  </a:cubicBezTo>
                  <a:cubicBezTo>
                    <a:pt x="532" y="4925"/>
                    <a:pt x="802" y="5040"/>
                    <a:pt x="1062" y="5151"/>
                  </a:cubicBezTo>
                  <a:cubicBezTo>
                    <a:pt x="1101" y="5168"/>
                    <a:pt x="1142" y="5185"/>
                    <a:pt x="1182" y="5203"/>
                  </a:cubicBezTo>
                  <a:cubicBezTo>
                    <a:pt x="1307" y="5257"/>
                    <a:pt x="1405" y="5309"/>
                    <a:pt x="1491" y="5365"/>
                  </a:cubicBezTo>
                  <a:cubicBezTo>
                    <a:pt x="1627" y="5453"/>
                    <a:pt x="1755" y="5568"/>
                    <a:pt x="1884" y="5716"/>
                  </a:cubicBezTo>
                  <a:cubicBezTo>
                    <a:pt x="1932" y="5772"/>
                    <a:pt x="1979" y="5830"/>
                    <a:pt x="2025" y="5887"/>
                  </a:cubicBezTo>
                  <a:cubicBezTo>
                    <a:pt x="2031" y="5895"/>
                    <a:pt x="2037" y="5902"/>
                    <a:pt x="2043" y="5910"/>
                  </a:cubicBezTo>
                  <a:cubicBezTo>
                    <a:pt x="2118" y="6003"/>
                    <a:pt x="2206" y="6110"/>
                    <a:pt x="2304" y="6200"/>
                  </a:cubicBezTo>
                  <a:cubicBezTo>
                    <a:pt x="2410" y="6298"/>
                    <a:pt x="2513" y="6364"/>
                    <a:pt x="2621" y="6402"/>
                  </a:cubicBezTo>
                  <a:cubicBezTo>
                    <a:pt x="2732" y="6441"/>
                    <a:pt x="2854" y="6454"/>
                    <a:pt x="2985" y="6441"/>
                  </a:cubicBezTo>
                  <a:cubicBezTo>
                    <a:pt x="3100" y="6429"/>
                    <a:pt x="3220" y="6396"/>
                    <a:pt x="3341" y="6343"/>
                  </a:cubicBezTo>
                  <a:cubicBezTo>
                    <a:pt x="3564" y="6246"/>
                    <a:pt x="3764" y="6102"/>
                    <a:pt x="3966" y="5949"/>
                  </a:cubicBezTo>
                  <a:cubicBezTo>
                    <a:pt x="4197" y="5775"/>
                    <a:pt x="4442" y="5583"/>
                    <a:pt x="4668" y="5369"/>
                  </a:cubicBezTo>
                  <a:cubicBezTo>
                    <a:pt x="4788" y="5257"/>
                    <a:pt x="4878" y="5159"/>
                    <a:pt x="4953" y="5062"/>
                  </a:cubicBezTo>
                  <a:cubicBezTo>
                    <a:pt x="5045" y="4942"/>
                    <a:pt x="5111" y="4827"/>
                    <a:pt x="5152" y="4710"/>
                  </a:cubicBezTo>
                  <a:cubicBezTo>
                    <a:pt x="5167" y="4669"/>
                    <a:pt x="5179" y="4626"/>
                    <a:pt x="5191" y="4585"/>
                  </a:cubicBezTo>
                  <a:cubicBezTo>
                    <a:pt x="5208" y="4527"/>
                    <a:pt x="5225" y="4466"/>
                    <a:pt x="5250" y="4408"/>
                  </a:cubicBezTo>
                  <a:cubicBezTo>
                    <a:pt x="5263" y="4378"/>
                    <a:pt x="5278" y="4347"/>
                    <a:pt x="5296" y="4317"/>
                  </a:cubicBezTo>
                  <a:cubicBezTo>
                    <a:pt x="5373" y="4185"/>
                    <a:pt x="5485" y="4069"/>
                    <a:pt x="5594" y="3957"/>
                  </a:cubicBezTo>
                  <a:cubicBezTo>
                    <a:pt x="5693" y="3855"/>
                    <a:pt x="5796" y="3750"/>
                    <a:pt x="5873" y="3631"/>
                  </a:cubicBezTo>
                  <a:cubicBezTo>
                    <a:pt x="5956" y="3504"/>
                    <a:pt x="6012" y="3354"/>
                    <a:pt x="6033" y="3200"/>
                  </a:cubicBezTo>
                  <a:cubicBezTo>
                    <a:pt x="6044" y="3122"/>
                    <a:pt x="6047" y="3043"/>
                    <a:pt x="6041" y="2966"/>
                  </a:cubicBezTo>
                  <a:cubicBezTo>
                    <a:pt x="6035" y="2887"/>
                    <a:pt x="6019" y="2809"/>
                    <a:pt x="5996" y="2735"/>
                  </a:cubicBezTo>
                  <a:cubicBezTo>
                    <a:pt x="5942" y="2569"/>
                    <a:pt x="5842" y="2403"/>
                    <a:pt x="5696" y="2240"/>
                  </a:cubicBezTo>
                  <a:cubicBezTo>
                    <a:pt x="5593" y="2125"/>
                    <a:pt x="5483" y="2028"/>
                    <a:pt x="5367" y="1951"/>
                  </a:cubicBezTo>
                  <a:cubicBezTo>
                    <a:pt x="5349" y="1939"/>
                    <a:pt x="5330" y="1927"/>
                    <a:pt x="5312" y="1915"/>
                  </a:cubicBezTo>
                  <a:cubicBezTo>
                    <a:pt x="5257" y="1879"/>
                    <a:pt x="5199" y="1842"/>
                    <a:pt x="5151" y="1796"/>
                  </a:cubicBezTo>
                  <a:cubicBezTo>
                    <a:pt x="5126" y="1772"/>
                    <a:pt x="5106" y="1748"/>
                    <a:pt x="5089" y="1722"/>
                  </a:cubicBezTo>
                  <a:cubicBezTo>
                    <a:pt x="5055" y="1670"/>
                    <a:pt x="5031" y="1607"/>
                    <a:pt x="5017" y="1531"/>
                  </a:cubicBezTo>
                  <a:cubicBezTo>
                    <a:pt x="5004" y="1463"/>
                    <a:pt x="5000" y="1390"/>
                    <a:pt x="4995" y="1319"/>
                  </a:cubicBezTo>
                  <a:cubicBezTo>
                    <a:pt x="4988" y="1203"/>
                    <a:pt x="4981" y="1083"/>
                    <a:pt x="4935" y="979"/>
                  </a:cubicBezTo>
                  <a:cubicBezTo>
                    <a:pt x="4896" y="889"/>
                    <a:pt x="4830" y="812"/>
                    <a:pt x="4739" y="751"/>
                  </a:cubicBezTo>
                  <a:cubicBezTo>
                    <a:pt x="4659" y="698"/>
                    <a:pt x="4560" y="657"/>
                    <a:pt x="4453" y="634"/>
                  </a:cubicBezTo>
                  <a:cubicBezTo>
                    <a:pt x="4411" y="625"/>
                    <a:pt x="4364" y="618"/>
                    <a:pt x="4307" y="612"/>
                  </a:cubicBezTo>
                  <a:cubicBezTo>
                    <a:pt x="4285" y="610"/>
                    <a:pt x="4263" y="608"/>
                    <a:pt x="4241" y="605"/>
                  </a:cubicBezTo>
                  <a:cubicBezTo>
                    <a:pt x="4221" y="604"/>
                    <a:pt x="4201" y="602"/>
                    <a:pt x="4180" y="600"/>
                  </a:cubicBezTo>
                  <a:cubicBezTo>
                    <a:pt x="4096" y="591"/>
                    <a:pt x="3986" y="576"/>
                    <a:pt x="3890" y="543"/>
                  </a:cubicBezTo>
                  <a:cubicBezTo>
                    <a:pt x="3769" y="502"/>
                    <a:pt x="3677" y="446"/>
                    <a:pt x="3595" y="391"/>
                  </a:cubicBezTo>
                  <a:cubicBezTo>
                    <a:pt x="3576" y="379"/>
                    <a:pt x="3556" y="365"/>
                    <a:pt x="3532" y="349"/>
                  </a:cubicBezTo>
                  <a:cubicBezTo>
                    <a:pt x="3379" y="244"/>
                    <a:pt x="3151" y="99"/>
                    <a:pt x="2932" y="42"/>
                  </a:cubicBezTo>
                  <a:cubicBezTo>
                    <a:pt x="2840" y="18"/>
                    <a:pt x="2751" y="6"/>
                    <a:pt x="2667" y="6"/>
                  </a:cubicBezTo>
                  <a:cubicBezTo>
                    <a:pt x="2644" y="6"/>
                    <a:pt x="2621" y="7"/>
                    <a:pt x="2599" y="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6" name="Freeform 63">
              <a:extLst>
                <a:ext uri="{FF2B5EF4-FFF2-40B4-BE49-F238E27FC236}">
                  <a16:creationId xmlns:a16="http://schemas.microsoft.com/office/drawing/2014/main" id="{E2472615-9176-4970-A10F-A32DE7966ADB}"/>
                </a:ext>
              </a:extLst>
            </p:cNvPr>
            <p:cNvSpPr>
              <a:spLocks noEditPoints="1"/>
            </p:cNvSpPr>
            <p:nvPr/>
          </p:nvSpPr>
          <p:spPr bwMode="auto">
            <a:xfrm>
              <a:off x="3474" y="-241"/>
              <a:ext cx="4542" cy="4813"/>
            </a:xfrm>
            <a:custGeom>
              <a:avLst/>
              <a:gdLst>
                <a:gd name="T0" fmla="*/ 2058 w 6136"/>
                <a:gd name="T1" fmla="*/ 5951 h 6503"/>
                <a:gd name="T2" fmla="*/ 1710 w 6136"/>
                <a:gd name="T3" fmla="*/ 5569 h 6503"/>
                <a:gd name="T4" fmla="*/ 1049 w 6136"/>
                <a:gd name="T5" fmla="*/ 5181 h 6503"/>
                <a:gd name="T6" fmla="*/ 32 w 6136"/>
                <a:gd name="T7" fmla="*/ 4122 h 6503"/>
                <a:gd name="T8" fmla="*/ 114 w 6136"/>
                <a:gd name="T9" fmla="*/ 3135 h 6503"/>
                <a:gd name="T10" fmla="*/ 529 w 6136"/>
                <a:gd name="T11" fmla="*/ 1683 h 6503"/>
                <a:gd name="T12" fmla="*/ 1072 w 6136"/>
                <a:gd name="T13" fmla="*/ 869 h 6503"/>
                <a:gd name="T14" fmla="*/ 1621 w 6136"/>
                <a:gd name="T15" fmla="*/ 532 h 6503"/>
                <a:gd name="T16" fmla="*/ 2061 w 6136"/>
                <a:gd name="T17" fmla="*/ 274 h 6503"/>
                <a:gd name="T18" fmla="*/ 2995 w 6136"/>
                <a:gd name="T19" fmla="*/ 51 h 6503"/>
                <a:gd name="T20" fmla="*/ 3663 w 6136"/>
                <a:gd name="T21" fmla="*/ 399 h 6503"/>
                <a:gd name="T22" fmla="*/ 4296 w 6136"/>
                <a:gd name="T23" fmla="*/ 597 h 6503"/>
                <a:gd name="T24" fmla="*/ 4815 w 6136"/>
                <a:gd name="T25" fmla="*/ 761 h 6503"/>
                <a:gd name="T26" fmla="*/ 5075 w 6136"/>
                <a:gd name="T27" fmla="*/ 1546 h 6503"/>
                <a:gd name="T28" fmla="*/ 5380 w 6136"/>
                <a:gd name="T29" fmla="*/ 1923 h 6503"/>
                <a:gd name="T30" fmla="*/ 5777 w 6136"/>
                <a:gd name="T31" fmla="*/ 2238 h 6503"/>
                <a:gd name="T32" fmla="*/ 6111 w 6136"/>
                <a:gd name="T33" fmla="*/ 3203 h 6503"/>
                <a:gd name="T34" fmla="*/ 5347 w 6136"/>
                <a:gd name="T35" fmla="*/ 4331 h 6503"/>
                <a:gd name="T36" fmla="*/ 5211 w 6136"/>
                <a:gd name="T37" fmla="*/ 4735 h 6503"/>
                <a:gd name="T38" fmla="*/ 4012 w 6136"/>
                <a:gd name="T39" fmla="*/ 6002 h 6503"/>
                <a:gd name="T40" fmla="*/ 2920 w 6136"/>
                <a:gd name="T41" fmla="*/ 6496 h 6503"/>
                <a:gd name="T42" fmla="*/ 2327 w 6136"/>
                <a:gd name="T43" fmla="*/ 88 h 6503"/>
                <a:gd name="T44" fmla="*/ 1733 w 6136"/>
                <a:gd name="T45" fmla="*/ 491 h 6503"/>
                <a:gd name="T46" fmla="*/ 1286 w 6136"/>
                <a:gd name="T47" fmla="*/ 692 h 6503"/>
                <a:gd name="T48" fmla="*/ 529 w 6136"/>
                <a:gd name="T49" fmla="*/ 1684 h 6503"/>
                <a:gd name="T50" fmla="*/ 184 w 6136"/>
                <a:gd name="T51" fmla="*/ 2873 h 6503"/>
                <a:gd name="T52" fmla="*/ 4 w 6136"/>
                <a:gd name="T53" fmla="*/ 3871 h 6503"/>
                <a:gd name="T54" fmla="*/ 351 w 6136"/>
                <a:gd name="T55" fmla="*/ 4776 h 6503"/>
                <a:gd name="T56" fmla="*/ 1501 w 6136"/>
                <a:gd name="T57" fmla="*/ 5406 h 6503"/>
                <a:gd name="T58" fmla="*/ 2044 w 6136"/>
                <a:gd name="T59" fmla="*/ 5933 h 6503"/>
                <a:gd name="T60" fmla="*/ 2637 w 6136"/>
                <a:gd name="T61" fmla="*/ 6446 h 6503"/>
                <a:gd name="T62" fmla="*/ 4012 w 6136"/>
                <a:gd name="T63" fmla="*/ 6001 h 6503"/>
                <a:gd name="T64" fmla="*/ 5210 w 6136"/>
                <a:gd name="T65" fmla="*/ 4735 h 6503"/>
                <a:gd name="T66" fmla="*/ 5346 w 6136"/>
                <a:gd name="T67" fmla="*/ 4331 h 6503"/>
                <a:gd name="T68" fmla="*/ 6110 w 6136"/>
                <a:gd name="T69" fmla="*/ 3203 h 6503"/>
                <a:gd name="T70" fmla="*/ 5777 w 6136"/>
                <a:gd name="T71" fmla="*/ 2238 h 6503"/>
                <a:gd name="T72" fmla="*/ 5380 w 6136"/>
                <a:gd name="T73" fmla="*/ 1923 h 6503"/>
                <a:gd name="T74" fmla="*/ 5074 w 6136"/>
                <a:gd name="T75" fmla="*/ 1546 h 6503"/>
                <a:gd name="T76" fmla="*/ 4815 w 6136"/>
                <a:gd name="T77" fmla="*/ 762 h 6503"/>
                <a:gd name="T78" fmla="*/ 4296 w 6136"/>
                <a:gd name="T79" fmla="*/ 598 h 6503"/>
                <a:gd name="T80" fmla="*/ 3662 w 6136"/>
                <a:gd name="T81" fmla="*/ 400 h 6503"/>
                <a:gd name="T82" fmla="*/ 2995 w 6136"/>
                <a:gd name="T83" fmla="*/ 52 h 6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36" h="6503">
                  <a:moveTo>
                    <a:pt x="2637" y="6447"/>
                  </a:moveTo>
                  <a:cubicBezTo>
                    <a:pt x="2529" y="6407"/>
                    <a:pt x="2425" y="6340"/>
                    <a:pt x="2320" y="6242"/>
                  </a:cubicBezTo>
                  <a:cubicBezTo>
                    <a:pt x="2223" y="6153"/>
                    <a:pt x="2137" y="6049"/>
                    <a:pt x="2058" y="5951"/>
                  </a:cubicBezTo>
                  <a:cubicBezTo>
                    <a:pt x="2044" y="5933"/>
                    <a:pt x="2044" y="5933"/>
                    <a:pt x="2044" y="5933"/>
                  </a:cubicBezTo>
                  <a:cubicBezTo>
                    <a:pt x="1996" y="5875"/>
                    <a:pt x="1947" y="5815"/>
                    <a:pt x="1897" y="5758"/>
                  </a:cubicBezTo>
                  <a:cubicBezTo>
                    <a:pt x="1836" y="5688"/>
                    <a:pt x="1773" y="5625"/>
                    <a:pt x="1710" y="5569"/>
                  </a:cubicBezTo>
                  <a:cubicBezTo>
                    <a:pt x="1642" y="5508"/>
                    <a:pt x="1572" y="5453"/>
                    <a:pt x="1501" y="5407"/>
                  </a:cubicBezTo>
                  <a:cubicBezTo>
                    <a:pt x="1414" y="5350"/>
                    <a:pt x="1316" y="5298"/>
                    <a:pt x="1192" y="5243"/>
                  </a:cubicBezTo>
                  <a:cubicBezTo>
                    <a:pt x="1145" y="5222"/>
                    <a:pt x="1096" y="5201"/>
                    <a:pt x="1049" y="5181"/>
                  </a:cubicBezTo>
                  <a:cubicBezTo>
                    <a:pt x="799" y="5075"/>
                    <a:pt x="541" y="4965"/>
                    <a:pt x="350" y="4777"/>
                  </a:cubicBezTo>
                  <a:cubicBezTo>
                    <a:pt x="291" y="4718"/>
                    <a:pt x="239" y="4652"/>
                    <a:pt x="196" y="4580"/>
                  </a:cubicBezTo>
                  <a:cubicBezTo>
                    <a:pt x="120" y="4454"/>
                    <a:pt x="67" y="4304"/>
                    <a:pt x="32" y="4122"/>
                  </a:cubicBezTo>
                  <a:cubicBezTo>
                    <a:pt x="17" y="4041"/>
                    <a:pt x="7" y="3956"/>
                    <a:pt x="3" y="3871"/>
                  </a:cubicBezTo>
                  <a:cubicBezTo>
                    <a:pt x="0" y="3788"/>
                    <a:pt x="1" y="3704"/>
                    <a:pt x="8" y="3620"/>
                  </a:cubicBezTo>
                  <a:cubicBezTo>
                    <a:pt x="21" y="3456"/>
                    <a:pt x="68" y="3292"/>
                    <a:pt x="114" y="3135"/>
                  </a:cubicBezTo>
                  <a:cubicBezTo>
                    <a:pt x="166" y="2955"/>
                    <a:pt x="214" y="2786"/>
                    <a:pt x="218" y="2615"/>
                  </a:cubicBezTo>
                  <a:cubicBezTo>
                    <a:pt x="218" y="2590"/>
                    <a:pt x="219" y="2565"/>
                    <a:pt x="221" y="2537"/>
                  </a:cubicBezTo>
                  <a:cubicBezTo>
                    <a:pt x="238" y="2237"/>
                    <a:pt x="339" y="1958"/>
                    <a:pt x="529" y="1683"/>
                  </a:cubicBezTo>
                  <a:cubicBezTo>
                    <a:pt x="589" y="1597"/>
                    <a:pt x="641" y="1498"/>
                    <a:pt x="692" y="1403"/>
                  </a:cubicBezTo>
                  <a:cubicBezTo>
                    <a:pt x="757" y="1282"/>
                    <a:pt x="818" y="1167"/>
                    <a:pt x="894" y="1074"/>
                  </a:cubicBezTo>
                  <a:cubicBezTo>
                    <a:pt x="944" y="1011"/>
                    <a:pt x="1004" y="938"/>
                    <a:pt x="1072" y="869"/>
                  </a:cubicBezTo>
                  <a:cubicBezTo>
                    <a:pt x="1143" y="797"/>
                    <a:pt x="1213" y="739"/>
                    <a:pt x="1286" y="692"/>
                  </a:cubicBezTo>
                  <a:cubicBezTo>
                    <a:pt x="1369" y="638"/>
                    <a:pt x="1465" y="590"/>
                    <a:pt x="1562" y="553"/>
                  </a:cubicBezTo>
                  <a:cubicBezTo>
                    <a:pt x="1582" y="546"/>
                    <a:pt x="1602" y="539"/>
                    <a:pt x="1621" y="532"/>
                  </a:cubicBezTo>
                  <a:cubicBezTo>
                    <a:pt x="1659" y="518"/>
                    <a:pt x="1696" y="505"/>
                    <a:pt x="1733" y="490"/>
                  </a:cubicBezTo>
                  <a:cubicBezTo>
                    <a:pt x="1763" y="477"/>
                    <a:pt x="1792" y="463"/>
                    <a:pt x="1819" y="448"/>
                  </a:cubicBezTo>
                  <a:cubicBezTo>
                    <a:pt x="1904" y="401"/>
                    <a:pt x="1984" y="336"/>
                    <a:pt x="2061" y="274"/>
                  </a:cubicBezTo>
                  <a:cubicBezTo>
                    <a:pt x="2146" y="206"/>
                    <a:pt x="2233" y="136"/>
                    <a:pt x="2327" y="87"/>
                  </a:cubicBezTo>
                  <a:cubicBezTo>
                    <a:pt x="2428" y="36"/>
                    <a:pt x="2538" y="7"/>
                    <a:pt x="2656" y="3"/>
                  </a:cubicBezTo>
                  <a:cubicBezTo>
                    <a:pt x="2762" y="0"/>
                    <a:pt x="2876" y="16"/>
                    <a:pt x="2995" y="51"/>
                  </a:cubicBezTo>
                  <a:cubicBezTo>
                    <a:pt x="3088" y="79"/>
                    <a:pt x="3189" y="123"/>
                    <a:pt x="3305" y="185"/>
                  </a:cubicBezTo>
                  <a:cubicBezTo>
                    <a:pt x="3403" y="238"/>
                    <a:pt x="3496" y="295"/>
                    <a:pt x="3598" y="359"/>
                  </a:cubicBezTo>
                  <a:cubicBezTo>
                    <a:pt x="3621" y="374"/>
                    <a:pt x="3642" y="387"/>
                    <a:pt x="3663" y="399"/>
                  </a:cubicBezTo>
                  <a:cubicBezTo>
                    <a:pt x="3771" y="464"/>
                    <a:pt x="3866" y="507"/>
                    <a:pt x="3968" y="538"/>
                  </a:cubicBezTo>
                  <a:cubicBezTo>
                    <a:pt x="4061" y="566"/>
                    <a:pt x="4163" y="581"/>
                    <a:pt x="4259" y="593"/>
                  </a:cubicBezTo>
                  <a:cubicBezTo>
                    <a:pt x="4271" y="594"/>
                    <a:pt x="4284" y="596"/>
                    <a:pt x="4296" y="597"/>
                  </a:cubicBezTo>
                  <a:cubicBezTo>
                    <a:pt x="4325" y="600"/>
                    <a:pt x="4356" y="604"/>
                    <a:pt x="4386" y="608"/>
                  </a:cubicBezTo>
                  <a:cubicBezTo>
                    <a:pt x="4442" y="615"/>
                    <a:pt x="4488" y="624"/>
                    <a:pt x="4532" y="634"/>
                  </a:cubicBezTo>
                  <a:cubicBezTo>
                    <a:pt x="4639" y="661"/>
                    <a:pt x="4737" y="705"/>
                    <a:pt x="4815" y="761"/>
                  </a:cubicBezTo>
                  <a:cubicBezTo>
                    <a:pt x="4905" y="825"/>
                    <a:pt x="4969" y="904"/>
                    <a:pt x="5006" y="996"/>
                  </a:cubicBezTo>
                  <a:cubicBezTo>
                    <a:pt x="5047" y="1098"/>
                    <a:pt x="5051" y="1215"/>
                    <a:pt x="5056" y="1329"/>
                  </a:cubicBezTo>
                  <a:cubicBezTo>
                    <a:pt x="5059" y="1401"/>
                    <a:pt x="5062" y="1476"/>
                    <a:pt x="5075" y="1546"/>
                  </a:cubicBezTo>
                  <a:cubicBezTo>
                    <a:pt x="5089" y="1624"/>
                    <a:pt x="5113" y="1687"/>
                    <a:pt x="5150" y="1739"/>
                  </a:cubicBezTo>
                  <a:cubicBezTo>
                    <a:pt x="5168" y="1765"/>
                    <a:pt x="5189" y="1788"/>
                    <a:pt x="5214" y="1811"/>
                  </a:cubicBezTo>
                  <a:cubicBezTo>
                    <a:pt x="5264" y="1856"/>
                    <a:pt x="5323" y="1890"/>
                    <a:pt x="5380" y="1923"/>
                  </a:cubicBezTo>
                  <a:cubicBezTo>
                    <a:pt x="5400" y="1934"/>
                    <a:pt x="5420" y="1946"/>
                    <a:pt x="5439" y="1958"/>
                  </a:cubicBezTo>
                  <a:cubicBezTo>
                    <a:pt x="5499" y="1994"/>
                    <a:pt x="5558" y="2036"/>
                    <a:pt x="5615" y="2083"/>
                  </a:cubicBezTo>
                  <a:cubicBezTo>
                    <a:pt x="5671" y="2130"/>
                    <a:pt x="5726" y="2182"/>
                    <a:pt x="5777" y="2238"/>
                  </a:cubicBezTo>
                  <a:cubicBezTo>
                    <a:pt x="5846" y="2312"/>
                    <a:pt x="5905" y="2390"/>
                    <a:pt x="5954" y="2468"/>
                  </a:cubicBezTo>
                  <a:cubicBezTo>
                    <a:pt x="6008" y="2554"/>
                    <a:pt x="6049" y="2643"/>
                    <a:pt x="6077" y="2731"/>
                  </a:cubicBezTo>
                  <a:cubicBezTo>
                    <a:pt x="6124" y="2880"/>
                    <a:pt x="6136" y="3043"/>
                    <a:pt x="6111" y="3203"/>
                  </a:cubicBezTo>
                  <a:cubicBezTo>
                    <a:pt x="6087" y="3361"/>
                    <a:pt x="6029" y="3512"/>
                    <a:pt x="5942" y="3640"/>
                  </a:cubicBezTo>
                  <a:cubicBezTo>
                    <a:pt x="5863" y="3756"/>
                    <a:pt x="5761" y="3858"/>
                    <a:pt x="5661" y="3957"/>
                  </a:cubicBezTo>
                  <a:cubicBezTo>
                    <a:pt x="5546" y="4073"/>
                    <a:pt x="5426" y="4192"/>
                    <a:pt x="5347" y="4331"/>
                  </a:cubicBezTo>
                  <a:cubicBezTo>
                    <a:pt x="5330" y="4362"/>
                    <a:pt x="5315" y="4393"/>
                    <a:pt x="5302" y="4424"/>
                  </a:cubicBezTo>
                  <a:cubicBezTo>
                    <a:pt x="5277" y="4484"/>
                    <a:pt x="5261" y="4547"/>
                    <a:pt x="5246" y="4608"/>
                  </a:cubicBezTo>
                  <a:cubicBezTo>
                    <a:pt x="5235" y="4650"/>
                    <a:pt x="5224" y="4693"/>
                    <a:pt x="5211" y="4735"/>
                  </a:cubicBezTo>
                  <a:cubicBezTo>
                    <a:pt x="5171" y="4856"/>
                    <a:pt x="5108" y="4975"/>
                    <a:pt x="5015" y="5098"/>
                  </a:cubicBezTo>
                  <a:cubicBezTo>
                    <a:pt x="4941" y="5198"/>
                    <a:pt x="4848" y="5301"/>
                    <a:pt x="4729" y="5413"/>
                  </a:cubicBezTo>
                  <a:cubicBezTo>
                    <a:pt x="4502" y="5630"/>
                    <a:pt x="4250" y="5824"/>
                    <a:pt x="4012" y="6002"/>
                  </a:cubicBezTo>
                  <a:cubicBezTo>
                    <a:pt x="3805" y="6156"/>
                    <a:pt x="3601" y="6302"/>
                    <a:pt x="3372" y="6397"/>
                  </a:cubicBezTo>
                  <a:cubicBezTo>
                    <a:pt x="3248" y="6449"/>
                    <a:pt x="3126" y="6481"/>
                    <a:pt x="3007" y="6492"/>
                  </a:cubicBezTo>
                  <a:cubicBezTo>
                    <a:pt x="2978" y="6494"/>
                    <a:pt x="2949" y="6496"/>
                    <a:pt x="2920" y="6496"/>
                  </a:cubicBezTo>
                  <a:cubicBezTo>
                    <a:pt x="2820" y="6496"/>
                    <a:pt x="2725" y="6479"/>
                    <a:pt x="2637" y="6447"/>
                  </a:cubicBezTo>
                  <a:moveTo>
                    <a:pt x="2656" y="4"/>
                  </a:moveTo>
                  <a:cubicBezTo>
                    <a:pt x="2538" y="8"/>
                    <a:pt x="2428" y="36"/>
                    <a:pt x="2327" y="88"/>
                  </a:cubicBezTo>
                  <a:cubicBezTo>
                    <a:pt x="2233" y="137"/>
                    <a:pt x="2146" y="207"/>
                    <a:pt x="2062" y="275"/>
                  </a:cubicBezTo>
                  <a:cubicBezTo>
                    <a:pt x="1984" y="337"/>
                    <a:pt x="1904" y="401"/>
                    <a:pt x="1820" y="448"/>
                  </a:cubicBezTo>
                  <a:cubicBezTo>
                    <a:pt x="1793" y="463"/>
                    <a:pt x="1763" y="478"/>
                    <a:pt x="1733" y="491"/>
                  </a:cubicBezTo>
                  <a:cubicBezTo>
                    <a:pt x="1696" y="506"/>
                    <a:pt x="1660" y="519"/>
                    <a:pt x="1621" y="533"/>
                  </a:cubicBezTo>
                  <a:cubicBezTo>
                    <a:pt x="1602" y="540"/>
                    <a:pt x="1582" y="547"/>
                    <a:pt x="1562" y="554"/>
                  </a:cubicBezTo>
                  <a:cubicBezTo>
                    <a:pt x="1465" y="591"/>
                    <a:pt x="1370" y="638"/>
                    <a:pt x="1286" y="692"/>
                  </a:cubicBezTo>
                  <a:cubicBezTo>
                    <a:pt x="1122" y="799"/>
                    <a:pt x="998" y="946"/>
                    <a:pt x="894" y="1074"/>
                  </a:cubicBezTo>
                  <a:cubicBezTo>
                    <a:pt x="819" y="1168"/>
                    <a:pt x="758" y="1282"/>
                    <a:pt x="693" y="1403"/>
                  </a:cubicBezTo>
                  <a:cubicBezTo>
                    <a:pt x="642" y="1499"/>
                    <a:pt x="589" y="1597"/>
                    <a:pt x="529" y="1684"/>
                  </a:cubicBezTo>
                  <a:cubicBezTo>
                    <a:pt x="340" y="1958"/>
                    <a:pt x="239" y="2237"/>
                    <a:pt x="222" y="2537"/>
                  </a:cubicBezTo>
                  <a:cubicBezTo>
                    <a:pt x="220" y="2565"/>
                    <a:pt x="219" y="2590"/>
                    <a:pt x="219" y="2615"/>
                  </a:cubicBezTo>
                  <a:cubicBezTo>
                    <a:pt x="217" y="2692"/>
                    <a:pt x="206" y="2776"/>
                    <a:pt x="184" y="2873"/>
                  </a:cubicBezTo>
                  <a:cubicBezTo>
                    <a:pt x="165" y="2960"/>
                    <a:pt x="139" y="3049"/>
                    <a:pt x="115" y="3135"/>
                  </a:cubicBezTo>
                  <a:cubicBezTo>
                    <a:pt x="69" y="3293"/>
                    <a:pt x="22" y="3456"/>
                    <a:pt x="9" y="3620"/>
                  </a:cubicBezTo>
                  <a:cubicBezTo>
                    <a:pt x="2" y="3704"/>
                    <a:pt x="0" y="3788"/>
                    <a:pt x="4" y="3871"/>
                  </a:cubicBezTo>
                  <a:cubicBezTo>
                    <a:pt x="8" y="3956"/>
                    <a:pt x="18" y="4041"/>
                    <a:pt x="33" y="4121"/>
                  </a:cubicBezTo>
                  <a:cubicBezTo>
                    <a:pt x="68" y="4304"/>
                    <a:pt x="121" y="4454"/>
                    <a:pt x="197" y="4580"/>
                  </a:cubicBezTo>
                  <a:cubicBezTo>
                    <a:pt x="240" y="4651"/>
                    <a:pt x="292" y="4718"/>
                    <a:pt x="351" y="4776"/>
                  </a:cubicBezTo>
                  <a:cubicBezTo>
                    <a:pt x="541" y="4965"/>
                    <a:pt x="800" y="5074"/>
                    <a:pt x="1050" y="5181"/>
                  </a:cubicBezTo>
                  <a:cubicBezTo>
                    <a:pt x="1097" y="5201"/>
                    <a:pt x="1145" y="5221"/>
                    <a:pt x="1193" y="5242"/>
                  </a:cubicBezTo>
                  <a:cubicBezTo>
                    <a:pt x="1316" y="5297"/>
                    <a:pt x="1414" y="5349"/>
                    <a:pt x="1501" y="5406"/>
                  </a:cubicBezTo>
                  <a:cubicBezTo>
                    <a:pt x="1572" y="5453"/>
                    <a:pt x="1643" y="5507"/>
                    <a:pt x="1711" y="5568"/>
                  </a:cubicBezTo>
                  <a:cubicBezTo>
                    <a:pt x="1774" y="5624"/>
                    <a:pt x="1837" y="5688"/>
                    <a:pt x="1898" y="5757"/>
                  </a:cubicBezTo>
                  <a:cubicBezTo>
                    <a:pt x="1948" y="5814"/>
                    <a:pt x="1997" y="5874"/>
                    <a:pt x="2044" y="5933"/>
                  </a:cubicBezTo>
                  <a:cubicBezTo>
                    <a:pt x="2058" y="5950"/>
                    <a:pt x="2058" y="5950"/>
                    <a:pt x="2058" y="5950"/>
                  </a:cubicBezTo>
                  <a:cubicBezTo>
                    <a:pt x="2138" y="6049"/>
                    <a:pt x="2224" y="6152"/>
                    <a:pt x="2320" y="6242"/>
                  </a:cubicBezTo>
                  <a:cubicBezTo>
                    <a:pt x="2426" y="6340"/>
                    <a:pt x="2530" y="6406"/>
                    <a:pt x="2637" y="6446"/>
                  </a:cubicBezTo>
                  <a:cubicBezTo>
                    <a:pt x="2750" y="6488"/>
                    <a:pt x="2874" y="6503"/>
                    <a:pt x="3007" y="6491"/>
                  </a:cubicBezTo>
                  <a:cubicBezTo>
                    <a:pt x="3125" y="6480"/>
                    <a:pt x="3248" y="6449"/>
                    <a:pt x="3372" y="6397"/>
                  </a:cubicBezTo>
                  <a:cubicBezTo>
                    <a:pt x="3600" y="6301"/>
                    <a:pt x="3805" y="6155"/>
                    <a:pt x="4012" y="6001"/>
                  </a:cubicBezTo>
                  <a:cubicBezTo>
                    <a:pt x="4250" y="5824"/>
                    <a:pt x="4501" y="5630"/>
                    <a:pt x="4729" y="5413"/>
                  </a:cubicBezTo>
                  <a:cubicBezTo>
                    <a:pt x="4847" y="5300"/>
                    <a:pt x="4941" y="5197"/>
                    <a:pt x="5015" y="5098"/>
                  </a:cubicBezTo>
                  <a:cubicBezTo>
                    <a:pt x="5107" y="4975"/>
                    <a:pt x="5171" y="4856"/>
                    <a:pt x="5210" y="4735"/>
                  </a:cubicBezTo>
                  <a:cubicBezTo>
                    <a:pt x="5224" y="4693"/>
                    <a:pt x="5235" y="4650"/>
                    <a:pt x="5245" y="4608"/>
                  </a:cubicBezTo>
                  <a:cubicBezTo>
                    <a:pt x="5261" y="4547"/>
                    <a:pt x="5277" y="4484"/>
                    <a:pt x="5301" y="4423"/>
                  </a:cubicBezTo>
                  <a:cubicBezTo>
                    <a:pt x="5314" y="4393"/>
                    <a:pt x="5329" y="4361"/>
                    <a:pt x="5346" y="4331"/>
                  </a:cubicBezTo>
                  <a:cubicBezTo>
                    <a:pt x="5425" y="4192"/>
                    <a:pt x="5545" y="4072"/>
                    <a:pt x="5661" y="3957"/>
                  </a:cubicBezTo>
                  <a:cubicBezTo>
                    <a:pt x="5760" y="3858"/>
                    <a:pt x="5863" y="3755"/>
                    <a:pt x="5941" y="3639"/>
                  </a:cubicBezTo>
                  <a:cubicBezTo>
                    <a:pt x="6028" y="3512"/>
                    <a:pt x="6086" y="3361"/>
                    <a:pt x="6110" y="3203"/>
                  </a:cubicBezTo>
                  <a:cubicBezTo>
                    <a:pt x="6135" y="3043"/>
                    <a:pt x="6123" y="2880"/>
                    <a:pt x="6076" y="2731"/>
                  </a:cubicBezTo>
                  <a:cubicBezTo>
                    <a:pt x="6048" y="2643"/>
                    <a:pt x="6007" y="2555"/>
                    <a:pt x="5953" y="2469"/>
                  </a:cubicBezTo>
                  <a:cubicBezTo>
                    <a:pt x="5905" y="2390"/>
                    <a:pt x="5845" y="2313"/>
                    <a:pt x="5777" y="2238"/>
                  </a:cubicBezTo>
                  <a:cubicBezTo>
                    <a:pt x="5725" y="2182"/>
                    <a:pt x="5671" y="2131"/>
                    <a:pt x="5615" y="2084"/>
                  </a:cubicBezTo>
                  <a:cubicBezTo>
                    <a:pt x="5558" y="2036"/>
                    <a:pt x="5499" y="1994"/>
                    <a:pt x="5439" y="1958"/>
                  </a:cubicBezTo>
                  <a:cubicBezTo>
                    <a:pt x="5419" y="1946"/>
                    <a:pt x="5399" y="1935"/>
                    <a:pt x="5380" y="1923"/>
                  </a:cubicBezTo>
                  <a:cubicBezTo>
                    <a:pt x="5323" y="1890"/>
                    <a:pt x="5263" y="1856"/>
                    <a:pt x="5214" y="1812"/>
                  </a:cubicBezTo>
                  <a:cubicBezTo>
                    <a:pt x="5188" y="1789"/>
                    <a:pt x="5167" y="1765"/>
                    <a:pt x="5149" y="1740"/>
                  </a:cubicBezTo>
                  <a:cubicBezTo>
                    <a:pt x="5112" y="1687"/>
                    <a:pt x="5088" y="1624"/>
                    <a:pt x="5074" y="1546"/>
                  </a:cubicBezTo>
                  <a:cubicBezTo>
                    <a:pt x="5061" y="1476"/>
                    <a:pt x="5058" y="1401"/>
                    <a:pt x="5055" y="1329"/>
                  </a:cubicBezTo>
                  <a:cubicBezTo>
                    <a:pt x="5051" y="1216"/>
                    <a:pt x="5046" y="1098"/>
                    <a:pt x="5005" y="996"/>
                  </a:cubicBezTo>
                  <a:cubicBezTo>
                    <a:pt x="4969" y="905"/>
                    <a:pt x="4905" y="826"/>
                    <a:pt x="4815" y="762"/>
                  </a:cubicBezTo>
                  <a:cubicBezTo>
                    <a:pt x="4737" y="706"/>
                    <a:pt x="4639" y="662"/>
                    <a:pt x="4531" y="635"/>
                  </a:cubicBezTo>
                  <a:cubicBezTo>
                    <a:pt x="4488" y="624"/>
                    <a:pt x="4442" y="616"/>
                    <a:pt x="4386" y="609"/>
                  </a:cubicBezTo>
                  <a:cubicBezTo>
                    <a:pt x="4356" y="605"/>
                    <a:pt x="4325" y="601"/>
                    <a:pt x="4296" y="598"/>
                  </a:cubicBezTo>
                  <a:cubicBezTo>
                    <a:pt x="4284" y="596"/>
                    <a:pt x="4271" y="595"/>
                    <a:pt x="4259" y="593"/>
                  </a:cubicBezTo>
                  <a:cubicBezTo>
                    <a:pt x="4163" y="582"/>
                    <a:pt x="4060" y="567"/>
                    <a:pt x="3968" y="539"/>
                  </a:cubicBezTo>
                  <a:cubicBezTo>
                    <a:pt x="3865" y="508"/>
                    <a:pt x="3771" y="465"/>
                    <a:pt x="3662" y="400"/>
                  </a:cubicBezTo>
                  <a:cubicBezTo>
                    <a:pt x="3642" y="388"/>
                    <a:pt x="3621" y="375"/>
                    <a:pt x="3597" y="360"/>
                  </a:cubicBezTo>
                  <a:cubicBezTo>
                    <a:pt x="3495" y="296"/>
                    <a:pt x="3403" y="239"/>
                    <a:pt x="3305" y="186"/>
                  </a:cubicBezTo>
                  <a:cubicBezTo>
                    <a:pt x="3189" y="123"/>
                    <a:pt x="3087" y="80"/>
                    <a:pt x="2995" y="52"/>
                  </a:cubicBezTo>
                  <a:cubicBezTo>
                    <a:pt x="2886" y="20"/>
                    <a:pt x="2782" y="4"/>
                    <a:pt x="2685" y="4"/>
                  </a:cubicBezTo>
                  <a:cubicBezTo>
                    <a:pt x="2675" y="4"/>
                    <a:pt x="2665" y="4"/>
                    <a:pt x="2656" y="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7" name="Freeform 64">
              <a:extLst>
                <a:ext uri="{FF2B5EF4-FFF2-40B4-BE49-F238E27FC236}">
                  <a16:creationId xmlns:a16="http://schemas.microsoft.com/office/drawing/2014/main" id="{2892AAA8-5632-4A2A-9636-1DA1ABC463C4}"/>
                </a:ext>
              </a:extLst>
            </p:cNvPr>
            <p:cNvSpPr>
              <a:spLocks noEditPoints="1"/>
            </p:cNvSpPr>
            <p:nvPr/>
          </p:nvSpPr>
          <p:spPr bwMode="auto">
            <a:xfrm>
              <a:off x="3444" y="-266"/>
              <a:ext cx="4600" cy="4849"/>
            </a:xfrm>
            <a:custGeom>
              <a:avLst/>
              <a:gdLst>
                <a:gd name="T0" fmla="*/ 2074 w 6215"/>
                <a:gd name="T1" fmla="*/ 5992 h 6552"/>
                <a:gd name="T2" fmla="*/ 1512 w 6215"/>
                <a:gd name="T3" fmla="*/ 5449 h 6552"/>
                <a:gd name="T4" fmla="*/ 365 w 6215"/>
                <a:gd name="T5" fmla="*/ 4828 h 6552"/>
                <a:gd name="T6" fmla="*/ 5 w 6215"/>
                <a:gd name="T7" fmla="*/ 3935 h 6552"/>
                <a:gd name="T8" fmla="*/ 184 w 6215"/>
                <a:gd name="T9" fmla="*/ 2907 h 6552"/>
                <a:gd name="T10" fmla="*/ 246 w 6215"/>
                <a:gd name="T11" fmla="*/ 2317 h 6552"/>
                <a:gd name="T12" fmla="*/ 528 w 6215"/>
                <a:gd name="T13" fmla="*/ 1657 h 6552"/>
                <a:gd name="T14" fmla="*/ 1108 w 6215"/>
                <a:gd name="T15" fmla="*/ 865 h 6552"/>
                <a:gd name="T16" fmla="*/ 1650 w 6215"/>
                <a:gd name="T17" fmla="*/ 536 h 6552"/>
                <a:gd name="T18" fmla="*/ 2087 w 6215"/>
                <a:gd name="T19" fmla="*/ 272 h 6552"/>
                <a:gd name="T20" fmla="*/ 2713 w 6215"/>
                <a:gd name="T21" fmla="*/ 0 h 6552"/>
                <a:gd name="T22" fmla="*/ 3663 w 6215"/>
                <a:gd name="T23" fmla="*/ 371 h 6552"/>
                <a:gd name="T24" fmla="*/ 4339 w 6215"/>
                <a:gd name="T25" fmla="*/ 587 h 6552"/>
                <a:gd name="T26" fmla="*/ 4611 w 6215"/>
                <a:gd name="T27" fmla="*/ 636 h 6552"/>
                <a:gd name="T28" fmla="*/ 5117 w 6215"/>
                <a:gd name="T29" fmla="*/ 1340 h 6552"/>
                <a:gd name="T30" fmla="*/ 5278 w 6215"/>
                <a:gd name="T31" fmla="*/ 1828 h 6552"/>
                <a:gd name="T32" fmla="*/ 5693 w 6215"/>
                <a:gd name="T33" fmla="*/ 2085 h 6552"/>
                <a:gd name="T34" fmla="*/ 6158 w 6215"/>
                <a:gd name="T35" fmla="*/ 2728 h 6552"/>
                <a:gd name="T36" fmla="*/ 5728 w 6215"/>
                <a:gd name="T37" fmla="*/ 3959 h 6552"/>
                <a:gd name="T38" fmla="*/ 5354 w 6215"/>
                <a:gd name="T39" fmla="*/ 4440 h 6552"/>
                <a:gd name="T40" fmla="*/ 5190 w 6215"/>
                <a:gd name="T41" fmla="*/ 4955 h 6552"/>
                <a:gd name="T42" fmla="*/ 4435 w 6215"/>
                <a:gd name="T43" fmla="*/ 5768 h 6552"/>
                <a:gd name="T44" fmla="*/ 3030 w 6215"/>
                <a:gd name="T45" fmla="*/ 6543 h 6552"/>
                <a:gd name="T46" fmla="*/ 2375 w 6215"/>
                <a:gd name="T47" fmla="*/ 73 h 6552"/>
                <a:gd name="T48" fmla="*/ 1777 w 6215"/>
                <a:gd name="T49" fmla="*/ 483 h 6552"/>
                <a:gd name="T50" fmla="*/ 1327 w 6215"/>
                <a:gd name="T51" fmla="*/ 695 h 6552"/>
                <a:gd name="T52" fmla="*/ 674 w 6215"/>
                <a:gd name="T53" fmla="*/ 1426 h 6552"/>
                <a:gd name="T54" fmla="*/ 308 w 6215"/>
                <a:gd name="T55" fmla="*/ 2089 h 6552"/>
                <a:gd name="T56" fmla="*/ 218 w 6215"/>
                <a:gd name="T57" fmla="*/ 2637 h 6552"/>
                <a:gd name="T58" fmla="*/ 7 w 6215"/>
                <a:gd name="T59" fmla="*/ 3687 h 6552"/>
                <a:gd name="T60" fmla="*/ 209 w 6215"/>
                <a:gd name="T61" fmla="*/ 4635 h 6552"/>
                <a:gd name="T62" fmla="*/ 1034 w 6215"/>
                <a:gd name="T63" fmla="*/ 5209 h 6552"/>
                <a:gd name="T64" fmla="*/ 1912 w 6215"/>
                <a:gd name="T65" fmla="*/ 5799 h 6552"/>
                <a:gd name="T66" fmla="*/ 2337 w 6215"/>
                <a:gd name="T67" fmla="*/ 6284 h 6552"/>
                <a:gd name="T68" fmla="*/ 3403 w 6215"/>
                <a:gd name="T69" fmla="*/ 6451 h 6552"/>
                <a:gd name="T70" fmla="*/ 4790 w 6215"/>
                <a:gd name="T71" fmla="*/ 5457 h 6552"/>
                <a:gd name="T72" fmla="*/ 5269 w 6215"/>
                <a:gd name="T73" fmla="*/ 4761 h 6552"/>
                <a:gd name="T74" fmla="*/ 5398 w 6215"/>
                <a:gd name="T75" fmla="*/ 4345 h 6552"/>
                <a:gd name="T76" fmla="*/ 6010 w 6215"/>
                <a:gd name="T77" fmla="*/ 3649 h 6552"/>
                <a:gd name="T78" fmla="*/ 6036 w 6215"/>
                <a:gd name="T79" fmla="*/ 2466 h 6552"/>
                <a:gd name="T80" fmla="*/ 5511 w 6215"/>
                <a:gd name="T81" fmla="*/ 1966 h 6552"/>
                <a:gd name="T82" fmla="*/ 5210 w 6215"/>
                <a:gd name="T83" fmla="*/ 1759 h 6552"/>
                <a:gd name="T84" fmla="*/ 5075 w 6215"/>
                <a:gd name="T85" fmla="*/ 1014 h 6552"/>
                <a:gd name="T86" fmla="*/ 4465 w 6215"/>
                <a:gd name="T87" fmla="*/ 606 h 6552"/>
                <a:gd name="T88" fmla="*/ 4047 w 6215"/>
                <a:gd name="T89" fmla="*/ 535 h 6552"/>
                <a:gd name="T90" fmla="*/ 3572 w 6215"/>
                <a:gd name="T91" fmla="*/ 319 h 6552"/>
                <a:gd name="T92" fmla="*/ 2705 w 6215"/>
                <a:gd name="T93" fmla="*/ 1 h 6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15" h="6552">
                  <a:moveTo>
                    <a:pt x="2654" y="6492"/>
                  </a:moveTo>
                  <a:cubicBezTo>
                    <a:pt x="2546" y="6451"/>
                    <a:pt x="2442" y="6383"/>
                    <a:pt x="2337" y="6284"/>
                  </a:cubicBezTo>
                  <a:cubicBezTo>
                    <a:pt x="2242" y="6196"/>
                    <a:pt x="2158" y="6096"/>
                    <a:pt x="2074" y="5992"/>
                  </a:cubicBezTo>
                  <a:cubicBezTo>
                    <a:pt x="2064" y="5981"/>
                    <a:pt x="2064" y="5981"/>
                    <a:pt x="2064" y="5981"/>
                  </a:cubicBezTo>
                  <a:cubicBezTo>
                    <a:pt x="2015" y="5920"/>
                    <a:pt x="1964" y="5858"/>
                    <a:pt x="1912" y="5799"/>
                  </a:cubicBezTo>
                  <a:cubicBezTo>
                    <a:pt x="1785" y="5658"/>
                    <a:pt x="1651" y="5540"/>
                    <a:pt x="1512" y="5449"/>
                  </a:cubicBezTo>
                  <a:cubicBezTo>
                    <a:pt x="1424" y="5391"/>
                    <a:pt x="1323" y="5337"/>
                    <a:pt x="1203" y="5283"/>
                  </a:cubicBezTo>
                  <a:cubicBezTo>
                    <a:pt x="1148" y="5258"/>
                    <a:pt x="1090" y="5234"/>
                    <a:pt x="1034" y="5210"/>
                  </a:cubicBezTo>
                  <a:cubicBezTo>
                    <a:pt x="796" y="5109"/>
                    <a:pt x="550" y="5005"/>
                    <a:pt x="365" y="4828"/>
                  </a:cubicBezTo>
                  <a:cubicBezTo>
                    <a:pt x="305" y="4771"/>
                    <a:pt x="253" y="4706"/>
                    <a:pt x="208" y="4635"/>
                  </a:cubicBezTo>
                  <a:cubicBezTo>
                    <a:pt x="130" y="4510"/>
                    <a:pt x="74" y="4362"/>
                    <a:pt x="37" y="4184"/>
                  </a:cubicBezTo>
                  <a:cubicBezTo>
                    <a:pt x="21" y="4104"/>
                    <a:pt x="10" y="4020"/>
                    <a:pt x="5" y="3935"/>
                  </a:cubicBezTo>
                  <a:cubicBezTo>
                    <a:pt x="0" y="3854"/>
                    <a:pt x="0" y="3770"/>
                    <a:pt x="6" y="3687"/>
                  </a:cubicBezTo>
                  <a:cubicBezTo>
                    <a:pt x="18" y="3515"/>
                    <a:pt x="66" y="3345"/>
                    <a:pt x="112" y="3181"/>
                  </a:cubicBezTo>
                  <a:cubicBezTo>
                    <a:pt x="138" y="3091"/>
                    <a:pt x="164" y="2998"/>
                    <a:pt x="184" y="2907"/>
                  </a:cubicBezTo>
                  <a:cubicBezTo>
                    <a:pt x="206" y="2806"/>
                    <a:pt x="216" y="2717"/>
                    <a:pt x="217" y="2637"/>
                  </a:cubicBezTo>
                  <a:cubicBezTo>
                    <a:pt x="217" y="2610"/>
                    <a:pt x="218" y="2582"/>
                    <a:pt x="219" y="2555"/>
                  </a:cubicBezTo>
                  <a:cubicBezTo>
                    <a:pt x="222" y="2475"/>
                    <a:pt x="231" y="2395"/>
                    <a:pt x="246" y="2317"/>
                  </a:cubicBezTo>
                  <a:cubicBezTo>
                    <a:pt x="261" y="2240"/>
                    <a:pt x="281" y="2163"/>
                    <a:pt x="307" y="2088"/>
                  </a:cubicBezTo>
                  <a:cubicBezTo>
                    <a:pt x="333" y="2015"/>
                    <a:pt x="365" y="1941"/>
                    <a:pt x="402" y="1869"/>
                  </a:cubicBezTo>
                  <a:cubicBezTo>
                    <a:pt x="438" y="1798"/>
                    <a:pt x="481" y="1727"/>
                    <a:pt x="528" y="1657"/>
                  </a:cubicBezTo>
                  <a:cubicBezTo>
                    <a:pt x="579" y="1583"/>
                    <a:pt x="627" y="1503"/>
                    <a:pt x="673" y="1425"/>
                  </a:cubicBezTo>
                  <a:cubicBezTo>
                    <a:pt x="749" y="1298"/>
                    <a:pt x="828" y="1166"/>
                    <a:pt x="920" y="1062"/>
                  </a:cubicBezTo>
                  <a:cubicBezTo>
                    <a:pt x="992" y="980"/>
                    <a:pt x="1050" y="919"/>
                    <a:pt x="1108" y="865"/>
                  </a:cubicBezTo>
                  <a:cubicBezTo>
                    <a:pt x="1181" y="797"/>
                    <a:pt x="1253" y="741"/>
                    <a:pt x="1327" y="694"/>
                  </a:cubicBezTo>
                  <a:cubicBezTo>
                    <a:pt x="1409" y="643"/>
                    <a:pt x="1503" y="595"/>
                    <a:pt x="1605" y="554"/>
                  </a:cubicBezTo>
                  <a:cubicBezTo>
                    <a:pt x="1620" y="548"/>
                    <a:pt x="1636" y="541"/>
                    <a:pt x="1650" y="536"/>
                  </a:cubicBezTo>
                  <a:cubicBezTo>
                    <a:pt x="1694" y="518"/>
                    <a:pt x="1735" y="502"/>
                    <a:pt x="1776" y="483"/>
                  </a:cubicBezTo>
                  <a:cubicBezTo>
                    <a:pt x="1807" y="468"/>
                    <a:pt x="1836" y="453"/>
                    <a:pt x="1863" y="437"/>
                  </a:cubicBezTo>
                  <a:cubicBezTo>
                    <a:pt x="1941" y="391"/>
                    <a:pt x="2015" y="330"/>
                    <a:pt x="2087" y="272"/>
                  </a:cubicBezTo>
                  <a:cubicBezTo>
                    <a:pt x="2178" y="199"/>
                    <a:pt x="2272" y="122"/>
                    <a:pt x="2375" y="73"/>
                  </a:cubicBezTo>
                  <a:cubicBezTo>
                    <a:pt x="2475" y="24"/>
                    <a:pt x="2586" y="0"/>
                    <a:pt x="2704" y="0"/>
                  </a:cubicBezTo>
                  <a:cubicBezTo>
                    <a:pt x="2707" y="0"/>
                    <a:pt x="2710" y="0"/>
                    <a:pt x="2713" y="0"/>
                  </a:cubicBezTo>
                  <a:cubicBezTo>
                    <a:pt x="2821" y="1"/>
                    <a:pt x="2937" y="22"/>
                    <a:pt x="3058" y="63"/>
                  </a:cubicBezTo>
                  <a:cubicBezTo>
                    <a:pt x="3233" y="121"/>
                    <a:pt x="3406" y="221"/>
                    <a:pt x="3573" y="318"/>
                  </a:cubicBezTo>
                  <a:cubicBezTo>
                    <a:pt x="3604" y="337"/>
                    <a:pt x="3633" y="354"/>
                    <a:pt x="3663" y="371"/>
                  </a:cubicBezTo>
                  <a:cubicBezTo>
                    <a:pt x="3687" y="384"/>
                    <a:pt x="3709" y="397"/>
                    <a:pt x="3731" y="408"/>
                  </a:cubicBezTo>
                  <a:cubicBezTo>
                    <a:pt x="3837" y="465"/>
                    <a:pt x="3937" y="505"/>
                    <a:pt x="4047" y="534"/>
                  </a:cubicBezTo>
                  <a:cubicBezTo>
                    <a:pt x="4138" y="559"/>
                    <a:pt x="4233" y="573"/>
                    <a:pt x="4339" y="587"/>
                  </a:cubicBezTo>
                  <a:cubicBezTo>
                    <a:pt x="4347" y="589"/>
                    <a:pt x="4347" y="589"/>
                    <a:pt x="4347" y="589"/>
                  </a:cubicBezTo>
                  <a:cubicBezTo>
                    <a:pt x="4386" y="594"/>
                    <a:pt x="4426" y="599"/>
                    <a:pt x="4465" y="605"/>
                  </a:cubicBezTo>
                  <a:cubicBezTo>
                    <a:pt x="4520" y="614"/>
                    <a:pt x="4567" y="624"/>
                    <a:pt x="4611" y="636"/>
                  </a:cubicBezTo>
                  <a:cubicBezTo>
                    <a:pt x="4718" y="667"/>
                    <a:pt x="4815" y="714"/>
                    <a:pt x="4893" y="773"/>
                  </a:cubicBezTo>
                  <a:cubicBezTo>
                    <a:pt x="4981" y="840"/>
                    <a:pt x="5042" y="921"/>
                    <a:pt x="5076" y="1014"/>
                  </a:cubicBezTo>
                  <a:cubicBezTo>
                    <a:pt x="5113" y="1115"/>
                    <a:pt x="5115" y="1229"/>
                    <a:pt x="5117" y="1340"/>
                  </a:cubicBezTo>
                  <a:cubicBezTo>
                    <a:pt x="5119" y="1414"/>
                    <a:pt x="5121" y="1491"/>
                    <a:pt x="5133" y="1562"/>
                  </a:cubicBezTo>
                  <a:cubicBezTo>
                    <a:pt x="5146" y="1642"/>
                    <a:pt x="5171" y="1706"/>
                    <a:pt x="5210" y="1758"/>
                  </a:cubicBezTo>
                  <a:cubicBezTo>
                    <a:pt x="5229" y="1784"/>
                    <a:pt x="5251" y="1807"/>
                    <a:pt x="5278" y="1828"/>
                  </a:cubicBezTo>
                  <a:cubicBezTo>
                    <a:pt x="5329" y="1870"/>
                    <a:pt x="5389" y="1902"/>
                    <a:pt x="5448" y="1932"/>
                  </a:cubicBezTo>
                  <a:cubicBezTo>
                    <a:pt x="5469" y="1943"/>
                    <a:pt x="5491" y="1954"/>
                    <a:pt x="5512" y="1966"/>
                  </a:cubicBezTo>
                  <a:cubicBezTo>
                    <a:pt x="5574" y="1999"/>
                    <a:pt x="5635" y="2040"/>
                    <a:pt x="5693" y="2085"/>
                  </a:cubicBezTo>
                  <a:cubicBezTo>
                    <a:pt x="5751" y="2131"/>
                    <a:pt x="5806" y="2182"/>
                    <a:pt x="5858" y="2236"/>
                  </a:cubicBezTo>
                  <a:cubicBezTo>
                    <a:pt x="5927" y="2309"/>
                    <a:pt x="5987" y="2386"/>
                    <a:pt x="6036" y="2466"/>
                  </a:cubicBezTo>
                  <a:cubicBezTo>
                    <a:pt x="6089" y="2551"/>
                    <a:pt x="6130" y="2640"/>
                    <a:pt x="6158" y="2728"/>
                  </a:cubicBezTo>
                  <a:cubicBezTo>
                    <a:pt x="6204" y="2880"/>
                    <a:pt x="6215" y="3046"/>
                    <a:pt x="6189" y="3208"/>
                  </a:cubicBezTo>
                  <a:cubicBezTo>
                    <a:pt x="6163" y="3368"/>
                    <a:pt x="6101" y="3521"/>
                    <a:pt x="6010" y="3650"/>
                  </a:cubicBezTo>
                  <a:cubicBezTo>
                    <a:pt x="5931" y="3763"/>
                    <a:pt x="5828" y="3863"/>
                    <a:pt x="5728" y="3959"/>
                  </a:cubicBezTo>
                  <a:cubicBezTo>
                    <a:pt x="5666" y="4019"/>
                    <a:pt x="5603" y="4080"/>
                    <a:pt x="5546" y="4143"/>
                  </a:cubicBezTo>
                  <a:cubicBezTo>
                    <a:pt x="5483" y="4214"/>
                    <a:pt x="5435" y="4280"/>
                    <a:pt x="5398" y="4346"/>
                  </a:cubicBezTo>
                  <a:cubicBezTo>
                    <a:pt x="5381" y="4377"/>
                    <a:pt x="5366" y="4409"/>
                    <a:pt x="5354" y="4440"/>
                  </a:cubicBezTo>
                  <a:cubicBezTo>
                    <a:pt x="5330" y="4503"/>
                    <a:pt x="5315" y="4569"/>
                    <a:pt x="5301" y="4632"/>
                  </a:cubicBezTo>
                  <a:cubicBezTo>
                    <a:pt x="5292" y="4674"/>
                    <a:pt x="5282" y="4718"/>
                    <a:pt x="5269" y="4761"/>
                  </a:cubicBezTo>
                  <a:cubicBezTo>
                    <a:pt x="5250" y="4825"/>
                    <a:pt x="5224" y="4891"/>
                    <a:pt x="5190" y="4955"/>
                  </a:cubicBezTo>
                  <a:cubicBezTo>
                    <a:pt x="5159" y="5014"/>
                    <a:pt x="5122" y="5075"/>
                    <a:pt x="5078" y="5135"/>
                  </a:cubicBezTo>
                  <a:cubicBezTo>
                    <a:pt x="5004" y="5238"/>
                    <a:pt x="4909" y="5344"/>
                    <a:pt x="4790" y="5458"/>
                  </a:cubicBezTo>
                  <a:cubicBezTo>
                    <a:pt x="4686" y="5558"/>
                    <a:pt x="4569" y="5660"/>
                    <a:pt x="4435" y="5768"/>
                  </a:cubicBezTo>
                  <a:cubicBezTo>
                    <a:pt x="4301" y="5875"/>
                    <a:pt x="4164" y="5977"/>
                    <a:pt x="4059" y="6054"/>
                  </a:cubicBezTo>
                  <a:cubicBezTo>
                    <a:pt x="3847" y="6210"/>
                    <a:pt x="3638" y="6357"/>
                    <a:pt x="3404" y="6452"/>
                  </a:cubicBezTo>
                  <a:cubicBezTo>
                    <a:pt x="3277" y="6503"/>
                    <a:pt x="3152" y="6534"/>
                    <a:pt x="3030" y="6543"/>
                  </a:cubicBezTo>
                  <a:cubicBezTo>
                    <a:pt x="3005" y="6545"/>
                    <a:pt x="2980" y="6546"/>
                    <a:pt x="2955" y="6546"/>
                  </a:cubicBezTo>
                  <a:cubicBezTo>
                    <a:pt x="2848" y="6546"/>
                    <a:pt x="2747" y="6528"/>
                    <a:pt x="2654" y="6492"/>
                  </a:cubicBezTo>
                  <a:moveTo>
                    <a:pt x="2375" y="73"/>
                  </a:moveTo>
                  <a:cubicBezTo>
                    <a:pt x="2272" y="123"/>
                    <a:pt x="2178" y="199"/>
                    <a:pt x="2087" y="273"/>
                  </a:cubicBezTo>
                  <a:cubicBezTo>
                    <a:pt x="2016" y="331"/>
                    <a:pt x="1941" y="391"/>
                    <a:pt x="1863" y="438"/>
                  </a:cubicBezTo>
                  <a:cubicBezTo>
                    <a:pt x="1837" y="454"/>
                    <a:pt x="1807" y="469"/>
                    <a:pt x="1777" y="483"/>
                  </a:cubicBezTo>
                  <a:cubicBezTo>
                    <a:pt x="1735" y="503"/>
                    <a:pt x="1694" y="519"/>
                    <a:pt x="1651" y="536"/>
                  </a:cubicBezTo>
                  <a:cubicBezTo>
                    <a:pt x="1636" y="542"/>
                    <a:pt x="1621" y="548"/>
                    <a:pt x="1606" y="554"/>
                  </a:cubicBezTo>
                  <a:cubicBezTo>
                    <a:pt x="1503" y="596"/>
                    <a:pt x="1410" y="643"/>
                    <a:pt x="1327" y="695"/>
                  </a:cubicBezTo>
                  <a:cubicBezTo>
                    <a:pt x="1253" y="741"/>
                    <a:pt x="1182" y="797"/>
                    <a:pt x="1108" y="866"/>
                  </a:cubicBezTo>
                  <a:cubicBezTo>
                    <a:pt x="1050" y="920"/>
                    <a:pt x="992" y="980"/>
                    <a:pt x="920" y="1062"/>
                  </a:cubicBezTo>
                  <a:cubicBezTo>
                    <a:pt x="829" y="1166"/>
                    <a:pt x="750" y="1298"/>
                    <a:pt x="674" y="1426"/>
                  </a:cubicBezTo>
                  <a:cubicBezTo>
                    <a:pt x="628" y="1503"/>
                    <a:pt x="580" y="1584"/>
                    <a:pt x="529" y="1658"/>
                  </a:cubicBezTo>
                  <a:cubicBezTo>
                    <a:pt x="481" y="1727"/>
                    <a:pt x="439" y="1798"/>
                    <a:pt x="402" y="1869"/>
                  </a:cubicBezTo>
                  <a:cubicBezTo>
                    <a:pt x="365" y="1941"/>
                    <a:pt x="334" y="2015"/>
                    <a:pt x="308" y="2089"/>
                  </a:cubicBezTo>
                  <a:cubicBezTo>
                    <a:pt x="282" y="2163"/>
                    <a:pt x="261" y="2240"/>
                    <a:pt x="247" y="2317"/>
                  </a:cubicBezTo>
                  <a:cubicBezTo>
                    <a:pt x="232" y="2395"/>
                    <a:pt x="223" y="2475"/>
                    <a:pt x="220" y="2555"/>
                  </a:cubicBezTo>
                  <a:cubicBezTo>
                    <a:pt x="218" y="2582"/>
                    <a:pt x="218" y="2610"/>
                    <a:pt x="218" y="2637"/>
                  </a:cubicBezTo>
                  <a:cubicBezTo>
                    <a:pt x="217" y="2717"/>
                    <a:pt x="206" y="2806"/>
                    <a:pt x="185" y="2907"/>
                  </a:cubicBezTo>
                  <a:cubicBezTo>
                    <a:pt x="165" y="2998"/>
                    <a:pt x="139" y="3091"/>
                    <a:pt x="113" y="3181"/>
                  </a:cubicBezTo>
                  <a:cubicBezTo>
                    <a:pt x="67" y="3346"/>
                    <a:pt x="18" y="3516"/>
                    <a:pt x="7" y="3687"/>
                  </a:cubicBezTo>
                  <a:cubicBezTo>
                    <a:pt x="1" y="3770"/>
                    <a:pt x="1" y="3854"/>
                    <a:pt x="6" y="3935"/>
                  </a:cubicBezTo>
                  <a:cubicBezTo>
                    <a:pt x="11" y="4020"/>
                    <a:pt x="21" y="4104"/>
                    <a:pt x="38" y="4183"/>
                  </a:cubicBezTo>
                  <a:cubicBezTo>
                    <a:pt x="75" y="4362"/>
                    <a:pt x="131" y="4510"/>
                    <a:pt x="209" y="4635"/>
                  </a:cubicBezTo>
                  <a:cubicBezTo>
                    <a:pt x="253" y="4706"/>
                    <a:pt x="306" y="4770"/>
                    <a:pt x="365" y="4827"/>
                  </a:cubicBezTo>
                  <a:cubicBezTo>
                    <a:pt x="448" y="4907"/>
                    <a:pt x="551" y="4979"/>
                    <a:pt x="679" y="5047"/>
                  </a:cubicBezTo>
                  <a:cubicBezTo>
                    <a:pt x="793" y="5107"/>
                    <a:pt x="915" y="5159"/>
                    <a:pt x="1034" y="5209"/>
                  </a:cubicBezTo>
                  <a:cubicBezTo>
                    <a:pt x="1090" y="5233"/>
                    <a:pt x="1148" y="5257"/>
                    <a:pt x="1204" y="5282"/>
                  </a:cubicBezTo>
                  <a:cubicBezTo>
                    <a:pt x="1323" y="5336"/>
                    <a:pt x="1424" y="5390"/>
                    <a:pt x="1513" y="5449"/>
                  </a:cubicBezTo>
                  <a:cubicBezTo>
                    <a:pt x="1652" y="5540"/>
                    <a:pt x="1786" y="5658"/>
                    <a:pt x="1912" y="5799"/>
                  </a:cubicBezTo>
                  <a:cubicBezTo>
                    <a:pt x="1964" y="5857"/>
                    <a:pt x="2015" y="5920"/>
                    <a:pt x="2065" y="5980"/>
                  </a:cubicBezTo>
                  <a:cubicBezTo>
                    <a:pt x="2074" y="5992"/>
                    <a:pt x="2074" y="5992"/>
                    <a:pt x="2074" y="5992"/>
                  </a:cubicBezTo>
                  <a:cubicBezTo>
                    <a:pt x="2159" y="6095"/>
                    <a:pt x="2243" y="6196"/>
                    <a:pt x="2337" y="6284"/>
                  </a:cubicBezTo>
                  <a:cubicBezTo>
                    <a:pt x="2443" y="6382"/>
                    <a:pt x="2547" y="6450"/>
                    <a:pt x="2654" y="6492"/>
                  </a:cubicBezTo>
                  <a:cubicBezTo>
                    <a:pt x="2769" y="6535"/>
                    <a:pt x="2895" y="6552"/>
                    <a:pt x="3030" y="6542"/>
                  </a:cubicBezTo>
                  <a:cubicBezTo>
                    <a:pt x="3151" y="6533"/>
                    <a:pt x="3277" y="6502"/>
                    <a:pt x="3403" y="6451"/>
                  </a:cubicBezTo>
                  <a:cubicBezTo>
                    <a:pt x="3637" y="6357"/>
                    <a:pt x="3847" y="6209"/>
                    <a:pt x="4058" y="6054"/>
                  </a:cubicBezTo>
                  <a:cubicBezTo>
                    <a:pt x="4163" y="5977"/>
                    <a:pt x="4301" y="5874"/>
                    <a:pt x="4434" y="5767"/>
                  </a:cubicBezTo>
                  <a:cubicBezTo>
                    <a:pt x="4569" y="5659"/>
                    <a:pt x="4685" y="5558"/>
                    <a:pt x="4790" y="5457"/>
                  </a:cubicBezTo>
                  <a:cubicBezTo>
                    <a:pt x="4909" y="5343"/>
                    <a:pt x="5003" y="5237"/>
                    <a:pt x="5077" y="5135"/>
                  </a:cubicBezTo>
                  <a:cubicBezTo>
                    <a:pt x="5121" y="5074"/>
                    <a:pt x="5159" y="5014"/>
                    <a:pt x="5190" y="4954"/>
                  </a:cubicBezTo>
                  <a:cubicBezTo>
                    <a:pt x="5223" y="4890"/>
                    <a:pt x="5250" y="4825"/>
                    <a:pt x="5269" y="4761"/>
                  </a:cubicBezTo>
                  <a:cubicBezTo>
                    <a:pt x="5281" y="4718"/>
                    <a:pt x="5291" y="4674"/>
                    <a:pt x="5300" y="4632"/>
                  </a:cubicBezTo>
                  <a:cubicBezTo>
                    <a:pt x="5315" y="4568"/>
                    <a:pt x="5329" y="4503"/>
                    <a:pt x="5353" y="4440"/>
                  </a:cubicBezTo>
                  <a:cubicBezTo>
                    <a:pt x="5366" y="4408"/>
                    <a:pt x="5381" y="4376"/>
                    <a:pt x="5398" y="4345"/>
                  </a:cubicBezTo>
                  <a:cubicBezTo>
                    <a:pt x="5434" y="4280"/>
                    <a:pt x="5482" y="4214"/>
                    <a:pt x="5546" y="4143"/>
                  </a:cubicBezTo>
                  <a:cubicBezTo>
                    <a:pt x="5603" y="4079"/>
                    <a:pt x="5666" y="4018"/>
                    <a:pt x="5727" y="3959"/>
                  </a:cubicBezTo>
                  <a:cubicBezTo>
                    <a:pt x="5827" y="3862"/>
                    <a:pt x="5930" y="3762"/>
                    <a:pt x="6010" y="3649"/>
                  </a:cubicBezTo>
                  <a:cubicBezTo>
                    <a:pt x="6100" y="3521"/>
                    <a:pt x="6162" y="3368"/>
                    <a:pt x="6188" y="3208"/>
                  </a:cubicBezTo>
                  <a:cubicBezTo>
                    <a:pt x="6214" y="3046"/>
                    <a:pt x="6204" y="2880"/>
                    <a:pt x="6157" y="2729"/>
                  </a:cubicBezTo>
                  <a:cubicBezTo>
                    <a:pt x="6129" y="2640"/>
                    <a:pt x="6089" y="2552"/>
                    <a:pt x="6036" y="2466"/>
                  </a:cubicBezTo>
                  <a:cubicBezTo>
                    <a:pt x="5986" y="2387"/>
                    <a:pt x="5927" y="2310"/>
                    <a:pt x="5858" y="2237"/>
                  </a:cubicBezTo>
                  <a:cubicBezTo>
                    <a:pt x="5806" y="2182"/>
                    <a:pt x="5750" y="2131"/>
                    <a:pt x="5693" y="2086"/>
                  </a:cubicBezTo>
                  <a:cubicBezTo>
                    <a:pt x="5634" y="2040"/>
                    <a:pt x="5573" y="2000"/>
                    <a:pt x="5511" y="1966"/>
                  </a:cubicBezTo>
                  <a:cubicBezTo>
                    <a:pt x="5491" y="1955"/>
                    <a:pt x="5469" y="1944"/>
                    <a:pt x="5448" y="1933"/>
                  </a:cubicBezTo>
                  <a:cubicBezTo>
                    <a:pt x="5389" y="1902"/>
                    <a:pt x="5328" y="1871"/>
                    <a:pt x="5277" y="1829"/>
                  </a:cubicBezTo>
                  <a:cubicBezTo>
                    <a:pt x="5251" y="1807"/>
                    <a:pt x="5229" y="1784"/>
                    <a:pt x="5210" y="1759"/>
                  </a:cubicBezTo>
                  <a:cubicBezTo>
                    <a:pt x="5171" y="1706"/>
                    <a:pt x="5145" y="1642"/>
                    <a:pt x="5132" y="1562"/>
                  </a:cubicBezTo>
                  <a:cubicBezTo>
                    <a:pt x="5120" y="1491"/>
                    <a:pt x="5118" y="1414"/>
                    <a:pt x="5117" y="1340"/>
                  </a:cubicBezTo>
                  <a:cubicBezTo>
                    <a:pt x="5114" y="1229"/>
                    <a:pt x="5112" y="1115"/>
                    <a:pt x="5075" y="1014"/>
                  </a:cubicBezTo>
                  <a:cubicBezTo>
                    <a:pt x="5042" y="921"/>
                    <a:pt x="4980" y="840"/>
                    <a:pt x="4892" y="773"/>
                  </a:cubicBezTo>
                  <a:cubicBezTo>
                    <a:pt x="4815" y="715"/>
                    <a:pt x="4718" y="668"/>
                    <a:pt x="4611" y="637"/>
                  </a:cubicBezTo>
                  <a:cubicBezTo>
                    <a:pt x="4567" y="625"/>
                    <a:pt x="4519" y="615"/>
                    <a:pt x="4465" y="606"/>
                  </a:cubicBezTo>
                  <a:cubicBezTo>
                    <a:pt x="4426" y="600"/>
                    <a:pt x="4386" y="594"/>
                    <a:pt x="4346" y="589"/>
                  </a:cubicBezTo>
                  <a:cubicBezTo>
                    <a:pt x="4339" y="588"/>
                    <a:pt x="4339" y="588"/>
                    <a:pt x="4339" y="588"/>
                  </a:cubicBezTo>
                  <a:cubicBezTo>
                    <a:pt x="4233" y="574"/>
                    <a:pt x="4137" y="560"/>
                    <a:pt x="4047" y="535"/>
                  </a:cubicBezTo>
                  <a:cubicBezTo>
                    <a:pt x="3937" y="505"/>
                    <a:pt x="3836" y="465"/>
                    <a:pt x="3730" y="409"/>
                  </a:cubicBezTo>
                  <a:cubicBezTo>
                    <a:pt x="3708" y="397"/>
                    <a:pt x="3686" y="385"/>
                    <a:pt x="3663" y="372"/>
                  </a:cubicBezTo>
                  <a:cubicBezTo>
                    <a:pt x="3633" y="355"/>
                    <a:pt x="3603" y="337"/>
                    <a:pt x="3572" y="319"/>
                  </a:cubicBezTo>
                  <a:cubicBezTo>
                    <a:pt x="3405" y="222"/>
                    <a:pt x="3233" y="121"/>
                    <a:pt x="3058" y="63"/>
                  </a:cubicBezTo>
                  <a:cubicBezTo>
                    <a:pt x="2937" y="23"/>
                    <a:pt x="2821" y="2"/>
                    <a:pt x="2713" y="1"/>
                  </a:cubicBezTo>
                  <a:cubicBezTo>
                    <a:pt x="2710" y="1"/>
                    <a:pt x="2707" y="1"/>
                    <a:pt x="2705" y="1"/>
                  </a:cubicBezTo>
                  <a:cubicBezTo>
                    <a:pt x="2586" y="1"/>
                    <a:pt x="2476" y="25"/>
                    <a:pt x="2375" y="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8" name="Freeform 65">
              <a:extLst>
                <a:ext uri="{FF2B5EF4-FFF2-40B4-BE49-F238E27FC236}">
                  <a16:creationId xmlns:a16="http://schemas.microsoft.com/office/drawing/2014/main" id="{EF52A904-1023-42E5-BCDC-353C2CC3AB53}"/>
                </a:ext>
              </a:extLst>
            </p:cNvPr>
            <p:cNvSpPr>
              <a:spLocks noEditPoints="1"/>
            </p:cNvSpPr>
            <p:nvPr/>
          </p:nvSpPr>
          <p:spPr bwMode="auto">
            <a:xfrm>
              <a:off x="3414" y="-296"/>
              <a:ext cx="4660" cy="4893"/>
            </a:xfrm>
            <a:custGeom>
              <a:avLst/>
              <a:gdLst>
                <a:gd name="T0" fmla="*/ 2091 w 6296"/>
                <a:gd name="T1" fmla="*/ 6043 h 6611"/>
                <a:gd name="T2" fmla="*/ 1525 w 6296"/>
                <a:gd name="T3" fmla="*/ 5501 h 6611"/>
                <a:gd name="T4" fmla="*/ 682 w 6296"/>
                <a:gd name="T5" fmla="*/ 5095 h 6611"/>
                <a:gd name="T6" fmla="*/ 113 w 6296"/>
                <a:gd name="T7" fmla="*/ 4487 h 6611"/>
                <a:gd name="T8" fmla="*/ 5 w 6296"/>
                <a:gd name="T9" fmla="*/ 3763 h 6611"/>
                <a:gd name="T10" fmla="*/ 217 w 6296"/>
                <a:gd name="T11" fmla="*/ 2668 h 6611"/>
                <a:gd name="T12" fmla="*/ 303 w 6296"/>
                <a:gd name="T13" fmla="*/ 2093 h 6611"/>
                <a:gd name="T14" fmla="*/ 631 w 6296"/>
                <a:gd name="T15" fmla="*/ 1486 h 6611"/>
                <a:gd name="T16" fmla="*/ 1649 w 6296"/>
                <a:gd name="T17" fmla="*/ 563 h 6611"/>
                <a:gd name="T18" fmla="*/ 1908 w 6296"/>
                <a:gd name="T19" fmla="*/ 435 h 6611"/>
                <a:gd name="T20" fmla="*/ 2772 w 6296"/>
                <a:gd name="T21" fmla="*/ 6 h 6611"/>
                <a:gd name="T22" fmla="*/ 3730 w 6296"/>
                <a:gd name="T23" fmla="*/ 392 h 6611"/>
                <a:gd name="T24" fmla="*/ 4389 w 6296"/>
                <a:gd name="T25" fmla="*/ 587 h 6611"/>
                <a:gd name="T26" fmla="*/ 4691 w 6296"/>
                <a:gd name="T27" fmla="*/ 648 h 6611"/>
                <a:gd name="T28" fmla="*/ 5180 w 6296"/>
                <a:gd name="T29" fmla="*/ 1361 h 6611"/>
                <a:gd name="T30" fmla="*/ 5342 w 6296"/>
                <a:gd name="T31" fmla="*/ 1855 h 6611"/>
                <a:gd name="T32" fmla="*/ 5772 w 6296"/>
                <a:gd name="T33" fmla="*/ 2097 h 6611"/>
                <a:gd name="T34" fmla="*/ 6268 w 6296"/>
                <a:gd name="T35" fmla="*/ 3222 h 6611"/>
                <a:gd name="T36" fmla="*/ 5604 w 6296"/>
                <a:gd name="T37" fmla="*/ 4160 h 6611"/>
                <a:gd name="T38" fmla="*/ 5358 w 6296"/>
                <a:gd name="T39" fmla="*/ 4665 h 6611"/>
                <a:gd name="T40" fmla="*/ 5142 w 6296"/>
                <a:gd name="T41" fmla="*/ 5181 h 6611"/>
                <a:gd name="T42" fmla="*/ 3436 w 6296"/>
                <a:gd name="T43" fmla="*/ 6516 h 6611"/>
                <a:gd name="T44" fmla="*/ 2672 w 6296"/>
                <a:gd name="T45" fmla="*/ 6547 h 6611"/>
                <a:gd name="T46" fmla="*/ 1908 w 6296"/>
                <a:gd name="T47" fmla="*/ 436 h 6611"/>
                <a:gd name="T48" fmla="*/ 1650 w 6296"/>
                <a:gd name="T49" fmla="*/ 564 h 6611"/>
                <a:gd name="T50" fmla="*/ 631 w 6296"/>
                <a:gd name="T51" fmla="*/ 1487 h 6611"/>
                <a:gd name="T52" fmla="*/ 304 w 6296"/>
                <a:gd name="T53" fmla="*/ 2093 h 6611"/>
                <a:gd name="T54" fmla="*/ 218 w 6296"/>
                <a:gd name="T55" fmla="*/ 2668 h 6611"/>
                <a:gd name="T56" fmla="*/ 6 w 6296"/>
                <a:gd name="T57" fmla="*/ 3763 h 6611"/>
                <a:gd name="T58" fmla="*/ 114 w 6296"/>
                <a:gd name="T59" fmla="*/ 4486 h 6611"/>
                <a:gd name="T60" fmla="*/ 682 w 6296"/>
                <a:gd name="T61" fmla="*/ 5095 h 6611"/>
                <a:gd name="T62" fmla="*/ 1525 w 6296"/>
                <a:gd name="T63" fmla="*/ 5500 h 6611"/>
                <a:gd name="T64" fmla="*/ 2091 w 6296"/>
                <a:gd name="T65" fmla="*/ 6043 h 6611"/>
                <a:gd name="T66" fmla="*/ 3055 w 6296"/>
                <a:gd name="T67" fmla="*/ 6603 h 6611"/>
                <a:gd name="T68" fmla="*/ 4852 w 6296"/>
                <a:gd name="T69" fmla="*/ 5511 h 6611"/>
                <a:gd name="T70" fmla="*/ 5328 w 6296"/>
                <a:gd name="T71" fmla="*/ 4796 h 6611"/>
                <a:gd name="T72" fmla="*/ 5450 w 6296"/>
                <a:gd name="T73" fmla="*/ 4369 h 6611"/>
                <a:gd name="T74" fmla="*/ 6080 w 6296"/>
                <a:gd name="T75" fmla="*/ 3668 h 6611"/>
                <a:gd name="T76" fmla="*/ 5940 w 6296"/>
                <a:gd name="T77" fmla="*/ 2245 h 6611"/>
                <a:gd name="T78" fmla="*/ 5518 w 6296"/>
                <a:gd name="T79" fmla="*/ 1952 h 6611"/>
                <a:gd name="T80" fmla="*/ 5191 w 6296"/>
                <a:gd name="T81" fmla="*/ 1588 h 6611"/>
                <a:gd name="T82" fmla="*/ 4970 w 6296"/>
                <a:gd name="T83" fmla="*/ 794 h 6611"/>
                <a:gd name="T84" fmla="*/ 4419 w 6296"/>
                <a:gd name="T85" fmla="*/ 592 h 6611"/>
                <a:gd name="T86" fmla="*/ 3800 w 6296"/>
                <a:gd name="T87" fmla="*/ 428 h 6611"/>
                <a:gd name="T88" fmla="*/ 3123 w 6296"/>
                <a:gd name="T89" fmla="*/ 84 h 6611"/>
                <a:gd name="T90" fmla="*/ 2425 w 6296"/>
                <a:gd name="T91" fmla="*/ 68 h 6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96" h="6611">
                  <a:moveTo>
                    <a:pt x="2672" y="6547"/>
                  </a:moveTo>
                  <a:cubicBezTo>
                    <a:pt x="2564" y="6504"/>
                    <a:pt x="2461" y="6435"/>
                    <a:pt x="2355" y="6336"/>
                  </a:cubicBezTo>
                  <a:cubicBezTo>
                    <a:pt x="2262" y="6249"/>
                    <a:pt x="2181" y="6152"/>
                    <a:pt x="2091" y="6043"/>
                  </a:cubicBezTo>
                  <a:cubicBezTo>
                    <a:pt x="2086" y="6038"/>
                    <a:pt x="2086" y="6038"/>
                    <a:pt x="2086" y="6038"/>
                  </a:cubicBezTo>
                  <a:cubicBezTo>
                    <a:pt x="2035" y="5975"/>
                    <a:pt x="1982" y="5911"/>
                    <a:pt x="1927" y="5851"/>
                  </a:cubicBezTo>
                  <a:cubicBezTo>
                    <a:pt x="1802" y="5712"/>
                    <a:pt x="1666" y="5594"/>
                    <a:pt x="1525" y="5501"/>
                  </a:cubicBezTo>
                  <a:cubicBezTo>
                    <a:pt x="1434" y="5441"/>
                    <a:pt x="1332" y="5386"/>
                    <a:pt x="1216" y="5332"/>
                  </a:cubicBezTo>
                  <a:cubicBezTo>
                    <a:pt x="1152" y="5304"/>
                    <a:pt x="1086" y="5276"/>
                    <a:pt x="1022" y="5249"/>
                  </a:cubicBezTo>
                  <a:cubicBezTo>
                    <a:pt x="908" y="5202"/>
                    <a:pt x="791" y="5153"/>
                    <a:pt x="682" y="5095"/>
                  </a:cubicBezTo>
                  <a:cubicBezTo>
                    <a:pt x="560" y="5031"/>
                    <a:pt x="461" y="4964"/>
                    <a:pt x="380" y="4889"/>
                  </a:cubicBezTo>
                  <a:cubicBezTo>
                    <a:pt x="321" y="4833"/>
                    <a:pt x="267" y="4770"/>
                    <a:pt x="222" y="4700"/>
                  </a:cubicBezTo>
                  <a:cubicBezTo>
                    <a:pt x="180" y="4636"/>
                    <a:pt x="143" y="4564"/>
                    <a:pt x="113" y="4487"/>
                  </a:cubicBezTo>
                  <a:cubicBezTo>
                    <a:pt x="85" y="4416"/>
                    <a:pt x="61" y="4338"/>
                    <a:pt x="43" y="4255"/>
                  </a:cubicBezTo>
                  <a:cubicBezTo>
                    <a:pt x="25" y="4176"/>
                    <a:pt x="13" y="4094"/>
                    <a:pt x="7" y="4010"/>
                  </a:cubicBezTo>
                  <a:cubicBezTo>
                    <a:pt x="1" y="3929"/>
                    <a:pt x="0" y="3846"/>
                    <a:pt x="5" y="3763"/>
                  </a:cubicBezTo>
                  <a:cubicBezTo>
                    <a:pt x="15" y="3584"/>
                    <a:pt x="64" y="3407"/>
                    <a:pt x="112" y="3236"/>
                  </a:cubicBezTo>
                  <a:cubicBezTo>
                    <a:pt x="138" y="3142"/>
                    <a:pt x="166" y="3045"/>
                    <a:pt x="185" y="2951"/>
                  </a:cubicBezTo>
                  <a:cubicBezTo>
                    <a:pt x="207" y="2845"/>
                    <a:pt x="218" y="2752"/>
                    <a:pt x="217" y="2668"/>
                  </a:cubicBezTo>
                  <a:cubicBezTo>
                    <a:pt x="217" y="2640"/>
                    <a:pt x="217" y="2611"/>
                    <a:pt x="218" y="2583"/>
                  </a:cubicBezTo>
                  <a:cubicBezTo>
                    <a:pt x="220" y="2498"/>
                    <a:pt x="229" y="2414"/>
                    <a:pt x="243" y="2333"/>
                  </a:cubicBezTo>
                  <a:cubicBezTo>
                    <a:pt x="257" y="2252"/>
                    <a:pt x="277" y="2171"/>
                    <a:pt x="303" y="2093"/>
                  </a:cubicBezTo>
                  <a:cubicBezTo>
                    <a:pt x="329" y="2015"/>
                    <a:pt x="361" y="1937"/>
                    <a:pt x="398" y="1862"/>
                  </a:cubicBezTo>
                  <a:cubicBezTo>
                    <a:pt x="436" y="1787"/>
                    <a:pt x="480" y="1713"/>
                    <a:pt x="529" y="1640"/>
                  </a:cubicBezTo>
                  <a:cubicBezTo>
                    <a:pt x="563" y="1590"/>
                    <a:pt x="598" y="1537"/>
                    <a:pt x="631" y="1486"/>
                  </a:cubicBezTo>
                  <a:cubicBezTo>
                    <a:pt x="728" y="1337"/>
                    <a:pt x="829" y="1182"/>
                    <a:pt x="947" y="1059"/>
                  </a:cubicBezTo>
                  <a:cubicBezTo>
                    <a:pt x="1052" y="950"/>
                    <a:pt x="1194" y="812"/>
                    <a:pt x="1369" y="706"/>
                  </a:cubicBezTo>
                  <a:cubicBezTo>
                    <a:pt x="1448" y="658"/>
                    <a:pt x="1540" y="611"/>
                    <a:pt x="1649" y="563"/>
                  </a:cubicBezTo>
                  <a:cubicBezTo>
                    <a:pt x="1658" y="560"/>
                    <a:pt x="1667" y="556"/>
                    <a:pt x="1675" y="552"/>
                  </a:cubicBezTo>
                  <a:cubicBezTo>
                    <a:pt x="1726" y="530"/>
                    <a:pt x="1774" y="509"/>
                    <a:pt x="1821" y="485"/>
                  </a:cubicBezTo>
                  <a:cubicBezTo>
                    <a:pt x="1853" y="469"/>
                    <a:pt x="1881" y="453"/>
                    <a:pt x="1908" y="435"/>
                  </a:cubicBezTo>
                  <a:cubicBezTo>
                    <a:pt x="1980" y="390"/>
                    <a:pt x="2048" y="334"/>
                    <a:pt x="2115" y="280"/>
                  </a:cubicBezTo>
                  <a:cubicBezTo>
                    <a:pt x="2211" y="200"/>
                    <a:pt x="2312" y="118"/>
                    <a:pt x="2425" y="67"/>
                  </a:cubicBezTo>
                  <a:cubicBezTo>
                    <a:pt x="2529" y="20"/>
                    <a:pt x="2646" y="0"/>
                    <a:pt x="2772" y="6"/>
                  </a:cubicBezTo>
                  <a:cubicBezTo>
                    <a:pt x="2881" y="12"/>
                    <a:pt x="2999" y="38"/>
                    <a:pt x="3123" y="83"/>
                  </a:cubicBezTo>
                  <a:cubicBezTo>
                    <a:pt x="3270" y="138"/>
                    <a:pt x="3416" y="219"/>
                    <a:pt x="3558" y="298"/>
                  </a:cubicBezTo>
                  <a:cubicBezTo>
                    <a:pt x="3615" y="330"/>
                    <a:pt x="3673" y="362"/>
                    <a:pt x="3730" y="392"/>
                  </a:cubicBezTo>
                  <a:cubicBezTo>
                    <a:pt x="3755" y="405"/>
                    <a:pt x="3778" y="417"/>
                    <a:pt x="3800" y="427"/>
                  </a:cubicBezTo>
                  <a:cubicBezTo>
                    <a:pt x="3903" y="476"/>
                    <a:pt x="4007" y="512"/>
                    <a:pt x="4127" y="540"/>
                  </a:cubicBezTo>
                  <a:cubicBezTo>
                    <a:pt x="4212" y="561"/>
                    <a:pt x="4302" y="574"/>
                    <a:pt x="4389" y="587"/>
                  </a:cubicBezTo>
                  <a:cubicBezTo>
                    <a:pt x="4399" y="589"/>
                    <a:pt x="4409" y="590"/>
                    <a:pt x="4419" y="592"/>
                  </a:cubicBezTo>
                  <a:cubicBezTo>
                    <a:pt x="4460" y="598"/>
                    <a:pt x="4503" y="604"/>
                    <a:pt x="4546" y="612"/>
                  </a:cubicBezTo>
                  <a:cubicBezTo>
                    <a:pt x="4599" y="622"/>
                    <a:pt x="4647" y="634"/>
                    <a:pt x="4691" y="648"/>
                  </a:cubicBezTo>
                  <a:cubicBezTo>
                    <a:pt x="4799" y="682"/>
                    <a:pt x="4895" y="732"/>
                    <a:pt x="4971" y="794"/>
                  </a:cubicBezTo>
                  <a:cubicBezTo>
                    <a:pt x="5057" y="864"/>
                    <a:pt x="5117" y="947"/>
                    <a:pt x="5148" y="1042"/>
                  </a:cubicBezTo>
                  <a:cubicBezTo>
                    <a:pt x="5180" y="1141"/>
                    <a:pt x="5180" y="1253"/>
                    <a:pt x="5180" y="1361"/>
                  </a:cubicBezTo>
                  <a:cubicBezTo>
                    <a:pt x="5180" y="1437"/>
                    <a:pt x="5180" y="1516"/>
                    <a:pt x="5192" y="1588"/>
                  </a:cubicBezTo>
                  <a:cubicBezTo>
                    <a:pt x="5205" y="1669"/>
                    <a:pt x="5231" y="1734"/>
                    <a:pt x="5272" y="1787"/>
                  </a:cubicBezTo>
                  <a:cubicBezTo>
                    <a:pt x="5292" y="1812"/>
                    <a:pt x="5315" y="1834"/>
                    <a:pt x="5342" y="1855"/>
                  </a:cubicBezTo>
                  <a:cubicBezTo>
                    <a:pt x="5395" y="1895"/>
                    <a:pt x="5457" y="1923"/>
                    <a:pt x="5518" y="1951"/>
                  </a:cubicBezTo>
                  <a:cubicBezTo>
                    <a:pt x="5540" y="1961"/>
                    <a:pt x="5563" y="1972"/>
                    <a:pt x="5585" y="1983"/>
                  </a:cubicBezTo>
                  <a:cubicBezTo>
                    <a:pt x="5649" y="2014"/>
                    <a:pt x="5712" y="2053"/>
                    <a:pt x="5772" y="2097"/>
                  </a:cubicBezTo>
                  <a:cubicBezTo>
                    <a:pt x="5831" y="2141"/>
                    <a:pt x="5888" y="2191"/>
                    <a:pt x="5941" y="2245"/>
                  </a:cubicBezTo>
                  <a:cubicBezTo>
                    <a:pt x="6084" y="2392"/>
                    <a:pt x="6187" y="2561"/>
                    <a:pt x="6240" y="2735"/>
                  </a:cubicBezTo>
                  <a:cubicBezTo>
                    <a:pt x="6286" y="2889"/>
                    <a:pt x="6296" y="3058"/>
                    <a:pt x="6268" y="3222"/>
                  </a:cubicBezTo>
                  <a:cubicBezTo>
                    <a:pt x="6239" y="3385"/>
                    <a:pt x="6175" y="3539"/>
                    <a:pt x="6080" y="3669"/>
                  </a:cubicBezTo>
                  <a:cubicBezTo>
                    <a:pt x="5999" y="3780"/>
                    <a:pt x="5895" y="3877"/>
                    <a:pt x="5795" y="3972"/>
                  </a:cubicBezTo>
                  <a:cubicBezTo>
                    <a:pt x="5730" y="4032"/>
                    <a:pt x="5664" y="4095"/>
                    <a:pt x="5604" y="4160"/>
                  </a:cubicBezTo>
                  <a:cubicBezTo>
                    <a:pt x="5538" y="4233"/>
                    <a:pt x="5488" y="4301"/>
                    <a:pt x="5451" y="4369"/>
                  </a:cubicBezTo>
                  <a:cubicBezTo>
                    <a:pt x="5434" y="4401"/>
                    <a:pt x="5419" y="4434"/>
                    <a:pt x="5407" y="4466"/>
                  </a:cubicBezTo>
                  <a:cubicBezTo>
                    <a:pt x="5384" y="4531"/>
                    <a:pt x="5370" y="4599"/>
                    <a:pt x="5358" y="4665"/>
                  </a:cubicBezTo>
                  <a:cubicBezTo>
                    <a:pt x="5349" y="4708"/>
                    <a:pt x="5340" y="4753"/>
                    <a:pt x="5329" y="4796"/>
                  </a:cubicBezTo>
                  <a:cubicBezTo>
                    <a:pt x="5311" y="4862"/>
                    <a:pt x="5286" y="4930"/>
                    <a:pt x="5253" y="4996"/>
                  </a:cubicBezTo>
                  <a:cubicBezTo>
                    <a:pt x="5223" y="5057"/>
                    <a:pt x="5185" y="5119"/>
                    <a:pt x="5142" y="5181"/>
                  </a:cubicBezTo>
                  <a:cubicBezTo>
                    <a:pt x="5067" y="5287"/>
                    <a:pt x="4972" y="5396"/>
                    <a:pt x="4852" y="5512"/>
                  </a:cubicBezTo>
                  <a:cubicBezTo>
                    <a:pt x="4635" y="5722"/>
                    <a:pt x="4397" y="5905"/>
                    <a:pt x="4107" y="6116"/>
                  </a:cubicBezTo>
                  <a:cubicBezTo>
                    <a:pt x="3890" y="6273"/>
                    <a:pt x="3676" y="6422"/>
                    <a:pt x="3436" y="6516"/>
                  </a:cubicBezTo>
                  <a:cubicBezTo>
                    <a:pt x="3307" y="6566"/>
                    <a:pt x="3179" y="6596"/>
                    <a:pt x="3055" y="6603"/>
                  </a:cubicBezTo>
                  <a:cubicBezTo>
                    <a:pt x="3033" y="6605"/>
                    <a:pt x="3012" y="6605"/>
                    <a:pt x="2991" y="6605"/>
                  </a:cubicBezTo>
                  <a:cubicBezTo>
                    <a:pt x="2877" y="6605"/>
                    <a:pt x="2770" y="6586"/>
                    <a:pt x="2672" y="6547"/>
                  </a:cubicBezTo>
                  <a:moveTo>
                    <a:pt x="2425" y="68"/>
                  </a:moveTo>
                  <a:cubicBezTo>
                    <a:pt x="2312" y="119"/>
                    <a:pt x="2212" y="201"/>
                    <a:pt x="2115" y="280"/>
                  </a:cubicBezTo>
                  <a:cubicBezTo>
                    <a:pt x="2049" y="335"/>
                    <a:pt x="1980" y="391"/>
                    <a:pt x="1908" y="436"/>
                  </a:cubicBezTo>
                  <a:cubicBezTo>
                    <a:pt x="1881" y="453"/>
                    <a:pt x="1853" y="469"/>
                    <a:pt x="1822" y="485"/>
                  </a:cubicBezTo>
                  <a:cubicBezTo>
                    <a:pt x="1774" y="510"/>
                    <a:pt x="1726" y="531"/>
                    <a:pt x="1676" y="553"/>
                  </a:cubicBezTo>
                  <a:cubicBezTo>
                    <a:pt x="1667" y="556"/>
                    <a:pt x="1658" y="560"/>
                    <a:pt x="1650" y="564"/>
                  </a:cubicBezTo>
                  <a:cubicBezTo>
                    <a:pt x="1541" y="612"/>
                    <a:pt x="1449" y="659"/>
                    <a:pt x="1369" y="707"/>
                  </a:cubicBezTo>
                  <a:cubicBezTo>
                    <a:pt x="1195" y="813"/>
                    <a:pt x="1052" y="951"/>
                    <a:pt x="948" y="1060"/>
                  </a:cubicBezTo>
                  <a:cubicBezTo>
                    <a:pt x="830" y="1182"/>
                    <a:pt x="729" y="1337"/>
                    <a:pt x="631" y="1487"/>
                  </a:cubicBezTo>
                  <a:cubicBezTo>
                    <a:pt x="598" y="1538"/>
                    <a:pt x="564" y="1591"/>
                    <a:pt x="530" y="1641"/>
                  </a:cubicBezTo>
                  <a:cubicBezTo>
                    <a:pt x="480" y="1713"/>
                    <a:pt x="437" y="1788"/>
                    <a:pt x="399" y="1863"/>
                  </a:cubicBezTo>
                  <a:cubicBezTo>
                    <a:pt x="362" y="1938"/>
                    <a:pt x="329" y="2015"/>
                    <a:pt x="304" y="2093"/>
                  </a:cubicBezTo>
                  <a:cubicBezTo>
                    <a:pt x="278" y="2171"/>
                    <a:pt x="258" y="2252"/>
                    <a:pt x="244" y="2333"/>
                  </a:cubicBezTo>
                  <a:cubicBezTo>
                    <a:pt x="229" y="2414"/>
                    <a:pt x="221" y="2498"/>
                    <a:pt x="219" y="2583"/>
                  </a:cubicBezTo>
                  <a:cubicBezTo>
                    <a:pt x="218" y="2611"/>
                    <a:pt x="217" y="2640"/>
                    <a:pt x="218" y="2668"/>
                  </a:cubicBezTo>
                  <a:cubicBezTo>
                    <a:pt x="218" y="2752"/>
                    <a:pt x="208" y="2845"/>
                    <a:pt x="186" y="2951"/>
                  </a:cubicBezTo>
                  <a:cubicBezTo>
                    <a:pt x="166" y="3045"/>
                    <a:pt x="139" y="3142"/>
                    <a:pt x="113" y="3236"/>
                  </a:cubicBezTo>
                  <a:cubicBezTo>
                    <a:pt x="65" y="3407"/>
                    <a:pt x="16" y="3585"/>
                    <a:pt x="6" y="3763"/>
                  </a:cubicBezTo>
                  <a:cubicBezTo>
                    <a:pt x="1" y="3846"/>
                    <a:pt x="2" y="3929"/>
                    <a:pt x="8" y="4010"/>
                  </a:cubicBezTo>
                  <a:cubicBezTo>
                    <a:pt x="14" y="4094"/>
                    <a:pt x="26" y="4176"/>
                    <a:pt x="44" y="4255"/>
                  </a:cubicBezTo>
                  <a:cubicBezTo>
                    <a:pt x="62" y="4338"/>
                    <a:pt x="86" y="4415"/>
                    <a:pt x="114" y="4486"/>
                  </a:cubicBezTo>
                  <a:cubicBezTo>
                    <a:pt x="144" y="4564"/>
                    <a:pt x="181" y="4635"/>
                    <a:pt x="223" y="4700"/>
                  </a:cubicBezTo>
                  <a:cubicBezTo>
                    <a:pt x="268" y="4769"/>
                    <a:pt x="321" y="4832"/>
                    <a:pt x="381" y="4888"/>
                  </a:cubicBezTo>
                  <a:cubicBezTo>
                    <a:pt x="461" y="4963"/>
                    <a:pt x="560" y="5031"/>
                    <a:pt x="682" y="5095"/>
                  </a:cubicBezTo>
                  <a:cubicBezTo>
                    <a:pt x="792" y="5152"/>
                    <a:pt x="909" y="5201"/>
                    <a:pt x="1022" y="5248"/>
                  </a:cubicBezTo>
                  <a:cubicBezTo>
                    <a:pt x="1086" y="5275"/>
                    <a:pt x="1152" y="5303"/>
                    <a:pt x="1216" y="5332"/>
                  </a:cubicBezTo>
                  <a:cubicBezTo>
                    <a:pt x="1333" y="5385"/>
                    <a:pt x="1434" y="5440"/>
                    <a:pt x="1525" y="5500"/>
                  </a:cubicBezTo>
                  <a:cubicBezTo>
                    <a:pt x="1667" y="5594"/>
                    <a:pt x="1802" y="5711"/>
                    <a:pt x="1928" y="5850"/>
                  </a:cubicBezTo>
                  <a:cubicBezTo>
                    <a:pt x="1982" y="5910"/>
                    <a:pt x="2035" y="5975"/>
                    <a:pt x="2087" y="6037"/>
                  </a:cubicBezTo>
                  <a:cubicBezTo>
                    <a:pt x="2091" y="6043"/>
                    <a:pt x="2091" y="6043"/>
                    <a:pt x="2091" y="6043"/>
                  </a:cubicBezTo>
                  <a:cubicBezTo>
                    <a:pt x="2181" y="6152"/>
                    <a:pt x="2263" y="6249"/>
                    <a:pt x="2355" y="6335"/>
                  </a:cubicBezTo>
                  <a:cubicBezTo>
                    <a:pt x="2461" y="6435"/>
                    <a:pt x="2565" y="6504"/>
                    <a:pt x="2673" y="6546"/>
                  </a:cubicBezTo>
                  <a:cubicBezTo>
                    <a:pt x="2788" y="6592"/>
                    <a:pt x="2917" y="6611"/>
                    <a:pt x="3055" y="6603"/>
                  </a:cubicBezTo>
                  <a:cubicBezTo>
                    <a:pt x="3179" y="6595"/>
                    <a:pt x="3307" y="6565"/>
                    <a:pt x="3436" y="6515"/>
                  </a:cubicBezTo>
                  <a:cubicBezTo>
                    <a:pt x="3675" y="6422"/>
                    <a:pt x="3890" y="6273"/>
                    <a:pt x="4106" y="6116"/>
                  </a:cubicBezTo>
                  <a:cubicBezTo>
                    <a:pt x="4397" y="5905"/>
                    <a:pt x="4634" y="5721"/>
                    <a:pt x="4852" y="5511"/>
                  </a:cubicBezTo>
                  <a:cubicBezTo>
                    <a:pt x="4972" y="5395"/>
                    <a:pt x="5066" y="5287"/>
                    <a:pt x="5141" y="5181"/>
                  </a:cubicBezTo>
                  <a:cubicBezTo>
                    <a:pt x="5185" y="5119"/>
                    <a:pt x="5222" y="5057"/>
                    <a:pt x="5252" y="4995"/>
                  </a:cubicBezTo>
                  <a:cubicBezTo>
                    <a:pt x="5285" y="4929"/>
                    <a:pt x="5310" y="4862"/>
                    <a:pt x="5328" y="4796"/>
                  </a:cubicBezTo>
                  <a:cubicBezTo>
                    <a:pt x="5340" y="4753"/>
                    <a:pt x="5348" y="4708"/>
                    <a:pt x="5357" y="4665"/>
                  </a:cubicBezTo>
                  <a:cubicBezTo>
                    <a:pt x="5370" y="4599"/>
                    <a:pt x="5383" y="4531"/>
                    <a:pt x="5407" y="4466"/>
                  </a:cubicBezTo>
                  <a:cubicBezTo>
                    <a:pt x="5418" y="4434"/>
                    <a:pt x="5433" y="4401"/>
                    <a:pt x="5450" y="4369"/>
                  </a:cubicBezTo>
                  <a:cubicBezTo>
                    <a:pt x="5487" y="4301"/>
                    <a:pt x="5537" y="4232"/>
                    <a:pt x="5604" y="4160"/>
                  </a:cubicBezTo>
                  <a:cubicBezTo>
                    <a:pt x="5663" y="4095"/>
                    <a:pt x="5730" y="4032"/>
                    <a:pt x="5794" y="3971"/>
                  </a:cubicBezTo>
                  <a:cubicBezTo>
                    <a:pt x="5895" y="3877"/>
                    <a:pt x="5999" y="3779"/>
                    <a:pt x="6080" y="3668"/>
                  </a:cubicBezTo>
                  <a:cubicBezTo>
                    <a:pt x="6174" y="3539"/>
                    <a:pt x="6239" y="3385"/>
                    <a:pt x="6267" y="3222"/>
                  </a:cubicBezTo>
                  <a:cubicBezTo>
                    <a:pt x="6295" y="3058"/>
                    <a:pt x="6286" y="2889"/>
                    <a:pt x="6239" y="2735"/>
                  </a:cubicBezTo>
                  <a:cubicBezTo>
                    <a:pt x="6186" y="2562"/>
                    <a:pt x="6083" y="2392"/>
                    <a:pt x="5940" y="2245"/>
                  </a:cubicBezTo>
                  <a:cubicBezTo>
                    <a:pt x="5888" y="2191"/>
                    <a:pt x="5831" y="2142"/>
                    <a:pt x="5772" y="2098"/>
                  </a:cubicBezTo>
                  <a:cubicBezTo>
                    <a:pt x="5712" y="2053"/>
                    <a:pt x="5649" y="2015"/>
                    <a:pt x="5585" y="1984"/>
                  </a:cubicBezTo>
                  <a:cubicBezTo>
                    <a:pt x="5563" y="1973"/>
                    <a:pt x="5540" y="1962"/>
                    <a:pt x="5518" y="1952"/>
                  </a:cubicBezTo>
                  <a:cubicBezTo>
                    <a:pt x="5457" y="1924"/>
                    <a:pt x="5395" y="1895"/>
                    <a:pt x="5342" y="1855"/>
                  </a:cubicBezTo>
                  <a:cubicBezTo>
                    <a:pt x="5314" y="1834"/>
                    <a:pt x="5291" y="1812"/>
                    <a:pt x="5271" y="1787"/>
                  </a:cubicBezTo>
                  <a:cubicBezTo>
                    <a:pt x="5230" y="1734"/>
                    <a:pt x="5204" y="1669"/>
                    <a:pt x="5191" y="1588"/>
                  </a:cubicBezTo>
                  <a:cubicBezTo>
                    <a:pt x="5180" y="1516"/>
                    <a:pt x="5180" y="1437"/>
                    <a:pt x="5179" y="1361"/>
                  </a:cubicBezTo>
                  <a:cubicBezTo>
                    <a:pt x="5179" y="1253"/>
                    <a:pt x="5179" y="1141"/>
                    <a:pt x="5147" y="1042"/>
                  </a:cubicBezTo>
                  <a:cubicBezTo>
                    <a:pt x="5116" y="948"/>
                    <a:pt x="5057" y="864"/>
                    <a:pt x="4970" y="794"/>
                  </a:cubicBezTo>
                  <a:cubicBezTo>
                    <a:pt x="4895" y="733"/>
                    <a:pt x="4798" y="683"/>
                    <a:pt x="4691" y="649"/>
                  </a:cubicBezTo>
                  <a:cubicBezTo>
                    <a:pt x="4646" y="634"/>
                    <a:pt x="4599" y="623"/>
                    <a:pt x="4546" y="613"/>
                  </a:cubicBezTo>
                  <a:cubicBezTo>
                    <a:pt x="4503" y="605"/>
                    <a:pt x="4460" y="598"/>
                    <a:pt x="4419" y="592"/>
                  </a:cubicBezTo>
                  <a:cubicBezTo>
                    <a:pt x="4409" y="591"/>
                    <a:pt x="4399" y="589"/>
                    <a:pt x="4389" y="588"/>
                  </a:cubicBezTo>
                  <a:cubicBezTo>
                    <a:pt x="4302" y="575"/>
                    <a:pt x="4212" y="562"/>
                    <a:pt x="4127" y="541"/>
                  </a:cubicBezTo>
                  <a:cubicBezTo>
                    <a:pt x="4007" y="513"/>
                    <a:pt x="3903" y="477"/>
                    <a:pt x="3800" y="428"/>
                  </a:cubicBezTo>
                  <a:cubicBezTo>
                    <a:pt x="3778" y="417"/>
                    <a:pt x="3755" y="406"/>
                    <a:pt x="3730" y="393"/>
                  </a:cubicBezTo>
                  <a:cubicBezTo>
                    <a:pt x="3673" y="363"/>
                    <a:pt x="3614" y="330"/>
                    <a:pt x="3558" y="299"/>
                  </a:cubicBezTo>
                  <a:cubicBezTo>
                    <a:pt x="3416" y="220"/>
                    <a:pt x="3270" y="138"/>
                    <a:pt x="3123" y="84"/>
                  </a:cubicBezTo>
                  <a:cubicBezTo>
                    <a:pt x="2999" y="38"/>
                    <a:pt x="2881" y="12"/>
                    <a:pt x="2772" y="7"/>
                  </a:cubicBezTo>
                  <a:cubicBezTo>
                    <a:pt x="2757" y="6"/>
                    <a:pt x="2742" y="6"/>
                    <a:pt x="2727" y="6"/>
                  </a:cubicBezTo>
                  <a:cubicBezTo>
                    <a:pt x="2618" y="6"/>
                    <a:pt x="2517" y="26"/>
                    <a:pt x="2425" y="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80" name="Freeform 67">
              <a:extLst>
                <a:ext uri="{FF2B5EF4-FFF2-40B4-BE49-F238E27FC236}">
                  <a16:creationId xmlns:a16="http://schemas.microsoft.com/office/drawing/2014/main" id="{14CF6DE9-19BA-4FDD-8AA0-91024BB66A35}"/>
                </a:ext>
              </a:extLst>
            </p:cNvPr>
            <p:cNvSpPr>
              <a:spLocks noEditPoints="1"/>
            </p:cNvSpPr>
            <p:nvPr/>
          </p:nvSpPr>
          <p:spPr bwMode="auto">
            <a:xfrm>
              <a:off x="3357" y="-352"/>
              <a:ext cx="4780" cy="4980"/>
            </a:xfrm>
            <a:custGeom>
              <a:avLst/>
              <a:gdLst>
                <a:gd name="T0" fmla="*/ 2392 w 6457"/>
                <a:gd name="T1" fmla="*/ 6440 h 6728"/>
                <a:gd name="T2" fmla="*/ 1958 w 6457"/>
                <a:gd name="T3" fmla="*/ 5952 h 6728"/>
                <a:gd name="T4" fmla="*/ 1003 w 6457"/>
                <a:gd name="T5" fmla="*/ 5330 h 6728"/>
                <a:gd name="T6" fmla="*/ 249 w 6457"/>
                <a:gd name="T7" fmla="*/ 4829 h 6728"/>
                <a:gd name="T8" fmla="*/ 3 w 6457"/>
                <a:gd name="T9" fmla="*/ 3915 h 6728"/>
                <a:gd name="T10" fmla="*/ 216 w 6457"/>
                <a:gd name="T11" fmla="*/ 2730 h 6728"/>
                <a:gd name="T12" fmla="*/ 294 w 6457"/>
                <a:gd name="T13" fmla="*/ 2101 h 6728"/>
                <a:gd name="T14" fmla="*/ 530 w 6457"/>
                <a:gd name="T15" fmla="*/ 1606 h 6728"/>
                <a:gd name="T16" fmla="*/ 1692 w 6457"/>
                <a:gd name="T17" fmla="*/ 605 h 6728"/>
                <a:gd name="T18" fmla="*/ 1998 w 6457"/>
                <a:gd name="T19" fmla="*/ 432 h 6728"/>
                <a:gd name="T20" fmla="*/ 2889 w 6457"/>
                <a:gd name="T21" fmla="*/ 17 h 6728"/>
                <a:gd name="T22" fmla="*/ 3863 w 6457"/>
                <a:gd name="T23" fmla="*/ 434 h 6728"/>
                <a:gd name="T24" fmla="*/ 4431 w 6457"/>
                <a:gd name="T25" fmla="*/ 575 h 6728"/>
                <a:gd name="T26" fmla="*/ 4852 w 6457"/>
                <a:gd name="T27" fmla="*/ 670 h 6728"/>
                <a:gd name="T28" fmla="*/ 5306 w 6457"/>
                <a:gd name="T29" fmla="*/ 1405 h 6728"/>
                <a:gd name="T30" fmla="*/ 5395 w 6457"/>
                <a:gd name="T31" fmla="*/ 1843 h 6728"/>
                <a:gd name="T32" fmla="*/ 5732 w 6457"/>
                <a:gd name="T33" fmla="*/ 2017 h 6728"/>
                <a:gd name="T34" fmla="*/ 6286 w 6457"/>
                <a:gd name="T35" fmla="*/ 2485 h 6728"/>
                <a:gd name="T36" fmla="*/ 6219 w 6457"/>
                <a:gd name="T37" fmla="*/ 3706 h 6728"/>
                <a:gd name="T38" fmla="*/ 5556 w 6457"/>
                <a:gd name="T39" fmla="*/ 4416 h 6728"/>
                <a:gd name="T40" fmla="*/ 5447 w 6457"/>
                <a:gd name="T41" fmla="*/ 4866 h 6728"/>
                <a:gd name="T42" fmla="*/ 4976 w 6457"/>
                <a:gd name="T43" fmla="*/ 5618 h 6728"/>
                <a:gd name="T44" fmla="*/ 3103 w 6457"/>
                <a:gd name="T45" fmla="*/ 6724 h 6728"/>
                <a:gd name="T46" fmla="*/ 2523 w 6457"/>
                <a:gd name="T47" fmla="*/ 56 h 6728"/>
                <a:gd name="T48" fmla="*/ 1911 w 6457"/>
                <a:gd name="T49" fmla="*/ 489 h 6728"/>
                <a:gd name="T50" fmla="*/ 1452 w 6457"/>
                <a:gd name="T51" fmla="*/ 730 h 6728"/>
                <a:gd name="T52" fmla="*/ 393 w 6457"/>
                <a:gd name="T53" fmla="*/ 1849 h 6728"/>
                <a:gd name="T54" fmla="*/ 216 w 6457"/>
                <a:gd name="T55" fmla="*/ 2637 h 6728"/>
                <a:gd name="T56" fmla="*/ 112 w 6457"/>
                <a:gd name="T57" fmla="*/ 3344 h 6728"/>
                <a:gd name="T58" fmla="*/ 55 w 6457"/>
                <a:gd name="T59" fmla="*/ 4397 h 6728"/>
                <a:gd name="T60" fmla="*/ 692 w 6457"/>
                <a:gd name="T61" fmla="*/ 5192 h 6728"/>
                <a:gd name="T62" fmla="*/ 1550 w 6457"/>
                <a:gd name="T63" fmla="*/ 5603 h 6728"/>
                <a:gd name="T64" fmla="*/ 2128 w 6457"/>
                <a:gd name="T65" fmla="*/ 6147 h 6728"/>
                <a:gd name="T66" fmla="*/ 2708 w 6457"/>
                <a:gd name="T67" fmla="*/ 6655 h 6728"/>
                <a:gd name="T68" fmla="*/ 4202 w 6457"/>
                <a:gd name="T69" fmla="*/ 6239 h 6728"/>
                <a:gd name="T70" fmla="*/ 5377 w 6457"/>
                <a:gd name="T71" fmla="*/ 5076 h 6728"/>
                <a:gd name="T72" fmla="*/ 5512 w 6457"/>
                <a:gd name="T73" fmla="*/ 4518 h 6728"/>
                <a:gd name="T74" fmla="*/ 5927 w 6457"/>
                <a:gd name="T75" fmla="*/ 3998 h 6728"/>
                <a:gd name="T76" fmla="*/ 6403 w 6457"/>
                <a:gd name="T77" fmla="*/ 2748 h 6728"/>
                <a:gd name="T78" fmla="*/ 5929 w 6457"/>
                <a:gd name="T79" fmla="*/ 2121 h 6728"/>
                <a:gd name="T80" fmla="*/ 5470 w 6457"/>
                <a:gd name="T81" fmla="*/ 1908 h 6728"/>
                <a:gd name="T82" fmla="*/ 5309 w 6457"/>
                <a:gd name="T83" fmla="*/ 1641 h 6728"/>
                <a:gd name="T84" fmla="*/ 5126 w 6457"/>
                <a:gd name="T85" fmla="*/ 835 h 6728"/>
                <a:gd name="T86" fmla="*/ 4580 w 6457"/>
                <a:gd name="T87" fmla="*/ 600 h 6728"/>
                <a:gd name="T88" fmla="*/ 3938 w 6457"/>
                <a:gd name="T89" fmla="*/ 464 h 6728"/>
                <a:gd name="T90" fmla="*/ 3251 w 6457"/>
                <a:gd name="T91" fmla="*/ 125 h 6728"/>
                <a:gd name="T92" fmla="*/ 2523 w 6457"/>
                <a:gd name="T93" fmla="*/ 56 h 6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57" h="6728">
                  <a:moveTo>
                    <a:pt x="2708" y="6656"/>
                  </a:moveTo>
                  <a:cubicBezTo>
                    <a:pt x="2651" y="6631"/>
                    <a:pt x="2596" y="6601"/>
                    <a:pt x="2540" y="6562"/>
                  </a:cubicBezTo>
                  <a:cubicBezTo>
                    <a:pt x="2491" y="6528"/>
                    <a:pt x="2442" y="6488"/>
                    <a:pt x="2392" y="6440"/>
                  </a:cubicBezTo>
                  <a:cubicBezTo>
                    <a:pt x="2298" y="6351"/>
                    <a:pt x="2211" y="6248"/>
                    <a:pt x="2127" y="6148"/>
                  </a:cubicBezTo>
                  <a:cubicBezTo>
                    <a:pt x="2125" y="6144"/>
                    <a:pt x="2125" y="6144"/>
                    <a:pt x="2125" y="6144"/>
                  </a:cubicBezTo>
                  <a:cubicBezTo>
                    <a:pt x="2074" y="6084"/>
                    <a:pt x="2017" y="6016"/>
                    <a:pt x="1958" y="5952"/>
                  </a:cubicBezTo>
                  <a:cubicBezTo>
                    <a:pt x="1834" y="5819"/>
                    <a:pt x="1696" y="5702"/>
                    <a:pt x="1549" y="5604"/>
                  </a:cubicBezTo>
                  <a:cubicBezTo>
                    <a:pt x="1454" y="5540"/>
                    <a:pt x="1349" y="5482"/>
                    <a:pt x="1240" y="5431"/>
                  </a:cubicBezTo>
                  <a:cubicBezTo>
                    <a:pt x="1162" y="5395"/>
                    <a:pt x="1081" y="5362"/>
                    <a:pt x="1003" y="5330"/>
                  </a:cubicBezTo>
                  <a:cubicBezTo>
                    <a:pt x="899" y="5288"/>
                    <a:pt x="792" y="5244"/>
                    <a:pt x="691" y="5193"/>
                  </a:cubicBezTo>
                  <a:cubicBezTo>
                    <a:pt x="579" y="5136"/>
                    <a:pt x="487" y="5076"/>
                    <a:pt x="411" y="5009"/>
                  </a:cubicBezTo>
                  <a:cubicBezTo>
                    <a:pt x="351" y="4956"/>
                    <a:pt x="296" y="4896"/>
                    <a:pt x="249" y="4829"/>
                  </a:cubicBezTo>
                  <a:cubicBezTo>
                    <a:pt x="162" y="4707"/>
                    <a:pt x="97" y="4562"/>
                    <a:pt x="54" y="4397"/>
                  </a:cubicBezTo>
                  <a:cubicBezTo>
                    <a:pt x="34" y="4321"/>
                    <a:pt x="20" y="4240"/>
                    <a:pt x="11" y="4157"/>
                  </a:cubicBezTo>
                  <a:cubicBezTo>
                    <a:pt x="3" y="4078"/>
                    <a:pt x="0" y="3996"/>
                    <a:pt x="3" y="3915"/>
                  </a:cubicBezTo>
                  <a:cubicBezTo>
                    <a:pt x="9" y="3721"/>
                    <a:pt x="61" y="3529"/>
                    <a:pt x="111" y="3344"/>
                  </a:cubicBezTo>
                  <a:cubicBezTo>
                    <a:pt x="139" y="3243"/>
                    <a:pt x="167" y="3138"/>
                    <a:pt x="188" y="3036"/>
                  </a:cubicBezTo>
                  <a:cubicBezTo>
                    <a:pt x="210" y="2921"/>
                    <a:pt x="219" y="2821"/>
                    <a:pt x="216" y="2730"/>
                  </a:cubicBezTo>
                  <a:cubicBezTo>
                    <a:pt x="215" y="2699"/>
                    <a:pt x="215" y="2668"/>
                    <a:pt x="215" y="2637"/>
                  </a:cubicBezTo>
                  <a:cubicBezTo>
                    <a:pt x="216" y="2545"/>
                    <a:pt x="223" y="2453"/>
                    <a:pt x="236" y="2364"/>
                  </a:cubicBezTo>
                  <a:cubicBezTo>
                    <a:pt x="249" y="2275"/>
                    <a:pt x="269" y="2186"/>
                    <a:pt x="294" y="2101"/>
                  </a:cubicBezTo>
                  <a:cubicBezTo>
                    <a:pt x="320" y="2015"/>
                    <a:pt x="353" y="1930"/>
                    <a:pt x="392" y="1849"/>
                  </a:cubicBezTo>
                  <a:cubicBezTo>
                    <a:pt x="431" y="1766"/>
                    <a:pt x="478" y="1685"/>
                    <a:pt x="530" y="1606"/>
                  </a:cubicBezTo>
                  <a:cubicBezTo>
                    <a:pt x="530" y="1606"/>
                    <a:pt x="530" y="1606"/>
                    <a:pt x="530" y="1606"/>
                  </a:cubicBezTo>
                  <a:cubicBezTo>
                    <a:pt x="684" y="1377"/>
                    <a:pt x="839" y="1196"/>
                    <a:pt x="1001" y="1053"/>
                  </a:cubicBezTo>
                  <a:cubicBezTo>
                    <a:pt x="1148" y="925"/>
                    <a:pt x="1300" y="816"/>
                    <a:pt x="1452" y="730"/>
                  </a:cubicBezTo>
                  <a:cubicBezTo>
                    <a:pt x="1530" y="686"/>
                    <a:pt x="1612" y="644"/>
                    <a:pt x="1692" y="605"/>
                  </a:cubicBezTo>
                  <a:cubicBezTo>
                    <a:pt x="1707" y="597"/>
                    <a:pt x="1722" y="590"/>
                    <a:pt x="1737" y="582"/>
                  </a:cubicBezTo>
                  <a:cubicBezTo>
                    <a:pt x="1803" y="549"/>
                    <a:pt x="1857" y="520"/>
                    <a:pt x="1911" y="488"/>
                  </a:cubicBezTo>
                  <a:cubicBezTo>
                    <a:pt x="1941" y="470"/>
                    <a:pt x="1970" y="451"/>
                    <a:pt x="1998" y="432"/>
                  </a:cubicBezTo>
                  <a:cubicBezTo>
                    <a:pt x="2057" y="389"/>
                    <a:pt x="2115" y="340"/>
                    <a:pt x="2171" y="293"/>
                  </a:cubicBezTo>
                  <a:cubicBezTo>
                    <a:pt x="2279" y="202"/>
                    <a:pt x="2391" y="107"/>
                    <a:pt x="2523" y="55"/>
                  </a:cubicBezTo>
                  <a:cubicBezTo>
                    <a:pt x="2632" y="13"/>
                    <a:pt x="2755" y="0"/>
                    <a:pt x="2889" y="17"/>
                  </a:cubicBezTo>
                  <a:cubicBezTo>
                    <a:pt x="3002" y="32"/>
                    <a:pt x="3124" y="68"/>
                    <a:pt x="3252" y="124"/>
                  </a:cubicBezTo>
                  <a:cubicBezTo>
                    <a:pt x="3353" y="168"/>
                    <a:pt x="3454" y="223"/>
                    <a:pt x="3551" y="276"/>
                  </a:cubicBezTo>
                  <a:cubicBezTo>
                    <a:pt x="3652" y="331"/>
                    <a:pt x="3757" y="388"/>
                    <a:pt x="3863" y="434"/>
                  </a:cubicBezTo>
                  <a:cubicBezTo>
                    <a:pt x="3889" y="445"/>
                    <a:pt x="3914" y="455"/>
                    <a:pt x="3938" y="463"/>
                  </a:cubicBezTo>
                  <a:cubicBezTo>
                    <a:pt x="4003" y="487"/>
                    <a:pt x="4101" y="519"/>
                    <a:pt x="4286" y="552"/>
                  </a:cubicBezTo>
                  <a:cubicBezTo>
                    <a:pt x="4334" y="560"/>
                    <a:pt x="4383" y="568"/>
                    <a:pt x="4431" y="575"/>
                  </a:cubicBezTo>
                  <a:cubicBezTo>
                    <a:pt x="4480" y="583"/>
                    <a:pt x="4531" y="591"/>
                    <a:pt x="4580" y="599"/>
                  </a:cubicBezTo>
                  <a:cubicBezTo>
                    <a:pt x="4627" y="608"/>
                    <a:pt x="4669" y="616"/>
                    <a:pt x="4706" y="625"/>
                  </a:cubicBezTo>
                  <a:cubicBezTo>
                    <a:pt x="4757" y="637"/>
                    <a:pt x="4805" y="652"/>
                    <a:pt x="4852" y="670"/>
                  </a:cubicBezTo>
                  <a:cubicBezTo>
                    <a:pt x="4959" y="711"/>
                    <a:pt x="5054" y="768"/>
                    <a:pt x="5127" y="835"/>
                  </a:cubicBezTo>
                  <a:cubicBezTo>
                    <a:pt x="5210" y="911"/>
                    <a:pt x="5265" y="999"/>
                    <a:pt x="5290" y="1096"/>
                  </a:cubicBezTo>
                  <a:cubicBezTo>
                    <a:pt x="5315" y="1193"/>
                    <a:pt x="5311" y="1301"/>
                    <a:pt x="5306" y="1405"/>
                  </a:cubicBezTo>
                  <a:cubicBezTo>
                    <a:pt x="5303" y="1485"/>
                    <a:pt x="5300" y="1567"/>
                    <a:pt x="5310" y="1641"/>
                  </a:cubicBezTo>
                  <a:cubicBezTo>
                    <a:pt x="5315" y="1681"/>
                    <a:pt x="5324" y="1716"/>
                    <a:pt x="5337" y="1748"/>
                  </a:cubicBezTo>
                  <a:cubicBezTo>
                    <a:pt x="5352" y="1784"/>
                    <a:pt x="5371" y="1815"/>
                    <a:pt x="5395" y="1843"/>
                  </a:cubicBezTo>
                  <a:cubicBezTo>
                    <a:pt x="5416" y="1867"/>
                    <a:pt x="5441" y="1888"/>
                    <a:pt x="5471" y="1907"/>
                  </a:cubicBezTo>
                  <a:cubicBezTo>
                    <a:pt x="5527" y="1943"/>
                    <a:pt x="5593" y="1967"/>
                    <a:pt x="5658" y="1990"/>
                  </a:cubicBezTo>
                  <a:cubicBezTo>
                    <a:pt x="5682" y="1998"/>
                    <a:pt x="5708" y="2008"/>
                    <a:pt x="5732" y="2017"/>
                  </a:cubicBezTo>
                  <a:cubicBezTo>
                    <a:pt x="5800" y="2044"/>
                    <a:pt x="5867" y="2079"/>
                    <a:pt x="5930" y="2120"/>
                  </a:cubicBezTo>
                  <a:cubicBezTo>
                    <a:pt x="5992" y="2161"/>
                    <a:pt x="6051" y="2208"/>
                    <a:pt x="6105" y="2261"/>
                  </a:cubicBezTo>
                  <a:cubicBezTo>
                    <a:pt x="6175" y="2328"/>
                    <a:pt x="6235" y="2404"/>
                    <a:pt x="6286" y="2485"/>
                  </a:cubicBezTo>
                  <a:cubicBezTo>
                    <a:pt x="6337" y="2569"/>
                    <a:pt x="6377" y="2657"/>
                    <a:pt x="6403" y="2748"/>
                  </a:cubicBezTo>
                  <a:cubicBezTo>
                    <a:pt x="6450" y="2907"/>
                    <a:pt x="6457" y="3081"/>
                    <a:pt x="6425" y="3249"/>
                  </a:cubicBezTo>
                  <a:cubicBezTo>
                    <a:pt x="6392" y="3418"/>
                    <a:pt x="6321" y="3576"/>
                    <a:pt x="6219" y="3706"/>
                  </a:cubicBezTo>
                  <a:cubicBezTo>
                    <a:pt x="6136" y="3813"/>
                    <a:pt x="6030" y="3907"/>
                    <a:pt x="5927" y="3998"/>
                  </a:cubicBezTo>
                  <a:cubicBezTo>
                    <a:pt x="5856" y="4061"/>
                    <a:pt x="5783" y="4126"/>
                    <a:pt x="5719" y="4194"/>
                  </a:cubicBezTo>
                  <a:cubicBezTo>
                    <a:pt x="5647" y="4270"/>
                    <a:pt x="5593" y="4343"/>
                    <a:pt x="5556" y="4416"/>
                  </a:cubicBezTo>
                  <a:cubicBezTo>
                    <a:pt x="5539" y="4450"/>
                    <a:pt x="5524" y="4484"/>
                    <a:pt x="5513" y="4518"/>
                  </a:cubicBezTo>
                  <a:cubicBezTo>
                    <a:pt x="5491" y="4587"/>
                    <a:pt x="5480" y="4659"/>
                    <a:pt x="5470" y="4729"/>
                  </a:cubicBezTo>
                  <a:cubicBezTo>
                    <a:pt x="5464" y="4774"/>
                    <a:pt x="5457" y="4821"/>
                    <a:pt x="5447" y="4866"/>
                  </a:cubicBezTo>
                  <a:cubicBezTo>
                    <a:pt x="5432" y="4936"/>
                    <a:pt x="5409" y="5007"/>
                    <a:pt x="5377" y="5077"/>
                  </a:cubicBezTo>
                  <a:cubicBezTo>
                    <a:pt x="5348" y="5142"/>
                    <a:pt x="5312" y="5207"/>
                    <a:pt x="5269" y="5272"/>
                  </a:cubicBezTo>
                  <a:cubicBezTo>
                    <a:pt x="5194" y="5386"/>
                    <a:pt x="5098" y="5499"/>
                    <a:pt x="4976" y="5618"/>
                  </a:cubicBezTo>
                  <a:cubicBezTo>
                    <a:pt x="4731" y="5860"/>
                    <a:pt x="4448" y="6065"/>
                    <a:pt x="4202" y="6240"/>
                  </a:cubicBezTo>
                  <a:cubicBezTo>
                    <a:pt x="3975" y="6400"/>
                    <a:pt x="3751" y="6552"/>
                    <a:pt x="3501" y="6643"/>
                  </a:cubicBezTo>
                  <a:cubicBezTo>
                    <a:pt x="3366" y="6692"/>
                    <a:pt x="3232" y="6719"/>
                    <a:pt x="3103" y="6724"/>
                  </a:cubicBezTo>
                  <a:cubicBezTo>
                    <a:pt x="3090" y="6724"/>
                    <a:pt x="3077" y="6725"/>
                    <a:pt x="3064" y="6725"/>
                  </a:cubicBezTo>
                  <a:cubicBezTo>
                    <a:pt x="2935" y="6725"/>
                    <a:pt x="2816" y="6701"/>
                    <a:pt x="2708" y="6656"/>
                  </a:cubicBezTo>
                  <a:moveTo>
                    <a:pt x="2523" y="56"/>
                  </a:moveTo>
                  <a:cubicBezTo>
                    <a:pt x="2391" y="108"/>
                    <a:pt x="2279" y="202"/>
                    <a:pt x="2172" y="294"/>
                  </a:cubicBezTo>
                  <a:cubicBezTo>
                    <a:pt x="2116" y="341"/>
                    <a:pt x="2058" y="390"/>
                    <a:pt x="1998" y="432"/>
                  </a:cubicBezTo>
                  <a:cubicBezTo>
                    <a:pt x="1971" y="452"/>
                    <a:pt x="1942" y="471"/>
                    <a:pt x="1911" y="489"/>
                  </a:cubicBezTo>
                  <a:cubicBezTo>
                    <a:pt x="1858" y="521"/>
                    <a:pt x="1803" y="550"/>
                    <a:pt x="1738" y="583"/>
                  </a:cubicBezTo>
                  <a:cubicBezTo>
                    <a:pt x="1723" y="590"/>
                    <a:pt x="1707" y="598"/>
                    <a:pt x="1692" y="605"/>
                  </a:cubicBezTo>
                  <a:cubicBezTo>
                    <a:pt x="1613" y="645"/>
                    <a:pt x="1531" y="686"/>
                    <a:pt x="1452" y="730"/>
                  </a:cubicBezTo>
                  <a:cubicBezTo>
                    <a:pt x="1300" y="816"/>
                    <a:pt x="1149" y="925"/>
                    <a:pt x="1002" y="1054"/>
                  </a:cubicBezTo>
                  <a:cubicBezTo>
                    <a:pt x="839" y="1196"/>
                    <a:pt x="685" y="1377"/>
                    <a:pt x="531" y="1607"/>
                  </a:cubicBezTo>
                  <a:cubicBezTo>
                    <a:pt x="478" y="1685"/>
                    <a:pt x="432" y="1767"/>
                    <a:pt x="393" y="1849"/>
                  </a:cubicBezTo>
                  <a:cubicBezTo>
                    <a:pt x="354" y="1931"/>
                    <a:pt x="321" y="2016"/>
                    <a:pt x="295" y="2102"/>
                  </a:cubicBezTo>
                  <a:cubicBezTo>
                    <a:pt x="269" y="2187"/>
                    <a:pt x="250" y="2275"/>
                    <a:pt x="237" y="2364"/>
                  </a:cubicBezTo>
                  <a:cubicBezTo>
                    <a:pt x="224" y="2453"/>
                    <a:pt x="217" y="2545"/>
                    <a:pt x="216" y="2637"/>
                  </a:cubicBezTo>
                  <a:cubicBezTo>
                    <a:pt x="216" y="2668"/>
                    <a:pt x="216" y="2699"/>
                    <a:pt x="217" y="2730"/>
                  </a:cubicBezTo>
                  <a:cubicBezTo>
                    <a:pt x="220" y="2821"/>
                    <a:pt x="211" y="2921"/>
                    <a:pt x="188" y="3036"/>
                  </a:cubicBezTo>
                  <a:cubicBezTo>
                    <a:pt x="168" y="3138"/>
                    <a:pt x="140" y="3243"/>
                    <a:pt x="112" y="3344"/>
                  </a:cubicBezTo>
                  <a:cubicBezTo>
                    <a:pt x="62" y="3530"/>
                    <a:pt x="10" y="3721"/>
                    <a:pt x="3" y="3915"/>
                  </a:cubicBezTo>
                  <a:cubicBezTo>
                    <a:pt x="1" y="3996"/>
                    <a:pt x="4" y="4078"/>
                    <a:pt x="12" y="4157"/>
                  </a:cubicBezTo>
                  <a:cubicBezTo>
                    <a:pt x="21" y="4240"/>
                    <a:pt x="35" y="4320"/>
                    <a:pt x="55" y="4397"/>
                  </a:cubicBezTo>
                  <a:cubicBezTo>
                    <a:pt x="98" y="4562"/>
                    <a:pt x="163" y="4707"/>
                    <a:pt x="249" y="4828"/>
                  </a:cubicBezTo>
                  <a:cubicBezTo>
                    <a:pt x="297" y="4895"/>
                    <a:pt x="351" y="4956"/>
                    <a:pt x="411" y="5008"/>
                  </a:cubicBezTo>
                  <a:cubicBezTo>
                    <a:pt x="488" y="5075"/>
                    <a:pt x="579" y="5135"/>
                    <a:pt x="692" y="5192"/>
                  </a:cubicBezTo>
                  <a:cubicBezTo>
                    <a:pt x="792" y="5243"/>
                    <a:pt x="899" y="5287"/>
                    <a:pt x="1003" y="5329"/>
                  </a:cubicBezTo>
                  <a:cubicBezTo>
                    <a:pt x="1082" y="5361"/>
                    <a:pt x="1163" y="5394"/>
                    <a:pt x="1240" y="5430"/>
                  </a:cubicBezTo>
                  <a:cubicBezTo>
                    <a:pt x="1350" y="5481"/>
                    <a:pt x="1454" y="5539"/>
                    <a:pt x="1550" y="5603"/>
                  </a:cubicBezTo>
                  <a:cubicBezTo>
                    <a:pt x="1697" y="5701"/>
                    <a:pt x="1834" y="5818"/>
                    <a:pt x="1958" y="5952"/>
                  </a:cubicBezTo>
                  <a:cubicBezTo>
                    <a:pt x="2017" y="6015"/>
                    <a:pt x="2075" y="6084"/>
                    <a:pt x="2125" y="6144"/>
                  </a:cubicBezTo>
                  <a:cubicBezTo>
                    <a:pt x="2128" y="6147"/>
                    <a:pt x="2128" y="6147"/>
                    <a:pt x="2128" y="6147"/>
                  </a:cubicBezTo>
                  <a:cubicBezTo>
                    <a:pt x="2212" y="6247"/>
                    <a:pt x="2298" y="6350"/>
                    <a:pt x="2392" y="6439"/>
                  </a:cubicBezTo>
                  <a:cubicBezTo>
                    <a:pt x="2443" y="6487"/>
                    <a:pt x="2491" y="6527"/>
                    <a:pt x="2541" y="6562"/>
                  </a:cubicBezTo>
                  <a:cubicBezTo>
                    <a:pt x="2596" y="6600"/>
                    <a:pt x="2651" y="6631"/>
                    <a:pt x="2708" y="6655"/>
                  </a:cubicBezTo>
                  <a:cubicBezTo>
                    <a:pt x="2827" y="6705"/>
                    <a:pt x="2960" y="6728"/>
                    <a:pt x="3103" y="6723"/>
                  </a:cubicBezTo>
                  <a:cubicBezTo>
                    <a:pt x="3232" y="6718"/>
                    <a:pt x="3366" y="6691"/>
                    <a:pt x="3500" y="6642"/>
                  </a:cubicBezTo>
                  <a:cubicBezTo>
                    <a:pt x="3751" y="6551"/>
                    <a:pt x="3975" y="6399"/>
                    <a:pt x="4202" y="6239"/>
                  </a:cubicBezTo>
                  <a:cubicBezTo>
                    <a:pt x="4447" y="6065"/>
                    <a:pt x="4730" y="5859"/>
                    <a:pt x="4976" y="5618"/>
                  </a:cubicBezTo>
                  <a:cubicBezTo>
                    <a:pt x="5097" y="5498"/>
                    <a:pt x="5193" y="5385"/>
                    <a:pt x="5268" y="5272"/>
                  </a:cubicBezTo>
                  <a:cubicBezTo>
                    <a:pt x="5311" y="5207"/>
                    <a:pt x="5348" y="5141"/>
                    <a:pt x="5377" y="5076"/>
                  </a:cubicBezTo>
                  <a:cubicBezTo>
                    <a:pt x="5408" y="5007"/>
                    <a:pt x="5432" y="4936"/>
                    <a:pt x="5447" y="4865"/>
                  </a:cubicBezTo>
                  <a:cubicBezTo>
                    <a:pt x="5456" y="4821"/>
                    <a:pt x="5463" y="4774"/>
                    <a:pt x="5470" y="4729"/>
                  </a:cubicBezTo>
                  <a:cubicBezTo>
                    <a:pt x="5480" y="4659"/>
                    <a:pt x="5490" y="4587"/>
                    <a:pt x="5512" y="4518"/>
                  </a:cubicBezTo>
                  <a:cubicBezTo>
                    <a:pt x="5524" y="4483"/>
                    <a:pt x="5538" y="4449"/>
                    <a:pt x="5555" y="4416"/>
                  </a:cubicBezTo>
                  <a:cubicBezTo>
                    <a:pt x="5593" y="4343"/>
                    <a:pt x="5646" y="4270"/>
                    <a:pt x="5718" y="4194"/>
                  </a:cubicBezTo>
                  <a:cubicBezTo>
                    <a:pt x="5783" y="4125"/>
                    <a:pt x="5856" y="4060"/>
                    <a:pt x="5927" y="3998"/>
                  </a:cubicBezTo>
                  <a:cubicBezTo>
                    <a:pt x="6029" y="3907"/>
                    <a:pt x="6135" y="3813"/>
                    <a:pt x="6219" y="3706"/>
                  </a:cubicBezTo>
                  <a:cubicBezTo>
                    <a:pt x="6321" y="3575"/>
                    <a:pt x="6391" y="3417"/>
                    <a:pt x="6424" y="3249"/>
                  </a:cubicBezTo>
                  <a:cubicBezTo>
                    <a:pt x="6456" y="3081"/>
                    <a:pt x="6449" y="2907"/>
                    <a:pt x="6403" y="2748"/>
                  </a:cubicBezTo>
                  <a:cubicBezTo>
                    <a:pt x="6376" y="2657"/>
                    <a:pt x="6337" y="2569"/>
                    <a:pt x="6285" y="2486"/>
                  </a:cubicBezTo>
                  <a:cubicBezTo>
                    <a:pt x="6235" y="2404"/>
                    <a:pt x="6174" y="2329"/>
                    <a:pt x="6104" y="2261"/>
                  </a:cubicBezTo>
                  <a:cubicBezTo>
                    <a:pt x="6050" y="2209"/>
                    <a:pt x="5991" y="2161"/>
                    <a:pt x="5929" y="2121"/>
                  </a:cubicBezTo>
                  <a:cubicBezTo>
                    <a:pt x="5866" y="2079"/>
                    <a:pt x="5800" y="2045"/>
                    <a:pt x="5732" y="2018"/>
                  </a:cubicBezTo>
                  <a:cubicBezTo>
                    <a:pt x="5707" y="2008"/>
                    <a:pt x="5682" y="1999"/>
                    <a:pt x="5657" y="1990"/>
                  </a:cubicBezTo>
                  <a:cubicBezTo>
                    <a:pt x="5593" y="1967"/>
                    <a:pt x="5527" y="1944"/>
                    <a:pt x="5470" y="1908"/>
                  </a:cubicBezTo>
                  <a:cubicBezTo>
                    <a:pt x="5440" y="1888"/>
                    <a:pt x="5416" y="1867"/>
                    <a:pt x="5395" y="1843"/>
                  </a:cubicBezTo>
                  <a:cubicBezTo>
                    <a:pt x="5370" y="1815"/>
                    <a:pt x="5351" y="1784"/>
                    <a:pt x="5337" y="1748"/>
                  </a:cubicBezTo>
                  <a:cubicBezTo>
                    <a:pt x="5324" y="1716"/>
                    <a:pt x="5315" y="1681"/>
                    <a:pt x="5309" y="1641"/>
                  </a:cubicBezTo>
                  <a:cubicBezTo>
                    <a:pt x="5299" y="1567"/>
                    <a:pt x="5302" y="1485"/>
                    <a:pt x="5306" y="1405"/>
                  </a:cubicBezTo>
                  <a:cubicBezTo>
                    <a:pt x="5310" y="1301"/>
                    <a:pt x="5315" y="1193"/>
                    <a:pt x="5289" y="1096"/>
                  </a:cubicBezTo>
                  <a:cubicBezTo>
                    <a:pt x="5264" y="999"/>
                    <a:pt x="5209" y="911"/>
                    <a:pt x="5126" y="835"/>
                  </a:cubicBezTo>
                  <a:cubicBezTo>
                    <a:pt x="5053" y="769"/>
                    <a:pt x="4958" y="712"/>
                    <a:pt x="4851" y="671"/>
                  </a:cubicBezTo>
                  <a:cubicBezTo>
                    <a:pt x="4805" y="653"/>
                    <a:pt x="4756" y="638"/>
                    <a:pt x="4706" y="626"/>
                  </a:cubicBezTo>
                  <a:cubicBezTo>
                    <a:pt x="4669" y="617"/>
                    <a:pt x="4627" y="609"/>
                    <a:pt x="4580" y="600"/>
                  </a:cubicBezTo>
                  <a:cubicBezTo>
                    <a:pt x="4531" y="591"/>
                    <a:pt x="4480" y="583"/>
                    <a:pt x="4431" y="576"/>
                  </a:cubicBezTo>
                  <a:cubicBezTo>
                    <a:pt x="4383" y="568"/>
                    <a:pt x="4334" y="561"/>
                    <a:pt x="4286" y="552"/>
                  </a:cubicBezTo>
                  <a:cubicBezTo>
                    <a:pt x="4189" y="535"/>
                    <a:pt x="4062" y="510"/>
                    <a:pt x="3938" y="464"/>
                  </a:cubicBezTo>
                  <a:cubicBezTo>
                    <a:pt x="3913" y="455"/>
                    <a:pt x="3889" y="446"/>
                    <a:pt x="3863" y="434"/>
                  </a:cubicBezTo>
                  <a:cubicBezTo>
                    <a:pt x="3757" y="389"/>
                    <a:pt x="3652" y="332"/>
                    <a:pt x="3551" y="277"/>
                  </a:cubicBezTo>
                  <a:cubicBezTo>
                    <a:pt x="3453" y="224"/>
                    <a:pt x="3353" y="169"/>
                    <a:pt x="3251" y="125"/>
                  </a:cubicBezTo>
                  <a:cubicBezTo>
                    <a:pt x="3124" y="68"/>
                    <a:pt x="3002" y="32"/>
                    <a:pt x="2889" y="18"/>
                  </a:cubicBezTo>
                  <a:cubicBezTo>
                    <a:pt x="2851" y="13"/>
                    <a:pt x="2814" y="11"/>
                    <a:pt x="2777" y="11"/>
                  </a:cubicBezTo>
                  <a:cubicBezTo>
                    <a:pt x="2686" y="11"/>
                    <a:pt x="2601" y="26"/>
                    <a:pt x="2523" y="5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grpSp>
      <p:grpSp>
        <p:nvGrpSpPr>
          <p:cNvPr id="99" name="Grupo 98">
            <a:extLst>
              <a:ext uri="{FF2B5EF4-FFF2-40B4-BE49-F238E27FC236}">
                <a16:creationId xmlns:a16="http://schemas.microsoft.com/office/drawing/2014/main" id="{97CF900D-9482-4831-B815-1CD925CC8CDF}"/>
              </a:ext>
            </a:extLst>
          </p:cNvPr>
          <p:cNvGrpSpPr/>
          <p:nvPr/>
        </p:nvGrpSpPr>
        <p:grpSpPr>
          <a:xfrm>
            <a:off x="636588" y="2794000"/>
            <a:ext cx="1158875" cy="1157288"/>
            <a:chOff x="636588" y="2794000"/>
            <a:chExt cx="1158875" cy="1157288"/>
          </a:xfrm>
          <a:solidFill>
            <a:schemeClr val="accent6"/>
          </a:solidFill>
        </p:grpSpPr>
        <p:sp>
          <p:nvSpPr>
            <p:cNvPr id="85" name="Oval 71">
              <a:extLst>
                <a:ext uri="{FF2B5EF4-FFF2-40B4-BE49-F238E27FC236}">
                  <a16:creationId xmlns:a16="http://schemas.microsoft.com/office/drawing/2014/main" id="{57358AFC-12CE-47E6-88AB-972C60820043}"/>
                </a:ext>
              </a:extLst>
            </p:cNvPr>
            <p:cNvSpPr>
              <a:spLocks noChangeArrowheads="1"/>
            </p:cNvSpPr>
            <p:nvPr/>
          </p:nvSpPr>
          <p:spPr bwMode="auto">
            <a:xfrm>
              <a:off x="1503363" y="3024188"/>
              <a:ext cx="63500" cy="603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6" name="Oval 72">
              <a:extLst>
                <a:ext uri="{FF2B5EF4-FFF2-40B4-BE49-F238E27FC236}">
                  <a16:creationId xmlns:a16="http://schemas.microsoft.com/office/drawing/2014/main" id="{F260CC1C-EDE6-4344-AA51-C630A8F7F52C}"/>
                </a:ext>
              </a:extLst>
            </p:cNvPr>
            <p:cNvSpPr>
              <a:spLocks noChangeArrowheads="1"/>
            </p:cNvSpPr>
            <p:nvPr/>
          </p:nvSpPr>
          <p:spPr bwMode="auto">
            <a:xfrm>
              <a:off x="855663" y="3671888"/>
              <a:ext cx="60325" cy="63500"/>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7" name="Oval 73">
              <a:extLst>
                <a:ext uri="{FF2B5EF4-FFF2-40B4-BE49-F238E27FC236}">
                  <a16:creationId xmlns:a16="http://schemas.microsoft.com/office/drawing/2014/main" id="{E51F1451-22E1-444F-8608-E9C675248B9D}"/>
                </a:ext>
              </a:extLst>
            </p:cNvPr>
            <p:cNvSpPr>
              <a:spLocks noChangeArrowheads="1"/>
            </p:cNvSpPr>
            <p:nvPr/>
          </p:nvSpPr>
          <p:spPr bwMode="auto">
            <a:xfrm>
              <a:off x="855663" y="3024188"/>
              <a:ext cx="60325" cy="603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8" name="Oval 74">
              <a:extLst>
                <a:ext uri="{FF2B5EF4-FFF2-40B4-BE49-F238E27FC236}">
                  <a16:creationId xmlns:a16="http://schemas.microsoft.com/office/drawing/2014/main" id="{48DB9D96-15B4-4E96-AA89-7E7769E8CC85}"/>
                </a:ext>
              </a:extLst>
            </p:cNvPr>
            <p:cNvSpPr>
              <a:spLocks noChangeArrowheads="1"/>
            </p:cNvSpPr>
            <p:nvPr/>
          </p:nvSpPr>
          <p:spPr bwMode="auto">
            <a:xfrm>
              <a:off x="1503363" y="3671888"/>
              <a:ext cx="63500" cy="63500"/>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9" name="Freeform 75">
              <a:extLst>
                <a:ext uri="{FF2B5EF4-FFF2-40B4-BE49-F238E27FC236}">
                  <a16:creationId xmlns:a16="http://schemas.microsoft.com/office/drawing/2014/main" id="{2B0AC7D0-CF17-434D-851B-B7F25D47B259}"/>
                </a:ext>
              </a:extLst>
            </p:cNvPr>
            <p:cNvSpPr>
              <a:spLocks noEditPoints="1"/>
            </p:cNvSpPr>
            <p:nvPr/>
          </p:nvSpPr>
          <p:spPr bwMode="auto">
            <a:xfrm>
              <a:off x="742950" y="2911475"/>
              <a:ext cx="947738" cy="933450"/>
            </a:xfrm>
            <a:custGeom>
              <a:avLst/>
              <a:gdLst>
                <a:gd name="T0" fmla="*/ 338 w 404"/>
                <a:gd name="T1" fmla="*/ 398 h 398"/>
                <a:gd name="T2" fmla="*/ 279 w 404"/>
                <a:gd name="T3" fmla="*/ 348 h 398"/>
                <a:gd name="T4" fmla="*/ 227 w 404"/>
                <a:gd name="T5" fmla="*/ 296 h 398"/>
                <a:gd name="T6" fmla="*/ 134 w 404"/>
                <a:gd name="T7" fmla="*/ 310 h 398"/>
                <a:gd name="T8" fmla="*/ 104 w 404"/>
                <a:gd name="T9" fmla="*/ 381 h 398"/>
                <a:gd name="T10" fmla="*/ 18 w 404"/>
                <a:gd name="T11" fmla="*/ 381 h 398"/>
                <a:gd name="T12" fmla="*/ 18 w 404"/>
                <a:gd name="T13" fmla="*/ 295 h 398"/>
                <a:gd name="T14" fmla="*/ 53 w 404"/>
                <a:gd name="T15" fmla="*/ 279 h 398"/>
                <a:gd name="T16" fmla="*/ 103 w 404"/>
                <a:gd name="T17" fmla="*/ 227 h 398"/>
                <a:gd name="T18" fmla="*/ 89 w 404"/>
                <a:gd name="T19" fmla="*/ 134 h 398"/>
                <a:gd name="T20" fmla="*/ 51 w 404"/>
                <a:gd name="T21" fmla="*/ 120 h 398"/>
                <a:gd name="T22" fmla="*/ 18 w 404"/>
                <a:gd name="T23" fmla="*/ 104 h 398"/>
                <a:gd name="T24" fmla="*/ 18 w 404"/>
                <a:gd name="T25" fmla="*/ 18 h 398"/>
                <a:gd name="T26" fmla="*/ 104 w 404"/>
                <a:gd name="T27" fmla="*/ 18 h 398"/>
                <a:gd name="T28" fmla="*/ 134 w 404"/>
                <a:gd name="T29" fmla="*/ 89 h 398"/>
                <a:gd name="T30" fmla="*/ 227 w 404"/>
                <a:gd name="T31" fmla="*/ 103 h 398"/>
                <a:gd name="T32" fmla="*/ 279 w 404"/>
                <a:gd name="T33" fmla="*/ 51 h 398"/>
                <a:gd name="T34" fmla="*/ 338 w 404"/>
                <a:gd name="T35" fmla="*/ 0 h 398"/>
                <a:gd name="T36" fmla="*/ 381 w 404"/>
                <a:gd name="T37" fmla="*/ 104 h 398"/>
                <a:gd name="T38" fmla="*/ 346 w 404"/>
                <a:gd name="T39" fmla="*/ 120 h 398"/>
                <a:gd name="T40" fmla="*/ 296 w 404"/>
                <a:gd name="T41" fmla="*/ 171 h 398"/>
                <a:gd name="T42" fmla="*/ 310 w 404"/>
                <a:gd name="T43" fmla="*/ 265 h 398"/>
                <a:gd name="T44" fmla="*/ 348 w 404"/>
                <a:gd name="T45" fmla="*/ 278 h 398"/>
                <a:gd name="T46" fmla="*/ 381 w 404"/>
                <a:gd name="T47" fmla="*/ 295 h 398"/>
                <a:gd name="T48" fmla="*/ 381 w 404"/>
                <a:gd name="T49" fmla="*/ 381 h 398"/>
                <a:gd name="T50" fmla="*/ 171 w 404"/>
                <a:gd name="T51" fmla="*/ 281 h 398"/>
                <a:gd name="T52" fmla="*/ 276 w 404"/>
                <a:gd name="T53" fmla="*/ 299 h 398"/>
                <a:gd name="T54" fmla="*/ 306 w 404"/>
                <a:gd name="T55" fmla="*/ 370 h 398"/>
                <a:gd name="T56" fmla="*/ 370 w 404"/>
                <a:gd name="T57" fmla="*/ 370 h 398"/>
                <a:gd name="T58" fmla="*/ 370 w 404"/>
                <a:gd name="T59" fmla="*/ 306 h 398"/>
                <a:gd name="T60" fmla="*/ 346 w 404"/>
                <a:gd name="T61" fmla="*/ 294 h 398"/>
                <a:gd name="T62" fmla="*/ 281 w 404"/>
                <a:gd name="T63" fmla="*/ 227 h 398"/>
                <a:gd name="T64" fmla="*/ 299 w 404"/>
                <a:gd name="T65" fmla="*/ 123 h 398"/>
                <a:gd name="T66" fmla="*/ 370 w 404"/>
                <a:gd name="T67" fmla="*/ 93 h 398"/>
                <a:gd name="T68" fmla="*/ 370 w 404"/>
                <a:gd name="T69" fmla="*/ 29 h 398"/>
                <a:gd name="T70" fmla="*/ 306 w 404"/>
                <a:gd name="T71" fmla="*/ 29 h 398"/>
                <a:gd name="T72" fmla="*/ 276 w 404"/>
                <a:gd name="T73" fmla="*/ 99 h 398"/>
                <a:gd name="T74" fmla="*/ 171 w 404"/>
                <a:gd name="T75" fmla="*/ 118 h 398"/>
                <a:gd name="T76" fmla="*/ 105 w 404"/>
                <a:gd name="T77" fmla="*/ 51 h 398"/>
                <a:gd name="T78" fmla="*/ 61 w 404"/>
                <a:gd name="T79" fmla="*/ 16 h 398"/>
                <a:gd name="T80" fmla="*/ 16 w 404"/>
                <a:gd name="T81" fmla="*/ 61 h 398"/>
                <a:gd name="T82" fmla="*/ 51 w 404"/>
                <a:gd name="T83" fmla="*/ 105 h 398"/>
                <a:gd name="T84" fmla="*/ 100 w 404"/>
                <a:gd name="T85" fmla="*/ 123 h 398"/>
                <a:gd name="T86" fmla="*/ 118 w 404"/>
                <a:gd name="T87" fmla="*/ 227 h 398"/>
                <a:gd name="T88" fmla="*/ 51 w 404"/>
                <a:gd name="T89" fmla="*/ 294 h 398"/>
                <a:gd name="T90" fmla="*/ 16 w 404"/>
                <a:gd name="T91" fmla="*/ 338 h 398"/>
                <a:gd name="T92" fmla="*/ 61 w 404"/>
                <a:gd name="T93" fmla="*/ 383 h 398"/>
                <a:gd name="T94" fmla="*/ 105 w 404"/>
                <a:gd name="T95" fmla="*/ 348 h 398"/>
                <a:gd name="T96" fmla="*/ 171 w 404"/>
                <a:gd name="T97" fmla="*/ 28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4" h="398">
                  <a:moveTo>
                    <a:pt x="338" y="398"/>
                  </a:moveTo>
                  <a:cubicBezTo>
                    <a:pt x="338" y="398"/>
                    <a:pt x="338" y="398"/>
                    <a:pt x="338" y="398"/>
                  </a:cubicBezTo>
                  <a:cubicBezTo>
                    <a:pt x="322" y="398"/>
                    <a:pt x="306" y="392"/>
                    <a:pt x="295" y="381"/>
                  </a:cubicBezTo>
                  <a:cubicBezTo>
                    <a:pt x="278" y="364"/>
                    <a:pt x="278" y="349"/>
                    <a:pt x="279" y="348"/>
                  </a:cubicBezTo>
                  <a:cubicBezTo>
                    <a:pt x="279" y="335"/>
                    <a:pt x="273" y="318"/>
                    <a:pt x="265" y="310"/>
                  </a:cubicBezTo>
                  <a:cubicBezTo>
                    <a:pt x="258" y="302"/>
                    <a:pt x="240" y="296"/>
                    <a:pt x="227" y="296"/>
                  </a:cubicBezTo>
                  <a:cubicBezTo>
                    <a:pt x="171" y="296"/>
                    <a:pt x="171" y="296"/>
                    <a:pt x="171" y="296"/>
                  </a:cubicBezTo>
                  <a:cubicBezTo>
                    <a:pt x="159" y="296"/>
                    <a:pt x="141" y="302"/>
                    <a:pt x="134" y="310"/>
                  </a:cubicBezTo>
                  <a:cubicBezTo>
                    <a:pt x="126" y="318"/>
                    <a:pt x="120" y="335"/>
                    <a:pt x="120" y="348"/>
                  </a:cubicBezTo>
                  <a:cubicBezTo>
                    <a:pt x="120" y="349"/>
                    <a:pt x="121" y="364"/>
                    <a:pt x="104" y="381"/>
                  </a:cubicBezTo>
                  <a:cubicBezTo>
                    <a:pt x="93" y="392"/>
                    <a:pt x="77" y="398"/>
                    <a:pt x="61" y="398"/>
                  </a:cubicBezTo>
                  <a:cubicBezTo>
                    <a:pt x="45" y="398"/>
                    <a:pt x="30" y="392"/>
                    <a:pt x="18" y="381"/>
                  </a:cubicBezTo>
                  <a:cubicBezTo>
                    <a:pt x="7" y="369"/>
                    <a:pt x="0" y="354"/>
                    <a:pt x="0" y="338"/>
                  </a:cubicBezTo>
                  <a:cubicBezTo>
                    <a:pt x="0" y="321"/>
                    <a:pt x="7" y="306"/>
                    <a:pt x="18" y="295"/>
                  </a:cubicBezTo>
                  <a:cubicBezTo>
                    <a:pt x="34" y="279"/>
                    <a:pt x="48" y="278"/>
                    <a:pt x="51" y="278"/>
                  </a:cubicBezTo>
                  <a:cubicBezTo>
                    <a:pt x="53" y="279"/>
                    <a:pt x="53" y="279"/>
                    <a:pt x="53" y="279"/>
                  </a:cubicBezTo>
                  <a:cubicBezTo>
                    <a:pt x="65" y="279"/>
                    <a:pt x="81" y="273"/>
                    <a:pt x="89" y="265"/>
                  </a:cubicBezTo>
                  <a:cubicBezTo>
                    <a:pt x="96" y="258"/>
                    <a:pt x="103" y="240"/>
                    <a:pt x="103" y="227"/>
                  </a:cubicBezTo>
                  <a:cubicBezTo>
                    <a:pt x="103" y="171"/>
                    <a:pt x="103" y="171"/>
                    <a:pt x="103" y="171"/>
                  </a:cubicBezTo>
                  <a:cubicBezTo>
                    <a:pt x="103" y="159"/>
                    <a:pt x="96" y="141"/>
                    <a:pt x="89" y="134"/>
                  </a:cubicBezTo>
                  <a:cubicBezTo>
                    <a:pt x="81" y="126"/>
                    <a:pt x="65" y="120"/>
                    <a:pt x="53" y="120"/>
                  </a:cubicBezTo>
                  <a:cubicBezTo>
                    <a:pt x="51" y="120"/>
                    <a:pt x="51" y="120"/>
                    <a:pt x="51" y="120"/>
                  </a:cubicBezTo>
                  <a:cubicBezTo>
                    <a:pt x="51" y="120"/>
                    <a:pt x="51" y="120"/>
                    <a:pt x="51" y="120"/>
                  </a:cubicBezTo>
                  <a:cubicBezTo>
                    <a:pt x="48" y="120"/>
                    <a:pt x="34" y="120"/>
                    <a:pt x="18" y="104"/>
                  </a:cubicBezTo>
                  <a:cubicBezTo>
                    <a:pt x="7" y="93"/>
                    <a:pt x="0" y="77"/>
                    <a:pt x="0" y="61"/>
                  </a:cubicBezTo>
                  <a:cubicBezTo>
                    <a:pt x="0" y="45"/>
                    <a:pt x="7" y="30"/>
                    <a:pt x="18" y="18"/>
                  </a:cubicBezTo>
                  <a:cubicBezTo>
                    <a:pt x="30" y="7"/>
                    <a:pt x="45" y="0"/>
                    <a:pt x="61" y="0"/>
                  </a:cubicBezTo>
                  <a:cubicBezTo>
                    <a:pt x="77" y="0"/>
                    <a:pt x="93" y="7"/>
                    <a:pt x="104" y="18"/>
                  </a:cubicBezTo>
                  <a:cubicBezTo>
                    <a:pt x="121" y="35"/>
                    <a:pt x="120" y="50"/>
                    <a:pt x="120" y="51"/>
                  </a:cubicBezTo>
                  <a:cubicBezTo>
                    <a:pt x="120" y="64"/>
                    <a:pt x="126" y="81"/>
                    <a:pt x="134" y="89"/>
                  </a:cubicBezTo>
                  <a:cubicBezTo>
                    <a:pt x="141" y="96"/>
                    <a:pt x="159" y="103"/>
                    <a:pt x="171" y="103"/>
                  </a:cubicBezTo>
                  <a:cubicBezTo>
                    <a:pt x="227" y="103"/>
                    <a:pt x="227" y="103"/>
                    <a:pt x="227" y="103"/>
                  </a:cubicBezTo>
                  <a:cubicBezTo>
                    <a:pt x="240" y="103"/>
                    <a:pt x="258" y="96"/>
                    <a:pt x="265" y="89"/>
                  </a:cubicBezTo>
                  <a:cubicBezTo>
                    <a:pt x="273" y="81"/>
                    <a:pt x="279" y="64"/>
                    <a:pt x="279" y="51"/>
                  </a:cubicBezTo>
                  <a:cubicBezTo>
                    <a:pt x="279" y="50"/>
                    <a:pt x="278" y="35"/>
                    <a:pt x="295" y="18"/>
                  </a:cubicBezTo>
                  <a:cubicBezTo>
                    <a:pt x="306" y="7"/>
                    <a:pt x="322" y="0"/>
                    <a:pt x="338" y="0"/>
                  </a:cubicBezTo>
                  <a:cubicBezTo>
                    <a:pt x="354" y="0"/>
                    <a:pt x="369" y="7"/>
                    <a:pt x="381" y="18"/>
                  </a:cubicBezTo>
                  <a:cubicBezTo>
                    <a:pt x="404" y="42"/>
                    <a:pt x="404" y="80"/>
                    <a:pt x="381" y="104"/>
                  </a:cubicBezTo>
                  <a:cubicBezTo>
                    <a:pt x="365" y="120"/>
                    <a:pt x="351" y="120"/>
                    <a:pt x="348" y="120"/>
                  </a:cubicBezTo>
                  <a:cubicBezTo>
                    <a:pt x="346" y="120"/>
                    <a:pt x="346" y="120"/>
                    <a:pt x="346" y="120"/>
                  </a:cubicBezTo>
                  <a:cubicBezTo>
                    <a:pt x="334" y="120"/>
                    <a:pt x="318" y="126"/>
                    <a:pt x="310" y="134"/>
                  </a:cubicBezTo>
                  <a:cubicBezTo>
                    <a:pt x="303" y="141"/>
                    <a:pt x="296" y="159"/>
                    <a:pt x="296" y="171"/>
                  </a:cubicBezTo>
                  <a:cubicBezTo>
                    <a:pt x="296" y="227"/>
                    <a:pt x="296" y="227"/>
                    <a:pt x="296" y="227"/>
                  </a:cubicBezTo>
                  <a:cubicBezTo>
                    <a:pt x="296" y="240"/>
                    <a:pt x="303" y="258"/>
                    <a:pt x="310" y="265"/>
                  </a:cubicBezTo>
                  <a:cubicBezTo>
                    <a:pt x="318" y="273"/>
                    <a:pt x="334" y="279"/>
                    <a:pt x="346" y="279"/>
                  </a:cubicBezTo>
                  <a:cubicBezTo>
                    <a:pt x="348" y="278"/>
                    <a:pt x="348" y="278"/>
                    <a:pt x="348" y="278"/>
                  </a:cubicBezTo>
                  <a:cubicBezTo>
                    <a:pt x="348" y="278"/>
                    <a:pt x="348" y="278"/>
                    <a:pt x="348" y="278"/>
                  </a:cubicBezTo>
                  <a:cubicBezTo>
                    <a:pt x="351" y="278"/>
                    <a:pt x="365" y="279"/>
                    <a:pt x="381" y="295"/>
                  </a:cubicBezTo>
                  <a:cubicBezTo>
                    <a:pt x="392" y="306"/>
                    <a:pt x="398" y="321"/>
                    <a:pt x="398" y="338"/>
                  </a:cubicBezTo>
                  <a:cubicBezTo>
                    <a:pt x="398" y="354"/>
                    <a:pt x="392" y="369"/>
                    <a:pt x="381" y="381"/>
                  </a:cubicBezTo>
                  <a:cubicBezTo>
                    <a:pt x="369" y="392"/>
                    <a:pt x="354" y="398"/>
                    <a:pt x="338" y="398"/>
                  </a:cubicBezTo>
                  <a:close/>
                  <a:moveTo>
                    <a:pt x="171" y="281"/>
                  </a:moveTo>
                  <a:cubicBezTo>
                    <a:pt x="227" y="281"/>
                    <a:pt x="227" y="281"/>
                    <a:pt x="227" y="281"/>
                  </a:cubicBezTo>
                  <a:cubicBezTo>
                    <a:pt x="244" y="281"/>
                    <a:pt x="265" y="289"/>
                    <a:pt x="276" y="299"/>
                  </a:cubicBezTo>
                  <a:cubicBezTo>
                    <a:pt x="287" y="310"/>
                    <a:pt x="294" y="331"/>
                    <a:pt x="294" y="348"/>
                  </a:cubicBezTo>
                  <a:cubicBezTo>
                    <a:pt x="294" y="348"/>
                    <a:pt x="294" y="358"/>
                    <a:pt x="306" y="370"/>
                  </a:cubicBezTo>
                  <a:cubicBezTo>
                    <a:pt x="314" y="378"/>
                    <a:pt x="326" y="383"/>
                    <a:pt x="338" y="383"/>
                  </a:cubicBezTo>
                  <a:cubicBezTo>
                    <a:pt x="350" y="383"/>
                    <a:pt x="361" y="378"/>
                    <a:pt x="370" y="370"/>
                  </a:cubicBezTo>
                  <a:cubicBezTo>
                    <a:pt x="379" y="361"/>
                    <a:pt x="383" y="350"/>
                    <a:pt x="383" y="338"/>
                  </a:cubicBezTo>
                  <a:cubicBezTo>
                    <a:pt x="383" y="326"/>
                    <a:pt x="379" y="314"/>
                    <a:pt x="370" y="306"/>
                  </a:cubicBezTo>
                  <a:cubicBezTo>
                    <a:pt x="358" y="294"/>
                    <a:pt x="349" y="294"/>
                    <a:pt x="348" y="294"/>
                  </a:cubicBezTo>
                  <a:cubicBezTo>
                    <a:pt x="348" y="294"/>
                    <a:pt x="347" y="294"/>
                    <a:pt x="346" y="294"/>
                  </a:cubicBezTo>
                  <a:cubicBezTo>
                    <a:pt x="330" y="294"/>
                    <a:pt x="310" y="286"/>
                    <a:pt x="299" y="276"/>
                  </a:cubicBezTo>
                  <a:cubicBezTo>
                    <a:pt x="289" y="265"/>
                    <a:pt x="281" y="244"/>
                    <a:pt x="281" y="227"/>
                  </a:cubicBezTo>
                  <a:cubicBezTo>
                    <a:pt x="281" y="171"/>
                    <a:pt x="281" y="171"/>
                    <a:pt x="281" y="171"/>
                  </a:cubicBezTo>
                  <a:cubicBezTo>
                    <a:pt x="281" y="155"/>
                    <a:pt x="289" y="133"/>
                    <a:pt x="299" y="123"/>
                  </a:cubicBezTo>
                  <a:cubicBezTo>
                    <a:pt x="310" y="112"/>
                    <a:pt x="331" y="104"/>
                    <a:pt x="348" y="105"/>
                  </a:cubicBezTo>
                  <a:cubicBezTo>
                    <a:pt x="349" y="105"/>
                    <a:pt x="358" y="105"/>
                    <a:pt x="370" y="93"/>
                  </a:cubicBezTo>
                  <a:cubicBezTo>
                    <a:pt x="378" y="85"/>
                    <a:pt x="383" y="73"/>
                    <a:pt x="383" y="61"/>
                  </a:cubicBezTo>
                  <a:cubicBezTo>
                    <a:pt x="383" y="49"/>
                    <a:pt x="378" y="38"/>
                    <a:pt x="370" y="29"/>
                  </a:cubicBezTo>
                  <a:cubicBezTo>
                    <a:pt x="361" y="20"/>
                    <a:pt x="350" y="16"/>
                    <a:pt x="338" y="16"/>
                  </a:cubicBezTo>
                  <a:cubicBezTo>
                    <a:pt x="326" y="16"/>
                    <a:pt x="314" y="20"/>
                    <a:pt x="306" y="29"/>
                  </a:cubicBezTo>
                  <a:cubicBezTo>
                    <a:pt x="294" y="41"/>
                    <a:pt x="294" y="50"/>
                    <a:pt x="294" y="51"/>
                  </a:cubicBezTo>
                  <a:cubicBezTo>
                    <a:pt x="295" y="67"/>
                    <a:pt x="287" y="89"/>
                    <a:pt x="276" y="99"/>
                  </a:cubicBezTo>
                  <a:cubicBezTo>
                    <a:pt x="265" y="110"/>
                    <a:pt x="244" y="118"/>
                    <a:pt x="227" y="118"/>
                  </a:cubicBezTo>
                  <a:cubicBezTo>
                    <a:pt x="171" y="118"/>
                    <a:pt x="171" y="118"/>
                    <a:pt x="171" y="118"/>
                  </a:cubicBezTo>
                  <a:cubicBezTo>
                    <a:pt x="155" y="118"/>
                    <a:pt x="134" y="110"/>
                    <a:pt x="123" y="99"/>
                  </a:cubicBezTo>
                  <a:cubicBezTo>
                    <a:pt x="112" y="89"/>
                    <a:pt x="105" y="67"/>
                    <a:pt x="105" y="51"/>
                  </a:cubicBezTo>
                  <a:cubicBezTo>
                    <a:pt x="105" y="50"/>
                    <a:pt x="105" y="41"/>
                    <a:pt x="93" y="29"/>
                  </a:cubicBezTo>
                  <a:cubicBezTo>
                    <a:pt x="85" y="20"/>
                    <a:pt x="73" y="16"/>
                    <a:pt x="61" y="16"/>
                  </a:cubicBezTo>
                  <a:cubicBezTo>
                    <a:pt x="49" y="16"/>
                    <a:pt x="38" y="20"/>
                    <a:pt x="29" y="29"/>
                  </a:cubicBezTo>
                  <a:cubicBezTo>
                    <a:pt x="20" y="38"/>
                    <a:pt x="16" y="49"/>
                    <a:pt x="16" y="61"/>
                  </a:cubicBezTo>
                  <a:cubicBezTo>
                    <a:pt x="16" y="73"/>
                    <a:pt x="20" y="85"/>
                    <a:pt x="29" y="93"/>
                  </a:cubicBezTo>
                  <a:cubicBezTo>
                    <a:pt x="41" y="105"/>
                    <a:pt x="50" y="105"/>
                    <a:pt x="51" y="105"/>
                  </a:cubicBezTo>
                  <a:cubicBezTo>
                    <a:pt x="51" y="105"/>
                    <a:pt x="52" y="105"/>
                    <a:pt x="53" y="105"/>
                  </a:cubicBezTo>
                  <a:cubicBezTo>
                    <a:pt x="69" y="105"/>
                    <a:pt x="89" y="113"/>
                    <a:pt x="100" y="123"/>
                  </a:cubicBezTo>
                  <a:cubicBezTo>
                    <a:pt x="110" y="133"/>
                    <a:pt x="118" y="155"/>
                    <a:pt x="118" y="171"/>
                  </a:cubicBezTo>
                  <a:cubicBezTo>
                    <a:pt x="118" y="227"/>
                    <a:pt x="118" y="227"/>
                    <a:pt x="118" y="227"/>
                  </a:cubicBezTo>
                  <a:cubicBezTo>
                    <a:pt x="118" y="244"/>
                    <a:pt x="110" y="265"/>
                    <a:pt x="100" y="276"/>
                  </a:cubicBezTo>
                  <a:cubicBezTo>
                    <a:pt x="89" y="287"/>
                    <a:pt x="68" y="294"/>
                    <a:pt x="51" y="294"/>
                  </a:cubicBezTo>
                  <a:cubicBezTo>
                    <a:pt x="50" y="294"/>
                    <a:pt x="41" y="294"/>
                    <a:pt x="29" y="306"/>
                  </a:cubicBezTo>
                  <a:cubicBezTo>
                    <a:pt x="20" y="314"/>
                    <a:pt x="16" y="326"/>
                    <a:pt x="16" y="338"/>
                  </a:cubicBezTo>
                  <a:cubicBezTo>
                    <a:pt x="16" y="350"/>
                    <a:pt x="20" y="361"/>
                    <a:pt x="29" y="370"/>
                  </a:cubicBezTo>
                  <a:cubicBezTo>
                    <a:pt x="38" y="378"/>
                    <a:pt x="49" y="383"/>
                    <a:pt x="61" y="383"/>
                  </a:cubicBezTo>
                  <a:cubicBezTo>
                    <a:pt x="73" y="383"/>
                    <a:pt x="85" y="378"/>
                    <a:pt x="93" y="370"/>
                  </a:cubicBezTo>
                  <a:cubicBezTo>
                    <a:pt x="105" y="358"/>
                    <a:pt x="105" y="348"/>
                    <a:pt x="105" y="348"/>
                  </a:cubicBezTo>
                  <a:cubicBezTo>
                    <a:pt x="105" y="331"/>
                    <a:pt x="112" y="310"/>
                    <a:pt x="123" y="299"/>
                  </a:cubicBezTo>
                  <a:cubicBezTo>
                    <a:pt x="134" y="289"/>
                    <a:pt x="155" y="281"/>
                    <a:pt x="171" y="281"/>
                  </a:cubicBezTo>
                  <a:close/>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0" name="Freeform 76">
              <a:extLst>
                <a:ext uri="{FF2B5EF4-FFF2-40B4-BE49-F238E27FC236}">
                  <a16:creationId xmlns:a16="http://schemas.microsoft.com/office/drawing/2014/main" id="{AF9461DD-8B2C-4605-840B-59C50398A07F}"/>
                </a:ext>
              </a:extLst>
            </p:cNvPr>
            <p:cNvSpPr>
              <a:spLocks noEditPoints="1"/>
            </p:cNvSpPr>
            <p:nvPr/>
          </p:nvSpPr>
          <p:spPr bwMode="auto">
            <a:xfrm>
              <a:off x="742950" y="2911475"/>
              <a:ext cx="947738" cy="933450"/>
            </a:xfrm>
            <a:custGeom>
              <a:avLst/>
              <a:gdLst>
                <a:gd name="T0" fmla="*/ 338 w 404"/>
                <a:gd name="T1" fmla="*/ 398 h 398"/>
                <a:gd name="T2" fmla="*/ 279 w 404"/>
                <a:gd name="T3" fmla="*/ 348 h 398"/>
                <a:gd name="T4" fmla="*/ 227 w 404"/>
                <a:gd name="T5" fmla="*/ 296 h 398"/>
                <a:gd name="T6" fmla="*/ 134 w 404"/>
                <a:gd name="T7" fmla="*/ 310 h 398"/>
                <a:gd name="T8" fmla="*/ 104 w 404"/>
                <a:gd name="T9" fmla="*/ 381 h 398"/>
                <a:gd name="T10" fmla="*/ 18 w 404"/>
                <a:gd name="T11" fmla="*/ 381 h 398"/>
                <a:gd name="T12" fmla="*/ 18 w 404"/>
                <a:gd name="T13" fmla="*/ 295 h 398"/>
                <a:gd name="T14" fmla="*/ 53 w 404"/>
                <a:gd name="T15" fmla="*/ 279 h 398"/>
                <a:gd name="T16" fmla="*/ 103 w 404"/>
                <a:gd name="T17" fmla="*/ 227 h 398"/>
                <a:gd name="T18" fmla="*/ 89 w 404"/>
                <a:gd name="T19" fmla="*/ 134 h 398"/>
                <a:gd name="T20" fmla="*/ 51 w 404"/>
                <a:gd name="T21" fmla="*/ 120 h 398"/>
                <a:gd name="T22" fmla="*/ 18 w 404"/>
                <a:gd name="T23" fmla="*/ 104 h 398"/>
                <a:gd name="T24" fmla="*/ 18 w 404"/>
                <a:gd name="T25" fmla="*/ 18 h 398"/>
                <a:gd name="T26" fmla="*/ 104 w 404"/>
                <a:gd name="T27" fmla="*/ 18 h 398"/>
                <a:gd name="T28" fmla="*/ 134 w 404"/>
                <a:gd name="T29" fmla="*/ 89 h 398"/>
                <a:gd name="T30" fmla="*/ 227 w 404"/>
                <a:gd name="T31" fmla="*/ 103 h 398"/>
                <a:gd name="T32" fmla="*/ 279 w 404"/>
                <a:gd name="T33" fmla="*/ 51 h 398"/>
                <a:gd name="T34" fmla="*/ 338 w 404"/>
                <a:gd name="T35" fmla="*/ 0 h 398"/>
                <a:gd name="T36" fmla="*/ 381 w 404"/>
                <a:gd name="T37" fmla="*/ 104 h 398"/>
                <a:gd name="T38" fmla="*/ 346 w 404"/>
                <a:gd name="T39" fmla="*/ 120 h 398"/>
                <a:gd name="T40" fmla="*/ 296 w 404"/>
                <a:gd name="T41" fmla="*/ 171 h 398"/>
                <a:gd name="T42" fmla="*/ 310 w 404"/>
                <a:gd name="T43" fmla="*/ 265 h 398"/>
                <a:gd name="T44" fmla="*/ 348 w 404"/>
                <a:gd name="T45" fmla="*/ 278 h 398"/>
                <a:gd name="T46" fmla="*/ 381 w 404"/>
                <a:gd name="T47" fmla="*/ 295 h 398"/>
                <a:gd name="T48" fmla="*/ 381 w 404"/>
                <a:gd name="T49" fmla="*/ 381 h 398"/>
                <a:gd name="T50" fmla="*/ 171 w 404"/>
                <a:gd name="T51" fmla="*/ 281 h 398"/>
                <a:gd name="T52" fmla="*/ 276 w 404"/>
                <a:gd name="T53" fmla="*/ 299 h 398"/>
                <a:gd name="T54" fmla="*/ 306 w 404"/>
                <a:gd name="T55" fmla="*/ 370 h 398"/>
                <a:gd name="T56" fmla="*/ 370 w 404"/>
                <a:gd name="T57" fmla="*/ 370 h 398"/>
                <a:gd name="T58" fmla="*/ 370 w 404"/>
                <a:gd name="T59" fmla="*/ 306 h 398"/>
                <a:gd name="T60" fmla="*/ 346 w 404"/>
                <a:gd name="T61" fmla="*/ 294 h 398"/>
                <a:gd name="T62" fmla="*/ 281 w 404"/>
                <a:gd name="T63" fmla="*/ 227 h 398"/>
                <a:gd name="T64" fmla="*/ 299 w 404"/>
                <a:gd name="T65" fmla="*/ 123 h 398"/>
                <a:gd name="T66" fmla="*/ 370 w 404"/>
                <a:gd name="T67" fmla="*/ 93 h 398"/>
                <a:gd name="T68" fmla="*/ 370 w 404"/>
                <a:gd name="T69" fmla="*/ 29 h 398"/>
                <a:gd name="T70" fmla="*/ 306 w 404"/>
                <a:gd name="T71" fmla="*/ 29 h 398"/>
                <a:gd name="T72" fmla="*/ 276 w 404"/>
                <a:gd name="T73" fmla="*/ 99 h 398"/>
                <a:gd name="T74" fmla="*/ 171 w 404"/>
                <a:gd name="T75" fmla="*/ 118 h 398"/>
                <a:gd name="T76" fmla="*/ 105 w 404"/>
                <a:gd name="T77" fmla="*/ 51 h 398"/>
                <a:gd name="T78" fmla="*/ 61 w 404"/>
                <a:gd name="T79" fmla="*/ 16 h 398"/>
                <a:gd name="T80" fmla="*/ 16 w 404"/>
                <a:gd name="T81" fmla="*/ 61 h 398"/>
                <a:gd name="T82" fmla="*/ 51 w 404"/>
                <a:gd name="T83" fmla="*/ 105 h 398"/>
                <a:gd name="T84" fmla="*/ 100 w 404"/>
                <a:gd name="T85" fmla="*/ 123 h 398"/>
                <a:gd name="T86" fmla="*/ 118 w 404"/>
                <a:gd name="T87" fmla="*/ 227 h 398"/>
                <a:gd name="T88" fmla="*/ 51 w 404"/>
                <a:gd name="T89" fmla="*/ 294 h 398"/>
                <a:gd name="T90" fmla="*/ 16 w 404"/>
                <a:gd name="T91" fmla="*/ 338 h 398"/>
                <a:gd name="T92" fmla="*/ 61 w 404"/>
                <a:gd name="T93" fmla="*/ 383 h 398"/>
                <a:gd name="T94" fmla="*/ 105 w 404"/>
                <a:gd name="T95" fmla="*/ 348 h 398"/>
                <a:gd name="T96" fmla="*/ 171 w 404"/>
                <a:gd name="T97" fmla="*/ 28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4" h="398">
                  <a:moveTo>
                    <a:pt x="338" y="398"/>
                  </a:moveTo>
                  <a:cubicBezTo>
                    <a:pt x="338" y="398"/>
                    <a:pt x="338" y="398"/>
                    <a:pt x="338" y="398"/>
                  </a:cubicBezTo>
                  <a:cubicBezTo>
                    <a:pt x="322" y="398"/>
                    <a:pt x="306" y="392"/>
                    <a:pt x="295" y="381"/>
                  </a:cubicBezTo>
                  <a:cubicBezTo>
                    <a:pt x="278" y="364"/>
                    <a:pt x="278" y="349"/>
                    <a:pt x="279" y="348"/>
                  </a:cubicBezTo>
                  <a:cubicBezTo>
                    <a:pt x="279" y="335"/>
                    <a:pt x="273" y="318"/>
                    <a:pt x="265" y="310"/>
                  </a:cubicBezTo>
                  <a:cubicBezTo>
                    <a:pt x="258" y="302"/>
                    <a:pt x="240" y="296"/>
                    <a:pt x="227" y="296"/>
                  </a:cubicBezTo>
                  <a:cubicBezTo>
                    <a:pt x="171" y="296"/>
                    <a:pt x="171" y="296"/>
                    <a:pt x="171" y="296"/>
                  </a:cubicBezTo>
                  <a:cubicBezTo>
                    <a:pt x="159" y="296"/>
                    <a:pt x="141" y="302"/>
                    <a:pt x="134" y="310"/>
                  </a:cubicBezTo>
                  <a:cubicBezTo>
                    <a:pt x="126" y="318"/>
                    <a:pt x="120" y="335"/>
                    <a:pt x="120" y="348"/>
                  </a:cubicBezTo>
                  <a:cubicBezTo>
                    <a:pt x="120" y="349"/>
                    <a:pt x="121" y="364"/>
                    <a:pt x="104" y="381"/>
                  </a:cubicBezTo>
                  <a:cubicBezTo>
                    <a:pt x="93" y="392"/>
                    <a:pt x="77" y="398"/>
                    <a:pt x="61" y="398"/>
                  </a:cubicBezTo>
                  <a:cubicBezTo>
                    <a:pt x="45" y="398"/>
                    <a:pt x="30" y="392"/>
                    <a:pt x="18" y="381"/>
                  </a:cubicBezTo>
                  <a:cubicBezTo>
                    <a:pt x="7" y="369"/>
                    <a:pt x="0" y="354"/>
                    <a:pt x="0" y="338"/>
                  </a:cubicBezTo>
                  <a:cubicBezTo>
                    <a:pt x="0" y="321"/>
                    <a:pt x="7" y="306"/>
                    <a:pt x="18" y="295"/>
                  </a:cubicBezTo>
                  <a:cubicBezTo>
                    <a:pt x="34" y="279"/>
                    <a:pt x="48" y="278"/>
                    <a:pt x="51" y="278"/>
                  </a:cubicBezTo>
                  <a:cubicBezTo>
                    <a:pt x="53" y="279"/>
                    <a:pt x="53" y="279"/>
                    <a:pt x="53" y="279"/>
                  </a:cubicBezTo>
                  <a:cubicBezTo>
                    <a:pt x="65" y="279"/>
                    <a:pt x="81" y="273"/>
                    <a:pt x="89" y="265"/>
                  </a:cubicBezTo>
                  <a:cubicBezTo>
                    <a:pt x="96" y="258"/>
                    <a:pt x="103" y="240"/>
                    <a:pt x="103" y="227"/>
                  </a:cubicBezTo>
                  <a:cubicBezTo>
                    <a:pt x="103" y="171"/>
                    <a:pt x="103" y="171"/>
                    <a:pt x="103" y="171"/>
                  </a:cubicBezTo>
                  <a:cubicBezTo>
                    <a:pt x="103" y="159"/>
                    <a:pt x="96" y="141"/>
                    <a:pt x="89" y="134"/>
                  </a:cubicBezTo>
                  <a:cubicBezTo>
                    <a:pt x="81" y="126"/>
                    <a:pt x="65" y="120"/>
                    <a:pt x="53" y="120"/>
                  </a:cubicBezTo>
                  <a:cubicBezTo>
                    <a:pt x="51" y="120"/>
                    <a:pt x="51" y="120"/>
                    <a:pt x="51" y="120"/>
                  </a:cubicBezTo>
                  <a:cubicBezTo>
                    <a:pt x="51" y="120"/>
                    <a:pt x="51" y="120"/>
                    <a:pt x="51" y="120"/>
                  </a:cubicBezTo>
                  <a:cubicBezTo>
                    <a:pt x="48" y="120"/>
                    <a:pt x="34" y="120"/>
                    <a:pt x="18" y="104"/>
                  </a:cubicBezTo>
                  <a:cubicBezTo>
                    <a:pt x="7" y="93"/>
                    <a:pt x="0" y="77"/>
                    <a:pt x="0" y="61"/>
                  </a:cubicBezTo>
                  <a:cubicBezTo>
                    <a:pt x="0" y="45"/>
                    <a:pt x="7" y="30"/>
                    <a:pt x="18" y="18"/>
                  </a:cubicBezTo>
                  <a:cubicBezTo>
                    <a:pt x="30" y="7"/>
                    <a:pt x="45" y="0"/>
                    <a:pt x="61" y="0"/>
                  </a:cubicBezTo>
                  <a:cubicBezTo>
                    <a:pt x="77" y="0"/>
                    <a:pt x="93" y="7"/>
                    <a:pt x="104" y="18"/>
                  </a:cubicBezTo>
                  <a:cubicBezTo>
                    <a:pt x="121" y="35"/>
                    <a:pt x="120" y="50"/>
                    <a:pt x="120" y="51"/>
                  </a:cubicBezTo>
                  <a:cubicBezTo>
                    <a:pt x="120" y="64"/>
                    <a:pt x="126" y="81"/>
                    <a:pt x="134" y="89"/>
                  </a:cubicBezTo>
                  <a:cubicBezTo>
                    <a:pt x="141" y="96"/>
                    <a:pt x="159" y="103"/>
                    <a:pt x="171" y="103"/>
                  </a:cubicBezTo>
                  <a:cubicBezTo>
                    <a:pt x="227" y="103"/>
                    <a:pt x="227" y="103"/>
                    <a:pt x="227" y="103"/>
                  </a:cubicBezTo>
                  <a:cubicBezTo>
                    <a:pt x="240" y="103"/>
                    <a:pt x="258" y="96"/>
                    <a:pt x="265" y="89"/>
                  </a:cubicBezTo>
                  <a:cubicBezTo>
                    <a:pt x="273" y="81"/>
                    <a:pt x="279" y="64"/>
                    <a:pt x="279" y="51"/>
                  </a:cubicBezTo>
                  <a:cubicBezTo>
                    <a:pt x="279" y="50"/>
                    <a:pt x="278" y="35"/>
                    <a:pt x="295" y="18"/>
                  </a:cubicBezTo>
                  <a:cubicBezTo>
                    <a:pt x="306" y="7"/>
                    <a:pt x="322" y="0"/>
                    <a:pt x="338" y="0"/>
                  </a:cubicBezTo>
                  <a:cubicBezTo>
                    <a:pt x="354" y="0"/>
                    <a:pt x="369" y="7"/>
                    <a:pt x="381" y="18"/>
                  </a:cubicBezTo>
                  <a:cubicBezTo>
                    <a:pt x="404" y="42"/>
                    <a:pt x="404" y="80"/>
                    <a:pt x="381" y="104"/>
                  </a:cubicBezTo>
                  <a:cubicBezTo>
                    <a:pt x="365" y="120"/>
                    <a:pt x="351" y="120"/>
                    <a:pt x="348" y="120"/>
                  </a:cubicBezTo>
                  <a:cubicBezTo>
                    <a:pt x="346" y="120"/>
                    <a:pt x="346" y="120"/>
                    <a:pt x="346" y="120"/>
                  </a:cubicBezTo>
                  <a:cubicBezTo>
                    <a:pt x="334" y="120"/>
                    <a:pt x="318" y="126"/>
                    <a:pt x="310" y="134"/>
                  </a:cubicBezTo>
                  <a:cubicBezTo>
                    <a:pt x="303" y="141"/>
                    <a:pt x="296" y="159"/>
                    <a:pt x="296" y="171"/>
                  </a:cubicBezTo>
                  <a:cubicBezTo>
                    <a:pt x="296" y="227"/>
                    <a:pt x="296" y="227"/>
                    <a:pt x="296" y="227"/>
                  </a:cubicBezTo>
                  <a:cubicBezTo>
                    <a:pt x="296" y="240"/>
                    <a:pt x="303" y="258"/>
                    <a:pt x="310" y="265"/>
                  </a:cubicBezTo>
                  <a:cubicBezTo>
                    <a:pt x="318" y="273"/>
                    <a:pt x="334" y="279"/>
                    <a:pt x="346" y="279"/>
                  </a:cubicBezTo>
                  <a:cubicBezTo>
                    <a:pt x="348" y="278"/>
                    <a:pt x="348" y="278"/>
                    <a:pt x="348" y="278"/>
                  </a:cubicBezTo>
                  <a:cubicBezTo>
                    <a:pt x="348" y="278"/>
                    <a:pt x="348" y="278"/>
                    <a:pt x="348" y="278"/>
                  </a:cubicBezTo>
                  <a:cubicBezTo>
                    <a:pt x="351" y="278"/>
                    <a:pt x="365" y="279"/>
                    <a:pt x="381" y="295"/>
                  </a:cubicBezTo>
                  <a:cubicBezTo>
                    <a:pt x="392" y="306"/>
                    <a:pt x="398" y="321"/>
                    <a:pt x="398" y="338"/>
                  </a:cubicBezTo>
                  <a:cubicBezTo>
                    <a:pt x="398" y="354"/>
                    <a:pt x="392" y="369"/>
                    <a:pt x="381" y="381"/>
                  </a:cubicBezTo>
                  <a:cubicBezTo>
                    <a:pt x="369" y="392"/>
                    <a:pt x="354" y="398"/>
                    <a:pt x="338" y="398"/>
                  </a:cubicBezTo>
                  <a:close/>
                  <a:moveTo>
                    <a:pt x="171" y="281"/>
                  </a:moveTo>
                  <a:cubicBezTo>
                    <a:pt x="227" y="281"/>
                    <a:pt x="227" y="281"/>
                    <a:pt x="227" y="281"/>
                  </a:cubicBezTo>
                  <a:cubicBezTo>
                    <a:pt x="244" y="281"/>
                    <a:pt x="265" y="289"/>
                    <a:pt x="276" y="299"/>
                  </a:cubicBezTo>
                  <a:cubicBezTo>
                    <a:pt x="287" y="310"/>
                    <a:pt x="294" y="331"/>
                    <a:pt x="294" y="348"/>
                  </a:cubicBezTo>
                  <a:cubicBezTo>
                    <a:pt x="294" y="348"/>
                    <a:pt x="294" y="358"/>
                    <a:pt x="306" y="370"/>
                  </a:cubicBezTo>
                  <a:cubicBezTo>
                    <a:pt x="314" y="378"/>
                    <a:pt x="326" y="383"/>
                    <a:pt x="338" y="383"/>
                  </a:cubicBezTo>
                  <a:cubicBezTo>
                    <a:pt x="350" y="383"/>
                    <a:pt x="361" y="378"/>
                    <a:pt x="370" y="370"/>
                  </a:cubicBezTo>
                  <a:cubicBezTo>
                    <a:pt x="379" y="361"/>
                    <a:pt x="383" y="350"/>
                    <a:pt x="383" y="338"/>
                  </a:cubicBezTo>
                  <a:cubicBezTo>
                    <a:pt x="383" y="326"/>
                    <a:pt x="379" y="314"/>
                    <a:pt x="370" y="306"/>
                  </a:cubicBezTo>
                  <a:cubicBezTo>
                    <a:pt x="358" y="294"/>
                    <a:pt x="349" y="294"/>
                    <a:pt x="348" y="294"/>
                  </a:cubicBezTo>
                  <a:cubicBezTo>
                    <a:pt x="348" y="294"/>
                    <a:pt x="347" y="294"/>
                    <a:pt x="346" y="294"/>
                  </a:cubicBezTo>
                  <a:cubicBezTo>
                    <a:pt x="330" y="294"/>
                    <a:pt x="310" y="286"/>
                    <a:pt x="299" y="276"/>
                  </a:cubicBezTo>
                  <a:cubicBezTo>
                    <a:pt x="289" y="265"/>
                    <a:pt x="281" y="244"/>
                    <a:pt x="281" y="227"/>
                  </a:cubicBezTo>
                  <a:cubicBezTo>
                    <a:pt x="281" y="171"/>
                    <a:pt x="281" y="171"/>
                    <a:pt x="281" y="171"/>
                  </a:cubicBezTo>
                  <a:cubicBezTo>
                    <a:pt x="281" y="155"/>
                    <a:pt x="289" y="133"/>
                    <a:pt x="299" y="123"/>
                  </a:cubicBezTo>
                  <a:cubicBezTo>
                    <a:pt x="310" y="112"/>
                    <a:pt x="331" y="104"/>
                    <a:pt x="348" y="105"/>
                  </a:cubicBezTo>
                  <a:cubicBezTo>
                    <a:pt x="349" y="105"/>
                    <a:pt x="358" y="105"/>
                    <a:pt x="370" y="93"/>
                  </a:cubicBezTo>
                  <a:cubicBezTo>
                    <a:pt x="378" y="85"/>
                    <a:pt x="383" y="73"/>
                    <a:pt x="383" y="61"/>
                  </a:cubicBezTo>
                  <a:cubicBezTo>
                    <a:pt x="383" y="49"/>
                    <a:pt x="378" y="38"/>
                    <a:pt x="370" y="29"/>
                  </a:cubicBezTo>
                  <a:cubicBezTo>
                    <a:pt x="361" y="20"/>
                    <a:pt x="350" y="16"/>
                    <a:pt x="338" y="16"/>
                  </a:cubicBezTo>
                  <a:cubicBezTo>
                    <a:pt x="326" y="16"/>
                    <a:pt x="314" y="20"/>
                    <a:pt x="306" y="29"/>
                  </a:cubicBezTo>
                  <a:cubicBezTo>
                    <a:pt x="294" y="41"/>
                    <a:pt x="294" y="50"/>
                    <a:pt x="294" y="51"/>
                  </a:cubicBezTo>
                  <a:cubicBezTo>
                    <a:pt x="295" y="67"/>
                    <a:pt x="287" y="89"/>
                    <a:pt x="276" y="99"/>
                  </a:cubicBezTo>
                  <a:cubicBezTo>
                    <a:pt x="265" y="110"/>
                    <a:pt x="244" y="118"/>
                    <a:pt x="227" y="118"/>
                  </a:cubicBezTo>
                  <a:cubicBezTo>
                    <a:pt x="171" y="118"/>
                    <a:pt x="171" y="118"/>
                    <a:pt x="171" y="118"/>
                  </a:cubicBezTo>
                  <a:cubicBezTo>
                    <a:pt x="155" y="118"/>
                    <a:pt x="134" y="110"/>
                    <a:pt x="123" y="99"/>
                  </a:cubicBezTo>
                  <a:cubicBezTo>
                    <a:pt x="112" y="89"/>
                    <a:pt x="105" y="67"/>
                    <a:pt x="105" y="51"/>
                  </a:cubicBezTo>
                  <a:cubicBezTo>
                    <a:pt x="105" y="50"/>
                    <a:pt x="105" y="41"/>
                    <a:pt x="93" y="29"/>
                  </a:cubicBezTo>
                  <a:cubicBezTo>
                    <a:pt x="85" y="20"/>
                    <a:pt x="73" y="16"/>
                    <a:pt x="61" y="16"/>
                  </a:cubicBezTo>
                  <a:cubicBezTo>
                    <a:pt x="49" y="16"/>
                    <a:pt x="38" y="20"/>
                    <a:pt x="29" y="29"/>
                  </a:cubicBezTo>
                  <a:cubicBezTo>
                    <a:pt x="20" y="38"/>
                    <a:pt x="16" y="49"/>
                    <a:pt x="16" y="61"/>
                  </a:cubicBezTo>
                  <a:cubicBezTo>
                    <a:pt x="16" y="73"/>
                    <a:pt x="20" y="85"/>
                    <a:pt x="29" y="93"/>
                  </a:cubicBezTo>
                  <a:cubicBezTo>
                    <a:pt x="41" y="105"/>
                    <a:pt x="50" y="105"/>
                    <a:pt x="51" y="105"/>
                  </a:cubicBezTo>
                  <a:cubicBezTo>
                    <a:pt x="51" y="105"/>
                    <a:pt x="52" y="105"/>
                    <a:pt x="53" y="105"/>
                  </a:cubicBezTo>
                  <a:cubicBezTo>
                    <a:pt x="69" y="105"/>
                    <a:pt x="89" y="113"/>
                    <a:pt x="100" y="123"/>
                  </a:cubicBezTo>
                  <a:cubicBezTo>
                    <a:pt x="110" y="133"/>
                    <a:pt x="118" y="155"/>
                    <a:pt x="118" y="171"/>
                  </a:cubicBezTo>
                  <a:cubicBezTo>
                    <a:pt x="118" y="227"/>
                    <a:pt x="118" y="227"/>
                    <a:pt x="118" y="227"/>
                  </a:cubicBezTo>
                  <a:cubicBezTo>
                    <a:pt x="118" y="244"/>
                    <a:pt x="110" y="265"/>
                    <a:pt x="100" y="276"/>
                  </a:cubicBezTo>
                  <a:cubicBezTo>
                    <a:pt x="89" y="287"/>
                    <a:pt x="68" y="294"/>
                    <a:pt x="51" y="294"/>
                  </a:cubicBezTo>
                  <a:cubicBezTo>
                    <a:pt x="50" y="294"/>
                    <a:pt x="41" y="294"/>
                    <a:pt x="29" y="306"/>
                  </a:cubicBezTo>
                  <a:cubicBezTo>
                    <a:pt x="20" y="314"/>
                    <a:pt x="16" y="326"/>
                    <a:pt x="16" y="338"/>
                  </a:cubicBezTo>
                  <a:cubicBezTo>
                    <a:pt x="16" y="350"/>
                    <a:pt x="20" y="361"/>
                    <a:pt x="29" y="370"/>
                  </a:cubicBezTo>
                  <a:cubicBezTo>
                    <a:pt x="38" y="378"/>
                    <a:pt x="49" y="383"/>
                    <a:pt x="61" y="383"/>
                  </a:cubicBezTo>
                  <a:cubicBezTo>
                    <a:pt x="73" y="383"/>
                    <a:pt x="85" y="378"/>
                    <a:pt x="93" y="370"/>
                  </a:cubicBezTo>
                  <a:cubicBezTo>
                    <a:pt x="105" y="358"/>
                    <a:pt x="105" y="348"/>
                    <a:pt x="105" y="348"/>
                  </a:cubicBezTo>
                  <a:cubicBezTo>
                    <a:pt x="105" y="331"/>
                    <a:pt x="112" y="310"/>
                    <a:pt x="123" y="299"/>
                  </a:cubicBezTo>
                  <a:cubicBezTo>
                    <a:pt x="134" y="289"/>
                    <a:pt x="155" y="281"/>
                    <a:pt x="171" y="281"/>
                  </a:cubicBezTo>
                  <a:close/>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1" name="Freeform 77">
              <a:extLst>
                <a:ext uri="{FF2B5EF4-FFF2-40B4-BE49-F238E27FC236}">
                  <a16:creationId xmlns:a16="http://schemas.microsoft.com/office/drawing/2014/main" id="{1C215B08-4451-4B02-9FFF-4744A209B573}"/>
                </a:ext>
              </a:extLst>
            </p:cNvPr>
            <p:cNvSpPr>
              <a:spLocks/>
            </p:cNvSpPr>
            <p:nvPr/>
          </p:nvSpPr>
          <p:spPr bwMode="auto">
            <a:xfrm>
              <a:off x="1284288" y="3810000"/>
              <a:ext cx="144463" cy="141288"/>
            </a:xfrm>
            <a:custGeom>
              <a:avLst/>
              <a:gdLst>
                <a:gd name="T0" fmla="*/ 9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9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9" y="60"/>
                  </a:moveTo>
                  <a:cubicBezTo>
                    <a:pt x="7" y="60"/>
                    <a:pt x="5" y="59"/>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3" y="59"/>
                    <a:pt x="11" y="60"/>
                    <a:pt x="9"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2" name="Freeform 78">
              <a:extLst>
                <a:ext uri="{FF2B5EF4-FFF2-40B4-BE49-F238E27FC236}">
                  <a16:creationId xmlns:a16="http://schemas.microsoft.com/office/drawing/2014/main" id="{D291862E-1418-4888-9DA1-1A9E32BD300A}"/>
                </a:ext>
              </a:extLst>
            </p:cNvPr>
            <p:cNvSpPr>
              <a:spLocks/>
            </p:cNvSpPr>
            <p:nvPr/>
          </p:nvSpPr>
          <p:spPr bwMode="auto">
            <a:xfrm>
              <a:off x="1641475" y="3452813"/>
              <a:ext cx="144463" cy="141288"/>
            </a:xfrm>
            <a:custGeom>
              <a:avLst/>
              <a:gdLst>
                <a:gd name="T0" fmla="*/ 8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8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8" y="60"/>
                  </a:moveTo>
                  <a:cubicBezTo>
                    <a:pt x="6" y="60"/>
                    <a:pt x="4" y="60"/>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2" y="60"/>
                    <a:pt x="10" y="60"/>
                    <a:pt x="8"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3" name="Freeform 79">
              <a:extLst>
                <a:ext uri="{FF2B5EF4-FFF2-40B4-BE49-F238E27FC236}">
                  <a16:creationId xmlns:a16="http://schemas.microsoft.com/office/drawing/2014/main" id="{AA0519D5-51AA-4E99-8650-144B7DF5E0C1}"/>
                </a:ext>
              </a:extLst>
            </p:cNvPr>
            <p:cNvSpPr>
              <a:spLocks/>
            </p:cNvSpPr>
            <p:nvPr/>
          </p:nvSpPr>
          <p:spPr bwMode="auto">
            <a:xfrm>
              <a:off x="636588" y="3160713"/>
              <a:ext cx="142875" cy="139700"/>
            </a:xfrm>
            <a:custGeom>
              <a:avLst/>
              <a:gdLst>
                <a:gd name="T0" fmla="*/ 8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8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8" y="60"/>
                  </a:moveTo>
                  <a:cubicBezTo>
                    <a:pt x="6" y="60"/>
                    <a:pt x="4" y="60"/>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2" y="60"/>
                    <a:pt x="10" y="60"/>
                    <a:pt x="8"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4" name="Freeform 80">
              <a:extLst>
                <a:ext uri="{FF2B5EF4-FFF2-40B4-BE49-F238E27FC236}">
                  <a16:creationId xmlns:a16="http://schemas.microsoft.com/office/drawing/2014/main" id="{1EB62AE1-AD05-4E3B-82B1-8E8F77A001FA}"/>
                </a:ext>
              </a:extLst>
            </p:cNvPr>
            <p:cNvSpPr>
              <a:spLocks/>
            </p:cNvSpPr>
            <p:nvPr/>
          </p:nvSpPr>
          <p:spPr bwMode="auto">
            <a:xfrm>
              <a:off x="990600" y="2805113"/>
              <a:ext cx="144463" cy="141288"/>
            </a:xfrm>
            <a:custGeom>
              <a:avLst/>
              <a:gdLst>
                <a:gd name="T0" fmla="*/ 9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9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9" y="60"/>
                  </a:moveTo>
                  <a:cubicBezTo>
                    <a:pt x="7" y="60"/>
                    <a:pt x="5" y="59"/>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3" y="59"/>
                    <a:pt x="11" y="60"/>
                    <a:pt x="9"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5" name="Freeform 81">
              <a:extLst>
                <a:ext uri="{FF2B5EF4-FFF2-40B4-BE49-F238E27FC236}">
                  <a16:creationId xmlns:a16="http://schemas.microsoft.com/office/drawing/2014/main" id="{B8521FE5-84A3-4E6A-A0AD-B76E2FF84FA9}"/>
                </a:ext>
              </a:extLst>
            </p:cNvPr>
            <p:cNvSpPr>
              <a:spLocks/>
            </p:cNvSpPr>
            <p:nvPr/>
          </p:nvSpPr>
          <p:spPr bwMode="auto">
            <a:xfrm>
              <a:off x="1654175" y="3151188"/>
              <a:ext cx="141288" cy="139700"/>
            </a:xfrm>
            <a:custGeom>
              <a:avLst/>
              <a:gdLst>
                <a:gd name="T0" fmla="*/ 52 w 60"/>
                <a:gd name="T1" fmla="*/ 60 h 60"/>
                <a:gd name="T2" fmla="*/ 47 w 60"/>
                <a:gd name="T3" fmla="*/ 57 h 60"/>
                <a:gd name="T4" fmla="*/ 3 w 60"/>
                <a:gd name="T5" fmla="*/ 13 h 60"/>
                <a:gd name="T6" fmla="*/ 3 w 60"/>
                <a:gd name="T7" fmla="*/ 3 h 60"/>
                <a:gd name="T8" fmla="*/ 13 w 60"/>
                <a:gd name="T9" fmla="*/ 3 h 60"/>
                <a:gd name="T10" fmla="*/ 57 w 60"/>
                <a:gd name="T11" fmla="*/ 47 h 60"/>
                <a:gd name="T12" fmla="*/ 57 w 60"/>
                <a:gd name="T13" fmla="*/ 57 h 60"/>
                <a:gd name="T14" fmla="*/ 52 w 60"/>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52" y="60"/>
                  </a:moveTo>
                  <a:cubicBezTo>
                    <a:pt x="50" y="60"/>
                    <a:pt x="48" y="59"/>
                    <a:pt x="47" y="57"/>
                  </a:cubicBezTo>
                  <a:cubicBezTo>
                    <a:pt x="3" y="13"/>
                    <a:pt x="3" y="13"/>
                    <a:pt x="3" y="13"/>
                  </a:cubicBezTo>
                  <a:cubicBezTo>
                    <a:pt x="0" y="10"/>
                    <a:pt x="0" y="6"/>
                    <a:pt x="3" y="3"/>
                  </a:cubicBezTo>
                  <a:cubicBezTo>
                    <a:pt x="6" y="0"/>
                    <a:pt x="10" y="0"/>
                    <a:pt x="13" y="3"/>
                  </a:cubicBezTo>
                  <a:cubicBezTo>
                    <a:pt x="57" y="47"/>
                    <a:pt x="57" y="47"/>
                    <a:pt x="57" y="47"/>
                  </a:cubicBezTo>
                  <a:cubicBezTo>
                    <a:pt x="60" y="50"/>
                    <a:pt x="60" y="54"/>
                    <a:pt x="57" y="57"/>
                  </a:cubicBezTo>
                  <a:cubicBezTo>
                    <a:pt x="56" y="59"/>
                    <a:pt x="54" y="60"/>
                    <a:pt x="52"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6" name="Freeform 82">
              <a:extLst>
                <a:ext uri="{FF2B5EF4-FFF2-40B4-BE49-F238E27FC236}">
                  <a16:creationId xmlns:a16="http://schemas.microsoft.com/office/drawing/2014/main" id="{386B8BB2-B4F8-4D1D-A561-581B81CEAE73}"/>
                </a:ext>
              </a:extLst>
            </p:cNvPr>
            <p:cNvSpPr>
              <a:spLocks/>
            </p:cNvSpPr>
            <p:nvPr/>
          </p:nvSpPr>
          <p:spPr bwMode="auto">
            <a:xfrm>
              <a:off x="1296988" y="2794000"/>
              <a:ext cx="142875" cy="141288"/>
            </a:xfrm>
            <a:custGeom>
              <a:avLst/>
              <a:gdLst>
                <a:gd name="T0" fmla="*/ 53 w 61"/>
                <a:gd name="T1" fmla="*/ 60 h 60"/>
                <a:gd name="T2" fmla="*/ 47 w 61"/>
                <a:gd name="T3" fmla="*/ 58 h 60"/>
                <a:gd name="T4" fmla="*/ 3 w 61"/>
                <a:gd name="T5" fmla="*/ 14 h 60"/>
                <a:gd name="T6" fmla="*/ 3 w 61"/>
                <a:gd name="T7" fmla="*/ 3 h 60"/>
                <a:gd name="T8" fmla="*/ 14 w 61"/>
                <a:gd name="T9" fmla="*/ 3 h 60"/>
                <a:gd name="T10" fmla="*/ 58 w 61"/>
                <a:gd name="T11" fmla="*/ 47 h 60"/>
                <a:gd name="T12" fmla="*/ 58 w 61"/>
                <a:gd name="T13" fmla="*/ 58 h 60"/>
                <a:gd name="T14" fmla="*/ 53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53" y="60"/>
                  </a:moveTo>
                  <a:cubicBezTo>
                    <a:pt x="51" y="60"/>
                    <a:pt x="49" y="59"/>
                    <a:pt x="47" y="58"/>
                  </a:cubicBezTo>
                  <a:cubicBezTo>
                    <a:pt x="3" y="14"/>
                    <a:pt x="3" y="14"/>
                    <a:pt x="3" y="14"/>
                  </a:cubicBezTo>
                  <a:cubicBezTo>
                    <a:pt x="0" y="11"/>
                    <a:pt x="0" y="6"/>
                    <a:pt x="3" y="3"/>
                  </a:cubicBezTo>
                  <a:cubicBezTo>
                    <a:pt x="6" y="0"/>
                    <a:pt x="11" y="0"/>
                    <a:pt x="14" y="3"/>
                  </a:cubicBezTo>
                  <a:cubicBezTo>
                    <a:pt x="58" y="47"/>
                    <a:pt x="58" y="47"/>
                    <a:pt x="58" y="47"/>
                  </a:cubicBezTo>
                  <a:cubicBezTo>
                    <a:pt x="61" y="50"/>
                    <a:pt x="61" y="55"/>
                    <a:pt x="58" y="58"/>
                  </a:cubicBezTo>
                  <a:cubicBezTo>
                    <a:pt x="57" y="59"/>
                    <a:pt x="55" y="60"/>
                    <a:pt x="53"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7" name="Freeform 83">
              <a:extLst>
                <a:ext uri="{FF2B5EF4-FFF2-40B4-BE49-F238E27FC236}">
                  <a16:creationId xmlns:a16="http://schemas.microsoft.com/office/drawing/2014/main" id="{FEA308C1-2104-456B-9323-90905ACBE4CE}"/>
                </a:ext>
              </a:extLst>
            </p:cNvPr>
            <p:cNvSpPr>
              <a:spLocks/>
            </p:cNvSpPr>
            <p:nvPr/>
          </p:nvSpPr>
          <p:spPr bwMode="auto">
            <a:xfrm>
              <a:off x="1003300" y="3798888"/>
              <a:ext cx="142875" cy="139700"/>
            </a:xfrm>
            <a:custGeom>
              <a:avLst/>
              <a:gdLst>
                <a:gd name="T0" fmla="*/ 53 w 61"/>
                <a:gd name="T1" fmla="*/ 60 h 60"/>
                <a:gd name="T2" fmla="*/ 47 w 61"/>
                <a:gd name="T3" fmla="*/ 58 h 60"/>
                <a:gd name="T4" fmla="*/ 3 w 61"/>
                <a:gd name="T5" fmla="*/ 14 h 60"/>
                <a:gd name="T6" fmla="*/ 3 w 61"/>
                <a:gd name="T7" fmla="*/ 3 h 60"/>
                <a:gd name="T8" fmla="*/ 14 w 61"/>
                <a:gd name="T9" fmla="*/ 3 h 60"/>
                <a:gd name="T10" fmla="*/ 58 w 61"/>
                <a:gd name="T11" fmla="*/ 47 h 60"/>
                <a:gd name="T12" fmla="*/ 58 w 61"/>
                <a:gd name="T13" fmla="*/ 58 h 60"/>
                <a:gd name="T14" fmla="*/ 53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53" y="60"/>
                  </a:moveTo>
                  <a:cubicBezTo>
                    <a:pt x="51" y="60"/>
                    <a:pt x="49" y="59"/>
                    <a:pt x="47" y="58"/>
                  </a:cubicBezTo>
                  <a:cubicBezTo>
                    <a:pt x="3" y="14"/>
                    <a:pt x="3" y="14"/>
                    <a:pt x="3" y="14"/>
                  </a:cubicBezTo>
                  <a:cubicBezTo>
                    <a:pt x="0" y="11"/>
                    <a:pt x="0" y="6"/>
                    <a:pt x="3" y="3"/>
                  </a:cubicBezTo>
                  <a:cubicBezTo>
                    <a:pt x="6" y="0"/>
                    <a:pt x="11" y="0"/>
                    <a:pt x="14" y="3"/>
                  </a:cubicBezTo>
                  <a:cubicBezTo>
                    <a:pt x="58" y="47"/>
                    <a:pt x="58" y="47"/>
                    <a:pt x="58" y="47"/>
                  </a:cubicBezTo>
                  <a:cubicBezTo>
                    <a:pt x="61" y="50"/>
                    <a:pt x="61" y="55"/>
                    <a:pt x="58" y="58"/>
                  </a:cubicBezTo>
                  <a:cubicBezTo>
                    <a:pt x="56" y="59"/>
                    <a:pt x="54" y="60"/>
                    <a:pt x="53"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8" name="Freeform 84">
              <a:extLst>
                <a:ext uri="{FF2B5EF4-FFF2-40B4-BE49-F238E27FC236}">
                  <a16:creationId xmlns:a16="http://schemas.microsoft.com/office/drawing/2014/main" id="{1B8F21B8-9AFD-4326-A27E-132BA6CE10B6}"/>
                </a:ext>
              </a:extLst>
            </p:cNvPr>
            <p:cNvSpPr>
              <a:spLocks/>
            </p:cNvSpPr>
            <p:nvPr/>
          </p:nvSpPr>
          <p:spPr bwMode="auto">
            <a:xfrm>
              <a:off x="647700" y="3443288"/>
              <a:ext cx="141288" cy="141288"/>
            </a:xfrm>
            <a:custGeom>
              <a:avLst/>
              <a:gdLst>
                <a:gd name="T0" fmla="*/ 52 w 60"/>
                <a:gd name="T1" fmla="*/ 60 h 60"/>
                <a:gd name="T2" fmla="*/ 47 w 60"/>
                <a:gd name="T3" fmla="*/ 58 h 60"/>
                <a:gd name="T4" fmla="*/ 3 w 60"/>
                <a:gd name="T5" fmla="*/ 13 h 60"/>
                <a:gd name="T6" fmla="*/ 3 w 60"/>
                <a:gd name="T7" fmla="*/ 3 h 60"/>
                <a:gd name="T8" fmla="*/ 13 w 60"/>
                <a:gd name="T9" fmla="*/ 3 h 60"/>
                <a:gd name="T10" fmla="*/ 57 w 60"/>
                <a:gd name="T11" fmla="*/ 47 h 60"/>
                <a:gd name="T12" fmla="*/ 57 w 60"/>
                <a:gd name="T13" fmla="*/ 58 h 60"/>
                <a:gd name="T14" fmla="*/ 52 w 60"/>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52" y="60"/>
                  </a:moveTo>
                  <a:cubicBezTo>
                    <a:pt x="50" y="60"/>
                    <a:pt x="48" y="59"/>
                    <a:pt x="47" y="58"/>
                  </a:cubicBezTo>
                  <a:cubicBezTo>
                    <a:pt x="3" y="13"/>
                    <a:pt x="3" y="13"/>
                    <a:pt x="3" y="13"/>
                  </a:cubicBezTo>
                  <a:cubicBezTo>
                    <a:pt x="0" y="10"/>
                    <a:pt x="0" y="6"/>
                    <a:pt x="3" y="3"/>
                  </a:cubicBezTo>
                  <a:cubicBezTo>
                    <a:pt x="6" y="0"/>
                    <a:pt x="10" y="0"/>
                    <a:pt x="13" y="3"/>
                  </a:cubicBezTo>
                  <a:cubicBezTo>
                    <a:pt x="57" y="47"/>
                    <a:pt x="57" y="47"/>
                    <a:pt x="57" y="47"/>
                  </a:cubicBezTo>
                  <a:cubicBezTo>
                    <a:pt x="60" y="50"/>
                    <a:pt x="60" y="55"/>
                    <a:pt x="57" y="58"/>
                  </a:cubicBezTo>
                  <a:cubicBezTo>
                    <a:pt x="56" y="59"/>
                    <a:pt x="54" y="60"/>
                    <a:pt x="52"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grpSp>
      <p:sp>
        <p:nvSpPr>
          <p:cNvPr id="83" name="TextBox 1">
            <a:extLst>
              <a:ext uri="{FF2B5EF4-FFF2-40B4-BE49-F238E27FC236}">
                <a16:creationId xmlns:a16="http://schemas.microsoft.com/office/drawing/2014/main" id="{0271E12E-0D30-4C9C-A695-C2B4323B0987}"/>
              </a:ext>
            </a:extLst>
          </p:cNvPr>
          <p:cNvSpPr txBox="1">
            <a:spLocks noChangeArrowheads="1"/>
          </p:cNvSpPr>
          <p:nvPr/>
        </p:nvSpPr>
        <p:spPr bwMode="auto">
          <a:xfrm>
            <a:off x="1837531" y="2878064"/>
            <a:ext cx="993775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buNone/>
            </a:pPr>
            <a:r>
              <a:rPr lang="es-MX" sz="4000" dirty="0">
                <a:solidFill>
                  <a:schemeClr val="bg1"/>
                </a:solidFill>
              </a:rPr>
              <a:t>SISTEMA DE GESTIÓN DE SEGURIDAD DE LA INFORMACIÓN</a:t>
            </a:r>
          </a:p>
        </p:txBody>
      </p:sp>
    </p:spTree>
    <p:extLst>
      <p:ext uri="{BB962C8B-B14F-4D97-AF65-F5344CB8AC3E}">
        <p14:creationId xmlns:p14="http://schemas.microsoft.com/office/powerpoint/2010/main" val="2703600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withEffect">
                                  <p:stCondLst>
                                    <p:cond delay="400"/>
                                  </p:stCondLst>
                                  <p:childTnLst>
                                    <p:set>
                                      <p:cBhvr>
                                        <p:cTn id="6" dur="1" fill="hold">
                                          <p:stCondLst>
                                            <p:cond delay="0"/>
                                          </p:stCondLst>
                                        </p:cTn>
                                        <p:tgtEl>
                                          <p:spTgt spid="83"/>
                                        </p:tgtEl>
                                        <p:attrNameLst>
                                          <p:attrName>style.visibility</p:attrName>
                                        </p:attrNameLst>
                                      </p:cBhvr>
                                      <p:to>
                                        <p:strVal val="visible"/>
                                      </p:to>
                                    </p:set>
                                    <p:anim calcmode="lin" valueType="num">
                                      <p:cBhvr additive="base">
                                        <p:cTn id="7" dur="500"/>
                                        <p:tgtEl>
                                          <p:spTgt spid="83"/>
                                        </p:tgtEl>
                                        <p:attrNameLst>
                                          <p:attrName>ppt_x</p:attrName>
                                        </p:attrNameLst>
                                      </p:cBhvr>
                                      <p:tavLst>
                                        <p:tav tm="0">
                                          <p:val>
                                            <p:strVal val="#ppt_x-#ppt_w*1.125000"/>
                                          </p:val>
                                        </p:tav>
                                        <p:tav tm="100000">
                                          <p:val>
                                            <p:strVal val="#ppt_x"/>
                                          </p:val>
                                        </p:tav>
                                      </p:tavLst>
                                    </p:anim>
                                    <p:animEffect transition="in" filter="wipe(right)">
                                      <p:cBhvr>
                                        <p:cTn id="8"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102</a:t>
            </a:fld>
            <a:endParaRPr lang="en-US" dirty="0"/>
          </a:p>
        </p:txBody>
      </p:sp>
      <p:sp>
        <p:nvSpPr>
          <p:cNvPr id="3" name="TextBox 17">
            <a:extLst>
              <a:ext uri="{FF2B5EF4-FFF2-40B4-BE49-F238E27FC236}">
                <a16:creationId xmlns:a16="http://schemas.microsoft.com/office/drawing/2014/main" id="{E2C421BB-BBD1-4CDD-B2EA-FF37E84CE600}"/>
              </a:ext>
            </a:extLst>
          </p:cNvPr>
          <p:cNvSpPr txBox="1"/>
          <p:nvPr/>
        </p:nvSpPr>
        <p:spPr>
          <a:xfrm>
            <a:off x="2404634" y="538086"/>
            <a:ext cx="7296346" cy="830997"/>
          </a:xfrm>
          <a:prstGeom prst="rect">
            <a:avLst/>
          </a:prstGeom>
          <a:noFill/>
        </p:spPr>
        <p:txBody>
          <a:bodyPr wrap="square" rtlCol="0">
            <a:spAutoFit/>
          </a:bodyPr>
          <a:lstStyle/>
          <a:p>
            <a:pPr algn="ctr"/>
            <a:r>
              <a:rPr lang="es-MX" sz="2400" b="1" dirty="0">
                <a:solidFill>
                  <a:schemeClr val="accent1"/>
                </a:solidFill>
                <a:latin typeface="+mj-lt"/>
              </a:rPr>
              <a:t>POLÍTICA Y OBJETIVO DEL SISTEMA DE GESTIÓN </a:t>
            </a:r>
          </a:p>
          <a:p>
            <a:pPr algn="ctr"/>
            <a:r>
              <a:rPr lang="es-ES" sz="2400" b="1" dirty="0">
                <a:solidFill>
                  <a:schemeClr val="accent1"/>
                </a:solidFill>
                <a:latin typeface="+mj-lt"/>
              </a:rPr>
              <a:t>DE SEGURIDAD DE LA INFORMACIÓN</a:t>
            </a:r>
            <a:endParaRPr lang="es-MX" sz="2400" b="1" dirty="0">
              <a:solidFill>
                <a:schemeClr val="accent4"/>
              </a:solidFill>
              <a:latin typeface="+mj-lt"/>
            </a:endParaRPr>
          </a:p>
        </p:txBody>
      </p:sp>
      <p:graphicFrame>
        <p:nvGraphicFramePr>
          <p:cNvPr id="2" name="Tabla 1">
            <a:extLst>
              <a:ext uri="{FF2B5EF4-FFF2-40B4-BE49-F238E27FC236}">
                <a16:creationId xmlns:a16="http://schemas.microsoft.com/office/drawing/2014/main" id="{EC62AA4A-D6E7-46A5-91EC-E691E09F2737}"/>
              </a:ext>
            </a:extLst>
          </p:cNvPr>
          <p:cNvGraphicFramePr>
            <a:graphicFrameLocks noGrp="1"/>
          </p:cNvGraphicFramePr>
          <p:nvPr>
            <p:extLst>
              <p:ext uri="{D42A27DB-BD31-4B8C-83A1-F6EECF244321}">
                <p14:modId xmlns:p14="http://schemas.microsoft.com/office/powerpoint/2010/main" val="3457688179"/>
              </p:ext>
            </p:extLst>
          </p:nvPr>
        </p:nvGraphicFramePr>
        <p:xfrm>
          <a:off x="533048" y="1622137"/>
          <a:ext cx="11039519" cy="4519978"/>
        </p:xfrm>
        <a:graphic>
          <a:graphicData uri="http://schemas.openxmlformats.org/drawingml/2006/table">
            <a:tbl>
              <a:tblPr firstRow="1" firstCol="1" bandRow="1">
                <a:tableStyleId>{17292A2E-F333-43FB-9621-5CBBE7FDCDCB}</a:tableStyleId>
              </a:tblPr>
              <a:tblGrid>
                <a:gridCol w="6359364">
                  <a:extLst>
                    <a:ext uri="{9D8B030D-6E8A-4147-A177-3AD203B41FA5}">
                      <a16:colId xmlns:a16="http://schemas.microsoft.com/office/drawing/2014/main" val="362721488"/>
                    </a:ext>
                  </a:extLst>
                </a:gridCol>
                <a:gridCol w="4680155">
                  <a:extLst>
                    <a:ext uri="{9D8B030D-6E8A-4147-A177-3AD203B41FA5}">
                      <a16:colId xmlns:a16="http://schemas.microsoft.com/office/drawing/2014/main" val="1145939325"/>
                    </a:ext>
                  </a:extLst>
                </a:gridCol>
              </a:tblGrid>
              <a:tr h="345234">
                <a:tc>
                  <a:txBody>
                    <a:bodyPr/>
                    <a:lstStyle/>
                    <a:p>
                      <a:pPr algn="ctr">
                        <a:lnSpc>
                          <a:spcPct val="107000"/>
                        </a:lnSpc>
                        <a:spcAft>
                          <a:spcPts val="800"/>
                        </a:spcAft>
                      </a:pPr>
                      <a:r>
                        <a:rPr lang="es-CO" sz="1600" dirty="0">
                          <a:effectLst/>
                        </a:rPr>
                        <a:t>POLÍTICA DEL SGI</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54918" marR="54918" marT="0" marB="0" anchor="ctr"/>
                </a:tc>
                <a:tc>
                  <a:txBody>
                    <a:bodyPr/>
                    <a:lstStyle/>
                    <a:p>
                      <a:pPr algn="ctr">
                        <a:lnSpc>
                          <a:spcPct val="107000"/>
                        </a:lnSpc>
                        <a:spcAft>
                          <a:spcPts val="800"/>
                        </a:spcAft>
                      </a:pPr>
                      <a:r>
                        <a:rPr lang="es-CO" sz="1600" dirty="0">
                          <a:effectLst/>
                        </a:rPr>
                        <a:t>OBJETIVOS</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54918" marR="54918" marT="0" marB="0" anchor="ctr"/>
                </a:tc>
                <a:extLst>
                  <a:ext uri="{0D108BD9-81ED-4DB2-BD59-A6C34878D82A}">
                    <a16:rowId xmlns:a16="http://schemas.microsoft.com/office/drawing/2014/main" val="2949144109"/>
                  </a:ext>
                </a:extLst>
              </a:tr>
              <a:tr h="4134449">
                <a:tc>
                  <a:txBody>
                    <a:bodyPr/>
                    <a:lstStyle/>
                    <a:p>
                      <a:pPr algn="just">
                        <a:lnSpc>
                          <a:spcPct val="107000"/>
                        </a:lnSpc>
                        <a:spcAft>
                          <a:spcPts val="800"/>
                        </a:spcAft>
                      </a:pPr>
                      <a:r>
                        <a:rPr lang="es-ES" sz="1600" dirty="0">
                          <a:effectLst/>
                        </a:rPr>
                        <a:t>SISTEMA DE GESTIÓN DE SEGURIDAD DE LA INFORMACIÓN hacia la protección de la privacidad, confidencialidad, integridad, disponibilidad, autenticidad y no repudio de la información y activos, de sus clientes y partes interesadas o grupos de interés, para habilitar el desarrollo de la misión institucional, en un ambiente controlado de riesgos de la información, mitigando así incidentes de seguridad de la información y dando cumplimiento a los requisitos legales. La información es un activo primordial en la prestación de los servicios a la ciudadanía y la toma eficiente de decisiones, razón por la cual existe un compromiso expreso hacia la protección de las propiedades más significativas como parte de la estrategia orientada a la continuidad del negocio, la administración de riesgos asociados a la seguridad y privacidad de la información y seguridad digital y la consolidación de una cultura de seguridad de la información. </a:t>
                      </a:r>
                      <a:endParaRPr lang="es-CO" sz="1600" b="0" dirty="0">
                        <a:solidFill>
                          <a:srgbClr val="000000"/>
                        </a:solidFill>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ES" sz="1600" dirty="0">
                          <a:effectLst/>
                        </a:rPr>
                        <a:t>Mitigar los riesgos de seguridad y privacidad de la información y seguridad digital que son identificados para el total de los procesos del </a:t>
                      </a:r>
                      <a:r>
                        <a:rPr lang="es-ES" sz="1600" dirty="0" err="1">
                          <a:effectLst/>
                        </a:rPr>
                        <a:t>IGAC</a:t>
                      </a:r>
                      <a:r>
                        <a:rPr lang="es-ES" sz="1600" dirty="0">
                          <a:effectLst/>
                        </a:rPr>
                        <a:t>, con base en los activos de información críticos y así preservar la integridad, disponibilidad y confidencialidad de la información a través de la gestión de incidentes de seguridad de la información, el fortalecimiento de la cultura de seguridad y privacidad y el cumplimiento de los requisitos legales y normativos en materia de seguridad de la información.</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305056056"/>
                  </a:ext>
                </a:extLst>
              </a:tr>
            </a:tbl>
          </a:graphicData>
        </a:graphic>
      </p:graphicFrame>
    </p:spTree>
    <p:extLst>
      <p:ext uri="{BB962C8B-B14F-4D97-AF65-F5344CB8AC3E}">
        <p14:creationId xmlns:p14="http://schemas.microsoft.com/office/powerpoint/2010/main" val="3728294287"/>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F986A209-603E-4564-9947-7278DCC1100B}"/>
              </a:ext>
            </a:extLst>
          </p:cNvPr>
          <p:cNvSpPr txBox="1"/>
          <p:nvPr/>
        </p:nvSpPr>
        <p:spPr>
          <a:xfrm>
            <a:off x="3597128" y="1012763"/>
            <a:ext cx="4362451" cy="523220"/>
          </a:xfrm>
          <a:prstGeom prst="rect">
            <a:avLst/>
          </a:prstGeom>
          <a:noFill/>
        </p:spPr>
        <p:txBody>
          <a:bodyPr wrap="square">
            <a:spAutoFit/>
          </a:bodyPr>
          <a:lstStyle/>
          <a:p>
            <a:r>
              <a:rPr lang="es-MX" sz="2800" b="1" dirty="0">
                <a:solidFill>
                  <a:schemeClr val="accent1"/>
                </a:solidFill>
                <a:cs typeface="Arial" panose="020B0604020202020204" pitchFamily="34" charset="0"/>
              </a:rPr>
              <a:t>ANÁLISIS DE CAMBIOS</a:t>
            </a:r>
          </a:p>
        </p:txBody>
      </p:sp>
      <p:sp>
        <p:nvSpPr>
          <p:cNvPr id="7" name="Rectangle 1">
            <a:extLst>
              <a:ext uri="{FF2B5EF4-FFF2-40B4-BE49-F238E27FC236}">
                <a16:creationId xmlns:a16="http://schemas.microsoft.com/office/drawing/2014/main" id="{7D557092-B771-4F8A-AFDD-5B7EA1792EC0}"/>
              </a:ext>
            </a:extLst>
          </p:cNvPr>
          <p:cNvSpPr/>
          <p:nvPr/>
        </p:nvSpPr>
        <p:spPr>
          <a:xfrm>
            <a:off x="1195643" y="1535983"/>
            <a:ext cx="9548880" cy="3882217"/>
          </a:xfrm>
          <a:prstGeom prst="rect">
            <a:avLst/>
          </a:prstGeom>
        </p:spPr>
        <p:txBody>
          <a:bodyPr wrap="square">
            <a:spAutoFit/>
          </a:bodyPr>
          <a:lstStyle/>
          <a:p>
            <a:pPr algn="ctr">
              <a:lnSpc>
                <a:spcPct val="130000"/>
              </a:lnSpc>
              <a:spcAft>
                <a:spcPts val="1800"/>
              </a:spcAft>
            </a:pPr>
            <a:r>
              <a:rPr lang="es-CO" sz="2000" b="1" dirty="0">
                <a:solidFill>
                  <a:schemeClr val="tx1">
                    <a:lumMod val="75000"/>
                  </a:schemeClr>
                </a:solidFill>
                <a:ea typeface="Roboto Condensed Light" panose="02000000000000000000" pitchFamily="2" charset="0"/>
                <a:cs typeface="Arial" panose="020B0604020202020204" pitchFamily="34" charset="0"/>
              </a:rPr>
              <a:t>Decisiones organizacionales que afectaron el SGSI en 2021</a:t>
            </a:r>
            <a:endParaRPr lang="es-MX" sz="2000" b="1" dirty="0">
              <a:solidFill>
                <a:schemeClr val="tx1">
                  <a:lumMod val="75000"/>
                </a:schemeClr>
              </a:solidFill>
              <a:ea typeface="Roboto Condensed Light" panose="02000000000000000000" pitchFamily="2" charset="0"/>
              <a:cs typeface="Arial" panose="020B0604020202020204" pitchFamily="34" charset="0"/>
            </a:endParaRPr>
          </a:p>
          <a:p>
            <a:pPr marL="342900" indent="-342900" algn="just">
              <a:lnSpc>
                <a:spcPct val="130000"/>
              </a:lnSpc>
              <a:buFont typeface="+mj-lt"/>
              <a:buAutoNum type="arabicPeriod"/>
            </a:pPr>
            <a:r>
              <a:rPr lang="es-CO" sz="2000" dirty="0">
                <a:solidFill>
                  <a:schemeClr val="tx1">
                    <a:lumMod val="75000"/>
                  </a:schemeClr>
                </a:solidFill>
                <a:ea typeface="Roboto Condensed Light" panose="02000000000000000000" pitchFamily="2" charset="0"/>
                <a:cs typeface="Arial" panose="020B0604020202020204" pitchFamily="34" charset="0"/>
              </a:rPr>
              <a:t>El proyecto de modernización en el IGAC modifico la estructura organizacional lo cual repercutió en la disposición de los líderes de procesos para actualizar la totalidad de los activos de información establecidos en la meta de la vigencia.</a:t>
            </a:r>
          </a:p>
          <a:p>
            <a:pPr marL="342900" indent="-342900" algn="just">
              <a:lnSpc>
                <a:spcPct val="130000"/>
              </a:lnSpc>
              <a:buFont typeface="+mj-lt"/>
              <a:buAutoNum type="arabicPeriod"/>
            </a:pPr>
            <a:endParaRPr lang="es-CO" sz="2000" dirty="0">
              <a:solidFill>
                <a:schemeClr val="tx1">
                  <a:lumMod val="75000"/>
                </a:schemeClr>
              </a:solidFill>
              <a:ea typeface="Roboto Condensed Light" panose="02000000000000000000" pitchFamily="2" charset="0"/>
              <a:cs typeface="Arial" panose="020B0604020202020204" pitchFamily="34" charset="0"/>
            </a:endParaRPr>
          </a:p>
          <a:p>
            <a:pPr marL="342900" indent="-342900" algn="just">
              <a:lnSpc>
                <a:spcPct val="130000"/>
              </a:lnSpc>
              <a:buFont typeface="+mj-lt"/>
              <a:buAutoNum type="arabicPeriod"/>
            </a:pPr>
            <a:r>
              <a:rPr lang="es-CO" sz="2000" dirty="0">
                <a:cs typeface="Arial" panose="020B0604020202020204" pitchFamily="34" charset="0"/>
              </a:rPr>
              <a:t>La situación de trabajo en alternancia (virtual y presencial) y el retorno al IGAC trajo nuevas variables a tener en cuenta para le gestión de riesgos de seguridad de la información y seguridad digital.</a:t>
            </a:r>
          </a:p>
          <a:p>
            <a:pPr marL="342900" indent="-342900">
              <a:lnSpc>
                <a:spcPct val="130000"/>
              </a:lnSpc>
              <a:buFont typeface="+mj-lt"/>
              <a:buAutoNum type="arabicPeriod"/>
            </a:pPr>
            <a:endParaRPr lang="es-CO" sz="2000" b="0" i="0" dirty="0">
              <a:solidFill>
                <a:srgbClr val="444444"/>
              </a:solidFill>
              <a:effectLst/>
              <a:cs typeface="Arial" panose="020B0604020202020204" pitchFamily="34" charset="0"/>
            </a:endParaRPr>
          </a:p>
        </p:txBody>
      </p:sp>
    </p:spTree>
    <p:extLst>
      <p:ext uri="{BB962C8B-B14F-4D97-AF65-F5344CB8AC3E}">
        <p14:creationId xmlns:p14="http://schemas.microsoft.com/office/powerpoint/2010/main" val="2294967509"/>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104</a:t>
            </a:fld>
            <a:endParaRPr lang="en-US" dirty="0"/>
          </a:p>
        </p:txBody>
      </p:sp>
      <p:sp>
        <p:nvSpPr>
          <p:cNvPr id="4" name="Rectangle 24">
            <a:extLst>
              <a:ext uri="{FF2B5EF4-FFF2-40B4-BE49-F238E27FC236}">
                <a16:creationId xmlns:a16="http://schemas.microsoft.com/office/drawing/2014/main" id="{6D07D44A-00A2-4743-80D1-DCCA512E297C}"/>
              </a:ext>
            </a:extLst>
          </p:cNvPr>
          <p:cNvSpPr/>
          <p:nvPr/>
        </p:nvSpPr>
        <p:spPr>
          <a:xfrm>
            <a:off x="1808735" y="772906"/>
            <a:ext cx="8795657" cy="486608"/>
          </a:xfrm>
          <a:prstGeom prst="rect">
            <a:avLst/>
          </a:prstGeom>
        </p:spPr>
        <p:txBody>
          <a:bodyPr wrap="square">
            <a:spAutoFit/>
          </a:bodyPr>
          <a:lstStyle/>
          <a:p>
            <a:pPr>
              <a:lnSpc>
                <a:spcPct val="130000"/>
              </a:lnSpc>
            </a:pPr>
            <a:r>
              <a:rPr lang="es-CO" sz="2200" b="1" dirty="0">
                <a:solidFill>
                  <a:schemeClr val="accent1"/>
                </a:solidFill>
                <a:ea typeface="Roboto Condensed Light" panose="02000000000000000000" pitchFamily="2" charset="0"/>
                <a:cs typeface="Arial" panose="020B0604020202020204" pitchFamily="34" charset="0"/>
              </a:rPr>
              <a:t>CUMPLIMIENTO OBJETIVOS PLANTEADOS EN EL </a:t>
            </a:r>
            <a:r>
              <a:rPr lang="es-CO" sz="2200" b="1" dirty="0" err="1">
                <a:solidFill>
                  <a:schemeClr val="accent1"/>
                </a:solidFill>
                <a:ea typeface="Roboto Condensed Light" panose="02000000000000000000" pitchFamily="2" charset="0"/>
                <a:cs typeface="Arial" panose="020B0604020202020204" pitchFamily="34" charset="0"/>
              </a:rPr>
              <a:t>SGSI</a:t>
            </a:r>
            <a:r>
              <a:rPr lang="es-CO" sz="2200" b="1" dirty="0">
                <a:solidFill>
                  <a:schemeClr val="accent1"/>
                </a:solidFill>
                <a:ea typeface="Roboto Condensed Light" panose="02000000000000000000" pitchFamily="2" charset="0"/>
                <a:cs typeface="Arial" panose="020B0604020202020204" pitchFamily="34" charset="0"/>
              </a:rPr>
              <a:t> 2021</a:t>
            </a:r>
          </a:p>
        </p:txBody>
      </p:sp>
      <p:sp>
        <p:nvSpPr>
          <p:cNvPr id="6" name="Rectangle 16">
            <a:extLst>
              <a:ext uri="{FF2B5EF4-FFF2-40B4-BE49-F238E27FC236}">
                <a16:creationId xmlns:a16="http://schemas.microsoft.com/office/drawing/2014/main" id="{16001A6D-2F8C-45C9-B47E-F134C68D2DA4}"/>
              </a:ext>
            </a:extLst>
          </p:cNvPr>
          <p:cNvSpPr/>
          <p:nvPr/>
        </p:nvSpPr>
        <p:spPr>
          <a:xfrm>
            <a:off x="673413" y="1453701"/>
            <a:ext cx="11066303" cy="3741281"/>
          </a:xfrm>
          <a:prstGeom prst="rect">
            <a:avLst/>
          </a:prstGeom>
        </p:spPr>
        <p:txBody>
          <a:bodyPr wrap="square">
            <a:spAutoFit/>
          </a:bodyPr>
          <a:lstStyle/>
          <a:p>
            <a:pPr algn="just">
              <a:lnSpc>
                <a:spcPct val="130000"/>
              </a:lnSpc>
              <a:spcAft>
                <a:spcPts val="1200"/>
              </a:spcAft>
            </a:pPr>
            <a:r>
              <a:rPr lang="es-CO" sz="1600" b="1" dirty="0">
                <a:solidFill>
                  <a:srgbClr val="008486"/>
                </a:solidFill>
                <a:cs typeface="Arial" panose="020B0604020202020204" pitchFamily="34" charset="0"/>
              </a:rPr>
              <a:t>“Mitigar los riesgos </a:t>
            </a:r>
            <a:r>
              <a:rPr lang="es-CO" sz="1600" dirty="0">
                <a:cs typeface="Arial" panose="020B0604020202020204" pitchFamily="34" charset="0"/>
              </a:rPr>
              <a:t>de seguridad y privacidad de la información y seguridad digital que son identificados para el total de los procesos del IGAC, con base en los activos de información críticos y así </a:t>
            </a:r>
            <a:r>
              <a:rPr lang="es-CO" sz="1600" b="1" dirty="0">
                <a:solidFill>
                  <a:srgbClr val="E74A1B"/>
                </a:solidFill>
                <a:cs typeface="Arial" panose="020B0604020202020204" pitchFamily="34" charset="0"/>
              </a:rPr>
              <a:t>preservar</a:t>
            </a:r>
            <a:r>
              <a:rPr lang="es-CO" sz="1600" dirty="0">
                <a:cs typeface="Arial" panose="020B0604020202020204" pitchFamily="34" charset="0"/>
              </a:rPr>
              <a:t> la </a:t>
            </a:r>
            <a:r>
              <a:rPr lang="es-CO" sz="1600" b="1" dirty="0">
                <a:solidFill>
                  <a:srgbClr val="F27503"/>
                </a:solidFill>
                <a:cs typeface="Arial" panose="020B0604020202020204" pitchFamily="34" charset="0"/>
              </a:rPr>
              <a:t>integridad</a:t>
            </a:r>
            <a:r>
              <a:rPr lang="es-CO" sz="1600" dirty="0">
                <a:cs typeface="Arial" panose="020B0604020202020204" pitchFamily="34" charset="0"/>
              </a:rPr>
              <a:t>, </a:t>
            </a:r>
            <a:r>
              <a:rPr lang="es-CO" sz="1600" b="1" dirty="0">
                <a:solidFill>
                  <a:srgbClr val="E74A1B"/>
                </a:solidFill>
                <a:cs typeface="Arial" panose="020B0604020202020204" pitchFamily="34" charset="0"/>
              </a:rPr>
              <a:t>disponibilidad</a:t>
            </a:r>
            <a:r>
              <a:rPr lang="es-CO" sz="1600" dirty="0">
                <a:cs typeface="Arial" panose="020B0604020202020204" pitchFamily="34" charset="0"/>
              </a:rPr>
              <a:t> y </a:t>
            </a:r>
            <a:r>
              <a:rPr lang="es-CO" sz="1600" b="1" dirty="0">
                <a:solidFill>
                  <a:srgbClr val="008486"/>
                </a:solidFill>
                <a:cs typeface="Arial" panose="020B0604020202020204" pitchFamily="34" charset="0"/>
              </a:rPr>
              <a:t>confidencialidad</a:t>
            </a:r>
            <a:r>
              <a:rPr lang="es-CO" sz="1600" dirty="0">
                <a:cs typeface="Arial" panose="020B0604020202020204" pitchFamily="34" charset="0"/>
              </a:rPr>
              <a:t> de la información a través de la </a:t>
            </a:r>
            <a:r>
              <a:rPr lang="es-CO" sz="1600" b="1" dirty="0">
                <a:solidFill>
                  <a:srgbClr val="E74A1B"/>
                </a:solidFill>
                <a:cs typeface="Arial" panose="020B0604020202020204" pitchFamily="34" charset="0"/>
              </a:rPr>
              <a:t>gestión de incidentes de seguridad de la información</a:t>
            </a:r>
            <a:r>
              <a:rPr lang="es-CO" sz="1600" dirty="0">
                <a:cs typeface="Arial" panose="020B0604020202020204" pitchFamily="34" charset="0"/>
              </a:rPr>
              <a:t>, el </a:t>
            </a:r>
            <a:r>
              <a:rPr lang="es-CO" sz="1600" b="1" dirty="0">
                <a:solidFill>
                  <a:srgbClr val="008486"/>
                </a:solidFill>
                <a:cs typeface="Arial" panose="020B0604020202020204" pitchFamily="34" charset="0"/>
              </a:rPr>
              <a:t>fortalecimiento de la cultura</a:t>
            </a:r>
            <a:r>
              <a:rPr lang="es-CO" sz="1600" dirty="0">
                <a:cs typeface="Arial" panose="020B0604020202020204" pitchFamily="34" charset="0"/>
              </a:rPr>
              <a:t> de seguridad y privacidad y el </a:t>
            </a:r>
            <a:r>
              <a:rPr lang="es-CO" sz="1600" b="1" dirty="0">
                <a:solidFill>
                  <a:srgbClr val="F27503"/>
                </a:solidFill>
                <a:cs typeface="Arial" panose="020B0604020202020204" pitchFamily="34" charset="0"/>
              </a:rPr>
              <a:t>cumplimiento</a:t>
            </a:r>
            <a:r>
              <a:rPr lang="es-CO" sz="1600" dirty="0">
                <a:cs typeface="Arial" panose="020B0604020202020204" pitchFamily="34" charset="0"/>
              </a:rPr>
              <a:t> de los requisitos legales y normativos en materia de seguridad de la información”.</a:t>
            </a:r>
          </a:p>
          <a:p>
            <a:pPr algn="just">
              <a:lnSpc>
                <a:spcPct val="130000"/>
              </a:lnSpc>
            </a:pPr>
            <a:r>
              <a:rPr lang="es-CO" sz="1600" dirty="0">
                <a:solidFill>
                  <a:schemeClr val="tx1">
                    <a:lumMod val="75000"/>
                  </a:schemeClr>
                </a:solidFill>
                <a:cs typeface="Arial" panose="020B0604020202020204" pitchFamily="34" charset="0"/>
              </a:rPr>
              <a:t>En cumplimiento del objetivo se realizaron las actividades de: </a:t>
            </a:r>
          </a:p>
          <a:p>
            <a:pPr marL="342900" indent="-342900" algn="just">
              <a:lnSpc>
                <a:spcPct val="130000"/>
              </a:lnSpc>
              <a:buFontTx/>
              <a:buAutoNum type="arabicPeriod"/>
            </a:pPr>
            <a:r>
              <a:rPr lang="es-CO" sz="1600" dirty="0">
                <a:solidFill>
                  <a:schemeClr val="tx1">
                    <a:lumMod val="75000"/>
                  </a:schemeClr>
                </a:solidFill>
                <a:cs typeface="Arial" panose="020B0604020202020204" pitchFamily="34" charset="0"/>
              </a:rPr>
              <a:t>Actualización de la  Política de seguridad de la información  de acuerdo con los nuevos objetivos estratégicos de la entidad.</a:t>
            </a:r>
          </a:p>
          <a:p>
            <a:pPr marL="342900" indent="-342900" algn="just">
              <a:lnSpc>
                <a:spcPct val="130000"/>
              </a:lnSpc>
              <a:buAutoNum type="arabicPeriod"/>
            </a:pPr>
            <a:r>
              <a:rPr lang="es-CO" sz="1600" dirty="0">
                <a:solidFill>
                  <a:schemeClr val="tx1">
                    <a:lumMod val="75000"/>
                  </a:schemeClr>
                </a:solidFill>
                <a:cs typeface="Arial" panose="020B0604020202020204" pitchFamily="34" charset="0"/>
              </a:rPr>
              <a:t>Actualización de los activos de información para los procesos: Gestión Catastral, Gestión de Sistemas de Información e Infraestructura, Gestión de Información Geográfica,  Gestión de Talento Humano,  Innovación y Gestión del Conocimiento</a:t>
            </a:r>
          </a:p>
          <a:p>
            <a:pPr marL="342900" indent="-342900" algn="just">
              <a:lnSpc>
                <a:spcPct val="130000"/>
              </a:lnSpc>
              <a:buAutoNum type="arabicPeriod"/>
            </a:pPr>
            <a:r>
              <a:rPr lang="es-CO" sz="1600" dirty="0">
                <a:solidFill>
                  <a:schemeClr val="tx1">
                    <a:lumMod val="75000"/>
                  </a:schemeClr>
                </a:solidFill>
                <a:cs typeface="Arial" panose="020B0604020202020204" pitchFamily="34" charset="0"/>
              </a:rPr>
              <a:t>Gestión de los riesgos de seguridad y privacidad de la información y seguridad digital.</a:t>
            </a:r>
          </a:p>
          <a:p>
            <a:pPr marL="342900" indent="-342900" algn="just">
              <a:lnSpc>
                <a:spcPct val="130000"/>
              </a:lnSpc>
              <a:buAutoNum type="arabicPeriod"/>
            </a:pPr>
            <a:r>
              <a:rPr lang="es-CO" sz="1600" dirty="0">
                <a:solidFill>
                  <a:schemeClr val="tx1">
                    <a:lumMod val="75000"/>
                  </a:schemeClr>
                </a:solidFill>
                <a:cs typeface="Arial" panose="020B0604020202020204" pitchFamily="34" charset="0"/>
              </a:rPr>
              <a:t>Ejecución del Plan de Sensibilización del SGSI de la Vigencia, mediante la realización de campañas de seguridad, remisión de </a:t>
            </a:r>
            <a:r>
              <a:rPr lang="es-CO" sz="1600" dirty="0" err="1">
                <a:solidFill>
                  <a:schemeClr val="tx1">
                    <a:lumMod val="75000"/>
                  </a:schemeClr>
                </a:solidFill>
                <a:cs typeface="Arial" panose="020B0604020202020204" pitchFamily="34" charset="0"/>
              </a:rPr>
              <a:t>tips</a:t>
            </a:r>
            <a:r>
              <a:rPr lang="es-CO" sz="1600" dirty="0">
                <a:solidFill>
                  <a:schemeClr val="tx1">
                    <a:lumMod val="75000"/>
                  </a:schemeClr>
                </a:solidFill>
                <a:cs typeface="Arial" panose="020B0604020202020204" pitchFamily="34" charset="0"/>
              </a:rPr>
              <a:t> de información de seguridad y Charlas de seguridad de la información.</a:t>
            </a:r>
          </a:p>
        </p:txBody>
      </p:sp>
    </p:spTree>
    <p:extLst>
      <p:ext uri="{BB962C8B-B14F-4D97-AF65-F5344CB8AC3E}">
        <p14:creationId xmlns:p14="http://schemas.microsoft.com/office/powerpoint/2010/main" val="2700630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105</a:t>
            </a:fld>
            <a:endParaRPr lang="en-US" dirty="0"/>
          </a:p>
        </p:txBody>
      </p:sp>
      <p:sp>
        <p:nvSpPr>
          <p:cNvPr id="4" name="Rectangle 24">
            <a:extLst>
              <a:ext uri="{FF2B5EF4-FFF2-40B4-BE49-F238E27FC236}">
                <a16:creationId xmlns:a16="http://schemas.microsoft.com/office/drawing/2014/main" id="{80B63F37-A440-489E-97C2-03F9E7C4518A}"/>
              </a:ext>
            </a:extLst>
          </p:cNvPr>
          <p:cNvSpPr/>
          <p:nvPr/>
        </p:nvSpPr>
        <p:spPr>
          <a:xfrm>
            <a:off x="2198914" y="930823"/>
            <a:ext cx="8095460" cy="572464"/>
          </a:xfrm>
          <a:prstGeom prst="rect">
            <a:avLst/>
          </a:prstGeom>
        </p:spPr>
        <p:txBody>
          <a:bodyPr wrap="square">
            <a:spAutoFit/>
          </a:bodyPr>
          <a:lstStyle/>
          <a:p>
            <a:pPr algn="ctr">
              <a:lnSpc>
                <a:spcPct val="130000"/>
              </a:lnSpc>
            </a:pPr>
            <a:r>
              <a:rPr lang="es-CO" sz="2400" b="1" dirty="0">
                <a:solidFill>
                  <a:schemeClr val="accent1"/>
                </a:solidFill>
                <a:ea typeface="Roboto Condensed Light" panose="02000000000000000000" pitchFamily="2" charset="0"/>
                <a:cs typeface="Arial" panose="020B0604020202020204" pitchFamily="34" charset="0"/>
              </a:rPr>
              <a:t>Resultados de indicadores implementados por DTIC</a:t>
            </a:r>
          </a:p>
        </p:txBody>
      </p:sp>
      <p:graphicFrame>
        <p:nvGraphicFramePr>
          <p:cNvPr id="5" name="Diagram 1">
            <a:extLst>
              <a:ext uri="{FF2B5EF4-FFF2-40B4-BE49-F238E27FC236}">
                <a16:creationId xmlns:a16="http://schemas.microsoft.com/office/drawing/2014/main" id="{623D7A21-EF94-4B63-99EC-F140B125073E}"/>
              </a:ext>
            </a:extLst>
          </p:cNvPr>
          <p:cNvGraphicFramePr/>
          <p:nvPr>
            <p:extLst>
              <p:ext uri="{D42A27DB-BD31-4B8C-83A1-F6EECF244321}">
                <p14:modId xmlns:p14="http://schemas.microsoft.com/office/powerpoint/2010/main" val="1957450342"/>
              </p:ext>
            </p:extLst>
          </p:nvPr>
        </p:nvGraphicFramePr>
        <p:xfrm>
          <a:off x="336403" y="1737150"/>
          <a:ext cx="11527972" cy="435428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30120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106</a:t>
            </a:fld>
            <a:endParaRPr lang="en-US" dirty="0"/>
          </a:p>
        </p:txBody>
      </p:sp>
      <p:sp>
        <p:nvSpPr>
          <p:cNvPr id="18" name="Rectángulo: esquinas redondeadas 17">
            <a:extLst>
              <a:ext uri="{FF2B5EF4-FFF2-40B4-BE49-F238E27FC236}">
                <a16:creationId xmlns:a16="http://schemas.microsoft.com/office/drawing/2014/main" id="{B29CA6F8-0B32-489A-B164-C4F369E99CF0}"/>
              </a:ext>
            </a:extLst>
          </p:cNvPr>
          <p:cNvSpPr/>
          <p:nvPr/>
        </p:nvSpPr>
        <p:spPr>
          <a:xfrm>
            <a:off x="798910" y="1872707"/>
            <a:ext cx="10586845" cy="1942210"/>
          </a:xfrm>
          <a:prstGeom prst="roundRect">
            <a:avLst/>
          </a:prstGeom>
        </p:spPr>
        <p:style>
          <a:lnRef idx="2">
            <a:schemeClr val="accent2"/>
          </a:lnRef>
          <a:fillRef idx="1">
            <a:schemeClr val="lt1"/>
          </a:fillRef>
          <a:effectRef idx="0">
            <a:schemeClr val="accent2"/>
          </a:effectRef>
          <a:fontRef idx="minor">
            <a:schemeClr val="dk1"/>
          </a:fontRef>
        </p:style>
        <p:txBody>
          <a:bodyPr/>
          <a:lstStyle/>
          <a:p>
            <a:pPr>
              <a:spcAft>
                <a:spcPts val="1200"/>
              </a:spcAft>
            </a:pPr>
            <a:r>
              <a:rPr lang="es-ES" b="1" dirty="0">
                <a:solidFill>
                  <a:srgbClr val="000000"/>
                </a:solidFill>
                <a:cs typeface="Arial" panose="020B0604020202020204" pitchFamily="34" charset="0"/>
              </a:rPr>
              <a:t>ESTRATEGIA DE CAPACITACIÓN</a:t>
            </a:r>
          </a:p>
          <a:p>
            <a:pPr marL="342900" indent="-342900">
              <a:buFont typeface="Arial" panose="020B0604020202020204" pitchFamily="34" charset="0"/>
              <a:buChar char="•"/>
            </a:pPr>
            <a:r>
              <a:rPr lang="es-ES" dirty="0">
                <a:solidFill>
                  <a:srgbClr val="000000"/>
                </a:solidFill>
                <a:cs typeface="Arial" panose="020B0604020202020204" pitchFamily="34" charset="0"/>
              </a:rPr>
              <a:t>A través de MINTIC se han gestionado charlas en temas de controles de seguridad.</a:t>
            </a:r>
          </a:p>
          <a:p>
            <a:pPr marL="342900" indent="-342900">
              <a:buFont typeface="Arial" panose="020B0604020202020204" pitchFamily="34" charset="0"/>
              <a:buChar char="•"/>
            </a:pPr>
            <a:r>
              <a:rPr lang="es-ES" dirty="0">
                <a:solidFill>
                  <a:srgbClr val="000000"/>
                </a:solidFill>
                <a:cs typeface="Arial" panose="020B0604020202020204" pitchFamily="34" charset="0"/>
              </a:rPr>
              <a:t>Apropiación de las herramientas de colaboración de Office 365 dirigido al usuario final del </a:t>
            </a:r>
            <a:r>
              <a:rPr lang="es-ES" dirty="0" err="1">
                <a:solidFill>
                  <a:srgbClr val="000000"/>
                </a:solidFill>
                <a:cs typeface="Arial" panose="020B0604020202020204" pitchFamily="34" charset="0"/>
              </a:rPr>
              <a:t>IGAC</a:t>
            </a:r>
            <a:r>
              <a:rPr lang="es-ES" dirty="0">
                <a:solidFill>
                  <a:srgbClr val="000000"/>
                </a:solidFill>
                <a:cs typeface="Arial" panose="020B0604020202020204" pitchFamily="34" charset="0"/>
              </a:rPr>
              <a:t>.</a:t>
            </a:r>
          </a:p>
          <a:p>
            <a:pPr marL="342900" indent="-342900" algn="just">
              <a:buFont typeface="Arial" panose="020B0604020202020204" pitchFamily="34" charset="0"/>
              <a:buChar char="•"/>
            </a:pPr>
            <a:r>
              <a:rPr lang="es-ES" dirty="0">
                <a:solidFill>
                  <a:srgbClr val="000000"/>
                </a:solidFill>
                <a:cs typeface="Arial" panose="020B0604020202020204" pitchFamily="34" charset="0"/>
              </a:rPr>
              <a:t>Cultura de seguridad frente a la identificación y reporte de incidentes de seguridad de la información.</a:t>
            </a:r>
          </a:p>
          <a:p>
            <a:pPr marL="342900" indent="-342900">
              <a:buFont typeface="Arial" panose="020B0604020202020204" pitchFamily="34" charset="0"/>
              <a:buChar char="•"/>
            </a:pPr>
            <a:r>
              <a:rPr lang="es-ES" dirty="0">
                <a:solidFill>
                  <a:srgbClr val="000000"/>
                </a:solidFill>
                <a:cs typeface="Arial" panose="020B0604020202020204" pitchFamily="34" charset="0"/>
              </a:rPr>
              <a:t>Renovación de herramientas de colaboración Office 365.</a:t>
            </a:r>
            <a:endParaRPr lang="es-CO" dirty="0">
              <a:solidFill>
                <a:srgbClr val="000000"/>
              </a:solidFill>
              <a:cs typeface="Arial" panose="020B0604020202020204" pitchFamily="34" charset="0"/>
            </a:endParaRPr>
          </a:p>
        </p:txBody>
      </p:sp>
      <p:sp>
        <p:nvSpPr>
          <p:cNvPr id="16" name="Rectángulo: esquinas redondeadas 15">
            <a:extLst>
              <a:ext uri="{FF2B5EF4-FFF2-40B4-BE49-F238E27FC236}">
                <a16:creationId xmlns:a16="http://schemas.microsoft.com/office/drawing/2014/main" id="{E80FCCCE-9107-4F09-AAAF-D85377F7A690}"/>
              </a:ext>
            </a:extLst>
          </p:cNvPr>
          <p:cNvSpPr/>
          <p:nvPr/>
        </p:nvSpPr>
        <p:spPr>
          <a:xfrm>
            <a:off x="798910" y="4391373"/>
            <a:ext cx="10586845" cy="1267659"/>
          </a:xfrm>
          <a:prstGeom prst="roundRect">
            <a:avLst/>
          </a:prstGeom>
        </p:spPr>
        <p:style>
          <a:lnRef idx="2">
            <a:schemeClr val="accent2"/>
          </a:lnRef>
          <a:fillRef idx="1">
            <a:schemeClr val="lt1"/>
          </a:fillRef>
          <a:effectRef idx="0">
            <a:schemeClr val="accent2"/>
          </a:effectRef>
          <a:fontRef idx="minor">
            <a:schemeClr val="dk1"/>
          </a:fontRef>
        </p:style>
        <p:txBody>
          <a:bodyPr/>
          <a:lstStyle/>
          <a:p>
            <a:pPr algn="just">
              <a:spcAft>
                <a:spcPts val="1200"/>
              </a:spcAft>
            </a:pPr>
            <a:r>
              <a:rPr lang="es-ES" b="1" dirty="0">
                <a:solidFill>
                  <a:srgbClr val="000000"/>
                </a:solidFill>
                <a:cs typeface="Arial" panose="020B0604020202020204" pitchFamily="34" charset="0"/>
              </a:rPr>
              <a:t>ESTRATEGIAS DE INNOVACIÓN</a:t>
            </a:r>
          </a:p>
          <a:p>
            <a:pPr algn="just"/>
            <a:r>
              <a:rPr lang="es-ES" dirty="0">
                <a:solidFill>
                  <a:srgbClr val="000000"/>
                </a:solidFill>
                <a:cs typeface="Arial" panose="020B0604020202020204" pitchFamily="34" charset="0"/>
              </a:rPr>
              <a:t>Se adquirió una licencia de </a:t>
            </a:r>
            <a:r>
              <a:rPr lang="es-ES" dirty="0" err="1">
                <a:solidFill>
                  <a:srgbClr val="000000"/>
                </a:solidFill>
                <a:cs typeface="Arial" panose="020B0604020202020204" pitchFamily="34" charset="0"/>
              </a:rPr>
              <a:t>Power</a:t>
            </a:r>
            <a:r>
              <a:rPr lang="es-ES" dirty="0">
                <a:solidFill>
                  <a:srgbClr val="000000"/>
                </a:solidFill>
                <a:cs typeface="Arial" panose="020B0604020202020204" pitchFamily="34" charset="0"/>
              </a:rPr>
              <a:t> virtual </a:t>
            </a:r>
            <a:r>
              <a:rPr lang="es-ES" dirty="0" err="1">
                <a:solidFill>
                  <a:srgbClr val="000000"/>
                </a:solidFill>
                <a:cs typeface="Arial" panose="020B0604020202020204" pitchFamily="34" charset="0"/>
              </a:rPr>
              <a:t>agent</a:t>
            </a:r>
            <a:r>
              <a:rPr lang="es-ES" dirty="0">
                <a:solidFill>
                  <a:srgbClr val="000000"/>
                </a:solidFill>
                <a:cs typeface="Arial" panose="020B0604020202020204" pitchFamily="34" charset="0"/>
              </a:rPr>
              <a:t> con el fin de implementar un plan piloto de </a:t>
            </a:r>
            <a:r>
              <a:rPr lang="es-ES" dirty="0" err="1">
                <a:solidFill>
                  <a:srgbClr val="000000"/>
                </a:solidFill>
                <a:cs typeface="Arial" panose="020B0604020202020204" pitchFamily="34" charset="0"/>
              </a:rPr>
              <a:t>chatbot</a:t>
            </a:r>
            <a:r>
              <a:rPr lang="es-ES" dirty="0">
                <a:solidFill>
                  <a:srgbClr val="000000"/>
                </a:solidFill>
                <a:cs typeface="Arial" panose="020B0604020202020204" pitchFamily="34" charset="0"/>
              </a:rPr>
              <a:t> para la mesa de servicios.</a:t>
            </a:r>
            <a:endParaRPr lang="es-CO" dirty="0">
              <a:solidFill>
                <a:srgbClr val="000000"/>
              </a:solidFill>
              <a:cs typeface="Arial" panose="020B0604020202020204" pitchFamily="34" charset="0"/>
            </a:endParaRPr>
          </a:p>
        </p:txBody>
      </p:sp>
      <p:sp>
        <p:nvSpPr>
          <p:cNvPr id="23" name="Rectangle 24">
            <a:extLst>
              <a:ext uri="{FF2B5EF4-FFF2-40B4-BE49-F238E27FC236}">
                <a16:creationId xmlns:a16="http://schemas.microsoft.com/office/drawing/2014/main" id="{B00F658E-6319-49C7-8041-1535118E2B9A}"/>
              </a:ext>
            </a:extLst>
          </p:cNvPr>
          <p:cNvSpPr/>
          <p:nvPr/>
        </p:nvSpPr>
        <p:spPr>
          <a:xfrm>
            <a:off x="602265" y="904542"/>
            <a:ext cx="5935835" cy="532453"/>
          </a:xfrm>
          <a:prstGeom prst="rect">
            <a:avLst/>
          </a:prstGeom>
        </p:spPr>
        <p:txBody>
          <a:bodyPr wrap="square">
            <a:spAutoFit/>
          </a:bodyPr>
          <a:lstStyle/>
          <a:p>
            <a:pPr>
              <a:lnSpc>
                <a:spcPct val="130000"/>
              </a:lnSpc>
            </a:pPr>
            <a:r>
              <a:rPr lang="es-CO" sz="2200" b="1" dirty="0">
                <a:solidFill>
                  <a:schemeClr val="accent1"/>
                </a:solidFill>
                <a:ea typeface="Roboto Condensed Light" panose="02000000000000000000" pitchFamily="2" charset="0"/>
                <a:cs typeface="Arial" panose="020B0604020202020204" pitchFamily="34" charset="0"/>
              </a:rPr>
              <a:t>RESULTADOS Y LOGROS - ESTRATEGIAS</a:t>
            </a:r>
          </a:p>
        </p:txBody>
      </p:sp>
    </p:spTree>
    <p:extLst>
      <p:ext uri="{BB962C8B-B14F-4D97-AF65-F5344CB8AC3E}">
        <p14:creationId xmlns:p14="http://schemas.microsoft.com/office/powerpoint/2010/main" val="2094818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107</a:t>
            </a:fld>
            <a:endParaRPr lang="en-US" dirty="0"/>
          </a:p>
        </p:txBody>
      </p:sp>
      <p:sp>
        <p:nvSpPr>
          <p:cNvPr id="18" name="Rectángulo: esquinas redondeadas 17">
            <a:extLst>
              <a:ext uri="{FF2B5EF4-FFF2-40B4-BE49-F238E27FC236}">
                <a16:creationId xmlns:a16="http://schemas.microsoft.com/office/drawing/2014/main" id="{B29CA6F8-0B32-489A-B164-C4F369E99CF0}"/>
              </a:ext>
            </a:extLst>
          </p:cNvPr>
          <p:cNvSpPr/>
          <p:nvPr/>
        </p:nvSpPr>
        <p:spPr>
          <a:xfrm>
            <a:off x="612098" y="1400759"/>
            <a:ext cx="10881812" cy="2394494"/>
          </a:xfrm>
          <a:prstGeom prst="roundRect">
            <a:avLst/>
          </a:prstGeom>
        </p:spPr>
        <p:style>
          <a:lnRef idx="2">
            <a:schemeClr val="accent1"/>
          </a:lnRef>
          <a:fillRef idx="1">
            <a:schemeClr val="lt1"/>
          </a:fillRef>
          <a:effectRef idx="0">
            <a:schemeClr val="accent1"/>
          </a:effectRef>
          <a:fontRef idx="minor">
            <a:schemeClr val="dk1"/>
          </a:fontRef>
        </p:style>
        <p:txBody>
          <a:bodyPr/>
          <a:lstStyle/>
          <a:p>
            <a:pPr algn="just">
              <a:spcAft>
                <a:spcPts val="600"/>
              </a:spcAft>
            </a:pPr>
            <a:r>
              <a:rPr lang="es-ES" b="1" dirty="0">
                <a:solidFill>
                  <a:srgbClr val="000000"/>
                </a:solidFill>
                <a:cs typeface="Arial" panose="020B0604020202020204" pitchFamily="34" charset="0"/>
              </a:rPr>
              <a:t>MANTENIMIENTO DE LA PLATAFORMA TECNOLÓGICA</a:t>
            </a:r>
          </a:p>
          <a:p>
            <a:pPr algn="just"/>
            <a:r>
              <a:rPr lang="es-ES" dirty="0">
                <a:solidFill>
                  <a:srgbClr val="000000"/>
                </a:solidFill>
                <a:cs typeface="Arial" panose="020B0604020202020204" pitchFamily="34" charset="0"/>
              </a:rPr>
              <a:t>Con el recurso humano de la mesa de servicios se adelantó el mantenimiento preventivo de los equipos de cómputo, plotter e impresoras de la sede central con la siguiente estadística de cumplimiento.</a:t>
            </a:r>
          </a:p>
          <a:p>
            <a:pPr marL="800100" lvl="1" indent="-342900" algn="just">
              <a:spcBef>
                <a:spcPts val="400"/>
              </a:spcBef>
              <a:buFont typeface="Arial" panose="020B0604020202020204" pitchFamily="34" charset="0"/>
              <a:buChar char="•"/>
            </a:pPr>
            <a:r>
              <a:rPr lang="es-ES" dirty="0">
                <a:solidFill>
                  <a:srgbClr val="000000"/>
                </a:solidFill>
                <a:cs typeface="Arial" panose="020B0604020202020204" pitchFamily="34" charset="0"/>
              </a:rPr>
              <a:t>Plotter: Cantidad 37, ejecutado 37, 100%</a:t>
            </a:r>
          </a:p>
          <a:p>
            <a:pPr marL="800100" lvl="1" indent="-342900" algn="just">
              <a:buFont typeface="Arial" panose="020B0604020202020204" pitchFamily="34" charset="0"/>
              <a:buChar char="•"/>
            </a:pPr>
            <a:r>
              <a:rPr lang="es-ES" dirty="0">
                <a:solidFill>
                  <a:srgbClr val="000000"/>
                </a:solidFill>
                <a:cs typeface="Arial" panose="020B0604020202020204" pitchFamily="34" charset="0"/>
              </a:rPr>
              <a:t>Impresoras: Cantidad 276, ejecutado 53, 19%</a:t>
            </a:r>
          </a:p>
          <a:p>
            <a:pPr marL="800100" lvl="1" indent="-342900" algn="just">
              <a:buFont typeface="Arial" panose="020B0604020202020204" pitchFamily="34" charset="0"/>
              <a:buChar char="•"/>
            </a:pPr>
            <a:r>
              <a:rPr lang="es-ES" dirty="0">
                <a:solidFill>
                  <a:srgbClr val="000000"/>
                </a:solidFill>
                <a:cs typeface="Arial" panose="020B0604020202020204" pitchFamily="34" charset="0"/>
              </a:rPr>
              <a:t>Escáner: Cantidad 55, ejecutado • 2, 4%</a:t>
            </a:r>
          </a:p>
          <a:p>
            <a:pPr marL="800100" lvl="1" indent="-342900" algn="just">
              <a:buFont typeface="Arial" panose="020B0604020202020204" pitchFamily="34" charset="0"/>
              <a:buChar char="•"/>
            </a:pPr>
            <a:r>
              <a:rPr lang="es-ES" dirty="0" err="1">
                <a:solidFill>
                  <a:srgbClr val="000000"/>
                </a:solidFill>
                <a:cs typeface="Arial" panose="020B0604020202020204" pitchFamily="34" charset="0"/>
              </a:rPr>
              <a:t>PCS</a:t>
            </a:r>
            <a:r>
              <a:rPr lang="es-ES" dirty="0">
                <a:solidFill>
                  <a:srgbClr val="000000"/>
                </a:solidFill>
                <a:cs typeface="Arial" panose="020B0604020202020204" pitchFamily="34" charset="0"/>
              </a:rPr>
              <a:t>: Cantidad: 1962, ejecutado 454, 24%</a:t>
            </a:r>
            <a:endParaRPr lang="es-CO" dirty="0">
              <a:solidFill>
                <a:srgbClr val="000000"/>
              </a:solidFill>
              <a:cs typeface="Arial" panose="020B0604020202020204" pitchFamily="34" charset="0"/>
            </a:endParaRPr>
          </a:p>
        </p:txBody>
      </p:sp>
      <p:sp>
        <p:nvSpPr>
          <p:cNvPr id="16" name="Rectángulo: esquinas redondeadas 15">
            <a:extLst>
              <a:ext uri="{FF2B5EF4-FFF2-40B4-BE49-F238E27FC236}">
                <a16:creationId xmlns:a16="http://schemas.microsoft.com/office/drawing/2014/main" id="{E80FCCCE-9107-4F09-AAAF-D85377F7A690}"/>
              </a:ext>
            </a:extLst>
          </p:cNvPr>
          <p:cNvSpPr/>
          <p:nvPr/>
        </p:nvSpPr>
        <p:spPr>
          <a:xfrm>
            <a:off x="612098" y="3928336"/>
            <a:ext cx="10960471" cy="2079172"/>
          </a:xfrm>
          <a:prstGeom prst="roundRect">
            <a:avLst/>
          </a:prstGeom>
        </p:spPr>
        <p:style>
          <a:lnRef idx="2">
            <a:schemeClr val="accent1"/>
          </a:lnRef>
          <a:fillRef idx="1">
            <a:schemeClr val="lt1"/>
          </a:fillRef>
          <a:effectRef idx="0">
            <a:schemeClr val="accent1"/>
          </a:effectRef>
          <a:fontRef idx="minor">
            <a:schemeClr val="dk1"/>
          </a:fontRef>
        </p:style>
        <p:txBody>
          <a:bodyPr/>
          <a:lstStyle/>
          <a:p>
            <a:pPr algn="just">
              <a:spcAft>
                <a:spcPts val="600"/>
              </a:spcAft>
            </a:pPr>
            <a:r>
              <a:rPr lang="es-ES" b="1" dirty="0">
                <a:solidFill>
                  <a:srgbClr val="000000"/>
                </a:solidFill>
                <a:cs typeface="Arial" panose="020B0604020202020204" pitchFamily="34" charset="0"/>
              </a:rPr>
              <a:t>ESTRATEGIAS DE SEGURIDAD</a:t>
            </a:r>
          </a:p>
          <a:p>
            <a:pPr marL="742950" lvl="1" indent="-285750" algn="just">
              <a:spcAft>
                <a:spcPts val="400"/>
              </a:spcAft>
              <a:buFont typeface="Arial" panose="020B0604020202020204" pitchFamily="34" charset="0"/>
              <a:buChar char="•"/>
            </a:pPr>
            <a:r>
              <a:rPr lang="es-ES" dirty="0">
                <a:solidFill>
                  <a:srgbClr val="000000"/>
                </a:solidFill>
                <a:cs typeface="Arial" panose="020B0604020202020204" pitchFamily="34" charset="0"/>
              </a:rPr>
              <a:t>La Entidad gestionó la implementación de: Correlación de eventos de seguridad.</a:t>
            </a:r>
          </a:p>
          <a:p>
            <a:pPr marL="742950" lvl="1" indent="-285750" algn="just">
              <a:spcAft>
                <a:spcPts val="400"/>
              </a:spcAft>
              <a:buFont typeface="Arial" panose="020B0604020202020204" pitchFamily="34" charset="0"/>
              <a:buChar char="•"/>
            </a:pPr>
            <a:r>
              <a:rPr lang="es-ES" dirty="0">
                <a:solidFill>
                  <a:srgbClr val="000000"/>
                </a:solidFill>
                <a:cs typeface="Arial" panose="020B0604020202020204" pitchFamily="34" charset="0"/>
              </a:rPr>
              <a:t>Implementación del </a:t>
            </a:r>
            <a:r>
              <a:rPr lang="es-ES" dirty="0" err="1">
                <a:solidFill>
                  <a:srgbClr val="000000"/>
                </a:solidFill>
                <a:cs typeface="Arial" panose="020B0604020202020204" pitchFamily="34" charset="0"/>
              </a:rPr>
              <a:t>SIEM</a:t>
            </a:r>
            <a:r>
              <a:rPr lang="es-ES" dirty="0">
                <a:solidFill>
                  <a:srgbClr val="000000"/>
                </a:solidFill>
                <a:cs typeface="Arial" panose="020B0604020202020204" pitchFamily="34" charset="0"/>
              </a:rPr>
              <a:t> (Security </a:t>
            </a:r>
            <a:r>
              <a:rPr lang="es-ES" dirty="0" err="1">
                <a:solidFill>
                  <a:srgbClr val="000000"/>
                </a:solidFill>
                <a:cs typeface="Arial" panose="020B0604020202020204" pitchFamily="34" charset="0"/>
              </a:rPr>
              <a:t>information</a:t>
            </a:r>
            <a:r>
              <a:rPr lang="es-ES" dirty="0">
                <a:solidFill>
                  <a:srgbClr val="000000"/>
                </a:solidFill>
                <a:cs typeface="Arial" panose="020B0604020202020204" pitchFamily="34" charset="0"/>
              </a:rPr>
              <a:t> </a:t>
            </a:r>
            <a:r>
              <a:rPr lang="es-ES" dirty="0" err="1">
                <a:solidFill>
                  <a:srgbClr val="000000"/>
                </a:solidFill>
                <a:cs typeface="Arial" panose="020B0604020202020204" pitchFamily="34" charset="0"/>
              </a:rPr>
              <a:t>management</a:t>
            </a:r>
            <a:r>
              <a:rPr lang="es-ES" dirty="0">
                <a:solidFill>
                  <a:srgbClr val="000000"/>
                </a:solidFill>
                <a:cs typeface="Arial" panose="020B0604020202020204" pitchFamily="34" charset="0"/>
              </a:rPr>
              <a:t>), para analizar el flujo de información de la Entidad y detectar comportamientos inusuales en la red.</a:t>
            </a:r>
          </a:p>
          <a:p>
            <a:pPr marL="742950" lvl="1" indent="-285750" algn="just">
              <a:spcAft>
                <a:spcPts val="400"/>
              </a:spcAft>
              <a:buFont typeface="Arial" panose="020B0604020202020204" pitchFamily="34" charset="0"/>
              <a:buChar char="•"/>
            </a:pPr>
            <a:r>
              <a:rPr lang="es-ES" dirty="0">
                <a:solidFill>
                  <a:srgbClr val="000000"/>
                </a:solidFill>
                <a:cs typeface="Arial" panose="020B0604020202020204" pitchFamily="34" charset="0"/>
              </a:rPr>
              <a:t>Se contrató un grupo especializado de SOC y </a:t>
            </a:r>
            <a:r>
              <a:rPr lang="es-ES" dirty="0" err="1">
                <a:solidFill>
                  <a:srgbClr val="000000"/>
                </a:solidFill>
                <a:cs typeface="Arial" panose="020B0604020202020204" pitchFamily="34" charset="0"/>
              </a:rPr>
              <a:t>NOC</a:t>
            </a:r>
            <a:r>
              <a:rPr lang="es-ES" dirty="0">
                <a:solidFill>
                  <a:srgbClr val="000000"/>
                </a:solidFill>
                <a:cs typeface="Arial" panose="020B0604020202020204" pitchFamily="34" charset="0"/>
              </a:rPr>
              <a:t> para generar acciones preventivas y correctivas para el análisis de la data del </a:t>
            </a:r>
            <a:r>
              <a:rPr lang="es-ES" dirty="0" err="1">
                <a:solidFill>
                  <a:srgbClr val="000000"/>
                </a:solidFill>
                <a:cs typeface="Arial" panose="020B0604020202020204" pitchFamily="34" charset="0"/>
              </a:rPr>
              <a:t>SIEM</a:t>
            </a:r>
            <a:r>
              <a:rPr lang="es-ES" dirty="0">
                <a:solidFill>
                  <a:srgbClr val="000000"/>
                </a:solidFill>
                <a:cs typeface="Arial" panose="020B0604020202020204" pitchFamily="34" charset="0"/>
              </a:rPr>
              <a:t>.</a:t>
            </a:r>
            <a:endParaRPr lang="es-CO" dirty="0">
              <a:solidFill>
                <a:srgbClr val="000000"/>
              </a:solidFill>
              <a:cs typeface="Arial" panose="020B0604020202020204" pitchFamily="34" charset="0"/>
            </a:endParaRPr>
          </a:p>
        </p:txBody>
      </p:sp>
      <p:sp>
        <p:nvSpPr>
          <p:cNvPr id="23" name="Rectangle 24">
            <a:extLst>
              <a:ext uri="{FF2B5EF4-FFF2-40B4-BE49-F238E27FC236}">
                <a16:creationId xmlns:a16="http://schemas.microsoft.com/office/drawing/2014/main" id="{B00F658E-6319-49C7-8041-1535118E2B9A}"/>
              </a:ext>
            </a:extLst>
          </p:cNvPr>
          <p:cNvSpPr/>
          <p:nvPr/>
        </p:nvSpPr>
        <p:spPr>
          <a:xfrm>
            <a:off x="680922" y="616418"/>
            <a:ext cx="6371264" cy="486608"/>
          </a:xfrm>
          <a:prstGeom prst="rect">
            <a:avLst/>
          </a:prstGeom>
        </p:spPr>
        <p:txBody>
          <a:bodyPr wrap="square">
            <a:spAutoFit/>
          </a:bodyPr>
          <a:lstStyle/>
          <a:p>
            <a:pPr>
              <a:lnSpc>
                <a:spcPct val="130000"/>
              </a:lnSpc>
            </a:pPr>
            <a:r>
              <a:rPr lang="es-CO" sz="2200" b="1" dirty="0">
                <a:solidFill>
                  <a:schemeClr val="accent1"/>
                </a:solidFill>
                <a:ea typeface="Roboto Condensed Light" panose="02000000000000000000" pitchFamily="2" charset="0"/>
                <a:cs typeface="Arial" panose="020B0604020202020204" pitchFamily="34" charset="0"/>
              </a:rPr>
              <a:t>RESULTADOS Y LOGROS - ESTRATEGIAS</a:t>
            </a:r>
          </a:p>
        </p:txBody>
      </p:sp>
    </p:spTree>
    <p:extLst>
      <p:ext uri="{BB962C8B-B14F-4D97-AF65-F5344CB8AC3E}">
        <p14:creationId xmlns:p14="http://schemas.microsoft.com/office/powerpoint/2010/main" val="3997708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108</a:t>
            </a:fld>
            <a:endParaRPr lang="en-US" dirty="0"/>
          </a:p>
        </p:txBody>
      </p:sp>
      <p:sp>
        <p:nvSpPr>
          <p:cNvPr id="10" name="Rectangle 24">
            <a:extLst>
              <a:ext uri="{FF2B5EF4-FFF2-40B4-BE49-F238E27FC236}">
                <a16:creationId xmlns:a16="http://schemas.microsoft.com/office/drawing/2014/main" id="{EF1A017C-4ADF-42E9-8F0C-AB1828B83D93}"/>
              </a:ext>
            </a:extLst>
          </p:cNvPr>
          <p:cNvSpPr/>
          <p:nvPr/>
        </p:nvSpPr>
        <p:spPr>
          <a:xfrm>
            <a:off x="779245" y="1343901"/>
            <a:ext cx="4096150" cy="486608"/>
          </a:xfrm>
          <a:prstGeom prst="rect">
            <a:avLst/>
          </a:prstGeom>
        </p:spPr>
        <p:txBody>
          <a:bodyPr wrap="square">
            <a:spAutoFit/>
          </a:bodyPr>
          <a:lstStyle/>
          <a:p>
            <a:pPr>
              <a:lnSpc>
                <a:spcPct val="130000"/>
              </a:lnSpc>
            </a:pPr>
            <a:r>
              <a:rPr lang="es-CO" sz="2200" b="1" dirty="0">
                <a:solidFill>
                  <a:schemeClr val="accent1"/>
                </a:solidFill>
                <a:ea typeface="Roboto Condensed Light" panose="02000000000000000000" pitchFamily="2" charset="0"/>
                <a:cs typeface="Arial" panose="020B0604020202020204" pitchFamily="34" charset="0"/>
              </a:rPr>
              <a:t>RESULTADOS RELEVANTES</a:t>
            </a:r>
          </a:p>
        </p:txBody>
      </p:sp>
      <p:sp>
        <p:nvSpPr>
          <p:cNvPr id="2" name="CuadroTexto 1">
            <a:extLst>
              <a:ext uri="{FF2B5EF4-FFF2-40B4-BE49-F238E27FC236}">
                <a16:creationId xmlns:a16="http://schemas.microsoft.com/office/drawing/2014/main" id="{1E13FC00-4FA0-459E-99A2-BB0548588395}"/>
              </a:ext>
            </a:extLst>
          </p:cNvPr>
          <p:cNvSpPr txBox="1"/>
          <p:nvPr/>
        </p:nvSpPr>
        <p:spPr>
          <a:xfrm>
            <a:off x="877568" y="2021699"/>
            <a:ext cx="10547517" cy="3447098"/>
          </a:xfrm>
          <a:prstGeom prst="rect">
            <a:avLst/>
          </a:prstGeom>
        </p:spPr>
        <p:style>
          <a:lnRef idx="2">
            <a:schemeClr val="accent1"/>
          </a:lnRef>
          <a:fillRef idx="1">
            <a:schemeClr val="lt1"/>
          </a:fillRef>
          <a:effectRef idx="0">
            <a:schemeClr val="accent1"/>
          </a:effectRef>
          <a:fontRef idx="minor">
            <a:schemeClr val="dk1"/>
          </a:fontRef>
        </p:style>
        <p:txBody>
          <a:bodyPr wrap="square" rtlCol="0" anchor="ctr" anchorCtr="0">
            <a:spAutoFit/>
          </a:bodyPr>
          <a:lstStyle/>
          <a:p>
            <a:pPr marL="342900" indent="-342900" algn="just">
              <a:spcAft>
                <a:spcPts val="400"/>
              </a:spcAft>
              <a:buFont typeface="Arial" panose="020B0604020202020204" pitchFamily="34" charset="0"/>
              <a:buChar char="•"/>
            </a:pPr>
            <a:r>
              <a:rPr lang="es-ES" dirty="0">
                <a:cs typeface="Arial" panose="020B0604020202020204" pitchFamily="34" charset="0"/>
              </a:rPr>
              <a:t>De más de 70 mil incidentes de malware en el 2021 se redujo a 2 eventos, finalizando la vigencia 2021.</a:t>
            </a:r>
          </a:p>
          <a:p>
            <a:pPr marL="342900" indent="-342900" algn="just">
              <a:spcAft>
                <a:spcPts val="400"/>
              </a:spcAft>
              <a:buFont typeface="Arial" panose="020B0604020202020204" pitchFamily="34" charset="0"/>
              <a:buChar char="•"/>
            </a:pPr>
            <a:r>
              <a:rPr lang="es-ES" dirty="0">
                <a:cs typeface="Arial" panose="020B0604020202020204" pitchFamily="34" charset="0"/>
              </a:rPr>
              <a:t>De 600 casos de botnet (casos relacionados con minería) en el 2021, se redujo a 84 incidencias.</a:t>
            </a:r>
          </a:p>
          <a:p>
            <a:pPr marL="342900" indent="-342900" algn="just">
              <a:spcAft>
                <a:spcPts val="400"/>
              </a:spcAft>
              <a:buFont typeface="Arial" panose="020B0604020202020204" pitchFamily="34" charset="0"/>
              <a:buChar char="•"/>
            </a:pPr>
            <a:r>
              <a:rPr lang="es-ES" dirty="0">
                <a:cs typeface="Arial" panose="020B0604020202020204" pitchFamily="34" charset="0"/>
              </a:rPr>
              <a:t>Arquitectura de seguridad de infraestructura (Defensa en profundidad-Capa media)</a:t>
            </a:r>
          </a:p>
          <a:p>
            <a:pPr marL="342900" indent="-342900" algn="just">
              <a:spcAft>
                <a:spcPts val="400"/>
              </a:spcAft>
              <a:buFont typeface="Arial" panose="020B0604020202020204" pitchFamily="34" charset="0"/>
              <a:buChar char="•"/>
            </a:pPr>
            <a:r>
              <a:rPr lang="es-ES" dirty="0">
                <a:cs typeface="Arial" panose="020B0604020202020204" pitchFamily="34" charset="0"/>
              </a:rPr>
              <a:t>Actualización de la plataforma de balanceo.</a:t>
            </a:r>
          </a:p>
          <a:p>
            <a:pPr marL="342900" indent="-342900" algn="just">
              <a:spcAft>
                <a:spcPts val="400"/>
              </a:spcAft>
              <a:buFont typeface="Arial" panose="020B0604020202020204" pitchFamily="34" charset="0"/>
              <a:buChar char="•"/>
            </a:pPr>
            <a:r>
              <a:rPr lang="es-ES" dirty="0">
                <a:cs typeface="Arial" panose="020B0604020202020204" pitchFamily="34" charset="0"/>
              </a:rPr>
              <a:t>Inclusión de módulos de seguridad ASM para generar una capa de control para las aplicaciones y garantizar el control del uso del recurso evitando accesos no parametrizados dentro de las aplicaciones.</a:t>
            </a:r>
          </a:p>
          <a:p>
            <a:pPr marL="342900" indent="-342900" algn="just">
              <a:spcAft>
                <a:spcPts val="400"/>
              </a:spcAft>
              <a:buFont typeface="Arial" panose="020B0604020202020204" pitchFamily="34" charset="0"/>
              <a:buChar char="•"/>
            </a:pPr>
            <a:r>
              <a:rPr lang="es-ES" dirty="0">
                <a:cs typeface="Arial" panose="020B0604020202020204" pitchFamily="34" charset="0"/>
              </a:rPr>
              <a:t>Aplicaciones actualmente implementadas con este módulo (Portal, SNC, SIGAC, ICDE, Telecentro).</a:t>
            </a:r>
          </a:p>
          <a:p>
            <a:pPr marL="342900" indent="-342900" algn="just">
              <a:spcAft>
                <a:spcPts val="400"/>
              </a:spcAft>
              <a:buFont typeface="Arial" panose="020B0604020202020204" pitchFamily="34" charset="0"/>
              <a:buChar char="•"/>
            </a:pPr>
            <a:r>
              <a:rPr lang="es-ES" dirty="0">
                <a:cs typeface="Arial" panose="020B0604020202020204" pitchFamily="34" charset="0"/>
              </a:rPr>
              <a:t>Se contienen 186 ataques por hora a nivel de aplicación (Registros estadísticos evaluados en la vigencia 2021).</a:t>
            </a:r>
          </a:p>
        </p:txBody>
      </p:sp>
    </p:spTree>
    <p:extLst>
      <p:ext uri="{BB962C8B-B14F-4D97-AF65-F5344CB8AC3E}">
        <p14:creationId xmlns:p14="http://schemas.microsoft.com/office/powerpoint/2010/main" val="2064666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109</a:t>
            </a:fld>
            <a:endParaRPr lang="en-US" dirty="0"/>
          </a:p>
        </p:txBody>
      </p:sp>
      <p:sp>
        <p:nvSpPr>
          <p:cNvPr id="3" name="TextBox 17">
            <a:extLst>
              <a:ext uri="{FF2B5EF4-FFF2-40B4-BE49-F238E27FC236}">
                <a16:creationId xmlns:a16="http://schemas.microsoft.com/office/drawing/2014/main" id="{B1D34EC1-0E67-4D84-971A-8CACE0DD1DDF}"/>
              </a:ext>
            </a:extLst>
          </p:cNvPr>
          <p:cNvSpPr txBox="1"/>
          <p:nvPr/>
        </p:nvSpPr>
        <p:spPr>
          <a:xfrm>
            <a:off x="2468589" y="1185401"/>
            <a:ext cx="7816504" cy="830997"/>
          </a:xfrm>
          <a:prstGeom prst="rect">
            <a:avLst/>
          </a:prstGeom>
          <a:noFill/>
        </p:spPr>
        <p:txBody>
          <a:bodyPr wrap="square" rtlCol="0">
            <a:spAutoFit/>
          </a:bodyPr>
          <a:lstStyle/>
          <a:p>
            <a:pPr algn="ctr"/>
            <a:r>
              <a:rPr lang="es-ES" sz="2400" b="1" dirty="0">
                <a:solidFill>
                  <a:schemeClr val="accent1"/>
                </a:solidFill>
                <a:latin typeface="+mj-lt"/>
              </a:rPr>
              <a:t>OPORTUNIDADES DE MEJORA FRENTE AL SISTEMA DE GESTIÓN </a:t>
            </a:r>
            <a:r>
              <a:rPr lang="es-MX" sz="2400" b="1" dirty="0">
                <a:solidFill>
                  <a:schemeClr val="accent1"/>
                </a:solidFill>
                <a:latin typeface="+mj-lt"/>
              </a:rPr>
              <a:t>DE SEGURIDAD DE LA INFORMACIÓN</a:t>
            </a:r>
            <a:endParaRPr lang="es-MX" sz="2400" b="1" dirty="0">
              <a:solidFill>
                <a:schemeClr val="accent4"/>
              </a:solidFill>
              <a:latin typeface="+mj-lt"/>
            </a:endParaRPr>
          </a:p>
        </p:txBody>
      </p:sp>
      <p:sp>
        <p:nvSpPr>
          <p:cNvPr id="2" name="CuadroTexto 1">
            <a:extLst>
              <a:ext uri="{FF2B5EF4-FFF2-40B4-BE49-F238E27FC236}">
                <a16:creationId xmlns:a16="http://schemas.microsoft.com/office/drawing/2014/main" id="{F56A6AAC-BF61-4D14-957F-DE21FBF93442}"/>
              </a:ext>
            </a:extLst>
          </p:cNvPr>
          <p:cNvSpPr txBox="1"/>
          <p:nvPr/>
        </p:nvSpPr>
        <p:spPr>
          <a:xfrm>
            <a:off x="1923904" y="2363464"/>
            <a:ext cx="8905874" cy="2862322"/>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pPr marL="457200" indent="-457200" algn="just">
              <a:buFont typeface="+mj-lt"/>
              <a:buAutoNum type="arabicPeriod"/>
            </a:pPr>
            <a:r>
              <a:rPr lang="es-ES" sz="2000" dirty="0">
                <a:solidFill>
                  <a:srgbClr val="000000"/>
                </a:solidFill>
                <a:cs typeface="Arial" panose="020B0604020202020204" pitchFamily="34" charset="0"/>
              </a:rPr>
              <a:t>Fortalecer la continuidad del negocio frente a la adquisición y mejora de la plataforma tecnológica asociada con los respaldos de información.</a:t>
            </a:r>
          </a:p>
          <a:p>
            <a:pPr marL="457200" indent="-457200" algn="just">
              <a:buFont typeface="+mj-lt"/>
              <a:buAutoNum type="arabicPeriod"/>
            </a:pPr>
            <a:endParaRPr lang="es-ES" sz="2000" dirty="0">
              <a:solidFill>
                <a:srgbClr val="000000"/>
              </a:solidFill>
              <a:cs typeface="Arial" panose="020B0604020202020204" pitchFamily="34" charset="0"/>
            </a:endParaRPr>
          </a:p>
          <a:p>
            <a:pPr marL="457200" indent="-457200" algn="just">
              <a:buFont typeface="+mj-lt"/>
              <a:buAutoNum type="arabicPeriod"/>
            </a:pPr>
            <a:r>
              <a:rPr lang="es-ES" sz="2000" dirty="0">
                <a:solidFill>
                  <a:srgbClr val="000000"/>
                </a:solidFill>
                <a:cs typeface="Arial" panose="020B0604020202020204" pitchFamily="34" charset="0"/>
              </a:rPr>
              <a:t>De acuerdo con la nueva estructura organizacional del </a:t>
            </a:r>
            <a:r>
              <a:rPr lang="es-ES" sz="2000" dirty="0" err="1">
                <a:solidFill>
                  <a:srgbClr val="000000"/>
                </a:solidFill>
                <a:cs typeface="Arial" panose="020B0604020202020204" pitchFamily="34" charset="0"/>
              </a:rPr>
              <a:t>IGAC</a:t>
            </a:r>
            <a:r>
              <a:rPr lang="es-ES" sz="2000" dirty="0">
                <a:solidFill>
                  <a:srgbClr val="000000"/>
                </a:solidFill>
                <a:cs typeface="Arial" panose="020B0604020202020204" pitchFamily="34" charset="0"/>
              </a:rPr>
              <a:t> actualizar los inventarios de activos de información.</a:t>
            </a:r>
          </a:p>
          <a:p>
            <a:pPr marL="457200" indent="-457200" algn="just">
              <a:buFont typeface="+mj-lt"/>
              <a:buAutoNum type="arabicPeriod"/>
            </a:pPr>
            <a:endParaRPr lang="es-ES" sz="2000" dirty="0">
              <a:solidFill>
                <a:srgbClr val="000000"/>
              </a:solidFill>
              <a:cs typeface="Arial" panose="020B0604020202020204" pitchFamily="34" charset="0"/>
            </a:endParaRPr>
          </a:p>
          <a:p>
            <a:pPr marL="457200" indent="-457200" algn="just">
              <a:buFont typeface="+mj-lt"/>
              <a:buAutoNum type="arabicPeriod"/>
            </a:pPr>
            <a:r>
              <a:rPr lang="es-ES" sz="2000" dirty="0">
                <a:solidFill>
                  <a:srgbClr val="000000"/>
                </a:solidFill>
                <a:cs typeface="Arial" panose="020B0604020202020204" pitchFamily="34" charset="0"/>
              </a:rPr>
              <a:t>Realizar mayor presencia con el sistema de gestión de seguridad de la información en las direcciones territoriales para evaluar posibles riesgos de seguridad de la información y seguridad digital.</a:t>
            </a:r>
          </a:p>
        </p:txBody>
      </p:sp>
    </p:spTree>
    <p:extLst>
      <p:ext uri="{BB962C8B-B14F-4D97-AF65-F5344CB8AC3E}">
        <p14:creationId xmlns:p14="http://schemas.microsoft.com/office/powerpoint/2010/main" val="171745305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11</a:t>
            </a:fld>
            <a:endParaRPr lang="en-US" dirty="0"/>
          </a:p>
        </p:txBody>
      </p:sp>
      <p:graphicFrame>
        <p:nvGraphicFramePr>
          <p:cNvPr id="2" name="Tabla 1">
            <a:extLst>
              <a:ext uri="{FF2B5EF4-FFF2-40B4-BE49-F238E27FC236}">
                <a16:creationId xmlns:a16="http://schemas.microsoft.com/office/drawing/2014/main" id="{AAE3D31E-0378-4A54-95F7-1CC525E9E4B5}"/>
              </a:ext>
            </a:extLst>
          </p:cNvPr>
          <p:cNvGraphicFramePr>
            <a:graphicFrameLocks noGrp="1"/>
          </p:cNvGraphicFramePr>
          <p:nvPr>
            <p:extLst>
              <p:ext uri="{D42A27DB-BD31-4B8C-83A1-F6EECF244321}">
                <p14:modId xmlns:p14="http://schemas.microsoft.com/office/powerpoint/2010/main" val="1005650088"/>
              </p:ext>
            </p:extLst>
          </p:nvPr>
        </p:nvGraphicFramePr>
        <p:xfrm>
          <a:off x="1063487" y="960377"/>
          <a:ext cx="10127974" cy="4923589"/>
        </p:xfrm>
        <a:graphic>
          <a:graphicData uri="http://schemas.openxmlformats.org/drawingml/2006/table">
            <a:tbl>
              <a:tblPr firstRow="1" firstCol="1" bandRow="1">
                <a:tableStyleId>{1E171933-4619-4E11-9A3F-F7608DF75F80}</a:tableStyleId>
              </a:tblPr>
              <a:tblGrid>
                <a:gridCol w="2918723">
                  <a:extLst>
                    <a:ext uri="{9D8B030D-6E8A-4147-A177-3AD203B41FA5}">
                      <a16:colId xmlns:a16="http://schemas.microsoft.com/office/drawing/2014/main" val="2871597848"/>
                    </a:ext>
                  </a:extLst>
                </a:gridCol>
                <a:gridCol w="7209251">
                  <a:extLst>
                    <a:ext uri="{9D8B030D-6E8A-4147-A177-3AD203B41FA5}">
                      <a16:colId xmlns:a16="http://schemas.microsoft.com/office/drawing/2014/main" val="3112007411"/>
                    </a:ext>
                  </a:extLst>
                </a:gridCol>
              </a:tblGrid>
              <a:tr h="796592">
                <a:tc gridSpan="2">
                  <a:txBody>
                    <a:bodyPr/>
                    <a:lstStyle/>
                    <a:p>
                      <a:pPr algn="ctr">
                        <a:lnSpc>
                          <a:spcPct val="107000"/>
                        </a:lnSpc>
                        <a:spcAft>
                          <a:spcPts val="800"/>
                        </a:spcAft>
                      </a:pPr>
                      <a:r>
                        <a:rPr lang="es-CO" sz="1600" dirty="0">
                          <a:effectLst/>
                        </a:rPr>
                        <a:t>SEGUIMIENTO ESTADO DE LAS OPORTUNIDADES DE MEJORA</a:t>
                      </a:r>
                    </a:p>
                    <a:p>
                      <a:pPr algn="ctr">
                        <a:lnSpc>
                          <a:spcPct val="107000"/>
                        </a:lnSpc>
                        <a:spcAft>
                          <a:spcPts val="800"/>
                        </a:spcAft>
                      </a:pPr>
                      <a:r>
                        <a:rPr lang="es-CO" sz="1600" dirty="0">
                          <a:effectLst/>
                        </a:rPr>
                        <a:t>REVISIÓN POR LA DIRECCIÓN VIGENCIA 2020  </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hMerge="1">
                  <a:txBody>
                    <a:bodyPr/>
                    <a:lstStyle/>
                    <a:p>
                      <a:endParaRPr lang="es-CO"/>
                    </a:p>
                  </a:txBody>
                  <a:tcPr/>
                </a:tc>
                <a:extLst>
                  <a:ext uri="{0D108BD9-81ED-4DB2-BD59-A6C34878D82A}">
                    <a16:rowId xmlns:a16="http://schemas.microsoft.com/office/drawing/2014/main" val="1259808172"/>
                  </a:ext>
                </a:extLst>
              </a:tr>
              <a:tr h="323363">
                <a:tc gridSpan="2">
                  <a:txBody>
                    <a:bodyPr/>
                    <a:lstStyle/>
                    <a:p>
                      <a:pPr algn="ctr">
                        <a:lnSpc>
                          <a:spcPct val="107000"/>
                        </a:lnSpc>
                        <a:spcAft>
                          <a:spcPts val="800"/>
                        </a:spcAft>
                      </a:pPr>
                      <a:r>
                        <a:rPr lang="es-CO" sz="1600" dirty="0">
                          <a:effectLst/>
                        </a:rPr>
                        <a:t>SISTEMA DE GESTIÓN DE CALIDAD Y AMBIENTAL </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hMerge="1">
                  <a:txBody>
                    <a:bodyPr/>
                    <a:lstStyle/>
                    <a:p>
                      <a:endParaRPr lang="es-CO"/>
                    </a:p>
                  </a:txBody>
                  <a:tcPr/>
                </a:tc>
                <a:extLst>
                  <a:ext uri="{0D108BD9-81ED-4DB2-BD59-A6C34878D82A}">
                    <a16:rowId xmlns:a16="http://schemas.microsoft.com/office/drawing/2014/main" val="1912865418"/>
                  </a:ext>
                </a:extLst>
              </a:tr>
              <a:tr h="270112">
                <a:tc>
                  <a:txBody>
                    <a:bodyPr/>
                    <a:lstStyle/>
                    <a:p>
                      <a:pPr algn="ctr">
                        <a:lnSpc>
                          <a:spcPct val="107000"/>
                        </a:lnSpc>
                        <a:spcAft>
                          <a:spcPts val="800"/>
                        </a:spcAft>
                      </a:pPr>
                      <a:r>
                        <a:rPr lang="es-CO" sz="1200" b="1" dirty="0">
                          <a:effectLst/>
                        </a:rPr>
                        <a:t>OPORTUNIDAD DE MEJORA </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b="1" dirty="0">
                          <a:effectLst/>
                        </a:rPr>
                        <a:t>SEGUIMIENTO IMPLEMENTACIÓN </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2018257492"/>
                  </a:ext>
                </a:extLst>
              </a:tr>
              <a:tr h="1259959">
                <a:tc>
                  <a:txBody>
                    <a:bodyPr/>
                    <a:lstStyle/>
                    <a:p>
                      <a:pPr marL="0" lvl="0" indent="0" algn="just">
                        <a:lnSpc>
                          <a:spcPct val="107000"/>
                        </a:lnSpc>
                        <a:spcAft>
                          <a:spcPts val="800"/>
                        </a:spcAft>
                        <a:buFont typeface="+mj-lt"/>
                        <a:buNone/>
                      </a:pPr>
                      <a:r>
                        <a:rPr lang="es-CO" sz="1200" dirty="0">
                          <a:effectLst/>
                        </a:rPr>
                        <a:t>Fortalecer la gestión de riesgos y oportunidades (planificación de las acciones para abordarlas, trazabilidad, evaluación de la eficacia) </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0000"/>
                        </a:lnSpc>
                        <a:spcAft>
                          <a:spcPts val="400"/>
                        </a:spcAft>
                      </a:pPr>
                      <a:r>
                        <a:rPr lang="es-ES" sz="1200" dirty="0">
                          <a:solidFill>
                            <a:schemeClr val="tx1"/>
                          </a:solidFill>
                          <a:effectLst/>
                        </a:rPr>
                        <a:t>Se implementó la nueva metodología establecida por el Departamento Administrativo de la Función Pública - </a:t>
                      </a:r>
                      <a:r>
                        <a:rPr lang="es-ES" sz="1200" dirty="0" err="1">
                          <a:solidFill>
                            <a:schemeClr val="tx1"/>
                          </a:solidFill>
                          <a:effectLst/>
                        </a:rPr>
                        <a:t>DAFP</a:t>
                      </a:r>
                      <a:r>
                        <a:rPr lang="es-ES" sz="1200" dirty="0">
                          <a:solidFill>
                            <a:schemeClr val="tx1"/>
                          </a:solidFill>
                          <a:effectLst/>
                        </a:rPr>
                        <a:t> la cual generó cambios en la valoración, probabilidad e impacto, y en la clasificación de los factores de riesgo (Perdida reputacional y económica)</a:t>
                      </a:r>
                    </a:p>
                    <a:p>
                      <a:pPr algn="just">
                        <a:lnSpc>
                          <a:spcPct val="100000"/>
                        </a:lnSpc>
                        <a:spcAft>
                          <a:spcPts val="400"/>
                        </a:spcAft>
                      </a:pPr>
                      <a:r>
                        <a:rPr lang="es-ES" sz="1200" dirty="0">
                          <a:solidFill>
                            <a:schemeClr val="tx1"/>
                          </a:solidFill>
                          <a:effectLst/>
                        </a:rPr>
                        <a:t>De acuerdo al proyecto de modernización se reajustaron los riesgos teniendo en cuenta la nueva estructura del mapa de procesos, los objetivos de cada uno y sus respectivas caracterizaciones</a:t>
                      </a:r>
                      <a:endParaRPr lang="es-CO" sz="12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2095316187"/>
                  </a:ext>
                </a:extLst>
              </a:tr>
              <a:tr h="753572">
                <a:tc>
                  <a:txBody>
                    <a:bodyPr/>
                    <a:lstStyle/>
                    <a:p>
                      <a:pPr marL="0" lvl="0" indent="0" algn="just">
                        <a:lnSpc>
                          <a:spcPct val="107000"/>
                        </a:lnSpc>
                        <a:spcAft>
                          <a:spcPts val="800"/>
                        </a:spcAft>
                        <a:buFont typeface="+mj-lt"/>
                        <a:buNone/>
                      </a:pPr>
                      <a:r>
                        <a:rPr lang="es-CO" sz="1200" dirty="0">
                          <a:effectLst/>
                        </a:rPr>
                        <a:t>Fortalecer el seguimiento a la gestión de cambios y salidas no conformes de la entidad </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Se generó matriz de Planificación de cambios, caracterización y salidas no conformes de la entidad y se realiza seguimiento trimestral.</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2452675962"/>
                  </a:ext>
                </a:extLst>
              </a:tr>
              <a:tr h="1519991">
                <a:tc>
                  <a:txBody>
                    <a:bodyPr/>
                    <a:lstStyle/>
                    <a:p>
                      <a:pPr marL="0" lvl="0" indent="0" algn="just">
                        <a:lnSpc>
                          <a:spcPct val="107000"/>
                        </a:lnSpc>
                        <a:spcAft>
                          <a:spcPts val="800"/>
                        </a:spcAft>
                        <a:buFont typeface="+mj-lt"/>
                        <a:buNone/>
                      </a:pPr>
                      <a:r>
                        <a:rPr lang="es-CO" sz="1200" dirty="0">
                          <a:effectLst/>
                        </a:rPr>
                        <a:t>Aumentar y fortalecer el equipo de auditores con competencias en todos los sistemas de gestión implementados (auditores integrales) </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Durante la vigencia 2021 se realizaron capacitaciones en formación de auditores de las diferentes normas de los sistemas de gestión.  Se realizaron auditorias integrales en 9 procesos de la sede central (Direccionamiento Estratégico y Planeación, Gestión de Servicio al Ciudadano, Gestión de información Geográfica (Subproceso Gestión Agrológica), Gestión Catastral, Gestión del Talento Humano, Gestión Contractual, Gestión de sistemas de información e infraestructura y Seguimiento y Evaluación), y en 5 direcciones territoriales (Atlántico, Córdoba, La Guajira, Meta y Risaralda). </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1924997387"/>
                  </a:ext>
                </a:extLst>
              </a:tr>
            </a:tbl>
          </a:graphicData>
        </a:graphic>
      </p:graphicFrame>
    </p:spTree>
    <p:extLst>
      <p:ext uri="{BB962C8B-B14F-4D97-AF65-F5344CB8AC3E}">
        <p14:creationId xmlns:p14="http://schemas.microsoft.com/office/powerpoint/2010/main" val="1342047000"/>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ángulo 7">
            <a:extLst>
              <a:ext uri="{FF2B5EF4-FFF2-40B4-BE49-F238E27FC236}">
                <a16:creationId xmlns:a16="http://schemas.microsoft.com/office/drawing/2014/main" id="{FF279766-7F36-0244-BB2D-BAA783FBB930}"/>
              </a:ext>
            </a:extLst>
          </p:cNvPr>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dirty="0"/>
          </a:p>
        </p:txBody>
      </p:sp>
      <p:grpSp>
        <p:nvGrpSpPr>
          <p:cNvPr id="16" name="Group 4">
            <a:extLst>
              <a:ext uri="{FF2B5EF4-FFF2-40B4-BE49-F238E27FC236}">
                <a16:creationId xmlns:a16="http://schemas.microsoft.com/office/drawing/2014/main" id="{1C7EDCD8-4B74-44D2-B445-50367B63DB19}"/>
              </a:ext>
            </a:extLst>
          </p:cNvPr>
          <p:cNvGrpSpPr>
            <a:grpSpLocks noChangeAspect="1"/>
          </p:cNvGrpSpPr>
          <p:nvPr/>
        </p:nvGrpSpPr>
        <p:grpSpPr bwMode="auto">
          <a:xfrm>
            <a:off x="7750175" y="-509588"/>
            <a:ext cx="7588250" cy="7905751"/>
            <a:chOff x="3357" y="-352"/>
            <a:chExt cx="4780" cy="4980"/>
          </a:xfrm>
          <a:solidFill>
            <a:schemeClr val="accent6"/>
          </a:solidFill>
        </p:grpSpPr>
        <p:sp>
          <p:nvSpPr>
            <p:cNvPr id="18" name="Freeform 5">
              <a:extLst>
                <a:ext uri="{FF2B5EF4-FFF2-40B4-BE49-F238E27FC236}">
                  <a16:creationId xmlns:a16="http://schemas.microsoft.com/office/drawing/2014/main" id="{35478093-6069-4402-B3F3-E3625A14766D}"/>
                </a:ext>
              </a:extLst>
            </p:cNvPr>
            <p:cNvSpPr>
              <a:spLocks noEditPoints="1"/>
            </p:cNvSpPr>
            <p:nvPr/>
          </p:nvSpPr>
          <p:spPr bwMode="auto">
            <a:xfrm>
              <a:off x="6111" y="2054"/>
              <a:ext cx="72" cy="71"/>
            </a:xfrm>
            <a:custGeom>
              <a:avLst/>
              <a:gdLst>
                <a:gd name="T0" fmla="*/ 23 w 98"/>
                <a:gd name="T1" fmla="*/ 97 h 97"/>
                <a:gd name="T2" fmla="*/ 11 w 98"/>
                <a:gd name="T3" fmla="*/ 87 h 97"/>
                <a:gd name="T4" fmla="*/ 11 w 98"/>
                <a:gd name="T5" fmla="*/ 79 h 97"/>
                <a:gd name="T6" fmla="*/ 12 w 98"/>
                <a:gd name="T7" fmla="*/ 76 h 97"/>
                <a:gd name="T8" fmla="*/ 7 w 98"/>
                <a:gd name="T9" fmla="*/ 59 h 97"/>
                <a:gd name="T10" fmla="*/ 4 w 98"/>
                <a:gd name="T11" fmla="*/ 52 h 97"/>
                <a:gd name="T12" fmla="*/ 0 w 98"/>
                <a:gd name="T13" fmla="*/ 21 h 97"/>
                <a:gd name="T14" fmla="*/ 5 w 98"/>
                <a:gd name="T15" fmla="*/ 6 h 97"/>
                <a:gd name="T16" fmla="*/ 20 w 98"/>
                <a:gd name="T17" fmla="*/ 4 h 97"/>
                <a:gd name="T18" fmla="*/ 24 w 98"/>
                <a:gd name="T19" fmla="*/ 6 h 97"/>
                <a:gd name="T20" fmla="*/ 35 w 98"/>
                <a:gd name="T21" fmla="*/ 8 h 97"/>
                <a:gd name="T22" fmla="*/ 49 w 98"/>
                <a:gd name="T23" fmla="*/ 5 h 97"/>
                <a:gd name="T24" fmla="*/ 68 w 98"/>
                <a:gd name="T25" fmla="*/ 3 h 97"/>
                <a:gd name="T26" fmla="*/ 79 w 98"/>
                <a:gd name="T27" fmla="*/ 19 h 97"/>
                <a:gd name="T28" fmla="*/ 81 w 98"/>
                <a:gd name="T29" fmla="*/ 25 h 97"/>
                <a:gd name="T30" fmla="*/ 88 w 98"/>
                <a:gd name="T31" fmla="*/ 38 h 97"/>
                <a:gd name="T32" fmla="*/ 91 w 98"/>
                <a:gd name="T33" fmla="*/ 44 h 97"/>
                <a:gd name="T34" fmla="*/ 97 w 98"/>
                <a:gd name="T35" fmla="*/ 65 h 97"/>
                <a:gd name="T36" fmla="*/ 79 w 98"/>
                <a:gd name="T37" fmla="*/ 81 h 97"/>
                <a:gd name="T38" fmla="*/ 78 w 98"/>
                <a:gd name="T39" fmla="*/ 82 h 97"/>
                <a:gd name="T40" fmla="*/ 63 w 98"/>
                <a:gd name="T41" fmla="*/ 87 h 97"/>
                <a:gd name="T42" fmla="*/ 40 w 98"/>
                <a:gd name="T43" fmla="*/ 95 h 97"/>
                <a:gd name="T44" fmla="*/ 27 w 98"/>
                <a:gd name="T45" fmla="*/ 97 h 97"/>
                <a:gd name="T46" fmla="*/ 23 w 98"/>
                <a:gd name="T47" fmla="*/ 97 h 97"/>
                <a:gd name="T48" fmla="*/ 49 w 98"/>
                <a:gd name="T49" fmla="*/ 5 h 97"/>
                <a:gd name="T50" fmla="*/ 35 w 98"/>
                <a:gd name="T51" fmla="*/ 9 h 97"/>
                <a:gd name="T52" fmla="*/ 35 w 98"/>
                <a:gd name="T53" fmla="*/ 9 h 97"/>
                <a:gd name="T54" fmla="*/ 24 w 98"/>
                <a:gd name="T55" fmla="*/ 6 h 97"/>
                <a:gd name="T56" fmla="*/ 20 w 98"/>
                <a:gd name="T57" fmla="*/ 5 h 97"/>
                <a:gd name="T58" fmla="*/ 5 w 98"/>
                <a:gd name="T59" fmla="*/ 6 h 97"/>
                <a:gd name="T60" fmla="*/ 1 w 98"/>
                <a:gd name="T61" fmla="*/ 21 h 97"/>
                <a:gd name="T62" fmla="*/ 5 w 98"/>
                <a:gd name="T63" fmla="*/ 52 h 97"/>
                <a:gd name="T64" fmla="*/ 8 w 98"/>
                <a:gd name="T65" fmla="*/ 59 h 97"/>
                <a:gd name="T66" fmla="*/ 12 w 98"/>
                <a:gd name="T67" fmla="*/ 76 h 97"/>
                <a:gd name="T68" fmla="*/ 12 w 98"/>
                <a:gd name="T69" fmla="*/ 80 h 97"/>
                <a:gd name="T70" fmla="*/ 12 w 98"/>
                <a:gd name="T71" fmla="*/ 86 h 97"/>
                <a:gd name="T72" fmla="*/ 23 w 98"/>
                <a:gd name="T73" fmla="*/ 96 h 97"/>
                <a:gd name="T74" fmla="*/ 39 w 98"/>
                <a:gd name="T75" fmla="*/ 94 h 97"/>
                <a:gd name="T76" fmla="*/ 63 w 98"/>
                <a:gd name="T77" fmla="*/ 86 h 97"/>
                <a:gd name="T78" fmla="*/ 78 w 98"/>
                <a:gd name="T79" fmla="*/ 81 h 97"/>
                <a:gd name="T80" fmla="*/ 79 w 98"/>
                <a:gd name="T81" fmla="*/ 80 h 97"/>
                <a:gd name="T82" fmla="*/ 96 w 98"/>
                <a:gd name="T83" fmla="*/ 65 h 97"/>
                <a:gd name="T84" fmla="*/ 91 w 98"/>
                <a:gd name="T85" fmla="*/ 44 h 97"/>
                <a:gd name="T86" fmla="*/ 87 w 98"/>
                <a:gd name="T87" fmla="*/ 38 h 97"/>
                <a:gd name="T88" fmla="*/ 80 w 98"/>
                <a:gd name="T89" fmla="*/ 25 h 97"/>
                <a:gd name="T90" fmla="*/ 78 w 98"/>
                <a:gd name="T91" fmla="*/ 19 h 97"/>
                <a:gd name="T92" fmla="*/ 68 w 98"/>
                <a:gd name="T93" fmla="*/ 3 h 97"/>
                <a:gd name="T94" fmla="*/ 62 w 98"/>
                <a:gd name="T95" fmla="*/ 2 h 97"/>
                <a:gd name="T96" fmla="*/ 49 w 98"/>
                <a:gd name="T97"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97">
                  <a:moveTo>
                    <a:pt x="23" y="97"/>
                  </a:moveTo>
                  <a:cubicBezTo>
                    <a:pt x="18" y="96"/>
                    <a:pt x="12" y="92"/>
                    <a:pt x="11" y="87"/>
                  </a:cubicBezTo>
                  <a:cubicBezTo>
                    <a:pt x="11" y="84"/>
                    <a:pt x="11" y="82"/>
                    <a:pt x="11" y="79"/>
                  </a:cubicBezTo>
                  <a:cubicBezTo>
                    <a:pt x="11" y="78"/>
                    <a:pt x="11" y="77"/>
                    <a:pt x="12" y="76"/>
                  </a:cubicBezTo>
                  <a:cubicBezTo>
                    <a:pt x="12" y="70"/>
                    <a:pt x="9" y="64"/>
                    <a:pt x="7" y="59"/>
                  </a:cubicBezTo>
                  <a:cubicBezTo>
                    <a:pt x="6" y="57"/>
                    <a:pt x="5" y="54"/>
                    <a:pt x="4" y="52"/>
                  </a:cubicBezTo>
                  <a:cubicBezTo>
                    <a:pt x="0" y="42"/>
                    <a:pt x="0" y="31"/>
                    <a:pt x="0" y="21"/>
                  </a:cubicBezTo>
                  <a:cubicBezTo>
                    <a:pt x="0" y="15"/>
                    <a:pt x="1" y="9"/>
                    <a:pt x="5" y="6"/>
                  </a:cubicBezTo>
                  <a:cubicBezTo>
                    <a:pt x="9" y="2"/>
                    <a:pt x="16" y="3"/>
                    <a:pt x="20" y="4"/>
                  </a:cubicBezTo>
                  <a:cubicBezTo>
                    <a:pt x="21" y="5"/>
                    <a:pt x="23" y="5"/>
                    <a:pt x="24" y="6"/>
                  </a:cubicBezTo>
                  <a:cubicBezTo>
                    <a:pt x="28" y="7"/>
                    <a:pt x="31" y="8"/>
                    <a:pt x="35" y="8"/>
                  </a:cubicBezTo>
                  <a:cubicBezTo>
                    <a:pt x="40" y="8"/>
                    <a:pt x="44" y="6"/>
                    <a:pt x="49" y="5"/>
                  </a:cubicBezTo>
                  <a:cubicBezTo>
                    <a:pt x="56" y="2"/>
                    <a:pt x="62" y="0"/>
                    <a:pt x="68" y="3"/>
                  </a:cubicBezTo>
                  <a:cubicBezTo>
                    <a:pt x="74" y="6"/>
                    <a:pt x="77" y="13"/>
                    <a:pt x="79" y="19"/>
                  </a:cubicBezTo>
                  <a:cubicBezTo>
                    <a:pt x="79" y="21"/>
                    <a:pt x="80" y="23"/>
                    <a:pt x="81" y="25"/>
                  </a:cubicBezTo>
                  <a:cubicBezTo>
                    <a:pt x="82" y="29"/>
                    <a:pt x="85" y="34"/>
                    <a:pt x="88" y="38"/>
                  </a:cubicBezTo>
                  <a:cubicBezTo>
                    <a:pt x="89" y="40"/>
                    <a:pt x="90" y="42"/>
                    <a:pt x="91" y="44"/>
                  </a:cubicBezTo>
                  <a:cubicBezTo>
                    <a:pt x="96" y="52"/>
                    <a:pt x="98" y="59"/>
                    <a:pt x="97" y="65"/>
                  </a:cubicBezTo>
                  <a:cubicBezTo>
                    <a:pt x="96" y="76"/>
                    <a:pt x="88" y="79"/>
                    <a:pt x="79" y="81"/>
                  </a:cubicBezTo>
                  <a:cubicBezTo>
                    <a:pt x="78" y="82"/>
                    <a:pt x="78" y="82"/>
                    <a:pt x="78" y="82"/>
                  </a:cubicBezTo>
                  <a:cubicBezTo>
                    <a:pt x="73" y="83"/>
                    <a:pt x="68" y="85"/>
                    <a:pt x="63" y="87"/>
                  </a:cubicBezTo>
                  <a:cubicBezTo>
                    <a:pt x="55" y="90"/>
                    <a:pt x="47" y="93"/>
                    <a:pt x="40" y="95"/>
                  </a:cubicBezTo>
                  <a:cubicBezTo>
                    <a:pt x="35" y="96"/>
                    <a:pt x="31" y="97"/>
                    <a:pt x="27" y="97"/>
                  </a:cubicBezTo>
                  <a:cubicBezTo>
                    <a:pt x="26" y="97"/>
                    <a:pt x="24" y="97"/>
                    <a:pt x="23" y="97"/>
                  </a:cubicBezTo>
                  <a:moveTo>
                    <a:pt x="49" y="5"/>
                  </a:moveTo>
                  <a:cubicBezTo>
                    <a:pt x="45" y="7"/>
                    <a:pt x="40" y="9"/>
                    <a:pt x="35" y="9"/>
                  </a:cubicBezTo>
                  <a:cubicBezTo>
                    <a:pt x="35" y="9"/>
                    <a:pt x="35" y="9"/>
                    <a:pt x="35" y="9"/>
                  </a:cubicBezTo>
                  <a:cubicBezTo>
                    <a:pt x="31" y="9"/>
                    <a:pt x="27" y="8"/>
                    <a:pt x="24" y="6"/>
                  </a:cubicBezTo>
                  <a:cubicBezTo>
                    <a:pt x="23" y="6"/>
                    <a:pt x="21" y="5"/>
                    <a:pt x="20" y="5"/>
                  </a:cubicBezTo>
                  <a:cubicBezTo>
                    <a:pt x="16" y="4"/>
                    <a:pt x="10" y="2"/>
                    <a:pt x="5" y="6"/>
                  </a:cubicBezTo>
                  <a:cubicBezTo>
                    <a:pt x="1" y="10"/>
                    <a:pt x="1" y="16"/>
                    <a:pt x="1" y="21"/>
                  </a:cubicBezTo>
                  <a:cubicBezTo>
                    <a:pt x="1" y="31"/>
                    <a:pt x="1" y="42"/>
                    <a:pt x="5" y="52"/>
                  </a:cubicBezTo>
                  <a:cubicBezTo>
                    <a:pt x="6" y="54"/>
                    <a:pt x="7" y="56"/>
                    <a:pt x="8" y="59"/>
                  </a:cubicBezTo>
                  <a:cubicBezTo>
                    <a:pt x="10" y="64"/>
                    <a:pt x="12" y="70"/>
                    <a:pt x="12" y="76"/>
                  </a:cubicBezTo>
                  <a:cubicBezTo>
                    <a:pt x="12" y="77"/>
                    <a:pt x="12" y="78"/>
                    <a:pt x="12" y="80"/>
                  </a:cubicBezTo>
                  <a:cubicBezTo>
                    <a:pt x="12" y="82"/>
                    <a:pt x="11" y="84"/>
                    <a:pt x="12" y="86"/>
                  </a:cubicBezTo>
                  <a:cubicBezTo>
                    <a:pt x="13" y="92"/>
                    <a:pt x="19" y="95"/>
                    <a:pt x="23" y="96"/>
                  </a:cubicBezTo>
                  <a:cubicBezTo>
                    <a:pt x="29" y="97"/>
                    <a:pt x="34" y="95"/>
                    <a:pt x="39" y="94"/>
                  </a:cubicBezTo>
                  <a:cubicBezTo>
                    <a:pt x="47" y="92"/>
                    <a:pt x="55" y="89"/>
                    <a:pt x="63" y="86"/>
                  </a:cubicBezTo>
                  <a:cubicBezTo>
                    <a:pt x="67" y="84"/>
                    <a:pt x="73" y="83"/>
                    <a:pt x="78" y="81"/>
                  </a:cubicBezTo>
                  <a:cubicBezTo>
                    <a:pt x="79" y="80"/>
                    <a:pt x="79" y="80"/>
                    <a:pt x="79" y="80"/>
                  </a:cubicBezTo>
                  <a:cubicBezTo>
                    <a:pt x="88" y="78"/>
                    <a:pt x="95" y="75"/>
                    <a:pt x="96" y="65"/>
                  </a:cubicBezTo>
                  <a:cubicBezTo>
                    <a:pt x="97" y="59"/>
                    <a:pt x="95" y="52"/>
                    <a:pt x="91" y="44"/>
                  </a:cubicBezTo>
                  <a:cubicBezTo>
                    <a:pt x="89" y="42"/>
                    <a:pt x="88" y="40"/>
                    <a:pt x="87" y="38"/>
                  </a:cubicBezTo>
                  <a:cubicBezTo>
                    <a:pt x="84" y="34"/>
                    <a:pt x="82" y="30"/>
                    <a:pt x="80" y="25"/>
                  </a:cubicBezTo>
                  <a:cubicBezTo>
                    <a:pt x="79" y="23"/>
                    <a:pt x="79" y="21"/>
                    <a:pt x="78" y="19"/>
                  </a:cubicBezTo>
                  <a:cubicBezTo>
                    <a:pt x="76" y="13"/>
                    <a:pt x="74" y="6"/>
                    <a:pt x="68" y="3"/>
                  </a:cubicBezTo>
                  <a:cubicBezTo>
                    <a:pt x="66" y="2"/>
                    <a:pt x="64" y="2"/>
                    <a:pt x="62" y="2"/>
                  </a:cubicBezTo>
                  <a:cubicBezTo>
                    <a:pt x="58" y="2"/>
                    <a:pt x="54" y="4"/>
                    <a:pt x="49" y="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19" name="Freeform 6">
              <a:extLst>
                <a:ext uri="{FF2B5EF4-FFF2-40B4-BE49-F238E27FC236}">
                  <a16:creationId xmlns:a16="http://schemas.microsoft.com/office/drawing/2014/main" id="{011CB7B9-FE0B-466F-A164-CBD037ABD693}"/>
                </a:ext>
              </a:extLst>
            </p:cNvPr>
            <p:cNvSpPr>
              <a:spLocks noEditPoints="1"/>
            </p:cNvSpPr>
            <p:nvPr/>
          </p:nvSpPr>
          <p:spPr bwMode="auto">
            <a:xfrm>
              <a:off x="6048" y="2023"/>
              <a:ext cx="166" cy="159"/>
            </a:xfrm>
            <a:custGeom>
              <a:avLst/>
              <a:gdLst>
                <a:gd name="T0" fmla="*/ 46 w 225"/>
                <a:gd name="T1" fmla="*/ 214 h 215"/>
                <a:gd name="T2" fmla="*/ 33 w 225"/>
                <a:gd name="T3" fmla="*/ 209 h 215"/>
                <a:gd name="T4" fmla="*/ 10 w 225"/>
                <a:gd name="T5" fmla="*/ 185 h 215"/>
                <a:gd name="T6" fmla="*/ 2 w 225"/>
                <a:gd name="T7" fmla="*/ 170 h 215"/>
                <a:gd name="T8" fmla="*/ 3 w 225"/>
                <a:gd name="T9" fmla="*/ 145 h 215"/>
                <a:gd name="T10" fmla="*/ 6 w 225"/>
                <a:gd name="T11" fmla="*/ 138 h 215"/>
                <a:gd name="T12" fmla="*/ 10 w 225"/>
                <a:gd name="T13" fmla="*/ 129 h 215"/>
                <a:gd name="T14" fmla="*/ 10 w 225"/>
                <a:gd name="T15" fmla="*/ 102 h 215"/>
                <a:gd name="T16" fmla="*/ 9 w 225"/>
                <a:gd name="T17" fmla="*/ 92 h 215"/>
                <a:gd name="T18" fmla="*/ 9 w 225"/>
                <a:gd name="T19" fmla="*/ 87 h 215"/>
                <a:gd name="T20" fmla="*/ 16 w 225"/>
                <a:gd name="T21" fmla="*/ 55 h 215"/>
                <a:gd name="T22" fmla="*/ 25 w 225"/>
                <a:gd name="T23" fmla="*/ 43 h 215"/>
                <a:gd name="T24" fmla="*/ 42 w 225"/>
                <a:gd name="T25" fmla="*/ 30 h 215"/>
                <a:gd name="T26" fmla="*/ 72 w 225"/>
                <a:gd name="T27" fmla="*/ 24 h 215"/>
                <a:gd name="T28" fmla="*/ 78 w 225"/>
                <a:gd name="T29" fmla="*/ 23 h 215"/>
                <a:gd name="T30" fmla="*/ 101 w 225"/>
                <a:gd name="T31" fmla="*/ 18 h 215"/>
                <a:gd name="T32" fmla="*/ 117 w 225"/>
                <a:gd name="T33" fmla="*/ 11 h 215"/>
                <a:gd name="T34" fmla="*/ 152 w 225"/>
                <a:gd name="T35" fmla="*/ 0 h 215"/>
                <a:gd name="T36" fmla="*/ 153 w 225"/>
                <a:gd name="T37" fmla="*/ 0 h 215"/>
                <a:gd name="T38" fmla="*/ 178 w 225"/>
                <a:gd name="T39" fmla="*/ 12 h 215"/>
                <a:gd name="T40" fmla="*/ 192 w 225"/>
                <a:gd name="T41" fmla="*/ 40 h 215"/>
                <a:gd name="T42" fmla="*/ 194 w 225"/>
                <a:gd name="T43" fmla="*/ 47 h 215"/>
                <a:gd name="T44" fmla="*/ 197 w 225"/>
                <a:gd name="T45" fmla="*/ 52 h 215"/>
                <a:gd name="T46" fmla="*/ 208 w 225"/>
                <a:gd name="T47" fmla="*/ 73 h 215"/>
                <a:gd name="T48" fmla="*/ 215 w 225"/>
                <a:gd name="T49" fmla="*/ 87 h 215"/>
                <a:gd name="T50" fmla="*/ 223 w 225"/>
                <a:gd name="T51" fmla="*/ 124 h 215"/>
                <a:gd name="T52" fmla="*/ 174 w 225"/>
                <a:gd name="T53" fmla="*/ 178 h 215"/>
                <a:gd name="T54" fmla="*/ 135 w 225"/>
                <a:gd name="T55" fmla="*/ 194 h 215"/>
                <a:gd name="T56" fmla="*/ 109 w 225"/>
                <a:gd name="T57" fmla="*/ 201 h 215"/>
                <a:gd name="T58" fmla="*/ 87 w 225"/>
                <a:gd name="T59" fmla="*/ 207 h 215"/>
                <a:gd name="T60" fmla="*/ 54 w 225"/>
                <a:gd name="T61" fmla="*/ 215 h 215"/>
                <a:gd name="T62" fmla="*/ 46 w 225"/>
                <a:gd name="T63" fmla="*/ 214 h 215"/>
                <a:gd name="T64" fmla="*/ 152 w 225"/>
                <a:gd name="T65" fmla="*/ 1 h 215"/>
                <a:gd name="T66" fmla="*/ 118 w 225"/>
                <a:gd name="T67" fmla="*/ 12 h 215"/>
                <a:gd name="T68" fmla="*/ 101 w 225"/>
                <a:gd name="T69" fmla="*/ 19 h 215"/>
                <a:gd name="T70" fmla="*/ 78 w 225"/>
                <a:gd name="T71" fmla="*/ 24 h 215"/>
                <a:gd name="T72" fmla="*/ 72 w 225"/>
                <a:gd name="T73" fmla="*/ 24 h 215"/>
                <a:gd name="T74" fmla="*/ 42 w 225"/>
                <a:gd name="T75" fmla="*/ 31 h 215"/>
                <a:gd name="T76" fmla="*/ 25 w 225"/>
                <a:gd name="T77" fmla="*/ 44 h 215"/>
                <a:gd name="T78" fmla="*/ 17 w 225"/>
                <a:gd name="T79" fmla="*/ 56 h 215"/>
                <a:gd name="T80" fmla="*/ 10 w 225"/>
                <a:gd name="T81" fmla="*/ 87 h 215"/>
                <a:gd name="T82" fmla="*/ 10 w 225"/>
                <a:gd name="T83" fmla="*/ 92 h 215"/>
                <a:gd name="T84" fmla="*/ 11 w 225"/>
                <a:gd name="T85" fmla="*/ 102 h 215"/>
                <a:gd name="T86" fmla="*/ 11 w 225"/>
                <a:gd name="T87" fmla="*/ 129 h 215"/>
                <a:gd name="T88" fmla="*/ 7 w 225"/>
                <a:gd name="T89" fmla="*/ 138 h 215"/>
                <a:gd name="T90" fmla="*/ 4 w 225"/>
                <a:gd name="T91" fmla="*/ 145 h 215"/>
                <a:gd name="T92" fmla="*/ 3 w 225"/>
                <a:gd name="T93" fmla="*/ 169 h 215"/>
                <a:gd name="T94" fmla="*/ 11 w 225"/>
                <a:gd name="T95" fmla="*/ 184 h 215"/>
                <a:gd name="T96" fmla="*/ 34 w 225"/>
                <a:gd name="T97" fmla="*/ 209 h 215"/>
                <a:gd name="T98" fmla="*/ 46 w 225"/>
                <a:gd name="T99" fmla="*/ 213 h 215"/>
                <a:gd name="T100" fmla="*/ 86 w 225"/>
                <a:gd name="T101" fmla="*/ 206 h 215"/>
                <a:gd name="T102" fmla="*/ 108 w 225"/>
                <a:gd name="T103" fmla="*/ 200 h 215"/>
                <a:gd name="T104" fmla="*/ 135 w 225"/>
                <a:gd name="T105" fmla="*/ 193 h 215"/>
                <a:gd name="T106" fmla="*/ 174 w 225"/>
                <a:gd name="T107" fmla="*/ 177 h 215"/>
                <a:gd name="T108" fmla="*/ 222 w 225"/>
                <a:gd name="T109" fmla="*/ 124 h 215"/>
                <a:gd name="T110" fmla="*/ 214 w 225"/>
                <a:gd name="T111" fmla="*/ 87 h 215"/>
                <a:gd name="T112" fmla="*/ 207 w 225"/>
                <a:gd name="T113" fmla="*/ 74 h 215"/>
                <a:gd name="T114" fmla="*/ 196 w 225"/>
                <a:gd name="T115" fmla="*/ 53 h 215"/>
                <a:gd name="T116" fmla="*/ 194 w 225"/>
                <a:gd name="T117" fmla="*/ 47 h 215"/>
                <a:gd name="T118" fmla="*/ 191 w 225"/>
                <a:gd name="T119" fmla="*/ 40 h 215"/>
                <a:gd name="T120" fmla="*/ 177 w 225"/>
                <a:gd name="T121" fmla="*/ 12 h 215"/>
                <a:gd name="T122" fmla="*/ 153 w 225"/>
                <a:gd name="T123" fmla="*/ 1 h 215"/>
                <a:gd name="T124" fmla="*/ 152 w 225"/>
                <a:gd name="T125" fmla="*/ 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215">
                  <a:moveTo>
                    <a:pt x="46" y="214"/>
                  </a:moveTo>
                  <a:cubicBezTo>
                    <a:pt x="41" y="213"/>
                    <a:pt x="37" y="212"/>
                    <a:pt x="33" y="209"/>
                  </a:cubicBezTo>
                  <a:cubicBezTo>
                    <a:pt x="23" y="203"/>
                    <a:pt x="15" y="193"/>
                    <a:pt x="10" y="185"/>
                  </a:cubicBezTo>
                  <a:cubicBezTo>
                    <a:pt x="6" y="179"/>
                    <a:pt x="4" y="174"/>
                    <a:pt x="2" y="170"/>
                  </a:cubicBezTo>
                  <a:cubicBezTo>
                    <a:pt x="0" y="161"/>
                    <a:pt x="0" y="153"/>
                    <a:pt x="3" y="145"/>
                  </a:cubicBezTo>
                  <a:cubicBezTo>
                    <a:pt x="4" y="142"/>
                    <a:pt x="5" y="140"/>
                    <a:pt x="6" y="138"/>
                  </a:cubicBezTo>
                  <a:cubicBezTo>
                    <a:pt x="8" y="135"/>
                    <a:pt x="9" y="132"/>
                    <a:pt x="10" y="129"/>
                  </a:cubicBezTo>
                  <a:cubicBezTo>
                    <a:pt x="13" y="120"/>
                    <a:pt x="12" y="111"/>
                    <a:pt x="10" y="102"/>
                  </a:cubicBezTo>
                  <a:cubicBezTo>
                    <a:pt x="10" y="99"/>
                    <a:pt x="9" y="96"/>
                    <a:pt x="9" y="92"/>
                  </a:cubicBezTo>
                  <a:cubicBezTo>
                    <a:pt x="9" y="91"/>
                    <a:pt x="9" y="89"/>
                    <a:pt x="9" y="87"/>
                  </a:cubicBezTo>
                  <a:cubicBezTo>
                    <a:pt x="9" y="75"/>
                    <a:pt x="11" y="64"/>
                    <a:pt x="16" y="55"/>
                  </a:cubicBezTo>
                  <a:cubicBezTo>
                    <a:pt x="19" y="51"/>
                    <a:pt x="21" y="47"/>
                    <a:pt x="25" y="43"/>
                  </a:cubicBezTo>
                  <a:cubicBezTo>
                    <a:pt x="29" y="38"/>
                    <a:pt x="34" y="33"/>
                    <a:pt x="42" y="30"/>
                  </a:cubicBezTo>
                  <a:cubicBezTo>
                    <a:pt x="51" y="26"/>
                    <a:pt x="63" y="25"/>
                    <a:pt x="72" y="24"/>
                  </a:cubicBezTo>
                  <a:cubicBezTo>
                    <a:pt x="74" y="23"/>
                    <a:pt x="76" y="23"/>
                    <a:pt x="78" y="23"/>
                  </a:cubicBezTo>
                  <a:cubicBezTo>
                    <a:pt x="86" y="22"/>
                    <a:pt x="93" y="21"/>
                    <a:pt x="101" y="18"/>
                  </a:cubicBezTo>
                  <a:cubicBezTo>
                    <a:pt x="106" y="16"/>
                    <a:pt x="112" y="14"/>
                    <a:pt x="117" y="11"/>
                  </a:cubicBezTo>
                  <a:cubicBezTo>
                    <a:pt x="129" y="6"/>
                    <a:pt x="141" y="1"/>
                    <a:pt x="152" y="0"/>
                  </a:cubicBezTo>
                  <a:cubicBezTo>
                    <a:pt x="152" y="0"/>
                    <a:pt x="153" y="0"/>
                    <a:pt x="153" y="0"/>
                  </a:cubicBezTo>
                  <a:cubicBezTo>
                    <a:pt x="162" y="0"/>
                    <a:pt x="170" y="4"/>
                    <a:pt x="178" y="12"/>
                  </a:cubicBezTo>
                  <a:cubicBezTo>
                    <a:pt x="185" y="19"/>
                    <a:pt x="189" y="30"/>
                    <a:pt x="192" y="40"/>
                  </a:cubicBezTo>
                  <a:cubicBezTo>
                    <a:pt x="193" y="42"/>
                    <a:pt x="194" y="45"/>
                    <a:pt x="194" y="47"/>
                  </a:cubicBezTo>
                  <a:cubicBezTo>
                    <a:pt x="195" y="49"/>
                    <a:pt x="196" y="51"/>
                    <a:pt x="197" y="52"/>
                  </a:cubicBezTo>
                  <a:cubicBezTo>
                    <a:pt x="200" y="60"/>
                    <a:pt x="204" y="67"/>
                    <a:pt x="208" y="73"/>
                  </a:cubicBezTo>
                  <a:cubicBezTo>
                    <a:pt x="210" y="78"/>
                    <a:pt x="213" y="82"/>
                    <a:pt x="215" y="87"/>
                  </a:cubicBezTo>
                  <a:cubicBezTo>
                    <a:pt x="219" y="96"/>
                    <a:pt x="225" y="109"/>
                    <a:pt x="223" y="124"/>
                  </a:cubicBezTo>
                  <a:cubicBezTo>
                    <a:pt x="219" y="152"/>
                    <a:pt x="193" y="168"/>
                    <a:pt x="174" y="178"/>
                  </a:cubicBezTo>
                  <a:cubicBezTo>
                    <a:pt x="160" y="185"/>
                    <a:pt x="147" y="190"/>
                    <a:pt x="135" y="194"/>
                  </a:cubicBezTo>
                  <a:cubicBezTo>
                    <a:pt x="126" y="197"/>
                    <a:pt x="117" y="199"/>
                    <a:pt x="109" y="201"/>
                  </a:cubicBezTo>
                  <a:cubicBezTo>
                    <a:pt x="101" y="202"/>
                    <a:pt x="94" y="205"/>
                    <a:pt x="87" y="207"/>
                  </a:cubicBezTo>
                  <a:cubicBezTo>
                    <a:pt x="75" y="211"/>
                    <a:pt x="64" y="215"/>
                    <a:pt x="54" y="215"/>
                  </a:cubicBezTo>
                  <a:cubicBezTo>
                    <a:pt x="51" y="215"/>
                    <a:pt x="48" y="214"/>
                    <a:pt x="46" y="214"/>
                  </a:cubicBezTo>
                  <a:moveTo>
                    <a:pt x="152" y="1"/>
                  </a:moveTo>
                  <a:cubicBezTo>
                    <a:pt x="141" y="2"/>
                    <a:pt x="129" y="7"/>
                    <a:pt x="118" y="12"/>
                  </a:cubicBezTo>
                  <a:cubicBezTo>
                    <a:pt x="112" y="15"/>
                    <a:pt x="106" y="17"/>
                    <a:pt x="101" y="19"/>
                  </a:cubicBezTo>
                  <a:cubicBezTo>
                    <a:pt x="93" y="22"/>
                    <a:pt x="85" y="23"/>
                    <a:pt x="78" y="24"/>
                  </a:cubicBezTo>
                  <a:cubicBezTo>
                    <a:pt x="76" y="24"/>
                    <a:pt x="74" y="24"/>
                    <a:pt x="72" y="24"/>
                  </a:cubicBezTo>
                  <a:cubicBezTo>
                    <a:pt x="63" y="26"/>
                    <a:pt x="52" y="27"/>
                    <a:pt x="42" y="31"/>
                  </a:cubicBezTo>
                  <a:cubicBezTo>
                    <a:pt x="34" y="34"/>
                    <a:pt x="30" y="39"/>
                    <a:pt x="25" y="44"/>
                  </a:cubicBezTo>
                  <a:cubicBezTo>
                    <a:pt x="22" y="48"/>
                    <a:pt x="19" y="52"/>
                    <a:pt x="17" y="56"/>
                  </a:cubicBezTo>
                  <a:cubicBezTo>
                    <a:pt x="12" y="64"/>
                    <a:pt x="10" y="75"/>
                    <a:pt x="10" y="87"/>
                  </a:cubicBezTo>
                  <a:cubicBezTo>
                    <a:pt x="10" y="89"/>
                    <a:pt x="10" y="90"/>
                    <a:pt x="10" y="92"/>
                  </a:cubicBezTo>
                  <a:cubicBezTo>
                    <a:pt x="10" y="96"/>
                    <a:pt x="11" y="99"/>
                    <a:pt x="11" y="102"/>
                  </a:cubicBezTo>
                  <a:cubicBezTo>
                    <a:pt x="12" y="111"/>
                    <a:pt x="14" y="120"/>
                    <a:pt x="11" y="129"/>
                  </a:cubicBezTo>
                  <a:cubicBezTo>
                    <a:pt x="10" y="132"/>
                    <a:pt x="8" y="135"/>
                    <a:pt x="7" y="138"/>
                  </a:cubicBezTo>
                  <a:cubicBezTo>
                    <a:pt x="6" y="140"/>
                    <a:pt x="4" y="143"/>
                    <a:pt x="4" y="145"/>
                  </a:cubicBezTo>
                  <a:cubicBezTo>
                    <a:pt x="1" y="153"/>
                    <a:pt x="0" y="161"/>
                    <a:pt x="3" y="169"/>
                  </a:cubicBezTo>
                  <a:cubicBezTo>
                    <a:pt x="5" y="174"/>
                    <a:pt x="7" y="179"/>
                    <a:pt x="11" y="184"/>
                  </a:cubicBezTo>
                  <a:cubicBezTo>
                    <a:pt x="16" y="193"/>
                    <a:pt x="23" y="203"/>
                    <a:pt x="34" y="209"/>
                  </a:cubicBezTo>
                  <a:cubicBezTo>
                    <a:pt x="38" y="211"/>
                    <a:pt x="42" y="212"/>
                    <a:pt x="46" y="213"/>
                  </a:cubicBezTo>
                  <a:cubicBezTo>
                    <a:pt x="59" y="215"/>
                    <a:pt x="72" y="211"/>
                    <a:pt x="86" y="206"/>
                  </a:cubicBezTo>
                  <a:cubicBezTo>
                    <a:pt x="93" y="204"/>
                    <a:pt x="101" y="202"/>
                    <a:pt x="108" y="200"/>
                  </a:cubicBezTo>
                  <a:cubicBezTo>
                    <a:pt x="117" y="198"/>
                    <a:pt x="126" y="196"/>
                    <a:pt x="135" y="193"/>
                  </a:cubicBezTo>
                  <a:cubicBezTo>
                    <a:pt x="147" y="189"/>
                    <a:pt x="160" y="184"/>
                    <a:pt x="174" y="177"/>
                  </a:cubicBezTo>
                  <a:cubicBezTo>
                    <a:pt x="193" y="167"/>
                    <a:pt x="219" y="151"/>
                    <a:pt x="222" y="124"/>
                  </a:cubicBezTo>
                  <a:cubicBezTo>
                    <a:pt x="225" y="109"/>
                    <a:pt x="219" y="96"/>
                    <a:pt x="214" y="87"/>
                  </a:cubicBezTo>
                  <a:cubicBezTo>
                    <a:pt x="212" y="83"/>
                    <a:pt x="209" y="78"/>
                    <a:pt x="207" y="74"/>
                  </a:cubicBezTo>
                  <a:cubicBezTo>
                    <a:pt x="203" y="67"/>
                    <a:pt x="199" y="60"/>
                    <a:pt x="196" y="53"/>
                  </a:cubicBezTo>
                  <a:cubicBezTo>
                    <a:pt x="195" y="51"/>
                    <a:pt x="194" y="49"/>
                    <a:pt x="194" y="47"/>
                  </a:cubicBezTo>
                  <a:cubicBezTo>
                    <a:pt x="193" y="45"/>
                    <a:pt x="192" y="43"/>
                    <a:pt x="191" y="40"/>
                  </a:cubicBezTo>
                  <a:cubicBezTo>
                    <a:pt x="188" y="30"/>
                    <a:pt x="184" y="20"/>
                    <a:pt x="177" y="12"/>
                  </a:cubicBezTo>
                  <a:cubicBezTo>
                    <a:pt x="170" y="5"/>
                    <a:pt x="162" y="1"/>
                    <a:pt x="153" y="1"/>
                  </a:cubicBezTo>
                  <a:cubicBezTo>
                    <a:pt x="153" y="1"/>
                    <a:pt x="152" y="1"/>
                    <a:pt x="152" y="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0" name="Freeform 7">
              <a:extLst>
                <a:ext uri="{FF2B5EF4-FFF2-40B4-BE49-F238E27FC236}">
                  <a16:creationId xmlns:a16="http://schemas.microsoft.com/office/drawing/2014/main" id="{8E0466AF-F1B0-4FAA-B653-47FDE0955CFE}"/>
                </a:ext>
              </a:extLst>
            </p:cNvPr>
            <p:cNvSpPr>
              <a:spLocks noEditPoints="1"/>
            </p:cNvSpPr>
            <p:nvPr/>
          </p:nvSpPr>
          <p:spPr bwMode="auto">
            <a:xfrm>
              <a:off x="5976" y="1992"/>
              <a:ext cx="275" cy="252"/>
            </a:xfrm>
            <a:custGeom>
              <a:avLst/>
              <a:gdLst>
                <a:gd name="T0" fmla="*/ 60 w 371"/>
                <a:gd name="T1" fmla="*/ 330 h 340"/>
                <a:gd name="T2" fmla="*/ 6 w 371"/>
                <a:gd name="T3" fmla="*/ 258 h 340"/>
                <a:gd name="T4" fmla="*/ 14 w 371"/>
                <a:gd name="T5" fmla="*/ 200 h 340"/>
                <a:gd name="T6" fmla="*/ 25 w 371"/>
                <a:gd name="T7" fmla="*/ 150 h 340"/>
                <a:gd name="T8" fmla="*/ 25 w 371"/>
                <a:gd name="T9" fmla="*/ 125 h 340"/>
                <a:gd name="T10" fmla="*/ 63 w 371"/>
                <a:gd name="T11" fmla="*/ 68 h 340"/>
                <a:gd name="T12" fmla="*/ 112 w 371"/>
                <a:gd name="T13" fmla="*/ 52 h 340"/>
                <a:gd name="T14" fmla="*/ 180 w 371"/>
                <a:gd name="T15" fmla="*/ 30 h 340"/>
                <a:gd name="T16" fmla="*/ 263 w 371"/>
                <a:gd name="T17" fmla="*/ 0 h 340"/>
                <a:gd name="T18" fmla="*/ 323 w 371"/>
                <a:gd name="T19" fmla="*/ 63 h 340"/>
                <a:gd name="T20" fmla="*/ 330 w 371"/>
                <a:gd name="T21" fmla="*/ 83 h 340"/>
                <a:gd name="T22" fmla="*/ 356 w 371"/>
                <a:gd name="T23" fmla="*/ 133 h 340"/>
                <a:gd name="T24" fmla="*/ 286 w 371"/>
                <a:gd name="T25" fmla="*/ 281 h 340"/>
                <a:gd name="T26" fmla="*/ 198 w 371"/>
                <a:gd name="T27" fmla="*/ 314 h 340"/>
                <a:gd name="T28" fmla="*/ 152 w 371"/>
                <a:gd name="T29" fmla="*/ 327 h 340"/>
                <a:gd name="T30" fmla="*/ 82 w 371"/>
                <a:gd name="T31" fmla="*/ 339 h 340"/>
                <a:gd name="T32" fmla="*/ 183 w 371"/>
                <a:gd name="T33" fmla="*/ 37 h 340"/>
                <a:gd name="T34" fmla="*/ 114 w 371"/>
                <a:gd name="T35" fmla="*/ 58 h 340"/>
                <a:gd name="T36" fmla="*/ 66 w 371"/>
                <a:gd name="T37" fmla="*/ 74 h 340"/>
                <a:gd name="T38" fmla="*/ 32 w 371"/>
                <a:gd name="T39" fmla="*/ 126 h 340"/>
                <a:gd name="T40" fmla="*/ 32 w 371"/>
                <a:gd name="T41" fmla="*/ 150 h 340"/>
                <a:gd name="T42" fmla="*/ 20 w 371"/>
                <a:gd name="T43" fmla="*/ 203 h 340"/>
                <a:gd name="T44" fmla="*/ 12 w 371"/>
                <a:gd name="T45" fmla="*/ 256 h 340"/>
                <a:gd name="T46" fmla="*/ 64 w 371"/>
                <a:gd name="T47" fmla="*/ 324 h 340"/>
                <a:gd name="T48" fmla="*/ 150 w 371"/>
                <a:gd name="T49" fmla="*/ 320 h 340"/>
                <a:gd name="T50" fmla="*/ 197 w 371"/>
                <a:gd name="T51" fmla="*/ 307 h 340"/>
                <a:gd name="T52" fmla="*/ 283 w 371"/>
                <a:gd name="T53" fmla="*/ 275 h 340"/>
                <a:gd name="T54" fmla="*/ 350 w 371"/>
                <a:gd name="T55" fmla="*/ 136 h 340"/>
                <a:gd name="T56" fmla="*/ 324 w 371"/>
                <a:gd name="T57" fmla="*/ 86 h 340"/>
                <a:gd name="T58" fmla="*/ 316 w 371"/>
                <a:gd name="T59" fmla="*/ 65 h 340"/>
                <a:gd name="T60" fmla="*/ 263 w 371"/>
                <a:gd name="T61" fmla="*/ 7 h 340"/>
                <a:gd name="T62" fmla="*/ 199 w 371"/>
                <a:gd name="T63" fmla="*/ 2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340">
                  <a:moveTo>
                    <a:pt x="82" y="339"/>
                  </a:moveTo>
                  <a:cubicBezTo>
                    <a:pt x="75" y="337"/>
                    <a:pt x="67" y="334"/>
                    <a:pt x="60" y="330"/>
                  </a:cubicBezTo>
                  <a:cubicBezTo>
                    <a:pt x="41" y="319"/>
                    <a:pt x="29" y="301"/>
                    <a:pt x="19" y="285"/>
                  </a:cubicBezTo>
                  <a:cubicBezTo>
                    <a:pt x="15" y="278"/>
                    <a:pt x="9" y="269"/>
                    <a:pt x="6" y="258"/>
                  </a:cubicBezTo>
                  <a:cubicBezTo>
                    <a:pt x="0" y="242"/>
                    <a:pt x="1" y="227"/>
                    <a:pt x="7" y="213"/>
                  </a:cubicBezTo>
                  <a:cubicBezTo>
                    <a:pt x="9" y="208"/>
                    <a:pt x="11" y="204"/>
                    <a:pt x="14" y="200"/>
                  </a:cubicBezTo>
                  <a:cubicBezTo>
                    <a:pt x="16" y="195"/>
                    <a:pt x="19" y="190"/>
                    <a:pt x="21" y="185"/>
                  </a:cubicBezTo>
                  <a:cubicBezTo>
                    <a:pt x="25" y="174"/>
                    <a:pt x="25" y="162"/>
                    <a:pt x="25" y="150"/>
                  </a:cubicBezTo>
                  <a:cubicBezTo>
                    <a:pt x="25" y="145"/>
                    <a:pt x="24" y="139"/>
                    <a:pt x="25" y="134"/>
                  </a:cubicBezTo>
                  <a:cubicBezTo>
                    <a:pt x="25" y="131"/>
                    <a:pt x="25" y="128"/>
                    <a:pt x="25" y="125"/>
                  </a:cubicBezTo>
                  <a:cubicBezTo>
                    <a:pt x="28" y="108"/>
                    <a:pt x="35" y="92"/>
                    <a:pt x="45" y="82"/>
                  </a:cubicBezTo>
                  <a:cubicBezTo>
                    <a:pt x="50" y="76"/>
                    <a:pt x="56" y="72"/>
                    <a:pt x="63" y="68"/>
                  </a:cubicBezTo>
                  <a:cubicBezTo>
                    <a:pt x="72" y="63"/>
                    <a:pt x="81" y="59"/>
                    <a:pt x="93" y="56"/>
                  </a:cubicBezTo>
                  <a:cubicBezTo>
                    <a:pt x="99" y="55"/>
                    <a:pt x="106" y="53"/>
                    <a:pt x="112" y="52"/>
                  </a:cubicBezTo>
                  <a:cubicBezTo>
                    <a:pt x="121" y="49"/>
                    <a:pt x="130" y="47"/>
                    <a:pt x="139" y="45"/>
                  </a:cubicBezTo>
                  <a:cubicBezTo>
                    <a:pt x="154" y="40"/>
                    <a:pt x="167" y="36"/>
                    <a:pt x="180" y="30"/>
                  </a:cubicBezTo>
                  <a:cubicBezTo>
                    <a:pt x="185" y="28"/>
                    <a:pt x="191" y="25"/>
                    <a:pt x="196" y="23"/>
                  </a:cubicBezTo>
                  <a:cubicBezTo>
                    <a:pt x="218" y="11"/>
                    <a:pt x="241" y="0"/>
                    <a:pt x="263" y="0"/>
                  </a:cubicBezTo>
                  <a:cubicBezTo>
                    <a:pt x="279" y="1"/>
                    <a:pt x="293" y="8"/>
                    <a:pt x="305" y="24"/>
                  </a:cubicBezTo>
                  <a:cubicBezTo>
                    <a:pt x="313" y="35"/>
                    <a:pt x="318" y="49"/>
                    <a:pt x="323" y="63"/>
                  </a:cubicBezTo>
                  <a:cubicBezTo>
                    <a:pt x="324" y="67"/>
                    <a:pt x="326" y="71"/>
                    <a:pt x="327" y="76"/>
                  </a:cubicBezTo>
                  <a:cubicBezTo>
                    <a:pt x="328" y="78"/>
                    <a:pt x="329" y="81"/>
                    <a:pt x="330" y="83"/>
                  </a:cubicBezTo>
                  <a:cubicBezTo>
                    <a:pt x="334" y="93"/>
                    <a:pt x="340" y="102"/>
                    <a:pt x="345" y="112"/>
                  </a:cubicBezTo>
                  <a:cubicBezTo>
                    <a:pt x="349" y="118"/>
                    <a:pt x="353" y="126"/>
                    <a:pt x="356" y="133"/>
                  </a:cubicBezTo>
                  <a:cubicBezTo>
                    <a:pt x="363" y="146"/>
                    <a:pt x="371" y="166"/>
                    <a:pt x="367" y="189"/>
                  </a:cubicBezTo>
                  <a:cubicBezTo>
                    <a:pt x="362" y="223"/>
                    <a:pt x="335" y="254"/>
                    <a:pt x="286" y="281"/>
                  </a:cubicBezTo>
                  <a:cubicBezTo>
                    <a:pt x="266" y="293"/>
                    <a:pt x="248" y="301"/>
                    <a:pt x="232" y="306"/>
                  </a:cubicBezTo>
                  <a:cubicBezTo>
                    <a:pt x="220" y="309"/>
                    <a:pt x="209" y="312"/>
                    <a:pt x="198" y="314"/>
                  </a:cubicBezTo>
                  <a:cubicBezTo>
                    <a:pt x="193" y="315"/>
                    <a:pt x="193" y="315"/>
                    <a:pt x="193" y="315"/>
                  </a:cubicBezTo>
                  <a:cubicBezTo>
                    <a:pt x="179" y="318"/>
                    <a:pt x="165" y="322"/>
                    <a:pt x="152" y="327"/>
                  </a:cubicBezTo>
                  <a:cubicBezTo>
                    <a:pt x="133" y="334"/>
                    <a:pt x="114" y="340"/>
                    <a:pt x="96" y="340"/>
                  </a:cubicBezTo>
                  <a:cubicBezTo>
                    <a:pt x="91" y="340"/>
                    <a:pt x="87" y="340"/>
                    <a:pt x="82" y="339"/>
                  </a:cubicBezTo>
                  <a:moveTo>
                    <a:pt x="199" y="29"/>
                  </a:moveTo>
                  <a:cubicBezTo>
                    <a:pt x="194" y="31"/>
                    <a:pt x="189" y="34"/>
                    <a:pt x="183" y="37"/>
                  </a:cubicBezTo>
                  <a:cubicBezTo>
                    <a:pt x="170" y="43"/>
                    <a:pt x="157" y="47"/>
                    <a:pt x="141" y="51"/>
                  </a:cubicBezTo>
                  <a:cubicBezTo>
                    <a:pt x="132" y="54"/>
                    <a:pt x="123" y="56"/>
                    <a:pt x="114" y="58"/>
                  </a:cubicBezTo>
                  <a:cubicBezTo>
                    <a:pt x="107" y="60"/>
                    <a:pt x="101" y="61"/>
                    <a:pt x="95" y="63"/>
                  </a:cubicBezTo>
                  <a:cubicBezTo>
                    <a:pt x="84" y="66"/>
                    <a:pt x="75" y="69"/>
                    <a:pt x="66" y="74"/>
                  </a:cubicBezTo>
                  <a:cubicBezTo>
                    <a:pt x="60" y="78"/>
                    <a:pt x="54" y="81"/>
                    <a:pt x="50" y="86"/>
                  </a:cubicBezTo>
                  <a:cubicBezTo>
                    <a:pt x="41" y="96"/>
                    <a:pt x="35" y="110"/>
                    <a:pt x="32" y="126"/>
                  </a:cubicBezTo>
                  <a:cubicBezTo>
                    <a:pt x="32" y="129"/>
                    <a:pt x="32" y="132"/>
                    <a:pt x="32" y="134"/>
                  </a:cubicBezTo>
                  <a:cubicBezTo>
                    <a:pt x="31" y="140"/>
                    <a:pt x="32" y="145"/>
                    <a:pt x="32" y="150"/>
                  </a:cubicBezTo>
                  <a:cubicBezTo>
                    <a:pt x="32" y="162"/>
                    <a:pt x="32" y="175"/>
                    <a:pt x="27" y="188"/>
                  </a:cubicBezTo>
                  <a:cubicBezTo>
                    <a:pt x="25" y="193"/>
                    <a:pt x="22" y="198"/>
                    <a:pt x="20" y="203"/>
                  </a:cubicBezTo>
                  <a:cubicBezTo>
                    <a:pt x="17" y="207"/>
                    <a:pt x="15" y="211"/>
                    <a:pt x="13" y="215"/>
                  </a:cubicBezTo>
                  <a:cubicBezTo>
                    <a:pt x="8" y="228"/>
                    <a:pt x="7" y="242"/>
                    <a:pt x="12" y="256"/>
                  </a:cubicBezTo>
                  <a:cubicBezTo>
                    <a:pt x="16" y="266"/>
                    <a:pt x="21" y="275"/>
                    <a:pt x="25" y="281"/>
                  </a:cubicBezTo>
                  <a:cubicBezTo>
                    <a:pt x="35" y="297"/>
                    <a:pt x="46" y="314"/>
                    <a:pt x="64" y="324"/>
                  </a:cubicBezTo>
                  <a:cubicBezTo>
                    <a:pt x="70" y="328"/>
                    <a:pt x="77" y="331"/>
                    <a:pt x="84" y="332"/>
                  </a:cubicBezTo>
                  <a:cubicBezTo>
                    <a:pt x="105" y="336"/>
                    <a:pt x="127" y="328"/>
                    <a:pt x="150" y="320"/>
                  </a:cubicBezTo>
                  <a:cubicBezTo>
                    <a:pt x="163" y="316"/>
                    <a:pt x="177" y="311"/>
                    <a:pt x="192" y="308"/>
                  </a:cubicBezTo>
                  <a:cubicBezTo>
                    <a:pt x="197" y="307"/>
                    <a:pt x="197" y="307"/>
                    <a:pt x="197" y="307"/>
                  </a:cubicBezTo>
                  <a:cubicBezTo>
                    <a:pt x="208" y="305"/>
                    <a:pt x="219" y="303"/>
                    <a:pt x="230" y="299"/>
                  </a:cubicBezTo>
                  <a:cubicBezTo>
                    <a:pt x="246" y="294"/>
                    <a:pt x="263" y="287"/>
                    <a:pt x="283" y="275"/>
                  </a:cubicBezTo>
                  <a:cubicBezTo>
                    <a:pt x="330" y="249"/>
                    <a:pt x="356" y="220"/>
                    <a:pt x="361" y="188"/>
                  </a:cubicBezTo>
                  <a:cubicBezTo>
                    <a:pt x="363" y="172"/>
                    <a:pt x="360" y="156"/>
                    <a:pt x="350" y="136"/>
                  </a:cubicBezTo>
                  <a:cubicBezTo>
                    <a:pt x="347" y="129"/>
                    <a:pt x="343" y="122"/>
                    <a:pt x="339" y="115"/>
                  </a:cubicBezTo>
                  <a:cubicBezTo>
                    <a:pt x="334" y="106"/>
                    <a:pt x="328" y="96"/>
                    <a:pt x="324" y="86"/>
                  </a:cubicBezTo>
                  <a:cubicBezTo>
                    <a:pt x="323" y="83"/>
                    <a:pt x="322" y="81"/>
                    <a:pt x="321" y="78"/>
                  </a:cubicBezTo>
                  <a:cubicBezTo>
                    <a:pt x="319" y="74"/>
                    <a:pt x="318" y="69"/>
                    <a:pt x="316" y="65"/>
                  </a:cubicBezTo>
                  <a:cubicBezTo>
                    <a:pt x="311" y="51"/>
                    <a:pt x="307" y="38"/>
                    <a:pt x="299" y="28"/>
                  </a:cubicBezTo>
                  <a:cubicBezTo>
                    <a:pt x="289" y="14"/>
                    <a:pt x="277" y="8"/>
                    <a:pt x="263" y="7"/>
                  </a:cubicBezTo>
                  <a:cubicBezTo>
                    <a:pt x="262" y="7"/>
                    <a:pt x="262" y="7"/>
                    <a:pt x="261" y="7"/>
                  </a:cubicBezTo>
                  <a:cubicBezTo>
                    <a:pt x="241" y="7"/>
                    <a:pt x="220" y="18"/>
                    <a:pt x="199" y="2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1" name="Freeform 8">
              <a:extLst>
                <a:ext uri="{FF2B5EF4-FFF2-40B4-BE49-F238E27FC236}">
                  <a16:creationId xmlns:a16="http://schemas.microsoft.com/office/drawing/2014/main" id="{37D1DBFD-CEB2-4610-8E22-3A72F9209907}"/>
                </a:ext>
              </a:extLst>
            </p:cNvPr>
            <p:cNvSpPr>
              <a:spLocks noEditPoints="1"/>
            </p:cNvSpPr>
            <p:nvPr/>
          </p:nvSpPr>
          <p:spPr bwMode="auto">
            <a:xfrm>
              <a:off x="5910" y="1966"/>
              <a:ext cx="372" cy="339"/>
            </a:xfrm>
            <a:custGeom>
              <a:avLst/>
              <a:gdLst>
                <a:gd name="T0" fmla="*/ 83 w 502"/>
                <a:gd name="T1" fmla="*/ 441 h 458"/>
                <a:gd name="T2" fmla="*/ 8 w 502"/>
                <a:gd name="T3" fmla="*/ 340 h 458"/>
                <a:gd name="T4" fmla="*/ 19 w 502"/>
                <a:gd name="T5" fmla="*/ 260 h 458"/>
                <a:gd name="T6" fmla="*/ 38 w 502"/>
                <a:gd name="T7" fmla="*/ 193 h 458"/>
                <a:gd name="T8" fmla="*/ 41 w 502"/>
                <a:gd name="T9" fmla="*/ 161 h 458"/>
                <a:gd name="T10" fmla="*/ 97 w 502"/>
                <a:gd name="T11" fmla="*/ 93 h 458"/>
                <a:gd name="T12" fmla="*/ 139 w 502"/>
                <a:gd name="T13" fmla="*/ 84 h 458"/>
                <a:gd name="T14" fmla="*/ 256 w 502"/>
                <a:gd name="T15" fmla="*/ 43 h 458"/>
                <a:gd name="T16" fmla="*/ 366 w 502"/>
                <a:gd name="T17" fmla="*/ 1 h 458"/>
                <a:gd name="T18" fmla="*/ 440 w 502"/>
                <a:gd name="T19" fmla="*/ 82 h 458"/>
                <a:gd name="T20" fmla="*/ 451 w 502"/>
                <a:gd name="T21" fmla="*/ 112 h 458"/>
                <a:gd name="T22" fmla="*/ 485 w 502"/>
                <a:gd name="T23" fmla="*/ 177 h 458"/>
                <a:gd name="T24" fmla="*/ 389 w 502"/>
                <a:gd name="T25" fmla="*/ 375 h 458"/>
                <a:gd name="T26" fmla="*/ 280 w 502"/>
                <a:gd name="T27" fmla="*/ 416 h 458"/>
                <a:gd name="T28" fmla="*/ 209 w 502"/>
                <a:gd name="T29" fmla="*/ 436 h 458"/>
                <a:gd name="T30" fmla="*/ 113 w 502"/>
                <a:gd name="T31" fmla="*/ 453 h 458"/>
                <a:gd name="T32" fmla="*/ 256 w 502"/>
                <a:gd name="T33" fmla="*/ 44 h 458"/>
                <a:gd name="T34" fmla="*/ 139 w 502"/>
                <a:gd name="T35" fmla="*/ 85 h 458"/>
                <a:gd name="T36" fmla="*/ 97 w 502"/>
                <a:gd name="T37" fmla="*/ 94 h 458"/>
                <a:gd name="T38" fmla="*/ 42 w 502"/>
                <a:gd name="T39" fmla="*/ 161 h 458"/>
                <a:gd name="T40" fmla="*/ 39 w 502"/>
                <a:gd name="T41" fmla="*/ 193 h 458"/>
                <a:gd name="T42" fmla="*/ 20 w 502"/>
                <a:gd name="T43" fmla="*/ 260 h 458"/>
                <a:gd name="T44" fmla="*/ 9 w 502"/>
                <a:gd name="T45" fmla="*/ 340 h 458"/>
                <a:gd name="T46" fmla="*/ 83 w 502"/>
                <a:gd name="T47" fmla="*/ 441 h 458"/>
                <a:gd name="T48" fmla="*/ 208 w 502"/>
                <a:gd name="T49" fmla="*/ 435 h 458"/>
                <a:gd name="T50" fmla="*/ 280 w 502"/>
                <a:gd name="T51" fmla="*/ 415 h 458"/>
                <a:gd name="T52" fmla="*/ 388 w 502"/>
                <a:gd name="T53" fmla="*/ 374 h 458"/>
                <a:gd name="T54" fmla="*/ 484 w 502"/>
                <a:gd name="T55" fmla="*/ 177 h 458"/>
                <a:gd name="T56" fmla="*/ 451 w 502"/>
                <a:gd name="T57" fmla="*/ 112 h 458"/>
                <a:gd name="T58" fmla="*/ 440 w 502"/>
                <a:gd name="T59" fmla="*/ 82 h 458"/>
                <a:gd name="T60" fmla="*/ 366 w 502"/>
                <a:gd name="T61" fmla="*/ 2 h 458"/>
                <a:gd name="T62" fmla="*/ 269 w 502"/>
                <a:gd name="T63" fmla="*/ 3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2" h="458">
                  <a:moveTo>
                    <a:pt x="113" y="453"/>
                  </a:moveTo>
                  <a:cubicBezTo>
                    <a:pt x="103" y="451"/>
                    <a:pt x="93" y="447"/>
                    <a:pt x="83" y="441"/>
                  </a:cubicBezTo>
                  <a:cubicBezTo>
                    <a:pt x="58" y="426"/>
                    <a:pt x="42" y="402"/>
                    <a:pt x="27" y="378"/>
                  </a:cubicBezTo>
                  <a:cubicBezTo>
                    <a:pt x="20" y="368"/>
                    <a:pt x="13" y="354"/>
                    <a:pt x="8" y="340"/>
                  </a:cubicBezTo>
                  <a:cubicBezTo>
                    <a:pt x="0" y="318"/>
                    <a:pt x="1" y="298"/>
                    <a:pt x="9" y="278"/>
                  </a:cubicBezTo>
                  <a:cubicBezTo>
                    <a:pt x="12" y="272"/>
                    <a:pt x="16" y="266"/>
                    <a:pt x="19" y="260"/>
                  </a:cubicBezTo>
                  <a:cubicBezTo>
                    <a:pt x="23" y="253"/>
                    <a:pt x="28" y="247"/>
                    <a:pt x="30" y="240"/>
                  </a:cubicBezTo>
                  <a:cubicBezTo>
                    <a:pt x="37" y="224"/>
                    <a:pt x="37" y="208"/>
                    <a:pt x="38" y="193"/>
                  </a:cubicBezTo>
                  <a:cubicBezTo>
                    <a:pt x="38" y="186"/>
                    <a:pt x="39" y="179"/>
                    <a:pt x="39" y="172"/>
                  </a:cubicBezTo>
                  <a:cubicBezTo>
                    <a:pt x="40" y="168"/>
                    <a:pt x="40" y="164"/>
                    <a:pt x="41" y="161"/>
                  </a:cubicBezTo>
                  <a:cubicBezTo>
                    <a:pt x="46" y="138"/>
                    <a:pt x="57" y="119"/>
                    <a:pt x="71" y="107"/>
                  </a:cubicBezTo>
                  <a:cubicBezTo>
                    <a:pt x="78" y="101"/>
                    <a:pt x="86" y="97"/>
                    <a:pt x="97" y="93"/>
                  </a:cubicBezTo>
                  <a:cubicBezTo>
                    <a:pt x="108" y="90"/>
                    <a:pt x="118" y="88"/>
                    <a:pt x="132" y="85"/>
                  </a:cubicBezTo>
                  <a:cubicBezTo>
                    <a:pt x="134" y="85"/>
                    <a:pt x="137" y="84"/>
                    <a:pt x="139" y="84"/>
                  </a:cubicBezTo>
                  <a:cubicBezTo>
                    <a:pt x="160" y="80"/>
                    <a:pt x="181" y="74"/>
                    <a:pt x="200" y="67"/>
                  </a:cubicBezTo>
                  <a:cubicBezTo>
                    <a:pt x="222" y="59"/>
                    <a:pt x="240" y="52"/>
                    <a:pt x="256" y="43"/>
                  </a:cubicBezTo>
                  <a:cubicBezTo>
                    <a:pt x="260" y="41"/>
                    <a:pt x="264" y="39"/>
                    <a:pt x="268" y="36"/>
                  </a:cubicBezTo>
                  <a:cubicBezTo>
                    <a:pt x="299" y="19"/>
                    <a:pt x="335" y="0"/>
                    <a:pt x="366" y="1"/>
                  </a:cubicBezTo>
                  <a:cubicBezTo>
                    <a:pt x="388" y="3"/>
                    <a:pt x="406" y="14"/>
                    <a:pt x="420" y="35"/>
                  </a:cubicBezTo>
                  <a:cubicBezTo>
                    <a:pt x="429" y="48"/>
                    <a:pt x="435" y="66"/>
                    <a:pt x="440" y="82"/>
                  </a:cubicBezTo>
                  <a:cubicBezTo>
                    <a:pt x="442" y="89"/>
                    <a:pt x="445" y="95"/>
                    <a:pt x="447" y="102"/>
                  </a:cubicBezTo>
                  <a:cubicBezTo>
                    <a:pt x="448" y="105"/>
                    <a:pt x="450" y="109"/>
                    <a:pt x="451" y="112"/>
                  </a:cubicBezTo>
                  <a:cubicBezTo>
                    <a:pt x="457" y="124"/>
                    <a:pt x="463" y="136"/>
                    <a:pt x="470" y="148"/>
                  </a:cubicBezTo>
                  <a:cubicBezTo>
                    <a:pt x="475" y="157"/>
                    <a:pt x="480" y="167"/>
                    <a:pt x="485" y="177"/>
                  </a:cubicBezTo>
                  <a:cubicBezTo>
                    <a:pt x="498" y="204"/>
                    <a:pt x="502" y="225"/>
                    <a:pt x="498" y="248"/>
                  </a:cubicBezTo>
                  <a:cubicBezTo>
                    <a:pt x="494" y="279"/>
                    <a:pt x="471" y="326"/>
                    <a:pt x="389" y="375"/>
                  </a:cubicBezTo>
                  <a:cubicBezTo>
                    <a:pt x="362" y="391"/>
                    <a:pt x="340" y="401"/>
                    <a:pt x="319" y="407"/>
                  </a:cubicBezTo>
                  <a:cubicBezTo>
                    <a:pt x="306" y="411"/>
                    <a:pt x="293" y="414"/>
                    <a:pt x="280" y="416"/>
                  </a:cubicBezTo>
                  <a:cubicBezTo>
                    <a:pt x="276" y="417"/>
                    <a:pt x="273" y="417"/>
                    <a:pt x="269" y="418"/>
                  </a:cubicBezTo>
                  <a:cubicBezTo>
                    <a:pt x="248" y="422"/>
                    <a:pt x="228" y="429"/>
                    <a:pt x="209" y="436"/>
                  </a:cubicBezTo>
                  <a:cubicBezTo>
                    <a:pt x="182" y="445"/>
                    <a:pt x="156" y="454"/>
                    <a:pt x="131" y="454"/>
                  </a:cubicBezTo>
                  <a:cubicBezTo>
                    <a:pt x="125" y="454"/>
                    <a:pt x="119" y="454"/>
                    <a:pt x="113" y="453"/>
                  </a:cubicBezTo>
                  <a:moveTo>
                    <a:pt x="269" y="37"/>
                  </a:moveTo>
                  <a:cubicBezTo>
                    <a:pt x="264" y="39"/>
                    <a:pt x="260" y="42"/>
                    <a:pt x="256" y="44"/>
                  </a:cubicBezTo>
                  <a:cubicBezTo>
                    <a:pt x="240" y="52"/>
                    <a:pt x="223" y="60"/>
                    <a:pt x="200" y="68"/>
                  </a:cubicBezTo>
                  <a:cubicBezTo>
                    <a:pt x="181" y="75"/>
                    <a:pt x="160" y="80"/>
                    <a:pt x="139" y="85"/>
                  </a:cubicBezTo>
                  <a:cubicBezTo>
                    <a:pt x="137" y="85"/>
                    <a:pt x="134" y="86"/>
                    <a:pt x="132" y="86"/>
                  </a:cubicBezTo>
                  <a:cubicBezTo>
                    <a:pt x="118" y="89"/>
                    <a:pt x="108" y="91"/>
                    <a:pt x="97" y="94"/>
                  </a:cubicBezTo>
                  <a:cubicBezTo>
                    <a:pt x="87" y="97"/>
                    <a:pt x="79" y="102"/>
                    <a:pt x="71" y="108"/>
                  </a:cubicBezTo>
                  <a:cubicBezTo>
                    <a:pt x="57" y="119"/>
                    <a:pt x="47" y="139"/>
                    <a:pt x="42" y="161"/>
                  </a:cubicBezTo>
                  <a:cubicBezTo>
                    <a:pt x="41" y="164"/>
                    <a:pt x="41" y="168"/>
                    <a:pt x="40" y="172"/>
                  </a:cubicBezTo>
                  <a:cubicBezTo>
                    <a:pt x="39" y="179"/>
                    <a:pt x="39" y="186"/>
                    <a:pt x="39" y="193"/>
                  </a:cubicBezTo>
                  <a:cubicBezTo>
                    <a:pt x="38" y="208"/>
                    <a:pt x="37" y="224"/>
                    <a:pt x="31" y="240"/>
                  </a:cubicBezTo>
                  <a:cubicBezTo>
                    <a:pt x="28" y="247"/>
                    <a:pt x="24" y="254"/>
                    <a:pt x="20" y="260"/>
                  </a:cubicBezTo>
                  <a:cubicBezTo>
                    <a:pt x="16" y="266"/>
                    <a:pt x="13" y="272"/>
                    <a:pt x="10" y="279"/>
                  </a:cubicBezTo>
                  <a:cubicBezTo>
                    <a:pt x="1" y="298"/>
                    <a:pt x="1" y="318"/>
                    <a:pt x="9" y="340"/>
                  </a:cubicBezTo>
                  <a:cubicBezTo>
                    <a:pt x="13" y="354"/>
                    <a:pt x="21" y="367"/>
                    <a:pt x="27" y="377"/>
                  </a:cubicBezTo>
                  <a:cubicBezTo>
                    <a:pt x="43" y="402"/>
                    <a:pt x="58" y="425"/>
                    <a:pt x="83" y="441"/>
                  </a:cubicBezTo>
                  <a:cubicBezTo>
                    <a:pt x="93" y="446"/>
                    <a:pt x="103" y="450"/>
                    <a:pt x="113" y="452"/>
                  </a:cubicBezTo>
                  <a:cubicBezTo>
                    <a:pt x="144" y="458"/>
                    <a:pt x="175" y="447"/>
                    <a:pt x="208" y="435"/>
                  </a:cubicBezTo>
                  <a:cubicBezTo>
                    <a:pt x="228" y="428"/>
                    <a:pt x="248" y="421"/>
                    <a:pt x="269" y="417"/>
                  </a:cubicBezTo>
                  <a:cubicBezTo>
                    <a:pt x="273" y="416"/>
                    <a:pt x="276" y="416"/>
                    <a:pt x="280" y="415"/>
                  </a:cubicBezTo>
                  <a:cubicBezTo>
                    <a:pt x="293" y="413"/>
                    <a:pt x="306" y="410"/>
                    <a:pt x="319" y="406"/>
                  </a:cubicBezTo>
                  <a:cubicBezTo>
                    <a:pt x="340" y="400"/>
                    <a:pt x="362" y="390"/>
                    <a:pt x="388" y="374"/>
                  </a:cubicBezTo>
                  <a:cubicBezTo>
                    <a:pt x="470" y="326"/>
                    <a:pt x="493" y="278"/>
                    <a:pt x="498" y="247"/>
                  </a:cubicBezTo>
                  <a:cubicBezTo>
                    <a:pt x="501" y="225"/>
                    <a:pt x="497" y="204"/>
                    <a:pt x="484" y="177"/>
                  </a:cubicBezTo>
                  <a:cubicBezTo>
                    <a:pt x="480" y="167"/>
                    <a:pt x="474" y="158"/>
                    <a:pt x="469" y="148"/>
                  </a:cubicBezTo>
                  <a:cubicBezTo>
                    <a:pt x="463" y="137"/>
                    <a:pt x="456" y="125"/>
                    <a:pt x="451" y="112"/>
                  </a:cubicBezTo>
                  <a:cubicBezTo>
                    <a:pt x="449" y="109"/>
                    <a:pt x="448" y="106"/>
                    <a:pt x="446" y="102"/>
                  </a:cubicBezTo>
                  <a:cubicBezTo>
                    <a:pt x="444" y="96"/>
                    <a:pt x="442" y="89"/>
                    <a:pt x="440" y="82"/>
                  </a:cubicBezTo>
                  <a:cubicBezTo>
                    <a:pt x="434" y="66"/>
                    <a:pt x="428" y="49"/>
                    <a:pt x="419" y="35"/>
                  </a:cubicBezTo>
                  <a:cubicBezTo>
                    <a:pt x="405" y="14"/>
                    <a:pt x="387" y="3"/>
                    <a:pt x="366" y="2"/>
                  </a:cubicBezTo>
                  <a:cubicBezTo>
                    <a:pt x="365" y="2"/>
                    <a:pt x="364" y="2"/>
                    <a:pt x="362" y="2"/>
                  </a:cubicBezTo>
                  <a:cubicBezTo>
                    <a:pt x="332" y="2"/>
                    <a:pt x="298" y="21"/>
                    <a:pt x="269" y="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2" name="Freeform 9">
              <a:extLst>
                <a:ext uri="{FF2B5EF4-FFF2-40B4-BE49-F238E27FC236}">
                  <a16:creationId xmlns:a16="http://schemas.microsoft.com/office/drawing/2014/main" id="{38F489AC-C1F8-468A-A031-9DD19C8D0250}"/>
                </a:ext>
              </a:extLst>
            </p:cNvPr>
            <p:cNvSpPr>
              <a:spLocks noEditPoints="1"/>
            </p:cNvSpPr>
            <p:nvPr/>
          </p:nvSpPr>
          <p:spPr bwMode="auto">
            <a:xfrm>
              <a:off x="5842" y="1939"/>
              <a:ext cx="474" cy="427"/>
            </a:xfrm>
            <a:custGeom>
              <a:avLst/>
              <a:gdLst>
                <a:gd name="T0" fmla="*/ 107 w 640"/>
                <a:gd name="T1" fmla="*/ 555 h 577"/>
                <a:gd name="T2" fmla="*/ 10 w 640"/>
                <a:gd name="T3" fmla="*/ 423 h 577"/>
                <a:gd name="T4" fmla="*/ 26 w 640"/>
                <a:gd name="T5" fmla="*/ 319 h 577"/>
                <a:gd name="T6" fmla="*/ 51 w 640"/>
                <a:gd name="T7" fmla="*/ 236 h 577"/>
                <a:gd name="T8" fmla="*/ 57 w 640"/>
                <a:gd name="T9" fmla="*/ 195 h 577"/>
                <a:gd name="T10" fmla="*/ 132 w 640"/>
                <a:gd name="T11" fmla="*/ 116 h 577"/>
                <a:gd name="T12" fmla="*/ 187 w 640"/>
                <a:gd name="T13" fmla="*/ 109 h 577"/>
                <a:gd name="T14" fmla="*/ 333 w 640"/>
                <a:gd name="T15" fmla="*/ 53 h 577"/>
                <a:gd name="T16" fmla="*/ 467 w 640"/>
                <a:gd name="T17" fmla="*/ 0 h 577"/>
                <a:gd name="T18" fmla="*/ 540 w 640"/>
                <a:gd name="T19" fmla="*/ 44 h 577"/>
                <a:gd name="T20" fmla="*/ 573 w 640"/>
                <a:gd name="T21" fmla="*/ 128 h 577"/>
                <a:gd name="T22" fmla="*/ 600 w 640"/>
                <a:gd name="T23" fmla="*/ 183 h 577"/>
                <a:gd name="T24" fmla="*/ 636 w 640"/>
                <a:gd name="T25" fmla="*/ 307 h 577"/>
                <a:gd name="T26" fmla="*/ 410 w 640"/>
                <a:gd name="T27" fmla="*/ 512 h 577"/>
                <a:gd name="T28" fmla="*/ 349 w 640"/>
                <a:gd name="T29" fmla="*/ 524 h 577"/>
                <a:gd name="T30" fmla="*/ 169 w 640"/>
                <a:gd name="T31" fmla="*/ 572 h 577"/>
                <a:gd name="T32" fmla="*/ 341 w 640"/>
                <a:gd name="T33" fmla="*/ 49 h 577"/>
                <a:gd name="T34" fmla="*/ 264 w 640"/>
                <a:gd name="T35" fmla="*/ 88 h 577"/>
                <a:gd name="T36" fmla="*/ 163 w 640"/>
                <a:gd name="T37" fmla="*/ 113 h 577"/>
                <a:gd name="T38" fmla="*/ 98 w 640"/>
                <a:gd name="T39" fmla="*/ 132 h 577"/>
                <a:gd name="T40" fmla="*/ 55 w 640"/>
                <a:gd name="T41" fmla="*/ 209 h 577"/>
                <a:gd name="T42" fmla="*/ 41 w 640"/>
                <a:gd name="T43" fmla="*/ 293 h 577"/>
                <a:gd name="T44" fmla="*/ 13 w 640"/>
                <a:gd name="T45" fmla="*/ 344 h 577"/>
                <a:gd name="T46" fmla="*/ 35 w 640"/>
                <a:gd name="T47" fmla="*/ 472 h 577"/>
                <a:gd name="T48" fmla="*/ 147 w 640"/>
                <a:gd name="T49" fmla="*/ 569 h 577"/>
                <a:gd name="T50" fmla="*/ 349 w 640"/>
                <a:gd name="T51" fmla="*/ 523 h 577"/>
                <a:gd name="T52" fmla="*/ 410 w 640"/>
                <a:gd name="T53" fmla="*/ 511 h 577"/>
                <a:gd name="T54" fmla="*/ 635 w 640"/>
                <a:gd name="T55" fmla="*/ 307 h 577"/>
                <a:gd name="T56" fmla="*/ 600 w 640"/>
                <a:gd name="T57" fmla="*/ 183 h 577"/>
                <a:gd name="T58" fmla="*/ 572 w 640"/>
                <a:gd name="T59" fmla="*/ 128 h 577"/>
                <a:gd name="T60" fmla="*/ 540 w 640"/>
                <a:gd name="T61" fmla="*/ 44 h 577"/>
                <a:gd name="T62" fmla="*/ 467 w 640"/>
                <a:gd name="T6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0" h="577">
                  <a:moveTo>
                    <a:pt x="147" y="570"/>
                  </a:moveTo>
                  <a:cubicBezTo>
                    <a:pt x="133" y="568"/>
                    <a:pt x="120" y="563"/>
                    <a:pt x="107" y="555"/>
                  </a:cubicBezTo>
                  <a:cubicBezTo>
                    <a:pt x="75" y="535"/>
                    <a:pt x="55" y="505"/>
                    <a:pt x="35" y="472"/>
                  </a:cubicBezTo>
                  <a:cubicBezTo>
                    <a:pt x="26" y="458"/>
                    <a:pt x="16" y="441"/>
                    <a:pt x="10" y="423"/>
                  </a:cubicBezTo>
                  <a:cubicBezTo>
                    <a:pt x="0" y="395"/>
                    <a:pt x="1" y="368"/>
                    <a:pt x="12" y="343"/>
                  </a:cubicBezTo>
                  <a:cubicBezTo>
                    <a:pt x="16" y="335"/>
                    <a:pt x="21" y="327"/>
                    <a:pt x="26" y="319"/>
                  </a:cubicBezTo>
                  <a:cubicBezTo>
                    <a:pt x="31" y="310"/>
                    <a:pt x="36" y="302"/>
                    <a:pt x="40" y="293"/>
                  </a:cubicBezTo>
                  <a:cubicBezTo>
                    <a:pt x="48" y="274"/>
                    <a:pt x="50" y="255"/>
                    <a:pt x="51" y="236"/>
                  </a:cubicBezTo>
                  <a:cubicBezTo>
                    <a:pt x="52" y="227"/>
                    <a:pt x="53" y="218"/>
                    <a:pt x="54" y="209"/>
                  </a:cubicBezTo>
                  <a:cubicBezTo>
                    <a:pt x="55" y="205"/>
                    <a:pt x="56" y="200"/>
                    <a:pt x="57" y="195"/>
                  </a:cubicBezTo>
                  <a:cubicBezTo>
                    <a:pt x="64" y="168"/>
                    <a:pt x="79" y="144"/>
                    <a:pt x="97" y="131"/>
                  </a:cubicBezTo>
                  <a:cubicBezTo>
                    <a:pt x="107" y="124"/>
                    <a:pt x="119" y="119"/>
                    <a:pt x="132" y="116"/>
                  </a:cubicBezTo>
                  <a:cubicBezTo>
                    <a:pt x="142" y="114"/>
                    <a:pt x="152" y="113"/>
                    <a:pt x="163" y="112"/>
                  </a:cubicBezTo>
                  <a:cubicBezTo>
                    <a:pt x="171" y="111"/>
                    <a:pt x="178" y="110"/>
                    <a:pt x="187" y="109"/>
                  </a:cubicBezTo>
                  <a:cubicBezTo>
                    <a:pt x="211" y="105"/>
                    <a:pt x="237" y="97"/>
                    <a:pt x="263" y="87"/>
                  </a:cubicBezTo>
                  <a:cubicBezTo>
                    <a:pt x="288" y="77"/>
                    <a:pt x="312" y="66"/>
                    <a:pt x="333" y="53"/>
                  </a:cubicBezTo>
                  <a:cubicBezTo>
                    <a:pt x="336" y="52"/>
                    <a:pt x="338" y="50"/>
                    <a:pt x="341" y="49"/>
                  </a:cubicBezTo>
                  <a:cubicBezTo>
                    <a:pt x="381" y="26"/>
                    <a:pt x="426" y="0"/>
                    <a:pt x="467" y="0"/>
                  </a:cubicBezTo>
                  <a:cubicBezTo>
                    <a:pt x="469" y="0"/>
                    <a:pt x="471" y="0"/>
                    <a:pt x="473" y="0"/>
                  </a:cubicBezTo>
                  <a:cubicBezTo>
                    <a:pt x="500" y="2"/>
                    <a:pt x="523" y="17"/>
                    <a:pt x="540" y="44"/>
                  </a:cubicBezTo>
                  <a:cubicBezTo>
                    <a:pt x="551" y="61"/>
                    <a:pt x="558" y="81"/>
                    <a:pt x="564" y="101"/>
                  </a:cubicBezTo>
                  <a:cubicBezTo>
                    <a:pt x="567" y="109"/>
                    <a:pt x="570" y="119"/>
                    <a:pt x="573" y="128"/>
                  </a:cubicBezTo>
                  <a:cubicBezTo>
                    <a:pt x="575" y="132"/>
                    <a:pt x="576" y="136"/>
                    <a:pt x="578" y="140"/>
                  </a:cubicBezTo>
                  <a:cubicBezTo>
                    <a:pt x="585" y="155"/>
                    <a:pt x="593" y="169"/>
                    <a:pt x="600" y="183"/>
                  </a:cubicBezTo>
                  <a:cubicBezTo>
                    <a:pt x="607" y="195"/>
                    <a:pt x="614" y="207"/>
                    <a:pt x="620" y="220"/>
                  </a:cubicBezTo>
                  <a:cubicBezTo>
                    <a:pt x="635" y="253"/>
                    <a:pt x="640" y="280"/>
                    <a:pt x="636" y="307"/>
                  </a:cubicBezTo>
                  <a:cubicBezTo>
                    <a:pt x="630" y="347"/>
                    <a:pt x="600" y="407"/>
                    <a:pt x="495" y="471"/>
                  </a:cubicBezTo>
                  <a:cubicBezTo>
                    <a:pt x="475" y="484"/>
                    <a:pt x="443" y="502"/>
                    <a:pt x="410" y="512"/>
                  </a:cubicBezTo>
                  <a:cubicBezTo>
                    <a:pt x="395" y="516"/>
                    <a:pt x="380" y="519"/>
                    <a:pt x="364" y="522"/>
                  </a:cubicBezTo>
                  <a:cubicBezTo>
                    <a:pt x="360" y="522"/>
                    <a:pt x="354" y="523"/>
                    <a:pt x="349" y="524"/>
                  </a:cubicBezTo>
                  <a:cubicBezTo>
                    <a:pt x="321" y="529"/>
                    <a:pt x="295" y="539"/>
                    <a:pt x="269" y="548"/>
                  </a:cubicBezTo>
                  <a:cubicBezTo>
                    <a:pt x="235" y="560"/>
                    <a:pt x="202" y="572"/>
                    <a:pt x="169" y="572"/>
                  </a:cubicBezTo>
                  <a:cubicBezTo>
                    <a:pt x="162" y="572"/>
                    <a:pt x="154" y="572"/>
                    <a:pt x="147" y="570"/>
                  </a:cubicBezTo>
                  <a:moveTo>
                    <a:pt x="341" y="49"/>
                  </a:moveTo>
                  <a:cubicBezTo>
                    <a:pt x="339" y="51"/>
                    <a:pt x="336" y="53"/>
                    <a:pt x="333" y="54"/>
                  </a:cubicBezTo>
                  <a:cubicBezTo>
                    <a:pt x="312" y="66"/>
                    <a:pt x="289" y="78"/>
                    <a:pt x="264" y="88"/>
                  </a:cubicBezTo>
                  <a:cubicBezTo>
                    <a:pt x="238" y="98"/>
                    <a:pt x="211" y="106"/>
                    <a:pt x="187" y="109"/>
                  </a:cubicBezTo>
                  <a:cubicBezTo>
                    <a:pt x="179" y="111"/>
                    <a:pt x="171" y="112"/>
                    <a:pt x="163" y="113"/>
                  </a:cubicBezTo>
                  <a:cubicBezTo>
                    <a:pt x="152" y="114"/>
                    <a:pt x="142" y="115"/>
                    <a:pt x="132" y="117"/>
                  </a:cubicBezTo>
                  <a:cubicBezTo>
                    <a:pt x="119" y="120"/>
                    <a:pt x="108" y="125"/>
                    <a:pt x="98" y="132"/>
                  </a:cubicBezTo>
                  <a:cubicBezTo>
                    <a:pt x="79" y="145"/>
                    <a:pt x="65" y="168"/>
                    <a:pt x="58" y="196"/>
                  </a:cubicBezTo>
                  <a:cubicBezTo>
                    <a:pt x="57" y="200"/>
                    <a:pt x="56" y="205"/>
                    <a:pt x="55" y="209"/>
                  </a:cubicBezTo>
                  <a:cubicBezTo>
                    <a:pt x="54" y="218"/>
                    <a:pt x="53" y="227"/>
                    <a:pt x="52" y="236"/>
                  </a:cubicBezTo>
                  <a:cubicBezTo>
                    <a:pt x="50" y="255"/>
                    <a:pt x="49" y="274"/>
                    <a:pt x="41" y="293"/>
                  </a:cubicBezTo>
                  <a:cubicBezTo>
                    <a:pt x="37" y="302"/>
                    <a:pt x="32" y="311"/>
                    <a:pt x="26" y="319"/>
                  </a:cubicBezTo>
                  <a:cubicBezTo>
                    <a:pt x="21" y="327"/>
                    <a:pt x="16" y="335"/>
                    <a:pt x="13" y="344"/>
                  </a:cubicBezTo>
                  <a:cubicBezTo>
                    <a:pt x="1" y="368"/>
                    <a:pt x="1" y="395"/>
                    <a:pt x="11" y="423"/>
                  </a:cubicBezTo>
                  <a:cubicBezTo>
                    <a:pt x="17" y="441"/>
                    <a:pt x="27" y="458"/>
                    <a:pt x="35" y="472"/>
                  </a:cubicBezTo>
                  <a:cubicBezTo>
                    <a:pt x="55" y="504"/>
                    <a:pt x="76" y="535"/>
                    <a:pt x="108" y="554"/>
                  </a:cubicBezTo>
                  <a:cubicBezTo>
                    <a:pt x="120" y="562"/>
                    <a:pt x="133" y="567"/>
                    <a:pt x="147" y="569"/>
                  </a:cubicBezTo>
                  <a:cubicBezTo>
                    <a:pt x="186" y="577"/>
                    <a:pt x="226" y="563"/>
                    <a:pt x="269" y="547"/>
                  </a:cubicBezTo>
                  <a:cubicBezTo>
                    <a:pt x="295" y="538"/>
                    <a:pt x="321" y="529"/>
                    <a:pt x="349" y="523"/>
                  </a:cubicBezTo>
                  <a:cubicBezTo>
                    <a:pt x="354" y="522"/>
                    <a:pt x="359" y="522"/>
                    <a:pt x="364" y="521"/>
                  </a:cubicBezTo>
                  <a:cubicBezTo>
                    <a:pt x="379" y="518"/>
                    <a:pt x="395" y="515"/>
                    <a:pt x="410" y="511"/>
                  </a:cubicBezTo>
                  <a:cubicBezTo>
                    <a:pt x="443" y="501"/>
                    <a:pt x="474" y="483"/>
                    <a:pt x="495" y="471"/>
                  </a:cubicBezTo>
                  <a:cubicBezTo>
                    <a:pt x="600" y="407"/>
                    <a:pt x="629" y="346"/>
                    <a:pt x="635" y="307"/>
                  </a:cubicBezTo>
                  <a:cubicBezTo>
                    <a:pt x="639" y="280"/>
                    <a:pt x="634" y="253"/>
                    <a:pt x="619" y="220"/>
                  </a:cubicBezTo>
                  <a:cubicBezTo>
                    <a:pt x="613" y="208"/>
                    <a:pt x="606" y="195"/>
                    <a:pt x="600" y="183"/>
                  </a:cubicBezTo>
                  <a:cubicBezTo>
                    <a:pt x="592" y="169"/>
                    <a:pt x="584" y="155"/>
                    <a:pt x="578" y="140"/>
                  </a:cubicBezTo>
                  <a:cubicBezTo>
                    <a:pt x="576" y="136"/>
                    <a:pt x="574" y="132"/>
                    <a:pt x="572" y="128"/>
                  </a:cubicBezTo>
                  <a:cubicBezTo>
                    <a:pt x="569" y="119"/>
                    <a:pt x="566" y="110"/>
                    <a:pt x="563" y="101"/>
                  </a:cubicBezTo>
                  <a:cubicBezTo>
                    <a:pt x="557" y="81"/>
                    <a:pt x="550" y="61"/>
                    <a:pt x="540" y="44"/>
                  </a:cubicBezTo>
                  <a:cubicBezTo>
                    <a:pt x="522" y="17"/>
                    <a:pt x="500" y="3"/>
                    <a:pt x="473" y="1"/>
                  </a:cubicBezTo>
                  <a:cubicBezTo>
                    <a:pt x="471" y="1"/>
                    <a:pt x="469" y="0"/>
                    <a:pt x="467" y="0"/>
                  </a:cubicBezTo>
                  <a:cubicBezTo>
                    <a:pt x="426" y="0"/>
                    <a:pt x="381" y="26"/>
                    <a:pt x="341" y="4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3" name="Freeform 10">
              <a:extLst>
                <a:ext uri="{FF2B5EF4-FFF2-40B4-BE49-F238E27FC236}">
                  <a16:creationId xmlns:a16="http://schemas.microsoft.com/office/drawing/2014/main" id="{3A49D1B6-F644-411B-8239-29B15F329DAE}"/>
                </a:ext>
              </a:extLst>
            </p:cNvPr>
            <p:cNvSpPr>
              <a:spLocks noEditPoints="1"/>
            </p:cNvSpPr>
            <p:nvPr/>
          </p:nvSpPr>
          <p:spPr bwMode="auto">
            <a:xfrm>
              <a:off x="5774" y="1908"/>
              <a:ext cx="576" cy="519"/>
            </a:xfrm>
            <a:custGeom>
              <a:avLst/>
              <a:gdLst>
                <a:gd name="T0" fmla="*/ 132 w 778"/>
                <a:gd name="T1" fmla="*/ 675 h 702"/>
                <a:gd name="T2" fmla="*/ 12 w 778"/>
                <a:gd name="T3" fmla="*/ 513 h 702"/>
                <a:gd name="T4" fmla="*/ 32 w 778"/>
                <a:gd name="T5" fmla="*/ 384 h 702"/>
                <a:gd name="T6" fmla="*/ 65 w 778"/>
                <a:gd name="T7" fmla="*/ 286 h 702"/>
                <a:gd name="T8" fmla="*/ 73 w 778"/>
                <a:gd name="T9" fmla="*/ 237 h 702"/>
                <a:gd name="T10" fmla="*/ 168 w 778"/>
                <a:gd name="T11" fmla="*/ 145 h 702"/>
                <a:gd name="T12" fmla="*/ 235 w 778"/>
                <a:gd name="T13" fmla="*/ 139 h 702"/>
                <a:gd name="T14" fmla="*/ 410 w 778"/>
                <a:gd name="T15" fmla="*/ 70 h 702"/>
                <a:gd name="T16" fmla="*/ 580 w 778"/>
                <a:gd name="T17" fmla="*/ 4 h 702"/>
                <a:gd name="T18" fmla="*/ 688 w 778"/>
                <a:gd name="T19" fmla="*/ 125 h 702"/>
                <a:gd name="T20" fmla="*/ 705 w 778"/>
                <a:gd name="T21" fmla="*/ 174 h 702"/>
                <a:gd name="T22" fmla="*/ 754 w 778"/>
                <a:gd name="T23" fmla="*/ 269 h 702"/>
                <a:gd name="T24" fmla="*/ 713 w 778"/>
                <a:gd name="T25" fmla="*/ 485 h 702"/>
                <a:gd name="T26" fmla="*/ 502 w 778"/>
                <a:gd name="T27" fmla="*/ 622 h 702"/>
                <a:gd name="T28" fmla="*/ 429 w 778"/>
                <a:gd name="T29" fmla="*/ 637 h 702"/>
                <a:gd name="T30" fmla="*/ 207 w 778"/>
                <a:gd name="T31" fmla="*/ 696 h 702"/>
                <a:gd name="T32" fmla="*/ 414 w 778"/>
                <a:gd name="T33" fmla="*/ 69 h 702"/>
                <a:gd name="T34" fmla="*/ 327 w 778"/>
                <a:gd name="T35" fmla="*/ 114 h 702"/>
                <a:gd name="T36" fmla="*/ 201 w 778"/>
                <a:gd name="T37" fmla="*/ 143 h 702"/>
                <a:gd name="T38" fmla="*/ 124 w 778"/>
                <a:gd name="T39" fmla="*/ 162 h 702"/>
                <a:gd name="T40" fmla="*/ 70 w 778"/>
                <a:gd name="T41" fmla="*/ 253 h 702"/>
                <a:gd name="T42" fmla="*/ 50 w 778"/>
                <a:gd name="T43" fmla="*/ 353 h 702"/>
                <a:gd name="T44" fmla="*/ 15 w 778"/>
                <a:gd name="T45" fmla="*/ 414 h 702"/>
                <a:gd name="T46" fmla="*/ 43 w 778"/>
                <a:gd name="T47" fmla="*/ 572 h 702"/>
                <a:gd name="T48" fmla="*/ 180 w 778"/>
                <a:gd name="T49" fmla="*/ 693 h 702"/>
                <a:gd name="T50" fmla="*/ 429 w 778"/>
                <a:gd name="T51" fmla="*/ 636 h 702"/>
                <a:gd name="T52" fmla="*/ 502 w 778"/>
                <a:gd name="T53" fmla="*/ 622 h 702"/>
                <a:gd name="T54" fmla="*/ 713 w 778"/>
                <a:gd name="T55" fmla="*/ 484 h 702"/>
                <a:gd name="T56" fmla="*/ 754 w 778"/>
                <a:gd name="T57" fmla="*/ 269 h 702"/>
                <a:gd name="T58" fmla="*/ 705 w 778"/>
                <a:gd name="T59" fmla="*/ 174 h 702"/>
                <a:gd name="T60" fmla="*/ 687 w 778"/>
                <a:gd name="T61" fmla="*/ 125 h 702"/>
                <a:gd name="T62" fmla="*/ 580 w 778"/>
                <a:gd name="T63" fmla="*/ 5 h 702"/>
                <a:gd name="T64" fmla="*/ 414 w 778"/>
                <a:gd name="T65" fmla="*/ 69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8" h="702">
                  <a:moveTo>
                    <a:pt x="180" y="694"/>
                  </a:moveTo>
                  <a:cubicBezTo>
                    <a:pt x="163" y="691"/>
                    <a:pt x="147" y="684"/>
                    <a:pt x="132" y="675"/>
                  </a:cubicBezTo>
                  <a:cubicBezTo>
                    <a:pt x="93" y="651"/>
                    <a:pt x="68" y="614"/>
                    <a:pt x="43" y="573"/>
                  </a:cubicBezTo>
                  <a:cubicBezTo>
                    <a:pt x="32" y="555"/>
                    <a:pt x="20" y="535"/>
                    <a:pt x="12" y="513"/>
                  </a:cubicBezTo>
                  <a:cubicBezTo>
                    <a:pt x="0" y="477"/>
                    <a:pt x="1" y="445"/>
                    <a:pt x="15" y="414"/>
                  </a:cubicBezTo>
                  <a:cubicBezTo>
                    <a:pt x="19" y="404"/>
                    <a:pt x="26" y="394"/>
                    <a:pt x="32" y="384"/>
                  </a:cubicBezTo>
                  <a:cubicBezTo>
                    <a:pt x="38" y="374"/>
                    <a:pt x="45" y="363"/>
                    <a:pt x="50" y="352"/>
                  </a:cubicBezTo>
                  <a:cubicBezTo>
                    <a:pt x="59" y="330"/>
                    <a:pt x="62" y="308"/>
                    <a:pt x="65" y="286"/>
                  </a:cubicBezTo>
                  <a:cubicBezTo>
                    <a:pt x="66" y="275"/>
                    <a:pt x="67" y="264"/>
                    <a:pt x="69" y="253"/>
                  </a:cubicBezTo>
                  <a:cubicBezTo>
                    <a:pt x="70" y="247"/>
                    <a:pt x="71" y="242"/>
                    <a:pt x="73" y="237"/>
                  </a:cubicBezTo>
                  <a:cubicBezTo>
                    <a:pt x="79" y="217"/>
                    <a:pt x="93" y="182"/>
                    <a:pt x="124" y="161"/>
                  </a:cubicBezTo>
                  <a:cubicBezTo>
                    <a:pt x="137" y="153"/>
                    <a:pt x="151" y="148"/>
                    <a:pt x="168" y="145"/>
                  </a:cubicBezTo>
                  <a:cubicBezTo>
                    <a:pt x="178" y="144"/>
                    <a:pt x="189" y="143"/>
                    <a:pt x="201" y="142"/>
                  </a:cubicBezTo>
                  <a:cubicBezTo>
                    <a:pt x="212" y="142"/>
                    <a:pt x="223" y="141"/>
                    <a:pt x="235" y="139"/>
                  </a:cubicBezTo>
                  <a:cubicBezTo>
                    <a:pt x="264" y="136"/>
                    <a:pt x="294" y="127"/>
                    <a:pt x="327" y="113"/>
                  </a:cubicBezTo>
                  <a:cubicBezTo>
                    <a:pt x="355" y="101"/>
                    <a:pt x="383" y="86"/>
                    <a:pt x="410" y="70"/>
                  </a:cubicBezTo>
                  <a:cubicBezTo>
                    <a:pt x="413" y="68"/>
                    <a:pt x="413" y="68"/>
                    <a:pt x="413" y="68"/>
                  </a:cubicBezTo>
                  <a:cubicBezTo>
                    <a:pt x="466" y="36"/>
                    <a:pt x="526" y="0"/>
                    <a:pt x="580" y="4"/>
                  </a:cubicBezTo>
                  <a:cubicBezTo>
                    <a:pt x="613" y="7"/>
                    <a:pt x="641" y="26"/>
                    <a:pt x="661" y="59"/>
                  </a:cubicBezTo>
                  <a:cubicBezTo>
                    <a:pt x="673" y="79"/>
                    <a:pt x="680" y="102"/>
                    <a:pt x="688" y="125"/>
                  </a:cubicBezTo>
                  <a:cubicBezTo>
                    <a:pt x="691" y="136"/>
                    <a:pt x="695" y="148"/>
                    <a:pt x="699" y="159"/>
                  </a:cubicBezTo>
                  <a:cubicBezTo>
                    <a:pt x="701" y="164"/>
                    <a:pt x="703" y="169"/>
                    <a:pt x="705" y="174"/>
                  </a:cubicBezTo>
                  <a:cubicBezTo>
                    <a:pt x="713" y="191"/>
                    <a:pt x="722" y="208"/>
                    <a:pt x="731" y="224"/>
                  </a:cubicBezTo>
                  <a:cubicBezTo>
                    <a:pt x="739" y="239"/>
                    <a:pt x="747" y="254"/>
                    <a:pt x="754" y="269"/>
                  </a:cubicBezTo>
                  <a:cubicBezTo>
                    <a:pt x="772" y="308"/>
                    <a:pt x="778" y="340"/>
                    <a:pt x="773" y="373"/>
                  </a:cubicBezTo>
                  <a:cubicBezTo>
                    <a:pt x="767" y="410"/>
                    <a:pt x="747" y="448"/>
                    <a:pt x="713" y="485"/>
                  </a:cubicBezTo>
                  <a:cubicBezTo>
                    <a:pt x="685" y="516"/>
                    <a:pt x="648" y="546"/>
                    <a:pt x="602" y="574"/>
                  </a:cubicBezTo>
                  <a:cubicBezTo>
                    <a:pt x="576" y="591"/>
                    <a:pt x="540" y="611"/>
                    <a:pt x="502" y="622"/>
                  </a:cubicBezTo>
                  <a:cubicBezTo>
                    <a:pt x="484" y="627"/>
                    <a:pt x="466" y="630"/>
                    <a:pt x="449" y="633"/>
                  </a:cubicBezTo>
                  <a:cubicBezTo>
                    <a:pt x="443" y="634"/>
                    <a:pt x="436" y="635"/>
                    <a:pt x="429" y="637"/>
                  </a:cubicBezTo>
                  <a:cubicBezTo>
                    <a:pt x="395" y="643"/>
                    <a:pt x="362" y="655"/>
                    <a:pt x="330" y="666"/>
                  </a:cubicBezTo>
                  <a:cubicBezTo>
                    <a:pt x="287" y="682"/>
                    <a:pt x="247" y="696"/>
                    <a:pt x="207" y="696"/>
                  </a:cubicBezTo>
                  <a:cubicBezTo>
                    <a:pt x="198" y="696"/>
                    <a:pt x="189" y="695"/>
                    <a:pt x="180" y="694"/>
                  </a:cubicBezTo>
                  <a:moveTo>
                    <a:pt x="414" y="69"/>
                  </a:moveTo>
                  <a:cubicBezTo>
                    <a:pt x="411" y="71"/>
                    <a:pt x="411" y="71"/>
                    <a:pt x="411" y="71"/>
                  </a:cubicBezTo>
                  <a:cubicBezTo>
                    <a:pt x="383" y="87"/>
                    <a:pt x="355" y="102"/>
                    <a:pt x="327" y="114"/>
                  </a:cubicBezTo>
                  <a:cubicBezTo>
                    <a:pt x="295" y="127"/>
                    <a:pt x="264" y="136"/>
                    <a:pt x="235" y="140"/>
                  </a:cubicBezTo>
                  <a:cubicBezTo>
                    <a:pt x="223" y="142"/>
                    <a:pt x="212" y="143"/>
                    <a:pt x="201" y="143"/>
                  </a:cubicBezTo>
                  <a:cubicBezTo>
                    <a:pt x="189" y="144"/>
                    <a:pt x="179" y="145"/>
                    <a:pt x="168" y="146"/>
                  </a:cubicBezTo>
                  <a:cubicBezTo>
                    <a:pt x="151" y="149"/>
                    <a:pt x="137" y="154"/>
                    <a:pt x="124" y="162"/>
                  </a:cubicBezTo>
                  <a:cubicBezTo>
                    <a:pt x="93" y="182"/>
                    <a:pt x="79" y="217"/>
                    <a:pt x="74" y="237"/>
                  </a:cubicBezTo>
                  <a:cubicBezTo>
                    <a:pt x="72" y="242"/>
                    <a:pt x="71" y="248"/>
                    <a:pt x="70" y="253"/>
                  </a:cubicBezTo>
                  <a:cubicBezTo>
                    <a:pt x="68" y="264"/>
                    <a:pt x="67" y="275"/>
                    <a:pt x="65" y="286"/>
                  </a:cubicBezTo>
                  <a:cubicBezTo>
                    <a:pt x="63" y="308"/>
                    <a:pt x="60" y="331"/>
                    <a:pt x="50" y="353"/>
                  </a:cubicBezTo>
                  <a:cubicBezTo>
                    <a:pt x="46" y="363"/>
                    <a:pt x="39" y="374"/>
                    <a:pt x="33" y="384"/>
                  </a:cubicBezTo>
                  <a:cubicBezTo>
                    <a:pt x="27" y="394"/>
                    <a:pt x="20" y="404"/>
                    <a:pt x="15" y="414"/>
                  </a:cubicBezTo>
                  <a:cubicBezTo>
                    <a:pt x="2" y="445"/>
                    <a:pt x="1" y="477"/>
                    <a:pt x="13" y="512"/>
                  </a:cubicBezTo>
                  <a:cubicBezTo>
                    <a:pt x="21" y="534"/>
                    <a:pt x="33" y="555"/>
                    <a:pt x="43" y="572"/>
                  </a:cubicBezTo>
                  <a:cubicBezTo>
                    <a:pt x="69" y="614"/>
                    <a:pt x="93" y="650"/>
                    <a:pt x="132" y="674"/>
                  </a:cubicBezTo>
                  <a:cubicBezTo>
                    <a:pt x="148" y="684"/>
                    <a:pt x="163" y="690"/>
                    <a:pt x="180" y="693"/>
                  </a:cubicBezTo>
                  <a:cubicBezTo>
                    <a:pt x="229" y="702"/>
                    <a:pt x="278" y="684"/>
                    <a:pt x="329" y="666"/>
                  </a:cubicBezTo>
                  <a:cubicBezTo>
                    <a:pt x="361" y="654"/>
                    <a:pt x="394" y="642"/>
                    <a:pt x="429" y="636"/>
                  </a:cubicBezTo>
                  <a:cubicBezTo>
                    <a:pt x="436" y="635"/>
                    <a:pt x="442" y="634"/>
                    <a:pt x="449" y="633"/>
                  </a:cubicBezTo>
                  <a:cubicBezTo>
                    <a:pt x="466" y="630"/>
                    <a:pt x="484" y="627"/>
                    <a:pt x="502" y="622"/>
                  </a:cubicBezTo>
                  <a:cubicBezTo>
                    <a:pt x="540" y="610"/>
                    <a:pt x="575" y="590"/>
                    <a:pt x="602" y="573"/>
                  </a:cubicBezTo>
                  <a:cubicBezTo>
                    <a:pt x="647" y="545"/>
                    <a:pt x="684" y="515"/>
                    <a:pt x="713" y="484"/>
                  </a:cubicBezTo>
                  <a:cubicBezTo>
                    <a:pt x="746" y="447"/>
                    <a:pt x="766" y="410"/>
                    <a:pt x="772" y="373"/>
                  </a:cubicBezTo>
                  <a:cubicBezTo>
                    <a:pt x="777" y="340"/>
                    <a:pt x="771" y="308"/>
                    <a:pt x="754" y="269"/>
                  </a:cubicBezTo>
                  <a:cubicBezTo>
                    <a:pt x="747" y="254"/>
                    <a:pt x="738" y="239"/>
                    <a:pt x="730" y="224"/>
                  </a:cubicBezTo>
                  <a:cubicBezTo>
                    <a:pt x="721" y="208"/>
                    <a:pt x="712" y="191"/>
                    <a:pt x="705" y="174"/>
                  </a:cubicBezTo>
                  <a:cubicBezTo>
                    <a:pt x="702" y="169"/>
                    <a:pt x="700" y="164"/>
                    <a:pt x="698" y="159"/>
                  </a:cubicBezTo>
                  <a:cubicBezTo>
                    <a:pt x="694" y="148"/>
                    <a:pt x="690" y="137"/>
                    <a:pt x="687" y="125"/>
                  </a:cubicBezTo>
                  <a:cubicBezTo>
                    <a:pt x="680" y="103"/>
                    <a:pt x="672" y="79"/>
                    <a:pt x="660" y="60"/>
                  </a:cubicBezTo>
                  <a:cubicBezTo>
                    <a:pt x="640" y="26"/>
                    <a:pt x="613" y="8"/>
                    <a:pt x="580" y="5"/>
                  </a:cubicBezTo>
                  <a:cubicBezTo>
                    <a:pt x="577" y="5"/>
                    <a:pt x="574" y="5"/>
                    <a:pt x="571" y="5"/>
                  </a:cubicBezTo>
                  <a:cubicBezTo>
                    <a:pt x="520" y="5"/>
                    <a:pt x="463" y="39"/>
                    <a:pt x="414" y="6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4" name="Freeform 11">
              <a:extLst>
                <a:ext uri="{FF2B5EF4-FFF2-40B4-BE49-F238E27FC236}">
                  <a16:creationId xmlns:a16="http://schemas.microsoft.com/office/drawing/2014/main" id="{2878C7D4-DFB6-48F4-9170-3013B1215853}"/>
                </a:ext>
              </a:extLst>
            </p:cNvPr>
            <p:cNvSpPr>
              <a:spLocks noEditPoints="1"/>
            </p:cNvSpPr>
            <p:nvPr/>
          </p:nvSpPr>
          <p:spPr bwMode="auto">
            <a:xfrm>
              <a:off x="5706" y="1879"/>
              <a:ext cx="678" cy="610"/>
            </a:xfrm>
            <a:custGeom>
              <a:avLst/>
              <a:gdLst>
                <a:gd name="T0" fmla="*/ 156 w 916"/>
                <a:gd name="T1" fmla="*/ 792 h 824"/>
                <a:gd name="T2" fmla="*/ 15 w 916"/>
                <a:gd name="T3" fmla="*/ 599 h 824"/>
                <a:gd name="T4" fmla="*/ 38 w 916"/>
                <a:gd name="T5" fmla="*/ 446 h 824"/>
                <a:gd name="T6" fmla="*/ 78 w 916"/>
                <a:gd name="T7" fmla="*/ 332 h 824"/>
                <a:gd name="T8" fmla="*/ 89 w 916"/>
                <a:gd name="T9" fmla="*/ 275 h 824"/>
                <a:gd name="T10" fmla="*/ 203 w 916"/>
                <a:gd name="T11" fmla="*/ 172 h 824"/>
                <a:gd name="T12" fmla="*/ 284 w 916"/>
                <a:gd name="T13" fmla="*/ 167 h 824"/>
                <a:gd name="T14" fmla="*/ 487 w 916"/>
                <a:gd name="T15" fmla="*/ 83 h 824"/>
                <a:gd name="T16" fmla="*/ 781 w 916"/>
                <a:gd name="T17" fmla="*/ 72 h 824"/>
                <a:gd name="T18" fmla="*/ 825 w 916"/>
                <a:gd name="T19" fmla="*/ 188 h 824"/>
                <a:gd name="T20" fmla="*/ 862 w 916"/>
                <a:gd name="T21" fmla="*/ 262 h 824"/>
                <a:gd name="T22" fmla="*/ 910 w 916"/>
                <a:gd name="T23" fmla="*/ 435 h 824"/>
                <a:gd name="T24" fmla="*/ 709 w 916"/>
                <a:gd name="T25" fmla="*/ 673 h 824"/>
                <a:gd name="T26" fmla="*/ 533 w 916"/>
                <a:gd name="T27" fmla="*/ 742 h 824"/>
                <a:gd name="T28" fmla="*/ 390 w 916"/>
                <a:gd name="T29" fmla="*/ 782 h 824"/>
                <a:gd name="T30" fmla="*/ 214 w 916"/>
                <a:gd name="T31" fmla="*/ 814 h 824"/>
                <a:gd name="T32" fmla="*/ 391 w 916"/>
                <a:gd name="T33" fmla="*/ 136 h 824"/>
                <a:gd name="T34" fmla="*/ 240 w 916"/>
                <a:gd name="T35" fmla="*/ 170 h 824"/>
                <a:gd name="T36" fmla="*/ 151 w 916"/>
                <a:gd name="T37" fmla="*/ 189 h 824"/>
                <a:gd name="T38" fmla="*/ 85 w 916"/>
                <a:gd name="T39" fmla="*/ 293 h 824"/>
                <a:gd name="T40" fmla="*/ 60 w 916"/>
                <a:gd name="T41" fmla="*/ 409 h 824"/>
                <a:gd name="T42" fmla="*/ 18 w 916"/>
                <a:gd name="T43" fmla="*/ 482 h 824"/>
                <a:gd name="T44" fmla="*/ 51 w 916"/>
                <a:gd name="T45" fmla="*/ 670 h 824"/>
                <a:gd name="T46" fmla="*/ 214 w 916"/>
                <a:gd name="T47" fmla="*/ 814 h 824"/>
                <a:gd name="T48" fmla="*/ 509 w 916"/>
                <a:gd name="T49" fmla="*/ 745 h 824"/>
                <a:gd name="T50" fmla="*/ 593 w 916"/>
                <a:gd name="T51" fmla="*/ 729 h 824"/>
                <a:gd name="T52" fmla="*/ 839 w 916"/>
                <a:gd name="T53" fmla="*/ 567 h 824"/>
                <a:gd name="T54" fmla="*/ 888 w 916"/>
                <a:gd name="T55" fmla="*/ 316 h 824"/>
                <a:gd name="T56" fmla="*/ 832 w 916"/>
                <a:gd name="T57" fmla="*/ 205 h 824"/>
                <a:gd name="T58" fmla="*/ 810 w 916"/>
                <a:gd name="T59" fmla="*/ 147 h 824"/>
                <a:gd name="T60" fmla="*/ 687 w 916"/>
                <a:gd name="T61" fmla="*/ 7 h 824"/>
                <a:gd name="T62" fmla="*/ 488 w 916"/>
                <a:gd name="T63" fmla="*/ 84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6" h="824">
                  <a:moveTo>
                    <a:pt x="214" y="814"/>
                  </a:moveTo>
                  <a:cubicBezTo>
                    <a:pt x="193" y="811"/>
                    <a:pt x="175" y="803"/>
                    <a:pt x="156" y="792"/>
                  </a:cubicBezTo>
                  <a:cubicBezTo>
                    <a:pt x="110" y="764"/>
                    <a:pt x="81" y="720"/>
                    <a:pt x="51" y="670"/>
                  </a:cubicBezTo>
                  <a:cubicBezTo>
                    <a:pt x="38" y="650"/>
                    <a:pt x="24" y="625"/>
                    <a:pt x="15" y="599"/>
                  </a:cubicBezTo>
                  <a:cubicBezTo>
                    <a:pt x="0" y="557"/>
                    <a:pt x="1" y="519"/>
                    <a:pt x="18" y="482"/>
                  </a:cubicBezTo>
                  <a:cubicBezTo>
                    <a:pt x="23" y="470"/>
                    <a:pt x="31" y="457"/>
                    <a:pt x="38" y="446"/>
                  </a:cubicBezTo>
                  <a:cubicBezTo>
                    <a:pt x="46" y="434"/>
                    <a:pt x="54" y="421"/>
                    <a:pt x="60" y="409"/>
                  </a:cubicBezTo>
                  <a:cubicBezTo>
                    <a:pt x="71" y="384"/>
                    <a:pt x="74" y="358"/>
                    <a:pt x="78" y="332"/>
                  </a:cubicBezTo>
                  <a:cubicBezTo>
                    <a:pt x="80" y="319"/>
                    <a:pt x="81" y="306"/>
                    <a:pt x="84" y="293"/>
                  </a:cubicBezTo>
                  <a:cubicBezTo>
                    <a:pt x="85" y="287"/>
                    <a:pt x="87" y="281"/>
                    <a:pt x="89" y="275"/>
                  </a:cubicBezTo>
                  <a:cubicBezTo>
                    <a:pt x="96" y="252"/>
                    <a:pt x="113" y="211"/>
                    <a:pt x="151" y="188"/>
                  </a:cubicBezTo>
                  <a:cubicBezTo>
                    <a:pt x="166" y="179"/>
                    <a:pt x="183" y="174"/>
                    <a:pt x="203" y="172"/>
                  </a:cubicBezTo>
                  <a:cubicBezTo>
                    <a:pt x="215" y="170"/>
                    <a:pt x="227" y="170"/>
                    <a:pt x="240" y="170"/>
                  </a:cubicBezTo>
                  <a:cubicBezTo>
                    <a:pt x="254" y="169"/>
                    <a:pt x="268" y="169"/>
                    <a:pt x="284" y="167"/>
                  </a:cubicBezTo>
                  <a:cubicBezTo>
                    <a:pt x="316" y="164"/>
                    <a:pt x="352" y="153"/>
                    <a:pt x="390" y="136"/>
                  </a:cubicBezTo>
                  <a:cubicBezTo>
                    <a:pt x="421" y="122"/>
                    <a:pt x="454" y="104"/>
                    <a:pt x="487" y="83"/>
                  </a:cubicBezTo>
                  <a:cubicBezTo>
                    <a:pt x="547" y="46"/>
                    <a:pt x="622" y="0"/>
                    <a:pt x="687" y="6"/>
                  </a:cubicBezTo>
                  <a:cubicBezTo>
                    <a:pt x="726" y="10"/>
                    <a:pt x="759" y="32"/>
                    <a:pt x="781" y="72"/>
                  </a:cubicBezTo>
                  <a:cubicBezTo>
                    <a:pt x="795" y="94"/>
                    <a:pt x="803" y="121"/>
                    <a:pt x="811" y="147"/>
                  </a:cubicBezTo>
                  <a:cubicBezTo>
                    <a:pt x="816" y="160"/>
                    <a:pt x="820" y="174"/>
                    <a:pt x="825" y="188"/>
                  </a:cubicBezTo>
                  <a:cubicBezTo>
                    <a:pt x="827" y="193"/>
                    <a:pt x="830" y="199"/>
                    <a:pt x="832" y="205"/>
                  </a:cubicBezTo>
                  <a:cubicBezTo>
                    <a:pt x="841" y="225"/>
                    <a:pt x="852" y="244"/>
                    <a:pt x="862" y="262"/>
                  </a:cubicBezTo>
                  <a:cubicBezTo>
                    <a:pt x="871" y="279"/>
                    <a:pt x="881" y="297"/>
                    <a:pt x="889" y="315"/>
                  </a:cubicBezTo>
                  <a:cubicBezTo>
                    <a:pt x="910" y="360"/>
                    <a:pt x="916" y="397"/>
                    <a:pt x="910" y="435"/>
                  </a:cubicBezTo>
                  <a:cubicBezTo>
                    <a:pt x="903" y="479"/>
                    <a:pt x="880" y="523"/>
                    <a:pt x="840" y="567"/>
                  </a:cubicBezTo>
                  <a:cubicBezTo>
                    <a:pt x="806" y="604"/>
                    <a:pt x="763" y="640"/>
                    <a:pt x="709" y="673"/>
                  </a:cubicBezTo>
                  <a:cubicBezTo>
                    <a:pt x="678" y="693"/>
                    <a:pt x="637" y="717"/>
                    <a:pt x="594" y="730"/>
                  </a:cubicBezTo>
                  <a:cubicBezTo>
                    <a:pt x="573" y="736"/>
                    <a:pt x="553" y="739"/>
                    <a:pt x="533" y="742"/>
                  </a:cubicBezTo>
                  <a:cubicBezTo>
                    <a:pt x="525" y="743"/>
                    <a:pt x="517" y="745"/>
                    <a:pt x="510" y="746"/>
                  </a:cubicBezTo>
                  <a:cubicBezTo>
                    <a:pt x="468" y="754"/>
                    <a:pt x="429" y="768"/>
                    <a:pt x="390" y="782"/>
                  </a:cubicBezTo>
                  <a:cubicBezTo>
                    <a:pt x="340" y="800"/>
                    <a:pt x="293" y="817"/>
                    <a:pt x="246" y="817"/>
                  </a:cubicBezTo>
                  <a:cubicBezTo>
                    <a:pt x="235" y="817"/>
                    <a:pt x="224" y="816"/>
                    <a:pt x="214" y="814"/>
                  </a:cubicBezTo>
                  <a:moveTo>
                    <a:pt x="488" y="84"/>
                  </a:moveTo>
                  <a:cubicBezTo>
                    <a:pt x="454" y="105"/>
                    <a:pt x="421" y="123"/>
                    <a:pt x="391" y="136"/>
                  </a:cubicBezTo>
                  <a:cubicBezTo>
                    <a:pt x="352" y="154"/>
                    <a:pt x="316" y="164"/>
                    <a:pt x="284" y="168"/>
                  </a:cubicBezTo>
                  <a:cubicBezTo>
                    <a:pt x="268" y="170"/>
                    <a:pt x="254" y="170"/>
                    <a:pt x="240" y="170"/>
                  </a:cubicBezTo>
                  <a:cubicBezTo>
                    <a:pt x="227" y="171"/>
                    <a:pt x="215" y="171"/>
                    <a:pt x="203" y="172"/>
                  </a:cubicBezTo>
                  <a:cubicBezTo>
                    <a:pt x="183" y="175"/>
                    <a:pt x="166" y="180"/>
                    <a:pt x="151" y="189"/>
                  </a:cubicBezTo>
                  <a:cubicBezTo>
                    <a:pt x="114" y="212"/>
                    <a:pt x="97" y="252"/>
                    <a:pt x="90" y="275"/>
                  </a:cubicBezTo>
                  <a:cubicBezTo>
                    <a:pt x="88" y="281"/>
                    <a:pt x="86" y="287"/>
                    <a:pt x="85" y="293"/>
                  </a:cubicBezTo>
                  <a:cubicBezTo>
                    <a:pt x="82" y="306"/>
                    <a:pt x="80" y="320"/>
                    <a:pt x="79" y="332"/>
                  </a:cubicBezTo>
                  <a:cubicBezTo>
                    <a:pt x="75" y="358"/>
                    <a:pt x="72" y="384"/>
                    <a:pt x="60" y="409"/>
                  </a:cubicBezTo>
                  <a:cubicBezTo>
                    <a:pt x="55" y="422"/>
                    <a:pt x="47" y="434"/>
                    <a:pt x="39" y="446"/>
                  </a:cubicBezTo>
                  <a:cubicBezTo>
                    <a:pt x="32" y="458"/>
                    <a:pt x="24" y="470"/>
                    <a:pt x="18" y="482"/>
                  </a:cubicBezTo>
                  <a:cubicBezTo>
                    <a:pt x="2" y="519"/>
                    <a:pt x="1" y="557"/>
                    <a:pt x="16" y="599"/>
                  </a:cubicBezTo>
                  <a:cubicBezTo>
                    <a:pt x="25" y="625"/>
                    <a:pt x="39" y="649"/>
                    <a:pt x="51" y="670"/>
                  </a:cubicBezTo>
                  <a:cubicBezTo>
                    <a:pt x="82" y="720"/>
                    <a:pt x="111" y="763"/>
                    <a:pt x="157" y="791"/>
                  </a:cubicBezTo>
                  <a:cubicBezTo>
                    <a:pt x="175" y="803"/>
                    <a:pt x="194" y="810"/>
                    <a:pt x="214" y="814"/>
                  </a:cubicBezTo>
                  <a:cubicBezTo>
                    <a:pt x="271" y="824"/>
                    <a:pt x="329" y="803"/>
                    <a:pt x="390" y="781"/>
                  </a:cubicBezTo>
                  <a:cubicBezTo>
                    <a:pt x="428" y="767"/>
                    <a:pt x="468" y="753"/>
                    <a:pt x="509" y="745"/>
                  </a:cubicBezTo>
                  <a:cubicBezTo>
                    <a:pt x="517" y="744"/>
                    <a:pt x="525" y="743"/>
                    <a:pt x="533" y="741"/>
                  </a:cubicBezTo>
                  <a:cubicBezTo>
                    <a:pt x="553" y="738"/>
                    <a:pt x="573" y="735"/>
                    <a:pt x="593" y="729"/>
                  </a:cubicBezTo>
                  <a:cubicBezTo>
                    <a:pt x="637" y="716"/>
                    <a:pt x="678" y="692"/>
                    <a:pt x="709" y="673"/>
                  </a:cubicBezTo>
                  <a:cubicBezTo>
                    <a:pt x="762" y="639"/>
                    <a:pt x="806" y="604"/>
                    <a:pt x="839" y="567"/>
                  </a:cubicBezTo>
                  <a:cubicBezTo>
                    <a:pt x="879" y="523"/>
                    <a:pt x="903" y="479"/>
                    <a:pt x="909" y="435"/>
                  </a:cubicBezTo>
                  <a:cubicBezTo>
                    <a:pt x="915" y="397"/>
                    <a:pt x="909" y="360"/>
                    <a:pt x="888" y="316"/>
                  </a:cubicBezTo>
                  <a:cubicBezTo>
                    <a:pt x="880" y="298"/>
                    <a:pt x="870" y="280"/>
                    <a:pt x="861" y="263"/>
                  </a:cubicBezTo>
                  <a:cubicBezTo>
                    <a:pt x="851" y="244"/>
                    <a:pt x="840" y="225"/>
                    <a:pt x="832" y="205"/>
                  </a:cubicBezTo>
                  <a:cubicBezTo>
                    <a:pt x="829" y="200"/>
                    <a:pt x="827" y="194"/>
                    <a:pt x="825" y="188"/>
                  </a:cubicBezTo>
                  <a:cubicBezTo>
                    <a:pt x="819" y="175"/>
                    <a:pt x="815" y="161"/>
                    <a:pt x="810" y="147"/>
                  </a:cubicBezTo>
                  <a:cubicBezTo>
                    <a:pt x="802" y="121"/>
                    <a:pt x="794" y="95"/>
                    <a:pt x="781" y="72"/>
                  </a:cubicBezTo>
                  <a:cubicBezTo>
                    <a:pt x="758" y="33"/>
                    <a:pt x="726" y="10"/>
                    <a:pt x="687" y="7"/>
                  </a:cubicBezTo>
                  <a:cubicBezTo>
                    <a:pt x="683" y="6"/>
                    <a:pt x="679" y="6"/>
                    <a:pt x="676" y="6"/>
                  </a:cubicBezTo>
                  <a:cubicBezTo>
                    <a:pt x="613" y="6"/>
                    <a:pt x="544" y="49"/>
                    <a:pt x="488" y="8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5" name="Freeform 12">
              <a:extLst>
                <a:ext uri="{FF2B5EF4-FFF2-40B4-BE49-F238E27FC236}">
                  <a16:creationId xmlns:a16="http://schemas.microsoft.com/office/drawing/2014/main" id="{2B58C287-5F1E-4667-B315-586F482B78E7}"/>
                </a:ext>
              </a:extLst>
            </p:cNvPr>
            <p:cNvSpPr>
              <a:spLocks noEditPoints="1"/>
            </p:cNvSpPr>
            <p:nvPr/>
          </p:nvSpPr>
          <p:spPr bwMode="auto">
            <a:xfrm>
              <a:off x="5636" y="1849"/>
              <a:ext cx="784" cy="699"/>
            </a:xfrm>
            <a:custGeom>
              <a:avLst/>
              <a:gdLst>
                <a:gd name="T0" fmla="*/ 249 w 1060"/>
                <a:gd name="T1" fmla="*/ 940 h 945"/>
                <a:gd name="T2" fmla="*/ 182 w 1060"/>
                <a:gd name="T3" fmla="*/ 914 h 945"/>
                <a:gd name="T4" fmla="*/ 59 w 1060"/>
                <a:gd name="T5" fmla="*/ 771 h 945"/>
                <a:gd name="T6" fmla="*/ 17 w 1060"/>
                <a:gd name="T7" fmla="*/ 689 h 945"/>
                <a:gd name="T8" fmla="*/ 21 w 1060"/>
                <a:gd name="T9" fmla="*/ 551 h 945"/>
                <a:gd name="T10" fmla="*/ 45 w 1060"/>
                <a:gd name="T11" fmla="*/ 508 h 945"/>
                <a:gd name="T12" fmla="*/ 70 w 1060"/>
                <a:gd name="T13" fmla="*/ 466 h 945"/>
                <a:gd name="T14" fmla="*/ 91 w 1060"/>
                <a:gd name="T15" fmla="*/ 380 h 945"/>
                <a:gd name="T16" fmla="*/ 99 w 1060"/>
                <a:gd name="T17" fmla="*/ 335 h 945"/>
                <a:gd name="T18" fmla="*/ 105 w 1060"/>
                <a:gd name="T19" fmla="*/ 314 h 945"/>
                <a:gd name="T20" fmla="*/ 179 w 1060"/>
                <a:gd name="T21" fmla="*/ 215 h 945"/>
                <a:gd name="T22" fmla="*/ 242 w 1060"/>
                <a:gd name="T23" fmla="*/ 197 h 945"/>
                <a:gd name="T24" fmla="*/ 283 w 1060"/>
                <a:gd name="T25" fmla="*/ 196 h 945"/>
                <a:gd name="T26" fmla="*/ 335 w 1060"/>
                <a:gd name="T27" fmla="*/ 194 h 945"/>
                <a:gd name="T28" fmla="*/ 456 w 1060"/>
                <a:gd name="T29" fmla="*/ 158 h 945"/>
                <a:gd name="T30" fmla="*/ 566 w 1060"/>
                <a:gd name="T31" fmla="*/ 96 h 945"/>
                <a:gd name="T32" fmla="*/ 798 w 1060"/>
                <a:gd name="T33" fmla="*/ 7 h 945"/>
                <a:gd name="T34" fmla="*/ 908 w 1060"/>
                <a:gd name="T35" fmla="*/ 85 h 945"/>
                <a:gd name="T36" fmla="*/ 941 w 1060"/>
                <a:gd name="T37" fmla="*/ 169 h 945"/>
                <a:gd name="T38" fmla="*/ 957 w 1060"/>
                <a:gd name="T39" fmla="*/ 217 h 945"/>
                <a:gd name="T40" fmla="*/ 965 w 1060"/>
                <a:gd name="T41" fmla="*/ 237 h 945"/>
                <a:gd name="T42" fmla="*/ 998 w 1060"/>
                <a:gd name="T43" fmla="*/ 301 h 945"/>
                <a:gd name="T44" fmla="*/ 1030 w 1060"/>
                <a:gd name="T45" fmla="*/ 362 h 945"/>
                <a:gd name="T46" fmla="*/ 1054 w 1060"/>
                <a:gd name="T47" fmla="*/ 501 h 945"/>
                <a:gd name="T48" fmla="*/ 821 w 1060"/>
                <a:gd name="T49" fmla="*/ 778 h 945"/>
                <a:gd name="T50" fmla="*/ 689 w 1060"/>
                <a:gd name="T51" fmla="*/ 843 h 945"/>
                <a:gd name="T52" fmla="*/ 621 w 1060"/>
                <a:gd name="T53" fmla="*/ 856 h 945"/>
                <a:gd name="T54" fmla="*/ 593 w 1060"/>
                <a:gd name="T55" fmla="*/ 861 h 945"/>
                <a:gd name="T56" fmla="*/ 455 w 1060"/>
                <a:gd name="T57" fmla="*/ 902 h 945"/>
                <a:gd name="T58" fmla="*/ 287 w 1060"/>
                <a:gd name="T59" fmla="*/ 943 h 945"/>
                <a:gd name="T60" fmla="*/ 249 w 1060"/>
                <a:gd name="T61" fmla="*/ 940 h 945"/>
                <a:gd name="T62" fmla="*/ 570 w 1060"/>
                <a:gd name="T63" fmla="*/ 102 h 945"/>
                <a:gd name="T64" fmla="*/ 459 w 1060"/>
                <a:gd name="T65" fmla="*/ 164 h 945"/>
                <a:gd name="T66" fmla="*/ 335 w 1060"/>
                <a:gd name="T67" fmla="*/ 201 h 945"/>
                <a:gd name="T68" fmla="*/ 283 w 1060"/>
                <a:gd name="T69" fmla="*/ 203 h 945"/>
                <a:gd name="T70" fmla="*/ 242 w 1060"/>
                <a:gd name="T71" fmla="*/ 204 h 945"/>
                <a:gd name="T72" fmla="*/ 183 w 1060"/>
                <a:gd name="T73" fmla="*/ 221 h 945"/>
                <a:gd name="T74" fmla="*/ 112 w 1060"/>
                <a:gd name="T75" fmla="*/ 316 h 945"/>
                <a:gd name="T76" fmla="*/ 106 w 1060"/>
                <a:gd name="T77" fmla="*/ 337 h 945"/>
                <a:gd name="T78" fmla="*/ 98 w 1060"/>
                <a:gd name="T79" fmla="*/ 381 h 945"/>
                <a:gd name="T80" fmla="*/ 76 w 1060"/>
                <a:gd name="T81" fmla="*/ 469 h 945"/>
                <a:gd name="T82" fmla="*/ 51 w 1060"/>
                <a:gd name="T83" fmla="*/ 512 h 945"/>
                <a:gd name="T84" fmla="*/ 27 w 1060"/>
                <a:gd name="T85" fmla="*/ 554 h 945"/>
                <a:gd name="T86" fmla="*/ 24 w 1060"/>
                <a:gd name="T87" fmla="*/ 686 h 945"/>
                <a:gd name="T88" fmla="*/ 65 w 1060"/>
                <a:gd name="T89" fmla="*/ 768 h 945"/>
                <a:gd name="T90" fmla="*/ 186 w 1060"/>
                <a:gd name="T91" fmla="*/ 908 h 945"/>
                <a:gd name="T92" fmla="*/ 251 w 1060"/>
                <a:gd name="T93" fmla="*/ 933 h 945"/>
                <a:gd name="T94" fmla="*/ 453 w 1060"/>
                <a:gd name="T95" fmla="*/ 896 h 945"/>
                <a:gd name="T96" fmla="*/ 592 w 1060"/>
                <a:gd name="T97" fmla="*/ 854 h 945"/>
                <a:gd name="T98" fmla="*/ 620 w 1060"/>
                <a:gd name="T99" fmla="*/ 849 h 945"/>
                <a:gd name="T100" fmla="*/ 687 w 1060"/>
                <a:gd name="T101" fmla="*/ 836 h 945"/>
                <a:gd name="T102" fmla="*/ 817 w 1060"/>
                <a:gd name="T103" fmla="*/ 772 h 945"/>
                <a:gd name="T104" fmla="*/ 1047 w 1060"/>
                <a:gd name="T105" fmla="*/ 499 h 945"/>
                <a:gd name="T106" fmla="*/ 1023 w 1060"/>
                <a:gd name="T107" fmla="*/ 365 h 945"/>
                <a:gd name="T108" fmla="*/ 992 w 1060"/>
                <a:gd name="T109" fmla="*/ 304 h 945"/>
                <a:gd name="T110" fmla="*/ 959 w 1060"/>
                <a:gd name="T111" fmla="*/ 240 h 945"/>
                <a:gd name="T112" fmla="*/ 951 w 1060"/>
                <a:gd name="T113" fmla="*/ 220 h 945"/>
                <a:gd name="T114" fmla="*/ 934 w 1060"/>
                <a:gd name="T115" fmla="*/ 171 h 945"/>
                <a:gd name="T116" fmla="*/ 902 w 1060"/>
                <a:gd name="T117" fmla="*/ 88 h 945"/>
                <a:gd name="T118" fmla="*/ 797 w 1060"/>
                <a:gd name="T119" fmla="*/ 14 h 945"/>
                <a:gd name="T120" fmla="*/ 783 w 1060"/>
                <a:gd name="T121" fmla="*/ 13 h 945"/>
                <a:gd name="T122" fmla="*/ 570 w 1060"/>
                <a:gd name="T123" fmla="*/ 102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0" h="945">
                  <a:moveTo>
                    <a:pt x="249" y="940"/>
                  </a:moveTo>
                  <a:cubicBezTo>
                    <a:pt x="226" y="936"/>
                    <a:pt x="204" y="927"/>
                    <a:pt x="182" y="914"/>
                  </a:cubicBezTo>
                  <a:cubicBezTo>
                    <a:pt x="124" y="878"/>
                    <a:pt x="88" y="819"/>
                    <a:pt x="59" y="771"/>
                  </a:cubicBezTo>
                  <a:cubicBezTo>
                    <a:pt x="45" y="747"/>
                    <a:pt x="28" y="719"/>
                    <a:pt x="17" y="689"/>
                  </a:cubicBezTo>
                  <a:cubicBezTo>
                    <a:pt x="0" y="639"/>
                    <a:pt x="1" y="594"/>
                    <a:pt x="21" y="551"/>
                  </a:cubicBezTo>
                  <a:cubicBezTo>
                    <a:pt x="27" y="536"/>
                    <a:pt x="37" y="522"/>
                    <a:pt x="45" y="508"/>
                  </a:cubicBezTo>
                  <a:cubicBezTo>
                    <a:pt x="54" y="494"/>
                    <a:pt x="63" y="480"/>
                    <a:pt x="70" y="466"/>
                  </a:cubicBezTo>
                  <a:cubicBezTo>
                    <a:pt x="83" y="438"/>
                    <a:pt x="87" y="409"/>
                    <a:pt x="91" y="380"/>
                  </a:cubicBezTo>
                  <a:cubicBezTo>
                    <a:pt x="93" y="366"/>
                    <a:pt x="96" y="350"/>
                    <a:pt x="99" y="335"/>
                  </a:cubicBezTo>
                  <a:cubicBezTo>
                    <a:pt x="101" y="328"/>
                    <a:pt x="103" y="321"/>
                    <a:pt x="105" y="314"/>
                  </a:cubicBezTo>
                  <a:cubicBezTo>
                    <a:pt x="114" y="288"/>
                    <a:pt x="135" y="240"/>
                    <a:pt x="179" y="215"/>
                  </a:cubicBezTo>
                  <a:cubicBezTo>
                    <a:pt x="197" y="204"/>
                    <a:pt x="217" y="199"/>
                    <a:pt x="242" y="197"/>
                  </a:cubicBezTo>
                  <a:cubicBezTo>
                    <a:pt x="255" y="196"/>
                    <a:pt x="269" y="196"/>
                    <a:pt x="283" y="196"/>
                  </a:cubicBezTo>
                  <a:cubicBezTo>
                    <a:pt x="299" y="196"/>
                    <a:pt x="316" y="196"/>
                    <a:pt x="335" y="194"/>
                  </a:cubicBezTo>
                  <a:cubicBezTo>
                    <a:pt x="371" y="191"/>
                    <a:pt x="412" y="178"/>
                    <a:pt x="456" y="158"/>
                  </a:cubicBezTo>
                  <a:cubicBezTo>
                    <a:pt x="489" y="142"/>
                    <a:pt x="524" y="123"/>
                    <a:pt x="566" y="96"/>
                  </a:cubicBezTo>
                  <a:cubicBezTo>
                    <a:pt x="647" y="45"/>
                    <a:pt x="725" y="0"/>
                    <a:pt x="798" y="7"/>
                  </a:cubicBezTo>
                  <a:cubicBezTo>
                    <a:pt x="855" y="12"/>
                    <a:pt x="889" y="52"/>
                    <a:pt x="908" y="85"/>
                  </a:cubicBezTo>
                  <a:cubicBezTo>
                    <a:pt x="922" y="111"/>
                    <a:pt x="932" y="140"/>
                    <a:pt x="941" y="169"/>
                  </a:cubicBezTo>
                  <a:cubicBezTo>
                    <a:pt x="946" y="185"/>
                    <a:pt x="951" y="202"/>
                    <a:pt x="957" y="217"/>
                  </a:cubicBezTo>
                  <a:cubicBezTo>
                    <a:pt x="960" y="224"/>
                    <a:pt x="962" y="230"/>
                    <a:pt x="965" y="237"/>
                  </a:cubicBezTo>
                  <a:cubicBezTo>
                    <a:pt x="975" y="259"/>
                    <a:pt x="987" y="280"/>
                    <a:pt x="998" y="301"/>
                  </a:cubicBezTo>
                  <a:cubicBezTo>
                    <a:pt x="1009" y="321"/>
                    <a:pt x="1020" y="341"/>
                    <a:pt x="1030" y="362"/>
                  </a:cubicBezTo>
                  <a:cubicBezTo>
                    <a:pt x="1053" y="414"/>
                    <a:pt x="1060" y="456"/>
                    <a:pt x="1054" y="501"/>
                  </a:cubicBezTo>
                  <a:cubicBezTo>
                    <a:pt x="1034" y="625"/>
                    <a:pt x="900" y="728"/>
                    <a:pt x="821" y="778"/>
                  </a:cubicBezTo>
                  <a:cubicBezTo>
                    <a:pt x="786" y="800"/>
                    <a:pt x="739" y="828"/>
                    <a:pt x="689" y="843"/>
                  </a:cubicBezTo>
                  <a:cubicBezTo>
                    <a:pt x="666" y="849"/>
                    <a:pt x="643" y="853"/>
                    <a:pt x="621" y="856"/>
                  </a:cubicBezTo>
                  <a:cubicBezTo>
                    <a:pt x="612" y="858"/>
                    <a:pt x="602" y="859"/>
                    <a:pt x="593" y="861"/>
                  </a:cubicBezTo>
                  <a:cubicBezTo>
                    <a:pt x="545" y="869"/>
                    <a:pt x="499" y="886"/>
                    <a:pt x="455" y="902"/>
                  </a:cubicBezTo>
                  <a:cubicBezTo>
                    <a:pt x="397" y="923"/>
                    <a:pt x="342" y="943"/>
                    <a:pt x="287" y="943"/>
                  </a:cubicBezTo>
                  <a:cubicBezTo>
                    <a:pt x="275" y="943"/>
                    <a:pt x="262" y="942"/>
                    <a:pt x="249" y="940"/>
                  </a:cubicBezTo>
                  <a:moveTo>
                    <a:pt x="570" y="102"/>
                  </a:moveTo>
                  <a:cubicBezTo>
                    <a:pt x="528" y="129"/>
                    <a:pt x="492" y="148"/>
                    <a:pt x="459" y="164"/>
                  </a:cubicBezTo>
                  <a:cubicBezTo>
                    <a:pt x="414" y="185"/>
                    <a:pt x="373" y="197"/>
                    <a:pt x="335" y="201"/>
                  </a:cubicBezTo>
                  <a:cubicBezTo>
                    <a:pt x="317" y="203"/>
                    <a:pt x="300" y="203"/>
                    <a:pt x="283" y="203"/>
                  </a:cubicBezTo>
                  <a:cubicBezTo>
                    <a:pt x="269" y="203"/>
                    <a:pt x="256" y="203"/>
                    <a:pt x="242" y="204"/>
                  </a:cubicBezTo>
                  <a:cubicBezTo>
                    <a:pt x="219" y="205"/>
                    <a:pt x="200" y="211"/>
                    <a:pt x="183" y="221"/>
                  </a:cubicBezTo>
                  <a:cubicBezTo>
                    <a:pt x="140" y="245"/>
                    <a:pt x="120" y="291"/>
                    <a:pt x="112" y="316"/>
                  </a:cubicBezTo>
                  <a:cubicBezTo>
                    <a:pt x="109" y="323"/>
                    <a:pt x="107" y="330"/>
                    <a:pt x="106" y="337"/>
                  </a:cubicBezTo>
                  <a:cubicBezTo>
                    <a:pt x="102" y="352"/>
                    <a:pt x="100" y="367"/>
                    <a:pt x="98" y="381"/>
                  </a:cubicBezTo>
                  <a:cubicBezTo>
                    <a:pt x="94" y="410"/>
                    <a:pt x="89" y="440"/>
                    <a:pt x="76" y="469"/>
                  </a:cubicBezTo>
                  <a:cubicBezTo>
                    <a:pt x="69" y="484"/>
                    <a:pt x="60" y="498"/>
                    <a:pt x="51" y="512"/>
                  </a:cubicBezTo>
                  <a:cubicBezTo>
                    <a:pt x="43" y="525"/>
                    <a:pt x="34" y="539"/>
                    <a:pt x="27" y="554"/>
                  </a:cubicBezTo>
                  <a:cubicBezTo>
                    <a:pt x="8" y="595"/>
                    <a:pt x="7" y="638"/>
                    <a:pt x="24" y="686"/>
                  </a:cubicBezTo>
                  <a:cubicBezTo>
                    <a:pt x="34" y="716"/>
                    <a:pt x="51" y="744"/>
                    <a:pt x="65" y="768"/>
                  </a:cubicBezTo>
                  <a:cubicBezTo>
                    <a:pt x="94" y="814"/>
                    <a:pt x="130" y="873"/>
                    <a:pt x="186" y="908"/>
                  </a:cubicBezTo>
                  <a:cubicBezTo>
                    <a:pt x="207" y="921"/>
                    <a:pt x="228" y="929"/>
                    <a:pt x="251" y="933"/>
                  </a:cubicBezTo>
                  <a:cubicBezTo>
                    <a:pt x="316" y="945"/>
                    <a:pt x="382" y="921"/>
                    <a:pt x="453" y="896"/>
                  </a:cubicBezTo>
                  <a:cubicBezTo>
                    <a:pt x="497" y="879"/>
                    <a:pt x="543" y="863"/>
                    <a:pt x="592" y="854"/>
                  </a:cubicBezTo>
                  <a:cubicBezTo>
                    <a:pt x="601" y="852"/>
                    <a:pt x="611" y="851"/>
                    <a:pt x="620" y="849"/>
                  </a:cubicBezTo>
                  <a:cubicBezTo>
                    <a:pt x="642" y="846"/>
                    <a:pt x="665" y="842"/>
                    <a:pt x="687" y="836"/>
                  </a:cubicBezTo>
                  <a:cubicBezTo>
                    <a:pt x="736" y="822"/>
                    <a:pt x="782" y="794"/>
                    <a:pt x="817" y="772"/>
                  </a:cubicBezTo>
                  <a:cubicBezTo>
                    <a:pt x="895" y="722"/>
                    <a:pt x="1028" y="621"/>
                    <a:pt x="1047" y="499"/>
                  </a:cubicBezTo>
                  <a:cubicBezTo>
                    <a:pt x="1053" y="457"/>
                    <a:pt x="1046" y="415"/>
                    <a:pt x="1023" y="365"/>
                  </a:cubicBezTo>
                  <a:cubicBezTo>
                    <a:pt x="1014" y="345"/>
                    <a:pt x="1003" y="324"/>
                    <a:pt x="992" y="304"/>
                  </a:cubicBezTo>
                  <a:cubicBezTo>
                    <a:pt x="981" y="283"/>
                    <a:pt x="969" y="262"/>
                    <a:pt x="959" y="240"/>
                  </a:cubicBezTo>
                  <a:cubicBezTo>
                    <a:pt x="956" y="233"/>
                    <a:pt x="953" y="227"/>
                    <a:pt x="951" y="220"/>
                  </a:cubicBezTo>
                  <a:cubicBezTo>
                    <a:pt x="945" y="204"/>
                    <a:pt x="939" y="187"/>
                    <a:pt x="934" y="171"/>
                  </a:cubicBezTo>
                  <a:cubicBezTo>
                    <a:pt x="925" y="143"/>
                    <a:pt x="916" y="113"/>
                    <a:pt x="902" y="88"/>
                  </a:cubicBezTo>
                  <a:cubicBezTo>
                    <a:pt x="884" y="57"/>
                    <a:pt x="852" y="19"/>
                    <a:pt x="797" y="14"/>
                  </a:cubicBezTo>
                  <a:cubicBezTo>
                    <a:pt x="792" y="13"/>
                    <a:pt x="788" y="13"/>
                    <a:pt x="783" y="13"/>
                  </a:cubicBezTo>
                  <a:cubicBezTo>
                    <a:pt x="717" y="13"/>
                    <a:pt x="644" y="55"/>
                    <a:pt x="570"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6" name="Freeform 13">
              <a:extLst>
                <a:ext uri="{FF2B5EF4-FFF2-40B4-BE49-F238E27FC236}">
                  <a16:creationId xmlns:a16="http://schemas.microsoft.com/office/drawing/2014/main" id="{98F77CA2-98AB-417F-86A7-AC7CCF44D0FE}"/>
                </a:ext>
              </a:extLst>
            </p:cNvPr>
            <p:cNvSpPr>
              <a:spLocks noEditPoints="1"/>
            </p:cNvSpPr>
            <p:nvPr/>
          </p:nvSpPr>
          <p:spPr bwMode="auto">
            <a:xfrm>
              <a:off x="5570" y="1828"/>
              <a:ext cx="883" cy="784"/>
            </a:xfrm>
            <a:custGeom>
              <a:avLst/>
              <a:gdLst>
                <a:gd name="T0" fmla="*/ 205 w 1193"/>
                <a:gd name="T1" fmla="*/ 1017 h 1060"/>
                <a:gd name="T2" fmla="*/ 20 w 1193"/>
                <a:gd name="T3" fmla="*/ 763 h 1060"/>
                <a:gd name="T4" fmla="*/ 51 w 1193"/>
                <a:gd name="T5" fmla="*/ 561 h 1060"/>
                <a:gd name="T6" fmla="*/ 104 w 1193"/>
                <a:gd name="T7" fmla="*/ 416 h 1060"/>
                <a:gd name="T8" fmla="*/ 121 w 1193"/>
                <a:gd name="T9" fmla="*/ 342 h 1060"/>
                <a:gd name="T10" fmla="*/ 274 w 1193"/>
                <a:gd name="T11" fmla="*/ 215 h 1060"/>
                <a:gd name="T12" fmla="*/ 380 w 1193"/>
                <a:gd name="T13" fmla="*/ 214 h 1060"/>
                <a:gd name="T14" fmla="*/ 642 w 1193"/>
                <a:gd name="T15" fmla="*/ 101 h 1060"/>
                <a:gd name="T16" fmla="*/ 901 w 1193"/>
                <a:gd name="T17" fmla="*/ 0 h 1060"/>
                <a:gd name="T18" fmla="*/ 1059 w 1193"/>
                <a:gd name="T19" fmla="*/ 181 h 1060"/>
                <a:gd name="T20" fmla="*/ 1087 w 1193"/>
                <a:gd name="T21" fmla="*/ 258 h 1060"/>
                <a:gd name="T22" fmla="*/ 1159 w 1193"/>
                <a:gd name="T23" fmla="*/ 399 h 1060"/>
                <a:gd name="T24" fmla="*/ 1093 w 1193"/>
                <a:gd name="T25" fmla="*/ 724 h 1060"/>
                <a:gd name="T26" fmla="*/ 777 w 1193"/>
                <a:gd name="T27" fmla="*/ 936 h 1060"/>
                <a:gd name="T28" fmla="*/ 670 w 1193"/>
                <a:gd name="T29" fmla="*/ 956 h 1060"/>
                <a:gd name="T30" fmla="*/ 323 w 1193"/>
                <a:gd name="T31" fmla="*/ 1050 h 1060"/>
                <a:gd name="T32" fmla="*/ 643 w 1193"/>
                <a:gd name="T33" fmla="*/ 102 h 1060"/>
                <a:gd name="T34" fmla="*/ 380 w 1193"/>
                <a:gd name="T35" fmla="*/ 215 h 1060"/>
                <a:gd name="T36" fmla="*/ 274 w 1193"/>
                <a:gd name="T37" fmla="*/ 216 h 1060"/>
                <a:gd name="T38" fmla="*/ 122 w 1193"/>
                <a:gd name="T39" fmla="*/ 342 h 1060"/>
                <a:gd name="T40" fmla="*/ 105 w 1193"/>
                <a:gd name="T41" fmla="*/ 417 h 1060"/>
                <a:gd name="T42" fmla="*/ 52 w 1193"/>
                <a:gd name="T43" fmla="*/ 561 h 1060"/>
                <a:gd name="T44" fmla="*/ 20 w 1193"/>
                <a:gd name="T45" fmla="*/ 763 h 1060"/>
                <a:gd name="T46" fmla="*/ 206 w 1193"/>
                <a:gd name="T47" fmla="*/ 1016 h 1060"/>
                <a:gd name="T48" fmla="*/ 511 w 1193"/>
                <a:gd name="T49" fmla="*/ 1003 h 1060"/>
                <a:gd name="T50" fmla="*/ 701 w 1193"/>
                <a:gd name="T51" fmla="*/ 950 h 1060"/>
                <a:gd name="T52" fmla="*/ 923 w 1193"/>
                <a:gd name="T53" fmla="*/ 863 h 1060"/>
                <a:gd name="T54" fmla="*/ 1184 w 1193"/>
                <a:gd name="T55" fmla="*/ 552 h 1060"/>
                <a:gd name="T56" fmla="*/ 1122 w 1193"/>
                <a:gd name="T57" fmla="*/ 330 h 1060"/>
                <a:gd name="T58" fmla="*/ 1077 w 1193"/>
                <a:gd name="T59" fmla="*/ 237 h 1060"/>
                <a:gd name="T60" fmla="*/ 1022 w 1193"/>
                <a:gd name="T61" fmla="*/ 88 h 1060"/>
                <a:gd name="T62" fmla="*/ 885 w 1193"/>
                <a:gd name="T6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3" h="1060">
                  <a:moveTo>
                    <a:pt x="281" y="1047"/>
                  </a:moveTo>
                  <a:cubicBezTo>
                    <a:pt x="254" y="1042"/>
                    <a:pt x="230" y="1032"/>
                    <a:pt x="205" y="1017"/>
                  </a:cubicBezTo>
                  <a:cubicBezTo>
                    <a:pt x="141" y="977"/>
                    <a:pt x="102" y="913"/>
                    <a:pt x="67" y="856"/>
                  </a:cubicBezTo>
                  <a:cubicBezTo>
                    <a:pt x="50" y="829"/>
                    <a:pt x="32" y="797"/>
                    <a:pt x="20" y="763"/>
                  </a:cubicBezTo>
                  <a:cubicBezTo>
                    <a:pt x="0" y="707"/>
                    <a:pt x="1" y="657"/>
                    <a:pt x="23" y="609"/>
                  </a:cubicBezTo>
                  <a:cubicBezTo>
                    <a:pt x="31" y="593"/>
                    <a:pt x="41" y="576"/>
                    <a:pt x="51" y="561"/>
                  </a:cubicBezTo>
                  <a:cubicBezTo>
                    <a:pt x="61" y="545"/>
                    <a:pt x="72" y="529"/>
                    <a:pt x="79" y="513"/>
                  </a:cubicBezTo>
                  <a:cubicBezTo>
                    <a:pt x="94" y="481"/>
                    <a:pt x="99" y="448"/>
                    <a:pt x="104" y="416"/>
                  </a:cubicBezTo>
                  <a:cubicBezTo>
                    <a:pt x="107" y="400"/>
                    <a:pt x="110" y="382"/>
                    <a:pt x="114" y="366"/>
                  </a:cubicBezTo>
                  <a:cubicBezTo>
                    <a:pt x="116" y="358"/>
                    <a:pt x="118" y="350"/>
                    <a:pt x="121" y="342"/>
                  </a:cubicBezTo>
                  <a:cubicBezTo>
                    <a:pt x="131" y="313"/>
                    <a:pt x="155" y="261"/>
                    <a:pt x="204" y="234"/>
                  </a:cubicBezTo>
                  <a:cubicBezTo>
                    <a:pt x="225" y="222"/>
                    <a:pt x="247" y="216"/>
                    <a:pt x="274" y="215"/>
                  </a:cubicBezTo>
                  <a:cubicBezTo>
                    <a:pt x="290" y="214"/>
                    <a:pt x="304" y="215"/>
                    <a:pt x="320" y="215"/>
                  </a:cubicBezTo>
                  <a:cubicBezTo>
                    <a:pt x="339" y="216"/>
                    <a:pt x="359" y="216"/>
                    <a:pt x="380" y="214"/>
                  </a:cubicBezTo>
                  <a:cubicBezTo>
                    <a:pt x="422" y="211"/>
                    <a:pt x="468" y="197"/>
                    <a:pt x="518" y="173"/>
                  </a:cubicBezTo>
                  <a:cubicBezTo>
                    <a:pt x="565" y="150"/>
                    <a:pt x="612" y="121"/>
                    <a:pt x="642" y="101"/>
                  </a:cubicBezTo>
                  <a:cubicBezTo>
                    <a:pt x="723" y="50"/>
                    <a:pt x="807" y="0"/>
                    <a:pt x="885" y="0"/>
                  </a:cubicBezTo>
                  <a:cubicBezTo>
                    <a:pt x="890" y="0"/>
                    <a:pt x="896" y="0"/>
                    <a:pt x="901" y="0"/>
                  </a:cubicBezTo>
                  <a:cubicBezTo>
                    <a:pt x="965" y="7"/>
                    <a:pt x="1003" y="51"/>
                    <a:pt x="1023" y="88"/>
                  </a:cubicBezTo>
                  <a:cubicBezTo>
                    <a:pt x="1039" y="116"/>
                    <a:pt x="1049" y="149"/>
                    <a:pt x="1059" y="181"/>
                  </a:cubicBezTo>
                  <a:cubicBezTo>
                    <a:pt x="1064" y="199"/>
                    <a:pt x="1070" y="218"/>
                    <a:pt x="1077" y="236"/>
                  </a:cubicBezTo>
                  <a:cubicBezTo>
                    <a:pt x="1080" y="244"/>
                    <a:pt x="1083" y="251"/>
                    <a:pt x="1087" y="258"/>
                  </a:cubicBezTo>
                  <a:cubicBezTo>
                    <a:pt x="1097" y="283"/>
                    <a:pt x="1110" y="307"/>
                    <a:pt x="1123" y="330"/>
                  </a:cubicBezTo>
                  <a:cubicBezTo>
                    <a:pt x="1135" y="352"/>
                    <a:pt x="1148" y="375"/>
                    <a:pt x="1159" y="399"/>
                  </a:cubicBezTo>
                  <a:cubicBezTo>
                    <a:pt x="1184" y="456"/>
                    <a:pt x="1193" y="503"/>
                    <a:pt x="1185" y="552"/>
                  </a:cubicBezTo>
                  <a:cubicBezTo>
                    <a:pt x="1176" y="608"/>
                    <a:pt x="1145" y="666"/>
                    <a:pt x="1093" y="724"/>
                  </a:cubicBezTo>
                  <a:cubicBezTo>
                    <a:pt x="1050" y="772"/>
                    <a:pt x="992" y="819"/>
                    <a:pt x="923" y="864"/>
                  </a:cubicBezTo>
                  <a:cubicBezTo>
                    <a:pt x="884" y="889"/>
                    <a:pt x="832" y="920"/>
                    <a:pt x="777" y="936"/>
                  </a:cubicBezTo>
                  <a:cubicBezTo>
                    <a:pt x="752" y="943"/>
                    <a:pt x="726" y="947"/>
                    <a:pt x="702" y="951"/>
                  </a:cubicBezTo>
                  <a:cubicBezTo>
                    <a:pt x="691" y="953"/>
                    <a:pt x="680" y="954"/>
                    <a:pt x="670" y="956"/>
                  </a:cubicBezTo>
                  <a:cubicBezTo>
                    <a:pt x="615" y="966"/>
                    <a:pt x="562" y="985"/>
                    <a:pt x="512" y="1004"/>
                  </a:cubicBezTo>
                  <a:cubicBezTo>
                    <a:pt x="446" y="1028"/>
                    <a:pt x="384" y="1050"/>
                    <a:pt x="323" y="1050"/>
                  </a:cubicBezTo>
                  <a:cubicBezTo>
                    <a:pt x="308" y="1050"/>
                    <a:pt x="295" y="1049"/>
                    <a:pt x="281" y="1047"/>
                  </a:cubicBezTo>
                  <a:moveTo>
                    <a:pt x="643" y="102"/>
                  </a:moveTo>
                  <a:cubicBezTo>
                    <a:pt x="612" y="122"/>
                    <a:pt x="566" y="150"/>
                    <a:pt x="518" y="173"/>
                  </a:cubicBezTo>
                  <a:cubicBezTo>
                    <a:pt x="468" y="197"/>
                    <a:pt x="422" y="211"/>
                    <a:pt x="380" y="215"/>
                  </a:cubicBezTo>
                  <a:cubicBezTo>
                    <a:pt x="359" y="217"/>
                    <a:pt x="339" y="216"/>
                    <a:pt x="320" y="216"/>
                  </a:cubicBezTo>
                  <a:cubicBezTo>
                    <a:pt x="304" y="215"/>
                    <a:pt x="290" y="215"/>
                    <a:pt x="274" y="216"/>
                  </a:cubicBezTo>
                  <a:cubicBezTo>
                    <a:pt x="247" y="217"/>
                    <a:pt x="225" y="223"/>
                    <a:pt x="205" y="234"/>
                  </a:cubicBezTo>
                  <a:cubicBezTo>
                    <a:pt x="156" y="261"/>
                    <a:pt x="132" y="314"/>
                    <a:pt x="122" y="342"/>
                  </a:cubicBezTo>
                  <a:cubicBezTo>
                    <a:pt x="119" y="350"/>
                    <a:pt x="117" y="358"/>
                    <a:pt x="115" y="366"/>
                  </a:cubicBezTo>
                  <a:cubicBezTo>
                    <a:pt x="111" y="383"/>
                    <a:pt x="108" y="400"/>
                    <a:pt x="105" y="417"/>
                  </a:cubicBezTo>
                  <a:cubicBezTo>
                    <a:pt x="100" y="448"/>
                    <a:pt x="95" y="481"/>
                    <a:pt x="80" y="513"/>
                  </a:cubicBezTo>
                  <a:cubicBezTo>
                    <a:pt x="72" y="530"/>
                    <a:pt x="62" y="546"/>
                    <a:pt x="52" y="561"/>
                  </a:cubicBezTo>
                  <a:cubicBezTo>
                    <a:pt x="42" y="577"/>
                    <a:pt x="32" y="593"/>
                    <a:pt x="24" y="609"/>
                  </a:cubicBezTo>
                  <a:cubicBezTo>
                    <a:pt x="2" y="657"/>
                    <a:pt x="1" y="707"/>
                    <a:pt x="20" y="763"/>
                  </a:cubicBezTo>
                  <a:cubicBezTo>
                    <a:pt x="32" y="797"/>
                    <a:pt x="51" y="829"/>
                    <a:pt x="68" y="856"/>
                  </a:cubicBezTo>
                  <a:cubicBezTo>
                    <a:pt x="102" y="912"/>
                    <a:pt x="141" y="976"/>
                    <a:pt x="206" y="1016"/>
                  </a:cubicBezTo>
                  <a:cubicBezTo>
                    <a:pt x="230" y="1031"/>
                    <a:pt x="254" y="1041"/>
                    <a:pt x="281" y="1046"/>
                  </a:cubicBezTo>
                  <a:cubicBezTo>
                    <a:pt x="356" y="1060"/>
                    <a:pt x="431" y="1032"/>
                    <a:pt x="511" y="1003"/>
                  </a:cubicBezTo>
                  <a:cubicBezTo>
                    <a:pt x="562" y="985"/>
                    <a:pt x="614" y="965"/>
                    <a:pt x="670" y="956"/>
                  </a:cubicBezTo>
                  <a:cubicBezTo>
                    <a:pt x="680" y="954"/>
                    <a:pt x="691" y="952"/>
                    <a:pt x="701" y="950"/>
                  </a:cubicBezTo>
                  <a:cubicBezTo>
                    <a:pt x="726" y="947"/>
                    <a:pt x="751" y="943"/>
                    <a:pt x="776" y="935"/>
                  </a:cubicBezTo>
                  <a:cubicBezTo>
                    <a:pt x="831" y="920"/>
                    <a:pt x="884" y="888"/>
                    <a:pt x="923" y="863"/>
                  </a:cubicBezTo>
                  <a:cubicBezTo>
                    <a:pt x="992" y="819"/>
                    <a:pt x="1049" y="772"/>
                    <a:pt x="1093" y="723"/>
                  </a:cubicBezTo>
                  <a:cubicBezTo>
                    <a:pt x="1144" y="666"/>
                    <a:pt x="1175" y="608"/>
                    <a:pt x="1184" y="552"/>
                  </a:cubicBezTo>
                  <a:cubicBezTo>
                    <a:pt x="1192" y="503"/>
                    <a:pt x="1184" y="456"/>
                    <a:pt x="1158" y="399"/>
                  </a:cubicBezTo>
                  <a:cubicBezTo>
                    <a:pt x="1147" y="376"/>
                    <a:pt x="1135" y="352"/>
                    <a:pt x="1122" y="330"/>
                  </a:cubicBezTo>
                  <a:cubicBezTo>
                    <a:pt x="1110" y="307"/>
                    <a:pt x="1097" y="283"/>
                    <a:pt x="1086" y="259"/>
                  </a:cubicBezTo>
                  <a:cubicBezTo>
                    <a:pt x="1083" y="251"/>
                    <a:pt x="1080" y="244"/>
                    <a:pt x="1077" y="237"/>
                  </a:cubicBezTo>
                  <a:cubicBezTo>
                    <a:pt x="1070" y="218"/>
                    <a:pt x="1064" y="199"/>
                    <a:pt x="1058" y="181"/>
                  </a:cubicBezTo>
                  <a:cubicBezTo>
                    <a:pt x="1048" y="149"/>
                    <a:pt x="1038" y="117"/>
                    <a:pt x="1022" y="88"/>
                  </a:cubicBezTo>
                  <a:cubicBezTo>
                    <a:pt x="1002" y="52"/>
                    <a:pt x="965" y="8"/>
                    <a:pt x="901" y="1"/>
                  </a:cubicBezTo>
                  <a:cubicBezTo>
                    <a:pt x="896" y="1"/>
                    <a:pt x="890" y="0"/>
                    <a:pt x="885" y="0"/>
                  </a:cubicBezTo>
                  <a:cubicBezTo>
                    <a:pt x="807" y="0"/>
                    <a:pt x="723" y="50"/>
                    <a:pt x="643"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7" name="Freeform 14">
              <a:extLst>
                <a:ext uri="{FF2B5EF4-FFF2-40B4-BE49-F238E27FC236}">
                  <a16:creationId xmlns:a16="http://schemas.microsoft.com/office/drawing/2014/main" id="{6C01463E-045A-4AD5-8C2B-0F043ECA7348}"/>
                </a:ext>
              </a:extLst>
            </p:cNvPr>
            <p:cNvSpPr>
              <a:spLocks noEditPoints="1"/>
            </p:cNvSpPr>
            <p:nvPr/>
          </p:nvSpPr>
          <p:spPr bwMode="auto">
            <a:xfrm>
              <a:off x="5502" y="1798"/>
              <a:ext cx="985" cy="876"/>
            </a:xfrm>
            <a:custGeom>
              <a:avLst/>
              <a:gdLst>
                <a:gd name="T0" fmla="*/ 230 w 1331"/>
                <a:gd name="T1" fmla="*/ 1136 h 1184"/>
                <a:gd name="T2" fmla="*/ 22 w 1331"/>
                <a:gd name="T3" fmla="*/ 851 h 1184"/>
                <a:gd name="T4" fmla="*/ 58 w 1331"/>
                <a:gd name="T5" fmla="*/ 625 h 1184"/>
                <a:gd name="T6" fmla="*/ 118 w 1331"/>
                <a:gd name="T7" fmla="*/ 465 h 1184"/>
                <a:gd name="T8" fmla="*/ 137 w 1331"/>
                <a:gd name="T9" fmla="*/ 382 h 1184"/>
                <a:gd name="T10" fmla="*/ 310 w 1331"/>
                <a:gd name="T11" fmla="*/ 243 h 1184"/>
                <a:gd name="T12" fmla="*/ 428 w 1331"/>
                <a:gd name="T13" fmla="*/ 244 h 1184"/>
                <a:gd name="T14" fmla="*/ 719 w 1331"/>
                <a:gd name="T15" fmla="*/ 117 h 1184"/>
                <a:gd name="T16" fmla="*/ 1008 w 1331"/>
                <a:gd name="T17" fmla="*/ 4 h 1184"/>
                <a:gd name="T18" fmla="*/ 1182 w 1331"/>
                <a:gd name="T19" fmla="*/ 204 h 1184"/>
                <a:gd name="T20" fmla="*/ 1214 w 1331"/>
                <a:gd name="T21" fmla="*/ 291 h 1184"/>
                <a:gd name="T22" fmla="*/ 1293 w 1331"/>
                <a:gd name="T23" fmla="*/ 447 h 1184"/>
                <a:gd name="T24" fmla="*/ 1220 w 1331"/>
                <a:gd name="T25" fmla="*/ 809 h 1184"/>
                <a:gd name="T26" fmla="*/ 868 w 1331"/>
                <a:gd name="T27" fmla="*/ 1046 h 1184"/>
                <a:gd name="T28" fmla="*/ 750 w 1331"/>
                <a:gd name="T29" fmla="*/ 1068 h 1184"/>
                <a:gd name="T30" fmla="*/ 361 w 1331"/>
                <a:gd name="T31" fmla="*/ 1173 h 1184"/>
                <a:gd name="T32" fmla="*/ 863 w 1331"/>
                <a:gd name="T33" fmla="*/ 36 h 1184"/>
                <a:gd name="T34" fmla="*/ 582 w 1331"/>
                <a:gd name="T35" fmla="*/ 198 h 1184"/>
                <a:gd name="T36" fmla="*/ 360 w 1331"/>
                <a:gd name="T37" fmla="*/ 245 h 1184"/>
                <a:gd name="T38" fmla="*/ 232 w 1331"/>
                <a:gd name="T39" fmla="*/ 264 h 1184"/>
                <a:gd name="T40" fmla="*/ 130 w 1331"/>
                <a:gd name="T41" fmla="*/ 408 h 1184"/>
                <a:gd name="T42" fmla="*/ 90 w 1331"/>
                <a:gd name="T43" fmla="*/ 572 h 1184"/>
                <a:gd name="T44" fmla="*/ 27 w 1331"/>
                <a:gd name="T45" fmla="*/ 679 h 1184"/>
                <a:gd name="T46" fmla="*/ 76 w 1331"/>
                <a:gd name="T47" fmla="*/ 956 h 1184"/>
                <a:gd name="T48" fmla="*/ 314 w 1331"/>
                <a:gd name="T49" fmla="*/ 1168 h 1184"/>
                <a:gd name="T50" fmla="*/ 750 w 1331"/>
                <a:gd name="T51" fmla="*/ 1067 h 1184"/>
                <a:gd name="T52" fmla="*/ 868 w 1331"/>
                <a:gd name="T53" fmla="*/ 1045 h 1184"/>
                <a:gd name="T54" fmla="*/ 1219 w 1331"/>
                <a:gd name="T55" fmla="*/ 808 h 1184"/>
                <a:gd name="T56" fmla="*/ 1293 w 1331"/>
                <a:gd name="T57" fmla="*/ 447 h 1184"/>
                <a:gd name="T58" fmla="*/ 1213 w 1331"/>
                <a:gd name="T59" fmla="*/ 292 h 1184"/>
                <a:gd name="T60" fmla="*/ 1182 w 1331"/>
                <a:gd name="T61" fmla="*/ 205 h 1184"/>
                <a:gd name="T62" fmla="*/ 1008 w 1331"/>
                <a:gd name="T63" fmla="*/ 5 h 1184"/>
                <a:gd name="T64" fmla="*/ 863 w 1331"/>
                <a:gd name="T65" fmla="*/ 36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1" h="1184">
                  <a:moveTo>
                    <a:pt x="314" y="1169"/>
                  </a:moveTo>
                  <a:cubicBezTo>
                    <a:pt x="285" y="1164"/>
                    <a:pt x="257" y="1153"/>
                    <a:pt x="230" y="1136"/>
                  </a:cubicBezTo>
                  <a:cubicBezTo>
                    <a:pt x="158" y="1091"/>
                    <a:pt x="114" y="1019"/>
                    <a:pt x="75" y="956"/>
                  </a:cubicBezTo>
                  <a:cubicBezTo>
                    <a:pt x="56" y="926"/>
                    <a:pt x="36" y="889"/>
                    <a:pt x="22" y="851"/>
                  </a:cubicBezTo>
                  <a:cubicBezTo>
                    <a:pt x="0" y="789"/>
                    <a:pt x="1" y="733"/>
                    <a:pt x="26" y="679"/>
                  </a:cubicBezTo>
                  <a:cubicBezTo>
                    <a:pt x="35" y="661"/>
                    <a:pt x="47" y="642"/>
                    <a:pt x="58" y="625"/>
                  </a:cubicBezTo>
                  <a:cubicBezTo>
                    <a:pt x="69" y="607"/>
                    <a:pt x="80" y="590"/>
                    <a:pt x="89" y="571"/>
                  </a:cubicBezTo>
                  <a:cubicBezTo>
                    <a:pt x="106" y="536"/>
                    <a:pt x="112" y="500"/>
                    <a:pt x="118" y="465"/>
                  </a:cubicBezTo>
                  <a:cubicBezTo>
                    <a:pt x="121" y="446"/>
                    <a:pt x="124" y="427"/>
                    <a:pt x="129" y="408"/>
                  </a:cubicBezTo>
                  <a:cubicBezTo>
                    <a:pt x="131" y="399"/>
                    <a:pt x="134" y="391"/>
                    <a:pt x="137" y="382"/>
                  </a:cubicBezTo>
                  <a:cubicBezTo>
                    <a:pt x="148" y="350"/>
                    <a:pt x="175" y="293"/>
                    <a:pt x="231" y="263"/>
                  </a:cubicBezTo>
                  <a:cubicBezTo>
                    <a:pt x="255" y="251"/>
                    <a:pt x="280" y="244"/>
                    <a:pt x="310" y="243"/>
                  </a:cubicBezTo>
                  <a:cubicBezTo>
                    <a:pt x="327" y="243"/>
                    <a:pt x="343" y="243"/>
                    <a:pt x="360" y="244"/>
                  </a:cubicBezTo>
                  <a:cubicBezTo>
                    <a:pt x="382" y="245"/>
                    <a:pt x="405" y="246"/>
                    <a:pt x="428" y="244"/>
                  </a:cubicBezTo>
                  <a:cubicBezTo>
                    <a:pt x="475" y="241"/>
                    <a:pt x="525" y="225"/>
                    <a:pt x="581" y="198"/>
                  </a:cubicBezTo>
                  <a:cubicBezTo>
                    <a:pt x="632" y="173"/>
                    <a:pt x="682" y="141"/>
                    <a:pt x="719" y="117"/>
                  </a:cubicBezTo>
                  <a:cubicBezTo>
                    <a:pt x="765" y="87"/>
                    <a:pt x="814" y="57"/>
                    <a:pt x="863" y="35"/>
                  </a:cubicBezTo>
                  <a:cubicBezTo>
                    <a:pt x="919" y="10"/>
                    <a:pt x="966" y="0"/>
                    <a:pt x="1008" y="4"/>
                  </a:cubicBezTo>
                  <a:cubicBezTo>
                    <a:pt x="1080" y="11"/>
                    <a:pt x="1121" y="61"/>
                    <a:pt x="1143" y="102"/>
                  </a:cubicBezTo>
                  <a:cubicBezTo>
                    <a:pt x="1161" y="134"/>
                    <a:pt x="1172" y="170"/>
                    <a:pt x="1182" y="204"/>
                  </a:cubicBezTo>
                  <a:cubicBezTo>
                    <a:pt x="1189" y="225"/>
                    <a:pt x="1196" y="247"/>
                    <a:pt x="1204" y="267"/>
                  </a:cubicBezTo>
                  <a:cubicBezTo>
                    <a:pt x="1207" y="275"/>
                    <a:pt x="1210" y="283"/>
                    <a:pt x="1214" y="291"/>
                  </a:cubicBezTo>
                  <a:cubicBezTo>
                    <a:pt x="1226" y="318"/>
                    <a:pt x="1240" y="344"/>
                    <a:pt x="1254" y="370"/>
                  </a:cubicBezTo>
                  <a:cubicBezTo>
                    <a:pt x="1267" y="395"/>
                    <a:pt x="1282" y="421"/>
                    <a:pt x="1293" y="447"/>
                  </a:cubicBezTo>
                  <a:cubicBezTo>
                    <a:pt x="1322" y="510"/>
                    <a:pt x="1331" y="562"/>
                    <a:pt x="1322" y="617"/>
                  </a:cubicBezTo>
                  <a:cubicBezTo>
                    <a:pt x="1312" y="679"/>
                    <a:pt x="1278" y="744"/>
                    <a:pt x="1220" y="809"/>
                  </a:cubicBezTo>
                  <a:cubicBezTo>
                    <a:pt x="1171" y="863"/>
                    <a:pt x="1107" y="916"/>
                    <a:pt x="1030" y="965"/>
                  </a:cubicBezTo>
                  <a:cubicBezTo>
                    <a:pt x="987" y="994"/>
                    <a:pt x="929" y="1029"/>
                    <a:pt x="868" y="1046"/>
                  </a:cubicBezTo>
                  <a:cubicBezTo>
                    <a:pt x="841" y="1054"/>
                    <a:pt x="813" y="1058"/>
                    <a:pt x="786" y="1062"/>
                  </a:cubicBezTo>
                  <a:cubicBezTo>
                    <a:pt x="774" y="1064"/>
                    <a:pt x="762" y="1066"/>
                    <a:pt x="750" y="1068"/>
                  </a:cubicBezTo>
                  <a:cubicBezTo>
                    <a:pt x="688" y="1079"/>
                    <a:pt x="629" y="1100"/>
                    <a:pt x="572" y="1121"/>
                  </a:cubicBezTo>
                  <a:cubicBezTo>
                    <a:pt x="499" y="1148"/>
                    <a:pt x="430" y="1173"/>
                    <a:pt x="361" y="1173"/>
                  </a:cubicBezTo>
                  <a:cubicBezTo>
                    <a:pt x="345" y="1173"/>
                    <a:pt x="330" y="1172"/>
                    <a:pt x="314" y="1169"/>
                  </a:cubicBezTo>
                  <a:moveTo>
                    <a:pt x="863" y="36"/>
                  </a:moveTo>
                  <a:cubicBezTo>
                    <a:pt x="814" y="57"/>
                    <a:pt x="765" y="88"/>
                    <a:pt x="720" y="118"/>
                  </a:cubicBezTo>
                  <a:cubicBezTo>
                    <a:pt x="682" y="142"/>
                    <a:pt x="632" y="173"/>
                    <a:pt x="582" y="198"/>
                  </a:cubicBezTo>
                  <a:cubicBezTo>
                    <a:pt x="525" y="226"/>
                    <a:pt x="475" y="241"/>
                    <a:pt x="428" y="245"/>
                  </a:cubicBezTo>
                  <a:cubicBezTo>
                    <a:pt x="405" y="247"/>
                    <a:pt x="382" y="246"/>
                    <a:pt x="360" y="245"/>
                  </a:cubicBezTo>
                  <a:cubicBezTo>
                    <a:pt x="343" y="244"/>
                    <a:pt x="327" y="243"/>
                    <a:pt x="310" y="244"/>
                  </a:cubicBezTo>
                  <a:cubicBezTo>
                    <a:pt x="280" y="245"/>
                    <a:pt x="255" y="251"/>
                    <a:pt x="232" y="264"/>
                  </a:cubicBezTo>
                  <a:cubicBezTo>
                    <a:pt x="176" y="293"/>
                    <a:pt x="149" y="351"/>
                    <a:pt x="138" y="382"/>
                  </a:cubicBezTo>
                  <a:cubicBezTo>
                    <a:pt x="135" y="391"/>
                    <a:pt x="132" y="400"/>
                    <a:pt x="130" y="408"/>
                  </a:cubicBezTo>
                  <a:cubicBezTo>
                    <a:pt x="125" y="427"/>
                    <a:pt x="122" y="447"/>
                    <a:pt x="118" y="465"/>
                  </a:cubicBezTo>
                  <a:cubicBezTo>
                    <a:pt x="112" y="500"/>
                    <a:pt x="106" y="537"/>
                    <a:pt x="90" y="572"/>
                  </a:cubicBezTo>
                  <a:cubicBezTo>
                    <a:pt x="81" y="590"/>
                    <a:pt x="70" y="608"/>
                    <a:pt x="59" y="625"/>
                  </a:cubicBezTo>
                  <a:cubicBezTo>
                    <a:pt x="47" y="643"/>
                    <a:pt x="36" y="661"/>
                    <a:pt x="27" y="679"/>
                  </a:cubicBezTo>
                  <a:cubicBezTo>
                    <a:pt x="2" y="733"/>
                    <a:pt x="1" y="789"/>
                    <a:pt x="23" y="851"/>
                  </a:cubicBezTo>
                  <a:cubicBezTo>
                    <a:pt x="36" y="889"/>
                    <a:pt x="57" y="925"/>
                    <a:pt x="76" y="956"/>
                  </a:cubicBezTo>
                  <a:cubicBezTo>
                    <a:pt x="115" y="1019"/>
                    <a:pt x="158" y="1091"/>
                    <a:pt x="230" y="1135"/>
                  </a:cubicBezTo>
                  <a:cubicBezTo>
                    <a:pt x="257" y="1152"/>
                    <a:pt x="285" y="1163"/>
                    <a:pt x="314" y="1168"/>
                  </a:cubicBezTo>
                  <a:cubicBezTo>
                    <a:pt x="398" y="1184"/>
                    <a:pt x="483" y="1153"/>
                    <a:pt x="572" y="1121"/>
                  </a:cubicBezTo>
                  <a:cubicBezTo>
                    <a:pt x="629" y="1100"/>
                    <a:pt x="688" y="1078"/>
                    <a:pt x="750" y="1067"/>
                  </a:cubicBezTo>
                  <a:cubicBezTo>
                    <a:pt x="762" y="1065"/>
                    <a:pt x="774" y="1063"/>
                    <a:pt x="786" y="1061"/>
                  </a:cubicBezTo>
                  <a:cubicBezTo>
                    <a:pt x="813" y="1057"/>
                    <a:pt x="840" y="1053"/>
                    <a:pt x="868" y="1045"/>
                  </a:cubicBezTo>
                  <a:cubicBezTo>
                    <a:pt x="928" y="1028"/>
                    <a:pt x="986" y="993"/>
                    <a:pt x="1030" y="965"/>
                  </a:cubicBezTo>
                  <a:cubicBezTo>
                    <a:pt x="1107" y="915"/>
                    <a:pt x="1171" y="862"/>
                    <a:pt x="1219" y="808"/>
                  </a:cubicBezTo>
                  <a:cubicBezTo>
                    <a:pt x="1277" y="744"/>
                    <a:pt x="1312" y="679"/>
                    <a:pt x="1321" y="616"/>
                  </a:cubicBezTo>
                  <a:cubicBezTo>
                    <a:pt x="1330" y="562"/>
                    <a:pt x="1321" y="510"/>
                    <a:pt x="1293" y="447"/>
                  </a:cubicBezTo>
                  <a:cubicBezTo>
                    <a:pt x="1281" y="421"/>
                    <a:pt x="1267" y="395"/>
                    <a:pt x="1253" y="370"/>
                  </a:cubicBezTo>
                  <a:cubicBezTo>
                    <a:pt x="1239" y="345"/>
                    <a:pt x="1225" y="318"/>
                    <a:pt x="1213" y="292"/>
                  </a:cubicBezTo>
                  <a:cubicBezTo>
                    <a:pt x="1209" y="283"/>
                    <a:pt x="1206" y="275"/>
                    <a:pt x="1203" y="267"/>
                  </a:cubicBezTo>
                  <a:cubicBezTo>
                    <a:pt x="1195" y="247"/>
                    <a:pt x="1188" y="225"/>
                    <a:pt x="1182" y="205"/>
                  </a:cubicBezTo>
                  <a:cubicBezTo>
                    <a:pt x="1171" y="170"/>
                    <a:pt x="1160" y="134"/>
                    <a:pt x="1143" y="102"/>
                  </a:cubicBezTo>
                  <a:cubicBezTo>
                    <a:pt x="1121" y="62"/>
                    <a:pt x="1079" y="12"/>
                    <a:pt x="1008" y="5"/>
                  </a:cubicBezTo>
                  <a:cubicBezTo>
                    <a:pt x="1002" y="4"/>
                    <a:pt x="996" y="4"/>
                    <a:pt x="989" y="4"/>
                  </a:cubicBezTo>
                  <a:cubicBezTo>
                    <a:pt x="952" y="4"/>
                    <a:pt x="910" y="14"/>
                    <a:pt x="863" y="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8" name="Freeform 15">
              <a:extLst>
                <a:ext uri="{FF2B5EF4-FFF2-40B4-BE49-F238E27FC236}">
                  <a16:creationId xmlns:a16="http://schemas.microsoft.com/office/drawing/2014/main" id="{3527D2B5-299C-4884-9219-EC5DED314757}"/>
                </a:ext>
              </a:extLst>
            </p:cNvPr>
            <p:cNvSpPr>
              <a:spLocks noEditPoints="1"/>
            </p:cNvSpPr>
            <p:nvPr/>
          </p:nvSpPr>
          <p:spPr bwMode="auto">
            <a:xfrm>
              <a:off x="5434" y="1765"/>
              <a:ext cx="1087" cy="971"/>
            </a:xfrm>
            <a:custGeom>
              <a:avLst/>
              <a:gdLst>
                <a:gd name="T0" fmla="*/ 255 w 1469"/>
                <a:gd name="T1" fmla="*/ 1258 h 1312"/>
                <a:gd name="T2" fmla="*/ 25 w 1469"/>
                <a:gd name="T3" fmla="*/ 943 h 1312"/>
                <a:gd name="T4" fmla="*/ 64 w 1469"/>
                <a:gd name="T5" fmla="*/ 692 h 1312"/>
                <a:gd name="T6" fmla="*/ 131 w 1469"/>
                <a:gd name="T7" fmla="*/ 517 h 1312"/>
                <a:gd name="T8" fmla="*/ 153 w 1469"/>
                <a:gd name="T9" fmla="*/ 425 h 1312"/>
                <a:gd name="T10" fmla="*/ 346 w 1469"/>
                <a:gd name="T11" fmla="*/ 274 h 1312"/>
                <a:gd name="T12" fmla="*/ 477 w 1469"/>
                <a:gd name="T13" fmla="*/ 277 h 1312"/>
                <a:gd name="T14" fmla="*/ 797 w 1469"/>
                <a:gd name="T15" fmla="*/ 135 h 1312"/>
                <a:gd name="T16" fmla="*/ 1264 w 1469"/>
                <a:gd name="T17" fmla="*/ 120 h 1312"/>
                <a:gd name="T18" fmla="*/ 1330 w 1469"/>
                <a:gd name="T19" fmla="*/ 301 h 1312"/>
                <a:gd name="T20" fmla="*/ 1385 w 1469"/>
                <a:gd name="T21" fmla="*/ 413 h 1312"/>
                <a:gd name="T22" fmla="*/ 1460 w 1469"/>
                <a:gd name="T23" fmla="*/ 684 h 1312"/>
                <a:gd name="T24" fmla="*/ 1138 w 1469"/>
                <a:gd name="T25" fmla="*/ 1070 h 1312"/>
                <a:gd name="T26" fmla="*/ 870 w 1469"/>
                <a:gd name="T27" fmla="*/ 1176 h 1312"/>
                <a:gd name="T28" fmla="*/ 633 w 1469"/>
                <a:gd name="T29" fmla="*/ 1242 h 1312"/>
                <a:gd name="T30" fmla="*/ 348 w 1469"/>
                <a:gd name="T31" fmla="*/ 1295 h 1312"/>
                <a:gd name="T32" fmla="*/ 645 w 1469"/>
                <a:gd name="T33" fmla="*/ 226 h 1312"/>
                <a:gd name="T34" fmla="*/ 401 w 1469"/>
                <a:gd name="T35" fmla="*/ 277 h 1312"/>
                <a:gd name="T36" fmla="*/ 258 w 1469"/>
                <a:gd name="T37" fmla="*/ 296 h 1312"/>
                <a:gd name="T38" fmla="*/ 145 w 1469"/>
                <a:gd name="T39" fmla="*/ 454 h 1312"/>
                <a:gd name="T40" fmla="*/ 100 w 1469"/>
                <a:gd name="T41" fmla="*/ 633 h 1312"/>
                <a:gd name="T42" fmla="*/ 30 w 1469"/>
                <a:gd name="T43" fmla="*/ 752 h 1312"/>
                <a:gd name="T44" fmla="*/ 84 w 1469"/>
                <a:gd name="T45" fmla="*/ 1058 h 1312"/>
                <a:gd name="T46" fmla="*/ 348 w 1469"/>
                <a:gd name="T47" fmla="*/ 1294 h 1312"/>
                <a:gd name="T48" fmla="*/ 830 w 1469"/>
                <a:gd name="T49" fmla="*/ 1182 h 1312"/>
                <a:gd name="T50" fmla="*/ 960 w 1469"/>
                <a:gd name="T51" fmla="*/ 1158 h 1312"/>
                <a:gd name="T52" fmla="*/ 1346 w 1469"/>
                <a:gd name="T53" fmla="*/ 896 h 1312"/>
                <a:gd name="T54" fmla="*/ 1427 w 1469"/>
                <a:gd name="T55" fmla="*/ 499 h 1312"/>
                <a:gd name="T56" fmla="*/ 1340 w 1469"/>
                <a:gd name="T57" fmla="*/ 328 h 1312"/>
                <a:gd name="T58" fmla="*/ 1305 w 1469"/>
                <a:gd name="T59" fmla="*/ 231 h 1312"/>
                <a:gd name="T60" fmla="*/ 1115 w 1469"/>
                <a:gd name="T61" fmla="*/ 11 h 1312"/>
                <a:gd name="T62" fmla="*/ 797 w 1469"/>
                <a:gd name="T63" fmla="*/ 13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9" h="1312">
                  <a:moveTo>
                    <a:pt x="348" y="1295"/>
                  </a:moveTo>
                  <a:cubicBezTo>
                    <a:pt x="315" y="1289"/>
                    <a:pt x="285" y="1277"/>
                    <a:pt x="255" y="1258"/>
                  </a:cubicBezTo>
                  <a:cubicBezTo>
                    <a:pt x="175" y="1209"/>
                    <a:pt x="126" y="1129"/>
                    <a:pt x="83" y="1059"/>
                  </a:cubicBezTo>
                  <a:cubicBezTo>
                    <a:pt x="63" y="1025"/>
                    <a:pt x="40" y="985"/>
                    <a:pt x="25" y="943"/>
                  </a:cubicBezTo>
                  <a:cubicBezTo>
                    <a:pt x="0" y="874"/>
                    <a:pt x="2" y="812"/>
                    <a:pt x="29" y="752"/>
                  </a:cubicBezTo>
                  <a:cubicBezTo>
                    <a:pt x="39" y="732"/>
                    <a:pt x="52" y="711"/>
                    <a:pt x="64" y="692"/>
                  </a:cubicBezTo>
                  <a:cubicBezTo>
                    <a:pt x="77" y="673"/>
                    <a:pt x="89" y="653"/>
                    <a:pt x="99" y="633"/>
                  </a:cubicBezTo>
                  <a:cubicBezTo>
                    <a:pt x="117" y="595"/>
                    <a:pt x="124" y="555"/>
                    <a:pt x="131" y="517"/>
                  </a:cubicBezTo>
                  <a:cubicBezTo>
                    <a:pt x="135" y="496"/>
                    <a:pt x="138" y="475"/>
                    <a:pt x="144" y="454"/>
                  </a:cubicBezTo>
                  <a:cubicBezTo>
                    <a:pt x="146" y="444"/>
                    <a:pt x="149" y="435"/>
                    <a:pt x="153" y="425"/>
                  </a:cubicBezTo>
                  <a:cubicBezTo>
                    <a:pt x="166" y="390"/>
                    <a:pt x="196" y="327"/>
                    <a:pt x="258" y="295"/>
                  </a:cubicBezTo>
                  <a:cubicBezTo>
                    <a:pt x="284" y="282"/>
                    <a:pt x="312" y="275"/>
                    <a:pt x="346" y="274"/>
                  </a:cubicBezTo>
                  <a:cubicBezTo>
                    <a:pt x="364" y="274"/>
                    <a:pt x="382" y="275"/>
                    <a:pt x="401" y="276"/>
                  </a:cubicBezTo>
                  <a:cubicBezTo>
                    <a:pt x="425" y="278"/>
                    <a:pt x="450" y="279"/>
                    <a:pt x="477" y="277"/>
                  </a:cubicBezTo>
                  <a:cubicBezTo>
                    <a:pt x="528" y="274"/>
                    <a:pt x="583" y="257"/>
                    <a:pt x="645" y="226"/>
                  </a:cubicBezTo>
                  <a:cubicBezTo>
                    <a:pt x="699" y="199"/>
                    <a:pt x="752" y="165"/>
                    <a:pt x="797" y="135"/>
                  </a:cubicBezTo>
                  <a:cubicBezTo>
                    <a:pt x="897" y="69"/>
                    <a:pt x="1013" y="0"/>
                    <a:pt x="1115" y="11"/>
                  </a:cubicBezTo>
                  <a:cubicBezTo>
                    <a:pt x="1194" y="19"/>
                    <a:pt x="1240" y="75"/>
                    <a:pt x="1264" y="120"/>
                  </a:cubicBezTo>
                  <a:cubicBezTo>
                    <a:pt x="1283" y="154"/>
                    <a:pt x="1295" y="193"/>
                    <a:pt x="1306" y="231"/>
                  </a:cubicBezTo>
                  <a:cubicBezTo>
                    <a:pt x="1313" y="254"/>
                    <a:pt x="1321" y="278"/>
                    <a:pt x="1330" y="301"/>
                  </a:cubicBezTo>
                  <a:cubicBezTo>
                    <a:pt x="1333" y="310"/>
                    <a:pt x="1337" y="319"/>
                    <a:pt x="1341" y="328"/>
                  </a:cubicBezTo>
                  <a:cubicBezTo>
                    <a:pt x="1354" y="357"/>
                    <a:pt x="1370" y="385"/>
                    <a:pt x="1385" y="413"/>
                  </a:cubicBezTo>
                  <a:cubicBezTo>
                    <a:pt x="1400" y="441"/>
                    <a:pt x="1415" y="469"/>
                    <a:pt x="1428" y="498"/>
                  </a:cubicBezTo>
                  <a:cubicBezTo>
                    <a:pt x="1459" y="567"/>
                    <a:pt x="1469" y="625"/>
                    <a:pt x="1460" y="684"/>
                  </a:cubicBezTo>
                  <a:cubicBezTo>
                    <a:pt x="1449" y="754"/>
                    <a:pt x="1411" y="825"/>
                    <a:pt x="1346" y="896"/>
                  </a:cubicBezTo>
                  <a:cubicBezTo>
                    <a:pt x="1293" y="956"/>
                    <a:pt x="1222" y="1015"/>
                    <a:pt x="1138" y="1070"/>
                  </a:cubicBezTo>
                  <a:cubicBezTo>
                    <a:pt x="1089" y="1101"/>
                    <a:pt x="1026" y="1140"/>
                    <a:pt x="960" y="1159"/>
                  </a:cubicBezTo>
                  <a:cubicBezTo>
                    <a:pt x="930" y="1167"/>
                    <a:pt x="899" y="1172"/>
                    <a:pt x="870" y="1176"/>
                  </a:cubicBezTo>
                  <a:cubicBezTo>
                    <a:pt x="857" y="1178"/>
                    <a:pt x="843" y="1180"/>
                    <a:pt x="830" y="1183"/>
                  </a:cubicBezTo>
                  <a:cubicBezTo>
                    <a:pt x="761" y="1195"/>
                    <a:pt x="696" y="1219"/>
                    <a:pt x="633" y="1242"/>
                  </a:cubicBezTo>
                  <a:cubicBezTo>
                    <a:pt x="552" y="1271"/>
                    <a:pt x="475" y="1300"/>
                    <a:pt x="399" y="1300"/>
                  </a:cubicBezTo>
                  <a:cubicBezTo>
                    <a:pt x="382" y="1300"/>
                    <a:pt x="365" y="1298"/>
                    <a:pt x="348" y="1295"/>
                  </a:cubicBezTo>
                  <a:moveTo>
                    <a:pt x="797" y="136"/>
                  </a:moveTo>
                  <a:cubicBezTo>
                    <a:pt x="752" y="166"/>
                    <a:pt x="699" y="200"/>
                    <a:pt x="645" y="226"/>
                  </a:cubicBezTo>
                  <a:cubicBezTo>
                    <a:pt x="583" y="257"/>
                    <a:pt x="528" y="274"/>
                    <a:pt x="477" y="278"/>
                  </a:cubicBezTo>
                  <a:cubicBezTo>
                    <a:pt x="450" y="280"/>
                    <a:pt x="425" y="278"/>
                    <a:pt x="401" y="277"/>
                  </a:cubicBezTo>
                  <a:cubicBezTo>
                    <a:pt x="382" y="276"/>
                    <a:pt x="364" y="275"/>
                    <a:pt x="346" y="275"/>
                  </a:cubicBezTo>
                  <a:cubicBezTo>
                    <a:pt x="312" y="276"/>
                    <a:pt x="284" y="282"/>
                    <a:pt x="258" y="296"/>
                  </a:cubicBezTo>
                  <a:cubicBezTo>
                    <a:pt x="197" y="328"/>
                    <a:pt x="166" y="391"/>
                    <a:pt x="154" y="426"/>
                  </a:cubicBezTo>
                  <a:cubicBezTo>
                    <a:pt x="150" y="435"/>
                    <a:pt x="147" y="445"/>
                    <a:pt x="145" y="454"/>
                  </a:cubicBezTo>
                  <a:cubicBezTo>
                    <a:pt x="139" y="475"/>
                    <a:pt x="135" y="496"/>
                    <a:pt x="132" y="517"/>
                  </a:cubicBezTo>
                  <a:cubicBezTo>
                    <a:pt x="125" y="555"/>
                    <a:pt x="118" y="595"/>
                    <a:pt x="100" y="633"/>
                  </a:cubicBezTo>
                  <a:cubicBezTo>
                    <a:pt x="90" y="653"/>
                    <a:pt x="77" y="673"/>
                    <a:pt x="65" y="692"/>
                  </a:cubicBezTo>
                  <a:cubicBezTo>
                    <a:pt x="53" y="712"/>
                    <a:pt x="40" y="732"/>
                    <a:pt x="30" y="752"/>
                  </a:cubicBezTo>
                  <a:cubicBezTo>
                    <a:pt x="2" y="812"/>
                    <a:pt x="1" y="874"/>
                    <a:pt x="25" y="943"/>
                  </a:cubicBezTo>
                  <a:cubicBezTo>
                    <a:pt x="40" y="984"/>
                    <a:pt x="63" y="1025"/>
                    <a:pt x="84" y="1058"/>
                  </a:cubicBezTo>
                  <a:cubicBezTo>
                    <a:pt x="127" y="1128"/>
                    <a:pt x="175" y="1208"/>
                    <a:pt x="255" y="1257"/>
                  </a:cubicBezTo>
                  <a:cubicBezTo>
                    <a:pt x="285" y="1276"/>
                    <a:pt x="315" y="1288"/>
                    <a:pt x="348" y="1294"/>
                  </a:cubicBezTo>
                  <a:cubicBezTo>
                    <a:pt x="440" y="1312"/>
                    <a:pt x="534" y="1277"/>
                    <a:pt x="633" y="1241"/>
                  </a:cubicBezTo>
                  <a:cubicBezTo>
                    <a:pt x="696" y="1218"/>
                    <a:pt x="761" y="1194"/>
                    <a:pt x="830" y="1182"/>
                  </a:cubicBezTo>
                  <a:cubicBezTo>
                    <a:pt x="843" y="1179"/>
                    <a:pt x="857" y="1177"/>
                    <a:pt x="870" y="1176"/>
                  </a:cubicBezTo>
                  <a:cubicBezTo>
                    <a:pt x="899" y="1171"/>
                    <a:pt x="930" y="1167"/>
                    <a:pt x="960" y="1158"/>
                  </a:cubicBezTo>
                  <a:cubicBezTo>
                    <a:pt x="1026" y="1139"/>
                    <a:pt x="1089" y="1101"/>
                    <a:pt x="1137" y="1069"/>
                  </a:cubicBezTo>
                  <a:cubicBezTo>
                    <a:pt x="1222" y="1014"/>
                    <a:pt x="1292" y="956"/>
                    <a:pt x="1346" y="896"/>
                  </a:cubicBezTo>
                  <a:cubicBezTo>
                    <a:pt x="1410" y="825"/>
                    <a:pt x="1448" y="753"/>
                    <a:pt x="1459" y="684"/>
                  </a:cubicBezTo>
                  <a:cubicBezTo>
                    <a:pt x="1468" y="625"/>
                    <a:pt x="1458" y="568"/>
                    <a:pt x="1427" y="499"/>
                  </a:cubicBezTo>
                  <a:cubicBezTo>
                    <a:pt x="1414" y="470"/>
                    <a:pt x="1399" y="441"/>
                    <a:pt x="1384" y="413"/>
                  </a:cubicBezTo>
                  <a:cubicBezTo>
                    <a:pt x="1369" y="386"/>
                    <a:pt x="1353" y="357"/>
                    <a:pt x="1340" y="328"/>
                  </a:cubicBezTo>
                  <a:cubicBezTo>
                    <a:pt x="1336" y="319"/>
                    <a:pt x="1332" y="310"/>
                    <a:pt x="1329" y="301"/>
                  </a:cubicBezTo>
                  <a:cubicBezTo>
                    <a:pt x="1320" y="278"/>
                    <a:pt x="1313" y="254"/>
                    <a:pt x="1305" y="231"/>
                  </a:cubicBezTo>
                  <a:cubicBezTo>
                    <a:pt x="1294" y="193"/>
                    <a:pt x="1282" y="154"/>
                    <a:pt x="1263" y="120"/>
                  </a:cubicBezTo>
                  <a:cubicBezTo>
                    <a:pt x="1239" y="75"/>
                    <a:pt x="1194" y="20"/>
                    <a:pt x="1115" y="11"/>
                  </a:cubicBezTo>
                  <a:cubicBezTo>
                    <a:pt x="1108" y="11"/>
                    <a:pt x="1101" y="10"/>
                    <a:pt x="1094" y="10"/>
                  </a:cubicBezTo>
                  <a:cubicBezTo>
                    <a:pt x="997" y="10"/>
                    <a:pt x="890" y="75"/>
                    <a:pt x="797" y="1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9" name="Freeform 16">
              <a:extLst>
                <a:ext uri="{FF2B5EF4-FFF2-40B4-BE49-F238E27FC236}">
                  <a16:creationId xmlns:a16="http://schemas.microsoft.com/office/drawing/2014/main" id="{178C91A5-7C8F-4C0A-B876-879A0EC098AB}"/>
                </a:ext>
              </a:extLst>
            </p:cNvPr>
            <p:cNvSpPr>
              <a:spLocks noEditPoints="1"/>
            </p:cNvSpPr>
            <p:nvPr/>
          </p:nvSpPr>
          <p:spPr bwMode="auto">
            <a:xfrm>
              <a:off x="5365" y="1741"/>
              <a:ext cx="1190" cy="1056"/>
            </a:xfrm>
            <a:custGeom>
              <a:avLst/>
              <a:gdLst>
                <a:gd name="T0" fmla="*/ 279 w 1607"/>
                <a:gd name="T1" fmla="*/ 1368 h 1427"/>
                <a:gd name="T2" fmla="*/ 27 w 1607"/>
                <a:gd name="T3" fmla="*/ 1022 h 1427"/>
                <a:gd name="T4" fmla="*/ 71 w 1607"/>
                <a:gd name="T5" fmla="*/ 747 h 1427"/>
                <a:gd name="T6" fmla="*/ 144 w 1607"/>
                <a:gd name="T7" fmla="*/ 556 h 1427"/>
                <a:gd name="T8" fmla="*/ 169 w 1607"/>
                <a:gd name="T9" fmla="*/ 456 h 1427"/>
                <a:gd name="T10" fmla="*/ 381 w 1607"/>
                <a:gd name="T11" fmla="*/ 294 h 1427"/>
                <a:gd name="T12" fmla="*/ 441 w 1607"/>
                <a:gd name="T13" fmla="*/ 296 h 1427"/>
                <a:gd name="T14" fmla="*/ 709 w 1607"/>
                <a:gd name="T15" fmla="*/ 242 h 1427"/>
                <a:gd name="T16" fmla="*/ 1047 w 1607"/>
                <a:gd name="T17" fmla="*/ 42 h 1427"/>
                <a:gd name="T18" fmla="*/ 1385 w 1607"/>
                <a:gd name="T19" fmla="*/ 125 h 1427"/>
                <a:gd name="T20" fmla="*/ 1456 w 1607"/>
                <a:gd name="T21" fmla="*/ 323 h 1427"/>
                <a:gd name="T22" fmla="*/ 1515 w 1607"/>
                <a:gd name="T23" fmla="*/ 444 h 1427"/>
                <a:gd name="T24" fmla="*/ 1597 w 1607"/>
                <a:gd name="T25" fmla="*/ 740 h 1427"/>
                <a:gd name="T26" fmla="*/ 1245 w 1607"/>
                <a:gd name="T27" fmla="*/ 1163 h 1427"/>
                <a:gd name="T28" fmla="*/ 954 w 1607"/>
                <a:gd name="T29" fmla="*/ 1278 h 1427"/>
                <a:gd name="T30" fmla="*/ 694 w 1607"/>
                <a:gd name="T31" fmla="*/ 1350 h 1427"/>
                <a:gd name="T32" fmla="*/ 381 w 1607"/>
                <a:gd name="T33" fmla="*/ 1409 h 1427"/>
                <a:gd name="T34" fmla="*/ 875 w 1607"/>
                <a:gd name="T35" fmla="*/ 143 h 1427"/>
                <a:gd name="T36" fmla="*/ 525 w 1607"/>
                <a:gd name="T37" fmla="*/ 299 h 1427"/>
                <a:gd name="T38" fmla="*/ 381 w 1607"/>
                <a:gd name="T39" fmla="*/ 294 h 1427"/>
                <a:gd name="T40" fmla="*/ 170 w 1607"/>
                <a:gd name="T41" fmla="*/ 457 h 1427"/>
                <a:gd name="T42" fmla="*/ 145 w 1607"/>
                <a:gd name="T43" fmla="*/ 556 h 1427"/>
                <a:gd name="T44" fmla="*/ 72 w 1607"/>
                <a:gd name="T45" fmla="*/ 747 h 1427"/>
                <a:gd name="T46" fmla="*/ 28 w 1607"/>
                <a:gd name="T47" fmla="*/ 1022 h 1427"/>
                <a:gd name="T48" fmla="*/ 280 w 1607"/>
                <a:gd name="T49" fmla="*/ 1367 h 1427"/>
                <a:gd name="T50" fmla="*/ 694 w 1607"/>
                <a:gd name="T51" fmla="*/ 1349 h 1427"/>
                <a:gd name="T52" fmla="*/ 954 w 1607"/>
                <a:gd name="T53" fmla="*/ 1278 h 1427"/>
                <a:gd name="T54" fmla="*/ 1244 w 1607"/>
                <a:gd name="T55" fmla="*/ 1162 h 1427"/>
                <a:gd name="T56" fmla="*/ 1596 w 1607"/>
                <a:gd name="T57" fmla="*/ 740 h 1427"/>
                <a:gd name="T58" fmla="*/ 1515 w 1607"/>
                <a:gd name="T59" fmla="*/ 445 h 1427"/>
                <a:gd name="T60" fmla="*/ 1455 w 1607"/>
                <a:gd name="T61" fmla="*/ 323 h 1427"/>
                <a:gd name="T62" fmla="*/ 1384 w 1607"/>
                <a:gd name="T63" fmla="*/ 126 h 1427"/>
                <a:gd name="T64" fmla="*/ 1198 w 1607"/>
                <a:gd name="T65" fmla="*/ 5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7" h="1427">
                  <a:moveTo>
                    <a:pt x="381" y="1409"/>
                  </a:moveTo>
                  <a:cubicBezTo>
                    <a:pt x="345" y="1402"/>
                    <a:pt x="312" y="1389"/>
                    <a:pt x="279" y="1368"/>
                  </a:cubicBezTo>
                  <a:cubicBezTo>
                    <a:pt x="192" y="1314"/>
                    <a:pt x="139" y="1226"/>
                    <a:pt x="91" y="1149"/>
                  </a:cubicBezTo>
                  <a:cubicBezTo>
                    <a:pt x="69" y="1112"/>
                    <a:pt x="43" y="1068"/>
                    <a:pt x="27" y="1022"/>
                  </a:cubicBezTo>
                  <a:cubicBezTo>
                    <a:pt x="0" y="947"/>
                    <a:pt x="2" y="878"/>
                    <a:pt x="32" y="813"/>
                  </a:cubicBezTo>
                  <a:cubicBezTo>
                    <a:pt x="43" y="791"/>
                    <a:pt x="57" y="768"/>
                    <a:pt x="71" y="747"/>
                  </a:cubicBezTo>
                  <a:cubicBezTo>
                    <a:pt x="84" y="726"/>
                    <a:pt x="98" y="704"/>
                    <a:pt x="109" y="683"/>
                  </a:cubicBezTo>
                  <a:cubicBezTo>
                    <a:pt x="129" y="641"/>
                    <a:pt x="137" y="598"/>
                    <a:pt x="144" y="556"/>
                  </a:cubicBezTo>
                  <a:cubicBezTo>
                    <a:pt x="148" y="534"/>
                    <a:pt x="153" y="511"/>
                    <a:pt x="159" y="488"/>
                  </a:cubicBezTo>
                  <a:cubicBezTo>
                    <a:pt x="162" y="477"/>
                    <a:pt x="165" y="467"/>
                    <a:pt x="169" y="456"/>
                  </a:cubicBezTo>
                  <a:cubicBezTo>
                    <a:pt x="183" y="418"/>
                    <a:pt x="217" y="350"/>
                    <a:pt x="285" y="315"/>
                  </a:cubicBezTo>
                  <a:cubicBezTo>
                    <a:pt x="313" y="301"/>
                    <a:pt x="344" y="294"/>
                    <a:pt x="381" y="294"/>
                  </a:cubicBezTo>
                  <a:cubicBezTo>
                    <a:pt x="383" y="294"/>
                    <a:pt x="384" y="294"/>
                    <a:pt x="385" y="294"/>
                  </a:cubicBezTo>
                  <a:cubicBezTo>
                    <a:pt x="404" y="294"/>
                    <a:pt x="422" y="295"/>
                    <a:pt x="441" y="296"/>
                  </a:cubicBezTo>
                  <a:cubicBezTo>
                    <a:pt x="468" y="298"/>
                    <a:pt x="496" y="300"/>
                    <a:pt x="525" y="298"/>
                  </a:cubicBezTo>
                  <a:cubicBezTo>
                    <a:pt x="580" y="295"/>
                    <a:pt x="640" y="276"/>
                    <a:pt x="709" y="242"/>
                  </a:cubicBezTo>
                  <a:cubicBezTo>
                    <a:pt x="766" y="213"/>
                    <a:pt x="822" y="177"/>
                    <a:pt x="874" y="142"/>
                  </a:cubicBezTo>
                  <a:cubicBezTo>
                    <a:pt x="926" y="108"/>
                    <a:pt x="986" y="69"/>
                    <a:pt x="1047" y="42"/>
                  </a:cubicBezTo>
                  <a:cubicBezTo>
                    <a:pt x="1114" y="12"/>
                    <a:pt x="1171" y="0"/>
                    <a:pt x="1222" y="5"/>
                  </a:cubicBezTo>
                  <a:cubicBezTo>
                    <a:pt x="1309" y="15"/>
                    <a:pt x="1359" y="76"/>
                    <a:pt x="1385" y="125"/>
                  </a:cubicBezTo>
                  <a:cubicBezTo>
                    <a:pt x="1405" y="163"/>
                    <a:pt x="1417" y="205"/>
                    <a:pt x="1430" y="245"/>
                  </a:cubicBezTo>
                  <a:cubicBezTo>
                    <a:pt x="1438" y="271"/>
                    <a:pt x="1446" y="298"/>
                    <a:pt x="1456" y="323"/>
                  </a:cubicBezTo>
                  <a:cubicBezTo>
                    <a:pt x="1459" y="332"/>
                    <a:pt x="1464" y="342"/>
                    <a:pt x="1468" y="352"/>
                  </a:cubicBezTo>
                  <a:cubicBezTo>
                    <a:pt x="1482" y="383"/>
                    <a:pt x="1499" y="414"/>
                    <a:pt x="1515" y="444"/>
                  </a:cubicBezTo>
                  <a:cubicBezTo>
                    <a:pt x="1532" y="475"/>
                    <a:pt x="1549" y="506"/>
                    <a:pt x="1563" y="537"/>
                  </a:cubicBezTo>
                  <a:cubicBezTo>
                    <a:pt x="1597" y="613"/>
                    <a:pt x="1607" y="675"/>
                    <a:pt x="1597" y="740"/>
                  </a:cubicBezTo>
                  <a:cubicBezTo>
                    <a:pt x="1585" y="816"/>
                    <a:pt x="1543" y="894"/>
                    <a:pt x="1473" y="972"/>
                  </a:cubicBezTo>
                  <a:cubicBezTo>
                    <a:pt x="1414" y="1038"/>
                    <a:pt x="1337" y="1102"/>
                    <a:pt x="1245" y="1163"/>
                  </a:cubicBezTo>
                  <a:cubicBezTo>
                    <a:pt x="1189" y="1199"/>
                    <a:pt x="1123" y="1239"/>
                    <a:pt x="1051" y="1259"/>
                  </a:cubicBezTo>
                  <a:cubicBezTo>
                    <a:pt x="1019" y="1269"/>
                    <a:pt x="986" y="1274"/>
                    <a:pt x="954" y="1278"/>
                  </a:cubicBezTo>
                  <a:cubicBezTo>
                    <a:pt x="940" y="1280"/>
                    <a:pt x="925" y="1283"/>
                    <a:pt x="910" y="1285"/>
                  </a:cubicBezTo>
                  <a:cubicBezTo>
                    <a:pt x="835" y="1299"/>
                    <a:pt x="763" y="1325"/>
                    <a:pt x="694" y="1350"/>
                  </a:cubicBezTo>
                  <a:cubicBezTo>
                    <a:pt x="605" y="1383"/>
                    <a:pt x="521" y="1414"/>
                    <a:pt x="438" y="1414"/>
                  </a:cubicBezTo>
                  <a:cubicBezTo>
                    <a:pt x="419" y="1414"/>
                    <a:pt x="400" y="1412"/>
                    <a:pt x="381" y="1409"/>
                  </a:cubicBezTo>
                  <a:moveTo>
                    <a:pt x="1047" y="43"/>
                  </a:moveTo>
                  <a:cubicBezTo>
                    <a:pt x="987" y="70"/>
                    <a:pt x="926" y="108"/>
                    <a:pt x="875" y="143"/>
                  </a:cubicBezTo>
                  <a:cubicBezTo>
                    <a:pt x="822" y="177"/>
                    <a:pt x="766" y="213"/>
                    <a:pt x="709" y="242"/>
                  </a:cubicBezTo>
                  <a:cubicBezTo>
                    <a:pt x="641" y="277"/>
                    <a:pt x="580" y="295"/>
                    <a:pt x="525" y="299"/>
                  </a:cubicBezTo>
                  <a:cubicBezTo>
                    <a:pt x="496" y="301"/>
                    <a:pt x="468" y="299"/>
                    <a:pt x="441" y="297"/>
                  </a:cubicBezTo>
                  <a:cubicBezTo>
                    <a:pt x="421" y="296"/>
                    <a:pt x="401" y="294"/>
                    <a:pt x="381" y="294"/>
                  </a:cubicBezTo>
                  <a:cubicBezTo>
                    <a:pt x="344" y="295"/>
                    <a:pt x="314" y="302"/>
                    <a:pt x="285" y="316"/>
                  </a:cubicBezTo>
                  <a:cubicBezTo>
                    <a:pt x="218" y="350"/>
                    <a:pt x="184" y="419"/>
                    <a:pt x="170" y="457"/>
                  </a:cubicBezTo>
                  <a:cubicBezTo>
                    <a:pt x="166" y="467"/>
                    <a:pt x="162" y="477"/>
                    <a:pt x="160" y="488"/>
                  </a:cubicBezTo>
                  <a:cubicBezTo>
                    <a:pt x="154" y="511"/>
                    <a:pt x="149" y="534"/>
                    <a:pt x="145" y="556"/>
                  </a:cubicBezTo>
                  <a:cubicBezTo>
                    <a:pt x="137" y="598"/>
                    <a:pt x="129" y="641"/>
                    <a:pt x="109" y="683"/>
                  </a:cubicBezTo>
                  <a:cubicBezTo>
                    <a:pt x="99" y="705"/>
                    <a:pt x="85" y="726"/>
                    <a:pt x="72" y="747"/>
                  </a:cubicBezTo>
                  <a:cubicBezTo>
                    <a:pt x="58" y="769"/>
                    <a:pt x="43" y="791"/>
                    <a:pt x="33" y="814"/>
                  </a:cubicBezTo>
                  <a:cubicBezTo>
                    <a:pt x="3" y="878"/>
                    <a:pt x="1" y="947"/>
                    <a:pt x="28" y="1022"/>
                  </a:cubicBezTo>
                  <a:cubicBezTo>
                    <a:pt x="44" y="1068"/>
                    <a:pt x="69" y="1112"/>
                    <a:pt x="92" y="1149"/>
                  </a:cubicBezTo>
                  <a:cubicBezTo>
                    <a:pt x="139" y="1226"/>
                    <a:pt x="193" y="1313"/>
                    <a:pt x="280" y="1367"/>
                  </a:cubicBezTo>
                  <a:cubicBezTo>
                    <a:pt x="312" y="1388"/>
                    <a:pt x="346" y="1401"/>
                    <a:pt x="381" y="1408"/>
                  </a:cubicBezTo>
                  <a:cubicBezTo>
                    <a:pt x="483" y="1427"/>
                    <a:pt x="585" y="1389"/>
                    <a:pt x="694" y="1349"/>
                  </a:cubicBezTo>
                  <a:cubicBezTo>
                    <a:pt x="763" y="1324"/>
                    <a:pt x="834" y="1298"/>
                    <a:pt x="910" y="1284"/>
                  </a:cubicBezTo>
                  <a:cubicBezTo>
                    <a:pt x="925" y="1282"/>
                    <a:pt x="940" y="1280"/>
                    <a:pt x="954" y="1278"/>
                  </a:cubicBezTo>
                  <a:cubicBezTo>
                    <a:pt x="986" y="1273"/>
                    <a:pt x="1019" y="1268"/>
                    <a:pt x="1051" y="1259"/>
                  </a:cubicBezTo>
                  <a:cubicBezTo>
                    <a:pt x="1122" y="1238"/>
                    <a:pt x="1189" y="1198"/>
                    <a:pt x="1244" y="1162"/>
                  </a:cubicBezTo>
                  <a:cubicBezTo>
                    <a:pt x="1337" y="1101"/>
                    <a:pt x="1414" y="1037"/>
                    <a:pt x="1473" y="972"/>
                  </a:cubicBezTo>
                  <a:cubicBezTo>
                    <a:pt x="1543" y="893"/>
                    <a:pt x="1584" y="815"/>
                    <a:pt x="1596" y="740"/>
                  </a:cubicBezTo>
                  <a:cubicBezTo>
                    <a:pt x="1606" y="675"/>
                    <a:pt x="1596" y="613"/>
                    <a:pt x="1562" y="538"/>
                  </a:cubicBezTo>
                  <a:cubicBezTo>
                    <a:pt x="1548" y="506"/>
                    <a:pt x="1531" y="475"/>
                    <a:pt x="1515" y="445"/>
                  </a:cubicBezTo>
                  <a:cubicBezTo>
                    <a:pt x="1498" y="415"/>
                    <a:pt x="1481" y="383"/>
                    <a:pt x="1467" y="352"/>
                  </a:cubicBezTo>
                  <a:cubicBezTo>
                    <a:pt x="1463" y="342"/>
                    <a:pt x="1459" y="332"/>
                    <a:pt x="1455" y="323"/>
                  </a:cubicBezTo>
                  <a:cubicBezTo>
                    <a:pt x="1445" y="298"/>
                    <a:pt x="1437" y="271"/>
                    <a:pt x="1429" y="246"/>
                  </a:cubicBezTo>
                  <a:cubicBezTo>
                    <a:pt x="1417" y="205"/>
                    <a:pt x="1404" y="163"/>
                    <a:pt x="1384" y="126"/>
                  </a:cubicBezTo>
                  <a:cubicBezTo>
                    <a:pt x="1358" y="76"/>
                    <a:pt x="1309" y="16"/>
                    <a:pt x="1222" y="6"/>
                  </a:cubicBezTo>
                  <a:cubicBezTo>
                    <a:pt x="1214" y="5"/>
                    <a:pt x="1206" y="5"/>
                    <a:pt x="1198" y="5"/>
                  </a:cubicBezTo>
                  <a:cubicBezTo>
                    <a:pt x="1153" y="5"/>
                    <a:pt x="1104" y="17"/>
                    <a:pt x="1047" y="4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0" name="Freeform 17">
              <a:extLst>
                <a:ext uri="{FF2B5EF4-FFF2-40B4-BE49-F238E27FC236}">
                  <a16:creationId xmlns:a16="http://schemas.microsoft.com/office/drawing/2014/main" id="{3D9DE46E-7ACE-4EC3-BDC1-C7E1DEE6363D}"/>
                </a:ext>
              </a:extLst>
            </p:cNvPr>
            <p:cNvSpPr>
              <a:spLocks noEditPoints="1"/>
            </p:cNvSpPr>
            <p:nvPr/>
          </p:nvSpPr>
          <p:spPr bwMode="auto">
            <a:xfrm>
              <a:off x="5295" y="1706"/>
              <a:ext cx="1297" cy="1151"/>
            </a:xfrm>
            <a:custGeom>
              <a:avLst/>
              <a:gdLst>
                <a:gd name="T0" fmla="*/ 417 w 1752"/>
                <a:gd name="T1" fmla="*/ 1541 h 1555"/>
                <a:gd name="T2" fmla="*/ 305 w 1752"/>
                <a:gd name="T3" fmla="*/ 1497 h 1555"/>
                <a:gd name="T4" fmla="*/ 100 w 1752"/>
                <a:gd name="T5" fmla="*/ 1257 h 1555"/>
                <a:gd name="T6" fmla="*/ 30 w 1752"/>
                <a:gd name="T7" fmla="*/ 1119 h 1555"/>
                <a:gd name="T8" fmla="*/ 35 w 1752"/>
                <a:gd name="T9" fmla="*/ 889 h 1555"/>
                <a:gd name="T10" fmla="*/ 78 w 1752"/>
                <a:gd name="T11" fmla="*/ 816 h 1555"/>
                <a:gd name="T12" fmla="*/ 119 w 1752"/>
                <a:gd name="T13" fmla="*/ 747 h 1555"/>
                <a:gd name="T14" fmla="*/ 158 w 1752"/>
                <a:gd name="T15" fmla="*/ 611 h 1555"/>
                <a:gd name="T16" fmla="*/ 174 w 1752"/>
                <a:gd name="T17" fmla="*/ 537 h 1555"/>
                <a:gd name="T18" fmla="*/ 185 w 1752"/>
                <a:gd name="T19" fmla="*/ 503 h 1555"/>
                <a:gd name="T20" fmla="*/ 313 w 1752"/>
                <a:gd name="T21" fmla="*/ 349 h 1555"/>
                <a:gd name="T22" fmla="*/ 420 w 1752"/>
                <a:gd name="T23" fmla="*/ 326 h 1555"/>
                <a:gd name="T24" fmla="*/ 485 w 1752"/>
                <a:gd name="T25" fmla="*/ 329 h 1555"/>
                <a:gd name="T26" fmla="*/ 576 w 1752"/>
                <a:gd name="T27" fmla="*/ 332 h 1555"/>
                <a:gd name="T28" fmla="*/ 774 w 1752"/>
                <a:gd name="T29" fmla="*/ 271 h 1555"/>
                <a:gd name="T30" fmla="*/ 953 w 1752"/>
                <a:gd name="T31" fmla="*/ 162 h 1555"/>
                <a:gd name="T32" fmla="*/ 1333 w 1752"/>
                <a:gd name="T33" fmla="*/ 13 h 1555"/>
                <a:gd name="T34" fmla="*/ 1511 w 1752"/>
                <a:gd name="T35" fmla="*/ 145 h 1555"/>
                <a:gd name="T36" fmla="*/ 1560 w 1752"/>
                <a:gd name="T37" fmla="*/ 275 h 1555"/>
                <a:gd name="T38" fmla="*/ 1588 w 1752"/>
                <a:gd name="T39" fmla="*/ 359 h 1555"/>
                <a:gd name="T40" fmla="*/ 1601 w 1752"/>
                <a:gd name="T41" fmla="*/ 391 h 1555"/>
                <a:gd name="T42" fmla="*/ 1652 w 1752"/>
                <a:gd name="T43" fmla="*/ 490 h 1555"/>
                <a:gd name="T44" fmla="*/ 1704 w 1752"/>
                <a:gd name="T45" fmla="*/ 591 h 1555"/>
                <a:gd name="T46" fmla="*/ 1740 w 1752"/>
                <a:gd name="T47" fmla="*/ 812 h 1555"/>
                <a:gd name="T48" fmla="*/ 1356 w 1752"/>
                <a:gd name="T49" fmla="*/ 1274 h 1555"/>
                <a:gd name="T50" fmla="*/ 1147 w 1752"/>
                <a:gd name="T51" fmla="*/ 1379 h 1555"/>
                <a:gd name="T52" fmla="*/ 1042 w 1752"/>
                <a:gd name="T53" fmla="*/ 1399 h 1555"/>
                <a:gd name="T54" fmla="*/ 994 w 1752"/>
                <a:gd name="T55" fmla="*/ 1407 h 1555"/>
                <a:gd name="T56" fmla="*/ 758 w 1752"/>
                <a:gd name="T57" fmla="*/ 1478 h 1555"/>
                <a:gd name="T58" fmla="*/ 479 w 1752"/>
                <a:gd name="T59" fmla="*/ 1547 h 1555"/>
                <a:gd name="T60" fmla="*/ 417 w 1752"/>
                <a:gd name="T61" fmla="*/ 1541 h 1555"/>
                <a:gd name="T62" fmla="*/ 957 w 1752"/>
                <a:gd name="T63" fmla="*/ 168 h 1555"/>
                <a:gd name="T64" fmla="*/ 777 w 1752"/>
                <a:gd name="T65" fmla="*/ 277 h 1555"/>
                <a:gd name="T66" fmla="*/ 576 w 1752"/>
                <a:gd name="T67" fmla="*/ 339 h 1555"/>
                <a:gd name="T68" fmla="*/ 485 w 1752"/>
                <a:gd name="T69" fmla="*/ 336 h 1555"/>
                <a:gd name="T70" fmla="*/ 420 w 1752"/>
                <a:gd name="T71" fmla="*/ 333 h 1555"/>
                <a:gd name="T72" fmla="*/ 420 w 1752"/>
                <a:gd name="T73" fmla="*/ 333 h 1555"/>
                <a:gd name="T74" fmla="*/ 317 w 1752"/>
                <a:gd name="T75" fmla="*/ 355 h 1555"/>
                <a:gd name="T76" fmla="*/ 192 w 1752"/>
                <a:gd name="T77" fmla="*/ 505 h 1555"/>
                <a:gd name="T78" fmla="*/ 181 w 1752"/>
                <a:gd name="T79" fmla="*/ 538 h 1555"/>
                <a:gd name="T80" fmla="*/ 164 w 1752"/>
                <a:gd name="T81" fmla="*/ 613 h 1555"/>
                <a:gd name="T82" fmla="*/ 125 w 1752"/>
                <a:gd name="T83" fmla="*/ 750 h 1555"/>
                <a:gd name="T84" fmla="*/ 84 w 1752"/>
                <a:gd name="T85" fmla="*/ 820 h 1555"/>
                <a:gd name="T86" fmla="*/ 42 w 1752"/>
                <a:gd name="T87" fmla="*/ 892 h 1555"/>
                <a:gd name="T88" fmla="*/ 36 w 1752"/>
                <a:gd name="T89" fmla="*/ 1116 h 1555"/>
                <a:gd name="T90" fmla="*/ 106 w 1752"/>
                <a:gd name="T91" fmla="*/ 1254 h 1555"/>
                <a:gd name="T92" fmla="*/ 309 w 1752"/>
                <a:gd name="T93" fmla="*/ 1491 h 1555"/>
                <a:gd name="T94" fmla="*/ 418 w 1752"/>
                <a:gd name="T95" fmla="*/ 1534 h 1555"/>
                <a:gd name="T96" fmla="*/ 755 w 1752"/>
                <a:gd name="T97" fmla="*/ 1471 h 1555"/>
                <a:gd name="T98" fmla="*/ 993 w 1752"/>
                <a:gd name="T99" fmla="*/ 1400 h 1555"/>
                <a:gd name="T100" fmla="*/ 1041 w 1752"/>
                <a:gd name="T101" fmla="*/ 1392 h 1555"/>
                <a:gd name="T102" fmla="*/ 1145 w 1752"/>
                <a:gd name="T103" fmla="*/ 1372 h 1555"/>
                <a:gd name="T104" fmla="*/ 1353 w 1752"/>
                <a:gd name="T105" fmla="*/ 1268 h 1555"/>
                <a:gd name="T106" fmla="*/ 1734 w 1752"/>
                <a:gd name="T107" fmla="*/ 811 h 1555"/>
                <a:gd name="T108" fmla="*/ 1697 w 1752"/>
                <a:gd name="T109" fmla="*/ 594 h 1555"/>
                <a:gd name="T110" fmla="*/ 1646 w 1752"/>
                <a:gd name="T111" fmla="*/ 493 h 1555"/>
                <a:gd name="T112" fmla="*/ 1595 w 1752"/>
                <a:gd name="T113" fmla="*/ 393 h 1555"/>
                <a:gd name="T114" fmla="*/ 1581 w 1752"/>
                <a:gd name="T115" fmla="*/ 362 h 1555"/>
                <a:gd name="T116" fmla="*/ 1553 w 1752"/>
                <a:gd name="T117" fmla="*/ 277 h 1555"/>
                <a:gd name="T118" fmla="*/ 1505 w 1752"/>
                <a:gd name="T119" fmla="*/ 149 h 1555"/>
                <a:gd name="T120" fmla="*/ 1332 w 1752"/>
                <a:gd name="T121" fmla="*/ 20 h 1555"/>
                <a:gd name="T122" fmla="*/ 1306 w 1752"/>
                <a:gd name="T123" fmla="*/ 19 h 1555"/>
                <a:gd name="T124" fmla="*/ 957 w 1752"/>
                <a:gd name="T125" fmla="*/ 168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2" h="1555">
                  <a:moveTo>
                    <a:pt x="417" y="1541"/>
                  </a:moveTo>
                  <a:cubicBezTo>
                    <a:pt x="378" y="1534"/>
                    <a:pt x="341" y="1519"/>
                    <a:pt x="305" y="1497"/>
                  </a:cubicBezTo>
                  <a:cubicBezTo>
                    <a:pt x="210" y="1437"/>
                    <a:pt x="151" y="1342"/>
                    <a:pt x="100" y="1257"/>
                  </a:cubicBezTo>
                  <a:cubicBezTo>
                    <a:pt x="75" y="1217"/>
                    <a:pt x="48" y="1169"/>
                    <a:pt x="30" y="1119"/>
                  </a:cubicBezTo>
                  <a:cubicBezTo>
                    <a:pt x="0" y="1036"/>
                    <a:pt x="2" y="961"/>
                    <a:pt x="35" y="889"/>
                  </a:cubicBezTo>
                  <a:cubicBezTo>
                    <a:pt x="47" y="864"/>
                    <a:pt x="63" y="840"/>
                    <a:pt x="78" y="816"/>
                  </a:cubicBezTo>
                  <a:cubicBezTo>
                    <a:pt x="92" y="794"/>
                    <a:pt x="107" y="770"/>
                    <a:pt x="119" y="747"/>
                  </a:cubicBezTo>
                  <a:cubicBezTo>
                    <a:pt x="140" y="702"/>
                    <a:pt x="149" y="656"/>
                    <a:pt x="158" y="611"/>
                  </a:cubicBezTo>
                  <a:cubicBezTo>
                    <a:pt x="162" y="587"/>
                    <a:pt x="167" y="562"/>
                    <a:pt x="174" y="537"/>
                  </a:cubicBezTo>
                  <a:cubicBezTo>
                    <a:pt x="177" y="525"/>
                    <a:pt x="181" y="514"/>
                    <a:pt x="185" y="503"/>
                  </a:cubicBezTo>
                  <a:cubicBezTo>
                    <a:pt x="201" y="461"/>
                    <a:pt x="239" y="386"/>
                    <a:pt x="313" y="349"/>
                  </a:cubicBezTo>
                  <a:cubicBezTo>
                    <a:pt x="345" y="333"/>
                    <a:pt x="379" y="326"/>
                    <a:pt x="420" y="326"/>
                  </a:cubicBezTo>
                  <a:cubicBezTo>
                    <a:pt x="442" y="326"/>
                    <a:pt x="464" y="327"/>
                    <a:pt x="485" y="329"/>
                  </a:cubicBezTo>
                  <a:cubicBezTo>
                    <a:pt x="515" y="332"/>
                    <a:pt x="545" y="334"/>
                    <a:pt x="576" y="332"/>
                  </a:cubicBezTo>
                  <a:cubicBezTo>
                    <a:pt x="635" y="328"/>
                    <a:pt x="700" y="308"/>
                    <a:pt x="774" y="271"/>
                  </a:cubicBezTo>
                  <a:cubicBezTo>
                    <a:pt x="837" y="239"/>
                    <a:pt x="899" y="198"/>
                    <a:pt x="953" y="162"/>
                  </a:cubicBezTo>
                  <a:cubicBezTo>
                    <a:pt x="1080" y="77"/>
                    <a:pt x="1214" y="0"/>
                    <a:pt x="1333" y="13"/>
                  </a:cubicBezTo>
                  <a:cubicBezTo>
                    <a:pt x="1428" y="24"/>
                    <a:pt x="1483" y="91"/>
                    <a:pt x="1511" y="145"/>
                  </a:cubicBezTo>
                  <a:cubicBezTo>
                    <a:pt x="1532" y="186"/>
                    <a:pt x="1546" y="231"/>
                    <a:pt x="1560" y="275"/>
                  </a:cubicBezTo>
                  <a:cubicBezTo>
                    <a:pt x="1568" y="303"/>
                    <a:pt x="1577" y="332"/>
                    <a:pt x="1588" y="359"/>
                  </a:cubicBezTo>
                  <a:cubicBezTo>
                    <a:pt x="1592" y="369"/>
                    <a:pt x="1596" y="380"/>
                    <a:pt x="1601" y="391"/>
                  </a:cubicBezTo>
                  <a:cubicBezTo>
                    <a:pt x="1616" y="424"/>
                    <a:pt x="1634" y="458"/>
                    <a:pt x="1652" y="490"/>
                  </a:cubicBezTo>
                  <a:cubicBezTo>
                    <a:pt x="1670" y="523"/>
                    <a:pt x="1688" y="557"/>
                    <a:pt x="1704" y="591"/>
                  </a:cubicBezTo>
                  <a:cubicBezTo>
                    <a:pt x="1740" y="674"/>
                    <a:pt x="1752" y="742"/>
                    <a:pt x="1740" y="812"/>
                  </a:cubicBezTo>
                  <a:cubicBezTo>
                    <a:pt x="1708" y="1016"/>
                    <a:pt x="1486" y="1189"/>
                    <a:pt x="1356" y="1274"/>
                  </a:cubicBezTo>
                  <a:cubicBezTo>
                    <a:pt x="1296" y="1314"/>
                    <a:pt x="1224" y="1357"/>
                    <a:pt x="1147" y="1379"/>
                  </a:cubicBezTo>
                  <a:cubicBezTo>
                    <a:pt x="1112" y="1389"/>
                    <a:pt x="1077" y="1394"/>
                    <a:pt x="1042" y="1399"/>
                  </a:cubicBezTo>
                  <a:cubicBezTo>
                    <a:pt x="1027" y="1402"/>
                    <a:pt x="1010" y="1404"/>
                    <a:pt x="994" y="1407"/>
                  </a:cubicBezTo>
                  <a:cubicBezTo>
                    <a:pt x="911" y="1421"/>
                    <a:pt x="833" y="1450"/>
                    <a:pt x="758" y="1478"/>
                  </a:cubicBezTo>
                  <a:cubicBezTo>
                    <a:pt x="662" y="1513"/>
                    <a:pt x="570" y="1547"/>
                    <a:pt x="479" y="1547"/>
                  </a:cubicBezTo>
                  <a:cubicBezTo>
                    <a:pt x="458" y="1547"/>
                    <a:pt x="438" y="1545"/>
                    <a:pt x="417" y="1541"/>
                  </a:cubicBezTo>
                  <a:moveTo>
                    <a:pt x="957" y="168"/>
                  </a:moveTo>
                  <a:cubicBezTo>
                    <a:pt x="903" y="204"/>
                    <a:pt x="840" y="245"/>
                    <a:pt x="777" y="277"/>
                  </a:cubicBezTo>
                  <a:cubicBezTo>
                    <a:pt x="702" y="315"/>
                    <a:pt x="637" y="335"/>
                    <a:pt x="576" y="339"/>
                  </a:cubicBezTo>
                  <a:cubicBezTo>
                    <a:pt x="545" y="341"/>
                    <a:pt x="514" y="339"/>
                    <a:pt x="485" y="336"/>
                  </a:cubicBezTo>
                  <a:cubicBezTo>
                    <a:pt x="463" y="334"/>
                    <a:pt x="442" y="333"/>
                    <a:pt x="420" y="333"/>
                  </a:cubicBezTo>
                  <a:cubicBezTo>
                    <a:pt x="420" y="333"/>
                    <a:pt x="420" y="333"/>
                    <a:pt x="420" y="333"/>
                  </a:cubicBezTo>
                  <a:cubicBezTo>
                    <a:pt x="380" y="333"/>
                    <a:pt x="347" y="340"/>
                    <a:pt x="317" y="355"/>
                  </a:cubicBezTo>
                  <a:cubicBezTo>
                    <a:pt x="244" y="391"/>
                    <a:pt x="207" y="464"/>
                    <a:pt x="192" y="505"/>
                  </a:cubicBezTo>
                  <a:cubicBezTo>
                    <a:pt x="187" y="516"/>
                    <a:pt x="184" y="527"/>
                    <a:pt x="181" y="538"/>
                  </a:cubicBezTo>
                  <a:cubicBezTo>
                    <a:pt x="174" y="563"/>
                    <a:pt x="169" y="588"/>
                    <a:pt x="164" y="613"/>
                  </a:cubicBezTo>
                  <a:cubicBezTo>
                    <a:pt x="156" y="658"/>
                    <a:pt x="147" y="704"/>
                    <a:pt x="125" y="750"/>
                  </a:cubicBezTo>
                  <a:cubicBezTo>
                    <a:pt x="114" y="774"/>
                    <a:pt x="98" y="797"/>
                    <a:pt x="84" y="820"/>
                  </a:cubicBezTo>
                  <a:cubicBezTo>
                    <a:pt x="69" y="843"/>
                    <a:pt x="53" y="867"/>
                    <a:pt x="42" y="892"/>
                  </a:cubicBezTo>
                  <a:cubicBezTo>
                    <a:pt x="9" y="962"/>
                    <a:pt x="7" y="1035"/>
                    <a:pt x="36" y="1116"/>
                  </a:cubicBezTo>
                  <a:cubicBezTo>
                    <a:pt x="54" y="1166"/>
                    <a:pt x="81" y="1214"/>
                    <a:pt x="106" y="1254"/>
                  </a:cubicBezTo>
                  <a:cubicBezTo>
                    <a:pt x="157" y="1338"/>
                    <a:pt x="215" y="1432"/>
                    <a:pt x="309" y="1491"/>
                  </a:cubicBezTo>
                  <a:cubicBezTo>
                    <a:pt x="344" y="1513"/>
                    <a:pt x="380" y="1527"/>
                    <a:pt x="418" y="1534"/>
                  </a:cubicBezTo>
                  <a:cubicBezTo>
                    <a:pt x="528" y="1555"/>
                    <a:pt x="638" y="1514"/>
                    <a:pt x="755" y="1471"/>
                  </a:cubicBezTo>
                  <a:cubicBezTo>
                    <a:pt x="831" y="1443"/>
                    <a:pt x="910" y="1414"/>
                    <a:pt x="993" y="1400"/>
                  </a:cubicBezTo>
                  <a:cubicBezTo>
                    <a:pt x="1009" y="1397"/>
                    <a:pt x="1025" y="1395"/>
                    <a:pt x="1041" y="1392"/>
                  </a:cubicBezTo>
                  <a:cubicBezTo>
                    <a:pt x="1075" y="1387"/>
                    <a:pt x="1110" y="1382"/>
                    <a:pt x="1145" y="1372"/>
                  </a:cubicBezTo>
                  <a:cubicBezTo>
                    <a:pt x="1221" y="1351"/>
                    <a:pt x="1293" y="1308"/>
                    <a:pt x="1353" y="1268"/>
                  </a:cubicBezTo>
                  <a:cubicBezTo>
                    <a:pt x="1481" y="1184"/>
                    <a:pt x="1702" y="1012"/>
                    <a:pt x="1734" y="811"/>
                  </a:cubicBezTo>
                  <a:cubicBezTo>
                    <a:pt x="1744" y="742"/>
                    <a:pt x="1733" y="675"/>
                    <a:pt x="1697" y="594"/>
                  </a:cubicBezTo>
                  <a:cubicBezTo>
                    <a:pt x="1682" y="560"/>
                    <a:pt x="1664" y="526"/>
                    <a:pt x="1646" y="493"/>
                  </a:cubicBezTo>
                  <a:cubicBezTo>
                    <a:pt x="1628" y="461"/>
                    <a:pt x="1610" y="427"/>
                    <a:pt x="1595" y="393"/>
                  </a:cubicBezTo>
                  <a:cubicBezTo>
                    <a:pt x="1590" y="383"/>
                    <a:pt x="1585" y="372"/>
                    <a:pt x="1581" y="362"/>
                  </a:cubicBezTo>
                  <a:cubicBezTo>
                    <a:pt x="1571" y="334"/>
                    <a:pt x="1562" y="305"/>
                    <a:pt x="1553" y="277"/>
                  </a:cubicBezTo>
                  <a:cubicBezTo>
                    <a:pt x="1540" y="234"/>
                    <a:pt x="1526" y="188"/>
                    <a:pt x="1505" y="149"/>
                  </a:cubicBezTo>
                  <a:cubicBezTo>
                    <a:pt x="1477" y="96"/>
                    <a:pt x="1425" y="30"/>
                    <a:pt x="1332" y="20"/>
                  </a:cubicBezTo>
                  <a:cubicBezTo>
                    <a:pt x="1323" y="19"/>
                    <a:pt x="1315" y="19"/>
                    <a:pt x="1306" y="19"/>
                  </a:cubicBezTo>
                  <a:cubicBezTo>
                    <a:pt x="1196" y="19"/>
                    <a:pt x="1073" y="90"/>
                    <a:pt x="957" y="1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1" name="Freeform 18">
              <a:extLst>
                <a:ext uri="{FF2B5EF4-FFF2-40B4-BE49-F238E27FC236}">
                  <a16:creationId xmlns:a16="http://schemas.microsoft.com/office/drawing/2014/main" id="{F123578E-13F3-4FEF-B851-7E48AB94BE24}"/>
                </a:ext>
              </a:extLst>
            </p:cNvPr>
            <p:cNvSpPr>
              <a:spLocks noEditPoints="1"/>
            </p:cNvSpPr>
            <p:nvPr/>
          </p:nvSpPr>
          <p:spPr bwMode="auto">
            <a:xfrm>
              <a:off x="5229" y="1689"/>
              <a:ext cx="1395" cy="1232"/>
            </a:xfrm>
            <a:custGeom>
              <a:avLst/>
              <a:gdLst>
                <a:gd name="T0" fmla="*/ 328 w 1884"/>
                <a:gd name="T1" fmla="*/ 1595 h 1665"/>
                <a:gd name="T2" fmla="*/ 32 w 1884"/>
                <a:gd name="T3" fmla="*/ 1188 h 1665"/>
                <a:gd name="T4" fmla="*/ 84 w 1884"/>
                <a:gd name="T5" fmla="*/ 864 h 1665"/>
                <a:gd name="T6" fmla="*/ 171 w 1884"/>
                <a:gd name="T7" fmla="*/ 643 h 1665"/>
                <a:gd name="T8" fmla="*/ 201 w 1884"/>
                <a:gd name="T9" fmla="*/ 526 h 1665"/>
                <a:gd name="T10" fmla="*/ 450 w 1884"/>
                <a:gd name="T11" fmla="*/ 339 h 1665"/>
                <a:gd name="T12" fmla="*/ 523 w 1884"/>
                <a:gd name="T13" fmla="*/ 343 h 1665"/>
                <a:gd name="T14" fmla="*/ 836 w 1884"/>
                <a:gd name="T15" fmla="*/ 281 h 1665"/>
                <a:gd name="T16" fmla="*/ 1407 w 1884"/>
                <a:gd name="T17" fmla="*/ 0 h 1665"/>
                <a:gd name="T18" fmla="*/ 1552 w 1884"/>
                <a:gd name="T19" fmla="*/ 50 h 1665"/>
                <a:gd name="T20" fmla="*/ 1678 w 1884"/>
                <a:gd name="T21" fmla="*/ 282 h 1665"/>
                <a:gd name="T22" fmla="*/ 1722 w 1884"/>
                <a:gd name="T23" fmla="*/ 407 h 1665"/>
                <a:gd name="T24" fmla="*/ 1833 w 1884"/>
                <a:gd name="T25" fmla="*/ 623 h 1665"/>
                <a:gd name="T26" fmla="*/ 1726 w 1884"/>
                <a:gd name="T27" fmla="*/ 1131 h 1665"/>
                <a:gd name="T28" fmla="*/ 1235 w 1884"/>
                <a:gd name="T29" fmla="*/ 1468 h 1665"/>
                <a:gd name="T30" fmla="*/ 1071 w 1884"/>
                <a:gd name="T31" fmla="*/ 1497 h 1665"/>
                <a:gd name="T32" fmla="*/ 514 w 1884"/>
                <a:gd name="T33" fmla="*/ 1649 h 1665"/>
                <a:gd name="T34" fmla="*/ 1029 w 1884"/>
                <a:gd name="T35" fmla="*/ 163 h 1665"/>
                <a:gd name="T36" fmla="*/ 621 w 1884"/>
                <a:gd name="T37" fmla="*/ 348 h 1665"/>
                <a:gd name="T38" fmla="*/ 452 w 1884"/>
                <a:gd name="T39" fmla="*/ 340 h 1665"/>
                <a:gd name="T40" fmla="*/ 339 w 1884"/>
                <a:gd name="T41" fmla="*/ 363 h 1665"/>
                <a:gd name="T42" fmla="*/ 190 w 1884"/>
                <a:gd name="T43" fmla="*/ 562 h 1665"/>
                <a:gd name="T44" fmla="*/ 129 w 1884"/>
                <a:gd name="T45" fmla="*/ 789 h 1665"/>
                <a:gd name="T46" fmla="*/ 39 w 1884"/>
                <a:gd name="T47" fmla="*/ 943 h 1665"/>
                <a:gd name="T48" fmla="*/ 108 w 1884"/>
                <a:gd name="T49" fmla="*/ 1337 h 1665"/>
                <a:gd name="T50" fmla="*/ 448 w 1884"/>
                <a:gd name="T51" fmla="*/ 1642 h 1665"/>
                <a:gd name="T52" fmla="*/ 1071 w 1884"/>
                <a:gd name="T53" fmla="*/ 1497 h 1665"/>
                <a:gd name="T54" fmla="*/ 1234 w 1884"/>
                <a:gd name="T55" fmla="*/ 1467 h 1665"/>
                <a:gd name="T56" fmla="*/ 1726 w 1884"/>
                <a:gd name="T57" fmla="*/ 1130 h 1665"/>
                <a:gd name="T58" fmla="*/ 1832 w 1884"/>
                <a:gd name="T59" fmla="*/ 623 h 1665"/>
                <a:gd name="T60" fmla="*/ 1722 w 1884"/>
                <a:gd name="T61" fmla="*/ 407 h 1665"/>
                <a:gd name="T62" fmla="*/ 1677 w 1884"/>
                <a:gd name="T63" fmla="*/ 282 h 1665"/>
                <a:gd name="T64" fmla="*/ 1551 w 1884"/>
                <a:gd name="T65" fmla="*/ 51 h 1665"/>
                <a:gd name="T66" fmla="*/ 1407 w 1884"/>
                <a:gd name="T67" fmla="*/ 1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4" h="1665">
                  <a:moveTo>
                    <a:pt x="448" y="1643"/>
                  </a:moveTo>
                  <a:cubicBezTo>
                    <a:pt x="406" y="1635"/>
                    <a:pt x="367" y="1619"/>
                    <a:pt x="328" y="1595"/>
                  </a:cubicBezTo>
                  <a:cubicBezTo>
                    <a:pt x="226" y="1532"/>
                    <a:pt x="163" y="1428"/>
                    <a:pt x="108" y="1338"/>
                  </a:cubicBezTo>
                  <a:cubicBezTo>
                    <a:pt x="80" y="1292"/>
                    <a:pt x="51" y="1242"/>
                    <a:pt x="32" y="1188"/>
                  </a:cubicBezTo>
                  <a:cubicBezTo>
                    <a:pt x="0" y="1099"/>
                    <a:pt x="2" y="1019"/>
                    <a:pt x="38" y="942"/>
                  </a:cubicBezTo>
                  <a:cubicBezTo>
                    <a:pt x="51" y="916"/>
                    <a:pt x="68" y="889"/>
                    <a:pt x="84" y="864"/>
                  </a:cubicBezTo>
                  <a:cubicBezTo>
                    <a:pt x="100" y="839"/>
                    <a:pt x="116" y="814"/>
                    <a:pt x="128" y="789"/>
                  </a:cubicBezTo>
                  <a:cubicBezTo>
                    <a:pt x="152" y="741"/>
                    <a:pt x="161" y="691"/>
                    <a:pt x="171" y="643"/>
                  </a:cubicBezTo>
                  <a:cubicBezTo>
                    <a:pt x="176" y="616"/>
                    <a:pt x="181" y="589"/>
                    <a:pt x="189" y="562"/>
                  </a:cubicBezTo>
                  <a:cubicBezTo>
                    <a:pt x="192" y="550"/>
                    <a:pt x="196" y="538"/>
                    <a:pt x="201" y="526"/>
                  </a:cubicBezTo>
                  <a:cubicBezTo>
                    <a:pt x="218" y="482"/>
                    <a:pt x="259" y="402"/>
                    <a:pt x="339" y="363"/>
                  </a:cubicBezTo>
                  <a:cubicBezTo>
                    <a:pt x="372" y="347"/>
                    <a:pt x="407" y="339"/>
                    <a:pt x="450" y="339"/>
                  </a:cubicBezTo>
                  <a:cubicBezTo>
                    <a:pt x="451" y="339"/>
                    <a:pt x="452" y="339"/>
                    <a:pt x="452" y="339"/>
                  </a:cubicBezTo>
                  <a:cubicBezTo>
                    <a:pt x="476" y="339"/>
                    <a:pt x="500" y="341"/>
                    <a:pt x="523" y="343"/>
                  </a:cubicBezTo>
                  <a:cubicBezTo>
                    <a:pt x="554" y="346"/>
                    <a:pt x="588" y="349"/>
                    <a:pt x="621" y="347"/>
                  </a:cubicBezTo>
                  <a:cubicBezTo>
                    <a:pt x="686" y="344"/>
                    <a:pt x="756" y="322"/>
                    <a:pt x="836" y="281"/>
                  </a:cubicBezTo>
                  <a:cubicBezTo>
                    <a:pt x="903" y="246"/>
                    <a:pt x="968" y="203"/>
                    <a:pt x="1029" y="162"/>
                  </a:cubicBezTo>
                  <a:cubicBezTo>
                    <a:pt x="1155" y="77"/>
                    <a:pt x="1287" y="0"/>
                    <a:pt x="1407" y="0"/>
                  </a:cubicBezTo>
                  <a:cubicBezTo>
                    <a:pt x="1417" y="0"/>
                    <a:pt x="1427" y="1"/>
                    <a:pt x="1436" y="2"/>
                  </a:cubicBezTo>
                  <a:cubicBezTo>
                    <a:pt x="1479" y="7"/>
                    <a:pt x="1518" y="23"/>
                    <a:pt x="1552" y="50"/>
                  </a:cubicBezTo>
                  <a:cubicBezTo>
                    <a:pt x="1581" y="74"/>
                    <a:pt x="1606" y="105"/>
                    <a:pt x="1626" y="143"/>
                  </a:cubicBezTo>
                  <a:cubicBezTo>
                    <a:pt x="1649" y="186"/>
                    <a:pt x="1663" y="235"/>
                    <a:pt x="1678" y="282"/>
                  </a:cubicBezTo>
                  <a:cubicBezTo>
                    <a:pt x="1687" y="312"/>
                    <a:pt x="1696" y="343"/>
                    <a:pt x="1708" y="373"/>
                  </a:cubicBezTo>
                  <a:cubicBezTo>
                    <a:pt x="1712" y="384"/>
                    <a:pt x="1717" y="395"/>
                    <a:pt x="1722" y="407"/>
                  </a:cubicBezTo>
                  <a:cubicBezTo>
                    <a:pt x="1739" y="443"/>
                    <a:pt x="1758" y="479"/>
                    <a:pt x="1777" y="514"/>
                  </a:cubicBezTo>
                  <a:cubicBezTo>
                    <a:pt x="1796" y="549"/>
                    <a:pt x="1816" y="586"/>
                    <a:pt x="1833" y="623"/>
                  </a:cubicBezTo>
                  <a:cubicBezTo>
                    <a:pt x="1872" y="711"/>
                    <a:pt x="1884" y="783"/>
                    <a:pt x="1872" y="859"/>
                  </a:cubicBezTo>
                  <a:cubicBezTo>
                    <a:pt x="1858" y="947"/>
                    <a:pt x="1809" y="1039"/>
                    <a:pt x="1726" y="1131"/>
                  </a:cubicBezTo>
                  <a:cubicBezTo>
                    <a:pt x="1657" y="1208"/>
                    <a:pt x="1567" y="1283"/>
                    <a:pt x="1459" y="1355"/>
                  </a:cubicBezTo>
                  <a:cubicBezTo>
                    <a:pt x="1394" y="1398"/>
                    <a:pt x="1317" y="1444"/>
                    <a:pt x="1235" y="1468"/>
                  </a:cubicBezTo>
                  <a:cubicBezTo>
                    <a:pt x="1197" y="1478"/>
                    <a:pt x="1160" y="1484"/>
                    <a:pt x="1123" y="1489"/>
                  </a:cubicBezTo>
                  <a:cubicBezTo>
                    <a:pt x="1106" y="1492"/>
                    <a:pt x="1088" y="1494"/>
                    <a:pt x="1071" y="1497"/>
                  </a:cubicBezTo>
                  <a:cubicBezTo>
                    <a:pt x="981" y="1513"/>
                    <a:pt x="896" y="1544"/>
                    <a:pt x="815" y="1574"/>
                  </a:cubicBezTo>
                  <a:cubicBezTo>
                    <a:pt x="711" y="1612"/>
                    <a:pt x="612" y="1649"/>
                    <a:pt x="514" y="1649"/>
                  </a:cubicBezTo>
                  <a:cubicBezTo>
                    <a:pt x="492" y="1649"/>
                    <a:pt x="470" y="1647"/>
                    <a:pt x="448" y="1643"/>
                  </a:cubicBezTo>
                  <a:moveTo>
                    <a:pt x="1029" y="163"/>
                  </a:moveTo>
                  <a:cubicBezTo>
                    <a:pt x="968" y="204"/>
                    <a:pt x="903" y="247"/>
                    <a:pt x="836" y="281"/>
                  </a:cubicBezTo>
                  <a:cubicBezTo>
                    <a:pt x="756" y="322"/>
                    <a:pt x="686" y="344"/>
                    <a:pt x="621" y="348"/>
                  </a:cubicBezTo>
                  <a:cubicBezTo>
                    <a:pt x="588" y="350"/>
                    <a:pt x="554" y="347"/>
                    <a:pt x="522" y="344"/>
                  </a:cubicBezTo>
                  <a:cubicBezTo>
                    <a:pt x="499" y="342"/>
                    <a:pt x="476" y="340"/>
                    <a:pt x="452" y="340"/>
                  </a:cubicBezTo>
                  <a:cubicBezTo>
                    <a:pt x="452" y="340"/>
                    <a:pt x="451" y="340"/>
                    <a:pt x="450" y="340"/>
                  </a:cubicBezTo>
                  <a:cubicBezTo>
                    <a:pt x="407" y="340"/>
                    <a:pt x="372" y="347"/>
                    <a:pt x="339" y="363"/>
                  </a:cubicBezTo>
                  <a:cubicBezTo>
                    <a:pt x="259" y="402"/>
                    <a:pt x="219" y="482"/>
                    <a:pt x="202" y="526"/>
                  </a:cubicBezTo>
                  <a:cubicBezTo>
                    <a:pt x="197" y="538"/>
                    <a:pt x="193" y="550"/>
                    <a:pt x="190" y="562"/>
                  </a:cubicBezTo>
                  <a:cubicBezTo>
                    <a:pt x="182" y="589"/>
                    <a:pt x="177" y="616"/>
                    <a:pt x="172" y="643"/>
                  </a:cubicBezTo>
                  <a:cubicBezTo>
                    <a:pt x="162" y="691"/>
                    <a:pt x="152" y="741"/>
                    <a:pt x="129" y="789"/>
                  </a:cubicBezTo>
                  <a:cubicBezTo>
                    <a:pt x="117" y="815"/>
                    <a:pt x="100" y="840"/>
                    <a:pt x="85" y="864"/>
                  </a:cubicBezTo>
                  <a:cubicBezTo>
                    <a:pt x="68" y="890"/>
                    <a:pt x="51" y="916"/>
                    <a:pt x="39" y="943"/>
                  </a:cubicBezTo>
                  <a:cubicBezTo>
                    <a:pt x="3" y="1019"/>
                    <a:pt x="1" y="1099"/>
                    <a:pt x="33" y="1188"/>
                  </a:cubicBezTo>
                  <a:cubicBezTo>
                    <a:pt x="52" y="1242"/>
                    <a:pt x="80" y="1291"/>
                    <a:pt x="108" y="1337"/>
                  </a:cubicBezTo>
                  <a:cubicBezTo>
                    <a:pt x="164" y="1428"/>
                    <a:pt x="227" y="1531"/>
                    <a:pt x="329" y="1595"/>
                  </a:cubicBezTo>
                  <a:cubicBezTo>
                    <a:pt x="367" y="1619"/>
                    <a:pt x="406" y="1634"/>
                    <a:pt x="448" y="1642"/>
                  </a:cubicBezTo>
                  <a:cubicBezTo>
                    <a:pt x="567" y="1665"/>
                    <a:pt x="687" y="1620"/>
                    <a:pt x="814" y="1574"/>
                  </a:cubicBezTo>
                  <a:cubicBezTo>
                    <a:pt x="896" y="1543"/>
                    <a:pt x="981" y="1512"/>
                    <a:pt x="1071" y="1497"/>
                  </a:cubicBezTo>
                  <a:cubicBezTo>
                    <a:pt x="1088" y="1494"/>
                    <a:pt x="1106" y="1491"/>
                    <a:pt x="1123" y="1489"/>
                  </a:cubicBezTo>
                  <a:cubicBezTo>
                    <a:pt x="1159" y="1483"/>
                    <a:pt x="1197" y="1478"/>
                    <a:pt x="1234" y="1467"/>
                  </a:cubicBezTo>
                  <a:cubicBezTo>
                    <a:pt x="1317" y="1444"/>
                    <a:pt x="1394" y="1397"/>
                    <a:pt x="1458" y="1354"/>
                  </a:cubicBezTo>
                  <a:cubicBezTo>
                    <a:pt x="1567" y="1283"/>
                    <a:pt x="1657" y="1207"/>
                    <a:pt x="1726" y="1130"/>
                  </a:cubicBezTo>
                  <a:cubicBezTo>
                    <a:pt x="1808" y="1038"/>
                    <a:pt x="1857" y="947"/>
                    <a:pt x="1871" y="859"/>
                  </a:cubicBezTo>
                  <a:cubicBezTo>
                    <a:pt x="1883" y="783"/>
                    <a:pt x="1871" y="711"/>
                    <a:pt x="1832" y="623"/>
                  </a:cubicBezTo>
                  <a:cubicBezTo>
                    <a:pt x="1815" y="586"/>
                    <a:pt x="1795" y="550"/>
                    <a:pt x="1776" y="514"/>
                  </a:cubicBezTo>
                  <a:cubicBezTo>
                    <a:pt x="1757" y="479"/>
                    <a:pt x="1738" y="444"/>
                    <a:pt x="1722" y="407"/>
                  </a:cubicBezTo>
                  <a:cubicBezTo>
                    <a:pt x="1716" y="396"/>
                    <a:pt x="1712" y="384"/>
                    <a:pt x="1707" y="374"/>
                  </a:cubicBezTo>
                  <a:cubicBezTo>
                    <a:pt x="1696" y="344"/>
                    <a:pt x="1686" y="312"/>
                    <a:pt x="1677" y="282"/>
                  </a:cubicBezTo>
                  <a:cubicBezTo>
                    <a:pt x="1663" y="235"/>
                    <a:pt x="1648" y="187"/>
                    <a:pt x="1625" y="144"/>
                  </a:cubicBezTo>
                  <a:cubicBezTo>
                    <a:pt x="1606" y="105"/>
                    <a:pt x="1581" y="74"/>
                    <a:pt x="1551" y="51"/>
                  </a:cubicBezTo>
                  <a:cubicBezTo>
                    <a:pt x="1518" y="24"/>
                    <a:pt x="1479" y="7"/>
                    <a:pt x="1436" y="3"/>
                  </a:cubicBezTo>
                  <a:cubicBezTo>
                    <a:pt x="1427" y="1"/>
                    <a:pt x="1417" y="1"/>
                    <a:pt x="1407" y="1"/>
                  </a:cubicBezTo>
                  <a:cubicBezTo>
                    <a:pt x="1287" y="1"/>
                    <a:pt x="1155" y="78"/>
                    <a:pt x="1029" y="16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2" name="Freeform 19">
              <a:extLst>
                <a:ext uri="{FF2B5EF4-FFF2-40B4-BE49-F238E27FC236}">
                  <a16:creationId xmlns:a16="http://schemas.microsoft.com/office/drawing/2014/main" id="{E2904BAC-7A98-4C27-BBC2-7B40DB6F3397}"/>
                </a:ext>
              </a:extLst>
            </p:cNvPr>
            <p:cNvSpPr>
              <a:spLocks noEditPoints="1"/>
            </p:cNvSpPr>
            <p:nvPr/>
          </p:nvSpPr>
          <p:spPr bwMode="auto">
            <a:xfrm>
              <a:off x="5159" y="1649"/>
              <a:ext cx="1501" cy="1331"/>
            </a:xfrm>
            <a:custGeom>
              <a:avLst/>
              <a:gdLst>
                <a:gd name="T0" fmla="*/ 484 w 2028"/>
                <a:gd name="T1" fmla="*/ 1782 h 1799"/>
                <a:gd name="T2" fmla="*/ 354 w 2028"/>
                <a:gd name="T3" fmla="*/ 1730 h 1799"/>
                <a:gd name="T4" fmla="*/ 116 w 2028"/>
                <a:gd name="T5" fmla="*/ 1452 h 1799"/>
                <a:gd name="T6" fmla="*/ 35 w 2028"/>
                <a:gd name="T7" fmla="*/ 1291 h 1799"/>
                <a:gd name="T8" fmla="*/ 41 w 2028"/>
                <a:gd name="T9" fmla="*/ 1024 h 1799"/>
                <a:gd name="T10" fmla="*/ 91 w 2028"/>
                <a:gd name="T11" fmla="*/ 939 h 1799"/>
                <a:gd name="T12" fmla="*/ 138 w 2028"/>
                <a:gd name="T13" fmla="*/ 859 h 1799"/>
                <a:gd name="T14" fmla="*/ 184 w 2028"/>
                <a:gd name="T15" fmla="*/ 704 h 1799"/>
                <a:gd name="T16" fmla="*/ 204 w 2028"/>
                <a:gd name="T17" fmla="*/ 617 h 1799"/>
                <a:gd name="T18" fmla="*/ 217 w 2028"/>
                <a:gd name="T19" fmla="*/ 578 h 1799"/>
                <a:gd name="T20" fmla="*/ 367 w 2028"/>
                <a:gd name="T21" fmla="*/ 402 h 1799"/>
                <a:gd name="T22" fmla="*/ 491 w 2028"/>
                <a:gd name="T23" fmla="*/ 377 h 1799"/>
                <a:gd name="T24" fmla="*/ 566 w 2028"/>
                <a:gd name="T25" fmla="*/ 382 h 1799"/>
                <a:gd name="T26" fmla="*/ 673 w 2028"/>
                <a:gd name="T27" fmla="*/ 387 h 1799"/>
                <a:gd name="T28" fmla="*/ 901 w 2028"/>
                <a:gd name="T29" fmla="*/ 316 h 1799"/>
                <a:gd name="T30" fmla="*/ 1107 w 2028"/>
                <a:gd name="T31" fmla="*/ 188 h 1799"/>
                <a:gd name="T32" fmla="*/ 1547 w 2028"/>
                <a:gd name="T33" fmla="*/ 15 h 1799"/>
                <a:gd name="T34" fmla="*/ 1752 w 2028"/>
                <a:gd name="T35" fmla="*/ 169 h 1799"/>
                <a:gd name="T36" fmla="*/ 1807 w 2028"/>
                <a:gd name="T37" fmla="*/ 317 h 1799"/>
                <a:gd name="T38" fmla="*/ 1840 w 2028"/>
                <a:gd name="T39" fmla="*/ 416 h 1799"/>
                <a:gd name="T40" fmla="*/ 1855 w 2028"/>
                <a:gd name="T41" fmla="*/ 452 h 1799"/>
                <a:gd name="T42" fmla="*/ 1913 w 2028"/>
                <a:gd name="T43" fmla="*/ 566 h 1799"/>
                <a:gd name="T44" fmla="*/ 1973 w 2028"/>
                <a:gd name="T45" fmla="*/ 683 h 1799"/>
                <a:gd name="T46" fmla="*/ 2015 w 2028"/>
                <a:gd name="T47" fmla="*/ 937 h 1799"/>
                <a:gd name="T48" fmla="*/ 1570 w 2028"/>
                <a:gd name="T49" fmla="*/ 1472 h 1799"/>
                <a:gd name="T50" fmla="*/ 1330 w 2028"/>
                <a:gd name="T51" fmla="*/ 1594 h 1799"/>
                <a:gd name="T52" fmla="*/ 1210 w 2028"/>
                <a:gd name="T53" fmla="*/ 1617 h 1799"/>
                <a:gd name="T54" fmla="*/ 1154 w 2028"/>
                <a:gd name="T55" fmla="*/ 1625 h 1799"/>
                <a:gd name="T56" fmla="*/ 879 w 2028"/>
                <a:gd name="T57" fmla="*/ 1708 h 1799"/>
                <a:gd name="T58" fmla="*/ 556 w 2028"/>
                <a:gd name="T59" fmla="*/ 1788 h 1799"/>
                <a:gd name="T60" fmla="*/ 484 w 2028"/>
                <a:gd name="T61" fmla="*/ 1782 h 1799"/>
                <a:gd name="T62" fmla="*/ 1111 w 2028"/>
                <a:gd name="T63" fmla="*/ 194 h 1799"/>
                <a:gd name="T64" fmla="*/ 904 w 2028"/>
                <a:gd name="T65" fmla="*/ 322 h 1799"/>
                <a:gd name="T66" fmla="*/ 673 w 2028"/>
                <a:gd name="T67" fmla="*/ 394 h 1799"/>
                <a:gd name="T68" fmla="*/ 566 w 2028"/>
                <a:gd name="T69" fmla="*/ 389 h 1799"/>
                <a:gd name="T70" fmla="*/ 491 w 2028"/>
                <a:gd name="T71" fmla="*/ 384 h 1799"/>
                <a:gd name="T72" fmla="*/ 370 w 2028"/>
                <a:gd name="T73" fmla="*/ 408 h 1799"/>
                <a:gd name="T74" fmla="*/ 224 w 2028"/>
                <a:gd name="T75" fmla="*/ 581 h 1799"/>
                <a:gd name="T76" fmla="*/ 211 w 2028"/>
                <a:gd name="T77" fmla="*/ 619 h 1799"/>
                <a:gd name="T78" fmla="*/ 191 w 2028"/>
                <a:gd name="T79" fmla="*/ 705 h 1799"/>
                <a:gd name="T80" fmla="*/ 145 w 2028"/>
                <a:gd name="T81" fmla="*/ 862 h 1799"/>
                <a:gd name="T82" fmla="*/ 97 w 2028"/>
                <a:gd name="T83" fmla="*/ 943 h 1799"/>
                <a:gd name="T84" fmla="*/ 47 w 2028"/>
                <a:gd name="T85" fmla="*/ 1027 h 1799"/>
                <a:gd name="T86" fmla="*/ 41 w 2028"/>
                <a:gd name="T87" fmla="*/ 1288 h 1799"/>
                <a:gd name="T88" fmla="*/ 122 w 2028"/>
                <a:gd name="T89" fmla="*/ 1448 h 1799"/>
                <a:gd name="T90" fmla="*/ 358 w 2028"/>
                <a:gd name="T91" fmla="*/ 1724 h 1799"/>
                <a:gd name="T92" fmla="*/ 486 w 2028"/>
                <a:gd name="T93" fmla="*/ 1775 h 1799"/>
                <a:gd name="T94" fmla="*/ 877 w 2028"/>
                <a:gd name="T95" fmla="*/ 1701 h 1799"/>
                <a:gd name="T96" fmla="*/ 1153 w 2028"/>
                <a:gd name="T97" fmla="*/ 1618 h 1799"/>
                <a:gd name="T98" fmla="*/ 1209 w 2028"/>
                <a:gd name="T99" fmla="*/ 1610 h 1799"/>
                <a:gd name="T100" fmla="*/ 1328 w 2028"/>
                <a:gd name="T101" fmla="*/ 1587 h 1799"/>
                <a:gd name="T102" fmla="*/ 1567 w 2028"/>
                <a:gd name="T103" fmla="*/ 1467 h 1799"/>
                <a:gd name="T104" fmla="*/ 2008 w 2028"/>
                <a:gd name="T105" fmla="*/ 936 h 1799"/>
                <a:gd name="T106" fmla="*/ 1967 w 2028"/>
                <a:gd name="T107" fmla="*/ 686 h 1799"/>
                <a:gd name="T108" fmla="*/ 1907 w 2028"/>
                <a:gd name="T109" fmla="*/ 569 h 1799"/>
                <a:gd name="T110" fmla="*/ 1849 w 2028"/>
                <a:gd name="T111" fmla="*/ 455 h 1799"/>
                <a:gd name="T112" fmla="*/ 1834 w 2028"/>
                <a:gd name="T113" fmla="*/ 419 h 1799"/>
                <a:gd name="T114" fmla="*/ 1801 w 2028"/>
                <a:gd name="T115" fmla="*/ 319 h 1799"/>
                <a:gd name="T116" fmla="*/ 1746 w 2028"/>
                <a:gd name="T117" fmla="*/ 173 h 1799"/>
                <a:gd name="T118" fmla="*/ 1546 w 2028"/>
                <a:gd name="T119" fmla="*/ 22 h 1799"/>
                <a:gd name="T120" fmla="*/ 1514 w 2028"/>
                <a:gd name="T121" fmla="*/ 21 h 1799"/>
                <a:gd name="T122" fmla="*/ 1111 w 2028"/>
                <a:gd name="T123" fmla="*/ 194 h 1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8" h="1799">
                  <a:moveTo>
                    <a:pt x="484" y="1782"/>
                  </a:moveTo>
                  <a:cubicBezTo>
                    <a:pt x="439" y="1773"/>
                    <a:pt x="396" y="1756"/>
                    <a:pt x="354" y="1730"/>
                  </a:cubicBezTo>
                  <a:cubicBezTo>
                    <a:pt x="244" y="1661"/>
                    <a:pt x="176" y="1550"/>
                    <a:pt x="116" y="1452"/>
                  </a:cubicBezTo>
                  <a:cubicBezTo>
                    <a:pt x="86" y="1402"/>
                    <a:pt x="55" y="1349"/>
                    <a:pt x="35" y="1291"/>
                  </a:cubicBezTo>
                  <a:cubicBezTo>
                    <a:pt x="0" y="1194"/>
                    <a:pt x="2" y="1107"/>
                    <a:pt x="41" y="1024"/>
                  </a:cubicBezTo>
                  <a:cubicBezTo>
                    <a:pt x="55" y="995"/>
                    <a:pt x="73" y="967"/>
                    <a:pt x="91" y="939"/>
                  </a:cubicBezTo>
                  <a:cubicBezTo>
                    <a:pt x="108" y="913"/>
                    <a:pt x="125" y="886"/>
                    <a:pt x="138" y="859"/>
                  </a:cubicBezTo>
                  <a:cubicBezTo>
                    <a:pt x="163" y="808"/>
                    <a:pt x="174" y="755"/>
                    <a:pt x="184" y="704"/>
                  </a:cubicBezTo>
                  <a:cubicBezTo>
                    <a:pt x="190" y="675"/>
                    <a:pt x="196" y="646"/>
                    <a:pt x="204" y="617"/>
                  </a:cubicBezTo>
                  <a:cubicBezTo>
                    <a:pt x="208" y="604"/>
                    <a:pt x="212" y="591"/>
                    <a:pt x="217" y="578"/>
                  </a:cubicBezTo>
                  <a:cubicBezTo>
                    <a:pt x="236" y="530"/>
                    <a:pt x="280" y="444"/>
                    <a:pt x="367" y="402"/>
                  </a:cubicBezTo>
                  <a:cubicBezTo>
                    <a:pt x="404" y="384"/>
                    <a:pt x="443" y="376"/>
                    <a:pt x="491" y="377"/>
                  </a:cubicBezTo>
                  <a:cubicBezTo>
                    <a:pt x="516" y="378"/>
                    <a:pt x="542" y="380"/>
                    <a:pt x="566" y="382"/>
                  </a:cubicBezTo>
                  <a:cubicBezTo>
                    <a:pt x="601" y="386"/>
                    <a:pt x="636" y="389"/>
                    <a:pt x="673" y="387"/>
                  </a:cubicBezTo>
                  <a:cubicBezTo>
                    <a:pt x="741" y="384"/>
                    <a:pt x="815" y="360"/>
                    <a:pt x="901" y="316"/>
                  </a:cubicBezTo>
                  <a:cubicBezTo>
                    <a:pt x="971" y="279"/>
                    <a:pt x="1039" y="235"/>
                    <a:pt x="1107" y="188"/>
                  </a:cubicBezTo>
                  <a:cubicBezTo>
                    <a:pt x="1254" y="89"/>
                    <a:pt x="1408" y="0"/>
                    <a:pt x="1547" y="15"/>
                  </a:cubicBezTo>
                  <a:cubicBezTo>
                    <a:pt x="1658" y="28"/>
                    <a:pt x="1720" y="106"/>
                    <a:pt x="1752" y="169"/>
                  </a:cubicBezTo>
                  <a:cubicBezTo>
                    <a:pt x="1776" y="216"/>
                    <a:pt x="1792" y="267"/>
                    <a:pt x="1807" y="317"/>
                  </a:cubicBezTo>
                  <a:cubicBezTo>
                    <a:pt x="1817" y="350"/>
                    <a:pt x="1828" y="384"/>
                    <a:pt x="1840" y="416"/>
                  </a:cubicBezTo>
                  <a:cubicBezTo>
                    <a:pt x="1845" y="427"/>
                    <a:pt x="1850" y="440"/>
                    <a:pt x="1855" y="452"/>
                  </a:cubicBezTo>
                  <a:cubicBezTo>
                    <a:pt x="1873" y="490"/>
                    <a:pt x="1893" y="529"/>
                    <a:pt x="1913" y="566"/>
                  </a:cubicBezTo>
                  <a:cubicBezTo>
                    <a:pt x="1934" y="604"/>
                    <a:pt x="1955" y="643"/>
                    <a:pt x="1973" y="683"/>
                  </a:cubicBezTo>
                  <a:cubicBezTo>
                    <a:pt x="2015" y="777"/>
                    <a:pt x="2028" y="856"/>
                    <a:pt x="2015" y="937"/>
                  </a:cubicBezTo>
                  <a:cubicBezTo>
                    <a:pt x="1978" y="1172"/>
                    <a:pt x="1721" y="1373"/>
                    <a:pt x="1570" y="1472"/>
                  </a:cubicBezTo>
                  <a:cubicBezTo>
                    <a:pt x="1501" y="1518"/>
                    <a:pt x="1418" y="1568"/>
                    <a:pt x="1330" y="1594"/>
                  </a:cubicBezTo>
                  <a:cubicBezTo>
                    <a:pt x="1290" y="1605"/>
                    <a:pt x="1250" y="1611"/>
                    <a:pt x="1210" y="1617"/>
                  </a:cubicBezTo>
                  <a:cubicBezTo>
                    <a:pt x="1192" y="1619"/>
                    <a:pt x="1173" y="1622"/>
                    <a:pt x="1154" y="1625"/>
                  </a:cubicBezTo>
                  <a:cubicBezTo>
                    <a:pt x="1058" y="1642"/>
                    <a:pt x="967" y="1675"/>
                    <a:pt x="879" y="1708"/>
                  </a:cubicBezTo>
                  <a:cubicBezTo>
                    <a:pt x="768" y="1749"/>
                    <a:pt x="661" y="1788"/>
                    <a:pt x="556" y="1788"/>
                  </a:cubicBezTo>
                  <a:cubicBezTo>
                    <a:pt x="532" y="1788"/>
                    <a:pt x="508" y="1786"/>
                    <a:pt x="484" y="1782"/>
                  </a:cubicBezTo>
                  <a:moveTo>
                    <a:pt x="1111" y="194"/>
                  </a:moveTo>
                  <a:cubicBezTo>
                    <a:pt x="1042" y="241"/>
                    <a:pt x="975" y="285"/>
                    <a:pt x="904" y="322"/>
                  </a:cubicBezTo>
                  <a:cubicBezTo>
                    <a:pt x="818" y="367"/>
                    <a:pt x="742" y="391"/>
                    <a:pt x="673" y="394"/>
                  </a:cubicBezTo>
                  <a:cubicBezTo>
                    <a:pt x="636" y="396"/>
                    <a:pt x="600" y="393"/>
                    <a:pt x="566" y="389"/>
                  </a:cubicBezTo>
                  <a:cubicBezTo>
                    <a:pt x="541" y="387"/>
                    <a:pt x="516" y="385"/>
                    <a:pt x="491" y="384"/>
                  </a:cubicBezTo>
                  <a:cubicBezTo>
                    <a:pt x="444" y="383"/>
                    <a:pt x="406" y="391"/>
                    <a:pt x="370" y="408"/>
                  </a:cubicBezTo>
                  <a:cubicBezTo>
                    <a:pt x="285" y="449"/>
                    <a:pt x="242" y="534"/>
                    <a:pt x="224" y="581"/>
                  </a:cubicBezTo>
                  <a:cubicBezTo>
                    <a:pt x="219" y="593"/>
                    <a:pt x="214" y="606"/>
                    <a:pt x="211" y="619"/>
                  </a:cubicBezTo>
                  <a:cubicBezTo>
                    <a:pt x="202" y="648"/>
                    <a:pt x="197" y="677"/>
                    <a:pt x="191" y="705"/>
                  </a:cubicBezTo>
                  <a:cubicBezTo>
                    <a:pt x="181" y="757"/>
                    <a:pt x="170" y="810"/>
                    <a:pt x="145" y="862"/>
                  </a:cubicBezTo>
                  <a:cubicBezTo>
                    <a:pt x="131" y="890"/>
                    <a:pt x="114" y="917"/>
                    <a:pt x="97" y="943"/>
                  </a:cubicBezTo>
                  <a:cubicBezTo>
                    <a:pt x="79" y="970"/>
                    <a:pt x="61" y="998"/>
                    <a:pt x="47" y="1027"/>
                  </a:cubicBezTo>
                  <a:cubicBezTo>
                    <a:pt x="9" y="1108"/>
                    <a:pt x="7" y="1194"/>
                    <a:pt x="41" y="1288"/>
                  </a:cubicBezTo>
                  <a:cubicBezTo>
                    <a:pt x="62" y="1346"/>
                    <a:pt x="92" y="1399"/>
                    <a:pt x="122" y="1448"/>
                  </a:cubicBezTo>
                  <a:cubicBezTo>
                    <a:pt x="182" y="1546"/>
                    <a:pt x="249" y="1656"/>
                    <a:pt x="358" y="1724"/>
                  </a:cubicBezTo>
                  <a:cubicBezTo>
                    <a:pt x="399" y="1750"/>
                    <a:pt x="441" y="1766"/>
                    <a:pt x="486" y="1775"/>
                  </a:cubicBezTo>
                  <a:cubicBezTo>
                    <a:pt x="612" y="1799"/>
                    <a:pt x="741" y="1751"/>
                    <a:pt x="877" y="1701"/>
                  </a:cubicBezTo>
                  <a:cubicBezTo>
                    <a:pt x="965" y="1669"/>
                    <a:pt x="1056" y="1635"/>
                    <a:pt x="1153" y="1618"/>
                  </a:cubicBezTo>
                  <a:cubicBezTo>
                    <a:pt x="1172" y="1615"/>
                    <a:pt x="1191" y="1612"/>
                    <a:pt x="1209" y="1610"/>
                  </a:cubicBezTo>
                  <a:cubicBezTo>
                    <a:pt x="1248" y="1604"/>
                    <a:pt x="1289" y="1598"/>
                    <a:pt x="1328" y="1587"/>
                  </a:cubicBezTo>
                  <a:cubicBezTo>
                    <a:pt x="1416" y="1562"/>
                    <a:pt x="1498" y="1512"/>
                    <a:pt x="1567" y="1467"/>
                  </a:cubicBezTo>
                  <a:cubicBezTo>
                    <a:pt x="1716" y="1368"/>
                    <a:pt x="1971" y="1168"/>
                    <a:pt x="2008" y="936"/>
                  </a:cubicBezTo>
                  <a:cubicBezTo>
                    <a:pt x="2021" y="856"/>
                    <a:pt x="2008" y="779"/>
                    <a:pt x="1967" y="686"/>
                  </a:cubicBezTo>
                  <a:cubicBezTo>
                    <a:pt x="1949" y="646"/>
                    <a:pt x="1928" y="607"/>
                    <a:pt x="1907" y="569"/>
                  </a:cubicBezTo>
                  <a:cubicBezTo>
                    <a:pt x="1887" y="532"/>
                    <a:pt x="1866" y="493"/>
                    <a:pt x="1849" y="455"/>
                  </a:cubicBezTo>
                  <a:cubicBezTo>
                    <a:pt x="1843" y="442"/>
                    <a:pt x="1838" y="430"/>
                    <a:pt x="1834" y="419"/>
                  </a:cubicBezTo>
                  <a:cubicBezTo>
                    <a:pt x="1821" y="386"/>
                    <a:pt x="1811" y="352"/>
                    <a:pt x="1801" y="319"/>
                  </a:cubicBezTo>
                  <a:cubicBezTo>
                    <a:pt x="1786" y="270"/>
                    <a:pt x="1770" y="218"/>
                    <a:pt x="1746" y="173"/>
                  </a:cubicBezTo>
                  <a:cubicBezTo>
                    <a:pt x="1714" y="111"/>
                    <a:pt x="1654" y="35"/>
                    <a:pt x="1546" y="22"/>
                  </a:cubicBezTo>
                  <a:cubicBezTo>
                    <a:pt x="1536" y="21"/>
                    <a:pt x="1525" y="21"/>
                    <a:pt x="1514" y="21"/>
                  </a:cubicBezTo>
                  <a:cubicBezTo>
                    <a:pt x="1386" y="21"/>
                    <a:pt x="1245" y="103"/>
                    <a:pt x="1111" y="19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3" name="Freeform 20">
              <a:extLst>
                <a:ext uri="{FF2B5EF4-FFF2-40B4-BE49-F238E27FC236}">
                  <a16:creationId xmlns:a16="http://schemas.microsoft.com/office/drawing/2014/main" id="{356CA5D0-B824-4337-A61B-7E68F70D301B}"/>
                </a:ext>
              </a:extLst>
            </p:cNvPr>
            <p:cNvSpPr>
              <a:spLocks noEditPoints="1"/>
            </p:cNvSpPr>
            <p:nvPr/>
          </p:nvSpPr>
          <p:spPr bwMode="auto">
            <a:xfrm>
              <a:off x="5093" y="1630"/>
              <a:ext cx="1594" cy="1414"/>
            </a:xfrm>
            <a:custGeom>
              <a:avLst/>
              <a:gdLst>
                <a:gd name="T0" fmla="*/ 378 w 2154"/>
                <a:gd name="T1" fmla="*/ 1832 h 1911"/>
                <a:gd name="T2" fmla="*/ 124 w 2154"/>
                <a:gd name="T3" fmla="*/ 1535 h 1911"/>
                <a:gd name="T4" fmla="*/ 44 w 2154"/>
                <a:gd name="T5" fmla="*/ 1081 h 1911"/>
                <a:gd name="T6" fmla="*/ 148 w 2154"/>
                <a:gd name="T7" fmla="*/ 904 h 1911"/>
                <a:gd name="T8" fmla="*/ 219 w 2154"/>
                <a:gd name="T9" fmla="*/ 646 h 1911"/>
                <a:gd name="T10" fmla="*/ 392 w 2154"/>
                <a:gd name="T11" fmla="*/ 419 h 1911"/>
                <a:gd name="T12" fmla="*/ 524 w 2154"/>
                <a:gd name="T13" fmla="*/ 394 h 1911"/>
                <a:gd name="T14" fmla="*/ 718 w 2154"/>
                <a:gd name="T15" fmla="*/ 405 h 1911"/>
                <a:gd name="T16" fmla="*/ 1184 w 2154"/>
                <a:gd name="T17" fmla="*/ 191 h 1911"/>
                <a:gd name="T18" fmla="*/ 1650 w 2154"/>
                <a:gd name="T19" fmla="*/ 7 h 1911"/>
                <a:gd name="T20" fmla="*/ 1867 w 2154"/>
                <a:gd name="T21" fmla="*/ 170 h 1911"/>
                <a:gd name="T22" fmla="*/ 1960 w 2154"/>
                <a:gd name="T23" fmla="*/ 433 h 1911"/>
                <a:gd name="T24" fmla="*/ 2038 w 2154"/>
                <a:gd name="T25" fmla="*/ 592 h 1911"/>
                <a:gd name="T26" fmla="*/ 2144 w 2154"/>
                <a:gd name="T27" fmla="*/ 846 h 1911"/>
                <a:gd name="T28" fmla="*/ 1980 w 2154"/>
                <a:gd name="T29" fmla="*/ 1298 h 1911"/>
                <a:gd name="T30" fmla="*/ 1418 w 2154"/>
                <a:gd name="T31" fmla="*/ 1685 h 1911"/>
                <a:gd name="T32" fmla="*/ 1231 w 2154"/>
                <a:gd name="T33" fmla="*/ 1719 h 1911"/>
                <a:gd name="T34" fmla="*/ 591 w 2154"/>
                <a:gd name="T35" fmla="*/ 1893 h 1911"/>
                <a:gd name="T36" fmla="*/ 1415 w 2154"/>
                <a:gd name="T37" fmla="*/ 57 h 1911"/>
                <a:gd name="T38" fmla="*/ 964 w 2154"/>
                <a:gd name="T39" fmla="*/ 329 h 1911"/>
                <a:gd name="T40" fmla="*/ 604 w 2154"/>
                <a:gd name="T41" fmla="*/ 400 h 1911"/>
                <a:gd name="T42" fmla="*/ 516 w 2154"/>
                <a:gd name="T43" fmla="*/ 394 h 1911"/>
                <a:gd name="T44" fmla="*/ 234 w 2154"/>
                <a:gd name="T45" fmla="*/ 605 h 1911"/>
                <a:gd name="T46" fmla="*/ 198 w 2154"/>
                <a:gd name="T47" fmla="*/ 738 h 1911"/>
                <a:gd name="T48" fmla="*/ 98 w 2154"/>
                <a:gd name="T49" fmla="*/ 990 h 1911"/>
                <a:gd name="T50" fmla="*/ 38 w 2154"/>
                <a:gd name="T51" fmla="*/ 1363 h 1911"/>
                <a:gd name="T52" fmla="*/ 234 w 2154"/>
                <a:gd name="T53" fmla="*/ 1697 h 1911"/>
                <a:gd name="T54" fmla="*/ 516 w 2154"/>
                <a:gd name="T55" fmla="*/ 1886 h 1911"/>
                <a:gd name="T56" fmla="*/ 1231 w 2154"/>
                <a:gd name="T57" fmla="*/ 1718 h 1911"/>
                <a:gd name="T58" fmla="*/ 1418 w 2154"/>
                <a:gd name="T59" fmla="*/ 1685 h 1911"/>
                <a:gd name="T60" fmla="*/ 1979 w 2154"/>
                <a:gd name="T61" fmla="*/ 1298 h 1911"/>
                <a:gd name="T62" fmla="*/ 2143 w 2154"/>
                <a:gd name="T63" fmla="*/ 846 h 1911"/>
                <a:gd name="T64" fmla="*/ 2038 w 2154"/>
                <a:gd name="T65" fmla="*/ 593 h 1911"/>
                <a:gd name="T66" fmla="*/ 1960 w 2154"/>
                <a:gd name="T67" fmla="*/ 433 h 1911"/>
                <a:gd name="T68" fmla="*/ 1867 w 2154"/>
                <a:gd name="T69" fmla="*/ 171 h 1911"/>
                <a:gd name="T70" fmla="*/ 1650 w 2154"/>
                <a:gd name="T71" fmla="*/ 8 h 1911"/>
                <a:gd name="T72" fmla="*/ 1415 w 2154"/>
                <a:gd name="T73" fmla="*/ 57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54" h="1911">
                  <a:moveTo>
                    <a:pt x="515" y="1886"/>
                  </a:moveTo>
                  <a:cubicBezTo>
                    <a:pt x="467" y="1877"/>
                    <a:pt x="422" y="1859"/>
                    <a:pt x="378" y="1832"/>
                  </a:cubicBezTo>
                  <a:cubicBezTo>
                    <a:pt x="326" y="1799"/>
                    <a:pt x="279" y="1755"/>
                    <a:pt x="233" y="1698"/>
                  </a:cubicBezTo>
                  <a:cubicBezTo>
                    <a:pt x="191" y="1645"/>
                    <a:pt x="156" y="1587"/>
                    <a:pt x="124" y="1535"/>
                  </a:cubicBezTo>
                  <a:cubicBezTo>
                    <a:pt x="92" y="1482"/>
                    <a:pt x="59" y="1425"/>
                    <a:pt x="37" y="1363"/>
                  </a:cubicBezTo>
                  <a:cubicBezTo>
                    <a:pt x="0" y="1261"/>
                    <a:pt x="3" y="1168"/>
                    <a:pt x="44" y="1081"/>
                  </a:cubicBezTo>
                  <a:cubicBezTo>
                    <a:pt x="59" y="1050"/>
                    <a:pt x="78" y="1019"/>
                    <a:pt x="97" y="990"/>
                  </a:cubicBezTo>
                  <a:cubicBezTo>
                    <a:pt x="115" y="962"/>
                    <a:pt x="134" y="933"/>
                    <a:pt x="148" y="904"/>
                  </a:cubicBezTo>
                  <a:cubicBezTo>
                    <a:pt x="175" y="849"/>
                    <a:pt x="186" y="793"/>
                    <a:pt x="198" y="738"/>
                  </a:cubicBezTo>
                  <a:cubicBezTo>
                    <a:pt x="204" y="708"/>
                    <a:pt x="210" y="676"/>
                    <a:pt x="219" y="646"/>
                  </a:cubicBezTo>
                  <a:cubicBezTo>
                    <a:pt x="223" y="632"/>
                    <a:pt x="228" y="618"/>
                    <a:pt x="233" y="604"/>
                  </a:cubicBezTo>
                  <a:cubicBezTo>
                    <a:pt x="253" y="554"/>
                    <a:pt x="300" y="463"/>
                    <a:pt x="392" y="419"/>
                  </a:cubicBezTo>
                  <a:cubicBezTo>
                    <a:pt x="429" y="402"/>
                    <a:pt x="469" y="394"/>
                    <a:pt x="516" y="394"/>
                  </a:cubicBezTo>
                  <a:cubicBezTo>
                    <a:pt x="518" y="394"/>
                    <a:pt x="521" y="394"/>
                    <a:pt x="524" y="394"/>
                  </a:cubicBezTo>
                  <a:cubicBezTo>
                    <a:pt x="550" y="394"/>
                    <a:pt x="578" y="397"/>
                    <a:pt x="604" y="400"/>
                  </a:cubicBezTo>
                  <a:cubicBezTo>
                    <a:pt x="641" y="404"/>
                    <a:pt x="679" y="408"/>
                    <a:pt x="718" y="405"/>
                  </a:cubicBezTo>
                  <a:cubicBezTo>
                    <a:pt x="791" y="402"/>
                    <a:pt x="871" y="377"/>
                    <a:pt x="963" y="329"/>
                  </a:cubicBezTo>
                  <a:cubicBezTo>
                    <a:pt x="1041" y="288"/>
                    <a:pt x="1117" y="237"/>
                    <a:pt x="1184" y="191"/>
                  </a:cubicBezTo>
                  <a:cubicBezTo>
                    <a:pt x="1247" y="148"/>
                    <a:pt x="1331" y="94"/>
                    <a:pt x="1415" y="56"/>
                  </a:cubicBezTo>
                  <a:cubicBezTo>
                    <a:pt x="1505" y="15"/>
                    <a:pt x="1582" y="0"/>
                    <a:pt x="1650" y="7"/>
                  </a:cubicBezTo>
                  <a:cubicBezTo>
                    <a:pt x="1700" y="13"/>
                    <a:pt x="1744" y="32"/>
                    <a:pt x="1783" y="63"/>
                  </a:cubicBezTo>
                  <a:cubicBezTo>
                    <a:pt x="1816" y="90"/>
                    <a:pt x="1845" y="126"/>
                    <a:pt x="1867" y="170"/>
                  </a:cubicBezTo>
                  <a:cubicBezTo>
                    <a:pt x="1893" y="219"/>
                    <a:pt x="1909" y="274"/>
                    <a:pt x="1925" y="327"/>
                  </a:cubicBezTo>
                  <a:cubicBezTo>
                    <a:pt x="1936" y="362"/>
                    <a:pt x="1947" y="399"/>
                    <a:pt x="1960" y="433"/>
                  </a:cubicBezTo>
                  <a:cubicBezTo>
                    <a:pt x="1965" y="445"/>
                    <a:pt x="1971" y="458"/>
                    <a:pt x="1977" y="471"/>
                  </a:cubicBezTo>
                  <a:cubicBezTo>
                    <a:pt x="1995" y="512"/>
                    <a:pt x="2017" y="553"/>
                    <a:pt x="2038" y="592"/>
                  </a:cubicBezTo>
                  <a:cubicBezTo>
                    <a:pt x="2061" y="633"/>
                    <a:pt x="2083" y="675"/>
                    <a:pt x="2102" y="718"/>
                  </a:cubicBezTo>
                  <a:cubicBezTo>
                    <a:pt x="2123" y="764"/>
                    <a:pt x="2136" y="806"/>
                    <a:pt x="2144" y="846"/>
                  </a:cubicBezTo>
                  <a:cubicBezTo>
                    <a:pt x="2153" y="894"/>
                    <a:pt x="2154" y="940"/>
                    <a:pt x="2147" y="986"/>
                  </a:cubicBezTo>
                  <a:cubicBezTo>
                    <a:pt x="2130" y="1087"/>
                    <a:pt x="2074" y="1192"/>
                    <a:pt x="1980" y="1298"/>
                  </a:cubicBezTo>
                  <a:cubicBezTo>
                    <a:pt x="1901" y="1387"/>
                    <a:pt x="1798" y="1474"/>
                    <a:pt x="1673" y="1557"/>
                  </a:cubicBezTo>
                  <a:cubicBezTo>
                    <a:pt x="1599" y="1606"/>
                    <a:pt x="1510" y="1659"/>
                    <a:pt x="1418" y="1685"/>
                  </a:cubicBezTo>
                  <a:cubicBezTo>
                    <a:pt x="1375" y="1697"/>
                    <a:pt x="1333" y="1704"/>
                    <a:pt x="1291" y="1710"/>
                  </a:cubicBezTo>
                  <a:cubicBezTo>
                    <a:pt x="1271" y="1712"/>
                    <a:pt x="1251" y="1715"/>
                    <a:pt x="1231" y="1719"/>
                  </a:cubicBezTo>
                  <a:cubicBezTo>
                    <a:pt x="1128" y="1737"/>
                    <a:pt x="1030" y="1773"/>
                    <a:pt x="936" y="1807"/>
                  </a:cubicBezTo>
                  <a:cubicBezTo>
                    <a:pt x="817" y="1851"/>
                    <a:pt x="703" y="1893"/>
                    <a:pt x="591" y="1893"/>
                  </a:cubicBezTo>
                  <a:cubicBezTo>
                    <a:pt x="566" y="1893"/>
                    <a:pt x="541" y="1891"/>
                    <a:pt x="515" y="1886"/>
                  </a:cubicBezTo>
                  <a:moveTo>
                    <a:pt x="1415" y="57"/>
                  </a:moveTo>
                  <a:cubicBezTo>
                    <a:pt x="1331" y="94"/>
                    <a:pt x="1247" y="149"/>
                    <a:pt x="1184" y="192"/>
                  </a:cubicBezTo>
                  <a:cubicBezTo>
                    <a:pt x="1117" y="237"/>
                    <a:pt x="1041" y="289"/>
                    <a:pt x="964" y="329"/>
                  </a:cubicBezTo>
                  <a:cubicBezTo>
                    <a:pt x="872" y="377"/>
                    <a:pt x="791" y="403"/>
                    <a:pt x="718" y="406"/>
                  </a:cubicBezTo>
                  <a:cubicBezTo>
                    <a:pt x="679" y="408"/>
                    <a:pt x="641" y="404"/>
                    <a:pt x="604" y="400"/>
                  </a:cubicBezTo>
                  <a:cubicBezTo>
                    <a:pt x="577" y="398"/>
                    <a:pt x="550" y="395"/>
                    <a:pt x="524" y="394"/>
                  </a:cubicBezTo>
                  <a:cubicBezTo>
                    <a:pt x="521" y="394"/>
                    <a:pt x="518" y="394"/>
                    <a:pt x="516" y="394"/>
                  </a:cubicBezTo>
                  <a:cubicBezTo>
                    <a:pt x="469" y="394"/>
                    <a:pt x="429" y="402"/>
                    <a:pt x="393" y="420"/>
                  </a:cubicBezTo>
                  <a:cubicBezTo>
                    <a:pt x="301" y="463"/>
                    <a:pt x="254" y="554"/>
                    <a:pt x="234" y="605"/>
                  </a:cubicBezTo>
                  <a:cubicBezTo>
                    <a:pt x="228" y="618"/>
                    <a:pt x="224" y="632"/>
                    <a:pt x="220" y="646"/>
                  </a:cubicBezTo>
                  <a:cubicBezTo>
                    <a:pt x="211" y="677"/>
                    <a:pt x="204" y="708"/>
                    <a:pt x="198" y="738"/>
                  </a:cubicBezTo>
                  <a:cubicBezTo>
                    <a:pt x="187" y="793"/>
                    <a:pt x="176" y="850"/>
                    <a:pt x="149" y="904"/>
                  </a:cubicBezTo>
                  <a:cubicBezTo>
                    <a:pt x="135" y="934"/>
                    <a:pt x="116" y="962"/>
                    <a:pt x="98" y="990"/>
                  </a:cubicBezTo>
                  <a:cubicBezTo>
                    <a:pt x="79" y="1020"/>
                    <a:pt x="59" y="1050"/>
                    <a:pt x="45" y="1081"/>
                  </a:cubicBezTo>
                  <a:cubicBezTo>
                    <a:pt x="3" y="1169"/>
                    <a:pt x="1" y="1261"/>
                    <a:pt x="38" y="1363"/>
                  </a:cubicBezTo>
                  <a:cubicBezTo>
                    <a:pt x="60" y="1425"/>
                    <a:pt x="93" y="1482"/>
                    <a:pt x="125" y="1535"/>
                  </a:cubicBezTo>
                  <a:cubicBezTo>
                    <a:pt x="156" y="1586"/>
                    <a:pt x="192" y="1645"/>
                    <a:pt x="234" y="1697"/>
                  </a:cubicBezTo>
                  <a:cubicBezTo>
                    <a:pt x="279" y="1755"/>
                    <a:pt x="326" y="1799"/>
                    <a:pt x="378" y="1831"/>
                  </a:cubicBezTo>
                  <a:cubicBezTo>
                    <a:pt x="422" y="1859"/>
                    <a:pt x="467" y="1876"/>
                    <a:pt x="516" y="1886"/>
                  </a:cubicBezTo>
                  <a:cubicBezTo>
                    <a:pt x="652" y="1911"/>
                    <a:pt x="790" y="1860"/>
                    <a:pt x="936" y="1807"/>
                  </a:cubicBezTo>
                  <a:cubicBezTo>
                    <a:pt x="1030" y="1772"/>
                    <a:pt x="1128" y="1736"/>
                    <a:pt x="1231" y="1718"/>
                  </a:cubicBezTo>
                  <a:cubicBezTo>
                    <a:pt x="1251" y="1715"/>
                    <a:pt x="1271" y="1712"/>
                    <a:pt x="1291" y="1709"/>
                  </a:cubicBezTo>
                  <a:cubicBezTo>
                    <a:pt x="1332" y="1703"/>
                    <a:pt x="1375" y="1697"/>
                    <a:pt x="1418" y="1685"/>
                  </a:cubicBezTo>
                  <a:cubicBezTo>
                    <a:pt x="1510" y="1658"/>
                    <a:pt x="1598" y="1605"/>
                    <a:pt x="1672" y="1556"/>
                  </a:cubicBezTo>
                  <a:cubicBezTo>
                    <a:pt x="1797" y="1473"/>
                    <a:pt x="1900" y="1386"/>
                    <a:pt x="1979" y="1298"/>
                  </a:cubicBezTo>
                  <a:cubicBezTo>
                    <a:pt x="2074" y="1192"/>
                    <a:pt x="2130" y="1087"/>
                    <a:pt x="2146" y="986"/>
                  </a:cubicBezTo>
                  <a:cubicBezTo>
                    <a:pt x="2153" y="940"/>
                    <a:pt x="2152" y="894"/>
                    <a:pt x="2143" y="846"/>
                  </a:cubicBezTo>
                  <a:cubicBezTo>
                    <a:pt x="2136" y="806"/>
                    <a:pt x="2122" y="764"/>
                    <a:pt x="2102" y="718"/>
                  </a:cubicBezTo>
                  <a:cubicBezTo>
                    <a:pt x="2083" y="676"/>
                    <a:pt x="2060" y="633"/>
                    <a:pt x="2038" y="593"/>
                  </a:cubicBezTo>
                  <a:cubicBezTo>
                    <a:pt x="2016" y="553"/>
                    <a:pt x="1994" y="513"/>
                    <a:pt x="1976" y="472"/>
                  </a:cubicBezTo>
                  <a:cubicBezTo>
                    <a:pt x="1970" y="458"/>
                    <a:pt x="1965" y="446"/>
                    <a:pt x="1960" y="433"/>
                  </a:cubicBezTo>
                  <a:cubicBezTo>
                    <a:pt x="1946" y="399"/>
                    <a:pt x="1935" y="362"/>
                    <a:pt x="1925" y="327"/>
                  </a:cubicBezTo>
                  <a:cubicBezTo>
                    <a:pt x="1908" y="274"/>
                    <a:pt x="1892" y="220"/>
                    <a:pt x="1867" y="171"/>
                  </a:cubicBezTo>
                  <a:cubicBezTo>
                    <a:pt x="1844" y="127"/>
                    <a:pt x="1816" y="91"/>
                    <a:pt x="1782" y="64"/>
                  </a:cubicBezTo>
                  <a:cubicBezTo>
                    <a:pt x="1744" y="32"/>
                    <a:pt x="1700" y="14"/>
                    <a:pt x="1650" y="8"/>
                  </a:cubicBezTo>
                  <a:cubicBezTo>
                    <a:pt x="1639" y="7"/>
                    <a:pt x="1628" y="6"/>
                    <a:pt x="1616" y="6"/>
                  </a:cubicBezTo>
                  <a:cubicBezTo>
                    <a:pt x="1556" y="6"/>
                    <a:pt x="1490" y="23"/>
                    <a:pt x="1415" y="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4" name="Freeform 21">
              <a:extLst>
                <a:ext uri="{FF2B5EF4-FFF2-40B4-BE49-F238E27FC236}">
                  <a16:creationId xmlns:a16="http://schemas.microsoft.com/office/drawing/2014/main" id="{8778AD7E-7826-4BB3-A098-1BEFF8EB9EDB}"/>
                </a:ext>
              </a:extLst>
            </p:cNvPr>
            <p:cNvSpPr>
              <a:spLocks noEditPoints="1"/>
            </p:cNvSpPr>
            <p:nvPr/>
          </p:nvSpPr>
          <p:spPr bwMode="auto">
            <a:xfrm>
              <a:off x="5034" y="1601"/>
              <a:ext cx="1687" cy="1505"/>
            </a:xfrm>
            <a:custGeom>
              <a:avLst/>
              <a:gdLst>
                <a:gd name="T0" fmla="*/ 390 w 2280"/>
                <a:gd name="T1" fmla="*/ 1948 h 2033"/>
                <a:gd name="T2" fmla="*/ 120 w 2280"/>
                <a:gd name="T3" fmla="*/ 1632 h 2033"/>
                <a:gd name="T4" fmla="*/ 0 w 2280"/>
                <a:gd name="T5" fmla="*/ 1303 h 2033"/>
                <a:gd name="T6" fmla="*/ 92 w 2280"/>
                <a:gd name="T7" fmla="*/ 1051 h 2033"/>
                <a:gd name="T8" fmla="*/ 199 w 2280"/>
                <a:gd name="T9" fmla="*/ 784 h 2033"/>
                <a:gd name="T10" fmla="*/ 237 w 2280"/>
                <a:gd name="T11" fmla="*/ 642 h 2033"/>
                <a:gd name="T12" fmla="*/ 536 w 2280"/>
                <a:gd name="T13" fmla="*/ 419 h 2033"/>
                <a:gd name="T14" fmla="*/ 632 w 2280"/>
                <a:gd name="T15" fmla="*/ 426 h 2033"/>
                <a:gd name="T16" fmla="*/ 1015 w 2280"/>
                <a:gd name="T17" fmla="*/ 351 h 2033"/>
                <a:gd name="T18" fmla="*/ 1495 w 2280"/>
                <a:gd name="T19" fmla="*/ 59 h 2033"/>
                <a:gd name="T20" fmla="*/ 1886 w 2280"/>
                <a:gd name="T21" fmla="*/ 67 h 2033"/>
                <a:gd name="T22" fmla="*/ 2037 w 2280"/>
                <a:gd name="T23" fmla="*/ 348 h 2033"/>
                <a:gd name="T24" fmla="*/ 2092 w 2280"/>
                <a:gd name="T25" fmla="*/ 501 h 2033"/>
                <a:gd name="T26" fmla="*/ 2225 w 2280"/>
                <a:gd name="T27" fmla="*/ 763 h 2033"/>
                <a:gd name="T28" fmla="*/ 2272 w 2280"/>
                <a:gd name="T29" fmla="*/ 1048 h 2033"/>
                <a:gd name="T30" fmla="*/ 1768 w 2280"/>
                <a:gd name="T31" fmla="*/ 1655 h 2033"/>
                <a:gd name="T32" fmla="*/ 1363 w 2280"/>
                <a:gd name="T33" fmla="*/ 1818 h 2033"/>
                <a:gd name="T34" fmla="*/ 985 w 2280"/>
                <a:gd name="T35" fmla="*/ 1922 h 2033"/>
                <a:gd name="T36" fmla="*/ 537 w 2280"/>
                <a:gd name="T37" fmla="*/ 2006 h 2033"/>
                <a:gd name="T38" fmla="*/ 1249 w 2280"/>
                <a:gd name="T39" fmla="*/ 205 h 2033"/>
                <a:gd name="T40" fmla="*/ 754 w 2280"/>
                <a:gd name="T41" fmla="*/ 433 h 2033"/>
                <a:gd name="T42" fmla="*/ 547 w 2280"/>
                <a:gd name="T43" fmla="*/ 420 h 2033"/>
                <a:gd name="T44" fmla="*/ 238 w 2280"/>
                <a:gd name="T45" fmla="*/ 642 h 2033"/>
                <a:gd name="T46" fmla="*/ 200 w 2280"/>
                <a:gd name="T47" fmla="*/ 784 h 2033"/>
                <a:gd name="T48" fmla="*/ 92 w 2280"/>
                <a:gd name="T49" fmla="*/ 1051 h 2033"/>
                <a:gd name="T50" fmla="*/ 1 w 2280"/>
                <a:gd name="T51" fmla="*/ 1303 h 2033"/>
                <a:gd name="T52" fmla="*/ 121 w 2280"/>
                <a:gd name="T53" fmla="*/ 1631 h 2033"/>
                <a:gd name="T54" fmla="*/ 391 w 2280"/>
                <a:gd name="T55" fmla="*/ 1947 h 2033"/>
                <a:gd name="T56" fmla="*/ 985 w 2280"/>
                <a:gd name="T57" fmla="*/ 1921 h 2033"/>
                <a:gd name="T58" fmla="*/ 1363 w 2280"/>
                <a:gd name="T59" fmla="*/ 1817 h 2033"/>
                <a:gd name="T60" fmla="*/ 1768 w 2280"/>
                <a:gd name="T61" fmla="*/ 1655 h 2033"/>
                <a:gd name="T62" fmla="*/ 2271 w 2280"/>
                <a:gd name="T63" fmla="*/ 1048 h 2033"/>
                <a:gd name="T64" fmla="*/ 2224 w 2280"/>
                <a:gd name="T65" fmla="*/ 763 h 2033"/>
                <a:gd name="T66" fmla="*/ 2091 w 2280"/>
                <a:gd name="T67" fmla="*/ 502 h 2033"/>
                <a:gd name="T68" fmla="*/ 2036 w 2280"/>
                <a:gd name="T69" fmla="*/ 348 h 2033"/>
                <a:gd name="T70" fmla="*/ 1886 w 2280"/>
                <a:gd name="T71" fmla="*/ 68 h 2033"/>
                <a:gd name="T72" fmla="*/ 1709 w 2280"/>
                <a:gd name="T73" fmla="*/ 7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80" h="2033">
                  <a:moveTo>
                    <a:pt x="537" y="2006"/>
                  </a:moveTo>
                  <a:cubicBezTo>
                    <a:pt x="485" y="1996"/>
                    <a:pt x="437" y="1977"/>
                    <a:pt x="390" y="1948"/>
                  </a:cubicBezTo>
                  <a:cubicBezTo>
                    <a:pt x="335" y="1913"/>
                    <a:pt x="285" y="1867"/>
                    <a:pt x="236" y="1805"/>
                  </a:cubicBezTo>
                  <a:cubicBezTo>
                    <a:pt x="192" y="1749"/>
                    <a:pt x="154" y="1687"/>
                    <a:pt x="120" y="1632"/>
                  </a:cubicBezTo>
                  <a:cubicBezTo>
                    <a:pt x="86" y="1575"/>
                    <a:pt x="51" y="1514"/>
                    <a:pt x="27" y="1449"/>
                  </a:cubicBezTo>
                  <a:cubicBezTo>
                    <a:pt x="9" y="1397"/>
                    <a:pt x="0" y="1350"/>
                    <a:pt x="0" y="1303"/>
                  </a:cubicBezTo>
                  <a:cubicBezTo>
                    <a:pt x="0" y="1250"/>
                    <a:pt x="11" y="1198"/>
                    <a:pt x="35" y="1148"/>
                  </a:cubicBezTo>
                  <a:cubicBezTo>
                    <a:pt x="50" y="1115"/>
                    <a:pt x="71" y="1082"/>
                    <a:pt x="92" y="1051"/>
                  </a:cubicBezTo>
                  <a:cubicBezTo>
                    <a:pt x="111" y="1021"/>
                    <a:pt x="131" y="991"/>
                    <a:pt x="146" y="960"/>
                  </a:cubicBezTo>
                  <a:cubicBezTo>
                    <a:pt x="174" y="902"/>
                    <a:pt x="187" y="842"/>
                    <a:pt x="199" y="784"/>
                  </a:cubicBezTo>
                  <a:cubicBezTo>
                    <a:pt x="205" y="751"/>
                    <a:pt x="212" y="718"/>
                    <a:pt x="222" y="686"/>
                  </a:cubicBezTo>
                  <a:cubicBezTo>
                    <a:pt x="226" y="671"/>
                    <a:pt x="231" y="656"/>
                    <a:pt x="237" y="642"/>
                  </a:cubicBezTo>
                  <a:cubicBezTo>
                    <a:pt x="259" y="588"/>
                    <a:pt x="309" y="491"/>
                    <a:pt x="407" y="445"/>
                  </a:cubicBezTo>
                  <a:cubicBezTo>
                    <a:pt x="446" y="427"/>
                    <a:pt x="487" y="419"/>
                    <a:pt x="536" y="419"/>
                  </a:cubicBezTo>
                  <a:cubicBezTo>
                    <a:pt x="540" y="419"/>
                    <a:pt x="544" y="419"/>
                    <a:pt x="547" y="419"/>
                  </a:cubicBezTo>
                  <a:cubicBezTo>
                    <a:pt x="576" y="420"/>
                    <a:pt x="605" y="423"/>
                    <a:pt x="632" y="426"/>
                  </a:cubicBezTo>
                  <a:cubicBezTo>
                    <a:pt x="672" y="430"/>
                    <a:pt x="713" y="435"/>
                    <a:pt x="754" y="433"/>
                  </a:cubicBezTo>
                  <a:cubicBezTo>
                    <a:pt x="832" y="429"/>
                    <a:pt x="917" y="402"/>
                    <a:pt x="1015" y="351"/>
                  </a:cubicBezTo>
                  <a:cubicBezTo>
                    <a:pt x="1097" y="308"/>
                    <a:pt x="1177" y="253"/>
                    <a:pt x="1249" y="204"/>
                  </a:cubicBezTo>
                  <a:cubicBezTo>
                    <a:pt x="1316" y="158"/>
                    <a:pt x="1405" y="100"/>
                    <a:pt x="1495" y="59"/>
                  </a:cubicBezTo>
                  <a:cubicBezTo>
                    <a:pt x="1591" y="16"/>
                    <a:pt x="1673" y="0"/>
                    <a:pt x="1745" y="8"/>
                  </a:cubicBezTo>
                  <a:cubicBezTo>
                    <a:pt x="1798" y="14"/>
                    <a:pt x="1845" y="34"/>
                    <a:pt x="1886" y="67"/>
                  </a:cubicBezTo>
                  <a:cubicBezTo>
                    <a:pt x="1922" y="97"/>
                    <a:pt x="1952" y="135"/>
                    <a:pt x="1976" y="182"/>
                  </a:cubicBezTo>
                  <a:cubicBezTo>
                    <a:pt x="2003" y="234"/>
                    <a:pt x="2020" y="292"/>
                    <a:pt x="2037" y="348"/>
                  </a:cubicBezTo>
                  <a:cubicBezTo>
                    <a:pt x="2048" y="385"/>
                    <a:pt x="2060" y="424"/>
                    <a:pt x="2075" y="461"/>
                  </a:cubicBezTo>
                  <a:cubicBezTo>
                    <a:pt x="2080" y="474"/>
                    <a:pt x="2085" y="487"/>
                    <a:pt x="2092" y="501"/>
                  </a:cubicBezTo>
                  <a:cubicBezTo>
                    <a:pt x="2111" y="545"/>
                    <a:pt x="2135" y="588"/>
                    <a:pt x="2157" y="630"/>
                  </a:cubicBezTo>
                  <a:cubicBezTo>
                    <a:pt x="2181" y="673"/>
                    <a:pt x="2205" y="718"/>
                    <a:pt x="2225" y="763"/>
                  </a:cubicBezTo>
                  <a:cubicBezTo>
                    <a:pt x="2247" y="812"/>
                    <a:pt x="2261" y="856"/>
                    <a:pt x="2269" y="899"/>
                  </a:cubicBezTo>
                  <a:cubicBezTo>
                    <a:pt x="2279" y="950"/>
                    <a:pt x="2280" y="998"/>
                    <a:pt x="2272" y="1048"/>
                  </a:cubicBezTo>
                  <a:cubicBezTo>
                    <a:pt x="2255" y="1156"/>
                    <a:pt x="2195" y="1267"/>
                    <a:pt x="2094" y="1380"/>
                  </a:cubicBezTo>
                  <a:cubicBezTo>
                    <a:pt x="2011" y="1474"/>
                    <a:pt x="1901" y="1567"/>
                    <a:pt x="1768" y="1655"/>
                  </a:cubicBezTo>
                  <a:cubicBezTo>
                    <a:pt x="1689" y="1707"/>
                    <a:pt x="1596" y="1764"/>
                    <a:pt x="1497" y="1792"/>
                  </a:cubicBezTo>
                  <a:cubicBezTo>
                    <a:pt x="1453" y="1805"/>
                    <a:pt x="1407" y="1811"/>
                    <a:pt x="1363" y="1818"/>
                  </a:cubicBezTo>
                  <a:cubicBezTo>
                    <a:pt x="1342" y="1821"/>
                    <a:pt x="1321" y="1824"/>
                    <a:pt x="1299" y="1827"/>
                  </a:cubicBezTo>
                  <a:cubicBezTo>
                    <a:pt x="1189" y="1847"/>
                    <a:pt x="1085" y="1885"/>
                    <a:pt x="985" y="1922"/>
                  </a:cubicBezTo>
                  <a:cubicBezTo>
                    <a:pt x="858" y="1969"/>
                    <a:pt x="737" y="2013"/>
                    <a:pt x="618" y="2013"/>
                  </a:cubicBezTo>
                  <a:cubicBezTo>
                    <a:pt x="591" y="2013"/>
                    <a:pt x="564" y="2011"/>
                    <a:pt x="537" y="2006"/>
                  </a:cubicBezTo>
                  <a:moveTo>
                    <a:pt x="1495" y="60"/>
                  </a:moveTo>
                  <a:cubicBezTo>
                    <a:pt x="1405" y="101"/>
                    <a:pt x="1317" y="159"/>
                    <a:pt x="1249" y="205"/>
                  </a:cubicBezTo>
                  <a:cubicBezTo>
                    <a:pt x="1178" y="253"/>
                    <a:pt x="1097" y="308"/>
                    <a:pt x="1015" y="351"/>
                  </a:cubicBezTo>
                  <a:cubicBezTo>
                    <a:pt x="918" y="403"/>
                    <a:pt x="832" y="430"/>
                    <a:pt x="754" y="433"/>
                  </a:cubicBezTo>
                  <a:cubicBezTo>
                    <a:pt x="713" y="435"/>
                    <a:pt x="672" y="431"/>
                    <a:pt x="632" y="427"/>
                  </a:cubicBezTo>
                  <a:cubicBezTo>
                    <a:pt x="604" y="424"/>
                    <a:pt x="576" y="420"/>
                    <a:pt x="547" y="420"/>
                  </a:cubicBezTo>
                  <a:cubicBezTo>
                    <a:pt x="493" y="418"/>
                    <a:pt x="449" y="427"/>
                    <a:pt x="408" y="446"/>
                  </a:cubicBezTo>
                  <a:cubicBezTo>
                    <a:pt x="310" y="492"/>
                    <a:pt x="259" y="588"/>
                    <a:pt x="238" y="642"/>
                  </a:cubicBezTo>
                  <a:cubicBezTo>
                    <a:pt x="232" y="656"/>
                    <a:pt x="227" y="671"/>
                    <a:pt x="223" y="686"/>
                  </a:cubicBezTo>
                  <a:cubicBezTo>
                    <a:pt x="213" y="718"/>
                    <a:pt x="206" y="752"/>
                    <a:pt x="200" y="784"/>
                  </a:cubicBezTo>
                  <a:cubicBezTo>
                    <a:pt x="188" y="842"/>
                    <a:pt x="175" y="902"/>
                    <a:pt x="147" y="960"/>
                  </a:cubicBezTo>
                  <a:cubicBezTo>
                    <a:pt x="131" y="991"/>
                    <a:pt x="112" y="1022"/>
                    <a:pt x="92" y="1051"/>
                  </a:cubicBezTo>
                  <a:cubicBezTo>
                    <a:pt x="72" y="1083"/>
                    <a:pt x="51" y="1115"/>
                    <a:pt x="36" y="1148"/>
                  </a:cubicBezTo>
                  <a:cubicBezTo>
                    <a:pt x="12" y="1198"/>
                    <a:pt x="0" y="1250"/>
                    <a:pt x="1" y="1303"/>
                  </a:cubicBezTo>
                  <a:cubicBezTo>
                    <a:pt x="1" y="1350"/>
                    <a:pt x="10" y="1397"/>
                    <a:pt x="28" y="1448"/>
                  </a:cubicBezTo>
                  <a:cubicBezTo>
                    <a:pt x="52" y="1514"/>
                    <a:pt x="87" y="1575"/>
                    <a:pt x="121" y="1631"/>
                  </a:cubicBezTo>
                  <a:cubicBezTo>
                    <a:pt x="154" y="1686"/>
                    <a:pt x="193" y="1749"/>
                    <a:pt x="237" y="1805"/>
                  </a:cubicBezTo>
                  <a:cubicBezTo>
                    <a:pt x="285" y="1866"/>
                    <a:pt x="336" y="1913"/>
                    <a:pt x="391" y="1947"/>
                  </a:cubicBezTo>
                  <a:cubicBezTo>
                    <a:pt x="438" y="1976"/>
                    <a:pt x="486" y="1995"/>
                    <a:pt x="537" y="2005"/>
                  </a:cubicBezTo>
                  <a:cubicBezTo>
                    <a:pt x="683" y="2033"/>
                    <a:pt x="829" y="1978"/>
                    <a:pt x="985" y="1921"/>
                  </a:cubicBezTo>
                  <a:cubicBezTo>
                    <a:pt x="1085" y="1884"/>
                    <a:pt x="1189" y="1846"/>
                    <a:pt x="1299" y="1827"/>
                  </a:cubicBezTo>
                  <a:cubicBezTo>
                    <a:pt x="1320" y="1823"/>
                    <a:pt x="1342" y="1820"/>
                    <a:pt x="1363" y="1817"/>
                  </a:cubicBezTo>
                  <a:cubicBezTo>
                    <a:pt x="1407" y="1811"/>
                    <a:pt x="1452" y="1804"/>
                    <a:pt x="1497" y="1791"/>
                  </a:cubicBezTo>
                  <a:cubicBezTo>
                    <a:pt x="1595" y="1764"/>
                    <a:pt x="1689" y="1707"/>
                    <a:pt x="1768" y="1655"/>
                  </a:cubicBezTo>
                  <a:cubicBezTo>
                    <a:pt x="1900" y="1566"/>
                    <a:pt x="2010" y="1474"/>
                    <a:pt x="2094" y="1380"/>
                  </a:cubicBezTo>
                  <a:cubicBezTo>
                    <a:pt x="2194" y="1267"/>
                    <a:pt x="2254" y="1155"/>
                    <a:pt x="2271" y="1048"/>
                  </a:cubicBezTo>
                  <a:cubicBezTo>
                    <a:pt x="2279" y="998"/>
                    <a:pt x="2278" y="950"/>
                    <a:pt x="2269" y="899"/>
                  </a:cubicBezTo>
                  <a:cubicBezTo>
                    <a:pt x="2260" y="857"/>
                    <a:pt x="2246" y="812"/>
                    <a:pt x="2224" y="763"/>
                  </a:cubicBezTo>
                  <a:cubicBezTo>
                    <a:pt x="2204" y="718"/>
                    <a:pt x="2180" y="673"/>
                    <a:pt x="2157" y="630"/>
                  </a:cubicBezTo>
                  <a:cubicBezTo>
                    <a:pt x="2134" y="588"/>
                    <a:pt x="2111" y="545"/>
                    <a:pt x="2091" y="502"/>
                  </a:cubicBezTo>
                  <a:cubicBezTo>
                    <a:pt x="2085" y="488"/>
                    <a:pt x="2079" y="474"/>
                    <a:pt x="2074" y="461"/>
                  </a:cubicBezTo>
                  <a:cubicBezTo>
                    <a:pt x="2059" y="424"/>
                    <a:pt x="2048" y="385"/>
                    <a:pt x="2036" y="348"/>
                  </a:cubicBezTo>
                  <a:cubicBezTo>
                    <a:pt x="2019" y="292"/>
                    <a:pt x="2002" y="234"/>
                    <a:pt x="1975" y="182"/>
                  </a:cubicBezTo>
                  <a:cubicBezTo>
                    <a:pt x="1952" y="136"/>
                    <a:pt x="1921" y="97"/>
                    <a:pt x="1886" y="68"/>
                  </a:cubicBezTo>
                  <a:cubicBezTo>
                    <a:pt x="1845" y="35"/>
                    <a:pt x="1798" y="15"/>
                    <a:pt x="1745" y="9"/>
                  </a:cubicBezTo>
                  <a:cubicBezTo>
                    <a:pt x="1733" y="7"/>
                    <a:pt x="1721" y="7"/>
                    <a:pt x="1709" y="7"/>
                  </a:cubicBezTo>
                  <a:cubicBezTo>
                    <a:pt x="1645" y="7"/>
                    <a:pt x="1575" y="24"/>
                    <a:pt x="1495" y="6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5" name="Freeform 22">
              <a:extLst>
                <a:ext uri="{FF2B5EF4-FFF2-40B4-BE49-F238E27FC236}">
                  <a16:creationId xmlns:a16="http://schemas.microsoft.com/office/drawing/2014/main" id="{477C0B12-3EDF-4F61-8538-42A00480048C}"/>
                </a:ext>
              </a:extLst>
            </p:cNvPr>
            <p:cNvSpPr>
              <a:spLocks noEditPoints="1"/>
            </p:cNvSpPr>
            <p:nvPr/>
          </p:nvSpPr>
          <p:spPr bwMode="auto">
            <a:xfrm>
              <a:off x="4966" y="1573"/>
              <a:ext cx="1790" cy="1595"/>
            </a:xfrm>
            <a:custGeom>
              <a:avLst/>
              <a:gdLst>
                <a:gd name="T0" fmla="*/ 415 w 2418"/>
                <a:gd name="T1" fmla="*/ 2064 h 2154"/>
                <a:gd name="T2" fmla="*/ 128 w 2418"/>
                <a:gd name="T3" fmla="*/ 1728 h 2154"/>
                <a:gd name="T4" fmla="*/ 1 w 2418"/>
                <a:gd name="T5" fmla="*/ 1380 h 2154"/>
                <a:gd name="T6" fmla="*/ 98 w 2418"/>
                <a:gd name="T7" fmla="*/ 1112 h 2154"/>
                <a:gd name="T8" fmla="*/ 156 w 2418"/>
                <a:gd name="T9" fmla="*/ 1015 h 2154"/>
                <a:gd name="T10" fmla="*/ 237 w 2418"/>
                <a:gd name="T11" fmla="*/ 725 h 2154"/>
                <a:gd name="T12" fmla="*/ 434 w 2418"/>
                <a:gd name="T13" fmla="*/ 471 h 2154"/>
                <a:gd name="T14" fmla="*/ 583 w 2418"/>
                <a:gd name="T15" fmla="*/ 444 h 2154"/>
                <a:gd name="T16" fmla="*/ 803 w 2418"/>
                <a:gd name="T17" fmla="*/ 460 h 2154"/>
                <a:gd name="T18" fmla="*/ 1326 w 2418"/>
                <a:gd name="T19" fmla="*/ 217 h 2154"/>
                <a:gd name="T20" fmla="*/ 1852 w 2418"/>
                <a:gd name="T21" fmla="*/ 9 h 2154"/>
                <a:gd name="T22" fmla="*/ 2097 w 2418"/>
                <a:gd name="T23" fmla="*/ 193 h 2154"/>
                <a:gd name="T24" fmla="*/ 2201 w 2418"/>
                <a:gd name="T25" fmla="*/ 489 h 2154"/>
                <a:gd name="T26" fmla="*/ 2288 w 2418"/>
                <a:gd name="T27" fmla="*/ 667 h 2154"/>
                <a:gd name="T28" fmla="*/ 2407 w 2418"/>
                <a:gd name="T29" fmla="*/ 952 h 2154"/>
                <a:gd name="T30" fmla="*/ 2221 w 2418"/>
                <a:gd name="T31" fmla="*/ 1462 h 2154"/>
                <a:gd name="T32" fmla="*/ 1589 w 2418"/>
                <a:gd name="T33" fmla="*/ 1899 h 2154"/>
                <a:gd name="T34" fmla="*/ 1379 w 2418"/>
                <a:gd name="T35" fmla="*/ 1936 h 2154"/>
                <a:gd name="T36" fmla="*/ 656 w 2418"/>
                <a:gd name="T37" fmla="*/ 2133 h 2154"/>
                <a:gd name="T38" fmla="*/ 1587 w 2418"/>
                <a:gd name="T39" fmla="*/ 64 h 2154"/>
                <a:gd name="T40" fmla="*/ 1079 w 2418"/>
                <a:gd name="T41" fmla="*/ 373 h 2154"/>
                <a:gd name="T42" fmla="*/ 673 w 2418"/>
                <a:gd name="T43" fmla="*/ 453 h 2154"/>
                <a:gd name="T44" fmla="*/ 569 w 2418"/>
                <a:gd name="T45" fmla="*/ 445 h 2154"/>
                <a:gd name="T46" fmla="*/ 254 w 2418"/>
                <a:gd name="T47" fmla="*/ 679 h 2154"/>
                <a:gd name="T48" fmla="*/ 213 w 2418"/>
                <a:gd name="T49" fmla="*/ 830 h 2154"/>
                <a:gd name="T50" fmla="*/ 156 w 2418"/>
                <a:gd name="T51" fmla="*/ 1016 h 2154"/>
                <a:gd name="T52" fmla="*/ 39 w 2418"/>
                <a:gd name="T53" fmla="*/ 1215 h 2154"/>
                <a:gd name="T54" fmla="*/ 31 w 2418"/>
                <a:gd name="T55" fmla="*/ 1534 h 2154"/>
                <a:gd name="T56" fmla="*/ 252 w 2418"/>
                <a:gd name="T57" fmla="*/ 1912 h 2154"/>
                <a:gd name="T58" fmla="*/ 571 w 2418"/>
                <a:gd name="T59" fmla="*/ 2125 h 2154"/>
                <a:gd name="T60" fmla="*/ 1379 w 2418"/>
                <a:gd name="T61" fmla="*/ 1935 h 2154"/>
                <a:gd name="T62" fmla="*/ 1589 w 2418"/>
                <a:gd name="T63" fmla="*/ 1898 h 2154"/>
                <a:gd name="T64" fmla="*/ 2221 w 2418"/>
                <a:gd name="T65" fmla="*/ 1461 h 2154"/>
                <a:gd name="T66" fmla="*/ 2406 w 2418"/>
                <a:gd name="T67" fmla="*/ 952 h 2154"/>
                <a:gd name="T68" fmla="*/ 2287 w 2418"/>
                <a:gd name="T69" fmla="*/ 667 h 2154"/>
                <a:gd name="T70" fmla="*/ 2200 w 2418"/>
                <a:gd name="T71" fmla="*/ 489 h 2154"/>
                <a:gd name="T72" fmla="*/ 2096 w 2418"/>
                <a:gd name="T73" fmla="*/ 194 h 2154"/>
                <a:gd name="T74" fmla="*/ 1852 w 2418"/>
                <a:gd name="T75" fmla="*/ 9 h 2154"/>
                <a:gd name="T76" fmla="*/ 1587 w 2418"/>
                <a:gd name="T77" fmla="*/ 64 h 2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18" h="2154">
                  <a:moveTo>
                    <a:pt x="571" y="2126"/>
                  </a:moveTo>
                  <a:cubicBezTo>
                    <a:pt x="516" y="2115"/>
                    <a:pt x="465" y="2095"/>
                    <a:pt x="415" y="2064"/>
                  </a:cubicBezTo>
                  <a:cubicBezTo>
                    <a:pt x="356" y="2027"/>
                    <a:pt x="303" y="1978"/>
                    <a:pt x="251" y="1913"/>
                  </a:cubicBezTo>
                  <a:cubicBezTo>
                    <a:pt x="204" y="1853"/>
                    <a:pt x="164" y="1787"/>
                    <a:pt x="128" y="1728"/>
                  </a:cubicBezTo>
                  <a:cubicBezTo>
                    <a:pt x="92" y="1669"/>
                    <a:pt x="55" y="1604"/>
                    <a:pt x="30" y="1534"/>
                  </a:cubicBezTo>
                  <a:cubicBezTo>
                    <a:pt x="10" y="1480"/>
                    <a:pt x="1" y="1429"/>
                    <a:pt x="1" y="1380"/>
                  </a:cubicBezTo>
                  <a:cubicBezTo>
                    <a:pt x="0" y="1323"/>
                    <a:pt x="13" y="1268"/>
                    <a:pt x="38" y="1215"/>
                  </a:cubicBezTo>
                  <a:cubicBezTo>
                    <a:pt x="54" y="1179"/>
                    <a:pt x="77" y="1145"/>
                    <a:pt x="98" y="1112"/>
                  </a:cubicBezTo>
                  <a:cubicBezTo>
                    <a:pt x="119" y="1080"/>
                    <a:pt x="140" y="1048"/>
                    <a:pt x="156" y="1015"/>
                  </a:cubicBezTo>
                  <a:cubicBezTo>
                    <a:pt x="156" y="1015"/>
                    <a:pt x="156" y="1015"/>
                    <a:pt x="156" y="1015"/>
                  </a:cubicBezTo>
                  <a:cubicBezTo>
                    <a:pt x="186" y="954"/>
                    <a:pt x="199" y="891"/>
                    <a:pt x="212" y="829"/>
                  </a:cubicBezTo>
                  <a:cubicBezTo>
                    <a:pt x="219" y="795"/>
                    <a:pt x="227" y="760"/>
                    <a:pt x="237" y="725"/>
                  </a:cubicBezTo>
                  <a:cubicBezTo>
                    <a:pt x="241" y="710"/>
                    <a:pt x="247" y="694"/>
                    <a:pt x="253" y="679"/>
                  </a:cubicBezTo>
                  <a:cubicBezTo>
                    <a:pt x="276" y="622"/>
                    <a:pt x="330" y="520"/>
                    <a:pt x="434" y="471"/>
                  </a:cubicBezTo>
                  <a:cubicBezTo>
                    <a:pt x="475" y="453"/>
                    <a:pt x="518" y="444"/>
                    <a:pt x="569" y="444"/>
                  </a:cubicBezTo>
                  <a:cubicBezTo>
                    <a:pt x="574" y="444"/>
                    <a:pt x="578" y="444"/>
                    <a:pt x="583" y="444"/>
                  </a:cubicBezTo>
                  <a:cubicBezTo>
                    <a:pt x="613" y="445"/>
                    <a:pt x="644" y="449"/>
                    <a:pt x="673" y="452"/>
                  </a:cubicBezTo>
                  <a:cubicBezTo>
                    <a:pt x="715" y="457"/>
                    <a:pt x="758" y="462"/>
                    <a:pt x="803" y="460"/>
                  </a:cubicBezTo>
                  <a:cubicBezTo>
                    <a:pt x="885" y="456"/>
                    <a:pt x="975" y="427"/>
                    <a:pt x="1078" y="373"/>
                  </a:cubicBezTo>
                  <a:cubicBezTo>
                    <a:pt x="1164" y="327"/>
                    <a:pt x="1250" y="268"/>
                    <a:pt x="1326" y="217"/>
                  </a:cubicBezTo>
                  <a:cubicBezTo>
                    <a:pt x="1397" y="168"/>
                    <a:pt x="1491" y="106"/>
                    <a:pt x="1587" y="63"/>
                  </a:cubicBezTo>
                  <a:cubicBezTo>
                    <a:pt x="1688" y="18"/>
                    <a:pt x="1775" y="0"/>
                    <a:pt x="1852" y="9"/>
                  </a:cubicBezTo>
                  <a:cubicBezTo>
                    <a:pt x="1908" y="15"/>
                    <a:pt x="1958" y="36"/>
                    <a:pt x="2002" y="72"/>
                  </a:cubicBezTo>
                  <a:cubicBezTo>
                    <a:pt x="2040" y="103"/>
                    <a:pt x="2072" y="144"/>
                    <a:pt x="2097" y="193"/>
                  </a:cubicBezTo>
                  <a:cubicBezTo>
                    <a:pt x="2125" y="248"/>
                    <a:pt x="2143" y="309"/>
                    <a:pt x="2161" y="368"/>
                  </a:cubicBezTo>
                  <a:cubicBezTo>
                    <a:pt x="2173" y="408"/>
                    <a:pt x="2185" y="450"/>
                    <a:pt x="2201" y="489"/>
                  </a:cubicBezTo>
                  <a:cubicBezTo>
                    <a:pt x="2206" y="502"/>
                    <a:pt x="2212" y="517"/>
                    <a:pt x="2219" y="532"/>
                  </a:cubicBezTo>
                  <a:cubicBezTo>
                    <a:pt x="2240" y="578"/>
                    <a:pt x="2264" y="623"/>
                    <a:pt x="2288" y="667"/>
                  </a:cubicBezTo>
                  <a:cubicBezTo>
                    <a:pt x="2313" y="713"/>
                    <a:pt x="2339" y="760"/>
                    <a:pt x="2360" y="808"/>
                  </a:cubicBezTo>
                  <a:cubicBezTo>
                    <a:pt x="2383" y="860"/>
                    <a:pt x="2398" y="907"/>
                    <a:pt x="2407" y="952"/>
                  </a:cubicBezTo>
                  <a:cubicBezTo>
                    <a:pt x="2417" y="1006"/>
                    <a:pt x="2418" y="1057"/>
                    <a:pt x="2409" y="1110"/>
                  </a:cubicBezTo>
                  <a:cubicBezTo>
                    <a:pt x="2391" y="1224"/>
                    <a:pt x="2328" y="1342"/>
                    <a:pt x="2221" y="1462"/>
                  </a:cubicBezTo>
                  <a:cubicBezTo>
                    <a:pt x="2132" y="1562"/>
                    <a:pt x="2016" y="1660"/>
                    <a:pt x="1875" y="1754"/>
                  </a:cubicBezTo>
                  <a:cubicBezTo>
                    <a:pt x="1792" y="1809"/>
                    <a:pt x="1693" y="1870"/>
                    <a:pt x="1589" y="1899"/>
                  </a:cubicBezTo>
                  <a:cubicBezTo>
                    <a:pt x="1542" y="1912"/>
                    <a:pt x="1493" y="1919"/>
                    <a:pt x="1447" y="1926"/>
                  </a:cubicBezTo>
                  <a:cubicBezTo>
                    <a:pt x="1425" y="1929"/>
                    <a:pt x="1402" y="1932"/>
                    <a:pt x="1379" y="1936"/>
                  </a:cubicBezTo>
                  <a:cubicBezTo>
                    <a:pt x="1263" y="1956"/>
                    <a:pt x="1152" y="1997"/>
                    <a:pt x="1046" y="2036"/>
                  </a:cubicBezTo>
                  <a:cubicBezTo>
                    <a:pt x="911" y="2086"/>
                    <a:pt x="783" y="2133"/>
                    <a:pt x="656" y="2133"/>
                  </a:cubicBezTo>
                  <a:cubicBezTo>
                    <a:pt x="628" y="2133"/>
                    <a:pt x="599" y="2131"/>
                    <a:pt x="571" y="2126"/>
                  </a:cubicBezTo>
                  <a:moveTo>
                    <a:pt x="1587" y="64"/>
                  </a:moveTo>
                  <a:cubicBezTo>
                    <a:pt x="1492" y="107"/>
                    <a:pt x="1398" y="168"/>
                    <a:pt x="1327" y="217"/>
                  </a:cubicBezTo>
                  <a:cubicBezTo>
                    <a:pt x="1251" y="269"/>
                    <a:pt x="1165" y="328"/>
                    <a:pt x="1079" y="373"/>
                  </a:cubicBezTo>
                  <a:cubicBezTo>
                    <a:pt x="975" y="428"/>
                    <a:pt x="885" y="457"/>
                    <a:pt x="803" y="460"/>
                  </a:cubicBezTo>
                  <a:cubicBezTo>
                    <a:pt x="758" y="462"/>
                    <a:pt x="715" y="457"/>
                    <a:pt x="673" y="453"/>
                  </a:cubicBezTo>
                  <a:cubicBezTo>
                    <a:pt x="643" y="449"/>
                    <a:pt x="613" y="446"/>
                    <a:pt x="583" y="445"/>
                  </a:cubicBezTo>
                  <a:cubicBezTo>
                    <a:pt x="578" y="445"/>
                    <a:pt x="574" y="445"/>
                    <a:pt x="569" y="445"/>
                  </a:cubicBezTo>
                  <a:cubicBezTo>
                    <a:pt x="518" y="445"/>
                    <a:pt x="475" y="454"/>
                    <a:pt x="434" y="472"/>
                  </a:cubicBezTo>
                  <a:cubicBezTo>
                    <a:pt x="330" y="520"/>
                    <a:pt x="277" y="623"/>
                    <a:pt x="254" y="679"/>
                  </a:cubicBezTo>
                  <a:cubicBezTo>
                    <a:pt x="248" y="694"/>
                    <a:pt x="242" y="710"/>
                    <a:pt x="238" y="726"/>
                  </a:cubicBezTo>
                  <a:cubicBezTo>
                    <a:pt x="227" y="760"/>
                    <a:pt x="220" y="795"/>
                    <a:pt x="213" y="830"/>
                  </a:cubicBezTo>
                  <a:cubicBezTo>
                    <a:pt x="200" y="891"/>
                    <a:pt x="186" y="954"/>
                    <a:pt x="156" y="1016"/>
                  </a:cubicBezTo>
                  <a:cubicBezTo>
                    <a:pt x="156" y="1016"/>
                    <a:pt x="156" y="1016"/>
                    <a:pt x="156" y="1016"/>
                  </a:cubicBezTo>
                  <a:cubicBezTo>
                    <a:pt x="140" y="1048"/>
                    <a:pt x="119" y="1081"/>
                    <a:pt x="99" y="1112"/>
                  </a:cubicBezTo>
                  <a:cubicBezTo>
                    <a:pt x="77" y="1145"/>
                    <a:pt x="55" y="1180"/>
                    <a:pt x="39" y="1215"/>
                  </a:cubicBezTo>
                  <a:cubicBezTo>
                    <a:pt x="14" y="1268"/>
                    <a:pt x="1" y="1323"/>
                    <a:pt x="1" y="1380"/>
                  </a:cubicBezTo>
                  <a:cubicBezTo>
                    <a:pt x="2" y="1429"/>
                    <a:pt x="11" y="1480"/>
                    <a:pt x="31" y="1534"/>
                  </a:cubicBezTo>
                  <a:cubicBezTo>
                    <a:pt x="56" y="1604"/>
                    <a:pt x="93" y="1668"/>
                    <a:pt x="129" y="1728"/>
                  </a:cubicBezTo>
                  <a:cubicBezTo>
                    <a:pt x="165" y="1786"/>
                    <a:pt x="205" y="1853"/>
                    <a:pt x="252" y="1912"/>
                  </a:cubicBezTo>
                  <a:cubicBezTo>
                    <a:pt x="303" y="1977"/>
                    <a:pt x="357" y="2027"/>
                    <a:pt x="415" y="2063"/>
                  </a:cubicBezTo>
                  <a:cubicBezTo>
                    <a:pt x="465" y="2094"/>
                    <a:pt x="516" y="2115"/>
                    <a:pt x="571" y="2125"/>
                  </a:cubicBezTo>
                  <a:cubicBezTo>
                    <a:pt x="725" y="2154"/>
                    <a:pt x="881" y="2097"/>
                    <a:pt x="1045" y="2036"/>
                  </a:cubicBezTo>
                  <a:cubicBezTo>
                    <a:pt x="1152" y="1996"/>
                    <a:pt x="1262" y="1956"/>
                    <a:pt x="1379" y="1935"/>
                  </a:cubicBezTo>
                  <a:cubicBezTo>
                    <a:pt x="1402" y="1931"/>
                    <a:pt x="1425" y="1928"/>
                    <a:pt x="1447" y="1925"/>
                  </a:cubicBezTo>
                  <a:cubicBezTo>
                    <a:pt x="1493" y="1918"/>
                    <a:pt x="1541" y="1912"/>
                    <a:pt x="1589" y="1898"/>
                  </a:cubicBezTo>
                  <a:cubicBezTo>
                    <a:pt x="1693" y="1869"/>
                    <a:pt x="1792" y="1808"/>
                    <a:pt x="1875" y="1753"/>
                  </a:cubicBezTo>
                  <a:cubicBezTo>
                    <a:pt x="2015" y="1660"/>
                    <a:pt x="2132" y="1561"/>
                    <a:pt x="2221" y="1461"/>
                  </a:cubicBezTo>
                  <a:cubicBezTo>
                    <a:pt x="2327" y="1342"/>
                    <a:pt x="2390" y="1224"/>
                    <a:pt x="2408" y="1110"/>
                  </a:cubicBezTo>
                  <a:cubicBezTo>
                    <a:pt x="2417" y="1057"/>
                    <a:pt x="2416" y="1006"/>
                    <a:pt x="2406" y="952"/>
                  </a:cubicBezTo>
                  <a:cubicBezTo>
                    <a:pt x="2397" y="907"/>
                    <a:pt x="2382" y="860"/>
                    <a:pt x="2359" y="809"/>
                  </a:cubicBezTo>
                  <a:cubicBezTo>
                    <a:pt x="2338" y="761"/>
                    <a:pt x="2312" y="713"/>
                    <a:pt x="2287" y="667"/>
                  </a:cubicBezTo>
                  <a:cubicBezTo>
                    <a:pt x="2263" y="623"/>
                    <a:pt x="2239" y="578"/>
                    <a:pt x="2218" y="532"/>
                  </a:cubicBezTo>
                  <a:cubicBezTo>
                    <a:pt x="2211" y="517"/>
                    <a:pt x="2205" y="503"/>
                    <a:pt x="2200" y="489"/>
                  </a:cubicBezTo>
                  <a:cubicBezTo>
                    <a:pt x="2185" y="450"/>
                    <a:pt x="2172" y="409"/>
                    <a:pt x="2160" y="369"/>
                  </a:cubicBezTo>
                  <a:cubicBezTo>
                    <a:pt x="2142" y="310"/>
                    <a:pt x="2124" y="249"/>
                    <a:pt x="2096" y="194"/>
                  </a:cubicBezTo>
                  <a:cubicBezTo>
                    <a:pt x="2071" y="144"/>
                    <a:pt x="2039" y="103"/>
                    <a:pt x="2001" y="73"/>
                  </a:cubicBezTo>
                  <a:cubicBezTo>
                    <a:pt x="1958" y="37"/>
                    <a:pt x="1908" y="16"/>
                    <a:pt x="1852" y="9"/>
                  </a:cubicBezTo>
                  <a:cubicBezTo>
                    <a:pt x="1840" y="8"/>
                    <a:pt x="1826" y="7"/>
                    <a:pt x="1813" y="7"/>
                  </a:cubicBezTo>
                  <a:cubicBezTo>
                    <a:pt x="1746" y="7"/>
                    <a:pt x="1672" y="26"/>
                    <a:pt x="1587"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6" name="Freeform 23">
              <a:extLst>
                <a:ext uri="{FF2B5EF4-FFF2-40B4-BE49-F238E27FC236}">
                  <a16:creationId xmlns:a16="http://schemas.microsoft.com/office/drawing/2014/main" id="{FC039648-B039-45EE-A769-48F17ABA4561}"/>
                </a:ext>
              </a:extLst>
            </p:cNvPr>
            <p:cNvSpPr>
              <a:spLocks noEditPoints="1"/>
            </p:cNvSpPr>
            <p:nvPr/>
          </p:nvSpPr>
          <p:spPr bwMode="auto">
            <a:xfrm>
              <a:off x="4898" y="1550"/>
              <a:ext cx="1891" cy="1679"/>
            </a:xfrm>
            <a:custGeom>
              <a:avLst/>
              <a:gdLst>
                <a:gd name="T0" fmla="*/ 438 w 2554"/>
                <a:gd name="T1" fmla="*/ 2173 h 2268"/>
                <a:gd name="T2" fmla="*/ 135 w 2554"/>
                <a:gd name="T3" fmla="*/ 1818 h 2268"/>
                <a:gd name="T4" fmla="*/ 0 w 2554"/>
                <a:gd name="T5" fmla="*/ 1449 h 2268"/>
                <a:gd name="T6" fmla="*/ 104 w 2554"/>
                <a:gd name="T7" fmla="*/ 1166 h 2268"/>
                <a:gd name="T8" fmla="*/ 224 w 2554"/>
                <a:gd name="T9" fmla="*/ 868 h 2268"/>
                <a:gd name="T10" fmla="*/ 268 w 2554"/>
                <a:gd name="T11" fmla="*/ 709 h 2268"/>
                <a:gd name="T12" fmla="*/ 601 w 2554"/>
                <a:gd name="T13" fmla="*/ 462 h 2268"/>
                <a:gd name="T14" fmla="*/ 713 w 2554"/>
                <a:gd name="T15" fmla="*/ 471 h 2268"/>
                <a:gd name="T16" fmla="*/ 1141 w 2554"/>
                <a:gd name="T17" fmla="*/ 388 h 2268"/>
                <a:gd name="T18" fmla="*/ 1917 w 2554"/>
                <a:gd name="T19" fmla="*/ 0 h 2268"/>
                <a:gd name="T20" fmla="*/ 2116 w 2554"/>
                <a:gd name="T21" fmla="*/ 69 h 2268"/>
                <a:gd name="T22" fmla="*/ 2284 w 2554"/>
                <a:gd name="T23" fmla="*/ 382 h 2268"/>
                <a:gd name="T24" fmla="*/ 2345 w 2554"/>
                <a:gd name="T25" fmla="*/ 555 h 2268"/>
                <a:gd name="T26" fmla="*/ 2494 w 2554"/>
                <a:gd name="T27" fmla="*/ 847 h 2268"/>
                <a:gd name="T28" fmla="*/ 2546 w 2554"/>
                <a:gd name="T29" fmla="*/ 1165 h 2268"/>
                <a:gd name="T30" fmla="*/ 1981 w 2554"/>
                <a:gd name="T31" fmla="*/ 1846 h 2268"/>
                <a:gd name="T32" fmla="*/ 1530 w 2554"/>
                <a:gd name="T33" fmla="*/ 2027 h 2268"/>
                <a:gd name="T34" fmla="*/ 1106 w 2554"/>
                <a:gd name="T35" fmla="*/ 2144 h 2268"/>
                <a:gd name="T36" fmla="*/ 603 w 2554"/>
                <a:gd name="T37" fmla="*/ 2238 h 2268"/>
                <a:gd name="T38" fmla="*/ 1141 w 2554"/>
                <a:gd name="T39" fmla="*/ 388 h 2268"/>
                <a:gd name="T40" fmla="*/ 713 w 2554"/>
                <a:gd name="T41" fmla="*/ 472 h 2268"/>
                <a:gd name="T42" fmla="*/ 601 w 2554"/>
                <a:gd name="T43" fmla="*/ 463 h 2268"/>
                <a:gd name="T44" fmla="*/ 269 w 2554"/>
                <a:gd name="T45" fmla="*/ 709 h 2268"/>
                <a:gd name="T46" fmla="*/ 225 w 2554"/>
                <a:gd name="T47" fmla="*/ 868 h 2268"/>
                <a:gd name="T48" fmla="*/ 165 w 2554"/>
                <a:gd name="T49" fmla="*/ 1064 h 2268"/>
                <a:gd name="T50" fmla="*/ 40 w 2554"/>
                <a:gd name="T51" fmla="*/ 1275 h 2268"/>
                <a:gd name="T52" fmla="*/ 32 w 2554"/>
                <a:gd name="T53" fmla="*/ 1612 h 2268"/>
                <a:gd name="T54" fmla="*/ 266 w 2554"/>
                <a:gd name="T55" fmla="*/ 2012 h 2268"/>
                <a:gd name="T56" fmla="*/ 603 w 2554"/>
                <a:gd name="T57" fmla="*/ 2238 h 2268"/>
                <a:gd name="T58" fmla="*/ 1458 w 2554"/>
                <a:gd name="T59" fmla="*/ 2037 h 2268"/>
                <a:gd name="T60" fmla="*/ 1679 w 2554"/>
                <a:gd name="T61" fmla="*/ 1998 h 2268"/>
                <a:gd name="T62" fmla="*/ 2346 w 2554"/>
                <a:gd name="T63" fmla="*/ 1536 h 2268"/>
                <a:gd name="T64" fmla="*/ 2542 w 2554"/>
                <a:gd name="T65" fmla="*/ 998 h 2268"/>
                <a:gd name="T66" fmla="*/ 2417 w 2554"/>
                <a:gd name="T67" fmla="*/ 697 h 2268"/>
                <a:gd name="T68" fmla="*/ 2325 w 2554"/>
                <a:gd name="T69" fmla="*/ 510 h 2268"/>
                <a:gd name="T70" fmla="*/ 2216 w 2554"/>
                <a:gd name="T71" fmla="*/ 198 h 2268"/>
                <a:gd name="T72" fmla="*/ 1958 w 2554"/>
                <a:gd name="T73" fmla="*/ 3 h 2268"/>
                <a:gd name="T74" fmla="*/ 1403 w 2554"/>
                <a:gd name="T75" fmla="*/ 223 h 2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54" h="2268">
                  <a:moveTo>
                    <a:pt x="603" y="2238"/>
                  </a:moveTo>
                  <a:cubicBezTo>
                    <a:pt x="545" y="2227"/>
                    <a:pt x="491" y="2206"/>
                    <a:pt x="438" y="2173"/>
                  </a:cubicBezTo>
                  <a:cubicBezTo>
                    <a:pt x="376" y="2134"/>
                    <a:pt x="320" y="2082"/>
                    <a:pt x="266" y="2013"/>
                  </a:cubicBezTo>
                  <a:cubicBezTo>
                    <a:pt x="216" y="1950"/>
                    <a:pt x="173" y="1880"/>
                    <a:pt x="135" y="1818"/>
                  </a:cubicBezTo>
                  <a:cubicBezTo>
                    <a:pt x="97" y="1755"/>
                    <a:pt x="58" y="1686"/>
                    <a:pt x="31" y="1613"/>
                  </a:cubicBezTo>
                  <a:cubicBezTo>
                    <a:pt x="11" y="1555"/>
                    <a:pt x="1" y="1502"/>
                    <a:pt x="0" y="1449"/>
                  </a:cubicBezTo>
                  <a:cubicBezTo>
                    <a:pt x="0" y="1390"/>
                    <a:pt x="13" y="1331"/>
                    <a:pt x="40" y="1275"/>
                  </a:cubicBezTo>
                  <a:cubicBezTo>
                    <a:pt x="57" y="1238"/>
                    <a:pt x="81" y="1201"/>
                    <a:pt x="104" y="1166"/>
                  </a:cubicBezTo>
                  <a:cubicBezTo>
                    <a:pt x="125" y="1133"/>
                    <a:pt x="148" y="1098"/>
                    <a:pt x="165" y="1064"/>
                  </a:cubicBezTo>
                  <a:cubicBezTo>
                    <a:pt x="196" y="999"/>
                    <a:pt x="211" y="933"/>
                    <a:pt x="224" y="868"/>
                  </a:cubicBezTo>
                  <a:cubicBezTo>
                    <a:pt x="232" y="832"/>
                    <a:pt x="240" y="795"/>
                    <a:pt x="251" y="758"/>
                  </a:cubicBezTo>
                  <a:cubicBezTo>
                    <a:pt x="256" y="742"/>
                    <a:pt x="262" y="725"/>
                    <a:pt x="268" y="709"/>
                  </a:cubicBezTo>
                  <a:cubicBezTo>
                    <a:pt x="292" y="649"/>
                    <a:pt x="350" y="541"/>
                    <a:pt x="460" y="491"/>
                  </a:cubicBezTo>
                  <a:cubicBezTo>
                    <a:pt x="502" y="471"/>
                    <a:pt x="547" y="462"/>
                    <a:pt x="601" y="462"/>
                  </a:cubicBezTo>
                  <a:cubicBezTo>
                    <a:pt x="606" y="462"/>
                    <a:pt x="612" y="462"/>
                    <a:pt x="618" y="462"/>
                  </a:cubicBezTo>
                  <a:cubicBezTo>
                    <a:pt x="649" y="463"/>
                    <a:pt x="682" y="467"/>
                    <a:pt x="713" y="471"/>
                  </a:cubicBezTo>
                  <a:cubicBezTo>
                    <a:pt x="757" y="476"/>
                    <a:pt x="803" y="482"/>
                    <a:pt x="850" y="480"/>
                  </a:cubicBezTo>
                  <a:cubicBezTo>
                    <a:pt x="937" y="476"/>
                    <a:pt x="1032" y="446"/>
                    <a:pt x="1141" y="388"/>
                  </a:cubicBezTo>
                  <a:cubicBezTo>
                    <a:pt x="1231" y="340"/>
                    <a:pt x="1318" y="280"/>
                    <a:pt x="1403" y="222"/>
                  </a:cubicBezTo>
                  <a:cubicBezTo>
                    <a:pt x="1564" y="111"/>
                    <a:pt x="1749" y="0"/>
                    <a:pt x="1917" y="0"/>
                  </a:cubicBezTo>
                  <a:cubicBezTo>
                    <a:pt x="1931" y="0"/>
                    <a:pt x="1945" y="1"/>
                    <a:pt x="1959" y="2"/>
                  </a:cubicBezTo>
                  <a:cubicBezTo>
                    <a:pt x="2017" y="9"/>
                    <a:pt x="2070" y="32"/>
                    <a:pt x="2116" y="69"/>
                  </a:cubicBezTo>
                  <a:cubicBezTo>
                    <a:pt x="2156" y="102"/>
                    <a:pt x="2190" y="145"/>
                    <a:pt x="2216" y="198"/>
                  </a:cubicBezTo>
                  <a:cubicBezTo>
                    <a:pt x="2246" y="256"/>
                    <a:pt x="2265" y="320"/>
                    <a:pt x="2284" y="382"/>
                  </a:cubicBezTo>
                  <a:cubicBezTo>
                    <a:pt x="2296" y="424"/>
                    <a:pt x="2310" y="468"/>
                    <a:pt x="2326" y="509"/>
                  </a:cubicBezTo>
                  <a:cubicBezTo>
                    <a:pt x="2332" y="524"/>
                    <a:pt x="2338" y="539"/>
                    <a:pt x="2345" y="555"/>
                  </a:cubicBezTo>
                  <a:cubicBezTo>
                    <a:pt x="2367" y="603"/>
                    <a:pt x="2393" y="651"/>
                    <a:pt x="2418" y="697"/>
                  </a:cubicBezTo>
                  <a:cubicBezTo>
                    <a:pt x="2444" y="746"/>
                    <a:pt x="2471" y="796"/>
                    <a:pt x="2494" y="847"/>
                  </a:cubicBezTo>
                  <a:cubicBezTo>
                    <a:pt x="2518" y="901"/>
                    <a:pt x="2534" y="951"/>
                    <a:pt x="2543" y="998"/>
                  </a:cubicBezTo>
                  <a:cubicBezTo>
                    <a:pt x="2554" y="1055"/>
                    <a:pt x="2554" y="1109"/>
                    <a:pt x="2546" y="1165"/>
                  </a:cubicBezTo>
                  <a:cubicBezTo>
                    <a:pt x="2526" y="1285"/>
                    <a:pt x="2460" y="1410"/>
                    <a:pt x="2347" y="1537"/>
                  </a:cubicBezTo>
                  <a:cubicBezTo>
                    <a:pt x="2253" y="1643"/>
                    <a:pt x="2130" y="1746"/>
                    <a:pt x="1981" y="1846"/>
                  </a:cubicBezTo>
                  <a:cubicBezTo>
                    <a:pt x="1894" y="1904"/>
                    <a:pt x="1789" y="1968"/>
                    <a:pt x="1680" y="1999"/>
                  </a:cubicBezTo>
                  <a:cubicBezTo>
                    <a:pt x="1630" y="2013"/>
                    <a:pt x="1579" y="2020"/>
                    <a:pt x="1530" y="2027"/>
                  </a:cubicBezTo>
                  <a:cubicBezTo>
                    <a:pt x="1507" y="2030"/>
                    <a:pt x="1482" y="2034"/>
                    <a:pt x="1459" y="2038"/>
                  </a:cubicBezTo>
                  <a:cubicBezTo>
                    <a:pt x="1335" y="2059"/>
                    <a:pt x="1218" y="2102"/>
                    <a:pt x="1106" y="2144"/>
                  </a:cubicBezTo>
                  <a:cubicBezTo>
                    <a:pt x="963" y="2196"/>
                    <a:pt x="827" y="2247"/>
                    <a:pt x="694" y="2247"/>
                  </a:cubicBezTo>
                  <a:cubicBezTo>
                    <a:pt x="663" y="2247"/>
                    <a:pt x="633" y="2244"/>
                    <a:pt x="603" y="2238"/>
                  </a:cubicBezTo>
                  <a:moveTo>
                    <a:pt x="1403" y="223"/>
                  </a:moveTo>
                  <a:cubicBezTo>
                    <a:pt x="1319" y="281"/>
                    <a:pt x="1231" y="340"/>
                    <a:pt x="1141" y="388"/>
                  </a:cubicBezTo>
                  <a:cubicBezTo>
                    <a:pt x="1032" y="446"/>
                    <a:pt x="937" y="477"/>
                    <a:pt x="850" y="480"/>
                  </a:cubicBezTo>
                  <a:cubicBezTo>
                    <a:pt x="803" y="482"/>
                    <a:pt x="757" y="477"/>
                    <a:pt x="713" y="472"/>
                  </a:cubicBezTo>
                  <a:cubicBezTo>
                    <a:pt x="681" y="468"/>
                    <a:pt x="649" y="464"/>
                    <a:pt x="618" y="463"/>
                  </a:cubicBezTo>
                  <a:cubicBezTo>
                    <a:pt x="612" y="463"/>
                    <a:pt x="606" y="463"/>
                    <a:pt x="601" y="463"/>
                  </a:cubicBezTo>
                  <a:cubicBezTo>
                    <a:pt x="548" y="463"/>
                    <a:pt x="502" y="472"/>
                    <a:pt x="460" y="491"/>
                  </a:cubicBezTo>
                  <a:cubicBezTo>
                    <a:pt x="350" y="542"/>
                    <a:pt x="293" y="650"/>
                    <a:pt x="269" y="709"/>
                  </a:cubicBezTo>
                  <a:cubicBezTo>
                    <a:pt x="262" y="725"/>
                    <a:pt x="256" y="742"/>
                    <a:pt x="252" y="758"/>
                  </a:cubicBezTo>
                  <a:cubicBezTo>
                    <a:pt x="241" y="795"/>
                    <a:pt x="233" y="832"/>
                    <a:pt x="225" y="868"/>
                  </a:cubicBezTo>
                  <a:cubicBezTo>
                    <a:pt x="211" y="933"/>
                    <a:pt x="197" y="999"/>
                    <a:pt x="165" y="1064"/>
                  </a:cubicBezTo>
                  <a:cubicBezTo>
                    <a:pt x="165" y="1064"/>
                    <a:pt x="165" y="1064"/>
                    <a:pt x="165" y="1064"/>
                  </a:cubicBezTo>
                  <a:cubicBezTo>
                    <a:pt x="148" y="1099"/>
                    <a:pt x="126" y="1133"/>
                    <a:pt x="105" y="1166"/>
                  </a:cubicBezTo>
                  <a:cubicBezTo>
                    <a:pt x="82" y="1201"/>
                    <a:pt x="58" y="1238"/>
                    <a:pt x="40" y="1275"/>
                  </a:cubicBezTo>
                  <a:cubicBezTo>
                    <a:pt x="14" y="1331"/>
                    <a:pt x="1" y="1390"/>
                    <a:pt x="1" y="1449"/>
                  </a:cubicBezTo>
                  <a:cubicBezTo>
                    <a:pt x="1" y="1502"/>
                    <a:pt x="11" y="1555"/>
                    <a:pt x="32" y="1612"/>
                  </a:cubicBezTo>
                  <a:cubicBezTo>
                    <a:pt x="58" y="1686"/>
                    <a:pt x="98" y="1754"/>
                    <a:pt x="136" y="1818"/>
                  </a:cubicBezTo>
                  <a:cubicBezTo>
                    <a:pt x="174" y="1879"/>
                    <a:pt x="217" y="1950"/>
                    <a:pt x="266" y="2012"/>
                  </a:cubicBezTo>
                  <a:cubicBezTo>
                    <a:pt x="321" y="2081"/>
                    <a:pt x="377" y="2133"/>
                    <a:pt x="439" y="2172"/>
                  </a:cubicBezTo>
                  <a:cubicBezTo>
                    <a:pt x="492" y="2205"/>
                    <a:pt x="545" y="2227"/>
                    <a:pt x="603" y="2238"/>
                  </a:cubicBezTo>
                  <a:cubicBezTo>
                    <a:pt x="766" y="2268"/>
                    <a:pt x="931" y="2208"/>
                    <a:pt x="1105" y="2143"/>
                  </a:cubicBezTo>
                  <a:cubicBezTo>
                    <a:pt x="1218" y="2101"/>
                    <a:pt x="1335" y="2058"/>
                    <a:pt x="1458" y="2037"/>
                  </a:cubicBezTo>
                  <a:cubicBezTo>
                    <a:pt x="1482" y="2033"/>
                    <a:pt x="1506" y="2029"/>
                    <a:pt x="1530" y="2026"/>
                  </a:cubicBezTo>
                  <a:cubicBezTo>
                    <a:pt x="1579" y="2019"/>
                    <a:pt x="1629" y="2012"/>
                    <a:pt x="1679" y="1998"/>
                  </a:cubicBezTo>
                  <a:cubicBezTo>
                    <a:pt x="1789" y="1967"/>
                    <a:pt x="1893" y="1903"/>
                    <a:pt x="1981" y="1845"/>
                  </a:cubicBezTo>
                  <a:cubicBezTo>
                    <a:pt x="2129" y="1746"/>
                    <a:pt x="2252" y="1642"/>
                    <a:pt x="2346" y="1536"/>
                  </a:cubicBezTo>
                  <a:cubicBezTo>
                    <a:pt x="2459" y="1410"/>
                    <a:pt x="2526" y="1285"/>
                    <a:pt x="2545" y="1165"/>
                  </a:cubicBezTo>
                  <a:cubicBezTo>
                    <a:pt x="2554" y="1109"/>
                    <a:pt x="2553" y="1055"/>
                    <a:pt x="2542" y="998"/>
                  </a:cubicBezTo>
                  <a:cubicBezTo>
                    <a:pt x="2533" y="951"/>
                    <a:pt x="2517" y="901"/>
                    <a:pt x="2493" y="847"/>
                  </a:cubicBezTo>
                  <a:cubicBezTo>
                    <a:pt x="2470" y="796"/>
                    <a:pt x="2443" y="746"/>
                    <a:pt x="2417" y="697"/>
                  </a:cubicBezTo>
                  <a:cubicBezTo>
                    <a:pt x="2392" y="651"/>
                    <a:pt x="2366" y="603"/>
                    <a:pt x="2344" y="555"/>
                  </a:cubicBezTo>
                  <a:cubicBezTo>
                    <a:pt x="2337" y="540"/>
                    <a:pt x="2331" y="524"/>
                    <a:pt x="2325" y="510"/>
                  </a:cubicBezTo>
                  <a:cubicBezTo>
                    <a:pt x="2309" y="468"/>
                    <a:pt x="2296" y="424"/>
                    <a:pt x="2283" y="382"/>
                  </a:cubicBezTo>
                  <a:cubicBezTo>
                    <a:pt x="2264" y="320"/>
                    <a:pt x="2245" y="256"/>
                    <a:pt x="2216" y="198"/>
                  </a:cubicBezTo>
                  <a:cubicBezTo>
                    <a:pt x="2189" y="146"/>
                    <a:pt x="2156" y="103"/>
                    <a:pt x="2116" y="70"/>
                  </a:cubicBezTo>
                  <a:cubicBezTo>
                    <a:pt x="2070" y="33"/>
                    <a:pt x="2017" y="10"/>
                    <a:pt x="1958" y="3"/>
                  </a:cubicBezTo>
                  <a:cubicBezTo>
                    <a:pt x="1945" y="2"/>
                    <a:pt x="1931" y="1"/>
                    <a:pt x="1917" y="1"/>
                  </a:cubicBezTo>
                  <a:cubicBezTo>
                    <a:pt x="1750" y="1"/>
                    <a:pt x="1564" y="112"/>
                    <a:pt x="1403" y="22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7" name="Freeform 24">
              <a:extLst>
                <a:ext uri="{FF2B5EF4-FFF2-40B4-BE49-F238E27FC236}">
                  <a16:creationId xmlns:a16="http://schemas.microsoft.com/office/drawing/2014/main" id="{C6BE2404-000E-49FF-A515-077B5682DBB1}"/>
                </a:ext>
              </a:extLst>
            </p:cNvPr>
            <p:cNvSpPr>
              <a:spLocks noEditPoints="1"/>
            </p:cNvSpPr>
            <p:nvPr/>
          </p:nvSpPr>
          <p:spPr bwMode="auto">
            <a:xfrm>
              <a:off x="4831" y="1508"/>
              <a:ext cx="1992" cy="1783"/>
            </a:xfrm>
            <a:custGeom>
              <a:avLst/>
              <a:gdLst>
                <a:gd name="T0" fmla="*/ 462 w 2691"/>
                <a:gd name="T1" fmla="*/ 2308 h 2409"/>
                <a:gd name="T2" fmla="*/ 143 w 2691"/>
                <a:gd name="T3" fmla="*/ 1934 h 2409"/>
                <a:gd name="T4" fmla="*/ 0 w 2691"/>
                <a:gd name="T5" fmla="*/ 1545 h 2409"/>
                <a:gd name="T6" fmla="*/ 109 w 2691"/>
                <a:gd name="T7" fmla="*/ 1246 h 2409"/>
                <a:gd name="T8" fmla="*/ 237 w 2691"/>
                <a:gd name="T9" fmla="*/ 933 h 2409"/>
                <a:gd name="T10" fmla="*/ 283 w 2691"/>
                <a:gd name="T11" fmla="*/ 765 h 2409"/>
                <a:gd name="T12" fmla="*/ 652 w 2691"/>
                <a:gd name="T13" fmla="*/ 507 h 2409"/>
                <a:gd name="T14" fmla="*/ 897 w 2691"/>
                <a:gd name="T15" fmla="*/ 526 h 2409"/>
                <a:gd name="T16" fmla="*/ 1477 w 2691"/>
                <a:gd name="T17" fmla="*/ 255 h 2409"/>
                <a:gd name="T18" fmla="*/ 2065 w 2691"/>
                <a:gd name="T19" fmla="*/ 22 h 2409"/>
                <a:gd name="T20" fmla="*/ 2336 w 2691"/>
                <a:gd name="T21" fmla="*/ 229 h 2409"/>
                <a:gd name="T22" fmla="*/ 2451 w 2691"/>
                <a:gd name="T23" fmla="*/ 556 h 2409"/>
                <a:gd name="T24" fmla="*/ 2547 w 2691"/>
                <a:gd name="T25" fmla="*/ 753 h 2409"/>
                <a:gd name="T26" fmla="*/ 2679 w 2691"/>
                <a:gd name="T27" fmla="*/ 1070 h 2409"/>
                <a:gd name="T28" fmla="*/ 2472 w 2691"/>
                <a:gd name="T29" fmla="*/ 1638 h 2409"/>
                <a:gd name="T30" fmla="*/ 2087 w 2691"/>
                <a:gd name="T31" fmla="*/ 1963 h 2409"/>
                <a:gd name="T32" fmla="*/ 1613 w 2691"/>
                <a:gd name="T33" fmla="*/ 2154 h 2409"/>
                <a:gd name="T34" fmla="*/ 1165 w 2691"/>
                <a:gd name="T35" fmla="*/ 2277 h 2409"/>
                <a:gd name="T36" fmla="*/ 636 w 2691"/>
                <a:gd name="T37" fmla="*/ 2377 h 2409"/>
                <a:gd name="T38" fmla="*/ 1477 w 2691"/>
                <a:gd name="T39" fmla="*/ 256 h 2409"/>
                <a:gd name="T40" fmla="*/ 897 w 2691"/>
                <a:gd name="T41" fmla="*/ 526 h 2409"/>
                <a:gd name="T42" fmla="*/ 652 w 2691"/>
                <a:gd name="T43" fmla="*/ 507 h 2409"/>
                <a:gd name="T44" fmla="*/ 284 w 2691"/>
                <a:gd name="T45" fmla="*/ 766 h 2409"/>
                <a:gd name="T46" fmla="*/ 237 w 2691"/>
                <a:gd name="T47" fmla="*/ 933 h 2409"/>
                <a:gd name="T48" fmla="*/ 110 w 2691"/>
                <a:gd name="T49" fmla="*/ 1246 h 2409"/>
                <a:gd name="T50" fmla="*/ 1 w 2691"/>
                <a:gd name="T51" fmla="*/ 1545 h 2409"/>
                <a:gd name="T52" fmla="*/ 143 w 2691"/>
                <a:gd name="T53" fmla="*/ 1933 h 2409"/>
                <a:gd name="T54" fmla="*/ 462 w 2691"/>
                <a:gd name="T55" fmla="*/ 2307 h 2409"/>
                <a:gd name="T56" fmla="*/ 1165 w 2691"/>
                <a:gd name="T57" fmla="*/ 2277 h 2409"/>
                <a:gd name="T58" fmla="*/ 1613 w 2691"/>
                <a:gd name="T59" fmla="*/ 2153 h 2409"/>
                <a:gd name="T60" fmla="*/ 2087 w 2691"/>
                <a:gd name="T61" fmla="*/ 1963 h 2409"/>
                <a:gd name="T62" fmla="*/ 2472 w 2691"/>
                <a:gd name="T63" fmla="*/ 1637 h 2409"/>
                <a:gd name="T64" fmla="*/ 2678 w 2691"/>
                <a:gd name="T65" fmla="*/ 1071 h 2409"/>
                <a:gd name="T66" fmla="*/ 2547 w 2691"/>
                <a:gd name="T67" fmla="*/ 754 h 2409"/>
                <a:gd name="T68" fmla="*/ 2450 w 2691"/>
                <a:gd name="T69" fmla="*/ 556 h 2409"/>
                <a:gd name="T70" fmla="*/ 2335 w 2691"/>
                <a:gd name="T71" fmla="*/ 229 h 2409"/>
                <a:gd name="T72" fmla="*/ 2064 w 2691"/>
                <a:gd name="T73" fmla="*/ 23 h 2409"/>
                <a:gd name="T74" fmla="*/ 1479 w 2691"/>
                <a:gd name="T75" fmla="*/ 25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1" h="2409">
                  <a:moveTo>
                    <a:pt x="636" y="2377"/>
                  </a:moveTo>
                  <a:cubicBezTo>
                    <a:pt x="575" y="2365"/>
                    <a:pt x="518" y="2343"/>
                    <a:pt x="462" y="2308"/>
                  </a:cubicBezTo>
                  <a:cubicBezTo>
                    <a:pt x="397" y="2267"/>
                    <a:pt x="337" y="2212"/>
                    <a:pt x="280" y="2139"/>
                  </a:cubicBezTo>
                  <a:cubicBezTo>
                    <a:pt x="228" y="2073"/>
                    <a:pt x="182" y="1999"/>
                    <a:pt x="143" y="1934"/>
                  </a:cubicBezTo>
                  <a:cubicBezTo>
                    <a:pt x="102" y="1867"/>
                    <a:pt x="61" y="1795"/>
                    <a:pt x="33" y="1717"/>
                  </a:cubicBezTo>
                  <a:cubicBezTo>
                    <a:pt x="11" y="1656"/>
                    <a:pt x="0" y="1600"/>
                    <a:pt x="0" y="1545"/>
                  </a:cubicBezTo>
                  <a:cubicBezTo>
                    <a:pt x="0" y="1482"/>
                    <a:pt x="14" y="1420"/>
                    <a:pt x="42" y="1361"/>
                  </a:cubicBezTo>
                  <a:cubicBezTo>
                    <a:pt x="60" y="1322"/>
                    <a:pt x="85" y="1283"/>
                    <a:pt x="109" y="1246"/>
                  </a:cubicBezTo>
                  <a:cubicBezTo>
                    <a:pt x="132" y="1211"/>
                    <a:pt x="155" y="1175"/>
                    <a:pt x="174" y="1138"/>
                  </a:cubicBezTo>
                  <a:cubicBezTo>
                    <a:pt x="207" y="1071"/>
                    <a:pt x="222" y="1000"/>
                    <a:pt x="237" y="933"/>
                  </a:cubicBezTo>
                  <a:cubicBezTo>
                    <a:pt x="245" y="895"/>
                    <a:pt x="253" y="855"/>
                    <a:pt x="265" y="817"/>
                  </a:cubicBezTo>
                  <a:cubicBezTo>
                    <a:pt x="270" y="799"/>
                    <a:pt x="276" y="782"/>
                    <a:pt x="283" y="765"/>
                  </a:cubicBezTo>
                  <a:cubicBezTo>
                    <a:pt x="309" y="702"/>
                    <a:pt x="369" y="589"/>
                    <a:pt x="486" y="536"/>
                  </a:cubicBezTo>
                  <a:cubicBezTo>
                    <a:pt x="535" y="513"/>
                    <a:pt x="588" y="504"/>
                    <a:pt x="652" y="507"/>
                  </a:cubicBezTo>
                  <a:cubicBezTo>
                    <a:pt x="686" y="508"/>
                    <a:pt x="720" y="512"/>
                    <a:pt x="752" y="516"/>
                  </a:cubicBezTo>
                  <a:cubicBezTo>
                    <a:pt x="799" y="522"/>
                    <a:pt x="848" y="528"/>
                    <a:pt x="897" y="526"/>
                  </a:cubicBezTo>
                  <a:cubicBezTo>
                    <a:pt x="989" y="522"/>
                    <a:pt x="1089" y="490"/>
                    <a:pt x="1204" y="429"/>
                  </a:cubicBezTo>
                  <a:cubicBezTo>
                    <a:pt x="1298" y="378"/>
                    <a:pt x="1389" y="316"/>
                    <a:pt x="1477" y="255"/>
                  </a:cubicBezTo>
                  <a:cubicBezTo>
                    <a:pt x="1479" y="254"/>
                    <a:pt x="1479" y="254"/>
                    <a:pt x="1479" y="254"/>
                  </a:cubicBezTo>
                  <a:cubicBezTo>
                    <a:pt x="1663" y="127"/>
                    <a:pt x="1876" y="0"/>
                    <a:pt x="2065" y="22"/>
                  </a:cubicBezTo>
                  <a:cubicBezTo>
                    <a:pt x="2126" y="29"/>
                    <a:pt x="2182" y="53"/>
                    <a:pt x="2231" y="93"/>
                  </a:cubicBezTo>
                  <a:cubicBezTo>
                    <a:pt x="2273" y="127"/>
                    <a:pt x="2308" y="173"/>
                    <a:pt x="2336" y="229"/>
                  </a:cubicBezTo>
                  <a:cubicBezTo>
                    <a:pt x="2367" y="289"/>
                    <a:pt x="2387" y="356"/>
                    <a:pt x="2406" y="421"/>
                  </a:cubicBezTo>
                  <a:cubicBezTo>
                    <a:pt x="2420" y="466"/>
                    <a:pt x="2434" y="512"/>
                    <a:pt x="2451" y="556"/>
                  </a:cubicBezTo>
                  <a:cubicBezTo>
                    <a:pt x="2457" y="572"/>
                    <a:pt x="2464" y="588"/>
                    <a:pt x="2471" y="604"/>
                  </a:cubicBezTo>
                  <a:cubicBezTo>
                    <a:pt x="2494" y="655"/>
                    <a:pt x="2521" y="705"/>
                    <a:pt x="2547" y="753"/>
                  </a:cubicBezTo>
                  <a:cubicBezTo>
                    <a:pt x="2575" y="804"/>
                    <a:pt x="2604" y="857"/>
                    <a:pt x="2627" y="911"/>
                  </a:cubicBezTo>
                  <a:cubicBezTo>
                    <a:pt x="2653" y="968"/>
                    <a:pt x="2670" y="1021"/>
                    <a:pt x="2679" y="1070"/>
                  </a:cubicBezTo>
                  <a:cubicBezTo>
                    <a:pt x="2690" y="1130"/>
                    <a:pt x="2691" y="1187"/>
                    <a:pt x="2682" y="1245"/>
                  </a:cubicBezTo>
                  <a:cubicBezTo>
                    <a:pt x="2662" y="1372"/>
                    <a:pt x="2591" y="1504"/>
                    <a:pt x="2472" y="1638"/>
                  </a:cubicBezTo>
                  <a:cubicBezTo>
                    <a:pt x="2421" y="1696"/>
                    <a:pt x="2360" y="1754"/>
                    <a:pt x="2291" y="1811"/>
                  </a:cubicBezTo>
                  <a:cubicBezTo>
                    <a:pt x="2229" y="1863"/>
                    <a:pt x="2161" y="1914"/>
                    <a:pt x="2087" y="1963"/>
                  </a:cubicBezTo>
                  <a:cubicBezTo>
                    <a:pt x="1995" y="2025"/>
                    <a:pt x="1886" y="2092"/>
                    <a:pt x="1770" y="2124"/>
                  </a:cubicBezTo>
                  <a:cubicBezTo>
                    <a:pt x="1718" y="2139"/>
                    <a:pt x="1664" y="2147"/>
                    <a:pt x="1613" y="2154"/>
                  </a:cubicBezTo>
                  <a:cubicBezTo>
                    <a:pt x="1588" y="2157"/>
                    <a:pt x="1563" y="2161"/>
                    <a:pt x="1538" y="2165"/>
                  </a:cubicBezTo>
                  <a:cubicBezTo>
                    <a:pt x="1407" y="2188"/>
                    <a:pt x="1284" y="2233"/>
                    <a:pt x="1165" y="2277"/>
                  </a:cubicBezTo>
                  <a:cubicBezTo>
                    <a:pt x="1015" y="2333"/>
                    <a:pt x="872" y="2386"/>
                    <a:pt x="731" y="2386"/>
                  </a:cubicBezTo>
                  <a:cubicBezTo>
                    <a:pt x="699" y="2386"/>
                    <a:pt x="667" y="2383"/>
                    <a:pt x="636" y="2377"/>
                  </a:cubicBezTo>
                  <a:moveTo>
                    <a:pt x="1479" y="254"/>
                  </a:moveTo>
                  <a:cubicBezTo>
                    <a:pt x="1477" y="256"/>
                    <a:pt x="1477" y="256"/>
                    <a:pt x="1477" y="256"/>
                  </a:cubicBezTo>
                  <a:cubicBezTo>
                    <a:pt x="1389" y="316"/>
                    <a:pt x="1298" y="379"/>
                    <a:pt x="1204" y="429"/>
                  </a:cubicBezTo>
                  <a:cubicBezTo>
                    <a:pt x="1089" y="491"/>
                    <a:pt x="989" y="523"/>
                    <a:pt x="897" y="526"/>
                  </a:cubicBezTo>
                  <a:cubicBezTo>
                    <a:pt x="848" y="529"/>
                    <a:pt x="799" y="523"/>
                    <a:pt x="752" y="517"/>
                  </a:cubicBezTo>
                  <a:cubicBezTo>
                    <a:pt x="720" y="513"/>
                    <a:pt x="686" y="509"/>
                    <a:pt x="652" y="507"/>
                  </a:cubicBezTo>
                  <a:cubicBezTo>
                    <a:pt x="588" y="505"/>
                    <a:pt x="535" y="514"/>
                    <a:pt x="486" y="537"/>
                  </a:cubicBezTo>
                  <a:cubicBezTo>
                    <a:pt x="370" y="589"/>
                    <a:pt x="310" y="703"/>
                    <a:pt x="284" y="766"/>
                  </a:cubicBezTo>
                  <a:cubicBezTo>
                    <a:pt x="277" y="782"/>
                    <a:pt x="271" y="800"/>
                    <a:pt x="266" y="817"/>
                  </a:cubicBezTo>
                  <a:cubicBezTo>
                    <a:pt x="254" y="856"/>
                    <a:pt x="245" y="895"/>
                    <a:pt x="237" y="933"/>
                  </a:cubicBezTo>
                  <a:cubicBezTo>
                    <a:pt x="223" y="1001"/>
                    <a:pt x="208" y="1071"/>
                    <a:pt x="174" y="1139"/>
                  </a:cubicBezTo>
                  <a:cubicBezTo>
                    <a:pt x="156" y="1175"/>
                    <a:pt x="133" y="1211"/>
                    <a:pt x="110" y="1246"/>
                  </a:cubicBezTo>
                  <a:cubicBezTo>
                    <a:pt x="86" y="1283"/>
                    <a:pt x="61" y="1322"/>
                    <a:pt x="42" y="1361"/>
                  </a:cubicBezTo>
                  <a:cubicBezTo>
                    <a:pt x="15" y="1420"/>
                    <a:pt x="1" y="1482"/>
                    <a:pt x="1" y="1545"/>
                  </a:cubicBezTo>
                  <a:cubicBezTo>
                    <a:pt x="1" y="1600"/>
                    <a:pt x="12" y="1656"/>
                    <a:pt x="34" y="1717"/>
                  </a:cubicBezTo>
                  <a:cubicBezTo>
                    <a:pt x="61" y="1794"/>
                    <a:pt x="103" y="1867"/>
                    <a:pt x="143" y="1933"/>
                  </a:cubicBezTo>
                  <a:cubicBezTo>
                    <a:pt x="183" y="1998"/>
                    <a:pt x="228" y="2072"/>
                    <a:pt x="281" y="2139"/>
                  </a:cubicBezTo>
                  <a:cubicBezTo>
                    <a:pt x="338" y="2211"/>
                    <a:pt x="397" y="2266"/>
                    <a:pt x="462" y="2307"/>
                  </a:cubicBezTo>
                  <a:cubicBezTo>
                    <a:pt x="518" y="2342"/>
                    <a:pt x="575" y="2365"/>
                    <a:pt x="636" y="2376"/>
                  </a:cubicBezTo>
                  <a:cubicBezTo>
                    <a:pt x="808" y="2409"/>
                    <a:pt x="981" y="2345"/>
                    <a:pt x="1165" y="2277"/>
                  </a:cubicBezTo>
                  <a:cubicBezTo>
                    <a:pt x="1284" y="2233"/>
                    <a:pt x="1407" y="2187"/>
                    <a:pt x="1538" y="2165"/>
                  </a:cubicBezTo>
                  <a:cubicBezTo>
                    <a:pt x="1563" y="2160"/>
                    <a:pt x="1588" y="2157"/>
                    <a:pt x="1613" y="2153"/>
                  </a:cubicBezTo>
                  <a:cubicBezTo>
                    <a:pt x="1664" y="2146"/>
                    <a:pt x="1717" y="2138"/>
                    <a:pt x="1770" y="2124"/>
                  </a:cubicBezTo>
                  <a:cubicBezTo>
                    <a:pt x="1885" y="2091"/>
                    <a:pt x="1995" y="2024"/>
                    <a:pt x="2087" y="1963"/>
                  </a:cubicBezTo>
                  <a:cubicBezTo>
                    <a:pt x="2160" y="1914"/>
                    <a:pt x="2229" y="1863"/>
                    <a:pt x="2291" y="1811"/>
                  </a:cubicBezTo>
                  <a:cubicBezTo>
                    <a:pt x="2359" y="1753"/>
                    <a:pt x="2420" y="1695"/>
                    <a:pt x="2472" y="1637"/>
                  </a:cubicBezTo>
                  <a:cubicBezTo>
                    <a:pt x="2591" y="1504"/>
                    <a:pt x="2661" y="1372"/>
                    <a:pt x="2681" y="1245"/>
                  </a:cubicBezTo>
                  <a:cubicBezTo>
                    <a:pt x="2690" y="1187"/>
                    <a:pt x="2690" y="1130"/>
                    <a:pt x="2678" y="1071"/>
                  </a:cubicBezTo>
                  <a:cubicBezTo>
                    <a:pt x="2669" y="1021"/>
                    <a:pt x="2652" y="969"/>
                    <a:pt x="2627" y="911"/>
                  </a:cubicBezTo>
                  <a:cubicBezTo>
                    <a:pt x="2603" y="858"/>
                    <a:pt x="2574" y="805"/>
                    <a:pt x="2547" y="754"/>
                  </a:cubicBezTo>
                  <a:cubicBezTo>
                    <a:pt x="2521" y="705"/>
                    <a:pt x="2493" y="655"/>
                    <a:pt x="2470" y="604"/>
                  </a:cubicBezTo>
                  <a:cubicBezTo>
                    <a:pt x="2463" y="588"/>
                    <a:pt x="2456" y="572"/>
                    <a:pt x="2450" y="556"/>
                  </a:cubicBezTo>
                  <a:cubicBezTo>
                    <a:pt x="2433" y="513"/>
                    <a:pt x="2419" y="466"/>
                    <a:pt x="2406" y="422"/>
                  </a:cubicBezTo>
                  <a:cubicBezTo>
                    <a:pt x="2386" y="357"/>
                    <a:pt x="2366" y="289"/>
                    <a:pt x="2335" y="229"/>
                  </a:cubicBezTo>
                  <a:cubicBezTo>
                    <a:pt x="2308" y="174"/>
                    <a:pt x="2272" y="128"/>
                    <a:pt x="2230" y="93"/>
                  </a:cubicBezTo>
                  <a:cubicBezTo>
                    <a:pt x="2182" y="54"/>
                    <a:pt x="2126" y="30"/>
                    <a:pt x="2064" y="23"/>
                  </a:cubicBezTo>
                  <a:cubicBezTo>
                    <a:pt x="2050" y="21"/>
                    <a:pt x="2035" y="20"/>
                    <a:pt x="2021" y="20"/>
                  </a:cubicBezTo>
                  <a:cubicBezTo>
                    <a:pt x="1844" y="20"/>
                    <a:pt x="1649" y="137"/>
                    <a:pt x="1479" y="25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8" name="Freeform 25">
              <a:extLst>
                <a:ext uri="{FF2B5EF4-FFF2-40B4-BE49-F238E27FC236}">
                  <a16:creationId xmlns:a16="http://schemas.microsoft.com/office/drawing/2014/main" id="{14A77120-6536-4208-8374-37CF6B15709C}"/>
                </a:ext>
              </a:extLst>
            </p:cNvPr>
            <p:cNvSpPr>
              <a:spLocks noEditPoints="1"/>
            </p:cNvSpPr>
            <p:nvPr/>
          </p:nvSpPr>
          <p:spPr bwMode="auto">
            <a:xfrm>
              <a:off x="4750" y="1477"/>
              <a:ext cx="2116" cy="1873"/>
            </a:xfrm>
            <a:custGeom>
              <a:avLst/>
              <a:gdLst>
                <a:gd name="T0" fmla="*/ 502 w 2858"/>
                <a:gd name="T1" fmla="*/ 2431 h 2531"/>
                <a:gd name="T2" fmla="*/ 49 w 2858"/>
                <a:gd name="T3" fmla="*/ 1808 h 2531"/>
                <a:gd name="T4" fmla="*/ 130 w 2858"/>
                <a:gd name="T5" fmla="*/ 1309 h 2531"/>
                <a:gd name="T6" fmla="*/ 264 w 2858"/>
                <a:gd name="T7" fmla="*/ 982 h 2531"/>
                <a:gd name="T8" fmla="*/ 313 w 2858"/>
                <a:gd name="T9" fmla="*/ 805 h 2531"/>
                <a:gd name="T10" fmla="*/ 705 w 2858"/>
                <a:gd name="T11" fmla="*/ 533 h 2531"/>
                <a:gd name="T12" fmla="*/ 962 w 2858"/>
                <a:gd name="T13" fmla="*/ 554 h 2531"/>
                <a:gd name="T14" fmla="*/ 1568 w 2858"/>
                <a:gd name="T15" fmla="*/ 270 h 2531"/>
                <a:gd name="T16" fmla="*/ 2189 w 2858"/>
                <a:gd name="T17" fmla="*/ 24 h 2531"/>
                <a:gd name="T18" fmla="*/ 2550 w 2858"/>
                <a:gd name="T19" fmla="*/ 445 h 2531"/>
                <a:gd name="T20" fmla="*/ 2618 w 2858"/>
                <a:gd name="T21" fmla="*/ 637 h 2531"/>
                <a:gd name="T22" fmla="*/ 2782 w 2858"/>
                <a:gd name="T23" fmla="*/ 959 h 2531"/>
                <a:gd name="T24" fmla="*/ 2213 w 2858"/>
                <a:gd name="T25" fmla="*/ 2069 h 2531"/>
                <a:gd name="T26" fmla="*/ 1714 w 2858"/>
                <a:gd name="T27" fmla="*/ 2269 h 2531"/>
                <a:gd name="T28" fmla="*/ 1244 w 2858"/>
                <a:gd name="T29" fmla="*/ 2399 h 2531"/>
                <a:gd name="T30" fmla="*/ 686 w 2858"/>
                <a:gd name="T31" fmla="*/ 2504 h 2531"/>
                <a:gd name="T32" fmla="*/ 1572 w 2858"/>
                <a:gd name="T33" fmla="*/ 276 h 2531"/>
                <a:gd name="T34" fmla="*/ 963 w 2858"/>
                <a:gd name="T35" fmla="*/ 561 h 2531"/>
                <a:gd name="T36" fmla="*/ 705 w 2858"/>
                <a:gd name="T37" fmla="*/ 540 h 2531"/>
                <a:gd name="T38" fmla="*/ 320 w 2858"/>
                <a:gd name="T39" fmla="*/ 808 h 2531"/>
                <a:gd name="T40" fmla="*/ 271 w 2858"/>
                <a:gd name="T41" fmla="*/ 983 h 2531"/>
                <a:gd name="T42" fmla="*/ 136 w 2858"/>
                <a:gd name="T43" fmla="*/ 1313 h 2531"/>
                <a:gd name="T44" fmla="*/ 56 w 2858"/>
                <a:gd name="T45" fmla="*/ 1805 h 2531"/>
                <a:gd name="T46" fmla="*/ 506 w 2858"/>
                <a:gd name="T47" fmla="*/ 2425 h 2531"/>
                <a:gd name="T48" fmla="*/ 1242 w 2858"/>
                <a:gd name="T49" fmla="*/ 2392 h 2531"/>
                <a:gd name="T50" fmla="*/ 1713 w 2858"/>
                <a:gd name="T51" fmla="*/ 2262 h 2531"/>
                <a:gd name="T52" fmla="*/ 2209 w 2858"/>
                <a:gd name="T53" fmla="*/ 2063 h 2531"/>
                <a:gd name="T54" fmla="*/ 2776 w 2858"/>
                <a:gd name="T55" fmla="*/ 962 h 2531"/>
                <a:gd name="T56" fmla="*/ 2612 w 2858"/>
                <a:gd name="T57" fmla="*/ 640 h 2531"/>
                <a:gd name="T58" fmla="*/ 2544 w 2858"/>
                <a:gd name="T59" fmla="*/ 447 h 2531"/>
                <a:gd name="T60" fmla="*/ 2188 w 2858"/>
                <a:gd name="T61" fmla="*/ 31 h 2531"/>
                <a:gd name="T62" fmla="*/ 1575 w 2858"/>
                <a:gd name="T63" fmla="*/ 273 h 2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58" h="2531">
                  <a:moveTo>
                    <a:pt x="686" y="2504"/>
                  </a:moveTo>
                  <a:cubicBezTo>
                    <a:pt x="621" y="2491"/>
                    <a:pt x="561" y="2468"/>
                    <a:pt x="502" y="2431"/>
                  </a:cubicBezTo>
                  <a:cubicBezTo>
                    <a:pt x="347" y="2333"/>
                    <a:pt x="250" y="2175"/>
                    <a:pt x="165" y="2036"/>
                  </a:cubicBezTo>
                  <a:cubicBezTo>
                    <a:pt x="122" y="1966"/>
                    <a:pt x="79" y="1890"/>
                    <a:pt x="49" y="1808"/>
                  </a:cubicBezTo>
                  <a:cubicBezTo>
                    <a:pt x="0" y="1671"/>
                    <a:pt x="4" y="1548"/>
                    <a:pt x="59" y="1431"/>
                  </a:cubicBezTo>
                  <a:cubicBezTo>
                    <a:pt x="78" y="1389"/>
                    <a:pt x="105" y="1348"/>
                    <a:pt x="130" y="1309"/>
                  </a:cubicBezTo>
                  <a:cubicBezTo>
                    <a:pt x="154" y="1273"/>
                    <a:pt x="179" y="1235"/>
                    <a:pt x="198" y="1197"/>
                  </a:cubicBezTo>
                  <a:cubicBezTo>
                    <a:pt x="232" y="1126"/>
                    <a:pt x="248" y="1053"/>
                    <a:pt x="264" y="982"/>
                  </a:cubicBezTo>
                  <a:cubicBezTo>
                    <a:pt x="273" y="942"/>
                    <a:pt x="282" y="900"/>
                    <a:pt x="294" y="860"/>
                  </a:cubicBezTo>
                  <a:cubicBezTo>
                    <a:pt x="299" y="841"/>
                    <a:pt x="306" y="823"/>
                    <a:pt x="313" y="805"/>
                  </a:cubicBezTo>
                  <a:cubicBezTo>
                    <a:pt x="341" y="739"/>
                    <a:pt x="405" y="619"/>
                    <a:pt x="528" y="563"/>
                  </a:cubicBezTo>
                  <a:cubicBezTo>
                    <a:pt x="581" y="540"/>
                    <a:pt x="637" y="530"/>
                    <a:pt x="705" y="533"/>
                  </a:cubicBezTo>
                  <a:cubicBezTo>
                    <a:pt x="740" y="534"/>
                    <a:pt x="776" y="539"/>
                    <a:pt x="811" y="543"/>
                  </a:cubicBezTo>
                  <a:cubicBezTo>
                    <a:pt x="860" y="549"/>
                    <a:pt x="911" y="556"/>
                    <a:pt x="962" y="554"/>
                  </a:cubicBezTo>
                  <a:cubicBezTo>
                    <a:pt x="1058" y="550"/>
                    <a:pt x="1163" y="516"/>
                    <a:pt x="1283" y="452"/>
                  </a:cubicBezTo>
                  <a:cubicBezTo>
                    <a:pt x="1381" y="399"/>
                    <a:pt x="1476" y="334"/>
                    <a:pt x="1568" y="270"/>
                  </a:cubicBezTo>
                  <a:cubicBezTo>
                    <a:pt x="1571" y="268"/>
                    <a:pt x="1571" y="268"/>
                    <a:pt x="1571" y="268"/>
                  </a:cubicBezTo>
                  <a:cubicBezTo>
                    <a:pt x="1765" y="134"/>
                    <a:pt x="1990" y="0"/>
                    <a:pt x="2189" y="24"/>
                  </a:cubicBezTo>
                  <a:cubicBezTo>
                    <a:pt x="2311" y="38"/>
                    <a:pt x="2413" y="116"/>
                    <a:pt x="2477" y="243"/>
                  </a:cubicBezTo>
                  <a:cubicBezTo>
                    <a:pt x="2509" y="306"/>
                    <a:pt x="2530" y="377"/>
                    <a:pt x="2550" y="445"/>
                  </a:cubicBezTo>
                  <a:cubicBezTo>
                    <a:pt x="2564" y="492"/>
                    <a:pt x="2579" y="541"/>
                    <a:pt x="2597" y="587"/>
                  </a:cubicBezTo>
                  <a:cubicBezTo>
                    <a:pt x="2603" y="603"/>
                    <a:pt x="2610" y="620"/>
                    <a:pt x="2618" y="637"/>
                  </a:cubicBezTo>
                  <a:cubicBezTo>
                    <a:pt x="2642" y="690"/>
                    <a:pt x="2670" y="742"/>
                    <a:pt x="2698" y="793"/>
                  </a:cubicBezTo>
                  <a:cubicBezTo>
                    <a:pt x="2727" y="847"/>
                    <a:pt x="2757" y="903"/>
                    <a:pt x="2782" y="959"/>
                  </a:cubicBezTo>
                  <a:cubicBezTo>
                    <a:pt x="2840" y="1090"/>
                    <a:pt x="2858" y="1198"/>
                    <a:pt x="2839" y="1312"/>
                  </a:cubicBezTo>
                  <a:cubicBezTo>
                    <a:pt x="2787" y="1641"/>
                    <a:pt x="2424" y="1927"/>
                    <a:pt x="2213" y="2069"/>
                  </a:cubicBezTo>
                  <a:cubicBezTo>
                    <a:pt x="2116" y="2133"/>
                    <a:pt x="2001" y="2204"/>
                    <a:pt x="1880" y="2238"/>
                  </a:cubicBezTo>
                  <a:cubicBezTo>
                    <a:pt x="1824" y="2254"/>
                    <a:pt x="1768" y="2262"/>
                    <a:pt x="1714" y="2269"/>
                  </a:cubicBezTo>
                  <a:cubicBezTo>
                    <a:pt x="1689" y="2273"/>
                    <a:pt x="1662" y="2277"/>
                    <a:pt x="1636" y="2281"/>
                  </a:cubicBezTo>
                  <a:cubicBezTo>
                    <a:pt x="1498" y="2305"/>
                    <a:pt x="1369" y="2353"/>
                    <a:pt x="1244" y="2399"/>
                  </a:cubicBezTo>
                  <a:cubicBezTo>
                    <a:pt x="1086" y="2457"/>
                    <a:pt x="935" y="2513"/>
                    <a:pt x="787" y="2513"/>
                  </a:cubicBezTo>
                  <a:cubicBezTo>
                    <a:pt x="753" y="2513"/>
                    <a:pt x="719" y="2510"/>
                    <a:pt x="686" y="2504"/>
                  </a:cubicBezTo>
                  <a:moveTo>
                    <a:pt x="1575" y="273"/>
                  </a:moveTo>
                  <a:cubicBezTo>
                    <a:pt x="1572" y="276"/>
                    <a:pt x="1572" y="276"/>
                    <a:pt x="1572" y="276"/>
                  </a:cubicBezTo>
                  <a:cubicBezTo>
                    <a:pt x="1480" y="340"/>
                    <a:pt x="1384" y="405"/>
                    <a:pt x="1286" y="458"/>
                  </a:cubicBezTo>
                  <a:cubicBezTo>
                    <a:pt x="1165" y="523"/>
                    <a:pt x="1059" y="557"/>
                    <a:pt x="963" y="561"/>
                  </a:cubicBezTo>
                  <a:cubicBezTo>
                    <a:pt x="911" y="563"/>
                    <a:pt x="859" y="556"/>
                    <a:pt x="810" y="550"/>
                  </a:cubicBezTo>
                  <a:cubicBezTo>
                    <a:pt x="775" y="546"/>
                    <a:pt x="740" y="541"/>
                    <a:pt x="705" y="540"/>
                  </a:cubicBezTo>
                  <a:cubicBezTo>
                    <a:pt x="638" y="537"/>
                    <a:pt x="582" y="546"/>
                    <a:pt x="531" y="570"/>
                  </a:cubicBezTo>
                  <a:cubicBezTo>
                    <a:pt x="410" y="624"/>
                    <a:pt x="347" y="742"/>
                    <a:pt x="320" y="808"/>
                  </a:cubicBezTo>
                  <a:cubicBezTo>
                    <a:pt x="312" y="825"/>
                    <a:pt x="306" y="844"/>
                    <a:pt x="301" y="862"/>
                  </a:cubicBezTo>
                  <a:cubicBezTo>
                    <a:pt x="288" y="902"/>
                    <a:pt x="279" y="943"/>
                    <a:pt x="271" y="983"/>
                  </a:cubicBezTo>
                  <a:cubicBezTo>
                    <a:pt x="255" y="1054"/>
                    <a:pt x="239" y="1128"/>
                    <a:pt x="204" y="1200"/>
                  </a:cubicBezTo>
                  <a:cubicBezTo>
                    <a:pt x="185" y="1238"/>
                    <a:pt x="160" y="1276"/>
                    <a:pt x="136" y="1313"/>
                  </a:cubicBezTo>
                  <a:cubicBezTo>
                    <a:pt x="111" y="1352"/>
                    <a:pt x="84" y="1392"/>
                    <a:pt x="65" y="1434"/>
                  </a:cubicBezTo>
                  <a:cubicBezTo>
                    <a:pt x="11" y="1549"/>
                    <a:pt x="8" y="1671"/>
                    <a:pt x="56" y="1805"/>
                  </a:cubicBezTo>
                  <a:cubicBezTo>
                    <a:pt x="85" y="1887"/>
                    <a:pt x="128" y="1962"/>
                    <a:pt x="171" y="2032"/>
                  </a:cubicBezTo>
                  <a:cubicBezTo>
                    <a:pt x="260" y="2178"/>
                    <a:pt x="352" y="2328"/>
                    <a:pt x="506" y="2425"/>
                  </a:cubicBezTo>
                  <a:cubicBezTo>
                    <a:pt x="564" y="2461"/>
                    <a:pt x="623" y="2485"/>
                    <a:pt x="687" y="2497"/>
                  </a:cubicBezTo>
                  <a:cubicBezTo>
                    <a:pt x="867" y="2531"/>
                    <a:pt x="1049" y="2463"/>
                    <a:pt x="1242" y="2392"/>
                  </a:cubicBezTo>
                  <a:cubicBezTo>
                    <a:pt x="1367" y="2346"/>
                    <a:pt x="1497" y="2298"/>
                    <a:pt x="1634" y="2274"/>
                  </a:cubicBezTo>
                  <a:cubicBezTo>
                    <a:pt x="1661" y="2270"/>
                    <a:pt x="1688" y="2266"/>
                    <a:pt x="1713" y="2262"/>
                  </a:cubicBezTo>
                  <a:cubicBezTo>
                    <a:pt x="1767" y="2255"/>
                    <a:pt x="1823" y="2247"/>
                    <a:pt x="1878" y="2231"/>
                  </a:cubicBezTo>
                  <a:cubicBezTo>
                    <a:pt x="1998" y="2197"/>
                    <a:pt x="2113" y="2127"/>
                    <a:pt x="2209" y="2063"/>
                  </a:cubicBezTo>
                  <a:cubicBezTo>
                    <a:pt x="2419" y="1922"/>
                    <a:pt x="2780" y="1637"/>
                    <a:pt x="2833" y="1311"/>
                  </a:cubicBezTo>
                  <a:cubicBezTo>
                    <a:pt x="2850" y="1199"/>
                    <a:pt x="2833" y="1091"/>
                    <a:pt x="2776" y="962"/>
                  </a:cubicBezTo>
                  <a:cubicBezTo>
                    <a:pt x="2751" y="906"/>
                    <a:pt x="2721" y="850"/>
                    <a:pt x="2692" y="796"/>
                  </a:cubicBezTo>
                  <a:cubicBezTo>
                    <a:pt x="2664" y="745"/>
                    <a:pt x="2636" y="693"/>
                    <a:pt x="2612" y="640"/>
                  </a:cubicBezTo>
                  <a:cubicBezTo>
                    <a:pt x="2604" y="622"/>
                    <a:pt x="2597" y="606"/>
                    <a:pt x="2591" y="589"/>
                  </a:cubicBezTo>
                  <a:cubicBezTo>
                    <a:pt x="2572" y="543"/>
                    <a:pt x="2558" y="494"/>
                    <a:pt x="2544" y="447"/>
                  </a:cubicBezTo>
                  <a:cubicBezTo>
                    <a:pt x="2523" y="379"/>
                    <a:pt x="2502" y="309"/>
                    <a:pt x="2470" y="246"/>
                  </a:cubicBezTo>
                  <a:cubicBezTo>
                    <a:pt x="2408" y="121"/>
                    <a:pt x="2308" y="45"/>
                    <a:pt x="2188" y="31"/>
                  </a:cubicBezTo>
                  <a:cubicBezTo>
                    <a:pt x="2173" y="29"/>
                    <a:pt x="2158" y="28"/>
                    <a:pt x="2142" y="28"/>
                  </a:cubicBezTo>
                  <a:cubicBezTo>
                    <a:pt x="1957" y="28"/>
                    <a:pt x="1753" y="151"/>
                    <a:pt x="1575" y="2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9" name="Freeform 26">
              <a:extLst>
                <a:ext uri="{FF2B5EF4-FFF2-40B4-BE49-F238E27FC236}">
                  <a16:creationId xmlns:a16="http://schemas.microsoft.com/office/drawing/2014/main" id="{18058072-8BAB-4AA0-8B8A-73666D2159AD}"/>
                </a:ext>
              </a:extLst>
            </p:cNvPr>
            <p:cNvSpPr>
              <a:spLocks noEditPoints="1"/>
            </p:cNvSpPr>
            <p:nvPr/>
          </p:nvSpPr>
          <p:spPr bwMode="auto">
            <a:xfrm>
              <a:off x="4686" y="1451"/>
              <a:ext cx="2204" cy="1946"/>
            </a:xfrm>
            <a:custGeom>
              <a:avLst/>
              <a:gdLst>
                <a:gd name="T0" fmla="*/ 523 w 2978"/>
                <a:gd name="T1" fmla="*/ 2541 h 2629"/>
                <a:gd name="T2" fmla="*/ 523 w 2978"/>
                <a:gd name="T3" fmla="*/ 2541 h 2629"/>
                <a:gd name="T4" fmla="*/ 171 w 2978"/>
                <a:gd name="T5" fmla="*/ 2128 h 2629"/>
                <a:gd name="T6" fmla="*/ 60 w 2978"/>
                <a:gd name="T7" fmla="*/ 1496 h 2629"/>
                <a:gd name="T8" fmla="*/ 205 w 2978"/>
                <a:gd name="T9" fmla="*/ 1251 h 2629"/>
                <a:gd name="T10" fmla="*/ 307 w 2978"/>
                <a:gd name="T11" fmla="*/ 897 h 2629"/>
                <a:gd name="T12" fmla="*/ 552 w 2978"/>
                <a:gd name="T13" fmla="*/ 589 h 2629"/>
                <a:gd name="T14" fmla="*/ 846 w 2978"/>
                <a:gd name="T15" fmla="*/ 569 h 2629"/>
                <a:gd name="T16" fmla="*/ 1330 w 2978"/>
                <a:gd name="T17" fmla="*/ 480 h 2629"/>
                <a:gd name="T18" fmla="*/ 1646 w 2978"/>
                <a:gd name="T19" fmla="*/ 280 h 2629"/>
                <a:gd name="T20" fmla="*/ 2474 w 2978"/>
                <a:gd name="T21" fmla="*/ 103 h 2629"/>
                <a:gd name="T22" fmla="*/ 2666 w 2978"/>
                <a:gd name="T23" fmla="*/ 464 h 2629"/>
                <a:gd name="T24" fmla="*/ 2821 w 2978"/>
                <a:gd name="T25" fmla="*/ 829 h 2629"/>
                <a:gd name="T26" fmla="*/ 2972 w 2978"/>
                <a:gd name="T27" fmla="*/ 1222 h 2629"/>
                <a:gd name="T28" fmla="*/ 2738 w 2978"/>
                <a:gd name="T29" fmla="*/ 1802 h 2629"/>
                <a:gd name="T30" fmla="*/ 2313 w 2978"/>
                <a:gd name="T31" fmla="*/ 2162 h 2629"/>
                <a:gd name="T32" fmla="*/ 1793 w 2978"/>
                <a:gd name="T33" fmla="*/ 2371 h 2629"/>
                <a:gd name="T34" fmla="*/ 1299 w 2978"/>
                <a:gd name="T35" fmla="*/ 2507 h 2629"/>
                <a:gd name="T36" fmla="*/ 820 w 2978"/>
                <a:gd name="T37" fmla="*/ 2627 h 2629"/>
                <a:gd name="T38" fmla="*/ 1646 w 2978"/>
                <a:gd name="T39" fmla="*/ 280 h 2629"/>
                <a:gd name="T40" fmla="*/ 1330 w 2978"/>
                <a:gd name="T41" fmla="*/ 481 h 2629"/>
                <a:gd name="T42" fmla="*/ 846 w 2978"/>
                <a:gd name="T43" fmla="*/ 570 h 2629"/>
                <a:gd name="T44" fmla="*/ 700 w 2978"/>
                <a:gd name="T45" fmla="*/ 558 h 2629"/>
                <a:gd name="T46" fmla="*/ 395 w 2978"/>
                <a:gd name="T47" fmla="*/ 721 h 2629"/>
                <a:gd name="T48" fmla="*/ 276 w 2978"/>
                <a:gd name="T49" fmla="*/ 1025 h 2629"/>
                <a:gd name="T50" fmla="*/ 135 w 2978"/>
                <a:gd name="T51" fmla="*/ 1369 h 2629"/>
                <a:gd name="T52" fmla="*/ 33 w 2978"/>
                <a:gd name="T53" fmla="*/ 1832 h 2629"/>
                <a:gd name="T54" fmla="*/ 323 w 2978"/>
                <a:gd name="T55" fmla="*/ 2354 h 2629"/>
                <a:gd name="T56" fmla="*/ 713 w 2978"/>
                <a:gd name="T57" fmla="*/ 2616 h 2629"/>
                <a:gd name="T58" fmla="*/ 1299 w 2978"/>
                <a:gd name="T59" fmla="*/ 2507 h 2629"/>
                <a:gd name="T60" fmla="*/ 1793 w 2978"/>
                <a:gd name="T61" fmla="*/ 2370 h 2629"/>
                <a:gd name="T62" fmla="*/ 2313 w 2978"/>
                <a:gd name="T63" fmla="*/ 2161 h 2629"/>
                <a:gd name="T64" fmla="*/ 2737 w 2978"/>
                <a:gd name="T65" fmla="*/ 1802 h 2629"/>
                <a:gd name="T66" fmla="*/ 2972 w 2978"/>
                <a:gd name="T67" fmla="*/ 1222 h 2629"/>
                <a:gd name="T68" fmla="*/ 2820 w 2978"/>
                <a:gd name="T69" fmla="*/ 829 h 2629"/>
                <a:gd name="T70" fmla="*/ 2665 w 2978"/>
                <a:gd name="T71" fmla="*/ 464 h 2629"/>
                <a:gd name="T72" fmla="*/ 2473 w 2978"/>
                <a:gd name="T73" fmla="*/ 103 h 2629"/>
                <a:gd name="T74" fmla="*/ 2241 w 2978"/>
                <a:gd name="T75" fmla="*/ 22 h 2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78" h="2629">
                  <a:moveTo>
                    <a:pt x="713" y="2617"/>
                  </a:moveTo>
                  <a:cubicBezTo>
                    <a:pt x="647" y="2604"/>
                    <a:pt x="584" y="2579"/>
                    <a:pt x="523" y="2541"/>
                  </a:cubicBezTo>
                  <a:cubicBezTo>
                    <a:pt x="523" y="2541"/>
                    <a:pt x="523" y="2541"/>
                    <a:pt x="523" y="2541"/>
                  </a:cubicBezTo>
                  <a:cubicBezTo>
                    <a:pt x="523" y="2541"/>
                    <a:pt x="523" y="2541"/>
                    <a:pt x="523" y="2541"/>
                  </a:cubicBezTo>
                  <a:cubicBezTo>
                    <a:pt x="451" y="2496"/>
                    <a:pt x="385" y="2435"/>
                    <a:pt x="322" y="2355"/>
                  </a:cubicBezTo>
                  <a:cubicBezTo>
                    <a:pt x="265" y="2282"/>
                    <a:pt x="215" y="2200"/>
                    <a:pt x="171" y="2128"/>
                  </a:cubicBezTo>
                  <a:cubicBezTo>
                    <a:pt x="115" y="2036"/>
                    <a:pt x="60" y="1937"/>
                    <a:pt x="32" y="1832"/>
                  </a:cubicBezTo>
                  <a:cubicBezTo>
                    <a:pt x="0" y="1712"/>
                    <a:pt x="9" y="1602"/>
                    <a:pt x="60" y="1496"/>
                  </a:cubicBezTo>
                  <a:cubicBezTo>
                    <a:pt x="80" y="1453"/>
                    <a:pt x="108" y="1410"/>
                    <a:pt x="134" y="1369"/>
                  </a:cubicBezTo>
                  <a:cubicBezTo>
                    <a:pt x="159" y="1331"/>
                    <a:pt x="185" y="1291"/>
                    <a:pt x="205" y="1251"/>
                  </a:cubicBezTo>
                  <a:cubicBezTo>
                    <a:pt x="242" y="1176"/>
                    <a:pt x="259" y="1099"/>
                    <a:pt x="275" y="1025"/>
                  </a:cubicBezTo>
                  <a:cubicBezTo>
                    <a:pt x="284" y="983"/>
                    <a:pt x="294" y="940"/>
                    <a:pt x="307" y="897"/>
                  </a:cubicBezTo>
                  <a:cubicBezTo>
                    <a:pt x="327" y="833"/>
                    <a:pt x="357" y="771"/>
                    <a:pt x="394" y="721"/>
                  </a:cubicBezTo>
                  <a:cubicBezTo>
                    <a:pt x="439" y="660"/>
                    <a:pt x="492" y="616"/>
                    <a:pt x="552" y="589"/>
                  </a:cubicBezTo>
                  <a:cubicBezTo>
                    <a:pt x="597" y="569"/>
                    <a:pt x="645" y="559"/>
                    <a:pt x="700" y="558"/>
                  </a:cubicBezTo>
                  <a:cubicBezTo>
                    <a:pt x="749" y="557"/>
                    <a:pt x="798" y="563"/>
                    <a:pt x="846" y="569"/>
                  </a:cubicBezTo>
                  <a:cubicBezTo>
                    <a:pt x="898" y="576"/>
                    <a:pt x="951" y="583"/>
                    <a:pt x="1006" y="581"/>
                  </a:cubicBezTo>
                  <a:cubicBezTo>
                    <a:pt x="1103" y="577"/>
                    <a:pt x="1209" y="544"/>
                    <a:pt x="1330" y="480"/>
                  </a:cubicBezTo>
                  <a:cubicBezTo>
                    <a:pt x="1437" y="424"/>
                    <a:pt x="1540" y="353"/>
                    <a:pt x="1640" y="284"/>
                  </a:cubicBezTo>
                  <a:cubicBezTo>
                    <a:pt x="1646" y="280"/>
                    <a:pt x="1646" y="280"/>
                    <a:pt x="1646" y="280"/>
                  </a:cubicBezTo>
                  <a:cubicBezTo>
                    <a:pt x="1848" y="140"/>
                    <a:pt x="2083" y="0"/>
                    <a:pt x="2291" y="24"/>
                  </a:cubicBezTo>
                  <a:cubicBezTo>
                    <a:pt x="2359" y="33"/>
                    <a:pt x="2420" y="59"/>
                    <a:pt x="2474" y="103"/>
                  </a:cubicBezTo>
                  <a:cubicBezTo>
                    <a:pt x="2520" y="141"/>
                    <a:pt x="2559" y="191"/>
                    <a:pt x="2590" y="253"/>
                  </a:cubicBezTo>
                  <a:cubicBezTo>
                    <a:pt x="2623" y="319"/>
                    <a:pt x="2645" y="392"/>
                    <a:pt x="2666" y="464"/>
                  </a:cubicBezTo>
                  <a:cubicBezTo>
                    <a:pt x="2681" y="513"/>
                    <a:pt x="2696" y="564"/>
                    <a:pt x="2715" y="613"/>
                  </a:cubicBezTo>
                  <a:cubicBezTo>
                    <a:pt x="2744" y="687"/>
                    <a:pt x="2783" y="759"/>
                    <a:pt x="2821" y="829"/>
                  </a:cubicBezTo>
                  <a:cubicBezTo>
                    <a:pt x="2865" y="911"/>
                    <a:pt x="2911" y="996"/>
                    <a:pt x="2941" y="1085"/>
                  </a:cubicBezTo>
                  <a:cubicBezTo>
                    <a:pt x="2957" y="1132"/>
                    <a:pt x="2967" y="1177"/>
                    <a:pt x="2972" y="1222"/>
                  </a:cubicBezTo>
                  <a:cubicBezTo>
                    <a:pt x="2978" y="1272"/>
                    <a:pt x="2977" y="1320"/>
                    <a:pt x="2969" y="1370"/>
                  </a:cubicBezTo>
                  <a:cubicBezTo>
                    <a:pt x="2946" y="1510"/>
                    <a:pt x="2869" y="1655"/>
                    <a:pt x="2738" y="1802"/>
                  </a:cubicBezTo>
                  <a:cubicBezTo>
                    <a:pt x="2681" y="1866"/>
                    <a:pt x="2614" y="1931"/>
                    <a:pt x="2538" y="1994"/>
                  </a:cubicBezTo>
                  <a:cubicBezTo>
                    <a:pt x="2470" y="2051"/>
                    <a:pt x="2394" y="2108"/>
                    <a:pt x="2313" y="2162"/>
                  </a:cubicBezTo>
                  <a:cubicBezTo>
                    <a:pt x="2212" y="2229"/>
                    <a:pt x="2092" y="2303"/>
                    <a:pt x="1965" y="2339"/>
                  </a:cubicBezTo>
                  <a:cubicBezTo>
                    <a:pt x="1908" y="2355"/>
                    <a:pt x="1849" y="2363"/>
                    <a:pt x="1793" y="2371"/>
                  </a:cubicBezTo>
                  <a:cubicBezTo>
                    <a:pt x="1766" y="2375"/>
                    <a:pt x="1738" y="2379"/>
                    <a:pt x="1710" y="2384"/>
                  </a:cubicBezTo>
                  <a:cubicBezTo>
                    <a:pt x="1566" y="2409"/>
                    <a:pt x="1430" y="2459"/>
                    <a:pt x="1299" y="2507"/>
                  </a:cubicBezTo>
                  <a:cubicBezTo>
                    <a:pt x="1162" y="2558"/>
                    <a:pt x="1033" y="2606"/>
                    <a:pt x="904" y="2622"/>
                  </a:cubicBezTo>
                  <a:cubicBezTo>
                    <a:pt x="875" y="2625"/>
                    <a:pt x="847" y="2627"/>
                    <a:pt x="820" y="2627"/>
                  </a:cubicBezTo>
                  <a:cubicBezTo>
                    <a:pt x="783" y="2627"/>
                    <a:pt x="748" y="2624"/>
                    <a:pt x="713" y="2617"/>
                  </a:cubicBezTo>
                  <a:moveTo>
                    <a:pt x="1646" y="280"/>
                  </a:moveTo>
                  <a:cubicBezTo>
                    <a:pt x="1641" y="284"/>
                    <a:pt x="1641" y="284"/>
                    <a:pt x="1641" y="284"/>
                  </a:cubicBezTo>
                  <a:cubicBezTo>
                    <a:pt x="1540" y="354"/>
                    <a:pt x="1437" y="425"/>
                    <a:pt x="1330" y="481"/>
                  </a:cubicBezTo>
                  <a:cubicBezTo>
                    <a:pt x="1209" y="545"/>
                    <a:pt x="1103" y="578"/>
                    <a:pt x="1006" y="581"/>
                  </a:cubicBezTo>
                  <a:cubicBezTo>
                    <a:pt x="951" y="584"/>
                    <a:pt x="898" y="577"/>
                    <a:pt x="846" y="570"/>
                  </a:cubicBezTo>
                  <a:cubicBezTo>
                    <a:pt x="801" y="564"/>
                    <a:pt x="755" y="558"/>
                    <a:pt x="710" y="558"/>
                  </a:cubicBezTo>
                  <a:cubicBezTo>
                    <a:pt x="706" y="558"/>
                    <a:pt x="703" y="558"/>
                    <a:pt x="700" y="558"/>
                  </a:cubicBezTo>
                  <a:cubicBezTo>
                    <a:pt x="645" y="559"/>
                    <a:pt x="597" y="570"/>
                    <a:pt x="552" y="590"/>
                  </a:cubicBezTo>
                  <a:cubicBezTo>
                    <a:pt x="492" y="617"/>
                    <a:pt x="439" y="661"/>
                    <a:pt x="395" y="721"/>
                  </a:cubicBezTo>
                  <a:cubicBezTo>
                    <a:pt x="357" y="772"/>
                    <a:pt x="327" y="833"/>
                    <a:pt x="308" y="897"/>
                  </a:cubicBezTo>
                  <a:cubicBezTo>
                    <a:pt x="295" y="940"/>
                    <a:pt x="285" y="983"/>
                    <a:pt x="276" y="1025"/>
                  </a:cubicBezTo>
                  <a:cubicBezTo>
                    <a:pt x="260" y="1100"/>
                    <a:pt x="243" y="1176"/>
                    <a:pt x="206" y="1251"/>
                  </a:cubicBezTo>
                  <a:cubicBezTo>
                    <a:pt x="186" y="1291"/>
                    <a:pt x="160" y="1331"/>
                    <a:pt x="135" y="1369"/>
                  </a:cubicBezTo>
                  <a:cubicBezTo>
                    <a:pt x="108" y="1410"/>
                    <a:pt x="81" y="1453"/>
                    <a:pt x="60" y="1496"/>
                  </a:cubicBezTo>
                  <a:cubicBezTo>
                    <a:pt x="10" y="1602"/>
                    <a:pt x="1" y="1712"/>
                    <a:pt x="33" y="1832"/>
                  </a:cubicBezTo>
                  <a:cubicBezTo>
                    <a:pt x="60" y="1937"/>
                    <a:pt x="116" y="2036"/>
                    <a:pt x="172" y="2127"/>
                  </a:cubicBezTo>
                  <a:cubicBezTo>
                    <a:pt x="216" y="2200"/>
                    <a:pt x="265" y="2281"/>
                    <a:pt x="323" y="2354"/>
                  </a:cubicBezTo>
                  <a:cubicBezTo>
                    <a:pt x="386" y="2435"/>
                    <a:pt x="452" y="2495"/>
                    <a:pt x="523" y="2540"/>
                  </a:cubicBezTo>
                  <a:cubicBezTo>
                    <a:pt x="585" y="2579"/>
                    <a:pt x="647" y="2604"/>
                    <a:pt x="713" y="2616"/>
                  </a:cubicBezTo>
                  <a:cubicBezTo>
                    <a:pt x="773" y="2628"/>
                    <a:pt x="836" y="2629"/>
                    <a:pt x="904" y="2621"/>
                  </a:cubicBezTo>
                  <a:cubicBezTo>
                    <a:pt x="1032" y="2605"/>
                    <a:pt x="1162" y="2557"/>
                    <a:pt x="1299" y="2507"/>
                  </a:cubicBezTo>
                  <a:cubicBezTo>
                    <a:pt x="1430" y="2458"/>
                    <a:pt x="1566" y="2408"/>
                    <a:pt x="1710" y="2383"/>
                  </a:cubicBezTo>
                  <a:cubicBezTo>
                    <a:pt x="1738" y="2378"/>
                    <a:pt x="1766" y="2374"/>
                    <a:pt x="1793" y="2370"/>
                  </a:cubicBezTo>
                  <a:cubicBezTo>
                    <a:pt x="1849" y="2363"/>
                    <a:pt x="1908" y="2354"/>
                    <a:pt x="1965" y="2338"/>
                  </a:cubicBezTo>
                  <a:cubicBezTo>
                    <a:pt x="2092" y="2302"/>
                    <a:pt x="2212" y="2229"/>
                    <a:pt x="2313" y="2161"/>
                  </a:cubicBezTo>
                  <a:cubicBezTo>
                    <a:pt x="2394" y="2107"/>
                    <a:pt x="2469" y="2051"/>
                    <a:pt x="2538" y="1993"/>
                  </a:cubicBezTo>
                  <a:cubicBezTo>
                    <a:pt x="2613" y="1930"/>
                    <a:pt x="2680" y="1866"/>
                    <a:pt x="2737" y="1802"/>
                  </a:cubicBezTo>
                  <a:cubicBezTo>
                    <a:pt x="2868" y="1655"/>
                    <a:pt x="2946" y="1509"/>
                    <a:pt x="2968" y="1370"/>
                  </a:cubicBezTo>
                  <a:cubicBezTo>
                    <a:pt x="2976" y="1320"/>
                    <a:pt x="2977" y="1272"/>
                    <a:pt x="2972" y="1222"/>
                  </a:cubicBezTo>
                  <a:cubicBezTo>
                    <a:pt x="2967" y="1177"/>
                    <a:pt x="2956" y="1132"/>
                    <a:pt x="2940" y="1085"/>
                  </a:cubicBezTo>
                  <a:cubicBezTo>
                    <a:pt x="2911" y="996"/>
                    <a:pt x="2865" y="911"/>
                    <a:pt x="2820" y="829"/>
                  </a:cubicBezTo>
                  <a:cubicBezTo>
                    <a:pt x="2783" y="759"/>
                    <a:pt x="2744" y="687"/>
                    <a:pt x="2715" y="613"/>
                  </a:cubicBezTo>
                  <a:cubicBezTo>
                    <a:pt x="2696" y="565"/>
                    <a:pt x="2680" y="513"/>
                    <a:pt x="2665" y="464"/>
                  </a:cubicBezTo>
                  <a:cubicBezTo>
                    <a:pt x="2644" y="393"/>
                    <a:pt x="2622" y="319"/>
                    <a:pt x="2589" y="253"/>
                  </a:cubicBezTo>
                  <a:cubicBezTo>
                    <a:pt x="2558" y="192"/>
                    <a:pt x="2519" y="142"/>
                    <a:pt x="2473" y="103"/>
                  </a:cubicBezTo>
                  <a:cubicBezTo>
                    <a:pt x="2420" y="60"/>
                    <a:pt x="2359" y="33"/>
                    <a:pt x="2291" y="25"/>
                  </a:cubicBezTo>
                  <a:cubicBezTo>
                    <a:pt x="2274" y="23"/>
                    <a:pt x="2258" y="22"/>
                    <a:pt x="2241" y="22"/>
                  </a:cubicBezTo>
                  <a:cubicBezTo>
                    <a:pt x="2047" y="22"/>
                    <a:pt x="1833" y="151"/>
                    <a:pt x="1646" y="28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0" name="Freeform 27">
              <a:extLst>
                <a:ext uri="{FF2B5EF4-FFF2-40B4-BE49-F238E27FC236}">
                  <a16:creationId xmlns:a16="http://schemas.microsoft.com/office/drawing/2014/main" id="{9A222500-68B2-4F3D-A209-86B83D49EDEC}"/>
                </a:ext>
              </a:extLst>
            </p:cNvPr>
            <p:cNvSpPr>
              <a:spLocks noEditPoints="1"/>
            </p:cNvSpPr>
            <p:nvPr/>
          </p:nvSpPr>
          <p:spPr bwMode="auto">
            <a:xfrm>
              <a:off x="4649" y="1424"/>
              <a:ext cx="2267" cy="1984"/>
            </a:xfrm>
            <a:custGeom>
              <a:avLst/>
              <a:gdLst>
                <a:gd name="T0" fmla="*/ 543 w 3063"/>
                <a:gd name="T1" fmla="*/ 2586 h 2681"/>
                <a:gd name="T2" fmla="*/ 101 w 3063"/>
                <a:gd name="T3" fmla="*/ 2048 h 2681"/>
                <a:gd name="T4" fmla="*/ 56 w 3063"/>
                <a:gd name="T5" fmla="*/ 1493 h 2681"/>
                <a:gd name="T6" fmla="*/ 166 w 3063"/>
                <a:gd name="T7" fmla="*/ 1318 h 2681"/>
                <a:gd name="T8" fmla="*/ 289 w 3063"/>
                <a:gd name="T9" fmla="*/ 1001 h 2681"/>
                <a:gd name="T10" fmla="*/ 378 w 3063"/>
                <a:gd name="T11" fmla="*/ 730 h 2681"/>
                <a:gd name="T12" fmla="*/ 545 w 3063"/>
                <a:gd name="T13" fmla="*/ 564 h 2681"/>
                <a:gd name="T14" fmla="*/ 985 w 3063"/>
                <a:gd name="T15" fmla="*/ 531 h 2681"/>
                <a:gd name="T16" fmla="*/ 1103 w 3063"/>
                <a:gd name="T17" fmla="*/ 511 h 2681"/>
                <a:gd name="T18" fmla="*/ 1427 w 3063"/>
                <a:gd name="T19" fmla="*/ 369 h 2681"/>
                <a:gd name="T20" fmla="*/ 1659 w 3063"/>
                <a:gd name="T21" fmla="*/ 207 h 2681"/>
                <a:gd name="T22" fmla="*/ 2141 w 3063"/>
                <a:gd name="T23" fmla="*/ 11 h 2681"/>
                <a:gd name="T24" fmla="*/ 2285 w 3063"/>
                <a:gd name="T25" fmla="*/ 0 h 2681"/>
                <a:gd name="T26" fmla="*/ 2421 w 3063"/>
                <a:gd name="T27" fmla="*/ 21 h 2681"/>
                <a:gd name="T28" fmla="*/ 2648 w 3063"/>
                <a:gd name="T29" fmla="*/ 221 h 2681"/>
                <a:gd name="T30" fmla="*/ 2781 w 3063"/>
                <a:gd name="T31" fmla="*/ 596 h 2681"/>
                <a:gd name="T32" fmla="*/ 2896 w 3063"/>
                <a:gd name="T33" fmla="*/ 839 h 2681"/>
                <a:gd name="T34" fmla="*/ 3052 w 3063"/>
                <a:gd name="T35" fmla="*/ 1384 h 2681"/>
                <a:gd name="T36" fmla="*/ 2736 w 3063"/>
                <a:gd name="T37" fmla="*/ 1947 h 2681"/>
                <a:gd name="T38" fmla="*/ 2011 w 3063"/>
                <a:gd name="T39" fmla="*/ 2433 h 2681"/>
                <a:gd name="T40" fmla="*/ 1744 w 3063"/>
                <a:gd name="T41" fmla="*/ 2489 h 2681"/>
                <a:gd name="T42" fmla="*/ 1334 w 3063"/>
                <a:gd name="T43" fmla="*/ 2588 h 2681"/>
                <a:gd name="T44" fmla="*/ 1005 w 3063"/>
                <a:gd name="T45" fmla="*/ 2669 h 2681"/>
                <a:gd name="T46" fmla="*/ 760 w 3063"/>
                <a:gd name="T47" fmla="*/ 2668 h 2681"/>
                <a:gd name="T48" fmla="*/ 1947 w 3063"/>
                <a:gd name="T49" fmla="*/ 63 h 2681"/>
                <a:gd name="T50" fmla="*/ 1531 w 3063"/>
                <a:gd name="T51" fmla="*/ 297 h 2681"/>
                <a:gd name="T52" fmla="*/ 1174 w 3063"/>
                <a:gd name="T53" fmla="*/ 496 h 2681"/>
                <a:gd name="T54" fmla="*/ 1086 w 3063"/>
                <a:gd name="T55" fmla="*/ 515 h 2681"/>
                <a:gd name="T56" fmla="*/ 826 w 3063"/>
                <a:gd name="T57" fmla="*/ 530 h 2681"/>
                <a:gd name="T58" fmla="*/ 485 w 3063"/>
                <a:gd name="T59" fmla="*/ 604 h 2681"/>
                <a:gd name="T60" fmla="*/ 316 w 3063"/>
                <a:gd name="T61" fmla="*/ 881 h 2681"/>
                <a:gd name="T62" fmla="*/ 219 w 3063"/>
                <a:gd name="T63" fmla="*/ 1239 h 2681"/>
                <a:gd name="T64" fmla="*/ 142 w 3063"/>
                <a:gd name="T65" fmla="*/ 1352 h 2681"/>
                <a:gd name="T66" fmla="*/ 13 w 3063"/>
                <a:gd name="T67" fmla="*/ 1779 h 2681"/>
                <a:gd name="T68" fmla="*/ 165 w 3063"/>
                <a:gd name="T69" fmla="*/ 2160 h 2681"/>
                <a:gd name="T70" fmla="*/ 760 w 3063"/>
                <a:gd name="T71" fmla="*/ 2668 h 2681"/>
                <a:gd name="T72" fmla="*/ 1255 w 3063"/>
                <a:gd name="T73" fmla="*/ 2610 h 2681"/>
                <a:gd name="T74" fmla="*/ 1738 w 3063"/>
                <a:gd name="T75" fmla="*/ 2489 h 2681"/>
                <a:gd name="T76" fmla="*/ 1956 w 3063"/>
                <a:gd name="T77" fmla="*/ 2449 h 2681"/>
                <a:gd name="T78" fmla="*/ 2378 w 3063"/>
                <a:gd name="T79" fmla="*/ 2229 h 2681"/>
                <a:gd name="T80" fmla="*/ 2949 w 3063"/>
                <a:gd name="T81" fmla="*/ 1677 h 2681"/>
                <a:gd name="T82" fmla="*/ 3002 w 3063"/>
                <a:gd name="T83" fmla="*/ 1065 h 2681"/>
                <a:gd name="T84" fmla="*/ 2818 w 3063"/>
                <a:gd name="T85" fmla="*/ 686 h 2681"/>
                <a:gd name="T86" fmla="*/ 2736 w 3063"/>
                <a:gd name="T87" fmla="*/ 458 h 2681"/>
                <a:gd name="T88" fmla="*/ 2553 w 3063"/>
                <a:gd name="T89" fmla="*/ 101 h 2681"/>
                <a:gd name="T90" fmla="*/ 2324 w 3063"/>
                <a:gd name="T91" fmla="*/ 3 h 2681"/>
                <a:gd name="T92" fmla="*/ 2277 w 3063"/>
                <a:gd name="T93" fmla="*/ 1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63" h="2681">
                  <a:moveTo>
                    <a:pt x="760" y="2668"/>
                  </a:moveTo>
                  <a:cubicBezTo>
                    <a:pt x="683" y="2655"/>
                    <a:pt x="612" y="2628"/>
                    <a:pt x="543" y="2586"/>
                  </a:cubicBezTo>
                  <a:cubicBezTo>
                    <a:pt x="369" y="2481"/>
                    <a:pt x="256" y="2311"/>
                    <a:pt x="165" y="2161"/>
                  </a:cubicBezTo>
                  <a:cubicBezTo>
                    <a:pt x="139" y="2119"/>
                    <a:pt x="119" y="2083"/>
                    <a:pt x="101" y="2048"/>
                  </a:cubicBezTo>
                  <a:cubicBezTo>
                    <a:pt x="52" y="1952"/>
                    <a:pt x="23" y="1864"/>
                    <a:pt x="13" y="1779"/>
                  </a:cubicBezTo>
                  <a:cubicBezTo>
                    <a:pt x="0" y="1677"/>
                    <a:pt x="14" y="1583"/>
                    <a:pt x="56" y="1493"/>
                  </a:cubicBezTo>
                  <a:cubicBezTo>
                    <a:pt x="79" y="1443"/>
                    <a:pt x="112" y="1394"/>
                    <a:pt x="141" y="1352"/>
                  </a:cubicBezTo>
                  <a:cubicBezTo>
                    <a:pt x="149" y="1340"/>
                    <a:pt x="157" y="1329"/>
                    <a:pt x="166" y="1318"/>
                  </a:cubicBezTo>
                  <a:cubicBezTo>
                    <a:pt x="184" y="1292"/>
                    <a:pt x="204" y="1266"/>
                    <a:pt x="218" y="1238"/>
                  </a:cubicBezTo>
                  <a:cubicBezTo>
                    <a:pt x="257" y="1162"/>
                    <a:pt x="273" y="1080"/>
                    <a:pt x="289" y="1001"/>
                  </a:cubicBezTo>
                  <a:cubicBezTo>
                    <a:pt x="297" y="962"/>
                    <a:pt x="305" y="921"/>
                    <a:pt x="315" y="881"/>
                  </a:cubicBezTo>
                  <a:cubicBezTo>
                    <a:pt x="330" y="828"/>
                    <a:pt x="351" y="776"/>
                    <a:pt x="378" y="730"/>
                  </a:cubicBezTo>
                  <a:cubicBezTo>
                    <a:pt x="408" y="678"/>
                    <a:pt x="444" y="636"/>
                    <a:pt x="485" y="603"/>
                  </a:cubicBezTo>
                  <a:cubicBezTo>
                    <a:pt x="505" y="587"/>
                    <a:pt x="525" y="575"/>
                    <a:pt x="545" y="564"/>
                  </a:cubicBezTo>
                  <a:cubicBezTo>
                    <a:pt x="640" y="516"/>
                    <a:pt x="730" y="522"/>
                    <a:pt x="826" y="529"/>
                  </a:cubicBezTo>
                  <a:cubicBezTo>
                    <a:pt x="878" y="533"/>
                    <a:pt x="931" y="536"/>
                    <a:pt x="985" y="531"/>
                  </a:cubicBezTo>
                  <a:cubicBezTo>
                    <a:pt x="1018" y="528"/>
                    <a:pt x="1053" y="521"/>
                    <a:pt x="1086" y="514"/>
                  </a:cubicBezTo>
                  <a:cubicBezTo>
                    <a:pt x="1092" y="513"/>
                    <a:pt x="1097" y="512"/>
                    <a:pt x="1103" y="511"/>
                  </a:cubicBezTo>
                  <a:cubicBezTo>
                    <a:pt x="1125" y="506"/>
                    <a:pt x="1150" y="501"/>
                    <a:pt x="1174" y="495"/>
                  </a:cubicBezTo>
                  <a:cubicBezTo>
                    <a:pt x="1250" y="474"/>
                    <a:pt x="1331" y="434"/>
                    <a:pt x="1427" y="369"/>
                  </a:cubicBezTo>
                  <a:cubicBezTo>
                    <a:pt x="1462" y="346"/>
                    <a:pt x="1497" y="321"/>
                    <a:pt x="1530" y="297"/>
                  </a:cubicBezTo>
                  <a:cubicBezTo>
                    <a:pt x="1572" y="267"/>
                    <a:pt x="1615" y="235"/>
                    <a:pt x="1659" y="207"/>
                  </a:cubicBezTo>
                  <a:cubicBezTo>
                    <a:pt x="1748" y="150"/>
                    <a:pt x="1850" y="98"/>
                    <a:pt x="1946" y="62"/>
                  </a:cubicBezTo>
                  <a:cubicBezTo>
                    <a:pt x="2015" y="37"/>
                    <a:pt x="2076" y="21"/>
                    <a:pt x="2141" y="11"/>
                  </a:cubicBezTo>
                  <a:cubicBezTo>
                    <a:pt x="2192" y="4"/>
                    <a:pt x="2236" y="0"/>
                    <a:pt x="2277" y="0"/>
                  </a:cubicBezTo>
                  <a:cubicBezTo>
                    <a:pt x="2280" y="0"/>
                    <a:pt x="2282" y="0"/>
                    <a:pt x="2285" y="0"/>
                  </a:cubicBezTo>
                  <a:cubicBezTo>
                    <a:pt x="2299" y="0"/>
                    <a:pt x="2312" y="1"/>
                    <a:pt x="2325" y="2"/>
                  </a:cubicBezTo>
                  <a:cubicBezTo>
                    <a:pt x="2359" y="5"/>
                    <a:pt x="2391" y="11"/>
                    <a:pt x="2421" y="21"/>
                  </a:cubicBezTo>
                  <a:cubicBezTo>
                    <a:pt x="2469" y="38"/>
                    <a:pt x="2514" y="64"/>
                    <a:pt x="2554" y="100"/>
                  </a:cubicBezTo>
                  <a:cubicBezTo>
                    <a:pt x="2590" y="134"/>
                    <a:pt x="2622" y="174"/>
                    <a:pt x="2648" y="221"/>
                  </a:cubicBezTo>
                  <a:cubicBezTo>
                    <a:pt x="2688" y="295"/>
                    <a:pt x="2713" y="378"/>
                    <a:pt x="2737" y="458"/>
                  </a:cubicBezTo>
                  <a:cubicBezTo>
                    <a:pt x="2751" y="504"/>
                    <a:pt x="2765" y="551"/>
                    <a:pt x="2781" y="596"/>
                  </a:cubicBezTo>
                  <a:cubicBezTo>
                    <a:pt x="2792" y="624"/>
                    <a:pt x="2804" y="654"/>
                    <a:pt x="2819" y="686"/>
                  </a:cubicBezTo>
                  <a:cubicBezTo>
                    <a:pt x="2843" y="738"/>
                    <a:pt x="2870" y="789"/>
                    <a:pt x="2896" y="839"/>
                  </a:cubicBezTo>
                  <a:cubicBezTo>
                    <a:pt x="2934" y="912"/>
                    <a:pt x="2973" y="988"/>
                    <a:pt x="3003" y="1065"/>
                  </a:cubicBezTo>
                  <a:cubicBezTo>
                    <a:pt x="3047" y="1179"/>
                    <a:pt x="3063" y="1280"/>
                    <a:pt x="3052" y="1384"/>
                  </a:cubicBezTo>
                  <a:cubicBezTo>
                    <a:pt x="3042" y="1480"/>
                    <a:pt x="3008" y="1578"/>
                    <a:pt x="2950" y="1678"/>
                  </a:cubicBezTo>
                  <a:cubicBezTo>
                    <a:pt x="2897" y="1769"/>
                    <a:pt x="2825" y="1860"/>
                    <a:pt x="2736" y="1947"/>
                  </a:cubicBezTo>
                  <a:cubicBezTo>
                    <a:pt x="2643" y="2037"/>
                    <a:pt x="2530" y="2127"/>
                    <a:pt x="2379" y="2230"/>
                  </a:cubicBezTo>
                  <a:cubicBezTo>
                    <a:pt x="2264" y="2308"/>
                    <a:pt x="2141" y="2389"/>
                    <a:pt x="2011" y="2433"/>
                  </a:cubicBezTo>
                  <a:cubicBezTo>
                    <a:pt x="1993" y="2439"/>
                    <a:pt x="1975" y="2445"/>
                    <a:pt x="1956" y="2450"/>
                  </a:cubicBezTo>
                  <a:cubicBezTo>
                    <a:pt x="1886" y="2468"/>
                    <a:pt x="1817" y="2478"/>
                    <a:pt x="1744" y="2489"/>
                  </a:cubicBezTo>
                  <a:cubicBezTo>
                    <a:pt x="1738" y="2490"/>
                    <a:pt x="1738" y="2490"/>
                    <a:pt x="1738" y="2490"/>
                  </a:cubicBezTo>
                  <a:cubicBezTo>
                    <a:pt x="1595" y="2511"/>
                    <a:pt x="1462" y="2550"/>
                    <a:pt x="1334" y="2588"/>
                  </a:cubicBezTo>
                  <a:cubicBezTo>
                    <a:pt x="1308" y="2595"/>
                    <a:pt x="1281" y="2603"/>
                    <a:pt x="1255" y="2611"/>
                  </a:cubicBezTo>
                  <a:cubicBezTo>
                    <a:pt x="1175" y="2633"/>
                    <a:pt x="1090" y="2656"/>
                    <a:pt x="1005" y="2669"/>
                  </a:cubicBezTo>
                  <a:cubicBezTo>
                    <a:pt x="961" y="2675"/>
                    <a:pt x="919" y="2678"/>
                    <a:pt x="878" y="2678"/>
                  </a:cubicBezTo>
                  <a:cubicBezTo>
                    <a:pt x="837" y="2678"/>
                    <a:pt x="798" y="2675"/>
                    <a:pt x="760" y="2668"/>
                  </a:cubicBezTo>
                  <a:moveTo>
                    <a:pt x="2141" y="12"/>
                  </a:moveTo>
                  <a:cubicBezTo>
                    <a:pt x="2077" y="22"/>
                    <a:pt x="2015" y="38"/>
                    <a:pt x="1947" y="63"/>
                  </a:cubicBezTo>
                  <a:cubicBezTo>
                    <a:pt x="1850" y="99"/>
                    <a:pt x="1748" y="150"/>
                    <a:pt x="1659" y="208"/>
                  </a:cubicBezTo>
                  <a:cubicBezTo>
                    <a:pt x="1616" y="236"/>
                    <a:pt x="1573" y="267"/>
                    <a:pt x="1531" y="297"/>
                  </a:cubicBezTo>
                  <a:cubicBezTo>
                    <a:pt x="1497" y="322"/>
                    <a:pt x="1462" y="347"/>
                    <a:pt x="1428" y="370"/>
                  </a:cubicBezTo>
                  <a:cubicBezTo>
                    <a:pt x="1331" y="435"/>
                    <a:pt x="1250" y="475"/>
                    <a:pt x="1174" y="496"/>
                  </a:cubicBezTo>
                  <a:cubicBezTo>
                    <a:pt x="1150" y="502"/>
                    <a:pt x="1125" y="507"/>
                    <a:pt x="1103" y="512"/>
                  </a:cubicBezTo>
                  <a:cubicBezTo>
                    <a:pt x="1097" y="513"/>
                    <a:pt x="1092" y="514"/>
                    <a:pt x="1086" y="515"/>
                  </a:cubicBezTo>
                  <a:cubicBezTo>
                    <a:pt x="1053" y="522"/>
                    <a:pt x="1018" y="529"/>
                    <a:pt x="985" y="532"/>
                  </a:cubicBezTo>
                  <a:cubicBezTo>
                    <a:pt x="931" y="537"/>
                    <a:pt x="877" y="533"/>
                    <a:pt x="826" y="530"/>
                  </a:cubicBezTo>
                  <a:cubicBezTo>
                    <a:pt x="730" y="523"/>
                    <a:pt x="640" y="516"/>
                    <a:pt x="545" y="565"/>
                  </a:cubicBezTo>
                  <a:cubicBezTo>
                    <a:pt x="525" y="575"/>
                    <a:pt x="505" y="588"/>
                    <a:pt x="485" y="604"/>
                  </a:cubicBezTo>
                  <a:cubicBezTo>
                    <a:pt x="444" y="636"/>
                    <a:pt x="408" y="679"/>
                    <a:pt x="378" y="731"/>
                  </a:cubicBezTo>
                  <a:cubicBezTo>
                    <a:pt x="352" y="776"/>
                    <a:pt x="331" y="828"/>
                    <a:pt x="316" y="881"/>
                  </a:cubicBezTo>
                  <a:cubicBezTo>
                    <a:pt x="305" y="921"/>
                    <a:pt x="297" y="962"/>
                    <a:pt x="290" y="1001"/>
                  </a:cubicBezTo>
                  <a:cubicBezTo>
                    <a:pt x="274" y="1080"/>
                    <a:pt x="258" y="1162"/>
                    <a:pt x="219" y="1239"/>
                  </a:cubicBezTo>
                  <a:cubicBezTo>
                    <a:pt x="204" y="1266"/>
                    <a:pt x="185" y="1293"/>
                    <a:pt x="166" y="1318"/>
                  </a:cubicBezTo>
                  <a:cubicBezTo>
                    <a:pt x="158" y="1329"/>
                    <a:pt x="150" y="1341"/>
                    <a:pt x="142" y="1352"/>
                  </a:cubicBezTo>
                  <a:cubicBezTo>
                    <a:pt x="113" y="1394"/>
                    <a:pt x="80" y="1443"/>
                    <a:pt x="56" y="1494"/>
                  </a:cubicBezTo>
                  <a:cubicBezTo>
                    <a:pt x="15" y="1583"/>
                    <a:pt x="1" y="1677"/>
                    <a:pt x="13" y="1779"/>
                  </a:cubicBezTo>
                  <a:cubicBezTo>
                    <a:pt x="24" y="1864"/>
                    <a:pt x="53" y="1952"/>
                    <a:pt x="102" y="2048"/>
                  </a:cubicBezTo>
                  <a:cubicBezTo>
                    <a:pt x="119" y="2082"/>
                    <a:pt x="140" y="2119"/>
                    <a:pt x="165" y="2160"/>
                  </a:cubicBezTo>
                  <a:cubicBezTo>
                    <a:pt x="257" y="2311"/>
                    <a:pt x="369" y="2480"/>
                    <a:pt x="544" y="2586"/>
                  </a:cubicBezTo>
                  <a:cubicBezTo>
                    <a:pt x="612" y="2627"/>
                    <a:pt x="683" y="2654"/>
                    <a:pt x="760" y="2668"/>
                  </a:cubicBezTo>
                  <a:cubicBezTo>
                    <a:pt x="835" y="2681"/>
                    <a:pt x="915" y="2681"/>
                    <a:pt x="1005" y="2668"/>
                  </a:cubicBezTo>
                  <a:cubicBezTo>
                    <a:pt x="1090" y="2656"/>
                    <a:pt x="1175" y="2633"/>
                    <a:pt x="1255" y="2610"/>
                  </a:cubicBezTo>
                  <a:cubicBezTo>
                    <a:pt x="1281" y="2602"/>
                    <a:pt x="1307" y="2595"/>
                    <a:pt x="1333" y="2587"/>
                  </a:cubicBezTo>
                  <a:cubicBezTo>
                    <a:pt x="1462" y="2549"/>
                    <a:pt x="1595" y="2510"/>
                    <a:pt x="1738" y="2489"/>
                  </a:cubicBezTo>
                  <a:cubicBezTo>
                    <a:pt x="1744" y="2488"/>
                    <a:pt x="1744" y="2488"/>
                    <a:pt x="1744" y="2488"/>
                  </a:cubicBezTo>
                  <a:cubicBezTo>
                    <a:pt x="1817" y="2478"/>
                    <a:pt x="1886" y="2468"/>
                    <a:pt x="1956" y="2449"/>
                  </a:cubicBezTo>
                  <a:cubicBezTo>
                    <a:pt x="1975" y="2444"/>
                    <a:pt x="1993" y="2438"/>
                    <a:pt x="2010" y="2433"/>
                  </a:cubicBezTo>
                  <a:cubicBezTo>
                    <a:pt x="2141" y="2388"/>
                    <a:pt x="2264" y="2308"/>
                    <a:pt x="2378" y="2229"/>
                  </a:cubicBezTo>
                  <a:cubicBezTo>
                    <a:pt x="2529" y="2126"/>
                    <a:pt x="2643" y="2036"/>
                    <a:pt x="2735" y="1946"/>
                  </a:cubicBezTo>
                  <a:cubicBezTo>
                    <a:pt x="2824" y="1859"/>
                    <a:pt x="2896" y="1769"/>
                    <a:pt x="2949" y="1677"/>
                  </a:cubicBezTo>
                  <a:cubicBezTo>
                    <a:pt x="3007" y="1578"/>
                    <a:pt x="3041" y="1479"/>
                    <a:pt x="3051" y="1384"/>
                  </a:cubicBezTo>
                  <a:cubicBezTo>
                    <a:pt x="3062" y="1280"/>
                    <a:pt x="3047" y="1179"/>
                    <a:pt x="3002" y="1065"/>
                  </a:cubicBezTo>
                  <a:cubicBezTo>
                    <a:pt x="2973" y="988"/>
                    <a:pt x="2933" y="912"/>
                    <a:pt x="2895" y="839"/>
                  </a:cubicBezTo>
                  <a:cubicBezTo>
                    <a:pt x="2869" y="790"/>
                    <a:pt x="2842" y="738"/>
                    <a:pt x="2818" y="686"/>
                  </a:cubicBezTo>
                  <a:cubicBezTo>
                    <a:pt x="2804" y="654"/>
                    <a:pt x="2791" y="625"/>
                    <a:pt x="2781" y="596"/>
                  </a:cubicBezTo>
                  <a:cubicBezTo>
                    <a:pt x="2764" y="551"/>
                    <a:pt x="2750" y="504"/>
                    <a:pt x="2736" y="458"/>
                  </a:cubicBezTo>
                  <a:cubicBezTo>
                    <a:pt x="2712" y="378"/>
                    <a:pt x="2687" y="295"/>
                    <a:pt x="2647" y="222"/>
                  </a:cubicBezTo>
                  <a:cubicBezTo>
                    <a:pt x="2622" y="175"/>
                    <a:pt x="2590" y="134"/>
                    <a:pt x="2553" y="101"/>
                  </a:cubicBezTo>
                  <a:cubicBezTo>
                    <a:pt x="2514" y="65"/>
                    <a:pt x="2469" y="38"/>
                    <a:pt x="2420" y="22"/>
                  </a:cubicBezTo>
                  <a:cubicBezTo>
                    <a:pt x="2391" y="12"/>
                    <a:pt x="2359" y="6"/>
                    <a:pt x="2324" y="3"/>
                  </a:cubicBezTo>
                  <a:cubicBezTo>
                    <a:pt x="2312" y="2"/>
                    <a:pt x="2299" y="1"/>
                    <a:pt x="2285" y="1"/>
                  </a:cubicBezTo>
                  <a:cubicBezTo>
                    <a:pt x="2282" y="1"/>
                    <a:pt x="2280" y="1"/>
                    <a:pt x="2277" y="1"/>
                  </a:cubicBezTo>
                  <a:cubicBezTo>
                    <a:pt x="2236" y="1"/>
                    <a:pt x="2192" y="5"/>
                    <a:pt x="2141"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1" name="Freeform 28">
              <a:extLst>
                <a:ext uri="{FF2B5EF4-FFF2-40B4-BE49-F238E27FC236}">
                  <a16:creationId xmlns:a16="http://schemas.microsoft.com/office/drawing/2014/main" id="{96F4388D-9A42-461B-8083-00C8EB6EB9F7}"/>
                </a:ext>
              </a:extLst>
            </p:cNvPr>
            <p:cNvSpPr>
              <a:spLocks noEditPoints="1"/>
            </p:cNvSpPr>
            <p:nvPr/>
          </p:nvSpPr>
          <p:spPr bwMode="auto">
            <a:xfrm>
              <a:off x="4606" y="1379"/>
              <a:ext cx="2333" cy="2051"/>
            </a:xfrm>
            <a:custGeom>
              <a:avLst/>
              <a:gdLst>
                <a:gd name="T0" fmla="*/ 570 w 3152"/>
                <a:gd name="T1" fmla="*/ 2659 h 2771"/>
                <a:gd name="T2" fmla="*/ 98 w 3152"/>
                <a:gd name="T3" fmla="*/ 2101 h 2771"/>
                <a:gd name="T4" fmla="*/ 57 w 3152"/>
                <a:gd name="T5" fmla="*/ 1514 h 2771"/>
                <a:gd name="T6" fmla="*/ 183 w 3152"/>
                <a:gd name="T7" fmla="*/ 1321 h 2771"/>
                <a:gd name="T8" fmla="*/ 307 w 3152"/>
                <a:gd name="T9" fmla="*/ 1001 h 2771"/>
                <a:gd name="T10" fmla="*/ 487 w 3152"/>
                <a:gd name="T11" fmla="*/ 603 h 2771"/>
                <a:gd name="T12" fmla="*/ 816 w 3152"/>
                <a:gd name="T13" fmla="*/ 510 h 2771"/>
                <a:gd name="T14" fmla="*/ 1031 w 3152"/>
                <a:gd name="T15" fmla="*/ 491 h 2771"/>
                <a:gd name="T16" fmla="*/ 1116 w 3152"/>
                <a:gd name="T17" fmla="*/ 476 h 2771"/>
                <a:gd name="T18" fmla="*/ 1437 w 3152"/>
                <a:gd name="T19" fmla="*/ 334 h 2771"/>
                <a:gd name="T20" fmla="*/ 1678 w 3152"/>
                <a:gd name="T21" fmla="*/ 157 h 2771"/>
                <a:gd name="T22" fmla="*/ 2174 w 3152"/>
                <a:gd name="T23" fmla="*/ 6 h 2771"/>
                <a:gd name="T24" fmla="*/ 2325 w 3152"/>
                <a:gd name="T25" fmla="*/ 0 h 2771"/>
                <a:gd name="T26" fmla="*/ 2367 w 3152"/>
                <a:gd name="T27" fmla="*/ 1 h 2771"/>
                <a:gd name="T28" fmla="*/ 2717 w 3152"/>
                <a:gd name="T29" fmla="*/ 213 h 2771"/>
                <a:gd name="T30" fmla="*/ 2858 w 3152"/>
                <a:gd name="T31" fmla="*/ 602 h 2771"/>
                <a:gd name="T32" fmla="*/ 2983 w 3152"/>
                <a:gd name="T33" fmla="*/ 876 h 2771"/>
                <a:gd name="T34" fmla="*/ 3146 w 3152"/>
                <a:gd name="T35" fmla="*/ 1423 h 2771"/>
                <a:gd name="T36" fmla="*/ 2454 w 3152"/>
                <a:gd name="T37" fmla="*/ 2325 h 2771"/>
                <a:gd name="T38" fmla="*/ 2065 w 3152"/>
                <a:gd name="T39" fmla="*/ 2555 h 2771"/>
                <a:gd name="T40" fmla="*/ 1775 w 3152"/>
                <a:gd name="T41" fmla="*/ 2623 h 2771"/>
                <a:gd name="T42" fmla="*/ 1288 w 3152"/>
                <a:gd name="T43" fmla="*/ 2716 h 2771"/>
                <a:gd name="T44" fmla="*/ 792 w 3152"/>
                <a:gd name="T45" fmla="*/ 2743 h 2771"/>
                <a:gd name="T46" fmla="*/ 2174 w 3152"/>
                <a:gd name="T47" fmla="*/ 13 h 2771"/>
                <a:gd name="T48" fmla="*/ 1681 w 3152"/>
                <a:gd name="T49" fmla="*/ 163 h 2771"/>
                <a:gd name="T50" fmla="*/ 1441 w 3152"/>
                <a:gd name="T51" fmla="*/ 339 h 2771"/>
                <a:gd name="T52" fmla="*/ 1117 w 3152"/>
                <a:gd name="T53" fmla="*/ 483 h 2771"/>
                <a:gd name="T54" fmla="*/ 1033 w 3152"/>
                <a:gd name="T55" fmla="*/ 498 h 2771"/>
                <a:gd name="T56" fmla="*/ 816 w 3152"/>
                <a:gd name="T57" fmla="*/ 517 h 2771"/>
                <a:gd name="T58" fmla="*/ 492 w 3152"/>
                <a:gd name="T59" fmla="*/ 608 h 2771"/>
                <a:gd name="T60" fmla="*/ 314 w 3152"/>
                <a:gd name="T61" fmla="*/ 1002 h 2771"/>
                <a:gd name="T62" fmla="*/ 189 w 3152"/>
                <a:gd name="T63" fmla="*/ 1326 h 2771"/>
                <a:gd name="T64" fmla="*/ 63 w 3152"/>
                <a:gd name="T65" fmla="*/ 1517 h 2771"/>
                <a:gd name="T66" fmla="*/ 104 w 3152"/>
                <a:gd name="T67" fmla="*/ 2098 h 2771"/>
                <a:gd name="T68" fmla="*/ 574 w 3152"/>
                <a:gd name="T69" fmla="*/ 2652 h 2771"/>
                <a:gd name="T70" fmla="*/ 1286 w 3152"/>
                <a:gd name="T71" fmla="*/ 2710 h 2771"/>
                <a:gd name="T72" fmla="*/ 1774 w 3152"/>
                <a:gd name="T73" fmla="*/ 2617 h 2771"/>
                <a:gd name="T74" fmla="*/ 2063 w 3152"/>
                <a:gd name="T75" fmla="*/ 2548 h 2771"/>
                <a:gd name="T76" fmla="*/ 2450 w 3152"/>
                <a:gd name="T77" fmla="*/ 2319 h 2771"/>
                <a:gd name="T78" fmla="*/ 3139 w 3152"/>
                <a:gd name="T79" fmla="*/ 1422 h 2771"/>
                <a:gd name="T80" fmla="*/ 2976 w 3152"/>
                <a:gd name="T81" fmla="*/ 879 h 2771"/>
                <a:gd name="T82" fmla="*/ 2852 w 3152"/>
                <a:gd name="T83" fmla="*/ 604 h 2771"/>
                <a:gd name="T84" fmla="*/ 2711 w 3152"/>
                <a:gd name="T85" fmla="*/ 216 h 2771"/>
                <a:gd name="T86" fmla="*/ 2366 w 3152"/>
                <a:gd name="T87" fmla="*/ 8 h 2771"/>
                <a:gd name="T88" fmla="*/ 2325 w 3152"/>
                <a:gd name="T89" fmla="*/ 7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52" h="2771">
                  <a:moveTo>
                    <a:pt x="792" y="2743"/>
                  </a:moveTo>
                  <a:cubicBezTo>
                    <a:pt x="712" y="2727"/>
                    <a:pt x="640" y="2699"/>
                    <a:pt x="570" y="2659"/>
                  </a:cubicBezTo>
                  <a:cubicBezTo>
                    <a:pt x="379" y="2547"/>
                    <a:pt x="252" y="2365"/>
                    <a:pt x="164" y="2220"/>
                  </a:cubicBezTo>
                  <a:cubicBezTo>
                    <a:pt x="138" y="2177"/>
                    <a:pt x="116" y="2138"/>
                    <a:pt x="98" y="2101"/>
                  </a:cubicBezTo>
                  <a:cubicBezTo>
                    <a:pt x="51" y="2004"/>
                    <a:pt x="22" y="1908"/>
                    <a:pt x="12" y="1816"/>
                  </a:cubicBezTo>
                  <a:cubicBezTo>
                    <a:pt x="0" y="1705"/>
                    <a:pt x="14" y="1607"/>
                    <a:pt x="57" y="1514"/>
                  </a:cubicBezTo>
                  <a:cubicBezTo>
                    <a:pt x="83" y="1458"/>
                    <a:pt x="120" y="1404"/>
                    <a:pt x="149" y="1364"/>
                  </a:cubicBezTo>
                  <a:cubicBezTo>
                    <a:pt x="160" y="1349"/>
                    <a:pt x="172" y="1335"/>
                    <a:pt x="183" y="1321"/>
                  </a:cubicBezTo>
                  <a:cubicBezTo>
                    <a:pt x="203" y="1297"/>
                    <a:pt x="222" y="1275"/>
                    <a:pt x="236" y="1249"/>
                  </a:cubicBezTo>
                  <a:cubicBezTo>
                    <a:pt x="278" y="1171"/>
                    <a:pt x="292" y="1089"/>
                    <a:pt x="307" y="1001"/>
                  </a:cubicBezTo>
                  <a:cubicBezTo>
                    <a:pt x="314" y="964"/>
                    <a:pt x="320" y="926"/>
                    <a:pt x="329" y="888"/>
                  </a:cubicBezTo>
                  <a:cubicBezTo>
                    <a:pt x="345" y="819"/>
                    <a:pt x="388" y="689"/>
                    <a:pt x="487" y="603"/>
                  </a:cubicBezTo>
                  <a:cubicBezTo>
                    <a:pt x="508" y="585"/>
                    <a:pt x="526" y="572"/>
                    <a:pt x="544" y="561"/>
                  </a:cubicBezTo>
                  <a:cubicBezTo>
                    <a:pt x="635" y="508"/>
                    <a:pt x="723" y="509"/>
                    <a:pt x="816" y="510"/>
                  </a:cubicBezTo>
                  <a:cubicBezTo>
                    <a:pt x="866" y="511"/>
                    <a:pt x="918" y="511"/>
                    <a:pt x="972" y="503"/>
                  </a:cubicBezTo>
                  <a:cubicBezTo>
                    <a:pt x="991" y="500"/>
                    <a:pt x="1010" y="496"/>
                    <a:pt x="1031" y="491"/>
                  </a:cubicBezTo>
                  <a:cubicBezTo>
                    <a:pt x="1052" y="487"/>
                    <a:pt x="1074" y="482"/>
                    <a:pt x="1095" y="479"/>
                  </a:cubicBezTo>
                  <a:cubicBezTo>
                    <a:pt x="1102" y="478"/>
                    <a:pt x="1109" y="477"/>
                    <a:pt x="1116" y="476"/>
                  </a:cubicBezTo>
                  <a:cubicBezTo>
                    <a:pt x="1134" y="473"/>
                    <a:pt x="1153" y="470"/>
                    <a:pt x="1171" y="466"/>
                  </a:cubicBezTo>
                  <a:cubicBezTo>
                    <a:pt x="1251" y="450"/>
                    <a:pt x="1336" y="407"/>
                    <a:pt x="1437" y="334"/>
                  </a:cubicBezTo>
                  <a:cubicBezTo>
                    <a:pt x="1462" y="315"/>
                    <a:pt x="1488" y="295"/>
                    <a:pt x="1513" y="275"/>
                  </a:cubicBezTo>
                  <a:cubicBezTo>
                    <a:pt x="1566" y="234"/>
                    <a:pt x="1621" y="192"/>
                    <a:pt x="1678" y="157"/>
                  </a:cubicBezTo>
                  <a:cubicBezTo>
                    <a:pt x="1766" y="103"/>
                    <a:pt x="1874" y="59"/>
                    <a:pt x="1980" y="34"/>
                  </a:cubicBezTo>
                  <a:cubicBezTo>
                    <a:pt x="2043" y="19"/>
                    <a:pt x="2100" y="11"/>
                    <a:pt x="2174" y="6"/>
                  </a:cubicBezTo>
                  <a:cubicBezTo>
                    <a:pt x="2188" y="5"/>
                    <a:pt x="2188" y="5"/>
                    <a:pt x="2188" y="5"/>
                  </a:cubicBezTo>
                  <a:cubicBezTo>
                    <a:pt x="2233" y="3"/>
                    <a:pt x="2280" y="0"/>
                    <a:pt x="2325" y="0"/>
                  </a:cubicBezTo>
                  <a:cubicBezTo>
                    <a:pt x="2325" y="0"/>
                    <a:pt x="2325" y="0"/>
                    <a:pt x="2325" y="0"/>
                  </a:cubicBezTo>
                  <a:cubicBezTo>
                    <a:pt x="2340" y="0"/>
                    <a:pt x="2354" y="0"/>
                    <a:pt x="2367" y="1"/>
                  </a:cubicBezTo>
                  <a:cubicBezTo>
                    <a:pt x="2405" y="3"/>
                    <a:pt x="2438" y="8"/>
                    <a:pt x="2469" y="16"/>
                  </a:cubicBezTo>
                  <a:cubicBezTo>
                    <a:pt x="2570" y="44"/>
                    <a:pt x="2658" y="114"/>
                    <a:pt x="2717" y="213"/>
                  </a:cubicBezTo>
                  <a:cubicBezTo>
                    <a:pt x="2765" y="293"/>
                    <a:pt x="2792" y="385"/>
                    <a:pt x="2818" y="475"/>
                  </a:cubicBezTo>
                  <a:cubicBezTo>
                    <a:pt x="2831" y="517"/>
                    <a:pt x="2844" y="560"/>
                    <a:pt x="2858" y="602"/>
                  </a:cubicBezTo>
                  <a:cubicBezTo>
                    <a:pt x="2869" y="632"/>
                    <a:pt x="2882" y="664"/>
                    <a:pt x="2896" y="696"/>
                  </a:cubicBezTo>
                  <a:cubicBezTo>
                    <a:pt x="2922" y="757"/>
                    <a:pt x="2953" y="817"/>
                    <a:pt x="2983" y="876"/>
                  </a:cubicBezTo>
                  <a:cubicBezTo>
                    <a:pt x="3018" y="946"/>
                    <a:pt x="3055" y="1019"/>
                    <a:pt x="3085" y="1092"/>
                  </a:cubicBezTo>
                  <a:cubicBezTo>
                    <a:pt x="3133" y="1211"/>
                    <a:pt x="3152" y="1316"/>
                    <a:pt x="3146" y="1423"/>
                  </a:cubicBezTo>
                  <a:cubicBezTo>
                    <a:pt x="3135" y="1623"/>
                    <a:pt x="3023" y="1837"/>
                    <a:pt x="2832" y="2025"/>
                  </a:cubicBezTo>
                  <a:cubicBezTo>
                    <a:pt x="2714" y="2142"/>
                    <a:pt x="2575" y="2241"/>
                    <a:pt x="2454" y="2325"/>
                  </a:cubicBezTo>
                  <a:cubicBezTo>
                    <a:pt x="2453" y="2326"/>
                    <a:pt x="2453" y="2326"/>
                    <a:pt x="2453" y="2326"/>
                  </a:cubicBezTo>
                  <a:cubicBezTo>
                    <a:pt x="2329" y="2412"/>
                    <a:pt x="2201" y="2501"/>
                    <a:pt x="2065" y="2555"/>
                  </a:cubicBezTo>
                  <a:cubicBezTo>
                    <a:pt x="2047" y="2562"/>
                    <a:pt x="2028" y="2569"/>
                    <a:pt x="2007" y="2575"/>
                  </a:cubicBezTo>
                  <a:cubicBezTo>
                    <a:pt x="1939" y="2597"/>
                    <a:pt x="1863" y="2613"/>
                    <a:pt x="1775" y="2623"/>
                  </a:cubicBezTo>
                  <a:cubicBezTo>
                    <a:pt x="1637" y="2640"/>
                    <a:pt x="1510" y="2668"/>
                    <a:pt x="1387" y="2695"/>
                  </a:cubicBezTo>
                  <a:cubicBezTo>
                    <a:pt x="1353" y="2702"/>
                    <a:pt x="1320" y="2710"/>
                    <a:pt x="1288" y="2716"/>
                  </a:cubicBezTo>
                  <a:cubicBezTo>
                    <a:pt x="1182" y="2739"/>
                    <a:pt x="1071" y="2759"/>
                    <a:pt x="957" y="2759"/>
                  </a:cubicBezTo>
                  <a:cubicBezTo>
                    <a:pt x="903" y="2759"/>
                    <a:pt x="848" y="2755"/>
                    <a:pt x="792" y="2743"/>
                  </a:cubicBezTo>
                  <a:moveTo>
                    <a:pt x="2189" y="12"/>
                  </a:moveTo>
                  <a:cubicBezTo>
                    <a:pt x="2174" y="13"/>
                    <a:pt x="2174" y="13"/>
                    <a:pt x="2174" y="13"/>
                  </a:cubicBezTo>
                  <a:cubicBezTo>
                    <a:pt x="2101" y="18"/>
                    <a:pt x="2044" y="26"/>
                    <a:pt x="1982" y="41"/>
                  </a:cubicBezTo>
                  <a:cubicBezTo>
                    <a:pt x="1876" y="66"/>
                    <a:pt x="1769" y="109"/>
                    <a:pt x="1681" y="163"/>
                  </a:cubicBezTo>
                  <a:cubicBezTo>
                    <a:pt x="1625" y="198"/>
                    <a:pt x="1570" y="240"/>
                    <a:pt x="1517" y="281"/>
                  </a:cubicBezTo>
                  <a:cubicBezTo>
                    <a:pt x="1492" y="300"/>
                    <a:pt x="1466" y="320"/>
                    <a:pt x="1441" y="339"/>
                  </a:cubicBezTo>
                  <a:cubicBezTo>
                    <a:pt x="1339" y="414"/>
                    <a:pt x="1254" y="456"/>
                    <a:pt x="1172" y="473"/>
                  </a:cubicBezTo>
                  <a:cubicBezTo>
                    <a:pt x="1154" y="477"/>
                    <a:pt x="1135" y="480"/>
                    <a:pt x="1117" y="483"/>
                  </a:cubicBezTo>
                  <a:cubicBezTo>
                    <a:pt x="1110" y="484"/>
                    <a:pt x="1103" y="485"/>
                    <a:pt x="1097" y="486"/>
                  </a:cubicBezTo>
                  <a:cubicBezTo>
                    <a:pt x="1075" y="489"/>
                    <a:pt x="1053" y="494"/>
                    <a:pt x="1033" y="498"/>
                  </a:cubicBezTo>
                  <a:cubicBezTo>
                    <a:pt x="1012" y="503"/>
                    <a:pt x="992" y="507"/>
                    <a:pt x="973" y="510"/>
                  </a:cubicBezTo>
                  <a:cubicBezTo>
                    <a:pt x="919" y="518"/>
                    <a:pt x="867" y="518"/>
                    <a:pt x="816" y="517"/>
                  </a:cubicBezTo>
                  <a:cubicBezTo>
                    <a:pt x="724" y="516"/>
                    <a:pt x="637" y="515"/>
                    <a:pt x="548" y="567"/>
                  </a:cubicBezTo>
                  <a:cubicBezTo>
                    <a:pt x="530" y="578"/>
                    <a:pt x="512" y="591"/>
                    <a:pt x="492" y="608"/>
                  </a:cubicBezTo>
                  <a:cubicBezTo>
                    <a:pt x="394" y="693"/>
                    <a:pt x="352" y="821"/>
                    <a:pt x="336" y="890"/>
                  </a:cubicBezTo>
                  <a:cubicBezTo>
                    <a:pt x="327" y="927"/>
                    <a:pt x="320" y="966"/>
                    <a:pt x="314" y="1002"/>
                  </a:cubicBezTo>
                  <a:cubicBezTo>
                    <a:pt x="299" y="1091"/>
                    <a:pt x="284" y="1174"/>
                    <a:pt x="242" y="1252"/>
                  </a:cubicBezTo>
                  <a:cubicBezTo>
                    <a:pt x="228" y="1278"/>
                    <a:pt x="208" y="1302"/>
                    <a:pt x="189" y="1326"/>
                  </a:cubicBezTo>
                  <a:cubicBezTo>
                    <a:pt x="177" y="1339"/>
                    <a:pt x="165" y="1353"/>
                    <a:pt x="155" y="1368"/>
                  </a:cubicBezTo>
                  <a:cubicBezTo>
                    <a:pt x="125" y="1408"/>
                    <a:pt x="89" y="1461"/>
                    <a:pt x="63" y="1517"/>
                  </a:cubicBezTo>
                  <a:cubicBezTo>
                    <a:pt x="21" y="1608"/>
                    <a:pt x="7" y="1706"/>
                    <a:pt x="19" y="1815"/>
                  </a:cubicBezTo>
                  <a:cubicBezTo>
                    <a:pt x="29" y="1906"/>
                    <a:pt x="58" y="2002"/>
                    <a:pt x="104" y="2098"/>
                  </a:cubicBezTo>
                  <a:cubicBezTo>
                    <a:pt x="122" y="2135"/>
                    <a:pt x="144" y="2174"/>
                    <a:pt x="170" y="2216"/>
                  </a:cubicBezTo>
                  <a:cubicBezTo>
                    <a:pt x="258" y="2361"/>
                    <a:pt x="384" y="2541"/>
                    <a:pt x="574" y="2652"/>
                  </a:cubicBezTo>
                  <a:cubicBezTo>
                    <a:pt x="642" y="2693"/>
                    <a:pt x="714" y="2720"/>
                    <a:pt x="793" y="2737"/>
                  </a:cubicBezTo>
                  <a:cubicBezTo>
                    <a:pt x="964" y="2771"/>
                    <a:pt x="1131" y="2742"/>
                    <a:pt x="1286" y="2710"/>
                  </a:cubicBezTo>
                  <a:cubicBezTo>
                    <a:pt x="1319" y="2703"/>
                    <a:pt x="1352" y="2695"/>
                    <a:pt x="1386" y="2688"/>
                  </a:cubicBezTo>
                  <a:cubicBezTo>
                    <a:pt x="1509" y="2661"/>
                    <a:pt x="1636" y="2633"/>
                    <a:pt x="1774" y="2617"/>
                  </a:cubicBezTo>
                  <a:cubicBezTo>
                    <a:pt x="1862" y="2606"/>
                    <a:pt x="1937" y="2590"/>
                    <a:pt x="2005" y="2569"/>
                  </a:cubicBezTo>
                  <a:cubicBezTo>
                    <a:pt x="2025" y="2562"/>
                    <a:pt x="2044" y="2556"/>
                    <a:pt x="2063" y="2548"/>
                  </a:cubicBezTo>
                  <a:cubicBezTo>
                    <a:pt x="2198" y="2495"/>
                    <a:pt x="2325" y="2406"/>
                    <a:pt x="2449" y="2320"/>
                  </a:cubicBezTo>
                  <a:cubicBezTo>
                    <a:pt x="2450" y="2319"/>
                    <a:pt x="2450" y="2319"/>
                    <a:pt x="2450" y="2319"/>
                  </a:cubicBezTo>
                  <a:cubicBezTo>
                    <a:pt x="2571" y="2236"/>
                    <a:pt x="2709" y="2137"/>
                    <a:pt x="2827" y="2020"/>
                  </a:cubicBezTo>
                  <a:cubicBezTo>
                    <a:pt x="3017" y="1833"/>
                    <a:pt x="3128" y="1620"/>
                    <a:pt x="3139" y="1422"/>
                  </a:cubicBezTo>
                  <a:cubicBezTo>
                    <a:pt x="3145" y="1317"/>
                    <a:pt x="3126" y="1213"/>
                    <a:pt x="3078" y="1095"/>
                  </a:cubicBezTo>
                  <a:cubicBezTo>
                    <a:pt x="3049" y="1022"/>
                    <a:pt x="3012" y="949"/>
                    <a:pt x="2976" y="879"/>
                  </a:cubicBezTo>
                  <a:cubicBezTo>
                    <a:pt x="2947" y="821"/>
                    <a:pt x="2916" y="760"/>
                    <a:pt x="2889" y="699"/>
                  </a:cubicBezTo>
                  <a:cubicBezTo>
                    <a:pt x="2875" y="667"/>
                    <a:pt x="2863" y="635"/>
                    <a:pt x="2852" y="604"/>
                  </a:cubicBezTo>
                  <a:cubicBezTo>
                    <a:pt x="2837" y="562"/>
                    <a:pt x="2824" y="519"/>
                    <a:pt x="2812" y="477"/>
                  </a:cubicBezTo>
                  <a:cubicBezTo>
                    <a:pt x="2785" y="388"/>
                    <a:pt x="2758" y="295"/>
                    <a:pt x="2711" y="216"/>
                  </a:cubicBezTo>
                  <a:cubicBezTo>
                    <a:pt x="2653" y="119"/>
                    <a:pt x="2566" y="51"/>
                    <a:pt x="2467" y="23"/>
                  </a:cubicBezTo>
                  <a:cubicBezTo>
                    <a:pt x="2437" y="15"/>
                    <a:pt x="2404" y="10"/>
                    <a:pt x="2366" y="8"/>
                  </a:cubicBezTo>
                  <a:cubicBezTo>
                    <a:pt x="2353" y="7"/>
                    <a:pt x="2340" y="7"/>
                    <a:pt x="2325" y="7"/>
                  </a:cubicBezTo>
                  <a:cubicBezTo>
                    <a:pt x="2325" y="7"/>
                    <a:pt x="2325" y="7"/>
                    <a:pt x="2325" y="7"/>
                  </a:cubicBezTo>
                  <a:cubicBezTo>
                    <a:pt x="2280" y="7"/>
                    <a:pt x="2234" y="10"/>
                    <a:pt x="2189"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2" name="Freeform 29">
              <a:extLst>
                <a:ext uri="{FF2B5EF4-FFF2-40B4-BE49-F238E27FC236}">
                  <a16:creationId xmlns:a16="http://schemas.microsoft.com/office/drawing/2014/main" id="{EEEE94E6-40B3-439F-99F8-8EA8AF11FE2B}"/>
                </a:ext>
              </a:extLst>
            </p:cNvPr>
            <p:cNvSpPr>
              <a:spLocks noEditPoints="1"/>
            </p:cNvSpPr>
            <p:nvPr/>
          </p:nvSpPr>
          <p:spPr bwMode="auto">
            <a:xfrm>
              <a:off x="4568" y="1337"/>
              <a:ext cx="2390" cy="2097"/>
            </a:xfrm>
            <a:custGeom>
              <a:avLst/>
              <a:gdLst>
                <a:gd name="T0" fmla="*/ 594 w 3229"/>
                <a:gd name="T1" fmla="*/ 2721 h 2833"/>
                <a:gd name="T2" fmla="*/ 162 w 3229"/>
                <a:gd name="T3" fmla="*/ 2271 h 2833"/>
                <a:gd name="T4" fmla="*/ 11 w 3229"/>
                <a:gd name="T5" fmla="*/ 1847 h 2833"/>
                <a:gd name="T6" fmla="*/ 156 w 3229"/>
                <a:gd name="T7" fmla="*/ 1375 h 2833"/>
                <a:gd name="T8" fmla="*/ 253 w 3229"/>
                <a:gd name="T9" fmla="*/ 1258 h 2833"/>
                <a:gd name="T10" fmla="*/ 343 w 3229"/>
                <a:gd name="T11" fmla="*/ 892 h 2833"/>
                <a:gd name="T12" fmla="*/ 488 w 3229"/>
                <a:gd name="T13" fmla="*/ 603 h 2833"/>
                <a:gd name="T14" fmla="*/ 802 w 3229"/>
                <a:gd name="T15" fmla="*/ 492 h 2833"/>
                <a:gd name="T16" fmla="*/ 996 w 3229"/>
                <a:gd name="T17" fmla="*/ 466 h 2833"/>
                <a:gd name="T18" fmla="*/ 1117 w 3229"/>
                <a:gd name="T19" fmla="*/ 445 h 2833"/>
                <a:gd name="T20" fmla="*/ 1444 w 3229"/>
                <a:gd name="T21" fmla="*/ 298 h 2833"/>
                <a:gd name="T22" fmla="*/ 1695 w 3229"/>
                <a:gd name="T23" fmla="*/ 107 h 2833"/>
                <a:gd name="T24" fmla="*/ 2010 w 3229"/>
                <a:gd name="T25" fmla="*/ 7 h 2833"/>
                <a:gd name="T26" fmla="*/ 2201 w 3229"/>
                <a:gd name="T27" fmla="*/ 3 h 2833"/>
                <a:gd name="T28" fmla="*/ 2359 w 3229"/>
                <a:gd name="T29" fmla="*/ 1 h 2833"/>
                <a:gd name="T30" fmla="*/ 2509 w 3229"/>
                <a:gd name="T31" fmla="*/ 13 h 2833"/>
                <a:gd name="T32" fmla="*/ 2888 w 3229"/>
                <a:gd name="T33" fmla="*/ 488 h 2833"/>
                <a:gd name="T34" fmla="*/ 2961 w 3229"/>
                <a:gd name="T35" fmla="*/ 704 h 2833"/>
                <a:gd name="T36" fmla="*/ 3154 w 3229"/>
                <a:gd name="T37" fmla="*/ 1117 h 2833"/>
                <a:gd name="T38" fmla="*/ 3229 w 3229"/>
                <a:gd name="T39" fmla="*/ 1456 h 2833"/>
                <a:gd name="T40" fmla="*/ 3044 w 3229"/>
                <a:gd name="T41" fmla="*/ 1950 h 2833"/>
                <a:gd name="T42" fmla="*/ 2520 w 3229"/>
                <a:gd name="T43" fmla="*/ 2411 h 2833"/>
                <a:gd name="T44" fmla="*/ 2112 w 3229"/>
                <a:gd name="T45" fmla="*/ 2666 h 2833"/>
                <a:gd name="T46" fmla="*/ 1805 w 3229"/>
                <a:gd name="T47" fmla="*/ 2746 h 2833"/>
                <a:gd name="T48" fmla="*/ 1313 w 3229"/>
                <a:gd name="T49" fmla="*/ 2812 h 2833"/>
                <a:gd name="T50" fmla="*/ 1050 w 3229"/>
                <a:gd name="T51" fmla="*/ 2833 h 2833"/>
                <a:gd name="T52" fmla="*/ 2359 w 3229"/>
                <a:gd name="T53" fmla="*/ 2 h 2833"/>
                <a:gd name="T54" fmla="*/ 2201 w 3229"/>
                <a:gd name="T55" fmla="*/ 4 h 2833"/>
                <a:gd name="T56" fmla="*/ 2010 w 3229"/>
                <a:gd name="T57" fmla="*/ 7 h 2833"/>
                <a:gd name="T58" fmla="*/ 1695 w 3229"/>
                <a:gd name="T59" fmla="*/ 108 h 2833"/>
                <a:gd name="T60" fmla="*/ 1444 w 3229"/>
                <a:gd name="T61" fmla="*/ 299 h 2833"/>
                <a:gd name="T62" fmla="*/ 1117 w 3229"/>
                <a:gd name="T63" fmla="*/ 445 h 2833"/>
                <a:gd name="T64" fmla="*/ 996 w 3229"/>
                <a:gd name="T65" fmla="*/ 467 h 2833"/>
                <a:gd name="T66" fmla="*/ 802 w 3229"/>
                <a:gd name="T67" fmla="*/ 493 h 2833"/>
                <a:gd name="T68" fmla="*/ 488 w 3229"/>
                <a:gd name="T69" fmla="*/ 603 h 2833"/>
                <a:gd name="T70" fmla="*/ 344 w 3229"/>
                <a:gd name="T71" fmla="*/ 893 h 2833"/>
                <a:gd name="T72" fmla="*/ 254 w 3229"/>
                <a:gd name="T73" fmla="*/ 1258 h 2833"/>
                <a:gd name="T74" fmla="*/ 157 w 3229"/>
                <a:gd name="T75" fmla="*/ 1375 h 2833"/>
                <a:gd name="T76" fmla="*/ 12 w 3229"/>
                <a:gd name="T77" fmla="*/ 1847 h 2833"/>
                <a:gd name="T78" fmla="*/ 163 w 3229"/>
                <a:gd name="T79" fmla="*/ 2271 h 2833"/>
                <a:gd name="T80" fmla="*/ 595 w 3229"/>
                <a:gd name="T81" fmla="*/ 2720 h 2833"/>
                <a:gd name="T82" fmla="*/ 1050 w 3229"/>
                <a:gd name="T83" fmla="*/ 2832 h 2833"/>
                <a:gd name="T84" fmla="*/ 1313 w 3229"/>
                <a:gd name="T85" fmla="*/ 2811 h 2833"/>
                <a:gd name="T86" fmla="*/ 1805 w 3229"/>
                <a:gd name="T87" fmla="*/ 2746 h 2833"/>
                <a:gd name="T88" fmla="*/ 2111 w 3229"/>
                <a:gd name="T89" fmla="*/ 2666 h 2833"/>
                <a:gd name="T90" fmla="*/ 2520 w 3229"/>
                <a:gd name="T91" fmla="*/ 2410 h 2833"/>
                <a:gd name="T92" fmla="*/ 3044 w 3229"/>
                <a:gd name="T93" fmla="*/ 1949 h 2833"/>
                <a:gd name="T94" fmla="*/ 3228 w 3229"/>
                <a:gd name="T95" fmla="*/ 1456 h 2833"/>
                <a:gd name="T96" fmla="*/ 3154 w 3229"/>
                <a:gd name="T97" fmla="*/ 1117 h 2833"/>
                <a:gd name="T98" fmla="*/ 2960 w 3229"/>
                <a:gd name="T99" fmla="*/ 705 h 2833"/>
                <a:gd name="T100" fmla="*/ 2887 w 3229"/>
                <a:gd name="T101" fmla="*/ 488 h 2833"/>
                <a:gd name="T102" fmla="*/ 2509 w 3229"/>
                <a:gd name="T103" fmla="*/ 13 h 2833"/>
                <a:gd name="T104" fmla="*/ 2378 w 3229"/>
                <a:gd name="T105" fmla="*/ 2 h 2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29" h="2833">
                  <a:moveTo>
                    <a:pt x="820" y="2808"/>
                  </a:moveTo>
                  <a:cubicBezTo>
                    <a:pt x="737" y="2788"/>
                    <a:pt x="663" y="2760"/>
                    <a:pt x="594" y="2721"/>
                  </a:cubicBezTo>
                  <a:cubicBezTo>
                    <a:pt x="507" y="2672"/>
                    <a:pt x="425" y="2605"/>
                    <a:pt x="349" y="2523"/>
                  </a:cubicBezTo>
                  <a:cubicBezTo>
                    <a:pt x="284" y="2453"/>
                    <a:pt x="223" y="2370"/>
                    <a:pt x="162" y="2271"/>
                  </a:cubicBezTo>
                  <a:cubicBezTo>
                    <a:pt x="135" y="2227"/>
                    <a:pt x="113" y="2186"/>
                    <a:pt x="95" y="2146"/>
                  </a:cubicBezTo>
                  <a:cubicBezTo>
                    <a:pt x="49" y="2048"/>
                    <a:pt x="20" y="1947"/>
                    <a:pt x="11" y="1847"/>
                  </a:cubicBezTo>
                  <a:cubicBezTo>
                    <a:pt x="0" y="1730"/>
                    <a:pt x="15" y="1627"/>
                    <a:pt x="58" y="1533"/>
                  </a:cubicBezTo>
                  <a:cubicBezTo>
                    <a:pt x="80" y="1484"/>
                    <a:pt x="111" y="1433"/>
                    <a:pt x="156" y="1375"/>
                  </a:cubicBezTo>
                  <a:cubicBezTo>
                    <a:pt x="169" y="1358"/>
                    <a:pt x="183" y="1343"/>
                    <a:pt x="197" y="1328"/>
                  </a:cubicBezTo>
                  <a:cubicBezTo>
                    <a:pt x="219" y="1305"/>
                    <a:pt x="239" y="1284"/>
                    <a:pt x="253" y="1258"/>
                  </a:cubicBezTo>
                  <a:cubicBezTo>
                    <a:pt x="298" y="1179"/>
                    <a:pt x="311" y="1091"/>
                    <a:pt x="325" y="998"/>
                  </a:cubicBezTo>
                  <a:cubicBezTo>
                    <a:pt x="330" y="964"/>
                    <a:pt x="336" y="928"/>
                    <a:pt x="343" y="892"/>
                  </a:cubicBezTo>
                  <a:cubicBezTo>
                    <a:pt x="354" y="837"/>
                    <a:pt x="372" y="782"/>
                    <a:pt x="395" y="735"/>
                  </a:cubicBezTo>
                  <a:cubicBezTo>
                    <a:pt x="420" y="681"/>
                    <a:pt x="451" y="637"/>
                    <a:pt x="488" y="603"/>
                  </a:cubicBezTo>
                  <a:cubicBezTo>
                    <a:pt x="503" y="589"/>
                    <a:pt x="521" y="572"/>
                    <a:pt x="541" y="559"/>
                  </a:cubicBezTo>
                  <a:cubicBezTo>
                    <a:pt x="627" y="502"/>
                    <a:pt x="712" y="497"/>
                    <a:pt x="802" y="492"/>
                  </a:cubicBezTo>
                  <a:cubicBezTo>
                    <a:pt x="851" y="490"/>
                    <a:pt x="901" y="487"/>
                    <a:pt x="954" y="476"/>
                  </a:cubicBezTo>
                  <a:cubicBezTo>
                    <a:pt x="967" y="473"/>
                    <a:pt x="981" y="470"/>
                    <a:pt x="996" y="466"/>
                  </a:cubicBezTo>
                  <a:cubicBezTo>
                    <a:pt x="1024" y="459"/>
                    <a:pt x="1054" y="452"/>
                    <a:pt x="1083" y="448"/>
                  </a:cubicBezTo>
                  <a:cubicBezTo>
                    <a:pt x="1095" y="447"/>
                    <a:pt x="1106" y="446"/>
                    <a:pt x="1117" y="445"/>
                  </a:cubicBezTo>
                  <a:cubicBezTo>
                    <a:pt x="1132" y="443"/>
                    <a:pt x="1148" y="442"/>
                    <a:pt x="1164" y="439"/>
                  </a:cubicBezTo>
                  <a:cubicBezTo>
                    <a:pt x="1248" y="427"/>
                    <a:pt x="1340" y="380"/>
                    <a:pt x="1444" y="298"/>
                  </a:cubicBezTo>
                  <a:cubicBezTo>
                    <a:pt x="1466" y="281"/>
                    <a:pt x="1488" y="263"/>
                    <a:pt x="1509" y="245"/>
                  </a:cubicBezTo>
                  <a:cubicBezTo>
                    <a:pt x="1568" y="196"/>
                    <a:pt x="1628" y="145"/>
                    <a:pt x="1695" y="107"/>
                  </a:cubicBezTo>
                  <a:cubicBezTo>
                    <a:pt x="1743" y="79"/>
                    <a:pt x="1798" y="56"/>
                    <a:pt x="1856" y="38"/>
                  </a:cubicBezTo>
                  <a:cubicBezTo>
                    <a:pt x="1907" y="23"/>
                    <a:pt x="1960" y="12"/>
                    <a:pt x="2010" y="7"/>
                  </a:cubicBezTo>
                  <a:cubicBezTo>
                    <a:pt x="2073" y="0"/>
                    <a:pt x="2127" y="1"/>
                    <a:pt x="2197" y="3"/>
                  </a:cubicBezTo>
                  <a:cubicBezTo>
                    <a:pt x="2201" y="3"/>
                    <a:pt x="2201" y="3"/>
                    <a:pt x="2201" y="3"/>
                  </a:cubicBezTo>
                  <a:cubicBezTo>
                    <a:pt x="2234" y="4"/>
                    <a:pt x="2270" y="3"/>
                    <a:pt x="2305" y="2"/>
                  </a:cubicBezTo>
                  <a:cubicBezTo>
                    <a:pt x="2323" y="2"/>
                    <a:pt x="2341" y="1"/>
                    <a:pt x="2359" y="1"/>
                  </a:cubicBezTo>
                  <a:cubicBezTo>
                    <a:pt x="2376" y="1"/>
                    <a:pt x="2390" y="1"/>
                    <a:pt x="2403" y="1"/>
                  </a:cubicBezTo>
                  <a:cubicBezTo>
                    <a:pt x="2445" y="2"/>
                    <a:pt x="2478" y="6"/>
                    <a:pt x="2509" y="13"/>
                  </a:cubicBezTo>
                  <a:cubicBezTo>
                    <a:pt x="2617" y="37"/>
                    <a:pt x="2712" y="104"/>
                    <a:pt x="2775" y="203"/>
                  </a:cubicBezTo>
                  <a:cubicBezTo>
                    <a:pt x="2829" y="288"/>
                    <a:pt x="2859" y="390"/>
                    <a:pt x="2888" y="488"/>
                  </a:cubicBezTo>
                  <a:cubicBezTo>
                    <a:pt x="2899" y="527"/>
                    <a:pt x="2910" y="567"/>
                    <a:pt x="2924" y="605"/>
                  </a:cubicBezTo>
                  <a:cubicBezTo>
                    <a:pt x="2935" y="638"/>
                    <a:pt x="2947" y="671"/>
                    <a:pt x="2961" y="704"/>
                  </a:cubicBezTo>
                  <a:cubicBezTo>
                    <a:pt x="2990" y="776"/>
                    <a:pt x="3025" y="847"/>
                    <a:pt x="3060" y="915"/>
                  </a:cubicBezTo>
                  <a:cubicBezTo>
                    <a:pt x="3092" y="981"/>
                    <a:pt x="3126" y="1049"/>
                    <a:pt x="3154" y="1117"/>
                  </a:cubicBezTo>
                  <a:cubicBezTo>
                    <a:pt x="3179" y="1176"/>
                    <a:pt x="3197" y="1229"/>
                    <a:pt x="3209" y="1281"/>
                  </a:cubicBezTo>
                  <a:cubicBezTo>
                    <a:pt x="3223" y="1340"/>
                    <a:pt x="3229" y="1398"/>
                    <a:pt x="3229" y="1456"/>
                  </a:cubicBezTo>
                  <a:cubicBezTo>
                    <a:pt x="3227" y="1566"/>
                    <a:pt x="3198" y="1679"/>
                    <a:pt x="3142" y="1792"/>
                  </a:cubicBezTo>
                  <a:cubicBezTo>
                    <a:pt x="3115" y="1845"/>
                    <a:pt x="3082" y="1898"/>
                    <a:pt x="3044" y="1950"/>
                  </a:cubicBezTo>
                  <a:cubicBezTo>
                    <a:pt x="3007" y="2000"/>
                    <a:pt x="2965" y="2049"/>
                    <a:pt x="2918" y="2095"/>
                  </a:cubicBezTo>
                  <a:cubicBezTo>
                    <a:pt x="2798" y="2215"/>
                    <a:pt x="2657" y="2314"/>
                    <a:pt x="2520" y="2411"/>
                  </a:cubicBezTo>
                  <a:cubicBezTo>
                    <a:pt x="2507" y="2420"/>
                    <a:pt x="2494" y="2429"/>
                    <a:pt x="2482" y="2438"/>
                  </a:cubicBezTo>
                  <a:cubicBezTo>
                    <a:pt x="2363" y="2522"/>
                    <a:pt x="2240" y="2609"/>
                    <a:pt x="2112" y="2666"/>
                  </a:cubicBezTo>
                  <a:cubicBezTo>
                    <a:pt x="2092" y="2675"/>
                    <a:pt x="2072" y="2683"/>
                    <a:pt x="2051" y="2691"/>
                  </a:cubicBezTo>
                  <a:cubicBezTo>
                    <a:pt x="1972" y="2719"/>
                    <a:pt x="1890" y="2738"/>
                    <a:pt x="1805" y="2746"/>
                  </a:cubicBezTo>
                  <a:cubicBezTo>
                    <a:pt x="1683" y="2758"/>
                    <a:pt x="1570" y="2775"/>
                    <a:pt x="1461" y="2791"/>
                  </a:cubicBezTo>
                  <a:cubicBezTo>
                    <a:pt x="1410" y="2798"/>
                    <a:pt x="1361" y="2805"/>
                    <a:pt x="1313" y="2812"/>
                  </a:cubicBezTo>
                  <a:cubicBezTo>
                    <a:pt x="1240" y="2821"/>
                    <a:pt x="1154" y="2831"/>
                    <a:pt x="1067" y="2833"/>
                  </a:cubicBezTo>
                  <a:cubicBezTo>
                    <a:pt x="1061" y="2833"/>
                    <a:pt x="1055" y="2833"/>
                    <a:pt x="1050" y="2833"/>
                  </a:cubicBezTo>
                  <a:cubicBezTo>
                    <a:pt x="968" y="2833"/>
                    <a:pt x="892" y="2824"/>
                    <a:pt x="820" y="2808"/>
                  </a:cubicBezTo>
                  <a:moveTo>
                    <a:pt x="2359" y="2"/>
                  </a:moveTo>
                  <a:cubicBezTo>
                    <a:pt x="2341" y="2"/>
                    <a:pt x="2323" y="2"/>
                    <a:pt x="2305" y="3"/>
                  </a:cubicBezTo>
                  <a:cubicBezTo>
                    <a:pt x="2270" y="4"/>
                    <a:pt x="2234" y="4"/>
                    <a:pt x="2201" y="4"/>
                  </a:cubicBezTo>
                  <a:cubicBezTo>
                    <a:pt x="2197" y="4"/>
                    <a:pt x="2197" y="4"/>
                    <a:pt x="2197" y="4"/>
                  </a:cubicBezTo>
                  <a:cubicBezTo>
                    <a:pt x="2127" y="2"/>
                    <a:pt x="2073" y="1"/>
                    <a:pt x="2010" y="7"/>
                  </a:cubicBezTo>
                  <a:cubicBezTo>
                    <a:pt x="1960" y="13"/>
                    <a:pt x="1907" y="24"/>
                    <a:pt x="1857" y="39"/>
                  </a:cubicBezTo>
                  <a:cubicBezTo>
                    <a:pt x="1798" y="56"/>
                    <a:pt x="1744" y="80"/>
                    <a:pt x="1695" y="108"/>
                  </a:cubicBezTo>
                  <a:cubicBezTo>
                    <a:pt x="1629" y="146"/>
                    <a:pt x="1568" y="197"/>
                    <a:pt x="1509" y="245"/>
                  </a:cubicBezTo>
                  <a:cubicBezTo>
                    <a:pt x="1488" y="263"/>
                    <a:pt x="1466" y="282"/>
                    <a:pt x="1444" y="299"/>
                  </a:cubicBezTo>
                  <a:cubicBezTo>
                    <a:pt x="1340" y="381"/>
                    <a:pt x="1249" y="427"/>
                    <a:pt x="1164" y="440"/>
                  </a:cubicBezTo>
                  <a:cubicBezTo>
                    <a:pt x="1148" y="442"/>
                    <a:pt x="1132" y="444"/>
                    <a:pt x="1117" y="445"/>
                  </a:cubicBezTo>
                  <a:cubicBezTo>
                    <a:pt x="1106" y="446"/>
                    <a:pt x="1095" y="448"/>
                    <a:pt x="1084" y="449"/>
                  </a:cubicBezTo>
                  <a:cubicBezTo>
                    <a:pt x="1054" y="453"/>
                    <a:pt x="1025" y="460"/>
                    <a:pt x="996" y="467"/>
                  </a:cubicBezTo>
                  <a:cubicBezTo>
                    <a:pt x="982" y="471"/>
                    <a:pt x="968" y="474"/>
                    <a:pt x="954" y="477"/>
                  </a:cubicBezTo>
                  <a:cubicBezTo>
                    <a:pt x="901" y="488"/>
                    <a:pt x="851" y="491"/>
                    <a:pt x="802" y="493"/>
                  </a:cubicBezTo>
                  <a:cubicBezTo>
                    <a:pt x="712" y="498"/>
                    <a:pt x="627" y="502"/>
                    <a:pt x="542" y="559"/>
                  </a:cubicBezTo>
                  <a:cubicBezTo>
                    <a:pt x="521" y="573"/>
                    <a:pt x="503" y="589"/>
                    <a:pt x="488" y="603"/>
                  </a:cubicBezTo>
                  <a:cubicBezTo>
                    <a:pt x="452" y="637"/>
                    <a:pt x="421" y="682"/>
                    <a:pt x="395" y="736"/>
                  </a:cubicBezTo>
                  <a:cubicBezTo>
                    <a:pt x="373" y="783"/>
                    <a:pt x="355" y="837"/>
                    <a:pt x="344" y="893"/>
                  </a:cubicBezTo>
                  <a:cubicBezTo>
                    <a:pt x="337" y="928"/>
                    <a:pt x="331" y="964"/>
                    <a:pt x="326" y="999"/>
                  </a:cubicBezTo>
                  <a:cubicBezTo>
                    <a:pt x="312" y="1091"/>
                    <a:pt x="299" y="1179"/>
                    <a:pt x="254" y="1258"/>
                  </a:cubicBezTo>
                  <a:cubicBezTo>
                    <a:pt x="240" y="1284"/>
                    <a:pt x="219" y="1306"/>
                    <a:pt x="198" y="1329"/>
                  </a:cubicBezTo>
                  <a:cubicBezTo>
                    <a:pt x="184" y="1344"/>
                    <a:pt x="169" y="1359"/>
                    <a:pt x="157" y="1375"/>
                  </a:cubicBezTo>
                  <a:cubicBezTo>
                    <a:pt x="112" y="1434"/>
                    <a:pt x="81" y="1484"/>
                    <a:pt x="59" y="1533"/>
                  </a:cubicBezTo>
                  <a:cubicBezTo>
                    <a:pt x="16" y="1628"/>
                    <a:pt x="1" y="1730"/>
                    <a:pt x="12" y="1847"/>
                  </a:cubicBezTo>
                  <a:cubicBezTo>
                    <a:pt x="21" y="1947"/>
                    <a:pt x="49" y="2047"/>
                    <a:pt x="95" y="2146"/>
                  </a:cubicBezTo>
                  <a:cubicBezTo>
                    <a:pt x="114" y="2186"/>
                    <a:pt x="136" y="2227"/>
                    <a:pt x="163" y="2271"/>
                  </a:cubicBezTo>
                  <a:cubicBezTo>
                    <a:pt x="223" y="2370"/>
                    <a:pt x="284" y="2452"/>
                    <a:pt x="350" y="2523"/>
                  </a:cubicBezTo>
                  <a:cubicBezTo>
                    <a:pt x="425" y="2604"/>
                    <a:pt x="507" y="2671"/>
                    <a:pt x="595" y="2720"/>
                  </a:cubicBezTo>
                  <a:cubicBezTo>
                    <a:pt x="664" y="2759"/>
                    <a:pt x="737" y="2788"/>
                    <a:pt x="820" y="2807"/>
                  </a:cubicBezTo>
                  <a:cubicBezTo>
                    <a:pt x="892" y="2824"/>
                    <a:pt x="968" y="2832"/>
                    <a:pt x="1050" y="2832"/>
                  </a:cubicBezTo>
                  <a:cubicBezTo>
                    <a:pt x="1055" y="2832"/>
                    <a:pt x="1061" y="2832"/>
                    <a:pt x="1067" y="2832"/>
                  </a:cubicBezTo>
                  <a:cubicBezTo>
                    <a:pt x="1154" y="2831"/>
                    <a:pt x="1240" y="2820"/>
                    <a:pt x="1313" y="2811"/>
                  </a:cubicBezTo>
                  <a:cubicBezTo>
                    <a:pt x="1361" y="2804"/>
                    <a:pt x="1410" y="2797"/>
                    <a:pt x="1461" y="2790"/>
                  </a:cubicBezTo>
                  <a:cubicBezTo>
                    <a:pt x="1570" y="2774"/>
                    <a:pt x="1683" y="2757"/>
                    <a:pt x="1805" y="2746"/>
                  </a:cubicBezTo>
                  <a:cubicBezTo>
                    <a:pt x="1889" y="2737"/>
                    <a:pt x="1972" y="2719"/>
                    <a:pt x="2051" y="2690"/>
                  </a:cubicBezTo>
                  <a:cubicBezTo>
                    <a:pt x="2072" y="2682"/>
                    <a:pt x="2092" y="2674"/>
                    <a:pt x="2111" y="2666"/>
                  </a:cubicBezTo>
                  <a:cubicBezTo>
                    <a:pt x="2240" y="2609"/>
                    <a:pt x="2363" y="2522"/>
                    <a:pt x="2481" y="2437"/>
                  </a:cubicBezTo>
                  <a:cubicBezTo>
                    <a:pt x="2494" y="2428"/>
                    <a:pt x="2507" y="2419"/>
                    <a:pt x="2520" y="2410"/>
                  </a:cubicBezTo>
                  <a:cubicBezTo>
                    <a:pt x="2656" y="2314"/>
                    <a:pt x="2798" y="2214"/>
                    <a:pt x="2918" y="2095"/>
                  </a:cubicBezTo>
                  <a:cubicBezTo>
                    <a:pt x="2964" y="2049"/>
                    <a:pt x="3006" y="2000"/>
                    <a:pt x="3044" y="1949"/>
                  </a:cubicBezTo>
                  <a:cubicBezTo>
                    <a:pt x="3082" y="1898"/>
                    <a:pt x="3114" y="1845"/>
                    <a:pt x="3141" y="1791"/>
                  </a:cubicBezTo>
                  <a:cubicBezTo>
                    <a:pt x="3197" y="1678"/>
                    <a:pt x="3227" y="1566"/>
                    <a:pt x="3228" y="1456"/>
                  </a:cubicBezTo>
                  <a:cubicBezTo>
                    <a:pt x="3229" y="1398"/>
                    <a:pt x="3222" y="1340"/>
                    <a:pt x="3208" y="1281"/>
                  </a:cubicBezTo>
                  <a:cubicBezTo>
                    <a:pt x="3196" y="1229"/>
                    <a:pt x="3178" y="1176"/>
                    <a:pt x="3154" y="1117"/>
                  </a:cubicBezTo>
                  <a:cubicBezTo>
                    <a:pt x="3125" y="1049"/>
                    <a:pt x="3091" y="981"/>
                    <a:pt x="3059" y="916"/>
                  </a:cubicBezTo>
                  <a:cubicBezTo>
                    <a:pt x="3025" y="847"/>
                    <a:pt x="2990" y="776"/>
                    <a:pt x="2960" y="705"/>
                  </a:cubicBezTo>
                  <a:cubicBezTo>
                    <a:pt x="2946" y="671"/>
                    <a:pt x="2934" y="638"/>
                    <a:pt x="2923" y="606"/>
                  </a:cubicBezTo>
                  <a:cubicBezTo>
                    <a:pt x="2910" y="567"/>
                    <a:pt x="2898" y="527"/>
                    <a:pt x="2887" y="488"/>
                  </a:cubicBezTo>
                  <a:cubicBezTo>
                    <a:pt x="2858" y="390"/>
                    <a:pt x="2829" y="288"/>
                    <a:pt x="2774" y="203"/>
                  </a:cubicBezTo>
                  <a:cubicBezTo>
                    <a:pt x="2711" y="105"/>
                    <a:pt x="2617" y="37"/>
                    <a:pt x="2509" y="13"/>
                  </a:cubicBezTo>
                  <a:cubicBezTo>
                    <a:pt x="2478" y="7"/>
                    <a:pt x="2445" y="3"/>
                    <a:pt x="2403" y="2"/>
                  </a:cubicBezTo>
                  <a:cubicBezTo>
                    <a:pt x="2395" y="2"/>
                    <a:pt x="2387" y="2"/>
                    <a:pt x="2378" y="2"/>
                  </a:cubicBezTo>
                  <a:cubicBezTo>
                    <a:pt x="2372" y="2"/>
                    <a:pt x="2366" y="2"/>
                    <a:pt x="2359" y="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3" name="Freeform 30">
              <a:extLst>
                <a:ext uri="{FF2B5EF4-FFF2-40B4-BE49-F238E27FC236}">
                  <a16:creationId xmlns:a16="http://schemas.microsoft.com/office/drawing/2014/main" id="{D90FE0E9-82FF-4FFF-A163-F2680442D06D}"/>
                </a:ext>
              </a:extLst>
            </p:cNvPr>
            <p:cNvSpPr>
              <a:spLocks noEditPoints="1"/>
            </p:cNvSpPr>
            <p:nvPr/>
          </p:nvSpPr>
          <p:spPr bwMode="auto">
            <a:xfrm>
              <a:off x="4527" y="1278"/>
              <a:ext cx="2456" cy="2178"/>
            </a:xfrm>
            <a:custGeom>
              <a:avLst/>
              <a:gdLst>
                <a:gd name="T0" fmla="*/ 620 w 3319"/>
                <a:gd name="T1" fmla="*/ 2810 h 2943"/>
                <a:gd name="T2" fmla="*/ 92 w 3319"/>
                <a:gd name="T3" fmla="*/ 2218 h 2943"/>
                <a:gd name="T4" fmla="*/ 59 w 3319"/>
                <a:gd name="T5" fmla="*/ 1574 h 2943"/>
                <a:gd name="T6" fmla="*/ 211 w 3319"/>
                <a:gd name="T7" fmla="*/ 1359 h 2943"/>
                <a:gd name="T8" fmla="*/ 343 w 3319"/>
                <a:gd name="T9" fmla="*/ 1020 h 2943"/>
                <a:gd name="T10" fmla="*/ 404 w 3319"/>
                <a:gd name="T11" fmla="*/ 760 h 2943"/>
                <a:gd name="T12" fmla="*/ 540 w 3319"/>
                <a:gd name="T13" fmla="*/ 578 h 2943"/>
                <a:gd name="T14" fmla="*/ 938 w 3319"/>
                <a:gd name="T15" fmla="*/ 471 h 2943"/>
                <a:gd name="T16" fmla="*/ 1074 w 3319"/>
                <a:gd name="T17" fmla="*/ 439 h 2943"/>
                <a:gd name="T18" fmla="*/ 1159 w 3319"/>
                <a:gd name="T19" fmla="*/ 434 h 2943"/>
                <a:gd name="T20" fmla="*/ 1511 w 3319"/>
                <a:gd name="T21" fmla="*/ 233 h 2943"/>
                <a:gd name="T22" fmla="*/ 1884 w 3319"/>
                <a:gd name="T23" fmla="*/ 16 h 2943"/>
                <a:gd name="T24" fmla="*/ 2043 w 3319"/>
                <a:gd name="T25" fmla="*/ 1 h 2943"/>
                <a:gd name="T26" fmla="*/ 2232 w 3319"/>
                <a:gd name="T27" fmla="*/ 21 h 2943"/>
                <a:gd name="T28" fmla="*/ 2442 w 3319"/>
                <a:gd name="T29" fmla="*/ 23 h 2943"/>
                <a:gd name="T30" fmla="*/ 2553 w 3319"/>
                <a:gd name="T31" fmla="*/ 31 h 2943"/>
                <a:gd name="T32" fmla="*/ 2963 w 3319"/>
                <a:gd name="T33" fmla="*/ 524 h 2943"/>
                <a:gd name="T34" fmla="*/ 3032 w 3319"/>
                <a:gd name="T35" fmla="*/ 736 h 2943"/>
                <a:gd name="T36" fmla="*/ 3230 w 3319"/>
                <a:gd name="T37" fmla="*/ 1165 h 2943"/>
                <a:gd name="T38" fmla="*/ 3299 w 3319"/>
                <a:gd name="T39" fmla="*/ 1695 h 2943"/>
                <a:gd name="T40" fmla="*/ 3140 w 3319"/>
                <a:gd name="T41" fmla="*/ 2039 h 2943"/>
                <a:gd name="T42" fmla="*/ 2628 w 3319"/>
                <a:gd name="T43" fmla="*/ 2497 h 2943"/>
                <a:gd name="T44" fmla="*/ 2517 w 3319"/>
                <a:gd name="T45" fmla="*/ 2577 h 2943"/>
                <a:gd name="T46" fmla="*/ 2099 w 3319"/>
                <a:gd name="T47" fmla="*/ 2833 h 2943"/>
                <a:gd name="T48" fmla="*/ 1687 w 3319"/>
                <a:gd name="T49" fmla="*/ 2909 h 2943"/>
                <a:gd name="T50" fmla="*/ 1188 w 3319"/>
                <a:gd name="T51" fmla="*/ 2939 h 2943"/>
                <a:gd name="T52" fmla="*/ 2442 w 3319"/>
                <a:gd name="T53" fmla="*/ 24 h 2943"/>
                <a:gd name="T54" fmla="*/ 2232 w 3319"/>
                <a:gd name="T55" fmla="*/ 22 h 2943"/>
                <a:gd name="T56" fmla="*/ 2043 w 3319"/>
                <a:gd name="T57" fmla="*/ 2 h 2943"/>
                <a:gd name="T58" fmla="*/ 1713 w 3319"/>
                <a:gd name="T59" fmla="*/ 80 h 2943"/>
                <a:gd name="T60" fmla="*/ 1453 w 3319"/>
                <a:gd name="T61" fmla="*/ 286 h 2943"/>
                <a:gd name="T62" fmla="*/ 1115 w 3319"/>
                <a:gd name="T63" fmla="*/ 437 h 2943"/>
                <a:gd name="T64" fmla="*/ 971 w 3319"/>
                <a:gd name="T65" fmla="*/ 463 h 2943"/>
                <a:gd name="T66" fmla="*/ 794 w 3319"/>
                <a:gd name="T67" fmla="*/ 496 h 2943"/>
                <a:gd name="T68" fmla="*/ 490 w 3319"/>
                <a:gd name="T69" fmla="*/ 625 h 2943"/>
                <a:gd name="T70" fmla="*/ 358 w 3319"/>
                <a:gd name="T71" fmla="*/ 921 h 2943"/>
                <a:gd name="T72" fmla="*/ 272 w 3319"/>
                <a:gd name="T73" fmla="*/ 1290 h 2943"/>
                <a:gd name="T74" fmla="*/ 165 w 3319"/>
                <a:gd name="T75" fmla="*/ 1409 h 2943"/>
                <a:gd name="T76" fmla="*/ 11 w 3319"/>
                <a:gd name="T77" fmla="*/ 1904 h 2943"/>
                <a:gd name="T78" fmla="*/ 162 w 3319"/>
                <a:gd name="T79" fmla="*/ 2348 h 2943"/>
                <a:gd name="T80" fmla="*/ 850 w 3319"/>
                <a:gd name="T81" fmla="*/ 2899 h 2943"/>
                <a:gd name="T82" fmla="*/ 1687 w 3319"/>
                <a:gd name="T83" fmla="*/ 2908 h 2943"/>
                <a:gd name="T84" fmla="*/ 2099 w 3319"/>
                <a:gd name="T85" fmla="*/ 2833 h 2943"/>
                <a:gd name="T86" fmla="*/ 2517 w 3319"/>
                <a:gd name="T87" fmla="*/ 2576 h 2943"/>
                <a:gd name="T88" fmla="*/ 2628 w 3319"/>
                <a:gd name="T89" fmla="*/ 2496 h 2943"/>
                <a:gd name="T90" fmla="*/ 3139 w 3319"/>
                <a:gd name="T91" fmla="*/ 2038 h 2943"/>
                <a:gd name="T92" fmla="*/ 3299 w 3319"/>
                <a:gd name="T93" fmla="*/ 1694 h 2943"/>
                <a:gd name="T94" fmla="*/ 3230 w 3319"/>
                <a:gd name="T95" fmla="*/ 1166 h 2943"/>
                <a:gd name="T96" fmla="*/ 3031 w 3319"/>
                <a:gd name="T97" fmla="*/ 736 h 2943"/>
                <a:gd name="T98" fmla="*/ 2962 w 3319"/>
                <a:gd name="T99" fmla="*/ 524 h 2943"/>
                <a:gd name="T100" fmla="*/ 2553 w 3319"/>
                <a:gd name="T101" fmla="*/ 31 h 2943"/>
                <a:gd name="T102" fmla="*/ 2442 w 3319"/>
                <a:gd name="T103" fmla="*/ 24 h 2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19" h="2943">
                  <a:moveTo>
                    <a:pt x="850" y="2900"/>
                  </a:moveTo>
                  <a:cubicBezTo>
                    <a:pt x="763" y="2877"/>
                    <a:pt x="690" y="2849"/>
                    <a:pt x="620" y="2810"/>
                  </a:cubicBezTo>
                  <a:cubicBezTo>
                    <a:pt x="444" y="2714"/>
                    <a:pt x="289" y="2558"/>
                    <a:pt x="161" y="2348"/>
                  </a:cubicBezTo>
                  <a:cubicBezTo>
                    <a:pt x="134" y="2303"/>
                    <a:pt x="111" y="2260"/>
                    <a:pt x="92" y="2218"/>
                  </a:cubicBezTo>
                  <a:cubicBezTo>
                    <a:pt x="47" y="2117"/>
                    <a:pt x="19" y="2011"/>
                    <a:pt x="10" y="1904"/>
                  </a:cubicBezTo>
                  <a:cubicBezTo>
                    <a:pt x="0" y="1779"/>
                    <a:pt x="16" y="1672"/>
                    <a:pt x="59" y="1574"/>
                  </a:cubicBezTo>
                  <a:cubicBezTo>
                    <a:pt x="83" y="1521"/>
                    <a:pt x="117" y="1467"/>
                    <a:pt x="164" y="1408"/>
                  </a:cubicBezTo>
                  <a:cubicBezTo>
                    <a:pt x="178" y="1391"/>
                    <a:pt x="195" y="1375"/>
                    <a:pt x="211" y="1359"/>
                  </a:cubicBezTo>
                  <a:cubicBezTo>
                    <a:pt x="235" y="1337"/>
                    <a:pt x="257" y="1316"/>
                    <a:pt x="272" y="1290"/>
                  </a:cubicBezTo>
                  <a:cubicBezTo>
                    <a:pt x="318" y="1210"/>
                    <a:pt x="330" y="1117"/>
                    <a:pt x="343" y="1020"/>
                  </a:cubicBezTo>
                  <a:cubicBezTo>
                    <a:pt x="347" y="987"/>
                    <a:pt x="352" y="954"/>
                    <a:pt x="357" y="920"/>
                  </a:cubicBezTo>
                  <a:cubicBezTo>
                    <a:pt x="367" y="864"/>
                    <a:pt x="383" y="808"/>
                    <a:pt x="404" y="760"/>
                  </a:cubicBezTo>
                  <a:cubicBezTo>
                    <a:pt x="427" y="705"/>
                    <a:pt x="456" y="660"/>
                    <a:pt x="490" y="625"/>
                  </a:cubicBezTo>
                  <a:cubicBezTo>
                    <a:pt x="505" y="609"/>
                    <a:pt x="521" y="592"/>
                    <a:pt x="540" y="578"/>
                  </a:cubicBezTo>
                  <a:cubicBezTo>
                    <a:pt x="622" y="516"/>
                    <a:pt x="705" y="506"/>
                    <a:pt x="794" y="496"/>
                  </a:cubicBezTo>
                  <a:cubicBezTo>
                    <a:pt x="840" y="490"/>
                    <a:pt x="888" y="484"/>
                    <a:pt x="938" y="471"/>
                  </a:cubicBezTo>
                  <a:cubicBezTo>
                    <a:pt x="949" y="468"/>
                    <a:pt x="959" y="465"/>
                    <a:pt x="970" y="462"/>
                  </a:cubicBezTo>
                  <a:cubicBezTo>
                    <a:pt x="1004" y="452"/>
                    <a:pt x="1038" y="442"/>
                    <a:pt x="1074" y="439"/>
                  </a:cubicBezTo>
                  <a:cubicBezTo>
                    <a:pt x="1088" y="438"/>
                    <a:pt x="1102" y="437"/>
                    <a:pt x="1115" y="436"/>
                  </a:cubicBezTo>
                  <a:cubicBezTo>
                    <a:pt x="1129" y="436"/>
                    <a:pt x="1144" y="435"/>
                    <a:pt x="1159" y="434"/>
                  </a:cubicBezTo>
                  <a:cubicBezTo>
                    <a:pt x="1249" y="425"/>
                    <a:pt x="1345" y="376"/>
                    <a:pt x="1453" y="285"/>
                  </a:cubicBezTo>
                  <a:cubicBezTo>
                    <a:pt x="1472" y="268"/>
                    <a:pt x="1492" y="250"/>
                    <a:pt x="1511" y="233"/>
                  </a:cubicBezTo>
                  <a:cubicBezTo>
                    <a:pt x="1574" y="177"/>
                    <a:pt x="1639" y="120"/>
                    <a:pt x="1713" y="79"/>
                  </a:cubicBezTo>
                  <a:cubicBezTo>
                    <a:pt x="1764" y="51"/>
                    <a:pt x="1822" y="30"/>
                    <a:pt x="1884" y="16"/>
                  </a:cubicBezTo>
                  <a:cubicBezTo>
                    <a:pt x="1932" y="6"/>
                    <a:pt x="1981" y="1"/>
                    <a:pt x="2026" y="1"/>
                  </a:cubicBezTo>
                  <a:cubicBezTo>
                    <a:pt x="2032" y="1"/>
                    <a:pt x="2037" y="1"/>
                    <a:pt x="2043" y="1"/>
                  </a:cubicBezTo>
                  <a:cubicBezTo>
                    <a:pt x="2082" y="2"/>
                    <a:pt x="2119" y="7"/>
                    <a:pt x="2157" y="12"/>
                  </a:cubicBezTo>
                  <a:cubicBezTo>
                    <a:pt x="2180" y="15"/>
                    <a:pt x="2204" y="18"/>
                    <a:pt x="2232" y="21"/>
                  </a:cubicBezTo>
                  <a:cubicBezTo>
                    <a:pt x="2284" y="26"/>
                    <a:pt x="2341" y="25"/>
                    <a:pt x="2396" y="24"/>
                  </a:cubicBezTo>
                  <a:cubicBezTo>
                    <a:pt x="2411" y="23"/>
                    <a:pt x="2427" y="23"/>
                    <a:pt x="2442" y="23"/>
                  </a:cubicBezTo>
                  <a:cubicBezTo>
                    <a:pt x="2443" y="23"/>
                    <a:pt x="2444" y="23"/>
                    <a:pt x="2445" y="23"/>
                  </a:cubicBezTo>
                  <a:cubicBezTo>
                    <a:pt x="2490" y="23"/>
                    <a:pt x="2523" y="25"/>
                    <a:pt x="2553" y="31"/>
                  </a:cubicBezTo>
                  <a:cubicBezTo>
                    <a:pt x="2669" y="51"/>
                    <a:pt x="2771" y="116"/>
                    <a:pt x="2839" y="216"/>
                  </a:cubicBezTo>
                  <a:cubicBezTo>
                    <a:pt x="2901" y="307"/>
                    <a:pt x="2932" y="417"/>
                    <a:pt x="2963" y="524"/>
                  </a:cubicBezTo>
                  <a:cubicBezTo>
                    <a:pt x="2973" y="560"/>
                    <a:pt x="2984" y="597"/>
                    <a:pt x="2995" y="633"/>
                  </a:cubicBezTo>
                  <a:cubicBezTo>
                    <a:pt x="3006" y="667"/>
                    <a:pt x="3019" y="702"/>
                    <a:pt x="3032" y="736"/>
                  </a:cubicBezTo>
                  <a:cubicBezTo>
                    <a:pt x="3065" y="819"/>
                    <a:pt x="3105" y="902"/>
                    <a:pt x="3145" y="982"/>
                  </a:cubicBezTo>
                  <a:cubicBezTo>
                    <a:pt x="3174" y="1042"/>
                    <a:pt x="3204" y="1104"/>
                    <a:pt x="3230" y="1165"/>
                  </a:cubicBezTo>
                  <a:cubicBezTo>
                    <a:pt x="3287" y="1297"/>
                    <a:pt x="3314" y="1404"/>
                    <a:pt x="3318" y="1515"/>
                  </a:cubicBezTo>
                  <a:cubicBezTo>
                    <a:pt x="3319" y="1573"/>
                    <a:pt x="3313" y="1634"/>
                    <a:pt x="3299" y="1695"/>
                  </a:cubicBezTo>
                  <a:cubicBezTo>
                    <a:pt x="3286" y="1753"/>
                    <a:pt x="3265" y="1813"/>
                    <a:pt x="3238" y="1871"/>
                  </a:cubicBezTo>
                  <a:cubicBezTo>
                    <a:pt x="3212" y="1928"/>
                    <a:pt x="3178" y="1984"/>
                    <a:pt x="3140" y="2039"/>
                  </a:cubicBezTo>
                  <a:cubicBezTo>
                    <a:pt x="3102" y="2092"/>
                    <a:pt x="3058" y="2144"/>
                    <a:pt x="3010" y="2192"/>
                  </a:cubicBezTo>
                  <a:cubicBezTo>
                    <a:pt x="2896" y="2307"/>
                    <a:pt x="2760" y="2403"/>
                    <a:pt x="2628" y="2497"/>
                  </a:cubicBezTo>
                  <a:cubicBezTo>
                    <a:pt x="2616" y="2506"/>
                    <a:pt x="2603" y="2514"/>
                    <a:pt x="2591" y="2523"/>
                  </a:cubicBezTo>
                  <a:cubicBezTo>
                    <a:pt x="2566" y="2541"/>
                    <a:pt x="2541" y="2559"/>
                    <a:pt x="2517" y="2577"/>
                  </a:cubicBezTo>
                  <a:cubicBezTo>
                    <a:pt x="2403" y="2660"/>
                    <a:pt x="2286" y="2745"/>
                    <a:pt x="2162" y="2805"/>
                  </a:cubicBezTo>
                  <a:cubicBezTo>
                    <a:pt x="2142" y="2815"/>
                    <a:pt x="2122" y="2824"/>
                    <a:pt x="2099" y="2833"/>
                  </a:cubicBezTo>
                  <a:cubicBezTo>
                    <a:pt x="2012" y="2869"/>
                    <a:pt x="1924" y="2890"/>
                    <a:pt x="1838" y="2897"/>
                  </a:cubicBezTo>
                  <a:cubicBezTo>
                    <a:pt x="1787" y="2901"/>
                    <a:pt x="1736" y="2905"/>
                    <a:pt x="1687" y="2909"/>
                  </a:cubicBezTo>
                  <a:cubicBezTo>
                    <a:pt x="1565" y="2919"/>
                    <a:pt x="1450" y="2928"/>
                    <a:pt x="1343" y="2934"/>
                  </a:cubicBezTo>
                  <a:cubicBezTo>
                    <a:pt x="1289" y="2937"/>
                    <a:pt x="1238" y="2939"/>
                    <a:pt x="1188" y="2939"/>
                  </a:cubicBezTo>
                  <a:cubicBezTo>
                    <a:pt x="1073" y="2939"/>
                    <a:pt x="964" y="2929"/>
                    <a:pt x="850" y="2900"/>
                  </a:cubicBezTo>
                  <a:moveTo>
                    <a:pt x="2442" y="24"/>
                  </a:moveTo>
                  <a:cubicBezTo>
                    <a:pt x="2427" y="24"/>
                    <a:pt x="2411" y="24"/>
                    <a:pt x="2396" y="24"/>
                  </a:cubicBezTo>
                  <a:cubicBezTo>
                    <a:pt x="2341" y="26"/>
                    <a:pt x="2284" y="27"/>
                    <a:pt x="2232" y="22"/>
                  </a:cubicBezTo>
                  <a:cubicBezTo>
                    <a:pt x="2204" y="19"/>
                    <a:pt x="2180" y="16"/>
                    <a:pt x="2157" y="13"/>
                  </a:cubicBezTo>
                  <a:cubicBezTo>
                    <a:pt x="2119" y="8"/>
                    <a:pt x="2082" y="3"/>
                    <a:pt x="2043" y="2"/>
                  </a:cubicBezTo>
                  <a:cubicBezTo>
                    <a:pt x="1992" y="0"/>
                    <a:pt x="1938" y="6"/>
                    <a:pt x="1884" y="17"/>
                  </a:cubicBezTo>
                  <a:cubicBezTo>
                    <a:pt x="1822" y="31"/>
                    <a:pt x="1765" y="52"/>
                    <a:pt x="1713" y="80"/>
                  </a:cubicBezTo>
                  <a:cubicBezTo>
                    <a:pt x="1640" y="120"/>
                    <a:pt x="1575" y="178"/>
                    <a:pt x="1512" y="234"/>
                  </a:cubicBezTo>
                  <a:cubicBezTo>
                    <a:pt x="1493" y="251"/>
                    <a:pt x="1473" y="269"/>
                    <a:pt x="1453" y="286"/>
                  </a:cubicBezTo>
                  <a:cubicBezTo>
                    <a:pt x="1345" y="377"/>
                    <a:pt x="1249" y="425"/>
                    <a:pt x="1159" y="434"/>
                  </a:cubicBezTo>
                  <a:cubicBezTo>
                    <a:pt x="1144" y="436"/>
                    <a:pt x="1129" y="437"/>
                    <a:pt x="1115" y="437"/>
                  </a:cubicBezTo>
                  <a:cubicBezTo>
                    <a:pt x="1102" y="438"/>
                    <a:pt x="1088" y="438"/>
                    <a:pt x="1074" y="440"/>
                  </a:cubicBezTo>
                  <a:cubicBezTo>
                    <a:pt x="1038" y="443"/>
                    <a:pt x="1004" y="453"/>
                    <a:pt x="971" y="463"/>
                  </a:cubicBezTo>
                  <a:cubicBezTo>
                    <a:pt x="960" y="466"/>
                    <a:pt x="949" y="469"/>
                    <a:pt x="939" y="472"/>
                  </a:cubicBezTo>
                  <a:cubicBezTo>
                    <a:pt x="888" y="485"/>
                    <a:pt x="840" y="491"/>
                    <a:pt x="794" y="496"/>
                  </a:cubicBezTo>
                  <a:cubicBezTo>
                    <a:pt x="705" y="507"/>
                    <a:pt x="622" y="517"/>
                    <a:pt x="540" y="579"/>
                  </a:cubicBezTo>
                  <a:cubicBezTo>
                    <a:pt x="522" y="593"/>
                    <a:pt x="505" y="609"/>
                    <a:pt x="490" y="625"/>
                  </a:cubicBezTo>
                  <a:cubicBezTo>
                    <a:pt x="456" y="660"/>
                    <a:pt x="428" y="706"/>
                    <a:pt x="404" y="760"/>
                  </a:cubicBezTo>
                  <a:cubicBezTo>
                    <a:pt x="384" y="808"/>
                    <a:pt x="368" y="864"/>
                    <a:pt x="358" y="921"/>
                  </a:cubicBezTo>
                  <a:cubicBezTo>
                    <a:pt x="352" y="954"/>
                    <a:pt x="348" y="987"/>
                    <a:pt x="344" y="1020"/>
                  </a:cubicBezTo>
                  <a:cubicBezTo>
                    <a:pt x="331" y="1117"/>
                    <a:pt x="319" y="1210"/>
                    <a:pt x="272" y="1290"/>
                  </a:cubicBezTo>
                  <a:cubicBezTo>
                    <a:pt x="258" y="1316"/>
                    <a:pt x="235" y="1337"/>
                    <a:pt x="212" y="1360"/>
                  </a:cubicBezTo>
                  <a:cubicBezTo>
                    <a:pt x="196" y="1375"/>
                    <a:pt x="179" y="1391"/>
                    <a:pt x="165" y="1409"/>
                  </a:cubicBezTo>
                  <a:cubicBezTo>
                    <a:pt x="118" y="1467"/>
                    <a:pt x="84" y="1522"/>
                    <a:pt x="60" y="1575"/>
                  </a:cubicBezTo>
                  <a:cubicBezTo>
                    <a:pt x="17" y="1672"/>
                    <a:pt x="1" y="1779"/>
                    <a:pt x="11" y="1904"/>
                  </a:cubicBezTo>
                  <a:cubicBezTo>
                    <a:pt x="20" y="2011"/>
                    <a:pt x="47" y="2117"/>
                    <a:pt x="93" y="2217"/>
                  </a:cubicBezTo>
                  <a:cubicBezTo>
                    <a:pt x="112" y="2260"/>
                    <a:pt x="134" y="2303"/>
                    <a:pt x="162" y="2348"/>
                  </a:cubicBezTo>
                  <a:cubicBezTo>
                    <a:pt x="290" y="2558"/>
                    <a:pt x="444" y="2713"/>
                    <a:pt x="620" y="2810"/>
                  </a:cubicBezTo>
                  <a:cubicBezTo>
                    <a:pt x="690" y="2848"/>
                    <a:pt x="763" y="2876"/>
                    <a:pt x="850" y="2899"/>
                  </a:cubicBezTo>
                  <a:cubicBezTo>
                    <a:pt x="1014" y="2941"/>
                    <a:pt x="1166" y="2943"/>
                    <a:pt x="1343" y="2933"/>
                  </a:cubicBezTo>
                  <a:cubicBezTo>
                    <a:pt x="1450" y="2928"/>
                    <a:pt x="1565" y="2918"/>
                    <a:pt x="1687" y="2908"/>
                  </a:cubicBezTo>
                  <a:cubicBezTo>
                    <a:pt x="1736" y="2904"/>
                    <a:pt x="1787" y="2900"/>
                    <a:pt x="1838" y="2896"/>
                  </a:cubicBezTo>
                  <a:cubicBezTo>
                    <a:pt x="1924" y="2889"/>
                    <a:pt x="2012" y="2868"/>
                    <a:pt x="2099" y="2833"/>
                  </a:cubicBezTo>
                  <a:cubicBezTo>
                    <a:pt x="2121" y="2823"/>
                    <a:pt x="2142" y="2814"/>
                    <a:pt x="2162" y="2804"/>
                  </a:cubicBezTo>
                  <a:cubicBezTo>
                    <a:pt x="2285" y="2745"/>
                    <a:pt x="2403" y="2659"/>
                    <a:pt x="2517" y="2576"/>
                  </a:cubicBezTo>
                  <a:cubicBezTo>
                    <a:pt x="2541" y="2558"/>
                    <a:pt x="2566" y="2540"/>
                    <a:pt x="2591" y="2523"/>
                  </a:cubicBezTo>
                  <a:cubicBezTo>
                    <a:pt x="2603" y="2514"/>
                    <a:pt x="2615" y="2505"/>
                    <a:pt x="2628" y="2496"/>
                  </a:cubicBezTo>
                  <a:cubicBezTo>
                    <a:pt x="2759" y="2403"/>
                    <a:pt x="2895" y="2306"/>
                    <a:pt x="3009" y="2191"/>
                  </a:cubicBezTo>
                  <a:cubicBezTo>
                    <a:pt x="3057" y="2143"/>
                    <a:pt x="3101" y="2092"/>
                    <a:pt x="3139" y="2038"/>
                  </a:cubicBezTo>
                  <a:cubicBezTo>
                    <a:pt x="3178" y="1984"/>
                    <a:pt x="3211" y="1928"/>
                    <a:pt x="3237" y="1871"/>
                  </a:cubicBezTo>
                  <a:cubicBezTo>
                    <a:pt x="3265" y="1812"/>
                    <a:pt x="3285" y="1753"/>
                    <a:pt x="3299" y="1694"/>
                  </a:cubicBezTo>
                  <a:cubicBezTo>
                    <a:pt x="3312" y="1634"/>
                    <a:pt x="3318" y="1573"/>
                    <a:pt x="3317" y="1515"/>
                  </a:cubicBezTo>
                  <a:cubicBezTo>
                    <a:pt x="3314" y="1404"/>
                    <a:pt x="3287" y="1297"/>
                    <a:pt x="3230" y="1166"/>
                  </a:cubicBezTo>
                  <a:cubicBezTo>
                    <a:pt x="3203" y="1104"/>
                    <a:pt x="3173" y="1043"/>
                    <a:pt x="3144" y="983"/>
                  </a:cubicBezTo>
                  <a:cubicBezTo>
                    <a:pt x="3105" y="903"/>
                    <a:pt x="3064" y="820"/>
                    <a:pt x="3031" y="736"/>
                  </a:cubicBezTo>
                  <a:cubicBezTo>
                    <a:pt x="3018" y="702"/>
                    <a:pt x="3006" y="667"/>
                    <a:pt x="2994" y="633"/>
                  </a:cubicBezTo>
                  <a:cubicBezTo>
                    <a:pt x="2983" y="597"/>
                    <a:pt x="2972" y="560"/>
                    <a:pt x="2962" y="524"/>
                  </a:cubicBezTo>
                  <a:cubicBezTo>
                    <a:pt x="2932" y="417"/>
                    <a:pt x="2900" y="307"/>
                    <a:pt x="2838" y="217"/>
                  </a:cubicBezTo>
                  <a:cubicBezTo>
                    <a:pt x="2770" y="117"/>
                    <a:pt x="2669" y="51"/>
                    <a:pt x="2553" y="31"/>
                  </a:cubicBezTo>
                  <a:cubicBezTo>
                    <a:pt x="2523" y="26"/>
                    <a:pt x="2489" y="24"/>
                    <a:pt x="2445" y="24"/>
                  </a:cubicBezTo>
                  <a:lnTo>
                    <a:pt x="2442" y="24"/>
                  </a:lnTo>
                  <a:close/>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4" name="Freeform 31">
              <a:extLst>
                <a:ext uri="{FF2B5EF4-FFF2-40B4-BE49-F238E27FC236}">
                  <a16:creationId xmlns:a16="http://schemas.microsoft.com/office/drawing/2014/main" id="{C1490EA6-CA55-4EAE-ACF8-0A3E266BC1BD}"/>
                </a:ext>
              </a:extLst>
            </p:cNvPr>
            <p:cNvSpPr>
              <a:spLocks noEditPoints="1"/>
            </p:cNvSpPr>
            <p:nvPr/>
          </p:nvSpPr>
          <p:spPr bwMode="auto">
            <a:xfrm>
              <a:off x="4491" y="1205"/>
              <a:ext cx="2520" cy="2279"/>
            </a:xfrm>
            <a:custGeom>
              <a:avLst/>
              <a:gdLst>
                <a:gd name="T0" fmla="*/ 875 w 3405"/>
                <a:gd name="T1" fmla="*/ 3010 h 3079"/>
                <a:gd name="T2" fmla="*/ 365 w 3405"/>
                <a:gd name="T3" fmla="*/ 2713 h 3079"/>
                <a:gd name="T4" fmla="*/ 84 w 3405"/>
                <a:gd name="T5" fmla="*/ 2307 h 3079"/>
                <a:gd name="T6" fmla="*/ 8 w 3405"/>
                <a:gd name="T7" fmla="*/ 1807 h 3079"/>
                <a:gd name="T8" fmla="*/ 167 w 3405"/>
                <a:gd name="T9" fmla="*/ 1461 h 3079"/>
                <a:gd name="T10" fmla="*/ 285 w 3405"/>
                <a:gd name="T11" fmla="*/ 1341 h 3079"/>
                <a:gd name="T12" fmla="*/ 366 w 3405"/>
                <a:gd name="T13" fmla="*/ 967 h 3079"/>
                <a:gd name="T14" fmla="*/ 486 w 3405"/>
                <a:gd name="T15" fmla="*/ 665 h 3079"/>
                <a:gd name="T16" fmla="*/ 533 w 3405"/>
                <a:gd name="T17" fmla="*/ 616 h 3079"/>
                <a:gd name="T18" fmla="*/ 918 w 3405"/>
                <a:gd name="T19" fmla="*/ 484 h 3079"/>
                <a:gd name="T20" fmla="*/ 1060 w 3405"/>
                <a:gd name="T21" fmla="*/ 448 h 3079"/>
                <a:gd name="T22" fmla="*/ 1149 w 3405"/>
                <a:gd name="T23" fmla="*/ 447 h 3079"/>
                <a:gd name="T24" fmla="*/ 1456 w 3405"/>
                <a:gd name="T25" fmla="*/ 290 h 3079"/>
                <a:gd name="T26" fmla="*/ 1726 w 3405"/>
                <a:gd name="T27" fmla="*/ 70 h 3079"/>
                <a:gd name="T28" fmla="*/ 2157 w 3405"/>
                <a:gd name="T29" fmla="*/ 34 h 3079"/>
                <a:gd name="T30" fmla="*/ 2428 w 3405"/>
                <a:gd name="T31" fmla="*/ 65 h 3079"/>
                <a:gd name="T32" fmla="*/ 2476 w 3405"/>
                <a:gd name="T33" fmla="*/ 63 h 3079"/>
                <a:gd name="T34" fmla="*/ 2763 w 3405"/>
                <a:gd name="T35" fmla="*/ 125 h 3079"/>
                <a:gd name="T36" fmla="*/ 3032 w 3405"/>
                <a:gd name="T37" fmla="*/ 578 h 3079"/>
                <a:gd name="T38" fmla="*/ 3098 w 3405"/>
                <a:gd name="T39" fmla="*/ 786 h 3079"/>
                <a:gd name="T40" fmla="*/ 3301 w 3405"/>
                <a:gd name="T41" fmla="*/ 1232 h 3079"/>
                <a:gd name="T42" fmla="*/ 3401 w 3405"/>
                <a:gd name="T43" fmla="*/ 1592 h 3079"/>
                <a:gd name="T44" fmla="*/ 3329 w 3405"/>
                <a:gd name="T45" fmla="*/ 1969 h 3079"/>
                <a:gd name="T46" fmla="*/ 2722 w 3405"/>
                <a:gd name="T47" fmla="*/ 2607 h 3079"/>
                <a:gd name="T48" fmla="*/ 2553 w 3405"/>
                <a:gd name="T49" fmla="*/ 2731 h 3079"/>
                <a:gd name="T50" fmla="*/ 2142 w 3405"/>
                <a:gd name="T51" fmla="*/ 2995 h 3079"/>
                <a:gd name="T52" fmla="*/ 1503 w 3405"/>
                <a:gd name="T53" fmla="*/ 3077 h 3079"/>
                <a:gd name="T54" fmla="*/ 2476 w 3405"/>
                <a:gd name="T55" fmla="*/ 64 h 3079"/>
                <a:gd name="T56" fmla="*/ 2428 w 3405"/>
                <a:gd name="T57" fmla="*/ 66 h 3079"/>
                <a:gd name="T58" fmla="*/ 2156 w 3405"/>
                <a:gd name="T59" fmla="*/ 35 h 3079"/>
                <a:gd name="T60" fmla="*/ 1726 w 3405"/>
                <a:gd name="T61" fmla="*/ 70 h 3079"/>
                <a:gd name="T62" fmla="*/ 1456 w 3405"/>
                <a:gd name="T63" fmla="*/ 291 h 3079"/>
                <a:gd name="T64" fmla="*/ 1149 w 3405"/>
                <a:gd name="T65" fmla="*/ 448 h 3079"/>
                <a:gd name="T66" fmla="*/ 1060 w 3405"/>
                <a:gd name="T67" fmla="*/ 449 h 3079"/>
                <a:gd name="T68" fmla="*/ 918 w 3405"/>
                <a:gd name="T69" fmla="*/ 485 h 3079"/>
                <a:gd name="T70" fmla="*/ 534 w 3405"/>
                <a:gd name="T71" fmla="*/ 617 h 3079"/>
                <a:gd name="T72" fmla="*/ 487 w 3405"/>
                <a:gd name="T73" fmla="*/ 666 h 3079"/>
                <a:gd name="T74" fmla="*/ 367 w 3405"/>
                <a:gd name="T75" fmla="*/ 967 h 3079"/>
                <a:gd name="T76" fmla="*/ 285 w 3405"/>
                <a:gd name="T77" fmla="*/ 1341 h 3079"/>
                <a:gd name="T78" fmla="*/ 168 w 3405"/>
                <a:gd name="T79" fmla="*/ 1461 h 3079"/>
                <a:gd name="T80" fmla="*/ 9 w 3405"/>
                <a:gd name="T81" fmla="*/ 1807 h 3079"/>
                <a:gd name="T82" fmla="*/ 84 w 3405"/>
                <a:gd name="T83" fmla="*/ 2307 h 3079"/>
                <a:gd name="T84" fmla="*/ 366 w 3405"/>
                <a:gd name="T85" fmla="*/ 2713 h 3079"/>
                <a:gd name="T86" fmla="*/ 875 w 3405"/>
                <a:gd name="T87" fmla="*/ 3009 h 3079"/>
                <a:gd name="T88" fmla="*/ 1867 w 3405"/>
                <a:gd name="T89" fmla="*/ 3065 h 3079"/>
                <a:gd name="T90" fmla="*/ 2207 w 3405"/>
                <a:gd name="T91" fmla="*/ 2962 h 3079"/>
                <a:gd name="T92" fmla="*/ 2656 w 3405"/>
                <a:gd name="T93" fmla="*/ 2654 h 3079"/>
                <a:gd name="T94" fmla="*/ 3096 w 3405"/>
                <a:gd name="T95" fmla="*/ 2306 h 3079"/>
                <a:gd name="T96" fmla="*/ 3387 w 3405"/>
                <a:gd name="T97" fmla="*/ 1782 h 3079"/>
                <a:gd name="T98" fmla="*/ 3366 w 3405"/>
                <a:gd name="T99" fmla="*/ 1407 h 3079"/>
                <a:gd name="T100" fmla="*/ 3226 w 3405"/>
                <a:gd name="T101" fmla="*/ 1074 h 3079"/>
                <a:gd name="T102" fmla="*/ 3060 w 3405"/>
                <a:gd name="T103" fmla="*/ 679 h 3079"/>
                <a:gd name="T104" fmla="*/ 2897 w 3405"/>
                <a:gd name="T105" fmla="*/ 248 h 3079"/>
                <a:gd name="T106" fmla="*/ 2592 w 3405"/>
                <a:gd name="T107" fmla="*/ 68 h 3079"/>
                <a:gd name="T108" fmla="*/ 2476 w 3405"/>
                <a:gd name="T109" fmla="*/ 64 h 3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05" h="3079">
                  <a:moveTo>
                    <a:pt x="1367" y="3075"/>
                  </a:moveTo>
                  <a:cubicBezTo>
                    <a:pt x="1218" y="3072"/>
                    <a:pt x="1055" y="3061"/>
                    <a:pt x="875" y="3010"/>
                  </a:cubicBezTo>
                  <a:cubicBezTo>
                    <a:pt x="784" y="2984"/>
                    <a:pt x="709" y="2955"/>
                    <a:pt x="641" y="2919"/>
                  </a:cubicBezTo>
                  <a:cubicBezTo>
                    <a:pt x="542" y="2866"/>
                    <a:pt x="449" y="2797"/>
                    <a:pt x="365" y="2713"/>
                  </a:cubicBezTo>
                  <a:cubicBezTo>
                    <a:pt x="287" y="2636"/>
                    <a:pt x="217" y="2545"/>
                    <a:pt x="155" y="2444"/>
                  </a:cubicBezTo>
                  <a:cubicBezTo>
                    <a:pt x="127" y="2397"/>
                    <a:pt x="103" y="2352"/>
                    <a:pt x="84" y="2307"/>
                  </a:cubicBezTo>
                  <a:cubicBezTo>
                    <a:pt x="39" y="2205"/>
                    <a:pt x="13" y="2095"/>
                    <a:pt x="4" y="1979"/>
                  </a:cubicBezTo>
                  <a:cubicBezTo>
                    <a:pt x="0" y="1916"/>
                    <a:pt x="1" y="1860"/>
                    <a:pt x="8" y="1807"/>
                  </a:cubicBezTo>
                  <a:cubicBezTo>
                    <a:pt x="16" y="1745"/>
                    <a:pt x="32" y="1689"/>
                    <a:pt x="56" y="1635"/>
                  </a:cubicBezTo>
                  <a:cubicBezTo>
                    <a:pt x="81" y="1578"/>
                    <a:pt x="118" y="1519"/>
                    <a:pt x="167" y="1461"/>
                  </a:cubicBezTo>
                  <a:cubicBezTo>
                    <a:pt x="182" y="1442"/>
                    <a:pt x="201" y="1425"/>
                    <a:pt x="220" y="1409"/>
                  </a:cubicBezTo>
                  <a:cubicBezTo>
                    <a:pt x="245" y="1387"/>
                    <a:pt x="269" y="1367"/>
                    <a:pt x="285" y="1341"/>
                  </a:cubicBezTo>
                  <a:cubicBezTo>
                    <a:pt x="333" y="1259"/>
                    <a:pt x="344" y="1162"/>
                    <a:pt x="355" y="1059"/>
                  </a:cubicBezTo>
                  <a:cubicBezTo>
                    <a:pt x="358" y="1029"/>
                    <a:pt x="362" y="998"/>
                    <a:pt x="366" y="967"/>
                  </a:cubicBezTo>
                  <a:cubicBezTo>
                    <a:pt x="374" y="909"/>
                    <a:pt x="388" y="852"/>
                    <a:pt x="407" y="803"/>
                  </a:cubicBezTo>
                  <a:cubicBezTo>
                    <a:pt x="428" y="747"/>
                    <a:pt x="455" y="701"/>
                    <a:pt x="486" y="665"/>
                  </a:cubicBezTo>
                  <a:cubicBezTo>
                    <a:pt x="487" y="664"/>
                    <a:pt x="487" y="664"/>
                    <a:pt x="487" y="664"/>
                  </a:cubicBezTo>
                  <a:cubicBezTo>
                    <a:pt x="501" y="648"/>
                    <a:pt x="516" y="631"/>
                    <a:pt x="533" y="616"/>
                  </a:cubicBezTo>
                  <a:cubicBezTo>
                    <a:pt x="612" y="549"/>
                    <a:pt x="694" y="533"/>
                    <a:pt x="782" y="516"/>
                  </a:cubicBezTo>
                  <a:cubicBezTo>
                    <a:pt x="825" y="508"/>
                    <a:pt x="870" y="500"/>
                    <a:pt x="918" y="484"/>
                  </a:cubicBezTo>
                  <a:cubicBezTo>
                    <a:pt x="926" y="482"/>
                    <a:pt x="933" y="479"/>
                    <a:pt x="942" y="477"/>
                  </a:cubicBezTo>
                  <a:cubicBezTo>
                    <a:pt x="979" y="464"/>
                    <a:pt x="1018" y="451"/>
                    <a:pt x="1060" y="448"/>
                  </a:cubicBezTo>
                  <a:cubicBezTo>
                    <a:pt x="1075" y="447"/>
                    <a:pt x="1091" y="447"/>
                    <a:pt x="1106" y="447"/>
                  </a:cubicBezTo>
                  <a:cubicBezTo>
                    <a:pt x="1120" y="448"/>
                    <a:pt x="1134" y="448"/>
                    <a:pt x="1149" y="447"/>
                  </a:cubicBezTo>
                  <a:cubicBezTo>
                    <a:pt x="1201" y="444"/>
                    <a:pt x="1255" y="427"/>
                    <a:pt x="1312" y="396"/>
                  </a:cubicBezTo>
                  <a:cubicBezTo>
                    <a:pt x="1358" y="370"/>
                    <a:pt x="1405" y="336"/>
                    <a:pt x="1456" y="290"/>
                  </a:cubicBezTo>
                  <a:cubicBezTo>
                    <a:pt x="1474" y="274"/>
                    <a:pt x="1493" y="256"/>
                    <a:pt x="1511" y="239"/>
                  </a:cubicBezTo>
                  <a:cubicBezTo>
                    <a:pt x="1577" y="176"/>
                    <a:pt x="1645" y="112"/>
                    <a:pt x="1726" y="70"/>
                  </a:cubicBezTo>
                  <a:cubicBezTo>
                    <a:pt x="1847" y="7"/>
                    <a:pt x="1983" y="0"/>
                    <a:pt x="2070" y="14"/>
                  </a:cubicBezTo>
                  <a:cubicBezTo>
                    <a:pt x="2100" y="19"/>
                    <a:pt x="2128" y="26"/>
                    <a:pt x="2157" y="34"/>
                  </a:cubicBezTo>
                  <a:cubicBezTo>
                    <a:pt x="2187" y="42"/>
                    <a:pt x="2218" y="51"/>
                    <a:pt x="2257" y="57"/>
                  </a:cubicBezTo>
                  <a:cubicBezTo>
                    <a:pt x="2312" y="67"/>
                    <a:pt x="2374" y="67"/>
                    <a:pt x="2428" y="65"/>
                  </a:cubicBezTo>
                  <a:cubicBezTo>
                    <a:pt x="2435" y="65"/>
                    <a:pt x="2441" y="65"/>
                    <a:pt x="2447" y="64"/>
                  </a:cubicBezTo>
                  <a:cubicBezTo>
                    <a:pt x="2457" y="64"/>
                    <a:pt x="2467" y="64"/>
                    <a:pt x="2476" y="63"/>
                  </a:cubicBezTo>
                  <a:cubicBezTo>
                    <a:pt x="2514" y="62"/>
                    <a:pt x="2554" y="62"/>
                    <a:pt x="2592" y="67"/>
                  </a:cubicBezTo>
                  <a:cubicBezTo>
                    <a:pt x="2653" y="75"/>
                    <a:pt x="2710" y="94"/>
                    <a:pt x="2763" y="125"/>
                  </a:cubicBezTo>
                  <a:cubicBezTo>
                    <a:pt x="2816" y="156"/>
                    <a:pt x="2861" y="197"/>
                    <a:pt x="2897" y="248"/>
                  </a:cubicBezTo>
                  <a:cubicBezTo>
                    <a:pt x="2967" y="343"/>
                    <a:pt x="3000" y="463"/>
                    <a:pt x="3032" y="578"/>
                  </a:cubicBezTo>
                  <a:cubicBezTo>
                    <a:pt x="3041" y="611"/>
                    <a:pt x="3051" y="645"/>
                    <a:pt x="3061" y="678"/>
                  </a:cubicBezTo>
                  <a:cubicBezTo>
                    <a:pt x="3073" y="715"/>
                    <a:pt x="3085" y="751"/>
                    <a:pt x="3098" y="786"/>
                  </a:cubicBezTo>
                  <a:cubicBezTo>
                    <a:pt x="3135" y="883"/>
                    <a:pt x="3181" y="980"/>
                    <a:pt x="3226" y="1074"/>
                  </a:cubicBezTo>
                  <a:cubicBezTo>
                    <a:pt x="3251" y="1126"/>
                    <a:pt x="3277" y="1179"/>
                    <a:pt x="3301" y="1232"/>
                  </a:cubicBezTo>
                  <a:cubicBezTo>
                    <a:pt x="3330" y="1297"/>
                    <a:pt x="3351" y="1353"/>
                    <a:pt x="3367" y="1406"/>
                  </a:cubicBezTo>
                  <a:cubicBezTo>
                    <a:pt x="3386" y="1470"/>
                    <a:pt x="3397" y="1531"/>
                    <a:pt x="3401" y="1592"/>
                  </a:cubicBezTo>
                  <a:cubicBezTo>
                    <a:pt x="3405" y="1654"/>
                    <a:pt x="3401" y="1718"/>
                    <a:pt x="3388" y="1782"/>
                  </a:cubicBezTo>
                  <a:cubicBezTo>
                    <a:pt x="3376" y="1844"/>
                    <a:pt x="3356" y="1907"/>
                    <a:pt x="3329" y="1969"/>
                  </a:cubicBezTo>
                  <a:cubicBezTo>
                    <a:pt x="3277" y="2089"/>
                    <a:pt x="3196" y="2206"/>
                    <a:pt x="3096" y="2307"/>
                  </a:cubicBezTo>
                  <a:cubicBezTo>
                    <a:pt x="2985" y="2420"/>
                    <a:pt x="2851" y="2515"/>
                    <a:pt x="2722" y="2607"/>
                  </a:cubicBezTo>
                  <a:cubicBezTo>
                    <a:pt x="2701" y="2623"/>
                    <a:pt x="2679" y="2639"/>
                    <a:pt x="2657" y="2654"/>
                  </a:cubicBezTo>
                  <a:cubicBezTo>
                    <a:pt x="2622" y="2680"/>
                    <a:pt x="2587" y="2706"/>
                    <a:pt x="2553" y="2731"/>
                  </a:cubicBezTo>
                  <a:cubicBezTo>
                    <a:pt x="2442" y="2814"/>
                    <a:pt x="2327" y="2900"/>
                    <a:pt x="2208" y="2962"/>
                  </a:cubicBezTo>
                  <a:cubicBezTo>
                    <a:pt x="2187" y="2973"/>
                    <a:pt x="2165" y="2984"/>
                    <a:pt x="2142" y="2995"/>
                  </a:cubicBezTo>
                  <a:cubicBezTo>
                    <a:pt x="2046" y="3037"/>
                    <a:pt x="1956" y="3061"/>
                    <a:pt x="1867" y="3066"/>
                  </a:cubicBezTo>
                  <a:cubicBezTo>
                    <a:pt x="1741" y="3073"/>
                    <a:pt x="1621" y="3077"/>
                    <a:pt x="1503" y="3077"/>
                  </a:cubicBezTo>
                  <a:cubicBezTo>
                    <a:pt x="1458" y="3077"/>
                    <a:pt x="1412" y="3077"/>
                    <a:pt x="1367" y="3075"/>
                  </a:cubicBezTo>
                  <a:moveTo>
                    <a:pt x="2476" y="64"/>
                  </a:moveTo>
                  <a:cubicBezTo>
                    <a:pt x="2467" y="64"/>
                    <a:pt x="2457" y="65"/>
                    <a:pt x="2447" y="65"/>
                  </a:cubicBezTo>
                  <a:cubicBezTo>
                    <a:pt x="2441" y="65"/>
                    <a:pt x="2435" y="66"/>
                    <a:pt x="2428" y="66"/>
                  </a:cubicBezTo>
                  <a:cubicBezTo>
                    <a:pt x="2374" y="67"/>
                    <a:pt x="2312" y="68"/>
                    <a:pt x="2257" y="58"/>
                  </a:cubicBezTo>
                  <a:cubicBezTo>
                    <a:pt x="2218" y="51"/>
                    <a:pt x="2187" y="43"/>
                    <a:pt x="2156" y="35"/>
                  </a:cubicBezTo>
                  <a:cubicBezTo>
                    <a:pt x="2127" y="27"/>
                    <a:pt x="2100" y="20"/>
                    <a:pt x="2069" y="15"/>
                  </a:cubicBezTo>
                  <a:cubicBezTo>
                    <a:pt x="1983" y="0"/>
                    <a:pt x="1847" y="8"/>
                    <a:pt x="1726" y="70"/>
                  </a:cubicBezTo>
                  <a:cubicBezTo>
                    <a:pt x="1646" y="112"/>
                    <a:pt x="1577" y="177"/>
                    <a:pt x="1511" y="240"/>
                  </a:cubicBezTo>
                  <a:cubicBezTo>
                    <a:pt x="1493" y="257"/>
                    <a:pt x="1475" y="274"/>
                    <a:pt x="1456" y="291"/>
                  </a:cubicBezTo>
                  <a:cubicBezTo>
                    <a:pt x="1406" y="336"/>
                    <a:pt x="1359" y="371"/>
                    <a:pt x="1312" y="396"/>
                  </a:cubicBezTo>
                  <a:cubicBezTo>
                    <a:pt x="1256" y="427"/>
                    <a:pt x="1201" y="445"/>
                    <a:pt x="1149" y="448"/>
                  </a:cubicBezTo>
                  <a:cubicBezTo>
                    <a:pt x="1134" y="448"/>
                    <a:pt x="1120" y="448"/>
                    <a:pt x="1106" y="448"/>
                  </a:cubicBezTo>
                  <a:cubicBezTo>
                    <a:pt x="1091" y="448"/>
                    <a:pt x="1075" y="448"/>
                    <a:pt x="1060" y="449"/>
                  </a:cubicBezTo>
                  <a:cubicBezTo>
                    <a:pt x="1018" y="452"/>
                    <a:pt x="980" y="465"/>
                    <a:pt x="942" y="477"/>
                  </a:cubicBezTo>
                  <a:cubicBezTo>
                    <a:pt x="934" y="480"/>
                    <a:pt x="926" y="483"/>
                    <a:pt x="918" y="485"/>
                  </a:cubicBezTo>
                  <a:cubicBezTo>
                    <a:pt x="871" y="500"/>
                    <a:pt x="825" y="509"/>
                    <a:pt x="782" y="517"/>
                  </a:cubicBezTo>
                  <a:cubicBezTo>
                    <a:pt x="695" y="534"/>
                    <a:pt x="612" y="550"/>
                    <a:pt x="534" y="617"/>
                  </a:cubicBezTo>
                  <a:cubicBezTo>
                    <a:pt x="517" y="631"/>
                    <a:pt x="502" y="648"/>
                    <a:pt x="487" y="665"/>
                  </a:cubicBezTo>
                  <a:cubicBezTo>
                    <a:pt x="487" y="666"/>
                    <a:pt x="487" y="666"/>
                    <a:pt x="487" y="666"/>
                  </a:cubicBezTo>
                  <a:cubicBezTo>
                    <a:pt x="455" y="701"/>
                    <a:pt x="429" y="748"/>
                    <a:pt x="408" y="803"/>
                  </a:cubicBezTo>
                  <a:cubicBezTo>
                    <a:pt x="389" y="852"/>
                    <a:pt x="375" y="909"/>
                    <a:pt x="367" y="967"/>
                  </a:cubicBezTo>
                  <a:cubicBezTo>
                    <a:pt x="362" y="998"/>
                    <a:pt x="359" y="1029"/>
                    <a:pt x="356" y="1060"/>
                  </a:cubicBezTo>
                  <a:cubicBezTo>
                    <a:pt x="345" y="1162"/>
                    <a:pt x="334" y="1259"/>
                    <a:pt x="285" y="1341"/>
                  </a:cubicBezTo>
                  <a:cubicBezTo>
                    <a:pt x="270" y="1367"/>
                    <a:pt x="246" y="1388"/>
                    <a:pt x="220" y="1410"/>
                  </a:cubicBezTo>
                  <a:cubicBezTo>
                    <a:pt x="202" y="1426"/>
                    <a:pt x="183" y="1443"/>
                    <a:pt x="168" y="1461"/>
                  </a:cubicBezTo>
                  <a:cubicBezTo>
                    <a:pt x="119" y="1520"/>
                    <a:pt x="81" y="1578"/>
                    <a:pt x="56" y="1635"/>
                  </a:cubicBezTo>
                  <a:cubicBezTo>
                    <a:pt x="33" y="1689"/>
                    <a:pt x="17" y="1746"/>
                    <a:pt x="9" y="1807"/>
                  </a:cubicBezTo>
                  <a:cubicBezTo>
                    <a:pt x="2" y="1860"/>
                    <a:pt x="1" y="1916"/>
                    <a:pt x="5" y="1979"/>
                  </a:cubicBezTo>
                  <a:cubicBezTo>
                    <a:pt x="13" y="2094"/>
                    <a:pt x="40" y="2205"/>
                    <a:pt x="84" y="2307"/>
                  </a:cubicBezTo>
                  <a:cubicBezTo>
                    <a:pt x="104" y="2352"/>
                    <a:pt x="127" y="2397"/>
                    <a:pt x="156" y="2444"/>
                  </a:cubicBezTo>
                  <a:cubicBezTo>
                    <a:pt x="217" y="2545"/>
                    <a:pt x="288" y="2635"/>
                    <a:pt x="366" y="2713"/>
                  </a:cubicBezTo>
                  <a:cubicBezTo>
                    <a:pt x="450" y="2797"/>
                    <a:pt x="542" y="2866"/>
                    <a:pt x="641" y="2918"/>
                  </a:cubicBezTo>
                  <a:cubicBezTo>
                    <a:pt x="710" y="2955"/>
                    <a:pt x="784" y="2984"/>
                    <a:pt x="875" y="3009"/>
                  </a:cubicBezTo>
                  <a:cubicBezTo>
                    <a:pt x="1055" y="3061"/>
                    <a:pt x="1218" y="3071"/>
                    <a:pt x="1367" y="3075"/>
                  </a:cubicBezTo>
                  <a:cubicBezTo>
                    <a:pt x="1529" y="3079"/>
                    <a:pt x="1693" y="3076"/>
                    <a:pt x="1867" y="3065"/>
                  </a:cubicBezTo>
                  <a:cubicBezTo>
                    <a:pt x="1956" y="3060"/>
                    <a:pt x="2046" y="3037"/>
                    <a:pt x="2141" y="2994"/>
                  </a:cubicBezTo>
                  <a:cubicBezTo>
                    <a:pt x="2165" y="2983"/>
                    <a:pt x="2187" y="2973"/>
                    <a:pt x="2207" y="2962"/>
                  </a:cubicBezTo>
                  <a:cubicBezTo>
                    <a:pt x="2327" y="2899"/>
                    <a:pt x="2441" y="2814"/>
                    <a:pt x="2552" y="2731"/>
                  </a:cubicBezTo>
                  <a:cubicBezTo>
                    <a:pt x="2586" y="2705"/>
                    <a:pt x="2621" y="2679"/>
                    <a:pt x="2656" y="2654"/>
                  </a:cubicBezTo>
                  <a:cubicBezTo>
                    <a:pt x="2678" y="2638"/>
                    <a:pt x="2700" y="2622"/>
                    <a:pt x="2722" y="2607"/>
                  </a:cubicBezTo>
                  <a:cubicBezTo>
                    <a:pt x="2851" y="2515"/>
                    <a:pt x="2984" y="2420"/>
                    <a:pt x="3096" y="2306"/>
                  </a:cubicBezTo>
                  <a:cubicBezTo>
                    <a:pt x="3196" y="2206"/>
                    <a:pt x="3276" y="2089"/>
                    <a:pt x="3329" y="1969"/>
                  </a:cubicBezTo>
                  <a:cubicBezTo>
                    <a:pt x="3356" y="1907"/>
                    <a:pt x="3375" y="1844"/>
                    <a:pt x="3387" y="1782"/>
                  </a:cubicBezTo>
                  <a:cubicBezTo>
                    <a:pt x="3400" y="1718"/>
                    <a:pt x="3404" y="1654"/>
                    <a:pt x="3400" y="1592"/>
                  </a:cubicBezTo>
                  <a:cubicBezTo>
                    <a:pt x="3396" y="1531"/>
                    <a:pt x="3385" y="1470"/>
                    <a:pt x="3366" y="1407"/>
                  </a:cubicBezTo>
                  <a:cubicBezTo>
                    <a:pt x="3350" y="1353"/>
                    <a:pt x="3330" y="1298"/>
                    <a:pt x="3300" y="1233"/>
                  </a:cubicBezTo>
                  <a:cubicBezTo>
                    <a:pt x="3277" y="1180"/>
                    <a:pt x="3251" y="1126"/>
                    <a:pt x="3226" y="1074"/>
                  </a:cubicBezTo>
                  <a:cubicBezTo>
                    <a:pt x="3181" y="981"/>
                    <a:pt x="3134" y="884"/>
                    <a:pt x="3097" y="786"/>
                  </a:cubicBezTo>
                  <a:cubicBezTo>
                    <a:pt x="3084" y="751"/>
                    <a:pt x="3072" y="715"/>
                    <a:pt x="3060" y="679"/>
                  </a:cubicBezTo>
                  <a:cubicBezTo>
                    <a:pt x="3050" y="646"/>
                    <a:pt x="3041" y="611"/>
                    <a:pt x="3031" y="578"/>
                  </a:cubicBezTo>
                  <a:cubicBezTo>
                    <a:pt x="2999" y="463"/>
                    <a:pt x="2966" y="344"/>
                    <a:pt x="2897" y="248"/>
                  </a:cubicBezTo>
                  <a:cubicBezTo>
                    <a:pt x="2860" y="198"/>
                    <a:pt x="2815" y="157"/>
                    <a:pt x="2762" y="126"/>
                  </a:cubicBezTo>
                  <a:cubicBezTo>
                    <a:pt x="2710" y="95"/>
                    <a:pt x="2653" y="76"/>
                    <a:pt x="2592" y="68"/>
                  </a:cubicBezTo>
                  <a:cubicBezTo>
                    <a:pt x="2567" y="65"/>
                    <a:pt x="2540" y="64"/>
                    <a:pt x="2515" y="64"/>
                  </a:cubicBezTo>
                  <a:cubicBezTo>
                    <a:pt x="2502" y="64"/>
                    <a:pt x="2489" y="64"/>
                    <a:pt x="2476"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5" name="Freeform 32">
              <a:extLst>
                <a:ext uri="{FF2B5EF4-FFF2-40B4-BE49-F238E27FC236}">
                  <a16:creationId xmlns:a16="http://schemas.microsoft.com/office/drawing/2014/main" id="{45D0EA5F-83CB-4D2F-BCB6-D99B0E1F2776}"/>
                </a:ext>
              </a:extLst>
            </p:cNvPr>
            <p:cNvSpPr>
              <a:spLocks noEditPoints="1"/>
            </p:cNvSpPr>
            <p:nvPr/>
          </p:nvSpPr>
          <p:spPr bwMode="auto">
            <a:xfrm>
              <a:off x="4448" y="1138"/>
              <a:ext cx="2590" cy="2394"/>
            </a:xfrm>
            <a:custGeom>
              <a:avLst/>
              <a:gdLst>
                <a:gd name="T0" fmla="*/ 909 w 3500"/>
                <a:gd name="T1" fmla="*/ 3114 h 3234"/>
                <a:gd name="T2" fmla="*/ 380 w 3500"/>
                <a:gd name="T3" fmla="*/ 2811 h 3234"/>
                <a:gd name="T4" fmla="*/ 85 w 3500"/>
                <a:gd name="T5" fmla="*/ 2391 h 3234"/>
                <a:gd name="T6" fmla="*/ 61 w 3500"/>
                <a:gd name="T7" fmla="*/ 1689 h 3234"/>
                <a:gd name="T8" fmla="*/ 237 w 3500"/>
                <a:gd name="T9" fmla="*/ 1454 h 3234"/>
                <a:gd name="T10" fmla="*/ 376 w 3500"/>
                <a:gd name="T11" fmla="*/ 1091 h 3234"/>
                <a:gd name="T12" fmla="*/ 492 w 3500"/>
                <a:gd name="T13" fmla="*/ 699 h 3234"/>
                <a:gd name="T14" fmla="*/ 536 w 3500"/>
                <a:gd name="T15" fmla="*/ 648 h 3234"/>
                <a:gd name="T16" fmla="*/ 782 w 3500"/>
                <a:gd name="T17" fmla="*/ 529 h 3234"/>
                <a:gd name="T18" fmla="*/ 923 w 3500"/>
                <a:gd name="T19" fmla="*/ 485 h 3234"/>
                <a:gd name="T20" fmla="*/ 1105 w 3500"/>
                <a:gd name="T21" fmla="*/ 452 h 3234"/>
                <a:gd name="T22" fmla="*/ 1319 w 3500"/>
                <a:gd name="T23" fmla="*/ 402 h 3234"/>
                <a:gd name="T24" fmla="*/ 1521 w 3500"/>
                <a:gd name="T25" fmla="*/ 237 h 3234"/>
                <a:gd name="T26" fmla="*/ 1938 w 3500"/>
                <a:gd name="T27" fmla="*/ 4 h 3234"/>
                <a:gd name="T28" fmla="*/ 2180 w 3500"/>
                <a:gd name="T29" fmla="*/ 48 h 3234"/>
                <a:gd name="T30" fmla="*/ 2470 w 3500"/>
                <a:gd name="T31" fmla="*/ 100 h 3234"/>
                <a:gd name="T32" fmla="*/ 2520 w 3500"/>
                <a:gd name="T33" fmla="*/ 97 h 3234"/>
                <a:gd name="T34" fmla="*/ 2820 w 3500"/>
                <a:gd name="T35" fmla="*/ 150 h 3234"/>
                <a:gd name="T36" fmla="*/ 3111 w 3500"/>
                <a:gd name="T37" fmla="*/ 626 h 3234"/>
                <a:gd name="T38" fmla="*/ 3173 w 3500"/>
                <a:gd name="T39" fmla="*/ 829 h 3234"/>
                <a:gd name="T40" fmla="*/ 3381 w 3500"/>
                <a:gd name="T41" fmla="*/ 1293 h 3234"/>
                <a:gd name="T42" fmla="*/ 3487 w 3500"/>
                <a:gd name="T43" fmla="*/ 1863 h 3234"/>
                <a:gd name="T44" fmla="*/ 3192 w 3500"/>
                <a:gd name="T45" fmla="*/ 2416 h 3234"/>
                <a:gd name="T46" fmla="*/ 2732 w 3500"/>
                <a:gd name="T47" fmla="*/ 2779 h 3234"/>
                <a:gd name="T48" fmla="*/ 2262 w 3500"/>
                <a:gd name="T49" fmla="*/ 3113 h 3234"/>
                <a:gd name="T50" fmla="*/ 1904 w 3500"/>
                <a:gd name="T51" fmla="*/ 3228 h 3234"/>
                <a:gd name="T52" fmla="*/ 1401 w 3500"/>
                <a:gd name="T53" fmla="*/ 3210 h 3234"/>
                <a:gd name="T54" fmla="*/ 2504 w 3500"/>
                <a:gd name="T55" fmla="*/ 99 h 3234"/>
                <a:gd name="T56" fmla="*/ 2291 w 3500"/>
                <a:gd name="T57" fmla="*/ 88 h 3234"/>
                <a:gd name="T58" fmla="*/ 2106 w 3500"/>
                <a:gd name="T59" fmla="*/ 21 h 3234"/>
                <a:gd name="T60" fmla="*/ 1749 w 3500"/>
                <a:gd name="T61" fmla="*/ 55 h 3234"/>
                <a:gd name="T62" fmla="*/ 1469 w 3500"/>
                <a:gd name="T63" fmla="*/ 290 h 3234"/>
                <a:gd name="T64" fmla="*/ 1148 w 3500"/>
                <a:gd name="T65" fmla="*/ 454 h 3234"/>
                <a:gd name="T66" fmla="*/ 1055 w 3500"/>
                <a:gd name="T67" fmla="*/ 452 h 3234"/>
                <a:gd name="T68" fmla="*/ 907 w 3500"/>
                <a:gd name="T69" fmla="*/ 492 h 3234"/>
                <a:gd name="T70" fmla="*/ 654 w 3500"/>
                <a:gd name="T71" fmla="*/ 570 h 3234"/>
                <a:gd name="T72" fmla="*/ 497 w 3500"/>
                <a:gd name="T73" fmla="*/ 693 h 3234"/>
                <a:gd name="T74" fmla="*/ 385 w 3500"/>
                <a:gd name="T75" fmla="*/ 1007 h 3234"/>
                <a:gd name="T76" fmla="*/ 307 w 3500"/>
                <a:gd name="T77" fmla="*/ 1385 h 3234"/>
                <a:gd name="T78" fmla="*/ 180 w 3500"/>
                <a:gd name="T79" fmla="*/ 1507 h 3234"/>
                <a:gd name="T80" fmla="*/ 9 w 3500"/>
                <a:gd name="T81" fmla="*/ 2047 h 3234"/>
                <a:gd name="T82" fmla="*/ 159 w 3500"/>
                <a:gd name="T83" fmla="*/ 2533 h 3234"/>
                <a:gd name="T84" fmla="*/ 671 w 3500"/>
                <a:gd name="T85" fmla="*/ 3020 h 3234"/>
                <a:gd name="T86" fmla="*/ 1401 w 3500"/>
                <a:gd name="T87" fmla="*/ 3209 h 3234"/>
                <a:gd name="T88" fmla="*/ 2193 w 3500"/>
                <a:gd name="T89" fmla="*/ 3148 h 3234"/>
                <a:gd name="T90" fmla="*/ 2599 w 3500"/>
                <a:gd name="T91" fmla="*/ 2878 h 3234"/>
                <a:gd name="T92" fmla="*/ 2820 w 3500"/>
                <a:gd name="T93" fmla="*/ 2715 h 3234"/>
                <a:gd name="T94" fmla="*/ 3429 w 3500"/>
                <a:gd name="T95" fmla="*/ 2060 h 3234"/>
                <a:gd name="T96" fmla="*/ 3493 w 3500"/>
                <a:gd name="T97" fmla="*/ 1662 h 3234"/>
                <a:gd name="T98" fmla="*/ 3320 w 3500"/>
                <a:gd name="T99" fmla="*/ 1166 h 3234"/>
                <a:gd name="T100" fmla="*/ 3136 w 3500"/>
                <a:gd name="T101" fmla="*/ 718 h 3234"/>
                <a:gd name="T102" fmla="*/ 2965 w 3500"/>
                <a:gd name="T103" fmla="*/ 273 h 3234"/>
                <a:gd name="T104" fmla="*/ 2641 w 3500"/>
                <a:gd name="T105" fmla="*/ 98 h 3234"/>
                <a:gd name="T106" fmla="*/ 2520 w 3500"/>
                <a:gd name="T107" fmla="*/ 98 h 3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00" h="3234">
                  <a:moveTo>
                    <a:pt x="1401" y="3210"/>
                  </a:moveTo>
                  <a:cubicBezTo>
                    <a:pt x="1265" y="3196"/>
                    <a:pt x="1101" y="3174"/>
                    <a:pt x="909" y="3114"/>
                  </a:cubicBezTo>
                  <a:cubicBezTo>
                    <a:pt x="843" y="3094"/>
                    <a:pt x="757" y="3065"/>
                    <a:pt x="670" y="3020"/>
                  </a:cubicBezTo>
                  <a:cubicBezTo>
                    <a:pt x="566" y="2966"/>
                    <a:pt x="468" y="2896"/>
                    <a:pt x="380" y="2811"/>
                  </a:cubicBezTo>
                  <a:cubicBezTo>
                    <a:pt x="296" y="2730"/>
                    <a:pt x="221" y="2637"/>
                    <a:pt x="158" y="2534"/>
                  </a:cubicBezTo>
                  <a:cubicBezTo>
                    <a:pt x="129" y="2486"/>
                    <a:pt x="104" y="2437"/>
                    <a:pt x="85" y="2391"/>
                  </a:cubicBezTo>
                  <a:cubicBezTo>
                    <a:pt x="41" y="2287"/>
                    <a:pt x="15" y="2171"/>
                    <a:pt x="8" y="2047"/>
                  </a:cubicBezTo>
                  <a:cubicBezTo>
                    <a:pt x="0" y="1905"/>
                    <a:pt x="17" y="1792"/>
                    <a:pt x="61" y="1689"/>
                  </a:cubicBezTo>
                  <a:cubicBezTo>
                    <a:pt x="88" y="1628"/>
                    <a:pt x="127" y="1566"/>
                    <a:pt x="179" y="1506"/>
                  </a:cubicBezTo>
                  <a:cubicBezTo>
                    <a:pt x="196" y="1487"/>
                    <a:pt x="217" y="1470"/>
                    <a:pt x="237" y="1454"/>
                  </a:cubicBezTo>
                  <a:cubicBezTo>
                    <a:pt x="265" y="1432"/>
                    <a:pt x="290" y="1411"/>
                    <a:pt x="307" y="1385"/>
                  </a:cubicBezTo>
                  <a:cubicBezTo>
                    <a:pt x="358" y="1302"/>
                    <a:pt x="367" y="1199"/>
                    <a:pt x="376" y="1091"/>
                  </a:cubicBezTo>
                  <a:cubicBezTo>
                    <a:pt x="379" y="1063"/>
                    <a:pt x="381" y="1035"/>
                    <a:pt x="384" y="1007"/>
                  </a:cubicBezTo>
                  <a:cubicBezTo>
                    <a:pt x="399" y="878"/>
                    <a:pt x="437" y="768"/>
                    <a:pt x="492" y="699"/>
                  </a:cubicBezTo>
                  <a:cubicBezTo>
                    <a:pt x="493" y="697"/>
                    <a:pt x="495" y="695"/>
                    <a:pt x="497" y="693"/>
                  </a:cubicBezTo>
                  <a:cubicBezTo>
                    <a:pt x="509" y="677"/>
                    <a:pt x="521" y="661"/>
                    <a:pt x="536" y="648"/>
                  </a:cubicBezTo>
                  <a:cubicBezTo>
                    <a:pt x="570" y="614"/>
                    <a:pt x="608" y="589"/>
                    <a:pt x="653" y="570"/>
                  </a:cubicBezTo>
                  <a:cubicBezTo>
                    <a:pt x="694" y="552"/>
                    <a:pt x="737" y="541"/>
                    <a:pt x="782" y="529"/>
                  </a:cubicBezTo>
                  <a:cubicBezTo>
                    <a:pt x="822" y="518"/>
                    <a:pt x="863" y="508"/>
                    <a:pt x="906" y="491"/>
                  </a:cubicBezTo>
                  <a:cubicBezTo>
                    <a:pt x="912" y="489"/>
                    <a:pt x="917" y="487"/>
                    <a:pt x="923" y="485"/>
                  </a:cubicBezTo>
                  <a:cubicBezTo>
                    <a:pt x="963" y="470"/>
                    <a:pt x="1008" y="453"/>
                    <a:pt x="1055" y="451"/>
                  </a:cubicBezTo>
                  <a:cubicBezTo>
                    <a:pt x="1072" y="451"/>
                    <a:pt x="1089" y="451"/>
                    <a:pt x="1105" y="452"/>
                  </a:cubicBezTo>
                  <a:cubicBezTo>
                    <a:pt x="1119" y="453"/>
                    <a:pt x="1133" y="453"/>
                    <a:pt x="1148" y="453"/>
                  </a:cubicBezTo>
                  <a:cubicBezTo>
                    <a:pt x="1203" y="452"/>
                    <a:pt x="1260" y="435"/>
                    <a:pt x="1319" y="402"/>
                  </a:cubicBezTo>
                  <a:cubicBezTo>
                    <a:pt x="1367" y="376"/>
                    <a:pt x="1418" y="337"/>
                    <a:pt x="1468" y="289"/>
                  </a:cubicBezTo>
                  <a:cubicBezTo>
                    <a:pt x="1486" y="272"/>
                    <a:pt x="1504" y="254"/>
                    <a:pt x="1521" y="237"/>
                  </a:cubicBezTo>
                  <a:cubicBezTo>
                    <a:pt x="1590" y="168"/>
                    <a:pt x="1661" y="97"/>
                    <a:pt x="1748" y="54"/>
                  </a:cubicBezTo>
                  <a:cubicBezTo>
                    <a:pt x="1805" y="26"/>
                    <a:pt x="1870" y="8"/>
                    <a:pt x="1938" y="4"/>
                  </a:cubicBezTo>
                  <a:cubicBezTo>
                    <a:pt x="1997" y="0"/>
                    <a:pt x="2057" y="6"/>
                    <a:pt x="2106" y="20"/>
                  </a:cubicBezTo>
                  <a:cubicBezTo>
                    <a:pt x="2132" y="28"/>
                    <a:pt x="2155" y="38"/>
                    <a:pt x="2180" y="48"/>
                  </a:cubicBezTo>
                  <a:cubicBezTo>
                    <a:pt x="2213" y="62"/>
                    <a:pt x="2247" y="76"/>
                    <a:pt x="2292" y="87"/>
                  </a:cubicBezTo>
                  <a:cubicBezTo>
                    <a:pt x="2338" y="99"/>
                    <a:pt x="2394" y="103"/>
                    <a:pt x="2470" y="100"/>
                  </a:cubicBezTo>
                  <a:cubicBezTo>
                    <a:pt x="2481" y="99"/>
                    <a:pt x="2493" y="99"/>
                    <a:pt x="2504" y="98"/>
                  </a:cubicBezTo>
                  <a:cubicBezTo>
                    <a:pt x="2509" y="98"/>
                    <a:pt x="2514" y="98"/>
                    <a:pt x="2520" y="97"/>
                  </a:cubicBezTo>
                  <a:cubicBezTo>
                    <a:pt x="2563" y="95"/>
                    <a:pt x="2602" y="94"/>
                    <a:pt x="2641" y="97"/>
                  </a:cubicBezTo>
                  <a:cubicBezTo>
                    <a:pt x="2705" y="103"/>
                    <a:pt x="2765" y="120"/>
                    <a:pt x="2820" y="150"/>
                  </a:cubicBezTo>
                  <a:cubicBezTo>
                    <a:pt x="2877" y="180"/>
                    <a:pt x="2926" y="222"/>
                    <a:pt x="2965" y="273"/>
                  </a:cubicBezTo>
                  <a:cubicBezTo>
                    <a:pt x="3042" y="373"/>
                    <a:pt x="3077" y="502"/>
                    <a:pt x="3111" y="626"/>
                  </a:cubicBezTo>
                  <a:cubicBezTo>
                    <a:pt x="3119" y="656"/>
                    <a:pt x="3128" y="687"/>
                    <a:pt x="3137" y="718"/>
                  </a:cubicBezTo>
                  <a:cubicBezTo>
                    <a:pt x="3148" y="756"/>
                    <a:pt x="3161" y="794"/>
                    <a:pt x="3173" y="829"/>
                  </a:cubicBezTo>
                  <a:cubicBezTo>
                    <a:pt x="3214" y="943"/>
                    <a:pt x="3268" y="1056"/>
                    <a:pt x="3321" y="1165"/>
                  </a:cubicBezTo>
                  <a:cubicBezTo>
                    <a:pt x="3341" y="1207"/>
                    <a:pt x="3361" y="1250"/>
                    <a:pt x="3381" y="1293"/>
                  </a:cubicBezTo>
                  <a:cubicBezTo>
                    <a:pt x="3429" y="1396"/>
                    <a:pt x="3479" y="1521"/>
                    <a:pt x="3494" y="1662"/>
                  </a:cubicBezTo>
                  <a:cubicBezTo>
                    <a:pt x="3500" y="1727"/>
                    <a:pt x="3498" y="1795"/>
                    <a:pt x="3487" y="1863"/>
                  </a:cubicBezTo>
                  <a:cubicBezTo>
                    <a:pt x="3476" y="1929"/>
                    <a:pt x="3457" y="1995"/>
                    <a:pt x="3430" y="2061"/>
                  </a:cubicBezTo>
                  <a:cubicBezTo>
                    <a:pt x="3377" y="2188"/>
                    <a:pt x="3295" y="2311"/>
                    <a:pt x="3192" y="2416"/>
                  </a:cubicBezTo>
                  <a:cubicBezTo>
                    <a:pt x="3081" y="2529"/>
                    <a:pt x="2949" y="2624"/>
                    <a:pt x="2820" y="2715"/>
                  </a:cubicBezTo>
                  <a:cubicBezTo>
                    <a:pt x="2791" y="2736"/>
                    <a:pt x="2761" y="2758"/>
                    <a:pt x="2732" y="2779"/>
                  </a:cubicBezTo>
                  <a:cubicBezTo>
                    <a:pt x="2687" y="2812"/>
                    <a:pt x="2643" y="2846"/>
                    <a:pt x="2599" y="2879"/>
                  </a:cubicBezTo>
                  <a:cubicBezTo>
                    <a:pt x="2491" y="2962"/>
                    <a:pt x="2379" y="3048"/>
                    <a:pt x="2262" y="3113"/>
                  </a:cubicBezTo>
                  <a:cubicBezTo>
                    <a:pt x="2241" y="3125"/>
                    <a:pt x="2218" y="3137"/>
                    <a:pt x="2193" y="3149"/>
                  </a:cubicBezTo>
                  <a:cubicBezTo>
                    <a:pt x="2091" y="3199"/>
                    <a:pt x="1996" y="3225"/>
                    <a:pt x="1904" y="3228"/>
                  </a:cubicBezTo>
                  <a:cubicBezTo>
                    <a:pt x="1862" y="3230"/>
                    <a:pt x="1819" y="3231"/>
                    <a:pt x="1777" y="3231"/>
                  </a:cubicBezTo>
                  <a:cubicBezTo>
                    <a:pt x="1658" y="3231"/>
                    <a:pt x="1536" y="3224"/>
                    <a:pt x="1401" y="3210"/>
                  </a:cubicBezTo>
                  <a:moveTo>
                    <a:pt x="2520" y="98"/>
                  </a:moveTo>
                  <a:cubicBezTo>
                    <a:pt x="2514" y="98"/>
                    <a:pt x="2509" y="99"/>
                    <a:pt x="2504" y="99"/>
                  </a:cubicBezTo>
                  <a:cubicBezTo>
                    <a:pt x="2493" y="99"/>
                    <a:pt x="2481" y="100"/>
                    <a:pt x="2470" y="100"/>
                  </a:cubicBezTo>
                  <a:cubicBezTo>
                    <a:pt x="2394" y="103"/>
                    <a:pt x="2338" y="100"/>
                    <a:pt x="2291" y="88"/>
                  </a:cubicBezTo>
                  <a:cubicBezTo>
                    <a:pt x="2246" y="77"/>
                    <a:pt x="2212" y="63"/>
                    <a:pt x="2180" y="49"/>
                  </a:cubicBezTo>
                  <a:cubicBezTo>
                    <a:pt x="2155" y="39"/>
                    <a:pt x="2132" y="29"/>
                    <a:pt x="2106" y="21"/>
                  </a:cubicBezTo>
                  <a:cubicBezTo>
                    <a:pt x="2057" y="6"/>
                    <a:pt x="1997" y="0"/>
                    <a:pt x="1938" y="5"/>
                  </a:cubicBezTo>
                  <a:cubicBezTo>
                    <a:pt x="1870" y="9"/>
                    <a:pt x="1805" y="26"/>
                    <a:pt x="1749" y="55"/>
                  </a:cubicBezTo>
                  <a:cubicBezTo>
                    <a:pt x="1662" y="98"/>
                    <a:pt x="1590" y="169"/>
                    <a:pt x="1522" y="238"/>
                  </a:cubicBezTo>
                  <a:cubicBezTo>
                    <a:pt x="1504" y="255"/>
                    <a:pt x="1487" y="273"/>
                    <a:pt x="1469" y="290"/>
                  </a:cubicBezTo>
                  <a:cubicBezTo>
                    <a:pt x="1418" y="338"/>
                    <a:pt x="1368" y="376"/>
                    <a:pt x="1320" y="403"/>
                  </a:cubicBezTo>
                  <a:cubicBezTo>
                    <a:pt x="1261" y="436"/>
                    <a:pt x="1203" y="453"/>
                    <a:pt x="1148" y="454"/>
                  </a:cubicBezTo>
                  <a:cubicBezTo>
                    <a:pt x="1133" y="454"/>
                    <a:pt x="1119" y="454"/>
                    <a:pt x="1105" y="453"/>
                  </a:cubicBezTo>
                  <a:cubicBezTo>
                    <a:pt x="1089" y="452"/>
                    <a:pt x="1072" y="451"/>
                    <a:pt x="1055" y="452"/>
                  </a:cubicBezTo>
                  <a:cubicBezTo>
                    <a:pt x="1008" y="454"/>
                    <a:pt x="963" y="471"/>
                    <a:pt x="923" y="486"/>
                  </a:cubicBezTo>
                  <a:cubicBezTo>
                    <a:pt x="918" y="488"/>
                    <a:pt x="912" y="490"/>
                    <a:pt x="907" y="492"/>
                  </a:cubicBezTo>
                  <a:cubicBezTo>
                    <a:pt x="863" y="508"/>
                    <a:pt x="822" y="519"/>
                    <a:pt x="782" y="530"/>
                  </a:cubicBezTo>
                  <a:cubicBezTo>
                    <a:pt x="737" y="542"/>
                    <a:pt x="695" y="553"/>
                    <a:pt x="654" y="570"/>
                  </a:cubicBezTo>
                  <a:cubicBezTo>
                    <a:pt x="608" y="590"/>
                    <a:pt x="571" y="615"/>
                    <a:pt x="536" y="648"/>
                  </a:cubicBezTo>
                  <a:cubicBezTo>
                    <a:pt x="522" y="662"/>
                    <a:pt x="509" y="678"/>
                    <a:pt x="497" y="693"/>
                  </a:cubicBezTo>
                  <a:cubicBezTo>
                    <a:pt x="496" y="696"/>
                    <a:pt x="494" y="698"/>
                    <a:pt x="492" y="700"/>
                  </a:cubicBezTo>
                  <a:cubicBezTo>
                    <a:pt x="438" y="769"/>
                    <a:pt x="400" y="878"/>
                    <a:pt x="385" y="1007"/>
                  </a:cubicBezTo>
                  <a:cubicBezTo>
                    <a:pt x="382" y="1035"/>
                    <a:pt x="379" y="1063"/>
                    <a:pt x="377" y="1091"/>
                  </a:cubicBezTo>
                  <a:cubicBezTo>
                    <a:pt x="367" y="1199"/>
                    <a:pt x="359" y="1302"/>
                    <a:pt x="307" y="1385"/>
                  </a:cubicBezTo>
                  <a:cubicBezTo>
                    <a:pt x="291" y="1412"/>
                    <a:pt x="265" y="1432"/>
                    <a:pt x="238" y="1454"/>
                  </a:cubicBezTo>
                  <a:cubicBezTo>
                    <a:pt x="217" y="1470"/>
                    <a:pt x="196" y="1487"/>
                    <a:pt x="180" y="1507"/>
                  </a:cubicBezTo>
                  <a:cubicBezTo>
                    <a:pt x="128" y="1567"/>
                    <a:pt x="88" y="1628"/>
                    <a:pt x="62" y="1689"/>
                  </a:cubicBezTo>
                  <a:cubicBezTo>
                    <a:pt x="17" y="1792"/>
                    <a:pt x="0" y="1905"/>
                    <a:pt x="9" y="2047"/>
                  </a:cubicBezTo>
                  <a:cubicBezTo>
                    <a:pt x="16" y="2171"/>
                    <a:pt x="42" y="2287"/>
                    <a:pt x="85" y="2390"/>
                  </a:cubicBezTo>
                  <a:cubicBezTo>
                    <a:pt x="105" y="2437"/>
                    <a:pt x="130" y="2485"/>
                    <a:pt x="159" y="2533"/>
                  </a:cubicBezTo>
                  <a:cubicBezTo>
                    <a:pt x="222" y="2636"/>
                    <a:pt x="296" y="2729"/>
                    <a:pt x="381" y="2811"/>
                  </a:cubicBezTo>
                  <a:cubicBezTo>
                    <a:pt x="469" y="2895"/>
                    <a:pt x="566" y="2966"/>
                    <a:pt x="671" y="3020"/>
                  </a:cubicBezTo>
                  <a:cubicBezTo>
                    <a:pt x="757" y="3064"/>
                    <a:pt x="843" y="3093"/>
                    <a:pt x="909" y="3113"/>
                  </a:cubicBezTo>
                  <a:cubicBezTo>
                    <a:pt x="1102" y="3173"/>
                    <a:pt x="1266" y="3195"/>
                    <a:pt x="1401" y="3209"/>
                  </a:cubicBezTo>
                  <a:cubicBezTo>
                    <a:pt x="1585" y="3229"/>
                    <a:pt x="1745" y="3234"/>
                    <a:pt x="1904" y="3228"/>
                  </a:cubicBezTo>
                  <a:cubicBezTo>
                    <a:pt x="1996" y="3224"/>
                    <a:pt x="2091" y="3198"/>
                    <a:pt x="2193" y="3148"/>
                  </a:cubicBezTo>
                  <a:cubicBezTo>
                    <a:pt x="2218" y="3136"/>
                    <a:pt x="2240" y="3125"/>
                    <a:pt x="2262" y="3113"/>
                  </a:cubicBezTo>
                  <a:cubicBezTo>
                    <a:pt x="2379" y="3047"/>
                    <a:pt x="2491" y="2961"/>
                    <a:pt x="2599" y="2878"/>
                  </a:cubicBezTo>
                  <a:cubicBezTo>
                    <a:pt x="2642" y="2845"/>
                    <a:pt x="2687" y="2811"/>
                    <a:pt x="2731" y="2778"/>
                  </a:cubicBezTo>
                  <a:cubicBezTo>
                    <a:pt x="2761" y="2757"/>
                    <a:pt x="2791" y="2736"/>
                    <a:pt x="2820" y="2715"/>
                  </a:cubicBezTo>
                  <a:cubicBezTo>
                    <a:pt x="2948" y="2623"/>
                    <a:pt x="3081" y="2528"/>
                    <a:pt x="3192" y="2415"/>
                  </a:cubicBezTo>
                  <a:cubicBezTo>
                    <a:pt x="3295" y="2310"/>
                    <a:pt x="3377" y="2187"/>
                    <a:pt x="3429" y="2060"/>
                  </a:cubicBezTo>
                  <a:cubicBezTo>
                    <a:pt x="3456" y="1995"/>
                    <a:pt x="3475" y="1929"/>
                    <a:pt x="3486" y="1863"/>
                  </a:cubicBezTo>
                  <a:cubicBezTo>
                    <a:pt x="3497" y="1795"/>
                    <a:pt x="3499" y="1727"/>
                    <a:pt x="3493" y="1662"/>
                  </a:cubicBezTo>
                  <a:cubicBezTo>
                    <a:pt x="3479" y="1521"/>
                    <a:pt x="3428" y="1396"/>
                    <a:pt x="3380" y="1293"/>
                  </a:cubicBezTo>
                  <a:cubicBezTo>
                    <a:pt x="3361" y="1251"/>
                    <a:pt x="3340" y="1208"/>
                    <a:pt x="3320" y="1166"/>
                  </a:cubicBezTo>
                  <a:cubicBezTo>
                    <a:pt x="3268" y="1057"/>
                    <a:pt x="3214" y="944"/>
                    <a:pt x="3173" y="830"/>
                  </a:cubicBezTo>
                  <a:cubicBezTo>
                    <a:pt x="3160" y="794"/>
                    <a:pt x="3147" y="757"/>
                    <a:pt x="3136" y="718"/>
                  </a:cubicBezTo>
                  <a:cubicBezTo>
                    <a:pt x="3127" y="687"/>
                    <a:pt x="3118" y="656"/>
                    <a:pt x="3110" y="626"/>
                  </a:cubicBezTo>
                  <a:cubicBezTo>
                    <a:pt x="3076" y="502"/>
                    <a:pt x="3041" y="374"/>
                    <a:pt x="2965" y="273"/>
                  </a:cubicBezTo>
                  <a:cubicBezTo>
                    <a:pt x="2926" y="222"/>
                    <a:pt x="2877" y="181"/>
                    <a:pt x="2820" y="150"/>
                  </a:cubicBezTo>
                  <a:cubicBezTo>
                    <a:pt x="2765" y="121"/>
                    <a:pt x="2704" y="103"/>
                    <a:pt x="2641" y="98"/>
                  </a:cubicBezTo>
                  <a:cubicBezTo>
                    <a:pt x="2624" y="96"/>
                    <a:pt x="2608" y="96"/>
                    <a:pt x="2591" y="96"/>
                  </a:cubicBezTo>
                  <a:cubicBezTo>
                    <a:pt x="2568" y="96"/>
                    <a:pt x="2545" y="97"/>
                    <a:pt x="2520" y="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6" name="Freeform 33">
              <a:extLst>
                <a:ext uri="{FF2B5EF4-FFF2-40B4-BE49-F238E27FC236}">
                  <a16:creationId xmlns:a16="http://schemas.microsoft.com/office/drawing/2014/main" id="{CD545BDC-ED66-49AC-B9A8-A63F4538B2C8}"/>
                </a:ext>
              </a:extLst>
            </p:cNvPr>
            <p:cNvSpPr>
              <a:spLocks noEditPoints="1"/>
            </p:cNvSpPr>
            <p:nvPr/>
          </p:nvSpPr>
          <p:spPr bwMode="auto">
            <a:xfrm>
              <a:off x="4408" y="1067"/>
              <a:ext cx="2658" cy="2517"/>
            </a:xfrm>
            <a:custGeom>
              <a:avLst/>
              <a:gdLst>
                <a:gd name="T0" fmla="*/ 939 w 3591"/>
                <a:gd name="T1" fmla="*/ 3224 h 3401"/>
                <a:gd name="T2" fmla="*/ 391 w 3591"/>
                <a:gd name="T3" fmla="*/ 2915 h 3401"/>
                <a:gd name="T4" fmla="*/ 81 w 3591"/>
                <a:gd name="T5" fmla="*/ 2479 h 3401"/>
                <a:gd name="T6" fmla="*/ 62 w 3591"/>
                <a:gd name="T7" fmla="*/ 1748 h 3401"/>
                <a:gd name="T8" fmla="*/ 250 w 3591"/>
                <a:gd name="T9" fmla="*/ 1503 h 3401"/>
                <a:gd name="T10" fmla="*/ 392 w 3591"/>
                <a:gd name="T11" fmla="*/ 1128 h 3401"/>
                <a:gd name="T12" fmla="*/ 493 w 3591"/>
                <a:gd name="T13" fmla="*/ 739 h 3401"/>
                <a:gd name="T14" fmla="*/ 534 w 3591"/>
                <a:gd name="T15" fmla="*/ 685 h 3401"/>
                <a:gd name="T16" fmla="*/ 891 w 3591"/>
                <a:gd name="T17" fmla="*/ 504 h 3401"/>
                <a:gd name="T18" fmla="*/ 1045 w 3591"/>
                <a:gd name="T19" fmla="*/ 460 h 3401"/>
                <a:gd name="T20" fmla="*/ 1142 w 3591"/>
                <a:gd name="T21" fmla="*/ 465 h 3401"/>
                <a:gd name="T22" fmla="*/ 1477 w 3591"/>
                <a:gd name="T23" fmla="*/ 293 h 3401"/>
                <a:gd name="T24" fmla="*/ 1766 w 3591"/>
                <a:gd name="T25" fmla="*/ 43 h 3401"/>
                <a:gd name="T26" fmla="*/ 1967 w 3591"/>
                <a:gd name="T27" fmla="*/ 0 h 3401"/>
                <a:gd name="T28" fmla="*/ 2204 w 3591"/>
                <a:gd name="T29" fmla="*/ 68 h 3401"/>
                <a:gd name="T30" fmla="*/ 2507 w 3591"/>
                <a:gd name="T31" fmla="*/ 140 h 3401"/>
                <a:gd name="T32" fmla="*/ 2565 w 3591"/>
                <a:gd name="T33" fmla="*/ 136 h 3401"/>
                <a:gd name="T34" fmla="*/ 2873 w 3591"/>
                <a:gd name="T35" fmla="*/ 180 h 3401"/>
                <a:gd name="T36" fmla="*/ 3185 w 3591"/>
                <a:gd name="T37" fmla="*/ 678 h 3401"/>
                <a:gd name="T38" fmla="*/ 3244 w 3591"/>
                <a:gd name="T39" fmla="*/ 879 h 3401"/>
                <a:gd name="T40" fmla="*/ 3457 w 3591"/>
                <a:gd name="T41" fmla="*/ 1359 h 3401"/>
                <a:gd name="T42" fmla="*/ 3581 w 3591"/>
                <a:gd name="T43" fmla="*/ 1950 h 3401"/>
                <a:gd name="T44" fmla="*/ 3283 w 3591"/>
                <a:gd name="T45" fmla="*/ 2530 h 3401"/>
                <a:gd name="T46" fmla="*/ 2802 w 3591"/>
                <a:gd name="T47" fmla="*/ 2909 h 3401"/>
                <a:gd name="T48" fmla="*/ 2313 w 3591"/>
                <a:gd name="T49" fmla="*/ 3270 h 3401"/>
                <a:gd name="T50" fmla="*/ 1937 w 3591"/>
                <a:gd name="T51" fmla="*/ 3397 h 3401"/>
                <a:gd name="T52" fmla="*/ 1430 w 3591"/>
                <a:gd name="T53" fmla="*/ 3350 h 3401"/>
                <a:gd name="T54" fmla="*/ 2553 w 3591"/>
                <a:gd name="T55" fmla="*/ 138 h 3401"/>
                <a:gd name="T56" fmla="*/ 2321 w 3591"/>
                <a:gd name="T57" fmla="*/ 124 h 3401"/>
                <a:gd name="T58" fmla="*/ 2137 w 3591"/>
                <a:gd name="T59" fmla="*/ 33 h 3401"/>
                <a:gd name="T60" fmla="*/ 1965 w 3591"/>
                <a:gd name="T61" fmla="*/ 0 h 3401"/>
                <a:gd name="T62" fmla="*/ 1528 w 3591"/>
                <a:gd name="T63" fmla="*/ 241 h 3401"/>
                <a:gd name="T64" fmla="*/ 1148 w 3591"/>
                <a:gd name="T65" fmla="*/ 466 h 3401"/>
                <a:gd name="T66" fmla="*/ 1099 w 3591"/>
                <a:gd name="T67" fmla="*/ 463 h 3401"/>
                <a:gd name="T68" fmla="*/ 901 w 3591"/>
                <a:gd name="T69" fmla="*/ 500 h 3401"/>
                <a:gd name="T70" fmla="*/ 780 w 3591"/>
                <a:gd name="T71" fmla="*/ 545 h 3401"/>
                <a:gd name="T72" fmla="*/ 501 w 3591"/>
                <a:gd name="T73" fmla="*/ 729 h 3401"/>
                <a:gd name="T74" fmla="*/ 399 w 3591"/>
                <a:gd name="T75" fmla="*/ 1053 h 3401"/>
                <a:gd name="T76" fmla="*/ 325 w 3591"/>
                <a:gd name="T77" fmla="*/ 1435 h 3401"/>
                <a:gd name="T78" fmla="*/ 187 w 3591"/>
                <a:gd name="T79" fmla="*/ 1558 h 3401"/>
                <a:gd name="T80" fmla="*/ 7 w 3591"/>
                <a:gd name="T81" fmla="*/ 2121 h 3401"/>
                <a:gd name="T82" fmla="*/ 158 w 3591"/>
                <a:gd name="T83" fmla="*/ 2628 h 3401"/>
                <a:gd name="T84" fmla="*/ 696 w 3591"/>
                <a:gd name="T85" fmla="*/ 3127 h 3401"/>
                <a:gd name="T86" fmla="*/ 1430 w 3591"/>
                <a:gd name="T87" fmla="*/ 3350 h 3401"/>
                <a:gd name="T88" fmla="*/ 2241 w 3591"/>
                <a:gd name="T89" fmla="*/ 3309 h 3401"/>
                <a:gd name="T90" fmla="*/ 2643 w 3591"/>
                <a:gd name="T91" fmla="*/ 3031 h 3401"/>
                <a:gd name="T92" fmla="*/ 2910 w 3591"/>
                <a:gd name="T93" fmla="*/ 2831 h 3401"/>
                <a:gd name="T94" fmla="*/ 3525 w 3591"/>
                <a:gd name="T95" fmla="*/ 2157 h 3401"/>
                <a:gd name="T96" fmla="*/ 3581 w 3591"/>
                <a:gd name="T97" fmla="*/ 1738 h 3401"/>
                <a:gd name="T98" fmla="*/ 3414 w 3591"/>
                <a:gd name="T99" fmla="*/ 1271 h 3401"/>
                <a:gd name="T100" fmla="*/ 3207 w 3591"/>
                <a:gd name="T101" fmla="*/ 763 h 3401"/>
                <a:gd name="T102" fmla="*/ 3028 w 3591"/>
                <a:gd name="T103" fmla="*/ 304 h 3401"/>
                <a:gd name="T104" fmla="*/ 2685 w 3591"/>
                <a:gd name="T105" fmla="*/ 133 h 3401"/>
                <a:gd name="T106" fmla="*/ 2565 w 3591"/>
                <a:gd name="T107" fmla="*/ 137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91" h="3401">
                  <a:moveTo>
                    <a:pt x="1430" y="3350"/>
                  </a:moveTo>
                  <a:cubicBezTo>
                    <a:pt x="1257" y="3318"/>
                    <a:pt x="1106" y="3279"/>
                    <a:pt x="939" y="3224"/>
                  </a:cubicBezTo>
                  <a:cubicBezTo>
                    <a:pt x="862" y="3198"/>
                    <a:pt x="779" y="3169"/>
                    <a:pt x="696" y="3127"/>
                  </a:cubicBezTo>
                  <a:cubicBezTo>
                    <a:pt x="586" y="3072"/>
                    <a:pt x="483" y="3001"/>
                    <a:pt x="391" y="2915"/>
                  </a:cubicBezTo>
                  <a:cubicBezTo>
                    <a:pt x="300" y="2830"/>
                    <a:pt x="221" y="2734"/>
                    <a:pt x="157" y="2629"/>
                  </a:cubicBezTo>
                  <a:cubicBezTo>
                    <a:pt x="127" y="2579"/>
                    <a:pt x="101" y="2529"/>
                    <a:pt x="81" y="2479"/>
                  </a:cubicBezTo>
                  <a:cubicBezTo>
                    <a:pt x="38" y="2372"/>
                    <a:pt x="14" y="2255"/>
                    <a:pt x="7" y="2121"/>
                  </a:cubicBezTo>
                  <a:cubicBezTo>
                    <a:pt x="0" y="1971"/>
                    <a:pt x="17" y="1853"/>
                    <a:pt x="62" y="1748"/>
                  </a:cubicBezTo>
                  <a:cubicBezTo>
                    <a:pt x="90" y="1683"/>
                    <a:pt x="132" y="1619"/>
                    <a:pt x="186" y="1558"/>
                  </a:cubicBezTo>
                  <a:cubicBezTo>
                    <a:pt x="205" y="1537"/>
                    <a:pt x="228" y="1520"/>
                    <a:pt x="250" y="1503"/>
                  </a:cubicBezTo>
                  <a:cubicBezTo>
                    <a:pt x="280" y="1482"/>
                    <a:pt x="307" y="1461"/>
                    <a:pt x="324" y="1435"/>
                  </a:cubicBezTo>
                  <a:cubicBezTo>
                    <a:pt x="378" y="1351"/>
                    <a:pt x="385" y="1243"/>
                    <a:pt x="392" y="1128"/>
                  </a:cubicBezTo>
                  <a:cubicBezTo>
                    <a:pt x="394" y="1104"/>
                    <a:pt x="396" y="1078"/>
                    <a:pt x="398" y="1053"/>
                  </a:cubicBezTo>
                  <a:cubicBezTo>
                    <a:pt x="409" y="920"/>
                    <a:pt x="443" y="809"/>
                    <a:pt x="493" y="739"/>
                  </a:cubicBezTo>
                  <a:cubicBezTo>
                    <a:pt x="495" y="735"/>
                    <a:pt x="498" y="732"/>
                    <a:pt x="500" y="728"/>
                  </a:cubicBezTo>
                  <a:cubicBezTo>
                    <a:pt x="511" y="713"/>
                    <a:pt x="522" y="698"/>
                    <a:pt x="534" y="685"/>
                  </a:cubicBezTo>
                  <a:cubicBezTo>
                    <a:pt x="607" y="603"/>
                    <a:pt x="687" y="576"/>
                    <a:pt x="780" y="545"/>
                  </a:cubicBezTo>
                  <a:cubicBezTo>
                    <a:pt x="815" y="533"/>
                    <a:pt x="852" y="520"/>
                    <a:pt x="891" y="504"/>
                  </a:cubicBezTo>
                  <a:cubicBezTo>
                    <a:pt x="894" y="502"/>
                    <a:pt x="897" y="501"/>
                    <a:pt x="900" y="500"/>
                  </a:cubicBezTo>
                  <a:cubicBezTo>
                    <a:pt x="944" y="481"/>
                    <a:pt x="993" y="460"/>
                    <a:pt x="1045" y="460"/>
                  </a:cubicBezTo>
                  <a:cubicBezTo>
                    <a:pt x="1063" y="459"/>
                    <a:pt x="1082" y="461"/>
                    <a:pt x="1099" y="463"/>
                  </a:cubicBezTo>
                  <a:cubicBezTo>
                    <a:pt x="1113" y="464"/>
                    <a:pt x="1128" y="465"/>
                    <a:pt x="1142" y="465"/>
                  </a:cubicBezTo>
                  <a:cubicBezTo>
                    <a:pt x="1144" y="465"/>
                    <a:pt x="1146" y="465"/>
                    <a:pt x="1148" y="465"/>
                  </a:cubicBezTo>
                  <a:cubicBezTo>
                    <a:pt x="1252" y="465"/>
                    <a:pt x="1362" y="407"/>
                    <a:pt x="1477" y="293"/>
                  </a:cubicBezTo>
                  <a:cubicBezTo>
                    <a:pt x="1494" y="276"/>
                    <a:pt x="1511" y="258"/>
                    <a:pt x="1528" y="240"/>
                  </a:cubicBezTo>
                  <a:cubicBezTo>
                    <a:pt x="1599" y="166"/>
                    <a:pt x="1673" y="88"/>
                    <a:pt x="1766" y="43"/>
                  </a:cubicBezTo>
                  <a:cubicBezTo>
                    <a:pt x="1826" y="15"/>
                    <a:pt x="1894" y="0"/>
                    <a:pt x="1965" y="0"/>
                  </a:cubicBezTo>
                  <a:cubicBezTo>
                    <a:pt x="1966" y="0"/>
                    <a:pt x="1966" y="0"/>
                    <a:pt x="1967" y="0"/>
                  </a:cubicBezTo>
                  <a:cubicBezTo>
                    <a:pt x="2029" y="0"/>
                    <a:pt x="2090" y="11"/>
                    <a:pt x="2138" y="32"/>
                  </a:cubicBezTo>
                  <a:cubicBezTo>
                    <a:pt x="2162" y="43"/>
                    <a:pt x="2182" y="55"/>
                    <a:pt x="2204" y="68"/>
                  </a:cubicBezTo>
                  <a:cubicBezTo>
                    <a:pt x="2238" y="87"/>
                    <a:pt x="2273" y="108"/>
                    <a:pt x="2322" y="123"/>
                  </a:cubicBezTo>
                  <a:cubicBezTo>
                    <a:pt x="2370" y="138"/>
                    <a:pt x="2430" y="144"/>
                    <a:pt x="2507" y="140"/>
                  </a:cubicBezTo>
                  <a:cubicBezTo>
                    <a:pt x="2522" y="139"/>
                    <a:pt x="2538" y="138"/>
                    <a:pt x="2553" y="137"/>
                  </a:cubicBezTo>
                  <a:cubicBezTo>
                    <a:pt x="2565" y="136"/>
                    <a:pt x="2565" y="136"/>
                    <a:pt x="2565" y="136"/>
                  </a:cubicBezTo>
                  <a:cubicBezTo>
                    <a:pt x="2607" y="133"/>
                    <a:pt x="2646" y="131"/>
                    <a:pt x="2685" y="133"/>
                  </a:cubicBezTo>
                  <a:cubicBezTo>
                    <a:pt x="2752" y="136"/>
                    <a:pt x="2815" y="152"/>
                    <a:pt x="2873" y="180"/>
                  </a:cubicBezTo>
                  <a:cubicBezTo>
                    <a:pt x="2934" y="210"/>
                    <a:pt x="2987" y="251"/>
                    <a:pt x="3029" y="304"/>
                  </a:cubicBezTo>
                  <a:cubicBezTo>
                    <a:pt x="3113" y="409"/>
                    <a:pt x="3149" y="546"/>
                    <a:pt x="3185" y="678"/>
                  </a:cubicBezTo>
                  <a:cubicBezTo>
                    <a:pt x="3192" y="706"/>
                    <a:pt x="3200" y="735"/>
                    <a:pt x="3208" y="762"/>
                  </a:cubicBezTo>
                  <a:cubicBezTo>
                    <a:pt x="3220" y="804"/>
                    <a:pt x="3231" y="842"/>
                    <a:pt x="3244" y="879"/>
                  </a:cubicBezTo>
                  <a:cubicBezTo>
                    <a:pt x="3290" y="1012"/>
                    <a:pt x="3353" y="1144"/>
                    <a:pt x="3414" y="1271"/>
                  </a:cubicBezTo>
                  <a:cubicBezTo>
                    <a:pt x="3428" y="1300"/>
                    <a:pt x="3443" y="1330"/>
                    <a:pt x="3457" y="1359"/>
                  </a:cubicBezTo>
                  <a:cubicBezTo>
                    <a:pt x="3511" y="1473"/>
                    <a:pt x="3563" y="1598"/>
                    <a:pt x="3582" y="1738"/>
                  </a:cubicBezTo>
                  <a:cubicBezTo>
                    <a:pt x="3591" y="1807"/>
                    <a:pt x="3591" y="1878"/>
                    <a:pt x="3581" y="1950"/>
                  </a:cubicBezTo>
                  <a:cubicBezTo>
                    <a:pt x="3571" y="2019"/>
                    <a:pt x="3553" y="2089"/>
                    <a:pt x="3526" y="2158"/>
                  </a:cubicBezTo>
                  <a:cubicBezTo>
                    <a:pt x="3474" y="2292"/>
                    <a:pt x="3390" y="2421"/>
                    <a:pt x="3283" y="2530"/>
                  </a:cubicBezTo>
                  <a:cubicBezTo>
                    <a:pt x="3172" y="2644"/>
                    <a:pt x="3039" y="2739"/>
                    <a:pt x="2910" y="2831"/>
                  </a:cubicBezTo>
                  <a:cubicBezTo>
                    <a:pt x="2875" y="2857"/>
                    <a:pt x="2838" y="2883"/>
                    <a:pt x="2802" y="2909"/>
                  </a:cubicBezTo>
                  <a:cubicBezTo>
                    <a:pt x="2749" y="2949"/>
                    <a:pt x="2695" y="2991"/>
                    <a:pt x="2644" y="3031"/>
                  </a:cubicBezTo>
                  <a:cubicBezTo>
                    <a:pt x="2537" y="3115"/>
                    <a:pt x="2427" y="3202"/>
                    <a:pt x="2313" y="3270"/>
                  </a:cubicBezTo>
                  <a:cubicBezTo>
                    <a:pt x="2290" y="3283"/>
                    <a:pt x="2266" y="3296"/>
                    <a:pt x="2241" y="3309"/>
                  </a:cubicBezTo>
                  <a:cubicBezTo>
                    <a:pt x="2132" y="3365"/>
                    <a:pt x="2033" y="3394"/>
                    <a:pt x="1937" y="3397"/>
                  </a:cubicBezTo>
                  <a:cubicBezTo>
                    <a:pt x="1920" y="3397"/>
                    <a:pt x="1903" y="3397"/>
                    <a:pt x="1886" y="3397"/>
                  </a:cubicBezTo>
                  <a:cubicBezTo>
                    <a:pt x="1707" y="3397"/>
                    <a:pt x="1549" y="3373"/>
                    <a:pt x="1430" y="3350"/>
                  </a:cubicBezTo>
                  <a:moveTo>
                    <a:pt x="2565" y="137"/>
                  </a:moveTo>
                  <a:cubicBezTo>
                    <a:pt x="2553" y="138"/>
                    <a:pt x="2553" y="138"/>
                    <a:pt x="2553" y="138"/>
                  </a:cubicBezTo>
                  <a:cubicBezTo>
                    <a:pt x="2538" y="139"/>
                    <a:pt x="2522" y="140"/>
                    <a:pt x="2507" y="141"/>
                  </a:cubicBezTo>
                  <a:cubicBezTo>
                    <a:pt x="2430" y="144"/>
                    <a:pt x="2370" y="139"/>
                    <a:pt x="2321" y="124"/>
                  </a:cubicBezTo>
                  <a:cubicBezTo>
                    <a:pt x="2273" y="109"/>
                    <a:pt x="2238" y="88"/>
                    <a:pt x="2204" y="68"/>
                  </a:cubicBezTo>
                  <a:cubicBezTo>
                    <a:pt x="2182" y="56"/>
                    <a:pt x="2161" y="43"/>
                    <a:pt x="2137" y="33"/>
                  </a:cubicBezTo>
                  <a:cubicBezTo>
                    <a:pt x="2090" y="12"/>
                    <a:pt x="2029" y="0"/>
                    <a:pt x="1967" y="0"/>
                  </a:cubicBezTo>
                  <a:cubicBezTo>
                    <a:pt x="1966" y="0"/>
                    <a:pt x="1966" y="0"/>
                    <a:pt x="1965" y="0"/>
                  </a:cubicBezTo>
                  <a:cubicBezTo>
                    <a:pt x="1894" y="1"/>
                    <a:pt x="1826" y="16"/>
                    <a:pt x="1767" y="44"/>
                  </a:cubicBezTo>
                  <a:cubicBezTo>
                    <a:pt x="1673" y="89"/>
                    <a:pt x="1600" y="166"/>
                    <a:pt x="1528" y="241"/>
                  </a:cubicBezTo>
                  <a:cubicBezTo>
                    <a:pt x="1512" y="258"/>
                    <a:pt x="1494" y="277"/>
                    <a:pt x="1477" y="294"/>
                  </a:cubicBezTo>
                  <a:cubicBezTo>
                    <a:pt x="1363" y="408"/>
                    <a:pt x="1252" y="466"/>
                    <a:pt x="1148" y="466"/>
                  </a:cubicBezTo>
                  <a:cubicBezTo>
                    <a:pt x="1146" y="466"/>
                    <a:pt x="1144" y="466"/>
                    <a:pt x="1142" y="466"/>
                  </a:cubicBezTo>
                  <a:cubicBezTo>
                    <a:pt x="1128" y="466"/>
                    <a:pt x="1113" y="465"/>
                    <a:pt x="1099" y="463"/>
                  </a:cubicBezTo>
                  <a:cubicBezTo>
                    <a:pt x="1082" y="462"/>
                    <a:pt x="1063" y="460"/>
                    <a:pt x="1045" y="460"/>
                  </a:cubicBezTo>
                  <a:cubicBezTo>
                    <a:pt x="993" y="461"/>
                    <a:pt x="944" y="482"/>
                    <a:pt x="901" y="500"/>
                  </a:cubicBezTo>
                  <a:cubicBezTo>
                    <a:pt x="897" y="502"/>
                    <a:pt x="894" y="503"/>
                    <a:pt x="891" y="504"/>
                  </a:cubicBezTo>
                  <a:cubicBezTo>
                    <a:pt x="852" y="521"/>
                    <a:pt x="815" y="533"/>
                    <a:pt x="780" y="545"/>
                  </a:cubicBezTo>
                  <a:cubicBezTo>
                    <a:pt x="688" y="577"/>
                    <a:pt x="608" y="604"/>
                    <a:pt x="534" y="685"/>
                  </a:cubicBezTo>
                  <a:cubicBezTo>
                    <a:pt x="522" y="699"/>
                    <a:pt x="511" y="714"/>
                    <a:pt x="501" y="729"/>
                  </a:cubicBezTo>
                  <a:cubicBezTo>
                    <a:pt x="499" y="732"/>
                    <a:pt x="496" y="736"/>
                    <a:pt x="494" y="739"/>
                  </a:cubicBezTo>
                  <a:cubicBezTo>
                    <a:pt x="444" y="809"/>
                    <a:pt x="410" y="920"/>
                    <a:pt x="399" y="1053"/>
                  </a:cubicBezTo>
                  <a:cubicBezTo>
                    <a:pt x="396" y="1078"/>
                    <a:pt x="395" y="1104"/>
                    <a:pt x="393" y="1128"/>
                  </a:cubicBezTo>
                  <a:cubicBezTo>
                    <a:pt x="385" y="1243"/>
                    <a:pt x="378" y="1351"/>
                    <a:pt x="325" y="1435"/>
                  </a:cubicBezTo>
                  <a:cubicBezTo>
                    <a:pt x="308" y="1462"/>
                    <a:pt x="280" y="1482"/>
                    <a:pt x="251" y="1504"/>
                  </a:cubicBezTo>
                  <a:cubicBezTo>
                    <a:pt x="228" y="1521"/>
                    <a:pt x="205" y="1538"/>
                    <a:pt x="187" y="1558"/>
                  </a:cubicBezTo>
                  <a:cubicBezTo>
                    <a:pt x="133" y="1619"/>
                    <a:pt x="91" y="1683"/>
                    <a:pt x="63" y="1749"/>
                  </a:cubicBezTo>
                  <a:cubicBezTo>
                    <a:pt x="18" y="1853"/>
                    <a:pt x="0" y="1971"/>
                    <a:pt x="7" y="2121"/>
                  </a:cubicBezTo>
                  <a:cubicBezTo>
                    <a:pt x="14" y="2255"/>
                    <a:pt x="39" y="2372"/>
                    <a:pt x="82" y="2479"/>
                  </a:cubicBezTo>
                  <a:cubicBezTo>
                    <a:pt x="102" y="2528"/>
                    <a:pt x="127" y="2578"/>
                    <a:pt x="158" y="2628"/>
                  </a:cubicBezTo>
                  <a:cubicBezTo>
                    <a:pt x="222" y="2734"/>
                    <a:pt x="300" y="2830"/>
                    <a:pt x="391" y="2914"/>
                  </a:cubicBezTo>
                  <a:cubicBezTo>
                    <a:pt x="483" y="3000"/>
                    <a:pt x="586" y="3071"/>
                    <a:pt x="696" y="3127"/>
                  </a:cubicBezTo>
                  <a:cubicBezTo>
                    <a:pt x="780" y="3169"/>
                    <a:pt x="862" y="3197"/>
                    <a:pt x="939" y="3223"/>
                  </a:cubicBezTo>
                  <a:cubicBezTo>
                    <a:pt x="1106" y="3279"/>
                    <a:pt x="1258" y="3318"/>
                    <a:pt x="1430" y="3350"/>
                  </a:cubicBezTo>
                  <a:cubicBezTo>
                    <a:pt x="1561" y="3374"/>
                    <a:pt x="1737" y="3401"/>
                    <a:pt x="1937" y="3396"/>
                  </a:cubicBezTo>
                  <a:cubicBezTo>
                    <a:pt x="2033" y="3393"/>
                    <a:pt x="2132" y="3365"/>
                    <a:pt x="2241" y="3309"/>
                  </a:cubicBezTo>
                  <a:cubicBezTo>
                    <a:pt x="2266" y="3295"/>
                    <a:pt x="2290" y="3282"/>
                    <a:pt x="2312" y="3269"/>
                  </a:cubicBezTo>
                  <a:cubicBezTo>
                    <a:pt x="2427" y="3201"/>
                    <a:pt x="2537" y="3114"/>
                    <a:pt x="2643" y="3031"/>
                  </a:cubicBezTo>
                  <a:cubicBezTo>
                    <a:pt x="2695" y="2990"/>
                    <a:pt x="2748" y="2948"/>
                    <a:pt x="2802" y="2908"/>
                  </a:cubicBezTo>
                  <a:cubicBezTo>
                    <a:pt x="2837" y="2882"/>
                    <a:pt x="2874" y="2856"/>
                    <a:pt x="2910" y="2831"/>
                  </a:cubicBezTo>
                  <a:cubicBezTo>
                    <a:pt x="3038" y="2739"/>
                    <a:pt x="3172" y="2643"/>
                    <a:pt x="3283" y="2529"/>
                  </a:cubicBezTo>
                  <a:cubicBezTo>
                    <a:pt x="3389" y="2420"/>
                    <a:pt x="3473" y="2291"/>
                    <a:pt x="3525" y="2157"/>
                  </a:cubicBezTo>
                  <a:cubicBezTo>
                    <a:pt x="3552" y="2089"/>
                    <a:pt x="3570" y="2019"/>
                    <a:pt x="3580" y="1949"/>
                  </a:cubicBezTo>
                  <a:cubicBezTo>
                    <a:pt x="3590" y="1878"/>
                    <a:pt x="3590" y="1807"/>
                    <a:pt x="3581" y="1738"/>
                  </a:cubicBezTo>
                  <a:cubicBezTo>
                    <a:pt x="3562" y="1598"/>
                    <a:pt x="3510" y="1473"/>
                    <a:pt x="3456" y="1359"/>
                  </a:cubicBezTo>
                  <a:cubicBezTo>
                    <a:pt x="3442" y="1330"/>
                    <a:pt x="3428" y="1300"/>
                    <a:pt x="3414" y="1271"/>
                  </a:cubicBezTo>
                  <a:cubicBezTo>
                    <a:pt x="3353" y="1144"/>
                    <a:pt x="3289" y="1012"/>
                    <a:pt x="3243" y="879"/>
                  </a:cubicBezTo>
                  <a:cubicBezTo>
                    <a:pt x="3231" y="842"/>
                    <a:pt x="3219" y="804"/>
                    <a:pt x="3207" y="763"/>
                  </a:cubicBezTo>
                  <a:cubicBezTo>
                    <a:pt x="3199" y="735"/>
                    <a:pt x="3191" y="706"/>
                    <a:pt x="3184" y="679"/>
                  </a:cubicBezTo>
                  <a:cubicBezTo>
                    <a:pt x="3149" y="546"/>
                    <a:pt x="3112" y="409"/>
                    <a:pt x="3028" y="304"/>
                  </a:cubicBezTo>
                  <a:cubicBezTo>
                    <a:pt x="2986" y="252"/>
                    <a:pt x="2934" y="210"/>
                    <a:pt x="2873" y="181"/>
                  </a:cubicBezTo>
                  <a:cubicBezTo>
                    <a:pt x="2815" y="152"/>
                    <a:pt x="2751" y="137"/>
                    <a:pt x="2685" y="133"/>
                  </a:cubicBezTo>
                  <a:cubicBezTo>
                    <a:pt x="2676" y="133"/>
                    <a:pt x="2667" y="133"/>
                    <a:pt x="2658" y="133"/>
                  </a:cubicBezTo>
                  <a:cubicBezTo>
                    <a:pt x="2628" y="133"/>
                    <a:pt x="2597" y="135"/>
                    <a:pt x="2565" y="1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7" name="Freeform 34">
              <a:extLst>
                <a:ext uri="{FF2B5EF4-FFF2-40B4-BE49-F238E27FC236}">
                  <a16:creationId xmlns:a16="http://schemas.microsoft.com/office/drawing/2014/main" id="{3C31484B-7682-40A8-B99C-5792F80DAAD4}"/>
                </a:ext>
              </a:extLst>
            </p:cNvPr>
            <p:cNvSpPr>
              <a:spLocks noEditPoints="1"/>
            </p:cNvSpPr>
            <p:nvPr/>
          </p:nvSpPr>
          <p:spPr bwMode="auto">
            <a:xfrm>
              <a:off x="4367" y="971"/>
              <a:ext cx="2756" cy="2667"/>
            </a:xfrm>
            <a:custGeom>
              <a:avLst/>
              <a:gdLst>
                <a:gd name="T0" fmla="*/ 971 w 3723"/>
                <a:gd name="T1" fmla="*/ 3371 h 3603"/>
                <a:gd name="T2" fmla="*/ 723 w 3723"/>
                <a:gd name="T3" fmla="*/ 3272 h 3603"/>
                <a:gd name="T4" fmla="*/ 79 w 3723"/>
                <a:gd name="T5" fmla="*/ 2604 h 3603"/>
                <a:gd name="T6" fmla="*/ 64 w 3723"/>
                <a:gd name="T7" fmla="*/ 1841 h 3603"/>
                <a:gd name="T8" fmla="*/ 265 w 3723"/>
                <a:gd name="T9" fmla="*/ 1585 h 3603"/>
                <a:gd name="T10" fmla="*/ 409 w 3723"/>
                <a:gd name="T11" fmla="*/ 1200 h 3603"/>
                <a:gd name="T12" fmla="*/ 495 w 3723"/>
                <a:gd name="T13" fmla="*/ 811 h 3603"/>
                <a:gd name="T14" fmla="*/ 533 w 3723"/>
                <a:gd name="T15" fmla="*/ 754 h 3603"/>
                <a:gd name="T16" fmla="*/ 877 w 3723"/>
                <a:gd name="T17" fmla="*/ 548 h 3603"/>
                <a:gd name="T18" fmla="*/ 1037 w 3723"/>
                <a:gd name="T19" fmla="*/ 500 h 3603"/>
                <a:gd name="T20" fmla="*/ 1097 w 3723"/>
                <a:gd name="T21" fmla="*/ 505 h 3603"/>
                <a:gd name="T22" fmla="*/ 1486 w 3723"/>
                <a:gd name="T23" fmla="*/ 330 h 3603"/>
                <a:gd name="T24" fmla="*/ 1786 w 3723"/>
                <a:gd name="T25" fmla="*/ 65 h 3603"/>
                <a:gd name="T26" fmla="*/ 2237 w 3723"/>
                <a:gd name="T27" fmla="*/ 119 h 3603"/>
                <a:gd name="T28" fmla="*/ 2547 w 3723"/>
                <a:gd name="T29" fmla="*/ 212 h 3603"/>
                <a:gd name="T30" fmla="*/ 2621 w 3723"/>
                <a:gd name="T31" fmla="*/ 206 h 3603"/>
                <a:gd name="T32" fmla="*/ 3098 w 3723"/>
                <a:gd name="T33" fmla="*/ 367 h 3603"/>
                <a:gd name="T34" fmla="*/ 3285 w 3723"/>
                <a:gd name="T35" fmla="*/ 841 h 3603"/>
                <a:gd name="T36" fmla="*/ 3520 w 3723"/>
                <a:gd name="T37" fmla="*/ 1420 h 3603"/>
                <a:gd name="T38" fmla="*/ 3677 w 3723"/>
                <a:gd name="T39" fmla="*/ 1848 h 3603"/>
                <a:gd name="T40" fmla="*/ 3003 w 3723"/>
                <a:gd name="T41" fmla="*/ 2986 h 3603"/>
                <a:gd name="T42" fmla="*/ 2695 w 3723"/>
                <a:gd name="T43" fmla="*/ 3221 h 3603"/>
                <a:gd name="T44" fmla="*/ 2294 w 3723"/>
                <a:gd name="T45" fmla="*/ 3507 h 3603"/>
                <a:gd name="T46" fmla="*/ 1957 w 3723"/>
                <a:gd name="T47" fmla="*/ 3603 h 3603"/>
                <a:gd name="T48" fmla="*/ 2621 w 3723"/>
                <a:gd name="T49" fmla="*/ 213 h 3603"/>
                <a:gd name="T50" fmla="*/ 2547 w 3723"/>
                <a:gd name="T51" fmla="*/ 219 h 3603"/>
                <a:gd name="T52" fmla="*/ 2233 w 3723"/>
                <a:gd name="T53" fmla="*/ 125 h 3603"/>
                <a:gd name="T54" fmla="*/ 1789 w 3723"/>
                <a:gd name="T55" fmla="*/ 71 h 3603"/>
                <a:gd name="T56" fmla="*/ 1491 w 3723"/>
                <a:gd name="T57" fmla="*/ 335 h 3603"/>
                <a:gd name="T58" fmla="*/ 1096 w 3723"/>
                <a:gd name="T59" fmla="*/ 511 h 3603"/>
                <a:gd name="T60" fmla="*/ 1037 w 3723"/>
                <a:gd name="T61" fmla="*/ 507 h 3603"/>
                <a:gd name="T62" fmla="*/ 880 w 3723"/>
                <a:gd name="T63" fmla="*/ 554 h 3603"/>
                <a:gd name="T64" fmla="*/ 539 w 3723"/>
                <a:gd name="T65" fmla="*/ 759 h 3603"/>
                <a:gd name="T66" fmla="*/ 501 w 3723"/>
                <a:gd name="T67" fmla="*/ 815 h 3603"/>
                <a:gd name="T68" fmla="*/ 416 w 3723"/>
                <a:gd name="T69" fmla="*/ 1201 h 3603"/>
                <a:gd name="T70" fmla="*/ 269 w 3723"/>
                <a:gd name="T71" fmla="*/ 1591 h 3603"/>
                <a:gd name="T72" fmla="*/ 70 w 3723"/>
                <a:gd name="T73" fmla="*/ 1844 h 3603"/>
                <a:gd name="T74" fmla="*/ 85 w 3723"/>
                <a:gd name="T75" fmla="*/ 2601 h 3603"/>
                <a:gd name="T76" fmla="*/ 726 w 3723"/>
                <a:gd name="T77" fmla="*/ 3266 h 3603"/>
                <a:gd name="T78" fmla="*/ 973 w 3723"/>
                <a:gd name="T79" fmla="*/ 3364 h 3603"/>
                <a:gd name="T80" fmla="*/ 1974 w 3723"/>
                <a:gd name="T81" fmla="*/ 3595 h 3603"/>
                <a:gd name="T82" fmla="*/ 2365 w 3723"/>
                <a:gd name="T83" fmla="*/ 3457 h 3603"/>
                <a:gd name="T84" fmla="*/ 2874 w 3723"/>
                <a:gd name="T85" fmla="*/ 3071 h 3603"/>
                <a:gd name="T86" fmla="*/ 3375 w 3723"/>
                <a:gd name="T87" fmla="*/ 2676 h 3603"/>
                <a:gd name="T88" fmla="*/ 3532 w 3723"/>
                <a:gd name="T89" fmla="*/ 1461 h 3603"/>
                <a:gd name="T90" fmla="*/ 3315 w 3723"/>
                <a:gd name="T91" fmla="*/ 964 h 3603"/>
                <a:gd name="T92" fmla="*/ 3258 w 3723"/>
                <a:gd name="T93" fmla="*/ 767 h 3603"/>
                <a:gd name="T94" fmla="*/ 2732 w 3723"/>
                <a:gd name="T95" fmla="*/ 207 h 3603"/>
                <a:gd name="T96" fmla="*/ 2621 w 3723"/>
                <a:gd name="T97" fmla="*/ 213 h 3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23" h="3603">
                  <a:moveTo>
                    <a:pt x="1462" y="3528"/>
                  </a:moveTo>
                  <a:cubicBezTo>
                    <a:pt x="1300" y="3485"/>
                    <a:pt x="1149" y="3434"/>
                    <a:pt x="971" y="3371"/>
                  </a:cubicBezTo>
                  <a:cubicBezTo>
                    <a:pt x="959" y="3366"/>
                    <a:pt x="959" y="3366"/>
                    <a:pt x="959" y="3366"/>
                  </a:cubicBezTo>
                  <a:cubicBezTo>
                    <a:pt x="882" y="3339"/>
                    <a:pt x="803" y="3311"/>
                    <a:pt x="723" y="3272"/>
                  </a:cubicBezTo>
                  <a:cubicBezTo>
                    <a:pt x="489" y="3158"/>
                    <a:pt x="288" y="2976"/>
                    <a:pt x="157" y="2760"/>
                  </a:cubicBezTo>
                  <a:cubicBezTo>
                    <a:pt x="125" y="2708"/>
                    <a:pt x="99" y="2656"/>
                    <a:pt x="79" y="2604"/>
                  </a:cubicBezTo>
                  <a:cubicBezTo>
                    <a:pt x="36" y="2495"/>
                    <a:pt x="12" y="2373"/>
                    <a:pt x="6" y="2230"/>
                  </a:cubicBezTo>
                  <a:cubicBezTo>
                    <a:pt x="0" y="2069"/>
                    <a:pt x="18" y="1950"/>
                    <a:pt x="64" y="1841"/>
                  </a:cubicBezTo>
                  <a:cubicBezTo>
                    <a:pt x="94" y="1771"/>
                    <a:pt x="138" y="1704"/>
                    <a:pt x="195" y="1641"/>
                  </a:cubicBezTo>
                  <a:cubicBezTo>
                    <a:pt x="215" y="1620"/>
                    <a:pt x="241" y="1602"/>
                    <a:pt x="265" y="1585"/>
                  </a:cubicBezTo>
                  <a:cubicBezTo>
                    <a:pt x="296" y="1564"/>
                    <a:pt x="325" y="1544"/>
                    <a:pt x="343" y="1517"/>
                  </a:cubicBezTo>
                  <a:cubicBezTo>
                    <a:pt x="398" y="1433"/>
                    <a:pt x="403" y="1320"/>
                    <a:pt x="409" y="1200"/>
                  </a:cubicBezTo>
                  <a:cubicBezTo>
                    <a:pt x="410" y="1178"/>
                    <a:pt x="411" y="1155"/>
                    <a:pt x="412" y="1133"/>
                  </a:cubicBezTo>
                  <a:cubicBezTo>
                    <a:pt x="420" y="997"/>
                    <a:pt x="450" y="882"/>
                    <a:pt x="495" y="811"/>
                  </a:cubicBezTo>
                  <a:cubicBezTo>
                    <a:pt x="498" y="807"/>
                    <a:pt x="501" y="802"/>
                    <a:pt x="504" y="797"/>
                  </a:cubicBezTo>
                  <a:cubicBezTo>
                    <a:pt x="513" y="783"/>
                    <a:pt x="522" y="768"/>
                    <a:pt x="533" y="754"/>
                  </a:cubicBezTo>
                  <a:cubicBezTo>
                    <a:pt x="606" y="663"/>
                    <a:pt x="688" y="629"/>
                    <a:pt x="784" y="589"/>
                  </a:cubicBezTo>
                  <a:cubicBezTo>
                    <a:pt x="814" y="576"/>
                    <a:pt x="845" y="563"/>
                    <a:pt x="877" y="548"/>
                  </a:cubicBezTo>
                  <a:cubicBezTo>
                    <a:pt x="880" y="547"/>
                    <a:pt x="880" y="547"/>
                    <a:pt x="880" y="547"/>
                  </a:cubicBezTo>
                  <a:cubicBezTo>
                    <a:pt x="926" y="525"/>
                    <a:pt x="980" y="500"/>
                    <a:pt x="1037" y="500"/>
                  </a:cubicBezTo>
                  <a:cubicBezTo>
                    <a:pt x="1038" y="500"/>
                    <a:pt x="1038" y="500"/>
                    <a:pt x="1039" y="500"/>
                  </a:cubicBezTo>
                  <a:cubicBezTo>
                    <a:pt x="1059" y="500"/>
                    <a:pt x="1078" y="502"/>
                    <a:pt x="1097" y="505"/>
                  </a:cubicBezTo>
                  <a:cubicBezTo>
                    <a:pt x="1112" y="506"/>
                    <a:pt x="1126" y="508"/>
                    <a:pt x="1141" y="509"/>
                  </a:cubicBezTo>
                  <a:cubicBezTo>
                    <a:pt x="1251" y="515"/>
                    <a:pt x="1367" y="455"/>
                    <a:pt x="1486" y="330"/>
                  </a:cubicBezTo>
                  <a:cubicBezTo>
                    <a:pt x="1503" y="312"/>
                    <a:pt x="1520" y="294"/>
                    <a:pt x="1536" y="276"/>
                  </a:cubicBezTo>
                  <a:cubicBezTo>
                    <a:pt x="1610" y="195"/>
                    <a:pt x="1687" y="111"/>
                    <a:pt x="1786" y="65"/>
                  </a:cubicBezTo>
                  <a:cubicBezTo>
                    <a:pt x="1928" y="0"/>
                    <a:pt x="2087" y="25"/>
                    <a:pt x="2175" y="76"/>
                  </a:cubicBezTo>
                  <a:cubicBezTo>
                    <a:pt x="2197" y="89"/>
                    <a:pt x="2217" y="104"/>
                    <a:pt x="2237" y="119"/>
                  </a:cubicBezTo>
                  <a:cubicBezTo>
                    <a:pt x="2271" y="145"/>
                    <a:pt x="2305" y="171"/>
                    <a:pt x="2356" y="190"/>
                  </a:cubicBezTo>
                  <a:cubicBezTo>
                    <a:pt x="2406" y="209"/>
                    <a:pt x="2470" y="216"/>
                    <a:pt x="2547" y="212"/>
                  </a:cubicBezTo>
                  <a:cubicBezTo>
                    <a:pt x="2565" y="211"/>
                    <a:pt x="2583" y="209"/>
                    <a:pt x="2601" y="208"/>
                  </a:cubicBezTo>
                  <a:cubicBezTo>
                    <a:pt x="2621" y="206"/>
                    <a:pt x="2621" y="206"/>
                    <a:pt x="2621" y="206"/>
                  </a:cubicBezTo>
                  <a:cubicBezTo>
                    <a:pt x="2659" y="202"/>
                    <a:pt x="2696" y="199"/>
                    <a:pt x="2732" y="200"/>
                  </a:cubicBezTo>
                  <a:cubicBezTo>
                    <a:pt x="2877" y="202"/>
                    <a:pt x="3011" y="263"/>
                    <a:pt x="3098" y="367"/>
                  </a:cubicBezTo>
                  <a:cubicBezTo>
                    <a:pt x="3190" y="477"/>
                    <a:pt x="3228" y="624"/>
                    <a:pt x="3265" y="765"/>
                  </a:cubicBezTo>
                  <a:cubicBezTo>
                    <a:pt x="3272" y="790"/>
                    <a:pt x="3278" y="816"/>
                    <a:pt x="3285" y="841"/>
                  </a:cubicBezTo>
                  <a:cubicBezTo>
                    <a:pt x="3297" y="885"/>
                    <a:pt x="3309" y="924"/>
                    <a:pt x="3321" y="961"/>
                  </a:cubicBezTo>
                  <a:cubicBezTo>
                    <a:pt x="3373" y="1118"/>
                    <a:pt x="3448" y="1271"/>
                    <a:pt x="3520" y="1420"/>
                  </a:cubicBezTo>
                  <a:cubicBezTo>
                    <a:pt x="3538" y="1458"/>
                    <a:pt x="3538" y="1458"/>
                    <a:pt x="3538" y="1458"/>
                  </a:cubicBezTo>
                  <a:cubicBezTo>
                    <a:pt x="3593" y="1571"/>
                    <a:pt x="3653" y="1703"/>
                    <a:pt x="3677" y="1848"/>
                  </a:cubicBezTo>
                  <a:cubicBezTo>
                    <a:pt x="3723" y="2131"/>
                    <a:pt x="3612" y="2442"/>
                    <a:pt x="3380" y="2681"/>
                  </a:cubicBezTo>
                  <a:cubicBezTo>
                    <a:pt x="3268" y="2797"/>
                    <a:pt x="3133" y="2893"/>
                    <a:pt x="3003" y="2986"/>
                  </a:cubicBezTo>
                  <a:cubicBezTo>
                    <a:pt x="2962" y="3016"/>
                    <a:pt x="2919" y="3046"/>
                    <a:pt x="2878" y="3076"/>
                  </a:cubicBezTo>
                  <a:cubicBezTo>
                    <a:pt x="2816" y="3123"/>
                    <a:pt x="2754" y="3173"/>
                    <a:pt x="2695" y="3221"/>
                  </a:cubicBezTo>
                  <a:cubicBezTo>
                    <a:pt x="2590" y="3305"/>
                    <a:pt x="2481" y="3393"/>
                    <a:pt x="2368" y="3463"/>
                  </a:cubicBezTo>
                  <a:cubicBezTo>
                    <a:pt x="2345" y="3478"/>
                    <a:pt x="2320" y="3493"/>
                    <a:pt x="2294" y="3507"/>
                  </a:cubicBezTo>
                  <a:cubicBezTo>
                    <a:pt x="2178" y="3570"/>
                    <a:pt x="2074" y="3601"/>
                    <a:pt x="1974" y="3602"/>
                  </a:cubicBezTo>
                  <a:cubicBezTo>
                    <a:pt x="1968" y="3602"/>
                    <a:pt x="1962" y="3603"/>
                    <a:pt x="1957" y="3603"/>
                  </a:cubicBezTo>
                  <a:cubicBezTo>
                    <a:pt x="1766" y="3603"/>
                    <a:pt x="1600" y="3565"/>
                    <a:pt x="1462" y="3528"/>
                  </a:cubicBezTo>
                  <a:moveTo>
                    <a:pt x="2621" y="213"/>
                  </a:moveTo>
                  <a:cubicBezTo>
                    <a:pt x="2601" y="215"/>
                    <a:pt x="2601" y="215"/>
                    <a:pt x="2601" y="215"/>
                  </a:cubicBezTo>
                  <a:cubicBezTo>
                    <a:pt x="2583" y="216"/>
                    <a:pt x="2566" y="218"/>
                    <a:pt x="2547" y="219"/>
                  </a:cubicBezTo>
                  <a:cubicBezTo>
                    <a:pt x="2469" y="223"/>
                    <a:pt x="2404" y="216"/>
                    <a:pt x="2354" y="197"/>
                  </a:cubicBezTo>
                  <a:cubicBezTo>
                    <a:pt x="2302" y="177"/>
                    <a:pt x="2267" y="151"/>
                    <a:pt x="2233" y="125"/>
                  </a:cubicBezTo>
                  <a:cubicBezTo>
                    <a:pt x="2213" y="110"/>
                    <a:pt x="2194" y="95"/>
                    <a:pt x="2171" y="82"/>
                  </a:cubicBezTo>
                  <a:cubicBezTo>
                    <a:pt x="2085" y="32"/>
                    <a:pt x="1929" y="7"/>
                    <a:pt x="1789" y="71"/>
                  </a:cubicBezTo>
                  <a:cubicBezTo>
                    <a:pt x="1691" y="117"/>
                    <a:pt x="1615" y="200"/>
                    <a:pt x="1541" y="281"/>
                  </a:cubicBezTo>
                  <a:cubicBezTo>
                    <a:pt x="1525" y="299"/>
                    <a:pt x="1508" y="317"/>
                    <a:pt x="1491" y="335"/>
                  </a:cubicBezTo>
                  <a:cubicBezTo>
                    <a:pt x="1371" y="461"/>
                    <a:pt x="1252" y="522"/>
                    <a:pt x="1140" y="516"/>
                  </a:cubicBezTo>
                  <a:cubicBezTo>
                    <a:pt x="1126" y="515"/>
                    <a:pt x="1111" y="513"/>
                    <a:pt x="1096" y="511"/>
                  </a:cubicBezTo>
                  <a:cubicBezTo>
                    <a:pt x="1078" y="509"/>
                    <a:pt x="1058" y="507"/>
                    <a:pt x="1039" y="507"/>
                  </a:cubicBezTo>
                  <a:cubicBezTo>
                    <a:pt x="1038" y="507"/>
                    <a:pt x="1038" y="507"/>
                    <a:pt x="1037" y="507"/>
                  </a:cubicBezTo>
                  <a:cubicBezTo>
                    <a:pt x="981" y="507"/>
                    <a:pt x="929" y="531"/>
                    <a:pt x="883" y="553"/>
                  </a:cubicBezTo>
                  <a:cubicBezTo>
                    <a:pt x="880" y="554"/>
                    <a:pt x="880" y="554"/>
                    <a:pt x="880" y="554"/>
                  </a:cubicBezTo>
                  <a:cubicBezTo>
                    <a:pt x="848" y="570"/>
                    <a:pt x="817" y="583"/>
                    <a:pt x="787" y="595"/>
                  </a:cubicBezTo>
                  <a:cubicBezTo>
                    <a:pt x="692" y="635"/>
                    <a:pt x="610" y="669"/>
                    <a:pt x="539" y="759"/>
                  </a:cubicBezTo>
                  <a:cubicBezTo>
                    <a:pt x="528" y="772"/>
                    <a:pt x="519" y="786"/>
                    <a:pt x="510" y="801"/>
                  </a:cubicBezTo>
                  <a:cubicBezTo>
                    <a:pt x="507" y="806"/>
                    <a:pt x="504" y="810"/>
                    <a:pt x="501" y="815"/>
                  </a:cubicBezTo>
                  <a:cubicBezTo>
                    <a:pt x="456" y="885"/>
                    <a:pt x="427" y="998"/>
                    <a:pt x="419" y="1133"/>
                  </a:cubicBezTo>
                  <a:cubicBezTo>
                    <a:pt x="418" y="1156"/>
                    <a:pt x="417" y="1179"/>
                    <a:pt x="416" y="1201"/>
                  </a:cubicBezTo>
                  <a:cubicBezTo>
                    <a:pt x="410" y="1321"/>
                    <a:pt x="405" y="1435"/>
                    <a:pt x="349" y="1521"/>
                  </a:cubicBezTo>
                  <a:cubicBezTo>
                    <a:pt x="331" y="1549"/>
                    <a:pt x="301" y="1570"/>
                    <a:pt x="269" y="1591"/>
                  </a:cubicBezTo>
                  <a:cubicBezTo>
                    <a:pt x="245" y="1608"/>
                    <a:pt x="220" y="1625"/>
                    <a:pt x="200" y="1646"/>
                  </a:cubicBezTo>
                  <a:cubicBezTo>
                    <a:pt x="144" y="1708"/>
                    <a:pt x="100" y="1775"/>
                    <a:pt x="70" y="1844"/>
                  </a:cubicBezTo>
                  <a:cubicBezTo>
                    <a:pt x="25" y="1951"/>
                    <a:pt x="7" y="2070"/>
                    <a:pt x="13" y="2229"/>
                  </a:cubicBezTo>
                  <a:cubicBezTo>
                    <a:pt x="19" y="2372"/>
                    <a:pt x="43" y="2493"/>
                    <a:pt x="85" y="2601"/>
                  </a:cubicBezTo>
                  <a:cubicBezTo>
                    <a:pt x="105" y="2653"/>
                    <a:pt x="131" y="2705"/>
                    <a:pt x="163" y="2756"/>
                  </a:cubicBezTo>
                  <a:cubicBezTo>
                    <a:pt x="294" y="2971"/>
                    <a:pt x="494" y="3152"/>
                    <a:pt x="726" y="3266"/>
                  </a:cubicBezTo>
                  <a:cubicBezTo>
                    <a:pt x="806" y="3305"/>
                    <a:pt x="885" y="3333"/>
                    <a:pt x="961" y="3360"/>
                  </a:cubicBezTo>
                  <a:cubicBezTo>
                    <a:pt x="973" y="3364"/>
                    <a:pt x="973" y="3364"/>
                    <a:pt x="973" y="3364"/>
                  </a:cubicBezTo>
                  <a:cubicBezTo>
                    <a:pt x="1151" y="3428"/>
                    <a:pt x="1302" y="3479"/>
                    <a:pt x="1463" y="3522"/>
                  </a:cubicBezTo>
                  <a:cubicBezTo>
                    <a:pt x="1605" y="3559"/>
                    <a:pt x="1777" y="3598"/>
                    <a:pt x="1974" y="3595"/>
                  </a:cubicBezTo>
                  <a:cubicBezTo>
                    <a:pt x="2073" y="3594"/>
                    <a:pt x="2176" y="3563"/>
                    <a:pt x="2290" y="3501"/>
                  </a:cubicBezTo>
                  <a:cubicBezTo>
                    <a:pt x="2316" y="3487"/>
                    <a:pt x="2341" y="3472"/>
                    <a:pt x="2365" y="3457"/>
                  </a:cubicBezTo>
                  <a:cubicBezTo>
                    <a:pt x="2477" y="3387"/>
                    <a:pt x="2586" y="3300"/>
                    <a:pt x="2690" y="3215"/>
                  </a:cubicBezTo>
                  <a:cubicBezTo>
                    <a:pt x="2750" y="3167"/>
                    <a:pt x="2812" y="3118"/>
                    <a:pt x="2874" y="3071"/>
                  </a:cubicBezTo>
                  <a:cubicBezTo>
                    <a:pt x="2915" y="3040"/>
                    <a:pt x="2958" y="3010"/>
                    <a:pt x="2999" y="2981"/>
                  </a:cubicBezTo>
                  <a:cubicBezTo>
                    <a:pt x="3129" y="2888"/>
                    <a:pt x="3264" y="2792"/>
                    <a:pt x="3375" y="2676"/>
                  </a:cubicBezTo>
                  <a:cubicBezTo>
                    <a:pt x="3605" y="2439"/>
                    <a:pt x="3715" y="2130"/>
                    <a:pt x="3670" y="1849"/>
                  </a:cubicBezTo>
                  <a:cubicBezTo>
                    <a:pt x="3646" y="1705"/>
                    <a:pt x="3586" y="1573"/>
                    <a:pt x="3532" y="1461"/>
                  </a:cubicBezTo>
                  <a:cubicBezTo>
                    <a:pt x="3513" y="1423"/>
                    <a:pt x="3513" y="1423"/>
                    <a:pt x="3513" y="1423"/>
                  </a:cubicBezTo>
                  <a:cubicBezTo>
                    <a:pt x="3441" y="1274"/>
                    <a:pt x="3367" y="1120"/>
                    <a:pt x="3315" y="964"/>
                  </a:cubicBezTo>
                  <a:cubicBezTo>
                    <a:pt x="3303" y="927"/>
                    <a:pt x="3291" y="887"/>
                    <a:pt x="3279" y="843"/>
                  </a:cubicBezTo>
                  <a:cubicBezTo>
                    <a:pt x="3272" y="818"/>
                    <a:pt x="3265" y="792"/>
                    <a:pt x="3258" y="767"/>
                  </a:cubicBezTo>
                  <a:cubicBezTo>
                    <a:pt x="3222" y="626"/>
                    <a:pt x="3184" y="481"/>
                    <a:pt x="3093" y="372"/>
                  </a:cubicBezTo>
                  <a:cubicBezTo>
                    <a:pt x="3007" y="269"/>
                    <a:pt x="2875" y="208"/>
                    <a:pt x="2732" y="207"/>
                  </a:cubicBezTo>
                  <a:cubicBezTo>
                    <a:pt x="2730" y="207"/>
                    <a:pt x="2728" y="207"/>
                    <a:pt x="2725" y="207"/>
                  </a:cubicBezTo>
                  <a:cubicBezTo>
                    <a:pt x="2691" y="207"/>
                    <a:pt x="2657" y="210"/>
                    <a:pt x="2621" y="21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8" name="Freeform 35">
              <a:extLst>
                <a:ext uri="{FF2B5EF4-FFF2-40B4-BE49-F238E27FC236}">
                  <a16:creationId xmlns:a16="http://schemas.microsoft.com/office/drawing/2014/main" id="{6D480DBF-7D58-4A3D-B680-970677C473E9}"/>
                </a:ext>
              </a:extLst>
            </p:cNvPr>
            <p:cNvSpPr>
              <a:spLocks noEditPoints="1"/>
            </p:cNvSpPr>
            <p:nvPr/>
          </p:nvSpPr>
          <p:spPr bwMode="auto">
            <a:xfrm>
              <a:off x="4332" y="914"/>
              <a:ext cx="2794" cy="2775"/>
            </a:xfrm>
            <a:custGeom>
              <a:avLst/>
              <a:gdLst>
                <a:gd name="T0" fmla="*/ 1487 w 3775"/>
                <a:gd name="T1" fmla="*/ 3648 h 3750"/>
                <a:gd name="T2" fmla="*/ 997 w 3775"/>
                <a:gd name="T3" fmla="*/ 3460 h 3750"/>
                <a:gd name="T4" fmla="*/ 745 w 3775"/>
                <a:gd name="T5" fmla="*/ 3359 h 3750"/>
                <a:gd name="T6" fmla="*/ 73 w 3775"/>
                <a:gd name="T7" fmla="*/ 2674 h 3750"/>
                <a:gd name="T8" fmla="*/ 63 w 3775"/>
                <a:gd name="T9" fmla="*/ 1884 h 3750"/>
                <a:gd name="T10" fmla="*/ 275 w 3775"/>
                <a:gd name="T11" fmla="*/ 1620 h 3750"/>
                <a:gd name="T12" fmla="*/ 359 w 3775"/>
                <a:gd name="T13" fmla="*/ 1551 h 3750"/>
                <a:gd name="T14" fmla="*/ 424 w 3775"/>
                <a:gd name="T15" fmla="*/ 1161 h 3750"/>
                <a:gd name="T16" fmla="*/ 495 w 3775"/>
                <a:gd name="T17" fmla="*/ 835 h 3750"/>
                <a:gd name="T18" fmla="*/ 529 w 3775"/>
                <a:gd name="T19" fmla="*/ 776 h 3750"/>
                <a:gd name="T20" fmla="*/ 788 w 3775"/>
                <a:gd name="T21" fmla="*/ 581 h 3750"/>
                <a:gd name="T22" fmla="*/ 1019 w 3775"/>
                <a:gd name="T23" fmla="*/ 494 h 3750"/>
                <a:gd name="T24" fmla="*/ 1086 w 3775"/>
                <a:gd name="T25" fmla="*/ 501 h 3750"/>
                <a:gd name="T26" fmla="*/ 1328 w 3775"/>
                <a:gd name="T27" fmla="*/ 456 h 3750"/>
                <a:gd name="T28" fmla="*/ 1541 w 3775"/>
                <a:gd name="T29" fmla="*/ 263 h 3750"/>
                <a:gd name="T30" fmla="*/ 2018 w 3775"/>
                <a:gd name="T31" fmla="*/ 8 h 3750"/>
                <a:gd name="T32" fmla="*/ 2259 w 3775"/>
                <a:gd name="T33" fmla="*/ 124 h 3750"/>
                <a:gd name="T34" fmla="*/ 2580 w 3775"/>
                <a:gd name="T35" fmla="*/ 238 h 3750"/>
                <a:gd name="T36" fmla="*/ 2667 w 3775"/>
                <a:gd name="T37" fmla="*/ 229 h 3750"/>
                <a:gd name="T38" fmla="*/ 2979 w 3775"/>
                <a:gd name="T39" fmla="*/ 258 h 3750"/>
                <a:gd name="T40" fmla="*/ 3331 w 3775"/>
                <a:gd name="T41" fmla="*/ 801 h 3750"/>
                <a:gd name="T42" fmla="*/ 3385 w 3775"/>
                <a:gd name="T43" fmla="*/ 994 h 3750"/>
                <a:gd name="T44" fmla="*/ 3757 w 3775"/>
                <a:gd name="T45" fmla="*/ 1907 h 3750"/>
                <a:gd name="T46" fmla="*/ 3718 w 3775"/>
                <a:gd name="T47" fmla="*/ 2369 h 3750"/>
                <a:gd name="T48" fmla="*/ 3082 w 3775"/>
                <a:gd name="T49" fmla="*/ 3085 h 3750"/>
                <a:gd name="T50" fmla="*/ 2734 w 3775"/>
                <a:gd name="T51" fmla="*/ 3353 h 3750"/>
                <a:gd name="T52" fmla="*/ 2335 w 3775"/>
                <a:gd name="T53" fmla="*/ 3647 h 3750"/>
                <a:gd name="T54" fmla="*/ 2003 w 3775"/>
                <a:gd name="T55" fmla="*/ 3750 h 3750"/>
                <a:gd name="T56" fmla="*/ 2667 w 3775"/>
                <a:gd name="T57" fmla="*/ 230 h 3750"/>
                <a:gd name="T58" fmla="*/ 2580 w 3775"/>
                <a:gd name="T59" fmla="*/ 238 h 3750"/>
                <a:gd name="T60" fmla="*/ 2259 w 3775"/>
                <a:gd name="T61" fmla="*/ 125 h 3750"/>
                <a:gd name="T62" fmla="*/ 2018 w 3775"/>
                <a:gd name="T63" fmla="*/ 9 h 3750"/>
                <a:gd name="T64" fmla="*/ 1542 w 3775"/>
                <a:gd name="T65" fmla="*/ 264 h 3750"/>
                <a:gd name="T66" fmla="*/ 1328 w 3775"/>
                <a:gd name="T67" fmla="*/ 457 h 3750"/>
                <a:gd name="T68" fmla="*/ 1086 w 3775"/>
                <a:gd name="T69" fmla="*/ 501 h 3750"/>
                <a:gd name="T70" fmla="*/ 1019 w 3775"/>
                <a:gd name="T71" fmla="*/ 494 h 3750"/>
                <a:gd name="T72" fmla="*/ 789 w 3775"/>
                <a:gd name="T73" fmla="*/ 582 h 3750"/>
                <a:gd name="T74" fmla="*/ 530 w 3775"/>
                <a:gd name="T75" fmla="*/ 776 h 3750"/>
                <a:gd name="T76" fmla="*/ 495 w 3775"/>
                <a:gd name="T77" fmla="*/ 835 h 3750"/>
                <a:gd name="T78" fmla="*/ 425 w 3775"/>
                <a:gd name="T79" fmla="*/ 1161 h 3750"/>
                <a:gd name="T80" fmla="*/ 359 w 3775"/>
                <a:gd name="T81" fmla="*/ 1551 h 3750"/>
                <a:gd name="T82" fmla="*/ 201 w 3775"/>
                <a:gd name="T83" fmla="*/ 1678 h 3750"/>
                <a:gd name="T84" fmla="*/ 4 w 3775"/>
                <a:gd name="T85" fmla="*/ 2286 h 3750"/>
                <a:gd name="T86" fmla="*/ 154 w 3775"/>
                <a:gd name="T87" fmla="*/ 2835 h 3750"/>
                <a:gd name="T88" fmla="*/ 949 w 3775"/>
                <a:gd name="T89" fmla="*/ 3441 h 3750"/>
                <a:gd name="T90" fmla="*/ 1200 w 3775"/>
                <a:gd name="T91" fmla="*/ 3538 h 3750"/>
                <a:gd name="T92" fmla="*/ 2003 w 3775"/>
                <a:gd name="T93" fmla="*/ 3749 h 3750"/>
                <a:gd name="T94" fmla="*/ 2176 w 3775"/>
                <a:gd name="T95" fmla="*/ 3719 h 3750"/>
                <a:gd name="T96" fmla="*/ 2412 w 3775"/>
                <a:gd name="T97" fmla="*/ 3599 h 3750"/>
                <a:gd name="T98" fmla="*/ 2942 w 3775"/>
                <a:gd name="T99" fmla="*/ 3186 h 3750"/>
                <a:gd name="T100" fmla="*/ 3464 w 3775"/>
                <a:gd name="T101" fmla="*/ 2775 h 3750"/>
                <a:gd name="T102" fmla="*/ 3767 w 3775"/>
                <a:gd name="T103" fmla="*/ 2140 h 3750"/>
                <a:gd name="T104" fmla="*/ 3606 w 3775"/>
                <a:gd name="T105" fmla="*/ 1508 h 3750"/>
                <a:gd name="T106" fmla="*/ 3348 w 3775"/>
                <a:gd name="T107" fmla="*/ 869 h 3750"/>
                <a:gd name="T108" fmla="*/ 3154 w 3775"/>
                <a:gd name="T109" fmla="*/ 383 h 3750"/>
                <a:gd name="T110" fmla="*/ 2782 w 3775"/>
                <a:gd name="T111" fmla="*/ 221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75" h="3750">
                  <a:moveTo>
                    <a:pt x="2003" y="3750"/>
                  </a:moveTo>
                  <a:cubicBezTo>
                    <a:pt x="1804" y="3750"/>
                    <a:pt x="1630" y="3698"/>
                    <a:pt x="1487" y="3648"/>
                  </a:cubicBezTo>
                  <a:cubicBezTo>
                    <a:pt x="1391" y="3615"/>
                    <a:pt x="1298" y="3578"/>
                    <a:pt x="1200" y="3539"/>
                  </a:cubicBezTo>
                  <a:cubicBezTo>
                    <a:pt x="1135" y="3513"/>
                    <a:pt x="1069" y="3487"/>
                    <a:pt x="997" y="3460"/>
                  </a:cubicBezTo>
                  <a:cubicBezTo>
                    <a:pt x="981" y="3454"/>
                    <a:pt x="964" y="3448"/>
                    <a:pt x="948" y="3442"/>
                  </a:cubicBezTo>
                  <a:cubicBezTo>
                    <a:pt x="882" y="3417"/>
                    <a:pt x="814" y="3391"/>
                    <a:pt x="745" y="3359"/>
                  </a:cubicBezTo>
                  <a:cubicBezTo>
                    <a:pt x="497" y="3241"/>
                    <a:pt x="287" y="3055"/>
                    <a:pt x="153" y="2836"/>
                  </a:cubicBezTo>
                  <a:cubicBezTo>
                    <a:pt x="121" y="2782"/>
                    <a:pt x="94" y="2728"/>
                    <a:pt x="73" y="2674"/>
                  </a:cubicBezTo>
                  <a:cubicBezTo>
                    <a:pt x="31" y="2563"/>
                    <a:pt x="9" y="2439"/>
                    <a:pt x="4" y="2286"/>
                  </a:cubicBezTo>
                  <a:cubicBezTo>
                    <a:pt x="0" y="2173"/>
                    <a:pt x="4" y="2025"/>
                    <a:pt x="63" y="1884"/>
                  </a:cubicBezTo>
                  <a:cubicBezTo>
                    <a:pt x="94" y="1811"/>
                    <a:pt x="140" y="1741"/>
                    <a:pt x="201" y="1677"/>
                  </a:cubicBezTo>
                  <a:cubicBezTo>
                    <a:pt x="221" y="1655"/>
                    <a:pt x="249" y="1637"/>
                    <a:pt x="275" y="1620"/>
                  </a:cubicBezTo>
                  <a:cubicBezTo>
                    <a:pt x="309" y="1599"/>
                    <a:pt x="340" y="1579"/>
                    <a:pt x="359" y="1551"/>
                  </a:cubicBezTo>
                  <a:cubicBezTo>
                    <a:pt x="359" y="1551"/>
                    <a:pt x="359" y="1551"/>
                    <a:pt x="359" y="1551"/>
                  </a:cubicBezTo>
                  <a:cubicBezTo>
                    <a:pt x="416" y="1466"/>
                    <a:pt x="419" y="1346"/>
                    <a:pt x="422" y="1220"/>
                  </a:cubicBezTo>
                  <a:cubicBezTo>
                    <a:pt x="423" y="1201"/>
                    <a:pt x="423" y="1181"/>
                    <a:pt x="424" y="1161"/>
                  </a:cubicBezTo>
                  <a:cubicBezTo>
                    <a:pt x="427" y="1096"/>
                    <a:pt x="433" y="1036"/>
                    <a:pt x="444" y="983"/>
                  </a:cubicBezTo>
                  <a:cubicBezTo>
                    <a:pt x="456" y="923"/>
                    <a:pt x="473" y="873"/>
                    <a:pt x="495" y="835"/>
                  </a:cubicBezTo>
                  <a:cubicBezTo>
                    <a:pt x="498" y="829"/>
                    <a:pt x="501" y="824"/>
                    <a:pt x="504" y="818"/>
                  </a:cubicBezTo>
                  <a:cubicBezTo>
                    <a:pt x="512" y="804"/>
                    <a:pt x="520" y="789"/>
                    <a:pt x="529" y="776"/>
                  </a:cubicBezTo>
                  <a:cubicBezTo>
                    <a:pt x="562" y="729"/>
                    <a:pt x="599" y="692"/>
                    <a:pt x="647" y="659"/>
                  </a:cubicBezTo>
                  <a:cubicBezTo>
                    <a:pt x="690" y="630"/>
                    <a:pt x="738" y="606"/>
                    <a:pt x="788" y="581"/>
                  </a:cubicBezTo>
                  <a:cubicBezTo>
                    <a:pt x="811" y="570"/>
                    <a:pt x="834" y="558"/>
                    <a:pt x="858" y="546"/>
                  </a:cubicBezTo>
                  <a:cubicBezTo>
                    <a:pt x="901" y="524"/>
                    <a:pt x="958" y="494"/>
                    <a:pt x="1019" y="494"/>
                  </a:cubicBezTo>
                  <a:cubicBezTo>
                    <a:pt x="1021" y="494"/>
                    <a:pt x="1023" y="494"/>
                    <a:pt x="1025" y="494"/>
                  </a:cubicBezTo>
                  <a:cubicBezTo>
                    <a:pt x="1045" y="494"/>
                    <a:pt x="1066" y="497"/>
                    <a:pt x="1086" y="501"/>
                  </a:cubicBezTo>
                  <a:cubicBezTo>
                    <a:pt x="1101" y="503"/>
                    <a:pt x="1116" y="505"/>
                    <a:pt x="1131" y="507"/>
                  </a:cubicBezTo>
                  <a:cubicBezTo>
                    <a:pt x="1194" y="512"/>
                    <a:pt x="1261" y="495"/>
                    <a:pt x="1328" y="456"/>
                  </a:cubicBezTo>
                  <a:cubicBezTo>
                    <a:pt x="1383" y="424"/>
                    <a:pt x="1438" y="378"/>
                    <a:pt x="1492" y="319"/>
                  </a:cubicBezTo>
                  <a:cubicBezTo>
                    <a:pt x="1509" y="301"/>
                    <a:pt x="1525" y="282"/>
                    <a:pt x="1541" y="263"/>
                  </a:cubicBezTo>
                  <a:cubicBezTo>
                    <a:pt x="1617" y="176"/>
                    <a:pt x="1696" y="86"/>
                    <a:pt x="1801" y="40"/>
                  </a:cubicBezTo>
                  <a:cubicBezTo>
                    <a:pt x="1866" y="11"/>
                    <a:pt x="1942" y="0"/>
                    <a:pt x="2018" y="8"/>
                  </a:cubicBezTo>
                  <a:cubicBezTo>
                    <a:pt x="2088" y="16"/>
                    <a:pt x="2153" y="39"/>
                    <a:pt x="2200" y="73"/>
                  </a:cubicBezTo>
                  <a:cubicBezTo>
                    <a:pt x="2222" y="89"/>
                    <a:pt x="2241" y="107"/>
                    <a:pt x="2259" y="124"/>
                  </a:cubicBezTo>
                  <a:cubicBezTo>
                    <a:pt x="2293" y="155"/>
                    <a:pt x="2327" y="188"/>
                    <a:pt x="2381" y="211"/>
                  </a:cubicBezTo>
                  <a:cubicBezTo>
                    <a:pt x="2445" y="239"/>
                    <a:pt x="2524" y="241"/>
                    <a:pt x="2580" y="238"/>
                  </a:cubicBezTo>
                  <a:cubicBezTo>
                    <a:pt x="2599" y="236"/>
                    <a:pt x="2618" y="235"/>
                    <a:pt x="2636" y="233"/>
                  </a:cubicBezTo>
                  <a:cubicBezTo>
                    <a:pt x="2646" y="232"/>
                    <a:pt x="2656" y="230"/>
                    <a:pt x="2667" y="229"/>
                  </a:cubicBezTo>
                  <a:cubicBezTo>
                    <a:pt x="2703" y="225"/>
                    <a:pt x="2737" y="221"/>
                    <a:pt x="2772" y="221"/>
                  </a:cubicBezTo>
                  <a:cubicBezTo>
                    <a:pt x="2843" y="219"/>
                    <a:pt x="2915" y="232"/>
                    <a:pt x="2979" y="258"/>
                  </a:cubicBezTo>
                  <a:cubicBezTo>
                    <a:pt x="3048" y="286"/>
                    <a:pt x="3107" y="328"/>
                    <a:pt x="3155" y="382"/>
                  </a:cubicBezTo>
                  <a:cubicBezTo>
                    <a:pt x="3254" y="496"/>
                    <a:pt x="3293" y="651"/>
                    <a:pt x="3331" y="801"/>
                  </a:cubicBezTo>
                  <a:cubicBezTo>
                    <a:pt x="3337" y="823"/>
                    <a:pt x="3343" y="846"/>
                    <a:pt x="3349" y="869"/>
                  </a:cubicBezTo>
                  <a:cubicBezTo>
                    <a:pt x="3361" y="916"/>
                    <a:pt x="3373" y="957"/>
                    <a:pt x="3385" y="994"/>
                  </a:cubicBezTo>
                  <a:cubicBezTo>
                    <a:pt x="3438" y="1164"/>
                    <a:pt x="3517" y="1327"/>
                    <a:pt x="3607" y="1508"/>
                  </a:cubicBezTo>
                  <a:cubicBezTo>
                    <a:pt x="3671" y="1637"/>
                    <a:pt x="3730" y="1765"/>
                    <a:pt x="3757" y="1907"/>
                  </a:cubicBezTo>
                  <a:cubicBezTo>
                    <a:pt x="3772" y="1982"/>
                    <a:pt x="3775" y="2061"/>
                    <a:pt x="3768" y="2140"/>
                  </a:cubicBezTo>
                  <a:cubicBezTo>
                    <a:pt x="3761" y="2216"/>
                    <a:pt x="3744" y="2293"/>
                    <a:pt x="3718" y="2369"/>
                  </a:cubicBezTo>
                  <a:cubicBezTo>
                    <a:pt x="3666" y="2517"/>
                    <a:pt x="3578" y="2657"/>
                    <a:pt x="3465" y="2775"/>
                  </a:cubicBezTo>
                  <a:cubicBezTo>
                    <a:pt x="3351" y="2893"/>
                    <a:pt x="3214" y="2991"/>
                    <a:pt x="3082" y="3085"/>
                  </a:cubicBezTo>
                  <a:cubicBezTo>
                    <a:pt x="3036" y="3118"/>
                    <a:pt x="2988" y="3152"/>
                    <a:pt x="2942" y="3187"/>
                  </a:cubicBezTo>
                  <a:cubicBezTo>
                    <a:pt x="2871" y="3240"/>
                    <a:pt x="2802" y="3298"/>
                    <a:pt x="2734" y="3353"/>
                  </a:cubicBezTo>
                  <a:cubicBezTo>
                    <a:pt x="2631" y="3438"/>
                    <a:pt x="2524" y="3526"/>
                    <a:pt x="2412" y="3599"/>
                  </a:cubicBezTo>
                  <a:cubicBezTo>
                    <a:pt x="2387" y="3616"/>
                    <a:pt x="2361" y="3632"/>
                    <a:pt x="2335" y="3647"/>
                  </a:cubicBezTo>
                  <a:cubicBezTo>
                    <a:pt x="2279" y="3679"/>
                    <a:pt x="2227" y="3703"/>
                    <a:pt x="2177" y="3720"/>
                  </a:cubicBezTo>
                  <a:cubicBezTo>
                    <a:pt x="2117" y="3740"/>
                    <a:pt x="2060" y="3750"/>
                    <a:pt x="2003" y="3750"/>
                  </a:cubicBezTo>
                  <a:close/>
                  <a:moveTo>
                    <a:pt x="2772" y="221"/>
                  </a:moveTo>
                  <a:cubicBezTo>
                    <a:pt x="2737" y="222"/>
                    <a:pt x="2703" y="226"/>
                    <a:pt x="2667" y="230"/>
                  </a:cubicBezTo>
                  <a:cubicBezTo>
                    <a:pt x="2657" y="231"/>
                    <a:pt x="2646" y="232"/>
                    <a:pt x="2636" y="234"/>
                  </a:cubicBezTo>
                  <a:cubicBezTo>
                    <a:pt x="2618" y="235"/>
                    <a:pt x="2599" y="237"/>
                    <a:pt x="2580" y="238"/>
                  </a:cubicBezTo>
                  <a:cubicBezTo>
                    <a:pt x="2479" y="245"/>
                    <a:pt x="2416" y="228"/>
                    <a:pt x="2381" y="212"/>
                  </a:cubicBezTo>
                  <a:cubicBezTo>
                    <a:pt x="2326" y="188"/>
                    <a:pt x="2292" y="156"/>
                    <a:pt x="2259" y="125"/>
                  </a:cubicBezTo>
                  <a:cubicBezTo>
                    <a:pt x="2240" y="107"/>
                    <a:pt x="2222" y="90"/>
                    <a:pt x="2200" y="74"/>
                  </a:cubicBezTo>
                  <a:cubicBezTo>
                    <a:pt x="2153" y="40"/>
                    <a:pt x="2088" y="17"/>
                    <a:pt x="2018" y="9"/>
                  </a:cubicBezTo>
                  <a:cubicBezTo>
                    <a:pt x="1942" y="1"/>
                    <a:pt x="1867" y="12"/>
                    <a:pt x="1801" y="41"/>
                  </a:cubicBezTo>
                  <a:cubicBezTo>
                    <a:pt x="1696" y="87"/>
                    <a:pt x="1618" y="177"/>
                    <a:pt x="1542" y="264"/>
                  </a:cubicBezTo>
                  <a:cubicBezTo>
                    <a:pt x="1526" y="282"/>
                    <a:pt x="1509" y="301"/>
                    <a:pt x="1493" y="320"/>
                  </a:cubicBezTo>
                  <a:cubicBezTo>
                    <a:pt x="1438" y="379"/>
                    <a:pt x="1383" y="425"/>
                    <a:pt x="1328" y="457"/>
                  </a:cubicBezTo>
                  <a:cubicBezTo>
                    <a:pt x="1261" y="496"/>
                    <a:pt x="1194" y="513"/>
                    <a:pt x="1131" y="507"/>
                  </a:cubicBezTo>
                  <a:cubicBezTo>
                    <a:pt x="1116" y="506"/>
                    <a:pt x="1100" y="504"/>
                    <a:pt x="1086" y="501"/>
                  </a:cubicBezTo>
                  <a:cubicBezTo>
                    <a:pt x="1066" y="498"/>
                    <a:pt x="1045" y="495"/>
                    <a:pt x="1025" y="494"/>
                  </a:cubicBezTo>
                  <a:cubicBezTo>
                    <a:pt x="1023" y="494"/>
                    <a:pt x="1021" y="494"/>
                    <a:pt x="1019" y="494"/>
                  </a:cubicBezTo>
                  <a:cubicBezTo>
                    <a:pt x="958" y="494"/>
                    <a:pt x="901" y="524"/>
                    <a:pt x="859" y="546"/>
                  </a:cubicBezTo>
                  <a:cubicBezTo>
                    <a:pt x="834" y="559"/>
                    <a:pt x="811" y="571"/>
                    <a:pt x="789" y="582"/>
                  </a:cubicBezTo>
                  <a:cubicBezTo>
                    <a:pt x="738" y="607"/>
                    <a:pt x="690" y="630"/>
                    <a:pt x="647" y="660"/>
                  </a:cubicBezTo>
                  <a:cubicBezTo>
                    <a:pt x="600" y="693"/>
                    <a:pt x="562" y="730"/>
                    <a:pt x="530" y="776"/>
                  </a:cubicBezTo>
                  <a:cubicBezTo>
                    <a:pt x="520" y="790"/>
                    <a:pt x="512" y="804"/>
                    <a:pt x="505" y="819"/>
                  </a:cubicBezTo>
                  <a:cubicBezTo>
                    <a:pt x="502" y="824"/>
                    <a:pt x="498" y="830"/>
                    <a:pt x="495" y="835"/>
                  </a:cubicBezTo>
                  <a:cubicBezTo>
                    <a:pt x="474" y="873"/>
                    <a:pt x="457" y="923"/>
                    <a:pt x="445" y="983"/>
                  </a:cubicBezTo>
                  <a:cubicBezTo>
                    <a:pt x="434" y="1036"/>
                    <a:pt x="427" y="1096"/>
                    <a:pt x="425" y="1161"/>
                  </a:cubicBezTo>
                  <a:cubicBezTo>
                    <a:pt x="424" y="1181"/>
                    <a:pt x="424" y="1201"/>
                    <a:pt x="423" y="1220"/>
                  </a:cubicBezTo>
                  <a:cubicBezTo>
                    <a:pt x="420" y="1346"/>
                    <a:pt x="417" y="1466"/>
                    <a:pt x="359" y="1551"/>
                  </a:cubicBezTo>
                  <a:cubicBezTo>
                    <a:pt x="340" y="1580"/>
                    <a:pt x="309" y="1600"/>
                    <a:pt x="276" y="1621"/>
                  </a:cubicBezTo>
                  <a:cubicBezTo>
                    <a:pt x="249" y="1638"/>
                    <a:pt x="222" y="1656"/>
                    <a:pt x="201" y="1678"/>
                  </a:cubicBezTo>
                  <a:cubicBezTo>
                    <a:pt x="141" y="1742"/>
                    <a:pt x="95" y="1811"/>
                    <a:pt x="64" y="1885"/>
                  </a:cubicBezTo>
                  <a:cubicBezTo>
                    <a:pt x="5" y="2025"/>
                    <a:pt x="1" y="2173"/>
                    <a:pt x="4" y="2286"/>
                  </a:cubicBezTo>
                  <a:cubicBezTo>
                    <a:pt x="9" y="2439"/>
                    <a:pt x="32" y="2562"/>
                    <a:pt x="74" y="2674"/>
                  </a:cubicBezTo>
                  <a:cubicBezTo>
                    <a:pt x="95" y="2728"/>
                    <a:pt x="122" y="2782"/>
                    <a:pt x="154" y="2835"/>
                  </a:cubicBezTo>
                  <a:cubicBezTo>
                    <a:pt x="288" y="3054"/>
                    <a:pt x="498" y="3240"/>
                    <a:pt x="746" y="3358"/>
                  </a:cubicBezTo>
                  <a:cubicBezTo>
                    <a:pt x="814" y="3391"/>
                    <a:pt x="882" y="3416"/>
                    <a:pt x="949" y="3441"/>
                  </a:cubicBezTo>
                  <a:cubicBezTo>
                    <a:pt x="965" y="3447"/>
                    <a:pt x="981" y="3453"/>
                    <a:pt x="998" y="3459"/>
                  </a:cubicBezTo>
                  <a:cubicBezTo>
                    <a:pt x="1069" y="3486"/>
                    <a:pt x="1135" y="3513"/>
                    <a:pt x="1200" y="3538"/>
                  </a:cubicBezTo>
                  <a:cubicBezTo>
                    <a:pt x="1298" y="3577"/>
                    <a:pt x="1392" y="3614"/>
                    <a:pt x="1487" y="3647"/>
                  </a:cubicBezTo>
                  <a:cubicBezTo>
                    <a:pt x="1630" y="3697"/>
                    <a:pt x="1804" y="3749"/>
                    <a:pt x="2003" y="3749"/>
                  </a:cubicBezTo>
                  <a:cubicBezTo>
                    <a:pt x="2003" y="3749"/>
                    <a:pt x="2003" y="3749"/>
                    <a:pt x="2003" y="3749"/>
                  </a:cubicBezTo>
                  <a:cubicBezTo>
                    <a:pt x="2060" y="3749"/>
                    <a:pt x="2117" y="3739"/>
                    <a:pt x="2176" y="3719"/>
                  </a:cubicBezTo>
                  <a:cubicBezTo>
                    <a:pt x="2227" y="3703"/>
                    <a:pt x="2278" y="3679"/>
                    <a:pt x="2335" y="3646"/>
                  </a:cubicBezTo>
                  <a:cubicBezTo>
                    <a:pt x="2360" y="3631"/>
                    <a:pt x="2386" y="3615"/>
                    <a:pt x="2412" y="3599"/>
                  </a:cubicBezTo>
                  <a:cubicBezTo>
                    <a:pt x="2523" y="3526"/>
                    <a:pt x="2630" y="3438"/>
                    <a:pt x="2734" y="3352"/>
                  </a:cubicBezTo>
                  <a:cubicBezTo>
                    <a:pt x="2801" y="3297"/>
                    <a:pt x="2871" y="3240"/>
                    <a:pt x="2942" y="3186"/>
                  </a:cubicBezTo>
                  <a:cubicBezTo>
                    <a:pt x="2988" y="3152"/>
                    <a:pt x="3036" y="3118"/>
                    <a:pt x="3082" y="3085"/>
                  </a:cubicBezTo>
                  <a:cubicBezTo>
                    <a:pt x="3214" y="2990"/>
                    <a:pt x="3351" y="2893"/>
                    <a:pt x="3464" y="2775"/>
                  </a:cubicBezTo>
                  <a:cubicBezTo>
                    <a:pt x="3578" y="2657"/>
                    <a:pt x="3665" y="2517"/>
                    <a:pt x="3717" y="2368"/>
                  </a:cubicBezTo>
                  <a:cubicBezTo>
                    <a:pt x="3743" y="2293"/>
                    <a:pt x="3760" y="2216"/>
                    <a:pt x="3767" y="2140"/>
                  </a:cubicBezTo>
                  <a:cubicBezTo>
                    <a:pt x="3774" y="2061"/>
                    <a:pt x="3771" y="1982"/>
                    <a:pt x="3757" y="1907"/>
                  </a:cubicBezTo>
                  <a:cubicBezTo>
                    <a:pt x="3729" y="1765"/>
                    <a:pt x="3670" y="1638"/>
                    <a:pt x="3606" y="1508"/>
                  </a:cubicBezTo>
                  <a:cubicBezTo>
                    <a:pt x="3516" y="1328"/>
                    <a:pt x="3438" y="1164"/>
                    <a:pt x="3384" y="994"/>
                  </a:cubicBezTo>
                  <a:cubicBezTo>
                    <a:pt x="3372" y="957"/>
                    <a:pt x="3360" y="916"/>
                    <a:pt x="3348" y="869"/>
                  </a:cubicBezTo>
                  <a:cubicBezTo>
                    <a:pt x="3342" y="847"/>
                    <a:pt x="3336" y="824"/>
                    <a:pt x="3330" y="801"/>
                  </a:cubicBezTo>
                  <a:cubicBezTo>
                    <a:pt x="3292" y="652"/>
                    <a:pt x="3253" y="497"/>
                    <a:pt x="3154" y="383"/>
                  </a:cubicBezTo>
                  <a:cubicBezTo>
                    <a:pt x="3106" y="328"/>
                    <a:pt x="3047" y="286"/>
                    <a:pt x="2979" y="259"/>
                  </a:cubicBezTo>
                  <a:cubicBezTo>
                    <a:pt x="2918" y="234"/>
                    <a:pt x="2850" y="221"/>
                    <a:pt x="2782" y="221"/>
                  </a:cubicBezTo>
                  <a:cubicBezTo>
                    <a:pt x="2778" y="221"/>
                    <a:pt x="2775" y="221"/>
                    <a:pt x="2772" y="22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9" name="Freeform 36">
              <a:extLst>
                <a:ext uri="{FF2B5EF4-FFF2-40B4-BE49-F238E27FC236}">
                  <a16:creationId xmlns:a16="http://schemas.microsoft.com/office/drawing/2014/main" id="{09A5E278-6FF4-48B2-B111-F14D3DD83574}"/>
                </a:ext>
              </a:extLst>
            </p:cNvPr>
            <p:cNvSpPr>
              <a:spLocks noEditPoints="1"/>
            </p:cNvSpPr>
            <p:nvPr/>
          </p:nvSpPr>
          <p:spPr bwMode="auto">
            <a:xfrm>
              <a:off x="4295" y="843"/>
              <a:ext cx="2863" cy="2902"/>
            </a:xfrm>
            <a:custGeom>
              <a:avLst/>
              <a:gdLst>
                <a:gd name="T0" fmla="*/ 1756 w 3868"/>
                <a:gd name="T1" fmla="*/ 3879 h 3921"/>
                <a:gd name="T2" fmla="*/ 1332 w 3868"/>
                <a:gd name="T3" fmla="*/ 3707 h 3921"/>
                <a:gd name="T4" fmla="*/ 946 w 3868"/>
                <a:gd name="T5" fmla="*/ 3541 h 3921"/>
                <a:gd name="T6" fmla="*/ 151 w 3868"/>
                <a:gd name="T7" fmla="*/ 2933 h 3921"/>
                <a:gd name="T8" fmla="*/ 2 w 3868"/>
                <a:gd name="T9" fmla="*/ 2362 h 3921"/>
                <a:gd name="T10" fmla="*/ 64 w 3868"/>
                <a:gd name="T11" fmla="*/ 1946 h 3921"/>
                <a:gd name="T12" fmla="*/ 288 w 3868"/>
                <a:gd name="T13" fmla="*/ 1673 h 3921"/>
                <a:gd name="T14" fmla="*/ 428 w 3868"/>
                <a:gd name="T15" fmla="*/ 1448 h 3921"/>
                <a:gd name="T16" fmla="*/ 437 w 3868"/>
                <a:gd name="T17" fmla="*/ 1209 h 3921"/>
                <a:gd name="T18" fmla="*/ 505 w 3868"/>
                <a:gd name="T19" fmla="*/ 858 h 3921"/>
                <a:gd name="T20" fmla="*/ 803 w 3868"/>
                <a:gd name="T21" fmla="*/ 583 h 3921"/>
                <a:gd name="T22" fmla="*/ 1006 w 3868"/>
                <a:gd name="T23" fmla="*/ 504 h 3921"/>
                <a:gd name="T24" fmla="*/ 1079 w 3868"/>
                <a:gd name="T25" fmla="*/ 514 h 3921"/>
                <a:gd name="T26" fmla="*/ 1156 w 3868"/>
                <a:gd name="T27" fmla="*/ 523 h 3921"/>
                <a:gd name="T28" fmla="*/ 1549 w 3868"/>
                <a:gd name="T29" fmla="*/ 268 h 3921"/>
                <a:gd name="T30" fmla="*/ 1931 w 3868"/>
                <a:gd name="T31" fmla="*/ 3 h 3921"/>
                <a:gd name="T32" fmla="*/ 2148 w 3868"/>
                <a:gd name="T33" fmla="*/ 36 h 3921"/>
                <a:gd name="T34" fmla="*/ 2288 w 3868"/>
                <a:gd name="T35" fmla="*/ 146 h 3921"/>
                <a:gd name="T36" fmla="*/ 2616 w 3868"/>
                <a:gd name="T37" fmla="*/ 280 h 3921"/>
                <a:gd name="T38" fmla="*/ 2714 w 3868"/>
                <a:gd name="T39" fmla="*/ 269 h 3921"/>
                <a:gd name="T40" fmla="*/ 3031 w 3868"/>
                <a:gd name="T41" fmla="*/ 291 h 3921"/>
                <a:gd name="T42" fmla="*/ 3404 w 3868"/>
                <a:gd name="T43" fmla="*/ 856 h 3921"/>
                <a:gd name="T44" fmla="*/ 3455 w 3868"/>
                <a:gd name="T45" fmla="*/ 1045 h 3921"/>
                <a:gd name="T46" fmla="*/ 3845 w 3868"/>
                <a:gd name="T47" fmla="*/ 1986 h 3921"/>
                <a:gd name="T48" fmla="*/ 3813 w 3868"/>
                <a:gd name="T49" fmla="*/ 2468 h 3921"/>
                <a:gd name="T50" fmla="*/ 3166 w 3868"/>
                <a:gd name="T51" fmla="*/ 3208 h 3921"/>
                <a:gd name="T52" fmla="*/ 2781 w 3868"/>
                <a:gd name="T53" fmla="*/ 3507 h 3921"/>
                <a:gd name="T54" fmla="*/ 2382 w 3868"/>
                <a:gd name="T55" fmla="*/ 3810 h 3921"/>
                <a:gd name="T56" fmla="*/ 2035 w 3868"/>
                <a:gd name="T57" fmla="*/ 3920 h 3921"/>
                <a:gd name="T58" fmla="*/ 2714 w 3868"/>
                <a:gd name="T59" fmla="*/ 270 h 3921"/>
                <a:gd name="T60" fmla="*/ 2616 w 3868"/>
                <a:gd name="T61" fmla="*/ 281 h 3921"/>
                <a:gd name="T62" fmla="*/ 2288 w 3868"/>
                <a:gd name="T63" fmla="*/ 147 h 3921"/>
                <a:gd name="T64" fmla="*/ 2148 w 3868"/>
                <a:gd name="T65" fmla="*/ 37 h 3921"/>
                <a:gd name="T66" fmla="*/ 1931 w 3868"/>
                <a:gd name="T67" fmla="*/ 4 h 3921"/>
                <a:gd name="T68" fmla="*/ 1549 w 3868"/>
                <a:gd name="T69" fmla="*/ 269 h 3921"/>
                <a:gd name="T70" fmla="*/ 1331 w 3868"/>
                <a:gd name="T71" fmla="*/ 472 h 3921"/>
                <a:gd name="T72" fmla="*/ 1079 w 3868"/>
                <a:gd name="T73" fmla="*/ 514 h 3921"/>
                <a:gd name="T74" fmla="*/ 1006 w 3868"/>
                <a:gd name="T75" fmla="*/ 505 h 3921"/>
                <a:gd name="T76" fmla="*/ 803 w 3868"/>
                <a:gd name="T77" fmla="*/ 583 h 3921"/>
                <a:gd name="T78" fmla="*/ 505 w 3868"/>
                <a:gd name="T79" fmla="*/ 858 h 3921"/>
                <a:gd name="T80" fmla="*/ 438 w 3868"/>
                <a:gd name="T81" fmla="*/ 1209 h 3921"/>
                <a:gd name="T82" fmla="*/ 429 w 3868"/>
                <a:gd name="T83" fmla="*/ 1448 h 3921"/>
                <a:gd name="T84" fmla="*/ 288 w 3868"/>
                <a:gd name="T85" fmla="*/ 1674 h 3921"/>
                <a:gd name="T86" fmla="*/ 64 w 3868"/>
                <a:gd name="T87" fmla="*/ 1947 h 3921"/>
                <a:gd name="T88" fmla="*/ 3 w 3868"/>
                <a:gd name="T89" fmla="*/ 2362 h 3921"/>
                <a:gd name="T90" fmla="*/ 152 w 3868"/>
                <a:gd name="T91" fmla="*/ 2933 h 3921"/>
                <a:gd name="T92" fmla="*/ 947 w 3868"/>
                <a:gd name="T93" fmla="*/ 3540 h 3921"/>
                <a:gd name="T94" fmla="*/ 1332 w 3868"/>
                <a:gd name="T95" fmla="*/ 3706 h 3921"/>
                <a:gd name="T96" fmla="*/ 2035 w 3868"/>
                <a:gd name="T97" fmla="*/ 3920 h 3921"/>
                <a:gd name="T98" fmla="*/ 2381 w 3868"/>
                <a:gd name="T99" fmla="*/ 3809 h 3921"/>
                <a:gd name="T100" fmla="*/ 2780 w 3868"/>
                <a:gd name="T101" fmla="*/ 3507 h 3921"/>
                <a:gd name="T102" fmla="*/ 3166 w 3868"/>
                <a:gd name="T103" fmla="*/ 3207 h 3921"/>
                <a:gd name="T104" fmla="*/ 3813 w 3868"/>
                <a:gd name="T105" fmla="*/ 2468 h 3921"/>
                <a:gd name="T106" fmla="*/ 3844 w 3868"/>
                <a:gd name="T107" fmla="*/ 1986 h 3921"/>
                <a:gd name="T108" fmla="*/ 3454 w 3868"/>
                <a:gd name="T109" fmla="*/ 1046 h 3921"/>
                <a:gd name="T110" fmla="*/ 3403 w 3868"/>
                <a:gd name="T111" fmla="*/ 856 h 3921"/>
                <a:gd name="T112" fmla="*/ 3031 w 3868"/>
                <a:gd name="T113" fmla="*/ 291 h 3921"/>
                <a:gd name="T114" fmla="*/ 2815 w 3868"/>
                <a:gd name="T115" fmla="*/ 259 h 3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68" h="3921">
                  <a:moveTo>
                    <a:pt x="2035" y="3920"/>
                  </a:moveTo>
                  <a:cubicBezTo>
                    <a:pt x="1944" y="3919"/>
                    <a:pt x="1853" y="3905"/>
                    <a:pt x="1756" y="3879"/>
                  </a:cubicBezTo>
                  <a:cubicBezTo>
                    <a:pt x="1662" y="3853"/>
                    <a:pt x="1578" y="3818"/>
                    <a:pt x="1515" y="3791"/>
                  </a:cubicBezTo>
                  <a:cubicBezTo>
                    <a:pt x="1454" y="3764"/>
                    <a:pt x="1395" y="3736"/>
                    <a:pt x="1332" y="3707"/>
                  </a:cubicBezTo>
                  <a:cubicBezTo>
                    <a:pt x="1237" y="3663"/>
                    <a:pt x="1138" y="3617"/>
                    <a:pt x="1026" y="3572"/>
                  </a:cubicBezTo>
                  <a:cubicBezTo>
                    <a:pt x="1000" y="3561"/>
                    <a:pt x="973" y="3551"/>
                    <a:pt x="946" y="3541"/>
                  </a:cubicBezTo>
                  <a:cubicBezTo>
                    <a:pt x="889" y="3519"/>
                    <a:pt x="829" y="3496"/>
                    <a:pt x="770" y="3469"/>
                  </a:cubicBezTo>
                  <a:cubicBezTo>
                    <a:pt x="507" y="3347"/>
                    <a:pt x="287" y="3156"/>
                    <a:pt x="151" y="2933"/>
                  </a:cubicBezTo>
                  <a:cubicBezTo>
                    <a:pt x="118" y="2878"/>
                    <a:pt x="90" y="2822"/>
                    <a:pt x="69" y="2765"/>
                  </a:cubicBezTo>
                  <a:cubicBezTo>
                    <a:pt x="27" y="2652"/>
                    <a:pt x="6" y="2524"/>
                    <a:pt x="2" y="2362"/>
                  </a:cubicBezTo>
                  <a:cubicBezTo>
                    <a:pt x="0" y="2280"/>
                    <a:pt x="3" y="2214"/>
                    <a:pt x="11" y="2152"/>
                  </a:cubicBezTo>
                  <a:cubicBezTo>
                    <a:pt x="20" y="2076"/>
                    <a:pt x="38" y="2008"/>
                    <a:pt x="64" y="1946"/>
                  </a:cubicBezTo>
                  <a:cubicBezTo>
                    <a:pt x="96" y="1869"/>
                    <a:pt x="144" y="1796"/>
                    <a:pt x="207" y="1731"/>
                  </a:cubicBezTo>
                  <a:cubicBezTo>
                    <a:pt x="229" y="1708"/>
                    <a:pt x="259" y="1690"/>
                    <a:pt x="288" y="1673"/>
                  </a:cubicBezTo>
                  <a:cubicBezTo>
                    <a:pt x="323" y="1652"/>
                    <a:pt x="356" y="1632"/>
                    <a:pt x="376" y="1603"/>
                  </a:cubicBezTo>
                  <a:cubicBezTo>
                    <a:pt x="402" y="1564"/>
                    <a:pt x="420" y="1513"/>
                    <a:pt x="428" y="1448"/>
                  </a:cubicBezTo>
                  <a:cubicBezTo>
                    <a:pt x="436" y="1388"/>
                    <a:pt x="436" y="1322"/>
                    <a:pt x="437" y="1259"/>
                  </a:cubicBezTo>
                  <a:cubicBezTo>
                    <a:pt x="437" y="1242"/>
                    <a:pt x="437" y="1226"/>
                    <a:pt x="437" y="1209"/>
                  </a:cubicBezTo>
                  <a:cubicBezTo>
                    <a:pt x="438" y="1108"/>
                    <a:pt x="450" y="968"/>
                    <a:pt x="495" y="877"/>
                  </a:cubicBezTo>
                  <a:cubicBezTo>
                    <a:pt x="498" y="871"/>
                    <a:pt x="502" y="864"/>
                    <a:pt x="505" y="858"/>
                  </a:cubicBezTo>
                  <a:cubicBezTo>
                    <a:pt x="511" y="843"/>
                    <a:pt x="518" y="829"/>
                    <a:pt x="527" y="815"/>
                  </a:cubicBezTo>
                  <a:cubicBezTo>
                    <a:pt x="598" y="698"/>
                    <a:pt x="688" y="647"/>
                    <a:pt x="803" y="583"/>
                  </a:cubicBezTo>
                  <a:cubicBezTo>
                    <a:pt x="815" y="576"/>
                    <a:pt x="828" y="568"/>
                    <a:pt x="842" y="561"/>
                  </a:cubicBezTo>
                  <a:cubicBezTo>
                    <a:pt x="890" y="533"/>
                    <a:pt x="946" y="504"/>
                    <a:pt x="1006" y="504"/>
                  </a:cubicBezTo>
                  <a:cubicBezTo>
                    <a:pt x="1009" y="504"/>
                    <a:pt x="1011" y="504"/>
                    <a:pt x="1014" y="505"/>
                  </a:cubicBezTo>
                  <a:cubicBezTo>
                    <a:pt x="1036" y="505"/>
                    <a:pt x="1058" y="510"/>
                    <a:pt x="1079" y="514"/>
                  </a:cubicBezTo>
                  <a:cubicBezTo>
                    <a:pt x="1094" y="516"/>
                    <a:pt x="1109" y="519"/>
                    <a:pt x="1125" y="521"/>
                  </a:cubicBezTo>
                  <a:cubicBezTo>
                    <a:pt x="1135" y="522"/>
                    <a:pt x="1146" y="523"/>
                    <a:pt x="1156" y="523"/>
                  </a:cubicBezTo>
                  <a:cubicBezTo>
                    <a:pt x="1296" y="523"/>
                    <a:pt x="1419" y="418"/>
                    <a:pt x="1500" y="326"/>
                  </a:cubicBezTo>
                  <a:cubicBezTo>
                    <a:pt x="1516" y="307"/>
                    <a:pt x="1533" y="287"/>
                    <a:pt x="1549" y="268"/>
                  </a:cubicBezTo>
                  <a:cubicBezTo>
                    <a:pt x="1626" y="175"/>
                    <a:pt x="1707" y="79"/>
                    <a:pt x="1818" y="32"/>
                  </a:cubicBezTo>
                  <a:cubicBezTo>
                    <a:pt x="1853" y="17"/>
                    <a:pt x="1891" y="7"/>
                    <a:pt x="1931" y="3"/>
                  </a:cubicBezTo>
                  <a:cubicBezTo>
                    <a:pt x="1968" y="0"/>
                    <a:pt x="2007" y="1"/>
                    <a:pt x="2045" y="7"/>
                  </a:cubicBezTo>
                  <a:cubicBezTo>
                    <a:pt x="2081" y="12"/>
                    <a:pt x="2116" y="22"/>
                    <a:pt x="2148" y="36"/>
                  </a:cubicBezTo>
                  <a:cubicBezTo>
                    <a:pt x="2180" y="50"/>
                    <a:pt x="2208" y="68"/>
                    <a:pt x="2232" y="88"/>
                  </a:cubicBezTo>
                  <a:cubicBezTo>
                    <a:pt x="2253" y="106"/>
                    <a:pt x="2271" y="126"/>
                    <a:pt x="2288" y="146"/>
                  </a:cubicBezTo>
                  <a:cubicBezTo>
                    <a:pt x="2321" y="183"/>
                    <a:pt x="2354" y="222"/>
                    <a:pt x="2410" y="249"/>
                  </a:cubicBezTo>
                  <a:cubicBezTo>
                    <a:pt x="2476" y="282"/>
                    <a:pt x="2559" y="284"/>
                    <a:pt x="2616" y="280"/>
                  </a:cubicBezTo>
                  <a:cubicBezTo>
                    <a:pt x="2637" y="279"/>
                    <a:pt x="2658" y="277"/>
                    <a:pt x="2674" y="275"/>
                  </a:cubicBezTo>
                  <a:cubicBezTo>
                    <a:pt x="2687" y="273"/>
                    <a:pt x="2701" y="271"/>
                    <a:pt x="2714" y="269"/>
                  </a:cubicBezTo>
                  <a:cubicBezTo>
                    <a:pt x="2749" y="265"/>
                    <a:pt x="2782" y="260"/>
                    <a:pt x="2815" y="259"/>
                  </a:cubicBezTo>
                  <a:cubicBezTo>
                    <a:pt x="2890" y="255"/>
                    <a:pt x="2965" y="266"/>
                    <a:pt x="3031" y="291"/>
                  </a:cubicBezTo>
                  <a:cubicBezTo>
                    <a:pt x="3104" y="318"/>
                    <a:pt x="3167" y="360"/>
                    <a:pt x="3217" y="415"/>
                  </a:cubicBezTo>
                  <a:cubicBezTo>
                    <a:pt x="3324" y="534"/>
                    <a:pt x="3365" y="698"/>
                    <a:pt x="3404" y="856"/>
                  </a:cubicBezTo>
                  <a:cubicBezTo>
                    <a:pt x="3409" y="876"/>
                    <a:pt x="3414" y="896"/>
                    <a:pt x="3419" y="916"/>
                  </a:cubicBezTo>
                  <a:cubicBezTo>
                    <a:pt x="3432" y="966"/>
                    <a:pt x="3443" y="1007"/>
                    <a:pt x="3455" y="1045"/>
                  </a:cubicBezTo>
                  <a:cubicBezTo>
                    <a:pt x="3510" y="1228"/>
                    <a:pt x="3597" y="1409"/>
                    <a:pt x="3681" y="1577"/>
                  </a:cubicBezTo>
                  <a:cubicBezTo>
                    <a:pt x="3743" y="1698"/>
                    <a:pt x="3812" y="1836"/>
                    <a:pt x="3845" y="1986"/>
                  </a:cubicBezTo>
                  <a:cubicBezTo>
                    <a:pt x="3862" y="2064"/>
                    <a:pt x="3868" y="2146"/>
                    <a:pt x="3862" y="2229"/>
                  </a:cubicBezTo>
                  <a:cubicBezTo>
                    <a:pt x="3856" y="2308"/>
                    <a:pt x="3840" y="2389"/>
                    <a:pt x="3813" y="2468"/>
                  </a:cubicBezTo>
                  <a:cubicBezTo>
                    <a:pt x="3762" y="2623"/>
                    <a:pt x="3673" y="2770"/>
                    <a:pt x="3555" y="2892"/>
                  </a:cubicBezTo>
                  <a:cubicBezTo>
                    <a:pt x="3440" y="3013"/>
                    <a:pt x="3301" y="3112"/>
                    <a:pt x="3166" y="3208"/>
                  </a:cubicBezTo>
                  <a:cubicBezTo>
                    <a:pt x="3115" y="3244"/>
                    <a:pt x="3063" y="3281"/>
                    <a:pt x="3012" y="3319"/>
                  </a:cubicBezTo>
                  <a:cubicBezTo>
                    <a:pt x="2933" y="3379"/>
                    <a:pt x="2856" y="3444"/>
                    <a:pt x="2781" y="3507"/>
                  </a:cubicBezTo>
                  <a:cubicBezTo>
                    <a:pt x="2678" y="3594"/>
                    <a:pt x="2572" y="3683"/>
                    <a:pt x="2462" y="3758"/>
                  </a:cubicBezTo>
                  <a:cubicBezTo>
                    <a:pt x="2435" y="3776"/>
                    <a:pt x="2408" y="3793"/>
                    <a:pt x="2382" y="3810"/>
                  </a:cubicBezTo>
                  <a:cubicBezTo>
                    <a:pt x="2256" y="3885"/>
                    <a:pt x="2148" y="3921"/>
                    <a:pt x="2042" y="3921"/>
                  </a:cubicBezTo>
                  <a:cubicBezTo>
                    <a:pt x="2040" y="3921"/>
                    <a:pt x="2037" y="3921"/>
                    <a:pt x="2035" y="3920"/>
                  </a:cubicBezTo>
                  <a:moveTo>
                    <a:pt x="2815" y="259"/>
                  </a:moveTo>
                  <a:cubicBezTo>
                    <a:pt x="2782" y="261"/>
                    <a:pt x="2749" y="265"/>
                    <a:pt x="2714" y="270"/>
                  </a:cubicBezTo>
                  <a:cubicBezTo>
                    <a:pt x="2701" y="272"/>
                    <a:pt x="2688" y="274"/>
                    <a:pt x="2674" y="275"/>
                  </a:cubicBezTo>
                  <a:cubicBezTo>
                    <a:pt x="2658" y="277"/>
                    <a:pt x="2637" y="280"/>
                    <a:pt x="2616" y="281"/>
                  </a:cubicBezTo>
                  <a:cubicBezTo>
                    <a:pt x="2558" y="285"/>
                    <a:pt x="2476" y="283"/>
                    <a:pt x="2410" y="250"/>
                  </a:cubicBezTo>
                  <a:cubicBezTo>
                    <a:pt x="2354" y="222"/>
                    <a:pt x="2320" y="184"/>
                    <a:pt x="2288" y="147"/>
                  </a:cubicBezTo>
                  <a:cubicBezTo>
                    <a:pt x="2270" y="127"/>
                    <a:pt x="2252" y="106"/>
                    <a:pt x="2231" y="88"/>
                  </a:cubicBezTo>
                  <a:cubicBezTo>
                    <a:pt x="2208" y="68"/>
                    <a:pt x="2180" y="51"/>
                    <a:pt x="2148" y="37"/>
                  </a:cubicBezTo>
                  <a:cubicBezTo>
                    <a:pt x="2116" y="23"/>
                    <a:pt x="2081" y="13"/>
                    <a:pt x="2044" y="7"/>
                  </a:cubicBezTo>
                  <a:cubicBezTo>
                    <a:pt x="2007" y="1"/>
                    <a:pt x="1968" y="0"/>
                    <a:pt x="1931" y="4"/>
                  </a:cubicBezTo>
                  <a:cubicBezTo>
                    <a:pt x="1891" y="8"/>
                    <a:pt x="1853" y="18"/>
                    <a:pt x="1819" y="33"/>
                  </a:cubicBezTo>
                  <a:cubicBezTo>
                    <a:pt x="1708" y="80"/>
                    <a:pt x="1627" y="176"/>
                    <a:pt x="1549" y="269"/>
                  </a:cubicBezTo>
                  <a:cubicBezTo>
                    <a:pt x="1533" y="288"/>
                    <a:pt x="1517" y="308"/>
                    <a:pt x="1500" y="326"/>
                  </a:cubicBezTo>
                  <a:cubicBezTo>
                    <a:pt x="1445" y="389"/>
                    <a:pt x="1388" y="438"/>
                    <a:pt x="1331" y="472"/>
                  </a:cubicBezTo>
                  <a:cubicBezTo>
                    <a:pt x="1261" y="513"/>
                    <a:pt x="1191" y="530"/>
                    <a:pt x="1125" y="522"/>
                  </a:cubicBezTo>
                  <a:cubicBezTo>
                    <a:pt x="1109" y="520"/>
                    <a:pt x="1094" y="517"/>
                    <a:pt x="1079" y="514"/>
                  </a:cubicBezTo>
                  <a:cubicBezTo>
                    <a:pt x="1058" y="510"/>
                    <a:pt x="1036" y="506"/>
                    <a:pt x="1014" y="505"/>
                  </a:cubicBezTo>
                  <a:cubicBezTo>
                    <a:pt x="1011" y="505"/>
                    <a:pt x="1009" y="505"/>
                    <a:pt x="1006" y="505"/>
                  </a:cubicBezTo>
                  <a:cubicBezTo>
                    <a:pt x="946" y="505"/>
                    <a:pt x="890" y="534"/>
                    <a:pt x="842" y="561"/>
                  </a:cubicBezTo>
                  <a:cubicBezTo>
                    <a:pt x="829" y="569"/>
                    <a:pt x="816" y="576"/>
                    <a:pt x="803" y="583"/>
                  </a:cubicBezTo>
                  <a:cubicBezTo>
                    <a:pt x="689" y="648"/>
                    <a:pt x="599" y="699"/>
                    <a:pt x="527" y="816"/>
                  </a:cubicBezTo>
                  <a:cubicBezTo>
                    <a:pt x="519" y="829"/>
                    <a:pt x="512" y="844"/>
                    <a:pt x="505" y="858"/>
                  </a:cubicBezTo>
                  <a:cubicBezTo>
                    <a:pt x="502" y="864"/>
                    <a:pt x="499" y="871"/>
                    <a:pt x="496" y="877"/>
                  </a:cubicBezTo>
                  <a:cubicBezTo>
                    <a:pt x="450" y="968"/>
                    <a:pt x="439" y="1108"/>
                    <a:pt x="438" y="1209"/>
                  </a:cubicBezTo>
                  <a:cubicBezTo>
                    <a:pt x="438" y="1226"/>
                    <a:pt x="438" y="1242"/>
                    <a:pt x="438" y="1259"/>
                  </a:cubicBezTo>
                  <a:cubicBezTo>
                    <a:pt x="437" y="1322"/>
                    <a:pt x="437" y="1389"/>
                    <a:pt x="429" y="1448"/>
                  </a:cubicBezTo>
                  <a:cubicBezTo>
                    <a:pt x="420" y="1514"/>
                    <a:pt x="403" y="1565"/>
                    <a:pt x="376" y="1604"/>
                  </a:cubicBezTo>
                  <a:cubicBezTo>
                    <a:pt x="357" y="1632"/>
                    <a:pt x="323" y="1652"/>
                    <a:pt x="288" y="1674"/>
                  </a:cubicBezTo>
                  <a:cubicBezTo>
                    <a:pt x="259" y="1691"/>
                    <a:pt x="230" y="1709"/>
                    <a:pt x="208" y="1731"/>
                  </a:cubicBezTo>
                  <a:cubicBezTo>
                    <a:pt x="145" y="1797"/>
                    <a:pt x="97" y="1869"/>
                    <a:pt x="64" y="1947"/>
                  </a:cubicBezTo>
                  <a:cubicBezTo>
                    <a:pt x="38" y="2009"/>
                    <a:pt x="21" y="2076"/>
                    <a:pt x="11" y="2152"/>
                  </a:cubicBezTo>
                  <a:cubicBezTo>
                    <a:pt x="4" y="2214"/>
                    <a:pt x="1" y="2280"/>
                    <a:pt x="3" y="2362"/>
                  </a:cubicBezTo>
                  <a:cubicBezTo>
                    <a:pt x="7" y="2524"/>
                    <a:pt x="28" y="2652"/>
                    <a:pt x="70" y="2765"/>
                  </a:cubicBezTo>
                  <a:cubicBezTo>
                    <a:pt x="91" y="2821"/>
                    <a:pt x="119" y="2878"/>
                    <a:pt x="152" y="2933"/>
                  </a:cubicBezTo>
                  <a:cubicBezTo>
                    <a:pt x="288" y="3156"/>
                    <a:pt x="508" y="3346"/>
                    <a:pt x="770" y="3468"/>
                  </a:cubicBezTo>
                  <a:cubicBezTo>
                    <a:pt x="829" y="3495"/>
                    <a:pt x="889" y="3518"/>
                    <a:pt x="947" y="3540"/>
                  </a:cubicBezTo>
                  <a:cubicBezTo>
                    <a:pt x="973" y="3550"/>
                    <a:pt x="1000" y="3561"/>
                    <a:pt x="1027" y="3571"/>
                  </a:cubicBezTo>
                  <a:cubicBezTo>
                    <a:pt x="1138" y="3616"/>
                    <a:pt x="1237" y="3662"/>
                    <a:pt x="1332" y="3706"/>
                  </a:cubicBezTo>
                  <a:cubicBezTo>
                    <a:pt x="1395" y="3736"/>
                    <a:pt x="1454" y="3763"/>
                    <a:pt x="1516" y="3790"/>
                  </a:cubicBezTo>
                  <a:cubicBezTo>
                    <a:pt x="1660" y="3852"/>
                    <a:pt x="1834" y="3917"/>
                    <a:pt x="2035" y="3920"/>
                  </a:cubicBezTo>
                  <a:cubicBezTo>
                    <a:pt x="2037" y="3920"/>
                    <a:pt x="2040" y="3920"/>
                    <a:pt x="2042" y="3920"/>
                  </a:cubicBezTo>
                  <a:cubicBezTo>
                    <a:pt x="2148" y="3920"/>
                    <a:pt x="2256" y="3884"/>
                    <a:pt x="2381" y="3809"/>
                  </a:cubicBezTo>
                  <a:cubicBezTo>
                    <a:pt x="2408" y="3793"/>
                    <a:pt x="2435" y="3776"/>
                    <a:pt x="2462" y="3758"/>
                  </a:cubicBezTo>
                  <a:cubicBezTo>
                    <a:pt x="2572" y="3682"/>
                    <a:pt x="2678" y="3593"/>
                    <a:pt x="2780" y="3507"/>
                  </a:cubicBezTo>
                  <a:cubicBezTo>
                    <a:pt x="2855" y="3444"/>
                    <a:pt x="2932" y="3379"/>
                    <a:pt x="3012" y="3319"/>
                  </a:cubicBezTo>
                  <a:cubicBezTo>
                    <a:pt x="3062" y="3281"/>
                    <a:pt x="3115" y="3243"/>
                    <a:pt x="3166" y="3207"/>
                  </a:cubicBezTo>
                  <a:cubicBezTo>
                    <a:pt x="3300" y="3111"/>
                    <a:pt x="3439" y="3012"/>
                    <a:pt x="3555" y="2891"/>
                  </a:cubicBezTo>
                  <a:cubicBezTo>
                    <a:pt x="3672" y="2769"/>
                    <a:pt x="3761" y="2623"/>
                    <a:pt x="3813" y="2468"/>
                  </a:cubicBezTo>
                  <a:cubicBezTo>
                    <a:pt x="3839" y="2389"/>
                    <a:pt x="3855" y="2308"/>
                    <a:pt x="3861" y="2228"/>
                  </a:cubicBezTo>
                  <a:cubicBezTo>
                    <a:pt x="3867" y="2146"/>
                    <a:pt x="3861" y="2064"/>
                    <a:pt x="3844" y="1986"/>
                  </a:cubicBezTo>
                  <a:cubicBezTo>
                    <a:pt x="3812" y="1836"/>
                    <a:pt x="3742" y="1698"/>
                    <a:pt x="3681" y="1577"/>
                  </a:cubicBezTo>
                  <a:cubicBezTo>
                    <a:pt x="3596" y="1409"/>
                    <a:pt x="3510" y="1229"/>
                    <a:pt x="3454" y="1046"/>
                  </a:cubicBezTo>
                  <a:cubicBezTo>
                    <a:pt x="3442" y="1008"/>
                    <a:pt x="3431" y="966"/>
                    <a:pt x="3418" y="916"/>
                  </a:cubicBezTo>
                  <a:cubicBezTo>
                    <a:pt x="3413" y="897"/>
                    <a:pt x="3408" y="876"/>
                    <a:pt x="3403" y="856"/>
                  </a:cubicBezTo>
                  <a:cubicBezTo>
                    <a:pt x="3364" y="698"/>
                    <a:pt x="3324" y="534"/>
                    <a:pt x="3217" y="416"/>
                  </a:cubicBezTo>
                  <a:cubicBezTo>
                    <a:pt x="3166" y="360"/>
                    <a:pt x="3104" y="318"/>
                    <a:pt x="3031" y="291"/>
                  </a:cubicBezTo>
                  <a:cubicBezTo>
                    <a:pt x="2973" y="270"/>
                    <a:pt x="2908" y="259"/>
                    <a:pt x="2843" y="259"/>
                  </a:cubicBezTo>
                  <a:cubicBezTo>
                    <a:pt x="2834" y="259"/>
                    <a:pt x="2824" y="259"/>
                    <a:pt x="2815" y="25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0" name="Freeform 37">
              <a:extLst>
                <a:ext uri="{FF2B5EF4-FFF2-40B4-BE49-F238E27FC236}">
                  <a16:creationId xmlns:a16="http://schemas.microsoft.com/office/drawing/2014/main" id="{4E1153E1-7818-41B9-ABED-3F6D04BACB8D}"/>
                </a:ext>
              </a:extLst>
            </p:cNvPr>
            <p:cNvSpPr>
              <a:spLocks noEditPoints="1"/>
            </p:cNvSpPr>
            <p:nvPr/>
          </p:nvSpPr>
          <p:spPr bwMode="auto">
            <a:xfrm>
              <a:off x="4255" y="741"/>
              <a:ext cx="2973" cy="3062"/>
            </a:xfrm>
            <a:custGeom>
              <a:avLst/>
              <a:gdLst>
                <a:gd name="T0" fmla="*/ 1547 w 4017"/>
                <a:gd name="T1" fmla="*/ 3979 h 4137"/>
                <a:gd name="T2" fmla="*/ 1059 w 4017"/>
                <a:gd name="T3" fmla="*/ 3730 h 4137"/>
                <a:gd name="T4" fmla="*/ 798 w 4017"/>
                <a:gd name="T5" fmla="*/ 3624 h 4137"/>
                <a:gd name="T6" fmla="*/ 67 w 4017"/>
                <a:gd name="T7" fmla="*/ 2901 h 4137"/>
                <a:gd name="T8" fmla="*/ 66 w 4017"/>
                <a:gd name="T9" fmla="*/ 2050 h 4137"/>
                <a:gd name="T10" fmla="*/ 303 w 4017"/>
                <a:gd name="T11" fmla="*/ 1766 h 4137"/>
                <a:gd name="T12" fmla="*/ 453 w 4017"/>
                <a:gd name="T13" fmla="*/ 1340 h 4137"/>
                <a:gd name="T14" fmla="*/ 498 w 4017"/>
                <a:gd name="T15" fmla="*/ 961 h 4137"/>
                <a:gd name="T16" fmla="*/ 526 w 4017"/>
                <a:gd name="T17" fmla="*/ 897 h 4137"/>
                <a:gd name="T18" fmla="*/ 1009 w 4017"/>
                <a:gd name="T19" fmla="*/ 555 h 4137"/>
                <a:gd name="T20" fmla="*/ 1124 w 4017"/>
                <a:gd name="T21" fmla="*/ 576 h 4137"/>
                <a:gd name="T22" fmla="*/ 1559 w 4017"/>
                <a:gd name="T23" fmla="*/ 314 h 4137"/>
                <a:gd name="T24" fmla="*/ 2270 w 4017"/>
                <a:gd name="T25" fmla="*/ 143 h 4137"/>
                <a:gd name="T26" fmla="*/ 2446 w 4017"/>
                <a:gd name="T27" fmla="*/ 328 h 4137"/>
                <a:gd name="T28" fmla="*/ 2717 w 4017"/>
                <a:gd name="T29" fmla="*/ 357 h 4137"/>
                <a:gd name="T30" fmla="*/ 2863 w 4017"/>
                <a:gd name="T31" fmla="*/ 337 h 4137"/>
                <a:gd name="T32" fmla="*/ 3485 w 4017"/>
                <a:gd name="T33" fmla="*/ 954 h 4137"/>
                <a:gd name="T34" fmla="*/ 3533 w 4017"/>
                <a:gd name="T35" fmla="*/ 1139 h 4137"/>
                <a:gd name="T36" fmla="*/ 3770 w 4017"/>
                <a:gd name="T37" fmla="*/ 1698 h 4137"/>
                <a:gd name="T38" fmla="*/ 3653 w 4017"/>
                <a:gd name="T39" fmla="*/ 3054 h 4137"/>
                <a:gd name="T40" fmla="*/ 3089 w 4017"/>
                <a:gd name="T41" fmla="*/ 3497 h 4137"/>
                <a:gd name="T42" fmla="*/ 2518 w 4017"/>
                <a:gd name="T43" fmla="*/ 3963 h 4137"/>
                <a:gd name="T44" fmla="*/ 2085 w 4017"/>
                <a:gd name="T45" fmla="*/ 4137 h 4137"/>
                <a:gd name="T46" fmla="*/ 2864 w 4017"/>
                <a:gd name="T47" fmla="*/ 344 h 4137"/>
                <a:gd name="T48" fmla="*/ 2718 w 4017"/>
                <a:gd name="T49" fmla="*/ 364 h 4137"/>
                <a:gd name="T50" fmla="*/ 2443 w 4017"/>
                <a:gd name="T51" fmla="*/ 334 h 4137"/>
                <a:gd name="T52" fmla="*/ 2265 w 4017"/>
                <a:gd name="T53" fmla="*/ 148 h 4137"/>
                <a:gd name="T54" fmla="*/ 1564 w 4017"/>
                <a:gd name="T55" fmla="*/ 319 h 4137"/>
                <a:gd name="T56" fmla="*/ 1123 w 4017"/>
                <a:gd name="T57" fmla="*/ 583 h 4137"/>
                <a:gd name="T58" fmla="*/ 1009 w 4017"/>
                <a:gd name="T59" fmla="*/ 562 h 4137"/>
                <a:gd name="T60" fmla="*/ 533 w 4017"/>
                <a:gd name="T61" fmla="*/ 900 h 4137"/>
                <a:gd name="T62" fmla="*/ 505 w 4017"/>
                <a:gd name="T63" fmla="*/ 964 h 4137"/>
                <a:gd name="T64" fmla="*/ 460 w 4017"/>
                <a:gd name="T65" fmla="*/ 1339 h 4137"/>
                <a:gd name="T66" fmla="*/ 307 w 4017"/>
                <a:gd name="T67" fmla="*/ 1772 h 4137"/>
                <a:gd name="T68" fmla="*/ 73 w 4017"/>
                <a:gd name="T69" fmla="*/ 2053 h 4137"/>
                <a:gd name="T70" fmla="*/ 74 w 4017"/>
                <a:gd name="T71" fmla="*/ 2898 h 4137"/>
                <a:gd name="T72" fmla="*/ 801 w 4017"/>
                <a:gd name="T73" fmla="*/ 3618 h 4137"/>
                <a:gd name="T74" fmla="*/ 1062 w 4017"/>
                <a:gd name="T75" fmla="*/ 3723 h 4137"/>
                <a:gd name="T76" fmla="*/ 1551 w 4017"/>
                <a:gd name="T77" fmla="*/ 3973 h 4137"/>
                <a:gd name="T78" fmla="*/ 2432 w 4017"/>
                <a:gd name="T79" fmla="*/ 4012 h 4137"/>
                <a:gd name="T80" fmla="*/ 2831 w 4017"/>
                <a:gd name="T81" fmla="*/ 3702 h 4137"/>
                <a:gd name="T82" fmla="*/ 3252 w 4017"/>
                <a:gd name="T83" fmla="*/ 3371 h 4137"/>
                <a:gd name="T84" fmla="*/ 3934 w 4017"/>
                <a:gd name="T85" fmla="*/ 2108 h 4137"/>
                <a:gd name="T86" fmla="*/ 3758 w 4017"/>
                <a:gd name="T87" fmla="*/ 1690 h 4137"/>
                <a:gd name="T88" fmla="*/ 3491 w 4017"/>
                <a:gd name="T89" fmla="*/ 1008 h 4137"/>
                <a:gd name="T90" fmla="*/ 3282 w 4017"/>
                <a:gd name="T91" fmla="*/ 494 h 4137"/>
                <a:gd name="T92" fmla="*/ 2864 w 4017"/>
                <a:gd name="T93" fmla="*/ 344 h 4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7" h="4137">
                  <a:moveTo>
                    <a:pt x="2072" y="4137"/>
                  </a:moveTo>
                  <a:cubicBezTo>
                    <a:pt x="1867" y="4132"/>
                    <a:pt x="1692" y="4054"/>
                    <a:pt x="1547" y="3979"/>
                  </a:cubicBezTo>
                  <a:cubicBezTo>
                    <a:pt x="1501" y="3955"/>
                    <a:pt x="1456" y="3931"/>
                    <a:pt x="1408" y="3905"/>
                  </a:cubicBezTo>
                  <a:cubicBezTo>
                    <a:pt x="1301" y="3846"/>
                    <a:pt x="1189" y="3785"/>
                    <a:pt x="1059" y="3730"/>
                  </a:cubicBezTo>
                  <a:cubicBezTo>
                    <a:pt x="1024" y="3715"/>
                    <a:pt x="990" y="3702"/>
                    <a:pt x="953" y="3687"/>
                  </a:cubicBezTo>
                  <a:cubicBezTo>
                    <a:pt x="902" y="3668"/>
                    <a:pt x="850" y="3648"/>
                    <a:pt x="798" y="3624"/>
                  </a:cubicBezTo>
                  <a:cubicBezTo>
                    <a:pt x="520" y="3498"/>
                    <a:pt x="291" y="3303"/>
                    <a:pt x="152" y="3075"/>
                  </a:cubicBezTo>
                  <a:cubicBezTo>
                    <a:pt x="117" y="3018"/>
                    <a:pt x="89" y="2959"/>
                    <a:pt x="67" y="2901"/>
                  </a:cubicBezTo>
                  <a:cubicBezTo>
                    <a:pt x="13" y="2752"/>
                    <a:pt x="4" y="2598"/>
                    <a:pt x="2" y="2482"/>
                  </a:cubicBezTo>
                  <a:cubicBezTo>
                    <a:pt x="0" y="2349"/>
                    <a:pt x="6" y="2194"/>
                    <a:pt x="66" y="2050"/>
                  </a:cubicBezTo>
                  <a:cubicBezTo>
                    <a:pt x="100" y="1969"/>
                    <a:pt x="152" y="1892"/>
                    <a:pt x="217" y="1826"/>
                  </a:cubicBezTo>
                  <a:cubicBezTo>
                    <a:pt x="241" y="1802"/>
                    <a:pt x="272" y="1784"/>
                    <a:pt x="303" y="1766"/>
                  </a:cubicBezTo>
                  <a:cubicBezTo>
                    <a:pt x="340" y="1745"/>
                    <a:pt x="375" y="1725"/>
                    <a:pt x="395" y="1697"/>
                  </a:cubicBezTo>
                  <a:cubicBezTo>
                    <a:pt x="456" y="1610"/>
                    <a:pt x="455" y="1479"/>
                    <a:pt x="453" y="1340"/>
                  </a:cubicBezTo>
                  <a:cubicBezTo>
                    <a:pt x="452" y="1327"/>
                    <a:pt x="452" y="1314"/>
                    <a:pt x="452" y="1300"/>
                  </a:cubicBezTo>
                  <a:cubicBezTo>
                    <a:pt x="451" y="1196"/>
                    <a:pt x="458" y="1052"/>
                    <a:pt x="498" y="961"/>
                  </a:cubicBezTo>
                  <a:cubicBezTo>
                    <a:pt x="501" y="954"/>
                    <a:pt x="504" y="947"/>
                    <a:pt x="507" y="940"/>
                  </a:cubicBezTo>
                  <a:cubicBezTo>
                    <a:pt x="513" y="925"/>
                    <a:pt x="519" y="910"/>
                    <a:pt x="526" y="897"/>
                  </a:cubicBezTo>
                  <a:cubicBezTo>
                    <a:pt x="599" y="758"/>
                    <a:pt x="701" y="695"/>
                    <a:pt x="829" y="616"/>
                  </a:cubicBezTo>
                  <a:cubicBezTo>
                    <a:pt x="883" y="582"/>
                    <a:pt x="943" y="551"/>
                    <a:pt x="1009" y="555"/>
                  </a:cubicBezTo>
                  <a:cubicBezTo>
                    <a:pt x="1032" y="557"/>
                    <a:pt x="1055" y="562"/>
                    <a:pt x="1077" y="567"/>
                  </a:cubicBezTo>
                  <a:cubicBezTo>
                    <a:pt x="1093" y="570"/>
                    <a:pt x="1108" y="574"/>
                    <a:pt x="1124" y="576"/>
                  </a:cubicBezTo>
                  <a:cubicBezTo>
                    <a:pt x="1283" y="598"/>
                    <a:pt x="1421" y="478"/>
                    <a:pt x="1510" y="374"/>
                  </a:cubicBezTo>
                  <a:cubicBezTo>
                    <a:pt x="1526" y="354"/>
                    <a:pt x="1543" y="334"/>
                    <a:pt x="1559" y="314"/>
                  </a:cubicBezTo>
                  <a:cubicBezTo>
                    <a:pt x="1639" y="215"/>
                    <a:pt x="1722" y="113"/>
                    <a:pt x="1839" y="64"/>
                  </a:cubicBezTo>
                  <a:cubicBezTo>
                    <a:pt x="1996" y="0"/>
                    <a:pt x="2181" y="54"/>
                    <a:pt x="2270" y="143"/>
                  </a:cubicBezTo>
                  <a:cubicBezTo>
                    <a:pt x="2291" y="164"/>
                    <a:pt x="2308" y="187"/>
                    <a:pt x="2325" y="210"/>
                  </a:cubicBezTo>
                  <a:cubicBezTo>
                    <a:pt x="2357" y="253"/>
                    <a:pt x="2389" y="296"/>
                    <a:pt x="2446" y="328"/>
                  </a:cubicBezTo>
                  <a:cubicBezTo>
                    <a:pt x="2514" y="365"/>
                    <a:pt x="2598" y="368"/>
                    <a:pt x="2657" y="363"/>
                  </a:cubicBezTo>
                  <a:cubicBezTo>
                    <a:pt x="2674" y="362"/>
                    <a:pt x="2693" y="360"/>
                    <a:pt x="2717" y="357"/>
                  </a:cubicBezTo>
                  <a:cubicBezTo>
                    <a:pt x="2733" y="354"/>
                    <a:pt x="2749" y="352"/>
                    <a:pt x="2766" y="349"/>
                  </a:cubicBezTo>
                  <a:cubicBezTo>
                    <a:pt x="2799" y="344"/>
                    <a:pt x="2831" y="339"/>
                    <a:pt x="2863" y="337"/>
                  </a:cubicBezTo>
                  <a:cubicBezTo>
                    <a:pt x="3030" y="324"/>
                    <a:pt x="3185" y="380"/>
                    <a:pt x="3287" y="490"/>
                  </a:cubicBezTo>
                  <a:cubicBezTo>
                    <a:pt x="3403" y="613"/>
                    <a:pt x="3445" y="786"/>
                    <a:pt x="3485" y="954"/>
                  </a:cubicBezTo>
                  <a:cubicBezTo>
                    <a:pt x="3489" y="971"/>
                    <a:pt x="3493" y="989"/>
                    <a:pt x="3497" y="1006"/>
                  </a:cubicBezTo>
                  <a:cubicBezTo>
                    <a:pt x="3510" y="1059"/>
                    <a:pt x="3522" y="1101"/>
                    <a:pt x="3533" y="1139"/>
                  </a:cubicBezTo>
                  <a:cubicBezTo>
                    <a:pt x="3592" y="1342"/>
                    <a:pt x="3688" y="1538"/>
                    <a:pt x="3764" y="1687"/>
                  </a:cubicBezTo>
                  <a:cubicBezTo>
                    <a:pt x="3770" y="1698"/>
                    <a:pt x="3770" y="1698"/>
                    <a:pt x="3770" y="1698"/>
                  </a:cubicBezTo>
                  <a:cubicBezTo>
                    <a:pt x="3837" y="1828"/>
                    <a:pt x="3906" y="1961"/>
                    <a:pt x="3941" y="2107"/>
                  </a:cubicBezTo>
                  <a:cubicBezTo>
                    <a:pt x="4017" y="2425"/>
                    <a:pt x="3907" y="2788"/>
                    <a:pt x="3653" y="3054"/>
                  </a:cubicBezTo>
                  <a:cubicBezTo>
                    <a:pt x="3536" y="3177"/>
                    <a:pt x="3393" y="3278"/>
                    <a:pt x="3256" y="3376"/>
                  </a:cubicBezTo>
                  <a:cubicBezTo>
                    <a:pt x="3201" y="3415"/>
                    <a:pt x="3144" y="3456"/>
                    <a:pt x="3089" y="3497"/>
                  </a:cubicBezTo>
                  <a:cubicBezTo>
                    <a:pt x="3002" y="3564"/>
                    <a:pt x="2917" y="3637"/>
                    <a:pt x="2836" y="3707"/>
                  </a:cubicBezTo>
                  <a:cubicBezTo>
                    <a:pt x="2734" y="3795"/>
                    <a:pt x="2628" y="3885"/>
                    <a:pt x="2518" y="3963"/>
                  </a:cubicBezTo>
                  <a:cubicBezTo>
                    <a:pt x="2491" y="3982"/>
                    <a:pt x="2463" y="4001"/>
                    <a:pt x="2435" y="4018"/>
                  </a:cubicBezTo>
                  <a:cubicBezTo>
                    <a:pt x="2306" y="4099"/>
                    <a:pt x="2194" y="4137"/>
                    <a:pt x="2085" y="4137"/>
                  </a:cubicBezTo>
                  <a:cubicBezTo>
                    <a:pt x="2081" y="4137"/>
                    <a:pt x="2077" y="4137"/>
                    <a:pt x="2072" y="4137"/>
                  </a:cubicBezTo>
                  <a:moveTo>
                    <a:pt x="2864" y="344"/>
                  </a:moveTo>
                  <a:cubicBezTo>
                    <a:pt x="2832" y="346"/>
                    <a:pt x="2800" y="351"/>
                    <a:pt x="2767" y="356"/>
                  </a:cubicBezTo>
                  <a:cubicBezTo>
                    <a:pt x="2750" y="359"/>
                    <a:pt x="2734" y="361"/>
                    <a:pt x="2718" y="364"/>
                  </a:cubicBezTo>
                  <a:cubicBezTo>
                    <a:pt x="2694" y="367"/>
                    <a:pt x="2675" y="369"/>
                    <a:pt x="2657" y="370"/>
                  </a:cubicBezTo>
                  <a:cubicBezTo>
                    <a:pt x="2598" y="375"/>
                    <a:pt x="2512" y="372"/>
                    <a:pt x="2443" y="334"/>
                  </a:cubicBezTo>
                  <a:cubicBezTo>
                    <a:pt x="2384" y="302"/>
                    <a:pt x="2351" y="257"/>
                    <a:pt x="2319" y="214"/>
                  </a:cubicBezTo>
                  <a:cubicBezTo>
                    <a:pt x="2303" y="192"/>
                    <a:pt x="2286" y="169"/>
                    <a:pt x="2265" y="148"/>
                  </a:cubicBezTo>
                  <a:cubicBezTo>
                    <a:pt x="2178" y="60"/>
                    <a:pt x="1996" y="7"/>
                    <a:pt x="1842" y="71"/>
                  </a:cubicBezTo>
                  <a:cubicBezTo>
                    <a:pt x="1726" y="119"/>
                    <a:pt x="1644" y="220"/>
                    <a:pt x="1564" y="319"/>
                  </a:cubicBezTo>
                  <a:cubicBezTo>
                    <a:pt x="1548" y="338"/>
                    <a:pt x="1532" y="359"/>
                    <a:pt x="1515" y="378"/>
                  </a:cubicBezTo>
                  <a:cubicBezTo>
                    <a:pt x="1425" y="484"/>
                    <a:pt x="1285" y="605"/>
                    <a:pt x="1123" y="583"/>
                  </a:cubicBezTo>
                  <a:cubicBezTo>
                    <a:pt x="1107" y="580"/>
                    <a:pt x="1091" y="577"/>
                    <a:pt x="1076" y="573"/>
                  </a:cubicBezTo>
                  <a:cubicBezTo>
                    <a:pt x="1054" y="569"/>
                    <a:pt x="1031" y="564"/>
                    <a:pt x="1009" y="562"/>
                  </a:cubicBezTo>
                  <a:cubicBezTo>
                    <a:pt x="945" y="559"/>
                    <a:pt x="886" y="589"/>
                    <a:pt x="832" y="622"/>
                  </a:cubicBezTo>
                  <a:cubicBezTo>
                    <a:pt x="705" y="701"/>
                    <a:pt x="605" y="763"/>
                    <a:pt x="533" y="900"/>
                  </a:cubicBezTo>
                  <a:cubicBezTo>
                    <a:pt x="525" y="913"/>
                    <a:pt x="520" y="927"/>
                    <a:pt x="514" y="942"/>
                  </a:cubicBezTo>
                  <a:cubicBezTo>
                    <a:pt x="511" y="949"/>
                    <a:pt x="508" y="957"/>
                    <a:pt x="505" y="964"/>
                  </a:cubicBezTo>
                  <a:cubicBezTo>
                    <a:pt x="465" y="1054"/>
                    <a:pt x="458" y="1196"/>
                    <a:pt x="459" y="1300"/>
                  </a:cubicBezTo>
                  <a:cubicBezTo>
                    <a:pt x="459" y="1313"/>
                    <a:pt x="459" y="1326"/>
                    <a:pt x="460" y="1339"/>
                  </a:cubicBezTo>
                  <a:cubicBezTo>
                    <a:pt x="462" y="1480"/>
                    <a:pt x="463" y="1612"/>
                    <a:pt x="401" y="1701"/>
                  </a:cubicBezTo>
                  <a:cubicBezTo>
                    <a:pt x="380" y="1731"/>
                    <a:pt x="344" y="1751"/>
                    <a:pt x="307" y="1772"/>
                  </a:cubicBezTo>
                  <a:cubicBezTo>
                    <a:pt x="276" y="1789"/>
                    <a:pt x="245" y="1807"/>
                    <a:pt x="222" y="1830"/>
                  </a:cubicBezTo>
                  <a:cubicBezTo>
                    <a:pt x="157" y="1896"/>
                    <a:pt x="106" y="1973"/>
                    <a:pt x="73" y="2053"/>
                  </a:cubicBezTo>
                  <a:cubicBezTo>
                    <a:pt x="13" y="2196"/>
                    <a:pt x="7" y="2350"/>
                    <a:pt x="9" y="2482"/>
                  </a:cubicBezTo>
                  <a:cubicBezTo>
                    <a:pt x="11" y="2598"/>
                    <a:pt x="20" y="2750"/>
                    <a:pt x="74" y="2898"/>
                  </a:cubicBezTo>
                  <a:cubicBezTo>
                    <a:pt x="95" y="2957"/>
                    <a:pt x="123" y="3015"/>
                    <a:pt x="158" y="3072"/>
                  </a:cubicBezTo>
                  <a:cubicBezTo>
                    <a:pt x="296" y="3299"/>
                    <a:pt x="525" y="3493"/>
                    <a:pt x="801" y="3618"/>
                  </a:cubicBezTo>
                  <a:cubicBezTo>
                    <a:pt x="853" y="3641"/>
                    <a:pt x="905" y="3661"/>
                    <a:pt x="955" y="3681"/>
                  </a:cubicBezTo>
                  <a:cubicBezTo>
                    <a:pt x="992" y="3695"/>
                    <a:pt x="1027" y="3709"/>
                    <a:pt x="1062" y="3723"/>
                  </a:cubicBezTo>
                  <a:cubicBezTo>
                    <a:pt x="1192" y="3778"/>
                    <a:pt x="1304" y="3839"/>
                    <a:pt x="1412" y="3899"/>
                  </a:cubicBezTo>
                  <a:cubicBezTo>
                    <a:pt x="1459" y="3925"/>
                    <a:pt x="1504" y="3949"/>
                    <a:pt x="1551" y="3973"/>
                  </a:cubicBezTo>
                  <a:cubicBezTo>
                    <a:pt x="1694" y="4048"/>
                    <a:pt x="1869" y="4125"/>
                    <a:pt x="2073" y="4130"/>
                  </a:cubicBezTo>
                  <a:cubicBezTo>
                    <a:pt x="2184" y="4133"/>
                    <a:pt x="2298" y="4096"/>
                    <a:pt x="2432" y="4012"/>
                  </a:cubicBezTo>
                  <a:cubicBezTo>
                    <a:pt x="2459" y="3995"/>
                    <a:pt x="2487" y="3976"/>
                    <a:pt x="2514" y="3957"/>
                  </a:cubicBezTo>
                  <a:cubicBezTo>
                    <a:pt x="2624" y="3880"/>
                    <a:pt x="2729" y="3789"/>
                    <a:pt x="2831" y="3702"/>
                  </a:cubicBezTo>
                  <a:cubicBezTo>
                    <a:pt x="2913" y="3631"/>
                    <a:pt x="2997" y="3559"/>
                    <a:pt x="3085" y="3492"/>
                  </a:cubicBezTo>
                  <a:cubicBezTo>
                    <a:pt x="3139" y="3450"/>
                    <a:pt x="3197" y="3410"/>
                    <a:pt x="3252" y="3371"/>
                  </a:cubicBezTo>
                  <a:cubicBezTo>
                    <a:pt x="3389" y="3273"/>
                    <a:pt x="3531" y="3172"/>
                    <a:pt x="3648" y="3049"/>
                  </a:cubicBezTo>
                  <a:cubicBezTo>
                    <a:pt x="3900" y="2785"/>
                    <a:pt x="4010" y="2424"/>
                    <a:pt x="3934" y="2108"/>
                  </a:cubicBezTo>
                  <a:cubicBezTo>
                    <a:pt x="3899" y="1964"/>
                    <a:pt x="3833" y="1836"/>
                    <a:pt x="3764" y="1702"/>
                  </a:cubicBezTo>
                  <a:cubicBezTo>
                    <a:pt x="3758" y="1690"/>
                    <a:pt x="3758" y="1690"/>
                    <a:pt x="3758" y="1690"/>
                  </a:cubicBezTo>
                  <a:cubicBezTo>
                    <a:pt x="3681" y="1541"/>
                    <a:pt x="3586" y="1345"/>
                    <a:pt x="3526" y="1141"/>
                  </a:cubicBezTo>
                  <a:cubicBezTo>
                    <a:pt x="3515" y="1103"/>
                    <a:pt x="3504" y="1061"/>
                    <a:pt x="3491" y="1008"/>
                  </a:cubicBezTo>
                  <a:cubicBezTo>
                    <a:pt x="3486" y="990"/>
                    <a:pt x="3482" y="973"/>
                    <a:pt x="3478" y="955"/>
                  </a:cubicBezTo>
                  <a:cubicBezTo>
                    <a:pt x="3438" y="789"/>
                    <a:pt x="3397" y="617"/>
                    <a:pt x="3282" y="494"/>
                  </a:cubicBezTo>
                  <a:cubicBezTo>
                    <a:pt x="3191" y="396"/>
                    <a:pt x="3057" y="342"/>
                    <a:pt x="2910" y="342"/>
                  </a:cubicBezTo>
                  <a:cubicBezTo>
                    <a:pt x="2895" y="342"/>
                    <a:pt x="2879" y="342"/>
                    <a:pt x="2864" y="34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1" name="Freeform 38">
              <a:extLst>
                <a:ext uri="{FF2B5EF4-FFF2-40B4-BE49-F238E27FC236}">
                  <a16:creationId xmlns:a16="http://schemas.microsoft.com/office/drawing/2014/main" id="{A03CEE55-4D14-4C3A-8EEC-31EB580E2EE3}"/>
                </a:ext>
              </a:extLst>
            </p:cNvPr>
            <p:cNvSpPr>
              <a:spLocks noEditPoints="1"/>
            </p:cNvSpPr>
            <p:nvPr/>
          </p:nvSpPr>
          <p:spPr bwMode="auto">
            <a:xfrm>
              <a:off x="4222" y="690"/>
              <a:ext cx="3001" cy="3169"/>
            </a:xfrm>
            <a:custGeom>
              <a:avLst/>
              <a:gdLst>
                <a:gd name="T0" fmla="*/ 1575 w 4055"/>
                <a:gd name="T1" fmla="*/ 4094 h 4281"/>
                <a:gd name="T2" fmla="*/ 1087 w 4055"/>
                <a:gd name="T3" fmla="*/ 3813 h 4281"/>
                <a:gd name="T4" fmla="*/ 822 w 4055"/>
                <a:gd name="T5" fmla="*/ 3705 h 4281"/>
                <a:gd name="T6" fmla="*/ 150 w 4055"/>
                <a:gd name="T7" fmla="*/ 3145 h 4281"/>
                <a:gd name="T8" fmla="*/ 14 w 4055"/>
                <a:gd name="T9" fmla="*/ 2751 h 4281"/>
                <a:gd name="T10" fmla="*/ 12 w 4055"/>
                <a:gd name="T11" fmla="*/ 2307 h 4281"/>
                <a:gd name="T12" fmla="*/ 224 w 4055"/>
                <a:gd name="T13" fmla="*/ 1856 h 4281"/>
                <a:gd name="T14" fmla="*/ 412 w 4055"/>
                <a:gd name="T15" fmla="*/ 1725 h 4281"/>
                <a:gd name="T16" fmla="*/ 466 w 4055"/>
                <a:gd name="T17" fmla="*/ 1351 h 4281"/>
                <a:gd name="T18" fmla="*/ 499 w 4055"/>
                <a:gd name="T19" fmla="*/ 979 h 4281"/>
                <a:gd name="T20" fmla="*/ 524 w 4055"/>
                <a:gd name="T21" fmla="*/ 912 h 4281"/>
                <a:gd name="T22" fmla="*/ 811 w 4055"/>
                <a:gd name="T23" fmla="*/ 608 h 4281"/>
                <a:gd name="T24" fmla="*/ 1067 w 4055"/>
                <a:gd name="T25" fmla="*/ 557 h 4281"/>
                <a:gd name="T26" fmla="*/ 1338 w 4055"/>
                <a:gd name="T27" fmla="*/ 518 h 4281"/>
                <a:gd name="T28" fmla="*/ 1566 w 4055"/>
                <a:gd name="T29" fmla="*/ 296 h 4281"/>
                <a:gd name="T30" fmla="*/ 2100 w 4055"/>
                <a:gd name="T31" fmla="*/ 21 h 4281"/>
                <a:gd name="T32" fmla="*/ 2349 w 4055"/>
                <a:gd name="T33" fmla="*/ 209 h 4281"/>
                <a:gd name="T34" fmla="*/ 2691 w 4055"/>
                <a:gd name="T35" fmla="*/ 384 h 4281"/>
                <a:gd name="T36" fmla="*/ 2811 w 4055"/>
                <a:gd name="T37" fmla="*/ 366 h 4281"/>
                <a:gd name="T38" fmla="*/ 3139 w 4055"/>
                <a:gd name="T39" fmla="*/ 374 h 4281"/>
                <a:gd name="T40" fmla="*/ 3552 w 4055"/>
                <a:gd name="T41" fmla="*/ 984 h 4281"/>
                <a:gd name="T42" fmla="*/ 3597 w 4055"/>
                <a:gd name="T43" fmla="*/ 1166 h 4281"/>
                <a:gd name="T44" fmla="*/ 3851 w 4055"/>
                <a:gd name="T45" fmla="*/ 1764 h 4281"/>
                <a:gd name="T46" fmla="*/ 4052 w 4055"/>
                <a:gd name="T47" fmla="*/ 2424 h 4281"/>
                <a:gd name="T48" fmla="*/ 3739 w 4055"/>
                <a:gd name="T49" fmla="*/ 3143 h 4281"/>
                <a:gd name="T50" fmla="*/ 3154 w 4055"/>
                <a:gd name="T51" fmla="*/ 3602 h 4281"/>
                <a:gd name="T52" fmla="*/ 2564 w 4055"/>
                <a:gd name="T53" fmla="*/ 4093 h 4281"/>
                <a:gd name="T54" fmla="*/ 2301 w 4055"/>
                <a:gd name="T55" fmla="*/ 4245 h 4281"/>
                <a:gd name="T56" fmla="*/ 2102 w 4055"/>
                <a:gd name="T57" fmla="*/ 4279 h 4281"/>
                <a:gd name="T58" fmla="*/ 2811 w 4055"/>
                <a:gd name="T59" fmla="*/ 367 h 4281"/>
                <a:gd name="T60" fmla="*/ 2691 w 4055"/>
                <a:gd name="T61" fmla="*/ 384 h 4281"/>
                <a:gd name="T62" fmla="*/ 2349 w 4055"/>
                <a:gd name="T63" fmla="*/ 209 h 4281"/>
                <a:gd name="T64" fmla="*/ 2100 w 4055"/>
                <a:gd name="T65" fmla="*/ 21 h 4281"/>
                <a:gd name="T66" fmla="*/ 1566 w 4055"/>
                <a:gd name="T67" fmla="*/ 296 h 4281"/>
                <a:gd name="T68" fmla="*/ 1338 w 4055"/>
                <a:gd name="T69" fmla="*/ 519 h 4281"/>
                <a:gd name="T70" fmla="*/ 1066 w 4055"/>
                <a:gd name="T71" fmla="*/ 558 h 4281"/>
                <a:gd name="T72" fmla="*/ 981 w 4055"/>
                <a:gd name="T73" fmla="*/ 544 h 4281"/>
                <a:gd name="T74" fmla="*/ 643 w 4055"/>
                <a:gd name="T75" fmla="*/ 740 h 4281"/>
                <a:gd name="T76" fmla="*/ 508 w 4055"/>
                <a:gd name="T77" fmla="*/ 956 h 4281"/>
                <a:gd name="T78" fmla="*/ 466 w 4055"/>
                <a:gd name="T79" fmla="*/ 1323 h 4281"/>
                <a:gd name="T80" fmla="*/ 466 w 4055"/>
                <a:gd name="T81" fmla="*/ 1559 h 4281"/>
                <a:gd name="T82" fmla="*/ 315 w 4055"/>
                <a:gd name="T83" fmla="*/ 1796 h 4281"/>
                <a:gd name="T84" fmla="*/ 67 w 4055"/>
                <a:gd name="T85" fmla="*/ 2088 h 4281"/>
                <a:gd name="T86" fmla="*/ 2 w 4055"/>
                <a:gd name="T87" fmla="*/ 2533 h 4281"/>
                <a:gd name="T88" fmla="*/ 64 w 4055"/>
                <a:gd name="T89" fmla="*/ 2965 h 4281"/>
                <a:gd name="T90" fmla="*/ 442 w 4055"/>
                <a:gd name="T91" fmla="*/ 3474 h 4281"/>
                <a:gd name="T92" fmla="*/ 957 w 4055"/>
                <a:gd name="T93" fmla="*/ 3760 h 4281"/>
                <a:gd name="T94" fmla="*/ 1460 w 4055"/>
                <a:gd name="T95" fmla="*/ 4022 h 4281"/>
                <a:gd name="T96" fmla="*/ 2102 w 4055"/>
                <a:gd name="T97" fmla="*/ 4278 h 4281"/>
                <a:gd name="T98" fmla="*/ 2477 w 4055"/>
                <a:gd name="T99" fmla="*/ 4152 h 4281"/>
                <a:gd name="T100" fmla="*/ 2879 w 4055"/>
                <a:gd name="T101" fmla="*/ 3832 h 4281"/>
                <a:gd name="T102" fmla="*/ 3333 w 4055"/>
                <a:gd name="T103" fmla="*/ 3471 h 4281"/>
                <a:gd name="T104" fmla="*/ 4007 w 4055"/>
                <a:gd name="T105" fmla="*/ 2684 h 4281"/>
                <a:gd name="T106" fmla="*/ 4022 w 4055"/>
                <a:gd name="T107" fmla="*/ 2160 h 4281"/>
                <a:gd name="T108" fmla="*/ 3833 w 4055"/>
                <a:gd name="T109" fmla="*/ 1732 h 4281"/>
                <a:gd name="T110" fmla="*/ 3561 w 4055"/>
                <a:gd name="T111" fmla="*/ 1029 h 4281"/>
                <a:gd name="T112" fmla="*/ 3345 w 4055"/>
                <a:gd name="T113" fmla="*/ 500 h 4281"/>
                <a:gd name="T114" fmla="*/ 2968 w 4055"/>
                <a:gd name="T115" fmla="*/ 350 h 4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55" h="4281">
                  <a:moveTo>
                    <a:pt x="2102" y="4279"/>
                  </a:moveTo>
                  <a:cubicBezTo>
                    <a:pt x="1894" y="4271"/>
                    <a:pt x="1719" y="4181"/>
                    <a:pt x="1575" y="4094"/>
                  </a:cubicBezTo>
                  <a:cubicBezTo>
                    <a:pt x="1536" y="4070"/>
                    <a:pt x="1497" y="4046"/>
                    <a:pt x="1460" y="4022"/>
                  </a:cubicBezTo>
                  <a:cubicBezTo>
                    <a:pt x="1346" y="3950"/>
                    <a:pt x="1228" y="3876"/>
                    <a:pt x="1087" y="3813"/>
                  </a:cubicBezTo>
                  <a:cubicBezTo>
                    <a:pt x="1045" y="3795"/>
                    <a:pt x="1002" y="3778"/>
                    <a:pt x="957" y="3760"/>
                  </a:cubicBezTo>
                  <a:cubicBezTo>
                    <a:pt x="913" y="3743"/>
                    <a:pt x="867" y="3725"/>
                    <a:pt x="822" y="3705"/>
                  </a:cubicBezTo>
                  <a:cubicBezTo>
                    <a:pt x="682" y="3644"/>
                    <a:pt x="554" y="3566"/>
                    <a:pt x="442" y="3474"/>
                  </a:cubicBezTo>
                  <a:cubicBezTo>
                    <a:pt x="321" y="3376"/>
                    <a:pt x="223" y="3265"/>
                    <a:pt x="150" y="3145"/>
                  </a:cubicBezTo>
                  <a:cubicBezTo>
                    <a:pt x="114" y="3087"/>
                    <a:pt x="85" y="3026"/>
                    <a:pt x="64" y="2966"/>
                  </a:cubicBezTo>
                  <a:cubicBezTo>
                    <a:pt x="40" y="2900"/>
                    <a:pt x="24" y="2830"/>
                    <a:pt x="14" y="2751"/>
                  </a:cubicBezTo>
                  <a:cubicBezTo>
                    <a:pt x="6" y="2687"/>
                    <a:pt x="2" y="2618"/>
                    <a:pt x="1" y="2533"/>
                  </a:cubicBezTo>
                  <a:cubicBezTo>
                    <a:pt x="0" y="2441"/>
                    <a:pt x="4" y="2372"/>
                    <a:pt x="12" y="2307"/>
                  </a:cubicBezTo>
                  <a:cubicBezTo>
                    <a:pt x="22" y="2225"/>
                    <a:pt x="40" y="2153"/>
                    <a:pt x="67" y="2088"/>
                  </a:cubicBezTo>
                  <a:cubicBezTo>
                    <a:pt x="101" y="2004"/>
                    <a:pt x="156" y="1923"/>
                    <a:pt x="224" y="1856"/>
                  </a:cubicBezTo>
                  <a:cubicBezTo>
                    <a:pt x="248" y="1831"/>
                    <a:pt x="282" y="1813"/>
                    <a:pt x="314" y="1796"/>
                  </a:cubicBezTo>
                  <a:cubicBezTo>
                    <a:pt x="354" y="1775"/>
                    <a:pt x="391" y="1755"/>
                    <a:pt x="412" y="1725"/>
                  </a:cubicBezTo>
                  <a:cubicBezTo>
                    <a:pt x="441" y="1685"/>
                    <a:pt x="458" y="1631"/>
                    <a:pt x="465" y="1559"/>
                  </a:cubicBezTo>
                  <a:cubicBezTo>
                    <a:pt x="471" y="1494"/>
                    <a:pt x="469" y="1421"/>
                    <a:pt x="466" y="1351"/>
                  </a:cubicBezTo>
                  <a:cubicBezTo>
                    <a:pt x="466" y="1342"/>
                    <a:pt x="466" y="1332"/>
                    <a:pt x="466" y="1323"/>
                  </a:cubicBezTo>
                  <a:cubicBezTo>
                    <a:pt x="461" y="1166"/>
                    <a:pt x="472" y="1050"/>
                    <a:pt x="499" y="979"/>
                  </a:cubicBezTo>
                  <a:cubicBezTo>
                    <a:pt x="502" y="971"/>
                    <a:pt x="505" y="963"/>
                    <a:pt x="507" y="956"/>
                  </a:cubicBezTo>
                  <a:cubicBezTo>
                    <a:pt x="512" y="941"/>
                    <a:pt x="518" y="926"/>
                    <a:pt x="524" y="912"/>
                  </a:cubicBezTo>
                  <a:cubicBezTo>
                    <a:pt x="554" y="845"/>
                    <a:pt x="592" y="790"/>
                    <a:pt x="643" y="739"/>
                  </a:cubicBezTo>
                  <a:cubicBezTo>
                    <a:pt x="693" y="689"/>
                    <a:pt x="753" y="647"/>
                    <a:pt x="811" y="608"/>
                  </a:cubicBezTo>
                  <a:cubicBezTo>
                    <a:pt x="863" y="573"/>
                    <a:pt x="926" y="538"/>
                    <a:pt x="996" y="544"/>
                  </a:cubicBezTo>
                  <a:cubicBezTo>
                    <a:pt x="1020" y="546"/>
                    <a:pt x="1044" y="551"/>
                    <a:pt x="1067" y="557"/>
                  </a:cubicBezTo>
                  <a:cubicBezTo>
                    <a:pt x="1082" y="561"/>
                    <a:pt x="1099" y="565"/>
                    <a:pt x="1115" y="568"/>
                  </a:cubicBezTo>
                  <a:cubicBezTo>
                    <a:pt x="1188" y="580"/>
                    <a:pt x="1262" y="563"/>
                    <a:pt x="1338" y="518"/>
                  </a:cubicBezTo>
                  <a:cubicBezTo>
                    <a:pt x="1399" y="481"/>
                    <a:pt x="1459" y="427"/>
                    <a:pt x="1517" y="357"/>
                  </a:cubicBezTo>
                  <a:cubicBezTo>
                    <a:pt x="1533" y="337"/>
                    <a:pt x="1550" y="316"/>
                    <a:pt x="1566" y="296"/>
                  </a:cubicBezTo>
                  <a:cubicBezTo>
                    <a:pt x="1648" y="191"/>
                    <a:pt x="1732" y="83"/>
                    <a:pt x="1855" y="34"/>
                  </a:cubicBezTo>
                  <a:cubicBezTo>
                    <a:pt x="1929" y="4"/>
                    <a:pt x="2016" y="0"/>
                    <a:pt x="2100" y="21"/>
                  </a:cubicBezTo>
                  <a:cubicBezTo>
                    <a:pt x="2179" y="40"/>
                    <a:pt x="2251" y="82"/>
                    <a:pt x="2296" y="134"/>
                  </a:cubicBezTo>
                  <a:cubicBezTo>
                    <a:pt x="2317" y="158"/>
                    <a:pt x="2333" y="184"/>
                    <a:pt x="2349" y="209"/>
                  </a:cubicBezTo>
                  <a:cubicBezTo>
                    <a:pt x="2380" y="257"/>
                    <a:pt x="2412" y="307"/>
                    <a:pt x="2472" y="343"/>
                  </a:cubicBezTo>
                  <a:cubicBezTo>
                    <a:pt x="2526" y="376"/>
                    <a:pt x="2604" y="390"/>
                    <a:pt x="2691" y="384"/>
                  </a:cubicBezTo>
                  <a:cubicBezTo>
                    <a:pt x="2710" y="382"/>
                    <a:pt x="2729" y="380"/>
                    <a:pt x="2753" y="376"/>
                  </a:cubicBezTo>
                  <a:cubicBezTo>
                    <a:pt x="2772" y="373"/>
                    <a:pt x="2792" y="370"/>
                    <a:pt x="2811" y="366"/>
                  </a:cubicBezTo>
                  <a:cubicBezTo>
                    <a:pt x="2843" y="361"/>
                    <a:pt x="2873" y="355"/>
                    <a:pt x="2904" y="352"/>
                  </a:cubicBezTo>
                  <a:cubicBezTo>
                    <a:pt x="2985" y="344"/>
                    <a:pt x="3066" y="352"/>
                    <a:pt x="3139" y="374"/>
                  </a:cubicBezTo>
                  <a:cubicBezTo>
                    <a:pt x="3220" y="399"/>
                    <a:pt x="3289" y="441"/>
                    <a:pt x="3345" y="499"/>
                  </a:cubicBezTo>
                  <a:cubicBezTo>
                    <a:pt x="3468" y="627"/>
                    <a:pt x="3511" y="808"/>
                    <a:pt x="3552" y="984"/>
                  </a:cubicBezTo>
                  <a:cubicBezTo>
                    <a:pt x="3555" y="998"/>
                    <a:pt x="3559" y="1014"/>
                    <a:pt x="3562" y="1028"/>
                  </a:cubicBezTo>
                  <a:cubicBezTo>
                    <a:pt x="3571" y="1066"/>
                    <a:pt x="3583" y="1117"/>
                    <a:pt x="3597" y="1166"/>
                  </a:cubicBezTo>
                  <a:cubicBezTo>
                    <a:pt x="3645" y="1335"/>
                    <a:pt x="3720" y="1515"/>
                    <a:pt x="3833" y="1731"/>
                  </a:cubicBezTo>
                  <a:cubicBezTo>
                    <a:pt x="3839" y="1742"/>
                    <a:pt x="3845" y="1753"/>
                    <a:pt x="3851" y="1764"/>
                  </a:cubicBezTo>
                  <a:cubicBezTo>
                    <a:pt x="3917" y="1890"/>
                    <a:pt x="3985" y="2020"/>
                    <a:pt x="4022" y="2160"/>
                  </a:cubicBezTo>
                  <a:cubicBezTo>
                    <a:pt x="4045" y="2245"/>
                    <a:pt x="4055" y="2334"/>
                    <a:pt x="4052" y="2424"/>
                  </a:cubicBezTo>
                  <a:cubicBezTo>
                    <a:pt x="4049" y="2510"/>
                    <a:pt x="4034" y="2598"/>
                    <a:pt x="4007" y="2685"/>
                  </a:cubicBezTo>
                  <a:cubicBezTo>
                    <a:pt x="3956" y="2853"/>
                    <a:pt x="3863" y="3012"/>
                    <a:pt x="3739" y="3143"/>
                  </a:cubicBezTo>
                  <a:cubicBezTo>
                    <a:pt x="3619" y="3269"/>
                    <a:pt x="3474" y="3372"/>
                    <a:pt x="3334" y="3472"/>
                  </a:cubicBezTo>
                  <a:cubicBezTo>
                    <a:pt x="3274" y="3514"/>
                    <a:pt x="3213" y="3557"/>
                    <a:pt x="3154" y="3602"/>
                  </a:cubicBezTo>
                  <a:cubicBezTo>
                    <a:pt x="3059" y="3675"/>
                    <a:pt x="2968" y="3755"/>
                    <a:pt x="2879" y="3833"/>
                  </a:cubicBezTo>
                  <a:cubicBezTo>
                    <a:pt x="2778" y="3922"/>
                    <a:pt x="2673" y="4014"/>
                    <a:pt x="2564" y="4093"/>
                  </a:cubicBezTo>
                  <a:cubicBezTo>
                    <a:pt x="2535" y="4114"/>
                    <a:pt x="2506" y="4134"/>
                    <a:pt x="2478" y="4153"/>
                  </a:cubicBezTo>
                  <a:cubicBezTo>
                    <a:pt x="2414" y="4194"/>
                    <a:pt x="2356" y="4224"/>
                    <a:pt x="2301" y="4245"/>
                  </a:cubicBezTo>
                  <a:cubicBezTo>
                    <a:pt x="2238" y="4268"/>
                    <a:pt x="2179" y="4280"/>
                    <a:pt x="2120" y="4280"/>
                  </a:cubicBezTo>
                  <a:cubicBezTo>
                    <a:pt x="2114" y="4280"/>
                    <a:pt x="2108" y="4279"/>
                    <a:pt x="2102" y="4279"/>
                  </a:cubicBezTo>
                  <a:moveTo>
                    <a:pt x="2904" y="353"/>
                  </a:moveTo>
                  <a:cubicBezTo>
                    <a:pt x="2873" y="356"/>
                    <a:pt x="2843" y="361"/>
                    <a:pt x="2811" y="367"/>
                  </a:cubicBezTo>
                  <a:cubicBezTo>
                    <a:pt x="2792" y="370"/>
                    <a:pt x="2773" y="374"/>
                    <a:pt x="2753" y="377"/>
                  </a:cubicBezTo>
                  <a:cubicBezTo>
                    <a:pt x="2729" y="380"/>
                    <a:pt x="2710" y="383"/>
                    <a:pt x="2691" y="384"/>
                  </a:cubicBezTo>
                  <a:cubicBezTo>
                    <a:pt x="2604" y="391"/>
                    <a:pt x="2526" y="377"/>
                    <a:pt x="2471" y="344"/>
                  </a:cubicBezTo>
                  <a:cubicBezTo>
                    <a:pt x="2412" y="308"/>
                    <a:pt x="2380" y="258"/>
                    <a:pt x="2349" y="209"/>
                  </a:cubicBezTo>
                  <a:cubicBezTo>
                    <a:pt x="2333" y="184"/>
                    <a:pt x="2316" y="158"/>
                    <a:pt x="2296" y="135"/>
                  </a:cubicBezTo>
                  <a:cubicBezTo>
                    <a:pt x="2250" y="82"/>
                    <a:pt x="2179" y="41"/>
                    <a:pt x="2100" y="21"/>
                  </a:cubicBezTo>
                  <a:cubicBezTo>
                    <a:pt x="2016" y="1"/>
                    <a:pt x="1929" y="5"/>
                    <a:pt x="1855" y="35"/>
                  </a:cubicBezTo>
                  <a:cubicBezTo>
                    <a:pt x="1733" y="83"/>
                    <a:pt x="1648" y="192"/>
                    <a:pt x="1566" y="296"/>
                  </a:cubicBezTo>
                  <a:cubicBezTo>
                    <a:pt x="1550" y="316"/>
                    <a:pt x="1534" y="337"/>
                    <a:pt x="1518" y="357"/>
                  </a:cubicBezTo>
                  <a:cubicBezTo>
                    <a:pt x="1460" y="428"/>
                    <a:pt x="1400" y="482"/>
                    <a:pt x="1338" y="519"/>
                  </a:cubicBezTo>
                  <a:cubicBezTo>
                    <a:pt x="1263" y="564"/>
                    <a:pt x="1188" y="580"/>
                    <a:pt x="1115" y="569"/>
                  </a:cubicBezTo>
                  <a:cubicBezTo>
                    <a:pt x="1099" y="566"/>
                    <a:pt x="1082" y="562"/>
                    <a:pt x="1066" y="558"/>
                  </a:cubicBezTo>
                  <a:cubicBezTo>
                    <a:pt x="1043" y="552"/>
                    <a:pt x="1020" y="546"/>
                    <a:pt x="996" y="545"/>
                  </a:cubicBezTo>
                  <a:cubicBezTo>
                    <a:pt x="991" y="544"/>
                    <a:pt x="986" y="544"/>
                    <a:pt x="981" y="544"/>
                  </a:cubicBezTo>
                  <a:cubicBezTo>
                    <a:pt x="917" y="544"/>
                    <a:pt x="860" y="576"/>
                    <a:pt x="812" y="609"/>
                  </a:cubicBezTo>
                  <a:cubicBezTo>
                    <a:pt x="754" y="647"/>
                    <a:pt x="693" y="690"/>
                    <a:pt x="643" y="740"/>
                  </a:cubicBezTo>
                  <a:cubicBezTo>
                    <a:pt x="593" y="790"/>
                    <a:pt x="555" y="845"/>
                    <a:pt x="525" y="912"/>
                  </a:cubicBezTo>
                  <a:cubicBezTo>
                    <a:pt x="518" y="926"/>
                    <a:pt x="513" y="941"/>
                    <a:pt x="508" y="956"/>
                  </a:cubicBezTo>
                  <a:cubicBezTo>
                    <a:pt x="505" y="963"/>
                    <a:pt x="503" y="971"/>
                    <a:pt x="500" y="979"/>
                  </a:cubicBezTo>
                  <a:cubicBezTo>
                    <a:pt x="473" y="1051"/>
                    <a:pt x="461" y="1166"/>
                    <a:pt x="466" y="1323"/>
                  </a:cubicBezTo>
                  <a:cubicBezTo>
                    <a:pt x="467" y="1332"/>
                    <a:pt x="467" y="1342"/>
                    <a:pt x="467" y="1351"/>
                  </a:cubicBezTo>
                  <a:cubicBezTo>
                    <a:pt x="470" y="1421"/>
                    <a:pt x="472" y="1494"/>
                    <a:pt x="466" y="1559"/>
                  </a:cubicBezTo>
                  <a:cubicBezTo>
                    <a:pt x="459" y="1631"/>
                    <a:pt x="442" y="1686"/>
                    <a:pt x="413" y="1725"/>
                  </a:cubicBezTo>
                  <a:cubicBezTo>
                    <a:pt x="391" y="1755"/>
                    <a:pt x="354" y="1775"/>
                    <a:pt x="315" y="1796"/>
                  </a:cubicBezTo>
                  <a:cubicBezTo>
                    <a:pt x="282" y="1814"/>
                    <a:pt x="248" y="1832"/>
                    <a:pt x="224" y="1856"/>
                  </a:cubicBezTo>
                  <a:cubicBezTo>
                    <a:pt x="156" y="1924"/>
                    <a:pt x="102" y="2004"/>
                    <a:pt x="67" y="2088"/>
                  </a:cubicBezTo>
                  <a:cubicBezTo>
                    <a:pt x="41" y="2153"/>
                    <a:pt x="23" y="2225"/>
                    <a:pt x="12" y="2307"/>
                  </a:cubicBezTo>
                  <a:cubicBezTo>
                    <a:pt x="4" y="2372"/>
                    <a:pt x="1" y="2441"/>
                    <a:pt x="2" y="2533"/>
                  </a:cubicBezTo>
                  <a:cubicBezTo>
                    <a:pt x="3" y="2618"/>
                    <a:pt x="7" y="2687"/>
                    <a:pt x="15" y="2751"/>
                  </a:cubicBezTo>
                  <a:cubicBezTo>
                    <a:pt x="25" y="2829"/>
                    <a:pt x="41" y="2900"/>
                    <a:pt x="64" y="2965"/>
                  </a:cubicBezTo>
                  <a:cubicBezTo>
                    <a:pt x="86" y="3026"/>
                    <a:pt x="115" y="3086"/>
                    <a:pt x="151" y="3145"/>
                  </a:cubicBezTo>
                  <a:cubicBezTo>
                    <a:pt x="224" y="3265"/>
                    <a:pt x="322" y="3376"/>
                    <a:pt x="442" y="3474"/>
                  </a:cubicBezTo>
                  <a:cubicBezTo>
                    <a:pt x="555" y="3565"/>
                    <a:pt x="683" y="3643"/>
                    <a:pt x="822" y="3705"/>
                  </a:cubicBezTo>
                  <a:cubicBezTo>
                    <a:pt x="867" y="3725"/>
                    <a:pt x="913" y="3743"/>
                    <a:pt x="957" y="3760"/>
                  </a:cubicBezTo>
                  <a:cubicBezTo>
                    <a:pt x="1002" y="3777"/>
                    <a:pt x="1045" y="3794"/>
                    <a:pt x="1087" y="3813"/>
                  </a:cubicBezTo>
                  <a:cubicBezTo>
                    <a:pt x="1228" y="3875"/>
                    <a:pt x="1346" y="3950"/>
                    <a:pt x="1460" y="4022"/>
                  </a:cubicBezTo>
                  <a:cubicBezTo>
                    <a:pt x="1498" y="4045"/>
                    <a:pt x="1537" y="4070"/>
                    <a:pt x="1575" y="4093"/>
                  </a:cubicBezTo>
                  <a:cubicBezTo>
                    <a:pt x="1719" y="4180"/>
                    <a:pt x="1894" y="4270"/>
                    <a:pt x="2102" y="4278"/>
                  </a:cubicBezTo>
                  <a:cubicBezTo>
                    <a:pt x="2167" y="4281"/>
                    <a:pt x="2232" y="4270"/>
                    <a:pt x="2300" y="4244"/>
                  </a:cubicBezTo>
                  <a:cubicBezTo>
                    <a:pt x="2356" y="4224"/>
                    <a:pt x="2414" y="4193"/>
                    <a:pt x="2477" y="4152"/>
                  </a:cubicBezTo>
                  <a:cubicBezTo>
                    <a:pt x="2506" y="4133"/>
                    <a:pt x="2535" y="4114"/>
                    <a:pt x="2563" y="4093"/>
                  </a:cubicBezTo>
                  <a:cubicBezTo>
                    <a:pt x="2672" y="4013"/>
                    <a:pt x="2777" y="3921"/>
                    <a:pt x="2879" y="3832"/>
                  </a:cubicBezTo>
                  <a:cubicBezTo>
                    <a:pt x="2967" y="3755"/>
                    <a:pt x="3059" y="3675"/>
                    <a:pt x="3154" y="3601"/>
                  </a:cubicBezTo>
                  <a:cubicBezTo>
                    <a:pt x="3212" y="3557"/>
                    <a:pt x="3274" y="3513"/>
                    <a:pt x="3333" y="3471"/>
                  </a:cubicBezTo>
                  <a:cubicBezTo>
                    <a:pt x="3474" y="3371"/>
                    <a:pt x="3619" y="3268"/>
                    <a:pt x="3738" y="3142"/>
                  </a:cubicBezTo>
                  <a:cubicBezTo>
                    <a:pt x="3863" y="3011"/>
                    <a:pt x="3955" y="2853"/>
                    <a:pt x="4007" y="2684"/>
                  </a:cubicBezTo>
                  <a:cubicBezTo>
                    <a:pt x="4033" y="2598"/>
                    <a:pt x="4048" y="2510"/>
                    <a:pt x="4051" y="2424"/>
                  </a:cubicBezTo>
                  <a:cubicBezTo>
                    <a:pt x="4054" y="2334"/>
                    <a:pt x="4044" y="2245"/>
                    <a:pt x="4022" y="2160"/>
                  </a:cubicBezTo>
                  <a:cubicBezTo>
                    <a:pt x="3985" y="2020"/>
                    <a:pt x="3916" y="1890"/>
                    <a:pt x="3850" y="1765"/>
                  </a:cubicBezTo>
                  <a:cubicBezTo>
                    <a:pt x="3844" y="1754"/>
                    <a:pt x="3839" y="1743"/>
                    <a:pt x="3833" y="1732"/>
                  </a:cubicBezTo>
                  <a:cubicBezTo>
                    <a:pt x="3719" y="1515"/>
                    <a:pt x="3644" y="1336"/>
                    <a:pt x="3597" y="1166"/>
                  </a:cubicBezTo>
                  <a:cubicBezTo>
                    <a:pt x="3583" y="1117"/>
                    <a:pt x="3570" y="1067"/>
                    <a:pt x="3561" y="1029"/>
                  </a:cubicBezTo>
                  <a:cubicBezTo>
                    <a:pt x="3558" y="1014"/>
                    <a:pt x="3554" y="999"/>
                    <a:pt x="3551" y="984"/>
                  </a:cubicBezTo>
                  <a:cubicBezTo>
                    <a:pt x="3510" y="809"/>
                    <a:pt x="3467" y="627"/>
                    <a:pt x="3345" y="500"/>
                  </a:cubicBezTo>
                  <a:cubicBezTo>
                    <a:pt x="3289" y="442"/>
                    <a:pt x="3219" y="400"/>
                    <a:pt x="3139" y="375"/>
                  </a:cubicBezTo>
                  <a:cubicBezTo>
                    <a:pt x="3085" y="358"/>
                    <a:pt x="3027" y="350"/>
                    <a:pt x="2968" y="350"/>
                  </a:cubicBezTo>
                  <a:cubicBezTo>
                    <a:pt x="2946" y="350"/>
                    <a:pt x="2925" y="351"/>
                    <a:pt x="2904" y="35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2" name="Freeform 39">
              <a:extLst>
                <a:ext uri="{FF2B5EF4-FFF2-40B4-BE49-F238E27FC236}">
                  <a16:creationId xmlns:a16="http://schemas.microsoft.com/office/drawing/2014/main" id="{43EC9CF4-FA6C-42A2-8B80-B7F15D5AA897}"/>
                </a:ext>
              </a:extLst>
            </p:cNvPr>
            <p:cNvSpPr>
              <a:spLocks noEditPoints="1"/>
            </p:cNvSpPr>
            <p:nvPr/>
          </p:nvSpPr>
          <p:spPr bwMode="auto">
            <a:xfrm>
              <a:off x="4187" y="618"/>
              <a:ext cx="3070" cy="3299"/>
            </a:xfrm>
            <a:custGeom>
              <a:avLst/>
              <a:gdLst>
                <a:gd name="T0" fmla="*/ 1847 w 4148"/>
                <a:gd name="T1" fmla="*/ 4383 h 4458"/>
                <a:gd name="T2" fmla="*/ 1504 w 4148"/>
                <a:gd name="T3" fmla="*/ 4171 h 4458"/>
                <a:gd name="T4" fmla="*/ 966 w 4148"/>
                <a:gd name="T5" fmla="*/ 3869 h 4458"/>
                <a:gd name="T6" fmla="*/ 452 w 4148"/>
                <a:gd name="T7" fmla="*/ 3586 h 4458"/>
                <a:gd name="T8" fmla="*/ 60 w 4148"/>
                <a:gd name="T9" fmla="*/ 3063 h 4458"/>
                <a:gd name="T10" fmla="*/ 0 w 4148"/>
                <a:gd name="T11" fmla="*/ 2615 h 4458"/>
                <a:gd name="T12" fmla="*/ 231 w 4148"/>
                <a:gd name="T13" fmla="*/ 1915 h 4458"/>
                <a:gd name="T14" fmla="*/ 430 w 4148"/>
                <a:gd name="T15" fmla="*/ 1783 h 4458"/>
                <a:gd name="T16" fmla="*/ 480 w 4148"/>
                <a:gd name="T17" fmla="*/ 1396 h 4458"/>
                <a:gd name="T18" fmla="*/ 477 w 4148"/>
                <a:gd name="T19" fmla="*/ 1183 h 4458"/>
                <a:gd name="T20" fmla="*/ 508 w 4148"/>
                <a:gd name="T21" fmla="*/ 1002 h 4458"/>
                <a:gd name="T22" fmla="*/ 631 w 4148"/>
                <a:gd name="T23" fmla="*/ 772 h 4458"/>
                <a:gd name="T24" fmla="*/ 884 w 4148"/>
                <a:gd name="T25" fmla="*/ 578 h 4458"/>
                <a:gd name="T26" fmla="*/ 1060 w 4148"/>
                <a:gd name="T27" fmla="*/ 576 h 4458"/>
                <a:gd name="T28" fmla="*/ 1341 w 4148"/>
                <a:gd name="T29" fmla="*/ 538 h 4458"/>
                <a:gd name="T30" fmla="*/ 1574 w 4148"/>
                <a:gd name="T31" fmla="*/ 306 h 4458"/>
                <a:gd name="T32" fmla="*/ 2127 w 4148"/>
                <a:gd name="T33" fmla="*/ 25 h 4458"/>
                <a:gd name="T34" fmla="*/ 2380 w 4148"/>
                <a:gd name="T35" fmla="*/ 238 h 4458"/>
                <a:gd name="T36" fmla="*/ 2727 w 4148"/>
                <a:gd name="T37" fmla="*/ 432 h 4458"/>
                <a:gd name="T38" fmla="*/ 2856 w 4148"/>
                <a:gd name="T39" fmla="*/ 412 h 4458"/>
                <a:gd name="T40" fmla="*/ 3192 w 4148"/>
                <a:gd name="T41" fmla="*/ 413 h 4458"/>
                <a:gd name="T42" fmla="*/ 3625 w 4148"/>
                <a:gd name="T43" fmla="*/ 1045 h 4458"/>
                <a:gd name="T44" fmla="*/ 3668 w 4148"/>
                <a:gd name="T45" fmla="*/ 1223 h 4458"/>
                <a:gd name="T46" fmla="*/ 3937 w 4148"/>
                <a:gd name="T47" fmla="*/ 1859 h 4458"/>
                <a:gd name="T48" fmla="*/ 4146 w 4148"/>
                <a:gd name="T49" fmla="*/ 2518 h 4458"/>
                <a:gd name="T50" fmla="*/ 3830 w 4148"/>
                <a:gd name="T51" fmla="*/ 3265 h 4458"/>
                <a:gd name="T52" fmla="*/ 3225 w 4148"/>
                <a:gd name="T53" fmla="*/ 3740 h 4458"/>
                <a:gd name="T54" fmla="*/ 2614 w 4148"/>
                <a:gd name="T55" fmla="*/ 4258 h 4458"/>
                <a:gd name="T56" fmla="*/ 2342 w 4148"/>
                <a:gd name="T57" fmla="*/ 4420 h 4458"/>
                <a:gd name="T58" fmla="*/ 2135 w 4148"/>
                <a:gd name="T59" fmla="*/ 4456 h 4458"/>
                <a:gd name="T60" fmla="*/ 2856 w 4148"/>
                <a:gd name="T61" fmla="*/ 413 h 4458"/>
                <a:gd name="T62" fmla="*/ 2727 w 4148"/>
                <a:gd name="T63" fmla="*/ 433 h 4458"/>
                <a:gd name="T64" fmla="*/ 2379 w 4148"/>
                <a:gd name="T65" fmla="*/ 238 h 4458"/>
                <a:gd name="T66" fmla="*/ 2127 w 4148"/>
                <a:gd name="T67" fmla="*/ 25 h 4458"/>
                <a:gd name="T68" fmla="*/ 1575 w 4148"/>
                <a:gd name="T69" fmla="*/ 307 h 4458"/>
                <a:gd name="T70" fmla="*/ 1341 w 4148"/>
                <a:gd name="T71" fmla="*/ 539 h 4458"/>
                <a:gd name="T72" fmla="*/ 1059 w 4148"/>
                <a:gd name="T73" fmla="*/ 577 h 4458"/>
                <a:gd name="T74" fmla="*/ 884 w 4148"/>
                <a:gd name="T75" fmla="*/ 578 h 4458"/>
                <a:gd name="T76" fmla="*/ 632 w 4148"/>
                <a:gd name="T77" fmla="*/ 773 h 4458"/>
                <a:gd name="T78" fmla="*/ 508 w 4148"/>
                <a:gd name="T79" fmla="*/ 1002 h 4458"/>
                <a:gd name="T80" fmla="*/ 480 w 4148"/>
                <a:gd name="T81" fmla="*/ 1377 h 4458"/>
                <a:gd name="T82" fmla="*/ 483 w 4148"/>
                <a:gd name="T83" fmla="*/ 1612 h 4458"/>
                <a:gd name="T84" fmla="*/ 327 w 4148"/>
                <a:gd name="T85" fmla="*/ 1855 h 4458"/>
                <a:gd name="T86" fmla="*/ 68 w 4148"/>
                <a:gd name="T87" fmla="*/ 2156 h 4458"/>
                <a:gd name="T88" fmla="*/ 12 w 4148"/>
                <a:gd name="T89" fmla="*/ 2840 h 4458"/>
                <a:gd name="T90" fmla="*/ 149 w 4148"/>
                <a:gd name="T91" fmla="*/ 3248 h 4458"/>
                <a:gd name="T92" fmla="*/ 847 w 4148"/>
                <a:gd name="T93" fmla="*/ 3820 h 4458"/>
                <a:gd name="T94" fmla="*/ 1117 w 4148"/>
                <a:gd name="T95" fmla="*/ 3931 h 4458"/>
                <a:gd name="T96" fmla="*/ 1604 w 4148"/>
                <a:gd name="T97" fmla="*/ 4242 h 4458"/>
                <a:gd name="T98" fmla="*/ 2135 w 4148"/>
                <a:gd name="T99" fmla="*/ 4455 h 4458"/>
                <a:gd name="T100" fmla="*/ 2525 w 4148"/>
                <a:gd name="T101" fmla="*/ 4320 h 4458"/>
                <a:gd name="T102" fmla="*/ 2928 w 4148"/>
                <a:gd name="T103" fmla="*/ 3992 h 4458"/>
                <a:gd name="T104" fmla="*/ 3416 w 4148"/>
                <a:gd name="T105" fmla="*/ 3600 h 4458"/>
                <a:gd name="T106" fmla="*/ 4103 w 4148"/>
                <a:gd name="T107" fmla="*/ 2789 h 4458"/>
                <a:gd name="T108" fmla="*/ 4110 w 4148"/>
                <a:gd name="T109" fmla="*/ 2245 h 4458"/>
                <a:gd name="T110" fmla="*/ 3908 w 4148"/>
                <a:gd name="T111" fmla="*/ 1806 h 4458"/>
                <a:gd name="T112" fmla="*/ 3632 w 4148"/>
                <a:gd name="T113" fmla="*/ 1082 h 4458"/>
                <a:gd name="T114" fmla="*/ 3408 w 4148"/>
                <a:gd name="T115" fmla="*/ 539 h 4458"/>
                <a:gd name="T116" fmla="*/ 3029 w 4148"/>
                <a:gd name="T117" fmla="*/ 392 h 4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8" h="4458">
                  <a:moveTo>
                    <a:pt x="2135" y="4456"/>
                  </a:moveTo>
                  <a:cubicBezTo>
                    <a:pt x="2040" y="4451"/>
                    <a:pt x="1946" y="4427"/>
                    <a:pt x="1847" y="4383"/>
                  </a:cubicBezTo>
                  <a:cubicBezTo>
                    <a:pt x="1800" y="4362"/>
                    <a:pt x="1723" y="4325"/>
                    <a:pt x="1604" y="4242"/>
                  </a:cubicBezTo>
                  <a:cubicBezTo>
                    <a:pt x="1570" y="4219"/>
                    <a:pt x="1536" y="4195"/>
                    <a:pt x="1504" y="4171"/>
                  </a:cubicBezTo>
                  <a:cubicBezTo>
                    <a:pt x="1386" y="4087"/>
                    <a:pt x="1265" y="4000"/>
                    <a:pt x="1117" y="3931"/>
                  </a:cubicBezTo>
                  <a:cubicBezTo>
                    <a:pt x="1068" y="3909"/>
                    <a:pt x="1018" y="3889"/>
                    <a:pt x="966" y="3869"/>
                  </a:cubicBezTo>
                  <a:cubicBezTo>
                    <a:pt x="927" y="3854"/>
                    <a:pt x="887" y="3838"/>
                    <a:pt x="847" y="3821"/>
                  </a:cubicBezTo>
                  <a:cubicBezTo>
                    <a:pt x="702" y="3758"/>
                    <a:pt x="569" y="3679"/>
                    <a:pt x="452" y="3586"/>
                  </a:cubicBezTo>
                  <a:cubicBezTo>
                    <a:pt x="326" y="3485"/>
                    <a:pt x="223" y="3372"/>
                    <a:pt x="148" y="3249"/>
                  </a:cubicBezTo>
                  <a:cubicBezTo>
                    <a:pt x="112" y="3188"/>
                    <a:pt x="82" y="3125"/>
                    <a:pt x="60" y="3063"/>
                  </a:cubicBezTo>
                  <a:cubicBezTo>
                    <a:pt x="37" y="2995"/>
                    <a:pt x="21" y="2922"/>
                    <a:pt x="11" y="2840"/>
                  </a:cubicBezTo>
                  <a:cubicBezTo>
                    <a:pt x="1" y="2755"/>
                    <a:pt x="0" y="2671"/>
                    <a:pt x="0" y="2615"/>
                  </a:cubicBezTo>
                  <a:cubicBezTo>
                    <a:pt x="0" y="2463"/>
                    <a:pt x="8" y="2302"/>
                    <a:pt x="68" y="2155"/>
                  </a:cubicBezTo>
                  <a:cubicBezTo>
                    <a:pt x="103" y="2068"/>
                    <a:pt x="160" y="1985"/>
                    <a:pt x="231" y="1915"/>
                  </a:cubicBezTo>
                  <a:cubicBezTo>
                    <a:pt x="257" y="1890"/>
                    <a:pt x="292" y="1872"/>
                    <a:pt x="327" y="1854"/>
                  </a:cubicBezTo>
                  <a:cubicBezTo>
                    <a:pt x="368" y="1833"/>
                    <a:pt x="407" y="1813"/>
                    <a:pt x="430" y="1783"/>
                  </a:cubicBezTo>
                  <a:cubicBezTo>
                    <a:pt x="459" y="1743"/>
                    <a:pt x="476" y="1687"/>
                    <a:pt x="482" y="1612"/>
                  </a:cubicBezTo>
                  <a:cubicBezTo>
                    <a:pt x="488" y="1545"/>
                    <a:pt x="484" y="1469"/>
                    <a:pt x="480" y="1396"/>
                  </a:cubicBezTo>
                  <a:cubicBezTo>
                    <a:pt x="480" y="1389"/>
                    <a:pt x="479" y="1383"/>
                    <a:pt x="479" y="1377"/>
                  </a:cubicBezTo>
                  <a:cubicBezTo>
                    <a:pt x="475" y="1303"/>
                    <a:pt x="474" y="1238"/>
                    <a:pt x="477" y="1183"/>
                  </a:cubicBezTo>
                  <a:cubicBezTo>
                    <a:pt x="480" y="1118"/>
                    <a:pt x="488" y="1065"/>
                    <a:pt x="500" y="1026"/>
                  </a:cubicBezTo>
                  <a:cubicBezTo>
                    <a:pt x="503" y="1018"/>
                    <a:pt x="505" y="1010"/>
                    <a:pt x="508" y="1002"/>
                  </a:cubicBezTo>
                  <a:cubicBezTo>
                    <a:pt x="512" y="987"/>
                    <a:pt x="516" y="972"/>
                    <a:pt x="522" y="957"/>
                  </a:cubicBezTo>
                  <a:cubicBezTo>
                    <a:pt x="550" y="885"/>
                    <a:pt x="584" y="827"/>
                    <a:pt x="631" y="772"/>
                  </a:cubicBezTo>
                  <a:cubicBezTo>
                    <a:pt x="673" y="725"/>
                    <a:pt x="723" y="680"/>
                    <a:pt x="795" y="629"/>
                  </a:cubicBezTo>
                  <a:cubicBezTo>
                    <a:pt x="828" y="605"/>
                    <a:pt x="856" y="589"/>
                    <a:pt x="884" y="578"/>
                  </a:cubicBezTo>
                  <a:cubicBezTo>
                    <a:pt x="920" y="563"/>
                    <a:pt x="953" y="558"/>
                    <a:pt x="986" y="561"/>
                  </a:cubicBezTo>
                  <a:cubicBezTo>
                    <a:pt x="1011" y="563"/>
                    <a:pt x="1036" y="569"/>
                    <a:pt x="1060" y="576"/>
                  </a:cubicBezTo>
                  <a:cubicBezTo>
                    <a:pt x="1076" y="580"/>
                    <a:pt x="1093" y="585"/>
                    <a:pt x="1110" y="588"/>
                  </a:cubicBezTo>
                  <a:cubicBezTo>
                    <a:pt x="1185" y="602"/>
                    <a:pt x="1263" y="585"/>
                    <a:pt x="1341" y="538"/>
                  </a:cubicBezTo>
                  <a:cubicBezTo>
                    <a:pt x="1404" y="500"/>
                    <a:pt x="1466" y="443"/>
                    <a:pt x="1525" y="369"/>
                  </a:cubicBezTo>
                  <a:cubicBezTo>
                    <a:pt x="1542" y="349"/>
                    <a:pt x="1558" y="327"/>
                    <a:pt x="1574" y="306"/>
                  </a:cubicBezTo>
                  <a:cubicBezTo>
                    <a:pt x="1658" y="196"/>
                    <a:pt x="1744" y="81"/>
                    <a:pt x="1873" y="32"/>
                  </a:cubicBezTo>
                  <a:cubicBezTo>
                    <a:pt x="1950" y="2"/>
                    <a:pt x="2040" y="0"/>
                    <a:pt x="2127" y="25"/>
                  </a:cubicBezTo>
                  <a:cubicBezTo>
                    <a:pt x="2210" y="48"/>
                    <a:pt x="2283" y="96"/>
                    <a:pt x="2328" y="154"/>
                  </a:cubicBezTo>
                  <a:cubicBezTo>
                    <a:pt x="2348" y="180"/>
                    <a:pt x="2364" y="210"/>
                    <a:pt x="2380" y="238"/>
                  </a:cubicBezTo>
                  <a:cubicBezTo>
                    <a:pt x="2410" y="291"/>
                    <a:pt x="2441" y="347"/>
                    <a:pt x="2502" y="387"/>
                  </a:cubicBezTo>
                  <a:cubicBezTo>
                    <a:pt x="2577" y="436"/>
                    <a:pt x="2676" y="436"/>
                    <a:pt x="2727" y="432"/>
                  </a:cubicBezTo>
                  <a:cubicBezTo>
                    <a:pt x="2747" y="430"/>
                    <a:pt x="2768" y="428"/>
                    <a:pt x="2792" y="424"/>
                  </a:cubicBezTo>
                  <a:cubicBezTo>
                    <a:pt x="2813" y="420"/>
                    <a:pt x="2835" y="416"/>
                    <a:pt x="2856" y="412"/>
                  </a:cubicBezTo>
                  <a:cubicBezTo>
                    <a:pt x="2888" y="406"/>
                    <a:pt x="2917" y="400"/>
                    <a:pt x="2948" y="396"/>
                  </a:cubicBezTo>
                  <a:cubicBezTo>
                    <a:pt x="3031" y="385"/>
                    <a:pt x="3116" y="391"/>
                    <a:pt x="3192" y="413"/>
                  </a:cubicBezTo>
                  <a:cubicBezTo>
                    <a:pt x="3277" y="437"/>
                    <a:pt x="3350" y="479"/>
                    <a:pt x="3409" y="538"/>
                  </a:cubicBezTo>
                  <a:cubicBezTo>
                    <a:pt x="3539" y="670"/>
                    <a:pt x="3583" y="860"/>
                    <a:pt x="3625" y="1045"/>
                  </a:cubicBezTo>
                  <a:cubicBezTo>
                    <a:pt x="3627" y="1057"/>
                    <a:pt x="3630" y="1069"/>
                    <a:pt x="3633" y="1081"/>
                  </a:cubicBezTo>
                  <a:cubicBezTo>
                    <a:pt x="3643" y="1124"/>
                    <a:pt x="3655" y="1174"/>
                    <a:pt x="3668" y="1223"/>
                  </a:cubicBezTo>
                  <a:cubicBezTo>
                    <a:pt x="3717" y="1402"/>
                    <a:pt x="3795" y="1592"/>
                    <a:pt x="3909" y="1805"/>
                  </a:cubicBezTo>
                  <a:cubicBezTo>
                    <a:pt x="3918" y="1823"/>
                    <a:pt x="3928" y="1841"/>
                    <a:pt x="3937" y="1859"/>
                  </a:cubicBezTo>
                  <a:cubicBezTo>
                    <a:pt x="4003" y="1981"/>
                    <a:pt x="4072" y="2108"/>
                    <a:pt x="4111" y="2244"/>
                  </a:cubicBezTo>
                  <a:cubicBezTo>
                    <a:pt x="4136" y="2332"/>
                    <a:pt x="4148" y="2425"/>
                    <a:pt x="4146" y="2518"/>
                  </a:cubicBezTo>
                  <a:cubicBezTo>
                    <a:pt x="4144" y="2608"/>
                    <a:pt x="4130" y="2700"/>
                    <a:pt x="4104" y="2790"/>
                  </a:cubicBezTo>
                  <a:cubicBezTo>
                    <a:pt x="4053" y="2965"/>
                    <a:pt x="3958" y="3130"/>
                    <a:pt x="3830" y="3265"/>
                  </a:cubicBezTo>
                  <a:cubicBezTo>
                    <a:pt x="3708" y="3395"/>
                    <a:pt x="3560" y="3500"/>
                    <a:pt x="3416" y="3601"/>
                  </a:cubicBezTo>
                  <a:cubicBezTo>
                    <a:pt x="3353" y="3646"/>
                    <a:pt x="3287" y="3693"/>
                    <a:pt x="3225" y="3740"/>
                  </a:cubicBezTo>
                  <a:cubicBezTo>
                    <a:pt x="3122" y="3820"/>
                    <a:pt x="3024" y="3908"/>
                    <a:pt x="2929" y="3992"/>
                  </a:cubicBezTo>
                  <a:cubicBezTo>
                    <a:pt x="2827" y="4083"/>
                    <a:pt x="2722" y="4176"/>
                    <a:pt x="2614" y="4258"/>
                  </a:cubicBezTo>
                  <a:cubicBezTo>
                    <a:pt x="2584" y="4280"/>
                    <a:pt x="2554" y="4301"/>
                    <a:pt x="2525" y="4321"/>
                  </a:cubicBezTo>
                  <a:cubicBezTo>
                    <a:pt x="2459" y="4366"/>
                    <a:pt x="2399" y="4398"/>
                    <a:pt x="2342" y="4420"/>
                  </a:cubicBezTo>
                  <a:cubicBezTo>
                    <a:pt x="2278" y="4444"/>
                    <a:pt x="2218" y="4456"/>
                    <a:pt x="2158" y="4456"/>
                  </a:cubicBezTo>
                  <a:cubicBezTo>
                    <a:pt x="2150" y="4456"/>
                    <a:pt x="2143" y="4456"/>
                    <a:pt x="2135" y="4456"/>
                  </a:cubicBezTo>
                  <a:moveTo>
                    <a:pt x="2948" y="397"/>
                  </a:moveTo>
                  <a:cubicBezTo>
                    <a:pt x="2917" y="401"/>
                    <a:pt x="2888" y="406"/>
                    <a:pt x="2856" y="413"/>
                  </a:cubicBezTo>
                  <a:cubicBezTo>
                    <a:pt x="2835" y="417"/>
                    <a:pt x="2814" y="421"/>
                    <a:pt x="2792" y="424"/>
                  </a:cubicBezTo>
                  <a:cubicBezTo>
                    <a:pt x="2768" y="428"/>
                    <a:pt x="2747" y="431"/>
                    <a:pt x="2727" y="433"/>
                  </a:cubicBezTo>
                  <a:cubicBezTo>
                    <a:pt x="2638" y="440"/>
                    <a:pt x="2557" y="424"/>
                    <a:pt x="2501" y="388"/>
                  </a:cubicBezTo>
                  <a:cubicBezTo>
                    <a:pt x="2440" y="348"/>
                    <a:pt x="2409" y="292"/>
                    <a:pt x="2379" y="238"/>
                  </a:cubicBezTo>
                  <a:cubicBezTo>
                    <a:pt x="2364" y="210"/>
                    <a:pt x="2347" y="181"/>
                    <a:pt x="2327" y="155"/>
                  </a:cubicBezTo>
                  <a:cubicBezTo>
                    <a:pt x="2283" y="96"/>
                    <a:pt x="2209" y="49"/>
                    <a:pt x="2127" y="25"/>
                  </a:cubicBezTo>
                  <a:cubicBezTo>
                    <a:pt x="2040" y="0"/>
                    <a:pt x="1950" y="3"/>
                    <a:pt x="1873" y="32"/>
                  </a:cubicBezTo>
                  <a:cubicBezTo>
                    <a:pt x="1745" y="82"/>
                    <a:pt x="1658" y="196"/>
                    <a:pt x="1575" y="307"/>
                  </a:cubicBezTo>
                  <a:cubicBezTo>
                    <a:pt x="1559" y="328"/>
                    <a:pt x="1542" y="349"/>
                    <a:pt x="1526" y="370"/>
                  </a:cubicBezTo>
                  <a:cubicBezTo>
                    <a:pt x="1467" y="444"/>
                    <a:pt x="1405" y="501"/>
                    <a:pt x="1341" y="539"/>
                  </a:cubicBezTo>
                  <a:cubicBezTo>
                    <a:pt x="1263" y="586"/>
                    <a:pt x="1185" y="603"/>
                    <a:pt x="1109" y="589"/>
                  </a:cubicBezTo>
                  <a:cubicBezTo>
                    <a:pt x="1093" y="586"/>
                    <a:pt x="1076" y="581"/>
                    <a:pt x="1059" y="577"/>
                  </a:cubicBezTo>
                  <a:cubicBezTo>
                    <a:pt x="1036" y="570"/>
                    <a:pt x="1011" y="563"/>
                    <a:pt x="986" y="561"/>
                  </a:cubicBezTo>
                  <a:cubicBezTo>
                    <a:pt x="953" y="558"/>
                    <a:pt x="920" y="564"/>
                    <a:pt x="884" y="578"/>
                  </a:cubicBezTo>
                  <a:cubicBezTo>
                    <a:pt x="857" y="590"/>
                    <a:pt x="829" y="606"/>
                    <a:pt x="796" y="629"/>
                  </a:cubicBezTo>
                  <a:cubicBezTo>
                    <a:pt x="724" y="681"/>
                    <a:pt x="673" y="725"/>
                    <a:pt x="632" y="773"/>
                  </a:cubicBezTo>
                  <a:cubicBezTo>
                    <a:pt x="585" y="827"/>
                    <a:pt x="550" y="886"/>
                    <a:pt x="523" y="958"/>
                  </a:cubicBezTo>
                  <a:cubicBezTo>
                    <a:pt x="517" y="972"/>
                    <a:pt x="513" y="987"/>
                    <a:pt x="508" y="1002"/>
                  </a:cubicBezTo>
                  <a:cubicBezTo>
                    <a:pt x="506" y="1010"/>
                    <a:pt x="503" y="1018"/>
                    <a:pt x="501" y="1027"/>
                  </a:cubicBezTo>
                  <a:cubicBezTo>
                    <a:pt x="478" y="1098"/>
                    <a:pt x="471" y="1216"/>
                    <a:pt x="480" y="1377"/>
                  </a:cubicBezTo>
                  <a:cubicBezTo>
                    <a:pt x="480" y="1383"/>
                    <a:pt x="481" y="1389"/>
                    <a:pt x="481" y="1395"/>
                  </a:cubicBezTo>
                  <a:cubicBezTo>
                    <a:pt x="485" y="1469"/>
                    <a:pt x="489" y="1545"/>
                    <a:pt x="483" y="1612"/>
                  </a:cubicBezTo>
                  <a:cubicBezTo>
                    <a:pt x="477" y="1688"/>
                    <a:pt x="460" y="1744"/>
                    <a:pt x="430" y="1783"/>
                  </a:cubicBezTo>
                  <a:cubicBezTo>
                    <a:pt x="408" y="1814"/>
                    <a:pt x="369" y="1834"/>
                    <a:pt x="327" y="1855"/>
                  </a:cubicBezTo>
                  <a:cubicBezTo>
                    <a:pt x="293" y="1873"/>
                    <a:pt x="257" y="1891"/>
                    <a:pt x="231" y="1916"/>
                  </a:cubicBezTo>
                  <a:cubicBezTo>
                    <a:pt x="160" y="1985"/>
                    <a:pt x="104" y="2068"/>
                    <a:pt x="68" y="2156"/>
                  </a:cubicBezTo>
                  <a:cubicBezTo>
                    <a:pt x="8" y="2302"/>
                    <a:pt x="0" y="2463"/>
                    <a:pt x="1" y="2615"/>
                  </a:cubicBezTo>
                  <a:cubicBezTo>
                    <a:pt x="1" y="2671"/>
                    <a:pt x="2" y="2755"/>
                    <a:pt x="12" y="2840"/>
                  </a:cubicBezTo>
                  <a:cubicBezTo>
                    <a:pt x="22" y="2922"/>
                    <a:pt x="38" y="2995"/>
                    <a:pt x="61" y="3062"/>
                  </a:cubicBezTo>
                  <a:cubicBezTo>
                    <a:pt x="83" y="3125"/>
                    <a:pt x="112" y="3188"/>
                    <a:pt x="149" y="3248"/>
                  </a:cubicBezTo>
                  <a:cubicBezTo>
                    <a:pt x="224" y="3371"/>
                    <a:pt x="326" y="3485"/>
                    <a:pt x="453" y="3586"/>
                  </a:cubicBezTo>
                  <a:cubicBezTo>
                    <a:pt x="569" y="3679"/>
                    <a:pt x="702" y="3757"/>
                    <a:pt x="847" y="3820"/>
                  </a:cubicBezTo>
                  <a:cubicBezTo>
                    <a:pt x="887" y="3837"/>
                    <a:pt x="927" y="3853"/>
                    <a:pt x="966" y="3868"/>
                  </a:cubicBezTo>
                  <a:cubicBezTo>
                    <a:pt x="1019" y="3889"/>
                    <a:pt x="1068" y="3908"/>
                    <a:pt x="1117" y="3931"/>
                  </a:cubicBezTo>
                  <a:cubicBezTo>
                    <a:pt x="1265" y="3999"/>
                    <a:pt x="1387" y="4086"/>
                    <a:pt x="1504" y="4171"/>
                  </a:cubicBezTo>
                  <a:cubicBezTo>
                    <a:pt x="1537" y="4194"/>
                    <a:pt x="1571" y="4218"/>
                    <a:pt x="1604" y="4242"/>
                  </a:cubicBezTo>
                  <a:cubicBezTo>
                    <a:pt x="1661" y="4281"/>
                    <a:pt x="1749" y="4339"/>
                    <a:pt x="1847" y="4383"/>
                  </a:cubicBezTo>
                  <a:cubicBezTo>
                    <a:pt x="1946" y="4426"/>
                    <a:pt x="2040" y="4450"/>
                    <a:pt x="2135" y="4455"/>
                  </a:cubicBezTo>
                  <a:cubicBezTo>
                    <a:pt x="2203" y="4458"/>
                    <a:pt x="2270" y="4446"/>
                    <a:pt x="2342" y="4419"/>
                  </a:cubicBezTo>
                  <a:cubicBezTo>
                    <a:pt x="2399" y="4397"/>
                    <a:pt x="2459" y="4365"/>
                    <a:pt x="2525" y="4320"/>
                  </a:cubicBezTo>
                  <a:cubicBezTo>
                    <a:pt x="2554" y="4301"/>
                    <a:pt x="2584" y="4280"/>
                    <a:pt x="2613" y="4257"/>
                  </a:cubicBezTo>
                  <a:cubicBezTo>
                    <a:pt x="2722" y="4176"/>
                    <a:pt x="2827" y="4082"/>
                    <a:pt x="2928" y="3992"/>
                  </a:cubicBezTo>
                  <a:cubicBezTo>
                    <a:pt x="3023" y="3907"/>
                    <a:pt x="3121" y="3819"/>
                    <a:pt x="3224" y="3740"/>
                  </a:cubicBezTo>
                  <a:cubicBezTo>
                    <a:pt x="3287" y="3692"/>
                    <a:pt x="3352" y="3645"/>
                    <a:pt x="3416" y="3600"/>
                  </a:cubicBezTo>
                  <a:cubicBezTo>
                    <a:pt x="3559" y="3499"/>
                    <a:pt x="3707" y="3394"/>
                    <a:pt x="3829" y="3265"/>
                  </a:cubicBezTo>
                  <a:cubicBezTo>
                    <a:pt x="3957" y="3129"/>
                    <a:pt x="4052" y="2965"/>
                    <a:pt x="4103" y="2789"/>
                  </a:cubicBezTo>
                  <a:cubicBezTo>
                    <a:pt x="4129" y="2700"/>
                    <a:pt x="4143" y="2608"/>
                    <a:pt x="4145" y="2518"/>
                  </a:cubicBezTo>
                  <a:cubicBezTo>
                    <a:pt x="4147" y="2425"/>
                    <a:pt x="4135" y="2333"/>
                    <a:pt x="4110" y="2245"/>
                  </a:cubicBezTo>
                  <a:cubicBezTo>
                    <a:pt x="4071" y="2108"/>
                    <a:pt x="4003" y="1981"/>
                    <a:pt x="3937" y="1859"/>
                  </a:cubicBezTo>
                  <a:cubicBezTo>
                    <a:pt x="3927" y="1841"/>
                    <a:pt x="3918" y="1824"/>
                    <a:pt x="3908" y="1806"/>
                  </a:cubicBezTo>
                  <a:cubicBezTo>
                    <a:pt x="3795" y="1593"/>
                    <a:pt x="3716" y="1402"/>
                    <a:pt x="3667" y="1224"/>
                  </a:cubicBezTo>
                  <a:cubicBezTo>
                    <a:pt x="3654" y="1174"/>
                    <a:pt x="3642" y="1124"/>
                    <a:pt x="3632" y="1082"/>
                  </a:cubicBezTo>
                  <a:cubicBezTo>
                    <a:pt x="3629" y="1069"/>
                    <a:pt x="3627" y="1057"/>
                    <a:pt x="3624" y="1045"/>
                  </a:cubicBezTo>
                  <a:cubicBezTo>
                    <a:pt x="3582" y="861"/>
                    <a:pt x="3539" y="670"/>
                    <a:pt x="3408" y="539"/>
                  </a:cubicBezTo>
                  <a:cubicBezTo>
                    <a:pt x="3349" y="480"/>
                    <a:pt x="3276" y="437"/>
                    <a:pt x="3192" y="413"/>
                  </a:cubicBezTo>
                  <a:cubicBezTo>
                    <a:pt x="3140" y="399"/>
                    <a:pt x="3085" y="392"/>
                    <a:pt x="3029" y="392"/>
                  </a:cubicBezTo>
                  <a:cubicBezTo>
                    <a:pt x="3002" y="392"/>
                    <a:pt x="2975" y="393"/>
                    <a:pt x="2948" y="3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3" name="Freeform 40">
              <a:extLst>
                <a:ext uri="{FF2B5EF4-FFF2-40B4-BE49-F238E27FC236}">
                  <a16:creationId xmlns:a16="http://schemas.microsoft.com/office/drawing/2014/main" id="{C333386E-AD68-44A1-98E8-E1EB7ED88DAC}"/>
                </a:ext>
              </a:extLst>
            </p:cNvPr>
            <p:cNvSpPr>
              <a:spLocks noEditPoints="1"/>
            </p:cNvSpPr>
            <p:nvPr/>
          </p:nvSpPr>
          <p:spPr bwMode="auto">
            <a:xfrm>
              <a:off x="4152" y="545"/>
              <a:ext cx="3150" cy="3431"/>
            </a:xfrm>
            <a:custGeom>
              <a:avLst/>
              <a:gdLst>
                <a:gd name="T0" fmla="*/ 1879 w 4256"/>
                <a:gd name="T1" fmla="*/ 4551 h 4636"/>
                <a:gd name="T2" fmla="*/ 1544 w 4256"/>
                <a:gd name="T3" fmla="*/ 4319 h 4636"/>
                <a:gd name="T4" fmla="*/ 980 w 4256"/>
                <a:gd name="T5" fmla="*/ 3979 h 4636"/>
                <a:gd name="T6" fmla="*/ 465 w 4256"/>
                <a:gd name="T7" fmla="*/ 3699 h 4636"/>
                <a:gd name="T8" fmla="*/ 59 w 4256"/>
                <a:gd name="T9" fmla="*/ 3161 h 4636"/>
                <a:gd name="T10" fmla="*/ 13 w 4256"/>
                <a:gd name="T11" fmla="*/ 2457 h 4636"/>
                <a:gd name="T12" fmla="*/ 240 w 4256"/>
                <a:gd name="T13" fmla="*/ 1976 h 4636"/>
                <a:gd name="T14" fmla="*/ 449 w 4256"/>
                <a:gd name="T15" fmla="*/ 1842 h 4636"/>
                <a:gd name="T16" fmla="*/ 495 w 4256"/>
                <a:gd name="T17" fmla="*/ 1437 h 4636"/>
                <a:gd name="T18" fmla="*/ 503 w 4256"/>
                <a:gd name="T19" fmla="*/ 1075 h 4636"/>
                <a:gd name="T20" fmla="*/ 522 w 4256"/>
                <a:gd name="T21" fmla="*/ 1004 h 4636"/>
                <a:gd name="T22" fmla="*/ 782 w 4256"/>
                <a:gd name="T23" fmla="*/ 650 h 4636"/>
                <a:gd name="T24" fmla="*/ 979 w 4256"/>
                <a:gd name="T25" fmla="*/ 578 h 4636"/>
                <a:gd name="T26" fmla="*/ 1106 w 4256"/>
                <a:gd name="T27" fmla="*/ 609 h 4636"/>
                <a:gd name="T28" fmla="*/ 1535 w 4256"/>
                <a:gd name="T29" fmla="*/ 383 h 4636"/>
                <a:gd name="T30" fmla="*/ 1893 w 4256"/>
                <a:gd name="T31" fmla="*/ 31 h 4636"/>
                <a:gd name="T32" fmla="*/ 2362 w 4256"/>
                <a:gd name="T33" fmla="*/ 176 h 4636"/>
                <a:gd name="T34" fmla="*/ 2534 w 4256"/>
                <a:gd name="T35" fmla="*/ 432 h 4636"/>
                <a:gd name="T36" fmla="*/ 2833 w 4256"/>
                <a:gd name="T37" fmla="*/ 473 h 4636"/>
                <a:gd name="T38" fmla="*/ 2994 w 4256"/>
                <a:gd name="T39" fmla="*/ 441 h 4636"/>
                <a:gd name="T40" fmla="*/ 3474 w 4256"/>
                <a:gd name="T41" fmla="*/ 578 h 4636"/>
                <a:gd name="T42" fmla="*/ 3706 w 4256"/>
                <a:gd name="T43" fmla="*/ 1136 h 4636"/>
                <a:gd name="T44" fmla="*/ 3845 w 4256"/>
                <a:gd name="T45" fmla="*/ 1587 h 4636"/>
                <a:gd name="T46" fmla="*/ 4025 w 4256"/>
                <a:gd name="T47" fmla="*/ 1952 h 4636"/>
                <a:gd name="T48" fmla="*/ 4203 w 4256"/>
                <a:gd name="T49" fmla="*/ 2896 h 4636"/>
                <a:gd name="T50" fmla="*/ 3923 w 4256"/>
                <a:gd name="T51" fmla="*/ 3389 h 4636"/>
                <a:gd name="T52" fmla="*/ 3297 w 4256"/>
                <a:gd name="T53" fmla="*/ 3880 h 4636"/>
                <a:gd name="T54" fmla="*/ 2666 w 4256"/>
                <a:gd name="T55" fmla="*/ 4424 h 4636"/>
                <a:gd name="T56" fmla="*/ 2385 w 4256"/>
                <a:gd name="T57" fmla="*/ 4596 h 4636"/>
                <a:gd name="T58" fmla="*/ 2170 w 4256"/>
                <a:gd name="T59" fmla="*/ 4633 h 4636"/>
                <a:gd name="T60" fmla="*/ 2904 w 4256"/>
                <a:gd name="T61" fmla="*/ 459 h 4636"/>
                <a:gd name="T62" fmla="*/ 2766 w 4256"/>
                <a:gd name="T63" fmla="*/ 483 h 4636"/>
                <a:gd name="T64" fmla="*/ 2412 w 4256"/>
                <a:gd name="T65" fmla="*/ 268 h 4636"/>
                <a:gd name="T66" fmla="*/ 2156 w 4256"/>
                <a:gd name="T67" fmla="*/ 31 h 4636"/>
                <a:gd name="T68" fmla="*/ 1585 w 4256"/>
                <a:gd name="T69" fmla="*/ 318 h 4636"/>
                <a:gd name="T70" fmla="*/ 1346 w 4256"/>
                <a:gd name="T71" fmla="*/ 561 h 4636"/>
                <a:gd name="T72" fmla="*/ 1055 w 4256"/>
                <a:gd name="T73" fmla="*/ 597 h 4636"/>
                <a:gd name="T74" fmla="*/ 873 w 4256"/>
                <a:gd name="T75" fmla="*/ 597 h 4636"/>
                <a:gd name="T76" fmla="*/ 623 w 4256"/>
                <a:gd name="T77" fmla="*/ 807 h 4636"/>
                <a:gd name="T78" fmla="*/ 510 w 4256"/>
                <a:gd name="T79" fmla="*/ 1050 h 4636"/>
                <a:gd name="T80" fmla="*/ 496 w 4256"/>
                <a:gd name="T81" fmla="*/ 1432 h 4636"/>
                <a:gd name="T82" fmla="*/ 503 w 4256"/>
                <a:gd name="T83" fmla="*/ 1665 h 4636"/>
                <a:gd name="T84" fmla="*/ 342 w 4256"/>
                <a:gd name="T85" fmla="*/ 1914 h 4636"/>
                <a:gd name="T86" fmla="*/ 71 w 4256"/>
                <a:gd name="T87" fmla="*/ 2225 h 4636"/>
                <a:gd name="T88" fmla="*/ 1 w 4256"/>
                <a:gd name="T89" fmla="*/ 2698 h 4636"/>
                <a:gd name="T90" fmla="*/ 150 w 4256"/>
                <a:gd name="T91" fmla="*/ 3353 h 4636"/>
                <a:gd name="T92" fmla="*/ 874 w 4256"/>
                <a:gd name="T93" fmla="*/ 3937 h 4636"/>
                <a:gd name="T94" fmla="*/ 1149 w 4256"/>
                <a:gd name="T95" fmla="*/ 4049 h 4636"/>
                <a:gd name="T96" fmla="*/ 1635 w 4256"/>
                <a:gd name="T97" fmla="*/ 4391 h 4636"/>
                <a:gd name="T98" fmla="*/ 2170 w 4256"/>
                <a:gd name="T99" fmla="*/ 4632 h 4636"/>
                <a:gd name="T100" fmla="*/ 2574 w 4256"/>
                <a:gd name="T101" fmla="*/ 4490 h 4636"/>
                <a:gd name="T102" fmla="*/ 2980 w 4256"/>
                <a:gd name="T103" fmla="*/ 4152 h 4636"/>
                <a:gd name="T104" fmla="*/ 3500 w 4256"/>
                <a:gd name="T105" fmla="*/ 3732 h 4636"/>
                <a:gd name="T106" fmla="*/ 4092 w 4256"/>
                <a:gd name="T107" fmla="*/ 3159 h 4636"/>
                <a:gd name="T108" fmla="*/ 4200 w 4256"/>
                <a:gd name="T109" fmla="*/ 2330 h 4636"/>
                <a:gd name="T110" fmla="*/ 3986 w 4256"/>
                <a:gd name="T111" fmla="*/ 1881 h 4636"/>
                <a:gd name="T112" fmla="*/ 3740 w 4256"/>
                <a:gd name="T113" fmla="*/ 1282 h 4636"/>
                <a:gd name="T114" fmla="*/ 3699 w 4256"/>
                <a:gd name="T115" fmla="*/ 1107 h 4636"/>
                <a:gd name="T116" fmla="*/ 3247 w 4256"/>
                <a:gd name="T117" fmla="*/ 453 h 4636"/>
                <a:gd name="T118" fmla="*/ 2994 w 4256"/>
                <a:gd name="T119" fmla="*/ 442 h 4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56" h="4636">
                  <a:moveTo>
                    <a:pt x="2170" y="4633"/>
                  </a:moveTo>
                  <a:cubicBezTo>
                    <a:pt x="2074" y="4627"/>
                    <a:pt x="1978" y="4600"/>
                    <a:pt x="1879" y="4551"/>
                  </a:cubicBezTo>
                  <a:cubicBezTo>
                    <a:pt x="1803" y="4513"/>
                    <a:pt x="1725" y="4463"/>
                    <a:pt x="1635" y="4392"/>
                  </a:cubicBezTo>
                  <a:cubicBezTo>
                    <a:pt x="1604" y="4368"/>
                    <a:pt x="1573" y="4343"/>
                    <a:pt x="1544" y="4319"/>
                  </a:cubicBezTo>
                  <a:cubicBezTo>
                    <a:pt x="1425" y="4223"/>
                    <a:pt x="1302" y="4124"/>
                    <a:pt x="1148" y="4050"/>
                  </a:cubicBezTo>
                  <a:cubicBezTo>
                    <a:pt x="1094" y="4024"/>
                    <a:pt x="1038" y="4002"/>
                    <a:pt x="980" y="3979"/>
                  </a:cubicBezTo>
                  <a:cubicBezTo>
                    <a:pt x="945" y="3966"/>
                    <a:pt x="909" y="3952"/>
                    <a:pt x="874" y="3937"/>
                  </a:cubicBezTo>
                  <a:cubicBezTo>
                    <a:pt x="723" y="3874"/>
                    <a:pt x="585" y="3793"/>
                    <a:pt x="465" y="3699"/>
                  </a:cubicBezTo>
                  <a:cubicBezTo>
                    <a:pt x="332" y="3596"/>
                    <a:pt x="226" y="3479"/>
                    <a:pt x="149" y="3353"/>
                  </a:cubicBezTo>
                  <a:cubicBezTo>
                    <a:pt x="111" y="3291"/>
                    <a:pt x="81" y="3226"/>
                    <a:pt x="59" y="3161"/>
                  </a:cubicBezTo>
                  <a:cubicBezTo>
                    <a:pt x="7" y="3008"/>
                    <a:pt x="0" y="2848"/>
                    <a:pt x="1" y="2698"/>
                  </a:cubicBezTo>
                  <a:cubicBezTo>
                    <a:pt x="1" y="2626"/>
                    <a:pt x="3" y="2542"/>
                    <a:pt x="13" y="2457"/>
                  </a:cubicBezTo>
                  <a:cubicBezTo>
                    <a:pt x="24" y="2369"/>
                    <a:pt x="43" y="2293"/>
                    <a:pt x="71" y="2224"/>
                  </a:cubicBezTo>
                  <a:cubicBezTo>
                    <a:pt x="108" y="2133"/>
                    <a:pt x="166" y="2047"/>
                    <a:pt x="240" y="1976"/>
                  </a:cubicBezTo>
                  <a:cubicBezTo>
                    <a:pt x="267" y="1950"/>
                    <a:pt x="305" y="1932"/>
                    <a:pt x="342" y="1914"/>
                  </a:cubicBezTo>
                  <a:cubicBezTo>
                    <a:pt x="385" y="1893"/>
                    <a:pt x="426" y="1873"/>
                    <a:pt x="449" y="1842"/>
                  </a:cubicBezTo>
                  <a:cubicBezTo>
                    <a:pt x="480" y="1802"/>
                    <a:pt x="497" y="1744"/>
                    <a:pt x="502" y="1665"/>
                  </a:cubicBezTo>
                  <a:cubicBezTo>
                    <a:pt x="506" y="1594"/>
                    <a:pt x="501" y="1514"/>
                    <a:pt x="495" y="1437"/>
                  </a:cubicBezTo>
                  <a:cubicBezTo>
                    <a:pt x="495" y="1432"/>
                    <a:pt x="495" y="1432"/>
                    <a:pt x="495" y="1432"/>
                  </a:cubicBezTo>
                  <a:cubicBezTo>
                    <a:pt x="482" y="1260"/>
                    <a:pt x="485" y="1146"/>
                    <a:pt x="503" y="1075"/>
                  </a:cubicBezTo>
                  <a:cubicBezTo>
                    <a:pt x="506" y="1067"/>
                    <a:pt x="508" y="1058"/>
                    <a:pt x="510" y="1050"/>
                  </a:cubicBezTo>
                  <a:cubicBezTo>
                    <a:pt x="513" y="1035"/>
                    <a:pt x="517" y="1019"/>
                    <a:pt x="522" y="1004"/>
                  </a:cubicBezTo>
                  <a:cubicBezTo>
                    <a:pt x="546" y="928"/>
                    <a:pt x="579" y="863"/>
                    <a:pt x="622" y="806"/>
                  </a:cubicBezTo>
                  <a:cubicBezTo>
                    <a:pt x="663" y="752"/>
                    <a:pt x="714" y="702"/>
                    <a:pt x="782" y="650"/>
                  </a:cubicBezTo>
                  <a:cubicBezTo>
                    <a:pt x="814" y="626"/>
                    <a:pt x="844" y="608"/>
                    <a:pt x="873" y="596"/>
                  </a:cubicBezTo>
                  <a:cubicBezTo>
                    <a:pt x="909" y="581"/>
                    <a:pt x="945" y="575"/>
                    <a:pt x="979" y="578"/>
                  </a:cubicBezTo>
                  <a:cubicBezTo>
                    <a:pt x="1005" y="581"/>
                    <a:pt x="1030" y="589"/>
                    <a:pt x="1055" y="596"/>
                  </a:cubicBezTo>
                  <a:cubicBezTo>
                    <a:pt x="1072" y="601"/>
                    <a:pt x="1089" y="606"/>
                    <a:pt x="1106" y="609"/>
                  </a:cubicBezTo>
                  <a:cubicBezTo>
                    <a:pt x="1185" y="626"/>
                    <a:pt x="1265" y="609"/>
                    <a:pt x="1346" y="560"/>
                  </a:cubicBezTo>
                  <a:cubicBezTo>
                    <a:pt x="1411" y="521"/>
                    <a:pt x="1476" y="460"/>
                    <a:pt x="1535" y="383"/>
                  </a:cubicBezTo>
                  <a:cubicBezTo>
                    <a:pt x="1552" y="362"/>
                    <a:pt x="1568" y="339"/>
                    <a:pt x="1584" y="318"/>
                  </a:cubicBezTo>
                  <a:cubicBezTo>
                    <a:pt x="1670" y="201"/>
                    <a:pt x="1759" y="81"/>
                    <a:pt x="1893" y="31"/>
                  </a:cubicBezTo>
                  <a:cubicBezTo>
                    <a:pt x="1972" y="1"/>
                    <a:pt x="2066" y="0"/>
                    <a:pt x="2156" y="30"/>
                  </a:cubicBezTo>
                  <a:cubicBezTo>
                    <a:pt x="2242" y="58"/>
                    <a:pt x="2317" y="111"/>
                    <a:pt x="2362" y="176"/>
                  </a:cubicBezTo>
                  <a:cubicBezTo>
                    <a:pt x="2382" y="205"/>
                    <a:pt x="2397" y="237"/>
                    <a:pt x="2412" y="267"/>
                  </a:cubicBezTo>
                  <a:cubicBezTo>
                    <a:pt x="2441" y="327"/>
                    <a:pt x="2471" y="388"/>
                    <a:pt x="2534" y="432"/>
                  </a:cubicBezTo>
                  <a:cubicBezTo>
                    <a:pt x="2611" y="486"/>
                    <a:pt x="2713" y="487"/>
                    <a:pt x="2766" y="482"/>
                  </a:cubicBezTo>
                  <a:cubicBezTo>
                    <a:pt x="2787" y="480"/>
                    <a:pt x="2808" y="477"/>
                    <a:pt x="2833" y="473"/>
                  </a:cubicBezTo>
                  <a:cubicBezTo>
                    <a:pt x="2857" y="468"/>
                    <a:pt x="2880" y="463"/>
                    <a:pt x="2903" y="458"/>
                  </a:cubicBezTo>
                  <a:cubicBezTo>
                    <a:pt x="2933" y="452"/>
                    <a:pt x="2964" y="445"/>
                    <a:pt x="2994" y="441"/>
                  </a:cubicBezTo>
                  <a:cubicBezTo>
                    <a:pt x="3080" y="428"/>
                    <a:pt x="3168" y="432"/>
                    <a:pt x="3247" y="453"/>
                  </a:cubicBezTo>
                  <a:cubicBezTo>
                    <a:pt x="3336" y="476"/>
                    <a:pt x="3412" y="518"/>
                    <a:pt x="3474" y="578"/>
                  </a:cubicBezTo>
                  <a:cubicBezTo>
                    <a:pt x="3613" y="714"/>
                    <a:pt x="3657" y="914"/>
                    <a:pt x="3700" y="1107"/>
                  </a:cubicBezTo>
                  <a:cubicBezTo>
                    <a:pt x="3702" y="1116"/>
                    <a:pt x="3704" y="1126"/>
                    <a:pt x="3706" y="1136"/>
                  </a:cubicBezTo>
                  <a:cubicBezTo>
                    <a:pt x="3717" y="1183"/>
                    <a:pt x="3728" y="1233"/>
                    <a:pt x="3741" y="1282"/>
                  </a:cubicBezTo>
                  <a:cubicBezTo>
                    <a:pt x="3767" y="1380"/>
                    <a:pt x="3802" y="1483"/>
                    <a:pt x="3845" y="1587"/>
                  </a:cubicBezTo>
                  <a:cubicBezTo>
                    <a:pt x="3884" y="1681"/>
                    <a:pt x="3932" y="1780"/>
                    <a:pt x="3986" y="1881"/>
                  </a:cubicBezTo>
                  <a:cubicBezTo>
                    <a:pt x="3999" y="1905"/>
                    <a:pt x="4013" y="1929"/>
                    <a:pt x="4025" y="1952"/>
                  </a:cubicBezTo>
                  <a:cubicBezTo>
                    <a:pt x="4092" y="2072"/>
                    <a:pt x="4160" y="2196"/>
                    <a:pt x="4201" y="2330"/>
                  </a:cubicBezTo>
                  <a:cubicBezTo>
                    <a:pt x="4256" y="2508"/>
                    <a:pt x="4256" y="2704"/>
                    <a:pt x="4203" y="2896"/>
                  </a:cubicBezTo>
                  <a:cubicBezTo>
                    <a:pt x="4177" y="2987"/>
                    <a:pt x="4140" y="3075"/>
                    <a:pt x="4092" y="3159"/>
                  </a:cubicBezTo>
                  <a:cubicBezTo>
                    <a:pt x="4045" y="3243"/>
                    <a:pt x="3988" y="3320"/>
                    <a:pt x="3923" y="3389"/>
                  </a:cubicBezTo>
                  <a:cubicBezTo>
                    <a:pt x="3799" y="3521"/>
                    <a:pt x="3647" y="3628"/>
                    <a:pt x="3500" y="3732"/>
                  </a:cubicBezTo>
                  <a:cubicBezTo>
                    <a:pt x="3433" y="3780"/>
                    <a:pt x="3363" y="3829"/>
                    <a:pt x="3297" y="3880"/>
                  </a:cubicBezTo>
                  <a:cubicBezTo>
                    <a:pt x="3187" y="3966"/>
                    <a:pt x="3082" y="4061"/>
                    <a:pt x="2981" y="4153"/>
                  </a:cubicBezTo>
                  <a:cubicBezTo>
                    <a:pt x="2879" y="4245"/>
                    <a:pt x="2775" y="4340"/>
                    <a:pt x="2666" y="4424"/>
                  </a:cubicBezTo>
                  <a:cubicBezTo>
                    <a:pt x="2635" y="4447"/>
                    <a:pt x="2605" y="4470"/>
                    <a:pt x="2575" y="4491"/>
                  </a:cubicBezTo>
                  <a:cubicBezTo>
                    <a:pt x="2506" y="4538"/>
                    <a:pt x="2444" y="4573"/>
                    <a:pt x="2385" y="4596"/>
                  </a:cubicBezTo>
                  <a:cubicBezTo>
                    <a:pt x="2320" y="4621"/>
                    <a:pt x="2258" y="4634"/>
                    <a:pt x="2197" y="4634"/>
                  </a:cubicBezTo>
                  <a:cubicBezTo>
                    <a:pt x="2188" y="4634"/>
                    <a:pt x="2179" y="4634"/>
                    <a:pt x="2170" y="4633"/>
                  </a:cubicBezTo>
                  <a:moveTo>
                    <a:pt x="2994" y="442"/>
                  </a:moveTo>
                  <a:cubicBezTo>
                    <a:pt x="2964" y="446"/>
                    <a:pt x="2933" y="453"/>
                    <a:pt x="2904" y="459"/>
                  </a:cubicBezTo>
                  <a:cubicBezTo>
                    <a:pt x="2881" y="464"/>
                    <a:pt x="2857" y="469"/>
                    <a:pt x="2833" y="473"/>
                  </a:cubicBezTo>
                  <a:cubicBezTo>
                    <a:pt x="2808" y="478"/>
                    <a:pt x="2787" y="481"/>
                    <a:pt x="2766" y="483"/>
                  </a:cubicBezTo>
                  <a:cubicBezTo>
                    <a:pt x="2713" y="487"/>
                    <a:pt x="2611" y="487"/>
                    <a:pt x="2533" y="433"/>
                  </a:cubicBezTo>
                  <a:cubicBezTo>
                    <a:pt x="2471" y="389"/>
                    <a:pt x="2441" y="327"/>
                    <a:pt x="2412" y="268"/>
                  </a:cubicBezTo>
                  <a:cubicBezTo>
                    <a:pt x="2397" y="237"/>
                    <a:pt x="2381" y="205"/>
                    <a:pt x="2361" y="176"/>
                  </a:cubicBezTo>
                  <a:cubicBezTo>
                    <a:pt x="2317" y="112"/>
                    <a:pt x="2242" y="58"/>
                    <a:pt x="2156" y="31"/>
                  </a:cubicBezTo>
                  <a:cubicBezTo>
                    <a:pt x="2066" y="1"/>
                    <a:pt x="1973" y="2"/>
                    <a:pt x="1893" y="31"/>
                  </a:cubicBezTo>
                  <a:cubicBezTo>
                    <a:pt x="1759" y="82"/>
                    <a:pt x="1671" y="202"/>
                    <a:pt x="1585" y="318"/>
                  </a:cubicBezTo>
                  <a:cubicBezTo>
                    <a:pt x="1569" y="340"/>
                    <a:pt x="1552" y="362"/>
                    <a:pt x="1536" y="384"/>
                  </a:cubicBezTo>
                  <a:cubicBezTo>
                    <a:pt x="1477" y="460"/>
                    <a:pt x="1411" y="521"/>
                    <a:pt x="1346" y="561"/>
                  </a:cubicBezTo>
                  <a:cubicBezTo>
                    <a:pt x="1265" y="610"/>
                    <a:pt x="1185" y="626"/>
                    <a:pt x="1106" y="610"/>
                  </a:cubicBezTo>
                  <a:cubicBezTo>
                    <a:pt x="1089" y="607"/>
                    <a:pt x="1071" y="602"/>
                    <a:pt x="1055" y="597"/>
                  </a:cubicBezTo>
                  <a:cubicBezTo>
                    <a:pt x="1030" y="589"/>
                    <a:pt x="1004" y="582"/>
                    <a:pt x="978" y="579"/>
                  </a:cubicBezTo>
                  <a:cubicBezTo>
                    <a:pt x="945" y="576"/>
                    <a:pt x="909" y="581"/>
                    <a:pt x="873" y="597"/>
                  </a:cubicBezTo>
                  <a:cubicBezTo>
                    <a:pt x="844" y="609"/>
                    <a:pt x="815" y="626"/>
                    <a:pt x="782" y="651"/>
                  </a:cubicBezTo>
                  <a:cubicBezTo>
                    <a:pt x="714" y="703"/>
                    <a:pt x="664" y="752"/>
                    <a:pt x="623" y="807"/>
                  </a:cubicBezTo>
                  <a:cubicBezTo>
                    <a:pt x="580" y="864"/>
                    <a:pt x="547" y="928"/>
                    <a:pt x="523" y="1004"/>
                  </a:cubicBezTo>
                  <a:cubicBezTo>
                    <a:pt x="518" y="1019"/>
                    <a:pt x="514" y="1035"/>
                    <a:pt x="510" y="1050"/>
                  </a:cubicBezTo>
                  <a:cubicBezTo>
                    <a:pt x="508" y="1058"/>
                    <a:pt x="506" y="1067"/>
                    <a:pt x="504" y="1076"/>
                  </a:cubicBezTo>
                  <a:cubicBezTo>
                    <a:pt x="486" y="1146"/>
                    <a:pt x="483" y="1260"/>
                    <a:pt x="496" y="1432"/>
                  </a:cubicBezTo>
                  <a:cubicBezTo>
                    <a:pt x="496" y="1437"/>
                    <a:pt x="496" y="1437"/>
                    <a:pt x="496" y="1437"/>
                  </a:cubicBezTo>
                  <a:cubicBezTo>
                    <a:pt x="501" y="1514"/>
                    <a:pt x="507" y="1594"/>
                    <a:pt x="503" y="1665"/>
                  </a:cubicBezTo>
                  <a:cubicBezTo>
                    <a:pt x="498" y="1744"/>
                    <a:pt x="481" y="1802"/>
                    <a:pt x="450" y="1842"/>
                  </a:cubicBezTo>
                  <a:cubicBezTo>
                    <a:pt x="426" y="1874"/>
                    <a:pt x="386" y="1893"/>
                    <a:pt x="342" y="1914"/>
                  </a:cubicBezTo>
                  <a:cubicBezTo>
                    <a:pt x="306" y="1932"/>
                    <a:pt x="268" y="1951"/>
                    <a:pt x="241" y="1977"/>
                  </a:cubicBezTo>
                  <a:cubicBezTo>
                    <a:pt x="167" y="2047"/>
                    <a:pt x="108" y="2133"/>
                    <a:pt x="71" y="2225"/>
                  </a:cubicBezTo>
                  <a:cubicBezTo>
                    <a:pt x="44" y="2293"/>
                    <a:pt x="25" y="2369"/>
                    <a:pt x="14" y="2457"/>
                  </a:cubicBezTo>
                  <a:cubicBezTo>
                    <a:pt x="4" y="2542"/>
                    <a:pt x="2" y="2626"/>
                    <a:pt x="1" y="2698"/>
                  </a:cubicBezTo>
                  <a:cubicBezTo>
                    <a:pt x="1" y="2848"/>
                    <a:pt x="8" y="3007"/>
                    <a:pt x="60" y="3161"/>
                  </a:cubicBezTo>
                  <a:cubicBezTo>
                    <a:pt x="82" y="3226"/>
                    <a:pt x="112" y="3290"/>
                    <a:pt x="150" y="3353"/>
                  </a:cubicBezTo>
                  <a:cubicBezTo>
                    <a:pt x="227" y="3479"/>
                    <a:pt x="333" y="3595"/>
                    <a:pt x="465" y="3699"/>
                  </a:cubicBezTo>
                  <a:cubicBezTo>
                    <a:pt x="586" y="3793"/>
                    <a:pt x="723" y="3873"/>
                    <a:pt x="874" y="3937"/>
                  </a:cubicBezTo>
                  <a:cubicBezTo>
                    <a:pt x="910" y="3952"/>
                    <a:pt x="945" y="3965"/>
                    <a:pt x="980" y="3979"/>
                  </a:cubicBezTo>
                  <a:cubicBezTo>
                    <a:pt x="1039" y="4002"/>
                    <a:pt x="1094" y="4023"/>
                    <a:pt x="1149" y="4049"/>
                  </a:cubicBezTo>
                  <a:cubicBezTo>
                    <a:pt x="1302" y="4123"/>
                    <a:pt x="1425" y="4223"/>
                    <a:pt x="1544" y="4318"/>
                  </a:cubicBezTo>
                  <a:cubicBezTo>
                    <a:pt x="1574" y="4343"/>
                    <a:pt x="1605" y="4367"/>
                    <a:pt x="1635" y="4391"/>
                  </a:cubicBezTo>
                  <a:cubicBezTo>
                    <a:pt x="1726" y="4462"/>
                    <a:pt x="1803" y="4512"/>
                    <a:pt x="1879" y="4550"/>
                  </a:cubicBezTo>
                  <a:cubicBezTo>
                    <a:pt x="1979" y="4600"/>
                    <a:pt x="2074" y="4626"/>
                    <a:pt x="2170" y="4632"/>
                  </a:cubicBezTo>
                  <a:cubicBezTo>
                    <a:pt x="2240" y="4636"/>
                    <a:pt x="2310" y="4624"/>
                    <a:pt x="2385" y="4595"/>
                  </a:cubicBezTo>
                  <a:cubicBezTo>
                    <a:pt x="2444" y="4572"/>
                    <a:pt x="2506" y="4538"/>
                    <a:pt x="2574" y="4490"/>
                  </a:cubicBezTo>
                  <a:cubicBezTo>
                    <a:pt x="2604" y="4469"/>
                    <a:pt x="2635" y="4447"/>
                    <a:pt x="2666" y="4423"/>
                  </a:cubicBezTo>
                  <a:cubicBezTo>
                    <a:pt x="2774" y="4339"/>
                    <a:pt x="2879" y="4244"/>
                    <a:pt x="2980" y="4152"/>
                  </a:cubicBezTo>
                  <a:cubicBezTo>
                    <a:pt x="3082" y="4060"/>
                    <a:pt x="3186" y="3965"/>
                    <a:pt x="3297" y="3879"/>
                  </a:cubicBezTo>
                  <a:cubicBezTo>
                    <a:pt x="3363" y="3828"/>
                    <a:pt x="3433" y="3779"/>
                    <a:pt x="3500" y="3732"/>
                  </a:cubicBezTo>
                  <a:cubicBezTo>
                    <a:pt x="3647" y="3628"/>
                    <a:pt x="3798" y="3521"/>
                    <a:pt x="3923" y="3388"/>
                  </a:cubicBezTo>
                  <a:cubicBezTo>
                    <a:pt x="3988" y="3319"/>
                    <a:pt x="4045" y="3242"/>
                    <a:pt x="4092" y="3159"/>
                  </a:cubicBezTo>
                  <a:cubicBezTo>
                    <a:pt x="4139" y="3075"/>
                    <a:pt x="4176" y="2987"/>
                    <a:pt x="4202" y="2896"/>
                  </a:cubicBezTo>
                  <a:cubicBezTo>
                    <a:pt x="4255" y="2704"/>
                    <a:pt x="4255" y="2508"/>
                    <a:pt x="4200" y="2330"/>
                  </a:cubicBezTo>
                  <a:cubicBezTo>
                    <a:pt x="4159" y="2197"/>
                    <a:pt x="4091" y="2073"/>
                    <a:pt x="4025" y="1953"/>
                  </a:cubicBezTo>
                  <a:cubicBezTo>
                    <a:pt x="4012" y="1929"/>
                    <a:pt x="3999" y="1905"/>
                    <a:pt x="3986" y="1881"/>
                  </a:cubicBezTo>
                  <a:cubicBezTo>
                    <a:pt x="3931" y="1781"/>
                    <a:pt x="3884" y="1682"/>
                    <a:pt x="3844" y="1587"/>
                  </a:cubicBezTo>
                  <a:cubicBezTo>
                    <a:pt x="3801" y="1483"/>
                    <a:pt x="3766" y="1380"/>
                    <a:pt x="3740" y="1282"/>
                  </a:cubicBezTo>
                  <a:cubicBezTo>
                    <a:pt x="3727" y="1233"/>
                    <a:pt x="3716" y="1183"/>
                    <a:pt x="3705" y="1136"/>
                  </a:cubicBezTo>
                  <a:cubicBezTo>
                    <a:pt x="3703" y="1126"/>
                    <a:pt x="3701" y="1117"/>
                    <a:pt x="3699" y="1107"/>
                  </a:cubicBezTo>
                  <a:cubicBezTo>
                    <a:pt x="3656" y="914"/>
                    <a:pt x="3612" y="715"/>
                    <a:pt x="3473" y="579"/>
                  </a:cubicBezTo>
                  <a:cubicBezTo>
                    <a:pt x="3412" y="519"/>
                    <a:pt x="3335" y="476"/>
                    <a:pt x="3247" y="453"/>
                  </a:cubicBezTo>
                  <a:cubicBezTo>
                    <a:pt x="3198" y="441"/>
                    <a:pt x="3146" y="434"/>
                    <a:pt x="3093" y="434"/>
                  </a:cubicBezTo>
                  <a:cubicBezTo>
                    <a:pt x="3060" y="434"/>
                    <a:pt x="3027" y="437"/>
                    <a:pt x="2994" y="4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4" name="Freeform 41">
              <a:extLst>
                <a:ext uri="{FF2B5EF4-FFF2-40B4-BE49-F238E27FC236}">
                  <a16:creationId xmlns:a16="http://schemas.microsoft.com/office/drawing/2014/main" id="{53CA066B-2E42-4F07-933D-BDD637A051B8}"/>
                </a:ext>
              </a:extLst>
            </p:cNvPr>
            <p:cNvSpPr>
              <a:spLocks noEditPoints="1"/>
            </p:cNvSpPr>
            <p:nvPr/>
          </p:nvSpPr>
          <p:spPr bwMode="auto">
            <a:xfrm>
              <a:off x="4115" y="448"/>
              <a:ext cx="3267" cy="3589"/>
            </a:xfrm>
            <a:custGeom>
              <a:avLst/>
              <a:gdLst>
                <a:gd name="T0" fmla="*/ 1667 w 4415"/>
                <a:gd name="T1" fmla="*/ 4579 h 4850"/>
                <a:gd name="T2" fmla="*/ 1182 w 4415"/>
                <a:gd name="T3" fmla="*/ 4207 h 4850"/>
                <a:gd name="T4" fmla="*/ 903 w 4415"/>
                <a:gd name="T5" fmla="*/ 4092 h 4850"/>
                <a:gd name="T6" fmla="*/ 57 w 4415"/>
                <a:gd name="T7" fmla="*/ 3295 h 4850"/>
                <a:gd name="T8" fmla="*/ 74 w 4415"/>
                <a:gd name="T9" fmla="*/ 2327 h 4850"/>
                <a:gd name="T10" fmla="*/ 358 w 4415"/>
                <a:gd name="T11" fmla="*/ 2005 h 4850"/>
                <a:gd name="T12" fmla="*/ 510 w 4415"/>
                <a:gd name="T13" fmla="*/ 1522 h 4850"/>
                <a:gd name="T14" fmla="*/ 512 w 4415"/>
                <a:gd name="T15" fmla="*/ 1133 h 4850"/>
                <a:gd name="T16" fmla="*/ 769 w 4415"/>
                <a:gd name="T17" fmla="*/ 705 h 4850"/>
                <a:gd name="T18" fmla="*/ 1054 w 4415"/>
                <a:gd name="T19" fmla="*/ 648 h 4850"/>
                <a:gd name="T20" fmla="*/ 1546 w 4415"/>
                <a:gd name="T21" fmla="*/ 430 h 4850"/>
                <a:gd name="T22" fmla="*/ 1914 w 4415"/>
                <a:gd name="T23" fmla="*/ 62 h 4850"/>
                <a:gd name="T24" fmla="*/ 2451 w 4415"/>
                <a:gd name="T25" fmla="*/ 331 h 4850"/>
                <a:gd name="T26" fmla="*/ 2808 w 4415"/>
                <a:gd name="T27" fmla="*/ 563 h 4850"/>
                <a:gd name="T28" fmla="*/ 2952 w 4415"/>
                <a:gd name="T29" fmla="*/ 537 h 4850"/>
                <a:gd name="T30" fmla="*/ 3544 w 4415"/>
                <a:gd name="T31" fmla="*/ 651 h 4850"/>
                <a:gd name="T32" fmla="*/ 3785 w 4415"/>
                <a:gd name="T33" fmla="*/ 1224 h 4850"/>
                <a:gd name="T34" fmla="*/ 4069 w 4415"/>
                <a:gd name="T35" fmla="*/ 1990 h 4850"/>
                <a:gd name="T36" fmla="*/ 4297 w 4415"/>
                <a:gd name="T37" fmla="*/ 2449 h 4850"/>
                <a:gd name="T38" fmla="*/ 3589 w 4415"/>
                <a:gd name="T39" fmla="*/ 3901 h 4850"/>
                <a:gd name="T40" fmla="*/ 3038 w 4415"/>
                <a:gd name="T41" fmla="*/ 4351 h 4850"/>
                <a:gd name="T42" fmla="*/ 2629 w 4415"/>
                <a:gd name="T43" fmla="*/ 4698 h 4850"/>
                <a:gd name="T44" fmla="*/ 2208 w 4415"/>
                <a:gd name="T45" fmla="*/ 4848 h 4850"/>
                <a:gd name="T46" fmla="*/ 2954 w 4415"/>
                <a:gd name="T47" fmla="*/ 543 h 4850"/>
                <a:gd name="T48" fmla="*/ 2808 w 4415"/>
                <a:gd name="T49" fmla="*/ 570 h 4850"/>
                <a:gd name="T50" fmla="*/ 2444 w 4415"/>
                <a:gd name="T51" fmla="*/ 334 h 4850"/>
                <a:gd name="T52" fmla="*/ 1917 w 4415"/>
                <a:gd name="T53" fmla="*/ 68 h 4850"/>
                <a:gd name="T54" fmla="*/ 1551 w 4415"/>
                <a:gd name="T55" fmla="*/ 434 h 4850"/>
                <a:gd name="T56" fmla="*/ 1052 w 4415"/>
                <a:gd name="T57" fmla="*/ 654 h 4850"/>
                <a:gd name="T58" fmla="*/ 773 w 4415"/>
                <a:gd name="T59" fmla="*/ 710 h 4850"/>
                <a:gd name="T60" fmla="*/ 518 w 4415"/>
                <a:gd name="T61" fmla="*/ 1134 h 4850"/>
                <a:gd name="T62" fmla="*/ 517 w 4415"/>
                <a:gd name="T63" fmla="*/ 1521 h 4850"/>
                <a:gd name="T64" fmla="*/ 361 w 4415"/>
                <a:gd name="T65" fmla="*/ 2012 h 4850"/>
                <a:gd name="T66" fmla="*/ 80 w 4415"/>
                <a:gd name="T67" fmla="*/ 2329 h 4850"/>
                <a:gd name="T68" fmla="*/ 64 w 4415"/>
                <a:gd name="T69" fmla="*/ 3293 h 4850"/>
                <a:gd name="T70" fmla="*/ 906 w 4415"/>
                <a:gd name="T71" fmla="*/ 4085 h 4850"/>
                <a:gd name="T72" fmla="*/ 1185 w 4415"/>
                <a:gd name="T73" fmla="*/ 4201 h 4850"/>
                <a:gd name="T74" fmla="*/ 1671 w 4415"/>
                <a:gd name="T75" fmla="*/ 4573 h 4850"/>
                <a:gd name="T76" fmla="*/ 2625 w 4415"/>
                <a:gd name="T77" fmla="*/ 4692 h 4850"/>
                <a:gd name="T78" fmla="*/ 3033 w 4415"/>
                <a:gd name="T79" fmla="*/ 4345 h 4850"/>
                <a:gd name="T80" fmla="*/ 3585 w 4415"/>
                <a:gd name="T81" fmla="*/ 3895 h 4850"/>
                <a:gd name="T82" fmla="*/ 4290 w 4415"/>
                <a:gd name="T83" fmla="*/ 2451 h 4850"/>
                <a:gd name="T84" fmla="*/ 4063 w 4415"/>
                <a:gd name="T85" fmla="*/ 1993 h 4850"/>
                <a:gd name="T86" fmla="*/ 3778 w 4415"/>
                <a:gd name="T87" fmla="*/ 1225 h 4850"/>
                <a:gd name="T88" fmla="*/ 3539 w 4415"/>
                <a:gd name="T89" fmla="*/ 656 h 4850"/>
                <a:gd name="T90" fmla="*/ 3043 w 4415"/>
                <a:gd name="T91" fmla="*/ 525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15" h="4850">
                  <a:moveTo>
                    <a:pt x="2208" y="4848"/>
                  </a:moveTo>
                  <a:cubicBezTo>
                    <a:pt x="1985" y="4833"/>
                    <a:pt x="1802" y="4696"/>
                    <a:pt x="1667" y="4579"/>
                  </a:cubicBezTo>
                  <a:cubicBezTo>
                    <a:pt x="1638" y="4554"/>
                    <a:pt x="1610" y="4529"/>
                    <a:pt x="1582" y="4504"/>
                  </a:cubicBezTo>
                  <a:cubicBezTo>
                    <a:pt x="1463" y="4397"/>
                    <a:pt x="1339" y="4286"/>
                    <a:pt x="1182" y="4207"/>
                  </a:cubicBezTo>
                  <a:cubicBezTo>
                    <a:pt x="1122" y="4177"/>
                    <a:pt x="1059" y="4152"/>
                    <a:pt x="997" y="4129"/>
                  </a:cubicBezTo>
                  <a:cubicBezTo>
                    <a:pt x="966" y="4117"/>
                    <a:pt x="935" y="4105"/>
                    <a:pt x="903" y="4092"/>
                  </a:cubicBezTo>
                  <a:cubicBezTo>
                    <a:pt x="568" y="3953"/>
                    <a:pt x="301" y="3741"/>
                    <a:pt x="150" y="3494"/>
                  </a:cubicBezTo>
                  <a:cubicBezTo>
                    <a:pt x="111" y="3429"/>
                    <a:pt x="80" y="3362"/>
                    <a:pt x="57" y="3295"/>
                  </a:cubicBezTo>
                  <a:cubicBezTo>
                    <a:pt x="3" y="3132"/>
                    <a:pt x="0" y="2962"/>
                    <a:pt x="1" y="2816"/>
                  </a:cubicBezTo>
                  <a:cubicBezTo>
                    <a:pt x="3" y="2662"/>
                    <a:pt x="10" y="2484"/>
                    <a:pt x="74" y="2327"/>
                  </a:cubicBezTo>
                  <a:cubicBezTo>
                    <a:pt x="112" y="2231"/>
                    <a:pt x="173" y="2142"/>
                    <a:pt x="251" y="2069"/>
                  </a:cubicBezTo>
                  <a:cubicBezTo>
                    <a:pt x="279" y="2042"/>
                    <a:pt x="319" y="2024"/>
                    <a:pt x="358" y="2005"/>
                  </a:cubicBezTo>
                  <a:cubicBezTo>
                    <a:pt x="403" y="1985"/>
                    <a:pt x="446" y="1965"/>
                    <a:pt x="469" y="1934"/>
                  </a:cubicBezTo>
                  <a:cubicBezTo>
                    <a:pt x="539" y="1844"/>
                    <a:pt x="524" y="1673"/>
                    <a:pt x="510" y="1522"/>
                  </a:cubicBezTo>
                  <a:cubicBezTo>
                    <a:pt x="498" y="1392"/>
                    <a:pt x="488" y="1247"/>
                    <a:pt x="507" y="1159"/>
                  </a:cubicBezTo>
                  <a:cubicBezTo>
                    <a:pt x="508" y="1150"/>
                    <a:pt x="510" y="1142"/>
                    <a:pt x="512" y="1133"/>
                  </a:cubicBezTo>
                  <a:cubicBezTo>
                    <a:pt x="515" y="1117"/>
                    <a:pt x="518" y="1100"/>
                    <a:pt x="522" y="1084"/>
                  </a:cubicBezTo>
                  <a:cubicBezTo>
                    <a:pt x="564" y="926"/>
                    <a:pt x="640" y="809"/>
                    <a:pt x="769" y="705"/>
                  </a:cubicBezTo>
                  <a:cubicBezTo>
                    <a:pt x="842" y="646"/>
                    <a:pt x="909" y="620"/>
                    <a:pt x="974" y="628"/>
                  </a:cubicBezTo>
                  <a:cubicBezTo>
                    <a:pt x="1001" y="631"/>
                    <a:pt x="1028" y="640"/>
                    <a:pt x="1054" y="648"/>
                  </a:cubicBezTo>
                  <a:cubicBezTo>
                    <a:pt x="1071" y="653"/>
                    <a:pt x="1089" y="659"/>
                    <a:pt x="1106" y="663"/>
                  </a:cubicBezTo>
                  <a:cubicBezTo>
                    <a:pt x="1303" y="707"/>
                    <a:pt x="1466" y="536"/>
                    <a:pt x="1546" y="430"/>
                  </a:cubicBezTo>
                  <a:cubicBezTo>
                    <a:pt x="1562" y="408"/>
                    <a:pt x="1579" y="385"/>
                    <a:pt x="1595" y="362"/>
                  </a:cubicBezTo>
                  <a:cubicBezTo>
                    <a:pt x="1683" y="240"/>
                    <a:pt x="1774" y="113"/>
                    <a:pt x="1914" y="62"/>
                  </a:cubicBezTo>
                  <a:cubicBezTo>
                    <a:pt x="2083" y="0"/>
                    <a:pt x="2306" y="77"/>
                    <a:pt x="2401" y="230"/>
                  </a:cubicBezTo>
                  <a:cubicBezTo>
                    <a:pt x="2421" y="262"/>
                    <a:pt x="2436" y="297"/>
                    <a:pt x="2451" y="331"/>
                  </a:cubicBezTo>
                  <a:cubicBezTo>
                    <a:pt x="2478" y="395"/>
                    <a:pt x="2507" y="462"/>
                    <a:pt x="2570" y="509"/>
                  </a:cubicBezTo>
                  <a:cubicBezTo>
                    <a:pt x="2649" y="568"/>
                    <a:pt x="2753" y="568"/>
                    <a:pt x="2808" y="563"/>
                  </a:cubicBezTo>
                  <a:cubicBezTo>
                    <a:pt x="2829" y="561"/>
                    <a:pt x="2851" y="558"/>
                    <a:pt x="2876" y="553"/>
                  </a:cubicBezTo>
                  <a:cubicBezTo>
                    <a:pt x="2902" y="548"/>
                    <a:pt x="2927" y="542"/>
                    <a:pt x="2952" y="537"/>
                  </a:cubicBezTo>
                  <a:cubicBezTo>
                    <a:pt x="2982" y="530"/>
                    <a:pt x="3012" y="523"/>
                    <a:pt x="3042" y="518"/>
                  </a:cubicBezTo>
                  <a:cubicBezTo>
                    <a:pt x="3237" y="484"/>
                    <a:pt x="3420" y="533"/>
                    <a:pt x="3544" y="651"/>
                  </a:cubicBezTo>
                  <a:cubicBezTo>
                    <a:pt x="3692" y="792"/>
                    <a:pt x="3737" y="1001"/>
                    <a:pt x="3780" y="1203"/>
                  </a:cubicBezTo>
                  <a:cubicBezTo>
                    <a:pt x="3785" y="1224"/>
                    <a:pt x="3785" y="1224"/>
                    <a:pt x="3785" y="1224"/>
                  </a:cubicBezTo>
                  <a:cubicBezTo>
                    <a:pt x="3795" y="1272"/>
                    <a:pt x="3807" y="1324"/>
                    <a:pt x="3820" y="1375"/>
                  </a:cubicBezTo>
                  <a:cubicBezTo>
                    <a:pt x="3869" y="1571"/>
                    <a:pt x="3953" y="1778"/>
                    <a:pt x="4069" y="1990"/>
                  </a:cubicBezTo>
                  <a:cubicBezTo>
                    <a:pt x="4086" y="2019"/>
                    <a:pt x="4102" y="2049"/>
                    <a:pt x="4119" y="2078"/>
                  </a:cubicBezTo>
                  <a:cubicBezTo>
                    <a:pt x="4185" y="2196"/>
                    <a:pt x="4254" y="2318"/>
                    <a:pt x="4297" y="2449"/>
                  </a:cubicBezTo>
                  <a:cubicBezTo>
                    <a:pt x="4415" y="2813"/>
                    <a:pt x="4307" y="3245"/>
                    <a:pt x="4022" y="3549"/>
                  </a:cubicBezTo>
                  <a:cubicBezTo>
                    <a:pt x="3894" y="3685"/>
                    <a:pt x="3739" y="3795"/>
                    <a:pt x="3589" y="3901"/>
                  </a:cubicBezTo>
                  <a:cubicBezTo>
                    <a:pt x="3518" y="3951"/>
                    <a:pt x="3444" y="4003"/>
                    <a:pt x="3375" y="4057"/>
                  </a:cubicBezTo>
                  <a:cubicBezTo>
                    <a:pt x="3257" y="4149"/>
                    <a:pt x="3146" y="4251"/>
                    <a:pt x="3038" y="4351"/>
                  </a:cubicBezTo>
                  <a:cubicBezTo>
                    <a:pt x="2937" y="4444"/>
                    <a:pt x="2832" y="4541"/>
                    <a:pt x="2723" y="4627"/>
                  </a:cubicBezTo>
                  <a:cubicBezTo>
                    <a:pt x="2691" y="4652"/>
                    <a:pt x="2660" y="4676"/>
                    <a:pt x="2629" y="4698"/>
                  </a:cubicBezTo>
                  <a:cubicBezTo>
                    <a:pt x="2448" y="4826"/>
                    <a:pt x="2324" y="4850"/>
                    <a:pt x="2241" y="4850"/>
                  </a:cubicBezTo>
                  <a:cubicBezTo>
                    <a:pt x="2229" y="4850"/>
                    <a:pt x="2218" y="4849"/>
                    <a:pt x="2208" y="4848"/>
                  </a:cubicBezTo>
                  <a:moveTo>
                    <a:pt x="3043" y="525"/>
                  </a:moveTo>
                  <a:cubicBezTo>
                    <a:pt x="3013" y="530"/>
                    <a:pt x="2983" y="537"/>
                    <a:pt x="2954" y="543"/>
                  </a:cubicBezTo>
                  <a:cubicBezTo>
                    <a:pt x="2929" y="549"/>
                    <a:pt x="2903" y="555"/>
                    <a:pt x="2877" y="560"/>
                  </a:cubicBezTo>
                  <a:cubicBezTo>
                    <a:pt x="2852" y="565"/>
                    <a:pt x="2829" y="568"/>
                    <a:pt x="2808" y="570"/>
                  </a:cubicBezTo>
                  <a:cubicBezTo>
                    <a:pt x="2753" y="575"/>
                    <a:pt x="2647" y="575"/>
                    <a:pt x="2566" y="515"/>
                  </a:cubicBezTo>
                  <a:cubicBezTo>
                    <a:pt x="2502" y="467"/>
                    <a:pt x="2472" y="399"/>
                    <a:pt x="2444" y="334"/>
                  </a:cubicBezTo>
                  <a:cubicBezTo>
                    <a:pt x="2430" y="300"/>
                    <a:pt x="2415" y="265"/>
                    <a:pt x="2395" y="234"/>
                  </a:cubicBezTo>
                  <a:cubicBezTo>
                    <a:pt x="2302" y="84"/>
                    <a:pt x="2082" y="8"/>
                    <a:pt x="1917" y="68"/>
                  </a:cubicBezTo>
                  <a:cubicBezTo>
                    <a:pt x="1778" y="119"/>
                    <a:pt x="1688" y="245"/>
                    <a:pt x="1601" y="366"/>
                  </a:cubicBezTo>
                  <a:cubicBezTo>
                    <a:pt x="1585" y="389"/>
                    <a:pt x="1568" y="412"/>
                    <a:pt x="1551" y="434"/>
                  </a:cubicBezTo>
                  <a:cubicBezTo>
                    <a:pt x="1471" y="541"/>
                    <a:pt x="1306" y="715"/>
                    <a:pt x="1105" y="670"/>
                  </a:cubicBezTo>
                  <a:cubicBezTo>
                    <a:pt x="1087" y="666"/>
                    <a:pt x="1069" y="660"/>
                    <a:pt x="1052" y="654"/>
                  </a:cubicBezTo>
                  <a:cubicBezTo>
                    <a:pt x="1026" y="646"/>
                    <a:pt x="1000" y="638"/>
                    <a:pt x="973" y="635"/>
                  </a:cubicBezTo>
                  <a:cubicBezTo>
                    <a:pt x="910" y="628"/>
                    <a:pt x="845" y="652"/>
                    <a:pt x="773" y="710"/>
                  </a:cubicBezTo>
                  <a:cubicBezTo>
                    <a:pt x="646" y="814"/>
                    <a:pt x="570" y="930"/>
                    <a:pt x="529" y="1086"/>
                  </a:cubicBezTo>
                  <a:cubicBezTo>
                    <a:pt x="525" y="1102"/>
                    <a:pt x="521" y="1118"/>
                    <a:pt x="518" y="1134"/>
                  </a:cubicBezTo>
                  <a:cubicBezTo>
                    <a:pt x="517" y="1143"/>
                    <a:pt x="515" y="1151"/>
                    <a:pt x="513" y="1160"/>
                  </a:cubicBezTo>
                  <a:cubicBezTo>
                    <a:pt x="495" y="1247"/>
                    <a:pt x="505" y="1392"/>
                    <a:pt x="517" y="1521"/>
                  </a:cubicBezTo>
                  <a:cubicBezTo>
                    <a:pt x="531" y="1674"/>
                    <a:pt x="547" y="1846"/>
                    <a:pt x="475" y="1938"/>
                  </a:cubicBezTo>
                  <a:cubicBezTo>
                    <a:pt x="450" y="1971"/>
                    <a:pt x="407" y="1991"/>
                    <a:pt x="361" y="2012"/>
                  </a:cubicBezTo>
                  <a:cubicBezTo>
                    <a:pt x="323" y="2030"/>
                    <a:pt x="283" y="2048"/>
                    <a:pt x="255" y="2074"/>
                  </a:cubicBezTo>
                  <a:cubicBezTo>
                    <a:pt x="179" y="2147"/>
                    <a:pt x="118" y="2235"/>
                    <a:pt x="80" y="2329"/>
                  </a:cubicBezTo>
                  <a:cubicBezTo>
                    <a:pt x="17" y="2486"/>
                    <a:pt x="10" y="2663"/>
                    <a:pt x="8" y="2816"/>
                  </a:cubicBezTo>
                  <a:cubicBezTo>
                    <a:pt x="7" y="2962"/>
                    <a:pt x="10" y="3130"/>
                    <a:pt x="64" y="3293"/>
                  </a:cubicBezTo>
                  <a:cubicBezTo>
                    <a:pt x="86" y="3360"/>
                    <a:pt x="117" y="3426"/>
                    <a:pt x="156" y="3490"/>
                  </a:cubicBezTo>
                  <a:cubicBezTo>
                    <a:pt x="306" y="3736"/>
                    <a:pt x="572" y="3948"/>
                    <a:pt x="906" y="4085"/>
                  </a:cubicBezTo>
                  <a:cubicBezTo>
                    <a:pt x="937" y="4098"/>
                    <a:pt x="969" y="4110"/>
                    <a:pt x="1000" y="4122"/>
                  </a:cubicBezTo>
                  <a:cubicBezTo>
                    <a:pt x="1062" y="4146"/>
                    <a:pt x="1125" y="4171"/>
                    <a:pt x="1185" y="4201"/>
                  </a:cubicBezTo>
                  <a:cubicBezTo>
                    <a:pt x="1343" y="4280"/>
                    <a:pt x="1467" y="4391"/>
                    <a:pt x="1587" y="4499"/>
                  </a:cubicBezTo>
                  <a:cubicBezTo>
                    <a:pt x="1615" y="4523"/>
                    <a:pt x="1643" y="4549"/>
                    <a:pt x="1671" y="4573"/>
                  </a:cubicBezTo>
                  <a:cubicBezTo>
                    <a:pt x="1805" y="4690"/>
                    <a:pt x="1988" y="4826"/>
                    <a:pt x="2209" y="4842"/>
                  </a:cubicBezTo>
                  <a:cubicBezTo>
                    <a:pt x="2289" y="4847"/>
                    <a:pt x="2420" y="4838"/>
                    <a:pt x="2625" y="4692"/>
                  </a:cubicBezTo>
                  <a:cubicBezTo>
                    <a:pt x="2655" y="4670"/>
                    <a:pt x="2687" y="4646"/>
                    <a:pt x="2719" y="4621"/>
                  </a:cubicBezTo>
                  <a:cubicBezTo>
                    <a:pt x="2827" y="4535"/>
                    <a:pt x="2932" y="4439"/>
                    <a:pt x="3033" y="4345"/>
                  </a:cubicBezTo>
                  <a:cubicBezTo>
                    <a:pt x="3141" y="4246"/>
                    <a:pt x="3252" y="4143"/>
                    <a:pt x="3370" y="4051"/>
                  </a:cubicBezTo>
                  <a:cubicBezTo>
                    <a:pt x="3440" y="3997"/>
                    <a:pt x="3514" y="3945"/>
                    <a:pt x="3585" y="3895"/>
                  </a:cubicBezTo>
                  <a:cubicBezTo>
                    <a:pt x="3735" y="3789"/>
                    <a:pt x="3889" y="3680"/>
                    <a:pt x="4016" y="3545"/>
                  </a:cubicBezTo>
                  <a:cubicBezTo>
                    <a:pt x="4300" y="3242"/>
                    <a:pt x="4408" y="2813"/>
                    <a:pt x="4290" y="2451"/>
                  </a:cubicBezTo>
                  <a:cubicBezTo>
                    <a:pt x="4248" y="2321"/>
                    <a:pt x="4179" y="2199"/>
                    <a:pt x="4113" y="2081"/>
                  </a:cubicBezTo>
                  <a:cubicBezTo>
                    <a:pt x="4096" y="2052"/>
                    <a:pt x="4080" y="2023"/>
                    <a:pt x="4063" y="1993"/>
                  </a:cubicBezTo>
                  <a:cubicBezTo>
                    <a:pt x="3947" y="1781"/>
                    <a:pt x="3863" y="1573"/>
                    <a:pt x="3813" y="1376"/>
                  </a:cubicBezTo>
                  <a:cubicBezTo>
                    <a:pt x="3800" y="1325"/>
                    <a:pt x="3789" y="1274"/>
                    <a:pt x="3778" y="1225"/>
                  </a:cubicBezTo>
                  <a:cubicBezTo>
                    <a:pt x="3774" y="1205"/>
                    <a:pt x="3774" y="1205"/>
                    <a:pt x="3774" y="1205"/>
                  </a:cubicBezTo>
                  <a:cubicBezTo>
                    <a:pt x="3730" y="1003"/>
                    <a:pt x="3685" y="795"/>
                    <a:pt x="3539" y="656"/>
                  </a:cubicBezTo>
                  <a:cubicBezTo>
                    <a:pt x="3443" y="564"/>
                    <a:pt x="3309" y="514"/>
                    <a:pt x="3161" y="514"/>
                  </a:cubicBezTo>
                  <a:cubicBezTo>
                    <a:pt x="3122" y="514"/>
                    <a:pt x="3083" y="518"/>
                    <a:pt x="3043"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5" name="Freeform 42">
              <a:extLst>
                <a:ext uri="{FF2B5EF4-FFF2-40B4-BE49-F238E27FC236}">
                  <a16:creationId xmlns:a16="http://schemas.microsoft.com/office/drawing/2014/main" id="{5DBE17F6-CC9E-4FF0-88DB-FFBC6EF21D98}"/>
                </a:ext>
              </a:extLst>
            </p:cNvPr>
            <p:cNvSpPr>
              <a:spLocks noEditPoints="1"/>
            </p:cNvSpPr>
            <p:nvPr/>
          </p:nvSpPr>
          <p:spPr bwMode="auto">
            <a:xfrm>
              <a:off x="4084" y="407"/>
              <a:ext cx="3294" cy="3691"/>
            </a:xfrm>
            <a:custGeom>
              <a:avLst/>
              <a:gdLst>
                <a:gd name="T0" fmla="*/ 2083 w 4451"/>
                <a:gd name="T1" fmla="*/ 4947 h 4987"/>
                <a:gd name="T2" fmla="*/ 1695 w 4451"/>
                <a:gd name="T3" fmla="*/ 4684 h 4987"/>
                <a:gd name="T4" fmla="*/ 1210 w 4451"/>
                <a:gd name="T5" fmla="*/ 4281 h 4987"/>
                <a:gd name="T6" fmla="*/ 927 w 4451"/>
                <a:gd name="T7" fmla="*/ 4164 h 4987"/>
                <a:gd name="T8" fmla="*/ 487 w 4451"/>
                <a:gd name="T9" fmla="*/ 3919 h 4987"/>
                <a:gd name="T10" fmla="*/ 54 w 4451"/>
                <a:gd name="T11" fmla="*/ 3350 h 4987"/>
                <a:gd name="T12" fmla="*/ 1 w 4451"/>
                <a:gd name="T13" fmla="*/ 2858 h 4987"/>
                <a:gd name="T14" fmla="*/ 258 w 4451"/>
                <a:gd name="T15" fmla="*/ 2091 h 4987"/>
                <a:gd name="T16" fmla="*/ 487 w 4451"/>
                <a:gd name="T17" fmla="*/ 1954 h 4987"/>
                <a:gd name="T18" fmla="*/ 524 w 4451"/>
                <a:gd name="T19" fmla="*/ 1535 h 4987"/>
                <a:gd name="T20" fmla="*/ 512 w 4451"/>
                <a:gd name="T21" fmla="*/ 1142 h 4987"/>
                <a:gd name="T22" fmla="*/ 602 w 4451"/>
                <a:gd name="T23" fmla="*/ 867 h 4987"/>
                <a:gd name="T24" fmla="*/ 937 w 4451"/>
                <a:gd name="T25" fmla="*/ 606 h 4987"/>
                <a:gd name="T26" fmla="*/ 1043 w 4451"/>
                <a:gd name="T27" fmla="*/ 629 h 4987"/>
                <a:gd name="T28" fmla="*/ 1355 w 4451"/>
                <a:gd name="T29" fmla="*/ 597 h 4987"/>
                <a:gd name="T30" fmla="*/ 1603 w 4451"/>
                <a:gd name="T31" fmla="*/ 334 h 4987"/>
                <a:gd name="T32" fmla="*/ 2072 w 4451"/>
                <a:gd name="T33" fmla="*/ 3 h 4987"/>
                <a:gd name="T34" fmla="*/ 2428 w 4451"/>
                <a:gd name="T35" fmla="*/ 212 h 4987"/>
                <a:gd name="T36" fmla="*/ 2596 w 4451"/>
                <a:gd name="T37" fmla="*/ 515 h 4987"/>
                <a:gd name="T38" fmla="*/ 2842 w 4451"/>
                <a:gd name="T39" fmla="*/ 574 h 4987"/>
                <a:gd name="T40" fmla="*/ 2995 w 4451"/>
                <a:gd name="T41" fmla="*/ 544 h 4987"/>
                <a:gd name="T42" fmla="*/ 3355 w 4451"/>
                <a:gd name="T43" fmla="*/ 526 h 4987"/>
                <a:gd name="T44" fmla="*/ 3848 w 4451"/>
                <a:gd name="T45" fmla="*/ 1224 h 4987"/>
                <a:gd name="T46" fmla="*/ 3885 w 4451"/>
                <a:gd name="T47" fmla="*/ 1392 h 4987"/>
                <a:gd name="T48" fmla="*/ 4199 w 4451"/>
                <a:gd name="T49" fmla="*/ 2129 h 4987"/>
                <a:gd name="T50" fmla="*/ 4398 w 4451"/>
                <a:gd name="T51" fmla="*/ 3102 h 4987"/>
                <a:gd name="T52" fmla="*/ 4108 w 4451"/>
                <a:gd name="T53" fmla="*/ 3629 h 4987"/>
                <a:gd name="T54" fmla="*/ 3441 w 4451"/>
                <a:gd name="T55" fmla="*/ 4153 h 4987"/>
                <a:gd name="T56" fmla="*/ 2769 w 4451"/>
                <a:gd name="T57" fmla="*/ 4749 h 4987"/>
                <a:gd name="T58" fmla="*/ 2470 w 4451"/>
                <a:gd name="T59" fmla="*/ 4941 h 4987"/>
                <a:gd name="T60" fmla="*/ 2239 w 4451"/>
                <a:gd name="T61" fmla="*/ 4981 h 4987"/>
                <a:gd name="T62" fmla="*/ 2995 w 4451"/>
                <a:gd name="T63" fmla="*/ 545 h 4987"/>
                <a:gd name="T64" fmla="*/ 2842 w 4451"/>
                <a:gd name="T65" fmla="*/ 575 h 4987"/>
                <a:gd name="T66" fmla="*/ 2596 w 4451"/>
                <a:gd name="T67" fmla="*/ 516 h 4987"/>
                <a:gd name="T68" fmla="*/ 2427 w 4451"/>
                <a:gd name="T69" fmla="*/ 212 h 4987"/>
                <a:gd name="T70" fmla="*/ 2072 w 4451"/>
                <a:gd name="T71" fmla="*/ 3 h 4987"/>
                <a:gd name="T72" fmla="*/ 1604 w 4451"/>
                <a:gd name="T73" fmla="*/ 335 h 4987"/>
                <a:gd name="T74" fmla="*/ 1355 w 4451"/>
                <a:gd name="T75" fmla="*/ 597 h 4987"/>
                <a:gd name="T76" fmla="*/ 1043 w 4451"/>
                <a:gd name="T77" fmla="*/ 630 h 4987"/>
                <a:gd name="T78" fmla="*/ 753 w 4451"/>
                <a:gd name="T79" fmla="*/ 688 h 4987"/>
                <a:gd name="T80" fmla="*/ 521 w 4451"/>
                <a:gd name="T81" fmla="*/ 1090 h 4987"/>
                <a:gd name="T82" fmla="*/ 509 w 4451"/>
                <a:gd name="T83" fmla="*/ 1167 h 4987"/>
                <a:gd name="T84" fmla="*/ 539 w 4451"/>
                <a:gd name="T85" fmla="*/ 1773 h 4987"/>
                <a:gd name="T86" fmla="*/ 370 w 4451"/>
                <a:gd name="T87" fmla="*/ 2027 h 4987"/>
                <a:gd name="T88" fmla="*/ 76 w 4451"/>
                <a:gd name="T89" fmla="*/ 2356 h 4987"/>
                <a:gd name="T90" fmla="*/ 8 w 4451"/>
                <a:gd name="T91" fmla="*/ 3105 h 4987"/>
                <a:gd name="T92" fmla="*/ 149 w 4451"/>
                <a:gd name="T93" fmla="*/ 3555 h 4987"/>
                <a:gd name="T94" fmla="*/ 701 w 4451"/>
                <a:gd name="T95" fmla="*/ 4056 h 4987"/>
                <a:gd name="T96" fmla="*/ 1011 w 4451"/>
                <a:gd name="T97" fmla="*/ 4196 h 4987"/>
                <a:gd name="T98" fmla="*/ 1617 w 4451"/>
                <a:gd name="T99" fmla="*/ 4607 h 4987"/>
                <a:gd name="T100" fmla="*/ 1941 w 4451"/>
                <a:gd name="T101" fmla="*/ 4878 h 4987"/>
                <a:gd name="T102" fmla="*/ 2239 w 4451"/>
                <a:gd name="T103" fmla="*/ 4981 h 4987"/>
                <a:gd name="T104" fmla="*/ 2671 w 4451"/>
                <a:gd name="T105" fmla="*/ 4823 h 4987"/>
                <a:gd name="T106" fmla="*/ 3084 w 4451"/>
                <a:gd name="T107" fmla="*/ 4466 h 4987"/>
                <a:gd name="T108" fmla="*/ 3665 w 4451"/>
                <a:gd name="T109" fmla="*/ 3988 h 4987"/>
                <a:gd name="T110" fmla="*/ 4285 w 4451"/>
                <a:gd name="T111" fmla="*/ 3384 h 4987"/>
                <a:gd name="T112" fmla="*/ 4379 w 4451"/>
                <a:gd name="T113" fmla="*/ 2494 h 4987"/>
                <a:gd name="T114" fmla="*/ 4139 w 4451"/>
                <a:gd name="T115" fmla="*/ 2025 h 4987"/>
                <a:gd name="T116" fmla="*/ 3849 w 4451"/>
                <a:gd name="T117" fmla="*/ 1237 h 4987"/>
                <a:gd name="T118" fmla="*/ 3602 w 4451"/>
                <a:gd name="T119" fmla="*/ 653 h 4987"/>
                <a:gd name="T120" fmla="*/ 3218 w 4451"/>
                <a:gd name="T121" fmla="*/ 512 h 4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51" h="4987">
                  <a:moveTo>
                    <a:pt x="2239" y="4981"/>
                  </a:moveTo>
                  <a:cubicBezTo>
                    <a:pt x="2187" y="4977"/>
                    <a:pt x="2135" y="4966"/>
                    <a:pt x="2083" y="4947"/>
                  </a:cubicBezTo>
                  <a:cubicBezTo>
                    <a:pt x="2036" y="4931"/>
                    <a:pt x="1988" y="4908"/>
                    <a:pt x="1940" y="4879"/>
                  </a:cubicBezTo>
                  <a:cubicBezTo>
                    <a:pt x="1862" y="4832"/>
                    <a:pt x="1784" y="4770"/>
                    <a:pt x="1695" y="4684"/>
                  </a:cubicBezTo>
                  <a:cubicBezTo>
                    <a:pt x="1669" y="4659"/>
                    <a:pt x="1642" y="4633"/>
                    <a:pt x="1616" y="4607"/>
                  </a:cubicBezTo>
                  <a:cubicBezTo>
                    <a:pt x="1496" y="4488"/>
                    <a:pt x="1372" y="4366"/>
                    <a:pt x="1210" y="4281"/>
                  </a:cubicBezTo>
                  <a:cubicBezTo>
                    <a:pt x="1146" y="4248"/>
                    <a:pt x="1078" y="4222"/>
                    <a:pt x="1011" y="4197"/>
                  </a:cubicBezTo>
                  <a:cubicBezTo>
                    <a:pt x="984" y="4186"/>
                    <a:pt x="955" y="4175"/>
                    <a:pt x="927" y="4164"/>
                  </a:cubicBezTo>
                  <a:cubicBezTo>
                    <a:pt x="849" y="4132"/>
                    <a:pt x="772" y="4096"/>
                    <a:pt x="700" y="4056"/>
                  </a:cubicBezTo>
                  <a:cubicBezTo>
                    <a:pt x="625" y="4014"/>
                    <a:pt x="553" y="3968"/>
                    <a:pt x="487" y="3919"/>
                  </a:cubicBezTo>
                  <a:cubicBezTo>
                    <a:pt x="344" y="3810"/>
                    <a:pt x="230" y="3688"/>
                    <a:pt x="149" y="3555"/>
                  </a:cubicBezTo>
                  <a:cubicBezTo>
                    <a:pt x="109" y="3489"/>
                    <a:pt x="77" y="3420"/>
                    <a:pt x="54" y="3350"/>
                  </a:cubicBezTo>
                  <a:cubicBezTo>
                    <a:pt x="30" y="3277"/>
                    <a:pt x="15" y="3197"/>
                    <a:pt x="7" y="3105"/>
                  </a:cubicBezTo>
                  <a:cubicBezTo>
                    <a:pt x="0" y="3020"/>
                    <a:pt x="0" y="2936"/>
                    <a:pt x="1" y="2858"/>
                  </a:cubicBezTo>
                  <a:cubicBezTo>
                    <a:pt x="3" y="2691"/>
                    <a:pt x="11" y="2514"/>
                    <a:pt x="75" y="2355"/>
                  </a:cubicBezTo>
                  <a:cubicBezTo>
                    <a:pt x="114" y="2256"/>
                    <a:pt x="178" y="2165"/>
                    <a:pt x="258" y="2091"/>
                  </a:cubicBezTo>
                  <a:cubicBezTo>
                    <a:pt x="287" y="2063"/>
                    <a:pt x="329" y="2044"/>
                    <a:pt x="370" y="2026"/>
                  </a:cubicBezTo>
                  <a:cubicBezTo>
                    <a:pt x="417" y="2005"/>
                    <a:pt x="462" y="1986"/>
                    <a:pt x="487" y="1954"/>
                  </a:cubicBezTo>
                  <a:cubicBezTo>
                    <a:pt x="518" y="1914"/>
                    <a:pt x="535" y="1855"/>
                    <a:pt x="539" y="1773"/>
                  </a:cubicBezTo>
                  <a:cubicBezTo>
                    <a:pt x="541" y="1700"/>
                    <a:pt x="533" y="1615"/>
                    <a:pt x="524" y="1535"/>
                  </a:cubicBezTo>
                  <a:cubicBezTo>
                    <a:pt x="508" y="1390"/>
                    <a:pt x="495" y="1252"/>
                    <a:pt x="508" y="1167"/>
                  </a:cubicBezTo>
                  <a:cubicBezTo>
                    <a:pt x="510" y="1158"/>
                    <a:pt x="511" y="1150"/>
                    <a:pt x="512" y="1142"/>
                  </a:cubicBezTo>
                  <a:cubicBezTo>
                    <a:pt x="514" y="1125"/>
                    <a:pt x="517" y="1107"/>
                    <a:pt x="521" y="1090"/>
                  </a:cubicBezTo>
                  <a:cubicBezTo>
                    <a:pt x="538" y="1005"/>
                    <a:pt x="565" y="932"/>
                    <a:pt x="602" y="867"/>
                  </a:cubicBezTo>
                  <a:cubicBezTo>
                    <a:pt x="640" y="800"/>
                    <a:pt x="689" y="741"/>
                    <a:pt x="752" y="687"/>
                  </a:cubicBezTo>
                  <a:cubicBezTo>
                    <a:pt x="816" y="633"/>
                    <a:pt x="878" y="606"/>
                    <a:pt x="937" y="606"/>
                  </a:cubicBezTo>
                  <a:cubicBezTo>
                    <a:pt x="945" y="606"/>
                    <a:pt x="953" y="606"/>
                    <a:pt x="961" y="607"/>
                  </a:cubicBezTo>
                  <a:cubicBezTo>
                    <a:pt x="989" y="611"/>
                    <a:pt x="1017" y="620"/>
                    <a:pt x="1043" y="629"/>
                  </a:cubicBezTo>
                  <a:cubicBezTo>
                    <a:pt x="1061" y="635"/>
                    <a:pt x="1079" y="641"/>
                    <a:pt x="1098" y="646"/>
                  </a:cubicBezTo>
                  <a:cubicBezTo>
                    <a:pt x="1182" y="666"/>
                    <a:pt x="1268" y="650"/>
                    <a:pt x="1355" y="597"/>
                  </a:cubicBezTo>
                  <a:cubicBezTo>
                    <a:pt x="1424" y="554"/>
                    <a:pt x="1493" y="487"/>
                    <a:pt x="1554" y="404"/>
                  </a:cubicBezTo>
                  <a:cubicBezTo>
                    <a:pt x="1571" y="381"/>
                    <a:pt x="1587" y="357"/>
                    <a:pt x="1603" y="334"/>
                  </a:cubicBezTo>
                  <a:cubicBezTo>
                    <a:pt x="1693" y="206"/>
                    <a:pt x="1785" y="74"/>
                    <a:pt x="1931" y="22"/>
                  </a:cubicBezTo>
                  <a:cubicBezTo>
                    <a:pt x="1974" y="7"/>
                    <a:pt x="2022" y="0"/>
                    <a:pt x="2072" y="3"/>
                  </a:cubicBezTo>
                  <a:cubicBezTo>
                    <a:pt x="2119" y="5"/>
                    <a:pt x="2167" y="15"/>
                    <a:pt x="2213" y="34"/>
                  </a:cubicBezTo>
                  <a:cubicBezTo>
                    <a:pt x="2306" y="70"/>
                    <a:pt x="2384" y="135"/>
                    <a:pt x="2428" y="212"/>
                  </a:cubicBezTo>
                  <a:cubicBezTo>
                    <a:pt x="2447" y="246"/>
                    <a:pt x="2462" y="284"/>
                    <a:pt x="2476" y="321"/>
                  </a:cubicBezTo>
                  <a:cubicBezTo>
                    <a:pt x="2503" y="391"/>
                    <a:pt x="2531" y="464"/>
                    <a:pt x="2596" y="515"/>
                  </a:cubicBezTo>
                  <a:cubicBezTo>
                    <a:pt x="2628" y="540"/>
                    <a:pt x="2667" y="558"/>
                    <a:pt x="2713" y="568"/>
                  </a:cubicBezTo>
                  <a:cubicBezTo>
                    <a:pt x="2753" y="577"/>
                    <a:pt x="2798" y="579"/>
                    <a:pt x="2842" y="574"/>
                  </a:cubicBezTo>
                  <a:cubicBezTo>
                    <a:pt x="2864" y="572"/>
                    <a:pt x="2887" y="569"/>
                    <a:pt x="2913" y="564"/>
                  </a:cubicBezTo>
                  <a:cubicBezTo>
                    <a:pt x="2941" y="558"/>
                    <a:pt x="2968" y="551"/>
                    <a:pt x="2995" y="544"/>
                  </a:cubicBezTo>
                  <a:cubicBezTo>
                    <a:pt x="3024" y="537"/>
                    <a:pt x="3054" y="530"/>
                    <a:pt x="3084" y="524"/>
                  </a:cubicBezTo>
                  <a:cubicBezTo>
                    <a:pt x="3176" y="507"/>
                    <a:pt x="3270" y="507"/>
                    <a:pt x="3355" y="526"/>
                  </a:cubicBezTo>
                  <a:cubicBezTo>
                    <a:pt x="3452" y="547"/>
                    <a:pt x="3535" y="589"/>
                    <a:pt x="3603" y="652"/>
                  </a:cubicBezTo>
                  <a:cubicBezTo>
                    <a:pt x="3758" y="796"/>
                    <a:pt x="3803" y="1014"/>
                    <a:pt x="3848" y="1224"/>
                  </a:cubicBezTo>
                  <a:cubicBezTo>
                    <a:pt x="3850" y="1237"/>
                    <a:pt x="3850" y="1237"/>
                    <a:pt x="3850" y="1237"/>
                  </a:cubicBezTo>
                  <a:cubicBezTo>
                    <a:pt x="3861" y="1290"/>
                    <a:pt x="3872" y="1342"/>
                    <a:pt x="3885" y="1392"/>
                  </a:cubicBezTo>
                  <a:cubicBezTo>
                    <a:pt x="3935" y="1599"/>
                    <a:pt x="4021" y="1812"/>
                    <a:pt x="4140" y="2025"/>
                  </a:cubicBezTo>
                  <a:cubicBezTo>
                    <a:pt x="4159" y="2060"/>
                    <a:pt x="4179" y="2095"/>
                    <a:pt x="4199" y="2129"/>
                  </a:cubicBezTo>
                  <a:cubicBezTo>
                    <a:pt x="4266" y="2245"/>
                    <a:pt x="4335" y="2365"/>
                    <a:pt x="4380" y="2494"/>
                  </a:cubicBezTo>
                  <a:cubicBezTo>
                    <a:pt x="4445" y="2685"/>
                    <a:pt x="4451" y="2895"/>
                    <a:pt x="4398" y="3102"/>
                  </a:cubicBezTo>
                  <a:cubicBezTo>
                    <a:pt x="4373" y="3199"/>
                    <a:pt x="4335" y="3295"/>
                    <a:pt x="4285" y="3385"/>
                  </a:cubicBezTo>
                  <a:cubicBezTo>
                    <a:pt x="4236" y="3474"/>
                    <a:pt x="4176" y="3556"/>
                    <a:pt x="4108" y="3629"/>
                  </a:cubicBezTo>
                  <a:cubicBezTo>
                    <a:pt x="3978" y="3768"/>
                    <a:pt x="3819" y="3880"/>
                    <a:pt x="3666" y="3988"/>
                  </a:cubicBezTo>
                  <a:cubicBezTo>
                    <a:pt x="3591" y="4041"/>
                    <a:pt x="3514" y="4096"/>
                    <a:pt x="3441" y="4153"/>
                  </a:cubicBezTo>
                  <a:cubicBezTo>
                    <a:pt x="3316" y="4250"/>
                    <a:pt x="3198" y="4360"/>
                    <a:pt x="3084" y="4467"/>
                  </a:cubicBezTo>
                  <a:cubicBezTo>
                    <a:pt x="2983" y="4562"/>
                    <a:pt x="2878" y="4660"/>
                    <a:pt x="2769" y="4749"/>
                  </a:cubicBezTo>
                  <a:cubicBezTo>
                    <a:pt x="2736" y="4775"/>
                    <a:pt x="2703" y="4800"/>
                    <a:pt x="2672" y="4823"/>
                  </a:cubicBezTo>
                  <a:cubicBezTo>
                    <a:pt x="2597" y="4878"/>
                    <a:pt x="2533" y="4915"/>
                    <a:pt x="2470" y="4941"/>
                  </a:cubicBezTo>
                  <a:cubicBezTo>
                    <a:pt x="2402" y="4969"/>
                    <a:pt x="2338" y="4983"/>
                    <a:pt x="2274" y="4983"/>
                  </a:cubicBezTo>
                  <a:cubicBezTo>
                    <a:pt x="2262" y="4983"/>
                    <a:pt x="2251" y="4982"/>
                    <a:pt x="2239" y="4981"/>
                  </a:cubicBezTo>
                  <a:moveTo>
                    <a:pt x="3084" y="525"/>
                  </a:moveTo>
                  <a:cubicBezTo>
                    <a:pt x="3054" y="531"/>
                    <a:pt x="3024" y="538"/>
                    <a:pt x="2995" y="545"/>
                  </a:cubicBezTo>
                  <a:cubicBezTo>
                    <a:pt x="2968" y="552"/>
                    <a:pt x="2941" y="559"/>
                    <a:pt x="2913" y="564"/>
                  </a:cubicBezTo>
                  <a:cubicBezTo>
                    <a:pt x="2887" y="570"/>
                    <a:pt x="2864" y="573"/>
                    <a:pt x="2842" y="575"/>
                  </a:cubicBezTo>
                  <a:cubicBezTo>
                    <a:pt x="2798" y="580"/>
                    <a:pt x="2753" y="577"/>
                    <a:pt x="2713" y="569"/>
                  </a:cubicBezTo>
                  <a:cubicBezTo>
                    <a:pt x="2667" y="559"/>
                    <a:pt x="2628" y="541"/>
                    <a:pt x="2596" y="516"/>
                  </a:cubicBezTo>
                  <a:cubicBezTo>
                    <a:pt x="2530" y="464"/>
                    <a:pt x="2502" y="391"/>
                    <a:pt x="2475" y="321"/>
                  </a:cubicBezTo>
                  <a:cubicBezTo>
                    <a:pt x="2461" y="284"/>
                    <a:pt x="2447" y="247"/>
                    <a:pt x="2427" y="212"/>
                  </a:cubicBezTo>
                  <a:cubicBezTo>
                    <a:pt x="2383" y="135"/>
                    <a:pt x="2305" y="71"/>
                    <a:pt x="2213" y="34"/>
                  </a:cubicBezTo>
                  <a:cubicBezTo>
                    <a:pt x="2166" y="16"/>
                    <a:pt x="2119" y="6"/>
                    <a:pt x="2072" y="3"/>
                  </a:cubicBezTo>
                  <a:cubicBezTo>
                    <a:pt x="2022" y="1"/>
                    <a:pt x="1975" y="7"/>
                    <a:pt x="1931" y="23"/>
                  </a:cubicBezTo>
                  <a:cubicBezTo>
                    <a:pt x="1786" y="74"/>
                    <a:pt x="1693" y="207"/>
                    <a:pt x="1604" y="335"/>
                  </a:cubicBezTo>
                  <a:cubicBezTo>
                    <a:pt x="1588" y="358"/>
                    <a:pt x="1571" y="382"/>
                    <a:pt x="1555" y="404"/>
                  </a:cubicBezTo>
                  <a:cubicBezTo>
                    <a:pt x="1493" y="488"/>
                    <a:pt x="1424" y="555"/>
                    <a:pt x="1355" y="597"/>
                  </a:cubicBezTo>
                  <a:cubicBezTo>
                    <a:pt x="1269" y="650"/>
                    <a:pt x="1182" y="667"/>
                    <a:pt x="1097" y="647"/>
                  </a:cubicBezTo>
                  <a:cubicBezTo>
                    <a:pt x="1079" y="642"/>
                    <a:pt x="1061" y="636"/>
                    <a:pt x="1043" y="630"/>
                  </a:cubicBezTo>
                  <a:cubicBezTo>
                    <a:pt x="1017" y="621"/>
                    <a:pt x="989" y="612"/>
                    <a:pt x="961" y="608"/>
                  </a:cubicBezTo>
                  <a:cubicBezTo>
                    <a:pt x="895" y="600"/>
                    <a:pt x="824" y="627"/>
                    <a:pt x="753" y="688"/>
                  </a:cubicBezTo>
                  <a:cubicBezTo>
                    <a:pt x="690" y="742"/>
                    <a:pt x="641" y="801"/>
                    <a:pt x="603" y="867"/>
                  </a:cubicBezTo>
                  <a:cubicBezTo>
                    <a:pt x="566" y="932"/>
                    <a:pt x="539" y="1005"/>
                    <a:pt x="521" y="1090"/>
                  </a:cubicBezTo>
                  <a:cubicBezTo>
                    <a:pt x="518" y="1107"/>
                    <a:pt x="515" y="1125"/>
                    <a:pt x="513" y="1142"/>
                  </a:cubicBezTo>
                  <a:cubicBezTo>
                    <a:pt x="512" y="1150"/>
                    <a:pt x="510" y="1158"/>
                    <a:pt x="509" y="1167"/>
                  </a:cubicBezTo>
                  <a:cubicBezTo>
                    <a:pt x="495" y="1252"/>
                    <a:pt x="509" y="1390"/>
                    <a:pt x="525" y="1535"/>
                  </a:cubicBezTo>
                  <a:cubicBezTo>
                    <a:pt x="534" y="1615"/>
                    <a:pt x="542" y="1700"/>
                    <a:pt x="539" y="1773"/>
                  </a:cubicBezTo>
                  <a:cubicBezTo>
                    <a:pt x="536" y="1855"/>
                    <a:pt x="519" y="1914"/>
                    <a:pt x="488" y="1954"/>
                  </a:cubicBezTo>
                  <a:cubicBezTo>
                    <a:pt x="462" y="1986"/>
                    <a:pt x="417" y="2006"/>
                    <a:pt x="370" y="2027"/>
                  </a:cubicBezTo>
                  <a:cubicBezTo>
                    <a:pt x="330" y="2045"/>
                    <a:pt x="288" y="2064"/>
                    <a:pt x="258" y="2091"/>
                  </a:cubicBezTo>
                  <a:cubicBezTo>
                    <a:pt x="178" y="2165"/>
                    <a:pt x="115" y="2257"/>
                    <a:pt x="76" y="2356"/>
                  </a:cubicBezTo>
                  <a:cubicBezTo>
                    <a:pt x="12" y="2514"/>
                    <a:pt x="4" y="2691"/>
                    <a:pt x="2" y="2858"/>
                  </a:cubicBezTo>
                  <a:cubicBezTo>
                    <a:pt x="0" y="2936"/>
                    <a:pt x="1" y="3020"/>
                    <a:pt x="8" y="3105"/>
                  </a:cubicBezTo>
                  <a:cubicBezTo>
                    <a:pt x="16" y="3197"/>
                    <a:pt x="31" y="3277"/>
                    <a:pt x="55" y="3350"/>
                  </a:cubicBezTo>
                  <a:cubicBezTo>
                    <a:pt x="77" y="3420"/>
                    <a:pt x="109" y="3489"/>
                    <a:pt x="149" y="3555"/>
                  </a:cubicBezTo>
                  <a:cubicBezTo>
                    <a:pt x="230" y="3687"/>
                    <a:pt x="344" y="3810"/>
                    <a:pt x="488" y="3918"/>
                  </a:cubicBezTo>
                  <a:cubicBezTo>
                    <a:pt x="553" y="3967"/>
                    <a:pt x="625" y="4014"/>
                    <a:pt x="701" y="4056"/>
                  </a:cubicBezTo>
                  <a:cubicBezTo>
                    <a:pt x="773" y="4095"/>
                    <a:pt x="849" y="4132"/>
                    <a:pt x="927" y="4163"/>
                  </a:cubicBezTo>
                  <a:cubicBezTo>
                    <a:pt x="955" y="4174"/>
                    <a:pt x="984" y="4185"/>
                    <a:pt x="1011" y="4196"/>
                  </a:cubicBezTo>
                  <a:cubicBezTo>
                    <a:pt x="1078" y="4221"/>
                    <a:pt x="1147" y="4247"/>
                    <a:pt x="1210" y="4281"/>
                  </a:cubicBezTo>
                  <a:cubicBezTo>
                    <a:pt x="1372" y="4365"/>
                    <a:pt x="1497" y="4488"/>
                    <a:pt x="1617" y="4607"/>
                  </a:cubicBezTo>
                  <a:cubicBezTo>
                    <a:pt x="1642" y="4632"/>
                    <a:pt x="1669" y="4659"/>
                    <a:pt x="1696" y="4684"/>
                  </a:cubicBezTo>
                  <a:cubicBezTo>
                    <a:pt x="1785" y="4770"/>
                    <a:pt x="1863" y="4831"/>
                    <a:pt x="1941" y="4878"/>
                  </a:cubicBezTo>
                  <a:cubicBezTo>
                    <a:pt x="1988" y="4907"/>
                    <a:pt x="2036" y="4930"/>
                    <a:pt x="2083" y="4947"/>
                  </a:cubicBezTo>
                  <a:cubicBezTo>
                    <a:pt x="2135" y="4965"/>
                    <a:pt x="2187" y="4976"/>
                    <a:pt x="2239" y="4981"/>
                  </a:cubicBezTo>
                  <a:cubicBezTo>
                    <a:pt x="2314" y="4987"/>
                    <a:pt x="2389" y="4973"/>
                    <a:pt x="2469" y="4941"/>
                  </a:cubicBezTo>
                  <a:cubicBezTo>
                    <a:pt x="2533" y="4915"/>
                    <a:pt x="2597" y="4877"/>
                    <a:pt x="2671" y="4823"/>
                  </a:cubicBezTo>
                  <a:cubicBezTo>
                    <a:pt x="2703" y="4800"/>
                    <a:pt x="2736" y="4774"/>
                    <a:pt x="2768" y="4748"/>
                  </a:cubicBezTo>
                  <a:cubicBezTo>
                    <a:pt x="2877" y="4660"/>
                    <a:pt x="2982" y="4561"/>
                    <a:pt x="3084" y="4466"/>
                  </a:cubicBezTo>
                  <a:cubicBezTo>
                    <a:pt x="3197" y="4360"/>
                    <a:pt x="3315" y="4250"/>
                    <a:pt x="3440" y="4152"/>
                  </a:cubicBezTo>
                  <a:cubicBezTo>
                    <a:pt x="3513" y="4095"/>
                    <a:pt x="3591" y="4040"/>
                    <a:pt x="3665" y="3988"/>
                  </a:cubicBezTo>
                  <a:cubicBezTo>
                    <a:pt x="3819" y="3880"/>
                    <a:pt x="3977" y="3768"/>
                    <a:pt x="4107" y="3629"/>
                  </a:cubicBezTo>
                  <a:cubicBezTo>
                    <a:pt x="4176" y="3555"/>
                    <a:pt x="4235" y="3473"/>
                    <a:pt x="4285" y="3384"/>
                  </a:cubicBezTo>
                  <a:cubicBezTo>
                    <a:pt x="4334" y="3294"/>
                    <a:pt x="4372" y="3199"/>
                    <a:pt x="4397" y="3102"/>
                  </a:cubicBezTo>
                  <a:cubicBezTo>
                    <a:pt x="4451" y="2895"/>
                    <a:pt x="4444" y="2685"/>
                    <a:pt x="4379" y="2494"/>
                  </a:cubicBezTo>
                  <a:cubicBezTo>
                    <a:pt x="4335" y="2366"/>
                    <a:pt x="4265" y="2245"/>
                    <a:pt x="4198" y="2129"/>
                  </a:cubicBezTo>
                  <a:cubicBezTo>
                    <a:pt x="4178" y="2095"/>
                    <a:pt x="4158" y="2060"/>
                    <a:pt x="4139" y="2025"/>
                  </a:cubicBezTo>
                  <a:cubicBezTo>
                    <a:pt x="4020" y="1812"/>
                    <a:pt x="3934" y="1599"/>
                    <a:pt x="3884" y="1392"/>
                  </a:cubicBezTo>
                  <a:cubicBezTo>
                    <a:pt x="3872" y="1342"/>
                    <a:pt x="3861" y="1290"/>
                    <a:pt x="3849" y="1237"/>
                  </a:cubicBezTo>
                  <a:cubicBezTo>
                    <a:pt x="3847" y="1225"/>
                    <a:pt x="3847" y="1225"/>
                    <a:pt x="3847" y="1225"/>
                  </a:cubicBezTo>
                  <a:cubicBezTo>
                    <a:pt x="3803" y="1014"/>
                    <a:pt x="3757" y="796"/>
                    <a:pt x="3602" y="653"/>
                  </a:cubicBezTo>
                  <a:cubicBezTo>
                    <a:pt x="3535" y="590"/>
                    <a:pt x="3452" y="547"/>
                    <a:pt x="3355" y="526"/>
                  </a:cubicBezTo>
                  <a:cubicBezTo>
                    <a:pt x="3311" y="517"/>
                    <a:pt x="3265" y="512"/>
                    <a:pt x="3218" y="512"/>
                  </a:cubicBezTo>
                  <a:cubicBezTo>
                    <a:pt x="3174" y="512"/>
                    <a:pt x="3129" y="516"/>
                    <a:pt x="3084"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6" name="Freeform 43">
              <a:extLst>
                <a:ext uri="{FF2B5EF4-FFF2-40B4-BE49-F238E27FC236}">
                  <a16:creationId xmlns:a16="http://schemas.microsoft.com/office/drawing/2014/main" id="{3C5B3B99-9BED-41DB-A7B2-7E0A775AF472}"/>
                </a:ext>
              </a:extLst>
            </p:cNvPr>
            <p:cNvSpPr>
              <a:spLocks noEditPoints="1"/>
            </p:cNvSpPr>
            <p:nvPr/>
          </p:nvSpPr>
          <p:spPr bwMode="auto">
            <a:xfrm>
              <a:off x="4049" y="335"/>
              <a:ext cx="3368" cy="3824"/>
            </a:xfrm>
            <a:custGeom>
              <a:avLst/>
              <a:gdLst>
                <a:gd name="T0" fmla="*/ 2117 w 4551"/>
                <a:gd name="T1" fmla="*/ 5122 h 5166"/>
                <a:gd name="T2" fmla="*/ 1727 w 4551"/>
                <a:gd name="T3" fmla="*/ 4835 h 5166"/>
                <a:gd name="T4" fmla="*/ 1243 w 4551"/>
                <a:gd name="T5" fmla="*/ 4401 h 5166"/>
                <a:gd name="T6" fmla="*/ 955 w 4551"/>
                <a:gd name="T7" fmla="*/ 4281 h 5166"/>
                <a:gd name="T8" fmla="*/ 500 w 4551"/>
                <a:gd name="T9" fmla="*/ 4032 h 5166"/>
                <a:gd name="T10" fmla="*/ 53 w 4551"/>
                <a:gd name="T11" fmla="*/ 3450 h 5166"/>
                <a:gd name="T12" fmla="*/ 2 w 4551"/>
                <a:gd name="T13" fmla="*/ 2942 h 5166"/>
                <a:gd name="T14" fmla="*/ 79 w 4551"/>
                <a:gd name="T15" fmla="*/ 2425 h 5166"/>
                <a:gd name="T16" fmla="*/ 385 w 4551"/>
                <a:gd name="T17" fmla="*/ 2087 h 5166"/>
                <a:gd name="T18" fmla="*/ 558 w 4551"/>
                <a:gd name="T19" fmla="*/ 1833 h 5166"/>
                <a:gd name="T20" fmla="*/ 539 w 4551"/>
                <a:gd name="T21" fmla="*/ 1577 h 5166"/>
                <a:gd name="T22" fmla="*/ 515 w 4551"/>
                <a:gd name="T23" fmla="*/ 1194 h 5166"/>
                <a:gd name="T24" fmla="*/ 594 w 4551"/>
                <a:gd name="T25" fmla="*/ 902 h 5166"/>
                <a:gd name="T26" fmla="*/ 837 w 4551"/>
                <a:gd name="T27" fmla="*/ 644 h 5166"/>
                <a:gd name="T28" fmla="*/ 1039 w 4551"/>
                <a:gd name="T29" fmla="*/ 650 h 5166"/>
                <a:gd name="T30" fmla="*/ 1360 w 4551"/>
                <a:gd name="T31" fmla="*/ 619 h 5166"/>
                <a:gd name="T32" fmla="*/ 1615 w 4551"/>
                <a:gd name="T33" fmla="*/ 347 h 5166"/>
                <a:gd name="T34" fmla="*/ 2097 w 4551"/>
                <a:gd name="T35" fmla="*/ 4 h 5166"/>
                <a:gd name="T36" fmla="*/ 2462 w 4551"/>
                <a:gd name="T37" fmla="*/ 234 h 5166"/>
                <a:gd name="T38" fmla="*/ 2629 w 4551"/>
                <a:gd name="T39" fmla="*/ 561 h 5166"/>
                <a:gd name="T40" fmla="*/ 2882 w 4551"/>
                <a:gd name="T41" fmla="*/ 625 h 5166"/>
                <a:gd name="T42" fmla="*/ 3042 w 4551"/>
                <a:gd name="T43" fmla="*/ 592 h 5166"/>
                <a:gd name="T44" fmla="*/ 3411 w 4551"/>
                <a:gd name="T45" fmla="*/ 566 h 5166"/>
                <a:gd name="T46" fmla="*/ 3923 w 4551"/>
                <a:gd name="T47" fmla="*/ 1287 h 5166"/>
                <a:gd name="T48" fmla="*/ 3958 w 4551"/>
                <a:gd name="T49" fmla="*/ 1452 h 5166"/>
                <a:gd name="T50" fmla="*/ 4286 w 4551"/>
                <a:gd name="T51" fmla="*/ 2219 h 5166"/>
                <a:gd name="T52" fmla="*/ 4497 w 4551"/>
                <a:gd name="T53" fmla="*/ 3209 h 5166"/>
                <a:gd name="T54" fmla="*/ 4202 w 4551"/>
                <a:gd name="T55" fmla="*/ 3754 h 5166"/>
                <a:gd name="T56" fmla="*/ 3514 w 4551"/>
                <a:gd name="T57" fmla="*/ 4293 h 5166"/>
                <a:gd name="T58" fmla="*/ 2822 w 4551"/>
                <a:gd name="T59" fmla="*/ 4915 h 5166"/>
                <a:gd name="T60" fmla="*/ 2513 w 4551"/>
                <a:gd name="T61" fmla="*/ 5118 h 5166"/>
                <a:gd name="T62" fmla="*/ 2275 w 4551"/>
                <a:gd name="T63" fmla="*/ 5160 h 5166"/>
                <a:gd name="T64" fmla="*/ 3042 w 4551"/>
                <a:gd name="T65" fmla="*/ 592 h 5166"/>
                <a:gd name="T66" fmla="*/ 2882 w 4551"/>
                <a:gd name="T67" fmla="*/ 626 h 5166"/>
                <a:gd name="T68" fmla="*/ 2628 w 4551"/>
                <a:gd name="T69" fmla="*/ 562 h 5166"/>
                <a:gd name="T70" fmla="*/ 2461 w 4551"/>
                <a:gd name="T71" fmla="*/ 234 h 5166"/>
                <a:gd name="T72" fmla="*/ 2097 w 4551"/>
                <a:gd name="T73" fmla="*/ 5 h 5166"/>
                <a:gd name="T74" fmla="*/ 1615 w 4551"/>
                <a:gd name="T75" fmla="*/ 347 h 5166"/>
                <a:gd name="T76" fmla="*/ 1361 w 4551"/>
                <a:gd name="T77" fmla="*/ 620 h 5166"/>
                <a:gd name="T78" fmla="*/ 1039 w 4551"/>
                <a:gd name="T79" fmla="*/ 651 h 5166"/>
                <a:gd name="T80" fmla="*/ 838 w 4551"/>
                <a:gd name="T81" fmla="*/ 645 h 5166"/>
                <a:gd name="T82" fmla="*/ 594 w 4551"/>
                <a:gd name="T83" fmla="*/ 902 h 5166"/>
                <a:gd name="T84" fmla="*/ 515 w 4551"/>
                <a:gd name="T85" fmla="*/ 1194 h 5166"/>
                <a:gd name="T86" fmla="*/ 540 w 4551"/>
                <a:gd name="T87" fmla="*/ 1577 h 5166"/>
                <a:gd name="T88" fmla="*/ 559 w 4551"/>
                <a:gd name="T89" fmla="*/ 1833 h 5166"/>
                <a:gd name="T90" fmla="*/ 386 w 4551"/>
                <a:gd name="T91" fmla="*/ 2087 h 5166"/>
                <a:gd name="T92" fmla="*/ 79 w 4551"/>
                <a:gd name="T93" fmla="*/ 2425 h 5166"/>
                <a:gd name="T94" fmla="*/ 8 w 4551"/>
                <a:gd name="T95" fmla="*/ 3197 h 5166"/>
                <a:gd name="T96" fmla="*/ 151 w 4551"/>
                <a:gd name="T97" fmla="*/ 3660 h 5166"/>
                <a:gd name="T98" fmla="*/ 721 w 4551"/>
                <a:gd name="T99" fmla="*/ 4172 h 5166"/>
                <a:gd name="T100" fmla="*/ 1031 w 4551"/>
                <a:gd name="T101" fmla="*/ 4309 h 5166"/>
                <a:gd name="T102" fmla="*/ 1652 w 4551"/>
                <a:gd name="T103" fmla="*/ 4754 h 5166"/>
                <a:gd name="T104" fmla="*/ 1973 w 4551"/>
                <a:gd name="T105" fmla="*/ 5047 h 5166"/>
                <a:gd name="T106" fmla="*/ 2275 w 4551"/>
                <a:gd name="T107" fmla="*/ 5159 h 5166"/>
                <a:gd name="T108" fmla="*/ 2721 w 4551"/>
                <a:gd name="T109" fmla="*/ 4993 h 5166"/>
                <a:gd name="T110" fmla="*/ 3138 w 4551"/>
                <a:gd name="T111" fmla="*/ 4627 h 5166"/>
                <a:gd name="T112" fmla="*/ 3749 w 4551"/>
                <a:gd name="T113" fmla="*/ 4120 h 5166"/>
                <a:gd name="T114" fmla="*/ 4383 w 4551"/>
                <a:gd name="T115" fmla="*/ 3501 h 5166"/>
                <a:gd name="T116" fmla="*/ 4470 w 4551"/>
                <a:gd name="T117" fmla="*/ 2580 h 5166"/>
                <a:gd name="T118" fmla="*/ 4217 w 4551"/>
                <a:gd name="T119" fmla="*/ 2102 h 5166"/>
                <a:gd name="T120" fmla="*/ 3923 w 4551"/>
                <a:gd name="T121" fmla="*/ 1292 h 5166"/>
                <a:gd name="T122" fmla="*/ 3669 w 4551"/>
                <a:gd name="T123" fmla="*/ 693 h 5166"/>
                <a:gd name="T124" fmla="*/ 3282 w 4551"/>
                <a:gd name="T125" fmla="*/ 555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1" h="5166">
                  <a:moveTo>
                    <a:pt x="2275" y="5160"/>
                  </a:moveTo>
                  <a:cubicBezTo>
                    <a:pt x="2222" y="5155"/>
                    <a:pt x="2169" y="5142"/>
                    <a:pt x="2117" y="5122"/>
                  </a:cubicBezTo>
                  <a:cubicBezTo>
                    <a:pt x="2069" y="5104"/>
                    <a:pt x="2021" y="5079"/>
                    <a:pt x="1973" y="5047"/>
                  </a:cubicBezTo>
                  <a:cubicBezTo>
                    <a:pt x="1894" y="4996"/>
                    <a:pt x="1816" y="4928"/>
                    <a:pt x="1727" y="4835"/>
                  </a:cubicBezTo>
                  <a:cubicBezTo>
                    <a:pt x="1702" y="4809"/>
                    <a:pt x="1676" y="4781"/>
                    <a:pt x="1652" y="4754"/>
                  </a:cubicBezTo>
                  <a:cubicBezTo>
                    <a:pt x="1532" y="4625"/>
                    <a:pt x="1408" y="4490"/>
                    <a:pt x="1243" y="4401"/>
                  </a:cubicBezTo>
                  <a:cubicBezTo>
                    <a:pt x="1175" y="4365"/>
                    <a:pt x="1101" y="4337"/>
                    <a:pt x="1030" y="4310"/>
                  </a:cubicBezTo>
                  <a:cubicBezTo>
                    <a:pt x="1006" y="4301"/>
                    <a:pt x="980" y="4291"/>
                    <a:pt x="955" y="4281"/>
                  </a:cubicBezTo>
                  <a:cubicBezTo>
                    <a:pt x="874" y="4249"/>
                    <a:pt x="795" y="4213"/>
                    <a:pt x="721" y="4172"/>
                  </a:cubicBezTo>
                  <a:cubicBezTo>
                    <a:pt x="642" y="4130"/>
                    <a:pt x="568" y="4083"/>
                    <a:pt x="500" y="4032"/>
                  </a:cubicBezTo>
                  <a:cubicBezTo>
                    <a:pt x="351" y="3922"/>
                    <a:pt x="233" y="3796"/>
                    <a:pt x="150" y="3660"/>
                  </a:cubicBezTo>
                  <a:cubicBezTo>
                    <a:pt x="109" y="3592"/>
                    <a:pt x="76" y="3521"/>
                    <a:pt x="53" y="3450"/>
                  </a:cubicBezTo>
                  <a:cubicBezTo>
                    <a:pt x="30" y="3374"/>
                    <a:pt x="14" y="3291"/>
                    <a:pt x="7" y="3197"/>
                  </a:cubicBezTo>
                  <a:cubicBezTo>
                    <a:pt x="0" y="3111"/>
                    <a:pt x="1" y="3024"/>
                    <a:pt x="2" y="2942"/>
                  </a:cubicBezTo>
                  <a:cubicBezTo>
                    <a:pt x="4" y="2862"/>
                    <a:pt x="7" y="2769"/>
                    <a:pt x="18" y="2678"/>
                  </a:cubicBezTo>
                  <a:cubicBezTo>
                    <a:pt x="30" y="2581"/>
                    <a:pt x="49" y="2498"/>
                    <a:pt x="79" y="2425"/>
                  </a:cubicBezTo>
                  <a:cubicBezTo>
                    <a:pt x="120" y="2322"/>
                    <a:pt x="185" y="2228"/>
                    <a:pt x="268" y="2152"/>
                  </a:cubicBezTo>
                  <a:cubicBezTo>
                    <a:pt x="299" y="2124"/>
                    <a:pt x="343" y="2105"/>
                    <a:pt x="385" y="2087"/>
                  </a:cubicBezTo>
                  <a:cubicBezTo>
                    <a:pt x="435" y="2066"/>
                    <a:pt x="481" y="2046"/>
                    <a:pt x="507" y="2013"/>
                  </a:cubicBezTo>
                  <a:cubicBezTo>
                    <a:pt x="539" y="1974"/>
                    <a:pt x="556" y="1915"/>
                    <a:pt x="558" y="1833"/>
                  </a:cubicBezTo>
                  <a:cubicBezTo>
                    <a:pt x="560" y="1763"/>
                    <a:pt x="553" y="1686"/>
                    <a:pt x="541" y="1591"/>
                  </a:cubicBezTo>
                  <a:cubicBezTo>
                    <a:pt x="539" y="1577"/>
                    <a:pt x="539" y="1577"/>
                    <a:pt x="539" y="1577"/>
                  </a:cubicBezTo>
                  <a:cubicBezTo>
                    <a:pt x="521" y="1441"/>
                    <a:pt x="503" y="1301"/>
                    <a:pt x="512" y="1216"/>
                  </a:cubicBezTo>
                  <a:cubicBezTo>
                    <a:pt x="513" y="1209"/>
                    <a:pt x="514" y="1201"/>
                    <a:pt x="515" y="1194"/>
                  </a:cubicBezTo>
                  <a:cubicBezTo>
                    <a:pt x="516" y="1175"/>
                    <a:pt x="518" y="1156"/>
                    <a:pt x="521" y="1137"/>
                  </a:cubicBezTo>
                  <a:cubicBezTo>
                    <a:pt x="536" y="1048"/>
                    <a:pt x="559" y="971"/>
                    <a:pt x="594" y="902"/>
                  </a:cubicBezTo>
                  <a:cubicBezTo>
                    <a:pt x="630" y="829"/>
                    <a:pt x="678" y="766"/>
                    <a:pt x="739" y="710"/>
                  </a:cubicBezTo>
                  <a:cubicBezTo>
                    <a:pt x="772" y="681"/>
                    <a:pt x="805" y="659"/>
                    <a:pt x="837" y="644"/>
                  </a:cubicBezTo>
                  <a:cubicBezTo>
                    <a:pt x="877" y="627"/>
                    <a:pt x="916" y="621"/>
                    <a:pt x="954" y="626"/>
                  </a:cubicBezTo>
                  <a:cubicBezTo>
                    <a:pt x="983" y="630"/>
                    <a:pt x="1012" y="640"/>
                    <a:pt x="1039" y="650"/>
                  </a:cubicBezTo>
                  <a:cubicBezTo>
                    <a:pt x="1057" y="656"/>
                    <a:pt x="1076" y="663"/>
                    <a:pt x="1095" y="668"/>
                  </a:cubicBezTo>
                  <a:cubicBezTo>
                    <a:pt x="1182" y="691"/>
                    <a:pt x="1271" y="674"/>
                    <a:pt x="1360" y="619"/>
                  </a:cubicBezTo>
                  <a:cubicBezTo>
                    <a:pt x="1451" y="563"/>
                    <a:pt x="1522" y="479"/>
                    <a:pt x="1565" y="418"/>
                  </a:cubicBezTo>
                  <a:cubicBezTo>
                    <a:pt x="1582" y="395"/>
                    <a:pt x="1598" y="370"/>
                    <a:pt x="1615" y="347"/>
                  </a:cubicBezTo>
                  <a:cubicBezTo>
                    <a:pt x="1706" y="213"/>
                    <a:pt x="1800" y="74"/>
                    <a:pt x="1951" y="22"/>
                  </a:cubicBezTo>
                  <a:cubicBezTo>
                    <a:pt x="1996" y="6"/>
                    <a:pt x="2045" y="0"/>
                    <a:pt x="2097" y="4"/>
                  </a:cubicBezTo>
                  <a:cubicBezTo>
                    <a:pt x="2146" y="7"/>
                    <a:pt x="2195" y="19"/>
                    <a:pt x="2243" y="40"/>
                  </a:cubicBezTo>
                  <a:cubicBezTo>
                    <a:pt x="2339" y="80"/>
                    <a:pt x="2419" y="151"/>
                    <a:pt x="2462" y="234"/>
                  </a:cubicBezTo>
                  <a:cubicBezTo>
                    <a:pt x="2482" y="271"/>
                    <a:pt x="2496" y="312"/>
                    <a:pt x="2509" y="352"/>
                  </a:cubicBezTo>
                  <a:cubicBezTo>
                    <a:pt x="2535" y="427"/>
                    <a:pt x="2562" y="505"/>
                    <a:pt x="2629" y="561"/>
                  </a:cubicBezTo>
                  <a:cubicBezTo>
                    <a:pt x="2661" y="588"/>
                    <a:pt x="2702" y="607"/>
                    <a:pt x="2749" y="618"/>
                  </a:cubicBezTo>
                  <a:cubicBezTo>
                    <a:pt x="2790" y="627"/>
                    <a:pt x="2836" y="630"/>
                    <a:pt x="2882" y="625"/>
                  </a:cubicBezTo>
                  <a:cubicBezTo>
                    <a:pt x="2904" y="623"/>
                    <a:pt x="2928" y="619"/>
                    <a:pt x="2954" y="613"/>
                  </a:cubicBezTo>
                  <a:cubicBezTo>
                    <a:pt x="2984" y="607"/>
                    <a:pt x="3014" y="599"/>
                    <a:pt x="3042" y="592"/>
                  </a:cubicBezTo>
                  <a:cubicBezTo>
                    <a:pt x="3071" y="584"/>
                    <a:pt x="3101" y="576"/>
                    <a:pt x="3130" y="570"/>
                  </a:cubicBezTo>
                  <a:cubicBezTo>
                    <a:pt x="3225" y="550"/>
                    <a:pt x="3323" y="549"/>
                    <a:pt x="3411" y="566"/>
                  </a:cubicBezTo>
                  <a:cubicBezTo>
                    <a:pt x="3512" y="586"/>
                    <a:pt x="3599" y="629"/>
                    <a:pt x="3669" y="693"/>
                  </a:cubicBezTo>
                  <a:cubicBezTo>
                    <a:pt x="3832" y="841"/>
                    <a:pt x="3878" y="1068"/>
                    <a:pt x="3923" y="1287"/>
                  </a:cubicBezTo>
                  <a:cubicBezTo>
                    <a:pt x="3924" y="1292"/>
                    <a:pt x="3924" y="1292"/>
                    <a:pt x="3924" y="1292"/>
                  </a:cubicBezTo>
                  <a:cubicBezTo>
                    <a:pt x="3935" y="1345"/>
                    <a:pt x="3946" y="1399"/>
                    <a:pt x="3958" y="1452"/>
                  </a:cubicBezTo>
                  <a:cubicBezTo>
                    <a:pt x="4009" y="1667"/>
                    <a:pt x="4096" y="1886"/>
                    <a:pt x="4218" y="2101"/>
                  </a:cubicBezTo>
                  <a:cubicBezTo>
                    <a:pt x="4240" y="2141"/>
                    <a:pt x="4264" y="2181"/>
                    <a:pt x="4286" y="2219"/>
                  </a:cubicBezTo>
                  <a:cubicBezTo>
                    <a:pt x="4354" y="2334"/>
                    <a:pt x="4425" y="2453"/>
                    <a:pt x="4471" y="2580"/>
                  </a:cubicBezTo>
                  <a:cubicBezTo>
                    <a:pt x="4542" y="2777"/>
                    <a:pt x="4551" y="2994"/>
                    <a:pt x="4497" y="3209"/>
                  </a:cubicBezTo>
                  <a:cubicBezTo>
                    <a:pt x="4472" y="3310"/>
                    <a:pt x="4434" y="3408"/>
                    <a:pt x="4383" y="3501"/>
                  </a:cubicBezTo>
                  <a:cubicBezTo>
                    <a:pt x="4333" y="3593"/>
                    <a:pt x="4272" y="3678"/>
                    <a:pt x="4202" y="3754"/>
                  </a:cubicBezTo>
                  <a:cubicBezTo>
                    <a:pt x="4069" y="3896"/>
                    <a:pt x="3907" y="4010"/>
                    <a:pt x="3750" y="4121"/>
                  </a:cubicBezTo>
                  <a:cubicBezTo>
                    <a:pt x="3671" y="4176"/>
                    <a:pt x="3590" y="4233"/>
                    <a:pt x="3514" y="4293"/>
                  </a:cubicBezTo>
                  <a:cubicBezTo>
                    <a:pt x="3382" y="4397"/>
                    <a:pt x="3258" y="4514"/>
                    <a:pt x="3138" y="4628"/>
                  </a:cubicBezTo>
                  <a:cubicBezTo>
                    <a:pt x="3036" y="4725"/>
                    <a:pt x="2931" y="4825"/>
                    <a:pt x="2822" y="4915"/>
                  </a:cubicBezTo>
                  <a:cubicBezTo>
                    <a:pt x="2788" y="4943"/>
                    <a:pt x="2754" y="4970"/>
                    <a:pt x="2722" y="4994"/>
                  </a:cubicBezTo>
                  <a:cubicBezTo>
                    <a:pt x="2645" y="5051"/>
                    <a:pt x="2579" y="5091"/>
                    <a:pt x="2513" y="5118"/>
                  </a:cubicBezTo>
                  <a:cubicBezTo>
                    <a:pt x="2445" y="5147"/>
                    <a:pt x="2379" y="5161"/>
                    <a:pt x="2314" y="5161"/>
                  </a:cubicBezTo>
                  <a:cubicBezTo>
                    <a:pt x="2301" y="5161"/>
                    <a:pt x="2288" y="5161"/>
                    <a:pt x="2275" y="5160"/>
                  </a:cubicBezTo>
                  <a:moveTo>
                    <a:pt x="3131" y="571"/>
                  </a:moveTo>
                  <a:cubicBezTo>
                    <a:pt x="3101" y="577"/>
                    <a:pt x="3071" y="585"/>
                    <a:pt x="3042" y="592"/>
                  </a:cubicBezTo>
                  <a:cubicBezTo>
                    <a:pt x="3014" y="600"/>
                    <a:pt x="2984" y="608"/>
                    <a:pt x="2954" y="614"/>
                  </a:cubicBezTo>
                  <a:cubicBezTo>
                    <a:pt x="2928" y="620"/>
                    <a:pt x="2904" y="623"/>
                    <a:pt x="2882" y="626"/>
                  </a:cubicBezTo>
                  <a:cubicBezTo>
                    <a:pt x="2836" y="630"/>
                    <a:pt x="2790" y="628"/>
                    <a:pt x="2749" y="619"/>
                  </a:cubicBezTo>
                  <a:cubicBezTo>
                    <a:pt x="2702" y="608"/>
                    <a:pt x="2661" y="589"/>
                    <a:pt x="2628" y="562"/>
                  </a:cubicBezTo>
                  <a:cubicBezTo>
                    <a:pt x="2562" y="506"/>
                    <a:pt x="2535" y="428"/>
                    <a:pt x="2509" y="352"/>
                  </a:cubicBezTo>
                  <a:cubicBezTo>
                    <a:pt x="2495" y="312"/>
                    <a:pt x="2481" y="272"/>
                    <a:pt x="2461" y="234"/>
                  </a:cubicBezTo>
                  <a:cubicBezTo>
                    <a:pt x="2418" y="152"/>
                    <a:pt x="2338" y="81"/>
                    <a:pt x="2242" y="40"/>
                  </a:cubicBezTo>
                  <a:cubicBezTo>
                    <a:pt x="2195" y="20"/>
                    <a:pt x="2146" y="8"/>
                    <a:pt x="2097" y="5"/>
                  </a:cubicBezTo>
                  <a:cubicBezTo>
                    <a:pt x="2046" y="1"/>
                    <a:pt x="1997" y="7"/>
                    <a:pt x="1952" y="23"/>
                  </a:cubicBezTo>
                  <a:cubicBezTo>
                    <a:pt x="1801" y="75"/>
                    <a:pt x="1706" y="213"/>
                    <a:pt x="1615" y="347"/>
                  </a:cubicBezTo>
                  <a:cubicBezTo>
                    <a:pt x="1599" y="371"/>
                    <a:pt x="1582" y="395"/>
                    <a:pt x="1565" y="419"/>
                  </a:cubicBezTo>
                  <a:cubicBezTo>
                    <a:pt x="1487" y="529"/>
                    <a:pt x="1411" y="589"/>
                    <a:pt x="1361" y="620"/>
                  </a:cubicBezTo>
                  <a:cubicBezTo>
                    <a:pt x="1272" y="675"/>
                    <a:pt x="1182" y="691"/>
                    <a:pt x="1095" y="669"/>
                  </a:cubicBezTo>
                  <a:cubicBezTo>
                    <a:pt x="1076" y="664"/>
                    <a:pt x="1057" y="657"/>
                    <a:pt x="1039" y="651"/>
                  </a:cubicBezTo>
                  <a:cubicBezTo>
                    <a:pt x="1011" y="641"/>
                    <a:pt x="983" y="631"/>
                    <a:pt x="954" y="627"/>
                  </a:cubicBezTo>
                  <a:cubicBezTo>
                    <a:pt x="916" y="622"/>
                    <a:pt x="877" y="628"/>
                    <a:pt x="838" y="645"/>
                  </a:cubicBezTo>
                  <a:cubicBezTo>
                    <a:pt x="805" y="659"/>
                    <a:pt x="772" y="681"/>
                    <a:pt x="740" y="711"/>
                  </a:cubicBezTo>
                  <a:cubicBezTo>
                    <a:pt x="678" y="766"/>
                    <a:pt x="631" y="829"/>
                    <a:pt x="594" y="902"/>
                  </a:cubicBezTo>
                  <a:cubicBezTo>
                    <a:pt x="560" y="971"/>
                    <a:pt x="537" y="1048"/>
                    <a:pt x="522" y="1137"/>
                  </a:cubicBezTo>
                  <a:cubicBezTo>
                    <a:pt x="519" y="1156"/>
                    <a:pt x="517" y="1175"/>
                    <a:pt x="515" y="1194"/>
                  </a:cubicBezTo>
                  <a:cubicBezTo>
                    <a:pt x="515" y="1201"/>
                    <a:pt x="514" y="1209"/>
                    <a:pt x="513" y="1216"/>
                  </a:cubicBezTo>
                  <a:cubicBezTo>
                    <a:pt x="504" y="1301"/>
                    <a:pt x="522" y="1441"/>
                    <a:pt x="540" y="1577"/>
                  </a:cubicBezTo>
                  <a:cubicBezTo>
                    <a:pt x="541" y="1591"/>
                    <a:pt x="541" y="1591"/>
                    <a:pt x="541" y="1591"/>
                  </a:cubicBezTo>
                  <a:cubicBezTo>
                    <a:pt x="554" y="1686"/>
                    <a:pt x="561" y="1763"/>
                    <a:pt x="559" y="1833"/>
                  </a:cubicBezTo>
                  <a:cubicBezTo>
                    <a:pt x="557" y="1916"/>
                    <a:pt x="540" y="1975"/>
                    <a:pt x="508" y="2014"/>
                  </a:cubicBezTo>
                  <a:cubicBezTo>
                    <a:pt x="481" y="2047"/>
                    <a:pt x="435" y="2066"/>
                    <a:pt x="386" y="2087"/>
                  </a:cubicBezTo>
                  <a:cubicBezTo>
                    <a:pt x="343" y="2106"/>
                    <a:pt x="299" y="2125"/>
                    <a:pt x="268" y="2153"/>
                  </a:cubicBezTo>
                  <a:cubicBezTo>
                    <a:pt x="186" y="2228"/>
                    <a:pt x="120" y="2323"/>
                    <a:pt x="79" y="2425"/>
                  </a:cubicBezTo>
                  <a:cubicBezTo>
                    <a:pt x="16" y="2585"/>
                    <a:pt x="7" y="2761"/>
                    <a:pt x="3" y="2942"/>
                  </a:cubicBezTo>
                  <a:cubicBezTo>
                    <a:pt x="2" y="3024"/>
                    <a:pt x="1" y="3111"/>
                    <a:pt x="8" y="3197"/>
                  </a:cubicBezTo>
                  <a:cubicBezTo>
                    <a:pt x="15" y="3291"/>
                    <a:pt x="30" y="3374"/>
                    <a:pt x="54" y="3449"/>
                  </a:cubicBezTo>
                  <a:cubicBezTo>
                    <a:pt x="77" y="3521"/>
                    <a:pt x="110" y="3592"/>
                    <a:pt x="151" y="3660"/>
                  </a:cubicBezTo>
                  <a:cubicBezTo>
                    <a:pt x="234" y="3796"/>
                    <a:pt x="351" y="3921"/>
                    <a:pt x="501" y="4032"/>
                  </a:cubicBezTo>
                  <a:cubicBezTo>
                    <a:pt x="569" y="4082"/>
                    <a:pt x="643" y="4129"/>
                    <a:pt x="721" y="4172"/>
                  </a:cubicBezTo>
                  <a:cubicBezTo>
                    <a:pt x="796" y="4212"/>
                    <a:pt x="874" y="4249"/>
                    <a:pt x="955" y="4281"/>
                  </a:cubicBezTo>
                  <a:cubicBezTo>
                    <a:pt x="980" y="4290"/>
                    <a:pt x="1006" y="4300"/>
                    <a:pt x="1031" y="4309"/>
                  </a:cubicBezTo>
                  <a:cubicBezTo>
                    <a:pt x="1102" y="4336"/>
                    <a:pt x="1175" y="4364"/>
                    <a:pt x="1243" y="4401"/>
                  </a:cubicBezTo>
                  <a:cubicBezTo>
                    <a:pt x="1408" y="4490"/>
                    <a:pt x="1532" y="4624"/>
                    <a:pt x="1652" y="4754"/>
                  </a:cubicBezTo>
                  <a:cubicBezTo>
                    <a:pt x="1677" y="4781"/>
                    <a:pt x="1702" y="4808"/>
                    <a:pt x="1727" y="4834"/>
                  </a:cubicBezTo>
                  <a:cubicBezTo>
                    <a:pt x="1816" y="4927"/>
                    <a:pt x="1894" y="4995"/>
                    <a:pt x="1973" y="5047"/>
                  </a:cubicBezTo>
                  <a:cubicBezTo>
                    <a:pt x="2021" y="5078"/>
                    <a:pt x="2070" y="5103"/>
                    <a:pt x="2117" y="5121"/>
                  </a:cubicBezTo>
                  <a:cubicBezTo>
                    <a:pt x="2169" y="5142"/>
                    <a:pt x="2222" y="5154"/>
                    <a:pt x="2275" y="5159"/>
                  </a:cubicBezTo>
                  <a:cubicBezTo>
                    <a:pt x="2353" y="5166"/>
                    <a:pt x="2430" y="5152"/>
                    <a:pt x="2513" y="5118"/>
                  </a:cubicBezTo>
                  <a:cubicBezTo>
                    <a:pt x="2578" y="5090"/>
                    <a:pt x="2645" y="5051"/>
                    <a:pt x="2721" y="4993"/>
                  </a:cubicBezTo>
                  <a:cubicBezTo>
                    <a:pt x="2754" y="4969"/>
                    <a:pt x="2787" y="4942"/>
                    <a:pt x="2821" y="4915"/>
                  </a:cubicBezTo>
                  <a:cubicBezTo>
                    <a:pt x="2931" y="4824"/>
                    <a:pt x="3036" y="4724"/>
                    <a:pt x="3138" y="4627"/>
                  </a:cubicBezTo>
                  <a:cubicBezTo>
                    <a:pt x="3257" y="4514"/>
                    <a:pt x="3381" y="4396"/>
                    <a:pt x="3513" y="4292"/>
                  </a:cubicBezTo>
                  <a:cubicBezTo>
                    <a:pt x="3590" y="4232"/>
                    <a:pt x="3671" y="4175"/>
                    <a:pt x="3749" y="4120"/>
                  </a:cubicBezTo>
                  <a:cubicBezTo>
                    <a:pt x="3906" y="4010"/>
                    <a:pt x="4069" y="3896"/>
                    <a:pt x="4201" y="3753"/>
                  </a:cubicBezTo>
                  <a:cubicBezTo>
                    <a:pt x="4271" y="3678"/>
                    <a:pt x="4332" y="3593"/>
                    <a:pt x="4383" y="3501"/>
                  </a:cubicBezTo>
                  <a:cubicBezTo>
                    <a:pt x="4433" y="3408"/>
                    <a:pt x="4472" y="3310"/>
                    <a:pt x="4497" y="3209"/>
                  </a:cubicBezTo>
                  <a:cubicBezTo>
                    <a:pt x="4550" y="2994"/>
                    <a:pt x="4541" y="2777"/>
                    <a:pt x="4470" y="2580"/>
                  </a:cubicBezTo>
                  <a:cubicBezTo>
                    <a:pt x="4424" y="2454"/>
                    <a:pt x="4354" y="2335"/>
                    <a:pt x="4286" y="2220"/>
                  </a:cubicBezTo>
                  <a:cubicBezTo>
                    <a:pt x="4263" y="2181"/>
                    <a:pt x="4239" y="2141"/>
                    <a:pt x="4217" y="2102"/>
                  </a:cubicBezTo>
                  <a:cubicBezTo>
                    <a:pt x="4096" y="1886"/>
                    <a:pt x="4008" y="1668"/>
                    <a:pt x="3957" y="1452"/>
                  </a:cubicBezTo>
                  <a:cubicBezTo>
                    <a:pt x="3945" y="1399"/>
                    <a:pt x="3934" y="1345"/>
                    <a:pt x="3923" y="1292"/>
                  </a:cubicBezTo>
                  <a:cubicBezTo>
                    <a:pt x="3922" y="1288"/>
                    <a:pt x="3922" y="1288"/>
                    <a:pt x="3922" y="1288"/>
                  </a:cubicBezTo>
                  <a:cubicBezTo>
                    <a:pt x="3878" y="1068"/>
                    <a:pt x="3831" y="842"/>
                    <a:pt x="3669" y="693"/>
                  </a:cubicBezTo>
                  <a:cubicBezTo>
                    <a:pt x="3598" y="629"/>
                    <a:pt x="3512" y="587"/>
                    <a:pt x="3411" y="567"/>
                  </a:cubicBezTo>
                  <a:cubicBezTo>
                    <a:pt x="3370" y="559"/>
                    <a:pt x="3326" y="555"/>
                    <a:pt x="3282" y="555"/>
                  </a:cubicBezTo>
                  <a:cubicBezTo>
                    <a:pt x="3232" y="555"/>
                    <a:pt x="3181" y="560"/>
                    <a:pt x="3131" y="57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7" name="Freeform 44">
              <a:extLst>
                <a:ext uri="{FF2B5EF4-FFF2-40B4-BE49-F238E27FC236}">
                  <a16:creationId xmlns:a16="http://schemas.microsoft.com/office/drawing/2014/main" id="{E0C0E13E-FDA1-4FC7-B5C7-1F498D02516E}"/>
                </a:ext>
              </a:extLst>
            </p:cNvPr>
            <p:cNvSpPr>
              <a:spLocks noEditPoints="1"/>
            </p:cNvSpPr>
            <p:nvPr/>
          </p:nvSpPr>
          <p:spPr bwMode="auto">
            <a:xfrm>
              <a:off x="4014" y="264"/>
              <a:ext cx="3442" cy="3955"/>
            </a:xfrm>
            <a:custGeom>
              <a:avLst/>
              <a:gdLst>
                <a:gd name="T0" fmla="*/ 2005 w 4650"/>
                <a:gd name="T1" fmla="*/ 5215 h 5344"/>
                <a:gd name="T2" fmla="*/ 1275 w 4650"/>
                <a:gd name="T3" fmla="*/ 4520 h 5344"/>
                <a:gd name="T4" fmla="*/ 742 w 4650"/>
                <a:gd name="T5" fmla="*/ 4288 h 5344"/>
                <a:gd name="T6" fmla="*/ 53 w 4650"/>
                <a:gd name="T7" fmla="*/ 3548 h 5344"/>
                <a:gd name="T8" fmla="*/ 83 w 4650"/>
                <a:gd name="T9" fmla="*/ 2494 h 5344"/>
                <a:gd name="T10" fmla="*/ 528 w 4650"/>
                <a:gd name="T11" fmla="*/ 2073 h 5344"/>
                <a:gd name="T12" fmla="*/ 549 w 4650"/>
                <a:gd name="T13" fmla="*/ 1588 h 5344"/>
                <a:gd name="T14" fmla="*/ 522 w 4650"/>
                <a:gd name="T15" fmla="*/ 1184 h 5344"/>
                <a:gd name="T16" fmla="*/ 1035 w 4650"/>
                <a:gd name="T17" fmla="*/ 670 h 5344"/>
                <a:gd name="T18" fmla="*/ 1576 w 4650"/>
                <a:gd name="T19" fmla="*/ 432 h 5344"/>
                <a:gd name="T20" fmla="*/ 2122 w 4650"/>
                <a:gd name="T21" fmla="*/ 4 h 5344"/>
                <a:gd name="T22" fmla="*/ 2543 w 4650"/>
                <a:gd name="T23" fmla="*/ 382 h 5344"/>
                <a:gd name="T24" fmla="*/ 2785 w 4650"/>
                <a:gd name="T25" fmla="*/ 667 h 5344"/>
                <a:gd name="T26" fmla="*/ 3089 w 4650"/>
                <a:gd name="T27" fmla="*/ 638 h 5344"/>
                <a:gd name="T28" fmla="*/ 3735 w 4650"/>
                <a:gd name="T29" fmla="*/ 733 h 5344"/>
                <a:gd name="T30" fmla="*/ 3998 w 4650"/>
                <a:gd name="T31" fmla="*/ 1346 h 5344"/>
                <a:gd name="T32" fmla="*/ 4139 w 4650"/>
                <a:gd name="T33" fmla="*/ 1851 h 5344"/>
                <a:gd name="T34" fmla="*/ 4562 w 4650"/>
                <a:gd name="T35" fmla="*/ 2666 h 5344"/>
                <a:gd name="T36" fmla="*/ 4296 w 4650"/>
                <a:gd name="T37" fmla="*/ 3877 h 5344"/>
                <a:gd name="T38" fmla="*/ 3193 w 4650"/>
                <a:gd name="T39" fmla="*/ 4788 h 5344"/>
                <a:gd name="T40" fmla="*/ 2557 w 4650"/>
                <a:gd name="T41" fmla="*/ 5295 h 5344"/>
                <a:gd name="T42" fmla="*/ 3177 w 4650"/>
                <a:gd name="T43" fmla="*/ 616 h 5344"/>
                <a:gd name="T44" fmla="*/ 2922 w 4650"/>
                <a:gd name="T45" fmla="*/ 676 h 5344"/>
                <a:gd name="T46" fmla="*/ 2586 w 4650"/>
                <a:gd name="T47" fmla="*/ 503 h 5344"/>
                <a:gd name="T48" fmla="*/ 2273 w 4650"/>
                <a:gd name="T49" fmla="*/ 45 h 5344"/>
                <a:gd name="T50" fmla="*/ 1627 w 4650"/>
                <a:gd name="T51" fmla="*/ 358 h 5344"/>
                <a:gd name="T52" fmla="*/ 1092 w 4650"/>
                <a:gd name="T53" fmla="*/ 690 h 5344"/>
                <a:gd name="T54" fmla="*/ 919 w 4650"/>
                <a:gd name="T55" fmla="*/ 643 h 5344"/>
                <a:gd name="T56" fmla="*/ 518 w 4650"/>
                <a:gd name="T57" fmla="*/ 1248 h 5344"/>
                <a:gd name="T58" fmla="*/ 558 w 4650"/>
                <a:gd name="T59" fmla="*/ 1646 h 5344"/>
                <a:gd name="T60" fmla="*/ 402 w 4650"/>
                <a:gd name="T61" fmla="*/ 2147 h 5344"/>
                <a:gd name="T62" fmla="*/ 21 w 4650"/>
                <a:gd name="T63" fmla="*/ 2754 h 5344"/>
                <a:gd name="T64" fmla="*/ 152 w 4650"/>
                <a:gd name="T65" fmla="*/ 3764 h 5344"/>
                <a:gd name="T66" fmla="*/ 984 w 4650"/>
                <a:gd name="T67" fmla="*/ 4397 h 5344"/>
                <a:gd name="T68" fmla="*/ 1687 w 4650"/>
                <a:gd name="T69" fmla="*/ 4900 h 5344"/>
                <a:gd name="T70" fmla="*/ 2151 w 4650"/>
                <a:gd name="T71" fmla="*/ 5296 h 5344"/>
                <a:gd name="T72" fmla="*/ 2772 w 4650"/>
                <a:gd name="T73" fmla="*/ 5163 h 5344"/>
                <a:gd name="T74" fmla="*/ 3587 w 4650"/>
                <a:gd name="T75" fmla="*/ 4432 h 5344"/>
                <a:gd name="T76" fmla="*/ 4481 w 4650"/>
                <a:gd name="T77" fmla="*/ 3617 h 5344"/>
                <a:gd name="T78" fmla="*/ 4374 w 4650"/>
                <a:gd name="T79" fmla="*/ 2309 h 5344"/>
                <a:gd name="T80" fmla="*/ 4031 w 4650"/>
                <a:gd name="T81" fmla="*/ 1510 h 5344"/>
                <a:gd name="T82" fmla="*/ 3913 w 4650"/>
                <a:gd name="T83" fmla="*/ 1012 h 5344"/>
                <a:gd name="T84" fmla="*/ 3467 w 4650"/>
                <a:gd name="T85" fmla="*/ 607 h 5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50" h="5344">
                  <a:moveTo>
                    <a:pt x="2311" y="5337"/>
                  </a:moveTo>
                  <a:cubicBezTo>
                    <a:pt x="2258" y="5332"/>
                    <a:pt x="2204" y="5318"/>
                    <a:pt x="2151" y="5296"/>
                  </a:cubicBezTo>
                  <a:cubicBezTo>
                    <a:pt x="2103" y="5276"/>
                    <a:pt x="2054" y="5249"/>
                    <a:pt x="2005" y="5215"/>
                  </a:cubicBezTo>
                  <a:cubicBezTo>
                    <a:pt x="1926" y="5159"/>
                    <a:pt x="1846" y="5084"/>
                    <a:pt x="1759" y="4985"/>
                  </a:cubicBezTo>
                  <a:cubicBezTo>
                    <a:pt x="1735" y="4957"/>
                    <a:pt x="1710" y="4928"/>
                    <a:pt x="1687" y="4901"/>
                  </a:cubicBezTo>
                  <a:cubicBezTo>
                    <a:pt x="1567" y="4760"/>
                    <a:pt x="1443" y="4614"/>
                    <a:pt x="1275" y="4520"/>
                  </a:cubicBezTo>
                  <a:cubicBezTo>
                    <a:pt x="1204" y="4480"/>
                    <a:pt x="1126" y="4451"/>
                    <a:pt x="1051" y="4423"/>
                  </a:cubicBezTo>
                  <a:cubicBezTo>
                    <a:pt x="1029" y="4415"/>
                    <a:pt x="1006" y="4407"/>
                    <a:pt x="983" y="4398"/>
                  </a:cubicBezTo>
                  <a:cubicBezTo>
                    <a:pt x="900" y="4366"/>
                    <a:pt x="819" y="4329"/>
                    <a:pt x="742" y="4288"/>
                  </a:cubicBezTo>
                  <a:cubicBezTo>
                    <a:pt x="660" y="4244"/>
                    <a:pt x="584" y="4197"/>
                    <a:pt x="514" y="4145"/>
                  </a:cubicBezTo>
                  <a:cubicBezTo>
                    <a:pt x="358" y="4032"/>
                    <a:pt x="237" y="3904"/>
                    <a:pt x="152" y="3765"/>
                  </a:cubicBezTo>
                  <a:cubicBezTo>
                    <a:pt x="109" y="3695"/>
                    <a:pt x="76" y="3622"/>
                    <a:pt x="53" y="3548"/>
                  </a:cubicBezTo>
                  <a:cubicBezTo>
                    <a:pt x="1" y="3379"/>
                    <a:pt x="0" y="3205"/>
                    <a:pt x="4" y="3025"/>
                  </a:cubicBezTo>
                  <a:cubicBezTo>
                    <a:pt x="7" y="2938"/>
                    <a:pt x="10" y="2845"/>
                    <a:pt x="21" y="2754"/>
                  </a:cubicBezTo>
                  <a:cubicBezTo>
                    <a:pt x="33" y="2654"/>
                    <a:pt x="53" y="2569"/>
                    <a:pt x="83" y="2494"/>
                  </a:cubicBezTo>
                  <a:cubicBezTo>
                    <a:pt x="125" y="2387"/>
                    <a:pt x="192" y="2290"/>
                    <a:pt x="278" y="2213"/>
                  </a:cubicBezTo>
                  <a:cubicBezTo>
                    <a:pt x="310" y="2184"/>
                    <a:pt x="357" y="2165"/>
                    <a:pt x="401" y="2146"/>
                  </a:cubicBezTo>
                  <a:cubicBezTo>
                    <a:pt x="452" y="2125"/>
                    <a:pt x="501" y="2106"/>
                    <a:pt x="528" y="2073"/>
                  </a:cubicBezTo>
                  <a:cubicBezTo>
                    <a:pt x="560" y="2034"/>
                    <a:pt x="576" y="1975"/>
                    <a:pt x="578" y="1892"/>
                  </a:cubicBezTo>
                  <a:cubicBezTo>
                    <a:pt x="580" y="1814"/>
                    <a:pt x="569" y="1724"/>
                    <a:pt x="557" y="1646"/>
                  </a:cubicBezTo>
                  <a:cubicBezTo>
                    <a:pt x="554" y="1627"/>
                    <a:pt x="551" y="1607"/>
                    <a:pt x="549" y="1588"/>
                  </a:cubicBezTo>
                  <a:cubicBezTo>
                    <a:pt x="530" y="1461"/>
                    <a:pt x="512" y="1342"/>
                    <a:pt x="516" y="1265"/>
                  </a:cubicBezTo>
                  <a:cubicBezTo>
                    <a:pt x="517" y="1260"/>
                    <a:pt x="517" y="1254"/>
                    <a:pt x="518" y="1248"/>
                  </a:cubicBezTo>
                  <a:cubicBezTo>
                    <a:pt x="519" y="1227"/>
                    <a:pt x="520" y="1205"/>
                    <a:pt x="522" y="1184"/>
                  </a:cubicBezTo>
                  <a:cubicBezTo>
                    <a:pt x="545" y="990"/>
                    <a:pt x="611" y="842"/>
                    <a:pt x="727" y="732"/>
                  </a:cubicBezTo>
                  <a:cubicBezTo>
                    <a:pt x="776" y="684"/>
                    <a:pt x="855" y="630"/>
                    <a:pt x="948" y="644"/>
                  </a:cubicBezTo>
                  <a:cubicBezTo>
                    <a:pt x="977" y="648"/>
                    <a:pt x="1007" y="659"/>
                    <a:pt x="1035" y="670"/>
                  </a:cubicBezTo>
                  <a:cubicBezTo>
                    <a:pt x="1054" y="677"/>
                    <a:pt x="1073" y="684"/>
                    <a:pt x="1093" y="690"/>
                  </a:cubicBezTo>
                  <a:cubicBezTo>
                    <a:pt x="1183" y="714"/>
                    <a:pt x="1275" y="698"/>
                    <a:pt x="1366" y="641"/>
                  </a:cubicBezTo>
                  <a:cubicBezTo>
                    <a:pt x="1460" y="583"/>
                    <a:pt x="1532" y="495"/>
                    <a:pt x="1576" y="432"/>
                  </a:cubicBezTo>
                  <a:cubicBezTo>
                    <a:pt x="1593" y="408"/>
                    <a:pt x="1610" y="382"/>
                    <a:pt x="1626" y="358"/>
                  </a:cubicBezTo>
                  <a:cubicBezTo>
                    <a:pt x="1719" y="218"/>
                    <a:pt x="1815" y="74"/>
                    <a:pt x="1972" y="21"/>
                  </a:cubicBezTo>
                  <a:cubicBezTo>
                    <a:pt x="2019" y="5"/>
                    <a:pt x="2069" y="0"/>
                    <a:pt x="2122" y="4"/>
                  </a:cubicBezTo>
                  <a:cubicBezTo>
                    <a:pt x="2173" y="9"/>
                    <a:pt x="2224" y="22"/>
                    <a:pt x="2273" y="45"/>
                  </a:cubicBezTo>
                  <a:cubicBezTo>
                    <a:pt x="2372" y="90"/>
                    <a:pt x="2454" y="167"/>
                    <a:pt x="2497" y="255"/>
                  </a:cubicBezTo>
                  <a:cubicBezTo>
                    <a:pt x="2516" y="295"/>
                    <a:pt x="2530" y="339"/>
                    <a:pt x="2543" y="382"/>
                  </a:cubicBezTo>
                  <a:cubicBezTo>
                    <a:pt x="2556" y="422"/>
                    <a:pt x="2569" y="464"/>
                    <a:pt x="2587" y="503"/>
                  </a:cubicBezTo>
                  <a:cubicBezTo>
                    <a:pt x="2607" y="546"/>
                    <a:pt x="2631" y="579"/>
                    <a:pt x="2662" y="606"/>
                  </a:cubicBezTo>
                  <a:cubicBezTo>
                    <a:pt x="2695" y="635"/>
                    <a:pt x="2737" y="656"/>
                    <a:pt x="2785" y="667"/>
                  </a:cubicBezTo>
                  <a:cubicBezTo>
                    <a:pt x="2827" y="677"/>
                    <a:pt x="2875" y="680"/>
                    <a:pt x="2922" y="675"/>
                  </a:cubicBezTo>
                  <a:cubicBezTo>
                    <a:pt x="2945" y="672"/>
                    <a:pt x="2969" y="668"/>
                    <a:pt x="2996" y="662"/>
                  </a:cubicBezTo>
                  <a:cubicBezTo>
                    <a:pt x="3028" y="655"/>
                    <a:pt x="3059" y="646"/>
                    <a:pt x="3089" y="638"/>
                  </a:cubicBezTo>
                  <a:cubicBezTo>
                    <a:pt x="3118" y="630"/>
                    <a:pt x="3148" y="622"/>
                    <a:pt x="3177" y="615"/>
                  </a:cubicBezTo>
                  <a:cubicBezTo>
                    <a:pt x="3275" y="593"/>
                    <a:pt x="3376" y="590"/>
                    <a:pt x="3467" y="606"/>
                  </a:cubicBezTo>
                  <a:cubicBezTo>
                    <a:pt x="3572" y="625"/>
                    <a:pt x="3662" y="668"/>
                    <a:pt x="3735" y="733"/>
                  </a:cubicBezTo>
                  <a:cubicBezTo>
                    <a:pt x="3776" y="769"/>
                    <a:pt x="3811" y="811"/>
                    <a:pt x="3842" y="861"/>
                  </a:cubicBezTo>
                  <a:cubicBezTo>
                    <a:pt x="3869" y="905"/>
                    <a:pt x="3893" y="954"/>
                    <a:pt x="3914" y="1011"/>
                  </a:cubicBezTo>
                  <a:cubicBezTo>
                    <a:pt x="3953" y="1118"/>
                    <a:pt x="3976" y="1234"/>
                    <a:pt x="3998" y="1346"/>
                  </a:cubicBezTo>
                  <a:cubicBezTo>
                    <a:pt x="3999" y="1352"/>
                    <a:pt x="3999" y="1352"/>
                    <a:pt x="3999" y="1352"/>
                  </a:cubicBezTo>
                  <a:cubicBezTo>
                    <a:pt x="4009" y="1405"/>
                    <a:pt x="4020" y="1459"/>
                    <a:pt x="4032" y="1510"/>
                  </a:cubicBezTo>
                  <a:cubicBezTo>
                    <a:pt x="4058" y="1623"/>
                    <a:pt x="4094" y="1738"/>
                    <a:pt x="4139" y="1851"/>
                  </a:cubicBezTo>
                  <a:cubicBezTo>
                    <a:pt x="4183" y="1961"/>
                    <a:pt x="4236" y="2071"/>
                    <a:pt x="4296" y="2177"/>
                  </a:cubicBezTo>
                  <a:cubicBezTo>
                    <a:pt x="4321" y="2221"/>
                    <a:pt x="4348" y="2265"/>
                    <a:pt x="4374" y="2308"/>
                  </a:cubicBezTo>
                  <a:cubicBezTo>
                    <a:pt x="4443" y="2422"/>
                    <a:pt x="4514" y="2540"/>
                    <a:pt x="4562" y="2666"/>
                  </a:cubicBezTo>
                  <a:cubicBezTo>
                    <a:pt x="4638" y="2868"/>
                    <a:pt x="4650" y="3093"/>
                    <a:pt x="4597" y="3315"/>
                  </a:cubicBezTo>
                  <a:cubicBezTo>
                    <a:pt x="4572" y="3419"/>
                    <a:pt x="4533" y="3521"/>
                    <a:pt x="4481" y="3617"/>
                  </a:cubicBezTo>
                  <a:cubicBezTo>
                    <a:pt x="4430" y="3712"/>
                    <a:pt x="4368" y="3800"/>
                    <a:pt x="4296" y="3877"/>
                  </a:cubicBezTo>
                  <a:cubicBezTo>
                    <a:pt x="4160" y="4023"/>
                    <a:pt x="3994" y="4140"/>
                    <a:pt x="3834" y="4253"/>
                  </a:cubicBezTo>
                  <a:cubicBezTo>
                    <a:pt x="3752" y="4310"/>
                    <a:pt x="3667" y="4370"/>
                    <a:pt x="3587" y="4433"/>
                  </a:cubicBezTo>
                  <a:cubicBezTo>
                    <a:pt x="3448" y="4542"/>
                    <a:pt x="3318" y="4667"/>
                    <a:pt x="3193" y="4788"/>
                  </a:cubicBezTo>
                  <a:cubicBezTo>
                    <a:pt x="3090" y="4887"/>
                    <a:pt x="2985" y="4989"/>
                    <a:pt x="2875" y="5081"/>
                  </a:cubicBezTo>
                  <a:cubicBezTo>
                    <a:pt x="2840" y="5110"/>
                    <a:pt x="2806" y="5138"/>
                    <a:pt x="2772" y="5164"/>
                  </a:cubicBezTo>
                  <a:cubicBezTo>
                    <a:pt x="2693" y="5224"/>
                    <a:pt x="2625" y="5266"/>
                    <a:pt x="2557" y="5295"/>
                  </a:cubicBezTo>
                  <a:cubicBezTo>
                    <a:pt x="2487" y="5325"/>
                    <a:pt x="2420" y="5339"/>
                    <a:pt x="2354" y="5339"/>
                  </a:cubicBezTo>
                  <a:cubicBezTo>
                    <a:pt x="2340" y="5339"/>
                    <a:pt x="2325" y="5339"/>
                    <a:pt x="2311" y="5337"/>
                  </a:cubicBezTo>
                  <a:moveTo>
                    <a:pt x="3177" y="616"/>
                  </a:moveTo>
                  <a:cubicBezTo>
                    <a:pt x="3148" y="622"/>
                    <a:pt x="3118" y="631"/>
                    <a:pt x="3090" y="639"/>
                  </a:cubicBezTo>
                  <a:cubicBezTo>
                    <a:pt x="3059" y="647"/>
                    <a:pt x="3028" y="656"/>
                    <a:pt x="2996" y="663"/>
                  </a:cubicBezTo>
                  <a:cubicBezTo>
                    <a:pt x="2969" y="669"/>
                    <a:pt x="2945" y="673"/>
                    <a:pt x="2922" y="676"/>
                  </a:cubicBezTo>
                  <a:cubicBezTo>
                    <a:pt x="2875" y="681"/>
                    <a:pt x="2827" y="678"/>
                    <a:pt x="2785" y="668"/>
                  </a:cubicBezTo>
                  <a:cubicBezTo>
                    <a:pt x="2736" y="656"/>
                    <a:pt x="2695" y="636"/>
                    <a:pt x="2661" y="607"/>
                  </a:cubicBezTo>
                  <a:cubicBezTo>
                    <a:pt x="2631" y="580"/>
                    <a:pt x="2606" y="546"/>
                    <a:pt x="2586" y="503"/>
                  </a:cubicBezTo>
                  <a:cubicBezTo>
                    <a:pt x="2568" y="465"/>
                    <a:pt x="2555" y="423"/>
                    <a:pt x="2542" y="382"/>
                  </a:cubicBezTo>
                  <a:cubicBezTo>
                    <a:pt x="2529" y="340"/>
                    <a:pt x="2516" y="296"/>
                    <a:pt x="2496" y="256"/>
                  </a:cubicBezTo>
                  <a:cubicBezTo>
                    <a:pt x="2453" y="167"/>
                    <a:pt x="2372" y="90"/>
                    <a:pt x="2273" y="45"/>
                  </a:cubicBezTo>
                  <a:cubicBezTo>
                    <a:pt x="2224" y="23"/>
                    <a:pt x="2173" y="10"/>
                    <a:pt x="2122" y="5"/>
                  </a:cubicBezTo>
                  <a:cubicBezTo>
                    <a:pt x="2069" y="1"/>
                    <a:pt x="2019" y="6"/>
                    <a:pt x="1972" y="22"/>
                  </a:cubicBezTo>
                  <a:cubicBezTo>
                    <a:pt x="1816" y="74"/>
                    <a:pt x="1720" y="219"/>
                    <a:pt x="1627" y="358"/>
                  </a:cubicBezTo>
                  <a:cubicBezTo>
                    <a:pt x="1610" y="383"/>
                    <a:pt x="1593" y="408"/>
                    <a:pt x="1577" y="433"/>
                  </a:cubicBezTo>
                  <a:cubicBezTo>
                    <a:pt x="1532" y="496"/>
                    <a:pt x="1460" y="583"/>
                    <a:pt x="1367" y="642"/>
                  </a:cubicBezTo>
                  <a:cubicBezTo>
                    <a:pt x="1275" y="699"/>
                    <a:pt x="1183" y="715"/>
                    <a:pt x="1092" y="690"/>
                  </a:cubicBezTo>
                  <a:cubicBezTo>
                    <a:pt x="1073" y="685"/>
                    <a:pt x="1053" y="678"/>
                    <a:pt x="1035" y="671"/>
                  </a:cubicBezTo>
                  <a:cubicBezTo>
                    <a:pt x="1006" y="660"/>
                    <a:pt x="977" y="649"/>
                    <a:pt x="948" y="645"/>
                  </a:cubicBezTo>
                  <a:cubicBezTo>
                    <a:pt x="938" y="643"/>
                    <a:pt x="928" y="643"/>
                    <a:pt x="919" y="643"/>
                  </a:cubicBezTo>
                  <a:cubicBezTo>
                    <a:pt x="839" y="643"/>
                    <a:pt x="772" y="690"/>
                    <a:pt x="727" y="732"/>
                  </a:cubicBezTo>
                  <a:cubicBezTo>
                    <a:pt x="612" y="842"/>
                    <a:pt x="545" y="990"/>
                    <a:pt x="523" y="1184"/>
                  </a:cubicBezTo>
                  <a:cubicBezTo>
                    <a:pt x="521" y="1205"/>
                    <a:pt x="520" y="1227"/>
                    <a:pt x="518" y="1248"/>
                  </a:cubicBezTo>
                  <a:cubicBezTo>
                    <a:pt x="518" y="1254"/>
                    <a:pt x="518" y="1260"/>
                    <a:pt x="517" y="1265"/>
                  </a:cubicBezTo>
                  <a:cubicBezTo>
                    <a:pt x="513" y="1342"/>
                    <a:pt x="530" y="1461"/>
                    <a:pt x="549" y="1588"/>
                  </a:cubicBezTo>
                  <a:cubicBezTo>
                    <a:pt x="552" y="1607"/>
                    <a:pt x="555" y="1626"/>
                    <a:pt x="558" y="1646"/>
                  </a:cubicBezTo>
                  <a:cubicBezTo>
                    <a:pt x="569" y="1724"/>
                    <a:pt x="581" y="1814"/>
                    <a:pt x="579" y="1892"/>
                  </a:cubicBezTo>
                  <a:cubicBezTo>
                    <a:pt x="577" y="1975"/>
                    <a:pt x="561" y="2034"/>
                    <a:pt x="529" y="2073"/>
                  </a:cubicBezTo>
                  <a:cubicBezTo>
                    <a:pt x="501" y="2106"/>
                    <a:pt x="453" y="2126"/>
                    <a:pt x="402" y="2147"/>
                  </a:cubicBezTo>
                  <a:cubicBezTo>
                    <a:pt x="357" y="2166"/>
                    <a:pt x="311" y="2185"/>
                    <a:pt x="279" y="2213"/>
                  </a:cubicBezTo>
                  <a:cubicBezTo>
                    <a:pt x="193" y="2291"/>
                    <a:pt x="125" y="2388"/>
                    <a:pt x="83" y="2494"/>
                  </a:cubicBezTo>
                  <a:cubicBezTo>
                    <a:pt x="54" y="2569"/>
                    <a:pt x="33" y="2654"/>
                    <a:pt x="21" y="2754"/>
                  </a:cubicBezTo>
                  <a:cubicBezTo>
                    <a:pt x="10" y="2845"/>
                    <a:pt x="7" y="2938"/>
                    <a:pt x="5" y="3025"/>
                  </a:cubicBezTo>
                  <a:cubicBezTo>
                    <a:pt x="1" y="3204"/>
                    <a:pt x="1" y="3379"/>
                    <a:pt x="54" y="3548"/>
                  </a:cubicBezTo>
                  <a:cubicBezTo>
                    <a:pt x="77" y="3622"/>
                    <a:pt x="110" y="3695"/>
                    <a:pt x="152" y="3764"/>
                  </a:cubicBezTo>
                  <a:cubicBezTo>
                    <a:pt x="237" y="3904"/>
                    <a:pt x="359" y="4032"/>
                    <a:pt x="514" y="4145"/>
                  </a:cubicBezTo>
                  <a:cubicBezTo>
                    <a:pt x="584" y="4196"/>
                    <a:pt x="661" y="4244"/>
                    <a:pt x="742" y="4287"/>
                  </a:cubicBezTo>
                  <a:cubicBezTo>
                    <a:pt x="819" y="4328"/>
                    <a:pt x="900" y="4365"/>
                    <a:pt x="984" y="4397"/>
                  </a:cubicBezTo>
                  <a:cubicBezTo>
                    <a:pt x="1006" y="4406"/>
                    <a:pt x="1029" y="4414"/>
                    <a:pt x="1051" y="4423"/>
                  </a:cubicBezTo>
                  <a:cubicBezTo>
                    <a:pt x="1127" y="4451"/>
                    <a:pt x="1204" y="4480"/>
                    <a:pt x="1276" y="4520"/>
                  </a:cubicBezTo>
                  <a:cubicBezTo>
                    <a:pt x="1444" y="4613"/>
                    <a:pt x="1568" y="4759"/>
                    <a:pt x="1687" y="4900"/>
                  </a:cubicBezTo>
                  <a:cubicBezTo>
                    <a:pt x="1711" y="4928"/>
                    <a:pt x="1735" y="4957"/>
                    <a:pt x="1760" y="4984"/>
                  </a:cubicBezTo>
                  <a:cubicBezTo>
                    <a:pt x="1846" y="5083"/>
                    <a:pt x="1927" y="5158"/>
                    <a:pt x="2006" y="5214"/>
                  </a:cubicBezTo>
                  <a:cubicBezTo>
                    <a:pt x="2054" y="5248"/>
                    <a:pt x="2103" y="5276"/>
                    <a:pt x="2151" y="5296"/>
                  </a:cubicBezTo>
                  <a:cubicBezTo>
                    <a:pt x="2204" y="5318"/>
                    <a:pt x="2258" y="5331"/>
                    <a:pt x="2311" y="5336"/>
                  </a:cubicBezTo>
                  <a:cubicBezTo>
                    <a:pt x="2391" y="5344"/>
                    <a:pt x="2472" y="5330"/>
                    <a:pt x="2557" y="5294"/>
                  </a:cubicBezTo>
                  <a:cubicBezTo>
                    <a:pt x="2624" y="5265"/>
                    <a:pt x="2692" y="5224"/>
                    <a:pt x="2772" y="5163"/>
                  </a:cubicBezTo>
                  <a:cubicBezTo>
                    <a:pt x="2805" y="5137"/>
                    <a:pt x="2840" y="5110"/>
                    <a:pt x="2874" y="5080"/>
                  </a:cubicBezTo>
                  <a:cubicBezTo>
                    <a:pt x="2984" y="4988"/>
                    <a:pt x="3090" y="4886"/>
                    <a:pt x="3192" y="4788"/>
                  </a:cubicBezTo>
                  <a:cubicBezTo>
                    <a:pt x="3318" y="4667"/>
                    <a:pt x="3448" y="4542"/>
                    <a:pt x="3587" y="4432"/>
                  </a:cubicBezTo>
                  <a:cubicBezTo>
                    <a:pt x="3667" y="4369"/>
                    <a:pt x="3751" y="4310"/>
                    <a:pt x="3833" y="4252"/>
                  </a:cubicBezTo>
                  <a:cubicBezTo>
                    <a:pt x="3994" y="4139"/>
                    <a:pt x="4160" y="4023"/>
                    <a:pt x="4295" y="3877"/>
                  </a:cubicBezTo>
                  <a:cubicBezTo>
                    <a:pt x="4367" y="3799"/>
                    <a:pt x="4430" y="3712"/>
                    <a:pt x="4481" y="3617"/>
                  </a:cubicBezTo>
                  <a:cubicBezTo>
                    <a:pt x="4532" y="3521"/>
                    <a:pt x="4571" y="3419"/>
                    <a:pt x="4596" y="3315"/>
                  </a:cubicBezTo>
                  <a:cubicBezTo>
                    <a:pt x="4650" y="3093"/>
                    <a:pt x="4637" y="2868"/>
                    <a:pt x="4561" y="2666"/>
                  </a:cubicBezTo>
                  <a:cubicBezTo>
                    <a:pt x="4513" y="2540"/>
                    <a:pt x="4442" y="2423"/>
                    <a:pt x="4374" y="2309"/>
                  </a:cubicBezTo>
                  <a:cubicBezTo>
                    <a:pt x="4348" y="2266"/>
                    <a:pt x="4321" y="2221"/>
                    <a:pt x="4295" y="2177"/>
                  </a:cubicBezTo>
                  <a:cubicBezTo>
                    <a:pt x="4235" y="2071"/>
                    <a:pt x="4182" y="1961"/>
                    <a:pt x="4138" y="1852"/>
                  </a:cubicBezTo>
                  <a:cubicBezTo>
                    <a:pt x="4093" y="1738"/>
                    <a:pt x="4057" y="1623"/>
                    <a:pt x="4031" y="1510"/>
                  </a:cubicBezTo>
                  <a:cubicBezTo>
                    <a:pt x="4019" y="1459"/>
                    <a:pt x="4009" y="1405"/>
                    <a:pt x="3998" y="1352"/>
                  </a:cubicBezTo>
                  <a:cubicBezTo>
                    <a:pt x="3997" y="1347"/>
                    <a:pt x="3997" y="1347"/>
                    <a:pt x="3997" y="1347"/>
                  </a:cubicBezTo>
                  <a:cubicBezTo>
                    <a:pt x="3975" y="1234"/>
                    <a:pt x="3952" y="1119"/>
                    <a:pt x="3913" y="1012"/>
                  </a:cubicBezTo>
                  <a:cubicBezTo>
                    <a:pt x="3892" y="955"/>
                    <a:pt x="3869" y="905"/>
                    <a:pt x="3841" y="861"/>
                  </a:cubicBezTo>
                  <a:cubicBezTo>
                    <a:pt x="3811" y="812"/>
                    <a:pt x="3776" y="770"/>
                    <a:pt x="3735" y="734"/>
                  </a:cubicBezTo>
                  <a:cubicBezTo>
                    <a:pt x="3662" y="668"/>
                    <a:pt x="3572" y="626"/>
                    <a:pt x="3467" y="607"/>
                  </a:cubicBezTo>
                  <a:cubicBezTo>
                    <a:pt x="3428" y="600"/>
                    <a:pt x="3388" y="596"/>
                    <a:pt x="3346" y="596"/>
                  </a:cubicBezTo>
                  <a:cubicBezTo>
                    <a:pt x="3291" y="596"/>
                    <a:pt x="3234" y="603"/>
                    <a:pt x="3177" y="61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8" name="Freeform 45">
              <a:extLst>
                <a:ext uri="{FF2B5EF4-FFF2-40B4-BE49-F238E27FC236}">
                  <a16:creationId xmlns:a16="http://schemas.microsoft.com/office/drawing/2014/main" id="{F784D2CB-5861-41F4-9C9D-A7B3C5FBA35E}"/>
                </a:ext>
              </a:extLst>
            </p:cNvPr>
            <p:cNvSpPr>
              <a:spLocks noEditPoints="1"/>
            </p:cNvSpPr>
            <p:nvPr/>
          </p:nvSpPr>
          <p:spPr bwMode="auto">
            <a:xfrm>
              <a:off x="3977" y="183"/>
              <a:ext cx="3520" cy="4104"/>
            </a:xfrm>
            <a:custGeom>
              <a:avLst/>
              <a:gdLst>
                <a:gd name="T0" fmla="*/ 1792 w 4756"/>
                <a:gd name="T1" fmla="*/ 5150 h 5545"/>
                <a:gd name="T2" fmla="*/ 1309 w 4756"/>
                <a:gd name="T3" fmla="*/ 4656 h 5545"/>
                <a:gd name="T4" fmla="*/ 1014 w 4756"/>
                <a:gd name="T5" fmla="*/ 4532 h 5545"/>
                <a:gd name="T6" fmla="*/ 53 w 4756"/>
                <a:gd name="T7" fmla="*/ 3661 h 5545"/>
                <a:gd name="T8" fmla="*/ 87 w 4756"/>
                <a:gd name="T9" fmla="*/ 2576 h 5545"/>
                <a:gd name="T10" fmla="*/ 419 w 4756"/>
                <a:gd name="T11" fmla="*/ 2217 h 5545"/>
                <a:gd name="T12" fmla="*/ 574 w 4756"/>
                <a:gd name="T13" fmla="*/ 1716 h 5545"/>
                <a:gd name="T14" fmla="*/ 521 w 4756"/>
                <a:gd name="T15" fmla="*/ 1328 h 5545"/>
                <a:gd name="T16" fmla="*/ 524 w 4756"/>
                <a:gd name="T17" fmla="*/ 1244 h 5545"/>
                <a:gd name="T18" fmla="*/ 944 w 4756"/>
                <a:gd name="T19" fmla="*/ 673 h 5545"/>
                <a:gd name="T20" fmla="*/ 1094 w 4756"/>
                <a:gd name="T21" fmla="*/ 722 h 5545"/>
                <a:gd name="T22" fmla="*/ 1638 w 4756"/>
                <a:gd name="T23" fmla="*/ 382 h 5545"/>
                <a:gd name="T24" fmla="*/ 2308 w 4756"/>
                <a:gd name="T25" fmla="*/ 61 h 5545"/>
                <a:gd name="T26" fmla="*/ 2583 w 4756"/>
                <a:gd name="T27" fmla="*/ 426 h 5545"/>
                <a:gd name="T28" fmla="*/ 2964 w 4756"/>
                <a:gd name="T29" fmla="*/ 736 h 5545"/>
                <a:gd name="T30" fmla="*/ 3140 w 4756"/>
                <a:gd name="T31" fmla="*/ 695 h 5545"/>
                <a:gd name="T32" fmla="*/ 3807 w 4756"/>
                <a:gd name="T33" fmla="*/ 785 h 5545"/>
                <a:gd name="T34" fmla="*/ 4081 w 4756"/>
                <a:gd name="T35" fmla="*/ 1428 h 5545"/>
                <a:gd name="T36" fmla="*/ 4380 w 4756"/>
                <a:gd name="T37" fmla="*/ 2265 h 5545"/>
                <a:gd name="T38" fmla="*/ 4659 w 4756"/>
                <a:gd name="T39" fmla="*/ 2764 h 5545"/>
                <a:gd name="T40" fmla="*/ 4395 w 4756"/>
                <a:gd name="T41" fmla="*/ 4017 h 5545"/>
                <a:gd name="T42" fmla="*/ 3666 w 4756"/>
                <a:gd name="T43" fmla="*/ 4589 h 5545"/>
                <a:gd name="T44" fmla="*/ 2933 w 4756"/>
                <a:gd name="T45" fmla="*/ 5263 h 5545"/>
                <a:gd name="T46" fmla="*/ 2397 w 4756"/>
                <a:gd name="T47" fmla="*/ 5534 h 5545"/>
                <a:gd name="T48" fmla="*/ 3228 w 4756"/>
                <a:gd name="T49" fmla="*/ 678 h 5545"/>
                <a:gd name="T50" fmla="*/ 3042 w 4756"/>
                <a:gd name="T51" fmla="*/ 729 h 5545"/>
                <a:gd name="T52" fmla="*/ 2695 w 4756"/>
                <a:gd name="T53" fmla="*/ 668 h 5545"/>
                <a:gd name="T54" fmla="*/ 2531 w 4756"/>
                <a:gd name="T55" fmla="*/ 292 h 5545"/>
                <a:gd name="T56" fmla="*/ 1997 w 4756"/>
                <a:gd name="T57" fmla="*/ 38 h 5545"/>
                <a:gd name="T58" fmla="*/ 1593 w 4756"/>
                <a:gd name="T59" fmla="*/ 462 h 5545"/>
                <a:gd name="T60" fmla="*/ 1092 w 4756"/>
                <a:gd name="T61" fmla="*/ 729 h 5545"/>
                <a:gd name="T62" fmla="*/ 943 w 4756"/>
                <a:gd name="T63" fmla="*/ 680 h 5545"/>
                <a:gd name="T64" fmla="*/ 531 w 4756"/>
                <a:gd name="T65" fmla="*/ 1245 h 5545"/>
                <a:gd name="T66" fmla="*/ 528 w 4756"/>
                <a:gd name="T67" fmla="*/ 1329 h 5545"/>
                <a:gd name="T68" fmla="*/ 581 w 4756"/>
                <a:gd name="T69" fmla="*/ 1715 h 5545"/>
                <a:gd name="T70" fmla="*/ 422 w 4756"/>
                <a:gd name="T71" fmla="*/ 2224 h 5545"/>
                <a:gd name="T72" fmla="*/ 93 w 4756"/>
                <a:gd name="T73" fmla="*/ 2578 h 5545"/>
                <a:gd name="T74" fmla="*/ 59 w 4756"/>
                <a:gd name="T75" fmla="*/ 3659 h 5545"/>
                <a:gd name="T76" fmla="*/ 1016 w 4756"/>
                <a:gd name="T77" fmla="*/ 4525 h 5545"/>
                <a:gd name="T78" fmla="*/ 1313 w 4756"/>
                <a:gd name="T79" fmla="*/ 4650 h 5545"/>
                <a:gd name="T80" fmla="*/ 1797 w 4756"/>
                <a:gd name="T81" fmla="*/ 5146 h 5545"/>
                <a:gd name="T82" fmla="*/ 2823 w 4756"/>
                <a:gd name="T83" fmla="*/ 5344 h 5545"/>
                <a:gd name="T84" fmla="*/ 3248 w 4756"/>
                <a:gd name="T85" fmla="*/ 4960 h 5545"/>
                <a:gd name="T86" fmla="*/ 3919 w 4756"/>
                <a:gd name="T87" fmla="*/ 4396 h 5545"/>
                <a:gd name="T88" fmla="*/ 4696 w 4756"/>
                <a:gd name="T89" fmla="*/ 3434 h 5545"/>
                <a:gd name="T90" fmla="*/ 4462 w 4756"/>
                <a:gd name="T91" fmla="*/ 2413 h 5545"/>
                <a:gd name="T92" fmla="*/ 4105 w 4756"/>
                <a:gd name="T93" fmla="*/ 1584 h 5545"/>
                <a:gd name="T94" fmla="*/ 4071 w 4756"/>
                <a:gd name="T95" fmla="*/ 1415 h 5545"/>
                <a:gd name="T96" fmla="*/ 3415 w 4756"/>
                <a:gd name="T97" fmla="*/ 655 h 5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6" h="5545">
                  <a:moveTo>
                    <a:pt x="2350" y="5532"/>
                  </a:moveTo>
                  <a:cubicBezTo>
                    <a:pt x="2105" y="5506"/>
                    <a:pt x="1914" y="5302"/>
                    <a:pt x="1792" y="5150"/>
                  </a:cubicBezTo>
                  <a:cubicBezTo>
                    <a:pt x="1768" y="5121"/>
                    <a:pt x="1745" y="5091"/>
                    <a:pt x="1722" y="5062"/>
                  </a:cubicBezTo>
                  <a:cubicBezTo>
                    <a:pt x="1603" y="4911"/>
                    <a:pt x="1480" y="4754"/>
                    <a:pt x="1309" y="4656"/>
                  </a:cubicBezTo>
                  <a:cubicBezTo>
                    <a:pt x="1235" y="4613"/>
                    <a:pt x="1153" y="4583"/>
                    <a:pt x="1074" y="4554"/>
                  </a:cubicBezTo>
                  <a:cubicBezTo>
                    <a:pt x="1054" y="4547"/>
                    <a:pt x="1034" y="4539"/>
                    <a:pt x="1014" y="4532"/>
                  </a:cubicBezTo>
                  <a:cubicBezTo>
                    <a:pt x="787" y="4446"/>
                    <a:pt x="375" y="4248"/>
                    <a:pt x="154" y="3885"/>
                  </a:cubicBezTo>
                  <a:cubicBezTo>
                    <a:pt x="110" y="3813"/>
                    <a:pt x="76" y="3738"/>
                    <a:pt x="53" y="3661"/>
                  </a:cubicBezTo>
                  <a:cubicBezTo>
                    <a:pt x="0" y="3490"/>
                    <a:pt x="1" y="3316"/>
                    <a:pt x="6" y="3123"/>
                  </a:cubicBezTo>
                  <a:cubicBezTo>
                    <a:pt x="12" y="2920"/>
                    <a:pt x="22" y="2739"/>
                    <a:pt x="87" y="2576"/>
                  </a:cubicBezTo>
                  <a:cubicBezTo>
                    <a:pt x="130" y="2465"/>
                    <a:pt x="201" y="2365"/>
                    <a:pt x="290" y="2285"/>
                  </a:cubicBezTo>
                  <a:cubicBezTo>
                    <a:pt x="324" y="2255"/>
                    <a:pt x="372" y="2236"/>
                    <a:pt x="419" y="2217"/>
                  </a:cubicBezTo>
                  <a:cubicBezTo>
                    <a:pt x="472" y="2196"/>
                    <a:pt x="521" y="2177"/>
                    <a:pt x="549" y="2144"/>
                  </a:cubicBezTo>
                  <a:cubicBezTo>
                    <a:pt x="619" y="2062"/>
                    <a:pt x="602" y="1890"/>
                    <a:pt x="574" y="1716"/>
                  </a:cubicBezTo>
                  <a:cubicBezTo>
                    <a:pt x="569" y="1683"/>
                    <a:pt x="563" y="1651"/>
                    <a:pt x="558" y="1619"/>
                  </a:cubicBezTo>
                  <a:cubicBezTo>
                    <a:pt x="538" y="1506"/>
                    <a:pt x="520" y="1399"/>
                    <a:pt x="521" y="1328"/>
                  </a:cubicBezTo>
                  <a:cubicBezTo>
                    <a:pt x="521" y="1326"/>
                    <a:pt x="521" y="1326"/>
                    <a:pt x="521" y="1326"/>
                  </a:cubicBezTo>
                  <a:cubicBezTo>
                    <a:pt x="521" y="1299"/>
                    <a:pt x="522" y="1271"/>
                    <a:pt x="524" y="1244"/>
                  </a:cubicBezTo>
                  <a:cubicBezTo>
                    <a:pt x="539" y="1036"/>
                    <a:pt x="601" y="879"/>
                    <a:pt x="715" y="766"/>
                  </a:cubicBezTo>
                  <a:cubicBezTo>
                    <a:pt x="756" y="724"/>
                    <a:pt x="841" y="657"/>
                    <a:pt x="944" y="673"/>
                  </a:cubicBezTo>
                  <a:cubicBezTo>
                    <a:pt x="976" y="678"/>
                    <a:pt x="1006" y="689"/>
                    <a:pt x="1035" y="701"/>
                  </a:cubicBezTo>
                  <a:cubicBezTo>
                    <a:pt x="1054" y="709"/>
                    <a:pt x="1074" y="716"/>
                    <a:pt x="1094" y="722"/>
                  </a:cubicBezTo>
                  <a:cubicBezTo>
                    <a:pt x="1330" y="791"/>
                    <a:pt x="1518" y="560"/>
                    <a:pt x="1588" y="458"/>
                  </a:cubicBezTo>
                  <a:cubicBezTo>
                    <a:pt x="1605" y="433"/>
                    <a:pt x="1622" y="407"/>
                    <a:pt x="1638" y="382"/>
                  </a:cubicBezTo>
                  <a:cubicBezTo>
                    <a:pt x="1733" y="236"/>
                    <a:pt x="1832" y="85"/>
                    <a:pt x="1995" y="31"/>
                  </a:cubicBezTo>
                  <a:cubicBezTo>
                    <a:pt x="2089" y="0"/>
                    <a:pt x="2203" y="11"/>
                    <a:pt x="2308" y="61"/>
                  </a:cubicBezTo>
                  <a:cubicBezTo>
                    <a:pt x="2411" y="111"/>
                    <a:pt x="2495" y="194"/>
                    <a:pt x="2538" y="289"/>
                  </a:cubicBezTo>
                  <a:cubicBezTo>
                    <a:pt x="2557" y="333"/>
                    <a:pt x="2570" y="380"/>
                    <a:pt x="2583" y="426"/>
                  </a:cubicBezTo>
                  <a:cubicBezTo>
                    <a:pt x="2608" y="516"/>
                    <a:pt x="2632" y="600"/>
                    <a:pt x="2700" y="663"/>
                  </a:cubicBezTo>
                  <a:cubicBezTo>
                    <a:pt x="2763" y="721"/>
                    <a:pt x="2860" y="747"/>
                    <a:pt x="2964" y="736"/>
                  </a:cubicBezTo>
                  <a:cubicBezTo>
                    <a:pt x="2988" y="733"/>
                    <a:pt x="3013" y="729"/>
                    <a:pt x="3041" y="722"/>
                  </a:cubicBezTo>
                  <a:cubicBezTo>
                    <a:pt x="3074" y="714"/>
                    <a:pt x="3107" y="705"/>
                    <a:pt x="3140" y="695"/>
                  </a:cubicBezTo>
                  <a:cubicBezTo>
                    <a:pt x="3168" y="687"/>
                    <a:pt x="3197" y="678"/>
                    <a:pt x="3226" y="671"/>
                  </a:cubicBezTo>
                  <a:cubicBezTo>
                    <a:pt x="3450" y="617"/>
                    <a:pt x="3661" y="658"/>
                    <a:pt x="3807" y="785"/>
                  </a:cubicBezTo>
                  <a:cubicBezTo>
                    <a:pt x="3987" y="943"/>
                    <a:pt x="4035" y="1193"/>
                    <a:pt x="4078" y="1414"/>
                  </a:cubicBezTo>
                  <a:cubicBezTo>
                    <a:pt x="4081" y="1428"/>
                    <a:pt x="4081" y="1428"/>
                    <a:pt x="4081" y="1428"/>
                  </a:cubicBezTo>
                  <a:cubicBezTo>
                    <a:pt x="4090" y="1479"/>
                    <a:pt x="4101" y="1532"/>
                    <a:pt x="4112" y="1582"/>
                  </a:cubicBezTo>
                  <a:cubicBezTo>
                    <a:pt x="4163" y="1815"/>
                    <a:pt x="4254" y="2045"/>
                    <a:pt x="4380" y="2265"/>
                  </a:cubicBezTo>
                  <a:cubicBezTo>
                    <a:pt x="4408" y="2313"/>
                    <a:pt x="4438" y="2362"/>
                    <a:pt x="4468" y="2409"/>
                  </a:cubicBezTo>
                  <a:cubicBezTo>
                    <a:pt x="4537" y="2522"/>
                    <a:pt x="4610" y="2639"/>
                    <a:pt x="4659" y="2764"/>
                  </a:cubicBezTo>
                  <a:cubicBezTo>
                    <a:pt x="4741" y="2973"/>
                    <a:pt x="4756" y="3205"/>
                    <a:pt x="4703" y="3436"/>
                  </a:cubicBezTo>
                  <a:cubicBezTo>
                    <a:pt x="4653" y="3650"/>
                    <a:pt x="4544" y="3857"/>
                    <a:pt x="4395" y="4017"/>
                  </a:cubicBezTo>
                  <a:cubicBezTo>
                    <a:pt x="4257" y="4167"/>
                    <a:pt x="4087" y="4286"/>
                    <a:pt x="3923" y="4401"/>
                  </a:cubicBezTo>
                  <a:cubicBezTo>
                    <a:pt x="3837" y="4461"/>
                    <a:pt x="3749" y="4523"/>
                    <a:pt x="3666" y="4589"/>
                  </a:cubicBezTo>
                  <a:cubicBezTo>
                    <a:pt x="3520" y="4704"/>
                    <a:pt x="3384" y="4837"/>
                    <a:pt x="3253" y="4965"/>
                  </a:cubicBezTo>
                  <a:cubicBezTo>
                    <a:pt x="3150" y="5065"/>
                    <a:pt x="3044" y="5169"/>
                    <a:pt x="2933" y="5263"/>
                  </a:cubicBezTo>
                  <a:cubicBezTo>
                    <a:pt x="2897" y="5294"/>
                    <a:pt x="2862" y="5323"/>
                    <a:pt x="2828" y="5350"/>
                  </a:cubicBezTo>
                  <a:cubicBezTo>
                    <a:pt x="2716" y="5437"/>
                    <a:pt x="2567" y="5534"/>
                    <a:pt x="2397" y="5534"/>
                  </a:cubicBezTo>
                  <a:cubicBezTo>
                    <a:pt x="2381" y="5534"/>
                    <a:pt x="2365" y="5534"/>
                    <a:pt x="2350" y="5532"/>
                  </a:cubicBezTo>
                  <a:moveTo>
                    <a:pt x="3228" y="678"/>
                  </a:moveTo>
                  <a:cubicBezTo>
                    <a:pt x="3199" y="685"/>
                    <a:pt x="3170" y="693"/>
                    <a:pt x="3142" y="702"/>
                  </a:cubicBezTo>
                  <a:cubicBezTo>
                    <a:pt x="3109" y="711"/>
                    <a:pt x="3076" y="721"/>
                    <a:pt x="3042" y="729"/>
                  </a:cubicBezTo>
                  <a:cubicBezTo>
                    <a:pt x="3014" y="735"/>
                    <a:pt x="2989" y="740"/>
                    <a:pt x="2965" y="742"/>
                  </a:cubicBezTo>
                  <a:cubicBezTo>
                    <a:pt x="2858" y="754"/>
                    <a:pt x="2760" y="727"/>
                    <a:pt x="2695" y="668"/>
                  </a:cubicBezTo>
                  <a:cubicBezTo>
                    <a:pt x="2626" y="604"/>
                    <a:pt x="2600" y="514"/>
                    <a:pt x="2576" y="428"/>
                  </a:cubicBezTo>
                  <a:cubicBezTo>
                    <a:pt x="2564" y="382"/>
                    <a:pt x="2551" y="335"/>
                    <a:pt x="2531" y="292"/>
                  </a:cubicBezTo>
                  <a:cubicBezTo>
                    <a:pt x="2489" y="198"/>
                    <a:pt x="2407" y="116"/>
                    <a:pt x="2305" y="67"/>
                  </a:cubicBezTo>
                  <a:cubicBezTo>
                    <a:pt x="2202" y="18"/>
                    <a:pt x="2090" y="7"/>
                    <a:pt x="1997" y="38"/>
                  </a:cubicBezTo>
                  <a:cubicBezTo>
                    <a:pt x="1836" y="91"/>
                    <a:pt x="1739" y="241"/>
                    <a:pt x="1644" y="386"/>
                  </a:cubicBezTo>
                  <a:cubicBezTo>
                    <a:pt x="1628" y="411"/>
                    <a:pt x="1610" y="437"/>
                    <a:pt x="1593" y="462"/>
                  </a:cubicBezTo>
                  <a:cubicBezTo>
                    <a:pt x="1532" y="552"/>
                    <a:pt x="1379" y="742"/>
                    <a:pt x="1181" y="742"/>
                  </a:cubicBezTo>
                  <a:cubicBezTo>
                    <a:pt x="1152" y="742"/>
                    <a:pt x="1123" y="738"/>
                    <a:pt x="1092" y="729"/>
                  </a:cubicBezTo>
                  <a:cubicBezTo>
                    <a:pt x="1072" y="723"/>
                    <a:pt x="1052" y="715"/>
                    <a:pt x="1032" y="708"/>
                  </a:cubicBezTo>
                  <a:cubicBezTo>
                    <a:pt x="1004" y="696"/>
                    <a:pt x="974" y="684"/>
                    <a:pt x="943" y="680"/>
                  </a:cubicBezTo>
                  <a:cubicBezTo>
                    <a:pt x="843" y="664"/>
                    <a:pt x="760" y="730"/>
                    <a:pt x="720" y="771"/>
                  </a:cubicBezTo>
                  <a:cubicBezTo>
                    <a:pt x="607" y="883"/>
                    <a:pt x="546" y="1038"/>
                    <a:pt x="531" y="1245"/>
                  </a:cubicBezTo>
                  <a:cubicBezTo>
                    <a:pt x="529" y="1272"/>
                    <a:pt x="528" y="1299"/>
                    <a:pt x="528" y="1326"/>
                  </a:cubicBezTo>
                  <a:cubicBezTo>
                    <a:pt x="528" y="1329"/>
                    <a:pt x="528" y="1329"/>
                    <a:pt x="528" y="1329"/>
                  </a:cubicBezTo>
                  <a:cubicBezTo>
                    <a:pt x="527" y="1398"/>
                    <a:pt x="545" y="1505"/>
                    <a:pt x="564" y="1618"/>
                  </a:cubicBezTo>
                  <a:cubicBezTo>
                    <a:pt x="570" y="1650"/>
                    <a:pt x="576" y="1682"/>
                    <a:pt x="581" y="1715"/>
                  </a:cubicBezTo>
                  <a:cubicBezTo>
                    <a:pt x="609" y="1890"/>
                    <a:pt x="626" y="2064"/>
                    <a:pt x="555" y="2148"/>
                  </a:cubicBezTo>
                  <a:cubicBezTo>
                    <a:pt x="526" y="2183"/>
                    <a:pt x="475" y="2203"/>
                    <a:pt x="422" y="2224"/>
                  </a:cubicBezTo>
                  <a:cubicBezTo>
                    <a:pt x="375" y="2242"/>
                    <a:pt x="327" y="2261"/>
                    <a:pt x="294" y="2290"/>
                  </a:cubicBezTo>
                  <a:cubicBezTo>
                    <a:pt x="206" y="2369"/>
                    <a:pt x="137" y="2469"/>
                    <a:pt x="93" y="2578"/>
                  </a:cubicBezTo>
                  <a:cubicBezTo>
                    <a:pt x="29" y="2741"/>
                    <a:pt x="19" y="2921"/>
                    <a:pt x="13" y="3123"/>
                  </a:cubicBezTo>
                  <a:cubicBezTo>
                    <a:pt x="8" y="3316"/>
                    <a:pt x="7" y="3489"/>
                    <a:pt x="59" y="3659"/>
                  </a:cubicBezTo>
                  <a:cubicBezTo>
                    <a:pt x="83" y="3735"/>
                    <a:pt x="116" y="3810"/>
                    <a:pt x="160" y="3881"/>
                  </a:cubicBezTo>
                  <a:cubicBezTo>
                    <a:pt x="380" y="4242"/>
                    <a:pt x="791" y="4440"/>
                    <a:pt x="1016" y="4525"/>
                  </a:cubicBezTo>
                  <a:cubicBezTo>
                    <a:pt x="1036" y="4533"/>
                    <a:pt x="1057" y="4540"/>
                    <a:pt x="1077" y="4548"/>
                  </a:cubicBezTo>
                  <a:cubicBezTo>
                    <a:pt x="1156" y="4577"/>
                    <a:pt x="1238" y="4607"/>
                    <a:pt x="1313" y="4650"/>
                  </a:cubicBezTo>
                  <a:cubicBezTo>
                    <a:pt x="1484" y="4749"/>
                    <a:pt x="1608" y="4906"/>
                    <a:pt x="1727" y="5058"/>
                  </a:cubicBezTo>
                  <a:cubicBezTo>
                    <a:pt x="1750" y="5087"/>
                    <a:pt x="1774" y="5117"/>
                    <a:pt x="1797" y="5146"/>
                  </a:cubicBezTo>
                  <a:cubicBezTo>
                    <a:pt x="1990" y="5385"/>
                    <a:pt x="2166" y="5506"/>
                    <a:pt x="2350" y="5525"/>
                  </a:cubicBezTo>
                  <a:cubicBezTo>
                    <a:pt x="2539" y="5545"/>
                    <a:pt x="2702" y="5439"/>
                    <a:pt x="2823" y="5344"/>
                  </a:cubicBezTo>
                  <a:cubicBezTo>
                    <a:pt x="2858" y="5318"/>
                    <a:pt x="2893" y="5289"/>
                    <a:pt x="2929" y="5258"/>
                  </a:cubicBezTo>
                  <a:cubicBezTo>
                    <a:pt x="3039" y="5163"/>
                    <a:pt x="3145" y="5060"/>
                    <a:pt x="3248" y="4960"/>
                  </a:cubicBezTo>
                  <a:cubicBezTo>
                    <a:pt x="3379" y="4831"/>
                    <a:pt x="3515" y="4699"/>
                    <a:pt x="3661" y="4583"/>
                  </a:cubicBezTo>
                  <a:cubicBezTo>
                    <a:pt x="3745" y="4518"/>
                    <a:pt x="3833" y="4455"/>
                    <a:pt x="3919" y="4396"/>
                  </a:cubicBezTo>
                  <a:cubicBezTo>
                    <a:pt x="4083" y="4281"/>
                    <a:pt x="4252" y="4162"/>
                    <a:pt x="4390" y="4012"/>
                  </a:cubicBezTo>
                  <a:cubicBezTo>
                    <a:pt x="4538" y="3853"/>
                    <a:pt x="4647" y="3648"/>
                    <a:pt x="4696" y="3434"/>
                  </a:cubicBezTo>
                  <a:cubicBezTo>
                    <a:pt x="4749" y="3205"/>
                    <a:pt x="4734" y="2974"/>
                    <a:pt x="4652" y="2767"/>
                  </a:cubicBezTo>
                  <a:cubicBezTo>
                    <a:pt x="4603" y="2642"/>
                    <a:pt x="4531" y="2526"/>
                    <a:pt x="4462" y="2413"/>
                  </a:cubicBezTo>
                  <a:cubicBezTo>
                    <a:pt x="4433" y="2366"/>
                    <a:pt x="4402" y="2317"/>
                    <a:pt x="4374" y="2268"/>
                  </a:cubicBezTo>
                  <a:cubicBezTo>
                    <a:pt x="4247" y="2048"/>
                    <a:pt x="4157" y="1817"/>
                    <a:pt x="4105" y="1584"/>
                  </a:cubicBezTo>
                  <a:cubicBezTo>
                    <a:pt x="4094" y="1533"/>
                    <a:pt x="4084" y="1480"/>
                    <a:pt x="4074" y="1429"/>
                  </a:cubicBezTo>
                  <a:cubicBezTo>
                    <a:pt x="4071" y="1415"/>
                    <a:pt x="4071" y="1415"/>
                    <a:pt x="4071" y="1415"/>
                  </a:cubicBezTo>
                  <a:cubicBezTo>
                    <a:pt x="4029" y="1196"/>
                    <a:pt x="3981" y="946"/>
                    <a:pt x="3802" y="790"/>
                  </a:cubicBezTo>
                  <a:cubicBezTo>
                    <a:pt x="3700" y="701"/>
                    <a:pt x="3564" y="655"/>
                    <a:pt x="3415" y="655"/>
                  </a:cubicBezTo>
                  <a:cubicBezTo>
                    <a:pt x="3354" y="655"/>
                    <a:pt x="3292" y="662"/>
                    <a:pt x="3228" y="67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9" name="Freeform 46">
              <a:extLst>
                <a:ext uri="{FF2B5EF4-FFF2-40B4-BE49-F238E27FC236}">
                  <a16:creationId xmlns:a16="http://schemas.microsoft.com/office/drawing/2014/main" id="{96A0AEC3-767C-44FF-AA05-453612FD15FB}"/>
                </a:ext>
              </a:extLst>
            </p:cNvPr>
            <p:cNvSpPr>
              <a:spLocks noEditPoints="1"/>
            </p:cNvSpPr>
            <p:nvPr/>
          </p:nvSpPr>
          <p:spPr bwMode="auto">
            <a:xfrm>
              <a:off x="3947" y="121"/>
              <a:ext cx="3587" cy="4221"/>
            </a:xfrm>
            <a:custGeom>
              <a:avLst/>
              <a:gdLst>
                <a:gd name="T0" fmla="*/ 2068 w 4847"/>
                <a:gd name="T1" fmla="*/ 5551 h 5703"/>
                <a:gd name="T2" fmla="*/ 1338 w 4847"/>
                <a:gd name="T3" fmla="*/ 4759 h 5703"/>
                <a:gd name="T4" fmla="*/ 781 w 4847"/>
                <a:gd name="T5" fmla="*/ 4520 h 5703"/>
                <a:gd name="T6" fmla="*/ 49 w 4847"/>
                <a:gd name="T7" fmla="*/ 3746 h 5703"/>
                <a:gd name="T8" fmla="*/ 24 w 4847"/>
                <a:gd name="T9" fmla="*/ 2906 h 5703"/>
                <a:gd name="T10" fmla="*/ 430 w 4847"/>
                <a:gd name="T11" fmla="*/ 2267 h 5703"/>
                <a:gd name="T12" fmla="*/ 563 w 4847"/>
                <a:gd name="T13" fmla="*/ 1627 h 5703"/>
                <a:gd name="T14" fmla="*/ 698 w 4847"/>
                <a:gd name="T15" fmla="*/ 777 h 5703"/>
                <a:gd name="T16" fmla="*/ 1024 w 4847"/>
                <a:gd name="T17" fmla="*/ 711 h 5703"/>
                <a:gd name="T18" fmla="*/ 1595 w 4847"/>
                <a:gd name="T19" fmla="*/ 461 h 5703"/>
                <a:gd name="T20" fmla="*/ 2171 w 4847"/>
                <a:gd name="T21" fmla="*/ 7 h 5703"/>
                <a:gd name="T22" fmla="*/ 2564 w 4847"/>
                <a:gd name="T23" fmla="*/ 299 h 5703"/>
                <a:gd name="T24" fmla="*/ 2725 w 4847"/>
                <a:gd name="T25" fmla="*/ 697 h 5703"/>
                <a:gd name="T26" fmla="*/ 3077 w 4847"/>
                <a:gd name="T27" fmla="*/ 761 h 5703"/>
                <a:gd name="T28" fmla="*/ 3577 w 4847"/>
                <a:gd name="T29" fmla="*/ 688 h 5703"/>
                <a:gd name="T30" fmla="*/ 4056 w 4847"/>
                <a:gd name="T31" fmla="*/ 1104 h 5703"/>
                <a:gd name="T32" fmla="*/ 4177 w 4847"/>
                <a:gd name="T33" fmla="*/ 1628 h 5703"/>
                <a:gd name="T34" fmla="*/ 4546 w 4847"/>
                <a:gd name="T35" fmla="*/ 2485 h 5703"/>
                <a:gd name="T36" fmla="*/ 4675 w 4847"/>
                <a:gd name="T37" fmla="*/ 3850 h 5703"/>
                <a:gd name="T38" fmla="*/ 3731 w 4847"/>
                <a:gd name="T39" fmla="*/ 4713 h 5703"/>
                <a:gd name="T40" fmla="*/ 2870 w 4847"/>
                <a:gd name="T41" fmla="*/ 5504 h 5703"/>
                <a:gd name="T42" fmla="*/ 2380 w 4847"/>
                <a:gd name="T43" fmla="*/ 5694 h 5703"/>
                <a:gd name="T44" fmla="*/ 3077 w 4847"/>
                <a:gd name="T45" fmla="*/ 762 h 5703"/>
                <a:gd name="T46" fmla="*/ 2725 w 4847"/>
                <a:gd name="T47" fmla="*/ 698 h 5703"/>
                <a:gd name="T48" fmla="*/ 2563 w 4847"/>
                <a:gd name="T49" fmla="*/ 300 h 5703"/>
                <a:gd name="T50" fmla="*/ 2011 w 4847"/>
                <a:gd name="T51" fmla="*/ 21 h 5703"/>
                <a:gd name="T52" fmla="*/ 1376 w 4847"/>
                <a:gd name="T53" fmla="*/ 686 h 5703"/>
                <a:gd name="T54" fmla="*/ 931 w 4847"/>
                <a:gd name="T55" fmla="*/ 682 h 5703"/>
                <a:gd name="T56" fmla="*/ 523 w 4847"/>
                <a:gd name="T57" fmla="*/ 1278 h 5703"/>
                <a:gd name="T58" fmla="*/ 589 w 4847"/>
                <a:gd name="T59" fmla="*/ 1757 h 5703"/>
                <a:gd name="T60" fmla="*/ 297 w 4847"/>
                <a:gd name="T61" fmla="*/ 2336 h 5703"/>
                <a:gd name="T62" fmla="*/ 6 w 4847"/>
                <a:gd name="T63" fmla="*/ 3194 h 5703"/>
                <a:gd name="T64" fmla="*/ 153 w 4847"/>
                <a:gd name="T65" fmla="*/ 3974 h 5703"/>
                <a:gd name="T66" fmla="*/ 1037 w 4847"/>
                <a:gd name="T67" fmla="*/ 4632 h 5703"/>
                <a:gd name="T68" fmla="*/ 1751 w 4847"/>
                <a:gd name="T69" fmla="*/ 5190 h 5703"/>
                <a:gd name="T70" fmla="*/ 2216 w 4847"/>
                <a:gd name="T71" fmla="*/ 5645 h 5703"/>
                <a:gd name="T72" fmla="*/ 2870 w 4847"/>
                <a:gd name="T73" fmla="*/ 5504 h 5703"/>
                <a:gd name="T74" fmla="*/ 3731 w 4847"/>
                <a:gd name="T75" fmla="*/ 4712 h 5703"/>
                <a:gd name="T76" fmla="*/ 4675 w 4847"/>
                <a:gd name="T77" fmla="*/ 3850 h 5703"/>
                <a:gd name="T78" fmla="*/ 4546 w 4847"/>
                <a:gd name="T79" fmla="*/ 2486 h 5703"/>
                <a:gd name="T80" fmla="*/ 4176 w 4847"/>
                <a:gd name="T81" fmla="*/ 1629 h 5703"/>
                <a:gd name="T82" fmla="*/ 4055 w 4847"/>
                <a:gd name="T83" fmla="*/ 1105 h 5703"/>
                <a:gd name="T84" fmla="*/ 3577 w 4847"/>
                <a:gd name="T85" fmla="*/ 688 h 5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47" h="5703">
                  <a:moveTo>
                    <a:pt x="2380" y="5694"/>
                  </a:moveTo>
                  <a:cubicBezTo>
                    <a:pt x="2325" y="5687"/>
                    <a:pt x="2270" y="5671"/>
                    <a:pt x="2216" y="5646"/>
                  </a:cubicBezTo>
                  <a:cubicBezTo>
                    <a:pt x="2167" y="5622"/>
                    <a:pt x="2117" y="5591"/>
                    <a:pt x="2068" y="5551"/>
                  </a:cubicBezTo>
                  <a:cubicBezTo>
                    <a:pt x="1986" y="5486"/>
                    <a:pt x="1905" y="5399"/>
                    <a:pt x="1820" y="5285"/>
                  </a:cubicBezTo>
                  <a:cubicBezTo>
                    <a:pt x="1797" y="5254"/>
                    <a:pt x="1773" y="5222"/>
                    <a:pt x="1750" y="5190"/>
                  </a:cubicBezTo>
                  <a:cubicBezTo>
                    <a:pt x="1632" y="5029"/>
                    <a:pt x="1510" y="4862"/>
                    <a:pt x="1338" y="4759"/>
                  </a:cubicBezTo>
                  <a:cubicBezTo>
                    <a:pt x="1261" y="4714"/>
                    <a:pt x="1176" y="4683"/>
                    <a:pt x="1094" y="4653"/>
                  </a:cubicBezTo>
                  <a:cubicBezTo>
                    <a:pt x="1075" y="4646"/>
                    <a:pt x="1056" y="4640"/>
                    <a:pt x="1037" y="4633"/>
                  </a:cubicBezTo>
                  <a:cubicBezTo>
                    <a:pt x="948" y="4600"/>
                    <a:pt x="862" y="4562"/>
                    <a:pt x="781" y="4520"/>
                  </a:cubicBezTo>
                  <a:cubicBezTo>
                    <a:pt x="694" y="4475"/>
                    <a:pt x="612" y="4426"/>
                    <a:pt x="537" y="4373"/>
                  </a:cubicBezTo>
                  <a:cubicBezTo>
                    <a:pt x="371" y="4255"/>
                    <a:pt x="241" y="4121"/>
                    <a:pt x="152" y="3975"/>
                  </a:cubicBezTo>
                  <a:cubicBezTo>
                    <a:pt x="108" y="3901"/>
                    <a:pt x="73" y="3824"/>
                    <a:pt x="49" y="3746"/>
                  </a:cubicBezTo>
                  <a:cubicBezTo>
                    <a:pt x="25" y="3664"/>
                    <a:pt x="10" y="3574"/>
                    <a:pt x="5" y="3470"/>
                  </a:cubicBezTo>
                  <a:cubicBezTo>
                    <a:pt x="0" y="3380"/>
                    <a:pt x="2" y="3292"/>
                    <a:pt x="5" y="3194"/>
                  </a:cubicBezTo>
                  <a:cubicBezTo>
                    <a:pt x="9" y="3091"/>
                    <a:pt x="13" y="2998"/>
                    <a:pt x="24" y="2906"/>
                  </a:cubicBezTo>
                  <a:cubicBezTo>
                    <a:pt x="36" y="2800"/>
                    <a:pt x="57" y="2711"/>
                    <a:pt x="88" y="2633"/>
                  </a:cubicBezTo>
                  <a:cubicBezTo>
                    <a:pt x="133" y="2519"/>
                    <a:pt x="205" y="2416"/>
                    <a:pt x="297" y="2335"/>
                  </a:cubicBezTo>
                  <a:cubicBezTo>
                    <a:pt x="331" y="2305"/>
                    <a:pt x="382" y="2286"/>
                    <a:pt x="430" y="2267"/>
                  </a:cubicBezTo>
                  <a:cubicBezTo>
                    <a:pt x="485" y="2246"/>
                    <a:pt x="537" y="2226"/>
                    <a:pt x="566" y="2192"/>
                  </a:cubicBezTo>
                  <a:cubicBezTo>
                    <a:pt x="639" y="2109"/>
                    <a:pt x="618" y="1926"/>
                    <a:pt x="588" y="1758"/>
                  </a:cubicBezTo>
                  <a:cubicBezTo>
                    <a:pt x="580" y="1714"/>
                    <a:pt x="571" y="1670"/>
                    <a:pt x="563" y="1627"/>
                  </a:cubicBezTo>
                  <a:cubicBezTo>
                    <a:pt x="543" y="1525"/>
                    <a:pt x="524" y="1429"/>
                    <a:pt x="522" y="1365"/>
                  </a:cubicBezTo>
                  <a:cubicBezTo>
                    <a:pt x="522" y="1341"/>
                    <a:pt x="521" y="1309"/>
                    <a:pt x="522" y="1278"/>
                  </a:cubicBezTo>
                  <a:cubicBezTo>
                    <a:pt x="529" y="1061"/>
                    <a:pt x="588" y="893"/>
                    <a:pt x="698" y="777"/>
                  </a:cubicBezTo>
                  <a:cubicBezTo>
                    <a:pt x="730" y="743"/>
                    <a:pt x="767" y="717"/>
                    <a:pt x="803" y="700"/>
                  </a:cubicBezTo>
                  <a:cubicBezTo>
                    <a:pt x="846" y="680"/>
                    <a:pt x="889" y="674"/>
                    <a:pt x="931" y="681"/>
                  </a:cubicBezTo>
                  <a:cubicBezTo>
                    <a:pt x="963" y="686"/>
                    <a:pt x="994" y="699"/>
                    <a:pt x="1024" y="711"/>
                  </a:cubicBezTo>
                  <a:cubicBezTo>
                    <a:pt x="1044" y="719"/>
                    <a:pt x="1064" y="728"/>
                    <a:pt x="1085" y="734"/>
                  </a:cubicBezTo>
                  <a:cubicBezTo>
                    <a:pt x="1181" y="763"/>
                    <a:pt x="1279" y="747"/>
                    <a:pt x="1376" y="686"/>
                  </a:cubicBezTo>
                  <a:cubicBezTo>
                    <a:pt x="1475" y="624"/>
                    <a:pt x="1550" y="529"/>
                    <a:pt x="1595" y="461"/>
                  </a:cubicBezTo>
                  <a:cubicBezTo>
                    <a:pt x="1613" y="435"/>
                    <a:pt x="1630" y="408"/>
                    <a:pt x="1646" y="382"/>
                  </a:cubicBezTo>
                  <a:cubicBezTo>
                    <a:pt x="1743" y="231"/>
                    <a:pt x="1843" y="75"/>
                    <a:pt x="2011" y="21"/>
                  </a:cubicBezTo>
                  <a:cubicBezTo>
                    <a:pt x="2061" y="5"/>
                    <a:pt x="2114" y="0"/>
                    <a:pt x="2171" y="7"/>
                  </a:cubicBezTo>
                  <a:cubicBezTo>
                    <a:pt x="2225" y="14"/>
                    <a:pt x="2279" y="30"/>
                    <a:pt x="2331" y="56"/>
                  </a:cubicBezTo>
                  <a:cubicBezTo>
                    <a:pt x="2382" y="82"/>
                    <a:pt x="2429" y="117"/>
                    <a:pt x="2469" y="158"/>
                  </a:cubicBezTo>
                  <a:cubicBezTo>
                    <a:pt x="2510" y="200"/>
                    <a:pt x="2542" y="248"/>
                    <a:pt x="2564" y="299"/>
                  </a:cubicBezTo>
                  <a:cubicBezTo>
                    <a:pt x="2583" y="345"/>
                    <a:pt x="2596" y="396"/>
                    <a:pt x="2608" y="444"/>
                  </a:cubicBezTo>
                  <a:cubicBezTo>
                    <a:pt x="2619" y="490"/>
                    <a:pt x="2631" y="537"/>
                    <a:pt x="2649" y="581"/>
                  </a:cubicBezTo>
                  <a:cubicBezTo>
                    <a:pt x="2669" y="629"/>
                    <a:pt x="2694" y="667"/>
                    <a:pt x="2725" y="697"/>
                  </a:cubicBezTo>
                  <a:cubicBezTo>
                    <a:pt x="2760" y="730"/>
                    <a:pt x="2803" y="754"/>
                    <a:pt x="2854" y="767"/>
                  </a:cubicBezTo>
                  <a:cubicBezTo>
                    <a:pt x="2899" y="778"/>
                    <a:pt x="2949" y="781"/>
                    <a:pt x="2999" y="776"/>
                  </a:cubicBezTo>
                  <a:cubicBezTo>
                    <a:pt x="3023" y="773"/>
                    <a:pt x="3049" y="768"/>
                    <a:pt x="3077" y="761"/>
                  </a:cubicBezTo>
                  <a:cubicBezTo>
                    <a:pt x="3112" y="753"/>
                    <a:pt x="3147" y="742"/>
                    <a:pt x="3181" y="732"/>
                  </a:cubicBezTo>
                  <a:cubicBezTo>
                    <a:pt x="3210" y="723"/>
                    <a:pt x="3239" y="714"/>
                    <a:pt x="3268" y="706"/>
                  </a:cubicBezTo>
                  <a:cubicBezTo>
                    <a:pt x="3372" y="679"/>
                    <a:pt x="3479" y="673"/>
                    <a:pt x="3577" y="688"/>
                  </a:cubicBezTo>
                  <a:cubicBezTo>
                    <a:pt x="3631" y="696"/>
                    <a:pt x="3682" y="710"/>
                    <a:pt x="3728" y="730"/>
                  </a:cubicBezTo>
                  <a:cubicBezTo>
                    <a:pt x="3779" y="752"/>
                    <a:pt x="3825" y="780"/>
                    <a:pt x="3865" y="815"/>
                  </a:cubicBezTo>
                  <a:cubicBezTo>
                    <a:pt x="3948" y="885"/>
                    <a:pt x="4010" y="980"/>
                    <a:pt x="4056" y="1104"/>
                  </a:cubicBezTo>
                  <a:cubicBezTo>
                    <a:pt x="4096" y="1212"/>
                    <a:pt x="4119" y="1327"/>
                    <a:pt x="4143" y="1456"/>
                  </a:cubicBezTo>
                  <a:cubicBezTo>
                    <a:pt x="4144" y="1463"/>
                    <a:pt x="4146" y="1470"/>
                    <a:pt x="4147" y="1477"/>
                  </a:cubicBezTo>
                  <a:cubicBezTo>
                    <a:pt x="4156" y="1527"/>
                    <a:pt x="4166" y="1579"/>
                    <a:pt x="4177" y="1628"/>
                  </a:cubicBezTo>
                  <a:cubicBezTo>
                    <a:pt x="4202" y="1749"/>
                    <a:pt x="4239" y="1870"/>
                    <a:pt x="4285" y="1988"/>
                  </a:cubicBezTo>
                  <a:cubicBezTo>
                    <a:pt x="4331" y="2104"/>
                    <a:pt x="4386" y="2219"/>
                    <a:pt x="4450" y="2329"/>
                  </a:cubicBezTo>
                  <a:cubicBezTo>
                    <a:pt x="4481" y="2382"/>
                    <a:pt x="4514" y="2434"/>
                    <a:pt x="4546" y="2485"/>
                  </a:cubicBezTo>
                  <a:cubicBezTo>
                    <a:pt x="4617" y="2598"/>
                    <a:pt x="4691" y="2714"/>
                    <a:pt x="4741" y="2838"/>
                  </a:cubicBezTo>
                  <a:cubicBezTo>
                    <a:pt x="4829" y="3052"/>
                    <a:pt x="4847" y="3291"/>
                    <a:pt x="4794" y="3529"/>
                  </a:cubicBezTo>
                  <a:cubicBezTo>
                    <a:pt x="4769" y="3640"/>
                    <a:pt x="4729" y="3748"/>
                    <a:pt x="4675" y="3850"/>
                  </a:cubicBezTo>
                  <a:cubicBezTo>
                    <a:pt x="4622" y="3951"/>
                    <a:pt x="4557" y="4044"/>
                    <a:pt x="4482" y="4126"/>
                  </a:cubicBezTo>
                  <a:cubicBezTo>
                    <a:pt x="4340" y="4279"/>
                    <a:pt x="4167" y="4400"/>
                    <a:pt x="3999" y="4518"/>
                  </a:cubicBezTo>
                  <a:cubicBezTo>
                    <a:pt x="3910" y="4580"/>
                    <a:pt x="3818" y="4645"/>
                    <a:pt x="3731" y="4713"/>
                  </a:cubicBezTo>
                  <a:cubicBezTo>
                    <a:pt x="3578" y="4835"/>
                    <a:pt x="3437" y="4974"/>
                    <a:pt x="3300" y="5110"/>
                  </a:cubicBezTo>
                  <a:cubicBezTo>
                    <a:pt x="3196" y="5212"/>
                    <a:pt x="3090" y="5317"/>
                    <a:pt x="2979" y="5414"/>
                  </a:cubicBezTo>
                  <a:cubicBezTo>
                    <a:pt x="2941" y="5447"/>
                    <a:pt x="2906" y="5476"/>
                    <a:pt x="2870" y="5504"/>
                  </a:cubicBezTo>
                  <a:cubicBezTo>
                    <a:pt x="2786" y="5571"/>
                    <a:pt x="2714" y="5617"/>
                    <a:pt x="2643" y="5648"/>
                  </a:cubicBezTo>
                  <a:cubicBezTo>
                    <a:pt x="2570" y="5681"/>
                    <a:pt x="2500" y="5697"/>
                    <a:pt x="2431" y="5697"/>
                  </a:cubicBezTo>
                  <a:cubicBezTo>
                    <a:pt x="2414" y="5697"/>
                    <a:pt x="2397" y="5696"/>
                    <a:pt x="2380" y="5694"/>
                  </a:cubicBezTo>
                  <a:moveTo>
                    <a:pt x="3268" y="707"/>
                  </a:moveTo>
                  <a:cubicBezTo>
                    <a:pt x="3239" y="714"/>
                    <a:pt x="3210" y="724"/>
                    <a:pt x="3181" y="732"/>
                  </a:cubicBezTo>
                  <a:cubicBezTo>
                    <a:pt x="3148" y="743"/>
                    <a:pt x="3113" y="754"/>
                    <a:pt x="3077" y="762"/>
                  </a:cubicBezTo>
                  <a:cubicBezTo>
                    <a:pt x="3049" y="769"/>
                    <a:pt x="3023" y="774"/>
                    <a:pt x="2999" y="776"/>
                  </a:cubicBezTo>
                  <a:cubicBezTo>
                    <a:pt x="2949" y="782"/>
                    <a:pt x="2899" y="779"/>
                    <a:pt x="2854" y="767"/>
                  </a:cubicBezTo>
                  <a:cubicBezTo>
                    <a:pt x="2803" y="754"/>
                    <a:pt x="2759" y="731"/>
                    <a:pt x="2725" y="698"/>
                  </a:cubicBezTo>
                  <a:cubicBezTo>
                    <a:pt x="2693" y="668"/>
                    <a:pt x="2668" y="630"/>
                    <a:pt x="2648" y="581"/>
                  </a:cubicBezTo>
                  <a:cubicBezTo>
                    <a:pt x="2631" y="538"/>
                    <a:pt x="2619" y="490"/>
                    <a:pt x="2607" y="444"/>
                  </a:cubicBezTo>
                  <a:cubicBezTo>
                    <a:pt x="2595" y="396"/>
                    <a:pt x="2582" y="346"/>
                    <a:pt x="2563" y="300"/>
                  </a:cubicBezTo>
                  <a:cubicBezTo>
                    <a:pt x="2521" y="199"/>
                    <a:pt x="2436" y="111"/>
                    <a:pt x="2330" y="57"/>
                  </a:cubicBezTo>
                  <a:cubicBezTo>
                    <a:pt x="2278" y="31"/>
                    <a:pt x="2225" y="14"/>
                    <a:pt x="2171" y="8"/>
                  </a:cubicBezTo>
                  <a:cubicBezTo>
                    <a:pt x="2114" y="1"/>
                    <a:pt x="2061" y="6"/>
                    <a:pt x="2011" y="21"/>
                  </a:cubicBezTo>
                  <a:cubicBezTo>
                    <a:pt x="1844" y="75"/>
                    <a:pt x="1744" y="232"/>
                    <a:pt x="1647" y="383"/>
                  </a:cubicBezTo>
                  <a:cubicBezTo>
                    <a:pt x="1630" y="409"/>
                    <a:pt x="1613" y="436"/>
                    <a:pt x="1596" y="461"/>
                  </a:cubicBezTo>
                  <a:cubicBezTo>
                    <a:pt x="1551" y="530"/>
                    <a:pt x="1475" y="624"/>
                    <a:pt x="1376" y="686"/>
                  </a:cubicBezTo>
                  <a:cubicBezTo>
                    <a:pt x="1279" y="747"/>
                    <a:pt x="1181" y="764"/>
                    <a:pt x="1085" y="735"/>
                  </a:cubicBezTo>
                  <a:cubicBezTo>
                    <a:pt x="1064" y="728"/>
                    <a:pt x="1044" y="720"/>
                    <a:pt x="1024" y="712"/>
                  </a:cubicBezTo>
                  <a:cubicBezTo>
                    <a:pt x="994" y="700"/>
                    <a:pt x="963" y="687"/>
                    <a:pt x="931" y="682"/>
                  </a:cubicBezTo>
                  <a:cubicBezTo>
                    <a:pt x="889" y="675"/>
                    <a:pt x="846" y="681"/>
                    <a:pt x="804" y="701"/>
                  </a:cubicBezTo>
                  <a:cubicBezTo>
                    <a:pt x="767" y="717"/>
                    <a:pt x="731" y="744"/>
                    <a:pt x="699" y="777"/>
                  </a:cubicBezTo>
                  <a:cubicBezTo>
                    <a:pt x="589" y="893"/>
                    <a:pt x="529" y="1061"/>
                    <a:pt x="523" y="1278"/>
                  </a:cubicBezTo>
                  <a:cubicBezTo>
                    <a:pt x="522" y="1309"/>
                    <a:pt x="522" y="1341"/>
                    <a:pt x="523" y="1365"/>
                  </a:cubicBezTo>
                  <a:cubicBezTo>
                    <a:pt x="525" y="1429"/>
                    <a:pt x="544" y="1525"/>
                    <a:pt x="564" y="1627"/>
                  </a:cubicBezTo>
                  <a:cubicBezTo>
                    <a:pt x="572" y="1670"/>
                    <a:pt x="581" y="1714"/>
                    <a:pt x="589" y="1757"/>
                  </a:cubicBezTo>
                  <a:cubicBezTo>
                    <a:pt x="619" y="1926"/>
                    <a:pt x="640" y="2109"/>
                    <a:pt x="567" y="2193"/>
                  </a:cubicBezTo>
                  <a:cubicBezTo>
                    <a:pt x="537" y="2227"/>
                    <a:pt x="486" y="2247"/>
                    <a:pt x="431" y="2268"/>
                  </a:cubicBezTo>
                  <a:cubicBezTo>
                    <a:pt x="382" y="2286"/>
                    <a:pt x="331" y="2306"/>
                    <a:pt x="297" y="2336"/>
                  </a:cubicBezTo>
                  <a:cubicBezTo>
                    <a:pt x="205" y="2417"/>
                    <a:pt x="133" y="2520"/>
                    <a:pt x="89" y="2633"/>
                  </a:cubicBezTo>
                  <a:cubicBezTo>
                    <a:pt x="58" y="2711"/>
                    <a:pt x="37" y="2800"/>
                    <a:pt x="24" y="2906"/>
                  </a:cubicBezTo>
                  <a:cubicBezTo>
                    <a:pt x="13" y="2998"/>
                    <a:pt x="10" y="3091"/>
                    <a:pt x="6" y="3194"/>
                  </a:cubicBezTo>
                  <a:cubicBezTo>
                    <a:pt x="3" y="3292"/>
                    <a:pt x="1" y="3380"/>
                    <a:pt x="5" y="3470"/>
                  </a:cubicBezTo>
                  <a:cubicBezTo>
                    <a:pt x="11" y="3574"/>
                    <a:pt x="26" y="3664"/>
                    <a:pt x="50" y="3745"/>
                  </a:cubicBezTo>
                  <a:cubicBezTo>
                    <a:pt x="74" y="3824"/>
                    <a:pt x="108" y="3901"/>
                    <a:pt x="153" y="3974"/>
                  </a:cubicBezTo>
                  <a:cubicBezTo>
                    <a:pt x="242" y="4121"/>
                    <a:pt x="371" y="4255"/>
                    <a:pt x="538" y="4373"/>
                  </a:cubicBezTo>
                  <a:cubicBezTo>
                    <a:pt x="612" y="4425"/>
                    <a:pt x="694" y="4475"/>
                    <a:pt x="781" y="4519"/>
                  </a:cubicBezTo>
                  <a:cubicBezTo>
                    <a:pt x="863" y="4561"/>
                    <a:pt x="949" y="4599"/>
                    <a:pt x="1037" y="4632"/>
                  </a:cubicBezTo>
                  <a:cubicBezTo>
                    <a:pt x="1056" y="4639"/>
                    <a:pt x="1075" y="4646"/>
                    <a:pt x="1094" y="4652"/>
                  </a:cubicBezTo>
                  <a:cubicBezTo>
                    <a:pt x="1176" y="4682"/>
                    <a:pt x="1261" y="4713"/>
                    <a:pt x="1338" y="4759"/>
                  </a:cubicBezTo>
                  <a:cubicBezTo>
                    <a:pt x="1511" y="4861"/>
                    <a:pt x="1633" y="5028"/>
                    <a:pt x="1751" y="5190"/>
                  </a:cubicBezTo>
                  <a:cubicBezTo>
                    <a:pt x="1774" y="5221"/>
                    <a:pt x="1797" y="5254"/>
                    <a:pt x="1821" y="5285"/>
                  </a:cubicBezTo>
                  <a:cubicBezTo>
                    <a:pt x="1906" y="5398"/>
                    <a:pt x="1987" y="5485"/>
                    <a:pt x="2068" y="5551"/>
                  </a:cubicBezTo>
                  <a:cubicBezTo>
                    <a:pt x="2117" y="5590"/>
                    <a:pt x="2167" y="5622"/>
                    <a:pt x="2216" y="5645"/>
                  </a:cubicBezTo>
                  <a:cubicBezTo>
                    <a:pt x="2271" y="5671"/>
                    <a:pt x="2326" y="5687"/>
                    <a:pt x="2380" y="5693"/>
                  </a:cubicBezTo>
                  <a:cubicBezTo>
                    <a:pt x="2466" y="5703"/>
                    <a:pt x="2552" y="5688"/>
                    <a:pt x="2643" y="5648"/>
                  </a:cubicBezTo>
                  <a:cubicBezTo>
                    <a:pt x="2713" y="5616"/>
                    <a:pt x="2786" y="5571"/>
                    <a:pt x="2870" y="5504"/>
                  </a:cubicBezTo>
                  <a:cubicBezTo>
                    <a:pt x="2905" y="5475"/>
                    <a:pt x="2941" y="5446"/>
                    <a:pt x="2978" y="5413"/>
                  </a:cubicBezTo>
                  <a:cubicBezTo>
                    <a:pt x="3089" y="5317"/>
                    <a:pt x="3196" y="5211"/>
                    <a:pt x="3299" y="5109"/>
                  </a:cubicBezTo>
                  <a:cubicBezTo>
                    <a:pt x="3436" y="4974"/>
                    <a:pt x="3578" y="4834"/>
                    <a:pt x="3731" y="4712"/>
                  </a:cubicBezTo>
                  <a:cubicBezTo>
                    <a:pt x="3817" y="4644"/>
                    <a:pt x="3909" y="4580"/>
                    <a:pt x="3998" y="4517"/>
                  </a:cubicBezTo>
                  <a:cubicBezTo>
                    <a:pt x="4166" y="4400"/>
                    <a:pt x="4340" y="4278"/>
                    <a:pt x="4481" y="4125"/>
                  </a:cubicBezTo>
                  <a:cubicBezTo>
                    <a:pt x="4556" y="4044"/>
                    <a:pt x="4622" y="3951"/>
                    <a:pt x="4675" y="3850"/>
                  </a:cubicBezTo>
                  <a:cubicBezTo>
                    <a:pt x="4728" y="3748"/>
                    <a:pt x="4768" y="3640"/>
                    <a:pt x="4793" y="3529"/>
                  </a:cubicBezTo>
                  <a:cubicBezTo>
                    <a:pt x="4846" y="3291"/>
                    <a:pt x="4828" y="3052"/>
                    <a:pt x="4741" y="2838"/>
                  </a:cubicBezTo>
                  <a:cubicBezTo>
                    <a:pt x="4690" y="2714"/>
                    <a:pt x="4617" y="2598"/>
                    <a:pt x="4546" y="2486"/>
                  </a:cubicBezTo>
                  <a:cubicBezTo>
                    <a:pt x="4514" y="2435"/>
                    <a:pt x="4480" y="2382"/>
                    <a:pt x="4450" y="2329"/>
                  </a:cubicBezTo>
                  <a:cubicBezTo>
                    <a:pt x="4386" y="2220"/>
                    <a:pt x="4330" y="2105"/>
                    <a:pt x="4284" y="1988"/>
                  </a:cubicBezTo>
                  <a:cubicBezTo>
                    <a:pt x="4238" y="1870"/>
                    <a:pt x="4202" y="1749"/>
                    <a:pt x="4176" y="1629"/>
                  </a:cubicBezTo>
                  <a:cubicBezTo>
                    <a:pt x="4165" y="1579"/>
                    <a:pt x="4156" y="1527"/>
                    <a:pt x="4146" y="1477"/>
                  </a:cubicBezTo>
                  <a:cubicBezTo>
                    <a:pt x="4145" y="1470"/>
                    <a:pt x="4144" y="1463"/>
                    <a:pt x="4142" y="1456"/>
                  </a:cubicBezTo>
                  <a:cubicBezTo>
                    <a:pt x="4118" y="1328"/>
                    <a:pt x="4095" y="1212"/>
                    <a:pt x="4055" y="1105"/>
                  </a:cubicBezTo>
                  <a:cubicBezTo>
                    <a:pt x="4009" y="980"/>
                    <a:pt x="3947" y="886"/>
                    <a:pt x="3865" y="815"/>
                  </a:cubicBezTo>
                  <a:cubicBezTo>
                    <a:pt x="3824" y="781"/>
                    <a:pt x="3778" y="752"/>
                    <a:pt x="3728" y="731"/>
                  </a:cubicBezTo>
                  <a:cubicBezTo>
                    <a:pt x="3681" y="711"/>
                    <a:pt x="3630" y="696"/>
                    <a:pt x="3577" y="688"/>
                  </a:cubicBezTo>
                  <a:cubicBezTo>
                    <a:pt x="3542" y="683"/>
                    <a:pt x="3507" y="681"/>
                    <a:pt x="3471" y="681"/>
                  </a:cubicBezTo>
                  <a:cubicBezTo>
                    <a:pt x="3405" y="681"/>
                    <a:pt x="3336" y="689"/>
                    <a:pt x="3268" y="70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0" name="Freeform 47">
              <a:extLst>
                <a:ext uri="{FF2B5EF4-FFF2-40B4-BE49-F238E27FC236}">
                  <a16:creationId xmlns:a16="http://schemas.microsoft.com/office/drawing/2014/main" id="{7A9FD956-B84F-43D4-9DED-3C6E15D1FA18}"/>
                </a:ext>
              </a:extLst>
            </p:cNvPr>
            <p:cNvSpPr>
              <a:spLocks noEditPoints="1"/>
            </p:cNvSpPr>
            <p:nvPr/>
          </p:nvSpPr>
          <p:spPr bwMode="auto">
            <a:xfrm>
              <a:off x="3912" y="16"/>
              <a:ext cx="3661" cy="4383"/>
            </a:xfrm>
            <a:custGeom>
              <a:avLst/>
              <a:gdLst>
                <a:gd name="T0" fmla="*/ 2250 w 4947"/>
                <a:gd name="T1" fmla="*/ 5866 h 5922"/>
                <a:gd name="T2" fmla="*/ 1853 w 4947"/>
                <a:gd name="T3" fmla="*/ 5481 h 5922"/>
                <a:gd name="T4" fmla="*/ 1371 w 4947"/>
                <a:gd name="T5" fmla="*/ 4925 h 5922"/>
                <a:gd name="T6" fmla="*/ 1065 w 4947"/>
                <a:gd name="T7" fmla="*/ 4795 h 5922"/>
                <a:gd name="T8" fmla="*/ 203 w 4947"/>
                <a:gd name="T9" fmla="*/ 4199 h 5922"/>
                <a:gd name="T10" fmla="*/ 5 w 4947"/>
                <a:gd name="T11" fmla="*/ 3607 h 5922"/>
                <a:gd name="T12" fmla="*/ 27 w 4947"/>
                <a:gd name="T13" fmla="*/ 3028 h 5922"/>
                <a:gd name="T14" fmla="*/ 307 w 4947"/>
                <a:gd name="T15" fmla="*/ 2442 h 5922"/>
                <a:gd name="T16" fmla="*/ 587 w 4947"/>
                <a:gd name="T17" fmla="*/ 2298 h 5922"/>
                <a:gd name="T18" fmla="*/ 527 w 4947"/>
                <a:gd name="T19" fmla="*/ 1460 h 5922"/>
                <a:gd name="T20" fmla="*/ 793 w 4947"/>
                <a:gd name="T21" fmla="*/ 764 h 5922"/>
                <a:gd name="T22" fmla="*/ 1020 w 4947"/>
                <a:gd name="T23" fmla="*/ 777 h 5922"/>
                <a:gd name="T24" fmla="*/ 1382 w 4947"/>
                <a:gd name="T25" fmla="*/ 754 h 5922"/>
                <a:gd name="T26" fmla="*/ 1658 w 4947"/>
                <a:gd name="T27" fmla="*/ 440 h 5922"/>
                <a:gd name="T28" fmla="*/ 2599 w 4947"/>
                <a:gd name="T29" fmla="*/ 367 h 5922"/>
                <a:gd name="T30" fmla="*/ 2681 w 4947"/>
                <a:gd name="T31" fmla="*/ 665 h 5922"/>
                <a:gd name="T32" fmla="*/ 2891 w 4947"/>
                <a:gd name="T33" fmla="*/ 862 h 5922"/>
                <a:gd name="T34" fmla="*/ 3228 w 4947"/>
                <a:gd name="T35" fmla="*/ 824 h 5922"/>
                <a:gd name="T36" fmla="*/ 3633 w 4947"/>
                <a:gd name="T37" fmla="*/ 774 h 5922"/>
                <a:gd name="T38" fmla="*/ 3932 w 4947"/>
                <a:gd name="T39" fmla="*/ 901 h 5922"/>
                <a:gd name="T40" fmla="*/ 4250 w 4947"/>
                <a:gd name="T41" fmla="*/ 1733 h 5922"/>
                <a:gd name="T42" fmla="*/ 4529 w 4947"/>
                <a:gd name="T43" fmla="*/ 2451 h 5922"/>
                <a:gd name="T44" fmla="*/ 4833 w 4947"/>
                <a:gd name="T45" fmla="*/ 2970 h 5922"/>
                <a:gd name="T46" fmla="*/ 4774 w 4947"/>
                <a:gd name="T47" fmla="*/ 4013 h 5922"/>
                <a:gd name="T48" fmla="*/ 4082 w 4947"/>
                <a:gd name="T49" fmla="*/ 4696 h 5922"/>
                <a:gd name="T50" fmla="*/ 3355 w 4947"/>
                <a:gd name="T51" fmla="*/ 5316 h 5922"/>
                <a:gd name="T52" fmla="*/ 2687 w 4947"/>
                <a:gd name="T53" fmla="*/ 5871 h 5922"/>
                <a:gd name="T54" fmla="*/ 2470 w 4947"/>
                <a:gd name="T55" fmla="*/ 5921 h 5922"/>
                <a:gd name="T56" fmla="*/ 3316 w 4947"/>
                <a:gd name="T57" fmla="*/ 798 h 5922"/>
                <a:gd name="T58" fmla="*/ 3039 w 4947"/>
                <a:gd name="T59" fmla="*/ 872 h 5922"/>
                <a:gd name="T60" fmla="*/ 2758 w 4947"/>
                <a:gd name="T61" fmla="*/ 789 h 5922"/>
                <a:gd name="T62" fmla="*/ 2641 w 4947"/>
                <a:gd name="T63" fmla="*/ 521 h 5922"/>
                <a:gd name="T64" fmla="*/ 2032 w 4947"/>
                <a:gd name="T65" fmla="*/ 67 h 5922"/>
                <a:gd name="T66" fmla="*/ 1607 w 4947"/>
                <a:gd name="T67" fmla="*/ 521 h 5922"/>
                <a:gd name="T68" fmla="*/ 1240 w 4947"/>
                <a:gd name="T69" fmla="*/ 812 h 5922"/>
                <a:gd name="T70" fmla="*/ 1020 w 4947"/>
                <a:gd name="T71" fmla="*/ 778 h 5922"/>
                <a:gd name="T72" fmla="*/ 793 w 4947"/>
                <a:gd name="T73" fmla="*/ 765 h 5922"/>
                <a:gd name="T74" fmla="*/ 527 w 4947"/>
                <a:gd name="T75" fmla="*/ 1460 h 5922"/>
                <a:gd name="T76" fmla="*/ 527 w 4947"/>
                <a:gd name="T77" fmla="*/ 1460 h 5922"/>
                <a:gd name="T78" fmla="*/ 633 w 4947"/>
                <a:gd name="T79" fmla="*/ 2042 h 5922"/>
                <a:gd name="T80" fmla="*/ 447 w 4947"/>
                <a:gd name="T81" fmla="*/ 2374 h 5922"/>
                <a:gd name="T82" fmla="*/ 93 w 4947"/>
                <a:gd name="T83" fmla="*/ 2748 h 5922"/>
                <a:gd name="T84" fmla="*/ 8 w 4947"/>
                <a:gd name="T85" fmla="*/ 3323 h 5922"/>
                <a:gd name="T86" fmla="*/ 50 w 4947"/>
                <a:gd name="T87" fmla="*/ 3890 h 5922"/>
                <a:gd name="T88" fmla="*/ 445 w 4947"/>
                <a:gd name="T89" fmla="*/ 4452 h 5922"/>
                <a:gd name="T90" fmla="*/ 1115 w 4947"/>
                <a:gd name="T91" fmla="*/ 4812 h 5922"/>
                <a:gd name="T92" fmla="*/ 1787 w 4947"/>
                <a:gd name="T93" fmla="*/ 5384 h 5922"/>
                <a:gd name="T94" fmla="*/ 2101 w 4947"/>
                <a:gd name="T95" fmla="*/ 5764 h 5922"/>
                <a:gd name="T96" fmla="*/ 2416 w 4947"/>
                <a:gd name="T97" fmla="*/ 5917 h 5922"/>
                <a:gd name="T98" fmla="*/ 2687 w 4947"/>
                <a:gd name="T99" fmla="*/ 5870 h 5922"/>
                <a:gd name="T100" fmla="*/ 3355 w 4947"/>
                <a:gd name="T101" fmla="*/ 5315 h 5922"/>
                <a:gd name="T102" fmla="*/ 4082 w 4947"/>
                <a:gd name="T103" fmla="*/ 4696 h 5922"/>
                <a:gd name="T104" fmla="*/ 4773 w 4947"/>
                <a:gd name="T105" fmla="*/ 4012 h 5922"/>
                <a:gd name="T106" fmla="*/ 4832 w 4947"/>
                <a:gd name="T107" fmla="*/ 2970 h 5922"/>
                <a:gd name="T108" fmla="*/ 4528 w 4947"/>
                <a:gd name="T109" fmla="*/ 2451 h 5922"/>
                <a:gd name="T110" fmla="*/ 4250 w 4947"/>
                <a:gd name="T111" fmla="*/ 1733 h 5922"/>
                <a:gd name="T112" fmla="*/ 3931 w 4947"/>
                <a:gd name="T113" fmla="*/ 902 h 5922"/>
                <a:gd name="T114" fmla="*/ 3633 w 4947"/>
                <a:gd name="T115" fmla="*/ 774 h 5922"/>
                <a:gd name="T116" fmla="*/ 3316 w 4947"/>
                <a:gd name="T117" fmla="*/ 798 h 5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47" h="5922">
                  <a:moveTo>
                    <a:pt x="2416" y="5918"/>
                  </a:moveTo>
                  <a:cubicBezTo>
                    <a:pt x="2361" y="5911"/>
                    <a:pt x="2305" y="5893"/>
                    <a:pt x="2250" y="5866"/>
                  </a:cubicBezTo>
                  <a:cubicBezTo>
                    <a:pt x="2201" y="5841"/>
                    <a:pt x="2150" y="5807"/>
                    <a:pt x="2101" y="5765"/>
                  </a:cubicBezTo>
                  <a:cubicBezTo>
                    <a:pt x="2018" y="5695"/>
                    <a:pt x="1937" y="5602"/>
                    <a:pt x="1853" y="5481"/>
                  </a:cubicBezTo>
                  <a:cubicBezTo>
                    <a:pt x="1830" y="5450"/>
                    <a:pt x="1808" y="5417"/>
                    <a:pt x="1786" y="5385"/>
                  </a:cubicBezTo>
                  <a:cubicBezTo>
                    <a:pt x="1668" y="5211"/>
                    <a:pt x="1546" y="5032"/>
                    <a:pt x="1371" y="4925"/>
                  </a:cubicBezTo>
                  <a:cubicBezTo>
                    <a:pt x="1290" y="4875"/>
                    <a:pt x="1201" y="4844"/>
                    <a:pt x="1115" y="4813"/>
                  </a:cubicBezTo>
                  <a:cubicBezTo>
                    <a:pt x="1098" y="4807"/>
                    <a:pt x="1082" y="4801"/>
                    <a:pt x="1065" y="4795"/>
                  </a:cubicBezTo>
                  <a:cubicBezTo>
                    <a:pt x="827" y="4709"/>
                    <a:pt x="613" y="4590"/>
                    <a:pt x="445" y="4452"/>
                  </a:cubicBezTo>
                  <a:cubicBezTo>
                    <a:pt x="349" y="4374"/>
                    <a:pt x="268" y="4289"/>
                    <a:pt x="203" y="4199"/>
                  </a:cubicBezTo>
                  <a:cubicBezTo>
                    <a:pt x="133" y="4102"/>
                    <a:pt x="81" y="3998"/>
                    <a:pt x="49" y="3890"/>
                  </a:cubicBezTo>
                  <a:cubicBezTo>
                    <a:pt x="24" y="3806"/>
                    <a:pt x="10" y="3714"/>
                    <a:pt x="5" y="3607"/>
                  </a:cubicBezTo>
                  <a:cubicBezTo>
                    <a:pt x="0" y="3510"/>
                    <a:pt x="4" y="3411"/>
                    <a:pt x="7" y="3323"/>
                  </a:cubicBezTo>
                  <a:cubicBezTo>
                    <a:pt x="11" y="3231"/>
                    <a:pt x="15" y="3127"/>
                    <a:pt x="27" y="3028"/>
                  </a:cubicBezTo>
                  <a:cubicBezTo>
                    <a:pt x="40" y="2919"/>
                    <a:pt x="61" y="2828"/>
                    <a:pt x="92" y="2748"/>
                  </a:cubicBezTo>
                  <a:cubicBezTo>
                    <a:pt x="138" y="2631"/>
                    <a:pt x="212" y="2525"/>
                    <a:pt x="307" y="2442"/>
                  </a:cubicBezTo>
                  <a:cubicBezTo>
                    <a:pt x="343" y="2411"/>
                    <a:pt x="396" y="2392"/>
                    <a:pt x="446" y="2373"/>
                  </a:cubicBezTo>
                  <a:cubicBezTo>
                    <a:pt x="503" y="2352"/>
                    <a:pt x="557" y="2332"/>
                    <a:pt x="587" y="2298"/>
                  </a:cubicBezTo>
                  <a:cubicBezTo>
                    <a:pt x="680" y="2193"/>
                    <a:pt x="619" y="1919"/>
                    <a:pt x="571" y="1699"/>
                  </a:cubicBezTo>
                  <a:cubicBezTo>
                    <a:pt x="549" y="1603"/>
                    <a:pt x="531" y="1519"/>
                    <a:pt x="527" y="1460"/>
                  </a:cubicBezTo>
                  <a:cubicBezTo>
                    <a:pt x="514" y="1273"/>
                    <a:pt x="531" y="1015"/>
                    <a:pt x="686" y="845"/>
                  </a:cubicBezTo>
                  <a:cubicBezTo>
                    <a:pt x="718" y="810"/>
                    <a:pt x="755" y="782"/>
                    <a:pt x="793" y="764"/>
                  </a:cubicBezTo>
                  <a:cubicBezTo>
                    <a:pt x="837" y="744"/>
                    <a:pt x="881" y="738"/>
                    <a:pt x="925" y="745"/>
                  </a:cubicBezTo>
                  <a:cubicBezTo>
                    <a:pt x="958" y="751"/>
                    <a:pt x="989" y="764"/>
                    <a:pt x="1020" y="777"/>
                  </a:cubicBezTo>
                  <a:cubicBezTo>
                    <a:pt x="1041" y="786"/>
                    <a:pt x="1062" y="795"/>
                    <a:pt x="1083" y="802"/>
                  </a:cubicBezTo>
                  <a:cubicBezTo>
                    <a:pt x="1182" y="833"/>
                    <a:pt x="1282" y="817"/>
                    <a:pt x="1382" y="754"/>
                  </a:cubicBezTo>
                  <a:cubicBezTo>
                    <a:pt x="1484" y="689"/>
                    <a:pt x="1561" y="592"/>
                    <a:pt x="1607" y="521"/>
                  </a:cubicBezTo>
                  <a:cubicBezTo>
                    <a:pt x="1624" y="495"/>
                    <a:pt x="1641" y="467"/>
                    <a:pt x="1658" y="440"/>
                  </a:cubicBezTo>
                  <a:cubicBezTo>
                    <a:pt x="1757" y="283"/>
                    <a:pt x="1858" y="121"/>
                    <a:pt x="2032" y="66"/>
                  </a:cubicBezTo>
                  <a:cubicBezTo>
                    <a:pt x="2241" y="0"/>
                    <a:pt x="2511" y="144"/>
                    <a:pt x="2599" y="367"/>
                  </a:cubicBezTo>
                  <a:cubicBezTo>
                    <a:pt x="2618" y="416"/>
                    <a:pt x="2630" y="469"/>
                    <a:pt x="2641" y="520"/>
                  </a:cubicBezTo>
                  <a:cubicBezTo>
                    <a:pt x="2653" y="569"/>
                    <a:pt x="2664" y="619"/>
                    <a:pt x="2681" y="665"/>
                  </a:cubicBezTo>
                  <a:cubicBezTo>
                    <a:pt x="2701" y="717"/>
                    <a:pt x="2726" y="757"/>
                    <a:pt x="2758" y="789"/>
                  </a:cubicBezTo>
                  <a:cubicBezTo>
                    <a:pt x="2794" y="824"/>
                    <a:pt x="2838" y="848"/>
                    <a:pt x="2891" y="862"/>
                  </a:cubicBezTo>
                  <a:cubicBezTo>
                    <a:pt x="2937" y="874"/>
                    <a:pt x="2988" y="877"/>
                    <a:pt x="3039" y="872"/>
                  </a:cubicBezTo>
                  <a:cubicBezTo>
                    <a:pt x="3104" y="864"/>
                    <a:pt x="3167" y="844"/>
                    <a:pt x="3228" y="824"/>
                  </a:cubicBezTo>
                  <a:cubicBezTo>
                    <a:pt x="3256" y="815"/>
                    <a:pt x="3286" y="805"/>
                    <a:pt x="3315" y="797"/>
                  </a:cubicBezTo>
                  <a:cubicBezTo>
                    <a:pt x="3422" y="768"/>
                    <a:pt x="3532" y="760"/>
                    <a:pt x="3633" y="774"/>
                  </a:cubicBezTo>
                  <a:cubicBezTo>
                    <a:pt x="3689" y="781"/>
                    <a:pt x="3741" y="795"/>
                    <a:pt x="3790" y="815"/>
                  </a:cubicBezTo>
                  <a:cubicBezTo>
                    <a:pt x="3842" y="837"/>
                    <a:pt x="3890" y="866"/>
                    <a:pt x="3932" y="901"/>
                  </a:cubicBezTo>
                  <a:cubicBezTo>
                    <a:pt x="4128" y="1066"/>
                    <a:pt x="4176" y="1329"/>
                    <a:pt x="4222" y="1584"/>
                  </a:cubicBezTo>
                  <a:cubicBezTo>
                    <a:pt x="4231" y="1634"/>
                    <a:pt x="4240" y="1685"/>
                    <a:pt x="4250" y="1733"/>
                  </a:cubicBezTo>
                  <a:cubicBezTo>
                    <a:pt x="4276" y="1857"/>
                    <a:pt x="4313" y="1981"/>
                    <a:pt x="4360" y="2101"/>
                  </a:cubicBezTo>
                  <a:cubicBezTo>
                    <a:pt x="4406" y="2222"/>
                    <a:pt x="4463" y="2339"/>
                    <a:pt x="4529" y="2451"/>
                  </a:cubicBezTo>
                  <a:cubicBezTo>
                    <a:pt x="4562" y="2507"/>
                    <a:pt x="4599" y="2564"/>
                    <a:pt x="4634" y="2618"/>
                  </a:cubicBezTo>
                  <a:cubicBezTo>
                    <a:pt x="4706" y="2730"/>
                    <a:pt x="4780" y="2846"/>
                    <a:pt x="4833" y="2970"/>
                  </a:cubicBezTo>
                  <a:cubicBezTo>
                    <a:pt x="4926" y="3190"/>
                    <a:pt x="4947" y="3436"/>
                    <a:pt x="4894" y="3681"/>
                  </a:cubicBezTo>
                  <a:cubicBezTo>
                    <a:pt x="4869" y="3796"/>
                    <a:pt x="4828" y="3907"/>
                    <a:pt x="4774" y="4013"/>
                  </a:cubicBezTo>
                  <a:cubicBezTo>
                    <a:pt x="4720" y="4117"/>
                    <a:pt x="4653" y="4212"/>
                    <a:pt x="4576" y="4296"/>
                  </a:cubicBezTo>
                  <a:cubicBezTo>
                    <a:pt x="4432" y="4452"/>
                    <a:pt x="4254" y="4576"/>
                    <a:pt x="4082" y="4696"/>
                  </a:cubicBezTo>
                  <a:cubicBezTo>
                    <a:pt x="3990" y="4761"/>
                    <a:pt x="3894" y="4828"/>
                    <a:pt x="3805" y="4899"/>
                  </a:cubicBezTo>
                  <a:cubicBezTo>
                    <a:pt x="3645" y="5026"/>
                    <a:pt x="3498" y="5173"/>
                    <a:pt x="3355" y="5316"/>
                  </a:cubicBezTo>
                  <a:cubicBezTo>
                    <a:pt x="3217" y="5454"/>
                    <a:pt x="3075" y="5596"/>
                    <a:pt x="2921" y="5720"/>
                  </a:cubicBezTo>
                  <a:cubicBezTo>
                    <a:pt x="2834" y="5790"/>
                    <a:pt x="2760" y="5838"/>
                    <a:pt x="2687" y="5871"/>
                  </a:cubicBezTo>
                  <a:cubicBezTo>
                    <a:pt x="2643" y="5891"/>
                    <a:pt x="2599" y="5905"/>
                    <a:pt x="2556" y="5913"/>
                  </a:cubicBezTo>
                  <a:cubicBezTo>
                    <a:pt x="2527" y="5918"/>
                    <a:pt x="2499" y="5921"/>
                    <a:pt x="2470" y="5921"/>
                  </a:cubicBezTo>
                  <a:cubicBezTo>
                    <a:pt x="2452" y="5921"/>
                    <a:pt x="2434" y="5920"/>
                    <a:pt x="2416" y="5918"/>
                  </a:cubicBezTo>
                  <a:moveTo>
                    <a:pt x="3316" y="798"/>
                  </a:moveTo>
                  <a:cubicBezTo>
                    <a:pt x="3286" y="806"/>
                    <a:pt x="3257" y="816"/>
                    <a:pt x="3228" y="825"/>
                  </a:cubicBezTo>
                  <a:cubicBezTo>
                    <a:pt x="3167" y="844"/>
                    <a:pt x="3104" y="865"/>
                    <a:pt x="3039" y="872"/>
                  </a:cubicBezTo>
                  <a:cubicBezTo>
                    <a:pt x="2988" y="878"/>
                    <a:pt x="2936" y="875"/>
                    <a:pt x="2890" y="863"/>
                  </a:cubicBezTo>
                  <a:cubicBezTo>
                    <a:pt x="2838" y="849"/>
                    <a:pt x="2793" y="824"/>
                    <a:pt x="2758" y="789"/>
                  </a:cubicBezTo>
                  <a:cubicBezTo>
                    <a:pt x="2725" y="757"/>
                    <a:pt x="2700" y="717"/>
                    <a:pt x="2681" y="666"/>
                  </a:cubicBezTo>
                  <a:cubicBezTo>
                    <a:pt x="2663" y="620"/>
                    <a:pt x="2652" y="569"/>
                    <a:pt x="2641" y="521"/>
                  </a:cubicBezTo>
                  <a:cubicBezTo>
                    <a:pt x="2629" y="469"/>
                    <a:pt x="2617" y="416"/>
                    <a:pt x="2598" y="367"/>
                  </a:cubicBezTo>
                  <a:cubicBezTo>
                    <a:pt x="2510" y="144"/>
                    <a:pt x="2241" y="1"/>
                    <a:pt x="2032" y="67"/>
                  </a:cubicBezTo>
                  <a:cubicBezTo>
                    <a:pt x="1859" y="121"/>
                    <a:pt x="1757" y="284"/>
                    <a:pt x="1659" y="441"/>
                  </a:cubicBezTo>
                  <a:cubicBezTo>
                    <a:pt x="1642" y="467"/>
                    <a:pt x="1625" y="495"/>
                    <a:pt x="1607" y="521"/>
                  </a:cubicBezTo>
                  <a:cubicBezTo>
                    <a:pt x="1561" y="592"/>
                    <a:pt x="1485" y="690"/>
                    <a:pt x="1383" y="754"/>
                  </a:cubicBezTo>
                  <a:cubicBezTo>
                    <a:pt x="1335" y="784"/>
                    <a:pt x="1287" y="804"/>
                    <a:pt x="1240" y="812"/>
                  </a:cubicBezTo>
                  <a:cubicBezTo>
                    <a:pt x="1187" y="822"/>
                    <a:pt x="1134" y="819"/>
                    <a:pt x="1083" y="802"/>
                  </a:cubicBezTo>
                  <a:cubicBezTo>
                    <a:pt x="1061" y="796"/>
                    <a:pt x="1040" y="787"/>
                    <a:pt x="1020" y="778"/>
                  </a:cubicBezTo>
                  <a:cubicBezTo>
                    <a:pt x="989" y="765"/>
                    <a:pt x="957" y="751"/>
                    <a:pt x="925" y="746"/>
                  </a:cubicBezTo>
                  <a:cubicBezTo>
                    <a:pt x="881" y="738"/>
                    <a:pt x="837" y="745"/>
                    <a:pt x="793" y="765"/>
                  </a:cubicBezTo>
                  <a:cubicBezTo>
                    <a:pt x="755" y="783"/>
                    <a:pt x="718" y="810"/>
                    <a:pt x="686" y="846"/>
                  </a:cubicBezTo>
                  <a:cubicBezTo>
                    <a:pt x="531" y="1015"/>
                    <a:pt x="514" y="1273"/>
                    <a:pt x="527" y="1460"/>
                  </a:cubicBezTo>
                  <a:cubicBezTo>
                    <a:pt x="527" y="1460"/>
                    <a:pt x="527" y="1460"/>
                    <a:pt x="527" y="1460"/>
                  </a:cubicBezTo>
                  <a:cubicBezTo>
                    <a:pt x="527" y="1460"/>
                    <a:pt x="527" y="1460"/>
                    <a:pt x="527" y="1460"/>
                  </a:cubicBezTo>
                  <a:cubicBezTo>
                    <a:pt x="532" y="1519"/>
                    <a:pt x="551" y="1607"/>
                    <a:pt x="571" y="1699"/>
                  </a:cubicBezTo>
                  <a:cubicBezTo>
                    <a:pt x="596" y="1809"/>
                    <a:pt x="623" y="1934"/>
                    <a:pt x="633" y="2042"/>
                  </a:cubicBezTo>
                  <a:cubicBezTo>
                    <a:pt x="644" y="2168"/>
                    <a:pt x="629" y="2251"/>
                    <a:pt x="588" y="2298"/>
                  </a:cubicBezTo>
                  <a:cubicBezTo>
                    <a:pt x="557" y="2333"/>
                    <a:pt x="504" y="2353"/>
                    <a:pt x="447" y="2374"/>
                  </a:cubicBezTo>
                  <a:cubicBezTo>
                    <a:pt x="396" y="2392"/>
                    <a:pt x="343" y="2412"/>
                    <a:pt x="308" y="2443"/>
                  </a:cubicBezTo>
                  <a:cubicBezTo>
                    <a:pt x="213" y="2525"/>
                    <a:pt x="139" y="2631"/>
                    <a:pt x="93" y="2748"/>
                  </a:cubicBezTo>
                  <a:cubicBezTo>
                    <a:pt x="62" y="2828"/>
                    <a:pt x="40" y="2919"/>
                    <a:pt x="27" y="3028"/>
                  </a:cubicBezTo>
                  <a:cubicBezTo>
                    <a:pt x="15" y="3127"/>
                    <a:pt x="12" y="3231"/>
                    <a:pt x="8" y="3323"/>
                  </a:cubicBezTo>
                  <a:cubicBezTo>
                    <a:pt x="5" y="3411"/>
                    <a:pt x="1" y="3510"/>
                    <a:pt x="6" y="3607"/>
                  </a:cubicBezTo>
                  <a:cubicBezTo>
                    <a:pt x="11" y="3714"/>
                    <a:pt x="25" y="3806"/>
                    <a:pt x="50" y="3890"/>
                  </a:cubicBezTo>
                  <a:cubicBezTo>
                    <a:pt x="82" y="3998"/>
                    <a:pt x="133" y="4101"/>
                    <a:pt x="204" y="4199"/>
                  </a:cubicBezTo>
                  <a:cubicBezTo>
                    <a:pt x="268" y="4288"/>
                    <a:pt x="350" y="4373"/>
                    <a:pt x="445" y="4452"/>
                  </a:cubicBezTo>
                  <a:cubicBezTo>
                    <a:pt x="613" y="4589"/>
                    <a:pt x="828" y="4708"/>
                    <a:pt x="1066" y="4795"/>
                  </a:cubicBezTo>
                  <a:cubicBezTo>
                    <a:pt x="1082" y="4801"/>
                    <a:pt x="1099" y="4807"/>
                    <a:pt x="1115" y="4812"/>
                  </a:cubicBezTo>
                  <a:cubicBezTo>
                    <a:pt x="1201" y="4843"/>
                    <a:pt x="1290" y="4875"/>
                    <a:pt x="1371" y="4924"/>
                  </a:cubicBezTo>
                  <a:cubicBezTo>
                    <a:pt x="1547" y="5031"/>
                    <a:pt x="1669" y="5211"/>
                    <a:pt x="1787" y="5384"/>
                  </a:cubicBezTo>
                  <a:cubicBezTo>
                    <a:pt x="1809" y="5416"/>
                    <a:pt x="1831" y="5449"/>
                    <a:pt x="1853" y="5481"/>
                  </a:cubicBezTo>
                  <a:cubicBezTo>
                    <a:pt x="1938" y="5601"/>
                    <a:pt x="2019" y="5694"/>
                    <a:pt x="2101" y="5764"/>
                  </a:cubicBezTo>
                  <a:cubicBezTo>
                    <a:pt x="2151" y="5806"/>
                    <a:pt x="2201" y="5840"/>
                    <a:pt x="2251" y="5865"/>
                  </a:cubicBezTo>
                  <a:cubicBezTo>
                    <a:pt x="2305" y="5893"/>
                    <a:pt x="2361" y="5910"/>
                    <a:pt x="2416" y="5917"/>
                  </a:cubicBezTo>
                  <a:cubicBezTo>
                    <a:pt x="2462" y="5922"/>
                    <a:pt x="2509" y="5921"/>
                    <a:pt x="2556" y="5912"/>
                  </a:cubicBezTo>
                  <a:cubicBezTo>
                    <a:pt x="2599" y="5904"/>
                    <a:pt x="2643" y="5890"/>
                    <a:pt x="2687" y="5870"/>
                  </a:cubicBezTo>
                  <a:cubicBezTo>
                    <a:pt x="2760" y="5838"/>
                    <a:pt x="2834" y="5790"/>
                    <a:pt x="2920" y="5720"/>
                  </a:cubicBezTo>
                  <a:cubicBezTo>
                    <a:pt x="3074" y="5595"/>
                    <a:pt x="3217" y="5453"/>
                    <a:pt x="3355" y="5315"/>
                  </a:cubicBezTo>
                  <a:cubicBezTo>
                    <a:pt x="3497" y="5173"/>
                    <a:pt x="3645" y="5026"/>
                    <a:pt x="3805" y="4898"/>
                  </a:cubicBezTo>
                  <a:cubicBezTo>
                    <a:pt x="3894" y="4827"/>
                    <a:pt x="3990" y="4760"/>
                    <a:pt x="4082" y="4696"/>
                  </a:cubicBezTo>
                  <a:cubicBezTo>
                    <a:pt x="4254" y="4576"/>
                    <a:pt x="4431" y="4452"/>
                    <a:pt x="4575" y="4295"/>
                  </a:cubicBezTo>
                  <a:cubicBezTo>
                    <a:pt x="4653" y="4211"/>
                    <a:pt x="4719" y="4116"/>
                    <a:pt x="4773" y="4012"/>
                  </a:cubicBezTo>
                  <a:cubicBezTo>
                    <a:pt x="4828" y="3907"/>
                    <a:pt x="4868" y="3795"/>
                    <a:pt x="4893" y="3681"/>
                  </a:cubicBezTo>
                  <a:cubicBezTo>
                    <a:pt x="4946" y="3436"/>
                    <a:pt x="4925" y="3190"/>
                    <a:pt x="4832" y="2970"/>
                  </a:cubicBezTo>
                  <a:cubicBezTo>
                    <a:pt x="4780" y="2846"/>
                    <a:pt x="4705" y="2731"/>
                    <a:pt x="4633" y="2619"/>
                  </a:cubicBezTo>
                  <a:cubicBezTo>
                    <a:pt x="4598" y="2564"/>
                    <a:pt x="4562" y="2508"/>
                    <a:pt x="4528" y="2451"/>
                  </a:cubicBezTo>
                  <a:cubicBezTo>
                    <a:pt x="4463" y="2340"/>
                    <a:pt x="4406" y="2222"/>
                    <a:pt x="4359" y="2102"/>
                  </a:cubicBezTo>
                  <a:cubicBezTo>
                    <a:pt x="4312" y="1981"/>
                    <a:pt x="4275" y="1857"/>
                    <a:pt x="4250" y="1733"/>
                  </a:cubicBezTo>
                  <a:cubicBezTo>
                    <a:pt x="4240" y="1685"/>
                    <a:pt x="4230" y="1634"/>
                    <a:pt x="4221" y="1585"/>
                  </a:cubicBezTo>
                  <a:cubicBezTo>
                    <a:pt x="4175" y="1330"/>
                    <a:pt x="4127" y="1066"/>
                    <a:pt x="3931" y="902"/>
                  </a:cubicBezTo>
                  <a:cubicBezTo>
                    <a:pt x="3889" y="866"/>
                    <a:pt x="3842" y="838"/>
                    <a:pt x="3790" y="816"/>
                  </a:cubicBezTo>
                  <a:cubicBezTo>
                    <a:pt x="3741" y="796"/>
                    <a:pt x="3688" y="782"/>
                    <a:pt x="3633" y="774"/>
                  </a:cubicBezTo>
                  <a:cubicBezTo>
                    <a:pt x="3601" y="770"/>
                    <a:pt x="3568" y="768"/>
                    <a:pt x="3535" y="768"/>
                  </a:cubicBezTo>
                  <a:cubicBezTo>
                    <a:pt x="3463" y="768"/>
                    <a:pt x="3388" y="778"/>
                    <a:pt x="3316" y="7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1" name="Freeform 48">
              <a:extLst>
                <a:ext uri="{FF2B5EF4-FFF2-40B4-BE49-F238E27FC236}">
                  <a16:creationId xmlns:a16="http://schemas.microsoft.com/office/drawing/2014/main" id="{C84B2C5E-A318-467E-806B-71A8BF9DAF77}"/>
                </a:ext>
              </a:extLst>
            </p:cNvPr>
            <p:cNvSpPr>
              <a:spLocks noEditPoints="1"/>
            </p:cNvSpPr>
            <p:nvPr/>
          </p:nvSpPr>
          <p:spPr bwMode="auto">
            <a:xfrm>
              <a:off x="3887" y="7"/>
              <a:ext cx="3720" cy="4419"/>
            </a:xfrm>
            <a:custGeom>
              <a:avLst/>
              <a:gdLst>
                <a:gd name="T0" fmla="*/ 1866 w 5027"/>
                <a:gd name="T1" fmla="*/ 5508 h 5971"/>
                <a:gd name="T2" fmla="*/ 1730 w 5027"/>
                <a:gd name="T3" fmla="*/ 5312 h 5971"/>
                <a:gd name="T4" fmla="*/ 1121 w 5027"/>
                <a:gd name="T5" fmla="*/ 4838 h 5971"/>
                <a:gd name="T6" fmla="*/ 184 w 5027"/>
                <a:gd name="T7" fmla="*/ 4190 h 5971"/>
                <a:gd name="T8" fmla="*/ 9 w 5027"/>
                <a:gd name="T9" fmla="*/ 3368 h 5971"/>
                <a:gd name="T10" fmla="*/ 284 w 5027"/>
                <a:gd name="T11" fmla="*/ 2463 h 5971"/>
                <a:gd name="T12" fmla="*/ 446 w 5027"/>
                <a:gd name="T13" fmla="*/ 2346 h 5971"/>
                <a:gd name="T14" fmla="*/ 586 w 5027"/>
                <a:gd name="T15" fmla="*/ 1673 h 5971"/>
                <a:gd name="T16" fmla="*/ 724 w 5027"/>
                <a:gd name="T17" fmla="*/ 829 h 5971"/>
                <a:gd name="T18" fmla="*/ 1065 w 5027"/>
                <a:gd name="T19" fmla="*/ 753 h 5971"/>
                <a:gd name="T20" fmla="*/ 1213 w 5027"/>
                <a:gd name="T21" fmla="*/ 786 h 5971"/>
                <a:gd name="T22" fmla="*/ 1653 w 5027"/>
                <a:gd name="T23" fmla="*/ 487 h 5971"/>
                <a:gd name="T24" fmla="*/ 2095 w 5027"/>
                <a:gd name="T25" fmla="*/ 58 h 5971"/>
                <a:gd name="T26" fmla="*/ 2695 w 5027"/>
                <a:gd name="T27" fmla="*/ 438 h 5971"/>
                <a:gd name="T28" fmla="*/ 2839 w 5027"/>
                <a:gd name="T29" fmla="*/ 766 h 5971"/>
                <a:gd name="T30" fmla="*/ 3246 w 5027"/>
                <a:gd name="T31" fmla="*/ 821 h 5971"/>
                <a:gd name="T32" fmla="*/ 3394 w 5027"/>
                <a:gd name="T33" fmla="*/ 779 h 5971"/>
                <a:gd name="T34" fmla="*/ 4274 w 5027"/>
                <a:gd name="T35" fmla="*/ 1532 h 5971"/>
                <a:gd name="T36" fmla="*/ 4317 w 5027"/>
                <a:gd name="T37" fmla="*/ 1733 h 5971"/>
                <a:gd name="T38" fmla="*/ 4613 w 5027"/>
                <a:gd name="T39" fmla="*/ 2431 h 5971"/>
                <a:gd name="T40" fmla="*/ 4917 w 5027"/>
                <a:gd name="T41" fmla="*/ 2949 h 5971"/>
                <a:gd name="T42" fmla="*/ 4630 w 5027"/>
                <a:gd name="T43" fmla="*/ 4295 h 5971"/>
                <a:gd name="T44" fmla="*/ 4388 w 5027"/>
                <a:gd name="T45" fmla="*/ 4530 h 5971"/>
                <a:gd name="T46" fmla="*/ 3868 w 5027"/>
                <a:gd name="T47" fmla="*/ 4929 h 5971"/>
                <a:gd name="T48" fmla="*/ 3365 w 5027"/>
                <a:gd name="T49" fmla="*/ 5393 h 5971"/>
                <a:gd name="T50" fmla="*/ 2499 w 5027"/>
                <a:gd name="T51" fmla="*/ 5954 h 5971"/>
                <a:gd name="T52" fmla="*/ 3396 w 5027"/>
                <a:gd name="T53" fmla="*/ 786 h 5971"/>
                <a:gd name="T54" fmla="*/ 3247 w 5027"/>
                <a:gd name="T55" fmla="*/ 828 h 5971"/>
                <a:gd name="T56" fmla="*/ 2835 w 5027"/>
                <a:gd name="T57" fmla="*/ 771 h 5971"/>
                <a:gd name="T58" fmla="*/ 2688 w 5027"/>
                <a:gd name="T59" fmla="*/ 440 h 5971"/>
                <a:gd name="T60" fmla="*/ 2097 w 5027"/>
                <a:gd name="T61" fmla="*/ 64 h 5971"/>
                <a:gd name="T62" fmla="*/ 1658 w 5027"/>
                <a:gd name="T63" fmla="*/ 491 h 5971"/>
                <a:gd name="T64" fmla="*/ 1213 w 5027"/>
                <a:gd name="T65" fmla="*/ 793 h 5971"/>
                <a:gd name="T66" fmla="*/ 1062 w 5027"/>
                <a:gd name="T67" fmla="*/ 760 h 5971"/>
                <a:gd name="T68" fmla="*/ 729 w 5027"/>
                <a:gd name="T69" fmla="*/ 834 h 5971"/>
                <a:gd name="T70" fmla="*/ 593 w 5027"/>
                <a:gd name="T71" fmla="*/ 1672 h 5971"/>
                <a:gd name="T72" fmla="*/ 449 w 5027"/>
                <a:gd name="T73" fmla="*/ 2352 h 5971"/>
                <a:gd name="T74" fmla="*/ 289 w 5027"/>
                <a:gd name="T75" fmla="*/ 2468 h 5971"/>
                <a:gd name="T76" fmla="*/ 16 w 5027"/>
                <a:gd name="T77" fmla="*/ 3368 h 5971"/>
                <a:gd name="T78" fmla="*/ 190 w 5027"/>
                <a:gd name="T79" fmla="*/ 4186 h 5971"/>
                <a:gd name="T80" fmla="*/ 1123 w 5027"/>
                <a:gd name="T81" fmla="*/ 4831 h 5971"/>
                <a:gd name="T82" fmla="*/ 1735 w 5027"/>
                <a:gd name="T83" fmla="*/ 5307 h 5971"/>
                <a:gd name="T84" fmla="*/ 1872 w 5027"/>
                <a:gd name="T85" fmla="*/ 5504 h 5971"/>
                <a:gd name="T86" fmla="*/ 2950 w 5027"/>
                <a:gd name="T87" fmla="*/ 5755 h 5971"/>
                <a:gd name="T88" fmla="*/ 3410 w 5027"/>
                <a:gd name="T89" fmla="*/ 5339 h 5971"/>
                <a:gd name="T90" fmla="*/ 4099 w 5027"/>
                <a:gd name="T91" fmla="*/ 4744 h 5971"/>
                <a:gd name="T92" fmla="*/ 4570 w 5027"/>
                <a:gd name="T93" fmla="*/ 4350 h 5971"/>
                <a:gd name="T94" fmla="*/ 4959 w 5027"/>
                <a:gd name="T95" fmla="*/ 3673 h 5971"/>
                <a:gd name="T96" fmla="*/ 4702 w 5027"/>
                <a:gd name="T97" fmla="*/ 2584 h 5971"/>
                <a:gd name="T98" fmla="*/ 4400 w 5027"/>
                <a:gd name="T99" fmla="*/ 2017 h 5971"/>
                <a:gd name="T100" fmla="*/ 4288 w 5027"/>
                <a:gd name="T101" fmla="*/ 1633 h 5971"/>
                <a:gd name="T102" fmla="*/ 4000 w 5027"/>
                <a:gd name="T103" fmla="*/ 905 h 5971"/>
                <a:gd name="T104" fmla="*/ 3396 w 5027"/>
                <a:gd name="T105" fmla="*/ 786 h 5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27" h="5971">
                  <a:moveTo>
                    <a:pt x="2433" y="5949"/>
                  </a:moveTo>
                  <a:cubicBezTo>
                    <a:pt x="2243" y="5923"/>
                    <a:pt x="2058" y="5779"/>
                    <a:pt x="1866" y="5508"/>
                  </a:cubicBezTo>
                  <a:cubicBezTo>
                    <a:pt x="1845" y="5477"/>
                    <a:pt x="1823" y="5446"/>
                    <a:pt x="1802" y="5416"/>
                  </a:cubicBezTo>
                  <a:cubicBezTo>
                    <a:pt x="1779" y="5381"/>
                    <a:pt x="1754" y="5346"/>
                    <a:pt x="1730" y="5312"/>
                  </a:cubicBezTo>
                  <a:cubicBezTo>
                    <a:pt x="1635" y="5178"/>
                    <a:pt x="1527" y="5042"/>
                    <a:pt x="1381" y="4953"/>
                  </a:cubicBezTo>
                  <a:cubicBezTo>
                    <a:pt x="1299" y="4903"/>
                    <a:pt x="1208" y="4870"/>
                    <a:pt x="1121" y="4838"/>
                  </a:cubicBezTo>
                  <a:cubicBezTo>
                    <a:pt x="1106" y="4833"/>
                    <a:pt x="1091" y="4827"/>
                    <a:pt x="1076" y="4822"/>
                  </a:cubicBezTo>
                  <a:cubicBezTo>
                    <a:pt x="791" y="4717"/>
                    <a:pt x="406" y="4522"/>
                    <a:pt x="184" y="4190"/>
                  </a:cubicBezTo>
                  <a:cubicBezTo>
                    <a:pt x="129" y="4107"/>
                    <a:pt x="87" y="4020"/>
                    <a:pt x="59" y="3930"/>
                  </a:cubicBezTo>
                  <a:cubicBezTo>
                    <a:pt x="0" y="3740"/>
                    <a:pt x="5" y="3543"/>
                    <a:pt x="9" y="3368"/>
                  </a:cubicBezTo>
                  <a:cubicBezTo>
                    <a:pt x="14" y="3177"/>
                    <a:pt x="24" y="2976"/>
                    <a:pt x="87" y="2797"/>
                  </a:cubicBezTo>
                  <a:cubicBezTo>
                    <a:pt x="127" y="2684"/>
                    <a:pt x="195" y="2568"/>
                    <a:pt x="284" y="2463"/>
                  </a:cubicBezTo>
                  <a:cubicBezTo>
                    <a:pt x="290" y="2456"/>
                    <a:pt x="296" y="2449"/>
                    <a:pt x="303" y="2442"/>
                  </a:cubicBezTo>
                  <a:cubicBezTo>
                    <a:pt x="339" y="2401"/>
                    <a:pt x="393" y="2373"/>
                    <a:pt x="446" y="2346"/>
                  </a:cubicBezTo>
                  <a:cubicBezTo>
                    <a:pt x="500" y="2318"/>
                    <a:pt x="552" y="2291"/>
                    <a:pt x="585" y="2252"/>
                  </a:cubicBezTo>
                  <a:cubicBezTo>
                    <a:pt x="675" y="2148"/>
                    <a:pt x="625" y="1885"/>
                    <a:pt x="586" y="1673"/>
                  </a:cubicBezTo>
                  <a:cubicBezTo>
                    <a:pt x="568" y="1580"/>
                    <a:pt x="552" y="1492"/>
                    <a:pt x="550" y="1431"/>
                  </a:cubicBezTo>
                  <a:cubicBezTo>
                    <a:pt x="542" y="1162"/>
                    <a:pt x="601" y="960"/>
                    <a:pt x="724" y="829"/>
                  </a:cubicBezTo>
                  <a:cubicBezTo>
                    <a:pt x="797" y="752"/>
                    <a:pt x="886" y="714"/>
                    <a:pt x="969" y="725"/>
                  </a:cubicBezTo>
                  <a:cubicBezTo>
                    <a:pt x="1002" y="730"/>
                    <a:pt x="1034" y="742"/>
                    <a:pt x="1065" y="753"/>
                  </a:cubicBezTo>
                  <a:cubicBezTo>
                    <a:pt x="1085" y="761"/>
                    <a:pt x="1106" y="769"/>
                    <a:pt x="1128" y="775"/>
                  </a:cubicBezTo>
                  <a:cubicBezTo>
                    <a:pt x="1156" y="782"/>
                    <a:pt x="1184" y="786"/>
                    <a:pt x="1213" y="786"/>
                  </a:cubicBezTo>
                  <a:cubicBezTo>
                    <a:pt x="1213" y="786"/>
                    <a:pt x="1213" y="786"/>
                    <a:pt x="1213" y="786"/>
                  </a:cubicBezTo>
                  <a:cubicBezTo>
                    <a:pt x="1413" y="786"/>
                    <a:pt x="1574" y="599"/>
                    <a:pt x="1653" y="487"/>
                  </a:cubicBezTo>
                  <a:cubicBezTo>
                    <a:pt x="1668" y="466"/>
                    <a:pt x="1683" y="444"/>
                    <a:pt x="1698" y="422"/>
                  </a:cubicBezTo>
                  <a:cubicBezTo>
                    <a:pt x="1804" y="267"/>
                    <a:pt x="1914" y="107"/>
                    <a:pt x="2095" y="58"/>
                  </a:cubicBezTo>
                  <a:cubicBezTo>
                    <a:pt x="2305" y="0"/>
                    <a:pt x="2573" y="141"/>
                    <a:pt x="2667" y="361"/>
                  </a:cubicBezTo>
                  <a:cubicBezTo>
                    <a:pt x="2677" y="383"/>
                    <a:pt x="2686" y="408"/>
                    <a:pt x="2695" y="438"/>
                  </a:cubicBezTo>
                  <a:cubicBezTo>
                    <a:pt x="2702" y="461"/>
                    <a:pt x="2709" y="485"/>
                    <a:pt x="2715" y="508"/>
                  </a:cubicBezTo>
                  <a:cubicBezTo>
                    <a:pt x="2742" y="606"/>
                    <a:pt x="2767" y="698"/>
                    <a:pt x="2839" y="766"/>
                  </a:cubicBezTo>
                  <a:cubicBezTo>
                    <a:pt x="2906" y="828"/>
                    <a:pt x="3008" y="858"/>
                    <a:pt x="3118" y="846"/>
                  </a:cubicBezTo>
                  <a:cubicBezTo>
                    <a:pt x="3166" y="841"/>
                    <a:pt x="3211" y="830"/>
                    <a:pt x="3246" y="821"/>
                  </a:cubicBezTo>
                  <a:cubicBezTo>
                    <a:pt x="3265" y="816"/>
                    <a:pt x="3284" y="810"/>
                    <a:pt x="3303" y="805"/>
                  </a:cubicBezTo>
                  <a:cubicBezTo>
                    <a:pt x="3333" y="796"/>
                    <a:pt x="3363" y="787"/>
                    <a:pt x="3394" y="779"/>
                  </a:cubicBezTo>
                  <a:cubicBezTo>
                    <a:pt x="3628" y="723"/>
                    <a:pt x="3856" y="768"/>
                    <a:pt x="4004" y="900"/>
                  </a:cubicBezTo>
                  <a:cubicBezTo>
                    <a:pt x="4181" y="1057"/>
                    <a:pt x="4229" y="1299"/>
                    <a:pt x="4274" y="1532"/>
                  </a:cubicBezTo>
                  <a:cubicBezTo>
                    <a:pt x="4281" y="1565"/>
                    <a:pt x="4288" y="1599"/>
                    <a:pt x="4294" y="1632"/>
                  </a:cubicBezTo>
                  <a:cubicBezTo>
                    <a:pt x="4302" y="1670"/>
                    <a:pt x="4310" y="1703"/>
                    <a:pt x="4317" y="1733"/>
                  </a:cubicBezTo>
                  <a:cubicBezTo>
                    <a:pt x="4339" y="1825"/>
                    <a:pt x="4369" y="1917"/>
                    <a:pt x="4407" y="2014"/>
                  </a:cubicBezTo>
                  <a:cubicBezTo>
                    <a:pt x="4462" y="2157"/>
                    <a:pt x="4532" y="2297"/>
                    <a:pt x="4613" y="2431"/>
                  </a:cubicBezTo>
                  <a:cubicBezTo>
                    <a:pt x="4643" y="2481"/>
                    <a:pt x="4676" y="2532"/>
                    <a:pt x="4708" y="2581"/>
                  </a:cubicBezTo>
                  <a:cubicBezTo>
                    <a:pt x="4784" y="2698"/>
                    <a:pt x="4863" y="2819"/>
                    <a:pt x="4917" y="2949"/>
                  </a:cubicBezTo>
                  <a:cubicBezTo>
                    <a:pt x="5010" y="3175"/>
                    <a:pt x="5027" y="3426"/>
                    <a:pt x="4966" y="3674"/>
                  </a:cubicBezTo>
                  <a:cubicBezTo>
                    <a:pt x="4911" y="3894"/>
                    <a:pt x="4795" y="4109"/>
                    <a:pt x="4630" y="4295"/>
                  </a:cubicBezTo>
                  <a:cubicBezTo>
                    <a:pt x="4613" y="4314"/>
                    <a:pt x="4594" y="4334"/>
                    <a:pt x="4575" y="4354"/>
                  </a:cubicBezTo>
                  <a:cubicBezTo>
                    <a:pt x="4517" y="4416"/>
                    <a:pt x="4455" y="4473"/>
                    <a:pt x="4388" y="4530"/>
                  </a:cubicBezTo>
                  <a:cubicBezTo>
                    <a:pt x="4298" y="4607"/>
                    <a:pt x="4199" y="4680"/>
                    <a:pt x="4104" y="4750"/>
                  </a:cubicBezTo>
                  <a:cubicBezTo>
                    <a:pt x="4026" y="4808"/>
                    <a:pt x="3945" y="4867"/>
                    <a:pt x="3868" y="4929"/>
                  </a:cubicBezTo>
                  <a:cubicBezTo>
                    <a:pt x="3709" y="5058"/>
                    <a:pt x="3559" y="5203"/>
                    <a:pt x="3415" y="5344"/>
                  </a:cubicBezTo>
                  <a:cubicBezTo>
                    <a:pt x="3398" y="5361"/>
                    <a:pt x="3382" y="5377"/>
                    <a:pt x="3365" y="5393"/>
                  </a:cubicBezTo>
                  <a:cubicBezTo>
                    <a:pt x="3232" y="5523"/>
                    <a:pt x="3100" y="5648"/>
                    <a:pt x="2954" y="5760"/>
                  </a:cubicBezTo>
                  <a:cubicBezTo>
                    <a:pt x="2835" y="5852"/>
                    <a:pt x="2678" y="5954"/>
                    <a:pt x="2499" y="5954"/>
                  </a:cubicBezTo>
                  <a:cubicBezTo>
                    <a:pt x="2477" y="5954"/>
                    <a:pt x="2455" y="5952"/>
                    <a:pt x="2433" y="5949"/>
                  </a:cubicBezTo>
                  <a:moveTo>
                    <a:pt x="3396" y="786"/>
                  </a:moveTo>
                  <a:cubicBezTo>
                    <a:pt x="3365" y="794"/>
                    <a:pt x="3334" y="803"/>
                    <a:pt x="3305" y="811"/>
                  </a:cubicBezTo>
                  <a:cubicBezTo>
                    <a:pt x="3286" y="817"/>
                    <a:pt x="3267" y="822"/>
                    <a:pt x="3247" y="828"/>
                  </a:cubicBezTo>
                  <a:cubicBezTo>
                    <a:pt x="3213" y="837"/>
                    <a:pt x="3167" y="848"/>
                    <a:pt x="3119" y="853"/>
                  </a:cubicBezTo>
                  <a:cubicBezTo>
                    <a:pt x="3006" y="865"/>
                    <a:pt x="2903" y="835"/>
                    <a:pt x="2835" y="771"/>
                  </a:cubicBezTo>
                  <a:cubicBezTo>
                    <a:pt x="2760" y="702"/>
                    <a:pt x="2734" y="604"/>
                    <a:pt x="2708" y="510"/>
                  </a:cubicBezTo>
                  <a:cubicBezTo>
                    <a:pt x="2702" y="487"/>
                    <a:pt x="2695" y="463"/>
                    <a:pt x="2688" y="440"/>
                  </a:cubicBezTo>
                  <a:cubicBezTo>
                    <a:pt x="2679" y="410"/>
                    <a:pt x="2670" y="386"/>
                    <a:pt x="2661" y="363"/>
                  </a:cubicBezTo>
                  <a:cubicBezTo>
                    <a:pt x="2567" y="147"/>
                    <a:pt x="2304" y="7"/>
                    <a:pt x="2097" y="64"/>
                  </a:cubicBezTo>
                  <a:cubicBezTo>
                    <a:pt x="1918" y="113"/>
                    <a:pt x="1809" y="272"/>
                    <a:pt x="1703" y="426"/>
                  </a:cubicBezTo>
                  <a:cubicBezTo>
                    <a:pt x="1688" y="448"/>
                    <a:pt x="1673" y="470"/>
                    <a:pt x="1658" y="491"/>
                  </a:cubicBezTo>
                  <a:cubicBezTo>
                    <a:pt x="1579" y="604"/>
                    <a:pt x="1416" y="793"/>
                    <a:pt x="1213" y="793"/>
                  </a:cubicBezTo>
                  <a:cubicBezTo>
                    <a:pt x="1213" y="793"/>
                    <a:pt x="1213" y="793"/>
                    <a:pt x="1213" y="793"/>
                  </a:cubicBezTo>
                  <a:cubicBezTo>
                    <a:pt x="1184" y="793"/>
                    <a:pt x="1155" y="789"/>
                    <a:pt x="1126" y="781"/>
                  </a:cubicBezTo>
                  <a:cubicBezTo>
                    <a:pt x="1104" y="776"/>
                    <a:pt x="1083" y="768"/>
                    <a:pt x="1062" y="760"/>
                  </a:cubicBezTo>
                  <a:cubicBezTo>
                    <a:pt x="1032" y="748"/>
                    <a:pt x="1000" y="737"/>
                    <a:pt x="968" y="732"/>
                  </a:cubicBezTo>
                  <a:cubicBezTo>
                    <a:pt x="887" y="721"/>
                    <a:pt x="800" y="758"/>
                    <a:pt x="729" y="834"/>
                  </a:cubicBezTo>
                  <a:cubicBezTo>
                    <a:pt x="607" y="963"/>
                    <a:pt x="549" y="1164"/>
                    <a:pt x="557" y="1431"/>
                  </a:cubicBezTo>
                  <a:cubicBezTo>
                    <a:pt x="559" y="1491"/>
                    <a:pt x="575" y="1579"/>
                    <a:pt x="593" y="1672"/>
                  </a:cubicBezTo>
                  <a:cubicBezTo>
                    <a:pt x="632" y="1885"/>
                    <a:pt x="682" y="2150"/>
                    <a:pt x="590" y="2257"/>
                  </a:cubicBezTo>
                  <a:cubicBezTo>
                    <a:pt x="556" y="2297"/>
                    <a:pt x="502" y="2325"/>
                    <a:pt x="449" y="2352"/>
                  </a:cubicBezTo>
                  <a:cubicBezTo>
                    <a:pt x="397" y="2379"/>
                    <a:pt x="343" y="2407"/>
                    <a:pt x="308" y="2446"/>
                  </a:cubicBezTo>
                  <a:cubicBezTo>
                    <a:pt x="302" y="2453"/>
                    <a:pt x="295" y="2461"/>
                    <a:pt x="289" y="2468"/>
                  </a:cubicBezTo>
                  <a:cubicBezTo>
                    <a:pt x="201" y="2572"/>
                    <a:pt x="133" y="2687"/>
                    <a:pt x="94" y="2799"/>
                  </a:cubicBezTo>
                  <a:cubicBezTo>
                    <a:pt x="31" y="2977"/>
                    <a:pt x="21" y="3178"/>
                    <a:pt x="16" y="3368"/>
                  </a:cubicBezTo>
                  <a:cubicBezTo>
                    <a:pt x="12" y="3542"/>
                    <a:pt x="7" y="3739"/>
                    <a:pt x="65" y="3927"/>
                  </a:cubicBezTo>
                  <a:cubicBezTo>
                    <a:pt x="93" y="4017"/>
                    <a:pt x="135" y="4104"/>
                    <a:pt x="190" y="4186"/>
                  </a:cubicBezTo>
                  <a:cubicBezTo>
                    <a:pt x="411" y="4517"/>
                    <a:pt x="795" y="4711"/>
                    <a:pt x="1078" y="4815"/>
                  </a:cubicBezTo>
                  <a:cubicBezTo>
                    <a:pt x="1093" y="4821"/>
                    <a:pt x="1108" y="4826"/>
                    <a:pt x="1123" y="4831"/>
                  </a:cubicBezTo>
                  <a:cubicBezTo>
                    <a:pt x="1211" y="4863"/>
                    <a:pt x="1302" y="4896"/>
                    <a:pt x="1384" y="4947"/>
                  </a:cubicBezTo>
                  <a:cubicBezTo>
                    <a:pt x="1532" y="5037"/>
                    <a:pt x="1640" y="5174"/>
                    <a:pt x="1735" y="5307"/>
                  </a:cubicBezTo>
                  <a:cubicBezTo>
                    <a:pt x="1760" y="5342"/>
                    <a:pt x="1784" y="5377"/>
                    <a:pt x="1808" y="5412"/>
                  </a:cubicBezTo>
                  <a:cubicBezTo>
                    <a:pt x="1829" y="5442"/>
                    <a:pt x="1850" y="5473"/>
                    <a:pt x="1872" y="5504"/>
                  </a:cubicBezTo>
                  <a:cubicBezTo>
                    <a:pt x="2062" y="5773"/>
                    <a:pt x="2246" y="5916"/>
                    <a:pt x="2434" y="5942"/>
                  </a:cubicBezTo>
                  <a:cubicBezTo>
                    <a:pt x="2639" y="5971"/>
                    <a:pt x="2817" y="5857"/>
                    <a:pt x="2950" y="5755"/>
                  </a:cubicBezTo>
                  <a:cubicBezTo>
                    <a:pt x="3095" y="5643"/>
                    <a:pt x="3227" y="5518"/>
                    <a:pt x="3360" y="5388"/>
                  </a:cubicBezTo>
                  <a:cubicBezTo>
                    <a:pt x="3377" y="5372"/>
                    <a:pt x="3393" y="5356"/>
                    <a:pt x="3410" y="5339"/>
                  </a:cubicBezTo>
                  <a:cubicBezTo>
                    <a:pt x="3555" y="5198"/>
                    <a:pt x="3704" y="5052"/>
                    <a:pt x="3864" y="4923"/>
                  </a:cubicBezTo>
                  <a:cubicBezTo>
                    <a:pt x="3941" y="4861"/>
                    <a:pt x="4021" y="4802"/>
                    <a:pt x="4099" y="4744"/>
                  </a:cubicBezTo>
                  <a:cubicBezTo>
                    <a:pt x="4195" y="4674"/>
                    <a:pt x="4293" y="4602"/>
                    <a:pt x="4384" y="4525"/>
                  </a:cubicBezTo>
                  <a:cubicBezTo>
                    <a:pt x="4451" y="4468"/>
                    <a:pt x="4512" y="4411"/>
                    <a:pt x="4570" y="4350"/>
                  </a:cubicBezTo>
                  <a:cubicBezTo>
                    <a:pt x="4589" y="4330"/>
                    <a:pt x="4608" y="4310"/>
                    <a:pt x="4625" y="4291"/>
                  </a:cubicBezTo>
                  <a:cubicBezTo>
                    <a:pt x="4789" y="4105"/>
                    <a:pt x="4905" y="3892"/>
                    <a:pt x="4959" y="3673"/>
                  </a:cubicBezTo>
                  <a:cubicBezTo>
                    <a:pt x="5020" y="3426"/>
                    <a:pt x="5003" y="3176"/>
                    <a:pt x="4910" y="2952"/>
                  </a:cubicBezTo>
                  <a:cubicBezTo>
                    <a:pt x="4856" y="2822"/>
                    <a:pt x="4778" y="2701"/>
                    <a:pt x="4702" y="2584"/>
                  </a:cubicBezTo>
                  <a:cubicBezTo>
                    <a:pt x="4670" y="2536"/>
                    <a:pt x="4638" y="2485"/>
                    <a:pt x="4607" y="2435"/>
                  </a:cubicBezTo>
                  <a:cubicBezTo>
                    <a:pt x="4526" y="2300"/>
                    <a:pt x="4456" y="2160"/>
                    <a:pt x="4400" y="2017"/>
                  </a:cubicBezTo>
                  <a:cubicBezTo>
                    <a:pt x="4362" y="1919"/>
                    <a:pt x="4333" y="1827"/>
                    <a:pt x="4310" y="1734"/>
                  </a:cubicBezTo>
                  <a:cubicBezTo>
                    <a:pt x="4303" y="1704"/>
                    <a:pt x="4296" y="1671"/>
                    <a:pt x="4288" y="1633"/>
                  </a:cubicBezTo>
                  <a:cubicBezTo>
                    <a:pt x="4281" y="1600"/>
                    <a:pt x="4274" y="1566"/>
                    <a:pt x="4268" y="1534"/>
                  </a:cubicBezTo>
                  <a:cubicBezTo>
                    <a:pt x="4222" y="1301"/>
                    <a:pt x="4175" y="1060"/>
                    <a:pt x="4000" y="905"/>
                  </a:cubicBezTo>
                  <a:cubicBezTo>
                    <a:pt x="3895" y="812"/>
                    <a:pt x="3749" y="763"/>
                    <a:pt x="3590" y="763"/>
                  </a:cubicBezTo>
                  <a:cubicBezTo>
                    <a:pt x="3527" y="763"/>
                    <a:pt x="3461" y="770"/>
                    <a:pt x="3396" y="786"/>
                  </a:cubicBezTo>
                </a:path>
              </a:pathLst>
            </a:custGeom>
            <a:grpFill/>
            <a:ln w="6350">
              <a:solidFill>
                <a:srgbClr val="F5A670">
                  <a:alpha val="32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2" name="Freeform 49">
              <a:extLst>
                <a:ext uri="{FF2B5EF4-FFF2-40B4-BE49-F238E27FC236}">
                  <a16:creationId xmlns:a16="http://schemas.microsoft.com/office/drawing/2014/main" id="{7CA1CBB4-6E28-4AC8-A640-D358E240DD0B}"/>
                </a:ext>
              </a:extLst>
            </p:cNvPr>
            <p:cNvSpPr>
              <a:spLocks noEditPoints="1"/>
            </p:cNvSpPr>
            <p:nvPr/>
          </p:nvSpPr>
          <p:spPr bwMode="auto">
            <a:xfrm>
              <a:off x="3871" y="28"/>
              <a:ext cx="3749" cy="4396"/>
            </a:xfrm>
            <a:custGeom>
              <a:avLst/>
              <a:gdLst>
                <a:gd name="T0" fmla="*/ 2120 w 5065"/>
                <a:gd name="T1" fmla="*/ 5774 h 5940"/>
                <a:gd name="T2" fmla="*/ 1732 w 5065"/>
                <a:gd name="T3" fmla="*/ 5293 h 5940"/>
                <a:gd name="T4" fmla="*/ 1114 w 5065"/>
                <a:gd name="T5" fmla="*/ 4815 h 5940"/>
                <a:gd name="T6" fmla="*/ 60 w 5065"/>
                <a:gd name="T7" fmla="*/ 3926 h 5940"/>
                <a:gd name="T8" fmla="*/ 74 w 5065"/>
                <a:gd name="T9" fmla="*/ 2806 h 5940"/>
                <a:gd name="T10" fmla="*/ 436 w 5065"/>
                <a:gd name="T11" fmla="*/ 2279 h 5940"/>
                <a:gd name="T12" fmla="*/ 592 w 5065"/>
                <a:gd name="T13" fmla="*/ 1604 h 5940"/>
                <a:gd name="T14" fmla="*/ 753 w 5065"/>
                <a:gd name="T15" fmla="*/ 775 h 5940"/>
                <a:gd name="T16" fmla="*/ 1093 w 5065"/>
                <a:gd name="T17" fmla="*/ 694 h 5940"/>
                <a:gd name="T18" fmla="*/ 1492 w 5065"/>
                <a:gd name="T19" fmla="*/ 620 h 5940"/>
                <a:gd name="T20" fmla="*/ 1908 w 5065"/>
                <a:gd name="T21" fmla="*/ 150 h 5940"/>
                <a:gd name="T22" fmla="*/ 2308 w 5065"/>
                <a:gd name="T23" fmla="*/ 10 h 5940"/>
                <a:gd name="T24" fmla="*/ 2716 w 5065"/>
                <a:gd name="T25" fmla="*/ 315 h 5940"/>
                <a:gd name="T26" fmla="*/ 2818 w 5065"/>
                <a:gd name="T27" fmla="*/ 591 h 5940"/>
                <a:gd name="T28" fmla="*/ 3183 w 5065"/>
                <a:gd name="T29" fmla="*/ 786 h 5940"/>
                <a:gd name="T30" fmla="*/ 3460 w 5065"/>
                <a:gd name="T31" fmla="*/ 726 h 5940"/>
                <a:gd name="T32" fmla="*/ 4058 w 5065"/>
                <a:gd name="T33" fmla="*/ 862 h 5940"/>
                <a:gd name="T34" fmla="*/ 4307 w 5065"/>
                <a:gd name="T35" fmla="*/ 1449 h 5940"/>
                <a:gd name="T36" fmla="*/ 4462 w 5065"/>
                <a:gd name="T37" fmla="*/ 1965 h 5940"/>
                <a:gd name="T38" fmla="*/ 4980 w 5065"/>
                <a:gd name="T39" fmla="*/ 2889 h 5940"/>
                <a:gd name="T40" fmla="*/ 4664 w 5065"/>
                <a:gd name="T41" fmla="*/ 4249 h 5940"/>
                <a:gd name="T42" fmla="*/ 4108 w 5065"/>
                <a:gd name="T43" fmla="*/ 4759 h 5940"/>
                <a:gd name="T44" fmla="*/ 3395 w 5065"/>
                <a:gd name="T45" fmla="*/ 5385 h 5940"/>
                <a:gd name="T46" fmla="*/ 2581 w 5065"/>
                <a:gd name="T47" fmla="*/ 5934 h 5940"/>
                <a:gd name="T48" fmla="*/ 3460 w 5065"/>
                <a:gd name="T49" fmla="*/ 727 h 5940"/>
                <a:gd name="T50" fmla="*/ 3183 w 5065"/>
                <a:gd name="T51" fmla="*/ 787 h 5940"/>
                <a:gd name="T52" fmla="*/ 2817 w 5065"/>
                <a:gd name="T53" fmla="*/ 592 h 5940"/>
                <a:gd name="T54" fmla="*/ 2715 w 5065"/>
                <a:gd name="T55" fmla="*/ 316 h 5940"/>
                <a:gd name="T56" fmla="*/ 2308 w 5065"/>
                <a:gd name="T57" fmla="*/ 11 h 5940"/>
                <a:gd name="T58" fmla="*/ 1908 w 5065"/>
                <a:gd name="T59" fmla="*/ 150 h 5940"/>
                <a:gd name="T60" fmla="*/ 1492 w 5065"/>
                <a:gd name="T61" fmla="*/ 621 h 5940"/>
                <a:gd name="T62" fmla="*/ 1093 w 5065"/>
                <a:gd name="T63" fmla="*/ 694 h 5940"/>
                <a:gd name="T64" fmla="*/ 753 w 5065"/>
                <a:gd name="T65" fmla="*/ 776 h 5940"/>
                <a:gd name="T66" fmla="*/ 592 w 5065"/>
                <a:gd name="T67" fmla="*/ 1604 h 5940"/>
                <a:gd name="T68" fmla="*/ 437 w 5065"/>
                <a:gd name="T69" fmla="*/ 2280 h 5940"/>
                <a:gd name="T70" fmla="*/ 74 w 5065"/>
                <a:gd name="T71" fmla="*/ 2807 h 5940"/>
                <a:gd name="T72" fmla="*/ 187 w 5065"/>
                <a:gd name="T73" fmla="*/ 4180 h 5940"/>
                <a:gd name="T74" fmla="*/ 1380 w 5065"/>
                <a:gd name="T75" fmla="*/ 4933 h 5940"/>
                <a:gd name="T76" fmla="*/ 1809 w 5065"/>
                <a:gd name="T77" fmla="*/ 5401 h 5940"/>
                <a:gd name="T78" fmla="*/ 2270 w 5065"/>
                <a:gd name="T79" fmla="*/ 5876 h 5940"/>
                <a:gd name="T80" fmla="*/ 2719 w 5065"/>
                <a:gd name="T81" fmla="*/ 5897 h 5940"/>
                <a:gd name="T82" fmla="*/ 3459 w 5065"/>
                <a:gd name="T83" fmla="*/ 5324 h 5940"/>
                <a:gd name="T84" fmla="*/ 4430 w 5065"/>
                <a:gd name="T85" fmla="*/ 4495 h 5940"/>
                <a:gd name="T86" fmla="*/ 5016 w 5065"/>
                <a:gd name="T87" fmla="*/ 3625 h 5940"/>
                <a:gd name="T88" fmla="*/ 4761 w 5065"/>
                <a:gd name="T89" fmla="*/ 2504 h 5940"/>
                <a:gd name="T90" fmla="*/ 4362 w 5065"/>
                <a:gd name="T91" fmla="*/ 1692 h 5940"/>
                <a:gd name="T92" fmla="*/ 4224 w 5065"/>
                <a:gd name="T93" fmla="*/ 1130 h 5940"/>
                <a:gd name="T94" fmla="*/ 3924 w 5065"/>
                <a:gd name="T95" fmla="*/ 771 h 5940"/>
                <a:gd name="T96" fmla="*/ 3460 w 5065"/>
                <a:gd name="T97" fmla="*/ 727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5" h="5940">
                  <a:moveTo>
                    <a:pt x="2436" y="5933"/>
                  </a:moveTo>
                  <a:cubicBezTo>
                    <a:pt x="2381" y="5924"/>
                    <a:pt x="2325" y="5905"/>
                    <a:pt x="2270" y="5877"/>
                  </a:cubicBezTo>
                  <a:cubicBezTo>
                    <a:pt x="2220" y="5851"/>
                    <a:pt x="2170" y="5816"/>
                    <a:pt x="2120" y="5774"/>
                  </a:cubicBezTo>
                  <a:cubicBezTo>
                    <a:pt x="2039" y="5703"/>
                    <a:pt x="1957" y="5610"/>
                    <a:pt x="1870" y="5489"/>
                  </a:cubicBezTo>
                  <a:cubicBezTo>
                    <a:pt x="1850" y="5460"/>
                    <a:pt x="1829" y="5430"/>
                    <a:pt x="1809" y="5401"/>
                  </a:cubicBezTo>
                  <a:cubicBezTo>
                    <a:pt x="1784" y="5366"/>
                    <a:pt x="1758" y="5329"/>
                    <a:pt x="1732" y="5293"/>
                  </a:cubicBezTo>
                  <a:cubicBezTo>
                    <a:pt x="1695" y="5241"/>
                    <a:pt x="1637" y="5164"/>
                    <a:pt x="1571" y="5094"/>
                  </a:cubicBezTo>
                  <a:cubicBezTo>
                    <a:pt x="1508" y="5027"/>
                    <a:pt x="1445" y="4975"/>
                    <a:pt x="1379" y="4934"/>
                  </a:cubicBezTo>
                  <a:cubicBezTo>
                    <a:pt x="1295" y="4883"/>
                    <a:pt x="1203" y="4848"/>
                    <a:pt x="1114" y="4815"/>
                  </a:cubicBezTo>
                  <a:cubicBezTo>
                    <a:pt x="1101" y="4811"/>
                    <a:pt x="1087" y="4806"/>
                    <a:pt x="1073" y="4800"/>
                  </a:cubicBezTo>
                  <a:cubicBezTo>
                    <a:pt x="790" y="4695"/>
                    <a:pt x="406" y="4502"/>
                    <a:pt x="186" y="4181"/>
                  </a:cubicBezTo>
                  <a:cubicBezTo>
                    <a:pt x="131" y="4100"/>
                    <a:pt x="88" y="4014"/>
                    <a:pt x="60" y="3926"/>
                  </a:cubicBezTo>
                  <a:cubicBezTo>
                    <a:pt x="3" y="3751"/>
                    <a:pt x="0" y="3571"/>
                    <a:pt x="3" y="3372"/>
                  </a:cubicBezTo>
                  <a:cubicBezTo>
                    <a:pt x="4" y="3254"/>
                    <a:pt x="9" y="3165"/>
                    <a:pt x="18" y="3083"/>
                  </a:cubicBezTo>
                  <a:cubicBezTo>
                    <a:pt x="29" y="2979"/>
                    <a:pt x="47" y="2888"/>
                    <a:pt x="74" y="2806"/>
                  </a:cubicBezTo>
                  <a:cubicBezTo>
                    <a:pt x="121" y="2660"/>
                    <a:pt x="204" y="2528"/>
                    <a:pt x="271" y="2429"/>
                  </a:cubicBezTo>
                  <a:cubicBezTo>
                    <a:pt x="277" y="2420"/>
                    <a:pt x="283" y="2411"/>
                    <a:pt x="288" y="2403"/>
                  </a:cubicBezTo>
                  <a:cubicBezTo>
                    <a:pt x="325" y="2353"/>
                    <a:pt x="381" y="2316"/>
                    <a:pt x="436" y="2279"/>
                  </a:cubicBezTo>
                  <a:cubicBezTo>
                    <a:pt x="486" y="2246"/>
                    <a:pt x="537" y="2213"/>
                    <a:pt x="572" y="2170"/>
                  </a:cubicBezTo>
                  <a:cubicBezTo>
                    <a:pt x="612" y="2122"/>
                    <a:pt x="630" y="2042"/>
                    <a:pt x="627" y="1925"/>
                  </a:cubicBezTo>
                  <a:cubicBezTo>
                    <a:pt x="625" y="1823"/>
                    <a:pt x="607" y="1707"/>
                    <a:pt x="592" y="1604"/>
                  </a:cubicBezTo>
                  <a:cubicBezTo>
                    <a:pt x="577" y="1511"/>
                    <a:pt x="564" y="1422"/>
                    <a:pt x="565" y="1361"/>
                  </a:cubicBezTo>
                  <a:cubicBezTo>
                    <a:pt x="566" y="1241"/>
                    <a:pt x="580" y="1134"/>
                    <a:pt x="606" y="1043"/>
                  </a:cubicBezTo>
                  <a:cubicBezTo>
                    <a:pt x="637" y="934"/>
                    <a:pt x="686" y="843"/>
                    <a:pt x="753" y="775"/>
                  </a:cubicBezTo>
                  <a:cubicBezTo>
                    <a:pt x="786" y="741"/>
                    <a:pt x="825" y="713"/>
                    <a:pt x="863" y="695"/>
                  </a:cubicBezTo>
                  <a:cubicBezTo>
                    <a:pt x="908" y="674"/>
                    <a:pt x="953" y="666"/>
                    <a:pt x="997" y="670"/>
                  </a:cubicBezTo>
                  <a:cubicBezTo>
                    <a:pt x="1030" y="674"/>
                    <a:pt x="1062" y="684"/>
                    <a:pt x="1093" y="694"/>
                  </a:cubicBezTo>
                  <a:cubicBezTo>
                    <a:pt x="1113" y="700"/>
                    <a:pt x="1135" y="707"/>
                    <a:pt x="1156" y="712"/>
                  </a:cubicBezTo>
                  <a:cubicBezTo>
                    <a:pt x="1185" y="718"/>
                    <a:pt x="1214" y="721"/>
                    <a:pt x="1243" y="720"/>
                  </a:cubicBezTo>
                  <a:cubicBezTo>
                    <a:pt x="1324" y="717"/>
                    <a:pt x="1408" y="683"/>
                    <a:pt x="1492" y="620"/>
                  </a:cubicBezTo>
                  <a:cubicBezTo>
                    <a:pt x="1558" y="571"/>
                    <a:pt x="1624" y="502"/>
                    <a:pt x="1689" y="416"/>
                  </a:cubicBezTo>
                  <a:cubicBezTo>
                    <a:pt x="1701" y="400"/>
                    <a:pt x="1713" y="385"/>
                    <a:pt x="1724" y="369"/>
                  </a:cubicBezTo>
                  <a:cubicBezTo>
                    <a:pt x="1781" y="293"/>
                    <a:pt x="1841" y="214"/>
                    <a:pt x="1908" y="150"/>
                  </a:cubicBezTo>
                  <a:cubicBezTo>
                    <a:pt x="1944" y="115"/>
                    <a:pt x="1979" y="88"/>
                    <a:pt x="2016" y="66"/>
                  </a:cubicBezTo>
                  <a:cubicBezTo>
                    <a:pt x="2058" y="41"/>
                    <a:pt x="2100" y="24"/>
                    <a:pt x="2145" y="13"/>
                  </a:cubicBezTo>
                  <a:cubicBezTo>
                    <a:pt x="2196" y="1"/>
                    <a:pt x="2251" y="0"/>
                    <a:pt x="2308" y="10"/>
                  </a:cubicBezTo>
                  <a:cubicBezTo>
                    <a:pt x="2363" y="20"/>
                    <a:pt x="2418" y="39"/>
                    <a:pt x="2471" y="67"/>
                  </a:cubicBezTo>
                  <a:cubicBezTo>
                    <a:pt x="2524" y="95"/>
                    <a:pt x="2572" y="131"/>
                    <a:pt x="2614" y="173"/>
                  </a:cubicBezTo>
                  <a:cubicBezTo>
                    <a:pt x="2657" y="216"/>
                    <a:pt x="2691" y="264"/>
                    <a:pt x="2716" y="315"/>
                  </a:cubicBezTo>
                  <a:cubicBezTo>
                    <a:pt x="2726" y="337"/>
                    <a:pt x="2736" y="361"/>
                    <a:pt x="2746" y="390"/>
                  </a:cubicBezTo>
                  <a:cubicBezTo>
                    <a:pt x="2753" y="412"/>
                    <a:pt x="2761" y="434"/>
                    <a:pt x="2768" y="455"/>
                  </a:cubicBezTo>
                  <a:cubicBezTo>
                    <a:pt x="2782" y="501"/>
                    <a:pt x="2797" y="548"/>
                    <a:pt x="2818" y="591"/>
                  </a:cubicBezTo>
                  <a:cubicBezTo>
                    <a:pt x="2841" y="639"/>
                    <a:pt x="2868" y="677"/>
                    <a:pt x="2902" y="707"/>
                  </a:cubicBezTo>
                  <a:cubicBezTo>
                    <a:pt x="2938" y="739"/>
                    <a:pt x="2983" y="762"/>
                    <a:pt x="3035" y="775"/>
                  </a:cubicBezTo>
                  <a:cubicBezTo>
                    <a:pt x="3081" y="786"/>
                    <a:pt x="3132" y="790"/>
                    <a:pt x="3183" y="786"/>
                  </a:cubicBezTo>
                  <a:cubicBezTo>
                    <a:pt x="3231" y="782"/>
                    <a:pt x="3277" y="771"/>
                    <a:pt x="3311" y="763"/>
                  </a:cubicBezTo>
                  <a:cubicBezTo>
                    <a:pt x="3329" y="759"/>
                    <a:pt x="3347" y="754"/>
                    <a:pt x="3364" y="749"/>
                  </a:cubicBezTo>
                  <a:cubicBezTo>
                    <a:pt x="3395" y="741"/>
                    <a:pt x="3428" y="733"/>
                    <a:pt x="3460" y="726"/>
                  </a:cubicBezTo>
                  <a:cubicBezTo>
                    <a:pt x="3566" y="704"/>
                    <a:pt x="3675" y="702"/>
                    <a:pt x="3773" y="721"/>
                  </a:cubicBezTo>
                  <a:cubicBezTo>
                    <a:pt x="3827" y="732"/>
                    <a:pt x="3878" y="748"/>
                    <a:pt x="3924" y="771"/>
                  </a:cubicBezTo>
                  <a:cubicBezTo>
                    <a:pt x="3974" y="795"/>
                    <a:pt x="4019" y="825"/>
                    <a:pt x="4058" y="862"/>
                  </a:cubicBezTo>
                  <a:cubicBezTo>
                    <a:pt x="4096" y="898"/>
                    <a:pt x="4129" y="938"/>
                    <a:pt x="4158" y="986"/>
                  </a:cubicBezTo>
                  <a:cubicBezTo>
                    <a:pt x="4183" y="1028"/>
                    <a:pt x="4205" y="1075"/>
                    <a:pt x="4225" y="1130"/>
                  </a:cubicBezTo>
                  <a:cubicBezTo>
                    <a:pt x="4262" y="1230"/>
                    <a:pt x="4285" y="1341"/>
                    <a:pt x="4307" y="1449"/>
                  </a:cubicBezTo>
                  <a:cubicBezTo>
                    <a:pt x="4316" y="1496"/>
                    <a:pt x="4326" y="1546"/>
                    <a:pt x="4338" y="1593"/>
                  </a:cubicBezTo>
                  <a:cubicBezTo>
                    <a:pt x="4346" y="1629"/>
                    <a:pt x="4354" y="1662"/>
                    <a:pt x="4363" y="1692"/>
                  </a:cubicBezTo>
                  <a:cubicBezTo>
                    <a:pt x="4387" y="1778"/>
                    <a:pt x="4419" y="1867"/>
                    <a:pt x="4462" y="1965"/>
                  </a:cubicBezTo>
                  <a:cubicBezTo>
                    <a:pt x="4522" y="2103"/>
                    <a:pt x="4594" y="2241"/>
                    <a:pt x="4677" y="2373"/>
                  </a:cubicBezTo>
                  <a:cubicBezTo>
                    <a:pt x="4704" y="2417"/>
                    <a:pt x="4733" y="2461"/>
                    <a:pt x="4762" y="2504"/>
                  </a:cubicBezTo>
                  <a:cubicBezTo>
                    <a:pt x="4842" y="2626"/>
                    <a:pt x="4925" y="2753"/>
                    <a:pt x="4980" y="2889"/>
                  </a:cubicBezTo>
                  <a:cubicBezTo>
                    <a:pt x="5028" y="3006"/>
                    <a:pt x="5055" y="3131"/>
                    <a:pt x="5060" y="3259"/>
                  </a:cubicBezTo>
                  <a:cubicBezTo>
                    <a:pt x="5065" y="3382"/>
                    <a:pt x="5051" y="3505"/>
                    <a:pt x="5017" y="3625"/>
                  </a:cubicBezTo>
                  <a:cubicBezTo>
                    <a:pt x="4959" y="3834"/>
                    <a:pt x="4840" y="4044"/>
                    <a:pt x="4664" y="4249"/>
                  </a:cubicBezTo>
                  <a:cubicBezTo>
                    <a:pt x="4648" y="4269"/>
                    <a:pt x="4630" y="4289"/>
                    <a:pt x="4611" y="4311"/>
                  </a:cubicBezTo>
                  <a:cubicBezTo>
                    <a:pt x="4547" y="4381"/>
                    <a:pt x="4488" y="4441"/>
                    <a:pt x="4430" y="4495"/>
                  </a:cubicBezTo>
                  <a:cubicBezTo>
                    <a:pt x="4330" y="4588"/>
                    <a:pt x="4217" y="4675"/>
                    <a:pt x="4108" y="4759"/>
                  </a:cubicBezTo>
                  <a:cubicBezTo>
                    <a:pt x="4043" y="4809"/>
                    <a:pt x="3977" y="4860"/>
                    <a:pt x="3913" y="4912"/>
                  </a:cubicBezTo>
                  <a:cubicBezTo>
                    <a:pt x="3755" y="5042"/>
                    <a:pt x="3605" y="5185"/>
                    <a:pt x="3459" y="5324"/>
                  </a:cubicBezTo>
                  <a:cubicBezTo>
                    <a:pt x="3438" y="5344"/>
                    <a:pt x="3416" y="5365"/>
                    <a:pt x="3395" y="5385"/>
                  </a:cubicBezTo>
                  <a:cubicBezTo>
                    <a:pt x="3257" y="5516"/>
                    <a:pt x="3120" y="5643"/>
                    <a:pt x="2970" y="5754"/>
                  </a:cubicBezTo>
                  <a:cubicBezTo>
                    <a:pt x="2879" y="5820"/>
                    <a:pt x="2797" y="5867"/>
                    <a:pt x="2719" y="5897"/>
                  </a:cubicBezTo>
                  <a:cubicBezTo>
                    <a:pt x="2673" y="5915"/>
                    <a:pt x="2626" y="5928"/>
                    <a:pt x="2581" y="5934"/>
                  </a:cubicBezTo>
                  <a:cubicBezTo>
                    <a:pt x="2558" y="5937"/>
                    <a:pt x="2535" y="5939"/>
                    <a:pt x="2511" y="5939"/>
                  </a:cubicBezTo>
                  <a:cubicBezTo>
                    <a:pt x="2486" y="5939"/>
                    <a:pt x="2461" y="5937"/>
                    <a:pt x="2436" y="5933"/>
                  </a:cubicBezTo>
                  <a:moveTo>
                    <a:pt x="3460" y="727"/>
                  </a:moveTo>
                  <a:cubicBezTo>
                    <a:pt x="3428" y="734"/>
                    <a:pt x="3396" y="742"/>
                    <a:pt x="3365" y="750"/>
                  </a:cubicBezTo>
                  <a:cubicBezTo>
                    <a:pt x="3347" y="755"/>
                    <a:pt x="3329" y="759"/>
                    <a:pt x="3312" y="764"/>
                  </a:cubicBezTo>
                  <a:cubicBezTo>
                    <a:pt x="3277" y="772"/>
                    <a:pt x="3231" y="782"/>
                    <a:pt x="3183" y="787"/>
                  </a:cubicBezTo>
                  <a:cubicBezTo>
                    <a:pt x="3132" y="791"/>
                    <a:pt x="3081" y="787"/>
                    <a:pt x="3035" y="776"/>
                  </a:cubicBezTo>
                  <a:cubicBezTo>
                    <a:pt x="2983" y="762"/>
                    <a:pt x="2938" y="739"/>
                    <a:pt x="2901" y="707"/>
                  </a:cubicBezTo>
                  <a:cubicBezTo>
                    <a:pt x="2867" y="677"/>
                    <a:pt x="2840" y="640"/>
                    <a:pt x="2817" y="592"/>
                  </a:cubicBezTo>
                  <a:cubicBezTo>
                    <a:pt x="2797" y="549"/>
                    <a:pt x="2781" y="501"/>
                    <a:pt x="2767" y="456"/>
                  </a:cubicBezTo>
                  <a:cubicBezTo>
                    <a:pt x="2760" y="434"/>
                    <a:pt x="2753" y="412"/>
                    <a:pt x="2745" y="390"/>
                  </a:cubicBezTo>
                  <a:cubicBezTo>
                    <a:pt x="2735" y="361"/>
                    <a:pt x="2725" y="337"/>
                    <a:pt x="2715" y="316"/>
                  </a:cubicBezTo>
                  <a:cubicBezTo>
                    <a:pt x="2691" y="264"/>
                    <a:pt x="2656" y="216"/>
                    <a:pt x="2613" y="173"/>
                  </a:cubicBezTo>
                  <a:cubicBezTo>
                    <a:pt x="2572" y="131"/>
                    <a:pt x="2524" y="96"/>
                    <a:pt x="2471" y="68"/>
                  </a:cubicBezTo>
                  <a:cubicBezTo>
                    <a:pt x="2418" y="40"/>
                    <a:pt x="2363" y="21"/>
                    <a:pt x="2308" y="11"/>
                  </a:cubicBezTo>
                  <a:cubicBezTo>
                    <a:pt x="2251" y="1"/>
                    <a:pt x="2196" y="2"/>
                    <a:pt x="2145" y="14"/>
                  </a:cubicBezTo>
                  <a:cubicBezTo>
                    <a:pt x="2100" y="25"/>
                    <a:pt x="2058" y="42"/>
                    <a:pt x="2017" y="66"/>
                  </a:cubicBezTo>
                  <a:cubicBezTo>
                    <a:pt x="1980" y="88"/>
                    <a:pt x="1944" y="116"/>
                    <a:pt x="1908" y="150"/>
                  </a:cubicBezTo>
                  <a:cubicBezTo>
                    <a:pt x="1841" y="214"/>
                    <a:pt x="1782" y="293"/>
                    <a:pt x="1725" y="370"/>
                  </a:cubicBezTo>
                  <a:cubicBezTo>
                    <a:pt x="1713" y="385"/>
                    <a:pt x="1701" y="401"/>
                    <a:pt x="1690" y="416"/>
                  </a:cubicBezTo>
                  <a:cubicBezTo>
                    <a:pt x="1625" y="502"/>
                    <a:pt x="1558" y="571"/>
                    <a:pt x="1492" y="621"/>
                  </a:cubicBezTo>
                  <a:cubicBezTo>
                    <a:pt x="1408" y="684"/>
                    <a:pt x="1325" y="718"/>
                    <a:pt x="1243" y="721"/>
                  </a:cubicBezTo>
                  <a:cubicBezTo>
                    <a:pt x="1214" y="722"/>
                    <a:pt x="1185" y="719"/>
                    <a:pt x="1156" y="713"/>
                  </a:cubicBezTo>
                  <a:cubicBezTo>
                    <a:pt x="1135" y="708"/>
                    <a:pt x="1113" y="701"/>
                    <a:pt x="1093" y="694"/>
                  </a:cubicBezTo>
                  <a:cubicBezTo>
                    <a:pt x="1061" y="685"/>
                    <a:pt x="1029" y="674"/>
                    <a:pt x="997" y="671"/>
                  </a:cubicBezTo>
                  <a:cubicBezTo>
                    <a:pt x="953" y="667"/>
                    <a:pt x="908" y="675"/>
                    <a:pt x="864" y="695"/>
                  </a:cubicBezTo>
                  <a:cubicBezTo>
                    <a:pt x="825" y="714"/>
                    <a:pt x="787" y="741"/>
                    <a:pt x="753" y="776"/>
                  </a:cubicBezTo>
                  <a:cubicBezTo>
                    <a:pt x="687" y="844"/>
                    <a:pt x="638" y="934"/>
                    <a:pt x="607" y="1043"/>
                  </a:cubicBezTo>
                  <a:cubicBezTo>
                    <a:pt x="581" y="1134"/>
                    <a:pt x="567" y="1241"/>
                    <a:pt x="565" y="1361"/>
                  </a:cubicBezTo>
                  <a:cubicBezTo>
                    <a:pt x="565" y="1422"/>
                    <a:pt x="578" y="1511"/>
                    <a:pt x="592" y="1604"/>
                  </a:cubicBezTo>
                  <a:cubicBezTo>
                    <a:pt x="608" y="1707"/>
                    <a:pt x="626" y="1823"/>
                    <a:pt x="628" y="1925"/>
                  </a:cubicBezTo>
                  <a:cubicBezTo>
                    <a:pt x="631" y="2042"/>
                    <a:pt x="613" y="2123"/>
                    <a:pt x="573" y="2170"/>
                  </a:cubicBezTo>
                  <a:cubicBezTo>
                    <a:pt x="537" y="2213"/>
                    <a:pt x="486" y="2247"/>
                    <a:pt x="437" y="2280"/>
                  </a:cubicBezTo>
                  <a:cubicBezTo>
                    <a:pt x="382" y="2316"/>
                    <a:pt x="325" y="2354"/>
                    <a:pt x="289" y="2404"/>
                  </a:cubicBezTo>
                  <a:cubicBezTo>
                    <a:pt x="284" y="2411"/>
                    <a:pt x="277" y="2420"/>
                    <a:pt x="271" y="2429"/>
                  </a:cubicBezTo>
                  <a:cubicBezTo>
                    <a:pt x="204" y="2528"/>
                    <a:pt x="121" y="2661"/>
                    <a:pt x="74" y="2807"/>
                  </a:cubicBezTo>
                  <a:cubicBezTo>
                    <a:pt x="16" y="2988"/>
                    <a:pt x="6" y="3186"/>
                    <a:pt x="3" y="3372"/>
                  </a:cubicBezTo>
                  <a:cubicBezTo>
                    <a:pt x="1" y="3571"/>
                    <a:pt x="4" y="3751"/>
                    <a:pt x="60" y="3925"/>
                  </a:cubicBezTo>
                  <a:cubicBezTo>
                    <a:pt x="89" y="4014"/>
                    <a:pt x="132" y="4100"/>
                    <a:pt x="187" y="4180"/>
                  </a:cubicBezTo>
                  <a:cubicBezTo>
                    <a:pt x="407" y="4501"/>
                    <a:pt x="791" y="4694"/>
                    <a:pt x="1074" y="4800"/>
                  </a:cubicBezTo>
                  <a:cubicBezTo>
                    <a:pt x="1087" y="4805"/>
                    <a:pt x="1101" y="4810"/>
                    <a:pt x="1114" y="4815"/>
                  </a:cubicBezTo>
                  <a:cubicBezTo>
                    <a:pt x="1203" y="4848"/>
                    <a:pt x="1296" y="4882"/>
                    <a:pt x="1380" y="4933"/>
                  </a:cubicBezTo>
                  <a:cubicBezTo>
                    <a:pt x="1446" y="4974"/>
                    <a:pt x="1509" y="5027"/>
                    <a:pt x="1572" y="5094"/>
                  </a:cubicBezTo>
                  <a:cubicBezTo>
                    <a:pt x="1603" y="5127"/>
                    <a:pt x="1654" y="5184"/>
                    <a:pt x="1733" y="5293"/>
                  </a:cubicBezTo>
                  <a:cubicBezTo>
                    <a:pt x="1759" y="5328"/>
                    <a:pt x="1784" y="5365"/>
                    <a:pt x="1809" y="5401"/>
                  </a:cubicBezTo>
                  <a:cubicBezTo>
                    <a:pt x="1829" y="5430"/>
                    <a:pt x="1850" y="5460"/>
                    <a:pt x="1871" y="5489"/>
                  </a:cubicBezTo>
                  <a:cubicBezTo>
                    <a:pt x="1957" y="5610"/>
                    <a:pt x="2039" y="5703"/>
                    <a:pt x="2121" y="5773"/>
                  </a:cubicBezTo>
                  <a:cubicBezTo>
                    <a:pt x="2170" y="5815"/>
                    <a:pt x="2221" y="5850"/>
                    <a:pt x="2270" y="5876"/>
                  </a:cubicBezTo>
                  <a:cubicBezTo>
                    <a:pt x="2325" y="5905"/>
                    <a:pt x="2381" y="5923"/>
                    <a:pt x="2436" y="5932"/>
                  </a:cubicBezTo>
                  <a:cubicBezTo>
                    <a:pt x="2483" y="5939"/>
                    <a:pt x="2532" y="5940"/>
                    <a:pt x="2581" y="5933"/>
                  </a:cubicBezTo>
                  <a:cubicBezTo>
                    <a:pt x="2626" y="5927"/>
                    <a:pt x="2672" y="5915"/>
                    <a:pt x="2719" y="5897"/>
                  </a:cubicBezTo>
                  <a:cubicBezTo>
                    <a:pt x="2797" y="5867"/>
                    <a:pt x="2879" y="5820"/>
                    <a:pt x="2969" y="5753"/>
                  </a:cubicBezTo>
                  <a:cubicBezTo>
                    <a:pt x="3120" y="5643"/>
                    <a:pt x="3256" y="5516"/>
                    <a:pt x="3394" y="5385"/>
                  </a:cubicBezTo>
                  <a:cubicBezTo>
                    <a:pt x="3416" y="5364"/>
                    <a:pt x="3438" y="5344"/>
                    <a:pt x="3459" y="5324"/>
                  </a:cubicBezTo>
                  <a:cubicBezTo>
                    <a:pt x="3604" y="5185"/>
                    <a:pt x="3754" y="5041"/>
                    <a:pt x="3912" y="4912"/>
                  </a:cubicBezTo>
                  <a:cubicBezTo>
                    <a:pt x="3976" y="4859"/>
                    <a:pt x="4043" y="4808"/>
                    <a:pt x="4107" y="4759"/>
                  </a:cubicBezTo>
                  <a:cubicBezTo>
                    <a:pt x="4216" y="4675"/>
                    <a:pt x="4329" y="4588"/>
                    <a:pt x="4430" y="4495"/>
                  </a:cubicBezTo>
                  <a:cubicBezTo>
                    <a:pt x="4488" y="4441"/>
                    <a:pt x="4547" y="4380"/>
                    <a:pt x="4610" y="4310"/>
                  </a:cubicBezTo>
                  <a:cubicBezTo>
                    <a:pt x="4630" y="4288"/>
                    <a:pt x="4647" y="4268"/>
                    <a:pt x="4664" y="4249"/>
                  </a:cubicBezTo>
                  <a:cubicBezTo>
                    <a:pt x="4839" y="4044"/>
                    <a:pt x="4958" y="3834"/>
                    <a:pt x="5016" y="3625"/>
                  </a:cubicBezTo>
                  <a:cubicBezTo>
                    <a:pt x="5050" y="3504"/>
                    <a:pt x="5064" y="3381"/>
                    <a:pt x="5059" y="3259"/>
                  </a:cubicBezTo>
                  <a:cubicBezTo>
                    <a:pt x="5054" y="3131"/>
                    <a:pt x="5027" y="3006"/>
                    <a:pt x="4980" y="2889"/>
                  </a:cubicBezTo>
                  <a:cubicBezTo>
                    <a:pt x="4924" y="2753"/>
                    <a:pt x="4841" y="2627"/>
                    <a:pt x="4761" y="2504"/>
                  </a:cubicBezTo>
                  <a:cubicBezTo>
                    <a:pt x="4733" y="2462"/>
                    <a:pt x="4704" y="2418"/>
                    <a:pt x="4676" y="2374"/>
                  </a:cubicBezTo>
                  <a:cubicBezTo>
                    <a:pt x="4594" y="2241"/>
                    <a:pt x="4521" y="2104"/>
                    <a:pt x="4461" y="1965"/>
                  </a:cubicBezTo>
                  <a:cubicBezTo>
                    <a:pt x="4419" y="1867"/>
                    <a:pt x="4386" y="1778"/>
                    <a:pt x="4362" y="1692"/>
                  </a:cubicBezTo>
                  <a:cubicBezTo>
                    <a:pt x="4354" y="1662"/>
                    <a:pt x="4345" y="1629"/>
                    <a:pt x="4337" y="1593"/>
                  </a:cubicBezTo>
                  <a:cubicBezTo>
                    <a:pt x="4326" y="1546"/>
                    <a:pt x="4316" y="1497"/>
                    <a:pt x="4306" y="1449"/>
                  </a:cubicBezTo>
                  <a:cubicBezTo>
                    <a:pt x="4284" y="1342"/>
                    <a:pt x="4261" y="1231"/>
                    <a:pt x="4224" y="1130"/>
                  </a:cubicBezTo>
                  <a:cubicBezTo>
                    <a:pt x="4205" y="1076"/>
                    <a:pt x="4183" y="1029"/>
                    <a:pt x="4157" y="986"/>
                  </a:cubicBezTo>
                  <a:cubicBezTo>
                    <a:pt x="4128" y="939"/>
                    <a:pt x="4096" y="898"/>
                    <a:pt x="4058" y="863"/>
                  </a:cubicBezTo>
                  <a:cubicBezTo>
                    <a:pt x="4019" y="826"/>
                    <a:pt x="3974" y="795"/>
                    <a:pt x="3924" y="771"/>
                  </a:cubicBezTo>
                  <a:cubicBezTo>
                    <a:pt x="3878" y="749"/>
                    <a:pt x="3827" y="732"/>
                    <a:pt x="3773" y="722"/>
                  </a:cubicBezTo>
                  <a:cubicBezTo>
                    <a:pt x="3728" y="713"/>
                    <a:pt x="3680" y="709"/>
                    <a:pt x="3632" y="709"/>
                  </a:cubicBezTo>
                  <a:cubicBezTo>
                    <a:pt x="3575" y="709"/>
                    <a:pt x="3517" y="715"/>
                    <a:pt x="3460" y="72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3" name="Freeform 50">
              <a:extLst>
                <a:ext uri="{FF2B5EF4-FFF2-40B4-BE49-F238E27FC236}">
                  <a16:creationId xmlns:a16="http://schemas.microsoft.com/office/drawing/2014/main" id="{5CC63068-E717-4B62-8185-B63510A99A81}"/>
                </a:ext>
              </a:extLst>
            </p:cNvPr>
            <p:cNvSpPr>
              <a:spLocks noEditPoints="1"/>
            </p:cNvSpPr>
            <p:nvPr/>
          </p:nvSpPr>
          <p:spPr bwMode="auto">
            <a:xfrm>
              <a:off x="3849" y="15"/>
              <a:ext cx="3800" cy="4420"/>
            </a:xfrm>
            <a:custGeom>
              <a:avLst/>
              <a:gdLst>
                <a:gd name="T0" fmla="*/ 2130 w 5134"/>
                <a:gd name="T1" fmla="*/ 5801 h 5972"/>
                <a:gd name="T2" fmla="*/ 1740 w 5134"/>
                <a:gd name="T3" fmla="*/ 5320 h 5972"/>
                <a:gd name="T4" fmla="*/ 1077 w 5134"/>
                <a:gd name="T5" fmla="*/ 4826 h 5972"/>
                <a:gd name="T6" fmla="*/ 65 w 5134"/>
                <a:gd name="T7" fmla="*/ 3966 h 5972"/>
                <a:gd name="T8" fmla="*/ 64 w 5134"/>
                <a:gd name="T9" fmla="*/ 2858 h 5972"/>
                <a:gd name="T10" fmla="*/ 279 w 5134"/>
                <a:gd name="T11" fmla="*/ 2407 h 5972"/>
                <a:gd name="T12" fmla="*/ 625 w 5134"/>
                <a:gd name="T13" fmla="*/ 1890 h 5972"/>
                <a:gd name="T14" fmla="*/ 635 w 5134"/>
                <a:gd name="T15" fmla="*/ 1024 h 5972"/>
                <a:gd name="T16" fmla="*/ 899 w 5134"/>
                <a:gd name="T17" fmla="*/ 683 h 5972"/>
                <a:gd name="T18" fmla="*/ 1193 w 5134"/>
                <a:gd name="T19" fmla="*/ 690 h 5972"/>
                <a:gd name="T20" fmla="*/ 1529 w 5134"/>
                <a:gd name="T21" fmla="*/ 589 h 5972"/>
                <a:gd name="T22" fmla="*/ 1950 w 5134"/>
                <a:gd name="T23" fmla="*/ 141 h 5972"/>
                <a:gd name="T24" fmla="*/ 2364 w 5134"/>
                <a:gd name="T25" fmla="*/ 11 h 5972"/>
                <a:gd name="T26" fmla="*/ 2774 w 5134"/>
                <a:gd name="T27" fmla="*/ 312 h 5972"/>
                <a:gd name="T28" fmla="*/ 2973 w 5134"/>
                <a:gd name="T29" fmla="*/ 688 h 5972"/>
                <a:gd name="T30" fmla="*/ 3384 w 5134"/>
                <a:gd name="T31" fmla="*/ 746 h 5972"/>
                <a:gd name="T32" fmla="*/ 3843 w 5134"/>
                <a:gd name="T33" fmla="*/ 718 h 5972"/>
                <a:gd name="T34" fmla="*/ 4212 w 5134"/>
                <a:gd name="T35" fmla="*/ 983 h 5972"/>
                <a:gd name="T36" fmla="*/ 4391 w 5134"/>
                <a:gd name="T37" fmla="*/ 1597 h 5972"/>
                <a:gd name="T38" fmla="*/ 4751 w 5134"/>
                <a:gd name="T39" fmla="*/ 2357 h 5972"/>
                <a:gd name="T40" fmla="*/ 5131 w 5134"/>
                <a:gd name="T41" fmla="*/ 3249 h 5972"/>
                <a:gd name="T42" fmla="*/ 4709 w 5134"/>
                <a:gd name="T43" fmla="*/ 4249 h 5972"/>
                <a:gd name="T44" fmla="*/ 4122 w 5134"/>
                <a:gd name="T45" fmla="*/ 4816 h 5972"/>
                <a:gd name="T46" fmla="*/ 3435 w 5134"/>
                <a:gd name="T47" fmla="*/ 5423 h 5972"/>
                <a:gd name="T48" fmla="*/ 2594 w 5134"/>
                <a:gd name="T49" fmla="*/ 5967 h 5972"/>
                <a:gd name="T50" fmla="*/ 3532 w 5134"/>
                <a:gd name="T51" fmla="*/ 714 h 5972"/>
                <a:gd name="T52" fmla="*/ 3256 w 5134"/>
                <a:gd name="T53" fmla="*/ 766 h 5972"/>
                <a:gd name="T54" fmla="*/ 2829 w 5134"/>
                <a:gd name="T55" fmla="*/ 446 h 5972"/>
                <a:gd name="T56" fmla="*/ 2669 w 5134"/>
                <a:gd name="T57" fmla="*/ 174 h 5972"/>
                <a:gd name="T58" fmla="*/ 2201 w 5134"/>
                <a:gd name="T59" fmla="*/ 10 h 5972"/>
                <a:gd name="T60" fmla="*/ 1751 w 5134"/>
                <a:gd name="T61" fmla="*/ 361 h 5972"/>
                <a:gd name="T62" fmla="*/ 1409 w 5134"/>
                <a:gd name="T63" fmla="*/ 661 h 5972"/>
                <a:gd name="T64" fmla="*/ 1129 w 5134"/>
                <a:gd name="T65" fmla="*/ 675 h 5972"/>
                <a:gd name="T66" fmla="*/ 787 w 5134"/>
                <a:gd name="T67" fmla="*/ 763 h 5972"/>
                <a:gd name="T68" fmla="*/ 584 w 5134"/>
                <a:gd name="T69" fmla="*/ 1334 h 5972"/>
                <a:gd name="T70" fmla="*/ 565 w 5134"/>
                <a:gd name="T71" fmla="*/ 2129 h 5972"/>
                <a:gd name="T72" fmla="*/ 263 w 5134"/>
                <a:gd name="T73" fmla="*/ 2436 h 5972"/>
                <a:gd name="T74" fmla="*/ 1 w 5134"/>
                <a:gd name="T75" fmla="*/ 3419 h 5972"/>
                <a:gd name="T76" fmla="*/ 194 w 5134"/>
                <a:gd name="T77" fmla="*/ 4216 h 5972"/>
                <a:gd name="T78" fmla="*/ 1113 w 5134"/>
                <a:gd name="T79" fmla="*/ 4838 h 5972"/>
                <a:gd name="T80" fmla="*/ 1821 w 5134"/>
                <a:gd name="T81" fmla="*/ 5432 h 5972"/>
                <a:gd name="T82" fmla="*/ 2280 w 5134"/>
                <a:gd name="T83" fmla="*/ 5904 h 5972"/>
                <a:gd name="T84" fmla="*/ 2735 w 5134"/>
                <a:gd name="T85" fmla="*/ 5933 h 5972"/>
                <a:gd name="T86" fmla="*/ 3518 w 5134"/>
                <a:gd name="T87" fmla="*/ 5344 h 5972"/>
                <a:gd name="T88" fmla="*/ 4481 w 5134"/>
                <a:gd name="T89" fmla="*/ 4506 h 5972"/>
                <a:gd name="T90" fmla="*/ 4923 w 5134"/>
                <a:gd name="T91" fmla="*/ 3953 h 5972"/>
                <a:gd name="T92" fmla="*/ 5053 w 5134"/>
                <a:gd name="T93" fmla="*/ 2872 h 5972"/>
                <a:gd name="T94" fmla="*/ 4527 w 5134"/>
                <a:gd name="T95" fmla="*/ 1958 h 5972"/>
                <a:gd name="T96" fmla="*/ 4349 w 5134"/>
                <a:gd name="T97" fmla="*/ 1415 h 5972"/>
                <a:gd name="T98" fmla="*/ 4121 w 5134"/>
                <a:gd name="T99" fmla="*/ 866 h 5972"/>
                <a:gd name="T100" fmla="*/ 3680 w 5134"/>
                <a:gd name="T101" fmla="*/ 701 h 5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34" h="5972">
                  <a:moveTo>
                    <a:pt x="2446" y="5963"/>
                  </a:moveTo>
                  <a:cubicBezTo>
                    <a:pt x="2390" y="5954"/>
                    <a:pt x="2334" y="5934"/>
                    <a:pt x="2280" y="5905"/>
                  </a:cubicBezTo>
                  <a:cubicBezTo>
                    <a:pt x="2230" y="5878"/>
                    <a:pt x="2180" y="5843"/>
                    <a:pt x="2130" y="5801"/>
                  </a:cubicBezTo>
                  <a:cubicBezTo>
                    <a:pt x="2049" y="5730"/>
                    <a:pt x="1967" y="5637"/>
                    <a:pt x="1879" y="5516"/>
                  </a:cubicBezTo>
                  <a:cubicBezTo>
                    <a:pt x="1859" y="5488"/>
                    <a:pt x="1839" y="5460"/>
                    <a:pt x="1820" y="5433"/>
                  </a:cubicBezTo>
                  <a:cubicBezTo>
                    <a:pt x="1794" y="5396"/>
                    <a:pt x="1767" y="5357"/>
                    <a:pt x="1740" y="5320"/>
                  </a:cubicBezTo>
                  <a:cubicBezTo>
                    <a:pt x="1648" y="5195"/>
                    <a:pt x="1534" y="5055"/>
                    <a:pt x="1383" y="4962"/>
                  </a:cubicBezTo>
                  <a:cubicBezTo>
                    <a:pt x="1298" y="4909"/>
                    <a:pt x="1204" y="4873"/>
                    <a:pt x="1113" y="4839"/>
                  </a:cubicBezTo>
                  <a:cubicBezTo>
                    <a:pt x="1101" y="4835"/>
                    <a:pt x="1089" y="4830"/>
                    <a:pt x="1077" y="4826"/>
                  </a:cubicBezTo>
                  <a:cubicBezTo>
                    <a:pt x="892" y="4756"/>
                    <a:pt x="727" y="4674"/>
                    <a:pt x="587" y="4583"/>
                  </a:cubicBezTo>
                  <a:cubicBezTo>
                    <a:pt x="420" y="4474"/>
                    <a:pt x="288" y="4351"/>
                    <a:pt x="193" y="4217"/>
                  </a:cubicBezTo>
                  <a:cubicBezTo>
                    <a:pt x="138" y="4138"/>
                    <a:pt x="95" y="4053"/>
                    <a:pt x="65" y="3966"/>
                  </a:cubicBezTo>
                  <a:cubicBezTo>
                    <a:pt x="37" y="3885"/>
                    <a:pt x="19" y="3797"/>
                    <a:pt x="10" y="3695"/>
                  </a:cubicBezTo>
                  <a:cubicBezTo>
                    <a:pt x="1" y="3600"/>
                    <a:pt x="0" y="3507"/>
                    <a:pt x="0" y="3419"/>
                  </a:cubicBezTo>
                  <a:cubicBezTo>
                    <a:pt x="0" y="3259"/>
                    <a:pt x="8" y="3051"/>
                    <a:pt x="64" y="2858"/>
                  </a:cubicBezTo>
                  <a:cubicBezTo>
                    <a:pt x="106" y="2717"/>
                    <a:pt x="180" y="2584"/>
                    <a:pt x="246" y="2466"/>
                  </a:cubicBezTo>
                  <a:cubicBezTo>
                    <a:pt x="251" y="2456"/>
                    <a:pt x="257" y="2446"/>
                    <a:pt x="262" y="2436"/>
                  </a:cubicBezTo>
                  <a:cubicBezTo>
                    <a:pt x="268" y="2426"/>
                    <a:pt x="274" y="2415"/>
                    <a:pt x="279" y="2407"/>
                  </a:cubicBezTo>
                  <a:cubicBezTo>
                    <a:pt x="316" y="2345"/>
                    <a:pt x="376" y="2296"/>
                    <a:pt x="435" y="2249"/>
                  </a:cubicBezTo>
                  <a:cubicBezTo>
                    <a:pt x="481" y="2212"/>
                    <a:pt x="528" y="2174"/>
                    <a:pt x="565" y="2129"/>
                  </a:cubicBezTo>
                  <a:cubicBezTo>
                    <a:pt x="604" y="2081"/>
                    <a:pt x="624" y="2002"/>
                    <a:pt x="625" y="1890"/>
                  </a:cubicBezTo>
                  <a:cubicBezTo>
                    <a:pt x="626" y="1791"/>
                    <a:pt x="613" y="1679"/>
                    <a:pt x="601" y="1580"/>
                  </a:cubicBezTo>
                  <a:cubicBezTo>
                    <a:pt x="590" y="1485"/>
                    <a:pt x="580" y="1396"/>
                    <a:pt x="584" y="1334"/>
                  </a:cubicBezTo>
                  <a:cubicBezTo>
                    <a:pt x="591" y="1213"/>
                    <a:pt x="607" y="1112"/>
                    <a:pt x="635" y="1024"/>
                  </a:cubicBezTo>
                  <a:cubicBezTo>
                    <a:pt x="651" y="973"/>
                    <a:pt x="671" y="925"/>
                    <a:pt x="695" y="884"/>
                  </a:cubicBezTo>
                  <a:cubicBezTo>
                    <a:pt x="721" y="838"/>
                    <a:pt x="752" y="797"/>
                    <a:pt x="786" y="763"/>
                  </a:cubicBezTo>
                  <a:cubicBezTo>
                    <a:pt x="821" y="729"/>
                    <a:pt x="859" y="701"/>
                    <a:pt x="899" y="683"/>
                  </a:cubicBezTo>
                  <a:cubicBezTo>
                    <a:pt x="943" y="662"/>
                    <a:pt x="989" y="653"/>
                    <a:pt x="1033" y="656"/>
                  </a:cubicBezTo>
                  <a:cubicBezTo>
                    <a:pt x="1065" y="658"/>
                    <a:pt x="1098" y="666"/>
                    <a:pt x="1129" y="675"/>
                  </a:cubicBezTo>
                  <a:cubicBezTo>
                    <a:pt x="1150" y="680"/>
                    <a:pt x="1171" y="686"/>
                    <a:pt x="1193" y="690"/>
                  </a:cubicBezTo>
                  <a:cubicBezTo>
                    <a:pt x="1222" y="695"/>
                    <a:pt x="1251" y="696"/>
                    <a:pt x="1279" y="694"/>
                  </a:cubicBezTo>
                  <a:cubicBezTo>
                    <a:pt x="1322" y="691"/>
                    <a:pt x="1366" y="680"/>
                    <a:pt x="1409" y="660"/>
                  </a:cubicBezTo>
                  <a:cubicBezTo>
                    <a:pt x="1448" y="643"/>
                    <a:pt x="1488" y="619"/>
                    <a:pt x="1529" y="589"/>
                  </a:cubicBezTo>
                  <a:cubicBezTo>
                    <a:pt x="1593" y="539"/>
                    <a:pt x="1659" y="473"/>
                    <a:pt x="1730" y="386"/>
                  </a:cubicBezTo>
                  <a:cubicBezTo>
                    <a:pt x="1737" y="378"/>
                    <a:pt x="1744" y="369"/>
                    <a:pt x="1751" y="361"/>
                  </a:cubicBezTo>
                  <a:cubicBezTo>
                    <a:pt x="1813" y="284"/>
                    <a:pt x="1878" y="204"/>
                    <a:pt x="1950" y="141"/>
                  </a:cubicBezTo>
                  <a:cubicBezTo>
                    <a:pt x="1988" y="107"/>
                    <a:pt x="2026" y="80"/>
                    <a:pt x="2065" y="59"/>
                  </a:cubicBezTo>
                  <a:cubicBezTo>
                    <a:pt x="2109" y="35"/>
                    <a:pt x="2154" y="19"/>
                    <a:pt x="2201" y="10"/>
                  </a:cubicBezTo>
                  <a:cubicBezTo>
                    <a:pt x="2252" y="0"/>
                    <a:pt x="2307" y="0"/>
                    <a:pt x="2364" y="11"/>
                  </a:cubicBezTo>
                  <a:cubicBezTo>
                    <a:pt x="2419" y="22"/>
                    <a:pt x="2473" y="41"/>
                    <a:pt x="2526" y="69"/>
                  </a:cubicBezTo>
                  <a:cubicBezTo>
                    <a:pt x="2579" y="97"/>
                    <a:pt x="2627" y="132"/>
                    <a:pt x="2669" y="173"/>
                  </a:cubicBezTo>
                  <a:cubicBezTo>
                    <a:pt x="2713" y="216"/>
                    <a:pt x="2748" y="262"/>
                    <a:pt x="2774" y="312"/>
                  </a:cubicBezTo>
                  <a:cubicBezTo>
                    <a:pt x="2785" y="333"/>
                    <a:pt x="2795" y="356"/>
                    <a:pt x="2807" y="384"/>
                  </a:cubicBezTo>
                  <a:cubicBezTo>
                    <a:pt x="2815" y="404"/>
                    <a:pt x="2823" y="425"/>
                    <a:pt x="2830" y="445"/>
                  </a:cubicBezTo>
                  <a:cubicBezTo>
                    <a:pt x="2864" y="537"/>
                    <a:pt x="2897" y="624"/>
                    <a:pt x="2973" y="688"/>
                  </a:cubicBezTo>
                  <a:cubicBezTo>
                    <a:pt x="3010" y="719"/>
                    <a:pt x="3055" y="741"/>
                    <a:pt x="3108" y="754"/>
                  </a:cubicBezTo>
                  <a:cubicBezTo>
                    <a:pt x="3153" y="765"/>
                    <a:pt x="3205" y="769"/>
                    <a:pt x="3256" y="766"/>
                  </a:cubicBezTo>
                  <a:cubicBezTo>
                    <a:pt x="3303" y="762"/>
                    <a:pt x="3349" y="753"/>
                    <a:pt x="3384" y="746"/>
                  </a:cubicBezTo>
                  <a:cubicBezTo>
                    <a:pt x="3400" y="742"/>
                    <a:pt x="3416" y="738"/>
                    <a:pt x="3432" y="735"/>
                  </a:cubicBezTo>
                  <a:cubicBezTo>
                    <a:pt x="3464" y="727"/>
                    <a:pt x="3498" y="719"/>
                    <a:pt x="3532" y="713"/>
                  </a:cubicBezTo>
                  <a:cubicBezTo>
                    <a:pt x="3638" y="694"/>
                    <a:pt x="3746" y="696"/>
                    <a:pt x="3843" y="718"/>
                  </a:cubicBezTo>
                  <a:cubicBezTo>
                    <a:pt x="3896" y="729"/>
                    <a:pt x="3946" y="747"/>
                    <a:pt x="3991" y="771"/>
                  </a:cubicBezTo>
                  <a:cubicBezTo>
                    <a:pt x="4040" y="796"/>
                    <a:pt x="4084" y="828"/>
                    <a:pt x="4121" y="865"/>
                  </a:cubicBezTo>
                  <a:cubicBezTo>
                    <a:pt x="4156" y="900"/>
                    <a:pt x="4185" y="938"/>
                    <a:pt x="4212" y="983"/>
                  </a:cubicBezTo>
                  <a:cubicBezTo>
                    <a:pt x="4235" y="1023"/>
                    <a:pt x="4255" y="1067"/>
                    <a:pt x="4273" y="1117"/>
                  </a:cubicBezTo>
                  <a:cubicBezTo>
                    <a:pt x="4307" y="1211"/>
                    <a:pt x="4329" y="1315"/>
                    <a:pt x="4350" y="1415"/>
                  </a:cubicBezTo>
                  <a:cubicBezTo>
                    <a:pt x="4362" y="1475"/>
                    <a:pt x="4375" y="1538"/>
                    <a:pt x="4391" y="1597"/>
                  </a:cubicBezTo>
                  <a:cubicBezTo>
                    <a:pt x="4400" y="1631"/>
                    <a:pt x="4410" y="1664"/>
                    <a:pt x="4419" y="1694"/>
                  </a:cubicBezTo>
                  <a:cubicBezTo>
                    <a:pt x="4445" y="1774"/>
                    <a:pt x="4479" y="1858"/>
                    <a:pt x="4527" y="1958"/>
                  </a:cubicBezTo>
                  <a:cubicBezTo>
                    <a:pt x="4592" y="2092"/>
                    <a:pt x="4667" y="2226"/>
                    <a:pt x="4751" y="2357"/>
                  </a:cubicBezTo>
                  <a:cubicBezTo>
                    <a:pt x="4775" y="2394"/>
                    <a:pt x="4800" y="2431"/>
                    <a:pt x="4824" y="2468"/>
                  </a:cubicBezTo>
                  <a:cubicBezTo>
                    <a:pt x="4909" y="2596"/>
                    <a:pt x="4997" y="2728"/>
                    <a:pt x="5054" y="2871"/>
                  </a:cubicBezTo>
                  <a:cubicBezTo>
                    <a:pt x="5102" y="2991"/>
                    <a:pt x="5128" y="3118"/>
                    <a:pt x="5131" y="3249"/>
                  </a:cubicBezTo>
                  <a:cubicBezTo>
                    <a:pt x="5134" y="3374"/>
                    <a:pt x="5116" y="3498"/>
                    <a:pt x="5078" y="3620"/>
                  </a:cubicBezTo>
                  <a:cubicBezTo>
                    <a:pt x="5045" y="3729"/>
                    <a:pt x="4994" y="3839"/>
                    <a:pt x="4924" y="3953"/>
                  </a:cubicBezTo>
                  <a:cubicBezTo>
                    <a:pt x="4867" y="4046"/>
                    <a:pt x="4796" y="4143"/>
                    <a:pt x="4709" y="4249"/>
                  </a:cubicBezTo>
                  <a:cubicBezTo>
                    <a:pt x="4690" y="4271"/>
                    <a:pt x="4672" y="4293"/>
                    <a:pt x="4656" y="4312"/>
                  </a:cubicBezTo>
                  <a:cubicBezTo>
                    <a:pt x="4593" y="4386"/>
                    <a:pt x="4540" y="4447"/>
                    <a:pt x="4481" y="4506"/>
                  </a:cubicBezTo>
                  <a:cubicBezTo>
                    <a:pt x="4373" y="4616"/>
                    <a:pt x="4245" y="4718"/>
                    <a:pt x="4122" y="4816"/>
                  </a:cubicBezTo>
                  <a:cubicBezTo>
                    <a:pt x="4071" y="4857"/>
                    <a:pt x="4018" y="4899"/>
                    <a:pt x="3967" y="4942"/>
                  </a:cubicBezTo>
                  <a:cubicBezTo>
                    <a:pt x="3812" y="5070"/>
                    <a:pt x="3663" y="5210"/>
                    <a:pt x="3518" y="5345"/>
                  </a:cubicBezTo>
                  <a:cubicBezTo>
                    <a:pt x="3491" y="5370"/>
                    <a:pt x="3462" y="5397"/>
                    <a:pt x="3435" y="5423"/>
                  </a:cubicBezTo>
                  <a:cubicBezTo>
                    <a:pt x="3292" y="5556"/>
                    <a:pt x="3150" y="5684"/>
                    <a:pt x="2994" y="5794"/>
                  </a:cubicBezTo>
                  <a:cubicBezTo>
                    <a:pt x="2901" y="5859"/>
                    <a:pt x="2816" y="5905"/>
                    <a:pt x="2735" y="5933"/>
                  </a:cubicBezTo>
                  <a:cubicBezTo>
                    <a:pt x="2687" y="5950"/>
                    <a:pt x="2640" y="5962"/>
                    <a:pt x="2594" y="5967"/>
                  </a:cubicBezTo>
                  <a:cubicBezTo>
                    <a:pt x="2573" y="5969"/>
                    <a:pt x="2553" y="5971"/>
                    <a:pt x="2533" y="5971"/>
                  </a:cubicBezTo>
                  <a:cubicBezTo>
                    <a:pt x="2503" y="5971"/>
                    <a:pt x="2474" y="5968"/>
                    <a:pt x="2446" y="5963"/>
                  </a:cubicBezTo>
                  <a:moveTo>
                    <a:pt x="3532" y="714"/>
                  </a:moveTo>
                  <a:cubicBezTo>
                    <a:pt x="3498" y="720"/>
                    <a:pt x="3465" y="728"/>
                    <a:pt x="3432" y="735"/>
                  </a:cubicBezTo>
                  <a:cubicBezTo>
                    <a:pt x="3416" y="739"/>
                    <a:pt x="3400" y="743"/>
                    <a:pt x="3384" y="746"/>
                  </a:cubicBezTo>
                  <a:cubicBezTo>
                    <a:pt x="3349" y="754"/>
                    <a:pt x="3303" y="763"/>
                    <a:pt x="3256" y="766"/>
                  </a:cubicBezTo>
                  <a:cubicBezTo>
                    <a:pt x="3205" y="770"/>
                    <a:pt x="3153" y="766"/>
                    <a:pt x="3108" y="755"/>
                  </a:cubicBezTo>
                  <a:cubicBezTo>
                    <a:pt x="3055" y="742"/>
                    <a:pt x="3010" y="720"/>
                    <a:pt x="2973" y="689"/>
                  </a:cubicBezTo>
                  <a:cubicBezTo>
                    <a:pt x="2896" y="625"/>
                    <a:pt x="2864" y="538"/>
                    <a:pt x="2829" y="446"/>
                  </a:cubicBezTo>
                  <a:cubicBezTo>
                    <a:pt x="2822" y="425"/>
                    <a:pt x="2814" y="405"/>
                    <a:pt x="2806" y="384"/>
                  </a:cubicBezTo>
                  <a:cubicBezTo>
                    <a:pt x="2795" y="356"/>
                    <a:pt x="2784" y="333"/>
                    <a:pt x="2773" y="312"/>
                  </a:cubicBezTo>
                  <a:cubicBezTo>
                    <a:pt x="2748" y="263"/>
                    <a:pt x="2712" y="216"/>
                    <a:pt x="2669" y="174"/>
                  </a:cubicBezTo>
                  <a:cubicBezTo>
                    <a:pt x="2627" y="133"/>
                    <a:pt x="2579" y="98"/>
                    <a:pt x="2526" y="70"/>
                  </a:cubicBezTo>
                  <a:cubicBezTo>
                    <a:pt x="2473" y="42"/>
                    <a:pt x="2418" y="22"/>
                    <a:pt x="2364" y="12"/>
                  </a:cubicBezTo>
                  <a:cubicBezTo>
                    <a:pt x="2307" y="1"/>
                    <a:pt x="2252" y="1"/>
                    <a:pt x="2201" y="10"/>
                  </a:cubicBezTo>
                  <a:cubicBezTo>
                    <a:pt x="2154" y="20"/>
                    <a:pt x="2109" y="36"/>
                    <a:pt x="2066" y="59"/>
                  </a:cubicBezTo>
                  <a:cubicBezTo>
                    <a:pt x="2027" y="81"/>
                    <a:pt x="1989" y="107"/>
                    <a:pt x="1950" y="141"/>
                  </a:cubicBezTo>
                  <a:cubicBezTo>
                    <a:pt x="1878" y="205"/>
                    <a:pt x="1814" y="284"/>
                    <a:pt x="1751" y="361"/>
                  </a:cubicBezTo>
                  <a:cubicBezTo>
                    <a:pt x="1744" y="370"/>
                    <a:pt x="1738" y="378"/>
                    <a:pt x="1731" y="387"/>
                  </a:cubicBezTo>
                  <a:cubicBezTo>
                    <a:pt x="1660" y="474"/>
                    <a:pt x="1594" y="540"/>
                    <a:pt x="1529" y="589"/>
                  </a:cubicBezTo>
                  <a:cubicBezTo>
                    <a:pt x="1489" y="620"/>
                    <a:pt x="1449" y="644"/>
                    <a:pt x="1409" y="661"/>
                  </a:cubicBezTo>
                  <a:cubicBezTo>
                    <a:pt x="1366" y="680"/>
                    <a:pt x="1322" y="692"/>
                    <a:pt x="1279" y="695"/>
                  </a:cubicBezTo>
                  <a:cubicBezTo>
                    <a:pt x="1251" y="697"/>
                    <a:pt x="1222" y="695"/>
                    <a:pt x="1193" y="690"/>
                  </a:cubicBezTo>
                  <a:cubicBezTo>
                    <a:pt x="1171" y="687"/>
                    <a:pt x="1149" y="681"/>
                    <a:pt x="1129" y="675"/>
                  </a:cubicBezTo>
                  <a:cubicBezTo>
                    <a:pt x="1097" y="667"/>
                    <a:pt x="1065" y="658"/>
                    <a:pt x="1033" y="656"/>
                  </a:cubicBezTo>
                  <a:cubicBezTo>
                    <a:pt x="989" y="653"/>
                    <a:pt x="944" y="663"/>
                    <a:pt x="899" y="683"/>
                  </a:cubicBezTo>
                  <a:cubicBezTo>
                    <a:pt x="860" y="702"/>
                    <a:pt x="821" y="729"/>
                    <a:pt x="787" y="763"/>
                  </a:cubicBezTo>
                  <a:cubicBezTo>
                    <a:pt x="752" y="798"/>
                    <a:pt x="721" y="838"/>
                    <a:pt x="696" y="884"/>
                  </a:cubicBezTo>
                  <a:cubicBezTo>
                    <a:pt x="672" y="926"/>
                    <a:pt x="652" y="973"/>
                    <a:pt x="636" y="1024"/>
                  </a:cubicBezTo>
                  <a:cubicBezTo>
                    <a:pt x="608" y="1112"/>
                    <a:pt x="591" y="1214"/>
                    <a:pt x="584" y="1334"/>
                  </a:cubicBezTo>
                  <a:cubicBezTo>
                    <a:pt x="581" y="1396"/>
                    <a:pt x="591" y="1485"/>
                    <a:pt x="602" y="1580"/>
                  </a:cubicBezTo>
                  <a:cubicBezTo>
                    <a:pt x="614" y="1679"/>
                    <a:pt x="627" y="1791"/>
                    <a:pt x="626" y="1890"/>
                  </a:cubicBezTo>
                  <a:cubicBezTo>
                    <a:pt x="624" y="2003"/>
                    <a:pt x="605" y="2081"/>
                    <a:pt x="565" y="2129"/>
                  </a:cubicBezTo>
                  <a:cubicBezTo>
                    <a:pt x="529" y="2174"/>
                    <a:pt x="481" y="2212"/>
                    <a:pt x="435" y="2249"/>
                  </a:cubicBezTo>
                  <a:cubicBezTo>
                    <a:pt x="377" y="2296"/>
                    <a:pt x="316" y="2345"/>
                    <a:pt x="280" y="2407"/>
                  </a:cubicBezTo>
                  <a:cubicBezTo>
                    <a:pt x="275" y="2416"/>
                    <a:pt x="269" y="2426"/>
                    <a:pt x="263" y="2436"/>
                  </a:cubicBezTo>
                  <a:cubicBezTo>
                    <a:pt x="258" y="2446"/>
                    <a:pt x="252" y="2456"/>
                    <a:pt x="246" y="2466"/>
                  </a:cubicBezTo>
                  <a:cubicBezTo>
                    <a:pt x="181" y="2584"/>
                    <a:pt x="107" y="2717"/>
                    <a:pt x="65" y="2858"/>
                  </a:cubicBezTo>
                  <a:cubicBezTo>
                    <a:pt x="9" y="3051"/>
                    <a:pt x="1" y="3259"/>
                    <a:pt x="1" y="3419"/>
                  </a:cubicBezTo>
                  <a:cubicBezTo>
                    <a:pt x="1" y="3507"/>
                    <a:pt x="2" y="3600"/>
                    <a:pt x="11" y="3694"/>
                  </a:cubicBezTo>
                  <a:cubicBezTo>
                    <a:pt x="20" y="3796"/>
                    <a:pt x="38" y="3885"/>
                    <a:pt x="66" y="3966"/>
                  </a:cubicBezTo>
                  <a:cubicBezTo>
                    <a:pt x="95" y="4053"/>
                    <a:pt x="139" y="4137"/>
                    <a:pt x="194" y="4216"/>
                  </a:cubicBezTo>
                  <a:cubicBezTo>
                    <a:pt x="289" y="4351"/>
                    <a:pt x="421" y="4474"/>
                    <a:pt x="588" y="4582"/>
                  </a:cubicBezTo>
                  <a:cubicBezTo>
                    <a:pt x="727" y="4673"/>
                    <a:pt x="892" y="4755"/>
                    <a:pt x="1078" y="4825"/>
                  </a:cubicBezTo>
                  <a:cubicBezTo>
                    <a:pt x="1089" y="4829"/>
                    <a:pt x="1101" y="4834"/>
                    <a:pt x="1113" y="4838"/>
                  </a:cubicBezTo>
                  <a:cubicBezTo>
                    <a:pt x="1204" y="4873"/>
                    <a:pt x="1298" y="4908"/>
                    <a:pt x="1384" y="4961"/>
                  </a:cubicBezTo>
                  <a:cubicBezTo>
                    <a:pt x="1534" y="5054"/>
                    <a:pt x="1648" y="5194"/>
                    <a:pt x="1740" y="5319"/>
                  </a:cubicBezTo>
                  <a:cubicBezTo>
                    <a:pt x="1767" y="5357"/>
                    <a:pt x="1795" y="5395"/>
                    <a:pt x="1821" y="5432"/>
                  </a:cubicBezTo>
                  <a:cubicBezTo>
                    <a:pt x="1840" y="5460"/>
                    <a:pt x="1860" y="5488"/>
                    <a:pt x="1880" y="5515"/>
                  </a:cubicBezTo>
                  <a:cubicBezTo>
                    <a:pt x="1967" y="5637"/>
                    <a:pt x="2049" y="5730"/>
                    <a:pt x="2131" y="5800"/>
                  </a:cubicBezTo>
                  <a:cubicBezTo>
                    <a:pt x="2180" y="5843"/>
                    <a:pt x="2230" y="5878"/>
                    <a:pt x="2280" y="5904"/>
                  </a:cubicBezTo>
                  <a:cubicBezTo>
                    <a:pt x="2335" y="5933"/>
                    <a:pt x="2391" y="5953"/>
                    <a:pt x="2446" y="5962"/>
                  </a:cubicBezTo>
                  <a:cubicBezTo>
                    <a:pt x="2494" y="5971"/>
                    <a:pt x="2544" y="5972"/>
                    <a:pt x="2594" y="5966"/>
                  </a:cubicBezTo>
                  <a:cubicBezTo>
                    <a:pt x="2640" y="5961"/>
                    <a:pt x="2687" y="5950"/>
                    <a:pt x="2735" y="5933"/>
                  </a:cubicBezTo>
                  <a:cubicBezTo>
                    <a:pt x="2816" y="5904"/>
                    <a:pt x="2901" y="5858"/>
                    <a:pt x="2993" y="5793"/>
                  </a:cubicBezTo>
                  <a:cubicBezTo>
                    <a:pt x="3150" y="5683"/>
                    <a:pt x="3291" y="5555"/>
                    <a:pt x="3434" y="5422"/>
                  </a:cubicBezTo>
                  <a:cubicBezTo>
                    <a:pt x="3462" y="5396"/>
                    <a:pt x="3490" y="5370"/>
                    <a:pt x="3518" y="5344"/>
                  </a:cubicBezTo>
                  <a:cubicBezTo>
                    <a:pt x="3662" y="5209"/>
                    <a:pt x="3812" y="5070"/>
                    <a:pt x="3966" y="4941"/>
                  </a:cubicBezTo>
                  <a:cubicBezTo>
                    <a:pt x="4017" y="4899"/>
                    <a:pt x="4071" y="4856"/>
                    <a:pt x="4122" y="4815"/>
                  </a:cubicBezTo>
                  <a:cubicBezTo>
                    <a:pt x="4245" y="4717"/>
                    <a:pt x="4372" y="4615"/>
                    <a:pt x="4481" y="4506"/>
                  </a:cubicBezTo>
                  <a:cubicBezTo>
                    <a:pt x="4539" y="4446"/>
                    <a:pt x="4593" y="4385"/>
                    <a:pt x="4655" y="4312"/>
                  </a:cubicBezTo>
                  <a:cubicBezTo>
                    <a:pt x="4671" y="4293"/>
                    <a:pt x="4690" y="4271"/>
                    <a:pt x="4708" y="4248"/>
                  </a:cubicBezTo>
                  <a:cubicBezTo>
                    <a:pt x="4796" y="4143"/>
                    <a:pt x="4866" y="4046"/>
                    <a:pt x="4923" y="3953"/>
                  </a:cubicBezTo>
                  <a:cubicBezTo>
                    <a:pt x="4993" y="3838"/>
                    <a:pt x="5044" y="3729"/>
                    <a:pt x="5078" y="3619"/>
                  </a:cubicBezTo>
                  <a:cubicBezTo>
                    <a:pt x="5115" y="3498"/>
                    <a:pt x="5133" y="3374"/>
                    <a:pt x="5130" y="3249"/>
                  </a:cubicBezTo>
                  <a:cubicBezTo>
                    <a:pt x="5127" y="3118"/>
                    <a:pt x="5101" y="2991"/>
                    <a:pt x="5053" y="2872"/>
                  </a:cubicBezTo>
                  <a:cubicBezTo>
                    <a:pt x="4996" y="2728"/>
                    <a:pt x="4908" y="2596"/>
                    <a:pt x="4823" y="2468"/>
                  </a:cubicBezTo>
                  <a:cubicBezTo>
                    <a:pt x="4799" y="2432"/>
                    <a:pt x="4774" y="2395"/>
                    <a:pt x="4751" y="2358"/>
                  </a:cubicBezTo>
                  <a:cubicBezTo>
                    <a:pt x="4666" y="2226"/>
                    <a:pt x="4591" y="2092"/>
                    <a:pt x="4527" y="1958"/>
                  </a:cubicBezTo>
                  <a:cubicBezTo>
                    <a:pt x="4479" y="1858"/>
                    <a:pt x="4444" y="1775"/>
                    <a:pt x="4419" y="1695"/>
                  </a:cubicBezTo>
                  <a:cubicBezTo>
                    <a:pt x="4409" y="1664"/>
                    <a:pt x="4399" y="1631"/>
                    <a:pt x="4390" y="1597"/>
                  </a:cubicBezTo>
                  <a:cubicBezTo>
                    <a:pt x="4375" y="1538"/>
                    <a:pt x="4362" y="1475"/>
                    <a:pt x="4349" y="1415"/>
                  </a:cubicBezTo>
                  <a:cubicBezTo>
                    <a:pt x="4328" y="1315"/>
                    <a:pt x="4307" y="1212"/>
                    <a:pt x="4273" y="1118"/>
                  </a:cubicBezTo>
                  <a:cubicBezTo>
                    <a:pt x="4254" y="1067"/>
                    <a:pt x="4234" y="1023"/>
                    <a:pt x="4211" y="983"/>
                  </a:cubicBezTo>
                  <a:cubicBezTo>
                    <a:pt x="4185" y="938"/>
                    <a:pt x="4155" y="900"/>
                    <a:pt x="4121" y="866"/>
                  </a:cubicBezTo>
                  <a:cubicBezTo>
                    <a:pt x="4083" y="828"/>
                    <a:pt x="4040" y="797"/>
                    <a:pt x="3991" y="772"/>
                  </a:cubicBezTo>
                  <a:cubicBezTo>
                    <a:pt x="3946" y="748"/>
                    <a:pt x="3896" y="730"/>
                    <a:pt x="3843" y="718"/>
                  </a:cubicBezTo>
                  <a:cubicBezTo>
                    <a:pt x="3791" y="707"/>
                    <a:pt x="3736" y="701"/>
                    <a:pt x="3680" y="701"/>
                  </a:cubicBezTo>
                  <a:cubicBezTo>
                    <a:pt x="3631" y="701"/>
                    <a:pt x="3581" y="705"/>
                    <a:pt x="3532" y="7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4" name="Freeform 51">
              <a:extLst>
                <a:ext uri="{FF2B5EF4-FFF2-40B4-BE49-F238E27FC236}">
                  <a16:creationId xmlns:a16="http://schemas.microsoft.com/office/drawing/2014/main" id="{51358214-15AB-470C-B322-DB37ED6692B4}"/>
                </a:ext>
              </a:extLst>
            </p:cNvPr>
            <p:cNvSpPr>
              <a:spLocks noEditPoints="1"/>
            </p:cNvSpPr>
            <p:nvPr/>
          </p:nvSpPr>
          <p:spPr bwMode="auto">
            <a:xfrm>
              <a:off x="3823" y="-5"/>
              <a:ext cx="3853" cy="4451"/>
            </a:xfrm>
            <a:custGeom>
              <a:avLst/>
              <a:gdLst>
                <a:gd name="T0" fmla="*/ 2144 w 5206"/>
                <a:gd name="T1" fmla="*/ 5837 h 6014"/>
                <a:gd name="T2" fmla="*/ 1751 w 5206"/>
                <a:gd name="T3" fmla="*/ 5357 h 6014"/>
                <a:gd name="T4" fmla="*/ 1114 w 5206"/>
                <a:gd name="T5" fmla="*/ 4872 h 6014"/>
                <a:gd name="T6" fmla="*/ 382 w 5206"/>
                <a:gd name="T7" fmla="*/ 4459 h 6014"/>
                <a:gd name="T8" fmla="*/ 15 w 5206"/>
                <a:gd name="T9" fmla="*/ 3749 h 6014"/>
                <a:gd name="T10" fmla="*/ 59 w 5206"/>
                <a:gd name="T11" fmla="*/ 2920 h 6014"/>
                <a:gd name="T12" fmla="*/ 274 w 5206"/>
                <a:gd name="T13" fmla="*/ 2420 h 6014"/>
                <a:gd name="T14" fmla="*/ 626 w 5206"/>
                <a:gd name="T15" fmla="*/ 1864 h 6014"/>
                <a:gd name="T16" fmla="*/ 668 w 5206"/>
                <a:gd name="T17" fmla="*/ 1015 h 6014"/>
                <a:gd name="T18" fmla="*/ 938 w 5206"/>
                <a:gd name="T19" fmla="*/ 681 h 6014"/>
                <a:gd name="T20" fmla="*/ 1233 w 5206"/>
                <a:gd name="T21" fmla="*/ 677 h 6014"/>
                <a:gd name="T22" fmla="*/ 1569 w 5206"/>
                <a:gd name="T23" fmla="*/ 567 h 6014"/>
                <a:gd name="T24" fmla="*/ 2117 w 5206"/>
                <a:gd name="T25" fmla="*/ 62 h 6014"/>
                <a:gd name="T26" fmla="*/ 2729 w 5206"/>
                <a:gd name="T27" fmla="*/ 184 h 6014"/>
                <a:gd name="T28" fmla="*/ 2896 w 5206"/>
                <a:gd name="T29" fmla="*/ 445 h 6014"/>
                <a:gd name="T30" fmla="*/ 3460 w 5206"/>
                <a:gd name="T31" fmla="*/ 738 h 6014"/>
                <a:gd name="T32" fmla="*/ 3917 w 5206"/>
                <a:gd name="T33" fmla="*/ 724 h 6014"/>
                <a:gd name="T34" fmla="*/ 4398 w 5206"/>
                <a:gd name="T35" fmla="*/ 1396 h 6014"/>
                <a:gd name="T36" fmla="*/ 4596 w 5206"/>
                <a:gd name="T37" fmla="*/ 1961 h 6014"/>
                <a:gd name="T38" fmla="*/ 5132 w 5206"/>
                <a:gd name="T39" fmla="*/ 2864 h 6014"/>
                <a:gd name="T40" fmla="*/ 4977 w 5206"/>
                <a:gd name="T41" fmla="*/ 3959 h 6014"/>
                <a:gd name="T42" fmla="*/ 4704 w 5206"/>
                <a:gd name="T43" fmla="*/ 4324 h 6014"/>
                <a:gd name="T44" fmla="*/ 4142 w 5206"/>
                <a:gd name="T45" fmla="*/ 4883 h 6014"/>
                <a:gd name="T46" fmla="*/ 3478 w 5206"/>
                <a:gd name="T47" fmla="*/ 5470 h 6014"/>
                <a:gd name="T48" fmla="*/ 2610 w 5206"/>
                <a:gd name="T49" fmla="*/ 6010 h 6014"/>
                <a:gd name="T50" fmla="*/ 3608 w 5206"/>
                <a:gd name="T51" fmla="*/ 711 h 6014"/>
                <a:gd name="T52" fmla="*/ 3332 w 5206"/>
                <a:gd name="T53" fmla="*/ 756 h 6014"/>
                <a:gd name="T54" fmla="*/ 2871 w 5206"/>
                <a:gd name="T55" fmla="*/ 388 h 6014"/>
                <a:gd name="T56" fmla="*/ 2585 w 5206"/>
                <a:gd name="T57" fmla="*/ 82 h 6014"/>
                <a:gd name="T58" fmla="*/ 1993 w 5206"/>
                <a:gd name="T59" fmla="*/ 144 h 6014"/>
                <a:gd name="T60" fmla="*/ 1450 w 5206"/>
                <a:gd name="T61" fmla="*/ 641 h 6014"/>
                <a:gd name="T62" fmla="*/ 1168 w 5206"/>
                <a:gd name="T63" fmla="*/ 666 h 6014"/>
                <a:gd name="T64" fmla="*/ 938 w 5206"/>
                <a:gd name="T65" fmla="*/ 681 h 6014"/>
                <a:gd name="T66" fmla="*/ 669 w 5206"/>
                <a:gd name="T67" fmla="*/ 1015 h 6014"/>
                <a:gd name="T68" fmla="*/ 627 w 5206"/>
                <a:gd name="T69" fmla="*/ 1864 h 6014"/>
                <a:gd name="T70" fmla="*/ 274 w 5206"/>
                <a:gd name="T71" fmla="*/ 2420 h 6014"/>
                <a:gd name="T72" fmla="*/ 60 w 5206"/>
                <a:gd name="T73" fmla="*/ 2920 h 6014"/>
                <a:gd name="T74" fmla="*/ 16 w 5206"/>
                <a:gd name="T75" fmla="*/ 3749 h 6014"/>
                <a:gd name="T76" fmla="*/ 383 w 5206"/>
                <a:gd name="T77" fmla="*/ 4458 h 6014"/>
                <a:gd name="T78" fmla="*/ 1115 w 5206"/>
                <a:gd name="T79" fmla="*/ 4871 h 6014"/>
                <a:gd name="T80" fmla="*/ 1751 w 5206"/>
                <a:gd name="T81" fmla="*/ 5356 h 6014"/>
                <a:gd name="T82" fmla="*/ 2144 w 5206"/>
                <a:gd name="T83" fmla="*/ 5837 h 6014"/>
                <a:gd name="T84" fmla="*/ 2610 w 5206"/>
                <a:gd name="T85" fmla="*/ 6009 h 6014"/>
                <a:gd name="T86" fmla="*/ 3477 w 5206"/>
                <a:gd name="T87" fmla="*/ 5470 h 6014"/>
                <a:gd name="T88" fmla="*/ 4142 w 5206"/>
                <a:gd name="T89" fmla="*/ 4883 h 6014"/>
                <a:gd name="T90" fmla="*/ 4704 w 5206"/>
                <a:gd name="T91" fmla="*/ 4323 h 6014"/>
                <a:gd name="T92" fmla="*/ 4977 w 5206"/>
                <a:gd name="T93" fmla="*/ 3958 h 6014"/>
                <a:gd name="T94" fmla="*/ 5131 w 5206"/>
                <a:gd name="T95" fmla="*/ 2864 h 6014"/>
                <a:gd name="T96" fmla="*/ 4596 w 5206"/>
                <a:gd name="T97" fmla="*/ 1961 h 6014"/>
                <a:gd name="T98" fmla="*/ 4397 w 5206"/>
                <a:gd name="T99" fmla="*/ 1396 h 6014"/>
                <a:gd name="T100" fmla="*/ 3917 w 5206"/>
                <a:gd name="T101" fmla="*/ 725 h 6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06" h="6014">
                  <a:moveTo>
                    <a:pt x="2460" y="6003"/>
                  </a:moveTo>
                  <a:cubicBezTo>
                    <a:pt x="2404" y="5993"/>
                    <a:pt x="2348" y="5973"/>
                    <a:pt x="2293" y="5943"/>
                  </a:cubicBezTo>
                  <a:cubicBezTo>
                    <a:pt x="2243" y="5916"/>
                    <a:pt x="2193" y="5880"/>
                    <a:pt x="2144" y="5837"/>
                  </a:cubicBezTo>
                  <a:cubicBezTo>
                    <a:pt x="2062" y="5766"/>
                    <a:pt x="1982" y="5676"/>
                    <a:pt x="1892" y="5552"/>
                  </a:cubicBezTo>
                  <a:cubicBezTo>
                    <a:pt x="1873" y="5526"/>
                    <a:pt x="1854" y="5500"/>
                    <a:pt x="1835" y="5474"/>
                  </a:cubicBezTo>
                  <a:cubicBezTo>
                    <a:pt x="1808" y="5435"/>
                    <a:pt x="1779" y="5395"/>
                    <a:pt x="1751" y="5357"/>
                  </a:cubicBezTo>
                  <a:cubicBezTo>
                    <a:pt x="1690" y="5276"/>
                    <a:pt x="1638" y="5213"/>
                    <a:pt x="1586" y="5159"/>
                  </a:cubicBezTo>
                  <a:cubicBezTo>
                    <a:pt x="1522" y="5093"/>
                    <a:pt x="1458" y="5040"/>
                    <a:pt x="1391" y="4999"/>
                  </a:cubicBezTo>
                  <a:cubicBezTo>
                    <a:pt x="1304" y="4945"/>
                    <a:pt x="1208" y="4908"/>
                    <a:pt x="1114" y="4872"/>
                  </a:cubicBezTo>
                  <a:cubicBezTo>
                    <a:pt x="1105" y="4868"/>
                    <a:pt x="1095" y="4865"/>
                    <a:pt x="1085" y="4861"/>
                  </a:cubicBezTo>
                  <a:cubicBezTo>
                    <a:pt x="899" y="4790"/>
                    <a:pt x="736" y="4709"/>
                    <a:pt x="598" y="4622"/>
                  </a:cubicBezTo>
                  <a:cubicBezTo>
                    <a:pt x="518" y="4571"/>
                    <a:pt x="446" y="4516"/>
                    <a:pt x="382" y="4459"/>
                  </a:cubicBezTo>
                  <a:cubicBezTo>
                    <a:pt x="314" y="4397"/>
                    <a:pt x="254" y="4331"/>
                    <a:pt x="204" y="4263"/>
                  </a:cubicBezTo>
                  <a:cubicBezTo>
                    <a:pt x="149" y="4185"/>
                    <a:pt x="105" y="4102"/>
                    <a:pt x="74" y="4016"/>
                  </a:cubicBezTo>
                  <a:cubicBezTo>
                    <a:pt x="45" y="3937"/>
                    <a:pt x="26" y="3849"/>
                    <a:pt x="15" y="3749"/>
                  </a:cubicBezTo>
                  <a:cubicBezTo>
                    <a:pt x="6" y="3663"/>
                    <a:pt x="3" y="3578"/>
                    <a:pt x="2" y="3476"/>
                  </a:cubicBezTo>
                  <a:cubicBezTo>
                    <a:pt x="0" y="3372"/>
                    <a:pt x="4" y="3279"/>
                    <a:pt x="12" y="3193"/>
                  </a:cubicBezTo>
                  <a:cubicBezTo>
                    <a:pt x="21" y="3093"/>
                    <a:pt x="36" y="3003"/>
                    <a:pt x="59" y="2920"/>
                  </a:cubicBezTo>
                  <a:cubicBezTo>
                    <a:pt x="93" y="2794"/>
                    <a:pt x="151" y="2675"/>
                    <a:pt x="206" y="2561"/>
                  </a:cubicBezTo>
                  <a:cubicBezTo>
                    <a:pt x="225" y="2523"/>
                    <a:pt x="242" y="2488"/>
                    <a:pt x="258" y="2453"/>
                  </a:cubicBezTo>
                  <a:cubicBezTo>
                    <a:pt x="263" y="2441"/>
                    <a:pt x="268" y="2430"/>
                    <a:pt x="274" y="2420"/>
                  </a:cubicBezTo>
                  <a:cubicBezTo>
                    <a:pt x="311" y="2343"/>
                    <a:pt x="374" y="2285"/>
                    <a:pt x="440" y="2222"/>
                  </a:cubicBezTo>
                  <a:cubicBezTo>
                    <a:pt x="482" y="2183"/>
                    <a:pt x="525" y="2143"/>
                    <a:pt x="561" y="2098"/>
                  </a:cubicBezTo>
                  <a:cubicBezTo>
                    <a:pt x="599" y="2049"/>
                    <a:pt x="621" y="1973"/>
                    <a:pt x="626" y="1864"/>
                  </a:cubicBezTo>
                  <a:cubicBezTo>
                    <a:pt x="630" y="1769"/>
                    <a:pt x="622" y="1665"/>
                    <a:pt x="614" y="1565"/>
                  </a:cubicBezTo>
                  <a:cubicBezTo>
                    <a:pt x="607" y="1470"/>
                    <a:pt x="600" y="1380"/>
                    <a:pt x="606" y="1317"/>
                  </a:cubicBezTo>
                  <a:cubicBezTo>
                    <a:pt x="619" y="1198"/>
                    <a:pt x="639" y="1099"/>
                    <a:pt x="668" y="1015"/>
                  </a:cubicBezTo>
                  <a:cubicBezTo>
                    <a:pt x="685" y="965"/>
                    <a:pt x="707" y="919"/>
                    <a:pt x="731" y="878"/>
                  </a:cubicBezTo>
                  <a:cubicBezTo>
                    <a:pt x="757" y="834"/>
                    <a:pt x="789" y="794"/>
                    <a:pt x="824" y="760"/>
                  </a:cubicBezTo>
                  <a:cubicBezTo>
                    <a:pt x="859" y="727"/>
                    <a:pt x="898" y="699"/>
                    <a:pt x="938" y="681"/>
                  </a:cubicBezTo>
                  <a:cubicBezTo>
                    <a:pt x="983" y="659"/>
                    <a:pt x="1028" y="649"/>
                    <a:pt x="1072" y="651"/>
                  </a:cubicBezTo>
                  <a:cubicBezTo>
                    <a:pt x="1105" y="652"/>
                    <a:pt x="1137" y="659"/>
                    <a:pt x="1168" y="665"/>
                  </a:cubicBezTo>
                  <a:cubicBezTo>
                    <a:pt x="1190" y="670"/>
                    <a:pt x="1211" y="674"/>
                    <a:pt x="1233" y="677"/>
                  </a:cubicBezTo>
                  <a:cubicBezTo>
                    <a:pt x="1262" y="681"/>
                    <a:pt x="1291" y="681"/>
                    <a:pt x="1320" y="678"/>
                  </a:cubicBezTo>
                  <a:cubicBezTo>
                    <a:pt x="1362" y="673"/>
                    <a:pt x="1406" y="661"/>
                    <a:pt x="1449" y="641"/>
                  </a:cubicBezTo>
                  <a:cubicBezTo>
                    <a:pt x="1488" y="623"/>
                    <a:pt x="1529" y="598"/>
                    <a:pt x="1569" y="567"/>
                  </a:cubicBezTo>
                  <a:cubicBezTo>
                    <a:pt x="1651" y="504"/>
                    <a:pt x="1722" y="427"/>
                    <a:pt x="1775" y="366"/>
                  </a:cubicBezTo>
                  <a:cubicBezTo>
                    <a:pt x="1843" y="288"/>
                    <a:pt x="1914" y="206"/>
                    <a:pt x="1992" y="143"/>
                  </a:cubicBezTo>
                  <a:cubicBezTo>
                    <a:pt x="2034" y="109"/>
                    <a:pt x="2075" y="82"/>
                    <a:pt x="2117" y="62"/>
                  </a:cubicBezTo>
                  <a:cubicBezTo>
                    <a:pt x="2163" y="39"/>
                    <a:pt x="2211" y="24"/>
                    <a:pt x="2261" y="16"/>
                  </a:cubicBezTo>
                  <a:cubicBezTo>
                    <a:pt x="2361" y="0"/>
                    <a:pt x="2476" y="24"/>
                    <a:pt x="2585" y="81"/>
                  </a:cubicBezTo>
                  <a:cubicBezTo>
                    <a:pt x="2637" y="109"/>
                    <a:pt x="2686" y="144"/>
                    <a:pt x="2729" y="184"/>
                  </a:cubicBezTo>
                  <a:cubicBezTo>
                    <a:pt x="2773" y="225"/>
                    <a:pt x="2809" y="270"/>
                    <a:pt x="2836" y="319"/>
                  </a:cubicBezTo>
                  <a:cubicBezTo>
                    <a:pt x="2848" y="339"/>
                    <a:pt x="2859" y="362"/>
                    <a:pt x="2872" y="388"/>
                  </a:cubicBezTo>
                  <a:cubicBezTo>
                    <a:pt x="2880" y="407"/>
                    <a:pt x="2888" y="426"/>
                    <a:pt x="2896" y="445"/>
                  </a:cubicBezTo>
                  <a:cubicBezTo>
                    <a:pt x="2934" y="534"/>
                    <a:pt x="2970" y="618"/>
                    <a:pt x="3049" y="680"/>
                  </a:cubicBezTo>
                  <a:cubicBezTo>
                    <a:pt x="3143" y="754"/>
                    <a:pt x="3267" y="759"/>
                    <a:pt x="3332" y="755"/>
                  </a:cubicBezTo>
                  <a:cubicBezTo>
                    <a:pt x="3378" y="753"/>
                    <a:pt x="3423" y="745"/>
                    <a:pt x="3460" y="738"/>
                  </a:cubicBezTo>
                  <a:cubicBezTo>
                    <a:pt x="3474" y="735"/>
                    <a:pt x="3489" y="732"/>
                    <a:pt x="3503" y="729"/>
                  </a:cubicBezTo>
                  <a:cubicBezTo>
                    <a:pt x="3537" y="722"/>
                    <a:pt x="3572" y="715"/>
                    <a:pt x="3607" y="710"/>
                  </a:cubicBezTo>
                  <a:cubicBezTo>
                    <a:pt x="3714" y="695"/>
                    <a:pt x="3821" y="699"/>
                    <a:pt x="3917" y="724"/>
                  </a:cubicBezTo>
                  <a:cubicBezTo>
                    <a:pt x="4026" y="752"/>
                    <a:pt x="4118" y="804"/>
                    <a:pt x="4188" y="878"/>
                  </a:cubicBezTo>
                  <a:cubicBezTo>
                    <a:pt x="4247" y="940"/>
                    <a:pt x="4292" y="1018"/>
                    <a:pt x="4327" y="1117"/>
                  </a:cubicBezTo>
                  <a:cubicBezTo>
                    <a:pt x="4358" y="1206"/>
                    <a:pt x="4378" y="1302"/>
                    <a:pt x="4398" y="1396"/>
                  </a:cubicBezTo>
                  <a:cubicBezTo>
                    <a:pt x="4413" y="1467"/>
                    <a:pt x="4428" y="1541"/>
                    <a:pt x="4448" y="1611"/>
                  </a:cubicBezTo>
                  <a:cubicBezTo>
                    <a:pt x="4458" y="1644"/>
                    <a:pt x="4468" y="1676"/>
                    <a:pt x="4479" y="1706"/>
                  </a:cubicBezTo>
                  <a:cubicBezTo>
                    <a:pt x="4514" y="1801"/>
                    <a:pt x="4558" y="1888"/>
                    <a:pt x="4596" y="1961"/>
                  </a:cubicBezTo>
                  <a:cubicBezTo>
                    <a:pt x="4665" y="2090"/>
                    <a:pt x="4743" y="2221"/>
                    <a:pt x="4829" y="2351"/>
                  </a:cubicBezTo>
                  <a:cubicBezTo>
                    <a:pt x="4848" y="2380"/>
                    <a:pt x="4869" y="2410"/>
                    <a:pt x="4888" y="2439"/>
                  </a:cubicBezTo>
                  <a:cubicBezTo>
                    <a:pt x="4979" y="2573"/>
                    <a:pt x="5072" y="2712"/>
                    <a:pt x="5132" y="2864"/>
                  </a:cubicBezTo>
                  <a:cubicBezTo>
                    <a:pt x="5180" y="2985"/>
                    <a:pt x="5204" y="3115"/>
                    <a:pt x="5205" y="3248"/>
                  </a:cubicBezTo>
                  <a:cubicBezTo>
                    <a:pt x="5206" y="3376"/>
                    <a:pt x="5185" y="3502"/>
                    <a:pt x="5144" y="3624"/>
                  </a:cubicBezTo>
                  <a:cubicBezTo>
                    <a:pt x="5107" y="3732"/>
                    <a:pt x="5053" y="3841"/>
                    <a:pt x="4977" y="3959"/>
                  </a:cubicBezTo>
                  <a:cubicBezTo>
                    <a:pt x="4907" y="4067"/>
                    <a:pt x="4827" y="4171"/>
                    <a:pt x="4757" y="4258"/>
                  </a:cubicBezTo>
                  <a:cubicBezTo>
                    <a:pt x="4753" y="4263"/>
                    <a:pt x="4753" y="4263"/>
                    <a:pt x="4753" y="4263"/>
                  </a:cubicBezTo>
                  <a:cubicBezTo>
                    <a:pt x="4737" y="4283"/>
                    <a:pt x="4720" y="4303"/>
                    <a:pt x="4704" y="4324"/>
                  </a:cubicBezTo>
                  <a:cubicBezTo>
                    <a:pt x="4698" y="4332"/>
                    <a:pt x="4692" y="4340"/>
                    <a:pt x="4685" y="4348"/>
                  </a:cubicBezTo>
                  <a:cubicBezTo>
                    <a:pt x="4636" y="4410"/>
                    <a:pt x="4589" y="4469"/>
                    <a:pt x="4536" y="4527"/>
                  </a:cubicBezTo>
                  <a:cubicBezTo>
                    <a:pt x="4421" y="4654"/>
                    <a:pt x="4279" y="4771"/>
                    <a:pt x="4142" y="4883"/>
                  </a:cubicBezTo>
                  <a:cubicBezTo>
                    <a:pt x="4103" y="4915"/>
                    <a:pt x="4063" y="4948"/>
                    <a:pt x="4024" y="4981"/>
                  </a:cubicBezTo>
                  <a:cubicBezTo>
                    <a:pt x="3876" y="5106"/>
                    <a:pt x="3730" y="5239"/>
                    <a:pt x="3590" y="5368"/>
                  </a:cubicBezTo>
                  <a:cubicBezTo>
                    <a:pt x="3553" y="5402"/>
                    <a:pt x="3515" y="5436"/>
                    <a:pt x="3478" y="5470"/>
                  </a:cubicBezTo>
                  <a:cubicBezTo>
                    <a:pt x="3330" y="5605"/>
                    <a:pt x="3184" y="5735"/>
                    <a:pt x="3022" y="5843"/>
                  </a:cubicBezTo>
                  <a:cubicBezTo>
                    <a:pt x="2926" y="5907"/>
                    <a:pt x="2839" y="5952"/>
                    <a:pt x="2755" y="5979"/>
                  </a:cubicBezTo>
                  <a:cubicBezTo>
                    <a:pt x="2706" y="5995"/>
                    <a:pt x="2657" y="6006"/>
                    <a:pt x="2610" y="6010"/>
                  </a:cubicBezTo>
                  <a:cubicBezTo>
                    <a:pt x="2593" y="6012"/>
                    <a:pt x="2576" y="6013"/>
                    <a:pt x="2559" y="6013"/>
                  </a:cubicBezTo>
                  <a:cubicBezTo>
                    <a:pt x="2525" y="6013"/>
                    <a:pt x="2492" y="6010"/>
                    <a:pt x="2460" y="6003"/>
                  </a:cubicBezTo>
                  <a:moveTo>
                    <a:pt x="3608" y="711"/>
                  </a:moveTo>
                  <a:cubicBezTo>
                    <a:pt x="3573" y="716"/>
                    <a:pt x="3537" y="723"/>
                    <a:pt x="3503" y="730"/>
                  </a:cubicBezTo>
                  <a:cubicBezTo>
                    <a:pt x="3489" y="733"/>
                    <a:pt x="3474" y="736"/>
                    <a:pt x="3460" y="739"/>
                  </a:cubicBezTo>
                  <a:cubicBezTo>
                    <a:pt x="3423" y="746"/>
                    <a:pt x="3379" y="753"/>
                    <a:pt x="3332" y="756"/>
                  </a:cubicBezTo>
                  <a:cubicBezTo>
                    <a:pt x="3267" y="760"/>
                    <a:pt x="3143" y="755"/>
                    <a:pt x="3048" y="680"/>
                  </a:cubicBezTo>
                  <a:cubicBezTo>
                    <a:pt x="2969" y="618"/>
                    <a:pt x="2934" y="534"/>
                    <a:pt x="2896" y="445"/>
                  </a:cubicBezTo>
                  <a:cubicBezTo>
                    <a:pt x="2888" y="427"/>
                    <a:pt x="2879" y="407"/>
                    <a:pt x="2871" y="388"/>
                  </a:cubicBezTo>
                  <a:cubicBezTo>
                    <a:pt x="2859" y="362"/>
                    <a:pt x="2847" y="339"/>
                    <a:pt x="2836" y="319"/>
                  </a:cubicBezTo>
                  <a:cubicBezTo>
                    <a:pt x="2808" y="271"/>
                    <a:pt x="2772" y="226"/>
                    <a:pt x="2728" y="185"/>
                  </a:cubicBezTo>
                  <a:cubicBezTo>
                    <a:pt x="2685" y="144"/>
                    <a:pt x="2637" y="110"/>
                    <a:pt x="2585" y="82"/>
                  </a:cubicBezTo>
                  <a:cubicBezTo>
                    <a:pt x="2476" y="24"/>
                    <a:pt x="2361" y="1"/>
                    <a:pt x="2261" y="17"/>
                  </a:cubicBezTo>
                  <a:cubicBezTo>
                    <a:pt x="2211" y="25"/>
                    <a:pt x="2164" y="40"/>
                    <a:pt x="2117" y="63"/>
                  </a:cubicBezTo>
                  <a:cubicBezTo>
                    <a:pt x="2075" y="83"/>
                    <a:pt x="2034" y="110"/>
                    <a:pt x="1993" y="144"/>
                  </a:cubicBezTo>
                  <a:cubicBezTo>
                    <a:pt x="1915" y="207"/>
                    <a:pt x="1844" y="288"/>
                    <a:pt x="1775" y="367"/>
                  </a:cubicBezTo>
                  <a:cubicBezTo>
                    <a:pt x="1723" y="427"/>
                    <a:pt x="1651" y="505"/>
                    <a:pt x="1570" y="568"/>
                  </a:cubicBezTo>
                  <a:cubicBezTo>
                    <a:pt x="1529" y="598"/>
                    <a:pt x="1489" y="623"/>
                    <a:pt x="1450" y="641"/>
                  </a:cubicBezTo>
                  <a:cubicBezTo>
                    <a:pt x="1406" y="662"/>
                    <a:pt x="1362" y="674"/>
                    <a:pt x="1320" y="679"/>
                  </a:cubicBezTo>
                  <a:cubicBezTo>
                    <a:pt x="1291" y="682"/>
                    <a:pt x="1262" y="682"/>
                    <a:pt x="1233" y="678"/>
                  </a:cubicBezTo>
                  <a:cubicBezTo>
                    <a:pt x="1211" y="675"/>
                    <a:pt x="1189" y="671"/>
                    <a:pt x="1168" y="666"/>
                  </a:cubicBezTo>
                  <a:cubicBezTo>
                    <a:pt x="1137" y="659"/>
                    <a:pt x="1105" y="652"/>
                    <a:pt x="1072" y="651"/>
                  </a:cubicBezTo>
                  <a:cubicBezTo>
                    <a:pt x="1070" y="651"/>
                    <a:pt x="1067" y="651"/>
                    <a:pt x="1064" y="651"/>
                  </a:cubicBezTo>
                  <a:cubicBezTo>
                    <a:pt x="1023" y="651"/>
                    <a:pt x="980" y="661"/>
                    <a:pt x="938" y="681"/>
                  </a:cubicBezTo>
                  <a:cubicBezTo>
                    <a:pt x="898" y="700"/>
                    <a:pt x="859" y="727"/>
                    <a:pt x="824" y="761"/>
                  </a:cubicBezTo>
                  <a:cubicBezTo>
                    <a:pt x="789" y="795"/>
                    <a:pt x="758" y="834"/>
                    <a:pt x="732" y="879"/>
                  </a:cubicBezTo>
                  <a:cubicBezTo>
                    <a:pt x="707" y="919"/>
                    <a:pt x="686" y="965"/>
                    <a:pt x="669" y="1015"/>
                  </a:cubicBezTo>
                  <a:cubicBezTo>
                    <a:pt x="639" y="1099"/>
                    <a:pt x="619" y="1198"/>
                    <a:pt x="607" y="1317"/>
                  </a:cubicBezTo>
                  <a:cubicBezTo>
                    <a:pt x="601" y="1380"/>
                    <a:pt x="608" y="1470"/>
                    <a:pt x="615" y="1565"/>
                  </a:cubicBezTo>
                  <a:cubicBezTo>
                    <a:pt x="623" y="1665"/>
                    <a:pt x="631" y="1769"/>
                    <a:pt x="627" y="1864"/>
                  </a:cubicBezTo>
                  <a:cubicBezTo>
                    <a:pt x="622" y="1973"/>
                    <a:pt x="600" y="2049"/>
                    <a:pt x="561" y="2098"/>
                  </a:cubicBezTo>
                  <a:cubicBezTo>
                    <a:pt x="525" y="2143"/>
                    <a:pt x="482" y="2184"/>
                    <a:pt x="441" y="2223"/>
                  </a:cubicBezTo>
                  <a:cubicBezTo>
                    <a:pt x="374" y="2285"/>
                    <a:pt x="312" y="2344"/>
                    <a:pt x="274" y="2420"/>
                  </a:cubicBezTo>
                  <a:cubicBezTo>
                    <a:pt x="269" y="2431"/>
                    <a:pt x="264" y="2442"/>
                    <a:pt x="259" y="2453"/>
                  </a:cubicBezTo>
                  <a:cubicBezTo>
                    <a:pt x="242" y="2488"/>
                    <a:pt x="225" y="2523"/>
                    <a:pt x="207" y="2561"/>
                  </a:cubicBezTo>
                  <a:cubicBezTo>
                    <a:pt x="151" y="2676"/>
                    <a:pt x="94" y="2794"/>
                    <a:pt x="60" y="2920"/>
                  </a:cubicBezTo>
                  <a:cubicBezTo>
                    <a:pt x="37" y="3004"/>
                    <a:pt x="22" y="3093"/>
                    <a:pt x="12" y="3193"/>
                  </a:cubicBezTo>
                  <a:cubicBezTo>
                    <a:pt x="4" y="3279"/>
                    <a:pt x="1" y="3372"/>
                    <a:pt x="2" y="3476"/>
                  </a:cubicBezTo>
                  <a:cubicBezTo>
                    <a:pt x="4" y="3578"/>
                    <a:pt x="7" y="3663"/>
                    <a:pt x="16" y="3749"/>
                  </a:cubicBezTo>
                  <a:cubicBezTo>
                    <a:pt x="27" y="3849"/>
                    <a:pt x="46" y="3936"/>
                    <a:pt x="75" y="4016"/>
                  </a:cubicBezTo>
                  <a:cubicBezTo>
                    <a:pt x="105" y="4102"/>
                    <a:pt x="149" y="4185"/>
                    <a:pt x="205" y="4262"/>
                  </a:cubicBezTo>
                  <a:cubicBezTo>
                    <a:pt x="254" y="4331"/>
                    <a:pt x="314" y="4397"/>
                    <a:pt x="383" y="4458"/>
                  </a:cubicBezTo>
                  <a:cubicBezTo>
                    <a:pt x="446" y="4515"/>
                    <a:pt x="519" y="4570"/>
                    <a:pt x="599" y="4621"/>
                  </a:cubicBezTo>
                  <a:cubicBezTo>
                    <a:pt x="736" y="4709"/>
                    <a:pt x="900" y="4789"/>
                    <a:pt x="1085" y="4860"/>
                  </a:cubicBezTo>
                  <a:cubicBezTo>
                    <a:pt x="1095" y="4864"/>
                    <a:pt x="1105" y="4868"/>
                    <a:pt x="1115" y="4871"/>
                  </a:cubicBezTo>
                  <a:cubicBezTo>
                    <a:pt x="1208" y="4907"/>
                    <a:pt x="1304" y="4944"/>
                    <a:pt x="1392" y="4998"/>
                  </a:cubicBezTo>
                  <a:cubicBezTo>
                    <a:pt x="1459" y="5040"/>
                    <a:pt x="1522" y="5092"/>
                    <a:pt x="1587" y="5159"/>
                  </a:cubicBezTo>
                  <a:cubicBezTo>
                    <a:pt x="1639" y="5212"/>
                    <a:pt x="1691" y="5275"/>
                    <a:pt x="1751" y="5356"/>
                  </a:cubicBezTo>
                  <a:cubicBezTo>
                    <a:pt x="1780" y="5395"/>
                    <a:pt x="1808" y="5435"/>
                    <a:pt x="1836" y="5473"/>
                  </a:cubicBezTo>
                  <a:cubicBezTo>
                    <a:pt x="1854" y="5499"/>
                    <a:pt x="1874" y="5526"/>
                    <a:pt x="1892" y="5552"/>
                  </a:cubicBezTo>
                  <a:cubicBezTo>
                    <a:pt x="1982" y="5675"/>
                    <a:pt x="2062" y="5766"/>
                    <a:pt x="2144" y="5837"/>
                  </a:cubicBezTo>
                  <a:cubicBezTo>
                    <a:pt x="2194" y="5880"/>
                    <a:pt x="2244" y="5915"/>
                    <a:pt x="2294" y="5942"/>
                  </a:cubicBezTo>
                  <a:cubicBezTo>
                    <a:pt x="2348" y="5972"/>
                    <a:pt x="2404" y="5992"/>
                    <a:pt x="2460" y="6003"/>
                  </a:cubicBezTo>
                  <a:cubicBezTo>
                    <a:pt x="2508" y="6012"/>
                    <a:pt x="2559" y="6014"/>
                    <a:pt x="2610" y="6009"/>
                  </a:cubicBezTo>
                  <a:cubicBezTo>
                    <a:pt x="2657" y="6005"/>
                    <a:pt x="2706" y="5995"/>
                    <a:pt x="2755" y="5979"/>
                  </a:cubicBezTo>
                  <a:cubicBezTo>
                    <a:pt x="2839" y="5951"/>
                    <a:pt x="2926" y="5906"/>
                    <a:pt x="3021" y="5842"/>
                  </a:cubicBezTo>
                  <a:cubicBezTo>
                    <a:pt x="3183" y="5734"/>
                    <a:pt x="3329" y="5604"/>
                    <a:pt x="3477" y="5470"/>
                  </a:cubicBezTo>
                  <a:cubicBezTo>
                    <a:pt x="3515" y="5436"/>
                    <a:pt x="3553" y="5401"/>
                    <a:pt x="3589" y="5368"/>
                  </a:cubicBezTo>
                  <a:cubicBezTo>
                    <a:pt x="3730" y="5239"/>
                    <a:pt x="3875" y="5106"/>
                    <a:pt x="4024" y="4981"/>
                  </a:cubicBezTo>
                  <a:cubicBezTo>
                    <a:pt x="4063" y="4948"/>
                    <a:pt x="4103" y="4915"/>
                    <a:pt x="4142" y="4883"/>
                  </a:cubicBezTo>
                  <a:cubicBezTo>
                    <a:pt x="4279" y="4770"/>
                    <a:pt x="4420" y="4654"/>
                    <a:pt x="4536" y="4526"/>
                  </a:cubicBezTo>
                  <a:cubicBezTo>
                    <a:pt x="4588" y="4469"/>
                    <a:pt x="4635" y="4410"/>
                    <a:pt x="4685" y="4347"/>
                  </a:cubicBezTo>
                  <a:cubicBezTo>
                    <a:pt x="4691" y="4339"/>
                    <a:pt x="4697" y="4331"/>
                    <a:pt x="4704" y="4323"/>
                  </a:cubicBezTo>
                  <a:cubicBezTo>
                    <a:pt x="4720" y="4303"/>
                    <a:pt x="4736" y="4282"/>
                    <a:pt x="4753" y="4262"/>
                  </a:cubicBezTo>
                  <a:cubicBezTo>
                    <a:pt x="4756" y="4258"/>
                    <a:pt x="4756" y="4258"/>
                    <a:pt x="4756" y="4258"/>
                  </a:cubicBezTo>
                  <a:cubicBezTo>
                    <a:pt x="4826" y="4170"/>
                    <a:pt x="4907" y="4066"/>
                    <a:pt x="4977" y="3958"/>
                  </a:cubicBezTo>
                  <a:cubicBezTo>
                    <a:pt x="5052" y="3841"/>
                    <a:pt x="5107" y="3732"/>
                    <a:pt x="5143" y="3624"/>
                  </a:cubicBezTo>
                  <a:cubicBezTo>
                    <a:pt x="5185" y="3502"/>
                    <a:pt x="5205" y="3376"/>
                    <a:pt x="5204" y="3248"/>
                  </a:cubicBezTo>
                  <a:cubicBezTo>
                    <a:pt x="5203" y="3115"/>
                    <a:pt x="5179" y="2985"/>
                    <a:pt x="5131" y="2864"/>
                  </a:cubicBezTo>
                  <a:cubicBezTo>
                    <a:pt x="5072" y="2713"/>
                    <a:pt x="4978" y="2574"/>
                    <a:pt x="4887" y="2440"/>
                  </a:cubicBezTo>
                  <a:cubicBezTo>
                    <a:pt x="4868" y="2411"/>
                    <a:pt x="4848" y="2381"/>
                    <a:pt x="4828" y="2351"/>
                  </a:cubicBezTo>
                  <a:cubicBezTo>
                    <a:pt x="4743" y="2221"/>
                    <a:pt x="4664" y="2090"/>
                    <a:pt x="4596" y="1961"/>
                  </a:cubicBezTo>
                  <a:cubicBezTo>
                    <a:pt x="4557" y="1889"/>
                    <a:pt x="4513" y="1802"/>
                    <a:pt x="4479" y="1707"/>
                  </a:cubicBezTo>
                  <a:cubicBezTo>
                    <a:pt x="4468" y="1676"/>
                    <a:pt x="4457" y="1644"/>
                    <a:pt x="4448" y="1611"/>
                  </a:cubicBezTo>
                  <a:cubicBezTo>
                    <a:pt x="4427" y="1542"/>
                    <a:pt x="4412" y="1468"/>
                    <a:pt x="4397" y="1396"/>
                  </a:cubicBezTo>
                  <a:cubicBezTo>
                    <a:pt x="4377" y="1303"/>
                    <a:pt x="4357" y="1206"/>
                    <a:pt x="4326" y="1117"/>
                  </a:cubicBezTo>
                  <a:cubicBezTo>
                    <a:pt x="4291" y="1018"/>
                    <a:pt x="4246" y="940"/>
                    <a:pt x="4188" y="879"/>
                  </a:cubicBezTo>
                  <a:cubicBezTo>
                    <a:pt x="4117" y="804"/>
                    <a:pt x="4026" y="753"/>
                    <a:pt x="3917" y="725"/>
                  </a:cubicBezTo>
                  <a:cubicBezTo>
                    <a:pt x="3858" y="710"/>
                    <a:pt x="3795" y="702"/>
                    <a:pt x="3730" y="702"/>
                  </a:cubicBezTo>
                  <a:cubicBezTo>
                    <a:pt x="3689" y="702"/>
                    <a:pt x="3648" y="705"/>
                    <a:pt x="3608" y="71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5" name="Freeform 52">
              <a:extLst>
                <a:ext uri="{FF2B5EF4-FFF2-40B4-BE49-F238E27FC236}">
                  <a16:creationId xmlns:a16="http://schemas.microsoft.com/office/drawing/2014/main" id="{F577C5A7-320C-406C-937E-B0F1241FD6D7}"/>
                </a:ext>
              </a:extLst>
            </p:cNvPr>
            <p:cNvSpPr>
              <a:spLocks noEditPoints="1"/>
            </p:cNvSpPr>
            <p:nvPr/>
          </p:nvSpPr>
          <p:spPr bwMode="auto">
            <a:xfrm>
              <a:off x="3795" y="-19"/>
              <a:ext cx="3910" cy="4475"/>
            </a:xfrm>
            <a:custGeom>
              <a:avLst/>
              <a:gdLst>
                <a:gd name="T0" fmla="*/ 2159 w 5283"/>
                <a:gd name="T1" fmla="*/ 5864 h 6046"/>
                <a:gd name="T2" fmla="*/ 1764 w 5283"/>
                <a:gd name="T3" fmla="*/ 5382 h 6046"/>
                <a:gd name="T4" fmla="*/ 1117 w 5283"/>
                <a:gd name="T5" fmla="*/ 4894 h 6046"/>
                <a:gd name="T6" fmla="*/ 396 w 5283"/>
                <a:gd name="T7" fmla="*/ 4490 h 6046"/>
                <a:gd name="T8" fmla="*/ 5 w 5283"/>
                <a:gd name="T9" fmla="*/ 3523 h 6046"/>
                <a:gd name="T10" fmla="*/ 255 w 5283"/>
                <a:gd name="T11" fmla="*/ 2459 h 6046"/>
                <a:gd name="T12" fmla="*/ 559 w 5283"/>
                <a:gd name="T13" fmla="*/ 2055 h 6046"/>
                <a:gd name="T14" fmla="*/ 863 w 5283"/>
                <a:gd name="T15" fmla="*/ 747 h 6046"/>
                <a:gd name="T16" fmla="*/ 1115 w 5283"/>
                <a:gd name="T17" fmla="*/ 635 h 6046"/>
                <a:gd name="T18" fmla="*/ 1362 w 5283"/>
                <a:gd name="T19" fmla="*/ 651 h 6046"/>
                <a:gd name="T20" fmla="*/ 2176 w 5283"/>
                <a:gd name="T21" fmla="*/ 50 h 6046"/>
                <a:gd name="T22" fmla="*/ 2901 w 5283"/>
                <a:gd name="T23" fmla="*/ 314 h 6046"/>
                <a:gd name="T24" fmla="*/ 3126 w 5283"/>
                <a:gd name="T25" fmla="*/ 660 h 6046"/>
                <a:gd name="T26" fmla="*/ 3576 w 5283"/>
                <a:gd name="T27" fmla="*/ 713 h 6046"/>
                <a:gd name="T28" fmla="*/ 4257 w 5283"/>
                <a:gd name="T29" fmla="*/ 881 h 6046"/>
                <a:gd name="T30" fmla="*/ 4508 w 5283"/>
                <a:gd name="T31" fmla="*/ 1614 h 6046"/>
                <a:gd name="T32" fmla="*/ 4909 w 5283"/>
                <a:gd name="T33" fmla="*/ 2334 h 6046"/>
                <a:gd name="T34" fmla="*/ 5282 w 5283"/>
                <a:gd name="T35" fmla="*/ 3237 h 6046"/>
                <a:gd name="T36" fmla="*/ 4832 w 5283"/>
                <a:gd name="T37" fmla="*/ 4224 h 6046"/>
                <a:gd name="T38" fmla="*/ 4711 w 5283"/>
                <a:gd name="T39" fmla="*/ 4384 h 6046"/>
                <a:gd name="T40" fmla="*/ 4084 w 5283"/>
                <a:gd name="T41" fmla="*/ 5010 h 6046"/>
                <a:gd name="T42" fmla="*/ 3052 w 5283"/>
                <a:gd name="T43" fmla="*/ 5882 h 6046"/>
                <a:gd name="T44" fmla="*/ 2587 w 5283"/>
                <a:gd name="T45" fmla="*/ 6044 h 6046"/>
                <a:gd name="T46" fmla="*/ 3576 w 5283"/>
                <a:gd name="T47" fmla="*/ 714 h 6046"/>
                <a:gd name="T48" fmla="*/ 3126 w 5283"/>
                <a:gd name="T49" fmla="*/ 661 h 6046"/>
                <a:gd name="T50" fmla="*/ 2900 w 5283"/>
                <a:gd name="T51" fmla="*/ 315 h 6046"/>
                <a:gd name="T52" fmla="*/ 2177 w 5283"/>
                <a:gd name="T53" fmla="*/ 51 h 6046"/>
                <a:gd name="T54" fmla="*/ 1362 w 5283"/>
                <a:gd name="T55" fmla="*/ 652 h 6046"/>
                <a:gd name="T56" fmla="*/ 1115 w 5283"/>
                <a:gd name="T57" fmla="*/ 636 h 6046"/>
                <a:gd name="T58" fmla="*/ 864 w 5283"/>
                <a:gd name="T59" fmla="*/ 748 h 6046"/>
                <a:gd name="T60" fmla="*/ 559 w 5283"/>
                <a:gd name="T61" fmla="*/ 2056 h 6046"/>
                <a:gd name="T62" fmla="*/ 256 w 5283"/>
                <a:gd name="T63" fmla="*/ 2459 h 6046"/>
                <a:gd name="T64" fmla="*/ 6 w 5283"/>
                <a:gd name="T65" fmla="*/ 3522 h 6046"/>
                <a:gd name="T66" fmla="*/ 397 w 5283"/>
                <a:gd name="T67" fmla="*/ 4490 h 6046"/>
                <a:gd name="T68" fmla="*/ 1118 w 5283"/>
                <a:gd name="T69" fmla="*/ 4893 h 6046"/>
                <a:gd name="T70" fmla="*/ 1764 w 5283"/>
                <a:gd name="T71" fmla="*/ 5382 h 6046"/>
                <a:gd name="T72" fmla="*/ 2160 w 5283"/>
                <a:gd name="T73" fmla="*/ 5863 h 6046"/>
                <a:gd name="T74" fmla="*/ 2628 w 5283"/>
                <a:gd name="T75" fmla="*/ 6042 h 6046"/>
                <a:gd name="T76" fmla="*/ 3523 w 5283"/>
                <a:gd name="T77" fmla="*/ 5507 h 6046"/>
                <a:gd name="T78" fmla="*/ 4165 w 5283"/>
                <a:gd name="T79" fmla="*/ 4940 h 6046"/>
                <a:gd name="T80" fmla="*/ 4754 w 5283"/>
                <a:gd name="T81" fmla="*/ 4324 h 6046"/>
                <a:gd name="T82" fmla="*/ 5210 w 5283"/>
                <a:gd name="T83" fmla="*/ 3618 h 6046"/>
                <a:gd name="T84" fmla="*/ 5211 w 5283"/>
                <a:gd name="T85" fmla="*/ 2845 h 6046"/>
                <a:gd name="T86" fmla="*/ 4667 w 5283"/>
                <a:gd name="T87" fmla="*/ 1954 h 6046"/>
                <a:gd name="T88" fmla="*/ 4448 w 5283"/>
                <a:gd name="T89" fmla="*/ 1371 h 6046"/>
                <a:gd name="T90" fmla="*/ 3992 w 5283"/>
                <a:gd name="T91" fmla="*/ 720 h 6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83" h="6046">
                  <a:moveTo>
                    <a:pt x="2475" y="6033"/>
                  </a:moveTo>
                  <a:cubicBezTo>
                    <a:pt x="2419" y="6021"/>
                    <a:pt x="2363" y="6000"/>
                    <a:pt x="2309" y="5970"/>
                  </a:cubicBezTo>
                  <a:cubicBezTo>
                    <a:pt x="2259" y="5943"/>
                    <a:pt x="2209" y="5907"/>
                    <a:pt x="2159" y="5864"/>
                  </a:cubicBezTo>
                  <a:cubicBezTo>
                    <a:pt x="2078" y="5792"/>
                    <a:pt x="1997" y="5702"/>
                    <a:pt x="1906" y="5578"/>
                  </a:cubicBezTo>
                  <a:cubicBezTo>
                    <a:pt x="1888" y="5553"/>
                    <a:pt x="1870" y="5528"/>
                    <a:pt x="1853" y="5504"/>
                  </a:cubicBezTo>
                  <a:cubicBezTo>
                    <a:pt x="1824" y="5464"/>
                    <a:pt x="1794" y="5422"/>
                    <a:pt x="1764" y="5382"/>
                  </a:cubicBezTo>
                  <a:cubicBezTo>
                    <a:pt x="1703" y="5302"/>
                    <a:pt x="1650" y="5240"/>
                    <a:pt x="1597" y="5186"/>
                  </a:cubicBezTo>
                  <a:cubicBezTo>
                    <a:pt x="1533" y="5120"/>
                    <a:pt x="1469" y="5067"/>
                    <a:pt x="1401" y="5025"/>
                  </a:cubicBezTo>
                  <a:cubicBezTo>
                    <a:pt x="1312" y="4969"/>
                    <a:pt x="1213" y="4931"/>
                    <a:pt x="1117" y="4894"/>
                  </a:cubicBezTo>
                  <a:cubicBezTo>
                    <a:pt x="1110" y="4891"/>
                    <a:pt x="1102" y="4888"/>
                    <a:pt x="1095" y="4885"/>
                  </a:cubicBezTo>
                  <a:cubicBezTo>
                    <a:pt x="906" y="4812"/>
                    <a:pt x="748" y="4735"/>
                    <a:pt x="611" y="4649"/>
                  </a:cubicBezTo>
                  <a:cubicBezTo>
                    <a:pt x="532" y="4599"/>
                    <a:pt x="459" y="4546"/>
                    <a:pt x="396" y="4490"/>
                  </a:cubicBezTo>
                  <a:cubicBezTo>
                    <a:pt x="327" y="4430"/>
                    <a:pt x="267" y="4365"/>
                    <a:pt x="217" y="4298"/>
                  </a:cubicBezTo>
                  <a:cubicBezTo>
                    <a:pt x="161" y="4222"/>
                    <a:pt x="117" y="4141"/>
                    <a:pt x="85" y="4056"/>
                  </a:cubicBezTo>
                  <a:cubicBezTo>
                    <a:pt x="20" y="3881"/>
                    <a:pt x="10" y="3696"/>
                    <a:pt x="5" y="3523"/>
                  </a:cubicBezTo>
                  <a:cubicBezTo>
                    <a:pt x="0" y="3310"/>
                    <a:pt x="16" y="3129"/>
                    <a:pt x="56" y="2971"/>
                  </a:cubicBezTo>
                  <a:cubicBezTo>
                    <a:pt x="85" y="2851"/>
                    <a:pt x="136" y="2735"/>
                    <a:pt x="185" y="2624"/>
                  </a:cubicBezTo>
                  <a:cubicBezTo>
                    <a:pt x="211" y="2567"/>
                    <a:pt x="235" y="2512"/>
                    <a:pt x="255" y="2459"/>
                  </a:cubicBezTo>
                  <a:cubicBezTo>
                    <a:pt x="260" y="2446"/>
                    <a:pt x="265" y="2433"/>
                    <a:pt x="270" y="2422"/>
                  </a:cubicBezTo>
                  <a:cubicBezTo>
                    <a:pt x="308" y="2329"/>
                    <a:pt x="378" y="2255"/>
                    <a:pt x="451" y="2178"/>
                  </a:cubicBezTo>
                  <a:cubicBezTo>
                    <a:pt x="487" y="2139"/>
                    <a:pt x="525" y="2098"/>
                    <a:pt x="559" y="2055"/>
                  </a:cubicBezTo>
                  <a:cubicBezTo>
                    <a:pt x="645" y="1946"/>
                    <a:pt x="636" y="1730"/>
                    <a:pt x="629" y="1540"/>
                  </a:cubicBezTo>
                  <a:cubicBezTo>
                    <a:pt x="625" y="1444"/>
                    <a:pt x="622" y="1353"/>
                    <a:pt x="631" y="1289"/>
                  </a:cubicBezTo>
                  <a:cubicBezTo>
                    <a:pt x="657" y="1113"/>
                    <a:pt x="708" y="892"/>
                    <a:pt x="863" y="747"/>
                  </a:cubicBezTo>
                  <a:cubicBezTo>
                    <a:pt x="899" y="714"/>
                    <a:pt x="939" y="686"/>
                    <a:pt x="979" y="667"/>
                  </a:cubicBezTo>
                  <a:cubicBezTo>
                    <a:pt x="1024" y="646"/>
                    <a:pt x="1069" y="635"/>
                    <a:pt x="1114" y="635"/>
                  </a:cubicBezTo>
                  <a:cubicBezTo>
                    <a:pt x="1115" y="635"/>
                    <a:pt x="1115" y="635"/>
                    <a:pt x="1115" y="635"/>
                  </a:cubicBezTo>
                  <a:cubicBezTo>
                    <a:pt x="1147" y="635"/>
                    <a:pt x="1179" y="640"/>
                    <a:pt x="1210" y="645"/>
                  </a:cubicBezTo>
                  <a:cubicBezTo>
                    <a:pt x="1231" y="649"/>
                    <a:pt x="1254" y="652"/>
                    <a:pt x="1276" y="654"/>
                  </a:cubicBezTo>
                  <a:cubicBezTo>
                    <a:pt x="1305" y="656"/>
                    <a:pt x="1334" y="655"/>
                    <a:pt x="1362" y="651"/>
                  </a:cubicBezTo>
                  <a:cubicBezTo>
                    <a:pt x="1539" y="625"/>
                    <a:pt x="1692" y="475"/>
                    <a:pt x="1822" y="335"/>
                  </a:cubicBezTo>
                  <a:cubicBezTo>
                    <a:pt x="1891" y="261"/>
                    <a:pt x="1966" y="183"/>
                    <a:pt x="2048" y="124"/>
                  </a:cubicBezTo>
                  <a:cubicBezTo>
                    <a:pt x="2091" y="93"/>
                    <a:pt x="2133" y="69"/>
                    <a:pt x="2176" y="50"/>
                  </a:cubicBezTo>
                  <a:cubicBezTo>
                    <a:pt x="2224" y="30"/>
                    <a:pt x="2272" y="17"/>
                    <a:pt x="2323" y="11"/>
                  </a:cubicBezTo>
                  <a:cubicBezTo>
                    <a:pt x="2423" y="0"/>
                    <a:pt x="2537" y="25"/>
                    <a:pt x="2646" y="83"/>
                  </a:cubicBezTo>
                  <a:cubicBezTo>
                    <a:pt x="2752" y="139"/>
                    <a:pt x="2843" y="222"/>
                    <a:pt x="2901" y="314"/>
                  </a:cubicBezTo>
                  <a:cubicBezTo>
                    <a:pt x="2913" y="334"/>
                    <a:pt x="2925" y="356"/>
                    <a:pt x="2938" y="381"/>
                  </a:cubicBezTo>
                  <a:cubicBezTo>
                    <a:pt x="2947" y="399"/>
                    <a:pt x="2956" y="416"/>
                    <a:pt x="2964" y="433"/>
                  </a:cubicBezTo>
                  <a:cubicBezTo>
                    <a:pt x="3006" y="519"/>
                    <a:pt x="3045" y="601"/>
                    <a:pt x="3126" y="660"/>
                  </a:cubicBezTo>
                  <a:cubicBezTo>
                    <a:pt x="3197" y="713"/>
                    <a:pt x="3298" y="739"/>
                    <a:pt x="3410" y="734"/>
                  </a:cubicBezTo>
                  <a:cubicBezTo>
                    <a:pt x="3456" y="732"/>
                    <a:pt x="3500" y="726"/>
                    <a:pt x="3538" y="720"/>
                  </a:cubicBezTo>
                  <a:cubicBezTo>
                    <a:pt x="3550" y="717"/>
                    <a:pt x="3563" y="715"/>
                    <a:pt x="3576" y="713"/>
                  </a:cubicBezTo>
                  <a:cubicBezTo>
                    <a:pt x="3611" y="707"/>
                    <a:pt x="3649" y="700"/>
                    <a:pt x="3685" y="696"/>
                  </a:cubicBezTo>
                  <a:cubicBezTo>
                    <a:pt x="3792" y="684"/>
                    <a:pt x="3898" y="692"/>
                    <a:pt x="3992" y="719"/>
                  </a:cubicBezTo>
                  <a:cubicBezTo>
                    <a:pt x="4100" y="750"/>
                    <a:pt x="4189" y="805"/>
                    <a:pt x="4257" y="881"/>
                  </a:cubicBezTo>
                  <a:cubicBezTo>
                    <a:pt x="4310" y="940"/>
                    <a:pt x="4351" y="1014"/>
                    <a:pt x="4383" y="1108"/>
                  </a:cubicBezTo>
                  <a:cubicBezTo>
                    <a:pt x="4412" y="1191"/>
                    <a:pt x="4431" y="1283"/>
                    <a:pt x="4449" y="1371"/>
                  </a:cubicBezTo>
                  <a:cubicBezTo>
                    <a:pt x="4465" y="1452"/>
                    <a:pt x="4483" y="1536"/>
                    <a:pt x="4508" y="1614"/>
                  </a:cubicBezTo>
                  <a:cubicBezTo>
                    <a:pt x="4518" y="1645"/>
                    <a:pt x="4529" y="1677"/>
                    <a:pt x="4541" y="1707"/>
                  </a:cubicBezTo>
                  <a:cubicBezTo>
                    <a:pt x="4577" y="1795"/>
                    <a:pt x="4623" y="1877"/>
                    <a:pt x="4667" y="1953"/>
                  </a:cubicBezTo>
                  <a:cubicBezTo>
                    <a:pt x="4740" y="2077"/>
                    <a:pt x="4822" y="2205"/>
                    <a:pt x="4909" y="2334"/>
                  </a:cubicBezTo>
                  <a:cubicBezTo>
                    <a:pt x="4923" y="2355"/>
                    <a:pt x="4938" y="2377"/>
                    <a:pt x="4953" y="2398"/>
                  </a:cubicBezTo>
                  <a:cubicBezTo>
                    <a:pt x="5049" y="2539"/>
                    <a:pt x="5149" y="2685"/>
                    <a:pt x="5211" y="2845"/>
                  </a:cubicBezTo>
                  <a:cubicBezTo>
                    <a:pt x="5259" y="2969"/>
                    <a:pt x="5283" y="3101"/>
                    <a:pt x="5282" y="3237"/>
                  </a:cubicBezTo>
                  <a:cubicBezTo>
                    <a:pt x="5281" y="3302"/>
                    <a:pt x="5275" y="3367"/>
                    <a:pt x="5263" y="3432"/>
                  </a:cubicBezTo>
                  <a:cubicBezTo>
                    <a:pt x="5251" y="3495"/>
                    <a:pt x="5233" y="3558"/>
                    <a:pt x="5211" y="3618"/>
                  </a:cubicBezTo>
                  <a:cubicBezTo>
                    <a:pt x="5128" y="3842"/>
                    <a:pt x="4978" y="4036"/>
                    <a:pt x="4832" y="4224"/>
                  </a:cubicBezTo>
                  <a:cubicBezTo>
                    <a:pt x="4824" y="4235"/>
                    <a:pt x="4815" y="4246"/>
                    <a:pt x="4807" y="4257"/>
                  </a:cubicBezTo>
                  <a:cubicBezTo>
                    <a:pt x="4786" y="4283"/>
                    <a:pt x="4770" y="4304"/>
                    <a:pt x="4755" y="4325"/>
                  </a:cubicBezTo>
                  <a:cubicBezTo>
                    <a:pt x="4740" y="4345"/>
                    <a:pt x="4725" y="4365"/>
                    <a:pt x="4711" y="4384"/>
                  </a:cubicBezTo>
                  <a:cubicBezTo>
                    <a:pt x="4671" y="4437"/>
                    <a:pt x="4635" y="4487"/>
                    <a:pt x="4593" y="4537"/>
                  </a:cubicBezTo>
                  <a:cubicBezTo>
                    <a:pt x="4472" y="4682"/>
                    <a:pt x="4316" y="4814"/>
                    <a:pt x="4165" y="4941"/>
                  </a:cubicBezTo>
                  <a:cubicBezTo>
                    <a:pt x="4139" y="4963"/>
                    <a:pt x="4111" y="4987"/>
                    <a:pt x="4084" y="5010"/>
                  </a:cubicBezTo>
                  <a:cubicBezTo>
                    <a:pt x="3947" y="5126"/>
                    <a:pt x="3812" y="5248"/>
                    <a:pt x="3680" y="5366"/>
                  </a:cubicBezTo>
                  <a:cubicBezTo>
                    <a:pt x="3629" y="5412"/>
                    <a:pt x="3576" y="5460"/>
                    <a:pt x="3523" y="5507"/>
                  </a:cubicBezTo>
                  <a:cubicBezTo>
                    <a:pt x="3370" y="5643"/>
                    <a:pt x="3219" y="5774"/>
                    <a:pt x="3052" y="5882"/>
                  </a:cubicBezTo>
                  <a:cubicBezTo>
                    <a:pt x="2954" y="5945"/>
                    <a:pt x="2864" y="5988"/>
                    <a:pt x="2777" y="6014"/>
                  </a:cubicBezTo>
                  <a:cubicBezTo>
                    <a:pt x="2727" y="6030"/>
                    <a:pt x="2677" y="6039"/>
                    <a:pt x="2629" y="6043"/>
                  </a:cubicBezTo>
                  <a:cubicBezTo>
                    <a:pt x="2615" y="6044"/>
                    <a:pt x="2601" y="6044"/>
                    <a:pt x="2587" y="6044"/>
                  </a:cubicBezTo>
                  <a:cubicBezTo>
                    <a:pt x="2549" y="6044"/>
                    <a:pt x="2512" y="6040"/>
                    <a:pt x="2475" y="6033"/>
                  </a:cubicBezTo>
                  <a:moveTo>
                    <a:pt x="3685" y="697"/>
                  </a:moveTo>
                  <a:cubicBezTo>
                    <a:pt x="3649" y="701"/>
                    <a:pt x="3612" y="708"/>
                    <a:pt x="3576" y="714"/>
                  </a:cubicBezTo>
                  <a:cubicBezTo>
                    <a:pt x="3563" y="716"/>
                    <a:pt x="3550" y="718"/>
                    <a:pt x="3538" y="720"/>
                  </a:cubicBezTo>
                  <a:cubicBezTo>
                    <a:pt x="3500" y="726"/>
                    <a:pt x="3456" y="733"/>
                    <a:pt x="3410" y="735"/>
                  </a:cubicBezTo>
                  <a:cubicBezTo>
                    <a:pt x="3298" y="740"/>
                    <a:pt x="3197" y="713"/>
                    <a:pt x="3126" y="661"/>
                  </a:cubicBezTo>
                  <a:cubicBezTo>
                    <a:pt x="3045" y="601"/>
                    <a:pt x="3005" y="520"/>
                    <a:pt x="2963" y="434"/>
                  </a:cubicBezTo>
                  <a:cubicBezTo>
                    <a:pt x="2955" y="417"/>
                    <a:pt x="2946" y="399"/>
                    <a:pt x="2938" y="382"/>
                  </a:cubicBezTo>
                  <a:cubicBezTo>
                    <a:pt x="2925" y="356"/>
                    <a:pt x="2912" y="335"/>
                    <a:pt x="2900" y="315"/>
                  </a:cubicBezTo>
                  <a:cubicBezTo>
                    <a:pt x="2842" y="222"/>
                    <a:pt x="2752" y="140"/>
                    <a:pt x="2645" y="83"/>
                  </a:cubicBezTo>
                  <a:cubicBezTo>
                    <a:pt x="2537" y="26"/>
                    <a:pt x="2423" y="0"/>
                    <a:pt x="2323" y="12"/>
                  </a:cubicBezTo>
                  <a:cubicBezTo>
                    <a:pt x="2272" y="18"/>
                    <a:pt x="2224" y="31"/>
                    <a:pt x="2177" y="51"/>
                  </a:cubicBezTo>
                  <a:cubicBezTo>
                    <a:pt x="2134" y="69"/>
                    <a:pt x="2092" y="93"/>
                    <a:pt x="2049" y="125"/>
                  </a:cubicBezTo>
                  <a:cubicBezTo>
                    <a:pt x="1966" y="184"/>
                    <a:pt x="1892" y="262"/>
                    <a:pt x="1822" y="336"/>
                  </a:cubicBezTo>
                  <a:cubicBezTo>
                    <a:pt x="1693" y="475"/>
                    <a:pt x="1539" y="626"/>
                    <a:pt x="1362" y="652"/>
                  </a:cubicBezTo>
                  <a:cubicBezTo>
                    <a:pt x="1334" y="656"/>
                    <a:pt x="1305" y="657"/>
                    <a:pt x="1276" y="655"/>
                  </a:cubicBezTo>
                  <a:cubicBezTo>
                    <a:pt x="1253" y="653"/>
                    <a:pt x="1231" y="649"/>
                    <a:pt x="1210" y="646"/>
                  </a:cubicBezTo>
                  <a:cubicBezTo>
                    <a:pt x="1179" y="641"/>
                    <a:pt x="1147" y="636"/>
                    <a:pt x="1115" y="636"/>
                  </a:cubicBezTo>
                  <a:cubicBezTo>
                    <a:pt x="1114" y="636"/>
                    <a:pt x="1114" y="636"/>
                    <a:pt x="1114" y="636"/>
                  </a:cubicBezTo>
                  <a:cubicBezTo>
                    <a:pt x="1070" y="636"/>
                    <a:pt x="1024" y="647"/>
                    <a:pt x="979" y="668"/>
                  </a:cubicBezTo>
                  <a:cubicBezTo>
                    <a:pt x="939" y="687"/>
                    <a:pt x="899" y="715"/>
                    <a:pt x="864" y="748"/>
                  </a:cubicBezTo>
                  <a:cubicBezTo>
                    <a:pt x="708" y="892"/>
                    <a:pt x="658" y="1113"/>
                    <a:pt x="632" y="1289"/>
                  </a:cubicBezTo>
                  <a:cubicBezTo>
                    <a:pt x="622" y="1353"/>
                    <a:pt x="626" y="1444"/>
                    <a:pt x="630" y="1540"/>
                  </a:cubicBezTo>
                  <a:cubicBezTo>
                    <a:pt x="637" y="1730"/>
                    <a:pt x="645" y="1947"/>
                    <a:pt x="559" y="2056"/>
                  </a:cubicBezTo>
                  <a:cubicBezTo>
                    <a:pt x="526" y="2099"/>
                    <a:pt x="488" y="2139"/>
                    <a:pt x="451" y="2178"/>
                  </a:cubicBezTo>
                  <a:cubicBezTo>
                    <a:pt x="378" y="2256"/>
                    <a:pt x="309" y="2329"/>
                    <a:pt x="271" y="2422"/>
                  </a:cubicBezTo>
                  <a:cubicBezTo>
                    <a:pt x="266" y="2433"/>
                    <a:pt x="261" y="2446"/>
                    <a:pt x="256" y="2459"/>
                  </a:cubicBezTo>
                  <a:cubicBezTo>
                    <a:pt x="236" y="2512"/>
                    <a:pt x="212" y="2567"/>
                    <a:pt x="186" y="2625"/>
                  </a:cubicBezTo>
                  <a:cubicBezTo>
                    <a:pt x="137" y="2736"/>
                    <a:pt x="86" y="2851"/>
                    <a:pt x="56" y="2971"/>
                  </a:cubicBezTo>
                  <a:cubicBezTo>
                    <a:pt x="17" y="3129"/>
                    <a:pt x="1" y="3310"/>
                    <a:pt x="6" y="3522"/>
                  </a:cubicBezTo>
                  <a:cubicBezTo>
                    <a:pt x="10" y="3696"/>
                    <a:pt x="20" y="3880"/>
                    <a:pt x="86" y="4055"/>
                  </a:cubicBezTo>
                  <a:cubicBezTo>
                    <a:pt x="117" y="4140"/>
                    <a:pt x="162" y="4222"/>
                    <a:pt x="218" y="4298"/>
                  </a:cubicBezTo>
                  <a:cubicBezTo>
                    <a:pt x="268" y="4365"/>
                    <a:pt x="328" y="4429"/>
                    <a:pt x="397" y="4490"/>
                  </a:cubicBezTo>
                  <a:cubicBezTo>
                    <a:pt x="460" y="4545"/>
                    <a:pt x="532" y="4599"/>
                    <a:pt x="612" y="4649"/>
                  </a:cubicBezTo>
                  <a:cubicBezTo>
                    <a:pt x="748" y="4734"/>
                    <a:pt x="906" y="4811"/>
                    <a:pt x="1095" y="4884"/>
                  </a:cubicBezTo>
                  <a:cubicBezTo>
                    <a:pt x="1103" y="4887"/>
                    <a:pt x="1110" y="4890"/>
                    <a:pt x="1118" y="4893"/>
                  </a:cubicBezTo>
                  <a:cubicBezTo>
                    <a:pt x="1213" y="4930"/>
                    <a:pt x="1312" y="4969"/>
                    <a:pt x="1402" y="5025"/>
                  </a:cubicBezTo>
                  <a:cubicBezTo>
                    <a:pt x="1469" y="5067"/>
                    <a:pt x="1533" y="5119"/>
                    <a:pt x="1598" y="5185"/>
                  </a:cubicBezTo>
                  <a:cubicBezTo>
                    <a:pt x="1651" y="5239"/>
                    <a:pt x="1704" y="5302"/>
                    <a:pt x="1764" y="5382"/>
                  </a:cubicBezTo>
                  <a:cubicBezTo>
                    <a:pt x="1794" y="5422"/>
                    <a:pt x="1824" y="5463"/>
                    <a:pt x="1853" y="5503"/>
                  </a:cubicBezTo>
                  <a:cubicBezTo>
                    <a:pt x="1871" y="5528"/>
                    <a:pt x="1889" y="5553"/>
                    <a:pt x="1907" y="5577"/>
                  </a:cubicBezTo>
                  <a:cubicBezTo>
                    <a:pt x="1998" y="5701"/>
                    <a:pt x="2078" y="5792"/>
                    <a:pt x="2160" y="5863"/>
                  </a:cubicBezTo>
                  <a:cubicBezTo>
                    <a:pt x="2209" y="5906"/>
                    <a:pt x="2259" y="5942"/>
                    <a:pt x="2309" y="5969"/>
                  </a:cubicBezTo>
                  <a:cubicBezTo>
                    <a:pt x="2364" y="6000"/>
                    <a:pt x="2420" y="6021"/>
                    <a:pt x="2475" y="6032"/>
                  </a:cubicBezTo>
                  <a:cubicBezTo>
                    <a:pt x="2525" y="6042"/>
                    <a:pt x="2576" y="6046"/>
                    <a:pt x="2628" y="6042"/>
                  </a:cubicBezTo>
                  <a:cubicBezTo>
                    <a:pt x="2676" y="6038"/>
                    <a:pt x="2726" y="6029"/>
                    <a:pt x="2777" y="6014"/>
                  </a:cubicBezTo>
                  <a:cubicBezTo>
                    <a:pt x="2864" y="5987"/>
                    <a:pt x="2954" y="5944"/>
                    <a:pt x="3051" y="5881"/>
                  </a:cubicBezTo>
                  <a:cubicBezTo>
                    <a:pt x="3219" y="5774"/>
                    <a:pt x="3370" y="5643"/>
                    <a:pt x="3523" y="5507"/>
                  </a:cubicBezTo>
                  <a:cubicBezTo>
                    <a:pt x="3575" y="5460"/>
                    <a:pt x="3628" y="5412"/>
                    <a:pt x="3680" y="5366"/>
                  </a:cubicBezTo>
                  <a:cubicBezTo>
                    <a:pt x="3811" y="5248"/>
                    <a:pt x="3947" y="5126"/>
                    <a:pt x="4083" y="5009"/>
                  </a:cubicBezTo>
                  <a:cubicBezTo>
                    <a:pt x="4110" y="4986"/>
                    <a:pt x="4138" y="4963"/>
                    <a:pt x="4165" y="4940"/>
                  </a:cubicBezTo>
                  <a:cubicBezTo>
                    <a:pt x="4316" y="4813"/>
                    <a:pt x="4471" y="4682"/>
                    <a:pt x="4593" y="4536"/>
                  </a:cubicBezTo>
                  <a:cubicBezTo>
                    <a:pt x="4634" y="4487"/>
                    <a:pt x="4671" y="4437"/>
                    <a:pt x="4710" y="4384"/>
                  </a:cubicBezTo>
                  <a:cubicBezTo>
                    <a:pt x="4724" y="4364"/>
                    <a:pt x="4739" y="4344"/>
                    <a:pt x="4754" y="4324"/>
                  </a:cubicBezTo>
                  <a:cubicBezTo>
                    <a:pt x="4769" y="4304"/>
                    <a:pt x="4786" y="4282"/>
                    <a:pt x="4806" y="4256"/>
                  </a:cubicBezTo>
                  <a:cubicBezTo>
                    <a:pt x="4815" y="4245"/>
                    <a:pt x="4823" y="4234"/>
                    <a:pt x="4832" y="4223"/>
                  </a:cubicBezTo>
                  <a:cubicBezTo>
                    <a:pt x="4977" y="4036"/>
                    <a:pt x="5128" y="3842"/>
                    <a:pt x="5210" y="3618"/>
                  </a:cubicBezTo>
                  <a:cubicBezTo>
                    <a:pt x="5233" y="3557"/>
                    <a:pt x="5250" y="3495"/>
                    <a:pt x="5262" y="3432"/>
                  </a:cubicBezTo>
                  <a:cubicBezTo>
                    <a:pt x="5274" y="3367"/>
                    <a:pt x="5280" y="3302"/>
                    <a:pt x="5281" y="3237"/>
                  </a:cubicBezTo>
                  <a:cubicBezTo>
                    <a:pt x="5282" y="3101"/>
                    <a:pt x="5258" y="2969"/>
                    <a:pt x="5211" y="2845"/>
                  </a:cubicBezTo>
                  <a:cubicBezTo>
                    <a:pt x="5149" y="2685"/>
                    <a:pt x="5049" y="2540"/>
                    <a:pt x="4952" y="2399"/>
                  </a:cubicBezTo>
                  <a:cubicBezTo>
                    <a:pt x="4938" y="2378"/>
                    <a:pt x="4923" y="2356"/>
                    <a:pt x="4908" y="2334"/>
                  </a:cubicBezTo>
                  <a:cubicBezTo>
                    <a:pt x="4821" y="2206"/>
                    <a:pt x="4740" y="2078"/>
                    <a:pt x="4667" y="1954"/>
                  </a:cubicBezTo>
                  <a:cubicBezTo>
                    <a:pt x="4622" y="1878"/>
                    <a:pt x="4576" y="1796"/>
                    <a:pt x="4541" y="1708"/>
                  </a:cubicBezTo>
                  <a:cubicBezTo>
                    <a:pt x="4528" y="1677"/>
                    <a:pt x="4517" y="1646"/>
                    <a:pt x="4507" y="1614"/>
                  </a:cubicBezTo>
                  <a:cubicBezTo>
                    <a:pt x="4482" y="1536"/>
                    <a:pt x="4465" y="1452"/>
                    <a:pt x="4448" y="1371"/>
                  </a:cubicBezTo>
                  <a:cubicBezTo>
                    <a:pt x="4430" y="1283"/>
                    <a:pt x="4411" y="1192"/>
                    <a:pt x="4383" y="1108"/>
                  </a:cubicBezTo>
                  <a:cubicBezTo>
                    <a:pt x="4351" y="1015"/>
                    <a:pt x="4310" y="940"/>
                    <a:pt x="4257" y="881"/>
                  </a:cubicBezTo>
                  <a:cubicBezTo>
                    <a:pt x="4189" y="805"/>
                    <a:pt x="4100" y="751"/>
                    <a:pt x="3992" y="720"/>
                  </a:cubicBezTo>
                  <a:cubicBezTo>
                    <a:pt x="3926" y="701"/>
                    <a:pt x="3855" y="692"/>
                    <a:pt x="3781" y="692"/>
                  </a:cubicBezTo>
                  <a:cubicBezTo>
                    <a:pt x="3750" y="692"/>
                    <a:pt x="3717" y="693"/>
                    <a:pt x="3685" y="6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6" name="Freeform 53">
              <a:extLst>
                <a:ext uri="{FF2B5EF4-FFF2-40B4-BE49-F238E27FC236}">
                  <a16:creationId xmlns:a16="http://schemas.microsoft.com/office/drawing/2014/main" id="{8087C080-518D-4D1E-AD3B-CB205DC1B09A}"/>
                </a:ext>
              </a:extLst>
            </p:cNvPr>
            <p:cNvSpPr>
              <a:spLocks noEditPoints="1"/>
            </p:cNvSpPr>
            <p:nvPr/>
          </p:nvSpPr>
          <p:spPr bwMode="auto">
            <a:xfrm>
              <a:off x="3767" y="-33"/>
              <a:ext cx="3967" cy="4498"/>
            </a:xfrm>
            <a:custGeom>
              <a:avLst/>
              <a:gdLst>
                <a:gd name="T0" fmla="*/ 2174 w 5360"/>
                <a:gd name="T1" fmla="*/ 5891 h 6078"/>
                <a:gd name="T2" fmla="*/ 1776 w 5360"/>
                <a:gd name="T3" fmla="*/ 5410 h 6078"/>
                <a:gd name="T4" fmla="*/ 1104 w 5360"/>
                <a:gd name="T5" fmla="*/ 4911 h 6078"/>
                <a:gd name="T6" fmla="*/ 230 w 5360"/>
                <a:gd name="T7" fmla="*/ 4335 h 6078"/>
                <a:gd name="T8" fmla="*/ 51 w 5360"/>
                <a:gd name="T9" fmla="*/ 3023 h 6078"/>
                <a:gd name="T10" fmla="*/ 266 w 5360"/>
                <a:gd name="T11" fmla="*/ 2426 h 6078"/>
                <a:gd name="T12" fmla="*/ 642 w 5360"/>
                <a:gd name="T13" fmla="*/ 1516 h 6078"/>
                <a:gd name="T14" fmla="*/ 902 w 5360"/>
                <a:gd name="T15" fmla="*/ 735 h 6078"/>
                <a:gd name="T16" fmla="*/ 1317 w 5360"/>
                <a:gd name="T17" fmla="*/ 632 h 6078"/>
                <a:gd name="T18" fmla="*/ 1866 w 5360"/>
                <a:gd name="T19" fmla="*/ 308 h 6078"/>
                <a:gd name="T20" fmla="*/ 2384 w 5360"/>
                <a:gd name="T21" fmla="*/ 8 h 6078"/>
                <a:gd name="T22" fmla="*/ 3004 w 5360"/>
                <a:gd name="T23" fmla="*/ 376 h 6078"/>
                <a:gd name="T24" fmla="*/ 3339 w 5360"/>
                <a:gd name="T25" fmla="*/ 701 h 6078"/>
                <a:gd name="T26" fmla="*/ 3647 w 5360"/>
                <a:gd name="T27" fmla="*/ 698 h 6078"/>
                <a:gd name="T28" fmla="*/ 4325 w 5360"/>
                <a:gd name="T29" fmla="*/ 884 h 6078"/>
                <a:gd name="T30" fmla="*/ 4566 w 5360"/>
                <a:gd name="T31" fmla="*/ 1619 h 6078"/>
                <a:gd name="T32" fmla="*/ 4988 w 5360"/>
                <a:gd name="T33" fmla="*/ 2318 h 6078"/>
                <a:gd name="T34" fmla="*/ 5357 w 5360"/>
                <a:gd name="T35" fmla="*/ 3227 h 6078"/>
                <a:gd name="T36" fmla="*/ 4936 w 5360"/>
                <a:gd name="T37" fmla="*/ 4152 h 6078"/>
                <a:gd name="T38" fmla="*/ 4747 w 5360"/>
                <a:gd name="T39" fmla="*/ 4410 h 6078"/>
                <a:gd name="T40" fmla="*/ 4143 w 5360"/>
                <a:gd name="T41" fmla="*/ 5039 h 6078"/>
                <a:gd name="T42" fmla="*/ 3081 w 5360"/>
                <a:gd name="T43" fmla="*/ 5922 h 6078"/>
                <a:gd name="T44" fmla="*/ 2615 w 5360"/>
                <a:gd name="T45" fmla="*/ 6077 h 6078"/>
                <a:gd name="T46" fmla="*/ 3647 w 5360"/>
                <a:gd name="T47" fmla="*/ 699 h 6078"/>
                <a:gd name="T48" fmla="*/ 3339 w 5360"/>
                <a:gd name="T49" fmla="*/ 701 h 6078"/>
                <a:gd name="T50" fmla="*/ 3004 w 5360"/>
                <a:gd name="T51" fmla="*/ 377 h 6078"/>
                <a:gd name="T52" fmla="*/ 2384 w 5360"/>
                <a:gd name="T53" fmla="*/ 9 h 6078"/>
                <a:gd name="T54" fmla="*/ 1866 w 5360"/>
                <a:gd name="T55" fmla="*/ 308 h 6078"/>
                <a:gd name="T56" fmla="*/ 1317 w 5360"/>
                <a:gd name="T57" fmla="*/ 633 h 6078"/>
                <a:gd name="T58" fmla="*/ 902 w 5360"/>
                <a:gd name="T59" fmla="*/ 736 h 6078"/>
                <a:gd name="T60" fmla="*/ 643 w 5360"/>
                <a:gd name="T61" fmla="*/ 1516 h 6078"/>
                <a:gd name="T62" fmla="*/ 266 w 5360"/>
                <a:gd name="T63" fmla="*/ 2426 h 6078"/>
                <a:gd name="T64" fmla="*/ 52 w 5360"/>
                <a:gd name="T65" fmla="*/ 3023 h 6078"/>
                <a:gd name="T66" fmla="*/ 230 w 5360"/>
                <a:gd name="T67" fmla="*/ 4334 h 6078"/>
                <a:gd name="T68" fmla="*/ 1104 w 5360"/>
                <a:gd name="T69" fmla="*/ 4910 h 6078"/>
                <a:gd name="T70" fmla="*/ 1776 w 5360"/>
                <a:gd name="T71" fmla="*/ 5409 h 6078"/>
                <a:gd name="T72" fmla="*/ 2174 w 5360"/>
                <a:gd name="T73" fmla="*/ 5890 h 6078"/>
                <a:gd name="T74" fmla="*/ 2646 w 5360"/>
                <a:gd name="T75" fmla="*/ 6076 h 6078"/>
                <a:gd name="T76" fmla="*/ 3567 w 5360"/>
                <a:gd name="T77" fmla="*/ 5545 h 6078"/>
                <a:gd name="T78" fmla="*/ 4188 w 5360"/>
                <a:gd name="T79" fmla="*/ 4999 h 6078"/>
                <a:gd name="T80" fmla="*/ 4804 w 5360"/>
                <a:gd name="T81" fmla="*/ 4326 h 6078"/>
                <a:gd name="T82" fmla="*/ 5277 w 5360"/>
                <a:gd name="T83" fmla="*/ 3613 h 6078"/>
                <a:gd name="T84" fmla="*/ 5289 w 5360"/>
                <a:gd name="T85" fmla="*/ 2828 h 6078"/>
                <a:gd name="T86" fmla="*/ 4737 w 5360"/>
                <a:gd name="T87" fmla="*/ 1947 h 6078"/>
                <a:gd name="T88" fmla="*/ 4499 w 5360"/>
                <a:gd name="T89" fmla="*/ 1350 h 6078"/>
                <a:gd name="T90" fmla="*/ 4067 w 5360"/>
                <a:gd name="T91" fmla="*/ 717 h 6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60" h="6078">
                  <a:moveTo>
                    <a:pt x="2490" y="6064"/>
                  </a:moveTo>
                  <a:cubicBezTo>
                    <a:pt x="2434" y="6051"/>
                    <a:pt x="2378" y="6029"/>
                    <a:pt x="2323" y="5999"/>
                  </a:cubicBezTo>
                  <a:cubicBezTo>
                    <a:pt x="2274" y="5971"/>
                    <a:pt x="2223" y="5935"/>
                    <a:pt x="2174" y="5891"/>
                  </a:cubicBezTo>
                  <a:cubicBezTo>
                    <a:pt x="2093" y="5820"/>
                    <a:pt x="2012" y="5729"/>
                    <a:pt x="1920" y="5605"/>
                  </a:cubicBezTo>
                  <a:cubicBezTo>
                    <a:pt x="1903" y="5582"/>
                    <a:pt x="1886" y="5559"/>
                    <a:pt x="1869" y="5536"/>
                  </a:cubicBezTo>
                  <a:cubicBezTo>
                    <a:pt x="1839" y="5494"/>
                    <a:pt x="1808" y="5451"/>
                    <a:pt x="1776" y="5410"/>
                  </a:cubicBezTo>
                  <a:cubicBezTo>
                    <a:pt x="1688" y="5295"/>
                    <a:pt x="1567" y="5152"/>
                    <a:pt x="1410" y="5053"/>
                  </a:cubicBezTo>
                  <a:cubicBezTo>
                    <a:pt x="1316" y="4994"/>
                    <a:pt x="1213" y="4953"/>
                    <a:pt x="1113" y="4914"/>
                  </a:cubicBezTo>
                  <a:cubicBezTo>
                    <a:pt x="1104" y="4911"/>
                    <a:pt x="1104" y="4911"/>
                    <a:pt x="1104" y="4911"/>
                  </a:cubicBezTo>
                  <a:cubicBezTo>
                    <a:pt x="913" y="4836"/>
                    <a:pt x="756" y="4760"/>
                    <a:pt x="624" y="4678"/>
                  </a:cubicBezTo>
                  <a:cubicBezTo>
                    <a:pt x="544" y="4629"/>
                    <a:pt x="472" y="4577"/>
                    <a:pt x="409" y="4523"/>
                  </a:cubicBezTo>
                  <a:cubicBezTo>
                    <a:pt x="340" y="4464"/>
                    <a:pt x="280" y="4401"/>
                    <a:pt x="230" y="4335"/>
                  </a:cubicBezTo>
                  <a:cubicBezTo>
                    <a:pt x="173" y="4260"/>
                    <a:pt x="128" y="4180"/>
                    <a:pt x="95" y="4096"/>
                  </a:cubicBezTo>
                  <a:cubicBezTo>
                    <a:pt x="27" y="3921"/>
                    <a:pt x="14" y="3733"/>
                    <a:pt x="8" y="3570"/>
                  </a:cubicBezTo>
                  <a:cubicBezTo>
                    <a:pt x="0" y="3368"/>
                    <a:pt x="15" y="3184"/>
                    <a:pt x="51" y="3023"/>
                  </a:cubicBezTo>
                  <a:cubicBezTo>
                    <a:pt x="78" y="2904"/>
                    <a:pt x="125" y="2790"/>
                    <a:pt x="171" y="2679"/>
                  </a:cubicBezTo>
                  <a:cubicBezTo>
                    <a:pt x="201" y="2605"/>
                    <a:pt x="230" y="2535"/>
                    <a:pt x="252" y="2466"/>
                  </a:cubicBezTo>
                  <a:cubicBezTo>
                    <a:pt x="256" y="2452"/>
                    <a:pt x="261" y="2438"/>
                    <a:pt x="266" y="2426"/>
                  </a:cubicBezTo>
                  <a:cubicBezTo>
                    <a:pt x="305" y="2312"/>
                    <a:pt x="383" y="2221"/>
                    <a:pt x="465" y="2125"/>
                  </a:cubicBezTo>
                  <a:cubicBezTo>
                    <a:pt x="495" y="2090"/>
                    <a:pt x="527" y="2053"/>
                    <a:pt x="556" y="2015"/>
                  </a:cubicBezTo>
                  <a:cubicBezTo>
                    <a:pt x="641" y="1905"/>
                    <a:pt x="641" y="1698"/>
                    <a:pt x="642" y="1516"/>
                  </a:cubicBezTo>
                  <a:cubicBezTo>
                    <a:pt x="642" y="1419"/>
                    <a:pt x="642" y="1328"/>
                    <a:pt x="655" y="1263"/>
                  </a:cubicBezTo>
                  <a:cubicBezTo>
                    <a:pt x="670" y="1189"/>
                    <a:pt x="694" y="1079"/>
                    <a:pt x="737" y="977"/>
                  </a:cubicBezTo>
                  <a:cubicBezTo>
                    <a:pt x="779" y="876"/>
                    <a:pt x="833" y="797"/>
                    <a:pt x="902" y="735"/>
                  </a:cubicBezTo>
                  <a:cubicBezTo>
                    <a:pt x="980" y="665"/>
                    <a:pt x="1070" y="624"/>
                    <a:pt x="1155" y="621"/>
                  </a:cubicBezTo>
                  <a:cubicBezTo>
                    <a:pt x="1187" y="619"/>
                    <a:pt x="1219" y="623"/>
                    <a:pt x="1250" y="627"/>
                  </a:cubicBezTo>
                  <a:cubicBezTo>
                    <a:pt x="1272" y="629"/>
                    <a:pt x="1295" y="631"/>
                    <a:pt x="1317" y="632"/>
                  </a:cubicBezTo>
                  <a:cubicBezTo>
                    <a:pt x="1346" y="633"/>
                    <a:pt x="1375" y="631"/>
                    <a:pt x="1404" y="626"/>
                  </a:cubicBezTo>
                  <a:cubicBezTo>
                    <a:pt x="1483" y="611"/>
                    <a:pt x="1564" y="571"/>
                    <a:pt x="1653" y="504"/>
                  </a:cubicBezTo>
                  <a:cubicBezTo>
                    <a:pt x="1730" y="445"/>
                    <a:pt x="1802" y="372"/>
                    <a:pt x="1866" y="308"/>
                  </a:cubicBezTo>
                  <a:cubicBezTo>
                    <a:pt x="1868" y="306"/>
                    <a:pt x="1868" y="306"/>
                    <a:pt x="1868" y="306"/>
                  </a:cubicBezTo>
                  <a:cubicBezTo>
                    <a:pt x="1935" y="239"/>
                    <a:pt x="2016" y="162"/>
                    <a:pt x="2104" y="106"/>
                  </a:cubicBezTo>
                  <a:cubicBezTo>
                    <a:pt x="2195" y="48"/>
                    <a:pt x="2287" y="16"/>
                    <a:pt x="2384" y="8"/>
                  </a:cubicBezTo>
                  <a:cubicBezTo>
                    <a:pt x="2484" y="0"/>
                    <a:pt x="2598" y="28"/>
                    <a:pt x="2706" y="85"/>
                  </a:cubicBezTo>
                  <a:cubicBezTo>
                    <a:pt x="2811" y="141"/>
                    <a:pt x="2903" y="222"/>
                    <a:pt x="2964" y="312"/>
                  </a:cubicBezTo>
                  <a:cubicBezTo>
                    <a:pt x="2977" y="331"/>
                    <a:pt x="2990" y="352"/>
                    <a:pt x="3004" y="376"/>
                  </a:cubicBezTo>
                  <a:cubicBezTo>
                    <a:pt x="3013" y="392"/>
                    <a:pt x="3022" y="407"/>
                    <a:pt x="3030" y="423"/>
                  </a:cubicBezTo>
                  <a:cubicBezTo>
                    <a:pt x="3076" y="506"/>
                    <a:pt x="3120" y="585"/>
                    <a:pt x="3203" y="642"/>
                  </a:cubicBezTo>
                  <a:cubicBezTo>
                    <a:pt x="3241" y="669"/>
                    <a:pt x="3287" y="689"/>
                    <a:pt x="3339" y="701"/>
                  </a:cubicBezTo>
                  <a:cubicBezTo>
                    <a:pt x="3385" y="711"/>
                    <a:pt x="3435" y="716"/>
                    <a:pt x="3487" y="715"/>
                  </a:cubicBezTo>
                  <a:cubicBezTo>
                    <a:pt x="3533" y="713"/>
                    <a:pt x="3577" y="708"/>
                    <a:pt x="3615" y="702"/>
                  </a:cubicBezTo>
                  <a:cubicBezTo>
                    <a:pt x="3625" y="701"/>
                    <a:pt x="3636" y="699"/>
                    <a:pt x="3647" y="698"/>
                  </a:cubicBezTo>
                  <a:cubicBezTo>
                    <a:pt x="3684" y="692"/>
                    <a:pt x="3724" y="687"/>
                    <a:pt x="3762" y="684"/>
                  </a:cubicBezTo>
                  <a:cubicBezTo>
                    <a:pt x="3869" y="675"/>
                    <a:pt x="3975" y="687"/>
                    <a:pt x="4067" y="716"/>
                  </a:cubicBezTo>
                  <a:cubicBezTo>
                    <a:pt x="4174" y="750"/>
                    <a:pt x="4260" y="807"/>
                    <a:pt x="4325" y="884"/>
                  </a:cubicBezTo>
                  <a:cubicBezTo>
                    <a:pt x="4374" y="942"/>
                    <a:pt x="4411" y="1013"/>
                    <a:pt x="4440" y="1102"/>
                  </a:cubicBezTo>
                  <a:cubicBezTo>
                    <a:pt x="4466" y="1181"/>
                    <a:pt x="4483" y="1267"/>
                    <a:pt x="4500" y="1350"/>
                  </a:cubicBezTo>
                  <a:cubicBezTo>
                    <a:pt x="4518" y="1440"/>
                    <a:pt x="4536" y="1533"/>
                    <a:pt x="4566" y="1619"/>
                  </a:cubicBezTo>
                  <a:cubicBezTo>
                    <a:pt x="4577" y="1649"/>
                    <a:pt x="4589" y="1680"/>
                    <a:pt x="4603" y="1710"/>
                  </a:cubicBezTo>
                  <a:cubicBezTo>
                    <a:pt x="4641" y="1794"/>
                    <a:pt x="4688" y="1870"/>
                    <a:pt x="4738" y="1947"/>
                  </a:cubicBezTo>
                  <a:cubicBezTo>
                    <a:pt x="4815" y="2066"/>
                    <a:pt x="4899" y="2191"/>
                    <a:pt x="4988" y="2318"/>
                  </a:cubicBezTo>
                  <a:cubicBezTo>
                    <a:pt x="4997" y="2331"/>
                    <a:pt x="5005" y="2344"/>
                    <a:pt x="5014" y="2356"/>
                  </a:cubicBezTo>
                  <a:cubicBezTo>
                    <a:pt x="5118" y="2504"/>
                    <a:pt x="5226" y="2658"/>
                    <a:pt x="5290" y="2828"/>
                  </a:cubicBezTo>
                  <a:cubicBezTo>
                    <a:pt x="5338" y="2954"/>
                    <a:pt x="5360" y="3088"/>
                    <a:pt x="5357" y="3227"/>
                  </a:cubicBezTo>
                  <a:cubicBezTo>
                    <a:pt x="5355" y="3293"/>
                    <a:pt x="5348" y="3360"/>
                    <a:pt x="5334" y="3425"/>
                  </a:cubicBezTo>
                  <a:cubicBezTo>
                    <a:pt x="5321" y="3489"/>
                    <a:pt x="5302" y="3552"/>
                    <a:pt x="5278" y="3613"/>
                  </a:cubicBezTo>
                  <a:cubicBezTo>
                    <a:pt x="5198" y="3811"/>
                    <a:pt x="5065" y="3984"/>
                    <a:pt x="4936" y="4152"/>
                  </a:cubicBezTo>
                  <a:cubicBezTo>
                    <a:pt x="4909" y="4186"/>
                    <a:pt x="4882" y="4222"/>
                    <a:pt x="4856" y="4257"/>
                  </a:cubicBezTo>
                  <a:cubicBezTo>
                    <a:pt x="4837" y="4282"/>
                    <a:pt x="4820" y="4305"/>
                    <a:pt x="4805" y="4327"/>
                  </a:cubicBezTo>
                  <a:cubicBezTo>
                    <a:pt x="4785" y="4355"/>
                    <a:pt x="4766" y="4383"/>
                    <a:pt x="4747" y="4410"/>
                  </a:cubicBezTo>
                  <a:cubicBezTo>
                    <a:pt x="4715" y="4458"/>
                    <a:pt x="4684" y="4503"/>
                    <a:pt x="4650" y="4548"/>
                  </a:cubicBezTo>
                  <a:cubicBezTo>
                    <a:pt x="4524" y="4712"/>
                    <a:pt x="4353" y="4858"/>
                    <a:pt x="4189" y="4999"/>
                  </a:cubicBezTo>
                  <a:cubicBezTo>
                    <a:pt x="4173" y="5013"/>
                    <a:pt x="4158" y="5026"/>
                    <a:pt x="4143" y="5039"/>
                  </a:cubicBezTo>
                  <a:cubicBezTo>
                    <a:pt x="4030" y="5137"/>
                    <a:pt x="3916" y="5238"/>
                    <a:pt x="3806" y="5335"/>
                  </a:cubicBezTo>
                  <a:cubicBezTo>
                    <a:pt x="3728" y="5404"/>
                    <a:pt x="3647" y="5476"/>
                    <a:pt x="3568" y="5545"/>
                  </a:cubicBezTo>
                  <a:cubicBezTo>
                    <a:pt x="3410" y="5683"/>
                    <a:pt x="3254" y="5815"/>
                    <a:pt x="3081" y="5922"/>
                  </a:cubicBezTo>
                  <a:cubicBezTo>
                    <a:pt x="2981" y="5983"/>
                    <a:pt x="2888" y="6026"/>
                    <a:pt x="2798" y="6051"/>
                  </a:cubicBezTo>
                  <a:cubicBezTo>
                    <a:pt x="2746" y="6065"/>
                    <a:pt x="2695" y="6074"/>
                    <a:pt x="2646" y="6076"/>
                  </a:cubicBezTo>
                  <a:cubicBezTo>
                    <a:pt x="2636" y="6077"/>
                    <a:pt x="2625" y="6077"/>
                    <a:pt x="2615" y="6077"/>
                  </a:cubicBezTo>
                  <a:cubicBezTo>
                    <a:pt x="2572" y="6077"/>
                    <a:pt x="2530" y="6073"/>
                    <a:pt x="2490" y="6064"/>
                  </a:cubicBezTo>
                  <a:moveTo>
                    <a:pt x="3762" y="685"/>
                  </a:moveTo>
                  <a:cubicBezTo>
                    <a:pt x="3724" y="688"/>
                    <a:pt x="3685" y="693"/>
                    <a:pt x="3647" y="699"/>
                  </a:cubicBezTo>
                  <a:cubicBezTo>
                    <a:pt x="3636" y="700"/>
                    <a:pt x="3626" y="702"/>
                    <a:pt x="3615" y="703"/>
                  </a:cubicBezTo>
                  <a:cubicBezTo>
                    <a:pt x="3577" y="708"/>
                    <a:pt x="3533" y="714"/>
                    <a:pt x="3487" y="715"/>
                  </a:cubicBezTo>
                  <a:cubicBezTo>
                    <a:pt x="3435" y="717"/>
                    <a:pt x="3385" y="712"/>
                    <a:pt x="3339" y="701"/>
                  </a:cubicBezTo>
                  <a:cubicBezTo>
                    <a:pt x="3287" y="689"/>
                    <a:pt x="3241" y="670"/>
                    <a:pt x="3202" y="643"/>
                  </a:cubicBezTo>
                  <a:cubicBezTo>
                    <a:pt x="3119" y="585"/>
                    <a:pt x="3075" y="506"/>
                    <a:pt x="3029" y="423"/>
                  </a:cubicBezTo>
                  <a:cubicBezTo>
                    <a:pt x="3021" y="408"/>
                    <a:pt x="3012" y="392"/>
                    <a:pt x="3004" y="377"/>
                  </a:cubicBezTo>
                  <a:cubicBezTo>
                    <a:pt x="2989" y="352"/>
                    <a:pt x="2976" y="331"/>
                    <a:pt x="2963" y="312"/>
                  </a:cubicBezTo>
                  <a:cubicBezTo>
                    <a:pt x="2902" y="222"/>
                    <a:pt x="2811" y="142"/>
                    <a:pt x="2705" y="86"/>
                  </a:cubicBezTo>
                  <a:cubicBezTo>
                    <a:pt x="2598" y="28"/>
                    <a:pt x="2483" y="1"/>
                    <a:pt x="2384" y="9"/>
                  </a:cubicBezTo>
                  <a:cubicBezTo>
                    <a:pt x="2287" y="17"/>
                    <a:pt x="2195" y="49"/>
                    <a:pt x="2104" y="107"/>
                  </a:cubicBezTo>
                  <a:cubicBezTo>
                    <a:pt x="2016" y="163"/>
                    <a:pt x="1935" y="239"/>
                    <a:pt x="1868" y="306"/>
                  </a:cubicBezTo>
                  <a:cubicBezTo>
                    <a:pt x="1866" y="308"/>
                    <a:pt x="1866" y="308"/>
                    <a:pt x="1866" y="308"/>
                  </a:cubicBezTo>
                  <a:cubicBezTo>
                    <a:pt x="1803" y="372"/>
                    <a:pt x="1730" y="445"/>
                    <a:pt x="1653" y="504"/>
                  </a:cubicBezTo>
                  <a:cubicBezTo>
                    <a:pt x="1565" y="572"/>
                    <a:pt x="1483" y="612"/>
                    <a:pt x="1404" y="627"/>
                  </a:cubicBezTo>
                  <a:cubicBezTo>
                    <a:pt x="1376" y="632"/>
                    <a:pt x="1346" y="634"/>
                    <a:pt x="1317" y="633"/>
                  </a:cubicBezTo>
                  <a:cubicBezTo>
                    <a:pt x="1295" y="632"/>
                    <a:pt x="1272" y="630"/>
                    <a:pt x="1250" y="627"/>
                  </a:cubicBezTo>
                  <a:cubicBezTo>
                    <a:pt x="1219" y="624"/>
                    <a:pt x="1187" y="620"/>
                    <a:pt x="1155" y="621"/>
                  </a:cubicBezTo>
                  <a:cubicBezTo>
                    <a:pt x="1070" y="625"/>
                    <a:pt x="980" y="665"/>
                    <a:pt x="902" y="736"/>
                  </a:cubicBezTo>
                  <a:cubicBezTo>
                    <a:pt x="834" y="797"/>
                    <a:pt x="780" y="876"/>
                    <a:pt x="737" y="977"/>
                  </a:cubicBezTo>
                  <a:cubicBezTo>
                    <a:pt x="717" y="1026"/>
                    <a:pt x="686" y="1108"/>
                    <a:pt x="656" y="1263"/>
                  </a:cubicBezTo>
                  <a:cubicBezTo>
                    <a:pt x="643" y="1328"/>
                    <a:pt x="643" y="1419"/>
                    <a:pt x="643" y="1516"/>
                  </a:cubicBezTo>
                  <a:cubicBezTo>
                    <a:pt x="642" y="1698"/>
                    <a:pt x="642" y="1906"/>
                    <a:pt x="557" y="2015"/>
                  </a:cubicBezTo>
                  <a:cubicBezTo>
                    <a:pt x="527" y="2053"/>
                    <a:pt x="496" y="2090"/>
                    <a:pt x="466" y="2126"/>
                  </a:cubicBezTo>
                  <a:cubicBezTo>
                    <a:pt x="384" y="2222"/>
                    <a:pt x="306" y="2312"/>
                    <a:pt x="266" y="2426"/>
                  </a:cubicBezTo>
                  <a:cubicBezTo>
                    <a:pt x="262" y="2439"/>
                    <a:pt x="257" y="2452"/>
                    <a:pt x="253" y="2466"/>
                  </a:cubicBezTo>
                  <a:cubicBezTo>
                    <a:pt x="231" y="2535"/>
                    <a:pt x="202" y="2605"/>
                    <a:pt x="172" y="2679"/>
                  </a:cubicBezTo>
                  <a:cubicBezTo>
                    <a:pt x="126" y="2790"/>
                    <a:pt x="79" y="2905"/>
                    <a:pt x="52" y="3023"/>
                  </a:cubicBezTo>
                  <a:cubicBezTo>
                    <a:pt x="15" y="3184"/>
                    <a:pt x="1" y="3368"/>
                    <a:pt x="8" y="3570"/>
                  </a:cubicBezTo>
                  <a:cubicBezTo>
                    <a:pt x="15" y="3733"/>
                    <a:pt x="28" y="3921"/>
                    <a:pt x="96" y="4096"/>
                  </a:cubicBezTo>
                  <a:cubicBezTo>
                    <a:pt x="128" y="4180"/>
                    <a:pt x="174" y="4260"/>
                    <a:pt x="230" y="4334"/>
                  </a:cubicBezTo>
                  <a:cubicBezTo>
                    <a:pt x="280" y="4400"/>
                    <a:pt x="341" y="4463"/>
                    <a:pt x="409" y="4522"/>
                  </a:cubicBezTo>
                  <a:cubicBezTo>
                    <a:pt x="472" y="4576"/>
                    <a:pt x="545" y="4629"/>
                    <a:pt x="624" y="4678"/>
                  </a:cubicBezTo>
                  <a:cubicBezTo>
                    <a:pt x="756" y="4759"/>
                    <a:pt x="913" y="4835"/>
                    <a:pt x="1104" y="4910"/>
                  </a:cubicBezTo>
                  <a:cubicBezTo>
                    <a:pt x="1113" y="4913"/>
                    <a:pt x="1113" y="4913"/>
                    <a:pt x="1113" y="4913"/>
                  </a:cubicBezTo>
                  <a:cubicBezTo>
                    <a:pt x="1213" y="4953"/>
                    <a:pt x="1317" y="4993"/>
                    <a:pt x="1411" y="5052"/>
                  </a:cubicBezTo>
                  <a:cubicBezTo>
                    <a:pt x="1568" y="5151"/>
                    <a:pt x="1689" y="5295"/>
                    <a:pt x="1776" y="5409"/>
                  </a:cubicBezTo>
                  <a:cubicBezTo>
                    <a:pt x="1808" y="5451"/>
                    <a:pt x="1840" y="5494"/>
                    <a:pt x="1870" y="5535"/>
                  </a:cubicBezTo>
                  <a:cubicBezTo>
                    <a:pt x="1887" y="5558"/>
                    <a:pt x="1904" y="5582"/>
                    <a:pt x="1921" y="5604"/>
                  </a:cubicBezTo>
                  <a:cubicBezTo>
                    <a:pt x="2013" y="5729"/>
                    <a:pt x="2094" y="5819"/>
                    <a:pt x="2174" y="5890"/>
                  </a:cubicBezTo>
                  <a:cubicBezTo>
                    <a:pt x="2224" y="5934"/>
                    <a:pt x="2274" y="5970"/>
                    <a:pt x="2324" y="5998"/>
                  </a:cubicBezTo>
                  <a:cubicBezTo>
                    <a:pt x="2378" y="6029"/>
                    <a:pt x="2434" y="6050"/>
                    <a:pt x="2490" y="6063"/>
                  </a:cubicBezTo>
                  <a:cubicBezTo>
                    <a:pt x="2540" y="6074"/>
                    <a:pt x="2593" y="6078"/>
                    <a:pt x="2646" y="6076"/>
                  </a:cubicBezTo>
                  <a:cubicBezTo>
                    <a:pt x="2695" y="6073"/>
                    <a:pt x="2746" y="6064"/>
                    <a:pt x="2798" y="6050"/>
                  </a:cubicBezTo>
                  <a:cubicBezTo>
                    <a:pt x="2888" y="6025"/>
                    <a:pt x="2980" y="5983"/>
                    <a:pt x="3081" y="5921"/>
                  </a:cubicBezTo>
                  <a:cubicBezTo>
                    <a:pt x="3254" y="5815"/>
                    <a:pt x="3410" y="5682"/>
                    <a:pt x="3567" y="5545"/>
                  </a:cubicBezTo>
                  <a:cubicBezTo>
                    <a:pt x="3647" y="5475"/>
                    <a:pt x="3727" y="5404"/>
                    <a:pt x="3805" y="5335"/>
                  </a:cubicBezTo>
                  <a:cubicBezTo>
                    <a:pt x="3915" y="5237"/>
                    <a:pt x="4029" y="5136"/>
                    <a:pt x="4142" y="5039"/>
                  </a:cubicBezTo>
                  <a:cubicBezTo>
                    <a:pt x="4157" y="5025"/>
                    <a:pt x="4173" y="5012"/>
                    <a:pt x="4188" y="4999"/>
                  </a:cubicBezTo>
                  <a:cubicBezTo>
                    <a:pt x="4353" y="4858"/>
                    <a:pt x="4523" y="4712"/>
                    <a:pt x="4649" y="4547"/>
                  </a:cubicBezTo>
                  <a:cubicBezTo>
                    <a:pt x="4684" y="4502"/>
                    <a:pt x="4714" y="4457"/>
                    <a:pt x="4747" y="4409"/>
                  </a:cubicBezTo>
                  <a:cubicBezTo>
                    <a:pt x="4765" y="4382"/>
                    <a:pt x="4784" y="4354"/>
                    <a:pt x="4804" y="4326"/>
                  </a:cubicBezTo>
                  <a:cubicBezTo>
                    <a:pt x="4819" y="4304"/>
                    <a:pt x="4836" y="4281"/>
                    <a:pt x="4855" y="4256"/>
                  </a:cubicBezTo>
                  <a:cubicBezTo>
                    <a:pt x="4881" y="4221"/>
                    <a:pt x="4909" y="4186"/>
                    <a:pt x="4935" y="4151"/>
                  </a:cubicBezTo>
                  <a:cubicBezTo>
                    <a:pt x="5064" y="3984"/>
                    <a:pt x="5198" y="3810"/>
                    <a:pt x="5277" y="3613"/>
                  </a:cubicBezTo>
                  <a:cubicBezTo>
                    <a:pt x="5301" y="3552"/>
                    <a:pt x="5320" y="3489"/>
                    <a:pt x="5333" y="3425"/>
                  </a:cubicBezTo>
                  <a:cubicBezTo>
                    <a:pt x="5347" y="3359"/>
                    <a:pt x="5355" y="3293"/>
                    <a:pt x="5356" y="3227"/>
                  </a:cubicBezTo>
                  <a:cubicBezTo>
                    <a:pt x="5360" y="3088"/>
                    <a:pt x="5337" y="2954"/>
                    <a:pt x="5289" y="2828"/>
                  </a:cubicBezTo>
                  <a:cubicBezTo>
                    <a:pt x="5225" y="2658"/>
                    <a:pt x="5118" y="2505"/>
                    <a:pt x="5014" y="2357"/>
                  </a:cubicBezTo>
                  <a:cubicBezTo>
                    <a:pt x="5005" y="2344"/>
                    <a:pt x="4996" y="2331"/>
                    <a:pt x="4987" y="2319"/>
                  </a:cubicBezTo>
                  <a:cubicBezTo>
                    <a:pt x="4899" y="2192"/>
                    <a:pt x="4814" y="2067"/>
                    <a:pt x="4737" y="1947"/>
                  </a:cubicBezTo>
                  <a:cubicBezTo>
                    <a:pt x="4688" y="1870"/>
                    <a:pt x="4640" y="1794"/>
                    <a:pt x="4602" y="1710"/>
                  </a:cubicBezTo>
                  <a:cubicBezTo>
                    <a:pt x="4588" y="1680"/>
                    <a:pt x="4576" y="1649"/>
                    <a:pt x="4565" y="1619"/>
                  </a:cubicBezTo>
                  <a:cubicBezTo>
                    <a:pt x="4536" y="1533"/>
                    <a:pt x="4517" y="1440"/>
                    <a:pt x="4499" y="1350"/>
                  </a:cubicBezTo>
                  <a:cubicBezTo>
                    <a:pt x="4483" y="1267"/>
                    <a:pt x="4465" y="1181"/>
                    <a:pt x="4440" y="1102"/>
                  </a:cubicBezTo>
                  <a:cubicBezTo>
                    <a:pt x="4410" y="1013"/>
                    <a:pt x="4373" y="942"/>
                    <a:pt x="4325" y="885"/>
                  </a:cubicBezTo>
                  <a:cubicBezTo>
                    <a:pt x="4260" y="807"/>
                    <a:pt x="4173" y="751"/>
                    <a:pt x="4067" y="717"/>
                  </a:cubicBezTo>
                  <a:cubicBezTo>
                    <a:pt x="3994" y="694"/>
                    <a:pt x="3914" y="682"/>
                    <a:pt x="3831" y="682"/>
                  </a:cubicBezTo>
                  <a:cubicBezTo>
                    <a:pt x="3808" y="682"/>
                    <a:pt x="3785" y="683"/>
                    <a:pt x="3762" y="68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7" name="Freeform 54">
              <a:extLst>
                <a:ext uri="{FF2B5EF4-FFF2-40B4-BE49-F238E27FC236}">
                  <a16:creationId xmlns:a16="http://schemas.microsoft.com/office/drawing/2014/main" id="{FA8DB8EC-279F-4FF8-B4C1-96D2E0E39E9A}"/>
                </a:ext>
              </a:extLst>
            </p:cNvPr>
            <p:cNvSpPr>
              <a:spLocks noEditPoints="1"/>
            </p:cNvSpPr>
            <p:nvPr/>
          </p:nvSpPr>
          <p:spPr bwMode="auto">
            <a:xfrm>
              <a:off x="3738" y="-47"/>
              <a:ext cx="4023" cy="4525"/>
            </a:xfrm>
            <a:custGeom>
              <a:avLst/>
              <a:gdLst>
                <a:gd name="T0" fmla="*/ 2189 w 5436"/>
                <a:gd name="T1" fmla="*/ 5916 h 6114"/>
                <a:gd name="T2" fmla="*/ 1788 w 5436"/>
                <a:gd name="T3" fmla="*/ 5434 h 6114"/>
                <a:gd name="T4" fmla="*/ 637 w 5436"/>
                <a:gd name="T5" fmla="*/ 4705 h 6114"/>
                <a:gd name="T6" fmla="*/ 106 w 5436"/>
                <a:gd name="T7" fmla="*/ 4135 h 6114"/>
                <a:gd name="T8" fmla="*/ 47 w 5436"/>
                <a:gd name="T9" fmla="*/ 3072 h 6114"/>
                <a:gd name="T10" fmla="*/ 262 w 5436"/>
                <a:gd name="T11" fmla="*/ 2427 h 6114"/>
                <a:gd name="T12" fmla="*/ 654 w 5436"/>
                <a:gd name="T13" fmla="*/ 1489 h 6114"/>
                <a:gd name="T14" fmla="*/ 940 w 5436"/>
                <a:gd name="T15" fmla="*/ 721 h 6114"/>
                <a:gd name="T16" fmla="*/ 1359 w 5436"/>
                <a:gd name="T17" fmla="*/ 608 h 6114"/>
                <a:gd name="T18" fmla="*/ 1914 w 5436"/>
                <a:gd name="T19" fmla="*/ 274 h 6114"/>
                <a:gd name="T20" fmla="*/ 2606 w 5436"/>
                <a:gd name="T21" fmla="*/ 22 h 6114"/>
                <a:gd name="T22" fmla="*/ 3070 w 5436"/>
                <a:gd name="T23" fmla="*/ 368 h 6114"/>
                <a:gd name="T24" fmla="*/ 3556 w 5436"/>
                <a:gd name="T25" fmla="*/ 692 h 6114"/>
                <a:gd name="T26" fmla="*/ 3718 w 5436"/>
                <a:gd name="T27" fmla="*/ 680 h 6114"/>
                <a:gd name="T28" fmla="*/ 4394 w 5436"/>
                <a:gd name="T29" fmla="*/ 885 h 6114"/>
                <a:gd name="T30" fmla="*/ 4625 w 5436"/>
                <a:gd name="T31" fmla="*/ 1621 h 6114"/>
                <a:gd name="T32" fmla="*/ 5067 w 5436"/>
                <a:gd name="T33" fmla="*/ 2300 h 6114"/>
                <a:gd name="T34" fmla="*/ 5421 w 5436"/>
                <a:gd name="T35" fmla="*/ 3010 h 6114"/>
                <a:gd name="T36" fmla="*/ 5344 w 5436"/>
                <a:gd name="T37" fmla="*/ 3606 h 6114"/>
                <a:gd name="T38" fmla="*/ 4855 w 5436"/>
                <a:gd name="T39" fmla="*/ 4326 h 6114"/>
                <a:gd name="T40" fmla="*/ 4214 w 5436"/>
                <a:gd name="T41" fmla="*/ 5056 h 6114"/>
                <a:gd name="T42" fmla="*/ 3613 w 5436"/>
                <a:gd name="T43" fmla="*/ 5581 h 6114"/>
                <a:gd name="T44" fmla="*/ 2643 w 5436"/>
                <a:gd name="T45" fmla="*/ 6108 h 6114"/>
                <a:gd name="T46" fmla="*/ 3718 w 5436"/>
                <a:gd name="T47" fmla="*/ 681 h 6114"/>
                <a:gd name="T48" fmla="*/ 3279 w 5436"/>
                <a:gd name="T49" fmla="*/ 622 h 6114"/>
                <a:gd name="T50" fmla="*/ 3027 w 5436"/>
                <a:gd name="T51" fmla="*/ 307 h 6114"/>
                <a:gd name="T52" fmla="*/ 2446 w 5436"/>
                <a:gd name="T53" fmla="*/ 3 h 6114"/>
                <a:gd name="T54" fmla="*/ 1882 w 5436"/>
                <a:gd name="T55" fmla="*/ 305 h 6114"/>
                <a:gd name="T56" fmla="*/ 1353 w 5436"/>
                <a:gd name="T57" fmla="*/ 609 h 6114"/>
                <a:gd name="T58" fmla="*/ 941 w 5436"/>
                <a:gd name="T59" fmla="*/ 721 h 6114"/>
                <a:gd name="T60" fmla="*/ 655 w 5436"/>
                <a:gd name="T61" fmla="*/ 1489 h 6114"/>
                <a:gd name="T62" fmla="*/ 262 w 5436"/>
                <a:gd name="T63" fmla="*/ 2427 h 6114"/>
                <a:gd name="T64" fmla="*/ 48 w 5436"/>
                <a:gd name="T65" fmla="*/ 3073 h 6114"/>
                <a:gd name="T66" fmla="*/ 106 w 5436"/>
                <a:gd name="T67" fmla="*/ 4134 h 6114"/>
                <a:gd name="T68" fmla="*/ 637 w 5436"/>
                <a:gd name="T69" fmla="*/ 4704 h 6114"/>
                <a:gd name="T70" fmla="*/ 1789 w 5436"/>
                <a:gd name="T71" fmla="*/ 5434 h 6114"/>
                <a:gd name="T72" fmla="*/ 2189 w 5436"/>
                <a:gd name="T73" fmla="*/ 5915 h 6114"/>
                <a:gd name="T74" fmla="*/ 2819 w 5436"/>
                <a:gd name="T75" fmla="*/ 6084 h 6114"/>
                <a:gd name="T76" fmla="*/ 4036 w 5436"/>
                <a:gd name="T77" fmla="*/ 5211 h 6114"/>
                <a:gd name="T78" fmla="*/ 4706 w 5436"/>
                <a:gd name="T79" fmla="*/ 4556 h 6114"/>
                <a:gd name="T80" fmla="*/ 4905 w 5436"/>
                <a:gd name="T81" fmla="*/ 4254 h 6114"/>
                <a:gd name="T82" fmla="*/ 5405 w 5436"/>
                <a:gd name="T83" fmla="*/ 3415 h 6114"/>
                <a:gd name="T84" fmla="*/ 5368 w 5436"/>
                <a:gd name="T85" fmla="*/ 2808 h 6114"/>
                <a:gd name="T86" fmla="*/ 4808 w 5436"/>
                <a:gd name="T87" fmla="*/ 1938 h 6114"/>
                <a:gd name="T88" fmla="*/ 4552 w 5436"/>
                <a:gd name="T89" fmla="*/ 1330 h 6114"/>
                <a:gd name="T90" fmla="*/ 4142 w 5436"/>
                <a:gd name="T91" fmla="*/ 711 h 6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36" h="6114">
                  <a:moveTo>
                    <a:pt x="2505" y="6092"/>
                  </a:moveTo>
                  <a:cubicBezTo>
                    <a:pt x="2449" y="6079"/>
                    <a:pt x="2393" y="6056"/>
                    <a:pt x="2338" y="6025"/>
                  </a:cubicBezTo>
                  <a:cubicBezTo>
                    <a:pt x="2289" y="5996"/>
                    <a:pt x="2239" y="5960"/>
                    <a:pt x="2189" y="5916"/>
                  </a:cubicBezTo>
                  <a:cubicBezTo>
                    <a:pt x="2109" y="5845"/>
                    <a:pt x="2028" y="5754"/>
                    <a:pt x="1934" y="5629"/>
                  </a:cubicBezTo>
                  <a:cubicBezTo>
                    <a:pt x="1918" y="5608"/>
                    <a:pt x="1902" y="5586"/>
                    <a:pt x="1886" y="5565"/>
                  </a:cubicBezTo>
                  <a:cubicBezTo>
                    <a:pt x="1855" y="5522"/>
                    <a:pt x="1822" y="5477"/>
                    <a:pt x="1788" y="5434"/>
                  </a:cubicBezTo>
                  <a:cubicBezTo>
                    <a:pt x="1700" y="5321"/>
                    <a:pt x="1579" y="5179"/>
                    <a:pt x="1420" y="5078"/>
                  </a:cubicBezTo>
                  <a:cubicBezTo>
                    <a:pt x="1323" y="5017"/>
                    <a:pt x="1216" y="4975"/>
                    <a:pt x="1113" y="4934"/>
                  </a:cubicBezTo>
                  <a:cubicBezTo>
                    <a:pt x="918" y="4856"/>
                    <a:pt x="767" y="4784"/>
                    <a:pt x="637" y="4705"/>
                  </a:cubicBezTo>
                  <a:cubicBezTo>
                    <a:pt x="557" y="4657"/>
                    <a:pt x="485" y="4606"/>
                    <a:pt x="422" y="4553"/>
                  </a:cubicBezTo>
                  <a:cubicBezTo>
                    <a:pt x="353" y="4495"/>
                    <a:pt x="293" y="4433"/>
                    <a:pt x="242" y="4369"/>
                  </a:cubicBezTo>
                  <a:cubicBezTo>
                    <a:pt x="185" y="4296"/>
                    <a:pt x="139" y="4217"/>
                    <a:pt x="106" y="4135"/>
                  </a:cubicBezTo>
                  <a:cubicBezTo>
                    <a:pt x="74" y="4058"/>
                    <a:pt x="52" y="3975"/>
                    <a:pt x="36" y="3879"/>
                  </a:cubicBezTo>
                  <a:cubicBezTo>
                    <a:pt x="28" y="3829"/>
                    <a:pt x="18" y="3755"/>
                    <a:pt x="11" y="3615"/>
                  </a:cubicBezTo>
                  <a:cubicBezTo>
                    <a:pt x="0" y="3420"/>
                    <a:pt x="13" y="3237"/>
                    <a:pt x="47" y="3072"/>
                  </a:cubicBezTo>
                  <a:cubicBezTo>
                    <a:pt x="73" y="2953"/>
                    <a:pt x="117" y="2837"/>
                    <a:pt x="161" y="2725"/>
                  </a:cubicBezTo>
                  <a:cubicBezTo>
                    <a:pt x="195" y="2636"/>
                    <a:pt x="227" y="2553"/>
                    <a:pt x="249" y="2471"/>
                  </a:cubicBezTo>
                  <a:cubicBezTo>
                    <a:pt x="253" y="2455"/>
                    <a:pt x="258" y="2440"/>
                    <a:pt x="262" y="2427"/>
                  </a:cubicBezTo>
                  <a:cubicBezTo>
                    <a:pt x="303" y="2289"/>
                    <a:pt x="392" y="2177"/>
                    <a:pt x="486" y="2059"/>
                  </a:cubicBezTo>
                  <a:cubicBezTo>
                    <a:pt x="508" y="2030"/>
                    <a:pt x="531" y="2001"/>
                    <a:pt x="554" y="1972"/>
                  </a:cubicBezTo>
                  <a:cubicBezTo>
                    <a:pt x="637" y="1862"/>
                    <a:pt x="646" y="1664"/>
                    <a:pt x="654" y="1489"/>
                  </a:cubicBezTo>
                  <a:cubicBezTo>
                    <a:pt x="659" y="1392"/>
                    <a:pt x="663" y="1300"/>
                    <a:pt x="679" y="1234"/>
                  </a:cubicBezTo>
                  <a:cubicBezTo>
                    <a:pt x="699" y="1155"/>
                    <a:pt x="727" y="1052"/>
                    <a:pt x="771" y="956"/>
                  </a:cubicBezTo>
                  <a:cubicBezTo>
                    <a:pt x="816" y="858"/>
                    <a:pt x="872" y="781"/>
                    <a:pt x="940" y="721"/>
                  </a:cubicBezTo>
                  <a:cubicBezTo>
                    <a:pt x="1020" y="652"/>
                    <a:pt x="1110" y="610"/>
                    <a:pt x="1196" y="604"/>
                  </a:cubicBezTo>
                  <a:cubicBezTo>
                    <a:pt x="1228" y="602"/>
                    <a:pt x="1260" y="604"/>
                    <a:pt x="1291" y="605"/>
                  </a:cubicBezTo>
                  <a:cubicBezTo>
                    <a:pt x="1313" y="607"/>
                    <a:pt x="1336" y="608"/>
                    <a:pt x="1359" y="608"/>
                  </a:cubicBezTo>
                  <a:cubicBezTo>
                    <a:pt x="1389" y="608"/>
                    <a:pt x="1418" y="604"/>
                    <a:pt x="1446" y="598"/>
                  </a:cubicBezTo>
                  <a:cubicBezTo>
                    <a:pt x="1610" y="562"/>
                    <a:pt x="1754" y="425"/>
                    <a:pt x="1881" y="305"/>
                  </a:cubicBezTo>
                  <a:cubicBezTo>
                    <a:pt x="1892" y="295"/>
                    <a:pt x="1903" y="284"/>
                    <a:pt x="1914" y="274"/>
                  </a:cubicBezTo>
                  <a:cubicBezTo>
                    <a:pt x="2008" y="186"/>
                    <a:pt x="2084" y="128"/>
                    <a:pt x="2159" y="86"/>
                  </a:cubicBezTo>
                  <a:cubicBezTo>
                    <a:pt x="2253" y="34"/>
                    <a:pt x="2346" y="6"/>
                    <a:pt x="2446" y="2"/>
                  </a:cubicBezTo>
                  <a:cubicBezTo>
                    <a:pt x="2496" y="0"/>
                    <a:pt x="2550" y="7"/>
                    <a:pt x="2606" y="22"/>
                  </a:cubicBezTo>
                  <a:cubicBezTo>
                    <a:pt x="2660" y="36"/>
                    <a:pt x="2713" y="57"/>
                    <a:pt x="2766" y="85"/>
                  </a:cubicBezTo>
                  <a:cubicBezTo>
                    <a:pt x="2871" y="141"/>
                    <a:pt x="2964" y="220"/>
                    <a:pt x="3028" y="306"/>
                  </a:cubicBezTo>
                  <a:cubicBezTo>
                    <a:pt x="3041" y="325"/>
                    <a:pt x="3055" y="345"/>
                    <a:pt x="3070" y="368"/>
                  </a:cubicBezTo>
                  <a:cubicBezTo>
                    <a:pt x="3079" y="382"/>
                    <a:pt x="3088" y="395"/>
                    <a:pt x="3096" y="408"/>
                  </a:cubicBezTo>
                  <a:cubicBezTo>
                    <a:pt x="3146" y="489"/>
                    <a:pt x="3194" y="566"/>
                    <a:pt x="3280" y="622"/>
                  </a:cubicBezTo>
                  <a:cubicBezTo>
                    <a:pt x="3369" y="680"/>
                    <a:pt x="3477" y="692"/>
                    <a:pt x="3556" y="692"/>
                  </a:cubicBezTo>
                  <a:cubicBezTo>
                    <a:pt x="3559" y="692"/>
                    <a:pt x="3562" y="692"/>
                    <a:pt x="3565" y="692"/>
                  </a:cubicBezTo>
                  <a:cubicBezTo>
                    <a:pt x="3609" y="692"/>
                    <a:pt x="3653" y="687"/>
                    <a:pt x="3692" y="683"/>
                  </a:cubicBezTo>
                  <a:cubicBezTo>
                    <a:pt x="3701" y="682"/>
                    <a:pt x="3709" y="681"/>
                    <a:pt x="3718" y="680"/>
                  </a:cubicBezTo>
                  <a:cubicBezTo>
                    <a:pt x="3758" y="675"/>
                    <a:pt x="3799" y="671"/>
                    <a:pt x="3840" y="669"/>
                  </a:cubicBezTo>
                  <a:cubicBezTo>
                    <a:pt x="3947" y="664"/>
                    <a:pt x="4051" y="678"/>
                    <a:pt x="4143" y="711"/>
                  </a:cubicBezTo>
                  <a:cubicBezTo>
                    <a:pt x="4247" y="748"/>
                    <a:pt x="4332" y="807"/>
                    <a:pt x="4394" y="885"/>
                  </a:cubicBezTo>
                  <a:cubicBezTo>
                    <a:pt x="4438" y="941"/>
                    <a:pt x="4472" y="1009"/>
                    <a:pt x="4498" y="1094"/>
                  </a:cubicBezTo>
                  <a:cubicBezTo>
                    <a:pt x="4522" y="1169"/>
                    <a:pt x="4538" y="1251"/>
                    <a:pt x="4553" y="1330"/>
                  </a:cubicBezTo>
                  <a:cubicBezTo>
                    <a:pt x="4571" y="1428"/>
                    <a:pt x="4590" y="1529"/>
                    <a:pt x="4625" y="1621"/>
                  </a:cubicBezTo>
                  <a:cubicBezTo>
                    <a:pt x="4636" y="1651"/>
                    <a:pt x="4649" y="1680"/>
                    <a:pt x="4664" y="1710"/>
                  </a:cubicBezTo>
                  <a:cubicBezTo>
                    <a:pt x="4706" y="1792"/>
                    <a:pt x="4758" y="1866"/>
                    <a:pt x="4808" y="1938"/>
                  </a:cubicBezTo>
                  <a:cubicBezTo>
                    <a:pt x="4891" y="2054"/>
                    <a:pt x="4978" y="2176"/>
                    <a:pt x="5067" y="2300"/>
                  </a:cubicBezTo>
                  <a:cubicBezTo>
                    <a:pt x="5073" y="2309"/>
                    <a:pt x="5073" y="2309"/>
                    <a:pt x="5073" y="2309"/>
                  </a:cubicBezTo>
                  <a:cubicBezTo>
                    <a:pt x="5186" y="2465"/>
                    <a:pt x="5302" y="2627"/>
                    <a:pt x="5369" y="2808"/>
                  </a:cubicBezTo>
                  <a:cubicBezTo>
                    <a:pt x="5393" y="2873"/>
                    <a:pt x="5411" y="2941"/>
                    <a:pt x="5421" y="3010"/>
                  </a:cubicBezTo>
                  <a:cubicBezTo>
                    <a:pt x="5432" y="3077"/>
                    <a:pt x="5436" y="3146"/>
                    <a:pt x="5433" y="3215"/>
                  </a:cubicBezTo>
                  <a:cubicBezTo>
                    <a:pt x="5430" y="3282"/>
                    <a:pt x="5421" y="3349"/>
                    <a:pt x="5406" y="3415"/>
                  </a:cubicBezTo>
                  <a:cubicBezTo>
                    <a:pt x="5391" y="3481"/>
                    <a:pt x="5371" y="3545"/>
                    <a:pt x="5344" y="3606"/>
                  </a:cubicBezTo>
                  <a:cubicBezTo>
                    <a:pt x="5268" y="3784"/>
                    <a:pt x="5145" y="3942"/>
                    <a:pt x="5027" y="4094"/>
                  </a:cubicBezTo>
                  <a:cubicBezTo>
                    <a:pt x="4986" y="4146"/>
                    <a:pt x="4944" y="4201"/>
                    <a:pt x="4905" y="4254"/>
                  </a:cubicBezTo>
                  <a:cubicBezTo>
                    <a:pt x="4887" y="4280"/>
                    <a:pt x="4870" y="4303"/>
                    <a:pt x="4855" y="4326"/>
                  </a:cubicBezTo>
                  <a:cubicBezTo>
                    <a:pt x="4832" y="4360"/>
                    <a:pt x="4811" y="4394"/>
                    <a:pt x="4791" y="4427"/>
                  </a:cubicBezTo>
                  <a:cubicBezTo>
                    <a:pt x="4763" y="4472"/>
                    <a:pt x="4736" y="4514"/>
                    <a:pt x="4706" y="4556"/>
                  </a:cubicBezTo>
                  <a:cubicBezTo>
                    <a:pt x="4577" y="4740"/>
                    <a:pt x="4392" y="4901"/>
                    <a:pt x="4214" y="5056"/>
                  </a:cubicBezTo>
                  <a:cubicBezTo>
                    <a:pt x="4202" y="5067"/>
                    <a:pt x="4202" y="5067"/>
                    <a:pt x="4202" y="5067"/>
                  </a:cubicBezTo>
                  <a:cubicBezTo>
                    <a:pt x="4147" y="5115"/>
                    <a:pt x="4091" y="5164"/>
                    <a:pt x="4037" y="5211"/>
                  </a:cubicBezTo>
                  <a:cubicBezTo>
                    <a:pt x="3898" y="5333"/>
                    <a:pt x="3755" y="5459"/>
                    <a:pt x="3613" y="5581"/>
                  </a:cubicBezTo>
                  <a:cubicBezTo>
                    <a:pt x="3450" y="5720"/>
                    <a:pt x="3289" y="5854"/>
                    <a:pt x="3111" y="5959"/>
                  </a:cubicBezTo>
                  <a:cubicBezTo>
                    <a:pt x="3009" y="6019"/>
                    <a:pt x="2911" y="6061"/>
                    <a:pt x="2819" y="6085"/>
                  </a:cubicBezTo>
                  <a:cubicBezTo>
                    <a:pt x="2759" y="6100"/>
                    <a:pt x="2700" y="6108"/>
                    <a:pt x="2643" y="6108"/>
                  </a:cubicBezTo>
                  <a:cubicBezTo>
                    <a:pt x="2596" y="6108"/>
                    <a:pt x="2550" y="6103"/>
                    <a:pt x="2505" y="6092"/>
                  </a:cubicBezTo>
                  <a:moveTo>
                    <a:pt x="3840" y="670"/>
                  </a:moveTo>
                  <a:cubicBezTo>
                    <a:pt x="3799" y="671"/>
                    <a:pt x="3758" y="676"/>
                    <a:pt x="3718" y="681"/>
                  </a:cubicBezTo>
                  <a:cubicBezTo>
                    <a:pt x="3709" y="682"/>
                    <a:pt x="3701" y="683"/>
                    <a:pt x="3693" y="684"/>
                  </a:cubicBezTo>
                  <a:cubicBezTo>
                    <a:pt x="3653" y="688"/>
                    <a:pt x="3610" y="692"/>
                    <a:pt x="3565" y="693"/>
                  </a:cubicBezTo>
                  <a:cubicBezTo>
                    <a:pt x="3486" y="694"/>
                    <a:pt x="3372" y="683"/>
                    <a:pt x="3279" y="622"/>
                  </a:cubicBezTo>
                  <a:cubicBezTo>
                    <a:pt x="3193" y="566"/>
                    <a:pt x="3146" y="490"/>
                    <a:pt x="3095" y="409"/>
                  </a:cubicBezTo>
                  <a:cubicBezTo>
                    <a:pt x="3087" y="396"/>
                    <a:pt x="3078" y="382"/>
                    <a:pt x="3070" y="369"/>
                  </a:cubicBezTo>
                  <a:cubicBezTo>
                    <a:pt x="3055" y="345"/>
                    <a:pt x="3041" y="325"/>
                    <a:pt x="3027" y="307"/>
                  </a:cubicBezTo>
                  <a:cubicBezTo>
                    <a:pt x="2963" y="220"/>
                    <a:pt x="2870" y="142"/>
                    <a:pt x="2766" y="86"/>
                  </a:cubicBezTo>
                  <a:cubicBezTo>
                    <a:pt x="2713" y="58"/>
                    <a:pt x="2659" y="36"/>
                    <a:pt x="2606" y="22"/>
                  </a:cubicBezTo>
                  <a:cubicBezTo>
                    <a:pt x="2550" y="8"/>
                    <a:pt x="2496" y="1"/>
                    <a:pt x="2446" y="3"/>
                  </a:cubicBezTo>
                  <a:cubicBezTo>
                    <a:pt x="2347" y="7"/>
                    <a:pt x="2253" y="34"/>
                    <a:pt x="2160" y="87"/>
                  </a:cubicBezTo>
                  <a:cubicBezTo>
                    <a:pt x="2084" y="129"/>
                    <a:pt x="2008" y="187"/>
                    <a:pt x="1915" y="275"/>
                  </a:cubicBezTo>
                  <a:cubicBezTo>
                    <a:pt x="1904" y="285"/>
                    <a:pt x="1893" y="295"/>
                    <a:pt x="1882" y="305"/>
                  </a:cubicBezTo>
                  <a:cubicBezTo>
                    <a:pt x="1755" y="426"/>
                    <a:pt x="1610" y="562"/>
                    <a:pt x="1446" y="599"/>
                  </a:cubicBezTo>
                  <a:cubicBezTo>
                    <a:pt x="1418" y="605"/>
                    <a:pt x="1389" y="608"/>
                    <a:pt x="1359" y="609"/>
                  </a:cubicBezTo>
                  <a:cubicBezTo>
                    <a:pt x="1357" y="609"/>
                    <a:pt x="1355" y="609"/>
                    <a:pt x="1353" y="609"/>
                  </a:cubicBezTo>
                  <a:cubicBezTo>
                    <a:pt x="1332" y="609"/>
                    <a:pt x="1311" y="607"/>
                    <a:pt x="1291" y="606"/>
                  </a:cubicBezTo>
                  <a:cubicBezTo>
                    <a:pt x="1260" y="604"/>
                    <a:pt x="1228" y="602"/>
                    <a:pt x="1196" y="605"/>
                  </a:cubicBezTo>
                  <a:cubicBezTo>
                    <a:pt x="1111" y="611"/>
                    <a:pt x="1020" y="652"/>
                    <a:pt x="941" y="721"/>
                  </a:cubicBezTo>
                  <a:cubicBezTo>
                    <a:pt x="872" y="781"/>
                    <a:pt x="817" y="858"/>
                    <a:pt x="772" y="957"/>
                  </a:cubicBezTo>
                  <a:cubicBezTo>
                    <a:pt x="728" y="1052"/>
                    <a:pt x="700" y="1155"/>
                    <a:pt x="680" y="1234"/>
                  </a:cubicBezTo>
                  <a:cubicBezTo>
                    <a:pt x="664" y="1300"/>
                    <a:pt x="660" y="1392"/>
                    <a:pt x="655" y="1489"/>
                  </a:cubicBezTo>
                  <a:cubicBezTo>
                    <a:pt x="647" y="1664"/>
                    <a:pt x="638" y="1862"/>
                    <a:pt x="555" y="1972"/>
                  </a:cubicBezTo>
                  <a:cubicBezTo>
                    <a:pt x="532" y="2002"/>
                    <a:pt x="509" y="2031"/>
                    <a:pt x="486" y="2059"/>
                  </a:cubicBezTo>
                  <a:cubicBezTo>
                    <a:pt x="392" y="2177"/>
                    <a:pt x="303" y="2289"/>
                    <a:pt x="262" y="2427"/>
                  </a:cubicBezTo>
                  <a:cubicBezTo>
                    <a:pt x="258" y="2440"/>
                    <a:pt x="254" y="2456"/>
                    <a:pt x="250" y="2471"/>
                  </a:cubicBezTo>
                  <a:cubicBezTo>
                    <a:pt x="228" y="2553"/>
                    <a:pt x="196" y="2636"/>
                    <a:pt x="162" y="2725"/>
                  </a:cubicBezTo>
                  <a:cubicBezTo>
                    <a:pt x="118" y="2837"/>
                    <a:pt x="73" y="2954"/>
                    <a:pt x="48" y="3073"/>
                  </a:cubicBezTo>
                  <a:cubicBezTo>
                    <a:pt x="14" y="3237"/>
                    <a:pt x="1" y="3420"/>
                    <a:pt x="11" y="3615"/>
                  </a:cubicBezTo>
                  <a:cubicBezTo>
                    <a:pt x="15" y="3688"/>
                    <a:pt x="22" y="3785"/>
                    <a:pt x="37" y="3879"/>
                  </a:cubicBezTo>
                  <a:cubicBezTo>
                    <a:pt x="52" y="3974"/>
                    <a:pt x="75" y="4058"/>
                    <a:pt x="106" y="4134"/>
                  </a:cubicBezTo>
                  <a:cubicBezTo>
                    <a:pt x="140" y="4217"/>
                    <a:pt x="186" y="4296"/>
                    <a:pt x="243" y="4368"/>
                  </a:cubicBezTo>
                  <a:cubicBezTo>
                    <a:pt x="293" y="4433"/>
                    <a:pt x="354" y="4495"/>
                    <a:pt x="423" y="4553"/>
                  </a:cubicBezTo>
                  <a:cubicBezTo>
                    <a:pt x="485" y="4605"/>
                    <a:pt x="558" y="4656"/>
                    <a:pt x="637" y="4704"/>
                  </a:cubicBezTo>
                  <a:cubicBezTo>
                    <a:pt x="767" y="4783"/>
                    <a:pt x="918" y="4856"/>
                    <a:pt x="1113" y="4933"/>
                  </a:cubicBezTo>
                  <a:cubicBezTo>
                    <a:pt x="1216" y="4974"/>
                    <a:pt x="1323" y="5016"/>
                    <a:pt x="1420" y="5078"/>
                  </a:cubicBezTo>
                  <a:cubicBezTo>
                    <a:pt x="1580" y="5178"/>
                    <a:pt x="1701" y="5321"/>
                    <a:pt x="1789" y="5434"/>
                  </a:cubicBezTo>
                  <a:cubicBezTo>
                    <a:pt x="1822" y="5477"/>
                    <a:pt x="1855" y="5521"/>
                    <a:pt x="1887" y="5564"/>
                  </a:cubicBezTo>
                  <a:cubicBezTo>
                    <a:pt x="1903" y="5586"/>
                    <a:pt x="1919" y="5608"/>
                    <a:pt x="1935" y="5629"/>
                  </a:cubicBezTo>
                  <a:cubicBezTo>
                    <a:pt x="2028" y="5754"/>
                    <a:pt x="2109" y="5845"/>
                    <a:pt x="2189" y="5915"/>
                  </a:cubicBezTo>
                  <a:cubicBezTo>
                    <a:pt x="2239" y="5959"/>
                    <a:pt x="2289" y="5996"/>
                    <a:pt x="2339" y="6024"/>
                  </a:cubicBezTo>
                  <a:cubicBezTo>
                    <a:pt x="2393" y="6055"/>
                    <a:pt x="2449" y="6078"/>
                    <a:pt x="2505" y="6091"/>
                  </a:cubicBezTo>
                  <a:cubicBezTo>
                    <a:pt x="2604" y="6114"/>
                    <a:pt x="2709" y="6112"/>
                    <a:pt x="2819" y="6084"/>
                  </a:cubicBezTo>
                  <a:cubicBezTo>
                    <a:pt x="2911" y="6061"/>
                    <a:pt x="3009" y="6018"/>
                    <a:pt x="3110" y="5959"/>
                  </a:cubicBezTo>
                  <a:cubicBezTo>
                    <a:pt x="3289" y="5853"/>
                    <a:pt x="3450" y="5720"/>
                    <a:pt x="3612" y="5580"/>
                  </a:cubicBezTo>
                  <a:cubicBezTo>
                    <a:pt x="3754" y="5458"/>
                    <a:pt x="3898" y="5332"/>
                    <a:pt x="4036" y="5211"/>
                  </a:cubicBezTo>
                  <a:cubicBezTo>
                    <a:pt x="4090" y="5163"/>
                    <a:pt x="4146" y="5114"/>
                    <a:pt x="4201" y="5066"/>
                  </a:cubicBezTo>
                  <a:cubicBezTo>
                    <a:pt x="4214" y="5055"/>
                    <a:pt x="4214" y="5055"/>
                    <a:pt x="4214" y="5055"/>
                  </a:cubicBezTo>
                  <a:cubicBezTo>
                    <a:pt x="4392" y="4900"/>
                    <a:pt x="4576" y="4739"/>
                    <a:pt x="4706" y="4556"/>
                  </a:cubicBezTo>
                  <a:cubicBezTo>
                    <a:pt x="4736" y="4514"/>
                    <a:pt x="4762" y="4471"/>
                    <a:pt x="4790" y="4426"/>
                  </a:cubicBezTo>
                  <a:cubicBezTo>
                    <a:pt x="4811" y="4393"/>
                    <a:pt x="4832" y="4360"/>
                    <a:pt x="4854" y="4326"/>
                  </a:cubicBezTo>
                  <a:cubicBezTo>
                    <a:pt x="4870" y="4303"/>
                    <a:pt x="4886" y="4279"/>
                    <a:pt x="4905" y="4254"/>
                  </a:cubicBezTo>
                  <a:cubicBezTo>
                    <a:pt x="4944" y="4200"/>
                    <a:pt x="4986" y="4146"/>
                    <a:pt x="5026" y="4094"/>
                  </a:cubicBezTo>
                  <a:cubicBezTo>
                    <a:pt x="5145" y="3941"/>
                    <a:pt x="5267" y="3783"/>
                    <a:pt x="5344" y="3605"/>
                  </a:cubicBezTo>
                  <a:cubicBezTo>
                    <a:pt x="5370" y="3544"/>
                    <a:pt x="5391" y="3480"/>
                    <a:pt x="5405" y="3415"/>
                  </a:cubicBezTo>
                  <a:cubicBezTo>
                    <a:pt x="5420" y="3349"/>
                    <a:pt x="5429" y="3282"/>
                    <a:pt x="5432" y="3215"/>
                  </a:cubicBezTo>
                  <a:cubicBezTo>
                    <a:pt x="5435" y="3146"/>
                    <a:pt x="5431" y="3077"/>
                    <a:pt x="5421" y="3010"/>
                  </a:cubicBezTo>
                  <a:cubicBezTo>
                    <a:pt x="5410" y="2941"/>
                    <a:pt x="5392" y="2873"/>
                    <a:pt x="5368" y="2808"/>
                  </a:cubicBezTo>
                  <a:cubicBezTo>
                    <a:pt x="5301" y="2627"/>
                    <a:pt x="5185" y="2466"/>
                    <a:pt x="5073" y="2309"/>
                  </a:cubicBezTo>
                  <a:cubicBezTo>
                    <a:pt x="5067" y="2301"/>
                    <a:pt x="5067" y="2301"/>
                    <a:pt x="5067" y="2301"/>
                  </a:cubicBezTo>
                  <a:cubicBezTo>
                    <a:pt x="4978" y="2177"/>
                    <a:pt x="4891" y="2055"/>
                    <a:pt x="4808" y="1938"/>
                  </a:cubicBezTo>
                  <a:cubicBezTo>
                    <a:pt x="4757" y="1867"/>
                    <a:pt x="4705" y="1793"/>
                    <a:pt x="4664" y="1710"/>
                  </a:cubicBezTo>
                  <a:cubicBezTo>
                    <a:pt x="4649" y="1680"/>
                    <a:pt x="4636" y="1651"/>
                    <a:pt x="4624" y="1621"/>
                  </a:cubicBezTo>
                  <a:cubicBezTo>
                    <a:pt x="4589" y="1529"/>
                    <a:pt x="4570" y="1428"/>
                    <a:pt x="4552" y="1330"/>
                  </a:cubicBezTo>
                  <a:cubicBezTo>
                    <a:pt x="4537" y="1251"/>
                    <a:pt x="4521" y="1170"/>
                    <a:pt x="4498" y="1094"/>
                  </a:cubicBezTo>
                  <a:cubicBezTo>
                    <a:pt x="4471" y="1009"/>
                    <a:pt x="4437" y="941"/>
                    <a:pt x="4393" y="886"/>
                  </a:cubicBezTo>
                  <a:cubicBezTo>
                    <a:pt x="4331" y="807"/>
                    <a:pt x="4247" y="748"/>
                    <a:pt x="4142" y="711"/>
                  </a:cubicBezTo>
                  <a:cubicBezTo>
                    <a:pt x="4063" y="683"/>
                    <a:pt x="3973" y="669"/>
                    <a:pt x="3881" y="669"/>
                  </a:cubicBezTo>
                  <a:cubicBezTo>
                    <a:pt x="3867" y="669"/>
                    <a:pt x="3853" y="669"/>
                    <a:pt x="3840" y="67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8" name="Freeform 55">
              <a:extLst>
                <a:ext uri="{FF2B5EF4-FFF2-40B4-BE49-F238E27FC236}">
                  <a16:creationId xmlns:a16="http://schemas.microsoft.com/office/drawing/2014/main" id="{BB8B1C60-DB4B-4285-B241-BDC4F4A547E9}"/>
                </a:ext>
              </a:extLst>
            </p:cNvPr>
            <p:cNvSpPr>
              <a:spLocks noEditPoints="1"/>
            </p:cNvSpPr>
            <p:nvPr/>
          </p:nvSpPr>
          <p:spPr bwMode="auto">
            <a:xfrm>
              <a:off x="3708" y="-65"/>
              <a:ext cx="4105" cy="4566"/>
            </a:xfrm>
            <a:custGeom>
              <a:avLst/>
              <a:gdLst>
                <a:gd name="T0" fmla="*/ 1948 w 5547"/>
                <a:gd name="T1" fmla="*/ 5663 h 6170"/>
                <a:gd name="T2" fmla="*/ 1800 w 5547"/>
                <a:gd name="T3" fmla="*/ 5468 h 6170"/>
                <a:gd name="T4" fmla="*/ 1123 w 5547"/>
                <a:gd name="T5" fmla="*/ 4967 h 6170"/>
                <a:gd name="T6" fmla="*/ 115 w 5547"/>
                <a:gd name="T7" fmla="*/ 4181 h 6170"/>
                <a:gd name="T8" fmla="*/ 42 w 5547"/>
                <a:gd name="T9" fmla="*/ 3128 h 6170"/>
                <a:gd name="T10" fmla="*/ 245 w 5547"/>
                <a:gd name="T11" fmla="*/ 2482 h 6170"/>
                <a:gd name="T12" fmla="*/ 514 w 5547"/>
                <a:gd name="T13" fmla="*/ 1982 h 6170"/>
                <a:gd name="T14" fmla="*/ 665 w 5547"/>
                <a:gd name="T15" fmla="*/ 1470 h 6170"/>
                <a:gd name="T16" fmla="*/ 804 w 5547"/>
                <a:gd name="T17" fmla="*/ 941 h 6170"/>
                <a:gd name="T18" fmla="*/ 1238 w 5547"/>
                <a:gd name="T19" fmla="*/ 591 h 6170"/>
                <a:gd name="T20" fmla="*/ 1403 w 5547"/>
                <a:gd name="T21" fmla="*/ 587 h 6170"/>
                <a:gd name="T22" fmla="*/ 1898 w 5547"/>
                <a:gd name="T23" fmla="*/ 302 h 6170"/>
                <a:gd name="T24" fmla="*/ 2509 w 5547"/>
                <a:gd name="T25" fmla="*/ 0 h 6170"/>
                <a:gd name="T26" fmla="*/ 3096 w 5547"/>
                <a:gd name="T27" fmla="*/ 306 h 6170"/>
                <a:gd name="T28" fmla="*/ 3165 w 5547"/>
                <a:gd name="T29" fmla="*/ 399 h 6170"/>
                <a:gd name="T30" fmla="*/ 3644 w 5547"/>
                <a:gd name="T31" fmla="*/ 674 h 6170"/>
                <a:gd name="T32" fmla="*/ 3789 w 5547"/>
                <a:gd name="T33" fmla="*/ 666 h 6170"/>
                <a:gd name="T34" fmla="*/ 4467 w 5547"/>
                <a:gd name="T35" fmla="*/ 891 h 6170"/>
                <a:gd name="T36" fmla="*/ 4688 w 5547"/>
                <a:gd name="T37" fmla="*/ 1628 h 6170"/>
                <a:gd name="T38" fmla="*/ 4878 w 5547"/>
                <a:gd name="T39" fmla="*/ 1928 h 6170"/>
                <a:gd name="T40" fmla="*/ 5151 w 5547"/>
                <a:gd name="T41" fmla="*/ 2287 h 6170"/>
                <a:gd name="T42" fmla="*/ 5416 w 5547"/>
                <a:gd name="T43" fmla="*/ 3606 h 6170"/>
                <a:gd name="T44" fmla="*/ 4959 w 5547"/>
                <a:gd name="T45" fmla="*/ 4260 h 6170"/>
                <a:gd name="T46" fmla="*/ 4842 w 5547"/>
                <a:gd name="T47" fmla="*/ 4448 h 6170"/>
                <a:gd name="T48" fmla="*/ 4264 w 5547"/>
                <a:gd name="T49" fmla="*/ 5103 h 6170"/>
                <a:gd name="T50" fmla="*/ 3143 w 5547"/>
                <a:gd name="T51" fmla="*/ 6006 h 6170"/>
                <a:gd name="T52" fmla="*/ 2521 w 5547"/>
                <a:gd name="T53" fmla="*/ 6130 h 6170"/>
                <a:gd name="T54" fmla="*/ 3789 w 5547"/>
                <a:gd name="T55" fmla="*/ 673 h 6170"/>
                <a:gd name="T56" fmla="*/ 3644 w 5547"/>
                <a:gd name="T57" fmla="*/ 681 h 6170"/>
                <a:gd name="T58" fmla="*/ 3159 w 5547"/>
                <a:gd name="T59" fmla="*/ 403 h 6170"/>
                <a:gd name="T60" fmla="*/ 3090 w 5547"/>
                <a:gd name="T61" fmla="*/ 310 h 6170"/>
                <a:gd name="T62" fmla="*/ 2509 w 5547"/>
                <a:gd name="T63" fmla="*/ 7 h 6170"/>
                <a:gd name="T64" fmla="*/ 1902 w 5547"/>
                <a:gd name="T65" fmla="*/ 307 h 6170"/>
                <a:gd name="T66" fmla="*/ 1403 w 5547"/>
                <a:gd name="T67" fmla="*/ 594 h 6170"/>
                <a:gd name="T68" fmla="*/ 1239 w 5547"/>
                <a:gd name="T69" fmla="*/ 598 h 6170"/>
                <a:gd name="T70" fmla="*/ 709 w 5547"/>
                <a:gd name="T71" fmla="*/ 1213 h 6170"/>
                <a:gd name="T72" fmla="*/ 556 w 5547"/>
                <a:gd name="T73" fmla="*/ 1937 h 6170"/>
                <a:gd name="T74" fmla="*/ 263 w 5547"/>
                <a:gd name="T75" fmla="*/ 2436 h 6170"/>
                <a:gd name="T76" fmla="*/ 158 w 5547"/>
                <a:gd name="T77" fmla="*/ 2775 h 6170"/>
                <a:gd name="T78" fmla="*/ 19 w 5547"/>
                <a:gd name="T79" fmla="*/ 3667 h 6170"/>
                <a:gd name="T80" fmla="*/ 259 w 5547"/>
                <a:gd name="T81" fmla="*/ 4407 h 6170"/>
                <a:gd name="T82" fmla="*/ 1433 w 5547"/>
                <a:gd name="T83" fmla="*/ 5107 h 6170"/>
                <a:gd name="T84" fmla="*/ 1909 w 5547"/>
                <a:gd name="T85" fmla="*/ 5599 h 6170"/>
                <a:gd name="T86" fmla="*/ 2523 w 5547"/>
                <a:gd name="T87" fmla="*/ 6123 h 6170"/>
                <a:gd name="T88" fmla="*/ 3657 w 5547"/>
                <a:gd name="T89" fmla="*/ 5620 h 6170"/>
                <a:gd name="T90" fmla="*/ 4761 w 5547"/>
                <a:gd name="T91" fmla="*/ 4570 h 6170"/>
                <a:gd name="T92" fmla="*/ 4903 w 5547"/>
                <a:gd name="T93" fmla="*/ 4331 h 6170"/>
                <a:gd name="T94" fmla="*/ 5108 w 5547"/>
                <a:gd name="T95" fmla="*/ 4053 h 6170"/>
                <a:gd name="T96" fmla="*/ 5446 w 5547"/>
                <a:gd name="T97" fmla="*/ 2796 h 6170"/>
                <a:gd name="T98" fmla="*/ 4877 w 5547"/>
                <a:gd name="T99" fmla="*/ 1938 h 6170"/>
                <a:gd name="T100" fmla="*/ 4724 w 5547"/>
                <a:gd name="T101" fmla="*/ 1719 h 6170"/>
                <a:gd name="T102" fmla="*/ 4604 w 5547"/>
                <a:gd name="T103" fmla="*/ 1320 h 6170"/>
                <a:gd name="T104" fmla="*/ 3932 w 5547"/>
                <a:gd name="T105" fmla="*/ 664 h 6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7" h="6170">
                  <a:moveTo>
                    <a:pt x="2521" y="6130"/>
                  </a:moveTo>
                  <a:cubicBezTo>
                    <a:pt x="2281" y="6069"/>
                    <a:pt x="2097" y="5860"/>
                    <a:pt x="1948" y="5663"/>
                  </a:cubicBezTo>
                  <a:cubicBezTo>
                    <a:pt x="1933" y="5643"/>
                    <a:pt x="1918" y="5623"/>
                    <a:pt x="1903" y="5603"/>
                  </a:cubicBezTo>
                  <a:cubicBezTo>
                    <a:pt x="1870" y="5558"/>
                    <a:pt x="1835" y="5512"/>
                    <a:pt x="1800" y="5468"/>
                  </a:cubicBezTo>
                  <a:cubicBezTo>
                    <a:pt x="1669" y="5302"/>
                    <a:pt x="1555" y="5193"/>
                    <a:pt x="1429" y="5113"/>
                  </a:cubicBezTo>
                  <a:cubicBezTo>
                    <a:pt x="1336" y="5054"/>
                    <a:pt x="1240" y="5014"/>
                    <a:pt x="1123" y="4967"/>
                  </a:cubicBezTo>
                  <a:cubicBezTo>
                    <a:pt x="814" y="4842"/>
                    <a:pt x="468" y="4679"/>
                    <a:pt x="254" y="4412"/>
                  </a:cubicBezTo>
                  <a:cubicBezTo>
                    <a:pt x="196" y="4340"/>
                    <a:pt x="150" y="4263"/>
                    <a:pt x="115" y="4181"/>
                  </a:cubicBezTo>
                  <a:cubicBezTo>
                    <a:pt x="44" y="4014"/>
                    <a:pt x="23" y="3835"/>
                    <a:pt x="12" y="3667"/>
                  </a:cubicBezTo>
                  <a:cubicBezTo>
                    <a:pt x="0" y="3477"/>
                    <a:pt x="10" y="3296"/>
                    <a:pt x="42" y="3128"/>
                  </a:cubicBezTo>
                  <a:cubicBezTo>
                    <a:pt x="66" y="3007"/>
                    <a:pt x="109" y="2887"/>
                    <a:pt x="152" y="2772"/>
                  </a:cubicBezTo>
                  <a:cubicBezTo>
                    <a:pt x="189" y="2671"/>
                    <a:pt x="224" y="2576"/>
                    <a:pt x="245" y="2482"/>
                  </a:cubicBezTo>
                  <a:cubicBezTo>
                    <a:pt x="248" y="2464"/>
                    <a:pt x="253" y="2447"/>
                    <a:pt x="256" y="2434"/>
                  </a:cubicBezTo>
                  <a:cubicBezTo>
                    <a:pt x="299" y="2265"/>
                    <a:pt x="403" y="2128"/>
                    <a:pt x="514" y="1982"/>
                  </a:cubicBezTo>
                  <a:cubicBezTo>
                    <a:pt x="526" y="1966"/>
                    <a:pt x="538" y="1950"/>
                    <a:pt x="551" y="1933"/>
                  </a:cubicBezTo>
                  <a:cubicBezTo>
                    <a:pt x="632" y="1825"/>
                    <a:pt x="650" y="1636"/>
                    <a:pt x="665" y="1470"/>
                  </a:cubicBezTo>
                  <a:cubicBezTo>
                    <a:pt x="673" y="1372"/>
                    <a:pt x="682" y="1279"/>
                    <a:pt x="702" y="1211"/>
                  </a:cubicBezTo>
                  <a:cubicBezTo>
                    <a:pt x="727" y="1128"/>
                    <a:pt x="758" y="1031"/>
                    <a:pt x="804" y="941"/>
                  </a:cubicBezTo>
                  <a:cubicBezTo>
                    <a:pt x="852" y="845"/>
                    <a:pt x="910" y="769"/>
                    <a:pt x="979" y="711"/>
                  </a:cubicBezTo>
                  <a:cubicBezTo>
                    <a:pt x="1059" y="643"/>
                    <a:pt x="1152" y="600"/>
                    <a:pt x="1238" y="591"/>
                  </a:cubicBezTo>
                  <a:cubicBezTo>
                    <a:pt x="1271" y="587"/>
                    <a:pt x="1302" y="588"/>
                    <a:pt x="1333" y="588"/>
                  </a:cubicBezTo>
                  <a:cubicBezTo>
                    <a:pt x="1356" y="588"/>
                    <a:pt x="1379" y="589"/>
                    <a:pt x="1403" y="587"/>
                  </a:cubicBezTo>
                  <a:cubicBezTo>
                    <a:pt x="1432" y="586"/>
                    <a:pt x="1461" y="581"/>
                    <a:pt x="1489" y="574"/>
                  </a:cubicBezTo>
                  <a:cubicBezTo>
                    <a:pt x="1640" y="535"/>
                    <a:pt x="1777" y="411"/>
                    <a:pt x="1898" y="302"/>
                  </a:cubicBezTo>
                  <a:cubicBezTo>
                    <a:pt x="1919" y="283"/>
                    <a:pt x="1939" y="265"/>
                    <a:pt x="1960" y="247"/>
                  </a:cubicBezTo>
                  <a:cubicBezTo>
                    <a:pt x="2099" y="125"/>
                    <a:pt x="2273" y="1"/>
                    <a:pt x="2509" y="0"/>
                  </a:cubicBezTo>
                  <a:cubicBezTo>
                    <a:pt x="2510" y="0"/>
                    <a:pt x="2510" y="0"/>
                    <a:pt x="2510" y="0"/>
                  </a:cubicBezTo>
                  <a:cubicBezTo>
                    <a:pt x="2710" y="0"/>
                    <a:pt x="2951" y="126"/>
                    <a:pt x="3096" y="306"/>
                  </a:cubicBezTo>
                  <a:cubicBezTo>
                    <a:pt x="3110" y="323"/>
                    <a:pt x="3125" y="343"/>
                    <a:pt x="3141" y="366"/>
                  </a:cubicBezTo>
                  <a:cubicBezTo>
                    <a:pt x="3149" y="377"/>
                    <a:pt x="3157" y="388"/>
                    <a:pt x="3165" y="399"/>
                  </a:cubicBezTo>
                  <a:cubicBezTo>
                    <a:pt x="3220" y="478"/>
                    <a:pt x="3271" y="552"/>
                    <a:pt x="3360" y="605"/>
                  </a:cubicBezTo>
                  <a:cubicBezTo>
                    <a:pt x="3452" y="661"/>
                    <a:pt x="3565" y="674"/>
                    <a:pt x="3644" y="674"/>
                  </a:cubicBezTo>
                  <a:cubicBezTo>
                    <a:pt x="3685" y="674"/>
                    <a:pt x="3724" y="671"/>
                    <a:pt x="3771" y="667"/>
                  </a:cubicBezTo>
                  <a:cubicBezTo>
                    <a:pt x="3789" y="666"/>
                    <a:pt x="3789" y="666"/>
                    <a:pt x="3789" y="666"/>
                  </a:cubicBezTo>
                  <a:cubicBezTo>
                    <a:pt x="3831" y="662"/>
                    <a:pt x="3875" y="658"/>
                    <a:pt x="3919" y="657"/>
                  </a:cubicBezTo>
                  <a:cubicBezTo>
                    <a:pt x="4155" y="654"/>
                    <a:pt x="4354" y="739"/>
                    <a:pt x="4467" y="891"/>
                  </a:cubicBezTo>
                  <a:cubicBezTo>
                    <a:pt x="4556" y="1012"/>
                    <a:pt x="4584" y="1168"/>
                    <a:pt x="4611" y="1319"/>
                  </a:cubicBezTo>
                  <a:cubicBezTo>
                    <a:pt x="4629" y="1423"/>
                    <a:pt x="4649" y="1531"/>
                    <a:pt x="4688" y="1628"/>
                  </a:cubicBezTo>
                  <a:cubicBezTo>
                    <a:pt x="4700" y="1658"/>
                    <a:pt x="4714" y="1686"/>
                    <a:pt x="4730" y="1715"/>
                  </a:cubicBezTo>
                  <a:cubicBezTo>
                    <a:pt x="4773" y="1792"/>
                    <a:pt x="4824" y="1858"/>
                    <a:pt x="4878" y="1928"/>
                  </a:cubicBezTo>
                  <a:cubicBezTo>
                    <a:pt x="4883" y="1934"/>
                    <a:pt x="4883" y="1934"/>
                    <a:pt x="4883" y="1934"/>
                  </a:cubicBezTo>
                  <a:cubicBezTo>
                    <a:pt x="4975" y="2052"/>
                    <a:pt x="5065" y="2171"/>
                    <a:pt x="5151" y="2287"/>
                  </a:cubicBezTo>
                  <a:cubicBezTo>
                    <a:pt x="5277" y="2459"/>
                    <a:pt x="5387" y="2615"/>
                    <a:pt x="5453" y="2794"/>
                  </a:cubicBezTo>
                  <a:cubicBezTo>
                    <a:pt x="5547" y="3053"/>
                    <a:pt x="5534" y="3349"/>
                    <a:pt x="5416" y="3606"/>
                  </a:cubicBezTo>
                  <a:cubicBezTo>
                    <a:pt x="5341" y="3770"/>
                    <a:pt x="5225" y="3916"/>
                    <a:pt x="5114" y="4057"/>
                  </a:cubicBezTo>
                  <a:cubicBezTo>
                    <a:pt x="5061" y="4123"/>
                    <a:pt x="5007" y="4192"/>
                    <a:pt x="4959" y="4260"/>
                  </a:cubicBezTo>
                  <a:cubicBezTo>
                    <a:pt x="4941" y="4286"/>
                    <a:pt x="4924" y="4310"/>
                    <a:pt x="4909" y="4334"/>
                  </a:cubicBezTo>
                  <a:cubicBezTo>
                    <a:pt x="4885" y="4373"/>
                    <a:pt x="4863" y="4411"/>
                    <a:pt x="4842" y="4448"/>
                  </a:cubicBezTo>
                  <a:cubicBezTo>
                    <a:pt x="4818" y="4490"/>
                    <a:pt x="4794" y="4533"/>
                    <a:pt x="4767" y="4574"/>
                  </a:cubicBezTo>
                  <a:cubicBezTo>
                    <a:pt x="4645" y="4761"/>
                    <a:pt x="4475" y="4918"/>
                    <a:pt x="4264" y="5103"/>
                  </a:cubicBezTo>
                  <a:cubicBezTo>
                    <a:pt x="4043" y="5299"/>
                    <a:pt x="3845" y="5470"/>
                    <a:pt x="3661" y="5625"/>
                  </a:cubicBezTo>
                  <a:cubicBezTo>
                    <a:pt x="3493" y="5767"/>
                    <a:pt x="3328" y="5902"/>
                    <a:pt x="3143" y="6006"/>
                  </a:cubicBezTo>
                  <a:cubicBezTo>
                    <a:pt x="2976" y="6101"/>
                    <a:pt x="2819" y="6149"/>
                    <a:pt x="2674" y="6149"/>
                  </a:cubicBezTo>
                  <a:cubicBezTo>
                    <a:pt x="2621" y="6149"/>
                    <a:pt x="2570" y="6142"/>
                    <a:pt x="2521" y="6130"/>
                  </a:cubicBezTo>
                  <a:moveTo>
                    <a:pt x="3919" y="664"/>
                  </a:moveTo>
                  <a:cubicBezTo>
                    <a:pt x="3876" y="665"/>
                    <a:pt x="3832" y="669"/>
                    <a:pt x="3789" y="673"/>
                  </a:cubicBezTo>
                  <a:cubicBezTo>
                    <a:pt x="3772" y="674"/>
                    <a:pt x="3772" y="674"/>
                    <a:pt x="3772" y="674"/>
                  </a:cubicBezTo>
                  <a:cubicBezTo>
                    <a:pt x="3725" y="678"/>
                    <a:pt x="3685" y="681"/>
                    <a:pt x="3644" y="681"/>
                  </a:cubicBezTo>
                  <a:cubicBezTo>
                    <a:pt x="3565" y="680"/>
                    <a:pt x="3450" y="668"/>
                    <a:pt x="3356" y="611"/>
                  </a:cubicBezTo>
                  <a:cubicBezTo>
                    <a:pt x="3267" y="557"/>
                    <a:pt x="3214" y="482"/>
                    <a:pt x="3159" y="403"/>
                  </a:cubicBezTo>
                  <a:cubicBezTo>
                    <a:pt x="3151" y="392"/>
                    <a:pt x="3143" y="381"/>
                    <a:pt x="3135" y="370"/>
                  </a:cubicBezTo>
                  <a:cubicBezTo>
                    <a:pt x="3119" y="347"/>
                    <a:pt x="3104" y="328"/>
                    <a:pt x="3090" y="310"/>
                  </a:cubicBezTo>
                  <a:cubicBezTo>
                    <a:pt x="2946" y="132"/>
                    <a:pt x="2708" y="7"/>
                    <a:pt x="2510" y="7"/>
                  </a:cubicBezTo>
                  <a:cubicBezTo>
                    <a:pt x="2509" y="7"/>
                    <a:pt x="2509" y="7"/>
                    <a:pt x="2509" y="7"/>
                  </a:cubicBezTo>
                  <a:cubicBezTo>
                    <a:pt x="2275" y="8"/>
                    <a:pt x="2102" y="131"/>
                    <a:pt x="1965" y="252"/>
                  </a:cubicBezTo>
                  <a:cubicBezTo>
                    <a:pt x="1944" y="270"/>
                    <a:pt x="1924" y="288"/>
                    <a:pt x="1902" y="307"/>
                  </a:cubicBezTo>
                  <a:cubicBezTo>
                    <a:pt x="1781" y="417"/>
                    <a:pt x="1644" y="541"/>
                    <a:pt x="1490" y="581"/>
                  </a:cubicBezTo>
                  <a:cubicBezTo>
                    <a:pt x="1462" y="588"/>
                    <a:pt x="1433" y="593"/>
                    <a:pt x="1403" y="594"/>
                  </a:cubicBezTo>
                  <a:cubicBezTo>
                    <a:pt x="1379" y="596"/>
                    <a:pt x="1356" y="595"/>
                    <a:pt x="1333" y="595"/>
                  </a:cubicBezTo>
                  <a:cubicBezTo>
                    <a:pt x="1302" y="595"/>
                    <a:pt x="1271" y="594"/>
                    <a:pt x="1239" y="598"/>
                  </a:cubicBezTo>
                  <a:cubicBezTo>
                    <a:pt x="1154" y="607"/>
                    <a:pt x="1063" y="649"/>
                    <a:pt x="983" y="716"/>
                  </a:cubicBezTo>
                  <a:cubicBezTo>
                    <a:pt x="896" y="790"/>
                    <a:pt x="802" y="901"/>
                    <a:pt x="709" y="1213"/>
                  </a:cubicBezTo>
                  <a:cubicBezTo>
                    <a:pt x="689" y="1280"/>
                    <a:pt x="680" y="1373"/>
                    <a:pt x="672" y="1470"/>
                  </a:cubicBezTo>
                  <a:cubicBezTo>
                    <a:pt x="656" y="1638"/>
                    <a:pt x="639" y="1827"/>
                    <a:pt x="556" y="1937"/>
                  </a:cubicBezTo>
                  <a:cubicBezTo>
                    <a:pt x="544" y="1954"/>
                    <a:pt x="532" y="1970"/>
                    <a:pt x="519" y="1987"/>
                  </a:cubicBezTo>
                  <a:cubicBezTo>
                    <a:pt x="409" y="2131"/>
                    <a:pt x="305" y="2268"/>
                    <a:pt x="263" y="2436"/>
                  </a:cubicBezTo>
                  <a:cubicBezTo>
                    <a:pt x="260" y="2449"/>
                    <a:pt x="255" y="2466"/>
                    <a:pt x="251" y="2483"/>
                  </a:cubicBezTo>
                  <a:cubicBezTo>
                    <a:pt x="231" y="2577"/>
                    <a:pt x="195" y="2673"/>
                    <a:pt x="158" y="2775"/>
                  </a:cubicBezTo>
                  <a:cubicBezTo>
                    <a:pt x="116" y="2890"/>
                    <a:pt x="72" y="3008"/>
                    <a:pt x="49" y="3130"/>
                  </a:cubicBezTo>
                  <a:cubicBezTo>
                    <a:pt x="17" y="3297"/>
                    <a:pt x="7" y="3477"/>
                    <a:pt x="19" y="3667"/>
                  </a:cubicBezTo>
                  <a:cubicBezTo>
                    <a:pt x="30" y="3834"/>
                    <a:pt x="50" y="4012"/>
                    <a:pt x="121" y="4178"/>
                  </a:cubicBezTo>
                  <a:cubicBezTo>
                    <a:pt x="156" y="4259"/>
                    <a:pt x="202" y="4336"/>
                    <a:pt x="259" y="4407"/>
                  </a:cubicBezTo>
                  <a:cubicBezTo>
                    <a:pt x="379" y="4557"/>
                    <a:pt x="576" y="4739"/>
                    <a:pt x="1125" y="4960"/>
                  </a:cubicBezTo>
                  <a:cubicBezTo>
                    <a:pt x="1243" y="5007"/>
                    <a:pt x="1340" y="5048"/>
                    <a:pt x="1433" y="5107"/>
                  </a:cubicBezTo>
                  <a:cubicBezTo>
                    <a:pt x="1559" y="5187"/>
                    <a:pt x="1674" y="5297"/>
                    <a:pt x="1806" y="5464"/>
                  </a:cubicBezTo>
                  <a:cubicBezTo>
                    <a:pt x="1841" y="5508"/>
                    <a:pt x="1875" y="5554"/>
                    <a:pt x="1909" y="5599"/>
                  </a:cubicBezTo>
                  <a:cubicBezTo>
                    <a:pt x="1924" y="5619"/>
                    <a:pt x="1938" y="5639"/>
                    <a:pt x="1953" y="5658"/>
                  </a:cubicBezTo>
                  <a:cubicBezTo>
                    <a:pt x="2101" y="5854"/>
                    <a:pt x="2285" y="6063"/>
                    <a:pt x="2523" y="6123"/>
                  </a:cubicBezTo>
                  <a:cubicBezTo>
                    <a:pt x="2706" y="6170"/>
                    <a:pt x="2914" y="6128"/>
                    <a:pt x="3140" y="6000"/>
                  </a:cubicBezTo>
                  <a:cubicBezTo>
                    <a:pt x="3324" y="5896"/>
                    <a:pt x="3489" y="5761"/>
                    <a:pt x="3657" y="5620"/>
                  </a:cubicBezTo>
                  <a:cubicBezTo>
                    <a:pt x="3841" y="5465"/>
                    <a:pt x="4038" y="5294"/>
                    <a:pt x="4260" y="5098"/>
                  </a:cubicBezTo>
                  <a:cubicBezTo>
                    <a:pt x="4470" y="4913"/>
                    <a:pt x="4640" y="4757"/>
                    <a:pt x="4761" y="4570"/>
                  </a:cubicBezTo>
                  <a:cubicBezTo>
                    <a:pt x="4788" y="4529"/>
                    <a:pt x="4812" y="4486"/>
                    <a:pt x="4836" y="4445"/>
                  </a:cubicBezTo>
                  <a:cubicBezTo>
                    <a:pt x="4857" y="4408"/>
                    <a:pt x="4879" y="4369"/>
                    <a:pt x="4903" y="4331"/>
                  </a:cubicBezTo>
                  <a:cubicBezTo>
                    <a:pt x="4919" y="4307"/>
                    <a:pt x="4935" y="4282"/>
                    <a:pt x="4953" y="4256"/>
                  </a:cubicBezTo>
                  <a:cubicBezTo>
                    <a:pt x="5002" y="4187"/>
                    <a:pt x="5056" y="4119"/>
                    <a:pt x="5108" y="4053"/>
                  </a:cubicBezTo>
                  <a:cubicBezTo>
                    <a:pt x="5219" y="3912"/>
                    <a:pt x="5335" y="3767"/>
                    <a:pt x="5409" y="3603"/>
                  </a:cubicBezTo>
                  <a:cubicBezTo>
                    <a:pt x="5527" y="3347"/>
                    <a:pt x="5540" y="3053"/>
                    <a:pt x="5446" y="2796"/>
                  </a:cubicBezTo>
                  <a:cubicBezTo>
                    <a:pt x="5381" y="2618"/>
                    <a:pt x="5271" y="2462"/>
                    <a:pt x="5145" y="2291"/>
                  </a:cubicBezTo>
                  <a:cubicBezTo>
                    <a:pt x="5060" y="2175"/>
                    <a:pt x="4970" y="2057"/>
                    <a:pt x="4877" y="1938"/>
                  </a:cubicBezTo>
                  <a:cubicBezTo>
                    <a:pt x="4873" y="1932"/>
                    <a:pt x="4873" y="1932"/>
                    <a:pt x="4873" y="1932"/>
                  </a:cubicBezTo>
                  <a:cubicBezTo>
                    <a:pt x="4818" y="1862"/>
                    <a:pt x="4767" y="1796"/>
                    <a:pt x="4724" y="1719"/>
                  </a:cubicBezTo>
                  <a:cubicBezTo>
                    <a:pt x="4708" y="1689"/>
                    <a:pt x="4694" y="1661"/>
                    <a:pt x="4682" y="1631"/>
                  </a:cubicBezTo>
                  <a:cubicBezTo>
                    <a:pt x="4642" y="1533"/>
                    <a:pt x="4622" y="1425"/>
                    <a:pt x="4604" y="1320"/>
                  </a:cubicBezTo>
                  <a:cubicBezTo>
                    <a:pt x="4577" y="1170"/>
                    <a:pt x="4549" y="1015"/>
                    <a:pt x="4461" y="895"/>
                  </a:cubicBezTo>
                  <a:cubicBezTo>
                    <a:pt x="4352" y="748"/>
                    <a:pt x="4159" y="664"/>
                    <a:pt x="3932" y="664"/>
                  </a:cubicBezTo>
                  <a:cubicBezTo>
                    <a:pt x="3927" y="664"/>
                    <a:pt x="3923" y="664"/>
                    <a:pt x="3919" y="6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9" name="Freeform 56">
              <a:extLst>
                <a:ext uri="{FF2B5EF4-FFF2-40B4-BE49-F238E27FC236}">
                  <a16:creationId xmlns:a16="http://schemas.microsoft.com/office/drawing/2014/main" id="{6CBD9013-166E-4562-AAD7-8644246409F1}"/>
                </a:ext>
              </a:extLst>
            </p:cNvPr>
            <p:cNvSpPr>
              <a:spLocks noEditPoints="1"/>
            </p:cNvSpPr>
            <p:nvPr/>
          </p:nvSpPr>
          <p:spPr bwMode="auto">
            <a:xfrm>
              <a:off x="3685" y="-84"/>
              <a:ext cx="4131" cy="4598"/>
            </a:xfrm>
            <a:custGeom>
              <a:avLst/>
              <a:gdLst>
                <a:gd name="T0" fmla="*/ 1956 w 5582"/>
                <a:gd name="T1" fmla="*/ 5692 h 6212"/>
                <a:gd name="T2" fmla="*/ 1633 w 5582"/>
                <a:gd name="T3" fmla="*/ 5303 h 6212"/>
                <a:gd name="T4" fmla="*/ 655 w 5582"/>
                <a:gd name="T5" fmla="*/ 4771 h 6212"/>
                <a:gd name="T6" fmla="*/ 43 w 5582"/>
                <a:gd name="T7" fmla="*/ 3976 h 6212"/>
                <a:gd name="T8" fmla="*/ 32 w 5582"/>
                <a:gd name="T9" fmla="*/ 3185 h 6212"/>
                <a:gd name="T10" fmla="*/ 246 w 5582"/>
                <a:gd name="T11" fmla="*/ 2442 h 6212"/>
                <a:gd name="T12" fmla="*/ 628 w 5582"/>
                <a:gd name="T13" fmla="*/ 1695 h 6212"/>
                <a:gd name="T14" fmla="*/ 832 w 5582"/>
                <a:gd name="T15" fmla="*/ 928 h 6212"/>
                <a:gd name="T16" fmla="*/ 1364 w 5582"/>
                <a:gd name="T17" fmla="*/ 577 h 6212"/>
                <a:gd name="T18" fmla="*/ 1909 w 5582"/>
                <a:gd name="T19" fmla="*/ 301 h 6212"/>
                <a:gd name="T20" fmla="*/ 2561 w 5582"/>
                <a:gd name="T21" fmla="*/ 4 h 6212"/>
                <a:gd name="T22" fmla="*/ 3196 w 5582"/>
                <a:gd name="T23" fmla="*/ 366 h 6212"/>
                <a:gd name="T24" fmla="*/ 3565 w 5582"/>
                <a:gd name="T25" fmla="*/ 645 h 6212"/>
                <a:gd name="T26" fmla="*/ 3849 w 5582"/>
                <a:gd name="T27" fmla="*/ 657 h 6212"/>
                <a:gd name="T28" fmla="*/ 4524 w 5582"/>
                <a:gd name="T29" fmla="*/ 901 h 6212"/>
                <a:gd name="T30" fmla="*/ 4735 w 5582"/>
                <a:gd name="T31" fmla="*/ 1638 h 6212"/>
                <a:gd name="T32" fmla="*/ 4942 w 5582"/>
                <a:gd name="T33" fmla="*/ 1933 h 6212"/>
                <a:gd name="T34" fmla="*/ 5520 w 5582"/>
                <a:gd name="T35" fmla="*/ 2782 h 6212"/>
                <a:gd name="T36" fmla="*/ 5543 w 5582"/>
                <a:gd name="T37" fmla="*/ 3410 h 6212"/>
                <a:gd name="T38" fmla="*/ 4997 w 5582"/>
                <a:gd name="T39" fmla="*/ 4262 h 6212"/>
                <a:gd name="T40" fmla="*/ 4812 w 5582"/>
                <a:gd name="T41" fmla="*/ 4587 h 6212"/>
                <a:gd name="T42" fmla="*/ 3695 w 5582"/>
                <a:gd name="T43" fmla="*/ 5665 h 6212"/>
                <a:gd name="T44" fmla="*/ 2528 w 5582"/>
                <a:gd name="T45" fmla="*/ 6162 h 6212"/>
                <a:gd name="T46" fmla="*/ 3713 w 5582"/>
                <a:gd name="T47" fmla="*/ 662 h 6212"/>
                <a:gd name="T48" fmla="*/ 3216 w 5582"/>
                <a:gd name="T49" fmla="*/ 393 h 6212"/>
                <a:gd name="T50" fmla="*/ 2879 w 5582"/>
                <a:gd name="T51" fmla="*/ 99 h 6212"/>
                <a:gd name="T52" fmla="*/ 2000 w 5582"/>
                <a:gd name="T53" fmla="*/ 224 h 6212"/>
                <a:gd name="T54" fmla="*/ 1436 w 5582"/>
                <a:gd name="T55" fmla="*/ 573 h 6212"/>
                <a:gd name="T56" fmla="*/ 1011 w 5582"/>
                <a:gd name="T57" fmla="*/ 706 h 6212"/>
                <a:gd name="T58" fmla="*/ 670 w 5582"/>
                <a:gd name="T59" fmla="*/ 1451 h 6212"/>
                <a:gd name="T60" fmla="*/ 362 w 5582"/>
                <a:gd name="T61" fmla="*/ 2161 h 6212"/>
                <a:gd name="T62" fmla="*/ 140 w 5582"/>
                <a:gd name="T63" fmla="*/ 2819 h 6212"/>
                <a:gd name="T64" fmla="*/ 10 w 5582"/>
                <a:gd name="T65" fmla="*/ 3719 h 6212"/>
                <a:gd name="T66" fmla="*/ 261 w 5582"/>
                <a:gd name="T67" fmla="*/ 4450 h 6212"/>
                <a:gd name="T68" fmla="*/ 1432 w 5582"/>
                <a:gd name="T69" fmla="*/ 5142 h 6212"/>
                <a:gd name="T70" fmla="*/ 1915 w 5582"/>
                <a:gd name="T71" fmla="*/ 5637 h 6212"/>
                <a:gd name="T72" fmla="*/ 2528 w 5582"/>
                <a:gd name="T73" fmla="*/ 6161 h 6212"/>
                <a:gd name="T74" fmla="*/ 4312 w 5582"/>
                <a:gd name="T75" fmla="*/ 5134 h 6212"/>
                <a:gd name="T76" fmla="*/ 4878 w 5582"/>
                <a:gd name="T77" fmla="*/ 4464 h 6212"/>
                <a:gd name="T78" fmla="*/ 5179 w 5582"/>
                <a:gd name="T79" fmla="*/ 4024 h 6212"/>
                <a:gd name="T80" fmla="*/ 5577 w 5582"/>
                <a:gd name="T81" fmla="*/ 3203 h 6212"/>
                <a:gd name="T82" fmla="*/ 5388 w 5582"/>
                <a:gd name="T83" fmla="*/ 2519 h 6212"/>
                <a:gd name="T84" fmla="*/ 4927 w 5582"/>
                <a:gd name="T85" fmla="*/ 1917 h 6212"/>
                <a:gd name="T86" fmla="*/ 4652 w 5582"/>
                <a:gd name="T87" fmla="*/ 1310 h 6212"/>
                <a:gd name="T88" fmla="*/ 4286 w 5582"/>
                <a:gd name="T89" fmla="*/ 714 h 6212"/>
                <a:gd name="T90" fmla="*/ 3849 w 5582"/>
                <a:gd name="T91" fmla="*/ 657 h 6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82" h="6212">
                  <a:moveTo>
                    <a:pt x="2528" y="6162"/>
                  </a:moveTo>
                  <a:cubicBezTo>
                    <a:pt x="2420" y="6133"/>
                    <a:pt x="2317" y="6073"/>
                    <a:pt x="2212" y="5979"/>
                  </a:cubicBezTo>
                  <a:cubicBezTo>
                    <a:pt x="2109" y="5888"/>
                    <a:pt x="2021" y="5778"/>
                    <a:pt x="1956" y="5692"/>
                  </a:cubicBezTo>
                  <a:cubicBezTo>
                    <a:pt x="1942" y="5674"/>
                    <a:pt x="1928" y="5655"/>
                    <a:pt x="1914" y="5637"/>
                  </a:cubicBezTo>
                  <a:cubicBezTo>
                    <a:pt x="1879" y="5591"/>
                    <a:pt x="1843" y="5543"/>
                    <a:pt x="1806" y="5497"/>
                  </a:cubicBezTo>
                  <a:cubicBezTo>
                    <a:pt x="1746" y="5421"/>
                    <a:pt x="1689" y="5358"/>
                    <a:pt x="1633" y="5303"/>
                  </a:cubicBezTo>
                  <a:cubicBezTo>
                    <a:pt x="1566" y="5239"/>
                    <a:pt x="1500" y="5186"/>
                    <a:pt x="1432" y="5142"/>
                  </a:cubicBezTo>
                  <a:cubicBezTo>
                    <a:pt x="1335" y="5081"/>
                    <a:pt x="1231" y="5037"/>
                    <a:pt x="1124" y="4993"/>
                  </a:cubicBezTo>
                  <a:cubicBezTo>
                    <a:pt x="979" y="4934"/>
                    <a:pt x="810" y="4862"/>
                    <a:pt x="655" y="4771"/>
                  </a:cubicBezTo>
                  <a:cubicBezTo>
                    <a:pt x="487" y="4674"/>
                    <a:pt x="358" y="4569"/>
                    <a:pt x="260" y="4451"/>
                  </a:cubicBezTo>
                  <a:cubicBezTo>
                    <a:pt x="202" y="4381"/>
                    <a:pt x="155" y="4305"/>
                    <a:pt x="119" y="4225"/>
                  </a:cubicBezTo>
                  <a:cubicBezTo>
                    <a:pt x="86" y="4150"/>
                    <a:pt x="61" y="4069"/>
                    <a:pt x="43" y="3976"/>
                  </a:cubicBezTo>
                  <a:cubicBezTo>
                    <a:pt x="28" y="3903"/>
                    <a:pt x="18" y="3821"/>
                    <a:pt x="9" y="3719"/>
                  </a:cubicBezTo>
                  <a:cubicBezTo>
                    <a:pt x="2" y="3629"/>
                    <a:pt x="0" y="3538"/>
                    <a:pt x="4" y="3449"/>
                  </a:cubicBezTo>
                  <a:cubicBezTo>
                    <a:pt x="8" y="3359"/>
                    <a:pt x="17" y="3270"/>
                    <a:pt x="32" y="3185"/>
                  </a:cubicBezTo>
                  <a:cubicBezTo>
                    <a:pt x="55" y="3060"/>
                    <a:pt x="98" y="2937"/>
                    <a:pt x="139" y="2819"/>
                  </a:cubicBezTo>
                  <a:cubicBezTo>
                    <a:pt x="179" y="2706"/>
                    <a:pt x="217" y="2599"/>
                    <a:pt x="236" y="2494"/>
                  </a:cubicBezTo>
                  <a:cubicBezTo>
                    <a:pt x="239" y="2479"/>
                    <a:pt x="242" y="2463"/>
                    <a:pt x="246" y="2442"/>
                  </a:cubicBezTo>
                  <a:cubicBezTo>
                    <a:pt x="266" y="2350"/>
                    <a:pt x="303" y="2260"/>
                    <a:pt x="362" y="2161"/>
                  </a:cubicBezTo>
                  <a:cubicBezTo>
                    <a:pt x="415" y="2069"/>
                    <a:pt x="483" y="1979"/>
                    <a:pt x="542" y="1898"/>
                  </a:cubicBezTo>
                  <a:cubicBezTo>
                    <a:pt x="578" y="1850"/>
                    <a:pt x="606" y="1783"/>
                    <a:pt x="628" y="1695"/>
                  </a:cubicBezTo>
                  <a:cubicBezTo>
                    <a:pt x="647" y="1617"/>
                    <a:pt x="658" y="1532"/>
                    <a:pt x="670" y="1451"/>
                  </a:cubicBezTo>
                  <a:cubicBezTo>
                    <a:pt x="683" y="1352"/>
                    <a:pt x="696" y="1259"/>
                    <a:pt x="721" y="1189"/>
                  </a:cubicBezTo>
                  <a:cubicBezTo>
                    <a:pt x="749" y="1108"/>
                    <a:pt x="785" y="1014"/>
                    <a:pt x="832" y="928"/>
                  </a:cubicBezTo>
                  <a:cubicBezTo>
                    <a:pt x="883" y="835"/>
                    <a:pt x="942" y="762"/>
                    <a:pt x="1011" y="705"/>
                  </a:cubicBezTo>
                  <a:cubicBezTo>
                    <a:pt x="1092" y="639"/>
                    <a:pt x="1184" y="596"/>
                    <a:pt x="1271" y="584"/>
                  </a:cubicBezTo>
                  <a:cubicBezTo>
                    <a:pt x="1303" y="579"/>
                    <a:pt x="1334" y="578"/>
                    <a:pt x="1364" y="577"/>
                  </a:cubicBezTo>
                  <a:cubicBezTo>
                    <a:pt x="1387" y="576"/>
                    <a:pt x="1412" y="575"/>
                    <a:pt x="1436" y="573"/>
                  </a:cubicBezTo>
                  <a:cubicBezTo>
                    <a:pt x="1465" y="570"/>
                    <a:pt x="1495" y="564"/>
                    <a:pt x="1522" y="556"/>
                  </a:cubicBezTo>
                  <a:cubicBezTo>
                    <a:pt x="1664" y="514"/>
                    <a:pt x="1789" y="405"/>
                    <a:pt x="1909" y="301"/>
                  </a:cubicBezTo>
                  <a:cubicBezTo>
                    <a:pt x="1940" y="274"/>
                    <a:pt x="1970" y="248"/>
                    <a:pt x="2000" y="224"/>
                  </a:cubicBezTo>
                  <a:cubicBezTo>
                    <a:pt x="2092" y="148"/>
                    <a:pt x="2178" y="94"/>
                    <a:pt x="2263" y="59"/>
                  </a:cubicBezTo>
                  <a:cubicBezTo>
                    <a:pt x="2360" y="18"/>
                    <a:pt x="2458" y="0"/>
                    <a:pt x="2561" y="4"/>
                  </a:cubicBezTo>
                  <a:cubicBezTo>
                    <a:pt x="2661" y="8"/>
                    <a:pt x="2771" y="40"/>
                    <a:pt x="2880" y="99"/>
                  </a:cubicBezTo>
                  <a:cubicBezTo>
                    <a:pt x="2982" y="153"/>
                    <a:pt x="3077" y="228"/>
                    <a:pt x="3148" y="309"/>
                  </a:cubicBezTo>
                  <a:cubicBezTo>
                    <a:pt x="3163" y="326"/>
                    <a:pt x="3178" y="344"/>
                    <a:pt x="3196" y="366"/>
                  </a:cubicBezTo>
                  <a:cubicBezTo>
                    <a:pt x="3203" y="375"/>
                    <a:pt x="3210" y="384"/>
                    <a:pt x="3217" y="392"/>
                  </a:cubicBezTo>
                  <a:cubicBezTo>
                    <a:pt x="3277" y="469"/>
                    <a:pt x="3334" y="542"/>
                    <a:pt x="3427" y="594"/>
                  </a:cubicBezTo>
                  <a:cubicBezTo>
                    <a:pt x="3466" y="617"/>
                    <a:pt x="3513" y="634"/>
                    <a:pt x="3565" y="645"/>
                  </a:cubicBezTo>
                  <a:cubicBezTo>
                    <a:pt x="3611" y="655"/>
                    <a:pt x="3660" y="660"/>
                    <a:pt x="3713" y="661"/>
                  </a:cubicBezTo>
                  <a:cubicBezTo>
                    <a:pt x="3757" y="662"/>
                    <a:pt x="3800" y="660"/>
                    <a:pt x="3840" y="657"/>
                  </a:cubicBezTo>
                  <a:cubicBezTo>
                    <a:pt x="3849" y="657"/>
                    <a:pt x="3849" y="657"/>
                    <a:pt x="3849" y="657"/>
                  </a:cubicBezTo>
                  <a:cubicBezTo>
                    <a:pt x="3894" y="654"/>
                    <a:pt x="3941" y="651"/>
                    <a:pt x="3987" y="652"/>
                  </a:cubicBezTo>
                  <a:cubicBezTo>
                    <a:pt x="4094" y="654"/>
                    <a:pt x="4197" y="675"/>
                    <a:pt x="4286" y="713"/>
                  </a:cubicBezTo>
                  <a:cubicBezTo>
                    <a:pt x="4387" y="756"/>
                    <a:pt x="4467" y="819"/>
                    <a:pt x="4524" y="901"/>
                  </a:cubicBezTo>
                  <a:cubicBezTo>
                    <a:pt x="4560" y="953"/>
                    <a:pt x="4588" y="1017"/>
                    <a:pt x="4610" y="1095"/>
                  </a:cubicBezTo>
                  <a:cubicBezTo>
                    <a:pt x="4629" y="1164"/>
                    <a:pt x="4641" y="1238"/>
                    <a:pt x="4653" y="1310"/>
                  </a:cubicBezTo>
                  <a:cubicBezTo>
                    <a:pt x="4671" y="1421"/>
                    <a:pt x="4690" y="1536"/>
                    <a:pt x="4735" y="1638"/>
                  </a:cubicBezTo>
                  <a:cubicBezTo>
                    <a:pt x="4748" y="1667"/>
                    <a:pt x="4763" y="1695"/>
                    <a:pt x="4780" y="1723"/>
                  </a:cubicBezTo>
                  <a:cubicBezTo>
                    <a:pt x="4823" y="1793"/>
                    <a:pt x="4874" y="1853"/>
                    <a:pt x="4928" y="1916"/>
                  </a:cubicBezTo>
                  <a:cubicBezTo>
                    <a:pt x="4933" y="1922"/>
                    <a:pt x="4938" y="1928"/>
                    <a:pt x="4942" y="1933"/>
                  </a:cubicBezTo>
                  <a:cubicBezTo>
                    <a:pt x="5035" y="2042"/>
                    <a:pt x="5128" y="2158"/>
                    <a:pt x="5219" y="2277"/>
                  </a:cubicBezTo>
                  <a:cubicBezTo>
                    <a:pt x="5275" y="2352"/>
                    <a:pt x="5335" y="2432"/>
                    <a:pt x="5389" y="2519"/>
                  </a:cubicBezTo>
                  <a:cubicBezTo>
                    <a:pt x="5447" y="2612"/>
                    <a:pt x="5490" y="2698"/>
                    <a:pt x="5520" y="2782"/>
                  </a:cubicBezTo>
                  <a:cubicBezTo>
                    <a:pt x="5544" y="2849"/>
                    <a:pt x="5561" y="2919"/>
                    <a:pt x="5571" y="2991"/>
                  </a:cubicBezTo>
                  <a:cubicBezTo>
                    <a:pt x="5580" y="3061"/>
                    <a:pt x="5582" y="3132"/>
                    <a:pt x="5577" y="3203"/>
                  </a:cubicBezTo>
                  <a:cubicBezTo>
                    <a:pt x="5573" y="3273"/>
                    <a:pt x="5561" y="3342"/>
                    <a:pt x="5543" y="3410"/>
                  </a:cubicBezTo>
                  <a:cubicBezTo>
                    <a:pt x="5525" y="3477"/>
                    <a:pt x="5501" y="3542"/>
                    <a:pt x="5471" y="3604"/>
                  </a:cubicBezTo>
                  <a:cubicBezTo>
                    <a:pt x="5397" y="3757"/>
                    <a:pt x="5286" y="3893"/>
                    <a:pt x="5180" y="4025"/>
                  </a:cubicBezTo>
                  <a:cubicBezTo>
                    <a:pt x="5117" y="4102"/>
                    <a:pt x="5053" y="4181"/>
                    <a:pt x="4997" y="4262"/>
                  </a:cubicBezTo>
                  <a:cubicBezTo>
                    <a:pt x="4979" y="4289"/>
                    <a:pt x="4963" y="4314"/>
                    <a:pt x="4948" y="4339"/>
                  </a:cubicBezTo>
                  <a:cubicBezTo>
                    <a:pt x="4923" y="4381"/>
                    <a:pt x="4901" y="4424"/>
                    <a:pt x="4879" y="4465"/>
                  </a:cubicBezTo>
                  <a:cubicBezTo>
                    <a:pt x="4858" y="4505"/>
                    <a:pt x="4836" y="4547"/>
                    <a:pt x="4812" y="4587"/>
                  </a:cubicBezTo>
                  <a:cubicBezTo>
                    <a:pt x="4757" y="4680"/>
                    <a:pt x="4683" y="4774"/>
                    <a:pt x="4588" y="4874"/>
                  </a:cubicBezTo>
                  <a:cubicBezTo>
                    <a:pt x="4507" y="4959"/>
                    <a:pt x="4419" y="5040"/>
                    <a:pt x="4313" y="5135"/>
                  </a:cubicBezTo>
                  <a:cubicBezTo>
                    <a:pt x="4122" y="5306"/>
                    <a:pt x="3914" y="5484"/>
                    <a:pt x="3695" y="5665"/>
                  </a:cubicBezTo>
                  <a:cubicBezTo>
                    <a:pt x="3523" y="5808"/>
                    <a:pt x="3352" y="5945"/>
                    <a:pt x="3162" y="6048"/>
                  </a:cubicBezTo>
                  <a:cubicBezTo>
                    <a:pt x="2997" y="6138"/>
                    <a:pt x="2840" y="6183"/>
                    <a:pt x="2695" y="6183"/>
                  </a:cubicBezTo>
                  <a:cubicBezTo>
                    <a:pt x="2638" y="6183"/>
                    <a:pt x="2582" y="6176"/>
                    <a:pt x="2528" y="6162"/>
                  </a:cubicBezTo>
                  <a:moveTo>
                    <a:pt x="3849" y="657"/>
                  </a:moveTo>
                  <a:cubicBezTo>
                    <a:pt x="3840" y="658"/>
                    <a:pt x="3840" y="658"/>
                    <a:pt x="3840" y="658"/>
                  </a:cubicBezTo>
                  <a:cubicBezTo>
                    <a:pt x="3800" y="660"/>
                    <a:pt x="3757" y="663"/>
                    <a:pt x="3713" y="662"/>
                  </a:cubicBezTo>
                  <a:cubicBezTo>
                    <a:pt x="3660" y="661"/>
                    <a:pt x="3611" y="656"/>
                    <a:pt x="3565" y="646"/>
                  </a:cubicBezTo>
                  <a:cubicBezTo>
                    <a:pt x="3513" y="635"/>
                    <a:pt x="3466" y="617"/>
                    <a:pt x="3426" y="595"/>
                  </a:cubicBezTo>
                  <a:cubicBezTo>
                    <a:pt x="3333" y="542"/>
                    <a:pt x="3276" y="470"/>
                    <a:pt x="3216" y="393"/>
                  </a:cubicBezTo>
                  <a:cubicBezTo>
                    <a:pt x="3209" y="384"/>
                    <a:pt x="3202" y="375"/>
                    <a:pt x="3195" y="367"/>
                  </a:cubicBezTo>
                  <a:cubicBezTo>
                    <a:pt x="3178" y="345"/>
                    <a:pt x="3163" y="327"/>
                    <a:pt x="3148" y="310"/>
                  </a:cubicBezTo>
                  <a:cubicBezTo>
                    <a:pt x="3077" y="229"/>
                    <a:pt x="2981" y="154"/>
                    <a:pt x="2879" y="99"/>
                  </a:cubicBezTo>
                  <a:cubicBezTo>
                    <a:pt x="2770" y="41"/>
                    <a:pt x="2661" y="9"/>
                    <a:pt x="2561" y="5"/>
                  </a:cubicBezTo>
                  <a:cubicBezTo>
                    <a:pt x="2458" y="1"/>
                    <a:pt x="2361" y="19"/>
                    <a:pt x="2264" y="59"/>
                  </a:cubicBezTo>
                  <a:cubicBezTo>
                    <a:pt x="2178" y="95"/>
                    <a:pt x="2092" y="149"/>
                    <a:pt x="2000" y="224"/>
                  </a:cubicBezTo>
                  <a:cubicBezTo>
                    <a:pt x="1970" y="249"/>
                    <a:pt x="1941" y="274"/>
                    <a:pt x="1910" y="301"/>
                  </a:cubicBezTo>
                  <a:cubicBezTo>
                    <a:pt x="1789" y="406"/>
                    <a:pt x="1664" y="514"/>
                    <a:pt x="1523" y="556"/>
                  </a:cubicBezTo>
                  <a:cubicBezTo>
                    <a:pt x="1495" y="565"/>
                    <a:pt x="1466" y="570"/>
                    <a:pt x="1436" y="573"/>
                  </a:cubicBezTo>
                  <a:cubicBezTo>
                    <a:pt x="1412" y="576"/>
                    <a:pt x="1388" y="577"/>
                    <a:pt x="1364" y="578"/>
                  </a:cubicBezTo>
                  <a:cubicBezTo>
                    <a:pt x="1334" y="579"/>
                    <a:pt x="1303" y="580"/>
                    <a:pt x="1271" y="584"/>
                  </a:cubicBezTo>
                  <a:cubicBezTo>
                    <a:pt x="1184" y="597"/>
                    <a:pt x="1092" y="640"/>
                    <a:pt x="1011" y="706"/>
                  </a:cubicBezTo>
                  <a:cubicBezTo>
                    <a:pt x="942" y="763"/>
                    <a:pt x="884" y="835"/>
                    <a:pt x="833" y="928"/>
                  </a:cubicBezTo>
                  <a:cubicBezTo>
                    <a:pt x="786" y="1014"/>
                    <a:pt x="750" y="1108"/>
                    <a:pt x="721" y="1189"/>
                  </a:cubicBezTo>
                  <a:cubicBezTo>
                    <a:pt x="697" y="1259"/>
                    <a:pt x="684" y="1352"/>
                    <a:pt x="670" y="1451"/>
                  </a:cubicBezTo>
                  <a:cubicBezTo>
                    <a:pt x="659" y="1533"/>
                    <a:pt x="648" y="1617"/>
                    <a:pt x="629" y="1695"/>
                  </a:cubicBezTo>
                  <a:cubicBezTo>
                    <a:pt x="607" y="1783"/>
                    <a:pt x="579" y="1850"/>
                    <a:pt x="543" y="1899"/>
                  </a:cubicBezTo>
                  <a:cubicBezTo>
                    <a:pt x="483" y="1979"/>
                    <a:pt x="416" y="2070"/>
                    <a:pt x="362" y="2161"/>
                  </a:cubicBezTo>
                  <a:cubicBezTo>
                    <a:pt x="304" y="2260"/>
                    <a:pt x="267" y="2350"/>
                    <a:pt x="247" y="2442"/>
                  </a:cubicBezTo>
                  <a:cubicBezTo>
                    <a:pt x="243" y="2463"/>
                    <a:pt x="239" y="2479"/>
                    <a:pt x="237" y="2494"/>
                  </a:cubicBezTo>
                  <a:cubicBezTo>
                    <a:pt x="217" y="2599"/>
                    <a:pt x="180" y="2706"/>
                    <a:pt x="140" y="2819"/>
                  </a:cubicBezTo>
                  <a:cubicBezTo>
                    <a:pt x="98" y="2938"/>
                    <a:pt x="55" y="3060"/>
                    <a:pt x="33" y="3185"/>
                  </a:cubicBezTo>
                  <a:cubicBezTo>
                    <a:pt x="18" y="3270"/>
                    <a:pt x="9" y="3359"/>
                    <a:pt x="5" y="3449"/>
                  </a:cubicBezTo>
                  <a:cubicBezTo>
                    <a:pt x="1" y="3538"/>
                    <a:pt x="3" y="3629"/>
                    <a:pt x="10" y="3719"/>
                  </a:cubicBezTo>
                  <a:cubicBezTo>
                    <a:pt x="18" y="3821"/>
                    <a:pt x="29" y="3903"/>
                    <a:pt x="44" y="3976"/>
                  </a:cubicBezTo>
                  <a:cubicBezTo>
                    <a:pt x="62" y="4069"/>
                    <a:pt x="87" y="4150"/>
                    <a:pt x="120" y="4224"/>
                  </a:cubicBezTo>
                  <a:cubicBezTo>
                    <a:pt x="156" y="4304"/>
                    <a:pt x="203" y="4380"/>
                    <a:pt x="261" y="4450"/>
                  </a:cubicBezTo>
                  <a:cubicBezTo>
                    <a:pt x="358" y="4568"/>
                    <a:pt x="487" y="4673"/>
                    <a:pt x="655" y="4771"/>
                  </a:cubicBezTo>
                  <a:cubicBezTo>
                    <a:pt x="810" y="4861"/>
                    <a:pt x="980" y="4934"/>
                    <a:pt x="1125" y="4993"/>
                  </a:cubicBezTo>
                  <a:cubicBezTo>
                    <a:pt x="1232" y="5036"/>
                    <a:pt x="1336" y="5081"/>
                    <a:pt x="1432" y="5142"/>
                  </a:cubicBezTo>
                  <a:cubicBezTo>
                    <a:pt x="1501" y="5185"/>
                    <a:pt x="1567" y="5238"/>
                    <a:pt x="1633" y="5303"/>
                  </a:cubicBezTo>
                  <a:cubicBezTo>
                    <a:pt x="1689" y="5357"/>
                    <a:pt x="1746" y="5421"/>
                    <a:pt x="1807" y="5497"/>
                  </a:cubicBezTo>
                  <a:cubicBezTo>
                    <a:pt x="1844" y="5543"/>
                    <a:pt x="1880" y="5590"/>
                    <a:pt x="1915" y="5637"/>
                  </a:cubicBezTo>
                  <a:cubicBezTo>
                    <a:pt x="1928" y="5655"/>
                    <a:pt x="1942" y="5673"/>
                    <a:pt x="1956" y="5691"/>
                  </a:cubicBezTo>
                  <a:cubicBezTo>
                    <a:pt x="2022" y="5777"/>
                    <a:pt x="2110" y="5887"/>
                    <a:pt x="2212" y="5979"/>
                  </a:cubicBezTo>
                  <a:cubicBezTo>
                    <a:pt x="2317" y="6073"/>
                    <a:pt x="2421" y="6132"/>
                    <a:pt x="2528" y="6161"/>
                  </a:cubicBezTo>
                  <a:cubicBezTo>
                    <a:pt x="2717" y="6212"/>
                    <a:pt x="2930" y="6173"/>
                    <a:pt x="3162" y="6047"/>
                  </a:cubicBezTo>
                  <a:cubicBezTo>
                    <a:pt x="3352" y="5944"/>
                    <a:pt x="3522" y="5807"/>
                    <a:pt x="3695" y="5665"/>
                  </a:cubicBezTo>
                  <a:cubicBezTo>
                    <a:pt x="3913" y="5484"/>
                    <a:pt x="4121" y="5305"/>
                    <a:pt x="4312" y="5134"/>
                  </a:cubicBezTo>
                  <a:cubicBezTo>
                    <a:pt x="4419" y="5039"/>
                    <a:pt x="4506" y="4959"/>
                    <a:pt x="4587" y="4874"/>
                  </a:cubicBezTo>
                  <a:cubicBezTo>
                    <a:pt x="4683" y="4773"/>
                    <a:pt x="4756" y="4679"/>
                    <a:pt x="4811" y="4587"/>
                  </a:cubicBezTo>
                  <a:cubicBezTo>
                    <a:pt x="4836" y="4547"/>
                    <a:pt x="4857" y="4505"/>
                    <a:pt x="4878" y="4464"/>
                  </a:cubicBezTo>
                  <a:cubicBezTo>
                    <a:pt x="4900" y="4423"/>
                    <a:pt x="4922" y="4381"/>
                    <a:pt x="4947" y="4339"/>
                  </a:cubicBezTo>
                  <a:cubicBezTo>
                    <a:pt x="4962" y="4313"/>
                    <a:pt x="4978" y="4288"/>
                    <a:pt x="4997" y="4262"/>
                  </a:cubicBezTo>
                  <a:cubicBezTo>
                    <a:pt x="5052" y="4181"/>
                    <a:pt x="5117" y="4101"/>
                    <a:pt x="5179" y="4024"/>
                  </a:cubicBezTo>
                  <a:cubicBezTo>
                    <a:pt x="5286" y="3893"/>
                    <a:pt x="5396" y="3756"/>
                    <a:pt x="5470" y="3604"/>
                  </a:cubicBezTo>
                  <a:cubicBezTo>
                    <a:pt x="5500" y="3542"/>
                    <a:pt x="5524" y="3477"/>
                    <a:pt x="5542" y="3410"/>
                  </a:cubicBezTo>
                  <a:cubicBezTo>
                    <a:pt x="5560" y="3342"/>
                    <a:pt x="5572" y="3273"/>
                    <a:pt x="5577" y="3203"/>
                  </a:cubicBezTo>
                  <a:cubicBezTo>
                    <a:pt x="5581" y="3132"/>
                    <a:pt x="5579" y="3061"/>
                    <a:pt x="5570" y="2991"/>
                  </a:cubicBezTo>
                  <a:cubicBezTo>
                    <a:pt x="5560" y="2919"/>
                    <a:pt x="5543" y="2849"/>
                    <a:pt x="5519" y="2782"/>
                  </a:cubicBezTo>
                  <a:cubicBezTo>
                    <a:pt x="5489" y="2698"/>
                    <a:pt x="5446" y="2612"/>
                    <a:pt x="5388" y="2519"/>
                  </a:cubicBezTo>
                  <a:cubicBezTo>
                    <a:pt x="5334" y="2433"/>
                    <a:pt x="5275" y="2352"/>
                    <a:pt x="5218" y="2278"/>
                  </a:cubicBezTo>
                  <a:cubicBezTo>
                    <a:pt x="5128" y="2159"/>
                    <a:pt x="5035" y="2043"/>
                    <a:pt x="4942" y="1934"/>
                  </a:cubicBezTo>
                  <a:cubicBezTo>
                    <a:pt x="4937" y="1928"/>
                    <a:pt x="4932" y="1922"/>
                    <a:pt x="4927" y="1917"/>
                  </a:cubicBezTo>
                  <a:cubicBezTo>
                    <a:pt x="4873" y="1854"/>
                    <a:pt x="4822" y="1794"/>
                    <a:pt x="4780" y="1724"/>
                  </a:cubicBezTo>
                  <a:cubicBezTo>
                    <a:pt x="4762" y="1695"/>
                    <a:pt x="4747" y="1667"/>
                    <a:pt x="4735" y="1638"/>
                  </a:cubicBezTo>
                  <a:cubicBezTo>
                    <a:pt x="4690" y="1537"/>
                    <a:pt x="4671" y="1422"/>
                    <a:pt x="4652" y="1310"/>
                  </a:cubicBezTo>
                  <a:cubicBezTo>
                    <a:pt x="4640" y="1239"/>
                    <a:pt x="4628" y="1164"/>
                    <a:pt x="4609" y="1095"/>
                  </a:cubicBezTo>
                  <a:cubicBezTo>
                    <a:pt x="4587" y="1017"/>
                    <a:pt x="4559" y="954"/>
                    <a:pt x="4523" y="901"/>
                  </a:cubicBezTo>
                  <a:cubicBezTo>
                    <a:pt x="4467" y="820"/>
                    <a:pt x="4387" y="757"/>
                    <a:pt x="4286" y="714"/>
                  </a:cubicBezTo>
                  <a:cubicBezTo>
                    <a:pt x="4197" y="676"/>
                    <a:pt x="4094" y="655"/>
                    <a:pt x="3987" y="653"/>
                  </a:cubicBezTo>
                  <a:cubicBezTo>
                    <a:pt x="3981" y="653"/>
                    <a:pt x="3975" y="653"/>
                    <a:pt x="3969" y="653"/>
                  </a:cubicBezTo>
                  <a:cubicBezTo>
                    <a:pt x="3929" y="653"/>
                    <a:pt x="3888" y="655"/>
                    <a:pt x="3849" y="6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0" name="Freeform 57">
              <a:extLst>
                <a:ext uri="{FF2B5EF4-FFF2-40B4-BE49-F238E27FC236}">
                  <a16:creationId xmlns:a16="http://schemas.microsoft.com/office/drawing/2014/main" id="{ADE80024-1B8A-49A8-917A-808CB9DF3A0F}"/>
                </a:ext>
              </a:extLst>
            </p:cNvPr>
            <p:cNvSpPr>
              <a:spLocks noEditPoints="1"/>
            </p:cNvSpPr>
            <p:nvPr/>
          </p:nvSpPr>
          <p:spPr bwMode="auto">
            <a:xfrm>
              <a:off x="3651" y="-100"/>
              <a:ext cx="4193" cy="4607"/>
            </a:xfrm>
            <a:custGeom>
              <a:avLst/>
              <a:gdLst>
                <a:gd name="T0" fmla="*/ 1975 w 5664"/>
                <a:gd name="T1" fmla="*/ 5720 h 6225"/>
                <a:gd name="T2" fmla="*/ 1446 w 5664"/>
                <a:gd name="T3" fmla="*/ 5171 h 6225"/>
                <a:gd name="T4" fmla="*/ 277 w 5664"/>
                <a:gd name="T5" fmla="*/ 4488 h 6225"/>
                <a:gd name="T6" fmla="*/ 33 w 5664"/>
                <a:gd name="T7" fmla="*/ 3238 h 6225"/>
                <a:gd name="T8" fmla="*/ 247 w 5664"/>
                <a:gd name="T9" fmla="*/ 2447 h 6225"/>
                <a:gd name="T10" fmla="*/ 634 w 5664"/>
                <a:gd name="T11" fmla="*/ 1662 h 6225"/>
                <a:gd name="T12" fmla="*/ 871 w 5664"/>
                <a:gd name="T13" fmla="*/ 911 h 6225"/>
                <a:gd name="T14" fmla="*/ 1408 w 5664"/>
                <a:gd name="T15" fmla="*/ 560 h 6225"/>
                <a:gd name="T16" fmla="*/ 1933 w 5664"/>
                <a:gd name="T17" fmla="*/ 292 h 6225"/>
                <a:gd name="T18" fmla="*/ 2628 w 5664"/>
                <a:gd name="T19" fmla="*/ 2 h 6225"/>
                <a:gd name="T20" fmla="*/ 3267 w 5664"/>
                <a:gd name="T21" fmla="*/ 362 h 6225"/>
                <a:gd name="T22" fmla="*/ 3796 w 5664"/>
                <a:gd name="T23" fmla="*/ 642 h 6225"/>
                <a:gd name="T24" fmla="*/ 4366 w 5664"/>
                <a:gd name="T25" fmla="*/ 711 h 6225"/>
                <a:gd name="T26" fmla="*/ 4713 w 5664"/>
                <a:gd name="T27" fmla="*/ 1300 h 6225"/>
                <a:gd name="T28" fmla="*/ 4995 w 5664"/>
                <a:gd name="T29" fmla="*/ 1903 h 6225"/>
                <a:gd name="T30" fmla="*/ 5474 w 5664"/>
                <a:gd name="T31" fmla="*/ 2502 h 6225"/>
                <a:gd name="T32" fmla="*/ 5658 w 5664"/>
                <a:gd name="T33" fmla="*/ 3194 h 6225"/>
                <a:gd name="T34" fmla="*/ 5258 w 5664"/>
                <a:gd name="T35" fmla="*/ 3997 h 6225"/>
                <a:gd name="T36" fmla="*/ 4934 w 5664"/>
                <a:gd name="T37" fmla="*/ 4478 h 6225"/>
                <a:gd name="T38" fmla="*/ 4377 w 5664"/>
                <a:gd name="T39" fmla="*/ 5166 h 6225"/>
                <a:gd name="T40" fmla="*/ 2881 w 5664"/>
                <a:gd name="T41" fmla="*/ 6204 h 6225"/>
                <a:gd name="T42" fmla="*/ 3923 w 5664"/>
                <a:gd name="T43" fmla="*/ 642 h 6225"/>
                <a:gd name="T44" fmla="*/ 3284 w 5664"/>
                <a:gd name="T45" fmla="*/ 382 h 6225"/>
                <a:gd name="T46" fmla="*/ 2945 w 5664"/>
                <a:gd name="T47" fmla="*/ 103 h 6225"/>
                <a:gd name="T48" fmla="*/ 2051 w 5664"/>
                <a:gd name="T49" fmla="*/ 196 h 6225"/>
                <a:gd name="T50" fmla="*/ 1483 w 5664"/>
                <a:gd name="T51" fmla="*/ 553 h 6225"/>
                <a:gd name="T52" fmla="*/ 1055 w 5664"/>
                <a:gd name="T53" fmla="*/ 695 h 6225"/>
                <a:gd name="T54" fmla="*/ 685 w 5664"/>
                <a:gd name="T55" fmla="*/ 1430 h 6225"/>
                <a:gd name="T56" fmla="*/ 360 w 5664"/>
                <a:gd name="T57" fmla="*/ 2142 h 6225"/>
                <a:gd name="T58" fmla="*/ 140 w 5664"/>
                <a:gd name="T59" fmla="*/ 2859 h 6225"/>
                <a:gd name="T60" fmla="*/ 136 w 5664"/>
                <a:gd name="T61" fmla="*/ 4266 h 6225"/>
                <a:gd name="T62" fmla="*/ 1139 w 5664"/>
                <a:gd name="T63" fmla="*/ 5019 h 6225"/>
                <a:gd name="T64" fmla="*/ 1938 w 5664"/>
                <a:gd name="T65" fmla="*/ 5670 h 6225"/>
                <a:gd name="T66" fmla="*/ 2549 w 5664"/>
                <a:gd name="T67" fmla="*/ 6193 h 6225"/>
                <a:gd name="T68" fmla="*/ 3745 w 5664"/>
                <a:gd name="T69" fmla="*/ 5704 h 6225"/>
                <a:gd name="T70" fmla="*/ 4873 w 5664"/>
                <a:gd name="T71" fmla="*/ 4599 h 6225"/>
                <a:gd name="T72" fmla="*/ 5051 w 5664"/>
                <a:gd name="T73" fmla="*/ 4263 h 6225"/>
                <a:gd name="T74" fmla="*/ 5619 w 5664"/>
                <a:gd name="T75" fmla="*/ 3404 h 6225"/>
                <a:gd name="T76" fmla="*/ 5603 w 5664"/>
                <a:gd name="T77" fmla="*/ 2766 h 6225"/>
                <a:gd name="T78" fmla="*/ 4995 w 5664"/>
                <a:gd name="T79" fmla="*/ 1904 h 6225"/>
                <a:gd name="T80" fmla="*/ 4712 w 5664"/>
                <a:gd name="T81" fmla="*/ 1300 h 6225"/>
                <a:gd name="T82" fmla="*/ 4366 w 5664"/>
                <a:gd name="T83" fmla="*/ 711 h 6225"/>
                <a:gd name="T84" fmla="*/ 3923 w 5664"/>
                <a:gd name="T85" fmla="*/ 642 h 6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64" h="6225">
                  <a:moveTo>
                    <a:pt x="2548" y="6194"/>
                  </a:moveTo>
                  <a:cubicBezTo>
                    <a:pt x="2441" y="6163"/>
                    <a:pt x="2337" y="6102"/>
                    <a:pt x="2232" y="6008"/>
                  </a:cubicBezTo>
                  <a:cubicBezTo>
                    <a:pt x="2130" y="5917"/>
                    <a:pt x="2041" y="5806"/>
                    <a:pt x="1975" y="5720"/>
                  </a:cubicBezTo>
                  <a:cubicBezTo>
                    <a:pt x="1962" y="5703"/>
                    <a:pt x="1949" y="5687"/>
                    <a:pt x="1937" y="5670"/>
                  </a:cubicBezTo>
                  <a:cubicBezTo>
                    <a:pt x="1900" y="5623"/>
                    <a:pt x="1862" y="5573"/>
                    <a:pt x="1824" y="5526"/>
                  </a:cubicBezTo>
                  <a:cubicBezTo>
                    <a:pt x="1694" y="5365"/>
                    <a:pt x="1574" y="5253"/>
                    <a:pt x="1446" y="5171"/>
                  </a:cubicBezTo>
                  <a:cubicBezTo>
                    <a:pt x="1347" y="5108"/>
                    <a:pt x="1240" y="5062"/>
                    <a:pt x="1139" y="5020"/>
                  </a:cubicBezTo>
                  <a:cubicBezTo>
                    <a:pt x="994" y="4960"/>
                    <a:pt x="826" y="4889"/>
                    <a:pt x="672" y="4802"/>
                  </a:cubicBezTo>
                  <a:cubicBezTo>
                    <a:pt x="504" y="4706"/>
                    <a:pt x="375" y="4603"/>
                    <a:pt x="277" y="4488"/>
                  </a:cubicBezTo>
                  <a:cubicBezTo>
                    <a:pt x="220" y="4420"/>
                    <a:pt x="172" y="4345"/>
                    <a:pt x="135" y="4266"/>
                  </a:cubicBezTo>
                  <a:cubicBezTo>
                    <a:pt x="57" y="4099"/>
                    <a:pt x="32" y="3920"/>
                    <a:pt x="17" y="3767"/>
                  </a:cubicBezTo>
                  <a:cubicBezTo>
                    <a:pt x="0" y="3590"/>
                    <a:pt x="6" y="3407"/>
                    <a:pt x="33" y="3238"/>
                  </a:cubicBezTo>
                  <a:cubicBezTo>
                    <a:pt x="54" y="3109"/>
                    <a:pt x="97" y="2982"/>
                    <a:pt x="139" y="2859"/>
                  </a:cubicBezTo>
                  <a:cubicBezTo>
                    <a:pt x="181" y="2735"/>
                    <a:pt x="220" y="2618"/>
                    <a:pt x="238" y="2502"/>
                  </a:cubicBezTo>
                  <a:cubicBezTo>
                    <a:pt x="240" y="2486"/>
                    <a:pt x="243" y="2468"/>
                    <a:pt x="247" y="2447"/>
                  </a:cubicBezTo>
                  <a:cubicBezTo>
                    <a:pt x="266" y="2347"/>
                    <a:pt x="302" y="2247"/>
                    <a:pt x="359" y="2142"/>
                  </a:cubicBezTo>
                  <a:cubicBezTo>
                    <a:pt x="414" y="2041"/>
                    <a:pt x="484" y="1942"/>
                    <a:pt x="545" y="1859"/>
                  </a:cubicBezTo>
                  <a:cubicBezTo>
                    <a:pt x="580" y="1810"/>
                    <a:pt x="609" y="1746"/>
                    <a:pt x="634" y="1662"/>
                  </a:cubicBezTo>
                  <a:cubicBezTo>
                    <a:pt x="655" y="1587"/>
                    <a:pt x="670" y="1507"/>
                    <a:pt x="684" y="1429"/>
                  </a:cubicBezTo>
                  <a:cubicBezTo>
                    <a:pt x="703" y="1329"/>
                    <a:pt x="721" y="1235"/>
                    <a:pt x="750" y="1164"/>
                  </a:cubicBezTo>
                  <a:cubicBezTo>
                    <a:pt x="784" y="1081"/>
                    <a:pt x="822" y="992"/>
                    <a:pt x="871" y="911"/>
                  </a:cubicBezTo>
                  <a:cubicBezTo>
                    <a:pt x="925" y="820"/>
                    <a:pt x="985" y="750"/>
                    <a:pt x="1055" y="694"/>
                  </a:cubicBezTo>
                  <a:cubicBezTo>
                    <a:pt x="1136" y="630"/>
                    <a:pt x="1230" y="586"/>
                    <a:pt x="1317" y="570"/>
                  </a:cubicBezTo>
                  <a:cubicBezTo>
                    <a:pt x="1348" y="565"/>
                    <a:pt x="1379" y="562"/>
                    <a:pt x="1408" y="560"/>
                  </a:cubicBezTo>
                  <a:cubicBezTo>
                    <a:pt x="1433" y="558"/>
                    <a:pt x="1458" y="556"/>
                    <a:pt x="1483" y="552"/>
                  </a:cubicBezTo>
                  <a:cubicBezTo>
                    <a:pt x="1512" y="547"/>
                    <a:pt x="1542" y="540"/>
                    <a:pt x="1569" y="531"/>
                  </a:cubicBezTo>
                  <a:cubicBezTo>
                    <a:pt x="1701" y="487"/>
                    <a:pt x="1819" y="388"/>
                    <a:pt x="1933" y="292"/>
                  </a:cubicBezTo>
                  <a:cubicBezTo>
                    <a:pt x="1974" y="257"/>
                    <a:pt x="2012" y="225"/>
                    <a:pt x="2051" y="195"/>
                  </a:cubicBezTo>
                  <a:cubicBezTo>
                    <a:pt x="2224" y="63"/>
                    <a:pt x="2390" y="0"/>
                    <a:pt x="2569" y="0"/>
                  </a:cubicBezTo>
                  <a:cubicBezTo>
                    <a:pt x="2589" y="0"/>
                    <a:pt x="2608" y="1"/>
                    <a:pt x="2628" y="2"/>
                  </a:cubicBezTo>
                  <a:cubicBezTo>
                    <a:pt x="2726" y="9"/>
                    <a:pt x="2836" y="44"/>
                    <a:pt x="2945" y="102"/>
                  </a:cubicBezTo>
                  <a:cubicBezTo>
                    <a:pt x="3046" y="156"/>
                    <a:pt x="3142" y="229"/>
                    <a:pt x="3217" y="307"/>
                  </a:cubicBezTo>
                  <a:cubicBezTo>
                    <a:pt x="3233" y="324"/>
                    <a:pt x="3250" y="342"/>
                    <a:pt x="3267" y="362"/>
                  </a:cubicBezTo>
                  <a:cubicBezTo>
                    <a:pt x="3273" y="369"/>
                    <a:pt x="3279" y="375"/>
                    <a:pt x="3284" y="382"/>
                  </a:cubicBezTo>
                  <a:cubicBezTo>
                    <a:pt x="3350" y="456"/>
                    <a:pt x="3412" y="526"/>
                    <a:pt x="3508" y="577"/>
                  </a:cubicBezTo>
                  <a:cubicBezTo>
                    <a:pt x="3584" y="617"/>
                    <a:pt x="3680" y="639"/>
                    <a:pt x="3796" y="642"/>
                  </a:cubicBezTo>
                  <a:cubicBezTo>
                    <a:pt x="3837" y="644"/>
                    <a:pt x="3878" y="643"/>
                    <a:pt x="3923" y="641"/>
                  </a:cubicBezTo>
                  <a:cubicBezTo>
                    <a:pt x="3971" y="640"/>
                    <a:pt x="4020" y="638"/>
                    <a:pt x="4070" y="641"/>
                  </a:cubicBezTo>
                  <a:cubicBezTo>
                    <a:pt x="4177" y="646"/>
                    <a:pt x="4279" y="670"/>
                    <a:pt x="4366" y="711"/>
                  </a:cubicBezTo>
                  <a:cubicBezTo>
                    <a:pt x="4466" y="757"/>
                    <a:pt x="4543" y="822"/>
                    <a:pt x="4597" y="905"/>
                  </a:cubicBezTo>
                  <a:cubicBezTo>
                    <a:pt x="4630" y="957"/>
                    <a:pt x="4656" y="1018"/>
                    <a:pt x="4675" y="1093"/>
                  </a:cubicBezTo>
                  <a:cubicBezTo>
                    <a:pt x="4692" y="1160"/>
                    <a:pt x="4703" y="1231"/>
                    <a:pt x="4713" y="1300"/>
                  </a:cubicBezTo>
                  <a:cubicBezTo>
                    <a:pt x="4731" y="1417"/>
                    <a:pt x="4749" y="1538"/>
                    <a:pt x="4799" y="1644"/>
                  </a:cubicBezTo>
                  <a:cubicBezTo>
                    <a:pt x="4813" y="1672"/>
                    <a:pt x="4828" y="1699"/>
                    <a:pt x="4847" y="1727"/>
                  </a:cubicBezTo>
                  <a:cubicBezTo>
                    <a:pt x="4890" y="1792"/>
                    <a:pt x="4941" y="1846"/>
                    <a:pt x="4995" y="1903"/>
                  </a:cubicBezTo>
                  <a:cubicBezTo>
                    <a:pt x="5003" y="1912"/>
                    <a:pt x="5010" y="1920"/>
                    <a:pt x="5018" y="1928"/>
                  </a:cubicBezTo>
                  <a:cubicBezTo>
                    <a:pt x="5114" y="2031"/>
                    <a:pt x="5210" y="2143"/>
                    <a:pt x="5303" y="2263"/>
                  </a:cubicBezTo>
                  <a:cubicBezTo>
                    <a:pt x="5353" y="2326"/>
                    <a:pt x="5417" y="2411"/>
                    <a:pt x="5474" y="2502"/>
                  </a:cubicBezTo>
                  <a:cubicBezTo>
                    <a:pt x="5532" y="2595"/>
                    <a:pt x="5574" y="2681"/>
                    <a:pt x="5604" y="2766"/>
                  </a:cubicBezTo>
                  <a:cubicBezTo>
                    <a:pt x="5628" y="2834"/>
                    <a:pt x="5645" y="2905"/>
                    <a:pt x="5654" y="2978"/>
                  </a:cubicBezTo>
                  <a:cubicBezTo>
                    <a:pt x="5663" y="3049"/>
                    <a:pt x="5664" y="3122"/>
                    <a:pt x="5658" y="3194"/>
                  </a:cubicBezTo>
                  <a:cubicBezTo>
                    <a:pt x="5652" y="3265"/>
                    <a:pt x="5640" y="3336"/>
                    <a:pt x="5620" y="3404"/>
                  </a:cubicBezTo>
                  <a:cubicBezTo>
                    <a:pt x="5601" y="3472"/>
                    <a:pt x="5575" y="3538"/>
                    <a:pt x="5543" y="3600"/>
                  </a:cubicBezTo>
                  <a:cubicBezTo>
                    <a:pt x="5469" y="3744"/>
                    <a:pt x="5362" y="3873"/>
                    <a:pt x="5258" y="3997"/>
                  </a:cubicBezTo>
                  <a:cubicBezTo>
                    <a:pt x="5187" y="4083"/>
                    <a:pt x="5113" y="4171"/>
                    <a:pt x="5052" y="4263"/>
                  </a:cubicBezTo>
                  <a:cubicBezTo>
                    <a:pt x="5034" y="4290"/>
                    <a:pt x="5018" y="4316"/>
                    <a:pt x="5003" y="4342"/>
                  </a:cubicBezTo>
                  <a:cubicBezTo>
                    <a:pt x="4978" y="4387"/>
                    <a:pt x="4956" y="4434"/>
                    <a:pt x="4934" y="4478"/>
                  </a:cubicBezTo>
                  <a:cubicBezTo>
                    <a:pt x="4915" y="4518"/>
                    <a:pt x="4896" y="4560"/>
                    <a:pt x="4874" y="4599"/>
                  </a:cubicBezTo>
                  <a:cubicBezTo>
                    <a:pt x="4820" y="4696"/>
                    <a:pt x="4748" y="4794"/>
                    <a:pt x="4653" y="4897"/>
                  </a:cubicBezTo>
                  <a:cubicBezTo>
                    <a:pt x="4564" y="4995"/>
                    <a:pt x="4463" y="5088"/>
                    <a:pt x="4377" y="5166"/>
                  </a:cubicBezTo>
                  <a:cubicBezTo>
                    <a:pt x="4192" y="5333"/>
                    <a:pt x="3991" y="5504"/>
                    <a:pt x="3745" y="5704"/>
                  </a:cubicBezTo>
                  <a:cubicBezTo>
                    <a:pt x="3568" y="5849"/>
                    <a:pt x="3392" y="5987"/>
                    <a:pt x="3197" y="6089"/>
                  </a:cubicBezTo>
                  <a:cubicBezTo>
                    <a:pt x="3088" y="6145"/>
                    <a:pt x="2982" y="6184"/>
                    <a:pt x="2881" y="6204"/>
                  </a:cubicBezTo>
                  <a:cubicBezTo>
                    <a:pt x="2830" y="6213"/>
                    <a:pt x="2780" y="6218"/>
                    <a:pt x="2731" y="6218"/>
                  </a:cubicBezTo>
                  <a:cubicBezTo>
                    <a:pt x="2668" y="6218"/>
                    <a:pt x="2607" y="6210"/>
                    <a:pt x="2548" y="6194"/>
                  </a:cubicBezTo>
                  <a:moveTo>
                    <a:pt x="3923" y="642"/>
                  </a:moveTo>
                  <a:cubicBezTo>
                    <a:pt x="3878" y="643"/>
                    <a:pt x="3837" y="644"/>
                    <a:pt x="3796" y="643"/>
                  </a:cubicBezTo>
                  <a:cubicBezTo>
                    <a:pt x="3680" y="639"/>
                    <a:pt x="3583" y="617"/>
                    <a:pt x="3508" y="578"/>
                  </a:cubicBezTo>
                  <a:cubicBezTo>
                    <a:pt x="3412" y="527"/>
                    <a:pt x="3350" y="457"/>
                    <a:pt x="3284" y="382"/>
                  </a:cubicBezTo>
                  <a:cubicBezTo>
                    <a:pt x="3278" y="376"/>
                    <a:pt x="3272" y="369"/>
                    <a:pt x="3266" y="362"/>
                  </a:cubicBezTo>
                  <a:cubicBezTo>
                    <a:pt x="3249" y="343"/>
                    <a:pt x="3233" y="325"/>
                    <a:pt x="3216" y="308"/>
                  </a:cubicBezTo>
                  <a:cubicBezTo>
                    <a:pt x="3142" y="229"/>
                    <a:pt x="3045" y="157"/>
                    <a:pt x="2945" y="103"/>
                  </a:cubicBezTo>
                  <a:cubicBezTo>
                    <a:pt x="2836" y="45"/>
                    <a:pt x="2726" y="10"/>
                    <a:pt x="2628" y="3"/>
                  </a:cubicBezTo>
                  <a:cubicBezTo>
                    <a:pt x="2608" y="1"/>
                    <a:pt x="2589" y="1"/>
                    <a:pt x="2569" y="1"/>
                  </a:cubicBezTo>
                  <a:cubicBezTo>
                    <a:pt x="2390" y="1"/>
                    <a:pt x="2224" y="63"/>
                    <a:pt x="2051" y="196"/>
                  </a:cubicBezTo>
                  <a:cubicBezTo>
                    <a:pt x="2012" y="226"/>
                    <a:pt x="1974" y="258"/>
                    <a:pt x="1934" y="292"/>
                  </a:cubicBezTo>
                  <a:cubicBezTo>
                    <a:pt x="1819" y="389"/>
                    <a:pt x="1702" y="488"/>
                    <a:pt x="1570" y="532"/>
                  </a:cubicBezTo>
                  <a:cubicBezTo>
                    <a:pt x="1542" y="541"/>
                    <a:pt x="1513" y="548"/>
                    <a:pt x="1483" y="553"/>
                  </a:cubicBezTo>
                  <a:cubicBezTo>
                    <a:pt x="1458" y="556"/>
                    <a:pt x="1433" y="559"/>
                    <a:pt x="1408" y="561"/>
                  </a:cubicBezTo>
                  <a:cubicBezTo>
                    <a:pt x="1379" y="563"/>
                    <a:pt x="1348" y="566"/>
                    <a:pt x="1317" y="571"/>
                  </a:cubicBezTo>
                  <a:cubicBezTo>
                    <a:pt x="1230" y="586"/>
                    <a:pt x="1137" y="630"/>
                    <a:pt x="1055" y="695"/>
                  </a:cubicBezTo>
                  <a:cubicBezTo>
                    <a:pt x="986" y="750"/>
                    <a:pt x="926" y="821"/>
                    <a:pt x="872" y="911"/>
                  </a:cubicBezTo>
                  <a:cubicBezTo>
                    <a:pt x="823" y="993"/>
                    <a:pt x="785" y="1081"/>
                    <a:pt x="751" y="1164"/>
                  </a:cubicBezTo>
                  <a:cubicBezTo>
                    <a:pt x="722" y="1235"/>
                    <a:pt x="704" y="1330"/>
                    <a:pt x="685" y="1430"/>
                  </a:cubicBezTo>
                  <a:cubicBezTo>
                    <a:pt x="671" y="1507"/>
                    <a:pt x="656" y="1587"/>
                    <a:pt x="634" y="1662"/>
                  </a:cubicBezTo>
                  <a:cubicBezTo>
                    <a:pt x="610" y="1746"/>
                    <a:pt x="581" y="1811"/>
                    <a:pt x="545" y="1859"/>
                  </a:cubicBezTo>
                  <a:cubicBezTo>
                    <a:pt x="484" y="1942"/>
                    <a:pt x="415" y="2041"/>
                    <a:pt x="360" y="2142"/>
                  </a:cubicBezTo>
                  <a:cubicBezTo>
                    <a:pt x="303" y="2247"/>
                    <a:pt x="267" y="2347"/>
                    <a:pt x="248" y="2447"/>
                  </a:cubicBezTo>
                  <a:cubicBezTo>
                    <a:pt x="244" y="2468"/>
                    <a:pt x="241" y="2486"/>
                    <a:pt x="239" y="2502"/>
                  </a:cubicBezTo>
                  <a:cubicBezTo>
                    <a:pt x="221" y="2618"/>
                    <a:pt x="182" y="2735"/>
                    <a:pt x="140" y="2859"/>
                  </a:cubicBezTo>
                  <a:cubicBezTo>
                    <a:pt x="98" y="2982"/>
                    <a:pt x="55" y="3109"/>
                    <a:pt x="34" y="3238"/>
                  </a:cubicBezTo>
                  <a:cubicBezTo>
                    <a:pt x="7" y="3407"/>
                    <a:pt x="1" y="3590"/>
                    <a:pt x="18" y="3767"/>
                  </a:cubicBezTo>
                  <a:cubicBezTo>
                    <a:pt x="32" y="3920"/>
                    <a:pt x="58" y="4099"/>
                    <a:pt x="136" y="4266"/>
                  </a:cubicBezTo>
                  <a:cubicBezTo>
                    <a:pt x="172" y="4345"/>
                    <a:pt x="220" y="4420"/>
                    <a:pt x="278" y="4488"/>
                  </a:cubicBezTo>
                  <a:cubicBezTo>
                    <a:pt x="376" y="4603"/>
                    <a:pt x="505" y="4705"/>
                    <a:pt x="673" y="4801"/>
                  </a:cubicBezTo>
                  <a:cubicBezTo>
                    <a:pt x="827" y="4889"/>
                    <a:pt x="994" y="4960"/>
                    <a:pt x="1139" y="5019"/>
                  </a:cubicBezTo>
                  <a:cubicBezTo>
                    <a:pt x="1240" y="5061"/>
                    <a:pt x="1347" y="5107"/>
                    <a:pt x="1447" y="5171"/>
                  </a:cubicBezTo>
                  <a:cubicBezTo>
                    <a:pt x="1574" y="5252"/>
                    <a:pt x="1694" y="5365"/>
                    <a:pt x="1824" y="5525"/>
                  </a:cubicBezTo>
                  <a:cubicBezTo>
                    <a:pt x="1863" y="5572"/>
                    <a:pt x="1901" y="5622"/>
                    <a:pt x="1938" y="5670"/>
                  </a:cubicBezTo>
                  <a:cubicBezTo>
                    <a:pt x="1950" y="5686"/>
                    <a:pt x="1963" y="5703"/>
                    <a:pt x="1975" y="5719"/>
                  </a:cubicBezTo>
                  <a:cubicBezTo>
                    <a:pt x="2042" y="5806"/>
                    <a:pt x="2131" y="5916"/>
                    <a:pt x="2232" y="6007"/>
                  </a:cubicBezTo>
                  <a:cubicBezTo>
                    <a:pt x="2337" y="6102"/>
                    <a:pt x="2441" y="6162"/>
                    <a:pt x="2549" y="6193"/>
                  </a:cubicBezTo>
                  <a:cubicBezTo>
                    <a:pt x="2652" y="6222"/>
                    <a:pt x="2764" y="6225"/>
                    <a:pt x="2881" y="6203"/>
                  </a:cubicBezTo>
                  <a:cubicBezTo>
                    <a:pt x="2982" y="6183"/>
                    <a:pt x="3088" y="6145"/>
                    <a:pt x="3197" y="6088"/>
                  </a:cubicBezTo>
                  <a:cubicBezTo>
                    <a:pt x="3392" y="5986"/>
                    <a:pt x="3567" y="5848"/>
                    <a:pt x="3745" y="5704"/>
                  </a:cubicBezTo>
                  <a:cubicBezTo>
                    <a:pt x="3990" y="5503"/>
                    <a:pt x="4191" y="5332"/>
                    <a:pt x="4376" y="5165"/>
                  </a:cubicBezTo>
                  <a:cubicBezTo>
                    <a:pt x="4463" y="5087"/>
                    <a:pt x="4563" y="4994"/>
                    <a:pt x="4653" y="4897"/>
                  </a:cubicBezTo>
                  <a:cubicBezTo>
                    <a:pt x="4748" y="4793"/>
                    <a:pt x="4820" y="4696"/>
                    <a:pt x="4873" y="4599"/>
                  </a:cubicBezTo>
                  <a:cubicBezTo>
                    <a:pt x="4895" y="4559"/>
                    <a:pt x="4915" y="4518"/>
                    <a:pt x="4934" y="4478"/>
                  </a:cubicBezTo>
                  <a:cubicBezTo>
                    <a:pt x="4955" y="4433"/>
                    <a:pt x="4977" y="4387"/>
                    <a:pt x="5002" y="4342"/>
                  </a:cubicBezTo>
                  <a:cubicBezTo>
                    <a:pt x="5017" y="4316"/>
                    <a:pt x="5033" y="4290"/>
                    <a:pt x="5051" y="4263"/>
                  </a:cubicBezTo>
                  <a:cubicBezTo>
                    <a:pt x="5112" y="4171"/>
                    <a:pt x="5186" y="4082"/>
                    <a:pt x="5258" y="3996"/>
                  </a:cubicBezTo>
                  <a:cubicBezTo>
                    <a:pt x="5361" y="3872"/>
                    <a:pt x="5468" y="3744"/>
                    <a:pt x="5542" y="3600"/>
                  </a:cubicBezTo>
                  <a:cubicBezTo>
                    <a:pt x="5574" y="3538"/>
                    <a:pt x="5600" y="3472"/>
                    <a:pt x="5619" y="3404"/>
                  </a:cubicBezTo>
                  <a:cubicBezTo>
                    <a:pt x="5639" y="3335"/>
                    <a:pt x="5652" y="3265"/>
                    <a:pt x="5657" y="3194"/>
                  </a:cubicBezTo>
                  <a:cubicBezTo>
                    <a:pt x="5663" y="3122"/>
                    <a:pt x="5662" y="3049"/>
                    <a:pt x="5653" y="2979"/>
                  </a:cubicBezTo>
                  <a:cubicBezTo>
                    <a:pt x="5644" y="2906"/>
                    <a:pt x="5627" y="2834"/>
                    <a:pt x="5603" y="2766"/>
                  </a:cubicBezTo>
                  <a:cubicBezTo>
                    <a:pt x="5538" y="2579"/>
                    <a:pt x="5420" y="2413"/>
                    <a:pt x="5302" y="2263"/>
                  </a:cubicBezTo>
                  <a:cubicBezTo>
                    <a:pt x="5210" y="2144"/>
                    <a:pt x="5114" y="2031"/>
                    <a:pt x="5017" y="1928"/>
                  </a:cubicBezTo>
                  <a:cubicBezTo>
                    <a:pt x="5010" y="1920"/>
                    <a:pt x="5002" y="1912"/>
                    <a:pt x="4995" y="1904"/>
                  </a:cubicBezTo>
                  <a:cubicBezTo>
                    <a:pt x="4941" y="1847"/>
                    <a:pt x="4889" y="1792"/>
                    <a:pt x="4846" y="1727"/>
                  </a:cubicBezTo>
                  <a:cubicBezTo>
                    <a:pt x="4827" y="1700"/>
                    <a:pt x="4812" y="1672"/>
                    <a:pt x="4798" y="1644"/>
                  </a:cubicBezTo>
                  <a:cubicBezTo>
                    <a:pt x="4748" y="1538"/>
                    <a:pt x="4730" y="1417"/>
                    <a:pt x="4712" y="1300"/>
                  </a:cubicBezTo>
                  <a:cubicBezTo>
                    <a:pt x="4702" y="1231"/>
                    <a:pt x="4691" y="1160"/>
                    <a:pt x="4674" y="1093"/>
                  </a:cubicBezTo>
                  <a:cubicBezTo>
                    <a:pt x="4655" y="1018"/>
                    <a:pt x="4630" y="957"/>
                    <a:pt x="4596" y="906"/>
                  </a:cubicBezTo>
                  <a:cubicBezTo>
                    <a:pt x="4543" y="823"/>
                    <a:pt x="4465" y="758"/>
                    <a:pt x="4366" y="711"/>
                  </a:cubicBezTo>
                  <a:cubicBezTo>
                    <a:pt x="4279" y="671"/>
                    <a:pt x="4176" y="647"/>
                    <a:pt x="4069" y="641"/>
                  </a:cubicBezTo>
                  <a:cubicBezTo>
                    <a:pt x="4051" y="640"/>
                    <a:pt x="4032" y="640"/>
                    <a:pt x="4013" y="640"/>
                  </a:cubicBezTo>
                  <a:cubicBezTo>
                    <a:pt x="3983" y="640"/>
                    <a:pt x="3952" y="641"/>
                    <a:pt x="3923" y="6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1" name="Freeform 58">
              <a:extLst>
                <a:ext uri="{FF2B5EF4-FFF2-40B4-BE49-F238E27FC236}">
                  <a16:creationId xmlns:a16="http://schemas.microsoft.com/office/drawing/2014/main" id="{ADEE70DF-7C75-4BB1-B1D0-01DAAAC79BE2}"/>
                </a:ext>
              </a:extLst>
            </p:cNvPr>
            <p:cNvSpPr>
              <a:spLocks noEditPoints="1"/>
            </p:cNvSpPr>
            <p:nvPr/>
          </p:nvSpPr>
          <p:spPr bwMode="auto">
            <a:xfrm>
              <a:off x="3620" y="-136"/>
              <a:ext cx="4280" cy="4668"/>
            </a:xfrm>
            <a:custGeom>
              <a:avLst/>
              <a:gdLst>
                <a:gd name="T0" fmla="*/ 2247 w 5782"/>
                <a:gd name="T1" fmla="*/ 6066 h 6307"/>
                <a:gd name="T2" fmla="*/ 1954 w 5782"/>
                <a:gd name="T3" fmla="*/ 5732 h 6307"/>
                <a:gd name="T4" fmla="*/ 1456 w 5782"/>
                <a:gd name="T5" fmla="*/ 5230 h 6307"/>
                <a:gd name="T6" fmla="*/ 289 w 5782"/>
                <a:gd name="T7" fmla="*/ 4555 h 6307"/>
                <a:gd name="T8" fmla="*/ 19 w 5782"/>
                <a:gd name="T9" fmla="*/ 3843 h 6307"/>
                <a:gd name="T10" fmla="*/ 133 w 5782"/>
                <a:gd name="T11" fmla="*/ 2923 h 6307"/>
                <a:gd name="T12" fmla="*/ 242 w 5782"/>
                <a:gd name="T13" fmla="*/ 2478 h 6307"/>
                <a:gd name="T14" fmla="*/ 692 w 5782"/>
                <a:gd name="T15" fmla="*/ 1435 h 6307"/>
                <a:gd name="T16" fmla="*/ 1094 w 5782"/>
                <a:gd name="T17" fmla="*/ 708 h 6307"/>
                <a:gd name="T18" fmla="*/ 1448 w 5782"/>
                <a:gd name="T19" fmla="*/ 567 h 6307"/>
                <a:gd name="T20" fmla="*/ 1612 w 5782"/>
                <a:gd name="T21" fmla="*/ 531 h 6307"/>
                <a:gd name="T22" fmla="*/ 2097 w 5782"/>
                <a:gd name="T23" fmla="*/ 191 h 6307"/>
                <a:gd name="T24" fmla="*/ 3285 w 5782"/>
                <a:gd name="T25" fmla="*/ 330 h 6307"/>
                <a:gd name="T26" fmla="*/ 3347 w 5782"/>
                <a:gd name="T27" fmla="*/ 393 h 6307"/>
                <a:gd name="T28" fmla="*/ 3875 w 5782"/>
                <a:gd name="T29" fmla="*/ 648 h 6307"/>
                <a:gd name="T30" fmla="*/ 4002 w 5782"/>
                <a:gd name="T31" fmla="*/ 649 h 6307"/>
                <a:gd name="T32" fmla="*/ 4670 w 5782"/>
                <a:gd name="T33" fmla="*/ 936 h 6307"/>
                <a:gd name="T34" fmla="*/ 4862 w 5782"/>
                <a:gd name="T35" fmla="*/ 1675 h 6307"/>
                <a:gd name="T36" fmla="*/ 5062 w 5782"/>
                <a:gd name="T37" fmla="*/ 1918 h 6307"/>
                <a:gd name="T38" fmla="*/ 5387 w 5782"/>
                <a:gd name="T39" fmla="*/ 2273 h 6307"/>
                <a:gd name="T40" fmla="*/ 5614 w 5782"/>
                <a:gd name="T41" fmla="*/ 3625 h 6307"/>
                <a:gd name="T42" fmla="*/ 5106 w 5782"/>
                <a:gd name="T43" fmla="*/ 4293 h 6307"/>
                <a:gd name="T44" fmla="*/ 4990 w 5782"/>
                <a:gd name="T45" fmla="*/ 4519 h 6307"/>
                <a:gd name="T46" fmla="*/ 4440 w 5782"/>
                <a:gd name="T47" fmla="*/ 5226 h 6307"/>
                <a:gd name="T48" fmla="*/ 3230 w 5782"/>
                <a:gd name="T49" fmla="*/ 6159 h 6307"/>
                <a:gd name="T50" fmla="*/ 2564 w 5782"/>
                <a:gd name="T51" fmla="*/ 6255 h 6307"/>
                <a:gd name="T52" fmla="*/ 3999 w 5782"/>
                <a:gd name="T53" fmla="*/ 656 h 6307"/>
                <a:gd name="T54" fmla="*/ 3585 w 5782"/>
                <a:gd name="T55" fmla="*/ 591 h 6307"/>
                <a:gd name="T56" fmla="*/ 3332 w 5782"/>
                <a:gd name="T57" fmla="*/ 387 h 6307"/>
                <a:gd name="T58" fmla="*/ 2691 w 5782"/>
                <a:gd name="T59" fmla="*/ 31 h 6307"/>
                <a:gd name="T60" fmla="*/ 1957 w 5782"/>
                <a:gd name="T61" fmla="*/ 311 h 6307"/>
                <a:gd name="T62" fmla="*/ 1527 w 5782"/>
                <a:gd name="T63" fmla="*/ 562 h 6307"/>
                <a:gd name="T64" fmla="*/ 1361 w 5782"/>
                <a:gd name="T65" fmla="*/ 588 h 6307"/>
                <a:gd name="T66" fmla="*/ 780 w 5782"/>
                <a:gd name="T67" fmla="*/ 1167 h 6307"/>
                <a:gd name="T68" fmla="*/ 547 w 5782"/>
                <a:gd name="T69" fmla="*/ 1848 h 6307"/>
                <a:gd name="T70" fmla="*/ 240 w 5782"/>
                <a:gd name="T71" fmla="*/ 2538 h 6307"/>
                <a:gd name="T72" fmla="*/ 35 w 5782"/>
                <a:gd name="T73" fmla="*/ 3319 h 6307"/>
                <a:gd name="T74" fmla="*/ 151 w 5782"/>
                <a:gd name="T75" fmla="*/ 4334 h 6307"/>
                <a:gd name="T76" fmla="*/ 1151 w 5782"/>
                <a:gd name="T77" fmla="*/ 5070 h 6307"/>
                <a:gd name="T78" fmla="*/ 1841 w 5782"/>
                <a:gd name="T79" fmla="*/ 5578 h 6307"/>
                <a:gd name="T80" fmla="*/ 1994 w 5782"/>
                <a:gd name="T81" fmla="*/ 5773 h 6307"/>
                <a:gd name="T82" fmla="*/ 3227 w 5782"/>
                <a:gd name="T83" fmla="*/ 6153 h 6307"/>
                <a:gd name="T84" fmla="*/ 4435 w 5782"/>
                <a:gd name="T85" fmla="*/ 5221 h 6307"/>
                <a:gd name="T86" fmla="*/ 4984 w 5782"/>
                <a:gd name="T87" fmla="*/ 4516 h 6307"/>
                <a:gd name="T88" fmla="*/ 5100 w 5782"/>
                <a:gd name="T89" fmla="*/ 4289 h 6307"/>
                <a:gd name="T90" fmla="*/ 5608 w 5782"/>
                <a:gd name="T91" fmla="*/ 3622 h 6307"/>
                <a:gd name="T92" fmla="*/ 5381 w 5782"/>
                <a:gd name="T93" fmla="*/ 2277 h 6307"/>
                <a:gd name="T94" fmla="*/ 5058 w 5782"/>
                <a:gd name="T95" fmla="*/ 1923 h 6307"/>
                <a:gd name="T96" fmla="*/ 4856 w 5782"/>
                <a:gd name="T97" fmla="*/ 1678 h 6307"/>
                <a:gd name="T98" fmla="*/ 4664 w 5782"/>
                <a:gd name="T99" fmla="*/ 939 h 6307"/>
                <a:gd name="T100" fmla="*/ 4031 w 5782"/>
                <a:gd name="T101" fmla="*/ 656 h 6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82" h="6307">
                  <a:moveTo>
                    <a:pt x="2564" y="6255"/>
                  </a:moveTo>
                  <a:cubicBezTo>
                    <a:pt x="2456" y="6223"/>
                    <a:pt x="2352" y="6161"/>
                    <a:pt x="2247" y="6066"/>
                  </a:cubicBezTo>
                  <a:cubicBezTo>
                    <a:pt x="2147" y="5976"/>
                    <a:pt x="2060" y="5869"/>
                    <a:pt x="1988" y="5777"/>
                  </a:cubicBezTo>
                  <a:cubicBezTo>
                    <a:pt x="1977" y="5762"/>
                    <a:pt x="1965" y="5747"/>
                    <a:pt x="1954" y="5732"/>
                  </a:cubicBezTo>
                  <a:cubicBezTo>
                    <a:pt x="1916" y="5683"/>
                    <a:pt x="1876" y="5632"/>
                    <a:pt x="1836" y="5583"/>
                  </a:cubicBezTo>
                  <a:cubicBezTo>
                    <a:pt x="1706" y="5425"/>
                    <a:pt x="1585" y="5312"/>
                    <a:pt x="1456" y="5230"/>
                  </a:cubicBezTo>
                  <a:cubicBezTo>
                    <a:pt x="1364" y="5171"/>
                    <a:pt x="1266" y="5126"/>
                    <a:pt x="1149" y="5077"/>
                  </a:cubicBezTo>
                  <a:cubicBezTo>
                    <a:pt x="866" y="4959"/>
                    <a:pt x="514" y="4812"/>
                    <a:pt x="289" y="4555"/>
                  </a:cubicBezTo>
                  <a:cubicBezTo>
                    <a:pt x="231" y="4488"/>
                    <a:pt x="182" y="4415"/>
                    <a:pt x="144" y="4337"/>
                  </a:cubicBezTo>
                  <a:cubicBezTo>
                    <a:pt x="63" y="4168"/>
                    <a:pt x="34" y="3984"/>
                    <a:pt x="19" y="3843"/>
                  </a:cubicBezTo>
                  <a:cubicBezTo>
                    <a:pt x="0" y="3670"/>
                    <a:pt x="3" y="3488"/>
                    <a:pt x="28" y="3318"/>
                  </a:cubicBezTo>
                  <a:cubicBezTo>
                    <a:pt x="48" y="3184"/>
                    <a:pt x="91" y="3051"/>
                    <a:pt x="133" y="2923"/>
                  </a:cubicBezTo>
                  <a:cubicBezTo>
                    <a:pt x="177" y="2789"/>
                    <a:pt x="218" y="2663"/>
                    <a:pt x="234" y="2537"/>
                  </a:cubicBezTo>
                  <a:cubicBezTo>
                    <a:pt x="236" y="2519"/>
                    <a:pt x="238" y="2500"/>
                    <a:pt x="242" y="2478"/>
                  </a:cubicBezTo>
                  <a:cubicBezTo>
                    <a:pt x="281" y="2231"/>
                    <a:pt x="409" y="2027"/>
                    <a:pt x="542" y="1844"/>
                  </a:cubicBezTo>
                  <a:cubicBezTo>
                    <a:pt x="619" y="1738"/>
                    <a:pt x="656" y="1584"/>
                    <a:pt x="692" y="1435"/>
                  </a:cubicBezTo>
                  <a:cubicBezTo>
                    <a:pt x="716" y="1333"/>
                    <a:pt x="739" y="1237"/>
                    <a:pt x="773" y="1164"/>
                  </a:cubicBezTo>
                  <a:cubicBezTo>
                    <a:pt x="851" y="998"/>
                    <a:pt x="940" y="826"/>
                    <a:pt x="1094" y="708"/>
                  </a:cubicBezTo>
                  <a:cubicBezTo>
                    <a:pt x="1176" y="645"/>
                    <a:pt x="1271" y="600"/>
                    <a:pt x="1360" y="581"/>
                  </a:cubicBezTo>
                  <a:cubicBezTo>
                    <a:pt x="1390" y="575"/>
                    <a:pt x="1420" y="571"/>
                    <a:pt x="1448" y="567"/>
                  </a:cubicBezTo>
                  <a:cubicBezTo>
                    <a:pt x="1474" y="564"/>
                    <a:pt x="1500" y="560"/>
                    <a:pt x="1526" y="555"/>
                  </a:cubicBezTo>
                  <a:cubicBezTo>
                    <a:pt x="1556" y="549"/>
                    <a:pt x="1585" y="541"/>
                    <a:pt x="1612" y="531"/>
                  </a:cubicBezTo>
                  <a:cubicBezTo>
                    <a:pt x="1734" y="486"/>
                    <a:pt x="1845" y="394"/>
                    <a:pt x="1953" y="305"/>
                  </a:cubicBezTo>
                  <a:cubicBezTo>
                    <a:pt x="2000" y="266"/>
                    <a:pt x="2049" y="226"/>
                    <a:pt x="2097" y="191"/>
                  </a:cubicBezTo>
                  <a:cubicBezTo>
                    <a:pt x="2287" y="55"/>
                    <a:pt x="2481" y="0"/>
                    <a:pt x="2692" y="24"/>
                  </a:cubicBezTo>
                  <a:cubicBezTo>
                    <a:pt x="2881" y="45"/>
                    <a:pt x="3114" y="165"/>
                    <a:pt x="3285" y="330"/>
                  </a:cubicBezTo>
                  <a:cubicBezTo>
                    <a:pt x="3302" y="347"/>
                    <a:pt x="3319" y="364"/>
                    <a:pt x="3337" y="382"/>
                  </a:cubicBezTo>
                  <a:cubicBezTo>
                    <a:pt x="3347" y="393"/>
                    <a:pt x="3347" y="393"/>
                    <a:pt x="3347" y="393"/>
                  </a:cubicBezTo>
                  <a:cubicBezTo>
                    <a:pt x="3419" y="466"/>
                    <a:pt x="3487" y="535"/>
                    <a:pt x="3589" y="584"/>
                  </a:cubicBezTo>
                  <a:cubicBezTo>
                    <a:pt x="3664" y="621"/>
                    <a:pt x="3760" y="642"/>
                    <a:pt x="3875" y="648"/>
                  </a:cubicBezTo>
                  <a:cubicBezTo>
                    <a:pt x="3917" y="649"/>
                    <a:pt x="3958" y="649"/>
                    <a:pt x="3999" y="649"/>
                  </a:cubicBezTo>
                  <a:cubicBezTo>
                    <a:pt x="4002" y="649"/>
                    <a:pt x="4002" y="649"/>
                    <a:pt x="4002" y="649"/>
                  </a:cubicBezTo>
                  <a:cubicBezTo>
                    <a:pt x="4052" y="649"/>
                    <a:pt x="4100" y="649"/>
                    <a:pt x="4149" y="653"/>
                  </a:cubicBezTo>
                  <a:cubicBezTo>
                    <a:pt x="4384" y="673"/>
                    <a:pt x="4574" y="776"/>
                    <a:pt x="4670" y="936"/>
                  </a:cubicBezTo>
                  <a:cubicBezTo>
                    <a:pt x="4737" y="1048"/>
                    <a:pt x="4756" y="1185"/>
                    <a:pt x="4774" y="1318"/>
                  </a:cubicBezTo>
                  <a:cubicBezTo>
                    <a:pt x="4790" y="1440"/>
                    <a:pt x="4807" y="1567"/>
                    <a:pt x="4862" y="1675"/>
                  </a:cubicBezTo>
                  <a:cubicBezTo>
                    <a:pt x="4876" y="1702"/>
                    <a:pt x="4893" y="1729"/>
                    <a:pt x="4913" y="1756"/>
                  </a:cubicBezTo>
                  <a:cubicBezTo>
                    <a:pt x="4957" y="1816"/>
                    <a:pt x="5008" y="1865"/>
                    <a:pt x="5062" y="1918"/>
                  </a:cubicBezTo>
                  <a:cubicBezTo>
                    <a:pt x="5072" y="1928"/>
                    <a:pt x="5082" y="1937"/>
                    <a:pt x="5092" y="1947"/>
                  </a:cubicBezTo>
                  <a:cubicBezTo>
                    <a:pt x="5193" y="2045"/>
                    <a:pt x="5292" y="2154"/>
                    <a:pt x="5387" y="2273"/>
                  </a:cubicBezTo>
                  <a:cubicBezTo>
                    <a:pt x="5491" y="2403"/>
                    <a:pt x="5620" y="2578"/>
                    <a:pt x="5688" y="2775"/>
                  </a:cubicBezTo>
                  <a:cubicBezTo>
                    <a:pt x="5782" y="3048"/>
                    <a:pt x="5755" y="3366"/>
                    <a:pt x="5614" y="3625"/>
                  </a:cubicBezTo>
                  <a:cubicBezTo>
                    <a:pt x="5540" y="3762"/>
                    <a:pt x="5435" y="3884"/>
                    <a:pt x="5333" y="4002"/>
                  </a:cubicBezTo>
                  <a:cubicBezTo>
                    <a:pt x="5254" y="4095"/>
                    <a:pt x="5171" y="4191"/>
                    <a:pt x="5106" y="4293"/>
                  </a:cubicBezTo>
                  <a:cubicBezTo>
                    <a:pt x="5088" y="4320"/>
                    <a:pt x="5072" y="4347"/>
                    <a:pt x="5058" y="4374"/>
                  </a:cubicBezTo>
                  <a:cubicBezTo>
                    <a:pt x="5032" y="4422"/>
                    <a:pt x="5011" y="4471"/>
                    <a:pt x="4990" y="4519"/>
                  </a:cubicBezTo>
                  <a:cubicBezTo>
                    <a:pt x="4973" y="4559"/>
                    <a:pt x="4955" y="4600"/>
                    <a:pt x="4935" y="4640"/>
                  </a:cubicBezTo>
                  <a:cubicBezTo>
                    <a:pt x="4823" y="4861"/>
                    <a:pt x="4631" y="5052"/>
                    <a:pt x="4440" y="5226"/>
                  </a:cubicBezTo>
                  <a:cubicBezTo>
                    <a:pt x="4257" y="5392"/>
                    <a:pt x="4058" y="5561"/>
                    <a:pt x="3794" y="5773"/>
                  </a:cubicBezTo>
                  <a:cubicBezTo>
                    <a:pt x="3611" y="5919"/>
                    <a:pt x="3431" y="6058"/>
                    <a:pt x="3230" y="6159"/>
                  </a:cubicBezTo>
                  <a:cubicBezTo>
                    <a:pt x="3065" y="6242"/>
                    <a:pt x="2909" y="6284"/>
                    <a:pt x="2765" y="6284"/>
                  </a:cubicBezTo>
                  <a:cubicBezTo>
                    <a:pt x="2695" y="6284"/>
                    <a:pt x="2628" y="6274"/>
                    <a:pt x="2564" y="6255"/>
                  </a:cubicBezTo>
                  <a:moveTo>
                    <a:pt x="4002" y="656"/>
                  </a:moveTo>
                  <a:cubicBezTo>
                    <a:pt x="3999" y="656"/>
                    <a:pt x="3999" y="656"/>
                    <a:pt x="3999" y="656"/>
                  </a:cubicBezTo>
                  <a:cubicBezTo>
                    <a:pt x="3958" y="656"/>
                    <a:pt x="3917" y="656"/>
                    <a:pt x="3875" y="655"/>
                  </a:cubicBezTo>
                  <a:cubicBezTo>
                    <a:pt x="3759" y="649"/>
                    <a:pt x="3661" y="628"/>
                    <a:pt x="3585" y="591"/>
                  </a:cubicBezTo>
                  <a:cubicBezTo>
                    <a:pt x="3483" y="541"/>
                    <a:pt x="3415" y="471"/>
                    <a:pt x="3342" y="398"/>
                  </a:cubicBezTo>
                  <a:cubicBezTo>
                    <a:pt x="3332" y="387"/>
                    <a:pt x="3332" y="387"/>
                    <a:pt x="3332" y="387"/>
                  </a:cubicBezTo>
                  <a:cubicBezTo>
                    <a:pt x="3314" y="369"/>
                    <a:pt x="3297" y="352"/>
                    <a:pt x="3280" y="335"/>
                  </a:cubicBezTo>
                  <a:cubicBezTo>
                    <a:pt x="3110" y="171"/>
                    <a:pt x="2879" y="52"/>
                    <a:pt x="2691" y="31"/>
                  </a:cubicBezTo>
                  <a:cubicBezTo>
                    <a:pt x="2482" y="7"/>
                    <a:pt x="2290" y="62"/>
                    <a:pt x="2101" y="197"/>
                  </a:cubicBezTo>
                  <a:cubicBezTo>
                    <a:pt x="2053" y="232"/>
                    <a:pt x="2004" y="272"/>
                    <a:pt x="1957" y="311"/>
                  </a:cubicBezTo>
                  <a:cubicBezTo>
                    <a:pt x="1849" y="400"/>
                    <a:pt x="1738" y="492"/>
                    <a:pt x="1614" y="538"/>
                  </a:cubicBezTo>
                  <a:cubicBezTo>
                    <a:pt x="1587" y="548"/>
                    <a:pt x="1557" y="556"/>
                    <a:pt x="1527" y="562"/>
                  </a:cubicBezTo>
                  <a:cubicBezTo>
                    <a:pt x="1501" y="567"/>
                    <a:pt x="1475" y="571"/>
                    <a:pt x="1449" y="574"/>
                  </a:cubicBezTo>
                  <a:cubicBezTo>
                    <a:pt x="1421" y="578"/>
                    <a:pt x="1391" y="582"/>
                    <a:pt x="1361" y="588"/>
                  </a:cubicBezTo>
                  <a:cubicBezTo>
                    <a:pt x="1273" y="606"/>
                    <a:pt x="1180" y="651"/>
                    <a:pt x="1098" y="714"/>
                  </a:cubicBezTo>
                  <a:cubicBezTo>
                    <a:pt x="945" y="831"/>
                    <a:pt x="857" y="1002"/>
                    <a:pt x="780" y="1167"/>
                  </a:cubicBezTo>
                  <a:cubicBezTo>
                    <a:pt x="745" y="1240"/>
                    <a:pt x="723" y="1335"/>
                    <a:pt x="698" y="1437"/>
                  </a:cubicBezTo>
                  <a:cubicBezTo>
                    <a:pt x="663" y="1586"/>
                    <a:pt x="626" y="1741"/>
                    <a:pt x="547" y="1848"/>
                  </a:cubicBezTo>
                  <a:cubicBezTo>
                    <a:pt x="415" y="2031"/>
                    <a:pt x="287" y="2233"/>
                    <a:pt x="249" y="2479"/>
                  </a:cubicBezTo>
                  <a:cubicBezTo>
                    <a:pt x="245" y="2501"/>
                    <a:pt x="243" y="2520"/>
                    <a:pt x="240" y="2538"/>
                  </a:cubicBezTo>
                  <a:cubicBezTo>
                    <a:pt x="225" y="2664"/>
                    <a:pt x="184" y="2791"/>
                    <a:pt x="140" y="2925"/>
                  </a:cubicBezTo>
                  <a:cubicBezTo>
                    <a:pt x="98" y="3053"/>
                    <a:pt x="55" y="3185"/>
                    <a:pt x="35" y="3319"/>
                  </a:cubicBezTo>
                  <a:cubicBezTo>
                    <a:pt x="10" y="3489"/>
                    <a:pt x="7" y="3670"/>
                    <a:pt x="25" y="3842"/>
                  </a:cubicBezTo>
                  <a:cubicBezTo>
                    <a:pt x="41" y="3983"/>
                    <a:pt x="70" y="4166"/>
                    <a:pt x="151" y="4334"/>
                  </a:cubicBezTo>
                  <a:cubicBezTo>
                    <a:pt x="188" y="4411"/>
                    <a:pt x="237" y="4484"/>
                    <a:pt x="295" y="4550"/>
                  </a:cubicBezTo>
                  <a:cubicBezTo>
                    <a:pt x="518" y="4806"/>
                    <a:pt x="869" y="4952"/>
                    <a:pt x="1151" y="5070"/>
                  </a:cubicBezTo>
                  <a:cubicBezTo>
                    <a:pt x="1269" y="5119"/>
                    <a:pt x="1367" y="5164"/>
                    <a:pt x="1459" y="5224"/>
                  </a:cubicBezTo>
                  <a:cubicBezTo>
                    <a:pt x="1589" y="5307"/>
                    <a:pt x="1711" y="5420"/>
                    <a:pt x="1841" y="5578"/>
                  </a:cubicBezTo>
                  <a:cubicBezTo>
                    <a:pt x="1881" y="5627"/>
                    <a:pt x="1921" y="5679"/>
                    <a:pt x="1959" y="5728"/>
                  </a:cubicBezTo>
                  <a:cubicBezTo>
                    <a:pt x="1971" y="5743"/>
                    <a:pt x="1982" y="5758"/>
                    <a:pt x="1994" y="5773"/>
                  </a:cubicBezTo>
                  <a:cubicBezTo>
                    <a:pt x="2154" y="5979"/>
                    <a:pt x="2334" y="6179"/>
                    <a:pt x="2566" y="6249"/>
                  </a:cubicBezTo>
                  <a:cubicBezTo>
                    <a:pt x="2763" y="6307"/>
                    <a:pt x="2985" y="6275"/>
                    <a:pt x="3227" y="6153"/>
                  </a:cubicBezTo>
                  <a:cubicBezTo>
                    <a:pt x="3427" y="6053"/>
                    <a:pt x="3607" y="5913"/>
                    <a:pt x="3789" y="5767"/>
                  </a:cubicBezTo>
                  <a:cubicBezTo>
                    <a:pt x="4054" y="5555"/>
                    <a:pt x="4253" y="5387"/>
                    <a:pt x="4435" y="5221"/>
                  </a:cubicBezTo>
                  <a:cubicBezTo>
                    <a:pt x="4626" y="5047"/>
                    <a:pt x="4817" y="4857"/>
                    <a:pt x="4928" y="4637"/>
                  </a:cubicBezTo>
                  <a:cubicBezTo>
                    <a:pt x="4949" y="4597"/>
                    <a:pt x="4966" y="4556"/>
                    <a:pt x="4984" y="4516"/>
                  </a:cubicBezTo>
                  <a:cubicBezTo>
                    <a:pt x="5004" y="4468"/>
                    <a:pt x="5026" y="4419"/>
                    <a:pt x="5052" y="4370"/>
                  </a:cubicBezTo>
                  <a:cubicBezTo>
                    <a:pt x="5066" y="4344"/>
                    <a:pt x="5082" y="4316"/>
                    <a:pt x="5100" y="4289"/>
                  </a:cubicBezTo>
                  <a:cubicBezTo>
                    <a:pt x="5166" y="4187"/>
                    <a:pt x="5248" y="4091"/>
                    <a:pt x="5328" y="3998"/>
                  </a:cubicBezTo>
                  <a:cubicBezTo>
                    <a:pt x="5429" y="3880"/>
                    <a:pt x="5534" y="3758"/>
                    <a:pt x="5608" y="3622"/>
                  </a:cubicBezTo>
                  <a:cubicBezTo>
                    <a:pt x="5748" y="3364"/>
                    <a:pt x="5775" y="3049"/>
                    <a:pt x="5681" y="2778"/>
                  </a:cubicBezTo>
                  <a:cubicBezTo>
                    <a:pt x="5614" y="2581"/>
                    <a:pt x="5485" y="2407"/>
                    <a:pt x="5381" y="2277"/>
                  </a:cubicBezTo>
                  <a:cubicBezTo>
                    <a:pt x="5286" y="2159"/>
                    <a:pt x="5187" y="2050"/>
                    <a:pt x="5088" y="1952"/>
                  </a:cubicBezTo>
                  <a:cubicBezTo>
                    <a:pt x="5078" y="1942"/>
                    <a:pt x="5068" y="1933"/>
                    <a:pt x="5058" y="1923"/>
                  </a:cubicBezTo>
                  <a:cubicBezTo>
                    <a:pt x="5003" y="1870"/>
                    <a:pt x="4951" y="1820"/>
                    <a:pt x="4907" y="1760"/>
                  </a:cubicBezTo>
                  <a:cubicBezTo>
                    <a:pt x="4887" y="1733"/>
                    <a:pt x="4870" y="1706"/>
                    <a:pt x="4856" y="1678"/>
                  </a:cubicBezTo>
                  <a:cubicBezTo>
                    <a:pt x="4801" y="1569"/>
                    <a:pt x="4784" y="1442"/>
                    <a:pt x="4767" y="1319"/>
                  </a:cubicBezTo>
                  <a:cubicBezTo>
                    <a:pt x="4749" y="1187"/>
                    <a:pt x="4731" y="1050"/>
                    <a:pt x="4664" y="939"/>
                  </a:cubicBezTo>
                  <a:cubicBezTo>
                    <a:pt x="4569" y="782"/>
                    <a:pt x="4381" y="680"/>
                    <a:pt x="4148" y="660"/>
                  </a:cubicBezTo>
                  <a:cubicBezTo>
                    <a:pt x="4109" y="657"/>
                    <a:pt x="4070" y="656"/>
                    <a:pt x="4031" y="656"/>
                  </a:cubicBezTo>
                  <a:cubicBezTo>
                    <a:pt x="4021" y="656"/>
                    <a:pt x="4012" y="656"/>
                    <a:pt x="4002" y="656"/>
                  </a:cubicBezTo>
                </a:path>
              </a:pathLst>
            </a:custGeom>
            <a:grpFill/>
            <a:ln w="6350">
              <a:solidFill>
                <a:srgbClr val="F5A670">
                  <a:alpha val="31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2" name="Freeform 59">
              <a:extLst>
                <a:ext uri="{FF2B5EF4-FFF2-40B4-BE49-F238E27FC236}">
                  <a16:creationId xmlns:a16="http://schemas.microsoft.com/office/drawing/2014/main" id="{9F6CD33B-CD42-40CF-9175-036F0EE6D01A}"/>
                </a:ext>
              </a:extLst>
            </p:cNvPr>
            <p:cNvSpPr>
              <a:spLocks noEditPoints="1"/>
            </p:cNvSpPr>
            <p:nvPr/>
          </p:nvSpPr>
          <p:spPr bwMode="auto">
            <a:xfrm>
              <a:off x="3593" y="-159"/>
              <a:ext cx="4305" cy="4687"/>
            </a:xfrm>
            <a:custGeom>
              <a:avLst/>
              <a:gdLst>
                <a:gd name="T0" fmla="*/ 2001 w 5816"/>
                <a:gd name="T1" fmla="*/ 5811 h 6332"/>
                <a:gd name="T2" fmla="*/ 1668 w 5816"/>
                <a:gd name="T3" fmla="*/ 5425 h 6332"/>
                <a:gd name="T4" fmla="*/ 1138 w 5816"/>
                <a:gd name="T5" fmla="*/ 5101 h 6332"/>
                <a:gd name="T6" fmla="*/ 154 w 5816"/>
                <a:gd name="T7" fmla="*/ 4385 h 6332"/>
                <a:gd name="T8" fmla="*/ 24 w 5816"/>
                <a:gd name="T9" fmla="*/ 3380 h 6332"/>
                <a:gd name="T10" fmla="*/ 238 w 5816"/>
                <a:gd name="T11" fmla="*/ 2491 h 6332"/>
                <a:gd name="T12" fmla="*/ 698 w 5816"/>
                <a:gd name="T13" fmla="*/ 1424 h 6332"/>
                <a:gd name="T14" fmla="*/ 1131 w 5816"/>
                <a:gd name="T15" fmla="*/ 708 h 6332"/>
                <a:gd name="T16" fmla="*/ 1565 w 5816"/>
                <a:gd name="T17" fmla="*/ 545 h 6332"/>
                <a:gd name="T18" fmla="*/ 2142 w 5816"/>
                <a:gd name="T19" fmla="*/ 173 h 6332"/>
                <a:gd name="T20" fmla="*/ 3064 w 5816"/>
                <a:gd name="T21" fmla="*/ 144 h 6332"/>
                <a:gd name="T22" fmla="*/ 3661 w 5816"/>
                <a:gd name="T23" fmla="*/ 578 h 6332"/>
                <a:gd name="T24" fmla="*/ 4076 w 5816"/>
                <a:gd name="T25" fmla="*/ 644 h 6332"/>
                <a:gd name="T26" fmla="*/ 4732 w 5816"/>
                <a:gd name="T27" fmla="*/ 950 h 6332"/>
                <a:gd name="T28" fmla="*/ 4968 w 5816"/>
                <a:gd name="T29" fmla="*/ 1769 h 6332"/>
                <a:gd name="T30" fmla="*/ 5460 w 5816"/>
                <a:gd name="T31" fmla="*/ 2269 h 6332"/>
                <a:gd name="T32" fmla="*/ 5809 w 5816"/>
                <a:gd name="T33" fmla="*/ 2988 h 6332"/>
                <a:gd name="T34" fmla="*/ 5397 w 5816"/>
                <a:gd name="T35" fmla="*/ 3988 h 6332"/>
                <a:gd name="T36" fmla="*/ 5036 w 5816"/>
                <a:gd name="T37" fmla="*/ 4538 h 6332"/>
                <a:gd name="T38" fmla="*/ 4493 w 5816"/>
                <a:gd name="T39" fmla="*/ 5262 h 6332"/>
                <a:gd name="T40" fmla="*/ 2922 w 5816"/>
                <a:gd name="T41" fmla="*/ 6314 h 6332"/>
                <a:gd name="T42" fmla="*/ 2142 w 5816"/>
                <a:gd name="T43" fmla="*/ 174 h 6332"/>
                <a:gd name="T44" fmla="*/ 1565 w 5816"/>
                <a:gd name="T45" fmla="*/ 546 h 6332"/>
                <a:gd name="T46" fmla="*/ 1131 w 5816"/>
                <a:gd name="T47" fmla="*/ 708 h 6332"/>
                <a:gd name="T48" fmla="*/ 699 w 5816"/>
                <a:gd name="T49" fmla="*/ 1424 h 6332"/>
                <a:gd name="T50" fmla="*/ 238 w 5816"/>
                <a:gd name="T51" fmla="*/ 2491 h 6332"/>
                <a:gd name="T52" fmla="*/ 25 w 5816"/>
                <a:gd name="T53" fmla="*/ 3380 h 6332"/>
                <a:gd name="T54" fmla="*/ 155 w 5816"/>
                <a:gd name="T55" fmla="*/ 4385 h 6332"/>
                <a:gd name="T56" fmla="*/ 1139 w 5816"/>
                <a:gd name="T57" fmla="*/ 5101 h 6332"/>
                <a:gd name="T58" fmla="*/ 1669 w 5816"/>
                <a:gd name="T59" fmla="*/ 5425 h 6332"/>
                <a:gd name="T60" fmla="*/ 2002 w 5816"/>
                <a:gd name="T61" fmla="*/ 5811 h 6332"/>
                <a:gd name="T62" fmla="*/ 2922 w 5816"/>
                <a:gd name="T63" fmla="*/ 6313 h 6332"/>
                <a:gd name="T64" fmla="*/ 4493 w 5816"/>
                <a:gd name="T65" fmla="*/ 5262 h 6332"/>
                <a:gd name="T66" fmla="*/ 5035 w 5816"/>
                <a:gd name="T67" fmla="*/ 4537 h 6332"/>
                <a:gd name="T68" fmla="*/ 5396 w 5816"/>
                <a:gd name="T69" fmla="*/ 3988 h 6332"/>
                <a:gd name="T70" fmla="*/ 5808 w 5816"/>
                <a:gd name="T71" fmla="*/ 2989 h 6332"/>
                <a:gd name="T72" fmla="*/ 5460 w 5816"/>
                <a:gd name="T73" fmla="*/ 2269 h 6332"/>
                <a:gd name="T74" fmla="*/ 4968 w 5816"/>
                <a:gd name="T75" fmla="*/ 1770 h 6332"/>
                <a:gd name="T76" fmla="*/ 4732 w 5816"/>
                <a:gd name="T77" fmla="*/ 950 h 6332"/>
                <a:gd name="T78" fmla="*/ 4076 w 5816"/>
                <a:gd name="T79" fmla="*/ 645 h 6332"/>
                <a:gd name="T80" fmla="*/ 3660 w 5816"/>
                <a:gd name="T81" fmla="*/ 579 h 6332"/>
                <a:gd name="T82" fmla="*/ 3064 w 5816"/>
                <a:gd name="T83" fmla="*/ 145 h 6332"/>
                <a:gd name="T84" fmla="*/ 2616 w 5816"/>
                <a:gd name="T85" fmla="*/ 23 h 6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16" h="6332">
                  <a:moveTo>
                    <a:pt x="2577" y="6292"/>
                  </a:moveTo>
                  <a:cubicBezTo>
                    <a:pt x="2469" y="6259"/>
                    <a:pt x="2366" y="6196"/>
                    <a:pt x="2260" y="6100"/>
                  </a:cubicBezTo>
                  <a:cubicBezTo>
                    <a:pt x="2162" y="6011"/>
                    <a:pt x="2074" y="5904"/>
                    <a:pt x="2001" y="5811"/>
                  </a:cubicBezTo>
                  <a:cubicBezTo>
                    <a:pt x="1991" y="5798"/>
                    <a:pt x="1981" y="5785"/>
                    <a:pt x="1971" y="5772"/>
                  </a:cubicBezTo>
                  <a:cubicBezTo>
                    <a:pt x="1931" y="5721"/>
                    <a:pt x="1890" y="5668"/>
                    <a:pt x="1847" y="5617"/>
                  </a:cubicBezTo>
                  <a:cubicBezTo>
                    <a:pt x="1786" y="5544"/>
                    <a:pt x="1727" y="5481"/>
                    <a:pt x="1668" y="5425"/>
                  </a:cubicBezTo>
                  <a:cubicBezTo>
                    <a:pt x="1600" y="5362"/>
                    <a:pt x="1534" y="5309"/>
                    <a:pt x="1464" y="5264"/>
                  </a:cubicBezTo>
                  <a:cubicBezTo>
                    <a:pt x="1363" y="5199"/>
                    <a:pt x="1256" y="5151"/>
                    <a:pt x="1156" y="5109"/>
                  </a:cubicBezTo>
                  <a:cubicBezTo>
                    <a:pt x="1138" y="5101"/>
                    <a:pt x="1138" y="5101"/>
                    <a:pt x="1138" y="5101"/>
                  </a:cubicBezTo>
                  <a:cubicBezTo>
                    <a:pt x="988" y="5038"/>
                    <a:pt x="833" y="4972"/>
                    <a:pt x="688" y="4892"/>
                  </a:cubicBezTo>
                  <a:cubicBezTo>
                    <a:pt x="524" y="4802"/>
                    <a:pt x="397" y="4706"/>
                    <a:pt x="301" y="4599"/>
                  </a:cubicBezTo>
                  <a:cubicBezTo>
                    <a:pt x="243" y="4534"/>
                    <a:pt x="193" y="4462"/>
                    <a:pt x="154" y="4385"/>
                  </a:cubicBezTo>
                  <a:cubicBezTo>
                    <a:pt x="118" y="4314"/>
                    <a:pt x="90" y="4236"/>
                    <a:pt x="67" y="4149"/>
                  </a:cubicBezTo>
                  <a:cubicBezTo>
                    <a:pt x="48" y="4076"/>
                    <a:pt x="33" y="3994"/>
                    <a:pt x="21" y="3900"/>
                  </a:cubicBezTo>
                  <a:cubicBezTo>
                    <a:pt x="0" y="3730"/>
                    <a:pt x="1" y="3551"/>
                    <a:pt x="24" y="3380"/>
                  </a:cubicBezTo>
                  <a:cubicBezTo>
                    <a:pt x="43" y="3240"/>
                    <a:pt x="86" y="3102"/>
                    <a:pt x="129" y="2969"/>
                  </a:cubicBezTo>
                  <a:cubicBezTo>
                    <a:pt x="174" y="2825"/>
                    <a:pt x="217" y="2689"/>
                    <a:pt x="230" y="2554"/>
                  </a:cubicBezTo>
                  <a:cubicBezTo>
                    <a:pt x="232" y="2536"/>
                    <a:pt x="234" y="2516"/>
                    <a:pt x="238" y="2491"/>
                  </a:cubicBezTo>
                  <a:cubicBezTo>
                    <a:pt x="253" y="2373"/>
                    <a:pt x="288" y="2258"/>
                    <a:pt x="343" y="2140"/>
                  </a:cubicBezTo>
                  <a:cubicBezTo>
                    <a:pt x="390" y="2039"/>
                    <a:pt x="454" y="1932"/>
                    <a:pt x="539" y="1815"/>
                  </a:cubicBezTo>
                  <a:cubicBezTo>
                    <a:pt x="614" y="1709"/>
                    <a:pt x="657" y="1564"/>
                    <a:pt x="698" y="1424"/>
                  </a:cubicBezTo>
                  <a:cubicBezTo>
                    <a:pt x="728" y="1321"/>
                    <a:pt x="757" y="1224"/>
                    <a:pt x="797" y="1148"/>
                  </a:cubicBezTo>
                  <a:cubicBezTo>
                    <a:pt x="836" y="1075"/>
                    <a:pt x="882" y="990"/>
                    <a:pt x="937" y="911"/>
                  </a:cubicBezTo>
                  <a:cubicBezTo>
                    <a:pt x="997" y="827"/>
                    <a:pt x="1061" y="760"/>
                    <a:pt x="1131" y="708"/>
                  </a:cubicBezTo>
                  <a:cubicBezTo>
                    <a:pt x="1214" y="646"/>
                    <a:pt x="1309" y="601"/>
                    <a:pt x="1398" y="579"/>
                  </a:cubicBezTo>
                  <a:cubicBezTo>
                    <a:pt x="1427" y="572"/>
                    <a:pt x="1456" y="567"/>
                    <a:pt x="1484" y="562"/>
                  </a:cubicBezTo>
                  <a:cubicBezTo>
                    <a:pt x="1510" y="557"/>
                    <a:pt x="1538" y="552"/>
                    <a:pt x="1565" y="545"/>
                  </a:cubicBezTo>
                  <a:cubicBezTo>
                    <a:pt x="1595" y="538"/>
                    <a:pt x="1624" y="529"/>
                    <a:pt x="1652" y="518"/>
                  </a:cubicBezTo>
                  <a:cubicBezTo>
                    <a:pt x="1766" y="471"/>
                    <a:pt x="1871" y="386"/>
                    <a:pt x="1972" y="304"/>
                  </a:cubicBezTo>
                  <a:cubicBezTo>
                    <a:pt x="2027" y="259"/>
                    <a:pt x="2085" y="212"/>
                    <a:pt x="2142" y="173"/>
                  </a:cubicBezTo>
                  <a:cubicBezTo>
                    <a:pt x="2332" y="46"/>
                    <a:pt x="2530" y="0"/>
                    <a:pt x="2749" y="33"/>
                  </a:cubicBezTo>
                  <a:cubicBezTo>
                    <a:pt x="2800" y="40"/>
                    <a:pt x="2853" y="54"/>
                    <a:pt x="2907" y="74"/>
                  </a:cubicBezTo>
                  <a:cubicBezTo>
                    <a:pt x="2958" y="92"/>
                    <a:pt x="3011" y="116"/>
                    <a:pt x="3064" y="144"/>
                  </a:cubicBezTo>
                  <a:cubicBezTo>
                    <a:pt x="3162" y="197"/>
                    <a:pt x="3259" y="264"/>
                    <a:pt x="3343" y="339"/>
                  </a:cubicBezTo>
                  <a:cubicBezTo>
                    <a:pt x="3360" y="354"/>
                    <a:pt x="3378" y="371"/>
                    <a:pt x="3398" y="389"/>
                  </a:cubicBezTo>
                  <a:cubicBezTo>
                    <a:pt x="3477" y="461"/>
                    <a:pt x="3552" y="530"/>
                    <a:pt x="3661" y="578"/>
                  </a:cubicBezTo>
                  <a:cubicBezTo>
                    <a:pt x="3737" y="613"/>
                    <a:pt x="3832" y="633"/>
                    <a:pt x="3949" y="640"/>
                  </a:cubicBezTo>
                  <a:cubicBezTo>
                    <a:pt x="3987" y="642"/>
                    <a:pt x="4024" y="643"/>
                    <a:pt x="4061" y="644"/>
                  </a:cubicBezTo>
                  <a:cubicBezTo>
                    <a:pt x="4066" y="644"/>
                    <a:pt x="4071" y="644"/>
                    <a:pt x="4076" y="644"/>
                  </a:cubicBezTo>
                  <a:cubicBezTo>
                    <a:pt x="4131" y="645"/>
                    <a:pt x="4177" y="647"/>
                    <a:pt x="4223" y="653"/>
                  </a:cubicBezTo>
                  <a:cubicBezTo>
                    <a:pt x="4330" y="665"/>
                    <a:pt x="4431" y="696"/>
                    <a:pt x="4515" y="742"/>
                  </a:cubicBezTo>
                  <a:cubicBezTo>
                    <a:pt x="4611" y="794"/>
                    <a:pt x="4684" y="864"/>
                    <a:pt x="4732" y="950"/>
                  </a:cubicBezTo>
                  <a:cubicBezTo>
                    <a:pt x="4794" y="1059"/>
                    <a:pt x="4809" y="1192"/>
                    <a:pt x="4824" y="1319"/>
                  </a:cubicBezTo>
                  <a:cubicBezTo>
                    <a:pt x="4839" y="1447"/>
                    <a:pt x="4855" y="1579"/>
                    <a:pt x="4915" y="1690"/>
                  </a:cubicBezTo>
                  <a:cubicBezTo>
                    <a:pt x="4930" y="1717"/>
                    <a:pt x="4947" y="1743"/>
                    <a:pt x="4968" y="1769"/>
                  </a:cubicBezTo>
                  <a:cubicBezTo>
                    <a:pt x="5013" y="1826"/>
                    <a:pt x="5066" y="1871"/>
                    <a:pt x="5121" y="1920"/>
                  </a:cubicBezTo>
                  <a:cubicBezTo>
                    <a:pt x="5133" y="1930"/>
                    <a:pt x="5145" y="1941"/>
                    <a:pt x="5157" y="1952"/>
                  </a:cubicBezTo>
                  <a:cubicBezTo>
                    <a:pt x="5261" y="2044"/>
                    <a:pt x="5363" y="2151"/>
                    <a:pt x="5460" y="2269"/>
                  </a:cubicBezTo>
                  <a:cubicBezTo>
                    <a:pt x="5530" y="2354"/>
                    <a:pt x="5587" y="2431"/>
                    <a:pt x="5633" y="2505"/>
                  </a:cubicBezTo>
                  <a:cubicBezTo>
                    <a:pt x="5690" y="2596"/>
                    <a:pt x="5731" y="2682"/>
                    <a:pt x="5761" y="2768"/>
                  </a:cubicBezTo>
                  <a:cubicBezTo>
                    <a:pt x="5785" y="2839"/>
                    <a:pt x="5801" y="2913"/>
                    <a:pt x="5809" y="2988"/>
                  </a:cubicBezTo>
                  <a:cubicBezTo>
                    <a:pt x="5816" y="3062"/>
                    <a:pt x="5816" y="3137"/>
                    <a:pt x="5808" y="3211"/>
                  </a:cubicBezTo>
                  <a:cubicBezTo>
                    <a:pt x="5793" y="3358"/>
                    <a:pt x="5747" y="3502"/>
                    <a:pt x="5675" y="3628"/>
                  </a:cubicBezTo>
                  <a:cubicBezTo>
                    <a:pt x="5600" y="3759"/>
                    <a:pt x="5497" y="3875"/>
                    <a:pt x="5397" y="3988"/>
                  </a:cubicBezTo>
                  <a:cubicBezTo>
                    <a:pt x="5309" y="4087"/>
                    <a:pt x="5219" y="4190"/>
                    <a:pt x="5149" y="4300"/>
                  </a:cubicBezTo>
                  <a:cubicBezTo>
                    <a:pt x="5132" y="4328"/>
                    <a:pt x="5116" y="4356"/>
                    <a:pt x="5102" y="4384"/>
                  </a:cubicBezTo>
                  <a:cubicBezTo>
                    <a:pt x="5076" y="4435"/>
                    <a:pt x="5056" y="4487"/>
                    <a:pt x="5036" y="4538"/>
                  </a:cubicBezTo>
                  <a:cubicBezTo>
                    <a:pt x="5020" y="4578"/>
                    <a:pt x="5004" y="4619"/>
                    <a:pt x="4985" y="4659"/>
                  </a:cubicBezTo>
                  <a:cubicBezTo>
                    <a:pt x="4936" y="4764"/>
                    <a:pt x="4867" y="4868"/>
                    <a:pt x="4773" y="4979"/>
                  </a:cubicBezTo>
                  <a:cubicBezTo>
                    <a:pt x="4700" y="5065"/>
                    <a:pt x="4613" y="5152"/>
                    <a:pt x="4493" y="5262"/>
                  </a:cubicBezTo>
                  <a:cubicBezTo>
                    <a:pt x="4373" y="5374"/>
                    <a:pt x="4188" y="5537"/>
                    <a:pt x="3833" y="5818"/>
                  </a:cubicBezTo>
                  <a:cubicBezTo>
                    <a:pt x="3646" y="5965"/>
                    <a:pt x="3461" y="6106"/>
                    <a:pt x="3254" y="6206"/>
                  </a:cubicBezTo>
                  <a:cubicBezTo>
                    <a:pt x="3141" y="6261"/>
                    <a:pt x="3029" y="6297"/>
                    <a:pt x="2922" y="6314"/>
                  </a:cubicBezTo>
                  <a:cubicBezTo>
                    <a:pt x="2878" y="6321"/>
                    <a:pt x="2834" y="6324"/>
                    <a:pt x="2792" y="6324"/>
                  </a:cubicBezTo>
                  <a:cubicBezTo>
                    <a:pt x="2717" y="6324"/>
                    <a:pt x="2645" y="6314"/>
                    <a:pt x="2577" y="6292"/>
                  </a:cubicBezTo>
                  <a:moveTo>
                    <a:pt x="2142" y="174"/>
                  </a:moveTo>
                  <a:cubicBezTo>
                    <a:pt x="2085" y="213"/>
                    <a:pt x="2028" y="259"/>
                    <a:pt x="1972" y="304"/>
                  </a:cubicBezTo>
                  <a:cubicBezTo>
                    <a:pt x="1871" y="387"/>
                    <a:pt x="1766" y="472"/>
                    <a:pt x="1652" y="518"/>
                  </a:cubicBezTo>
                  <a:cubicBezTo>
                    <a:pt x="1624" y="530"/>
                    <a:pt x="1595" y="539"/>
                    <a:pt x="1565" y="546"/>
                  </a:cubicBezTo>
                  <a:cubicBezTo>
                    <a:pt x="1538" y="553"/>
                    <a:pt x="1510" y="558"/>
                    <a:pt x="1484" y="563"/>
                  </a:cubicBezTo>
                  <a:cubicBezTo>
                    <a:pt x="1456" y="568"/>
                    <a:pt x="1427" y="573"/>
                    <a:pt x="1398" y="580"/>
                  </a:cubicBezTo>
                  <a:cubicBezTo>
                    <a:pt x="1309" y="601"/>
                    <a:pt x="1214" y="647"/>
                    <a:pt x="1131" y="708"/>
                  </a:cubicBezTo>
                  <a:cubicBezTo>
                    <a:pt x="1061" y="761"/>
                    <a:pt x="998" y="827"/>
                    <a:pt x="938" y="912"/>
                  </a:cubicBezTo>
                  <a:cubicBezTo>
                    <a:pt x="882" y="990"/>
                    <a:pt x="836" y="1075"/>
                    <a:pt x="798" y="1148"/>
                  </a:cubicBezTo>
                  <a:cubicBezTo>
                    <a:pt x="758" y="1224"/>
                    <a:pt x="729" y="1321"/>
                    <a:pt x="699" y="1424"/>
                  </a:cubicBezTo>
                  <a:cubicBezTo>
                    <a:pt x="658" y="1565"/>
                    <a:pt x="615" y="1709"/>
                    <a:pt x="539" y="1815"/>
                  </a:cubicBezTo>
                  <a:cubicBezTo>
                    <a:pt x="455" y="1933"/>
                    <a:pt x="391" y="2039"/>
                    <a:pt x="343" y="2140"/>
                  </a:cubicBezTo>
                  <a:cubicBezTo>
                    <a:pt x="288" y="2258"/>
                    <a:pt x="254" y="2373"/>
                    <a:pt x="238" y="2491"/>
                  </a:cubicBezTo>
                  <a:cubicBezTo>
                    <a:pt x="235" y="2516"/>
                    <a:pt x="233" y="2536"/>
                    <a:pt x="231" y="2554"/>
                  </a:cubicBezTo>
                  <a:cubicBezTo>
                    <a:pt x="218" y="2690"/>
                    <a:pt x="175" y="2825"/>
                    <a:pt x="129" y="2969"/>
                  </a:cubicBezTo>
                  <a:cubicBezTo>
                    <a:pt x="87" y="3102"/>
                    <a:pt x="43" y="3240"/>
                    <a:pt x="25" y="3380"/>
                  </a:cubicBezTo>
                  <a:cubicBezTo>
                    <a:pt x="2" y="3551"/>
                    <a:pt x="1" y="3730"/>
                    <a:pt x="22" y="3899"/>
                  </a:cubicBezTo>
                  <a:cubicBezTo>
                    <a:pt x="34" y="3994"/>
                    <a:pt x="49" y="4076"/>
                    <a:pt x="68" y="4148"/>
                  </a:cubicBezTo>
                  <a:cubicBezTo>
                    <a:pt x="90" y="4236"/>
                    <a:pt x="119" y="4314"/>
                    <a:pt x="155" y="4385"/>
                  </a:cubicBezTo>
                  <a:cubicBezTo>
                    <a:pt x="194" y="4461"/>
                    <a:pt x="243" y="4533"/>
                    <a:pt x="301" y="4598"/>
                  </a:cubicBezTo>
                  <a:cubicBezTo>
                    <a:pt x="398" y="4706"/>
                    <a:pt x="524" y="4802"/>
                    <a:pt x="688" y="4892"/>
                  </a:cubicBezTo>
                  <a:cubicBezTo>
                    <a:pt x="833" y="4971"/>
                    <a:pt x="988" y="5037"/>
                    <a:pt x="1139" y="5101"/>
                  </a:cubicBezTo>
                  <a:cubicBezTo>
                    <a:pt x="1156" y="5108"/>
                    <a:pt x="1156" y="5108"/>
                    <a:pt x="1156" y="5108"/>
                  </a:cubicBezTo>
                  <a:cubicBezTo>
                    <a:pt x="1256" y="5150"/>
                    <a:pt x="1363" y="5198"/>
                    <a:pt x="1464" y="5263"/>
                  </a:cubicBezTo>
                  <a:cubicBezTo>
                    <a:pt x="1534" y="5308"/>
                    <a:pt x="1601" y="5361"/>
                    <a:pt x="1669" y="5425"/>
                  </a:cubicBezTo>
                  <a:cubicBezTo>
                    <a:pt x="1728" y="5480"/>
                    <a:pt x="1787" y="5543"/>
                    <a:pt x="1848" y="5617"/>
                  </a:cubicBezTo>
                  <a:cubicBezTo>
                    <a:pt x="1890" y="5667"/>
                    <a:pt x="1932" y="5720"/>
                    <a:pt x="1972" y="5772"/>
                  </a:cubicBezTo>
                  <a:cubicBezTo>
                    <a:pt x="1982" y="5785"/>
                    <a:pt x="1992" y="5798"/>
                    <a:pt x="2002" y="5811"/>
                  </a:cubicBezTo>
                  <a:cubicBezTo>
                    <a:pt x="2075" y="5903"/>
                    <a:pt x="2162" y="6010"/>
                    <a:pt x="2261" y="6100"/>
                  </a:cubicBezTo>
                  <a:cubicBezTo>
                    <a:pt x="2366" y="6195"/>
                    <a:pt x="2470" y="6258"/>
                    <a:pt x="2577" y="6292"/>
                  </a:cubicBezTo>
                  <a:cubicBezTo>
                    <a:pt x="2684" y="6325"/>
                    <a:pt x="2800" y="6332"/>
                    <a:pt x="2922" y="6313"/>
                  </a:cubicBezTo>
                  <a:cubicBezTo>
                    <a:pt x="3029" y="6297"/>
                    <a:pt x="3141" y="6260"/>
                    <a:pt x="3254" y="6205"/>
                  </a:cubicBezTo>
                  <a:cubicBezTo>
                    <a:pt x="3460" y="6105"/>
                    <a:pt x="3646" y="5965"/>
                    <a:pt x="3833" y="5817"/>
                  </a:cubicBezTo>
                  <a:cubicBezTo>
                    <a:pt x="4019" y="5670"/>
                    <a:pt x="4263" y="5474"/>
                    <a:pt x="4493" y="5262"/>
                  </a:cubicBezTo>
                  <a:cubicBezTo>
                    <a:pt x="4613" y="5152"/>
                    <a:pt x="4699" y="5064"/>
                    <a:pt x="4773" y="4978"/>
                  </a:cubicBezTo>
                  <a:cubicBezTo>
                    <a:pt x="4866" y="4868"/>
                    <a:pt x="4936" y="4764"/>
                    <a:pt x="4984" y="4659"/>
                  </a:cubicBezTo>
                  <a:cubicBezTo>
                    <a:pt x="5003" y="4619"/>
                    <a:pt x="5019" y="4577"/>
                    <a:pt x="5035" y="4537"/>
                  </a:cubicBezTo>
                  <a:cubicBezTo>
                    <a:pt x="5055" y="4487"/>
                    <a:pt x="5075" y="4434"/>
                    <a:pt x="5101" y="4383"/>
                  </a:cubicBezTo>
                  <a:cubicBezTo>
                    <a:pt x="5115" y="4356"/>
                    <a:pt x="5131" y="4328"/>
                    <a:pt x="5149" y="4300"/>
                  </a:cubicBezTo>
                  <a:cubicBezTo>
                    <a:pt x="5218" y="4189"/>
                    <a:pt x="5309" y="4087"/>
                    <a:pt x="5396" y="3988"/>
                  </a:cubicBezTo>
                  <a:cubicBezTo>
                    <a:pt x="5496" y="3875"/>
                    <a:pt x="5600" y="3758"/>
                    <a:pt x="5674" y="3627"/>
                  </a:cubicBezTo>
                  <a:cubicBezTo>
                    <a:pt x="5746" y="3502"/>
                    <a:pt x="5792" y="3358"/>
                    <a:pt x="5808" y="3211"/>
                  </a:cubicBezTo>
                  <a:cubicBezTo>
                    <a:pt x="5815" y="3137"/>
                    <a:pt x="5816" y="3062"/>
                    <a:pt x="5808" y="2989"/>
                  </a:cubicBezTo>
                  <a:cubicBezTo>
                    <a:pt x="5800" y="2913"/>
                    <a:pt x="5784" y="2839"/>
                    <a:pt x="5760" y="2769"/>
                  </a:cubicBezTo>
                  <a:cubicBezTo>
                    <a:pt x="5731" y="2682"/>
                    <a:pt x="5689" y="2596"/>
                    <a:pt x="5633" y="2506"/>
                  </a:cubicBezTo>
                  <a:cubicBezTo>
                    <a:pt x="5586" y="2431"/>
                    <a:pt x="5530" y="2354"/>
                    <a:pt x="5460" y="2269"/>
                  </a:cubicBezTo>
                  <a:cubicBezTo>
                    <a:pt x="5363" y="2151"/>
                    <a:pt x="5261" y="2045"/>
                    <a:pt x="5157" y="1952"/>
                  </a:cubicBezTo>
                  <a:cubicBezTo>
                    <a:pt x="5145" y="1942"/>
                    <a:pt x="5132" y="1931"/>
                    <a:pt x="5120" y="1920"/>
                  </a:cubicBezTo>
                  <a:cubicBezTo>
                    <a:pt x="5065" y="1872"/>
                    <a:pt x="5013" y="1826"/>
                    <a:pt x="4968" y="1770"/>
                  </a:cubicBezTo>
                  <a:cubicBezTo>
                    <a:pt x="4947" y="1744"/>
                    <a:pt x="4929" y="1718"/>
                    <a:pt x="4914" y="1690"/>
                  </a:cubicBezTo>
                  <a:cubicBezTo>
                    <a:pt x="4854" y="1579"/>
                    <a:pt x="4838" y="1447"/>
                    <a:pt x="4823" y="1320"/>
                  </a:cubicBezTo>
                  <a:cubicBezTo>
                    <a:pt x="4808" y="1192"/>
                    <a:pt x="4793" y="1060"/>
                    <a:pt x="4732" y="950"/>
                  </a:cubicBezTo>
                  <a:cubicBezTo>
                    <a:pt x="4684" y="864"/>
                    <a:pt x="4611" y="795"/>
                    <a:pt x="4515" y="742"/>
                  </a:cubicBezTo>
                  <a:cubicBezTo>
                    <a:pt x="4431" y="697"/>
                    <a:pt x="4330" y="666"/>
                    <a:pt x="4223" y="654"/>
                  </a:cubicBezTo>
                  <a:cubicBezTo>
                    <a:pt x="4177" y="648"/>
                    <a:pt x="4131" y="646"/>
                    <a:pt x="4076" y="645"/>
                  </a:cubicBezTo>
                  <a:cubicBezTo>
                    <a:pt x="4071" y="645"/>
                    <a:pt x="4066" y="645"/>
                    <a:pt x="4061" y="645"/>
                  </a:cubicBezTo>
                  <a:cubicBezTo>
                    <a:pt x="4024" y="644"/>
                    <a:pt x="3987" y="643"/>
                    <a:pt x="3949" y="641"/>
                  </a:cubicBezTo>
                  <a:cubicBezTo>
                    <a:pt x="3831" y="634"/>
                    <a:pt x="3737" y="613"/>
                    <a:pt x="3660" y="579"/>
                  </a:cubicBezTo>
                  <a:cubicBezTo>
                    <a:pt x="3552" y="530"/>
                    <a:pt x="3477" y="462"/>
                    <a:pt x="3397" y="389"/>
                  </a:cubicBezTo>
                  <a:cubicBezTo>
                    <a:pt x="3378" y="371"/>
                    <a:pt x="3360" y="355"/>
                    <a:pt x="3342" y="339"/>
                  </a:cubicBezTo>
                  <a:cubicBezTo>
                    <a:pt x="3258" y="265"/>
                    <a:pt x="3162" y="197"/>
                    <a:pt x="3064" y="145"/>
                  </a:cubicBezTo>
                  <a:cubicBezTo>
                    <a:pt x="3011" y="116"/>
                    <a:pt x="2958" y="93"/>
                    <a:pt x="2907" y="74"/>
                  </a:cubicBezTo>
                  <a:cubicBezTo>
                    <a:pt x="2852" y="55"/>
                    <a:pt x="2799" y="41"/>
                    <a:pt x="2749" y="33"/>
                  </a:cubicBezTo>
                  <a:cubicBezTo>
                    <a:pt x="2704" y="27"/>
                    <a:pt x="2660" y="23"/>
                    <a:pt x="2616" y="23"/>
                  </a:cubicBezTo>
                  <a:cubicBezTo>
                    <a:pt x="2449" y="23"/>
                    <a:pt x="2293" y="73"/>
                    <a:pt x="2142" y="17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3" name="Freeform 60">
              <a:extLst>
                <a:ext uri="{FF2B5EF4-FFF2-40B4-BE49-F238E27FC236}">
                  <a16:creationId xmlns:a16="http://schemas.microsoft.com/office/drawing/2014/main" id="{909C7F5C-B42B-425E-AECE-7313EE7179E4}"/>
                </a:ext>
              </a:extLst>
            </p:cNvPr>
            <p:cNvSpPr>
              <a:spLocks noEditPoints="1"/>
            </p:cNvSpPr>
            <p:nvPr/>
          </p:nvSpPr>
          <p:spPr bwMode="auto">
            <a:xfrm>
              <a:off x="3562" y="-168"/>
              <a:ext cx="4364" cy="4706"/>
            </a:xfrm>
            <a:custGeom>
              <a:avLst/>
              <a:gdLst>
                <a:gd name="T0" fmla="*/ 2016 w 5895"/>
                <a:gd name="T1" fmla="*/ 5830 h 6359"/>
                <a:gd name="T2" fmla="*/ 1474 w 5895"/>
                <a:gd name="T3" fmla="*/ 5284 h 6359"/>
                <a:gd name="T4" fmla="*/ 683 w 5895"/>
                <a:gd name="T5" fmla="*/ 4904 h 6359"/>
                <a:gd name="T6" fmla="*/ 75 w 5895"/>
                <a:gd name="T7" fmla="*/ 4186 h 6359"/>
                <a:gd name="T8" fmla="*/ 125 w 5895"/>
                <a:gd name="T9" fmla="*/ 2996 h 6359"/>
                <a:gd name="T10" fmla="*/ 336 w 5895"/>
                <a:gd name="T11" fmla="*/ 2113 h 6359"/>
                <a:gd name="T12" fmla="*/ 822 w 5895"/>
                <a:gd name="T13" fmla="*/ 1114 h 6359"/>
                <a:gd name="T14" fmla="*/ 1440 w 5895"/>
                <a:gd name="T15" fmla="*/ 557 h 6359"/>
                <a:gd name="T16" fmla="*/ 1694 w 5895"/>
                <a:gd name="T17" fmla="*/ 485 h 6359"/>
                <a:gd name="T18" fmla="*/ 2490 w 5895"/>
                <a:gd name="T19" fmla="*/ 18 h 6359"/>
                <a:gd name="T20" fmla="*/ 3407 w 5895"/>
                <a:gd name="T21" fmla="*/ 328 h 6359"/>
                <a:gd name="T22" fmla="*/ 3738 w 5895"/>
                <a:gd name="T23" fmla="*/ 553 h 6359"/>
                <a:gd name="T24" fmla="*/ 4154 w 5895"/>
                <a:gd name="T25" fmla="*/ 620 h 6359"/>
                <a:gd name="T26" fmla="*/ 4802 w 5895"/>
                <a:gd name="T27" fmla="*/ 946 h 6359"/>
                <a:gd name="T28" fmla="*/ 5031 w 5895"/>
                <a:gd name="T29" fmla="*/ 1764 h 6359"/>
                <a:gd name="T30" fmla="*/ 5540 w 5895"/>
                <a:gd name="T31" fmla="*/ 2245 h 6359"/>
                <a:gd name="T32" fmla="*/ 5888 w 5895"/>
                <a:gd name="T33" fmla="*/ 2967 h 6359"/>
                <a:gd name="T34" fmla="*/ 5465 w 5895"/>
                <a:gd name="T35" fmla="*/ 3963 h 6359"/>
                <a:gd name="T36" fmla="*/ 5089 w 5895"/>
                <a:gd name="T37" fmla="*/ 4540 h 6359"/>
                <a:gd name="T38" fmla="*/ 4553 w 5895"/>
                <a:gd name="T39" fmla="*/ 5285 h 6359"/>
                <a:gd name="T40" fmla="*/ 2944 w 5895"/>
                <a:gd name="T41" fmla="*/ 6343 h 6359"/>
                <a:gd name="T42" fmla="*/ 2490 w 5895"/>
                <a:gd name="T43" fmla="*/ 19 h 6359"/>
                <a:gd name="T44" fmla="*/ 1695 w 5895"/>
                <a:gd name="T45" fmla="*/ 485 h 6359"/>
                <a:gd name="T46" fmla="*/ 1440 w 5895"/>
                <a:gd name="T47" fmla="*/ 558 h 6359"/>
                <a:gd name="T48" fmla="*/ 823 w 5895"/>
                <a:gd name="T49" fmla="*/ 1114 h 6359"/>
                <a:gd name="T50" fmla="*/ 337 w 5895"/>
                <a:gd name="T51" fmla="*/ 2113 h 6359"/>
                <a:gd name="T52" fmla="*/ 126 w 5895"/>
                <a:gd name="T53" fmla="*/ 2996 h 6359"/>
                <a:gd name="T54" fmla="*/ 75 w 5895"/>
                <a:gd name="T55" fmla="*/ 4185 h 6359"/>
                <a:gd name="T56" fmla="*/ 683 w 5895"/>
                <a:gd name="T57" fmla="*/ 4903 h 6359"/>
                <a:gd name="T58" fmla="*/ 1474 w 5895"/>
                <a:gd name="T59" fmla="*/ 5283 h 6359"/>
                <a:gd name="T60" fmla="*/ 2017 w 5895"/>
                <a:gd name="T61" fmla="*/ 5830 h 6359"/>
                <a:gd name="T62" fmla="*/ 2944 w 5895"/>
                <a:gd name="T63" fmla="*/ 6342 h 6359"/>
                <a:gd name="T64" fmla="*/ 4553 w 5895"/>
                <a:gd name="T65" fmla="*/ 5284 h 6359"/>
                <a:gd name="T66" fmla="*/ 5088 w 5895"/>
                <a:gd name="T67" fmla="*/ 4540 h 6359"/>
                <a:gd name="T68" fmla="*/ 5464 w 5895"/>
                <a:gd name="T69" fmla="*/ 3963 h 6359"/>
                <a:gd name="T70" fmla="*/ 5887 w 5895"/>
                <a:gd name="T71" fmla="*/ 2967 h 6359"/>
                <a:gd name="T72" fmla="*/ 5540 w 5895"/>
                <a:gd name="T73" fmla="*/ 2246 h 6359"/>
                <a:gd name="T74" fmla="*/ 5030 w 5895"/>
                <a:gd name="T75" fmla="*/ 1765 h 6359"/>
                <a:gd name="T76" fmla="*/ 4801 w 5895"/>
                <a:gd name="T77" fmla="*/ 946 h 6359"/>
                <a:gd name="T78" fmla="*/ 4154 w 5895"/>
                <a:gd name="T79" fmla="*/ 620 h 6359"/>
                <a:gd name="T80" fmla="*/ 3738 w 5895"/>
                <a:gd name="T81" fmla="*/ 553 h 6359"/>
                <a:gd name="T82" fmla="*/ 3407 w 5895"/>
                <a:gd name="T83" fmla="*/ 329 h 6359"/>
                <a:gd name="T84" fmla="*/ 2636 w 5895"/>
                <a:gd name="T85" fmla="*/ 6 h 6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95" h="6359">
                  <a:moveTo>
                    <a:pt x="2593" y="6315"/>
                  </a:moveTo>
                  <a:cubicBezTo>
                    <a:pt x="2485" y="6280"/>
                    <a:pt x="2381" y="6216"/>
                    <a:pt x="2276" y="6120"/>
                  </a:cubicBezTo>
                  <a:cubicBezTo>
                    <a:pt x="2179" y="6032"/>
                    <a:pt x="2094" y="5929"/>
                    <a:pt x="2016" y="5830"/>
                  </a:cubicBezTo>
                  <a:cubicBezTo>
                    <a:pt x="2007" y="5819"/>
                    <a:pt x="1999" y="5808"/>
                    <a:pt x="1990" y="5797"/>
                  </a:cubicBezTo>
                  <a:cubicBezTo>
                    <a:pt x="1948" y="5744"/>
                    <a:pt x="1905" y="5689"/>
                    <a:pt x="1861" y="5637"/>
                  </a:cubicBezTo>
                  <a:cubicBezTo>
                    <a:pt x="1732" y="5485"/>
                    <a:pt x="1605" y="5369"/>
                    <a:pt x="1474" y="5284"/>
                  </a:cubicBezTo>
                  <a:cubicBezTo>
                    <a:pt x="1369" y="5217"/>
                    <a:pt x="1259" y="5167"/>
                    <a:pt x="1166" y="5127"/>
                  </a:cubicBezTo>
                  <a:cubicBezTo>
                    <a:pt x="1147" y="5119"/>
                    <a:pt x="1129" y="5111"/>
                    <a:pt x="1110" y="5103"/>
                  </a:cubicBezTo>
                  <a:cubicBezTo>
                    <a:pt x="968" y="5042"/>
                    <a:pt x="820" y="4979"/>
                    <a:pt x="683" y="4904"/>
                  </a:cubicBezTo>
                  <a:cubicBezTo>
                    <a:pt x="528" y="4819"/>
                    <a:pt x="407" y="4728"/>
                    <a:pt x="314" y="4628"/>
                  </a:cubicBezTo>
                  <a:cubicBezTo>
                    <a:pt x="255" y="4564"/>
                    <a:pt x="205" y="4494"/>
                    <a:pt x="166" y="4418"/>
                  </a:cubicBezTo>
                  <a:cubicBezTo>
                    <a:pt x="128" y="4348"/>
                    <a:pt x="99" y="4272"/>
                    <a:pt x="75" y="4186"/>
                  </a:cubicBezTo>
                  <a:cubicBezTo>
                    <a:pt x="54" y="4113"/>
                    <a:pt x="38" y="4032"/>
                    <a:pt x="25" y="3940"/>
                  </a:cubicBezTo>
                  <a:cubicBezTo>
                    <a:pt x="2" y="3774"/>
                    <a:pt x="0" y="3595"/>
                    <a:pt x="21" y="3424"/>
                  </a:cubicBezTo>
                  <a:cubicBezTo>
                    <a:pt x="38" y="3279"/>
                    <a:pt x="83" y="3135"/>
                    <a:pt x="125" y="2996"/>
                  </a:cubicBezTo>
                  <a:cubicBezTo>
                    <a:pt x="173" y="2843"/>
                    <a:pt x="217" y="2698"/>
                    <a:pt x="228" y="2554"/>
                  </a:cubicBezTo>
                  <a:cubicBezTo>
                    <a:pt x="229" y="2534"/>
                    <a:pt x="231" y="2513"/>
                    <a:pt x="234" y="2487"/>
                  </a:cubicBezTo>
                  <a:cubicBezTo>
                    <a:pt x="248" y="2360"/>
                    <a:pt x="282" y="2238"/>
                    <a:pt x="336" y="2113"/>
                  </a:cubicBezTo>
                  <a:cubicBezTo>
                    <a:pt x="385" y="2001"/>
                    <a:pt x="450" y="1888"/>
                    <a:pt x="537" y="1766"/>
                  </a:cubicBezTo>
                  <a:cubicBezTo>
                    <a:pt x="610" y="1663"/>
                    <a:pt x="658" y="1528"/>
                    <a:pt x="703" y="1397"/>
                  </a:cubicBezTo>
                  <a:cubicBezTo>
                    <a:pt x="740" y="1292"/>
                    <a:pt x="775" y="1192"/>
                    <a:pt x="822" y="1114"/>
                  </a:cubicBezTo>
                  <a:cubicBezTo>
                    <a:pt x="864" y="1043"/>
                    <a:pt x="913" y="961"/>
                    <a:pt x="972" y="885"/>
                  </a:cubicBezTo>
                  <a:cubicBezTo>
                    <a:pt x="1035" y="804"/>
                    <a:pt x="1100" y="739"/>
                    <a:pt x="1170" y="688"/>
                  </a:cubicBezTo>
                  <a:cubicBezTo>
                    <a:pt x="1255" y="628"/>
                    <a:pt x="1348" y="582"/>
                    <a:pt x="1440" y="557"/>
                  </a:cubicBezTo>
                  <a:cubicBezTo>
                    <a:pt x="1467" y="549"/>
                    <a:pt x="1495" y="543"/>
                    <a:pt x="1521" y="537"/>
                  </a:cubicBezTo>
                  <a:cubicBezTo>
                    <a:pt x="1550" y="531"/>
                    <a:pt x="1579" y="524"/>
                    <a:pt x="1608" y="516"/>
                  </a:cubicBezTo>
                  <a:cubicBezTo>
                    <a:pt x="1638" y="507"/>
                    <a:pt x="1667" y="497"/>
                    <a:pt x="1694" y="485"/>
                  </a:cubicBezTo>
                  <a:cubicBezTo>
                    <a:pt x="1800" y="437"/>
                    <a:pt x="1899" y="358"/>
                    <a:pt x="1994" y="282"/>
                  </a:cubicBezTo>
                  <a:cubicBezTo>
                    <a:pt x="2057" y="231"/>
                    <a:pt x="2123" y="178"/>
                    <a:pt x="2189" y="136"/>
                  </a:cubicBezTo>
                  <a:cubicBezTo>
                    <a:pt x="2284" y="76"/>
                    <a:pt x="2386" y="37"/>
                    <a:pt x="2490" y="18"/>
                  </a:cubicBezTo>
                  <a:cubicBezTo>
                    <a:pt x="2592" y="0"/>
                    <a:pt x="2700" y="1"/>
                    <a:pt x="2812" y="22"/>
                  </a:cubicBezTo>
                  <a:cubicBezTo>
                    <a:pt x="2909" y="40"/>
                    <a:pt x="3014" y="79"/>
                    <a:pt x="3125" y="139"/>
                  </a:cubicBezTo>
                  <a:cubicBezTo>
                    <a:pt x="3221" y="190"/>
                    <a:pt x="3318" y="256"/>
                    <a:pt x="3407" y="328"/>
                  </a:cubicBezTo>
                  <a:cubicBezTo>
                    <a:pt x="3420" y="339"/>
                    <a:pt x="3432" y="349"/>
                    <a:pt x="3444" y="359"/>
                  </a:cubicBezTo>
                  <a:cubicBezTo>
                    <a:pt x="3451" y="364"/>
                    <a:pt x="3458" y="370"/>
                    <a:pt x="3465" y="376"/>
                  </a:cubicBezTo>
                  <a:cubicBezTo>
                    <a:pt x="3550" y="446"/>
                    <a:pt x="3629" y="508"/>
                    <a:pt x="3738" y="553"/>
                  </a:cubicBezTo>
                  <a:cubicBezTo>
                    <a:pt x="3815" y="584"/>
                    <a:pt x="3909" y="604"/>
                    <a:pt x="4028" y="613"/>
                  </a:cubicBezTo>
                  <a:cubicBezTo>
                    <a:pt x="4060" y="615"/>
                    <a:pt x="4093" y="617"/>
                    <a:pt x="4125" y="618"/>
                  </a:cubicBezTo>
                  <a:cubicBezTo>
                    <a:pt x="4135" y="619"/>
                    <a:pt x="4145" y="619"/>
                    <a:pt x="4154" y="620"/>
                  </a:cubicBezTo>
                  <a:cubicBezTo>
                    <a:pt x="4198" y="622"/>
                    <a:pt x="4250" y="625"/>
                    <a:pt x="4301" y="633"/>
                  </a:cubicBezTo>
                  <a:cubicBezTo>
                    <a:pt x="4408" y="649"/>
                    <a:pt x="4508" y="683"/>
                    <a:pt x="4591" y="731"/>
                  </a:cubicBezTo>
                  <a:cubicBezTo>
                    <a:pt x="4686" y="786"/>
                    <a:pt x="4756" y="858"/>
                    <a:pt x="4802" y="946"/>
                  </a:cubicBezTo>
                  <a:cubicBezTo>
                    <a:pt x="4857" y="1053"/>
                    <a:pt x="4870" y="1181"/>
                    <a:pt x="4882" y="1305"/>
                  </a:cubicBezTo>
                  <a:cubicBezTo>
                    <a:pt x="4895" y="1437"/>
                    <a:pt x="4909" y="1573"/>
                    <a:pt x="4974" y="1687"/>
                  </a:cubicBezTo>
                  <a:cubicBezTo>
                    <a:pt x="4990" y="1713"/>
                    <a:pt x="5008" y="1739"/>
                    <a:pt x="5031" y="1764"/>
                  </a:cubicBezTo>
                  <a:cubicBezTo>
                    <a:pt x="5077" y="1817"/>
                    <a:pt x="5132" y="1861"/>
                    <a:pt x="5186" y="1904"/>
                  </a:cubicBezTo>
                  <a:cubicBezTo>
                    <a:pt x="5200" y="1915"/>
                    <a:pt x="5215" y="1926"/>
                    <a:pt x="5229" y="1938"/>
                  </a:cubicBezTo>
                  <a:cubicBezTo>
                    <a:pt x="5337" y="2025"/>
                    <a:pt x="5442" y="2129"/>
                    <a:pt x="5540" y="2245"/>
                  </a:cubicBezTo>
                  <a:cubicBezTo>
                    <a:pt x="5610" y="2327"/>
                    <a:pt x="5667" y="2404"/>
                    <a:pt x="5714" y="2480"/>
                  </a:cubicBezTo>
                  <a:cubicBezTo>
                    <a:pt x="5769" y="2569"/>
                    <a:pt x="5812" y="2657"/>
                    <a:pt x="5841" y="2744"/>
                  </a:cubicBezTo>
                  <a:cubicBezTo>
                    <a:pt x="5864" y="2815"/>
                    <a:pt x="5880" y="2891"/>
                    <a:pt x="5888" y="2967"/>
                  </a:cubicBezTo>
                  <a:cubicBezTo>
                    <a:pt x="5895" y="3042"/>
                    <a:pt x="5894" y="3118"/>
                    <a:pt x="5885" y="3194"/>
                  </a:cubicBezTo>
                  <a:cubicBezTo>
                    <a:pt x="5867" y="3343"/>
                    <a:pt x="5818" y="3489"/>
                    <a:pt x="5742" y="3615"/>
                  </a:cubicBezTo>
                  <a:cubicBezTo>
                    <a:pt x="5667" y="3742"/>
                    <a:pt x="5564" y="3854"/>
                    <a:pt x="5465" y="3963"/>
                  </a:cubicBezTo>
                  <a:cubicBezTo>
                    <a:pt x="5370" y="4067"/>
                    <a:pt x="5272" y="4174"/>
                    <a:pt x="5200" y="4292"/>
                  </a:cubicBezTo>
                  <a:cubicBezTo>
                    <a:pt x="5182" y="4321"/>
                    <a:pt x="5166" y="4350"/>
                    <a:pt x="5153" y="4378"/>
                  </a:cubicBezTo>
                  <a:cubicBezTo>
                    <a:pt x="5127" y="4432"/>
                    <a:pt x="5107" y="4487"/>
                    <a:pt x="5089" y="4540"/>
                  </a:cubicBezTo>
                  <a:cubicBezTo>
                    <a:pt x="5074" y="4581"/>
                    <a:pt x="5060" y="4622"/>
                    <a:pt x="5042" y="4662"/>
                  </a:cubicBezTo>
                  <a:cubicBezTo>
                    <a:pt x="4996" y="4772"/>
                    <a:pt x="4928" y="4880"/>
                    <a:pt x="4835" y="4993"/>
                  </a:cubicBezTo>
                  <a:cubicBezTo>
                    <a:pt x="4761" y="5082"/>
                    <a:pt x="4672" y="5175"/>
                    <a:pt x="4553" y="5285"/>
                  </a:cubicBezTo>
                  <a:cubicBezTo>
                    <a:pt x="4326" y="5496"/>
                    <a:pt x="4085" y="5688"/>
                    <a:pt x="3879" y="5848"/>
                  </a:cubicBezTo>
                  <a:cubicBezTo>
                    <a:pt x="3687" y="5997"/>
                    <a:pt x="3497" y="6139"/>
                    <a:pt x="3285" y="6238"/>
                  </a:cubicBezTo>
                  <a:cubicBezTo>
                    <a:pt x="3169" y="6292"/>
                    <a:pt x="3054" y="6328"/>
                    <a:pt x="2944" y="6343"/>
                  </a:cubicBezTo>
                  <a:cubicBezTo>
                    <a:pt x="2903" y="6348"/>
                    <a:pt x="2863" y="6351"/>
                    <a:pt x="2824" y="6351"/>
                  </a:cubicBezTo>
                  <a:cubicBezTo>
                    <a:pt x="2743" y="6351"/>
                    <a:pt x="2666" y="6339"/>
                    <a:pt x="2593" y="6315"/>
                  </a:cubicBezTo>
                  <a:moveTo>
                    <a:pt x="2490" y="19"/>
                  </a:moveTo>
                  <a:cubicBezTo>
                    <a:pt x="2386" y="37"/>
                    <a:pt x="2285" y="77"/>
                    <a:pt x="2189" y="137"/>
                  </a:cubicBezTo>
                  <a:cubicBezTo>
                    <a:pt x="2123" y="179"/>
                    <a:pt x="2058" y="232"/>
                    <a:pt x="1994" y="282"/>
                  </a:cubicBezTo>
                  <a:cubicBezTo>
                    <a:pt x="1899" y="359"/>
                    <a:pt x="1801" y="438"/>
                    <a:pt x="1695" y="485"/>
                  </a:cubicBezTo>
                  <a:cubicBezTo>
                    <a:pt x="1667" y="498"/>
                    <a:pt x="1638" y="508"/>
                    <a:pt x="1608" y="517"/>
                  </a:cubicBezTo>
                  <a:cubicBezTo>
                    <a:pt x="1579" y="525"/>
                    <a:pt x="1550" y="532"/>
                    <a:pt x="1521" y="538"/>
                  </a:cubicBezTo>
                  <a:cubicBezTo>
                    <a:pt x="1495" y="544"/>
                    <a:pt x="1468" y="550"/>
                    <a:pt x="1440" y="558"/>
                  </a:cubicBezTo>
                  <a:cubicBezTo>
                    <a:pt x="1348" y="583"/>
                    <a:pt x="1255" y="628"/>
                    <a:pt x="1171" y="689"/>
                  </a:cubicBezTo>
                  <a:cubicBezTo>
                    <a:pt x="1100" y="740"/>
                    <a:pt x="1035" y="804"/>
                    <a:pt x="972" y="886"/>
                  </a:cubicBezTo>
                  <a:cubicBezTo>
                    <a:pt x="914" y="962"/>
                    <a:pt x="864" y="1043"/>
                    <a:pt x="823" y="1114"/>
                  </a:cubicBezTo>
                  <a:cubicBezTo>
                    <a:pt x="776" y="1193"/>
                    <a:pt x="741" y="1292"/>
                    <a:pt x="704" y="1398"/>
                  </a:cubicBezTo>
                  <a:cubicBezTo>
                    <a:pt x="658" y="1528"/>
                    <a:pt x="611" y="1664"/>
                    <a:pt x="538" y="1767"/>
                  </a:cubicBezTo>
                  <a:cubicBezTo>
                    <a:pt x="451" y="1888"/>
                    <a:pt x="385" y="2002"/>
                    <a:pt x="337" y="2113"/>
                  </a:cubicBezTo>
                  <a:cubicBezTo>
                    <a:pt x="282" y="2238"/>
                    <a:pt x="249" y="2360"/>
                    <a:pt x="235" y="2487"/>
                  </a:cubicBezTo>
                  <a:cubicBezTo>
                    <a:pt x="232" y="2513"/>
                    <a:pt x="230" y="2534"/>
                    <a:pt x="229" y="2554"/>
                  </a:cubicBezTo>
                  <a:cubicBezTo>
                    <a:pt x="218" y="2699"/>
                    <a:pt x="173" y="2843"/>
                    <a:pt x="126" y="2996"/>
                  </a:cubicBezTo>
                  <a:cubicBezTo>
                    <a:pt x="83" y="3135"/>
                    <a:pt x="39" y="3279"/>
                    <a:pt x="22" y="3424"/>
                  </a:cubicBezTo>
                  <a:cubicBezTo>
                    <a:pt x="1" y="3595"/>
                    <a:pt x="2" y="3773"/>
                    <a:pt x="25" y="3939"/>
                  </a:cubicBezTo>
                  <a:cubicBezTo>
                    <a:pt x="39" y="4032"/>
                    <a:pt x="55" y="4113"/>
                    <a:pt x="75" y="4185"/>
                  </a:cubicBezTo>
                  <a:cubicBezTo>
                    <a:pt x="99" y="4272"/>
                    <a:pt x="129" y="4348"/>
                    <a:pt x="166" y="4418"/>
                  </a:cubicBezTo>
                  <a:cubicBezTo>
                    <a:pt x="206" y="4493"/>
                    <a:pt x="256" y="4564"/>
                    <a:pt x="315" y="4627"/>
                  </a:cubicBezTo>
                  <a:cubicBezTo>
                    <a:pt x="408" y="4728"/>
                    <a:pt x="528" y="4818"/>
                    <a:pt x="683" y="4903"/>
                  </a:cubicBezTo>
                  <a:cubicBezTo>
                    <a:pt x="820" y="4979"/>
                    <a:pt x="968" y="5042"/>
                    <a:pt x="1111" y="5102"/>
                  </a:cubicBezTo>
                  <a:cubicBezTo>
                    <a:pt x="1129" y="5110"/>
                    <a:pt x="1148" y="5118"/>
                    <a:pt x="1166" y="5126"/>
                  </a:cubicBezTo>
                  <a:cubicBezTo>
                    <a:pt x="1260" y="5166"/>
                    <a:pt x="1370" y="5216"/>
                    <a:pt x="1474" y="5283"/>
                  </a:cubicBezTo>
                  <a:cubicBezTo>
                    <a:pt x="1606" y="5369"/>
                    <a:pt x="1732" y="5484"/>
                    <a:pt x="1861" y="5636"/>
                  </a:cubicBezTo>
                  <a:cubicBezTo>
                    <a:pt x="1905" y="5688"/>
                    <a:pt x="1948" y="5743"/>
                    <a:pt x="1990" y="5796"/>
                  </a:cubicBezTo>
                  <a:cubicBezTo>
                    <a:pt x="1999" y="5807"/>
                    <a:pt x="2008" y="5819"/>
                    <a:pt x="2017" y="5830"/>
                  </a:cubicBezTo>
                  <a:cubicBezTo>
                    <a:pt x="2095" y="5928"/>
                    <a:pt x="2180" y="6031"/>
                    <a:pt x="2276" y="6120"/>
                  </a:cubicBezTo>
                  <a:cubicBezTo>
                    <a:pt x="2382" y="6216"/>
                    <a:pt x="2485" y="6279"/>
                    <a:pt x="2593" y="6315"/>
                  </a:cubicBezTo>
                  <a:cubicBezTo>
                    <a:pt x="2701" y="6350"/>
                    <a:pt x="2819" y="6359"/>
                    <a:pt x="2944" y="6342"/>
                  </a:cubicBezTo>
                  <a:cubicBezTo>
                    <a:pt x="3054" y="6327"/>
                    <a:pt x="3168" y="6292"/>
                    <a:pt x="3284" y="6237"/>
                  </a:cubicBezTo>
                  <a:cubicBezTo>
                    <a:pt x="3496" y="6139"/>
                    <a:pt x="3686" y="5997"/>
                    <a:pt x="3878" y="5847"/>
                  </a:cubicBezTo>
                  <a:cubicBezTo>
                    <a:pt x="4084" y="5687"/>
                    <a:pt x="4326" y="5495"/>
                    <a:pt x="4553" y="5284"/>
                  </a:cubicBezTo>
                  <a:cubicBezTo>
                    <a:pt x="4671" y="5174"/>
                    <a:pt x="4760" y="5082"/>
                    <a:pt x="4834" y="4992"/>
                  </a:cubicBezTo>
                  <a:cubicBezTo>
                    <a:pt x="4927" y="4879"/>
                    <a:pt x="4995" y="4771"/>
                    <a:pt x="5042" y="4662"/>
                  </a:cubicBezTo>
                  <a:cubicBezTo>
                    <a:pt x="5059" y="4622"/>
                    <a:pt x="5074" y="4580"/>
                    <a:pt x="5088" y="4540"/>
                  </a:cubicBezTo>
                  <a:cubicBezTo>
                    <a:pt x="5107" y="4487"/>
                    <a:pt x="5126" y="4431"/>
                    <a:pt x="5152" y="4378"/>
                  </a:cubicBezTo>
                  <a:cubicBezTo>
                    <a:pt x="5166" y="4349"/>
                    <a:pt x="5181" y="4321"/>
                    <a:pt x="5199" y="4292"/>
                  </a:cubicBezTo>
                  <a:cubicBezTo>
                    <a:pt x="5271" y="4174"/>
                    <a:pt x="5369" y="4066"/>
                    <a:pt x="5464" y="3963"/>
                  </a:cubicBezTo>
                  <a:cubicBezTo>
                    <a:pt x="5564" y="3854"/>
                    <a:pt x="5666" y="3741"/>
                    <a:pt x="5742" y="3615"/>
                  </a:cubicBezTo>
                  <a:cubicBezTo>
                    <a:pt x="5817" y="3489"/>
                    <a:pt x="5867" y="3343"/>
                    <a:pt x="5884" y="3194"/>
                  </a:cubicBezTo>
                  <a:cubicBezTo>
                    <a:pt x="5893" y="3118"/>
                    <a:pt x="5894" y="3042"/>
                    <a:pt x="5887" y="2967"/>
                  </a:cubicBezTo>
                  <a:cubicBezTo>
                    <a:pt x="5880" y="2891"/>
                    <a:pt x="5864" y="2815"/>
                    <a:pt x="5840" y="2744"/>
                  </a:cubicBezTo>
                  <a:cubicBezTo>
                    <a:pt x="5811" y="2658"/>
                    <a:pt x="5769" y="2569"/>
                    <a:pt x="5714" y="2481"/>
                  </a:cubicBezTo>
                  <a:cubicBezTo>
                    <a:pt x="5666" y="2405"/>
                    <a:pt x="5609" y="2328"/>
                    <a:pt x="5540" y="2246"/>
                  </a:cubicBezTo>
                  <a:cubicBezTo>
                    <a:pt x="5441" y="2129"/>
                    <a:pt x="5336" y="2026"/>
                    <a:pt x="5228" y="1938"/>
                  </a:cubicBezTo>
                  <a:cubicBezTo>
                    <a:pt x="5214" y="1927"/>
                    <a:pt x="5200" y="1915"/>
                    <a:pt x="5186" y="1904"/>
                  </a:cubicBezTo>
                  <a:cubicBezTo>
                    <a:pt x="5132" y="1862"/>
                    <a:pt x="5076" y="1818"/>
                    <a:pt x="5030" y="1765"/>
                  </a:cubicBezTo>
                  <a:cubicBezTo>
                    <a:pt x="5008" y="1739"/>
                    <a:pt x="4989" y="1714"/>
                    <a:pt x="4974" y="1687"/>
                  </a:cubicBezTo>
                  <a:cubicBezTo>
                    <a:pt x="4908" y="1574"/>
                    <a:pt x="4895" y="1437"/>
                    <a:pt x="4881" y="1305"/>
                  </a:cubicBezTo>
                  <a:cubicBezTo>
                    <a:pt x="4869" y="1181"/>
                    <a:pt x="4856" y="1053"/>
                    <a:pt x="4801" y="946"/>
                  </a:cubicBezTo>
                  <a:cubicBezTo>
                    <a:pt x="4756" y="859"/>
                    <a:pt x="4685" y="787"/>
                    <a:pt x="4590" y="732"/>
                  </a:cubicBezTo>
                  <a:cubicBezTo>
                    <a:pt x="4508" y="684"/>
                    <a:pt x="4408" y="650"/>
                    <a:pt x="4301" y="633"/>
                  </a:cubicBezTo>
                  <a:cubicBezTo>
                    <a:pt x="4250" y="626"/>
                    <a:pt x="4198" y="622"/>
                    <a:pt x="4154" y="620"/>
                  </a:cubicBezTo>
                  <a:cubicBezTo>
                    <a:pt x="4145" y="620"/>
                    <a:pt x="4135" y="619"/>
                    <a:pt x="4125" y="619"/>
                  </a:cubicBezTo>
                  <a:cubicBezTo>
                    <a:pt x="4093" y="617"/>
                    <a:pt x="4060" y="616"/>
                    <a:pt x="4027" y="613"/>
                  </a:cubicBezTo>
                  <a:cubicBezTo>
                    <a:pt x="3909" y="604"/>
                    <a:pt x="3814" y="585"/>
                    <a:pt x="3738" y="553"/>
                  </a:cubicBezTo>
                  <a:cubicBezTo>
                    <a:pt x="3629" y="508"/>
                    <a:pt x="3550" y="447"/>
                    <a:pt x="3464" y="376"/>
                  </a:cubicBezTo>
                  <a:cubicBezTo>
                    <a:pt x="3458" y="371"/>
                    <a:pt x="3451" y="365"/>
                    <a:pt x="3444" y="359"/>
                  </a:cubicBezTo>
                  <a:cubicBezTo>
                    <a:pt x="3432" y="349"/>
                    <a:pt x="3419" y="339"/>
                    <a:pt x="3407" y="329"/>
                  </a:cubicBezTo>
                  <a:cubicBezTo>
                    <a:pt x="3318" y="256"/>
                    <a:pt x="3220" y="191"/>
                    <a:pt x="3125" y="139"/>
                  </a:cubicBezTo>
                  <a:cubicBezTo>
                    <a:pt x="3014" y="80"/>
                    <a:pt x="2908" y="41"/>
                    <a:pt x="2811" y="23"/>
                  </a:cubicBezTo>
                  <a:cubicBezTo>
                    <a:pt x="2752" y="11"/>
                    <a:pt x="2693" y="6"/>
                    <a:pt x="2636" y="6"/>
                  </a:cubicBezTo>
                  <a:cubicBezTo>
                    <a:pt x="2586" y="6"/>
                    <a:pt x="2537" y="10"/>
                    <a:pt x="2490" y="1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4" name="Freeform 61">
              <a:extLst>
                <a:ext uri="{FF2B5EF4-FFF2-40B4-BE49-F238E27FC236}">
                  <a16:creationId xmlns:a16="http://schemas.microsoft.com/office/drawing/2014/main" id="{5E0AC47F-79A5-4EB0-BFEA-1AE1E0307B69}"/>
                </a:ext>
              </a:extLst>
            </p:cNvPr>
            <p:cNvSpPr>
              <a:spLocks noEditPoints="1"/>
            </p:cNvSpPr>
            <p:nvPr/>
          </p:nvSpPr>
          <p:spPr bwMode="auto">
            <a:xfrm>
              <a:off x="3531" y="-193"/>
              <a:ext cx="4422" cy="4772"/>
            </a:xfrm>
            <a:custGeom>
              <a:avLst/>
              <a:gdLst>
                <a:gd name="T0" fmla="*/ 2032 w 5974"/>
                <a:gd name="T1" fmla="*/ 5871 h 6448"/>
                <a:gd name="T2" fmla="*/ 1875 w 5974"/>
                <a:gd name="T3" fmla="*/ 5678 h 6448"/>
                <a:gd name="T4" fmla="*/ 1177 w 5974"/>
                <a:gd name="T5" fmla="*/ 5166 h 6448"/>
                <a:gd name="T6" fmla="*/ 328 w 5974"/>
                <a:gd name="T7" fmla="*/ 4678 h 6448"/>
                <a:gd name="T8" fmla="*/ 29 w 5974"/>
                <a:gd name="T9" fmla="*/ 4001 h 6448"/>
                <a:gd name="T10" fmla="*/ 123 w 5974"/>
                <a:gd name="T11" fmla="*/ 3044 h 6448"/>
                <a:gd name="T12" fmla="*/ 232 w 5974"/>
                <a:gd name="T13" fmla="*/ 2504 h 6448"/>
                <a:gd name="T14" fmla="*/ 536 w 5974"/>
                <a:gd name="T15" fmla="*/ 1739 h 6448"/>
                <a:gd name="T16" fmla="*/ 848 w 5974"/>
                <a:gd name="T17" fmla="*/ 1101 h 6448"/>
                <a:gd name="T18" fmla="*/ 1483 w 5974"/>
                <a:gd name="T19" fmla="*/ 556 h 6448"/>
                <a:gd name="T20" fmla="*/ 1652 w 5974"/>
                <a:gd name="T21" fmla="*/ 508 h 6448"/>
                <a:gd name="T22" fmla="*/ 2018 w 5974"/>
                <a:gd name="T23" fmla="*/ 280 h 6448"/>
                <a:gd name="T24" fmla="*/ 2547 w 5974"/>
                <a:gd name="T25" fmla="*/ 14 h 6448"/>
                <a:gd name="T26" fmla="*/ 3473 w 5974"/>
                <a:gd name="T27" fmla="*/ 339 h 6448"/>
                <a:gd name="T28" fmla="*/ 3817 w 5974"/>
                <a:gd name="T29" fmla="*/ 548 h 6448"/>
                <a:gd name="T30" fmla="*/ 4187 w 5974"/>
                <a:gd name="T31" fmla="*/ 613 h 6448"/>
                <a:gd name="T32" fmla="*/ 4380 w 5974"/>
                <a:gd name="T33" fmla="*/ 634 h 6448"/>
                <a:gd name="T34" fmla="*/ 4872 w 5974"/>
                <a:gd name="T35" fmla="*/ 963 h 6448"/>
                <a:gd name="T36" fmla="*/ 4966 w 5974"/>
                <a:gd name="T37" fmla="*/ 1518 h 6448"/>
                <a:gd name="T38" fmla="*/ 5094 w 5974"/>
                <a:gd name="T39" fmla="*/ 1780 h 6448"/>
                <a:gd name="T40" fmla="*/ 5301 w 5974"/>
                <a:gd name="T41" fmla="*/ 1945 h 6448"/>
                <a:gd name="T42" fmla="*/ 5796 w 5974"/>
                <a:gd name="T43" fmla="*/ 2477 h 6448"/>
                <a:gd name="T44" fmla="*/ 5967 w 5974"/>
                <a:gd name="T45" fmla="*/ 2967 h 6448"/>
                <a:gd name="T46" fmla="*/ 5811 w 5974"/>
                <a:gd name="T47" fmla="*/ 3624 h 6448"/>
                <a:gd name="T48" fmla="*/ 5251 w 5974"/>
                <a:gd name="T49" fmla="*/ 4306 h 6448"/>
                <a:gd name="T50" fmla="*/ 5143 w 5974"/>
                <a:gd name="T51" fmla="*/ 4564 h 6448"/>
                <a:gd name="T52" fmla="*/ 4897 w 5974"/>
                <a:gd name="T53" fmla="*/ 5029 h 6448"/>
                <a:gd name="T54" fmla="*/ 3925 w 5974"/>
                <a:gd name="T55" fmla="*/ 5900 h 6448"/>
                <a:gd name="T56" fmla="*/ 2857 w 5974"/>
                <a:gd name="T57" fmla="*/ 6400 h 6448"/>
                <a:gd name="T58" fmla="*/ 2547 w 5974"/>
                <a:gd name="T59" fmla="*/ 14 h 6448"/>
                <a:gd name="T60" fmla="*/ 2018 w 5974"/>
                <a:gd name="T61" fmla="*/ 281 h 6448"/>
                <a:gd name="T62" fmla="*/ 1652 w 5974"/>
                <a:gd name="T63" fmla="*/ 508 h 6448"/>
                <a:gd name="T64" fmla="*/ 1483 w 5974"/>
                <a:gd name="T65" fmla="*/ 557 h 6448"/>
                <a:gd name="T66" fmla="*/ 849 w 5974"/>
                <a:gd name="T67" fmla="*/ 1101 h 6448"/>
                <a:gd name="T68" fmla="*/ 537 w 5974"/>
                <a:gd name="T69" fmla="*/ 1740 h 6448"/>
                <a:gd name="T70" fmla="*/ 233 w 5974"/>
                <a:gd name="T71" fmla="*/ 2505 h 6448"/>
                <a:gd name="T72" fmla="*/ 124 w 5974"/>
                <a:gd name="T73" fmla="*/ 3044 h 6448"/>
                <a:gd name="T74" fmla="*/ 30 w 5974"/>
                <a:gd name="T75" fmla="*/ 4001 h 6448"/>
                <a:gd name="T76" fmla="*/ 329 w 5974"/>
                <a:gd name="T77" fmla="*/ 4677 h 6448"/>
                <a:gd name="T78" fmla="*/ 1177 w 5974"/>
                <a:gd name="T79" fmla="*/ 5165 h 6448"/>
                <a:gd name="T80" fmla="*/ 1875 w 5974"/>
                <a:gd name="T81" fmla="*/ 5677 h 6448"/>
                <a:gd name="T82" fmla="*/ 2033 w 5974"/>
                <a:gd name="T83" fmla="*/ 5871 h 6448"/>
                <a:gd name="T84" fmla="*/ 3316 w 5974"/>
                <a:gd name="T85" fmla="*/ 6291 h 6448"/>
                <a:gd name="T86" fmla="*/ 4613 w 5974"/>
                <a:gd name="T87" fmla="*/ 5328 h 6448"/>
                <a:gd name="T88" fmla="*/ 5100 w 5974"/>
                <a:gd name="T89" fmla="*/ 4687 h 6448"/>
                <a:gd name="T90" fmla="*/ 5204 w 5974"/>
                <a:gd name="T91" fmla="*/ 4393 h 6448"/>
                <a:gd name="T92" fmla="*/ 5533 w 5974"/>
                <a:gd name="T93" fmla="*/ 3960 h 6448"/>
                <a:gd name="T94" fmla="*/ 5962 w 5974"/>
                <a:gd name="T95" fmla="*/ 3197 h 6448"/>
                <a:gd name="T96" fmla="*/ 5921 w 5974"/>
                <a:gd name="T97" fmla="*/ 2740 h 6448"/>
                <a:gd name="T98" fmla="*/ 5621 w 5974"/>
                <a:gd name="T99" fmla="*/ 2244 h 6448"/>
                <a:gd name="T100" fmla="*/ 5251 w 5974"/>
                <a:gd name="T101" fmla="*/ 1909 h 6448"/>
                <a:gd name="T102" fmla="*/ 5034 w 5974"/>
                <a:gd name="T103" fmla="*/ 1705 h 6448"/>
                <a:gd name="T104" fmla="*/ 4941 w 5974"/>
                <a:gd name="T105" fmla="*/ 1312 h 6448"/>
                <a:gd name="T106" fmla="*/ 4667 w 5974"/>
                <a:gd name="T107" fmla="*/ 742 h 6448"/>
                <a:gd name="T108" fmla="*/ 4234 w 5974"/>
                <a:gd name="T109" fmla="*/ 617 h 6448"/>
                <a:gd name="T110" fmla="*/ 4107 w 5974"/>
                <a:gd name="T111" fmla="*/ 607 h 6448"/>
                <a:gd name="T112" fmla="*/ 3532 w 5974"/>
                <a:gd name="T113" fmla="*/ 385 h 6448"/>
                <a:gd name="T114" fmla="*/ 2875 w 5974"/>
                <a:gd name="T115" fmla="*/ 33 h 6448"/>
                <a:gd name="T116" fmla="*/ 2547 w 5974"/>
                <a:gd name="T117" fmla="*/ 14 h 6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4" h="6448">
                  <a:moveTo>
                    <a:pt x="2610" y="6360"/>
                  </a:moveTo>
                  <a:cubicBezTo>
                    <a:pt x="2371" y="6278"/>
                    <a:pt x="2194" y="6074"/>
                    <a:pt x="2032" y="5871"/>
                  </a:cubicBezTo>
                  <a:cubicBezTo>
                    <a:pt x="2025" y="5862"/>
                    <a:pt x="2017" y="5852"/>
                    <a:pt x="2009" y="5843"/>
                  </a:cubicBezTo>
                  <a:cubicBezTo>
                    <a:pt x="1966" y="5788"/>
                    <a:pt x="1921" y="5731"/>
                    <a:pt x="1875" y="5678"/>
                  </a:cubicBezTo>
                  <a:cubicBezTo>
                    <a:pt x="1746" y="5528"/>
                    <a:pt x="1619" y="5412"/>
                    <a:pt x="1485" y="5326"/>
                  </a:cubicBezTo>
                  <a:cubicBezTo>
                    <a:pt x="1400" y="5271"/>
                    <a:pt x="1305" y="5222"/>
                    <a:pt x="1177" y="5166"/>
                  </a:cubicBezTo>
                  <a:cubicBezTo>
                    <a:pt x="1147" y="5153"/>
                    <a:pt x="1117" y="5140"/>
                    <a:pt x="1087" y="5128"/>
                  </a:cubicBezTo>
                  <a:cubicBezTo>
                    <a:pt x="813" y="5010"/>
                    <a:pt x="530" y="4889"/>
                    <a:pt x="328" y="4678"/>
                  </a:cubicBezTo>
                  <a:cubicBezTo>
                    <a:pt x="269" y="4616"/>
                    <a:pt x="219" y="4547"/>
                    <a:pt x="178" y="4473"/>
                  </a:cubicBezTo>
                  <a:cubicBezTo>
                    <a:pt x="107" y="4344"/>
                    <a:pt x="60" y="4194"/>
                    <a:pt x="29" y="4001"/>
                  </a:cubicBezTo>
                  <a:cubicBezTo>
                    <a:pt x="4" y="3838"/>
                    <a:pt x="0" y="3661"/>
                    <a:pt x="19" y="3490"/>
                  </a:cubicBezTo>
                  <a:cubicBezTo>
                    <a:pt x="35" y="3339"/>
                    <a:pt x="80" y="3189"/>
                    <a:pt x="123" y="3044"/>
                  </a:cubicBezTo>
                  <a:cubicBezTo>
                    <a:pt x="172" y="2881"/>
                    <a:pt x="218" y="2728"/>
                    <a:pt x="227" y="2575"/>
                  </a:cubicBezTo>
                  <a:cubicBezTo>
                    <a:pt x="228" y="2553"/>
                    <a:pt x="230" y="2530"/>
                    <a:pt x="232" y="2504"/>
                  </a:cubicBezTo>
                  <a:cubicBezTo>
                    <a:pt x="244" y="2368"/>
                    <a:pt x="276" y="2238"/>
                    <a:pt x="330" y="2107"/>
                  </a:cubicBezTo>
                  <a:cubicBezTo>
                    <a:pt x="380" y="1985"/>
                    <a:pt x="447" y="1865"/>
                    <a:pt x="536" y="1739"/>
                  </a:cubicBezTo>
                  <a:cubicBezTo>
                    <a:pt x="606" y="1640"/>
                    <a:pt x="658" y="1515"/>
                    <a:pt x="707" y="1395"/>
                  </a:cubicBezTo>
                  <a:cubicBezTo>
                    <a:pt x="752" y="1286"/>
                    <a:pt x="794" y="1183"/>
                    <a:pt x="848" y="1101"/>
                  </a:cubicBezTo>
                  <a:cubicBezTo>
                    <a:pt x="946" y="953"/>
                    <a:pt x="1054" y="799"/>
                    <a:pt x="1211" y="690"/>
                  </a:cubicBezTo>
                  <a:cubicBezTo>
                    <a:pt x="1295" y="631"/>
                    <a:pt x="1389" y="585"/>
                    <a:pt x="1483" y="556"/>
                  </a:cubicBezTo>
                  <a:cubicBezTo>
                    <a:pt x="1508" y="548"/>
                    <a:pt x="1534" y="542"/>
                    <a:pt x="1559" y="535"/>
                  </a:cubicBezTo>
                  <a:cubicBezTo>
                    <a:pt x="1591" y="526"/>
                    <a:pt x="1621" y="518"/>
                    <a:pt x="1652" y="508"/>
                  </a:cubicBezTo>
                  <a:cubicBezTo>
                    <a:pt x="1682" y="498"/>
                    <a:pt x="1711" y="486"/>
                    <a:pt x="1738" y="473"/>
                  </a:cubicBezTo>
                  <a:cubicBezTo>
                    <a:pt x="1836" y="425"/>
                    <a:pt x="1929" y="352"/>
                    <a:pt x="2018" y="280"/>
                  </a:cubicBezTo>
                  <a:cubicBezTo>
                    <a:pt x="2088" y="224"/>
                    <a:pt x="2161" y="165"/>
                    <a:pt x="2237" y="121"/>
                  </a:cubicBezTo>
                  <a:cubicBezTo>
                    <a:pt x="2334" y="64"/>
                    <a:pt x="2438" y="28"/>
                    <a:pt x="2547" y="14"/>
                  </a:cubicBezTo>
                  <a:cubicBezTo>
                    <a:pt x="2650" y="0"/>
                    <a:pt x="2761" y="7"/>
                    <a:pt x="2875" y="32"/>
                  </a:cubicBezTo>
                  <a:cubicBezTo>
                    <a:pt x="3096" y="81"/>
                    <a:pt x="3322" y="226"/>
                    <a:pt x="3473" y="339"/>
                  </a:cubicBezTo>
                  <a:cubicBezTo>
                    <a:pt x="3493" y="355"/>
                    <a:pt x="3513" y="369"/>
                    <a:pt x="3533" y="384"/>
                  </a:cubicBezTo>
                  <a:cubicBezTo>
                    <a:pt x="3630" y="456"/>
                    <a:pt x="3711" y="509"/>
                    <a:pt x="3817" y="548"/>
                  </a:cubicBezTo>
                  <a:cubicBezTo>
                    <a:pt x="3894" y="577"/>
                    <a:pt x="3986" y="596"/>
                    <a:pt x="4107" y="607"/>
                  </a:cubicBezTo>
                  <a:cubicBezTo>
                    <a:pt x="4134" y="609"/>
                    <a:pt x="4161" y="611"/>
                    <a:pt x="4187" y="613"/>
                  </a:cubicBezTo>
                  <a:cubicBezTo>
                    <a:pt x="4202" y="614"/>
                    <a:pt x="4218" y="615"/>
                    <a:pt x="4234" y="616"/>
                  </a:cubicBezTo>
                  <a:cubicBezTo>
                    <a:pt x="4274" y="619"/>
                    <a:pt x="4327" y="624"/>
                    <a:pt x="4380" y="634"/>
                  </a:cubicBezTo>
                  <a:cubicBezTo>
                    <a:pt x="4487" y="653"/>
                    <a:pt x="4587" y="691"/>
                    <a:pt x="4668" y="742"/>
                  </a:cubicBezTo>
                  <a:cubicBezTo>
                    <a:pt x="4761" y="800"/>
                    <a:pt x="4829" y="874"/>
                    <a:pt x="4872" y="963"/>
                  </a:cubicBezTo>
                  <a:cubicBezTo>
                    <a:pt x="4922" y="1069"/>
                    <a:pt x="4932" y="1192"/>
                    <a:pt x="4942" y="1312"/>
                  </a:cubicBezTo>
                  <a:cubicBezTo>
                    <a:pt x="4947" y="1381"/>
                    <a:pt x="4953" y="1451"/>
                    <a:pt x="4966" y="1518"/>
                  </a:cubicBezTo>
                  <a:cubicBezTo>
                    <a:pt x="4981" y="1592"/>
                    <a:pt x="5003" y="1653"/>
                    <a:pt x="5035" y="1705"/>
                  </a:cubicBezTo>
                  <a:cubicBezTo>
                    <a:pt x="5051" y="1731"/>
                    <a:pt x="5071" y="1756"/>
                    <a:pt x="5094" y="1780"/>
                  </a:cubicBezTo>
                  <a:cubicBezTo>
                    <a:pt x="5141" y="1830"/>
                    <a:pt x="5197" y="1870"/>
                    <a:pt x="5251" y="1909"/>
                  </a:cubicBezTo>
                  <a:cubicBezTo>
                    <a:pt x="5268" y="1921"/>
                    <a:pt x="5285" y="1933"/>
                    <a:pt x="5301" y="1945"/>
                  </a:cubicBezTo>
                  <a:cubicBezTo>
                    <a:pt x="5412" y="2027"/>
                    <a:pt x="5520" y="2127"/>
                    <a:pt x="5621" y="2243"/>
                  </a:cubicBezTo>
                  <a:cubicBezTo>
                    <a:pt x="5690" y="2322"/>
                    <a:pt x="5749" y="2401"/>
                    <a:pt x="5796" y="2477"/>
                  </a:cubicBezTo>
                  <a:cubicBezTo>
                    <a:pt x="5851" y="2565"/>
                    <a:pt x="5893" y="2653"/>
                    <a:pt x="5921" y="2740"/>
                  </a:cubicBezTo>
                  <a:cubicBezTo>
                    <a:pt x="5945" y="2813"/>
                    <a:pt x="5961" y="2889"/>
                    <a:pt x="5967" y="2967"/>
                  </a:cubicBezTo>
                  <a:cubicBezTo>
                    <a:pt x="5974" y="3043"/>
                    <a:pt x="5972" y="3121"/>
                    <a:pt x="5962" y="3198"/>
                  </a:cubicBezTo>
                  <a:cubicBezTo>
                    <a:pt x="5943" y="3350"/>
                    <a:pt x="5890" y="3497"/>
                    <a:pt x="5811" y="3624"/>
                  </a:cubicBezTo>
                  <a:cubicBezTo>
                    <a:pt x="5735" y="3746"/>
                    <a:pt x="5632" y="3855"/>
                    <a:pt x="5533" y="3960"/>
                  </a:cubicBezTo>
                  <a:cubicBezTo>
                    <a:pt x="5431" y="4068"/>
                    <a:pt x="5326" y="4180"/>
                    <a:pt x="5251" y="4306"/>
                  </a:cubicBezTo>
                  <a:cubicBezTo>
                    <a:pt x="5233" y="4335"/>
                    <a:pt x="5218" y="4365"/>
                    <a:pt x="5205" y="4394"/>
                  </a:cubicBezTo>
                  <a:cubicBezTo>
                    <a:pt x="5179" y="4450"/>
                    <a:pt x="5161" y="4508"/>
                    <a:pt x="5143" y="4564"/>
                  </a:cubicBezTo>
                  <a:cubicBezTo>
                    <a:pt x="5130" y="4604"/>
                    <a:pt x="5116" y="4647"/>
                    <a:pt x="5101" y="4687"/>
                  </a:cubicBezTo>
                  <a:cubicBezTo>
                    <a:pt x="5056" y="4800"/>
                    <a:pt x="4990" y="4912"/>
                    <a:pt x="4897" y="5029"/>
                  </a:cubicBezTo>
                  <a:cubicBezTo>
                    <a:pt x="4823" y="5122"/>
                    <a:pt x="4733" y="5217"/>
                    <a:pt x="4614" y="5328"/>
                  </a:cubicBezTo>
                  <a:cubicBezTo>
                    <a:pt x="4387" y="5541"/>
                    <a:pt x="4139" y="5736"/>
                    <a:pt x="3925" y="5900"/>
                  </a:cubicBezTo>
                  <a:cubicBezTo>
                    <a:pt x="3728" y="6051"/>
                    <a:pt x="3533" y="6194"/>
                    <a:pt x="3316" y="6292"/>
                  </a:cubicBezTo>
                  <a:cubicBezTo>
                    <a:pt x="3194" y="6346"/>
                    <a:pt x="3032" y="6400"/>
                    <a:pt x="2857" y="6400"/>
                  </a:cubicBezTo>
                  <a:cubicBezTo>
                    <a:pt x="2776" y="6400"/>
                    <a:pt x="2693" y="6388"/>
                    <a:pt x="2610" y="6360"/>
                  </a:cubicBezTo>
                  <a:moveTo>
                    <a:pt x="2547" y="14"/>
                  </a:moveTo>
                  <a:cubicBezTo>
                    <a:pt x="2439" y="28"/>
                    <a:pt x="2334" y="64"/>
                    <a:pt x="2237" y="121"/>
                  </a:cubicBezTo>
                  <a:cubicBezTo>
                    <a:pt x="2162" y="166"/>
                    <a:pt x="2089" y="224"/>
                    <a:pt x="2018" y="281"/>
                  </a:cubicBezTo>
                  <a:cubicBezTo>
                    <a:pt x="1929" y="352"/>
                    <a:pt x="1837" y="426"/>
                    <a:pt x="1738" y="474"/>
                  </a:cubicBezTo>
                  <a:cubicBezTo>
                    <a:pt x="1711" y="487"/>
                    <a:pt x="1682" y="499"/>
                    <a:pt x="1652" y="508"/>
                  </a:cubicBezTo>
                  <a:cubicBezTo>
                    <a:pt x="1621" y="519"/>
                    <a:pt x="1591" y="527"/>
                    <a:pt x="1559" y="536"/>
                  </a:cubicBezTo>
                  <a:cubicBezTo>
                    <a:pt x="1534" y="542"/>
                    <a:pt x="1509" y="549"/>
                    <a:pt x="1483" y="557"/>
                  </a:cubicBezTo>
                  <a:cubicBezTo>
                    <a:pt x="1390" y="586"/>
                    <a:pt x="1296" y="632"/>
                    <a:pt x="1211" y="691"/>
                  </a:cubicBezTo>
                  <a:cubicBezTo>
                    <a:pt x="1055" y="799"/>
                    <a:pt x="946" y="953"/>
                    <a:pt x="849" y="1101"/>
                  </a:cubicBezTo>
                  <a:cubicBezTo>
                    <a:pt x="794" y="1183"/>
                    <a:pt x="752" y="1286"/>
                    <a:pt x="708" y="1395"/>
                  </a:cubicBezTo>
                  <a:cubicBezTo>
                    <a:pt x="658" y="1515"/>
                    <a:pt x="607" y="1640"/>
                    <a:pt x="537" y="1740"/>
                  </a:cubicBezTo>
                  <a:cubicBezTo>
                    <a:pt x="448" y="1866"/>
                    <a:pt x="381" y="1986"/>
                    <a:pt x="331" y="2107"/>
                  </a:cubicBezTo>
                  <a:cubicBezTo>
                    <a:pt x="277" y="2239"/>
                    <a:pt x="245" y="2369"/>
                    <a:pt x="233" y="2505"/>
                  </a:cubicBezTo>
                  <a:cubicBezTo>
                    <a:pt x="230" y="2530"/>
                    <a:pt x="229" y="2553"/>
                    <a:pt x="227" y="2575"/>
                  </a:cubicBezTo>
                  <a:cubicBezTo>
                    <a:pt x="219" y="2729"/>
                    <a:pt x="173" y="2882"/>
                    <a:pt x="124" y="3044"/>
                  </a:cubicBezTo>
                  <a:cubicBezTo>
                    <a:pt x="81" y="3189"/>
                    <a:pt x="36" y="3339"/>
                    <a:pt x="19" y="3490"/>
                  </a:cubicBezTo>
                  <a:cubicBezTo>
                    <a:pt x="1" y="3661"/>
                    <a:pt x="5" y="3838"/>
                    <a:pt x="30" y="4001"/>
                  </a:cubicBezTo>
                  <a:cubicBezTo>
                    <a:pt x="61" y="4194"/>
                    <a:pt x="108" y="4344"/>
                    <a:pt x="179" y="4472"/>
                  </a:cubicBezTo>
                  <a:cubicBezTo>
                    <a:pt x="219" y="4547"/>
                    <a:pt x="270" y="4616"/>
                    <a:pt x="329" y="4677"/>
                  </a:cubicBezTo>
                  <a:cubicBezTo>
                    <a:pt x="530" y="4889"/>
                    <a:pt x="814" y="5010"/>
                    <a:pt x="1088" y="5127"/>
                  </a:cubicBezTo>
                  <a:cubicBezTo>
                    <a:pt x="1117" y="5139"/>
                    <a:pt x="1147" y="5152"/>
                    <a:pt x="1177" y="5165"/>
                  </a:cubicBezTo>
                  <a:cubicBezTo>
                    <a:pt x="1306" y="5221"/>
                    <a:pt x="1401" y="5270"/>
                    <a:pt x="1485" y="5325"/>
                  </a:cubicBezTo>
                  <a:cubicBezTo>
                    <a:pt x="1619" y="5412"/>
                    <a:pt x="1747" y="5527"/>
                    <a:pt x="1875" y="5677"/>
                  </a:cubicBezTo>
                  <a:cubicBezTo>
                    <a:pt x="1921" y="5731"/>
                    <a:pt x="1966" y="5787"/>
                    <a:pt x="2010" y="5842"/>
                  </a:cubicBezTo>
                  <a:cubicBezTo>
                    <a:pt x="2018" y="5852"/>
                    <a:pt x="2025" y="5861"/>
                    <a:pt x="2033" y="5871"/>
                  </a:cubicBezTo>
                  <a:cubicBezTo>
                    <a:pt x="2194" y="6073"/>
                    <a:pt x="2372" y="6278"/>
                    <a:pt x="2610" y="6359"/>
                  </a:cubicBezTo>
                  <a:cubicBezTo>
                    <a:pt x="2871" y="6448"/>
                    <a:pt x="3138" y="6371"/>
                    <a:pt x="3316" y="6291"/>
                  </a:cubicBezTo>
                  <a:cubicBezTo>
                    <a:pt x="3533" y="6193"/>
                    <a:pt x="3728" y="6050"/>
                    <a:pt x="3925" y="5899"/>
                  </a:cubicBezTo>
                  <a:cubicBezTo>
                    <a:pt x="4138" y="5736"/>
                    <a:pt x="4387" y="5540"/>
                    <a:pt x="4613" y="5328"/>
                  </a:cubicBezTo>
                  <a:cubicBezTo>
                    <a:pt x="4732" y="5216"/>
                    <a:pt x="4822" y="5121"/>
                    <a:pt x="4896" y="5028"/>
                  </a:cubicBezTo>
                  <a:cubicBezTo>
                    <a:pt x="4989" y="4912"/>
                    <a:pt x="5056" y="4800"/>
                    <a:pt x="5100" y="4687"/>
                  </a:cubicBezTo>
                  <a:cubicBezTo>
                    <a:pt x="5116" y="4646"/>
                    <a:pt x="5129" y="4604"/>
                    <a:pt x="5142" y="4564"/>
                  </a:cubicBezTo>
                  <a:cubicBezTo>
                    <a:pt x="5160" y="4507"/>
                    <a:pt x="5178" y="4450"/>
                    <a:pt x="5204" y="4393"/>
                  </a:cubicBezTo>
                  <a:cubicBezTo>
                    <a:pt x="5217" y="4364"/>
                    <a:pt x="5233" y="4335"/>
                    <a:pt x="5250" y="4305"/>
                  </a:cubicBezTo>
                  <a:cubicBezTo>
                    <a:pt x="5325" y="4180"/>
                    <a:pt x="5431" y="4068"/>
                    <a:pt x="5533" y="3960"/>
                  </a:cubicBezTo>
                  <a:cubicBezTo>
                    <a:pt x="5632" y="3855"/>
                    <a:pt x="5734" y="3746"/>
                    <a:pt x="5810" y="3624"/>
                  </a:cubicBezTo>
                  <a:cubicBezTo>
                    <a:pt x="5890" y="3497"/>
                    <a:pt x="5942" y="3350"/>
                    <a:pt x="5962" y="3197"/>
                  </a:cubicBezTo>
                  <a:cubicBezTo>
                    <a:pt x="5972" y="3121"/>
                    <a:pt x="5973" y="3043"/>
                    <a:pt x="5967" y="2967"/>
                  </a:cubicBezTo>
                  <a:cubicBezTo>
                    <a:pt x="5960" y="2890"/>
                    <a:pt x="5944" y="2813"/>
                    <a:pt x="5921" y="2740"/>
                  </a:cubicBezTo>
                  <a:cubicBezTo>
                    <a:pt x="5892" y="2653"/>
                    <a:pt x="5850" y="2565"/>
                    <a:pt x="5796" y="2477"/>
                  </a:cubicBezTo>
                  <a:cubicBezTo>
                    <a:pt x="5748" y="2401"/>
                    <a:pt x="5689" y="2322"/>
                    <a:pt x="5621" y="2244"/>
                  </a:cubicBezTo>
                  <a:cubicBezTo>
                    <a:pt x="5519" y="2128"/>
                    <a:pt x="5412" y="2027"/>
                    <a:pt x="5301" y="1945"/>
                  </a:cubicBezTo>
                  <a:cubicBezTo>
                    <a:pt x="5284" y="1933"/>
                    <a:pt x="5267" y="1921"/>
                    <a:pt x="5251" y="1909"/>
                  </a:cubicBezTo>
                  <a:cubicBezTo>
                    <a:pt x="5196" y="1871"/>
                    <a:pt x="5140" y="1830"/>
                    <a:pt x="5093" y="1781"/>
                  </a:cubicBezTo>
                  <a:cubicBezTo>
                    <a:pt x="5070" y="1756"/>
                    <a:pt x="5051" y="1732"/>
                    <a:pt x="5034" y="1705"/>
                  </a:cubicBezTo>
                  <a:cubicBezTo>
                    <a:pt x="5002" y="1654"/>
                    <a:pt x="4980" y="1592"/>
                    <a:pt x="4965" y="1518"/>
                  </a:cubicBezTo>
                  <a:cubicBezTo>
                    <a:pt x="4952" y="1451"/>
                    <a:pt x="4946" y="1381"/>
                    <a:pt x="4941" y="1312"/>
                  </a:cubicBezTo>
                  <a:cubicBezTo>
                    <a:pt x="4931" y="1193"/>
                    <a:pt x="4921" y="1069"/>
                    <a:pt x="4871" y="963"/>
                  </a:cubicBezTo>
                  <a:cubicBezTo>
                    <a:pt x="4829" y="875"/>
                    <a:pt x="4760" y="800"/>
                    <a:pt x="4667" y="742"/>
                  </a:cubicBezTo>
                  <a:cubicBezTo>
                    <a:pt x="4586" y="691"/>
                    <a:pt x="4487" y="654"/>
                    <a:pt x="4380" y="634"/>
                  </a:cubicBezTo>
                  <a:cubicBezTo>
                    <a:pt x="4327" y="625"/>
                    <a:pt x="4274" y="620"/>
                    <a:pt x="4234" y="617"/>
                  </a:cubicBezTo>
                  <a:cubicBezTo>
                    <a:pt x="4218" y="616"/>
                    <a:pt x="4202" y="615"/>
                    <a:pt x="4187" y="614"/>
                  </a:cubicBezTo>
                  <a:cubicBezTo>
                    <a:pt x="4161" y="612"/>
                    <a:pt x="4134" y="610"/>
                    <a:pt x="4107" y="607"/>
                  </a:cubicBezTo>
                  <a:cubicBezTo>
                    <a:pt x="3985" y="596"/>
                    <a:pt x="3893" y="578"/>
                    <a:pt x="3817" y="549"/>
                  </a:cubicBezTo>
                  <a:cubicBezTo>
                    <a:pt x="3711" y="509"/>
                    <a:pt x="3629" y="457"/>
                    <a:pt x="3532" y="385"/>
                  </a:cubicBezTo>
                  <a:cubicBezTo>
                    <a:pt x="3513" y="370"/>
                    <a:pt x="3493" y="355"/>
                    <a:pt x="3472" y="340"/>
                  </a:cubicBezTo>
                  <a:cubicBezTo>
                    <a:pt x="3322" y="227"/>
                    <a:pt x="3096" y="82"/>
                    <a:pt x="2875" y="33"/>
                  </a:cubicBezTo>
                  <a:cubicBezTo>
                    <a:pt x="2799" y="16"/>
                    <a:pt x="2726" y="8"/>
                    <a:pt x="2655" y="8"/>
                  </a:cubicBezTo>
                  <a:cubicBezTo>
                    <a:pt x="2618" y="8"/>
                    <a:pt x="2582" y="10"/>
                    <a:pt x="2547" y="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5" name="Freeform 62">
              <a:extLst>
                <a:ext uri="{FF2B5EF4-FFF2-40B4-BE49-F238E27FC236}">
                  <a16:creationId xmlns:a16="http://schemas.microsoft.com/office/drawing/2014/main" id="{AE2B2260-536F-4A0C-BABE-1A3541E30D9D}"/>
                </a:ext>
              </a:extLst>
            </p:cNvPr>
            <p:cNvSpPr>
              <a:spLocks noEditPoints="1"/>
            </p:cNvSpPr>
            <p:nvPr/>
          </p:nvSpPr>
          <p:spPr bwMode="auto">
            <a:xfrm>
              <a:off x="3505" y="-217"/>
              <a:ext cx="4476" cy="4777"/>
            </a:xfrm>
            <a:custGeom>
              <a:avLst/>
              <a:gdLst>
                <a:gd name="T0" fmla="*/ 2304 w 6048"/>
                <a:gd name="T1" fmla="*/ 6201 h 6454"/>
                <a:gd name="T2" fmla="*/ 2024 w 6048"/>
                <a:gd name="T3" fmla="*/ 5888 h 6454"/>
                <a:gd name="T4" fmla="*/ 1490 w 6048"/>
                <a:gd name="T5" fmla="*/ 5365 h 6454"/>
                <a:gd name="T6" fmla="*/ 1062 w 6048"/>
                <a:gd name="T7" fmla="*/ 5152 h 6454"/>
                <a:gd name="T8" fmla="*/ 184 w 6048"/>
                <a:gd name="T9" fmla="*/ 4526 h 6454"/>
                <a:gd name="T10" fmla="*/ 28 w 6048"/>
                <a:gd name="T11" fmla="*/ 4060 h 6454"/>
                <a:gd name="T12" fmla="*/ 11 w 6048"/>
                <a:gd name="T13" fmla="*/ 3554 h 6454"/>
                <a:gd name="T14" fmla="*/ 220 w 6048"/>
                <a:gd name="T15" fmla="*/ 2594 h 6454"/>
                <a:gd name="T16" fmla="*/ 256 w 6048"/>
                <a:gd name="T17" fmla="*/ 2305 h 6454"/>
                <a:gd name="T18" fmla="*/ 530 w 6048"/>
                <a:gd name="T19" fmla="*/ 1710 h 6454"/>
                <a:gd name="T20" fmla="*/ 868 w 6048"/>
                <a:gd name="T21" fmla="*/ 1086 h 6454"/>
                <a:gd name="T22" fmla="*/ 1520 w 6048"/>
                <a:gd name="T23" fmla="*/ 554 h 6454"/>
                <a:gd name="T24" fmla="*/ 1689 w 6048"/>
                <a:gd name="T25" fmla="*/ 498 h 6454"/>
                <a:gd name="T26" fmla="*/ 2037 w 6048"/>
                <a:gd name="T27" fmla="*/ 277 h 6454"/>
                <a:gd name="T28" fmla="*/ 2599 w 6048"/>
                <a:gd name="T29" fmla="*/ 8 h 6454"/>
                <a:gd name="T30" fmla="*/ 3533 w 6048"/>
                <a:gd name="T31" fmla="*/ 348 h 6454"/>
                <a:gd name="T32" fmla="*/ 3890 w 6048"/>
                <a:gd name="T33" fmla="*/ 542 h 6454"/>
                <a:gd name="T34" fmla="*/ 4241 w 6048"/>
                <a:gd name="T35" fmla="*/ 605 h 6454"/>
                <a:gd name="T36" fmla="*/ 4453 w 6048"/>
                <a:gd name="T37" fmla="*/ 633 h 6454"/>
                <a:gd name="T38" fmla="*/ 4936 w 6048"/>
                <a:gd name="T39" fmla="*/ 979 h 6454"/>
                <a:gd name="T40" fmla="*/ 5018 w 6048"/>
                <a:gd name="T41" fmla="*/ 1531 h 6454"/>
                <a:gd name="T42" fmla="*/ 5151 w 6048"/>
                <a:gd name="T43" fmla="*/ 1795 h 6454"/>
                <a:gd name="T44" fmla="*/ 5368 w 6048"/>
                <a:gd name="T45" fmla="*/ 1950 h 6454"/>
                <a:gd name="T46" fmla="*/ 5996 w 6048"/>
                <a:gd name="T47" fmla="*/ 2735 h 6454"/>
                <a:gd name="T48" fmla="*/ 6034 w 6048"/>
                <a:gd name="T49" fmla="*/ 3200 h 6454"/>
                <a:gd name="T50" fmla="*/ 5595 w 6048"/>
                <a:gd name="T51" fmla="*/ 3957 h 6454"/>
                <a:gd name="T52" fmla="*/ 5251 w 6048"/>
                <a:gd name="T53" fmla="*/ 4408 h 6454"/>
                <a:gd name="T54" fmla="*/ 5153 w 6048"/>
                <a:gd name="T55" fmla="*/ 4710 h 6454"/>
                <a:gd name="T56" fmla="*/ 4669 w 6048"/>
                <a:gd name="T57" fmla="*/ 5370 h 6454"/>
                <a:gd name="T58" fmla="*/ 3341 w 6048"/>
                <a:gd name="T59" fmla="*/ 6344 h 6454"/>
                <a:gd name="T60" fmla="*/ 2886 w 6048"/>
                <a:gd name="T61" fmla="*/ 6447 h 6454"/>
                <a:gd name="T62" fmla="*/ 2599 w 6048"/>
                <a:gd name="T63" fmla="*/ 9 h 6454"/>
                <a:gd name="T64" fmla="*/ 2037 w 6048"/>
                <a:gd name="T65" fmla="*/ 277 h 6454"/>
                <a:gd name="T66" fmla="*/ 1690 w 6048"/>
                <a:gd name="T67" fmla="*/ 499 h 6454"/>
                <a:gd name="T68" fmla="*/ 1520 w 6048"/>
                <a:gd name="T69" fmla="*/ 555 h 6454"/>
                <a:gd name="T70" fmla="*/ 869 w 6048"/>
                <a:gd name="T71" fmla="*/ 1087 h 6454"/>
                <a:gd name="T72" fmla="*/ 531 w 6048"/>
                <a:gd name="T73" fmla="*/ 1711 h 6454"/>
                <a:gd name="T74" fmla="*/ 257 w 6048"/>
                <a:gd name="T75" fmla="*/ 2305 h 6454"/>
                <a:gd name="T76" fmla="*/ 220 w 6048"/>
                <a:gd name="T77" fmla="*/ 2594 h 6454"/>
                <a:gd name="T78" fmla="*/ 11 w 6048"/>
                <a:gd name="T79" fmla="*/ 3554 h 6454"/>
                <a:gd name="T80" fmla="*/ 29 w 6048"/>
                <a:gd name="T81" fmla="*/ 4060 h 6454"/>
                <a:gd name="T82" fmla="*/ 185 w 6048"/>
                <a:gd name="T83" fmla="*/ 4525 h 6454"/>
                <a:gd name="T84" fmla="*/ 1062 w 6048"/>
                <a:gd name="T85" fmla="*/ 5151 h 6454"/>
                <a:gd name="T86" fmla="*/ 1491 w 6048"/>
                <a:gd name="T87" fmla="*/ 5365 h 6454"/>
                <a:gd name="T88" fmla="*/ 2025 w 6048"/>
                <a:gd name="T89" fmla="*/ 5887 h 6454"/>
                <a:gd name="T90" fmla="*/ 2304 w 6048"/>
                <a:gd name="T91" fmla="*/ 6200 h 6454"/>
                <a:gd name="T92" fmla="*/ 2985 w 6048"/>
                <a:gd name="T93" fmla="*/ 6441 h 6454"/>
                <a:gd name="T94" fmla="*/ 3966 w 6048"/>
                <a:gd name="T95" fmla="*/ 5949 h 6454"/>
                <a:gd name="T96" fmla="*/ 4953 w 6048"/>
                <a:gd name="T97" fmla="*/ 5062 h 6454"/>
                <a:gd name="T98" fmla="*/ 5191 w 6048"/>
                <a:gd name="T99" fmla="*/ 4585 h 6454"/>
                <a:gd name="T100" fmla="*/ 5296 w 6048"/>
                <a:gd name="T101" fmla="*/ 4317 h 6454"/>
                <a:gd name="T102" fmla="*/ 5873 w 6048"/>
                <a:gd name="T103" fmla="*/ 3631 h 6454"/>
                <a:gd name="T104" fmla="*/ 6041 w 6048"/>
                <a:gd name="T105" fmla="*/ 2966 h 6454"/>
                <a:gd name="T106" fmla="*/ 5696 w 6048"/>
                <a:gd name="T107" fmla="*/ 2240 h 6454"/>
                <a:gd name="T108" fmla="*/ 5312 w 6048"/>
                <a:gd name="T109" fmla="*/ 1915 h 6454"/>
                <a:gd name="T110" fmla="*/ 5089 w 6048"/>
                <a:gd name="T111" fmla="*/ 1722 h 6454"/>
                <a:gd name="T112" fmla="*/ 4995 w 6048"/>
                <a:gd name="T113" fmla="*/ 1319 h 6454"/>
                <a:gd name="T114" fmla="*/ 4739 w 6048"/>
                <a:gd name="T115" fmla="*/ 751 h 6454"/>
                <a:gd name="T116" fmla="*/ 4307 w 6048"/>
                <a:gd name="T117" fmla="*/ 612 h 6454"/>
                <a:gd name="T118" fmla="*/ 4180 w 6048"/>
                <a:gd name="T119" fmla="*/ 600 h 6454"/>
                <a:gd name="T120" fmla="*/ 3595 w 6048"/>
                <a:gd name="T121" fmla="*/ 391 h 6454"/>
                <a:gd name="T122" fmla="*/ 2932 w 6048"/>
                <a:gd name="T123" fmla="*/ 42 h 6454"/>
                <a:gd name="T124" fmla="*/ 2599 w 6048"/>
                <a:gd name="T125" fmla="*/ 9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8" h="6454">
                  <a:moveTo>
                    <a:pt x="2621" y="6403"/>
                  </a:moveTo>
                  <a:cubicBezTo>
                    <a:pt x="2513" y="6364"/>
                    <a:pt x="2409" y="6298"/>
                    <a:pt x="2304" y="6201"/>
                  </a:cubicBezTo>
                  <a:cubicBezTo>
                    <a:pt x="2205" y="6110"/>
                    <a:pt x="2117" y="6003"/>
                    <a:pt x="2042" y="5910"/>
                  </a:cubicBezTo>
                  <a:cubicBezTo>
                    <a:pt x="2036" y="5903"/>
                    <a:pt x="2030" y="5895"/>
                    <a:pt x="2024" y="5888"/>
                  </a:cubicBezTo>
                  <a:cubicBezTo>
                    <a:pt x="1979" y="5831"/>
                    <a:pt x="1931" y="5772"/>
                    <a:pt x="1883" y="5717"/>
                  </a:cubicBezTo>
                  <a:cubicBezTo>
                    <a:pt x="1755" y="5569"/>
                    <a:pt x="1626" y="5454"/>
                    <a:pt x="1490" y="5365"/>
                  </a:cubicBezTo>
                  <a:cubicBezTo>
                    <a:pt x="1404" y="5309"/>
                    <a:pt x="1306" y="5258"/>
                    <a:pt x="1182" y="5203"/>
                  </a:cubicBezTo>
                  <a:cubicBezTo>
                    <a:pt x="1142" y="5186"/>
                    <a:pt x="1101" y="5169"/>
                    <a:pt x="1062" y="5152"/>
                  </a:cubicBezTo>
                  <a:cubicBezTo>
                    <a:pt x="801" y="5041"/>
                    <a:pt x="532" y="4926"/>
                    <a:pt x="337" y="4727"/>
                  </a:cubicBezTo>
                  <a:cubicBezTo>
                    <a:pt x="278" y="4666"/>
                    <a:pt x="226" y="4599"/>
                    <a:pt x="184" y="4526"/>
                  </a:cubicBezTo>
                  <a:cubicBezTo>
                    <a:pt x="145" y="4457"/>
                    <a:pt x="113" y="4384"/>
                    <a:pt x="86" y="4301"/>
                  </a:cubicBezTo>
                  <a:cubicBezTo>
                    <a:pt x="62" y="4228"/>
                    <a:pt x="44" y="4149"/>
                    <a:pt x="28" y="4060"/>
                  </a:cubicBezTo>
                  <a:cubicBezTo>
                    <a:pt x="14" y="3979"/>
                    <a:pt x="6" y="3893"/>
                    <a:pt x="3" y="3807"/>
                  </a:cubicBezTo>
                  <a:cubicBezTo>
                    <a:pt x="0" y="3723"/>
                    <a:pt x="3" y="3638"/>
                    <a:pt x="11" y="3554"/>
                  </a:cubicBezTo>
                  <a:cubicBezTo>
                    <a:pt x="25" y="3396"/>
                    <a:pt x="71" y="3240"/>
                    <a:pt x="116" y="3089"/>
                  </a:cubicBezTo>
                  <a:cubicBezTo>
                    <a:pt x="166" y="2918"/>
                    <a:pt x="214" y="2757"/>
                    <a:pt x="220" y="2594"/>
                  </a:cubicBezTo>
                  <a:cubicBezTo>
                    <a:pt x="220" y="2571"/>
                    <a:pt x="222" y="2547"/>
                    <a:pt x="224" y="2520"/>
                  </a:cubicBezTo>
                  <a:cubicBezTo>
                    <a:pt x="229" y="2448"/>
                    <a:pt x="240" y="2375"/>
                    <a:pt x="256" y="2305"/>
                  </a:cubicBezTo>
                  <a:cubicBezTo>
                    <a:pt x="272" y="2236"/>
                    <a:pt x="293" y="2167"/>
                    <a:pt x="319" y="2099"/>
                  </a:cubicBezTo>
                  <a:cubicBezTo>
                    <a:pt x="369" y="1969"/>
                    <a:pt x="438" y="1841"/>
                    <a:pt x="530" y="1710"/>
                  </a:cubicBezTo>
                  <a:cubicBezTo>
                    <a:pt x="596" y="1616"/>
                    <a:pt x="649" y="1503"/>
                    <a:pt x="700" y="1394"/>
                  </a:cubicBezTo>
                  <a:cubicBezTo>
                    <a:pt x="754" y="1281"/>
                    <a:pt x="805" y="1173"/>
                    <a:pt x="868" y="1086"/>
                  </a:cubicBezTo>
                  <a:cubicBezTo>
                    <a:pt x="971" y="945"/>
                    <a:pt x="1086" y="797"/>
                    <a:pt x="1246" y="690"/>
                  </a:cubicBezTo>
                  <a:cubicBezTo>
                    <a:pt x="1330" y="634"/>
                    <a:pt x="1425" y="587"/>
                    <a:pt x="1520" y="554"/>
                  </a:cubicBezTo>
                  <a:cubicBezTo>
                    <a:pt x="1543" y="546"/>
                    <a:pt x="1566" y="539"/>
                    <a:pt x="1588" y="532"/>
                  </a:cubicBezTo>
                  <a:cubicBezTo>
                    <a:pt x="1623" y="521"/>
                    <a:pt x="1656" y="511"/>
                    <a:pt x="1689" y="498"/>
                  </a:cubicBezTo>
                  <a:cubicBezTo>
                    <a:pt x="1720" y="486"/>
                    <a:pt x="1749" y="474"/>
                    <a:pt x="1776" y="459"/>
                  </a:cubicBezTo>
                  <a:cubicBezTo>
                    <a:pt x="1867" y="412"/>
                    <a:pt x="1953" y="343"/>
                    <a:pt x="2037" y="277"/>
                  </a:cubicBezTo>
                  <a:cubicBezTo>
                    <a:pt x="2114" y="214"/>
                    <a:pt x="2195" y="150"/>
                    <a:pt x="2279" y="103"/>
                  </a:cubicBezTo>
                  <a:cubicBezTo>
                    <a:pt x="2378" y="49"/>
                    <a:pt x="2486" y="17"/>
                    <a:pt x="2599" y="8"/>
                  </a:cubicBezTo>
                  <a:cubicBezTo>
                    <a:pt x="2703" y="0"/>
                    <a:pt x="2815" y="11"/>
                    <a:pt x="2932" y="41"/>
                  </a:cubicBezTo>
                  <a:cubicBezTo>
                    <a:pt x="3151" y="98"/>
                    <a:pt x="3380" y="244"/>
                    <a:pt x="3533" y="348"/>
                  </a:cubicBezTo>
                  <a:cubicBezTo>
                    <a:pt x="3556" y="365"/>
                    <a:pt x="3576" y="378"/>
                    <a:pt x="3595" y="391"/>
                  </a:cubicBezTo>
                  <a:cubicBezTo>
                    <a:pt x="3677" y="445"/>
                    <a:pt x="3770" y="502"/>
                    <a:pt x="3890" y="542"/>
                  </a:cubicBezTo>
                  <a:cubicBezTo>
                    <a:pt x="3987" y="575"/>
                    <a:pt x="4096" y="590"/>
                    <a:pt x="4180" y="599"/>
                  </a:cubicBezTo>
                  <a:cubicBezTo>
                    <a:pt x="4201" y="601"/>
                    <a:pt x="4221" y="603"/>
                    <a:pt x="4241" y="605"/>
                  </a:cubicBezTo>
                  <a:cubicBezTo>
                    <a:pt x="4263" y="607"/>
                    <a:pt x="4285" y="609"/>
                    <a:pt x="4307" y="611"/>
                  </a:cubicBezTo>
                  <a:cubicBezTo>
                    <a:pt x="4365" y="617"/>
                    <a:pt x="4411" y="624"/>
                    <a:pt x="4453" y="633"/>
                  </a:cubicBezTo>
                  <a:cubicBezTo>
                    <a:pt x="4560" y="657"/>
                    <a:pt x="4659" y="697"/>
                    <a:pt x="4739" y="751"/>
                  </a:cubicBezTo>
                  <a:cubicBezTo>
                    <a:pt x="4830" y="812"/>
                    <a:pt x="4897" y="889"/>
                    <a:pt x="4936" y="979"/>
                  </a:cubicBezTo>
                  <a:cubicBezTo>
                    <a:pt x="4981" y="1082"/>
                    <a:pt x="4989" y="1203"/>
                    <a:pt x="4996" y="1319"/>
                  </a:cubicBezTo>
                  <a:cubicBezTo>
                    <a:pt x="5000" y="1390"/>
                    <a:pt x="5005" y="1463"/>
                    <a:pt x="5018" y="1531"/>
                  </a:cubicBezTo>
                  <a:cubicBezTo>
                    <a:pt x="5032" y="1607"/>
                    <a:pt x="5055" y="1669"/>
                    <a:pt x="5090" y="1721"/>
                  </a:cubicBezTo>
                  <a:cubicBezTo>
                    <a:pt x="5107" y="1747"/>
                    <a:pt x="5127" y="1771"/>
                    <a:pt x="5151" y="1795"/>
                  </a:cubicBezTo>
                  <a:cubicBezTo>
                    <a:pt x="5200" y="1842"/>
                    <a:pt x="5257" y="1879"/>
                    <a:pt x="5313" y="1915"/>
                  </a:cubicBezTo>
                  <a:cubicBezTo>
                    <a:pt x="5331" y="1926"/>
                    <a:pt x="5349" y="1938"/>
                    <a:pt x="5368" y="1950"/>
                  </a:cubicBezTo>
                  <a:cubicBezTo>
                    <a:pt x="5483" y="2027"/>
                    <a:pt x="5594" y="2125"/>
                    <a:pt x="5697" y="2240"/>
                  </a:cubicBezTo>
                  <a:cubicBezTo>
                    <a:pt x="5842" y="2402"/>
                    <a:pt x="5943" y="2569"/>
                    <a:pt x="5996" y="2735"/>
                  </a:cubicBezTo>
                  <a:cubicBezTo>
                    <a:pt x="6020" y="2809"/>
                    <a:pt x="6035" y="2887"/>
                    <a:pt x="6042" y="2966"/>
                  </a:cubicBezTo>
                  <a:cubicBezTo>
                    <a:pt x="6048" y="3043"/>
                    <a:pt x="6045" y="3122"/>
                    <a:pt x="6034" y="3200"/>
                  </a:cubicBezTo>
                  <a:cubicBezTo>
                    <a:pt x="6012" y="3355"/>
                    <a:pt x="5957" y="3504"/>
                    <a:pt x="5874" y="3631"/>
                  </a:cubicBezTo>
                  <a:cubicBezTo>
                    <a:pt x="5796" y="3750"/>
                    <a:pt x="5694" y="3855"/>
                    <a:pt x="5595" y="3957"/>
                  </a:cubicBezTo>
                  <a:cubicBezTo>
                    <a:pt x="5486" y="4069"/>
                    <a:pt x="5373" y="4185"/>
                    <a:pt x="5296" y="4318"/>
                  </a:cubicBezTo>
                  <a:cubicBezTo>
                    <a:pt x="5279" y="4348"/>
                    <a:pt x="5263" y="4378"/>
                    <a:pt x="5251" y="4408"/>
                  </a:cubicBezTo>
                  <a:cubicBezTo>
                    <a:pt x="5226" y="4466"/>
                    <a:pt x="5208" y="4527"/>
                    <a:pt x="5192" y="4585"/>
                  </a:cubicBezTo>
                  <a:cubicBezTo>
                    <a:pt x="5180" y="4627"/>
                    <a:pt x="5168" y="4669"/>
                    <a:pt x="5153" y="4710"/>
                  </a:cubicBezTo>
                  <a:cubicBezTo>
                    <a:pt x="5111" y="4828"/>
                    <a:pt x="5046" y="4943"/>
                    <a:pt x="4954" y="5063"/>
                  </a:cubicBezTo>
                  <a:cubicBezTo>
                    <a:pt x="4879" y="5160"/>
                    <a:pt x="4788" y="5257"/>
                    <a:pt x="4669" y="5370"/>
                  </a:cubicBezTo>
                  <a:cubicBezTo>
                    <a:pt x="4442" y="5584"/>
                    <a:pt x="4197" y="5775"/>
                    <a:pt x="3966" y="5950"/>
                  </a:cubicBezTo>
                  <a:cubicBezTo>
                    <a:pt x="3764" y="6102"/>
                    <a:pt x="3564" y="6247"/>
                    <a:pt x="3341" y="6344"/>
                  </a:cubicBezTo>
                  <a:cubicBezTo>
                    <a:pt x="3220" y="6396"/>
                    <a:pt x="3100" y="6429"/>
                    <a:pt x="2985" y="6441"/>
                  </a:cubicBezTo>
                  <a:cubicBezTo>
                    <a:pt x="2951" y="6445"/>
                    <a:pt x="2918" y="6447"/>
                    <a:pt x="2886" y="6447"/>
                  </a:cubicBezTo>
                  <a:cubicBezTo>
                    <a:pt x="2792" y="6447"/>
                    <a:pt x="2703" y="6432"/>
                    <a:pt x="2621" y="6403"/>
                  </a:cubicBezTo>
                  <a:moveTo>
                    <a:pt x="2599" y="9"/>
                  </a:moveTo>
                  <a:cubicBezTo>
                    <a:pt x="2486" y="17"/>
                    <a:pt x="2378" y="50"/>
                    <a:pt x="2280" y="104"/>
                  </a:cubicBezTo>
                  <a:cubicBezTo>
                    <a:pt x="2195" y="151"/>
                    <a:pt x="2115" y="215"/>
                    <a:pt x="2037" y="277"/>
                  </a:cubicBezTo>
                  <a:cubicBezTo>
                    <a:pt x="1954" y="344"/>
                    <a:pt x="1868" y="413"/>
                    <a:pt x="1776" y="460"/>
                  </a:cubicBezTo>
                  <a:cubicBezTo>
                    <a:pt x="1749" y="474"/>
                    <a:pt x="1720" y="487"/>
                    <a:pt x="1690" y="499"/>
                  </a:cubicBezTo>
                  <a:cubicBezTo>
                    <a:pt x="1656" y="511"/>
                    <a:pt x="1623" y="522"/>
                    <a:pt x="1589" y="533"/>
                  </a:cubicBezTo>
                  <a:cubicBezTo>
                    <a:pt x="1566" y="540"/>
                    <a:pt x="1543" y="547"/>
                    <a:pt x="1520" y="555"/>
                  </a:cubicBezTo>
                  <a:cubicBezTo>
                    <a:pt x="1425" y="587"/>
                    <a:pt x="1330" y="634"/>
                    <a:pt x="1246" y="691"/>
                  </a:cubicBezTo>
                  <a:cubicBezTo>
                    <a:pt x="1086" y="798"/>
                    <a:pt x="972" y="945"/>
                    <a:pt x="869" y="1087"/>
                  </a:cubicBezTo>
                  <a:cubicBezTo>
                    <a:pt x="805" y="1174"/>
                    <a:pt x="755" y="1281"/>
                    <a:pt x="701" y="1395"/>
                  </a:cubicBezTo>
                  <a:cubicBezTo>
                    <a:pt x="650" y="1504"/>
                    <a:pt x="596" y="1616"/>
                    <a:pt x="531" y="1711"/>
                  </a:cubicBezTo>
                  <a:cubicBezTo>
                    <a:pt x="439" y="1842"/>
                    <a:pt x="370" y="1969"/>
                    <a:pt x="320" y="2100"/>
                  </a:cubicBezTo>
                  <a:cubicBezTo>
                    <a:pt x="294" y="2167"/>
                    <a:pt x="272" y="2236"/>
                    <a:pt x="257" y="2305"/>
                  </a:cubicBezTo>
                  <a:cubicBezTo>
                    <a:pt x="241" y="2375"/>
                    <a:pt x="230" y="2448"/>
                    <a:pt x="224" y="2520"/>
                  </a:cubicBezTo>
                  <a:cubicBezTo>
                    <a:pt x="223" y="2547"/>
                    <a:pt x="221" y="2571"/>
                    <a:pt x="220" y="2594"/>
                  </a:cubicBezTo>
                  <a:cubicBezTo>
                    <a:pt x="214" y="2757"/>
                    <a:pt x="167" y="2918"/>
                    <a:pt x="117" y="3089"/>
                  </a:cubicBezTo>
                  <a:cubicBezTo>
                    <a:pt x="72" y="3240"/>
                    <a:pt x="26" y="3397"/>
                    <a:pt x="11" y="3554"/>
                  </a:cubicBezTo>
                  <a:cubicBezTo>
                    <a:pt x="3" y="3638"/>
                    <a:pt x="1" y="3723"/>
                    <a:pt x="4" y="3807"/>
                  </a:cubicBezTo>
                  <a:cubicBezTo>
                    <a:pt x="6" y="3893"/>
                    <a:pt x="15" y="3978"/>
                    <a:pt x="29" y="4060"/>
                  </a:cubicBezTo>
                  <a:cubicBezTo>
                    <a:pt x="44" y="4149"/>
                    <a:pt x="63" y="4228"/>
                    <a:pt x="87" y="4300"/>
                  </a:cubicBezTo>
                  <a:cubicBezTo>
                    <a:pt x="114" y="4383"/>
                    <a:pt x="146" y="4457"/>
                    <a:pt x="185" y="4525"/>
                  </a:cubicBezTo>
                  <a:cubicBezTo>
                    <a:pt x="227" y="4598"/>
                    <a:pt x="278" y="4666"/>
                    <a:pt x="337" y="4726"/>
                  </a:cubicBezTo>
                  <a:cubicBezTo>
                    <a:pt x="532" y="4925"/>
                    <a:pt x="802" y="5040"/>
                    <a:pt x="1062" y="5151"/>
                  </a:cubicBezTo>
                  <a:cubicBezTo>
                    <a:pt x="1101" y="5168"/>
                    <a:pt x="1142" y="5185"/>
                    <a:pt x="1182" y="5203"/>
                  </a:cubicBezTo>
                  <a:cubicBezTo>
                    <a:pt x="1307" y="5257"/>
                    <a:pt x="1405" y="5309"/>
                    <a:pt x="1491" y="5365"/>
                  </a:cubicBezTo>
                  <a:cubicBezTo>
                    <a:pt x="1627" y="5453"/>
                    <a:pt x="1755" y="5568"/>
                    <a:pt x="1884" y="5716"/>
                  </a:cubicBezTo>
                  <a:cubicBezTo>
                    <a:pt x="1932" y="5772"/>
                    <a:pt x="1979" y="5830"/>
                    <a:pt x="2025" y="5887"/>
                  </a:cubicBezTo>
                  <a:cubicBezTo>
                    <a:pt x="2031" y="5895"/>
                    <a:pt x="2037" y="5902"/>
                    <a:pt x="2043" y="5910"/>
                  </a:cubicBezTo>
                  <a:cubicBezTo>
                    <a:pt x="2118" y="6003"/>
                    <a:pt x="2206" y="6110"/>
                    <a:pt x="2304" y="6200"/>
                  </a:cubicBezTo>
                  <a:cubicBezTo>
                    <a:pt x="2410" y="6298"/>
                    <a:pt x="2513" y="6364"/>
                    <a:pt x="2621" y="6402"/>
                  </a:cubicBezTo>
                  <a:cubicBezTo>
                    <a:pt x="2732" y="6441"/>
                    <a:pt x="2854" y="6454"/>
                    <a:pt x="2985" y="6441"/>
                  </a:cubicBezTo>
                  <a:cubicBezTo>
                    <a:pt x="3100" y="6429"/>
                    <a:pt x="3220" y="6396"/>
                    <a:pt x="3341" y="6343"/>
                  </a:cubicBezTo>
                  <a:cubicBezTo>
                    <a:pt x="3564" y="6246"/>
                    <a:pt x="3764" y="6102"/>
                    <a:pt x="3966" y="5949"/>
                  </a:cubicBezTo>
                  <a:cubicBezTo>
                    <a:pt x="4197" y="5775"/>
                    <a:pt x="4442" y="5583"/>
                    <a:pt x="4668" y="5369"/>
                  </a:cubicBezTo>
                  <a:cubicBezTo>
                    <a:pt x="4788" y="5257"/>
                    <a:pt x="4878" y="5159"/>
                    <a:pt x="4953" y="5062"/>
                  </a:cubicBezTo>
                  <a:cubicBezTo>
                    <a:pt x="5045" y="4942"/>
                    <a:pt x="5111" y="4827"/>
                    <a:pt x="5152" y="4710"/>
                  </a:cubicBezTo>
                  <a:cubicBezTo>
                    <a:pt x="5167" y="4669"/>
                    <a:pt x="5179" y="4626"/>
                    <a:pt x="5191" y="4585"/>
                  </a:cubicBezTo>
                  <a:cubicBezTo>
                    <a:pt x="5208" y="4527"/>
                    <a:pt x="5225" y="4466"/>
                    <a:pt x="5250" y="4408"/>
                  </a:cubicBezTo>
                  <a:cubicBezTo>
                    <a:pt x="5263" y="4378"/>
                    <a:pt x="5278" y="4347"/>
                    <a:pt x="5296" y="4317"/>
                  </a:cubicBezTo>
                  <a:cubicBezTo>
                    <a:pt x="5373" y="4185"/>
                    <a:pt x="5485" y="4069"/>
                    <a:pt x="5594" y="3957"/>
                  </a:cubicBezTo>
                  <a:cubicBezTo>
                    <a:pt x="5693" y="3855"/>
                    <a:pt x="5796" y="3750"/>
                    <a:pt x="5873" y="3631"/>
                  </a:cubicBezTo>
                  <a:cubicBezTo>
                    <a:pt x="5956" y="3504"/>
                    <a:pt x="6012" y="3354"/>
                    <a:pt x="6033" y="3200"/>
                  </a:cubicBezTo>
                  <a:cubicBezTo>
                    <a:pt x="6044" y="3122"/>
                    <a:pt x="6047" y="3043"/>
                    <a:pt x="6041" y="2966"/>
                  </a:cubicBezTo>
                  <a:cubicBezTo>
                    <a:pt x="6035" y="2887"/>
                    <a:pt x="6019" y="2809"/>
                    <a:pt x="5996" y="2735"/>
                  </a:cubicBezTo>
                  <a:cubicBezTo>
                    <a:pt x="5942" y="2569"/>
                    <a:pt x="5842" y="2403"/>
                    <a:pt x="5696" y="2240"/>
                  </a:cubicBezTo>
                  <a:cubicBezTo>
                    <a:pt x="5593" y="2125"/>
                    <a:pt x="5483" y="2028"/>
                    <a:pt x="5367" y="1951"/>
                  </a:cubicBezTo>
                  <a:cubicBezTo>
                    <a:pt x="5349" y="1939"/>
                    <a:pt x="5330" y="1927"/>
                    <a:pt x="5312" y="1915"/>
                  </a:cubicBezTo>
                  <a:cubicBezTo>
                    <a:pt x="5257" y="1879"/>
                    <a:pt x="5199" y="1842"/>
                    <a:pt x="5151" y="1796"/>
                  </a:cubicBezTo>
                  <a:cubicBezTo>
                    <a:pt x="5126" y="1772"/>
                    <a:pt x="5106" y="1748"/>
                    <a:pt x="5089" y="1722"/>
                  </a:cubicBezTo>
                  <a:cubicBezTo>
                    <a:pt x="5055" y="1670"/>
                    <a:pt x="5031" y="1607"/>
                    <a:pt x="5017" y="1531"/>
                  </a:cubicBezTo>
                  <a:cubicBezTo>
                    <a:pt x="5004" y="1463"/>
                    <a:pt x="5000" y="1390"/>
                    <a:pt x="4995" y="1319"/>
                  </a:cubicBezTo>
                  <a:cubicBezTo>
                    <a:pt x="4988" y="1203"/>
                    <a:pt x="4981" y="1083"/>
                    <a:pt x="4935" y="979"/>
                  </a:cubicBezTo>
                  <a:cubicBezTo>
                    <a:pt x="4896" y="889"/>
                    <a:pt x="4830" y="812"/>
                    <a:pt x="4739" y="751"/>
                  </a:cubicBezTo>
                  <a:cubicBezTo>
                    <a:pt x="4659" y="698"/>
                    <a:pt x="4560" y="657"/>
                    <a:pt x="4453" y="634"/>
                  </a:cubicBezTo>
                  <a:cubicBezTo>
                    <a:pt x="4411" y="625"/>
                    <a:pt x="4364" y="618"/>
                    <a:pt x="4307" y="612"/>
                  </a:cubicBezTo>
                  <a:cubicBezTo>
                    <a:pt x="4285" y="610"/>
                    <a:pt x="4263" y="608"/>
                    <a:pt x="4241" y="605"/>
                  </a:cubicBezTo>
                  <a:cubicBezTo>
                    <a:pt x="4221" y="604"/>
                    <a:pt x="4201" y="602"/>
                    <a:pt x="4180" y="600"/>
                  </a:cubicBezTo>
                  <a:cubicBezTo>
                    <a:pt x="4096" y="591"/>
                    <a:pt x="3986" y="576"/>
                    <a:pt x="3890" y="543"/>
                  </a:cubicBezTo>
                  <a:cubicBezTo>
                    <a:pt x="3769" y="502"/>
                    <a:pt x="3677" y="446"/>
                    <a:pt x="3595" y="391"/>
                  </a:cubicBezTo>
                  <a:cubicBezTo>
                    <a:pt x="3576" y="379"/>
                    <a:pt x="3556" y="365"/>
                    <a:pt x="3532" y="349"/>
                  </a:cubicBezTo>
                  <a:cubicBezTo>
                    <a:pt x="3379" y="244"/>
                    <a:pt x="3151" y="99"/>
                    <a:pt x="2932" y="42"/>
                  </a:cubicBezTo>
                  <a:cubicBezTo>
                    <a:pt x="2840" y="18"/>
                    <a:pt x="2751" y="6"/>
                    <a:pt x="2667" y="6"/>
                  </a:cubicBezTo>
                  <a:cubicBezTo>
                    <a:pt x="2644" y="6"/>
                    <a:pt x="2621" y="7"/>
                    <a:pt x="2599" y="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6" name="Freeform 63">
              <a:extLst>
                <a:ext uri="{FF2B5EF4-FFF2-40B4-BE49-F238E27FC236}">
                  <a16:creationId xmlns:a16="http://schemas.microsoft.com/office/drawing/2014/main" id="{E2472615-9176-4970-A10F-A32DE7966ADB}"/>
                </a:ext>
              </a:extLst>
            </p:cNvPr>
            <p:cNvSpPr>
              <a:spLocks noEditPoints="1"/>
            </p:cNvSpPr>
            <p:nvPr/>
          </p:nvSpPr>
          <p:spPr bwMode="auto">
            <a:xfrm>
              <a:off x="3474" y="-241"/>
              <a:ext cx="4542" cy="4813"/>
            </a:xfrm>
            <a:custGeom>
              <a:avLst/>
              <a:gdLst>
                <a:gd name="T0" fmla="*/ 2058 w 6136"/>
                <a:gd name="T1" fmla="*/ 5951 h 6503"/>
                <a:gd name="T2" fmla="*/ 1710 w 6136"/>
                <a:gd name="T3" fmla="*/ 5569 h 6503"/>
                <a:gd name="T4" fmla="*/ 1049 w 6136"/>
                <a:gd name="T5" fmla="*/ 5181 h 6503"/>
                <a:gd name="T6" fmla="*/ 32 w 6136"/>
                <a:gd name="T7" fmla="*/ 4122 h 6503"/>
                <a:gd name="T8" fmla="*/ 114 w 6136"/>
                <a:gd name="T9" fmla="*/ 3135 h 6503"/>
                <a:gd name="T10" fmla="*/ 529 w 6136"/>
                <a:gd name="T11" fmla="*/ 1683 h 6503"/>
                <a:gd name="T12" fmla="*/ 1072 w 6136"/>
                <a:gd name="T13" fmla="*/ 869 h 6503"/>
                <a:gd name="T14" fmla="*/ 1621 w 6136"/>
                <a:gd name="T15" fmla="*/ 532 h 6503"/>
                <a:gd name="T16" fmla="*/ 2061 w 6136"/>
                <a:gd name="T17" fmla="*/ 274 h 6503"/>
                <a:gd name="T18" fmla="*/ 2995 w 6136"/>
                <a:gd name="T19" fmla="*/ 51 h 6503"/>
                <a:gd name="T20" fmla="*/ 3663 w 6136"/>
                <a:gd name="T21" fmla="*/ 399 h 6503"/>
                <a:gd name="T22" fmla="*/ 4296 w 6136"/>
                <a:gd name="T23" fmla="*/ 597 h 6503"/>
                <a:gd name="T24" fmla="*/ 4815 w 6136"/>
                <a:gd name="T25" fmla="*/ 761 h 6503"/>
                <a:gd name="T26" fmla="*/ 5075 w 6136"/>
                <a:gd name="T27" fmla="*/ 1546 h 6503"/>
                <a:gd name="T28" fmla="*/ 5380 w 6136"/>
                <a:gd name="T29" fmla="*/ 1923 h 6503"/>
                <a:gd name="T30" fmla="*/ 5777 w 6136"/>
                <a:gd name="T31" fmla="*/ 2238 h 6503"/>
                <a:gd name="T32" fmla="*/ 6111 w 6136"/>
                <a:gd name="T33" fmla="*/ 3203 h 6503"/>
                <a:gd name="T34" fmla="*/ 5347 w 6136"/>
                <a:gd name="T35" fmla="*/ 4331 h 6503"/>
                <a:gd name="T36" fmla="*/ 5211 w 6136"/>
                <a:gd name="T37" fmla="*/ 4735 h 6503"/>
                <a:gd name="T38" fmla="*/ 4012 w 6136"/>
                <a:gd name="T39" fmla="*/ 6002 h 6503"/>
                <a:gd name="T40" fmla="*/ 2920 w 6136"/>
                <a:gd name="T41" fmla="*/ 6496 h 6503"/>
                <a:gd name="T42" fmla="*/ 2327 w 6136"/>
                <a:gd name="T43" fmla="*/ 88 h 6503"/>
                <a:gd name="T44" fmla="*/ 1733 w 6136"/>
                <a:gd name="T45" fmla="*/ 491 h 6503"/>
                <a:gd name="T46" fmla="*/ 1286 w 6136"/>
                <a:gd name="T47" fmla="*/ 692 h 6503"/>
                <a:gd name="T48" fmla="*/ 529 w 6136"/>
                <a:gd name="T49" fmla="*/ 1684 h 6503"/>
                <a:gd name="T50" fmla="*/ 184 w 6136"/>
                <a:gd name="T51" fmla="*/ 2873 h 6503"/>
                <a:gd name="T52" fmla="*/ 4 w 6136"/>
                <a:gd name="T53" fmla="*/ 3871 h 6503"/>
                <a:gd name="T54" fmla="*/ 351 w 6136"/>
                <a:gd name="T55" fmla="*/ 4776 h 6503"/>
                <a:gd name="T56" fmla="*/ 1501 w 6136"/>
                <a:gd name="T57" fmla="*/ 5406 h 6503"/>
                <a:gd name="T58" fmla="*/ 2044 w 6136"/>
                <a:gd name="T59" fmla="*/ 5933 h 6503"/>
                <a:gd name="T60" fmla="*/ 2637 w 6136"/>
                <a:gd name="T61" fmla="*/ 6446 h 6503"/>
                <a:gd name="T62" fmla="*/ 4012 w 6136"/>
                <a:gd name="T63" fmla="*/ 6001 h 6503"/>
                <a:gd name="T64" fmla="*/ 5210 w 6136"/>
                <a:gd name="T65" fmla="*/ 4735 h 6503"/>
                <a:gd name="T66" fmla="*/ 5346 w 6136"/>
                <a:gd name="T67" fmla="*/ 4331 h 6503"/>
                <a:gd name="T68" fmla="*/ 6110 w 6136"/>
                <a:gd name="T69" fmla="*/ 3203 h 6503"/>
                <a:gd name="T70" fmla="*/ 5777 w 6136"/>
                <a:gd name="T71" fmla="*/ 2238 h 6503"/>
                <a:gd name="T72" fmla="*/ 5380 w 6136"/>
                <a:gd name="T73" fmla="*/ 1923 h 6503"/>
                <a:gd name="T74" fmla="*/ 5074 w 6136"/>
                <a:gd name="T75" fmla="*/ 1546 h 6503"/>
                <a:gd name="T76" fmla="*/ 4815 w 6136"/>
                <a:gd name="T77" fmla="*/ 762 h 6503"/>
                <a:gd name="T78" fmla="*/ 4296 w 6136"/>
                <a:gd name="T79" fmla="*/ 598 h 6503"/>
                <a:gd name="T80" fmla="*/ 3662 w 6136"/>
                <a:gd name="T81" fmla="*/ 400 h 6503"/>
                <a:gd name="T82" fmla="*/ 2995 w 6136"/>
                <a:gd name="T83" fmla="*/ 52 h 6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36" h="6503">
                  <a:moveTo>
                    <a:pt x="2637" y="6447"/>
                  </a:moveTo>
                  <a:cubicBezTo>
                    <a:pt x="2529" y="6407"/>
                    <a:pt x="2425" y="6340"/>
                    <a:pt x="2320" y="6242"/>
                  </a:cubicBezTo>
                  <a:cubicBezTo>
                    <a:pt x="2223" y="6153"/>
                    <a:pt x="2137" y="6049"/>
                    <a:pt x="2058" y="5951"/>
                  </a:cubicBezTo>
                  <a:cubicBezTo>
                    <a:pt x="2044" y="5933"/>
                    <a:pt x="2044" y="5933"/>
                    <a:pt x="2044" y="5933"/>
                  </a:cubicBezTo>
                  <a:cubicBezTo>
                    <a:pt x="1996" y="5875"/>
                    <a:pt x="1947" y="5815"/>
                    <a:pt x="1897" y="5758"/>
                  </a:cubicBezTo>
                  <a:cubicBezTo>
                    <a:pt x="1836" y="5688"/>
                    <a:pt x="1773" y="5625"/>
                    <a:pt x="1710" y="5569"/>
                  </a:cubicBezTo>
                  <a:cubicBezTo>
                    <a:pt x="1642" y="5508"/>
                    <a:pt x="1572" y="5453"/>
                    <a:pt x="1501" y="5407"/>
                  </a:cubicBezTo>
                  <a:cubicBezTo>
                    <a:pt x="1414" y="5350"/>
                    <a:pt x="1316" y="5298"/>
                    <a:pt x="1192" y="5243"/>
                  </a:cubicBezTo>
                  <a:cubicBezTo>
                    <a:pt x="1145" y="5222"/>
                    <a:pt x="1096" y="5201"/>
                    <a:pt x="1049" y="5181"/>
                  </a:cubicBezTo>
                  <a:cubicBezTo>
                    <a:pt x="799" y="5075"/>
                    <a:pt x="541" y="4965"/>
                    <a:pt x="350" y="4777"/>
                  </a:cubicBezTo>
                  <a:cubicBezTo>
                    <a:pt x="291" y="4718"/>
                    <a:pt x="239" y="4652"/>
                    <a:pt x="196" y="4580"/>
                  </a:cubicBezTo>
                  <a:cubicBezTo>
                    <a:pt x="120" y="4454"/>
                    <a:pt x="67" y="4304"/>
                    <a:pt x="32" y="4122"/>
                  </a:cubicBezTo>
                  <a:cubicBezTo>
                    <a:pt x="17" y="4041"/>
                    <a:pt x="7" y="3956"/>
                    <a:pt x="3" y="3871"/>
                  </a:cubicBezTo>
                  <a:cubicBezTo>
                    <a:pt x="0" y="3788"/>
                    <a:pt x="1" y="3704"/>
                    <a:pt x="8" y="3620"/>
                  </a:cubicBezTo>
                  <a:cubicBezTo>
                    <a:pt x="21" y="3456"/>
                    <a:pt x="68" y="3292"/>
                    <a:pt x="114" y="3135"/>
                  </a:cubicBezTo>
                  <a:cubicBezTo>
                    <a:pt x="166" y="2955"/>
                    <a:pt x="214" y="2786"/>
                    <a:pt x="218" y="2615"/>
                  </a:cubicBezTo>
                  <a:cubicBezTo>
                    <a:pt x="218" y="2590"/>
                    <a:pt x="219" y="2565"/>
                    <a:pt x="221" y="2537"/>
                  </a:cubicBezTo>
                  <a:cubicBezTo>
                    <a:pt x="238" y="2237"/>
                    <a:pt x="339" y="1958"/>
                    <a:pt x="529" y="1683"/>
                  </a:cubicBezTo>
                  <a:cubicBezTo>
                    <a:pt x="589" y="1597"/>
                    <a:pt x="641" y="1498"/>
                    <a:pt x="692" y="1403"/>
                  </a:cubicBezTo>
                  <a:cubicBezTo>
                    <a:pt x="757" y="1282"/>
                    <a:pt x="818" y="1167"/>
                    <a:pt x="894" y="1074"/>
                  </a:cubicBezTo>
                  <a:cubicBezTo>
                    <a:pt x="944" y="1011"/>
                    <a:pt x="1004" y="938"/>
                    <a:pt x="1072" y="869"/>
                  </a:cubicBezTo>
                  <a:cubicBezTo>
                    <a:pt x="1143" y="797"/>
                    <a:pt x="1213" y="739"/>
                    <a:pt x="1286" y="692"/>
                  </a:cubicBezTo>
                  <a:cubicBezTo>
                    <a:pt x="1369" y="638"/>
                    <a:pt x="1465" y="590"/>
                    <a:pt x="1562" y="553"/>
                  </a:cubicBezTo>
                  <a:cubicBezTo>
                    <a:pt x="1582" y="546"/>
                    <a:pt x="1602" y="539"/>
                    <a:pt x="1621" y="532"/>
                  </a:cubicBezTo>
                  <a:cubicBezTo>
                    <a:pt x="1659" y="518"/>
                    <a:pt x="1696" y="505"/>
                    <a:pt x="1733" y="490"/>
                  </a:cubicBezTo>
                  <a:cubicBezTo>
                    <a:pt x="1763" y="477"/>
                    <a:pt x="1792" y="463"/>
                    <a:pt x="1819" y="448"/>
                  </a:cubicBezTo>
                  <a:cubicBezTo>
                    <a:pt x="1904" y="401"/>
                    <a:pt x="1984" y="336"/>
                    <a:pt x="2061" y="274"/>
                  </a:cubicBezTo>
                  <a:cubicBezTo>
                    <a:pt x="2146" y="206"/>
                    <a:pt x="2233" y="136"/>
                    <a:pt x="2327" y="87"/>
                  </a:cubicBezTo>
                  <a:cubicBezTo>
                    <a:pt x="2428" y="36"/>
                    <a:pt x="2538" y="7"/>
                    <a:pt x="2656" y="3"/>
                  </a:cubicBezTo>
                  <a:cubicBezTo>
                    <a:pt x="2762" y="0"/>
                    <a:pt x="2876" y="16"/>
                    <a:pt x="2995" y="51"/>
                  </a:cubicBezTo>
                  <a:cubicBezTo>
                    <a:pt x="3088" y="79"/>
                    <a:pt x="3189" y="123"/>
                    <a:pt x="3305" y="185"/>
                  </a:cubicBezTo>
                  <a:cubicBezTo>
                    <a:pt x="3403" y="238"/>
                    <a:pt x="3496" y="295"/>
                    <a:pt x="3598" y="359"/>
                  </a:cubicBezTo>
                  <a:cubicBezTo>
                    <a:pt x="3621" y="374"/>
                    <a:pt x="3642" y="387"/>
                    <a:pt x="3663" y="399"/>
                  </a:cubicBezTo>
                  <a:cubicBezTo>
                    <a:pt x="3771" y="464"/>
                    <a:pt x="3866" y="507"/>
                    <a:pt x="3968" y="538"/>
                  </a:cubicBezTo>
                  <a:cubicBezTo>
                    <a:pt x="4061" y="566"/>
                    <a:pt x="4163" y="581"/>
                    <a:pt x="4259" y="593"/>
                  </a:cubicBezTo>
                  <a:cubicBezTo>
                    <a:pt x="4271" y="594"/>
                    <a:pt x="4284" y="596"/>
                    <a:pt x="4296" y="597"/>
                  </a:cubicBezTo>
                  <a:cubicBezTo>
                    <a:pt x="4325" y="600"/>
                    <a:pt x="4356" y="604"/>
                    <a:pt x="4386" y="608"/>
                  </a:cubicBezTo>
                  <a:cubicBezTo>
                    <a:pt x="4442" y="615"/>
                    <a:pt x="4488" y="624"/>
                    <a:pt x="4532" y="634"/>
                  </a:cubicBezTo>
                  <a:cubicBezTo>
                    <a:pt x="4639" y="661"/>
                    <a:pt x="4737" y="705"/>
                    <a:pt x="4815" y="761"/>
                  </a:cubicBezTo>
                  <a:cubicBezTo>
                    <a:pt x="4905" y="825"/>
                    <a:pt x="4969" y="904"/>
                    <a:pt x="5006" y="996"/>
                  </a:cubicBezTo>
                  <a:cubicBezTo>
                    <a:pt x="5047" y="1098"/>
                    <a:pt x="5051" y="1215"/>
                    <a:pt x="5056" y="1329"/>
                  </a:cubicBezTo>
                  <a:cubicBezTo>
                    <a:pt x="5059" y="1401"/>
                    <a:pt x="5062" y="1476"/>
                    <a:pt x="5075" y="1546"/>
                  </a:cubicBezTo>
                  <a:cubicBezTo>
                    <a:pt x="5089" y="1624"/>
                    <a:pt x="5113" y="1687"/>
                    <a:pt x="5150" y="1739"/>
                  </a:cubicBezTo>
                  <a:cubicBezTo>
                    <a:pt x="5168" y="1765"/>
                    <a:pt x="5189" y="1788"/>
                    <a:pt x="5214" y="1811"/>
                  </a:cubicBezTo>
                  <a:cubicBezTo>
                    <a:pt x="5264" y="1856"/>
                    <a:pt x="5323" y="1890"/>
                    <a:pt x="5380" y="1923"/>
                  </a:cubicBezTo>
                  <a:cubicBezTo>
                    <a:pt x="5400" y="1934"/>
                    <a:pt x="5420" y="1946"/>
                    <a:pt x="5439" y="1958"/>
                  </a:cubicBezTo>
                  <a:cubicBezTo>
                    <a:pt x="5499" y="1994"/>
                    <a:pt x="5558" y="2036"/>
                    <a:pt x="5615" y="2083"/>
                  </a:cubicBezTo>
                  <a:cubicBezTo>
                    <a:pt x="5671" y="2130"/>
                    <a:pt x="5726" y="2182"/>
                    <a:pt x="5777" y="2238"/>
                  </a:cubicBezTo>
                  <a:cubicBezTo>
                    <a:pt x="5846" y="2312"/>
                    <a:pt x="5905" y="2390"/>
                    <a:pt x="5954" y="2468"/>
                  </a:cubicBezTo>
                  <a:cubicBezTo>
                    <a:pt x="6008" y="2554"/>
                    <a:pt x="6049" y="2643"/>
                    <a:pt x="6077" y="2731"/>
                  </a:cubicBezTo>
                  <a:cubicBezTo>
                    <a:pt x="6124" y="2880"/>
                    <a:pt x="6136" y="3043"/>
                    <a:pt x="6111" y="3203"/>
                  </a:cubicBezTo>
                  <a:cubicBezTo>
                    <a:pt x="6087" y="3361"/>
                    <a:pt x="6029" y="3512"/>
                    <a:pt x="5942" y="3640"/>
                  </a:cubicBezTo>
                  <a:cubicBezTo>
                    <a:pt x="5863" y="3756"/>
                    <a:pt x="5761" y="3858"/>
                    <a:pt x="5661" y="3957"/>
                  </a:cubicBezTo>
                  <a:cubicBezTo>
                    <a:pt x="5546" y="4073"/>
                    <a:pt x="5426" y="4192"/>
                    <a:pt x="5347" y="4331"/>
                  </a:cubicBezTo>
                  <a:cubicBezTo>
                    <a:pt x="5330" y="4362"/>
                    <a:pt x="5315" y="4393"/>
                    <a:pt x="5302" y="4424"/>
                  </a:cubicBezTo>
                  <a:cubicBezTo>
                    <a:pt x="5277" y="4484"/>
                    <a:pt x="5261" y="4547"/>
                    <a:pt x="5246" y="4608"/>
                  </a:cubicBezTo>
                  <a:cubicBezTo>
                    <a:pt x="5235" y="4650"/>
                    <a:pt x="5224" y="4693"/>
                    <a:pt x="5211" y="4735"/>
                  </a:cubicBezTo>
                  <a:cubicBezTo>
                    <a:pt x="5171" y="4856"/>
                    <a:pt x="5108" y="4975"/>
                    <a:pt x="5015" y="5098"/>
                  </a:cubicBezTo>
                  <a:cubicBezTo>
                    <a:pt x="4941" y="5198"/>
                    <a:pt x="4848" y="5301"/>
                    <a:pt x="4729" y="5413"/>
                  </a:cubicBezTo>
                  <a:cubicBezTo>
                    <a:pt x="4502" y="5630"/>
                    <a:pt x="4250" y="5824"/>
                    <a:pt x="4012" y="6002"/>
                  </a:cubicBezTo>
                  <a:cubicBezTo>
                    <a:pt x="3805" y="6156"/>
                    <a:pt x="3601" y="6302"/>
                    <a:pt x="3372" y="6397"/>
                  </a:cubicBezTo>
                  <a:cubicBezTo>
                    <a:pt x="3248" y="6449"/>
                    <a:pt x="3126" y="6481"/>
                    <a:pt x="3007" y="6492"/>
                  </a:cubicBezTo>
                  <a:cubicBezTo>
                    <a:pt x="2978" y="6494"/>
                    <a:pt x="2949" y="6496"/>
                    <a:pt x="2920" y="6496"/>
                  </a:cubicBezTo>
                  <a:cubicBezTo>
                    <a:pt x="2820" y="6496"/>
                    <a:pt x="2725" y="6479"/>
                    <a:pt x="2637" y="6447"/>
                  </a:cubicBezTo>
                  <a:moveTo>
                    <a:pt x="2656" y="4"/>
                  </a:moveTo>
                  <a:cubicBezTo>
                    <a:pt x="2538" y="8"/>
                    <a:pt x="2428" y="36"/>
                    <a:pt x="2327" y="88"/>
                  </a:cubicBezTo>
                  <a:cubicBezTo>
                    <a:pt x="2233" y="137"/>
                    <a:pt x="2146" y="207"/>
                    <a:pt x="2062" y="275"/>
                  </a:cubicBezTo>
                  <a:cubicBezTo>
                    <a:pt x="1984" y="337"/>
                    <a:pt x="1904" y="401"/>
                    <a:pt x="1820" y="448"/>
                  </a:cubicBezTo>
                  <a:cubicBezTo>
                    <a:pt x="1793" y="463"/>
                    <a:pt x="1763" y="478"/>
                    <a:pt x="1733" y="491"/>
                  </a:cubicBezTo>
                  <a:cubicBezTo>
                    <a:pt x="1696" y="506"/>
                    <a:pt x="1660" y="519"/>
                    <a:pt x="1621" y="533"/>
                  </a:cubicBezTo>
                  <a:cubicBezTo>
                    <a:pt x="1602" y="540"/>
                    <a:pt x="1582" y="547"/>
                    <a:pt x="1562" y="554"/>
                  </a:cubicBezTo>
                  <a:cubicBezTo>
                    <a:pt x="1465" y="591"/>
                    <a:pt x="1370" y="638"/>
                    <a:pt x="1286" y="692"/>
                  </a:cubicBezTo>
                  <a:cubicBezTo>
                    <a:pt x="1122" y="799"/>
                    <a:pt x="998" y="946"/>
                    <a:pt x="894" y="1074"/>
                  </a:cubicBezTo>
                  <a:cubicBezTo>
                    <a:pt x="819" y="1168"/>
                    <a:pt x="758" y="1282"/>
                    <a:pt x="693" y="1403"/>
                  </a:cubicBezTo>
                  <a:cubicBezTo>
                    <a:pt x="642" y="1499"/>
                    <a:pt x="589" y="1597"/>
                    <a:pt x="529" y="1684"/>
                  </a:cubicBezTo>
                  <a:cubicBezTo>
                    <a:pt x="340" y="1958"/>
                    <a:pt x="239" y="2237"/>
                    <a:pt x="222" y="2537"/>
                  </a:cubicBezTo>
                  <a:cubicBezTo>
                    <a:pt x="220" y="2565"/>
                    <a:pt x="219" y="2590"/>
                    <a:pt x="219" y="2615"/>
                  </a:cubicBezTo>
                  <a:cubicBezTo>
                    <a:pt x="217" y="2692"/>
                    <a:pt x="206" y="2776"/>
                    <a:pt x="184" y="2873"/>
                  </a:cubicBezTo>
                  <a:cubicBezTo>
                    <a:pt x="165" y="2960"/>
                    <a:pt x="139" y="3049"/>
                    <a:pt x="115" y="3135"/>
                  </a:cubicBezTo>
                  <a:cubicBezTo>
                    <a:pt x="69" y="3293"/>
                    <a:pt x="22" y="3456"/>
                    <a:pt x="9" y="3620"/>
                  </a:cubicBezTo>
                  <a:cubicBezTo>
                    <a:pt x="2" y="3704"/>
                    <a:pt x="0" y="3788"/>
                    <a:pt x="4" y="3871"/>
                  </a:cubicBezTo>
                  <a:cubicBezTo>
                    <a:pt x="8" y="3956"/>
                    <a:pt x="18" y="4041"/>
                    <a:pt x="33" y="4121"/>
                  </a:cubicBezTo>
                  <a:cubicBezTo>
                    <a:pt x="68" y="4304"/>
                    <a:pt x="121" y="4454"/>
                    <a:pt x="197" y="4580"/>
                  </a:cubicBezTo>
                  <a:cubicBezTo>
                    <a:pt x="240" y="4651"/>
                    <a:pt x="292" y="4718"/>
                    <a:pt x="351" y="4776"/>
                  </a:cubicBezTo>
                  <a:cubicBezTo>
                    <a:pt x="541" y="4965"/>
                    <a:pt x="800" y="5074"/>
                    <a:pt x="1050" y="5181"/>
                  </a:cubicBezTo>
                  <a:cubicBezTo>
                    <a:pt x="1097" y="5201"/>
                    <a:pt x="1145" y="5221"/>
                    <a:pt x="1193" y="5242"/>
                  </a:cubicBezTo>
                  <a:cubicBezTo>
                    <a:pt x="1316" y="5297"/>
                    <a:pt x="1414" y="5349"/>
                    <a:pt x="1501" y="5406"/>
                  </a:cubicBezTo>
                  <a:cubicBezTo>
                    <a:pt x="1572" y="5453"/>
                    <a:pt x="1643" y="5507"/>
                    <a:pt x="1711" y="5568"/>
                  </a:cubicBezTo>
                  <a:cubicBezTo>
                    <a:pt x="1774" y="5624"/>
                    <a:pt x="1837" y="5688"/>
                    <a:pt x="1898" y="5757"/>
                  </a:cubicBezTo>
                  <a:cubicBezTo>
                    <a:pt x="1948" y="5814"/>
                    <a:pt x="1997" y="5874"/>
                    <a:pt x="2044" y="5933"/>
                  </a:cubicBezTo>
                  <a:cubicBezTo>
                    <a:pt x="2058" y="5950"/>
                    <a:pt x="2058" y="5950"/>
                    <a:pt x="2058" y="5950"/>
                  </a:cubicBezTo>
                  <a:cubicBezTo>
                    <a:pt x="2138" y="6049"/>
                    <a:pt x="2224" y="6152"/>
                    <a:pt x="2320" y="6242"/>
                  </a:cubicBezTo>
                  <a:cubicBezTo>
                    <a:pt x="2426" y="6340"/>
                    <a:pt x="2530" y="6406"/>
                    <a:pt x="2637" y="6446"/>
                  </a:cubicBezTo>
                  <a:cubicBezTo>
                    <a:pt x="2750" y="6488"/>
                    <a:pt x="2874" y="6503"/>
                    <a:pt x="3007" y="6491"/>
                  </a:cubicBezTo>
                  <a:cubicBezTo>
                    <a:pt x="3125" y="6480"/>
                    <a:pt x="3248" y="6449"/>
                    <a:pt x="3372" y="6397"/>
                  </a:cubicBezTo>
                  <a:cubicBezTo>
                    <a:pt x="3600" y="6301"/>
                    <a:pt x="3805" y="6155"/>
                    <a:pt x="4012" y="6001"/>
                  </a:cubicBezTo>
                  <a:cubicBezTo>
                    <a:pt x="4250" y="5824"/>
                    <a:pt x="4501" y="5630"/>
                    <a:pt x="4729" y="5413"/>
                  </a:cubicBezTo>
                  <a:cubicBezTo>
                    <a:pt x="4847" y="5300"/>
                    <a:pt x="4941" y="5197"/>
                    <a:pt x="5015" y="5098"/>
                  </a:cubicBezTo>
                  <a:cubicBezTo>
                    <a:pt x="5107" y="4975"/>
                    <a:pt x="5171" y="4856"/>
                    <a:pt x="5210" y="4735"/>
                  </a:cubicBezTo>
                  <a:cubicBezTo>
                    <a:pt x="5224" y="4693"/>
                    <a:pt x="5235" y="4650"/>
                    <a:pt x="5245" y="4608"/>
                  </a:cubicBezTo>
                  <a:cubicBezTo>
                    <a:pt x="5261" y="4547"/>
                    <a:pt x="5277" y="4484"/>
                    <a:pt x="5301" y="4423"/>
                  </a:cubicBezTo>
                  <a:cubicBezTo>
                    <a:pt x="5314" y="4393"/>
                    <a:pt x="5329" y="4361"/>
                    <a:pt x="5346" y="4331"/>
                  </a:cubicBezTo>
                  <a:cubicBezTo>
                    <a:pt x="5425" y="4192"/>
                    <a:pt x="5545" y="4072"/>
                    <a:pt x="5661" y="3957"/>
                  </a:cubicBezTo>
                  <a:cubicBezTo>
                    <a:pt x="5760" y="3858"/>
                    <a:pt x="5863" y="3755"/>
                    <a:pt x="5941" y="3639"/>
                  </a:cubicBezTo>
                  <a:cubicBezTo>
                    <a:pt x="6028" y="3512"/>
                    <a:pt x="6086" y="3361"/>
                    <a:pt x="6110" y="3203"/>
                  </a:cubicBezTo>
                  <a:cubicBezTo>
                    <a:pt x="6135" y="3043"/>
                    <a:pt x="6123" y="2880"/>
                    <a:pt x="6076" y="2731"/>
                  </a:cubicBezTo>
                  <a:cubicBezTo>
                    <a:pt x="6048" y="2643"/>
                    <a:pt x="6007" y="2555"/>
                    <a:pt x="5953" y="2469"/>
                  </a:cubicBezTo>
                  <a:cubicBezTo>
                    <a:pt x="5905" y="2390"/>
                    <a:pt x="5845" y="2313"/>
                    <a:pt x="5777" y="2238"/>
                  </a:cubicBezTo>
                  <a:cubicBezTo>
                    <a:pt x="5725" y="2182"/>
                    <a:pt x="5671" y="2131"/>
                    <a:pt x="5615" y="2084"/>
                  </a:cubicBezTo>
                  <a:cubicBezTo>
                    <a:pt x="5558" y="2036"/>
                    <a:pt x="5499" y="1994"/>
                    <a:pt x="5439" y="1958"/>
                  </a:cubicBezTo>
                  <a:cubicBezTo>
                    <a:pt x="5419" y="1946"/>
                    <a:pt x="5399" y="1935"/>
                    <a:pt x="5380" y="1923"/>
                  </a:cubicBezTo>
                  <a:cubicBezTo>
                    <a:pt x="5323" y="1890"/>
                    <a:pt x="5263" y="1856"/>
                    <a:pt x="5214" y="1812"/>
                  </a:cubicBezTo>
                  <a:cubicBezTo>
                    <a:pt x="5188" y="1789"/>
                    <a:pt x="5167" y="1765"/>
                    <a:pt x="5149" y="1740"/>
                  </a:cubicBezTo>
                  <a:cubicBezTo>
                    <a:pt x="5112" y="1687"/>
                    <a:pt x="5088" y="1624"/>
                    <a:pt x="5074" y="1546"/>
                  </a:cubicBezTo>
                  <a:cubicBezTo>
                    <a:pt x="5061" y="1476"/>
                    <a:pt x="5058" y="1401"/>
                    <a:pt x="5055" y="1329"/>
                  </a:cubicBezTo>
                  <a:cubicBezTo>
                    <a:pt x="5051" y="1216"/>
                    <a:pt x="5046" y="1098"/>
                    <a:pt x="5005" y="996"/>
                  </a:cubicBezTo>
                  <a:cubicBezTo>
                    <a:pt x="4969" y="905"/>
                    <a:pt x="4905" y="826"/>
                    <a:pt x="4815" y="762"/>
                  </a:cubicBezTo>
                  <a:cubicBezTo>
                    <a:pt x="4737" y="706"/>
                    <a:pt x="4639" y="662"/>
                    <a:pt x="4531" y="635"/>
                  </a:cubicBezTo>
                  <a:cubicBezTo>
                    <a:pt x="4488" y="624"/>
                    <a:pt x="4442" y="616"/>
                    <a:pt x="4386" y="609"/>
                  </a:cubicBezTo>
                  <a:cubicBezTo>
                    <a:pt x="4356" y="605"/>
                    <a:pt x="4325" y="601"/>
                    <a:pt x="4296" y="598"/>
                  </a:cubicBezTo>
                  <a:cubicBezTo>
                    <a:pt x="4284" y="596"/>
                    <a:pt x="4271" y="595"/>
                    <a:pt x="4259" y="593"/>
                  </a:cubicBezTo>
                  <a:cubicBezTo>
                    <a:pt x="4163" y="582"/>
                    <a:pt x="4060" y="567"/>
                    <a:pt x="3968" y="539"/>
                  </a:cubicBezTo>
                  <a:cubicBezTo>
                    <a:pt x="3865" y="508"/>
                    <a:pt x="3771" y="465"/>
                    <a:pt x="3662" y="400"/>
                  </a:cubicBezTo>
                  <a:cubicBezTo>
                    <a:pt x="3642" y="388"/>
                    <a:pt x="3621" y="375"/>
                    <a:pt x="3597" y="360"/>
                  </a:cubicBezTo>
                  <a:cubicBezTo>
                    <a:pt x="3495" y="296"/>
                    <a:pt x="3403" y="239"/>
                    <a:pt x="3305" y="186"/>
                  </a:cubicBezTo>
                  <a:cubicBezTo>
                    <a:pt x="3189" y="123"/>
                    <a:pt x="3087" y="80"/>
                    <a:pt x="2995" y="52"/>
                  </a:cubicBezTo>
                  <a:cubicBezTo>
                    <a:pt x="2886" y="20"/>
                    <a:pt x="2782" y="4"/>
                    <a:pt x="2685" y="4"/>
                  </a:cubicBezTo>
                  <a:cubicBezTo>
                    <a:pt x="2675" y="4"/>
                    <a:pt x="2665" y="4"/>
                    <a:pt x="2656" y="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7" name="Freeform 64">
              <a:extLst>
                <a:ext uri="{FF2B5EF4-FFF2-40B4-BE49-F238E27FC236}">
                  <a16:creationId xmlns:a16="http://schemas.microsoft.com/office/drawing/2014/main" id="{2892AAA8-5632-4A2A-9636-1DA1ABC463C4}"/>
                </a:ext>
              </a:extLst>
            </p:cNvPr>
            <p:cNvSpPr>
              <a:spLocks noEditPoints="1"/>
            </p:cNvSpPr>
            <p:nvPr/>
          </p:nvSpPr>
          <p:spPr bwMode="auto">
            <a:xfrm>
              <a:off x="3444" y="-266"/>
              <a:ext cx="4600" cy="4849"/>
            </a:xfrm>
            <a:custGeom>
              <a:avLst/>
              <a:gdLst>
                <a:gd name="T0" fmla="*/ 2074 w 6215"/>
                <a:gd name="T1" fmla="*/ 5992 h 6552"/>
                <a:gd name="T2" fmla="*/ 1512 w 6215"/>
                <a:gd name="T3" fmla="*/ 5449 h 6552"/>
                <a:gd name="T4" fmla="*/ 365 w 6215"/>
                <a:gd name="T5" fmla="*/ 4828 h 6552"/>
                <a:gd name="T6" fmla="*/ 5 w 6215"/>
                <a:gd name="T7" fmla="*/ 3935 h 6552"/>
                <a:gd name="T8" fmla="*/ 184 w 6215"/>
                <a:gd name="T9" fmla="*/ 2907 h 6552"/>
                <a:gd name="T10" fmla="*/ 246 w 6215"/>
                <a:gd name="T11" fmla="*/ 2317 h 6552"/>
                <a:gd name="T12" fmla="*/ 528 w 6215"/>
                <a:gd name="T13" fmla="*/ 1657 h 6552"/>
                <a:gd name="T14" fmla="*/ 1108 w 6215"/>
                <a:gd name="T15" fmla="*/ 865 h 6552"/>
                <a:gd name="T16" fmla="*/ 1650 w 6215"/>
                <a:gd name="T17" fmla="*/ 536 h 6552"/>
                <a:gd name="T18" fmla="*/ 2087 w 6215"/>
                <a:gd name="T19" fmla="*/ 272 h 6552"/>
                <a:gd name="T20" fmla="*/ 2713 w 6215"/>
                <a:gd name="T21" fmla="*/ 0 h 6552"/>
                <a:gd name="T22" fmla="*/ 3663 w 6215"/>
                <a:gd name="T23" fmla="*/ 371 h 6552"/>
                <a:gd name="T24" fmla="*/ 4339 w 6215"/>
                <a:gd name="T25" fmla="*/ 587 h 6552"/>
                <a:gd name="T26" fmla="*/ 4611 w 6215"/>
                <a:gd name="T27" fmla="*/ 636 h 6552"/>
                <a:gd name="T28" fmla="*/ 5117 w 6215"/>
                <a:gd name="T29" fmla="*/ 1340 h 6552"/>
                <a:gd name="T30" fmla="*/ 5278 w 6215"/>
                <a:gd name="T31" fmla="*/ 1828 h 6552"/>
                <a:gd name="T32" fmla="*/ 5693 w 6215"/>
                <a:gd name="T33" fmla="*/ 2085 h 6552"/>
                <a:gd name="T34" fmla="*/ 6158 w 6215"/>
                <a:gd name="T35" fmla="*/ 2728 h 6552"/>
                <a:gd name="T36" fmla="*/ 5728 w 6215"/>
                <a:gd name="T37" fmla="*/ 3959 h 6552"/>
                <a:gd name="T38" fmla="*/ 5354 w 6215"/>
                <a:gd name="T39" fmla="*/ 4440 h 6552"/>
                <a:gd name="T40" fmla="*/ 5190 w 6215"/>
                <a:gd name="T41" fmla="*/ 4955 h 6552"/>
                <a:gd name="T42" fmla="*/ 4435 w 6215"/>
                <a:gd name="T43" fmla="*/ 5768 h 6552"/>
                <a:gd name="T44" fmla="*/ 3030 w 6215"/>
                <a:gd name="T45" fmla="*/ 6543 h 6552"/>
                <a:gd name="T46" fmla="*/ 2375 w 6215"/>
                <a:gd name="T47" fmla="*/ 73 h 6552"/>
                <a:gd name="T48" fmla="*/ 1777 w 6215"/>
                <a:gd name="T49" fmla="*/ 483 h 6552"/>
                <a:gd name="T50" fmla="*/ 1327 w 6215"/>
                <a:gd name="T51" fmla="*/ 695 h 6552"/>
                <a:gd name="T52" fmla="*/ 674 w 6215"/>
                <a:gd name="T53" fmla="*/ 1426 h 6552"/>
                <a:gd name="T54" fmla="*/ 308 w 6215"/>
                <a:gd name="T55" fmla="*/ 2089 h 6552"/>
                <a:gd name="T56" fmla="*/ 218 w 6215"/>
                <a:gd name="T57" fmla="*/ 2637 h 6552"/>
                <a:gd name="T58" fmla="*/ 7 w 6215"/>
                <a:gd name="T59" fmla="*/ 3687 h 6552"/>
                <a:gd name="T60" fmla="*/ 209 w 6215"/>
                <a:gd name="T61" fmla="*/ 4635 h 6552"/>
                <a:gd name="T62" fmla="*/ 1034 w 6215"/>
                <a:gd name="T63" fmla="*/ 5209 h 6552"/>
                <a:gd name="T64" fmla="*/ 1912 w 6215"/>
                <a:gd name="T65" fmla="*/ 5799 h 6552"/>
                <a:gd name="T66" fmla="*/ 2337 w 6215"/>
                <a:gd name="T67" fmla="*/ 6284 h 6552"/>
                <a:gd name="T68" fmla="*/ 3403 w 6215"/>
                <a:gd name="T69" fmla="*/ 6451 h 6552"/>
                <a:gd name="T70" fmla="*/ 4790 w 6215"/>
                <a:gd name="T71" fmla="*/ 5457 h 6552"/>
                <a:gd name="T72" fmla="*/ 5269 w 6215"/>
                <a:gd name="T73" fmla="*/ 4761 h 6552"/>
                <a:gd name="T74" fmla="*/ 5398 w 6215"/>
                <a:gd name="T75" fmla="*/ 4345 h 6552"/>
                <a:gd name="T76" fmla="*/ 6010 w 6215"/>
                <a:gd name="T77" fmla="*/ 3649 h 6552"/>
                <a:gd name="T78" fmla="*/ 6036 w 6215"/>
                <a:gd name="T79" fmla="*/ 2466 h 6552"/>
                <a:gd name="T80" fmla="*/ 5511 w 6215"/>
                <a:gd name="T81" fmla="*/ 1966 h 6552"/>
                <a:gd name="T82" fmla="*/ 5210 w 6215"/>
                <a:gd name="T83" fmla="*/ 1759 h 6552"/>
                <a:gd name="T84" fmla="*/ 5075 w 6215"/>
                <a:gd name="T85" fmla="*/ 1014 h 6552"/>
                <a:gd name="T86" fmla="*/ 4465 w 6215"/>
                <a:gd name="T87" fmla="*/ 606 h 6552"/>
                <a:gd name="T88" fmla="*/ 4047 w 6215"/>
                <a:gd name="T89" fmla="*/ 535 h 6552"/>
                <a:gd name="T90" fmla="*/ 3572 w 6215"/>
                <a:gd name="T91" fmla="*/ 319 h 6552"/>
                <a:gd name="T92" fmla="*/ 2705 w 6215"/>
                <a:gd name="T93" fmla="*/ 1 h 6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15" h="6552">
                  <a:moveTo>
                    <a:pt x="2654" y="6492"/>
                  </a:moveTo>
                  <a:cubicBezTo>
                    <a:pt x="2546" y="6451"/>
                    <a:pt x="2442" y="6383"/>
                    <a:pt x="2337" y="6284"/>
                  </a:cubicBezTo>
                  <a:cubicBezTo>
                    <a:pt x="2242" y="6196"/>
                    <a:pt x="2158" y="6096"/>
                    <a:pt x="2074" y="5992"/>
                  </a:cubicBezTo>
                  <a:cubicBezTo>
                    <a:pt x="2064" y="5981"/>
                    <a:pt x="2064" y="5981"/>
                    <a:pt x="2064" y="5981"/>
                  </a:cubicBezTo>
                  <a:cubicBezTo>
                    <a:pt x="2015" y="5920"/>
                    <a:pt x="1964" y="5858"/>
                    <a:pt x="1912" y="5799"/>
                  </a:cubicBezTo>
                  <a:cubicBezTo>
                    <a:pt x="1785" y="5658"/>
                    <a:pt x="1651" y="5540"/>
                    <a:pt x="1512" y="5449"/>
                  </a:cubicBezTo>
                  <a:cubicBezTo>
                    <a:pt x="1424" y="5391"/>
                    <a:pt x="1323" y="5337"/>
                    <a:pt x="1203" y="5283"/>
                  </a:cubicBezTo>
                  <a:cubicBezTo>
                    <a:pt x="1148" y="5258"/>
                    <a:pt x="1090" y="5234"/>
                    <a:pt x="1034" y="5210"/>
                  </a:cubicBezTo>
                  <a:cubicBezTo>
                    <a:pt x="796" y="5109"/>
                    <a:pt x="550" y="5005"/>
                    <a:pt x="365" y="4828"/>
                  </a:cubicBezTo>
                  <a:cubicBezTo>
                    <a:pt x="305" y="4771"/>
                    <a:pt x="253" y="4706"/>
                    <a:pt x="208" y="4635"/>
                  </a:cubicBezTo>
                  <a:cubicBezTo>
                    <a:pt x="130" y="4510"/>
                    <a:pt x="74" y="4362"/>
                    <a:pt x="37" y="4184"/>
                  </a:cubicBezTo>
                  <a:cubicBezTo>
                    <a:pt x="21" y="4104"/>
                    <a:pt x="10" y="4020"/>
                    <a:pt x="5" y="3935"/>
                  </a:cubicBezTo>
                  <a:cubicBezTo>
                    <a:pt x="0" y="3854"/>
                    <a:pt x="0" y="3770"/>
                    <a:pt x="6" y="3687"/>
                  </a:cubicBezTo>
                  <a:cubicBezTo>
                    <a:pt x="18" y="3515"/>
                    <a:pt x="66" y="3345"/>
                    <a:pt x="112" y="3181"/>
                  </a:cubicBezTo>
                  <a:cubicBezTo>
                    <a:pt x="138" y="3091"/>
                    <a:pt x="164" y="2998"/>
                    <a:pt x="184" y="2907"/>
                  </a:cubicBezTo>
                  <a:cubicBezTo>
                    <a:pt x="206" y="2806"/>
                    <a:pt x="216" y="2717"/>
                    <a:pt x="217" y="2637"/>
                  </a:cubicBezTo>
                  <a:cubicBezTo>
                    <a:pt x="217" y="2610"/>
                    <a:pt x="218" y="2582"/>
                    <a:pt x="219" y="2555"/>
                  </a:cubicBezTo>
                  <a:cubicBezTo>
                    <a:pt x="222" y="2475"/>
                    <a:pt x="231" y="2395"/>
                    <a:pt x="246" y="2317"/>
                  </a:cubicBezTo>
                  <a:cubicBezTo>
                    <a:pt x="261" y="2240"/>
                    <a:pt x="281" y="2163"/>
                    <a:pt x="307" y="2088"/>
                  </a:cubicBezTo>
                  <a:cubicBezTo>
                    <a:pt x="333" y="2015"/>
                    <a:pt x="365" y="1941"/>
                    <a:pt x="402" y="1869"/>
                  </a:cubicBezTo>
                  <a:cubicBezTo>
                    <a:pt x="438" y="1798"/>
                    <a:pt x="481" y="1727"/>
                    <a:pt x="528" y="1657"/>
                  </a:cubicBezTo>
                  <a:cubicBezTo>
                    <a:pt x="579" y="1583"/>
                    <a:pt x="627" y="1503"/>
                    <a:pt x="673" y="1425"/>
                  </a:cubicBezTo>
                  <a:cubicBezTo>
                    <a:pt x="749" y="1298"/>
                    <a:pt x="828" y="1166"/>
                    <a:pt x="920" y="1062"/>
                  </a:cubicBezTo>
                  <a:cubicBezTo>
                    <a:pt x="992" y="980"/>
                    <a:pt x="1050" y="919"/>
                    <a:pt x="1108" y="865"/>
                  </a:cubicBezTo>
                  <a:cubicBezTo>
                    <a:pt x="1181" y="797"/>
                    <a:pt x="1253" y="741"/>
                    <a:pt x="1327" y="694"/>
                  </a:cubicBezTo>
                  <a:cubicBezTo>
                    <a:pt x="1409" y="643"/>
                    <a:pt x="1503" y="595"/>
                    <a:pt x="1605" y="554"/>
                  </a:cubicBezTo>
                  <a:cubicBezTo>
                    <a:pt x="1620" y="548"/>
                    <a:pt x="1636" y="541"/>
                    <a:pt x="1650" y="536"/>
                  </a:cubicBezTo>
                  <a:cubicBezTo>
                    <a:pt x="1694" y="518"/>
                    <a:pt x="1735" y="502"/>
                    <a:pt x="1776" y="483"/>
                  </a:cubicBezTo>
                  <a:cubicBezTo>
                    <a:pt x="1807" y="468"/>
                    <a:pt x="1836" y="453"/>
                    <a:pt x="1863" y="437"/>
                  </a:cubicBezTo>
                  <a:cubicBezTo>
                    <a:pt x="1941" y="391"/>
                    <a:pt x="2015" y="330"/>
                    <a:pt x="2087" y="272"/>
                  </a:cubicBezTo>
                  <a:cubicBezTo>
                    <a:pt x="2178" y="199"/>
                    <a:pt x="2272" y="122"/>
                    <a:pt x="2375" y="73"/>
                  </a:cubicBezTo>
                  <a:cubicBezTo>
                    <a:pt x="2475" y="24"/>
                    <a:pt x="2586" y="0"/>
                    <a:pt x="2704" y="0"/>
                  </a:cubicBezTo>
                  <a:cubicBezTo>
                    <a:pt x="2707" y="0"/>
                    <a:pt x="2710" y="0"/>
                    <a:pt x="2713" y="0"/>
                  </a:cubicBezTo>
                  <a:cubicBezTo>
                    <a:pt x="2821" y="1"/>
                    <a:pt x="2937" y="22"/>
                    <a:pt x="3058" y="63"/>
                  </a:cubicBezTo>
                  <a:cubicBezTo>
                    <a:pt x="3233" y="121"/>
                    <a:pt x="3406" y="221"/>
                    <a:pt x="3573" y="318"/>
                  </a:cubicBezTo>
                  <a:cubicBezTo>
                    <a:pt x="3604" y="337"/>
                    <a:pt x="3633" y="354"/>
                    <a:pt x="3663" y="371"/>
                  </a:cubicBezTo>
                  <a:cubicBezTo>
                    <a:pt x="3687" y="384"/>
                    <a:pt x="3709" y="397"/>
                    <a:pt x="3731" y="408"/>
                  </a:cubicBezTo>
                  <a:cubicBezTo>
                    <a:pt x="3837" y="465"/>
                    <a:pt x="3937" y="505"/>
                    <a:pt x="4047" y="534"/>
                  </a:cubicBezTo>
                  <a:cubicBezTo>
                    <a:pt x="4138" y="559"/>
                    <a:pt x="4233" y="573"/>
                    <a:pt x="4339" y="587"/>
                  </a:cubicBezTo>
                  <a:cubicBezTo>
                    <a:pt x="4347" y="589"/>
                    <a:pt x="4347" y="589"/>
                    <a:pt x="4347" y="589"/>
                  </a:cubicBezTo>
                  <a:cubicBezTo>
                    <a:pt x="4386" y="594"/>
                    <a:pt x="4426" y="599"/>
                    <a:pt x="4465" y="605"/>
                  </a:cubicBezTo>
                  <a:cubicBezTo>
                    <a:pt x="4520" y="614"/>
                    <a:pt x="4567" y="624"/>
                    <a:pt x="4611" y="636"/>
                  </a:cubicBezTo>
                  <a:cubicBezTo>
                    <a:pt x="4718" y="667"/>
                    <a:pt x="4815" y="714"/>
                    <a:pt x="4893" y="773"/>
                  </a:cubicBezTo>
                  <a:cubicBezTo>
                    <a:pt x="4981" y="840"/>
                    <a:pt x="5042" y="921"/>
                    <a:pt x="5076" y="1014"/>
                  </a:cubicBezTo>
                  <a:cubicBezTo>
                    <a:pt x="5113" y="1115"/>
                    <a:pt x="5115" y="1229"/>
                    <a:pt x="5117" y="1340"/>
                  </a:cubicBezTo>
                  <a:cubicBezTo>
                    <a:pt x="5119" y="1414"/>
                    <a:pt x="5121" y="1491"/>
                    <a:pt x="5133" y="1562"/>
                  </a:cubicBezTo>
                  <a:cubicBezTo>
                    <a:pt x="5146" y="1642"/>
                    <a:pt x="5171" y="1706"/>
                    <a:pt x="5210" y="1758"/>
                  </a:cubicBezTo>
                  <a:cubicBezTo>
                    <a:pt x="5229" y="1784"/>
                    <a:pt x="5251" y="1807"/>
                    <a:pt x="5278" y="1828"/>
                  </a:cubicBezTo>
                  <a:cubicBezTo>
                    <a:pt x="5329" y="1870"/>
                    <a:pt x="5389" y="1902"/>
                    <a:pt x="5448" y="1932"/>
                  </a:cubicBezTo>
                  <a:cubicBezTo>
                    <a:pt x="5469" y="1943"/>
                    <a:pt x="5491" y="1954"/>
                    <a:pt x="5512" y="1966"/>
                  </a:cubicBezTo>
                  <a:cubicBezTo>
                    <a:pt x="5574" y="1999"/>
                    <a:pt x="5635" y="2040"/>
                    <a:pt x="5693" y="2085"/>
                  </a:cubicBezTo>
                  <a:cubicBezTo>
                    <a:pt x="5751" y="2131"/>
                    <a:pt x="5806" y="2182"/>
                    <a:pt x="5858" y="2236"/>
                  </a:cubicBezTo>
                  <a:cubicBezTo>
                    <a:pt x="5927" y="2309"/>
                    <a:pt x="5987" y="2386"/>
                    <a:pt x="6036" y="2466"/>
                  </a:cubicBezTo>
                  <a:cubicBezTo>
                    <a:pt x="6089" y="2551"/>
                    <a:pt x="6130" y="2640"/>
                    <a:pt x="6158" y="2728"/>
                  </a:cubicBezTo>
                  <a:cubicBezTo>
                    <a:pt x="6204" y="2880"/>
                    <a:pt x="6215" y="3046"/>
                    <a:pt x="6189" y="3208"/>
                  </a:cubicBezTo>
                  <a:cubicBezTo>
                    <a:pt x="6163" y="3368"/>
                    <a:pt x="6101" y="3521"/>
                    <a:pt x="6010" y="3650"/>
                  </a:cubicBezTo>
                  <a:cubicBezTo>
                    <a:pt x="5931" y="3763"/>
                    <a:pt x="5828" y="3863"/>
                    <a:pt x="5728" y="3959"/>
                  </a:cubicBezTo>
                  <a:cubicBezTo>
                    <a:pt x="5666" y="4019"/>
                    <a:pt x="5603" y="4080"/>
                    <a:pt x="5546" y="4143"/>
                  </a:cubicBezTo>
                  <a:cubicBezTo>
                    <a:pt x="5483" y="4214"/>
                    <a:pt x="5435" y="4280"/>
                    <a:pt x="5398" y="4346"/>
                  </a:cubicBezTo>
                  <a:cubicBezTo>
                    <a:pt x="5381" y="4377"/>
                    <a:pt x="5366" y="4409"/>
                    <a:pt x="5354" y="4440"/>
                  </a:cubicBezTo>
                  <a:cubicBezTo>
                    <a:pt x="5330" y="4503"/>
                    <a:pt x="5315" y="4569"/>
                    <a:pt x="5301" y="4632"/>
                  </a:cubicBezTo>
                  <a:cubicBezTo>
                    <a:pt x="5292" y="4674"/>
                    <a:pt x="5282" y="4718"/>
                    <a:pt x="5269" y="4761"/>
                  </a:cubicBezTo>
                  <a:cubicBezTo>
                    <a:pt x="5250" y="4825"/>
                    <a:pt x="5224" y="4891"/>
                    <a:pt x="5190" y="4955"/>
                  </a:cubicBezTo>
                  <a:cubicBezTo>
                    <a:pt x="5159" y="5014"/>
                    <a:pt x="5122" y="5075"/>
                    <a:pt x="5078" y="5135"/>
                  </a:cubicBezTo>
                  <a:cubicBezTo>
                    <a:pt x="5004" y="5238"/>
                    <a:pt x="4909" y="5344"/>
                    <a:pt x="4790" y="5458"/>
                  </a:cubicBezTo>
                  <a:cubicBezTo>
                    <a:pt x="4686" y="5558"/>
                    <a:pt x="4569" y="5660"/>
                    <a:pt x="4435" y="5768"/>
                  </a:cubicBezTo>
                  <a:cubicBezTo>
                    <a:pt x="4301" y="5875"/>
                    <a:pt x="4164" y="5977"/>
                    <a:pt x="4059" y="6054"/>
                  </a:cubicBezTo>
                  <a:cubicBezTo>
                    <a:pt x="3847" y="6210"/>
                    <a:pt x="3638" y="6357"/>
                    <a:pt x="3404" y="6452"/>
                  </a:cubicBezTo>
                  <a:cubicBezTo>
                    <a:pt x="3277" y="6503"/>
                    <a:pt x="3152" y="6534"/>
                    <a:pt x="3030" y="6543"/>
                  </a:cubicBezTo>
                  <a:cubicBezTo>
                    <a:pt x="3005" y="6545"/>
                    <a:pt x="2980" y="6546"/>
                    <a:pt x="2955" y="6546"/>
                  </a:cubicBezTo>
                  <a:cubicBezTo>
                    <a:pt x="2848" y="6546"/>
                    <a:pt x="2747" y="6528"/>
                    <a:pt x="2654" y="6492"/>
                  </a:cubicBezTo>
                  <a:moveTo>
                    <a:pt x="2375" y="73"/>
                  </a:moveTo>
                  <a:cubicBezTo>
                    <a:pt x="2272" y="123"/>
                    <a:pt x="2178" y="199"/>
                    <a:pt x="2087" y="273"/>
                  </a:cubicBezTo>
                  <a:cubicBezTo>
                    <a:pt x="2016" y="331"/>
                    <a:pt x="1941" y="391"/>
                    <a:pt x="1863" y="438"/>
                  </a:cubicBezTo>
                  <a:cubicBezTo>
                    <a:pt x="1837" y="454"/>
                    <a:pt x="1807" y="469"/>
                    <a:pt x="1777" y="483"/>
                  </a:cubicBezTo>
                  <a:cubicBezTo>
                    <a:pt x="1735" y="503"/>
                    <a:pt x="1694" y="519"/>
                    <a:pt x="1651" y="536"/>
                  </a:cubicBezTo>
                  <a:cubicBezTo>
                    <a:pt x="1636" y="542"/>
                    <a:pt x="1621" y="548"/>
                    <a:pt x="1606" y="554"/>
                  </a:cubicBezTo>
                  <a:cubicBezTo>
                    <a:pt x="1503" y="596"/>
                    <a:pt x="1410" y="643"/>
                    <a:pt x="1327" y="695"/>
                  </a:cubicBezTo>
                  <a:cubicBezTo>
                    <a:pt x="1253" y="741"/>
                    <a:pt x="1182" y="797"/>
                    <a:pt x="1108" y="866"/>
                  </a:cubicBezTo>
                  <a:cubicBezTo>
                    <a:pt x="1050" y="920"/>
                    <a:pt x="992" y="980"/>
                    <a:pt x="920" y="1062"/>
                  </a:cubicBezTo>
                  <a:cubicBezTo>
                    <a:pt x="829" y="1166"/>
                    <a:pt x="750" y="1298"/>
                    <a:pt x="674" y="1426"/>
                  </a:cubicBezTo>
                  <a:cubicBezTo>
                    <a:pt x="628" y="1503"/>
                    <a:pt x="580" y="1584"/>
                    <a:pt x="529" y="1658"/>
                  </a:cubicBezTo>
                  <a:cubicBezTo>
                    <a:pt x="481" y="1727"/>
                    <a:pt x="439" y="1798"/>
                    <a:pt x="402" y="1869"/>
                  </a:cubicBezTo>
                  <a:cubicBezTo>
                    <a:pt x="365" y="1941"/>
                    <a:pt x="334" y="2015"/>
                    <a:pt x="308" y="2089"/>
                  </a:cubicBezTo>
                  <a:cubicBezTo>
                    <a:pt x="282" y="2163"/>
                    <a:pt x="261" y="2240"/>
                    <a:pt x="247" y="2317"/>
                  </a:cubicBezTo>
                  <a:cubicBezTo>
                    <a:pt x="232" y="2395"/>
                    <a:pt x="223" y="2475"/>
                    <a:pt x="220" y="2555"/>
                  </a:cubicBezTo>
                  <a:cubicBezTo>
                    <a:pt x="218" y="2582"/>
                    <a:pt x="218" y="2610"/>
                    <a:pt x="218" y="2637"/>
                  </a:cubicBezTo>
                  <a:cubicBezTo>
                    <a:pt x="217" y="2717"/>
                    <a:pt x="206" y="2806"/>
                    <a:pt x="185" y="2907"/>
                  </a:cubicBezTo>
                  <a:cubicBezTo>
                    <a:pt x="165" y="2998"/>
                    <a:pt x="139" y="3091"/>
                    <a:pt x="113" y="3181"/>
                  </a:cubicBezTo>
                  <a:cubicBezTo>
                    <a:pt x="67" y="3346"/>
                    <a:pt x="18" y="3516"/>
                    <a:pt x="7" y="3687"/>
                  </a:cubicBezTo>
                  <a:cubicBezTo>
                    <a:pt x="1" y="3770"/>
                    <a:pt x="1" y="3854"/>
                    <a:pt x="6" y="3935"/>
                  </a:cubicBezTo>
                  <a:cubicBezTo>
                    <a:pt x="11" y="4020"/>
                    <a:pt x="21" y="4104"/>
                    <a:pt x="38" y="4183"/>
                  </a:cubicBezTo>
                  <a:cubicBezTo>
                    <a:pt x="75" y="4362"/>
                    <a:pt x="131" y="4510"/>
                    <a:pt x="209" y="4635"/>
                  </a:cubicBezTo>
                  <a:cubicBezTo>
                    <a:pt x="253" y="4706"/>
                    <a:pt x="306" y="4770"/>
                    <a:pt x="365" y="4827"/>
                  </a:cubicBezTo>
                  <a:cubicBezTo>
                    <a:pt x="448" y="4907"/>
                    <a:pt x="551" y="4979"/>
                    <a:pt x="679" y="5047"/>
                  </a:cubicBezTo>
                  <a:cubicBezTo>
                    <a:pt x="793" y="5107"/>
                    <a:pt x="915" y="5159"/>
                    <a:pt x="1034" y="5209"/>
                  </a:cubicBezTo>
                  <a:cubicBezTo>
                    <a:pt x="1090" y="5233"/>
                    <a:pt x="1148" y="5257"/>
                    <a:pt x="1204" y="5282"/>
                  </a:cubicBezTo>
                  <a:cubicBezTo>
                    <a:pt x="1323" y="5336"/>
                    <a:pt x="1424" y="5390"/>
                    <a:pt x="1513" y="5449"/>
                  </a:cubicBezTo>
                  <a:cubicBezTo>
                    <a:pt x="1652" y="5540"/>
                    <a:pt x="1786" y="5658"/>
                    <a:pt x="1912" y="5799"/>
                  </a:cubicBezTo>
                  <a:cubicBezTo>
                    <a:pt x="1964" y="5857"/>
                    <a:pt x="2015" y="5920"/>
                    <a:pt x="2065" y="5980"/>
                  </a:cubicBezTo>
                  <a:cubicBezTo>
                    <a:pt x="2074" y="5992"/>
                    <a:pt x="2074" y="5992"/>
                    <a:pt x="2074" y="5992"/>
                  </a:cubicBezTo>
                  <a:cubicBezTo>
                    <a:pt x="2159" y="6095"/>
                    <a:pt x="2243" y="6196"/>
                    <a:pt x="2337" y="6284"/>
                  </a:cubicBezTo>
                  <a:cubicBezTo>
                    <a:pt x="2443" y="6382"/>
                    <a:pt x="2547" y="6450"/>
                    <a:pt x="2654" y="6492"/>
                  </a:cubicBezTo>
                  <a:cubicBezTo>
                    <a:pt x="2769" y="6535"/>
                    <a:pt x="2895" y="6552"/>
                    <a:pt x="3030" y="6542"/>
                  </a:cubicBezTo>
                  <a:cubicBezTo>
                    <a:pt x="3151" y="6533"/>
                    <a:pt x="3277" y="6502"/>
                    <a:pt x="3403" y="6451"/>
                  </a:cubicBezTo>
                  <a:cubicBezTo>
                    <a:pt x="3637" y="6357"/>
                    <a:pt x="3847" y="6209"/>
                    <a:pt x="4058" y="6054"/>
                  </a:cubicBezTo>
                  <a:cubicBezTo>
                    <a:pt x="4163" y="5977"/>
                    <a:pt x="4301" y="5874"/>
                    <a:pt x="4434" y="5767"/>
                  </a:cubicBezTo>
                  <a:cubicBezTo>
                    <a:pt x="4569" y="5659"/>
                    <a:pt x="4685" y="5558"/>
                    <a:pt x="4790" y="5457"/>
                  </a:cubicBezTo>
                  <a:cubicBezTo>
                    <a:pt x="4909" y="5343"/>
                    <a:pt x="5003" y="5237"/>
                    <a:pt x="5077" y="5135"/>
                  </a:cubicBezTo>
                  <a:cubicBezTo>
                    <a:pt x="5121" y="5074"/>
                    <a:pt x="5159" y="5014"/>
                    <a:pt x="5190" y="4954"/>
                  </a:cubicBezTo>
                  <a:cubicBezTo>
                    <a:pt x="5223" y="4890"/>
                    <a:pt x="5250" y="4825"/>
                    <a:pt x="5269" y="4761"/>
                  </a:cubicBezTo>
                  <a:cubicBezTo>
                    <a:pt x="5281" y="4718"/>
                    <a:pt x="5291" y="4674"/>
                    <a:pt x="5300" y="4632"/>
                  </a:cubicBezTo>
                  <a:cubicBezTo>
                    <a:pt x="5315" y="4568"/>
                    <a:pt x="5329" y="4503"/>
                    <a:pt x="5353" y="4440"/>
                  </a:cubicBezTo>
                  <a:cubicBezTo>
                    <a:pt x="5366" y="4408"/>
                    <a:pt x="5381" y="4376"/>
                    <a:pt x="5398" y="4345"/>
                  </a:cubicBezTo>
                  <a:cubicBezTo>
                    <a:pt x="5434" y="4280"/>
                    <a:pt x="5482" y="4214"/>
                    <a:pt x="5546" y="4143"/>
                  </a:cubicBezTo>
                  <a:cubicBezTo>
                    <a:pt x="5603" y="4079"/>
                    <a:pt x="5666" y="4018"/>
                    <a:pt x="5727" y="3959"/>
                  </a:cubicBezTo>
                  <a:cubicBezTo>
                    <a:pt x="5827" y="3862"/>
                    <a:pt x="5930" y="3762"/>
                    <a:pt x="6010" y="3649"/>
                  </a:cubicBezTo>
                  <a:cubicBezTo>
                    <a:pt x="6100" y="3521"/>
                    <a:pt x="6162" y="3368"/>
                    <a:pt x="6188" y="3208"/>
                  </a:cubicBezTo>
                  <a:cubicBezTo>
                    <a:pt x="6214" y="3046"/>
                    <a:pt x="6204" y="2880"/>
                    <a:pt x="6157" y="2729"/>
                  </a:cubicBezTo>
                  <a:cubicBezTo>
                    <a:pt x="6129" y="2640"/>
                    <a:pt x="6089" y="2552"/>
                    <a:pt x="6036" y="2466"/>
                  </a:cubicBezTo>
                  <a:cubicBezTo>
                    <a:pt x="5986" y="2387"/>
                    <a:pt x="5927" y="2310"/>
                    <a:pt x="5858" y="2237"/>
                  </a:cubicBezTo>
                  <a:cubicBezTo>
                    <a:pt x="5806" y="2182"/>
                    <a:pt x="5750" y="2131"/>
                    <a:pt x="5693" y="2086"/>
                  </a:cubicBezTo>
                  <a:cubicBezTo>
                    <a:pt x="5634" y="2040"/>
                    <a:pt x="5573" y="2000"/>
                    <a:pt x="5511" y="1966"/>
                  </a:cubicBezTo>
                  <a:cubicBezTo>
                    <a:pt x="5491" y="1955"/>
                    <a:pt x="5469" y="1944"/>
                    <a:pt x="5448" y="1933"/>
                  </a:cubicBezTo>
                  <a:cubicBezTo>
                    <a:pt x="5389" y="1902"/>
                    <a:pt x="5328" y="1871"/>
                    <a:pt x="5277" y="1829"/>
                  </a:cubicBezTo>
                  <a:cubicBezTo>
                    <a:pt x="5251" y="1807"/>
                    <a:pt x="5229" y="1784"/>
                    <a:pt x="5210" y="1759"/>
                  </a:cubicBezTo>
                  <a:cubicBezTo>
                    <a:pt x="5171" y="1706"/>
                    <a:pt x="5145" y="1642"/>
                    <a:pt x="5132" y="1562"/>
                  </a:cubicBezTo>
                  <a:cubicBezTo>
                    <a:pt x="5120" y="1491"/>
                    <a:pt x="5118" y="1414"/>
                    <a:pt x="5117" y="1340"/>
                  </a:cubicBezTo>
                  <a:cubicBezTo>
                    <a:pt x="5114" y="1229"/>
                    <a:pt x="5112" y="1115"/>
                    <a:pt x="5075" y="1014"/>
                  </a:cubicBezTo>
                  <a:cubicBezTo>
                    <a:pt x="5042" y="921"/>
                    <a:pt x="4980" y="840"/>
                    <a:pt x="4892" y="773"/>
                  </a:cubicBezTo>
                  <a:cubicBezTo>
                    <a:pt x="4815" y="715"/>
                    <a:pt x="4718" y="668"/>
                    <a:pt x="4611" y="637"/>
                  </a:cubicBezTo>
                  <a:cubicBezTo>
                    <a:pt x="4567" y="625"/>
                    <a:pt x="4519" y="615"/>
                    <a:pt x="4465" y="606"/>
                  </a:cubicBezTo>
                  <a:cubicBezTo>
                    <a:pt x="4426" y="600"/>
                    <a:pt x="4386" y="594"/>
                    <a:pt x="4346" y="589"/>
                  </a:cubicBezTo>
                  <a:cubicBezTo>
                    <a:pt x="4339" y="588"/>
                    <a:pt x="4339" y="588"/>
                    <a:pt x="4339" y="588"/>
                  </a:cubicBezTo>
                  <a:cubicBezTo>
                    <a:pt x="4233" y="574"/>
                    <a:pt x="4137" y="560"/>
                    <a:pt x="4047" y="535"/>
                  </a:cubicBezTo>
                  <a:cubicBezTo>
                    <a:pt x="3937" y="505"/>
                    <a:pt x="3836" y="465"/>
                    <a:pt x="3730" y="409"/>
                  </a:cubicBezTo>
                  <a:cubicBezTo>
                    <a:pt x="3708" y="397"/>
                    <a:pt x="3686" y="385"/>
                    <a:pt x="3663" y="372"/>
                  </a:cubicBezTo>
                  <a:cubicBezTo>
                    <a:pt x="3633" y="355"/>
                    <a:pt x="3603" y="337"/>
                    <a:pt x="3572" y="319"/>
                  </a:cubicBezTo>
                  <a:cubicBezTo>
                    <a:pt x="3405" y="222"/>
                    <a:pt x="3233" y="121"/>
                    <a:pt x="3058" y="63"/>
                  </a:cubicBezTo>
                  <a:cubicBezTo>
                    <a:pt x="2937" y="23"/>
                    <a:pt x="2821" y="2"/>
                    <a:pt x="2713" y="1"/>
                  </a:cubicBezTo>
                  <a:cubicBezTo>
                    <a:pt x="2710" y="1"/>
                    <a:pt x="2707" y="1"/>
                    <a:pt x="2705" y="1"/>
                  </a:cubicBezTo>
                  <a:cubicBezTo>
                    <a:pt x="2586" y="1"/>
                    <a:pt x="2476" y="25"/>
                    <a:pt x="2375" y="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8" name="Freeform 65">
              <a:extLst>
                <a:ext uri="{FF2B5EF4-FFF2-40B4-BE49-F238E27FC236}">
                  <a16:creationId xmlns:a16="http://schemas.microsoft.com/office/drawing/2014/main" id="{EF52A904-1023-42E5-BCDC-353C2CC3AB53}"/>
                </a:ext>
              </a:extLst>
            </p:cNvPr>
            <p:cNvSpPr>
              <a:spLocks noEditPoints="1"/>
            </p:cNvSpPr>
            <p:nvPr/>
          </p:nvSpPr>
          <p:spPr bwMode="auto">
            <a:xfrm>
              <a:off x="3414" y="-296"/>
              <a:ext cx="4660" cy="4893"/>
            </a:xfrm>
            <a:custGeom>
              <a:avLst/>
              <a:gdLst>
                <a:gd name="T0" fmla="*/ 2091 w 6296"/>
                <a:gd name="T1" fmla="*/ 6043 h 6611"/>
                <a:gd name="T2" fmla="*/ 1525 w 6296"/>
                <a:gd name="T3" fmla="*/ 5501 h 6611"/>
                <a:gd name="T4" fmla="*/ 682 w 6296"/>
                <a:gd name="T5" fmla="*/ 5095 h 6611"/>
                <a:gd name="T6" fmla="*/ 113 w 6296"/>
                <a:gd name="T7" fmla="*/ 4487 h 6611"/>
                <a:gd name="T8" fmla="*/ 5 w 6296"/>
                <a:gd name="T9" fmla="*/ 3763 h 6611"/>
                <a:gd name="T10" fmla="*/ 217 w 6296"/>
                <a:gd name="T11" fmla="*/ 2668 h 6611"/>
                <a:gd name="T12" fmla="*/ 303 w 6296"/>
                <a:gd name="T13" fmla="*/ 2093 h 6611"/>
                <a:gd name="T14" fmla="*/ 631 w 6296"/>
                <a:gd name="T15" fmla="*/ 1486 h 6611"/>
                <a:gd name="T16" fmla="*/ 1649 w 6296"/>
                <a:gd name="T17" fmla="*/ 563 h 6611"/>
                <a:gd name="T18" fmla="*/ 1908 w 6296"/>
                <a:gd name="T19" fmla="*/ 435 h 6611"/>
                <a:gd name="T20" fmla="*/ 2772 w 6296"/>
                <a:gd name="T21" fmla="*/ 6 h 6611"/>
                <a:gd name="T22" fmla="*/ 3730 w 6296"/>
                <a:gd name="T23" fmla="*/ 392 h 6611"/>
                <a:gd name="T24" fmla="*/ 4389 w 6296"/>
                <a:gd name="T25" fmla="*/ 587 h 6611"/>
                <a:gd name="T26" fmla="*/ 4691 w 6296"/>
                <a:gd name="T27" fmla="*/ 648 h 6611"/>
                <a:gd name="T28" fmla="*/ 5180 w 6296"/>
                <a:gd name="T29" fmla="*/ 1361 h 6611"/>
                <a:gd name="T30" fmla="*/ 5342 w 6296"/>
                <a:gd name="T31" fmla="*/ 1855 h 6611"/>
                <a:gd name="T32" fmla="*/ 5772 w 6296"/>
                <a:gd name="T33" fmla="*/ 2097 h 6611"/>
                <a:gd name="T34" fmla="*/ 6268 w 6296"/>
                <a:gd name="T35" fmla="*/ 3222 h 6611"/>
                <a:gd name="T36" fmla="*/ 5604 w 6296"/>
                <a:gd name="T37" fmla="*/ 4160 h 6611"/>
                <a:gd name="T38" fmla="*/ 5358 w 6296"/>
                <a:gd name="T39" fmla="*/ 4665 h 6611"/>
                <a:gd name="T40" fmla="*/ 5142 w 6296"/>
                <a:gd name="T41" fmla="*/ 5181 h 6611"/>
                <a:gd name="T42" fmla="*/ 3436 w 6296"/>
                <a:gd name="T43" fmla="*/ 6516 h 6611"/>
                <a:gd name="T44" fmla="*/ 2672 w 6296"/>
                <a:gd name="T45" fmla="*/ 6547 h 6611"/>
                <a:gd name="T46" fmla="*/ 1908 w 6296"/>
                <a:gd name="T47" fmla="*/ 436 h 6611"/>
                <a:gd name="T48" fmla="*/ 1650 w 6296"/>
                <a:gd name="T49" fmla="*/ 564 h 6611"/>
                <a:gd name="T50" fmla="*/ 631 w 6296"/>
                <a:gd name="T51" fmla="*/ 1487 h 6611"/>
                <a:gd name="T52" fmla="*/ 304 w 6296"/>
                <a:gd name="T53" fmla="*/ 2093 h 6611"/>
                <a:gd name="T54" fmla="*/ 218 w 6296"/>
                <a:gd name="T55" fmla="*/ 2668 h 6611"/>
                <a:gd name="T56" fmla="*/ 6 w 6296"/>
                <a:gd name="T57" fmla="*/ 3763 h 6611"/>
                <a:gd name="T58" fmla="*/ 114 w 6296"/>
                <a:gd name="T59" fmla="*/ 4486 h 6611"/>
                <a:gd name="T60" fmla="*/ 682 w 6296"/>
                <a:gd name="T61" fmla="*/ 5095 h 6611"/>
                <a:gd name="T62" fmla="*/ 1525 w 6296"/>
                <a:gd name="T63" fmla="*/ 5500 h 6611"/>
                <a:gd name="T64" fmla="*/ 2091 w 6296"/>
                <a:gd name="T65" fmla="*/ 6043 h 6611"/>
                <a:gd name="T66" fmla="*/ 3055 w 6296"/>
                <a:gd name="T67" fmla="*/ 6603 h 6611"/>
                <a:gd name="T68" fmla="*/ 4852 w 6296"/>
                <a:gd name="T69" fmla="*/ 5511 h 6611"/>
                <a:gd name="T70" fmla="*/ 5328 w 6296"/>
                <a:gd name="T71" fmla="*/ 4796 h 6611"/>
                <a:gd name="T72" fmla="*/ 5450 w 6296"/>
                <a:gd name="T73" fmla="*/ 4369 h 6611"/>
                <a:gd name="T74" fmla="*/ 6080 w 6296"/>
                <a:gd name="T75" fmla="*/ 3668 h 6611"/>
                <a:gd name="T76" fmla="*/ 5940 w 6296"/>
                <a:gd name="T77" fmla="*/ 2245 h 6611"/>
                <a:gd name="T78" fmla="*/ 5518 w 6296"/>
                <a:gd name="T79" fmla="*/ 1952 h 6611"/>
                <a:gd name="T80" fmla="*/ 5191 w 6296"/>
                <a:gd name="T81" fmla="*/ 1588 h 6611"/>
                <a:gd name="T82" fmla="*/ 4970 w 6296"/>
                <a:gd name="T83" fmla="*/ 794 h 6611"/>
                <a:gd name="T84" fmla="*/ 4419 w 6296"/>
                <a:gd name="T85" fmla="*/ 592 h 6611"/>
                <a:gd name="T86" fmla="*/ 3800 w 6296"/>
                <a:gd name="T87" fmla="*/ 428 h 6611"/>
                <a:gd name="T88" fmla="*/ 3123 w 6296"/>
                <a:gd name="T89" fmla="*/ 84 h 6611"/>
                <a:gd name="T90" fmla="*/ 2425 w 6296"/>
                <a:gd name="T91" fmla="*/ 68 h 6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96" h="6611">
                  <a:moveTo>
                    <a:pt x="2672" y="6547"/>
                  </a:moveTo>
                  <a:cubicBezTo>
                    <a:pt x="2564" y="6504"/>
                    <a:pt x="2461" y="6435"/>
                    <a:pt x="2355" y="6336"/>
                  </a:cubicBezTo>
                  <a:cubicBezTo>
                    <a:pt x="2262" y="6249"/>
                    <a:pt x="2181" y="6152"/>
                    <a:pt x="2091" y="6043"/>
                  </a:cubicBezTo>
                  <a:cubicBezTo>
                    <a:pt x="2086" y="6038"/>
                    <a:pt x="2086" y="6038"/>
                    <a:pt x="2086" y="6038"/>
                  </a:cubicBezTo>
                  <a:cubicBezTo>
                    <a:pt x="2035" y="5975"/>
                    <a:pt x="1982" y="5911"/>
                    <a:pt x="1927" y="5851"/>
                  </a:cubicBezTo>
                  <a:cubicBezTo>
                    <a:pt x="1802" y="5712"/>
                    <a:pt x="1666" y="5594"/>
                    <a:pt x="1525" y="5501"/>
                  </a:cubicBezTo>
                  <a:cubicBezTo>
                    <a:pt x="1434" y="5441"/>
                    <a:pt x="1332" y="5386"/>
                    <a:pt x="1216" y="5332"/>
                  </a:cubicBezTo>
                  <a:cubicBezTo>
                    <a:pt x="1152" y="5304"/>
                    <a:pt x="1086" y="5276"/>
                    <a:pt x="1022" y="5249"/>
                  </a:cubicBezTo>
                  <a:cubicBezTo>
                    <a:pt x="908" y="5202"/>
                    <a:pt x="791" y="5153"/>
                    <a:pt x="682" y="5095"/>
                  </a:cubicBezTo>
                  <a:cubicBezTo>
                    <a:pt x="560" y="5031"/>
                    <a:pt x="461" y="4964"/>
                    <a:pt x="380" y="4889"/>
                  </a:cubicBezTo>
                  <a:cubicBezTo>
                    <a:pt x="321" y="4833"/>
                    <a:pt x="267" y="4770"/>
                    <a:pt x="222" y="4700"/>
                  </a:cubicBezTo>
                  <a:cubicBezTo>
                    <a:pt x="180" y="4636"/>
                    <a:pt x="143" y="4564"/>
                    <a:pt x="113" y="4487"/>
                  </a:cubicBezTo>
                  <a:cubicBezTo>
                    <a:pt x="85" y="4416"/>
                    <a:pt x="61" y="4338"/>
                    <a:pt x="43" y="4255"/>
                  </a:cubicBezTo>
                  <a:cubicBezTo>
                    <a:pt x="25" y="4176"/>
                    <a:pt x="13" y="4094"/>
                    <a:pt x="7" y="4010"/>
                  </a:cubicBezTo>
                  <a:cubicBezTo>
                    <a:pt x="1" y="3929"/>
                    <a:pt x="0" y="3846"/>
                    <a:pt x="5" y="3763"/>
                  </a:cubicBezTo>
                  <a:cubicBezTo>
                    <a:pt x="15" y="3584"/>
                    <a:pt x="64" y="3407"/>
                    <a:pt x="112" y="3236"/>
                  </a:cubicBezTo>
                  <a:cubicBezTo>
                    <a:pt x="138" y="3142"/>
                    <a:pt x="166" y="3045"/>
                    <a:pt x="185" y="2951"/>
                  </a:cubicBezTo>
                  <a:cubicBezTo>
                    <a:pt x="207" y="2845"/>
                    <a:pt x="218" y="2752"/>
                    <a:pt x="217" y="2668"/>
                  </a:cubicBezTo>
                  <a:cubicBezTo>
                    <a:pt x="217" y="2640"/>
                    <a:pt x="217" y="2611"/>
                    <a:pt x="218" y="2583"/>
                  </a:cubicBezTo>
                  <a:cubicBezTo>
                    <a:pt x="220" y="2498"/>
                    <a:pt x="229" y="2414"/>
                    <a:pt x="243" y="2333"/>
                  </a:cubicBezTo>
                  <a:cubicBezTo>
                    <a:pt x="257" y="2252"/>
                    <a:pt x="277" y="2171"/>
                    <a:pt x="303" y="2093"/>
                  </a:cubicBezTo>
                  <a:cubicBezTo>
                    <a:pt x="329" y="2015"/>
                    <a:pt x="361" y="1937"/>
                    <a:pt x="398" y="1862"/>
                  </a:cubicBezTo>
                  <a:cubicBezTo>
                    <a:pt x="436" y="1787"/>
                    <a:pt x="480" y="1713"/>
                    <a:pt x="529" y="1640"/>
                  </a:cubicBezTo>
                  <a:cubicBezTo>
                    <a:pt x="563" y="1590"/>
                    <a:pt x="598" y="1537"/>
                    <a:pt x="631" y="1486"/>
                  </a:cubicBezTo>
                  <a:cubicBezTo>
                    <a:pt x="728" y="1337"/>
                    <a:pt x="829" y="1182"/>
                    <a:pt x="947" y="1059"/>
                  </a:cubicBezTo>
                  <a:cubicBezTo>
                    <a:pt x="1052" y="950"/>
                    <a:pt x="1194" y="812"/>
                    <a:pt x="1369" y="706"/>
                  </a:cubicBezTo>
                  <a:cubicBezTo>
                    <a:pt x="1448" y="658"/>
                    <a:pt x="1540" y="611"/>
                    <a:pt x="1649" y="563"/>
                  </a:cubicBezTo>
                  <a:cubicBezTo>
                    <a:pt x="1658" y="560"/>
                    <a:pt x="1667" y="556"/>
                    <a:pt x="1675" y="552"/>
                  </a:cubicBezTo>
                  <a:cubicBezTo>
                    <a:pt x="1726" y="530"/>
                    <a:pt x="1774" y="509"/>
                    <a:pt x="1821" y="485"/>
                  </a:cubicBezTo>
                  <a:cubicBezTo>
                    <a:pt x="1853" y="469"/>
                    <a:pt x="1881" y="453"/>
                    <a:pt x="1908" y="435"/>
                  </a:cubicBezTo>
                  <a:cubicBezTo>
                    <a:pt x="1980" y="390"/>
                    <a:pt x="2048" y="334"/>
                    <a:pt x="2115" y="280"/>
                  </a:cubicBezTo>
                  <a:cubicBezTo>
                    <a:pt x="2211" y="200"/>
                    <a:pt x="2312" y="118"/>
                    <a:pt x="2425" y="67"/>
                  </a:cubicBezTo>
                  <a:cubicBezTo>
                    <a:pt x="2529" y="20"/>
                    <a:pt x="2646" y="0"/>
                    <a:pt x="2772" y="6"/>
                  </a:cubicBezTo>
                  <a:cubicBezTo>
                    <a:pt x="2881" y="12"/>
                    <a:pt x="2999" y="38"/>
                    <a:pt x="3123" y="83"/>
                  </a:cubicBezTo>
                  <a:cubicBezTo>
                    <a:pt x="3270" y="138"/>
                    <a:pt x="3416" y="219"/>
                    <a:pt x="3558" y="298"/>
                  </a:cubicBezTo>
                  <a:cubicBezTo>
                    <a:pt x="3615" y="330"/>
                    <a:pt x="3673" y="362"/>
                    <a:pt x="3730" y="392"/>
                  </a:cubicBezTo>
                  <a:cubicBezTo>
                    <a:pt x="3755" y="405"/>
                    <a:pt x="3778" y="417"/>
                    <a:pt x="3800" y="427"/>
                  </a:cubicBezTo>
                  <a:cubicBezTo>
                    <a:pt x="3903" y="476"/>
                    <a:pt x="4007" y="512"/>
                    <a:pt x="4127" y="540"/>
                  </a:cubicBezTo>
                  <a:cubicBezTo>
                    <a:pt x="4212" y="561"/>
                    <a:pt x="4302" y="574"/>
                    <a:pt x="4389" y="587"/>
                  </a:cubicBezTo>
                  <a:cubicBezTo>
                    <a:pt x="4399" y="589"/>
                    <a:pt x="4409" y="590"/>
                    <a:pt x="4419" y="592"/>
                  </a:cubicBezTo>
                  <a:cubicBezTo>
                    <a:pt x="4460" y="598"/>
                    <a:pt x="4503" y="604"/>
                    <a:pt x="4546" y="612"/>
                  </a:cubicBezTo>
                  <a:cubicBezTo>
                    <a:pt x="4599" y="622"/>
                    <a:pt x="4647" y="634"/>
                    <a:pt x="4691" y="648"/>
                  </a:cubicBezTo>
                  <a:cubicBezTo>
                    <a:pt x="4799" y="682"/>
                    <a:pt x="4895" y="732"/>
                    <a:pt x="4971" y="794"/>
                  </a:cubicBezTo>
                  <a:cubicBezTo>
                    <a:pt x="5057" y="864"/>
                    <a:pt x="5117" y="947"/>
                    <a:pt x="5148" y="1042"/>
                  </a:cubicBezTo>
                  <a:cubicBezTo>
                    <a:pt x="5180" y="1141"/>
                    <a:pt x="5180" y="1253"/>
                    <a:pt x="5180" y="1361"/>
                  </a:cubicBezTo>
                  <a:cubicBezTo>
                    <a:pt x="5180" y="1437"/>
                    <a:pt x="5180" y="1516"/>
                    <a:pt x="5192" y="1588"/>
                  </a:cubicBezTo>
                  <a:cubicBezTo>
                    <a:pt x="5205" y="1669"/>
                    <a:pt x="5231" y="1734"/>
                    <a:pt x="5272" y="1787"/>
                  </a:cubicBezTo>
                  <a:cubicBezTo>
                    <a:pt x="5292" y="1812"/>
                    <a:pt x="5315" y="1834"/>
                    <a:pt x="5342" y="1855"/>
                  </a:cubicBezTo>
                  <a:cubicBezTo>
                    <a:pt x="5395" y="1895"/>
                    <a:pt x="5457" y="1923"/>
                    <a:pt x="5518" y="1951"/>
                  </a:cubicBezTo>
                  <a:cubicBezTo>
                    <a:pt x="5540" y="1961"/>
                    <a:pt x="5563" y="1972"/>
                    <a:pt x="5585" y="1983"/>
                  </a:cubicBezTo>
                  <a:cubicBezTo>
                    <a:pt x="5649" y="2014"/>
                    <a:pt x="5712" y="2053"/>
                    <a:pt x="5772" y="2097"/>
                  </a:cubicBezTo>
                  <a:cubicBezTo>
                    <a:pt x="5831" y="2141"/>
                    <a:pt x="5888" y="2191"/>
                    <a:pt x="5941" y="2245"/>
                  </a:cubicBezTo>
                  <a:cubicBezTo>
                    <a:pt x="6084" y="2392"/>
                    <a:pt x="6187" y="2561"/>
                    <a:pt x="6240" y="2735"/>
                  </a:cubicBezTo>
                  <a:cubicBezTo>
                    <a:pt x="6286" y="2889"/>
                    <a:pt x="6296" y="3058"/>
                    <a:pt x="6268" y="3222"/>
                  </a:cubicBezTo>
                  <a:cubicBezTo>
                    <a:pt x="6239" y="3385"/>
                    <a:pt x="6175" y="3539"/>
                    <a:pt x="6080" y="3669"/>
                  </a:cubicBezTo>
                  <a:cubicBezTo>
                    <a:pt x="5999" y="3780"/>
                    <a:pt x="5895" y="3877"/>
                    <a:pt x="5795" y="3972"/>
                  </a:cubicBezTo>
                  <a:cubicBezTo>
                    <a:pt x="5730" y="4032"/>
                    <a:pt x="5664" y="4095"/>
                    <a:pt x="5604" y="4160"/>
                  </a:cubicBezTo>
                  <a:cubicBezTo>
                    <a:pt x="5538" y="4233"/>
                    <a:pt x="5488" y="4301"/>
                    <a:pt x="5451" y="4369"/>
                  </a:cubicBezTo>
                  <a:cubicBezTo>
                    <a:pt x="5434" y="4401"/>
                    <a:pt x="5419" y="4434"/>
                    <a:pt x="5407" y="4466"/>
                  </a:cubicBezTo>
                  <a:cubicBezTo>
                    <a:pt x="5384" y="4531"/>
                    <a:pt x="5370" y="4599"/>
                    <a:pt x="5358" y="4665"/>
                  </a:cubicBezTo>
                  <a:cubicBezTo>
                    <a:pt x="5349" y="4708"/>
                    <a:pt x="5340" y="4753"/>
                    <a:pt x="5329" y="4796"/>
                  </a:cubicBezTo>
                  <a:cubicBezTo>
                    <a:pt x="5311" y="4862"/>
                    <a:pt x="5286" y="4930"/>
                    <a:pt x="5253" y="4996"/>
                  </a:cubicBezTo>
                  <a:cubicBezTo>
                    <a:pt x="5223" y="5057"/>
                    <a:pt x="5185" y="5119"/>
                    <a:pt x="5142" y="5181"/>
                  </a:cubicBezTo>
                  <a:cubicBezTo>
                    <a:pt x="5067" y="5287"/>
                    <a:pt x="4972" y="5396"/>
                    <a:pt x="4852" y="5512"/>
                  </a:cubicBezTo>
                  <a:cubicBezTo>
                    <a:pt x="4635" y="5722"/>
                    <a:pt x="4397" y="5905"/>
                    <a:pt x="4107" y="6116"/>
                  </a:cubicBezTo>
                  <a:cubicBezTo>
                    <a:pt x="3890" y="6273"/>
                    <a:pt x="3676" y="6422"/>
                    <a:pt x="3436" y="6516"/>
                  </a:cubicBezTo>
                  <a:cubicBezTo>
                    <a:pt x="3307" y="6566"/>
                    <a:pt x="3179" y="6596"/>
                    <a:pt x="3055" y="6603"/>
                  </a:cubicBezTo>
                  <a:cubicBezTo>
                    <a:pt x="3033" y="6605"/>
                    <a:pt x="3012" y="6605"/>
                    <a:pt x="2991" y="6605"/>
                  </a:cubicBezTo>
                  <a:cubicBezTo>
                    <a:pt x="2877" y="6605"/>
                    <a:pt x="2770" y="6586"/>
                    <a:pt x="2672" y="6547"/>
                  </a:cubicBezTo>
                  <a:moveTo>
                    <a:pt x="2425" y="68"/>
                  </a:moveTo>
                  <a:cubicBezTo>
                    <a:pt x="2312" y="119"/>
                    <a:pt x="2212" y="201"/>
                    <a:pt x="2115" y="280"/>
                  </a:cubicBezTo>
                  <a:cubicBezTo>
                    <a:pt x="2049" y="335"/>
                    <a:pt x="1980" y="391"/>
                    <a:pt x="1908" y="436"/>
                  </a:cubicBezTo>
                  <a:cubicBezTo>
                    <a:pt x="1881" y="453"/>
                    <a:pt x="1853" y="469"/>
                    <a:pt x="1822" y="485"/>
                  </a:cubicBezTo>
                  <a:cubicBezTo>
                    <a:pt x="1774" y="510"/>
                    <a:pt x="1726" y="531"/>
                    <a:pt x="1676" y="553"/>
                  </a:cubicBezTo>
                  <a:cubicBezTo>
                    <a:pt x="1667" y="556"/>
                    <a:pt x="1658" y="560"/>
                    <a:pt x="1650" y="564"/>
                  </a:cubicBezTo>
                  <a:cubicBezTo>
                    <a:pt x="1541" y="612"/>
                    <a:pt x="1449" y="659"/>
                    <a:pt x="1369" y="707"/>
                  </a:cubicBezTo>
                  <a:cubicBezTo>
                    <a:pt x="1195" y="813"/>
                    <a:pt x="1052" y="951"/>
                    <a:pt x="948" y="1060"/>
                  </a:cubicBezTo>
                  <a:cubicBezTo>
                    <a:pt x="830" y="1182"/>
                    <a:pt x="729" y="1337"/>
                    <a:pt x="631" y="1487"/>
                  </a:cubicBezTo>
                  <a:cubicBezTo>
                    <a:pt x="598" y="1538"/>
                    <a:pt x="564" y="1591"/>
                    <a:pt x="530" y="1641"/>
                  </a:cubicBezTo>
                  <a:cubicBezTo>
                    <a:pt x="480" y="1713"/>
                    <a:pt x="437" y="1788"/>
                    <a:pt x="399" y="1863"/>
                  </a:cubicBezTo>
                  <a:cubicBezTo>
                    <a:pt x="362" y="1938"/>
                    <a:pt x="329" y="2015"/>
                    <a:pt x="304" y="2093"/>
                  </a:cubicBezTo>
                  <a:cubicBezTo>
                    <a:pt x="278" y="2171"/>
                    <a:pt x="258" y="2252"/>
                    <a:pt x="244" y="2333"/>
                  </a:cubicBezTo>
                  <a:cubicBezTo>
                    <a:pt x="229" y="2414"/>
                    <a:pt x="221" y="2498"/>
                    <a:pt x="219" y="2583"/>
                  </a:cubicBezTo>
                  <a:cubicBezTo>
                    <a:pt x="218" y="2611"/>
                    <a:pt x="217" y="2640"/>
                    <a:pt x="218" y="2668"/>
                  </a:cubicBezTo>
                  <a:cubicBezTo>
                    <a:pt x="218" y="2752"/>
                    <a:pt x="208" y="2845"/>
                    <a:pt x="186" y="2951"/>
                  </a:cubicBezTo>
                  <a:cubicBezTo>
                    <a:pt x="166" y="3045"/>
                    <a:pt x="139" y="3142"/>
                    <a:pt x="113" y="3236"/>
                  </a:cubicBezTo>
                  <a:cubicBezTo>
                    <a:pt x="65" y="3407"/>
                    <a:pt x="16" y="3585"/>
                    <a:pt x="6" y="3763"/>
                  </a:cubicBezTo>
                  <a:cubicBezTo>
                    <a:pt x="1" y="3846"/>
                    <a:pt x="2" y="3929"/>
                    <a:pt x="8" y="4010"/>
                  </a:cubicBezTo>
                  <a:cubicBezTo>
                    <a:pt x="14" y="4094"/>
                    <a:pt x="26" y="4176"/>
                    <a:pt x="44" y="4255"/>
                  </a:cubicBezTo>
                  <a:cubicBezTo>
                    <a:pt x="62" y="4338"/>
                    <a:pt x="86" y="4415"/>
                    <a:pt x="114" y="4486"/>
                  </a:cubicBezTo>
                  <a:cubicBezTo>
                    <a:pt x="144" y="4564"/>
                    <a:pt x="181" y="4635"/>
                    <a:pt x="223" y="4700"/>
                  </a:cubicBezTo>
                  <a:cubicBezTo>
                    <a:pt x="268" y="4769"/>
                    <a:pt x="321" y="4832"/>
                    <a:pt x="381" y="4888"/>
                  </a:cubicBezTo>
                  <a:cubicBezTo>
                    <a:pt x="461" y="4963"/>
                    <a:pt x="560" y="5031"/>
                    <a:pt x="682" y="5095"/>
                  </a:cubicBezTo>
                  <a:cubicBezTo>
                    <a:pt x="792" y="5152"/>
                    <a:pt x="909" y="5201"/>
                    <a:pt x="1022" y="5248"/>
                  </a:cubicBezTo>
                  <a:cubicBezTo>
                    <a:pt x="1086" y="5275"/>
                    <a:pt x="1152" y="5303"/>
                    <a:pt x="1216" y="5332"/>
                  </a:cubicBezTo>
                  <a:cubicBezTo>
                    <a:pt x="1333" y="5385"/>
                    <a:pt x="1434" y="5440"/>
                    <a:pt x="1525" y="5500"/>
                  </a:cubicBezTo>
                  <a:cubicBezTo>
                    <a:pt x="1667" y="5594"/>
                    <a:pt x="1802" y="5711"/>
                    <a:pt x="1928" y="5850"/>
                  </a:cubicBezTo>
                  <a:cubicBezTo>
                    <a:pt x="1982" y="5910"/>
                    <a:pt x="2035" y="5975"/>
                    <a:pt x="2087" y="6037"/>
                  </a:cubicBezTo>
                  <a:cubicBezTo>
                    <a:pt x="2091" y="6043"/>
                    <a:pt x="2091" y="6043"/>
                    <a:pt x="2091" y="6043"/>
                  </a:cubicBezTo>
                  <a:cubicBezTo>
                    <a:pt x="2181" y="6152"/>
                    <a:pt x="2263" y="6249"/>
                    <a:pt x="2355" y="6335"/>
                  </a:cubicBezTo>
                  <a:cubicBezTo>
                    <a:pt x="2461" y="6435"/>
                    <a:pt x="2565" y="6504"/>
                    <a:pt x="2673" y="6546"/>
                  </a:cubicBezTo>
                  <a:cubicBezTo>
                    <a:pt x="2788" y="6592"/>
                    <a:pt x="2917" y="6611"/>
                    <a:pt x="3055" y="6603"/>
                  </a:cubicBezTo>
                  <a:cubicBezTo>
                    <a:pt x="3179" y="6595"/>
                    <a:pt x="3307" y="6565"/>
                    <a:pt x="3436" y="6515"/>
                  </a:cubicBezTo>
                  <a:cubicBezTo>
                    <a:pt x="3675" y="6422"/>
                    <a:pt x="3890" y="6273"/>
                    <a:pt x="4106" y="6116"/>
                  </a:cubicBezTo>
                  <a:cubicBezTo>
                    <a:pt x="4397" y="5905"/>
                    <a:pt x="4634" y="5721"/>
                    <a:pt x="4852" y="5511"/>
                  </a:cubicBezTo>
                  <a:cubicBezTo>
                    <a:pt x="4972" y="5395"/>
                    <a:pt x="5066" y="5287"/>
                    <a:pt x="5141" y="5181"/>
                  </a:cubicBezTo>
                  <a:cubicBezTo>
                    <a:pt x="5185" y="5119"/>
                    <a:pt x="5222" y="5057"/>
                    <a:pt x="5252" y="4995"/>
                  </a:cubicBezTo>
                  <a:cubicBezTo>
                    <a:pt x="5285" y="4929"/>
                    <a:pt x="5310" y="4862"/>
                    <a:pt x="5328" y="4796"/>
                  </a:cubicBezTo>
                  <a:cubicBezTo>
                    <a:pt x="5340" y="4753"/>
                    <a:pt x="5348" y="4708"/>
                    <a:pt x="5357" y="4665"/>
                  </a:cubicBezTo>
                  <a:cubicBezTo>
                    <a:pt x="5370" y="4599"/>
                    <a:pt x="5383" y="4531"/>
                    <a:pt x="5407" y="4466"/>
                  </a:cubicBezTo>
                  <a:cubicBezTo>
                    <a:pt x="5418" y="4434"/>
                    <a:pt x="5433" y="4401"/>
                    <a:pt x="5450" y="4369"/>
                  </a:cubicBezTo>
                  <a:cubicBezTo>
                    <a:pt x="5487" y="4301"/>
                    <a:pt x="5537" y="4232"/>
                    <a:pt x="5604" y="4160"/>
                  </a:cubicBezTo>
                  <a:cubicBezTo>
                    <a:pt x="5663" y="4095"/>
                    <a:pt x="5730" y="4032"/>
                    <a:pt x="5794" y="3971"/>
                  </a:cubicBezTo>
                  <a:cubicBezTo>
                    <a:pt x="5895" y="3877"/>
                    <a:pt x="5999" y="3779"/>
                    <a:pt x="6080" y="3668"/>
                  </a:cubicBezTo>
                  <a:cubicBezTo>
                    <a:pt x="6174" y="3539"/>
                    <a:pt x="6239" y="3385"/>
                    <a:pt x="6267" y="3222"/>
                  </a:cubicBezTo>
                  <a:cubicBezTo>
                    <a:pt x="6295" y="3058"/>
                    <a:pt x="6286" y="2889"/>
                    <a:pt x="6239" y="2735"/>
                  </a:cubicBezTo>
                  <a:cubicBezTo>
                    <a:pt x="6186" y="2562"/>
                    <a:pt x="6083" y="2392"/>
                    <a:pt x="5940" y="2245"/>
                  </a:cubicBezTo>
                  <a:cubicBezTo>
                    <a:pt x="5888" y="2191"/>
                    <a:pt x="5831" y="2142"/>
                    <a:pt x="5772" y="2098"/>
                  </a:cubicBezTo>
                  <a:cubicBezTo>
                    <a:pt x="5712" y="2053"/>
                    <a:pt x="5649" y="2015"/>
                    <a:pt x="5585" y="1984"/>
                  </a:cubicBezTo>
                  <a:cubicBezTo>
                    <a:pt x="5563" y="1973"/>
                    <a:pt x="5540" y="1962"/>
                    <a:pt x="5518" y="1952"/>
                  </a:cubicBezTo>
                  <a:cubicBezTo>
                    <a:pt x="5457" y="1924"/>
                    <a:pt x="5395" y="1895"/>
                    <a:pt x="5342" y="1855"/>
                  </a:cubicBezTo>
                  <a:cubicBezTo>
                    <a:pt x="5314" y="1834"/>
                    <a:pt x="5291" y="1812"/>
                    <a:pt x="5271" y="1787"/>
                  </a:cubicBezTo>
                  <a:cubicBezTo>
                    <a:pt x="5230" y="1734"/>
                    <a:pt x="5204" y="1669"/>
                    <a:pt x="5191" y="1588"/>
                  </a:cubicBezTo>
                  <a:cubicBezTo>
                    <a:pt x="5180" y="1516"/>
                    <a:pt x="5180" y="1437"/>
                    <a:pt x="5179" y="1361"/>
                  </a:cubicBezTo>
                  <a:cubicBezTo>
                    <a:pt x="5179" y="1253"/>
                    <a:pt x="5179" y="1141"/>
                    <a:pt x="5147" y="1042"/>
                  </a:cubicBezTo>
                  <a:cubicBezTo>
                    <a:pt x="5116" y="948"/>
                    <a:pt x="5057" y="864"/>
                    <a:pt x="4970" y="794"/>
                  </a:cubicBezTo>
                  <a:cubicBezTo>
                    <a:pt x="4895" y="733"/>
                    <a:pt x="4798" y="683"/>
                    <a:pt x="4691" y="649"/>
                  </a:cubicBezTo>
                  <a:cubicBezTo>
                    <a:pt x="4646" y="634"/>
                    <a:pt x="4599" y="623"/>
                    <a:pt x="4546" y="613"/>
                  </a:cubicBezTo>
                  <a:cubicBezTo>
                    <a:pt x="4503" y="605"/>
                    <a:pt x="4460" y="598"/>
                    <a:pt x="4419" y="592"/>
                  </a:cubicBezTo>
                  <a:cubicBezTo>
                    <a:pt x="4409" y="591"/>
                    <a:pt x="4399" y="589"/>
                    <a:pt x="4389" y="588"/>
                  </a:cubicBezTo>
                  <a:cubicBezTo>
                    <a:pt x="4302" y="575"/>
                    <a:pt x="4212" y="562"/>
                    <a:pt x="4127" y="541"/>
                  </a:cubicBezTo>
                  <a:cubicBezTo>
                    <a:pt x="4007" y="513"/>
                    <a:pt x="3903" y="477"/>
                    <a:pt x="3800" y="428"/>
                  </a:cubicBezTo>
                  <a:cubicBezTo>
                    <a:pt x="3778" y="417"/>
                    <a:pt x="3755" y="406"/>
                    <a:pt x="3730" y="393"/>
                  </a:cubicBezTo>
                  <a:cubicBezTo>
                    <a:pt x="3673" y="363"/>
                    <a:pt x="3614" y="330"/>
                    <a:pt x="3558" y="299"/>
                  </a:cubicBezTo>
                  <a:cubicBezTo>
                    <a:pt x="3416" y="220"/>
                    <a:pt x="3270" y="138"/>
                    <a:pt x="3123" y="84"/>
                  </a:cubicBezTo>
                  <a:cubicBezTo>
                    <a:pt x="2999" y="38"/>
                    <a:pt x="2881" y="12"/>
                    <a:pt x="2772" y="7"/>
                  </a:cubicBezTo>
                  <a:cubicBezTo>
                    <a:pt x="2757" y="6"/>
                    <a:pt x="2742" y="6"/>
                    <a:pt x="2727" y="6"/>
                  </a:cubicBezTo>
                  <a:cubicBezTo>
                    <a:pt x="2618" y="6"/>
                    <a:pt x="2517" y="26"/>
                    <a:pt x="2425" y="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80" name="Freeform 67">
              <a:extLst>
                <a:ext uri="{FF2B5EF4-FFF2-40B4-BE49-F238E27FC236}">
                  <a16:creationId xmlns:a16="http://schemas.microsoft.com/office/drawing/2014/main" id="{14CF6DE9-19BA-4FDD-8AA0-91024BB66A35}"/>
                </a:ext>
              </a:extLst>
            </p:cNvPr>
            <p:cNvSpPr>
              <a:spLocks noEditPoints="1"/>
            </p:cNvSpPr>
            <p:nvPr/>
          </p:nvSpPr>
          <p:spPr bwMode="auto">
            <a:xfrm>
              <a:off x="3357" y="-352"/>
              <a:ext cx="4780" cy="4980"/>
            </a:xfrm>
            <a:custGeom>
              <a:avLst/>
              <a:gdLst>
                <a:gd name="T0" fmla="*/ 2392 w 6457"/>
                <a:gd name="T1" fmla="*/ 6440 h 6728"/>
                <a:gd name="T2" fmla="*/ 1958 w 6457"/>
                <a:gd name="T3" fmla="*/ 5952 h 6728"/>
                <a:gd name="T4" fmla="*/ 1003 w 6457"/>
                <a:gd name="T5" fmla="*/ 5330 h 6728"/>
                <a:gd name="T6" fmla="*/ 249 w 6457"/>
                <a:gd name="T7" fmla="*/ 4829 h 6728"/>
                <a:gd name="T8" fmla="*/ 3 w 6457"/>
                <a:gd name="T9" fmla="*/ 3915 h 6728"/>
                <a:gd name="T10" fmla="*/ 216 w 6457"/>
                <a:gd name="T11" fmla="*/ 2730 h 6728"/>
                <a:gd name="T12" fmla="*/ 294 w 6457"/>
                <a:gd name="T13" fmla="*/ 2101 h 6728"/>
                <a:gd name="T14" fmla="*/ 530 w 6457"/>
                <a:gd name="T15" fmla="*/ 1606 h 6728"/>
                <a:gd name="T16" fmla="*/ 1692 w 6457"/>
                <a:gd name="T17" fmla="*/ 605 h 6728"/>
                <a:gd name="T18" fmla="*/ 1998 w 6457"/>
                <a:gd name="T19" fmla="*/ 432 h 6728"/>
                <a:gd name="T20" fmla="*/ 2889 w 6457"/>
                <a:gd name="T21" fmla="*/ 17 h 6728"/>
                <a:gd name="T22" fmla="*/ 3863 w 6457"/>
                <a:gd name="T23" fmla="*/ 434 h 6728"/>
                <a:gd name="T24" fmla="*/ 4431 w 6457"/>
                <a:gd name="T25" fmla="*/ 575 h 6728"/>
                <a:gd name="T26" fmla="*/ 4852 w 6457"/>
                <a:gd name="T27" fmla="*/ 670 h 6728"/>
                <a:gd name="T28" fmla="*/ 5306 w 6457"/>
                <a:gd name="T29" fmla="*/ 1405 h 6728"/>
                <a:gd name="T30" fmla="*/ 5395 w 6457"/>
                <a:gd name="T31" fmla="*/ 1843 h 6728"/>
                <a:gd name="T32" fmla="*/ 5732 w 6457"/>
                <a:gd name="T33" fmla="*/ 2017 h 6728"/>
                <a:gd name="T34" fmla="*/ 6286 w 6457"/>
                <a:gd name="T35" fmla="*/ 2485 h 6728"/>
                <a:gd name="T36" fmla="*/ 6219 w 6457"/>
                <a:gd name="T37" fmla="*/ 3706 h 6728"/>
                <a:gd name="T38" fmla="*/ 5556 w 6457"/>
                <a:gd name="T39" fmla="*/ 4416 h 6728"/>
                <a:gd name="T40" fmla="*/ 5447 w 6457"/>
                <a:gd name="T41" fmla="*/ 4866 h 6728"/>
                <a:gd name="T42" fmla="*/ 4976 w 6457"/>
                <a:gd name="T43" fmla="*/ 5618 h 6728"/>
                <a:gd name="T44" fmla="*/ 3103 w 6457"/>
                <a:gd name="T45" fmla="*/ 6724 h 6728"/>
                <a:gd name="T46" fmla="*/ 2523 w 6457"/>
                <a:gd name="T47" fmla="*/ 56 h 6728"/>
                <a:gd name="T48" fmla="*/ 1911 w 6457"/>
                <a:gd name="T49" fmla="*/ 489 h 6728"/>
                <a:gd name="T50" fmla="*/ 1452 w 6457"/>
                <a:gd name="T51" fmla="*/ 730 h 6728"/>
                <a:gd name="T52" fmla="*/ 393 w 6457"/>
                <a:gd name="T53" fmla="*/ 1849 h 6728"/>
                <a:gd name="T54" fmla="*/ 216 w 6457"/>
                <a:gd name="T55" fmla="*/ 2637 h 6728"/>
                <a:gd name="T56" fmla="*/ 112 w 6457"/>
                <a:gd name="T57" fmla="*/ 3344 h 6728"/>
                <a:gd name="T58" fmla="*/ 55 w 6457"/>
                <a:gd name="T59" fmla="*/ 4397 h 6728"/>
                <a:gd name="T60" fmla="*/ 692 w 6457"/>
                <a:gd name="T61" fmla="*/ 5192 h 6728"/>
                <a:gd name="T62" fmla="*/ 1550 w 6457"/>
                <a:gd name="T63" fmla="*/ 5603 h 6728"/>
                <a:gd name="T64" fmla="*/ 2128 w 6457"/>
                <a:gd name="T65" fmla="*/ 6147 h 6728"/>
                <a:gd name="T66" fmla="*/ 2708 w 6457"/>
                <a:gd name="T67" fmla="*/ 6655 h 6728"/>
                <a:gd name="T68" fmla="*/ 4202 w 6457"/>
                <a:gd name="T69" fmla="*/ 6239 h 6728"/>
                <a:gd name="T70" fmla="*/ 5377 w 6457"/>
                <a:gd name="T71" fmla="*/ 5076 h 6728"/>
                <a:gd name="T72" fmla="*/ 5512 w 6457"/>
                <a:gd name="T73" fmla="*/ 4518 h 6728"/>
                <a:gd name="T74" fmla="*/ 5927 w 6457"/>
                <a:gd name="T75" fmla="*/ 3998 h 6728"/>
                <a:gd name="T76" fmla="*/ 6403 w 6457"/>
                <a:gd name="T77" fmla="*/ 2748 h 6728"/>
                <a:gd name="T78" fmla="*/ 5929 w 6457"/>
                <a:gd name="T79" fmla="*/ 2121 h 6728"/>
                <a:gd name="T80" fmla="*/ 5470 w 6457"/>
                <a:gd name="T81" fmla="*/ 1908 h 6728"/>
                <a:gd name="T82" fmla="*/ 5309 w 6457"/>
                <a:gd name="T83" fmla="*/ 1641 h 6728"/>
                <a:gd name="T84" fmla="*/ 5126 w 6457"/>
                <a:gd name="T85" fmla="*/ 835 h 6728"/>
                <a:gd name="T86" fmla="*/ 4580 w 6457"/>
                <a:gd name="T87" fmla="*/ 600 h 6728"/>
                <a:gd name="T88" fmla="*/ 3938 w 6457"/>
                <a:gd name="T89" fmla="*/ 464 h 6728"/>
                <a:gd name="T90" fmla="*/ 3251 w 6457"/>
                <a:gd name="T91" fmla="*/ 125 h 6728"/>
                <a:gd name="T92" fmla="*/ 2523 w 6457"/>
                <a:gd name="T93" fmla="*/ 56 h 6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57" h="6728">
                  <a:moveTo>
                    <a:pt x="2708" y="6656"/>
                  </a:moveTo>
                  <a:cubicBezTo>
                    <a:pt x="2651" y="6631"/>
                    <a:pt x="2596" y="6601"/>
                    <a:pt x="2540" y="6562"/>
                  </a:cubicBezTo>
                  <a:cubicBezTo>
                    <a:pt x="2491" y="6528"/>
                    <a:pt x="2442" y="6488"/>
                    <a:pt x="2392" y="6440"/>
                  </a:cubicBezTo>
                  <a:cubicBezTo>
                    <a:pt x="2298" y="6351"/>
                    <a:pt x="2211" y="6248"/>
                    <a:pt x="2127" y="6148"/>
                  </a:cubicBezTo>
                  <a:cubicBezTo>
                    <a:pt x="2125" y="6144"/>
                    <a:pt x="2125" y="6144"/>
                    <a:pt x="2125" y="6144"/>
                  </a:cubicBezTo>
                  <a:cubicBezTo>
                    <a:pt x="2074" y="6084"/>
                    <a:pt x="2017" y="6016"/>
                    <a:pt x="1958" y="5952"/>
                  </a:cubicBezTo>
                  <a:cubicBezTo>
                    <a:pt x="1834" y="5819"/>
                    <a:pt x="1696" y="5702"/>
                    <a:pt x="1549" y="5604"/>
                  </a:cubicBezTo>
                  <a:cubicBezTo>
                    <a:pt x="1454" y="5540"/>
                    <a:pt x="1349" y="5482"/>
                    <a:pt x="1240" y="5431"/>
                  </a:cubicBezTo>
                  <a:cubicBezTo>
                    <a:pt x="1162" y="5395"/>
                    <a:pt x="1081" y="5362"/>
                    <a:pt x="1003" y="5330"/>
                  </a:cubicBezTo>
                  <a:cubicBezTo>
                    <a:pt x="899" y="5288"/>
                    <a:pt x="792" y="5244"/>
                    <a:pt x="691" y="5193"/>
                  </a:cubicBezTo>
                  <a:cubicBezTo>
                    <a:pt x="579" y="5136"/>
                    <a:pt x="487" y="5076"/>
                    <a:pt x="411" y="5009"/>
                  </a:cubicBezTo>
                  <a:cubicBezTo>
                    <a:pt x="351" y="4956"/>
                    <a:pt x="296" y="4896"/>
                    <a:pt x="249" y="4829"/>
                  </a:cubicBezTo>
                  <a:cubicBezTo>
                    <a:pt x="162" y="4707"/>
                    <a:pt x="97" y="4562"/>
                    <a:pt x="54" y="4397"/>
                  </a:cubicBezTo>
                  <a:cubicBezTo>
                    <a:pt x="34" y="4321"/>
                    <a:pt x="20" y="4240"/>
                    <a:pt x="11" y="4157"/>
                  </a:cubicBezTo>
                  <a:cubicBezTo>
                    <a:pt x="3" y="4078"/>
                    <a:pt x="0" y="3996"/>
                    <a:pt x="3" y="3915"/>
                  </a:cubicBezTo>
                  <a:cubicBezTo>
                    <a:pt x="9" y="3721"/>
                    <a:pt x="61" y="3529"/>
                    <a:pt x="111" y="3344"/>
                  </a:cubicBezTo>
                  <a:cubicBezTo>
                    <a:pt x="139" y="3243"/>
                    <a:pt x="167" y="3138"/>
                    <a:pt x="188" y="3036"/>
                  </a:cubicBezTo>
                  <a:cubicBezTo>
                    <a:pt x="210" y="2921"/>
                    <a:pt x="219" y="2821"/>
                    <a:pt x="216" y="2730"/>
                  </a:cubicBezTo>
                  <a:cubicBezTo>
                    <a:pt x="215" y="2699"/>
                    <a:pt x="215" y="2668"/>
                    <a:pt x="215" y="2637"/>
                  </a:cubicBezTo>
                  <a:cubicBezTo>
                    <a:pt x="216" y="2545"/>
                    <a:pt x="223" y="2453"/>
                    <a:pt x="236" y="2364"/>
                  </a:cubicBezTo>
                  <a:cubicBezTo>
                    <a:pt x="249" y="2275"/>
                    <a:pt x="269" y="2186"/>
                    <a:pt x="294" y="2101"/>
                  </a:cubicBezTo>
                  <a:cubicBezTo>
                    <a:pt x="320" y="2015"/>
                    <a:pt x="353" y="1930"/>
                    <a:pt x="392" y="1849"/>
                  </a:cubicBezTo>
                  <a:cubicBezTo>
                    <a:pt x="431" y="1766"/>
                    <a:pt x="478" y="1685"/>
                    <a:pt x="530" y="1606"/>
                  </a:cubicBezTo>
                  <a:cubicBezTo>
                    <a:pt x="530" y="1606"/>
                    <a:pt x="530" y="1606"/>
                    <a:pt x="530" y="1606"/>
                  </a:cubicBezTo>
                  <a:cubicBezTo>
                    <a:pt x="684" y="1377"/>
                    <a:pt x="839" y="1196"/>
                    <a:pt x="1001" y="1053"/>
                  </a:cubicBezTo>
                  <a:cubicBezTo>
                    <a:pt x="1148" y="925"/>
                    <a:pt x="1300" y="816"/>
                    <a:pt x="1452" y="730"/>
                  </a:cubicBezTo>
                  <a:cubicBezTo>
                    <a:pt x="1530" y="686"/>
                    <a:pt x="1612" y="644"/>
                    <a:pt x="1692" y="605"/>
                  </a:cubicBezTo>
                  <a:cubicBezTo>
                    <a:pt x="1707" y="597"/>
                    <a:pt x="1722" y="590"/>
                    <a:pt x="1737" y="582"/>
                  </a:cubicBezTo>
                  <a:cubicBezTo>
                    <a:pt x="1803" y="549"/>
                    <a:pt x="1857" y="520"/>
                    <a:pt x="1911" y="488"/>
                  </a:cubicBezTo>
                  <a:cubicBezTo>
                    <a:pt x="1941" y="470"/>
                    <a:pt x="1970" y="451"/>
                    <a:pt x="1998" y="432"/>
                  </a:cubicBezTo>
                  <a:cubicBezTo>
                    <a:pt x="2057" y="389"/>
                    <a:pt x="2115" y="340"/>
                    <a:pt x="2171" y="293"/>
                  </a:cubicBezTo>
                  <a:cubicBezTo>
                    <a:pt x="2279" y="202"/>
                    <a:pt x="2391" y="107"/>
                    <a:pt x="2523" y="55"/>
                  </a:cubicBezTo>
                  <a:cubicBezTo>
                    <a:pt x="2632" y="13"/>
                    <a:pt x="2755" y="0"/>
                    <a:pt x="2889" y="17"/>
                  </a:cubicBezTo>
                  <a:cubicBezTo>
                    <a:pt x="3002" y="32"/>
                    <a:pt x="3124" y="68"/>
                    <a:pt x="3252" y="124"/>
                  </a:cubicBezTo>
                  <a:cubicBezTo>
                    <a:pt x="3353" y="168"/>
                    <a:pt x="3454" y="223"/>
                    <a:pt x="3551" y="276"/>
                  </a:cubicBezTo>
                  <a:cubicBezTo>
                    <a:pt x="3652" y="331"/>
                    <a:pt x="3757" y="388"/>
                    <a:pt x="3863" y="434"/>
                  </a:cubicBezTo>
                  <a:cubicBezTo>
                    <a:pt x="3889" y="445"/>
                    <a:pt x="3914" y="455"/>
                    <a:pt x="3938" y="463"/>
                  </a:cubicBezTo>
                  <a:cubicBezTo>
                    <a:pt x="4003" y="487"/>
                    <a:pt x="4101" y="519"/>
                    <a:pt x="4286" y="552"/>
                  </a:cubicBezTo>
                  <a:cubicBezTo>
                    <a:pt x="4334" y="560"/>
                    <a:pt x="4383" y="568"/>
                    <a:pt x="4431" y="575"/>
                  </a:cubicBezTo>
                  <a:cubicBezTo>
                    <a:pt x="4480" y="583"/>
                    <a:pt x="4531" y="591"/>
                    <a:pt x="4580" y="599"/>
                  </a:cubicBezTo>
                  <a:cubicBezTo>
                    <a:pt x="4627" y="608"/>
                    <a:pt x="4669" y="616"/>
                    <a:pt x="4706" y="625"/>
                  </a:cubicBezTo>
                  <a:cubicBezTo>
                    <a:pt x="4757" y="637"/>
                    <a:pt x="4805" y="652"/>
                    <a:pt x="4852" y="670"/>
                  </a:cubicBezTo>
                  <a:cubicBezTo>
                    <a:pt x="4959" y="711"/>
                    <a:pt x="5054" y="768"/>
                    <a:pt x="5127" y="835"/>
                  </a:cubicBezTo>
                  <a:cubicBezTo>
                    <a:pt x="5210" y="911"/>
                    <a:pt x="5265" y="999"/>
                    <a:pt x="5290" y="1096"/>
                  </a:cubicBezTo>
                  <a:cubicBezTo>
                    <a:pt x="5315" y="1193"/>
                    <a:pt x="5311" y="1301"/>
                    <a:pt x="5306" y="1405"/>
                  </a:cubicBezTo>
                  <a:cubicBezTo>
                    <a:pt x="5303" y="1485"/>
                    <a:pt x="5300" y="1567"/>
                    <a:pt x="5310" y="1641"/>
                  </a:cubicBezTo>
                  <a:cubicBezTo>
                    <a:pt x="5315" y="1681"/>
                    <a:pt x="5324" y="1716"/>
                    <a:pt x="5337" y="1748"/>
                  </a:cubicBezTo>
                  <a:cubicBezTo>
                    <a:pt x="5352" y="1784"/>
                    <a:pt x="5371" y="1815"/>
                    <a:pt x="5395" y="1843"/>
                  </a:cubicBezTo>
                  <a:cubicBezTo>
                    <a:pt x="5416" y="1867"/>
                    <a:pt x="5441" y="1888"/>
                    <a:pt x="5471" y="1907"/>
                  </a:cubicBezTo>
                  <a:cubicBezTo>
                    <a:pt x="5527" y="1943"/>
                    <a:pt x="5593" y="1967"/>
                    <a:pt x="5658" y="1990"/>
                  </a:cubicBezTo>
                  <a:cubicBezTo>
                    <a:pt x="5682" y="1998"/>
                    <a:pt x="5708" y="2008"/>
                    <a:pt x="5732" y="2017"/>
                  </a:cubicBezTo>
                  <a:cubicBezTo>
                    <a:pt x="5800" y="2044"/>
                    <a:pt x="5867" y="2079"/>
                    <a:pt x="5930" y="2120"/>
                  </a:cubicBezTo>
                  <a:cubicBezTo>
                    <a:pt x="5992" y="2161"/>
                    <a:pt x="6051" y="2208"/>
                    <a:pt x="6105" y="2261"/>
                  </a:cubicBezTo>
                  <a:cubicBezTo>
                    <a:pt x="6175" y="2328"/>
                    <a:pt x="6235" y="2404"/>
                    <a:pt x="6286" y="2485"/>
                  </a:cubicBezTo>
                  <a:cubicBezTo>
                    <a:pt x="6337" y="2569"/>
                    <a:pt x="6377" y="2657"/>
                    <a:pt x="6403" y="2748"/>
                  </a:cubicBezTo>
                  <a:cubicBezTo>
                    <a:pt x="6450" y="2907"/>
                    <a:pt x="6457" y="3081"/>
                    <a:pt x="6425" y="3249"/>
                  </a:cubicBezTo>
                  <a:cubicBezTo>
                    <a:pt x="6392" y="3418"/>
                    <a:pt x="6321" y="3576"/>
                    <a:pt x="6219" y="3706"/>
                  </a:cubicBezTo>
                  <a:cubicBezTo>
                    <a:pt x="6136" y="3813"/>
                    <a:pt x="6030" y="3907"/>
                    <a:pt x="5927" y="3998"/>
                  </a:cubicBezTo>
                  <a:cubicBezTo>
                    <a:pt x="5856" y="4061"/>
                    <a:pt x="5783" y="4126"/>
                    <a:pt x="5719" y="4194"/>
                  </a:cubicBezTo>
                  <a:cubicBezTo>
                    <a:pt x="5647" y="4270"/>
                    <a:pt x="5593" y="4343"/>
                    <a:pt x="5556" y="4416"/>
                  </a:cubicBezTo>
                  <a:cubicBezTo>
                    <a:pt x="5539" y="4450"/>
                    <a:pt x="5524" y="4484"/>
                    <a:pt x="5513" y="4518"/>
                  </a:cubicBezTo>
                  <a:cubicBezTo>
                    <a:pt x="5491" y="4587"/>
                    <a:pt x="5480" y="4659"/>
                    <a:pt x="5470" y="4729"/>
                  </a:cubicBezTo>
                  <a:cubicBezTo>
                    <a:pt x="5464" y="4774"/>
                    <a:pt x="5457" y="4821"/>
                    <a:pt x="5447" y="4866"/>
                  </a:cubicBezTo>
                  <a:cubicBezTo>
                    <a:pt x="5432" y="4936"/>
                    <a:pt x="5409" y="5007"/>
                    <a:pt x="5377" y="5077"/>
                  </a:cubicBezTo>
                  <a:cubicBezTo>
                    <a:pt x="5348" y="5142"/>
                    <a:pt x="5312" y="5207"/>
                    <a:pt x="5269" y="5272"/>
                  </a:cubicBezTo>
                  <a:cubicBezTo>
                    <a:pt x="5194" y="5386"/>
                    <a:pt x="5098" y="5499"/>
                    <a:pt x="4976" y="5618"/>
                  </a:cubicBezTo>
                  <a:cubicBezTo>
                    <a:pt x="4731" y="5860"/>
                    <a:pt x="4448" y="6065"/>
                    <a:pt x="4202" y="6240"/>
                  </a:cubicBezTo>
                  <a:cubicBezTo>
                    <a:pt x="3975" y="6400"/>
                    <a:pt x="3751" y="6552"/>
                    <a:pt x="3501" y="6643"/>
                  </a:cubicBezTo>
                  <a:cubicBezTo>
                    <a:pt x="3366" y="6692"/>
                    <a:pt x="3232" y="6719"/>
                    <a:pt x="3103" y="6724"/>
                  </a:cubicBezTo>
                  <a:cubicBezTo>
                    <a:pt x="3090" y="6724"/>
                    <a:pt x="3077" y="6725"/>
                    <a:pt x="3064" y="6725"/>
                  </a:cubicBezTo>
                  <a:cubicBezTo>
                    <a:pt x="2935" y="6725"/>
                    <a:pt x="2816" y="6701"/>
                    <a:pt x="2708" y="6656"/>
                  </a:cubicBezTo>
                  <a:moveTo>
                    <a:pt x="2523" y="56"/>
                  </a:moveTo>
                  <a:cubicBezTo>
                    <a:pt x="2391" y="108"/>
                    <a:pt x="2279" y="202"/>
                    <a:pt x="2172" y="294"/>
                  </a:cubicBezTo>
                  <a:cubicBezTo>
                    <a:pt x="2116" y="341"/>
                    <a:pt x="2058" y="390"/>
                    <a:pt x="1998" y="432"/>
                  </a:cubicBezTo>
                  <a:cubicBezTo>
                    <a:pt x="1971" y="452"/>
                    <a:pt x="1942" y="471"/>
                    <a:pt x="1911" y="489"/>
                  </a:cubicBezTo>
                  <a:cubicBezTo>
                    <a:pt x="1858" y="521"/>
                    <a:pt x="1803" y="550"/>
                    <a:pt x="1738" y="583"/>
                  </a:cubicBezTo>
                  <a:cubicBezTo>
                    <a:pt x="1723" y="590"/>
                    <a:pt x="1707" y="598"/>
                    <a:pt x="1692" y="605"/>
                  </a:cubicBezTo>
                  <a:cubicBezTo>
                    <a:pt x="1613" y="645"/>
                    <a:pt x="1531" y="686"/>
                    <a:pt x="1452" y="730"/>
                  </a:cubicBezTo>
                  <a:cubicBezTo>
                    <a:pt x="1300" y="816"/>
                    <a:pt x="1149" y="925"/>
                    <a:pt x="1002" y="1054"/>
                  </a:cubicBezTo>
                  <a:cubicBezTo>
                    <a:pt x="839" y="1196"/>
                    <a:pt x="685" y="1377"/>
                    <a:pt x="531" y="1607"/>
                  </a:cubicBezTo>
                  <a:cubicBezTo>
                    <a:pt x="478" y="1685"/>
                    <a:pt x="432" y="1767"/>
                    <a:pt x="393" y="1849"/>
                  </a:cubicBezTo>
                  <a:cubicBezTo>
                    <a:pt x="354" y="1931"/>
                    <a:pt x="321" y="2016"/>
                    <a:pt x="295" y="2102"/>
                  </a:cubicBezTo>
                  <a:cubicBezTo>
                    <a:pt x="269" y="2187"/>
                    <a:pt x="250" y="2275"/>
                    <a:pt x="237" y="2364"/>
                  </a:cubicBezTo>
                  <a:cubicBezTo>
                    <a:pt x="224" y="2453"/>
                    <a:pt x="217" y="2545"/>
                    <a:pt x="216" y="2637"/>
                  </a:cubicBezTo>
                  <a:cubicBezTo>
                    <a:pt x="216" y="2668"/>
                    <a:pt x="216" y="2699"/>
                    <a:pt x="217" y="2730"/>
                  </a:cubicBezTo>
                  <a:cubicBezTo>
                    <a:pt x="220" y="2821"/>
                    <a:pt x="211" y="2921"/>
                    <a:pt x="188" y="3036"/>
                  </a:cubicBezTo>
                  <a:cubicBezTo>
                    <a:pt x="168" y="3138"/>
                    <a:pt x="140" y="3243"/>
                    <a:pt x="112" y="3344"/>
                  </a:cubicBezTo>
                  <a:cubicBezTo>
                    <a:pt x="62" y="3530"/>
                    <a:pt x="10" y="3721"/>
                    <a:pt x="3" y="3915"/>
                  </a:cubicBezTo>
                  <a:cubicBezTo>
                    <a:pt x="1" y="3996"/>
                    <a:pt x="4" y="4078"/>
                    <a:pt x="12" y="4157"/>
                  </a:cubicBezTo>
                  <a:cubicBezTo>
                    <a:pt x="21" y="4240"/>
                    <a:pt x="35" y="4320"/>
                    <a:pt x="55" y="4397"/>
                  </a:cubicBezTo>
                  <a:cubicBezTo>
                    <a:pt x="98" y="4562"/>
                    <a:pt x="163" y="4707"/>
                    <a:pt x="249" y="4828"/>
                  </a:cubicBezTo>
                  <a:cubicBezTo>
                    <a:pt x="297" y="4895"/>
                    <a:pt x="351" y="4956"/>
                    <a:pt x="411" y="5008"/>
                  </a:cubicBezTo>
                  <a:cubicBezTo>
                    <a:pt x="488" y="5075"/>
                    <a:pt x="579" y="5135"/>
                    <a:pt x="692" y="5192"/>
                  </a:cubicBezTo>
                  <a:cubicBezTo>
                    <a:pt x="792" y="5243"/>
                    <a:pt x="899" y="5287"/>
                    <a:pt x="1003" y="5329"/>
                  </a:cubicBezTo>
                  <a:cubicBezTo>
                    <a:pt x="1082" y="5361"/>
                    <a:pt x="1163" y="5394"/>
                    <a:pt x="1240" y="5430"/>
                  </a:cubicBezTo>
                  <a:cubicBezTo>
                    <a:pt x="1350" y="5481"/>
                    <a:pt x="1454" y="5539"/>
                    <a:pt x="1550" y="5603"/>
                  </a:cubicBezTo>
                  <a:cubicBezTo>
                    <a:pt x="1697" y="5701"/>
                    <a:pt x="1834" y="5818"/>
                    <a:pt x="1958" y="5952"/>
                  </a:cubicBezTo>
                  <a:cubicBezTo>
                    <a:pt x="2017" y="6015"/>
                    <a:pt x="2075" y="6084"/>
                    <a:pt x="2125" y="6144"/>
                  </a:cubicBezTo>
                  <a:cubicBezTo>
                    <a:pt x="2128" y="6147"/>
                    <a:pt x="2128" y="6147"/>
                    <a:pt x="2128" y="6147"/>
                  </a:cubicBezTo>
                  <a:cubicBezTo>
                    <a:pt x="2212" y="6247"/>
                    <a:pt x="2298" y="6350"/>
                    <a:pt x="2392" y="6439"/>
                  </a:cubicBezTo>
                  <a:cubicBezTo>
                    <a:pt x="2443" y="6487"/>
                    <a:pt x="2491" y="6527"/>
                    <a:pt x="2541" y="6562"/>
                  </a:cubicBezTo>
                  <a:cubicBezTo>
                    <a:pt x="2596" y="6600"/>
                    <a:pt x="2651" y="6631"/>
                    <a:pt x="2708" y="6655"/>
                  </a:cubicBezTo>
                  <a:cubicBezTo>
                    <a:pt x="2827" y="6705"/>
                    <a:pt x="2960" y="6728"/>
                    <a:pt x="3103" y="6723"/>
                  </a:cubicBezTo>
                  <a:cubicBezTo>
                    <a:pt x="3232" y="6718"/>
                    <a:pt x="3366" y="6691"/>
                    <a:pt x="3500" y="6642"/>
                  </a:cubicBezTo>
                  <a:cubicBezTo>
                    <a:pt x="3751" y="6551"/>
                    <a:pt x="3975" y="6399"/>
                    <a:pt x="4202" y="6239"/>
                  </a:cubicBezTo>
                  <a:cubicBezTo>
                    <a:pt x="4447" y="6065"/>
                    <a:pt x="4730" y="5859"/>
                    <a:pt x="4976" y="5618"/>
                  </a:cubicBezTo>
                  <a:cubicBezTo>
                    <a:pt x="5097" y="5498"/>
                    <a:pt x="5193" y="5385"/>
                    <a:pt x="5268" y="5272"/>
                  </a:cubicBezTo>
                  <a:cubicBezTo>
                    <a:pt x="5311" y="5207"/>
                    <a:pt x="5348" y="5141"/>
                    <a:pt x="5377" y="5076"/>
                  </a:cubicBezTo>
                  <a:cubicBezTo>
                    <a:pt x="5408" y="5007"/>
                    <a:pt x="5432" y="4936"/>
                    <a:pt x="5447" y="4865"/>
                  </a:cubicBezTo>
                  <a:cubicBezTo>
                    <a:pt x="5456" y="4821"/>
                    <a:pt x="5463" y="4774"/>
                    <a:pt x="5470" y="4729"/>
                  </a:cubicBezTo>
                  <a:cubicBezTo>
                    <a:pt x="5480" y="4659"/>
                    <a:pt x="5490" y="4587"/>
                    <a:pt x="5512" y="4518"/>
                  </a:cubicBezTo>
                  <a:cubicBezTo>
                    <a:pt x="5524" y="4483"/>
                    <a:pt x="5538" y="4449"/>
                    <a:pt x="5555" y="4416"/>
                  </a:cubicBezTo>
                  <a:cubicBezTo>
                    <a:pt x="5593" y="4343"/>
                    <a:pt x="5646" y="4270"/>
                    <a:pt x="5718" y="4194"/>
                  </a:cubicBezTo>
                  <a:cubicBezTo>
                    <a:pt x="5783" y="4125"/>
                    <a:pt x="5856" y="4060"/>
                    <a:pt x="5927" y="3998"/>
                  </a:cubicBezTo>
                  <a:cubicBezTo>
                    <a:pt x="6029" y="3907"/>
                    <a:pt x="6135" y="3813"/>
                    <a:pt x="6219" y="3706"/>
                  </a:cubicBezTo>
                  <a:cubicBezTo>
                    <a:pt x="6321" y="3575"/>
                    <a:pt x="6391" y="3417"/>
                    <a:pt x="6424" y="3249"/>
                  </a:cubicBezTo>
                  <a:cubicBezTo>
                    <a:pt x="6456" y="3081"/>
                    <a:pt x="6449" y="2907"/>
                    <a:pt x="6403" y="2748"/>
                  </a:cubicBezTo>
                  <a:cubicBezTo>
                    <a:pt x="6376" y="2657"/>
                    <a:pt x="6337" y="2569"/>
                    <a:pt x="6285" y="2486"/>
                  </a:cubicBezTo>
                  <a:cubicBezTo>
                    <a:pt x="6235" y="2404"/>
                    <a:pt x="6174" y="2329"/>
                    <a:pt x="6104" y="2261"/>
                  </a:cubicBezTo>
                  <a:cubicBezTo>
                    <a:pt x="6050" y="2209"/>
                    <a:pt x="5991" y="2161"/>
                    <a:pt x="5929" y="2121"/>
                  </a:cubicBezTo>
                  <a:cubicBezTo>
                    <a:pt x="5866" y="2079"/>
                    <a:pt x="5800" y="2045"/>
                    <a:pt x="5732" y="2018"/>
                  </a:cubicBezTo>
                  <a:cubicBezTo>
                    <a:pt x="5707" y="2008"/>
                    <a:pt x="5682" y="1999"/>
                    <a:pt x="5657" y="1990"/>
                  </a:cubicBezTo>
                  <a:cubicBezTo>
                    <a:pt x="5593" y="1967"/>
                    <a:pt x="5527" y="1944"/>
                    <a:pt x="5470" y="1908"/>
                  </a:cubicBezTo>
                  <a:cubicBezTo>
                    <a:pt x="5440" y="1888"/>
                    <a:pt x="5416" y="1867"/>
                    <a:pt x="5395" y="1843"/>
                  </a:cubicBezTo>
                  <a:cubicBezTo>
                    <a:pt x="5370" y="1815"/>
                    <a:pt x="5351" y="1784"/>
                    <a:pt x="5337" y="1748"/>
                  </a:cubicBezTo>
                  <a:cubicBezTo>
                    <a:pt x="5324" y="1716"/>
                    <a:pt x="5315" y="1681"/>
                    <a:pt x="5309" y="1641"/>
                  </a:cubicBezTo>
                  <a:cubicBezTo>
                    <a:pt x="5299" y="1567"/>
                    <a:pt x="5302" y="1485"/>
                    <a:pt x="5306" y="1405"/>
                  </a:cubicBezTo>
                  <a:cubicBezTo>
                    <a:pt x="5310" y="1301"/>
                    <a:pt x="5315" y="1193"/>
                    <a:pt x="5289" y="1096"/>
                  </a:cubicBezTo>
                  <a:cubicBezTo>
                    <a:pt x="5264" y="999"/>
                    <a:pt x="5209" y="911"/>
                    <a:pt x="5126" y="835"/>
                  </a:cubicBezTo>
                  <a:cubicBezTo>
                    <a:pt x="5053" y="769"/>
                    <a:pt x="4958" y="712"/>
                    <a:pt x="4851" y="671"/>
                  </a:cubicBezTo>
                  <a:cubicBezTo>
                    <a:pt x="4805" y="653"/>
                    <a:pt x="4756" y="638"/>
                    <a:pt x="4706" y="626"/>
                  </a:cubicBezTo>
                  <a:cubicBezTo>
                    <a:pt x="4669" y="617"/>
                    <a:pt x="4627" y="609"/>
                    <a:pt x="4580" y="600"/>
                  </a:cubicBezTo>
                  <a:cubicBezTo>
                    <a:pt x="4531" y="591"/>
                    <a:pt x="4480" y="583"/>
                    <a:pt x="4431" y="576"/>
                  </a:cubicBezTo>
                  <a:cubicBezTo>
                    <a:pt x="4383" y="568"/>
                    <a:pt x="4334" y="561"/>
                    <a:pt x="4286" y="552"/>
                  </a:cubicBezTo>
                  <a:cubicBezTo>
                    <a:pt x="4189" y="535"/>
                    <a:pt x="4062" y="510"/>
                    <a:pt x="3938" y="464"/>
                  </a:cubicBezTo>
                  <a:cubicBezTo>
                    <a:pt x="3913" y="455"/>
                    <a:pt x="3889" y="446"/>
                    <a:pt x="3863" y="434"/>
                  </a:cubicBezTo>
                  <a:cubicBezTo>
                    <a:pt x="3757" y="389"/>
                    <a:pt x="3652" y="332"/>
                    <a:pt x="3551" y="277"/>
                  </a:cubicBezTo>
                  <a:cubicBezTo>
                    <a:pt x="3453" y="224"/>
                    <a:pt x="3353" y="169"/>
                    <a:pt x="3251" y="125"/>
                  </a:cubicBezTo>
                  <a:cubicBezTo>
                    <a:pt x="3124" y="68"/>
                    <a:pt x="3002" y="32"/>
                    <a:pt x="2889" y="18"/>
                  </a:cubicBezTo>
                  <a:cubicBezTo>
                    <a:pt x="2851" y="13"/>
                    <a:pt x="2814" y="11"/>
                    <a:pt x="2777" y="11"/>
                  </a:cubicBezTo>
                  <a:cubicBezTo>
                    <a:pt x="2686" y="11"/>
                    <a:pt x="2601" y="26"/>
                    <a:pt x="2523" y="5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grpSp>
      <p:grpSp>
        <p:nvGrpSpPr>
          <p:cNvPr id="99" name="Grupo 98">
            <a:extLst>
              <a:ext uri="{FF2B5EF4-FFF2-40B4-BE49-F238E27FC236}">
                <a16:creationId xmlns:a16="http://schemas.microsoft.com/office/drawing/2014/main" id="{97CF900D-9482-4831-B815-1CD925CC8CDF}"/>
              </a:ext>
            </a:extLst>
          </p:cNvPr>
          <p:cNvGrpSpPr/>
          <p:nvPr/>
        </p:nvGrpSpPr>
        <p:grpSpPr>
          <a:xfrm>
            <a:off x="636588" y="2794000"/>
            <a:ext cx="1158875" cy="1157288"/>
            <a:chOff x="636588" y="2794000"/>
            <a:chExt cx="1158875" cy="1157288"/>
          </a:xfrm>
          <a:solidFill>
            <a:schemeClr val="accent6"/>
          </a:solidFill>
        </p:grpSpPr>
        <p:sp>
          <p:nvSpPr>
            <p:cNvPr id="85" name="Oval 71">
              <a:extLst>
                <a:ext uri="{FF2B5EF4-FFF2-40B4-BE49-F238E27FC236}">
                  <a16:creationId xmlns:a16="http://schemas.microsoft.com/office/drawing/2014/main" id="{57358AFC-12CE-47E6-88AB-972C60820043}"/>
                </a:ext>
              </a:extLst>
            </p:cNvPr>
            <p:cNvSpPr>
              <a:spLocks noChangeArrowheads="1"/>
            </p:cNvSpPr>
            <p:nvPr/>
          </p:nvSpPr>
          <p:spPr bwMode="auto">
            <a:xfrm>
              <a:off x="1503363" y="3024188"/>
              <a:ext cx="63500" cy="603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6" name="Oval 72">
              <a:extLst>
                <a:ext uri="{FF2B5EF4-FFF2-40B4-BE49-F238E27FC236}">
                  <a16:creationId xmlns:a16="http://schemas.microsoft.com/office/drawing/2014/main" id="{F260CC1C-EDE6-4344-AA51-C630A8F7F52C}"/>
                </a:ext>
              </a:extLst>
            </p:cNvPr>
            <p:cNvSpPr>
              <a:spLocks noChangeArrowheads="1"/>
            </p:cNvSpPr>
            <p:nvPr/>
          </p:nvSpPr>
          <p:spPr bwMode="auto">
            <a:xfrm>
              <a:off x="855663" y="3671888"/>
              <a:ext cx="60325" cy="63500"/>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7" name="Oval 73">
              <a:extLst>
                <a:ext uri="{FF2B5EF4-FFF2-40B4-BE49-F238E27FC236}">
                  <a16:creationId xmlns:a16="http://schemas.microsoft.com/office/drawing/2014/main" id="{E51F1451-22E1-444F-8608-E9C675248B9D}"/>
                </a:ext>
              </a:extLst>
            </p:cNvPr>
            <p:cNvSpPr>
              <a:spLocks noChangeArrowheads="1"/>
            </p:cNvSpPr>
            <p:nvPr/>
          </p:nvSpPr>
          <p:spPr bwMode="auto">
            <a:xfrm>
              <a:off x="855663" y="3024188"/>
              <a:ext cx="60325" cy="603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8" name="Oval 74">
              <a:extLst>
                <a:ext uri="{FF2B5EF4-FFF2-40B4-BE49-F238E27FC236}">
                  <a16:creationId xmlns:a16="http://schemas.microsoft.com/office/drawing/2014/main" id="{48DB9D96-15B4-4E96-AA89-7E7769E8CC85}"/>
                </a:ext>
              </a:extLst>
            </p:cNvPr>
            <p:cNvSpPr>
              <a:spLocks noChangeArrowheads="1"/>
            </p:cNvSpPr>
            <p:nvPr/>
          </p:nvSpPr>
          <p:spPr bwMode="auto">
            <a:xfrm>
              <a:off x="1503363" y="3671888"/>
              <a:ext cx="63500" cy="63500"/>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9" name="Freeform 75">
              <a:extLst>
                <a:ext uri="{FF2B5EF4-FFF2-40B4-BE49-F238E27FC236}">
                  <a16:creationId xmlns:a16="http://schemas.microsoft.com/office/drawing/2014/main" id="{2B0AC7D0-CF17-434D-851B-B7F25D47B259}"/>
                </a:ext>
              </a:extLst>
            </p:cNvPr>
            <p:cNvSpPr>
              <a:spLocks noEditPoints="1"/>
            </p:cNvSpPr>
            <p:nvPr/>
          </p:nvSpPr>
          <p:spPr bwMode="auto">
            <a:xfrm>
              <a:off x="742950" y="2911475"/>
              <a:ext cx="947738" cy="933450"/>
            </a:xfrm>
            <a:custGeom>
              <a:avLst/>
              <a:gdLst>
                <a:gd name="T0" fmla="*/ 338 w 404"/>
                <a:gd name="T1" fmla="*/ 398 h 398"/>
                <a:gd name="T2" fmla="*/ 279 w 404"/>
                <a:gd name="T3" fmla="*/ 348 h 398"/>
                <a:gd name="T4" fmla="*/ 227 w 404"/>
                <a:gd name="T5" fmla="*/ 296 h 398"/>
                <a:gd name="T6" fmla="*/ 134 w 404"/>
                <a:gd name="T7" fmla="*/ 310 h 398"/>
                <a:gd name="T8" fmla="*/ 104 w 404"/>
                <a:gd name="T9" fmla="*/ 381 h 398"/>
                <a:gd name="T10" fmla="*/ 18 w 404"/>
                <a:gd name="T11" fmla="*/ 381 h 398"/>
                <a:gd name="T12" fmla="*/ 18 w 404"/>
                <a:gd name="T13" fmla="*/ 295 h 398"/>
                <a:gd name="T14" fmla="*/ 53 w 404"/>
                <a:gd name="T15" fmla="*/ 279 h 398"/>
                <a:gd name="T16" fmla="*/ 103 w 404"/>
                <a:gd name="T17" fmla="*/ 227 h 398"/>
                <a:gd name="T18" fmla="*/ 89 w 404"/>
                <a:gd name="T19" fmla="*/ 134 h 398"/>
                <a:gd name="T20" fmla="*/ 51 w 404"/>
                <a:gd name="T21" fmla="*/ 120 h 398"/>
                <a:gd name="T22" fmla="*/ 18 w 404"/>
                <a:gd name="T23" fmla="*/ 104 h 398"/>
                <a:gd name="T24" fmla="*/ 18 w 404"/>
                <a:gd name="T25" fmla="*/ 18 h 398"/>
                <a:gd name="T26" fmla="*/ 104 w 404"/>
                <a:gd name="T27" fmla="*/ 18 h 398"/>
                <a:gd name="T28" fmla="*/ 134 w 404"/>
                <a:gd name="T29" fmla="*/ 89 h 398"/>
                <a:gd name="T30" fmla="*/ 227 w 404"/>
                <a:gd name="T31" fmla="*/ 103 h 398"/>
                <a:gd name="T32" fmla="*/ 279 w 404"/>
                <a:gd name="T33" fmla="*/ 51 h 398"/>
                <a:gd name="T34" fmla="*/ 338 w 404"/>
                <a:gd name="T35" fmla="*/ 0 h 398"/>
                <a:gd name="T36" fmla="*/ 381 w 404"/>
                <a:gd name="T37" fmla="*/ 104 h 398"/>
                <a:gd name="T38" fmla="*/ 346 w 404"/>
                <a:gd name="T39" fmla="*/ 120 h 398"/>
                <a:gd name="T40" fmla="*/ 296 w 404"/>
                <a:gd name="T41" fmla="*/ 171 h 398"/>
                <a:gd name="T42" fmla="*/ 310 w 404"/>
                <a:gd name="T43" fmla="*/ 265 h 398"/>
                <a:gd name="T44" fmla="*/ 348 w 404"/>
                <a:gd name="T45" fmla="*/ 278 h 398"/>
                <a:gd name="T46" fmla="*/ 381 w 404"/>
                <a:gd name="T47" fmla="*/ 295 h 398"/>
                <a:gd name="T48" fmla="*/ 381 w 404"/>
                <a:gd name="T49" fmla="*/ 381 h 398"/>
                <a:gd name="T50" fmla="*/ 171 w 404"/>
                <a:gd name="T51" fmla="*/ 281 h 398"/>
                <a:gd name="T52" fmla="*/ 276 w 404"/>
                <a:gd name="T53" fmla="*/ 299 h 398"/>
                <a:gd name="T54" fmla="*/ 306 w 404"/>
                <a:gd name="T55" fmla="*/ 370 h 398"/>
                <a:gd name="T56" fmla="*/ 370 w 404"/>
                <a:gd name="T57" fmla="*/ 370 h 398"/>
                <a:gd name="T58" fmla="*/ 370 w 404"/>
                <a:gd name="T59" fmla="*/ 306 h 398"/>
                <a:gd name="T60" fmla="*/ 346 w 404"/>
                <a:gd name="T61" fmla="*/ 294 h 398"/>
                <a:gd name="T62" fmla="*/ 281 w 404"/>
                <a:gd name="T63" fmla="*/ 227 h 398"/>
                <a:gd name="T64" fmla="*/ 299 w 404"/>
                <a:gd name="T65" fmla="*/ 123 h 398"/>
                <a:gd name="T66" fmla="*/ 370 w 404"/>
                <a:gd name="T67" fmla="*/ 93 h 398"/>
                <a:gd name="T68" fmla="*/ 370 w 404"/>
                <a:gd name="T69" fmla="*/ 29 h 398"/>
                <a:gd name="T70" fmla="*/ 306 w 404"/>
                <a:gd name="T71" fmla="*/ 29 h 398"/>
                <a:gd name="T72" fmla="*/ 276 w 404"/>
                <a:gd name="T73" fmla="*/ 99 h 398"/>
                <a:gd name="T74" fmla="*/ 171 w 404"/>
                <a:gd name="T75" fmla="*/ 118 h 398"/>
                <a:gd name="T76" fmla="*/ 105 w 404"/>
                <a:gd name="T77" fmla="*/ 51 h 398"/>
                <a:gd name="T78" fmla="*/ 61 w 404"/>
                <a:gd name="T79" fmla="*/ 16 h 398"/>
                <a:gd name="T80" fmla="*/ 16 w 404"/>
                <a:gd name="T81" fmla="*/ 61 h 398"/>
                <a:gd name="T82" fmla="*/ 51 w 404"/>
                <a:gd name="T83" fmla="*/ 105 h 398"/>
                <a:gd name="T84" fmla="*/ 100 w 404"/>
                <a:gd name="T85" fmla="*/ 123 h 398"/>
                <a:gd name="T86" fmla="*/ 118 w 404"/>
                <a:gd name="T87" fmla="*/ 227 h 398"/>
                <a:gd name="T88" fmla="*/ 51 w 404"/>
                <a:gd name="T89" fmla="*/ 294 h 398"/>
                <a:gd name="T90" fmla="*/ 16 w 404"/>
                <a:gd name="T91" fmla="*/ 338 h 398"/>
                <a:gd name="T92" fmla="*/ 61 w 404"/>
                <a:gd name="T93" fmla="*/ 383 h 398"/>
                <a:gd name="T94" fmla="*/ 105 w 404"/>
                <a:gd name="T95" fmla="*/ 348 h 398"/>
                <a:gd name="T96" fmla="*/ 171 w 404"/>
                <a:gd name="T97" fmla="*/ 28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4" h="398">
                  <a:moveTo>
                    <a:pt x="338" y="398"/>
                  </a:moveTo>
                  <a:cubicBezTo>
                    <a:pt x="338" y="398"/>
                    <a:pt x="338" y="398"/>
                    <a:pt x="338" y="398"/>
                  </a:cubicBezTo>
                  <a:cubicBezTo>
                    <a:pt x="322" y="398"/>
                    <a:pt x="306" y="392"/>
                    <a:pt x="295" y="381"/>
                  </a:cubicBezTo>
                  <a:cubicBezTo>
                    <a:pt x="278" y="364"/>
                    <a:pt x="278" y="349"/>
                    <a:pt x="279" y="348"/>
                  </a:cubicBezTo>
                  <a:cubicBezTo>
                    <a:pt x="279" y="335"/>
                    <a:pt x="273" y="318"/>
                    <a:pt x="265" y="310"/>
                  </a:cubicBezTo>
                  <a:cubicBezTo>
                    <a:pt x="258" y="302"/>
                    <a:pt x="240" y="296"/>
                    <a:pt x="227" y="296"/>
                  </a:cubicBezTo>
                  <a:cubicBezTo>
                    <a:pt x="171" y="296"/>
                    <a:pt x="171" y="296"/>
                    <a:pt x="171" y="296"/>
                  </a:cubicBezTo>
                  <a:cubicBezTo>
                    <a:pt x="159" y="296"/>
                    <a:pt x="141" y="302"/>
                    <a:pt x="134" y="310"/>
                  </a:cubicBezTo>
                  <a:cubicBezTo>
                    <a:pt x="126" y="318"/>
                    <a:pt x="120" y="335"/>
                    <a:pt x="120" y="348"/>
                  </a:cubicBezTo>
                  <a:cubicBezTo>
                    <a:pt x="120" y="349"/>
                    <a:pt x="121" y="364"/>
                    <a:pt x="104" y="381"/>
                  </a:cubicBezTo>
                  <a:cubicBezTo>
                    <a:pt x="93" y="392"/>
                    <a:pt x="77" y="398"/>
                    <a:pt x="61" y="398"/>
                  </a:cubicBezTo>
                  <a:cubicBezTo>
                    <a:pt x="45" y="398"/>
                    <a:pt x="30" y="392"/>
                    <a:pt x="18" y="381"/>
                  </a:cubicBezTo>
                  <a:cubicBezTo>
                    <a:pt x="7" y="369"/>
                    <a:pt x="0" y="354"/>
                    <a:pt x="0" y="338"/>
                  </a:cubicBezTo>
                  <a:cubicBezTo>
                    <a:pt x="0" y="321"/>
                    <a:pt x="7" y="306"/>
                    <a:pt x="18" y="295"/>
                  </a:cubicBezTo>
                  <a:cubicBezTo>
                    <a:pt x="34" y="279"/>
                    <a:pt x="48" y="278"/>
                    <a:pt x="51" y="278"/>
                  </a:cubicBezTo>
                  <a:cubicBezTo>
                    <a:pt x="53" y="279"/>
                    <a:pt x="53" y="279"/>
                    <a:pt x="53" y="279"/>
                  </a:cubicBezTo>
                  <a:cubicBezTo>
                    <a:pt x="65" y="279"/>
                    <a:pt x="81" y="273"/>
                    <a:pt x="89" y="265"/>
                  </a:cubicBezTo>
                  <a:cubicBezTo>
                    <a:pt x="96" y="258"/>
                    <a:pt x="103" y="240"/>
                    <a:pt x="103" y="227"/>
                  </a:cubicBezTo>
                  <a:cubicBezTo>
                    <a:pt x="103" y="171"/>
                    <a:pt x="103" y="171"/>
                    <a:pt x="103" y="171"/>
                  </a:cubicBezTo>
                  <a:cubicBezTo>
                    <a:pt x="103" y="159"/>
                    <a:pt x="96" y="141"/>
                    <a:pt x="89" y="134"/>
                  </a:cubicBezTo>
                  <a:cubicBezTo>
                    <a:pt x="81" y="126"/>
                    <a:pt x="65" y="120"/>
                    <a:pt x="53" y="120"/>
                  </a:cubicBezTo>
                  <a:cubicBezTo>
                    <a:pt x="51" y="120"/>
                    <a:pt x="51" y="120"/>
                    <a:pt x="51" y="120"/>
                  </a:cubicBezTo>
                  <a:cubicBezTo>
                    <a:pt x="51" y="120"/>
                    <a:pt x="51" y="120"/>
                    <a:pt x="51" y="120"/>
                  </a:cubicBezTo>
                  <a:cubicBezTo>
                    <a:pt x="48" y="120"/>
                    <a:pt x="34" y="120"/>
                    <a:pt x="18" y="104"/>
                  </a:cubicBezTo>
                  <a:cubicBezTo>
                    <a:pt x="7" y="93"/>
                    <a:pt x="0" y="77"/>
                    <a:pt x="0" y="61"/>
                  </a:cubicBezTo>
                  <a:cubicBezTo>
                    <a:pt x="0" y="45"/>
                    <a:pt x="7" y="30"/>
                    <a:pt x="18" y="18"/>
                  </a:cubicBezTo>
                  <a:cubicBezTo>
                    <a:pt x="30" y="7"/>
                    <a:pt x="45" y="0"/>
                    <a:pt x="61" y="0"/>
                  </a:cubicBezTo>
                  <a:cubicBezTo>
                    <a:pt x="77" y="0"/>
                    <a:pt x="93" y="7"/>
                    <a:pt x="104" y="18"/>
                  </a:cubicBezTo>
                  <a:cubicBezTo>
                    <a:pt x="121" y="35"/>
                    <a:pt x="120" y="50"/>
                    <a:pt x="120" y="51"/>
                  </a:cubicBezTo>
                  <a:cubicBezTo>
                    <a:pt x="120" y="64"/>
                    <a:pt x="126" y="81"/>
                    <a:pt x="134" y="89"/>
                  </a:cubicBezTo>
                  <a:cubicBezTo>
                    <a:pt x="141" y="96"/>
                    <a:pt x="159" y="103"/>
                    <a:pt x="171" y="103"/>
                  </a:cubicBezTo>
                  <a:cubicBezTo>
                    <a:pt x="227" y="103"/>
                    <a:pt x="227" y="103"/>
                    <a:pt x="227" y="103"/>
                  </a:cubicBezTo>
                  <a:cubicBezTo>
                    <a:pt x="240" y="103"/>
                    <a:pt x="258" y="96"/>
                    <a:pt x="265" y="89"/>
                  </a:cubicBezTo>
                  <a:cubicBezTo>
                    <a:pt x="273" y="81"/>
                    <a:pt x="279" y="64"/>
                    <a:pt x="279" y="51"/>
                  </a:cubicBezTo>
                  <a:cubicBezTo>
                    <a:pt x="279" y="50"/>
                    <a:pt x="278" y="35"/>
                    <a:pt x="295" y="18"/>
                  </a:cubicBezTo>
                  <a:cubicBezTo>
                    <a:pt x="306" y="7"/>
                    <a:pt x="322" y="0"/>
                    <a:pt x="338" y="0"/>
                  </a:cubicBezTo>
                  <a:cubicBezTo>
                    <a:pt x="354" y="0"/>
                    <a:pt x="369" y="7"/>
                    <a:pt x="381" y="18"/>
                  </a:cubicBezTo>
                  <a:cubicBezTo>
                    <a:pt x="404" y="42"/>
                    <a:pt x="404" y="80"/>
                    <a:pt x="381" y="104"/>
                  </a:cubicBezTo>
                  <a:cubicBezTo>
                    <a:pt x="365" y="120"/>
                    <a:pt x="351" y="120"/>
                    <a:pt x="348" y="120"/>
                  </a:cubicBezTo>
                  <a:cubicBezTo>
                    <a:pt x="346" y="120"/>
                    <a:pt x="346" y="120"/>
                    <a:pt x="346" y="120"/>
                  </a:cubicBezTo>
                  <a:cubicBezTo>
                    <a:pt x="334" y="120"/>
                    <a:pt x="318" y="126"/>
                    <a:pt x="310" y="134"/>
                  </a:cubicBezTo>
                  <a:cubicBezTo>
                    <a:pt x="303" y="141"/>
                    <a:pt x="296" y="159"/>
                    <a:pt x="296" y="171"/>
                  </a:cubicBezTo>
                  <a:cubicBezTo>
                    <a:pt x="296" y="227"/>
                    <a:pt x="296" y="227"/>
                    <a:pt x="296" y="227"/>
                  </a:cubicBezTo>
                  <a:cubicBezTo>
                    <a:pt x="296" y="240"/>
                    <a:pt x="303" y="258"/>
                    <a:pt x="310" y="265"/>
                  </a:cubicBezTo>
                  <a:cubicBezTo>
                    <a:pt x="318" y="273"/>
                    <a:pt x="334" y="279"/>
                    <a:pt x="346" y="279"/>
                  </a:cubicBezTo>
                  <a:cubicBezTo>
                    <a:pt x="348" y="278"/>
                    <a:pt x="348" y="278"/>
                    <a:pt x="348" y="278"/>
                  </a:cubicBezTo>
                  <a:cubicBezTo>
                    <a:pt x="348" y="278"/>
                    <a:pt x="348" y="278"/>
                    <a:pt x="348" y="278"/>
                  </a:cubicBezTo>
                  <a:cubicBezTo>
                    <a:pt x="351" y="278"/>
                    <a:pt x="365" y="279"/>
                    <a:pt x="381" y="295"/>
                  </a:cubicBezTo>
                  <a:cubicBezTo>
                    <a:pt x="392" y="306"/>
                    <a:pt x="398" y="321"/>
                    <a:pt x="398" y="338"/>
                  </a:cubicBezTo>
                  <a:cubicBezTo>
                    <a:pt x="398" y="354"/>
                    <a:pt x="392" y="369"/>
                    <a:pt x="381" y="381"/>
                  </a:cubicBezTo>
                  <a:cubicBezTo>
                    <a:pt x="369" y="392"/>
                    <a:pt x="354" y="398"/>
                    <a:pt x="338" y="398"/>
                  </a:cubicBezTo>
                  <a:close/>
                  <a:moveTo>
                    <a:pt x="171" y="281"/>
                  </a:moveTo>
                  <a:cubicBezTo>
                    <a:pt x="227" y="281"/>
                    <a:pt x="227" y="281"/>
                    <a:pt x="227" y="281"/>
                  </a:cubicBezTo>
                  <a:cubicBezTo>
                    <a:pt x="244" y="281"/>
                    <a:pt x="265" y="289"/>
                    <a:pt x="276" y="299"/>
                  </a:cubicBezTo>
                  <a:cubicBezTo>
                    <a:pt x="287" y="310"/>
                    <a:pt x="294" y="331"/>
                    <a:pt x="294" y="348"/>
                  </a:cubicBezTo>
                  <a:cubicBezTo>
                    <a:pt x="294" y="348"/>
                    <a:pt x="294" y="358"/>
                    <a:pt x="306" y="370"/>
                  </a:cubicBezTo>
                  <a:cubicBezTo>
                    <a:pt x="314" y="378"/>
                    <a:pt x="326" y="383"/>
                    <a:pt x="338" y="383"/>
                  </a:cubicBezTo>
                  <a:cubicBezTo>
                    <a:pt x="350" y="383"/>
                    <a:pt x="361" y="378"/>
                    <a:pt x="370" y="370"/>
                  </a:cubicBezTo>
                  <a:cubicBezTo>
                    <a:pt x="379" y="361"/>
                    <a:pt x="383" y="350"/>
                    <a:pt x="383" y="338"/>
                  </a:cubicBezTo>
                  <a:cubicBezTo>
                    <a:pt x="383" y="326"/>
                    <a:pt x="379" y="314"/>
                    <a:pt x="370" y="306"/>
                  </a:cubicBezTo>
                  <a:cubicBezTo>
                    <a:pt x="358" y="294"/>
                    <a:pt x="349" y="294"/>
                    <a:pt x="348" y="294"/>
                  </a:cubicBezTo>
                  <a:cubicBezTo>
                    <a:pt x="348" y="294"/>
                    <a:pt x="347" y="294"/>
                    <a:pt x="346" y="294"/>
                  </a:cubicBezTo>
                  <a:cubicBezTo>
                    <a:pt x="330" y="294"/>
                    <a:pt x="310" y="286"/>
                    <a:pt x="299" y="276"/>
                  </a:cubicBezTo>
                  <a:cubicBezTo>
                    <a:pt x="289" y="265"/>
                    <a:pt x="281" y="244"/>
                    <a:pt x="281" y="227"/>
                  </a:cubicBezTo>
                  <a:cubicBezTo>
                    <a:pt x="281" y="171"/>
                    <a:pt x="281" y="171"/>
                    <a:pt x="281" y="171"/>
                  </a:cubicBezTo>
                  <a:cubicBezTo>
                    <a:pt x="281" y="155"/>
                    <a:pt x="289" y="133"/>
                    <a:pt x="299" y="123"/>
                  </a:cubicBezTo>
                  <a:cubicBezTo>
                    <a:pt x="310" y="112"/>
                    <a:pt x="331" y="104"/>
                    <a:pt x="348" y="105"/>
                  </a:cubicBezTo>
                  <a:cubicBezTo>
                    <a:pt x="349" y="105"/>
                    <a:pt x="358" y="105"/>
                    <a:pt x="370" y="93"/>
                  </a:cubicBezTo>
                  <a:cubicBezTo>
                    <a:pt x="378" y="85"/>
                    <a:pt x="383" y="73"/>
                    <a:pt x="383" y="61"/>
                  </a:cubicBezTo>
                  <a:cubicBezTo>
                    <a:pt x="383" y="49"/>
                    <a:pt x="378" y="38"/>
                    <a:pt x="370" y="29"/>
                  </a:cubicBezTo>
                  <a:cubicBezTo>
                    <a:pt x="361" y="20"/>
                    <a:pt x="350" y="16"/>
                    <a:pt x="338" y="16"/>
                  </a:cubicBezTo>
                  <a:cubicBezTo>
                    <a:pt x="326" y="16"/>
                    <a:pt x="314" y="20"/>
                    <a:pt x="306" y="29"/>
                  </a:cubicBezTo>
                  <a:cubicBezTo>
                    <a:pt x="294" y="41"/>
                    <a:pt x="294" y="50"/>
                    <a:pt x="294" y="51"/>
                  </a:cubicBezTo>
                  <a:cubicBezTo>
                    <a:pt x="295" y="67"/>
                    <a:pt x="287" y="89"/>
                    <a:pt x="276" y="99"/>
                  </a:cubicBezTo>
                  <a:cubicBezTo>
                    <a:pt x="265" y="110"/>
                    <a:pt x="244" y="118"/>
                    <a:pt x="227" y="118"/>
                  </a:cubicBezTo>
                  <a:cubicBezTo>
                    <a:pt x="171" y="118"/>
                    <a:pt x="171" y="118"/>
                    <a:pt x="171" y="118"/>
                  </a:cubicBezTo>
                  <a:cubicBezTo>
                    <a:pt x="155" y="118"/>
                    <a:pt x="134" y="110"/>
                    <a:pt x="123" y="99"/>
                  </a:cubicBezTo>
                  <a:cubicBezTo>
                    <a:pt x="112" y="89"/>
                    <a:pt x="105" y="67"/>
                    <a:pt x="105" y="51"/>
                  </a:cubicBezTo>
                  <a:cubicBezTo>
                    <a:pt x="105" y="50"/>
                    <a:pt x="105" y="41"/>
                    <a:pt x="93" y="29"/>
                  </a:cubicBezTo>
                  <a:cubicBezTo>
                    <a:pt x="85" y="20"/>
                    <a:pt x="73" y="16"/>
                    <a:pt x="61" y="16"/>
                  </a:cubicBezTo>
                  <a:cubicBezTo>
                    <a:pt x="49" y="16"/>
                    <a:pt x="38" y="20"/>
                    <a:pt x="29" y="29"/>
                  </a:cubicBezTo>
                  <a:cubicBezTo>
                    <a:pt x="20" y="38"/>
                    <a:pt x="16" y="49"/>
                    <a:pt x="16" y="61"/>
                  </a:cubicBezTo>
                  <a:cubicBezTo>
                    <a:pt x="16" y="73"/>
                    <a:pt x="20" y="85"/>
                    <a:pt x="29" y="93"/>
                  </a:cubicBezTo>
                  <a:cubicBezTo>
                    <a:pt x="41" y="105"/>
                    <a:pt x="50" y="105"/>
                    <a:pt x="51" y="105"/>
                  </a:cubicBezTo>
                  <a:cubicBezTo>
                    <a:pt x="51" y="105"/>
                    <a:pt x="52" y="105"/>
                    <a:pt x="53" y="105"/>
                  </a:cubicBezTo>
                  <a:cubicBezTo>
                    <a:pt x="69" y="105"/>
                    <a:pt x="89" y="113"/>
                    <a:pt x="100" y="123"/>
                  </a:cubicBezTo>
                  <a:cubicBezTo>
                    <a:pt x="110" y="133"/>
                    <a:pt x="118" y="155"/>
                    <a:pt x="118" y="171"/>
                  </a:cubicBezTo>
                  <a:cubicBezTo>
                    <a:pt x="118" y="227"/>
                    <a:pt x="118" y="227"/>
                    <a:pt x="118" y="227"/>
                  </a:cubicBezTo>
                  <a:cubicBezTo>
                    <a:pt x="118" y="244"/>
                    <a:pt x="110" y="265"/>
                    <a:pt x="100" y="276"/>
                  </a:cubicBezTo>
                  <a:cubicBezTo>
                    <a:pt x="89" y="287"/>
                    <a:pt x="68" y="294"/>
                    <a:pt x="51" y="294"/>
                  </a:cubicBezTo>
                  <a:cubicBezTo>
                    <a:pt x="50" y="294"/>
                    <a:pt x="41" y="294"/>
                    <a:pt x="29" y="306"/>
                  </a:cubicBezTo>
                  <a:cubicBezTo>
                    <a:pt x="20" y="314"/>
                    <a:pt x="16" y="326"/>
                    <a:pt x="16" y="338"/>
                  </a:cubicBezTo>
                  <a:cubicBezTo>
                    <a:pt x="16" y="350"/>
                    <a:pt x="20" y="361"/>
                    <a:pt x="29" y="370"/>
                  </a:cubicBezTo>
                  <a:cubicBezTo>
                    <a:pt x="38" y="378"/>
                    <a:pt x="49" y="383"/>
                    <a:pt x="61" y="383"/>
                  </a:cubicBezTo>
                  <a:cubicBezTo>
                    <a:pt x="73" y="383"/>
                    <a:pt x="85" y="378"/>
                    <a:pt x="93" y="370"/>
                  </a:cubicBezTo>
                  <a:cubicBezTo>
                    <a:pt x="105" y="358"/>
                    <a:pt x="105" y="348"/>
                    <a:pt x="105" y="348"/>
                  </a:cubicBezTo>
                  <a:cubicBezTo>
                    <a:pt x="105" y="331"/>
                    <a:pt x="112" y="310"/>
                    <a:pt x="123" y="299"/>
                  </a:cubicBezTo>
                  <a:cubicBezTo>
                    <a:pt x="134" y="289"/>
                    <a:pt x="155" y="281"/>
                    <a:pt x="171" y="281"/>
                  </a:cubicBezTo>
                  <a:close/>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0" name="Freeform 76">
              <a:extLst>
                <a:ext uri="{FF2B5EF4-FFF2-40B4-BE49-F238E27FC236}">
                  <a16:creationId xmlns:a16="http://schemas.microsoft.com/office/drawing/2014/main" id="{AF9461DD-8B2C-4605-840B-59C50398A07F}"/>
                </a:ext>
              </a:extLst>
            </p:cNvPr>
            <p:cNvSpPr>
              <a:spLocks noEditPoints="1"/>
            </p:cNvSpPr>
            <p:nvPr/>
          </p:nvSpPr>
          <p:spPr bwMode="auto">
            <a:xfrm>
              <a:off x="742950" y="2911475"/>
              <a:ext cx="947738" cy="933450"/>
            </a:xfrm>
            <a:custGeom>
              <a:avLst/>
              <a:gdLst>
                <a:gd name="T0" fmla="*/ 338 w 404"/>
                <a:gd name="T1" fmla="*/ 398 h 398"/>
                <a:gd name="T2" fmla="*/ 279 w 404"/>
                <a:gd name="T3" fmla="*/ 348 h 398"/>
                <a:gd name="T4" fmla="*/ 227 w 404"/>
                <a:gd name="T5" fmla="*/ 296 h 398"/>
                <a:gd name="T6" fmla="*/ 134 w 404"/>
                <a:gd name="T7" fmla="*/ 310 h 398"/>
                <a:gd name="T8" fmla="*/ 104 w 404"/>
                <a:gd name="T9" fmla="*/ 381 h 398"/>
                <a:gd name="T10" fmla="*/ 18 w 404"/>
                <a:gd name="T11" fmla="*/ 381 h 398"/>
                <a:gd name="T12" fmla="*/ 18 w 404"/>
                <a:gd name="T13" fmla="*/ 295 h 398"/>
                <a:gd name="T14" fmla="*/ 53 w 404"/>
                <a:gd name="T15" fmla="*/ 279 h 398"/>
                <a:gd name="T16" fmla="*/ 103 w 404"/>
                <a:gd name="T17" fmla="*/ 227 h 398"/>
                <a:gd name="T18" fmla="*/ 89 w 404"/>
                <a:gd name="T19" fmla="*/ 134 h 398"/>
                <a:gd name="T20" fmla="*/ 51 w 404"/>
                <a:gd name="T21" fmla="*/ 120 h 398"/>
                <a:gd name="T22" fmla="*/ 18 w 404"/>
                <a:gd name="T23" fmla="*/ 104 h 398"/>
                <a:gd name="T24" fmla="*/ 18 w 404"/>
                <a:gd name="T25" fmla="*/ 18 h 398"/>
                <a:gd name="T26" fmla="*/ 104 w 404"/>
                <a:gd name="T27" fmla="*/ 18 h 398"/>
                <a:gd name="T28" fmla="*/ 134 w 404"/>
                <a:gd name="T29" fmla="*/ 89 h 398"/>
                <a:gd name="T30" fmla="*/ 227 w 404"/>
                <a:gd name="T31" fmla="*/ 103 h 398"/>
                <a:gd name="T32" fmla="*/ 279 w 404"/>
                <a:gd name="T33" fmla="*/ 51 h 398"/>
                <a:gd name="T34" fmla="*/ 338 w 404"/>
                <a:gd name="T35" fmla="*/ 0 h 398"/>
                <a:gd name="T36" fmla="*/ 381 w 404"/>
                <a:gd name="T37" fmla="*/ 104 h 398"/>
                <a:gd name="T38" fmla="*/ 346 w 404"/>
                <a:gd name="T39" fmla="*/ 120 h 398"/>
                <a:gd name="T40" fmla="*/ 296 w 404"/>
                <a:gd name="T41" fmla="*/ 171 h 398"/>
                <a:gd name="T42" fmla="*/ 310 w 404"/>
                <a:gd name="T43" fmla="*/ 265 h 398"/>
                <a:gd name="T44" fmla="*/ 348 w 404"/>
                <a:gd name="T45" fmla="*/ 278 h 398"/>
                <a:gd name="T46" fmla="*/ 381 w 404"/>
                <a:gd name="T47" fmla="*/ 295 h 398"/>
                <a:gd name="T48" fmla="*/ 381 w 404"/>
                <a:gd name="T49" fmla="*/ 381 h 398"/>
                <a:gd name="T50" fmla="*/ 171 w 404"/>
                <a:gd name="T51" fmla="*/ 281 h 398"/>
                <a:gd name="T52" fmla="*/ 276 w 404"/>
                <a:gd name="T53" fmla="*/ 299 h 398"/>
                <a:gd name="T54" fmla="*/ 306 w 404"/>
                <a:gd name="T55" fmla="*/ 370 h 398"/>
                <a:gd name="T56" fmla="*/ 370 w 404"/>
                <a:gd name="T57" fmla="*/ 370 h 398"/>
                <a:gd name="T58" fmla="*/ 370 w 404"/>
                <a:gd name="T59" fmla="*/ 306 h 398"/>
                <a:gd name="T60" fmla="*/ 346 w 404"/>
                <a:gd name="T61" fmla="*/ 294 h 398"/>
                <a:gd name="T62" fmla="*/ 281 w 404"/>
                <a:gd name="T63" fmla="*/ 227 h 398"/>
                <a:gd name="T64" fmla="*/ 299 w 404"/>
                <a:gd name="T65" fmla="*/ 123 h 398"/>
                <a:gd name="T66" fmla="*/ 370 w 404"/>
                <a:gd name="T67" fmla="*/ 93 h 398"/>
                <a:gd name="T68" fmla="*/ 370 w 404"/>
                <a:gd name="T69" fmla="*/ 29 h 398"/>
                <a:gd name="T70" fmla="*/ 306 w 404"/>
                <a:gd name="T71" fmla="*/ 29 h 398"/>
                <a:gd name="T72" fmla="*/ 276 w 404"/>
                <a:gd name="T73" fmla="*/ 99 h 398"/>
                <a:gd name="T74" fmla="*/ 171 w 404"/>
                <a:gd name="T75" fmla="*/ 118 h 398"/>
                <a:gd name="T76" fmla="*/ 105 w 404"/>
                <a:gd name="T77" fmla="*/ 51 h 398"/>
                <a:gd name="T78" fmla="*/ 61 w 404"/>
                <a:gd name="T79" fmla="*/ 16 h 398"/>
                <a:gd name="T80" fmla="*/ 16 w 404"/>
                <a:gd name="T81" fmla="*/ 61 h 398"/>
                <a:gd name="T82" fmla="*/ 51 w 404"/>
                <a:gd name="T83" fmla="*/ 105 h 398"/>
                <a:gd name="T84" fmla="*/ 100 w 404"/>
                <a:gd name="T85" fmla="*/ 123 h 398"/>
                <a:gd name="T86" fmla="*/ 118 w 404"/>
                <a:gd name="T87" fmla="*/ 227 h 398"/>
                <a:gd name="T88" fmla="*/ 51 w 404"/>
                <a:gd name="T89" fmla="*/ 294 h 398"/>
                <a:gd name="T90" fmla="*/ 16 w 404"/>
                <a:gd name="T91" fmla="*/ 338 h 398"/>
                <a:gd name="T92" fmla="*/ 61 w 404"/>
                <a:gd name="T93" fmla="*/ 383 h 398"/>
                <a:gd name="T94" fmla="*/ 105 w 404"/>
                <a:gd name="T95" fmla="*/ 348 h 398"/>
                <a:gd name="T96" fmla="*/ 171 w 404"/>
                <a:gd name="T97" fmla="*/ 28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4" h="398">
                  <a:moveTo>
                    <a:pt x="338" y="398"/>
                  </a:moveTo>
                  <a:cubicBezTo>
                    <a:pt x="338" y="398"/>
                    <a:pt x="338" y="398"/>
                    <a:pt x="338" y="398"/>
                  </a:cubicBezTo>
                  <a:cubicBezTo>
                    <a:pt x="322" y="398"/>
                    <a:pt x="306" y="392"/>
                    <a:pt x="295" y="381"/>
                  </a:cubicBezTo>
                  <a:cubicBezTo>
                    <a:pt x="278" y="364"/>
                    <a:pt x="278" y="349"/>
                    <a:pt x="279" y="348"/>
                  </a:cubicBezTo>
                  <a:cubicBezTo>
                    <a:pt x="279" y="335"/>
                    <a:pt x="273" y="318"/>
                    <a:pt x="265" y="310"/>
                  </a:cubicBezTo>
                  <a:cubicBezTo>
                    <a:pt x="258" y="302"/>
                    <a:pt x="240" y="296"/>
                    <a:pt x="227" y="296"/>
                  </a:cubicBezTo>
                  <a:cubicBezTo>
                    <a:pt x="171" y="296"/>
                    <a:pt x="171" y="296"/>
                    <a:pt x="171" y="296"/>
                  </a:cubicBezTo>
                  <a:cubicBezTo>
                    <a:pt x="159" y="296"/>
                    <a:pt x="141" y="302"/>
                    <a:pt x="134" y="310"/>
                  </a:cubicBezTo>
                  <a:cubicBezTo>
                    <a:pt x="126" y="318"/>
                    <a:pt x="120" y="335"/>
                    <a:pt x="120" y="348"/>
                  </a:cubicBezTo>
                  <a:cubicBezTo>
                    <a:pt x="120" y="349"/>
                    <a:pt x="121" y="364"/>
                    <a:pt x="104" y="381"/>
                  </a:cubicBezTo>
                  <a:cubicBezTo>
                    <a:pt x="93" y="392"/>
                    <a:pt x="77" y="398"/>
                    <a:pt x="61" y="398"/>
                  </a:cubicBezTo>
                  <a:cubicBezTo>
                    <a:pt x="45" y="398"/>
                    <a:pt x="30" y="392"/>
                    <a:pt x="18" y="381"/>
                  </a:cubicBezTo>
                  <a:cubicBezTo>
                    <a:pt x="7" y="369"/>
                    <a:pt x="0" y="354"/>
                    <a:pt x="0" y="338"/>
                  </a:cubicBezTo>
                  <a:cubicBezTo>
                    <a:pt x="0" y="321"/>
                    <a:pt x="7" y="306"/>
                    <a:pt x="18" y="295"/>
                  </a:cubicBezTo>
                  <a:cubicBezTo>
                    <a:pt x="34" y="279"/>
                    <a:pt x="48" y="278"/>
                    <a:pt x="51" y="278"/>
                  </a:cubicBezTo>
                  <a:cubicBezTo>
                    <a:pt x="53" y="279"/>
                    <a:pt x="53" y="279"/>
                    <a:pt x="53" y="279"/>
                  </a:cubicBezTo>
                  <a:cubicBezTo>
                    <a:pt x="65" y="279"/>
                    <a:pt x="81" y="273"/>
                    <a:pt x="89" y="265"/>
                  </a:cubicBezTo>
                  <a:cubicBezTo>
                    <a:pt x="96" y="258"/>
                    <a:pt x="103" y="240"/>
                    <a:pt x="103" y="227"/>
                  </a:cubicBezTo>
                  <a:cubicBezTo>
                    <a:pt x="103" y="171"/>
                    <a:pt x="103" y="171"/>
                    <a:pt x="103" y="171"/>
                  </a:cubicBezTo>
                  <a:cubicBezTo>
                    <a:pt x="103" y="159"/>
                    <a:pt x="96" y="141"/>
                    <a:pt x="89" y="134"/>
                  </a:cubicBezTo>
                  <a:cubicBezTo>
                    <a:pt x="81" y="126"/>
                    <a:pt x="65" y="120"/>
                    <a:pt x="53" y="120"/>
                  </a:cubicBezTo>
                  <a:cubicBezTo>
                    <a:pt x="51" y="120"/>
                    <a:pt x="51" y="120"/>
                    <a:pt x="51" y="120"/>
                  </a:cubicBezTo>
                  <a:cubicBezTo>
                    <a:pt x="51" y="120"/>
                    <a:pt x="51" y="120"/>
                    <a:pt x="51" y="120"/>
                  </a:cubicBezTo>
                  <a:cubicBezTo>
                    <a:pt x="48" y="120"/>
                    <a:pt x="34" y="120"/>
                    <a:pt x="18" y="104"/>
                  </a:cubicBezTo>
                  <a:cubicBezTo>
                    <a:pt x="7" y="93"/>
                    <a:pt x="0" y="77"/>
                    <a:pt x="0" y="61"/>
                  </a:cubicBezTo>
                  <a:cubicBezTo>
                    <a:pt x="0" y="45"/>
                    <a:pt x="7" y="30"/>
                    <a:pt x="18" y="18"/>
                  </a:cubicBezTo>
                  <a:cubicBezTo>
                    <a:pt x="30" y="7"/>
                    <a:pt x="45" y="0"/>
                    <a:pt x="61" y="0"/>
                  </a:cubicBezTo>
                  <a:cubicBezTo>
                    <a:pt x="77" y="0"/>
                    <a:pt x="93" y="7"/>
                    <a:pt x="104" y="18"/>
                  </a:cubicBezTo>
                  <a:cubicBezTo>
                    <a:pt x="121" y="35"/>
                    <a:pt x="120" y="50"/>
                    <a:pt x="120" y="51"/>
                  </a:cubicBezTo>
                  <a:cubicBezTo>
                    <a:pt x="120" y="64"/>
                    <a:pt x="126" y="81"/>
                    <a:pt x="134" y="89"/>
                  </a:cubicBezTo>
                  <a:cubicBezTo>
                    <a:pt x="141" y="96"/>
                    <a:pt x="159" y="103"/>
                    <a:pt x="171" y="103"/>
                  </a:cubicBezTo>
                  <a:cubicBezTo>
                    <a:pt x="227" y="103"/>
                    <a:pt x="227" y="103"/>
                    <a:pt x="227" y="103"/>
                  </a:cubicBezTo>
                  <a:cubicBezTo>
                    <a:pt x="240" y="103"/>
                    <a:pt x="258" y="96"/>
                    <a:pt x="265" y="89"/>
                  </a:cubicBezTo>
                  <a:cubicBezTo>
                    <a:pt x="273" y="81"/>
                    <a:pt x="279" y="64"/>
                    <a:pt x="279" y="51"/>
                  </a:cubicBezTo>
                  <a:cubicBezTo>
                    <a:pt x="279" y="50"/>
                    <a:pt x="278" y="35"/>
                    <a:pt x="295" y="18"/>
                  </a:cubicBezTo>
                  <a:cubicBezTo>
                    <a:pt x="306" y="7"/>
                    <a:pt x="322" y="0"/>
                    <a:pt x="338" y="0"/>
                  </a:cubicBezTo>
                  <a:cubicBezTo>
                    <a:pt x="354" y="0"/>
                    <a:pt x="369" y="7"/>
                    <a:pt x="381" y="18"/>
                  </a:cubicBezTo>
                  <a:cubicBezTo>
                    <a:pt x="404" y="42"/>
                    <a:pt x="404" y="80"/>
                    <a:pt x="381" y="104"/>
                  </a:cubicBezTo>
                  <a:cubicBezTo>
                    <a:pt x="365" y="120"/>
                    <a:pt x="351" y="120"/>
                    <a:pt x="348" y="120"/>
                  </a:cubicBezTo>
                  <a:cubicBezTo>
                    <a:pt x="346" y="120"/>
                    <a:pt x="346" y="120"/>
                    <a:pt x="346" y="120"/>
                  </a:cubicBezTo>
                  <a:cubicBezTo>
                    <a:pt x="334" y="120"/>
                    <a:pt x="318" y="126"/>
                    <a:pt x="310" y="134"/>
                  </a:cubicBezTo>
                  <a:cubicBezTo>
                    <a:pt x="303" y="141"/>
                    <a:pt x="296" y="159"/>
                    <a:pt x="296" y="171"/>
                  </a:cubicBezTo>
                  <a:cubicBezTo>
                    <a:pt x="296" y="227"/>
                    <a:pt x="296" y="227"/>
                    <a:pt x="296" y="227"/>
                  </a:cubicBezTo>
                  <a:cubicBezTo>
                    <a:pt x="296" y="240"/>
                    <a:pt x="303" y="258"/>
                    <a:pt x="310" y="265"/>
                  </a:cubicBezTo>
                  <a:cubicBezTo>
                    <a:pt x="318" y="273"/>
                    <a:pt x="334" y="279"/>
                    <a:pt x="346" y="279"/>
                  </a:cubicBezTo>
                  <a:cubicBezTo>
                    <a:pt x="348" y="278"/>
                    <a:pt x="348" y="278"/>
                    <a:pt x="348" y="278"/>
                  </a:cubicBezTo>
                  <a:cubicBezTo>
                    <a:pt x="348" y="278"/>
                    <a:pt x="348" y="278"/>
                    <a:pt x="348" y="278"/>
                  </a:cubicBezTo>
                  <a:cubicBezTo>
                    <a:pt x="351" y="278"/>
                    <a:pt x="365" y="279"/>
                    <a:pt x="381" y="295"/>
                  </a:cubicBezTo>
                  <a:cubicBezTo>
                    <a:pt x="392" y="306"/>
                    <a:pt x="398" y="321"/>
                    <a:pt x="398" y="338"/>
                  </a:cubicBezTo>
                  <a:cubicBezTo>
                    <a:pt x="398" y="354"/>
                    <a:pt x="392" y="369"/>
                    <a:pt x="381" y="381"/>
                  </a:cubicBezTo>
                  <a:cubicBezTo>
                    <a:pt x="369" y="392"/>
                    <a:pt x="354" y="398"/>
                    <a:pt x="338" y="398"/>
                  </a:cubicBezTo>
                  <a:close/>
                  <a:moveTo>
                    <a:pt x="171" y="281"/>
                  </a:moveTo>
                  <a:cubicBezTo>
                    <a:pt x="227" y="281"/>
                    <a:pt x="227" y="281"/>
                    <a:pt x="227" y="281"/>
                  </a:cubicBezTo>
                  <a:cubicBezTo>
                    <a:pt x="244" y="281"/>
                    <a:pt x="265" y="289"/>
                    <a:pt x="276" y="299"/>
                  </a:cubicBezTo>
                  <a:cubicBezTo>
                    <a:pt x="287" y="310"/>
                    <a:pt x="294" y="331"/>
                    <a:pt x="294" y="348"/>
                  </a:cubicBezTo>
                  <a:cubicBezTo>
                    <a:pt x="294" y="348"/>
                    <a:pt x="294" y="358"/>
                    <a:pt x="306" y="370"/>
                  </a:cubicBezTo>
                  <a:cubicBezTo>
                    <a:pt x="314" y="378"/>
                    <a:pt x="326" y="383"/>
                    <a:pt x="338" y="383"/>
                  </a:cubicBezTo>
                  <a:cubicBezTo>
                    <a:pt x="350" y="383"/>
                    <a:pt x="361" y="378"/>
                    <a:pt x="370" y="370"/>
                  </a:cubicBezTo>
                  <a:cubicBezTo>
                    <a:pt x="379" y="361"/>
                    <a:pt x="383" y="350"/>
                    <a:pt x="383" y="338"/>
                  </a:cubicBezTo>
                  <a:cubicBezTo>
                    <a:pt x="383" y="326"/>
                    <a:pt x="379" y="314"/>
                    <a:pt x="370" y="306"/>
                  </a:cubicBezTo>
                  <a:cubicBezTo>
                    <a:pt x="358" y="294"/>
                    <a:pt x="349" y="294"/>
                    <a:pt x="348" y="294"/>
                  </a:cubicBezTo>
                  <a:cubicBezTo>
                    <a:pt x="348" y="294"/>
                    <a:pt x="347" y="294"/>
                    <a:pt x="346" y="294"/>
                  </a:cubicBezTo>
                  <a:cubicBezTo>
                    <a:pt x="330" y="294"/>
                    <a:pt x="310" y="286"/>
                    <a:pt x="299" y="276"/>
                  </a:cubicBezTo>
                  <a:cubicBezTo>
                    <a:pt x="289" y="265"/>
                    <a:pt x="281" y="244"/>
                    <a:pt x="281" y="227"/>
                  </a:cubicBezTo>
                  <a:cubicBezTo>
                    <a:pt x="281" y="171"/>
                    <a:pt x="281" y="171"/>
                    <a:pt x="281" y="171"/>
                  </a:cubicBezTo>
                  <a:cubicBezTo>
                    <a:pt x="281" y="155"/>
                    <a:pt x="289" y="133"/>
                    <a:pt x="299" y="123"/>
                  </a:cubicBezTo>
                  <a:cubicBezTo>
                    <a:pt x="310" y="112"/>
                    <a:pt x="331" y="104"/>
                    <a:pt x="348" y="105"/>
                  </a:cubicBezTo>
                  <a:cubicBezTo>
                    <a:pt x="349" y="105"/>
                    <a:pt x="358" y="105"/>
                    <a:pt x="370" y="93"/>
                  </a:cubicBezTo>
                  <a:cubicBezTo>
                    <a:pt x="378" y="85"/>
                    <a:pt x="383" y="73"/>
                    <a:pt x="383" y="61"/>
                  </a:cubicBezTo>
                  <a:cubicBezTo>
                    <a:pt x="383" y="49"/>
                    <a:pt x="378" y="38"/>
                    <a:pt x="370" y="29"/>
                  </a:cubicBezTo>
                  <a:cubicBezTo>
                    <a:pt x="361" y="20"/>
                    <a:pt x="350" y="16"/>
                    <a:pt x="338" y="16"/>
                  </a:cubicBezTo>
                  <a:cubicBezTo>
                    <a:pt x="326" y="16"/>
                    <a:pt x="314" y="20"/>
                    <a:pt x="306" y="29"/>
                  </a:cubicBezTo>
                  <a:cubicBezTo>
                    <a:pt x="294" y="41"/>
                    <a:pt x="294" y="50"/>
                    <a:pt x="294" y="51"/>
                  </a:cubicBezTo>
                  <a:cubicBezTo>
                    <a:pt x="295" y="67"/>
                    <a:pt x="287" y="89"/>
                    <a:pt x="276" y="99"/>
                  </a:cubicBezTo>
                  <a:cubicBezTo>
                    <a:pt x="265" y="110"/>
                    <a:pt x="244" y="118"/>
                    <a:pt x="227" y="118"/>
                  </a:cubicBezTo>
                  <a:cubicBezTo>
                    <a:pt x="171" y="118"/>
                    <a:pt x="171" y="118"/>
                    <a:pt x="171" y="118"/>
                  </a:cubicBezTo>
                  <a:cubicBezTo>
                    <a:pt x="155" y="118"/>
                    <a:pt x="134" y="110"/>
                    <a:pt x="123" y="99"/>
                  </a:cubicBezTo>
                  <a:cubicBezTo>
                    <a:pt x="112" y="89"/>
                    <a:pt x="105" y="67"/>
                    <a:pt x="105" y="51"/>
                  </a:cubicBezTo>
                  <a:cubicBezTo>
                    <a:pt x="105" y="50"/>
                    <a:pt x="105" y="41"/>
                    <a:pt x="93" y="29"/>
                  </a:cubicBezTo>
                  <a:cubicBezTo>
                    <a:pt x="85" y="20"/>
                    <a:pt x="73" y="16"/>
                    <a:pt x="61" y="16"/>
                  </a:cubicBezTo>
                  <a:cubicBezTo>
                    <a:pt x="49" y="16"/>
                    <a:pt x="38" y="20"/>
                    <a:pt x="29" y="29"/>
                  </a:cubicBezTo>
                  <a:cubicBezTo>
                    <a:pt x="20" y="38"/>
                    <a:pt x="16" y="49"/>
                    <a:pt x="16" y="61"/>
                  </a:cubicBezTo>
                  <a:cubicBezTo>
                    <a:pt x="16" y="73"/>
                    <a:pt x="20" y="85"/>
                    <a:pt x="29" y="93"/>
                  </a:cubicBezTo>
                  <a:cubicBezTo>
                    <a:pt x="41" y="105"/>
                    <a:pt x="50" y="105"/>
                    <a:pt x="51" y="105"/>
                  </a:cubicBezTo>
                  <a:cubicBezTo>
                    <a:pt x="51" y="105"/>
                    <a:pt x="52" y="105"/>
                    <a:pt x="53" y="105"/>
                  </a:cubicBezTo>
                  <a:cubicBezTo>
                    <a:pt x="69" y="105"/>
                    <a:pt x="89" y="113"/>
                    <a:pt x="100" y="123"/>
                  </a:cubicBezTo>
                  <a:cubicBezTo>
                    <a:pt x="110" y="133"/>
                    <a:pt x="118" y="155"/>
                    <a:pt x="118" y="171"/>
                  </a:cubicBezTo>
                  <a:cubicBezTo>
                    <a:pt x="118" y="227"/>
                    <a:pt x="118" y="227"/>
                    <a:pt x="118" y="227"/>
                  </a:cubicBezTo>
                  <a:cubicBezTo>
                    <a:pt x="118" y="244"/>
                    <a:pt x="110" y="265"/>
                    <a:pt x="100" y="276"/>
                  </a:cubicBezTo>
                  <a:cubicBezTo>
                    <a:pt x="89" y="287"/>
                    <a:pt x="68" y="294"/>
                    <a:pt x="51" y="294"/>
                  </a:cubicBezTo>
                  <a:cubicBezTo>
                    <a:pt x="50" y="294"/>
                    <a:pt x="41" y="294"/>
                    <a:pt x="29" y="306"/>
                  </a:cubicBezTo>
                  <a:cubicBezTo>
                    <a:pt x="20" y="314"/>
                    <a:pt x="16" y="326"/>
                    <a:pt x="16" y="338"/>
                  </a:cubicBezTo>
                  <a:cubicBezTo>
                    <a:pt x="16" y="350"/>
                    <a:pt x="20" y="361"/>
                    <a:pt x="29" y="370"/>
                  </a:cubicBezTo>
                  <a:cubicBezTo>
                    <a:pt x="38" y="378"/>
                    <a:pt x="49" y="383"/>
                    <a:pt x="61" y="383"/>
                  </a:cubicBezTo>
                  <a:cubicBezTo>
                    <a:pt x="73" y="383"/>
                    <a:pt x="85" y="378"/>
                    <a:pt x="93" y="370"/>
                  </a:cubicBezTo>
                  <a:cubicBezTo>
                    <a:pt x="105" y="358"/>
                    <a:pt x="105" y="348"/>
                    <a:pt x="105" y="348"/>
                  </a:cubicBezTo>
                  <a:cubicBezTo>
                    <a:pt x="105" y="331"/>
                    <a:pt x="112" y="310"/>
                    <a:pt x="123" y="299"/>
                  </a:cubicBezTo>
                  <a:cubicBezTo>
                    <a:pt x="134" y="289"/>
                    <a:pt x="155" y="281"/>
                    <a:pt x="171" y="281"/>
                  </a:cubicBezTo>
                  <a:close/>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1" name="Freeform 77">
              <a:extLst>
                <a:ext uri="{FF2B5EF4-FFF2-40B4-BE49-F238E27FC236}">
                  <a16:creationId xmlns:a16="http://schemas.microsoft.com/office/drawing/2014/main" id="{1C215B08-4451-4B02-9FFF-4744A209B573}"/>
                </a:ext>
              </a:extLst>
            </p:cNvPr>
            <p:cNvSpPr>
              <a:spLocks/>
            </p:cNvSpPr>
            <p:nvPr/>
          </p:nvSpPr>
          <p:spPr bwMode="auto">
            <a:xfrm>
              <a:off x="1284288" y="3810000"/>
              <a:ext cx="144463" cy="141288"/>
            </a:xfrm>
            <a:custGeom>
              <a:avLst/>
              <a:gdLst>
                <a:gd name="T0" fmla="*/ 9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9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9" y="60"/>
                  </a:moveTo>
                  <a:cubicBezTo>
                    <a:pt x="7" y="60"/>
                    <a:pt x="5" y="59"/>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3" y="59"/>
                    <a:pt x="11" y="60"/>
                    <a:pt x="9"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2" name="Freeform 78">
              <a:extLst>
                <a:ext uri="{FF2B5EF4-FFF2-40B4-BE49-F238E27FC236}">
                  <a16:creationId xmlns:a16="http://schemas.microsoft.com/office/drawing/2014/main" id="{D291862E-1418-4888-9DA1-1A9E32BD300A}"/>
                </a:ext>
              </a:extLst>
            </p:cNvPr>
            <p:cNvSpPr>
              <a:spLocks/>
            </p:cNvSpPr>
            <p:nvPr/>
          </p:nvSpPr>
          <p:spPr bwMode="auto">
            <a:xfrm>
              <a:off x="1641475" y="3452813"/>
              <a:ext cx="144463" cy="141288"/>
            </a:xfrm>
            <a:custGeom>
              <a:avLst/>
              <a:gdLst>
                <a:gd name="T0" fmla="*/ 8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8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8" y="60"/>
                  </a:moveTo>
                  <a:cubicBezTo>
                    <a:pt x="6" y="60"/>
                    <a:pt x="4" y="60"/>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2" y="60"/>
                    <a:pt x="10" y="60"/>
                    <a:pt x="8"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3" name="Freeform 79">
              <a:extLst>
                <a:ext uri="{FF2B5EF4-FFF2-40B4-BE49-F238E27FC236}">
                  <a16:creationId xmlns:a16="http://schemas.microsoft.com/office/drawing/2014/main" id="{AA0519D5-51AA-4E99-8650-144B7DF5E0C1}"/>
                </a:ext>
              </a:extLst>
            </p:cNvPr>
            <p:cNvSpPr>
              <a:spLocks/>
            </p:cNvSpPr>
            <p:nvPr/>
          </p:nvSpPr>
          <p:spPr bwMode="auto">
            <a:xfrm>
              <a:off x="636588" y="3160713"/>
              <a:ext cx="142875" cy="139700"/>
            </a:xfrm>
            <a:custGeom>
              <a:avLst/>
              <a:gdLst>
                <a:gd name="T0" fmla="*/ 8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8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8" y="60"/>
                  </a:moveTo>
                  <a:cubicBezTo>
                    <a:pt x="6" y="60"/>
                    <a:pt x="4" y="60"/>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2" y="60"/>
                    <a:pt x="10" y="60"/>
                    <a:pt x="8"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4" name="Freeform 80">
              <a:extLst>
                <a:ext uri="{FF2B5EF4-FFF2-40B4-BE49-F238E27FC236}">
                  <a16:creationId xmlns:a16="http://schemas.microsoft.com/office/drawing/2014/main" id="{1EB62AE1-AD05-4E3B-82B1-8E8F77A001FA}"/>
                </a:ext>
              </a:extLst>
            </p:cNvPr>
            <p:cNvSpPr>
              <a:spLocks/>
            </p:cNvSpPr>
            <p:nvPr/>
          </p:nvSpPr>
          <p:spPr bwMode="auto">
            <a:xfrm>
              <a:off x="990600" y="2805113"/>
              <a:ext cx="144463" cy="141288"/>
            </a:xfrm>
            <a:custGeom>
              <a:avLst/>
              <a:gdLst>
                <a:gd name="T0" fmla="*/ 9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9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9" y="60"/>
                  </a:moveTo>
                  <a:cubicBezTo>
                    <a:pt x="7" y="60"/>
                    <a:pt x="5" y="59"/>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3" y="59"/>
                    <a:pt x="11" y="60"/>
                    <a:pt x="9"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5" name="Freeform 81">
              <a:extLst>
                <a:ext uri="{FF2B5EF4-FFF2-40B4-BE49-F238E27FC236}">
                  <a16:creationId xmlns:a16="http://schemas.microsoft.com/office/drawing/2014/main" id="{B8521FE5-84A3-4E6A-A0AD-B76E2FF84FA9}"/>
                </a:ext>
              </a:extLst>
            </p:cNvPr>
            <p:cNvSpPr>
              <a:spLocks/>
            </p:cNvSpPr>
            <p:nvPr/>
          </p:nvSpPr>
          <p:spPr bwMode="auto">
            <a:xfrm>
              <a:off x="1654175" y="3151188"/>
              <a:ext cx="141288" cy="139700"/>
            </a:xfrm>
            <a:custGeom>
              <a:avLst/>
              <a:gdLst>
                <a:gd name="T0" fmla="*/ 52 w 60"/>
                <a:gd name="T1" fmla="*/ 60 h 60"/>
                <a:gd name="T2" fmla="*/ 47 w 60"/>
                <a:gd name="T3" fmla="*/ 57 h 60"/>
                <a:gd name="T4" fmla="*/ 3 w 60"/>
                <a:gd name="T5" fmla="*/ 13 h 60"/>
                <a:gd name="T6" fmla="*/ 3 w 60"/>
                <a:gd name="T7" fmla="*/ 3 h 60"/>
                <a:gd name="T8" fmla="*/ 13 w 60"/>
                <a:gd name="T9" fmla="*/ 3 h 60"/>
                <a:gd name="T10" fmla="*/ 57 w 60"/>
                <a:gd name="T11" fmla="*/ 47 h 60"/>
                <a:gd name="T12" fmla="*/ 57 w 60"/>
                <a:gd name="T13" fmla="*/ 57 h 60"/>
                <a:gd name="T14" fmla="*/ 52 w 60"/>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52" y="60"/>
                  </a:moveTo>
                  <a:cubicBezTo>
                    <a:pt x="50" y="60"/>
                    <a:pt x="48" y="59"/>
                    <a:pt x="47" y="57"/>
                  </a:cubicBezTo>
                  <a:cubicBezTo>
                    <a:pt x="3" y="13"/>
                    <a:pt x="3" y="13"/>
                    <a:pt x="3" y="13"/>
                  </a:cubicBezTo>
                  <a:cubicBezTo>
                    <a:pt x="0" y="10"/>
                    <a:pt x="0" y="6"/>
                    <a:pt x="3" y="3"/>
                  </a:cubicBezTo>
                  <a:cubicBezTo>
                    <a:pt x="6" y="0"/>
                    <a:pt x="10" y="0"/>
                    <a:pt x="13" y="3"/>
                  </a:cubicBezTo>
                  <a:cubicBezTo>
                    <a:pt x="57" y="47"/>
                    <a:pt x="57" y="47"/>
                    <a:pt x="57" y="47"/>
                  </a:cubicBezTo>
                  <a:cubicBezTo>
                    <a:pt x="60" y="50"/>
                    <a:pt x="60" y="54"/>
                    <a:pt x="57" y="57"/>
                  </a:cubicBezTo>
                  <a:cubicBezTo>
                    <a:pt x="56" y="59"/>
                    <a:pt x="54" y="60"/>
                    <a:pt x="52"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6" name="Freeform 82">
              <a:extLst>
                <a:ext uri="{FF2B5EF4-FFF2-40B4-BE49-F238E27FC236}">
                  <a16:creationId xmlns:a16="http://schemas.microsoft.com/office/drawing/2014/main" id="{386B8BB2-B4F8-4D1D-A561-581B81CEAE73}"/>
                </a:ext>
              </a:extLst>
            </p:cNvPr>
            <p:cNvSpPr>
              <a:spLocks/>
            </p:cNvSpPr>
            <p:nvPr/>
          </p:nvSpPr>
          <p:spPr bwMode="auto">
            <a:xfrm>
              <a:off x="1296988" y="2794000"/>
              <a:ext cx="142875" cy="141288"/>
            </a:xfrm>
            <a:custGeom>
              <a:avLst/>
              <a:gdLst>
                <a:gd name="T0" fmla="*/ 53 w 61"/>
                <a:gd name="T1" fmla="*/ 60 h 60"/>
                <a:gd name="T2" fmla="*/ 47 w 61"/>
                <a:gd name="T3" fmla="*/ 58 h 60"/>
                <a:gd name="T4" fmla="*/ 3 w 61"/>
                <a:gd name="T5" fmla="*/ 14 h 60"/>
                <a:gd name="T6" fmla="*/ 3 w 61"/>
                <a:gd name="T7" fmla="*/ 3 h 60"/>
                <a:gd name="T8" fmla="*/ 14 w 61"/>
                <a:gd name="T9" fmla="*/ 3 h 60"/>
                <a:gd name="T10" fmla="*/ 58 w 61"/>
                <a:gd name="T11" fmla="*/ 47 h 60"/>
                <a:gd name="T12" fmla="*/ 58 w 61"/>
                <a:gd name="T13" fmla="*/ 58 h 60"/>
                <a:gd name="T14" fmla="*/ 53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53" y="60"/>
                  </a:moveTo>
                  <a:cubicBezTo>
                    <a:pt x="51" y="60"/>
                    <a:pt x="49" y="59"/>
                    <a:pt x="47" y="58"/>
                  </a:cubicBezTo>
                  <a:cubicBezTo>
                    <a:pt x="3" y="14"/>
                    <a:pt x="3" y="14"/>
                    <a:pt x="3" y="14"/>
                  </a:cubicBezTo>
                  <a:cubicBezTo>
                    <a:pt x="0" y="11"/>
                    <a:pt x="0" y="6"/>
                    <a:pt x="3" y="3"/>
                  </a:cubicBezTo>
                  <a:cubicBezTo>
                    <a:pt x="6" y="0"/>
                    <a:pt x="11" y="0"/>
                    <a:pt x="14" y="3"/>
                  </a:cubicBezTo>
                  <a:cubicBezTo>
                    <a:pt x="58" y="47"/>
                    <a:pt x="58" y="47"/>
                    <a:pt x="58" y="47"/>
                  </a:cubicBezTo>
                  <a:cubicBezTo>
                    <a:pt x="61" y="50"/>
                    <a:pt x="61" y="55"/>
                    <a:pt x="58" y="58"/>
                  </a:cubicBezTo>
                  <a:cubicBezTo>
                    <a:pt x="57" y="59"/>
                    <a:pt x="55" y="60"/>
                    <a:pt x="53"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7" name="Freeform 83">
              <a:extLst>
                <a:ext uri="{FF2B5EF4-FFF2-40B4-BE49-F238E27FC236}">
                  <a16:creationId xmlns:a16="http://schemas.microsoft.com/office/drawing/2014/main" id="{FEA308C1-2104-456B-9323-90905ACBE4CE}"/>
                </a:ext>
              </a:extLst>
            </p:cNvPr>
            <p:cNvSpPr>
              <a:spLocks/>
            </p:cNvSpPr>
            <p:nvPr/>
          </p:nvSpPr>
          <p:spPr bwMode="auto">
            <a:xfrm>
              <a:off x="1003300" y="3798888"/>
              <a:ext cx="142875" cy="139700"/>
            </a:xfrm>
            <a:custGeom>
              <a:avLst/>
              <a:gdLst>
                <a:gd name="T0" fmla="*/ 53 w 61"/>
                <a:gd name="T1" fmla="*/ 60 h 60"/>
                <a:gd name="T2" fmla="*/ 47 w 61"/>
                <a:gd name="T3" fmla="*/ 58 h 60"/>
                <a:gd name="T4" fmla="*/ 3 w 61"/>
                <a:gd name="T5" fmla="*/ 14 h 60"/>
                <a:gd name="T6" fmla="*/ 3 w 61"/>
                <a:gd name="T7" fmla="*/ 3 h 60"/>
                <a:gd name="T8" fmla="*/ 14 w 61"/>
                <a:gd name="T9" fmla="*/ 3 h 60"/>
                <a:gd name="T10" fmla="*/ 58 w 61"/>
                <a:gd name="T11" fmla="*/ 47 h 60"/>
                <a:gd name="T12" fmla="*/ 58 w 61"/>
                <a:gd name="T13" fmla="*/ 58 h 60"/>
                <a:gd name="T14" fmla="*/ 53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53" y="60"/>
                  </a:moveTo>
                  <a:cubicBezTo>
                    <a:pt x="51" y="60"/>
                    <a:pt x="49" y="59"/>
                    <a:pt x="47" y="58"/>
                  </a:cubicBezTo>
                  <a:cubicBezTo>
                    <a:pt x="3" y="14"/>
                    <a:pt x="3" y="14"/>
                    <a:pt x="3" y="14"/>
                  </a:cubicBezTo>
                  <a:cubicBezTo>
                    <a:pt x="0" y="11"/>
                    <a:pt x="0" y="6"/>
                    <a:pt x="3" y="3"/>
                  </a:cubicBezTo>
                  <a:cubicBezTo>
                    <a:pt x="6" y="0"/>
                    <a:pt x="11" y="0"/>
                    <a:pt x="14" y="3"/>
                  </a:cubicBezTo>
                  <a:cubicBezTo>
                    <a:pt x="58" y="47"/>
                    <a:pt x="58" y="47"/>
                    <a:pt x="58" y="47"/>
                  </a:cubicBezTo>
                  <a:cubicBezTo>
                    <a:pt x="61" y="50"/>
                    <a:pt x="61" y="55"/>
                    <a:pt x="58" y="58"/>
                  </a:cubicBezTo>
                  <a:cubicBezTo>
                    <a:pt x="56" y="59"/>
                    <a:pt x="54" y="60"/>
                    <a:pt x="53"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8" name="Freeform 84">
              <a:extLst>
                <a:ext uri="{FF2B5EF4-FFF2-40B4-BE49-F238E27FC236}">
                  <a16:creationId xmlns:a16="http://schemas.microsoft.com/office/drawing/2014/main" id="{1B8F21B8-9AFD-4326-A27E-132BA6CE10B6}"/>
                </a:ext>
              </a:extLst>
            </p:cNvPr>
            <p:cNvSpPr>
              <a:spLocks/>
            </p:cNvSpPr>
            <p:nvPr/>
          </p:nvSpPr>
          <p:spPr bwMode="auto">
            <a:xfrm>
              <a:off x="647700" y="3443288"/>
              <a:ext cx="141288" cy="141288"/>
            </a:xfrm>
            <a:custGeom>
              <a:avLst/>
              <a:gdLst>
                <a:gd name="T0" fmla="*/ 52 w 60"/>
                <a:gd name="T1" fmla="*/ 60 h 60"/>
                <a:gd name="T2" fmla="*/ 47 w 60"/>
                <a:gd name="T3" fmla="*/ 58 h 60"/>
                <a:gd name="T4" fmla="*/ 3 w 60"/>
                <a:gd name="T5" fmla="*/ 13 h 60"/>
                <a:gd name="T6" fmla="*/ 3 w 60"/>
                <a:gd name="T7" fmla="*/ 3 h 60"/>
                <a:gd name="T8" fmla="*/ 13 w 60"/>
                <a:gd name="T9" fmla="*/ 3 h 60"/>
                <a:gd name="T10" fmla="*/ 57 w 60"/>
                <a:gd name="T11" fmla="*/ 47 h 60"/>
                <a:gd name="T12" fmla="*/ 57 w 60"/>
                <a:gd name="T13" fmla="*/ 58 h 60"/>
                <a:gd name="T14" fmla="*/ 52 w 60"/>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52" y="60"/>
                  </a:moveTo>
                  <a:cubicBezTo>
                    <a:pt x="50" y="60"/>
                    <a:pt x="48" y="59"/>
                    <a:pt x="47" y="58"/>
                  </a:cubicBezTo>
                  <a:cubicBezTo>
                    <a:pt x="3" y="13"/>
                    <a:pt x="3" y="13"/>
                    <a:pt x="3" y="13"/>
                  </a:cubicBezTo>
                  <a:cubicBezTo>
                    <a:pt x="0" y="10"/>
                    <a:pt x="0" y="6"/>
                    <a:pt x="3" y="3"/>
                  </a:cubicBezTo>
                  <a:cubicBezTo>
                    <a:pt x="6" y="0"/>
                    <a:pt x="10" y="0"/>
                    <a:pt x="13" y="3"/>
                  </a:cubicBezTo>
                  <a:cubicBezTo>
                    <a:pt x="57" y="47"/>
                    <a:pt x="57" y="47"/>
                    <a:pt x="57" y="47"/>
                  </a:cubicBezTo>
                  <a:cubicBezTo>
                    <a:pt x="60" y="50"/>
                    <a:pt x="60" y="55"/>
                    <a:pt x="57" y="58"/>
                  </a:cubicBezTo>
                  <a:cubicBezTo>
                    <a:pt x="56" y="59"/>
                    <a:pt x="54" y="60"/>
                    <a:pt x="52"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grpSp>
      <p:sp>
        <p:nvSpPr>
          <p:cNvPr id="83" name="TextBox 1">
            <a:extLst>
              <a:ext uri="{FF2B5EF4-FFF2-40B4-BE49-F238E27FC236}">
                <a16:creationId xmlns:a16="http://schemas.microsoft.com/office/drawing/2014/main" id="{0271E12E-0D30-4C9C-A695-C2B4323B0987}"/>
              </a:ext>
            </a:extLst>
          </p:cNvPr>
          <p:cNvSpPr txBox="1">
            <a:spLocks noChangeArrowheads="1"/>
          </p:cNvSpPr>
          <p:nvPr/>
        </p:nvSpPr>
        <p:spPr bwMode="auto">
          <a:xfrm>
            <a:off x="1837531" y="2650653"/>
            <a:ext cx="9937751" cy="2010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buNone/>
            </a:pPr>
            <a:r>
              <a:rPr lang="es-MX" sz="4000" dirty="0">
                <a:solidFill>
                  <a:schemeClr val="bg1"/>
                </a:solidFill>
              </a:rPr>
              <a:t>SISTEMA DE GESTIÓN</a:t>
            </a:r>
          </a:p>
          <a:p>
            <a:pPr>
              <a:buNone/>
            </a:pPr>
            <a:r>
              <a:rPr lang="es-MX" sz="4000" dirty="0">
                <a:solidFill>
                  <a:schemeClr val="bg1"/>
                </a:solidFill>
              </a:rPr>
              <a:t>LABORATORIO NACIONAL </a:t>
            </a:r>
          </a:p>
          <a:p>
            <a:pPr>
              <a:buNone/>
            </a:pPr>
            <a:r>
              <a:rPr lang="es-MX" sz="4000" dirty="0">
                <a:solidFill>
                  <a:schemeClr val="bg1"/>
                </a:solidFill>
              </a:rPr>
              <a:t>DE SUELOS</a:t>
            </a:r>
          </a:p>
        </p:txBody>
      </p:sp>
    </p:spTree>
    <p:extLst>
      <p:ext uri="{BB962C8B-B14F-4D97-AF65-F5344CB8AC3E}">
        <p14:creationId xmlns:p14="http://schemas.microsoft.com/office/powerpoint/2010/main" val="2613801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withEffect">
                                  <p:stCondLst>
                                    <p:cond delay="400"/>
                                  </p:stCondLst>
                                  <p:childTnLst>
                                    <p:set>
                                      <p:cBhvr>
                                        <p:cTn id="6" dur="1" fill="hold">
                                          <p:stCondLst>
                                            <p:cond delay="0"/>
                                          </p:stCondLst>
                                        </p:cTn>
                                        <p:tgtEl>
                                          <p:spTgt spid="83"/>
                                        </p:tgtEl>
                                        <p:attrNameLst>
                                          <p:attrName>style.visibility</p:attrName>
                                        </p:attrNameLst>
                                      </p:cBhvr>
                                      <p:to>
                                        <p:strVal val="visible"/>
                                      </p:to>
                                    </p:set>
                                    <p:anim calcmode="lin" valueType="num">
                                      <p:cBhvr additive="base">
                                        <p:cTn id="7" dur="500"/>
                                        <p:tgtEl>
                                          <p:spTgt spid="83"/>
                                        </p:tgtEl>
                                        <p:attrNameLst>
                                          <p:attrName>ppt_x</p:attrName>
                                        </p:attrNameLst>
                                      </p:cBhvr>
                                      <p:tavLst>
                                        <p:tav tm="0">
                                          <p:val>
                                            <p:strVal val="#ppt_x-#ppt_w*1.125000"/>
                                          </p:val>
                                        </p:tav>
                                        <p:tav tm="100000">
                                          <p:val>
                                            <p:strVal val="#ppt_x"/>
                                          </p:val>
                                        </p:tav>
                                      </p:tavLst>
                                    </p:anim>
                                    <p:animEffect transition="in" filter="wipe(right)">
                                      <p:cBhvr>
                                        <p:cTn id="8"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Rounded Rectangle 16">
            <a:extLst>
              <a:ext uri="{FF2B5EF4-FFF2-40B4-BE49-F238E27FC236}">
                <a16:creationId xmlns:a16="http://schemas.microsoft.com/office/drawing/2014/main" id="{2A656C9D-40A5-46FC-992C-DF2226FBFB05}"/>
              </a:ext>
            </a:extLst>
          </p:cNvPr>
          <p:cNvSpPr/>
          <p:nvPr/>
        </p:nvSpPr>
        <p:spPr>
          <a:xfrm>
            <a:off x="6231308" y="1381453"/>
            <a:ext cx="5419725" cy="5277022"/>
          </a:xfrm>
          <a:prstGeom prst="roundRect">
            <a:avLst>
              <a:gd name="adj" fmla="val 5758"/>
            </a:avLst>
          </a:prstGeom>
          <a:solidFill>
            <a:schemeClr val="bg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omfortaa"/>
              <a:ea typeface="+mn-ea"/>
              <a:cs typeface="+mn-cs"/>
            </a:endParaRPr>
          </a:p>
        </p:txBody>
      </p:sp>
      <p:grpSp>
        <p:nvGrpSpPr>
          <p:cNvPr id="4" name="Group 4">
            <a:extLst>
              <a:ext uri="{FF2B5EF4-FFF2-40B4-BE49-F238E27FC236}">
                <a16:creationId xmlns:a16="http://schemas.microsoft.com/office/drawing/2014/main" id="{D59B1F54-A182-4315-A851-0D2C7EC653BF}"/>
              </a:ext>
            </a:extLst>
          </p:cNvPr>
          <p:cNvGrpSpPr>
            <a:grpSpLocks noChangeAspect="1"/>
          </p:cNvGrpSpPr>
          <p:nvPr/>
        </p:nvGrpSpPr>
        <p:grpSpPr bwMode="auto">
          <a:xfrm>
            <a:off x="8397875" y="3618412"/>
            <a:ext cx="7588250" cy="7905751"/>
            <a:chOff x="3357" y="-352"/>
            <a:chExt cx="4780" cy="4980"/>
          </a:xfrm>
        </p:grpSpPr>
        <p:sp>
          <p:nvSpPr>
            <p:cNvPr id="5" name="Freeform 5">
              <a:extLst>
                <a:ext uri="{FF2B5EF4-FFF2-40B4-BE49-F238E27FC236}">
                  <a16:creationId xmlns:a16="http://schemas.microsoft.com/office/drawing/2014/main" id="{8DD949F3-616E-4C0D-ABA6-E9950C0F72FF}"/>
                </a:ext>
              </a:extLst>
            </p:cNvPr>
            <p:cNvSpPr>
              <a:spLocks noEditPoints="1"/>
            </p:cNvSpPr>
            <p:nvPr/>
          </p:nvSpPr>
          <p:spPr bwMode="auto">
            <a:xfrm>
              <a:off x="6111" y="2054"/>
              <a:ext cx="72" cy="71"/>
            </a:xfrm>
            <a:custGeom>
              <a:avLst/>
              <a:gdLst>
                <a:gd name="T0" fmla="*/ 23 w 98"/>
                <a:gd name="T1" fmla="*/ 97 h 97"/>
                <a:gd name="T2" fmla="*/ 11 w 98"/>
                <a:gd name="T3" fmla="*/ 87 h 97"/>
                <a:gd name="T4" fmla="*/ 11 w 98"/>
                <a:gd name="T5" fmla="*/ 79 h 97"/>
                <a:gd name="T6" fmla="*/ 12 w 98"/>
                <a:gd name="T7" fmla="*/ 76 h 97"/>
                <a:gd name="T8" fmla="*/ 7 w 98"/>
                <a:gd name="T9" fmla="*/ 59 h 97"/>
                <a:gd name="T10" fmla="*/ 4 w 98"/>
                <a:gd name="T11" fmla="*/ 52 h 97"/>
                <a:gd name="T12" fmla="*/ 0 w 98"/>
                <a:gd name="T13" fmla="*/ 21 h 97"/>
                <a:gd name="T14" fmla="*/ 5 w 98"/>
                <a:gd name="T15" fmla="*/ 6 h 97"/>
                <a:gd name="T16" fmla="*/ 20 w 98"/>
                <a:gd name="T17" fmla="*/ 4 h 97"/>
                <a:gd name="T18" fmla="*/ 24 w 98"/>
                <a:gd name="T19" fmla="*/ 6 h 97"/>
                <a:gd name="T20" fmla="*/ 35 w 98"/>
                <a:gd name="T21" fmla="*/ 8 h 97"/>
                <a:gd name="T22" fmla="*/ 49 w 98"/>
                <a:gd name="T23" fmla="*/ 5 h 97"/>
                <a:gd name="T24" fmla="*/ 68 w 98"/>
                <a:gd name="T25" fmla="*/ 3 h 97"/>
                <a:gd name="T26" fmla="*/ 79 w 98"/>
                <a:gd name="T27" fmla="*/ 19 h 97"/>
                <a:gd name="T28" fmla="*/ 81 w 98"/>
                <a:gd name="T29" fmla="*/ 25 h 97"/>
                <a:gd name="T30" fmla="*/ 88 w 98"/>
                <a:gd name="T31" fmla="*/ 38 h 97"/>
                <a:gd name="T32" fmla="*/ 91 w 98"/>
                <a:gd name="T33" fmla="*/ 44 h 97"/>
                <a:gd name="T34" fmla="*/ 97 w 98"/>
                <a:gd name="T35" fmla="*/ 65 h 97"/>
                <a:gd name="T36" fmla="*/ 79 w 98"/>
                <a:gd name="T37" fmla="*/ 81 h 97"/>
                <a:gd name="T38" fmla="*/ 78 w 98"/>
                <a:gd name="T39" fmla="*/ 82 h 97"/>
                <a:gd name="T40" fmla="*/ 63 w 98"/>
                <a:gd name="T41" fmla="*/ 87 h 97"/>
                <a:gd name="T42" fmla="*/ 40 w 98"/>
                <a:gd name="T43" fmla="*/ 95 h 97"/>
                <a:gd name="T44" fmla="*/ 27 w 98"/>
                <a:gd name="T45" fmla="*/ 97 h 97"/>
                <a:gd name="T46" fmla="*/ 23 w 98"/>
                <a:gd name="T47" fmla="*/ 97 h 97"/>
                <a:gd name="T48" fmla="*/ 49 w 98"/>
                <a:gd name="T49" fmla="*/ 5 h 97"/>
                <a:gd name="T50" fmla="*/ 35 w 98"/>
                <a:gd name="T51" fmla="*/ 9 h 97"/>
                <a:gd name="T52" fmla="*/ 35 w 98"/>
                <a:gd name="T53" fmla="*/ 9 h 97"/>
                <a:gd name="T54" fmla="*/ 24 w 98"/>
                <a:gd name="T55" fmla="*/ 6 h 97"/>
                <a:gd name="T56" fmla="*/ 20 w 98"/>
                <a:gd name="T57" fmla="*/ 5 h 97"/>
                <a:gd name="T58" fmla="*/ 5 w 98"/>
                <a:gd name="T59" fmla="*/ 6 h 97"/>
                <a:gd name="T60" fmla="*/ 1 w 98"/>
                <a:gd name="T61" fmla="*/ 21 h 97"/>
                <a:gd name="T62" fmla="*/ 5 w 98"/>
                <a:gd name="T63" fmla="*/ 52 h 97"/>
                <a:gd name="T64" fmla="*/ 8 w 98"/>
                <a:gd name="T65" fmla="*/ 59 h 97"/>
                <a:gd name="T66" fmla="*/ 12 w 98"/>
                <a:gd name="T67" fmla="*/ 76 h 97"/>
                <a:gd name="T68" fmla="*/ 12 w 98"/>
                <a:gd name="T69" fmla="*/ 80 h 97"/>
                <a:gd name="T70" fmla="*/ 12 w 98"/>
                <a:gd name="T71" fmla="*/ 86 h 97"/>
                <a:gd name="T72" fmla="*/ 23 w 98"/>
                <a:gd name="T73" fmla="*/ 96 h 97"/>
                <a:gd name="T74" fmla="*/ 39 w 98"/>
                <a:gd name="T75" fmla="*/ 94 h 97"/>
                <a:gd name="T76" fmla="*/ 63 w 98"/>
                <a:gd name="T77" fmla="*/ 86 h 97"/>
                <a:gd name="T78" fmla="*/ 78 w 98"/>
                <a:gd name="T79" fmla="*/ 81 h 97"/>
                <a:gd name="T80" fmla="*/ 79 w 98"/>
                <a:gd name="T81" fmla="*/ 80 h 97"/>
                <a:gd name="T82" fmla="*/ 96 w 98"/>
                <a:gd name="T83" fmla="*/ 65 h 97"/>
                <a:gd name="T84" fmla="*/ 91 w 98"/>
                <a:gd name="T85" fmla="*/ 44 h 97"/>
                <a:gd name="T86" fmla="*/ 87 w 98"/>
                <a:gd name="T87" fmla="*/ 38 h 97"/>
                <a:gd name="T88" fmla="*/ 80 w 98"/>
                <a:gd name="T89" fmla="*/ 25 h 97"/>
                <a:gd name="T90" fmla="*/ 78 w 98"/>
                <a:gd name="T91" fmla="*/ 19 h 97"/>
                <a:gd name="T92" fmla="*/ 68 w 98"/>
                <a:gd name="T93" fmla="*/ 3 h 97"/>
                <a:gd name="T94" fmla="*/ 62 w 98"/>
                <a:gd name="T95" fmla="*/ 2 h 97"/>
                <a:gd name="T96" fmla="*/ 49 w 98"/>
                <a:gd name="T97"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97">
                  <a:moveTo>
                    <a:pt x="23" y="97"/>
                  </a:moveTo>
                  <a:cubicBezTo>
                    <a:pt x="18" y="96"/>
                    <a:pt x="12" y="92"/>
                    <a:pt x="11" y="87"/>
                  </a:cubicBezTo>
                  <a:cubicBezTo>
                    <a:pt x="11" y="84"/>
                    <a:pt x="11" y="82"/>
                    <a:pt x="11" y="79"/>
                  </a:cubicBezTo>
                  <a:cubicBezTo>
                    <a:pt x="11" y="78"/>
                    <a:pt x="11" y="77"/>
                    <a:pt x="12" y="76"/>
                  </a:cubicBezTo>
                  <a:cubicBezTo>
                    <a:pt x="12" y="70"/>
                    <a:pt x="9" y="64"/>
                    <a:pt x="7" y="59"/>
                  </a:cubicBezTo>
                  <a:cubicBezTo>
                    <a:pt x="6" y="57"/>
                    <a:pt x="5" y="54"/>
                    <a:pt x="4" y="52"/>
                  </a:cubicBezTo>
                  <a:cubicBezTo>
                    <a:pt x="0" y="42"/>
                    <a:pt x="0" y="31"/>
                    <a:pt x="0" y="21"/>
                  </a:cubicBezTo>
                  <a:cubicBezTo>
                    <a:pt x="0" y="15"/>
                    <a:pt x="1" y="9"/>
                    <a:pt x="5" y="6"/>
                  </a:cubicBezTo>
                  <a:cubicBezTo>
                    <a:pt x="9" y="2"/>
                    <a:pt x="16" y="3"/>
                    <a:pt x="20" y="4"/>
                  </a:cubicBezTo>
                  <a:cubicBezTo>
                    <a:pt x="21" y="5"/>
                    <a:pt x="23" y="5"/>
                    <a:pt x="24" y="6"/>
                  </a:cubicBezTo>
                  <a:cubicBezTo>
                    <a:pt x="28" y="7"/>
                    <a:pt x="31" y="8"/>
                    <a:pt x="35" y="8"/>
                  </a:cubicBezTo>
                  <a:cubicBezTo>
                    <a:pt x="40" y="8"/>
                    <a:pt x="44" y="6"/>
                    <a:pt x="49" y="5"/>
                  </a:cubicBezTo>
                  <a:cubicBezTo>
                    <a:pt x="56" y="2"/>
                    <a:pt x="62" y="0"/>
                    <a:pt x="68" y="3"/>
                  </a:cubicBezTo>
                  <a:cubicBezTo>
                    <a:pt x="74" y="6"/>
                    <a:pt x="77" y="13"/>
                    <a:pt x="79" y="19"/>
                  </a:cubicBezTo>
                  <a:cubicBezTo>
                    <a:pt x="79" y="21"/>
                    <a:pt x="80" y="23"/>
                    <a:pt x="81" y="25"/>
                  </a:cubicBezTo>
                  <a:cubicBezTo>
                    <a:pt x="82" y="29"/>
                    <a:pt x="85" y="34"/>
                    <a:pt x="88" y="38"/>
                  </a:cubicBezTo>
                  <a:cubicBezTo>
                    <a:pt x="89" y="40"/>
                    <a:pt x="90" y="42"/>
                    <a:pt x="91" y="44"/>
                  </a:cubicBezTo>
                  <a:cubicBezTo>
                    <a:pt x="96" y="52"/>
                    <a:pt x="98" y="59"/>
                    <a:pt x="97" y="65"/>
                  </a:cubicBezTo>
                  <a:cubicBezTo>
                    <a:pt x="96" y="76"/>
                    <a:pt x="88" y="79"/>
                    <a:pt x="79" y="81"/>
                  </a:cubicBezTo>
                  <a:cubicBezTo>
                    <a:pt x="78" y="82"/>
                    <a:pt x="78" y="82"/>
                    <a:pt x="78" y="82"/>
                  </a:cubicBezTo>
                  <a:cubicBezTo>
                    <a:pt x="73" y="83"/>
                    <a:pt x="68" y="85"/>
                    <a:pt x="63" y="87"/>
                  </a:cubicBezTo>
                  <a:cubicBezTo>
                    <a:pt x="55" y="90"/>
                    <a:pt x="47" y="93"/>
                    <a:pt x="40" y="95"/>
                  </a:cubicBezTo>
                  <a:cubicBezTo>
                    <a:pt x="35" y="96"/>
                    <a:pt x="31" y="97"/>
                    <a:pt x="27" y="97"/>
                  </a:cubicBezTo>
                  <a:cubicBezTo>
                    <a:pt x="26" y="97"/>
                    <a:pt x="24" y="97"/>
                    <a:pt x="23" y="97"/>
                  </a:cubicBezTo>
                  <a:moveTo>
                    <a:pt x="49" y="5"/>
                  </a:moveTo>
                  <a:cubicBezTo>
                    <a:pt x="45" y="7"/>
                    <a:pt x="40" y="9"/>
                    <a:pt x="35" y="9"/>
                  </a:cubicBezTo>
                  <a:cubicBezTo>
                    <a:pt x="35" y="9"/>
                    <a:pt x="35" y="9"/>
                    <a:pt x="35" y="9"/>
                  </a:cubicBezTo>
                  <a:cubicBezTo>
                    <a:pt x="31" y="9"/>
                    <a:pt x="27" y="8"/>
                    <a:pt x="24" y="6"/>
                  </a:cubicBezTo>
                  <a:cubicBezTo>
                    <a:pt x="23" y="6"/>
                    <a:pt x="21" y="5"/>
                    <a:pt x="20" y="5"/>
                  </a:cubicBezTo>
                  <a:cubicBezTo>
                    <a:pt x="16" y="4"/>
                    <a:pt x="10" y="2"/>
                    <a:pt x="5" y="6"/>
                  </a:cubicBezTo>
                  <a:cubicBezTo>
                    <a:pt x="1" y="10"/>
                    <a:pt x="1" y="16"/>
                    <a:pt x="1" y="21"/>
                  </a:cubicBezTo>
                  <a:cubicBezTo>
                    <a:pt x="1" y="31"/>
                    <a:pt x="1" y="42"/>
                    <a:pt x="5" y="52"/>
                  </a:cubicBezTo>
                  <a:cubicBezTo>
                    <a:pt x="6" y="54"/>
                    <a:pt x="7" y="56"/>
                    <a:pt x="8" y="59"/>
                  </a:cubicBezTo>
                  <a:cubicBezTo>
                    <a:pt x="10" y="64"/>
                    <a:pt x="12" y="70"/>
                    <a:pt x="12" y="76"/>
                  </a:cubicBezTo>
                  <a:cubicBezTo>
                    <a:pt x="12" y="77"/>
                    <a:pt x="12" y="78"/>
                    <a:pt x="12" y="80"/>
                  </a:cubicBezTo>
                  <a:cubicBezTo>
                    <a:pt x="12" y="82"/>
                    <a:pt x="11" y="84"/>
                    <a:pt x="12" y="86"/>
                  </a:cubicBezTo>
                  <a:cubicBezTo>
                    <a:pt x="13" y="92"/>
                    <a:pt x="19" y="95"/>
                    <a:pt x="23" y="96"/>
                  </a:cubicBezTo>
                  <a:cubicBezTo>
                    <a:pt x="29" y="97"/>
                    <a:pt x="34" y="95"/>
                    <a:pt x="39" y="94"/>
                  </a:cubicBezTo>
                  <a:cubicBezTo>
                    <a:pt x="47" y="92"/>
                    <a:pt x="55" y="89"/>
                    <a:pt x="63" y="86"/>
                  </a:cubicBezTo>
                  <a:cubicBezTo>
                    <a:pt x="67" y="84"/>
                    <a:pt x="73" y="83"/>
                    <a:pt x="78" y="81"/>
                  </a:cubicBezTo>
                  <a:cubicBezTo>
                    <a:pt x="79" y="80"/>
                    <a:pt x="79" y="80"/>
                    <a:pt x="79" y="80"/>
                  </a:cubicBezTo>
                  <a:cubicBezTo>
                    <a:pt x="88" y="78"/>
                    <a:pt x="95" y="75"/>
                    <a:pt x="96" y="65"/>
                  </a:cubicBezTo>
                  <a:cubicBezTo>
                    <a:pt x="97" y="59"/>
                    <a:pt x="95" y="52"/>
                    <a:pt x="91" y="44"/>
                  </a:cubicBezTo>
                  <a:cubicBezTo>
                    <a:pt x="89" y="42"/>
                    <a:pt x="88" y="40"/>
                    <a:pt x="87" y="38"/>
                  </a:cubicBezTo>
                  <a:cubicBezTo>
                    <a:pt x="84" y="34"/>
                    <a:pt x="82" y="30"/>
                    <a:pt x="80" y="25"/>
                  </a:cubicBezTo>
                  <a:cubicBezTo>
                    <a:pt x="79" y="23"/>
                    <a:pt x="79" y="21"/>
                    <a:pt x="78" y="19"/>
                  </a:cubicBezTo>
                  <a:cubicBezTo>
                    <a:pt x="76" y="13"/>
                    <a:pt x="74" y="6"/>
                    <a:pt x="68" y="3"/>
                  </a:cubicBezTo>
                  <a:cubicBezTo>
                    <a:pt x="66" y="2"/>
                    <a:pt x="64" y="2"/>
                    <a:pt x="62" y="2"/>
                  </a:cubicBezTo>
                  <a:cubicBezTo>
                    <a:pt x="58" y="2"/>
                    <a:pt x="54" y="4"/>
                    <a:pt x="49" y="5"/>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6" name="Freeform 6">
              <a:extLst>
                <a:ext uri="{FF2B5EF4-FFF2-40B4-BE49-F238E27FC236}">
                  <a16:creationId xmlns:a16="http://schemas.microsoft.com/office/drawing/2014/main" id="{4F1D1917-E3F0-481C-A2E5-F665F8B088EF}"/>
                </a:ext>
              </a:extLst>
            </p:cNvPr>
            <p:cNvSpPr>
              <a:spLocks noEditPoints="1"/>
            </p:cNvSpPr>
            <p:nvPr/>
          </p:nvSpPr>
          <p:spPr bwMode="auto">
            <a:xfrm>
              <a:off x="6048" y="2023"/>
              <a:ext cx="166" cy="159"/>
            </a:xfrm>
            <a:custGeom>
              <a:avLst/>
              <a:gdLst>
                <a:gd name="T0" fmla="*/ 46 w 225"/>
                <a:gd name="T1" fmla="*/ 214 h 215"/>
                <a:gd name="T2" fmla="*/ 33 w 225"/>
                <a:gd name="T3" fmla="*/ 209 h 215"/>
                <a:gd name="T4" fmla="*/ 10 w 225"/>
                <a:gd name="T5" fmla="*/ 185 h 215"/>
                <a:gd name="T6" fmla="*/ 2 w 225"/>
                <a:gd name="T7" fmla="*/ 170 h 215"/>
                <a:gd name="T8" fmla="*/ 3 w 225"/>
                <a:gd name="T9" fmla="*/ 145 h 215"/>
                <a:gd name="T10" fmla="*/ 6 w 225"/>
                <a:gd name="T11" fmla="*/ 138 h 215"/>
                <a:gd name="T12" fmla="*/ 10 w 225"/>
                <a:gd name="T13" fmla="*/ 129 h 215"/>
                <a:gd name="T14" fmla="*/ 10 w 225"/>
                <a:gd name="T15" fmla="*/ 102 h 215"/>
                <a:gd name="T16" fmla="*/ 9 w 225"/>
                <a:gd name="T17" fmla="*/ 92 h 215"/>
                <a:gd name="T18" fmla="*/ 9 w 225"/>
                <a:gd name="T19" fmla="*/ 87 h 215"/>
                <a:gd name="T20" fmla="*/ 16 w 225"/>
                <a:gd name="T21" fmla="*/ 55 h 215"/>
                <a:gd name="T22" fmla="*/ 25 w 225"/>
                <a:gd name="T23" fmla="*/ 43 h 215"/>
                <a:gd name="T24" fmla="*/ 42 w 225"/>
                <a:gd name="T25" fmla="*/ 30 h 215"/>
                <a:gd name="T26" fmla="*/ 72 w 225"/>
                <a:gd name="T27" fmla="*/ 24 h 215"/>
                <a:gd name="T28" fmla="*/ 78 w 225"/>
                <a:gd name="T29" fmla="*/ 23 h 215"/>
                <a:gd name="T30" fmla="*/ 101 w 225"/>
                <a:gd name="T31" fmla="*/ 18 h 215"/>
                <a:gd name="T32" fmla="*/ 117 w 225"/>
                <a:gd name="T33" fmla="*/ 11 h 215"/>
                <a:gd name="T34" fmla="*/ 152 w 225"/>
                <a:gd name="T35" fmla="*/ 0 h 215"/>
                <a:gd name="T36" fmla="*/ 153 w 225"/>
                <a:gd name="T37" fmla="*/ 0 h 215"/>
                <a:gd name="T38" fmla="*/ 178 w 225"/>
                <a:gd name="T39" fmla="*/ 12 h 215"/>
                <a:gd name="T40" fmla="*/ 192 w 225"/>
                <a:gd name="T41" fmla="*/ 40 h 215"/>
                <a:gd name="T42" fmla="*/ 194 w 225"/>
                <a:gd name="T43" fmla="*/ 47 h 215"/>
                <a:gd name="T44" fmla="*/ 197 w 225"/>
                <a:gd name="T45" fmla="*/ 52 h 215"/>
                <a:gd name="T46" fmla="*/ 208 w 225"/>
                <a:gd name="T47" fmla="*/ 73 h 215"/>
                <a:gd name="T48" fmla="*/ 215 w 225"/>
                <a:gd name="T49" fmla="*/ 87 h 215"/>
                <a:gd name="T50" fmla="*/ 223 w 225"/>
                <a:gd name="T51" fmla="*/ 124 h 215"/>
                <a:gd name="T52" fmla="*/ 174 w 225"/>
                <a:gd name="T53" fmla="*/ 178 h 215"/>
                <a:gd name="T54" fmla="*/ 135 w 225"/>
                <a:gd name="T55" fmla="*/ 194 h 215"/>
                <a:gd name="T56" fmla="*/ 109 w 225"/>
                <a:gd name="T57" fmla="*/ 201 h 215"/>
                <a:gd name="T58" fmla="*/ 87 w 225"/>
                <a:gd name="T59" fmla="*/ 207 h 215"/>
                <a:gd name="T60" fmla="*/ 54 w 225"/>
                <a:gd name="T61" fmla="*/ 215 h 215"/>
                <a:gd name="T62" fmla="*/ 46 w 225"/>
                <a:gd name="T63" fmla="*/ 214 h 215"/>
                <a:gd name="T64" fmla="*/ 152 w 225"/>
                <a:gd name="T65" fmla="*/ 1 h 215"/>
                <a:gd name="T66" fmla="*/ 118 w 225"/>
                <a:gd name="T67" fmla="*/ 12 h 215"/>
                <a:gd name="T68" fmla="*/ 101 w 225"/>
                <a:gd name="T69" fmla="*/ 19 h 215"/>
                <a:gd name="T70" fmla="*/ 78 w 225"/>
                <a:gd name="T71" fmla="*/ 24 h 215"/>
                <a:gd name="T72" fmla="*/ 72 w 225"/>
                <a:gd name="T73" fmla="*/ 24 h 215"/>
                <a:gd name="T74" fmla="*/ 42 w 225"/>
                <a:gd name="T75" fmla="*/ 31 h 215"/>
                <a:gd name="T76" fmla="*/ 25 w 225"/>
                <a:gd name="T77" fmla="*/ 44 h 215"/>
                <a:gd name="T78" fmla="*/ 17 w 225"/>
                <a:gd name="T79" fmla="*/ 56 h 215"/>
                <a:gd name="T80" fmla="*/ 10 w 225"/>
                <a:gd name="T81" fmla="*/ 87 h 215"/>
                <a:gd name="T82" fmla="*/ 10 w 225"/>
                <a:gd name="T83" fmla="*/ 92 h 215"/>
                <a:gd name="T84" fmla="*/ 11 w 225"/>
                <a:gd name="T85" fmla="*/ 102 h 215"/>
                <a:gd name="T86" fmla="*/ 11 w 225"/>
                <a:gd name="T87" fmla="*/ 129 h 215"/>
                <a:gd name="T88" fmla="*/ 7 w 225"/>
                <a:gd name="T89" fmla="*/ 138 h 215"/>
                <a:gd name="T90" fmla="*/ 4 w 225"/>
                <a:gd name="T91" fmla="*/ 145 h 215"/>
                <a:gd name="T92" fmla="*/ 3 w 225"/>
                <a:gd name="T93" fmla="*/ 169 h 215"/>
                <a:gd name="T94" fmla="*/ 11 w 225"/>
                <a:gd name="T95" fmla="*/ 184 h 215"/>
                <a:gd name="T96" fmla="*/ 34 w 225"/>
                <a:gd name="T97" fmla="*/ 209 h 215"/>
                <a:gd name="T98" fmla="*/ 46 w 225"/>
                <a:gd name="T99" fmla="*/ 213 h 215"/>
                <a:gd name="T100" fmla="*/ 86 w 225"/>
                <a:gd name="T101" fmla="*/ 206 h 215"/>
                <a:gd name="T102" fmla="*/ 108 w 225"/>
                <a:gd name="T103" fmla="*/ 200 h 215"/>
                <a:gd name="T104" fmla="*/ 135 w 225"/>
                <a:gd name="T105" fmla="*/ 193 h 215"/>
                <a:gd name="T106" fmla="*/ 174 w 225"/>
                <a:gd name="T107" fmla="*/ 177 h 215"/>
                <a:gd name="T108" fmla="*/ 222 w 225"/>
                <a:gd name="T109" fmla="*/ 124 h 215"/>
                <a:gd name="T110" fmla="*/ 214 w 225"/>
                <a:gd name="T111" fmla="*/ 87 h 215"/>
                <a:gd name="T112" fmla="*/ 207 w 225"/>
                <a:gd name="T113" fmla="*/ 74 h 215"/>
                <a:gd name="T114" fmla="*/ 196 w 225"/>
                <a:gd name="T115" fmla="*/ 53 h 215"/>
                <a:gd name="T116" fmla="*/ 194 w 225"/>
                <a:gd name="T117" fmla="*/ 47 h 215"/>
                <a:gd name="T118" fmla="*/ 191 w 225"/>
                <a:gd name="T119" fmla="*/ 40 h 215"/>
                <a:gd name="T120" fmla="*/ 177 w 225"/>
                <a:gd name="T121" fmla="*/ 12 h 215"/>
                <a:gd name="T122" fmla="*/ 153 w 225"/>
                <a:gd name="T123" fmla="*/ 1 h 215"/>
                <a:gd name="T124" fmla="*/ 152 w 225"/>
                <a:gd name="T125" fmla="*/ 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215">
                  <a:moveTo>
                    <a:pt x="46" y="214"/>
                  </a:moveTo>
                  <a:cubicBezTo>
                    <a:pt x="41" y="213"/>
                    <a:pt x="37" y="212"/>
                    <a:pt x="33" y="209"/>
                  </a:cubicBezTo>
                  <a:cubicBezTo>
                    <a:pt x="23" y="203"/>
                    <a:pt x="15" y="193"/>
                    <a:pt x="10" y="185"/>
                  </a:cubicBezTo>
                  <a:cubicBezTo>
                    <a:pt x="6" y="179"/>
                    <a:pt x="4" y="174"/>
                    <a:pt x="2" y="170"/>
                  </a:cubicBezTo>
                  <a:cubicBezTo>
                    <a:pt x="0" y="161"/>
                    <a:pt x="0" y="153"/>
                    <a:pt x="3" y="145"/>
                  </a:cubicBezTo>
                  <a:cubicBezTo>
                    <a:pt x="4" y="142"/>
                    <a:pt x="5" y="140"/>
                    <a:pt x="6" y="138"/>
                  </a:cubicBezTo>
                  <a:cubicBezTo>
                    <a:pt x="8" y="135"/>
                    <a:pt x="9" y="132"/>
                    <a:pt x="10" y="129"/>
                  </a:cubicBezTo>
                  <a:cubicBezTo>
                    <a:pt x="13" y="120"/>
                    <a:pt x="12" y="111"/>
                    <a:pt x="10" y="102"/>
                  </a:cubicBezTo>
                  <a:cubicBezTo>
                    <a:pt x="10" y="99"/>
                    <a:pt x="9" y="96"/>
                    <a:pt x="9" y="92"/>
                  </a:cubicBezTo>
                  <a:cubicBezTo>
                    <a:pt x="9" y="91"/>
                    <a:pt x="9" y="89"/>
                    <a:pt x="9" y="87"/>
                  </a:cubicBezTo>
                  <a:cubicBezTo>
                    <a:pt x="9" y="75"/>
                    <a:pt x="11" y="64"/>
                    <a:pt x="16" y="55"/>
                  </a:cubicBezTo>
                  <a:cubicBezTo>
                    <a:pt x="19" y="51"/>
                    <a:pt x="21" y="47"/>
                    <a:pt x="25" y="43"/>
                  </a:cubicBezTo>
                  <a:cubicBezTo>
                    <a:pt x="29" y="38"/>
                    <a:pt x="34" y="33"/>
                    <a:pt x="42" y="30"/>
                  </a:cubicBezTo>
                  <a:cubicBezTo>
                    <a:pt x="51" y="26"/>
                    <a:pt x="63" y="25"/>
                    <a:pt x="72" y="24"/>
                  </a:cubicBezTo>
                  <a:cubicBezTo>
                    <a:pt x="74" y="23"/>
                    <a:pt x="76" y="23"/>
                    <a:pt x="78" y="23"/>
                  </a:cubicBezTo>
                  <a:cubicBezTo>
                    <a:pt x="86" y="22"/>
                    <a:pt x="93" y="21"/>
                    <a:pt x="101" y="18"/>
                  </a:cubicBezTo>
                  <a:cubicBezTo>
                    <a:pt x="106" y="16"/>
                    <a:pt x="112" y="14"/>
                    <a:pt x="117" y="11"/>
                  </a:cubicBezTo>
                  <a:cubicBezTo>
                    <a:pt x="129" y="6"/>
                    <a:pt x="141" y="1"/>
                    <a:pt x="152" y="0"/>
                  </a:cubicBezTo>
                  <a:cubicBezTo>
                    <a:pt x="152" y="0"/>
                    <a:pt x="153" y="0"/>
                    <a:pt x="153" y="0"/>
                  </a:cubicBezTo>
                  <a:cubicBezTo>
                    <a:pt x="162" y="0"/>
                    <a:pt x="170" y="4"/>
                    <a:pt x="178" y="12"/>
                  </a:cubicBezTo>
                  <a:cubicBezTo>
                    <a:pt x="185" y="19"/>
                    <a:pt x="189" y="30"/>
                    <a:pt x="192" y="40"/>
                  </a:cubicBezTo>
                  <a:cubicBezTo>
                    <a:pt x="193" y="42"/>
                    <a:pt x="194" y="45"/>
                    <a:pt x="194" y="47"/>
                  </a:cubicBezTo>
                  <a:cubicBezTo>
                    <a:pt x="195" y="49"/>
                    <a:pt x="196" y="51"/>
                    <a:pt x="197" y="52"/>
                  </a:cubicBezTo>
                  <a:cubicBezTo>
                    <a:pt x="200" y="60"/>
                    <a:pt x="204" y="67"/>
                    <a:pt x="208" y="73"/>
                  </a:cubicBezTo>
                  <a:cubicBezTo>
                    <a:pt x="210" y="78"/>
                    <a:pt x="213" y="82"/>
                    <a:pt x="215" y="87"/>
                  </a:cubicBezTo>
                  <a:cubicBezTo>
                    <a:pt x="219" y="96"/>
                    <a:pt x="225" y="109"/>
                    <a:pt x="223" y="124"/>
                  </a:cubicBezTo>
                  <a:cubicBezTo>
                    <a:pt x="219" y="152"/>
                    <a:pt x="193" y="168"/>
                    <a:pt x="174" y="178"/>
                  </a:cubicBezTo>
                  <a:cubicBezTo>
                    <a:pt x="160" y="185"/>
                    <a:pt x="147" y="190"/>
                    <a:pt x="135" y="194"/>
                  </a:cubicBezTo>
                  <a:cubicBezTo>
                    <a:pt x="126" y="197"/>
                    <a:pt x="117" y="199"/>
                    <a:pt x="109" y="201"/>
                  </a:cubicBezTo>
                  <a:cubicBezTo>
                    <a:pt x="101" y="202"/>
                    <a:pt x="94" y="205"/>
                    <a:pt x="87" y="207"/>
                  </a:cubicBezTo>
                  <a:cubicBezTo>
                    <a:pt x="75" y="211"/>
                    <a:pt x="64" y="215"/>
                    <a:pt x="54" y="215"/>
                  </a:cubicBezTo>
                  <a:cubicBezTo>
                    <a:pt x="51" y="215"/>
                    <a:pt x="48" y="214"/>
                    <a:pt x="46" y="214"/>
                  </a:cubicBezTo>
                  <a:moveTo>
                    <a:pt x="152" y="1"/>
                  </a:moveTo>
                  <a:cubicBezTo>
                    <a:pt x="141" y="2"/>
                    <a:pt x="129" y="7"/>
                    <a:pt x="118" y="12"/>
                  </a:cubicBezTo>
                  <a:cubicBezTo>
                    <a:pt x="112" y="15"/>
                    <a:pt x="106" y="17"/>
                    <a:pt x="101" y="19"/>
                  </a:cubicBezTo>
                  <a:cubicBezTo>
                    <a:pt x="93" y="22"/>
                    <a:pt x="85" y="23"/>
                    <a:pt x="78" y="24"/>
                  </a:cubicBezTo>
                  <a:cubicBezTo>
                    <a:pt x="76" y="24"/>
                    <a:pt x="74" y="24"/>
                    <a:pt x="72" y="24"/>
                  </a:cubicBezTo>
                  <a:cubicBezTo>
                    <a:pt x="63" y="26"/>
                    <a:pt x="52" y="27"/>
                    <a:pt x="42" y="31"/>
                  </a:cubicBezTo>
                  <a:cubicBezTo>
                    <a:pt x="34" y="34"/>
                    <a:pt x="30" y="39"/>
                    <a:pt x="25" y="44"/>
                  </a:cubicBezTo>
                  <a:cubicBezTo>
                    <a:pt x="22" y="48"/>
                    <a:pt x="19" y="52"/>
                    <a:pt x="17" y="56"/>
                  </a:cubicBezTo>
                  <a:cubicBezTo>
                    <a:pt x="12" y="64"/>
                    <a:pt x="10" y="75"/>
                    <a:pt x="10" y="87"/>
                  </a:cubicBezTo>
                  <a:cubicBezTo>
                    <a:pt x="10" y="89"/>
                    <a:pt x="10" y="90"/>
                    <a:pt x="10" y="92"/>
                  </a:cubicBezTo>
                  <a:cubicBezTo>
                    <a:pt x="10" y="96"/>
                    <a:pt x="11" y="99"/>
                    <a:pt x="11" y="102"/>
                  </a:cubicBezTo>
                  <a:cubicBezTo>
                    <a:pt x="12" y="111"/>
                    <a:pt x="14" y="120"/>
                    <a:pt x="11" y="129"/>
                  </a:cubicBezTo>
                  <a:cubicBezTo>
                    <a:pt x="10" y="132"/>
                    <a:pt x="8" y="135"/>
                    <a:pt x="7" y="138"/>
                  </a:cubicBezTo>
                  <a:cubicBezTo>
                    <a:pt x="6" y="140"/>
                    <a:pt x="4" y="143"/>
                    <a:pt x="4" y="145"/>
                  </a:cubicBezTo>
                  <a:cubicBezTo>
                    <a:pt x="1" y="153"/>
                    <a:pt x="0" y="161"/>
                    <a:pt x="3" y="169"/>
                  </a:cubicBezTo>
                  <a:cubicBezTo>
                    <a:pt x="5" y="174"/>
                    <a:pt x="7" y="179"/>
                    <a:pt x="11" y="184"/>
                  </a:cubicBezTo>
                  <a:cubicBezTo>
                    <a:pt x="16" y="193"/>
                    <a:pt x="23" y="203"/>
                    <a:pt x="34" y="209"/>
                  </a:cubicBezTo>
                  <a:cubicBezTo>
                    <a:pt x="38" y="211"/>
                    <a:pt x="42" y="212"/>
                    <a:pt x="46" y="213"/>
                  </a:cubicBezTo>
                  <a:cubicBezTo>
                    <a:pt x="59" y="215"/>
                    <a:pt x="72" y="211"/>
                    <a:pt x="86" y="206"/>
                  </a:cubicBezTo>
                  <a:cubicBezTo>
                    <a:pt x="93" y="204"/>
                    <a:pt x="101" y="202"/>
                    <a:pt x="108" y="200"/>
                  </a:cubicBezTo>
                  <a:cubicBezTo>
                    <a:pt x="117" y="198"/>
                    <a:pt x="126" y="196"/>
                    <a:pt x="135" y="193"/>
                  </a:cubicBezTo>
                  <a:cubicBezTo>
                    <a:pt x="147" y="189"/>
                    <a:pt x="160" y="184"/>
                    <a:pt x="174" y="177"/>
                  </a:cubicBezTo>
                  <a:cubicBezTo>
                    <a:pt x="193" y="167"/>
                    <a:pt x="219" y="151"/>
                    <a:pt x="222" y="124"/>
                  </a:cubicBezTo>
                  <a:cubicBezTo>
                    <a:pt x="225" y="109"/>
                    <a:pt x="219" y="96"/>
                    <a:pt x="214" y="87"/>
                  </a:cubicBezTo>
                  <a:cubicBezTo>
                    <a:pt x="212" y="83"/>
                    <a:pt x="209" y="78"/>
                    <a:pt x="207" y="74"/>
                  </a:cubicBezTo>
                  <a:cubicBezTo>
                    <a:pt x="203" y="67"/>
                    <a:pt x="199" y="60"/>
                    <a:pt x="196" y="53"/>
                  </a:cubicBezTo>
                  <a:cubicBezTo>
                    <a:pt x="195" y="51"/>
                    <a:pt x="194" y="49"/>
                    <a:pt x="194" y="47"/>
                  </a:cubicBezTo>
                  <a:cubicBezTo>
                    <a:pt x="193" y="45"/>
                    <a:pt x="192" y="43"/>
                    <a:pt x="191" y="40"/>
                  </a:cubicBezTo>
                  <a:cubicBezTo>
                    <a:pt x="188" y="30"/>
                    <a:pt x="184" y="20"/>
                    <a:pt x="177" y="12"/>
                  </a:cubicBezTo>
                  <a:cubicBezTo>
                    <a:pt x="170" y="5"/>
                    <a:pt x="162" y="1"/>
                    <a:pt x="153" y="1"/>
                  </a:cubicBezTo>
                  <a:cubicBezTo>
                    <a:pt x="153" y="1"/>
                    <a:pt x="152" y="1"/>
                    <a:pt x="152" y="1"/>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7" name="Freeform 7">
              <a:extLst>
                <a:ext uri="{FF2B5EF4-FFF2-40B4-BE49-F238E27FC236}">
                  <a16:creationId xmlns:a16="http://schemas.microsoft.com/office/drawing/2014/main" id="{CBBA6D43-525F-4F77-BFBE-90B7116CCEEB}"/>
                </a:ext>
              </a:extLst>
            </p:cNvPr>
            <p:cNvSpPr>
              <a:spLocks noEditPoints="1"/>
            </p:cNvSpPr>
            <p:nvPr/>
          </p:nvSpPr>
          <p:spPr bwMode="auto">
            <a:xfrm>
              <a:off x="5976" y="1992"/>
              <a:ext cx="275" cy="252"/>
            </a:xfrm>
            <a:custGeom>
              <a:avLst/>
              <a:gdLst>
                <a:gd name="T0" fmla="*/ 60 w 371"/>
                <a:gd name="T1" fmla="*/ 330 h 340"/>
                <a:gd name="T2" fmla="*/ 6 w 371"/>
                <a:gd name="T3" fmla="*/ 258 h 340"/>
                <a:gd name="T4" fmla="*/ 14 w 371"/>
                <a:gd name="T5" fmla="*/ 200 h 340"/>
                <a:gd name="T6" fmla="*/ 25 w 371"/>
                <a:gd name="T7" fmla="*/ 150 h 340"/>
                <a:gd name="T8" fmla="*/ 25 w 371"/>
                <a:gd name="T9" fmla="*/ 125 h 340"/>
                <a:gd name="T10" fmla="*/ 63 w 371"/>
                <a:gd name="T11" fmla="*/ 68 h 340"/>
                <a:gd name="T12" fmla="*/ 112 w 371"/>
                <a:gd name="T13" fmla="*/ 52 h 340"/>
                <a:gd name="T14" fmla="*/ 180 w 371"/>
                <a:gd name="T15" fmla="*/ 30 h 340"/>
                <a:gd name="T16" fmla="*/ 263 w 371"/>
                <a:gd name="T17" fmla="*/ 0 h 340"/>
                <a:gd name="T18" fmla="*/ 323 w 371"/>
                <a:gd name="T19" fmla="*/ 63 h 340"/>
                <a:gd name="T20" fmla="*/ 330 w 371"/>
                <a:gd name="T21" fmla="*/ 83 h 340"/>
                <a:gd name="T22" fmla="*/ 356 w 371"/>
                <a:gd name="T23" fmla="*/ 133 h 340"/>
                <a:gd name="T24" fmla="*/ 286 w 371"/>
                <a:gd name="T25" fmla="*/ 281 h 340"/>
                <a:gd name="T26" fmla="*/ 198 w 371"/>
                <a:gd name="T27" fmla="*/ 314 h 340"/>
                <a:gd name="T28" fmla="*/ 152 w 371"/>
                <a:gd name="T29" fmla="*/ 327 h 340"/>
                <a:gd name="T30" fmla="*/ 82 w 371"/>
                <a:gd name="T31" fmla="*/ 339 h 340"/>
                <a:gd name="T32" fmla="*/ 183 w 371"/>
                <a:gd name="T33" fmla="*/ 37 h 340"/>
                <a:gd name="T34" fmla="*/ 114 w 371"/>
                <a:gd name="T35" fmla="*/ 58 h 340"/>
                <a:gd name="T36" fmla="*/ 66 w 371"/>
                <a:gd name="T37" fmla="*/ 74 h 340"/>
                <a:gd name="T38" fmla="*/ 32 w 371"/>
                <a:gd name="T39" fmla="*/ 126 h 340"/>
                <a:gd name="T40" fmla="*/ 32 w 371"/>
                <a:gd name="T41" fmla="*/ 150 h 340"/>
                <a:gd name="T42" fmla="*/ 20 w 371"/>
                <a:gd name="T43" fmla="*/ 203 h 340"/>
                <a:gd name="T44" fmla="*/ 12 w 371"/>
                <a:gd name="T45" fmla="*/ 256 h 340"/>
                <a:gd name="T46" fmla="*/ 64 w 371"/>
                <a:gd name="T47" fmla="*/ 324 h 340"/>
                <a:gd name="T48" fmla="*/ 150 w 371"/>
                <a:gd name="T49" fmla="*/ 320 h 340"/>
                <a:gd name="T50" fmla="*/ 197 w 371"/>
                <a:gd name="T51" fmla="*/ 307 h 340"/>
                <a:gd name="T52" fmla="*/ 283 w 371"/>
                <a:gd name="T53" fmla="*/ 275 h 340"/>
                <a:gd name="T54" fmla="*/ 350 w 371"/>
                <a:gd name="T55" fmla="*/ 136 h 340"/>
                <a:gd name="T56" fmla="*/ 324 w 371"/>
                <a:gd name="T57" fmla="*/ 86 h 340"/>
                <a:gd name="T58" fmla="*/ 316 w 371"/>
                <a:gd name="T59" fmla="*/ 65 h 340"/>
                <a:gd name="T60" fmla="*/ 263 w 371"/>
                <a:gd name="T61" fmla="*/ 7 h 340"/>
                <a:gd name="T62" fmla="*/ 199 w 371"/>
                <a:gd name="T63" fmla="*/ 2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340">
                  <a:moveTo>
                    <a:pt x="82" y="339"/>
                  </a:moveTo>
                  <a:cubicBezTo>
                    <a:pt x="75" y="337"/>
                    <a:pt x="67" y="334"/>
                    <a:pt x="60" y="330"/>
                  </a:cubicBezTo>
                  <a:cubicBezTo>
                    <a:pt x="41" y="319"/>
                    <a:pt x="29" y="301"/>
                    <a:pt x="19" y="285"/>
                  </a:cubicBezTo>
                  <a:cubicBezTo>
                    <a:pt x="15" y="278"/>
                    <a:pt x="9" y="269"/>
                    <a:pt x="6" y="258"/>
                  </a:cubicBezTo>
                  <a:cubicBezTo>
                    <a:pt x="0" y="242"/>
                    <a:pt x="1" y="227"/>
                    <a:pt x="7" y="213"/>
                  </a:cubicBezTo>
                  <a:cubicBezTo>
                    <a:pt x="9" y="208"/>
                    <a:pt x="11" y="204"/>
                    <a:pt x="14" y="200"/>
                  </a:cubicBezTo>
                  <a:cubicBezTo>
                    <a:pt x="16" y="195"/>
                    <a:pt x="19" y="190"/>
                    <a:pt x="21" y="185"/>
                  </a:cubicBezTo>
                  <a:cubicBezTo>
                    <a:pt x="25" y="174"/>
                    <a:pt x="25" y="162"/>
                    <a:pt x="25" y="150"/>
                  </a:cubicBezTo>
                  <a:cubicBezTo>
                    <a:pt x="25" y="145"/>
                    <a:pt x="24" y="139"/>
                    <a:pt x="25" y="134"/>
                  </a:cubicBezTo>
                  <a:cubicBezTo>
                    <a:pt x="25" y="131"/>
                    <a:pt x="25" y="128"/>
                    <a:pt x="25" y="125"/>
                  </a:cubicBezTo>
                  <a:cubicBezTo>
                    <a:pt x="28" y="108"/>
                    <a:pt x="35" y="92"/>
                    <a:pt x="45" y="82"/>
                  </a:cubicBezTo>
                  <a:cubicBezTo>
                    <a:pt x="50" y="76"/>
                    <a:pt x="56" y="72"/>
                    <a:pt x="63" y="68"/>
                  </a:cubicBezTo>
                  <a:cubicBezTo>
                    <a:pt x="72" y="63"/>
                    <a:pt x="81" y="59"/>
                    <a:pt x="93" y="56"/>
                  </a:cubicBezTo>
                  <a:cubicBezTo>
                    <a:pt x="99" y="55"/>
                    <a:pt x="106" y="53"/>
                    <a:pt x="112" y="52"/>
                  </a:cubicBezTo>
                  <a:cubicBezTo>
                    <a:pt x="121" y="49"/>
                    <a:pt x="130" y="47"/>
                    <a:pt x="139" y="45"/>
                  </a:cubicBezTo>
                  <a:cubicBezTo>
                    <a:pt x="154" y="40"/>
                    <a:pt x="167" y="36"/>
                    <a:pt x="180" y="30"/>
                  </a:cubicBezTo>
                  <a:cubicBezTo>
                    <a:pt x="185" y="28"/>
                    <a:pt x="191" y="25"/>
                    <a:pt x="196" y="23"/>
                  </a:cubicBezTo>
                  <a:cubicBezTo>
                    <a:pt x="218" y="11"/>
                    <a:pt x="241" y="0"/>
                    <a:pt x="263" y="0"/>
                  </a:cubicBezTo>
                  <a:cubicBezTo>
                    <a:pt x="279" y="1"/>
                    <a:pt x="293" y="8"/>
                    <a:pt x="305" y="24"/>
                  </a:cubicBezTo>
                  <a:cubicBezTo>
                    <a:pt x="313" y="35"/>
                    <a:pt x="318" y="49"/>
                    <a:pt x="323" y="63"/>
                  </a:cubicBezTo>
                  <a:cubicBezTo>
                    <a:pt x="324" y="67"/>
                    <a:pt x="326" y="71"/>
                    <a:pt x="327" y="76"/>
                  </a:cubicBezTo>
                  <a:cubicBezTo>
                    <a:pt x="328" y="78"/>
                    <a:pt x="329" y="81"/>
                    <a:pt x="330" y="83"/>
                  </a:cubicBezTo>
                  <a:cubicBezTo>
                    <a:pt x="334" y="93"/>
                    <a:pt x="340" y="102"/>
                    <a:pt x="345" y="112"/>
                  </a:cubicBezTo>
                  <a:cubicBezTo>
                    <a:pt x="349" y="118"/>
                    <a:pt x="353" y="126"/>
                    <a:pt x="356" y="133"/>
                  </a:cubicBezTo>
                  <a:cubicBezTo>
                    <a:pt x="363" y="146"/>
                    <a:pt x="371" y="166"/>
                    <a:pt x="367" y="189"/>
                  </a:cubicBezTo>
                  <a:cubicBezTo>
                    <a:pt x="362" y="223"/>
                    <a:pt x="335" y="254"/>
                    <a:pt x="286" y="281"/>
                  </a:cubicBezTo>
                  <a:cubicBezTo>
                    <a:pt x="266" y="293"/>
                    <a:pt x="248" y="301"/>
                    <a:pt x="232" y="306"/>
                  </a:cubicBezTo>
                  <a:cubicBezTo>
                    <a:pt x="220" y="309"/>
                    <a:pt x="209" y="312"/>
                    <a:pt x="198" y="314"/>
                  </a:cubicBezTo>
                  <a:cubicBezTo>
                    <a:pt x="193" y="315"/>
                    <a:pt x="193" y="315"/>
                    <a:pt x="193" y="315"/>
                  </a:cubicBezTo>
                  <a:cubicBezTo>
                    <a:pt x="179" y="318"/>
                    <a:pt x="165" y="322"/>
                    <a:pt x="152" y="327"/>
                  </a:cubicBezTo>
                  <a:cubicBezTo>
                    <a:pt x="133" y="334"/>
                    <a:pt x="114" y="340"/>
                    <a:pt x="96" y="340"/>
                  </a:cubicBezTo>
                  <a:cubicBezTo>
                    <a:pt x="91" y="340"/>
                    <a:pt x="87" y="340"/>
                    <a:pt x="82" y="339"/>
                  </a:cubicBezTo>
                  <a:moveTo>
                    <a:pt x="199" y="29"/>
                  </a:moveTo>
                  <a:cubicBezTo>
                    <a:pt x="194" y="31"/>
                    <a:pt x="189" y="34"/>
                    <a:pt x="183" y="37"/>
                  </a:cubicBezTo>
                  <a:cubicBezTo>
                    <a:pt x="170" y="43"/>
                    <a:pt x="157" y="47"/>
                    <a:pt x="141" y="51"/>
                  </a:cubicBezTo>
                  <a:cubicBezTo>
                    <a:pt x="132" y="54"/>
                    <a:pt x="123" y="56"/>
                    <a:pt x="114" y="58"/>
                  </a:cubicBezTo>
                  <a:cubicBezTo>
                    <a:pt x="107" y="60"/>
                    <a:pt x="101" y="61"/>
                    <a:pt x="95" y="63"/>
                  </a:cubicBezTo>
                  <a:cubicBezTo>
                    <a:pt x="84" y="66"/>
                    <a:pt x="75" y="69"/>
                    <a:pt x="66" y="74"/>
                  </a:cubicBezTo>
                  <a:cubicBezTo>
                    <a:pt x="60" y="78"/>
                    <a:pt x="54" y="81"/>
                    <a:pt x="50" y="86"/>
                  </a:cubicBezTo>
                  <a:cubicBezTo>
                    <a:pt x="41" y="96"/>
                    <a:pt x="35" y="110"/>
                    <a:pt x="32" y="126"/>
                  </a:cubicBezTo>
                  <a:cubicBezTo>
                    <a:pt x="32" y="129"/>
                    <a:pt x="32" y="132"/>
                    <a:pt x="32" y="134"/>
                  </a:cubicBezTo>
                  <a:cubicBezTo>
                    <a:pt x="31" y="140"/>
                    <a:pt x="32" y="145"/>
                    <a:pt x="32" y="150"/>
                  </a:cubicBezTo>
                  <a:cubicBezTo>
                    <a:pt x="32" y="162"/>
                    <a:pt x="32" y="175"/>
                    <a:pt x="27" y="188"/>
                  </a:cubicBezTo>
                  <a:cubicBezTo>
                    <a:pt x="25" y="193"/>
                    <a:pt x="22" y="198"/>
                    <a:pt x="20" y="203"/>
                  </a:cubicBezTo>
                  <a:cubicBezTo>
                    <a:pt x="17" y="207"/>
                    <a:pt x="15" y="211"/>
                    <a:pt x="13" y="215"/>
                  </a:cubicBezTo>
                  <a:cubicBezTo>
                    <a:pt x="8" y="228"/>
                    <a:pt x="7" y="242"/>
                    <a:pt x="12" y="256"/>
                  </a:cubicBezTo>
                  <a:cubicBezTo>
                    <a:pt x="16" y="266"/>
                    <a:pt x="21" y="275"/>
                    <a:pt x="25" y="281"/>
                  </a:cubicBezTo>
                  <a:cubicBezTo>
                    <a:pt x="35" y="297"/>
                    <a:pt x="46" y="314"/>
                    <a:pt x="64" y="324"/>
                  </a:cubicBezTo>
                  <a:cubicBezTo>
                    <a:pt x="70" y="328"/>
                    <a:pt x="77" y="331"/>
                    <a:pt x="84" y="332"/>
                  </a:cubicBezTo>
                  <a:cubicBezTo>
                    <a:pt x="105" y="336"/>
                    <a:pt x="127" y="328"/>
                    <a:pt x="150" y="320"/>
                  </a:cubicBezTo>
                  <a:cubicBezTo>
                    <a:pt x="163" y="316"/>
                    <a:pt x="177" y="311"/>
                    <a:pt x="192" y="308"/>
                  </a:cubicBezTo>
                  <a:cubicBezTo>
                    <a:pt x="197" y="307"/>
                    <a:pt x="197" y="307"/>
                    <a:pt x="197" y="307"/>
                  </a:cubicBezTo>
                  <a:cubicBezTo>
                    <a:pt x="208" y="305"/>
                    <a:pt x="219" y="303"/>
                    <a:pt x="230" y="299"/>
                  </a:cubicBezTo>
                  <a:cubicBezTo>
                    <a:pt x="246" y="294"/>
                    <a:pt x="263" y="287"/>
                    <a:pt x="283" y="275"/>
                  </a:cubicBezTo>
                  <a:cubicBezTo>
                    <a:pt x="330" y="249"/>
                    <a:pt x="356" y="220"/>
                    <a:pt x="361" y="188"/>
                  </a:cubicBezTo>
                  <a:cubicBezTo>
                    <a:pt x="363" y="172"/>
                    <a:pt x="360" y="156"/>
                    <a:pt x="350" y="136"/>
                  </a:cubicBezTo>
                  <a:cubicBezTo>
                    <a:pt x="347" y="129"/>
                    <a:pt x="343" y="122"/>
                    <a:pt x="339" y="115"/>
                  </a:cubicBezTo>
                  <a:cubicBezTo>
                    <a:pt x="334" y="106"/>
                    <a:pt x="328" y="96"/>
                    <a:pt x="324" y="86"/>
                  </a:cubicBezTo>
                  <a:cubicBezTo>
                    <a:pt x="323" y="83"/>
                    <a:pt x="322" y="81"/>
                    <a:pt x="321" y="78"/>
                  </a:cubicBezTo>
                  <a:cubicBezTo>
                    <a:pt x="319" y="74"/>
                    <a:pt x="318" y="69"/>
                    <a:pt x="316" y="65"/>
                  </a:cubicBezTo>
                  <a:cubicBezTo>
                    <a:pt x="311" y="51"/>
                    <a:pt x="307" y="38"/>
                    <a:pt x="299" y="28"/>
                  </a:cubicBezTo>
                  <a:cubicBezTo>
                    <a:pt x="289" y="14"/>
                    <a:pt x="277" y="8"/>
                    <a:pt x="263" y="7"/>
                  </a:cubicBezTo>
                  <a:cubicBezTo>
                    <a:pt x="262" y="7"/>
                    <a:pt x="262" y="7"/>
                    <a:pt x="261" y="7"/>
                  </a:cubicBezTo>
                  <a:cubicBezTo>
                    <a:pt x="241" y="7"/>
                    <a:pt x="220" y="18"/>
                    <a:pt x="199" y="29"/>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8" name="Freeform 8">
              <a:extLst>
                <a:ext uri="{FF2B5EF4-FFF2-40B4-BE49-F238E27FC236}">
                  <a16:creationId xmlns:a16="http://schemas.microsoft.com/office/drawing/2014/main" id="{723A933F-9F6E-4024-BB54-1D621A1261DD}"/>
                </a:ext>
              </a:extLst>
            </p:cNvPr>
            <p:cNvSpPr>
              <a:spLocks noEditPoints="1"/>
            </p:cNvSpPr>
            <p:nvPr/>
          </p:nvSpPr>
          <p:spPr bwMode="auto">
            <a:xfrm>
              <a:off x="5910" y="1966"/>
              <a:ext cx="372" cy="339"/>
            </a:xfrm>
            <a:custGeom>
              <a:avLst/>
              <a:gdLst>
                <a:gd name="T0" fmla="*/ 83 w 502"/>
                <a:gd name="T1" fmla="*/ 441 h 458"/>
                <a:gd name="T2" fmla="*/ 8 w 502"/>
                <a:gd name="T3" fmla="*/ 340 h 458"/>
                <a:gd name="T4" fmla="*/ 19 w 502"/>
                <a:gd name="T5" fmla="*/ 260 h 458"/>
                <a:gd name="T6" fmla="*/ 38 w 502"/>
                <a:gd name="T7" fmla="*/ 193 h 458"/>
                <a:gd name="T8" fmla="*/ 41 w 502"/>
                <a:gd name="T9" fmla="*/ 161 h 458"/>
                <a:gd name="T10" fmla="*/ 97 w 502"/>
                <a:gd name="T11" fmla="*/ 93 h 458"/>
                <a:gd name="T12" fmla="*/ 139 w 502"/>
                <a:gd name="T13" fmla="*/ 84 h 458"/>
                <a:gd name="T14" fmla="*/ 256 w 502"/>
                <a:gd name="T15" fmla="*/ 43 h 458"/>
                <a:gd name="T16" fmla="*/ 366 w 502"/>
                <a:gd name="T17" fmla="*/ 1 h 458"/>
                <a:gd name="T18" fmla="*/ 440 w 502"/>
                <a:gd name="T19" fmla="*/ 82 h 458"/>
                <a:gd name="T20" fmla="*/ 451 w 502"/>
                <a:gd name="T21" fmla="*/ 112 h 458"/>
                <a:gd name="T22" fmla="*/ 485 w 502"/>
                <a:gd name="T23" fmla="*/ 177 h 458"/>
                <a:gd name="T24" fmla="*/ 389 w 502"/>
                <a:gd name="T25" fmla="*/ 375 h 458"/>
                <a:gd name="T26" fmla="*/ 280 w 502"/>
                <a:gd name="T27" fmla="*/ 416 h 458"/>
                <a:gd name="T28" fmla="*/ 209 w 502"/>
                <a:gd name="T29" fmla="*/ 436 h 458"/>
                <a:gd name="T30" fmla="*/ 113 w 502"/>
                <a:gd name="T31" fmla="*/ 453 h 458"/>
                <a:gd name="T32" fmla="*/ 256 w 502"/>
                <a:gd name="T33" fmla="*/ 44 h 458"/>
                <a:gd name="T34" fmla="*/ 139 w 502"/>
                <a:gd name="T35" fmla="*/ 85 h 458"/>
                <a:gd name="T36" fmla="*/ 97 w 502"/>
                <a:gd name="T37" fmla="*/ 94 h 458"/>
                <a:gd name="T38" fmla="*/ 42 w 502"/>
                <a:gd name="T39" fmla="*/ 161 h 458"/>
                <a:gd name="T40" fmla="*/ 39 w 502"/>
                <a:gd name="T41" fmla="*/ 193 h 458"/>
                <a:gd name="T42" fmla="*/ 20 w 502"/>
                <a:gd name="T43" fmla="*/ 260 h 458"/>
                <a:gd name="T44" fmla="*/ 9 w 502"/>
                <a:gd name="T45" fmla="*/ 340 h 458"/>
                <a:gd name="T46" fmla="*/ 83 w 502"/>
                <a:gd name="T47" fmla="*/ 441 h 458"/>
                <a:gd name="T48" fmla="*/ 208 w 502"/>
                <a:gd name="T49" fmla="*/ 435 h 458"/>
                <a:gd name="T50" fmla="*/ 280 w 502"/>
                <a:gd name="T51" fmla="*/ 415 h 458"/>
                <a:gd name="T52" fmla="*/ 388 w 502"/>
                <a:gd name="T53" fmla="*/ 374 h 458"/>
                <a:gd name="T54" fmla="*/ 484 w 502"/>
                <a:gd name="T55" fmla="*/ 177 h 458"/>
                <a:gd name="T56" fmla="*/ 451 w 502"/>
                <a:gd name="T57" fmla="*/ 112 h 458"/>
                <a:gd name="T58" fmla="*/ 440 w 502"/>
                <a:gd name="T59" fmla="*/ 82 h 458"/>
                <a:gd name="T60" fmla="*/ 366 w 502"/>
                <a:gd name="T61" fmla="*/ 2 h 458"/>
                <a:gd name="T62" fmla="*/ 269 w 502"/>
                <a:gd name="T63" fmla="*/ 3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2" h="458">
                  <a:moveTo>
                    <a:pt x="113" y="453"/>
                  </a:moveTo>
                  <a:cubicBezTo>
                    <a:pt x="103" y="451"/>
                    <a:pt x="93" y="447"/>
                    <a:pt x="83" y="441"/>
                  </a:cubicBezTo>
                  <a:cubicBezTo>
                    <a:pt x="58" y="426"/>
                    <a:pt x="42" y="402"/>
                    <a:pt x="27" y="378"/>
                  </a:cubicBezTo>
                  <a:cubicBezTo>
                    <a:pt x="20" y="368"/>
                    <a:pt x="13" y="354"/>
                    <a:pt x="8" y="340"/>
                  </a:cubicBezTo>
                  <a:cubicBezTo>
                    <a:pt x="0" y="318"/>
                    <a:pt x="1" y="298"/>
                    <a:pt x="9" y="278"/>
                  </a:cubicBezTo>
                  <a:cubicBezTo>
                    <a:pt x="12" y="272"/>
                    <a:pt x="16" y="266"/>
                    <a:pt x="19" y="260"/>
                  </a:cubicBezTo>
                  <a:cubicBezTo>
                    <a:pt x="23" y="253"/>
                    <a:pt x="28" y="247"/>
                    <a:pt x="30" y="240"/>
                  </a:cubicBezTo>
                  <a:cubicBezTo>
                    <a:pt x="37" y="224"/>
                    <a:pt x="37" y="208"/>
                    <a:pt x="38" y="193"/>
                  </a:cubicBezTo>
                  <a:cubicBezTo>
                    <a:pt x="38" y="186"/>
                    <a:pt x="39" y="179"/>
                    <a:pt x="39" y="172"/>
                  </a:cubicBezTo>
                  <a:cubicBezTo>
                    <a:pt x="40" y="168"/>
                    <a:pt x="40" y="164"/>
                    <a:pt x="41" y="161"/>
                  </a:cubicBezTo>
                  <a:cubicBezTo>
                    <a:pt x="46" y="138"/>
                    <a:pt x="57" y="119"/>
                    <a:pt x="71" y="107"/>
                  </a:cubicBezTo>
                  <a:cubicBezTo>
                    <a:pt x="78" y="101"/>
                    <a:pt x="86" y="97"/>
                    <a:pt x="97" y="93"/>
                  </a:cubicBezTo>
                  <a:cubicBezTo>
                    <a:pt x="108" y="90"/>
                    <a:pt x="118" y="88"/>
                    <a:pt x="132" y="85"/>
                  </a:cubicBezTo>
                  <a:cubicBezTo>
                    <a:pt x="134" y="85"/>
                    <a:pt x="137" y="84"/>
                    <a:pt x="139" y="84"/>
                  </a:cubicBezTo>
                  <a:cubicBezTo>
                    <a:pt x="160" y="80"/>
                    <a:pt x="181" y="74"/>
                    <a:pt x="200" y="67"/>
                  </a:cubicBezTo>
                  <a:cubicBezTo>
                    <a:pt x="222" y="59"/>
                    <a:pt x="240" y="52"/>
                    <a:pt x="256" y="43"/>
                  </a:cubicBezTo>
                  <a:cubicBezTo>
                    <a:pt x="260" y="41"/>
                    <a:pt x="264" y="39"/>
                    <a:pt x="268" y="36"/>
                  </a:cubicBezTo>
                  <a:cubicBezTo>
                    <a:pt x="299" y="19"/>
                    <a:pt x="335" y="0"/>
                    <a:pt x="366" y="1"/>
                  </a:cubicBezTo>
                  <a:cubicBezTo>
                    <a:pt x="388" y="3"/>
                    <a:pt x="406" y="14"/>
                    <a:pt x="420" y="35"/>
                  </a:cubicBezTo>
                  <a:cubicBezTo>
                    <a:pt x="429" y="48"/>
                    <a:pt x="435" y="66"/>
                    <a:pt x="440" y="82"/>
                  </a:cubicBezTo>
                  <a:cubicBezTo>
                    <a:pt x="442" y="89"/>
                    <a:pt x="445" y="95"/>
                    <a:pt x="447" y="102"/>
                  </a:cubicBezTo>
                  <a:cubicBezTo>
                    <a:pt x="448" y="105"/>
                    <a:pt x="450" y="109"/>
                    <a:pt x="451" y="112"/>
                  </a:cubicBezTo>
                  <a:cubicBezTo>
                    <a:pt x="457" y="124"/>
                    <a:pt x="463" y="136"/>
                    <a:pt x="470" y="148"/>
                  </a:cubicBezTo>
                  <a:cubicBezTo>
                    <a:pt x="475" y="157"/>
                    <a:pt x="480" y="167"/>
                    <a:pt x="485" y="177"/>
                  </a:cubicBezTo>
                  <a:cubicBezTo>
                    <a:pt x="498" y="204"/>
                    <a:pt x="502" y="225"/>
                    <a:pt x="498" y="248"/>
                  </a:cubicBezTo>
                  <a:cubicBezTo>
                    <a:pt x="494" y="279"/>
                    <a:pt x="471" y="326"/>
                    <a:pt x="389" y="375"/>
                  </a:cubicBezTo>
                  <a:cubicBezTo>
                    <a:pt x="362" y="391"/>
                    <a:pt x="340" y="401"/>
                    <a:pt x="319" y="407"/>
                  </a:cubicBezTo>
                  <a:cubicBezTo>
                    <a:pt x="306" y="411"/>
                    <a:pt x="293" y="414"/>
                    <a:pt x="280" y="416"/>
                  </a:cubicBezTo>
                  <a:cubicBezTo>
                    <a:pt x="276" y="417"/>
                    <a:pt x="273" y="417"/>
                    <a:pt x="269" y="418"/>
                  </a:cubicBezTo>
                  <a:cubicBezTo>
                    <a:pt x="248" y="422"/>
                    <a:pt x="228" y="429"/>
                    <a:pt x="209" y="436"/>
                  </a:cubicBezTo>
                  <a:cubicBezTo>
                    <a:pt x="182" y="445"/>
                    <a:pt x="156" y="454"/>
                    <a:pt x="131" y="454"/>
                  </a:cubicBezTo>
                  <a:cubicBezTo>
                    <a:pt x="125" y="454"/>
                    <a:pt x="119" y="454"/>
                    <a:pt x="113" y="453"/>
                  </a:cubicBezTo>
                  <a:moveTo>
                    <a:pt x="269" y="37"/>
                  </a:moveTo>
                  <a:cubicBezTo>
                    <a:pt x="264" y="39"/>
                    <a:pt x="260" y="42"/>
                    <a:pt x="256" y="44"/>
                  </a:cubicBezTo>
                  <a:cubicBezTo>
                    <a:pt x="240" y="52"/>
                    <a:pt x="223" y="60"/>
                    <a:pt x="200" y="68"/>
                  </a:cubicBezTo>
                  <a:cubicBezTo>
                    <a:pt x="181" y="75"/>
                    <a:pt x="160" y="80"/>
                    <a:pt x="139" y="85"/>
                  </a:cubicBezTo>
                  <a:cubicBezTo>
                    <a:pt x="137" y="85"/>
                    <a:pt x="134" y="86"/>
                    <a:pt x="132" y="86"/>
                  </a:cubicBezTo>
                  <a:cubicBezTo>
                    <a:pt x="118" y="89"/>
                    <a:pt x="108" y="91"/>
                    <a:pt x="97" y="94"/>
                  </a:cubicBezTo>
                  <a:cubicBezTo>
                    <a:pt x="87" y="97"/>
                    <a:pt x="79" y="102"/>
                    <a:pt x="71" y="108"/>
                  </a:cubicBezTo>
                  <a:cubicBezTo>
                    <a:pt x="57" y="119"/>
                    <a:pt x="47" y="139"/>
                    <a:pt x="42" y="161"/>
                  </a:cubicBezTo>
                  <a:cubicBezTo>
                    <a:pt x="41" y="164"/>
                    <a:pt x="41" y="168"/>
                    <a:pt x="40" y="172"/>
                  </a:cubicBezTo>
                  <a:cubicBezTo>
                    <a:pt x="39" y="179"/>
                    <a:pt x="39" y="186"/>
                    <a:pt x="39" y="193"/>
                  </a:cubicBezTo>
                  <a:cubicBezTo>
                    <a:pt x="38" y="208"/>
                    <a:pt x="37" y="224"/>
                    <a:pt x="31" y="240"/>
                  </a:cubicBezTo>
                  <a:cubicBezTo>
                    <a:pt x="28" y="247"/>
                    <a:pt x="24" y="254"/>
                    <a:pt x="20" y="260"/>
                  </a:cubicBezTo>
                  <a:cubicBezTo>
                    <a:pt x="16" y="266"/>
                    <a:pt x="13" y="272"/>
                    <a:pt x="10" y="279"/>
                  </a:cubicBezTo>
                  <a:cubicBezTo>
                    <a:pt x="1" y="298"/>
                    <a:pt x="1" y="318"/>
                    <a:pt x="9" y="340"/>
                  </a:cubicBezTo>
                  <a:cubicBezTo>
                    <a:pt x="13" y="354"/>
                    <a:pt x="21" y="367"/>
                    <a:pt x="27" y="377"/>
                  </a:cubicBezTo>
                  <a:cubicBezTo>
                    <a:pt x="43" y="402"/>
                    <a:pt x="58" y="425"/>
                    <a:pt x="83" y="441"/>
                  </a:cubicBezTo>
                  <a:cubicBezTo>
                    <a:pt x="93" y="446"/>
                    <a:pt x="103" y="450"/>
                    <a:pt x="113" y="452"/>
                  </a:cubicBezTo>
                  <a:cubicBezTo>
                    <a:pt x="144" y="458"/>
                    <a:pt x="175" y="447"/>
                    <a:pt x="208" y="435"/>
                  </a:cubicBezTo>
                  <a:cubicBezTo>
                    <a:pt x="228" y="428"/>
                    <a:pt x="248" y="421"/>
                    <a:pt x="269" y="417"/>
                  </a:cubicBezTo>
                  <a:cubicBezTo>
                    <a:pt x="273" y="416"/>
                    <a:pt x="276" y="416"/>
                    <a:pt x="280" y="415"/>
                  </a:cubicBezTo>
                  <a:cubicBezTo>
                    <a:pt x="293" y="413"/>
                    <a:pt x="306" y="410"/>
                    <a:pt x="319" y="406"/>
                  </a:cubicBezTo>
                  <a:cubicBezTo>
                    <a:pt x="340" y="400"/>
                    <a:pt x="362" y="390"/>
                    <a:pt x="388" y="374"/>
                  </a:cubicBezTo>
                  <a:cubicBezTo>
                    <a:pt x="470" y="326"/>
                    <a:pt x="493" y="278"/>
                    <a:pt x="498" y="247"/>
                  </a:cubicBezTo>
                  <a:cubicBezTo>
                    <a:pt x="501" y="225"/>
                    <a:pt x="497" y="204"/>
                    <a:pt x="484" y="177"/>
                  </a:cubicBezTo>
                  <a:cubicBezTo>
                    <a:pt x="480" y="167"/>
                    <a:pt x="474" y="158"/>
                    <a:pt x="469" y="148"/>
                  </a:cubicBezTo>
                  <a:cubicBezTo>
                    <a:pt x="463" y="137"/>
                    <a:pt x="456" y="125"/>
                    <a:pt x="451" y="112"/>
                  </a:cubicBezTo>
                  <a:cubicBezTo>
                    <a:pt x="449" y="109"/>
                    <a:pt x="448" y="106"/>
                    <a:pt x="446" y="102"/>
                  </a:cubicBezTo>
                  <a:cubicBezTo>
                    <a:pt x="444" y="96"/>
                    <a:pt x="442" y="89"/>
                    <a:pt x="440" y="82"/>
                  </a:cubicBezTo>
                  <a:cubicBezTo>
                    <a:pt x="434" y="66"/>
                    <a:pt x="428" y="49"/>
                    <a:pt x="419" y="35"/>
                  </a:cubicBezTo>
                  <a:cubicBezTo>
                    <a:pt x="405" y="14"/>
                    <a:pt x="387" y="3"/>
                    <a:pt x="366" y="2"/>
                  </a:cubicBezTo>
                  <a:cubicBezTo>
                    <a:pt x="365" y="2"/>
                    <a:pt x="364" y="2"/>
                    <a:pt x="362" y="2"/>
                  </a:cubicBezTo>
                  <a:cubicBezTo>
                    <a:pt x="332" y="2"/>
                    <a:pt x="298" y="21"/>
                    <a:pt x="269" y="37"/>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9" name="Freeform 9">
              <a:extLst>
                <a:ext uri="{FF2B5EF4-FFF2-40B4-BE49-F238E27FC236}">
                  <a16:creationId xmlns:a16="http://schemas.microsoft.com/office/drawing/2014/main" id="{E6429737-F942-4746-9B5A-43EF1BE13496}"/>
                </a:ext>
              </a:extLst>
            </p:cNvPr>
            <p:cNvSpPr>
              <a:spLocks noEditPoints="1"/>
            </p:cNvSpPr>
            <p:nvPr/>
          </p:nvSpPr>
          <p:spPr bwMode="auto">
            <a:xfrm>
              <a:off x="5842" y="1939"/>
              <a:ext cx="474" cy="427"/>
            </a:xfrm>
            <a:custGeom>
              <a:avLst/>
              <a:gdLst>
                <a:gd name="T0" fmla="*/ 107 w 640"/>
                <a:gd name="T1" fmla="*/ 555 h 577"/>
                <a:gd name="T2" fmla="*/ 10 w 640"/>
                <a:gd name="T3" fmla="*/ 423 h 577"/>
                <a:gd name="T4" fmla="*/ 26 w 640"/>
                <a:gd name="T5" fmla="*/ 319 h 577"/>
                <a:gd name="T6" fmla="*/ 51 w 640"/>
                <a:gd name="T7" fmla="*/ 236 h 577"/>
                <a:gd name="T8" fmla="*/ 57 w 640"/>
                <a:gd name="T9" fmla="*/ 195 h 577"/>
                <a:gd name="T10" fmla="*/ 132 w 640"/>
                <a:gd name="T11" fmla="*/ 116 h 577"/>
                <a:gd name="T12" fmla="*/ 187 w 640"/>
                <a:gd name="T13" fmla="*/ 109 h 577"/>
                <a:gd name="T14" fmla="*/ 333 w 640"/>
                <a:gd name="T15" fmla="*/ 53 h 577"/>
                <a:gd name="T16" fmla="*/ 467 w 640"/>
                <a:gd name="T17" fmla="*/ 0 h 577"/>
                <a:gd name="T18" fmla="*/ 540 w 640"/>
                <a:gd name="T19" fmla="*/ 44 h 577"/>
                <a:gd name="T20" fmla="*/ 573 w 640"/>
                <a:gd name="T21" fmla="*/ 128 h 577"/>
                <a:gd name="T22" fmla="*/ 600 w 640"/>
                <a:gd name="T23" fmla="*/ 183 h 577"/>
                <a:gd name="T24" fmla="*/ 636 w 640"/>
                <a:gd name="T25" fmla="*/ 307 h 577"/>
                <a:gd name="T26" fmla="*/ 410 w 640"/>
                <a:gd name="T27" fmla="*/ 512 h 577"/>
                <a:gd name="T28" fmla="*/ 349 w 640"/>
                <a:gd name="T29" fmla="*/ 524 h 577"/>
                <a:gd name="T30" fmla="*/ 169 w 640"/>
                <a:gd name="T31" fmla="*/ 572 h 577"/>
                <a:gd name="T32" fmla="*/ 341 w 640"/>
                <a:gd name="T33" fmla="*/ 49 h 577"/>
                <a:gd name="T34" fmla="*/ 264 w 640"/>
                <a:gd name="T35" fmla="*/ 88 h 577"/>
                <a:gd name="T36" fmla="*/ 163 w 640"/>
                <a:gd name="T37" fmla="*/ 113 h 577"/>
                <a:gd name="T38" fmla="*/ 98 w 640"/>
                <a:gd name="T39" fmla="*/ 132 h 577"/>
                <a:gd name="T40" fmla="*/ 55 w 640"/>
                <a:gd name="T41" fmla="*/ 209 h 577"/>
                <a:gd name="T42" fmla="*/ 41 w 640"/>
                <a:gd name="T43" fmla="*/ 293 h 577"/>
                <a:gd name="T44" fmla="*/ 13 w 640"/>
                <a:gd name="T45" fmla="*/ 344 h 577"/>
                <a:gd name="T46" fmla="*/ 35 w 640"/>
                <a:gd name="T47" fmla="*/ 472 h 577"/>
                <a:gd name="T48" fmla="*/ 147 w 640"/>
                <a:gd name="T49" fmla="*/ 569 h 577"/>
                <a:gd name="T50" fmla="*/ 349 w 640"/>
                <a:gd name="T51" fmla="*/ 523 h 577"/>
                <a:gd name="T52" fmla="*/ 410 w 640"/>
                <a:gd name="T53" fmla="*/ 511 h 577"/>
                <a:gd name="T54" fmla="*/ 635 w 640"/>
                <a:gd name="T55" fmla="*/ 307 h 577"/>
                <a:gd name="T56" fmla="*/ 600 w 640"/>
                <a:gd name="T57" fmla="*/ 183 h 577"/>
                <a:gd name="T58" fmla="*/ 572 w 640"/>
                <a:gd name="T59" fmla="*/ 128 h 577"/>
                <a:gd name="T60" fmla="*/ 540 w 640"/>
                <a:gd name="T61" fmla="*/ 44 h 577"/>
                <a:gd name="T62" fmla="*/ 467 w 640"/>
                <a:gd name="T6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0" h="577">
                  <a:moveTo>
                    <a:pt x="147" y="570"/>
                  </a:moveTo>
                  <a:cubicBezTo>
                    <a:pt x="133" y="568"/>
                    <a:pt x="120" y="563"/>
                    <a:pt x="107" y="555"/>
                  </a:cubicBezTo>
                  <a:cubicBezTo>
                    <a:pt x="75" y="535"/>
                    <a:pt x="55" y="505"/>
                    <a:pt x="35" y="472"/>
                  </a:cubicBezTo>
                  <a:cubicBezTo>
                    <a:pt x="26" y="458"/>
                    <a:pt x="16" y="441"/>
                    <a:pt x="10" y="423"/>
                  </a:cubicBezTo>
                  <a:cubicBezTo>
                    <a:pt x="0" y="395"/>
                    <a:pt x="1" y="368"/>
                    <a:pt x="12" y="343"/>
                  </a:cubicBezTo>
                  <a:cubicBezTo>
                    <a:pt x="16" y="335"/>
                    <a:pt x="21" y="327"/>
                    <a:pt x="26" y="319"/>
                  </a:cubicBezTo>
                  <a:cubicBezTo>
                    <a:pt x="31" y="310"/>
                    <a:pt x="36" y="302"/>
                    <a:pt x="40" y="293"/>
                  </a:cubicBezTo>
                  <a:cubicBezTo>
                    <a:pt x="48" y="274"/>
                    <a:pt x="50" y="255"/>
                    <a:pt x="51" y="236"/>
                  </a:cubicBezTo>
                  <a:cubicBezTo>
                    <a:pt x="52" y="227"/>
                    <a:pt x="53" y="218"/>
                    <a:pt x="54" y="209"/>
                  </a:cubicBezTo>
                  <a:cubicBezTo>
                    <a:pt x="55" y="205"/>
                    <a:pt x="56" y="200"/>
                    <a:pt x="57" y="195"/>
                  </a:cubicBezTo>
                  <a:cubicBezTo>
                    <a:pt x="64" y="168"/>
                    <a:pt x="79" y="144"/>
                    <a:pt x="97" y="131"/>
                  </a:cubicBezTo>
                  <a:cubicBezTo>
                    <a:pt x="107" y="124"/>
                    <a:pt x="119" y="119"/>
                    <a:pt x="132" y="116"/>
                  </a:cubicBezTo>
                  <a:cubicBezTo>
                    <a:pt x="142" y="114"/>
                    <a:pt x="152" y="113"/>
                    <a:pt x="163" y="112"/>
                  </a:cubicBezTo>
                  <a:cubicBezTo>
                    <a:pt x="171" y="111"/>
                    <a:pt x="178" y="110"/>
                    <a:pt x="187" y="109"/>
                  </a:cubicBezTo>
                  <a:cubicBezTo>
                    <a:pt x="211" y="105"/>
                    <a:pt x="237" y="97"/>
                    <a:pt x="263" y="87"/>
                  </a:cubicBezTo>
                  <a:cubicBezTo>
                    <a:pt x="288" y="77"/>
                    <a:pt x="312" y="66"/>
                    <a:pt x="333" y="53"/>
                  </a:cubicBezTo>
                  <a:cubicBezTo>
                    <a:pt x="336" y="52"/>
                    <a:pt x="338" y="50"/>
                    <a:pt x="341" y="49"/>
                  </a:cubicBezTo>
                  <a:cubicBezTo>
                    <a:pt x="381" y="26"/>
                    <a:pt x="426" y="0"/>
                    <a:pt x="467" y="0"/>
                  </a:cubicBezTo>
                  <a:cubicBezTo>
                    <a:pt x="469" y="0"/>
                    <a:pt x="471" y="0"/>
                    <a:pt x="473" y="0"/>
                  </a:cubicBezTo>
                  <a:cubicBezTo>
                    <a:pt x="500" y="2"/>
                    <a:pt x="523" y="17"/>
                    <a:pt x="540" y="44"/>
                  </a:cubicBezTo>
                  <a:cubicBezTo>
                    <a:pt x="551" y="61"/>
                    <a:pt x="558" y="81"/>
                    <a:pt x="564" y="101"/>
                  </a:cubicBezTo>
                  <a:cubicBezTo>
                    <a:pt x="567" y="109"/>
                    <a:pt x="570" y="119"/>
                    <a:pt x="573" y="128"/>
                  </a:cubicBezTo>
                  <a:cubicBezTo>
                    <a:pt x="575" y="132"/>
                    <a:pt x="576" y="136"/>
                    <a:pt x="578" y="140"/>
                  </a:cubicBezTo>
                  <a:cubicBezTo>
                    <a:pt x="585" y="155"/>
                    <a:pt x="593" y="169"/>
                    <a:pt x="600" y="183"/>
                  </a:cubicBezTo>
                  <a:cubicBezTo>
                    <a:pt x="607" y="195"/>
                    <a:pt x="614" y="207"/>
                    <a:pt x="620" y="220"/>
                  </a:cubicBezTo>
                  <a:cubicBezTo>
                    <a:pt x="635" y="253"/>
                    <a:pt x="640" y="280"/>
                    <a:pt x="636" y="307"/>
                  </a:cubicBezTo>
                  <a:cubicBezTo>
                    <a:pt x="630" y="347"/>
                    <a:pt x="600" y="407"/>
                    <a:pt x="495" y="471"/>
                  </a:cubicBezTo>
                  <a:cubicBezTo>
                    <a:pt x="475" y="484"/>
                    <a:pt x="443" y="502"/>
                    <a:pt x="410" y="512"/>
                  </a:cubicBezTo>
                  <a:cubicBezTo>
                    <a:pt x="395" y="516"/>
                    <a:pt x="380" y="519"/>
                    <a:pt x="364" y="522"/>
                  </a:cubicBezTo>
                  <a:cubicBezTo>
                    <a:pt x="360" y="522"/>
                    <a:pt x="354" y="523"/>
                    <a:pt x="349" y="524"/>
                  </a:cubicBezTo>
                  <a:cubicBezTo>
                    <a:pt x="321" y="529"/>
                    <a:pt x="295" y="539"/>
                    <a:pt x="269" y="548"/>
                  </a:cubicBezTo>
                  <a:cubicBezTo>
                    <a:pt x="235" y="560"/>
                    <a:pt x="202" y="572"/>
                    <a:pt x="169" y="572"/>
                  </a:cubicBezTo>
                  <a:cubicBezTo>
                    <a:pt x="162" y="572"/>
                    <a:pt x="154" y="572"/>
                    <a:pt x="147" y="570"/>
                  </a:cubicBezTo>
                  <a:moveTo>
                    <a:pt x="341" y="49"/>
                  </a:moveTo>
                  <a:cubicBezTo>
                    <a:pt x="339" y="51"/>
                    <a:pt x="336" y="53"/>
                    <a:pt x="333" y="54"/>
                  </a:cubicBezTo>
                  <a:cubicBezTo>
                    <a:pt x="312" y="66"/>
                    <a:pt x="289" y="78"/>
                    <a:pt x="264" y="88"/>
                  </a:cubicBezTo>
                  <a:cubicBezTo>
                    <a:pt x="238" y="98"/>
                    <a:pt x="211" y="106"/>
                    <a:pt x="187" y="109"/>
                  </a:cubicBezTo>
                  <a:cubicBezTo>
                    <a:pt x="179" y="111"/>
                    <a:pt x="171" y="112"/>
                    <a:pt x="163" y="113"/>
                  </a:cubicBezTo>
                  <a:cubicBezTo>
                    <a:pt x="152" y="114"/>
                    <a:pt x="142" y="115"/>
                    <a:pt x="132" y="117"/>
                  </a:cubicBezTo>
                  <a:cubicBezTo>
                    <a:pt x="119" y="120"/>
                    <a:pt x="108" y="125"/>
                    <a:pt x="98" y="132"/>
                  </a:cubicBezTo>
                  <a:cubicBezTo>
                    <a:pt x="79" y="145"/>
                    <a:pt x="65" y="168"/>
                    <a:pt x="58" y="196"/>
                  </a:cubicBezTo>
                  <a:cubicBezTo>
                    <a:pt x="57" y="200"/>
                    <a:pt x="56" y="205"/>
                    <a:pt x="55" y="209"/>
                  </a:cubicBezTo>
                  <a:cubicBezTo>
                    <a:pt x="54" y="218"/>
                    <a:pt x="53" y="227"/>
                    <a:pt x="52" y="236"/>
                  </a:cubicBezTo>
                  <a:cubicBezTo>
                    <a:pt x="50" y="255"/>
                    <a:pt x="49" y="274"/>
                    <a:pt x="41" y="293"/>
                  </a:cubicBezTo>
                  <a:cubicBezTo>
                    <a:pt x="37" y="302"/>
                    <a:pt x="32" y="311"/>
                    <a:pt x="26" y="319"/>
                  </a:cubicBezTo>
                  <a:cubicBezTo>
                    <a:pt x="21" y="327"/>
                    <a:pt x="16" y="335"/>
                    <a:pt x="13" y="344"/>
                  </a:cubicBezTo>
                  <a:cubicBezTo>
                    <a:pt x="1" y="368"/>
                    <a:pt x="1" y="395"/>
                    <a:pt x="11" y="423"/>
                  </a:cubicBezTo>
                  <a:cubicBezTo>
                    <a:pt x="17" y="441"/>
                    <a:pt x="27" y="458"/>
                    <a:pt x="35" y="472"/>
                  </a:cubicBezTo>
                  <a:cubicBezTo>
                    <a:pt x="55" y="504"/>
                    <a:pt x="76" y="535"/>
                    <a:pt x="108" y="554"/>
                  </a:cubicBezTo>
                  <a:cubicBezTo>
                    <a:pt x="120" y="562"/>
                    <a:pt x="133" y="567"/>
                    <a:pt x="147" y="569"/>
                  </a:cubicBezTo>
                  <a:cubicBezTo>
                    <a:pt x="186" y="577"/>
                    <a:pt x="226" y="563"/>
                    <a:pt x="269" y="547"/>
                  </a:cubicBezTo>
                  <a:cubicBezTo>
                    <a:pt x="295" y="538"/>
                    <a:pt x="321" y="529"/>
                    <a:pt x="349" y="523"/>
                  </a:cubicBezTo>
                  <a:cubicBezTo>
                    <a:pt x="354" y="522"/>
                    <a:pt x="359" y="522"/>
                    <a:pt x="364" y="521"/>
                  </a:cubicBezTo>
                  <a:cubicBezTo>
                    <a:pt x="379" y="518"/>
                    <a:pt x="395" y="515"/>
                    <a:pt x="410" y="511"/>
                  </a:cubicBezTo>
                  <a:cubicBezTo>
                    <a:pt x="443" y="501"/>
                    <a:pt x="474" y="483"/>
                    <a:pt x="495" y="471"/>
                  </a:cubicBezTo>
                  <a:cubicBezTo>
                    <a:pt x="600" y="407"/>
                    <a:pt x="629" y="346"/>
                    <a:pt x="635" y="307"/>
                  </a:cubicBezTo>
                  <a:cubicBezTo>
                    <a:pt x="639" y="280"/>
                    <a:pt x="634" y="253"/>
                    <a:pt x="619" y="220"/>
                  </a:cubicBezTo>
                  <a:cubicBezTo>
                    <a:pt x="613" y="208"/>
                    <a:pt x="606" y="195"/>
                    <a:pt x="600" y="183"/>
                  </a:cubicBezTo>
                  <a:cubicBezTo>
                    <a:pt x="592" y="169"/>
                    <a:pt x="584" y="155"/>
                    <a:pt x="578" y="140"/>
                  </a:cubicBezTo>
                  <a:cubicBezTo>
                    <a:pt x="576" y="136"/>
                    <a:pt x="574" y="132"/>
                    <a:pt x="572" y="128"/>
                  </a:cubicBezTo>
                  <a:cubicBezTo>
                    <a:pt x="569" y="119"/>
                    <a:pt x="566" y="110"/>
                    <a:pt x="563" y="101"/>
                  </a:cubicBezTo>
                  <a:cubicBezTo>
                    <a:pt x="557" y="81"/>
                    <a:pt x="550" y="61"/>
                    <a:pt x="540" y="44"/>
                  </a:cubicBezTo>
                  <a:cubicBezTo>
                    <a:pt x="522" y="17"/>
                    <a:pt x="500" y="3"/>
                    <a:pt x="473" y="1"/>
                  </a:cubicBezTo>
                  <a:cubicBezTo>
                    <a:pt x="471" y="1"/>
                    <a:pt x="469" y="0"/>
                    <a:pt x="467" y="0"/>
                  </a:cubicBezTo>
                  <a:cubicBezTo>
                    <a:pt x="426" y="0"/>
                    <a:pt x="381" y="26"/>
                    <a:pt x="341" y="49"/>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0" name="Freeform 10">
              <a:extLst>
                <a:ext uri="{FF2B5EF4-FFF2-40B4-BE49-F238E27FC236}">
                  <a16:creationId xmlns:a16="http://schemas.microsoft.com/office/drawing/2014/main" id="{FA9D58B3-EE80-408F-8753-BDAE36351D27}"/>
                </a:ext>
              </a:extLst>
            </p:cNvPr>
            <p:cNvSpPr>
              <a:spLocks noEditPoints="1"/>
            </p:cNvSpPr>
            <p:nvPr/>
          </p:nvSpPr>
          <p:spPr bwMode="auto">
            <a:xfrm>
              <a:off x="5774" y="1908"/>
              <a:ext cx="576" cy="519"/>
            </a:xfrm>
            <a:custGeom>
              <a:avLst/>
              <a:gdLst>
                <a:gd name="T0" fmla="*/ 132 w 778"/>
                <a:gd name="T1" fmla="*/ 675 h 702"/>
                <a:gd name="T2" fmla="*/ 12 w 778"/>
                <a:gd name="T3" fmla="*/ 513 h 702"/>
                <a:gd name="T4" fmla="*/ 32 w 778"/>
                <a:gd name="T5" fmla="*/ 384 h 702"/>
                <a:gd name="T6" fmla="*/ 65 w 778"/>
                <a:gd name="T7" fmla="*/ 286 h 702"/>
                <a:gd name="T8" fmla="*/ 73 w 778"/>
                <a:gd name="T9" fmla="*/ 237 h 702"/>
                <a:gd name="T10" fmla="*/ 168 w 778"/>
                <a:gd name="T11" fmla="*/ 145 h 702"/>
                <a:gd name="T12" fmla="*/ 235 w 778"/>
                <a:gd name="T13" fmla="*/ 139 h 702"/>
                <a:gd name="T14" fmla="*/ 410 w 778"/>
                <a:gd name="T15" fmla="*/ 70 h 702"/>
                <a:gd name="T16" fmla="*/ 580 w 778"/>
                <a:gd name="T17" fmla="*/ 4 h 702"/>
                <a:gd name="T18" fmla="*/ 688 w 778"/>
                <a:gd name="T19" fmla="*/ 125 h 702"/>
                <a:gd name="T20" fmla="*/ 705 w 778"/>
                <a:gd name="T21" fmla="*/ 174 h 702"/>
                <a:gd name="T22" fmla="*/ 754 w 778"/>
                <a:gd name="T23" fmla="*/ 269 h 702"/>
                <a:gd name="T24" fmla="*/ 713 w 778"/>
                <a:gd name="T25" fmla="*/ 485 h 702"/>
                <a:gd name="T26" fmla="*/ 502 w 778"/>
                <a:gd name="T27" fmla="*/ 622 h 702"/>
                <a:gd name="T28" fmla="*/ 429 w 778"/>
                <a:gd name="T29" fmla="*/ 637 h 702"/>
                <a:gd name="T30" fmla="*/ 207 w 778"/>
                <a:gd name="T31" fmla="*/ 696 h 702"/>
                <a:gd name="T32" fmla="*/ 414 w 778"/>
                <a:gd name="T33" fmla="*/ 69 h 702"/>
                <a:gd name="T34" fmla="*/ 327 w 778"/>
                <a:gd name="T35" fmla="*/ 114 h 702"/>
                <a:gd name="T36" fmla="*/ 201 w 778"/>
                <a:gd name="T37" fmla="*/ 143 h 702"/>
                <a:gd name="T38" fmla="*/ 124 w 778"/>
                <a:gd name="T39" fmla="*/ 162 h 702"/>
                <a:gd name="T40" fmla="*/ 70 w 778"/>
                <a:gd name="T41" fmla="*/ 253 h 702"/>
                <a:gd name="T42" fmla="*/ 50 w 778"/>
                <a:gd name="T43" fmla="*/ 353 h 702"/>
                <a:gd name="T44" fmla="*/ 15 w 778"/>
                <a:gd name="T45" fmla="*/ 414 h 702"/>
                <a:gd name="T46" fmla="*/ 43 w 778"/>
                <a:gd name="T47" fmla="*/ 572 h 702"/>
                <a:gd name="T48" fmla="*/ 180 w 778"/>
                <a:gd name="T49" fmla="*/ 693 h 702"/>
                <a:gd name="T50" fmla="*/ 429 w 778"/>
                <a:gd name="T51" fmla="*/ 636 h 702"/>
                <a:gd name="T52" fmla="*/ 502 w 778"/>
                <a:gd name="T53" fmla="*/ 622 h 702"/>
                <a:gd name="T54" fmla="*/ 713 w 778"/>
                <a:gd name="T55" fmla="*/ 484 h 702"/>
                <a:gd name="T56" fmla="*/ 754 w 778"/>
                <a:gd name="T57" fmla="*/ 269 h 702"/>
                <a:gd name="T58" fmla="*/ 705 w 778"/>
                <a:gd name="T59" fmla="*/ 174 h 702"/>
                <a:gd name="T60" fmla="*/ 687 w 778"/>
                <a:gd name="T61" fmla="*/ 125 h 702"/>
                <a:gd name="T62" fmla="*/ 580 w 778"/>
                <a:gd name="T63" fmla="*/ 5 h 702"/>
                <a:gd name="T64" fmla="*/ 414 w 778"/>
                <a:gd name="T65" fmla="*/ 69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8" h="702">
                  <a:moveTo>
                    <a:pt x="180" y="694"/>
                  </a:moveTo>
                  <a:cubicBezTo>
                    <a:pt x="163" y="691"/>
                    <a:pt x="147" y="684"/>
                    <a:pt x="132" y="675"/>
                  </a:cubicBezTo>
                  <a:cubicBezTo>
                    <a:pt x="93" y="651"/>
                    <a:pt x="68" y="614"/>
                    <a:pt x="43" y="573"/>
                  </a:cubicBezTo>
                  <a:cubicBezTo>
                    <a:pt x="32" y="555"/>
                    <a:pt x="20" y="535"/>
                    <a:pt x="12" y="513"/>
                  </a:cubicBezTo>
                  <a:cubicBezTo>
                    <a:pt x="0" y="477"/>
                    <a:pt x="1" y="445"/>
                    <a:pt x="15" y="414"/>
                  </a:cubicBezTo>
                  <a:cubicBezTo>
                    <a:pt x="19" y="404"/>
                    <a:pt x="26" y="394"/>
                    <a:pt x="32" y="384"/>
                  </a:cubicBezTo>
                  <a:cubicBezTo>
                    <a:pt x="38" y="374"/>
                    <a:pt x="45" y="363"/>
                    <a:pt x="50" y="352"/>
                  </a:cubicBezTo>
                  <a:cubicBezTo>
                    <a:pt x="59" y="330"/>
                    <a:pt x="62" y="308"/>
                    <a:pt x="65" y="286"/>
                  </a:cubicBezTo>
                  <a:cubicBezTo>
                    <a:pt x="66" y="275"/>
                    <a:pt x="67" y="264"/>
                    <a:pt x="69" y="253"/>
                  </a:cubicBezTo>
                  <a:cubicBezTo>
                    <a:pt x="70" y="247"/>
                    <a:pt x="71" y="242"/>
                    <a:pt x="73" y="237"/>
                  </a:cubicBezTo>
                  <a:cubicBezTo>
                    <a:pt x="79" y="217"/>
                    <a:pt x="93" y="182"/>
                    <a:pt x="124" y="161"/>
                  </a:cubicBezTo>
                  <a:cubicBezTo>
                    <a:pt x="137" y="153"/>
                    <a:pt x="151" y="148"/>
                    <a:pt x="168" y="145"/>
                  </a:cubicBezTo>
                  <a:cubicBezTo>
                    <a:pt x="178" y="144"/>
                    <a:pt x="189" y="143"/>
                    <a:pt x="201" y="142"/>
                  </a:cubicBezTo>
                  <a:cubicBezTo>
                    <a:pt x="212" y="142"/>
                    <a:pt x="223" y="141"/>
                    <a:pt x="235" y="139"/>
                  </a:cubicBezTo>
                  <a:cubicBezTo>
                    <a:pt x="264" y="136"/>
                    <a:pt x="294" y="127"/>
                    <a:pt x="327" y="113"/>
                  </a:cubicBezTo>
                  <a:cubicBezTo>
                    <a:pt x="355" y="101"/>
                    <a:pt x="383" y="86"/>
                    <a:pt x="410" y="70"/>
                  </a:cubicBezTo>
                  <a:cubicBezTo>
                    <a:pt x="413" y="68"/>
                    <a:pt x="413" y="68"/>
                    <a:pt x="413" y="68"/>
                  </a:cubicBezTo>
                  <a:cubicBezTo>
                    <a:pt x="466" y="36"/>
                    <a:pt x="526" y="0"/>
                    <a:pt x="580" y="4"/>
                  </a:cubicBezTo>
                  <a:cubicBezTo>
                    <a:pt x="613" y="7"/>
                    <a:pt x="641" y="26"/>
                    <a:pt x="661" y="59"/>
                  </a:cubicBezTo>
                  <a:cubicBezTo>
                    <a:pt x="673" y="79"/>
                    <a:pt x="680" y="102"/>
                    <a:pt x="688" y="125"/>
                  </a:cubicBezTo>
                  <a:cubicBezTo>
                    <a:pt x="691" y="136"/>
                    <a:pt x="695" y="148"/>
                    <a:pt x="699" y="159"/>
                  </a:cubicBezTo>
                  <a:cubicBezTo>
                    <a:pt x="701" y="164"/>
                    <a:pt x="703" y="169"/>
                    <a:pt x="705" y="174"/>
                  </a:cubicBezTo>
                  <a:cubicBezTo>
                    <a:pt x="713" y="191"/>
                    <a:pt x="722" y="208"/>
                    <a:pt x="731" y="224"/>
                  </a:cubicBezTo>
                  <a:cubicBezTo>
                    <a:pt x="739" y="239"/>
                    <a:pt x="747" y="254"/>
                    <a:pt x="754" y="269"/>
                  </a:cubicBezTo>
                  <a:cubicBezTo>
                    <a:pt x="772" y="308"/>
                    <a:pt x="778" y="340"/>
                    <a:pt x="773" y="373"/>
                  </a:cubicBezTo>
                  <a:cubicBezTo>
                    <a:pt x="767" y="410"/>
                    <a:pt x="747" y="448"/>
                    <a:pt x="713" y="485"/>
                  </a:cubicBezTo>
                  <a:cubicBezTo>
                    <a:pt x="685" y="516"/>
                    <a:pt x="648" y="546"/>
                    <a:pt x="602" y="574"/>
                  </a:cubicBezTo>
                  <a:cubicBezTo>
                    <a:pt x="576" y="591"/>
                    <a:pt x="540" y="611"/>
                    <a:pt x="502" y="622"/>
                  </a:cubicBezTo>
                  <a:cubicBezTo>
                    <a:pt x="484" y="627"/>
                    <a:pt x="466" y="630"/>
                    <a:pt x="449" y="633"/>
                  </a:cubicBezTo>
                  <a:cubicBezTo>
                    <a:pt x="443" y="634"/>
                    <a:pt x="436" y="635"/>
                    <a:pt x="429" y="637"/>
                  </a:cubicBezTo>
                  <a:cubicBezTo>
                    <a:pt x="395" y="643"/>
                    <a:pt x="362" y="655"/>
                    <a:pt x="330" y="666"/>
                  </a:cubicBezTo>
                  <a:cubicBezTo>
                    <a:pt x="287" y="682"/>
                    <a:pt x="247" y="696"/>
                    <a:pt x="207" y="696"/>
                  </a:cubicBezTo>
                  <a:cubicBezTo>
                    <a:pt x="198" y="696"/>
                    <a:pt x="189" y="695"/>
                    <a:pt x="180" y="694"/>
                  </a:cubicBezTo>
                  <a:moveTo>
                    <a:pt x="414" y="69"/>
                  </a:moveTo>
                  <a:cubicBezTo>
                    <a:pt x="411" y="71"/>
                    <a:pt x="411" y="71"/>
                    <a:pt x="411" y="71"/>
                  </a:cubicBezTo>
                  <a:cubicBezTo>
                    <a:pt x="383" y="87"/>
                    <a:pt x="355" y="102"/>
                    <a:pt x="327" y="114"/>
                  </a:cubicBezTo>
                  <a:cubicBezTo>
                    <a:pt x="295" y="127"/>
                    <a:pt x="264" y="136"/>
                    <a:pt x="235" y="140"/>
                  </a:cubicBezTo>
                  <a:cubicBezTo>
                    <a:pt x="223" y="142"/>
                    <a:pt x="212" y="143"/>
                    <a:pt x="201" y="143"/>
                  </a:cubicBezTo>
                  <a:cubicBezTo>
                    <a:pt x="189" y="144"/>
                    <a:pt x="179" y="145"/>
                    <a:pt x="168" y="146"/>
                  </a:cubicBezTo>
                  <a:cubicBezTo>
                    <a:pt x="151" y="149"/>
                    <a:pt x="137" y="154"/>
                    <a:pt x="124" y="162"/>
                  </a:cubicBezTo>
                  <a:cubicBezTo>
                    <a:pt x="93" y="182"/>
                    <a:pt x="79" y="217"/>
                    <a:pt x="74" y="237"/>
                  </a:cubicBezTo>
                  <a:cubicBezTo>
                    <a:pt x="72" y="242"/>
                    <a:pt x="71" y="248"/>
                    <a:pt x="70" y="253"/>
                  </a:cubicBezTo>
                  <a:cubicBezTo>
                    <a:pt x="68" y="264"/>
                    <a:pt x="67" y="275"/>
                    <a:pt x="65" y="286"/>
                  </a:cubicBezTo>
                  <a:cubicBezTo>
                    <a:pt x="63" y="308"/>
                    <a:pt x="60" y="331"/>
                    <a:pt x="50" y="353"/>
                  </a:cubicBezTo>
                  <a:cubicBezTo>
                    <a:pt x="46" y="363"/>
                    <a:pt x="39" y="374"/>
                    <a:pt x="33" y="384"/>
                  </a:cubicBezTo>
                  <a:cubicBezTo>
                    <a:pt x="27" y="394"/>
                    <a:pt x="20" y="404"/>
                    <a:pt x="15" y="414"/>
                  </a:cubicBezTo>
                  <a:cubicBezTo>
                    <a:pt x="2" y="445"/>
                    <a:pt x="1" y="477"/>
                    <a:pt x="13" y="512"/>
                  </a:cubicBezTo>
                  <a:cubicBezTo>
                    <a:pt x="21" y="534"/>
                    <a:pt x="33" y="555"/>
                    <a:pt x="43" y="572"/>
                  </a:cubicBezTo>
                  <a:cubicBezTo>
                    <a:pt x="69" y="614"/>
                    <a:pt x="93" y="650"/>
                    <a:pt x="132" y="674"/>
                  </a:cubicBezTo>
                  <a:cubicBezTo>
                    <a:pt x="148" y="684"/>
                    <a:pt x="163" y="690"/>
                    <a:pt x="180" y="693"/>
                  </a:cubicBezTo>
                  <a:cubicBezTo>
                    <a:pt x="229" y="702"/>
                    <a:pt x="278" y="684"/>
                    <a:pt x="329" y="666"/>
                  </a:cubicBezTo>
                  <a:cubicBezTo>
                    <a:pt x="361" y="654"/>
                    <a:pt x="394" y="642"/>
                    <a:pt x="429" y="636"/>
                  </a:cubicBezTo>
                  <a:cubicBezTo>
                    <a:pt x="436" y="635"/>
                    <a:pt x="442" y="634"/>
                    <a:pt x="449" y="633"/>
                  </a:cubicBezTo>
                  <a:cubicBezTo>
                    <a:pt x="466" y="630"/>
                    <a:pt x="484" y="627"/>
                    <a:pt x="502" y="622"/>
                  </a:cubicBezTo>
                  <a:cubicBezTo>
                    <a:pt x="540" y="610"/>
                    <a:pt x="575" y="590"/>
                    <a:pt x="602" y="573"/>
                  </a:cubicBezTo>
                  <a:cubicBezTo>
                    <a:pt x="647" y="545"/>
                    <a:pt x="684" y="515"/>
                    <a:pt x="713" y="484"/>
                  </a:cubicBezTo>
                  <a:cubicBezTo>
                    <a:pt x="746" y="447"/>
                    <a:pt x="766" y="410"/>
                    <a:pt x="772" y="373"/>
                  </a:cubicBezTo>
                  <a:cubicBezTo>
                    <a:pt x="777" y="340"/>
                    <a:pt x="771" y="308"/>
                    <a:pt x="754" y="269"/>
                  </a:cubicBezTo>
                  <a:cubicBezTo>
                    <a:pt x="747" y="254"/>
                    <a:pt x="738" y="239"/>
                    <a:pt x="730" y="224"/>
                  </a:cubicBezTo>
                  <a:cubicBezTo>
                    <a:pt x="721" y="208"/>
                    <a:pt x="712" y="191"/>
                    <a:pt x="705" y="174"/>
                  </a:cubicBezTo>
                  <a:cubicBezTo>
                    <a:pt x="702" y="169"/>
                    <a:pt x="700" y="164"/>
                    <a:pt x="698" y="159"/>
                  </a:cubicBezTo>
                  <a:cubicBezTo>
                    <a:pt x="694" y="148"/>
                    <a:pt x="690" y="137"/>
                    <a:pt x="687" y="125"/>
                  </a:cubicBezTo>
                  <a:cubicBezTo>
                    <a:pt x="680" y="103"/>
                    <a:pt x="672" y="79"/>
                    <a:pt x="660" y="60"/>
                  </a:cubicBezTo>
                  <a:cubicBezTo>
                    <a:pt x="640" y="26"/>
                    <a:pt x="613" y="8"/>
                    <a:pt x="580" y="5"/>
                  </a:cubicBezTo>
                  <a:cubicBezTo>
                    <a:pt x="577" y="5"/>
                    <a:pt x="574" y="5"/>
                    <a:pt x="571" y="5"/>
                  </a:cubicBezTo>
                  <a:cubicBezTo>
                    <a:pt x="520" y="5"/>
                    <a:pt x="463" y="39"/>
                    <a:pt x="414" y="69"/>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1" name="Freeform 11">
              <a:extLst>
                <a:ext uri="{FF2B5EF4-FFF2-40B4-BE49-F238E27FC236}">
                  <a16:creationId xmlns:a16="http://schemas.microsoft.com/office/drawing/2014/main" id="{BB9A3857-2B1C-45EE-ACDD-04206B37008F}"/>
                </a:ext>
              </a:extLst>
            </p:cNvPr>
            <p:cNvSpPr>
              <a:spLocks noEditPoints="1"/>
            </p:cNvSpPr>
            <p:nvPr/>
          </p:nvSpPr>
          <p:spPr bwMode="auto">
            <a:xfrm>
              <a:off x="5706" y="1879"/>
              <a:ext cx="678" cy="610"/>
            </a:xfrm>
            <a:custGeom>
              <a:avLst/>
              <a:gdLst>
                <a:gd name="T0" fmla="*/ 156 w 916"/>
                <a:gd name="T1" fmla="*/ 792 h 824"/>
                <a:gd name="T2" fmla="*/ 15 w 916"/>
                <a:gd name="T3" fmla="*/ 599 h 824"/>
                <a:gd name="T4" fmla="*/ 38 w 916"/>
                <a:gd name="T5" fmla="*/ 446 h 824"/>
                <a:gd name="T6" fmla="*/ 78 w 916"/>
                <a:gd name="T7" fmla="*/ 332 h 824"/>
                <a:gd name="T8" fmla="*/ 89 w 916"/>
                <a:gd name="T9" fmla="*/ 275 h 824"/>
                <a:gd name="T10" fmla="*/ 203 w 916"/>
                <a:gd name="T11" fmla="*/ 172 h 824"/>
                <a:gd name="T12" fmla="*/ 284 w 916"/>
                <a:gd name="T13" fmla="*/ 167 h 824"/>
                <a:gd name="T14" fmla="*/ 487 w 916"/>
                <a:gd name="T15" fmla="*/ 83 h 824"/>
                <a:gd name="T16" fmla="*/ 781 w 916"/>
                <a:gd name="T17" fmla="*/ 72 h 824"/>
                <a:gd name="T18" fmla="*/ 825 w 916"/>
                <a:gd name="T19" fmla="*/ 188 h 824"/>
                <a:gd name="T20" fmla="*/ 862 w 916"/>
                <a:gd name="T21" fmla="*/ 262 h 824"/>
                <a:gd name="T22" fmla="*/ 910 w 916"/>
                <a:gd name="T23" fmla="*/ 435 h 824"/>
                <a:gd name="T24" fmla="*/ 709 w 916"/>
                <a:gd name="T25" fmla="*/ 673 h 824"/>
                <a:gd name="T26" fmla="*/ 533 w 916"/>
                <a:gd name="T27" fmla="*/ 742 h 824"/>
                <a:gd name="T28" fmla="*/ 390 w 916"/>
                <a:gd name="T29" fmla="*/ 782 h 824"/>
                <a:gd name="T30" fmla="*/ 214 w 916"/>
                <a:gd name="T31" fmla="*/ 814 h 824"/>
                <a:gd name="T32" fmla="*/ 391 w 916"/>
                <a:gd name="T33" fmla="*/ 136 h 824"/>
                <a:gd name="T34" fmla="*/ 240 w 916"/>
                <a:gd name="T35" fmla="*/ 170 h 824"/>
                <a:gd name="T36" fmla="*/ 151 w 916"/>
                <a:gd name="T37" fmla="*/ 189 h 824"/>
                <a:gd name="T38" fmla="*/ 85 w 916"/>
                <a:gd name="T39" fmla="*/ 293 h 824"/>
                <a:gd name="T40" fmla="*/ 60 w 916"/>
                <a:gd name="T41" fmla="*/ 409 h 824"/>
                <a:gd name="T42" fmla="*/ 18 w 916"/>
                <a:gd name="T43" fmla="*/ 482 h 824"/>
                <a:gd name="T44" fmla="*/ 51 w 916"/>
                <a:gd name="T45" fmla="*/ 670 h 824"/>
                <a:gd name="T46" fmla="*/ 214 w 916"/>
                <a:gd name="T47" fmla="*/ 814 h 824"/>
                <a:gd name="T48" fmla="*/ 509 w 916"/>
                <a:gd name="T49" fmla="*/ 745 h 824"/>
                <a:gd name="T50" fmla="*/ 593 w 916"/>
                <a:gd name="T51" fmla="*/ 729 h 824"/>
                <a:gd name="T52" fmla="*/ 839 w 916"/>
                <a:gd name="T53" fmla="*/ 567 h 824"/>
                <a:gd name="T54" fmla="*/ 888 w 916"/>
                <a:gd name="T55" fmla="*/ 316 h 824"/>
                <a:gd name="T56" fmla="*/ 832 w 916"/>
                <a:gd name="T57" fmla="*/ 205 h 824"/>
                <a:gd name="T58" fmla="*/ 810 w 916"/>
                <a:gd name="T59" fmla="*/ 147 h 824"/>
                <a:gd name="T60" fmla="*/ 687 w 916"/>
                <a:gd name="T61" fmla="*/ 7 h 824"/>
                <a:gd name="T62" fmla="*/ 488 w 916"/>
                <a:gd name="T63" fmla="*/ 84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6" h="824">
                  <a:moveTo>
                    <a:pt x="214" y="814"/>
                  </a:moveTo>
                  <a:cubicBezTo>
                    <a:pt x="193" y="811"/>
                    <a:pt x="175" y="803"/>
                    <a:pt x="156" y="792"/>
                  </a:cubicBezTo>
                  <a:cubicBezTo>
                    <a:pt x="110" y="764"/>
                    <a:pt x="81" y="720"/>
                    <a:pt x="51" y="670"/>
                  </a:cubicBezTo>
                  <a:cubicBezTo>
                    <a:pt x="38" y="650"/>
                    <a:pt x="24" y="625"/>
                    <a:pt x="15" y="599"/>
                  </a:cubicBezTo>
                  <a:cubicBezTo>
                    <a:pt x="0" y="557"/>
                    <a:pt x="1" y="519"/>
                    <a:pt x="18" y="482"/>
                  </a:cubicBezTo>
                  <a:cubicBezTo>
                    <a:pt x="23" y="470"/>
                    <a:pt x="31" y="457"/>
                    <a:pt x="38" y="446"/>
                  </a:cubicBezTo>
                  <a:cubicBezTo>
                    <a:pt x="46" y="434"/>
                    <a:pt x="54" y="421"/>
                    <a:pt x="60" y="409"/>
                  </a:cubicBezTo>
                  <a:cubicBezTo>
                    <a:pt x="71" y="384"/>
                    <a:pt x="74" y="358"/>
                    <a:pt x="78" y="332"/>
                  </a:cubicBezTo>
                  <a:cubicBezTo>
                    <a:pt x="80" y="319"/>
                    <a:pt x="81" y="306"/>
                    <a:pt x="84" y="293"/>
                  </a:cubicBezTo>
                  <a:cubicBezTo>
                    <a:pt x="85" y="287"/>
                    <a:pt x="87" y="281"/>
                    <a:pt x="89" y="275"/>
                  </a:cubicBezTo>
                  <a:cubicBezTo>
                    <a:pt x="96" y="252"/>
                    <a:pt x="113" y="211"/>
                    <a:pt x="151" y="188"/>
                  </a:cubicBezTo>
                  <a:cubicBezTo>
                    <a:pt x="166" y="179"/>
                    <a:pt x="183" y="174"/>
                    <a:pt x="203" y="172"/>
                  </a:cubicBezTo>
                  <a:cubicBezTo>
                    <a:pt x="215" y="170"/>
                    <a:pt x="227" y="170"/>
                    <a:pt x="240" y="170"/>
                  </a:cubicBezTo>
                  <a:cubicBezTo>
                    <a:pt x="254" y="169"/>
                    <a:pt x="268" y="169"/>
                    <a:pt x="284" y="167"/>
                  </a:cubicBezTo>
                  <a:cubicBezTo>
                    <a:pt x="316" y="164"/>
                    <a:pt x="352" y="153"/>
                    <a:pt x="390" y="136"/>
                  </a:cubicBezTo>
                  <a:cubicBezTo>
                    <a:pt x="421" y="122"/>
                    <a:pt x="454" y="104"/>
                    <a:pt x="487" y="83"/>
                  </a:cubicBezTo>
                  <a:cubicBezTo>
                    <a:pt x="547" y="46"/>
                    <a:pt x="622" y="0"/>
                    <a:pt x="687" y="6"/>
                  </a:cubicBezTo>
                  <a:cubicBezTo>
                    <a:pt x="726" y="10"/>
                    <a:pt x="759" y="32"/>
                    <a:pt x="781" y="72"/>
                  </a:cubicBezTo>
                  <a:cubicBezTo>
                    <a:pt x="795" y="94"/>
                    <a:pt x="803" y="121"/>
                    <a:pt x="811" y="147"/>
                  </a:cubicBezTo>
                  <a:cubicBezTo>
                    <a:pt x="816" y="160"/>
                    <a:pt x="820" y="174"/>
                    <a:pt x="825" y="188"/>
                  </a:cubicBezTo>
                  <a:cubicBezTo>
                    <a:pt x="827" y="193"/>
                    <a:pt x="830" y="199"/>
                    <a:pt x="832" y="205"/>
                  </a:cubicBezTo>
                  <a:cubicBezTo>
                    <a:pt x="841" y="225"/>
                    <a:pt x="852" y="244"/>
                    <a:pt x="862" y="262"/>
                  </a:cubicBezTo>
                  <a:cubicBezTo>
                    <a:pt x="871" y="279"/>
                    <a:pt x="881" y="297"/>
                    <a:pt x="889" y="315"/>
                  </a:cubicBezTo>
                  <a:cubicBezTo>
                    <a:pt x="910" y="360"/>
                    <a:pt x="916" y="397"/>
                    <a:pt x="910" y="435"/>
                  </a:cubicBezTo>
                  <a:cubicBezTo>
                    <a:pt x="903" y="479"/>
                    <a:pt x="880" y="523"/>
                    <a:pt x="840" y="567"/>
                  </a:cubicBezTo>
                  <a:cubicBezTo>
                    <a:pt x="806" y="604"/>
                    <a:pt x="763" y="640"/>
                    <a:pt x="709" y="673"/>
                  </a:cubicBezTo>
                  <a:cubicBezTo>
                    <a:pt x="678" y="693"/>
                    <a:pt x="637" y="717"/>
                    <a:pt x="594" y="730"/>
                  </a:cubicBezTo>
                  <a:cubicBezTo>
                    <a:pt x="573" y="736"/>
                    <a:pt x="553" y="739"/>
                    <a:pt x="533" y="742"/>
                  </a:cubicBezTo>
                  <a:cubicBezTo>
                    <a:pt x="525" y="743"/>
                    <a:pt x="517" y="745"/>
                    <a:pt x="510" y="746"/>
                  </a:cubicBezTo>
                  <a:cubicBezTo>
                    <a:pt x="468" y="754"/>
                    <a:pt x="429" y="768"/>
                    <a:pt x="390" y="782"/>
                  </a:cubicBezTo>
                  <a:cubicBezTo>
                    <a:pt x="340" y="800"/>
                    <a:pt x="293" y="817"/>
                    <a:pt x="246" y="817"/>
                  </a:cubicBezTo>
                  <a:cubicBezTo>
                    <a:pt x="235" y="817"/>
                    <a:pt x="224" y="816"/>
                    <a:pt x="214" y="814"/>
                  </a:cubicBezTo>
                  <a:moveTo>
                    <a:pt x="488" y="84"/>
                  </a:moveTo>
                  <a:cubicBezTo>
                    <a:pt x="454" y="105"/>
                    <a:pt x="421" y="123"/>
                    <a:pt x="391" y="136"/>
                  </a:cubicBezTo>
                  <a:cubicBezTo>
                    <a:pt x="352" y="154"/>
                    <a:pt x="316" y="164"/>
                    <a:pt x="284" y="168"/>
                  </a:cubicBezTo>
                  <a:cubicBezTo>
                    <a:pt x="268" y="170"/>
                    <a:pt x="254" y="170"/>
                    <a:pt x="240" y="170"/>
                  </a:cubicBezTo>
                  <a:cubicBezTo>
                    <a:pt x="227" y="171"/>
                    <a:pt x="215" y="171"/>
                    <a:pt x="203" y="172"/>
                  </a:cubicBezTo>
                  <a:cubicBezTo>
                    <a:pt x="183" y="175"/>
                    <a:pt x="166" y="180"/>
                    <a:pt x="151" y="189"/>
                  </a:cubicBezTo>
                  <a:cubicBezTo>
                    <a:pt x="114" y="212"/>
                    <a:pt x="97" y="252"/>
                    <a:pt x="90" y="275"/>
                  </a:cubicBezTo>
                  <a:cubicBezTo>
                    <a:pt x="88" y="281"/>
                    <a:pt x="86" y="287"/>
                    <a:pt x="85" y="293"/>
                  </a:cubicBezTo>
                  <a:cubicBezTo>
                    <a:pt x="82" y="306"/>
                    <a:pt x="80" y="320"/>
                    <a:pt x="79" y="332"/>
                  </a:cubicBezTo>
                  <a:cubicBezTo>
                    <a:pt x="75" y="358"/>
                    <a:pt x="72" y="384"/>
                    <a:pt x="60" y="409"/>
                  </a:cubicBezTo>
                  <a:cubicBezTo>
                    <a:pt x="55" y="422"/>
                    <a:pt x="47" y="434"/>
                    <a:pt x="39" y="446"/>
                  </a:cubicBezTo>
                  <a:cubicBezTo>
                    <a:pt x="32" y="458"/>
                    <a:pt x="24" y="470"/>
                    <a:pt x="18" y="482"/>
                  </a:cubicBezTo>
                  <a:cubicBezTo>
                    <a:pt x="2" y="519"/>
                    <a:pt x="1" y="557"/>
                    <a:pt x="16" y="599"/>
                  </a:cubicBezTo>
                  <a:cubicBezTo>
                    <a:pt x="25" y="625"/>
                    <a:pt x="39" y="649"/>
                    <a:pt x="51" y="670"/>
                  </a:cubicBezTo>
                  <a:cubicBezTo>
                    <a:pt x="82" y="720"/>
                    <a:pt x="111" y="763"/>
                    <a:pt x="157" y="791"/>
                  </a:cubicBezTo>
                  <a:cubicBezTo>
                    <a:pt x="175" y="803"/>
                    <a:pt x="194" y="810"/>
                    <a:pt x="214" y="814"/>
                  </a:cubicBezTo>
                  <a:cubicBezTo>
                    <a:pt x="271" y="824"/>
                    <a:pt x="329" y="803"/>
                    <a:pt x="390" y="781"/>
                  </a:cubicBezTo>
                  <a:cubicBezTo>
                    <a:pt x="428" y="767"/>
                    <a:pt x="468" y="753"/>
                    <a:pt x="509" y="745"/>
                  </a:cubicBezTo>
                  <a:cubicBezTo>
                    <a:pt x="517" y="744"/>
                    <a:pt x="525" y="743"/>
                    <a:pt x="533" y="741"/>
                  </a:cubicBezTo>
                  <a:cubicBezTo>
                    <a:pt x="553" y="738"/>
                    <a:pt x="573" y="735"/>
                    <a:pt x="593" y="729"/>
                  </a:cubicBezTo>
                  <a:cubicBezTo>
                    <a:pt x="637" y="716"/>
                    <a:pt x="678" y="692"/>
                    <a:pt x="709" y="673"/>
                  </a:cubicBezTo>
                  <a:cubicBezTo>
                    <a:pt x="762" y="639"/>
                    <a:pt x="806" y="604"/>
                    <a:pt x="839" y="567"/>
                  </a:cubicBezTo>
                  <a:cubicBezTo>
                    <a:pt x="879" y="523"/>
                    <a:pt x="903" y="479"/>
                    <a:pt x="909" y="435"/>
                  </a:cubicBezTo>
                  <a:cubicBezTo>
                    <a:pt x="915" y="397"/>
                    <a:pt x="909" y="360"/>
                    <a:pt x="888" y="316"/>
                  </a:cubicBezTo>
                  <a:cubicBezTo>
                    <a:pt x="880" y="298"/>
                    <a:pt x="870" y="280"/>
                    <a:pt x="861" y="263"/>
                  </a:cubicBezTo>
                  <a:cubicBezTo>
                    <a:pt x="851" y="244"/>
                    <a:pt x="840" y="225"/>
                    <a:pt x="832" y="205"/>
                  </a:cubicBezTo>
                  <a:cubicBezTo>
                    <a:pt x="829" y="200"/>
                    <a:pt x="827" y="194"/>
                    <a:pt x="825" y="188"/>
                  </a:cubicBezTo>
                  <a:cubicBezTo>
                    <a:pt x="819" y="175"/>
                    <a:pt x="815" y="161"/>
                    <a:pt x="810" y="147"/>
                  </a:cubicBezTo>
                  <a:cubicBezTo>
                    <a:pt x="802" y="121"/>
                    <a:pt x="794" y="95"/>
                    <a:pt x="781" y="72"/>
                  </a:cubicBezTo>
                  <a:cubicBezTo>
                    <a:pt x="758" y="33"/>
                    <a:pt x="726" y="10"/>
                    <a:pt x="687" y="7"/>
                  </a:cubicBezTo>
                  <a:cubicBezTo>
                    <a:pt x="683" y="6"/>
                    <a:pt x="679" y="6"/>
                    <a:pt x="676" y="6"/>
                  </a:cubicBezTo>
                  <a:cubicBezTo>
                    <a:pt x="613" y="6"/>
                    <a:pt x="544" y="49"/>
                    <a:pt x="488" y="84"/>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2" name="Freeform 12">
              <a:extLst>
                <a:ext uri="{FF2B5EF4-FFF2-40B4-BE49-F238E27FC236}">
                  <a16:creationId xmlns:a16="http://schemas.microsoft.com/office/drawing/2014/main" id="{34DEF341-116E-472E-8EC8-4AED6866F56C}"/>
                </a:ext>
              </a:extLst>
            </p:cNvPr>
            <p:cNvSpPr>
              <a:spLocks noEditPoints="1"/>
            </p:cNvSpPr>
            <p:nvPr/>
          </p:nvSpPr>
          <p:spPr bwMode="auto">
            <a:xfrm>
              <a:off x="5636" y="1849"/>
              <a:ext cx="784" cy="699"/>
            </a:xfrm>
            <a:custGeom>
              <a:avLst/>
              <a:gdLst>
                <a:gd name="T0" fmla="*/ 249 w 1060"/>
                <a:gd name="T1" fmla="*/ 940 h 945"/>
                <a:gd name="T2" fmla="*/ 182 w 1060"/>
                <a:gd name="T3" fmla="*/ 914 h 945"/>
                <a:gd name="T4" fmla="*/ 59 w 1060"/>
                <a:gd name="T5" fmla="*/ 771 h 945"/>
                <a:gd name="T6" fmla="*/ 17 w 1060"/>
                <a:gd name="T7" fmla="*/ 689 h 945"/>
                <a:gd name="T8" fmla="*/ 21 w 1060"/>
                <a:gd name="T9" fmla="*/ 551 h 945"/>
                <a:gd name="T10" fmla="*/ 45 w 1060"/>
                <a:gd name="T11" fmla="*/ 508 h 945"/>
                <a:gd name="T12" fmla="*/ 70 w 1060"/>
                <a:gd name="T13" fmla="*/ 466 h 945"/>
                <a:gd name="T14" fmla="*/ 91 w 1060"/>
                <a:gd name="T15" fmla="*/ 380 h 945"/>
                <a:gd name="T16" fmla="*/ 99 w 1060"/>
                <a:gd name="T17" fmla="*/ 335 h 945"/>
                <a:gd name="T18" fmla="*/ 105 w 1060"/>
                <a:gd name="T19" fmla="*/ 314 h 945"/>
                <a:gd name="T20" fmla="*/ 179 w 1060"/>
                <a:gd name="T21" fmla="*/ 215 h 945"/>
                <a:gd name="T22" fmla="*/ 242 w 1060"/>
                <a:gd name="T23" fmla="*/ 197 h 945"/>
                <a:gd name="T24" fmla="*/ 283 w 1060"/>
                <a:gd name="T25" fmla="*/ 196 h 945"/>
                <a:gd name="T26" fmla="*/ 335 w 1060"/>
                <a:gd name="T27" fmla="*/ 194 h 945"/>
                <a:gd name="T28" fmla="*/ 456 w 1060"/>
                <a:gd name="T29" fmla="*/ 158 h 945"/>
                <a:gd name="T30" fmla="*/ 566 w 1060"/>
                <a:gd name="T31" fmla="*/ 96 h 945"/>
                <a:gd name="T32" fmla="*/ 798 w 1060"/>
                <a:gd name="T33" fmla="*/ 7 h 945"/>
                <a:gd name="T34" fmla="*/ 908 w 1060"/>
                <a:gd name="T35" fmla="*/ 85 h 945"/>
                <a:gd name="T36" fmla="*/ 941 w 1060"/>
                <a:gd name="T37" fmla="*/ 169 h 945"/>
                <a:gd name="T38" fmla="*/ 957 w 1060"/>
                <a:gd name="T39" fmla="*/ 217 h 945"/>
                <a:gd name="T40" fmla="*/ 965 w 1060"/>
                <a:gd name="T41" fmla="*/ 237 h 945"/>
                <a:gd name="T42" fmla="*/ 998 w 1060"/>
                <a:gd name="T43" fmla="*/ 301 h 945"/>
                <a:gd name="T44" fmla="*/ 1030 w 1060"/>
                <a:gd name="T45" fmla="*/ 362 h 945"/>
                <a:gd name="T46" fmla="*/ 1054 w 1060"/>
                <a:gd name="T47" fmla="*/ 501 h 945"/>
                <a:gd name="T48" fmla="*/ 821 w 1060"/>
                <a:gd name="T49" fmla="*/ 778 h 945"/>
                <a:gd name="T50" fmla="*/ 689 w 1060"/>
                <a:gd name="T51" fmla="*/ 843 h 945"/>
                <a:gd name="T52" fmla="*/ 621 w 1060"/>
                <a:gd name="T53" fmla="*/ 856 h 945"/>
                <a:gd name="T54" fmla="*/ 593 w 1060"/>
                <a:gd name="T55" fmla="*/ 861 h 945"/>
                <a:gd name="T56" fmla="*/ 455 w 1060"/>
                <a:gd name="T57" fmla="*/ 902 h 945"/>
                <a:gd name="T58" fmla="*/ 287 w 1060"/>
                <a:gd name="T59" fmla="*/ 943 h 945"/>
                <a:gd name="T60" fmla="*/ 249 w 1060"/>
                <a:gd name="T61" fmla="*/ 940 h 945"/>
                <a:gd name="T62" fmla="*/ 570 w 1060"/>
                <a:gd name="T63" fmla="*/ 102 h 945"/>
                <a:gd name="T64" fmla="*/ 459 w 1060"/>
                <a:gd name="T65" fmla="*/ 164 h 945"/>
                <a:gd name="T66" fmla="*/ 335 w 1060"/>
                <a:gd name="T67" fmla="*/ 201 h 945"/>
                <a:gd name="T68" fmla="*/ 283 w 1060"/>
                <a:gd name="T69" fmla="*/ 203 h 945"/>
                <a:gd name="T70" fmla="*/ 242 w 1060"/>
                <a:gd name="T71" fmla="*/ 204 h 945"/>
                <a:gd name="T72" fmla="*/ 183 w 1060"/>
                <a:gd name="T73" fmla="*/ 221 h 945"/>
                <a:gd name="T74" fmla="*/ 112 w 1060"/>
                <a:gd name="T75" fmla="*/ 316 h 945"/>
                <a:gd name="T76" fmla="*/ 106 w 1060"/>
                <a:gd name="T77" fmla="*/ 337 h 945"/>
                <a:gd name="T78" fmla="*/ 98 w 1060"/>
                <a:gd name="T79" fmla="*/ 381 h 945"/>
                <a:gd name="T80" fmla="*/ 76 w 1060"/>
                <a:gd name="T81" fmla="*/ 469 h 945"/>
                <a:gd name="T82" fmla="*/ 51 w 1060"/>
                <a:gd name="T83" fmla="*/ 512 h 945"/>
                <a:gd name="T84" fmla="*/ 27 w 1060"/>
                <a:gd name="T85" fmla="*/ 554 h 945"/>
                <a:gd name="T86" fmla="*/ 24 w 1060"/>
                <a:gd name="T87" fmla="*/ 686 h 945"/>
                <a:gd name="T88" fmla="*/ 65 w 1060"/>
                <a:gd name="T89" fmla="*/ 768 h 945"/>
                <a:gd name="T90" fmla="*/ 186 w 1060"/>
                <a:gd name="T91" fmla="*/ 908 h 945"/>
                <a:gd name="T92" fmla="*/ 251 w 1060"/>
                <a:gd name="T93" fmla="*/ 933 h 945"/>
                <a:gd name="T94" fmla="*/ 453 w 1060"/>
                <a:gd name="T95" fmla="*/ 896 h 945"/>
                <a:gd name="T96" fmla="*/ 592 w 1060"/>
                <a:gd name="T97" fmla="*/ 854 h 945"/>
                <a:gd name="T98" fmla="*/ 620 w 1060"/>
                <a:gd name="T99" fmla="*/ 849 h 945"/>
                <a:gd name="T100" fmla="*/ 687 w 1060"/>
                <a:gd name="T101" fmla="*/ 836 h 945"/>
                <a:gd name="T102" fmla="*/ 817 w 1060"/>
                <a:gd name="T103" fmla="*/ 772 h 945"/>
                <a:gd name="T104" fmla="*/ 1047 w 1060"/>
                <a:gd name="T105" fmla="*/ 499 h 945"/>
                <a:gd name="T106" fmla="*/ 1023 w 1060"/>
                <a:gd name="T107" fmla="*/ 365 h 945"/>
                <a:gd name="T108" fmla="*/ 992 w 1060"/>
                <a:gd name="T109" fmla="*/ 304 h 945"/>
                <a:gd name="T110" fmla="*/ 959 w 1060"/>
                <a:gd name="T111" fmla="*/ 240 h 945"/>
                <a:gd name="T112" fmla="*/ 951 w 1060"/>
                <a:gd name="T113" fmla="*/ 220 h 945"/>
                <a:gd name="T114" fmla="*/ 934 w 1060"/>
                <a:gd name="T115" fmla="*/ 171 h 945"/>
                <a:gd name="T116" fmla="*/ 902 w 1060"/>
                <a:gd name="T117" fmla="*/ 88 h 945"/>
                <a:gd name="T118" fmla="*/ 797 w 1060"/>
                <a:gd name="T119" fmla="*/ 14 h 945"/>
                <a:gd name="T120" fmla="*/ 783 w 1060"/>
                <a:gd name="T121" fmla="*/ 13 h 945"/>
                <a:gd name="T122" fmla="*/ 570 w 1060"/>
                <a:gd name="T123" fmla="*/ 102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0" h="945">
                  <a:moveTo>
                    <a:pt x="249" y="940"/>
                  </a:moveTo>
                  <a:cubicBezTo>
                    <a:pt x="226" y="936"/>
                    <a:pt x="204" y="927"/>
                    <a:pt x="182" y="914"/>
                  </a:cubicBezTo>
                  <a:cubicBezTo>
                    <a:pt x="124" y="878"/>
                    <a:pt x="88" y="819"/>
                    <a:pt x="59" y="771"/>
                  </a:cubicBezTo>
                  <a:cubicBezTo>
                    <a:pt x="45" y="747"/>
                    <a:pt x="28" y="719"/>
                    <a:pt x="17" y="689"/>
                  </a:cubicBezTo>
                  <a:cubicBezTo>
                    <a:pt x="0" y="639"/>
                    <a:pt x="1" y="594"/>
                    <a:pt x="21" y="551"/>
                  </a:cubicBezTo>
                  <a:cubicBezTo>
                    <a:pt x="27" y="536"/>
                    <a:pt x="37" y="522"/>
                    <a:pt x="45" y="508"/>
                  </a:cubicBezTo>
                  <a:cubicBezTo>
                    <a:pt x="54" y="494"/>
                    <a:pt x="63" y="480"/>
                    <a:pt x="70" y="466"/>
                  </a:cubicBezTo>
                  <a:cubicBezTo>
                    <a:pt x="83" y="438"/>
                    <a:pt x="87" y="409"/>
                    <a:pt x="91" y="380"/>
                  </a:cubicBezTo>
                  <a:cubicBezTo>
                    <a:pt x="93" y="366"/>
                    <a:pt x="96" y="350"/>
                    <a:pt x="99" y="335"/>
                  </a:cubicBezTo>
                  <a:cubicBezTo>
                    <a:pt x="101" y="328"/>
                    <a:pt x="103" y="321"/>
                    <a:pt x="105" y="314"/>
                  </a:cubicBezTo>
                  <a:cubicBezTo>
                    <a:pt x="114" y="288"/>
                    <a:pt x="135" y="240"/>
                    <a:pt x="179" y="215"/>
                  </a:cubicBezTo>
                  <a:cubicBezTo>
                    <a:pt x="197" y="204"/>
                    <a:pt x="217" y="199"/>
                    <a:pt x="242" y="197"/>
                  </a:cubicBezTo>
                  <a:cubicBezTo>
                    <a:pt x="255" y="196"/>
                    <a:pt x="269" y="196"/>
                    <a:pt x="283" y="196"/>
                  </a:cubicBezTo>
                  <a:cubicBezTo>
                    <a:pt x="299" y="196"/>
                    <a:pt x="316" y="196"/>
                    <a:pt x="335" y="194"/>
                  </a:cubicBezTo>
                  <a:cubicBezTo>
                    <a:pt x="371" y="191"/>
                    <a:pt x="412" y="178"/>
                    <a:pt x="456" y="158"/>
                  </a:cubicBezTo>
                  <a:cubicBezTo>
                    <a:pt x="489" y="142"/>
                    <a:pt x="524" y="123"/>
                    <a:pt x="566" y="96"/>
                  </a:cubicBezTo>
                  <a:cubicBezTo>
                    <a:pt x="647" y="45"/>
                    <a:pt x="725" y="0"/>
                    <a:pt x="798" y="7"/>
                  </a:cubicBezTo>
                  <a:cubicBezTo>
                    <a:pt x="855" y="12"/>
                    <a:pt x="889" y="52"/>
                    <a:pt x="908" y="85"/>
                  </a:cubicBezTo>
                  <a:cubicBezTo>
                    <a:pt x="922" y="111"/>
                    <a:pt x="932" y="140"/>
                    <a:pt x="941" y="169"/>
                  </a:cubicBezTo>
                  <a:cubicBezTo>
                    <a:pt x="946" y="185"/>
                    <a:pt x="951" y="202"/>
                    <a:pt x="957" y="217"/>
                  </a:cubicBezTo>
                  <a:cubicBezTo>
                    <a:pt x="960" y="224"/>
                    <a:pt x="962" y="230"/>
                    <a:pt x="965" y="237"/>
                  </a:cubicBezTo>
                  <a:cubicBezTo>
                    <a:pt x="975" y="259"/>
                    <a:pt x="987" y="280"/>
                    <a:pt x="998" y="301"/>
                  </a:cubicBezTo>
                  <a:cubicBezTo>
                    <a:pt x="1009" y="321"/>
                    <a:pt x="1020" y="341"/>
                    <a:pt x="1030" y="362"/>
                  </a:cubicBezTo>
                  <a:cubicBezTo>
                    <a:pt x="1053" y="414"/>
                    <a:pt x="1060" y="456"/>
                    <a:pt x="1054" y="501"/>
                  </a:cubicBezTo>
                  <a:cubicBezTo>
                    <a:pt x="1034" y="625"/>
                    <a:pt x="900" y="728"/>
                    <a:pt x="821" y="778"/>
                  </a:cubicBezTo>
                  <a:cubicBezTo>
                    <a:pt x="786" y="800"/>
                    <a:pt x="739" y="828"/>
                    <a:pt x="689" y="843"/>
                  </a:cubicBezTo>
                  <a:cubicBezTo>
                    <a:pt x="666" y="849"/>
                    <a:pt x="643" y="853"/>
                    <a:pt x="621" y="856"/>
                  </a:cubicBezTo>
                  <a:cubicBezTo>
                    <a:pt x="612" y="858"/>
                    <a:pt x="602" y="859"/>
                    <a:pt x="593" y="861"/>
                  </a:cubicBezTo>
                  <a:cubicBezTo>
                    <a:pt x="545" y="869"/>
                    <a:pt x="499" y="886"/>
                    <a:pt x="455" y="902"/>
                  </a:cubicBezTo>
                  <a:cubicBezTo>
                    <a:pt x="397" y="923"/>
                    <a:pt x="342" y="943"/>
                    <a:pt x="287" y="943"/>
                  </a:cubicBezTo>
                  <a:cubicBezTo>
                    <a:pt x="275" y="943"/>
                    <a:pt x="262" y="942"/>
                    <a:pt x="249" y="940"/>
                  </a:cubicBezTo>
                  <a:moveTo>
                    <a:pt x="570" y="102"/>
                  </a:moveTo>
                  <a:cubicBezTo>
                    <a:pt x="528" y="129"/>
                    <a:pt x="492" y="148"/>
                    <a:pt x="459" y="164"/>
                  </a:cubicBezTo>
                  <a:cubicBezTo>
                    <a:pt x="414" y="185"/>
                    <a:pt x="373" y="197"/>
                    <a:pt x="335" y="201"/>
                  </a:cubicBezTo>
                  <a:cubicBezTo>
                    <a:pt x="317" y="203"/>
                    <a:pt x="300" y="203"/>
                    <a:pt x="283" y="203"/>
                  </a:cubicBezTo>
                  <a:cubicBezTo>
                    <a:pt x="269" y="203"/>
                    <a:pt x="256" y="203"/>
                    <a:pt x="242" y="204"/>
                  </a:cubicBezTo>
                  <a:cubicBezTo>
                    <a:pt x="219" y="205"/>
                    <a:pt x="200" y="211"/>
                    <a:pt x="183" y="221"/>
                  </a:cubicBezTo>
                  <a:cubicBezTo>
                    <a:pt x="140" y="245"/>
                    <a:pt x="120" y="291"/>
                    <a:pt x="112" y="316"/>
                  </a:cubicBezTo>
                  <a:cubicBezTo>
                    <a:pt x="109" y="323"/>
                    <a:pt x="107" y="330"/>
                    <a:pt x="106" y="337"/>
                  </a:cubicBezTo>
                  <a:cubicBezTo>
                    <a:pt x="102" y="352"/>
                    <a:pt x="100" y="367"/>
                    <a:pt x="98" y="381"/>
                  </a:cubicBezTo>
                  <a:cubicBezTo>
                    <a:pt x="94" y="410"/>
                    <a:pt x="89" y="440"/>
                    <a:pt x="76" y="469"/>
                  </a:cubicBezTo>
                  <a:cubicBezTo>
                    <a:pt x="69" y="484"/>
                    <a:pt x="60" y="498"/>
                    <a:pt x="51" y="512"/>
                  </a:cubicBezTo>
                  <a:cubicBezTo>
                    <a:pt x="43" y="525"/>
                    <a:pt x="34" y="539"/>
                    <a:pt x="27" y="554"/>
                  </a:cubicBezTo>
                  <a:cubicBezTo>
                    <a:pt x="8" y="595"/>
                    <a:pt x="7" y="638"/>
                    <a:pt x="24" y="686"/>
                  </a:cubicBezTo>
                  <a:cubicBezTo>
                    <a:pt x="34" y="716"/>
                    <a:pt x="51" y="744"/>
                    <a:pt x="65" y="768"/>
                  </a:cubicBezTo>
                  <a:cubicBezTo>
                    <a:pt x="94" y="814"/>
                    <a:pt x="130" y="873"/>
                    <a:pt x="186" y="908"/>
                  </a:cubicBezTo>
                  <a:cubicBezTo>
                    <a:pt x="207" y="921"/>
                    <a:pt x="228" y="929"/>
                    <a:pt x="251" y="933"/>
                  </a:cubicBezTo>
                  <a:cubicBezTo>
                    <a:pt x="316" y="945"/>
                    <a:pt x="382" y="921"/>
                    <a:pt x="453" y="896"/>
                  </a:cubicBezTo>
                  <a:cubicBezTo>
                    <a:pt x="497" y="879"/>
                    <a:pt x="543" y="863"/>
                    <a:pt x="592" y="854"/>
                  </a:cubicBezTo>
                  <a:cubicBezTo>
                    <a:pt x="601" y="852"/>
                    <a:pt x="611" y="851"/>
                    <a:pt x="620" y="849"/>
                  </a:cubicBezTo>
                  <a:cubicBezTo>
                    <a:pt x="642" y="846"/>
                    <a:pt x="665" y="842"/>
                    <a:pt x="687" y="836"/>
                  </a:cubicBezTo>
                  <a:cubicBezTo>
                    <a:pt x="736" y="822"/>
                    <a:pt x="782" y="794"/>
                    <a:pt x="817" y="772"/>
                  </a:cubicBezTo>
                  <a:cubicBezTo>
                    <a:pt x="895" y="722"/>
                    <a:pt x="1028" y="621"/>
                    <a:pt x="1047" y="499"/>
                  </a:cubicBezTo>
                  <a:cubicBezTo>
                    <a:pt x="1053" y="457"/>
                    <a:pt x="1046" y="415"/>
                    <a:pt x="1023" y="365"/>
                  </a:cubicBezTo>
                  <a:cubicBezTo>
                    <a:pt x="1014" y="345"/>
                    <a:pt x="1003" y="324"/>
                    <a:pt x="992" y="304"/>
                  </a:cubicBezTo>
                  <a:cubicBezTo>
                    <a:pt x="981" y="283"/>
                    <a:pt x="969" y="262"/>
                    <a:pt x="959" y="240"/>
                  </a:cubicBezTo>
                  <a:cubicBezTo>
                    <a:pt x="956" y="233"/>
                    <a:pt x="953" y="227"/>
                    <a:pt x="951" y="220"/>
                  </a:cubicBezTo>
                  <a:cubicBezTo>
                    <a:pt x="945" y="204"/>
                    <a:pt x="939" y="187"/>
                    <a:pt x="934" y="171"/>
                  </a:cubicBezTo>
                  <a:cubicBezTo>
                    <a:pt x="925" y="143"/>
                    <a:pt x="916" y="113"/>
                    <a:pt x="902" y="88"/>
                  </a:cubicBezTo>
                  <a:cubicBezTo>
                    <a:pt x="884" y="57"/>
                    <a:pt x="852" y="19"/>
                    <a:pt x="797" y="14"/>
                  </a:cubicBezTo>
                  <a:cubicBezTo>
                    <a:pt x="792" y="13"/>
                    <a:pt x="788" y="13"/>
                    <a:pt x="783" y="13"/>
                  </a:cubicBezTo>
                  <a:cubicBezTo>
                    <a:pt x="717" y="13"/>
                    <a:pt x="644" y="55"/>
                    <a:pt x="570" y="102"/>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3" name="Freeform 13">
              <a:extLst>
                <a:ext uri="{FF2B5EF4-FFF2-40B4-BE49-F238E27FC236}">
                  <a16:creationId xmlns:a16="http://schemas.microsoft.com/office/drawing/2014/main" id="{257AD7DA-B9AC-4972-A8A6-85703160F1C3}"/>
                </a:ext>
              </a:extLst>
            </p:cNvPr>
            <p:cNvSpPr>
              <a:spLocks noEditPoints="1"/>
            </p:cNvSpPr>
            <p:nvPr/>
          </p:nvSpPr>
          <p:spPr bwMode="auto">
            <a:xfrm>
              <a:off x="5570" y="1828"/>
              <a:ext cx="883" cy="784"/>
            </a:xfrm>
            <a:custGeom>
              <a:avLst/>
              <a:gdLst>
                <a:gd name="T0" fmla="*/ 205 w 1193"/>
                <a:gd name="T1" fmla="*/ 1017 h 1060"/>
                <a:gd name="T2" fmla="*/ 20 w 1193"/>
                <a:gd name="T3" fmla="*/ 763 h 1060"/>
                <a:gd name="T4" fmla="*/ 51 w 1193"/>
                <a:gd name="T5" fmla="*/ 561 h 1060"/>
                <a:gd name="T6" fmla="*/ 104 w 1193"/>
                <a:gd name="T7" fmla="*/ 416 h 1060"/>
                <a:gd name="T8" fmla="*/ 121 w 1193"/>
                <a:gd name="T9" fmla="*/ 342 h 1060"/>
                <a:gd name="T10" fmla="*/ 274 w 1193"/>
                <a:gd name="T11" fmla="*/ 215 h 1060"/>
                <a:gd name="T12" fmla="*/ 380 w 1193"/>
                <a:gd name="T13" fmla="*/ 214 h 1060"/>
                <a:gd name="T14" fmla="*/ 642 w 1193"/>
                <a:gd name="T15" fmla="*/ 101 h 1060"/>
                <a:gd name="T16" fmla="*/ 901 w 1193"/>
                <a:gd name="T17" fmla="*/ 0 h 1060"/>
                <a:gd name="T18" fmla="*/ 1059 w 1193"/>
                <a:gd name="T19" fmla="*/ 181 h 1060"/>
                <a:gd name="T20" fmla="*/ 1087 w 1193"/>
                <a:gd name="T21" fmla="*/ 258 h 1060"/>
                <a:gd name="T22" fmla="*/ 1159 w 1193"/>
                <a:gd name="T23" fmla="*/ 399 h 1060"/>
                <a:gd name="T24" fmla="*/ 1093 w 1193"/>
                <a:gd name="T25" fmla="*/ 724 h 1060"/>
                <a:gd name="T26" fmla="*/ 777 w 1193"/>
                <a:gd name="T27" fmla="*/ 936 h 1060"/>
                <a:gd name="T28" fmla="*/ 670 w 1193"/>
                <a:gd name="T29" fmla="*/ 956 h 1060"/>
                <a:gd name="T30" fmla="*/ 323 w 1193"/>
                <a:gd name="T31" fmla="*/ 1050 h 1060"/>
                <a:gd name="T32" fmla="*/ 643 w 1193"/>
                <a:gd name="T33" fmla="*/ 102 h 1060"/>
                <a:gd name="T34" fmla="*/ 380 w 1193"/>
                <a:gd name="T35" fmla="*/ 215 h 1060"/>
                <a:gd name="T36" fmla="*/ 274 w 1193"/>
                <a:gd name="T37" fmla="*/ 216 h 1060"/>
                <a:gd name="T38" fmla="*/ 122 w 1193"/>
                <a:gd name="T39" fmla="*/ 342 h 1060"/>
                <a:gd name="T40" fmla="*/ 105 w 1193"/>
                <a:gd name="T41" fmla="*/ 417 h 1060"/>
                <a:gd name="T42" fmla="*/ 52 w 1193"/>
                <a:gd name="T43" fmla="*/ 561 h 1060"/>
                <a:gd name="T44" fmla="*/ 20 w 1193"/>
                <a:gd name="T45" fmla="*/ 763 h 1060"/>
                <a:gd name="T46" fmla="*/ 206 w 1193"/>
                <a:gd name="T47" fmla="*/ 1016 h 1060"/>
                <a:gd name="T48" fmla="*/ 511 w 1193"/>
                <a:gd name="T49" fmla="*/ 1003 h 1060"/>
                <a:gd name="T50" fmla="*/ 701 w 1193"/>
                <a:gd name="T51" fmla="*/ 950 h 1060"/>
                <a:gd name="T52" fmla="*/ 923 w 1193"/>
                <a:gd name="T53" fmla="*/ 863 h 1060"/>
                <a:gd name="T54" fmla="*/ 1184 w 1193"/>
                <a:gd name="T55" fmla="*/ 552 h 1060"/>
                <a:gd name="T56" fmla="*/ 1122 w 1193"/>
                <a:gd name="T57" fmla="*/ 330 h 1060"/>
                <a:gd name="T58" fmla="*/ 1077 w 1193"/>
                <a:gd name="T59" fmla="*/ 237 h 1060"/>
                <a:gd name="T60" fmla="*/ 1022 w 1193"/>
                <a:gd name="T61" fmla="*/ 88 h 1060"/>
                <a:gd name="T62" fmla="*/ 885 w 1193"/>
                <a:gd name="T6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3" h="1060">
                  <a:moveTo>
                    <a:pt x="281" y="1047"/>
                  </a:moveTo>
                  <a:cubicBezTo>
                    <a:pt x="254" y="1042"/>
                    <a:pt x="230" y="1032"/>
                    <a:pt x="205" y="1017"/>
                  </a:cubicBezTo>
                  <a:cubicBezTo>
                    <a:pt x="141" y="977"/>
                    <a:pt x="102" y="913"/>
                    <a:pt x="67" y="856"/>
                  </a:cubicBezTo>
                  <a:cubicBezTo>
                    <a:pt x="50" y="829"/>
                    <a:pt x="32" y="797"/>
                    <a:pt x="20" y="763"/>
                  </a:cubicBezTo>
                  <a:cubicBezTo>
                    <a:pt x="0" y="707"/>
                    <a:pt x="1" y="657"/>
                    <a:pt x="23" y="609"/>
                  </a:cubicBezTo>
                  <a:cubicBezTo>
                    <a:pt x="31" y="593"/>
                    <a:pt x="41" y="576"/>
                    <a:pt x="51" y="561"/>
                  </a:cubicBezTo>
                  <a:cubicBezTo>
                    <a:pt x="61" y="545"/>
                    <a:pt x="72" y="529"/>
                    <a:pt x="79" y="513"/>
                  </a:cubicBezTo>
                  <a:cubicBezTo>
                    <a:pt x="94" y="481"/>
                    <a:pt x="99" y="448"/>
                    <a:pt x="104" y="416"/>
                  </a:cubicBezTo>
                  <a:cubicBezTo>
                    <a:pt x="107" y="400"/>
                    <a:pt x="110" y="382"/>
                    <a:pt x="114" y="366"/>
                  </a:cubicBezTo>
                  <a:cubicBezTo>
                    <a:pt x="116" y="358"/>
                    <a:pt x="118" y="350"/>
                    <a:pt x="121" y="342"/>
                  </a:cubicBezTo>
                  <a:cubicBezTo>
                    <a:pt x="131" y="313"/>
                    <a:pt x="155" y="261"/>
                    <a:pt x="204" y="234"/>
                  </a:cubicBezTo>
                  <a:cubicBezTo>
                    <a:pt x="225" y="222"/>
                    <a:pt x="247" y="216"/>
                    <a:pt x="274" y="215"/>
                  </a:cubicBezTo>
                  <a:cubicBezTo>
                    <a:pt x="290" y="214"/>
                    <a:pt x="304" y="215"/>
                    <a:pt x="320" y="215"/>
                  </a:cubicBezTo>
                  <a:cubicBezTo>
                    <a:pt x="339" y="216"/>
                    <a:pt x="359" y="216"/>
                    <a:pt x="380" y="214"/>
                  </a:cubicBezTo>
                  <a:cubicBezTo>
                    <a:pt x="422" y="211"/>
                    <a:pt x="468" y="197"/>
                    <a:pt x="518" y="173"/>
                  </a:cubicBezTo>
                  <a:cubicBezTo>
                    <a:pt x="565" y="150"/>
                    <a:pt x="612" y="121"/>
                    <a:pt x="642" y="101"/>
                  </a:cubicBezTo>
                  <a:cubicBezTo>
                    <a:pt x="723" y="50"/>
                    <a:pt x="807" y="0"/>
                    <a:pt x="885" y="0"/>
                  </a:cubicBezTo>
                  <a:cubicBezTo>
                    <a:pt x="890" y="0"/>
                    <a:pt x="896" y="0"/>
                    <a:pt x="901" y="0"/>
                  </a:cubicBezTo>
                  <a:cubicBezTo>
                    <a:pt x="965" y="7"/>
                    <a:pt x="1003" y="51"/>
                    <a:pt x="1023" y="88"/>
                  </a:cubicBezTo>
                  <a:cubicBezTo>
                    <a:pt x="1039" y="116"/>
                    <a:pt x="1049" y="149"/>
                    <a:pt x="1059" y="181"/>
                  </a:cubicBezTo>
                  <a:cubicBezTo>
                    <a:pt x="1064" y="199"/>
                    <a:pt x="1070" y="218"/>
                    <a:pt x="1077" y="236"/>
                  </a:cubicBezTo>
                  <a:cubicBezTo>
                    <a:pt x="1080" y="244"/>
                    <a:pt x="1083" y="251"/>
                    <a:pt x="1087" y="258"/>
                  </a:cubicBezTo>
                  <a:cubicBezTo>
                    <a:pt x="1097" y="283"/>
                    <a:pt x="1110" y="307"/>
                    <a:pt x="1123" y="330"/>
                  </a:cubicBezTo>
                  <a:cubicBezTo>
                    <a:pt x="1135" y="352"/>
                    <a:pt x="1148" y="375"/>
                    <a:pt x="1159" y="399"/>
                  </a:cubicBezTo>
                  <a:cubicBezTo>
                    <a:pt x="1184" y="456"/>
                    <a:pt x="1193" y="503"/>
                    <a:pt x="1185" y="552"/>
                  </a:cubicBezTo>
                  <a:cubicBezTo>
                    <a:pt x="1176" y="608"/>
                    <a:pt x="1145" y="666"/>
                    <a:pt x="1093" y="724"/>
                  </a:cubicBezTo>
                  <a:cubicBezTo>
                    <a:pt x="1050" y="772"/>
                    <a:pt x="992" y="819"/>
                    <a:pt x="923" y="864"/>
                  </a:cubicBezTo>
                  <a:cubicBezTo>
                    <a:pt x="884" y="889"/>
                    <a:pt x="832" y="920"/>
                    <a:pt x="777" y="936"/>
                  </a:cubicBezTo>
                  <a:cubicBezTo>
                    <a:pt x="752" y="943"/>
                    <a:pt x="726" y="947"/>
                    <a:pt x="702" y="951"/>
                  </a:cubicBezTo>
                  <a:cubicBezTo>
                    <a:pt x="691" y="953"/>
                    <a:pt x="680" y="954"/>
                    <a:pt x="670" y="956"/>
                  </a:cubicBezTo>
                  <a:cubicBezTo>
                    <a:pt x="615" y="966"/>
                    <a:pt x="562" y="985"/>
                    <a:pt x="512" y="1004"/>
                  </a:cubicBezTo>
                  <a:cubicBezTo>
                    <a:pt x="446" y="1028"/>
                    <a:pt x="384" y="1050"/>
                    <a:pt x="323" y="1050"/>
                  </a:cubicBezTo>
                  <a:cubicBezTo>
                    <a:pt x="308" y="1050"/>
                    <a:pt x="295" y="1049"/>
                    <a:pt x="281" y="1047"/>
                  </a:cubicBezTo>
                  <a:moveTo>
                    <a:pt x="643" y="102"/>
                  </a:moveTo>
                  <a:cubicBezTo>
                    <a:pt x="612" y="122"/>
                    <a:pt x="566" y="150"/>
                    <a:pt x="518" y="173"/>
                  </a:cubicBezTo>
                  <a:cubicBezTo>
                    <a:pt x="468" y="197"/>
                    <a:pt x="422" y="211"/>
                    <a:pt x="380" y="215"/>
                  </a:cubicBezTo>
                  <a:cubicBezTo>
                    <a:pt x="359" y="217"/>
                    <a:pt x="339" y="216"/>
                    <a:pt x="320" y="216"/>
                  </a:cubicBezTo>
                  <a:cubicBezTo>
                    <a:pt x="304" y="215"/>
                    <a:pt x="290" y="215"/>
                    <a:pt x="274" y="216"/>
                  </a:cubicBezTo>
                  <a:cubicBezTo>
                    <a:pt x="247" y="217"/>
                    <a:pt x="225" y="223"/>
                    <a:pt x="205" y="234"/>
                  </a:cubicBezTo>
                  <a:cubicBezTo>
                    <a:pt x="156" y="261"/>
                    <a:pt x="132" y="314"/>
                    <a:pt x="122" y="342"/>
                  </a:cubicBezTo>
                  <a:cubicBezTo>
                    <a:pt x="119" y="350"/>
                    <a:pt x="117" y="358"/>
                    <a:pt x="115" y="366"/>
                  </a:cubicBezTo>
                  <a:cubicBezTo>
                    <a:pt x="111" y="383"/>
                    <a:pt x="108" y="400"/>
                    <a:pt x="105" y="417"/>
                  </a:cubicBezTo>
                  <a:cubicBezTo>
                    <a:pt x="100" y="448"/>
                    <a:pt x="95" y="481"/>
                    <a:pt x="80" y="513"/>
                  </a:cubicBezTo>
                  <a:cubicBezTo>
                    <a:pt x="72" y="530"/>
                    <a:pt x="62" y="546"/>
                    <a:pt x="52" y="561"/>
                  </a:cubicBezTo>
                  <a:cubicBezTo>
                    <a:pt x="42" y="577"/>
                    <a:pt x="32" y="593"/>
                    <a:pt x="24" y="609"/>
                  </a:cubicBezTo>
                  <a:cubicBezTo>
                    <a:pt x="2" y="657"/>
                    <a:pt x="1" y="707"/>
                    <a:pt x="20" y="763"/>
                  </a:cubicBezTo>
                  <a:cubicBezTo>
                    <a:pt x="32" y="797"/>
                    <a:pt x="51" y="829"/>
                    <a:pt x="68" y="856"/>
                  </a:cubicBezTo>
                  <a:cubicBezTo>
                    <a:pt x="102" y="912"/>
                    <a:pt x="141" y="976"/>
                    <a:pt x="206" y="1016"/>
                  </a:cubicBezTo>
                  <a:cubicBezTo>
                    <a:pt x="230" y="1031"/>
                    <a:pt x="254" y="1041"/>
                    <a:pt x="281" y="1046"/>
                  </a:cubicBezTo>
                  <a:cubicBezTo>
                    <a:pt x="356" y="1060"/>
                    <a:pt x="431" y="1032"/>
                    <a:pt x="511" y="1003"/>
                  </a:cubicBezTo>
                  <a:cubicBezTo>
                    <a:pt x="562" y="985"/>
                    <a:pt x="614" y="965"/>
                    <a:pt x="670" y="956"/>
                  </a:cubicBezTo>
                  <a:cubicBezTo>
                    <a:pt x="680" y="954"/>
                    <a:pt x="691" y="952"/>
                    <a:pt x="701" y="950"/>
                  </a:cubicBezTo>
                  <a:cubicBezTo>
                    <a:pt x="726" y="947"/>
                    <a:pt x="751" y="943"/>
                    <a:pt x="776" y="935"/>
                  </a:cubicBezTo>
                  <a:cubicBezTo>
                    <a:pt x="831" y="920"/>
                    <a:pt x="884" y="888"/>
                    <a:pt x="923" y="863"/>
                  </a:cubicBezTo>
                  <a:cubicBezTo>
                    <a:pt x="992" y="819"/>
                    <a:pt x="1049" y="772"/>
                    <a:pt x="1093" y="723"/>
                  </a:cubicBezTo>
                  <a:cubicBezTo>
                    <a:pt x="1144" y="666"/>
                    <a:pt x="1175" y="608"/>
                    <a:pt x="1184" y="552"/>
                  </a:cubicBezTo>
                  <a:cubicBezTo>
                    <a:pt x="1192" y="503"/>
                    <a:pt x="1184" y="456"/>
                    <a:pt x="1158" y="399"/>
                  </a:cubicBezTo>
                  <a:cubicBezTo>
                    <a:pt x="1147" y="376"/>
                    <a:pt x="1135" y="352"/>
                    <a:pt x="1122" y="330"/>
                  </a:cubicBezTo>
                  <a:cubicBezTo>
                    <a:pt x="1110" y="307"/>
                    <a:pt x="1097" y="283"/>
                    <a:pt x="1086" y="259"/>
                  </a:cubicBezTo>
                  <a:cubicBezTo>
                    <a:pt x="1083" y="251"/>
                    <a:pt x="1080" y="244"/>
                    <a:pt x="1077" y="237"/>
                  </a:cubicBezTo>
                  <a:cubicBezTo>
                    <a:pt x="1070" y="218"/>
                    <a:pt x="1064" y="199"/>
                    <a:pt x="1058" y="181"/>
                  </a:cubicBezTo>
                  <a:cubicBezTo>
                    <a:pt x="1048" y="149"/>
                    <a:pt x="1038" y="117"/>
                    <a:pt x="1022" y="88"/>
                  </a:cubicBezTo>
                  <a:cubicBezTo>
                    <a:pt x="1002" y="52"/>
                    <a:pt x="965" y="8"/>
                    <a:pt x="901" y="1"/>
                  </a:cubicBezTo>
                  <a:cubicBezTo>
                    <a:pt x="896" y="1"/>
                    <a:pt x="890" y="0"/>
                    <a:pt x="885" y="0"/>
                  </a:cubicBezTo>
                  <a:cubicBezTo>
                    <a:pt x="807" y="0"/>
                    <a:pt x="723" y="50"/>
                    <a:pt x="643" y="102"/>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4" name="Freeform 14">
              <a:extLst>
                <a:ext uri="{FF2B5EF4-FFF2-40B4-BE49-F238E27FC236}">
                  <a16:creationId xmlns:a16="http://schemas.microsoft.com/office/drawing/2014/main" id="{BC36C246-4875-42F8-909E-A0F8C337BC77}"/>
                </a:ext>
              </a:extLst>
            </p:cNvPr>
            <p:cNvSpPr>
              <a:spLocks noEditPoints="1"/>
            </p:cNvSpPr>
            <p:nvPr/>
          </p:nvSpPr>
          <p:spPr bwMode="auto">
            <a:xfrm>
              <a:off x="5502" y="1798"/>
              <a:ext cx="985" cy="876"/>
            </a:xfrm>
            <a:custGeom>
              <a:avLst/>
              <a:gdLst>
                <a:gd name="T0" fmla="*/ 230 w 1331"/>
                <a:gd name="T1" fmla="*/ 1136 h 1184"/>
                <a:gd name="T2" fmla="*/ 22 w 1331"/>
                <a:gd name="T3" fmla="*/ 851 h 1184"/>
                <a:gd name="T4" fmla="*/ 58 w 1331"/>
                <a:gd name="T5" fmla="*/ 625 h 1184"/>
                <a:gd name="T6" fmla="*/ 118 w 1331"/>
                <a:gd name="T7" fmla="*/ 465 h 1184"/>
                <a:gd name="T8" fmla="*/ 137 w 1331"/>
                <a:gd name="T9" fmla="*/ 382 h 1184"/>
                <a:gd name="T10" fmla="*/ 310 w 1331"/>
                <a:gd name="T11" fmla="*/ 243 h 1184"/>
                <a:gd name="T12" fmla="*/ 428 w 1331"/>
                <a:gd name="T13" fmla="*/ 244 h 1184"/>
                <a:gd name="T14" fmla="*/ 719 w 1331"/>
                <a:gd name="T15" fmla="*/ 117 h 1184"/>
                <a:gd name="T16" fmla="*/ 1008 w 1331"/>
                <a:gd name="T17" fmla="*/ 4 h 1184"/>
                <a:gd name="T18" fmla="*/ 1182 w 1331"/>
                <a:gd name="T19" fmla="*/ 204 h 1184"/>
                <a:gd name="T20" fmla="*/ 1214 w 1331"/>
                <a:gd name="T21" fmla="*/ 291 h 1184"/>
                <a:gd name="T22" fmla="*/ 1293 w 1331"/>
                <a:gd name="T23" fmla="*/ 447 h 1184"/>
                <a:gd name="T24" fmla="*/ 1220 w 1331"/>
                <a:gd name="T25" fmla="*/ 809 h 1184"/>
                <a:gd name="T26" fmla="*/ 868 w 1331"/>
                <a:gd name="T27" fmla="*/ 1046 h 1184"/>
                <a:gd name="T28" fmla="*/ 750 w 1331"/>
                <a:gd name="T29" fmla="*/ 1068 h 1184"/>
                <a:gd name="T30" fmla="*/ 361 w 1331"/>
                <a:gd name="T31" fmla="*/ 1173 h 1184"/>
                <a:gd name="T32" fmla="*/ 863 w 1331"/>
                <a:gd name="T33" fmla="*/ 36 h 1184"/>
                <a:gd name="T34" fmla="*/ 582 w 1331"/>
                <a:gd name="T35" fmla="*/ 198 h 1184"/>
                <a:gd name="T36" fmla="*/ 360 w 1331"/>
                <a:gd name="T37" fmla="*/ 245 h 1184"/>
                <a:gd name="T38" fmla="*/ 232 w 1331"/>
                <a:gd name="T39" fmla="*/ 264 h 1184"/>
                <a:gd name="T40" fmla="*/ 130 w 1331"/>
                <a:gd name="T41" fmla="*/ 408 h 1184"/>
                <a:gd name="T42" fmla="*/ 90 w 1331"/>
                <a:gd name="T43" fmla="*/ 572 h 1184"/>
                <a:gd name="T44" fmla="*/ 27 w 1331"/>
                <a:gd name="T45" fmla="*/ 679 h 1184"/>
                <a:gd name="T46" fmla="*/ 76 w 1331"/>
                <a:gd name="T47" fmla="*/ 956 h 1184"/>
                <a:gd name="T48" fmla="*/ 314 w 1331"/>
                <a:gd name="T49" fmla="*/ 1168 h 1184"/>
                <a:gd name="T50" fmla="*/ 750 w 1331"/>
                <a:gd name="T51" fmla="*/ 1067 h 1184"/>
                <a:gd name="T52" fmla="*/ 868 w 1331"/>
                <a:gd name="T53" fmla="*/ 1045 h 1184"/>
                <a:gd name="T54" fmla="*/ 1219 w 1331"/>
                <a:gd name="T55" fmla="*/ 808 h 1184"/>
                <a:gd name="T56" fmla="*/ 1293 w 1331"/>
                <a:gd name="T57" fmla="*/ 447 h 1184"/>
                <a:gd name="T58" fmla="*/ 1213 w 1331"/>
                <a:gd name="T59" fmla="*/ 292 h 1184"/>
                <a:gd name="T60" fmla="*/ 1182 w 1331"/>
                <a:gd name="T61" fmla="*/ 205 h 1184"/>
                <a:gd name="T62" fmla="*/ 1008 w 1331"/>
                <a:gd name="T63" fmla="*/ 5 h 1184"/>
                <a:gd name="T64" fmla="*/ 863 w 1331"/>
                <a:gd name="T65" fmla="*/ 36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1" h="1184">
                  <a:moveTo>
                    <a:pt x="314" y="1169"/>
                  </a:moveTo>
                  <a:cubicBezTo>
                    <a:pt x="285" y="1164"/>
                    <a:pt x="257" y="1153"/>
                    <a:pt x="230" y="1136"/>
                  </a:cubicBezTo>
                  <a:cubicBezTo>
                    <a:pt x="158" y="1091"/>
                    <a:pt x="114" y="1019"/>
                    <a:pt x="75" y="956"/>
                  </a:cubicBezTo>
                  <a:cubicBezTo>
                    <a:pt x="56" y="926"/>
                    <a:pt x="36" y="889"/>
                    <a:pt x="22" y="851"/>
                  </a:cubicBezTo>
                  <a:cubicBezTo>
                    <a:pt x="0" y="789"/>
                    <a:pt x="1" y="733"/>
                    <a:pt x="26" y="679"/>
                  </a:cubicBezTo>
                  <a:cubicBezTo>
                    <a:pt x="35" y="661"/>
                    <a:pt x="47" y="642"/>
                    <a:pt x="58" y="625"/>
                  </a:cubicBezTo>
                  <a:cubicBezTo>
                    <a:pt x="69" y="607"/>
                    <a:pt x="80" y="590"/>
                    <a:pt x="89" y="571"/>
                  </a:cubicBezTo>
                  <a:cubicBezTo>
                    <a:pt x="106" y="536"/>
                    <a:pt x="112" y="500"/>
                    <a:pt x="118" y="465"/>
                  </a:cubicBezTo>
                  <a:cubicBezTo>
                    <a:pt x="121" y="446"/>
                    <a:pt x="124" y="427"/>
                    <a:pt x="129" y="408"/>
                  </a:cubicBezTo>
                  <a:cubicBezTo>
                    <a:pt x="131" y="399"/>
                    <a:pt x="134" y="391"/>
                    <a:pt x="137" y="382"/>
                  </a:cubicBezTo>
                  <a:cubicBezTo>
                    <a:pt x="148" y="350"/>
                    <a:pt x="175" y="293"/>
                    <a:pt x="231" y="263"/>
                  </a:cubicBezTo>
                  <a:cubicBezTo>
                    <a:pt x="255" y="251"/>
                    <a:pt x="280" y="244"/>
                    <a:pt x="310" y="243"/>
                  </a:cubicBezTo>
                  <a:cubicBezTo>
                    <a:pt x="327" y="243"/>
                    <a:pt x="343" y="243"/>
                    <a:pt x="360" y="244"/>
                  </a:cubicBezTo>
                  <a:cubicBezTo>
                    <a:pt x="382" y="245"/>
                    <a:pt x="405" y="246"/>
                    <a:pt x="428" y="244"/>
                  </a:cubicBezTo>
                  <a:cubicBezTo>
                    <a:pt x="475" y="241"/>
                    <a:pt x="525" y="225"/>
                    <a:pt x="581" y="198"/>
                  </a:cubicBezTo>
                  <a:cubicBezTo>
                    <a:pt x="632" y="173"/>
                    <a:pt x="682" y="141"/>
                    <a:pt x="719" y="117"/>
                  </a:cubicBezTo>
                  <a:cubicBezTo>
                    <a:pt x="765" y="87"/>
                    <a:pt x="814" y="57"/>
                    <a:pt x="863" y="35"/>
                  </a:cubicBezTo>
                  <a:cubicBezTo>
                    <a:pt x="919" y="10"/>
                    <a:pt x="966" y="0"/>
                    <a:pt x="1008" y="4"/>
                  </a:cubicBezTo>
                  <a:cubicBezTo>
                    <a:pt x="1080" y="11"/>
                    <a:pt x="1121" y="61"/>
                    <a:pt x="1143" y="102"/>
                  </a:cubicBezTo>
                  <a:cubicBezTo>
                    <a:pt x="1161" y="134"/>
                    <a:pt x="1172" y="170"/>
                    <a:pt x="1182" y="204"/>
                  </a:cubicBezTo>
                  <a:cubicBezTo>
                    <a:pt x="1189" y="225"/>
                    <a:pt x="1196" y="247"/>
                    <a:pt x="1204" y="267"/>
                  </a:cubicBezTo>
                  <a:cubicBezTo>
                    <a:pt x="1207" y="275"/>
                    <a:pt x="1210" y="283"/>
                    <a:pt x="1214" y="291"/>
                  </a:cubicBezTo>
                  <a:cubicBezTo>
                    <a:pt x="1226" y="318"/>
                    <a:pt x="1240" y="344"/>
                    <a:pt x="1254" y="370"/>
                  </a:cubicBezTo>
                  <a:cubicBezTo>
                    <a:pt x="1267" y="395"/>
                    <a:pt x="1282" y="421"/>
                    <a:pt x="1293" y="447"/>
                  </a:cubicBezTo>
                  <a:cubicBezTo>
                    <a:pt x="1322" y="510"/>
                    <a:pt x="1331" y="562"/>
                    <a:pt x="1322" y="617"/>
                  </a:cubicBezTo>
                  <a:cubicBezTo>
                    <a:pt x="1312" y="679"/>
                    <a:pt x="1278" y="744"/>
                    <a:pt x="1220" y="809"/>
                  </a:cubicBezTo>
                  <a:cubicBezTo>
                    <a:pt x="1171" y="863"/>
                    <a:pt x="1107" y="916"/>
                    <a:pt x="1030" y="965"/>
                  </a:cubicBezTo>
                  <a:cubicBezTo>
                    <a:pt x="987" y="994"/>
                    <a:pt x="929" y="1029"/>
                    <a:pt x="868" y="1046"/>
                  </a:cubicBezTo>
                  <a:cubicBezTo>
                    <a:pt x="841" y="1054"/>
                    <a:pt x="813" y="1058"/>
                    <a:pt x="786" y="1062"/>
                  </a:cubicBezTo>
                  <a:cubicBezTo>
                    <a:pt x="774" y="1064"/>
                    <a:pt x="762" y="1066"/>
                    <a:pt x="750" y="1068"/>
                  </a:cubicBezTo>
                  <a:cubicBezTo>
                    <a:pt x="688" y="1079"/>
                    <a:pt x="629" y="1100"/>
                    <a:pt x="572" y="1121"/>
                  </a:cubicBezTo>
                  <a:cubicBezTo>
                    <a:pt x="499" y="1148"/>
                    <a:pt x="430" y="1173"/>
                    <a:pt x="361" y="1173"/>
                  </a:cubicBezTo>
                  <a:cubicBezTo>
                    <a:pt x="345" y="1173"/>
                    <a:pt x="330" y="1172"/>
                    <a:pt x="314" y="1169"/>
                  </a:cubicBezTo>
                  <a:moveTo>
                    <a:pt x="863" y="36"/>
                  </a:moveTo>
                  <a:cubicBezTo>
                    <a:pt x="814" y="57"/>
                    <a:pt x="765" y="88"/>
                    <a:pt x="720" y="118"/>
                  </a:cubicBezTo>
                  <a:cubicBezTo>
                    <a:pt x="682" y="142"/>
                    <a:pt x="632" y="173"/>
                    <a:pt x="582" y="198"/>
                  </a:cubicBezTo>
                  <a:cubicBezTo>
                    <a:pt x="525" y="226"/>
                    <a:pt x="475" y="241"/>
                    <a:pt x="428" y="245"/>
                  </a:cubicBezTo>
                  <a:cubicBezTo>
                    <a:pt x="405" y="247"/>
                    <a:pt x="382" y="246"/>
                    <a:pt x="360" y="245"/>
                  </a:cubicBezTo>
                  <a:cubicBezTo>
                    <a:pt x="343" y="244"/>
                    <a:pt x="327" y="243"/>
                    <a:pt x="310" y="244"/>
                  </a:cubicBezTo>
                  <a:cubicBezTo>
                    <a:pt x="280" y="245"/>
                    <a:pt x="255" y="251"/>
                    <a:pt x="232" y="264"/>
                  </a:cubicBezTo>
                  <a:cubicBezTo>
                    <a:pt x="176" y="293"/>
                    <a:pt x="149" y="351"/>
                    <a:pt x="138" y="382"/>
                  </a:cubicBezTo>
                  <a:cubicBezTo>
                    <a:pt x="135" y="391"/>
                    <a:pt x="132" y="400"/>
                    <a:pt x="130" y="408"/>
                  </a:cubicBezTo>
                  <a:cubicBezTo>
                    <a:pt x="125" y="427"/>
                    <a:pt x="122" y="447"/>
                    <a:pt x="118" y="465"/>
                  </a:cubicBezTo>
                  <a:cubicBezTo>
                    <a:pt x="112" y="500"/>
                    <a:pt x="106" y="537"/>
                    <a:pt x="90" y="572"/>
                  </a:cubicBezTo>
                  <a:cubicBezTo>
                    <a:pt x="81" y="590"/>
                    <a:pt x="70" y="608"/>
                    <a:pt x="59" y="625"/>
                  </a:cubicBezTo>
                  <a:cubicBezTo>
                    <a:pt x="47" y="643"/>
                    <a:pt x="36" y="661"/>
                    <a:pt x="27" y="679"/>
                  </a:cubicBezTo>
                  <a:cubicBezTo>
                    <a:pt x="2" y="733"/>
                    <a:pt x="1" y="789"/>
                    <a:pt x="23" y="851"/>
                  </a:cubicBezTo>
                  <a:cubicBezTo>
                    <a:pt x="36" y="889"/>
                    <a:pt x="57" y="925"/>
                    <a:pt x="76" y="956"/>
                  </a:cubicBezTo>
                  <a:cubicBezTo>
                    <a:pt x="115" y="1019"/>
                    <a:pt x="158" y="1091"/>
                    <a:pt x="230" y="1135"/>
                  </a:cubicBezTo>
                  <a:cubicBezTo>
                    <a:pt x="257" y="1152"/>
                    <a:pt x="285" y="1163"/>
                    <a:pt x="314" y="1168"/>
                  </a:cubicBezTo>
                  <a:cubicBezTo>
                    <a:pt x="398" y="1184"/>
                    <a:pt x="483" y="1153"/>
                    <a:pt x="572" y="1121"/>
                  </a:cubicBezTo>
                  <a:cubicBezTo>
                    <a:pt x="629" y="1100"/>
                    <a:pt x="688" y="1078"/>
                    <a:pt x="750" y="1067"/>
                  </a:cubicBezTo>
                  <a:cubicBezTo>
                    <a:pt x="762" y="1065"/>
                    <a:pt x="774" y="1063"/>
                    <a:pt x="786" y="1061"/>
                  </a:cubicBezTo>
                  <a:cubicBezTo>
                    <a:pt x="813" y="1057"/>
                    <a:pt x="840" y="1053"/>
                    <a:pt x="868" y="1045"/>
                  </a:cubicBezTo>
                  <a:cubicBezTo>
                    <a:pt x="928" y="1028"/>
                    <a:pt x="986" y="993"/>
                    <a:pt x="1030" y="965"/>
                  </a:cubicBezTo>
                  <a:cubicBezTo>
                    <a:pt x="1107" y="915"/>
                    <a:pt x="1171" y="862"/>
                    <a:pt x="1219" y="808"/>
                  </a:cubicBezTo>
                  <a:cubicBezTo>
                    <a:pt x="1277" y="744"/>
                    <a:pt x="1312" y="679"/>
                    <a:pt x="1321" y="616"/>
                  </a:cubicBezTo>
                  <a:cubicBezTo>
                    <a:pt x="1330" y="562"/>
                    <a:pt x="1321" y="510"/>
                    <a:pt x="1293" y="447"/>
                  </a:cubicBezTo>
                  <a:cubicBezTo>
                    <a:pt x="1281" y="421"/>
                    <a:pt x="1267" y="395"/>
                    <a:pt x="1253" y="370"/>
                  </a:cubicBezTo>
                  <a:cubicBezTo>
                    <a:pt x="1239" y="345"/>
                    <a:pt x="1225" y="318"/>
                    <a:pt x="1213" y="292"/>
                  </a:cubicBezTo>
                  <a:cubicBezTo>
                    <a:pt x="1209" y="283"/>
                    <a:pt x="1206" y="275"/>
                    <a:pt x="1203" y="267"/>
                  </a:cubicBezTo>
                  <a:cubicBezTo>
                    <a:pt x="1195" y="247"/>
                    <a:pt x="1188" y="225"/>
                    <a:pt x="1182" y="205"/>
                  </a:cubicBezTo>
                  <a:cubicBezTo>
                    <a:pt x="1171" y="170"/>
                    <a:pt x="1160" y="134"/>
                    <a:pt x="1143" y="102"/>
                  </a:cubicBezTo>
                  <a:cubicBezTo>
                    <a:pt x="1121" y="62"/>
                    <a:pt x="1079" y="12"/>
                    <a:pt x="1008" y="5"/>
                  </a:cubicBezTo>
                  <a:cubicBezTo>
                    <a:pt x="1002" y="4"/>
                    <a:pt x="996" y="4"/>
                    <a:pt x="989" y="4"/>
                  </a:cubicBezTo>
                  <a:cubicBezTo>
                    <a:pt x="952" y="4"/>
                    <a:pt x="910" y="14"/>
                    <a:pt x="863" y="36"/>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5" name="Freeform 15">
              <a:extLst>
                <a:ext uri="{FF2B5EF4-FFF2-40B4-BE49-F238E27FC236}">
                  <a16:creationId xmlns:a16="http://schemas.microsoft.com/office/drawing/2014/main" id="{1B28FD3D-D10A-4F3D-9A45-E27F9028387B}"/>
                </a:ext>
              </a:extLst>
            </p:cNvPr>
            <p:cNvSpPr>
              <a:spLocks noEditPoints="1"/>
            </p:cNvSpPr>
            <p:nvPr/>
          </p:nvSpPr>
          <p:spPr bwMode="auto">
            <a:xfrm>
              <a:off x="5434" y="1765"/>
              <a:ext cx="1087" cy="971"/>
            </a:xfrm>
            <a:custGeom>
              <a:avLst/>
              <a:gdLst>
                <a:gd name="T0" fmla="*/ 255 w 1469"/>
                <a:gd name="T1" fmla="*/ 1258 h 1312"/>
                <a:gd name="T2" fmla="*/ 25 w 1469"/>
                <a:gd name="T3" fmla="*/ 943 h 1312"/>
                <a:gd name="T4" fmla="*/ 64 w 1469"/>
                <a:gd name="T5" fmla="*/ 692 h 1312"/>
                <a:gd name="T6" fmla="*/ 131 w 1469"/>
                <a:gd name="T7" fmla="*/ 517 h 1312"/>
                <a:gd name="T8" fmla="*/ 153 w 1469"/>
                <a:gd name="T9" fmla="*/ 425 h 1312"/>
                <a:gd name="T10" fmla="*/ 346 w 1469"/>
                <a:gd name="T11" fmla="*/ 274 h 1312"/>
                <a:gd name="T12" fmla="*/ 477 w 1469"/>
                <a:gd name="T13" fmla="*/ 277 h 1312"/>
                <a:gd name="T14" fmla="*/ 797 w 1469"/>
                <a:gd name="T15" fmla="*/ 135 h 1312"/>
                <a:gd name="T16" fmla="*/ 1264 w 1469"/>
                <a:gd name="T17" fmla="*/ 120 h 1312"/>
                <a:gd name="T18" fmla="*/ 1330 w 1469"/>
                <a:gd name="T19" fmla="*/ 301 h 1312"/>
                <a:gd name="T20" fmla="*/ 1385 w 1469"/>
                <a:gd name="T21" fmla="*/ 413 h 1312"/>
                <a:gd name="T22" fmla="*/ 1460 w 1469"/>
                <a:gd name="T23" fmla="*/ 684 h 1312"/>
                <a:gd name="T24" fmla="*/ 1138 w 1469"/>
                <a:gd name="T25" fmla="*/ 1070 h 1312"/>
                <a:gd name="T26" fmla="*/ 870 w 1469"/>
                <a:gd name="T27" fmla="*/ 1176 h 1312"/>
                <a:gd name="T28" fmla="*/ 633 w 1469"/>
                <a:gd name="T29" fmla="*/ 1242 h 1312"/>
                <a:gd name="T30" fmla="*/ 348 w 1469"/>
                <a:gd name="T31" fmla="*/ 1295 h 1312"/>
                <a:gd name="T32" fmla="*/ 645 w 1469"/>
                <a:gd name="T33" fmla="*/ 226 h 1312"/>
                <a:gd name="T34" fmla="*/ 401 w 1469"/>
                <a:gd name="T35" fmla="*/ 277 h 1312"/>
                <a:gd name="T36" fmla="*/ 258 w 1469"/>
                <a:gd name="T37" fmla="*/ 296 h 1312"/>
                <a:gd name="T38" fmla="*/ 145 w 1469"/>
                <a:gd name="T39" fmla="*/ 454 h 1312"/>
                <a:gd name="T40" fmla="*/ 100 w 1469"/>
                <a:gd name="T41" fmla="*/ 633 h 1312"/>
                <a:gd name="T42" fmla="*/ 30 w 1469"/>
                <a:gd name="T43" fmla="*/ 752 h 1312"/>
                <a:gd name="T44" fmla="*/ 84 w 1469"/>
                <a:gd name="T45" fmla="*/ 1058 h 1312"/>
                <a:gd name="T46" fmla="*/ 348 w 1469"/>
                <a:gd name="T47" fmla="*/ 1294 h 1312"/>
                <a:gd name="T48" fmla="*/ 830 w 1469"/>
                <a:gd name="T49" fmla="*/ 1182 h 1312"/>
                <a:gd name="T50" fmla="*/ 960 w 1469"/>
                <a:gd name="T51" fmla="*/ 1158 h 1312"/>
                <a:gd name="T52" fmla="*/ 1346 w 1469"/>
                <a:gd name="T53" fmla="*/ 896 h 1312"/>
                <a:gd name="T54" fmla="*/ 1427 w 1469"/>
                <a:gd name="T55" fmla="*/ 499 h 1312"/>
                <a:gd name="T56" fmla="*/ 1340 w 1469"/>
                <a:gd name="T57" fmla="*/ 328 h 1312"/>
                <a:gd name="T58" fmla="*/ 1305 w 1469"/>
                <a:gd name="T59" fmla="*/ 231 h 1312"/>
                <a:gd name="T60" fmla="*/ 1115 w 1469"/>
                <a:gd name="T61" fmla="*/ 11 h 1312"/>
                <a:gd name="T62" fmla="*/ 797 w 1469"/>
                <a:gd name="T63" fmla="*/ 13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9" h="1312">
                  <a:moveTo>
                    <a:pt x="348" y="1295"/>
                  </a:moveTo>
                  <a:cubicBezTo>
                    <a:pt x="315" y="1289"/>
                    <a:pt x="285" y="1277"/>
                    <a:pt x="255" y="1258"/>
                  </a:cubicBezTo>
                  <a:cubicBezTo>
                    <a:pt x="175" y="1209"/>
                    <a:pt x="126" y="1129"/>
                    <a:pt x="83" y="1059"/>
                  </a:cubicBezTo>
                  <a:cubicBezTo>
                    <a:pt x="63" y="1025"/>
                    <a:pt x="40" y="985"/>
                    <a:pt x="25" y="943"/>
                  </a:cubicBezTo>
                  <a:cubicBezTo>
                    <a:pt x="0" y="874"/>
                    <a:pt x="2" y="812"/>
                    <a:pt x="29" y="752"/>
                  </a:cubicBezTo>
                  <a:cubicBezTo>
                    <a:pt x="39" y="732"/>
                    <a:pt x="52" y="711"/>
                    <a:pt x="64" y="692"/>
                  </a:cubicBezTo>
                  <a:cubicBezTo>
                    <a:pt x="77" y="673"/>
                    <a:pt x="89" y="653"/>
                    <a:pt x="99" y="633"/>
                  </a:cubicBezTo>
                  <a:cubicBezTo>
                    <a:pt x="117" y="595"/>
                    <a:pt x="124" y="555"/>
                    <a:pt x="131" y="517"/>
                  </a:cubicBezTo>
                  <a:cubicBezTo>
                    <a:pt x="135" y="496"/>
                    <a:pt x="138" y="475"/>
                    <a:pt x="144" y="454"/>
                  </a:cubicBezTo>
                  <a:cubicBezTo>
                    <a:pt x="146" y="444"/>
                    <a:pt x="149" y="435"/>
                    <a:pt x="153" y="425"/>
                  </a:cubicBezTo>
                  <a:cubicBezTo>
                    <a:pt x="166" y="390"/>
                    <a:pt x="196" y="327"/>
                    <a:pt x="258" y="295"/>
                  </a:cubicBezTo>
                  <a:cubicBezTo>
                    <a:pt x="284" y="282"/>
                    <a:pt x="312" y="275"/>
                    <a:pt x="346" y="274"/>
                  </a:cubicBezTo>
                  <a:cubicBezTo>
                    <a:pt x="364" y="274"/>
                    <a:pt x="382" y="275"/>
                    <a:pt x="401" y="276"/>
                  </a:cubicBezTo>
                  <a:cubicBezTo>
                    <a:pt x="425" y="278"/>
                    <a:pt x="450" y="279"/>
                    <a:pt x="477" y="277"/>
                  </a:cubicBezTo>
                  <a:cubicBezTo>
                    <a:pt x="528" y="274"/>
                    <a:pt x="583" y="257"/>
                    <a:pt x="645" y="226"/>
                  </a:cubicBezTo>
                  <a:cubicBezTo>
                    <a:pt x="699" y="199"/>
                    <a:pt x="752" y="165"/>
                    <a:pt x="797" y="135"/>
                  </a:cubicBezTo>
                  <a:cubicBezTo>
                    <a:pt x="897" y="69"/>
                    <a:pt x="1013" y="0"/>
                    <a:pt x="1115" y="11"/>
                  </a:cubicBezTo>
                  <a:cubicBezTo>
                    <a:pt x="1194" y="19"/>
                    <a:pt x="1240" y="75"/>
                    <a:pt x="1264" y="120"/>
                  </a:cubicBezTo>
                  <a:cubicBezTo>
                    <a:pt x="1283" y="154"/>
                    <a:pt x="1295" y="193"/>
                    <a:pt x="1306" y="231"/>
                  </a:cubicBezTo>
                  <a:cubicBezTo>
                    <a:pt x="1313" y="254"/>
                    <a:pt x="1321" y="278"/>
                    <a:pt x="1330" y="301"/>
                  </a:cubicBezTo>
                  <a:cubicBezTo>
                    <a:pt x="1333" y="310"/>
                    <a:pt x="1337" y="319"/>
                    <a:pt x="1341" y="328"/>
                  </a:cubicBezTo>
                  <a:cubicBezTo>
                    <a:pt x="1354" y="357"/>
                    <a:pt x="1370" y="385"/>
                    <a:pt x="1385" y="413"/>
                  </a:cubicBezTo>
                  <a:cubicBezTo>
                    <a:pt x="1400" y="441"/>
                    <a:pt x="1415" y="469"/>
                    <a:pt x="1428" y="498"/>
                  </a:cubicBezTo>
                  <a:cubicBezTo>
                    <a:pt x="1459" y="567"/>
                    <a:pt x="1469" y="625"/>
                    <a:pt x="1460" y="684"/>
                  </a:cubicBezTo>
                  <a:cubicBezTo>
                    <a:pt x="1449" y="754"/>
                    <a:pt x="1411" y="825"/>
                    <a:pt x="1346" y="896"/>
                  </a:cubicBezTo>
                  <a:cubicBezTo>
                    <a:pt x="1293" y="956"/>
                    <a:pt x="1222" y="1015"/>
                    <a:pt x="1138" y="1070"/>
                  </a:cubicBezTo>
                  <a:cubicBezTo>
                    <a:pt x="1089" y="1101"/>
                    <a:pt x="1026" y="1140"/>
                    <a:pt x="960" y="1159"/>
                  </a:cubicBezTo>
                  <a:cubicBezTo>
                    <a:pt x="930" y="1167"/>
                    <a:pt x="899" y="1172"/>
                    <a:pt x="870" y="1176"/>
                  </a:cubicBezTo>
                  <a:cubicBezTo>
                    <a:pt x="857" y="1178"/>
                    <a:pt x="843" y="1180"/>
                    <a:pt x="830" y="1183"/>
                  </a:cubicBezTo>
                  <a:cubicBezTo>
                    <a:pt x="761" y="1195"/>
                    <a:pt x="696" y="1219"/>
                    <a:pt x="633" y="1242"/>
                  </a:cubicBezTo>
                  <a:cubicBezTo>
                    <a:pt x="552" y="1271"/>
                    <a:pt x="475" y="1300"/>
                    <a:pt x="399" y="1300"/>
                  </a:cubicBezTo>
                  <a:cubicBezTo>
                    <a:pt x="382" y="1300"/>
                    <a:pt x="365" y="1298"/>
                    <a:pt x="348" y="1295"/>
                  </a:cubicBezTo>
                  <a:moveTo>
                    <a:pt x="797" y="136"/>
                  </a:moveTo>
                  <a:cubicBezTo>
                    <a:pt x="752" y="166"/>
                    <a:pt x="699" y="200"/>
                    <a:pt x="645" y="226"/>
                  </a:cubicBezTo>
                  <a:cubicBezTo>
                    <a:pt x="583" y="257"/>
                    <a:pt x="528" y="274"/>
                    <a:pt x="477" y="278"/>
                  </a:cubicBezTo>
                  <a:cubicBezTo>
                    <a:pt x="450" y="280"/>
                    <a:pt x="425" y="278"/>
                    <a:pt x="401" y="277"/>
                  </a:cubicBezTo>
                  <a:cubicBezTo>
                    <a:pt x="382" y="276"/>
                    <a:pt x="364" y="275"/>
                    <a:pt x="346" y="275"/>
                  </a:cubicBezTo>
                  <a:cubicBezTo>
                    <a:pt x="312" y="276"/>
                    <a:pt x="284" y="282"/>
                    <a:pt x="258" y="296"/>
                  </a:cubicBezTo>
                  <a:cubicBezTo>
                    <a:pt x="197" y="328"/>
                    <a:pt x="166" y="391"/>
                    <a:pt x="154" y="426"/>
                  </a:cubicBezTo>
                  <a:cubicBezTo>
                    <a:pt x="150" y="435"/>
                    <a:pt x="147" y="445"/>
                    <a:pt x="145" y="454"/>
                  </a:cubicBezTo>
                  <a:cubicBezTo>
                    <a:pt x="139" y="475"/>
                    <a:pt x="135" y="496"/>
                    <a:pt x="132" y="517"/>
                  </a:cubicBezTo>
                  <a:cubicBezTo>
                    <a:pt x="125" y="555"/>
                    <a:pt x="118" y="595"/>
                    <a:pt x="100" y="633"/>
                  </a:cubicBezTo>
                  <a:cubicBezTo>
                    <a:pt x="90" y="653"/>
                    <a:pt x="77" y="673"/>
                    <a:pt x="65" y="692"/>
                  </a:cubicBezTo>
                  <a:cubicBezTo>
                    <a:pt x="53" y="712"/>
                    <a:pt x="40" y="732"/>
                    <a:pt x="30" y="752"/>
                  </a:cubicBezTo>
                  <a:cubicBezTo>
                    <a:pt x="2" y="812"/>
                    <a:pt x="1" y="874"/>
                    <a:pt x="25" y="943"/>
                  </a:cubicBezTo>
                  <a:cubicBezTo>
                    <a:pt x="40" y="984"/>
                    <a:pt x="63" y="1025"/>
                    <a:pt x="84" y="1058"/>
                  </a:cubicBezTo>
                  <a:cubicBezTo>
                    <a:pt x="127" y="1128"/>
                    <a:pt x="175" y="1208"/>
                    <a:pt x="255" y="1257"/>
                  </a:cubicBezTo>
                  <a:cubicBezTo>
                    <a:pt x="285" y="1276"/>
                    <a:pt x="315" y="1288"/>
                    <a:pt x="348" y="1294"/>
                  </a:cubicBezTo>
                  <a:cubicBezTo>
                    <a:pt x="440" y="1312"/>
                    <a:pt x="534" y="1277"/>
                    <a:pt x="633" y="1241"/>
                  </a:cubicBezTo>
                  <a:cubicBezTo>
                    <a:pt x="696" y="1218"/>
                    <a:pt x="761" y="1194"/>
                    <a:pt x="830" y="1182"/>
                  </a:cubicBezTo>
                  <a:cubicBezTo>
                    <a:pt x="843" y="1179"/>
                    <a:pt x="857" y="1177"/>
                    <a:pt x="870" y="1176"/>
                  </a:cubicBezTo>
                  <a:cubicBezTo>
                    <a:pt x="899" y="1171"/>
                    <a:pt x="930" y="1167"/>
                    <a:pt x="960" y="1158"/>
                  </a:cubicBezTo>
                  <a:cubicBezTo>
                    <a:pt x="1026" y="1139"/>
                    <a:pt x="1089" y="1101"/>
                    <a:pt x="1137" y="1069"/>
                  </a:cubicBezTo>
                  <a:cubicBezTo>
                    <a:pt x="1222" y="1014"/>
                    <a:pt x="1292" y="956"/>
                    <a:pt x="1346" y="896"/>
                  </a:cubicBezTo>
                  <a:cubicBezTo>
                    <a:pt x="1410" y="825"/>
                    <a:pt x="1448" y="753"/>
                    <a:pt x="1459" y="684"/>
                  </a:cubicBezTo>
                  <a:cubicBezTo>
                    <a:pt x="1468" y="625"/>
                    <a:pt x="1458" y="568"/>
                    <a:pt x="1427" y="499"/>
                  </a:cubicBezTo>
                  <a:cubicBezTo>
                    <a:pt x="1414" y="470"/>
                    <a:pt x="1399" y="441"/>
                    <a:pt x="1384" y="413"/>
                  </a:cubicBezTo>
                  <a:cubicBezTo>
                    <a:pt x="1369" y="386"/>
                    <a:pt x="1353" y="357"/>
                    <a:pt x="1340" y="328"/>
                  </a:cubicBezTo>
                  <a:cubicBezTo>
                    <a:pt x="1336" y="319"/>
                    <a:pt x="1332" y="310"/>
                    <a:pt x="1329" y="301"/>
                  </a:cubicBezTo>
                  <a:cubicBezTo>
                    <a:pt x="1320" y="278"/>
                    <a:pt x="1313" y="254"/>
                    <a:pt x="1305" y="231"/>
                  </a:cubicBezTo>
                  <a:cubicBezTo>
                    <a:pt x="1294" y="193"/>
                    <a:pt x="1282" y="154"/>
                    <a:pt x="1263" y="120"/>
                  </a:cubicBezTo>
                  <a:cubicBezTo>
                    <a:pt x="1239" y="75"/>
                    <a:pt x="1194" y="20"/>
                    <a:pt x="1115" y="11"/>
                  </a:cubicBezTo>
                  <a:cubicBezTo>
                    <a:pt x="1108" y="11"/>
                    <a:pt x="1101" y="10"/>
                    <a:pt x="1094" y="10"/>
                  </a:cubicBezTo>
                  <a:cubicBezTo>
                    <a:pt x="997" y="10"/>
                    <a:pt x="890" y="75"/>
                    <a:pt x="797" y="136"/>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6" name="Freeform 16">
              <a:extLst>
                <a:ext uri="{FF2B5EF4-FFF2-40B4-BE49-F238E27FC236}">
                  <a16:creationId xmlns:a16="http://schemas.microsoft.com/office/drawing/2014/main" id="{C2731882-878B-4925-881B-DC3BCAC8D07E}"/>
                </a:ext>
              </a:extLst>
            </p:cNvPr>
            <p:cNvSpPr>
              <a:spLocks noEditPoints="1"/>
            </p:cNvSpPr>
            <p:nvPr/>
          </p:nvSpPr>
          <p:spPr bwMode="auto">
            <a:xfrm>
              <a:off x="5365" y="1741"/>
              <a:ext cx="1190" cy="1056"/>
            </a:xfrm>
            <a:custGeom>
              <a:avLst/>
              <a:gdLst>
                <a:gd name="T0" fmla="*/ 279 w 1607"/>
                <a:gd name="T1" fmla="*/ 1368 h 1427"/>
                <a:gd name="T2" fmla="*/ 27 w 1607"/>
                <a:gd name="T3" fmla="*/ 1022 h 1427"/>
                <a:gd name="T4" fmla="*/ 71 w 1607"/>
                <a:gd name="T5" fmla="*/ 747 h 1427"/>
                <a:gd name="T6" fmla="*/ 144 w 1607"/>
                <a:gd name="T7" fmla="*/ 556 h 1427"/>
                <a:gd name="T8" fmla="*/ 169 w 1607"/>
                <a:gd name="T9" fmla="*/ 456 h 1427"/>
                <a:gd name="T10" fmla="*/ 381 w 1607"/>
                <a:gd name="T11" fmla="*/ 294 h 1427"/>
                <a:gd name="T12" fmla="*/ 441 w 1607"/>
                <a:gd name="T13" fmla="*/ 296 h 1427"/>
                <a:gd name="T14" fmla="*/ 709 w 1607"/>
                <a:gd name="T15" fmla="*/ 242 h 1427"/>
                <a:gd name="T16" fmla="*/ 1047 w 1607"/>
                <a:gd name="T17" fmla="*/ 42 h 1427"/>
                <a:gd name="T18" fmla="*/ 1385 w 1607"/>
                <a:gd name="T19" fmla="*/ 125 h 1427"/>
                <a:gd name="T20" fmla="*/ 1456 w 1607"/>
                <a:gd name="T21" fmla="*/ 323 h 1427"/>
                <a:gd name="T22" fmla="*/ 1515 w 1607"/>
                <a:gd name="T23" fmla="*/ 444 h 1427"/>
                <a:gd name="T24" fmla="*/ 1597 w 1607"/>
                <a:gd name="T25" fmla="*/ 740 h 1427"/>
                <a:gd name="T26" fmla="*/ 1245 w 1607"/>
                <a:gd name="T27" fmla="*/ 1163 h 1427"/>
                <a:gd name="T28" fmla="*/ 954 w 1607"/>
                <a:gd name="T29" fmla="*/ 1278 h 1427"/>
                <a:gd name="T30" fmla="*/ 694 w 1607"/>
                <a:gd name="T31" fmla="*/ 1350 h 1427"/>
                <a:gd name="T32" fmla="*/ 381 w 1607"/>
                <a:gd name="T33" fmla="*/ 1409 h 1427"/>
                <a:gd name="T34" fmla="*/ 875 w 1607"/>
                <a:gd name="T35" fmla="*/ 143 h 1427"/>
                <a:gd name="T36" fmla="*/ 525 w 1607"/>
                <a:gd name="T37" fmla="*/ 299 h 1427"/>
                <a:gd name="T38" fmla="*/ 381 w 1607"/>
                <a:gd name="T39" fmla="*/ 294 h 1427"/>
                <a:gd name="T40" fmla="*/ 170 w 1607"/>
                <a:gd name="T41" fmla="*/ 457 h 1427"/>
                <a:gd name="T42" fmla="*/ 145 w 1607"/>
                <a:gd name="T43" fmla="*/ 556 h 1427"/>
                <a:gd name="T44" fmla="*/ 72 w 1607"/>
                <a:gd name="T45" fmla="*/ 747 h 1427"/>
                <a:gd name="T46" fmla="*/ 28 w 1607"/>
                <a:gd name="T47" fmla="*/ 1022 h 1427"/>
                <a:gd name="T48" fmla="*/ 280 w 1607"/>
                <a:gd name="T49" fmla="*/ 1367 h 1427"/>
                <a:gd name="T50" fmla="*/ 694 w 1607"/>
                <a:gd name="T51" fmla="*/ 1349 h 1427"/>
                <a:gd name="T52" fmla="*/ 954 w 1607"/>
                <a:gd name="T53" fmla="*/ 1278 h 1427"/>
                <a:gd name="T54" fmla="*/ 1244 w 1607"/>
                <a:gd name="T55" fmla="*/ 1162 h 1427"/>
                <a:gd name="T56" fmla="*/ 1596 w 1607"/>
                <a:gd name="T57" fmla="*/ 740 h 1427"/>
                <a:gd name="T58" fmla="*/ 1515 w 1607"/>
                <a:gd name="T59" fmla="*/ 445 h 1427"/>
                <a:gd name="T60" fmla="*/ 1455 w 1607"/>
                <a:gd name="T61" fmla="*/ 323 h 1427"/>
                <a:gd name="T62" fmla="*/ 1384 w 1607"/>
                <a:gd name="T63" fmla="*/ 126 h 1427"/>
                <a:gd name="T64" fmla="*/ 1198 w 1607"/>
                <a:gd name="T65" fmla="*/ 5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7" h="1427">
                  <a:moveTo>
                    <a:pt x="381" y="1409"/>
                  </a:moveTo>
                  <a:cubicBezTo>
                    <a:pt x="345" y="1402"/>
                    <a:pt x="312" y="1389"/>
                    <a:pt x="279" y="1368"/>
                  </a:cubicBezTo>
                  <a:cubicBezTo>
                    <a:pt x="192" y="1314"/>
                    <a:pt x="139" y="1226"/>
                    <a:pt x="91" y="1149"/>
                  </a:cubicBezTo>
                  <a:cubicBezTo>
                    <a:pt x="69" y="1112"/>
                    <a:pt x="43" y="1068"/>
                    <a:pt x="27" y="1022"/>
                  </a:cubicBezTo>
                  <a:cubicBezTo>
                    <a:pt x="0" y="947"/>
                    <a:pt x="2" y="878"/>
                    <a:pt x="32" y="813"/>
                  </a:cubicBezTo>
                  <a:cubicBezTo>
                    <a:pt x="43" y="791"/>
                    <a:pt x="57" y="768"/>
                    <a:pt x="71" y="747"/>
                  </a:cubicBezTo>
                  <a:cubicBezTo>
                    <a:pt x="84" y="726"/>
                    <a:pt x="98" y="704"/>
                    <a:pt x="109" y="683"/>
                  </a:cubicBezTo>
                  <a:cubicBezTo>
                    <a:pt x="129" y="641"/>
                    <a:pt x="137" y="598"/>
                    <a:pt x="144" y="556"/>
                  </a:cubicBezTo>
                  <a:cubicBezTo>
                    <a:pt x="148" y="534"/>
                    <a:pt x="153" y="511"/>
                    <a:pt x="159" y="488"/>
                  </a:cubicBezTo>
                  <a:cubicBezTo>
                    <a:pt x="162" y="477"/>
                    <a:pt x="165" y="467"/>
                    <a:pt x="169" y="456"/>
                  </a:cubicBezTo>
                  <a:cubicBezTo>
                    <a:pt x="183" y="418"/>
                    <a:pt x="217" y="350"/>
                    <a:pt x="285" y="315"/>
                  </a:cubicBezTo>
                  <a:cubicBezTo>
                    <a:pt x="313" y="301"/>
                    <a:pt x="344" y="294"/>
                    <a:pt x="381" y="294"/>
                  </a:cubicBezTo>
                  <a:cubicBezTo>
                    <a:pt x="383" y="294"/>
                    <a:pt x="384" y="294"/>
                    <a:pt x="385" y="294"/>
                  </a:cubicBezTo>
                  <a:cubicBezTo>
                    <a:pt x="404" y="294"/>
                    <a:pt x="422" y="295"/>
                    <a:pt x="441" y="296"/>
                  </a:cubicBezTo>
                  <a:cubicBezTo>
                    <a:pt x="468" y="298"/>
                    <a:pt x="496" y="300"/>
                    <a:pt x="525" y="298"/>
                  </a:cubicBezTo>
                  <a:cubicBezTo>
                    <a:pt x="580" y="295"/>
                    <a:pt x="640" y="276"/>
                    <a:pt x="709" y="242"/>
                  </a:cubicBezTo>
                  <a:cubicBezTo>
                    <a:pt x="766" y="213"/>
                    <a:pt x="822" y="177"/>
                    <a:pt x="874" y="142"/>
                  </a:cubicBezTo>
                  <a:cubicBezTo>
                    <a:pt x="926" y="108"/>
                    <a:pt x="986" y="69"/>
                    <a:pt x="1047" y="42"/>
                  </a:cubicBezTo>
                  <a:cubicBezTo>
                    <a:pt x="1114" y="12"/>
                    <a:pt x="1171" y="0"/>
                    <a:pt x="1222" y="5"/>
                  </a:cubicBezTo>
                  <a:cubicBezTo>
                    <a:pt x="1309" y="15"/>
                    <a:pt x="1359" y="76"/>
                    <a:pt x="1385" y="125"/>
                  </a:cubicBezTo>
                  <a:cubicBezTo>
                    <a:pt x="1405" y="163"/>
                    <a:pt x="1417" y="205"/>
                    <a:pt x="1430" y="245"/>
                  </a:cubicBezTo>
                  <a:cubicBezTo>
                    <a:pt x="1438" y="271"/>
                    <a:pt x="1446" y="298"/>
                    <a:pt x="1456" y="323"/>
                  </a:cubicBezTo>
                  <a:cubicBezTo>
                    <a:pt x="1459" y="332"/>
                    <a:pt x="1464" y="342"/>
                    <a:pt x="1468" y="352"/>
                  </a:cubicBezTo>
                  <a:cubicBezTo>
                    <a:pt x="1482" y="383"/>
                    <a:pt x="1499" y="414"/>
                    <a:pt x="1515" y="444"/>
                  </a:cubicBezTo>
                  <a:cubicBezTo>
                    <a:pt x="1532" y="475"/>
                    <a:pt x="1549" y="506"/>
                    <a:pt x="1563" y="537"/>
                  </a:cubicBezTo>
                  <a:cubicBezTo>
                    <a:pt x="1597" y="613"/>
                    <a:pt x="1607" y="675"/>
                    <a:pt x="1597" y="740"/>
                  </a:cubicBezTo>
                  <a:cubicBezTo>
                    <a:pt x="1585" y="816"/>
                    <a:pt x="1543" y="894"/>
                    <a:pt x="1473" y="972"/>
                  </a:cubicBezTo>
                  <a:cubicBezTo>
                    <a:pt x="1414" y="1038"/>
                    <a:pt x="1337" y="1102"/>
                    <a:pt x="1245" y="1163"/>
                  </a:cubicBezTo>
                  <a:cubicBezTo>
                    <a:pt x="1189" y="1199"/>
                    <a:pt x="1123" y="1239"/>
                    <a:pt x="1051" y="1259"/>
                  </a:cubicBezTo>
                  <a:cubicBezTo>
                    <a:pt x="1019" y="1269"/>
                    <a:pt x="986" y="1274"/>
                    <a:pt x="954" y="1278"/>
                  </a:cubicBezTo>
                  <a:cubicBezTo>
                    <a:pt x="940" y="1280"/>
                    <a:pt x="925" y="1283"/>
                    <a:pt x="910" y="1285"/>
                  </a:cubicBezTo>
                  <a:cubicBezTo>
                    <a:pt x="835" y="1299"/>
                    <a:pt x="763" y="1325"/>
                    <a:pt x="694" y="1350"/>
                  </a:cubicBezTo>
                  <a:cubicBezTo>
                    <a:pt x="605" y="1383"/>
                    <a:pt x="521" y="1414"/>
                    <a:pt x="438" y="1414"/>
                  </a:cubicBezTo>
                  <a:cubicBezTo>
                    <a:pt x="419" y="1414"/>
                    <a:pt x="400" y="1412"/>
                    <a:pt x="381" y="1409"/>
                  </a:cubicBezTo>
                  <a:moveTo>
                    <a:pt x="1047" y="43"/>
                  </a:moveTo>
                  <a:cubicBezTo>
                    <a:pt x="987" y="70"/>
                    <a:pt x="926" y="108"/>
                    <a:pt x="875" y="143"/>
                  </a:cubicBezTo>
                  <a:cubicBezTo>
                    <a:pt x="822" y="177"/>
                    <a:pt x="766" y="213"/>
                    <a:pt x="709" y="242"/>
                  </a:cubicBezTo>
                  <a:cubicBezTo>
                    <a:pt x="641" y="277"/>
                    <a:pt x="580" y="295"/>
                    <a:pt x="525" y="299"/>
                  </a:cubicBezTo>
                  <a:cubicBezTo>
                    <a:pt x="496" y="301"/>
                    <a:pt x="468" y="299"/>
                    <a:pt x="441" y="297"/>
                  </a:cubicBezTo>
                  <a:cubicBezTo>
                    <a:pt x="421" y="296"/>
                    <a:pt x="401" y="294"/>
                    <a:pt x="381" y="294"/>
                  </a:cubicBezTo>
                  <a:cubicBezTo>
                    <a:pt x="344" y="295"/>
                    <a:pt x="314" y="302"/>
                    <a:pt x="285" y="316"/>
                  </a:cubicBezTo>
                  <a:cubicBezTo>
                    <a:pt x="218" y="350"/>
                    <a:pt x="184" y="419"/>
                    <a:pt x="170" y="457"/>
                  </a:cubicBezTo>
                  <a:cubicBezTo>
                    <a:pt x="166" y="467"/>
                    <a:pt x="162" y="477"/>
                    <a:pt x="160" y="488"/>
                  </a:cubicBezTo>
                  <a:cubicBezTo>
                    <a:pt x="154" y="511"/>
                    <a:pt x="149" y="534"/>
                    <a:pt x="145" y="556"/>
                  </a:cubicBezTo>
                  <a:cubicBezTo>
                    <a:pt x="137" y="598"/>
                    <a:pt x="129" y="641"/>
                    <a:pt x="109" y="683"/>
                  </a:cubicBezTo>
                  <a:cubicBezTo>
                    <a:pt x="99" y="705"/>
                    <a:pt x="85" y="726"/>
                    <a:pt x="72" y="747"/>
                  </a:cubicBezTo>
                  <a:cubicBezTo>
                    <a:pt x="58" y="769"/>
                    <a:pt x="43" y="791"/>
                    <a:pt x="33" y="814"/>
                  </a:cubicBezTo>
                  <a:cubicBezTo>
                    <a:pt x="3" y="878"/>
                    <a:pt x="1" y="947"/>
                    <a:pt x="28" y="1022"/>
                  </a:cubicBezTo>
                  <a:cubicBezTo>
                    <a:pt x="44" y="1068"/>
                    <a:pt x="69" y="1112"/>
                    <a:pt x="92" y="1149"/>
                  </a:cubicBezTo>
                  <a:cubicBezTo>
                    <a:pt x="139" y="1226"/>
                    <a:pt x="193" y="1313"/>
                    <a:pt x="280" y="1367"/>
                  </a:cubicBezTo>
                  <a:cubicBezTo>
                    <a:pt x="312" y="1388"/>
                    <a:pt x="346" y="1401"/>
                    <a:pt x="381" y="1408"/>
                  </a:cubicBezTo>
                  <a:cubicBezTo>
                    <a:pt x="483" y="1427"/>
                    <a:pt x="585" y="1389"/>
                    <a:pt x="694" y="1349"/>
                  </a:cubicBezTo>
                  <a:cubicBezTo>
                    <a:pt x="763" y="1324"/>
                    <a:pt x="834" y="1298"/>
                    <a:pt x="910" y="1284"/>
                  </a:cubicBezTo>
                  <a:cubicBezTo>
                    <a:pt x="925" y="1282"/>
                    <a:pt x="940" y="1280"/>
                    <a:pt x="954" y="1278"/>
                  </a:cubicBezTo>
                  <a:cubicBezTo>
                    <a:pt x="986" y="1273"/>
                    <a:pt x="1019" y="1268"/>
                    <a:pt x="1051" y="1259"/>
                  </a:cubicBezTo>
                  <a:cubicBezTo>
                    <a:pt x="1122" y="1238"/>
                    <a:pt x="1189" y="1198"/>
                    <a:pt x="1244" y="1162"/>
                  </a:cubicBezTo>
                  <a:cubicBezTo>
                    <a:pt x="1337" y="1101"/>
                    <a:pt x="1414" y="1037"/>
                    <a:pt x="1473" y="972"/>
                  </a:cubicBezTo>
                  <a:cubicBezTo>
                    <a:pt x="1543" y="893"/>
                    <a:pt x="1584" y="815"/>
                    <a:pt x="1596" y="740"/>
                  </a:cubicBezTo>
                  <a:cubicBezTo>
                    <a:pt x="1606" y="675"/>
                    <a:pt x="1596" y="613"/>
                    <a:pt x="1562" y="538"/>
                  </a:cubicBezTo>
                  <a:cubicBezTo>
                    <a:pt x="1548" y="506"/>
                    <a:pt x="1531" y="475"/>
                    <a:pt x="1515" y="445"/>
                  </a:cubicBezTo>
                  <a:cubicBezTo>
                    <a:pt x="1498" y="415"/>
                    <a:pt x="1481" y="383"/>
                    <a:pt x="1467" y="352"/>
                  </a:cubicBezTo>
                  <a:cubicBezTo>
                    <a:pt x="1463" y="342"/>
                    <a:pt x="1459" y="332"/>
                    <a:pt x="1455" y="323"/>
                  </a:cubicBezTo>
                  <a:cubicBezTo>
                    <a:pt x="1445" y="298"/>
                    <a:pt x="1437" y="271"/>
                    <a:pt x="1429" y="246"/>
                  </a:cubicBezTo>
                  <a:cubicBezTo>
                    <a:pt x="1417" y="205"/>
                    <a:pt x="1404" y="163"/>
                    <a:pt x="1384" y="126"/>
                  </a:cubicBezTo>
                  <a:cubicBezTo>
                    <a:pt x="1358" y="76"/>
                    <a:pt x="1309" y="16"/>
                    <a:pt x="1222" y="6"/>
                  </a:cubicBezTo>
                  <a:cubicBezTo>
                    <a:pt x="1214" y="5"/>
                    <a:pt x="1206" y="5"/>
                    <a:pt x="1198" y="5"/>
                  </a:cubicBezTo>
                  <a:cubicBezTo>
                    <a:pt x="1153" y="5"/>
                    <a:pt x="1104" y="17"/>
                    <a:pt x="1047" y="43"/>
                  </a:cubicBezTo>
                </a:path>
              </a:pathLst>
            </a:custGeom>
            <a:solidFill>
              <a:schemeClr val="bg1">
                <a:alpha val="30000"/>
              </a:schemeClr>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7" name="Freeform 17">
              <a:extLst>
                <a:ext uri="{FF2B5EF4-FFF2-40B4-BE49-F238E27FC236}">
                  <a16:creationId xmlns:a16="http://schemas.microsoft.com/office/drawing/2014/main" id="{1D20BAAB-FEBB-490C-AE4A-528EF13A9A5A}"/>
                </a:ext>
              </a:extLst>
            </p:cNvPr>
            <p:cNvSpPr>
              <a:spLocks noEditPoints="1"/>
            </p:cNvSpPr>
            <p:nvPr/>
          </p:nvSpPr>
          <p:spPr bwMode="auto">
            <a:xfrm>
              <a:off x="5295" y="1706"/>
              <a:ext cx="1297" cy="1151"/>
            </a:xfrm>
            <a:custGeom>
              <a:avLst/>
              <a:gdLst>
                <a:gd name="T0" fmla="*/ 417 w 1752"/>
                <a:gd name="T1" fmla="*/ 1541 h 1555"/>
                <a:gd name="T2" fmla="*/ 305 w 1752"/>
                <a:gd name="T3" fmla="*/ 1497 h 1555"/>
                <a:gd name="T4" fmla="*/ 100 w 1752"/>
                <a:gd name="T5" fmla="*/ 1257 h 1555"/>
                <a:gd name="T6" fmla="*/ 30 w 1752"/>
                <a:gd name="T7" fmla="*/ 1119 h 1555"/>
                <a:gd name="T8" fmla="*/ 35 w 1752"/>
                <a:gd name="T9" fmla="*/ 889 h 1555"/>
                <a:gd name="T10" fmla="*/ 78 w 1752"/>
                <a:gd name="T11" fmla="*/ 816 h 1555"/>
                <a:gd name="T12" fmla="*/ 119 w 1752"/>
                <a:gd name="T13" fmla="*/ 747 h 1555"/>
                <a:gd name="T14" fmla="*/ 158 w 1752"/>
                <a:gd name="T15" fmla="*/ 611 h 1555"/>
                <a:gd name="T16" fmla="*/ 174 w 1752"/>
                <a:gd name="T17" fmla="*/ 537 h 1555"/>
                <a:gd name="T18" fmla="*/ 185 w 1752"/>
                <a:gd name="T19" fmla="*/ 503 h 1555"/>
                <a:gd name="T20" fmla="*/ 313 w 1752"/>
                <a:gd name="T21" fmla="*/ 349 h 1555"/>
                <a:gd name="T22" fmla="*/ 420 w 1752"/>
                <a:gd name="T23" fmla="*/ 326 h 1555"/>
                <a:gd name="T24" fmla="*/ 485 w 1752"/>
                <a:gd name="T25" fmla="*/ 329 h 1555"/>
                <a:gd name="T26" fmla="*/ 576 w 1752"/>
                <a:gd name="T27" fmla="*/ 332 h 1555"/>
                <a:gd name="T28" fmla="*/ 774 w 1752"/>
                <a:gd name="T29" fmla="*/ 271 h 1555"/>
                <a:gd name="T30" fmla="*/ 953 w 1752"/>
                <a:gd name="T31" fmla="*/ 162 h 1555"/>
                <a:gd name="T32" fmla="*/ 1333 w 1752"/>
                <a:gd name="T33" fmla="*/ 13 h 1555"/>
                <a:gd name="T34" fmla="*/ 1511 w 1752"/>
                <a:gd name="T35" fmla="*/ 145 h 1555"/>
                <a:gd name="T36" fmla="*/ 1560 w 1752"/>
                <a:gd name="T37" fmla="*/ 275 h 1555"/>
                <a:gd name="T38" fmla="*/ 1588 w 1752"/>
                <a:gd name="T39" fmla="*/ 359 h 1555"/>
                <a:gd name="T40" fmla="*/ 1601 w 1752"/>
                <a:gd name="T41" fmla="*/ 391 h 1555"/>
                <a:gd name="T42" fmla="*/ 1652 w 1752"/>
                <a:gd name="T43" fmla="*/ 490 h 1555"/>
                <a:gd name="T44" fmla="*/ 1704 w 1752"/>
                <a:gd name="T45" fmla="*/ 591 h 1555"/>
                <a:gd name="T46" fmla="*/ 1740 w 1752"/>
                <a:gd name="T47" fmla="*/ 812 h 1555"/>
                <a:gd name="T48" fmla="*/ 1356 w 1752"/>
                <a:gd name="T49" fmla="*/ 1274 h 1555"/>
                <a:gd name="T50" fmla="*/ 1147 w 1752"/>
                <a:gd name="T51" fmla="*/ 1379 h 1555"/>
                <a:gd name="T52" fmla="*/ 1042 w 1752"/>
                <a:gd name="T53" fmla="*/ 1399 h 1555"/>
                <a:gd name="T54" fmla="*/ 994 w 1752"/>
                <a:gd name="T55" fmla="*/ 1407 h 1555"/>
                <a:gd name="T56" fmla="*/ 758 w 1752"/>
                <a:gd name="T57" fmla="*/ 1478 h 1555"/>
                <a:gd name="T58" fmla="*/ 479 w 1752"/>
                <a:gd name="T59" fmla="*/ 1547 h 1555"/>
                <a:gd name="T60" fmla="*/ 417 w 1752"/>
                <a:gd name="T61" fmla="*/ 1541 h 1555"/>
                <a:gd name="T62" fmla="*/ 957 w 1752"/>
                <a:gd name="T63" fmla="*/ 168 h 1555"/>
                <a:gd name="T64" fmla="*/ 777 w 1752"/>
                <a:gd name="T65" fmla="*/ 277 h 1555"/>
                <a:gd name="T66" fmla="*/ 576 w 1752"/>
                <a:gd name="T67" fmla="*/ 339 h 1555"/>
                <a:gd name="T68" fmla="*/ 485 w 1752"/>
                <a:gd name="T69" fmla="*/ 336 h 1555"/>
                <a:gd name="T70" fmla="*/ 420 w 1752"/>
                <a:gd name="T71" fmla="*/ 333 h 1555"/>
                <a:gd name="T72" fmla="*/ 420 w 1752"/>
                <a:gd name="T73" fmla="*/ 333 h 1555"/>
                <a:gd name="T74" fmla="*/ 317 w 1752"/>
                <a:gd name="T75" fmla="*/ 355 h 1555"/>
                <a:gd name="T76" fmla="*/ 192 w 1752"/>
                <a:gd name="T77" fmla="*/ 505 h 1555"/>
                <a:gd name="T78" fmla="*/ 181 w 1752"/>
                <a:gd name="T79" fmla="*/ 538 h 1555"/>
                <a:gd name="T80" fmla="*/ 164 w 1752"/>
                <a:gd name="T81" fmla="*/ 613 h 1555"/>
                <a:gd name="T82" fmla="*/ 125 w 1752"/>
                <a:gd name="T83" fmla="*/ 750 h 1555"/>
                <a:gd name="T84" fmla="*/ 84 w 1752"/>
                <a:gd name="T85" fmla="*/ 820 h 1555"/>
                <a:gd name="T86" fmla="*/ 42 w 1752"/>
                <a:gd name="T87" fmla="*/ 892 h 1555"/>
                <a:gd name="T88" fmla="*/ 36 w 1752"/>
                <a:gd name="T89" fmla="*/ 1116 h 1555"/>
                <a:gd name="T90" fmla="*/ 106 w 1752"/>
                <a:gd name="T91" fmla="*/ 1254 h 1555"/>
                <a:gd name="T92" fmla="*/ 309 w 1752"/>
                <a:gd name="T93" fmla="*/ 1491 h 1555"/>
                <a:gd name="T94" fmla="*/ 418 w 1752"/>
                <a:gd name="T95" fmla="*/ 1534 h 1555"/>
                <a:gd name="T96" fmla="*/ 755 w 1752"/>
                <a:gd name="T97" fmla="*/ 1471 h 1555"/>
                <a:gd name="T98" fmla="*/ 993 w 1752"/>
                <a:gd name="T99" fmla="*/ 1400 h 1555"/>
                <a:gd name="T100" fmla="*/ 1041 w 1752"/>
                <a:gd name="T101" fmla="*/ 1392 h 1555"/>
                <a:gd name="T102" fmla="*/ 1145 w 1752"/>
                <a:gd name="T103" fmla="*/ 1372 h 1555"/>
                <a:gd name="T104" fmla="*/ 1353 w 1752"/>
                <a:gd name="T105" fmla="*/ 1268 h 1555"/>
                <a:gd name="T106" fmla="*/ 1734 w 1752"/>
                <a:gd name="T107" fmla="*/ 811 h 1555"/>
                <a:gd name="T108" fmla="*/ 1697 w 1752"/>
                <a:gd name="T109" fmla="*/ 594 h 1555"/>
                <a:gd name="T110" fmla="*/ 1646 w 1752"/>
                <a:gd name="T111" fmla="*/ 493 h 1555"/>
                <a:gd name="T112" fmla="*/ 1595 w 1752"/>
                <a:gd name="T113" fmla="*/ 393 h 1555"/>
                <a:gd name="T114" fmla="*/ 1581 w 1752"/>
                <a:gd name="T115" fmla="*/ 362 h 1555"/>
                <a:gd name="T116" fmla="*/ 1553 w 1752"/>
                <a:gd name="T117" fmla="*/ 277 h 1555"/>
                <a:gd name="T118" fmla="*/ 1505 w 1752"/>
                <a:gd name="T119" fmla="*/ 149 h 1555"/>
                <a:gd name="T120" fmla="*/ 1332 w 1752"/>
                <a:gd name="T121" fmla="*/ 20 h 1555"/>
                <a:gd name="T122" fmla="*/ 1306 w 1752"/>
                <a:gd name="T123" fmla="*/ 19 h 1555"/>
                <a:gd name="T124" fmla="*/ 957 w 1752"/>
                <a:gd name="T125" fmla="*/ 168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2" h="1555">
                  <a:moveTo>
                    <a:pt x="417" y="1541"/>
                  </a:moveTo>
                  <a:cubicBezTo>
                    <a:pt x="378" y="1534"/>
                    <a:pt x="341" y="1519"/>
                    <a:pt x="305" y="1497"/>
                  </a:cubicBezTo>
                  <a:cubicBezTo>
                    <a:pt x="210" y="1437"/>
                    <a:pt x="151" y="1342"/>
                    <a:pt x="100" y="1257"/>
                  </a:cubicBezTo>
                  <a:cubicBezTo>
                    <a:pt x="75" y="1217"/>
                    <a:pt x="48" y="1169"/>
                    <a:pt x="30" y="1119"/>
                  </a:cubicBezTo>
                  <a:cubicBezTo>
                    <a:pt x="0" y="1036"/>
                    <a:pt x="2" y="961"/>
                    <a:pt x="35" y="889"/>
                  </a:cubicBezTo>
                  <a:cubicBezTo>
                    <a:pt x="47" y="864"/>
                    <a:pt x="63" y="840"/>
                    <a:pt x="78" y="816"/>
                  </a:cubicBezTo>
                  <a:cubicBezTo>
                    <a:pt x="92" y="794"/>
                    <a:pt x="107" y="770"/>
                    <a:pt x="119" y="747"/>
                  </a:cubicBezTo>
                  <a:cubicBezTo>
                    <a:pt x="140" y="702"/>
                    <a:pt x="149" y="656"/>
                    <a:pt x="158" y="611"/>
                  </a:cubicBezTo>
                  <a:cubicBezTo>
                    <a:pt x="162" y="587"/>
                    <a:pt x="167" y="562"/>
                    <a:pt x="174" y="537"/>
                  </a:cubicBezTo>
                  <a:cubicBezTo>
                    <a:pt x="177" y="525"/>
                    <a:pt x="181" y="514"/>
                    <a:pt x="185" y="503"/>
                  </a:cubicBezTo>
                  <a:cubicBezTo>
                    <a:pt x="201" y="461"/>
                    <a:pt x="239" y="386"/>
                    <a:pt x="313" y="349"/>
                  </a:cubicBezTo>
                  <a:cubicBezTo>
                    <a:pt x="345" y="333"/>
                    <a:pt x="379" y="326"/>
                    <a:pt x="420" y="326"/>
                  </a:cubicBezTo>
                  <a:cubicBezTo>
                    <a:pt x="442" y="326"/>
                    <a:pt x="464" y="327"/>
                    <a:pt x="485" y="329"/>
                  </a:cubicBezTo>
                  <a:cubicBezTo>
                    <a:pt x="515" y="332"/>
                    <a:pt x="545" y="334"/>
                    <a:pt x="576" y="332"/>
                  </a:cubicBezTo>
                  <a:cubicBezTo>
                    <a:pt x="635" y="328"/>
                    <a:pt x="700" y="308"/>
                    <a:pt x="774" y="271"/>
                  </a:cubicBezTo>
                  <a:cubicBezTo>
                    <a:pt x="837" y="239"/>
                    <a:pt x="899" y="198"/>
                    <a:pt x="953" y="162"/>
                  </a:cubicBezTo>
                  <a:cubicBezTo>
                    <a:pt x="1080" y="77"/>
                    <a:pt x="1214" y="0"/>
                    <a:pt x="1333" y="13"/>
                  </a:cubicBezTo>
                  <a:cubicBezTo>
                    <a:pt x="1428" y="24"/>
                    <a:pt x="1483" y="91"/>
                    <a:pt x="1511" y="145"/>
                  </a:cubicBezTo>
                  <a:cubicBezTo>
                    <a:pt x="1532" y="186"/>
                    <a:pt x="1546" y="231"/>
                    <a:pt x="1560" y="275"/>
                  </a:cubicBezTo>
                  <a:cubicBezTo>
                    <a:pt x="1568" y="303"/>
                    <a:pt x="1577" y="332"/>
                    <a:pt x="1588" y="359"/>
                  </a:cubicBezTo>
                  <a:cubicBezTo>
                    <a:pt x="1592" y="369"/>
                    <a:pt x="1596" y="380"/>
                    <a:pt x="1601" y="391"/>
                  </a:cubicBezTo>
                  <a:cubicBezTo>
                    <a:pt x="1616" y="424"/>
                    <a:pt x="1634" y="458"/>
                    <a:pt x="1652" y="490"/>
                  </a:cubicBezTo>
                  <a:cubicBezTo>
                    <a:pt x="1670" y="523"/>
                    <a:pt x="1688" y="557"/>
                    <a:pt x="1704" y="591"/>
                  </a:cubicBezTo>
                  <a:cubicBezTo>
                    <a:pt x="1740" y="674"/>
                    <a:pt x="1752" y="742"/>
                    <a:pt x="1740" y="812"/>
                  </a:cubicBezTo>
                  <a:cubicBezTo>
                    <a:pt x="1708" y="1016"/>
                    <a:pt x="1486" y="1189"/>
                    <a:pt x="1356" y="1274"/>
                  </a:cubicBezTo>
                  <a:cubicBezTo>
                    <a:pt x="1296" y="1314"/>
                    <a:pt x="1224" y="1357"/>
                    <a:pt x="1147" y="1379"/>
                  </a:cubicBezTo>
                  <a:cubicBezTo>
                    <a:pt x="1112" y="1389"/>
                    <a:pt x="1077" y="1394"/>
                    <a:pt x="1042" y="1399"/>
                  </a:cubicBezTo>
                  <a:cubicBezTo>
                    <a:pt x="1027" y="1402"/>
                    <a:pt x="1010" y="1404"/>
                    <a:pt x="994" y="1407"/>
                  </a:cubicBezTo>
                  <a:cubicBezTo>
                    <a:pt x="911" y="1421"/>
                    <a:pt x="833" y="1450"/>
                    <a:pt x="758" y="1478"/>
                  </a:cubicBezTo>
                  <a:cubicBezTo>
                    <a:pt x="662" y="1513"/>
                    <a:pt x="570" y="1547"/>
                    <a:pt x="479" y="1547"/>
                  </a:cubicBezTo>
                  <a:cubicBezTo>
                    <a:pt x="458" y="1547"/>
                    <a:pt x="438" y="1545"/>
                    <a:pt x="417" y="1541"/>
                  </a:cubicBezTo>
                  <a:moveTo>
                    <a:pt x="957" y="168"/>
                  </a:moveTo>
                  <a:cubicBezTo>
                    <a:pt x="903" y="204"/>
                    <a:pt x="840" y="245"/>
                    <a:pt x="777" y="277"/>
                  </a:cubicBezTo>
                  <a:cubicBezTo>
                    <a:pt x="702" y="315"/>
                    <a:pt x="637" y="335"/>
                    <a:pt x="576" y="339"/>
                  </a:cubicBezTo>
                  <a:cubicBezTo>
                    <a:pt x="545" y="341"/>
                    <a:pt x="514" y="339"/>
                    <a:pt x="485" y="336"/>
                  </a:cubicBezTo>
                  <a:cubicBezTo>
                    <a:pt x="463" y="334"/>
                    <a:pt x="442" y="333"/>
                    <a:pt x="420" y="333"/>
                  </a:cubicBezTo>
                  <a:cubicBezTo>
                    <a:pt x="420" y="333"/>
                    <a:pt x="420" y="333"/>
                    <a:pt x="420" y="333"/>
                  </a:cubicBezTo>
                  <a:cubicBezTo>
                    <a:pt x="380" y="333"/>
                    <a:pt x="347" y="340"/>
                    <a:pt x="317" y="355"/>
                  </a:cubicBezTo>
                  <a:cubicBezTo>
                    <a:pt x="244" y="391"/>
                    <a:pt x="207" y="464"/>
                    <a:pt x="192" y="505"/>
                  </a:cubicBezTo>
                  <a:cubicBezTo>
                    <a:pt x="187" y="516"/>
                    <a:pt x="184" y="527"/>
                    <a:pt x="181" y="538"/>
                  </a:cubicBezTo>
                  <a:cubicBezTo>
                    <a:pt x="174" y="563"/>
                    <a:pt x="169" y="588"/>
                    <a:pt x="164" y="613"/>
                  </a:cubicBezTo>
                  <a:cubicBezTo>
                    <a:pt x="156" y="658"/>
                    <a:pt x="147" y="704"/>
                    <a:pt x="125" y="750"/>
                  </a:cubicBezTo>
                  <a:cubicBezTo>
                    <a:pt x="114" y="774"/>
                    <a:pt x="98" y="797"/>
                    <a:pt x="84" y="820"/>
                  </a:cubicBezTo>
                  <a:cubicBezTo>
                    <a:pt x="69" y="843"/>
                    <a:pt x="53" y="867"/>
                    <a:pt x="42" y="892"/>
                  </a:cubicBezTo>
                  <a:cubicBezTo>
                    <a:pt x="9" y="962"/>
                    <a:pt x="7" y="1035"/>
                    <a:pt x="36" y="1116"/>
                  </a:cubicBezTo>
                  <a:cubicBezTo>
                    <a:pt x="54" y="1166"/>
                    <a:pt x="81" y="1214"/>
                    <a:pt x="106" y="1254"/>
                  </a:cubicBezTo>
                  <a:cubicBezTo>
                    <a:pt x="157" y="1338"/>
                    <a:pt x="215" y="1432"/>
                    <a:pt x="309" y="1491"/>
                  </a:cubicBezTo>
                  <a:cubicBezTo>
                    <a:pt x="344" y="1513"/>
                    <a:pt x="380" y="1527"/>
                    <a:pt x="418" y="1534"/>
                  </a:cubicBezTo>
                  <a:cubicBezTo>
                    <a:pt x="528" y="1555"/>
                    <a:pt x="638" y="1514"/>
                    <a:pt x="755" y="1471"/>
                  </a:cubicBezTo>
                  <a:cubicBezTo>
                    <a:pt x="831" y="1443"/>
                    <a:pt x="910" y="1414"/>
                    <a:pt x="993" y="1400"/>
                  </a:cubicBezTo>
                  <a:cubicBezTo>
                    <a:pt x="1009" y="1397"/>
                    <a:pt x="1025" y="1395"/>
                    <a:pt x="1041" y="1392"/>
                  </a:cubicBezTo>
                  <a:cubicBezTo>
                    <a:pt x="1075" y="1387"/>
                    <a:pt x="1110" y="1382"/>
                    <a:pt x="1145" y="1372"/>
                  </a:cubicBezTo>
                  <a:cubicBezTo>
                    <a:pt x="1221" y="1351"/>
                    <a:pt x="1293" y="1308"/>
                    <a:pt x="1353" y="1268"/>
                  </a:cubicBezTo>
                  <a:cubicBezTo>
                    <a:pt x="1481" y="1184"/>
                    <a:pt x="1702" y="1012"/>
                    <a:pt x="1734" y="811"/>
                  </a:cubicBezTo>
                  <a:cubicBezTo>
                    <a:pt x="1744" y="742"/>
                    <a:pt x="1733" y="675"/>
                    <a:pt x="1697" y="594"/>
                  </a:cubicBezTo>
                  <a:cubicBezTo>
                    <a:pt x="1682" y="560"/>
                    <a:pt x="1664" y="526"/>
                    <a:pt x="1646" y="493"/>
                  </a:cubicBezTo>
                  <a:cubicBezTo>
                    <a:pt x="1628" y="461"/>
                    <a:pt x="1610" y="427"/>
                    <a:pt x="1595" y="393"/>
                  </a:cubicBezTo>
                  <a:cubicBezTo>
                    <a:pt x="1590" y="383"/>
                    <a:pt x="1585" y="372"/>
                    <a:pt x="1581" y="362"/>
                  </a:cubicBezTo>
                  <a:cubicBezTo>
                    <a:pt x="1571" y="334"/>
                    <a:pt x="1562" y="305"/>
                    <a:pt x="1553" y="277"/>
                  </a:cubicBezTo>
                  <a:cubicBezTo>
                    <a:pt x="1540" y="234"/>
                    <a:pt x="1526" y="188"/>
                    <a:pt x="1505" y="149"/>
                  </a:cubicBezTo>
                  <a:cubicBezTo>
                    <a:pt x="1477" y="96"/>
                    <a:pt x="1425" y="30"/>
                    <a:pt x="1332" y="20"/>
                  </a:cubicBezTo>
                  <a:cubicBezTo>
                    <a:pt x="1323" y="19"/>
                    <a:pt x="1315" y="19"/>
                    <a:pt x="1306" y="19"/>
                  </a:cubicBezTo>
                  <a:cubicBezTo>
                    <a:pt x="1196" y="19"/>
                    <a:pt x="1073" y="90"/>
                    <a:pt x="957" y="168"/>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8" name="Freeform 18">
              <a:extLst>
                <a:ext uri="{FF2B5EF4-FFF2-40B4-BE49-F238E27FC236}">
                  <a16:creationId xmlns:a16="http://schemas.microsoft.com/office/drawing/2014/main" id="{74280270-8F41-4AFD-BB20-72ECCBC778BF}"/>
                </a:ext>
              </a:extLst>
            </p:cNvPr>
            <p:cNvSpPr>
              <a:spLocks noEditPoints="1"/>
            </p:cNvSpPr>
            <p:nvPr/>
          </p:nvSpPr>
          <p:spPr bwMode="auto">
            <a:xfrm>
              <a:off x="5229" y="1689"/>
              <a:ext cx="1395" cy="1232"/>
            </a:xfrm>
            <a:custGeom>
              <a:avLst/>
              <a:gdLst>
                <a:gd name="T0" fmla="*/ 328 w 1884"/>
                <a:gd name="T1" fmla="*/ 1595 h 1665"/>
                <a:gd name="T2" fmla="*/ 32 w 1884"/>
                <a:gd name="T3" fmla="*/ 1188 h 1665"/>
                <a:gd name="T4" fmla="*/ 84 w 1884"/>
                <a:gd name="T5" fmla="*/ 864 h 1665"/>
                <a:gd name="T6" fmla="*/ 171 w 1884"/>
                <a:gd name="T7" fmla="*/ 643 h 1665"/>
                <a:gd name="T8" fmla="*/ 201 w 1884"/>
                <a:gd name="T9" fmla="*/ 526 h 1665"/>
                <a:gd name="T10" fmla="*/ 450 w 1884"/>
                <a:gd name="T11" fmla="*/ 339 h 1665"/>
                <a:gd name="T12" fmla="*/ 523 w 1884"/>
                <a:gd name="T13" fmla="*/ 343 h 1665"/>
                <a:gd name="T14" fmla="*/ 836 w 1884"/>
                <a:gd name="T15" fmla="*/ 281 h 1665"/>
                <a:gd name="T16" fmla="*/ 1407 w 1884"/>
                <a:gd name="T17" fmla="*/ 0 h 1665"/>
                <a:gd name="T18" fmla="*/ 1552 w 1884"/>
                <a:gd name="T19" fmla="*/ 50 h 1665"/>
                <a:gd name="T20" fmla="*/ 1678 w 1884"/>
                <a:gd name="T21" fmla="*/ 282 h 1665"/>
                <a:gd name="T22" fmla="*/ 1722 w 1884"/>
                <a:gd name="T23" fmla="*/ 407 h 1665"/>
                <a:gd name="T24" fmla="*/ 1833 w 1884"/>
                <a:gd name="T25" fmla="*/ 623 h 1665"/>
                <a:gd name="T26" fmla="*/ 1726 w 1884"/>
                <a:gd name="T27" fmla="*/ 1131 h 1665"/>
                <a:gd name="T28" fmla="*/ 1235 w 1884"/>
                <a:gd name="T29" fmla="*/ 1468 h 1665"/>
                <a:gd name="T30" fmla="*/ 1071 w 1884"/>
                <a:gd name="T31" fmla="*/ 1497 h 1665"/>
                <a:gd name="T32" fmla="*/ 514 w 1884"/>
                <a:gd name="T33" fmla="*/ 1649 h 1665"/>
                <a:gd name="T34" fmla="*/ 1029 w 1884"/>
                <a:gd name="T35" fmla="*/ 163 h 1665"/>
                <a:gd name="T36" fmla="*/ 621 w 1884"/>
                <a:gd name="T37" fmla="*/ 348 h 1665"/>
                <a:gd name="T38" fmla="*/ 452 w 1884"/>
                <a:gd name="T39" fmla="*/ 340 h 1665"/>
                <a:gd name="T40" fmla="*/ 339 w 1884"/>
                <a:gd name="T41" fmla="*/ 363 h 1665"/>
                <a:gd name="T42" fmla="*/ 190 w 1884"/>
                <a:gd name="T43" fmla="*/ 562 h 1665"/>
                <a:gd name="T44" fmla="*/ 129 w 1884"/>
                <a:gd name="T45" fmla="*/ 789 h 1665"/>
                <a:gd name="T46" fmla="*/ 39 w 1884"/>
                <a:gd name="T47" fmla="*/ 943 h 1665"/>
                <a:gd name="T48" fmla="*/ 108 w 1884"/>
                <a:gd name="T49" fmla="*/ 1337 h 1665"/>
                <a:gd name="T50" fmla="*/ 448 w 1884"/>
                <a:gd name="T51" fmla="*/ 1642 h 1665"/>
                <a:gd name="T52" fmla="*/ 1071 w 1884"/>
                <a:gd name="T53" fmla="*/ 1497 h 1665"/>
                <a:gd name="T54" fmla="*/ 1234 w 1884"/>
                <a:gd name="T55" fmla="*/ 1467 h 1665"/>
                <a:gd name="T56" fmla="*/ 1726 w 1884"/>
                <a:gd name="T57" fmla="*/ 1130 h 1665"/>
                <a:gd name="T58" fmla="*/ 1832 w 1884"/>
                <a:gd name="T59" fmla="*/ 623 h 1665"/>
                <a:gd name="T60" fmla="*/ 1722 w 1884"/>
                <a:gd name="T61" fmla="*/ 407 h 1665"/>
                <a:gd name="T62" fmla="*/ 1677 w 1884"/>
                <a:gd name="T63" fmla="*/ 282 h 1665"/>
                <a:gd name="T64" fmla="*/ 1551 w 1884"/>
                <a:gd name="T65" fmla="*/ 51 h 1665"/>
                <a:gd name="T66" fmla="*/ 1407 w 1884"/>
                <a:gd name="T67" fmla="*/ 1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4" h="1665">
                  <a:moveTo>
                    <a:pt x="448" y="1643"/>
                  </a:moveTo>
                  <a:cubicBezTo>
                    <a:pt x="406" y="1635"/>
                    <a:pt x="367" y="1619"/>
                    <a:pt x="328" y="1595"/>
                  </a:cubicBezTo>
                  <a:cubicBezTo>
                    <a:pt x="226" y="1532"/>
                    <a:pt x="163" y="1428"/>
                    <a:pt x="108" y="1338"/>
                  </a:cubicBezTo>
                  <a:cubicBezTo>
                    <a:pt x="80" y="1292"/>
                    <a:pt x="51" y="1242"/>
                    <a:pt x="32" y="1188"/>
                  </a:cubicBezTo>
                  <a:cubicBezTo>
                    <a:pt x="0" y="1099"/>
                    <a:pt x="2" y="1019"/>
                    <a:pt x="38" y="942"/>
                  </a:cubicBezTo>
                  <a:cubicBezTo>
                    <a:pt x="51" y="916"/>
                    <a:pt x="68" y="889"/>
                    <a:pt x="84" y="864"/>
                  </a:cubicBezTo>
                  <a:cubicBezTo>
                    <a:pt x="100" y="839"/>
                    <a:pt x="116" y="814"/>
                    <a:pt x="128" y="789"/>
                  </a:cubicBezTo>
                  <a:cubicBezTo>
                    <a:pt x="152" y="741"/>
                    <a:pt x="161" y="691"/>
                    <a:pt x="171" y="643"/>
                  </a:cubicBezTo>
                  <a:cubicBezTo>
                    <a:pt x="176" y="616"/>
                    <a:pt x="181" y="589"/>
                    <a:pt x="189" y="562"/>
                  </a:cubicBezTo>
                  <a:cubicBezTo>
                    <a:pt x="192" y="550"/>
                    <a:pt x="196" y="538"/>
                    <a:pt x="201" y="526"/>
                  </a:cubicBezTo>
                  <a:cubicBezTo>
                    <a:pt x="218" y="482"/>
                    <a:pt x="259" y="402"/>
                    <a:pt x="339" y="363"/>
                  </a:cubicBezTo>
                  <a:cubicBezTo>
                    <a:pt x="372" y="347"/>
                    <a:pt x="407" y="339"/>
                    <a:pt x="450" y="339"/>
                  </a:cubicBezTo>
                  <a:cubicBezTo>
                    <a:pt x="451" y="339"/>
                    <a:pt x="452" y="339"/>
                    <a:pt x="452" y="339"/>
                  </a:cubicBezTo>
                  <a:cubicBezTo>
                    <a:pt x="476" y="339"/>
                    <a:pt x="500" y="341"/>
                    <a:pt x="523" y="343"/>
                  </a:cubicBezTo>
                  <a:cubicBezTo>
                    <a:pt x="554" y="346"/>
                    <a:pt x="588" y="349"/>
                    <a:pt x="621" y="347"/>
                  </a:cubicBezTo>
                  <a:cubicBezTo>
                    <a:pt x="686" y="344"/>
                    <a:pt x="756" y="322"/>
                    <a:pt x="836" y="281"/>
                  </a:cubicBezTo>
                  <a:cubicBezTo>
                    <a:pt x="903" y="246"/>
                    <a:pt x="968" y="203"/>
                    <a:pt x="1029" y="162"/>
                  </a:cubicBezTo>
                  <a:cubicBezTo>
                    <a:pt x="1155" y="77"/>
                    <a:pt x="1287" y="0"/>
                    <a:pt x="1407" y="0"/>
                  </a:cubicBezTo>
                  <a:cubicBezTo>
                    <a:pt x="1417" y="0"/>
                    <a:pt x="1427" y="1"/>
                    <a:pt x="1436" y="2"/>
                  </a:cubicBezTo>
                  <a:cubicBezTo>
                    <a:pt x="1479" y="7"/>
                    <a:pt x="1518" y="23"/>
                    <a:pt x="1552" y="50"/>
                  </a:cubicBezTo>
                  <a:cubicBezTo>
                    <a:pt x="1581" y="74"/>
                    <a:pt x="1606" y="105"/>
                    <a:pt x="1626" y="143"/>
                  </a:cubicBezTo>
                  <a:cubicBezTo>
                    <a:pt x="1649" y="186"/>
                    <a:pt x="1663" y="235"/>
                    <a:pt x="1678" y="282"/>
                  </a:cubicBezTo>
                  <a:cubicBezTo>
                    <a:pt x="1687" y="312"/>
                    <a:pt x="1696" y="343"/>
                    <a:pt x="1708" y="373"/>
                  </a:cubicBezTo>
                  <a:cubicBezTo>
                    <a:pt x="1712" y="384"/>
                    <a:pt x="1717" y="395"/>
                    <a:pt x="1722" y="407"/>
                  </a:cubicBezTo>
                  <a:cubicBezTo>
                    <a:pt x="1739" y="443"/>
                    <a:pt x="1758" y="479"/>
                    <a:pt x="1777" y="514"/>
                  </a:cubicBezTo>
                  <a:cubicBezTo>
                    <a:pt x="1796" y="549"/>
                    <a:pt x="1816" y="586"/>
                    <a:pt x="1833" y="623"/>
                  </a:cubicBezTo>
                  <a:cubicBezTo>
                    <a:pt x="1872" y="711"/>
                    <a:pt x="1884" y="783"/>
                    <a:pt x="1872" y="859"/>
                  </a:cubicBezTo>
                  <a:cubicBezTo>
                    <a:pt x="1858" y="947"/>
                    <a:pt x="1809" y="1039"/>
                    <a:pt x="1726" y="1131"/>
                  </a:cubicBezTo>
                  <a:cubicBezTo>
                    <a:pt x="1657" y="1208"/>
                    <a:pt x="1567" y="1283"/>
                    <a:pt x="1459" y="1355"/>
                  </a:cubicBezTo>
                  <a:cubicBezTo>
                    <a:pt x="1394" y="1398"/>
                    <a:pt x="1317" y="1444"/>
                    <a:pt x="1235" y="1468"/>
                  </a:cubicBezTo>
                  <a:cubicBezTo>
                    <a:pt x="1197" y="1478"/>
                    <a:pt x="1160" y="1484"/>
                    <a:pt x="1123" y="1489"/>
                  </a:cubicBezTo>
                  <a:cubicBezTo>
                    <a:pt x="1106" y="1492"/>
                    <a:pt x="1088" y="1494"/>
                    <a:pt x="1071" y="1497"/>
                  </a:cubicBezTo>
                  <a:cubicBezTo>
                    <a:pt x="981" y="1513"/>
                    <a:pt x="896" y="1544"/>
                    <a:pt x="815" y="1574"/>
                  </a:cubicBezTo>
                  <a:cubicBezTo>
                    <a:pt x="711" y="1612"/>
                    <a:pt x="612" y="1649"/>
                    <a:pt x="514" y="1649"/>
                  </a:cubicBezTo>
                  <a:cubicBezTo>
                    <a:pt x="492" y="1649"/>
                    <a:pt x="470" y="1647"/>
                    <a:pt x="448" y="1643"/>
                  </a:cubicBezTo>
                  <a:moveTo>
                    <a:pt x="1029" y="163"/>
                  </a:moveTo>
                  <a:cubicBezTo>
                    <a:pt x="968" y="204"/>
                    <a:pt x="903" y="247"/>
                    <a:pt x="836" y="281"/>
                  </a:cubicBezTo>
                  <a:cubicBezTo>
                    <a:pt x="756" y="322"/>
                    <a:pt x="686" y="344"/>
                    <a:pt x="621" y="348"/>
                  </a:cubicBezTo>
                  <a:cubicBezTo>
                    <a:pt x="588" y="350"/>
                    <a:pt x="554" y="347"/>
                    <a:pt x="522" y="344"/>
                  </a:cubicBezTo>
                  <a:cubicBezTo>
                    <a:pt x="499" y="342"/>
                    <a:pt x="476" y="340"/>
                    <a:pt x="452" y="340"/>
                  </a:cubicBezTo>
                  <a:cubicBezTo>
                    <a:pt x="452" y="340"/>
                    <a:pt x="451" y="340"/>
                    <a:pt x="450" y="340"/>
                  </a:cubicBezTo>
                  <a:cubicBezTo>
                    <a:pt x="407" y="340"/>
                    <a:pt x="372" y="347"/>
                    <a:pt x="339" y="363"/>
                  </a:cubicBezTo>
                  <a:cubicBezTo>
                    <a:pt x="259" y="402"/>
                    <a:pt x="219" y="482"/>
                    <a:pt x="202" y="526"/>
                  </a:cubicBezTo>
                  <a:cubicBezTo>
                    <a:pt x="197" y="538"/>
                    <a:pt x="193" y="550"/>
                    <a:pt x="190" y="562"/>
                  </a:cubicBezTo>
                  <a:cubicBezTo>
                    <a:pt x="182" y="589"/>
                    <a:pt x="177" y="616"/>
                    <a:pt x="172" y="643"/>
                  </a:cubicBezTo>
                  <a:cubicBezTo>
                    <a:pt x="162" y="691"/>
                    <a:pt x="152" y="741"/>
                    <a:pt x="129" y="789"/>
                  </a:cubicBezTo>
                  <a:cubicBezTo>
                    <a:pt x="117" y="815"/>
                    <a:pt x="100" y="840"/>
                    <a:pt x="85" y="864"/>
                  </a:cubicBezTo>
                  <a:cubicBezTo>
                    <a:pt x="68" y="890"/>
                    <a:pt x="51" y="916"/>
                    <a:pt x="39" y="943"/>
                  </a:cubicBezTo>
                  <a:cubicBezTo>
                    <a:pt x="3" y="1019"/>
                    <a:pt x="1" y="1099"/>
                    <a:pt x="33" y="1188"/>
                  </a:cubicBezTo>
                  <a:cubicBezTo>
                    <a:pt x="52" y="1242"/>
                    <a:pt x="80" y="1291"/>
                    <a:pt x="108" y="1337"/>
                  </a:cubicBezTo>
                  <a:cubicBezTo>
                    <a:pt x="164" y="1428"/>
                    <a:pt x="227" y="1531"/>
                    <a:pt x="329" y="1595"/>
                  </a:cubicBezTo>
                  <a:cubicBezTo>
                    <a:pt x="367" y="1619"/>
                    <a:pt x="406" y="1634"/>
                    <a:pt x="448" y="1642"/>
                  </a:cubicBezTo>
                  <a:cubicBezTo>
                    <a:pt x="567" y="1665"/>
                    <a:pt x="687" y="1620"/>
                    <a:pt x="814" y="1574"/>
                  </a:cubicBezTo>
                  <a:cubicBezTo>
                    <a:pt x="896" y="1543"/>
                    <a:pt x="981" y="1512"/>
                    <a:pt x="1071" y="1497"/>
                  </a:cubicBezTo>
                  <a:cubicBezTo>
                    <a:pt x="1088" y="1494"/>
                    <a:pt x="1106" y="1491"/>
                    <a:pt x="1123" y="1489"/>
                  </a:cubicBezTo>
                  <a:cubicBezTo>
                    <a:pt x="1159" y="1483"/>
                    <a:pt x="1197" y="1478"/>
                    <a:pt x="1234" y="1467"/>
                  </a:cubicBezTo>
                  <a:cubicBezTo>
                    <a:pt x="1317" y="1444"/>
                    <a:pt x="1394" y="1397"/>
                    <a:pt x="1458" y="1354"/>
                  </a:cubicBezTo>
                  <a:cubicBezTo>
                    <a:pt x="1567" y="1283"/>
                    <a:pt x="1657" y="1207"/>
                    <a:pt x="1726" y="1130"/>
                  </a:cubicBezTo>
                  <a:cubicBezTo>
                    <a:pt x="1808" y="1038"/>
                    <a:pt x="1857" y="947"/>
                    <a:pt x="1871" y="859"/>
                  </a:cubicBezTo>
                  <a:cubicBezTo>
                    <a:pt x="1883" y="783"/>
                    <a:pt x="1871" y="711"/>
                    <a:pt x="1832" y="623"/>
                  </a:cubicBezTo>
                  <a:cubicBezTo>
                    <a:pt x="1815" y="586"/>
                    <a:pt x="1795" y="550"/>
                    <a:pt x="1776" y="514"/>
                  </a:cubicBezTo>
                  <a:cubicBezTo>
                    <a:pt x="1757" y="479"/>
                    <a:pt x="1738" y="444"/>
                    <a:pt x="1722" y="407"/>
                  </a:cubicBezTo>
                  <a:cubicBezTo>
                    <a:pt x="1716" y="396"/>
                    <a:pt x="1712" y="384"/>
                    <a:pt x="1707" y="374"/>
                  </a:cubicBezTo>
                  <a:cubicBezTo>
                    <a:pt x="1696" y="344"/>
                    <a:pt x="1686" y="312"/>
                    <a:pt x="1677" y="282"/>
                  </a:cubicBezTo>
                  <a:cubicBezTo>
                    <a:pt x="1663" y="235"/>
                    <a:pt x="1648" y="187"/>
                    <a:pt x="1625" y="144"/>
                  </a:cubicBezTo>
                  <a:cubicBezTo>
                    <a:pt x="1606" y="105"/>
                    <a:pt x="1581" y="74"/>
                    <a:pt x="1551" y="51"/>
                  </a:cubicBezTo>
                  <a:cubicBezTo>
                    <a:pt x="1518" y="24"/>
                    <a:pt x="1479" y="7"/>
                    <a:pt x="1436" y="3"/>
                  </a:cubicBezTo>
                  <a:cubicBezTo>
                    <a:pt x="1427" y="1"/>
                    <a:pt x="1417" y="1"/>
                    <a:pt x="1407" y="1"/>
                  </a:cubicBezTo>
                  <a:cubicBezTo>
                    <a:pt x="1287" y="1"/>
                    <a:pt x="1155" y="78"/>
                    <a:pt x="1029" y="163"/>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9" name="Freeform 19">
              <a:extLst>
                <a:ext uri="{FF2B5EF4-FFF2-40B4-BE49-F238E27FC236}">
                  <a16:creationId xmlns:a16="http://schemas.microsoft.com/office/drawing/2014/main" id="{6D78C461-5B5E-47CF-A3CE-A028048C5D0C}"/>
                </a:ext>
              </a:extLst>
            </p:cNvPr>
            <p:cNvSpPr>
              <a:spLocks noEditPoints="1"/>
            </p:cNvSpPr>
            <p:nvPr/>
          </p:nvSpPr>
          <p:spPr bwMode="auto">
            <a:xfrm>
              <a:off x="5159" y="1649"/>
              <a:ext cx="1501" cy="1331"/>
            </a:xfrm>
            <a:custGeom>
              <a:avLst/>
              <a:gdLst>
                <a:gd name="T0" fmla="*/ 484 w 2028"/>
                <a:gd name="T1" fmla="*/ 1782 h 1799"/>
                <a:gd name="T2" fmla="*/ 354 w 2028"/>
                <a:gd name="T3" fmla="*/ 1730 h 1799"/>
                <a:gd name="T4" fmla="*/ 116 w 2028"/>
                <a:gd name="T5" fmla="*/ 1452 h 1799"/>
                <a:gd name="T6" fmla="*/ 35 w 2028"/>
                <a:gd name="T7" fmla="*/ 1291 h 1799"/>
                <a:gd name="T8" fmla="*/ 41 w 2028"/>
                <a:gd name="T9" fmla="*/ 1024 h 1799"/>
                <a:gd name="T10" fmla="*/ 91 w 2028"/>
                <a:gd name="T11" fmla="*/ 939 h 1799"/>
                <a:gd name="T12" fmla="*/ 138 w 2028"/>
                <a:gd name="T13" fmla="*/ 859 h 1799"/>
                <a:gd name="T14" fmla="*/ 184 w 2028"/>
                <a:gd name="T15" fmla="*/ 704 h 1799"/>
                <a:gd name="T16" fmla="*/ 204 w 2028"/>
                <a:gd name="T17" fmla="*/ 617 h 1799"/>
                <a:gd name="T18" fmla="*/ 217 w 2028"/>
                <a:gd name="T19" fmla="*/ 578 h 1799"/>
                <a:gd name="T20" fmla="*/ 367 w 2028"/>
                <a:gd name="T21" fmla="*/ 402 h 1799"/>
                <a:gd name="T22" fmla="*/ 491 w 2028"/>
                <a:gd name="T23" fmla="*/ 377 h 1799"/>
                <a:gd name="T24" fmla="*/ 566 w 2028"/>
                <a:gd name="T25" fmla="*/ 382 h 1799"/>
                <a:gd name="T26" fmla="*/ 673 w 2028"/>
                <a:gd name="T27" fmla="*/ 387 h 1799"/>
                <a:gd name="T28" fmla="*/ 901 w 2028"/>
                <a:gd name="T29" fmla="*/ 316 h 1799"/>
                <a:gd name="T30" fmla="*/ 1107 w 2028"/>
                <a:gd name="T31" fmla="*/ 188 h 1799"/>
                <a:gd name="T32" fmla="*/ 1547 w 2028"/>
                <a:gd name="T33" fmla="*/ 15 h 1799"/>
                <a:gd name="T34" fmla="*/ 1752 w 2028"/>
                <a:gd name="T35" fmla="*/ 169 h 1799"/>
                <a:gd name="T36" fmla="*/ 1807 w 2028"/>
                <a:gd name="T37" fmla="*/ 317 h 1799"/>
                <a:gd name="T38" fmla="*/ 1840 w 2028"/>
                <a:gd name="T39" fmla="*/ 416 h 1799"/>
                <a:gd name="T40" fmla="*/ 1855 w 2028"/>
                <a:gd name="T41" fmla="*/ 452 h 1799"/>
                <a:gd name="T42" fmla="*/ 1913 w 2028"/>
                <a:gd name="T43" fmla="*/ 566 h 1799"/>
                <a:gd name="T44" fmla="*/ 1973 w 2028"/>
                <a:gd name="T45" fmla="*/ 683 h 1799"/>
                <a:gd name="T46" fmla="*/ 2015 w 2028"/>
                <a:gd name="T47" fmla="*/ 937 h 1799"/>
                <a:gd name="T48" fmla="*/ 1570 w 2028"/>
                <a:gd name="T49" fmla="*/ 1472 h 1799"/>
                <a:gd name="T50" fmla="*/ 1330 w 2028"/>
                <a:gd name="T51" fmla="*/ 1594 h 1799"/>
                <a:gd name="T52" fmla="*/ 1210 w 2028"/>
                <a:gd name="T53" fmla="*/ 1617 h 1799"/>
                <a:gd name="T54" fmla="*/ 1154 w 2028"/>
                <a:gd name="T55" fmla="*/ 1625 h 1799"/>
                <a:gd name="T56" fmla="*/ 879 w 2028"/>
                <a:gd name="T57" fmla="*/ 1708 h 1799"/>
                <a:gd name="T58" fmla="*/ 556 w 2028"/>
                <a:gd name="T59" fmla="*/ 1788 h 1799"/>
                <a:gd name="T60" fmla="*/ 484 w 2028"/>
                <a:gd name="T61" fmla="*/ 1782 h 1799"/>
                <a:gd name="T62" fmla="*/ 1111 w 2028"/>
                <a:gd name="T63" fmla="*/ 194 h 1799"/>
                <a:gd name="T64" fmla="*/ 904 w 2028"/>
                <a:gd name="T65" fmla="*/ 322 h 1799"/>
                <a:gd name="T66" fmla="*/ 673 w 2028"/>
                <a:gd name="T67" fmla="*/ 394 h 1799"/>
                <a:gd name="T68" fmla="*/ 566 w 2028"/>
                <a:gd name="T69" fmla="*/ 389 h 1799"/>
                <a:gd name="T70" fmla="*/ 491 w 2028"/>
                <a:gd name="T71" fmla="*/ 384 h 1799"/>
                <a:gd name="T72" fmla="*/ 370 w 2028"/>
                <a:gd name="T73" fmla="*/ 408 h 1799"/>
                <a:gd name="T74" fmla="*/ 224 w 2028"/>
                <a:gd name="T75" fmla="*/ 581 h 1799"/>
                <a:gd name="T76" fmla="*/ 211 w 2028"/>
                <a:gd name="T77" fmla="*/ 619 h 1799"/>
                <a:gd name="T78" fmla="*/ 191 w 2028"/>
                <a:gd name="T79" fmla="*/ 705 h 1799"/>
                <a:gd name="T80" fmla="*/ 145 w 2028"/>
                <a:gd name="T81" fmla="*/ 862 h 1799"/>
                <a:gd name="T82" fmla="*/ 97 w 2028"/>
                <a:gd name="T83" fmla="*/ 943 h 1799"/>
                <a:gd name="T84" fmla="*/ 47 w 2028"/>
                <a:gd name="T85" fmla="*/ 1027 h 1799"/>
                <a:gd name="T86" fmla="*/ 41 w 2028"/>
                <a:gd name="T87" fmla="*/ 1288 h 1799"/>
                <a:gd name="T88" fmla="*/ 122 w 2028"/>
                <a:gd name="T89" fmla="*/ 1448 h 1799"/>
                <a:gd name="T90" fmla="*/ 358 w 2028"/>
                <a:gd name="T91" fmla="*/ 1724 h 1799"/>
                <a:gd name="T92" fmla="*/ 486 w 2028"/>
                <a:gd name="T93" fmla="*/ 1775 h 1799"/>
                <a:gd name="T94" fmla="*/ 877 w 2028"/>
                <a:gd name="T95" fmla="*/ 1701 h 1799"/>
                <a:gd name="T96" fmla="*/ 1153 w 2028"/>
                <a:gd name="T97" fmla="*/ 1618 h 1799"/>
                <a:gd name="T98" fmla="*/ 1209 w 2028"/>
                <a:gd name="T99" fmla="*/ 1610 h 1799"/>
                <a:gd name="T100" fmla="*/ 1328 w 2028"/>
                <a:gd name="T101" fmla="*/ 1587 h 1799"/>
                <a:gd name="T102" fmla="*/ 1567 w 2028"/>
                <a:gd name="T103" fmla="*/ 1467 h 1799"/>
                <a:gd name="T104" fmla="*/ 2008 w 2028"/>
                <a:gd name="T105" fmla="*/ 936 h 1799"/>
                <a:gd name="T106" fmla="*/ 1967 w 2028"/>
                <a:gd name="T107" fmla="*/ 686 h 1799"/>
                <a:gd name="T108" fmla="*/ 1907 w 2028"/>
                <a:gd name="T109" fmla="*/ 569 h 1799"/>
                <a:gd name="T110" fmla="*/ 1849 w 2028"/>
                <a:gd name="T111" fmla="*/ 455 h 1799"/>
                <a:gd name="T112" fmla="*/ 1834 w 2028"/>
                <a:gd name="T113" fmla="*/ 419 h 1799"/>
                <a:gd name="T114" fmla="*/ 1801 w 2028"/>
                <a:gd name="T115" fmla="*/ 319 h 1799"/>
                <a:gd name="T116" fmla="*/ 1746 w 2028"/>
                <a:gd name="T117" fmla="*/ 173 h 1799"/>
                <a:gd name="T118" fmla="*/ 1546 w 2028"/>
                <a:gd name="T119" fmla="*/ 22 h 1799"/>
                <a:gd name="T120" fmla="*/ 1514 w 2028"/>
                <a:gd name="T121" fmla="*/ 21 h 1799"/>
                <a:gd name="T122" fmla="*/ 1111 w 2028"/>
                <a:gd name="T123" fmla="*/ 194 h 1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8" h="1799">
                  <a:moveTo>
                    <a:pt x="484" y="1782"/>
                  </a:moveTo>
                  <a:cubicBezTo>
                    <a:pt x="439" y="1773"/>
                    <a:pt x="396" y="1756"/>
                    <a:pt x="354" y="1730"/>
                  </a:cubicBezTo>
                  <a:cubicBezTo>
                    <a:pt x="244" y="1661"/>
                    <a:pt x="176" y="1550"/>
                    <a:pt x="116" y="1452"/>
                  </a:cubicBezTo>
                  <a:cubicBezTo>
                    <a:pt x="86" y="1402"/>
                    <a:pt x="55" y="1349"/>
                    <a:pt x="35" y="1291"/>
                  </a:cubicBezTo>
                  <a:cubicBezTo>
                    <a:pt x="0" y="1194"/>
                    <a:pt x="2" y="1107"/>
                    <a:pt x="41" y="1024"/>
                  </a:cubicBezTo>
                  <a:cubicBezTo>
                    <a:pt x="55" y="995"/>
                    <a:pt x="73" y="967"/>
                    <a:pt x="91" y="939"/>
                  </a:cubicBezTo>
                  <a:cubicBezTo>
                    <a:pt x="108" y="913"/>
                    <a:pt x="125" y="886"/>
                    <a:pt x="138" y="859"/>
                  </a:cubicBezTo>
                  <a:cubicBezTo>
                    <a:pt x="163" y="808"/>
                    <a:pt x="174" y="755"/>
                    <a:pt x="184" y="704"/>
                  </a:cubicBezTo>
                  <a:cubicBezTo>
                    <a:pt x="190" y="675"/>
                    <a:pt x="196" y="646"/>
                    <a:pt x="204" y="617"/>
                  </a:cubicBezTo>
                  <a:cubicBezTo>
                    <a:pt x="208" y="604"/>
                    <a:pt x="212" y="591"/>
                    <a:pt x="217" y="578"/>
                  </a:cubicBezTo>
                  <a:cubicBezTo>
                    <a:pt x="236" y="530"/>
                    <a:pt x="280" y="444"/>
                    <a:pt x="367" y="402"/>
                  </a:cubicBezTo>
                  <a:cubicBezTo>
                    <a:pt x="404" y="384"/>
                    <a:pt x="443" y="376"/>
                    <a:pt x="491" y="377"/>
                  </a:cubicBezTo>
                  <a:cubicBezTo>
                    <a:pt x="516" y="378"/>
                    <a:pt x="542" y="380"/>
                    <a:pt x="566" y="382"/>
                  </a:cubicBezTo>
                  <a:cubicBezTo>
                    <a:pt x="601" y="386"/>
                    <a:pt x="636" y="389"/>
                    <a:pt x="673" y="387"/>
                  </a:cubicBezTo>
                  <a:cubicBezTo>
                    <a:pt x="741" y="384"/>
                    <a:pt x="815" y="360"/>
                    <a:pt x="901" y="316"/>
                  </a:cubicBezTo>
                  <a:cubicBezTo>
                    <a:pt x="971" y="279"/>
                    <a:pt x="1039" y="235"/>
                    <a:pt x="1107" y="188"/>
                  </a:cubicBezTo>
                  <a:cubicBezTo>
                    <a:pt x="1254" y="89"/>
                    <a:pt x="1408" y="0"/>
                    <a:pt x="1547" y="15"/>
                  </a:cubicBezTo>
                  <a:cubicBezTo>
                    <a:pt x="1658" y="28"/>
                    <a:pt x="1720" y="106"/>
                    <a:pt x="1752" y="169"/>
                  </a:cubicBezTo>
                  <a:cubicBezTo>
                    <a:pt x="1776" y="216"/>
                    <a:pt x="1792" y="267"/>
                    <a:pt x="1807" y="317"/>
                  </a:cubicBezTo>
                  <a:cubicBezTo>
                    <a:pt x="1817" y="350"/>
                    <a:pt x="1828" y="384"/>
                    <a:pt x="1840" y="416"/>
                  </a:cubicBezTo>
                  <a:cubicBezTo>
                    <a:pt x="1845" y="427"/>
                    <a:pt x="1850" y="440"/>
                    <a:pt x="1855" y="452"/>
                  </a:cubicBezTo>
                  <a:cubicBezTo>
                    <a:pt x="1873" y="490"/>
                    <a:pt x="1893" y="529"/>
                    <a:pt x="1913" y="566"/>
                  </a:cubicBezTo>
                  <a:cubicBezTo>
                    <a:pt x="1934" y="604"/>
                    <a:pt x="1955" y="643"/>
                    <a:pt x="1973" y="683"/>
                  </a:cubicBezTo>
                  <a:cubicBezTo>
                    <a:pt x="2015" y="777"/>
                    <a:pt x="2028" y="856"/>
                    <a:pt x="2015" y="937"/>
                  </a:cubicBezTo>
                  <a:cubicBezTo>
                    <a:pt x="1978" y="1172"/>
                    <a:pt x="1721" y="1373"/>
                    <a:pt x="1570" y="1472"/>
                  </a:cubicBezTo>
                  <a:cubicBezTo>
                    <a:pt x="1501" y="1518"/>
                    <a:pt x="1418" y="1568"/>
                    <a:pt x="1330" y="1594"/>
                  </a:cubicBezTo>
                  <a:cubicBezTo>
                    <a:pt x="1290" y="1605"/>
                    <a:pt x="1250" y="1611"/>
                    <a:pt x="1210" y="1617"/>
                  </a:cubicBezTo>
                  <a:cubicBezTo>
                    <a:pt x="1192" y="1619"/>
                    <a:pt x="1173" y="1622"/>
                    <a:pt x="1154" y="1625"/>
                  </a:cubicBezTo>
                  <a:cubicBezTo>
                    <a:pt x="1058" y="1642"/>
                    <a:pt x="967" y="1675"/>
                    <a:pt x="879" y="1708"/>
                  </a:cubicBezTo>
                  <a:cubicBezTo>
                    <a:pt x="768" y="1749"/>
                    <a:pt x="661" y="1788"/>
                    <a:pt x="556" y="1788"/>
                  </a:cubicBezTo>
                  <a:cubicBezTo>
                    <a:pt x="532" y="1788"/>
                    <a:pt x="508" y="1786"/>
                    <a:pt x="484" y="1782"/>
                  </a:cubicBezTo>
                  <a:moveTo>
                    <a:pt x="1111" y="194"/>
                  </a:moveTo>
                  <a:cubicBezTo>
                    <a:pt x="1042" y="241"/>
                    <a:pt x="975" y="285"/>
                    <a:pt x="904" y="322"/>
                  </a:cubicBezTo>
                  <a:cubicBezTo>
                    <a:pt x="818" y="367"/>
                    <a:pt x="742" y="391"/>
                    <a:pt x="673" y="394"/>
                  </a:cubicBezTo>
                  <a:cubicBezTo>
                    <a:pt x="636" y="396"/>
                    <a:pt x="600" y="393"/>
                    <a:pt x="566" y="389"/>
                  </a:cubicBezTo>
                  <a:cubicBezTo>
                    <a:pt x="541" y="387"/>
                    <a:pt x="516" y="385"/>
                    <a:pt x="491" y="384"/>
                  </a:cubicBezTo>
                  <a:cubicBezTo>
                    <a:pt x="444" y="383"/>
                    <a:pt x="406" y="391"/>
                    <a:pt x="370" y="408"/>
                  </a:cubicBezTo>
                  <a:cubicBezTo>
                    <a:pt x="285" y="449"/>
                    <a:pt x="242" y="534"/>
                    <a:pt x="224" y="581"/>
                  </a:cubicBezTo>
                  <a:cubicBezTo>
                    <a:pt x="219" y="593"/>
                    <a:pt x="214" y="606"/>
                    <a:pt x="211" y="619"/>
                  </a:cubicBezTo>
                  <a:cubicBezTo>
                    <a:pt x="202" y="648"/>
                    <a:pt x="197" y="677"/>
                    <a:pt x="191" y="705"/>
                  </a:cubicBezTo>
                  <a:cubicBezTo>
                    <a:pt x="181" y="757"/>
                    <a:pt x="170" y="810"/>
                    <a:pt x="145" y="862"/>
                  </a:cubicBezTo>
                  <a:cubicBezTo>
                    <a:pt x="131" y="890"/>
                    <a:pt x="114" y="917"/>
                    <a:pt x="97" y="943"/>
                  </a:cubicBezTo>
                  <a:cubicBezTo>
                    <a:pt x="79" y="970"/>
                    <a:pt x="61" y="998"/>
                    <a:pt x="47" y="1027"/>
                  </a:cubicBezTo>
                  <a:cubicBezTo>
                    <a:pt x="9" y="1108"/>
                    <a:pt x="7" y="1194"/>
                    <a:pt x="41" y="1288"/>
                  </a:cubicBezTo>
                  <a:cubicBezTo>
                    <a:pt x="62" y="1346"/>
                    <a:pt x="92" y="1399"/>
                    <a:pt x="122" y="1448"/>
                  </a:cubicBezTo>
                  <a:cubicBezTo>
                    <a:pt x="182" y="1546"/>
                    <a:pt x="249" y="1656"/>
                    <a:pt x="358" y="1724"/>
                  </a:cubicBezTo>
                  <a:cubicBezTo>
                    <a:pt x="399" y="1750"/>
                    <a:pt x="441" y="1766"/>
                    <a:pt x="486" y="1775"/>
                  </a:cubicBezTo>
                  <a:cubicBezTo>
                    <a:pt x="612" y="1799"/>
                    <a:pt x="741" y="1751"/>
                    <a:pt x="877" y="1701"/>
                  </a:cubicBezTo>
                  <a:cubicBezTo>
                    <a:pt x="965" y="1669"/>
                    <a:pt x="1056" y="1635"/>
                    <a:pt x="1153" y="1618"/>
                  </a:cubicBezTo>
                  <a:cubicBezTo>
                    <a:pt x="1172" y="1615"/>
                    <a:pt x="1191" y="1612"/>
                    <a:pt x="1209" y="1610"/>
                  </a:cubicBezTo>
                  <a:cubicBezTo>
                    <a:pt x="1248" y="1604"/>
                    <a:pt x="1289" y="1598"/>
                    <a:pt x="1328" y="1587"/>
                  </a:cubicBezTo>
                  <a:cubicBezTo>
                    <a:pt x="1416" y="1562"/>
                    <a:pt x="1498" y="1512"/>
                    <a:pt x="1567" y="1467"/>
                  </a:cubicBezTo>
                  <a:cubicBezTo>
                    <a:pt x="1716" y="1368"/>
                    <a:pt x="1971" y="1168"/>
                    <a:pt x="2008" y="936"/>
                  </a:cubicBezTo>
                  <a:cubicBezTo>
                    <a:pt x="2021" y="856"/>
                    <a:pt x="2008" y="779"/>
                    <a:pt x="1967" y="686"/>
                  </a:cubicBezTo>
                  <a:cubicBezTo>
                    <a:pt x="1949" y="646"/>
                    <a:pt x="1928" y="607"/>
                    <a:pt x="1907" y="569"/>
                  </a:cubicBezTo>
                  <a:cubicBezTo>
                    <a:pt x="1887" y="532"/>
                    <a:pt x="1866" y="493"/>
                    <a:pt x="1849" y="455"/>
                  </a:cubicBezTo>
                  <a:cubicBezTo>
                    <a:pt x="1843" y="442"/>
                    <a:pt x="1838" y="430"/>
                    <a:pt x="1834" y="419"/>
                  </a:cubicBezTo>
                  <a:cubicBezTo>
                    <a:pt x="1821" y="386"/>
                    <a:pt x="1811" y="352"/>
                    <a:pt x="1801" y="319"/>
                  </a:cubicBezTo>
                  <a:cubicBezTo>
                    <a:pt x="1786" y="270"/>
                    <a:pt x="1770" y="218"/>
                    <a:pt x="1746" y="173"/>
                  </a:cubicBezTo>
                  <a:cubicBezTo>
                    <a:pt x="1714" y="111"/>
                    <a:pt x="1654" y="35"/>
                    <a:pt x="1546" y="22"/>
                  </a:cubicBezTo>
                  <a:cubicBezTo>
                    <a:pt x="1536" y="21"/>
                    <a:pt x="1525" y="21"/>
                    <a:pt x="1514" y="21"/>
                  </a:cubicBezTo>
                  <a:cubicBezTo>
                    <a:pt x="1386" y="21"/>
                    <a:pt x="1245" y="103"/>
                    <a:pt x="1111" y="194"/>
                  </a:cubicBezTo>
                </a:path>
              </a:pathLst>
            </a:custGeom>
            <a:solidFill>
              <a:schemeClr val="bg1">
                <a:alpha val="12000"/>
              </a:schemeClr>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20" name="Freeform 20">
              <a:extLst>
                <a:ext uri="{FF2B5EF4-FFF2-40B4-BE49-F238E27FC236}">
                  <a16:creationId xmlns:a16="http://schemas.microsoft.com/office/drawing/2014/main" id="{1A43B603-B408-4E9E-A536-E90B40C2BAB9}"/>
                </a:ext>
              </a:extLst>
            </p:cNvPr>
            <p:cNvSpPr>
              <a:spLocks noEditPoints="1"/>
            </p:cNvSpPr>
            <p:nvPr/>
          </p:nvSpPr>
          <p:spPr bwMode="auto">
            <a:xfrm>
              <a:off x="5093" y="1630"/>
              <a:ext cx="1594" cy="1414"/>
            </a:xfrm>
            <a:custGeom>
              <a:avLst/>
              <a:gdLst>
                <a:gd name="T0" fmla="*/ 378 w 2154"/>
                <a:gd name="T1" fmla="*/ 1832 h 1911"/>
                <a:gd name="T2" fmla="*/ 124 w 2154"/>
                <a:gd name="T3" fmla="*/ 1535 h 1911"/>
                <a:gd name="T4" fmla="*/ 44 w 2154"/>
                <a:gd name="T5" fmla="*/ 1081 h 1911"/>
                <a:gd name="T6" fmla="*/ 148 w 2154"/>
                <a:gd name="T7" fmla="*/ 904 h 1911"/>
                <a:gd name="T8" fmla="*/ 219 w 2154"/>
                <a:gd name="T9" fmla="*/ 646 h 1911"/>
                <a:gd name="T10" fmla="*/ 392 w 2154"/>
                <a:gd name="T11" fmla="*/ 419 h 1911"/>
                <a:gd name="T12" fmla="*/ 524 w 2154"/>
                <a:gd name="T13" fmla="*/ 394 h 1911"/>
                <a:gd name="T14" fmla="*/ 718 w 2154"/>
                <a:gd name="T15" fmla="*/ 405 h 1911"/>
                <a:gd name="T16" fmla="*/ 1184 w 2154"/>
                <a:gd name="T17" fmla="*/ 191 h 1911"/>
                <a:gd name="T18" fmla="*/ 1650 w 2154"/>
                <a:gd name="T19" fmla="*/ 7 h 1911"/>
                <a:gd name="T20" fmla="*/ 1867 w 2154"/>
                <a:gd name="T21" fmla="*/ 170 h 1911"/>
                <a:gd name="T22" fmla="*/ 1960 w 2154"/>
                <a:gd name="T23" fmla="*/ 433 h 1911"/>
                <a:gd name="T24" fmla="*/ 2038 w 2154"/>
                <a:gd name="T25" fmla="*/ 592 h 1911"/>
                <a:gd name="T26" fmla="*/ 2144 w 2154"/>
                <a:gd name="T27" fmla="*/ 846 h 1911"/>
                <a:gd name="T28" fmla="*/ 1980 w 2154"/>
                <a:gd name="T29" fmla="*/ 1298 h 1911"/>
                <a:gd name="T30" fmla="*/ 1418 w 2154"/>
                <a:gd name="T31" fmla="*/ 1685 h 1911"/>
                <a:gd name="T32" fmla="*/ 1231 w 2154"/>
                <a:gd name="T33" fmla="*/ 1719 h 1911"/>
                <a:gd name="T34" fmla="*/ 591 w 2154"/>
                <a:gd name="T35" fmla="*/ 1893 h 1911"/>
                <a:gd name="T36" fmla="*/ 1415 w 2154"/>
                <a:gd name="T37" fmla="*/ 57 h 1911"/>
                <a:gd name="T38" fmla="*/ 964 w 2154"/>
                <a:gd name="T39" fmla="*/ 329 h 1911"/>
                <a:gd name="T40" fmla="*/ 604 w 2154"/>
                <a:gd name="T41" fmla="*/ 400 h 1911"/>
                <a:gd name="T42" fmla="*/ 516 w 2154"/>
                <a:gd name="T43" fmla="*/ 394 h 1911"/>
                <a:gd name="T44" fmla="*/ 234 w 2154"/>
                <a:gd name="T45" fmla="*/ 605 h 1911"/>
                <a:gd name="T46" fmla="*/ 198 w 2154"/>
                <a:gd name="T47" fmla="*/ 738 h 1911"/>
                <a:gd name="T48" fmla="*/ 98 w 2154"/>
                <a:gd name="T49" fmla="*/ 990 h 1911"/>
                <a:gd name="T50" fmla="*/ 38 w 2154"/>
                <a:gd name="T51" fmla="*/ 1363 h 1911"/>
                <a:gd name="T52" fmla="*/ 234 w 2154"/>
                <a:gd name="T53" fmla="*/ 1697 h 1911"/>
                <a:gd name="T54" fmla="*/ 516 w 2154"/>
                <a:gd name="T55" fmla="*/ 1886 h 1911"/>
                <a:gd name="T56" fmla="*/ 1231 w 2154"/>
                <a:gd name="T57" fmla="*/ 1718 h 1911"/>
                <a:gd name="T58" fmla="*/ 1418 w 2154"/>
                <a:gd name="T59" fmla="*/ 1685 h 1911"/>
                <a:gd name="T60" fmla="*/ 1979 w 2154"/>
                <a:gd name="T61" fmla="*/ 1298 h 1911"/>
                <a:gd name="T62" fmla="*/ 2143 w 2154"/>
                <a:gd name="T63" fmla="*/ 846 h 1911"/>
                <a:gd name="T64" fmla="*/ 2038 w 2154"/>
                <a:gd name="T65" fmla="*/ 593 h 1911"/>
                <a:gd name="T66" fmla="*/ 1960 w 2154"/>
                <a:gd name="T67" fmla="*/ 433 h 1911"/>
                <a:gd name="T68" fmla="*/ 1867 w 2154"/>
                <a:gd name="T69" fmla="*/ 171 h 1911"/>
                <a:gd name="T70" fmla="*/ 1650 w 2154"/>
                <a:gd name="T71" fmla="*/ 8 h 1911"/>
                <a:gd name="T72" fmla="*/ 1415 w 2154"/>
                <a:gd name="T73" fmla="*/ 57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54" h="1911">
                  <a:moveTo>
                    <a:pt x="515" y="1886"/>
                  </a:moveTo>
                  <a:cubicBezTo>
                    <a:pt x="467" y="1877"/>
                    <a:pt x="422" y="1859"/>
                    <a:pt x="378" y="1832"/>
                  </a:cubicBezTo>
                  <a:cubicBezTo>
                    <a:pt x="326" y="1799"/>
                    <a:pt x="279" y="1755"/>
                    <a:pt x="233" y="1698"/>
                  </a:cubicBezTo>
                  <a:cubicBezTo>
                    <a:pt x="191" y="1645"/>
                    <a:pt x="156" y="1587"/>
                    <a:pt x="124" y="1535"/>
                  </a:cubicBezTo>
                  <a:cubicBezTo>
                    <a:pt x="92" y="1482"/>
                    <a:pt x="59" y="1425"/>
                    <a:pt x="37" y="1363"/>
                  </a:cubicBezTo>
                  <a:cubicBezTo>
                    <a:pt x="0" y="1261"/>
                    <a:pt x="3" y="1168"/>
                    <a:pt x="44" y="1081"/>
                  </a:cubicBezTo>
                  <a:cubicBezTo>
                    <a:pt x="59" y="1050"/>
                    <a:pt x="78" y="1019"/>
                    <a:pt x="97" y="990"/>
                  </a:cubicBezTo>
                  <a:cubicBezTo>
                    <a:pt x="115" y="962"/>
                    <a:pt x="134" y="933"/>
                    <a:pt x="148" y="904"/>
                  </a:cubicBezTo>
                  <a:cubicBezTo>
                    <a:pt x="175" y="849"/>
                    <a:pt x="186" y="793"/>
                    <a:pt x="198" y="738"/>
                  </a:cubicBezTo>
                  <a:cubicBezTo>
                    <a:pt x="204" y="708"/>
                    <a:pt x="210" y="676"/>
                    <a:pt x="219" y="646"/>
                  </a:cubicBezTo>
                  <a:cubicBezTo>
                    <a:pt x="223" y="632"/>
                    <a:pt x="228" y="618"/>
                    <a:pt x="233" y="604"/>
                  </a:cubicBezTo>
                  <a:cubicBezTo>
                    <a:pt x="253" y="554"/>
                    <a:pt x="300" y="463"/>
                    <a:pt x="392" y="419"/>
                  </a:cubicBezTo>
                  <a:cubicBezTo>
                    <a:pt x="429" y="402"/>
                    <a:pt x="469" y="394"/>
                    <a:pt x="516" y="394"/>
                  </a:cubicBezTo>
                  <a:cubicBezTo>
                    <a:pt x="518" y="394"/>
                    <a:pt x="521" y="394"/>
                    <a:pt x="524" y="394"/>
                  </a:cubicBezTo>
                  <a:cubicBezTo>
                    <a:pt x="550" y="394"/>
                    <a:pt x="578" y="397"/>
                    <a:pt x="604" y="400"/>
                  </a:cubicBezTo>
                  <a:cubicBezTo>
                    <a:pt x="641" y="404"/>
                    <a:pt x="679" y="408"/>
                    <a:pt x="718" y="405"/>
                  </a:cubicBezTo>
                  <a:cubicBezTo>
                    <a:pt x="791" y="402"/>
                    <a:pt x="871" y="377"/>
                    <a:pt x="963" y="329"/>
                  </a:cubicBezTo>
                  <a:cubicBezTo>
                    <a:pt x="1041" y="288"/>
                    <a:pt x="1117" y="237"/>
                    <a:pt x="1184" y="191"/>
                  </a:cubicBezTo>
                  <a:cubicBezTo>
                    <a:pt x="1247" y="148"/>
                    <a:pt x="1331" y="94"/>
                    <a:pt x="1415" y="56"/>
                  </a:cubicBezTo>
                  <a:cubicBezTo>
                    <a:pt x="1505" y="15"/>
                    <a:pt x="1582" y="0"/>
                    <a:pt x="1650" y="7"/>
                  </a:cubicBezTo>
                  <a:cubicBezTo>
                    <a:pt x="1700" y="13"/>
                    <a:pt x="1744" y="32"/>
                    <a:pt x="1783" y="63"/>
                  </a:cubicBezTo>
                  <a:cubicBezTo>
                    <a:pt x="1816" y="90"/>
                    <a:pt x="1845" y="126"/>
                    <a:pt x="1867" y="170"/>
                  </a:cubicBezTo>
                  <a:cubicBezTo>
                    <a:pt x="1893" y="219"/>
                    <a:pt x="1909" y="274"/>
                    <a:pt x="1925" y="327"/>
                  </a:cubicBezTo>
                  <a:cubicBezTo>
                    <a:pt x="1936" y="362"/>
                    <a:pt x="1947" y="399"/>
                    <a:pt x="1960" y="433"/>
                  </a:cubicBezTo>
                  <a:cubicBezTo>
                    <a:pt x="1965" y="445"/>
                    <a:pt x="1971" y="458"/>
                    <a:pt x="1977" y="471"/>
                  </a:cubicBezTo>
                  <a:cubicBezTo>
                    <a:pt x="1995" y="512"/>
                    <a:pt x="2017" y="553"/>
                    <a:pt x="2038" y="592"/>
                  </a:cubicBezTo>
                  <a:cubicBezTo>
                    <a:pt x="2061" y="633"/>
                    <a:pt x="2083" y="675"/>
                    <a:pt x="2102" y="718"/>
                  </a:cubicBezTo>
                  <a:cubicBezTo>
                    <a:pt x="2123" y="764"/>
                    <a:pt x="2136" y="806"/>
                    <a:pt x="2144" y="846"/>
                  </a:cubicBezTo>
                  <a:cubicBezTo>
                    <a:pt x="2153" y="894"/>
                    <a:pt x="2154" y="940"/>
                    <a:pt x="2147" y="986"/>
                  </a:cubicBezTo>
                  <a:cubicBezTo>
                    <a:pt x="2130" y="1087"/>
                    <a:pt x="2074" y="1192"/>
                    <a:pt x="1980" y="1298"/>
                  </a:cubicBezTo>
                  <a:cubicBezTo>
                    <a:pt x="1901" y="1387"/>
                    <a:pt x="1798" y="1474"/>
                    <a:pt x="1673" y="1557"/>
                  </a:cubicBezTo>
                  <a:cubicBezTo>
                    <a:pt x="1599" y="1606"/>
                    <a:pt x="1510" y="1659"/>
                    <a:pt x="1418" y="1685"/>
                  </a:cubicBezTo>
                  <a:cubicBezTo>
                    <a:pt x="1375" y="1697"/>
                    <a:pt x="1333" y="1704"/>
                    <a:pt x="1291" y="1710"/>
                  </a:cubicBezTo>
                  <a:cubicBezTo>
                    <a:pt x="1271" y="1712"/>
                    <a:pt x="1251" y="1715"/>
                    <a:pt x="1231" y="1719"/>
                  </a:cubicBezTo>
                  <a:cubicBezTo>
                    <a:pt x="1128" y="1737"/>
                    <a:pt x="1030" y="1773"/>
                    <a:pt x="936" y="1807"/>
                  </a:cubicBezTo>
                  <a:cubicBezTo>
                    <a:pt x="817" y="1851"/>
                    <a:pt x="703" y="1893"/>
                    <a:pt x="591" y="1893"/>
                  </a:cubicBezTo>
                  <a:cubicBezTo>
                    <a:pt x="566" y="1893"/>
                    <a:pt x="541" y="1891"/>
                    <a:pt x="515" y="1886"/>
                  </a:cubicBezTo>
                  <a:moveTo>
                    <a:pt x="1415" y="57"/>
                  </a:moveTo>
                  <a:cubicBezTo>
                    <a:pt x="1331" y="94"/>
                    <a:pt x="1247" y="149"/>
                    <a:pt x="1184" y="192"/>
                  </a:cubicBezTo>
                  <a:cubicBezTo>
                    <a:pt x="1117" y="237"/>
                    <a:pt x="1041" y="289"/>
                    <a:pt x="964" y="329"/>
                  </a:cubicBezTo>
                  <a:cubicBezTo>
                    <a:pt x="872" y="377"/>
                    <a:pt x="791" y="403"/>
                    <a:pt x="718" y="406"/>
                  </a:cubicBezTo>
                  <a:cubicBezTo>
                    <a:pt x="679" y="408"/>
                    <a:pt x="641" y="404"/>
                    <a:pt x="604" y="400"/>
                  </a:cubicBezTo>
                  <a:cubicBezTo>
                    <a:pt x="577" y="398"/>
                    <a:pt x="550" y="395"/>
                    <a:pt x="524" y="394"/>
                  </a:cubicBezTo>
                  <a:cubicBezTo>
                    <a:pt x="521" y="394"/>
                    <a:pt x="518" y="394"/>
                    <a:pt x="516" y="394"/>
                  </a:cubicBezTo>
                  <a:cubicBezTo>
                    <a:pt x="469" y="394"/>
                    <a:pt x="429" y="402"/>
                    <a:pt x="393" y="420"/>
                  </a:cubicBezTo>
                  <a:cubicBezTo>
                    <a:pt x="301" y="463"/>
                    <a:pt x="254" y="554"/>
                    <a:pt x="234" y="605"/>
                  </a:cubicBezTo>
                  <a:cubicBezTo>
                    <a:pt x="228" y="618"/>
                    <a:pt x="224" y="632"/>
                    <a:pt x="220" y="646"/>
                  </a:cubicBezTo>
                  <a:cubicBezTo>
                    <a:pt x="211" y="677"/>
                    <a:pt x="204" y="708"/>
                    <a:pt x="198" y="738"/>
                  </a:cubicBezTo>
                  <a:cubicBezTo>
                    <a:pt x="187" y="793"/>
                    <a:pt x="176" y="850"/>
                    <a:pt x="149" y="904"/>
                  </a:cubicBezTo>
                  <a:cubicBezTo>
                    <a:pt x="135" y="934"/>
                    <a:pt x="116" y="962"/>
                    <a:pt x="98" y="990"/>
                  </a:cubicBezTo>
                  <a:cubicBezTo>
                    <a:pt x="79" y="1020"/>
                    <a:pt x="59" y="1050"/>
                    <a:pt x="45" y="1081"/>
                  </a:cubicBezTo>
                  <a:cubicBezTo>
                    <a:pt x="3" y="1169"/>
                    <a:pt x="1" y="1261"/>
                    <a:pt x="38" y="1363"/>
                  </a:cubicBezTo>
                  <a:cubicBezTo>
                    <a:pt x="60" y="1425"/>
                    <a:pt x="93" y="1482"/>
                    <a:pt x="125" y="1535"/>
                  </a:cubicBezTo>
                  <a:cubicBezTo>
                    <a:pt x="156" y="1586"/>
                    <a:pt x="192" y="1645"/>
                    <a:pt x="234" y="1697"/>
                  </a:cubicBezTo>
                  <a:cubicBezTo>
                    <a:pt x="279" y="1755"/>
                    <a:pt x="326" y="1799"/>
                    <a:pt x="378" y="1831"/>
                  </a:cubicBezTo>
                  <a:cubicBezTo>
                    <a:pt x="422" y="1859"/>
                    <a:pt x="467" y="1876"/>
                    <a:pt x="516" y="1886"/>
                  </a:cubicBezTo>
                  <a:cubicBezTo>
                    <a:pt x="652" y="1911"/>
                    <a:pt x="790" y="1860"/>
                    <a:pt x="936" y="1807"/>
                  </a:cubicBezTo>
                  <a:cubicBezTo>
                    <a:pt x="1030" y="1772"/>
                    <a:pt x="1128" y="1736"/>
                    <a:pt x="1231" y="1718"/>
                  </a:cubicBezTo>
                  <a:cubicBezTo>
                    <a:pt x="1251" y="1715"/>
                    <a:pt x="1271" y="1712"/>
                    <a:pt x="1291" y="1709"/>
                  </a:cubicBezTo>
                  <a:cubicBezTo>
                    <a:pt x="1332" y="1703"/>
                    <a:pt x="1375" y="1697"/>
                    <a:pt x="1418" y="1685"/>
                  </a:cubicBezTo>
                  <a:cubicBezTo>
                    <a:pt x="1510" y="1658"/>
                    <a:pt x="1598" y="1605"/>
                    <a:pt x="1672" y="1556"/>
                  </a:cubicBezTo>
                  <a:cubicBezTo>
                    <a:pt x="1797" y="1473"/>
                    <a:pt x="1900" y="1386"/>
                    <a:pt x="1979" y="1298"/>
                  </a:cubicBezTo>
                  <a:cubicBezTo>
                    <a:pt x="2074" y="1192"/>
                    <a:pt x="2130" y="1087"/>
                    <a:pt x="2146" y="986"/>
                  </a:cubicBezTo>
                  <a:cubicBezTo>
                    <a:pt x="2153" y="940"/>
                    <a:pt x="2152" y="894"/>
                    <a:pt x="2143" y="846"/>
                  </a:cubicBezTo>
                  <a:cubicBezTo>
                    <a:pt x="2136" y="806"/>
                    <a:pt x="2122" y="764"/>
                    <a:pt x="2102" y="718"/>
                  </a:cubicBezTo>
                  <a:cubicBezTo>
                    <a:pt x="2083" y="676"/>
                    <a:pt x="2060" y="633"/>
                    <a:pt x="2038" y="593"/>
                  </a:cubicBezTo>
                  <a:cubicBezTo>
                    <a:pt x="2016" y="553"/>
                    <a:pt x="1994" y="513"/>
                    <a:pt x="1976" y="472"/>
                  </a:cubicBezTo>
                  <a:cubicBezTo>
                    <a:pt x="1970" y="458"/>
                    <a:pt x="1965" y="446"/>
                    <a:pt x="1960" y="433"/>
                  </a:cubicBezTo>
                  <a:cubicBezTo>
                    <a:pt x="1946" y="399"/>
                    <a:pt x="1935" y="362"/>
                    <a:pt x="1925" y="327"/>
                  </a:cubicBezTo>
                  <a:cubicBezTo>
                    <a:pt x="1908" y="274"/>
                    <a:pt x="1892" y="220"/>
                    <a:pt x="1867" y="171"/>
                  </a:cubicBezTo>
                  <a:cubicBezTo>
                    <a:pt x="1844" y="127"/>
                    <a:pt x="1816" y="91"/>
                    <a:pt x="1782" y="64"/>
                  </a:cubicBezTo>
                  <a:cubicBezTo>
                    <a:pt x="1744" y="32"/>
                    <a:pt x="1700" y="14"/>
                    <a:pt x="1650" y="8"/>
                  </a:cubicBezTo>
                  <a:cubicBezTo>
                    <a:pt x="1639" y="7"/>
                    <a:pt x="1628" y="6"/>
                    <a:pt x="1616" y="6"/>
                  </a:cubicBezTo>
                  <a:cubicBezTo>
                    <a:pt x="1556" y="6"/>
                    <a:pt x="1490" y="23"/>
                    <a:pt x="1415" y="57"/>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21" name="Freeform 21">
              <a:extLst>
                <a:ext uri="{FF2B5EF4-FFF2-40B4-BE49-F238E27FC236}">
                  <a16:creationId xmlns:a16="http://schemas.microsoft.com/office/drawing/2014/main" id="{9F16DC16-6AB8-4200-A7EB-2F4C909B356A}"/>
                </a:ext>
              </a:extLst>
            </p:cNvPr>
            <p:cNvSpPr>
              <a:spLocks noEditPoints="1"/>
            </p:cNvSpPr>
            <p:nvPr/>
          </p:nvSpPr>
          <p:spPr bwMode="auto">
            <a:xfrm>
              <a:off x="5034" y="1601"/>
              <a:ext cx="1687" cy="1505"/>
            </a:xfrm>
            <a:custGeom>
              <a:avLst/>
              <a:gdLst>
                <a:gd name="T0" fmla="*/ 390 w 2280"/>
                <a:gd name="T1" fmla="*/ 1948 h 2033"/>
                <a:gd name="T2" fmla="*/ 120 w 2280"/>
                <a:gd name="T3" fmla="*/ 1632 h 2033"/>
                <a:gd name="T4" fmla="*/ 0 w 2280"/>
                <a:gd name="T5" fmla="*/ 1303 h 2033"/>
                <a:gd name="T6" fmla="*/ 92 w 2280"/>
                <a:gd name="T7" fmla="*/ 1051 h 2033"/>
                <a:gd name="T8" fmla="*/ 199 w 2280"/>
                <a:gd name="T9" fmla="*/ 784 h 2033"/>
                <a:gd name="T10" fmla="*/ 237 w 2280"/>
                <a:gd name="T11" fmla="*/ 642 h 2033"/>
                <a:gd name="T12" fmla="*/ 536 w 2280"/>
                <a:gd name="T13" fmla="*/ 419 h 2033"/>
                <a:gd name="T14" fmla="*/ 632 w 2280"/>
                <a:gd name="T15" fmla="*/ 426 h 2033"/>
                <a:gd name="T16" fmla="*/ 1015 w 2280"/>
                <a:gd name="T17" fmla="*/ 351 h 2033"/>
                <a:gd name="T18" fmla="*/ 1495 w 2280"/>
                <a:gd name="T19" fmla="*/ 59 h 2033"/>
                <a:gd name="T20" fmla="*/ 1886 w 2280"/>
                <a:gd name="T21" fmla="*/ 67 h 2033"/>
                <a:gd name="T22" fmla="*/ 2037 w 2280"/>
                <a:gd name="T23" fmla="*/ 348 h 2033"/>
                <a:gd name="T24" fmla="*/ 2092 w 2280"/>
                <a:gd name="T25" fmla="*/ 501 h 2033"/>
                <a:gd name="T26" fmla="*/ 2225 w 2280"/>
                <a:gd name="T27" fmla="*/ 763 h 2033"/>
                <a:gd name="T28" fmla="*/ 2272 w 2280"/>
                <a:gd name="T29" fmla="*/ 1048 h 2033"/>
                <a:gd name="T30" fmla="*/ 1768 w 2280"/>
                <a:gd name="T31" fmla="*/ 1655 h 2033"/>
                <a:gd name="T32" fmla="*/ 1363 w 2280"/>
                <a:gd name="T33" fmla="*/ 1818 h 2033"/>
                <a:gd name="T34" fmla="*/ 985 w 2280"/>
                <a:gd name="T35" fmla="*/ 1922 h 2033"/>
                <a:gd name="T36" fmla="*/ 537 w 2280"/>
                <a:gd name="T37" fmla="*/ 2006 h 2033"/>
                <a:gd name="T38" fmla="*/ 1249 w 2280"/>
                <a:gd name="T39" fmla="*/ 205 h 2033"/>
                <a:gd name="T40" fmla="*/ 754 w 2280"/>
                <a:gd name="T41" fmla="*/ 433 h 2033"/>
                <a:gd name="T42" fmla="*/ 547 w 2280"/>
                <a:gd name="T43" fmla="*/ 420 h 2033"/>
                <a:gd name="T44" fmla="*/ 238 w 2280"/>
                <a:gd name="T45" fmla="*/ 642 h 2033"/>
                <a:gd name="T46" fmla="*/ 200 w 2280"/>
                <a:gd name="T47" fmla="*/ 784 h 2033"/>
                <a:gd name="T48" fmla="*/ 92 w 2280"/>
                <a:gd name="T49" fmla="*/ 1051 h 2033"/>
                <a:gd name="T50" fmla="*/ 1 w 2280"/>
                <a:gd name="T51" fmla="*/ 1303 h 2033"/>
                <a:gd name="T52" fmla="*/ 121 w 2280"/>
                <a:gd name="T53" fmla="*/ 1631 h 2033"/>
                <a:gd name="T54" fmla="*/ 391 w 2280"/>
                <a:gd name="T55" fmla="*/ 1947 h 2033"/>
                <a:gd name="T56" fmla="*/ 985 w 2280"/>
                <a:gd name="T57" fmla="*/ 1921 h 2033"/>
                <a:gd name="T58" fmla="*/ 1363 w 2280"/>
                <a:gd name="T59" fmla="*/ 1817 h 2033"/>
                <a:gd name="T60" fmla="*/ 1768 w 2280"/>
                <a:gd name="T61" fmla="*/ 1655 h 2033"/>
                <a:gd name="T62" fmla="*/ 2271 w 2280"/>
                <a:gd name="T63" fmla="*/ 1048 h 2033"/>
                <a:gd name="T64" fmla="*/ 2224 w 2280"/>
                <a:gd name="T65" fmla="*/ 763 h 2033"/>
                <a:gd name="T66" fmla="*/ 2091 w 2280"/>
                <a:gd name="T67" fmla="*/ 502 h 2033"/>
                <a:gd name="T68" fmla="*/ 2036 w 2280"/>
                <a:gd name="T69" fmla="*/ 348 h 2033"/>
                <a:gd name="T70" fmla="*/ 1886 w 2280"/>
                <a:gd name="T71" fmla="*/ 68 h 2033"/>
                <a:gd name="T72" fmla="*/ 1709 w 2280"/>
                <a:gd name="T73" fmla="*/ 7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80" h="2033">
                  <a:moveTo>
                    <a:pt x="537" y="2006"/>
                  </a:moveTo>
                  <a:cubicBezTo>
                    <a:pt x="485" y="1996"/>
                    <a:pt x="437" y="1977"/>
                    <a:pt x="390" y="1948"/>
                  </a:cubicBezTo>
                  <a:cubicBezTo>
                    <a:pt x="335" y="1913"/>
                    <a:pt x="285" y="1867"/>
                    <a:pt x="236" y="1805"/>
                  </a:cubicBezTo>
                  <a:cubicBezTo>
                    <a:pt x="192" y="1749"/>
                    <a:pt x="154" y="1687"/>
                    <a:pt x="120" y="1632"/>
                  </a:cubicBezTo>
                  <a:cubicBezTo>
                    <a:pt x="86" y="1575"/>
                    <a:pt x="51" y="1514"/>
                    <a:pt x="27" y="1449"/>
                  </a:cubicBezTo>
                  <a:cubicBezTo>
                    <a:pt x="9" y="1397"/>
                    <a:pt x="0" y="1350"/>
                    <a:pt x="0" y="1303"/>
                  </a:cubicBezTo>
                  <a:cubicBezTo>
                    <a:pt x="0" y="1250"/>
                    <a:pt x="11" y="1198"/>
                    <a:pt x="35" y="1148"/>
                  </a:cubicBezTo>
                  <a:cubicBezTo>
                    <a:pt x="50" y="1115"/>
                    <a:pt x="71" y="1082"/>
                    <a:pt x="92" y="1051"/>
                  </a:cubicBezTo>
                  <a:cubicBezTo>
                    <a:pt x="111" y="1021"/>
                    <a:pt x="131" y="991"/>
                    <a:pt x="146" y="960"/>
                  </a:cubicBezTo>
                  <a:cubicBezTo>
                    <a:pt x="174" y="902"/>
                    <a:pt x="187" y="842"/>
                    <a:pt x="199" y="784"/>
                  </a:cubicBezTo>
                  <a:cubicBezTo>
                    <a:pt x="205" y="751"/>
                    <a:pt x="212" y="718"/>
                    <a:pt x="222" y="686"/>
                  </a:cubicBezTo>
                  <a:cubicBezTo>
                    <a:pt x="226" y="671"/>
                    <a:pt x="231" y="656"/>
                    <a:pt x="237" y="642"/>
                  </a:cubicBezTo>
                  <a:cubicBezTo>
                    <a:pt x="259" y="588"/>
                    <a:pt x="309" y="491"/>
                    <a:pt x="407" y="445"/>
                  </a:cubicBezTo>
                  <a:cubicBezTo>
                    <a:pt x="446" y="427"/>
                    <a:pt x="487" y="419"/>
                    <a:pt x="536" y="419"/>
                  </a:cubicBezTo>
                  <a:cubicBezTo>
                    <a:pt x="540" y="419"/>
                    <a:pt x="544" y="419"/>
                    <a:pt x="547" y="419"/>
                  </a:cubicBezTo>
                  <a:cubicBezTo>
                    <a:pt x="576" y="420"/>
                    <a:pt x="605" y="423"/>
                    <a:pt x="632" y="426"/>
                  </a:cubicBezTo>
                  <a:cubicBezTo>
                    <a:pt x="672" y="430"/>
                    <a:pt x="713" y="435"/>
                    <a:pt x="754" y="433"/>
                  </a:cubicBezTo>
                  <a:cubicBezTo>
                    <a:pt x="832" y="429"/>
                    <a:pt x="917" y="402"/>
                    <a:pt x="1015" y="351"/>
                  </a:cubicBezTo>
                  <a:cubicBezTo>
                    <a:pt x="1097" y="308"/>
                    <a:pt x="1177" y="253"/>
                    <a:pt x="1249" y="204"/>
                  </a:cubicBezTo>
                  <a:cubicBezTo>
                    <a:pt x="1316" y="158"/>
                    <a:pt x="1405" y="100"/>
                    <a:pt x="1495" y="59"/>
                  </a:cubicBezTo>
                  <a:cubicBezTo>
                    <a:pt x="1591" y="16"/>
                    <a:pt x="1673" y="0"/>
                    <a:pt x="1745" y="8"/>
                  </a:cubicBezTo>
                  <a:cubicBezTo>
                    <a:pt x="1798" y="14"/>
                    <a:pt x="1845" y="34"/>
                    <a:pt x="1886" y="67"/>
                  </a:cubicBezTo>
                  <a:cubicBezTo>
                    <a:pt x="1922" y="97"/>
                    <a:pt x="1952" y="135"/>
                    <a:pt x="1976" y="182"/>
                  </a:cubicBezTo>
                  <a:cubicBezTo>
                    <a:pt x="2003" y="234"/>
                    <a:pt x="2020" y="292"/>
                    <a:pt x="2037" y="348"/>
                  </a:cubicBezTo>
                  <a:cubicBezTo>
                    <a:pt x="2048" y="385"/>
                    <a:pt x="2060" y="424"/>
                    <a:pt x="2075" y="461"/>
                  </a:cubicBezTo>
                  <a:cubicBezTo>
                    <a:pt x="2080" y="474"/>
                    <a:pt x="2085" y="487"/>
                    <a:pt x="2092" y="501"/>
                  </a:cubicBezTo>
                  <a:cubicBezTo>
                    <a:pt x="2111" y="545"/>
                    <a:pt x="2135" y="588"/>
                    <a:pt x="2157" y="630"/>
                  </a:cubicBezTo>
                  <a:cubicBezTo>
                    <a:pt x="2181" y="673"/>
                    <a:pt x="2205" y="718"/>
                    <a:pt x="2225" y="763"/>
                  </a:cubicBezTo>
                  <a:cubicBezTo>
                    <a:pt x="2247" y="812"/>
                    <a:pt x="2261" y="856"/>
                    <a:pt x="2269" y="899"/>
                  </a:cubicBezTo>
                  <a:cubicBezTo>
                    <a:pt x="2279" y="950"/>
                    <a:pt x="2280" y="998"/>
                    <a:pt x="2272" y="1048"/>
                  </a:cubicBezTo>
                  <a:cubicBezTo>
                    <a:pt x="2255" y="1156"/>
                    <a:pt x="2195" y="1267"/>
                    <a:pt x="2094" y="1380"/>
                  </a:cubicBezTo>
                  <a:cubicBezTo>
                    <a:pt x="2011" y="1474"/>
                    <a:pt x="1901" y="1567"/>
                    <a:pt x="1768" y="1655"/>
                  </a:cubicBezTo>
                  <a:cubicBezTo>
                    <a:pt x="1689" y="1707"/>
                    <a:pt x="1596" y="1764"/>
                    <a:pt x="1497" y="1792"/>
                  </a:cubicBezTo>
                  <a:cubicBezTo>
                    <a:pt x="1453" y="1805"/>
                    <a:pt x="1407" y="1811"/>
                    <a:pt x="1363" y="1818"/>
                  </a:cubicBezTo>
                  <a:cubicBezTo>
                    <a:pt x="1342" y="1821"/>
                    <a:pt x="1321" y="1824"/>
                    <a:pt x="1299" y="1827"/>
                  </a:cubicBezTo>
                  <a:cubicBezTo>
                    <a:pt x="1189" y="1847"/>
                    <a:pt x="1085" y="1885"/>
                    <a:pt x="985" y="1922"/>
                  </a:cubicBezTo>
                  <a:cubicBezTo>
                    <a:pt x="858" y="1969"/>
                    <a:pt x="737" y="2013"/>
                    <a:pt x="618" y="2013"/>
                  </a:cubicBezTo>
                  <a:cubicBezTo>
                    <a:pt x="591" y="2013"/>
                    <a:pt x="564" y="2011"/>
                    <a:pt x="537" y="2006"/>
                  </a:cubicBezTo>
                  <a:moveTo>
                    <a:pt x="1495" y="60"/>
                  </a:moveTo>
                  <a:cubicBezTo>
                    <a:pt x="1405" y="101"/>
                    <a:pt x="1317" y="159"/>
                    <a:pt x="1249" y="205"/>
                  </a:cubicBezTo>
                  <a:cubicBezTo>
                    <a:pt x="1178" y="253"/>
                    <a:pt x="1097" y="308"/>
                    <a:pt x="1015" y="351"/>
                  </a:cubicBezTo>
                  <a:cubicBezTo>
                    <a:pt x="918" y="403"/>
                    <a:pt x="832" y="430"/>
                    <a:pt x="754" y="433"/>
                  </a:cubicBezTo>
                  <a:cubicBezTo>
                    <a:pt x="713" y="435"/>
                    <a:pt x="672" y="431"/>
                    <a:pt x="632" y="427"/>
                  </a:cubicBezTo>
                  <a:cubicBezTo>
                    <a:pt x="604" y="424"/>
                    <a:pt x="576" y="420"/>
                    <a:pt x="547" y="420"/>
                  </a:cubicBezTo>
                  <a:cubicBezTo>
                    <a:pt x="493" y="418"/>
                    <a:pt x="449" y="427"/>
                    <a:pt x="408" y="446"/>
                  </a:cubicBezTo>
                  <a:cubicBezTo>
                    <a:pt x="310" y="492"/>
                    <a:pt x="259" y="588"/>
                    <a:pt x="238" y="642"/>
                  </a:cubicBezTo>
                  <a:cubicBezTo>
                    <a:pt x="232" y="656"/>
                    <a:pt x="227" y="671"/>
                    <a:pt x="223" y="686"/>
                  </a:cubicBezTo>
                  <a:cubicBezTo>
                    <a:pt x="213" y="718"/>
                    <a:pt x="206" y="752"/>
                    <a:pt x="200" y="784"/>
                  </a:cubicBezTo>
                  <a:cubicBezTo>
                    <a:pt x="188" y="842"/>
                    <a:pt x="175" y="902"/>
                    <a:pt x="147" y="960"/>
                  </a:cubicBezTo>
                  <a:cubicBezTo>
                    <a:pt x="131" y="991"/>
                    <a:pt x="112" y="1022"/>
                    <a:pt x="92" y="1051"/>
                  </a:cubicBezTo>
                  <a:cubicBezTo>
                    <a:pt x="72" y="1083"/>
                    <a:pt x="51" y="1115"/>
                    <a:pt x="36" y="1148"/>
                  </a:cubicBezTo>
                  <a:cubicBezTo>
                    <a:pt x="12" y="1198"/>
                    <a:pt x="0" y="1250"/>
                    <a:pt x="1" y="1303"/>
                  </a:cubicBezTo>
                  <a:cubicBezTo>
                    <a:pt x="1" y="1350"/>
                    <a:pt x="10" y="1397"/>
                    <a:pt x="28" y="1448"/>
                  </a:cubicBezTo>
                  <a:cubicBezTo>
                    <a:pt x="52" y="1514"/>
                    <a:pt x="87" y="1575"/>
                    <a:pt x="121" y="1631"/>
                  </a:cubicBezTo>
                  <a:cubicBezTo>
                    <a:pt x="154" y="1686"/>
                    <a:pt x="193" y="1749"/>
                    <a:pt x="237" y="1805"/>
                  </a:cubicBezTo>
                  <a:cubicBezTo>
                    <a:pt x="285" y="1866"/>
                    <a:pt x="336" y="1913"/>
                    <a:pt x="391" y="1947"/>
                  </a:cubicBezTo>
                  <a:cubicBezTo>
                    <a:pt x="438" y="1976"/>
                    <a:pt x="486" y="1995"/>
                    <a:pt x="537" y="2005"/>
                  </a:cubicBezTo>
                  <a:cubicBezTo>
                    <a:pt x="683" y="2033"/>
                    <a:pt x="829" y="1978"/>
                    <a:pt x="985" y="1921"/>
                  </a:cubicBezTo>
                  <a:cubicBezTo>
                    <a:pt x="1085" y="1884"/>
                    <a:pt x="1189" y="1846"/>
                    <a:pt x="1299" y="1827"/>
                  </a:cubicBezTo>
                  <a:cubicBezTo>
                    <a:pt x="1320" y="1823"/>
                    <a:pt x="1342" y="1820"/>
                    <a:pt x="1363" y="1817"/>
                  </a:cubicBezTo>
                  <a:cubicBezTo>
                    <a:pt x="1407" y="1811"/>
                    <a:pt x="1452" y="1804"/>
                    <a:pt x="1497" y="1791"/>
                  </a:cubicBezTo>
                  <a:cubicBezTo>
                    <a:pt x="1595" y="1764"/>
                    <a:pt x="1689" y="1707"/>
                    <a:pt x="1768" y="1655"/>
                  </a:cubicBezTo>
                  <a:cubicBezTo>
                    <a:pt x="1900" y="1566"/>
                    <a:pt x="2010" y="1474"/>
                    <a:pt x="2094" y="1380"/>
                  </a:cubicBezTo>
                  <a:cubicBezTo>
                    <a:pt x="2194" y="1267"/>
                    <a:pt x="2254" y="1155"/>
                    <a:pt x="2271" y="1048"/>
                  </a:cubicBezTo>
                  <a:cubicBezTo>
                    <a:pt x="2279" y="998"/>
                    <a:pt x="2278" y="950"/>
                    <a:pt x="2269" y="899"/>
                  </a:cubicBezTo>
                  <a:cubicBezTo>
                    <a:pt x="2260" y="857"/>
                    <a:pt x="2246" y="812"/>
                    <a:pt x="2224" y="763"/>
                  </a:cubicBezTo>
                  <a:cubicBezTo>
                    <a:pt x="2204" y="718"/>
                    <a:pt x="2180" y="673"/>
                    <a:pt x="2157" y="630"/>
                  </a:cubicBezTo>
                  <a:cubicBezTo>
                    <a:pt x="2134" y="588"/>
                    <a:pt x="2111" y="545"/>
                    <a:pt x="2091" y="502"/>
                  </a:cubicBezTo>
                  <a:cubicBezTo>
                    <a:pt x="2085" y="488"/>
                    <a:pt x="2079" y="474"/>
                    <a:pt x="2074" y="461"/>
                  </a:cubicBezTo>
                  <a:cubicBezTo>
                    <a:pt x="2059" y="424"/>
                    <a:pt x="2048" y="385"/>
                    <a:pt x="2036" y="348"/>
                  </a:cubicBezTo>
                  <a:cubicBezTo>
                    <a:pt x="2019" y="292"/>
                    <a:pt x="2002" y="234"/>
                    <a:pt x="1975" y="182"/>
                  </a:cubicBezTo>
                  <a:cubicBezTo>
                    <a:pt x="1952" y="136"/>
                    <a:pt x="1921" y="97"/>
                    <a:pt x="1886" y="68"/>
                  </a:cubicBezTo>
                  <a:cubicBezTo>
                    <a:pt x="1845" y="35"/>
                    <a:pt x="1798" y="15"/>
                    <a:pt x="1745" y="9"/>
                  </a:cubicBezTo>
                  <a:cubicBezTo>
                    <a:pt x="1733" y="7"/>
                    <a:pt x="1721" y="7"/>
                    <a:pt x="1709" y="7"/>
                  </a:cubicBezTo>
                  <a:cubicBezTo>
                    <a:pt x="1645" y="7"/>
                    <a:pt x="1575" y="24"/>
                    <a:pt x="1495" y="60"/>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22" name="Freeform 22">
              <a:extLst>
                <a:ext uri="{FF2B5EF4-FFF2-40B4-BE49-F238E27FC236}">
                  <a16:creationId xmlns:a16="http://schemas.microsoft.com/office/drawing/2014/main" id="{97650CDD-CAE8-4128-9505-2D2B1681E53E}"/>
                </a:ext>
              </a:extLst>
            </p:cNvPr>
            <p:cNvSpPr>
              <a:spLocks noEditPoints="1"/>
            </p:cNvSpPr>
            <p:nvPr/>
          </p:nvSpPr>
          <p:spPr bwMode="auto">
            <a:xfrm>
              <a:off x="4966" y="1573"/>
              <a:ext cx="1790" cy="1595"/>
            </a:xfrm>
            <a:custGeom>
              <a:avLst/>
              <a:gdLst>
                <a:gd name="T0" fmla="*/ 415 w 2418"/>
                <a:gd name="T1" fmla="*/ 2064 h 2154"/>
                <a:gd name="T2" fmla="*/ 128 w 2418"/>
                <a:gd name="T3" fmla="*/ 1728 h 2154"/>
                <a:gd name="T4" fmla="*/ 1 w 2418"/>
                <a:gd name="T5" fmla="*/ 1380 h 2154"/>
                <a:gd name="T6" fmla="*/ 98 w 2418"/>
                <a:gd name="T7" fmla="*/ 1112 h 2154"/>
                <a:gd name="T8" fmla="*/ 156 w 2418"/>
                <a:gd name="T9" fmla="*/ 1015 h 2154"/>
                <a:gd name="T10" fmla="*/ 237 w 2418"/>
                <a:gd name="T11" fmla="*/ 725 h 2154"/>
                <a:gd name="T12" fmla="*/ 434 w 2418"/>
                <a:gd name="T13" fmla="*/ 471 h 2154"/>
                <a:gd name="T14" fmla="*/ 583 w 2418"/>
                <a:gd name="T15" fmla="*/ 444 h 2154"/>
                <a:gd name="T16" fmla="*/ 803 w 2418"/>
                <a:gd name="T17" fmla="*/ 460 h 2154"/>
                <a:gd name="T18" fmla="*/ 1326 w 2418"/>
                <a:gd name="T19" fmla="*/ 217 h 2154"/>
                <a:gd name="T20" fmla="*/ 1852 w 2418"/>
                <a:gd name="T21" fmla="*/ 9 h 2154"/>
                <a:gd name="T22" fmla="*/ 2097 w 2418"/>
                <a:gd name="T23" fmla="*/ 193 h 2154"/>
                <a:gd name="T24" fmla="*/ 2201 w 2418"/>
                <a:gd name="T25" fmla="*/ 489 h 2154"/>
                <a:gd name="T26" fmla="*/ 2288 w 2418"/>
                <a:gd name="T27" fmla="*/ 667 h 2154"/>
                <a:gd name="T28" fmla="*/ 2407 w 2418"/>
                <a:gd name="T29" fmla="*/ 952 h 2154"/>
                <a:gd name="T30" fmla="*/ 2221 w 2418"/>
                <a:gd name="T31" fmla="*/ 1462 h 2154"/>
                <a:gd name="T32" fmla="*/ 1589 w 2418"/>
                <a:gd name="T33" fmla="*/ 1899 h 2154"/>
                <a:gd name="T34" fmla="*/ 1379 w 2418"/>
                <a:gd name="T35" fmla="*/ 1936 h 2154"/>
                <a:gd name="T36" fmla="*/ 656 w 2418"/>
                <a:gd name="T37" fmla="*/ 2133 h 2154"/>
                <a:gd name="T38" fmla="*/ 1587 w 2418"/>
                <a:gd name="T39" fmla="*/ 64 h 2154"/>
                <a:gd name="T40" fmla="*/ 1079 w 2418"/>
                <a:gd name="T41" fmla="*/ 373 h 2154"/>
                <a:gd name="T42" fmla="*/ 673 w 2418"/>
                <a:gd name="T43" fmla="*/ 453 h 2154"/>
                <a:gd name="T44" fmla="*/ 569 w 2418"/>
                <a:gd name="T45" fmla="*/ 445 h 2154"/>
                <a:gd name="T46" fmla="*/ 254 w 2418"/>
                <a:gd name="T47" fmla="*/ 679 h 2154"/>
                <a:gd name="T48" fmla="*/ 213 w 2418"/>
                <a:gd name="T49" fmla="*/ 830 h 2154"/>
                <a:gd name="T50" fmla="*/ 156 w 2418"/>
                <a:gd name="T51" fmla="*/ 1016 h 2154"/>
                <a:gd name="T52" fmla="*/ 39 w 2418"/>
                <a:gd name="T53" fmla="*/ 1215 h 2154"/>
                <a:gd name="T54" fmla="*/ 31 w 2418"/>
                <a:gd name="T55" fmla="*/ 1534 h 2154"/>
                <a:gd name="T56" fmla="*/ 252 w 2418"/>
                <a:gd name="T57" fmla="*/ 1912 h 2154"/>
                <a:gd name="T58" fmla="*/ 571 w 2418"/>
                <a:gd name="T59" fmla="*/ 2125 h 2154"/>
                <a:gd name="T60" fmla="*/ 1379 w 2418"/>
                <a:gd name="T61" fmla="*/ 1935 h 2154"/>
                <a:gd name="T62" fmla="*/ 1589 w 2418"/>
                <a:gd name="T63" fmla="*/ 1898 h 2154"/>
                <a:gd name="T64" fmla="*/ 2221 w 2418"/>
                <a:gd name="T65" fmla="*/ 1461 h 2154"/>
                <a:gd name="T66" fmla="*/ 2406 w 2418"/>
                <a:gd name="T67" fmla="*/ 952 h 2154"/>
                <a:gd name="T68" fmla="*/ 2287 w 2418"/>
                <a:gd name="T69" fmla="*/ 667 h 2154"/>
                <a:gd name="T70" fmla="*/ 2200 w 2418"/>
                <a:gd name="T71" fmla="*/ 489 h 2154"/>
                <a:gd name="T72" fmla="*/ 2096 w 2418"/>
                <a:gd name="T73" fmla="*/ 194 h 2154"/>
                <a:gd name="T74" fmla="*/ 1852 w 2418"/>
                <a:gd name="T75" fmla="*/ 9 h 2154"/>
                <a:gd name="T76" fmla="*/ 1587 w 2418"/>
                <a:gd name="T77" fmla="*/ 64 h 2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18" h="2154">
                  <a:moveTo>
                    <a:pt x="571" y="2126"/>
                  </a:moveTo>
                  <a:cubicBezTo>
                    <a:pt x="516" y="2115"/>
                    <a:pt x="465" y="2095"/>
                    <a:pt x="415" y="2064"/>
                  </a:cubicBezTo>
                  <a:cubicBezTo>
                    <a:pt x="356" y="2027"/>
                    <a:pt x="303" y="1978"/>
                    <a:pt x="251" y="1913"/>
                  </a:cubicBezTo>
                  <a:cubicBezTo>
                    <a:pt x="204" y="1853"/>
                    <a:pt x="164" y="1787"/>
                    <a:pt x="128" y="1728"/>
                  </a:cubicBezTo>
                  <a:cubicBezTo>
                    <a:pt x="92" y="1669"/>
                    <a:pt x="55" y="1604"/>
                    <a:pt x="30" y="1534"/>
                  </a:cubicBezTo>
                  <a:cubicBezTo>
                    <a:pt x="10" y="1480"/>
                    <a:pt x="1" y="1429"/>
                    <a:pt x="1" y="1380"/>
                  </a:cubicBezTo>
                  <a:cubicBezTo>
                    <a:pt x="0" y="1323"/>
                    <a:pt x="13" y="1268"/>
                    <a:pt x="38" y="1215"/>
                  </a:cubicBezTo>
                  <a:cubicBezTo>
                    <a:pt x="54" y="1179"/>
                    <a:pt x="77" y="1145"/>
                    <a:pt x="98" y="1112"/>
                  </a:cubicBezTo>
                  <a:cubicBezTo>
                    <a:pt x="119" y="1080"/>
                    <a:pt x="140" y="1048"/>
                    <a:pt x="156" y="1015"/>
                  </a:cubicBezTo>
                  <a:cubicBezTo>
                    <a:pt x="156" y="1015"/>
                    <a:pt x="156" y="1015"/>
                    <a:pt x="156" y="1015"/>
                  </a:cubicBezTo>
                  <a:cubicBezTo>
                    <a:pt x="186" y="954"/>
                    <a:pt x="199" y="891"/>
                    <a:pt x="212" y="829"/>
                  </a:cubicBezTo>
                  <a:cubicBezTo>
                    <a:pt x="219" y="795"/>
                    <a:pt x="227" y="760"/>
                    <a:pt x="237" y="725"/>
                  </a:cubicBezTo>
                  <a:cubicBezTo>
                    <a:pt x="241" y="710"/>
                    <a:pt x="247" y="694"/>
                    <a:pt x="253" y="679"/>
                  </a:cubicBezTo>
                  <a:cubicBezTo>
                    <a:pt x="276" y="622"/>
                    <a:pt x="330" y="520"/>
                    <a:pt x="434" y="471"/>
                  </a:cubicBezTo>
                  <a:cubicBezTo>
                    <a:pt x="475" y="453"/>
                    <a:pt x="518" y="444"/>
                    <a:pt x="569" y="444"/>
                  </a:cubicBezTo>
                  <a:cubicBezTo>
                    <a:pt x="574" y="444"/>
                    <a:pt x="578" y="444"/>
                    <a:pt x="583" y="444"/>
                  </a:cubicBezTo>
                  <a:cubicBezTo>
                    <a:pt x="613" y="445"/>
                    <a:pt x="644" y="449"/>
                    <a:pt x="673" y="452"/>
                  </a:cubicBezTo>
                  <a:cubicBezTo>
                    <a:pt x="715" y="457"/>
                    <a:pt x="758" y="462"/>
                    <a:pt x="803" y="460"/>
                  </a:cubicBezTo>
                  <a:cubicBezTo>
                    <a:pt x="885" y="456"/>
                    <a:pt x="975" y="427"/>
                    <a:pt x="1078" y="373"/>
                  </a:cubicBezTo>
                  <a:cubicBezTo>
                    <a:pt x="1164" y="327"/>
                    <a:pt x="1250" y="268"/>
                    <a:pt x="1326" y="217"/>
                  </a:cubicBezTo>
                  <a:cubicBezTo>
                    <a:pt x="1397" y="168"/>
                    <a:pt x="1491" y="106"/>
                    <a:pt x="1587" y="63"/>
                  </a:cubicBezTo>
                  <a:cubicBezTo>
                    <a:pt x="1688" y="18"/>
                    <a:pt x="1775" y="0"/>
                    <a:pt x="1852" y="9"/>
                  </a:cubicBezTo>
                  <a:cubicBezTo>
                    <a:pt x="1908" y="15"/>
                    <a:pt x="1958" y="36"/>
                    <a:pt x="2002" y="72"/>
                  </a:cubicBezTo>
                  <a:cubicBezTo>
                    <a:pt x="2040" y="103"/>
                    <a:pt x="2072" y="144"/>
                    <a:pt x="2097" y="193"/>
                  </a:cubicBezTo>
                  <a:cubicBezTo>
                    <a:pt x="2125" y="248"/>
                    <a:pt x="2143" y="309"/>
                    <a:pt x="2161" y="368"/>
                  </a:cubicBezTo>
                  <a:cubicBezTo>
                    <a:pt x="2173" y="408"/>
                    <a:pt x="2185" y="450"/>
                    <a:pt x="2201" y="489"/>
                  </a:cubicBezTo>
                  <a:cubicBezTo>
                    <a:pt x="2206" y="502"/>
                    <a:pt x="2212" y="517"/>
                    <a:pt x="2219" y="532"/>
                  </a:cubicBezTo>
                  <a:cubicBezTo>
                    <a:pt x="2240" y="578"/>
                    <a:pt x="2264" y="623"/>
                    <a:pt x="2288" y="667"/>
                  </a:cubicBezTo>
                  <a:cubicBezTo>
                    <a:pt x="2313" y="713"/>
                    <a:pt x="2339" y="760"/>
                    <a:pt x="2360" y="808"/>
                  </a:cubicBezTo>
                  <a:cubicBezTo>
                    <a:pt x="2383" y="860"/>
                    <a:pt x="2398" y="907"/>
                    <a:pt x="2407" y="952"/>
                  </a:cubicBezTo>
                  <a:cubicBezTo>
                    <a:pt x="2417" y="1006"/>
                    <a:pt x="2418" y="1057"/>
                    <a:pt x="2409" y="1110"/>
                  </a:cubicBezTo>
                  <a:cubicBezTo>
                    <a:pt x="2391" y="1224"/>
                    <a:pt x="2328" y="1342"/>
                    <a:pt x="2221" y="1462"/>
                  </a:cubicBezTo>
                  <a:cubicBezTo>
                    <a:pt x="2132" y="1562"/>
                    <a:pt x="2016" y="1660"/>
                    <a:pt x="1875" y="1754"/>
                  </a:cubicBezTo>
                  <a:cubicBezTo>
                    <a:pt x="1792" y="1809"/>
                    <a:pt x="1693" y="1870"/>
                    <a:pt x="1589" y="1899"/>
                  </a:cubicBezTo>
                  <a:cubicBezTo>
                    <a:pt x="1542" y="1912"/>
                    <a:pt x="1493" y="1919"/>
                    <a:pt x="1447" y="1926"/>
                  </a:cubicBezTo>
                  <a:cubicBezTo>
                    <a:pt x="1425" y="1929"/>
                    <a:pt x="1402" y="1932"/>
                    <a:pt x="1379" y="1936"/>
                  </a:cubicBezTo>
                  <a:cubicBezTo>
                    <a:pt x="1263" y="1956"/>
                    <a:pt x="1152" y="1997"/>
                    <a:pt x="1046" y="2036"/>
                  </a:cubicBezTo>
                  <a:cubicBezTo>
                    <a:pt x="911" y="2086"/>
                    <a:pt x="783" y="2133"/>
                    <a:pt x="656" y="2133"/>
                  </a:cubicBezTo>
                  <a:cubicBezTo>
                    <a:pt x="628" y="2133"/>
                    <a:pt x="599" y="2131"/>
                    <a:pt x="571" y="2126"/>
                  </a:cubicBezTo>
                  <a:moveTo>
                    <a:pt x="1587" y="64"/>
                  </a:moveTo>
                  <a:cubicBezTo>
                    <a:pt x="1492" y="107"/>
                    <a:pt x="1398" y="168"/>
                    <a:pt x="1327" y="217"/>
                  </a:cubicBezTo>
                  <a:cubicBezTo>
                    <a:pt x="1251" y="269"/>
                    <a:pt x="1165" y="328"/>
                    <a:pt x="1079" y="373"/>
                  </a:cubicBezTo>
                  <a:cubicBezTo>
                    <a:pt x="975" y="428"/>
                    <a:pt x="885" y="457"/>
                    <a:pt x="803" y="460"/>
                  </a:cubicBezTo>
                  <a:cubicBezTo>
                    <a:pt x="758" y="462"/>
                    <a:pt x="715" y="457"/>
                    <a:pt x="673" y="453"/>
                  </a:cubicBezTo>
                  <a:cubicBezTo>
                    <a:pt x="643" y="449"/>
                    <a:pt x="613" y="446"/>
                    <a:pt x="583" y="445"/>
                  </a:cubicBezTo>
                  <a:cubicBezTo>
                    <a:pt x="578" y="445"/>
                    <a:pt x="574" y="445"/>
                    <a:pt x="569" y="445"/>
                  </a:cubicBezTo>
                  <a:cubicBezTo>
                    <a:pt x="518" y="445"/>
                    <a:pt x="475" y="454"/>
                    <a:pt x="434" y="472"/>
                  </a:cubicBezTo>
                  <a:cubicBezTo>
                    <a:pt x="330" y="520"/>
                    <a:pt x="277" y="623"/>
                    <a:pt x="254" y="679"/>
                  </a:cubicBezTo>
                  <a:cubicBezTo>
                    <a:pt x="248" y="694"/>
                    <a:pt x="242" y="710"/>
                    <a:pt x="238" y="726"/>
                  </a:cubicBezTo>
                  <a:cubicBezTo>
                    <a:pt x="227" y="760"/>
                    <a:pt x="220" y="795"/>
                    <a:pt x="213" y="830"/>
                  </a:cubicBezTo>
                  <a:cubicBezTo>
                    <a:pt x="200" y="891"/>
                    <a:pt x="186" y="954"/>
                    <a:pt x="156" y="1016"/>
                  </a:cubicBezTo>
                  <a:cubicBezTo>
                    <a:pt x="156" y="1016"/>
                    <a:pt x="156" y="1016"/>
                    <a:pt x="156" y="1016"/>
                  </a:cubicBezTo>
                  <a:cubicBezTo>
                    <a:pt x="140" y="1048"/>
                    <a:pt x="119" y="1081"/>
                    <a:pt x="99" y="1112"/>
                  </a:cubicBezTo>
                  <a:cubicBezTo>
                    <a:pt x="77" y="1145"/>
                    <a:pt x="55" y="1180"/>
                    <a:pt x="39" y="1215"/>
                  </a:cubicBezTo>
                  <a:cubicBezTo>
                    <a:pt x="14" y="1268"/>
                    <a:pt x="1" y="1323"/>
                    <a:pt x="1" y="1380"/>
                  </a:cubicBezTo>
                  <a:cubicBezTo>
                    <a:pt x="2" y="1429"/>
                    <a:pt x="11" y="1480"/>
                    <a:pt x="31" y="1534"/>
                  </a:cubicBezTo>
                  <a:cubicBezTo>
                    <a:pt x="56" y="1604"/>
                    <a:pt x="93" y="1668"/>
                    <a:pt x="129" y="1728"/>
                  </a:cubicBezTo>
                  <a:cubicBezTo>
                    <a:pt x="165" y="1786"/>
                    <a:pt x="205" y="1853"/>
                    <a:pt x="252" y="1912"/>
                  </a:cubicBezTo>
                  <a:cubicBezTo>
                    <a:pt x="303" y="1977"/>
                    <a:pt x="357" y="2027"/>
                    <a:pt x="415" y="2063"/>
                  </a:cubicBezTo>
                  <a:cubicBezTo>
                    <a:pt x="465" y="2094"/>
                    <a:pt x="516" y="2115"/>
                    <a:pt x="571" y="2125"/>
                  </a:cubicBezTo>
                  <a:cubicBezTo>
                    <a:pt x="725" y="2154"/>
                    <a:pt x="881" y="2097"/>
                    <a:pt x="1045" y="2036"/>
                  </a:cubicBezTo>
                  <a:cubicBezTo>
                    <a:pt x="1152" y="1996"/>
                    <a:pt x="1262" y="1956"/>
                    <a:pt x="1379" y="1935"/>
                  </a:cubicBezTo>
                  <a:cubicBezTo>
                    <a:pt x="1402" y="1931"/>
                    <a:pt x="1425" y="1928"/>
                    <a:pt x="1447" y="1925"/>
                  </a:cubicBezTo>
                  <a:cubicBezTo>
                    <a:pt x="1493" y="1918"/>
                    <a:pt x="1541" y="1912"/>
                    <a:pt x="1589" y="1898"/>
                  </a:cubicBezTo>
                  <a:cubicBezTo>
                    <a:pt x="1693" y="1869"/>
                    <a:pt x="1792" y="1808"/>
                    <a:pt x="1875" y="1753"/>
                  </a:cubicBezTo>
                  <a:cubicBezTo>
                    <a:pt x="2015" y="1660"/>
                    <a:pt x="2132" y="1561"/>
                    <a:pt x="2221" y="1461"/>
                  </a:cubicBezTo>
                  <a:cubicBezTo>
                    <a:pt x="2327" y="1342"/>
                    <a:pt x="2390" y="1224"/>
                    <a:pt x="2408" y="1110"/>
                  </a:cubicBezTo>
                  <a:cubicBezTo>
                    <a:pt x="2417" y="1057"/>
                    <a:pt x="2416" y="1006"/>
                    <a:pt x="2406" y="952"/>
                  </a:cubicBezTo>
                  <a:cubicBezTo>
                    <a:pt x="2397" y="907"/>
                    <a:pt x="2382" y="860"/>
                    <a:pt x="2359" y="809"/>
                  </a:cubicBezTo>
                  <a:cubicBezTo>
                    <a:pt x="2338" y="761"/>
                    <a:pt x="2312" y="713"/>
                    <a:pt x="2287" y="667"/>
                  </a:cubicBezTo>
                  <a:cubicBezTo>
                    <a:pt x="2263" y="623"/>
                    <a:pt x="2239" y="578"/>
                    <a:pt x="2218" y="532"/>
                  </a:cubicBezTo>
                  <a:cubicBezTo>
                    <a:pt x="2211" y="517"/>
                    <a:pt x="2205" y="503"/>
                    <a:pt x="2200" y="489"/>
                  </a:cubicBezTo>
                  <a:cubicBezTo>
                    <a:pt x="2185" y="450"/>
                    <a:pt x="2172" y="409"/>
                    <a:pt x="2160" y="369"/>
                  </a:cubicBezTo>
                  <a:cubicBezTo>
                    <a:pt x="2142" y="310"/>
                    <a:pt x="2124" y="249"/>
                    <a:pt x="2096" y="194"/>
                  </a:cubicBezTo>
                  <a:cubicBezTo>
                    <a:pt x="2071" y="144"/>
                    <a:pt x="2039" y="103"/>
                    <a:pt x="2001" y="73"/>
                  </a:cubicBezTo>
                  <a:cubicBezTo>
                    <a:pt x="1958" y="37"/>
                    <a:pt x="1908" y="16"/>
                    <a:pt x="1852" y="9"/>
                  </a:cubicBezTo>
                  <a:cubicBezTo>
                    <a:pt x="1840" y="8"/>
                    <a:pt x="1826" y="7"/>
                    <a:pt x="1813" y="7"/>
                  </a:cubicBezTo>
                  <a:cubicBezTo>
                    <a:pt x="1746" y="7"/>
                    <a:pt x="1672" y="26"/>
                    <a:pt x="1587" y="64"/>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23" name="Freeform 23">
              <a:extLst>
                <a:ext uri="{FF2B5EF4-FFF2-40B4-BE49-F238E27FC236}">
                  <a16:creationId xmlns:a16="http://schemas.microsoft.com/office/drawing/2014/main" id="{3C800598-CE61-4D1F-9720-3E0B0DBE450B}"/>
                </a:ext>
              </a:extLst>
            </p:cNvPr>
            <p:cNvSpPr>
              <a:spLocks noEditPoints="1"/>
            </p:cNvSpPr>
            <p:nvPr/>
          </p:nvSpPr>
          <p:spPr bwMode="auto">
            <a:xfrm>
              <a:off x="4898" y="1550"/>
              <a:ext cx="1891" cy="1679"/>
            </a:xfrm>
            <a:custGeom>
              <a:avLst/>
              <a:gdLst>
                <a:gd name="T0" fmla="*/ 438 w 2554"/>
                <a:gd name="T1" fmla="*/ 2173 h 2268"/>
                <a:gd name="T2" fmla="*/ 135 w 2554"/>
                <a:gd name="T3" fmla="*/ 1818 h 2268"/>
                <a:gd name="T4" fmla="*/ 0 w 2554"/>
                <a:gd name="T5" fmla="*/ 1449 h 2268"/>
                <a:gd name="T6" fmla="*/ 104 w 2554"/>
                <a:gd name="T7" fmla="*/ 1166 h 2268"/>
                <a:gd name="T8" fmla="*/ 224 w 2554"/>
                <a:gd name="T9" fmla="*/ 868 h 2268"/>
                <a:gd name="T10" fmla="*/ 268 w 2554"/>
                <a:gd name="T11" fmla="*/ 709 h 2268"/>
                <a:gd name="T12" fmla="*/ 601 w 2554"/>
                <a:gd name="T13" fmla="*/ 462 h 2268"/>
                <a:gd name="T14" fmla="*/ 713 w 2554"/>
                <a:gd name="T15" fmla="*/ 471 h 2268"/>
                <a:gd name="T16" fmla="*/ 1141 w 2554"/>
                <a:gd name="T17" fmla="*/ 388 h 2268"/>
                <a:gd name="T18" fmla="*/ 1917 w 2554"/>
                <a:gd name="T19" fmla="*/ 0 h 2268"/>
                <a:gd name="T20" fmla="*/ 2116 w 2554"/>
                <a:gd name="T21" fmla="*/ 69 h 2268"/>
                <a:gd name="T22" fmla="*/ 2284 w 2554"/>
                <a:gd name="T23" fmla="*/ 382 h 2268"/>
                <a:gd name="T24" fmla="*/ 2345 w 2554"/>
                <a:gd name="T25" fmla="*/ 555 h 2268"/>
                <a:gd name="T26" fmla="*/ 2494 w 2554"/>
                <a:gd name="T27" fmla="*/ 847 h 2268"/>
                <a:gd name="T28" fmla="*/ 2546 w 2554"/>
                <a:gd name="T29" fmla="*/ 1165 h 2268"/>
                <a:gd name="T30" fmla="*/ 1981 w 2554"/>
                <a:gd name="T31" fmla="*/ 1846 h 2268"/>
                <a:gd name="T32" fmla="*/ 1530 w 2554"/>
                <a:gd name="T33" fmla="*/ 2027 h 2268"/>
                <a:gd name="T34" fmla="*/ 1106 w 2554"/>
                <a:gd name="T35" fmla="*/ 2144 h 2268"/>
                <a:gd name="T36" fmla="*/ 603 w 2554"/>
                <a:gd name="T37" fmla="*/ 2238 h 2268"/>
                <a:gd name="T38" fmla="*/ 1141 w 2554"/>
                <a:gd name="T39" fmla="*/ 388 h 2268"/>
                <a:gd name="T40" fmla="*/ 713 w 2554"/>
                <a:gd name="T41" fmla="*/ 472 h 2268"/>
                <a:gd name="T42" fmla="*/ 601 w 2554"/>
                <a:gd name="T43" fmla="*/ 463 h 2268"/>
                <a:gd name="T44" fmla="*/ 269 w 2554"/>
                <a:gd name="T45" fmla="*/ 709 h 2268"/>
                <a:gd name="T46" fmla="*/ 225 w 2554"/>
                <a:gd name="T47" fmla="*/ 868 h 2268"/>
                <a:gd name="T48" fmla="*/ 165 w 2554"/>
                <a:gd name="T49" fmla="*/ 1064 h 2268"/>
                <a:gd name="T50" fmla="*/ 40 w 2554"/>
                <a:gd name="T51" fmla="*/ 1275 h 2268"/>
                <a:gd name="T52" fmla="*/ 32 w 2554"/>
                <a:gd name="T53" fmla="*/ 1612 h 2268"/>
                <a:gd name="T54" fmla="*/ 266 w 2554"/>
                <a:gd name="T55" fmla="*/ 2012 h 2268"/>
                <a:gd name="T56" fmla="*/ 603 w 2554"/>
                <a:gd name="T57" fmla="*/ 2238 h 2268"/>
                <a:gd name="T58" fmla="*/ 1458 w 2554"/>
                <a:gd name="T59" fmla="*/ 2037 h 2268"/>
                <a:gd name="T60" fmla="*/ 1679 w 2554"/>
                <a:gd name="T61" fmla="*/ 1998 h 2268"/>
                <a:gd name="T62" fmla="*/ 2346 w 2554"/>
                <a:gd name="T63" fmla="*/ 1536 h 2268"/>
                <a:gd name="T64" fmla="*/ 2542 w 2554"/>
                <a:gd name="T65" fmla="*/ 998 h 2268"/>
                <a:gd name="T66" fmla="*/ 2417 w 2554"/>
                <a:gd name="T67" fmla="*/ 697 h 2268"/>
                <a:gd name="T68" fmla="*/ 2325 w 2554"/>
                <a:gd name="T69" fmla="*/ 510 h 2268"/>
                <a:gd name="T70" fmla="*/ 2216 w 2554"/>
                <a:gd name="T71" fmla="*/ 198 h 2268"/>
                <a:gd name="T72" fmla="*/ 1958 w 2554"/>
                <a:gd name="T73" fmla="*/ 3 h 2268"/>
                <a:gd name="T74" fmla="*/ 1403 w 2554"/>
                <a:gd name="T75" fmla="*/ 223 h 2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54" h="2268">
                  <a:moveTo>
                    <a:pt x="603" y="2238"/>
                  </a:moveTo>
                  <a:cubicBezTo>
                    <a:pt x="545" y="2227"/>
                    <a:pt x="491" y="2206"/>
                    <a:pt x="438" y="2173"/>
                  </a:cubicBezTo>
                  <a:cubicBezTo>
                    <a:pt x="376" y="2134"/>
                    <a:pt x="320" y="2082"/>
                    <a:pt x="266" y="2013"/>
                  </a:cubicBezTo>
                  <a:cubicBezTo>
                    <a:pt x="216" y="1950"/>
                    <a:pt x="173" y="1880"/>
                    <a:pt x="135" y="1818"/>
                  </a:cubicBezTo>
                  <a:cubicBezTo>
                    <a:pt x="97" y="1755"/>
                    <a:pt x="58" y="1686"/>
                    <a:pt x="31" y="1613"/>
                  </a:cubicBezTo>
                  <a:cubicBezTo>
                    <a:pt x="11" y="1555"/>
                    <a:pt x="1" y="1502"/>
                    <a:pt x="0" y="1449"/>
                  </a:cubicBezTo>
                  <a:cubicBezTo>
                    <a:pt x="0" y="1390"/>
                    <a:pt x="13" y="1331"/>
                    <a:pt x="40" y="1275"/>
                  </a:cubicBezTo>
                  <a:cubicBezTo>
                    <a:pt x="57" y="1238"/>
                    <a:pt x="81" y="1201"/>
                    <a:pt x="104" y="1166"/>
                  </a:cubicBezTo>
                  <a:cubicBezTo>
                    <a:pt x="125" y="1133"/>
                    <a:pt x="148" y="1098"/>
                    <a:pt x="165" y="1064"/>
                  </a:cubicBezTo>
                  <a:cubicBezTo>
                    <a:pt x="196" y="999"/>
                    <a:pt x="211" y="933"/>
                    <a:pt x="224" y="868"/>
                  </a:cubicBezTo>
                  <a:cubicBezTo>
                    <a:pt x="232" y="832"/>
                    <a:pt x="240" y="795"/>
                    <a:pt x="251" y="758"/>
                  </a:cubicBezTo>
                  <a:cubicBezTo>
                    <a:pt x="256" y="742"/>
                    <a:pt x="262" y="725"/>
                    <a:pt x="268" y="709"/>
                  </a:cubicBezTo>
                  <a:cubicBezTo>
                    <a:pt x="292" y="649"/>
                    <a:pt x="350" y="541"/>
                    <a:pt x="460" y="491"/>
                  </a:cubicBezTo>
                  <a:cubicBezTo>
                    <a:pt x="502" y="471"/>
                    <a:pt x="547" y="462"/>
                    <a:pt x="601" y="462"/>
                  </a:cubicBezTo>
                  <a:cubicBezTo>
                    <a:pt x="606" y="462"/>
                    <a:pt x="612" y="462"/>
                    <a:pt x="618" y="462"/>
                  </a:cubicBezTo>
                  <a:cubicBezTo>
                    <a:pt x="649" y="463"/>
                    <a:pt x="682" y="467"/>
                    <a:pt x="713" y="471"/>
                  </a:cubicBezTo>
                  <a:cubicBezTo>
                    <a:pt x="757" y="476"/>
                    <a:pt x="803" y="482"/>
                    <a:pt x="850" y="480"/>
                  </a:cubicBezTo>
                  <a:cubicBezTo>
                    <a:pt x="937" y="476"/>
                    <a:pt x="1032" y="446"/>
                    <a:pt x="1141" y="388"/>
                  </a:cubicBezTo>
                  <a:cubicBezTo>
                    <a:pt x="1231" y="340"/>
                    <a:pt x="1318" y="280"/>
                    <a:pt x="1403" y="222"/>
                  </a:cubicBezTo>
                  <a:cubicBezTo>
                    <a:pt x="1564" y="111"/>
                    <a:pt x="1749" y="0"/>
                    <a:pt x="1917" y="0"/>
                  </a:cubicBezTo>
                  <a:cubicBezTo>
                    <a:pt x="1931" y="0"/>
                    <a:pt x="1945" y="1"/>
                    <a:pt x="1959" y="2"/>
                  </a:cubicBezTo>
                  <a:cubicBezTo>
                    <a:pt x="2017" y="9"/>
                    <a:pt x="2070" y="32"/>
                    <a:pt x="2116" y="69"/>
                  </a:cubicBezTo>
                  <a:cubicBezTo>
                    <a:pt x="2156" y="102"/>
                    <a:pt x="2190" y="145"/>
                    <a:pt x="2216" y="198"/>
                  </a:cubicBezTo>
                  <a:cubicBezTo>
                    <a:pt x="2246" y="256"/>
                    <a:pt x="2265" y="320"/>
                    <a:pt x="2284" y="382"/>
                  </a:cubicBezTo>
                  <a:cubicBezTo>
                    <a:pt x="2296" y="424"/>
                    <a:pt x="2310" y="468"/>
                    <a:pt x="2326" y="509"/>
                  </a:cubicBezTo>
                  <a:cubicBezTo>
                    <a:pt x="2332" y="524"/>
                    <a:pt x="2338" y="539"/>
                    <a:pt x="2345" y="555"/>
                  </a:cubicBezTo>
                  <a:cubicBezTo>
                    <a:pt x="2367" y="603"/>
                    <a:pt x="2393" y="651"/>
                    <a:pt x="2418" y="697"/>
                  </a:cubicBezTo>
                  <a:cubicBezTo>
                    <a:pt x="2444" y="746"/>
                    <a:pt x="2471" y="796"/>
                    <a:pt x="2494" y="847"/>
                  </a:cubicBezTo>
                  <a:cubicBezTo>
                    <a:pt x="2518" y="901"/>
                    <a:pt x="2534" y="951"/>
                    <a:pt x="2543" y="998"/>
                  </a:cubicBezTo>
                  <a:cubicBezTo>
                    <a:pt x="2554" y="1055"/>
                    <a:pt x="2554" y="1109"/>
                    <a:pt x="2546" y="1165"/>
                  </a:cubicBezTo>
                  <a:cubicBezTo>
                    <a:pt x="2526" y="1285"/>
                    <a:pt x="2460" y="1410"/>
                    <a:pt x="2347" y="1537"/>
                  </a:cubicBezTo>
                  <a:cubicBezTo>
                    <a:pt x="2253" y="1643"/>
                    <a:pt x="2130" y="1746"/>
                    <a:pt x="1981" y="1846"/>
                  </a:cubicBezTo>
                  <a:cubicBezTo>
                    <a:pt x="1894" y="1904"/>
                    <a:pt x="1789" y="1968"/>
                    <a:pt x="1680" y="1999"/>
                  </a:cubicBezTo>
                  <a:cubicBezTo>
                    <a:pt x="1630" y="2013"/>
                    <a:pt x="1579" y="2020"/>
                    <a:pt x="1530" y="2027"/>
                  </a:cubicBezTo>
                  <a:cubicBezTo>
                    <a:pt x="1507" y="2030"/>
                    <a:pt x="1482" y="2034"/>
                    <a:pt x="1459" y="2038"/>
                  </a:cubicBezTo>
                  <a:cubicBezTo>
                    <a:pt x="1335" y="2059"/>
                    <a:pt x="1218" y="2102"/>
                    <a:pt x="1106" y="2144"/>
                  </a:cubicBezTo>
                  <a:cubicBezTo>
                    <a:pt x="963" y="2196"/>
                    <a:pt x="827" y="2247"/>
                    <a:pt x="694" y="2247"/>
                  </a:cubicBezTo>
                  <a:cubicBezTo>
                    <a:pt x="663" y="2247"/>
                    <a:pt x="633" y="2244"/>
                    <a:pt x="603" y="2238"/>
                  </a:cubicBezTo>
                  <a:moveTo>
                    <a:pt x="1403" y="223"/>
                  </a:moveTo>
                  <a:cubicBezTo>
                    <a:pt x="1319" y="281"/>
                    <a:pt x="1231" y="340"/>
                    <a:pt x="1141" y="388"/>
                  </a:cubicBezTo>
                  <a:cubicBezTo>
                    <a:pt x="1032" y="446"/>
                    <a:pt x="937" y="477"/>
                    <a:pt x="850" y="480"/>
                  </a:cubicBezTo>
                  <a:cubicBezTo>
                    <a:pt x="803" y="482"/>
                    <a:pt x="757" y="477"/>
                    <a:pt x="713" y="472"/>
                  </a:cubicBezTo>
                  <a:cubicBezTo>
                    <a:pt x="681" y="468"/>
                    <a:pt x="649" y="464"/>
                    <a:pt x="618" y="463"/>
                  </a:cubicBezTo>
                  <a:cubicBezTo>
                    <a:pt x="612" y="463"/>
                    <a:pt x="606" y="463"/>
                    <a:pt x="601" y="463"/>
                  </a:cubicBezTo>
                  <a:cubicBezTo>
                    <a:pt x="548" y="463"/>
                    <a:pt x="502" y="472"/>
                    <a:pt x="460" y="491"/>
                  </a:cubicBezTo>
                  <a:cubicBezTo>
                    <a:pt x="350" y="542"/>
                    <a:pt x="293" y="650"/>
                    <a:pt x="269" y="709"/>
                  </a:cubicBezTo>
                  <a:cubicBezTo>
                    <a:pt x="262" y="725"/>
                    <a:pt x="256" y="742"/>
                    <a:pt x="252" y="758"/>
                  </a:cubicBezTo>
                  <a:cubicBezTo>
                    <a:pt x="241" y="795"/>
                    <a:pt x="233" y="832"/>
                    <a:pt x="225" y="868"/>
                  </a:cubicBezTo>
                  <a:cubicBezTo>
                    <a:pt x="211" y="933"/>
                    <a:pt x="197" y="999"/>
                    <a:pt x="165" y="1064"/>
                  </a:cubicBezTo>
                  <a:cubicBezTo>
                    <a:pt x="165" y="1064"/>
                    <a:pt x="165" y="1064"/>
                    <a:pt x="165" y="1064"/>
                  </a:cubicBezTo>
                  <a:cubicBezTo>
                    <a:pt x="148" y="1099"/>
                    <a:pt x="126" y="1133"/>
                    <a:pt x="105" y="1166"/>
                  </a:cubicBezTo>
                  <a:cubicBezTo>
                    <a:pt x="82" y="1201"/>
                    <a:pt x="58" y="1238"/>
                    <a:pt x="40" y="1275"/>
                  </a:cubicBezTo>
                  <a:cubicBezTo>
                    <a:pt x="14" y="1331"/>
                    <a:pt x="1" y="1390"/>
                    <a:pt x="1" y="1449"/>
                  </a:cubicBezTo>
                  <a:cubicBezTo>
                    <a:pt x="1" y="1502"/>
                    <a:pt x="11" y="1555"/>
                    <a:pt x="32" y="1612"/>
                  </a:cubicBezTo>
                  <a:cubicBezTo>
                    <a:pt x="58" y="1686"/>
                    <a:pt x="98" y="1754"/>
                    <a:pt x="136" y="1818"/>
                  </a:cubicBezTo>
                  <a:cubicBezTo>
                    <a:pt x="174" y="1879"/>
                    <a:pt x="217" y="1950"/>
                    <a:pt x="266" y="2012"/>
                  </a:cubicBezTo>
                  <a:cubicBezTo>
                    <a:pt x="321" y="2081"/>
                    <a:pt x="377" y="2133"/>
                    <a:pt x="439" y="2172"/>
                  </a:cubicBezTo>
                  <a:cubicBezTo>
                    <a:pt x="492" y="2205"/>
                    <a:pt x="545" y="2227"/>
                    <a:pt x="603" y="2238"/>
                  </a:cubicBezTo>
                  <a:cubicBezTo>
                    <a:pt x="766" y="2268"/>
                    <a:pt x="931" y="2208"/>
                    <a:pt x="1105" y="2143"/>
                  </a:cubicBezTo>
                  <a:cubicBezTo>
                    <a:pt x="1218" y="2101"/>
                    <a:pt x="1335" y="2058"/>
                    <a:pt x="1458" y="2037"/>
                  </a:cubicBezTo>
                  <a:cubicBezTo>
                    <a:pt x="1482" y="2033"/>
                    <a:pt x="1506" y="2029"/>
                    <a:pt x="1530" y="2026"/>
                  </a:cubicBezTo>
                  <a:cubicBezTo>
                    <a:pt x="1579" y="2019"/>
                    <a:pt x="1629" y="2012"/>
                    <a:pt x="1679" y="1998"/>
                  </a:cubicBezTo>
                  <a:cubicBezTo>
                    <a:pt x="1789" y="1967"/>
                    <a:pt x="1893" y="1903"/>
                    <a:pt x="1981" y="1845"/>
                  </a:cubicBezTo>
                  <a:cubicBezTo>
                    <a:pt x="2129" y="1746"/>
                    <a:pt x="2252" y="1642"/>
                    <a:pt x="2346" y="1536"/>
                  </a:cubicBezTo>
                  <a:cubicBezTo>
                    <a:pt x="2459" y="1410"/>
                    <a:pt x="2526" y="1285"/>
                    <a:pt x="2545" y="1165"/>
                  </a:cubicBezTo>
                  <a:cubicBezTo>
                    <a:pt x="2554" y="1109"/>
                    <a:pt x="2553" y="1055"/>
                    <a:pt x="2542" y="998"/>
                  </a:cubicBezTo>
                  <a:cubicBezTo>
                    <a:pt x="2533" y="951"/>
                    <a:pt x="2517" y="901"/>
                    <a:pt x="2493" y="847"/>
                  </a:cubicBezTo>
                  <a:cubicBezTo>
                    <a:pt x="2470" y="796"/>
                    <a:pt x="2443" y="746"/>
                    <a:pt x="2417" y="697"/>
                  </a:cubicBezTo>
                  <a:cubicBezTo>
                    <a:pt x="2392" y="651"/>
                    <a:pt x="2366" y="603"/>
                    <a:pt x="2344" y="555"/>
                  </a:cubicBezTo>
                  <a:cubicBezTo>
                    <a:pt x="2337" y="540"/>
                    <a:pt x="2331" y="524"/>
                    <a:pt x="2325" y="510"/>
                  </a:cubicBezTo>
                  <a:cubicBezTo>
                    <a:pt x="2309" y="468"/>
                    <a:pt x="2296" y="424"/>
                    <a:pt x="2283" y="382"/>
                  </a:cubicBezTo>
                  <a:cubicBezTo>
                    <a:pt x="2264" y="320"/>
                    <a:pt x="2245" y="256"/>
                    <a:pt x="2216" y="198"/>
                  </a:cubicBezTo>
                  <a:cubicBezTo>
                    <a:pt x="2189" y="146"/>
                    <a:pt x="2156" y="103"/>
                    <a:pt x="2116" y="70"/>
                  </a:cubicBezTo>
                  <a:cubicBezTo>
                    <a:pt x="2070" y="33"/>
                    <a:pt x="2017" y="10"/>
                    <a:pt x="1958" y="3"/>
                  </a:cubicBezTo>
                  <a:cubicBezTo>
                    <a:pt x="1945" y="2"/>
                    <a:pt x="1931" y="1"/>
                    <a:pt x="1917" y="1"/>
                  </a:cubicBezTo>
                  <a:cubicBezTo>
                    <a:pt x="1750" y="1"/>
                    <a:pt x="1564" y="112"/>
                    <a:pt x="1403" y="223"/>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24" name="Freeform 24">
              <a:extLst>
                <a:ext uri="{FF2B5EF4-FFF2-40B4-BE49-F238E27FC236}">
                  <a16:creationId xmlns:a16="http://schemas.microsoft.com/office/drawing/2014/main" id="{3200BEA7-FACF-4288-8733-839F6E10CE66}"/>
                </a:ext>
              </a:extLst>
            </p:cNvPr>
            <p:cNvSpPr>
              <a:spLocks noEditPoints="1"/>
            </p:cNvSpPr>
            <p:nvPr/>
          </p:nvSpPr>
          <p:spPr bwMode="auto">
            <a:xfrm>
              <a:off x="4831" y="1508"/>
              <a:ext cx="1992" cy="1783"/>
            </a:xfrm>
            <a:custGeom>
              <a:avLst/>
              <a:gdLst>
                <a:gd name="T0" fmla="*/ 462 w 2691"/>
                <a:gd name="T1" fmla="*/ 2308 h 2409"/>
                <a:gd name="T2" fmla="*/ 143 w 2691"/>
                <a:gd name="T3" fmla="*/ 1934 h 2409"/>
                <a:gd name="T4" fmla="*/ 0 w 2691"/>
                <a:gd name="T5" fmla="*/ 1545 h 2409"/>
                <a:gd name="T6" fmla="*/ 109 w 2691"/>
                <a:gd name="T7" fmla="*/ 1246 h 2409"/>
                <a:gd name="T8" fmla="*/ 237 w 2691"/>
                <a:gd name="T9" fmla="*/ 933 h 2409"/>
                <a:gd name="T10" fmla="*/ 283 w 2691"/>
                <a:gd name="T11" fmla="*/ 765 h 2409"/>
                <a:gd name="T12" fmla="*/ 652 w 2691"/>
                <a:gd name="T13" fmla="*/ 507 h 2409"/>
                <a:gd name="T14" fmla="*/ 897 w 2691"/>
                <a:gd name="T15" fmla="*/ 526 h 2409"/>
                <a:gd name="T16" fmla="*/ 1477 w 2691"/>
                <a:gd name="T17" fmla="*/ 255 h 2409"/>
                <a:gd name="T18" fmla="*/ 2065 w 2691"/>
                <a:gd name="T19" fmla="*/ 22 h 2409"/>
                <a:gd name="T20" fmla="*/ 2336 w 2691"/>
                <a:gd name="T21" fmla="*/ 229 h 2409"/>
                <a:gd name="T22" fmla="*/ 2451 w 2691"/>
                <a:gd name="T23" fmla="*/ 556 h 2409"/>
                <a:gd name="T24" fmla="*/ 2547 w 2691"/>
                <a:gd name="T25" fmla="*/ 753 h 2409"/>
                <a:gd name="T26" fmla="*/ 2679 w 2691"/>
                <a:gd name="T27" fmla="*/ 1070 h 2409"/>
                <a:gd name="T28" fmla="*/ 2472 w 2691"/>
                <a:gd name="T29" fmla="*/ 1638 h 2409"/>
                <a:gd name="T30" fmla="*/ 2087 w 2691"/>
                <a:gd name="T31" fmla="*/ 1963 h 2409"/>
                <a:gd name="T32" fmla="*/ 1613 w 2691"/>
                <a:gd name="T33" fmla="*/ 2154 h 2409"/>
                <a:gd name="T34" fmla="*/ 1165 w 2691"/>
                <a:gd name="T35" fmla="*/ 2277 h 2409"/>
                <a:gd name="T36" fmla="*/ 636 w 2691"/>
                <a:gd name="T37" fmla="*/ 2377 h 2409"/>
                <a:gd name="T38" fmla="*/ 1477 w 2691"/>
                <a:gd name="T39" fmla="*/ 256 h 2409"/>
                <a:gd name="T40" fmla="*/ 897 w 2691"/>
                <a:gd name="T41" fmla="*/ 526 h 2409"/>
                <a:gd name="T42" fmla="*/ 652 w 2691"/>
                <a:gd name="T43" fmla="*/ 507 h 2409"/>
                <a:gd name="T44" fmla="*/ 284 w 2691"/>
                <a:gd name="T45" fmla="*/ 766 h 2409"/>
                <a:gd name="T46" fmla="*/ 237 w 2691"/>
                <a:gd name="T47" fmla="*/ 933 h 2409"/>
                <a:gd name="T48" fmla="*/ 110 w 2691"/>
                <a:gd name="T49" fmla="*/ 1246 h 2409"/>
                <a:gd name="T50" fmla="*/ 1 w 2691"/>
                <a:gd name="T51" fmla="*/ 1545 h 2409"/>
                <a:gd name="T52" fmla="*/ 143 w 2691"/>
                <a:gd name="T53" fmla="*/ 1933 h 2409"/>
                <a:gd name="T54" fmla="*/ 462 w 2691"/>
                <a:gd name="T55" fmla="*/ 2307 h 2409"/>
                <a:gd name="T56" fmla="*/ 1165 w 2691"/>
                <a:gd name="T57" fmla="*/ 2277 h 2409"/>
                <a:gd name="T58" fmla="*/ 1613 w 2691"/>
                <a:gd name="T59" fmla="*/ 2153 h 2409"/>
                <a:gd name="T60" fmla="*/ 2087 w 2691"/>
                <a:gd name="T61" fmla="*/ 1963 h 2409"/>
                <a:gd name="T62" fmla="*/ 2472 w 2691"/>
                <a:gd name="T63" fmla="*/ 1637 h 2409"/>
                <a:gd name="T64" fmla="*/ 2678 w 2691"/>
                <a:gd name="T65" fmla="*/ 1071 h 2409"/>
                <a:gd name="T66" fmla="*/ 2547 w 2691"/>
                <a:gd name="T67" fmla="*/ 754 h 2409"/>
                <a:gd name="T68" fmla="*/ 2450 w 2691"/>
                <a:gd name="T69" fmla="*/ 556 h 2409"/>
                <a:gd name="T70" fmla="*/ 2335 w 2691"/>
                <a:gd name="T71" fmla="*/ 229 h 2409"/>
                <a:gd name="T72" fmla="*/ 2064 w 2691"/>
                <a:gd name="T73" fmla="*/ 23 h 2409"/>
                <a:gd name="T74" fmla="*/ 1479 w 2691"/>
                <a:gd name="T75" fmla="*/ 25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1" h="2409">
                  <a:moveTo>
                    <a:pt x="636" y="2377"/>
                  </a:moveTo>
                  <a:cubicBezTo>
                    <a:pt x="575" y="2365"/>
                    <a:pt x="518" y="2343"/>
                    <a:pt x="462" y="2308"/>
                  </a:cubicBezTo>
                  <a:cubicBezTo>
                    <a:pt x="397" y="2267"/>
                    <a:pt x="337" y="2212"/>
                    <a:pt x="280" y="2139"/>
                  </a:cubicBezTo>
                  <a:cubicBezTo>
                    <a:pt x="228" y="2073"/>
                    <a:pt x="182" y="1999"/>
                    <a:pt x="143" y="1934"/>
                  </a:cubicBezTo>
                  <a:cubicBezTo>
                    <a:pt x="102" y="1867"/>
                    <a:pt x="61" y="1795"/>
                    <a:pt x="33" y="1717"/>
                  </a:cubicBezTo>
                  <a:cubicBezTo>
                    <a:pt x="11" y="1656"/>
                    <a:pt x="0" y="1600"/>
                    <a:pt x="0" y="1545"/>
                  </a:cubicBezTo>
                  <a:cubicBezTo>
                    <a:pt x="0" y="1482"/>
                    <a:pt x="14" y="1420"/>
                    <a:pt x="42" y="1361"/>
                  </a:cubicBezTo>
                  <a:cubicBezTo>
                    <a:pt x="60" y="1322"/>
                    <a:pt x="85" y="1283"/>
                    <a:pt x="109" y="1246"/>
                  </a:cubicBezTo>
                  <a:cubicBezTo>
                    <a:pt x="132" y="1211"/>
                    <a:pt x="155" y="1175"/>
                    <a:pt x="174" y="1138"/>
                  </a:cubicBezTo>
                  <a:cubicBezTo>
                    <a:pt x="207" y="1071"/>
                    <a:pt x="222" y="1000"/>
                    <a:pt x="237" y="933"/>
                  </a:cubicBezTo>
                  <a:cubicBezTo>
                    <a:pt x="245" y="895"/>
                    <a:pt x="253" y="855"/>
                    <a:pt x="265" y="817"/>
                  </a:cubicBezTo>
                  <a:cubicBezTo>
                    <a:pt x="270" y="799"/>
                    <a:pt x="276" y="782"/>
                    <a:pt x="283" y="765"/>
                  </a:cubicBezTo>
                  <a:cubicBezTo>
                    <a:pt x="309" y="702"/>
                    <a:pt x="369" y="589"/>
                    <a:pt x="486" y="536"/>
                  </a:cubicBezTo>
                  <a:cubicBezTo>
                    <a:pt x="535" y="513"/>
                    <a:pt x="588" y="504"/>
                    <a:pt x="652" y="507"/>
                  </a:cubicBezTo>
                  <a:cubicBezTo>
                    <a:pt x="686" y="508"/>
                    <a:pt x="720" y="512"/>
                    <a:pt x="752" y="516"/>
                  </a:cubicBezTo>
                  <a:cubicBezTo>
                    <a:pt x="799" y="522"/>
                    <a:pt x="848" y="528"/>
                    <a:pt x="897" y="526"/>
                  </a:cubicBezTo>
                  <a:cubicBezTo>
                    <a:pt x="989" y="522"/>
                    <a:pt x="1089" y="490"/>
                    <a:pt x="1204" y="429"/>
                  </a:cubicBezTo>
                  <a:cubicBezTo>
                    <a:pt x="1298" y="378"/>
                    <a:pt x="1389" y="316"/>
                    <a:pt x="1477" y="255"/>
                  </a:cubicBezTo>
                  <a:cubicBezTo>
                    <a:pt x="1479" y="254"/>
                    <a:pt x="1479" y="254"/>
                    <a:pt x="1479" y="254"/>
                  </a:cubicBezTo>
                  <a:cubicBezTo>
                    <a:pt x="1663" y="127"/>
                    <a:pt x="1876" y="0"/>
                    <a:pt x="2065" y="22"/>
                  </a:cubicBezTo>
                  <a:cubicBezTo>
                    <a:pt x="2126" y="29"/>
                    <a:pt x="2182" y="53"/>
                    <a:pt x="2231" y="93"/>
                  </a:cubicBezTo>
                  <a:cubicBezTo>
                    <a:pt x="2273" y="127"/>
                    <a:pt x="2308" y="173"/>
                    <a:pt x="2336" y="229"/>
                  </a:cubicBezTo>
                  <a:cubicBezTo>
                    <a:pt x="2367" y="289"/>
                    <a:pt x="2387" y="356"/>
                    <a:pt x="2406" y="421"/>
                  </a:cubicBezTo>
                  <a:cubicBezTo>
                    <a:pt x="2420" y="466"/>
                    <a:pt x="2434" y="512"/>
                    <a:pt x="2451" y="556"/>
                  </a:cubicBezTo>
                  <a:cubicBezTo>
                    <a:pt x="2457" y="572"/>
                    <a:pt x="2464" y="588"/>
                    <a:pt x="2471" y="604"/>
                  </a:cubicBezTo>
                  <a:cubicBezTo>
                    <a:pt x="2494" y="655"/>
                    <a:pt x="2521" y="705"/>
                    <a:pt x="2547" y="753"/>
                  </a:cubicBezTo>
                  <a:cubicBezTo>
                    <a:pt x="2575" y="804"/>
                    <a:pt x="2604" y="857"/>
                    <a:pt x="2627" y="911"/>
                  </a:cubicBezTo>
                  <a:cubicBezTo>
                    <a:pt x="2653" y="968"/>
                    <a:pt x="2670" y="1021"/>
                    <a:pt x="2679" y="1070"/>
                  </a:cubicBezTo>
                  <a:cubicBezTo>
                    <a:pt x="2690" y="1130"/>
                    <a:pt x="2691" y="1187"/>
                    <a:pt x="2682" y="1245"/>
                  </a:cubicBezTo>
                  <a:cubicBezTo>
                    <a:pt x="2662" y="1372"/>
                    <a:pt x="2591" y="1504"/>
                    <a:pt x="2472" y="1638"/>
                  </a:cubicBezTo>
                  <a:cubicBezTo>
                    <a:pt x="2421" y="1696"/>
                    <a:pt x="2360" y="1754"/>
                    <a:pt x="2291" y="1811"/>
                  </a:cubicBezTo>
                  <a:cubicBezTo>
                    <a:pt x="2229" y="1863"/>
                    <a:pt x="2161" y="1914"/>
                    <a:pt x="2087" y="1963"/>
                  </a:cubicBezTo>
                  <a:cubicBezTo>
                    <a:pt x="1995" y="2025"/>
                    <a:pt x="1886" y="2092"/>
                    <a:pt x="1770" y="2124"/>
                  </a:cubicBezTo>
                  <a:cubicBezTo>
                    <a:pt x="1718" y="2139"/>
                    <a:pt x="1664" y="2147"/>
                    <a:pt x="1613" y="2154"/>
                  </a:cubicBezTo>
                  <a:cubicBezTo>
                    <a:pt x="1588" y="2157"/>
                    <a:pt x="1563" y="2161"/>
                    <a:pt x="1538" y="2165"/>
                  </a:cubicBezTo>
                  <a:cubicBezTo>
                    <a:pt x="1407" y="2188"/>
                    <a:pt x="1284" y="2233"/>
                    <a:pt x="1165" y="2277"/>
                  </a:cubicBezTo>
                  <a:cubicBezTo>
                    <a:pt x="1015" y="2333"/>
                    <a:pt x="872" y="2386"/>
                    <a:pt x="731" y="2386"/>
                  </a:cubicBezTo>
                  <a:cubicBezTo>
                    <a:pt x="699" y="2386"/>
                    <a:pt x="667" y="2383"/>
                    <a:pt x="636" y="2377"/>
                  </a:cubicBezTo>
                  <a:moveTo>
                    <a:pt x="1479" y="254"/>
                  </a:moveTo>
                  <a:cubicBezTo>
                    <a:pt x="1477" y="256"/>
                    <a:pt x="1477" y="256"/>
                    <a:pt x="1477" y="256"/>
                  </a:cubicBezTo>
                  <a:cubicBezTo>
                    <a:pt x="1389" y="316"/>
                    <a:pt x="1298" y="379"/>
                    <a:pt x="1204" y="429"/>
                  </a:cubicBezTo>
                  <a:cubicBezTo>
                    <a:pt x="1089" y="491"/>
                    <a:pt x="989" y="523"/>
                    <a:pt x="897" y="526"/>
                  </a:cubicBezTo>
                  <a:cubicBezTo>
                    <a:pt x="848" y="529"/>
                    <a:pt x="799" y="523"/>
                    <a:pt x="752" y="517"/>
                  </a:cubicBezTo>
                  <a:cubicBezTo>
                    <a:pt x="720" y="513"/>
                    <a:pt x="686" y="509"/>
                    <a:pt x="652" y="507"/>
                  </a:cubicBezTo>
                  <a:cubicBezTo>
                    <a:pt x="588" y="505"/>
                    <a:pt x="535" y="514"/>
                    <a:pt x="486" y="537"/>
                  </a:cubicBezTo>
                  <a:cubicBezTo>
                    <a:pt x="370" y="589"/>
                    <a:pt x="310" y="703"/>
                    <a:pt x="284" y="766"/>
                  </a:cubicBezTo>
                  <a:cubicBezTo>
                    <a:pt x="277" y="782"/>
                    <a:pt x="271" y="800"/>
                    <a:pt x="266" y="817"/>
                  </a:cubicBezTo>
                  <a:cubicBezTo>
                    <a:pt x="254" y="856"/>
                    <a:pt x="245" y="895"/>
                    <a:pt x="237" y="933"/>
                  </a:cubicBezTo>
                  <a:cubicBezTo>
                    <a:pt x="223" y="1001"/>
                    <a:pt x="208" y="1071"/>
                    <a:pt x="174" y="1139"/>
                  </a:cubicBezTo>
                  <a:cubicBezTo>
                    <a:pt x="156" y="1175"/>
                    <a:pt x="133" y="1211"/>
                    <a:pt x="110" y="1246"/>
                  </a:cubicBezTo>
                  <a:cubicBezTo>
                    <a:pt x="86" y="1283"/>
                    <a:pt x="61" y="1322"/>
                    <a:pt x="42" y="1361"/>
                  </a:cubicBezTo>
                  <a:cubicBezTo>
                    <a:pt x="15" y="1420"/>
                    <a:pt x="1" y="1482"/>
                    <a:pt x="1" y="1545"/>
                  </a:cubicBezTo>
                  <a:cubicBezTo>
                    <a:pt x="1" y="1600"/>
                    <a:pt x="12" y="1656"/>
                    <a:pt x="34" y="1717"/>
                  </a:cubicBezTo>
                  <a:cubicBezTo>
                    <a:pt x="61" y="1794"/>
                    <a:pt x="103" y="1867"/>
                    <a:pt x="143" y="1933"/>
                  </a:cubicBezTo>
                  <a:cubicBezTo>
                    <a:pt x="183" y="1998"/>
                    <a:pt x="228" y="2072"/>
                    <a:pt x="281" y="2139"/>
                  </a:cubicBezTo>
                  <a:cubicBezTo>
                    <a:pt x="338" y="2211"/>
                    <a:pt x="397" y="2266"/>
                    <a:pt x="462" y="2307"/>
                  </a:cubicBezTo>
                  <a:cubicBezTo>
                    <a:pt x="518" y="2342"/>
                    <a:pt x="575" y="2365"/>
                    <a:pt x="636" y="2376"/>
                  </a:cubicBezTo>
                  <a:cubicBezTo>
                    <a:pt x="808" y="2409"/>
                    <a:pt x="981" y="2345"/>
                    <a:pt x="1165" y="2277"/>
                  </a:cubicBezTo>
                  <a:cubicBezTo>
                    <a:pt x="1284" y="2233"/>
                    <a:pt x="1407" y="2187"/>
                    <a:pt x="1538" y="2165"/>
                  </a:cubicBezTo>
                  <a:cubicBezTo>
                    <a:pt x="1563" y="2160"/>
                    <a:pt x="1588" y="2157"/>
                    <a:pt x="1613" y="2153"/>
                  </a:cubicBezTo>
                  <a:cubicBezTo>
                    <a:pt x="1664" y="2146"/>
                    <a:pt x="1717" y="2138"/>
                    <a:pt x="1770" y="2124"/>
                  </a:cubicBezTo>
                  <a:cubicBezTo>
                    <a:pt x="1885" y="2091"/>
                    <a:pt x="1995" y="2024"/>
                    <a:pt x="2087" y="1963"/>
                  </a:cubicBezTo>
                  <a:cubicBezTo>
                    <a:pt x="2160" y="1914"/>
                    <a:pt x="2229" y="1863"/>
                    <a:pt x="2291" y="1811"/>
                  </a:cubicBezTo>
                  <a:cubicBezTo>
                    <a:pt x="2359" y="1753"/>
                    <a:pt x="2420" y="1695"/>
                    <a:pt x="2472" y="1637"/>
                  </a:cubicBezTo>
                  <a:cubicBezTo>
                    <a:pt x="2591" y="1504"/>
                    <a:pt x="2661" y="1372"/>
                    <a:pt x="2681" y="1245"/>
                  </a:cubicBezTo>
                  <a:cubicBezTo>
                    <a:pt x="2690" y="1187"/>
                    <a:pt x="2690" y="1130"/>
                    <a:pt x="2678" y="1071"/>
                  </a:cubicBezTo>
                  <a:cubicBezTo>
                    <a:pt x="2669" y="1021"/>
                    <a:pt x="2652" y="969"/>
                    <a:pt x="2627" y="911"/>
                  </a:cubicBezTo>
                  <a:cubicBezTo>
                    <a:pt x="2603" y="858"/>
                    <a:pt x="2574" y="805"/>
                    <a:pt x="2547" y="754"/>
                  </a:cubicBezTo>
                  <a:cubicBezTo>
                    <a:pt x="2521" y="705"/>
                    <a:pt x="2493" y="655"/>
                    <a:pt x="2470" y="604"/>
                  </a:cubicBezTo>
                  <a:cubicBezTo>
                    <a:pt x="2463" y="588"/>
                    <a:pt x="2456" y="572"/>
                    <a:pt x="2450" y="556"/>
                  </a:cubicBezTo>
                  <a:cubicBezTo>
                    <a:pt x="2433" y="513"/>
                    <a:pt x="2419" y="466"/>
                    <a:pt x="2406" y="422"/>
                  </a:cubicBezTo>
                  <a:cubicBezTo>
                    <a:pt x="2386" y="357"/>
                    <a:pt x="2366" y="289"/>
                    <a:pt x="2335" y="229"/>
                  </a:cubicBezTo>
                  <a:cubicBezTo>
                    <a:pt x="2308" y="174"/>
                    <a:pt x="2272" y="128"/>
                    <a:pt x="2230" y="93"/>
                  </a:cubicBezTo>
                  <a:cubicBezTo>
                    <a:pt x="2182" y="54"/>
                    <a:pt x="2126" y="30"/>
                    <a:pt x="2064" y="23"/>
                  </a:cubicBezTo>
                  <a:cubicBezTo>
                    <a:pt x="2050" y="21"/>
                    <a:pt x="2035" y="20"/>
                    <a:pt x="2021" y="20"/>
                  </a:cubicBezTo>
                  <a:cubicBezTo>
                    <a:pt x="1844" y="20"/>
                    <a:pt x="1649" y="137"/>
                    <a:pt x="1479" y="254"/>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25" name="Freeform 25">
              <a:extLst>
                <a:ext uri="{FF2B5EF4-FFF2-40B4-BE49-F238E27FC236}">
                  <a16:creationId xmlns:a16="http://schemas.microsoft.com/office/drawing/2014/main" id="{2ECF0123-D4A4-4778-9279-40DF389C441C}"/>
                </a:ext>
              </a:extLst>
            </p:cNvPr>
            <p:cNvSpPr>
              <a:spLocks noEditPoints="1"/>
            </p:cNvSpPr>
            <p:nvPr/>
          </p:nvSpPr>
          <p:spPr bwMode="auto">
            <a:xfrm>
              <a:off x="4750" y="1477"/>
              <a:ext cx="2116" cy="1873"/>
            </a:xfrm>
            <a:custGeom>
              <a:avLst/>
              <a:gdLst>
                <a:gd name="T0" fmla="*/ 502 w 2858"/>
                <a:gd name="T1" fmla="*/ 2431 h 2531"/>
                <a:gd name="T2" fmla="*/ 49 w 2858"/>
                <a:gd name="T3" fmla="*/ 1808 h 2531"/>
                <a:gd name="T4" fmla="*/ 130 w 2858"/>
                <a:gd name="T5" fmla="*/ 1309 h 2531"/>
                <a:gd name="T6" fmla="*/ 264 w 2858"/>
                <a:gd name="T7" fmla="*/ 982 h 2531"/>
                <a:gd name="T8" fmla="*/ 313 w 2858"/>
                <a:gd name="T9" fmla="*/ 805 h 2531"/>
                <a:gd name="T10" fmla="*/ 705 w 2858"/>
                <a:gd name="T11" fmla="*/ 533 h 2531"/>
                <a:gd name="T12" fmla="*/ 962 w 2858"/>
                <a:gd name="T13" fmla="*/ 554 h 2531"/>
                <a:gd name="T14" fmla="*/ 1568 w 2858"/>
                <a:gd name="T15" fmla="*/ 270 h 2531"/>
                <a:gd name="T16" fmla="*/ 2189 w 2858"/>
                <a:gd name="T17" fmla="*/ 24 h 2531"/>
                <a:gd name="T18" fmla="*/ 2550 w 2858"/>
                <a:gd name="T19" fmla="*/ 445 h 2531"/>
                <a:gd name="T20" fmla="*/ 2618 w 2858"/>
                <a:gd name="T21" fmla="*/ 637 h 2531"/>
                <a:gd name="T22" fmla="*/ 2782 w 2858"/>
                <a:gd name="T23" fmla="*/ 959 h 2531"/>
                <a:gd name="T24" fmla="*/ 2213 w 2858"/>
                <a:gd name="T25" fmla="*/ 2069 h 2531"/>
                <a:gd name="T26" fmla="*/ 1714 w 2858"/>
                <a:gd name="T27" fmla="*/ 2269 h 2531"/>
                <a:gd name="T28" fmla="*/ 1244 w 2858"/>
                <a:gd name="T29" fmla="*/ 2399 h 2531"/>
                <a:gd name="T30" fmla="*/ 686 w 2858"/>
                <a:gd name="T31" fmla="*/ 2504 h 2531"/>
                <a:gd name="T32" fmla="*/ 1572 w 2858"/>
                <a:gd name="T33" fmla="*/ 276 h 2531"/>
                <a:gd name="T34" fmla="*/ 963 w 2858"/>
                <a:gd name="T35" fmla="*/ 561 h 2531"/>
                <a:gd name="T36" fmla="*/ 705 w 2858"/>
                <a:gd name="T37" fmla="*/ 540 h 2531"/>
                <a:gd name="T38" fmla="*/ 320 w 2858"/>
                <a:gd name="T39" fmla="*/ 808 h 2531"/>
                <a:gd name="T40" fmla="*/ 271 w 2858"/>
                <a:gd name="T41" fmla="*/ 983 h 2531"/>
                <a:gd name="T42" fmla="*/ 136 w 2858"/>
                <a:gd name="T43" fmla="*/ 1313 h 2531"/>
                <a:gd name="T44" fmla="*/ 56 w 2858"/>
                <a:gd name="T45" fmla="*/ 1805 h 2531"/>
                <a:gd name="T46" fmla="*/ 506 w 2858"/>
                <a:gd name="T47" fmla="*/ 2425 h 2531"/>
                <a:gd name="T48" fmla="*/ 1242 w 2858"/>
                <a:gd name="T49" fmla="*/ 2392 h 2531"/>
                <a:gd name="T50" fmla="*/ 1713 w 2858"/>
                <a:gd name="T51" fmla="*/ 2262 h 2531"/>
                <a:gd name="T52" fmla="*/ 2209 w 2858"/>
                <a:gd name="T53" fmla="*/ 2063 h 2531"/>
                <a:gd name="T54" fmla="*/ 2776 w 2858"/>
                <a:gd name="T55" fmla="*/ 962 h 2531"/>
                <a:gd name="T56" fmla="*/ 2612 w 2858"/>
                <a:gd name="T57" fmla="*/ 640 h 2531"/>
                <a:gd name="T58" fmla="*/ 2544 w 2858"/>
                <a:gd name="T59" fmla="*/ 447 h 2531"/>
                <a:gd name="T60" fmla="*/ 2188 w 2858"/>
                <a:gd name="T61" fmla="*/ 31 h 2531"/>
                <a:gd name="T62" fmla="*/ 1575 w 2858"/>
                <a:gd name="T63" fmla="*/ 273 h 2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58" h="2531">
                  <a:moveTo>
                    <a:pt x="686" y="2504"/>
                  </a:moveTo>
                  <a:cubicBezTo>
                    <a:pt x="621" y="2491"/>
                    <a:pt x="561" y="2468"/>
                    <a:pt x="502" y="2431"/>
                  </a:cubicBezTo>
                  <a:cubicBezTo>
                    <a:pt x="347" y="2333"/>
                    <a:pt x="250" y="2175"/>
                    <a:pt x="165" y="2036"/>
                  </a:cubicBezTo>
                  <a:cubicBezTo>
                    <a:pt x="122" y="1966"/>
                    <a:pt x="79" y="1890"/>
                    <a:pt x="49" y="1808"/>
                  </a:cubicBezTo>
                  <a:cubicBezTo>
                    <a:pt x="0" y="1671"/>
                    <a:pt x="4" y="1548"/>
                    <a:pt x="59" y="1431"/>
                  </a:cubicBezTo>
                  <a:cubicBezTo>
                    <a:pt x="78" y="1389"/>
                    <a:pt x="105" y="1348"/>
                    <a:pt x="130" y="1309"/>
                  </a:cubicBezTo>
                  <a:cubicBezTo>
                    <a:pt x="154" y="1273"/>
                    <a:pt x="179" y="1235"/>
                    <a:pt x="198" y="1197"/>
                  </a:cubicBezTo>
                  <a:cubicBezTo>
                    <a:pt x="232" y="1126"/>
                    <a:pt x="248" y="1053"/>
                    <a:pt x="264" y="982"/>
                  </a:cubicBezTo>
                  <a:cubicBezTo>
                    <a:pt x="273" y="942"/>
                    <a:pt x="282" y="900"/>
                    <a:pt x="294" y="860"/>
                  </a:cubicBezTo>
                  <a:cubicBezTo>
                    <a:pt x="299" y="841"/>
                    <a:pt x="306" y="823"/>
                    <a:pt x="313" y="805"/>
                  </a:cubicBezTo>
                  <a:cubicBezTo>
                    <a:pt x="341" y="739"/>
                    <a:pt x="405" y="619"/>
                    <a:pt x="528" y="563"/>
                  </a:cubicBezTo>
                  <a:cubicBezTo>
                    <a:pt x="581" y="540"/>
                    <a:pt x="637" y="530"/>
                    <a:pt x="705" y="533"/>
                  </a:cubicBezTo>
                  <a:cubicBezTo>
                    <a:pt x="740" y="534"/>
                    <a:pt x="776" y="539"/>
                    <a:pt x="811" y="543"/>
                  </a:cubicBezTo>
                  <a:cubicBezTo>
                    <a:pt x="860" y="549"/>
                    <a:pt x="911" y="556"/>
                    <a:pt x="962" y="554"/>
                  </a:cubicBezTo>
                  <a:cubicBezTo>
                    <a:pt x="1058" y="550"/>
                    <a:pt x="1163" y="516"/>
                    <a:pt x="1283" y="452"/>
                  </a:cubicBezTo>
                  <a:cubicBezTo>
                    <a:pt x="1381" y="399"/>
                    <a:pt x="1476" y="334"/>
                    <a:pt x="1568" y="270"/>
                  </a:cubicBezTo>
                  <a:cubicBezTo>
                    <a:pt x="1571" y="268"/>
                    <a:pt x="1571" y="268"/>
                    <a:pt x="1571" y="268"/>
                  </a:cubicBezTo>
                  <a:cubicBezTo>
                    <a:pt x="1765" y="134"/>
                    <a:pt x="1990" y="0"/>
                    <a:pt x="2189" y="24"/>
                  </a:cubicBezTo>
                  <a:cubicBezTo>
                    <a:pt x="2311" y="38"/>
                    <a:pt x="2413" y="116"/>
                    <a:pt x="2477" y="243"/>
                  </a:cubicBezTo>
                  <a:cubicBezTo>
                    <a:pt x="2509" y="306"/>
                    <a:pt x="2530" y="377"/>
                    <a:pt x="2550" y="445"/>
                  </a:cubicBezTo>
                  <a:cubicBezTo>
                    <a:pt x="2564" y="492"/>
                    <a:pt x="2579" y="541"/>
                    <a:pt x="2597" y="587"/>
                  </a:cubicBezTo>
                  <a:cubicBezTo>
                    <a:pt x="2603" y="603"/>
                    <a:pt x="2610" y="620"/>
                    <a:pt x="2618" y="637"/>
                  </a:cubicBezTo>
                  <a:cubicBezTo>
                    <a:pt x="2642" y="690"/>
                    <a:pt x="2670" y="742"/>
                    <a:pt x="2698" y="793"/>
                  </a:cubicBezTo>
                  <a:cubicBezTo>
                    <a:pt x="2727" y="847"/>
                    <a:pt x="2757" y="903"/>
                    <a:pt x="2782" y="959"/>
                  </a:cubicBezTo>
                  <a:cubicBezTo>
                    <a:pt x="2840" y="1090"/>
                    <a:pt x="2858" y="1198"/>
                    <a:pt x="2839" y="1312"/>
                  </a:cubicBezTo>
                  <a:cubicBezTo>
                    <a:pt x="2787" y="1641"/>
                    <a:pt x="2424" y="1927"/>
                    <a:pt x="2213" y="2069"/>
                  </a:cubicBezTo>
                  <a:cubicBezTo>
                    <a:pt x="2116" y="2133"/>
                    <a:pt x="2001" y="2204"/>
                    <a:pt x="1880" y="2238"/>
                  </a:cubicBezTo>
                  <a:cubicBezTo>
                    <a:pt x="1824" y="2254"/>
                    <a:pt x="1768" y="2262"/>
                    <a:pt x="1714" y="2269"/>
                  </a:cubicBezTo>
                  <a:cubicBezTo>
                    <a:pt x="1689" y="2273"/>
                    <a:pt x="1662" y="2277"/>
                    <a:pt x="1636" y="2281"/>
                  </a:cubicBezTo>
                  <a:cubicBezTo>
                    <a:pt x="1498" y="2305"/>
                    <a:pt x="1369" y="2353"/>
                    <a:pt x="1244" y="2399"/>
                  </a:cubicBezTo>
                  <a:cubicBezTo>
                    <a:pt x="1086" y="2457"/>
                    <a:pt x="935" y="2513"/>
                    <a:pt x="787" y="2513"/>
                  </a:cubicBezTo>
                  <a:cubicBezTo>
                    <a:pt x="753" y="2513"/>
                    <a:pt x="719" y="2510"/>
                    <a:pt x="686" y="2504"/>
                  </a:cubicBezTo>
                  <a:moveTo>
                    <a:pt x="1575" y="273"/>
                  </a:moveTo>
                  <a:cubicBezTo>
                    <a:pt x="1572" y="276"/>
                    <a:pt x="1572" y="276"/>
                    <a:pt x="1572" y="276"/>
                  </a:cubicBezTo>
                  <a:cubicBezTo>
                    <a:pt x="1480" y="340"/>
                    <a:pt x="1384" y="405"/>
                    <a:pt x="1286" y="458"/>
                  </a:cubicBezTo>
                  <a:cubicBezTo>
                    <a:pt x="1165" y="523"/>
                    <a:pt x="1059" y="557"/>
                    <a:pt x="963" y="561"/>
                  </a:cubicBezTo>
                  <a:cubicBezTo>
                    <a:pt x="911" y="563"/>
                    <a:pt x="859" y="556"/>
                    <a:pt x="810" y="550"/>
                  </a:cubicBezTo>
                  <a:cubicBezTo>
                    <a:pt x="775" y="546"/>
                    <a:pt x="740" y="541"/>
                    <a:pt x="705" y="540"/>
                  </a:cubicBezTo>
                  <a:cubicBezTo>
                    <a:pt x="638" y="537"/>
                    <a:pt x="582" y="546"/>
                    <a:pt x="531" y="570"/>
                  </a:cubicBezTo>
                  <a:cubicBezTo>
                    <a:pt x="410" y="624"/>
                    <a:pt x="347" y="742"/>
                    <a:pt x="320" y="808"/>
                  </a:cubicBezTo>
                  <a:cubicBezTo>
                    <a:pt x="312" y="825"/>
                    <a:pt x="306" y="844"/>
                    <a:pt x="301" y="862"/>
                  </a:cubicBezTo>
                  <a:cubicBezTo>
                    <a:pt x="288" y="902"/>
                    <a:pt x="279" y="943"/>
                    <a:pt x="271" y="983"/>
                  </a:cubicBezTo>
                  <a:cubicBezTo>
                    <a:pt x="255" y="1054"/>
                    <a:pt x="239" y="1128"/>
                    <a:pt x="204" y="1200"/>
                  </a:cubicBezTo>
                  <a:cubicBezTo>
                    <a:pt x="185" y="1238"/>
                    <a:pt x="160" y="1276"/>
                    <a:pt x="136" y="1313"/>
                  </a:cubicBezTo>
                  <a:cubicBezTo>
                    <a:pt x="111" y="1352"/>
                    <a:pt x="84" y="1392"/>
                    <a:pt x="65" y="1434"/>
                  </a:cubicBezTo>
                  <a:cubicBezTo>
                    <a:pt x="11" y="1549"/>
                    <a:pt x="8" y="1671"/>
                    <a:pt x="56" y="1805"/>
                  </a:cubicBezTo>
                  <a:cubicBezTo>
                    <a:pt x="85" y="1887"/>
                    <a:pt x="128" y="1962"/>
                    <a:pt x="171" y="2032"/>
                  </a:cubicBezTo>
                  <a:cubicBezTo>
                    <a:pt x="260" y="2178"/>
                    <a:pt x="352" y="2328"/>
                    <a:pt x="506" y="2425"/>
                  </a:cubicBezTo>
                  <a:cubicBezTo>
                    <a:pt x="564" y="2461"/>
                    <a:pt x="623" y="2485"/>
                    <a:pt x="687" y="2497"/>
                  </a:cubicBezTo>
                  <a:cubicBezTo>
                    <a:pt x="867" y="2531"/>
                    <a:pt x="1049" y="2463"/>
                    <a:pt x="1242" y="2392"/>
                  </a:cubicBezTo>
                  <a:cubicBezTo>
                    <a:pt x="1367" y="2346"/>
                    <a:pt x="1497" y="2298"/>
                    <a:pt x="1634" y="2274"/>
                  </a:cubicBezTo>
                  <a:cubicBezTo>
                    <a:pt x="1661" y="2270"/>
                    <a:pt x="1688" y="2266"/>
                    <a:pt x="1713" y="2262"/>
                  </a:cubicBezTo>
                  <a:cubicBezTo>
                    <a:pt x="1767" y="2255"/>
                    <a:pt x="1823" y="2247"/>
                    <a:pt x="1878" y="2231"/>
                  </a:cubicBezTo>
                  <a:cubicBezTo>
                    <a:pt x="1998" y="2197"/>
                    <a:pt x="2113" y="2127"/>
                    <a:pt x="2209" y="2063"/>
                  </a:cubicBezTo>
                  <a:cubicBezTo>
                    <a:pt x="2419" y="1922"/>
                    <a:pt x="2780" y="1637"/>
                    <a:pt x="2833" y="1311"/>
                  </a:cubicBezTo>
                  <a:cubicBezTo>
                    <a:pt x="2850" y="1199"/>
                    <a:pt x="2833" y="1091"/>
                    <a:pt x="2776" y="962"/>
                  </a:cubicBezTo>
                  <a:cubicBezTo>
                    <a:pt x="2751" y="906"/>
                    <a:pt x="2721" y="850"/>
                    <a:pt x="2692" y="796"/>
                  </a:cubicBezTo>
                  <a:cubicBezTo>
                    <a:pt x="2664" y="745"/>
                    <a:pt x="2636" y="693"/>
                    <a:pt x="2612" y="640"/>
                  </a:cubicBezTo>
                  <a:cubicBezTo>
                    <a:pt x="2604" y="622"/>
                    <a:pt x="2597" y="606"/>
                    <a:pt x="2591" y="589"/>
                  </a:cubicBezTo>
                  <a:cubicBezTo>
                    <a:pt x="2572" y="543"/>
                    <a:pt x="2558" y="494"/>
                    <a:pt x="2544" y="447"/>
                  </a:cubicBezTo>
                  <a:cubicBezTo>
                    <a:pt x="2523" y="379"/>
                    <a:pt x="2502" y="309"/>
                    <a:pt x="2470" y="246"/>
                  </a:cubicBezTo>
                  <a:cubicBezTo>
                    <a:pt x="2408" y="121"/>
                    <a:pt x="2308" y="45"/>
                    <a:pt x="2188" y="31"/>
                  </a:cubicBezTo>
                  <a:cubicBezTo>
                    <a:pt x="2173" y="29"/>
                    <a:pt x="2158" y="28"/>
                    <a:pt x="2142" y="28"/>
                  </a:cubicBezTo>
                  <a:cubicBezTo>
                    <a:pt x="1957" y="28"/>
                    <a:pt x="1753" y="151"/>
                    <a:pt x="1575" y="273"/>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26" name="Freeform 26">
              <a:extLst>
                <a:ext uri="{FF2B5EF4-FFF2-40B4-BE49-F238E27FC236}">
                  <a16:creationId xmlns:a16="http://schemas.microsoft.com/office/drawing/2014/main" id="{A54E8433-2DF2-47E6-B4B3-8C6D5FB6DBF7}"/>
                </a:ext>
              </a:extLst>
            </p:cNvPr>
            <p:cNvSpPr>
              <a:spLocks noEditPoints="1"/>
            </p:cNvSpPr>
            <p:nvPr/>
          </p:nvSpPr>
          <p:spPr bwMode="auto">
            <a:xfrm>
              <a:off x="4686" y="1451"/>
              <a:ext cx="2204" cy="1946"/>
            </a:xfrm>
            <a:custGeom>
              <a:avLst/>
              <a:gdLst>
                <a:gd name="T0" fmla="*/ 523 w 2978"/>
                <a:gd name="T1" fmla="*/ 2541 h 2629"/>
                <a:gd name="T2" fmla="*/ 523 w 2978"/>
                <a:gd name="T3" fmla="*/ 2541 h 2629"/>
                <a:gd name="T4" fmla="*/ 171 w 2978"/>
                <a:gd name="T5" fmla="*/ 2128 h 2629"/>
                <a:gd name="T6" fmla="*/ 60 w 2978"/>
                <a:gd name="T7" fmla="*/ 1496 h 2629"/>
                <a:gd name="T8" fmla="*/ 205 w 2978"/>
                <a:gd name="T9" fmla="*/ 1251 h 2629"/>
                <a:gd name="T10" fmla="*/ 307 w 2978"/>
                <a:gd name="T11" fmla="*/ 897 h 2629"/>
                <a:gd name="T12" fmla="*/ 552 w 2978"/>
                <a:gd name="T13" fmla="*/ 589 h 2629"/>
                <a:gd name="T14" fmla="*/ 846 w 2978"/>
                <a:gd name="T15" fmla="*/ 569 h 2629"/>
                <a:gd name="T16" fmla="*/ 1330 w 2978"/>
                <a:gd name="T17" fmla="*/ 480 h 2629"/>
                <a:gd name="T18" fmla="*/ 1646 w 2978"/>
                <a:gd name="T19" fmla="*/ 280 h 2629"/>
                <a:gd name="T20" fmla="*/ 2474 w 2978"/>
                <a:gd name="T21" fmla="*/ 103 h 2629"/>
                <a:gd name="T22" fmla="*/ 2666 w 2978"/>
                <a:gd name="T23" fmla="*/ 464 h 2629"/>
                <a:gd name="T24" fmla="*/ 2821 w 2978"/>
                <a:gd name="T25" fmla="*/ 829 h 2629"/>
                <a:gd name="T26" fmla="*/ 2972 w 2978"/>
                <a:gd name="T27" fmla="*/ 1222 h 2629"/>
                <a:gd name="T28" fmla="*/ 2738 w 2978"/>
                <a:gd name="T29" fmla="*/ 1802 h 2629"/>
                <a:gd name="T30" fmla="*/ 2313 w 2978"/>
                <a:gd name="T31" fmla="*/ 2162 h 2629"/>
                <a:gd name="T32" fmla="*/ 1793 w 2978"/>
                <a:gd name="T33" fmla="*/ 2371 h 2629"/>
                <a:gd name="T34" fmla="*/ 1299 w 2978"/>
                <a:gd name="T35" fmla="*/ 2507 h 2629"/>
                <a:gd name="T36" fmla="*/ 820 w 2978"/>
                <a:gd name="T37" fmla="*/ 2627 h 2629"/>
                <a:gd name="T38" fmla="*/ 1646 w 2978"/>
                <a:gd name="T39" fmla="*/ 280 h 2629"/>
                <a:gd name="T40" fmla="*/ 1330 w 2978"/>
                <a:gd name="T41" fmla="*/ 481 h 2629"/>
                <a:gd name="T42" fmla="*/ 846 w 2978"/>
                <a:gd name="T43" fmla="*/ 570 h 2629"/>
                <a:gd name="T44" fmla="*/ 700 w 2978"/>
                <a:gd name="T45" fmla="*/ 558 h 2629"/>
                <a:gd name="T46" fmla="*/ 395 w 2978"/>
                <a:gd name="T47" fmla="*/ 721 h 2629"/>
                <a:gd name="T48" fmla="*/ 276 w 2978"/>
                <a:gd name="T49" fmla="*/ 1025 h 2629"/>
                <a:gd name="T50" fmla="*/ 135 w 2978"/>
                <a:gd name="T51" fmla="*/ 1369 h 2629"/>
                <a:gd name="T52" fmla="*/ 33 w 2978"/>
                <a:gd name="T53" fmla="*/ 1832 h 2629"/>
                <a:gd name="T54" fmla="*/ 323 w 2978"/>
                <a:gd name="T55" fmla="*/ 2354 h 2629"/>
                <a:gd name="T56" fmla="*/ 713 w 2978"/>
                <a:gd name="T57" fmla="*/ 2616 h 2629"/>
                <a:gd name="T58" fmla="*/ 1299 w 2978"/>
                <a:gd name="T59" fmla="*/ 2507 h 2629"/>
                <a:gd name="T60" fmla="*/ 1793 w 2978"/>
                <a:gd name="T61" fmla="*/ 2370 h 2629"/>
                <a:gd name="T62" fmla="*/ 2313 w 2978"/>
                <a:gd name="T63" fmla="*/ 2161 h 2629"/>
                <a:gd name="T64" fmla="*/ 2737 w 2978"/>
                <a:gd name="T65" fmla="*/ 1802 h 2629"/>
                <a:gd name="T66" fmla="*/ 2972 w 2978"/>
                <a:gd name="T67" fmla="*/ 1222 h 2629"/>
                <a:gd name="T68" fmla="*/ 2820 w 2978"/>
                <a:gd name="T69" fmla="*/ 829 h 2629"/>
                <a:gd name="T70" fmla="*/ 2665 w 2978"/>
                <a:gd name="T71" fmla="*/ 464 h 2629"/>
                <a:gd name="T72" fmla="*/ 2473 w 2978"/>
                <a:gd name="T73" fmla="*/ 103 h 2629"/>
                <a:gd name="T74" fmla="*/ 2241 w 2978"/>
                <a:gd name="T75" fmla="*/ 22 h 2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78" h="2629">
                  <a:moveTo>
                    <a:pt x="713" y="2617"/>
                  </a:moveTo>
                  <a:cubicBezTo>
                    <a:pt x="647" y="2604"/>
                    <a:pt x="584" y="2579"/>
                    <a:pt x="523" y="2541"/>
                  </a:cubicBezTo>
                  <a:cubicBezTo>
                    <a:pt x="523" y="2541"/>
                    <a:pt x="523" y="2541"/>
                    <a:pt x="523" y="2541"/>
                  </a:cubicBezTo>
                  <a:cubicBezTo>
                    <a:pt x="523" y="2541"/>
                    <a:pt x="523" y="2541"/>
                    <a:pt x="523" y="2541"/>
                  </a:cubicBezTo>
                  <a:cubicBezTo>
                    <a:pt x="451" y="2496"/>
                    <a:pt x="385" y="2435"/>
                    <a:pt x="322" y="2355"/>
                  </a:cubicBezTo>
                  <a:cubicBezTo>
                    <a:pt x="265" y="2282"/>
                    <a:pt x="215" y="2200"/>
                    <a:pt x="171" y="2128"/>
                  </a:cubicBezTo>
                  <a:cubicBezTo>
                    <a:pt x="115" y="2036"/>
                    <a:pt x="60" y="1937"/>
                    <a:pt x="32" y="1832"/>
                  </a:cubicBezTo>
                  <a:cubicBezTo>
                    <a:pt x="0" y="1712"/>
                    <a:pt x="9" y="1602"/>
                    <a:pt x="60" y="1496"/>
                  </a:cubicBezTo>
                  <a:cubicBezTo>
                    <a:pt x="80" y="1453"/>
                    <a:pt x="108" y="1410"/>
                    <a:pt x="134" y="1369"/>
                  </a:cubicBezTo>
                  <a:cubicBezTo>
                    <a:pt x="159" y="1331"/>
                    <a:pt x="185" y="1291"/>
                    <a:pt x="205" y="1251"/>
                  </a:cubicBezTo>
                  <a:cubicBezTo>
                    <a:pt x="242" y="1176"/>
                    <a:pt x="259" y="1099"/>
                    <a:pt x="275" y="1025"/>
                  </a:cubicBezTo>
                  <a:cubicBezTo>
                    <a:pt x="284" y="983"/>
                    <a:pt x="294" y="940"/>
                    <a:pt x="307" y="897"/>
                  </a:cubicBezTo>
                  <a:cubicBezTo>
                    <a:pt x="327" y="833"/>
                    <a:pt x="357" y="771"/>
                    <a:pt x="394" y="721"/>
                  </a:cubicBezTo>
                  <a:cubicBezTo>
                    <a:pt x="439" y="660"/>
                    <a:pt x="492" y="616"/>
                    <a:pt x="552" y="589"/>
                  </a:cubicBezTo>
                  <a:cubicBezTo>
                    <a:pt x="597" y="569"/>
                    <a:pt x="645" y="559"/>
                    <a:pt x="700" y="558"/>
                  </a:cubicBezTo>
                  <a:cubicBezTo>
                    <a:pt x="749" y="557"/>
                    <a:pt x="798" y="563"/>
                    <a:pt x="846" y="569"/>
                  </a:cubicBezTo>
                  <a:cubicBezTo>
                    <a:pt x="898" y="576"/>
                    <a:pt x="951" y="583"/>
                    <a:pt x="1006" y="581"/>
                  </a:cubicBezTo>
                  <a:cubicBezTo>
                    <a:pt x="1103" y="577"/>
                    <a:pt x="1209" y="544"/>
                    <a:pt x="1330" y="480"/>
                  </a:cubicBezTo>
                  <a:cubicBezTo>
                    <a:pt x="1437" y="424"/>
                    <a:pt x="1540" y="353"/>
                    <a:pt x="1640" y="284"/>
                  </a:cubicBezTo>
                  <a:cubicBezTo>
                    <a:pt x="1646" y="280"/>
                    <a:pt x="1646" y="280"/>
                    <a:pt x="1646" y="280"/>
                  </a:cubicBezTo>
                  <a:cubicBezTo>
                    <a:pt x="1848" y="140"/>
                    <a:pt x="2083" y="0"/>
                    <a:pt x="2291" y="24"/>
                  </a:cubicBezTo>
                  <a:cubicBezTo>
                    <a:pt x="2359" y="33"/>
                    <a:pt x="2420" y="59"/>
                    <a:pt x="2474" y="103"/>
                  </a:cubicBezTo>
                  <a:cubicBezTo>
                    <a:pt x="2520" y="141"/>
                    <a:pt x="2559" y="191"/>
                    <a:pt x="2590" y="253"/>
                  </a:cubicBezTo>
                  <a:cubicBezTo>
                    <a:pt x="2623" y="319"/>
                    <a:pt x="2645" y="392"/>
                    <a:pt x="2666" y="464"/>
                  </a:cubicBezTo>
                  <a:cubicBezTo>
                    <a:pt x="2681" y="513"/>
                    <a:pt x="2696" y="564"/>
                    <a:pt x="2715" y="613"/>
                  </a:cubicBezTo>
                  <a:cubicBezTo>
                    <a:pt x="2744" y="687"/>
                    <a:pt x="2783" y="759"/>
                    <a:pt x="2821" y="829"/>
                  </a:cubicBezTo>
                  <a:cubicBezTo>
                    <a:pt x="2865" y="911"/>
                    <a:pt x="2911" y="996"/>
                    <a:pt x="2941" y="1085"/>
                  </a:cubicBezTo>
                  <a:cubicBezTo>
                    <a:pt x="2957" y="1132"/>
                    <a:pt x="2967" y="1177"/>
                    <a:pt x="2972" y="1222"/>
                  </a:cubicBezTo>
                  <a:cubicBezTo>
                    <a:pt x="2978" y="1272"/>
                    <a:pt x="2977" y="1320"/>
                    <a:pt x="2969" y="1370"/>
                  </a:cubicBezTo>
                  <a:cubicBezTo>
                    <a:pt x="2946" y="1510"/>
                    <a:pt x="2869" y="1655"/>
                    <a:pt x="2738" y="1802"/>
                  </a:cubicBezTo>
                  <a:cubicBezTo>
                    <a:pt x="2681" y="1866"/>
                    <a:pt x="2614" y="1931"/>
                    <a:pt x="2538" y="1994"/>
                  </a:cubicBezTo>
                  <a:cubicBezTo>
                    <a:pt x="2470" y="2051"/>
                    <a:pt x="2394" y="2108"/>
                    <a:pt x="2313" y="2162"/>
                  </a:cubicBezTo>
                  <a:cubicBezTo>
                    <a:pt x="2212" y="2229"/>
                    <a:pt x="2092" y="2303"/>
                    <a:pt x="1965" y="2339"/>
                  </a:cubicBezTo>
                  <a:cubicBezTo>
                    <a:pt x="1908" y="2355"/>
                    <a:pt x="1849" y="2363"/>
                    <a:pt x="1793" y="2371"/>
                  </a:cubicBezTo>
                  <a:cubicBezTo>
                    <a:pt x="1766" y="2375"/>
                    <a:pt x="1738" y="2379"/>
                    <a:pt x="1710" y="2384"/>
                  </a:cubicBezTo>
                  <a:cubicBezTo>
                    <a:pt x="1566" y="2409"/>
                    <a:pt x="1430" y="2459"/>
                    <a:pt x="1299" y="2507"/>
                  </a:cubicBezTo>
                  <a:cubicBezTo>
                    <a:pt x="1162" y="2558"/>
                    <a:pt x="1033" y="2606"/>
                    <a:pt x="904" y="2622"/>
                  </a:cubicBezTo>
                  <a:cubicBezTo>
                    <a:pt x="875" y="2625"/>
                    <a:pt x="847" y="2627"/>
                    <a:pt x="820" y="2627"/>
                  </a:cubicBezTo>
                  <a:cubicBezTo>
                    <a:pt x="783" y="2627"/>
                    <a:pt x="748" y="2624"/>
                    <a:pt x="713" y="2617"/>
                  </a:cubicBezTo>
                  <a:moveTo>
                    <a:pt x="1646" y="280"/>
                  </a:moveTo>
                  <a:cubicBezTo>
                    <a:pt x="1641" y="284"/>
                    <a:pt x="1641" y="284"/>
                    <a:pt x="1641" y="284"/>
                  </a:cubicBezTo>
                  <a:cubicBezTo>
                    <a:pt x="1540" y="354"/>
                    <a:pt x="1437" y="425"/>
                    <a:pt x="1330" y="481"/>
                  </a:cubicBezTo>
                  <a:cubicBezTo>
                    <a:pt x="1209" y="545"/>
                    <a:pt x="1103" y="578"/>
                    <a:pt x="1006" y="581"/>
                  </a:cubicBezTo>
                  <a:cubicBezTo>
                    <a:pt x="951" y="584"/>
                    <a:pt x="898" y="577"/>
                    <a:pt x="846" y="570"/>
                  </a:cubicBezTo>
                  <a:cubicBezTo>
                    <a:pt x="801" y="564"/>
                    <a:pt x="755" y="558"/>
                    <a:pt x="710" y="558"/>
                  </a:cubicBezTo>
                  <a:cubicBezTo>
                    <a:pt x="706" y="558"/>
                    <a:pt x="703" y="558"/>
                    <a:pt x="700" y="558"/>
                  </a:cubicBezTo>
                  <a:cubicBezTo>
                    <a:pt x="645" y="559"/>
                    <a:pt x="597" y="570"/>
                    <a:pt x="552" y="590"/>
                  </a:cubicBezTo>
                  <a:cubicBezTo>
                    <a:pt x="492" y="617"/>
                    <a:pt x="439" y="661"/>
                    <a:pt x="395" y="721"/>
                  </a:cubicBezTo>
                  <a:cubicBezTo>
                    <a:pt x="357" y="772"/>
                    <a:pt x="327" y="833"/>
                    <a:pt x="308" y="897"/>
                  </a:cubicBezTo>
                  <a:cubicBezTo>
                    <a:pt x="295" y="940"/>
                    <a:pt x="285" y="983"/>
                    <a:pt x="276" y="1025"/>
                  </a:cubicBezTo>
                  <a:cubicBezTo>
                    <a:pt x="260" y="1100"/>
                    <a:pt x="243" y="1176"/>
                    <a:pt x="206" y="1251"/>
                  </a:cubicBezTo>
                  <a:cubicBezTo>
                    <a:pt x="186" y="1291"/>
                    <a:pt x="160" y="1331"/>
                    <a:pt x="135" y="1369"/>
                  </a:cubicBezTo>
                  <a:cubicBezTo>
                    <a:pt x="108" y="1410"/>
                    <a:pt x="81" y="1453"/>
                    <a:pt x="60" y="1496"/>
                  </a:cubicBezTo>
                  <a:cubicBezTo>
                    <a:pt x="10" y="1602"/>
                    <a:pt x="1" y="1712"/>
                    <a:pt x="33" y="1832"/>
                  </a:cubicBezTo>
                  <a:cubicBezTo>
                    <a:pt x="60" y="1937"/>
                    <a:pt x="116" y="2036"/>
                    <a:pt x="172" y="2127"/>
                  </a:cubicBezTo>
                  <a:cubicBezTo>
                    <a:pt x="216" y="2200"/>
                    <a:pt x="265" y="2281"/>
                    <a:pt x="323" y="2354"/>
                  </a:cubicBezTo>
                  <a:cubicBezTo>
                    <a:pt x="386" y="2435"/>
                    <a:pt x="452" y="2495"/>
                    <a:pt x="523" y="2540"/>
                  </a:cubicBezTo>
                  <a:cubicBezTo>
                    <a:pt x="585" y="2579"/>
                    <a:pt x="647" y="2604"/>
                    <a:pt x="713" y="2616"/>
                  </a:cubicBezTo>
                  <a:cubicBezTo>
                    <a:pt x="773" y="2628"/>
                    <a:pt x="836" y="2629"/>
                    <a:pt x="904" y="2621"/>
                  </a:cubicBezTo>
                  <a:cubicBezTo>
                    <a:pt x="1032" y="2605"/>
                    <a:pt x="1162" y="2557"/>
                    <a:pt x="1299" y="2507"/>
                  </a:cubicBezTo>
                  <a:cubicBezTo>
                    <a:pt x="1430" y="2458"/>
                    <a:pt x="1566" y="2408"/>
                    <a:pt x="1710" y="2383"/>
                  </a:cubicBezTo>
                  <a:cubicBezTo>
                    <a:pt x="1738" y="2378"/>
                    <a:pt x="1766" y="2374"/>
                    <a:pt x="1793" y="2370"/>
                  </a:cubicBezTo>
                  <a:cubicBezTo>
                    <a:pt x="1849" y="2363"/>
                    <a:pt x="1908" y="2354"/>
                    <a:pt x="1965" y="2338"/>
                  </a:cubicBezTo>
                  <a:cubicBezTo>
                    <a:pt x="2092" y="2302"/>
                    <a:pt x="2212" y="2229"/>
                    <a:pt x="2313" y="2161"/>
                  </a:cubicBezTo>
                  <a:cubicBezTo>
                    <a:pt x="2394" y="2107"/>
                    <a:pt x="2469" y="2051"/>
                    <a:pt x="2538" y="1993"/>
                  </a:cubicBezTo>
                  <a:cubicBezTo>
                    <a:pt x="2613" y="1930"/>
                    <a:pt x="2680" y="1866"/>
                    <a:pt x="2737" y="1802"/>
                  </a:cubicBezTo>
                  <a:cubicBezTo>
                    <a:pt x="2868" y="1655"/>
                    <a:pt x="2946" y="1509"/>
                    <a:pt x="2968" y="1370"/>
                  </a:cubicBezTo>
                  <a:cubicBezTo>
                    <a:pt x="2976" y="1320"/>
                    <a:pt x="2977" y="1272"/>
                    <a:pt x="2972" y="1222"/>
                  </a:cubicBezTo>
                  <a:cubicBezTo>
                    <a:pt x="2967" y="1177"/>
                    <a:pt x="2956" y="1132"/>
                    <a:pt x="2940" y="1085"/>
                  </a:cubicBezTo>
                  <a:cubicBezTo>
                    <a:pt x="2911" y="996"/>
                    <a:pt x="2865" y="911"/>
                    <a:pt x="2820" y="829"/>
                  </a:cubicBezTo>
                  <a:cubicBezTo>
                    <a:pt x="2783" y="759"/>
                    <a:pt x="2744" y="687"/>
                    <a:pt x="2715" y="613"/>
                  </a:cubicBezTo>
                  <a:cubicBezTo>
                    <a:pt x="2696" y="565"/>
                    <a:pt x="2680" y="513"/>
                    <a:pt x="2665" y="464"/>
                  </a:cubicBezTo>
                  <a:cubicBezTo>
                    <a:pt x="2644" y="393"/>
                    <a:pt x="2622" y="319"/>
                    <a:pt x="2589" y="253"/>
                  </a:cubicBezTo>
                  <a:cubicBezTo>
                    <a:pt x="2558" y="192"/>
                    <a:pt x="2519" y="142"/>
                    <a:pt x="2473" y="103"/>
                  </a:cubicBezTo>
                  <a:cubicBezTo>
                    <a:pt x="2420" y="60"/>
                    <a:pt x="2359" y="33"/>
                    <a:pt x="2291" y="25"/>
                  </a:cubicBezTo>
                  <a:cubicBezTo>
                    <a:pt x="2274" y="23"/>
                    <a:pt x="2258" y="22"/>
                    <a:pt x="2241" y="22"/>
                  </a:cubicBezTo>
                  <a:cubicBezTo>
                    <a:pt x="2047" y="22"/>
                    <a:pt x="1833" y="151"/>
                    <a:pt x="1646" y="280"/>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27" name="Freeform 27">
              <a:extLst>
                <a:ext uri="{FF2B5EF4-FFF2-40B4-BE49-F238E27FC236}">
                  <a16:creationId xmlns:a16="http://schemas.microsoft.com/office/drawing/2014/main" id="{008F9C56-F5DC-4F4C-A93C-3EFD5AB8811D}"/>
                </a:ext>
              </a:extLst>
            </p:cNvPr>
            <p:cNvSpPr>
              <a:spLocks noEditPoints="1"/>
            </p:cNvSpPr>
            <p:nvPr/>
          </p:nvSpPr>
          <p:spPr bwMode="auto">
            <a:xfrm>
              <a:off x="4649" y="1424"/>
              <a:ext cx="2267" cy="1984"/>
            </a:xfrm>
            <a:custGeom>
              <a:avLst/>
              <a:gdLst>
                <a:gd name="T0" fmla="*/ 543 w 3063"/>
                <a:gd name="T1" fmla="*/ 2586 h 2681"/>
                <a:gd name="T2" fmla="*/ 101 w 3063"/>
                <a:gd name="T3" fmla="*/ 2048 h 2681"/>
                <a:gd name="T4" fmla="*/ 56 w 3063"/>
                <a:gd name="T5" fmla="*/ 1493 h 2681"/>
                <a:gd name="T6" fmla="*/ 166 w 3063"/>
                <a:gd name="T7" fmla="*/ 1318 h 2681"/>
                <a:gd name="T8" fmla="*/ 289 w 3063"/>
                <a:gd name="T9" fmla="*/ 1001 h 2681"/>
                <a:gd name="T10" fmla="*/ 378 w 3063"/>
                <a:gd name="T11" fmla="*/ 730 h 2681"/>
                <a:gd name="T12" fmla="*/ 545 w 3063"/>
                <a:gd name="T13" fmla="*/ 564 h 2681"/>
                <a:gd name="T14" fmla="*/ 985 w 3063"/>
                <a:gd name="T15" fmla="*/ 531 h 2681"/>
                <a:gd name="T16" fmla="*/ 1103 w 3063"/>
                <a:gd name="T17" fmla="*/ 511 h 2681"/>
                <a:gd name="T18" fmla="*/ 1427 w 3063"/>
                <a:gd name="T19" fmla="*/ 369 h 2681"/>
                <a:gd name="T20" fmla="*/ 1659 w 3063"/>
                <a:gd name="T21" fmla="*/ 207 h 2681"/>
                <a:gd name="T22" fmla="*/ 2141 w 3063"/>
                <a:gd name="T23" fmla="*/ 11 h 2681"/>
                <a:gd name="T24" fmla="*/ 2285 w 3063"/>
                <a:gd name="T25" fmla="*/ 0 h 2681"/>
                <a:gd name="T26" fmla="*/ 2421 w 3063"/>
                <a:gd name="T27" fmla="*/ 21 h 2681"/>
                <a:gd name="T28" fmla="*/ 2648 w 3063"/>
                <a:gd name="T29" fmla="*/ 221 h 2681"/>
                <a:gd name="T30" fmla="*/ 2781 w 3063"/>
                <a:gd name="T31" fmla="*/ 596 h 2681"/>
                <a:gd name="T32" fmla="*/ 2896 w 3063"/>
                <a:gd name="T33" fmla="*/ 839 h 2681"/>
                <a:gd name="T34" fmla="*/ 3052 w 3063"/>
                <a:gd name="T35" fmla="*/ 1384 h 2681"/>
                <a:gd name="T36" fmla="*/ 2736 w 3063"/>
                <a:gd name="T37" fmla="*/ 1947 h 2681"/>
                <a:gd name="T38" fmla="*/ 2011 w 3063"/>
                <a:gd name="T39" fmla="*/ 2433 h 2681"/>
                <a:gd name="T40" fmla="*/ 1744 w 3063"/>
                <a:gd name="T41" fmla="*/ 2489 h 2681"/>
                <a:gd name="T42" fmla="*/ 1334 w 3063"/>
                <a:gd name="T43" fmla="*/ 2588 h 2681"/>
                <a:gd name="T44" fmla="*/ 1005 w 3063"/>
                <a:gd name="T45" fmla="*/ 2669 h 2681"/>
                <a:gd name="T46" fmla="*/ 760 w 3063"/>
                <a:gd name="T47" fmla="*/ 2668 h 2681"/>
                <a:gd name="T48" fmla="*/ 1947 w 3063"/>
                <a:gd name="T49" fmla="*/ 63 h 2681"/>
                <a:gd name="T50" fmla="*/ 1531 w 3063"/>
                <a:gd name="T51" fmla="*/ 297 h 2681"/>
                <a:gd name="T52" fmla="*/ 1174 w 3063"/>
                <a:gd name="T53" fmla="*/ 496 h 2681"/>
                <a:gd name="T54" fmla="*/ 1086 w 3063"/>
                <a:gd name="T55" fmla="*/ 515 h 2681"/>
                <a:gd name="T56" fmla="*/ 826 w 3063"/>
                <a:gd name="T57" fmla="*/ 530 h 2681"/>
                <a:gd name="T58" fmla="*/ 485 w 3063"/>
                <a:gd name="T59" fmla="*/ 604 h 2681"/>
                <a:gd name="T60" fmla="*/ 316 w 3063"/>
                <a:gd name="T61" fmla="*/ 881 h 2681"/>
                <a:gd name="T62" fmla="*/ 219 w 3063"/>
                <a:gd name="T63" fmla="*/ 1239 h 2681"/>
                <a:gd name="T64" fmla="*/ 142 w 3063"/>
                <a:gd name="T65" fmla="*/ 1352 h 2681"/>
                <a:gd name="T66" fmla="*/ 13 w 3063"/>
                <a:gd name="T67" fmla="*/ 1779 h 2681"/>
                <a:gd name="T68" fmla="*/ 165 w 3063"/>
                <a:gd name="T69" fmla="*/ 2160 h 2681"/>
                <a:gd name="T70" fmla="*/ 760 w 3063"/>
                <a:gd name="T71" fmla="*/ 2668 h 2681"/>
                <a:gd name="T72" fmla="*/ 1255 w 3063"/>
                <a:gd name="T73" fmla="*/ 2610 h 2681"/>
                <a:gd name="T74" fmla="*/ 1738 w 3063"/>
                <a:gd name="T75" fmla="*/ 2489 h 2681"/>
                <a:gd name="T76" fmla="*/ 1956 w 3063"/>
                <a:gd name="T77" fmla="*/ 2449 h 2681"/>
                <a:gd name="T78" fmla="*/ 2378 w 3063"/>
                <a:gd name="T79" fmla="*/ 2229 h 2681"/>
                <a:gd name="T80" fmla="*/ 2949 w 3063"/>
                <a:gd name="T81" fmla="*/ 1677 h 2681"/>
                <a:gd name="T82" fmla="*/ 3002 w 3063"/>
                <a:gd name="T83" fmla="*/ 1065 h 2681"/>
                <a:gd name="T84" fmla="*/ 2818 w 3063"/>
                <a:gd name="T85" fmla="*/ 686 h 2681"/>
                <a:gd name="T86" fmla="*/ 2736 w 3063"/>
                <a:gd name="T87" fmla="*/ 458 h 2681"/>
                <a:gd name="T88" fmla="*/ 2553 w 3063"/>
                <a:gd name="T89" fmla="*/ 101 h 2681"/>
                <a:gd name="T90" fmla="*/ 2324 w 3063"/>
                <a:gd name="T91" fmla="*/ 3 h 2681"/>
                <a:gd name="T92" fmla="*/ 2277 w 3063"/>
                <a:gd name="T93" fmla="*/ 1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63" h="2681">
                  <a:moveTo>
                    <a:pt x="760" y="2668"/>
                  </a:moveTo>
                  <a:cubicBezTo>
                    <a:pt x="683" y="2655"/>
                    <a:pt x="612" y="2628"/>
                    <a:pt x="543" y="2586"/>
                  </a:cubicBezTo>
                  <a:cubicBezTo>
                    <a:pt x="369" y="2481"/>
                    <a:pt x="256" y="2311"/>
                    <a:pt x="165" y="2161"/>
                  </a:cubicBezTo>
                  <a:cubicBezTo>
                    <a:pt x="139" y="2119"/>
                    <a:pt x="119" y="2083"/>
                    <a:pt x="101" y="2048"/>
                  </a:cubicBezTo>
                  <a:cubicBezTo>
                    <a:pt x="52" y="1952"/>
                    <a:pt x="23" y="1864"/>
                    <a:pt x="13" y="1779"/>
                  </a:cubicBezTo>
                  <a:cubicBezTo>
                    <a:pt x="0" y="1677"/>
                    <a:pt x="14" y="1583"/>
                    <a:pt x="56" y="1493"/>
                  </a:cubicBezTo>
                  <a:cubicBezTo>
                    <a:pt x="79" y="1443"/>
                    <a:pt x="112" y="1394"/>
                    <a:pt x="141" y="1352"/>
                  </a:cubicBezTo>
                  <a:cubicBezTo>
                    <a:pt x="149" y="1340"/>
                    <a:pt x="157" y="1329"/>
                    <a:pt x="166" y="1318"/>
                  </a:cubicBezTo>
                  <a:cubicBezTo>
                    <a:pt x="184" y="1292"/>
                    <a:pt x="204" y="1266"/>
                    <a:pt x="218" y="1238"/>
                  </a:cubicBezTo>
                  <a:cubicBezTo>
                    <a:pt x="257" y="1162"/>
                    <a:pt x="273" y="1080"/>
                    <a:pt x="289" y="1001"/>
                  </a:cubicBezTo>
                  <a:cubicBezTo>
                    <a:pt x="297" y="962"/>
                    <a:pt x="305" y="921"/>
                    <a:pt x="315" y="881"/>
                  </a:cubicBezTo>
                  <a:cubicBezTo>
                    <a:pt x="330" y="828"/>
                    <a:pt x="351" y="776"/>
                    <a:pt x="378" y="730"/>
                  </a:cubicBezTo>
                  <a:cubicBezTo>
                    <a:pt x="408" y="678"/>
                    <a:pt x="444" y="636"/>
                    <a:pt x="485" y="603"/>
                  </a:cubicBezTo>
                  <a:cubicBezTo>
                    <a:pt x="505" y="587"/>
                    <a:pt x="525" y="575"/>
                    <a:pt x="545" y="564"/>
                  </a:cubicBezTo>
                  <a:cubicBezTo>
                    <a:pt x="640" y="516"/>
                    <a:pt x="730" y="522"/>
                    <a:pt x="826" y="529"/>
                  </a:cubicBezTo>
                  <a:cubicBezTo>
                    <a:pt x="878" y="533"/>
                    <a:pt x="931" y="536"/>
                    <a:pt x="985" y="531"/>
                  </a:cubicBezTo>
                  <a:cubicBezTo>
                    <a:pt x="1018" y="528"/>
                    <a:pt x="1053" y="521"/>
                    <a:pt x="1086" y="514"/>
                  </a:cubicBezTo>
                  <a:cubicBezTo>
                    <a:pt x="1092" y="513"/>
                    <a:pt x="1097" y="512"/>
                    <a:pt x="1103" y="511"/>
                  </a:cubicBezTo>
                  <a:cubicBezTo>
                    <a:pt x="1125" y="506"/>
                    <a:pt x="1150" y="501"/>
                    <a:pt x="1174" y="495"/>
                  </a:cubicBezTo>
                  <a:cubicBezTo>
                    <a:pt x="1250" y="474"/>
                    <a:pt x="1331" y="434"/>
                    <a:pt x="1427" y="369"/>
                  </a:cubicBezTo>
                  <a:cubicBezTo>
                    <a:pt x="1462" y="346"/>
                    <a:pt x="1497" y="321"/>
                    <a:pt x="1530" y="297"/>
                  </a:cubicBezTo>
                  <a:cubicBezTo>
                    <a:pt x="1572" y="267"/>
                    <a:pt x="1615" y="235"/>
                    <a:pt x="1659" y="207"/>
                  </a:cubicBezTo>
                  <a:cubicBezTo>
                    <a:pt x="1748" y="150"/>
                    <a:pt x="1850" y="98"/>
                    <a:pt x="1946" y="62"/>
                  </a:cubicBezTo>
                  <a:cubicBezTo>
                    <a:pt x="2015" y="37"/>
                    <a:pt x="2076" y="21"/>
                    <a:pt x="2141" y="11"/>
                  </a:cubicBezTo>
                  <a:cubicBezTo>
                    <a:pt x="2192" y="4"/>
                    <a:pt x="2236" y="0"/>
                    <a:pt x="2277" y="0"/>
                  </a:cubicBezTo>
                  <a:cubicBezTo>
                    <a:pt x="2280" y="0"/>
                    <a:pt x="2282" y="0"/>
                    <a:pt x="2285" y="0"/>
                  </a:cubicBezTo>
                  <a:cubicBezTo>
                    <a:pt x="2299" y="0"/>
                    <a:pt x="2312" y="1"/>
                    <a:pt x="2325" y="2"/>
                  </a:cubicBezTo>
                  <a:cubicBezTo>
                    <a:pt x="2359" y="5"/>
                    <a:pt x="2391" y="11"/>
                    <a:pt x="2421" y="21"/>
                  </a:cubicBezTo>
                  <a:cubicBezTo>
                    <a:pt x="2469" y="38"/>
                    <a:pt x="2514" y="64"/>
                    <a:pt x="2554" y="100"/>
                  </a:cubicBezTo>
                  <a:cubicBezTo>
                    <a:pt x="2590" y="134"/>
                    <a:pt x="2622" y="174"/>
                    <a:pt x="2648" y="221"/>
                  </a:cubicBezTo>
                  <a:cubicBezTo>
                    <a:pt x="2688" y="295"/>
                    <a:pt x="2713" y="378"/>
                    <a:pt x="2737" y="458"/>
                  </a:cubicBezTo>
                  <a:cubicBezTo>
                    <a:pt x="2751" y="504"/>
                    <a:pt x="2765" y="551"/>
                    <a:pt x="2781" y="596"/>
                  </a:cubicBezTo>
                  <a:cubicBezTo>
                    <a:pt x="2792" y="624"/>
                    <a:pt x="2804" y="654"/>
                    <a:pt x="2819" y="686"/>
                  </a:cubicBezTo>
                  <a:cubicBezTo>
                    <a:pt x="2843" y="738"/>
                    <a:pt x="2870" y="789"/>
                    <a:pt x="2896" y="839"/>
                  </a:cubicBezTo>
                  <a:cubicBezTo>
                    <a:pt x="2934" y="912"/>
                    <a:pt x="2973" y="988"/>
                    <a:pt x="3003" y="1065"/>
                  </a:cubicBezTo>
                  <a:cubicBezTo>
                    <a:pt x="3047" y="1179"/>
                    <a:pt x="3063" y="1280"/>
                    <a:pt x="3052" y="1384"/>
                  </a:cubicBezTo>
                  <a:cubicBezTo>
                    <a:pt x="3042" y="1480"/>
                    <a:pt x="3008" y="1578"/>
                    <a:pt x="2950" y="1678"/>
                  </a:cubicBezTo>
                  <a:cubicBezTo>
                    <a:pt x="2897" y="1769"/>
                    <a:pt x="2825" y="1860"/>
                    <a:pt x="2736" y="1947"/>
                  </a:cubicBezTo>
                  <a:cubicBezTo>
                    <a:pt x="2643" y="2037"/>
                    <a:pt x="2530" y="2127"/>
                    <a:pt x="2379" y="2230"/>
                  </a:cubicBezTo>
                  <a:cubicBezTo>
                    <a:pt x="2264" y="2308"/>
                    <a:pt x="2141" y="2389"/>
                    <a:pt x="2011" y="2433"/>
                  </a:cubicBezTo>
                  <a:cubicBezTo>
                    <a:pt x="1993" y="2439"/>
                    <a:pt x="1975" y="2445"/>
                    <a:pt x="1956" y="2450"/>
                  </a:cubicBezTo>
                  <a:cubicBezTo>
                    <a:pt x="1886" y="2468"/>
                    <a:pt x="1817" y="2478"/>
                    <a:pt x="1744" y="2489"/>
                  </a:cubicBezTo>
                  <a:cubicBezTo>
                    <a:pt x="1738" y="2490"/>
                    <a:pt x="1738" y="2490"/>
                    <a:pt x="1738" y="2490"/>
                  </a:cubicBezTo>
                  <a:cubicBezTo>
                    <a:pt x="1595" y="2511"/>
                    <a:pt x="1462" y="2550"/>
                    <a:pt x="1334" y="2588"/>
                  </a:cubicBezTo>
                  <a:cubicBezTo>
                    <a:pt x="1308" y="2595"/>
                    <a:pt x="1281" y="2603"/>
                    <a:pt x="1255" y="2611"/>
                  </a:cubicBezTo>
                  <a:cubicBezTo>
                    <a:pt x="1175" y="2633"/>
                    <a:pt x="1090" y="2656"/>
                    <a:pt x="1005" y="2669"/>
                  </a:cubicBezTo>
                  <a:cubicBezTo>
                    <a:pt x="961" y="2675"/>
                    <a:pt x="919" y="2678"/>
                    <a:pt x="878" y="2678"/>
                  </a:cubicBezTo>
                  <a:cubicBezTo>
                    <a:pt x="837" y="2678"/>
                    <a:pt x="798" y="2675"/>
                    <a:pt x="760" y="2668"/>
                  </a:cubicBezTo>
                  <a:moveTo>
                    <a:pt x="2141" y="12"/>
                  </a:moveTo>
                  <a:cubicBezTo>
                    <a:pt x="2077" y="22"/>
                    <a:pt x="2015" y="38"/>
                    <a:pt x="1947" y="63"/>
                  </a:cubicBezTo>
                  <a:cubicBezTo>
                    <a:pt x="1850" y="99"/>
                    <a:pt x="1748" y="150"/>
                    <a:pt x="1659" y="208"/>
                  </a:cubicBezTo>
                  <a:cubicBezTo>
                    <a:pt x="1616" y="236"/>
                    <a:pt x="1573" y="267"/>
                    <a:pt x="1531" y="297"/>
                  </a:cubicBezTo>
                  <a:cubicBezTo>
                    <a:pt x="1497" y="322"/>
                    <a:pt x="1462" y="347"/>
                    <a:pt x="1428" y="370"/>
                  </a:cubicBezTo>
                  <a:cubicBezTo>
                    <a:pt x="1331" y="435"/>
                    <a:pt x="1250" y="475"/>
                    <a:pt x="1174" y="496"/>
                  </a:cubicBezTo>
                  <a:cubicBezTo>
                    <a:pt x="1150" y="502"/>
                    <a:pt x="1125" y="507"/>
                    <a:pt x="1103" y="512"/>
                  </a:cubicBezTo>
                  <a:cubicBezTo>
                    <a:pt x="1097" y="513"/>
                    <a:pt x="1092" y="514"/>
                    <a:pt x="1086" y="515"/>
                  </a:cubicBezTo>
                  <a:cubicBezTo>
                    <a:pt x="1053" y="522"/>
                    <a:pt x="1018" y="529"/>
                    <a:pt x="985" y="532"/>
                  </a:cubicBezTo>
                  <a:cubicBezTo>
                    <a:pt x="931" y="537"/>
                    <a:pt x="877" y="533"/>
                    <a:pt x="826" y="530"/>
                  </a:cubicBezTo>
                  <a:cubicBezTo>
                    <a:pt x="730" y="523"/>
                    <a:pt x="640" y="516"/>
                    <a:pt x="545" y="565"/>
                  </a:cubicBezTo>
                  <a:cubicBezTo>
                    <a:pt x="525" y="575"/>
                    <a:pt x="505" y="588"/>
                    <a:pt x="485" y="604"/>
                  </a:cubicBezTo>
                  <a:cubicBezTo>
                    <a:pt x="444" y="636"/>
                    <a:pt x="408" y="679"/>
                    <a:pt x="378" y="731"/>
                  </a:cubicBezTo>
                  <a:cubicBezTo>
                    <a:pt x="352" y="776"/>
                    <a:pt x="331" y="828"/>
                    <a:pt x="316" y="881"/>
                  </a:cubicBezTo>
                  <a:cubicBezTo>
                    <a:pt x="305" y="921"/>
                    <a:pt x="297" y="962"/>
                    <a:pt x="290" y="1001"/>
                  </a:cubicBezTo>
                  <a:cubicBezTo>
                    <a:pt x="274" y="1080"/>
                    <a:pt x="258" y="1162"/>
                    <a:pt x="219" y="1239"/>
                  </a:cubicBezTo>
                  <a:cubicBezTo>
                    <a:pt x="204" y="1266"/>
                    <a:pt x="185" y="1293"/>
                    <a:pt x="166" y="1318"/>
                  </a:cubicBezTo>
                  <a:cubicBezTo>
                    <a:pt x="158" y="1329"/>
                    <a:pt x="150" y="1341"/>
                    <a:pt x="142" y="1352"/>
                  </a:cubicBezTo>
                  <a:cubicBezTo>
                    <a:pt x="113" y="1394"/>
                    <a:pt x="80" y="1443"/>
                    <a:pt x="56" y="1494"/>
                  </a:cubicBezTo>
                  <a:cubicBezTo>
                    <a:pt x="15" y="1583"/>
                    <a:pt x="1" y="1677"/>
                    <a:pt x="13" y="1779"/>
                  </a:cubicBezTo>
                  <a:cubicBezTo>
                    <a:pt x="24" y="1864"/>
                    <a:pt x="53" y="1952"/>
                    <a:pt x="102" y="2048"/>
                  </a:cubicBezTo>
                  <a:cubicBezTo>
                    <a:pt x="119" y="2082"/>
                    <a:pt x="140" y="2119"/>
                    <a:pt x="165" y="2160"/>
                  </a:cubicBezTo>
                  <a:cubicBezTo>
                    <a:pt x="257" y="2311"/>
                    <a:pt x="369" y="2480"/>
                    <a:pt x="544" y="2586"/>
                  </a:cubicBezTo>
                  <a:cubicBezTo>
                    <a:pt x="612" y="2627"/>
                    <a:pt x="683" y="2654"/>
                    <a:pt x="760" y="2668"/>
                  </a:cubicBezTo>
                  <a:cubicBezTo>
                    <a:pt x="835" y="2681"/>
                    <a:pt x="915" y="2681"/>
                    <a:pt x="1005" y="2668"/>
                  </a:cubicBezTo>
                  <a:cubicBezTo>
                    <a:pt x="1090" y="2656"/>
                    <a:pt x="1175" y="2633"/>
                    <a:pt x="1255" y="2610"/>
                  </a:cubicBezTo>
                  <a:cubicBezTo>
                    <a:pt x="1281" y="2602"/>
                    <a:pt x="1307" y="2595"/>
                    <a:pt x="1333" y="2587"/>
                  </a:cubicBezTo>
                  <a:cubicBezTo>
                    <a:pt x="1462" y="2549"/>
                    <a:pt x="1595" y="2510"/>
                    <a:pt x="1738" y="2489"/>
                  </a:cubicBezTo>
                  <a:cubicBezTo>
                    <a:pt x="1744" y="2488"/>
                    <a:pt x="1744" y="2488"/>
                    <a:pt x="1744" y="2488"/>
                  </a:cubicBezTo>
                  <a:cubicBezTo>
                    <a:pt x="1817" y="2478"/>
                    <a:pt x="1886" y="2468"/>
                    <a:pt x="1956" y="2449"/>
                  </a:cubicBezTo>
                  <a:cubicBezTo>
                    <a:pt x="1975" y="2444"/>
                    <a:pt x="1993" y="2438"/>
                    <a:pt x="2010" y="2433"/>
                  </a:cubicBezTo>
                  <a:cubicBezTo>
                    <a:pt x="2141" y="2388"/>
                    <a:pt x="2264" y="2308"/>
                    <a:pt x="2378" y="2229"/>
                  </a:cubicBezTo>
                  <a:cubicBezTo>
                    <a:pt x="2529" y="2126"/>
                    <a:pt x="2643" y="2036"/>
                    <a:pt x="2735" y="1946"/>
                  </a:cubicBezTo>
                  <a:cubicBezTo>
                    <a:pt x="2824" y="1859"/>
                    <a:pt x="2896" y="1769"/>
                    <a:pt x="2949" y="1677"/>
                  </a:cubicBezTo>
                  <a:cubicBezTo>
                    <a:pt x="3007" y="1578"/>
                    <a:pt x="3041" y="1479"/>
                    <a:pt x="3051" y="1384"/>
                  </a:cubicBezTo>
                  <a:cubicBezTo>
                    <a:pt x="3062" y="1280"/>
                    <a:pt x="3047" y="1179"/>
                    <a:pt x="3002" y="1065"/>
                  </a:cubicBezTo>
                  <a:cubicBezTo>
                    <a:pt x="2973" y="988"/>
                    <a:pt x="2933" y="912"/>
                    <a:pt x="2895" y="839"/>
                  </a:cubicBezTo>
                  <a:cubicBezTo>
                    <a:pt x="2869" y="790"/>
                    <a:pt x="2842" y="738"/>
                    <a:pt x="2818" y="686"/>
                  </a:cubicBezTo>
                  <a:cubicBezTo>
                    <a:pt x="2804" y="654"/>
                    <a:pt x="2791" y="625"/>
                    <a:pt x="2781" y="596"/>
                  </a:cubicBezTo>
                  <a:cubicBezTo>
                    <a:pt x="2764" y="551"/>
                    <a:pt x="2750" y="504"/>
                    <a:pt x="2736" y="458"/>
                  </a:cubicBezTo>
                  <a:cubicBezTo>
                    <a:pt x="2712" y="378"/>
                    <a:pt x="2687" y="295"/>
                    <a:pt x="2647" y="222"/>
                  </a:cubicBezTo>
                  <a:cubicBezTo>
                    <a:pt x="2622" y="175"/>
                    <a:pt x="2590" y="134"/>
                    <a:pt x="2553" y="101"/>
                  </a:cubicBezTo>
                  <a:cubicBezTo>
                    <a:pt x="2514" y="65"/>
                    <a:pt x="2469" y="38"/>
                    <a:pt x="2420" y="22"/>
                  </a:cubicBezTo>
                  <a:cubicBezTo>
                    <a:pt x="2391" y="12"/>
                    <a:pt x="2359" y="6"/>
                    <a:pt x="2324" y="3"/>
                  </a:cubicBezTo>
                  <a:cubicBezTo>
                    <a:pt x="2312" y="2"/>
                    <a:pt x="2299" y="1"/>
                    <a:pt x="2285" y="1"/>
                  </a:cubicBezTo>
                  <a:cubicBezTo>
                    <a:pt x="2282" y="1"/>
                    <a:pt x="2280" y="1"/>
                    <a:pt x="2277" y="1"/>
                  </a:cubicBezTo>
                  <a:cubicBezTo>
                    <a:pt x="2236" y="1"/>
                    <a:pt x="2192" y="5"/>
                    <a:pt x="2141" y="12"/>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28" name="Freeform 28">
              <a:extLst>
                <a:ext uri="{FF2B5EF4-FFF2-40B4-BE49-F238E27FC236}">
                  <a16:creationId xmlns:a16="http://schemas.microsoft.com/office/drawing/2014/main" id="{3CC8FE86-7FD8-479C-A7E0-790A783DE95A}"/>
                </a:ext>
              </a:extLst>
            </p:cNvPr>
            <p:cNvSpPr>
              <a:spLocks noEditPoints="1"/>
            </p:cNvSpPr>
            <p:nvPr/>
          </p:nvSpPr>
          <p:spPr bwMode="auto">
            <a:xfrm>
              <a:off x="4606" y="1379"/>
              <a:ext cx="2333" cy="2051"/>
            </a:xfrm>
            <a:custGeom>
              <a:avLst/>
              <a:gdLst>
                <a:gd name="T0" fmla="*/ 570 w 3152"/>
                <a:gd name="T1" fmla="*/ 2659 h 2771"/>
                <a:gd name="T2" fmla="*/ 98 w 3152"/>
                <a:gd name="T3" fmla="*/ 2101 h 2771"/>
                <a:gd name="T4" fmla="*/ 57 w 3152"/>
                <a:gd name="T5" fmla="*/ 1514 h 2771"/>
                <a:gd name="T6" fmla="*/ 183 w 3152"/>
                <a:gd name="T7" fmla="*/ 1321 h 2771"/>
                <a:gd name="T8" fmla="*/ 307 w 3152"/>
                <a:gd name="T9" fmla="*/ 1001 h 2771"/>
                <a:gd name="T10" fmla="*/ 487 w 3152"/>
                <a:gd name="T11" fmla="*/ 603 h 2771"/>
                <a:gd name="T12" fmla="*/ 816 w 3152"/>
                <a:gd name="T13" fmla="*/ 510 h 2771"/>
                <a:gd name="T14" fmla="*/ 1031 w 3152"/>
                <a:gd name="T15" fmla="*/ 491 h 2771"/>
                <a:gd name="T16" fmla="*/ 1116 w 3152"/>
                <a:gd name="T17" fmla="*/ 476 h 2771"/>
                <a:gd name="T18" fmla="*/ 1437 w 3152"/>
                <a:gd name="T19" fmla="*/ 334 h 2771"/>
                <a:gd name="T20" fmla="*/ 1678 w 3152"/>
                <a:gd name="T21" fmla="*/ 157 h 2771"/>
                <a:gd name="T22" fmla="*/ 2174 w 3152"/>
                <a:gd name="T23" fmla="*/ 6 h 2771"/>
                <a:gd name="T24" fmla="*/ 2325 w 3152"/>
                <a:gd name="T25" fmla="*/ 0 h 2771"/>
                <a:gd name="T26" fmla="*/ 2367 w 3152"/>
                <a:gd name="T27" fmla="*/ 1 h 2771"/>
                <a:gd name="T28" fmla="*/ 2717 w 3152"/>
                <a:gd name="T29" fmla="*/ 213 h 2771"/>
                <a:gd name="T30" fmla="*/ 2858 w 3152"/>
                <a:gd name="T31" fmla="*/ 602 h 2771"/>
                <a:gd name="T32" fmla="*/ 2983 w 3152"/>
                <a:gd name="T33" fmla="*/ 876 h 2771"/>
                <a:gd name="T34" fmla="*/ 3146 w 3152"/>
                <a:gd name="T35" fmla="*/ 1423 h 2771"/>
                <a:gd name="T36" fmla="*/ 2454 w 3152"/>
                <a:gd name="T37" fmla="*/ 2325 h 2771"/>
                <a:gd name="T38" fmla="*/ 2065 w 3152"/>
                <a:gd name="T39" fmla="*/ 2555 h 2771"/>
                <a:gd name="T40" fmla="*/ 1775 w 3152"/>
                <a:gd name="T41" fmla="*/ 2623 h 2771"/>
                <a:gd name="T42" fmla="*/ 1288 w 3152"/>
                <a:gd name="T43" fmla="*/ 2716 h 2771"/>
                <a:gd name="T44" fmla="*/ 792 w 3152"/>
                <a:gd name="T45" fmla="*/ 2743 h 2771"/>
                <a:gd name="T46" fmla="*/ 2174 w 3152"/>
                <a:gd name="T47" fmla="*/ 13 h 2771"/>
                <a:gd name="T48" fmla="*/ 1681 w 3152"/>
                <a:gd name="T49" fmla="*/ 163 h 2771"/>
                <a:gd name="T50" fmla="*/ 1441 w 3152"/>
                <a:gd name="T51" fmla="*/ 339 h 2771"/>
                <a:gd name="T52" fmla="*/ 1117 w 3152"/>
                <a:gd name="T53" fmla="*/ 483 h 2771"/>
                <a:gd name="T54" fmla="*/ 1033 w 3152"/>
                <a:gd name="T55" fmla="*/ 498 h 2771"/>
                <a:gd name="T56" fmla="*/ 816 w 3152"/>
                <a:gd name="T57" fmla="*/ 517 h 2771"/>
                <a:gd name="T58" fmla="*/ 492 w 3152"/>
                <a:gd name="T59" fmla="*/ 608 h 2771"/>
                <a:gd name="T60" fmla="*/ 314 w 3152"/>
                <a:gd name="T61" fmla="*/ 1002 h 2771"/>
                <a:gd name="T62" fmla="*/ 189 w 3152"/>
                <a:gd name="T63" fmla="*/ 1326 h 2771"/>
                <a:gd name="T64" fmla="*/ 63 w 3152"/>
                <a:gd name="T65" fmla="*/ 1517 h 2771"/>
                <a:gd name="T66" fmla="*/ 104 w 3152"/>
                <a:gd name="T67" fmla="*/ 2098 h 2771"/>
                <a:gd name="T68" fmla="*/ 574 w 3152"/>
                <a:gd name="T69" fmla="*/ 2652 h 2771"/>
                <a:gd name="T70" fmla="*/ 1286 w 3152"/>
                <a:gd name="T71" fmla="*/ 2710 h 2771"/>
                <a:gd name="T72" fmla="*/ 1774 w 3152"/>
                <a:gd name="T73" fmla="*/ 2617 h 2771"/>
                <a:gd name="T74" fmla="*/ 2063 w 3152"/>
                <a:gd name="T75" fmla="*/ 2548 h 2771"/>
                <a:gd name="T76" fmla="*/ 2450 w 3152"/>
                <a:gd name="T77" fmla="*/ 2319 h 2771"/>
                <a:gd name="T78" fmla="*/ 3139 w 3152"/>
                <a:gd name="T79" fmla="*/ 1422 h 2771"/>
                <a:gd name="T80" fmla="*/ 2976 w 3152"/>
                <a:gd name="T81" fmla="*/ 879 h 2771"/>
                <a:gd name="T82" fmla="*/ 2852 w 3152"/>
                <a:gd name="T83" fmla="*/ 604 h 2771"/>
                <a:gd name="T84" fmla="*/ 2711 w 3152"/>
                <a:gd name="T85" fmla="*/ 216 h 2771"/>
                <a:gd name="T86" fmla="*/ 2366 w 3152"/>
                <a:gd name="T87" fmla="*/ 8 h 2771"/>
                <a:gd name="T88" fmla="*/ 2325 w 3152"/>
                <a:gd name="T89" fmla="*/ 7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52" h="2771">
                  <a:moveTo>
                    <a:pt x="792" y="2743"/>
                  </a:moveTo>
                  <a:cubicBezTo>
                    <a:pt x="712" y="2727"/>
                    <a:pt x="640" y="2699"/>
                    <a:pt x="570" y="2659"/>
                  </a:cubicBezTo>
                  <a:cubicBezTo>
                    <a:pt x="379" y="2547"/>
                    <a:pt x="252" y="2365"/>
                    <a:pt x="164" y="2220"/>
                  </a:cubicBezTo>
                  <a:cubicBezTo>
                    <a:pt x="138" y="2177"/>
                    <a:pt x="116" y="2138"/>
                    <a:pt x="98" y="2101"/>
                  </a:cubicBezTo>
                  <a:cubicBezTo>
                    <a:pt x="51" y="2004"/>
                    <a:pt x="22" y="1908"/>
                    <a:pt x="12" y="1816"/>
                  </a:cubicBezTo>
                  <a:cubicBezTo>
                    <a:pt x="0" y="1705"/>
                    <a:pt x="14" y="1607"/>
                    <a:pt x="57" y="1514"/>
                  </a:cubicBezTo>
                  <a:cubicBezTo>
                    <a:pt x="83" y="1458"/>
                    <a:pt x="120" y="1404"/>
                    <a:pt x="149" y="1364"/>
                  </a:cubicBezTo>
                  <a:cubicBezTo>
                    <a:pt x="160" y="1349"/>
                    <a:pt x="172" y="1335"/>
                    <a:pt x="183" y="1321"/>
                  </a:cubicBezTo>
                  <a:cubicBezTo>
                    <a:pt x="203" y="1297"/>
                    <a:pt x="222" y="1275"/>
                    <a:pt x="236" y="1249"/>
                  </a:cubicBezTo>
                  <a:cubicBezTo>
                    <a:pt x="278" y="1171"/>
                    <a:pt x="292" y="1089"/>
                    <a:pt x="307" y="1001"/>
                  </a:cubicBezTo>
                  <a:cubicBezTo>
                    <a:pt x="314" y="964"/>
                    <a:pt x="320" y="926"/>
                    <a:pt x="329" y="888"/>
                  </a:cubicBezTo>
                  <a:cubicBezTo>
                    <a:pt x="345" y="819"/>
                    <a:pt x="388" y="689"/>
                    <a:pt x="487" y="603"/>
                  </a:cubicBezTo>
                  <a:cubicBezTo>
                    <a:pt x="508" y="585"/>
                    <a:pt x="526" y="572"/>
                    <a:pt x="544" y="561"/>
                  </a:cubicBezTo>
                  <a:cubicBezTo>
                    <a:pt x="635" y="508"/>
                    <a:pt x="723" y="509"/>
                    <a:pt x="816" y="510"/>
                  </a:cubicBezTo>
                  <a:cubicBezTo>
                    <a:pt x="866" y="511"/>
                    <a:pt x="918" y="511"/>
                    <a:pt x="972" y="503"/>
                  </a:cubicBezTo>
                  <a:cubicBezTo>
                    <a:pt x="991" y="500"/>
                    <a:pt x="1010" y="496"/>
                    <a:pt x="1031" y="491"/>
                  </a:cubicBezTo>
                  <a:cubicBezTo>
                    <a:pt x="1052" y="487"/>
                    <a:pt x="1074" y="482"/>
                    <a:pt x="1095" y="479"/>
                  </a:cubicBezTo>
                  <a:cubicBezTo>
                    <a:pt x="1102" y="478"/>
                    <a:pt x="1109" y="477"/>
                    <a:pt x="1116" y="476"/>
                  </a:cubicBezTo>
                  <a:cubicBezTo>
                    <a:pt x="1134" y="473"/>
                    <a:pt x="1153" y="470"/>
                    <a:pt x="1171" y="466"/>
                  </a:cubicBezTo>
                  <a:cubicBezTo>
                    <a:pt x="1251" y="450"/>
                    <a:pt x="1336" y="407"/>
                    <a:pt x="1437" y="334"/>
                  </a:cubicBezTo>
                  <a:cubicBezTo>
                    <a:pt x="1462" y="315"/>
                    <a:pt x="1488" y="295"/>
                    <a:pt x="1513" y="275"/>
                  </a:cubicBezTo>
                  <a:cubicBezTo>
                    <a:pt x="1566" y="234"/>
                    <a:pt x="1621" y="192"/>
                    <a:pt x="1678" y="157"/>
                  </a:cubicBezTo>
                  <a:cubicBezTo>
                    <a:pt x="1766" y="103"/>
                    <a:pt x="1874" y="59"/>
                    <a:pt x="1980" y="34"/>
                  </a:cubicBezTo>
                  <a:cubicBezTo>
                    <a:pt x="2043" y="19"/>
                    <a:pt x="2100" y="11"/>
                    <a:pt x="2174" y="6"/>
                  </a:cubicBezTo>
                  <a:cubicBezTo>
                    <a:pt x="2188" y="5"/>
                    <a:pt x="2188" y="5"/>
                    <a:pt x="2188" y="5"/>
                  </a:cubicBezTo>
                  <a:cubicBezTo>
                    <a:pt x="2233" y="3"/>
                    <a:pt x="2280" y="0"/>
                    <a:pt x="2325" y="0"/>
                  </a:cubicBezTo>
                  <a:cubicBezTo>
                    <a:pt x="2325" y="0"/>
                    <a:pt x="2325" y="0"/>
                    <a:pt x="2325" y="0"/>
                  </a:cubicBezTo>
                  <a:cubicBezTo>
                    <a:pt x="2340" y="0"/>
                    <a:pt x="2354" y="0"/>
                    <a:pt x="2367" y="1"/>
                  </a:cubicBezTo>
                  <a:cubicBezTo>
                    <a:pt x="2405" y="3"/>
                    <a:pt x="2438" y="8"/>
                    <a:pt x="2469" y="16"/>
                  </a:cubicBezTo>
                  <a:cubicBezTo>
                    <a:pt x="2570" y="44"/>
                    <a:pt x="2658" y="114"/>
                    <a:pt x="2717" y="213"/>
                  </a:cubicBezTo>
                  <a:cubicBezTo>
                    <a:pt x="2765" y="293"/>
                    <a:pt x="2792" y="385"/>
                    <a:pt x="2818" y="475"/>
                  </a:cubicBezTo>
                  <a:cubicBezTo>
                    <a:pt x="2831" y="517"/>
                    <a:pt x="2844" y="560"/>
                    <a:pt x="2858" y="602"/>
                  </a:cubicBezTo>
                  <a:cubicBezTo>
                    <a:pt x="2869" y="632"/>
                    <a:pt x="2882" y="664"/>
                    <a:pt x="2896" y="696"/>
                  </a:cubicBezTo>
                  <a:cubicBezTo>
                    <a:pt x="2922" y="757"/>
                    <a:pt x="2953" y="817"/>
                    <a:pt x="2983" y="876"/>
                  </a:cubicBezTo>
                  <a:cubicBezTo>
                    <a:pt x="3018" y="946"/>
                    <a:pt x="3055" y="1019"/>
                    <a:pt x="3085" y="1092"/>
                  </a:cubicBezTo>
                  <a:cubicBezTo>
                    <a:pt x="3133" y="1211"/>
                    <a:pt x="3152" y="1316"/>
                    <a:pt x="3146" y="1423"/>
                  </a:cubicBezTo>
                  <a:cubicBezTo>
                    <a:pt x="3135" y="1623"/>
                    <a:pt x="3023" y="1837"/>
                    <a:pt x="2832" y="2025"/>
                  </a:cubicBezTo>
                  <a:cubicBezTo>
                    <a:pt x="2714" y="2142"/>
                    <a:pt x="2575" y="2241"/>
                    <a:pt x="2454" y="2325"/>
                  </a:cubicBezTo>
                  <a:cubicBezTo>
                    <a:pt x="2453" y="2326"/>
                    <a:pt x="2453" y="2326"/>
                    <a:pt x="2453" y="2326"/>
                  </a:cubicBezTo>
                  <a:cubicBezTo>
                    <a:pt x="2329" y="2412"/>
                    <a:pt x="2201" y="2501"/>
                    <a:pt x="2065" y="2555"/>
                  </a:cubicBezTo>
                  <a:cubicBezTo>
                    <a:pt x="2047" y="2562"/>
                    <a:pt x="2028" y="2569"/>
                    <a:pt x="2007" y="2575"/>
                  </a:cubicBezTo>
                  <a:cubicBezTo>
                    <a:pt x="1939" y="2597"/>
                    <a:pt x="1863" y="2613"/>
                    <a:pt x="1775" y="2623"/>
                  </a:cubicBezTo>
                  <a:cubicBezTo>
                    <a:pt x="1637" y="2640"/>
                    <a:pt x="1510" y="2668"/>
                    <a:pt x="1387" y="2695"/>
                  </a:cubicBezTo>
                  <a:cubicBezTo>
                    <a:pt x="1353" y="2702"/>
                    <a:pt x="1320" y="2710"/>
                    <a:pt x="1288" y="2716"/>
                  </a:cubicBezTo>
                  <a:cubicBezTo>
                    <a:pt x="1182" y="2739"/>
                    <a:pt x="1071" y="2759"/>
                    <a:pt x="957" y="2759"/>
                  </a:cubicBezTo>
                  <a:cubicBezTo>
                    <a:pt x="903" y="2759"/>
                    <a:pt x="848" y="2755"/>
                    <a:pt x="792" y="2743"/>
                  </a:cubicBezTo>
                  <a:moveTo>
                    <a:pt x="2189" y="12"/>
                  </a:moveTo>
                  <a:cubicBezTo>
                    <a:pt x="2174" y="13"/>
                    <a:pt x="2174" y="13"/>
                    <a:pt x="2174" y="13"/>
                  </a:cubicBezTo>
                  <a:cubicBezTo>
                    <a:pt x="2101" y="18"/>
                    <a:pt x="2044" y="26"/>
                    <a:pt x="1982" y="41"/>
                  </a:cubicBezTo>
                  <a:cubicBezTo>
                    <a:pt x="1876" y="66"/>
                    <a:pt x="1769" y="109"/>
                    <a:pt x="1681" y="163"/>
                  </a:cubicBezTo>
                  <a:cubicBezTo>
                    <a:pt x="1625" y="198"/>
                    <a:pt x="1570" y="240"/>
                    <a:pt x="1517" y="281"/>
                  </a:cubicBezTo>
                  <a:cubicBezTo>
                    <a:pt x="1492" y="300"/>
                    <a:pt x="1466" y="320"/>
                    <a:pt x="1441" y="339"/>
                  </a:cubicBezTo>
                  <a:cubicBezTo>
                    <a:pt x="1339" y="414"/>
                    <a:pt x="1254" y="456"/>
                    <a:pt x="1172" y="473"/>
                  </a:cubicBezTo>
                  <a:cubicBezTo>
                    <a:pt x="1154" y="477"/>
                    <a:pt x="1135" y="480"/>
                    <a:pt x="1117" y="483"/>
                  </a:cubicBezTo>
                  <a:cubicBezTo>
                    <a:pt x="1110" y="484"/>
                    <a:pt x="1103" y="485"/>
                    <a:pt x="1097" y="486"/>
                  </a:cubicBezTo>
                  <a:cubicBezTo>
                    <a:pt x="1075" y="489"/>
                    <a:pt x="1053" y="494"/>
                    <a:pt x="1033" y="498"/>
                  </a:cubicBezTo>
                  <a:cubicBezTo>
                    <a:pt x="1012" y="503"/>
                    <a:pt x="992" y="507"/>
                    <a:pt x="973" y="510"/>
                  </a:cubicBezTo>
                  <a:cubicBezTo>
                    <a:pt x="919" y="518"/>
                    <a:pt x="867" y="518"/>
                    <a:pt x="816" y="517"/>
                  </a:cubicBezTo>
                  <a:cubicBezTo>
                    <a:pt x="724" y="516"/>
                    <a:pt x="637" y="515"/>
                    <a:pt x="548" y="567"/>
                  </a:cubicBezTo>
                  <a:cubicBezTo>
                    <a:pt x="530" y="578"/>
                    <a:pt x="512" y="591"/>
                    <a:pt x="492" y="608"/>
                  </a:cubicBezTo>
                  <a:cubicBezTo>
                    <a:pt x="394" y="693"/>
                    <a:pt x="352" y="821"/>
                    <a:pt x="336" y="890"/>
                  </a:cubicBezTo>
                  <a:cubicBezTo>
                    <a:pt x="327" y="927"/>
                    <a:pt x="320" y="966"/>
                    <a:pt x="314" y="1002"/>
                  </a:cubicBezTo>
                  <a:cubicBezTo>
                    <a:pt x="299" y="1091"/>
                    <a:pt x="284" y="1174"/>
                    <a:pt x="242" y="1252"/>
                  </a:cubicBezTo>
                  <a:cubicBezTo>
                    <a:pt x="228" y="1278"/>
                    <a:pt x="208" y="1302"/>
                    <a:pt x="189" y="1326"/>
                  </a:cubicBezTo>
                  <a:cubicBezTo>
                    <a:pt x="177" y="1339"/>
                    <a:pt x="165" y="1353"/>
                    <a:pt x="155" y="1368"/>
                  </a:cubicBezTo>
                  <a:cubicBezTo>
                    <a:pt x="125" y="1408"/>
                    <a:pt x="89" y="1461"/>
                    <a:pt x="63" y="1517"/>
                  </a:cubicBezTo>
                  <a:cubicBezTo>
                    <a:pt x="21" y="1608"/>
                    <a:pt x="7" y="1706"/>
                    <a:pt x="19" y="1815"/>
                  </a:cubicBezTo>
                  <a:cubicBezTo>
                    <a:pt x="29" y="1906"/>
                    <a:pt x="58" y="2002"/>
                    <a:pt x="104" y="2098"/>
                  </a:cubicBezTo>
                  <a:cubicBezTo>
                    <a:pt x="122" y="2135"/>
                    <a:pt x="144" y="2174"/>
                    <a:pt x="170" y="2216"/>
                  </a:cubicBezTo>
                  <a:cubicBezTo>
                    <a:pt x="258" y="2361"/>
                    <a:pt x="384" y="2541"/>
                    <a:pt x="574" y="2652"/>
                  </a:cubicBezTo>
                  <a:cubicBezTo>
                    <a:pt x="642" y="2693"/>
                    <a:pt x="714" y="2720"/>
                    <a:pt x="793" y="2737"/>
                  </a:cubicBezTo>
                  <a:cubicBezTo>
                    <a:pt x="964" y="2771"/>
                    <a:pt x="1131" y="2742"/>
                    <a:pt x="1286" y="2710"/>
                  </a:cubicBezTo>
                  <a:cubicBezTo>
                    <a:pt x="1319" y="2703"/>
                    <a:pt x="1352" y="2695"/>
                    <a:pt x="1386" y="2688"/>
                  </a:cubicBezTo>
                  <a:cubicBezTo>
                    <a:pt x="1509" y="2661"/>
                    <a:pt x="1636" y="2633"/>
                    <a:pt x="1774" y="2617"/>
                  </a:cubicBezTo>
                  <a:cubicBezTo>
                    <a:pt x="1862" y="2606"/>
                    <a:pt x="1937" y="2590"/>
                    <a:pt x="2005" y="2569"/>
                  </a:cubicBezTo>
                  <a:cubicBezTo>
                    <a:pt x="2025" y="2562"/>
                    <a:pt x="2044" y="2556"/>
                    <a:pt x="2063" y="2548"/>
                  </a:cubicBezTo>
                  <a:cubicBezTo>
                    <a:pt x="2198" y="2495"/>
                    <a:pt x="2325" y="2406"/>
                    <a:pt x="2449" y="2320"/>
                  </a:cubicBezTo>
                  <a:cubicBezTo>
                    <a:pt x="2450" y="2319"/>
                    <a:pt x="2450" y="2319"/>
                    <a:pt x="2450" y="2319"/>
                  </a:cubicBezTo>
                  <a:cubicBezTo>
                    <a:pt x="2571" y="2236"/>
                    <a:pt x="2709" y="2137"/>
                    <a:pt x="2827" y="2020"/>
                  </a:cubicBezTo>
                  <a:cubicBezTo>
                    <a:pt x="3017" y="1833"/>
                    <a:pt x="3128" y="1620"/>
                    <a:pt x="3139" y="1422"/>
                  </a:cubicBezTo>
                  <a:cubicBezTo>
                    <a:pt x="3145" y="1317"/>
                    <a:pt x="3126" y="1213"/>
                    <a:pt x="3078" y="1095"/>
                  </a:cubicBezTo>
                  <a:cubicBezTo>
                    <a:pt x="3049" y="1022"/>
                    <a:pt x="3012" y="949"/>
                    <a:pt x="2976" y="879"/>
                  </a:cubicBezTo>
                  <a:cubicBezTo>
                    <a:pt x="2947" y="821"/>
                    <a:pt x="2916" y="760"/>
                    <a:pt x="2889" y="699"/>
                  </a:cubicBezTo>
                  <a:cubicBezTo>
                    <a:pt x="2875" y="667"/>
                    <a:pt x="2863" y="635"/>
                    <a:pt x="2852" y="604"/>
                  </a:cubicBezTo>
                  <a:cubicBezTo>
                    <a:pt x="2837" y="562"/>
                    <a:pt x="2824" y="519"/>
                    <a:pt x="2812" y="477"/>
                  </a:cubicBezTo>
                  <a:cubicBezTo>
                    <a:pt x="2785" y="388"/>
                    <a:pt x="2758" y="295"/>
                    <a:pt x="2711" y="216"/>
                  </a:cubicBezTo>
                  <a:cubicBezTo>
                    <a:pt x="2653" y="119"/>
                    <a:pt x="2566" y="51"/>
                    <a:pt x="2467" y="23"/>
                  </a:cubicBezTo>
                  <a:cubicBezTo>
                    <a:pt x="2437" y="15"/>
                    <a:pt x="2404" y="10"/>
                    <a:pt x="2366" y="8"/>
                  </a:cubicBezTo>
                  <a:cubicBezTo>
                    <a:pt x="2353" y="7"/>
                    <a:pt x="2340" y="7"/>
                    <a:pt x="2325" y="7"/>
                  </a:cubicBezTo>
                  <a:cubicBezTo>
                    <a:pt x="2325" y="7"/>
                    <a:pt x="2325" y="7"/>
                    <a:pt x="2325" y="7"/>
                  </a:cubicBezTo>
                  <a:cubicBezTo>
                    <a:pt x="2280" y="7"/>
                    <a:pt x="2234" y="10"/>
                    <a:pt x="2189" y="12"/>
                  </a:cubicBezTo>
                </a:path>
              </a:pathLst>
            </a:custGeom>
            <a:solidFill>
              <a:schemeClr val="bg1">
                <a:alpha val="14000"/>
              </a:schemeClr>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29" name="Freeform 29">
              <a:extLst>
                <a:ext uri="{FF2B5EF4-FFF2-40B4-BE49-F238E27FC236}">
                  <a16:creationId xmlns:a16="http://schemas.microsoft.com/office/drawing/2014/main" id="{68BDCCE4-2A41-4632-86ED-46FFAD8E7802}"/>
                </a:ext>
              </a:extLst>
            </p:cNvPr>
            <p:cNvSpPr>
              <a:spLocks noEditPoints="1"/>
            </p:cNvSpPr>
            <p:nvPr/>
          </p:nvSpPr>
          <p:spPr bwMode="auto">
            <a:xfrm>
              <a:off x="4568" y="1337"/>
              <a:ext cx="2390" cy="2097"/>
            </a:xfrm>
            <a:custGeom>
              <a:avLst/>
              <a:gdLst>
                <a:gd name="T0" fmla="*/ 594 w 3229"/>
                <a:gd name="T1" fmla="*/ 2721 h 2833"/>
                <a:gd name="T2" fmla="*/ 162 w 3229"/>
                <a:gd name="T3" fmla="*/ 2271 h 2833"/>
                <a:gd name="T4" fmla="*/ 11 w 3229"/>
                <a:gd name="T5" fmla="*/ 1847 h 2833"/>
                <a:gd name="T6" fmla="*/ 156 w 3229"/>
                <a:gd name="T7" fmla="*/ 1375 h 2833"/>
                <a:gd name="T8" fmla="*/ 253 w 3229"/>
                <a:gd name="T9" fmla="*/ 1258 h 2833"/>
                <a:gd name="T10" fmla="*/ 343 w 3229"/>
                <a:gd name="T11" fmla="*/ 892 h 2833"/>
                <a:gd name="T12" fmla="*/ 488 w 3229"/>
                <a:gd name="T13" fmla="*/ 603 h 2833"/>
                <a:gd name="T14" fmla="*/ 802 w 3229"/>
                <a:gd name="T15" fmla="*/ 492 h 2833"/>
                <a:gd name="T16" fmla="*/ 996 w 3229"/>
                <a:gd name="T17" fmla="*/ 466 h 2833"/>
                <a:gd name="T18" fmla="*/ 1117 w 3229"/>
                <a:gd name="T19" fmla="*/ 445 h 2833"/>
                <a:gd name="T20" fmla="*/ 1444 w 3229"/>
                <a:gd name="T21" fmla="*/ 298 h 2833"/>
                <a:gd name="T22" fmla="*/ 1695 w 3229"/>
                <a:gd name="T23" fmla="*/ 107 h 2833"/>
                <a:gd name="T24" fmla="*/ 2010 w 3229"/>
                <a:gd name="T25" fmla="*/ 7 h 2833"/>
                <a:gd name="T26" fmla="*/ 2201 w 3229"/>
                <a:gd name="T27" fmla="*/ 3 h 2833"/>
                <a:gd name="T28" fmla="*/ 2359 w 3229"/>
                <a:gd name="T29" fmla="*/ 1 h 2833"/>
                <a:gd name="T30" fmla="*/ 2509 w 3229"/>
                <a:gd name="T31" fmla="*/ 13 h 2833"/>
                <a:gd name="T32" fmla="*/ 2888 w 3229"/>
                <a:gd name="T33" fmla="*/ 488 h 2833"/>
                <a:gd name="T34" fmla="*/ 2961 w 3229"/>
                <a:gd name="T35" fmla="*/ 704 h 2833"/>
                <a:gd name="T36" fmla="*/ 3154 w 3229"/>
                <a:gd name="T37" fmla="*/ 1117 h 2833"/>
                <a:gd name="T38" fmla="*/ 3229 w 3229"/>
                <a:gd name="T39" fmla="*/ 1456 h 2833"/>
                <a:gd name="T40" fmla="*/ 3044 w 3229"/>
                <a:gd name="T41" fmla="*/ 1950 h 2833"/>
                <a:gd name="T42" fmla="*/ 2520 w 3229"/>
                <a:gd name="T43" fmla="*/ 2411 h 2833"/>
                <a:gd name="T44" fmla="*/ 2112 w 3229"/>
                <a:gd name="T45" fmla="*/ 2666 h 2833"/>
                <a:gd name="T46" fmla="*/ 1805 w 3229"/>
                <a:gd name="T47" fmla="*/ 2746 h 2833"/>
                <a:gd name="T48" fmla="*/ 1313 w 3229"/>
                <a:gd name="T49" fmla="*/ 2812 h 2833"/>
                <a:gd name="T50" fmla="*/ 1050 w 3229"/>
                <a:gd name="T51" fmla="*/ 2833 h 2833"/>
                <a:gd name="T52" fmla="*/ 2359 w 3229"/>
                <a:gd name="T53" fmla="*/ 2 h 2833"/>
                <a:gd name="T54" fmla="*/ 2201 w 3229"/>
                <a:gd name="T55" fmla="*/ 4 h 2833"/>
                <a:gd name="T56" fmla="*/ 2010 w 3229"/>
                <a:gd name="T57" fmla="*/ 7 h 2833"/>
                <a:gd name="T58" fmla="*/ 1695 w 3229"/>
                <a:gd name="T59" fmla="*/ 108 h 2833"/>
                <a:gd name="T60" fmla="*/ 1444 w 3229"/>
                <a:gd name="T61" fmla="*/ 299 h 2833"/>
                <a:gd name="T62" fmla="*/ 1117 w 3229"/>
                <a:gd name="T63" fmla="*/ 445 h 2833"/>
                <a:gd name="T64" fmla="*/ 996 w 3229"/>
                <a:gd name="T65" fmla="*/ 467 h 2833"/>
                <a:gd name="T66" fmla="*/ 802 w 3229"/>
                <a:gd name="T67" fmla="*/ 493 h 2833"/>
                <a:gd name="T68" fmla="*/ 488 w 3229"/>
                <a:gd name="T69" fmla="*/ 603 h 2833"/>
                <a:gd name="T70" fmla="*/ 344 w 3229"/>
                <a:gd name="T71" fmla="*/ 893 h 2833"/>
                <a:gd name="T72" fmla="*/ 254 w 3229"/>
                <a:gd name="T73" fmla="*/ 1258 h 2833"/>
                <a:gd name="T74" fmla="*/ 157 w 3229"/>
                <a:gd name="T75" fmla="*/ 1375 h 2833"/>
                <a:gd name="T76" fmla="*/ 12 w 3229"/>
                <a:gd name="T77" fmla="*/ 1847 h 2833"/>
                <a:gd name="T78" fmla="*/ 163 w 3229"/>
                <a:gd name="T79" fmla="*/ 2271 h 2833"/>
                <a:gd name="T80" fmla="*/ 595 w 3229"/>
                <a:gd name="T81" fmla="*/ 2720 h 2833"/>
                <a:gd name="T82" fmla="*/ 1050 w 3229"/>
                <a:gd name="T83" fmla="*/ 2832 h 2833"/>
                <a:gd name="T84" fmla="*/ 1313 w 3229"/>
                <a:gd name="T85" fmla="*/ 2811 h 2833"/>
                <a:gd name="T86" fmla="*/ 1805 w 3229"/>
                <a:gd name="T87" fmla="*/ 2746 h 2833"/>
                <a:gd name="T88" fmla="*/ 2111 w 3229"/>
                <a:gd name="T89" fmla="*/ 2666 h 2833"/>
                <a:gd name="T90" fmla="*/ 2520 w 3229"/>
                <a:gd name="T91" fmla="*/ 2410 h 2833"/>
                <a:gd name="T92" fmla="*/ 3044 w 3229"/>
                <a:gd name="T93" fmla="*/ 1949 h 2833"/>
                <a:gd name="T94" fmla="*/ 3228 w 3229"/>
                <a:gd name="T95" fmla="*/ 1456 h 2833"/>
                <a:gd name="T96" fmla="*/ 3154 w 3229"/>
                <a:gd name="T97" fmla="*/ 1117 h 2833"/>
                <a:gd name="T98" fmla="*/ 2960 w 3229"/>
                <a:gd name="T99" fmla="*/ 705 h 2833"/>
                <a:gd name="T100" fmla="*/ 2887 w 3229"/>
                <a:gd name="T101" fmla="*/ 488 h 2833"/>
                <a:gd name="T102" fmla="*/ 2509 w 3229"/>
                <a:gd name="T103" fmla="*/ 13 h 2833"/>
                <a:gd name="T104" fmla="*/ 2378 w 3229"/>
                <a:gd name="T105" fmla="*/ 2 h 2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29" h="2833">
                  <a:moveTo>
                    <a:pt x="820" y="2808"/>
                  </a:moveTo>
                  <a:cubicBezTo>
                    <a:pt x="737" y="2788"/>
                    <a:pt x="663" y="2760"/>
                    <a:pt x="594" y="2721"/>
                  </a:cubicBezTo>
                  <a:cubicBezTo>
                    <a:pt x="507" y="2672"/>
                    <a:pt x="425" y="2605"/>
                    <a:pt x="349" y="2523"/>
                  </a:cubicBezTo>
                  <a:cubicBezTo>
                    <a:pt x="284" y="2453"/>
                    <a:pt x="223" y="2370"/>
                    <a:pt x="162" y="2271"/>
                  </a:cubicBezTo>
                  <a:cubicBezTo>
                    <a:pt x="135" y="2227"/>
                    <a:pt x="113" y="2186"/>
                    <a:pt x="95" y="2146"/>
                  </a:cubicBezTo>
                  <a:cubicBezTo>
                    <a:pt x="49" y="2048"/>
                    <a:pt x="20" y="1947"/>
                    <a:pt x="11" y="1847"/>
                  </a:cubicBezTo>
                  <a:cubicBezTo>
                    <a:pt x="0" y="1730"/>
                    <a:pt x="15" y="1627"/>
                    <a:pt x="58" y="1533"/>
                  </a:cubicBezTo>
                  <a:cubicBezTo>
                    <a:pt x="80" y="1484"/>
                    <a:pt x="111" y="1433"/>
                    <a:pt x="156" y="1375"/>
                  </a:cubicBezTo>
                  <a:cubicBezTo>
                    <a:pt x="169" y="1358"/>
                    <a:pt x="183" y="1343"/>
                    <a:pt x="197" y="1328"/>
                  </a:cubicBezTo>
                  <a:cubicBezTo>
                    <a:pt x="219" y="1305"/>
                    <a:pt x="239" y="1284"/>
                    <a:pt x="253" y="1258"/>
                  </a:cubicBezTo>
                  <a:cubicBezTo>
                    <a:pt x="298" y="1179"/>
                    <a:pt x="311" y="1091"/>
                    <a:pt x="325" y="998"/>
                  </a:cubicBezTo>
                  <a:cubicBezTo>
                    <a:pt x="330" y="964"/>
                    <a:pt x="336" y="928"/>
                    <a:pt x="343" y="892"/>
                  </a:cubicBezTo>
                  <a:cubicBezTo>
                    <a:pt x="354" y="837"/>
                    <a:pt x="372" y="782"/>
                    <a:pt x="395" y="735"/>
                  </a:cubicBezTo>
                  <a:cubicBezTo>
                    <a:pt x="420" y="681"/>
                    <a:pt x="451" y="637"/>
                    <a:pt x="488" y="603"/>
                  </a:cubicBezTo>
                  <a:cubicBezTo>
                    <a:pt x="503" y="589"/>
                    <a:pt x="521" y="572"/>
                    <a:pt x="541" y="559"/>
                  </a:cubicBezTo>
                  <a:cubicBezTo>
                    <a:pt x="627" y="502"/>
                    <a:pt x="712" y="497"/>
                    <a:pt x="802" y="492"/>
                  </a:cubicBezTo>
                  <a:cubicBezTo>
                    <a:pt x="851" y="490"/>
                    <a:pt x="901" y="487"/>
                    <a:pt x="954" y="476"/>
                  </a:cubicBezTo>
                  <a:cubicBezTo>
                    <a:pt x="967" y="473"/>
                    <a:pt x="981" y="470"/>
                    <a:pt x="996" y="466"/>
                  </a:cubicBezTo>
                  <a:cubicBezTo>
                    <a:pt x="1024" y="459"/>
                    <a:pt x="1054" y="452"/>
                    <a:pt x="1083" y="448"/>
                  </a:cubicBezTo>
                  <a:cubicBezTo>
                    <a:pt x="1095" y="447"/>
                    <a:pt x="1106" y="446"/>
                    <a:pt x="1117" y="445"/>
                  </a:cubicBezTo>
                  <a:cubicBezTo>
                    <a:pt x="1132" y="443"/>
                    <a:pt x="1148" y="442"/>
                    <a:pt x="1164" y="439"/>
                  </a:cubicBezTo>
                  <a:cubicBezTo>
                    <a:pt x="1248" y="427"/>
                    <a:pt x="1340" y="380"/>
                    <a:pt x="1444" y="298"/>
                  </a:cubicBezTo>
                  <a:cubicBezTo>
                    <a:pt x="1466" y="281"/>
                    <a:pt x="1488" y="263"/>
                    <a:pt x="1509" y="245"/>
                  </a:cubicBezTo>
                  <a:cubicBezTo>
                    <a:pt x="1568" y="196"/>
                    <a:pt x="1628" y="145"/>
                    <a:pt x="1695" y="107"/>
                  </a:cubicBezTo>
                  <a:cubicBezTo>
                    <a:pt x="1743" y="79"/>
                    <a:pt x="1798" y="56"/>
                    <a:pt x="1856" y="38"/>
                  </a:cubicBezTo>
                  <a:cubicBezTo>
                    <a:pt x="1907" y="23"/>
                    <a:pt x="1960" y="12"/>
                    <a:pt x="2010" y="7"/>
                  </a:cubicBezTo>
                  <a:cubicBezTo>
                    <a:pt x="2073" y="0"/>
                    <a:pt x="2127" y="1"/>
                    <a:pt x="2197" y="3"/>
                  </a:cubicBezTo>
                  <a:cubicBezTo>
                    <a:pt x="2201" y="3"/>
                    <a:pt x="2201" y="3"/>
                    <a:pt x="2201" y="3"/>
                  </a:cubicBezTo>
                  <a:cubicBezTo>
                    <a:pt x="2234" y="4"/>
                    <a:pt x="2270" y="3"/>
                    <a:pt x="2305" y="2"/>
                  </a:cubicBezTo>
                  <a:cubicBezTo>
                    <a:pt x="2323" y="2"/>
                    <a:pt x="2341" y="1"/>
                    <a:pt x="2359" y="1"/>
                  </a:cubicBezTo>
                  <a:cubicBezTo>
                    <a:pt x="2376" y="1"/>
                    <a:pt x="2390" y="1"/>
                    <a:pt x="2403" y="1"/>
                  </a:cubicBezTo>
                  <a:cubicBezTo>
                    <a:pt x="2445" y="2"/>
                    <a:pt x="2478" y="6"/>
                    <a:pt x="2509" y="13"/>
                  </a:cubicBezTo>
                  <a:cubicBezTo>
                    <a:pt x="2617" y="37"/>
                    <a:pt x="2712" y="104"/>
                    <a:pt x="2775" y="203"/>
                  </a:cubicBezTo>
                  <a:cubicBezTo>
                    <a:pt x="2829" y="288"/>
                    <a:pt x="2859" y="390"/>
                    <a:pt x="2888" y="488"/>
                  </a:cubicBezTo>
                  <a:cubicBezTo>
                    <a:pt x="2899" y="527"/>
                    <a:pt x="2910" y="567"/>
                    <a:pt x="2924" y="605"/>
                  </a:cubicBezTo>
                  <a:cubicBezTo>
                    <a:pt x="2935" y="638"/>
                    <a:pt x="2947" y="671"/>
                    <a:pt x="2961" y="704"/>
                  </a:cubicBezTo>
                  <a:cubicBezTo>
                    <a:pt x="2990" y="776"/>
                    <a:pt x="3025" y="847"/>
                    <a:pt x="3060" y="915"/>
                  </a:cubicBezTo>
                  <a:cubicBezTo>
                    <a:pt x="3092" y="981"/>
                    <a:pt x="3126" y="1049"/>
                    <a:pt x="3154" y="1117"/>
                  </a:cubicBezTo>
                  <a:cubicBezTo>
                    <a:pt x="3179" y="1176"/>
                    <a:pt x="3197" y="1229"/>
                    <a:pt x="3209" y="1281"/>
                  </a:cubicBezTo>
                  <a:cubicBezTo>
                    <a:pt x="3223" y="1340"/>
                    <a:pt x="3229" y="1398"/>
                    <a:pt x="3229" y="1456"/>
                  </a:cubicBezTo>
                  <a:cubicBezTo>
                    <a:pt x="3227" y="1566"/>
                    <a:pt x="3198" y="1679"/>
                    <a:pt x="3142" y="1792"/>
                  </a:cubicBezTo>
                  <a:cubicBezTo>
                    <a:pt x="3115" y="1845"/>
                    <a:pt x="3082" y="1898"/>
                    <a:pt x="3044" y="1950"/>
                  </a:cubicBezTo>
                  <a:cubicBezTo>
                    <a:pt x="3007" y="2000"/>
                    <a:pt x="2965" y="2049"/>
                    <a:pt x="2918" y="2095"/>
                  </a:cubicBezTo>
                  <a:cubicBezTo>
                    <a:pt x="2798" y="2215"/>
                    <a:pt x="2657" y="2314"/>
                    <a:pt x="2520" y="2411"/>
                  </a:cubicBezTo>
                  <a:cubicBezTo>
                    <a:pt x="2507" y="2420"/>
                    <a:pt x="2494" y="2429"/>
                    <a:pt x="2482" y="2438"/>
                  </a:cubicBezTo>
                  <a:cubicBezTo>
                    <a:pt x="2363" y="2522"/>
                    <a:pt x="2240" y="2609"/>
                    <a:pt x="2112" y="2666"/>
                  </a:cubicBezTo>
                  <a:cubicBezTo>
                    <a:pt x="2092" y="2675"/>
                    <a:pt x="2072" y="2683"/>
                    <a:pt x="2051" y="2691"/>
                  </a:cubicBezTo>
                  <a:cubicBezTo>
                    <a:pt x="1972" y="2719"/>
                    <a:pt x="1890" y="2738"/>
                    <a:pt x="1805" y="2746"/>
                  </a:cubicBezTo>
                  <a:cubicBezTo>
                    <a:pt x="1683" y="2758"/>
                    <a:pt x="1570" y="2775"/>
                    <a:pt x="1461" y="2791"/>
                  </a:cubicBezTo>
                  <a:cubicBezTo>
                    <a:pt x="1410" y="2798"/>
                    <a:pt x="1361" y="2805"/>
                    <a:pt x="1313" y="2812"/>
                  </a:cubicBezTo>
                  <a:cubicBezTo>
                    <a:pt x="1240" y="2821"/>
                    <a:pt x="1154" y="2831"/>
                    <a:pt x="1067" y="2833"/>
                  </a:cubicBezTo>
                  <a:cubicBezTo>
                    <a:pt x="1061" y="2833"/>
                    <a:pt x="1055" y="2833"/>
                    <a:pt x="1050" y="2833"/>
                  </a:cubicBezTo>
                  <a:cubicBezTo>
                    <a:pt x="968" y="2833"/>
                    <a:pt x="892" y="2824"/>
                    <a:pt x="820" y="2808"/>
                  </a:cubicBezTo>
                  <a:moveTo>
                    <a:pt x="2359" y="2"/>
                  </a:moveTo>
                  <a:cubicBezTo>
                    <a:pt x="2341" y="2"/>
                    <a:pt x="2323" y="2"/>
                    <a:pt x="2305" y="3"/>
                  </a:cubicBezTo>
                  <a:cubicBezTo>
                    <a:pt x="2270" y="4"/>
                    <a:pt x="2234" y="4"/>
                    <a:pt x="2201" y="4"/>
                  </a:cubicBezTo>
                  <a:cubicBezTo>
                    <a:pt x="2197" y="4"/>
                    <a:pt x="2197" y="4"/>
                    <a:pt x="2197" y="4"/>
                  </a:cubicBezTo>
                  <a:cubicBezTo>
                    <a:pt x="2127" y="2"/>
                    <a:pt x="2073" y="1"/>
                    <a:pt x="2010" y="7"/>
                  </a:cubicBezTo>
                  <a:cubicBezTo>
                    <a:pt x="1960" y="13"/>
                    <a:pt x="1907" y="24"/>
                    <a:pt x="1857" y="39"/>
                  </a:cubicBezTo>
                  <a:cubicBezTo>
                    <a:pt x="1798" y="56"/>
                    <a:pt x="1744" y="80"/>
                    <a:pt x="1695" y="108"/>
                  </a:cubicBezTo>
                  <a:cubicBezTo>
                    <a:pt x="1629" y="146"/>
                    <a:pt x="1568" y="197"/>
                    <a:pt x="1509" y="245"/>
                  </a:cubicBezTo>
                  <a:cubicBezTo>
                    <a:pt x="1488" y="263"/>
                    <a:pt x="1466" y="282"/>
                    <a:pt x="1444" y="299"/>
                  </a:cubicBezTo>
                  <a:cubicBezTo>
                    <a:pt x="1340" y="381"/>
                    <a:pt x="1249" y="427"/>
                    <a:pt x="1164" y="440"/>
                  </a:cubicBezTo>
                  <a:cubicBezTo>
                    <a:pt x="1148" y="442"/>
                    <a:pt x="1132" y="444"/>
                    <a:pt x="1117" y="445"/>
                  </a:cubicBezTo>
                  <a:cubicBezTo>
                    <a:pt x="1106" y="446"/>
                    <a:pt x="1095" y="448"/>
                    <a:pt x="1084" y="449"/>
                  </a:cubicBezTo>
                  <a:cubicBezTo>
                    <a:pt x="1054" y="453"/>
                    <a:pt x="1025" y="460"/>
                    <a:pt x="996" y="467"/>
                  </a:cubicBezTo>
                  <a:cubicBezTo>
                    <a:pt x="982" y="471"/>
                    <a:pt x="968" y="474"/>
                    <a:pt x="954" y="477"/>
                  </a:cubicBezTo>
                  <a:cubicBezTo>
                    <a:pt x="901" y="488"/>
                    <a:pt x="851" y="491"/>
                    <a:pt x="802" y="493"/>
                  </a:cubicBezTo>
                  <a:cubicBezTo>
                    <a:pt x="712" y="498"/>
                    <a:pt x="627" y="502"/>
                    <a:pt x="542" y="559"/>
                  </a:cubicBezTo>
                  <a:cubicBezTo>
                    <a:pt x="521" y="573"/>
                    <a:pt x="503" y="589"/>
                    <a:pt x="488" y="603"/>
                  </a:cubicBezTo>
                  <a:cubicBezTo>
                    <a:pt x="452" y="637"/>
                    <a:pt x="421" y="682"/>
                    <a:pt x="395" y="736"/>
                  </a:cubicBezTo>
                  <a:cubicBezTo>
                    <a:pt x="373" y="783"/>
                    <a:pt x="355" y="837"/>
                    <a:pt x="344" y="893"/>
                  </a:cubicBezTo>
                  <a:cubicBezTo>
                    <a:pt x="337" y="928"/>
                    <a:pt x="331" y="964"/>
                    <a:pt x="326" y="999"/>
                  </a:cubicBezTo>
                  <a:cubicBezTo>
                    <a:pt x="312" y="1091"/>
                    <a:pt x="299" y="1179"/>
                    <a:pt x="254" y="1258"/>
                  </a:cubicBezTo>
                  <a:cubicBezTo>
                    <a:pt x="240" y="1284"/>
                    <a:pt x="219" y="1306"/>
                    <a:pt x="198" y="1329"/>
                  </a:cubicBezTo>
                  <a:cubicBezTo>
                    <a:pt x="184" y="1344"/>
                    <a:pt x="169" y="1359"/>
                    <a:pt x="157" y="1375"/>
                  </a:cubicBezTo>
                  <a:cubicBezTo>
                    <a:pt x="112" y="1434"/>
                    <a:pt x="81" y="1484"/>
                    <a:pt x="59" y="1533"/>
                  </a:cubicBezTo>
                  <a:cubicBezTo>
                    <a:pt x="16" y="1628"/>
                    <a:pt x="1" y="1730"/>
                    <a:pt x="12" y="1847"/>
                  </a:cubicBezTo>
                  <a:cubicBezTo>
                    <a:pt x="21" y="1947"/>
                    <a:pt x="49" y="2047"/>
                    <a:pt x="95" y="2146"/>
                  </a:cubicBezTo>
                  <a:cubicBezTo>
                    <a:pt x="114" y="2186"/>
                    <a:pt x="136" y="2227"/>
                    <a:pt x="163" y="2271"/>
                  </a:cubicBezTo>
                  <a:cubicBezTo>
                    <a:pt x="223" y="2370"/>
                    <a:pt x="284" y="2452"/>
                    <a:pt x="350" y="2523"/>
                  </a:cubicBezTo>
                  <a:cubicBezTo>
                    <a:pt x="425" y="2604"/>
                    <a:pt x="507" y="2671"/>
                    <a:pt x="595" y="2720"/>
                  </a:cubicBezTo>
                  <a:cubicBezTo>
                    <a:pt x="664" y="2759"/>
                    <a:pt x="737" y="2788"/>
                    <a:pt x="820" y="2807"/>
                  </a:cubicBezTo>
                  <a:cubicBezTo>
                    <a:pt x="892" y="2824"/>
                    <a:pt x="968" y="2832"/>
                    <a:pt x="1050" y="2832"/>
                  </a:cubicBezTo>
                  <a:cubicBezTo>
                    <a:pt x="1055" y="2832"/>
                    <a:pt x="1061" y="2832"/>
                    <a:pt x="1067" y="2832"/>
                  </a:cubicBezTo>
                  <a:cubicBezTo>
                    <a:pt x="1154" y="2831"/>
                    <a:pt x="1240" y="2820"/>
                    <a:pt x="1313" y="2811"/>
                  </a:cubicBezTo>
                  <a:cubicBezTo>
                    <a:pt x="1361" y="2804"/>
                    <a:pt x="1410" y="2797"/>
                    <a:pt x="1461" y="2790"/>
                  </a:cubicBezTo>
                  <a:cubicBezTo>
                    <a:pt x="1570" y="2774"/>
                    <a:pt x="1683" y="2757"/>
                    <a:pt x="1805" y="2746"/>
                  </a:cubicBezTo>
                  <a:cubicBezTo>
                    <a:pt x="1889" y="2737"/>
                    <a:pt x="1972" y="2719"/>
                    <a:pt x="2051" y="2690"/>
                  </a:cubicBezTo>
                  <a:cubicBezTo>
                    <a:pt x="2072" y="2682"/>
                    <a:pt x="2092" y="2674"/>
                    <a:pt x="2111" y="2666"/>
                  </a:cubicBezTo>
                  <a:cubicBezTo>
                    <a:pt x="2240" y="2609"/>
                    <a:pt x="2363" y="2522"/>
                    <a:pt x="2481" y="2437"/>
                  </a:cubicBezTo>
                  <a:cubicBezTo>
                    <a:pt x="2494" y="2428"/>
                    <a:pt x="2507" y="2419"/>
                    <a:pt x="2520" y="2410"/>
                  </a:cubicBezTo>
                  <a:cubicBezTo>
                    <a:pt x="2656" y="2314"/>
                    <a:pt x="2798" y="2214"/>
                    <a:pt x="2918" y="2095"/>
                  </a:cubicBezTo>
                  <a:cubicBezTo>
                    <a:pt x="2964" y="2049"/>
                    <a:pt x="3006" y="2000"/>
                    <a:pt x="3044" y="1949"/>
                  </a:cubicBezTo>
                  <a:cubicBezTo>
                    <a:pt x="3082" y="1898"/>
                    <a:pt x="3114" y="1845"/>
                    <a:pt x="3141" y="1791"/>
                  </a:cubicBezTo>
                  <a:cubicBezTo>
                    <a:pt x="3197" y="1678"/>
                    <a:pt x="3227" y="1566"/>
                    <a:pt x="3228" y="1456"/>
                  </a:cubicBezTo>
                  <a:cubicBezTo>
                    <a:pt x="3229" y="1398"/>
                    <a:pt x="3222" y="1340"/>
                    <a:pt x="3208" y="1281"/>
                  </a:cubicBezTo>
                  <a:cubicBezTo>
                    <a:pt x="3196" y="1229"/>
                    <a:pt x="3178" y="1176"/>
                    <a:pt x="3154" y="1117"/>
                  </a:cubicBezTo>
                  <a:cubicBezTo>
                    <a:pt x="3125" y="1049"/>
                    <a:pt x="3091" y="981"/>
                    <a:pt x="3059" y="916"/>
                  </a:cubicBezTo>
                  <a:cubicBezTo>
                    <a:pt x="3025" y="847"/>
                    <a:pt x="2990" y="776"/>
                    <a:pt x="2960" y="705"/>
                  </a:cubicBezTo>
                  <a:cubicBezTo>
                    <a:pt x="2946" y="671"/>
                    <a:pt x="2934" y="638"/>
                    <a:pt x="2923" y="606"/>
                  </a:cubicBezTo>
                  <a:cubicBezTo>
                    <a:pt x="2910" y="567"/>
                    <a:pt x="2898" y="527"/>
                    <a:pt x="2887" y="488"/>
                  </a:cubicBezTo>
                  <a:cubicBezTo>
                    <a:pt x="2858" y="390"/>
                    <a:pt x="2829" y="288"/>
                    <a:pt x="2774" y="203"/>
                  </a:cubicBezTo>
                  <a:cubicBezTo>
                    <a:pt x="2711" y="105"/>
                    <a:pt x="2617" y="37"/>
                    <a:pt x="2509" y="13"/>
                  </a:cubicBezTo>
                  <a:cubicBezTo>
                    <a:pt x="2478" y="7"/>
                    <a:pt x="2445" y="3"/>
                    <a:pt x="2403" y="2"/>
                  </a:cubicBezTo>
                  <a:cubicBezTo>
                    <a:pt x="2395" y="2"/>
                    <a:pt x="2387" y="2"/>
                    <a:pt x="2378" y="2"/>
                  </a:cubicBezTo>
                  <a:cubicBezTo>
                    <a:pt x="2372" y="2"/>
                    <a:pt x="2366" y="2"/>
                    <a:pt x="2359" y="2"/>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30" name="Freeform 30">
              <a:extLst>
                <a:ext uri="{FF2B5EF4-FFF2-40B4-BE49-F238E27FC236}">
                  <a16:creationId xmlns:a16="http://schemas.microsoft.com/office/drawing/2014/main" id="{05C41B73-0506-4E46-949F-3EB804ECDA19}"/>
                </a:ext>
              </a:extLst>
            </p:cNvPr>
            <p:cNvSpPr>
              <a:spLocks noEditPoints="1"/>
            </p:cNvSpPr>
            <p:nvPr/>
          </p:nvSpPr>
          <p:spPr bwMode="auto">
            <a:xfrm>
              <a:off x="4527" y="1278"/>
              <a:ext cx="2456" cy="2178"/>
            </a:xfrm>
            <a:custGeom>
              <a:avLst/>
              <a:gdLst>
                <a:gd name="T0" fmla="*/ 620 w 3319"/>
                <a:gd name="T1" fmla="*/ 2810 h 2943"/>
                <a:gd name="T2" fmla="*/ 92 w 3319"/>
                <a:gd name="T3" fmla="*/ 2218 h 2943"/>
                <a:gd name="T4" fmla="*/ 59 w 3319"/>
                <a:gd name="T5" fmla="*/ 1574 h 2943"/>
                <a:gd name="T6" fmla="*/ 211 w 3319"/>
                <a:gd name="T7" fmla="*/ 1359 h 2943"/>
                <a:gd name="T8" fmla="*/ 343 w 3319"/>
                <a:gd name="T9" fmla="*/ 1020 h 2943"/>
                <a:gd name="T10" fmla="*/ 404 w 3319"/>
                <a:gd name="T11" fmla="*/ 760 h 2943"/>
                <a:gd name="T12" fmla="*/ 540 w 3319"/>
                <a:gd name="T13" fmla="*/ 578 h 2943"/>
                <a:gd name="T14" fmla="*/ 938 w 3319"/>
                <a:gd name="T15" fmla="*/ 471 h 2943"/>
                <a:gd name="T16" fmla="*/ 1074 w 3319"/>
                <a:gd name="T17" fmla="*/ 439 h 2943"/>
                <a:gd name="T18" fmla="*/ 1159 w 3319"/>
                <a:gd name="T19" fmla="*/ 434 h 2943"/>
                <a:gd name="T20" fmla="*/ 1511 w 3319"/>
                <a:gd name="T21" fmla="*/ 233 h 2943"/>
                <a:gd name="T22" fmla="*/ 1884 w 3319"/>
                <a:gd name="T23" fmla="*/ 16 h 2943"/>
                <a:gd name="T24" fmla="*/ 2043 w 3319"/>
                <a:gd name="T25" fmla="*/ 1 h 2943"/>
                <a:gd name="T26" fmla="*/ 2232 w 3319"/>
                <a:gd name="T27" fmla="*/ 21 h 2943"/>
                <a:gd name="T28" fmla="*/ 2442 w 3319"/>
                <a:gd name="T29" fmla="*/ 23 h 2943"/>
                <a:gd name="T30" fmla="*/ 2553 w 3319"/>
                <a:gd name="T31" fmla="*/ 31 h 2943"/>
                <a:gd name="T32" fmla="*/ 2963 w 3319"/>
                <a:gd name="T33" fmla="*/ 524 h 2943"/>
                <a:gd name="T34" fmla="*/ 3032 w 3319"/>
                <a:gd name="T35" fmla="*/ 736 h 2943"/>
                <a:gd name="T36" fmla="*/ 3230 w 3319"/>
                <a:gd name="T37" fmla="*/ 1165 h 2943"/>
                <a:gd name="T38" fmla="*/ 3299 w 3319"/>
                <a:gd name="T39" fmla="*/ 1695 h 2943"/>
                <a:gd name="T40" fmla="*/ 3140 w 3319"/>
                <a:gd name="T41" fmla="*/ 2039 h 2943"/>
                <a:gd name="T42" fmla="*/ 2628 w 3319"/>
                <a:gd name="T43" fmla="*/ 2497 h 2943"/>
                <a:gd name="T44" fmla="*/ 2517 w 3319"/>
                <a:gd name="T45" fmla="*/ 2577 h 2943"/>
                <a:gd name="T46" fmla="*/ 2099 w 3319"/>
                <a:gd name="T47" fmla="*/ 2833 h 2943"/>
                <a:gd name="T48" fmla="*/ 1687 w 3319"/>
                <a:gd name="T49" fmla="*/ 2909 h 2943"/>
                <a:gd name="T50" fmla="*/ 1188 w 3319"/>
                <a:gd name="T51" fmla="*/ 2939 h 2943"/>
                <a:gd name="T52" fmla="*/ 2442 w 3319"/>
                <a:gd name="T53" fmla="*/ 24 h 2943"/>
                <a:gd name="T54" fmla="*/ 2232 w 3319"/>
                <a:gd name="T55" fmla="*/ 22 h 2943"/>
                <a:gd name="T56" fmla="*/ 2043 w 3319"/>
                <a:gd name="T57" fmla="*/ 2 h 2943"/>
                <a:gd name="T58" fmla="*/ 1713 w 3319"/>
                <a:gd name="T59" fmla="*/ 80 h 2943"/>
                <a:gd name="T60" fmla="*/ 1453 w 3319"/>
                <a:gd name="T61" fmla="*/ 286 h 2943"/>
                <a:gd name="T62" fmla="*/ 1115 w 3319"/>
                <a:gd name="T63" fmla="*/ 437 h 2943"/>
                <a:gd name="T64" fmla="*/ 971 w 3319"/>
                <a:gd name="T65" fmla="*/ 463 h 2943"/>
                <a:gd name="T66" fmla="*/ 794 w 3319"/>
                <a:gd name="T67" fmla="*/ 496 h 2943"/>
                <a:gd name="T68" fmla="*/ 490 w 3319"/>
                <a:gd name="T69" fmla="*/ 625 h 2943"/>
                <a:gd name="T70" fmla="*/ 358 w 3319"/>
                <a:gd name="T71" fmla="*/ 921 h 2943"/>
                <a:gd name="T72" fmla="*/ 272 w 3319"/>
                <a:gd name="T73" fmla="*/ 1290 h 2943"/>
                <a:gd name="T74" fmla="*/ 165 w 3319"/>
                <a:gd name="T75" fmla="*/ 1409 h 2943"/>
                <a:gd name="T76" fmla="*/ 11 w 3319"/>
                <a:gd name="T77" fmla="*/ 1904 h 2943"/>
                <a:gd name="T78" fmla="*/ 162 w 3319"/>
                <a:gd name="T79" fmla="*/ 2348 h 2943"/>
                <a:gd name="T80" fmla="*/ 850 w 3319"/>
                <a:gd name="T81" fmla="*/ 2899 h 2943"/>
                <a:gd name="T82" fmla="*/ 1687 w 3319"/>
                <a:gd name="T83" fmla="*/ 2908 h 2943"/>
                <a:gd name="T84" fmla="*/ 2099 w 3319"/>
                <a:gd name="T85" fmla="*/ 2833 h 2943"/>
                <a:gd name="T86" fmla="*/ 2517 w 3319"/>
                <a:gd name="T87" fmla="*/ 2576 h 2943"/>
                <a:gd name="T88" fmla="*/ 2628 w 3319"/>
                <a:gd name="T89" fmla="*/ 2496 h 2943"/>
                <a:gd name="T90" fmla="*/ 3139 w 3319"/>
                <a:gd name="T91" fmla="*/ 2038 h 2943"/>
                <a:gd name="T92" fmla="*/ 3299 w 3319"/>
                <a:gd name="T93" fmla="*/ 1694 h 2943"/>
                <a:gd name="T94" fmla="*/ 3230 w 3319"/>
                <a:gd name="T95" fmla="*/ 1166 h 2943"/>
                <a:gd name="T96" fmla="*/ 3031 w 3319"/>
                <a:gd name="T97" fmla="*/ 736 h 2943"/>
                <a:gd name="T98" fmla="*/ 2962 w 3319"/>
                <a:gd name="T99" fmla="*/ 524 h 2943"/>
                <a:gd name="T100" fmla="*/ 2553 w 3319"/>
                <a:gd name="T101" fmla="*/ 31 h 2943"/>
                <a:gd name="T102" fmla="*/ 2442 w 3319"/>
                <a:gd name="T103" fmla="*/ 24 h 2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19" h="2943">
                  <a:moveTo>
                    <a:pt x="850" y="2900"/>
                  </a:moveTo>
                  <a:cubicBezTo>
                    <a:pt x="763" y="2877"/>
                    <a:pt x="690" y="2849"/>
                    <a:pt x="620" y="2810"/>
                  </a:cubicBezTo>
                  <a:cubicBezTo>
                    <a:pt x="444" y="2714"/>
                    <a:pt x="289" y="2558"/>
                    <a:pt x="161" y="2348"/>
                  </a:cubicBezTo>
                  <a:cubicBezTo>
                    <a:pt x="134" y="2303"/>
                    <a:pt x="111" y="2260"/>
                    <a:pt x="92" y="2218"/>
                  </a:cubicBezTo>
                  <a:cubicBezTo>
                    <a:pt x="47" y="2117"/>
                    <a:pt x="19" y="2011"/>
                    <a:pt x="10" y="1904"/>
                  </a:cubicBezTo>
                  <a:cubicBezTo>
                    <a:pt x="0" y="1779"/>
                    <a:pt x="16" y="1672"/>
                    <a:pt x="59" y="1574"/>
                  </a:cubicBezTo>
                  <a:cubicBezTo>
                    <a:pt x="83" y="1521"/>
                    <a:pt x="117" y="1467"/>
                    <a:pt x="164" y="1408"/>
                  </a:cubicBezTo>
                  <a:cubicBezTo>
                    <a:pt x="178" y="1391"/>
                    <a:pt x="195" y="1375"/>
                    <a:pt x="211" y="1359"/>
                  </a:cubicBezTo>
                  <a:cubicBezTo>
                    <a:pt x="235" y="1337"/>
                    <a:pt x="257" y="1316"/>
                    <a:pt x="272" y="1290"/>
                  </a:cubicBezTo>
                  <a:cubicBezTo>
                    <a:pt x="318" y="1210"/>
                    <a:pt x="330" y="1117"/>
                    <a:pt x="343" y="1020"/>
                  </a:cubicBezTo>
                  <a:cubicBezTo>
                    <a:pt x="347" y="987"/>
                    <a:pt x="352" y="954"/>
                    <a:pt x="357" y="920"/>
                  </a:cubicBezTo>
                  <a:cubicBezTo>
                    <a:pt x="367" y="864"/>
                    <a:pt x="383" y="808"/>
                    <a:pt x="404" y="760"/>
                  </a:cubicBezTo>
                  <a:cubicBezTo>
                    <a:pt x="427" y="705"/>
                    <a:pt x="456" y="660"/>
                    <a:pt x="490" y="625"/>
                  </a:cubicBezTo>
                  <a:cubicBezTo>
                    <a:pt x="505" y="609"/>
                    <a:pt x="521" y="592"/>
                    <a:pt x="540" y="578"/>
                  </a:cubicBezTo>
                  <a:cubicBezTo>
                    <a:pt x="622" y="516"/>
                    <a:pt x="705" y="506"/>
                    <a:pt x="794" y="496"/>
                  </a:cubicBezTo>
                  <a:cubicBezTo>
                    <a:pt x="840" y="490"/>
                    <a:pt x="888" y="484"/>
                    <a:pt x="938" y="471"/>
                  </a:cubicBezTo>
                  <a:cubicBezTo>
                    <a:pt x="949" y="468"/>
                    <a:pt x="959" y="465"/>
                    <a:pt x="970" y="462"/>
                  </a:cubicBezTo>
                  <a:cubicBezTo>
                    <a:pt x="1004" y="452"/>
                    <a:pt x="1038" y="442"/>
                    <a:pt x="1074" y="439"/>
                  </a:cubicBezTo>
                  <a:cubicBezTo>
                    <a:pt x="1088" y="438"/>
                    <a:pt x="1102" y="437"/>
                    <a:pt x="1115" y="436"/>
                  </a:cubicBezTo>
                  <a:cubicBezTo>
                    <a:pt x="1129" y="436"/>
                    <a:pt x="1144" y="435"/>
                    <a:pt x="1159" y="434"/>
                  </a:cubicBezTo>
                  <a:cubicBezTo>
                    <a:pt x="1249" y="425"/>
                    <a:pt x="1345" y="376"/>
                    <a:pt x="1453" y="285"/>
                  </a:cubicBezTo>
                  <a:cubicBezTo>
                    <a:pt x="1472" y="268"/>
                    <a:pt x="1492" y="250"/>
                    <a:pt x="1511" y="233"/>
                  </a:cubicBezTo>
                  <a:cubicBezTo>
                    <a:pt x="1574" y="177"/>
                    <a:pt x="1639" y="120"/>
                    <a:pt x="1713" y="79"/>
                  </a:cubicBezTo>
                  <a:cubicBezTo>
                    <a:pt x="1764" y="51"/>
                    <a:pt x="1822" y="30"/>
                    <a:pt x="1884" y="16"/>
                  </a:cubicBezTo>
                  <a:cubicBezTo>
                    <a:pt x="1932" y="6"/>
                    <a:pt x="1981" y="1"/>
                    <a:pt x="2026" y="1"/>
                  </a:cubicBezTo>
                  <a:cubicBezTo>
                    <a:pt x="2032" y="1"/>
                    <a:pt x="2037" y="1"/>
                    <a:pt x="2043" y="1"/>
                  </a:cubicBezTo>
                  <a:cubicBezTo>
                    <a:pt x="2082" y="2"/>
                    <a:pt x="2119" y="7"/>
                    <a:pt x="2157" y="12"/>
                  </a:cubicBezTo>
                  <a:cubicBezTo>
                    <a:pt x="2180" y="15"/>
                    <a:pt x="2204" y="18"/>
                    <a:pt x="2232" y="21"/>
                  </a:cubicBezTo>
                  <a:cubicBezTo>
                    <a:pt x="2284" y="26"/>
                    <a:pt x="2341" y="25"/>
                    <a:pt x="2396" y="24"/>
                  </a:cubicBezTo>
                  <a:cubicBezTo>
                    <a:pt x="2411" y="23"/>
                    <a:pt x="2427" y="23"/>
                    <a:pt x="2442" y="23"/>
                  </a:cubicBezTo>
                  <a:cubicBezTo>
                    <a:pt x="2443" y="23"/>
                    <a:pt x="2444" y="23"/>
                    <a:pt x="2445" y="23"/>
                  </a:cubicBezTo>
                  <a:cubicBezTo>
                    <a:pt x="2490" y="23"/>
                    <a:pt x="2523" y="25"/>
                    <a:pt x="2553" y="31"/>
                  </a:cubicBezTo>
                  <a:cubicBezTo>
                    <a:pt x="2669" y="51"/>
                    <a:pt x="2771" y="116"/>
                    <a:pt x="2839" y="216"/>
                  </a:cubicBezTo>
                  <a:cubicBezTo>
                    <a:pt x="2901" y="307"/>
                    <a:pt x="2932" y="417"/>
                    <a:pt x="2963" y="524"/>
                  </a:cubicBezTo>
                  <a:cubicBezTo>
                    <a:pt x="2973" y="560"/>
                    <a:pt x="2984" y="597"/>
                    <a:pt x="2995" y="633"/>
                  </a:cubicBezTo>
                  <a:cubicBezTo>
                    <a:pt x="3006" y="667"/>
                    <a:pt x="3019" y="702"/>
                    <a:pt x="3032" y="736"/>
                  </a:cubicBezTo>
                  <a:cubicBezTo>
                    <a:pt x="3065" y="819"/>
                    <a:pt x="3105" y="902"/>
                    <a:pt x="3145" y="982"/>
                  </a:cubicBezTo>
                  <a:cubicBezTo>
                    <a:pt x="3174" y="1042"/>
                    <a:pt x="3204" y="1104"/>
                    <a:pt x="3230" y="1165"/>
                  </a:cubicBezTo>
                  <a:cubicBezTo>
                    <a:pt x="3287" y="1297"/>
                    <a:pt x="3314" y="1404"/>
                    <a:pt x="3318" y="1515"/>
                  </a:cubicBezTo>
                  <a:cubicBezTo>
                    <a:pt x="3319" y="1573"/>
                    <a:pt x="3313" y="1634"/>
                    <a:pt x="3299" y="1695"/>
                  </a:cubicBezTo>
                  <a:cubicBezTo>
                    <a:pt x="3286" y="1753"/>
                    <a:pt x="3265" y="1813"/>
                    <a:pt x="3238" y="1871"/>
                  </a:cubicBezTo>
                  <a:cubicBezTo>
                    <a:pt x="3212" y="1928"/>
                    <a:pt x="3178" y="1984"/>
                    <a:pt x="3140" y="2039"/>
                  </a:cubicBezTo>
                  <a:cubicBezTo>
                    <a:pt x="3102" y="2092"/>
                    <a:pt x="3058" y="2144"/>
                    <a:pt x="3010" y="2192"/>
                  </a:cubicBezTo>
                  <a:cubicBezTo>
                    <a:pt x="2896" y="2307"/>
                    <a:pt x="2760" y="2403"/>
                    <a:pt x="2628" y="2497"/>
                  </a:cubicBezTo>
                  <a:cubicBezTo>
                    <a:pt x="2616" y="2506"/>
                    <a:pt x="2603" y="2514"/>
                    <a:pt x="2591" y="2523"/>
                  </a:cubicBezTo>
                  <a:cubicBezTo>
                    <a:pt x="2566" y="2541"/>
                    <a:pt x="2541" y="2559"/>
                    <a:pt x="2517" y="2577"/>
                  </a:cubicBezTo>
                  <a:cubicBezTo>
                    <a:pt x="2403" y="2660"/>
                    <a:pt x="2286" y="2745"/>
                    <a:pt x="2162" y="2805"/>
                  </a:cubicBezTo>
                  <a:cubicBezTo>
                    <a:pt x="2142" y="2815"/>
                    <a:pt x="2122" y="2824"/>
                    <a:pt x="2099" y="2833"/>
                  </a:cubicBezTo>
                  <a:cubicBezTo>
                    <a:pt x="2012" y="2869"/>
                    <a:pt x="1924" y="2890"/>
                    <a:pt x="1838" y="2897"/>
                  </a:cubicBezTo>
                  <a:cubicBezTo>
                    <a:pt x="1787" y="2901"/>
                    <a:pt x="1736" y="2905"/>
                    <a:pt x="1687" y="2909"/>
                  </a:cubicBezTo>
                  <a:cubicBezTo>
                    <a:pt x="1565" y="2919"/>
                    <a:pt x="1450" y="2928"/>
                    <a:pt x="1343" y="2934"/>
                  </a:cubicBezTo>
                  <a:cubicBezTo>
                    <a:pt x="1289" y="2937"/>
                    <a:pt x="1238" y="2939"/>
                    <a:pt x="1188" y="2939"/>
                  </a:cubicBezTo>
                  <a:cubicBezTo>
                    <a:pt x="1073" y="2939"/>
                    <a:pt x="964" y="2929"/>
                    <a:pt x="850" y="2900"/>
                  </a:cubicBezTo>
                  <a:moveTo>
                    <a:pt x="2442" y="24"/>
                  </a:moveTo>
                  <a:cubicBezTo>
                    <a:pt x="2427" y="24"/>
                    <a:pt x="2411" y="24"/>
                    <a:pt x="2396" y="24"/>
                  </a:cubicBezTo>
                  <a:cubicBezTo>
                    <a:pt x="2341" y="26"/>
                    <a:pt x="2284" y="27"/>
                    <a:pt x="2232" y="22"/>
                  </a:cubicBezTo>
                  <a:cubicBezTo>
                    <a:pt x="2204" y="19"/>
                    <a:pt x="2180" y="16"/>
                    <a:pt x="2157" y="13"/>
                  </a:cubicBezTo>
                  <a:cubicBezTo>
                    <a:pt x="2119" y="8"/>
                    <a:pt x="2082" y="3"/>
                    <a:pt x="2043" y="2"/>
                  </a:cubicBezTo>
                  <a:cubicBezTo>
                    <a:pt x="1992" y="0"/>
                    <a:pt x="1938" y="6"/>
                    <a:pt x="1884" y="17"/>
                  </a:cubicBezTo>
                  <a:cubicBezTo>
                    <a:pt x="1822" y="31"/>
                    <a:pt x="1765" y="52"/>
                    <a:pt x="1713" y="80"/>
                  </a:cubicBezTo>
                  <a:cubicBezTo>
                    <a:pt x="1640" y="120"/>
                    <a:pt x="1575" y="178"/>
                    <a:pt x="1512" y="234"/>
                  </a:cubicBezTo>
                  <a:cubicBezTo>
                    <a:pt x="1493" y="251"/>
                    <a:pt x="1473" y="269"/>
                    <a:pt x="1453" y="286"/>
                  </a:cubicBezTo>
                  <a:cubicBezTo>
                    <a:pt x="1345" y="377"/>
                    <a:pt x="1249" y="425"/>
                    <a:pt x="1159" y="434"/>
                  </a:cubicBezTo>
                  <a:cubicBezTo>
                    <a:pt x="1144" y="436"/>
                    <a:pt x="1129" y="437"/>
                    <a:pt x="1115" y="437"/>
                  </a:cubicBezTo>
                  <a:cubicBezTo>
                    <a:pt x="1102" y="438"/>
                    <a:pt x="1088" y="438"/>
                    <a:pt x="1074" y="440"/>
                  </a:cubicBezTo>
                  <a:cubicBezTo>
                    <a:pt x="1038" y="443"/>
                    <a:pt x="1004" y="453"/>
                    <a:pt x="971" y="463"/>
                  </a:cubicBezTo>
                  <a:cubicBezTo>
                    <a:pt x="960" y="466"/>
                    <a:pt x="949" y="469"/>
                    <a:pt x="939" y="472"/>
                  </a:cubicBezTo>
                  <a:cubicBezTo>
                    <a:pt x="888" y="485"/>
                    <a:pt x="840" y="491"/>
                    <a:pt x="794" y="496"/>
                  </a:cubicBezTo>
                  <a:cubicBezTo>
                    <a:pt x="705" y="507"/>
                    <a:pt x="622" y="517"/>
                    <a:pt x="540" y="579"/>
                  </a:cubicBezTo>
                  <a:cubicBezTo>
                    <a:pt x="522" y="593"/>
                    <a:pt x="505" y="609"/>
                    <a:pt x="490" y="625"/>
                  </a:cubicBezTo>
                  <a:cubicBezTo>
                    <a:pt x="456" y="660"/>
                    <a:pt x="428" y="706"/>
                    <a:pt x="404" y="760"/>
                  </a:cubicBezTo>
                  <a:cubicBezTo>
                    <a:pt x="384" y="808"/>
                    <a:pt x="368" y="864"/>
                    <a:pt x="358" y="921"/>
                  </a:cubicBezTo>
                  <a:cubicBezTo>
                    <a:pt x="352" y="954"/>
                    <a:pt x="348" y="987"/>
                    <a:pt x="344" y="1020"/>
                  </a:cubicBezTo>
                  <a:cubicBezTo>
                    <a:pt x="331" y="1117"/>
                    <a:pt x="319" y="1210"/>
                    <a:pt x="272" y="1290"/>
                  </a:cubicBezTo>
                  <a:cubicBezTo>
                    <a:pt x="258" y="1316"/>
                    <a:pt x="235" y="1337"/>
                    <a:pt x="212" y="1360"/>
                  </a:cubicBezTo>
                  <a:cubicBezTo>
                    <a:pt x="196" y="1375"/>
                    <a:pt x="179" y="1391"/>
                    <a:pt x="165" y="1409"/>
                  </a:cubicBezTo>
                  <a:cubicBezTo>
                    <a:pt x="118" y="1467"/>
                    <a:pt x="84" y="1522"/>
                    <a:pt x="60" y="1575"/>
                  </a:cubicBezTo>
                  <a:cubicBezTo>
                    <a:pt x="17" y="1672"/>
                    <a:pt x="1" y="1779"/>
                    <a:pt x="11" y="1904"/>
                  </a:cubicBezTo>
                  <a:cubicBezTo>
                    <a:pt x="20" y="2011"/>
                    <a:pt x="47" y="2117"/>
                    <a:pt x="93" y="2217"/>
                  </a:cubicBezTo>
                  <a:cubicBezTo>
                    <a:pt x="112" y="2260"/>
                    <a:pt x="134" y="2303"/>
                    <a:pt x="162" y="2348"/>
                  </a:cubicBezTo>
                  <a:cubicBezTo>
                    <a:pt x="290" y="2558"/>
                    <a:pt x="444" y="2713"/>
                    <a:pt x="620" y="2810"/>
                  </a:cubicBezTo>
                  <a:cubicBezTo>
                    <a:pt x="690" y="2848"/>
                    <a:pt x="763" y="2876"/>
                    <a:pt x="850" y="2899"/>
                  </a:cubicBezTo>
                  <a:cubicBezTo>
                    <a:pt x="1014" y="2941"/>
                    <a:pt x="1166" y="2943"/>
                    <a:pt x="1343" y="2933"/>
                  </a:cubicBezTo>
                  <a:cubicBezTo>
                    <a:pt x="1450" y="2928"/>
                    <a:pt x="1565" y="2918"/>
                    <a:pt x="1687" y="2908"/>
                  </a:cubicBezTo>
                  <a:cubicBezTo>
                    <a:pt x="1736" y="2904"/>
                    <a:pt x="1787" y="2900"/>
                    <a:pt x="1838" y="2896"/>
                  </a:cubicBezTo>
                  <a:cubicBezTo>
                    <a:pt x="1924" y="2889"/>
                    <a:pt x="2012" y="2868"/>
                    <a:pt x="2099" y="2833"/>
                  </a:cubicBezTo>
                  <a:cubicBezTo>
                    <a:pt x="2121" y="2823"/>
                    <a:pt x="2142" y="2814"/>
                    <a:pt x="2162" y="2804"/>
                  </a:cubicBezTo>
                  <a:cubicBezTo>
                    <a:pt x="2285" y="2745"/>
                    <a:pt x="2403" y="2659"/>
                    <a:pt x="2517" y="2576"/>
                  </a:cubicBezTo>
                  <a:cubicBezTo>
                    <a:pt x="2541" y="2558"/>
                    <a:pt x="2566" y="2540"/>
                    <a:pt x="2591" y="2523"/>
                  </a:cubicBezTo>
                  <a:cubicBezTo>
                    <a:pt x="2603" y="2514"/>
                    <a:pt x="2615" y="2505"/>
                    <a:pt x="2628" y="2496"/>
                  </a:cubicBezTo>
                  <a:cubicBezTo>
                    <a:pt x="2759" y="2403"/>
                    <a:pt x="2895" y="2306"/>
                    <a:pt x="3009" y="2191"/>
                  </a:cubicBezTo>
                  <a:cubicBezTo>
                    <a:pt x="3057" y="2143"/>
                    <a:pt x="3101" y="2092"/>
                    <a:pt x="3139" y="2038"/>
                  </a:cubicBezTo>
                  <a:cubicBezTo>
                    <a:pt x="3178" y="1984"/>
                    <a:pt x="3211" y="1928"/>
                    <a:pt x="3237" y="1871"/>
                  </a:cubicBezTo>
                  <a:cubicBezTo>
                    <a:pt x="3265" y="1812"/>
                    <a:pt x="3285" y="1753"/>
                    <a:pt x="3299" y="1694"/>
                  </a:cubicBezTo>
                  <a:cubicBezTo>
                    <a:pt x="3312" y="1634"/>
                    <a:pt x="3318" y="1573"/>
                    <a:pt x="3317" y="1515"/>
                  </a:cubicBezTo>
                  <a:cubicBezTo>
                    <a:pt x="3314" y="1404"/>
                    <a:pt x="3287" y="1297"/>
                    <a:pt x="3230" y="1166"/>
                  </a:cubicBezTo>
                  <a:cubicBezTo>
                    <a:pt x="3203" y="1104"/>
                    <a:pt x="3173" y="1043"/>
                    <a:pt x="3144" y="983"/>
                  </a:cubicBezTo>
                  <a:cubicBezTo>
                    <a:pt x="3105" y="903"/>
                    <a:pt x="3064" y="820"/>
                    <a:pt x="3031" y="736"/>
                  </a:cubicBezTo>
                  <a:cubicBezTo>
                    <a:pt x="3018" y="702"/>
                    <a:pt x="3006" y="667"/>
                    <a:pt x="2994" y="633"/>
                  </a:cubicBezTo>
                  <a:cubicBezTo>
                    <a:pt x="2983" y="597"/>
                    <a:pt x="2972" y="560"/>
                    <a:pt x="2962" y="524"/>
                  </a:cubicBezTo>
                  <a:cubicBezTo>
                    <a:pt x="2932" y="417"/>
                    <a:pt x="2900" y="307"/>
                    <a:pt x="2838" y="217"/>
                  </a:cubicBezTo>
                  <a:cubicBezTo>
                    <a:pt x="2770" y="117"/>
                    <a:pt x="2669" y="51"/>
                    <a:pt x="2553" y="31"/>
                  </a:cubicBezTo>
                  <a:cubicBezTo>
                    <a:pt x="2523" y="26"/>
                    <a:pt x="2489" y="24"/>
                    <a:pt x="2445" y="24"/>
                  </a:cubicBezTo>
                  <a:lnTo>
                    <a:pt x="2442" y="24"/>
                  </a:lnTo>
                  <a:close/>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31" name="Freeform 31">
              <a:extLst>
                <a:ext uri="{FF2B5EF4-FFF2-40B4-BE49-F238E27FC236}">
                  <a16:creationId xmlns:a16="http://schemas.microsoft.com/office/drawing/2014/main" id="{95E698A3-6A31-4A41-A942-B73B7A3ECA6D}"/>
                </a:ext>
              </a:extLst>
            </p:cNvPr>
            <p:cNvSpPr>
              <a:spLocks noEditPoints="1"/>
            </p:cNvSpPr>
            <p:nvPr/>
          </p:nvSpPr>
          <p:spPr bwMode="auto">
            <a:xfrm>
              <a:off x="4491" y="1205"/>
              <a:ext cx="2520" cy="2279"/>
            </a:xfrm>
            <a:custGeom>
              <a:avLst/>
              <a:gdLst>
                <a:gd name="T0" fmla="*/ 875 w 3405"/>
                <a:gd name="T1" fmla="*/ 3010 h 3079"/>
                <a:gd name="T2" fmla="*/ 365 w 3405"/>
                <a:gd name="T3" fmla="*/ 2713 h 3079"/>
                <a:gd name="T4" fmla="*/ 84 w 3405"/>
                <a:gd name="T5" fmla="*/ 2307 h 3079"/>
                <a:gd name="T6" fmla="*/ 8 w 3405"/>
                <a:gd name="T7" fmla="*/ 1807 h 3079"/>
                <a:gd name="T8" fmla="*/ 167 w 3405"/>
                <a:gd name="T9" fmla="*/ 1461 h 3079"/>
                <a:gd name="T10" fmla="*/ 285 w 3405"/>
                <a:gd name="T11" fmla="*/ 1341 h 3079"/>
                <a:gd name="T12" fmla="*/ 366 w 3405"/>
                <a:gd name="T13" fmla="*/ 967 h 3079"/>
                <a:gd name="T14" fmla="*/ 486 w 3405"/>
                <a:gd name="T15" fmla="*/ 665 h 3079"/>
                <a:gd name="T16" fmla="*/ 533 w 3405"/>
                <a:gd name="T17" fmla="*/ 616 h 3079"/>
                <a:gd name="T18" fmla="*/ 918 w 3405"/>
                <a:gd name="T19" fmla="*/ 484 h 3079"/>
                <a:gd name="T20" fmla="*/ 1060 w 3405"/>
                <a:gd name="T21" fmla="*/ 448 h 3079"/>
                <a:gd name="T22" fmla="*/ 1149 w 3405"/>
                <a:gd name="T23" fmla="*/ 447 h 3079"/>
                <a:gd name="T24" fmla="*/ 1456 w 3405"/>
                <a:gd name="T25" fmla="*/ 290 h 3079"/>
                <a:gd name="T26" fmla="*/ 1726 w 3405"/>
                <a:gd name="T27" fmla="*/ 70 h 3079"/>
                <a:gd name="T28" fmla="*/ 2157 w 3405"/>
                <a:gd name="T29" fmla="*/ 34 h 3079"/>
                <a:gd name="T30" fmla="*/ 2428 w 3405"/>
                <a:gd name="T31" fmla="*/ 65 h 3079"/>
                <a:gd name="T32" fmla="*/ 2476 w 3405"/>
                <a:gd name="T33" fmla="*/ 63 h 3079"/>
                <a:gd name="T34" fmla="*/ 2763 w 3405"/>
                <a:gd name="T35" fmla="*/ 125 h 3079"/>
                <a:gd name="T36" fmla="*/ 3032 w 3405"/>
                <a:gd name="T37" fmla="*/ 578 h 3079"/>
                <a:gd name="T38" fmla="*/ 3098 w 3405"/>
                <a:gd name="T39" fmla="*/ 786 h 3079"/>
                <a:gd name="T40" fmla="*/ 3301 w 3405"/>
                <a:gd name="T41" fmla="*/ 1232 h 3079"/>
                <a:gd name="T42" fmla="*/ 3401 w 3405"/>
                <a:gd name="T43" fmla="*/ 1592 h 3079"/>
                <a:gd name="T44" fmla="*/ 3329 w 3405"/>
                <a:gd name="T45" fmla="*/ 1969 h 3079"/>
                <a:gd name="T46" fmla="*/ 2722 w 3405"/>
                <a:gd name="T47" fmla="*/ 2607 h 3079"/>
                <a:gd name="T48" fmla="*/ 2553 w 3405"/>
                <a:gd name="T49" fmla="*/ 2731 h 3079"/>
                <a:gd name="T50" fmla="*/ 2142 w 3405"/>
                <a:gd name="T51" fmla="*/ 2995 h 3079"/>
                <a:gd name="T52" fmla="*/ 1503 w 3405"/>
                <a:gd name="T53" fmla="*/ 3077 h 3079"/>
                <a:gd name="T54" fmla="*/ 2476 w 3405"/>
                <a:gd name="T55" fmla="*/ 64 h 3079"/>
                <a:gd name="T56" fmla="*/ 2428 w 3405"/>
                <a:gd name="T57" fmla="*/ 66 h 3079"/>
                <a:gd name="T58" fmla="*/ 2156 w 3405"/>
                <a:gd name="T59" fmla="*/ 35 h 3079"/>
                <a:gd name="T60" fmla="*/ 1726 w 3405"/>
                <a:gd name="T61" fmla="*/ 70 h 3079"/>
                <a:gd name="T62" fmla="*/ 1456 w 3405"/>
                <a:gd name="T63" fmla="*/ 291 h 3079"/>
                <a:gd name="T64" fmla="*/ 1149 w 3405"/>
                <a:gd name="T65" fmla="*/ 448 h 3079"/>
                <a:gd name="T66" fmla="*/ 1060 w 3405"/>
                <a:gd name="T67" fmla="*/ 449 h 3079"/>
                <a:gd name="T68" fmla="*/ 918 w 3405"/>
                <a:gd name="T69" fmla="*/ 485 h 3079"/>
                <a:gd name="T70" fmla="*/ 534 w 3405"/>
                <a:gd name="T71" fmla="*/ 617 h 3079"/>
                <a:gd name="T72" fmla="*/ 487 w 3405"/>
                <a:gd name="T73" fmla="*/ 666 h 3079"/>
                <a:gd name="T74" fmla="*/ 367 w 3405"/>
                <a:gd name="T75" fmla="*/ 967 h 3079"/>
                <a:gd name="T76" fmla="*/ 285 w 3405"/>
                <a:gd name="T77" fmla="*/ 1341 h 3079"/>
                <a:gd name="T78" fmla="*/ 168 w 3405"/>
                <a:gd name="T79" fmla="*/ 1461 h 3079"/>
                <a:gd name="T80" fmla="*/ 9 w 3405"/>
                <a:gd name="T81" fmla="*/ 1807 h 3079"/>
                <a:gd name="T82" fmla="*/ 84 w 3405"/>
                <a:gd name="T83" fmla="*/ 2307 h 3079"/>
                <a:gd name="T84" fmla="*/ 366 w 3405"/>
                <a:gd name="T85" fmla="*/ 2713 h 3079"/>
                <a:gd name="T86" fmla="*/ 875 w 3405"/>
                <a:gd name="T87" fmla="*/ 3009 h 3079"/>
                <a:gd name="T88" fmla="*/ 1867 w 3405"/>
                <a:gd name="T89" fmla="*/ 3065 h 3079"/>
                <a:gd name="T90" fmla="*/ 2207 w 3405"/>
                <a:gd name="T91" fmla="*/ 2962 h 3079"/>
                <a:gd name="T92" fmla="*/ 2656 w 3405"/>
                <a:gd name="T93" fmla="*/ 2654 h 3079"/>
                <a:gd name="T94" fmla="*/ 3096 w 3405"/>
                <a:gd name="T95" fmla="*/ 2306 h 3079"/>
                <a:gd name="T96" fmla="*/ 3387 w 3405"/>
                <a:gd name="T97" fmla="*/ 1782 h 3079"/>
                <a:gd name="T98" fmla="*/ 3366 w 3405"/>
                <a:gd name="T99" fmla="*/ 1407 h 3079"/>
                <a:gd name="T100" fmla="*/ 3226 w 3405"/>
                <a:gd name="T101" fmla="*/ 1074 h 3079"/>
                <a:gd name="T102" fmla="*/ 3060 w 3405"/>
                <a:gd name="T103" fmla="*/ 679 h 3079"/>
                <a:gd name="T104" fmla="*/ 2897 w 3405"/>
                <a:gd name="T105" fmla="*/ 248 h 3079"/>
                <a:gd name="T106" fmla="*/ 2592 w 3405"/>
                <a:gd name="T107" fmla="*/ 68 h 3079"/>
                <a:gd name="T108" fmla="*/ 2476 w 3405"/>
                <a:gd name="T109" fmla="*/ 64 h 3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05" h="3079">
                  <a:moveTo>
                    <a:pt x="1367" y="3075"/>
                  </a:moveTo>
                  <a:cubicBezTo>
                    <a:pt x="1218" y="3072"/>
                    <a:pt x="1055" y="3061"/>
                    <a:pt x="875" y="3010"/>
                  </a:cubicBezTo>
                  <a:cubicBezTo>
                    <a:pt x="784" y="2984"/>
                    <a:pt x="709" y="2955"/>
                    <a:pt x="641" y="2919"/>
                  </a:cubicBezTo>
                  <a:cubicBezTo>
                    <a:pt x="542" y="2866"/>
                    <a:pt x="449" y="2797"/>
                    <a:pt x="365" y="2713"/>
                  </a:cubicBezTo>
                  <a:cubicBezTo>
                    <a:pt x="287" y="2636"/>
                    <a:pt x="217" y="2545"/>
                    <a:pt x="155" y="2444"/>
                  </a:cubicBezTo>
                  <a:cubicBezTo>
                    <a:pt x="127" y="2397"/>
                    <a:pt x="103" y="2352"/>
                    <a:pt x="84" y="2307"/>
                  </a:cubicBezTo>
                  <a:cubicBezTo>
                    <a:pt x="39" y="2205"/>
                    <a:pt x="13" y="2095"/>
                    <a:pt x="4" y="1979"/>
                  </a:cubicBezTo>
                  <a:cubicBezTo>
                    <a:pt x="0" y="1916"/>
                    <a:pt x="1" y="1860"/>
                    <a:pt x="8" y="1807"/>
                  </a:cubicBezTo>
                  <a:cubicBezTo>
                    <a:pt x="16" y="1745"/>
                    <a:pt x="32" y="1689"/>
                    <a:pt x="56" y="1635"/>
                  </a:cubicBezTo>
                  <a:cubicBezTo>
                    <a:pt x="81" y="1578"/>
                    <a:pt x="118" y="1519"/>
                    <a:pt x="167" y="1461"/>
                  </a:cubicBezTo>
                  <a:cubicBezTo>
                    <a:pt x="182" y="1442"/>
                    <a:pt x="201" y="1425"/>
                    <a:pt x="220" y="1409"/>
                  </a:cubicBezTo>
                  <a:cubicBezTo>
                    <a:pt x="245" y="1387"/>
                    <a:pt x="269" y="1367"/>
                    <a:pt x="285" y="1341"/>
                  </a:cubicBezTo>
                  <a:cubicBezTo>
                    <a:pt x="333" y="1259"/>
                    <a:pt x="344" y="1162"/>
                    <a:pt x="355" y="1059"/>
                  </a:cubicBezTo>
                  <a:cubicBezTo>
                    <a:pt x="358" y="1029"/>
                    <a:pt x="362" y="998"/>
                    <a:pt x="366" y="967"/>
                  </a:cubicBezTo>
                  <a:cubicBezTo>
                    <a:pt x="374" y="909"/>
                    <a:pt x="388" y="852"/>
                    <a:pt x="407" y="803"/>
                  </a:cubicBezTo>
                  <a:cubicBezTo>
                    <a:pt x="428" y="747"/>
                    <a:pt x="455" y="701"/>
                    <a:pt x="486" y="665"/>
                  </a:cubicBezTo>
                  <a:cubicBezTo>
                    <a:pt x="487" y="664"/>
                    <a:pt x="487" y="664"/>
                    <a:pt x="487" y="664"/>
                  </a:cubicBezTo>
                  <a:cubicBezTo>
                    <a:pt x="501" y="648"/>
                    <a:pt x="516" y="631"/>
                    <a:pt x="533" y="616"/>
                  </a:cubicBezTo>
                  <a:cubicBezTo>
                    <a:pt x="612" y="549"/>
                    <a:pt x="694" y="533"/>
                    <a:pt x="782" y="516"/>
                  </a:cubicBezTo>
                  <a:cubicBezTo>
                    <a:pt x="825" y="508"/>
                    <a:pt x="870" y="500"/>
                    <a:pt x="918" y="484"/>
                  </a:cubicBezTo>
                  <a:cubicBezTo>
                    <a:pt x="926" y="482"/>
                    <a:pt x="933" y="479"/>
                    <a:pt x="942" y="477"/>
                  </a:cubicBezTo>
                  <a:cubicBezTo>
                    <a:pt x="979" y="464"/>
                    <a:pt x="1018" y="451"/>
                    <a:pt x="1060" y="448"/>
                  </a:cubicBezTo>
                  <a:cubicBezTo>
                    <a:pt x="1075" y="447"/>
                    <a:pt x="1091" y="447"/>
                    <a:pt x="1106" y="447"/>
                  </a:cubicBezTo>
                  <a:cubicBezTo>
                    <a:pt x="1120" y="448"/>
                    <a:pt x="1134" y="448"/>
                    <a:pt x="1149" y="447"/>
                  </a:cubicBezTo>
                  <a:cubicBezTo>
                    <a:pt x="1201" y="444"/>
                    <a:pt x="1255" y="427"/>
                    <a:pt x="1312" y="396"/>
                  </a:cubicBezTo>
                  <a:cubicBezTo>
                    <a:pt x="1358" y="370"/>
                    <a:pt x="1405" y="336"/>
                    <a:pt x="1456" y="290"/>
                  </a:cubicBezTo>
                  <a:cubicBezTo>
                    <a:pt x="1474" y="274"/>
                    <a:pt x="1493" y="256"/>
                    <a:pt x="1511" y="239"/>
                  </a:cubicBezTo>
                  <a:cubicBezTo>
                    <a:pt x="1577" y="176"/>
                    <a:pt x="1645" y="112"/>
                    <a:pt x="1726" y="70"/>
                  </a:cubicBezTo>
                  <a:cubicBezTo>
                    <a:pt x="1847" y="7"/>
                    <a:pt x="1983" y="0"/>
                    <a:pt x="2070" y="14"/>
                  </a:cubicBezTo>
                  <a:cubicBezTo>
                    <a:pt x="2100" y="19"/>
                    <a:pt x="2128" y="26"/>
                    <a:pt x="2157" y="34"/>
                  </a:cubicBezTo>
                  <a:cubicBezTo>
                    <a:pt x="2187" y="42"/>
                    <a:pt x="2218" y="51"/>
                    <a:pt x="2257" y="57"/>
                  </a:cubicBezTo>
                  <a:cubicBezTo>
                    <a:pt x="2312" y="67"/>
                    <a:pt x="2374" y="67"/>
                    <a:pt x="2428" y="65"/>
                  </a:cubicBezTo>
                  <a:cubicBezTo>
                    <a:pt x="2435" y="65"/>
                    <a:pt x="2441" y="65"/>
                    <a:pt x="2447" y="64"/>
                  </a:cubicBezTo>
                  <a:cubicBezTo>
                    <a:pt x="2457" y="64"/>
                    <a:pt x="2467" y="64"/>
                    <a:pt x="2476" y="63"/>
                  </a:cubicBezTo>
                  <a:cubicBezTo>
                    <a:pt x="2514" y="62"/>
                    <a:pt x="2554" y="62"/>
                    <a:pt x="2592" y="67"/>
                  </a:cubicBezTo>
                  <a:cubicBezTo>
                    <a:pt x="2653" y="75"/>
                    <a:pt x="2710" y="94"/>
                    <a:pt x="2763" y="125"/>
                  </a:cubicBezTo>
                  <a:cubicBezTo>
                    <a:pt x="2816" y="156"/>
                    <a:pt x="2861" y="197"/>
                    <a:pt x="2897" y="248"/>
                  </a:cubicBezTo>
                  <a:cubicBezTo>
                    <a:pt x="2967" y="343"/>
                    <a:pt x="3000" y="463"/>
                    <a:pt x="3032" y="578"/>
                  </a:cubicBezTo>
                  <a:cubicBezTo>
                    <a:pt x="3041" y="611"/>
                    <a:pt x="3051" y="645"/>
                    <a:pt x="3061" y="678"/>
                  </a:cubicBezTo>
                  <a:cubicBezTo>
                    <a:pt x="3073" y="715"/>
                    <a:pt x="3085" y="751"/>
                    <a:pt x="3098" y="786"/>
                  </a:cubicBezTo>
                  <a:cubicBezTo>
                    <a:pt x="3135" y="883"/>
                    <a:pt x="3181" y="980"/>
                    <a:pt x="3226" y="1074"/>
                  </a:cubicBezTo>
                  <a:cubicBezTo>
                    <a:pt x="3251" y="1126"/>
                    <a:pt x="3277" y="1179"/>
                    <a:pt x="3301" y="1232"/>
                  </a:cubicBezTo>
                  <a:cubicBezTo>
                    <a:pt x="3330" y="1297"/>
                    <a:pt x="3351" y="1353"/>
                    <a:pt x="3367" y="1406"/>
                  </a:cubicBezTo>
                  <a:cubicBezTo>
                    <a:pt x="3386" y="1470"/>
                    <a:pt x="3397" y="1531"/>
                    <a:pt x="3401" y="1592"/>
                  </a:cubicBezTo>
                  <a:cubicBezTo>
                    <a:pt x="3405" y="1654"/>
                    <a:pt x="3401" y="1718"/>
                    <a:pt x="3388" y="1782"/>
                  </a:cubicBezTo>
                  <a:cubicBezTo>
                    <a:pt x="3376" y="1844"/>
                    <a:pt x="3356" y="1907"/>
                    <a:pt x="3329" y="1969"/>
                  </a:cubicBezTo>
                  <a:cubicBezTo>
                    <a:pt x="3277" y="2089"/>
                    <a:pt x="3196" y="2206"/>
                    <a:pt x="3096" y="2307"/>
                  </a:cubicBezTo>
                  <a:cubicBezTo>
                    <a:pt x="2985" y="2420"/>
                    <a:pt x="2851" y="2515"/>
                    <a:pt x="2722" y="2607"/>
                  </a:cubicBezTo>
                  <a:cubicBezTo>
                    <a:pt x="2701" y="2623"/>
                    <a:pt x="2679" y="2639"/>
                    <a:pt x="2657" y="2654"/>
                  </a:cubicBezTo>
                  <a:cubicBezTo>
                    <a:pt x="2622" y="2680"/>
                    <a:pt x="2587" y="2706"/>
                    <a:pt x="2553" y="2731"/>
                  </a:cubicBezTo>
                  <a:cubicBezTo>
                    <a:pt x="2442" y="2814"/>
                    <a:pt x="2327" y="2900"/>
                    <a:pt x="2208" y="2962"/>
                  </a:cubicBezTo>
                  <a:cubicBezTo>
                    <a:pt x="2187" y="2973"/>
                    <a:pt x="2165" y="2984"/>
                    <a:pt x="2142" y="2995"/>
                  </a:cubicBezTo>
                  <a:cubicBezTo>
                    <a:pt x="2046" y="3037"/>
                    <a:pt x="1956" y="3061"/>
                    <a:pt x="1867" y="3066"/>
                  </a:cubicBezTo>
                  <a:cubicBezTo>
                    <a:pt x="1741" y="3073"/>
                    <a:pt x="1621" y="3077"/>
                    <a:pt x="1503" y="3077"/>
                  </a:cubicBezTo>
                  <a:cubicBezTo>
                    <a:pt x="1458" y="3077"/>
                    <a:pt x="1412" y="3077"/>
                    <a:pt x="1367" y="3075"/>
                  </a:cubicBezTo>
                  <a:moveTo>
                    <a:pt x="2476" y="64"/>
                  </a:moveTo>
                  <a:cubicBezTo>
                    <a:pt x="2467" y="64"/>
                    <a:pt x="2457" y="65"/>
                    <a:pt x="2447" y="65"/>
                  </a:cubicBezTo>
                  <a:cubicBezTo>
                    <a:pt x="2441" y="65"/>
                    <a:pt x="2435" y="66"/>
                    <a:pt x="2428" y="66"/>
                  </a:cubicBezTo>
                  <a:cubicBezTo>
                    <a:pt x="2374" y="67"/>
                    <a:pt x="2312" y="68"/>
                    <a:pt x="2257" y="58"/>
                  </a:cubicBezTo>
                  <a:cubicBezTo>
                    <a:pt x="2218" y="51"/>
                    <a:pt x="2187" y="43"/>
                    <a:pt x="2156" y="35"/>
                  </a:cubicBezTo>
                  <a:cubicBezTo>
                    <a:pt x="2127" y="27"/>
                    <a:pt x="2100" y="20"/>
                    <a:pt x="2069" y="15"/>
                  </a:cubicBezTo>
                  <a:cubicBezTo>
                    <a:pt x="1983" y="0"/>
                    <a:pt x="1847" y="8"/>
                    <a:pt x="1726" y="70"/>
                  </a:cubicBezTo>
                  <a:cubicBezTo>
                    <a:pt x="1646" y="112"/>
                    <a:pt x="1577" y="177"/>
                    <a:pt x="1511" y="240"/>
                  </a:cubicBezTo>
                  <a:cubicBezTo>
                    <a:pt x="1493" y="257"/>
                    <a:pt x="1475" y="274"/>
                    <a:pt x="1456" y="291"/>
                  </a:cubicBezTo>
                  <a:cubicBezTo>
                    <a:pt x="1406" y="336"/>
                    <a:pt x="1359" y="371"/>
                    <a:pt x="1312" y="396"/>
                  </a:cubicBezTo>
                  <a:cubicBezTo>
                    <a:pt x="1256" y="427"/>
                    <a:pt x="1201" y="445"/>
                    <a:pt x="1149" y="448"/>
                  </a:cubicBezTo>
                  <a:cubicBezTo>
                    <a:pt x="1134" y="448"/>
                    <a:pt x="1120" y="448"/>
                    <a:pt x="1106" y="448"/>
                  </a:cubicBezTo>
                  <a:cubicBezTo>
                    <a:pt x="1091" y="448"/>
                    <a:pt x="1075" y="448"/>
                    <a:pt x="1060" y="449"/>
                  </a:cubicBezTo>
                  <a:cubicBezTo>
                    <a:pt x="1018" y="452"/>
                    <a:pt x="980" y="465"/>
                    <a:pt x="942" y="477"/>
                  </a:cubicBezTo>
                  <a:cubicBezTo>
                    <a:pt x="934" y="480"/>
                    <a:pt x="926" y="483"/>
                    <a:pt x="918" y="485"/>
                  </a:cubicBezTo>
                  <a:cubicBezTo>
                    <a:pt x="871" y="500"/>
                    <a:pt x="825" y="509"/>
                    <a:pt x="782" y="517"/>
                  </a:cubicBezTo>
                  <a:cubicBezTo>
                    <a:pt x="695" y="534"/>
                    <a:pt x="612" y="550"/>
                    <a:pt x="534" y="617"/>
                  </a:cubicBezTo>
                  <a:cubicBezTo>
                    <a:pt x="517" y="631"/>
                    <a:pt x="502" y="648"/>
                    <a:pt x="487" y="665"/>
                  </a:cubicBezTo>
                  <a:cubicBezTo>
                    <a:pt x="487" y="666"/>
                    <a:pt x="487" y="666"/>
                    <a:pt x="487" y="666"/>
                  </a:cubicBezTo>
                  <a:cubicBezTo>
                    <a:pt x="455" y="701"/>
                    <a:pt x="429" y="748"/>
                    <a:pt x="408" y="803"/>
                  </a:cubicBezTo>
                  <a:cubicBezTo>
                    <a:pt x="389" y="852"/>
                    <a:pt x="375" y="909"/>
                    <a:pt x="367" y="967"/>
                  </a:cubicBezTo>
                  <a:cubicBezTo>
                    <a:pt x="362" y="998"/>
                    <a:pt x="359" y="1029"/>
                    <a:pt x="356" y="1060"/>
                  </a:cubicBezTo>
                  <a:cubicBezTo>
                    <a:pt x="345" y="1162"/>
                    <a:pt x="334" y="1259"/>
                    <a:pt x="285" y="1341"/>
                  </a:cubicBezTo>
                  <a:cubicBezTo>
                    <a:pt x="270" y="1367"/>
                    <a:pt x="246" y="1388"/>
                    <a:pt x="220" y="1410"/>
                  </a:cubicBezTo>
                  <a:cubicBezTo>
                    <a:pt x="202" y="1426"/>
                    <a:pt x="183" y="1443"/>
                    <a:pt x="168" y="1461"/>
                  </a:cubicBezTo>
                  <a:cubicBezTo>
                    <a:pt x="119" y="1520"/>
                    <a:pt x="81" y="1578"/>
                    <a:pt x="56" y="1635"/>
                  </a:cubicBezTo>
                  <a:cubicBezTo>
                    <a:pt x="33" y="1689"/>
                    <a:pt x="17" y="1746"/>
                    <a:pt x="9" y="1807"/>
                  </a:cubicBezTo>
                  <a:cubicBezTo>
                    <a:pt x="2" y="1860"/>
                    <a:pt x="1" y="1916"/>
                    <a:pt x="5" y="1979"/>
                  </a:cubicBezTo>
                  <a:cubicBezTo>
                    <a:pt x="13" y="2094"/>
                    <a:pt x="40" y="2205"/>
                    <a:pt x="84" y="2307"/>
                  </a:cubicBezTo>
                  <a:cubicBezTo>
                    <a:pt x="104" y="2352"/>
                    <a:pt x="127" y="2397"/>
                    <a:pt x="156" y="2444"/>
                  </a:cubicBezTo>
                  <a:cubicBezTo>
                    <a:pt x="217" y="2545"/>
                    <a:pt x="288" y="2635"/>
                    <a:pt x="366" y="2713"/>
                  </a:cubicBezTo>
                  <a:cubicBezTo>
                    <a:pt x="450" y="2797"/>
                    <a:pt x="542" y="2866"/>
                    <a:pt x="641" y="2918"/>
                  </a:cubicBezTo>
                  <a:cubicBezTo>
                    <a:pt x="710" y="2955"/>
                    <a:pt x="784" y="2984"/>
                    <a:pt x="875" y="3009"/>
                  </a:cubicBezTo>
                  <a:cubicBezTo>
                    <a:pt x="1055" y="3061"/>
                    <a:pt x="1218" y="3071"/>
                    <a:pt x="1367" y="3075"/>
                  </a:cubicBezTo>
                  <a:cubicBezTo>
                    <a:pt x="1529" y="3079"/>
                    <a:pt x="1693" y="3076"/>
                    <a:pt x="1867" y="3065"/>
                  </a:cubicBezTo>
                  <a:cubicBezTo>
                    <a:pt x="1956" y="3060"/>
                    <a:pt x="2046" y="3037"/>
                    <a:pt x="2141" y="2994"/>
                  </a:cubicBezTo>
                  <a:cubicBezTo>
                    <a:pt x="2165" y="2983"/>
                    <a:pt x="2187" y="2973"/>
                    <a:pt x="2207" y="2962"/>
                  </a:cubicBezTo>
                  <a:cubicBezTo>
                    <a:pt x="2327" y="2899"/>
                    <a:pt x="2441" y="2814"/>
                    <a:pt x="2552" y="2731"/>
                  </a:cubicBezTo>
                  <a:cubicBezTo>
                    <a:pt x="2586" y="2705"/>
                    <a:pt x="2621" y="2679"/>
                    <a:pt x="2656" y="2654"/>
                  </a:cubicBezTo>
                  <a:cubicBezTo>
                    <a:pt x="2678" y="2638"/>
                    <a:pt x="2700" y="2622"/>
                    <a:pt x="2722" y="2607"/>
                  </a:cubicBezTo>
                  <a:cubicBezTo>
                    <a:pt x="2851" y="2515"/>
                    <a:pt x="2984" y="2420"/>
                    <a:pt x="3096" y="2306"/>
                  </a:cubicBezTo>
                  <a:cubicBezTo>
                    <a:pt x="3196" y="2206"/>
                    <a:pt x="3276" y="2089"/>
                    <a:pt x="3329" y="1969"/>
                  </a:cubicBezTo>
                  <a:cubicBezTo>
                    <a:pt x="3356" y="1907"/>
                    <a:pt x="3375" y="1844"/>
                    <a:pt x="3387" y="1782"/>
                  </a:cubicBezTo>
                  <a:cubicBezTo>
                    <a:pt x="3400" y="1718"/>
                    <a:pt x="3404" y="1654"/>
                    <a:pt x="3400" y="1592"/>
                  </a:cubicBezTo>
                  <a:cubicBezTo>
                    <a:pt x="3396" y="1531"/>
                    <a:pt x="3385" y="1470"/>
                    <a:pt x="3366" y="1407"/>
                  </a:cubicBezTo>
                  <a:cubicBezTo>
                    <a:pt x="3350" y="1353"/>
                    <a:pt x="3330" y="1298"/>
                    <a:pt x="3300" y="1233"/>
                  </a:cubicBezTo>
                  <a:cubicBezTo>
                    <a:pt x="3277" y="1180"/>
                    <a:pt x="3251" y="1126"/>
                    <a:pt x="3226" y="1074"/>
                  </a:cubicBezTo>
                  <a:cubicBezTo>
                    <a:pt x="3181" y="981"/>
                    <a:pt x="3134" y="884"/>
                    <a:pt x="3097" y="786"/>
                  </a:cubicBezTo>
                  <a:cubicBezTo>
                    <a:pt x="3084" y="751"/>
                    <a:pt x="3072" y="715"/>
                    <a:pt x="3060" y="679"/>
                  </a:cubicBezTo>
                  <a:cubicBezTo>
                    <a:pt x="3050" y="646"/>
                    <a:pt x="3041" y="611"/>
                    <a:pt x="3031" y="578"/>
                  </a:cubicBezTo>
                  <a:cubicBezTo>
                    <a:pt x="2999" y="463"/>
                    <a:pt x="2966" y="344"/>
                    <a:pt x="2897" y="248"/>
                  </a:cubicBezTo>
                  <a:cubicBezTo>
                    <a:pt x="2860" y="198"/>
                    <a:pt x="2815" y="157"/>
                    <a:pt x="2762" y="126"/>
                  </a:cubicBezTo>
                  <a:cubicBezTo>
                    <a:pt x="2710" y="95"/>
                    <a:pt x="2653" y="76"/>
                    <a:pt x="2592" y="68"/>
                  </a:cubicBezTo>
                  <a:cubicBezTo>
                    <a:pt x="2567" y="65"/>
                    <a:pt x="2540" y="64"/>
                    <a:pt x="2515" y="64"/>
                  </a:cubicBezTo>
                  <a:cubicBezTo>
                    <a:pt x="2502" y="64"/>
                    <a:pt x="2489" y="64"/>
                    <a:pt x="2476" y="64"/>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32" name="Freeform 32">
              <a:extLst>
                <a:ext uri="{FF2B5EF4-FFF2-40B4-BE49-F238E27FC236}">
                  <a16:creationId xmlns:a16="http://schemas.microsoft.com/office/drawing/2014/main" id="{9F481283-0625-44B6-BE32-3B35E386CC4F}"/>
                </a:ext>
              </a:extLst>
            </p:cNvPr>
            <p:cNvSpPr>
              <a:spLocks noEditPoints="1"/>
            </p:cNvSpPr>
            <p:nvPr/>
          </p:nvSpPr>
          <p:spPr bwMode="auto">
            <a:xfrm>
              <a:off x="4448" y="1138"/>
              <a:ext cx="2590" cy="2394"/>
            </a:xfrm>
            <a:custGeom>
              <a:avLst/>
              <a:gdLst>
                <a:gd name="T0" fmla="*/ 909 w 3500"/>
                <a:gd name="T1" fmla="*/ 3114 h 3234"/>
                <a:gd name="T2" fmla="*/ 380 w 3500"/>
                <a:gd name="T3" fmla="*/ 2811 h 3234"/>
                <a:gd name="T4" fmla="*/ 85 w 3500"/>
                <a:gd name="T5" fmla="*/ 2391 h 3234"/>
                <a:gd name="T6" fmla="*/ 61 w 3500"/>
                <a:gd name="T7" fmla="*/ 1689 h 3234"/>
                <a:gd name="T8" fmla="*/ 237 w 3500"/>
                <a:gd name="T9" fmla="*/ 1454 h 3234"/>
                <a:gd name="T10" fmla="*/ 376 w 3500"/>
                <a:gd name="T11" fmla="*/ 1091 h 3234"/>
                <a:gd name="T12" fmla="*/ 492 w 3500"/>
                <a:gd name="T13" fmla="*/ 699 h 3234"/>
                <a:gd name="T14" fmla="*/ 536 w 3500"/>
                <a:gd name="T15" fmla="*/ 648 h 3234"/>
                <a:gd name="T16" fmla="*/ 782 w 3500"/>
                <a:gd name="T17" fmla="*/ 529 h 3234"/>
                <a:gd name="T18" fmla="*/ 923 w 3500"/>
                <a:gd name="T19" fmla="*/ 485 h 3234"/>
                <a:gd name="T20" fmla="*/ 1105 w 3500"/>
                <a:gd name="T21" fmla="*/ 452 h 3234"/>
                <a:gd name="T22" fmla="*/ 1319 w 3500"/>
                <a:gd name="T23" fmla="*/ 402 h 3234"/>
                <a:gd name="T24" fmla="*/ 1521 w 3500"/>
                <a:gd name="T25" fmla="*/ 237 h 3234"/>
                <a:gd name="T26" fmla="*/ 1938 w 3500"/>
                <a:gd name="T27" fmla="*/ 4 h 3234"/>
                <a:gd name="T28" fmla="*/ 2180 w 3500"/>
                <a:gd name="T29" fmla="*/ 48 h 3234"/>
                <a:gd name="T30" fmla="*/ 2470 w 3500"/>
                <a:gd name="T31" fmla="*/ 100 h 3234"/>
                <a:gd name="T32" fmla="*/ 2520 w 3500"/>
                <a:gd name="T33" fmla="*/ 97 h 3234"/>
                <a:gd name="T34" fmla="*/ 2820 w 3500"/>
                <a:gd name="T35" fmla="*/ 150 h 3234"/>
                <a:gd name="T36" fmla="*/ 3111 w 3500"/>
                <a:gd name="T37" fmla="*/ 626 h 3234"/>
                <a:gd name="T38" fmla="*/ 3173 w 3500"/>
                <a:gd name="T39" fmla="*/ 829 h 3234"/>
                <a:gd name="T40" fmla="*/ 3381 w 3500"/>
                <a:gd name="T41" fmla="*/ 1293 h 3234"/>
                <a:gd name="T42" fmla="*/ 3487 w 3500"/>
                <a:gd name="T43" fmla="*/ 1863 h 3234"/>
                <a:gd name="T44" fmla="*/ 3192 w 3500"/>
                <a:gd name="T45" fmla="*/ 2416 h 3234"/>
                <a:gd name="T46" fmla="*/ 2732 w 3500"/>
                <a:gd name="T47" fmla="*/ 2779 h 3234"/>
                <a:gd name="T48" fmla="*/ 2262 w 3500"/>
                <a:gd name="T49" fmla="*/ 3113 h 3234"/>
                <a:gd name="T50" fmla="*/ 1904 w 3500"/>
                <a:gd name="T51" fmla="*/ 3228 h 3234"/>
                <a:gd name="T52" fmla="*/ 1401 w 3500"/>
                <a:gd name="T53" fmla="*/ 3210 h 3234"/>
                <a:gd name="T54" fmla="*/ 2504 w 3500"/>
                <a:gd name="T55" fmla="*/ 99 h 3234"/>
                <a:gd name="T56" fmla="*/ 2291 w 3500"/>
                <a:gd name="T57" fmla="*/ 88 h 3234"/>
                <a:gd name="T58" fmla="*/ 2106 w 3500"/>
                <a:gd name="T59" fmla="*/ 21 h 3234"/>
                <a:gd name="T60" fmla="*/ 1749 w 3500"/>
                <a:gd name="T61" fmla="*/ 55 h 3234"/>
                <a:gd name="T62" fmla="*/ 1469 w 3500"/>
                <a:gd name="T63" fmla="*/ 290 h 3234"/>
                <a:gd name="T64" fmla="*/ 1148 w 3500"/>
                <a:gd name="T65" fmla="*/ 454 h 3234"/>
                <a:gd name="T66" fmla="*/ 1055 w 3500"/>
                <a:gd name="T67" fmla="*/ 452 h 3234"/>
                <a:gd name="T68" fmla="*/ 907 w 3500"/>
                <a:gd name="T69" fmla="*/ 492 h 3234"/>
                <a:gd name="T70" fmla="*/ 654 w 3500"/>
                <a:gd name="T71" fmla="*/ 570 h 3234"/>
                <a:gd name="T72" fmla="*/ 497 w 3500"/>
                <a:gd name="T73" fmla="*/ 693 h 3234"/>
                <a:gd name="T74" fmla="*/ 385 w 3500"/>
                <a:gd name="T75" fmla="*/ 1007 h 3234"/>
                <a:gd name="T76" fmla="*/ 307 w 3500"/>
                <a:gd name="T77" fmla="*/ 1385 h 3234"/>
                <a:gd name="T78" fmla="*/ 180 w 3500"/>
                <a:gd name="T79" fmla="*/ 1507 h 3234"/>
                <a:gd name="T80" fmla="*/ 9 w 3500"/>
                <a:gd name="T81" fmla="*/ 2047 h 3234"/>
                <a:gd name="T82" fmla="*/ 159 w 3500"/>
                <a:gd name="T83" fmla="*/ 2533 h 3234"/>
                <a:gd name="T84" fmla="*/ 671 w 3500"/>
                <a:gd name="T85" fmla="*/ 3020 h 3234"/>
                <a:gd name="T86" fmla="*/ 1401 w 3500"/>
                <a:gd name="T87" fmla="*/ 3209 h 3234"/>
                <a:gd name="T88" fmla="*/ 2193 w 3500"/>
                <a:gd name="T89" fmla="*/ 3148 h 3234"/>
                <a:gd name="T90" fmla="*/ 2599 w 3500"/>
                <a:gd name="T91" fmla="*/ 2878 h 3234"/>
                <a:gd name="T92" fmla="*/ 2820 w 3500"/>
                <a:gd name="T93" fmla="*/ 2715 h 3234"/>
                <a:gd name="T94" fmla="*/ 3429 w 3500"/>
                <a:gd name="T95" fmla="*/ 2060 h 3234"/>
                <a:gd name="T96" fmla="*/ 3493 w 3500"/>
                <a:gd name="T97" fmla="*/ 1662 h 3234"/>
                <a:gd name="T98" fmla="*/ 3320 w 3500"/>
                <a:gd name="T99" fmla="*/ 1166 h 3234"/>
                <a:gd name="T100" fmla="*/ 3136 w 3500"/>
                <a:gd name="T101" fmla="*/ 718 h 3234"/>
                <a:gd name="T102" fmla="*/ 2965 w 3500"/>
                <a:gd name="T103" fmla="*/ 273 h 3234"/>
                <a:gd name="T104" fmla="*/ 2641 w 3500"/>
                <a:gd name="T105" fmla="*/ 98 h 3234"/>
                <a:gd name="T106" fmla="*/ 2520 w 3500"/>
                <a:gd name="T107" fmla="*/ 98 h 3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00" h="3234">
                  <a:moveTo>
                    <a:pt x="1401" y="3210"/>
                  </a:moveTo>
                  <a:cubicBezTo>
                    <a:pt x="1265" y="3196"/>
                    <a:pt x="1101" y="3174"/>
                    <a:pt x="909" y="3114"/>
                  </a:cubicBezTo>
                  <a:cubicBezTo>
                    <a:pt x="843" y="3094"/>
                    <a:pt x="757" y="3065"/>
                    <a:pt x="670" y="3020"/>
                  </a:cubicBezTo>
                  <a:cubicBezTo>
                    <a:pt x="566" y="2966"/>
                    <a:pt x="468" y="2896"/>
                    <a:pt x="380" y="2811"/>
                  </a:cubicBezTo>
                  <a:cubicBezTo>
                    <a:pt x="296" y="2730"/>
                    <a:pt x="221" y="2637"/>
                    <a:pt x="158" y="2534"/>
                  </a:cubicBezTo>
                  <a:cubicBezTo>
                    <a:pt x="129" y="2486"/>
                    <a:pt x="104" y="2437"/>
                    <a:pt x="85" y="2391"/>
                  </a:cubicBezTo>
                  <a:cubicBezTo>
                    <a:pt x="41" y="2287"/>
                    <a:pt x="15" y="2171"/>
                    <a:pt x="8" y="2047"/>
                  </a:cubicBezTo>
                  <a:cubicBezTo>
                    <a:pt x="0" y="1905"/>
                    <a:pt x="17" y="1792"/>
                    <a:pt x="61" y="1689"/>
                  </a:cubicBezTo>
                  <a:cubicBezTo>
                    <a:pt x="88" y="1628"/>
                    <a:pt x="127" y="1566"/>
                    <a:pt x="179" y="1506"/>
                  </a:cubicBezTo>
                  <a:cubicBezTo>
                    <a:pt x="196" y="1487"/>
                    <a:pt x="217" y="1470"/>
                    <a:pt x="237" y="1454"/>
                  </a:cubicBezTo>
                  <a:cubicBezTo>
                    <a:pt x="265" y="1432"/>
                    <a:pt x="290" y="1411"/>
                    <a:pt x="307" y="1385"/>
                  </a:cubicBezTo>
                  <a:cubicBezTo>
                    <a:pt x="358" y="1302"/>
                    <a:pt x="367" y="1199"/>
                    <a:pt x="376" y="1091"/>
                  </a:cubicBezTo>
                  <a:cubicBezTo>
                    <a:pt x="379" y="1063"/>
                    <a:pt x="381" y="1035"/>
                    <a:pt x="384" y="1007"/>
                  </a:cubicBezTo>
                  <a:cubicBezTo>
                    <a:pt x="399" y="878"/>
                    <a:pt x="437" y="768"/>
                    <a:pt x="492" y="699"/>
                  </a:cubicBezTo>
                  <a:cubicBezTo>
                    <a:pt x="493" y="697"/>
                    <a:pt x="495" y="695"/>
                    <a:pt x="497" y="693"/>
                  </a:cubicBezTo>
                  <a:cubicBezTo>
                    <a:pt x="509" y="677"/>
                    <a:pt x="521" y="661"/>
                    <a:pt x="536" y="648"/>
                  </a:cubicBezTo>
                  <a:cubicBezTo>
                    <a:pt x="570" y="614"/>
                    <a:pt x="608" y="589"/>
                    <a:pt x="653" y="570"/>
                  </a:cubicBezTo>
                  <a:cubicBezTo>
                    <a:pt x="694" y="552"/>
                    <a:pt x="737" y="541"/>
                    <a:pt x="782" y="529"/>
                  </a:cubicBezTo>
                  <a:cubicBezTo>
                    <a:pt x="822" y="518"/>
                    <a:pt x="863" y="508"/>
                    <a:pt x="906" y="491"/>
                  </a:cubicBezTo>
                  <a:cubicBezTo>
                    <a:pt x="912" y="489"/>
                    <a:pt x="917" y="487"/>
                    <a:pt x="923" y="485"/>
                  </a:cubicBezTo>
                  <a:cubicBezTo>
                    <a:pt x="963" y="470"/>
                    <a:pt x="1008" y="453"/>
                    <a:pt x="1055" y="451"/>
                  </a:cubicBezTo>
                  <a:cubicBezTo>
                    <a:pt x="1072" y="451"/>
                    <a:pt x="1089" y="451"/>
                    <a:pt x="1105" y="452"/>
                  </a:cubicBezTo>
                  <a:cubicBezTo>
                    <a:pt x="1119" y="453"/>
                    <a:pt x="1133" y="453"/>
                    <a:pt x="1148" y="453"/>
                  </a:cubicBezTo>
                  <a:cubicBezTo>
                    <a:pt x="1203" y="452"/>
                    <a:pt x="1260" y="435"/>
                    <a:pt x="1319" y="402"/>
                  </a:cubicBezTo>
                  <a:cubicBezTo>
                    <a:pt x="1367" y="376"/>
                    <a:pt x="1418" y="337"/>
                    <a:pt x="1468" y="289"/>
                  </a:cubicBezTo>
                  <a:cubicBezTo>
                    <a:pt x="1486" y="272"/>
                    <a:pt x="1504" y="254"/>
                    <a:pt x="1521" y="237"/>
                  </a:cubicBezTo>
                  <a:cubicBezTo>
                    <a:pt x="1590" y="168"/>
                    <a:pt x="1661" y="97"/>
                    <a:pt x="1748" y="54"/>
                  </a:cubicBezTo>
                  <a:cubicBezTo>
                    <a:pt x="1805" y="26"/>
                    <a:pt x="1870" y="8"/>
                    <a:pt x="1938" y="4"/>
                  </a:cubicBezTo>
                  <a:cubicBezTo>
                    <a:pt x="1997" y="0"/>
                    <a:pt x="2057" y="6"/>
                    <a:pt x="2106" y="20"/>
                  </a:cubicBezTo>
                  <a:cubicBezTo>
                    <a:pt x="2132" y="28"/>
                    <a:pt x="2155" y="38"/>
                    <a:pt x="2180" y="48"/>
                  </a:cubicBezTo>
                  <a:cubicBezTo>
                    <a:pt x="2213" y="62"/>
                    <a:pt x="2247" y="76"/>
                    <a:pt x="2292" y="87"/>
                  </a:cubicBezTo>
                  <a:cubicBezTo>
                    <a:pt x="2338" y="99"/>
                    <a:pt x="2394" y="103"/>
                    <a:pt x="2470" y="100"/>
                  </a:cubicBezTo>
                  <a:cubicBezTo>
                    <a:pt x="2481" y="99"/>
                    <a:pt x="2493" y="99"/>
                    <a:pt x="2504" y="98"/>
                  </a:cubicBezTo>
                  <a:cubicBezTo>
                    <a:pt x="2509" y="98"/>
                    <a:pt x="2514" y="98"/>
                    <a:pt x="2520" y="97"/>
                  </a:cubicBezTo>
                  <a:cubicBezTo>
                    <a:pt x="2563" y="95"/>
                    <a:pt x="2602" y="94"/>
                    <a:pt x="2641" y="97"/>
                  </a:cubicBezTo>
                  <a:cubicBezTo>
                    <a:pt x="2705" y="103"/>
                    <a:pt x="2765" y="120"/>
                    <a:pt x="2820" y="150"/>
                  </a:cubicBezTo>
                  <a:cubicBezTo>
                    <a:pt x="2877" y="180"/>
                    <a:pt x="2926" y="222"/>
                    <a:pt x="2965" y="273"/>
                  </a:cubicBezTo>
                  <a:cubicBezTo>
                    <a:pt x="3042" y="373"/>
                    <a:pt x="3077" y="502"/>
                    <a:pt x="3111" y="626"/>
                  </a:cubicBezTo>
                  <a:cubicBezTo>
                    <a:pt x="3119" y="656"/>
                    <a:pt x="3128" y="687"/>
                    <a:pt x="3137" y="718"/>
                  </a:cubicBezTo>
                  <a:cubicBezTo>
                    <a:pt x="3148" y="756"/>
                    <a:pt x="3161" y="794"/>
                    <a:pt x="3173" y="829"/>
                  </a:cubicBezTo>
                  <a:cubicBezTo>
                    <a:pt x="3214" y="943"/>
                    <a:pt x="3268" y="1056"/>
                    <a:pt x="3321" y="1165"/>
                  </a:cubicBezTo>
                  <a:cubicBezTo>
                    <a:pt x="3341" y="1207"/>
                    <a:pt x="3361" y="1250"/>
                    <a:pt x="3381" y="1293"/>
                  </a:cubicBezTo>
                  <a:cubicBezTo>
                    <a:pt x="3429" y="1396"/>
                    <a:pt x="3479" y="1521"/>
                    <a:pt x="3494" y="1662"/>
                  </a:cubicBezTo>
                  <a:cubicBezTo>
                    <a:pt x="3500" y="1727"/>
                    <a:pt x="3498" y="1795"/>
                    <a:pt x="3487" y="1863"/>
                  </a:cubicBezTo>
                  <a:cubicBezTo>
                    <a:pt x="3476" y="1929"/>
                    <a:pt x="3457" y="1995"/>
                    <a:pt x="3430" y="2061"/>
                  </a:cubicBezTo>
                  <a:cubicBezTo>
                    <a:pt x="3377" y="2188"/>
                    <a:pt x="3295" y="2311"/>
                    <a:pt x="3192" y="2416"/>
                  </a:cubicBezTo>
                  <a:cubicBezTo>
                    <a:pt x="3081" y="2529"/>
                    <a:pt x="2949" y="2624"/>
                    <a:pt x="2820" y="2715"/>
                  </a:cubicBezTo>
                  <a:cubicBezTo>
                    <a:pt x="2791" y="2736"/>
                    <a:pt x="2761" y="2758"/>
                    <a:pt x="2732" y="2779"/>
                  </a:cubicBezTo>
                  <a:cubicBezTo>
                    <a:pt x="2687" y="2812"/>
                    <a:pt x="2643" y="2846"/>
                    <a:pt x="2599" y="2879"/>
                  </a:cubicBezTo>
                  <a:cubicBezTo>
                    <a:pt x="2491" y="2962"/>
                    <a:pt x="2379" y="3048"/>
                    <a:pt x="2262" y="3113"/>
                  </a:cubicBezTo>
                  <a:cubicBezTo>
                    <a:pt x="2241" y="3125"/>
                    <a:pt x="2218" y="3137"/>
                    <a:pt x="2193" y="3149"/>
                  </a:cubicBezTo>
                  <a:cubicBezTo>
                    <a:pt x="2091" y="3199"/>
                    <a:pt x="1996" y="3225"/>
                    <a:pt x="1904" y="3228"/>
                  </a:cubicBezTo>
                  <a:cubicBezTo>
                    <a:pt x="1862" y="3230"/>
                    <a:pt x="1819" y="3231"/>
                    <a:pt x="1777" y="3231"/>
                  </a:cubicBezTo>
                  <a:cubicBezTo>
                    <a:pt x="1658" y="3231"/>
                    <a:pt x="1536" y="3224"/>
                    <a:pt x="1401" y="3210"/>
                  </a:cubicBezTo>
                  <a:moveTo>
                    <a:pt x="2520" y="98"/>
                  </a:moveTo>
                  <a:cubicBezTo>
                    <a:pt x="2514" y="98"/>
                    <a:pt x="2509" y="99"/>
                    <a:pt x="2504" y="99"/>
                  </a:cubicBezTo>
                  <a:cubicBezTo>
                    <a:pt x="2493" y="99"/>
                    <a:pt x="2481" y="100"/>
                    <a:pt x="2470" y="100"/>
                  </a:cubicBezTo>
                  <a:cubicBezTo>
                    <a:pt x="2394" y="103"/>
                    <a:pt x="2338" y="100"/>
                    <a:pt x="2291" y="88"/>
                  </a:cubicBezTo>
                  <a:cubicBezTo>
                    <a:pt x="2246" y="77"/>
                    <a:pt x="2212" y="63"/>
                    <a:pt x="2180" y="49"/>
                  </a:cubicBezTo>
                  <a:cubicBezTo>
                    <a:pt x="2155" y="39"/>
                    <a:pt x="2132" y="29"/>
                    <a:pt x="2106" y="21"/>
                  </a:cubicBezTo>
                  <a:cubicBezTo>
                    <a:pt x="2057" y="6"/>
                    <a:pt x="1997" y="0"/>
                    <a:pt x="1938" y="5"/>
                  </a:cubicBezTo>
                  <a:cubicBezTo>
                    <a:pt x="1870" y="9"/>
                    <a:pt x="1805" y="26"/>
                    <a:pt x="1749" y="55"/>
                  </a:cubicBezTo>
                  <a:cubicBezTo>
                    <a:pt x="1662" y="98"/>
                    <a:pt x="1590" y="169"/>
                    <a:pt x="1522" y="238"/>
                  </a:cubicBezTo>
                  <a:cubicBezTo>
                    <a:pt x="1504" y="255"/>
                    <a:pt x="1487" y="273"/>
                    <a:pt x="1469" y="290"/>
                  </a:cubicBezTo>
                  <a:cubicBezTo>
                    <a:pt x="1418" y="338"/>
                    <a:pt x="1368" y="376"/>
                    <a:pt x="1320" y="403"/>
                  </a:cubicBezTo>
                  <a:cubicBezTo>
                    <a:pt x="1261" y="436"/>
                    <a:pt x="1203" y="453"/>
                    <a:pt x="1148" y="454"/>
                  </a:cubicBezTo>
                  <a:cubicBezTo>
                    <a:pt x="1133" y="454"/>
                    <a:pt x="1119" y="454"/>
                    <a:pt x="1105" y="453"/>
                  </a:cubicBezTo>
                  <a:cubicBezTo>
                    <a:pt x="1089" y="452"/>
                    <a:pt x="1072" y="451"/>
                    <a:pt x="1055" y="452"/>
                  </a:cubicBezTo>
                  <a:cubicBezTo>
                    <a:pt x="1008" y="454"/>
                    <a:pt x="963" y="471"/>
                    <a:pt x="923" y="486"/>
                  </a:cubicBezTo>
                  <a:cubicBezTo>
                    <a:pt x="918" y="488"/>
                    <a:pt x="912" y="490"/>
                    <a:pt x="907" y="492"/>
                  </a:cubicBezTo>
                  <a:cubicBezTo>
                    <a:pt x="863" y="508"/>
                    <a:pt x="822" y="519"/>
                    <a:pt x="782" y="530"/>
                  </a:cubicBezTo>
                  <a:cubicBezTo>
                    <a:pt x="737" y="542"/>
                    <a:pt x="695" y="553"/>
                    <a:pt x="654" y="570"/>
                  </a:cubicBezTo>
                  <a:cubicBezTo>
                    <a:pt x="608" y="590"/>
                    <a:pt x="571" y="615"/>
                    <a:pt x="536" y="648"/>
                  </a:cubicBezTo>
                  <a:cubicBezTo>
                    <a:pt x="522" y="662"/>
                    <a:pt x="509" y="678"/>
                    <a:pt x="497" y="693"/>
                  </a:cubicBezTo>
                  <a:cubicBezTo>
                    <a:pt x="496" y="696"/>
                    <a:pt x="494" y="698"/>
                    <a:pt x="492" y="700"/>
                  </a:cubicBezTo>
                  <a:cubicBezTo>
                    <a:pt x="438" y="769"/>
                    <a:pt x="400" y="878"/>
                    <a:pt x="385" y="1007"/>
                  </a:cubicBezTo>
                  <a:cubicBezTo>
                    <a:pt x="382" y="1035"/>
                    <a:pt x="379" y="1063"/>
                    <a:pt x="377" y="1091"/>
                  </a:cubicBezTo>
                  <a:cubicBezTo>
                    <a:pt x="367" y="1199"/>
                    <a:pt x="359" y="1302"/>
                    <a:pt x="307" y="1385"/>
                  </a:cubicBezTo>
                  <a:cubicBezTo>
                    <a:pt x="291" y="1412"/>
                    <a:pt x="265" y="1432"/>
                    <a:pt x="238" y="1454"/>
                  </a:cubicBezTo>
                  <a:cubicBezTo>
                    <a:pt x="217" y="1470"/>
                    <a:pt x="196" y="1487"/>
                    <a:pt x="180" y="1507"/>
                  </a:cubicBezTo>
                  <a:cubicBezTo>
                    <a:pt x="128" y="1567"/>
                    <a:pt x="88" y="1628"/>
                    <a:pt x="62" y="1689"/>
                  </a:cubicBezTo>
                  <a:cubicBezTo>
                    <a:pt x="17" y="1792"/>
                    <a:pt x="0" y="1905"/>
                    <a:pt x="9" y="2047"/>
                  </a:cubicBezTo>
                  <a:cubicBezTo>
                    <a:pt x="16" y="2171"/>
                    <a:pt x="42" y="2287"/>
                    <a:pt x="85" y="2390"/>
                  </a:cubicBezTo>
                  <a:cubicBezTo>
                    <a:pt x="105" y="2437"/>
                    <a:pt x="130" y="2485"/>
                    <a:pt x="159" y="2533"/>
                  </a:cubicBezTo>
                  <a:cubicBezTo>
                    <a:pt x="222" y="2636"/>
                    <a:pt x="296" y="2729"/>
                    <a:pt x="381" y="2811"/>
                  </a:cubicBezTo>
                  <a:cubicBezTo>
                    <a:pt x="469" y="2895"/>
                    <a:pt x="566" y="2966"/>
                    <a:pt x="671" y="3020"/>
                  </a:cubicBezTo>
                  <a:cubicBezTo>
                    <a:pt x="757" y="3064"/>
                    <a:pt x="843" y="3093"/>
                    <a:pt x="909" y="3113"/>
                  </a:cubicBezTo>
                  <a:cubicBezTo>
                    <a:pt x="1102" y="3173"/>
                    <a:pt x="1266" y="3195"/>
                    <a:pt x="1401" y="3209"/>
                  </a:cubicBezTo>
                  <a:cubicBezTo>
                    <a:pt x="1585" y="3229"/>
                    <a:pt x="1745" y="3234"/>
                    <a:pt x="1904" y="3228"/>
                  </a:cubicBezTo>
                  <a:cubicBezTo>
                    <a:pt x="1996" y="3224"/>
                    <a:pt x="2091" y="3198"/>
                    <a:pt x="2193" y="3148"/>
                  </a:cubicBezTo>
                  <a:cubicBezTo>
                    <a:pt x="2218" y="3136"/>
                    <a:pt x="2240" y="3125"/>
                    <a:pt x="2262" y="3113"/>
                  </a:cubicBezTo>
                  <a:cubicBezTo>
                    <a:pt x="2379" y="3047"/>
                    <a:pt x="2491" y="2961"/>
                    <a:pt x="2599" y="2878"/>
                  </a:cubicBezTo>
                  <a:cubicBezTo>
                    <a:pt x="2642" y="2845"/>
                    <a:pt x="2687" y="2811"/>
                    <a:pt x="2731" y="2778"/>
                  </a:cubicBezTo>
                  <a:cubicBezTo>
                    <a:pt x="2761" y="2757"/>
                    <a:pt x="2791" y="2736"/>
                    <a:pt x="2820" y="2715"/>
                  </a:cubicBezTo>
                  <a:cubicBezTo>
                    <a:pt x="2948" y="2623"/>
                    <a:pt x="3081" y="2528"/>
                    <a:pt x="3192" y="2415"/>
                  </a:cubicBezTo>
                  <a:cubicBezTo>
                    <a:pt x="3295" y="2310"/>
                    <a:pt x="3377" y="2187"/>
                    <a:pt x="3429" y="2060"/>
                  </a:cubicBezTo>
                  <a:cubicBezTo>
                    <a:pt x="3456" y="1995"/>
                    <a:pt x="3475" y="1929"/>
                    <a:pt x="3486" y="1863"/>
                  </a:cubicBezTo>
                  <a:cubicBezTo>
                    <a:pt x="3497" y="1795"/>
                    <a:pt x="3499" y="1727"/>
                    <a:pt x="3493" y="1662"/>
                  </a:cubicBezTo>
                  <a:cubicBezTo>
                    <a:pt x="3479" y="1521"/>
                    <a:pt x="3428" y="1396"/>
                    <a:pt x="3380" y="1293"/>
                  </a:cubicBezTo>
                  <a:cubicBezTo>
                    <a:pt x="3361" y="1251"/>
                    <a:pt x="3340" y="1208"/>
                    <a:pt x="3320" y="1166"/>
                  </a:cubicBezTo>
                  <a:cubicBezTo>
                    <a:pt x="3268" y="1057"/>
                    <a:pt x="3214" y="944"/>
                    <a:pt x="3173" y="830"/>
                  </a:cubicBezTo>
                  <a:cubicBezTo>
                    <a:pt x="3160" y="794"/>
                    <a:pt x="3147" y="757"/>
                    <a:pt x="3136" y="718"/>
                  </a:cubicBezTo>
                  <a:cubicBezTo>
                    <a:pt x="3127" y="687"/>
                    <a:pt x="3118" y="656"/>
                    <a:pt x="3110" y="626"/>
                  </a:cubicBezTo>
                  <a:cubicBezTo>
                    <a:pt x="3076" y="502"/>
                    <a:pt x="3041" y="374"/>
                    <a:pt x="2965" y="273"/>
                  </a:cubicBezTo>
                  <a:cubicBezTo>
                    <a:pt x="2926" y="222"/>
                    <a:pt x="2877" y="181"/>
                    <a:pt x="2820" y="150"/>
                  </a:cubicBezTo>
                  <a:cubicBezTo>
                    <a:pt x="2765" y="121"/>
                    <a:pt x="2704" y="103"/>
                    <a:pt x="2641" y="98"/>
                  </a:cubicBezTo>
                  <a:cubicBezTo>
                    <a:pt x="2624" y="96"/>
                    <a:pt x="2608" y="96"/>
                    <a:pt x="2591" y="96"/>
                  </a:cubicBezTo>
                  <a:cubicBezTo>
                    <a:pt x="2568" y="96"/>
                    <a:pt x="2545" y="97"/>
                    <a:pt x="2520" y="98"/>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33" name="Freeform 33">
              <a:extLst>
                <a:ext uri="{FF2B5EF4-FFF2-40B4-BE49-F238E27FC236}">
                  <a16:creationId xmlns:a16="http://schemas.microsoft.com/office/drawing/2014/main" id="{BA91B226-196F-43B9-A15B-1DF969C3D3BC}"/>
                </a:ext>
              </a:extLst>
            </p:cNvPr>
            <p:cNvSpPr>
              <a:spLocks noEditPoints="1"/>
            </p:cNvSpPr>
            <p:nvPr/>
          </p:nvSpPr>
          <p:spPr bwMode="auto">
            <a:xfrm>
              <a:off x="4408" y="1067"/>
              <a:ext cx="2658" cy="2517"/>
            </a:xfrm>
            <a:custGeom>
              <a:avLst/>
              <a:gdLst>
                <a:gd name="T0" fmla="*/ 939 w 3591"/>
                <a:gd name="T1" fmla="*/ 3224 h 3401"/>
                <a:gd name="T2" fmla="*/ 391 w 3591"/>
                <a:gd name="T3" fmla="*/ 2915 h 3401"/>
                <a:gd name="T4" fmla="*/ 81 w 3591"/>
                <a:gd name="T5" fmla="*/ 2479 h 3401"/>
                <a:gd name="T6" fmla="*/ 62 w 3591"/>
                <a:gd name="T7" fmla="*/ 1748 h 3401"/>
                <a:gd name="T8" fmla="*/ 250 w 3591"/>
                <a:gd name="T9" fmla="*/ 1503 h 3401"/>
                <a:gd name="T10" fmla="*/ 392 w 3591"/>
                <a:gd name="T11" fmla="*/ 1128 h 3401"/>
                <a:gd name="T12" fmla="*/ 493 w 3591"/>
                <a:gd name="T13" fmla="*/ 739 h 3401"/>
                <a:gd name="T14" fmla="*/ 534 w 3591"/>
                <a:gd name="T15" fmla="*/ 685 h 3401"/>
                <a:gd name="T16" fmla="*/ 891 w 3591"/>
                <a:gd name="T17" fmla="*/ 504 h 3401"/>
                <a:gd name="T18" fmla="*/ 1045 w 3591"/>
                <a:gd name="T19" fmla="*/ 460 h 3401"/>
                <a:gd name="T20" fmla="*/ 1142 w 3591"/>
                <a:gd name="T21" fmla="*/ 465 h 3401"/>
                <a:gd name="T22" fmla="*/ 1477 w 3591"/>
                <a:gd name="T23" fmla="*/ 293 h 3401"/>
                <a:gd name="T24" fmla="*/ 1766 w 3591"/>
                <a:gd name="T25" fmla="*/ 43 h 3401"/>
                <a:gd name="T26" fmla="*/ 1967 w 3591"/>
                <a:gd name="T27" fmla="*/ 0 h 3401"/>
                <a:gd name="T28" fmla="*/ 2204 w 3591"/>
                <a:gd name="T29" fmla="*/ 68 h 3401"/>
                <a:gd name="T30" fmla="*/ 2507 w 3591"/>
                <a:gd name="T31" fmla="*/ 140 h 3401"/>
                <a:gd name="T32" fmla="*/ 2565 w 3591"/>
                <a:gd name="T33" fmla="*/ 136 h 3401"/>
                <a:gd name="T34" fmla="*/ 2873 w 3591"/>
                <a:gd name="T35" fmla="*/ 180 h 3401"/>
                <a:gd name="T36" fmla="*/ 3185 w 3591"/>
                <a:gd name="T37" fmla="*/ 678 h 3401"/>
                <a:gd name="T38" fmla="*/ 3244 w 3591"/>
                <a:gd name="T39" fmla="*/ 879 h 3401"/>
                <a:gd name="T40" fmla="*/ 3457 w 3591"/>
                <a:gd name="T41" fmla="*/ 1359 h 3401"/>
                <a:gd name="T42" fmla="*/ 3581 w 3591"/>
                <a:gd name="T43" fmla="*/ 1950 h 3401"/>
                <a:gd name="T44" fmla="*/ 3283 w 3591"/>
                <a:gd name="T45" fmla="*/ 2530 h 3401"/>
                <a:gd name="T46" fmla="*/ 2802 w 3591"/>
                <a:gd name="T47" fmla="*/ 2909 h 3401"/>
                <a:gd name="T48" fmla="*/ 2313 w 3591"/>
                <a:gd name="T49" fmla="*/ 3270 h 3401"/>
                <a:gd name="T50" fmla="*/ 1937 w 3591"/>
                <a:gd name="T51" fmla="*/ 3397 h 3401"/>
                <a:gd name="T52" fmla="*/ 1430 w 3591"/>
                <a:gd name="T53" fmla="*/ 3350 h 3401"/>
                <a:gd name="T54" fmla="*/ 2553 w 3591"/>
                <a:gd name="T55" fmla="*/ 138 h 3401"/>
                <a:gd name="T56" fmla="*/ 2321 w 3591"/>
                <a:gd name="T57" fmla="*/ 124 h 3401"/>
                <a:gd name="T58" fmla="*/ 2137 w 3591"/>
                <a:gd name="T59" fmla="*/ 33 h 3401"/>
                <a:gd name="T60" fmla="*/ 1965 w 3591"/>
                <a:gd name="T61" fmla="*/ 0 h 3401"/>
                <a:gd name="T62" fmla="*/ 1528 w 3591"/>
                <a:gd name="T63" fmla="*/ 241 h 3401"/>
                <a:gd name="T64" fmla="*/ 1148 w 3591"/>
                <a:gd name="T65" fmla="*/ 466 h 3401"/>
                <a:gd name="T66" fmla="*/ 1099 w 3591"/>
                <a:gd name="T67" fmla="*/ 463 h 3401"/>
                <a:gd name="T68" fmla="*/ 901 w 3591"/>
                <a:gd name="T69" fmla="*/ 500 h 3401"/>
                <a:gd name="T70" fmla="*/ 780 w 3591"/>
                <a:gd name="T71" fmla="*/ 545 h 3401"/>
                <a:gd name="T72" fmla="*/ 501 w 3591"/>
                <a:gd name="T73" fmla="*/ 729 h 3401"/>
                <a:gd name="T74" fmla="*/ 399 w 3591"/>
                <a:gd name="T75" fmla="*/ 1053 h 3401"/>
                <a:gd name="T76" fmla="*/ 325 w 3591"/>
                <a:gd name="T77" fmla="*/ 1435 h 3401"/>
                <a:gd name="T78" fmla="*/ 187 w 3591"/>
                <a:gd name="T79" fmla="*/ 1558 h 3401"/>
                <a:gd name="T80" fmla="*/ 7 w 3591"/>
                <a:gd name="T81" fmla="*/ 2121 h 3401"/>
                <a:gd name="T82" fmla="*/ 158 w 3591"/>
                <a:gd name="T83" fmla="*/ 2628 h 3401"/>
                <a:gd name="T84" fmla="*/ 696 w 3591"/>
                <a:gd name="T85" fmla="*/ 3127 h 3401"/>
                <a:gd name="T86" fmla="*/ 1430 w 3591"/>
                <a:gd name="T87" fmla="*/ 3350 h 3401"/>
                <a:gd name="T88" fmla="*/ 2241 w 3591"/>
                <a:gd name="T89" fmla="*/ 3309 h 3401"/>
                <a:gd name="T90" fmla="*/ 2643 w 3591"/>
                <a:gd name="T91" fmla="*/ 3031 h 3401"/>
                <a:gd name="T92" fmla="*/ 2910 w 3591"/>
                <a:gd name="T93" fmla="*/ 2831 h 3401"/>
                <a:gd name="T94" fmla="*/ 3525 w 3591"/>
                <a:gd name="T95" fmla="*/ 2157 h 3401"/>
                <a:gd name="T96" fmla="*/ 3581 w 3591"/>
                <a:gd name="T97" fmla="*/ 1738 h 3401"/>
                <a:gd name="T98" fmla="*/ 3414 w 3591"/>
                <a:gd name="T99" fmla="*/ 1271 h 3401"/>
                <a:gd name="T100" fmla="*/ 3207 w 3591"/>
                <a:gd name="T101" fmla="*/ 763 h 3401"/>
                <a:gd name="T102" fmla="*/ 3028 w 3591"/>
                <a:gd name="T103" fmla="*/ 304 h 3401"/>
                <a:gd name="T104" fmla="*/ 2685 w 3591"/>
                <a:gd name="T105" fmla="*/ 133 h 3401"/>
                <a:gd name="T106" fmla="*/ 2565 w 3591"/>
                <a:gd name="T107" fmla="*/ 137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91" h="3401">
                  <a:moveTo>
                    <a:pt x="1430" y="3350"/>
                  </a:moveTo>
                  <a:cubicBezTo>
                    <a:pt x="1257" y="3318"/>
                    <a:pt x="1106" y="3279"/>
                    <a:pt x="939" y="3224"/>
                  </a:cubicBezTo>
                  <a:cubicBezTo>
                    <a:pt x="862" y="3198"/>
                    <a:pt x="779" y="3169"/>
                    <a:pt x="696" y="3127"/>
                  </a:cubicBezTo>
                  <a:cubicBezTo>
                    <a:pt x="586" y="3072"/>
                    <a:pt x="483" y="3001"/>
                    <a:pt x="391" y="2915"/>
                  </a:cubicBezTo>
                  <a:cubicBezTo>
                    <a:pt x="300" y="2830"/>
                    <a:pt x="221" y="2734"/>
                    <a:pt x="157" y="2629"/>
                  </a:cubicBezTo>
                  <a:cubicBezTo>
                    <a:pt x="127" y="2579"/>
                    <a:pt x="101" y="2529"/>
                    <a:pt x="81" y="2479"/>
                  </a:cubicBezTo>
                  <a:cubicBezTo>
                    <a:pt x="38" y="2372"/>
                    <a:pt x="14" y="2255"/>
                    <a:pt x="7" y="2121"/>
                  </a:cubicBezTo>
                  <a:cubicBezTo>
                    <a:pt x="0" y="1971"/>
                    <a:pt x="17" y="1853"/>
                    <a:pt x="62" y="1748"/>
                  </a:cubicBezTo>
                  <a:cubicBezTo>
                    <a:pt x="90" y="1683"/>
                    <a:pt x="132" y="1619"/>
                    <a:pt x="186" y="1558"/>
                  </a:cubicBezTo>
                  <a:cubicBezTo>
                    <a:pt x="205" y="1537"/>
                    <a:pt x="228" y="1520"/>
                    <a:pt x="250" y="1503"/>
                  </a:cubicBezTo>
                  <a:cubicBezTo>
                    <a:pt x="280" y="1482"/>
                    <a:pt x="307" y="1461"/>
                    <a:pt x="324" y="1435"/>
                  </a:cubicBezTo>
                  <a:cubicBezTo>
                    <a:pt x="378" y="1351"/>
                    <a:pt x="385" y="1243"/>
                    <a:pt x="392" y="1128"/>
                  </a:cubicBezTo>
                  <a:cubicBezTo>
                    <a:pt x="394" y="1104"/>
                    <a:pt x="396" y="1078"/>
                    <a:pt x="398" y="1053"/>
                  </a:cubicBezTo>
                  <a:cubicBezTo>
                    <a:pt x="409" y="920"/>
                    <a:pt x="443" y="809"/>
                    <a:pt x="493" y="739"/>
                  </a:cubicBezTo>
                  <a:cubicBezTo>
                    <a:pt x="495" y="735"/>
                    <a:pt x="498" y="732"/>
                    <a:pt x="500" y="728"/>
                  </a:cubicBezTo>
                  <a:cubicBezTo>
                    <a:pt x="511" y="713"/>
                    <a:pt x="522" y="698"/>
                    <a:pt x="534" y="685"/>
                  </a:cubicBezTo>
                  <a:cubicBezTo>
                    <a:pt x="607" y="603"/>
                    <a:pt x="687" y="576"/>
                    <a:pt x="780" y="545"/>
                  </a:cubicBezTo>
                  <a:cubicBezTo>
                    <a:pt x="815" y="533"/>
                    <a:pt x="852" y="520"/>
                    <a:pt x="891" y="504"/>
                  </a:cubicBezTo>
                  <a:cubicBezTo>
                    <a:pt x="894" y="502"/>
                    <a:pt x="897" y="501"/>
                    <a:pt x="900" y="500"/>
                  </a:cubicBezTo>
                  <a:cubicBezTo>
                    <a:pt x="944" y="481"/>
                    <a:pt x="993" y="460"/>
                    <a:pt x="1045" y="460"/>
                  </a:cubicBezTo>
                  <a:cubicBezTo>
                    <a:pt x="1063" y="459"/>
                    <a:pt x="1082" y="461"/>
                    <a:pt x="1099" y="463"/>
                  </a:cubicBezTo>
                  <a:cubicBezTo>
                    <a:pt x="1113" y="464"/>
                    <a:pt x="1128" y="465"/>
                    <a:pt x="1142" y="465"/>
                  </a:cubicBezTo>
                  <a:cubicBezTo>
                    <a:pt x="1144" y="465"/>
                    <a:pt x="1146" y="465"/>
                    <a:pt x="1148" y="465"/>
                  </a:cubicBezTo>
                  <a:cubicBezTo>
                    <a:pt x="1252" y="465"/>
                    <a:pt x="1362" y="407"/>
                    <a:pt x="1477" y="293"/>
                  </a:cubicBezTo>
                  <a:cubicBezTo>
                    <a:pt x="1494" y="276"/>
                    <a:pt x="1511" y="258"/>
                    <a:pt x="1528" y="240"/>
                  </a:cubicBezTo>
                  <a:cubicBezTo>
                    <a:pt x="1599" y="166"/>
                    <a:pt x="1673" y="88"/>
                    <a:pt x="1766" y="43"/>
                  </a:cubicBezTo>
                  <a:cubicBezTo>
                    <a:pt x="1826" y="15"/>
                    <a:pt x="1894" y="0"/>
                    <a:pt x="1965" y="0"/>
                  </a:cubicBezTo>
                  <a:cubicBezTo>
                    <a:pt x="1966" y="0"/>
                    <a:pt x="1966" y="0"/>
                    <a:pt x="1967" y="0"/>
                  </a:cubicBezTo>
                  <a:cubicBezTo>
                    <a:pt x="2029" y="0"/>
                    <a:pt x="2090" y="11"/>
                    <a:pt x="2138" y="32"/>
                  </a:cubicBezTo>
                  <a:cubicBezTo>
                    <a:pt x="2162" y="43"/>
                    <a:pt x="2182" y="55"/>
                    <a:pt x="2204" y="68"/>
                  </a:cubicBezTo>
                  <a:cubicBezTo>
                    <a:pt x="2238" y="87"/>
                    <a:pt x="2273" y="108"/>
                    <a:pt x="2322" y="123"/>
                  </a:cubicBezTo>
                  <a:cubicBezTo>
                    <a:pt x="2370" y="138"/>
                    <a:pt x="2430" y="144"/>
                    <a:pt x="2507" y="140"/>
                  </a:cubicBezTo>
                  <a:cubicBezTo>
                    <a:pt x="2522" y="139"/>
                    <a:pt x="2538" y="138"/>
                    <a:pt x="2553" y="137"/>
                  </a:cubicBezTo>
                  <a:cubicBezTo>
                    <a:pt x="2565" y="136"/>
                    <a:pt x="2565" y="136"/>
                    <a:pt x="2565" y="136"/>
                  </a:cubicBezTo>
                  <a:cubicBezTo>
                    <a:pt x="2607" y="133"/>
                    <a:pt x="2646" y="131"/>
                    <a:pt x="2685" y="133"/>
                  </a:cubicBezTo>
                  <a:cubicBezTo>
                    <a:pt x="2752" y="136"/>
                    <a:pt x="2815" y="152"/>
                    <a:pt x="2873" y="180"/>
                  </a:cubicBezTo>
                  <a:cubicBezTo>
                    <a:pt x="2934" y="210"/>
                    <a:pt x="2987" y="251"/>
                    <a:pt x="3029" y="304"/>
                  </a:cubicBezTo>
                  <a:cubicBezTo>
                    <a:pt x="3113" y="409"/>
                    <a:pt x="3149" y="546"/>
                    <a:pt x="3185" y="678"/>
                  </a:cubicBezTo>
                  <a:cubicBezTo>
                    <a:pt x="3192" y="706"/>
                    <a:pt x="3200" y="735"/>
                    <a:pt x="3208" y="762"/>
                  </a:cubicBezTo>
                  <a:cubicBezTo>
                    <a:pt x="3220" y="804"/>
                    <a:pt x="3231" y="842"/>
                    <a:pt x="3244" y="879"/>
                  </a:cubicBezTo>
                  <a:cubicBezTo>
                    <a:pt x="3290" y="1012"/>
                    <a:pt x="3353" y="1144"/>
                    <a:pt x="3414" y="1271"/>
                  </a:cubicBezTo>
                  <a:cubicBezTo>
                    <a:pt x="3428" y="1300"/>
                    <a:pt x="3443" y="1330"/>
                    <a:pt x="3457" y="1359"/>
                  </a:cubicBezTo>
                  <a:cubicBezTo>
                    <a:pt x="3511" y="1473"/>
                    <a:pt x="3563" y="1598"/>
                    <a:pt x="3582" y="1738"/>
                  </a:cubicBezTo>
                  <a:cubicBezTo>
                    <a:pt x="3591" y="1807"/>
                    <a:pt x="3591" y="1878"/>
                    <a:pt x="3581" y="1950"/>
                  </a:cubicBezTo>
                  <a:cubicBezTo>
                    <a:pt x="3571" y="2019"/>
                    <a:pt x="3553" y="2089"/>
                    <a:pt x="3526" y="2158"/>
                  </a:cubicBezTo>
                  <a:cubicBezTo>
                    <a:pt x="3474" y="2292"/>
                    <a:pt x="3390" y="2421"/>
                    <a:pt x="3283" y="2530"/>
                  </a:cubicBezTo>
                  <a:cubicBezTo>
                    <a:pt x="3172" y="2644"/>
                    <a:pt x="3039" y="2739"/>
                    <a:pt x="2910" y="2831"/>
                  </a:cubicBezTo>
                  <a:cubicBezTo>
                    <a:pt x="2875" y="2857"/>
                    <a:pt x="2838" y="2883"/>
                    <a:pt x="2802" y="2909"/>
                  </a:cubicBezTo>
                  <a:cubicBezTo>
                    <a:pt x="2749" y="2949"/>
                    <a:pt x="2695" y="2991"/>
                    <a:pt x="2644" y="3031"/>
                  </a:cubicBezTo>
                  <a:cubicBezTo>
                    <a:pt x="2537" y="3115"/>
                    <a:pt x="2427" y="3202"/>
                    <a:pt x="2313" y="3270"/>
                  </a:cubicBezTo>
                  <a:cubicBezTo>
                    <a:pt x="2290" y="3283"/>
                    <a:pt x="2266" y="3296"/>
                    <a:pt x="2241" y="3309"/>
                  </a:cubicBezTo>
                  <a:cubicBezTo>
                    <a:pt x="2132" y="3365"/>
                    <a:pt x="2033" y="3394"/>
                    <a:pt x="1937" y="3397"/>
                  </a:cubicBezTo>
                  <a:cubicBezTo>
                    <a:pt x="1920" y="3397"/>
                    <a:pt x="1903" y="3397"/>
                    <a:pt x="1886" y="3397"/>
                  </a:cubicBezTo>
                  <a:cubicBezTo>
                    <a:pt x="1707" y="3397"/>
                    <a:pt x="1549" y="3373"/>
                    <a:pt x="1430" y="3350"/>
                  </a:cubicBezTo>
                  <a:moveTo>
                    <a:pt x="2565" y="137"/>
                  </a:moveTo>
                  <a:cubicBezTo>
                    <a:pt x="2553" y="138"/>
                    <a:pt x="2553" y="138"/>
                    <a:pt x="2553" y="138"/>
                  </a:cubicBezTo>
                  <a:cubicBezTo>
                    <a:pt x="2538" y="139"/>
                    <a:pt x="2522" y="140"/>
                    <a:pt x="2507" y="141"/>
                  </a:cubicBezTo>
                  <a:cubicBezTo>
                    <a:pt x="2430" y="144"/>
                    <a:pt x="2370" y="139"/>
                    <a:pt x="2321" y="124"/>
                  </a:cubicBezTo>
                  <a:cubicBezTo>
                    <a:pt x="2273" y="109"/>
                    <a:pt x="2238" y="88"/>
                    <a:pt x="2204" y="68"/>
                  </a:cubicBezTo>
                  <a:cubicBezTo>
                    <a:pt x="2182" y="56"/>
                    <a:pt x="2161" y="43"/>
                    <a:pt x="2137" y="33"/>
                  </a:cubicBezTo>
                  <a:cubicBezTo>
                    <a:pt x="2090" y="12"/>
                    <a:pt x="2029" y="0"/>
                    <a:pt x="1967" y="0"/>
                  </a:cubicBezTo>
                  <a:cubicBezTo>
                    <a:pt x="1966" y="0"/>
                    <a:pt x="1966" y="0"/>
                    <a:pt x="1965" y="0"/>
                  </a:cubicBezTo>
                  <a:cubicBezTo>
                    <a:pt x="1894" y="1"/>
                    <a:pt x="1826" y="16"/>
                    <a:pt x="1767" y="44"/>
                  </a:cubicBezTo>
                  <a:cubicBezTo>
                    <a:pt x="1673" y="89"/>
                    <a:pt x="1600" y="166"/>
                    <a:pt x="1528" y="241"/>
                  </a:cubicBezTo>
                  <a:cubicBezTo>
                    <a:pt x="1512" y="258"/>
                    <a:pt x="1494" y="277"/>
                    <a:pt x="1477" y="294"/>
                  </a:cubicBezTo>
                  <a:cubicBezTo>
                    <a:pt x="1363" y="408"/>
                    <a:pt x="1252" y="466"/>
                    <a:pt x="1148" y="466"/>
                  </a:cubicBezTo>
                  <a:cubicBezTo>
                    <a:pt x="1146" y="466"/>
                    <a:pt x="1144" y="466"/>
                    <a:pt x="1142" y="466"/>
                  </a:cubicBezTo>
                  <a:cubicBezTo>
                    <a:pt x="1128" y="466"/>
                    <a:pt x="1113" y="465"/>
                    <a:pt x="1099" y="463"/>
                  </a:cubicBezTo>
                  <a:cubicBezTo>
                    <a:pt x="1082" y="462"/>
                    <a:pt x="1063" y="460"/>
                    <a:pt x="1045" y="460"/>
                  </a:cubicBezTo>
                  <a:cubicBezTo>
                    <a:pt x="993" y="461"/>
                    <a:pt x="944" y="482"/>
                    <a:pt x="901" y="500"/>
                  </a:cubicBezTo>
                  <a:cubicBezTo>
                    <a:pt x="897" y="502"/>
                    <a:pt x="894" y="503"/>
                    <a:pt x="891" y="504"/>
                  </a:cubicBezTo>
                  <a:cubicBezTo>
                    <a:pt x="852" y="521"/>
                    <a:pt x="815" y="533"/>
                    <a:pt x="780" y="545"/>
                  </a:cubicBezTo>
                  <a:cubicBezTo>
                    <a:pt x="688" y="577"/>
                    <a:pt x="608" y="604"/>
                    <a:pt x="534" y="685"/>
                  </a:cubicBezTo>
                  <a:cubicBezTo>
                    <a:pt x="522" y="699"/>
                    <a:pt x="511" y="714"/>
                    <a:pt x="501" y="729"/>
                  </a:cubicBezTo>
                  <a:cubicBezTo>
                    <a:pt x="499" y="732"/>
                    <a:pt x="496" y="736"/>
                    <a:pt x="494" y="739"/>
                  </a:cubicBezTo>
                  <a:cubicBezTo>
                    <a:pt x="444" y="809"/>
                    <a:pt x="410" y="920"/>
                    <a:pt x="399" y="1053"/>
                  </a:cubicBezTo>
                  <a:cubicBezTo>
                    <a:pt x="396" y="1078"/>
                    <a:pt x="395" y="1104"/>
                    <a:pt x="393" y="1128"/>
                  </a:cubicBezTo>
                  <a:cubicBezTo>
                    <a:pt x="385" y="1243"/>
                    <a:pt x="378" y="1351"/>
                    <a:pt x="325" y="1435"/>
                  </a:cubicBezTo>
                  <a:cubicBezTo>
                    <a:pt x="308" y="1462"/>
                    <a:pt x="280" y="1482"/>
                    <a:pt x="251" y="1504"/>
                  </a:cubicBezTo>
                  <a:cubicBezTo>
                    <a:pt x="228" y="1521"/>
                    <a:pt x="205" y="1538"/>
                    <a:pt x="187" y="1558"/>
                  </a:cubicBezTo>
                  <a:cubicBezTo>
                    <a:pt x="133" y="1619"/>
                    <a:pt x="91" y="1683"/>
                    <a:pt x="63" y="1749"/>
                  </a:cubicBezTo>
                  <a:cubicBezTo>
                    <a:pt x="18" y="1853"/>
                    <a:pt x="0" y="1971"/>
                    <a:pt x="7" y="2121"/>
                  </a:cubicBezTo>
                  <a:cubicBezTo>
                    <a:pt x="14" y="2255"/>
                    <a:pt x="39" y="2372"/>
                    <a:pt x="82" y="2479"/>
                  </a:cubicBezTo>
                  <a:cubicBezTo>
                    <a:pt x="102" y="2528"/>
                    <a:pt x="127" y="2578"/>
                    <a:pt x="158" y="2628"/>
                  </a:cubicBezTo>
                  <a:cubicBezTo>
                    <a:pt x="222" y="2734"/>
                    <a:pt x="300" y="2830"/>
                    <a:pt x="391" y="2914"/>
                  </a:cubicBezTo>
                  <a:cubicBezTo>
                    <a:pt x="483" y="3000"/>
                    <a:pt x="586" y="3071"/>
                    <a:pt x="696" y="3127"/>
                  </a:cubicBezTo>
                  <a:cubicBezTo>
                    <a:pt x="780" y="3169"/>
                    <a:pt x="862" y="3197"/>
                    <a:pt x="939" y="3223"/>
                  </a:cubicBezTo>
                  <a:cubicBezTo>
                    <a:pt x="1106" y="3279"/>
                    <a:pt x="1258" y="3318"/>
                    <a:pt x="1430" y="3350"/>
                  </a:cubicBezTo>
                  <a:cubicBezTo>
                    <a:pt x="1561" y="3374"/>
                    <a:pt x="1737" y="3401"/>
                    <a:pt x="1937" y="3396"/>
                  </a:cubicBezTo>
                  <a:cubicBezTo>
                    <a:pt x="2033" y="3393"/>
                    <a:pt x="2132" y="3365"/>
                    <a:pt x="2241" y="3309"/>
                  </a:cubicBezTo>
                  <a:cubicBezTo>
                    <a:pt x="2266" y="3295"/>
                    <a:pt x="2290" y="3282"/>
                    <a:pt x="2312" y="3269"/>
                  </a:cubicBezTo>
                  <a:cubicBezTo>
                    <a:pt x="2427" y="3201"/>
                    <a:pt x="2537" y="3114"/>
                    <a:pt x="2643" y="3031"/>
                  </a:cubicBezTo>
                  <a:cubicBezTo>
                    <a:pt x="2695" y="2990"/>
                    <a:pt x="2748" y="2948"/>
                    <a:pt x="2802" y="2908"/>
                  </a:cubicBezTo>
                  <a:cubicBezTo>
                    <a:pt x="2837" y="2882"/>
                    <a:pt x="2874" y="2856"/>
                    <a:pt x="2910" y="2831"/>
                  </a:cubicBezTo>
                  <a:cubicBezTo>
                    <a:pt x="3038" y="2739"/>
                    <a:pt x="3172" y="2643"/>
                    <a:pt x="3283" y="2529"/>
                  </a:cubicBezTo>
                  <a:cubicBezTo>
                    <a:pt x="3389" y="2420"/>
                    <a:pt x="3473" y="2291"/>
                    <a:pt x="3525" y="2157"/>
                  </a:cubicBezTo>
                  <a:cubicBezTo>
                    <a:pt x="3552" y="2089"/>
                    <a:pt x="3570" y="2019"/>
                    <a:pt x="3580" y="1949"/>
                  </a:cubicBezTo>
                  <a:cubicBezTo>
                    <a:pt x="3590" y="1878"/>
                    <a:pt x="3590" y="1807"/>
                    <a:pt x="3581" y="1738"/>
                  </a:cubicBezTo>
                  <a:cubicBezTo>
                    <a:pt x="3562" y="1598"/>
                    <a:pt x="3510" y="1473"/>
                    <a:pt x="3456" y="1359"/>
                  </a:cubicBezTo>
                  <a:cubicBezTo>
                    <a:pt x="3442" y="1330"/>
                    <a:pt x="3428" y="1300"/>
                    <a:pt x="3414" y="1271"/>
                  </a:cubicBezTo>
                  <a:cubicBezTo>
                    <a:pt x="3353" y="1144"/>
                    <a:pt x="3289" y="1012"/>
                    <a:pt x="3243" y="879"/>
                  </a:cubicBezTo>
                  <a:cubicBezTo>
                    <a:pt x="3231" y="842"/>
                    <a:pt x="3219" y="804"/>
                    <a:pt x="3207" y="763"/>
                  </a:cubicBezTo>
                  <a:cubicBezTo>
                    <a:pt x="3199" y="735"/>
                    <a:pt x="3191" y="706"/>
                    <a:pt x="3184" y="679"/>
                  </a:cubicBezTo>
                  <a:cubicBezTo>
                    <a:pt x="3149" y="546"/>
                    <a:pt x="3112" y="409"/>
                    <a:pt x="3028" y="304"/>
                  </a:cubicBezTo>
                  <a:cubicBezTo>
                    <a:pt x="2986" y="252"/>
                    <a:pt x="2934" y="210"/>
                    <a:pt x="2873" y="181"/>
                  </a:cubicBezTo>
                  <a:cubicBezTo>
                    <a:pt x="2815" y="152"/>
                    <a:pt x="2751" y="137"/>
                    <a:pt x="2685" y="133"/>
                  </a:cubicBezTo>
                  <a:cubicBezTo>
                    <a:pt x="2676" y="133"/>
                    <a:pt x="2667" y="133"/>
                    <a:pt x="2658" y="133"/>
                  </a:cubicBezTo>
                  <a:cubicBezTo>
                    <a:pt x="2628" y="133"/>
                    <a:pt x="2597" y="135"/>
                    <a:pt x="2565" y="137"/>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34" name="Freeform 34">
              <a:extLst>
                <a:ext uri="{FF2B5EF4-FFF2-40B4-BE49-F238E27FC236}">
                  <a16:creationId xmlns:a16="http://schemas.microsoft.com/office/drawing/2014/main" id="{03B6F6A3-21BF-4059-A281-F83B78AD78BD}"/>
                </a:ext>
              </a:extLst>
            </p:cNvPr>
            <p:cNvSpPr>
              <a:spLocks noEditPoints="1"/>
            </p:cNvSpPr>
            <p:nvPr/>
          </p:nvSpPr>
          <p:spPr bwMode="auto">
            <a:xfrm>
              <a:off x="4367" y="971"/>
              <a:ext cx="2756" cy="2667"/>
            </a:xfrm>
            <a:custGeom>
              <a:avLst/>
              <a:gdLst>
                <a:gd name="T0" fmla="*/ 971 w 3723"/>
                <a:gd name="T1" fmla="*/ 3371 h 3603"/>
                <a:gd name="T2" fmla="*/ 723 w 3723"/>
                <a:gd name="T3" fmla="*/ 3272 h 3603"/>
                <a:gd name="T4" fmla="*/ 79 w 3723"/>
                <a:gd name="T5" fmla="*/ 2604 h 3603"/>
                <a:gd name="T6" fmla="*/ 64 w 3723"/>
                <a:gd name="T7" fmla="*/ 1841 h 3603"/>
                <a:gd name="T8" fmla="*/ 265 w 3723"/>
                <a:gd name="T9" fmla="*/ 1585 h 3603"/>
                <a:gd name="T10" fmla="*/ 409 w 3723"/>
                <a:gd name="T11" fmla="*/ 1200 h 3603"/>
                <a:gd name="T12" fmla="*/ 495 w 3723"/>
                <a:gd name="T13" fmla="*/ 811 h 3603"/>
                <a:gd name="T14" fmla="*/ 533 w 3723"/>
                <a:gd name="T15" fmla="*/ 754 h 3603"/>
                <a:gd name="T16" fmla="*/ 877 w 3723"/>
                <a:gd name="T17" fmla="*/ 548 h 3603"/>
                <a:gd name="T18" fmla="*/ 1037 w 3723"/>
                <a:gd name="T19" fmla="*/ 500 h 3603"/>
                <a:gd name="T20" fmla="*/ 1097 w 3723"/>
                <a:gd name="T21" fmla="*/ 505 h 3603"/>
                <a:gd name="T22" fmla="*/ 1486 w 3723"/>
                <a:gd name="T23" fmla="*/ 330 h 3603"/>
                <a:gd name="T24" fmla="*/ 1786 w 3723"/>
                <a:gd name="T25" fmla="*/ 65 h 3603"/>
                <a:gd name="T26" fmla="*/ 2237 w 3723"/>
                <a:gd name="T27" fmla="*/ 119 h 3603"/>
                <a:gd name="T28" fmla="*/ 2547 w 3723"/>
                <a:gd name="T29" fmla="*/ 212 h 3603"/>
                <a:gd name="T30" fmla="*/ 2621 w 3723"/>
                <a:gd name="T31" fmla="*/ 206 h 3603"/>
                <a:gd name="T32" fmla="*/ 3098 w 3723"/>
                <a:gd name="T33" fmla="*/ 367 h 3603"/>
                <a:gd name="T34" fmla="*/ 3285 w 3723"/>
                <a:gd name="T35" fmla="*/ 841 h 3603"/>
                <a:gd name="T36" fmla="*/ 3520 w 3723"/>
                <a:gd name="T37" fmla="*/ 1420 h 3603"/>
                <a:gd name="T38" fmla="*/ 3677 w 3723"/>
                <a:gd name="T39" fmla="*/ 1848 h 3603"/>
                <a:gd name="T40" fmla="*/ 3003 w 3723"/>
                <a:gd name="T41" fmla="*/ 2986 h 3603"/>
                <a:gd name="T42" fmla="*/ 2695 w 3723"/>
                <a:gd name="T43" fmla="*/ 3221 h 3603"/>
                <a:gd name="T44" fmla="*/ 2294 w 3723"/>
                <a:gd name="T45" fmla="*/ 3507 h 3603"/>
                <a:gd name="T46" fmla="*/ 1957 w 3723"/>
                <a:gd name="T47" fmla="*/ 3603 h 3603"/>
                <a:gd name="T48" fmla="*/ 2621 w 3723"/>
                <a:gd name="T49" fmla="*/ 213 h 3603"/>
                <a:gd name="T50" fmla="*/ 2547 w 3723"/>
                <a:gd name="T51" fmla="*/ 219 h 3603"/>
                <a:gd name="T52" fmla="*/ 2233 w 3723"/>
                <a:gd name="T53" fmla="*/ 125 h 3603"/>
                <a:gd name="T54" fmla="*/ 1789 w 3723"/>
                <a:gd name="T55" fmla="*/ 71 h 3603"/>
                <a:gd name="T56" fmla="*/ 1491 w 3723"/>
                <a:gd name="T57" fmla="*/ 335 h 3603"/>
                <a:gd name="T58" fmla="*/ 1096 w 3723"/>
                <a:gd name="T59" fmla="*/ 511 h 3603"/>
                <a:gd name="T60" fmla="*/ 1037 w 3723"/>
                <a:gd name="T61" fmla="*/ 507 h 3603"/>
                <a:gd name="T62" fmla="*/ 880 w 3723"/>
                <a:gd name="T63" fmla="*/ 554 h 3603"/>
                <a:gd name="T64" fmla="*/ 539 w 3723"/>
                <a:gd name="T65" fmla="*/ 759 h 3603"/>
                <a:gd name="T66" fmla="*/ 501 w 3723"/>
                <a:gd name="T67" fmla="*/ 815 h 3603"/>
                <a:gd name="T68" fmla="*/ 416 w 3723"/>
                <a:gd name="T69" fmla="*/ 1201 h 3603"/>
                <a:gd name="T70" fmla="*/ 269 w 3723"/>
                <a:gd name="T71" fmla="*/ 1591 h 3603"/>
                <a:gd name="T72" fmla="*/ 70 w 3723"/>
                <a:gd name="T73" fmla="*/ 1844 h 3603"/>
                <a:gd name="T74" fmla="*/ 85 w 3723"/>
                <a:gd name="T75" fmla="*/ 2601 h 3603"/>
                <a:gd name="T76" fmla="*/ 726 w 3723"/>
                <a:gd name="T77" fmla="*/ 3266 h 3603"/>
                <a:gd name="T78" fmla="*/ 973 w 3723"/>
                <a:gd name="T79" fmla="*/ 3364 h 3603"/>
                <a:gd name="T80" fmla="*/ 1974 w 3723"/>
                <a:gd name="T81" fmla="*/ 3595 h 3603"/>
                <a:gd name="T82" fmla="*/ 2365 w 3723"/>
                <a:gd name="T83" fmla="*/ 3457 h 3603"/>
                <a:gd name="T84" fmla="*/ 2874 w 3723"/>
                <a:gd name="T85" fmla="*/ 3071 h 3603"/>
                <a:gd name="T86" fmla="*/ 3375 w 3723"/>
                <a:gd name="T87" fmla="*/ 2676 h 3603"/>
                <a:gd name="T88" fmla="*/ 3532 w 3723"/>
                <a:gd name="T89" fmla="*/ 1461 h 3603"/>
                <a:gd name="T90" fmla="*/ 3315 w 3723"/>
                <a:gd name="T91" fmla="*/ 964 h 3603"/>
                <a:gd name="T92" fmla="*/ 3258 w 3723"/>
                <a:gd name="T93" fmla="*/ 767 h 3603"/>
                <a:gd name="T94" fmla="*/ 2732 w 3723"/>
                <a:gd name="T95" fmla="*/ 207 h 3603"/>
                <a:gd name="T96" fmla="*/ 2621 w 3723"/>
                <a:gd name="T97" fmla="*/ 213 h 3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23" h="3603">
                  <a:moveTo>
                    <a:pt x="1462" y="3528"/>
                  </a:moveTo>
                  <a:cubicBezTo>
                    <a:pt x="1300" y="3485"/>
                    <a:pt x="1149" y="3434"/>
                    <a:pt x="971" y="3371"/>
                  </a:cubicBezTo>
                  <a:cubicBezTo>
                    <a:pt x="959" y="3366"/>
                    <a:pt x="959" y="3366"/>
                    <a:pt x="959" y="3366"/>
                  </a:cubicBezTo>
                  <a:cubicBezTo>
                    <a:pt x="882" y="3339"/>
                    <a:pt x="803" y="3311"/>
                    <a:pt x="723" y="3272"/>
                  </a:cubicBezTo>
                  <a:cubicBezTo>
                    <a:pt x="489" y="3158"/>
                    <a:pt x="288" y="2976"/>
                    <a:pt x="157" y="2760"/>
                  </a:cubicBezTo>
                  <a:cubicBezTo>
                    <a:pt x="125" y="2708"/>
                    <a:pt x="99" y="2656"/>
                    <a:pt x="79" y="2604"/>
                  </a:cubicBezTo>
                  <a:cubicBezTo>
                    <a:pt x="36" y="2495"/>
                    <a:pt x="12" y="2373"/>
                    <a:pt x="6" y="2230"/>
                  </a:cubicBezTo>
                  <a:cubicBezTo>
                    <a:pt x="0" y="2069"/>
                    <a:pt x="18" y="1950"/>
                    <a:pt x="64" y="1841"/>
                  </a:cubicBezTo>
                  <a:cubicBezTo>
                    <a:pt x="94" y="1771"/>
                    <a:pt x="138" y="1704"/>
                    <a:pt x="195" y="1641"/>
                  </a:cubicBezTo>
                  <a:cubicBezTo>
                    <a:pt x="215" y="1620"/>
                    <a:pt x="241" y="1602"/>
                    <a:pt x="265" y="1585"/>
                  </a:cubicBezTo>
                  <a:cubicBezTo>
                    <a:pt x="296" y="1564"/>
                    <a:pt x="325" y="1544"/>
                    <a:pt x="343" y="1517"/>
                  </a:cubicBezTo>
                  <a:cubicBezTo>
                    <a:pt x="398" y="1433"/>
                    <a:pt x="403" y="1320"/>
                    <a:pt x="409" y="1200"/>
                  </a:cubicBezTo>
                  <a:cubicBezTo>
                    <a:pt x="410" y="1178"/>
                    <a:pt x="411" y="1155"/>
                    <a:pt x="412" y="1133"/>
                  </a:cubicBezTo>
                  <a:cubicBezTo>
                    <a:pt x="420" y="997"/>
                    <a:pt x="450" y="882"/>
                    <a:pt x="495" y="811"/>
                  </a:cubicBezTo>
                  <a:cubicBezTo>
                    <a:pt x="498" y="807"/>
                    <a:pt x="501" y="802"/>
                    <a:pt x="504" y="797"/>
                  </a:cubicBezTo>
                  <a:cubicBezTo>
                    <a:pt x="513" y="783"/>
                    <a:pt x="522" y="768"/>
                    <a:pt x="533" y="754"/>
                  </a:cubicBezTo>
                  <a:cubicBezTo>
                    <a:pt x="606" y="663"/>
                    <a:pt x="688" y="629"/>
                    <a:pt x="784" y="589"/>
                  </a:cubicBezTo>
                  <a:cubicBezTo>
                    <a:pt x="814" y="576"/>
                    <a:pt x="845" y="563"/>
                    <a:pt x="877" y="548"/>
                  </a:cubicBezTo>
                  <a:cubicBezTo>
                    <a:pt x="880" y="547"/>
                    <a:pt x="880" y="547"/>
                    <a:pt x="880" y="547"/>
                  </a:cubicBezTo>
                  <a:cubicBezTo>
                    <a:pt x="926" y="525"/>
                    <a:pt x="980" y="500"/>
                    <a:pt x="1037" y="500"/>
                  </a:cubicBezTo>
                  <a:cubicBezTo>
                    <a:pt x="1038" y="500"/>
                    <a:pt x="1038" y="500"/>
                    <a:pt x="1039" y="500"/>
                  </a:cubicBezTo>
                  <a:cubicBezTo>
                    <a:pt x="1059" y="500"/>
                    <a:pt x="1078" y="502"/>
                    <a:pt x="1097" y="505"/>
                  </a:cubicBezTo>
                  <a:cubicBezTo>
                    <a:pt x="1112" y="506"/>
                    <a:pt x="1126" y="508"/>
                    <a:pt x="1141" y="509"/>
                  </a:cubicBezTo>
                  <a:cubicBezTo>
                    <a:pt x="1251" y="515"/>
                    <a:pt x="1367" y="455"/>
                    <a:pt x="1486" y="330"/>
                  </a:cubicBezTo>
                  <a:cubicBezTo>
                    <a:pt x="1503" y="312"/>
                    <a:pt x="1520" y="294"/>
                    <a:pt x="1536" y="276"/>
                  </a:cubicBezTo>
                  <a:cubicBezTo>
                    <a:pt x="1610" y="195"/>
                    <a:pt x="1687" y="111"/>
                    <a:pt x="1786" y="65"/>
                  </a:cubicBezTo>
                  <a:cubicBezTo>
                    <a:pt x="1928" y="0"/>
                    <a:pt x="2087" y="25"/>
                    <a:pt x="2175" y="76"/>
                  </a:cubicBezTo>
                  <a:cubicBezTo>
                    <a:pt x="2197" y="89"/>
                    <a:pt x="2217" y="104"/>
                    <a:pt x="2237" y="119"/>
                  </a:cubicBezTo>
                  <a:cubicBezTo>
                    <a:pt x="2271" y="145"/>
                    <a:pt x="2305" y="171"/>
                    <a:pt x="2356" y="190"/>
                  </a:cubicBezTo>
                  <a:cubicBezTo>
                    <a:pt x="2406" y="209"/>
                    <a:pt x="2470" y="216"/>
                    <a:pt x="2547" y="212"/>
                  </a:cubicBezTo>
                  <a:cubicBezTo>
                    <a:pt x="2565" y="211"/>
                    <a:pt x="2583" y="209"/>
                    <a:pt x="2601" y="208"/>
                  </a:cubicBezTo>
                  <a:cubicBezTo>
                    <a:pt x="2621" y="206"/>
                    <a:pt x="2621" y="206"/>
                    <a:pt x="2621" y="206"/>
                  </a:cubicBezTo>
                  <a:cubicBezTo>
                    <a:pt x="2659" y="202"/>
                    <a:pt x="2696" y="199"/>
                    <a:pt x="2732" y="200"/>
                  </a:cubicBezTo>
                  <a:cubicBezTo>
                    <a:pt x="2877" y="202"/>
                    <a:pt x="3011" y="263"/>
                    <a:pt x="3098" y="367"/>
                  </a:cubicBezTo>
                  <a:cubicBezTo>
                    <a:pt x="3190" y="477"/>
                    <a:pt x="3228" y="624"/>
                    <a:pt x="3265" y="765"/>
                  </a:cubicBezTo>
                  <a:cubicBezTo>
                    <a:pt x="3272" y="790"/>
                    <a:pt x="3278" y="816"/>
                    <a:pt x="3285" y="841"/>
                  </a:cubicBezTo>
                  <a:cubicBezTo>
                    <a:pt x="3297" y="885"/>
                    <a:pt x="3309" y="924"/>
                    <a:pt x="3321" y="961"/>
                  </a:cubicBezTo>
                  <a:cubicBezTo>
                    <a:pt x="3373" y="1118"/>
                    <a:pt x="3448" y="1271"/>
                    <a:pt x="3520" y="1420"/>
                  </a:cubicBezTo>
                  <a:cubicBezTo>
                    <a:pt x="3538" y="1458"/>
                    <a:pt x="3538" y="1458"/>
                    <a:pt x="3538" y="1458"/>
                  </a:cubicBezTo>
                  <a:cubicBezTo>
                    <a:pt x="3593" y="1571"/>
                    <a:pt x="3653" y="1703"/>
                    <a:pt x="3677" y="1848"/>
                  </a:cubicBezTo>
                  <a:cubicBezTo>
                    <a:pt x="3723" y="2131"/>
                    <a:pt x="3612" y="2442"/>
                    <a:pt x="3380" y="2681"/>
                  </a:cubicBezTo>
                  <a:cubicBezTo>
                    <a:pt x="3268" y="2797"/>
                    <a:pt x="3133" y="2893"/>
                    <a:pt x="3003" y="2986"/>
                  </a:cubicBezTo>
                  <a:cubicBezTo>
                    <a:pt x="2962" y="3016"/>
                    <a:pt x="2919" y="3046"/>
                    <a:pt x="2878" y="3076"/>
                  </a:cubicBezTo>
                  <a:cubicBezTo>
                    <a:pt x="2816" y="3123"/>
                    <a:pt x="2754" y="3173"/>
                    <a:pt x="2695" y="3221"/>
                  </a:cubicBezTo>
                  <a:cubicBezTo>
                    <a:pt x="2590" y="3305"/>
                    <a:pt x="2481" y="3393"/>
                    <a:pt x="2368" y="3463"/>
                  </a:cubicBezTo>
                  <a:cubicBezTo>
                    <a:pt x="2345" y="3478"/>
                    <a:pt x="2320" y="3493"/>
                    <a:pt x="2294" y="3507"/>
                  </a:cubicBezTo>
                  <a:cubicBezTo>
                    <a:pt x="2178" y="3570"/>
                    <a:pt x="2074" y="3601"/>
                    <a:pt x="1974" y="3602"/>
                  </a:cubicBezTo>
                  <a:cubicBezTo>
                    <a:pt x="1968" y="3602"/>
                    <a:pt x="1962" y="3603"/>
                    <a:pt x="1957" y="3603"/>
                  </a:cubicBezTo>
                  <a:cubicBezTo>
                    <a:pt x="1766" y="3603"/>
                    <a:pt x="1600" y="3565"/>
                    <a:pt x="1462" y="3528"/>
                  </a:cubicBezTo>
                  <a:moveTo>
                    <a:pt x="2621" y="213"/>
                  </a:moveTo>
                  <a:cubicBezTo>
                    <a:pt x="2601" y="215"/>
                    <a:pt x="2601" y="215"/>
                    <a:pt x="2601" y="215"/>
                  </a:cubicBezTo>
                  <a:cubicBezTo>
                    <a:pt x="2583" y="216"/>
                    <a:pt x="2566" y="218"/>
                    <a:pt x="2547" y="219"/>
                  </a:cubicBezTo>
                  <a:cubicBezTo>
                    <a:pt x="2469" y="223"/>
                    <a:pt x="2404" y="216"/>
                    <a:pt x="2354" y="197"/>
                  </a:cubicBezTo>
                  <a:cubicBezTo>
                    <a:pt x="2302" y="177"/>
                    <a:pt x="2267" y="151"/>
                    <a:pt x="2233" y="125"/>
                  </a:cubicBezTo>
                  <a:cubicBezTo>
                    <a:pt x="2213" y="110"/>
                    <a:pt x="2194" y="95"/>
                    <a:pt x="2171" y="82"/>
                  </a:cubicBezTo>
                  <a:cubicBezTo>
                    <a:pt x="2085" y="32"/>
                    <a:pt x="1929" y="7"/>
                    <a:pt x="1789" y="71"/>
                  </a:cubicBezTo>
                  <a:cubicBezTo>
                    <a:pt x="1691" y="117"/>
                    <a:pt x="1615" y="200"/>
                    <a:pt x="1541" y="281"/>
                  </a:cubicBezTo>
                  <a:cubicBezTo>
                    <a:pt x="1525" y="299"/>
                    <a:pt x="1508" y="317"/>
                    <a:pt x="1491" y="335"/>
                  </a:cubicBezTo>
                  <a:cubicBezTo>
                    <a:pt x="1371" y="461"/>
                    <a:pt x="1252" y="522"/>
                    <a:pt x="1140" y="516"/>
                  </a:cubicBezTo>
                  <a:cubicBezTo>
                    <a:pt x="1126" y="515"/>
                    <a:pt x="1111" y="513"/>
                    <a:pt x="1096" y="511"/>
                  </a:cubicBezTo>
                  <a:cubicBezTo>
                    <a:pt x="1078" y="509"/>
                    <a:pt x="1058" y="507"/>
                    <a:pt x="1039" y="507"/>
                  </a:cubicBezTo>
                  <a:cubicBezTo>
                    <a:pt x="1038" y="507"/>
                    <a:pt x="1038" y="507"/>
                    <a:pt x="1037" y="507"/>
                  </a:cubicBezTo>
                  <a:cubicBezTo>
                    <a:pt x="981" y="507"/>
                    <a:pt x="929" y="531"/>
                    <a:pt x="883" y="553"/>
                  </a:cubicBezTo>
                  <a:cubicBezTo>
                    <a:pt x="880" y="554"/>
                    <a:pt x="880" y="554"/>
                    <a:pt x="880" y="554"/>
                  </a:cubicBezTo>
                  <a:cubicBezTo>
                    <a:pt x="848" y="570"/>
                    <a:pt x="817" y="583"/>
                    <a:pt x="787" y="595"/>
                  </a:cubicBezTo>
                  <a:cubicBezTo>
                    <a:pt x="692" y="635"/>
                    <a:pt x="610" y="669"/>
                    <a:pt x="539" y="759"/>
                  </a:cubicBezTo>
                  <a:cubicBezTo>
                    <a:pt x="528" y="772"/>
                    <a:pt x="519" y="786"/>
                    <a:pt x="510" y="801"/>
                  </a:cubicBezTo>
                  <a:cubicBezTo>
                    <a:pt x="507" y="806"/>
                    <a:pt x="504" y="810"/>
                    <a:pt x="501" y="815"/>
                  </a:cubicBezTo>
                  <a:cubicBezTo>
                    <a:pt x="456" y="885"/>
                    <a:pt x="427" y="998"/>
                    <a:pt x="419" y="1133"/>
                  </a:cubicBezTo>
                  <a:cubicBezTo>
                    <a:pt x="418" y="1156"/>
                    <a:pt x="417" y="1179"/>
                    <a:pt x="416" y="1201"/>
                  </a:cubicBezTo>
                  <a:cubicBezTo>
                    <a:pt x="410" y="1321"/>
                    <a:pt x="405" y="1435"/>
                    <a:pt x="349" y="1521"/>
                  </a:cubicBezTo>
                  <a:cubicBezTo>
                    <a:pt x="331" y="1549"/>
                    <a:pt x="301" y="1570"/>
                    <a:pt x="269" y="1591"/>
                  </a:cubicBezTo>
                  <a:cubicBezTo>
                    <a:pt x="245" y="1608"/>
                    <a:pt x="220" y="1625"/>
                    <a:pt x="200" y="1646"/>
                  </a:cubicBezTo>
                  <a:cubicBezTo>
                    <a:pt x="144" y="1708"/>
                    <a:pt x="100" y="1775"/>
                    <a:pt x="70" y="1844"/>
                  </a:cubicBezTo>
                  <a:cubicBezTo>
                    <a:pt x="25" y="1951"/>
                    <a:pt x="7" y="2070"/>
                    <a:pt x="13" y="2229"/>
                  </a:cubicBezTo>
                  <a:cubicBezTo>
                    <a:pt x="19" y="2372"/>
                    <a:pt x="43" y="2493"/>
                    <a:pt x="85" y="2601"/>
                  </a:cubicBezTo>
                  <a:cubicBezTo>
                    <a:pt x="105" y="2653"/>
                    <a:pt x="131" y="2705"/>
                    <a:pt x="163" y="2756"/>
                  </a:cubicBezTo>
                  <a:cubicBezTo>
                    <a:pt x="294" y="2971"/>
                    <a:pt x="494" y="3152"/>
                    <a:pt x="726" y="3266"/>
                  </a:cubicBezTo>
                  <a:cubicBezTo>
                    <a:pt x="806" y="3305"/>
                    <a:pt x="885" y="3333"/>
                    <a:pt x="961" y="3360"/>
                  </a:cubicBezTo>
                  <a:cubicBezTo>
                    <a:pt x="973" y="3364"/>
                    <a:pt x="973" y="3364"/>
                    <a:pt x="973" y="3364"/>
                  </a:cubicBezTo>
                  <a:cubicBezTo>
                    <a:pt x="1151" y="3428"/>
                    <a:pt x="1302" y="3479"/>
                    <a:pt x="1463" y="3522"/>
                  </a:cubicBezTo>
                  <a:cubicBezTo>
                    <a:pt x="1605" y="3559"/>
                    <a:pt x="1777" y="3598"/>
                    <a:pt x="1974" y="3595"/>
                  </a:cubicBezTo>
                  <a:cubicBezTo>
                    <a:pt x="2073" y="3594"/>
                    <a:pt x="2176" y="3563"/>
                    <a:pt x="2290" y="3501"/>
                  </a:cubicBezTo>
                  <a:cubicBezTo>
                    <a:pt x="2316" y="3487"/>
                    <a:pt x="2341" y="3472"/>
                    <a:pt x="2365" y="3457"/>
                  </a:cubicBezTo>
                  <a:cubicBezTo>
                    <a:pt x="2477" y="3387"/>
                    <a:pt x="2586" y="3300"/>
                    <a:pt x="2690" y="3215"/>
                  </a:cubicBezTo>
                  <a:cubicBezTo>
                    <a:pt x="2750" y="3167"/>
                    <a:pt x="2812" y="3118"/>
                    <a:pt x="2874" y="3071"/>
                  </a:cubicBezTo>
                  <a:cubicBezTo>
                    <a:pt x="2915" y="3040"/>
                    <a:pt x="2958" y="3010"/>
                    <a:pt x="2999" y="2981"/>
                  </a:cubicBezTo>
                  <a:cubicBezTo>
                    <a:pt x="3129" y="2888"/>
                    <a:pt x="3264" y="2792"/>
                    <a:pt x="3375" y="2676"/>
                  </a:cubicBezTo>
                  <a:cubicBezTo>
                    <a:pt x="3605" y="2439"/>
                    <a:pt x="3715" y="2130"/>
                    <a:pt x="3670" y="1849"/>
                  </a:cubicBezTo>
                  <a:cubicBezTo>
                    <a:pt x="3646" y="1705"/>
                    <a:pt x="3586" y="1573"/>
                    <a:pt x="3532" y="1461"/>
                  </a:cubicBezTo>
                  <a:cubicBezTo>
                    <a:pt x="3513" y="1423"/>
                    <a:pt x="3513" y="1423"/>
                    <a:pt x="3513" y="1423"/>
                  </a:cubicBezTo>
                  <a:cubicBezTo>
                    <a:pt x="3441" y="1274"/>
                    <a:pt x="3367" y="1120"/>
                    <a:pt x="3315" y="964"/>
                  </a:cubicBezTo>
                  <a:cubicBezTo>
                    <a:pt x="3303" y="927"/>
                    <a:pt x="3291" y="887"/>
                    <a:pt x="3279" y="843"/>
                  </a:cubicBezTo>
                  <a:cubicBezTo>
                    <a:pt x="3272" y="818"/>
                    <a:pt x="3265" y="792"/>
                    <a:pt x="3258" y="767"/>
                  </a:cubicBezTo>
                  <a:cubicBezTo>
                    <a:pt x="3222" y="626"/>
                    <a:pt x="3184" y="481"/>
                    <a:pt x="3093" y="372"/>
                  </a:cubicBezTo>
                  <a:cubicBezTo>
                    <a:pt x="3007" y="269"/>
                    <a:pt x="2875" y="208"/>
                    <a:pt x="2732" y="207"/>
                  </a:cubicBezTo>
                  <a:cubicBezTo>
                    <a:pt x="2730" y="207"/>
                    <a:pt x="2728" y="207"/>
                    <a:pt x="2725" y="207"/>
                  </a:cubicBezTo>
                  <a:cubicBezTo>
                    <a:pt x="2691" y="207"/>
                    <a:pt x="2657" y="210"/>
                    <a:pt x="2621" y="213"/>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35" name="Freeform 35">
              <a:extLst>
                <a:ext uri="{FF2B5EF4-FFF2-40B4-BE49-F238E27FC236}">
                  <a16:creationId xmlns:a16="http://schemas.microsoft.com/office/drawing/2014/main" id="{B046C49C-5DAC-4A18-94C2-4F1AF5950CF1}"/>
                </a:ext>
              </a:extLst>
            </p:cNvPr>
            <p:cNvSpPr>
              <a:spLocks noEditPoints="1"/>
            </p:cNvSpPr>
            <p:nvPr/>
          </p:nvSpPr>
          <p:spPr bwMode="auto">
            <a:xfrm>
              <a:off x="4332" y="914"/>
              <a:ext cx="2794" cy="2775"/>
            </a:xfrm>
            <a:custGeom>
              <a:avLst/>
              <a:gdLst>
                <a:gd name="T0" fmla="*/ 1487 w 3775"/>
                <a:gd name="T1" fmla="*/ 3648 h 3750"/>
                <a:gd name="T2" fmla="*/ 997 w 3775"/>
                <a:gd name="T3" fmla="*/ 3460 h 3750"/>
                <a:gd name="T4" fmla="*/ 745 w 3775"/>
                <a:gd name="T5" fmla="*/ 3359 h 3750"/>
                <a:gd name="T6" fmla="*/ 73 w 3775"/>
                <a:gd name="T7" fmla="*/ 2674 h 3750"/>
                <a:gd name="T8" fmla="*/ 63 w 3775"/>
                <a:gd name="T9" fmla="*/ 1884 h 3750"/>
                <a:gd name="T10" fmla="*/ 275 w 3775"/>
                <a:gd name="T11" fmla="*/ 1620 h 3750"/>
                <a:gd name="T12" fmla="*/ 359 w 3775"/>
                <a:gd name="T13" fmla="*/ 1551 h 3750"/>
                <a:gd name="T14" fmla="*/ 424 w 3775"/>
                <a:gd name="T15" fmla="*/ 1161 h 3750"/>
                <a:gd name="T16" fmla="*/ 495 w 3775"/>
                <a:gd name="T17" fmla="*/ 835 h 3750"/>
                <a:gd name="T18" fmla="*/ 529 w 3775"/>
                <a:gd name="T19" fmla="*/ 776 h 3750"/>
                <a:gd name="T20" fmla="*/ 788 w 3775"/>
                <a:gd name="T21" fmla="*/ 581 h 3750"/>
                <a:gd name="T22" fmla="*/ 1019 w 3775"/>
                <a:gd name="T23" fmla="*/ 494 h 3750"/>
                <a:gd name="T24" fmla="*/ 1086 w 3775"/>
                <a:gd name="T25" fmla="*/ 501 h 3750"/>
                <a:gd name="T26" fmla="*/ 1328 w 3775"/>
                <a:gd name="T27" fmla="*/ 456 h 3750"/>
                <a:gd name="T28" fmla="*/ 1541 w 3775"/>
                <a:gd name="T29" fmla="*/ 263 h 3750"/>
                <a:gd name="T30" fmla="*/ 2018 w 3775"/>
                <a:gd name="T31" fmla="*/ 8 h 3750"/>
                <a:gd name="T32" fmla="*/ 2259 w 3775"/>
                <a:gd name="T33" fmla="*/ 124 h 3750"/>
                <a:gd name="T34" fmla="*/ 2580 w 3775"/>
                <a:gd name="T35" fmla="*/ 238 h 3750"/>
                <a:gd name="T36" fmla="*/ 2667 w 3775"/>
                <a:gd name="T37" fmla="*/ 229 h 3750"/>
                <a:gd name="T38" fmla="*/ 2979 w 3775"/>
                <a:gd name="T39" fmla="*/ 258 h 3750"/>
                <a:gd name="T40" fmla="*/ 3331 w 3775"/>
                <a:gd name="T41" fmla="*/ 801 h 3750"/>
                <a:gd name="T42" fmla="*/ 3385 w 3775"/>
                <a:gd name="T43" fmla="*/ 994 h 3750"/>
                <a:gd name="T44" fmla="*/ 3757 w 3775"/>
                <a:gd name="T45" fmla="*/ 1907 h 3750"/>
                <a:gd name="T46" fmla="*/ 3718 w 3775"/>
                <a:gd name="T47" fmla="*/ 2369 h 3750"/>
                <a:gd name="T48" fmla="*/ 3082 w 3775"/>
                <a:gd name="T49" fmla="*/ 3085 h 3750"/>
                <a:gd name="T50" fmla="*/ 2734 w 3775"/>
                <a:gd name="T51" fmla="*/ 3353 h 3750"/>
                <a:gd name="T52" fmla="*/ 2335 w 3775"/>
                <a:gd name="T53" fmla="*/ 3647 h 3750"/>
                <a:gd name="T54" fmla="*/ 2003 w 3775"/>
                <a:gd name="T55" fmla="*/ 3750 h 3750"/>
                <a:gd name="T56" fmla="*/ 2667 w 3775"/>
                <a:gd name="T57" fmla="*/ 230 h 3750"/>
                <a:gd name="T58" fmla="*/ 2580 w 3775"/>
                <a:gd name="T59" fmla="*/ 238 h 3750"/>
                <a:gd name="T60" fmla="*/ 2259 w 3775"/>
                <a:gd name="T61" fmla="*/ 125 h 3750"/>
                <a:gd name="T62" fmla="*/ 2018 w 3775"/>
                <a:gd name="T63" fmla="*/ 9 h 3750"/>
                <a:gd name="T64" fmla="*/ 1542 w 3775"/>
                <a:gd name="T65" fmla="*/ 264 h 3750"/>
                <a:gd name="T66" fmla="*/ 1328 w 3775"/>
                <a:gd name="T67" fmla="*/ 457 h 3750"/>
                <a:gd name="T68" fmla="*/ 1086 w 3775"/>
                <a:gd name="T69" fmla="*/ 501 h 3750"/>
                <a:gd name="T70" fmla="*/ 1019 w 3775"/>
                <a:gd name="T71" fmla="*/ 494 h 3750"/>
                <a:gd name="T72" fmla="*/ 789 w 3775"/>
                <a:gd name="T73" fmla="*/ 582 h 3750"/>
                <a:gd name="T74" fmla="*/ 530 w 3775"/>
                <a:gd name="T75" fmla="*/ 776 h 3750"/>
                <a:gd name="T76" fmla="*/ 495 w 3775"/>
                <a:gd name="T77" fmla="*/ 835 h 3750"/>
                <a:gd name="T78" fmla="*/ 425 w 3775"/>
                <a:gd name="T79" fmla="*/ 1161 h 3750"/>
                <a:gd name="T80" fmla="*/ 359 w 3775"/>
                <a:gd name="T81" fmla="*/ 1551 h 3750"/>
                <a:gd name="T82" fmla="*/ 201 w 3775"/>
                <a:gd name="T83" fmla="*/ 1678 h 3750"/>
                <a:gd name="T84" fmla="*/ 4 w 3775"/>
                <a:gd name="T85" fmla="*/ 2286 h 3750"/>
                <a:gd name="T86" fmla="*/ 154 w 3775"/>
                <a:gd name="T87" fmla="*/ 2835 h 3750"/>
                <a:gd name="T88" fmla="*/ 949 w 3775"/>
                <a:gd name="T89" fmla="*/ 3441 h 3750"/>
                <a:gd name="T90" fmla="*/ 1200 w 3775"/>
                <a:gd name="T91" fmla="*/ 3538 h 3750"/>
                <a:gd name="T92" fmla="*/ 2003 w 3775"/>
                <a:gd name="T93" fmla="*/ 3749 h 3750"/>
                <a:gd name="T94" fmla="*/ 2176 w 3775"/>
                <a:gd name="T95" fmla="*/ 3719 h 3750"/>
                <a:gd name="T96" fmla="*/ 2412 w 3775"/>
                <a:gd name="T97" fmla="*/ 3599 h 3750"/>
                <a:gd name="T98" fmla="*/ 2942 w 3775"/>
                <a:gd name="T99" fmla="*/ 3186 h 3750"/>
                <a:gd name="T100" fmla="*/ 3464 w 3775"/>
                <a:gd name="T101" fmla="*/ 2775 h 3750"/>
                <a:gd name="T102" fmla="*/ 3767 w 3775"/>
                <a:gd name="T103" fmla="*/ 2140 h 3750"/>
                <a:gd name="T104" fmla="*/ 3606 w 3775"/>
                <a:gd name="T105" fmla="*/ 1508 h 3750"/>
                <a:gd name="T106" fmla="*/ 3348 w 3775"/>
                <a:gd name="T107" fmla="*/ 869 h 3750"/>
                <a:gd name="T108" fmla="*/ 3154 w 3775"/>
                <a:gd name="T109" fmla="*/ 383 h 3750"/>
                <a:gd name="T110" fmla="*/ 2782 w 3775"/>
                <a:gd name="T111" fmla="*/ 221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75" h="3750">
                  <a:moveTo>
                    <a:pt x="2003" y="3750"/>
                  </a:moveTo>
                  <a:cubicBezTo>
                    <a:pt x="1804" y="3750"/>
                    <a:pt x="1630" y="3698"/>
                    <a:pt x="1487" y="3648"/>
                  </a:cubicBezTo>
                  <a:cubicBezTo>
                    <a:pt x="1391" y="3615"/>
                    <a:pt x="1298" y="3578"/>
                    <a:pt x="1200" y="3539"/>
                  </a:cubicBezTo>
                  <a:cubicBezTo>
                    <a:pt x="1135" y="3513"/>
                    <a:pt x="1069" y="3487"/>
                    <a:pt x="997" y="3460"/>
                  </a:cubicBezTo>
                  <a:cubicBezTo>
                    <a:pt x="981" y="3454"/>
                    <a:pt x="964" y="3448"/>
                    <a:pt x="948" y="3442"/>
                  </a:cubicBezTo>
                  <a:cubicBezTo>
                    <a:pt x="882" y="3417"/>
                    <a:pt x="814" y="3391"/>
                    <a:pt x="745" y="3359"/>
                  </a:cubicBezTo>
                  <a:cubicBezTo>
                    <a:pt x="497" y="3241"/>
                    <a:pt x="287" y="3055"/>
                    <a:pt x="153" y="2836"/>
                  </a:cubicBezTo>
                  <a:cubicBezTo>
                    <a:pt x="121" y="2782"/>
                    <a:pt x="94" y="2728"/>
                    <a:pt x="73" y="2674"/>
                  </a:cubicBezTo>
                  <a:cubicBezTo>
                    <a:pt x="31" y="2563"/>
                    <a:pt x="9" y="2439"/>
                    <a:pt x="4" y="2286"/>
                  </a:cubicBezTo>
                  <a:cubicBezTo>
                    <a:pt x="0" y="2173"/>
                    <a:pt x="4" y="2025"/>
                    <a:pt x="63" y="1884"/>
                  </a:cubicBezTo>
                  <a:cubicBezTo>
                    <a:pt x="94" y="1811"/>
                    <a:pt x="140" y="1741"/>
                    <a:pt x="201" y="1677"/>
                  </a:cubicBezTo>
                  <a:cubicBezTo>
                    <a:pt x="221" y="1655"/>
                    <a:pt x="249" y="1637"/>
                    <a:pt x="275" y="1620"/>
                  </a:cubicBezTo>
                  <a:cubicBezTo>
                    <a:pt x="309" y="1599"/>
                    <a:pt x="340" y="1579"/>
                    <a:pt x="359" y="1551"/>
                  </a:cubicBezTo>
                  <a:cubicBezTo>
                    <a:pt x="359" y="1551"/>
                    <a:pt x="359" y="1551"/>
                    <a:pt x="359" y="1551"/>
                  </a:cubicBezTo>
                  <a:cubicBezTo>
                    <a:pt x="416" y="1466"/>
                    <a:pt x="419" y="1346"/>
                    <a:pt x="422" y="1220"/>
                  </a:cubicBezTo>
                  <a:cubicBezTo>
                    <a:pt x="423" y="1201"/>
                    <a:pt x="423" y="1181"/>
                    <a:pt x="424" y="1161"/>
                  </a:cubicBezTo>
                  <a:cubicBezTo>
                    <a:pt x="427" y="1096"/>
                    <a:pt x="433" y="1036"/>
                    <a:pt x="444" y="983"/>
                  </a:cubicBezTo>
                  <a:cubicBezTo>
                    <a:pt x="456" y="923"/>
                    <a:pt x="473" y="873"/>
                    <a:pt x="495" y="835"/>
                  </a:cubicBezTo>
                  <a:cubicBezTo>
                    <a:pt x="498" y="829"/>
                    <a:pt x="501" y="824"/>
                    <a:pt x="504" y="818"/>
                  </a:cubicBezTo>
                  <a:cubicBezTo>
                    <a:pt x="512" y="804"/>
                    <a:pt x="520" y="789"/>
                    <a:pt x="529" y="776"/>
                  </a:cubicBezTo>
                  <a:cubicBezTo>
                    <a:pt x="562" y="729"/>
                    <a:pt x="599" y="692"/>
                    <a:pt x="647" y="659"/>
                  </a:cubicBezTo>
                  <a:cubicBezTo>
                    <a:pt x="690" y="630"/>
                    <a:pt x="738" y="606"/>
                    <a:pt x="788" y="581"/>
                  </a:cubicBezTo>
                  <a:cubicBezTo>
                    <a:pt x="811" y="570"/>
                    <a:pt x="834" y="558"/>
                    <a:pt x="858" y="546"/>
                  </a:cubicBezTo>
                  <a:cubicBezTo>
                    <a:pt x="901" y="524"/>
                    <a:pt x="958" y="494"/>
                    <a:pt x="1019" y="494"/>
                  </a:cubicBezTo>
                  <a:cubicBezTo>
                    <a:pt x="1021" y="494"/>
                    <a:pt x="1023" y="494"/>
                    <a:pt x="1025" y="494"/>
                  </a:cubicBezTo>
                  <a:cubicBezTo>
                    <a:pt x="1045" y="494"/>
                    <a:pt x="1066" y="497"/>
                    <a:pt x="1086" y="501"/>
                  </a:cubicBezTo>
                  <a:cubicBezTo>
                    <a:pt x="1101" y="503"/>
                    <a:pt x="1116" y="505"/>
                    <a:pt x="1131" y="507"/>
                  </a:cubicBezTo>
                  <a:cubicBezTo>
                    <a:pt x="1194" y="512"/>
                    <a:pt x="1261" y="495"/>
                    <a:pt x="1328" y="456"/>
                  </a:cubicBezTo>
                  <a:cubicBezTo>
                    <a:pt x="1383" y="424"/>
                    <a:pt x="1438" y="378"/>
                    <a:pt x="1492" y="319"/>
                  </a:cubicBezTo>
                  <a:cubicBezTo>
                    <a:pt x="1509" y="301"/>
                    <a:pt x="1525" y="282"/>
                    <a:pt x="1541" y="263"/>
                  </a:cubicBezTo>
                  <a:cubicBezTo>
                    <a:pt x="1617" y="176"/>
                    <a:pt x="1696" y="86"/>
                    <a:pt x="1801" y="40"/>
                  </a:cubicBezTo>
                  <a:cubicBezTo>
                    <a:pt x="1866" y="11"/>
                    <a:pt x="1942" y="0"/>
                    <a:pt x="2018" y="8"/>
                  </a:cubicBezTo>
                  <a:cubicBezTo>
                    <a:pt x="2088" y="16"/>
                    <a:pt x="2153" y="39"/>
                    <a:pt x="2200" y="73"/>
                  </a:cubicBezTo>
                  <a:cubicBezTo>
                    <a:pt x="2222" y="89"/>
                    <a:pt x="2241" y="107"/>
                    <a:pt x="2259" y="124"/>
                  </a:cubicBezTo>
                  <a:cubicBezTo>
                    <a:pt x="2293" y="155"/>
                    <a:pt x="2327" y="188"/>
                    <a:pt x="2381" y="211"/>
                  </a:cubicBezTo>
                  <a:cubicBezTo>
                    <a:pt x="2445" y="239"/>
                    <a:pt x="2524" y="241"/>
                    <a:pt x="2580" y="238"/>
                  </a:cubicBezTo>
                  <a:cubicBezTo>
                    <a:pt x="2599" y="236"/>
                    <a:pt x="2618" y="235"/>
                    <a:pt x="2636" y="233"/>
                  </a:cubicBezTo>
                  <a:cubicBezTo>
                    <a:pt x="2646" y="232"/>
                    <a:pt x="2656" y="230"/>
                    <a:pt x="2667" y="229"/>
                  </a:cubicBezTo>
                  <a:cubicBezTo>
                    <a:pt x="2703" y="225"/>
                    <a:pt x="2737" y="221"/>
                    <a:pt x="2772" y="221"/>
                  </a:cubicBezTo>
                  <a:cubicBezTo>
                    <a:pt x="2843" y="219"/>
                    <a:pt x="2915" y="232"/>
                    <a:pt x="2979" y="258"/>
                  </a:cubicBezTo>
                  <a:cubicBezTo>
                    <a:pt x="3048" y="286"/>
                    <a:pt x="3107" y="328"/>
                    <a:pt x="3155" y="382"/>
                  </a:cubicBezTo>
                  <a:cubicBezTo>
                    <a:pt x="3254" y="496"/>
                    <a:pt x="3293" y="651"/>
                    <a:pt x="3331" y="801"/>
                  </a:cubicBezTo>
                  <a:cubicBezTo>
                    <a:pt x="3337" y="823"/>
                    <a:pt x="3343" y="846"/>
                    <a:pt x="3349" y="869"/>
                  </a:cubicBezTo>
                  <a:cubicBezTo>
                    <a:pt x="3361" y="916"/>
                    <a:pt x="3373" y="957"/>
                    <a:pt x="3385" y="994"/>
                  </a:cubicBezTo>
                  <a:cubicBezTo>
                    <a:pt x="3438" y="1164"/>
                    <a:pt x="3517" y="1327"/>
                    <a:pt x="3607" y="1508"/>
                  </a:cubicBezTo>
                  <a:cubicBezTo>
                    <a:pt x="3671" y="1637"/>
                    <a:pt x="3730" y="1765"/>
                    <a:pt x="3757" y="1907"/>
                  </a:cubicBezTo>
                  <a:cubicBezTo>
                    <a:pt x="3772" y="1982"/>
                    <a:pt x="3775" y="2061"/>
                    <a:pt x="3768" y="2140"/>
                  </a:cubicBezTo>
                  <a:cubicBezTo>
                    <a:pt x="3761" y="2216"/>
                    <a:pt x="3744" y="2293"/>
                    <a:pt x="3718" y="2369"/>
                  </a:cubicBezTo>
                  <a:cubicBezTo>
                    <a:pt x="3666" y="2517"/>
                    <a:pt x="3578" y="2657"/>
                    <a:pt x="3465" y="2775"/>
                  </a:cubicBezTo>
                  <a:cubicBezTo>
                    <a:pt x="3351" y="2893"/>
                    <a:pt x="3214" y="2991"/>
                    <a:pt x="3082" y="3085"/>
                  </a:cubicBezTo>
                  <a:cubicBezTo>
                    <a:pt x="3036" y="3118"/>
                    <a:pt x="2988" y="3152"/>
                    <a:pt x="2942" y="3187"/>
                  </a:cubicBezTo>
                  <a:cubicBezTo>
                    <a:pt x="2871" y="3240"/>
                    <a:pt x="2802" y="3298"/>
                    <a:pt x="2734" y="3353"/>
                  </a:cubicBezTo>
                  <a:cubicBezTo>
                    <a:pt x="2631" y="3438"/>
                    <a:pt x="2524" y="3526"/>
                    <a:pt x="2412" y="3599"/>
                  </a:cubicBezTo>
                  <a:cubicBezTo>
                    <a:pt x="2387" y="3616"/>
                    <a:pt x="2361" y="3632"/>
                    <a:pt x="2335" y="3647"/>
                  </a:cubicBezTo>
                  <a:cubicBezTo>
                    <a:pt x="2279" y="3679"/>
                    <a:pt x="2227" y="3703"/>
                    <a:pt x="2177" y="3720"/>
                  </a:cubicBezTo>
                  <a:cubicBezTo>
                    <a:pt x="2117" y="3740"/>
                    <a:pt x="2060" y="3750"/>
                    <a:pt x="2003" y="3750"/>
                  </a:cubicBezTo>
                  <a:close/>
                  <a:moveTo>
                    <a:pt x="2772" y="221"/>
                  </a:moveTo>
                  <a:cubicBezTo>
                    <a:pt x="2737" y="222"/>
                    <a:pt x="2703" y="226"/>
                    <a:pt x="2667" y="230"/>
                  </a:cubicBezTo>
                  <a:cubicBezTo>
                    <a:pt x="2657" y="231"/>
                    <a:pt x="2646" y="232"/>
                    <a:pt x="2636" y="234"/>
                  </a:cubicBezTo>
                  <a:cubicBezTo>
                    <a:pt x="2618" y="235"/>
                    <a:pt x="2599" y="237"/>
                    <a:pt x="2580" y="238"/>
                  </a:cubicBezTo>
                  <a:cubicBezTo>
                    <a:pt x="2479" y="245"/>
                    <a:pt x="2416" y="228"/>
                    <a:pt x="2381" y="212"/>
                  </a:cubicBezTo>
                  <a:cubicBezTo>
                    <a:pt x="2326" y="188"/>
                    <a:pt x="2292" y="156"/>
                    <a:pt x="2259" y="125"/>
                  </a:cubicBezTo>
                  <a:cubicBezTo>
                    <a:pt x="2240" y="107"/>
                    <a:pt x="2222" y="90"/>
                    <a:pt x="2200" y="74"/>
                  </a:cubicBezTo>
                  <a:cubicBezTo>
                    <a:pt x="2153" y="40"/>
                    <a:pt x="2088" y="17"/>
                    <a:pt x="2018" y="9"/>
                  </a:cubicBezTo>
                  <a:cubicBezTo>
                    <a:pt x="1942" y="1"/>
                    <a:pt x="1867" y="12"/>
                    <a:pt x="1801" y="41"/>
                  </a:cubicBezTo>
                  <a:cubicBezTo>
                    <a:pt x="1696" y="87"/>
                    <a:pt x="1618" y="177"/>
                    <a:pt x="1542" y="264"/>
                  </a:cubicBezTo>
                  <a:cubicBezTo>
                    <a:pt x="1526" y="282"/>
                    <a:pt x="1509" y="301"/>
                    <a:pt x="1493" y="320"/>
                  </a:cubicBezTo>
                  <a:cubicBezTo>
                    <a:pt x="1438" y="379"/>
                    <a:pt x="1383" y="425"/>
                    <a:pt x="1328" y="457"/>
                  </a:cubicBezTo>
                  <a:cubicBezTo>
                    <a:pt x="1261" y="496"/>
                    <a:pt x="1194" y="513"/>
                    <a:pt x="1131" y="507"/>
                  </a:cubicBezTo>
                  <a:cubicBezTo>
                    <a:pt x="1116" y="506"/>
                    <a:pt x="1100" y="504"/>
                    <a:pt x="1086" y="501"/>
                  </a:cubicBezTo>
                  <a:cubicBezTo>
                    <a:pt x="1066" y="498"/>
                    <a:pt x="1045" y="495"/>
                    <a:pt x="1025" y="494"/>
                  </a:cubicBezTo>
                  <a:cubicBezTo>
                    <a:pt x="1023" y="494"/>
                    <a:pt x="1021" y="494"/>
                    <a:pt x="1019" y="494"/>
                  </a:cubicBezTo>
                  <a:cubicBezTo>
                    <a:pt x="958" y="494"/>
                    <a:pt x="901" y="524"/>
                    <a:pt x="859" y="546"/>
                  </a:cubicBezTo>
                  <a:cubicBezTo>
                    <a:pt x="834" y="559"/>
                    <a:pt x="811" y="571"/>
                    <a:pt x="789" y="582"/>
                  </a:cubicBezTo>
                  <a:cubicBezTo>
                    <a:pt x="738" y="607"/>
                    <a:pt x="690" y="630"/>
                    <a:pt x="647" y="660"/>
                  </a:cubicBezTo>
                  <a:cubicBezTo>
                    <a:pt x="600" y="693"/>
                    <a:pt x="562" y="730"/>
                    <a:pt x="530" y="776"/>
                  </a:cubicBezTo>
                  <a:cubicBezTo>
                    <a:pt x="520" y="790"/>
                    <a:pt x="512" y="804"/>
                    <a:pt x="505" y="819"/>
                  </a:cubicBezTo>
                  <a:cubicBezTo>
                    <a:pt x="502" y="824"/>
                    <a:pt x="498" y="830"/>
                    <a:pt x="495" y="835"/>
                  </a:cubicBezTo>
                  <a:cubicBezTo>
                    <a:pt x="474" y="873"/>
                    <a:pt x="457" y="923"/>
                    <a:pt x="445" y="983"/>
                  </a:cubicBezTo>
                  <a:cubicBezTo>
                    <a:pt x="434" y="1036"/>
                    <a:pt x="427" y="1096"/>
                    <a:pt x="425" y="1161"/>
                  </a:cubicBezTo>
                  <a:cubicBezTo>
                    <a:pt x="424" y="1181"/>
                    <a:pt x="424" y="1201"/>
                    <a:pt x="423" y="1220"/>
                  </a:cubicBezTo>
                  <a:cubicBezTo>
                    <a:pt x="420" y="1346"/>
                    <a:pt x="417" y="1466"/>
                    <a:pt x="359" y="1551"/>
                  </a:cubicBezTo>
                  <a:cubicBezTo>
                    <a:pt x="340" y="1580"/>
                    <a:pt x="309" y="1600"/>
                    <a:pt x="276" y="1621"/>
                  </a:cubicBezTo>
                  <a:cubicBezTo>
                    <a:pt x="249" y="1638"/>
                    <a:pt x="222" y="1656"/>
                    <a:pt x="201" y="1678"/>
                  </a:cubicBezTo>
                  <a:cubicBezTo>
                    <a:pt x="141" y="1742"/>
                    <a:pt x="95" y="1811"/>
                    <a:pt x="64" y="1885"/>
                  </a:cubicBezTo>
                  <a:cubicBezTo>
                    <a:pt x="5" y="2025"/>
                    <a:pt x="1" y="2173"/>
                    <a:pt x="4" y="2286"/>
                  </a:cubicBezTo>
                  <a:cubicBezTo>
                    <a:pt x="9" y="2439"/>
                    <a:pt x="32" y="2562"/>
                    <a:pt x="74" y="2674"/>
                  </a:cubicBezTo>
                  <a:cubicBezTo>
                    <a:pt x="95" y="2728"/>
                    <a:pt x="122" y="2782"/>
                    <a:pt x="154" y="2835"/>
                  </a:cubicBezTo>
                  <a:cubicBezTo>
                    <a:pt x="288" y="3054"/>
                    <a:pt x="498" y="3240"/>
                    <a:pt x="746" y="3358"/>
                  </a:cubicBezTo>
                  <a:cubicBezTo>
                    <a:pt x="814" y="3391"/>
                    <a:pt x="882" y="3416"/>
                    <a:pt x="949" y="3441"/>
                  </a:cubicBezTo>
                  <a:cubicBezTo>
                    <a:pt x="965" y="3447"/>
                    <a:pt x="981" y="3453"/>
                    <a:pt x="998" y="3459"/>
                  </a:cubicBezTo>
                  <a:cubicBezTo>
                    <a:pt x="1069" y="3486"/>
                    <a:pt x="1135" y="3513"/>
                    <a:pt x="1200" y="3538"/>
                  </a:cubicBezTo>
                  <a:cubicBezTo>
                    <a:pt x="1298" y="3577"/>
                    <a:pt x="1392" y="3614"/>
                    <a:pt x="1487" y="3647"/>
                  </a:cubicBezTo>
                  <a:cubicBezTo>
                    <a:pt x="1630" y="3697"/>
                    <a:pt x="1804" y="3749"/>
                    <a:pt x="2003" y="3749"/>
                  </a:cubicBezTo>
                  <a:cubicBezTo>
                    <a:pt x="2003" y="3749"/>
                    <a:pt x="2003" y="3749"/>
                    <a:pt x="2003" y="3749"/>
                  </a:cubicBezTo>
                  <a:cubicBezTo>
                    <a:pt x="2060" y="3749"/>
                    <a:pt x="2117" y="3739"/>
                    <a:pt x="2176" y="3719"/>
                  </a:cubicBezTo>
                  <a:cubicBezTo>
                    <a:pt x="2227" y="3703"/>
                    <a:pt x="2278" y="3679"/>
                    <a:pt x="2335" y="3646"/>
                  </a:cubicBezTo>
                  <a:cubicBezTo>
                    <a:pt x="2360" y="3631"/>
                    <a:pt x="2386" y="3615"/>
                    <a:pt x="2412" y="3599"/>
                  </a:cubicBezTo>
                  <a:cubicBezTo>
                    <a:pt x="2523" y="3526"/>
                    <a:pt x="2630" y="3438"/>
                    <a:pt x="2734" y="3352"/>
                  </a:cubicBezTo>
                  <a:cubicBezTo>
                    <a:pt x="2801" y="3297"/>
                    <a:pt x="2871" y="3240"/>
                    <a:pt x="2942" y="3186"/>
                  </a:cubicBezTo>
                  <a:cubicBezTo>
                    <a:pt x="2988" y="3152"/>
                    <a:pt x="3036" y="3118"/>
                    <a:pt x="3082" y="3085"/>
                  </a:cubicBezTo>
                  <a:cubicBezTo>
                    <a:pt x="3214" y="2990"/>
                    <a:pt x="3351" y="2893"/>
                    <a:pt x="3464" y="2775"/>
                  </a:cubicBezTo>
                  <a:cubicBezTo>
                    <a:pt x="3578" y="2657"/>
                    <a:pt x="3665" y="2517"/>
                    <a:pt x="3717" y="2368"/>
                  </a:cubicBezTo>
                  <a:cubicBezTo>
                    <a:pt x="3743" y="2293"/>
                    <a:pt x="3760" y="2216"/>
                    <a:pt x="3767" y="2140"/>
                  </a:cubicBezTo>
                  <a:cubicBezTo>
                    <a:pt x="3774" y="2061"/>
                    <a:pt x="3771" y="1982"/>
                    <a:pt x="3757" y="1907"/>
                  </a:cubicBezTo>
                  <a:cubicBezTo>
                    <a:pt x="3729" y="1765"/>
                    <a:pt x="3670" y="1638"/>
                    <a:pt x="3606" y="1508"/>
                  </a:cubicBezTo>
                  <a:cubicBezTo>
                    <a:pt x="3516" y="1328"/>
                    <a:pt x="3438" y="1164"/>
                    <a:pt x="3384" y="994"/>
                  </a:cubicBezTo>
                  <a:cubicBezTo>
                    <a:pt x="3372" y="957"/>
                    <a:pt x="3360" y="916"/>
                    <a:pt x="3348" y="869"/>
                  </a:cubicBezTo>
                  <a:cubicBezTo>
                    <a:pt x="3342" y="847"/>
                    <a:pt x="3336" y="824"/>
                    <a:pt x="3330" y="801"/>
                  </a:cubicBezTo>
                  <a:cubicBezTo>
                    <a:pt x="3292" y="652"/>
                    <a:pt x="3253" y="497"/>
                    <a:pt x="3154" y="383"/>
                  </a:cubicBezTo>
                  <a:cubicBezTo>
                    <a:pt x="3106" y="328"/>
                    <a:pt x="3047" y="286"/>
                    <a:pt x="2979" y="259"/>
                  </a:cubicBezTo>
                  <a:cubicBezTo>
                    <a:pt x="2918" y="234"/>
                    <a:pt x="2850" y="221"/>
                    <a:pt x="2782" y="221"/>
                  </a:cubicBezTo>
                  <a:cubicBezTo>
                    <a:pt x="2778" y="221"/>
                    <a:pt x="2775" y="221"/>
                    <a:pt x="2772" y="221"/>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36" name="Freeform 36">
              <a:extLst>
                <a:ext uri="{FF2B5EF4-FFF2-40B4-BE49-F238E27FC236}">
                  <a16:creationId xmlns:a16="http://schemas.microsoft.com/office/drawing/2014/main" id="{489331FD-2196-4037-95AA-DCE80458776D}"/>
                </a:ext>
              </a:extLst>
            </p:cNvPr>
            <p:cNvSpPr>
              <a:spLocks noEditPoints="1"/>
            </p:cNvSpPr>
            <p:nvPr/>
          </p:nvSpPr>
          <p:spPr bwMode="auto">
            <a:xfrm>
              <a:off x="4295" y="843"/>
              <a:ext cx="2863" cy="2902"/>
            </a:xfrm>
            <a:custGeom>
              <a:avLst/>
              <a:gdLst>
                <a:gd name="T0" fmla="*/ 1756 w 3868"/>
                <a:gd name="T1" fmla="*/ 3879 h 3921"/>
                <a:gd name="T2" fmla="*/ 1332 w 3868"/>
                <a:gd name="T3" fmla="*/ 3707 h 3921"/>
                <a:gd name="T4" fmla="*/ 946 w 3868"/>
                <a:gd name="T5" fmla="*/ 3541 h 3921"/>
                <a:gd name="T6" fmla="*/ 151 w 3868"/>
                <a:gd name="T7" fmla="*/ 2933 h 3921"/>
                <a:gd name="T8" fmla="*/ 2 w 3868"/>
                <a:gd name="T9" fmla="*/ 2362 h 3921"/>
                <a:gd name="T10" fmla="*/ 64 w 3868"/>
                <a:gd name="T11" fmla="*/ 1946 h 3921"/>
                <a:gd name="T12" fmla="*/ 288 w 3868"/>
                <a:gd name="T13" fmla="*/ 1673 h 3921"/>
                <a:gd name="T14" fmla="*/ 428 w 3868"/>
                <a:gd name="T15" fmla="*/ 1448 h 3921"/>
                <a:gd name="T16" fmla="*/ 437 w 3868"/>
                <a:gd name="T17" fmla="*/ 1209 h 3921"/>
                <a:gd name="T18" fmla="*/ 505 w 3868"/>
                <a:gd name="T19" fmla="*/ 858 h 3921"/>
                <a:gd name="T20" fmla="*/ 803 w 3868"/>
                <a:gd name="T21" fmla="*/ 583 h 3921"/>
                <a:gd name="T22" fmla="*/ 1006 w 3868"/>
                <a:gd name="T23" fmla="*/ 504 h 3921"/>
                <a:gd name="T24" fmla="*/ 1079 w 3868"/>
                <a:gd name="T25" fmla="*/ 514 h 3921"/>
                <a:gd name="T26" fmla="*/ 1156 w 3868"/>
                <a:gd name="T27" fmla="*/ 523 h 3921"/>
                <a:gd name="T28" fmla="*/ 1549 w 3868"/>
                <a:gd name="T29" fmla="*/ 268 h 3921"/>
                <a:gd name="T30" fmla="*/ 1931 w 3868"/>
                <a:gd name="T31" fmla="*/ 3 h 3921"/>
                <a:gd name="T32" fmla="*/ 2148 w 3868"/>
                <a:gd name="T33" fmla="*/ 36 h 3921"/>
                <a:gd name="T34" fmla="*/ 2288 w 3868"/>
                <a:gd name="T35" fmla="*/ 146 h 3921"/>
                <a:gd name="T36" fmla="*/ 2616 w 3868"/>
                <a:gd name="T37" fmla="*/ 280 h 3921"/>
                <a:gd name="T38" fmla="*/ 2714 w 3868"/>
                <a:gd name="T39" fmla="*/ 269 h 3921"/>
                <a:gd name="T40" fmla="*/ 3031 w 3868"/>
                <a:gd name="T41" fmla="*/ 291 h 3921"/>
                <a:gd name="T42" fmla="*/ 3404 w 3868"/>
                <a:gd name="T43" fmla="*/ 856 h 3921"/>
                <a:gd name="T44" fmla="*/ 3455 w 3868"/>
                <a:gd name="T45" fmla="*/ 1045 h 3921"/>
                <a:gd name="T46" fmla="*/ 3845 w 3868"/>
                <a:gd name="T47" fmla="*/ 1986 h 3921"/>
                <a:gd name="T48" fmla="*/ 3813 w 3868"/>
                <a:gd name="T49" fmla="*/ 2468 h 3921"/>
                <a:gd name="T50" fmla="*/ 3166 w 3868"/>
                <a:gd name="T51" fmla="*/ 3208 h 3921"/>
                <a:gd name="T52" fmla="*/ 2781 w 3868"/>
                <a:gd name="T53" fmla="*/ 3507 h 3921"/>
                <a:gd name="T54" fmla="*/ 2382 w 3868"/>
                <a:gd name="T55" fmla="*/ 3810 h 3921"/>
                <a:gd name="T56" fmla="*/ 2035 w 3868"/>
                <a:gd name="T57" fmla="*/ 3920 h 3921"/>
                <a:gd name="T58" fmla="*/ 2714 w 3868"/>
                <a:gd name="T59" fmla="*/ 270 h 3921"/>
                <a:gd name="T60" fmla="*/ 2616 w 3868"/>
                <a:gd name="T61" fmla="*/ 281 h 3921"/>
                <a:gd name="T62" fmla="*/ 2288 w 3868"/>
                <a:gd name="T63" fmla="*/ 147 h 3921"/>
                <a:gd name="T64" fmla="*/ 2148 w 3868"/>
                <a:gd name="T65" fmla="*/ 37 h 3921"/>
                <a:gd name="T66" fmla="*/ 1931 w 3868"/>
                <a:gd name="T67" fmla="*/ 4 h 3921"/>
                <a:gd name="T68" fmla="*/ 1549 w 3868"/>
                <a:gd name="T69" fmla="*/ 269 h 3921"/>
                <a:gd name="T70" fmla="*/ 1331 w 3868"/>
                <a:gd name="T71" fmla="*/ 472 h 3921"/>
                <a:gd name="T72" fmla="*/ 1079 w 3868"/>
                <a:gd name="T73" fmla="*/ 514 h 3921"/>
                <a:gd name="T74" fmla="*/ 1006 w 3868"/>
                <a:gd name="T75" fmla="*/ 505 h 3921"/>
                <a:gd name="T76" fmla="*/ 803 w 3868"/>
                <a:gd name="T77" fmla="*/ 583 h 3921"/>
                <a:gd name="T78" fmla="*/ 505 w 3868"/>
                <a:gd name="T79" fmla="*/ 858 h 3921"/>
                <a:gd name="T80" fmla="*/ 438 w 3868"/>
                <a:gd name="T81" fmla="*/ 1209 h 3921"/>
                <a:gd name="T82" fmla="*/ 429 w 3868"/>
                <a:gd name="T83" fmla="*/ 1448 h 3921"/>
                <a:gd name="T84" fmla="*/ 288 w 3868"/>
                <a:gd name="T85" fmla="*/ 1674 h 3921"/>
                <a:gd name="T86" fmla="*/ 64 w 3868"/>
                <a:gd name="T87" fmla="*/ 1947 h 3921"/>
                <a:gd name="T88" fmla="*/ 3 w 3868"/>
                <a:gd name="T89" fmla="*/ 2362 h 3921"/>
                <a:gd name="T90" fmla="*/ 152 w 3868"/>
                <a:gd name="T91" fmla="*/ 2933 h 3921"/>
                <a:gd name="T92" fmla="*/ 947 w 3868"/>
                <a:gd name="T93" fmla="*/ 3540 h 3921"/>
                <a:gd name="T94" fmla="*/ 1332 w 3868"/>
                <a:gd name="T95" fmla="*/ 3706 h 3921"/>
                <a:gd name="T96" fmla="*/ 2035 w 3868"/>
                <a:gd name="T97" fmla="*/ 3920 h 3921"/>
                <a:gd name="T98" fmla="*/ 2381 w 3868"/>
                <a:gd name="T99" fmla="*/ 3809 h 3921"/>
                <a:gd name="T100" fmla="*/ 2780 w 3868"/>
                <a:gd name="T101" fmla="*/ 3507 h 3921"/>
                <a:gd name="T102" fmla="*/ 3166 w 3868"/>
                <a:gd name="T103" fmla="*/ 3207 h 3921"/>
                <a:gd name="T104" fmla="*/ 3813 w 3868"/>
                <a:gd name="T105" fmla="*/ 2468 h 3921"/>
                <a:gd name="T106" fmla="*/ 3844 w 3868"/>
                <a:gd name="T107" fmla="*/ 1986 h 3921"/>
                <a:gd name="T108" fmla="*/ 3454 w 3868"/>
                <a:gd name="T109" fmla="*/ 1046 h 3921"/>
                <a:gd name="T110" fmla="*/ 3403 w 3868"/>
                <a:gd name="T111" fmla="*/ 856 h 3921"/>
                <a:gd name="T112" fmla="*/ 3031 w 3868"/>
                <a:gd name="T113" fmla="*/ 291 h 3921"/>
                <a:gd name="T114" fmla="*/ 2815 w 3868"/>
                <a:gd name="T115" fmla="*/ 259 h 3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68" h="3921">
                  <a:moveTo>
                    <a:pt x="2035" y="3920"/>
                  </a:moveTo>
                  <a:cubicBezTo>
                    <a:pt x="1944" y="3919"/>
                    <a:pt x="1853" y="3905"/>
                    <a:pt x="1756" y="3879"/>
                  </a:cubicBezTo>
                  <a:cubicBezTo>
                    <a:pt x="1662" y="3853"/>
                    <a:pt x="1578" y="3818"/>
                    <a:pt x="1515" y="3791"/>
                  </a:cubicBezTo>
                  <a:cubicBezTo>
                    <a:pt x="1454" y="3764"/>
                    <a:pt x="1395" y="3736"/>
                    <a:pt x="1332" y="3707"/>
                  </a:cubicBezTo>
                  <a:cubicBezTo>
                    <a:pt x="1237" y="3663"/>
                    <a:pt x="1138" y="3617"/>
                    <a:pt x="1026" y="3572"/>
                  </a:cubicBezTo>
                  <a:cubicBezTo>
                    <a:pt x="1000" y="3561"/>
                    <a:pt x="973" y="3551"/>
                    <a:pt x="946" y="3541"/>
                  </a:cubicBezTo>
                  <a:cubicBezTo>
                    <a:pt x="889" y="3519"/>
                    <a:pt x="829" y="3496"/>
                    <a:pt x="770" y="3469"/>
                  </a:cubicBezTo>
                  <a:cubicBezTo>
                    <a:pt x="507" y="3347"/>
                    <a:pt x="287" y="3156"/>
                    <a:pt x="151" y="2933"/>
                  </a:cubicBezTo>
                  <a:cubicBezTo>
                    <a:pt x="118" y="2878"/>
                    <a:pt x="90" y="2822"/>
                    <a:pt x="69" y="2765"/>
                  </a:cubicBezTo>
                  <a:cubicBezTo>
                    <a:pt x="27" y="2652"/>
                    <a:pt x="6" y="2524"/>
                    <a:pt x="2" y="2362"/>
                  </a:cubicBezTo>
                  <a:cubicBezTo>
                    <a:pt x="0" y="2280"/>
                    <a:pt x="3" y="2214"/>
                    <a:pt x="11" y="2152"/>
                  </a:cubicBezTo>
                  <a:cubicBezTo>
                    <a:pt x="20" y="2076"/>
                    <a:pt x="38" y="2008"/>
                    <a:pt x="64" y="1946"/>
                  </a:cubicBezTo>
                  <a:cubicBezTo>
                    <a:pt x="96" y="1869"/>
                    <a:pt x="144" y="1796"/>
                    <a:pt x="207" y="1731"/>
                  </a:cubicBezTo>
                  <a:cubicBezTo>
                    <a:pt x="229" y="1708"/>
                    <a:pt x="259" y="1690"/>
                    <a:pt x="288" y="1673"/>
                  </a:cubicBezTo>
                  <a:cubicBezTo>
                    <a:pt x="323" y="1652"/>
                    <a:pt x="356" y="1632"/>
                    <a:pt x="376" y="1603"/>
                  </a:cubicBezTo>
                  <a:cubicBezTo>
                    <a:pt x="402" y="1564"/>
                    <a:pt x="420" y="1513"/>
                    <a:pt x="428" y="1448"/>
                  </a:cubicBezTo>
                  <a:cubicBezTo>
                    <a:pt x="436" y="1388"/>
                    <a:pt x="436" y="1322"/>
                    <a:pt x="437" y="1259"/>
                  </a:cubicBezTo>
                  <a:cubicBezTo>
                    <a:pt x="437" y="1242"/>
                    <a:pt x="437" y="1226"/>
                    <a:pt x="437" y="1209"/>
                  </a:cubicBezTo>
                  <a:cubicBezTo>
                    <a:pt x="438" y="1108"/>
                    <a:pt x="450" y="968"/>
                    <a:pt x="495" y="877"/>
                  </a:cubicBezTo>
                  <a:cubicBezTo>
                    <a:pt x="498" y="871"/>
                    <a:pt x="502" y="864"/>
                    <a:pt x="505" y="858"/>
                  </a:cubicBezTo>
                  <a:cubicBezTo>
                    <a:pt x="511" y="843"/>
                    <a:pt x="518" y="829"/>
                    <a:pt x="527" y="815"/>
                  </a:cubicBezTo>
                  <a:cubicBezTo>
                    <a:pt x="598" y="698"/>
                    <a:pt x="688" y="647"/>
                    <a:pt x="803" y="583"/>
                  </a:cubicBezTo>
                  <a:cubicBezTo>
                    <a:pt x="815" y="576"/>
                    <a:pt x="828" y="568"/>
                    <a:pt x="842" y="561"/>
                  </a:cubicBezTo>
                  <a:cubicBezTo>
                    <a:pt x="890" y="533"/>
                    <a:pt x="946" y="504"/>
                    <a:pt x="1006" y="504"/>
                  </a:cubicBezTo>
                  <a:cubicBezTo>
                    <a:pt x="1009" y="504"/>
                    <a:pt x="1011" y="504"/>
                    <a:pt x="1014" y="505"/>
                  </a:cubicBezTo>
                  <a:cubicBezTo>
                    <a:pt x="1036" y="505"/>
                    <a:pt x="1058" y="510"/>
                    <a:pt x="1079" y="514"/>
                  </a:cubicBezTo>
                  <a:cubicBezTo>
                    <a:pt x="1094" y="516"/>
                    <a:pt x="1109" y="519"/>
                    <a:pt x="1125" y="521"/>
                  </a:cubicBezTo>
                  <a:cubicBezTo>
                    <a:pt x="1135" y="522"/>
                    <a:pt x="1146" y="523"/>
                    <a:pt x="1156" y="523"/>
                  </a:cubicBezTo>
                  <a:cubicBezTo>
                    <a:pt x="1296" y="523"/>
                    <a:pt x="1419" y="418"/>
                    <a:pt x="1500" y="326"/>
                  </a:cubicBezTo>
                  <a:cubicBezTo>
                    <a:pt x="1516" y="307"/>
                    <a:pt x="1533" y="287"/>
                    <a:pt x="1549" y="268"/>
                  </a:cubicBezTo>
                  <a:cubicBezTo>
                    <a:pt x="1626" y="175"/>
                    <a:pt x="1707" y="79"/>
                    <a:pt x="1818" y="32"/>
                  </a:cubicBezTo>
                  <a:cubicBezTo>
                    <a:pt x="1853" y="17"/>
                    <a:pt x="1891" y="7"/>
                    <a:pt x="1931" y="3"/>
                  </a:cubicBezTo>
                  <a:cubicBezTo>
                    <a:pt x="1968" y="0"/>
                    <a:pt x="2007" y="1"/>
                    <a:pt x="2045" y="7"/>
                  </a:cubicBezTo>
                  <a:cubicBezTo>
                    <a:pt x="2081" y="12"/>
                    <a:pt x="2116" y="22"/>
                    <a:pt x="2148" y="36"/>
                  </a:cubicBezTo>
                  <a:cubicBezTo>
                    <a:pt x="2180" y="50"/>
                    <a:pt x="2208" y="68"/>
                    <a:pt x="2232" y="88"/>
                  </a:cubicBezTo>
                  <a:cubicBezTo>
                    <a:pt x="2253" y="106"/>
                    <a:pt x="2271" y="126"/>
                    <a:pt x="2288" y="146"/>
                  </a:cubicBezTo>
                  <a:cubicBezTo>
                    <a:pt x="2321" y="183"/>
                    <a:pt x="2354" y="222"/>
                    <a:pt x="2410" y="249"/>
                  </a:cubicBezTo>
                  <a:cubicBezTo>
                    <a:pt x="2476" y="282"/>
                    <a:pt x="2559" y="284"/>
                    <a:pt x="2616" y="280"/>
                  </a:cubicBezTo>
                  <a:cubicBezTo>
                    <a:pt x="2637" y="279"/>
                    <a:pt x="2658" y="277"/>
                    <a:pt x="2674" y="275"/>
                  </a:cubicBezTo>
                  <a:cubicBezTo>
                    <a:pt x="2687" y="273"/>
                    <a:pt x="2701" y="271"/>
                    <a:pt x="2714" y="269"/>
                  </a:cubicBezTo>
                  <a:cubicBezTo>
                    <a:pt x="2749" y="265"/>
                    <a:pt x="2782" y="260"/>
                    <a:pt x="2815" y="259"/>
                  </a:cubicBezTo>
                  <a:cubicBezTo>
                    <a:pt x="2890" y="255"/>
                    <a:pt x="2965" y="266"/>
                    <a:pt x="3031" y="291"/>
                  </a:cubicBezTo>
                  <a:cubicBezTo>
                    <a:pt x="3104" y="318"/>
                    <a:pt x="3167" y="360"/>
                    <a:pt x="3217" y="415"/>
                  </a:cubicBezTo>
                  <a:cubicBezTo>
                    <a:pt x="3324" y="534"/>
                    <a:pt x="3365" y="698"/>
                    <a:pt x="3404" y="856"/>
                  </a:cubicBezTo>
                  <a:cubicBezTo>
                    <a:pt x="3409" y="876"/>
                    <a:pt x="3414" y="896"/>
                    <a:pt x="3419" y="916"/>
                  </a:cubicBezTo>
                  <a:cubicBezTo>
                    <a:pt x="3432" y="966"/>
                    <a:pt x="3443" y="1007"/>
                    <a:pt x="3455" y="1045"/>
                  </a:cubicBezTo>
                  <a:cubicBezTo>
                    <a:pt x="3510" y="1228"/>
                    <a:pt x="3597" y="1409"/>
                    <a:pt x="3681" y="1577"/>
                  </a:cubicBezTo>
                  <a:cubicBezTo>
                    <a:pt x="3743" y="1698"/>
                    <a:pt x="3812" y="1836"/>
                    <a:pt x="3845" y="1986"/>
                  </a:cubicBezTo>
                  <a:cubicBezTo>
                    <a:pt x="3862" y="2064"/>
                    <a:pt x="3868" y="2146"/>
                    <a:pt x="3862" y="2229"/>
                  </a:cubicBezTo>
                  <a:cubicBezTo>
                    <a:pt x="3856" y="2308"/>
                    <a:pt x="3840" y="2389"/>
                    <a:pt x="3813" y="2468"/>
                  </a:cubicBezTo>
                  <a:cubicBezTo>
                    <a:pt x="3762" y="2623"/>
                    <a:pt x="3673" y="2770"/>
                    <a:pt x="3555" y="2892"/>
                  </a:cubicBezTo>
                  <a:cubicBezTo>
                    <a:pt x="3440" y="3013"/>
                    <a:pt x="3301" y="3112"/>
                    <a:pt x="3166" y="3208"/>
                  </a:cubicBezTo>
                  <a:cubicBezTo>
                    <a:pt x="3115" y="3244"/>
                    <a:pt x="3063" y="3281"/>
                    <a:pt x="3012" y="3319"/>
                  </a:cubicBezTo>
                  <a:cubicBezTo>
                    <a:pt x="2933" y="3379"/>
                    <a:pt x="2856" y="3444"/>
                    <a:pt x="2781" y="3507"/>
                  </a:cubicBezTo>
                  <a:cubicBezTo>
                    <a:pt x="2678" y="3594"/>
                    <a:pt x="2572" y="3683"/>
                    <a:pt x="2462" y="3758"/>
                  </a:cubicBezTo>
                  <a:cubicBezTo>
                    <a:pt x="2435" y="3776"/>
                    <a:pt x="2408" y="3793"/>
                    <a:pt x="2382" y="3810"/>
                  </a:cubicBezTo>
                  <a:cubicBezTo>
                    <a:pt x="2256" y="3885"/>
                    <a:pt x="2148" y="3921"/>
                    <a:pt x="2042" y="3921"/>
                  </a:cubicBezTo>
                  <a:cubicBezTo>
                    <a:pt x="2040" y="3921"/>
                    <a:pt x="2037" y="3921"/>
                    <a:pt x="2035" y="3920"/>
                  </a:cubicBezTo>
                  <a:moveTo>
                    <a:pt x="2815" y="259"/>
                  </a:moveTo>
                  <a:cubicBezTo>
                    <a:pt x="2782" y="261"/>
                    <a:pt x="2749" y="265"/>
                    <a:pt x="2714" y="270"/>
                  </a:cubicBezTo>
                  <a:cubicBezTo>
                    <a:pt x="2701" y="272"/>
                    <a:pt x="2688" y="274"/>
                    <a:pt x="2674" y="275"/>
                  </a:cubicBezTo>
                  <a:cubicBezTo>
                    <a:pt x="2658" y="277"/>
                    <a:pt x="2637" y="280"/>
                    <a:pt x="2616" y="281"/>
                  </a:cubicBezTo>
                  <a:cubicBezTo>
                    <a:pt x="2558" y="285"/>
                    <a:pt x="2476" y="283"/>
                    <a:pt x="2410" y="250"/>
                  </a:cubicBezTo>
                  <a:cubicBezTo>
                    <a:pt x="2354" y="222"/>
                    <a:pt x="2320" y="184"/>
                    <a:pt x="2288" y="147"/>
                  </a:cubicBezTo>
                  <a:cubicBezTo>
                    <a:pt x="2270" y="127"/>
                    <a:pt x="2252" y="106"/>
                    <a:pt x="2231" y="88"/>
                  </a:cubicBezTo>
                  <a:cubicBezTo>
                    <a:pt x="2208" y="68"/>
                    <a:pt x="2180" y="51"/>
                    <a:pt x="2148" y="37"/>
                  </a:cubicBezTo>
                  <a:cubicBezTo>
                    <a:pt x="2116" y="23"/>
                    <a:pt x="2081" y="13"/>
                    <a:pt x="2044" y="7"/>
                  </a:cubicBezTo>
                  <a:cubicBezTo>
                    <a:pt x="2007" y="1"/>
                    <a:pt x="1968" y="0"/>
                    <a:pt x="1931" y="4"/>
                  </a:cubicBezTo>
                  <a:cubicBezTo>
                    <a:pt x="1891" y="8"/>
                    <a:pt x="1853" y="18"/>
                    <a:pt x="1819" y="33"/>
                  </a:cubicBezTo>
                  <a:cubicBezTo>
                    <a:pt x="1708" y="80"/>
                    <a:pt x="1627" y="176"/>
                    <a:pt x="1549" y="269"/>
                  </a:cubicBezTo>
                  <a:cubicBezTo>
                    <a:pt x="1533" y="288"/>
                    <a:pt x="1517" y="308"/>
                    <a:pt x="1500" y="326"/>
                  </a:cubicBezTo>
                  <a:cubicBezTo>
                    <a:pt x="1445" y="389"/>
                    <a:pt x="1388" y="438"/>
                    <a:pt x="1331" y="472"/>
                  </a:cubicBezTo>
                  <a:cubicBezTo>
                    <a:pt x="1261" y="513"/>
                    <a:pt x="1191" y="530"/>
                    <a:pt x="1125" y="522"/>
                  </a:cubicBezTo>
                  <a:cubicBezTo>
                    <a:pt x="1109" y="520"/>
                    <a:pt x="1094" y="517"/>
                    <a:pt x="1079" y="514"/>
                  </a:cubicBezTo>
                  <a:cubicBezTo>
                    <a:pt x="1058" y="510"/>
                    <a:pt x="1036" y="506"/>
                    <a:pt x="1014" y="505"/>
                  </a:cubicBezTo>
                  <a:cubicBezTo>
                    <a:pt x="1011" y="505"/>
                    <a:pt x="1009" y="505"/>
                    <a:pt x="1006" y="505"/>
                  </a:cubicBezTo>
                  <a:cubicBezTo>
                    <a:pt x="946" y="505"/>
                    <a:pt x="890" y="534"/>
                    <a:pt x="842" y="561"/>
                  </a:cubicBezTo>
                  <a:cubicBezTo>
                    <a:pt x="829" y="569"/>
                    <a:pt x="816" y="576"/>
                    <a:pt x="803" y="583"/>
                  </a:cubicBezTo>
                  <a:cubicBezTo>
                    <a:pt x="689" y="648"/>
                    <a:pt x="599" y="699"/>
                    <a:pt x="527" y="816"/>
                  </a:cubicBezTo>
                  <a:cubicBezTo>
                    <a:pt x="519" y="829"/>
                    <a:pt x="512" y="844"/>
                    <a:pt x="505" y="858"/>
                  </a:cubicBezTo>
                  <a:cubicBezTo>
                    <a:pt x="502" y="864"/>
                    <a:pt x="499" y="871"/>
                    <a:pt x="496" y="877"/>
                  </a:cubicBezTo>
                  <a:cubicBezTo>
                    <a:pt x="450" y="968"/>
                    <a:pt x="439" y="1108"/>
                    <a:pt x="438" y="1209"/>
                  </a:cubicBezTo>
                  <a:cubicBezTo>
                    <a:pt x="438" y="1226"/>
                    <a:pt x="438" y="1242"/>
                    <a:pt x="438" y="1259"/>
                  </a:cubicBezTo>
                  <a:cubicBezTo>
                    <a:pt x="437" y="1322"/>
                    <a:pt x="437" y="1389"/>
                    <a:pt x="429" y="1448"/>
                  </a:cubicBezTo>
                  <a:cubicBezTo>
                    <a:pt x="420" y="1514"/>
                    <a:pt x="403" y="1565"/>
                    <a:pt x="376" y="1604"/>
                  </a:cubicBezTo>
                  <a:cubicBezTo>
                    <a:pt x="357" y="1632"/>
                    <a:pt x="323" y="1652"/>
                    <a:pt x="288" y="1674"/>
                  </a:cubicBezTo>
                  <a:cubicBezTo>
                    <a:pt x="259" y="1691"/>
                    <a:pt x="230" y="1709"/>
                    <a:pt x="208" y="1731"/>
                  </a:cubicBezTo>
                  <a:cubicBezTo>
                    <a:pt x="145" y="1797"/>
                    <a:pt x="97" y="1869"/>
                    <a:pt x="64" y="1947"/>
                  </a:cubicBezTo>
                  <a:cubicBezTo>
                    <a:pt x="38" y="2009"/>
                    <a:pt x="21" y="2076"/>
                    <a:pt x="11" y="2152"/>
                  </a:cubicBezTo>
                  <a:cubicBezTo>
                    <a:pt x="4" y="2214"/>
                    <a:pt x="1" y="2280"/>
                    <a:pt x="3" y="2362"/>
                  </a:cubicBezTo>
                  <a:cubicBezTo>
                    <a:pt x="7" y="2524"/>
                    <a:pt x="28" y="2652"/>
                    <a:pt x="70" y="2765"/>
                  </a:cubicBezTo>
                  <a:cubicBezTo>
                    <a:pt x="91" y="2821"/>
                    <a:pt x="119" y="2878"/>
                    <a:pt x="152" y="2933"/>
                  </a:cubicBezTo>
                  <a:cubicBezTo>
                    <a:pt x="288" y="3156"/>
                    <a:pt x="508" y="3346"/>
                    <a:pt x="770" y="3468"/>
                  </a:cubicBezTo>
                  <a:cubicBezTo>
                    <a:pt x="829" y="3495"/>
                    <a:pt x="889" y="3518"/>
                    <a:pt x="947" y="3540"/>
                  </a:cubicBezTo>
                  <a:cubicBezTo>
                    <a:pt x="973" y="3550"/>
                    <a:pt x="1000" y="3561"/>
                    <a:pt x="1027" y="3571"/>
                  </a:cubicBezTo>
                  <a:cubicBezTo>
                    <a:pt x="1138" y="3616"/>
                    <a:pt x="1237" y="3662"/>
                    <a:pt x="1332" y="3706"/>
                  </a:cubicBezTo>
                  <a:cubicBezTo>
                    <a:pt x="1395" y="3736"/>
                    <a:pt x="1454" y="3763"/>
                    <a:pt x="1516" y="3790"/>
                  </a:cubicBezTo>
                  <a:cubicBezTo>
                    <a:pt x="1660" y="3852"/>
                    <a:pt x="1834" y="3917"/>
                    <a:pt x="2035" y="3920"/>
                  </a:cubicBezTo>
                  <a:cubicBezTo>
                    <a:pt x="2037" y="3920"/>
                    <a:pt x="2040" y="3920"/>
                    <a:pt x="2042" y="3920"/>
                  </a:cubicBezTo>
                  <a:cubicBezTo>
                    <a:pt x="2148" y="3920"/>
                    <a:pt x="2256" y="3884"/>
                    <a:pt x="2381" y="3809"/>
                  </a:cubicBezTo>
                  <a:cubicBezTo>
                    <a:pt x="2408" y="3793"/>
                    <a:pt x="2435" y="3776"/>
                    <a:pt x="2462" y="3758"/>
                  </a:cubicBezTo>
                  <a:cubicBezTo>
                    <a:pt x="2572" y="3682"/>
                    <a:pt x="2678" y="3593"/>
                    <a:pt x="2780" y="3507"/>
                  </a:cubicBezTo>
                  <a:cubicBezTo>
                    <a:pt x="2855" y="3444"/>
                    <a:pt x="2932" y="3379"/>
                    <a:pt x="3012" y="3319"/>
                  </a:cubicBezTo>
                  <a:cubicBezTo>
                    <a:pt x="3062" y="3281"/>
                    <a:pt x="3115" y="3243"/>
                    <a:pt x="3166" y="3207"/>
                  </a:cubicBezTo>
                  <a:cubicBezTo>
                    <a:pt x="3300" y="3111"/>
                    <a:pt x="3439" y="3012"/>
                    <a:pt x="3555" y="2891"/>
                  </a:cubicBezTo>
                  <a:cubicBezTo>
                    <a:pt x="3672" y="2769"/>
                    <a:pt x="3761" y="2623"/>
                    <a:pt x="3813" y="2468"/>
                  </a:cubicBezTo>
                  <a:cubicBezTo>
                    <a:pt x="3839" y="2389"/>
                    <a:pt x="3855" y="2308"/>
                    <a:pt x="3861" y="2228"/>
                  </a:cubicBezTo>
                  <a:cubicBezTo>
                    <a:pt x="3867" y="2146"/>
                    <a:pt x="3861" y="2064"/>
                    <a:pt x="3844" y="1986"/>
                  </a:cubicBezTo>
                  <a:cubicBezTo>
                    <a:pt x="3812" y="1836"/>
                    <a:pt x="3742" y="1698"/>
                    <a:pt x="3681" y="1577"/>
                  </a:cubicBezTo>
                  <a:cubicBezTo>
                    <a:pt x="3596" y="1409"/>
                    <a:pt x="3510" y="1229"/>
                    <a:pt x="3454" y="1046"/>
                  </a:cubicBezTo>
                  <a:cubicBezTo>
                    <a:pt x="3442" y="1008"/>
                    <a:pt x="3431" y="966"/>
                    <a:pt x="3418" y="916"/>
                  </a:cubicBezTo>
                  <a:cubicBezTo>
                    <a:pt x="3413" y="897"/>
                    <a:pt x="3408" y="876"/>
                    <a:pt x="3403" y="856"/>
                  </a:cubicBezTo>
                  <a:cubicBezTo>
                    <a:pt x="3364" y="698"/>
                    <a:pt x="3324" y="534"/>
                    <a:pt x="3217" y="416"/>
                  </a:cubicBezTo>
                  <a:cubicBezTo>
                    <a:pt x="3166" y="360"/>
                    <a:pt x="3104" y="318"/>
                    <a:pt x="3031" y="291"/>
                  </a:cubicBezTo>
                  <a:cubicBezTo>
                    <a:pt x="2973" y="270"/>
                    <a:pt x="2908" y="259"/>
                    <a:pt x="2843" y="259"/>
                  </a:cubicBezTo>
                  <a:cubicBezTo>
                    <a:pt x="2834" y="259"/>
                    <a:pt x="2824" y="259"/>
                    <a:pt x="2815" y="259"/>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37" name="Freeform 37">
              <a:extLst>
                <a:ext uri="{FF2B5EF4-FFF2-40B4-BE49-F238E27FC236}">
                  <a16:creationId xmlns:a16="http://schemas.microsoft.com/office/drawing/2014/main" id="{5C4E6205-5497-4B4A-832C-EC985C111C40}"/>
                </a:ext>
              </a:extLst>
            </p:cNvPr>
            <p:cNvSpPr>
              <a:spLocks noEditPoints="1"/>
            </p:cNvSpPr>
            <p:nvPr/>
          </p:nvSpPr>
          <p:spPr bwMode="auto">
            <a:xfrm>
              <a:off x="4255" y="741"/>
              <a:ext cx="2973" cy="3062"/>
            </a:xfrm>
            <a:custGeom>
              <a:avLst/>
              <a:gdLst>
                <a:gd name="T0" fmla="*/ 1547 w 4017"/>
                <a:gd name="T1" fmla="*/ 3979 h 4137"/>
                <a:gd name="T2" fmla="*/ 1059 w 4017"/>
                <a:gd name="T3" fmla="*/ 3730 h 4137"/>
                <a:gd name="T4" fmla="*/ 798 w 4017"/>
                <a:gd name="T5" fmla="*/ 3624 h 4137"/>
                <a:gd name="T6" fmla="*/ 67 w 4017"/>
                <a:gd name="T7" fmla="*/ 2901 h 4137"/>
                <a:gd name="T8" fmla="*/ 66 w 4017"/>
                <a:gd name="T9" fmla="*/ 2050 h 4137"/>
                <a:gd name="T10" fmla="*/ 303 w 4017"/>
                <a:gd name="T11" fmla="*/ 1766 h 4137"/>
                <a:gd name="T12" fmla="*/ 453 w 4017"/>
                <a:gd name="T13" fmla="*/ 1340 h 4137"/>
                <a:gd name="T14" fmla="*/ 498 w 4017"/>
                <a:gd name="T15" fmla="*/ 961 h 4137"/>
                <a:gd name="T16" fmla="*/ 526 w 4017"/>
                <a:gd name="T17" fmla="*/ 897 h 4137"/>
                <a:gd name="T18" fmla="*/ 1009 w 4017"/>
                <a:gd name="T19" fmla="*/ 555 h 4137"/>
                <a:gd name="T20" fmla="*/ 1124 w 4017"/>
                <a:gd name="T21" fmla="*/ 576 h 4137"/>
                <a:gd name="T22" fmla="*/ 1559 w 4017"/>
                <a:gd name="T23" fmla="*/ 314 h 4137"/>
                <a:gd name="T24" fmla="*/ 2270 w 4017"/>
                <a:gd name="T25" fmla="*/ 143 h 4137"/>
                <a:gd name="T26" fmla="*/ 2446 w 4017"/>
                <a:gd name="T27" fmla="*/ 328 h 4137"/>
                <a:gd name="T28" fmla="*/ 2717 w 4017"/>
                <a:gd name="T29" fmla="*/ 357 h 4137"/>
                <a:gd name="T30" fmla="*/ 2863 w 4017"/>
                <a:gd name="T31" fmla="*/ 337 h 4137"/>
                <a:gd name="T32" fmla="*/ 3485 w 4017"/>
                <a:gd name="T33" fmla="*/ 954 h 4137"/>
                <a:gd name="T34" fmla="*/ 3533 w 4017"/>
                <a:gd name="T35" fmla="*/ 1139 h 4137"/>
                <a:gd name="T36" fmla="*/ 3770 w 4017"/>
                <a:gd name="T37" fmla="*/ 1698 h 4137"/>
                <a:gd name="T38" fmla="*/ 3653 w 4017"/>
                <a:gd name="T39" fmla="*/ 3054 h 4137"/>
                <a:gd name="T40" fmla="*/ 3089 w 4017"/>
                <a:gd name="T41" fmla="*/ 3497 h 4137"/>
                <a:gd name="T42" fmla="*/ 2518 w 4017"/>
                <a:gd name="T43" fmla="*/ 3963 h 4137"/>
                <a:gd name="T44" fmla="*/ 2085 w 4017"/>
                <a:gd name="T45" fmla="*/ 4137 h 4137"/>
                <a:gd name="T46" fmla="*/ 2864 w 4017"/>
                <a:gd name="T47" fmla="*/ 344 h 4137"/>
                <a:gd name="T48" fmla="*/ 2718 w 4017"/>
                <a:gd name="T49" fmla="*/ 364 h 4137"/>
                <a:gd name="T50" fmla="*/ 2443 w 4017"/>
                <a:gd name="T51" fmla="*/ 334 h 4137"/>
                <a:gd name="T52" fmla="*/ 2265 w 4017"/>
                <a:gd name="T53" fmla="*/ 148 h 4137"/>
                <a:gd name="T54" fmla="*/ 1564 w 4017"/>
                <a:gd name="T55" fmla="*/ 319 h 4137"/>
                <a:gd name="T56" fmla="*/ 1123 w 4017"/>
                <a:gd name="T57" fmla="*/ 583 h 4137"/>
                <a:gd name="T58" fmla="*/ 1009 w 4017"/>
                <a:gd name="T59" fmla="*/ 562 h 4137"/>
                <a:gd name="T60" fmla="*/ 533 w 4017"/>
                <a:gd name="T61" fmla="*/ 900 h 4137"/>
                <a:gd name="T62" fmla="*/ 505 w 4017"/>
                <a:gd name="T63" fmla="*/ 964 h 4137"/>
                <a:gd name="T64" fmla="*/ 460 w 4017"/>
                <a:gd name="T65" fmla="*/ 1339 h 4137"/>
                <a:gd name="T66" fmla="*/ 307 w 4017"/>
                <a:gd name="T67" fmla="*/ 1772 h 4137"/>
                <a:gd name="T68" fmla="*/ 73 w 4017"/>
                <a:gd name="T69" fmla="*/ 2053 h 4137"/>
                <a:gd name="T70" fmla="*/ 74 w 4017"/>
                <a:gd name="T71" fmla="*/ 2898 h 4137"/>
                <a:gd name="T72" fmla="*/ 801 w 4017"/>
                <a:gd name="T73" fmla="*/ 3618 h 4137"/>
                <a:gd name="T74" fmla="*/ 1062 w 4017"/>
                <a:gd name="T75" fmla="*/ 3723 h 4137"/>
                <a:gd name="T76" fmla="*/ 1551 w 4017"/>
                <a:gd name="T77" fmla="*/ 3973 h 4137"/>
                <a:gd name="T78" fmla="*/ 2432 w 4017"/>
                <a:gd name="T79" fmla="*/ 4012 h 4137"/>
                <a:gd name="T80" fmla="*/ 2831 w 4017"/>
                <a:gd name="T81" fmla="*/ 3702 h 4137"/>
                <a:gd name="T82" fmla="*/ 3252 w 4017"/>
                <a:gd name="T83" fmla="*/ 3371 h 4137"/>
                <a:gd name="T84" fmla="*/ 3934 w 4017"/>
                <a:gd name="T85" fmla="*/ 2108 h 4137"/>
                <a:gd name="T86" fmla="*/ 3758 w 4017"/>
                <a:gd name="T87" fmla="*/ 1690 h 4137"/>
                <a:gd name="T88" fmla="*/ 3491 w 4017"/>
                <a:gd name="T89" fmla="*/ 1008 h 4137"/>
                <a:gd name="T90" fmla="*/ 3282 w 4017"/>
                <a:gd name="T91" fmla="*/ 494 h 4137"/>
                <a:gd name="T92" fmla="*/ 2864 w 4017"/>
                <a:gd name="T93" fmla="*/ 344 h 4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7" h="4137">
                  <a:moveTo>
                    <a:pt x="2072" y="4137"/>
                  </a:moveTo>
                  <a:cubicBezTo>
                    <a:pt x="1867" y="4132"/>
                    <a:pt x="1692" y="4054"/>
                    <a:pt x="1547" y="3979"/>
                  </a:cubicBezTo>
                  <a:cubicBezTo>
                    <a:pt x="1501" y="3955"/>
                    <a:pt x="1456" y="3931"/>
                    <a:pt x="1408" y="3905"/>
                  </a:cubicBezTo>
                  <a:cubicBezTo>
                    <a:pt x="1301" y="3846"/>
                    <a:pt x="1189" y="3785"/>
                    <a:pt x="1059" y="3730"/>
                  </a:cubicBezTo>
                  <a:cubicBezTo>
                    <a:pt x="1024" y="3715"/>
                    <a:pt x="990" y="3702"/>
                    <a:pt x="953" y="3687"/>
                  </a:cubicBezTo>
                  <a:cubicBezTo>
                    <a:pt x="902" y="3668"/>
                    <a:pt x="850" y="3648"/>
                    <a:pt x="798" y="3624"/>
                  </a:cubicBezTo>
                  <a:cubicBezTo>
                    <a:pt x="520" y="3498"/>
                    <a:pt x="291" y="3303"/>
                    <a:pt x="152" y="3075"/>
                  </a:cubicBezTo>
                  <a:cubicBezTo>
                    <a:pt x="117" y="3018"/>
                    <a:pt x="89" y="2959"/>
                    <a:pt x="67" y="2901"/>
                  </a:cubicBezTo>
                  <a:cubicBezTo>
                    <a:pt x="13" y="2752"/>
                    <a:pt x="4" y="2598"/>
                    <a:pt x="2" y="2482"/>
                  </a:cubicBezTo>
                  <a:cubicBezTo>
                    <a:pt x="0" y="2349"/>
                    <a:pt x="6" y="2194"/>
                    <a:pt x="66" y="2050"/>
                  </a:cubicBezTo>
                  <a:cubicBezTo>
                    <a:pt x="100" y="1969"/>
                    <a:pt x="152" y="1892"/>
                    <a:pt x="217" y="1826"/>
                  </a:cubicBezTo>
                  <a:cubicBezTo>
                    <a:pt x="241" y="1802"/>
                    <a:pt x="272" y="1784"/>
                    <a:pt x="303" y="1766"/>
                  </a:cubicBezTo>
                  <a:cubicBezTo>
                    <a:pt x="340" y="1745"/>
                    <a:pt x="375" y="1725"/>
                    <a:pt x="395" y="1697"/>
                  </a:cubicBezTo>
                  <a:cubicBezTo>
                    <a:pt x="456" y="1610"/>
                    <a:pt x="455" y="1479"/>
                    <a:pt x="453" y="1340"/>
                  </a:cubicBezTo>
                  <a:cubicBezTo>
                    <a:pt x="452" y="1327"/>
                    <a:pt x="452" y="1314"/>
                    <a:pt x="452" y="1300"/>
                  </a:cubicBezTo>
                  <a:cubicBezTo>
                    <a:pt x="451" y="1196"/>
                    <a:pt x="458" y="1052"/>
                    <a:pt x="498" y="961"/>
                  </a:cubicBezTo>
                  <a:cubicBezTo>
                    <a:pt x="501" y="954"/>
                    <a:pt x="504" y="947"/>
                    <a:pt x="507" y="940"/>
                  </a:cubicBezTo>
                  <a:cubicBezTo>
                    <a:pt x="513" y="925"/>
                    <a:pt x="519" y="910"/>
                    <a:pt x="526" y="897"/>
                  </a:cubicBezTo>
                  <a:cubicBezTo>
                    <a:pt x="599" y="758"/>
                    <a:pt x="701" y="695"/>
                    <a:pt x="829" y="616"/>
                  </a:cubicBezTo>
                  <a:cubicBezTo>
                    <a:pt x="883" y="582"/>
                    <a:pt x="943" y="551"/>
                    <a:pt x="1009" y="555"/>
                  </a:cubicBezTo>
                  <a:cubicBezTo>
                    <a:pt x="1032" y="557"/>
                    <a:pt x="1055" y="562"/>
                    <a:pt x="1077" y="567"/>
                  </a:cubicBezTo>
                  <a:cubicBezTo>
                    <a:pt x="1093" y="570"/>
                    <a:pt x="1108" y="574"/>
                    <a:pt x="1124" y="576"/>
                  </a:cubicBezTo>
                  <a:cubicBezTo>
                    <a:pt x="1283" y="598"/>
                    <a:pt x="1421" y="478"/>
                    <a:pt x="1510" y="374"/>
                  </a:cubicBezTo>
                  <a:cubicBezTo>
                    <a:pt x="1526" y="354"/>
                    <a:pt x="1543" y="334"/>
                    <a:pt x="1559" y="314"/>
                  </a:cubicBezTo>
                  <a:cubicBezTo>
                    <a:pt x="1639" y="215"/>
                    <a:pt x="1722" y="113"/>
                    <a:pt x="1839" y="64"/>
                  </a:cubicBezTo>
                  <a:cubicBezTo>
                    <a:pt x="1996" y="0"/>
                    <a:pt x="2181" y="54"/>
                    <a:pt x="2270" y="143"/>
                  </a:cubicBezTo>
                  <a:cubicBezTo>
                    <a:pt x="2291" y="164"/>
                    <a:pt x="2308" y="187"/>
                    <a:pt x="2325" y="210"/>
                  </a:cubicBezTo>
                  <a:cubicBezTo>
                    <a:pt x="2357" y="253"/>
                    <a:pt x="2389" y="296"/>
                    <a:pt x="2446" y="328"/>
                  </a:cubicBezTo>
                  <a:cubicBezTo>
                    <a:pt x="2514" y="365"/>
                    <a:pt x="2598" y="368"/>
                    <a:pt x="2657" y="363"/>
                  </a:cubicBezTo>
                  <a:cubicBezTo>
                    <a:pt x="2674" y="362"/>
                    <a:pt x="2693" y="360"/>
                    <a:pt x="2717" y="357"/>
                  </a:cubicBezTo>
                  <a:cubicBezTo>
                    <a:pt x="2733" y="354"/>
                    <a:pt x="2749" y="352"/>
                    <a:pt x="2766" y="349"/>
                  </a:cubicBezTo>
                  <a:cubicBezTo>
                    <a:pt x="2799" y="344"/>
                    <a:pt x="2831" y="339"/>
                    <a:pt x="2863" y="337"/>
                  </a:cubicBezTo>
                  <a:cubicBezTo>
                    <a:pt x="3030" y="324"/>
                    <a:pt x="3185" y="380"/>
                    <a:pt x="3287" y="490"/>
                  </a:cubicBezTo>
                  <a:cubicBezTo>
                    <a:pt x="3403" y="613"/>
                    <a:pt x="3445" y="786"/>
                    <a:pt x="3485" y="954"/>
                  </a:cubicBezTo>
                  <a:cubicBezTo>
                    <a:pt x="3489" y="971"/>
                    <a:pt x="3493" y="989"/>
                    <a:pt x="3497" y="1006"/>
                  </a:cubicBezTo>
                  <a:cubicBezTo>
                    <a:pt x="3510" y="1059"/>
                    <a:pt x="3522" y="1101"/>
                    <a:pt x="3533" y="1139"/>
                  </a:cubicBezTo>
                  <a:cubicBezTo>
                    <a:pt x="3592" y="1342"/>
                    <a:pt x="3688" y="1538"/>
                    <a:pt x="3764" y="1687"/>
                  </a:cubicBezTo>
                  <a:cubicBezTo>
                    <a:pt x="3770" y="1698"/>
                    <a:pt x="3770" y="1698"/>
                    <a:pt x="3770" y="1698"/>
                  </a:cubicBezTo>
                  <a:cubicBezTo>
                    <a:pt x="3837" y="1828"/>
                    <a:pt x="3906" y="1961"/>
                    <a:pt x="3941" y="2107"/>
                  </a:cubicBezTo>
                  <a:cubicBezTo>
                    <a:pt x="4017" y="2425"/>
                    <a:pt x="3907" y="2788"/>
                    <a:pt x="3653" y="3054"/>
                  </a:cubicBezTo>
                  <a:cubicBezTo>
                    <a:pt x="3536" y="3177"/>
                    <a:pt x="3393" y="3278"/>
                    <a:pt x="3256" y="3376"/>
                  </a:cubicBezTo>
                  <a:cubicBezTo>
                    <a:pt x="3201" y="3415"/>
                    <a:pt x="3144" y="3456"/>
                    <a:pt x="3089" y="3497"/>
                  </a:cubicBezTo>
                  <a:cubicBezTo>
                    <a:pt x="3002" y="3564"/>
                    <a:pt x="2917" y="3637"/>
                    <a:pt x="2836" y="3707"/>
                  </a:cubicBezTo>
                  <a:cubicBezTo>
                    <a:pt x="2734" y="3795"/>
                    <a:pt x="2628" y="3885"/>
                    <a:pt x="2518" y="3963"/>
                  </a:cubicBezTo>
                  <a:cubicBezTo>
                    <a:pt x="2491" y="3982"/>
                    <a:pt x="2463" y="4001"/>
                    <a:pt x="2435" y="4018"/>
                  </a:cubicBezTo>
                  <a:cubicBezTo>
                    <a:pt x="2306" y="4099"/>
                    <a:pt x="2194" y="4137"/>
                    <a:pt x="2085" y="4137"/>
                  </a:cubicBezTo>
                  <a:cubicBezTo>
                    <a:pt x="2081" y="4137"/>
                    <a:pt x="2077" y="4137"/>
                    <a:pt x="2072" y="4137"/>
                  </a:cubicBezTo>
                  <a:moveTo>
                    <a:pt x="2864" y="344"/>
                  </a:moveTo>
                  <a:cubicBezTo>
                    <a:pt x="2832" y="346"/>
                    <a:pt x="2800" y="351"/>
                    <a:pt x="2767" y="356"/>
                  </a:cubicBezTo>
                  <a:cubicBezTo>
                    <a:pt x="2750" y="359"/>
                    <a:pt x="2734" y="361"/>
                    <a:pt x="2718" y="364"/>
                  </a:cubicBezTo>
                  <a:cubicBezTo>
                    <a:pt x="2694" y="367"/>
                    <a:pt x="2675" y="369"/>
                    <a:pt x="2657" y="370"/>
                  </a:cubicBezTo>
                  <a:cubicBezTo>
                    <a:pt x="2598" y="375"/>
                    <a:pt x="2512" y="372"/>
                    <a:pt x="2443" y="334"/>
                  </a:cubicBezTo>
                  <a:cubicBezTo>
                    <a:pt x="2384" y="302"/>
                    <a:pt x="2351" y="257"/>
                    <a:pt x="2319" y="214"/>
                  </a:cubicBezTo>
                  <a:cubicBezTo>
                    <a:pt x="2303" y="192"/>
                    <a:pt x="2286" y="169"/>
                    <a:pt x="2265" y="148"/>
                  </a:cubicBezTo>
                  <a:cubicBezTo>
                    <a:pt x="2178" y="60"/>
                    <a:pt x="1996" y="7"/>
                    <a:pt x="1842" y="71"/>
                  </a:cubicBezTo>
                  <a:cubicBezTo>
                    <a:pt x="1726" y="119"/>
                    <a:pt x="1644" y="220"/>
                    <a:pt x="1564" y="319"/>
                  </a:cubicBezTo>
                  <a:cubicBezTo>
                    <a:pt x="1548" y="338"/>
                    <a:pt x="1532" y="359"/>
                    <a:pt x="1515" y="378"/>
                  </a:cubicBezTo>
                  <a:cubicBezTo>
                    <a:pt x="1425" y="484"/>
                    <a:pt x="1285" y="605"/>
                    <a:pt x="1123" y="583"/>
                  </a:cubicBezTo>
                  <a:cubicBezTo>
                    <a:pt x="1107" y="580"/>
                    <a:pt x="1091" y="577"/>
                    <a:pt x="1076" y="573"/>
                  </a:cubicBezTo>
                  <a:cubicBezTo>
                    <a:pt x="1054" y="569"/>
                    <a:pt x="1031" y="564"/>
                    <a:pt x="1009" y="562"/>
                  </a:cubicBezTo>
                  <a:cubicBezTo>
                    <a:pt x="945" y="559"/>
                    <a:pt x="886" y="589"/>
                    <a:pt x="832" y="622"/>
                  </a:cubicBezTo>
                  <a:cubicBezTo>
                    <a:pt x="705" y="701"/>
                    <a:pt x="605" y="763"/>
                    <a:pt x="533" y="900"/>
                  </a:cubicBezTo>
                  <a:cubicBezTo>
                    <a:pt x="525" y="913"/>
                    <a:pt x="520" y="927"/>
                    <a:pt x="514" y="942"/>
                  </a:cubicBezTo>
                  <a:cubicBezTo>
                    <a:pt x="511" y="949"/>
                    <a:pt x="508" y="957"/>
                    <a:pt x="505" y="964"/>
                  </a:cubicBezTo>
                  <a:cubicBezTo>
                    <a:pt x="465" y="1054"/>
                    <a:pt x="458" y="1196"/>
                    <a:pt x="459" y="1300"/>
                  </a:cubicBezTo>
                  <a:cubicBezTo>
                    <a:pt x="459" y="1313"/>
                    <a:pt x="459" y="1326"/>
                    <a:pt x="460" y="1339"/>
                  </a:cubicBezTo>
                  <a:cubicBezTo>
                    <a:pt x="462" y="1480"/>
                    <a:pt x="463" y="1612"/>
                    <a:pt x="401" y="1701"/>
                  </a:cubicBezTo>
                  <a:cubicBezTo>
                    <a:pt x="380" y="1731"/>
                    <a:pt x="344" y="1751"/>
                    <a:pt x="307" y="1772"/>
                  </a:cubicBezTo>
                  <a:cubicBezTo>
                    <a:pt x="276" y="1789"/>
                    <a:pt x="245" y="1807"/>
                    <a:pt x="222" y="1830"/>
                  </a:cubicBezTo>
                  <a:cubicBezTo>
                    <a:pt x="157" y="1896"/>
                    <a:pt x="106" y="1973"/>
                    <a:pt x="73" y="2053"/>
                  </a:cubicBezTo>
                  <a:cubicBezTo>
                    <a:pt x="13" y="2196"/>
                    <a:pt x="7" y="2350"/>
                    <a:pt x="9" y="2482"/>
                  </a:cubicBezTo>
                  <a:cubicBezTo>
                    <a:pt x="11" y="2598"/>
                    <a:pt x="20" y="2750"/>
                    <a:pt x="74" y="2898"/>
                  </a:cubicBezTo>
                  <a:cubicBezTo>
                    <a:pt x="95" y="2957"/>
                    <a:pt x="123" y="3015"/>
                    <a:pt x="158" y="3072"/>
                  </a:cubicBezTo>
                  <a:cubicBezTo>
                    <a:pt x="296" y="3299"/>
                    <a:pt x="525" y="3493"/>
                    <a:pt x="801" y="3618"/>
                  </a:cubicBezTo>
                  <a:cubicBezTo>
                    <a:pt x="853" y="3641"/>
                    <a:pt x="905" y="3661"/>
                    <a:pt x="955" y="3681"/>
                  </a:cubicBezTo>
                  <a:cubicBezTo>
                    <a:pt x="992" y="3695"/>
                    <a:pt x="1027" y="3709"/>
                    <a:pt x="1062" y="3723"/>
                  </a:cubicBezTo>
                  <a:cubicBezTo>
                    <a:pt x="1192" y="3778"/>
                    <a:pt x="1304" y="3839"/>
                    <a:pt x="1412" y="3899"/>
                  </a:cubicBezTo>
                  <a:cubicBezTo>
                    <a:pt x="1459" y="3925"/>
                    <a:pt x="1504" y="3949"/>
                    <a:pt x="1551" y="3973"/>
                  </a:cubicBezTo>
                  <a:cubicBezTo>
                    <a:pt x="1694" y="4048"/>
                    <a:pt x="1869" y="4125"/>
                    <a:pt x="2073" y="4130"/>
                  </a:cubicBezTo>
                  <a:cubicBezTo>
                    <a:pt x="2184" y="4133"/>
                    <a:pt x="2298" y="4096"/>
                    <a:pt x="2432" y="4012"/>
                  </a:cubicBezTo>
                  <a:cubicBezTo>
                    <a:pt x="2459" y="3995"/>
                    <a:pt x="2487" y="3976"/>
                    <a:pt x="2514" y="3957"/>
                  </a:cubicBezTo>
                  <a:cubicBezTo>
                    <a:pt x="2624" y="3880"/>
                    <a:pt x="2729" y="3789"/>
                    <a:pt x="2831" y="3702"/>
                  </a:cubicBezTo>
                  <a:cubicBezTo>
                    <a:pt x="2913" y="3631"/>
                    <a:pt x="2997" y="3559"/>
                    <a:pt x="3085" y="3492"/>
                  </a:cubicBezTo>
                  <a:cubicBezTo>
                    <a:pt x="3139" y="3450"/>
                    <a:pt x="3197" y="3410"/>
                    <a:pt x="3252" y="3371"/>
                  </a:cubicBezTo>
                  <a:cubicBezTo>
                    <a:pt x="3389" y="3273"/>
                    <a:pt x="3531" y="3172"/>
                    <a:pt x="3648" y="3049"/>
                  </a:cubicBezTo>
                  <a:cubicBezTo>
                    <a:pt x="3900" y="2785"/>
                    <a:pt x="4010" y="2424"/>
                    <a:pt x="3934" y="2108"/>
                  </a:cubicBezTo>
                  <a:cubicBezTo>
                    <a:pt x="3899" y="1964"/>
                    <a:pt x="3833" y="1836"/>
                    <a:pt x="3764" y="1702"/>
                  </a:cubicBezTo>
                  <a:cubicBezTo>
                    <a:pt x="3758" y="1690"/>
                    <a:pt x="3758" y="1690"/>
                    <a:pt x="3758" y="1690"/>
                  </a:cubicBezTo>
                  <a:cubicBezTo>
                    <a:pt x="3681" y="1541"/>
                    <a:pt x="3586" y="1345"/>
                    <a:pt x="3526" y="1141"/>
                  </a:cubicBezTo>
                  <a:cubicBezTo>
                    <a:pt x="3515" y="1103"/>
                    <a:pt x="3504" y="1061"/>
                    <a:pt x="3491" y="1008"/>
                  </a:cubicBezTo>
                  <a:cubicBezTo>
                    <a:pt x="3486" y="990"/>
                    <a:pt x="3482" y="973"/>
                    <a:pt x="3478" y="955"/>
                  </a:cubicBezTo>
                  <a:cubicBezTo>
                    <a:pt x="3438" y="789"/>
                    <a:pt x="3397" y="617"/>
                    <a:pt x="3282" y="494"/>
                  </a:cubicBezTo>
                  <a:cubicBezTo>
                    <a:pt x="3191" y="396"/>
                    <a:pt x="3057" y="342"/>
                    <a:pt x="2910" y="342"/>
                  </a:cubicBezTo>
                  <a:cubicBezTo>
                    <a:pt x="2895" y="342"/>
                    <a:pt x="2879" y="342"/>
                    <a:pt x="2864" y="344"/>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38" name="Freeform 38">
              <a:extLst>
                <a:ext uri="{FF2B5EF4-FFF2-40B4-BE49-F238E27FC236}">
                  <a16:creationId xmlns:a16="http://schemas.microsoft.com/office/drawing/2014/main" id="{5E6DE019-4778-480E-8584-ED25D9A4FF71}"/>
                </a:ext>
              </a:extLst>
            </p:cNvPr>
            <p:cNvSpPr>
              <a:spLocks noEditPoints="1"/>
            </p:cNvSpPr>
            <p:nvPr/>
          </p:nvSpPr>
          <p:spPr bwMode="auto">
            <a:xfrm>
              <a:off x="4222" y="690"/>
              <a:ext cx="3001" cy="3169"/>
            </a:xfrm>
            <a:custGeom>
              <a:avLst/>
              <a:gdLst>
                <a:gd name="T0" fmla="*/ 1575 w 4055"/>
                <a:gd name="T1" fmla="*/ 4094 h 4281"/>
                <a:gd name="T2" fmla="*/ 1087 w 4055"/>
                <a:gd name="T3" fmla="*/ 3813 h 4281"/>
                <a:gd name="T4" fmla="*/ 822 w 4055"/>
                <a:gd name="T5" fmla="*/ 3705 h 4281"/>
                <a:gd name="T6" fmla="*/ 150 w 4055"/>
                <a:gd name="T7" fmla="*/ 3145 h 4281"/>
                <a:gd name="T8" fmla="*/ 14 w 4055"/>
                <a:gd name="T9" fmla="*/ 2751 h 4281"/>
                <a:gd name="T10" fmla="*/ 12 w 4055"/>
                <a:gd name="T11" fmla="*/ 2307 h 4281"/>
                <a:gd name="T12" fmla="*/ 224 w 4055"/>
                <a:gd name="T13" fmla="*/ 1856 h 4281"/>
                <a:gd name="T14" fmla="*/ 412 w 4055"/>
                <a:gd name="T15" fmla="*/ 1725 h 4281"/>
                <a:gd name="T16" fmla="*/ 466 w 4055"/>
                <a:gd name="T17" fmla="*/ 1351 h 4281"/>
                <a:gd name="T18" fmla="*/ 499 w 4055"/>
                <a:gd name="T19" fmla="*/ 979 h 4281"/>
                <a:gd name="T20" fmla="*/ 524 w 4055"/>
                <a:gd name="T21" fmla="*/ 912 h 4281"/>
                <a:gd name="T22" fmla="*/ 811 w 4055"/>
                <a:gd name="T23" fmla="*/ 608 h 4281"/>
                <a:gd name="T24" fmla="*/ 1067 w 4055"/>
                <a:gd name="T25" fmla="*/ 557 h 4281"/>
                <a:gd name="T26" fmla="*/ 1338 w 4055"/>
                <a:gd name="T27" fmla="*/ 518 h 4281"/>
                <a:gd name="T28" fmla="*/ 1566 w 4055"/>
                <a:gd name="T29" fmla="*/ 296 h 4281"/>
                <a:gd name="T30" fmla="*/ 2100 w 4055"/>
                <a:gd name="T31" fmla="*/ 21 h 4281"/>
                <a:gd name="T32" fmla="*/ 2349 w 4055"/>
                <a:gd name="T33" fmla="*/ 209 h 4281"/>
                <a:gd name="T34" fmla="*/ 2691 w 4055"/>
                <a:gd name="T35" fmla="*/ 384 h 4281"/>
                <a:gd name="T36" fmla="*/ 2811 w 4055"/>
                <a:gd name="T37" fmla="*/ 366 h 4281"/>
                <a:gd name="T38" fmla="*/ 3139 w 4055"/>
                <a:gd name="T39" fmla="*/ 374 h 4281"/>
                <a:gd name="T40" fmla="*/ 3552 w 4055"/>
                <a:gd name="T41" fmla="*/ 984 h 4281"/>
                <a:gd name="T42" fmla="*/ 3597 w 4055"/>
                <a:gd name="T43" fmla="*/ 1166 h 4281"/>
                <a:gd name="T44" fmla="*/ 3851 w 4055"/>
                <a:gd name="T45" fmla="*/ 1764 h 4281"/>
                <a:gd name="T46" fmla="*/ 4052 w 4055"/>
                <a:gd name="T47" fmla="*/ 2424 h 4281"/>
                <a:gd name="T48" fmla="*/ 3739 w 4055"/>
                <a:gd name="T49" fmla="*/ 3143 h 4281"/>
                <a:gd name="T50" fmla="*/ 3154 w 4055"/>
                <a:gd name="T51" fmla="*/ 3602 h 4281"/>
                <a:gd name="T52" fmla="*/ 2564 w 4055"/>
                <a:gd name="T53" fmla="*/ 4093 h 4281"/>
                <a:gd name="T54" fmla="*/ 2301 w 4055"/>
                <a:gd name="T55" fmla="*/ 4245 h 4281"/>
                <a:gd name="T56" fmla="*/ 2102 w 4055"/>
                <a:gd name="T57" fmla="*/ 4279 h 4281"/>
                <a:gd name="T58" fmla="*/ 2811 w 4055"/>
                <a:gd name="T59" fmla="*/ 367 h 4281"/>
                <a:gd name="T60" fmla="*/ 2691 w 4055"/>
                <a:gd name="T61" fmla="*/ 384 h 4281"/>
                <a:gd name="T62" fmla="*/ 2349 w 4055"/>
                <a:gd name="T63" fmla="*/ 209 h 4281"/>
                <a:gd name="T64" fmla="*/ 2100 w 4055"/>
                <a:gd name="T65" fmla="*/ 21 h 4281"/>
                <a:gd name="T66" fmla="*/ 1566 w 4055"/>
                <a:gd name="T67" fmla="*/ 296 h 4281"/>
                <a:gd name="T68" fmla="*/ 1338 w 4055"/>
                <a:gd name="T69" fmla="*/ 519 h 4281"/>
                <a:gd name="T70" fmla="*/ 1066 w 4055"/>
                <a:gd name="T71" fmla="*/ 558 h 4281"/>
                <a:gd name="T72" fmla="*/ 981 w 4055"/>
                <a:gd name="T73" fmla="*/ 544 h 4281"/>
                <a:gd name="T74" fmla="*/ 643 w 4055"/>
                <a:gd name="T75" fmla="*/ 740 h 4281"/>
                <a:gd name="T76" fmla="*/ 508 w 4055"/>
                <a:gd name="T77" fmla="*/ 956 h 4281"/>
                <a:gd name="T78" fmla="*/ 466 w 4055"/>
                <a:gd name="T79" fmla="*/ 1323 h 4281"/>
                <a:gd name="T80" fmla="*/ 466 w 4055"/>
                <a:gd name="T81" fmla="*/ 1559 h 4281"/>
                <a:gd name="T82" fmla="*/ 315 w 4055"/>
                <a:gd name="T83" fmla="*/ 1796 h 4281"/>
                <a:gd name="T84" fmla="*/ 67 w 4055"/>
                <a:gd name="T85" fmla="*/ 2088 h 4281"/>
                <a:gd name="T86" fmla="*/ 2 w 4055"/>
                <a:gd name="T87" fmla="*/ 2533 h 4281"/>
                <a:gd name="T88" fmla="*/ 64 w 4055"/>
                <a:gd name="T89" fmla="*/ 2965 h 4281"/>
                <a:gd name="T90" fmla="*/ 442 w 4055"/>
                <a:gd name="T91" fmla="*/ 3474 h 4281"/>
                <a:gd name="T92" fmla="*/ 957 w 4055"/>
                <a:gd name="T93" fmla="*/ 3760 h 4281"/>
                <a:gd name="T94" fmla="*/ 1460 w 4055"/>
                <a:gd name="T95" fmla="*/ 4022 h 4281"/>
                <a:gd name="T96" fmla="*/ 2102 w 4055"/>
                <a:gd name="T97" fmla="*/ 4278 h 4281"/>
                <a:gd name="T98" fmla="*/ 2477 w 4055"/>
                <a:gd name="T99" fmla="*/ 4152 h 4281"/>
                <a:gd name="T100" fmla="*/ 2879 w 4055"/>
                <a:gd name="T101" fmla="*/ 3832 h 4281"/>
                <a:gd name="T102" fmla="*/ 3333 w 4055"/>
                <a:gd name="T103" fmla="*/ 3471 h 4281"/>
                <a:gd name="T104" fmla="*/ 4007 w 4055"/>
                <a:gd name="T105" fmla="*/ 2684 h 4281"/>
                <a:gd name="T106" fmla="*/ 4022 w 4055"/>
                <a:gd name="T107" fmla="*/ 2160 h 4281"/>
                <a:gd name="T108" fmla="*/ 3833 w 4055"/>
                <a:gd name="T109" fmla="*/ 1732 h 4281"/>
                <a:gd name="T110" fmla="*/ 3561 w 4055"/>
                <a:gd name="T111" fmla="*/ 1029 h 4281"/>
                <a:gd name="T112" fmla="*/ 3345 w 4055"/>
                <a:gd name="T113" fmla="*/ 500 h 4281"/>
                <a:gd name="T114" fmla="*/ 2968 w 4055"/>
                <a:gd name="T115" fmla="*/ 350 h 4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55" h="4281">
                  <a:moveTo>
                    <a:pt x="2102" y="4279"/>
                  </a:moveTo>
                  <a:cubicBezTo>
                    <a:pt x="1894" y="4271"/>
                    <a:pt x="1719" y="4181"/>
                    <a:pt x="1575" y="4094"/>
                  </a:cubicBezTo>
                  <a:cubicBezTo>
                    <a:pt x="1536" y="4070"/>
                    <a:pt x="1497" y="4046"/>
                    <a:pt x="1460" y="4022"/>
                  </a:cubicBezTo>
                  <a:cubicBezTo>
                    <a:pt x="1346" y="3950"/>
                    <a:pt x="1228" y="3876"/>
                    <a:pt x="1087" y="3813"/>
                  </a:cubicBezTo>
                  <a:cubicBezTo>
                    <a:pt x="1045" y="3795"/>
                    <a:pt x="1002" y="3778"/>
                    <a:pt x="957" y="3760"/>
                  </a:cubicBezTo>
                  <a:cubicBezTo>
                    <a:pt x="913" y="3743"/>
                    <a:pt x="867" y="3725"/>
                    <a:pt x="822" y="3705"/>
                  </a:cubicBezTo>
                  <a:cubicBezTo>
                    <a:pt x="682" y="3644"/>
                    <a:pt x="554" y="3566"/>
                    <a:pt x="442" y="3474"/>
                  </a:cubicBezTo>
                  <a:cubicBezTo>
                    <a:pt x="321" y="3376"/>
                    <a:pt x="223" y="3265"/>
                    <a:pt x="150" y="3145"/>
                  </a:cubicBezTo>
                  <a:cubicBezTo>
                    <a:pt x="114" y="3087"/>
                    <a:pt x="85" y="3026"/>
                    <a:pt x="64" y="2966"/>
                  </a:cubicBezTo>
                  <a:cubicBezTo>
                    <a:pt x="40" y="2900"/>
                    <a:pt x="24" y="2830"/>
                    <a:pt x="14" y="2751"/>
                  </a:cubicBezTo>
                  <a:cubicBezTo>
                    <a:pt x="6" y="2687"/>
                    <a:pt x="2" y="2618"/>
                    <a:pt x="1" y="2533"/>
                  </a:cubicBezTo>
                  <a:cubicBezTo>
                    <a:pt x="0" y="2441"/>
                    <a:pt x="4" y="2372"/>
                    <a:pt x="12" y="2307"/>
                  </a:cubicBezTo>
                  <a:cubicBezTo>
                    <a:pt x="22" y="2225"/>
                    <a:pt x="40" y="2153"/>
                    <a:pt x="67" y="2088"/>
                  </a:cubicBezTo>
                  <a:cubicBezTo>
                    <a:pt x="101" y="2004"/>
                    <a:pt x="156" y="1923"/>
                    <a:pt x="224" y="1856"/>
                  </a:cubicBezTo>
                  <a:cubicBezTo>
                    <a:pt x="248" y="1831"/>
                    <a:pt x="282" y="1813"/>
                    <a:pt x="314" y="1796"/>
                  </a:cubicBezTo>
                  <a:cubicBezTo>
                    <a:pt x="354" y="1775"/>
                    <a:pt x="391" y="1755"/>
                    <a:pt x="412" y="1725"/>
                  </a:cubicBezTo>
                  <a:cubicBezTo>
                    <a:pt x="441" y="1685"/>
                    <a:pt x="458" y="1631"/>
                    <a:pt x="465" y="1559"/>
                  </a:cubicBezTo>
                  <a:cubicBezTo>
                    <a:pt x="471" y="1494"/>
                    <a:pt x="469" y="1421"/>
                    <a:pt x="466" y="1351"/>
                  </a:cubicBezTo>
                  <a:cubicBezTo>
                    <a:pt x="466" y="1342"/>
                    <a:pt x="466" y="1332"/>
                    <a:pt x="466" y="1323"/>
                  </a:cubicBezTo>
                  <a:cubicBezTo>
                    <a:pt x="461" y="1166"/>
                    <a:pt x="472" y="1050"/>
                    <a:pt x="499" y="979"/>
                  </a:cubicBezTo>
                  <a:cubicBezTo>
                    <a:pt x="502" y="971"/>
                    <a:pt x="505" y="963"/>
                    <a:pt x="507" y="956"/>
                  </a:cubicBezTo>
                  <a:cubicBezTo>
                    <a:pt x="512" y="941"/>
                    <a:pt x="518" y="926"/>
                    <a:pt x="524" y="912"/>
                  </a:cubicBezTo>
                  <a:cubicBezTo>
                    <a:pt x="554" y="845"/>
                    <a:pt x="592" y="790"/>
                    <a:pt x="643" y="739"/>
                  </a:cubicBezTo>
                  <a:cubicBezTo>
                    <a:pt x="693" y="689"/>
                    <a:pt x="753" y="647"/>
                    <a:pt x="811" y="608"/>
                  </a:cubicBezTo>
                  <a:cubicBezTo>
                    <a:pt x="863" y="573"/>
                    <a:pt x="926" y="538"/>
                    <a:pt x="996" y="544"/>
                  </a:cubicBezTo>
                  <a:cubicBezTo>
                    <a:pt x="1020" y="546"/>
                    <a:pt x="1044" y="551"/>
                    <a:pt x="1067" y="557"/>
                  </a:cubicBezTo>
                  <a:cubicBezTo>
                    <a:pt x="1082" y="561"/>
                    <a:pt x="1099" y="565"/>
                    <a:pt x="1115" y="568"/>
                  </a:cubicBezTo>
                  <a:cubicBezTo>
                    <a:pt x="1188" y="580"/>
                    <a:pt x="1262" y="563"/>
                    <a:pt x="1338" y="518"/>
                  </a:cubicBezTo>
                  <a:cubicBezTo>
                    <a:pt x="1399" y="481"/>
                    <a:pt x="1459" y="427"/>
                    <a:pt x="1517" y="357"/>
                  </a:cubicBezTo>
                  <a:cubicBezTo>
                    <a:pt x="1533" y="337"/>
                    <a:pt x="1550" y="316"/>
                    <a:pt x="1566" y="296"/>
                  </a:cubicBezTo>
                  <a:cubicBezTo>
                    <a:pt x="1648" y="191"/>
                    <a:pt x="1732" y="83"/>
                    <a:pt x="1855" y="34"/>
                  </a:cubicBezTo>
                  <a:cubicBezTo>
                    <a:pt x="1929" y="4"/>
                    <a:pt x="2016" y="0"/>
                    <a:pt x="2100" y="21"/>
                  </a:cubicBezTo>
                  <a:cubicBezTo>
                    <a:pt x="2179" y="40"/>
                    <a:pt x="2251" y="82"/>
                    <a:pt x="2296" y="134"/>
                  </a:cubicBezTo>
                  <a:cubicBezTo>
                    <a:pt x="2317" y="158"/>
                    <a:pt x="2333" y="184"/>
                    <a:pt x="2349" y="209"/>
                  </a:cubicBezTo>
                  <a:cubicBezTo>
                    <a:pt x="2380" y="257"/>
                    <a:pt x="2412" y="307"/>
                    <a:pt x="2472" y="343"/>
                  </a:cubicBezTo>
                  <a:cubicBezTo>
                    <a:pt x="2526" y="376"/>
                    <a:pt x="2604" y="390"/>
                    <a:pt x="2691" y="384"/>
                  </a:cubicBezTo>
                  <a:cubicBezTo>
                    <a:pt x="2710" y="382"/>
                    <a:pt x="2729" y="380"/>
                    <a:pt x="2753" y="376"/>
                  </a:cubicBezTo>
                  <a:cubicBezTo>
                    <a:pt x="2772" y="373"/>
                    <a:pt x="2792" y="370"/>
                    <a:pt x="2811" y="366"/>
                  </a:cubicBezTo>
                  <a:cubicBezTo>
                    <a:pt x="2843" y="361"/>
                    <a:pt x="2873" y="355"/>
                    <a:pt x="2904" y="352"/>
                  </a:cubicBezTo>
                  <a:cubicBezTo>
                    <a:pt x="2985" y="344"/>
                    <a:pt x="3066" y="352"/>
                    <a:pt x="3139" y="374"/>
                  </a:cubicBezTo>
                  <a:cubicBezTo>
                    <a:pt x="3220" y="399"/>
                    <a:pt x="3289" y="441"/>
                    <a:pt x="3345" y="499"/>
                  </a:cubicBezTo>
                  <a:cubicBezTo>
                    <a:pt x="3468" y="627"/>
                    <a:pt x="3511" y="808"/>
                    <a:pt x="3552" y="984"/>
                  </a:cubicBezTo>
                  <a:cubicBezTo>
                    <a:pt x="3555" y="998"/>
                    <a:pt x="3559" y="1014"/>
                    <a:pt x="3562" y="1028"/>
                  </a:cubicBezTo>
                  <a:cubicBezTo>
                    <a:pt x="3571" y="1066"/>
                    <a:pt x="3583" y="1117"/>
                    <a:pt x="3597" y="1166"/>
                  </a:cubicBezTo>
                  <a:cubicBezTo>
                    <a:pt x="3645" y="1335"/>
                    <a:pt x="3720" y="1515"/>
                    <a:pt x="3833" y="1731"/>
                  </a:cubicBezTo>
                  <a:cubicBezTo>
                    <a:pt x="3839" y="1742"/>
                    <a:pt x="3845" y="1753"/>
                    <a:pt x="3851" y="1764"/>
                  </a:cubicBezTo>
                  <a:cubicBezTo>
                    <a:pt x="3917" y="1890"/>
                    <a:pt x="3985" y="2020"/>
                    <a:pt x="4022" y="2160"/>
                  </a:cubicBezTo>
                  <a:cubicBezTo>
                    <a:pt x="4045" y="2245"/>
                    <a:pt x="4055" y="2334"/>
                    <a:pt x="4052" y="2424"/>
                  </a:cubicBezTo>
                  <a:cubicBezTo>
                    <a:pt x="4049" y="2510"/>
                    <a:pt x="4034" y="2598"/>
                    <a:pt x="4007" y="2685"/>
                  </a:cubicBezTo>
                  <a:cubicBezTo>
                    <a:pt x="3956" y="2853"/>
                    <a:pt x="3863" y="3012"/>
                    <a:pt x="3739" y="3143"/>
                  </a:cubicBezTo>
                  <a:cubicBezTo>
                    <a:pt x="3619" y="3269"/>
                    <a:pt x="3474" y="3372"/>
                    <a:pt x="3334" y="3472"/>
                  </a:cubicBezTo>
                  <a:cubicBezTo>
                    <a:pt x="3274" y="3514"/>
                    <a:pt x="3213" y="3557"/>
                    <a:pt x="3154" y="3602"/>
                  </a:cubicBezTo>
                  <a:cubicBezTo>
                    <a:pt x="3059" y="3675"/>
                    <a:pt x="2968" y="3755"/>
                    <a:pt x="2879" y="3833"/>
                  </a:cubicBezTo>
                  <a:cubicBezTo>
                    <a:pt x="2778" y="3922"/>
                    <a:pt x="2673" y="4014"/>
                    <a:pt x="2564" y="4093"/>
                  </a:cubicBezTo>
                  <a:cubicBezTo>
                    <a:pt x="2535" y="4114"/>
                    <a:pt x="2506" y="4134"/>
                    <a:pt x="2478" y="4153"/>
                  </a:cubicBezTo>
                  <a:cubicBezTo>
                    <a:pt x="2414" y="4194"/>
                    <a:pt x="2356" y="4224"/>
                    <a:pt x="2301" y="4245"/>
                  </a:cubicBezTo>
                  <a:cubicBezTo>
                    <a:pt x="2238" y="4268"/>
                    <a:pt x="2179" y="4280"/>
                    <a:pt x="2120" y="4280"/>
                  </a:cubicBezTo>
                  <a:cubicBezTo>
                    <a:pt x="2114" y="4280"/>
                    <a:pt x="2108" y="4279"/>
                    <a:pt x="2102" y="4279"/>
                  </a:cubicBezTo>
                  <a:moveTo>
                    <a:pt x="2904" y="353"/>
                  </a:moveTo>
                  <a:cubicBezTo>
                    <a:pt x="2873" y="356"/>
                    <a:pt x="2843" y="361"/>
                    <a:pt x="2811" y="367"/>
                  </a:cubicBezTo>
                  <a:cubicBezTo>
                    <a:pt x="2792" y="370"/>
                    <a:pt x="2773" y="374"/>
                    <a:pt x="2753" y="377"/>
                  </a:cubicBezTo>
                  <a:cubicBezTo>
                    <a:pt x="2729" y="380"/>
                    <a:pt x="2710" y="383"/>
                    <a:pt x="2691" y="384"/>
                  </a:cubicBezTo>
                  <a:cubicBezTo>
                    <a:pt x="2604" y="391"/>
                    <a:pt x="2526" y="377"/>
                    <a:pt x="2471" y="344"/>
                  </a:cubicBezTo>
                  <a:cubicBezTo>
                    <a:pt x="2412" y="308"/>
                    <a:pt x="2380" y="258"/>
                    <a:pt x="2349" y="209"/>
                  </a:cubicBezTo>
                  <a:cubicBezTo>
                    <a:pt x="2333" y="184"/>
                    <a:pt x="2316" y="158"/>
                    <a:pt x="2296" y="135"/>
                  </a:cubicBezTo>
                  <a:cubicBezTo>
                    <a:pt x="2250" y="82"/>
                    <a:pt x="2179" y="41"/>
                    <a:pt x="2100" y="21"/>
                  </a:cubicBezTo>
                  <a:cubicBezTo>
                    <a:pt x="2016" y="1"/>
                    <a:pt x="1929" y="5"/>
                    <a:pt x="1855" y="35"/>
                  </a:cubicBezTo>
                  <a:cubicBezTo>
                    <a:pt x="1733" y="83"/>
                    <a:pt x="1648" y="192"/>
                    <a:pt x="1566" y="296"/>
                  </a:cubicBezTo>
                  <a:cubicBezTo>
                    <a:pt x="1550" y="316"/>
                    <a:pt x="1534" y="337"/>
                    <a:pt x="1518" y="357"/>
                  </a:cubicBezTo>
                  <a:cubicBezTo>
                    <a:pt x="1460" y="428"/>
                    <a:pt x="1400" y="482"/>
                    <a:pt x="1338" y="519"/>
                  </a:cubicBezTo>
                  <a:cubicBezTo>
                    <a:pt x="1263" y="564"/>
                    <a:pt x="1188" y="580"/>
                    <a:pt x="1115" y="569"/>
                  </a:cubicBezTo>
                  <a:cubicBezTo>
                    <a:pt x="1099" y="566"/>
                    <a:pt x="1082" y="562"/>
                    <a:pt x="1066" y="558"/>
                  </a:cubicBezTo>
                  <a:cubicBezTo>
                    <a:pt x="1043" y="552"/>
                    <a:pt x="1020" y="546"/>
                    <a:pt x="996" y="545"/>
                  </a:cubicBezTo>
                  <a:cubicBezTo>
                    <a:pt x="991" y="544"/>
                    <a:pt x="986" y="544"/>
                    <a:pt x="981" y="544"/>
                  </a:cubicBezTo>
                  <a:cubicBezTo>
                    <a:pt x="917" y="544"/>
                    <a:pt x="860" y="576"/>
                    <a:pt x="812" y="609"/>
                  </a:cubicBezTo>
                  <a:cubicBezTo>
                    <a:pt x="754" y="647"/>
                    <a:pt x="693" y="690"/>
                    <a:pt x="643" y="740"/>
                  </a:cubicBezTo>
                  <a:cubicBezTo>
                    <a:pt x="593" y="790"/>
                    <a:pt x="555" y="845"/>
                    <a:pt x="525" y="912"/>
                  </a:cubicBezTo>
                  <a:cubicBezTo>
                    <a:pt x="518" y="926"/>
                    <a:pt x="513" y="941"/>
                    <a:pt x="508" y="956"/>
                  </a:cubicBezTo>
                  <a:cubicBezTo>
                    <a:pt x="505" y="963"/>
                    <a:pt x="503" y="971"/>
                    <a:pt x="500" y="979"/>
                  </a:cubicBezTo>
                  <a:cubicBezTo>
                    <a:pt x="473" y="1051"/>
                    <a:pt x="461" y="1166"/>
                    <a:pt x="466" y="1323"/>
                  </a:cubicBezTo>
                  <a:cubicBezTo>
                    <a:pt x="467" y="1332"/>
                    <a:pt x="467" y="1342"/>
                    <a:pt x="467" y="1351"/>
                  </a:cubicBezTo>
                  <a:cubicBezTo>
                    <a:pt x="470" y="1421"/>
                    <a:pt x="472" y="1494"/>
                    <a:pt x="466" y="1559"/>
                  </a:cubicBezTo>
                  <a:cubicBezTo>
                    <a:pt x="459" y="1631"/>
                    <a:pt x="442" y="1686"/>
                    <a:pt x="413" y="1725"/>
                  </a:cubicBezTo>
                  <a:cubicBezTo>
                    <a:pt x="391" y="1755"/>
                    <a:pt x="354" y="1775"/>
                    <a:pt x="315" y="1796"/>
                  </a:cubicBezTo>
                  <a:cubicBezTo>
                    <a:pt x="282" y="1814"/>
                    <a:pt x="248" y="1832"/>
                    <a:pt x="224" y="1856"/>
                  </a:cubicBezTo>
                  <a:cubicBezTo>
                    <a:pt x="156" y="1924"/>
                    <a:pt x="102" y="2004"/>
                    <a:pt x="67" y="2088"/>
                  </a:cubicBezTo>
                  <a:cubicBezTo>
                    <a:pt x="41" y="2153"/>
                    <a:pt x="23" y="2225"/>
                    <a:pt x="12" y="2307"/>
                  </a:cubicBezTo>
                  <a:cubicBezTo>
                    <a:pt x="4" y="2372"/>
                    <a:pt x="1" y="2441"/>
                    <a:pt x="2" y="2533"/>
                  </a:cubicBezTo>
                  <a:cubicBezTo>
                    <a:pt x="3" y="2618"/>
                    <a:pt x="7" y="2687"/>
                    <a:pt x="15" y="2751"/>
                  </a:cubicBezTo>
                  <a:cubicBezTo>
                    <a:pt x="25" y="2829"/>
                    <a:pt x="41" y="2900"/>
                    <a:pt x="64" y="2965"/>
                  </a:cubicBezTo>
                  <a:cubicBezTo>
                    <a:pt x="86" y="3026"/>
                    <a:pt x="115" y="3086"/>
                    <a:pt x="151" y="3145"/>
                  </a:cubicBezTo>
                  <a:cubicBezTo>
                    <a:pt x="224" y="3265"/>
                    <a:pt x="322" y="3376"/>
                    <a:pt x="442" y="3474"/>
                  </a:cubicBezTo>
                  <a:cubicBezTo>
                    <a:pt x="555" y="3565"/>
                    <a:pt x="683" y="3643"/>
                    <a:pt x="822" y="3705"/>
                  </a:cubicBezTo>
                  <a:cubicBezTo>
                    <a:pt x="867" y="3725"/>
                    <a:pt x="913" y="3743"/>
                    <a:pt x="957" y="3760"/>
                  </a:cubicBezTo>
                  <a:cubicBezTo>
                    <a:pt x="1002" y="3777"/>
                    <a:pt x="1045" y="3794"/>
                    <a:pt x="1087" y="3813"/>
                  </a:cubicBezTo>
                  <a:cubicBezTo>
                    <a:pt x="1228" y="3875"/>
                    <a:pt x="1346" y="3950"/>
                    <a:pt x="1460" y="4022"/>
                  </a:cubicBezTo>
                  <a:cubicBezTo>
                    <a:pt x="1498" y="4045"/>
                    <a:pt x="1537" y="4070"/>
                    <a:pt x="1575" y="4093"/>
                  </a:cubicBezTo>
                  <a:cubicBezTo>
                    <a:pt x="1719" y="4180"/>
                    <a:pt x="1894" y="4270"/>
                    <a:pt x="2102" y="4278"/>
                  </a:cubicBezTo>
                  <a:cubicBezTo>
                    <a:pt x="2167" y="4281"/>
                    <a:pt x="2232" y="4270"/>
                    <a:pt x="2300" y="4244"/>
                  </a:cubicBezTo>
                  <a:cubicBezTo>
                    <a:pt x="2356" y="4224"/>
                    <a:pt x="2414" y="4193"/>
                    <a:pt x="2477" y="4152"/>
                  </a:cubicBezTo>
                  <a:cubicBezTo>
                    <a:pt x="2506" y="4133"/>
                    <a:pt x="2535" y="4114"/>
                    <a:pt x="2563" y="4093"/>
                  </a:cubicBezTo>
                  <a:cubicBezTo>
                    <a:pt x="2672" y="4013"/>
                    <a:pt x="2777" y="3921"/>
                    <a:pt x="2879" y="3832"/>
                  </a:cubicBezTo>
                  <a:cubicBezTo>
                    <a:pt x="2967" y="3755"/>
                    <a:pt x="3059" y="3675"/>
                    <a:pt x="3154" y="3601"/>
                  </a:cubicBezTo>
                  <a:cubicBezTo>
                    <a:pt x="3212" y="3557"/>
                    <a:pt x="3274" y="3513"/>
                    <a:pt x="3333" y="3471"/>
                  </a:cubicBezTo>
                  <a:cubicBezTo>
                    <a:pt x="3474" y="3371"/>
                    <a:pt x="3619" y="3268"/>
                    <a:pt x="3738" y="3142"/>
                  </a:cubicBezTo>
                  <a:cubicBezTo>
                    <a:pt x="3863" y="3011"/>
                    <a:pt x="3955" y="2853"/>
                    <a:pt x="4007" y="2684"/>
                  </a:cubicBezTo>
                  <a:cubicBezTo>
                    <a:pt x="4033" y="2598"/>
                    <a:pt x="4048" y="2510"/>
                    <a:pt x="4051" y="2424"/>
                  </a:cubicBezTo>
                  <a:cubicBezTo>
                    <a:pt x="4054" y="2334"/>
                    <a:pt x="4044" y="2245"/>
                    <a:pt x="4022" y="2160"/>
                  </a:cubicBezTo>
                  <a:cubicBezTo>
                    <a:pt x="3985" y="2020"/>
                    <a:pt x="3916" y="1890"/>
                    <a:pt x="3850" y="1765"/>
                  </a:cubicBezTo>
                  <a:cubicBezTo>
                    <a:pt x="3844" y="1754"/>
                    <a:pt x="3839" y="1743"/>
                    <a:pt x="3833" y="1732"/>
                  </a:cubicBezTo>
                  <a:cubicBezTo>
                    <a:pt x="3719" y="1515"/>
                    <a:pt x="3644" y="1336"/>
                    <a:pt x="3597" y="1166"/>
                  </a:cubicBezTo>
                  <a:cubicBezTo>
                    <a:pt x="3583" y="1117"/>
                    <a:pt x="3570" y="1067"/>
                    <a:pt x="3561" y="1029"/>
                  </a:cubicBezTo>
                  <a:cubicBezTo>
                    <a:pt x="3558" y="1014"/>
                    <a:pt x="3554" y="999"/>
                    <a:pt x="3551" y="984"/>
                  </a:cubicBezTo>
                  <a:cubicBezTo>
                    <a:pt x="3510" y="809"/>
                    <a:pt x="3467" y="627"/>
                    <a:pt x="3345" y="500"/>
                  </a:cubicBezTo>
                  <a:cubicBezTo>
                    <a:pt x="3289" y="442"/>
                    <a:pt x="3219" y="400"/>
                    <a:pt x="3139" y="375"/>
                  </a:cubicBezTo>
                  <a:cubicBezTo>
                    <a:pt x="3085" y="358"/>
                    <a:pt x="3027" y="350"/>
                    <a:pt x="2968" y="350"/>
                  </a:cubicBezTo>
                  <a:cubicBezTo>
                    <a:pt x="2946" y="350"/>
                    <a:pt x="2925" y="351"/>
                    <a:pt x="2904" y="353"/>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39" name="Freeform 39">
              <a:extLst>
                <a:ext uri="{FF2B5EF4-FFF2-40B4-BE49-F238E27FC236}">
                  <a16:creationId xmlns:a16="http://schemas.microsoft.com/office/drawing/2014/main" id="{901B4BBB-BB5A-4F6D-BE15-6D357E53461E}"/>
                </a:ext>
              </a:extLst>
            </p:cNvPr>
            <p:cNvSpPr>
              <a:spLocks noEditPoints="1"/>
            </p:cNvSpPr>
            <p:nvPr/>
          </p:nvSpPr>
          <p:spPr bwMode="auto">
            <a:xfrm>
              <a:off x="4187" y="618"/>
              <a:ext cx="3070" cy="3299"/>
            </a:xfrm>
            <a:custGeom>
              <a:avLst/>
              <a:gdLst>
                <a:gd name="T0" fmla="*/ 1847 w 4148"/>
                <a:gd name="T1" fmla="*/ 4383 h 4458"/>
                <a:gd name="T2" fmla="*/ 1504 w 4148"/>
                <a:gd name="T3" fmla="*/ 4171 h 4458"/>
                <a:gd name="T4" fmla="*/ 966 w 4148"/>
                <a:gd name="T5" fmla="*/ 3869 h 4458"/>
                <a:gd name="T6" fmla="*/ 452 w 4148"/>
                <a:gd name="T7" fmla="*/ 3586 h 4458"/>
                <a:gd name="T8" fmla="*/ 60 w 4148"/>
                <a:gd name="T9" fmla="*/ 3063 h 4458"/>
                <a:gd name="T10" fmla="*/ 0 w 4148"/>
                <a:gd name="T11" fmla="*/ 2615 h 4458"/>
                <a:gd name="T12" fmla="*/ 231 w 4148"/>
                <a:gd name="T13" fmla="*/ 1915 h 4458"/>
                <a:gd name="T14" fmla="*/ 430 w 4148"/>
                <a:gd name="T15" fmla="*/ 1783 h 4458"/>
                <a:gd name="T16" fmla="*/ 480 w 4148"/>
                <a:gd name="T17" fmla="*/ 1396 h 4458"/>
                <a:gd name="T18" fmla="*/ 477 w 4148"/>
                <a:gd name="T19" fmla="*/ 1183 h 4458"/>
                <a:gd name="T20" fmla="*/ 508 w 4148"/>
                <a:gd name="T21" fmla="*/ 1002 h 4458"/>
                <a:gd name="T22" fmla="*/ 631 w 4148"/>
                <a:gd name="T23" fmla="*/ 772 h 4458"/>
                <a:gd name="T24" fmla="*/ 884 w 4148"/>
                <a:gd name="T25" fmla="*/ 578 h 4458"/>
                <a:gd name="T26" fmla="*/ 1060 w 4148"/>
                <a:gd name="T27" fmla="*/ 576 h 4458"/>
                <a:gd name="T28" fmla="*/ 1341 w 4148"/>
                <a:gd name="T29" fmla="*/ 538 h 4458"/>
                <a:gd name="T30" fmla="*/ 1574 w 4148"/>
                <a:gd name="T31" fmla="*/ 306 h 4458"/>
                <a:gd name="T32" fmla="*/ 2127 w 4148"/>
                <a:gd name="T33" fmla="*/ 25 h 4458"/>
                <a:gd name="T34" fmla="*/ 2380 w 4148"/>
                <a:gd name="T35" fmla="*/ 238 h 4458"/>
                <a:gd name="T36" fmla="*/ 2727 w 4148"/>
                <a:gd name="T37" fmla="*/ 432 h 4458"/>
                <a:gd name="T38" fmla="*/ 2856 w 4148"/>
                <a:gd name="T39" fmla="*/ 412 h 4458"/>
                <a:gd name="T40" fmla="*/ 3192 w 4148"/>
                <a:gd name="T41" fmla="*/ 413 h 4458"/>
                <a:gd name="T42" fmla="*/ 3625 w 4148"/>
                <a:gd name="T43" fmla="*/ 1045 h 4458"/>
                <a:gd name="T44" fmla="*/ 3668 w 4148"/>
                <a:gd name="T45" fmla="*/ 1223 h 4458"/>
                <a:gd name="T46" fmla="*/ 3937 w 4148"/>
                <a:gd name="T47" fmla="*/ 1859 h 4458"/>
                <a:gd name="T48" fmla="*/ 4146 w 4148"/>
                <a:gd name="T49" fmla="*/ 2518 h 4458"/>
                <a:gd name="T50" fmla="*/ 3830 w 4148"/>
                <a:gd name="T51" fmla="*/ 3265 h 4458"/>
                <a:gd name="T52" fmla="*/ 3225 w 4148"/>
                <a:gd name="T53" fmla="*/ 3740 h 4458"/>
                <a:gd name="T54" fmla="*/ 2614 w 4148"/>
                <a:gd name="T55" fmla="*/ 4258 h 4458"/>
                <a:gd name="T56" fmla="*/ 2342 w 4148"/>
                <a:gd name="T57" fmla="*/ 4420 h 4458"/>
                <a:gd name="T58" fmla="*/ 2135 w 4148"/>
                <a:gd name="T59" fmla="*/ 4456 h 4458"/>
                <a:gd name="T60" fmla="*/ 2856 w 4148"/>
                <a:gd name="T61" fmla="*/ 413 h 4458"/>
                <a:gd name="T62" fmla="*/ 2727 w 4148"/>
                <a:gd name="T63" fmla="*/ 433 h 4458"/>
                <a:gd name="T64" fmla="*/ 2379 w 4148"/>
                <a:gd name="T65" fmla="*/ 238 h 4458"/>
                <a:gd name="T66" fmla="*/ 2127 w 4148"/>
                <a:gd name="T67" fmla="*/ 25 h 4458"/>
                <a:gd name="T68" fmla="*/ 1575 w 4148"/>
                <a:gd name="T69" fmla="*/ 307 h 4458"/>
                <a:gd name="T70" fmla="*/ 1341 w 4148"/>
                <a:gd name="T71" fmla="*/ 539 h 4458"/>
                <a:gd name="T72" fmla="*/ 1059 w 4148"/>
                <a:gd name="T73" fmla="*/ 577 h 4458"/>
                <a:gd name="T74" fmla="*/ 884 w 4148"/>
                <a:gd name="T75" fmla="*/ 578 h 4458"/>
                <a:gd name="T76" fmla="*/ 632 w 4148"/>
                <a:gd name="T77" fmla="*/ 773 h 4458"/>
                <a:gd name="T78" fmla="*/ 508 w 4148"/>
                <a:gd name="T79" fmla="*/ 1002 h 4458"/>
                <a:gd name="T80" fmla="*/ 480 w 4148"/>
                <a:gd name="T81" fmla="*/ 1377 h 4458"/>
                <a:gd name="T82" fmla="*/ 483 w 4148"/>
                <a:gd name="T83" fmla="*/ 1612 h 4458"/>
                <a:gd name="T84" fmla="*/ 327 w 4148"/>
                <a:gd name="T85" fmla="*/ 1855 h 4458"/>
                <a:gd name="T86" fmla="*/ 68 w 4148"/>
                <a:gd name="T87" fmla="*/ 2156 h 4458"/>
                <a:gd name="T88" fmla="*/ 12 w 4148"/>
                <a:gd name="T89" fmla="*/ 2840 h 4458"/>
                <a:gd name="T90" fmla="*/ 149 w 4148"/>
                <a:gd name="T91" fmla="*/ 3248 h 4458"/>
                <a:gd name="T92" fmla="*/ 847 w 4148"/>
                <a:gd name="T93" fmla="*/ 3820 h 4458"/>
                <a:gd name="T94" fmla="*/ 1117 w 4148"/>
                <a:gd name="T95" fmla="*/ 3931 h 4458"/>
                <a:gd name="T96" fmla="*/ 1604 w 4148"/>
                <a:gd name="T97" fmla="*/ 4242 h 4458"/>
                <a:gd name="T98" fmla="*/ 2135 w 4148"/>
                <a:gd name="T99" fmla="*/ 4455 h 4458"/>
                <a:gd name="T100" fmla="*/ 2525 w 4148"/>
                <a:gd name="T101" fmla="*/ 4320 h 4458"/>
                <a:gd name="T102" fmla="*/ 2928 w 4148"/>
                <a:gd name="T103" fmla="*/ 3992 h 4458"/>
                <a:gd name="T104" fmla="*/ 3416 w 4148"/>
                <a:gd name="T105" fmla="*/ 3600 h 4458"/>
                <a:gd name="T106" fmla="*/ 4103 w 4148"/>
                <a:gd name="T107" fmla="*/ 2789 h 4458"/>
                <a:gd name="T108" fmla="*/ 4110 w 4148"/>
                <a:gd name="T109" fmla="*/ 2245 h 4458"/>
                <a:gd name="T110" fmla="*/ 3908 w 4148"/>
                <a:gd name="T111" fmla="*/ 1806 h 4458"/>
                <a:gd name="T112" fmla="*/ 3632 w 4148"/>
                <a:gd name="T113" fmla="*/ 1082 h 4458"/>
                <a:gd name="T114" fmla="*/ 3408 w 4148"/>
                <a:gd name="T115" fmla="*/ 539 h 4458"/>
                <a:gd name="T116" fmla="*/ 3029 w 4148"/>
                <a:gd name="T117" fmla="*/ 392 h 4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8" h="4458">
                  <a:moveTo>
                    <a:pt x="2135" y="4456"/>
                  </a:moveTo>
                  <a:cubicBezTo>
                    <a:pt x="2040" y="4451"/>
                    <a:pt x="1946" y="4427"/>
                    <a:pt x="1847" y="4383"/>
                  </a:cubicBezTo>
                  <a:cubicBezTo>
                    <a:pt x="1800" y="4362"/>
                    <a:pt x="1723" y="4325"/>
                    <a:pt x="1604" y="4242"/>
                  </a:cubicBezTo>
                  <a:cubicBezTo>
                    <a:pt x="1570" y="4219"/>
                    <a:pt x="1536" y="4195"/>
                    <a:pt x="1504" y="4171"/>
                  </a:cubicBezTo>
                  <a:cubicBezTo>
                    <a:pt x="1386" y="4087"/>
                    <a:pt x="1265" y="4000"/>
                    <a:pt x="1117" y="3931"/>
                  </a:cubicBezTo>
                  <a:cubicBezTo>
                    <a:pt x="1068" y="3909"/>
                    <a:pt x="1018" y="3889"/>
                    <a:pt x="966" y="3869"/>
                  </a:cubicBezTo>
                  <a:cubicBezTo>
                    <a:pt x="927" y="3854"/>
                    <a:pt x="887" y="3838"/>
                    <a:pt x="847" y="3821"/>
                  </a:cubicBezTo>
                  <a:cubicBezTo>
                    <a:pt x="702" y="3758"/>
                    <a:pt x="569" y="3679"/>
                    <a:pt x="452" y="3586"/>
                  </a:cubicBezTo>
                  <a:cubicBezTo>
                    <a:pt x="326" y="3485"/>
                    <a:pt x="223" y="3372"/>
                    <a:pt x="148" y="3249"/>
                  </a:cubicBezTo>
                  <a:cubicBezTo>
                    <a:pt x="112" y="3188"/>
                    <a:pt x="82" y="3125"/>
                    <a:pt x="60" y="3063"/>
                  </a:cubicBezTo>
                  <a:cubicBezTo>
                    <a:pt x="37" y="2995"/>
                    <a:pt x="21" y="2922"/>
                    <a:pt x="11" y="2840"/>
                  </a:cubicBezTo>
                  <a:cubicBezTo>
                    <a:pt x="1" y="2755"/>
                    <a:pt x="0" y="2671"/>
                    <a:pt x="0" y="2615"/>
                  </a:cubicBezTo>
                  <a:cubicBezTo>
                    <a:pt x="0" y="2463"/>
                    <a:pt x="8" y="2302"/>
                    <a:pt x="68" y="2155"/>
                  </a:cubicBezTo>
                  <a:cubicBezTo>
                    <a:pt x="103" y="2068"/>
                    <a:pt x="160" y="1985"/>
                    <a:pt x="231" y="1915"/>
                  </a:cubicBezTo>
                  <a:cubicBezTo>
                    <a:pt x="257" y="1890"/>
                    <a:pt x="292" y="1872"/>
                    <a:pt x="327" y="1854"/>
                  </a:cubicBezTo>
                  <a:cubicBezTo>
                    <a:pt x="368" y="1833"/>
                    <a:pt x="407" y="1813"/>
                    <a:pt x="430" y="1783"/>
                  </a:cubicBezTo>
                  <a:cubicBezTo>
                    <a:pt x="459" y="1743"/>
                    <a:pt x="476" y="1687"/>
                    <a:pt x="482" y="1612"/>
                  </a:cubicBezTo>
                  <a:cubicBezTo>
                    <a:pt x="488" y="1545"/>
                    <a:pt x="484" y="1469"/>
                    <a:pt x="480" y="1396"/>
                  </a:cubicBezTo>
                  <a:cubicBezTo>
                    <a:pt x="480" y="1389"/>
                    <a:pt x="479" y="1383"/>
                    <a:pt x="479" y="1377"/>
                  </a:cubicBezTo>
                  <a:cubicBezTo>
                    <a:pt x="475" y="1303"/>
                    <a:pt x="474" y="1238"/>
                    <a:pt x="477" y="1183"/>
                  </a:cubicBezTo>
                  <a:cubicBezTo>
                    <a:pt x="480" y="1118"/>
                    <a:pt x="488" y="1065"/>
                    <a:pt x="500" y="1026"/>
                  </a:cubicBezTo>
                  <a:cubicBezTo>
                    <a:pt x="503" y="1018"/>
                    <a:pt x="505" y="1010"/>
                    <a:pt x="508" y="1002"/>
                  </a:cubicBezTo>
                  <a:cubicBezTo>
                    <a:pt x="512" y="987"/>
                    <a:pt x="516" y="972"/>
                    <a:pt x="522" y="957"/>
                  </a:cubicBezTo>
                  <a:cubicBezTo>
                    <a:pt x="550" y="885"/>
                    <a:pt x="584" y="827"/>
                    <a:pt x="631" y="772"/>
                  </a:cubicBezTo>
                  <a:cubicBezTo>
                    <a:pt x="673" y="725"/>
                    <a:pt x="723" y="680"/>
                    <a:pt x="795" y="629"/>
                  </a:cubicBezTo>
                  <a:cubicBezTo>
                    <a:pt x="828" y="605"/>
                    <a:pt x="856" y="589"/>
                    <a:pt x="884" y="578"/>
                  </a:cubicBezTo>
                  <a:cubicBezTo>
                    <a:pt x="920" y="563"/>
                    <a:pt x="953" y="558"/>
                    <a:pt x="986" y="561"/>
                  </a:cubicBezTo>
                  <a:cubicBezTo>
                    <a:pt x="1011" y="563"/>
                    <a:pt x="1036" y="569"/>
                    <a:pt x="1060" y="576"/>
                  </a:cubicBezTo>
                  <a:cubicBezTo>
                    <a:pt x="1076" y="580"/>
                    <a:pt x="1093" y="585"/>
                    <a:pt x="1110" y="588"/>
                  </a:cubicBezTo>
                  <a:cubicBezTo>
                    <a:pt x="1185" y="602"/>
                    <a:pt x="1263" y="585"/>
                    <a:pt x="1341" y="538"/>
                  </a:cubicBezTo>
                  <a:cubicBezTo>
                    <a:pt x="1404" y="500"/>
                    <a:pt x="1466" y="443"/>
                    <a:pt x="1525" y="369"/>
                  </a:cubicBezTo>
                  <a:cubicBezTo>
                    <a:pt x="1542" y="349"/>
                    <a:pt x="1558" y="327"/>
                    <a:pt x="1574" y="306"/>
                  </a:cubicBezTo>
                  <a:cubicBezTo>
                    <a:pt x="1658" y="196"/>
                    <a:pt x="1744" y="81"/>
                    <a:pt x="1873" y="32"/>
                  </a:cubicBezTo>
                  <a:cubicBezTo>
                    <a:pt x="1950" y="2"/>
                    <a:pt x="2040" y="0"/>
                    <a:pt x="2127" y="25"/>
                  </a:cubicBezTo>
                  <a:cubicBezTo>
                    <a:pt x="2210" y="48"/>
                    <a:pt x="2283" y="96"/>
                    <a:pt x="2328" y="154"/>
                  </a:cubicBezTo>
                  <a:cubicBezTo>
                    <a:pt x="2348" y="180"/>
                    <a:pt x="2364" y="210"/>
                    <a:pt x="2380" y="238"/>
                  </a:cubicBezTo>
                  <a:cubicBezTo>
                    <a:pt x="2410" y="291"/>
                    <a:pt x="2441" y="347"/>
                    <a:pt x="2502" y="387"/>
                  </a:cubicBezTo>
                  <a:cubicBezTo>
                    <a:pt x="2577" y="436"/>
                    <a:pt x="2676" y="436"/>
                    <a:pt x="2727" y="432"/>
                  </a:cubicBezTo>
                  <a:cubicBezTo>
                    <a:pt x="2747" y="430"/>
                    <a:pt x="2768" y="428"/>
                    <a:pt x="2792" y="424"/>
                  </a:cubicBezTo>
                  <a:cubicBezTo>
                    <a:pt x="2813" y="420"/>
                    <a:pt x="2835" y="416"/>
                    <a:pt x="2856" y="412"/>
                  </a:cubicBezTo>
                  <a:cubicBezTo>
                    <a:pt x="2888" y="406"/>
                    <a:pt x="2917" y="400"/>
                    <a:pt x="2948" y="396"/>
                  </a:cubicBezTo>
                  <a:cubicBezTo>
                    <a:pt x="3031" y="385"/>
                    <a:pt x="3116" y="391"/>
                    <a:pt x="3192" y="413"/>
                  </a:cubicBezTo>
                  <a:cubicBezTo>
                    <a:pt x="3277" y="437"/>
                    <a:pt x="3350" y="479"/>
                    <a:pt x="3409" y="538"/>
                  </a:cubicBezTo>
                  <a:cubicBezTo>
                    <a:pt x="3539" y="670"/>
                    <a:pt x="3583" y="860"/>
                    <a:pt x="3625" y="1045"/>
                  </a:cubicBezTo>
                  <a:cubicBezTo>
                    <a:pt x="3627" y="1057"/>
                    <a:pt x="3630" y="1069"/>
                    <a:pt x="3633" y="1081"/>
                  </a:cubicBezTo>
                  <a:cubicBezTo>
                    <a:pt x="3643" y="1124"/>
                    <a:pt x="3655" y="1174"/>
                    <a:pt x="3668" y="1223"/>
                  </a:cubicBezTo>
                  <a:cubicBezTo>
                    <a:pt x="3717" y="1402"/>
                    <a:pt x="3795" y="1592"/>
                    <a:pt x="3909" y="1805"/>
                  </a:cubicBezTo>
                  <a:cubicBezTo>
                    <a:pt x="3918" y="1823"/>
                    <a:pt x="3928" y="1841"/>
                    <a:pt x="3937" y="1859"/>
                  </a:cubicBezTo>
                  <a:cubicBezTo>
                    <a:pt x="4003" y="1981"/>
                    <a:pt x="4072" y="2108"/>
                    <a:pt x="4111" y="2244"/>
                  </a:cubicBezTo>
                  <a:cubicBezTo>
                    <a:pt x="4136" y="2332"/>
                    <a:pt x="4148" y="2425"/>
                    <a:pt x="4146" y="2518"/>
                  </a:cubicBezTo>
                  <a:cubicBezTo>
                    <a:pt x="4144" y="2608"/>
                    <a:pt x="4130" y="2700"/>
                    <a:pt x="4104" y="2790"/>
                  </a:cubicBezTo>
                  <a:cubicBezTo>
                    <a:pt x="4053" y="2965"/>
                    <a:pt x="3958" y="3130"/>
                    <a:pt x="3830" y="3265"/>
                  </a:cubicBezTo>
                  <a:cubicBezTo>
                    <a:pt x="3708" y="3395"/>
                    <a:pt x="3560" y="3500"/>
                    <a:pt x="3416" y="3601"/>
                  </a:cubicBezTo>
                  <a:cubicBezTo>
                    <a:pt x="3353" y="3646"/>
                    <a:pt x="3287" y="3693"/>
                    <a:pt x="3225" y="3740"/>
                  </a:cubicBezTo>
                  <a:cubicBezTo>
                    <a:pt x="3122" y="3820"/>
                    <a:pt x="3024" y="3908"/>
                    <a:pt x="2929" y="3992"/>
                  </a:cubicBezTo>
                  <a:cubicBezTo>
                    <a:pt x="2827" y="4083"/>
                    <a:pt x="2722" y="4176"/>
                    <a:pt x="2614" y="4258"/>
                  </a:cubicBezTo>
                  <a:cubicBezTo>
                    <a:pt x="2584" y="4280"/>
                    <a:pt x="2554" y="4301"/>
                    <a:pt x="2525" y="4321"/>
                  </a:cubicBezTo>
                  <a:cubicBezTo>
                    <a:pt x="2459" y="4366"/>
                    <a:pt x="2399" y="4398"/>
                    <a:pt x="2342" y="4420"/>
                  </a:cubicBezTo>
                  <a:cubicBezTo>
                    <a:pt x="2278" y="4444"/>
                    <a:pt x="2218" y="4456"/>
                    <a:pt x="2158" y="4456"/>
                  </a:cubicBezTo>
                  <a:cubicBezTo>
                    <a:pt x="2150" y="4456"/>
                    <a:pt x="2143" y="4456"/>
                    <a:pt x="2135" y="4456"/>
                  </a:cubicBezTo>
                  <a:moveTo>
                    <a:pt x="2948" y="397"/>
                  </a:moveTo>
                  <a:cubicBezTo>
                    <a:pt x="2917" y="401"/>
                    <a:pt x="2888" y="406"/>
                    <a:pt x="2856" y="413"/>
                  </a:cubicBezTo>
                  <a:cubicBezTo>
                    <a:pt x="2835" y="417"/>
                    <a:pt x="2814" y="421"/>
                    <a:pt x="2792" y="424"/>
                  </a:cubicBezTo>
                  <a:cubicBezTo>
                    <a:pt x="2768" y="428"/>
                    <a:pt x="2747" y="431"/>
                    <a:pt x="2727" y="433"/>
                  </a:cubicBezTo>
                  <a:cubicBezTo>
                    <a:pt x="2638" y="440"/>
                    <a:pt x="2557" y="424"/>
                    <a:pt x="2501" y="388"/>
                  </a:cubicBezTo>
                  <a:cubicBezTo>
                    <a:pt x="2440" y="348"/>
                    <a:pt x="2409" y="292"/>
                    <a:pt x="2379" y="238"/>
                  </a:cubicBezTo>
                  <a:cubicBezTo>
                    <a:pt x="2364" y="210"/>
                    <a:pt x="2347" y="181"/>
                    <a:pt x="2327" y="155"/>
                  </a:cubicBezTo>
                  <a:cubicBezTo>
                    <a:pt x="2283" y="96"/>
                    <a:pt x="2209" y="49"/>
                    <a:pt x="2127" y="25"/>
                  </a:cubicBezTo>
                  <a:cubicBezTo>
                    <a:pt x="2040" y="0"/>
                    <a:pt x="1950" y="3"/>
                    <a:pt x="1873" y="32"/>
                  </a:cubicBezTo>
                  <a:cubicBezTo>
                    <a:pt x="1745" y="82"/>
                    <a:pt x="1658" y="196"/>
                    <a:pt x="1575" y="307"/>
                  </a:cubicBezTo>
                  <a:cubicBezTo>
                    <a:pt x="1559" y="328"/>
                    <a:pt x="1542" y="349"/>
                    <a:pt x="1526" y="370"/>
                  </a:cubicBezTo>
                  <a:cubicBezTo>
                    <a:pt x="1467" y="444"/>
                    <a:pt x="1405" y="501"/>
                    <a:pt x="1341" y="539"/>
                  </a:cubicBezTo>
                  <a:cubicBezTo>
                    <a:pt x="1263" y="586"/>
                    <a:pt x="1185" y="603"/>
                    <a:pt x="1109" y="589"/>
                  </a:cubicBezTo>
                  <a:cubicBezTo>
                    <a:pt x="1093" y="586"/>
                    <a:pt x="1076" y="581"/>
                    <a:pt x="1059" y="577"/>
                  </a:cubicBezTo>
                  <a:cubicBezTo>
                    <a:pt x="1036" y="570"/>
                    <a:pt x="1011" y="563"/>
                    <a:pt x="986" y="561"/>
                  </a:cubicBezTo>
                  <a:cubicBezTo>
                    <a:pt x="953" y="558"/>
                    <a:pt x="920" y="564"/>
                    <a:pt x="884" y="578"/>
                  </a:cubicBezTo>
                  <a:cubicBezTo>
                    <a:pt x="857" y="590"/>
                    <a:pt x="829" y="606"/>
                    <a:pt x="796" y="629"/>
                  </a:cubicBezTo>
                  <a:cubicBezTo>
                    <a:pt x="724" y="681"/>
                    <a:pt x="673" y="725"/>
                    <a:pt x="632" y="773"/>
                  </a:cubicBezTo>
                  <a:cubicBezTo>
                    <a:pt x="585" y="827"/>
                    <a:pt x="550" y="886"/>
                    <a:pt x="523" y="958"/>
                  </a:cubicBezTo>
                  <a:cubicBezTo>
                    <a:pt x="517" y="972"/>
                    <a:pt x="513" y="987"/>
                    <a:pt x="508" y="1002"/>
                  </a:cubicBezTo>
                  <a:cubicBezTo>
                    <a:pt x="506" y="1010"/>
                    <a:pt x="503" y="1018"/>
                    <a:pt x="501" y="1027"/>
                  </a:cubicBezTo>
                  <a:cubicBezTo>
                    <a:pt x="478" y="1098"/>
                    <a:pt x="471" y="1216"/>
                    <a:pt x="480" y="1377"/>
                  </a:cubicBezTo>
                  <a:cubicBezTo>
                    <a:pt x="480" y="1383"/>
                    <a:pt x="481" y="1389"/>
                    <a:pt x="481" y="1395"/>
                  </a:cubicBezTo>
                  <a:cubicBezTo>
                    <a:pt x="485" y="1469"/>
                    <a:pt x="489" y="1545"/>
                    <a:pt x="483" y="1612"/>
                  </a:cubicBezTo>
                  <a:cubicBezTo>
                    <a:pt x="477" y="1688"/>
                    <a:pt x="460" y="1744"/>
                    <a:pt x="430" y="1783"/>
                  </a:cubicBezTo>
                  <a:cubicBezTo>
                    <a:pt x="408" y="1814"/>
                    <a:pt x="369" y="1834"/>
                    <a:pt x="327" y="1855"/>
                  </a:cubicBezTo>
                  <a:cubicBezTo>
                    <a:pt x="293" y="1873"/>
                    <a:pt x="257" y="1891"/>
                    <a:pt x="231" y="1916"/>
                  </a:cubicBezTo>
                  <a:cubicBezTo>
                    <a:pt x="160" y="1985"/>
                    <a:pt x="104" y="2068"/>
                    <a:pt x="68" y="2156"/>
                  </a:cubicBezTo>
                  <a:cubicBezTo>
                    <a:pt x="8" y="2302"/>
                    <a:pt x="0" y="2463"/>
                    <a:pt x="1" y="2615"/>
                  </a:cubicBezTo>
                  <a:cubicBezTo>
                    <a:pt x="1" y="2671"/>
                    <a:pt x="2" y="2755"/>
                    <a:pt x="12" y="2840"/>
                  </a:cubicBezTo>
                  <a:cubicBezTo>
                    <a:pt x="22" y="2922"/>
                    <a:pt x="38" y="2995"/>
                    <a:pt x="61" y="3062"/>
                  </a:cubicBezTo>
                  <a:cubicBezTo>
                    <a:pt x="83" y="3125"/>
                    <a:pt x="112" y="3188"/>
                    <a:pt x="149" y="3248"/>
                  </a:cubicBezTo>
                  <a:cubicBezTo>
                    <a:pt x="224" y="3371"/>
                    <a:pt x="326" y="3485"/>
                    <a:pt x="453" y="3586"/>
                  </a:cubicBezTo>
                  <a:cubicBezTo>
                    <a:pt x="569" y="3679"/>
                    <a:pt x="702" y="3757"/>
                    <a:pt x="847" y="3820"/>
                  </a:cubicBezTo>
                  <a:cubicBezTo>
                    <a:pt x="887" y="3837"/>
                    <a:pt x="927" y="3853"/>
                    <a:pt x="966" y="3868"/>
                  </a:cubicBezTo>
                  <a:cubicBezTo>
                    <a:pt x="1019" y="3889"/>
                    <a:pt x="1068" y="3908"/>
                    <a:pt x="1117" y="3931"/>
                  </a:cubicBezTo>
                  <a:cubicBezTo>
                    <a:pt x="1265" y="3999"/>
                    <a:pt x="1387" y="4086"/>
                    <a:pt x="1504" y="4171"/>
                  </a:cubicBezTo>
                  <a:cubicBezTo>
                    <a:pt x="1537" y="4194"/>
                    <a:pt x="1571" y="4218"/>
                    <a:pt x="1604" y="4242"/>
                  </a:cubicBezTo>
                  <a:cubicBezTo>
                    <a:pt x="1661" y="4281"/>
                    <a:pt x="1749" y="4339"/>
                    <a:pt x="1847" y="4383"/>
                  </a:cubicBezTo>
                  <a:cubicBezTo>
                    <a:pt x="1946" y="4426"/>
                    <a:pt x="2040" y="4450"/>
                    <a:pt x="2135" y="4455"/>
                  </a:cubicBezTo>
                  <a:cubicBezTo>
                    <a:pt x="2203" y="4458"/>
                    <a:pt x="2270" y="4446"/>
                    <a:pt x="2342" y="4419"/>
                  </a:cubicBezTo>
                  <a:cubicBezTo>
                    <a:pt x="2399" y="4397"/>
                    <a:pt x="2459" y="4365"/>
                    <a:pt x="2525" y="4320"/>
                  </a:cubicBezTo>
                  <a:cubicBezTo>
                    <a:pt x="2554" y="4301"/>
                    <a:pt x="2584" y="4280"/>
                    <a:pt x="2613" y="4257"/>
                  </a:cubicBezTo>
                  <a:cubicBezTo>
                    <a:pt x="2722" y="4176"/>
                    <a:pt x="2827" y="4082"/>
                    <a:pt x="2928" y="3992"/>
                  </a:cubicBezTo>
                  <a:cubicBezTo>
                    <a:pt x="3023" y="3907"/>
                    <a:pt x="3121" y="3819"/>
                    <a:pt x="3224" y="3740"/>
                  </a:cubicBezTo>
                  <a:cubicBezTo>
                    <a:pt x="3287" y="3692"/>
                    <a:pt x="3352" y="3645"/>
                    <a:pt x="3416" y="3600"/>
                  </a:cubicBezTo>
                  <a:cubicBezTo>
                    <a:pt x="3559" y="3499"/>
                    <a:pt x="3707" y="3394"/>
                    <a:pt x="3829" y="3265"/>
                  </a:cubicBezTo>
                  <a:cubicBezTo>
                    <a:pt x="3957" y="3129"/>
                    <a:pt x="4052" y="2965"/>
                    <a:pt x="4103" y="2789"/>
                  </a:cubicBezTo>
                  <a:cubicBezTo>
                    <a:pt x="4129" y="2700"/>
                    <a:pt x="4143" y="2608"/>
                    <a:pt x="4145" y="2518"/>
                  </a:cubicBezTo>
                  <a:cubicBezTo>
                    <a:pt x="4147" y="2425"/>
                    <a:pt x="4135" y="2333"/>
                    <a:pt x="4110" y="2245"/>
                  </a:cubicBezTo>
                  <a:cubicBezTo>
                    <a:pt x="4071" y="2108"/>
                    <a:pt x="4003" y="1981"/>
                    <a:pt x="3937" y="1859"/>
                  </a:cubicBezTo>
                  <a:cubicBezTo>
                    <a:pt x="3927" y="1841"/>
                    <a:pt x="3918" y="1824"/>
                    <a:pt x="3908" y="1806"/>
                  </a:cubicBezTo>
                  <a:cubicBezTo>
                    <a:pt x="3795" y="1593"/>
                    <a:pt x="3716" y="1402"/>
                    <a:pt x="3667" y="1224"/>
                  </a:cubicBezTo>
                  <a:cubicBezTo>
                    <a:pt x="3654" y="1174"/>
                    <a:pt x="3642" y="1124"/>
                    <a:pt x="3632" y="1082"/>
                  </a:cubicBezTo>
                  <a:cubicBezTo>
                    <a:pt x="3629" y="1069"/>
                    <a:pt x="3627" y="1057"/>
                    <a:pt x="3624" y="1045"/>
                  </a:cubicBezTo>
                  <a:cubicBezTo>
                    <a:pt x="3582" y="861"/>
                    <a:pt x="3539" y="670"/>
                    <a:pt x="3408" y="539"/>
                  </a:cubicBezTo>
                  <a:cubicBezTo>
                    <a:pt x="3349" y="480"/>
                    <a:pt x="3276" y="437"/>
                    <a:pt x="3192" y="413"/>
                  </a:cubicBezTo>
                  <a:cubicBezTo>
                    <a:pt x="3140" y="399"/>
                    <a:pt x="3085" y="392"/>
                    <a:pt x="3029" y="392"/>
                  </a:cubicBezTo>
                  <a:cubicBezTo>
                    <a:pt x="3002" y="392"/>
                    <a:pt x="2975" y="393"/>
                    <a:pt x="2948" y="397"/>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40" name="Freeform 40">
              <a:extLst>
                <a:ext uri="{FF2B5EF4-FFF2-40B4-BE49-F238E27FC236}">
                  <a16:creationId xmlns:a16="http://schemas.microsoft.com/office/drawing/2014/main" id="{5BEAA66D-A03B-4E24-B70A-75D201FE9AA7}"/>
                </a:ext>
              </a:extLst>
            </p:cNvPr>
            <p:cNvSpPr>
              <a:spLocks noEditPoints="1"/>
            </p:cNvSpPr>
            <p:nvPr/>
          </p:nvSpPr>
          <p:spPr bwMode="auto">
            <a:xfrm>
              <a:off x="4152" y="545"/>
              <a:ext cx="3150" cy="3431"/>
            </a:xfrm>
            <a:custGeom>
              <a:avLst/>
              <a:gdLst>
                <a:gd name="T0" fmla="*/ 1879 w 4256"/>
                <a:gd name="T1" fmla="*/ 4551 h 4636"/>
                <a:gd name="T2" fmla="*/ 1544 w 4256"/>
                <a:gd name="T3" fmla="*/ 4319 h 4636"/>
                <a:gd name="T4" fmla="*/ 980 w 4256"/>
                <a:gd name="T5" fmla="*/ 3979 h 4636"/>
                <a:gd name="T6" fmla="*/ 465 w 4256"/>
                <a:gd name="T7" fmla="*/ 3699 h 4636"/>
                <a:gd name="T8" fmla="*/ 59 w 4256"/>
                <a:gd name="T9" fmla="*/ 3161 h 4636"/>
                <a:gd name="T10" fmla="*/ 13 w 4256"/>
                <a:gd name="T11" fmla="*/ 2457 h 4636"/>
                <a:gd name="T12" fmla="*/ 240 w 4256"/>
                <a:gd name="T13" fmla="*/ 1976 h 4636"/>
                <a:gd name="T14" fmla="*/ 449 w 4256"/>
                <a:gd name="T15" fmla="*/ 1842 h 4636"/>
                <a:gd name="T16" fmla="*/ 495 w 4256"/>
                <a:gd name="T17" fmla="*/ 1437 h 4636"/>
                <a:gd name="T18" fmla="*/ 503 w 4256"/>
                <a:gd name="T19" fmla="*/ 1075 h 4636"/>
                <a:gd name="T20" fmla="*/ 522 w 4256"/>
                <a:gd name="T21" fmla="*/ 1004 h 4636"/>
                <a:gd name="T22" fmla="*/ 782 w 4256"/>
                <a:gd name="T23" fmla="*/ 650 h 4636"/>
                <a:gd name="T24" fmla="*/ 979 w 4256"/>
                <a:gd name="T25" fmla="*/ 578 h 4636"/>
                <a:gd name="T26" fmla="*/ 1106 w 4256"/>
                <a:gd name="T27" fmla="*/ 609 h 4636"/>
                <a:gd name="T28" fmla="*/ 1535 w 4256"/>
                <a:gd name="T29" fmla="*/ 383 h 4636"/>
                <a:gd name="T30" fmla="*/ 1893 w 4256"/>
                <a:gd name="T31" fmla="*/ 31 h 4636"/>
                <a:gd name="T32" fmla="*/ 2362 w 4256"/>
                <a:gd name="T33" fmla="*/ 176 h 4636"/>
                <a:gd name="T34" fmla="*/ 2534 w 4256"/>
                <a:gd name="T35" fmla="*/ 432 h 4636"/>
                <a:gd name="T36" fmla="*/ 2833 w 4256"/>
                <a:gd name="T37" fmla="*/ 473 h 4636"/>
                <a:gd name="T38" fmla="*/ 2994 w 4256"/>
                <a:gd name="T39" fmla="*/ 441 h 4636"/>
                <a:gd name="T40" fmla="*/ 3474 w 4256"/>
                <a:gd name="T41" fmla="*/ 578 h 4636"/>
                <a:gd name="T42" fmla="*/ 3706 w 4256"/>
                <a:gd name="T43" fmla="*/ 1136 h 4636"/>
                <a:gd name="T44" fmla="*/ 3845 w 4256"/>
                <a:gd name="T45" fmla="*/ 1587 h 4636"/>
                <a:gd name="T46" fmla="*/ 4025 w 4256"/>
                <a:gd name="T47" fmla="*/ 1952 h 4636"/>
                <a:gd name="T48" fmla="*/ 4203 w 4256"/>
                <a:gd name="T49" fmla="*/ 2896 h 4636"/>
                <a:gd name="T50" fmla="*/ 3923 w 4256"/>
                <a:gd name="T51" fmla="*/ 3389 h 4636"/>
                <a:gd name="T52" fmla="*/ 3297 w 4256"/>
                <a:gd name="T53" fmla="*/ 3880 h 4636"/>
                <a:gd name="T54" fmla="*/ 2666 w 4256"/>
                <a:gd name="T55" fmla="*/ 4424 h 4636"/>
                <a:gd name="T56" fmla="*/ 2385 w 4256"/>
                <a:gd name="T57" fmla="*/ 4596 h 4636"/>
                <a:gd name="T58" fmla="*/ 2170 w 4256"/>
                <a:gd name="T59" fmla="*/ 4633 h 4636"/>
                <a:gd name="T60" fmla="*/ 2904 w 4256"/>
                <a:gd name="T61" fmla="*/ 459 h 4636"/>
                <a:gd name="T62" fmla="*/ 2766 w 4256"/>
                <a:gd name="T63" fmla="*/ 483 h 4636"/>
                <a:gd name="T64" fmla="*/ 2412 w 4256"/>
                <a:gd name="T65" fmla="*/ 268 h 4636"/>
                <a:gd name="T66" fmla="*/ 2156 w 4256"/>
                <a:gd name="T67" fmla="*/ 31 h 4636"/>
                <a:gd name="T68" fmla="*/ 1585 w 4256"/>
                <a:gd name="T69" fmla="*/ 318 h 4636"/>
                <a:gd name="T70" fmla="*/ 1346 w 4256"/>
                <a:gd name="T71" fmla="*/ 561 h 4636"/>
                <a:gd name="T72" fmla="*/ 1055 w 4256"/>
                <a:gd name="T73" fmla="*/ 597 h 4636"/>
                <a:gd name="T74" fmla="*/ 873 w 4256"/>
                <a:gd name="T75" fmla="*/ 597 h 4636"/>
                <a:gd name="T76" fmla="*/ 623 w 4256"/>
                <a:gd name="T77" fmla="*/ 807 h 4636"/>
                <a:gd name="T78" fmla="*/ 510 w 4256"/>
                <a:gd name="T79" fmla="*/ 1050 h 4636"/>
                <a:gd name="T80" fmla="*/ 496 w 4256"/>
                <a:gd name="T81" fmla="*/ 1432 h 4636"/>
                <a:gd name="T82" fmla="*/ 503 w 4256"/>
                <a:gd name="T83" fmla="*/ 1665 h 4636"/>
                <a:gd name="T84" fmla="*/ 342 w 4256"/>
                <a:gd name="T85" fmla="*/ 1914 h 4636"/>
                <a:gd name="T86" fmla="*/ 71 w 4256"/>
                <a:gd name="T87" fmla="*/ 2225 h 4636"/>
                <a:gd name="T88" fmla="*/ 1 w 4256"/>
                <a:gd name="T89" fmla="*/ 2698 h 4636"/>
                <a:gd name="T90" fmla="*/ 150 w 4256"/>
                <a:gd name="T91" fmla="*/ 3353 h 4636"/>
                <a:gd name="T92" fmla="*/ 874 w 4256"/>
                <a:gd name="T93" fmla="*/ 3937 h 4636"/>
                <a:gd name="T94" fmla="*/ 1149 w 4256"/>
                <a:gd name="T95" fmla="*/ 4049 h 4636"/>
                <a:gd name="T96" fmla="*/ 1635 w 4256"/>
                <a:gd name="T97" fmla="*/ 4391 h 4636"/>
                <a:gd name="T98" fmla="*/ 2170 w 4256"/>
                <a:gd name="T99" fmla="*/ 4632 h 4636"/>
                <a:gd name="T100" fmla="*/ 2574 w 4256"/>
                <a:gd name="T101" fmla="*/ 4490 h 4636"/>
                <a:gd name="T102" fmla="*/ 2980 w 4256"/>
                <a:gd name="T103" fmla="*/ 4152 h 4636"/>
                <a:gd name="T104" fmla="*/ 3500 w 4256"/>
                <a:gd name="T105" fmla="*/ 3732 h 4636"/>
                <a:gd name="T106" fmla="*/ 4092 w 4256"/>
                <a:gd name="T107" fmla="*/ 3159 h 4636"/>
                <a:gd name="T108" fmla="*/ 4200 w 4256"/>
                <a:gd name="T109" fmla="*/ 2330 h 4636"/>
                <a:gd name="T110" fmla="*/ 3986 w 4256"/>
                <a:gd name="T111" fmla="*/ 1881 h 4636"/>
                <a:gd name="T112" fmla="*/ 3740 w 4256"/>
                <a:gd name="T113" fmla="*/ 1282 h 4636"/>
                <a:gd name="T114" fmla="*/ 3699 w 4256"/>
                <a:gd name="T115" fmla="*/ 1107 h 4636"/>
                <a:gd name="T116" fmla="*/ 3247 w 4256"/>
                <a:gd name="T117" fmla="*/ 453 h 4636"/>
                <a:gd name="T118" fmla="*/ 2994 w 4256"/>
                <a:gd name="T119" fmla="*/ 442 h 4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56" h="4636">
                  <a:moveTo>
                    <a:pt x="2170" y="4633"/>
                  </a:moveTo>
                  <a:cubicBezTo>
                    <a:pt x="2074" y="4627"/>
                    <a:pt x="1978" y="4600"/>
                    <a:pt x="1879" y="4551"/>
                  </a:cubicBezTo>
                  <a:cubicBezTo>
                    <a:pt x="1803" y="4513"/>
                    <a:pt x="1725" y="4463"/>
                    <a:pt x="1635" y="4392"/>
                  </a:cubicBezTo>
                  <a:cubicBezTo>
                    <a:pt x="1604" y="4368"/>
                    <a:pt x="1573" y="4343"/>
                    <a:pt x="1544" y="4319"/>
                  </a:cubicBezTo>
                  <a:cubicBezTo>
                    <a:pt x="1425" y="4223"/>
                    <a:pt x="1302" y="4124"/>
                    <a:pt x="1148" y="4050"/>
                  </a:cubicBezTo>
                  <a:cubicBezTo>
                    <a:pt x="1094" y="4024"/>
                    <a:pt x="1038" y="4002"/>
                    <a:pt x="980" y="3979"/>
                  </a:cubicBezTo>
                  <a:cubicBezTo>
                    <a:pt x="945" y="3966"/>
                    <a:pt x="909" y="3952"/>
                    <a:pt x="874" y="3937"/>
                  </a:cubicBezTo>
                  <a:cubicBezTo>
                    <a:pt x="723" y="3874"/>
                    <a:pt x="585" y="3793"/>
                    <a:pt x="465" y="3699"/>
                  </a:cubicBezTo>
                  <a:cubicBezTo>
                    <a:pt x="332" y="3596"/>
                    <a:pt x="226" y="3479"/>
                    <a:pt x="149" y="3353"/>
                  </a:cubicBezTo>
                  <a:cubicBezTo>
                    <a:pt x="111" y="3291"/>
                    <a:pt x="81" y="3226"/>
                    <a:pt x="59" y="3161"/>
                  </a:cubicBezTo>
                  <a:cubicBezTo>
                    <a:pt x="7" y="3008"/>
                    <a:pt x="0" y="2848"/>
                    <a:pt x="1" y="2698"/>
                  </a:cubicBezTo>
                  <a:cubicBezTo>
                    <a:pt x="1" y="2626"/>
                    <a:pt x="3" y="2542"/>
                    <a:pt x="13" y="2457"/>
                  </a:cubicBezTo>
                  <a:cubicBezTo>
                    <a:pt x="24" y="2369"/>
                    <a:pt x="43" y="2293"/>
                    <a:pt x="71" y="2224"/>
                  </a:cubicBezTo>
                  <a:cubicBezTo>
                    <a:pt x="108" y="2133"/>
                    <a:pt x="166" y="2047"/>
                    <a:pt x="240" y="1976"/>
                  </a:cubicBezTo>
                  <a:cubicBezTo>
                    <a:pt x="267" y="1950"/>
                    <a:pt x="305" y="1932"/>
                    <a:pt x="342" y="1914"/>
                  </a:cubicBezTo>
                  <a:cubicBezTo>
                    <a:pt x="385" y="1893"/>
                    <a:pt x="426" y="1873"/>
                    <a:pt x="449" y="1842"/>
                  </a:cubicBezTo>
                  <a:cubicBezTo>
                    <a:pt x="480" y="1802"/>
                    <a:pt x="497" y="1744"/>
                    <a:pt x="502" y="1665"/>
                  </a:cubicBezTo>
                  <a:cubicBezTo>
                    <a:pt x="506" y="1594"/>
                    <a:pt x="501" y="1514"/>
                    <a:pt x="495" y="1437"/>
                  </a:cubicBezTo>
                  <a:cubicBezTo>
                    <a:pt x="495" y="1432"/>
                    <a:pt x="495" y="1432"/>
                    <a:pt x="495" y="1432"/>
                  </a:cubicBezTo>
                  <a:cubicBezTo>
                    <a:pt x="482" y="1260"/>
                    <a:pt x="485" y="1146"/>
                    <a:pt x="503" y="1075"/>
                  </a:cubicBezTo>
                  <a:cubicBezTo>
                    <a:pt x="506" y="1067"/>
                    <a:pt x="508" y="1058"/>
                    <a:pt x="510" y="1050"/>
                  </a:cubicBezTo>
                  <a:cubicBezTo>
                    <a:pt x="513" y="1035"/>
                    <a:pt x="517" y="1019"/>
                    <a:pt x="522" y="1004"/>
                  </a:cubicBezTo>
                  <a:cubicBezTo>
                    <a:pt x="546" y="928"/>
                    <a:pt x="579" y="863"/>
                    <a:pt x="622" y="806"/>
                  </a:cubicBezTo>
                  <a:cubicBezTo>
                    <a:pt x="663" y="752"/>
                    <a:pt x="714" y="702"/>
                    <a:pt x="782" y="650"/>
                  </a:cubicBezTo>
                  <a:cubicBezTo>
                    <a:pt x="814" y="626"/>
                    <a:pt x="844" y="608"/>
                    <a:pt x="873" y="596"/>
                  </a:cubicBezTo>
                  <a:cubicBezTo>
                    <a:pt x="909" y="581"/>
                    <a:pt x="945" y="575"/>
                    <a:pt x="979" y="578"/>
                  </a:cubicBezTo>
                  <a:cubicBezTo>
                    <a:pt x="1005" y="581"/>
                    <a:pt x="1030" y="589"/>
                    <a:pt x="1055" y="596"/>
                  </a:cubicBezTo>
                  <a:cubicBezTo>
                    <a:pt x="1072" y="601"/>
                    <a:pt x="1089" y="606"/>
                    <a:pt x="1106" y="609"/>
                  </a:cubicBezTo>
                  <a:cubicBezTo>
                    <a:pt x="1185" y="626"/>
                    <a:pt x="1265" y="609"/>
                    <a:pt x="1346" y="560"/>
                  </a:cubicBezTo>
                  <a:cubicBezTo>
                    <a:pt x="1411" y="521"/>
                    <a:pt x="1476" y="460"/>
                    <a:pt x="1535" y="383"/>
                  </a:cubicBezTo>
                  <a:cubicBezTo>
                    <a:pt x="1552" y="362"/>
                    <a:pt x="1568" y="339"/>
                    <a:pt x="1584" y="318"/>
                  </a:cubicBezTo>
                  <a:cubicBezTo>
                    <a:pt x="1670" y="201"/>
                    <a:pt x="1759" y="81"/>
                    <a:pt x="1893" y="31"/>
                  </a:cubicBezTo>
                  <a:cubicBezTo>
                    <a:pt x="1972" y="1"/>
                    <a:pt x="2066" y="0"/>
                    <a:pt x="2156" y="30"/>
                  </a:cubicBezTo>
                  <a:cubicBezTo>
                    <a:pt x="2242" y="58"/>
                    <a:pt x="2317" y="111"/>
                    <a:pt x="2362" y="176"/>
                  </a:cubicBezTo>
                  <a:cubicBezTo>
                    <a:pt x="2382" y="205"/>
                    <a:pt x="2397" y="237"/>
                    <a:pt x="2412" y="267"/>
                  </a:cubicBezTo>
                  <a:cubicBezTo>
                    <a:pt x="2441" y="327"/>
                    <a:pt x="2471" y="388"/>
                    <a:pt x="2534" y="432"/>
                  </a:cubicBezTo>
                  <a:cubicBezTo>
                    <a:pt x="2611" y="486"/>
                    <a:pt x="2713" y="487"/>
                    <a:pt x="2766" y="482"/>
                  </a:cubicBezTo>
                  <a:cubicBezTo>
                    <a:pt x="2787" y="480"/>
                    <a:pt x="2808" y="477"/>
                    <a:pt x="2833" y="473"/>
                  </a:cubicBezTo>
                  <a:cubicBezTo>
                    <a:pt x="2857" y="468"/>
                    <a:pt x="2880" y="463"/>
                    <a:pt x="2903" y="458"/>
                  </a:cubicBezTo>
                  <a:cubicBezTo>
                    <a:pt x="2933" y="452"/>
                    <a:pt x="2964" y="445"/>
                    <a:pt x="2994" y="441"/>
                  </a:cubicBezTo>
                  <a:cubicBezTo>
                    <a:pt x="3080" y="428"/>
                    <a:pt x="3168" y="432"/>
                    <a:pt x="3247" y="453"/>
                  </a:cubicBezTo>
                  <a:cubicBezTo>
                    <a:pt x="3336" y="476"/>
                    <a:pt x="3412" y="518"/>
                    <a:pt x="3474" y="578"/>
                  </a:cubicBezTo>
                  <a:cubicBezTo>
                    <a:pt x="3613" y="714"/>
                    <a:pt x="3657" y="914"/>
                    <a:pt x="3700" y="1107"/>
                  </a:cubicBezTo>
                  <a:cubicBezTo>
                    <a:pt x="3702" y="1116"/>
                    <a:pt x="3704" y="1126"/>
                    <a:pt x="3706" y="1136"/>
                  </a:cubicBezTo>
                  <a:cubicBezTo>
                    <a:pt x="3717" y="1183"/>
                    <a:pt x="3728" y="1233"/>
                    <a:pt x="3741" y="1282"/>
                  </a:cubicBezTo>
                  <a:cubicBezTo>
                    <a:pt x="3767" y="1380"/>
                    <a:pt x="3802" y="1483"/>
                    <a:pt x="3845" y="1587"/>
                  </a:cubicBezTo>
                  <a:cubicBezTo>
                    <a:pt x="3884" y="1681"/>
                    <a:pt x="3932" y="1780"/>
                    <a:pt x="3986" y="1881"/>
                  </a:cubicBezTo>
                  <a:cubicBezTo>
                    <a:pt x="3999" y="1905"/>
                    <a:pt x="4013" y="1929"/>
                    <a:pt x="4025" y="1952"/>
                  </a:cubicBezTo>
                  <a:cubicBezTo>
                    <a:pt x="4092" y="2072"/>
                    <a:pt x="4160" y="2196"/>
                    <a:pt x="4201" y="2330"/>
                  </a:cubicBezTo>
                  <a:cubicBezTo>
                    <a:pt x="4256" y="2508"/>
                    <a:pt x="4256" y="2704"/>
                    <a:pt x="4203" y="2896"/>
                  </a:cubicBezTo>
                  <a:cubicBezTo>
                    <a:pt x="4177" y="2987"/>
                    <a:pt x="4140" y="3075"/>
                    <a:pt x="4092" y="3159"/>
                  </a:cubicBezTo>
                  <a:cubicBezTo>
                    <a:pt x="4045" y="3243"/>
                    <a:pt x="3988" y="3320"/>
                    <a:pt x="3923" y="3389"/>
                  </a:cubicBezTo>
                  <a:cubicBezTo>
                    <a:pt x="3799" y="3521"/>
                    <a:pt x="3647" y="3628"/>
                    <a:pt x="3500" y="3732"/>
                  </a:cubicBezTo>
                  <a:cubicBezTo>
                    <a:pt x="3433" y="3780"/>
                    <a:pt x="3363" y="3829"/>
                    <a:pt x="3297" y="3880"/>
                  </a:cubicBezTo>
                  <a:cubicBezTo>
                    <a:pt x="3187" y="3966"/>
                    <a:pt x="3082" y="4061"/>
                    <a:pt x="2981" y="4153"/>
                  </a:cubicBezTo>
                  <a:cubicBezTo>
                    <a:pt x="2879" y="4245"/>
                    <a:pt x="2775" y="4340"/>
                    <a:pt x="2666" y="4424"/>
                  </a:cubicBezTo>
                  <a:cubicBezTo>
                    <a:pt x="2635" y="4447"/>
                    <a:pt x="2605" y="4470"/>
                    <a:pt x="2575" y="4491"/>
                  </a:cubicBezTo>
                  <a:cubicBezTo>
                    <a:pt x="2506" y="4538"/>
                    <a:pt x="2444" y="4573"/>
                    <a:pt x="2385" y="4596"/>
                  </a:cubicBezTo>
                  <a:cubicBezTo>
                    <a:pt x="2320" y="4621"/>
                    <a:pt x="2258" y="4634"/>
                    <a:pt x="2197" y="4634"/>
                  </a:cubicBezTo>
                  <a:cubicBezTo>
                    <a:pt x="2188" y="4634"/>
                    <a:pt x="2179" y="4634"/>
                    <a:pt x="2170" y="4633"/>
                  </a:cubicBezTo>
                  <a:moveTo>
                    <a:pt x="2994" y="442"/>
                  </a:moveTo>
                  <a:cubicBezTo>
                    <a:pt x="2964" y="446"/>
                    <a:pt x="2933" y="453"/>
                    <a:pt x="2904" y="459"/>
                  </a:cubicBezTo>
                  <a:cubicBezTo>
                    <a:pt x="2881" y="464"/>
                    <a:pt x="2857" y="469"/>
                    <a:pt x="2833" y="473"/>
                  </a:cubicBezTo>
                  <a:cubicBezTo>
                    <a:pt x="2808" y="478"/>
                    <a:pt x="2787" y="481"/>
                    <a:pt x="2766" y="483"/>
                  </a:cubicBezTo>
                  <a:cubicBezTo>
                    <a:pt x="2713" y="487"/>
                    <a:pt x="2611" y="487"/>
                    <a:pt x="2533" y="433"/>
                  </a:cubicBezTo>
                  <a:cubicBezTo>
                    <a:pt x="2471" y="389"/>
                    <a:pt x="2441" y="327"/>
                    <a:pt x="2412" y="268"/>
                  </a:cubicBezTo>
                  <a:cubicBezTo>
                    <a:pt x="2397" y="237"/>
                    <a:pt x="2381" y="205"/>
                    <a:pt x="2361" y="176"/>
                  </a:cubicBezTo>
                  <a:cubicBezTo>
                    <a:pt x="2317" y="112"/>
                    <a:pt x="2242" y="58"/>
                    <a:pt x="2156" y="31"/>
                  </a:cubicBezTo>
                  <a:cubicBezTo>
                    <a:pt x="2066" y="1"/>
                    <a:pt x="1973" y="2"/>
                    <a:pt x="1893" y="31"/>
                  </a:cubicBezTo>
                  <a:cubicBezTo>
                    <a:pt x="1759" y="82"/>
                    <a:pt x="1671" y="202"/>
                    <a:pt x="1585" y="318"/>
                  </a:cubicBezTo>
                  <a:cubicBezTo>
                    <a:pt x="1569" y="340"/>
                    <a:pt x="1552" y="362"/>
                    <a:pt x="1536" y="384"/>
                  </a:cubicBezTo>
                  <a:cubicBezTo>
                    <a:pt x="1477" y="460"/>
                    <a:pt x="1411" y="521"/>
                    <a:pt x="1346" y="561"/>
                  </a:cubicBezTo>
                  <a:cubicBezTo>
                    <a:pt x="1265" y="610"/>
                    <a:pt x="1185" y="626"/>
                    <a:pt x="1106" y="610"/>
                  </a:cubicBezTo>
                  <a:cubicBezTo>
                    <a:pt x="1089" y="607"/>
                    <a:pt x="1071" y="602"/>
                    <a:pt x="1055" y="597"/>
                  </a:cubicBezTo>
                  <a:cubicBezTo>
                    <a:pt x="1030" y="589"/>
                    <a:pt x="1004" y="582"/>
                    <a:pt x="978" y="579"/>
                  </a:cubicBezTo>
                  <a:cubicBezTo>
                    <a:pt x="945" y="576"/>
                    <a:pt x="909" y="581"/>
                    <a:pt x="873" y="597"/>
                  </a:cubicBezTo>
                  <a:cubicBezTo>
                    <a:pt x="844" y="609"/>
                    <a:pt x="815" y="626"/>
                    <a:pt x="782" y="651"/>
                  </a:cubicBezTo>
                  <a:cubicBezTo>
                    <a:pt x="714" y="703"/>
                    <a:pt x="664" y="752"/>
                    <a:pt x="623" y="807"/>
                  </a:cubicBezTo>
                  <a:cubicBezTo>
                    <a:pt x="580" y="864"/>
                    <a:pt x="547" y="928"/>
                    <a:pt x="523" y="1004"/>
                  </a:cubicBezTo>
                  <a:cubicBezTo>
                    <a:pt x="518" y="1019"/>
                    <a:pt x="514" y="1035"/>
                    <a:pt x="510" y="1050"/>
                  </a:cubicBezTo>
                  <a:cubicBezTo>
                    <a:pt x="508" y="1058"/>
                    <a:pt x="506" y="1067"/>
                    <a:pt x="504" y="1076"/>
                  </a:cubicBezTo>
                  <a:cubicBezTo>
                    <a:pt x="486" y="1146"/>
                    <a:pt x="483" y="1260"/>
                    <a:pt x="496" y="1432"/>
                  </a:cubicBezTo>
                  <a:cubicBezTo>
                    <a:pt x="496" y="1437"/>
                    <a:pt x="496" y="1437"/>
                    <a:pt x="496" y="1437"/>
                  </a:cubicBezTo>
                  <a:cubicBezTo>
                    <a:pt x="501" y="1514"/>
                    <a:pt x="507" y="1594"/>
                    <a:pt x="503" y="1665"/>
                  </a:cubicBezTo>
                  <a:cubicBezTo>
                    <a:pt x="498" y="1744"/>
                    <a:pt x="481" y="1802"/>
                    <a:pt x="450" y="1842"/>
                  </a:cubicBezTo>
                  <a:cubicBezTo>
                    <a:pt x="426" y="1874"/>
                    <a:pt x="386" y="1893"/>
                    <a:pt x="342" y="1914"/>
                  </a:cubicBezTo>
                  <a:cubicBezTo>
                    <a:pt x="306" y="1932"/>
                    <a:pt x="268" y="1951"/>
                    <a:pt x="241" y="1977"/>
                  </a:cubicBezTo>
                  <a:cubicBezTo>
                    <a:pt x="167" y="2047"/>
                    <a:pt x="108" y="2133"/>
                    <a:pt x="71" y="2225"/>
                  </a:cubicBezTo>
                  <a:cubicBezTo>
                    <a:pt x="44" y="2293"/>
                    <a:pt x="25" y="2369"/>
                    <a:pt x="14" y="2457"/>
                  </a:cubicBezTo>
                  <a:cubicBezTo>
                    <a:pt x="4" y="2542"/>
                    <a:pt x="2" y="2626"/>
                    <a:pt x="1" y="2698"/>
                  </a:cubicBezTo>
                  <a:cubicBezTo>
                    <a:pt x="1" y="2848"/>
                    <a:pt x="8" y="3007"/>
                    <a:pt x="60" y="3161"/>
                  </a:cubicBezTo>
                  <a:cubicBezTo>
                    <a:pt x="82" y="3226"/>
                    <a:pt x="112" y="3290"/>
                    <a:pt x="150" y="3353"/>
                  </a:cubicBezTo>
                  <a:cubicBezTo>
                    <a:pt x="227" y="3479"/>
                    <a:pt x="333" y="3595"/>
                    <a:pt x="465" y="3699"/>
                  </a:cubicBezTo>
                  <a:cubicBezTo>
                    <a:pt x="586" y="3793"/>
                    <a:pt x="723" y="3873"/>
                    <a:pt x="874" y="3937"/>
                  </a:cubicBezTo>
                  <a:cubicBezTo>
                    <a:pt x="910" y="3952"/>
                    <a:pt x="945" y="3965"/>
                    <a:pt x="980" y="3979"/>
                  </a:cubicBezTo>
                  <a:cubicBezTo>
                    <a:pt x="1039" y="4002"/>
                    <a:pt x="1094" y="4023"/>
                    <a:pt x="1149" y="4049"/>
                  </a:cubicBezTo>
                  <a:cubicBezTo>
                    <a:pt x="1302" y="4123"/>
                    <a:pt x="1425" y="4223"/>
                    <a:pt x="1544" y="4318"/>
                  </a:cubicBezTo>
                  <a:cubicBezTo>
                    <a:pt x="1574" y="4343"/>
                    <a:pt x="1605" y="4367"/>
                    <a:pt x="1635" y="4391"/>
                  </a:cubicBezTo>
                  <a:cubicBezTo>
                    <a:pt x="1726" y="4462"/>
                    <a:pt x="1803" y="4512"/>
                    <a:pt x="1879" y="4550"/>
                  </a:cubicBezTo>
                  <a:cubicBezTo>
                    <a:pt x="1979" y="4600"/>
                    <a:pt x="2074" y="4626"/>
                    <a:pt x="2170" y="4632"/>
                  </a:cubicBezTo>
                  <a:cubicBezTo>
                    <a:pt x="2240" y="4636"/>
                    <a:pt x="2310" y="4624"/>
                    <a:pt x="2385" y="4595"/>
                  </a:cubicBezTo>
                  <a:cubicBezTo>
                    <a:pt x="2444" y="4572"/>
                    <a:pt x="2506" y="4538"/>
                    <a:pt x="2574" y="4490"/>
                  </a:cubicBezTo>
                  <a:cubicBezTo>
                    <a:pt x="2604" y="4469"/>
                    <a:pt x="2635" y="4447"/>
                    <a:pt x="2666" y="4423"/>
                  </a:cubicBezTo>
                  <a:cubicBezTo>
                    <a:pt x="2774" y="4339"/>
                    <a:pt x="2879" y="4244"/>
                    <a:pt x="2980" y="4152"/>
                  </a:cubicBezTo>
                  <a:cubicBezTo>
                    <a:pt x="3082" y="4060"/>
                    <a:pt x="3186" y="3965"/>
                    <a:pt x="3297" y="3879"/>
                  </a:cubicBezTo>
                  <a:cubicBezTo>
                    <a:pt x="3363" y="3828"/>
                    <a:pt x="3433" y="3779"/>
                    <a:pt x="3500" y="3732"/>
                  </a:cubicBezTo>
                  <a:cubicBezTo>
                    <a:pt x="3647" y="3628"/>
                    <a:pt x="3798" y="3521"/>
                    <a:pt x="3923" y="3388"/>
                  </a:cubicBezTo>
                  <a:cubicBezTo>
                    <a:pt x="3988" y="3319"/>
                    <a:pt x="4045" y="3242"/>
                    <a:pt x="4092" y="3159"/>
                  </a:cubicBezTo>
                  <a:cubicBezTo>
                    <a:pt x="4139" y="3075"/>
                    <a:pt x="4176" y="2987"/>
                    <a:pt x="4202" y="2896"/>
                  </a:cubicBezTo>
                  <a:cubicBezTo>
                    <a:pt x="4255" y="2704"/>
                    <a:pt x="4255" y="2508"/>
                    <a:pt x="4200" y="2330"/>
                  </a:cubicBezTo>
                  <a:cubicBezTo>
                    <a:pt x="4159" y="2197"/>
                    <a:pt x="4091" y="2073"/>
                    <a:pt x="4025" y="1953"/>
                  </a:cubicBezTo>
                  <a:cubicBezTo>
                    <a:pt x="4012" y="1929"/>
                    <a:pt x="3999" y="1905"/>
                    <a:pt x="3986" y="1881"/>
                  </a:cubicBezTo>
                  <a:cubicBezTo>
                    <a:pt x="3931" y="1781"/>
                    <a:pt x="3884" y="1682"/>
                    <a:pt x="3844" y="1587"/>
                  </a:cubicBezTo>
                  <a:cubicBezTo>
                    <a:pt x="3801" y="1483"/>
                    <a:pt x="3766" y="1380"/>
                    <a:pt x="3740" y="1282"/>
                  </a:cubicBezTo>
                  <a:cubicBezTo>
                    <a:pt x="3727" y="1233"/>
                    <a:pt x="3716" y="1183"/>
                    <a:pt x="3705" y="1136"/>
                  </a:cubicBezTo>
                  <a:cubicBezTo>
                    <a:pt x="3703" y="1126"/>
                    <a:pt x="3701" y="1117"/>
                    <a:pt x="3699" y="1107"/>
                  </a:cubicBezTo>
                  <a:cubicBezTo>
                    <a:pt x="3656" y="914"/>
                    <a:pt x="3612" y="715"/>
                    <a:pt x="3473" y="579"/>
                  </a:cubicBezTo>
                  <a:cubicBezTo>
                    <a:pt x="3412" y="519"/>
                    <a:pt x="3335" y="476"/>
                    <a:pt x="3247" y="453"/>
                  </a:cubicBezTo>
                  <a:cubicBezTo>
                    <a:pt x="3198" y="441"/>
                    <a:pt x="3146" y="434"/>
                    <a:pt x="3093" y="434"/>
                  </a:cubicBezTo>
                  <a:cubicBezTo>
                    <a:pt x="3060" y="434"/>
                    <a:pt x="3027" y="437"/>
                    <a:pt x="2994" y="442"/>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41" name="Freeform 41">
              <a:extLst>
                <a:ext uri="{FF2B5EF4-FFF2-40B4-BE49-F238E27FC236}">
                  <a16:creationId xmlns:a16="http://schemas.microsoft.com/office/drawing/2014/main" id="{E195E918-9731-4F5C-B643-DDB7ED9E3F25}"/>
                </a:ext>
              </a:extLst>
            </p:cNvPr>
            <p:cNvSpPr>
              <a:spLocks noEditPoints="1"/>
            </p:cNvSpPr>
            <p:nvPr/>
          </p:nvSpPr>
          <p:spPr bwMode="auto">
            <a:xfrm>
              <a:off x="4115" y="448"/>
              <a:ext cx="3267" cy="3589"/>
            </a:xfrm>
            <a:custGeom>
              <a:avLst/>
              <a:gdLst>
                <a:gd name="T0" fmla="*/ 1667 w 4415"/>
                <a:gd name="T1" fmla="*/ 4579 h 4850"/>
                <a:gd name="T2" fmla="*/ 1182 w 4415"/>
                <a:gd name="T3" fmla="*/ 4207 h 4850"/>
                <a:gd name="T4" fmla="*/ 903 w 4415"/>
                <a:gd name="T5" fmla="*/ 4092 h 4850"/>
                <a:gd name="T6" fmla="*/ 57 w 4415"/>
                <a:gd name="T7" fmla="*/ 3295 h 4850"/>
                <a:gd name="T8" fmla="*/ 74 w 4415"/>
                <a:gd name="T9" fmla="*/ 2327 h 4850"/>
                <a:gd name="T10" fmla="*/ 358 w 4415"/>
                <a:gd name="T11" fmla="*/ 2005 h 4850"/>
                <a:gd name="T12" fmla="*/ 510 w 4415"/>
                <a:gd name="T13" fmla="*/ 1522 h 4850"/>
                <a:gd name="T14" fmla="*/ 512 w 4415"/>
                <a:gd name="T15" fmla="*/ 1133 h 4850"/>
                <a:gd name="T16" fmla="*/ 769 w 4415"/>
                <a:gd name="T17" fmla="*/ 705 h 4850"/>
                <a:gd name="T18" fmla="*/ 1054 w 4415"/>
                <a:gd name="T19" fmla="*/ 648 h 4850"/>
                <a:gd name="T20" fmla="*/ 1546 w 4415"/>
                <a:gd name="T21" fmla="*/ 430 h 4850"/>
                <a:gd name="T22" fmla="*/ 1914 w 4415"/>
                <a:gd name="T23" fmla="*/ 62 h 4850"/>
                <a:gd name="T24" fmla="*/ 2451 w 4415"/>
                <a:gd name="T25" fmla="*/ 331 h 4850"/>
                <a:gd name="T26" fmla="*/ 2808 w 4415"/>
                <a:gd name="T27" fmla="*/ 563 h 4850"/>
                <a:gd name="T28" fmla="*/ 2952 w 4415"/>
                <a:gd name="T29" fmla="*/ 537 h 4850"/>
                <a:gd name="T30" fmla="*/ 3544 w 4415"/>
                <a:gd name="T31" fmla="*/ 651 h 4850"/>
                <a:gd name="T32" fmla="*/ 3785 w 4415"/>
                <a:gd name="T33" fmla="*/ 1224 h 4850"/>
                <a:gd name="T34" fmla="*/ 4069 w 4415"/>
                <a:gd name="T35" fmla="*/ 1990 h 4850"/>
                <a:gd name="T36" fmla="*/ 4297 w 4415"/>
                <a:gd name="T37" fmla="*/ 2449 h 4850"/>
                <a:gd name="T38" fmla="*/ 3589 w 4415"/>
                <a:gd name="T39" fmla="*/ 3901 h 4850"/>
                <a:gd name="T40" fmla="*/ 3038 w 4415"/>
                <a:gd name="T41" fmla="*/ 4351 h 4850"/>
                <a:gd name="T42" fmla="*/ 2629 w 4415"/>
                <a:gd name="T43" fmla="*/ 4698 h 4850"/>
                <a:gd name="T44" fmla="*/ 2208 w 4415"/>
                <a:gd name="T45" fmla="*/ 4848 h 4850"/>
                <a:gd name="T46" fmla="*/ 2954 w 4415"/>
                <a:gd name="T47" fmla="*/ 543 h 4850"/>
                <a:gd name="T48" fmla="*/ 2808 w 4415"/>
                <a:gd name="T49" fmla="*/ 570 h 4850"/>
                <a:gd name="T50" fmla="*/ 2444 w 4415"/>
                <a:gd name="T51" fmla="*/ 334 h 4850"/>
                <a:gd name="T52" fmla="*/ 1917 w 4415"/>
                <a:gd name="T53" fmla="*/ 68 h 4850"/>
                <a:gd name="T54" fmla="*/ 1551 w 4415"/>
                <a:gd name="T55" fmla="*/ 434 h 4850"/>
                <a:gd name="T56" fmla="*/ 1052 w 4415"/>
                <a:gd name="T57" fmla="*/ 654 h 4850"/>
                <a:gd name="T58" fmla="*/ 773 w 4415"/>
                <a:gd name="T59" fmla="*/ 710 h 4850"/>
                <a:gd name="T60" fmla="*/ 518 w 4415"/>
                <a:gd name="T61" fmla="*/ 1134 h 4850"/>
                <a:gd name="T62" fmla="*/ 517 w 4415"/>
                <a:gd name="T63" fmla="*/ 1521 h 4850"/>
                <a:gd name="T64" fmla="*/ 361 w 4415"/>
                <a:gd name="T65" fmla="*/ 2012 h 4850"/>
                <a:gd name="T66" fmla="*/ 80 w 4415"/>
                <a:gd name="T67" fmla="*/ 2329 h 4850"/>
                <a:gd name="T68" fmla="*/ 64 w 4415"/>
                <a:gd name="T69" fmla="*/ 3293 h 4850"/>
                <a:gd name="T70" fmla="*/ 906 w 4415"/>
                <a:gd name="T71" fmla="*/ 4085 h 4850"/>
                <a:gd name="T72" fmla="*/ 1185 w 4415"/>
                <a:gd name="T73" fmla="*/ 4201 h 4850"/>
                <a:gd name="T74" fmla="*/ 1671 w 4415"/>
                <a:gd name="T75" fmla="*/ 4573 h 4850"/>
                <a:gd name="T76" fmla="*/ 2625 w 4415"/>
                <a:gd name="T77" fmla="*/ 4692 h 4850"/>
                <a:gd name="T78" fmla="*/ 3033 w 4415"/>
                <a:gd name="T79" fmla="*/ 4345 h 4850"/>
                <a:gd name="T80" fmla="*/ 3585 w 4415"/>
                <a:gd name="T81" fmla="*/ 3895 h 4850"/>
                <a:gd name="T82" fmla="*/ 4290 w 4415"/>
                <a:gd name="T83" fmla="*/ 2451 h 4850"/>
                <a:gd name="T84" fmla="*/ 4063 w 4415"/>
                <a:gd name="T85" fmla="*/ 1993 h 4850"/>
                <a:gd name="T86" fmla="*/ 3778 w 4415"/>
                <a:gd name="T87" fmla="*/ 1225 h 4850"/>
                <a:gd name="T88" fmla="*/ 3539 w 4415"/>
                <a:gd name="T89" fmla="*/ 656 h 4850"/>
                <a:gd name="T90" fmla="*/ 3043 w 4415"/>
                <a:gd name="T91" fmla="*/ 525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15" h="4850">
                  <a:moveTo>
                    <a:pt x="2208" y="4848"/>
                  </a:moveTo>
                  <a:cubicBezTo>
                    <a:pt x="1985" y="4833"/>
                    <a:pt x="1802" y="4696"/>
                    <a:pt x="1667" y="4579"/>
                  </a:cubicBezTo>
                  <a:cubicBezTo>
                    <a:pt x="1638" y="4554"/>
                    <a:pt x="1610" y="4529"/>
                    <a:pt x="1582" y="4504"/>
                  </a:cubicBezTo>
                  <a:cubicBezTo>
                    <a:pt x="1463" y="4397"/>
                    <a:pt x="1339" y="4286"/>
                    <a:pt x="1182" y="4207"/>
                  </a:cubicBezTo>
                  <a:cubicBezTo>
                    <a:pt x="1122" y="4177"/>
                    <a:pt x="1059" y="4152"/>
                    <a:pt x="997" y="4129"/>
                  </a:cubicBezTo>
                  <a:cubicBezTo>
                    <a:pt x="966" y="4117"/>
                    <a:pt x="935" y="4105"/>
                    <a:pt x="903" y="4092"/>
                  </a:cubicBezTo>
                  <a:cubicBezTo>
                    <a:pt x="568" y="3953"/>
                    <a:pt x="301" y="3741"/>
                    <a:pt x="150" y="3494"/>
                  </a:cubicBezTo>
                  <a:cubicBezTo>
                    <a:pt x="111" y="3429"/>
                    <a:pt x="80" y="3362"/>
                    <a:pt x="57" y="3295"/>
                  </a:cubicBezTo>
                  <a:cubicBezTo>
                    <a:pt x="3" y="3132"/>
                    <a:pt x="0" y="2962"/>
                    <a:pt x="1" y="2816"/>
                  </a:cubicBezTo>
                  <a:cubicBezTo>
                    <a:pt x="3" y="2662"/>
                    <a:pt x="10" y="2484"/>
                    <a:pt x="74" y="2327"/>
                  </a:cubicBezTo>
                  <a:cubicBezTo>
                    <a:pt x="112" y="2231"/>
                    <a:pt x="173" y="2142"/>
                    <a:pt x="251" y="2069"/>
                  </a:cubicBezTo>
                  <a:cubicBezTo>
                    <a:pt x="279" y="2042"/>
                    <a:pt x="319" y="2024"/>
                    <a:pt x="358" y="2005"/>
                  </a:cubicBezTo>
                  <a:cubicBezTo>
                    <a:pt x="403" y="1985"/>
                    <a:pt x="446" y="1965"/>
                    <a:pt x="469" y="1934"/>
                  </a:cubicBezTo>
                  <a:cubicBezTo>
                    <a:pt x="539" y="1844"/>
                    <a:pt x="524" y="1673"/>
                    <a:pt x="510" y="1522"/>
                  </a:cubicBezTo>
                  <a:cubicBezTo>
                    <a:pt x="498" y="1392"/>
                    <a:pt x="488" y="1247"/>
                    <a:pt x="507" y="1159"/>
                  </a:cubicBezTo>
                  <a:cubicBezTo>
                    <a:pt x="508" y="1150"/>
                    <a:pt x="510" y="1142"/>
                    <a:pt x="512" y="1133"/>
                  </a:cubicBezTo>
                  <a:cubicBezTo>
                    <a:pt x="515" y="1117"/>
                    <a:pt x="518" y="1100"/>
                    <a:pt x="522" y="1084"/>
                  </a:cubicBezTo>
                  <a:cubicBezTo>
                    <a:pt x="564" y="926"/>
                    <a:pt x="640" y="809"/>
                    <a:pt x="769" y="705"/>
                  </a:cubicBezTo>
                  <a:cubicBezTo>
                    <a:pt x="842" y="646"/>
                    <a:pt x="909" y="620"/>
                    <a:pt x="974" y="628"/>
                  </a:cubicBezTo>
                  <a:cubicBezTo>
                    <a:pt x="1001" y="631"/>
                    <a:pt x="1028" y="640"/>
                    <a:pt x="1054" y="648"/>
                  </a:cubicBezTo>
                  <a:cubicBezTo>
                    <a:pt x="1071" y="653"/>
                    <a:pt x="1089" y="659"/>
                    <a:pt x="1106" y="663"/>
                  </a:cubicBezTo>
                  <a:cubicBezTo>
                    <a:pt x="1303" y="707"/>
                    <a:pt x="1466" y="536"/>
                    <a:pt x="1546" y="430"/>
                  </a:cubicBezTo>
                  <a:cubicBezTo>
                    <a:pt x="1562" y="408"/>
                    <a:pt x="1579" y="385"/>
                    <a:pt x="1595" y="362"/>
                  </a:cubicBezTo>
                  <a:cubicBezTo>
                    <a:pt x="1683" y="240"/>
                    <a:pt x="1774" y="113"/>
                    <a:pt x="1914" y="62"/>
                  </a:cubicBezTo>
                  <a:cubicBezTo>
                    <a:pt x="2083" y="0"/>
                    <a:pt x="2306" y="77"/>
                    <a:pt x="2401" y="230"/>
                  </a:cubicBezTo>
                  <a:cubicBezTo>
                    <a:pt x="2421" y="262"/>
                    <a:pt x="2436" y="297"/>
                    <a:pt x="2451" y="331"/>
                  </a:cubicBezTo>
                  <a:cubicBezTo>
                    <a:pt x="2478" y="395"/>
                    <a:pt x="2507" y="462"/>
                    <a:pt x="2570" y="509"/>
                  </a:cubicBezTo>
                  <a:cubicBezTo>
                    <a:pt x="2649" y="568"/>
                    <a:pt x="2753" y="568"/>
                    <a:pt x="2808" y="563"/>
                  </a:cubicBezTo>
                  <a:cubicBezTo>
                    <a:pt x="2829" y="561"/>
                    <a:pt x="2851" y="558"/>
                    <a:pt x="2876" y="553"/>
                  </a:cubicBezTo>
                  <a:cubicBezTo>
                    <a:pt x="2902" y="548"/>
                    <a:pt x="2927" y="542"/>
                    <a:pt x="2952" y="537"/>
                  </a:cubicBezTo>
                  <a:cubicBezTo>
                    <a:pt x="2982" y="530"/>
                    <a:pt x="3012" y="523"/>
                    <a:pt x="3042" y="518"/>
                  </a:cubicBezTo>
                  <a:cubicBezTo>
                    <a:pt x="3237" y="484"/>
                    <a:pt x="3420" y="533"/>
                    <a:pt x="3544" y="651"/>
                  </a:cubicBezTo>
                  <a:cubicBezTo>
                    <a:pt x="3692" y="792"/>
                    <a:pt x="3737" y="1001"/>
                    <a:pt x="3780" y="1203"/>
                  </a:cubicBezTo>
                  <a:cubicBezTo>
                    <a:pt x="3785" y="1224"/>
                    <a:pt x="3785" y="1224"/>
                    <a:pt x="3785" y="1224"/>
                  </a:cubicBezTo>
                  <a:cubicBezTo>
                    <a:pt x="3795" y="1272"/>
                    <a:pt x="3807" y="1324"/>
                    <a:pt x="3820" y="1375"/>
                  </a:cubicBezTo>
                  <a:cubicBezTo>
                    <a:pt x="3869" y="1571"/>
                    <a:pt x="3953" y="1778"/>
                    <a:pt x="4069" y="1990"/>
                  </a:cubicBezTo>
                  <a:cubicBezTo>
                    <a:pt x="4086" y="2019"/>
                    <a:pt x="4102" y="2049"/>
                    <a:pt x="4119" y="2078"/>
                  </a:cubicBezTo>
                  <a:cubicBezTo>
                    <a:pt x="4185" y="2196"/>
                    <a:pt x="4254" y="2318"/>
                    <a:pt x="4297" y="2449"/>
                  </a:cubicBezTo>
                  <a:cubicBezTo>
                    <a:pt x="4415" y="2813"/>
                    <a:pt x="4307" y="3245"/>
                    <a:pt x="4022" y="3549"/>
                  </a:cubicBezTo>
                  <a:cubicBezTo>
                    <a:pt x="3894" y="3685"/>
                    <a:pt x="3739" y="3795"/>
                    <a:pt x="3589" y="3901"/>
                  </a:cubicBezTo>
                  <a:cubicBezTo>
                    <a:pt x="3518" y="3951"/>
                    <a:pt x="3444" y="4003"/>
                    <a:pt x="3375" y="4057"/>
                  </a:cubicBezTo>
                  <a:cubicBezTo>
                    <a:pt x="3257" y="4149"/>
                    <a:pt x="3146" y="4251"/>
                    <a:pt x="3038" y="4351"/>
                  </a:cubicBezTo>
                  <a:cubicBezTo>
                    <a:pt x="2937" y="4444"/>
                    <a:pt x="2832" y="4541"/>
                    <a:pt x="2723" y="4627"/>
                  </a:cubicBezTo>
                  <a:cubicBezTo>
                    <a:pt x="2691" y="4652"/>
                    <a:pt x="2660" y="4676"/>
                    <a:pt x="2629" y="4698"/>
                  </a:cubicBezTo>
                  <a:cubicBezTo>
                    <a:pt x="2448" y="4826"/>
                    <a:pt x="2324" y="4850"/>
                    <a:pt x="2241" y="4850"/>
                  </a:cubicBezTo>
                  <a:cubicBezTo>
                    <a:pt x="2229" y="4850"/>
                    <a:pt x="2218" y="4849"/>
                    <a:pt x="2208" y="4848"/>
                  </a:cubicBezTo>
                  <a:moveTo>
                    <a:pt x="3043" y="525"/>
                  </a:moveTo>
                  <a:cubicBezTo>
                    <a:pt x="3013" y="530"/>
                    <a:pt x="2983" y="537"/>
                    <a:pt x="2954" y="543"/>
                  </a:cubicBezTo>
                  <a:cubicBezTo>
                    <a:pt x="2929" y="549"/>
                    <a:pt x="2903" y="555"/>
                    <a:pt x="2877" y="560"/>
                  </a:cubicBezTo>
                  <a:cubicBezTo>
                    <a:pt x="2852" y="565"/>
                    <a:pt x="2829" y="568"/>
                    <a:pt x="2808" y="570"/>
                  </a:cubicBezTo>
                  <a:cubicBezTo>
                    <a:pt x="2753" y="575"/>
                    <a:pt x="2647" y="575"/>
                    <a:pt x="2566" y="515"/>
                  </a:cubicBezTo>
                  <a:cubicBezTo>
                    <a:pt x="2502" y="467"/>
                    <a:pt x="2472" y="399"/>
                    <a:pt x="2444" y="334"/>
                  </a:cubicBezTo>
                  <a:cubicBezTo>
                    <a:pt x="2430" y="300"/>
                    <a:pt x="2415" y="265"/>
                    <a:pt x="2395" y="234"/>
                  </a:cubicBezTo>
                  <a:cubicBezTo>
                    <a:pt x="2302" y="84"/>
                    <a:pt x="2082" y="8"/>
                    <a:pt x="1917" y="68"/>
                  </a:cubicBezTo>
                  <a:cubicBezTo>
                    <a:pt x="1778" y="119"/>
                    <a:pt x="1688" y="245"/>
                    <a:pt x="1601" y="366"/>
                  </a:cubicBezTo>
                  <a:cubicBezTo>
                    <a:pt x="1585" y="389"/>
                    <a:pt x="1568" y="412"/>
                    <a:pt x="1551" y="434"/>
                  </a:cubicBezTo>
                  <a:cubicBezTo>
                    <a:pt x="1471" y="541"/>
                    <a:pt x="1306" y="715"/>
                    <a:pt x="1105" y="670"/>
                  </a:cubicBezTo>
                  <a:cubicBezTo>
                    <a:pt x="1087" y="666"/>
                    <a:pt x="1069" y="660"/>
                    <a:pt x="1052" y="654"/>
                  </a:cubicBezTo>
                  <a:cubicBezTo>
                    <a:pt x="1026" y="646"/>
                    <a:pt x="1000" y="638"/>
                    <a:pt x="973" y="635"/>
                  </a:cubicBezTo>
                  <a:cubicBezTo>
                    <a:pt x="910" y="628"/>
                    <a:pt x="845" y="652"/>
                    <a:pt x="773" y="710"/>
                  </a:cubicBezTo>
                  <a:cubicBezTo>
                    <a:pt x="646" y="814"/>
                    <a:pt x="570" y="930"/>
                    <a:pt x="529" y="1086"/>
                  </a:cubicBezTo>
                  <a:cubicBezTo>
                    <a:pt x="525" y="1102"/>
                    <a:pt x="521" y="1118"/>
                    <a:pt x="518" y="1134"/>
                  </a:cubicBezTo>
                  <a:cubicBezTo>
                    <a:pt x="517" y="1143"/>
                    <a:pt x="515" y="1151"/>
                    <a:pt x="513" y="1160"/>
                  </a:cubicBezTo>
                  <a:cubicBezTo>
                    <a:pt x="495" y="1247"/>
                    <a:pt x="505" y="1392"/>
                    <a:pt x="517" y="1521"/>
                  </a:cubicBezTo>
                  <a:cubicBezTo>
                    <a:pt x="531" y="1674"/>
                    <a:pt x="547" y="1846"/>
                    <a:pt x="475" y="1938"/>
                  </a:cubicBezTo>
                  <a:cubicBezTo>
                    <a:pt x="450" y="1971"/>
                    <a:pt x="407" y="1991"/>
                    <a:pt x="361" y="2012"/>
                  </a:cubicBezTo>
                  <a:cubicBezTo>
                    <a:pt x="323" y="2030"/>
                    <a:pt x="283" y="2048"/>
                    <a:pt x="255" y="2074"/>
                  </a:cubicBezTo>
                  <a:cubicBezTo>
                    <a:pt x="179" y="2147"/>
                    <a:pt x="118" y="2235"/>
                    <a:pt x="80" y="2329"/>
                  </a:cubicBezTo>
                  <a:cubicBezTo>
                    <a:pt x="17" y="2486"/>
                    <a:pt x="10" y="2663"/>
                    <a:pt x="8" y="2816"/>
                  </a:cubicBezTo>
                  <a:cubicBezTo>
                    <a:pt x="7" y="2962"/>
                    <a:pt x="10" y="3130"/>
                    <a:pt x="64" y="3293"/>
                  </a:cubicBezTo>
                  <a:cubicBezTo>
                    <a:pt x="86" y="3360"/>
                    <a:pt x="117" y="3426"/>
                    <a:pt x="156" y="3490"/>
                  </a:cubicBezTo>
                  <a:cubicBezTo>
                    <a:pt x="306" y="3736"/>
                    <a:pt x="572" y="3948"/>
                    <a:pt x="906" y="4085"/>
                  </a:cubicBezTo>
                  <a:cubicBezTo>
                    <a:pt x="937" y="4098"/>
                    <a:pt x="969" y="4110"/>
                    <a:pt x="1000" y="4122"/>
                  </a:cubicBezTo>
                  <a:cubicBezTo>
                    <a:pt x="1062" y="4146"/>
                    <a:pt x="1125" y="4171"/>
                    <a:pt x="1185" y="4201"/>
                  </a:cubicBezTo>
                  <a:cubicBezTo>
                    <a:pt x="1343" y="4280"/>
                    <a:pt x="1467" y="4391"/>
                    <a:pt x="1587" y="4499"/>
                  </a:cubicBezTo>
                  <a:cubicBezTo>
                    <a:pt x="1615" y="4523"/>
                    <a:pt x="1643" y="4549"/>
                    <a:pt x="1671" y="4573"/>
                  </a:cubicBezTo>
                  <a:cubicBezTo>
                    <a:pt x="1805" y="4690"/>
                    <a:pt x="1988" y="4826"/>
                    <a:pt x="2209" y="4842"/>
                  </a:cubicBezTo>
                  <a:cubicBezTo>
                    <a:pt x="2289" y="4847"/>
                    <a:pt x="2420" y="4838"/>
                    <a:pt x="2625" y="4692"/>
                  </a:cubicBezTo>
                  <a:cubicBezTo>
                    <a:pt x="2655" y="4670"/>
                    <a:pt x="2687" y="4646"/>
                    <a:pt x="2719" y="4621"/>
                  </a:cubicBezTo>
                  <a:cubicBezTo>
                    <a:pt x="2827" y="4535"/>
                    <a:pt x="2932" y="4439"/>
                    <a:pt x="3033" y="4345"/>
                  </a:cubicBezTo>
                  <a:cubicBezTo>
                    <a:pt x="3141" y="4246"/>
                    <a:pt x="3252" y="4143"/>
                    <a:pt x="3370" y="4051"/>
                  </a:cubicBezTo>
                  <a:cubicBezTo>
                    <a:pt x="3440" y="3997"/>
                    <a:pt x="3514" y="3945"/>
                    <a:pt x="3585" y="3895"/>
                  </a:cubicBezTo>
                  <a:cubicBezTo>
                    <a:pt x="3735" y="3789"/>
                    <a:pt x="3889" y="3680"/>
                    <a:pt x="4016" y="3545"/>
                  </a:cubicBezTo>
                  <a:cubicBezTo>
                    <a:pt x="4300" y="3242"/>
                    <a:pt x="4408" y="2813"/>
                    <a:pt x="4290" y="2451"/>
                  </a:cubicBezTo>
                  <a:cubicBezTo>
                    <a:pt x="4248" y="2321"/>
                    <a:pt x="4179" y="2199"/>
                    <a:pt x="4113" y="2081"/>
                  </a:cubicBezTo>
                  <a:cubicBezTo>
                    <a:pt x="4096" y="2052"/>
                    <a:pt x="4080" y="2023"/>
                    <a:pt x="4063" y="1993"/>
                  </a:cubicBezTo>
                  <a:cubicBezTo>
                    <a:pt x="3947" y="1781"/>
                    <a:pt x="3863" y="1573"/>
                    <a:pt x="3813" y="1376"/>
                  </a:cubicBezTo>
                  <a:cubicBezTo>
                    <a:pt x="3800" y="1325"/>
                    <a:pt x="3789" y="1274"/>
                    <a:pt x="3778" y="1225"/>
                  </a:cubicBezTo>
                  <a:cubicBezTo>
                    <a:pt x="3774" y="1205"/>
                    <a:pt x="3774" y="1205"/>
                    <a:pt x="3774" y="1205"/>
                  </a:cubicBezTo>
                  <a:cubicBezTo>
                    <a:pt x="3730" y="1003"/>
                    <a:pt x="3685" y="795"/>
                    <a:pt x="3539" y="656"/>
                  </a:cubicBezTo>
                  <a:cubicBezTo>
                    <a:pt x="3443" y="564"/>
                    <a:pt x="3309" y="514"/>
                    <a:pt x="3161" y="514"/>
                  </a:cubicBezTo>
                  <a:cubicBezTo>
                    <a:pt x="3122" y="514"/>
                    <a:pt x="3083" y="518"/>
                    <a:pt x="3043" y="525"/>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42" name="Freeform 42">
              <a:extLst>
                <a:ext uri="{FF2B5EF4-FFF2-40B4-BE49-F238E27FC236}">
                  <a16:creationId xmlns:a16="http://schemas.microsoft.com/office/drawing/2014/main" id="{A3215D10-7C45-4F8B-B5B7-2AA11F67E447}"/>
                </a:ext>
              </a:extLst>
            </p:cNvPr>
            <p:cNvSpPr>
              <a:spLocks noEditPoints="1"/>
            </p:cNvSpPr>
            <p:nvPr/>
          </p:nvSpPr>
          <p:spPr bwMode="auto">
            <a:xfrm>
              <a:off x="4084" y="407"/>
              <a:ext cx="3294" cy="3691"/>
            </a:xfrm>
            <a:custGeom>
              <a:avLst/>
              <a:gdLst>
                <a:gd name="T0" fmla="*/ 2083 w 4451"/>
                <a:gd name="T1" fmla="*/ 4947 h 4987"/>
                <a:gd name="T2" fmla="*/ 1695 w 4451"/>
                <a:gd name="T3" fmla="*/ 4684 h 4987"/>
                <a:gd name="T4" fmla="*/ 1210 w 4451"/>
                <a:gd name="T5" fmla="*/ 4281 h 4987"/>
                <a:gd name="T6" fmla="*/ 927 w 4451"/>
                <a:gd name="T7" fmla="*/ 4164 h 4987"/>
                <a:gd name="T8" fmla="*/ 487 w 4451"/>
                <a:gd name="T9" fmla="*/ 3919 h 4987"/>
                <a:gd name="T10" fmla="*/ 54 w 4451"/>
                <a:gd name="T11" fmla="*/ 3350 h 4987"/>
                <a:gd name="T12" fmla="*/ 1 w 4451"/>
                <a:gd name="T13" fmla="*/ 2858 h 4987"/>
                <a:gd name="T14" fmla="*/ 258 w 4451"/>
                <a:gd name="T15" fmla="*/ 2091 h 4987"/>
                <a:gd name="T16" fmla="*/ 487 w 4451"/>
                <a:gd name="T17" fmla="*/ 1954 h 4987"/>
                <a:gd name="T18" fmla="*/ 524 w 4451"/>
                <a:gd name="T19" fmla="*/ 1535 h 4987"/>
                <a:gd name="T20" fmla="*/ 512 w 4451"/>
                <a:gd name="T21" fmla="*/ 1142 h 4987"/>
                <a:gd name="T22" fmla="*/ 602 w 4451"/>
                <a:gd name="T23" fmla="*/ 867 h 4987"/>
                <a:gd name="T24" fmla="*/ 937 w 4451"/>
                <a:gd name="T25" fmla="*/ 606 h 4987"/>
                <a:gd name="T26" fmla="*/ 1043 w 4451"/>
                <a:gd name="T27" fmla="*/ 629 h 4987"/>
                <a:gd name="T28" fmla="*/ 1355 w 4451"/>
                <a:gd name="T29" fmla="*/ 597 h 4987"/>
                <a:gd name="T30" fmla="*/ 1603 w 4451"/>
                <a:gd name="T31" fmla="*/ 334 h 4987"/>
                <a:gd name="T32" fmla="*/ 2072 w 4451"/>
                <a:gd name="T33" fmla="*/ 3 h 4987"/>
                <a:gd name="T34" fmla="*/ 2428 w 4451"/>
                <a:gd name="T35" fmla="*/ 212 h 4987"/>
                <a:gd name="T36" fmla="*/ 2596 w 4451"/>
                <a:gd name="T37" fmla="*/ 515 h 4987"/>
                <a:gd name="T38" fmla="*/ 2842 w 4451"/>
                <a:gd name="T39" fmla="*/ 574 h 4987"/>
                <a:gd name="T40" fmla="*/ 2995 w 4451"/>
                <a:gd name="T41" fmla="*/ 544 h 4987"/>
                <a:gd name="T42" fmla="*/ 3355 w 4451"/>
                <a:gd name="T43" fmla="*/ 526 h 4987"/>
                <a:gd name="T44" fmla="*/ 3848 w 4451"/>
                <a:gd name="T45" fmla="*/ 1224 h 4987"/>
                <a:gd name="T46" fmla="*/ 3885 w 4451"/>
                <a:gd name="T47" fmla="*/ 1392 h 4987"/>
                <a:gd name="T48" fmla="*/ 4199 w 4451"/>
                <a:gd name="T49" fmla="*/ 2129 h 4987"/>
                <a:gd name="T50" fmla="*/ 4398 w 4451"/>
                <a:gd name="T51" fmla="*/ 3102 h 4987"/>
                <a:gd name="T52" fmla="*/ 4108 w 4451"/>
                <a:gd name="T53" fmla="*/ 3629 h 4987"/>
                <a:gd name="T54" fmla="*/ 3441 w 4451"/>
                <a:gd name="T55" fmla="*/ 4153 h 4987"/>
                <a:gd name="T56" fmla="*/ 2769 w 4451"/>
                <a:gd name="T57" fmla="*/ 4749 h 4987"/>
                <a:gd name="T58" fmla="*/ 2470 w 4451"/>
                <a:gd name="T59" fmla="*/ 4941 h 4987"/>
                <a:gd name="T60" fmla="*/ 2239 w 4451"/>
                <a:gd name="T61" fmla="*/ 4981 h 4987"/>
                <a:gd name="T62" fmla="*/ 2995 w 4451"/>
                <a:gd name="T63" fmla="*/ 545 h 4987"/>
                <a:gd name="T64" fmla="*/ 2842 w 4451"/>
                <a:gd name="T65" fmla="*/ 575 h 4987"/>
                <a:gd name="T66" fmla="*/ 2596 w 4451"/>
                <a:gd name="T67" fmla="*/ 516 h 4987"/>
                <a:gd name="T68" fmla="*/ 2427 w 4451"/>
                <a:gd name="T69" fmla="*/ 212 h 4987"/>
                <a:gd name="T70" fmla="*/ 2072 w 4451"/>
                <a:gd name="T71" fmla="*/ 3 h 4987"/>
                <a:gd name="T72" fmla="*/ 1604 w 4451"/>
                <a:gd name="T73" fmla="*/ 335 h 4987"/>
                <a:gd name="T74" fmla="*/ 1355 w 4451"/>
                <a:gd name="T75" fmla="*/ 597 h 4987"/>
                <a:gd name="T76" fmla="*/ 1043 w 4451"/>
                <a:gd name="T77" fmla="*/ 630 h 4987"/>
                <a:gd name="T78" fmla="*/ 753 w 4451"/>
                <a:gd name="T79" fmla="*/ 688 h 4987"/>
                <a:gd name="T80" fmla="*/ 521 w 4451"/>
                <a:gd name="T81" fmla="*/ 1090 h 4987"/>
                <a:gd name="T82" fmla="*/ 509 w 4451"/>
                <a:gd name="T83" fmla="*/ 1167 h 4987"/>
                <a:gd name="T84" fmla="*/ 539 w 4451"/>
                <a:gd name="T85" fmla="*/ 1773 h 4987"/>
                <a:gd name="T86" fmla="*/ 370 w 4451"/>
                <a:gd name="T87" fmla="*/ 2027 h 4987"/>
                <a:gd name="T88" fmla="*/ 76 w 4451"/>
                <a:gd name="T89" fmla="*/ 2356 h 4987"/>
                <a:gd name="T90" fmla="*/ 8 w 4451"/>
                <a:gd name="T91" fmla="*/ 3105 h 4987"/>
                <a:gd name="T92" fmla="*/ 149 w 4451"/>
                <a:gd name="T93" fmla="*/ 3555 h 4987"/>
                <a:gd name="T94" fmla="*/ 701 w 4451"/>
                <a:gd name="T95" fmla="*/ 4056 h 4987"/>
                <a:gd name="T96" fmla="*/ 1011 w 4451"/>
                <a:gd name="T97" fmla="*/ 4196 h 4987"/>
                <a:gd name="T98" fmla="*/ 1617 w 4451"/>
                <a:gd name="T99" fmla="*/ 4607 h 4987"/>
                <a:gd name="T100" fmla="*/ 1941 w 4451"/>
                <a:gd name="T101" fmla="*/ 4878 h 4987"/>
                <a:gd name="T102" fmla="*/ 2239 w 4451"/>
                <a:gd name="T103" fmla="*/ 4981 h 4987"/>
                <a:gd name="T104" fmla="*/ 2671 w 4451"/>
                <a:gd name="T105" fmla="*/ 4823 h 4987"/>
                <a:gd name="T106" fmla="*/ 3084 w 4451"/>
                <a:gd name="T107" fmla="*/ 4466 h 4987"/>
                <a:gd name="T108" fmla="*/ 3665 w 4451"/>
                <a:gd name="T109" fmla="*/ 3988 h 4987"/>
                <a:gd name="T110" fmla="*/ 4285 w 4451"/>
                <a:gd name="T111" fmla="*/ 3384 h 4987"/>
                <a:gd name="T112" fmla="*/ 4379 w 4451"/>
                <a:gd name="T113" fmla="*/ 2494 h 4987"/>
                <a:gd name="T114" fmla="*/ 4139 w 4451"/>
                <a:gd name="T115" fmla="*/ 2025 h 4987"/>
                <a:gd name="T116" fmla="*/ 3849 w 4451"/>
                <a:gd name="T117" fmla="*/ 1237 h 4987"/>
                <a:gd name="T118" fmla="*/ 3602 w 4451"/>
                <a:gd name="T119" fmla="*/ 653 h 4987"/>
                <a:gd name="T120" fmla="*/ 3218 w 4451"/>
                <a:gd name="T121" fmla="*/ 512 h 4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51" h="4987">
                  <a:moveTo>
                    <a:pt x="2239" y="4981"/>
                  </a:moveTo>
                  <a:cubicBezTo>
                    <a:pt x="2187" y="4977"/>
                    <a:pt x="2135" y="4966"/>
                    <a:pt x="2083" y="4947"/>
                  </a:cubicBezTo>
                  <a:cubicBezTo>
                    <a:pt x="2036" y="4931"/>
                    <a:pt x="1988" y="4908"/>
                    <a:pt x="1940" y="4879"/>
                  </a:cubicBezTo>
                  <a:cubicBezTo>
                    <a:pt x="1862" y="4832"/>
                    <a:pt x="1784" y="4770"/>
                    <a:pt x="1695" y="4684"/>
                  </a:cubicBezTo>
                  <a:cubicBezTo>
                    <a:pt x="1669" y="4659"/>
                    <a:pt x="1642" y="4633"/>
                    <a:pt x="1616" y="4607"/>
                  </a:cubicBezTo>
                  <a:cubicBezTo>
                    <a:pt x="1496" y="4488"/>
                    <a:pt x="1372" y="4366"/>
                    <a:pt x="1210" y="4281"/>
                  </a:cubicBezTo>
                  <a:cubicBezTo>
                    <a:pt x="1146" y="4248"/>
                    <a:pt x="1078" y="4222"/>
                    <a:pt x="1011" y="4197"/>
                  </a:cubicBezTo>
                  <a:cubicBezTo>
                    <a:pt x="984" y="4186"/>
                    <a:pt x="955" y="4175"/>
                    <a:pt x="927" y="4164"/>
                  </a:cubicBezTo>
                  <a:cubicBezTo>
                    <a:pt x="849" y="4132"/>
                    <a:pt x="772" y="4096"/>
                    <a:pt x="700" y="4056"/>
                  </a:cubicBezTo>
                  <a:cubicBezTo>
                    <a:pt x="625" y="4014"/>
                    <a:pt x="553" y="3968"/>
                    <a:pt x="487" y="3919"/>
                  </a:cubicBezTo>
                  <a:cubicBezTo>
                    <a:pt x="344" y="3810"/>
                    <a:pt x="230" y="3688"/>
                    <a:pt x="149" y="3555"/>
                  </a:cubicBezTo>
                  <a:cubicBezTo>
                    <a:pt x="109" y="3489"/>
                    <a:pt x="77" y="3420"/>
                    <a:pt x="54" y="3350"/>
                  </a:cubicBezTo>
                  <a:cubicBezTo>
                    <a:pt x="30" y="3277"/>
                    <a:pt x="15" y="3197"/>
                    <a:pt x="7" y="3105"/>
                  </a:cubicBezTo>
                  <a:cubicBezTo>
                    <a:pt x="0" y="3020"/>
                    <a:pt x="0" y="2936"/>
                    <a:pt x="1" y="2858"/>
                  </a:cubicBezTo>
                  <a:cubicBezTo>
                    <a:pt x="3" y="2691"/>
                    <a:pt x="11" y="2514"/>
                    <a:pt x="75" y="2355"/>
                  </a:cubicBezTo>
                  <a:cubicBezTo>
                    <a:pt x="114" y="2256"/>
                    <a:pt x="178" y="2165"/>
                    <a:pt x="258" y="2091"/>
                  </a:cubicBezTo>
                  <a:cubicBezTo>
                    <a:pt x="287" y="2063"/>
                    <a:pt x="329" y="2044"/>
                    <a:pt x="370" y="2026"/>
                  </a:cubicBezTo>
                  <a:cubicBezTo>
                    <a:pt x="417" y="2005"/>
                    <a:pt x="462" y="1986"/>
                    <a:pt x="487" y="1954"/>
                  </a:cubicBezTo>
                  <a:cubicBezTo>
                    <a:pt x="518" y="1914"/>
                    <a:pt x="535" y="1855"/>
                    <a:pt x="539" y="1773"/>
                  </a:cubicBezTo>
                  <a:cubicBezTo>
                    <a:pt x="541" y="1700"/>
                    <a:pt x="533" y="1615"/>
                    <a:pt x="524" y="1535"/>
                  </a:cubicBezTo>
                  <a:cubicBezTo>
                    <a:pt x="508" y="1390"/>
                    <a:pt x="495" y="1252"/>
                    <a:pt x="508" y="1167"/>
                  </a:cubicBezTo>
                  <a:cubicBezTo>
                    <a:pt x="510" y="1158"/>
                    <a:pt x="511" y="1150"/>
                    <a:pt x="512" y="1142"/>
                  </a:cubicBezTo>
                  <a:cubicBezTo>
                    <a:pt x="514" y="1125"/>
                    <a:pt x="517" y="1107"/>
                    <a:pt x="521" y="1090"/>
                  </a:cubicBezTo>
                  <a:cubicBezTo>
                    <a:pt x="538" y="1005"/>
                    <a:pt x="565" y="932"/>
                    <a:pt x="602" y="867"/>
                  </a:cubicBezTo>
                  <a:cubicBezTo>
                    <a:pt x="640" y="800"/>
                    <a:pt x="689" y="741"/>
                    <a:pt x="752" y="687"/>
                  </a:cubicBezTo>
                  <a:cubicBezTo>
                    <a:pt x="816" y="633"/>
                    <a:pt x="878" y="606"/>
                    <a:pt x="937" y="606"/>
                  </a:cubicBezTo>
                  <a:cubicBezTo>
                    <a:pt x="945" y="606"/>
                    <a:pt x="953" y="606"/>
                    <a:pt x="961" y="607"/>
                  </a:cubicBezTo>
                  <a:cubicBezTo>
                    <a:pt x="989" y="611"/>
                    <a:pt x="1017" y="620"/>
                    <a:pt x="1043" y="629"/>
                  </a:cubicBezTo>
                  <a:cubicBezTo>
                    <a:pt x="1061" y="635"/>
                    <a:pt x="1079" y="641"/>
                    <a:pt x="1098" y="646"/>
                  </a:cubicBezTo>
                  <a:cubicBezTo>
                    <a:pt x="1182" y="666"/>
                    <a:pt x="1268" y="650"/>
                    <a:pt x="1355" y="597"/>
                  </a:cubicBezTo>
                  <a:cubicBezTo>
                    <a:pt x="1424" y="554"/>
                    <a:pt x="1493" y="487"/>
                    <a:pt x="1554" y="404"/>
                  </a:cubicBezTo>
                  <a:cubicBezTo>
                    <a:pt x="1571" y="381"/>
                    <a:pt x="1587" y="357"/>
                    <a:pt x="1603" y="334"/>
                  </a:cubicBezTo>
                  <a:cubicBezTo>
                    <a:pt x="1693" y="206"/>
                    <a:pt x="1785" y="74"/>
                    <a:pt x="1931" y="22"/>
                  </a:cubicBezTo>
                  <a:cubicBezTo>
                    <a:pt x="1974" y="7"/>
                    <a:pt x="2022" y="0"/>
                    <a:pt x="2072" y="3"/>
                  </a:cubicBezTo>
                  <a:cubicBezTo>
                    <a:pt x="2119" y="5"/>
                    <a:pt x="2167" y="15"/>
                    <a:pt x="2213" y="34"/>
                  </a:cubicBezTo>
                  <a:cubicBezTo>
                    <a:pt x="2306" y="70"/>
                    <a:pt x="2384" y="135"/>
                    <a:pt x="2428" y="212"/>
                  </a:cubicBezTo>
                  <a:cubicBezTo>
                    <a:pt x="2447" y="246"/>
                    <a:pt x="2462" y="284"/>
                    <a:pt x="2476" y="321"/>
                  </a:cubicBezTo>
                  <a:cubicBezTo>
                    <a:pt x="2503" y="391"/>
                    <a:pt x="2531" y="464"/>
                    <a:pt x="2596" y="515"/>
                  </a:cubicBezTo>
                  <a:cubicBezTo>
                    <a:pt x="2628" y="540"/>
                    <a:pt x="2667" y="558"/>
                    <a:pt x="2713" y="568"/>
                  </a:cubicBezTo>
                  <a:cubicBezTo>
                    <a:pt x="2753" y="577"/>
                    <a:pt x="2798" y="579"/>
                    <a:pt x="2842" y="574"/>
                  </a:cubicBezTo>
                  <a:cubicBezTo>
                    <a:pt x="2864" y="572"/>
                    <a:pt x="2887" y="569"/>
                    <a:pt x="2913" y="564"/>
                  </a:cubicBezTo>
                  <a:cubicBezTo>
                    <a:pt x="2941" y="558"/>
                    <a:pt x="2968" y="551"/>
                    <a:pt x="2995" y="544"/>
                  </a:cubicBezTo>
                  <a:cubicBezTo>
                    <a:pt x="3024" y="537"/>
                    <a:pt x="3054" y="530"/>
                    <a:pt x="3084" y="524"/>
                  </a:cubicBezTo>
                  <a:cubicBezTo>
                    <a:pt x="3176" y="507"/>
                    <a:pt x="3270" y="507"/>
                    <a:pt x="3355" y="526"/>
                  </a:cubicBezTo>
                  <a:cubicBezTo>
                    <a:pt x="3452" y="547"/>
                    <a:pt x="3535" y="589"/>
                    <a:pt x="3603" y="652"/>
                  </a:cubicBezTo>
                  <a:cubicBezTo>
                    <a:pt x="3758" y="796"/>
                    <a:pt x="3803" y="1014"/>
                    <a:pt x="3848" y="1224"/>
                  </a:cubicBezTo>
                  <a:cubicBezTo>
                    <a:pt x="3850" y="1237"/>
                    <a:pt x="3850" y="1237"/>
                    <a:pt x="3850" y="1237"/>
                  </a:cubicBezTo>
                  <a:cubicBezTo>
                    <a:pt x="3861" y="1290"/>
                    <a:pt x="3872" y="1342"/>
                    <a:pt x="3885" y="1392"/>
                  </a:cubicBezTo>
                  <a:cubicBezTo>
                    <a:pt x="3935" y="1599"/>
                    <a:pt x="4021" y="1812"/>
                    <a:pt x="4140" y="2025"/>
                  </a:cubicBezTo>
                  <a:cubicBezTo>
                    <a:pt x="4159" y="2060"/>
                    <a:pt x="4179" y="2095"/>
                    <a:pt x="4199" y="2129"/>
                  </a:cubicBezTo>
                  <a:cubicBezTo>
                    <a:pt x="4266" y="2245"/>
                    <a:pt x="4335" y="2365"/>
                    <a:pt x="4380" y="2494"/>
                  </a:cubicBezTo>
                  <a:cubicBezTo>
                    <a:pt x="4445" y="2685"/>
                    <a:pt x="4451" y="2895"/>
                    <a:pt x="4398" y="3102"/>
                  </a:cubicBezTo>
                  <a:cubicBezTo>
                    <a:pt x="4373" y="3199"/>
                    <a:pt x="4335" y="3295"/>
                    <a:pt x="4285" y="3385"/>
                  </a:cubicBezTo>
                  <a:cubicBezTo>
                    <a:pt x="4236" y="3474"/>
                    <a:pt x="4176" y="3556"/>
                    <a:pt x="4108" y="3629"/>
                  </a:cubicBezTo>
                  <a:cubicBezTo>
                    <a:pt x="3978" y="3768"/>
                    <a:pt x="3819" y="3880"/>
                    <a:pt x="3666" y="3988"/>
                  </a:cubicBezTo>
                  <a:cubicBezTo>
                    <a:pt x="3591" y="4041"/>
                    <a:pt x="3514" y="4096"/>
                    <a:pt x="3441" y="4153"/>
                  </a:cubicBezTo>
                  <a:cubicBezTo>
                    <a:pt x="3316" y="4250"/>
                    <a:pt x="3198" y="4360"/>
                    <a:pt x="3084" y="4467"/>
                  </a:cubicBezTo>
                  <a:cubicBezTo>
                    <a:pt x="2983" y="4562"/>
                    <a:pt x="2878" y="4660"/>
                    <a:pt x="2769" y="4749"/>
                  </a:cubicBezTo>
                  <a:cubicBezTo>
                    <a:pt x="2736" y="4775"/>
                    <a:pt x="2703" y="4800"/>
                    <a:pt x="2672" y="4823"/>
                  </a:cubicBezTo>
                  <a:cubicBezTo>
                    <a:pt x="2597" y="4878"/>
                    <a:pt x="2533" y="4915"/>
                    <a:pt x="2470" y="4941"/>
                  </a:cubicBezTo>
                  <a:cubicBezTo>
                    <a:pt x="2402" y="4969"/>
                    <a:pt x="2338" y="4983"/>
                    <a:pt x="2274" y="4983"/>
                  </a:cubicBezTo>
                  <a:cubicBezTo>
                    <a:pt x="2262" y="4983"/>
                    <a:pt x="2251" y="4982"/>
                    <a:pt x="2239" y="4981"/>
                  </a:cubicBezTo>
                  <a:moveTo>
                    <a:pt x="3084" y="525"/>
                  </a:moveTo>
                  <a:cubicBezTo>
                    <a:pt x="3054" y="531"/>
                    <a:pt x="3024" y="538"/>
                    <a:pt x="2995" y="545"/>
                  </a:cubicBezTo>
                  <a:cubicBezTo>
                    <a:pt x="2968" y="552"/>
                    <a:pt x="2941" y="559"/>
                    <a:pt x="2913" y="564"/>
                  </a:cubicBezTo>
                  <a:cubicBezTo>
                    <a:pt x="2887" y="570"/>
                    <a:pt x="2864" y="573"/>
                    <a:pt x="2842" y="575"/>
                  </a:cubicBezTo>
                  <a:cubicBezTo>
                    <a:pt x="2798" y="580"/>
                    <a:pt x="2753" y="577"/>
                    <a:pt x="2713" y="569"/>
                  </a:cubicBezTo>
                  <a:cubicBezTo>
                    <a:pt x="2667" y="559"/>
                    <a:pt x="2628" y="541"/>
                    <a:pt x="2596" y="516"/>
                  </a:cubicBezTo>
                  <a:cubicBezTo>
                    <a:pt x="2530" y="464"/>
                    <a:pt x="2502" y="391"/>
                    <a:pt x="2475" y="321"/>
                  </a:cubicBezTo>
                  <a:cubicBezTo>
                    <a:pt x="2461" y="284"/>
                    <a:pt x="2447" y="247"/>
                    <a:pt x="2427" y="212"/>
                  </a:cubicBezTo>
                  <a:cubicBezTo>
                    <a:pt x="2383" y="135"/>
                    <a:pt x="2305" y="71"/>
                    <a:pt x="2213" y="34"/>
                  </a:cubicBezTo>
                  <a:cubicBezTo>
                    <a:pt x="2166" y="16"/>
                    <a:pt x="2119" y="6"/>
                    <a:pt x="2072" y="3"/>
                  </a:cubicBezTo>
                  <a:cubicBezTo>
                    <a:pt x="2022" y="1"/>
                    <a:pt x="1975" y="7"/>
                    <a:pt x="1931" y="23"/>
                  </a:cubicBezTo>
                  <a:cubicBezTo>
                    <a:pt x="1786" y="74"/>
                    <a:pt x="1693" y="207"/>
                    <a:pt x="1604" y="335"/>
                  </a:cubicBezTo>
                  <a:cubicBezTo>
                    <a:pt x="1588" y="358"/>
                    <a:pt x="1571" y="382"/>
                    <a:pt x="1555" y="404"/>
                  </a:cubicBezTo>
                  <a:cubicBezTo>
                    <a:pt x="1493" y="488"/>
                    <a:pt x="1424" y="555"/>
                    <a:pt x="1355" y="597"/>
                  </a:cubicBezTo>
                  <a:cubicBezTo>
                    <a:pt x="1269" y="650"/>
                    <a:pt x="1182" y="667"/>
                    <a:pt x="1097" y="647"/>
                  </a:cubicBezTo>
                  <a:cubicBezTo>
                    <a:pt x="1079" y="642"/>
                    <a:pt x="1061" y="636"/>
                    <a:pt x="1043" y="630"/>
                  </a:cubicBezTo>
                  <a:cubicBezTo>
                    <a:pt x="1017" y="621"/>
                    <a:pt x="989" y="612"/>
                    <a:pt x="961" y="608"/>
                  </a:cubicBezTo>
                  <a:cubicBezTo>
                    <a:pt x="895" y="600"/>
                    <a:pt x="824" y="627"/>
                    <a:pt x="753" y="688"/>
                  </a:cubicBezTo>
                  <a:cubicBezTo>
                    <a:pt x="690" y="742"/>
                    <a:pt x="641" y="801"/>
                    <a:pt x="603" y="867"/>
                  </a:cubicBezTo>
                  <a:cubicBezTo>
                    <a:pt x="566" y="932"/>
                    <a:pt x="539" y="1005"/>
                    <a:pt x="521" y="1090"/>
                  </a:cubicBezTo>
                  <a:cubicBezTo>
                    <a:pt x="518" y="1107"/>
                    <a:pt x="515" y="1125"/>
                    <a:pt x="513" y="1142"/>
                  </a:cubicBezTo>
                  <a:cubicBezTo>
                    <a:pt x="512" y="1150"/>
                    <a:pt x="510" y="1158"/>
                    <a:pt x="509" y="1167"/>
                  </a:cubicBezTo>
                  <a:cubicBezTo>
                    <a:pt x="495" y="1252"/>
                    <a:pt x="509" y="1390"/>
                    <a:pt x="525" y="1535"/>
                  </a:cubicBezTo>
                  <a:cubicBezTo>
                    <a:pt x="534" y="1615"/>
                    <a:pt x="542" y="1700"/>
                    <a:pt x="539" y="1773"/>
                  </a:cubicBezTo>
                  <a:cubicBezTo>
                    <a:pt x="536" y="1855"/>
                    <a:pt x="519" y="1914"/>
                    <a:pt x="488" y="1954"/>
                  </a:cubicBezTo>
                  <a:cubicBezTo>
                    <a:pt x="462" y="1986"/>
                    <a:pt x="417" y="2006"/>
                    <a:pt x="370" y="2027"/>
                  </a:cubicBezTo>
                  <a:cubicBezTo>
                    <a:pt x="330" y="2045"/>
                    <a:pt x="288" y="2064"/>
                    <a:pt x="258" y="2091"/>
                  </a:cubicBezTo>
                  <a:cubicBezTo>
                    <a:pt x="178" y="2165"/>
                    <a:pt x="115" y="2257"/>
                    <a:pt x="76" y="2356"/>
                  </a:cubicBezTo>
                  <a:cubicBezTo>
                    <a:pt x="12" y="2514"/>
                    <a:pt x="4" y="2691"/>
                    <a:pt x="2" y="2858"/>
                  </a:cubicBezTo>
                  <a:cubicBezTo>
                    <a:pt x="0" y="2936"/>
                    <a:pt x="1" y="3020"/>
                    <a:pt x="8" y="3105"/>
                  </a:cubicBezTo>
                  <a:cubicBezTo>
                    <a:pt x="16" y="3197"/>
                    <a:pt x="31" y="3277"/>
                    <a:pt x="55" y="3350"/>
                  </a:cubicBezTo>
                  <a:cubicBezTo>
                    <a:pt x="77" y="3420"/>
                    <a:pt x="109" y="3489"/>
                    <a:pt x="149" y="3555"/>
                  </a:cubicBezTo>
                  <a:cubicBezTo>
                    <a:pt x="230" y="3687"/>
                    <a:pt x="344" y="3810"/>
                    <a:pt x="488" y="3918"/>
                  </a:cubicBezTo>
                  <a:cubicBezTo>
                    <a:pt x="553" y="3967"/>
                    <a:pt x="625" y="4014"/>
                    <a:pt x="701" y="4056"/>
                  </a:cubicBezTo>
                  <a:cubicBezTo>
                    <a:pt x="773" y="4095"/>
                    <a:pt x="849" y="4132"/>
                    <a:pt x="927" y="4163"/>
                  </a:cubicBezTo>
                  <a:cubicBezTo>
                    <a:pt x="955" y="4174"/>
                    <a:pt x="984" y="4185"/>
                    <a:pt x="1011" y="4196"/>
                  </a:cubicBezTo>
                  <a:cubicBezTo>
                    <a:pt x="1078" y="4221"/>
                    <a:pt x="1147" y="4247"/>
                    <a:pt x="1210" y="4281"/>
                  </a:cubicBezTo>
                  <a:cubicBezTo>
                    <a:pt x="1372" y="4365"/>
                    <a:pt x="1497" y="4488"/>
                    <a:pt x="1617" y="4607"/>
                  </a:cubicBezTo>
                  <a:cubicBezTo>
                    <a:pt x="1642" y="4632"/>
                    <a:pt x="1669" y="4659"/>
                    <a:pt x="1696" y="4684"/>
                  </a:cubicBezTo>
                  <a:cubicBezTo>
                    <a:pt x="1785" y="4770"/>
                    <a:pt x="1863" y="4831"/>
                    <a:pt x="1941" y="4878"/>
                  </a:cubicBezTo>
                  <a:cubicBezTo>
                    <a:pt x="1988" y="4907"/>
                    <a:pt x="2036" y="4930"/>
                    <a:pt x="2083" y="4947"/>
                  </a:cubicBezTo>
                  <a:cubicBezTo>
                    <a:pt x="2135" y="4965"/>
                    <a:pt x="2187" y="4976"/>
                    <a:pt x="2239" y="4981"/>
                  </a:cubicBezTo>
                  <a:cubicBezTo>
                    <a:pt x="2314" y="4987"/>
                    <a:pt x="2389" y="4973"/>
                    <a:pt x="2469" y="4941"/>
                  </a:cubicBezTo>
                  <a:cubicBezTo>
                    <a:pt x="2533" y="4915"/>
                    <a:pt x="2597" y="4877"/>
                    <a:pt x="2671" y="4823"/>
                  </a:cubicBezTo>
                  <a:cubicBezTo>
                    <a:pt x="2703" y="4800"/>
                    <a:pt x="2736" y="4774"/>
                    <a:pt x="2768" y="4748"/>
                  </a:cubicBezTo>
                  <a:cubicBezTo>
                    <a:pt x="2877" y="4660"/>
                    <a:pt x="2982" y="4561"/>
                    <a:pt x="3084" y="4466"/>
                  </a:cubicBezTo>
                  <a:cubicBezTo>
                    <a:pt x="3197" y="4360"/>
                    <a:pt x="3315" y="4250"/>
                    <a:pt x="3440" y="4152"/>
                  </a:cubicBezTo>
                  <a:cubicBezTo>
                    <a:pt x="3513" y="4095"/>
                    <a:pt x="3591" y="4040"/>
                    <a:pt x="3665" y="3988"/>
                  </a:cubicBezTo>
                  <a:cubicBezTo>
                    <a:pt x="3819" y="3880"/>
                    <a:pt x="3977" y="3768"/>
                    <a:pt x="4107" y="3629"/>
                  </a:cubicBezTo>
                  <a:cubicBezTo>
                    <a:pt x="4176" y="3555"/>
                    <a:pt x="4235" y="3473"/>
                    <a:pt x="4285" y="3384"/>
                  </a:cubicBezTo>
                  <a:cubicBezTo>
                    <a:pt x="4334" y="3294"/>
                    <a:pt x="4372" y="3199"/>
                    <a:pt x="4397" y="3102"/>
                  </a:cubicBezTo>
                  <a:cubicBezTo>
                    <a:pt x="4451" y="2895"/>
                    <a:pt x="4444" y="2685"/>
                    <a:pt x="4379" y="2494"/>
                  </a:cubicBezTo>
                  <a:cubicBezTo>
                    <a:pt x="4335" y="2366"/>
                    <a:pt x="4265" y="2245"/>
                    <a:pt x="4198" y="2129"/>
                  </a:cubicBezTo>
                  <a:cubicBezTo>
                    <a:pt x="4178" y="2095"/>
                    <a:pt x="4158" y="2060"/>
                    <a:pt x="4139" y="2025"/>
                  </a:cubicBezTo>
                  <a:cubicBezTo>
                    <a:pt x="4020" y="1812"/>
                    <a:pt x="3934" y="1599"/>
                    <a:pt x="3884" y="1392"/>
                  </a:cubicBezTo>
                  <a:cubicBezTo>
                    <a:pt x="3872" y="1342"/>
                    <a:pt x="3861" y="1290"/>
                    <a:pt x="3849" y="1237"/>
                  </a:cubicBezTo>
                  <a:cubicBezTo>
                    <a:pt x="3847" y="1225"/>
                    <a:pt x="3847" y="1225"/>
                    <a:pt x="3847" y="1225"/>
                  </a:cubicBezTo>
                  <a:cubicBezTo>
                    <a:pt x="3803" y="1014"/>
                    <a:pt x="3757" y="796"/>
                    <a:pt x="3602" y="653"/>
                  </a:cubicBezTo>
                  <a:cubicBezTo>
                    <a:pt x="3535" y="590"/>
                    <a:pt x="3452" y="547"/>
                    <a:pt x="3355" y="526"/>
                  </a:cubicBezTo>
                  <a:cubicBezTo>
                    <a:pt x="3311" y="517"/>
                    <a:pt x="3265" y="512"/>
                    <a:pt x="3218" y="512"/>
                  </a:cubicBezTo>
                  <a:cubicBezTo>
                    <a:pt x="3174" y="512"/>
                    <a:pt x="3129" y="516"/>
                    <a:pt x="3084" y="525"/>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43" name="Freeform 43">
              <a:extLst>
                <a:ext uri="{FF2B5EF4-FFF2-40B4-BE49-F238E27FC236}">
                  <a16:creationId xmlns:a16="http://schemas.microsoft.com/office/drawing/2014/main" id="{E0654FB4-6011-4709-90AD-E988ED8D1A37}"/>
                </a:ext>
              </a:extLst>
            </p:cNvPr>
            <p:cNvSpPr>
              <a:spLocks noEditPoints="1"/>
            </p:cNvSpPr>
            <p:nvPr/>
          </p:nvSpPr>
          <p:spPr bwMode="auto">
            <a:xfrm>
              <a:off x="4049" y="335"/>
              <a:ext cx="3368" cy="3824"/>
            </a:xfrm>
            <a:custGeom>
              <a:avLst/>
              <a:gdLst>
                <a:gd name="T0" fmla="*/ 2117 w 4551"/>
                <a:gd name="T1" fmla="*/ 5122 h 5166"/>
                <a:gd name="T2" fmla="*/ 1727 w 4551"/>
                <a:gd name="T3" fmla="*/ 4835 h 5166"/>
                <a:gd name="T4" fmla="*/ 1243 w 4551"/>
                <a:gd name="T5" fmla="*/ 4401 h 5166"/>
                <a:gd name="T6" fmla="*/ 955 w 4551"/>
                <a:gd name="T7" fmla="*/ 4281 h 5166"/>
                <a:gd name="T8" fmla="*/ 500 w 4551"/>
                <a:gd name="T9" fmla="*/ 4032 h 5166"/>
                <a:gd name="T10" fmla="*/ 53 w 4551"/>
                <a:gd name="T11" fmla="*/ 3450 h 5166"/>
                <a:gd name="T12" fmla="*/ 2 w 4551"/>
                <a:gd name="T13" fmla="*/ 2942 h 5166"/>
                <a:gd name="T14" fmla="*/ 79 w 4551"/>
                <a:gd name="T15" fmla="*/ 2425 h 5166"/>
                <a:gd name="T16" fmla="*/ 385 w 4551"/>
                <a:gd name="T17" fmla="*/ 2087 h 5166"/>
                <a:gd name="T18" fmla="*/ 558 w 4551"/>
                <a:gd name="T19" fmla="*/ 1833 h 5166"/>
                <a:gd name="T20" fmla="*/ 539 w 4551"/>
                <a:gd name="T21" fmla="*/ 1577 h 5166"/>
                <a:gd name="T22" fmla="*/ 515 w 4551"/>
                <a:gd name="T23" fmla="*/ 1194 h 5166"/>
                <a:gd name="T24" fmla="*/ 594 w 4551"/>
                <a:gd name="T25" fmla="*/ 902 h 5166"/>
                <a:gd name="T26" fmla="*/ 837 w 4551"/>
                <a:gd name="T27" fmla="*/ 644 h 5166"/>
                <a:gd name="T28" fmla="*/ 1039 w 4551"/>
                <a:gd name="T29" fmla="*/ 650 h 5166"/>
                <a:gd name="T30" fmla="*/ 1360 w 4551"/>
                <a:gd name="T31" fmla="*/ 619 h 5166"/>
                <a:gd name="T32" fmla="*/ 1615 w 4551"/>
                <a:gd name="T33" fmla="*/ 347 h 5166"/>
                <a:gd name="T34" fmla="*/ 2097 w 4551"/>
                <a:gd name="T35" fmla="*/ 4 h 5166"/>
                <a:gd name="T36" fmla="*/ 2462 w 4551"/>
                <a:gd name="T37" fmla="*/ 234 h 5166"/>
                <a:gd name="T38" fmla="*/ 2629 w 4551"/>
                <a:gd name="T39" fmla="*/ 561 h 5166"/>
                <a:gd name="T40" fmla="*/ 2882 w 4551"/>
                <a:gd name="T41" fmla="*/ 625 h 5166"/>
                <a:gd name="T42" fmla="*/ 3042 w 4551"/>
                <a:gd name="T43" fmla="*/ 592 h 5166"/>
                <a:gd name="T44" fmla="*/ 3411 w 4551"/>
                <a:gd name="T45" fmla="*/ 566 h 5166"/>
                <a:gd name="T46" fmla="*/ 3923 w 4551"/>
                <a:gd name="T47" fmla="*/ 1287 h 5166"/>
                <a:gd name="T48" fmla="*/ 3958 w 4551"/>
                <a:gd name="T49" fmla="*/ 1452 h 5166"/>
                <a:gd name="T50" fmla="*/ 4286 w 4551"/>
                <a:gd name="T51" fmla="*/ 2219 h 5166"/>
                <a:gd name="T52" fmla="*/ 4497 w 4551"/>
                <a:gd name="T53" fmla="*/ 3209 h 5166"/>
                <a:gd name="T54" fmla="*/ 4202 w 4551"/>
                <a:gd name="T55" fmla="*/ 3754 h 5166"/>
                <a:gd name="T56" fmla="*/ 3514 w 4551"/>
                <a:gd name="T57" fmla="*/ 4293 h 5166"/>
                <a:gd name="T58" fmla="*/ 2822 w 4551"/>
                <a:gd name="T59" fmla="*/ 4915 h 5166"/>
                <a:gd name="T60" fmla="*/ 2513 w 4551"/>
                <a:gd name="T61" fmla="*/ 5118 h 5166"/>
                <a:gd name="T62" fmla="*/ 2275 w 4551"/>
                <a:gd name="T63" fmla="*/ 5160 h 5166"/>
                <a:gd name="T64" fmla="*/ 3042 w 4551"/>
                <a:gd name="T65" fmla="*/ 592 h 5166"/>
                <a:gd name="T66" fmla="*/ 2882 w 4551"/>
                <a:gd name="T67" fmla="*/ 626 h 5166"/>
                <a:gd name="T68" fmla="*/ 2628 w 4551"/>
                <a:gd name="T69" fmla="*/ 562 h 5166"/>
                <a:gd name="T70" fmla="*/ 2461 w 4551"/>
                <a:gd name="T71" fmla="*/ 234 h 5166"/>
                <a:gd name="T72" fmla="*/ 2097 w 4551"/>
                <a:gd name="T73" fmla="*/ 5 h 5166"/>
                <a:gd name="T74" fmla="*/ 1615 w 4551"/>
                <a:gd name="T75" fmla="*/ 347 h 5166"/>
                <a:gd name="T76" fmla="*/ 1361 w 4551"/>
                <a:gd name="T77" fmla="*/ 620 h 5166"/>
                <a:gd name="T78" fmla="*/ 1039 w 4551"/>
                <a:gd name="T79" fmla="*/ 651 h 5166"/>
                <a:gd name="T80" fmla="*/ 838 w 4551"/>
                <a:gd name="T81" fmla="*/ 645 h 5166"/>
                <a:gd name="T82" fmla="*/ 594 w 4551"/>
                <a:gd name="T83" fmla="*/ 902 h 5166"/>
                <a:gd name="T84" fmla="*/ 515 w 4551"/>
                <a:gd name="T85" fmla="*/ 1194 h 5166"/>
                <a:gd name="T86" fmla="*/ 540 w 4551"/>
                <a:gd name="T87" fmla="*/ 1577 h 5166"/>
                <a:gd name="T88" fmla="*/ 559 w 4551"/>
                <a:gd name="T89" fmla="*/ 1833 h 5166"/>
                <a:gd name="T90" fmla="*/ 386 w 4551"/>
                <a:gd name="T91" fmla="*/ 2087 h 5166"/>
                <a:gd name="T92" fmla="*/ 79 w 4551"/>
                <a:gd name="T93" fmla="*/ 2425 h 5166"/>
                <a:gd name="T94" fmla="*/ 8 w 4551"/>
                <a:gd name="T95" fmla="*/ 3197 h 5166"/>
                <a:gd name="T96" fmla="*/ 151 w 4551"/>
                <a:gd name="T97" fmla="*/ 3660 h 5166"/>
                <a:gd name="T98" fmla="*/ 721 w 4551"/>
                <a:gd name="T99" fmla="*/ 4172 h 5166"/>
                <a:gd name="T100" fmla="*/ 1031 w 4551"/>
                <a:gd name="T101" fmla="*/ 4309 h 5166"/>
                <a:gd name="T102" fmla="*/ 1652 w 4551"/>
                <a:gd name="T103" fmla="*/ 4754 h 5166"/>
                <a:gd name="T104" fmla="*/ 1973 w 4551"/>
                <a:gd name="T105" fmla="*/ 5047 h 5166"/>
                <a:gd name="T106" fmla="*/ 2275 w 4551"/>
                <a:gd name="T107" fmla="*/ 5159 h 5166"/>
                <a:gd name="T108" fmla="*/ 2721 w 4551"/>
                <a:gd name="T109" fmla="*/ 4993 h 5166"/>
                <a:gd name="T110" fmla="*/ 3138 w 4551"/>
                <a:gd name="T111" fmla="*/ 4627 h 5166"/>
                <a:gd name="T112" fmla="*/ 3749 w 4551"/>
                <a:gd name="T113" fmla="*/ 4120 h 5166"/>
                <a:gd name="T114" fmla="*/ 4383 w 4551"/>
                <a:gd name="T115" fmla="*/ 3501 h 5166"/>
                <a:gd name="T116" fmla="*/ 4470 w 4551"/>
                <a:gd name="T117" fmla="*/ 2580 h 5166"/>
                <a:gd name="T118" fmla="*/ 4217 w 4551"/>
                <a:gd name="T119" fmla="*/ 2102 h 5166"/>
                <a:gd name="T120" fmla="*/ 3923 w 4551"/>
                <a:gd name="T121" fmla="*/ 1292 h 5166"/>
                <a:gd name="T122" fmla="*/ 3669 w 4551"/>
                <a:gd name="T123" fmla="*/ 693 h 5166"/>
                <a:gd name="T124" fmla="*/ 3282 w 4551"/>
                <a:gd name="T125" fmla="*/ 555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1" h="5166">
                  <a:moveTo>
                    <a:pt x="2275" y="5160"/>
                  </a:moveTo>
                  <a:cubicBezTo>
                    <a:pt x="2222" y="5155"/>
                    <a:pt x="2169" y="5142"/>
                    <a:pt x="2117" y="5122"/>
                  </a:cubicBezTo>
                  <a:cubicBezTo>
                    <a:pt x="2069" y="5104"/>
                    <a:pt x="2021" y="5079"/>
                    <a:pt x="1973" y="5047"/>
                  </a:cubicBezTo>
                  <a:cubicBezTo>
                    <a:pt x="1894" y="4996"/>
                    <a:pt x="1816" y="4928"/>
                    <a:pt x="1727" y="4835"/>
                  </a:cubicBezTo>
                  <a:cubicBezTo>
                    <a:pt x="1702" y="4809"/>
                    <a:pt x="1676" y="4781"/>
                    <a:pt x="1652" y="4754"/>
                  </a:cubicBezTo>
                  <a:cubicBezTo>
                    <a:pt x="1532" y="4625"/>
                    <a:pt x="1408" y="4490"/>
                    <a:pt x="1243" y="4401"/>
                  </a:cubicBezTo>
                  <a:cubicBezTo>
                    <a:pt x="1175" y="4365"/>
                    <a:pt x="1101" y="4337"/>
                    <a:pt x="1030" y="4310"/>
                  </a:cubicBezTo>
                  <a:cubicBezTo>
                    <a:pt x="1006" y="4301"/>
                    <a:pt x="980" y="4291"/>
                    <a:pt x="955" y="4281"/>
                  </a:cubicBezTo>
                  <a:cubicBezTo>
                    <a:pt x="874" y="4249"/>
                    <a:pt x="795" y="4213"/>
                    <a:pt x="721" y="4172"/>
                  </a:cubicBezTo>
                  <a:cubicBezTo>
                    <a:pt x="642" y="4130"/>
                    <a:pt x="568" y="4083"/>
                    <a:pt x="500" y="4032"/>
                  </a:cubicBezTo>
                  <a:cubicBezTo>
                    <a:pt x="351" y="3922"/>
                    <a:pt x="233" y="3796"/>
                    <a:pt x="150" y="3660"/>
                  </a:cubicBezTo>
                  <a:cubicBezTo>
                    <a:pt x="109" y="3592"/>
                    <a:pt x="76" y="3521"/>
                    <a:pt x="53" y="3450"/>
                  </a:cubicBezTo>
                  <a:cubicBezTo>
                    <a:pt x="30" y="3374"/>
                    <a:pt x="14" y="3291"/>
                    <a:pt x="7" y="3197"/>
                  </a:cubicBezTo>
                  <a:cubicBezTo>
                    <a:pt x="0" y="3111"/>
                    <a:pt x="1" y="3024"/>
                    <a:pt x="2" y="2942"/>
                  </a:cubicBezTo>
                  <a:cubicBezTo>
                    <a:pt x="4" y="2862"/>
                    <a:pt x="7" y="2769"/>
                    <a:pt x="18" y="2678"/>
                  </a:cubicBezTo>
                  <a:cubicBezTo>
                    <a:pt x="30" y="2581"/>
                    <a:pt x="49" y="2498"/>
                    <a:pt x="79" y="2425"/>
                  </a:cubicBezTo>
                  <a:cubicBezTo>
                    <a:pt x="120" y="2322"/>
                    <a:pt x="185" y="2228"/>
                    <a:pt x="268" y="2152"/>
                  </a:cubicBezTo>
                  <a:cubicBezTo>
                    <a:pt x="299" y="2124"/>
                    <a:pt x="343" y="2105"/>
                    <a:pt x="385" y="2087"/>
                  </a:cubicBezTo>
                  <a:cubicBezTo>
                    <a:pt x="435" y="2066"/>
                    <a:pt x="481" y="2046"/>
                    <a:pt x="507" y="2013"/>
                  </a:cubicBezTo>
                  <a:cubicBezTo>
                    <a:pt x="539" y="1974"/>
                    <a:pt x="556" y="1915"/>
                    <a:pt x="558" y="1833"/>
                  </a:cubicBezTo>
                  <a:cubicBezTo>
                    <a:pt x="560" y="1763"/>
                    <a:pt x="553" y="1686"/>
                    <a:pt x="541" y="1591"/>
                  </a:cubicBezTo>
                  <a:cubicBezTo>
                    <a:pt x="539" y="1577"/>
                    <a:pt x="539" y="1577"/>
                    <a:pt x="539" y="1577"/>
                  </a:cubicBezTo>
                  <a:cubicBezTo>
                    <a:pt x="521" y="1441"/>
                    <a:pt x="503" y="1301"/>
                    <a:pt x="512" y="1216"/>
                  </a:cubicBezTo>
                  <a:cubicBezTo>
                    <a:pt x="513" y="1209"/>
                    <a:pt x="514" y="1201"/>
                    <a:pt x="515" y="1194"/>
                  </a:cubicBezTo>
                  <a:cubicBezTo>
                    <a:pt x="516" y="1175"/>
                    <a:pt x="518" y="1156"/>
                    <a:pt x="521" y="1137"/>
                  </a:cubicBezTo>
                  <a:cubicBezTo>
                    <a:pt x="536" y="1048"/>
                    <a:pt x="559" y="971"/>
                    <a:pt x="594" y="902"/>
                  </a:cubicBezTo>
                  <a:cubicBezTo>
                    <a:pt x="630" y="829"/>
                    <a:pt x="678" y="766"/>
                    <a:pt x="739" y="710"/>
                  </a:cubicBezTo>
                  <a:cubicBezTo>
                    <a:pt x="772" y="681"/>
                    <a:pt x="805" y="659"/>
                    <a:pt x="837" y="644"/>
                  </a:cubicBezTo>
                  <a:cubicBezTo>
                    <a:pt x="877" y="627"/>
                    <a:pt x="916" y="621"/>
                    <a:pt x="954" y="626"/>
                  </a:cubicBezTo>
                  <a:cubicBezTo>
                    <a:pt x="983" y="630"/>
                    <a:pt x="1012" y="640"/>
                    <a:pt x="1039" y="650"/>
                  </a:cubicBezTo>
                  <a:cubicBezTo>
                    <a:pt x="1057" y="656"/>
                    <a:pt x="1076" y="663"/>
                    <a:pt x="1095" y="668"/>
                  </a:cubicBezTo>
                  <a:cubicBezTo>
                    <a:pt x="1182" y="691"/>
                    <a:pt x="1271" y="674"/>
                    <a:pt x="1360" y="619"/>
                  </a:cubicBezTo>
                  <a:cubicBezTo>
                    <a:pt x="1451" y="563"/>
                    <a:pt x="1522" y="479"/>
                    <a:pt x="1565" y="418"/>
                  </a:cubicBezTo>
                  <a:cubicBezTo>
                    <a:pt x="1582" y="395"/>
                    <a:pt x="1598" y="370"/>
                    <a:pt x="1615" y="347"/>
                  </a:cubicBezTo>
                  <a:cubicBezTo>
                    <a:pt x="1706" y="213"/>
                    <a:pt x="1800" y="74"/>
                    <a:pt x="1951" y="22"/>
                  </a:cubicBezTo>
                  <a:cubicBezTo>
                    <a:pt x="1996" y="6"/>
                    <a:pt x="2045" y="0"/>
                    <a:pt x="2097" y="4"/>
                  </a:cubicBezTo>
                  <a:cubicBezTo>
                    <a:pt x="2146" y="7"/>
                    <a:pt x="2195" y="19"/>
                    <a:pt x="2243" y="40"/>
                  </a:cubicBezTo>
                  <a:cubicBezTo>
                    <a:pt x="2339" y="80"/>
                    <a:pt x="2419" y="151"/>
                    <a:pt x="2462" y="234"/>
                  </a:cubicBezTo>
                  <a:cubicBezTo>
                    <a:pt x="2482" y="271"/>
                    <a:pt x="2496" y="312"/>
                    <a:pt x="2509" y="352"/>
                  </a:cubicBezTo>
                  <a:cubicBezTo>
                    <a:pt x="2535" y="427"/>
                    <a:pt x="2562" y="505"/>
                    <a:pt x="2629" y="561"/>
                  </a:cubicBezTo>
                  <a:cubicBezTo>
                    <a:pt x="2661" y="588"/>
                    <a:pt x="2702" y="607"/>
                    <a:pt x="2749" y="618"/>
                  </a:cubicBezTo>
                  <a:cubicBezTo>
                    <a:pt x="2790" y="627"/>
                    <a:pt x="2836" y="630"/>
                    <a:pt x="2882" y="625"/>
                  </a:cubicBezTo>
                  <a:cubicBezTo>
                    <a:pt x="2904" y="623"/>
                    <a:pt x="2928" y="619"/>
                    <a:pt x="2954" y="613"/>
                  </a:cubicBezTo>
                  <a:cubicBezTo>
                    <a:pt x="2984" y="607"/>
                    <a:pt x="3014" y="599"/>
                    <a:pt x="3042" y="592"/>
                  </a:cubicBezTo>
                  <a:cubicBezTo>
                    <a:pt x="3071" y="584"/>
                    <a:pt x="3101" y="576"/>
                    <a:pt x="3130" y="570"/>
                  </a:cubicBezTo>
                  <a:cubicBezTo>
                    <a:pt x="3225" y="550"/>
                    <a:pt x="3323" y="549"/>
                    <a:pt x="3411" y="566"/>
                  </a:cubicBezTo>
                  <a:cubicBezTo>
                    <a:pt x="3512" y="586"/>
                    <a:pt x="3599" y="629"/>
                    <a:pt x="3669" y="693"/>
                  </a:cubicBezTo>
                  <a:cubicBezTo>
                    <a:pt x="3832" y="841"/>
                    <a:pt x="3878" y="1068"/>
                    <a:pt x="3923" y="1287"/>
                  </a:cubicBezTo>
                  <a:cubicBezTo>
                    <a:pt x="3924" y="1292"/>
                    <a:pt x="3924" y="1292"/>
                    <a:pt x="3924" y="1292"/>
                  </a:cubicBezTo>
                  <a:cubicBezTo>
                    <a:pt x="3935" y="1345"/>
                    <a:pt x="3946" y="1399"/>
                    <a:pt x="3958" y="1452"/>
                  </a:cubicBezTo>
                  <a:cubicBezTo>
                    <a:pt x="4009" y="1667"/>
                    <a:pt x="4096" y="1886"/>
                    <a:pt x="4218" y="2101"/>
                  </a:cubicBezTo>
                  <a:cubicBezTo>
                    <a:pt x="4240" y="2141"/>
                    <a:pt x="4264" y="2181"/>
                    <a:pt x="4286" y="2219"/>
                  </a:cubicBezTo>
                  <a:cubicBezTo>
                    <a:pt x="4354" y="2334"/>
                    <a:pt x="4425" y="2453"/>
                    <a:pt x="4471" y="2580"/>
                  </a:cubicBezTo>
                  <a:cubicBezTo>
                    <a:pt x="4542" y="2777"/>
                    <a:pt x="4551" y="2994"/>
                    <a:pt x="4497" y="3209"/>
                  </a:cubicBezTo>
                  <a:cubicBezTo>
                    <a:pt x="4472" y="3310"/>
                    <a:pt x="4434" y="3408"/>
                    <a:pt x="4383" y="3501"/>
                  </a:cubicBezTo>
                  <a:cubicBezTo>
                    <a:pt x="4333" y="3593"/>
                    <a:pt x="4272" y="3678"/>
                    <a:pt x="4202" y="3754"/>
                  </a:cubicBezTo>
                  <a:cubicBezTo>
                    <a:pt x="4069" y="3896"/>
                    <a:pt x="3907" y="4010"/>
                    <a:pt x="3750" y="4121"/>
                  </a:cubicBezTo>
                  <a:cubicBezTo>
                    <a:pt x="3671" y="4176"/>
                    <a:pt x="3590" y="4233"/>
                    <a:pt x="3514" y="4293"/>
                  </a:cubicBezTo>
                  <a:cubicBezTo>
                    <a:pt x="3382" y="4397"/>
                    <a:pt x="3258" y="4514"/>
                    <a:pt x="3138" y="4628"/>
                  </a:cubicBezTo>
                  <a:cubicBezTo>
                    <a:pt x="3036" y="4725"/>
                    <a:pt x="2931" y="4825"/>
                    <a:pt x="2822" y="4915"/>
                  </a:cubicBezTo>
                  <a:cubicBezTo>
                    <a:pt x="2788" y="4943"/>
                    <a:pt x="2754" y="4970"/>
                    <a:pt x="2722" y="4994"/>
                  </a:cubicBezTo>
                  <a:cubicBezTo>
                    <a:pt x="2645" y="5051"/>
                    <a:pt x="2579" y="5091"/>
                    <a:pt x="2513" y="5118"/>
                  </a:cubicBezTo>
                  <a:cubicBezTo>
                    <a:pt x="2445" y="5147"/>
                    <a:pt x="2379" y="5161"/>
                    <a:pt x="2314" y="5161"/>
                  </a:cubicBezTo>
                  <a:cubicBezTo>
                    <a:pt x="2301" y="5161"/>
                    <a:pt x="2288" y="5161"/>
                    <a:pt x="2275" y="5160"/>
                  </a:cubicBezTo>
                  <a:moveTo>
                    <a:pt x="3131" y="571"/>
                  </a:moveTo>
                  <a:cubicBezTo>
                    <a:pt x="3101" y="577"/>
                    <a:pt x="3071" y="585"/>
                    <a:pt x="3042" y="592"/>
                  </a:cubicBezTo>
                  <a:cubicBezTo>
                    <a:pt x="3014" y="600"/>
                    <a:pt x="2984" y="608"/>
                    <a:pt x="2954" y="614"/>
                  </a:cubicBezTo>
                  <a:cubicBezTo>
                    <a:pt x="2928" y="620"/>
                    <a:pt x="2904" y="623"/>
                    <a:pt x="2882" y="626"/>
                  </a:cubicBezTo>
                  <a:cubicBezTo>
                    <a:pt x="2836" y="630"/>
                    <a:pt x="2790" y="628"/>
                    <a:pt x="2749" y="619"/>
                  </a:cubicBezTo>
                  <a:cubicBezTo>
                    <a:pt x="2702" y="608"/>
                    <a:pt x="2661" y="589"/>
                    <a:pt x="2628" y="562"/>
                  </a:cubicBezTo>
                  <a:cubicBezTo>
                    <a:pt x="2562" y="506"/>
                    <a:pt x="2535" y="428"/>
                    <a:pt x="2509" y="352"/>
                  </a:cubicBezTo>
                  <a:cubicBezTo>
                    <a:pt x="2495" y="312"/>
                    <a:pt x="2481" y="272"/>
                    <a:pt x="2461" y="234"/>
                  </a:cubicBezTo>
                  <a:cubicBezTo>
                    <a:pt x="2418" y="152"/>
                    <a:pt x="2338" y="81"/>
                    <a:pt x="2242" y="40"/>
                  </a:cubicBezTo>
                  <a:cubicBezTo>
                    <a:pt x="2195" y="20"/>
                    <a:pt x="2146" y="8"/>
                    <a:pt x="2097" y="5"/>
                  </a:cubicBezTo>
                  <a:cubicBezTo>
                    <a:pt x="2046" y="1"/>
                    <a:pt x="1997" y="7"/>
                    <a:pt x="1952" y="23"/>
                  </a:cubicBezTo>
                  <a:cubicBezTo>
                    <a:pt x="1801" y="75"/>
                    <a:pt x="1706" y="213"/>
                    <a:pt x="1615" y="347"/>
                  </a:cubicBezTo>
                  <a:cubicBezTo>
                    <a:pt x="1599" y="371"/>
                    <a:pt x="1582" y="395"/>
                    <a:pt x="1565" y="419"/>
                  </a:cubicBezTo>
                  <a:cubicBezTo>
                    <a:pt x="1487" y="529"/>
                    <a:pt x="1411" y="589"/>
                    <a:pt x="1361" y="620"/>
                  </a:cubicBezTo>
                  <a:cubicBezTo>
                    <a:pt x="1272" y="675"/>
                    <a:pt x="1182" y="691"/>
                    <a:pt x="1095" y="669"/>
                  </a:cubicBezTo>
                  <a:cubicBezTo>
                    <a:pt x="1076" y="664"/>
                    <a:pt x="1057" y="657"/>
                    <a:pt x="1039" y="651"/>
                  </a:cubicBezTo>
                  <a:cubicBezTo>
                    <a:pt x="1011" y="641"/>
                    <a:pt x="983" y="631"/>
                    <a:pt x="954" y="627"/>
                  </a:cubicBezTo>
                  <a:cubicBezTo>
                    <a:pt x="916" y="622"/>
                    <a:pt x="877" y="628"/>
                    <a:pt x="838" y="645"/>
                  </a:cubicBezTo>
                  <a:cubicBezTo>
                    <a:pt x="805" y="659"/>
                    <a:pt x="772" y="681"/>
                    <a:pt x="740" y="711"/>
                  </a:cubicBezTo>
                  <a:cubicBezTo>
                    <a:pt x="678" y="766"/>
                    <a:pt x="631" y="829"/>
                    <a:pt x="594" y="902"/>
                  </a:cubicBezTo>
                  <a:cubicBezTo>
                    <a:pt x="560" y="971"/>
                    <a:pt x="537" y="1048"/>
                    <a:pt x="522" y="1137"/>
                  </a:cubicBezTo>
                  <a:cubicBezTo>
                    <a:pt x="519" y="1156"/>
                    <a:pt x="517" y="1175"/>
                    <a:pt x="515" y="1194"/>
                  </a:cubicBezTo>
                  <a:cubicBezTo>
                    <a:pt x="515" y="1201"/>
                    <a:pt x="514" y="1209"/>
                    <a:pt x="513" y="1216"/>
                  </a:cubicBezTo>
                  <a:cubicBezTo>
                    <a:pt x="504" y="1301"/>
                    <a:pt x="522" y="1441"/>
                    <a:pt x="540" y="1577"/>
                  </a:cubicBezTo>
                  <a:cubicBezTo>
                    <a:pt x="541" y="1591"/>
                    <a:pt x="541" y="1591"/>
                    <a:pt x="541" y="1591"/>
                  </a:cubicBezTo>
                  <a:cubicBezTo>
                    <a:pt x="554" y="1686"/>
                    <a:pt x="561" y="1763"/>
                    <a:pt x="559" y="1833"/>
                  </a:cubicBezTo>
                  <a:cubicBezTo>
                    <a:pt x="557" y="1916"/>
                    <a:pt x="540" y="1975"/>
                    <a:pt x="508" y="2014"/>
                  </a:cubicBezTo>
                  <a:cubicBezTo>
                    <a:pt x="481" y="2047"/>
                    <a:pt x="435" y="2066"/>
                    <a:pt x="386" y="2087"/>
                  </a:cubicBezTo>
                  <a:cubicBezTo>
                    <a:pt x="343" y="2106"/>
                    <a:pt x="299" y="2125"/>
                    <a:pt x="268" y="2153"/>
                  </a:cubicBezTo>
                  <a:cubicBezTo>
                    <a:pt x="186" y="2228"/>
                    <a:pt x="120" y="2323"/>
                    <a:pt x="79" y="2425"/>
                  </a:cubicBezTo>
                  <a:cubicBezTo>
                    <a:pt x="16" y="2585"/>
                    <a:pt x="7" y="2761"/>
                    <a:pt x="3" y="2942"/>
                  </a:cubicBezTo>
                  <a:cubicBezTo>
                    <a:pt x="2" y="3024"/>
                    <a:pt x="1" y="3111"/>
                    <a:pt x="8" y="3197"/>
                  </a:cubicBezTo>
                  <a:cubicBezTo>
                    <a:pt x="15" y="3291"/>
                    <a:pt x="30" y="3374"/>
                    <a:pt x="54" y="3449"/>
                  </a:cubicBezTo>
                  <a:cubicBezTo>
                    <a:pt x="77" y="3521"/>
                    <a:pt x="110" y="3592"/>
                    <a:pt x="151" y="3660"/>
                  </a:cubicBezTo>
                  <a:cubicBezTo>
                    <a:pt x="234" y="3796"/>
                    <a:pt x="351" y="3921"/>
                    <a:pt x="501" y="4032"/>
                  </a:cubicBezTo>
                  <a:cubicBezTo>
                    <a:pt x="569" y="4082"/>
                    <a:pt x="643" y="4129"/>
                    <a:pt x="721" y="4172"/>
                  </a:cubicBezTo>
                  <a:cubicBezTo>
                    <a:pt x="796" y="4212"/>
                    <a:pt x="874" y="4249"/>
                    <a:pt x="955" y="4281"/>
                  </a:cubicBezTo>
                  <a:cubicBezTo>
                    <a:pt x="980" y="4290"/>
                    <a:pt x="1006" y="4300"/>
                    <a:pt x="1031" y="4309"/>
                  </a:cubicBezTo>
                  <a:cubicBezTo>
                    <a:pt x="1102" y="4336"/>
                    <a:pt x="1175" y="4364"/>
                    <a:pt x="1243" y="4401"/>
                  </a:cubicBezTo>
                  <a:cubicBezTo>
                    <a:pt x="1408" y="4490"/>
                    <a:pt x="1532" y="4624"/>
                    <a:pt x="1652" y="4754"/>
                  </a:cubicBezTo>
                  <a:cubicBezTo>
                    <a:pt x="1677" y="4781"/>
                    <a:pt x="1702" y="4808"/>
                    <a:pt x="1727" y="4834"/>
                  </a:cubicBezTo>
                  <a:cubicBezTo>
                    <a:pt x="1816" y="4927"/>
                    <a:pt x="1894" y="4995"/>
                    <a:pt x="1973" y="5047"/>
                  </a:cubicBezTo>
                  <a:cubicBezTo>
                    <a:pt x="2021" y="5078"/>
                    <a:pt x="2070" y="5103"/>
                    <a:pt x="2117" y="5121"/>
                  </a:cubicBezTo>
                  <a:cubicBezTo>
                    <a:pt x="2169" y="5142"/>
                    <a:pt x="2222" y="5154"/>
                    <a:pt x="2275" y="5159"/>
                  </a:cubicBezTo>
                  <a:cubicBezTo>
                    <a:pt x="2353" y="5166"/>
                    <a:pt x="2430" y="5152"/>
                    <a:pt x="2513" y="5118"/>
                  </a:cubicBezTo>
                  <a:cubicBezTo>
                    <a:pt x="2578" y="5090"/>
                    <a:pt x="2645" y="5051"/>
                    <a:pt x="2721" y="4993"/>
                  </a:cubicBezTo>
                  <a:cubicBezTo>
                    <a:pt x="2754" y="4969"/>
                    <a:pt x="2787" y="4942"/>
                    <a:pt x="2821" y="4915"/>
                  </a:cubicBezTo>
                  <a:cubicBezTo>
                    <a:pt x="2931" y="4824"/>
                    <a:pt x="3036" y="4724"/>
                    <a:pt x="3138" y="4627"/>
                  </a:cubicBezTo>
                  <a:cubicBezTo>
                    <a:pt x="3257" y="4514"/>
                    <a:pt x="3381" y="4396"/>
                    <a:pt x="3513" y="4292"/>
                  </a:cubicBezTo>
                  <a:cubicBezTo>
                    <a:pt x="3590" y="4232"/>
                    <a:pt x="3671" y="4175"/>
                    <a:pt x="3749" y="4120"/>
                  </a:cubicBezTo>
                  <a:cubicBezTo>
                    <a:pt x="3906" y="4010"/>
                    <a:pt x="4069" y="3896"/>
                    <a:pt x="4201" y="3753"/>
                  </a:cubicBezTo>
                  <a:cubicBezTo>
                    <a:pt x="4271" y="3678"/>
                    <a:pt x="4332" y="3593"/>
                    <a:pt x="4383" y="3501"/>
                  </a:cubicBezTo>
                  <a:cubicBezTo>
                    <a:pt x="4433" y="3408"/>
                    <a:pt x="4472" y="3310"/>
                    <a:pt x="4497" y="3209"/>
                  </a:cubicBezTo>
                  <a:cubicBezTo>
                    <a:pt x="4550" y="2994"/>
                    <a:pt x="4541" y="2777"/>
                    <a:pt x="4470" y="2580"/>
                  </a:cubicBezTo>
                  <a:cubicBezTo>
                    <a:pt x="4424" y="2454"/>
                    <a:pt x="4354" y="2335"/>
                    <a:pt x="4286" y="2220"/>
                  </a:cubicBezTo>
                  <a:cubicBezTo>
                    <a:pt x="4263" y="2181"/>
                    <a:pt x="4239" y="2141"/>
                    <a:pt x="4217" y="2102"/>
                  </a:cubicBezTo>
                  <a:cubicBezTo>
                    <a:pt x="4096" y="1886"/>
                    <a:pt x="4008" y="1668"/>
                    <a:pt x="3957" y="1452"/>
                  </a:cubicBezTo>
                  <a:cubicBezTo>
                    <a:pt x="3945" y="1399"/>
                    <a:pt x="3934" y="1345"/>
                    <a:pt x="3923" y="1292"/>
                  </a:cubicBezTo>
                  <a:cubicBezTo>
                    <a:pt x="3922" y="1288"/>
                    <a:pt x="3922" y="1288"/>
                    <a:pt x="3922" y="1288"/>
                  </a:cubicBezTo>
                  <a:cubicBezTo>
                    <a:pt x="3878" y="1068"/>
                    <a:pt x="3831" y="842"/>
                    <a:pt x="3669" y="693"/>
                  </a:cubicBezTo>
                  <a:cubicBezTo>
                    <a:pt x="3598" y="629"/>
                    <a:pt x="3512" y="587"/>
                    <a:pt x="3411" y="567"/>
                  </a:cubicBezTo>
                  <a:cubicBezTo>
                    <a:pt x="3370" y="559"/>
                    <a:pt x="3326" y="555"/>
                    <a:pt x="3282" y="555"/>
                  </a:cubicBezTo>
                  <a:cubicBezTo>
                    <a:pt x="3232" y="555"/>
                    <a:pt x="3181" y="560"/>
                    <a:pt x="3131" y="571"/>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44" name="Freeform 44">
              <a:extLst>
                <a:ext uri="{FF2B5EF4-FFF2-40B4-BE49-F238E27FC236}">
                  <a16:creationId xmlns:a16="http://schemas.microsoft.com/office/drawing/2014/main" id="{394C5226-FEEA-42F0-9641-F6070891DB63}"/>
                </a:ext>
              </a:extLst>
            </p:cNvPr>
            <p:cNvSpPr>
              <a:spLocks noEditPoints="1"/>
            </p:cNvSpPr>
            <p:nvPr/>
          </p:nvSpPr>
          <p:spPr bwMode="auto">
            <a:xfrm>
              <a:off x="4014" y="264"/>
              <a:ext cx="3442" cy="3955"/>
            </a:xfrm>
            <a:custGeom>
              <a:avLst/>
              <a:gdLst>
                <a:gd name="T0" fmla="*/ 2005 w 4650"/>
                <a:gd name="T1" fmla="*/ 5215 h 5344"/>
                <a:gd name="T2" fmla="*/ 1275 w 4650"/>
                <a:gd name="T3" fmla="*/ 4520 h 5344"/>
                <a:gd name="T4" fmla="*/ 742 w 4650"/>
                <a:gd name="T5" fmla="*/ 4288 h 5344"/>
                <a:gd name="T6" fmla="*/ 53 w 4650"/>
                <a:gd name="T7" fmla="*/ 3548 h 5344"/>
                <a:gd name="T8" fmla="*/ 83 w 4650"/>
                <a:gd name="T9" fmla="*/ 2494 h 5344"/>
                <a:gd name="T10" fmla="*/ 528 w 4650"/>
                <a:gd name="T11" fmla="*/ 2073 h 5344"/>
                <a:gd name="T12" fmla="*/ 549 w 4650"/>
                <a:gd name="T13" fmla="*/ 1588 h 5344"/>
                <a:gd name="T14" fmla="*/ 522 w 4650"/>
                <a:gd name="T15" fmla="*/ 1184 h 5344"/>
                <a:gd name="T16" fmla="*/ 1035 w 4650"/>
                <a:gd name="T17" fmla="*/ 670 h 5344"/>
                <a:gd name="T18" fmla="*/ 1576 w 4650"/>
                <a:gd name="T19" fmla="*/ 432 h 5344"/>
                <a:gd name="T20" fmla="*/ 2122 w 4650"/>
                <a:gd name="T21" fmla="*/ 4 h 5344"/>
                <a:gd name="T22" fmla="*/ 2543 w 4650"/>
                <a:gd name="T23" fmla="*/ 382 h 5344"/>
                <a:gd name="T24" fmla="*/ 2785 w 4650"/>
                <a:gd name="T25" fmla="*/ 667 h 5344"/>
                <a:gd name="T26" fmla="*/ 3089 w 4650"/>
                <a:gd name="T27" fmla="*/ 638 h 5344"/>
                <a:gd name="T28" fmla="*/ 3735 w 4650"/>
                <a:gd name="T29" fmla="*/ 733 h 5344"/>
                <a:gd name="T30" fmla="*/ 3998 w 4650"/>
                <a:gd name="T31" fmla="*/ 1346 h 5344"/>
                <a:gd name="T32" fmla="*/ 4139 w 4650"/>
                <a:gd name="T33" fmla="*/ 1851 h 5344"/>
                <a:gd name="T34" fmla="*/ 4562 w 4650"/>
                <a:gd name="T35" fmla="*/ 2666 h 5344"/>
                <a:gd name="T36" fmla="*/ 4296 w 4650"/>
                <a:gd name="T37" fmla="*/ 3877 h 5344"/>
                <a:gd name="T38" fmla="*/ 3193 w 4650"/>
                <a:gd name="T39" fmla="*/ 4788 h 5344"/>
                <a:gd name="T40" fmla="*/ 2557 w 4650"/>
                <a:gd name="T41" fmla="*/ 5295 h 5344"/>
                <a:gd name="T42" fmla="*/ 3177 w 4650"/>
                <a:gd name="T43" fmla="*/ 616 h 5344"/>
                <a:gd name="T44" fmla="*/ 2922 w 4650"/>
                <a:gd name="T45" fmla="*/ 676 h 5344"/>
                <a:gd name="T46" fmla="*/ 2586 w 4650"/>
                <a:gd name="T47" fmla="*/ 503 h 5344"/>
                <a:gd name="T48" fmla="*/ 2273 w 4650"/>
                <a:gd name="T49" fmla="*/ 45 h 5344"/>
                <a:gd name="T50" fmla="*/ 1627 w 4650"/>
                <a:gd name="T51" fmla="*/ 358 h 5344"/>
                <a:gd name="T52" fmla="*/ 1092 w 4650"/>
                <a:gd name="T53" fmla="*/ 690 h 5344"/>
                <a:gd name="T54" fmla="*/ 919 w 4650"/>
                <a:gd name="T55" fmla="*/ 643 h 5344"/>
                <a:gd name="T56" fmla="*/ 518 w 4650"/>
                <a:gd name="T57" fmla="*/ 1248 h 5344"/>
                <a:gd name="T58" fmla="*/ 558 w 4650"/>
                <a:gd name="T59" fmla="*/ 1646 h 5344"/>
                <a:gd name="T60" fmla="*/ 402 w 4650"/>
                <a:gd name="T61" fmla="*/ 2147 h 5344"/>
                <a:gd name="T62" fmla="*/ 21 w 4650"/>
                <a:gd name="T63" fmla="*/ 2754 h 5344"/>
                <a:gd name="T64" fmla="*/ 152 w 4650"/>
                <a:gd name="T65" fmla="*/ 3764 h 5344"/>
                <a:gd name="T66" fmla="*/ 984 w 4650"/>
                <a:gd name="T67" fmla="*/ 4397 h 5344"/>
                <a:gd name="T68" fmla="*/ 1687 w 4650"/>
                <a:gd name="T69" fmla="*/ 4900 h 5344"/>
                <a:gd name="T70" fmla="*/ 2151 w 4650"/>
                <a:gd name="T71" fmla="*/ 5296 h 5344"/>
                <a:gd name="T72" fmla="*/ 2772 w 4650"/>
                <a:gd name="T73" fmla="*/ 5163 h 5344"/>
                <a:gd name="T74" fmla="*/ 3587 w 4650"/>
                <a:gd name="T75" fmla="*/ 4432 h 5344"/>
                <a:gd name="T76" fmla="*/ 4481 w 4650"/>
                <a:gd name="T77" fmla="*/ 3617 h 5344"/>
                <a:gd name="T78" fmla="*/ 4374 w 4650"/>
                <a:gd name="T79" fmla="*/ 2309 h 5344"/>
                <a:gd name="T80" fmla="*/ 4031 w 4650"/>
                <a:gd name="T81" fmla="*/ 1510 h 5344"/>
                <a:gd name="T82" fmla="*/ 3913 w 4650"/>
                <a:gd name="T83" fmla="*/ 1012 h 5344"/>
                <a:gd name="T84" fmla="*/ 3467 w 4650"/>
                <a:gd name="T85" fmla="*/ 607 h 5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50" h="5344">
                  <a:moveTo>
                    <a:pt x="2311" y="5337"/>
                  </a:moveTo>
                  <a:cubicBezTo>
                    <a:pt x="2258" y="5332"/>
                    <a:pt x="2204" y="5318"/>
                    <a:pt x="2151" y="5296"/>
                  </a:cubicBezTo>
                  <a:cubicBezTo>
                    <a:pt x="2103" y="5276"/>
                    <a:pt x="2054" y="5249"/>
                    <a:pt x="2005" y="5215"/>
                  </a:cubicBezTo>
                  <a:cubicBezTo>
                    <a:pt x="1926" y="5159"/>
                    <a:pt x="1846" y="5084"/>
                    <a:pt x="1759" y="4985"/>
                  </a:cubicBezTo>
                  <a:cubicBezTo>
                    <a:pt x="1735" y="4957"/>
                    <a:pt x="1710" y="4928"/>
                    <a:pt x="1687" y="4901"/>
                  </a:cubicBezTo>
                  <a:cubicBezTo>
                    <a:pt x="1567" y="4760"/>
                    <a:pt x="1443" y="4614"/>
                    <a:pt x="1275" y="4520"/>
                  </a:cubicBezTo>
                  <a:cubicBezTo>
                    <a:pt x="1204" y="4480"/>
                    <a:pt x="1126" y="4451"/>
                    <a:pt x="1051" y="4423"/>
                  </a:cubicBezTo>
                  <a:cubicBezTo>
                    <a:pt x="1029" y="4415"/>
                    <a:pt x="1006" y="4407"/>
                    <a:pt x="983" y="4398"/>
                  </a:cubicBezTo>
                  <a:cubicBezTo>
                    <a:pt x="900" y="4366"/>
                    <a:pt x="819" y="4329"/>
                    <a:pt x="742" y="4288"/>
                  </a:cubicBezTo>
                  <a:cubicBezTo>
                    <a:pt x="660" y="4244"/>
                    <a:pt x="584" y="4197"/>
                    <a:pt x="514" y="4145"/>
                  </a:cubicBezTo>
                  <a:cubicBezTo>
                    <a:pt x="358" y="4032"/>
                    <a:pt x="237" y="3904"/>
                    <a:pt x="152" y="3765"/>
                  </a:cubicBezTo>
                  <a:cubicBezTo>
                    <a:pt x="109" y="3695"/>
                    <a:pt x="76" y="3622"/>
                    <a:pt x="53" y="3548"/>
                  </a:cubicBezTo>
                  <a:cubicBezTo>
                    <a:pt x="1" y="3379"/>
                    <a:pt x="0" y="3205"/>
                    <a:pt x="4" y="3025"/>
                  </a:cubicBezTo>
                  <a:cubicBezTo>
                    <a:pt x="7" y="2938"/>
                    <a:pt x="10" y="2845"/>
                    <a:pt x="21" y="2754"/>
                  </a:cubicBezTo>
                  <a:cubicBezTo>
                    <a:pt x="33" y="2654"/>
                    <a:pt x="53" y="2569"/>
                    <a:pt x="83" y="2494"/>
                  </a:cubicBezTo>
                  <a:cubicBezTo>
                    <a:pt x="125" y="2387"/>
                    <a:pt x="192" y="2290"/>
                    <a:pt x="278" y="2213"/>
                  </a:cubicBezTo>
                  <a:cubicBezTo>
                    <a:pt x="310" y="2184"/>
                    <a:pt x="357" y="2165"/>
                    <a:pt x="401" y="2146"/>
                  </a:cubicBezTo>
                  <a:cubicBezTo>
                    <a:pt x="452" y="2125"/>
                    <a:pt x="501" y="2106"/>
                    <a:pt x="528" y="2073"/>
                  </a:cubicBezTo>
                  <a:cubicBezTo>
                    <a:pt x="560" y="2034"/>
                    <a:pt x="576" y="1975"/>
                    <a:pt x="578" y="1892"/>
                  </a:cubicBezTo>
                  <a:cubicBezTo>
                    <a:pt x="580" y="1814"/>
                    <a:pt x="569" y="1724"/>
                    <a:pt x="557" y="1646"/>
                  </a:cubicBezTo>
                  <a:cubicBezTo>
                    <a:pt x="554" y="1627"/>
                    <a:pt x="551" y="1607"/>
                    <a:pt x="549" y="1588"/>
                  </a:cubicBezTo>
                  <a:cubicBezTo>
                    <a:pt x="530" y="1461"/>
                    <a:pt x="512" y="1342"/>
                    <a:pt x="516" y="1265"/>
                  </a:cubicBezTo>
                  <a:cubicBezTo>
                    <a:pt x="517" y="1260"/>
                    <a:pt x="517" y="1254"/>
                    <a:pt x="518" y="1248"/>
                  </a:cubicBezTo>
                  <a:cubicBezTo>
                    <a:pt x="519" y="1227"/>
                    <a:pt x="520" y="1205"/>
                    <a:pt x="522" y="1184"/>
                  </a:cubicBezTo>
                  <a:cubicBezTo>
                    <a:pt x="545" y="990"/>
                    <a:pt x="611" y="842"/>
                    <a:pt x="727" y="732"/>
                  </a:cubicBezTo>
                  <a:cubicBezTo>
                    <a:pt x="776" y="684"/>
                    <a:pt x="855" y="630"/>
                    <a:pt x="948" y="644"/>
                  </a:cubicBezTo>
                  <a:cubicBezTo>
                    <a:pt x="977" y="648"/>
                    <a:pt x="1007" y="659"/>
                    <a:pt x="1035" y="670"/>
                  </a:cubicBezTo>
                  <a:cubicBezTo>
                    <a:pt x="1054" y="677"/>
                    <a:pt x="1073" y="684"/>
                    <a:pt x="1093" y="690"/>
                  </a:cubicBezTo>
                  <a:cubicBezTo>
                    <a:pt x="1183" y="714"/>
                    <a:pt x="1275" y="698"/>
                    <a:pt x="1366" y="641"/>
                  </a:cubicBezTo>
                  <a:cubicBezTo>
                    <a:pt x="1460" y="583"/>
                    <a:pt x="1532" y="495"/>
                    <a:pt x="1576" y="432"/>
                  </a:cubicBezTo>
                  <a:cubicBezTo>
                    <a:pt x="1593" y="408"/>
                    <a:pt x="1610" y="382"/>
                    <a:pt x="1626" y="358"/>
                  </a:cubicBezTo>
                  <a:cubicBezTo>
                    <a:pt x="1719" y="218"/>
                    <a:pt x="1815" y="74"/>
                    <a:pt x="1972" y="21"/>
                  </a:cubicBezTo>
                  <a:cubicBezTo>
                    <a:pt x="2019" y="5"/>
                    <a:pt x="2069" y="0"/>
                    <a:pt x="2122" y="4"/>
                  </a:cubicBezTo>
                  <a:cubicBezTo>
                    <a:pt x="2173" y="9"/>
                    <a:pt x="2224" y="22"/>
                    <a:pt x="2273" y="45"/>
                  </a:cubicBezTo>
                  <a:cubicBezTo>
                    <a:pt x="2372" y="90"/>
                    <a:pt x="2454" y="167"/>
                    <a:pt x="2497" y="255"/>
                  </a:cubicBezTo>
                  <a:cubicBezTo>
                    <a:pt x="2516" y="295"/>
                    <a:pt x="2530" y="339"/>
                    <a:pt x="2543" y="382"/>
                  </a:cubicBezTo>
                  <a:cubicBezTo>
                    <a:pt x="2556" y="422"/>
                    <a:pt x="2569" y="464"/>
                    <a:pt x="2587" y="503"/>
                  </a:cubicBezTo>
                  <a:cubicBezTo>
                    <a:pt x="2607" y="546"/>
                    <a:pt x="2631" y="579"/>
                    <a:pt x="2662" y="606"/>
                  </a:cubicBezTo>
                  <a:cubicBezTo>
                    <a:pt x="2695" y="635"/>
                    <a:pt x="2737" y="656"/>
                    <a:pt x="2785" y="667"/>
                  </a:cubicBezTo>
                  <a:cubicBezTo>
                    <a:pt x="2827" y="677"/>
                    <a:pt x="2875" y="680"/>
                    <a:pt x="2922" y="675"/>
                  </a:cubicBezTo>
                  <a:cubicBezTo>
                    <a:pt x="2945" y="672"/>
                    <a:pt x="2969" y="668"/>
                    <a:pt x="2996" y="662"/>
                  </a:cubicBezTo>
                  <a:cubicBezTo>
                    <a:pt x="3028" y="655"/>
                    <a:pt x="3059" y="646"/>
                    <a:pt x="3089" y="638"/>
                  </a:cubicBezTo>
                  <a:cubicBezTo>
                    <a:pt x="3118" y="630"/>
                    <a:pt x="3148" y="622"/>
                    <a:pt x="3177" y="615"/>
                  </a:cubicBezTo>
                  <a:cubicBezTo>
                    <a:pt x="3275" y="593"/>
                    <a:pt x="3376" y="590"/>
                    <a:pt x="3467" y="606"/>
                  </a:cubicBezTo>
                  <a:cubicBezTo>
                    <a:pt x="3572" y="625"/>
                    <a:pt x="3662" y="668"/>
                    <a:pt x="3735" y="733"/>
                  </a:cubicBezTo>
                  <a:cubicBezTo>
                    <a:pt x="3776" y="769"/>
                    <a:pt x="3811" y="811"/>
                    <a:pt x="3842" y="861"/>
                  </a:cubicBezTo>
                  <a:cubicBezTo>
                    <a:pt x="3869" y="905"/>
                    <a:pt x="3893" y="954"/>
                    <a:pt x="3914" y="1011"/>
                  </a:cubicBezTo>
                  <a:cubicBezTo>
                    <a:pt x="3953" y="1118"/>
                    <a:pt x="3976" y="1234"/>
                    <a:pt x="3998" y="1346"/>
                  </a:cubicBezTo>
                  <a:cubicBezTo>
                    <a:pt x="3999" y="1352"/>
                    <a:pt x="3999" y="1352"/>
                    <a:pt x="3999" y="1352"/>
                  </a:cubicBezTo>
                  <a:cubicBezTo>
                    <a:pt x="4009" y="1405"/>
                    <a:pt x="4020" y="1459"/>
                    <a:pt x="4032" y="1510"/>
                  </a:cubicBezTo>
                  <a:cubicBezTo>
                    <a:pt x="4058" y="1623"/>
                    <a:pt x="4094" y="1738"/>
                    <a:pt x="4139" y="1851"/>
                  </a:cubicBezTo>
                  <a:cubicBezTo>
                    <a:pt x="4183" y="1961"/>
                    <a:pt x="4236" y="2071"/>
                    <a:pt x="4296" y="2177"/>
                  </a:cubicBezTo>
                  <a:cubicBezTo>
                    <a:pt x="4321" y="2221"/>
                    <a:pt x="4348" y="2265"/>
                    <a:pt x="4374" y="2308"/>
                  </a:cubicBezTo>
                  <a:cubicBezTo>
                    <a:pt x="4443" y="2422"/>
                    <a:pt x="4514" y="2540"/>
                    <a:pt x="4562" y="2666"/>
                  </a:cubicBezTo>
                  <a:cubicBezTo>
                    <a:pt x="4638" y="2868"/>
                    <a:pt x="4650" y="3093"/>
                    <a:pt x="4597" y="3315"/>
                  </a:cubicBezTo>
                  <a:cubicBezTo>
                    <a:pt x="4572" y="3419"/>
                    <a:pt x="4533" y="3521"/>
                    <a:pt x="4481" y="3617"/>
                  </a:cubicBezTo>
                  <a:cubicBezTo>
                    <a:pt x="4430" y="3712"/>
                    <a:pt x="4368" y="3800"/>
                    <a:pt x="4296" y="3877"/>
                  </a:cubicBezTo>
                  <a:cubicBezTo>
                    <a:pt x="4160" y="4023"/>
                    <a:pt x="3994" y="4140"/>
                    <a:pt x="3834" y="4253"/>
                  </a:cubicBezTo>
                  <a:cubicBezTo>
                    <a:pt x="3752" y="4310"/>
                    <a:pt x="3667" y="4370"/>
                    <a:pt x="3587" y="4433"/>
                  </a:cubicBezTo>
                  <a:cubicBezTo>
                    <a:pt x="3448" y="4542"/>
                    <a:pt x="3318" y="4667"/>
                    <a:pt x="3193" y="4788"/>
                  </a:cubicBezTo>
                  <a:cubicBezTo>
                    <a:pt x="3090" y="4887"/>
                    <a:pt x="2985" y="4989"/>
                    <a:pt x="2875" y="5081"/>
                  </a:cubicBezTo>
                  <a:cubicBezTo>
                    <a:pt x="2840" y="5110"/>
                    <a:pt x="2806" y="5138"/>
                    <a:pt x="2772" y="5164"/>
                  </a:cubicBezTo>
                  <a:cubicBezTo>
                    <a:pt x="2693" y="5224"/>
                    <a:pt x="2625" y="5266"/>
                    <a:pt x="2557" y="5295"/>
                  </a:cubicBezTo>
                  <a:cubicBezTo>
                    <a:pt x="2487" y="5325"/>
                    <a:pt x="2420" y="5339"/>
                    <a:pt x="2354" y="5339"/>
                  </a:cubicBezTo>
                  <a:cubicBezTo>
                    <a:pt x="2340" y="5339"/>
                    <a:pt x="2325" y="5339"/>
                    <a:pt x="2311" y="5337"/>
                  </a:cubicBezTo>
                  <a:moveTo>
                    <a:pt x="3177" y="616"/>
                  </a:moveTo>
                  <a:cubicBezTo>
                    <a:pt x="3148" y="622"/>
                    <a:pt x="3118" y="631"/>
                    <a:pt x="3090" y="639"/>
                  </a:cubicBezTo>
                  <a:cubicBezTo>
                    <a:pt x="3059" y="647"/>
                    <a:pt x="3028" y="656"/>
                    <a:pt x="2996" y="663"/>
                  </a:cubicBezTo>
                  <a:cubicBezTo>
                    <a:pt x="2969" y="669"/>
                    <a:pt x="2945" y="673"/>
                    <a:pt x="2922" y="676"/>
                  </a:cubicBezTo>
                  <a:cubicBezTo>
                    <a:pt x="2875" y="681"/>
                    <a:pt x="2827" y="678"/>
                    <a:pt x="2785" y="668"/>
                  </a:cubicBezTo>
                  <a:cubicBezTo>
                    <a:pt x="2736" y="656"/>
                    <a:pt x="2695" y="636"/>
                    <a:pt x="2661" y="607"/>
                  </a:cubicBezTo>
                  <a:cubicBezTo>
                    <a:pt x="2631" y="580"/>
                    <a:pt x="2606" y="546"/>
                    <a:pt x="2586" y="503"/>
                  </a:cubicBezTo>
                  <a:cubicBezTo>
                    <a:pt x="2568" y="465"/>
                    <a:pt x="2555" y="423"/>
                    <a:pt x="2542" y="382"/>
                  </a:cubicBezTo>
                  <a:cubicBezTo>
                    <a:pt x="2529" y="340"/>
                    <a:pt x="2516" y="296"/>
                    <a:pt x="2496" y="256"/>
                  </a:cubicBezTo>
                  <a:cubicBezTo>
                    <a:pt x="2453" y="167"/>
                    <a:pt x="2372" y="90"/>
                    <a:pt x="2273" y="45"/>
                  </a:cubicBezTo>
                  <a:cubicBezTo>
                    <a:pt x="2224" y="23"/>
                    <a:pt x="2173" y="10"/>
                    <a:pt x="2122" y="5"/>
                  </a:cubicBezTo>
                  <a:cubicBezTo>
                    <a:pt x="2069" y="1"/>
                    <a:pt x="2019" y="6"/>
                    <a:pt x="1972" y="22"/>
                  </a:cubicBezTo>
                  <a:cubicBezTo>
                    <a:pt x="1816" y="74"/>
                    <a:pt x="1720" y="219"/>
                    <a:pt x="1627" y="358"/>
                  </a:cubicBezTo>
                  <a:cubicBezTo>
                    <a:pt x="1610" y="383"/>
                    <a:pt x="1593" y="408"/>
                    <a:pt x="1577" y="433"/>
                  </a:cubicBezTo>
                  <a:cubicBezTo>
                    <a:pt x="1532" y="496"/>
                    <a:pt x="1460" y="583"/>
                    <a:pt x="1367" y="642"/>
                  </a:cubicBezTo>
                  <a:cubicBezTo>
                    <a:pt x="1275" y="699"/>
                    <a:pt x="1183" y="715"/>
                    <a:pt x="1092" y="690"/>
                  </a:cubicBezTo>
                  <a:cubicBezTo>
                    <a:pt x="1073" y="685"/>
                    <a:pt x="1053" y="678"/>
                    <a:pt x="1035" y="671"/>
                  </a:cubicBezTo>
                  <a:cubicBezTo>
                    <a:pt x="1006" y="660"/>
                    <a:pt x="977" y="649"/>
                    <a:pt x="948" y="645"/>
                  </a:cubicBezTo>
                  <a:cubicBezTo>
                    <a:pt x="938" y="643"/>
                    <a:pt x="928" y="643"/>
                    <a:pt x="919" y="643"/>
                  </a:cubicBezTo>
                  <a:cubicBezTo>
                    <a:pt x="839" y="643"/>
                    <a:pt x="772" y="690"/>
                    <a:pt x="727" y="732"/>
                  </a:cubicBezTo>
                  <a:cubicBezTo>
                    <a:pt x="612" y="842"/>
                    <a:pt x="545" y="990"/>
                    <a:pt x="523" y="1184"/>
                  </a:cubicBezTo>
                  <a:cubicBezTo>
                    <a:pt x="521" y="1205"/>
                    <a:pt x="520" y="1227"/>
                    <a:pt x="518" y="1248"/>
                  </a:cubicBezTo>
                  <a:cubicBezTo>
                    <a:pt x="518" y="1254"/>
                    <a:pt x="518" y="1260"/>
                    <a:pt x="517" y="1265"/>
                  </a:cubicBezTo>
                  <a:cubicBezTo>
                    <a:pt x="513" y="1342"/>
                    <a:pt x="530" y="1461"/>
                    <a:pt x="549" y="1588"/>
                  </a:cubicBezTo>
                  <a:cubicBezTo>
                    <a:pt x="552" y="1607"/>
                    <a:pt x="555" y="1626"/>
                    <a:pt x="558" y="1646"/>
                  </a:cubicBezTo>
                  <a:cubicBezTo>
                    <a:pt x="569" y="1724"/>
                    <a:pt x="581" y="1814"/>
                    <a:pt x="579" y="1892"/>
                  </a:cubicBezTo>
                  <a:cubicBezTo>
                    <a:pt x="577" y="1975"/>
                    <a:pt x="561" y="2034"/>
                    <a:pt x="529" y="2073"/>
                  </a:cubicBezTo>
                  <a:cubicBezTo>
                    <a:pt x="501" y="2106"/>
                    <a:pt x="453" y="2126"/>
                    <a:pt x="402" y="2147"/>
                  </a:cubicBezTo>
                  <a:cubicBezTo>
                    <a:pt x="357" y="2166"/>
                    <a:pt x="311" y="2185"/>
                    <a:pt x="279" y="2213"/>
                  </a:cubicBezTo>
                  <a:cubicBezTo>
                    <a:pt x="193" y="2291"/>
                    <a:pt x="125" y="2388"/>
                    <a:pt x="83" y="2494"/>
                  </a:cubicBezTo>
                  <a:cubicBezTo>
                    <a:pt x="54" y="2569"/>
                    <a:pt x="33" y="2654"/>
                    <a:pt x="21" y="2754"/>
                  </a:cubicBezTo>
                  <a:cubicBezTo>
                    <a:pt x="10" y="2845"/>
                    <a:pt x="7" y="2938"/>
                    <a:pt x="5" y="3025"/>
                  </a:cubicBezTo>
                  <a:cubicBezTo>
                    <a:pt x="1" y="3204"/>
                    <a:pt x="1" y="3379"/>
                    <a:pt x="54" y="3548"/>
                  </a:cubicBezTo>
                  <a:cubicBezTo>
                    <a:pt x="77" y="3622"/>
                    <a:pt x="110" y="3695"/>
                    <a:pt x="152" y="3764"/>
                  </a:cubicBezTo>
                  <a:cubicBezTo>
                    <a:pt x="237" y="3904"/>
                    <a:pt x="359" y="4032"/>
                    <a:pt x="514" y="4145"/>
                  </a:cubicBezTo>
                  <a:cubicBezTo>
                    <a:pt x="584" y="4196"/>
                    <a:pt x="661" y="4244"/>
                    <a:pt x="742" y="4287"/>
                  </a:cubicBezTo>
                  <a:cubicBezTo>
                    <a:pt x="819" y="4328"/>
                    <a:pt x="900" y="4365"/>
                    <a:pt x="984" y="4397"/>
                  </a:cubicBezTo>
                  <a:cubicBezTo>
                    <a:pt x="1006" y="4406"/>
                    <a:pt x="1029" y="4414"/>
                    <a:pt x="1051" y="4423"/>
                  </a:cubicBezTo>
                  <a:cubicBezTo>
                    <a:pt x="1127" y="4451"/>
                    <a:pt x="1204" y="4480"/>
                    <a:pt x="1276" y="4520"/>
                  </a:cubicBezTo>
                  <a:cubicBezTo>
                    <a:pt x="1444" y="4613"/>
                    <a:pt x="1568" y="4759"/>
                    <a:pt x="1687" y="4900"/>
                  </a:cubicBezTo>
                  <a:cubicBezTo>
                    <a:pt x="1711" y="4928"/>
                    <a:pt x="1735" y="4957"/>
                    <a:pt x="1760" y="4984"/>
                  </a:cubicBezTo>
                  <a:cubicBezTo>
                    <a:pt x="1846" y="5083"/>
                    <a:pt x="1927" y="5158"/>
                    <a:pt x="2006" y="5214"/>
                  </a:cubicBezTo>
                  <a:cubicBezTo>
                    <a:pt x="2054" y="5248"/>
                    <a:pt x="2103" y="5276"/>
                    <a:pt x="2151" y="5296"/>
                  </a:cubicBezTo>
                  <a:cubicBezTo>
                    <a:pt x="2204" y="5318"/>
                    <a:pt x="2258" y="5331"/>
                    <a:pt x="2311" y="5336"/>
                  </a:cubicBezTo>
                  <a:cubicBezTo>
                    <a:pt x="2391" y="5344"/>
                    <a:pt x="2472" y="5330"/>
                    <a:pt x="2557" y="5294"/>
                  </a:cubicBezTo>
                  <a:cubicBezTo>
                    <a:pt x="2624" y="5265"/>
                    <a:pt x="2692" y="5224"/>
                    <a:pt x="2772" y="5163"/>
                  </a:cubicBezTo>
                  <a:cubicBezTo>
                    <a:pt x="2805" y="5137"/>
                    <a:pt x="2840" y="5110"/>
                    <a:pt x="2874" y="5080"/>
                  </a:cubicBezTo>
                  <a:cubicBezTo>
                    <a:pt x="2984" y="4988"/>
                    <a:pt x="3090" y="4886"/>
                    <a:pt x="3192" y="4788"/>
                  </a:cubicBezTo>
                  <a:cubicBezTo>
                    <a:pt x="3318" y="4667"/>
                    <a:pt x="3448" y="4542"/>
                    <a:pt x="3587" y="4432"/>
                  </a:cubicBezTo>
                  <a:cubicBezTo>
                    <a:pt x="3667" y="4369"/>
                    <a:pt x="3751" y="4310"/>
                    <a:pt x="3833" y="4252"/>
                  </a:cubicBezTo>
                  <a:cubicBezTo>
                    <a:pt x="3994" y="4139"/>
                    <a:pt x="4160" y="4023"/>
                    <a:pt x="4295" y="3877"/>
                  </a:cubicBezTo>
                  <a:cubicBezTo>
                    <a:pt x="4367" y="3799"/>
                    <a:pt x="4430" y="3712"/>
                    <a:pt x="4481" y="3617"/>
                  </a:cubicBezTo>
                  <a:cubicBezTo>
                    <a:pt x="4532" y="3521"/>
                    <a:pt x="4571" y="3419"/>
                    <a:pt x="4596" y="3315"/>
                  </a:cubicBezTo>
                  <a:cubicBezTo>
                    <a:pt x="4650" y="3093"/>
                    <a:pt x="4637" y="2868"/>
                    <a:pt x="4561" y="2666"/>
                  </a:cubicBezTo>
                  <a:cubicBezTo>
                    <a:pt x="4513" y="2540"/>
                    <a:pt x="4442" y="2423"/>
                    <a:pt x="4374" y="2309"/>
                  </a:cubicBezTo>
                  <a:cubicBezTo>
                    <a:pt x="4348" y="2266"/>
                    <a:pt x="4321" y="2221"/>
                    <a:pt x="4295" y="2177"/>
                  </a:cubicBezTo>
                  <a:cubicBezTo>
                    <a:pt x="4235" y="2071"/>
                    <a:pt x="4182" y="1961"/>
                    <a:pt x="4138" y="1852"/>
                  </a:cubicBezTo>
                  <a:cubicBezTo>
                    <a:pt x="4093" y="1738"/>
                    <a:pt x="4057" y="1623"/>
                    <a:pt x="4031" y="1510"/>
                  </a:cubicBezTo>
                  <a:cubicBezTo>
                    <a:pt x="4019" y="1459"/>
                    <a:pt x="4009" y="1405"/>
                    <a:pt x="3998" y="1352"/>
                  </a:cubicBezTo>
                  <a:cubicBezTo>
                    <a:pt x="3997" y="1347"/>
                    <a:pt x="3997" y="1347"/>
                    <a:pt x="3997" y="1347"/>
                  </a:cubicBezTo>
                  <a:cubicBezTo>
                    <a:pt x="3975" y="1234"/>
                    <a:pt x="3952" y="1119"/>
                    <a:pt x="3913" y="1012"/>
                  </a:cubicBezTo>
                  <a:cubicBezTo>
                    <a:pt x="3892" y="955"/>
                    <a:pt x="3869" y="905"/>
                    <a:pt x="3841" y="861"/>
                  </a:cubicBezTo>
                  <a:cubicBezTo>
                    <a:pt x="3811" y="812"/>
                    <a:pt x="3776" y="770"/>
                    <a:pt x="3735" y="734"/>
                  </a:cubicBezTo>
                  <a:cubicBezTo>
                    <a:pt x="3662" y="668"/>
                    <a:pt x="3572" y="626"/>
                    <a:pt x="3467" y="607"/>
                  </a:cubicBezTo>
                  <a:cubicBezTo>
                    <a:pt x="3428" y="600"/>
                    <a:pt x="3388" y="596"/>
                    <a:pt x="3346" y="596"/>
                  </a:cubicBezTo>
                  <a:cubicBezTo>
                    <a:pt x="3291" y="596"/>
                    <a:pt x="3234" y="603"/>
                    <a:pt x="3177" y="616"/>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45" name="Freeform 45">
              <a:extLst>
                <a:ext uri="{FF2B5EF4-FFF2-40B4-BE49-F238E27FC236}">
                  <a16:creationId xmlns:a16="http://schemas.microsoft.com/office/drawing/2014/main" id="{E7D4D56C-D2BE-4639-8331-CCD033D859CA}"/>
                </a:ext>
              </a:extLst>
            </p:cNvPr>
            <p:cNvSpPr>
              <a:spLocks noEditPoints="1"/>
            </p:cNvSpPr>
            <p:nvPr/>
          </p:nvSpPr>
          <p:spPr bwMode="auto">
            <a:xfrm>
              <a:off x="3977" y="183"/>
              <a:ext cx="3520" cy="4104"/>
            </a:xfrm>
            <a:custGeom>
              <a:avLst/>
              <a:gdLst>
                <a:gd name="T0" fmla="*/ 1792 w 4756"/>
                <a:gd name="T1" fmla="*/ 5150 h 5545"/>
                <a:gd name="T2" fmla="*/ 1309 w 4756"/>
                <a:gd name="T3" fmla="*/ 4656 h 5545"/>
                <a:gd name="T4" fmla="*/ 1014 w 4756"/>
                <a:gd name="T5" fmla="*/ 4532 h 5545"/>
                <a:gd name="T6" fmla="*/ 53 w 4756"/>
                <a:gd name="T7" fmla="*/ 3661 h 5545"/>
                <a:gd name="T8" fmla="*/ 87 w 4756"/>
                <a:gd name="T9" fmla="*/ 2576 h 5545"/>
                <a:gd name="T10" fmla="*/ 419 w 4756"/>
                <a:gd name="T11" fmla="*/ 2217 h 5545"/>
                <a:gd name="T12" fmla="*/ 574 w 4756"/>
                <a:gd name="T13" fmla="*/ 1716 h 5545"/>
                <a:gd name="T14" fmla="*/ 521 w 4756"/>
                <a:gd name="T15" fmla="*/ 1328 h 5545"/>
                <a:gd name="T16" fmla="*/ 524 w 4756"/>
                <a:gd name="T17" fmla="*/ 1244 h 5545"/>
                <a:gd name="T18" fmla="*/ 944 w 4756"/>
                <a:gd name="T19" fmla="*/ 673 h 5545"/>
                <a:gd name="T20" fmla="*/ 1094 w 4756"/>
                <a:gd name="T21" fmla="*/ 722 h 5545"/>
                <a:gd name="T22" fmla="*/ 1638 w 4756"/>
                <a:gd name="T23" fmla="*/ 382 h 5545"/>
                <a:gd name="T24" fmla="*/ 2308 w 4756"/>
                <a:gd name="T25" fmla="*/ 61 h 5545"/>
                <a:gd name="T26" fmla="*/ 2583 w 4756"/>
                <a:gd name="T27" fmla="*/ 426 h 5545"/>
                <a:gd name="T28" fmla="*/ 2964 w 4756"/>
                <a:gd name="T29" fmla="*/ 736 h 5545"/>
                <a:gd name="T30" fmla="*/ 3140 w 4756"/>
                <a:gd name="T31" fmla="*/ 695 h 5545"/>
                <a:gd name="T32" fmla="*/ 3807 w 4756"/>
                <a:gd name="T33" fmla="*/ 785 h 5545"/>
                <a:gd name="T34" fmla="*/ 4081 w 4756"/>
                <a:gd name="T35" fmla="*/ 1428 h 5545"/>
                <a:gd name="T36" fmla="*/ 4380 w 4756"/>
                <a:gd name="T37" fmla="*/ 2265 h 5545"/>
                <a:gd name="T38" fmla="*/ 4659 w 4756"/>
                <a:gd name="T39" fmla="*/ 2764 h 5545"/>
                <a:gd name="T40" fmla="*/ 4395 w 4756"/>
                <a:gd name="T41" fmla="*/ 4017 h 5545"/>
                <a:gd name="T42" fmla="*/ 3666 w 4756"/>
                <a:gd name="T43" fmla="*/ 4589 h 5545"/>
                <a:gd name="T44" fmla="*/ 2933 w 4756"/>
                <a:gd name="T45" fmla="*/ 5263 h 5545"/>
                <a:gd name="T46" fmla="*/ 2397 w 4756"/>
                <a:gd name="T47" fmla="*/ 5534 h 5545"/>
                <a:gd name="T48" fmla="*/ 3228 w 4756"/>
                <a:gd name="T49" fmla="*/ 678 h 5545"/>
                <a:gd name="T50" fmla="*/ 3042 w 4756"/>
                <a:gd name="T51" fmla="*/ 729 h 5545"/>
                <a:gd name="T52" fmla="*/ 2695 w 4756"/>
                <a:gd name="T53" fmla="*/ 668 h 5545"/>
                <a:gd name="T54" fmla="*/ 2531 w 4756"/>
                <a:gd name="T55" fmla="*/ 292 h 5545"/>
                <a:gd name="T56" fmla="*/ 1997 w 4756"/>
                <a:gd name="T57" fmla="*/ 38 h 5545"/>
                <a:gd name="T58" fmla="*/ 1593 w 4756"/>
                <a:gd name="T59" fmla="*/ 462 h 5545"/>
                <a:gd name="T60" fmla="*/ 1092 w 4756"/>
                <a:gd name="T61" fmla="*/ 729 h 5545"/>
                <a:gd name="T62" fmla="*/ 943 w 4756"/>
                <a:gd name="T63" fmla="*/ 680 h 5545"/>
                <a:gd name="T64" fmla="*/ 531 w 4756"/>
                <a:gd name="T65" fmla="*/ 1245 h 5545"/>
                <a:gd name="T66" fmla="*/ 528 w 4756"/>
                <a:gd name="T67" fmla="*/ 1329 h 5545"/>
                <a:gd name="T68" fmla="*/ 581 w 4756"/>
                <a:gd name="T69" fmla="*/ 1715 h 5545"/>
                <a:gd name="T70" fmla="*/ 422 w 4756"/>
                <a:gd name="T71" fmla="*/ 2224 h 5545"/>
                <a:gd name="T72" fmla="*/ 93 w 4756"/>
                <a:gd name="T73" fmla="*/ 2578 h 5545"/>
                <a:gd name="T74" fmla="*/ 59 w 4756"/>
                <a:gd name="T75" fmla="*/ 3659 h 5545"/>
                <a:gd name="T76" fmla="*/ 1016 w 4756"/>
                <a:gd name="T77" fmla="*/ 4525 h 5545"/>
                <a:gd name="T78" fmla="*/ 1313 w 4756"/>
                <a:gd name="T79" fmla="*/ 4650 h 5545"/>
                <a:gd name="T80" fmla="*/ 1797 w 4756"/>
                <a:gd name="T81" fmla="*/ 5146 h 5545"/>
                <a:gd name="T82" fmla="*/ 2823 w 4756"/>
                <a:gd name="T83" fmla="*/ 5344 h 5545"/>
                <a:gd name="T84" fmla="*/ 3248 w 4756"/>
                <a:gd name="T85" fmla="*/ 4960 h 5545"/>
                <a:gd name="T86" fmla="*/ 3919 w 4756"/>
                <a:gd name="T87" fmla="*/ 4396 h 5545"/>
                <a:gd name="T88" fmla="*/ 4696 w 4756"/>
                <a:gd name="T89" fmla="*/ 3434 h 5545"/>
                <a:gd name="T90" fmla="*/ 4462 w 4756"/>
                <a:gd name="T91" fmla="*/ 2413 h 5545"/>
                <a:gd name="T92" fmla="*/ 4105 w 4756"/>
                <a:gd name="T93" fmla="*/ 1584 h 5545"/>
                <a:gd name="T94" fmla="*/ 4071 w 4756"/>
                <a:gd name="T95" fmla="*/ 1415 h 5545"/>
                <a:gd name="T96" fmla="*/ 3415 w 4756"/>
                <a:gd name="T97" fmla="*/ 655 h 5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6" h="5545">
                  <a:moveTo>
                    <a:pt x="2350" y="5532"/>
                  </a:moveTo>
                  <a:cubicBezTo>
                    <a:pt x="2105" y="5506"/>
                    <a:pt x="1914" y="5302"/>
                    <a:pt x="1792" y="5150"/>
                  </a:cubicBezTo>
                  <a:cubicBezTo>
                    <a:pt x="1768" y="5121"/>
                    <a:pt x="1745" y="5091"/>
                    <a:pt x="1722" y="5062"/>
                  </a:cubicBezTo>
                  <a:cubicBezTo>
                    <a:pt x="1603" y="4911"/>
                    <a:pt x="1480" y="4754"/>
                    <a:pt x="1309" y="4656"/>
                  </a:cubicBezTo>
                  <a:cubicBezTo>
                    <a:pt x="1235" y="4613"/>
                    <a:pt x="1153" y="4583"/>
                    <a:pt x="1074" y="4554"/>
                  </a:cubicBezTo>
                  <a:cubicBezTo>
                    <a:pt x="1054" y="4547"/>
                    <a:pt x="1034" y="4539"/>
                    <a:pt x="1014" y="4532"/>
                  </a:cubicBezTo>
                  <a:cubicBezTo>
                    <a:pt x="787" y="4446"/>
                    <a:pt x="375" y="4248"/>
                    <a:pt x="154" y="3885"/>
                  </a:cubicBezTo>
                  <a:cubicBezTo>
                    <a:pt x="110" y="3813"/>
                    <a:pt x="76" y="3738"/>
                    <a:pt x="53" y="3661"/>
                  </a:cubicBezTo>
                  <a:cubicBezTo>
                    <a:pt x="0" y="3490"/>
                    <a:pt x="1" y="3316"/>
                    <a:pt x="6" y="3123"/>
                  </a:cubicBezTo>
                  <a:cubicBezTo>
                    <a:pt x="12" y="2920"/>
                    <a:pt x="22" y="2739"/>
                    <a:pt x="87" y="2576"/>
                  </a:cubicBezTo>
                  <a:cubicBezTo>
                    <a:pt x="130" y="2465"/>
                    <a:pt x="201" y="2365"/>
                    <a:pt x="290" y="2285"/>
                  </a:cubicBezTo>
                  <a:cubicBezTo>
                    <a:pt x="324" y="2255"/>
                    <a:pt x="372" y="2236"/>
                    <a:pt x="419" y="2217"/>
                  </a:cubicBezTo>
                  <a:cubicBezTo>
                    <a:pt x="472" y="2196"/>
                    <a:pt x="521" y="2177"/>
                    <a:pt x="549" y="2144"/>
                  </a:cubicBezTo>
                  <a:cubicBezTo>
                    <a:pt x="619" y="2062"/>
                    <a:pt x="602" y="1890"/>
                    <a:pt x="574" y="1716"/>
                  </a:cubicBezTo>
                  <a:cubicBezTo>
                    <a:pt x="569" y="1683"/>
                    <a:pt x="563" y="1651"/>
                    <a:pt x="558" y="1619"/>
                  </a:cubicBezTo>
                  <a:cubicBezTo>
                    <a:pt x="538" y="1506"/>
                    <a:pt x="520" y="1399"/>
                    <a:pt x="521" y="1328"/>
                  </a:cubicBezTo>
                  <a:cubicBezTo>
                    <a:pt x="521" y="1326"/>
                    <a:pt x="521" y="1326"/>
                    <a:pt x="521" y="1326"/>
                  </a:cubicBezTo>
                  <a:cubicBezTo>
                    <a:pt x="521" y="1299"/>
                    <a:pt x="522" y="1271"/>
                    <a:pt x="524" y="1244"/>
                  </a:cubicBezTo>
                  <a:cubicBezTo>
                    <a:pt x="539" y="1036"/>
                    <a:pt x="601" y="879"/>
                    <a:pt x="715" y="766"/>
                  </a:cubicBezTo>
                  <a:cubicBezTo>
                    <a:pt x="756" y="724"/>
                    <a:pt x="841" y="657"/>
                    <a:pt x="944" y="673"/>
                  </a:cubicBezTo>
                  <a:cubicBezTo>
                    <a:pt x="976" y="678"/>
                    <a:pt x="1006" y="689"/>
                    <a:pt x="1035" y="701"/>
                  </a:cubicBezTo>
                  <a:cubicBezTo>
                    <a:pt x="1054" y="709"/>
                    <a:pt x="1074" y="716"/>
                    <a:pt x="1094" y="722"/>
                  </a:cubicBezTo>
                  <a:cubicBezTo>
                    <a:pt x="1330" y="791"/>
                    <a:pt x="1518" y="560"/>
                    <a:pt x="1588" y="458"/>
                  </a:cubicBezTo>
                  <a:cubicBezTo>
                    <a:pt x="1605" y="433"/>
                    <a:pt x="1622" y="407"/>
                    <a:pt x="1638" y="382"/>
                  </a:cubicBezTo>
                  <a:cubicBezTo>
                    <a:pt x="1733" y="236"/>
                    <a:pt x="1832" y="85"/>
                    <a:pt x="1995" y="31"/>
                  </a:cubicBezTo>
                  <a:cubicBezTo>
                    <a:pt x="2089" y="0"/>
                    <a:pt x="2203" y="11"/>
                    <a:pt x="2308" y="61"/>
                  </a:cubicBezTo>
                  <a:cubicBezTo>
                    <a:pt x="2411" y="111"/>
                    <a:pt x="2495" y="194"/>
                    <a:pt x="2538" y="289"/>
                  </a:cubicBezTo>
                  <a:cubicBezTo>
                    <a:pt x="2557" y="333"/>
                    <a:pt x="2570" y="380"/>
                    <a:pt x="2583" y="426"/>
                  </a:cubicBezTo>
                  <a:cubicBezTo>
                    <a:pt x="2608" y="516"/>
                    <a:pt x="2632" y="600"/>
                    <a:pt x="2700" y="663"/>
                  </a:cubicBezTo>
                  <a:cubicBezTo>
                    <a:pt x="2763" y="721"/>
                    <a:pt x="2860" y="747"/>
                    <a:pt x="2964" y="736"/>
                  </a:cubicBezTo>
                  <a:cubicBezTo>
                    <a:pt x="2988" y="733"/>
                    <a:pt x="3013" y="729"/>
                    <a:pt x="3041" y="722"/>
                  </a:cubicBezTo>
                  <a:cubicBezTo>
                    <a:pt x="3074" y="714"/>
                    <a:pt x="3107" y="705"/>
                    <a:pt x="3140" y="695"/>
                  </a:cubicBezTo>
                  <a:cubicBezTo>
                    <a:pt x="3168" y="687"/>
                    <a:pt x="3197" y="678"/>
                    <a:pt x="3226" y="671"/>
                  </a:cubicBezTo>
                  <a:cubicBezTo>
                    <a:pt x="3450" y="617"/>
                    <a:pt x="3661" y="658"/>
                    <a:pt x="3807" y="785"/>
                  </a:cubicBezTo>
                  <a:cubicBezTo>
                    <a:pt x="3987" y="943"/>
                    <a:pt x="4035" y="1193"/>
                    <a:pt x="4078" y="1414"/>
                  </a:cubicBezTo>
                  <a:cubicBezTo>
                    <a:pt x="4081" y="1428"/>
                    <a:pt x="4081" y="1428"/>
                    <a:pt x="4081" y="1428"/>
                  </a:cubicBezTo>
                  <a:cubicBezTo>
                    <a:pt x="4090" y="1479"/>
                    <a:pt x="4101" y="1532"/>
                    <a:pt x="4112" y="1582"/>
                  </a:cubicBezTo>
                  <a:cubicBezTo>
                    <a:pt x="4163" y="1815"/>
                    <a:pt x="4254" y="2045"/>
                    <a:pt x="4380" y="2265"/>
                  </a:cubicBezTo>
                  <a:cubicBezTo>
                    <a:pt x="4408" y="2313"/>
                    <a:pt x="4438" y="2362"/>
                    <a:pt x="4468" y="2409"/>
                  </a:cubicBezTo>
                  <a:cubicBezTo>
                    <a:pt x="4537" y="2522"/>
                    <a:pt x="4610" y="2639"/>
                    <a:pt x="4659" y="2764"/>
                  </a:cubicBezTo>
                  <a:cubicBezTo>
                    <a:pt x="4741" y="2973"/>
                    <a:pt x="4756" y="3205"/>
                    <a:pt x="4703" y="3436"/>
                  </a:cubicBezTo>
                  <a:cubicBezTo>
                    <a:pt x="4653" y="3650"/>
                    <a:pt x="4544" y="3857"/>
                    <a:pt x="4395" y="4017"/>
                  </a:cubicBezTo>
                  <a:cubicBezTo>
                    <a:pt x="4257" y="4167"/>
                    <a:pt x="4087" y="4286"/>
                    <a:pt x="3923" y="4401"/>
                  </a:cubicBezTo>
                  <a:cubicBezTo>
                    <a:pt x="3837" y="4461"/>
                    <a:pt x="3749" y="4523"/>
                    <a:pt x="3666" y="4589"/>
                  </a:cubicBezTo>
                  <a:cubicBezTo>
                    <a:pt x="3520" y="4704"/>
                    <a:pt x="3384" y="4837"/>
                    <a:pt x="3253" y="4965"/>
                  </a:cubicBezTo>
                  <a:cubicBezTo>
                    <a:pt x="3150" y="5065"/>
                    <a:pt x="3044" y="5169"/>
                    <a:pt x="2933" y="5263"/>
                  </a:cubicBezTo>
                  <a:cubicBezTo>
                    <a:pt x="2897" y="5294"/>
                    <a:pt x="2862" y="5323"/>
                    <a:pt x="2828" y="5350"/>
                  </a:cubicBezTo>
                  <a:cubicBezTo>
                    <a:pt x="2716" y="5437"/>
                    <a:pt x="2567" y="5534"/>
                    <a:pt x="2397" y="5534"/>
                  </a:cubicBezTo>
                  <a:cubicBezTo>
                    <a:pt x="2381" y="5534"/>
                    <a:pt x="2365" y="5534"/>
                    <a:pt x="2350" y="5532"/>
                  </a:cubicBezTo>
                  <a:moveTo>
                    <a:pt x="3228" y="678"/>
                  </a:moveTo>
                  <a:cubicBezTo>
                    <a:pt x="3199" y="685"/>
                    <a:pt x="3170" y="693"/>
                    <a:pt x="3142" y="702"/>
                  </a:cubicBezTo>
                  <a:cubicBezTo>
                    <a:pt x="3109" y="711"/>
                    <a:pt x="3076" y="721"/>
                    <a:pt x="3042" y="729"/>
                  </a:cubicBezTo>
                  <a:cubicBezTo>
                    <a:pt x="3014" y="735"/>
                    <a:pt x="2989" y="740"/>
                    <a:pt x="2965" y="742"/>
                  </a:cubicBezTo>
                  <a:cubicBezTo>
                    <a:pt x="2858" y="754"/>
                    <a:pt x="2760" y="727"/>
                    <a:pt x="2695" y="668"/>
                  </a:cubicBezTo>
                  <a:cubicBezTo>
                    <a:pt x="2626" y="604"/>
                    <a:pt x="2600" y="514"/>
                    <a:pt x="2576" y="428"/>
                  </a:cubicBezTo>
                  <a:cubicBezTo>
                    <a:pt x="2564" y="382"/>
                    <a:pt x="2551" y="335"/>
                    <a:pt x="2531" y="292"/>
                  </a:cubicBezTo>
                  <a:cubicBezTo>
                    <a:pt x="2489" y="198"/>
                    <a:pt x="2407" y="116"/>
                    <a:pt x="2305" y="67"/>
                  </a:cubicBezTo>
                  <a:cubicBezTo>
                    <a:pt x="2202" y="18"/>
                    <a:pt x="2090" y="7"/>
                    <a:pt x="1997" y="38"/>
                  </a:cubicBezTo>
                  <a:cubicBezTo>
                    <a:pt x="1836" y="91"/>
                    <a:pt x="1739" y="241"/>
                    <a:pt x="1644" y="386"/>
                  </a:cubicBezTo>
                  <a:cubicBezTo>
                    <a:pt x="1628" y="411"/>
                    <a:pt x="1610" y="437"/>
                    <a:pt x="1593" y="462"/>
                  </a:cubicBezTo>
                  <a:cubicBezTo>
                    <a:pt x="1532" y="552"/>
                    <a:pt x="1379" y="742"/>
                    <a:pt x="1181" y="742"/>
                  </a:cubicBezTo>
                  <a:cubicBezTo>
                    <a:pt x="1152" y="742"/>
                    <a:pt x="1123" y="738"/>
                    <a:pt x="1092" y="729"/>
                  </a:cubicBezTo>
                  <a:cubicBezTo>
                    <a:pt x="1072" y="723"/>
                    <a:pt x="1052" y="715"/>
                    <a:pt x="1032" y="708"/>
                  </a:cubicBezTo>
                  <a:cubicBezTo>
                    <a:pt x="1004" y="696"/>
                    <a:pt x="974" y="684"/>
                    <a:pt x="943" y="680"/>
                  </a:cubicBezTo>
                  <a:cubicBezTo>
                    <a:pt x="843" y="664"/>
                    <a:pt x="760" y="730"/>
                    <a:pt x="720" y="771"/>
                  </a:cubicBezTo>
                  <a:cubicBezTo>
                    <a:pt x="607" y="883"/>
                    <a:pt x="546" y="1038"/>
                    <a:pt x="531" y="1245"/>
                  </a:cubicBezTo>
                  <a:cubicBezTo>
                    <a:pt x="529" y="1272"/>
                    <a:pt x="528" y="1299"/>
                    <a:pt x="528" y="1326"/>
                  </a:cubicBezTo>
                  <a:cubicBezTo>
                    <a:pt x="528" y="1329"/>
                    <a:pt x="528" y="1329"/>
                    <a:pt x="528" y="1329"/>
                  </a:cubicBezTo>
                  <a:cubicBezTo>
                    <a:pt x="527" y="1398"/>
                    <a:pt x="545" y="1505"/>
                    <a:pt x="564" y="1618"/>
                  </a:cubicBezTo>
                  <a:cubicBezTo>
                    <a:pt x="570" y="1650"/>
                    <a:pt x="576" y="1682"/>
                    <a:pt x="581" y="1715"/>
                  </a:cubicBezTo>
                  <a:cubicBezTo>
                    <a:pt x="609" y="1890"/>
                    <a:pt x="626" y="2064"/>
                    <a:pt x="555" y="2148"/>
                  </a:cubicBezTo>
                  <a:cubicBezTo>
                    <a:pt x="526" y="2183"/>
                    <a:pt x="475" y="2203"/>
                    <a:pt x="422" y="2224"/>
                  </a:cubicBezTo>
                  <a:cubicBezTo>
                    <a:pt x="375" y="2242"/>
                    <a:pt x="327" y="2261"/>
                    <a:pt x="294" y="2290"/>
                  </a:cubicBezTo>
                  <a:cubicBezTo>
                    <a:pt x="206" y="2369"/>
                    <a:pt x="137" y="2469"/>
                    <a:pt x="93" y="2578"/>
                  </a:cubicBezTo>
                  <a:cubicBezTo>
                    <a:pt x="29" y="2741"/>
                    <a:pt x="19" y="2921"/>
                    <a:pt x="13" y="3123"/>
                  </a:cubicBezTo>
                  <a:cubicBezTo>
                    <a:pt x="8" y="3316"/>
                    <a:pt x="7" y="3489"/>
                    <a:pt x="59" y="3659"/>
                  </a:cubicBezTo>
                  <a:cubicBezTo>
                    <a:pt x="83" y="3735"/>
                    <a:pt x="116" y="3810"/>
                    <a:pt x="160" y="3881"/>
                  </a:cubicBezTo>
                  <a:cubicBezTo>
                    <a:pt x="380" y="4242"/>
                    <a:pt x="791" y="4440"/>
                    <a:pt x="1016" y="4525"/>
                  </a:cubicBezTo>
                  <a:cubicBezTo>
                    <a:pt x="1036" y="4533"/>
                    <a:pt x="1057" y="4540"/>
                    <a:pt x="1077" y="4548"/>
                  </a:cubicBezTo>
                  <a:cubicBezTo>
                    <a:pt x="1156" y="4577"/>
                    <a:pt x="1238" y="4607"/>
                    <a:pt x="1313" y="4650"/>
                  </a:cubicBezTo>
                  <a:cubicBezTo>
                    <a:pt x="1484" y="4749"/>
                    <a:pt x="1608" y="4906"/>
                    <a:pt x="1727" y="5058"/>
                  </a:cubicBezTo>
                  <a:cubicBezTo>
                    <a:pt x="1750" y="5087"/>
                    <a:pt x="1774" y="5117"/>
                    <a:pt x="1797" y="5146"/>
                  </a:cubicBezTo>
                  <a:cubicBezTo>
                    <a:pt x="1990" y="5385"/>
                    <a:pt x="2166" y="5506"/>
                    <a:pt x="2350" y="5525"/>
                  </a:cubicBezTo>
                  <a:cubicBezTo>
                    <a:pt x="2539" y="5545"/>
                    <a:pt x="2702" y="5439"/>
                    <a:pt x="2823" y="5344"/>
                  </a:cubicBezTo>
                  <a:cubicBezTo>
                    <a:pt x="2858" y="5318"/>
                    <a:pt x="2893" y="5289"/>
                    <a:pt x="2929" y="5258"/>
                  </a:cubicBezTo>
                  <a:cubicBezTo>
                    <a:pt x="3039" y="5163"/>
                    <a:pt x="3145" y="5060"/>
                    <a:pt x="3248" y="4960"/>
                  </a:cubicBezTo>
                  <a:cubicBezTo>
                    <a:pt x="3379" y="4831"/>
                    <a:pt x="3515" y="4699"/>
                    <a:pt x="3661" y="4583"/>
                  </a:cubicBezTo>
                  <a:cubicBezTo>
                    <a:pt x="3745" y="4518"/>
                    <a:pt x="3833" y="4455"/>
                    <a:pt x="3919" y="4396"/>
                  </a:cubicBezTo>
                  <a:cubicBezTo>
                    <a:pt x="4083" y="4281"/>
                    <a:pt x="4252" y="4162"/>
                    <a:pt x="4390" y="4012"/>
                  </a:cubicBezTo>
                  <a:cubicBezTo>
                    <a:pt x="4538" y="3853"/>
                    <a:pt x="4647" y="3648"/>
                    <a:pt x="4696" y="3434"/>
                  </a:cubicBezTo>
                  <a:cubicBezTo>
                    <a:pt x="4749" y="3205"/>
                    <a:pt x="4734" y="2974"/>
                    <a:pt x="4652" y="2767"/>
                  </a:cubicBezTo>
                  <a:cubicBezTo>
                    <a:pt x="4603" y="2642"/>
                    <a:pt x="4531" y="2526"/>
                    <a:pt x="4462" y="2413"/>
                  </a:cubicBezTo>
                  <a:cubicBezTo>
                    <a:pt x="4433" y="2366"/>
                    <a:pt x="4402" y="2317"/>
                    <a:pt x="4374" y="2268"/>
                  </a:cubicBezTo>
                  <a:cubicBezTo>
                    <a:pt x="4247" y="2048"/>
                    <a:pt x="4157" y="1817"/>
                    <a:pt x="4105" y="1584"/>
                  </a:cubicBezTo>
                  <a:cubicBezTo>
                    <a:pt x="4094" y="1533"/>
                    <a:pt x="4084" y="1480"/>
                    <a:pt x="4074" y="1429"/>
                  </a:cubicBezTo>
                  <a:cubicBezTo>
                    <a:pt x="4071" y="1415"/>
                    <a:pt x="4071" y="1415"/>
                    <a:pt x="4071" y="1415"/>
                  </a:cubicBezTo>
                  <a:cubicBezTo>
                    <a:pt x="4029" y="1196"/>
                    <a:pt x="3981" y="946"/>
                    <a:pt x="3802" y="790"/>
                  </a:cubicBezTo>
                  <a:cubicBezTo>
                    <a:pt x="3700" y="701"/>
                    <a:pt x="3564" y="655"/>
                    <a:pt x="3415" y="655"/>
                  </a:cubicBezTo>
                  <a:cubicBezTo>
                    <a:pt x="3354" y="655"/>
                    <a:pt x="3292" y="662"/>
                    <a:pt x="3228" y="678"/>
                  </a:cubicBezTo>
                </a:path>
              </a:pathLst>
            </a:custGeom>
            <a:solidFill>
              <a:schemeClr val="bg1">
                <a:alpha val="12000"/>
              </a:schemeClr>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dirty="0">
                <a:ln>
                  <a:noFill/>
                </a:ln>
                <a:solidFill>
                  <a:srgbClr val="3F3F3F"/>
                </a:solidFill>
                <a:effectLst/>
                <a:uLnTx/>
                <a:uFillTx/>
                <a:latin typeface="Comfortaa"/>
                <a:ea typeface="+mn-ea"/>
                <a:cs typeface="+mn-cs"/>
              </a:endParaRPr>
            </a:p>
          </p:txBody>
        </p:sp>
        <p:sp>
          <p:nvSpPr>
            <p:cNvPr id="46" name="Freeform 46">
              <a:extLst>
                <a:ext uri="{FF2B5EF4-FFF2-40B4-BE49-F238E27FC236}">
                  <a16:creationId xmlns:a16="http://schemas.microsoft.com/office/drawing/2014/main" id="{17189122-B7C5-4B28-8885-587644A74497}"/>
                </a:ext>
              </a:extLst>
            </p:cNvPr>
            <p:cNvSpPr>
              <a:spLocks noEditPoints="1"/>
            </p:cNvSpPr>
            <p:nvPr/>
          </p:nvSpPr>
          <p:spPr bwMode="auto">
            <a:xfrm>
              <a:off x="3947" y="121"/>
              <a:ext cx="3587" cy="4221"/>
            </a:xfrm>
            <a:custGeom>
              <a:avLst/>
              <a:gdLst>
                <a:gd name="T0" fmla="*/ 2068 w 4847"/>
                <a:gd name="T1" fmla="*/ 5551 h 5703"/>
                <a:gd name="T2" fmla="*/ 1338 w 4847"/>
                <a:gd name="T3" fmla="*/ 4759 h 5703"/>
                <a:gd name="T4" fmla="*/ 781 w 4847"/>
                <a:gd name="T5" fmla="*/ 4520 h 5703"/>
                <a:gd name="T6" fmla="*/ 49 w 4847"/>
                <a:gd name="T7" fmla="*/ 3746 h 5703"/>
                <a:gd name="T8" fmla="*/ 24 w 4847"/>
                <a:gd name="T9" fmla="*/ 2906 h 5703"/>
                <a:gd name="T10" fmla="*/ 430 w 4847"/>
                <a:gd name="T11" fmla="*/ 2267 h 5703"/>
                <a:gd name="T12" fmla="*/ 563 w 4847"/>
                <a:gd name="T13" fmla="*/ 1627 h 5703"/>
                <a:gd name="T14" fmla="*/ 698 w 4847"/>
                <a:gd name="T15" fmla="*/ 777 h 5703"/>
                <a:gd name="T16" fmla="*/ 1024 w 4847"/>
                <a:gd name="T17" fmla="*/ 711 h 5703"/>
                <a:gd name="T18" fmla="*/ 1595 w 4847"/>
                <a:gd name="T19" fmla="*/ 461 h 5703"/>
                <a:gd name="T20" fmla="*/ 2171 w 4847"/>
                <a:gd name="T21" fmla="*/ 7 h 5703"/>
                <a:gd name="T22" fmla="*/ 2564 w 4847"/>
                <a:gd name="T23" fmla="*/ 299 h 5703"/>
                <a:gd name="T24" fmla="*/ 2725 w 4847"/>
                <a:gd name="T25" fmla="*/ 697 h 5703"/>
                <a:gd name="T26" fmla="*/ 3077 w 4847"/>
                <a:gd name="T27" fmla="*/ 761 h 5703"/>
                <a:gd name="T28" fmla="*/ 3577 w 4847"/>
                <a:gd name="T29" fmla="*/ 688 h 5703"/>
                <a:gd name="T30" fmla="*/ 4056 w 4847"/>
                <a:gd name="T31" fmla="*/ 1104 h 5703"/>
                <a:gd name="T32" fmla="*/ 4177 w 4847"/>
                <a:gd name="T33" fmla="*/ 1628 h 5703"/>
                <a:gd name="T34" fmla="*/ 4546 w 4847"/>
                <a:gd name="T35" fmla="*/ 2485 h 5703"/>
                <a:gd name="T36" fmla="*/ 4675 w 4847"/>
                <a:gd name="T37" fmla="*/ 3850 h 5703"/>
                <a:gd name="T38" fmla="*/ 3731 w 4847"/>
                <a:gd name="T39" fmla="*/ 4713 h 5703"/>
                <a:gd name="T40" fmla="*/ 2870 w 4847"/>
                <a:gd name="T41" fmla="*/ 5504 h 5703"/>
                <a:gd name="T42" fmla="*/ 2380 w 4847"/>
                <a:gd name="T43" fmla="*/ 5694 h 5703"/>
                <a:gd name="T44" fmla="*/ 3077 w 4847"/>
                <a:gd name="T45" fmla="*/ 762 h 5703"/>
                <a:gd name="T46" fmla="*/ 2725 w 4847"/>
                <a:gd name="T47" fmla="*/ 698 h 5703"/>
                <a:gd name="T48" fmla="*/ 2563 w 4847"/>
                <a:gd name="T49" fmla="*/ 300 h 5703"/>
                <a:gd name="T50" fmla="*/ 2011 w 4847"/>
                <a:gd name="T51" fmla="*/ 21 h 5703"/>
                <a:gd name="T52" fmla="*/ 1376 w 4847"/>
                <a:gd name="T53" fmla="*/ 686 h 5703"/>
                <a:gd name="T54" fmla="*/ 931 w 4847"/>
                <a:gd name="T55" fmla="*/ 682 h 5703"/>
                <a:gd name="T56" fmla="*/ 523 w 4847"/>
                <a:gd name="T57" fmla="*/ 1278 h 5703"/>
                <a:gd name="T58" fmla="*/ 589 w 4847"/>
                <a:gd name="T59" fmla="*/ 1757 h 5703"/>
                <a:gd name="T60" fmla="*/ 297 w 4847"/>
                <a:gd name="T61" fmla="*/ 2336 h 5703"/>
                <a:gd name="T62" fmla="*/ 6 w 4847"/>
                <a:gd name="T63" fmla="*/ 3194 h 5703"/>
                <a:gd name="T64" fmla="*/ 153 w 4847"/>
                <a:gd name="T65" fmla="*/ 3974 h 5703"/>
                <a:gd name="T66" fmla="*/ 1037 w 4847"/>
                <a:gd name="T67" fmla="*/ 4632 h 5703"/>
                <a:gd name="T68" fmla="*/ 1751 w 4847"/>
                <a:gd name="T69" fmla="*/ 5190 h 5703"/>
                <a:gd name="T70" fmla="*/ 2216 w 4847"/>
                <a:gd name="T71" fmla="*/ 5645 h 5703"/>
                <a:gd name="T72" fmla="*/ 2870 w 4847"/>
                <a:gd name="T73" fmla="*/ 5504 h 5703"/>
                <a:gd name="T74" fmla="*/ 3731 w 4847"/>
                <a:gd name="T75" fmla="*/ 4712 h 5703"/>
                <a:gd name="T76" fmla="*/ 4675 w 4847"/>
                <a:gd name="T77" fmla="*/ 3850 h 5703"/>
                <a:gd name="T78" fmla="*/ 4546 w 4847"/>
                <a:gd name="T79" fmla="*/ 2486 h 5703"/>
                <a:gd name="T80" fmla="*/ 4176 w 4847"/>
                <a:gd name="T81" fmla="*/ 1629 h 5703"/>
                <a:gd name="T82" fmla="*/ 4055 w 4847"/>
                <a:gd name="T83" fmla="*/ 1105 h 5703"/>
                <a:gd name="T84" fmla="*/ 3577 w 4847"/>
                <a:gd name="T85" fmla="*/ 688 h 5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47" h="5703">
                  <a:moveTo>
                    <a:pt x="2380" y="5694"/>
                  </a:moveTo>
                  <a:cubicBezTo>
                    <a:pt x="2325" y="5687"/>
                    <a:pt x="2270" y="5671"/>
                    <a:pt x="2216" y="5646"/>
                  </a:cubicBezTo>
                  <a:cubicBezTo>
                    <a:pt x="2167" y="5622"/>
                    <a:pt x="2117" y="5591"/>
                    <a:pt x="2068" y="5551"/>
                  </a:cubicBezTo>
                  <a:cubicBezTo>
                    <a:pt x="1986" y="5486"/>
                    <a:pt x="1905" y="5399"/>
                    <a:pt x="1820" y="5285"/>
                  </a:cubicBezTo>
                  <a:cubicBezTo>
                    <a:pt x="1797" y="5254"/>
                    <a:pt x="1773" y="5222"/>
                    <a:pt x="1750" y="5190"/>
                  </a:cubicBezTo>
                  <a:cubicBezTo>
                    <a:pt x="1632" y="5029"/>
                    <a:pt x="1510" y="4862"/>
                    <a:pt x="1338" y="4759"/>
                  </a:cubicBezTo>
                  <a:cubicBezTo>
                    <a:pt x="1261" y="4714"/>
                    <a:pt x="1176" y="4683"/>
                    <a:pt x="1094" y="4653"/>
                  </a:cubicBezTo>
                  <a:cubicBezTo>
                    <a:pt x="1075" y="4646"/>
                    <a:pt x="1056" y="4640"/>
                    <a:pt x="1037" y="4633"/>
                  </a:cubicBezTo>
                  <a:cubicBezTo>
                    <a:pt x="948" y="4600"/>
                    <a:pt x="862" y="4562"/>
                    <a:pt x="781" y="4520"/>
                  </a:cubicBezTo>
                  <a:cubicBezTo>
                    <a:pt x="694" y="4475"/>
                    <a:pt x="612" y="4426"/>
                    <a:pt x="537" y="4373"/>
                  </a:cubicBezTo>
                  <a:cubicBezTo>
                    <a:pt x="371" y="4255"/>
                    <a:pt x="241" y="4121"/>
                    <a:pt x="152" y="3975"/>
                  </a:cubicBezTo>
                  <a:cubicBezTo>
                    <a:pt x="108" y="3901"/>
                    <a:pt x="73" y="3824"/>
                    <a:pt x="49" y="3746"/>
                  </a:cubicBezTo>
                  <a:cubicBezTo>
                    <a:pt x="25" y="3664"/>
                    <a:pt x="10" y="3574"/>
                    <a:pt x="5" y="3470"/>
                  </a:cubicBezTo>
                  <a:cubicBezTo>
                    <a:pt x="0" y="3380"/>
                    <a:pt x="2" y="3292"/>
                    <a:pt x="5" y="3194"/>
                  </a:cubicBezTo>
                  <a:cubicBezTo>
                    <a:pt x="9" y="3091"/>
                    <a:pt x="13" y="2998"/>
                    <a:pt x="24" y="2906"/>
                  </a:cubicBezTo>
                  <a:cubicBezTo>
                    <a:pt x="36" y="2800"/>
                    <a:pt x="57" y="2711"/>
                    <a:pt x="88" y="2633"/>
                  </a:cubicBezTo>
                  <a:cubicBezTo>
                    <a:pt x="133" y="2519"/>
                    <a:pt x="205" y="2416"/>
                    <a:pt x="297" y="2335"/>
                  </a:cubicBezTo>
                  <a:cubicBezTo>
                    <a:pt x="331" y="2305"/>
                    <a:pt x="382" y="2286"/>
                    <a:pt x="430" y="2267"/>
                  </a:cubicBezTo>
                  <a:cubicBezTo>
                    <a:pt x="485" y="2246"/>
                    <a:pt x="537" y="2226"/>
                    <a:pt x="566" y="2192"/>
                  </a:cubicBezTo>
                  <a:cubicBezTo>
                    <a:pt x="639" y="2109"/>
                    <a:pt x="618" y="1926"/>
                    <a:pt x="588" y="1758"/>
                  </a:cubicBezTo>
                  <a:cubicBezTo>
                    <a:pt x="580" y="1714"/>
                    <a:pt x="571" y="1670"/>
                    <a:pt x="563" y="1627"/>
                  </a:cubicBezTo>
                  <a:cubicBezTo>
                    <a:pt x="543" y="1525"/>
                    <a:pt x="524" y="1429"/>
                    <a:pt x="522" y="1365"/>
                  </a:cubicBezTo>
                  <a:cubicBezTo>
                    <a:pt x="522" y="1341"/>
                    <a:pt x="521" y="1309"/>
                    <a:pt x="522" y="1278"/>
                  </a:cubicBezTo>
                  <a:cubicBezTo>
                    <a:pt x="529" y="1061"/>
                    <a:pt x="588" y="893"/>
                    <a:pt x="698" y="777"/>
                  </a:cubicBezTo>
                  <a:cubicBezTo>
                    <a:pt x="730" y="743"/>
                    <a:pt x="767" y="717"/>
                    <a:pt x="803" y="700"/>
                  </a:cubicBezTo>
                  <a:cubicBezTo>
                    <a:pt x="846" y="680"/>
                    <a:pt x="889" y="674"/>
                    <a:pt x="931" y="681"/>
                  </a:cubicBezTo>
                  <a:cubicBezTo>
                    <a:pt x="963" y="686"/>
                    <a:pt x="994" y="699"/>
                    <a:pt x="1024" y="711"/>
                  </a:cubicBezTo>
                  <a:cubicBezTo>
                    <a:pt x="1044" y="719"/>
                    <a:pt x="1064" y="728"/>
                    <a:pt x="1085" y="734"/>
                  </a:cubicBezTo>
                  <a:cubicBezTo>
                    <a:pt x="1181" y="763"/>
                    <a:pt x="1279" y="747"/>
                    <a:pt x="1376" y="686"/>
                  </a:cubicBezTo>
                  <a:cubicBezTo>
                    <a:pt x="1475" y="624"/>
                    <a:pt x="1550" y="529"/>
                    <a:pt x="1595" y="461"/>
                  </a:cubicBezTo>
                  <a:cubicBezTo>
                    <a:pt x="1613" y="435"/>
                    <a:pt x="1630" y="408"/>
                    <a:pt x="1646" y="382"/>
                  </a:cubicBezTo>
                  <a:cubicBezTo>
                    <a:pt x="1743" y="231"/>
                    <a:pt x="1843" y="75"/>
                    <a:pt x="2011" y="21"/>
                  </a:cubicBezTo>
                  <a:cubicBezTo>
                    <a:pt x="2061" y="5"/>
                    <a:pt x="2114" y="0"/>
                    <a:pt x="2171" y="7"/>
                  </a:cubicBezTo>
                  <a:cubicBezTo>
                    <a:pt x="2225" y="14"/>
                    <a:pt x="2279" y="30"/>
                    <a:pt x="2331" y="56"/>
                  </a:cubicBezTo>
                  <a:cubicBezTo>
                    <a:pt x="2382" y="82"/>
                    <a:pt x="2429" y="117"/>
                    <a:pt x="2469" y="158"/>
                  </a:cubicBezTo>
                  <a:cubicBezTo>
                    <a:pt x="2510" y="200"/>
                    <a:pt x="2542" y="248"/>
                    <a:pt x="2564" y="299"/>
                  </a:cubicBezTo>
                  <a:cubicBezTo>
                    <a:pt x="2583" y="345"/>
                    <a:pt x="2596" y="396"/>
                    <a:pt x="2608" y="444"/>
                  </a:cubicBezTo>
                  <a:cubicBezTo>
                    <a:pt x="2619" y="490"/>
                    <a:pt x="2631" y="537"/>
                    <a:pt x="2649" y="581"/>
                  </a:cubicBezTo>
                  <a:cubicBezTo>
                    <a:pt x="2669" y="629"/>
                    <a:pt x="2694" y="667"/>
                    <a:pt x="2725" y="697"/>
                  </a:cubicBezTo>
                  <a:cubicBezTo>
                    <a:pt x="2760" y="730"/>
                    <a:pt x="2803" y="754"/>
                    <a:pt x="2854" y="767"/>
                  </a:cubicBezTo>
                  <a:cubicBezTo>
                    <a:pt x="2899" y="778"/>
                    <a:pt x="2949" y="781"/>
                    <a:pt x="2999" y="776"/>
                  </a:cubicBezTo>
                  <a:cubicBezTo>
                    <a:pt x="3023" y="773"/>
                    <a:pt x="3049" y="768"/>
                    <a:pt x="3077" y="761"/>
                  </a:cubicBezTo>
                  <a:cubicBezTo>
                    <a:pt x="3112" y="753"/>
                    <a:pt x="3147" y="742"/>
                    <a:pt x="3181" y="732"/>
                  </a:cubicBezTo>
                  <a:cubicBezTo>
                    <a:pt x="3210" y="723"/>
                    <a:pt x="3239" y="714"/>
                    <a:pt x="3268" y="706"/>
                  </a:cubicBezTo>
                  <a:cubicBezTo>
                    <a:pt x="3372" y="679"/>
                    <a:pt x="3479" y="673"/>
                    <a:pt x="3577" y="688"/>
                  </a:cubicBezTo>
                  <a:cubicBezTo>
                    <a:pt x="3631" y="696"/>
                    <a:pt x="3682" y="710"/>
                    <a:pt x="3728" y="730"/>
                  </a:cubicBezTo>
                  <a:cubicBezTo>
                    <a:pt x="3779" y="752"/>
                    <a:pt x="3825" y="780"/>
                    <a:pt x="3865" y="815"/>
                  </a:cubicBezTo>
                  <a:cubicBezTo>
                    <a:pt x="3948" y="885"/>
                    <a:pt x="4010" y="980"/>
                    <a:pt x="4056" y="1104"/>
                  </a:cubicBezTo>
                  <a:cubicBezTo>
                    <a:pt x="4096" y="1212"/>
                    <a:pt x="4119" y="1327"/>
                    <a:pt x="4143" y="1456"/>
                  </a:cubicBezTo>
                  <a:cubicBezTo>
                    <a:pt x="4144" y="1463"/>
                    <a:pt x="4146" y="1470"/>
                    <a:pt x="4147" y="1477"/>
                  </a:cubicBezTo>
                  <a:cubicBezTo>
                    <a:pt x="4156" y="1527"/>
                    <a:pt x="4166" y="1579"/>
                    <a:pt x="4177" y="1628"/>
                  </a:cubicBezTo>
                  <a:cubicBezTo>
                    <a:pt x="4202" y="1749"/>
                    <a:pt x="4239" y="1870"/>
                    <a:pt x="4285" y="1988"/>
                  </a:cubicBezTo>
                  <a:cubicBezTo>
                    <a:pt x="4331" y="2104"/>
                    <a:pt x="4386" y="2219"/>
                    <a:pt x="4450" y="2329"/>
                  </a:cubicBezTo>
                  <a:cubicBezTo>
                    <a:pt x="4481" y="2382"/>
                    <a:pt x="4514" y="2434"/>
                    <a:pt x="4546" y="2485"/>
                  </a:cubicBezTo>
                  <a:cubicBezTo>
                    <a:pt x="4617" y="2598"/>
                    <a:pt x="4691" y="2714"/>
                    <a:pt x="4741" y="2838"/>
                  </a:cubicBezTo>
                  <a:cubicBezTo>
                    <a:pt x="4829" y="3052"/>
                    <a:pt x="4847" y="3291"/>
                    <a:pt x="4794" y="3529"/>
                  </a:cubicBezTo>
                  <a:cubicBezTo>
                    <a:pt x="4769" y="3640"/>
                    <a:pt x="4729" y="3748"/>
                    <a:pt x="4675" y="3850"/>
                  </a:cubicBezTo>
                  <a:cubicBezTo>
                    <a:pt x="4622" y="3951"/>
                    <a:pt x="4557" y="4044"/>
                    <a:pt x="4482" y="4126"/>
                  </a:cubicBezTo>
                  <a:cubicBezTo>
                    <a:pt x="4340" y="4279"/>
                    <a:pt x="4167" y="4400"/>
                    <a:pt x="3999" y="4518"/>
                  </a:cubicBezTo>
                  <a:cubicBezTo>
                    <a:pt x="3910" y="4580"/>
                    <a:pt x="3818" y="4645"/>
                    <a:pt x="3731" y="4713"/>
                  </a:cubicBezTo>
                  <a:cubicBezTo>
                    <a:pt x="3578" y="4835"/>
                    <a:pt x="3437" y="4974"/>
                    <a:pt x="3300" y="5110"/>
                  </a:cubicBezTo>
                  <a:cubicBezTo>
                    <a:pt x="3196" y="5212"/>
                    <a:pt x="3090" y="5317"/>
                    <a:pt x="2979" y="5414"/>
                  </a:cubicBezTo>
                  <a:cubicBezTo>
                    <a:pt x="2941" y="5447"/>
                    <a:pt x="2906" y="5476"/>
                    <a:pt x="2870" y="5504"/>
                  </a:cubicBezTo>
                  <a:cubicBezTo>
                    <a:pt x="2786" y="5571"/>
                    <a:pt x="2714" y="5617"/>
                    <a:pt x="2643" y="5648"/>
                  </a:cubicBezTo>
                  <a:cubicBezTo>
                    <a:pt x="2570" y="5681"/>
                    <a:pt x="2500" y="5697"/>
                    <a:pt x="2431" y="5697"/>
                  </a:cubicBezTo>
                  <a:cubicBezTo>
                    <a:pt x="2414" y="5697"/>
                    <a:pt x="2397" y="5696"/>
                    <a:pt x="2380" y="5694"/>
                  </a:cubicBezTo>
                  <a:moveTo>
                    <a:pt x="3268" y="707"/>
                  </a:moveTo>
                  <a:cubicBezTo>
                    <a:pt x="3239" y="714"/>
                    <a:pt x="3210" y="724"/>
                    <a:pt x="3181" y="732"/>
                  </a:cubicBezTo>
                  <a:cubicBezTo>
                    <a:pt x="3148" y="743"/>
                    <a:pt x="3113" y="754"/>
                    <a:pt x="3077" y="762"/>
                  </a:cubicBezTo>
                  <a:cubicBezTo>
                    <a:pt x="3049" y="769"/>
                    <a:pt x="3023" y="774"/>
                    <a:pt x="2999" y="776"/>
                  </a:cubicBezTo>
                  <a:cubicBezTo>
                    <a:pt x="2949" y="782"/>
                    <a:pt x="2899" y="779"/>
                    <a:pt x="2854" y="767"/>
                  </a:cubicBezTo>
                  <a:cubicBezTo>
                    <a:pt x="2803" y="754"/>
                    <a:pt x="2759" y="731"/>
                    <a:pt x="2725" y="698"/>
                  </a:cubicBezTo>
                  <a:cubicBezTo>
                    <a:pt x="2693" y="668"/>
                    <a:pt x="2668" y="630"/>
                    <a:pt x="2648" y="581"/>
                  </a:cubicBezTo>
                  <a:cubicBezTo>
                    <a:pt x="2631" y="538"/>
                    <a:pt x="2619" y="490"/>
                    <a:pt x="2607" y="444"/>
                  </a:cubicBezTo>
                  <a:cubicBezTo>
                    <a:pt x="2595" y="396"/>
                    <a:pt x="2582" y="346"/>
                    <a:pt x="2563" y="300"/>
                  </a:cubicBezTo>
                  <a:cubicBezTo>
                    <a:pt x="2521" y="199"/>
                    <a:pt x="2436" y="111"/>
                    <a:pt x="2330" y="57"/>
                  </a:cubicBezTo>
                  <a:cubicBezTo>
                    <a:pt x="2278" y="31"/>
                    <a:pt x="2225" y="14"/>
                    <a:pt x="2171" y="8"/>
                  </a:cubicBezTo>
                  <a:cubicBezTo>
                    <a:pt x="2114" y="1"/>
                    <a:pt x="2061" y="6"/>
                    <a:pt x="2011" y="21"/>
                  </a:cubicBezTo>
                  <a:cubicBezTo>
                    <a:pt x="1844" y="75"/>
                    <a:pt x="1744" y="232"/>
                    <a:pt x="1647" y="383"/>
                  </a:cubicBezTo>
                  <a:cubicBezTo>
                    <a:pt x="1630" y="409"/>
                    <a:pt x="1613" y="436"/>
                    <a:pt x="1596" y="461"/>
                  </a:cubicBezTo>
                  <a:cubicBezTo>
                    <a:pt x="1551" y="530"/>
                    <a:pt x="1475" y="624"/>
                    <a:pt x="1376" y="686"/>
                  </a:cubicBezTo>
                  <a:cubicBezTo>
                    <a:pt x="1279" y="747"/>
                    <a:pt x="1181" y="764"/>
                    <a:pt x="1085" y="735"/>
                  </a:cubicBezTo>
                  <a:cubicBezTo>
                    <a:pt x="1064" y="728"/>
                    <a:pt x="1044" y="720"/>
                    <a:pt x="1024" y="712"/>
                  </a:cubicBezTo>
                  <a:cubicBezTo>
                    <a:pt x="994" y="700"/>
                    <a:pt x="963" y="687"/>
                    <a:pt x="931" y="682"/>
                  </a:cubicBezTo>
                  <a:cubicBezTo>
                    <a:pt x="889" y="675"/>
                    <a:pt x="846" y="681"/>
                    <a:pt x="804" y="701"/>
                  </a:cubicBezTo>
                  <a:cubicBezTo>
                    <a:pt x="767" y="717"/>
                    <a:pt x="731" y="744"/>
                    <a:pt x="699" y="777"/>
                  </a:cubicBezTo>
                  <a:cubicBezTo>
                    <a:pt x="589" y="893"/>
                    <a:pt x="529" y="1061"/>
                    <a:pt x="523" y="1278"/>
                  </a:cubicBezTo>
                  <a:cubicBezTo>
                    <a:pt x="522" y="1309"/>
                    <a:pt x="522" y="1341"/>
                    <a:pt x="523" y="1365"/>
                  </a:cubicBezTo>
                  <a:cubicBezTo>
                    <a:pt x="525" y="1429"/>
                    <a:pt x="544" y="1525"/>
                    <a:pt x="564" y="1627"/>
                  </a:cubicBezTo>
                  <a:cubicBezTo>
                    <a:pt x="572" y="1670"/>
                    <a:pt x="581" y="1714"/>
                    <a:pt x="589" y="1757"/>
                  </a:cubicBezTo>
                  <a:cubicBezTo>
                    <a:pt x="619" y="1926"/>
                    <a:pt x="640" y="2109"/>
                    <a:pt x="567" y="2193"/>
                  </a:cubicBezTo>
                  <a:cubicBezTo>
                    <a:pt x="537" y="2227"/>
                    <a:pt x="486" y="2247"/>
                    <a:pt x="431" y="2268"/>
                  </a:cubicBezTo>
                  <a:cubicBezTo>
                    <a:pt x="382" y="2286"/>
                    <a:pt x="331" y="2306"/>
                    <a:pt x="297" y="2336"/>
                  </a:cubicBezTo>
                  <a:cubicBezTo>
                    <a:pt x="205" y="2417"/>
                    <a:pt x="133" y="2520"/>
                    <a:pt x="89" y="2633"/>
                  </a:cubicBezTo>
                  <a:cubicBezTo>
                    <a:pt x="58" y="2711"/>
                    <a:pt x="37" y="2800"/>
                    <a:pt x="24" y="2906"/>
                  </a:cubicBezTo>
                  <a:cubicBezTo>
                    <a:pt x="13" y="2998"/>
                    <a:pt x="10" y="3091"/>
                    <a:pt x="6" y="3194"/>
                  </a:cubicBezTo>
                  <a:cubicBezTo>
                    <a:pt x="3" y="3292"/>
                    <a:pt x="1" y="3380"/>
                    <a:pt x="5" y="3470"/>
                  </a:cubicBezTo>
                  <a:cubicBezTo>
                    <a:pt x="11" y="3574"/>
                    <a:pt x="26" y="3664"/>
                    <a:pt x="50" y="3745"/>
                  </a:cubicBezTo>
                  <a:cubicBezTo>
                    <a:pt x="74" y="3824"/>
                    <a:pt x="108" y="3901"/>
                    <a:pt x="153" y="3974"/>
                  </a:cubicBezTo>
                  <a:cubicBezTo>
                    <a:pt x="242" y="4121"/>
                    <a:pt x="371" y="4255"/>
                    <a:pt x="538" y="4373"/>
                  </a:cubicBezTo>
                  <a:cubicBezTo>
                    <a:pt x="612" y="4425"/>
                    <a:pt x="694" y="4475"/>
                    <a:pt x="781" y="4519"/>
                  </a:cubicBezTo>
                  <a:cubicBezTo>
                    <a:pt x="863" y="4561"/>
                    <a:pt x="949" y="4599"/>
                    <a:pt x="1037" y="4632"/>
                  </a:cubicBezTo>
                  <a:cubicBezTo>
                    <a:pt x="1056" y="4639"/>
                    <a:pt x="1075" y="4646"/>
                    <a:pt x="1094" y="4652"/>
                  </a:cubicBezTo>
                  <a:cubicBezTo>
                    <a:pt x="1176" y="4682"/>
                    <a:pt x="1261" y="4713"/>
                    <a:pt x="1338" y="4759"/>
                  </a:cubicBezTo>
                  <a:cubicBezTo>
                    <a:pt x="1511" y="4861"/>
                    <a:pt x="1633" y="5028"/>
                    <a:pt x="1751" y="5190"/>
                  </a:cubicBezTo>
                  <a:cubicBezTo>
                    <a:pt x="1774" y="5221"/>
                    <a:pt x="1797" y="5254"/>
                    <a:pt x="1821" y="5285"/>
                  </a:cubicBezTo>
                  <a:cubicBezTo>
                    <a:pt x="1906" y="5398"/>
                    <a:pt x="1987" y="5485"/>
                    <a:pt x="2068" y="5551"/>
                  </a:cubicBezTo>
                  <a:cubicBezTo>
                    <a:pt x="2117" y="5590"/>
                    <a:pt x="2167" y="5622"/>
                    <a:pt x="2216" y="5645"/>
                  </a:cubicBezTo>
                  <a:cubicBezTo>
                    <a:pt x="2271" y="5671"/>
                    <a:pt x="2326" y="5687"/>
                    <a:pt x="2380" y="5693"/>
                  </a:cubicBezTo>
                  <a:cubicBezTo>
                    <a:pt x="2466" y="5703"/>
                    <a:pt x="2552" y="5688"/>
                    <a:pt x="2643" y="5648"/>
                  </a:cubicBezTo>
                  <a:cubicBezTo>
                    <a:pt x="2713" y="5616"/>
                    <a:pt x="2786" y="5571"/>
                    <a:pt x="2870" y="5504"/>
                  </a:cubicBezTo>
                  <a:cubicBezTo>
                    <a:pt x="2905" y="5475"/>
                    <a:pt x="2941" y="5446"/>
                    <a:pt x="2978" y="5413"/>
                  </a:cubicBezTo>
                  <a:cubicBezTo>
                    <a:pt x="3089" y="5317"/>
                    <a:pt x="3196" y="5211"/>
                    <a:pt x="3299" y="5109"/>
                  </a:cubicBezTo>
                  <a:cubicBezTo>
                    <a:pt x="3436" y="4974"/>
                    <a:pt x="3578" y="4834"/>
                    <a:pt x="3731" y="4712"/>
                  </a:cubicBezTo>
                  <a:cubicBezTo>
                    <a:pt x="3817" y="4644"/>
                    <a:pt x="3909" y="4580"/>
                    <a:pt x="3998" y="4517"/>
                  </a:cubicBezTo>
                  <a:cubicBezTo>
                    <a:pt x="4166" y="4400"/>
                    <a:pt x="4340" y="4278"/>
                    <a:pt x="4481" y="4125"/>
                  </a:cubicBezTo>
                  <a:cubicBezTo>
                    <a:pt x="4556" y="4044"/>
                    <a:pt x="4622" y="3951"/>
                    <a:pt x="4675" y="3850"/>
                  </a:cubicBezTo>
                  <a:cubicBezTo>
                    <a:pt x="4728" y="3748"/>
                    <a:pt x="4768" y="3640"/>
                    <a:pt x="4793" y="3529"/>
                  </a:cubicBezTo>
                  <a:cubicBezTo>
                    <a:pt x="4846" y="3291"/>
                    <a:pt x="4828" y="3052"/>
                    <a:pt x="4741" y="2838"/>
                  </a:cubicBezTo>
                  <a:cubicBezTo>
                    <a:pt x="4690" y="2714"/>
                    <a:pt x="4617" y="2598"/>
                    <a:pt x="4546" y="2486"/>
                  </a:cubicBezTo>
                  <a:cubicBezTo>
                    <a:pt x="4514" y="2435"/>
                    <a:pt x="4480" y="2382"/>
                    <a:pt x="4450" y="2329"/>
                  </a:cubicBezTo>
                  <a:cubicBezTo>
                    <a:pt x="4386" y="2220"/>
                    <a:pt x="4330" y="2105"/>
                    <a:pt x="4284" y="1988"/>
                  </a:cubicBezTo>
                  <a:cubicBezTo>
                    <a:pt x="4238" y="1870"/>
                    <a:pt x="4202" y="1749"/>
                    <a:pt x="4176" y="1629"/>
                  </a:cubicBezTo>
                  <a:cubicBezTo>
                    <a:pt x="4165" y="1579"/>
                    <a:pt x="4156" y="1527"/>
                    <a:pt x="4146" y="1477"/>
                  </a:cubicBezTo>
                  <a:cubicBezTo>
                    <a:pt x="4145" y="1470"/>
                    <a:pt x="4144" y="1463"/>
                    <a:pt x="4142" y="1456"/>
                  </a:cubicBezTo>
                  <a:cubicBezTo>
                    <a:pt x="4118" y="1328"/>
                    <a:pt x="4095" y="1212"/>
                    <a:pt x="4055" y="1105"/>
                  </a:cubicBezTo>
                  <a:cubicBezTo>
                    <a:pt x="4009" y="980"/>
                    <a:pt x="3947" y="886"/>
                    <a:pt x="3865" y="815"/>
                  </a:cubicBezTo>
                  <a:cubicBezTo>
                    <a:pt x="3824" y="781"/>
                    <a:pt x="3778" y="752"/>
                    <a:pt x="3728" y="731"/>
                  </a:cubicBezTo>
                  <a:cubicBezTo>
                    <a:pt x="3681" y="711"/>
                    <a:pt x="3630" y="696"/>
                    <a:pt x="3577" y="688"/>
                  </a:cubicBezTo>
                  <a:cubicBezTo>
                    <a:pt x="3542" y="683"/>
                    <a:pt x="3507" y="681"/>
                    <a:pt x="3471" y="681"/>
                  </a:cubicBezTo>
                  <a:cubicBezTo>
                    <a:pt x="3405" y="681"/>
                    <a:pt x="3336" y="689"/>
                    <a:pt x="3268" y="707"/>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47" name="Freeform 47">
              <a:extLst>
                <a:ext uri="{FF2B5EF4-FFF2-40B4-BE49-F238E27FC236}">
                  <a16:creationId xmlns:a16="http://schemas.microsoft.com/office/drawing/2014/main" id="{13F53C2D-EC5F-4FAB-AEC0-ADD2DF9DAAA5}"/>
                </a:ext>
              </a:extLst>
            </p:cNvPr>
            <p:cNvSpPr>
              <a:spLocks noEditPoints="1"/>
            </p:cNvSpPr>
            <p:nvPr/>
          </p:nvSpPr>
          <p:spPr bwMode="auto">
            <a:xfrm>
              <a:off x="3912" y="16"/>
              <a:ext cx="3661" cy="4383"/>
            </a:xfrm>
            <a:custGeom>
              <a:avLst/>
              <a:gdLst>
                <a:gd name="T0" fmla="*/ 2250 w 4947"/>
                <a:gd name="T1" fmla="*/ 5866 h 5922"/>
                <a:gd name="T2" fmla="*/ 1853 w 4947"/>
                <a:gd name="T3" fmla="*/ 5481 h 5922"/>
                <a:gd name="T4" fmla="*/ 1371 w 4947"/>
                <a:gd name="T5" fmla="*/ 4925 h 5922"/>
                <a:gd name="T6" fmla="*/ 1065 w 4947"/>
                <a:gd name="T7" fmla="*/ 4795 h 5922"/>
                <a:gd name="T8" fmla="*/ 203 w 4947"/>
                <a:gd name="T9" fmla="*/ 4199 h 5922"/>
                <a:gd name="T10" fmla="*/ 5 w 4947"/>
                <a:gd name="T11" fmla="*/ 3607 h 5922"/>
                <a:gd name="T12" fmla="*/ 27 w 4947"/>
                <a:gd name="T13" fmla="*/ 3028 h 5922"/>
                <a:gd name="T14" fmla="*/ 307 w 4947"/>
                <a:gd name="T15" fmla="*/ 2442 h 5922"/>
                <a:gd name="T16" fmla="*/ 587 w 4947"/>
                <a:gd name="T17" fmla="*/ 2298 h 5922"/>
                <a:gd name="T18" fmla="*/ 527 w 4947"/>
                <a:gd name="T19" fmla="*/ 1460 h 5922"/>
                <a:gd name="T20" fmla="*/ 793 w 4947"/>
                <a:gd name="T21" fmla="*/ 764 h 5922"/>
                <a:gd name="T22" fmla="*/ 1020 w 4947"/>
                <a:gd name="T23" fmla="*/ 777 h 5922"/>
                <a:gd name="T24" fmla="*/ 1382 w 4947"/>
                <a:gd name="T25" fmla="*/ 754 h 5922"/>
                <a:gd name="T26" fmla="*/ 1658 w 4947"/>
                <a:gd name="T27" fmla="*/ 440 h 5922"/>
                <a:gd name="T28" fmla="*/ 2599 w 4947"/>
                <a:gd name="T29" fmla="*/ 367 h 5922"/>
                <a:gd name="T30" fmla="*/ 2681 w 4947"/>
                <a:gd name="T31" fmla="*/ 665 h 5922"/>
                <a:gd name="T32" fmla="*/ 2891 w 4947"/>
                <a:gd name="T33" fmla="*/ 862 h 5922"/>
                <a:gd name="T34" fmla="*/ 3228 w 4947"/>
                <a:gd name="T35" fmla="*/ 824 h 5922"/>
                <a:gd name="T36" fmla="*/ 3633 w 4947"/>
                <a:gd name="T37" fmla="*/ 774 h 5922"/>
                <a:gd name="T38" fmla="*/ 3932 w 4947"/>
                <a:gd name="T39" fmla="*/ 901 h 5922"/>
                <a:gd name="T40" fmla="*/ 4250 w 4947"/>
                <a:gd name="T41" fmla="*/ 1733 h 5922"/>
                <a:gd name="T42" fmla="*/ 4529 w 4947"/>
                <a:gd name="T43" fmla="*/ 2451 h 5922"/>
                <a:gd name="T44" fmla="*/ 4833 w 4947"/>
                <a:gd name="T45" fmla="*/ 2970 h 5922"/>
                <a:gd name="T46" fmla="*/ 4774 w 4947"/>
                <a:gd name="T47" fmla="*/ 4013 h 5922"/>
                <a:gd name="T48" fmla="*/ 4082 w 4947"/>
                <a:gd name="T49" fmla="*/ 4696 h 5922"/>
                <a:gd name="T50" fmla="*/ 3355 w 4947"/>
                <a:gd name="T51" fmla="*/ 5316 h 5922"/>
                <a:gd name="T52" fmla="*/ 2687 w 4947"/>
                <a:gd name="T53" fmla="*/ 5871 h 5922"/>
                <a:gd name="T54" fmla="*/ 2470 w 4947"/>
                <a:gd name="T55" fmla="*/ 5921 h 5922"/>
                <a:gd name="T56" fmla="*/ 3316 w 4947"/>
                <a:gd name="T57" fmla="*/ 798 h 5922"/>
                <a:gd name="T58" fmla="*/ 3039 w 4947"/>
                <a:gd name="T59" fmla="*/ 872 h 5922"/>
                <a:gd name="T60" fmla="*/ 2758 w 4947"/>
                <a:gd name="T61" fmla="*/ 789 h 5922"/>
                <a:gd name="T62" fmla="*/ 2641 w 4947"/>
                <a:gd name="T63" fmla="*/ 521 h 5922"/>
                <a:gd name="T64" fmla="*/ 2032 w 4947"/>
                <a:gd name="T65" fmla="*/ 67 h 5922"/>
                <a:gd name="T66" fmla="*/ 1607 w 4947"/>
                <a:gd name="T67" fmla="*/ 521 h 5922"/>
                <a:gd name="T68" fmla="*/ 1240 w 4947"/>
                <a:gd name="T69" fmla="*/ 812 h 5922"/>
                <a:gd name="T70" fmla="*/ 1020 w 4947"/>
                <a:gd name="T71" fmla="*/ 778 h 5922"/>
                <a:gd name="T72" fmla="*/ 793 w 4947"/>
                <a:gd name="T73" fmla="*/ 765 h 5922"/>
                <a:gd name="T74" fmla="*/ 527 w 4947"/>
                <a:gd name="T75" fmla="*/ 1460 h 5922"/>
                <a:gd name="T76" fmla="*/ 527 w 4947"/>
                <a:gd name="T77" fmla="*/ 1460 h 5922"/>
                <a:gd name="T78" fmla="*/ 633 w 4947"/>
                <a:gd name="T79" fmla="*/ 2042 h 5922"/>
                <a:gd name="T80" fmla="*/ 447 w 4947"/>
                <a:gd name="T81" fmla="*/ 2374 h 5922"/>
                <a:gd name="T82" fmla="*/ 93 w 4947"/>
                <a:gd name="T83" fmla="*/ 2748 h 5922"/>
                <a:gd name="T84" fmla="*/ 8 w 4947"/>
                <a:gd name="T85" fmla="*/ 3323 h 5922"/>
                <a:gd name="T86" fmla="*/ 50 w 4947"/>
                <a:gd name="T87" fmla="*/ 3890 h 5922"/>
                <a:gd name="T88" fmla="*/ 445 w 4947"/>
                <a:gd name="T89" fmla="*/ 4452 h 5922"/>
                <a:gd name="T90" fmla="*/ 1115 w 4947"/>
                <a:gd name="T91" fmla="*/ 4812 h 5922"/>
                <a:gd name="T92" fmla="*/ 1787 w 4947"/>
                <a:gd name="T93" fmla="*/ 5384 h 5922"/>
                <a:gd name="T94" fmla="*/ 2101 w 4947"/>
                <a:gd name="T95" fmla="*/ 5764 h 5922"/>
                <a:gd name="T96" fmla="*/ 2416 w 4947"/>
                <a:gd name="T97" fmla="*/ 5917 h 5922"/>
                <a:gd name="T98" fmla="*/ 2687 w 4947"/>
                <a:gd name="T99" fmla="*/ 5870 h 5922"/>
                <a:gd name="T100" fmla="*/ 3355 w 4947"/>
                <a:gd name="T101" fmla="*/ 5315 h 5922"/>
                <a:gd name="T102" fmla="*/ 4082 w 4947"/>
                <a:gd name="T103" fmla="*/ 4696 h 5922"/>
                <a:gd name="T104" fmla="*/ 4773 w 4947"/>
                <a:gd name="T105" fmla="*/ 4012 h 5922"/>
                <a:gd name="T106" fmla="*/ 4832 w 4947"/>
                <a:gd name="T107" fmla="*/ 2970 h 5922"/>
                <a:gd name="T108" fmla="*/ 4528 w 4947"/>
                <a:gd name="T109" fmla="*/ 2451 h 5922"/>
                <a:gd name="T110" fmla="*/ 4250 w 4947"/>
                <a:gd name="T111" fmla="*/ 1733 h 5922"/>
                <a:gd name="T112" fmla="*/ 3931 w 4947"/>
                <a:gd name="T113" fmla="*/ 902 h 5922"/>
                <a:gd name="T114" fmla="*/ 3633 w 4947"/>
                <a:gd name="T115" fmla="*/ 774 h 5922"/>
                <a:gd name="T116" fmla="*/ 3316 w 4947"/>
                <a:gd name="T117" fmla="*/ 798 h 5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47" h="5922">
                  <a:moveTo>
                    <a:pt x="2416" y="5918"/>
                  </a:moveTo>
                  <a:cubicBezTo>
                    <a:pt x="2361" y="5911"/>
                    <a:pt x="2305" y="5893"/>
                    <a:pt x="2250" y="5866"/>
                  </a:cubicBezTo>
                  <a:cubicBezTo>
                    <a:pt x="2201" y="5841"/>
                    <a:pt x="2150" y="5807"/>
                    <a:pt x="2101" y="5765"/>
                  </a:cubicBezTo>
                  <a:cubicBezTo>
                    <a:pt x="2018" y="5695"/>
                    <a:pt x="1937" y="5602"/>
                    <a:pt x="1853" y="5481"/>
                  </a:cubicBezTo>
                  <a:cubicBezTo>
                    <a:pt x="1830" y="5450"/>
                    <a:pt x="1808" y="5417"/>
                    <a:pt x="1786" y="5385"/>
                  </a:cubicBezTo>
                  <a:cubicBezTo>
                    <a:pt x="1668" y="5211"/>
                    <a:pt x="1546" y="5032"/>
                    <a:pt x="1371" y="4925"/>
                  </a:cubicBezTo>
                  <a:cubicBezTo>
                    <a:pt x="1290" y="4875"/>
                    <a:pt x="1201" y="4844"/>
                    <a:pt x="1115" y="4813"/>
                  </a:cubicBezTo>
                  <a:cubicBezTo>
                    <a:pt x="1098" y="4807"/>
                    <a:pt x="1082" y="4801"/>
                    <a:pt x="1065" y="4795"/>
                  </a:cubicBezTo>
                  <a:cubicBezTo>
                    <a:pt x="827" y="4709"/>
                    <a:pt x="613" y="4590"/>
                    <a:pt x="445" y="4452"/>
                  </a:cubicBezTo>
                  <a:cubicBezTo>
                    <a:pt x="349" y="4374"/>
                    <a:pt x="268" y="4289"/>
                    <a:pt x="203" y="4199"/>
                  </a:cubicBezTo>
                  <a:cubicBezTo>
                    <a:pt x="133" y="4102"/>
                    <a:pt x="81" y="3998"/>
                    <a:pt x="49" y="3890"/>
                  </a:cubicBezTo>
                  <a:cubicBezTo>
                    <a:pt x="24" y="3806"/>
                    <a:pt x="10" y="3714"/>
                    <a:pt x="5" y="3607"/>
                  </a:cubicBezTo>
                  <a:cubicBezTo>
                    <a:pt x="0" y="3510"/>
                    <a:pt x="4" y="3411"/>
                    <a:pt x="7" y="3323"/>
                  </a:cubicBezTo>
                  <a:cubicBezTo>
                    <a:pt x="11" y="3231"/>
                    <a:pt x="15" y="3127"/>
                    <a:pt x="27" y="3028"/>
                  </a:cubicBezTo>
                  <a:cubicBezTo>
                    <a:pt x="40" y="2919"/>
                    <a:pt x="61" y="2828"/>
                    <a:pt x="92" y="2748"/>
                  </a:cubicBezTo>
                  <a:cubicBezTo>
                    <a:pt x="138" y="2631"/>
                    <a:pt x="212" y="2525"/>
                    <a:pt x="307" y="2442"/>
                  </a:cubicBezTo>
                  <a:cubicBezTo>
                    <a:pt x="343" y="2411"/>
                    <a:pt x="396" y="2392"/>
                    <a:pt x="446" y="2373"/>
                  </a:cubicBezTo>
                  <a:cubicBezTo>
                    <a:pt x="503" y="2352"/>
                    <a:pt x="557" y="2332"/>
                    <a:pt x="587" y="2298"/>
                  </a:cubicBezTo>
                  <a:cubicBezTo>
                    <a:pt x="680" y="2193"/>
                    <a:pt x="619" y="1919"/>
                    <a:pt x="571" y="1699"/>
                  </a:cubicBezTo>
                  <a:cubicBezTo>
                    <a:pt x="549" y="1603"/>
                    <a:pt x="531" y="1519"/>
                    <a:pt x="527" y="1460"/>
                  </a:cubicBezTo>
                  <a:cubicBezTo>
                    <a:pt x="514" y="1273"/>
                    <a:pt x="531" y="1015"/>
                    <a:pt x="686" y="845"/>
                  </a:cubicBezTo>
                  <a:cubicBezTo>
                    <a:pt x="718" y="810"/>
                    <a:pt x="755" y="782"/>
                    <a:pt x="793" y="764"/>
                  </a:cubicBezTo>
                  <a:cubicBezTo>
                    <a:pt x="837" y="744"/>
                    <a:pt x="881" y="738"/>
                    <a:pt x="925" y="745"/>
                  </a:cubicBezTo>
                  <a:cubicBezTo>
                    <a:pt x="958" y="751"/>
                    <a:pt x="989" y="764"/>
                    <a:pt x="1020" y="777"/>
                  </a:cubicBezTo>
                  <a:cubicBezTo>
                    <a:pt x="1041" y="786"/>
                    <a:pt x="1062" y="795"/>
                    <a:pt x="1083" y="802"/>
                  </a:cubicBezTo>
                  <a:cubicBezTo>
                    <a:pt x="1182" y="833"/>
                    <a:pt x="1282" y="817"/>
                    <a:pt x="1382" y="754"/>
                  </a:cubicBezTo>
                  <a:cubicBezTo>
                    <a:pt x="1484" y="689"/>
                    <a:pt x="1561" y="592"/>
                    <a:pt x="1607" y="521"/>
                  </a:cubicBezTo>
                  <a:cubicBezTo>
                    <a:pt x="1624" y="495"/>
                    <a:pt x="1641" y="467"/>
                    <a:pt x="1658" y="440"/>
                  </a:cubicBezTo>
                  <a:cubicBezTo>
                    <a:pt x="1757" y="283"/>
                    <a:pt x="1858" y="121"/>
                    <a:pt x="2032" y="66"/>
                  </a:cubicBezTo>
                  <a:cubicBezTo>
                    <a:pt x="2241" y="0"/>
                    <a:pt x="2511" y="144"/>
                    <a:pt x="2599" y="367"/>
                  </a:cubicBezTo>
                  <a:cubicBezTo>
                    <a:pt x="2618" y="416"/>
                    <a:pt x="2630" y="469"/>
                    <a:pt x="2641" y="520"/>
                  </a:cubicBezTo>
                  <a:cubicBezTo>
                    <a:pt x="2653" y="569"/>
                    <a:pt x="2664" y="619"/>
                    <a:pt x="2681" y="665"/>
                  </a:cubicBezTo>
                  <a:cubicBezTo>
                    <a:pt x="2701" y="717"/>
                    <a:pt x="2726" y="757"/>
                    <a:pt x="2758" y="789"/>
                  </a:cubicBezTo>
                  <a:cubicBezTo>
                    <a:pt x="2794" y="824"/>
                    <a:pt x="2838" y="848"/>
                    <a:pt x="2891" y="862"/>
                  </a:cubicBezTo>
                  <a:cubicBezTo>
                    <a:pt x="2937" y="874"/>
                    <a:pt x="2988" y="877"/>
                    <a:pt x="3039" y="872"/>
                  </a:cubicBezTo>
                  <a:cubicBezTo>
                    <a:pt x="3104" y="864"/>
                    <a:pt x="3167" y="844"/>
                    <a:pt x="3228" y="824"/>
                  </a:cubicBezTo>
                  <a:cubicBezTo>
                    <a:pt x="3256" y="815"/>
                    <a:pt x="3286" y="805"/>
                    <a:pt x="3315" y="797"/>
                  </a:cubicBezTo>
                  <a:cubicBezTo>
                    <a:pt x="3422" y="768"/>
                    <a:pt x="3532" y="760"/>
                    <a:pt x="3633" y="774"/>
                  </a:cubicBezTo>
                  <a:cubicBezTo>
                    <a:pt x="3689" y="781"/>
                    <a:pt x="3741" y="795"/>
                    <a:pt x="3790" y="815"/>
                  </a:cubicBezTo>
                  <a:cubicBezTo>
                    <a:pt x="3842" y="837"/>
                    <a:pt x="3890" y="866"/>
                    <a:pt x="3932" y="901"/>
                  </a:cubicBezTo>
                  <a:cubicBezTo>
                    <a:pt x="4128" y="1066"/>
                    <a:pt x="4176" y="1329"/>
                    <a:pt x="4222" y="1584"/>
                  </a:cubicBezTo>
                  <a:cubicBezTo>
                    <a:pt x="4231" y="1634"/>
                    <a:pt x="4240" y="1685"/>
                    <a:pt x="4250" y="1733"/>
                  </a:cubicBezTo>
                  <a:cubicBezTo>
                    <a:pt x="4276" y="1857"/>
                    <a:pt x="4313" y="1981"/>
                    <a:pt x="4360" y="2101"/>
                  </a:cubicBezTo>
                  <a:cubicBezTo>
                    <a:pt x="4406" y="2222"/>
                    <a:pt x="4463" y="2339"/>
                    <a:pt x="4529" y="2451"/>
                  </a:cubicBezTo>
                  <a:cubicBezTo>
                    <a:pt x="4562" y="2507"/>
                    <a:pt x="4599" y="2564"/>
                    <a:pt x="4634" y="2618"/>
                  </a:cubicBezTo>
                  <a:cubicBezTo>
                    <a:pt x="4706" y="2730"/>
                    <a:pt x="4780" y="2846"/>
                    <a:pt x="4833" y="2970"/>
                  </a:cubicBezTo>
                  <a:cubicBezTo>
                    <a:pt x="4926" y="3190"/>
                    <a:pt x="4947" y="3436"/>
                    <a:pt x="4894" y="3681"/>
                  </a:cubicBezTo>
                  <a:cubicBezTo>
                    <a:pt x="4869" y="3796"/>
                    <a:pt x="4828" y="3907"/>
                    <a:pt x="4774" y="4013"/>
                  </a:cubicBezTo>
                  <a:cubicBezTo>
                    <a:pt x="4720" y="4117"/>
                    <a:pt x="4653" y="4212"/>
                    <a:pt x="4576" y="4296"/>
                  </a:cubicBezTo>
                  <a:cubicBezTo>
                    <a:pt x="4432" y="4452"/>
                    <a:pt x="4254" y="4576"/>
                    <a:pt x="4082" y="4696"/>
                  </a:cubicBezTo>
                  <a:cubicBezTo>
                    <a:pt x="3990" y="4761"/>
                    <a:pt x="3894" y="4828"/>
                    <a:pt x="3805" y="4899"/>
                  </a:cubicBezTo>
                  <a:cubicBezTo>
                    <a:pt x="3645" y="5026"/>
                    <a:pt x="3498" y="5173"/>
                    <a:pt x="3355" y="5316"/>
                  </a:cubicBezTo>
                  <a:cubicBezTo>
                    <a:pt x="3217" y="5454"/>
                    <a:pt x="3075" y="5596"/>
                    <a:pt x="2921" y="5720"/>
                  </a:cubicBezTo>
                  <a:cubicBezTo>
                    <a:pt x="2834" y="5790"/>
                    <a:pt x="2760" y="5838"/>
                    <a:pt x="2687" y="5871"/>
                  </a:cubicBezTo>
                  <a:cubicBezTo>
                    <a:pt x="2643" y="5891"/>
                    <a:pt x="2599" y="5905"/>
                    <a:pt x="2556" y="5913"/>
                  </a:cubicBezTo>
                  <a:cubicBezTo>
                    <a:pt x="2527" y="5918"/>
                    <a:pt x="2499" y="5921"/>
                    <a:pt x="2470" y="5921"/>
                  </a:cubicBezTo>
                  <a:cubicBezTo>
                    <a:pt x="2452" y="5921"/>
                    <a:pt x="2434" y="5920"/>
                    <a:pt x="2416" y="5918"/>
                  </a:cubicBezTo>
                  <a:moveTo>
                    <a:pt x="3316" y="798"/>
                  </a:moveTo>
                  <a:cubicBezTo>
                    <a:pt x="3286" y="806"/>
                    <a:pt x="3257" y="816"/>
                    <a:pt x="3228" y="825"/>
                  </a:cubicBezTo>
                  <a:cubicBezTo>
                    <a:pt x="3167" y="844"/>
                    <a:pt x="3104" y="865"/>
                    <a:pt x="3039" y="872"/>
                  </a:cubicBezTo>
                  <a:cubicBezTo>
                    <a:pt x="2988" y="878"/>
                    <a:pt x="2936" y="875"/>
                    <a:pt x="2890" y="863"/>
                  </a:cubicBezTo>
                  <a:cubicBezTo>
                    <a:pt x="2838" y="849"/>
                    <a:pt x="2793" y="824"/>
                    <a:pt x="2758" y="789"/>
                  </a:cubicBezTo>
                  <a:cubicBezTo>
                    <a:pt x="2725" y="757"/>
                    <a:pt x="2700" y="717"/>
                    <a:pt x="2681" y="666"/>
                  </a:cubicBezTo>
                  <a:cubicBezTo>
                    <a:pt x="2663" y="620"/>
                    <a:pt x="2652" y="569"/>
                    <a:pt x="2641" y="521"/>
                  </a:cubicBezTo>
                  <a:cubicBezTo>
                    <a:pt x="2629" y="469"/>
                    <a:pt x="2617" y="416"/>
                    <a:pt x="2598" y="367"/>
                  </a:cubicBezTo>
                  <a:cubicBezTo>
                    <a:pt x="2510" y="144"/>
                    <a:pt x="2241" y="1"/>
                    <a:pt x="2032" y="67"/>
                  </a:cubicBezTo>
                  <a:cubicBezTo>
                    <a:pt x="1859" y="121"/>
                    <a:pt x="1757" y="284"/>
                    <a:pt x="1659" y="441"/>
                  </a:cubicBezTo>
                  <a:cubicBezTo>
                    <a:pt x="1642" y="467"/>
                    <a:pt x="1625" y="495"/>
                    <a:pt x="1607" y="521"/>
                  </a:cubicBezTo>
                  <a:cubicBezTo>
                    <a:pt x="1561" y="592"/>
                    <a:pt x="1485" y="690"/>
                    <a:pt x="1383" y="754"/>
                  </a:cubicBezTo>
                  <a:cubicBezTo>
                    <a:pt x="1335" y="784"/>
                    <a:pt x="1287" y="804"/>
                    <a:pt x="1240" y="812"/>
                  </a:cubicBezTo>
                  <a:cubicBezTo>
                    <a:pt x="1187" y="822"/>
                    <a:pt x="1134" y="819"/>
                    <a:pt x="1083" y="802"/>
                  </a:cubicBezTo>
                  <a:cubicBezTo>
                    <a:pt x="1061" y="796"/>
                    <a:pt x="1040" y="787"/>
                    <a:pt x="1020" y="778"/>
                  </a:cubicBezTo>
                  <a:cubicBezTo>
                    <a:pt x="989" y="765"/>
                    <a:pt x="957" y="751"/>
                    <a:pt x="925" y="746"/>
                  </a:cubicBezTo>
                  <a:cubicBezTo>
                    <a:pt x="881" y="738"/>
                    <a:pt x="837" y="745"/>
                    <a:pt x="793" y="765"/>
                  </a:cubicBezTo>
                  <a:cubicBezTo>
                    <a:pt x="755" y="783"/>
                    <a:pt x="718" y="810"/>
                    <a:pt x="686" y="846"/>
                  </a:cubicBezTo>
                  <a:cubicBezTo>
                    <a:pt x="531" y="1015"/>
                    <a:pt x="514" y="1273"/>
                    <a:pt x="527" y="1460"/>
                  </a:cubicBezTo>
                  <a:cubicBezTo>
                    <a:pt x="527" y="1460"/>
                    <a:pt x="527" y="1460"/>
                    <a:pt x="527" y="1460"/>
                  </a:cubicBezTo>
                  <a:cubicBezTo>
                    <a:pt x="527" y="1460"/>
                    <a:pt x="527" y="1460"/>
                    <a:pt x="527" y="1460"/>
                  </a:cubicBezTo>
                  <a:cubicBezTo>
                    <a:pt x="532" y="1519"/>
                    <a:pt x="551" y="1607"/>
                    <a:pt x="571" y="1699"/>
                  </a:cubicBezTo>
                  <a:cubicBezTo>
                    <a:pt x="596" y="1809"/>
                    <a:pt x="623" y="1934"/>
                    <a:pt x="633" y="2042"/>
                  </a:cubicBezTo>
                  <a:cubicBezTo>
                    <a:pt x="644" y="2168"/>
                    <a:pt x="629" y="2251"/>
                    <a:pt x="588" y="2298"/>
                  </a:cubicBezTo>
                  <a:cubicBezTo>
                    <a:pt x="557" y="2333"/>
                    <a:pt x="504" y="2353"/>
                    <a:pt x="447" y="2374"/>
                  </a:cubicBezTo>
                  <a:cubicBezTo>
                    <a:pt x="396" y="2392"/>
                    <a:pt x="343" y="2412"/>
                    <a:pt x="308" y="2443"/>
                  </a:cubicBezTo>
                  <a:cubicBezTo>
                    <a:pt x="213" y="2525"/>
                    <a:pt x="139" y="2631"/>
                    <a:pt x="93" y="2748"/>
                  </a:cubicBezTo>
                  <a:cubicBezTo>
                    <a:pt x="62" y="2828"/>
                    <a:pt x="40" y="2919"/>
                    <a:pt x="27" y="3028"/>
                  </a:cubicBezTo>
                  <a:cubicBezTo>
                    <a:pt x="15" y="3127"/>
                    <a:pt x="12" y="3231"/>
                    <a:pt x="8" y="3323"/>
                  </a:cubicBezTo>
                  <a:cubicBezTo>
                    <a:pt x="5" y="3411"/>
                    <a:pt x="1" y="3510"/>
                    <a:pt x="6" y="3607"/>
                  </a:cubicBezTo>
                  <a:cubicBezTo>
                    <a:pt x="11" y="3714"/>
                    <a:pt x="25" y="3806"/>
                    <a:pt x="50" y="3890"/>
                  </a:cubicBezTo>
                  <a:cubicBezTo>
                    <a:pt x="82" y="3998"/>
                    <a:pt x="133" y="4101"/>
                    <a:pt x="204" y="4199"/>
                  </a:cubicBezTo>
                  <a:cubicBezTo>
                    <a:pt x="268" y="4288"/>
                    <a:pt x="350" y="4373"/>
                    <a:pt x="445" y="4452"/>
                  </a:cubicBezTo>
                  <a:cubicBezTo>
                    <a:pt x="613" y="4589"/>
                    <a:pt x="828" y="4708"/>
                    <a:pt x="1066" y="4795"/>
                  </a:cubicBezTo>
                  <a:cubicBezTo>
                    <a:pt x="1082" y="4801"/>
                    <a:pt x="1099" y="4807"/>
                    <a:pt x="1115" y="4812"/>
                  </a:cubicBezTo>
                  <a:cubicBezTo>
                    <a:pt x="1201" y="4843"/>
                    <a:pt x="1290" y="4875"/>
                    <a:pt x="1371" y="4924"/>
                  </a:cubicBezTo>
                  <a:cubicBezTo>
                    <a:pt x="1547" y="5031"/>
                    <a:pt x="1669" y="5211"/>
                    <a:pt x="1787" y="5384"/>
                  </a:cubicBezTo>
                  <a:cubicBezTo>
                    <a:pt x="1809" y="5416"/>
                    <a:pt x="1831" y="5449"/>
                    <a:pt x="1853" y="5481"/>
                  </a:cubicBezTo>
                  <a:cubicBezTo>
                    <a:pt x="1938" y="5601"/>
                    <a:pt x="2019" y="5694"/>
                    <a:pt x="2101" y="5764"/>
                  </a:cubicBezTo>
                  <a:cubicBezTo>
                    <a:pt x="2151" y="5806"/>
                    <a:pt x="2201" y="5840"/>
                    <a:pt x="2251" y="5865"/>
                  </a:cubicBezTo>
                  <a:cubicBezTo>
                    <a:pt x="2305" y="5893"/>
                    <a:pt x="2361" y="5910"/>
                    <a:pt x="2416" y="5917"/>
                  </a:cubicBezTo>
                  <a:cubicBezTo>
                    <a:pt x="2462" y="5922"/>
                    <a:pt x="2509" y="5921"/>
                    <a:pt x="2556" y="5912"/>
                  </a:cubicBezTo>
                  <a:cubicBezTo>
                    <a:pt x="2599" y="5904"/>
                    <a:pt x="2643" y="5890"/>
                    <a:pt x="2687" y="5870"/>
                  </a:cubicBezTo>
                  <a:cubicBezTo>
                    <a:pt x="2760" y="5838"/>
                    <a:pt x="2834" y="5790"/>
                    <a:pt x="2920" y="5720"/>
                  </a:cubicBezTo>
                  <a:cubicBezTo>
                    <a:pt x="3074" y="5595"/>
                    <a:pt x="3217" y="5453"/>
                    <a:pt x="3355" y="5315"/>
                  </a:cubicBezTo>
                  <a:cubicBezTo>
                    <a:pt x="3497" y="5173"/>
                    <a:pt x="3645" y="5026"/>
                    <a:pt x="3805" y="4898"/>
                  </a:cubicBezTo>
                  <a:cubicBezTo>
                    <a:pt x="3894" y="4827"/>
                    <a:pt x="3990" y="4760"/>
                    <a:pt x="4082" y="4696"/>
                  </a:cubicBezTo>
                  <a:cubicBezTo>
                    <a:pt x="4254" y="4576"/>
                    <a:pt x="4431" y="4452"/>
                    <a:pt x="4575" y="4295"/>
                  </a:cubicBezTo>
                  <a:cubicBezTo>
                    <a:pt x="4653" y="4211"/>
                    <a:pt x="4719" y="4116"/>
                    <a:pt x="4773" y="4012"/>
                  </a:cubicBezTo>
                  <a:cubicBezTo>
                    <a:pt x="4828" y="3907"/>
                    <a:pt x="4868" y="3795"/>
                    <a:pt x="4893" y="3681"/>
                  </a:cubicBezTo>
                  <a:cubicBezTo>
                    <a:pt x="4946" y="3436"/>
                    <a:pt x="4925" y="3190"/>
                    <a:pt x="4832" y="2970"/>
                  </a:cubicBezTo>
                  <a:cubicBezTo>
                    <a:pt x="4780" y="2846"/>
                    <a:pt x="4705" y="2731"/>
                    <a:pt x="4633" y="2619"/>
                  </a:cubicBezTo>
                  <a:cubicBezTo>
                    <a:pt x="4598" y="2564"/>
                    <a:pt x="4562" y="2508"/>
                    <a:pt x="4528" y="2451"/>
                  </a:cubicBezTo>
                  <a:cubicBezTo>
                    <a:pt x="4463" y="2340"/>
                    <a:pt x="4406" y="2222"/>
                    <a:pt x="4359" y="2102"/>
                  </a:cubicBezTo>
                  <a:cubicBezTo>
                    <a:pt x="4312" y="1981"/>
                    <a:pt x="4275" y="1857"/>
                    <a:pt x="4250" y="1733"/>
                  </a:cubicBezTo>
                  <a:cubicBezTo>
                    <a:pt x="4240" y="1685"/>
                    <a:pt x="4230" y="1634"/>
                    <a:pt x="4221" y="1585"/>
                  </a:cubicBezTo>
                  <a:cubicBezTo>
                    <a:pt x="4175" y="1330"/>
                    <a:pt x="4127" y="1066"/>
                    <a:pt x="3931" y="902"/>
                  </a:cubicBezTo>
                  <a:cubicBezTo>
                    <a:pt x="3889" y="866"/>
                    <a:pt x="3842" y="838"/>
                    <a:pt x="3790" y="816"/>
                  </a:cubicBezTo>
                  <a:cubicBezTo>
                    <a:pt x="3741" y="796"/>
                    <a:pt x="3688" y="782"/>
                    <a:pt x="3633" y="774"/>
                  </a:cubicBezTo>
                  <a:cubicBezTo>
                    <a:pt x="3601" y="770"/>
                    <a:pt x="3568" y="768"/>
                    <a:pt x="3535" y="768"/>
                  </a:cubicBezTo>
                  <a:cubicBezTo>
                    <a:pt x="3463" y="768"/>
                    <a:pt x="3388" y="778"/>
                    <a:pt x="3316" y="798"/>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48" name="Freeform 48">
              <a:extLst>
                <a:ext uri="{FF2B5EF4-FFF2-40B4-BE49-F238E27FC236}">
                  <a16:creationId xmlns:a16="http://schemas.microsoft.com/office/drawing/2014/main" id="{F2435D87-D6B1-4C50-9F90-FB7F6A148226}"/>
                </a:ext>
              </a:extLst>
            </p:cNvPr>
            <p:cNvSpPr>
              <a:spLocks noEditPoints="1"/>
            </p:cNvSpPr>
            <p:nvPr/>
          </p:nvSpPr>
          <p:spPr bwMode="auto">
            <a:xfrm>
              <a:off x="3887" y="7"/>
              <a:ext cx="3720" cy="4419"/>
            </a:xfrm>
            <a:custGeom>
              <a:avLst/>
              <a:gdLst>
                <a:gd name="T0" fmla="*/ 1866 w 5027"/>
                <a:gd name="T1" fmla="*/ 5508 h 5971"/>
                <a:gd name="T2" fmla="*/ 1730 w 5027"/>
                <a:gd name="T3" fmla="*/ 5312 h 5971"/>
                <a:gd name="T4" fmla="*/ 1121 w 5027"/>
                <a:gd name="T5" fmla="*/ 4838 h 5971"/>
                <a:gd name="T6" fmla="*/ 184 w 5027"/>
                <a:gd name="T7" fmla="*/ 4190 h 5971"/>
                <a:gd name="T8" fmla="*/ 9 w 5027"/>
                <a:gd name="T9" fmla="*/ 3368 h 5971"/>
                <a:gd name="T10" fmla="*/ 284 w 5027"/>
                <a:gd name="T11" fmla="*/ 2463 h 5971"/>
                <a:gd name="T12" fmla="*/ 446 w 5027"/>
                <a:gd name="T13" fmla="*/ 2346 h 5971"/>
                <a:gd name="T14" fmla="*/ 586 w 5027"/>
                <a:gd name="T15" fmla="*/ 1673 h 5971"/>
                <a:gd name="T16" fmla="*/ 724 w 5027"/>
                <a:gd name="T17" fmla="*/ 829 h 5971"/>
                <a:gd name="T18" fmla="*/ 1065 w 5027"/>
                <a:gd name="T19" fmla="*/ 753 h 5971"/>
                <a:gd name="T20" fmla="*/ 1213 w 5027"/>
                <a:gd name="T21" fmla="*/ 786 h 5971"/>
                <a:gd name="T22" fmla="*/ 1653 w 5027"/>
                <a:gd name="T23" fmla="*/ 487 h 5971"/>
                <a:gd name="T24" fmla="*/ 2095 w 5027"/>
                <a:gd name="T25" fmla="*/ 58 h 5971"/>
                <a:gd name="T26" fmla="*/ 2695 w 5027"/>
                <a:gd name="T27" fmla="*/ 438 h 5971"/>
                <a:gd name="T28" fmla="*/ 2839 w 5027"/>
                <a:gd name="T29" fmla="*/ 766 h 5971"/>
                <a:gd name="T30" fmla="*/ 3246 w 5027"/>
                <a:gd name="T31" fmla="*/ 821 h 5971"/>
                <a:gd name="T32" fmla="*/ 3394 w 5027"/>
                <a:gd name="T33" fmla="*/ 779 h 5971"/>
                <a:gd name="T34" fmla="*/ 4274 w 5027"/>
                <a:gd name="T35" fmla="*/ 1532 h 5971"/>
                <a:gd name="T36" fmla="*/ 4317 w 5027"/>
                <a:gd name="T37" fmla="*/ 1733 h 5971"/>
                <a:gd name="T38" fmla="*/ 4613 w 5027"/>
                <a:gd name="T39" fmla="*/ 2431 h 5971"/>
                <a:gd name="T40" fmla="*/ 4917 w 5027"/>
                <a:gd name="T41" fmla="*/ 2949 h 5971"/>
                <a:gd name="T42" fmla="*/ 4630 w 5027"/>
                <a:gd name="T43" fmla="*/ 4295 h 5971"/>
                <a:gd name="T44" fmla="*/ 4388 w 5027"/>
                <a:gd name="T45" fmla="*/ 4530 h 5971"/>
                <a:gd name="T46" fmla="*/ 3868 w 5027"/>
                <a:gd name="T47" fmla="*/ 4929 h 5971"/>
                <a:gd name="T48" fmla="*/ 3365 w 5027"/>
                <a:gd name="T49" fmla="*/ 5393 h 5971"/>
                <a:gd name="T50" fmla="*/ 2499 w 5027"/>
                <a:gd name="T51" fmla="*/ 5954 h 5971"/>
                <a:gd name="T52" fmla="*/ 3396 w 5027"/>
                <a:gd name="T53" fmla="*/ 786 h 5971"/>
                <a:gd name="T54" fmla="*/ 3247 w 5027"/>
                <a:gd name="T55" fmla="*/ 828 h 5971"/>
                <a:gd name="T56" fmla="*/ 2835 w 5027"/>
                <a:gd name="T57" fmla="*/ 771 h 5971"/>
                <a:gd name="T58" fmla="*/ 2688 w 5027"/>
                <a:gd name="T59" fmla="*/ 440 h 5971"/>
                <a:gd name="T60" fmla="*/ 2097 w 5027"/>
                <a:gd name="T61" fmla="*/ 64 h 5971"/>
                <a:gd name="T62" fmla="*/ 1658 w 5027"/>
                <a:gd name="T63" fmla="*/ 491 h 5971"/>
                <a:gd name="T64" fmla="*/ 1213 w 5027"/>
                <a:gd name="T65" fmla="*/ 793 h 5971"/>
                <a:gd name="T66" fmla="*/ 1062 w 5027"/>
                <a:gd name="T67" fmla="*/ 760 h 5971"/>
                <a:gd name="T68" fmla="*/ 729 w 5027"/>
                <a:gd name="T69" fmla="*/ 834 h 5971"/>
                <a:gd name="T70" fmla="*/ 593 w 5027"/>
                <a:gd name="T71" fmla="*/ 1672 h 5971"/>
                <a:gd name="T72" fmla="*/ 449 w 5027"/>
                <a:gd name="T73" fmla="*/ 2352 h 5971"/>
                <a:gd name="T74" fmla="*/ 289 w 5027"/>
                <a:gd name="T75" fmla="*/ 2468 h 5971"/>
                <a:gd name="T76" fmla="*/ 16 w 5027"/>
                <a:gd name="T77" fmla="*/ 3368 h 5971"/>
                <a:gd name="T78" fmla="*/ 190 w 5027"/>
                <a:gd name="T79" fmla="*/ 4186 h 5971"/>
                <a:gd name="T80" fmla="*/ 1123 w 5027"/>
                <a:gd name="T81" fmla="*/ 4831 h 5971"/>
                <a:gd name="T82" fmla="*/ 1735 w 5027"/>
                <a:gd name="T83" fmla="*/ 5307 h 5971"/>
                <a:gd name="T84" fmla="*/ 1872 w 5027"/>
                <a:gd name="T85" fmla="*/ 5504 h 5971"/>
                <a:gd name="T86" fmla="*/ 2950 w 5027"/>
                <a:gd name="T87" fmla="*/ 5755 h 5971"/>
                <a:gd name="T88" fmla="*/ 3410 w 5027"/>
                <a:gd name="T89" fmla="*/ 5339 h 5971"/>
                <a:gd name="T90" fmla="*/ 4099 w 5027"/>
                <a:gd name="T91" fmla="*/ 4744 h 5971"/>
                <a:gd name="T92" fmla="*/ 4570 w 5027"/>
                <a:gd name="T93" fmla="*/ 4350 h 5971"/>
                <a:gd name="T94" fmla="*/ 4959 w 5027"/>
                <a:gd name="T95" fmla="*/ 3673 h 5971"/>
                <a:gd name="T96" fmla="*/ 4702 w 5027"/>
                <a:gd name="T97" fmla="*/ 2584 h 5971"/>
                <a:gd name="T98" fmla="*/ 4400 w 5027"/>
                <a:gd name="T99" fmla="*/ 2017 h 5971"/>
                <a:gd name="T100" fmla="*/ 4288 w 5027"/>
                <a:gd name="T101" fmla="*/ 1633 h 5971"/>
                <a:gd name="T102" fmla="*/ 4000 w 5027"/>
                <a:gd name="T103" fmla="*/ 905 h 5971"/>
                <a:gd name="T104" fmla="*/ 3396 w 5027"/>
                <a:gd name="T105" fmla="*/ 786 h 5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27" h="5971">
                  <a:moveTo>
                    <a:pt x="2433" y="5949"/>
                  </a:moveTo>
                  <a:cubicBezTo>
                    <a:pt x="2243" y="5923"/>
                    <a:pt x="2058" y="5779"/>
                    <a:pt x="1866" y="5508"/>
                  </a:cubicBezTo>
                  <a:cubicBezTo>
                    <a:pt x="1845" y="5477"/>
                    <a:pt x="1823" y="5446"/>
                    <a:pt x="1802" y="5416"/>
                  </a:cubicBezTo>
                  <a:cubicBezTo>
                    <a:pt x="1779" y="5381"/>
                    <a:pt x="1754" y="5346"/>
                    <a:pt x="1730" y="5312"/>
                  </a:cubicBezTo>
                  <a:cubicBezTo>
                    <a:pt x="1635" y="5178"/>
                    <a:pt x="1527" y="5042"/>
                    <a:pt x="1381" y="4953"/>
                  </a:cubicBezTo>
                  <a:cubicBezTo>
                    <a:pt x="1299" y="4903"/>
                    <a:pt x="1208" y="4870"/>
                    <a:pt x="1121" y="4838"/>
                  </a:cubicBezTo>
                  <a:cubicBezTo>
                    <a:pt x="1106" y="4833"/>
                    <a:pt x="1091" y="4827"/>
                    <a:pt x="1076" y="4822"/>
                  </a:cubicBezTo>
                  <a:cubicBezTo>
                    <a:pt x="791" y="4717"/>
                    <a:pt x="406" y="4522"/>
                    <a:pt x="184" y="4190"/>
                  </a:cubicBezTo>
                  <a:cubicBezTo>
                    <a:pt x="129" y="4107"/>
                    <a:pt x="87" y="4020"/>
                    <a:pt x="59" y="3930"/>
                  </a:cubicBezTo>
                  <a:cubicBezTo>
                    <a:pt x="0" y="3740"/>
                    <a:pt x="5" y="3543"/>
                    <a:pt x="9" y="3368"/>
                  </a:cubicBezTo>
                  <a:cubicBezTo>
                    <a:pt x="14" y="3177"/>
                    <a:pt x="24" y="2976"/>
                    <a:pt x="87" y="2797"/>
                  </a:cubicBezTo>
                  <a:cubicBezTo>
                    <a:pt x="127" y="2684"/>
                    <a:pt x="195" y="2568"/>
                    <a:pt x="284" y="2463"/>
                  </a:cubicBezTo>
                  <a:cubicBezTo>
                    <a:pt x="290" y="2456"/>
                    <a:pt x="296" y="2449"/>
                    <a:pt x="303" y="2442"/>
                  </a:cubicBezTo>
                  <a:cubicBezTo>
                    <a:pt x="339" y="2401"/>
                    <a:pt x="393" y="2373"/>
                    <a:pt x="446" y="2346"/>
                  </a:cubicBezTo>
                  <a:cubicBezTo>
                    <a:pt x="500" y="2318"/>
                    <a:pt x="552" y="2291"/>
                    <a:pt x="585" y="2252"/>
                  </a:cubicBezTo>
                  <a:cubicBezTo>
                    <a:pt x="675" y="2148"/>
                    <a:pt x="625" y="1885"/>
                    <a:pt x="586" y="1673"/>
                  </a:cubicBezTo>
                  <a:cubicBezTo>
                    <a:pt x="568" y="1580"/>
                    <a:pt x="552" y="1492"/>
                    <a:pt x="550" y="1431"/>
                  </a:cubicBezTo>
                  <a:cubicBezTo>
                    <a:pt x="542" y="1162"/>
                    <a:pt x="601" y="960"/>
                    <a:pt x="724" y="829"/>
                  </a:cubicBezTo>
                  <a:cubicBezTo>
                    <a:pt x="797" y="752"/>
                    <a:pt x="886" y="714"/>
                    <a:pt x="969" y="725"/>
                  </a:cubicBezTo>
                  <a:cubicBezTo>
                    <a:pt x="1002" y="730"/>
                    <a:pt x="1034" y="742"/>
                    <a:pt x="1065" y="753"/>
                  </a:cubicBezTo>
                  <a:cubicBezTo>
                    <a:pt x="1085" y="761"/>
                    <a:pt x="1106" y="769"/>
                    <a:pt x="1128" y="775"/>
                  </a:cubicBezTo>
                  <a:cubicBezTo>
                    <a:pt x="1156" y="782"/>
                    <a:pt x="1184" y="786"/>
                    <a:pt x="1213" y="786"/>
                  </a:cubicBezTo>
                  <a:cubicBezTo>
                    <a:pt x="1213" y="786"/>
                    <a:pt x="1213" y="786"/>
                    <a:pt x="1213" y="786"/>
                  </a:cubicBezTo>
                  <a:cubicBezTo>
                    <a:pt x="1413" y="786"/>
                    <a:pt x="1574" y="599"/>
                    <a:pt x="1653" y="487"/>
                  </a:cubicBezTo>
                  <a:cubicBezTo>
                    <a:pt x="1668" y="466"/>
                    <a:pt x="1683" y="444"/>
                    <a:pt x="1698" y="422"/>
                  </a:cubicBezTo>
                  <a:cubicBezTo>
                    <a:pt x="1804" y="267"/>
                    <a:pt x="1914" y="107"/>
                    <a:pt x="2095" y="58"/>
                  </a:cubicBezTo>
                  <a:cubicBezTo>
                    <a:pt x="2305" y="0"/>
                    <a:pt x="2573" y="141"/>
                    <a:pt x="2667" y="361"/>
                  </a:cubicBezTo>
                  <a:cubicBezTo>
                    <a:pt x="2677" y="383"/>
                    <a:pt x="2686" y="408"/>
                    <a:pt x="2695" y="438"/>
                  </a:cubicBezTo>
                  <a:cubicBezTo>
                    <a:pt x="2702" y="461"/>
                    <a:pt x="2709" y="485"/>
                    <a:pt x="2715" y="508"/>
                  </a:cubicBezTo>
                  <a:cubicBezTo>
                    <a:pt x="2742" y="606"/>
                    <a:pt x="2767" y="698"/>
                    <a:pt x="2839" y="766"/>
                  </a:cubicBezTo>
                  <a:cubicBezTo>
                    <a:pt x="2906" y="828"/>
                    <a:pt x="3008" y="858"/>
                    <a:pt x="3118" y="846"/>
                  </a:cubicBezTo>
                  <a:cubicBezTo>
                    <a:pt x="3166" y="841"/>
                    <a:pt x="3211" y="830"/>
                    <a:pt x="3246" y="821"/>
                  </a:cubicBezTo>
                  <a:cubicBezTo>
                    <a:pt x="3265" y="816"/>
                    <a:pt x="3284" y="810"/>
                    <a:pt x="3303" y="805"/>
                  </a:cubicBezTo>
                  <a:cubicBezTo>
                    <a:pt x="3333" y="796"/>
                    <a:pt x="3363" y="787"/>
                    <a:pt x="3394" y="779"/>
                  </a:cubicBezTo>
                  <a:cubicBezTo>
                    <a:pt x="3628" y="723"/>
                    <a:pt x="3856" y="768"/>
                    <a:pt x="4004" y="900"/>
                  </a:cubicBezTo>
                  <a:cubicBezTo>
                    <a:pt x="4181" y="1057"/>
                    <a:pt x="4229" y="1299"/>
                    <a:pt x="4274" y="1532"/>
                  </a:cubicBezTo>
                  <a:cubicBezTo>
                    <a:pt x="4281" y="1565"/>
                    <a:pt x="4288" y="1599"/>
                    <a:pt x="4294" y="1632"/>
                  </a:cubicBezTo>
                  <a:cubicBezTo>
                    <a:pt x="4302" y="1670"/>
                    <a:pt x="4310" y="1703"/>
                    <a:pt x="4317" y="1733"/>
                  </a:cubicBezTo>
                  <a:cubicBezTo>
                    <a:pt x="4339" y="1825"/>
                    <a:pt x="4369" y="1917"/>
                    <a:pt x="4407" y="2014"/>
                  </a:cubicBezTo>
                  <a:cubicBezTo>
                    <a:pt x="4462" y="2157"/>
                    <a:pt x="4532" y="2297"/>
                    <a:pt x="4613" y="2431"/>
                  </a:cubicBezTo>
                  <a:cubicBezTo>
                    <a:pt x="4643" y="2481"/>
                    <a:pt x="4676" y="2532"/>
                    <a:pt x="4708" y="2581"/>
                  </a:cubicBezTo>
                  <a:cubicBezTo>
                    <a:pt x="4784" y="2698"/>
                    <a:pt x="4863" y="2819"/>
                    <a:pt x="4917" y="2949"/>
                  </a:cubicBezTo>
                  <a:cubicBezTo>
                    <a:pt x="5010" y="3175"/>
                    <a:pt x="5027" y="3426"/>
                    <a:pt x="4966" y="3674"/>
                  </a:cubicBezTo>
                  <a:cubicBezTo>
                    <a:pt x="4911" y="3894"/>
                    <a:pt x="4795" y="4109"/>
                    <a:pt x="4630" y="4295"/>
                  </a:cubicBezTo>
                  <a:cubicBezTo>
                    <a:pt x="4613" y="4314"/>
                    <a:pt x="4594" y="4334"/>
                    <a:pt x="4575" y="4354"/>
                  </a:cubicBezTo>
                  <a:cubicBezTo>
                    <a:pt x="4517" y="4416"/>
                    <a:pt x="4455" y="4473"/>
                    <a:pt x="4388" y="4530"/>
                  </a:cubicBezTo>
                  <a:cubicBezTo>
                    <a:pt x="4298" y="4607"/>
                    <a:pt x="4199" y="4680"/>
                    <a:pt x="4104" y="4750"/>
                  </a:cubicBezTo>
                  <a:cubicBezTo>
                    <a:pt x="4026" y="4808"/>
                    <a:pt x="3945" y="4867"/>
                    <a:pt x="3868" y="4929"/>
                  </a:cubicBezTo>
                  <a:cubicBezTo>
                    <a:pt x="3709" y="5058"/>
                    <a:pt x="3559" y="5203"/>
                    <a:pt x="3415" y="5344"/>
                  </a:cubicBezTo>
                  <a:cubicBezTo>
                    <a:pt x="3398" y="5361"/>
                    <a:pt x="3382" y="5377"/>
                    <a:pt x="3365" y="5393"/>
                  </a:cubicBezTo>
                  <a:cubicBezTo>
                    <a:pt x="3232" y="5523"/>
                    <a:pt x="3100" y="5648"/>
                    <a:pt x="2954" y="5760"/>
                  </a:cubicBezTo>
                  <a:cubicBezTo>
                    <a:pt x="2835" y="5852"/>
                    <a:pt x="2678" y="5954"/>
                    <a:pt x="2499" y="5954"/>
                  </a:cubicBezTo>
                  <a:cubicBezTo>
                    <a:pt x="2477" y="5954"/>
                    <a:pt x="2455" y="5952"/>
                    <a:pt x="2433" y="5949"/>
                  </a:cubicBezTo>
                  <a:moveTo>
                    <a:pt x="3396" y="786"/>
                  </a:moveTo>
                  <a:cubicBezTo>
                    <a:pt x="3365" y="794"/>
                    <a:pt x="3334" y="803"/>
                    <a:pt x="3305" y="811"/>
                  </a:cubicBezTo>
                  <a:cubicBezTo>
                    <a:pt x="3286" y="817"/>
                    <a:pt x="3267" y="822"/>
                    <a:pt x="3247" y="828"/>
                  </a:cubicBezTo>
                  <a:cubicBezTo>
                    <a:pt x="3213" y="837"/>
                    <a:pt x="3167" y="848"/>
                    <a:pt x="3119" y="853"/>
                  </a:cubicBezTo>
                  <a:cubicBezTo>
                    <a:pt x="3006" y="865"/>
                    <a:pt x="2903" y="835"/>
                    <a:pt x="2835" y="771"/>
                  </a:cubicBezTo>
                  <a:cubicBezTo>
                    <a:pt x="2760" y="702"/>
                    <a:pt x="2734" y="604"/>
                    <a:pt x="2708" y="510"/>
                  </a:cubicBezTo>
                  <a:cubicBezTo>
                    <a:pt x="2702" y="487"/>
                    <a:pt x="2695" y="463"/>
                    <a:pt x="2688" y="440"/>
                  </a:cubicBezTo>
                  <a:cubicBezTo>
                    <a:pt x="2679" y="410"/>
                    <a:pt x="2670" y="386"/>
                    <a:pt x="2661" y="363"/>
                  </a:cubicBezTo>
                  <a:cubicBezTo>
                    <a:pt x="2567" y="147"/>
                    <a:pt x="2304" y="7"/>
                    <a:pt x="2097" y="64"/>
                  </a:cubicBezTo>
                  <a:cubicBezTo>
                    <a:pt x="1918" y="113"/>
                    <a:pt x="1809" y="272"/>
                    <a:pt x="1703" y="426"/>
                  </a:cubicBezTo>
                  <a:cubicBezTo>
                    <a:pt x="1688" y="448"/>
                    <a:pt x="1673" y="470"/>
                    <a:pt x="1658" y="491"/>
                  </a:cubicBezTo>
                  <a:cubicBezTo>
                    <a:pt x="1579" y="604"/>
                    <a:pt x="1416" y="793"/>
                    <a:pt x="1213" y="793"/>
                  </a:cubicBezTo>
                  <a:cubicBezTo>
                    <a:pt x="1213" y="793"/>
                    <a:pt x="1213" y="793"/>
                    <a:pt x="1213" y="793"/>
                  </a:cubicBezTo>
                  <a:cubicBezTo>
                    <a:pt x="1184" y="793"/>
                    <a:pt x="1155" y="789"/>
                    <a:pt x="1126" y="781"/>
                  </a:cubicBezTo>
                  <a:cubicBezTo>
                    <a:pt x="1104" y="776"/>
                    <a:pt x="1083" y="768"/>
                    <a:pt x="1062" y="760"/>
                  </a:cubicBezTo>
                  <a:cubicBezTo>
                    <a:pt x="1032" y="748"/>
                    <a:pt x="1000" y="737"/>
                    <a:pt x="968" y="732"/>
                  </a:cubicBezTo>
                  <a:cubicBezTo>
                    <a:pt x="887" y="721"/>
                    <a:pt x="800" y="758"/>
                    <a:pt x="729" y="834"/>
                  </a:cubicBezTo>
                  <a:cubicBezTo>
                    <a:pt x="607" y="963"/>
                    <a:pt x="549" y="1164"/>
                    <a:pt x="557" y="1431"/>
                  </a:cubicBezTo>
                  <a:cubicBezTo>
                    <a:pt x="559" y="1491"/>
                    <a:pt x="575" y="1579"/>
                    <a:pt x="593" y="1672"/>
                  </a:cubicBezTo>
                  <a:cubicBezTo>
                    <a:pt x="632" y="1885"/>
                    <a:pt x="682" y="2150"/>
                    <a:pt x="590" y="2257"/>
                  </a:cubicBezTo>
                  <a:cubicBezTo>
                    <a:pt x="556" y="2297"/>
                    <a:pt x="502" y="2325"/>
                    <a:pt x="449" y="2352"/>
                  </a:cubicBezTo>
                  <a:cubicBezTo>
                    <a:pt x="397" y="2379"/>
                    <a:pt x="343" y="2407"/>
                    <a:pt x="308" y="2446"/>
                  </a:cubicBezTo>
                  <a:cubicBezTo>
                    <a:pt x="302" y="2453"/>
                    <a:pt x="295" y="2461"/>
                    <a:pt x="289" y="2468"/>
                  </a:cubicBezTo>
                  <a:cubicBezTo>
                    <a:pt x="201" y="2572"/>
                    <a:pt x="133" y="2687"/>
                    <a:pt x="94" y="2799"/>
                  </a:cubicBezTo>
                  <a:cubicBezTo>
                    <a:pt x="31" y="2977"/>
                    <a:pt x="21" y="3178"/>
                    <a:pt x="16" y="3368"/>
                  </a:cubicBezTo>
                  <a:cubicBezTo>
                    <a:pt x="12" y="3542"/>
                    <a:pt x="7" y="3739"/>
                    <a:pt x="65" y="3927"/>
                  </a:cubicBezTo>
                  <a:cubicBezTo>
                    <a:pt x="93" y="4017"/>
                    <a:pt x="135" y="4104"/>
                    <a:pt x="190" y="4186"/>
                  </a:cubicBezTo>
                  <a:cubicBezTo>
                    <a:pt x="411" y="4517"/>
                    <a:pt x="795" y="4711"/>
                    <a:pt x="1078" y="4815"/>
                  </a:cubicBezTo>
                  <a:cubicBezTo>
                    <a:pt x="1093" y="4821"/>
                    <a:pt x="1108" y="4826"/>
                    <a:pt x="1123" y="4831"/>
                  </a:cubicBezTo>
                  <a:cubicBezTo>
                    <a:pt x="1211" y="4863"/>
                    <a:pt x="1302" y="4896"/>
                    <a:pt x="1384" y="4947"/>
                  </a:cubicBezTo>
                  <a:cubicBezTo>
                    <a:pt x="1532" y="5037"/>
                    <a:pt x="1640" y="5174"/>
                    <a:pt x="1735" y="5307"/>
                  </a:cubicBezTo>
                  <a:cubicBezTo>
                    <a:pt x="1760" y="5342"/>
                    <a:pt x="1784" y="5377"/>
                    <a:pt x="1808" y="5412"/>
                  </a:cubicBezTo>
                  <a:cubicBezTo>
                    <a:pt x="1829" y="5442"/>
                    <a:pt x="1850" y="5473"/>
                    <a:pt x="1872" y="5504"/>
                  </a:cubicBezTo>
                  <a:cubicBezTo>
                    <a:pt x="2062" y="5773"/>
                    <a:pt x="2246" y="5916"/>
                    <a:pt x="2434" y="5942"/>
                  </a:cubicBezTo>
                  <a:cubicBezTo>
                    <a:pt x="2639" y="5971"/>
                    <a:pt x="2817" y="5857"/>
                    <a:pt x="2950" y="5755"/>
                  </a:cubicBezTo>
                  <a:cubicBezTo>
                    <a:pt x="3095" y="5643"/>
                    <a:pt x="3227" y="5518"/>
                    <a:pt x="3360" y="5388"/>
                  </a:cubicBezTo>
                  <a:cubicBezTo>
                    <a:pt x="3377" y="5372"/>
                    <a:pt x="3393" y="5356"/>
                    <a:pt x="3410" y="5339"/>
                  </a:cubicBezTo>
                  <a:cubicBezTo>
                    <a:pt x="3555" y="5198"/>
                    <a:pt x="3704" y="5052"/>
                    <a:pt x="3864" y="4923"/>
                  </a:cubicBezTo>
                  <a:cubicBezTo>
                    <a:pt x="3941" y="4861"/>
                    <a:pt x="4021" y="4802"/>
                    <a:pt x="4099" y="4744"/>
                  </a:cubicBezTo>
                  <a:cubicBezTo>
                    <a:pt x="4195" y="4674"/>
                    <a:pt x="4293" y="4602"/>
                    <a:pt x="4384" y="4525"/>
                  </a:cubicBezTo>
                  <a:cubicBezTo>
                    <a:pt x="4451" y="4468"/>
                    <a:pt x="4512" y="4411"/>
                    <a:pt x="4570" y="4350"/>
                  </a:cubicBezTo>
                  <a:cubicBezTo>
                    <a:pt x="4589" y="4330"/>
                    <a:pt x="4608" y="4310"/>
                    <a:pt x="4625" y="4291"/>
                  </a:cubicBezTo>
                  <a:cubicBezTo>
                    <a:pt x="4789" y="4105"/>
                    <a:pt x="4905" y="3892"/>
                    <a:pt x="4959" y="3673"/>
                  </a:cubicBezTo>
                  <a:cubicBezTo>
                    <a:pt x="5020" y="3426"/>
                    <a:pt x="5003" y="3176"/>
                    <a:pt x="4910" y="2952"/>
                  </a:cubicBezTo>
                  <a:cubicBezTo>
                    <a:pt x="4856" y="2822"/>
                    <a:pt x="4778" y="2701"/>
                    <a:pt x="4702" y="2584"/>
                  </a:cubicBezTo>
                  <a:cubicBezTo>
                    <a:pt x="4670" y="2536"/>
                    <a:pt x="4638" y="2485"/>
                    <a:pt x="4607" y="2435"/>
                  </a:cubicBezTo>
                  <a:cubicBezTo>
                    <a:pt x="4526" y="2300"/>
                    <a:pt x="4456" y="2160"/>
                    <a:pt x="4400" y="2017"/>
                  </a:cubicBezTo>
                  <a:cubicBezTo>
                    <a:pt x="4362" y="1919"/>
                    <a:pt x="4333" y="1827"/>
                    <a:pt x="4310" y="1734"/>
                  </a:cubicBezTo>
                  <a:cubicBezTo>
                    <a:pt x="4303" y="1704"/>
                    <a:pt x="4296" y="1671"/>
                    <a:pt x="4288" y="1633"/>
                  </a:cubicBezTo>
                  <a:cubicBezTo>
                    <a:pt x="4281" y="1600"/>
                    <a:pt x="4274" y="1566"/>
                    <a:pt x="4268" y="1534"/>
                  </a:cubicBezTo>
                  <a:cubicBezTo>
                    <a:pt x="4222" y="1301"/>
                    <a:pt x="4175" y="1060"/>
                    <a:pt x="4000" y="905"/>
                  </a:cubicBezTo>
                  <a:cubicBezTo>
                    <a:pt x="3895" y="812"/>
                    <a:pt x="3749" y="763"/>
                    <a:pt x="3590" y="763"/>
                  </a:cubicBezTo>
                  <a:cubicBezTo>
                    <a:pt x="3527" y="763"/>
                    <a:pt x="3461" y="770"/>
                    <a:pt x="3396" y="786"/>
                  </a:cubicBezTo>
                </a:path>
              </a:pathLst>
            </a:custGeom>
            <a:solidFill>
              <a:schemeClr val="bg1">
                <a:alpha val="10000"/>
              </a:schemeClr>
            </a:solidFill>
            <a:ln w="6350">
              <a:solidFill>
                <a:srgbClr val="F5A670">
                  <a:alpha val="32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dirty="0">
                <a:ln>
                  <a:noFill/>
                </a:ln>
                <a:solidFill>
                  <a:srgbClr val="3F3F3F"/>
                </a:solidFill>
                <a:effectLst/>
                <a:uLnTx/>
                <a:uFillTx/>
                <a:latin typeface="Comfortaa"/>
                <a:ea typeface="+mn-ea"/>
                <a:cs typeface="+mn-cs"/>
              </a:endParaRPr>
            </a:p>
          </p:txBody>
        </p:sp>
        <p:sp>
          <p:nvSpPr>
            <p:cNvPr id="49" name="Freeform 49">
              <a:extLst>
                <a:ext uri="{FF2B5EF4-FFF2-40B4-BE49-F238E27FC236}">
                  <a16:creationId xmlns:a16="http://schemas.microsoft.com/office/drawing/2014/main" id="{C7DBCB91-7905-4C96-B37B-565EA27482C4}"/>
                </a:ext>
              </a:extLst>
            </p:cNvPr>
            <p:cNvSpPr>
              <a:spLocks noEditPoints="1"/>
            </p:cNvSpPr>
            <p:nvPr/>
          </p:nvSpPr>
          <p:spPr bwMode="auto">
            <a:xfrm>
              <a:off x="3871" y="28"/>
              <a:ext cx="3749" cy="4396"/>
            </a:xfrm>
            <a:custGeom>
              <a:avLst/>
              <a:gdLst>
                <a:gd name="T0" fmla="*/ 2120 w 5065"/>
                <a:gd name="T1" fmla="*/ 5774 h 5940"/>
                <a:gd name="T2" fmla="*/ 1732 w 5065"/>
                <a:gd name="T3" fmla="*/ 5293 h 5940"/>
                <a:gd name="T4" fmla="*/ 1114 w 5065"/>
                <a:gd name="T5" fmla="*/ 4815 h 5940"/>
                <a:gd name="T6" fmla="*/ 60 w 5065"/>
                <a:gd name="T7" fmla="*/ 3926 h 5940"/>
                <a:gd name="T8" fmla="*/ 74 w 5065"/>
                <a:gd name="T9" fmla="*/ 2806 h 5940"/>
                <a:gd name="T10" fmla="*/ 436 w 5065"/>
                <a:gd name="T11" fmla="*/ 2279 h 5940"/>
                <a:gd name="T12" fmla="*/ 592 w 5065"/>
                <a:gd name="T13" fmla="*/ 1604 h 5940"/>
                <a:gd name="T14" fmla="*/ 753 w 5065"/>
                <a:gd name="T15" fmla="*/ 775 h 5940"/>
                <a:gd name="T16" fmla="*/ 1093 w 5065"/>
                <a:gd name="T17" fmla="*/ 694 h 5940"/>
                <a:gd name="T18" fmla="*/ 1492 w 5065"/>
                <a:gd name="T19" fmla="*/ 620 h 5940"/>
                <a:gd name="T20" fmla="*/ 1908 w 5065"/>
                <a:gd name="T21" fmla="*/ 150 h 5940"/>
                <a:gd name="T22" fmla="*/ 2308 w 5065"/>
                <a:gd name="T23" fmla="*/ 10 h 5940"/>
                <a:gd name="T24" fmla="*/ 2716 w 5065"/>
                <a:gd name="T25" fmla="*/ 315 h 5940"/>
                <a:gd name="T26" fmla="*/ 2818 w 5065"/>
                <a:gd name="T27" fmla="*/ 591 h 5940"/>
                <a:gd name="T28" fmla="*/ 3183 w 5065"/>
                <a:gd name="T29" fmla="*/ 786 h 5940"/>
                <a:gd name="T30" fmla="*/ 3460 w 5065"/>
                <a:gd name="T31" fmla="*/ 726 h 5940"/>
                <a:gd name="T32" fmla="*/ 4058 w 5065"/>
                <a:gd name="T33" fmla="*/ 862 h 5940"/>
                <a:gd name="T34" fmla="*/ 4307 w 5065"/>
                <a:gd name="T35" fmla="*/ 1449 h 5940"/>
                <a:gd name="T36" fmla="*/ 4462 w 5065"/>
                <a:gd name="T37" fmla="*/ 1965 h 5940"/>
                <a:gd name="T38" fmla="*/ 4980 w 5065"/>
                <a:gd name="T39" fmla="*/ 2889 h 5940"/>
                <a:gd name="T40" fmla="*/ 4664 w 5065"/>
                <a:gd name="T41" fmla="*/ 4249 h 5940"/>
                <a:gd name="T42" fmla="*/ 4108 w 5065"/>
                <a:gd name="T43" fmla="*/ 4759 h 5940"/>
                <a:gd name="T44" fmla="*/ 3395 w 5065"/>
                <a:gd name="T45" fmla="*/ 5385 h 5940"/>
                <a:gd name="T46" fmla="*/ 2581 w 5065"/>
                <a:gd name="T47" fmla="*/ 5934 h 5940"/>
                <a:gd name="T48" fmla="*/ 3460 w 5065"/>
                <a:gd name="T49" fmla="*/ 727 h 5940"/>
                <a:gd name="T50" fmla="*/ 3183 w 5065"/>
                <a:gd name="T51" fmla="*/ 787 h 5940"/>
                <a:gd name="T52" fmla="*/ 2817 w 5065"/>
                <a:gd name="T53" fmla="*/ 592 h 5940"/>
                <a:gd name="T54" fmla="*/ 2715 w 5065"/>
                <a:gd name="T55" fmla="*/ 316 h 5940"/>
                <a:gd name="T56" fmla="*/ 2308 w 5065"/>
                <a:gd name="T57" fmla="*/ 11 h 5940"/>
                <a:gd name="T58" fmla="*/ 1908 w 5065"/>
                <a:gd name="T59" fmla="*/ 150 h 5940"/>
                <a:gd name="T60" fmla="*/ 1492 w 5065"/>
                <a:gd name="T61" fmla="*/ 621 h 5940"/>
                <a:gd name="T62" fmla="*/ 1093 w 5065"/>
                <a:gd name="T63" fmla="*/ 694 h 5940"/>
                <a:gd name="T64" fmla="*/ 753 w 5065"/>
                <a:gd name="T65" fmla="*/ 776 h 5940"/>
                <a:gd name="T66" fmla="*/ 592 w 5065"/>
                <a:gd name="T67" fmla="*/ 1604 h 5940"/>
                <a:gd name="T68" fmla="*/ 437 w 5065"/>
                <a:gd name="T69" fmla="*/ 2280 h 5940"/>
                <a:gd name="T70" fmla="*/ 74 w 5065"/>
                <a:gd name="T71" fmla="*/ 2807 h 5940"/>
                <a:gd name="T72" fmla="*/ 187 w 5065"/>
                <a:gd name="T73" fmla="*/ 4180 h 5940"/>
                <a:gd name="T74" fmla="*/ 1380 w 5065"/>
                <a:gd name="T75" fmla="*/ 4933 h 5940"/>
                <a:gd name="T76" fmla="*/ 1809 w 5065"/>
                <a:gd name="T77" fmla="*/ 5401 h 5940"/>
                <a:gd name="T78" fmla="*/ 2270 w 5065"/>
                <a:gd name="T79" fmla="*/ 5876 h 5940"/>
                <a:gd name="T80" fmla="*/ 2719 w 5065"/>
                <a:gd name="T81" fmla="*/ 5897 h 5940"/>
                <a:gd name="T82" fmla="*/ 3459 w 5065"/>
                <a:gd name="T83" fmla="*/ 5324 h 5940"/>
                <a:gd name="T84" fmla="*/ 4430 w 5065"/>
                <a:gd name="T85" fmla="*/ 4495 h 5940"/>
                <a:gd name="T86" fmla="*/ 5016 w 5065"/>
                <a:gd name="T87" fmla="*/ 3625 h 5940"/>
                <a:gd name="T88" fmla="*/ 4761 w 5065"/>
                <a:gd name="T89" fmla="*/ 2504 h 5940"/>
                <a:gd name="T90" fmla="*/ 4362 w 5065"/>
                <a:gd name="T91" fmla="*/ 1692 h 5940"/>
                <a:gd name="T92" fmla="*/ 4224 w 5065"/>
                <a:gd name="T93" fmla="*/ 1130 h 5940"/>
                <a:gd name="T94" fmla="*/ 3924 w 5065"/>
                <a:gd name="T95" fmla="*/ 771 h 5940"/>
                <a:gd name="T96" fmla="*/ 3460 w 5065"/>
                <a:gd name="T97" fmla="*/ 727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5" h="5940">
                  <a:moveTo>
                    <a:pt x="2436" y="5933"/>
                  </a:moveTo>
                  <a:cubicBezTo>
                    <a:pt x="2381" y="5924"/>
                    <a:pt x="2325" y="5905"/>
                    <a:pt x="2270" y="5877"/>
                  </a:cubicBezTo>
                  <a:cubicBezTo>
                    <a:pt x="2220" y="5851"/>
                    <a:pt x="2170" y="5816"/>
                    <a:pt x="2120" y="5774"/>
                  </a:cubicBezTo>
                  <a:cubicBezTo>
                    <a:pt x="2039" y="5703"/>
                    <a:pt x="1957" y="5610"/>
                    <a:pt x="1870" y="5489"/>
                  </a:cubicBezTo>
                  <a:cubicBezTo>
                    <a:pt x="1850" y="5460"/>
                    <a:pt x="1829" y="5430"/>
                    <a:pt x="1809" y="5401"/>
                  </a:cubicBezTo>
                  <a:cubicBezTo>
                    <a:pt x="1784" y="5366"/>
                    <a:pt x="1758" y="5329"/>
                    <a:pt x="1732" y="5293"/>
                  </a:cubicBezTo>
                  <a:cubicBezTo>
                    <a:pt x="1695" y="5241"/>
                    <a:pt x="1637" y="5164"/>
                    <a:pt x="1571" y="5094"/>
                  </a:cubicBezTo>
                  <a:cubicBezTo>
                    <a:pt x="1508" y="5027"/>
                    <a:pt x="1445" y="4975"/>
                    <a:pt x="1379" y="4934"/>
                  </a:cubicBezTo>
                  <a:cubicBezTo>
                    <a:pt x="1295" y="4883"/>
                    <a:pt x="1203" y="4848"/>
                    <a:pt x="1114" y="4815"/>
                  </a:cubicBezTo>
                  <a:cubicBezTo>
                    <a:pt x="1101" y="4811"/>
                    <a:pt x="1087" y="4806"/>
                    <a:pt x="1073" y="4800"/>
                  </a:cubicBezTo>
                  <a:cubicBezTo>
                    <a:pt x="790" y="4695"/>
                    <a:pt x="406" y="4502"/>
                    <a:pt x="186" y="4181"/>
                  </a:cubicBezTo>
                  <a:cubicBezTo>
                    <a:pt x="131" y="4100"/>
                    <a:pt x="88" y="4014"/>
                    <a:pt x="60" y="3926"/>
                  </a:cubicBezTo>
                  <a:cubicBezTo>
                    <a:pt x="3" y="3751"/>
                    <a:pt x="0" y="3571"/>
                    <a:pt x="3" y="3372"/>
                  </a:cubicBezTo>
                  <a:cubicBezTo>
                    <a:pt x="4" y="3254"/>
                    <a:pt x="9" y="3165"/>
                    <a:pt x="18" y="3083"/>
                  </a:cubicBezTo>
                  <a:cubicBezTo>
                    <a:pt x="29" y="2979"/>
                    <a:pt x="47" y="2888"/>
                    <a:pt x="74" y="2806"/>
                  </a:cubicBezTo>
                  <a:cubicBezTo>
                    <a:pt x="121" y="2660"/>
                    <a:pt x="204" y="2528"/>
                    <a:pt x="271" y="2429"/>
                  </a:cubicBezTo>
                  <a:cubicBezTo>
                    <a:pt x="277" y="2420"/>
                    <a:pt x="283" y="2411"/>
                    <a:pt x="288" y="2403"/>
                  </a:cubicBezTo>
                  <a:cubicBezTo>
                    <a:pt x="325" y="2353"/>
                    <a:pt x="381" y="2316"/>
                    <a:pt x="436" y="2279"/>
                  </a:cubicBezTo>
                  <a:cubicBezTo>
                    <a:pt x="486" y="2246"/>
                    <a:pt x="537" y="2213"/>
                    <a:pt x="572" y="2170"/>
                  </a:cubicBezTo>
                  <a:cubicBezTo>
                    <a:pt x="612" y="2122"/>
                    <a:pt x="630" y="2042"/>
                    <a:pt x="627" y="1925"/>
                  </a:cubicBezTo>
                  <a:cubicBezTo>
                    <a:pt x="625" y="1823"/>
                    <a:pt x="607" y="1707"/>
                    <a:pt x="592" y="1604"/>
                  </a:cubicBezTo>
                  <a:cubicBezTo>
                    <a:pt x="577" y="1511"/>
                    <a:pt x="564" y="1422"/>
                    <a:pt x="565" y="1361"/>
                  </a:cubicBezTo>
                  <a:cubicBezTo>
                    <a:pt x="566" y="1241"/>
                    <a:pt x="580" y="1134"/>
                    <a:pt x="606" y="1043"/>
                  </a:cubicBezTo>
                  <a:cubicBezTo>
                    <a:pt x="637" y="934"/>
                    <a:pt x="686" y="843"/>
                    <a:pt x="753" y="775"/>
                  </a:cubicBezTo>
                  <a:cubicBezTo>
                    <a:pt x="786" y="741"/>
                    <a:pt x="825" y="713"/>
                    <a:pt x="863" y="695"/>
                  </a:cubicBezTo>
                  <a:cubicBezTo>
                    <a:pt x="908" y="674"/>
                    <a:pt x="953" y="666"/>
                    <a:pt x="997" y="670"/>
                  </a:cubicBezTo>
                  <a:cubicBezTo>
                    <a:pt x="1030" y="674"/>
                    <a:pt x="1062" y="684"/>
                    <a:pt x="1093" y="694"/>
                  </a:cubicBezTo>
                  <a:cubicBezTo>
                    <a:pt x="1113" y="700"/>
                    <a:pt x="1135" y="707"/>
                    <a:pt x="1156" y="712"/>
                  </a:cubicBezTo>
                  <a:cubicBezTo>
                    <a:pt x="1185" y="718"/>
                    <a:pt x="1214" y="721"/>
                    <a:pt x="1243" y="720"/>
                  </a:cubicBezTo>
                  <a:cubicBezTo>
                    <a:pt x="1324" y="717"/>
                    <a:pt x="1408" y="683"/>
                    <a:pt x="1492" y="620"/>
                  </a:cubicBezTo>
                  <a:cubicBezTo>
                    <a:pt x="1558" y="571"/>
                    <a:pt x="1624" y="502"/>
                    <a:pt x="1689" y="416"/>
                  </a:cubicBezTo>
                  <a:cubicBezTo>
                    <a:pt x="1701" y="400"/>
                    <a:pt x="1713" y="385"/>
                    <a:pt x="1724" y="369"/>
                  </a:cubicBezTo>
                  <a:cubicBezTo>
                    <a:pt x="1781" y="293"/>
                    <a:pt x="1841" y="214"/>
                    <a:pt x="1908" y="150"/>
                  </a:cubicBezTo>
                  <a:cubicBezTo>
                    <a:pt x="1944" y="115"/>
                    <a:pt x="1979" y="88"/>
                    <a:pt x="2016" y="66"/>
                  </a:cubicBezTo>
                  <a:cubicBezTo>
                    <a:pt x="2058" y="41"/>
                    <a:pt x="2100" y="24"/>
                    <a:pt x="2145" y="13"/>
                  </a:cubicBezTo>
                  <a:cubicBezTo>
                    <a:pt x="2196" y="1"/>
                    <a:pt x="2251" y="0"/>
                    <a:pt x="2308" y="10"/>
                  </a:cubicBezTo>
                  <a:cubicBezTo>
                    <a:pt x="2363" y="20"/>
                    <a:pt x="2418" y="39"/>
                    <a:pt x="2471" y="67"/>
                  </a:cubicBezTo>
                  <a:cubicBezTo>
                    <a:pt x="2524" y="95"/>
                    <a:pt x="2572" y="131"/>
                    <a:pt x="2614" y="173"/>
                  </a:cubicBezTo>
                  <a:cubicBezTo>
                    <a:pt x="2657" y="216"/>
                    <a:pt x="2691" y="264"/>
                    <a:pt x="2716" y="315"/>
                  </a:cubicBezTo>
                  <a:cubicBezTo>
                    <a:pt x="2726" y="337"/>
                    <a:pt x="2736" y="361"/>
                    <a:pt x="2746" y="390"/>
                  </a:cubicBezTo>
                  <a:cubicBezTo>
                    <a:pt x="2753" y="412"/>
                    <a:pt x="2761" y="434"/>
                    <a:pt x="2768" y="455"/>
                  </a:cubicBezTo>
                  <a:cubicBezTo>
                    <a:pt x="2782" y="501"/>
                    <a:pt x="2797" y="548"/>
                    <a:pt x="2818" y="591"/>
                  </a:cubicBezTo>
                  <a:cubicBezTo>
                    <a:pt x="2841" y="639"/>
                    <a:pt x="2868" y="677"/>
                    <a:pt x="2902" y="707"/>
                  </a:cubicBezTo>
                  <a:cubicBezTo>
                    <a:pt x="2938" y="739"/>
                    <a:pt x="2983" y="762"/>
                    <a:pt x="3035" y="775"/>
                  </a:cubicBezTo>
                  <a:cubicBezTo>
                    <a:pt x="3081" y="786"/>
                    <a:pt x="3132" y="790"/>
                    <a:pt x="3183" y="786"/>
                  </a:cubicBezTo>
                  <a:cubicBezTo>
                    <a:pt x="3231" y="782"/>
                    <a:pt x="3277" y="771"/>
                    <a:pt x="3311" y="763"/>
                  </a:cubicBezTo>
                  <a:cubicBezTo>
                    <a:pt x="3329" y="759"/>
                    <a:pt x="3347" y="754"/>
                    <a:pt x="3364" y="749"/>
                  </a:cubicBezTo>
                  <a:cubicBezTo>
                    <a:pt x="3395" y="741"/>
                    <a:pt x="3428" y="733"/>
                    <a:pt x="3460" y="726"/>
                  </a:cubicBezTo>
                  <a:cubicBezTo>
                    <a:pt x="3566" y="704"/>
                    <a:pt x="3675" y="702"/>
                    <a:pt x="3773" y="721"/>
                  </a:cubicBezTo>
                  <a:cubicBezTo>
                    <a:pt x="3827" y="732"/>
                    <a:pt x="3878" y="748"/>
                    <a:pt x="3924" y="771"/>
                  </a:cubicBezTo>
                  <a:cubicBezTo>
                    <a:pt x="3974" y="795"/>
                    <a:pt x="4019" y="825"/>
                    <a:pt x="4058" y="862"/>
                  </a:cubicBezTo>
                  <a:cubicBezTo>
                    <a:pt x="4096" y="898"/>
                    <a:pt x="4129" y="938"/>
                    <a:pt x="4158" y="986"/>
                  </a:cubicBezTo>
                  <a:cubicBezTo>
                    <a:pt x="4183" y="1028"/>
                    <a:pt x="4205" y="1075"/>
                    <a:pt x="4225" y="1130"/>
                  </a:cubicBezTo>
                  <a:cubicBezTo>
                    <a:pt x="4262" y="1230"/>
                    <a:pt x="4285" y="1341"/>
                    <a:pt x="4307" y="1449"/>
                  </a:cubicBezTo>
                  <a:cubicBezTo>
                    <a:pt x="4316" y="1496"/>
                    <a:pt x="4326" y="1546"/>
                    <a:pt x="4338" y="1593"/>
                  </a:cubicBezTo>
                  <a:cubicBezTo>
                    <a:pt x="4346" y="1629"/>
                    <a:pt x="4354" y="1662"/>
                    <a:pt x="4363" y="1692"/>
                  </a:cubicBezTo>
                  <a:cubicBezTo>
                    <a:pt x="4387" y="1778"/>
                    <a:pt x="4419" y="1867"/>
                    <a:pt x="4462" y="1965"/>
                  </a:cubicBezTo>
                  <a:cubicBezTo>
                    <a:pt x="4522" y="2103"/>
                    <a:pt x="4594" y="2241"/>
                    <a:pt x="4677" y="2373"/>
                  </a:cubicBezTo>
                  <a:cubicBezTo>
                    <a:pt x="4704" y="2417"/>
                    <a:pt x="4733" y="2461"/>
                    <a:pt x="4762" y="2504"/>
                  </a:cubicBezTo>
                  <a:cubicBezTo>
                    <a:pt x="4842" y="2626"/>
                    <a:pt x="4925" y="2753"/>
                    <a:pt x="4980" y="2889"/>
                  </a:cubicBezTo>
                  <a:cubicBezTo>
                    <a:pt x="5028" y="3006"/>
                    <a:pt x="5055" y="3131"/>
                    <a:pt x="5060" y="3259"/>
                  </a:cubicBezTo>
                  <a:cubicBezTo>
                    <a:pt x="5065" y="3382"/>
                    <a:pt x="5051" y="3505"/>
                    <a:pt x="5017" y="3625"/>
                  </a:cubicBezTo>
                  <a:cubicBezTo>
                    <a:pt x="4959" y="3834"/>
                    <a:pt x="4840" y="4044"/>
                    <a:pt x="4664" y="4249"/>
                  </a:cubicBezTo>
                  <a:cubicBezTo>
                    <a:pt x="4648" y="4269"/>
                    <a:pt x="4630" y="4289"/>
                    <a:pt x="4611" y="4311"/>
                  </a:cubicBezTo>
                  <a:cubicBezTo>
                    <a:pt x="4547" y="4381"/>
                    <a:pt x="4488" y="4441"/>
                    <a:pt x="4430" y="4495"/>
                  </a:cubicBezTo>
                  <a:cubicBezTo>
                    <a:pt x="4330" y="4588"/>
                    <a:pt x="4217" y="4675"/>
                    <a:pt x="4108" y="4759"/>
                  </a:cubicBezTo>
                  <a:cubicBezTo>
                    <a:pt x="4043" y="4809"/>
                    <a:pt x="3977" y="4860"/>
                    <a:pt x="3913" y="4912"/>
                  </a:cubicBezTo>
                  <a:cubicBezTo>
                    <a:pt x="3755" y="5042"/>
                    <a:pt x="3605" y="5185"/>
                    <a:pt x="3459" y="5324"/>
                  </a:cubicBezTo>
                  <a:cubicBezTo>
                    <a:pt x="3438" y="5344"/>
                    <a:pt x="3416" y="5365"/>
                    <a:pt x="3395" y="5385"/>
                  </a:cubicBezTo>
                  <a:cubicBezTo>
                    <a:pt x="3257" y="5516"/>
                    <a:pt x="3120" y="5643"/>
                    <a:pt x="2970" y="5754"/>
                  </a:cubicBezTo>
                  <a:cubicBezTo>
                    <a:pt x="2879" y="5820"/>
                    <a:pt x="2797" y="5867"/>
                    <a:pt x="2719" y="5897"/>
                  </a:cubicBezTo>
                  <a:cubicBezTo>
                    <a:pt x="2673" y="5915"/>
                    <a:pt x="2626" y="5928"/>
                    <a:pt x="2581" y="5934"/>
                  </a:cubicBezTo>
                  <a:cubicBezTo>
                    <a:pt x="2558" y="5937"/>
                    <a:pt x="2535" y="5939"/>
                    <a:pt x="2511" y="5939"/>
                  </a:cubicBezTo>
                  <a:cubicBezTo>
                    <a:pt x="2486" y="5939"/>
                    <a:pt x="2461" y="5937"/>
                    <a:pt x="2436" y="5933"/>
                  </a:cubicBezTo>
                  <a:moveTo>
                    <a:pt x="3460" y="727"/>
                  </a:moveTo>
                  <a:cubicBezTo>
                    <a:pt x="3428" y="734"/>
                    <a:pt x="3396" y="742"/>
                    <a:pt x="3365" y="750"/>
                  </a:cubicBezTo>
                  <a:cubicBezTo>
                    <a:pt x="3347" y="755"/>
                    <a:pt x="3329" y="759"/>
                    <a:pt x="3312" y="764"/>
                  </a:cubicBezTo>
                  <a:cubicBezTo>
                    <a:pt x="3277" y="772"/>
                    <a:pt x="3231" y="782"/>
                    <a:pt x="3183" y="787"/>
                  </a:cubicBezTo>
                  <a:cubicBezTo>
                    <a:pt x="3132" y="791"/>
                    <a:pt x="3081" y="787"/>
                    <a:pt x="3035" y="776"/>
                  </a:cubicBezTo>
                  <a:cubicBezTo>
                    <a:pt x="2983" y="762"/>
                    <a:pt x="2938" y="739"/>
                    <a:pt x="2901" y="707"/>
                  </a:cubicBezTo>
                  <a:cubicBezTo>
                    <a:pt x="2867" y="677"/>
                    <a:pt x="2840" y="640"/>
                    <a:pt x="2817" y="592"/>
                  </a:cubicBezTo>
                  <a:cubicBezTo>
                    <a:pt x="2797" y="549"/>
                    <a:pt x="2781" y="501"/>
                    <a:pt x="2767" y="456"/>
                  </a:cubicBezTo>
                  <a:cubicBezTo>
                    <a:pt x="2760" y="434"/>
                    <a:pt x="2753" y="412"/>
                    <a:pt x="2745" y="390"/>
                  </a:cubicBezTo>
                  <a:cubicBezTo>
                    <a:pt x="2735" y="361"/>
                    <a:pt x="2725" y="337"/>
                    <a:pt x="2715" y="316"/>
                  </a:cubicBezTo>
                  <a:cubicBezTo>
                    <a:pt x="2691" y="264"/>
                    <a:pt x="2656" y="216"/>
                    <a:pt x="2613" y="173"/>
                  </a:cubicBezTo>
                  <a:cubicBezTo>
                    <a:pt x="2572" y="131"/>
                    <a:pt x="2524" y="96"/>
                    <a:pt x="2471" y="68"/>
                  </a:cubicBezTo>
                  <a:cubicBezTo>
                    <a:pt x="2418" y="40"/>
                    <a:pt x="2363" y="21"/>
                    <a:pt x="2308" y="11"/>
                  </a:cubicBezTo>
                  <a:cubicBezTo>
                    <a:pt x="2251" y="1"/>
                    <a:pt x="2196" y="2"/>
                    <a:pt x="2145" y="14"/>
                  </a:cubicBezTo>
                  <a:cubicBezTo>
                    <a:pt x="2100" y="25"/>
                    <a:pt x="2058" y="42"/>
                    <a:pt x="2017" y="66"/>
                  </a:cubicBezTo>
                  <a:cubicBezTo>
                    <a:pt x="1980" y="88"/>
                    <a:pt x="1944" y="116"/>
                    <a:pt x="1908" y="150"/>
                  </a:cubicBezTo>
                  <a:cubicBezTo>
                    <a:pt x="1841" y="214"/>
                    <a:pt x="1782" y="293"/>
                    <a:pt x="1725" y="370"/>
                  </a:cubicBezTo>
                  <a:cubicBezTo>
                    <a:pt x="1713" y="385"/>
                    <a:pt x="1701" y="401"/>
                    <a:pt x="1690" y="416"/>
                  </a:cubicBezTo>
                  <a:cubicBezTo>
                    <a:pt x="1625" y="502"/>
                    <a:pt x="1558" y="571"/>
                    <a:pt x="1492" y="621"/>
                  </a:cubicBezTo>
                  <a:cubicBezTo>
                    <a:pt x="1408" y="684"/>
                    <a:pt x="1325" y="718"/>
                    <a:pt x="1243" y="721"/>
                  </a:cubicBezTo>
                  <a:cubicBezTo>
                    <a:pt x="1214" y="722"/>
                    <a:pt x="1185" y="719"/>
                    <a:pt x="1156" y="713"/>
                  </a:cubicBezTo>
                  <a:cubicBezTo>
                    <a:pt x="1135" y="708"/>
                    <a:pt x="1113" y="701"/>
                    <a:pt x="1093" y="694"/>
                  </a:cubicBezTo>
                  <a:cubicBezTo>
                    <a:pt x="1061" y="685"/>
                    <a:pt x="1029" y="674"/>
                    <a:pt x="997" y="671"/>
                  </a:cubicBezTo>
                  <a:cubicBezTo>
                    <a:pt x="953" y="667"/>
                    <a:pt x="908" y="675"/>
                    <a:pt x="864" y="695"/>
                  </a:cubicBezTo>
                  <a:cubicBezTo>
                    <a:pt x="825" y="714"/>
                    <a:pt x="787" y="741"/>
                    <a:pt x="753" y="776"/>
                  </a:cubicBezTo>
                  <a:cubicBezTo>
                    <a:pt x="687" y="844"/>
                    <a:pt x="638" y="934"/>
                    <a:pt x="607" y="1043"/>
                  </a:cubicBezTo>
                  <a:cubicBezTo>
                    <a:pt x="581" y="1134"/>
                    <a:pt x="567" y="1241"/>
                    <a:pt x="565" y="1361"/>
                  </a:cubicBezTo>
                  <a:cubicBezTo>
                    <a:pt x="565" y="1422"/>
                    <a:pt x="578" y="1511"/>
                    <a:pt x="592" y="1604"/>
                  </a:cubicBezTo>
                  <a:cubicBezTo>
                    <a:pt x="608" y="1707"/>
                    <a:pt x="626" y="1823"/>
                    <a:pt x="628" y="1925"/>
                  </a:cubicBezTo>
                  <a:cubicBezTo>
                    <a:pt x="631" y="2042"/>
                    <a:pt x="613" y="2123"/>
                    <a:pt x="573" y="2170"/>
                  </a:cubicBezTo>
                  <a:cubicBezTo>
                    <a:pt x="537" y="2213"/>
                    <a:pt x="486" y="2247"/>
                    <a:pt x="437" y="2280"/>
                  </a:cubicBezTo>
                  <a:cubicBezTo>
                    <a:pt x="382" y="2316"/>
                    <a:pt x="325" y="2354"/>
                    <a:pt x="289" y="2404"/>
                  </a:cubicBezTo>
                  <a:cubicBezTo>
                    <a:pt x="284" y="2411"/>
                    <a:pt x="277" y="2420"/>
                    <a:pt x="271" y="2429"/>
                  </a:cubicBezTo>
                  <a:cubicBezTo>
                    <a:pt x="204" y="2528"/>
                    <a:pt x="121" y="2661"/>
                    <a:pt x="74" y="2807"/>
                  </a:cubicBezTo>
                  <a:cubicBezTo>
                    <a:pt x="16" y="2988"/>
                    <a:pt x="6" y="3186"/>
                    <a:pt x="3" y="3372"/>
                  </a:cubicBezTo>
                  <a:cubicBezTo>
                    <a:pt x="1" y="3571"/>
                    <a:pt x="4" y="3751"/>
                    <a:pt x="60" y="3925"/>
                  </a:cubicBezTo>
                  <a:cubicBezTo>
                    <a:pt x="89" y="4014"/>
                    <a:pt x="132" y="4100"/>
                    <a:pt x="187" y="4180"/>
                  </a:cubicBezTo>
                  <a:cubicBezTo>
                    <a:pt x="407" y="4501"/>
                    <a:pt x="791" y="4694"/>
                    <a:pt x="1074" y="4800"/>
                  </a:cubicBezTo>
                  <a:cubicBezTo>
                    <a:pt x="1087" y="4805"/>
                    <a:pt x="1101" y="4810"/>
                    <a:pt x="1114" y="4815"/>
                  </a:cubicBezTo>
                  <a:cubicBezTo>
                    <a:pt x="1203" y="4848"/>
                    <a:pt x="1296" y="4882"/>
                    <a:pt x="1380" y="4933"/>
                  </a:cubicBezTo>
                  <a:cubicBezTo>
                    <a:pt x="1446" y="4974"/>
                    <a:pt x="1509" y="5027"/>
                    <a:pt x="1572" y="5094"/>
                  </a:cubicBezTo>
                  <a:cubicBezTo>
                    <a:pt x="1603" y="5127"/>
                    <a:pt x="1654" y="5184"/>
                    <a:pt x="1733" y="5293"/>
                  </a:cubicBezTo>
                  <a:cubicBezTo>
                    <a:pt x="1759" y="5328"/>
                    <a:pt x="1784" y="5365"/>
                    <a:pt x="1809" y="5401"/>
                  </a:cubicBezTo>
                  <a:cubicBezTo>
                    <a:pt x="1829" y="5430"/>
                    <a:pt x="1850" y="5460"/>
                    <a:pt x="1871" y="5489"/>
                  </a:cubicBezTo>
                  <a:cubicBezTo>
                    <a:pt x="1957" y="5610"/>
                    <a:pt x="2039" y="5703"/>
                    <a:pt x="2121" y="5773"/>
                  </a:cubicBezTo>
                  <a:cubicBezTo>
                    <a:pt x="2170" y="5815"/>
                    <a:pt x="2221" y="5850"/>
                    <a:pt x="2270" y="5876"/>
                  </a:cubicBezTo>
                  <a:cubicBezTo>
                    <a:pt x="2325" y="5905"/>
                    <a:pt x="2381" y="5923"/>
                    <a:pt x="2436" y="5932"/>
                  </a:cubicBezTo>
                  <a:cubicBezTo>
                    <a:pt x="2483" y="5939"/>
                    <a:pt x="2532" y="5940"/>
                    <a:pt x="2581" y="5933"/>
                  </a:cubicBezTo>
                  <a:cubicBezTo>
                    <a:pt x="2626" y="5927"/>
                    <a:pt x="2672" y="5915"/>
                    <a:pt x="2719" y="5897"/>
                  </a:cubicBezTo>
                  <a:cubicBezTo>
                    <a:pt x="2797" y="5867"/>
                    <a:pt x="2879" y="5820"/>
                    <a:pt x="2969" y="5753"/>
                  </a:cubicBezTo>
                  <a:cubicBezTo>
                    <a:pt x="3120" y="5643"/>
                    <a:pt x="3256" y="5516"/>
                    <a:pt x="3394" y="5385"/>
                  </a:cubicBezTo>
                  <a:cubicBezTo>
                    <a:pt x="3416" y="5364"/>
                    <a:pt x="3438" y="5344"/>
                    <a:pt x="3459" y="5324"/>
                  </a:cubicBezTo>
                  <a:cubicBezTo>
                    <a:pt x="3604" y="5185"/>
                    <a:pt x="3754" y="5041"/>
                    <a:pt x="3912" y="4912"/>
                  </a:cubicBezTo>
                  <a:cubicBezTo>
                    <a:pt x="3976" y="4859"/>
                    <a:pt x="4043" y="4808"/>
                    <a:pt x="4107" y="4759"/>
                  </a:cubicBezTo>
                  <a:cubicBezTo>
                    <a:pt x="4216" y="4675"/>
                    <a:pt x="4329" y="4588"/>
                    <a:pt x="4430" y="4495"/>
                  </a:cubicBezTo>
                  <a:cubicBezTo>
                    <a:pt x="4488" y="4441"/>
                    <a:pt x="4547" y="4380"/>
                    <a:pt x="4610" y="4310"/>
                  </a:cubicBezTo>
                  <a:cubicBezTo>
                    <a:pt x="4630" y="4288"/>
                    <a:pt x="4647" y="4268"/>
                    <a:pt x="4664" y="4249"/>
                  </a:cubicBezTo>
                  <a:cubicBezTo>
                    <a:pt x="4839" y="4044"/>
                    <a:pt x="4958" y="3834"/>
                    <a:pt x="5016" y="3625"/>
                  </a:cubicBezTo>
                  <a:cubicBezTo>
                    <a:pt x="5050" y="3504"/>
                    <a:pt x="5064" y="3381"/>
                    <a:pt x="5059" y="3259"/>
                  </a:cubicBezTo>
                  <a:cubicBezTo>
                    <a:pt x="5054" y="3131"/>
                    <a:pt x="5027" y="3006"/>
                    <a:pt x="4980" y="2889"/>
                  </a:cubicBezTo>
                  <a:cubicBezTo>
                    <a:pt x="4924" y="2753"/>
                    <a:pt x="4841" y="2627"/>
                    <a:pt x="4761" y="2504"/>
                  </a:cubicBezTo>
                  <a:cubicBezTo>
                    <a:pt x="4733" y="2462"/>
                    <a:pt x="4704" y="2418"/>
                    <a:pt x="4676" y="2374"/>
                  </a:cubicBezTo>
                  <a:cubicBezTo>
                    <a:pt x="4594" y="2241"/>
                    <a:pt x="4521" y="2104"/>
                    <a:pt x="4461" y="1965"/>
                  </a:cubicBezTo>
                  <a:cubicBezTo>
                    <a:pt x="4419" y="1867"/>
                    <a:pt x="4386" y="1778"/>
                    <a:pt x="4362" y="1692"/>
                  </a:cubicBezTo>
                  <a:cubicBezTo>
                    <a:pt x="4354" y="1662"/>
                    <a:pt x="4345" y="1629"/>
                    <a:pt x="4337" y="1593"/>
                  </a:cubicBezTo>
                  <a:cubicBezTo>
                    <a:pt x="4326" y="1546"/>
                    <a:pt x="4316" y="1497"/>
                    <a:pt x="4306" y="1449"/>
                  </a:cubicBezTo>
                  <a:cubicBezTo>
                    <a:pt x="4284" y="1342"/>
                    <a:pt x="4261" y="1231"/>
                    <a:pt x="4224" y="1130"/>
                  </a:cubicBezTo>
                  <a:cubicBezTo>
                    <a:pt x="4205" y="1076"/>
                    <a:pt x="4183" y="1029"/>
                    <a:pt x="4157" y="986"/>
                  </a:cubicBezTo>
                  <a:cubicBezTo>
                    <a:pt x="4128" y="939"/>
                    <a:pt x="4096" y="898"/>
                    <a:pt x="4058" y="863"/>
                  </a:cubicBezTo>
                  <a:cubicBezTo>
                    <a:pt x="4019" y="826"/>
                    <a:pt x="3974" y="795"/>
                    <a:pt x="3924" y="771"/>
                  </a:cubicBezTo>
                  <a:cubicBezTo>
                    <a:pt x="3878" y="749"/>
                    <a:pt x="3827" y="732"/>
                    <a:pt x="3773" y="722"/>
                  </a:cubicBezTo>
                  <a:cubicBezTo>
                    <a:pt x="3728" y="713"/>
                    <a:pt x="3680" y="709"/>
                    <a:pt x="3632" y="709"/>
                  </a:cubicBezTo>
                  <a:cubicBezTo>
                    <a:pt x="3575" y="709"/>
                    <a:pt x="3517" y="715"/>
                    <a:pt x="3460" y="727"/>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50" name="Freeform 50">
              <a:extLst>
                <a:ext uri="{FF2B5EF4-FFF2-40B4-BE49-F238E27FC236}">
                  <a16:creationId xmlns:a16="http://schemas.microsoft.com/office/drawing/2014/main" id="{CF8FC777-B886-488F-96E6-5C2330E2E46D}"/>
                </a:ext>
              </a:extLst>
            </p:cNvPr>
            <p:cNvSpPr>
              <a:spLocks noEditPoints="1"/>
            </p:cNvSpPr>
            <p:nvPr/>
          </p:nvSpPr>
          <p:spPr bwMode="auto">
            <a:xfrm>
              <a:off x="3849" y="15"/>
              <a:ext cx="3800" cy="4420"/>
            </a:xfrm>
            <a:custGeom>
              <a:avLst/>
              <a:gdLst>
                <a:gd name="T0" fmla="*/ 2130 w 5134"/>
                <a:gd name="T1" fmla="*/ 5801 h 5972"/>
                <a:gd name="T2" fmla="*/ 1740 w 5134"/>
                <a:gd name="T3" fmla="*/ 5320 h 5972"/>
                <a:gd name="T4" fmla="*/ 1077 w 5134"/>
                <a:gd name="T5" fmla="*/ 4826 h 5972"/>
                <a:gd name="T6" fmla="*/ 65 w 5134"/>
                <a:gd name="T7" fmla="*/ 3966 h 5972"/>
                <a:gd name="T8" fmla="*/ 64 w 5134"/>
                <a:gd name="T9" fmla="*/ 2858 h 5972"/>
                <a:gd name="T10" fmla="*/ 279 w 5134"/>
                <a:gd name="T11" fmla="*/ 2407 h 5972"/>
                <a:gd name="T12" fmla="*/ 625 w 5134"/>
                <a:gd name="T13" fmla="*/ 1890 h 5972"/>
                <a:gd name="T14" fmla="*/ 635 w 5134"/>
                <a:gd name="T15" fmla="*/ 1024 h 5972"/>
                <a:gd name="T16" fmla="*/ 899 w 5134"/>
                <a:gd name="T17" fmla="*/ 683 h 5972"/>
                <a:gd name="T18" fmla="*/ 1193 w 5134"/>
                <a:gd name="T19" fmla="*/ 690 h 5972"/>
                <a:gd name="T20" fmla="*/ 1529 w 5134"/>
                <a:gd name="T21" fmla="*/ 589 h 5972"/>
                <a:gd name="T22" fmla="*/ 1950 w 5134"/>
                <a:gd name="T23" fmla="*/ 141 h 5972"/>
                <a:gd name="T24" fmla="*/ 2364 w 5134"/>
                <a:gd name="T25" fmla="*/ 11 h 5972"/>
                <a:gd name="T26" fmla="*/ 2774 w 5134"/>
                <a:gd name="T27" fmla="*/ 312 h 5972"/>
                <a:gd name="T28" fmla="*/ 2973 w 5134"/>
                <a:gd name="T29" fmla="*/ 688 h 5972"/>
                <a:gd name="T30" fmla="*/ 3384 w 5134"/>
                <a:gd name="T31" fmla="*/ 746 h 5972"/>
                <a:gd name="T32" fmla="*/ 3843 w 5134"/>
                <a:gd name="T33" fmla="*/ 718 h 5972"/>
                <a:gd name="T34" fmla="*/ 4212 w 5134"/>
                <a:gd name="T35" fmla="*/ 983 h 5972"/>
                <a:gd name="T36" fmla="*/ 4391 w 5134"/>
                <a:gd name="T37" fmla="*/ 1597 h 5972"/>
                <a:gd name="T38" fmla="*/ 4751 w 5134"/>
                <a:gd name="T39" fmla="*/ 2357 h 5972"/>
                <a:gd name="T40" fmla="*/ 5131 w 5134"/>
                <a:gd name="T41" fmla="*/ 3249 h 5972"/>
                <a:gd name="T42" fmla="*/ 4709 w 5134"/>
                <a:gd name="T43" fmla="*/ 4249 h 5972"/>
                <a:gd name="T44" fmla="*/ 4122 w 5134"/>
                <a:gd name="T45" fmla="*/ 4816 h 5972"/>
                <a:gd name="T46" fmla="*/ 3435 w 5134"/>
                <a:gd name="T47" fmla="*/ 5423 h 5972"/>
                <a:gd name="T48" fmla="*/ 2594 w 5134"/>
                <a:gd name="T49" fmla="*/ 5967 h 5972"/>
                <a:gd name="T50" fmla="*/ 3532 w 5134"/>
                <a:gd name="T51" fmla="*/ 714 h 5972"/>
                <a:gd name="T52" fmla="*/ 3256 w 5134"/>
                <a:gd name="T53" fmla="*/ 766 h 5972"/>
                <a:gd name="T54" fmla="*/ 2829 w 5134"/>
                <a:gd name="T55" fmla="*/ 446 h 5972"/>
                <a:gd name="T56" fmla="*/ 2669 w 5134"/>
                <a:gd name="T57" fmla="*/ 174 h 5972"/>
                <a:gd name="T58" fmla="*/ 2201 w 5134"/>
                <a:gd name="T59" fmla="*/ 10 h 5972"/>
                <a:gd name="T60" fmla="*/ 1751 w 5134"/>
                <a:gd name="T61" fmla="*/ 361 h 5972"/>
                <a:gd name="T62" fmla="*/ 1409 w 5134"/>
                <a:gd name="T63" fmla="*/ 661 h 5972"/>
                <a:gd name="T64" fmla="*/ 1129 w 5134"/>
                <a:gd name="T65" fmla="*/ 675 h 5972"/>
                <a:gd name="T66" fmla="*/ 787 w 5134"/>
                <a:gd name="T67" fmla="*/ 763 h 5972"/>
                <a:gd name="T68" fmla="*/ 584 w 5134"/>
                <a:gd name="T69" fmla="*/ 1334 h 5972"/>
                <a:gd name="T70" fmla="*/ 565 w 5134"/>
                <a:gd name="T71" fmla="*/ 2129 h 5972"/>
                <a:gd name="T72" fmla="*/ 263 w 5134"/>
                <a:gd name="T73" fmla="*/ 2436 h 5972"/>
                <a:gd name="T74" fmla="*/ 1 w 5134"/>
                <a:gd name="T75" fmla="*/ 3419 h 5972"/>
                <a:gd name="T76" fmla="*/ 194 w 5134"/>
                <a:gd name="T77" fmla="*/ 4216 h 5972"/>
                <a:gd name="T78" fmla="*/ 1113 w 5134"/>
                <a:gd name="T79" fmla="*/ 4838 h 5972"/>
                <a:gd name="T80" fmla="*/ 1821 w 5134"/>
                <a:gd name="T81" fmla="*/ 5432 h 5972"/>
                <a:gd name="T82" fmla="*/ 2280 w 5134"/>
                <a:gd name="T83" fmla="*/ 5904 h 5972"/>
                <a:gd name="T84" fmla="*/ 2735 w 5134"/>
                <a:gd name="T85" fmla="*/ 5933 h 5972"/>
                <a:gd name="T86" fmla="*/ 3518 w 5134"/>
                <a:gd name="T87" fmla="*/ 5344 h 5972"/>
                <a:gd name="T88" fmla="*/ 4481 w 5134"/>
                <a:gd name="T89" fmla="*/ 4506 h 5972"/>
                <a:gd name="T90" fmla="*/ 4923 w 5134"/>
                <a:gd name="T91" fmla="*/ 3953 h 5972"/>
                <a:gd name="T92" fmla="*/ 5053 w 5134"/>
                <a:gd name="T93" fmla="*/ 2872 h 5972"/>
                <a:gd name="T94" fmla="*/ 4527 w 5134"/>
                <a:gd name="T95" fmla="*/ 1958 h 5972"/>
                <a:gd name="T96" fmla="*/ 4349 w 5134"/>
                <a:gd name="T97" fmla="*/ 1415 h 5972"/>
                <a:gd name="T98" fmla="*/ 4121 w 5134"/>
                <a:gd name="T99" fmla="*/ 866 h 5972"/>
                <a:gd name="T100" fmla="*/ 3680 w 5134"/>
                <a:gd name="T101" fmla="*/ 701 h 5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34" h="5972">
                  <a:moveTo>
                    <a:pt x="2446" y="5963"/>
                  </a:moveTo>
                  <a:cubicBezTo>
                    <a:pt x="2390" y="5954"/>
                    <a:pt x="2334" y="5934"/>
                    <a:pt x="2280" y="5905"/>
                  </a:cubicBezTo>
                  <a:cubicBezTo>
                    <a:pt x="2230" y="5878"/>
                    <a:pt x="2180" y="5843"/>
                    <a:pt x="2130" y="5801"/>
                  </a:cubicBezTo>
                  <a:cubicBezTo>
                    <a:pt x="2049" y="5730"/>
                    <a:pt x="1967" y="5637"/>
                    <a:pt x="1879" y="5516"/>
                  </a:cubicBezTo>
                  <a:cubicBezTo>
                    <a:pt x="1859" y="5488"/>
                    <a:pt x="1839" y="5460"/>
                    <a:pt x="1820" y="5433"/>
                  </a:cubicBezTo>
                  <a:cubicBezTo>
                    <a:pt x="1794" y="5396"/>
                    <a:pt x="1767" y="5357"/>
                    <a:pt x="1740" y="5320"/>
                  </a:cubicBezTo>
                  <a:cubicBezTo>
                    <a:pt x="1648" y="5195"/>
                    <a:pt x="1534" y="5055"/>
                    <a:pt x="1383" y="4962"/>
                  </a:cubicBezTo>
                  <a:cubicBezTo>
                    <a:pt x="1298" y="4909"/>
                    <a:pt x="1204" y="4873"/>
                    <a:pt x="1113" y="4839"/>
                  </a:cubicBezTo>
                  <a:cubicBezTo>
                    <a:pt x="1101" y="4835"/>
                    <a:pt x="1089" y="4830"/>
                    <a:pt x="1077" y="4826"/>
                  </a:cubicBezTo>
                  <a:cubicBezTo>
                    <a:pt x="892" y="4756"/>
                    <a:pt x="727" y="4674"/>
                    <a:pt x="587" y="4583"/>
                  </a:cubicBezTo>
                  <a:cubicBezTo>
                    <a:pt x="420" y="4474"/>
                    <a:pt x="288" y="4351"/>
                    <a:pt x="193" y="4217"/>
                  </a:cubicBezTo>
                  <a:cubicBezTo>
                    <a:pt x="138" y="4138"/>
                    <a:pt x="95" y="4053"/>
                    <a:pt x="65" y="3966"/>
                  </a:cubicBezTo>
                  <a:cubicBezTo>
                    <a:pt x="37" y="3885"/>
                    <a:pt x="19" y="3797"/>
                    <a:pt x="10" y="3695"/>
                  </a:cubicBezTo>
                  <a:cubicBezTo>
                    <a:pt x="1" y="3600"/>
                    <a:pt x="0" y="3507"/>
                    <a:pt x="0" y="3419"/>
                  </a:cubicBezTo>
                  <a:cubicBezTo>
                    <a:pt x="0" y="3259"/>
                    <a:pt x="8" y="3051"/>
                    <a:pt x="64" y="2858"/>
                  </a:cubicBezTo>
                  <a:cubicBezTo>
                    <a:pt x="106" y="2717"/>
                    <a:pt x="180" y="2584"/>
                    <a:pt x="246" y="2466"/>
                  </a:cubicBezTo>
                  <a:cubicBezTo>
                    <a:pt x="251" y="2456"/>
                    <a:pt x="257" y="2446"/>
                    <a:pt x="262" y="2436"/>
                  </a:cubicBezTo>
                  <a:cubicBezTo>
                    <a:pt x="268" y="2426"/>
                    <a:pt x="274" y="2415"/>
                    <a:pt x="279" y="2407"/>
                  </a:cubicBezTo>
                  <a:cubicBezTo>
                    <a:pt x="316" y="2345"/>
                    <a:pt x="376" y="2296"/>
                    <a:pt x="435" y="2249"/>
                  </a:cubicBezTo>
                  <a:cubicBezTo>
                    <a:pt x="481" y="2212"/>
                    <a:pt x="528" y="2174"/>
                    <a:pt x="565" y="2129"/>
                  </a:cubicBezTo>
                  <a:cubicBezTo>
                    <a:pt x="604" y="2081"/>
                    <a:pt x="624" y="2002"/>
                    <a:pt x="625" y="1890"/>
                  </a:cubicBezTo>
                  <a:cubicBezTo>
                    <a:pt x="626" y="1791"/>
                    <a:pt x="613" y="1679"/>
                    <a:pt x="601" y="1580"/>
                  </a:cubicBezTo>
                  <a:cubicBezTo>
                    <a:pt x="590" y="1485"/>
                    <a:pt x="580" y="1396"/>
                    <a:pt x="584" y="1334"/>
                  </a:cubicBezTo>
                  <a:cubicBezTo>
                    <a:pt x="591" y="1213"/>
                    <a:pt x="607" y="1112"/>
                    <a:pt x="635" y="1024"/>
                  </a:cubicBezTo>
                  <a:cubicBezTo>
                    <a:pt x="651" y="973"/>
                    <a:pt x="671" y="925"/>
                    <a:pt x="695" y="884"/>
                  </a:cubicBezTo>
                  <a:cubicBezTo>
                    <a:pt x="721" y="838"/>
                    <a:pt x="752" y="797"/>
                    <a:pt x="786" y="763"/>
                  </a:cubicBezTo>
                  <a:cubicBezTo>
                    <a:pt x="821" y="729"/>
                    <a:pt x="859" y="701"/>
                    <a:pt x="899" y="683"/>
                  </a:cubicBezTo>
                  <a:cubicBezTo>
                    <a:pt x="943" y="662"/>
                    <a:pt x="989" y="653"/>
                    <a:pt x="1033" y="656"/>
                  </a:cubicBezTo>
                  <a:cubicBezTo>
                    <a:pt x="1065" y="658"/>
                    <a:pt x="1098" y="666"/>
                    <a:pt x="1129" y="675"/>
                  </a:cubicBezTo>
                  <a:cubicBezTo>
                    <a:pt x="1150" y="680"/>
                    <a:pt x="1171" y="686"/>
                    <a:pt x="1193" y="690"/>
                  </a:cubicBezTo>
                  <a:cubicBezTo>
                    <a:pt x="1222" y="695"/>
                    <a:pt x="1251" y="696"/>
                    <a:pt x="1279" y="694"/>
                  </a:cubicBezTo>
                  <a:cubicBezTo>
                    <a:pt x="1322" y="691"/>
                    <a:pt x="1366" y="680"/>
                    <a:pt x="1409" y="660"/>
                  </a:cubicBezTo>
                  <a:cubicBezTo>
                    <a:pt x="1448" y="643"/>
                    <a:pt x="1488" y="619"/>
                    <a:pt x="1529" y="589"/>
                  </a:cubicBezTo>
                  <a:cubicBezTo>
                    <a:pt x="1593" y="539"/>
                    <a:pt x="1659" y="473"/>
                    <a:pt x="1730" y="386"/>
                  </a:cubicBezTo>
                  <a:cubicBezTo>
                    <a:pt x="1737" y="378"/>
                    <a:pt x="1744" y="369"/>
                    <a:pt x="1751" y="361"/>
                  </a:cubicBezTo>
                  <a:cubicBezTo>
                    <a:pt x="1813" y="284"/>
                    <a:pt x="1878" y="204"/>
                    <a:pt x="1950" y="141"/>
                  </a:cubicBezTo>
                  <a:cubicBezTo>
                    <a:pt x="1988" y="107"/>
                    <a:pt x="2026" y="80"/>
                    <a:pt x="2065" y="59"/>
                  </a:cubicBezTo>
                  <a:cubicBezTo>
                    <a:pt x="2109" y="35"/>
                    <a:pt x="2154" y="19"/>
                    <a:pt x="2201" y="10"/>
                  </a:cubicBezTo>
                  <a:cubicBezTo>
                    <a:pt x="2252" y="0"/>
                    <a:pt x="2307" y="0"/>
                    <a:pt x="2364" y="11"/>
                  </a:cubicBezTo>
                  <a:cubicBezTo>
                    <a:pt x="2419" y="22"/>
                    <a:pt x="2473" y="41"/>
                    <a:pt x="2526" y="69"/>
                  </a:cubicBezTo>
                  <a:cubicBezTo>
                    <a:pt x="2579" y="97"/>
                    <a:pt x="2627" y="132"/>
                    <a:pt x="2669" y="173"/>
                  </a:cubicBezTo>
                  <a:cubicBezTo>
                    <a:pt x="2713" y="216"/>
                    <a:pt x="2748" y="262"/>
                    <a:pt x="2774" y="312"/>
                  </a:cubicBezTo>
                  <a:cubicBezTo>
                    <a:pt x="2785" y="333"/>
                    <a:pt x="2795" y="356"/>
                    <a:pt x="2807" y="384"/>
                  </a:cubicBezTo>
                  <a:cubicBezTo>
                    <a:pt x="2815" y="404"/>
                    <a:pt x="2823" y="425"/>
                    <a:pt x="2830" y="445"/>
                  </a:cubicBezTo>
                  <a:cubicBezTo>
                    <a:pt x="2864" y="537"/>
                    <a:pt x="2897" y="624"/>
                    <a:pt x="2973" y="688"/>
                  </a:cubicBezTo>
                  <a:cubicBezTo>
                    <a:pt x="3010" y="719"/>
                    <a:pt x="3055" y="741"/>
                    <a:pt x="3108" y="754"/>
                  </a:cubicBezTo>
                  <a:cubicBezTo>
                    <a:pt x="3153" y="765"/>
                    <a:pt x="3205" y="769"/>
                    <a:pt x="3256" y="766"/>
                  </a:cubicBezTo>
                  <a:cubicBezTo>
                    <a:pt x="3303" y="762"/>
                    <a:pt x="3349" y="753"/>
                    <a:pt x="3384" y="746"/>
                  </a:cubicBezTo>
                  <a:cubicBezTo>
                    <a:pt x="3400" y="742"/>
                    <a:pt x="3416" y="738"/>
                    <a:pt x="3432" y="735"/>
                  </a:cubicBezTo>
                  <a:cubicBezTo>
                    <a:pt x="3464" y="727"/>
                    <a:pt x="3498" y="719"/>
                    <a:pt x="3532" y="713"/>
                  </a:cubicBezTo>
                  <a:cubicBezTo>
                    <a:pt x="3638" y="694"/>
                    <a:pt x="3746" y="696"/>
                    <a:pt x="3843" y="718"/>
                  </a:cubicBezTo>
                  <a:cubicBezTo>
                    <a:pt x="3896" y="729"/>
                    <a:pt x="3946" y="747"/>
                    <a:pt x="3991" y="771"/>
                  </a:cubicBezTo>
                  <a:cubicBezTo>
                    <a:pt x="4040" y="796"/>
                    <a:pt x="4084" y="828"/>
                    <a:pt x="4121" y="865"/>
                  </a:cubicBezTo>
                  <a:cubicBezTo>
                    <a:pt x="4156" y="900"/>
                    <a:pt x="4185" y="938"/>
                    <a:pt x="4212" y="983"/>
                  </a:cubicBezTo>
                  <a:cubicBezTo>
                    <a:pt x="4235" y="1023"/>
                    <a:pt x="4255" y="1067"/>
                    <a:pt x="4273" y="1117"/>
                  </a:cubicBezTo>
                  <a:cubicBezTo>
                    <a:pt x="4307" y="1211"/>
                    <a:pt x="4329" y="1315"/>
                    <a:pt x="4350" y="1415"/>
                  </a:cubicBezTo>
                  <a:cubicBezTo>
                    <a:pt x="4362" y="1475"/>
                    <a:pt x="4375" y="1538"/>
                    <a:pt x="4391" y="1597"/>
                  </a:cubicBezTo>
                  <a:cubicBezTo>
                    <a:pt x="4400" y="1631"/>
                    <a:pt x="4410" y="1664"/>
                    <a:pt x="4419" y="1694"/>
                  </a:cubicBezTo>
                  <a:cubicBezTo>
                    <a:pt x="4445" y="1774"/>
                    <a:pt x="4479" y="1858"/>
                    <a:pt x="4527" y="1958"/>
                  </a:cubicBezTo>
                  <a:cubicBezTo>
                    <a:pt x="4592" y="2092"/>
                    <a:pt x="4667" y="2226"/>
                    <a:pt x="4751" y="2357"/>
                  </a:cubicBezTo>
                  <a:cubicBezTo>
                    <a:pt x="4775" y="2394"/>
                    <a:pt x="4800" y="2431"/>
                    <a:pt x="4824" y="2468"/>
                  </a:cubicBezTo>
                  <a:cubicBezTo>
                    <a:pt x="4909" y="2596"/>
                    <a:pt x="4997" y="2728"/>
                    <a:pt x="5054" y="2871"/>
                  </a:cubicBezTo>
                  <a:cubicBezTo>
                    <a:pt x="5102" y="2991"/>
                    <a:pt x="5128" y="3118"/>
                    <a:pt x="5131" y="3249"/>
                  </a:cubicBezTo>
                  <a:cubicBezTo>
                    <a:pt x="5134" y="3374"/>
                    <a:pt x="5116" y="3498"/>
                    <a:pt x="5078" y="3620"/>
                  </a:cubicBezTo>
                  <a:cubicBezTo>
                    <a:pt x="5045" y="3729"/>
                    <a:pt x="4994" y="3839"/>
                    <a:pt x="4924" y="3953"/>
                  </a:cubicBezTo>
                  <a:cubicBezTo>
                    <a:pt x="4867" y="4046"/>
                    <a:pt x="4796" y="4143"/>
                    <a:pt x="4709" y="4249"/>
                  </a:cubicBezTo>
                  <a:cubicBezTo>
                    <a:pt x="4690" y="4271"/>
                    <a:pt x="4672" y="4293"/>
                    <a:pt x="4656" y="4312"/>
                  </a:cubicBezTo>
                  <a:cubicBezTo>
                    <a:pt x="4593" y="4386"/>
                    <a:pt x="4540" y="4447"/>
                    <a:pt x="4481" y="4506"/>
                  </a:cubicBezTo>
                  <a:cubicBezTo>
                    <a:pt x="4373" y="4616"/>
                    <a:pt x="4245" y="4718"/>
                    <a:pt x="4122" y="4816"/>
                  </a:cubicBezTo>
                  <a:cubicBezTo>
                    <a:pt x="4071" y="4857"/>
                    <a:pt x="4018" y="4899"/>
                    <a:pt x="3967" y="4942"/>
                  </a:cubicBezTo>
                  <a:cubicBezTo>
                    <a:pt x="3812" y="5070"/>
                    <a:pt x="3663" y="5210"/>
                    <a:pt x="3518" y="5345"/>
                  </a:cubicBezTo>
                  <a:cubicBezTo>
                    <a:pt x="3491" y="5370"/>
                    <a:pt x="3462" y="5397"/>
                    <a:pt x="3435" y="5423"/>
                  </a:cubicBezTo>
                  <a:cubicBezTo>
                    <a:pt x="3292" y="5556"/>
                    <a:pt x="3150" y="5684"/>
                    <a:pt x="2994" y="5794"/>
                  </a:cubicBezTo>
                  <a:cubicBezTo>
                    <a:pt x="2901" y="5859"/>
                    <a:pt x="2816" y="5905"/>
                    <a:pt x="2735" y="5933"/>
                  </a:cubicBezTo>
                  <a:cubicBezTo>
                    <a:pt x="2687" y="5950"/>
                    <a:pt x="2640" y="5962"/>
                    <a:pt x="2594" y="5967"/>
                  </a:cubicBezTo>
                  <a:cubicBezTo>
                    <a:pt x="2573" y="5969"/>
                    <a:pt x="2553" y="5971"/>
                    <a:pt x="2533" y="5971"/>
                  </a:cubicBezTo>
                  <a:cubicBezTo>
                    <a:pt x="2503" y="5971"/>
                    <a:pt x="2474" y="5968"/>
                    <a:pt x="2446" y="5963"/>
                  </a:cubicBezTo>
                  <a:moveTo>
                    <a:pt x="3532" y="714"/>
                  </a:moveTo>
                  <a:cubicBezTo>
                    <a:pt x="3498" y="720"/>
                    <a:pt x="3465" y="728"/>
                    <a:pt x="3432" y="735"/>
                  </a:cubicBezTo>
                  <a:cubicBezTo>
                    <a:pt x="3416" y="739"/>
                    <a:pt x="3400" y="743"/>
                    <a:pt x="3384" y="746"/>
                  </a:cubicBezTo>
                  <a:cubicBezTo>
                    <a:pt x="3349" y="754"/>
                    <a:pt x="3303" y="763"/>
                    <a:pt x="3256" y="766"/>
                  </a:cubicBezTo>
                  <a:cubicBezTo>
                    <a:pt x="3205" y="770"/>
                    <a:pt x="3153" y="766"/>
                    <a:pt x="3108" y="755"/>
                  </a:cubicBezTo>
                  <a:cubicBezTo>
                    <a:pt x="3055" y="742"/>
                    <a:pt x="3010" y="720"/>
                    <a:pt x="2973" y="689"/>
                  </a:cubicBezTo>
                  <a:cubicBezTo>
                    <a:pt x="2896" y="625"/>
                    <a:pt x="2864" y="538"/>
                    <a:pt x="2829" y="446"/>
                  </a:cubicBezTo>
                  <a:cubicBezTo>
                    <a:pt x="2822" y="425"/>
                    <a:pt x="2814" y="405"/>
                    <a:pt x="2806" y="384"/>
                  </a:cubicBezTo>
                  <a:cubicBezTo>
                    <a:pt x="2795" y="356"/>
                    <a:pt x="2784" y="333"/>
                    <a:pt x="2773" y="312"/>
                  </a:cubicBezTo>
                  <a:cubicBezTo>
                    <a:pt x="2748" y="263"/>
                    <a:pt x="2712" y="216"/>
                    <a:pt x="2669" y="174"/>
                  </a:cubicBezTo>
                  <a:cubicBezTo>
                    <a:pt x="2627" y="133"/>
                    <a:pt x="2579" y="98"/>
                    <a:pt x="2526" y="70"/>
                  </a:cubicBezTo>
                  <a:cubicBezTo>
                    <a:pt x="2473" y="42"/>
                    <a:pt x="2418" y="22"/>
                    <a:pt x="2364" y="12"/>
                  </a:cubicBezTo>
                  <a:cubicBezTo>
                    <a:pt x="2307" y="1"/>
                    <a:pt x="2252" y="1"/>
                    <a:pt x="2201" y="10"/>
                  </a:cubicBezTo>
                  <a:cubicBezTo>
                    <a:pt x="2154" y="20"/>
                    <a:pt x="2109" y="36"/>
                    <a:pt x="2066" y="59"/>
                  </a:cubicBezTo>
                  <a:cubicBezTo>
                    <a:pt x="2027" y="81"/>
                    <a:pt x="1989" y="107"/>
                    <a:pt x="1950" y="141"/>
                  </a:cubicBezTo>
                  <a:cubicBezTo>
                    <a:pt x="1878" y="205"/>
                    <a:pt x="1814" y="284"/>
                    <a:pt x="1751" y="361"/>
                  </a:cubicBezTo>
                  <a:cubicBezTo>
                    <a:pt x="1744" y="370"/>
                    <a:pt x="1738" y="378"/>
                    <a:pt x="1731" y="387"/>
                  </a:cubicBezTo>
                  <a:cubicBezTo>
                    <a:pt x="1660" y="474"/>
                    <a:pt x="1594" y="540"/>
                    <a:pt x="1529" y="589"/>
                  </a:cubicBezTo>
                  <a:cubicBezTo>
                    <a:pt x="1489" y="620"/>
                    <a:pt x="1449" y="644"/>
                    <a:pt x="1409" y="661"/>
                  </a:cubicBezTo>
                  <a:cubicBezTo>
                    <a:pt x="1366" y="680"/>
                    <a:pt x="1322" y="692"/>
                    <a:pt x="1279" y="695"/>
                  </a:cubicBezTo>
                  <a:cubicBezTo>
                    <a:pt x="1251" y="697"/>
                    <a:pt x="1222" y="695"/>
                    <a:pt x="1193" y="690"/>
                  </a:cubicBezTo>
                  <a:cubicBezTo>
                    <a:pt x="1171" y="687"/>
                    <a:pt x="1149" y="681"/>
                    <a:pt x="1129" y="675"/>
                  </a:cubicBezTo>
                  <a:cubicBezTo>
                    <a:pt x="1097" y="667"/>
                    <a:pt x="1065" y="658"/>
                    <a:pt x="1033" y="656"/>
                  </a:cubicBezTo>
                  <a:cubicBezTo>
                    <a:pt x="989" y="653"/>
                    <a:pt x="944" y="663"/>
                    <a:pt x="899" y="683"/>
                  </a:cubicBezTo>
                  <a:cubicBezTo>
                    <a:pt x="860" y="702"/>
                    <a:pt x="821" y="729"/>
                    <a:pt x="787" y="763"/>
                  </a:cubicBezTo>
                  <a:cubicBezTo>
                    <a:pt x="752" y="798"/>
                    <a:pt x="721" y="838"/>
                    <a:pt x="696" y="884"/>
                  </a:cubicBezTo>
                  <a:cubicBezTo>
                    <a:pt x="672" y="926"/>
                    <a:pt x="652" y="973"/>
                    <a:pt x="636" y="1024"/>
                  </a:cubicBezTo>
                  <a:cubicBezTo>
                    <a:pt x="608" y="1112"/>
                    <a:pt x="591" y="1214"/>
                    <a:pt x="584" y="1334"/>
                  </a:cubicBezTo>
                  <a:cubicBezTo>
                    <a:pt x="581" y="1396"/>
                    <a:pt x="591" y="1485"/>
                    <a:pt x="602" y="1580"/>
                  </a:cubicBezTo>
                  <a:cubicBezTo>
                    <a:pt x="614" y="1679"/>
                    <a:pt x="627" y="1791"/>
                    <a:pt x="626" y="1890"/>
                  </a:cubicBezTo>
                  <a:cubicBezTo>
                    <a:pt x="624" y="2003"/>
                    <a:pt x="605" y="2081"/>
                    <a:pt x="565" y="2129"/>
                  </a:cubicBezTo>
                  <a:cubicBezTo>
                    <a:pt x="529" y="2174"/>
                    <a:pt x="481" y="2212"/>
                    <a:pt x="435" y="2249"/>
                  </a:cubicBezTo>
                  <a:cubicBezTo>
                    <a:pt x="377" y="2296"/>
                    <a:pt x="316" y="2345"/>
                    <a:pt x="280" y="2407"/>
                  </a:cubicBezTo>
                  <a:cubicBezTo>
                    <a:pt x="275" y="2416"/>
                    <a:pt x="269" y="2426"/>
                    <a:pt x="263" y="2436"/>
                  </a:cubicBezTo>
                  <a:cubicBezTo>
                    <a:pt x="258" y="2446"/>
                    <a:pt x="252" y="2456"/>
                    <a:pt x="246" y="2466"/>
                  </a:cubicBezTo>
                  <a:cubicBezTo>
                    <a:pt x="181" y="2584"/>
                    <a:pt x="107" y="2717"/>
                    <a:pt x="65" y="2858"/>
                  </a:cubicBezTo>
                  <a:cubicBezTo>
                    <a:pt x="9" y="3051"/>
                    <a:pt x="1" y="3259"/>
                    <a:pt x="1" y="3419"/>
                  </a:cubicBezTo>
                  <a:cubicBezTo>
                    <a:pt x="1" y="3507"/>
                    <a:pt x="2" y="3600"/>
                    <a:pt x="11" y="3694"/>
                  </a:cubicBezTo>
                  <a:cubicBezTo>
                    <a:pt x="20" y="3796"/>
                    <a:pt x="38" y="3885"/>
                    <a:pt x="66" y="3966"/>
                  </a:cubicBezTo>
                  <a:cubicBezTo>
                    <a:pt x="95" y="4053"/>
                    <a:pt x="139" y="4137"/>
                    <a:pt x="194" y="4216"/>
                  </a:cubicBezTo>
                  <a:cubicBezTo>
                    <a:pt x="289" y="4351"/>
                    <a:pt x="421" y="4474"/>
                    <a:pt x="588" y="4582"/>
                  </a:cubicBezTo>
                  <a:cubicBezTo>
                    <a:pt x="727" y="4673"/>
                    <a:pt x="892" y="4755"/>
                    <a:pt x="1078" y="4825"/>
                  </a:cubicBezTo>
                  <a:cubicBezTo>
                    <a:pt x="1089" y="4829"/>
                    <a:pt x="1101" y="4834"/>
                    <a:pt x="1113" y="4838"/>
                  </a:cubicBezTo>
                  <a:cubicBezTo>
                    <a:pt x="1204" y="4873"/>
                    <a:pt x="1298" y="4908"/>
                    <a:pt x="1384" y="4961"/>
                  </a:cubicBezTo>
                  <a:cubicBezTo>
                    <a:pt x="1534" y="5054"/>
                    <a:pt x="1648" y="5194"/>
                    <a:pt x="1740" y="5319"/>
                  </a:cubicBezTo>
                  <a:cubicBezTo>
                    <a:pt x="1767" y="5357"/>
                    <a:pt x="1795" y="5395"/>
                    <a:pt x="1821" y="5432"/>
                  </a:cubicBezTo>
                  <a:cubicBezTo>
                    <a:pt x="1840" y="5460"/>
                    <a:pt x="1860" y="5488"/>
                    <a:pt x="1880" y="5515"/>
                  </a:cubicBezTo>
                  <a:cubicBezTo>
                    <a:pt x="1967" y="5637"/>
                    <a:pt x="2049" y="5730"/>
                    <a:pt x="2131" y="5800"/>
                  </a:cubicBezTo>
                  <a:cubicBezTo>
                    <a:pt x="2180" y="5843"/>
                    <a:pt x="2230" y="5878"/>
                    <a:pt x="2280" y="5904"/>
                  </a:cubicBezTo>
                  <a:cubicBezTo>
                    <a:pt x="2335" y="5933"/>
                    <a:pt x="2391" y="5953"/>
                    <a:pt x="2446" y="5962"/>
                  </a:cubicBezTo>
                  <a:cubicBezTo>
                    <a:pt x="2494" y="5971"/>
                    <a:pt x="2544" y="5972"/>
                    <a:pt x="2594" y="5966"/>
                  </a:cubicBezTo>
                  <a:cubicBezTo>
                    <a:pt x="2640" y="5961"/>
                    <a:pt x="2687" y="5950"/>
                    <a:pt x="2735" y="5933"/>
                  </a:cubicBezTo>
                  <a:cubicBezTo>
                    <a:pt x="2816" y="5904"/>
                    <a:pt x="2901" y="5858"/>
                    <a:pt x="2993" y="5793"/>
                  </a:cubicBezTo>
                  <a:cubicBezTo>
                    <a:pt x="3150" y="5683"/>
                    <a:pt x="3291" y="5555"/>
                    <a:pt x="3434" y="5422"/>
                  </a:cubicBezTo>
                  <a:cubicBezTo>
                    <a:pt x="3462" y="5396"/>
                    <a:pt x="3490" y="5370"/>
                    <a:pt x="3518" y="5344"/>
                  </a:cubicBezTo>
                  <a:cubicBezTo>
                    <a:pt x="3662" y="5209"/>
                    <a:pt x="3812" y="5070"/>
                    <a:pt x="3966" y="4941"/>
                  </a:cubicBezTo>
                  <a:cubicBezTo>
                    <a:pt x="4017" y="4899"/>
                    <a:pt x="4071" y="4856"/>
                    <a:pt x="4122" y="4815"/>
                  </a:cubicBezTo>
                  <a:cubicBezTo>
                    <a:pt x="4245" y="4717"/>
                    <a:pt x="4372" y="4615"/>
                    <a:pt x="4481" y="4506"/>
                  </a:cubicBezTo>
                  <a:cubicBezTo>
                    <a:pt x="4539" y="4446"/>
                    <a:pt x="4593" y="4385"/>
                    <a:pt x="4655" y="4312"/>
                  </a:cubicBezTo>
                  <a:cubicBezTo>
                    <a:pt x="4671" y="4293"/>
                    <a:pt x="4690" y="4271"/>
                    <a:pt x="4708" y="4248"/>
                  </a:cubicBezTo>
                  <a:cubicBezTo>
                    <a:pt x="4796" y="4143"/>
                    <a:pt x="4866" y="4046"/>
                    <a:pt x="4923" y="3953"/>
                  </a:cubicBezTo>
                  <a:cubicBezTo>
                    <a:pt x="4993" y="3838"/>
                    <a:pt x="5044" y="3729"/>
                    <a:pt x="5078" y="3619"/>
                  </a:cubicBezTo>
                  <a:cubicBezTo>
                    <a:pt x="5115" y="3498"/>
                    <a:pt x="5133" y="3374"/>
                    <a:pt x="5130" y="3249"/>
                  </a:cubicBezTo>
                  <a:cubicBezTo>
                    <a:pt x="5127" y="3118"/>
                    <a:pt x="5101" y="2991"/>
                    <a:pt x="5053" y="2872"/>
                  </a:cubicBezTo>
                  <a:cubicBezTo>
                    <a:pt x="4996" y="2728"/>
                    <a:pt x="4908" y="2596"/>
                    <a:pt x="4823" y="2468"/>
                  </a:cubicBezTo>
                  <a:cubicBezTo>
                    <a:pt x="4799" y="2432"/>
                    <a:pt x="4774" y="2395"/>
                    <a:pt x="4751" y="2358"/>
                  </a:cubicBezTo>
                  <a:cubicBezTo>
                    <a:pt x="4666" y="2226"/>
                    <a:pt x="4591" y="2092"/>
                    <a:pt x="4527" y="1958"/>
                  </a:cubicBezTo>
                  <a:cubicBezTo>
                    <a:pt x="4479" y="1858"/>
                    <a:pt x="4444" y="1775"/>
                    <a:pt x="4419" y="1695"/>
                  </a:cubicBezTo>
                  <a:cubicBezTo>
                    <a:pt x="4409" y="1664"/>
                    <a:pt x="4399" y="1631"/>
                    <a:pt x="4390" y="1597"/>
                  </a:cubicBezTo>
                  <a:cubicBezTo>
                    <a:pt x="4375" y="1538"/>
                    <a:pt x="4362" y="1475"/>
                    <a:pt x="4349" y="1415"/>
                  </a:cubicBezTo>
                  <a:cubicBezTo>
                    <a:pt x="4328" y="1315"/>
                    <a:pt x="4307" y="1212"/>
                    <a:pt x="4273" y="1118"/>
                  </a:cubicBezTo>
                  <a:cubicBezTo>
                    <a:pt x="4254" y="1067"/>
                    <a:pt x="4234" y="1023"/>
                    <a:pt x="4211" y="983"/>
                  </a:cubicBezTo>
                  <a:cubicBezTo>
                    <a:pt x="4185" y="938"/>
                    <a:pt x="4155" y="900"/>
                    <a:pt x="4121" y="866"/>
                  </a:cubicBezTo>
                  <a:cubicBezTo>
                    <a:pt x="4083" y="828"/>
                    <a:pt x="4040" y="797"/>
                    <a:pt x="3991" y="772"/>
                  </a:cubicBezTo>
                  <a:cubicBezTo>
                    <a:pt x="3946" y="748"/>
                    <a:pt x="3896" y="730"/>
                    <a:pt x="3843" y="718"/>
                  </a:cubicBezTo>
                  <a:cubicBezTo>
                    <a:pt x="3791" y="707"/>
                    <a:pt x="3736" y="701"/>
                    <a:pt x="3680" y="701"/>
                  </a:cubicBezTo>
                  <a:cubicBezTo>
                    <a:pt x="3631" y="701"/>
                    <a:pt x="3581" y="705"/>
                    <a:pt x="3532" y="714"/>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51" name="Freeform 51">
              <a:extLst>
                <a:ext uri="{FF2B5EF4-FFF2-40B4-BE49-F238E27FC236}">
                  <a16:creationId xmlns:a16="http://schemas.microsoft.com/office/drawing/2014/main" id="{38DB581C-57C5-4D1F-B8B1-4CC9088EB274}"/>
                </a:ext>
              </a:extLst>
            </p:cNvPr>
            <p:cNvSpPr>
              <a:spLocks noEditPoints="1"/>
            </p:cNvSpPr>
            <p:nvPr/>
          </p:nvSpPr>
          <p:spPr bwMode="auto">
            <a:xfrm>
              <a:off x="3823" y="-5"/>
              <a:ext cx="3853" cy="4451"/>
            </a:xfrm>
            <a:custGeom>
              <a:avLst/>
              <a:gdLst>
                <a:gd name="T0" fmla="*/ 2144 w 5206"/>
                <a:gd name="T1" fmla="*/ 5837 h 6014"/>
                <a:gd name="T2" fmla="*/ 1751 w 5206"/>
                <a:gd name="T3" fmla="*/ 5357 h 6014"/>
                <a:gd name="T4" fmla="*/ 1114 w 5206"/>
                <a:gd name="T5" fmla="*/ 4872 h 6014"/>
                <a:gd name="T6" fmla="*/ 382 w 5206"/>
                <a:gd name="T7" fmla="*/ 4459 h 6014"/>
                <a:gd name="T8" fmla="*/ 15 w 5206"/>
                <a:gd name="T9" fmla="*/ 3749 h 6014"/>
                <a:gd name="T10" fmla="*/ 59 w 5206"/>
                <a:gd name="T11" fmla="*/ 2920 h 6014"/>
                <a:gd name="T12" fmla="*/ 274 w 5206"/>
                <a:gd name="T13" fmla="*/ 2420 h 6014"/>
                <a:gd name="T14" fmla="*/ 626 w 5206"/>
                <a:gd name="T15" fmla="*/ 1864 h 6014"/>
                <a:gd name="T16" fmla="*/ 668 w 5206"/>
                <a:gd name="T17" fmla="*/ 1015 h 6014"/>
                <a:gd name="T18" fmla="*/ 938 w 5206"/>
                <a:gd name="T19" fmla="*/ 681 h 6014"/>
                <a:gd name="T20" fmla="*/ 1233 w 5206"/>
                <a:gd name="T21" fmla="*/ 677 h 6014"/>
                <a:gd name="T22" fmla="*/ 1569 w 5206"/>
                <a:gd name="T23" fmla="*/ 567 h 6014"/>
                <a:gd name="T24" fmla="*/ 2117 w 5206"/>
                <a:gd name="T25" fmla="*/ 62 h 6014"/>
                <a:gd name="T26" fmla="*/ 2729 w 5206"/>
                <a:gd name="T27" fmla="*/ 184 h 6014"/>
                <a:gd name="T28" fmla="*/ 2896 w 5206"/>
                <a:gd name="T29" fmla="*/ 445 h 6014"/>
                <a:gd name="T30" fmla="*/ 3460 w 5206"/>
                <a:gd name="T31" fmla="*/ 738 h 6014"/>
                <a:gd name="T32" fmla="*/ 3917 w 5206"/>
                <a:gd name="T33" fmla="*/ 724 h 6014"/>
                <a:gd name="T34" fmla="*/ 4398 w 5206"/>
                <a:gd name="T35" fmla="*/ 1396 h 6014"/>
                <a:gd name="T36" fmla="*/ 4596 w 5206"/>
                <a:gd name="T37" fmla="*/ 1961 h 6014"/>
                <a:gd name="T38" fmla="*/ 5132 w 5206"/>
                <a:gd name="T39" fmla="*/ 2864 h 6014"/>
                <a:gd name="T40" fmla="*/ 4977 w 5206"/>
                <a:gd name="T41" fmla="*/ 3959 h 6014"/>
                <a:gd name="T42" fmla="*/ 4704 w 5206"/>
                <a:gd name="T43" fmla="*/ 4324 h 6014"/>
                <a:gd name="T44" fmla="*/ 4142 w 5206"/>
                <a:gd name="T45" fmla="*/ 4883 h 6014"/>
                <a:gd name="T46" fmla="*/ 3478 w 5206"/>
                <a:gd name="T47" fmla="*/ 5470 h 6014"/>
                <a:gd name="T48" fmla="*/ 2610 w 5206"/>
                <a:gd name="T49" fmla="*/ 6010 h 6014"/>
                <a:gd name="T50" fmla="*/ 3608 w 5206"/>
                <a:gd name="T51" fmla="*/ 711 h 6014"/>
                <a:gd name="T52" fmla="*/ 3332 w 5206"/>
                <a:gd name="T53" fmla="*/ 756 h 6014"/>
                <a:gd name="T54" fmla="*/ 2871 w 5206"/>
                <a:gd name="T55" fmla="*/ 388 h 6014"/>
                <a:gd name="T56" fmla="*/ 2585 w 5206"/>
                <a:gd name="T57" fmla="*/ 82 h 6014"/>
                <a:gd name="T58" fmla="*/ 1993 w 5206"/>
                <a:gd name="T59" fmla="*/ 144 h 6014"/>
                <a:gd name="T60" fmla="*/ 1450 w 5206"/>
                <a:gd name="T61" fmla="*/ 641 h 6014"/>
                <a:gd name="T62" fmla="*/ 1168 w 5206"/>
                <a:gd name="T63" fmla="*/ 666 h 6014"/>
                <a:gd name="T64" fmla="*/ 938 w 5206"/>
                <a:gd name="T65" fmla="*/ 681 h 6014"/>
                <a:gd name="T66" fmla="*/ 669 w 5206"/>
                <a:gd name="T67" fmla="*/ 1015 h 6014"/>
                <a:gd name="T68" fmla="*/ 627 w 5206"/>
                <a:gd name="T69" fmla="*/ 1864 h 6014"/>
                <a:gd name="T70" fmla="*/ 274 w 5206"/>
                <a:gd name="T71" fmla="*/ 2420 h 6014"/>
                <a:gd name="T72" fmla="*/ 60 w 5206"/>
                <a:gd name="T73" fmla="*/ 2920 h 6014"/>
                <a:gd name="T74" fmla="*/ 16 w 5206"/>
                <a:gd name="T75" fmla="*/ 3749 h 6014"/>
                <a:gd name="T76" fmla="*/ 383 w 5206"/>
                <a:gd name="T77" fmla="*/ 4458 h 6014"/>
                <a:gd name="T78" fmla="*/ 1115 w 5206"/>
                <a:gd name="T79" fmla="*/ 4871 h 6014"/>
                <a:gd name="T80" fmla="*/ 1751 w 5206"/>
                <a:gd name="T81" fmla="*/ 5356 h 6014"/>
                <a:gd name="T82" fmla="*/ 2144 w 5206"/>
                <a:gd name="T83" fmla="*/ 5837 h 6014"/>
                <a:gd name="T84" fmla="*/ 2610 w 5206"/>
                <a:gd name="T85" fmla="*/ 6009 h 6014"/>
                <a:gd name="T86" fmla="*/ 3477 w 5206"/>
                <a:gd name="T87" fmla="*/ 5470 h 6014"/>
                <a:gd name="T88" fmla="*/ 4142 w 5206"/>
                <a:gd name="T89" fmla="*/ 4883 h 6014"/>
                <a:gd name="T90" fmla="*/ 4704 w 5206"/>
                <a:gd name="T91" fmla="*/ 4323 h 6014"/>
                <a:gd name="T92" fmla="*/ 4977 w 5206"/>
                <a:gd name="T93" fmla="*/ 3958 h 6014"/>
                <a:gd name="T94" fmla="*/ 5131 w 5206"/>
                <a:gd name="T95" fmla="*/ 2864 h 6014"/>
                <a:gd name="T96" fmla="*/ 4596 w 5206"/>
                <a:gd name="T97" fmla="*/ 1961 h 6014"/>
                <a:gd name="T98" fmla="*/ 4397 w 5206"/>
                <a:gd name="T99" fmla="*/ 1396 h 6014"/>
                <a:gd name="T100" fmla="*/ 3917 w 5206"/>
                <a:gd name="T101" fmla="*/ 725 h 6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06" h="6014">
                  <a:moveTo>
                    <a:pt x="2460" y="6003"/>
                  </a:moveTo>
                  <a:cubicBezTo>
                    <a:pt x="2404" y="5993"/>
                    <a:pt x="2348" y="5973"/>
                    <a:pt x="2293" y="5943"/>
                  </a:cubicBezTo>
                  <a:cubicBezTo>
                    <a:pt x="2243" y="5916"/>
                    <a:pt x="2193" y="5880"/>
                    <a:pt x="2144" y="5837"/>
                  </a:cubicBezTo>
                  <a:cubicBezTo>
                    <a:pt x="2062" y="5766"/>
                    <a:pt x="1982" y="5676"/>
                    <a:pt x="1892" y="5552"/>
                  </a:cubicBezTo>
                  <a:cubicBezTo>
                    <a:pt x="1873" y="5526"/>
                    <a:pt x="1854" y="5500"/>
                    <a:pt x="1835" y="5474"/>
                  </a:cubicBezTo>
                  <a:cubicBezTo>
                    <a:pt x="1808" y="5435"/>
                    <a:pt x="1779" y="5395"/>
                    <a:pt x="1751" y="5357"/>
                  </a:cubicBezTo>
                  <a:cubicBezTo>
                    <a:pt x="1690" y="5276"/>
                    <a:pt x="1638" y="5213"/>
                    <a:pt x="1586" y="5159"/>
                  </a:cubicBezTo>
                  <a:cubicBezTo>
                    <a:pt x="1522" y="5093"/>
                    <a:pt x="1458" y="5040"/>
                    <a:pt x="1391" y="4999"/>
                  </a:cubicBezTo>
                  <a:cubicBezTo>
                    <a:pt x="1304" y="4945"/>
                    <a:pt x="1208" y="4908"/>
                    <a:pt x="1114" y="4872"/>
                  </a:cubicBezTo>
                  <a:cubicBezTo>
                    <a:pt x="1105" y="4868"/>
                    <a:pt x="1095" y="4865"/>
                    <a:pt x="1085" y="4861"/>
                  </a:cubicBezTo>
                  <a:cubicBezTo>
                    <a:pt x="899" y="4790"/>
                    <a:pt x="736" y="4709"/>
                    <a:pt x="598" y="4622"/>
                  </a:cubicBezTo>
                  <a:cubicBezTo>
                    <a:pt x="518" y="4571"/>
                    <a:pt x="446" y="4516"/>
                    <a:pt x="382" y="4459"/>
                  </a:cubicBezTo>
                  <a:cubicBezTo>
                    <a:pt x="314" y="4397"/>
                    <a:pt x="254" y="4331"/>
                    <a:pt x="204" y="4263"/>
                  </a:cubicBezTo>
                  <a:cubicBezTo>
                    <a:pt x="149" y="4185"/>
                    <a:pt x="105" y="4102"/>
                    <a:pt x="74" y="4016"/>
                  </a:cubicBezTo>
                  <a:cubicBezTo>
                    <a:pt x="45" y="3937"/>
                    <a:pt x="26" y="3849"/>
                    <a:pt x="15" y="3749"/>
                  </a:cubicBezTo>
                  <a:cubicBezTo>
                    <a:pt x="6" y="3663"/>
                    <a:pt x="3" y="3578"/>
                    <a:pt x="2" y="3476"/>
                  </a:cubicBezTo>
                  <a:cubicBezTo>
                    <a:pt x="0" y="3372"/>
                    <a:pt x="4" y="3279"/>
                    <a:pt x="12" y="3193"/>
                  </a:cubicBezTo>
                  <a:cubicBezTo>
                    <a:pt x="21" y="3093"/>
                    <a:pt x="36" y="3003"/>
                    <a:pt x="59" y="2920"/>
                  </a:cubicBezTo>
                  <a:cubicBezTo>
                    <a:pt x="93" y="2794"/>
                    <a:pt x="151" y="2675"/>
                    <a:pt x="206" y="2561"/>
                  </a:cubicBezTo>
                  <a:cubicBezTo>
                    <a:pt x="225" y="2523"/>
                    <a:pt x="242" y="2488"/>
                    <a:pt x="258" y="2453"/>
                  </a:cubicBezTo>
                  <a:cubicBezTo>
                    <a:pt x="263" y="2441"/>
                    <a:pt x="268" y="2430"/>
                    <a:pt x="274" y="2420"/>
                  </a:cubicBezTo>
                  <a:cubicBezTo>
                    <a:pt x="311" y="2343"/>
                    <a:pt x="374" y="2285"/>
                    <a:pt x="440" y="2222"/>
                  </a:cubicBezTo>
                  <a:cubicBezTo>
                    <a:pt x="482" y="2183"/>
                    <a:pt x="525" y="2143"/>
                    <a:pt x="561" y="2098"/>
                  </a:cubicBezTo>
                  <a:cubicBezTo>
                    <a:pt x="599" y="2049"/>
                    <a:pt x="621" y="1973"/>
                    <a:pt x="626" y="1864"/>
                  </a:cubicBezTo>
                  <a:cubicBezTo>
                    <a:pt x="630" y="1769"/>
                    <a:pt x="622" y="1665"/>
                    <a:pt x="614" y="1565"/>
                  </a:cubicBezTo>
                  <a:cubicBezTo>
                    <a:pt x="607" y="1470"/>
                    <a:pt x="600" y="1380"/>
                    <a:pt x="606" y="1317"/>
                  </a:cubicBezTo>
                  <a:cubicBezTo>
                    <a:pt x="619" y="1198"/>
                    <a:pt x="639" y="1099"/>
                    <a:pt x="668" y="1015"/>
                  </a:cubicBezTo>
                  <a:cubicBezTo>
                    <a:pt x="685" y="965"/>
                    <a:pt x="707" y="919"/>
                    <a:pt x="731" y="878"/>
                  </a:cubicBezTo>
                  <a:cubicBezTo>
                    <a:pt x="757" y="834"/>
                    <a:pt x="789" y="794"/>
                    <a:pt x="824" y="760"/>
                  </a:cubicBezTo>
                  <a:cubicBezTo>
                    <a:pt x="859" y="727"/>
                    <a:pt x="898" y="699"/>
                    <a:pt x="938" y="681"/>
                  </a:cubicBezTo>
                  <a:cubicBezTo>
                    <a:pt x="983" y="659"/>
                    <a:pt x="1028" y="649"/>
                    <a:pt x="1072" y="651"/>
                  </a:cubicBezTo>
                  <a:cubicBezTo>
                    <a:pt x="1105" y="652"/>
                    <a:pt x="1137" y="659"/>
                    <a:pt x="1168" y="665"/>
                  </a:cubicBezTo>
                  <a:cubicBezTo>
                    <a:pt x="1190" y="670"/>
                    <a:pt x="1211" y="674"/>
                    <a:pt x="1233" y="677"/>
                  </a:cubicBezTo>
                  <a:cubicBezTo>
                    <a:pt x="1262" y="681"/>
                    <a:pt x="1291" y="681"/>
                    <a:pt x="1320" y="678"/>
                  </a:cubicBezTo>
                  <a:cubicBezTo>
                    <a:pt x="1362" y="673"/>
                    <a:pt x="1406" y="661"/>
                    <a:pt x="1449" y="641"/>
                  </a:cubicBezTo>
                  <a:cubicBezTo>
                    <a:pt x="1488" y="623"/>
                    <a:pt x="1529" y="598"/>
                    <a:pt x="1569" y="567"/>
                  </a:cubicBezTo>
                  <a:cubicBezTo>
                    <a:pt x="1651" y="504"/>
                    <a:pt x="1722" y="427"/>
                    <a:pt x="1775" y="366"/>
                  </a:cubicBezTo>
                  <a:cubicBezTo>
                    <a:pt x="1843" y="288"/>
                    <a:pt x="1914" y="206"/>
                    <a:pt x="1992" y="143"/>
                  </a:cubicBezTo>
                  <a:cubicBezTo>
                    <a:pt x="2034" y="109"/>
                    <a:pt x="2075" y="82"/>
                    <a:pt x="2117" y="62"/>
                  </a:cubicBezTo>
                  <a:cubicBezTo>
                    <a:pt x="2163" y="39"/>
                    <a:pt x="2211" y="24"/>
                    <a:pt x="2261" y="16"/>
                  </a:cubicBezTo>
                  <a:cubicBezTo>
                    <a:pt x="2361" y="0"/>
                    <a:pt x="2476" y="24"/>
                    <a:pt x="2585" y="81"/>
                  </a:cubicBezTo>
                  <a:cubicBezTo>
                    <a:pt x="2637" y="109"/>
                    <a:pt x="2686" y="144"/>
                    <a:pt x="2729" y="184"/>
                  </a:cubicBezTo>
                  <a:cubicBezTo>
                    <a:pt x="2773" y="225"/>
                    <a:pt x="2809" y="270"/>
                    <a:pt x="2836" y="319"/>
                  </a:cubicBezTo>
                  <a:cubicBezTo>
                    <a:pt x="2848" y="339"/>
                    <a:pt x="2859" y="362"/>
                    <a:pt x="2872" y="388"/>
                  </a:cubicBezTo>
                  <a:cubicBezTo>
                    <a:pt x="2880" y="407"/>
                    <a:pt x="2888" y="426"/>
                    <a:pt x="2896" y="445"/>
                  </a:cubicBezTo>
                  <a:cubicBezTo>
                    <a:pt x="2934" y="534"/>
                    <a:pt x="2970" y="618"/>
                    <a:pt x="3049" y="680"/>
                  </a:cubicBezTo>
                  <a:cubicBezTo>
                    <a:pt x="3143" y="754"/>
                    <a:pt x="3267" y="759"/>
                    <a:pt x="3332" y="755"/>
                  </a:cubicBezTo>
                  <a:cubicBezTo>
                    <a:pt x="3378" y="753"/>
                    <a:pt x="3423" y="745"/>
                    <a:pt x="3460" y="738"/>
                  </a:cubicBezTo>
                  <a:cubicBezTo>
                    <a:pt x="3474" y="735"/>
                    <a:pt x="3489" y="732"/>
                    <a:pt x="3503" y="729"/>
                  </a:cubicBezTo>
                  <a:cubicBezTo>
                    <a:pt x="3537" y="722"/>
                    <a:pt x="3572" y="715"/>
                    <a:pt x="3607" y="710"/>
                  </a:cubicBezTo>
                  <a:cubicBezTo>
                    <a:pt x="3714" y="695"/>
                    <a:pt x="3821" y="699"/>
                    <a:pt x="3917" y="724"/>
                  </a:cubicBezTo>
                  <a:cubicBezTo>
                    <a:pt x="4026" y="752"/>
                    <a:pt x="4118" y="804"/>
                    <a:pt x="4188" y="878"/>
                  </a:cubicBezTo>
                  <a:cubicBezTo>
                    <a:pt x="4247" y="940"/>
                    <a:pt x="4292" y="1018"/>
                    <a:pt x="4327" y="1117"/>
                  </a:cubicBezTo>
                  <a:cubicBezTo>
                    <a:pt x="4358" y="1206"/>
                    <a:pt x="4378" y="1302"/>
                    <a:pt x="4398" y="1396"/>
                  </a:cubicBezTo>
                  <a:cubicBezTo>
                    <a:pt x="4413" y="1467"/>
                    <a:pt x="4428" y="1541"/>
                    <a:pt x="4448" y="1611"/>
                  </a:cubicBezTo>
                  <a:cubicBezTo>
                    <a:pt x="4458" y="1644"/>
                    <a:pt x="4468" y="1676"/>
                    <a:pt x="4479" y="1706"/>
                  </a:cubicBezTo>
                  <a:cubicBezTo>
                    <a:pt x="4514" y="1801"/>
                    <a:pt x="4558" y="1888"/>
                    <a:pt x="4596" y="1961"/>
                  </a:cubicBezTo>
                  <a:cubicBezTo>
                    <a:pt x="4665" y="2090"/>
                    <a:pt x="4743" y="2221"/>
                    <a:pt x="4829" y="2351"/>
                  </a:cubicBezTo>
                  <a:cubicBezTo>
                    <a:pt x="4848" y="2380"/>
                    <a:pt x="4869" y="2410"/>
                    <a:pt x="4888" y="2439"/>
                  </a:cubicBezTo>
                  <a:cubicBezTo>
                    <a:pt x="4979" y="2573"/>
                    <a:pt x="5072" y="2712"/>
                    <a:pt x="5132" y="2864"/>
                  </a:cubicBezTo>
                  <a:cubicBezTo>
                    <a:pt x="5180" y="2985"/>
                    <a:pt x="5204" y="3115"/>
                    <a:pt x="5205" y="3248"/>
                  </a:cubicBezTo>
                  <a:cubicBezTo>
                    <a:pt x="5206" y="3376"/>
                    <a:pt x="5185" y="3502"/>
                    <a:pt x="5144" y="3624"/>
                  </a:cubicBezTo>
                  <a:cubicBezTo>
                    <a:pt x="5107" y="3732"/>
                    <a:pt x="5053" y="3841"/>
                    <a:pt x="4977" y="3959"/>
                  </a:cubicBezTo>
                  <a:cubicBezTo>
                    <a:pt x="4907" y="4067"/>
                    <a:pt x="4827" y="4171"/>
                    <a:pt x="4757" y="4258"/>
                  </a:cubicBezTo>
                  <a:cubicBezTo>
                    <a:pt x="4753" y="4263"/>
                    <a:pt x="4753" y="4263"/>
                    <a:pt x="4753" y="4263"/>
                  </a:cubicBezTo>
                  <a:cubicBezTo>
                    <a:pt x="4737" y="4283"/>
                    <a:pt x="4720" y="4303"/>
                    <a:pt x="4704" y="4324"/>
                  </a:cubicBezTo>
                  <a:cubicBezTo>
                    <a:pt x="4698" y="4332"/>
                    <a:pt x="4692" y="4340"/>
                    <a:pt x="4685" y="4348"/>
                  </a:cubicBezTo>
                  <a:cubicBezTo>
                    <a:pt x="4636" y="4410"/>
                    <a:pt x="4589" y="4469"/>
                    <a:pt x="4536" y="4527"/>
                  </a:cubicBezTo>
                  <a:cubicBezTo>
                    <a:pt x="4421" y="4654"/>
                    <a:pt x="4279" y="4771"/>
                    <a:pt x="4142" y="4883"/>
                  </a:cubicBezTo>
                  <a:cubicBezTo>
                    <a:pt x="4103" y="4915"/>
                    <a:pt x="4063" y="4948"/>
                    <a:pt x="4024" y="4981"/>
                  </a:cubicBezTo>
                  <a:cubicBezTo>
                    <a:pt x="3876" y="5106"/>
                    <a:pt x="3730" y="5239"/>
                    <a:pt x="3590" y="5368"/>
                  </a:cubicBezTo>
                  <a:cubicBezTo>
                    <a:pt x="3553" y="5402"/>
                    <a:pt x="3515" y="5436"/>
                    <a:pt x="3478" y="5470"/>
                  </a:cubicBezTo>
                  <a:cubicBezTo>
                    <a:pt x="3330" y="5605"/>
                    <a:pt x="3184" y="5735"/>
                    <a:pt x="3022" y="5843"/>
                  </a:cubicBezTo>
                  <a:cubicBezTo>
                    <a:pt x="2926" y="5907"/>
                    <a:pt x="2839" y="5952"/>
                    <a:pt x="2755" y="5979"/>
                  </a:cubicBezTo>
                  <a:cubicBezTo>
                    <a:pt x="2706" y="5995"/>
                    <a:pt x="2657" y="6006"/>
                    <a:pt x="2610" y="6010"/>
                  </a:cubicBezTo>
                  <a:cubicBezTo>
                    <a:pt x="2593" y="6012"/>
                    <a:pt x="2576" y="6013"/>
                    <a:pt x="2559" y="6013"/>
                  </a:cubicBezTo>
                  <a:cubicBezTo>
                    <a:pt x="2525" y="6013"/>
                    <a:pt x="2492" y="6010"/>
                    <a:pt x="2460" y="6003"/>
                  </a:cubicBezTo>
                  <a:moveTo>
                    <a:pt x="3608" y="711"/>
                  </a:moveTo>
                  <a:cubicBezTo>
                    <a:pt x="3573" y="716"/>
                    <a:pt x="3537" y="723"/>
                    <a:pt x="3503" y="730"/>
                  </a:cubicBezTo>
                  <a:cubicBezTo>
                    <a:pt x="3489" y="733"/>
                    <a:pt x="3474" y="736"/>
                    <a:pt x="3460" y="739"/>
                  </a:cubicBezTo>
                  <a:cubicBezTo>
                    <a:pt x="3423" y="746"/>
                    <a:pt x="3379" y="753"/>
                    <a:pt x="3332" y="756"/>
                  </a:cubicBezTo>
                  <a:cubicBezTo>
                    <a:pt x="3267" y="760"/>
                    <a:pt x="3143" y="755"/>
                    <a:pt x="3048" y="680"/>
                  </a:cubicBezTo>
                  <a:cubicBezTo>
                    <a:pt x="2969" y="618"/>
                    <a:pt x="2934" y="534"/>
                    <a:pt x="2896" y="445"/>
                  </a:cubicBezTo>
                  <a:cubicBezTo>
                    <a:pt x="2888" y="427"/>
                    <a:pt x="2879" y="407"/>
                    <a:pt x="2871" y="388"/>
                  </a:cubicBezTo>
                  <a:cubicBezTo>
                    <a:pt x="2859" y="362"/>
                    <a:pt x="2847" y="339"/>
                    <a:pt x="2836" y="319"/>
                  </a:cubicBezTo>
                  <a:cubicBezTo>
                    <a:pt x="2808" y="271"/>
                    <a:pt x="2772" y="226"/>
                    <a:pt x="2728" y="185"/>
                  </a:cubicBezTo>
                  <a:cubicBezTo>
                    <a:pt x="2685" y="144"/>
                    <a:pt x="2637" y="110"/>
                    <a:pt x="2585" y="82"/>
                  </a:cubicBezTo>
                  <a:cubicBezTo>
                    <a:pt x="2476" y="24"/>
                    <a:pt x="2361" y="1"/>
                    <a:pt x="2261" y="17"/>
                  </a:cubicBezTo>
                  <a:cubicBezTo>
                    <a:pt x="2211" y="25"/>
                    <a:pt x="2164" y="40"/>
                    <a:pt x="2117" y="63"/>
                  </a:cubicBezTo>
                  <a:cubicBezTo>
                    <a:pt x="2075" y="83"/>
                    <a:pt x="2034" y="110"/>
                    <a:pt x="1993" y="144"/>
                  </a:cubicBezTo>
                  <a:cubicBezTo>
                    <a:pt x="1915" y="207"/>
                    <a:pt x="1844" y="288"/>
                    <a:pt x="1775" y="367"/>
                  </a:cubicBezTo>
                  <a:cubicBezTo>
                    <a:pt x="1723" y="427"/>
                    <a:pt x="1651" y="505"/>
                    <a:pt x="1570" y="568"/>
                  </a:cubicBezTo>
                  <a:cubicBezTo>
                    <a:pt x="1529" y="598"/>
                    <a:pt x="1489" y="623"/>
                    <a:pt x="1450" y="641"/>
                  </a:cubicBezTo>
                  <a:cubicBezTo>
                    <a:pt x="1406" y="662"/>
                    <a:pt x="1362" y="674"/>
                    <a:pt x="1320" y="679"/>
                  </a:cubicBezTo>
                  <a:cubicBezTo>
                    <a:pt x="1291" y="682"/>
                    <a:pt x="1262" y="682"/>
                    <a:pt x="1233" y="678"/>
                  </a:cubicBezTo>
                  <a:cubicBezTo>
                    <a:pt x="1211" y="675"/>
                    <a:pt x="1189" y="671"/>
                    <a:pt x="1168" y="666"/>
                  </a:cubicBezTo>
                  <a:cubicBezTo>
                    <a:pt x="1137" y="659"/>
                    <a:pt x="1105" y="652"/>
                    <a:pt x="1072" y="651"/>
                  </a:cubicBezTo>
                  <a:cubicBezTo>
                    <a:pt x="1070" y="651"/>
                    <a:pt x="1067" y="651"/>
                    <a:pt x="1064" y="651"/>
                  </a:cubicBezTo>
                  <a:cubicBezTo>
                    <a:pt x="1023" y="651"/>
                    <a:pt x="980" y="661"/>
                    <a:pt x="938" y="681"/>
                  </a:cubicBezTo>
                  <a:cubicBezTo>
                    <a:pt x="898" y="700"/>
                    <a:pt x="859" y="727"/>
                    <a:pt x="824" y="761"/>
                  </a:cubicBezTo>
                  <a:cubicBezTo>
                    <a:pt x="789" y="795"/>
                    <a:pt x="758" y="834"/>
                    <a:pt x="732" y="879"/>
                  </a:cubicBezTo>
                  <a:cubicBezTo>
                    <a:pt x="707" y="919"/>
                    <a:pt x="686" y="965"/>
                    <a:pt x="669" y="1015"/>
                  </a:cubicBezTo>
                  <a:cubicBezTo>
                    <a:pt x="639" y="1099"/>
                    <a:pt x="619" y="1198"/>
                    <a:pt x="607" y="1317"/>
                  </a:cubicBezTo>
                  <a:cubicBezTo>
                    <a:pt x="601" y="1380"/>
                    <a:pt x="608" y="1470"/>
                    <a:pt x="615" y="1565"/>
                  </a:cubicBezTo>
                  <a:cubicBezTo>
                    <a:pt x="623" y="1665"/>
                    <a:pt x="631" y="1769"/>
                    <a:pt x="627" y="1864"/>
                  </a:cubicBezTo>
                  <a:cubicBezTo>
                    <a:pt x="622" y="1973"/>
                    <a:pt x="600" y="2049"/>
                    <a:pt x="561" y="2098"/>
                  </a:cubicBezTo>
                  <a:cubicBezTo>
                    <a:pt x="525" y="2143"/>
                    <a:pt x="482" y="2184"/>
                    <a:pt x="441" y="2223"/>
                  </a:cubicBezTo>
                  <a:cubicBezTo>
                    <a:pt x="374" y="2285"/>
                    <a:pt x="312" y="2344"/>
                    <a:pt x="274" y="2420"/>
                  </a:cubicBezTo>
                  <a:cubicBezTo>
                    <a:pt x="269" y="2431"/>
                    <a:pt x="264" y="2442"/>
                    <a:pt x="259" y="2453"/>
                  </a:cubicBezTo>
                  <a:cubicBezTo>
                    <a:pt x="242" y="2488"/>
                    <a:pt x="225" y="2523"/>
                    <a:pt x="207" y="2561"/>
                  </a:cubicBezTo>
                  <a:cubicBezTo>
                    <a:pt x="151" y="2676"/>
                    <a:pt x="94" y="2794"/>
                    <a:pt x="60" y="2920"/>
                  </a:cubicBezTo>
                  <a:cubicBezTo>
                    <a:pt x="37" y="3004"/>
                    <a:pt x="22" y="3093"/>
                    <a:pt x="12" y="3193"/>
                  </a:cubicBezTo>
                  <a:cubicBezTo>
                    <a:pt x="4" y="3279"/>
                    <a:pt x="1" y="3372"/>
                    <a:pt x="2" y="3476"/>
                  </a:cubicBezTo>
                  <a:cubicBezTo>
                    <a:pt x="4" y="3578"/>
                    <a:pt x="7" y="3663"/>
                    <a:pt x="16" y="3749"/>
                  </a:cubicBezTo>
                  <a:cubicBezTo>
                    <a:pt x="27" y="3849"/>
                    <a:pt x="46" y="3936"/>
                    <a:pt x="75" y="4016"/>
                  </a:cubicBezTo>
                  <a:cubicBezTo>
                    <a:pt x="105" y="4102"/>
                    <a:pt x="149" y="4185"/>
                    <a:pt x="205" y="4262"/>
                  </a:cubicBezTo>
                  <a:cubicBezTo>
                    <a:pt x="254" y="4331"/>
                    <a:pt x="314" y="4397"/>
                    <a:pt x="383" y="4458"/>
                  </a:cubicBezTo>
                  <a:cubicBezTo>
                    <a:pt x="446" y="4515"/>
                    <a:pt x="519" y="4570"/>
                    <a:pt x="599" y="4621"/>
                  </a:cubicBezTo>
                  <a:cubicBezTo>
                    <a:pt x="736" y="4709"/>
                    <a:pt x="900" y="4789"/>
                    <a:pt x="1085" y="4860"/>
                  </a:cubicBezTo>
                  <a:cubicBezTo>
                    <a:pt x="1095" y="4864"/>
                    <a:pt x="1105" y="4868"/>
                    <a:pt x="1115" y="4871"/>
                  </a:cubicBezTo>
                  <a:cubicBezTo>
                    <a:pt x="1208" y="4907"/>
                    <a:pt x="1304" y="4944"/>
                    <a:pt x="1392" y="4998"/>
                  </a:cubicBezTo>
                  <a:cubicBezTo>
                    <a:pt x="1459" y="5040"/>
                    <a:pt x="1522" y="5092"/>
                    <a:pt x="1587" y="5159"/>
                  </a:cubicBezTo>
                  <a:cubicBezTo>
                    <a:pt x="1639" y="5212"/>
                    <a:pt x="1691" y="5275"/>
                    <a:pt x="1751" y="5356"/>
                  </a:cubicBezTo>
                  <a:cubicBezTo>
                    <a:pt x="1780" y="5395"/>
                    <a:pt x="1808" y="5435"/>
                    <a:pt x="1836" y="5473"/>
                  </a:cubicBezTo>
                  <a:cubicBezTo>
                    <a:pt x="1854" y="5499"/>
                    <a:pt x="1874" y="5526"/>
                    <a:pt x="1892" y="5552"/>
                  </a:cubicBezTo>
                  <a:cubicBezTo>
                    <a:pt x="1982" y="5675"/>
                    <a:pt x="2062" y="5766"/>
                    <a:pt x="2144" y="5837"/>
                  </a:cubicBezTo>
                  <a:cubicBezTo>
                    <a:pt x="2194" y="5880"/>
                    <a:pt x="2244" y="5915"/>
                    <a:pt x="2294" y="5942"/>
                  </a:cubicBezTo>
                  <a:cubicBezTo>
                    <a:pt x="2348" y="5972"/>
                    <a:pt x="2404" y="5992"/>
                    <a:pt x="2460" y="6003"/>
                  </a:cubicBezTo>
                  <a:cubicBezTo>
                    <a:pt x="2508" y="6012"/>
                    <a:pt x="2559" y="6014"/>
                    <a:pt x="2610" y="6009"/>
                  </a:cubicBezTo>
                  <a:cubicBezTo>
                    <a:pt x="2657" y="6005"/>
                    <a:pt x="2706" y="5995"/>
                    <a:pt x="2755" y="5979"/>
                  </a:cubicBezTo>
                  <a:cubicBezTo>
                    <a:pt x="2839" y="5951"/>
                    <a:pt x="2926" y="5906"/>
                    <a:pt x="3021" y="5842"/>
                  </a:cubicBezTo>
                  <a:cubicBezTo>
                    <a:pt x="3183" y="5734"/>
                    <a:pt x="3329" y="5604"/>
                    <a:pt x="3477" y="5470"/>
                  </a:cubicBezTo>
                  <a:cubicBezTo>
                    <a:pt x="3515" y="5436"/>
                    <a:pt x="3553" y="5401"/>
                    <a:pt x="3589" y="5368"/>
                  </a:cubicBezTo>
                  <a:cubicBezTo>
                    <a:pt x="3730" y="5239"/>
                    <a:pt x="3875" y="5106"/>
                    <a:pt x="4024" y="4981"/>
                  </a:cubicBezTo>
                  <a:cubicBezTo>
                    <a:pt x="4063" y="4948"/>
                    <a:pt x="4103" y="4915"/>
                    <a:pt x="4142" y="4883"/>
                  </a:cubicBezTo>
                  <a:cubicBezTo>
                    <a:pt x="4279" y="4770"/>
                    <a:pt x="4420" y="4654"/>
                    <a:pt x="4536" y="4526"/>
                  </a:cubicBezTo>
                  <a:cubicBezTo>
                    <a:pt x="4588" y="4469"/>
                    <a:pt x="4635" y="4410"/>
                    <a:pt x="4685" y="4347"/>
                  </a:cubicBezTo>
                  <a:cubicBezTo>
                    <a:pt x="4691" y="4339"/>
                    <a:pt x="4697" y="4331"/>
                    <a:pt x="4704" y="4323"/>
                  </a:cubicBezTo>
                  <a:cubicBezTo>
                    <a:pt x="4720" y="4303"/>
                    <a:pt x="4736" y="4282"/>
                    <a:pt x="4753" y="4262"/>
                  </a:cubicBezTo>
                  <a:cubicBezTo>
                    <a:pt x="4756" y="4258"/>
                    <a:pt x="4756" y="4258"/>
                    <a:pt x="4756" y="4258"/>
                  </a:cubicBezTo>
                  <a:cubicBezTo>
                    <a:pt x="4826" y="4170"/>
                    <a:pt x="4907" y="4066"/>
                    <a:pt x="4977" y="3958"/>
                  </a:cubicBezTo>
                  <a:cubicBezTo>
                    <a:pt x="5052" y="3841"/>
                    <a:pt x="5107" y="3732"/>
                    <a:pt x="5143" y="3624"/>
                  </a:cubicBezTo>
                  <a:cubicBezTo>
                    <a:pt x="5185" y="3502"/>
                    <a:pt x="5205" y="3376"/>
                    <a:pt x="5204" y="3248"/>
                  </a:cubicBezTo>
                  <a:cubicBezTo>
                    <a:pt x="5203" y="3115"/>
                    <a:pt x="5179" y="2985"/>
                    <a:pt x="5131" y="2864"/>
                  </a:cubicBezTo>
                  <a:cubicBezTo>
                    <a:pt x="5072" y="2713"/>
                    <a:pt x="4978" y="2574"/>
                    <a:pt x="4887" y="2440"/>
                  </a:cubicBezTo>
                  <a:cubicBezTo>
                    <a:pt x="4868" y="2411"/>
                    <a:pt x="4848" y="2381"/>
                    <a:pt x="4828" y="2351"/>
                  </a:cubicBezTo>
                  <a:cubicBezTo>
                    <a:pt x="4743" y="2221"/>
                    <a:pt x="4664" y="2090"/>
                    <a:pt x="4596" y="1961"/>
                  </a:cubicBezTo>
                  <a:cubicBezTo>
                    <a:pt x="4557" y="1889"/>
                    <a:pt x="4513" y="1802"/>
                    <a:pt x="4479" y="1707"/>
                  </a:cubicBezTo>
                  <a:cubicBezTo>
                    <a:pt x="4468" y="1676"/>
                    <a:pt x="4457" y="1644"/>
                    <a:pt x="4448" y="1611"/>
                  </a:cubicBezTo>
                  <a:cubicBezTo>
                    <a:pt x="4427" y="1542"/>
                    <a:pt x="4412" y="1468"/>
                    <a:pt x="4397" y="1396"/>
                  </a:cubicBezTo>
                  <a:cubicBezTo>
                    <a:pt x="4377" y="1303"/>
                    <a:pt x="4357" y="1206"/>
                    <a:pt x="4326" y="1117"/>
                  </a:cubicBezTo>
                  <a:cubicBezTo>
                    <a:pt x="4291" y="1018"/>
                    <a:pt x="4246" y="940"/>
                    <a:pt x="4188" y="879"/>
                  </a:cubicBezTo>
                  <a:cubicBezTo>
                    <a:pt x="4117" y="804"/>
                    <a:pt x="4026" y="753"/>
                    <a:pt x="3917" y="725"/>
                  </a:cubicBezTo>
                  <a:cubicBezTo>
                    <a:pt x="3858" y="710"/>
                    <a:pt x="3795" y="702"/>
                    <a:pt x="3730" y="702"/>
                  </a:cubicBezTo>
                  <a:cubicBezTo>
                    <a:pt x="3689" y="702"/>
                    <a:pt x="3648" y="705"/>
                    <a:pt x="3608" y="711"/>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52" name="Freeform 52">
              <a:extLst>
                <a:ext uri="{FF2B5EF4-FFF2-40B4-BE49-F238E27FC236}">
                  <a16:creationId xmlns:a16="http://schemas.microsoft.com/office/drawing/2014/main" id="{834CCC30-21F9-42C1-A9E9-4ECAD6F3753D}"/>
                </a:ext>
              </a:extLst>
            </p:cNvPr>
            <p:cNvSpPr>
              <a:spLocks noEditPoints="1"/>
            </p:cNvSpPr>
            <p:nvPr/>
          </p:nvSpPr>
          <p:spPr bwMode="auto">
            <a:xfrm>
              <a:off x="3795" y="-19"/>
              <a:ext cx="3910" cy="4475"/>
            </a:xfrm>
            <a:custGeom>
              <a:avLst/>
              <a:gdLst>
                <a:gd name="T0" fmla="*/ 2159 w 5283"/>
                <a:gd name="T1" fmla="*/ 5864 h 6046"/>
                <a:gd name="T2" fmla="*/ 1764 w 5283"/>
                <a:gd name="T3" fmla="*/ 5382 h 6046"/>
                <a:gd name="T4" fmla="*/ 1117 w 5283"/>
                <a:gd name="T5" fmla="*/ 4894 h 6046"/>
                <a:gd name="T6" fmla="*/ 396 w 5283"/>
                <a:gd name="T7" fmla="*/ 4490 h 6046"/>
                <a:gd name="T8" fmla="*/ 5 w 5283"/>
                <a:gd name="T9" fmla="*/ 3523 h 6046"/>
                <a:gd name="T10" fmla="*/ 255 w 5283"/>
                <a:gd name="T11" fmla="*/ 2459 h 6046"/>
                <a:gd name="T12" fmla="*/ 559 w 5283"/>
                <a:gd name="T13" fmla="*/ 2055 h 6046"/>
                <a:gd name="T14" fmla="*/ 863 w 5283"/>
                <a:gd name="T15" fmla="*/ 747 h 6046"/>
                <a:gd name="T16" fmla="*/ 1115 w 5283"/>
                <a:gd name="T17" fmla="*/ 635 h 6046"/>
                <a:gd name="T18" fmla="*/ 1362 w 5283"/>
                <a:gd name="T19" fmla="*/ 651 h 6046"/>
                <a:gd name="T20" fmla="*/ 2176 w 5283"/>
                <a:gd name="T21" fmla="*/ 50 h 6046"/>
                <a:gd name="T22" fmla="*/ 2901 w 5283"/>
                <a:gd name="T23" fmla="*/ 314 h 6046"/>
                <a:gd name="T24" fmla="*/ 3126 w 5283"/>
                <a:gd name="T25" fmla="*/ 660 h 6046"/>
                <a:gd name="T26" fmla="*/ 3576 w 5283"/>
                <a:gd name="T27" fmla="*/ 713 h 6046"/>
                <a:gd name="T28" fmla="*/ 4257 w 5283"/>
                <a:gd name="T29" fmla="*/ 881 h 6046"/>
                <a:gd name="T30" fmla="*/ 4508 w 5283"/>
                <a:gd name="T31" fmla="*/ 1614 h 6046"/>
                <a:gd name="T32" fmla="*/ 4909 w 5283"/>
                <a:gd name="T33" fmla="*/ 2334 h 6046"/>
                <a:gd name="T34" fmla="*/ 5282 w 5283"/>
                <a:gd name="T35" fmla="*/ 3237 h 6046"/>
                <a:gd name="T36" fmla="*/ 4832 w 5283"/>
                <a:gd name="T37" fmla="*/ 4224 h 6046"/>
                <a:gd name="T38" fmla="*/ 4711 w 5283"/>
                <a:gd name="T39" fmla="*/ 4384 h 6046"/>
                <a:gd name="T40" fmla="*/ 4084 w 5283"/>
                <a:gd name="T41" fmla="*/ 5010 h 6046"/>
                <a:gd name="T42" fmla="*/ 3052 w 5283"/>
                <a:gd name="T43" fmla="*/ 5882 h 6046"/>
                <a:gd name="T44" fmla="*/ 2587 w 5283"/>
                <a:gd name="T45" fmla="*/ 6044 h 6046"/>
                <a:gd name="T46" fmla="*/ 3576 w 5283"/>
                <a:gd name="T47" fmla="*/ 714 h 6046"/>
                <a:gd name="T48" fmla="*/ 3126 w 5283"/>
                <a:gd name="T49" fmla="*/ 661 h 6046"/>
                <a:gd name="T50" fmla="*/ 2900 w 5283"/>
                <a:gd name="T51" fmla="*/ 315 h 6046"/>
                <a:gd name="T52" fmla="*/ 2177 w 5283"/>
                <a:gd name="T53" fmla="*/ 51 h 6046"/>
                <a:gd name="T54" fmla="*/ 1362 w 5283"/>
                <a:gd name="T55" fmla="*/ 652 h 6046"/>
                <a:gd name="T56" fmla="*/ 1115 w 5283"/>
                <a:gd name="T57" fmla="*/ 636 h 6046"/>
                <a:gd name="T58" fmla="*/ 864 w 5283"/>
                <a:gd name="T59" fmla="*/ 748 h 6046"/>
                <a:gd name="T60" fmla="*/ 559 w 5283"/>
                <a:gd name="T61" fmla="*/ 2056 h 6046"/>
                <a:gd name="T62" fmla="*/ 256 w 5283"/>
                <a:gd name="T63" fmla="*/ 2459 h 6046"/>
                <a:gd name="T64" fmla="*/ 6 w 5283"/>
                <a:gd name="T65" fmla="*/ 3522 h 6046"/>
                <a:gd name="T66" fmla="*/ 397 w 5283"/>
                <a:gd name="T67" fmla="*/ 4490 h 6046"/>
                <a:gd name="T68" fmla="*/ 1118 w 5283"/>
                <a:gd name="T69" fmla="*/ 4893 h 6046"/>
                <a:gd name="T70" fmla="*/ 1764 w 5283"/>
                <a:gd name="T71" fmla="*/ 5382 h 6046"/>
                <a:gd name="T72" fmla="*/ 2160 w 5283"/>
                <a:gd name="T73" fmla="*/ 5863 h 6046"/>
                <a:gd name="T74" fmla="*/ 2628 w 5283"/>
                <a:gd name="T75" fmla="*/ 6042 h 6046"/>
                <a:gd name="T76" fmla="*/ 3523 w 5283"/>
                <a:gd name="T77" fmla="*/ 5507 h 6046"/>
                <a:gd name="T78" fmla="*/ 4165 w 5283"/>
                <a:gd name="T79" fmla="*/ 4940 h 6046"/>
                <a:gd name="T80" fmla="*/ 4754 w 5283"/>
                <a:gd name="T81" fmla="*/ 4324 h 6046"/>
                <a:gd name="T82" fmla="*/ 5210 w 5283"/>
                <a:gd name="T83" fmla="*/ 3618 h 6046"/>
                <a:gd name="T84" fmla="*/ 5211 w 5283"/>
                <a:gd name="T85" fmla="*/ 2845 h 6046"/>
                <a:gd name="T86" fmla="*/ 4667 w 5283"/>
                <a:gd name="T87" fmla="*/ 1954 h 6046"/>
                <a:gd name="T88" fmla="*/ 4448 w 5283"/>
                <a:gd name="T89" fmla="*/ 1371 h 6046"/>
                <a:gd name="T90" fmla="*/ 3992 w 5283"/>
                <a:gd name="T91" fmla="*/ 720 h 6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83" h="6046">
                  <a:moveTo>
                    <a:pt x="2475" y="6033"/>
                  </a:moveTo>
                  <a:cubicBezTo>
                    <a:pt x="2419" y="6021"/>
                    <a:pt x="2363" y="6000"/>
                    <a:pt x="2309" y="5970"/>
                  </a:cubicBezTo>
                  <a:cubicBezTo>
                    <a:pt x="2259" y="5943"/>
                    <a:pt x="2209" y="5907"/>
                    <a:pt x="2159" y="5864"/>
                  </a:cubicBezTo>
                  <a:cubicBezTo>
                    <a:pt x="2078" y="5792"/>
                    <a:pt x="1997" y="5702"/>
                    <a:pt x="1906" y="5578"/>
                  </a:cubicBezTo>
                  <a:cubicBezTo>
                    <a:pt x="1888" y="5553"/>
                    <a:pt x="1870" y="5528"/>
                    <a:pt x="1853" y="5504"/>
                  </a:cubicBezTo>
                  <a:cubicBezTo>
                    <a:pt x="1824" y="5464"/>
                    <a:pt x="1794" y="5422"/>
                    <a:pt x="1764" y="5382"/>
                  </a:cubicBezTo>
                  <a:cubicBezTo>
                    <a:pt x="1703" y="5302"/>
                    <a:pt x="1650" y="5240"/>
                    <a:pt x="1597" y="5186"/>
                  </a:cubicBezTo>
                  <a:cubicBezTo>
                    <a:pt x="1533" y="5120"/>
                    <a:pt x="1469" y="5067"/>
                    <a:pt x="1401" y="5025"/>
                  </a:cubicBezTo>
                  <a:cubicBezTo>
                    <a:pt x="1312" y="4969"/>
                    <a:pt x="1213" y="4931"/>
                    <a:pt x="1117" y="4894"/>
                  </a:cubicBezTo>
                  <a:cubicBezTo>
                    <a:pt x="1110" y="4891"/>
                    <a:pt x="1102" y="4888"/>
                    <a:pt x="1095" y="4885"/>
                  </a:cubicBezTo>
                  <a:cubicBezTo>
                    <a:pt x="906" y="4812"/>
                    <a:pt x="748" y="4735"/>
                    <a:pt x="611" y="4649"/>
                  </a:cubicBezTo>
                  <a:cubicBezTo>
                    <a:pt x="532" y="4599"/>
                    <a:pt x="459" y="4546"/>
                    <a:pt x="396" y="4490"/>
                  </a:cubicBezTo>
                  <a:cubicBezTo>
                    <a:pt x="327" y="4430"/>
                    <a:pt x="267" y="4365"/>
                    <a:pt x="217" y="4298"/>
                  </a:cubicBezTo>
                  <a:cubicBezTo>
                    <a:pt x="161" y="4222"/>
                    <a:pt x="117" y="4141"/>
                    <a:pt x="85" y="4056"/>
                  </a:cubicBezTo>
                  <a:cubicBezTo>
                    <a:pt x="20" y="3881"/>
                    <a:pt x="10" y="3696"/>
                    <a:pt x="5" y="3523"/>
                  </a:cubicBezTo>
                  <a:cubicBezTo>
                    <a:pt x="0" y="3310"/>
                    <a:pt x="16" y="3129"/>
                    <a:pt x="56" y="2971"/>
                  </a:cubicBezTo>
                  <a:cubicBezTo>
                    <a:pt x="85" y="2851"/>
                    <a:pt x="136" y="2735"/>
                    <a:pt x="185" y="2624"/>
                  </a:cubicBezTo>
                  <a:cubicBezTo>
                    <a:pt x="211" y="2567"/>
                    <a:pt x="235" y="2512"/>
                    <a:pt x="255" y="2459"/>
                  </a:cubicBezTo>
                  <a:cubicBezTo>
                    <a:pt x="260" y="2446"/>
                    <a:pt x="265" y="2433"/>
                    <a:pt x="270" y="2422"/>
                  </a:cubicBezTo>
                  <a:cubicBezTo>
                    <a:pt x="308" y="2329"/>
                    <a:pt x="378" y="2255"/>
                    <a:pt x="451" y="2178"/>
                  </a:cubicBezTo>
                  <a:cubicBezTo>
                    <a:pt x="487" y="2139"/>
                    <a:pt x="525" y="2098"/>
                    <a:pt x="559" y="2055"/>
                  </a:cubicBezTo>
                  <a:cubicBezTo>
                    <a:pt x="645" y="1946"/>
                    <a:pt x="636" y="1730"/>
                    <a:pt x="629" y="1540"/>
                  </a:cubicBezTo>
                  <a:cubicBezTo>
                    <a:pt x="625" y="1444"/>
                    <a:pt x="622" y="1353"/>
                    <a:pt x="631" y="1289"/>
                  </a:cubicBezTo>
                  <a:cubicBezTo>
                    <a:pt x="657" y="1113"/>
                    <a:pt x="708" y="892"/>
                    <a:pt x="863" y="747"/>
                  </a:cubicBezTo>
                  <a:cubicBezTo>
                    <a:pt x="899" y="714"/>
                    <a:pt x="939" y="686"/>
                    <a:pt x="979" y="667"/>
                  </a:cubicBezTo>
                  <a:cubicBezTo>
                    <a:pt x="1024" y="646"/>
                    <a:pt x="1069" y="635"/>
                    <a:pt x="1114" y="635"/>
                  </a:cubicBezTo>
                  <a:cubicBezTo>
                    <a:pt x="1115" y="635"/>
                    <a:pt x="1115" y="635"/>
                    <a:pt x="1115" y="635"/>
                  </a:cubicBezTo>
                  <a:cubicBezTo>
                    <a:pt x="1147" y="635"/>
                    <a:pt x="1179" y="640"/>
                    <a:pt x="1210" y="645"/>
                  </a:cubicBezTo>
                  <a:cubicBezTo>
                    <a:pt x="1231" y="649"/>
                    <a:pt x="1254" y="652"/>
                    <a:pt x="1276" y="654"/>
                  </a:cubicBezTo>
                  <a:cubicBezTo>
                    <a:pt x="1305" y="656"/>
                    <a:pt x="1334" y="655"/>
                    <a:pt x="1362" y="651"/>
                  </a:cubicBezTo>
                  <a:cubicBezTo>
                    <a:pt x="1539" y="625"/>
                    <a:pt x="1692" y="475"/>
                    <a:pt x="1822" y="335"/>
                  </a:cubicBezTo>
                  <a:cubicBezTo>
                    <a:pt x="1891" y="261"/>
                    <a:pt x="1966" y="183"/>
                    <a:pt x="2048" y="124"/>
                  </a:cubicBezTo>
                  <a:cubicBezTo>
                    <a:pt x="2091" y="93"/>
                    <a:pt x="2133" y="69"/>
                    <a:pt x="2176" y="50"/>
                  </a:cubicBezTo>
                  <a:cubicBezTo>
                    <a:pt x="2224" y="30"/>
                    <a:pt x="2272" y="17"/>
                    <a:pt x="2323" y="11"/>
                  </a:cubicBezTo>
                  <a:cubicBezTo>
                    <a:pt x="2423" y="0"/>
                    <a:pt x="2537" y="25"/>
                    <a:pt x="2646" y="83"/>
                  </a:cubicBezTo>
                  <a:cubicBezTo>
                    <a:pt x="2752" y="139"/>
                    <a:pt x="2843" y="222"/>
                    <a:pt x="2901" y="314"/>
                  </a:cubicBezTo>
                  <a:cubicBezTo>
                    <a:pt x="2913" y="334"/>
                    <a:pt x="2925" y="356"/>
                    <a:pt x="2938" y="381"/>
                  </a:cubicBezTo>
                  <a:cubicBezTo>
                    <a:pt x="2947" y="399"/>
                    <a:pt x="2956" y="416"/>
                    <a:pt x="2964" y="433"/>
                  </a:cubicBezTo>
                  <a:cubicBezTo>
                    <a:pt x="3006" y="519"/>
                    <a:pt x="3045" y="601"/>
                    <a:pt x="3126" y="660"/>
                  </a:cubicBezTo>
                  <a:cubicBezTo>
                    <a:pt x="3197" y="713"/>
                    <a:pt x="3298" y="739"/>
                    <a:pt x="3410" y="734"/>
                  </a:cubicBezTo>
                  <a:cubicBezTo>
                    <a:pt x="3456" y="732"/>
                    <a:pt x="3500" y="726"/>
                    <a:pt x="3538" y="720"/>
                  </a:cubicBezTo>
                  <a:cubicBezTo>
                    <a:pt x="3550" y="717"/>
                    <a:pt x="3563" y="715"/>
                    <a:pt x="3576" y="713"/>
                  </a:cubicBezTo>
                  <a:cubicBezTo>
                    <a:pt x="3611" y="707"/>
                    <a:pt x="3649" y="700"/>
                    <a:pt x="3685" y="696"/>
                  </a:cubicBezTo>
                  <a:cubicBezTo>
                    <a:pt x="3792" y="684"/>
                    <a:pt x="3898" y="692"/>
                    <a:pt x="3992" y="719"/>
                  </a:cubicBezTo>
                  <a:cubicBezTo>
                    <a:pt x="4100" y="750"/>
                    <a:pt x="4189" y="805"/>
                    <a:pt x="4257" y="881"/>
                  </a:cubicBezTo>
                  <a:cubicBezTo>
                    <a:pt x="4310" y="940"/>
                    <a:pt x="4351" y="1014"/>
                    <a:pt x="4383" y="1108"/>
                  </a:cubicBezTo>
                  <a:cubicBezTo>
                    <a:pt x="4412" y="1191"/>
                    <a:pt x="4431" y="1283"/>
                    <a:pt x="4449" y="1371"/>
                  </a:cubicBezTo>
                  <a:cubicBezTo>
                    <a:pt x="4465" y="1452"/>
                    <a:pt x="4483" y="1536"/>
                    <a:pt x="4508" y="1614"/>
                  </a:cubicBezTo>
                  <a:cubicBezTo>
                    <a:pt x="4518" y="1645"/>
                    <a:pt x="4529" y="1677"/>
                    <a:pt x="4541" y="1707"/>
                  </a:cubicBezTo>
                  <a:cubicBezTo>
                    <a:pt x="4577" y="1795"/>
                    <a:pt x="4623" y="1877"/>
                    <a:pt x="4667" y="1953"/>
                  </a:cubicBezTo>
                  <a:cubicBezTo>
                    <a:pt x="4740" y="2077"/>
                    <a:pt x="4822" y="2205"/>
                    <a:pt x="4909" y="2334"/>
                  </a:cubicBezTo>
                  <a:cubicBezTo>
                    <a:pt x="4923" y="2355"/>
                    <a:pt x="4938" y="2377"/>
                    <a:pt x="4953" y="2398"/>
                  </a:cubicBezTo>
                  <a:cubicBezTo>
                    <a:pt x="5049" y="2539"/>
                    <a:pt x="5149" y="2685"/>
                    <a:pt x="5211" y="2845"/>
                  </a:cubicBezTo>
                  <a:cubicBezTo>
                    <a:pt x="5259" y="2969"/>
                    <a:pt x="5283" y="3101"/>
                    <a:pt x="5282" y="3237"/>
                  </a:cubicBezTo>
                  <a:cubicBezTo>
                    <a:pt x="5281" y="3302"/>
                    <a:pt x="5275" y="3367"/>
                    <a:pt x="5263" y="3432"/>
                  </a:cubicBezTo>
                  <a:cubicBezTo>
                    <a:pt x="5251" y="3495"/>
                    <a:pt x="5233" y="3558"/>
                    <a:pt x="5211" y="3618"/>
                  </a:cubicBezTo>
                  <a:cubicBezTo>
                    <a:pt x="5128" y="3842"/>
                    <a:pt x="4978" y="4036"/>
                    <a:pt x="4832" y="4224"/>
                  </a:cubicBezTo>
                  <a:cubicBezTo>
                    <a:pt x="4824" y="4235"/>
                    <a:pt x="4815" y="4246"/>
                    <a:pt x="4807" y="4257"/>
                  </a:cubicBezTo>
                  <a:cubicBezTo>
                    <a:pt x="4786" y="4283"/>
                    <a:pt x="4770" y="4304"/>
                    <a:pt x="4755" y="4325"/>
                  </a:cubicBezTo>
                  <a:cubicBezTo>
                    <a:pt x="4740" y="4345"/>
                    <a:pt x="4725" y="4365"/>
                    <a:pt x="4711" y="4384"/>
                  </a:cubicBezTo>
                  <a:cubicBezTo>
                    <a:pt x="4671" y="4437"/>
                    <a:pt x="4635" y="4487"/>
                    <a:pt x="4593" y="4537"/>
                  </a:cubicBezTo>
                  <a:cubicBezTo>
                    <a:pt x="4472" y="4682"/>
                    <a:pt x="4316" y="4814"/>
                    <a:pt x="4165" y="4941"/>
                  </a:cubicBezTo>
                  <a:cubicBezTo>
                    <a:pt x="4139" y="4963"/>
                    <a:pt x="4111" y="4987"/>
                    <a:pt x="4084" y="5010"/>
                  </a:cubicBezTo>
                  <a:cubicBezTo>
                    <a:pt x="3947" y="5126"/>
                    <a:pt x="3812" y="5248"/>
                    <a:pt x="3680" y="5366"/>
                  </a:cubicBezTo>
                  <a:cubicBezTo>
                    <a:pt x="3629" y="5412"/>
                    <a:pt x="3576" y="5460"/>
                    <a:pt x="3523" y="5507"/>
                  </a:cubicBezTo>
                  <a:cubicBezTo>
                    <a:pt x="3370" y="5643"/>
                    <a:pt x="3219" y="5774"/>
                    <a:pt x="3052" y="5882"/>
                  </a:cubicBezTo>
                  <a:cubicBezTo>
                    <a:pt x="2954" y="5945"/>
                    <a:pt x="2864" y="5988"/>
                    <a:pt x="2777" y="6014"/>
                  </a:cubicBezTo>
                  <a:cubicBezTo>
                    <a:pt x="2727" y="6030"/>
                    <a:pt x="2677" y="6039"/>
                    <a:pt x="2629" y="6043"/>
                  </a:cubicBezTo>
                  <a:cubicBezTo>
                    <a:pt x="2615" y="6044"/>
                    <a:pt x="2601" y="6044"/>
                    <a:pt x="2587" y="6044"/>
                  </a:cubicBezTo>
                  <a:cubicBezTo>
                    <a:pt x="2549" y="6044"/>
                    <a:pt x="2512" y="6040"/>
                    <a:pt x="2475" y="6033"/>
                  </a:cubicBezTo>
                  <a:moveTo>
                    <a:pt x="3685" y="697"/>
                  </a:moveTo>
                  <a:cubicBezTo>
                    <a:pt x="3649" y="701"/>
                    <a:pt x="3612" y="708"/>
                    <a:pt x="3576" y="714"/>
                  </a:cubicBezTo>
                  <a:cubicBezTo>
                    <a:pt x="3563" y="716"/>
                    <a:pt x="3550" y="718"/>
                    <a:pt x="3538" y="720"/>
                  </a:cubicBezTo>
                  <a:cubicBezTo>
                    <a:pt x="3500" y="726"/>
                    <a:pt x="3456" y="733"/>
                    <a:pt x="3410" y="735"/>
                  </a:cubicBezTo>
                  <a:cubicBezTo>
                    <a:pt x="3298" y="740"/>
                    <a:pt x="3197" y="713"/>
                    <a:pt x="3126" y="661"/>
                  </a:cubicBezTo>
                  <a:cubicBezTo>
                    <a:pt x="3045" y="601"/>
                    <a:pt x="3005" y="520"/>
                    <a:pt x="2963" y="434"/>
                  </a:cubicBezTo>
                  <a:cubicBezTo>
                    <a:pt x="2955" y="417"/>
                    <a:pt x="2946" y="399"/>
                    <a:pt x="2938" y="382"/>
                  </a:cubicBezTo>
                  <a:cubicBezTo>
                    <a:pt x="2925" y="356"/>
                    <a:pt x="2912" y="335"/>
                    <a:pt x="2900" y="315"/>
                  </a:cubicBezTo>
                  <a:cubicBezTo>
                    <a:pt x="2842" y="222"/>
                    <a:pt x="2752" y="140"/>
                    <a:pt x="2645" y="83"/>
                  </a:cubicBezTo>
                  <a:cubicBezTo>
                    <a:pt x="2537" y="26"/>
                    <a:pt x="2423" y="0"/>
                    <a:pt x="2323" y="12"/>
                  </a:cubicBezTo>
                  <a:cubicBezTo>
                    <a:pt x="2272" y="18"/>
                    <a:pt x="2224" y="31"/>
                    <a:pt x="2177" y="51"/>
                  </a:cubicBezTo>
                  <a:cubicBezTo>
                    <a:pt x="2134" y="69"/>
                    <a:pt x="2092" y="93"/>
                    <a:pt x="2049" y="125"/>
                  </a:cubicBezTo>
                  <a:cubicBezTo>
                    <a:pt x="1966" y="184"/>
                    <a:pt x="1892" y="262"/>
                    <a:pt x="1822" y="336"/>
                  </a:cubicBezTo>
                  <a:cubicBezTo>
                    <a:pt x="1693" y="475"/>
                    <a:pt x="1539" y="626"/>
                    <a:pt x="1362" y="652"/>
                  </a:cubicBezTo>
                  <a:cubicBezTo>
                    <a:pt x="1334" y="656"/>
                    <a:pt x="1305" y="657"/>
                    <a:pt x="1276" y="655"/>
                  </a:cubicBezTo>
                  <a:cubicBezTo>
                    <a:pt x="1253" y="653"/>
                    <a:pt x="1231" y="649"/>
                    <a:pt x="1210" y="646"/>
                  </a:cubicBezTo>
                  <a:cubicBezTo>
                    <a:pt x="1179" y="641"/>
                    <a:pt x="1147" y="636"/>
                    <a:pt x="1115" y="636"/>
                  </a:cubicBezTo>
                  <a:cubicBezTo>
                    <a:pt x="1114" y="636"/>
                    <a:pt x="1114" y="636"/>
                    <a:pt x="1114" y="636"/>
                  </a:cubicBezTo>
                  <a:cubicBezTo>
                    <a:pt x="1070" y="636"/>
                    <a:pt x="1024" y="647"/>
                    <a:pt x="979" y="668"/>
                  </a:cubicBezTo>
                  <a:cubicBezTo>
                    <a:pt x="939" y="687"/>
                    <a:pt x="899" y="715"/>
                    <a:pt x="864" y="748"/>
                  </a:cubicBezTo>
                  <a:cubicBezTo>
                    <a:pt x="708" y="892"/>
                    <a:pt x="658" y="1113"/>
                    <a:pt x="632" y="1289"/>
                  </a:cubicBezTo>
                  <a:cubicBezTo>
                    <a:pt x="622" y="1353"/>
                    <a:pt x="626" y="1444"/>
                    <a:pt x="630" y="1540"/>
                  </a:cubicBezTo>
                  <a:cubicBezTo>
                    <a:pt x="637" y="1730"/>
                    <a:pt x="645" y="1947"/>
                    <a:pt x="559" y="2056"/>
                  </a:cubicBezTo>
                  <a:cubicBezTo>
                    <a:pt x="526" y="2099"/>
                    <a:pt x="488" y="2139"/>
                    <a:pt x="451" y="2178"/>
                  </a:cubicBezTo>
                  <a:cubicBezTo>
                    <a:pt x="378" y="2256"/>
                    <a:pt x="309" y="2329"/>
                    <a:pt x="271" y="2422"/>
                  </a:cubicBezTo>
                  <a:cubicBezTo>
                    <a:pt x="266" y="2433"/>
                    <a:pt x="261" y="2446"/>
                    <a:pt x="256" y="2459"/>
                  </a:cubicBezTo>
                  <a:cubicBezTo>
                    <a:pt x="236" y="2512"/>
                    <a:pt x="212" y="2567"/>
                    <a:pt x="186" y="2625"/>
                  </a:cubicBezTo>
                  <a:cubicBezTo>
                    <a:pt x="137" y="2736"/>
                    <a:pt x="86" y="2851"/>
                    <a:pt x="56" y="2971"/>
                  </a:cubicBezTo>
                  <a:cubicBezTo>
                    <a:pt x="17" y="3129"/>
                    <a:pt x="1" y="3310"/>
                    <a:pt x="6" y="3522"/>
                  </a:cubicBezTo>
                  <a:cubicBezTo>
                    <a:pt x="10" y="3696"/>
                    <a:pt x="20" y="3880"/>
                    <a:pt x="86" y="4055"/>
                  </a:cubicBezTo>
                  <a:cubicBezTo>
                    <a:pt x="117" y="4140"/>
                    <a:pt x="162" y="4222"/>
                    <a:pt x="218" y="4298"/>
                  </a:cubicBezTo>
                  <a:cubicBezTo>
                    <a:pt x="268" y="4365"/>
                    <a:pt x="328" y="4429"/>
                    <a:pt x="397" y="4490"/>
                  </a:cubicBezTo>
                  <a:cubicBezTo>
                    <a:pt x="460" y="4545"/>
                    <a:pt x="532" y="4599"/>
                    <a:pt x="612" y="4649"/>
                  </a:cubicBezTo>
                  <a:cubicBezTo>
                    <a:pt x="748" y="4734"/>
                    <a:pt x="906" y="4811"/>
                    <a:pt x="1095" y="4884"/>
                  </a:cubicBezTo>
                  <a:cubicBezTo>
                    <a:pt x="1103" y="4887"/>
                    <a:pt x="1110" y="4890"/>
                    <a:pt x="1118" y="4893"/>
                  </a:cubicBezTo>
                  <a:cubicBezTo>
                    <a:pt x="1213" y="4930"/>
                    <a:pt x="1312" y="4969"/>
                    <a:pt x="1402" y="5025"/>
                  </a:cubicBezTo>
                  <a:cubicBezTo>
                    <a:pt x="1469" y="5067"/>
                    <a:pt x="1533" y="5119"/>
                    <a:pt x="1598" y="5185"/>
                  </a:cubicBezTo>
                  <a:cubicBezTo>
                    <a:pt x="1651" y="5239"/>
                    <a:pt x="1704" y="5302"/>
                    <a:pt x="1764" y="5382"/>
                  </a:cubicBezTo>
                  <a:cubicBezTo>
                    <a:pt x="1794" y="5422"/>
                    <a:pt x="1824" y="5463"/>
                    <a:pt x="1853" y="5503"/>
                  </a:cubicBezTo>
                  <a:cubicBezTo>
                    <a:pt x="1871" y="5528"/>
                    <a:pt x="1889" y="5553"/>
                    <a:pt x="1907" y="5577"/>
                  </a:cubicBezTo>
                  <a:cubicBezTo>
                    <a:pt x="1998" y="5701"/>
                    <a:pt x="2078" y="5792"/>
                    <a:pt x="2160" y="5863"/>
                  </a:cubicBezTo>
                  <a:cubicBezTo>
                    <a:pt x="2209" y="5906"/>
                    <a:pt x="2259" y="5942"/>
                    <a:pt x="2309" y="5969"/>
                  </a:cubicBezTo>
                  <a:cubicBezTo>
                    <a:pt x="2364" y="6000"/>
                    <a:pt x="2420" y="6021"/>
                    <a:pt x="2475" y="6032"/>
                  </a:cubicBezTo>
                  <a:cubicBezTo>
                    <a:pt x="2525" y="6042"/>
                    <a:pt x="2576" y="6046"/>
                    <a:pt x="2628" y="6042"/>
                  </a:cubicBezTo>
                  <a:cubicBezTo>
                    <a:pt x="2676" y="6038"/>
                    <a:pt x="2726" y="6029"/>
                    <a:pt x="2777" y="6014"/>
                  </a:cubicBezTo>
                  <a:cubicBezTo>
                    <a:pt x="2864" y="5987"/>
                    <a:pt x="2954" y="5944"/>
                    <a:pt x="3051" y="5881"/>
                  </a:cubicBezTo>
                  <a:cubicBezTo>
                    <a:pt x="3219" y="5774"/>
                    <a:pt x="3370" y="5643"/>
                    <a:pt x="3523" y="5507"/>
                  </a:cubicBezTo>
                  <a:cubicBezTo>
                    <a:pt x="3575" y="5460"/>
                    <a:pt x="3628" y="5412"/>
                    <a:pt x="3680" y="5366"/>
                  </a:cubicBezTo>
                  <a:cubicBezTo>
                    <a:pt x="3811" y="5248"/>
                    <a:pt x="3947" y="5126"/>
                    <a:pt x="4083" y="5009"/>
                  </a:cubicBezTo>
                  <a:cubicBezTo>
                    <a:pt x="4110" y="4986"/>
                    <a:pt x="4138" y="4963"/>
                    <a:pt x="4165" y="4940"/>
                  </a:cubicBezTo>
                  <a:cubicBezTo>
                    <a:pt x="4316" y="4813"/>
                    <a:pt x="4471" y="4682"/>
                    <a:pt x="4593" y="4536"/>
                  </a:cubicBezTo>
                  <a:cubicBezTo>
                    <a:pt x="4634" y="4487"/>
                    <a:pt x="4671" y="4437"/>
                    <a:pt x="4710" y="4384"/>
                  </a:cubicBezTo>
                  <a:cubicBezTo>
                    <a:pt x="4724" y="4364"/>
                    <a:pt x="4739" y="4344"/>
                    <a:pt x="4754" y="4324"/>
                  </a:cubicBezTo>
                  <a:cubicBezTo>
                    <a:pt x="4769" y="4304"/>
                    <a:pt x="4786" y="4282"/>
                    <a:pt x="4806" y="4256"/>
                  </a:cubicBezTo>
                  <a:cubicBezTo>
                    <a:pt x="4815" y="4245"/>
                    <a:pt x="4823" y="4234"/>
                    <a:pt x="4832" y="4223"/>
                  </a:cubicBezTo>
                  <a:cubicBezTo>
                    <a:pt x="4977" y="4036"/>
                    <a:pt x="5128" y="3842"/>
                    <a:pt x="5210" y="3618"/>
                  </a:cubicBezTo>
                  <a:cubicBezTo>
                    <a:pt x="5233" y="3557"/>
                    <a:pt x="5250" y="3495"/>
                    <a:pt x="5262" y="3432"/>
                  </a:cubicBezTo>
                  <a:cubicBezTo>
                    <a:pt x="5274" y="3367"/>
                    <a:pt x="5280" y="3302"/>
                    <a:pt x="5281" y="3237"/>
                  </a:cubicBezTo>
                  <a:cubicBezTo>
                    <a:pt x="5282" y="3101"/>
                    <a:pt x="5258" y="2969"/>
                    <a:pt x="5211" y="2845"/>
                  </a:cubicBezTo>
                  <a:cubicBezTo>
                    <a:pt x="5149" y="2685"/>
                    <a:pt x="5049" y="2540"/>
                    <a:pt x="4952" y="2399"/>
                  </a:cubicBezTo>
                  <a:cubicBezTo>
                    <a:pt x="4938" y="2378"/>
                    <a:pt x="4923" y="2356"/>
                    <a:pt x="4908" y="2334"/>
                  </a:cubicBezTo>
                  <a:cubicBezTo>
                    <a:pt x="4821" y="2206"/>
                    <a:pt x="4740" y="2078"/>
                    <a:pt x="4667" y="1954"/>
                  </a:cubicBezTo>
                  <a:cubicBezTo>
                    <a:pt x="4622" y="1878"/>
                    <a:pt x="4576" y="1796"/>
                    <a:pt x="4541" y="1708"/>
                  </a:cubicBezTo>
                  <a:cubicBezTo>
                    <a:pt x="4528" y="1677"/>
                    <a:pt x="4517" y="1646"/>
                    <a:pt x="4507" y="1614"/>
                  </a:cubicBezTo>
                  <a:cubicBezTo>
                    <a:pt x="4482" y="1536"/>
                    <a:pt x="4465" y="1452"/>
                    <a:pt x="4448" y="1371"/>
                  </a:cubicBezTo>
                  <a:cubicBezTo>
                    <a:pt x="4430" y="1283"/>
                    <a:pt x="4411" y="1192"/>
                    <a:pt x="4383" y="1108"/>
                  </a:cubicBezTo>
                  <a:cubicBezTo>
                    <a:pt x="4351" y="1015"/>
                    <a:pt x="4310" y="940"/>
                    <a:pt x="4257" y="881"/>
                  </a:cubicBezTo>
                  <a:cubicBezTo>
                    <a:pt x="4189" y="805"/>
                    <a:pt x="4100" y="751"/>
                    <a:pt x="3992" y="720"/>
                  </a:cubicBezTo>
                  <a:cubicBezTo>
                    <a:pt x="3926" y="701"/>
                    <a:pt x="3855" y="692"/>
                    <a:pt x="3781" y="692"/>
                  </a:cubicBezTo>
                  <a:cubicBezTo>
                    <a:pt x="3750" y="692"/>
                    <a:pt x="3717" y="693"/>
                    <a:pt x="3685" y="697"/>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53" name="Freeform 53">
              <a:extLst>
                <a:ext uri="{FF2B5EF4-FFF2-40B4-BE49-F238E27FC236}">
                  <a16:creationId xmlns:a16="http://schemas.microsoft.com/office/drawing/2014/main" id="{9FC4069E-C16E-46BE-995B-58EF504A0B3E}"/>
                </a:ext>
              </a:extLst>
            </p:cNvPr>
            <p:cNvSpPr>
              <a:spLocks noEditPoints="1"/>
            </p:cNvSpPr>
            <p:nvPr/>
          </p:nvSpPr>
          <p:spPr bwMode="auto">
            <a:xfrm>
              <a:off x="3767" y="-33"/>
              <a:ext cx="3967" cy="4498"/>
            </a:xfrm>
            <a:custGeom>
              <a:avLst/>
              <a:gdLst>
                <a:gd name="T0" fmla="*/ 2174 w 5360"/>
                <a:gd name="T1" fmla="*/ 5891 h 6078"/>
                <a:gd name="T2" fmla="*/ 1776 w 5360"/>
                <a:gd name="T3" fmla="*/ 5410 h 6078"/>
                <a:gd name="T4" fmla="*/ 1104 w 5360"/>
                <a:gd name="T5" fmla="*/ 4911 h 6078"/>
                <a:gd name="T6" fmla="*/ 230 w 5360"/>
                <a:gd name="T7" fmla="*/ 4335 h 6078"/>
                <a:gd name="T8" fmla="*/ 51 w 5360"/>
                <a:gd name="T9" fmla="*/ 3023 h 6078"/>
                <a:gd name="T10" fmla="*/ 266 w 5360"/>
                <a:gd name="T11" fmla="*/ 2426 h 6078"/>
                <a:gd name="T12" fmla="*/ 642 w 5360"/>
                <a:gd name="T13" fmla="*/ 1516 h 6078"/>
                <a:gd name="T14" fmla="*/ 902 w 5360"/>
                <a:gd name="T15" fmla="*/ 735 h 6078"/>
                <a:gd name="T16" fmla="*/ 1317 w 5360"/>
                <a:gd name="T17" fmla="*/ 632 h 6078"/>
                <a:gd name="T18" fmla="*/ 1866 w 5360"/>
                <a:gd name="T19" fmla="*/ 308 h 6078"/>
                <a:gd name="T20" fmla="*/ 2384 w 5360"/>
                <a:gd name="T21" fmla="*/ 8 h 6078"/>
                <a:gd name="T22" fmla="*/ 3004 w 5360"/>
                <a:gd name="T23" fmla="*/ 376 h 6078"/>
                <a:gd name="T24" fmla="*/ 3339 w 5360"/>
                <a:gd name="T25" fmla="*/ 701 h 6078"/>
                <a:gd name="T26" fmla="*/ 3647 w 5360"/>
                <a:gd name="T27" fmla="*/ 698 h 6078"/>
                <a:gd name="T28" fmla="*/ 4325 w 5360"/>
                <a:gd name="T29" fmla="*/ 884 h 6078"/>
                <a:gd name="T30" fmla="*/ 4566 w 5360"/>
                <a:gd name="T31" fmla="*/ 1619 h 6078"/>
                <a:gd name="T32" fmla="*/ 4988 w 5360"/>
                <a:gd name="T33" fmla="*/ 2318 h 6078"/>
                <a:gd name="T34" fmla="*/ 5357 w 5360"/>
                <a:gd name="T35" fmla="*/ 3227 h 6078"/>
                <a:gd name="T36" fmla="*/ 4936 w 5360"/>
                <a:gd name="T37" fmla="*/ 4152 h 6078"/>
                <a:gd name="T38" fmla="*/ 4747 w 5360"/>
                <a:gd name="T39" fmla="*/ 4410 h 6078"/>
                <a:gd name="T40" fmla="*/ 4143 w 5360"/>
                <a:gd name="T41" fmla="*/ 5039 h 6078"/>
                <a:gd name="T42" fmla="*/ 3081 w 5360"/>
                <a:gd name="T43" fmla="*/ 5922 h 6078"/>
                <a:gd name="T44" fmla="*/ 2615 w 5360"/>
                <a:gd name="T45" fmla="*/ 6077 h 6078"/>
                <a:gd name="T46" fmla="*/ 3647 w 5360"/>
                <a:gd name="T47" fmla="*/ 699 h 6078"/>
                <a:gd name="T48" fmla="*/ 3339 w 5360"/>
                <a:gd name="T49" fmla="*/ 701 h 6078"/>
                <a:gd name="T50" fmla="*/ 3004 w 5360"/>
                <a:gd name="T51" fmla="*/ 377 h 6078"/>
                <a:gd name="T52" fmla="*/ 2384 w 5360"/>
                <a:gd name="T53" fmla="*/ 9 h 6078"/>
                <a:gd name="T54" fmla="*/ 1866 w 5360"/>
                <a:gd name="T55" fmla="*/ 308 h 6078"/>
                <a:gd name="T56" fmla="*/ 1317 w 5360"/>
                <a:gd name="T57" fmla="*/ 633 h 6078"/>
                <a:gd name="T58" fmla="*/ 902 w 5360"/>
                <a:gd name="T59" fmla="*/ 736 h 6078"/>
                <a:gd name="T60" fmla="*/ 643 w 5360"/>
                <a:gd name="T61" fmla="*/ 1516 h 6078"/>
                <a:gd name="T62" fmla="*/ 266 w 5360"/>
                <a:gd name="T63" fmla="*/ 2426 h 6078"/>
                <a:gd name="T64" fmla="*/ 52 w 5360"/>
                <a:gd name="T65" fmla="*/ 3023 h 6078"/>
                <a:gd name="T66" fmla="*/ 230 w 5360"/>
                <a:gd name="T67" fmla="*/ 4334 h 6078"/>
                <a:gd name="T68" fmla="*/ 1104 w 5360"/>
                <a:gd name="T69" fmla="*/ 4910 h 6078"/>
                <a:gd name="T70" fmla="*/ 1776 w 5360"/>
                <a:gd name="T71" fmla="*/ 5409 h 6078"/>
                <a:gd name="T72" fmla="*/ 2174 w 5360"/>
                <a:gd name="T73" fmla="*/ 5890 h 6078"/>
                <a:gd name="T74" fmla="*/ 2646 w 5360"/>
                <a:gd name="T75" fmla="*/ 6076 h 6078"/>
                <a:gd name="T76" fmla="*/ 3567 w 5360"/>
                <a:gd name="T77" fmla="*/ 5545 h 6078"/>
                <a:gd name="T78" fmla="*/ 4188 w 5360"/>
                <a:gd name="T79" fmla="*/ 4999 h 6078"/>
                <a:gd name="T80" fmla="*/ 4804 w 5360"/>
                <a:gd name="T81" fmla="*/ 4326 h 6078"/>
                <a:gd name="T82" fmla="*/ 5277 w 5360"/>
                <a:gd name="T83" fmla="*/ 3613 h 6078"/>
                <a:gd name="T84" fmla="*/ 5289 w 5360"/>
                <a:gd name="T85" fmla="*/ 2828 h 6078"/>
                <a:gd name="T86" fmla="*/ 4737 w 5360"/>
                <a:gd name="T87" fmla="*/ 1947 h 6078"/>
                <a:gd name="T88" fmla="*/ 4499 w 5360"/>
                <a:gd name="T89" fmla="*/ 1350 h 6078"/>
                <a:gd name="T90" fmla="*/ 4067 w 5360"/>
                <a:gd name="T91" fmla="*/ 717 h 6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60" h="6078">
                  <a:moveTo>
                    <a:pt x="2490" y="6064"/>
                  </a:moveTo>
                  <a:cubicBezTo>
                    <a:pt x="2434" y="6051"/>
                    <a:pt x="2378" y="6029"/>
                    <a:pt x="2323" y="5999"/>
                  </a:cubicBezTo>
                  <a:cubicBezTo>
                    <a:pt x="2274" y="5971"/>
                    <a:pt x="2223" y="5935"/>
                    <a:pt x="2174" y="5891"/>
                  </a:cubicBezTo>
                  <a:cubicBezTo>
                    <a:pt x="2093" y="5820"/>
                    <a:pt x="2012" y="5729"/>
                    <a:pt x="1920" y="5605"/>
                  </a:cubicBezTo>
                  <a:cubicBezTo>
                    <a:pt x="1903" y="5582"/>
                    <a:pt x="1886" y="5559"/>
                    <a:pt x="1869" y="5536"/>
                  </a:cubicBezTo>
                  <a:cubicBezTo>
                    <a:pt x="1839" y="5494"/>
                    <a:pt x="1808" y="5451"/>
                    <a:pt x="1776" y="5410"/>
                  </a:cubicBezTo>
                  <a:cubicBezTo>
                    <a:pt x="1688" y="5295"/>
                    <a:pt x="1567" y="5152"/>
                    <a:pt x="1410" y="5053"/>
                  </a:cubicBezTo>
                  <a:cubicBezTo>
                    <a:pt x="1316" y="4994"/>
                    <a:pt x="1213" y="4953"/>
                    <a:pt x="1113" y="4914"/>
                  </a:cubicBezTo>
                  <a:cubicBezTo>
                    <a:pt x="1104" y="4911"/>
                    <a:pt x="1104" y="4911"/>
                    <a:pt x="1104" y="4911"/>
                  </a:cubicBezTo>
                  <a:cubicBezTo>
                    <a:pt x="913" y="4836"/>
                    <a:pt x="756" y="4760"/>
                    <a:pt x="624" y="4678"/>
                  </a:cubicBezTo>
                  <a:cubicBezTo>
                    <a:pt x="544" y="4629"/>
                    <a:pt x="472" y="4577"/>
                    <a:pt x="409" y="4523"/>
                  </a:cubicBezTo>
                  <a:cubicBezTo>
                    <a:pt x="340" y="4464"/>
                    <a:pt x="280" y="4401"/>
                    <a:pt x="230" y="4335"/>
                  </a:cubicBezTo>
                  <a:cubicBezTo>
                    <a:pt x="173" y="4260"/>
                    <a:pt x="128" y="4180"/>
                    <a:pt x="95" y="4096"/>
                  </a:cubicBezTo>
                  <a:cubicBezTo>
                    <a:pt x="27" y="3921"/>
                    <a:pt x="14" y="3733"/>
                    <a:pt x="8" y="3570"/>
                  </a:cubicBezTo>
                  <a:cubicBezTo>
                    <a:pt x="0" y="3368"/>
                    <a:pt x="15" y="3184"/>
                    <a:pt x="51" y="3023"/>
                  </a:cubicBezTo>
                  <a:cubicBezTo>
                    <a:pt x="78" y="2904"/>
                    <a:pt x="125" y="2790"/>
                    <a:pt x="171" y="2679"/>
                  </a:cubicBezTo>
                  <a:cubicBezTo>
                    <a:pt x="201" y="2605"/>
                    <a:pt x="230" y="2535"/>
                    <a:pt x="252" y="2466"/>
                  </a:cubicBezTo>
                  <a:cubicBezTo>
                    <a:pt x="256" y="2452"/>
                    <a:pt x="261" y="2438"/>
                    <a:pt x="266" y="2426"/>
                  </a:cubicBezTo>
                  <a:cubicBezTo>
                    <a:pt x="305" y="2312"/>
                    <a:pt x="383" y="2221"/>
                    <a:pt x="465" y="2125"/>
                  </a:cubicBezTo>
                  <a:cubicBezTo>
                    <a:pt x="495" y="2090"/>
                    <a:pt x="527" y="2053"/>
                    <a:pt x="556" y="2015"/>
                  </a:cubicBezTo>
                  <a:cubicBezTo>
                    <a:pt x="641" y="1905"/>
                    <a:pt x="641" y="1698"/>
                    <a:pt x="642" y="1516"/>
                  </a:cubicBezTo>
                  <a:cubicBezTo>
                    <a:pt x="642" y="1419"/>
                    <a:pt x="642" y="1328"/>
                    <a:pt x="655" y="1263"/>
                  </a:cubicBezTo>
                  <a:cubicBezTo>
                    <a:pt x="670" y="1189"/>
                    <a:pt x="694" y="1079"/>
                    <a:pt x="737" y="977"/>
                  </a:cubicBezTo>
                  <a:cubicBezTo>
                    <a:pt x="779" y="876"/>
                    <a:pt x="833" y="797"/>
                    <a:pt x="902" y="735"/>
                  </a:cubicBezTo>
                  <a:cubicBezTo>
                    <a:pt x="980" y="665"/>
                    <a:pt x="1070" y="624"/>
                    <a:pt x="1155" y="621"/>
                  </a:cubicBezTo>
                  <a:cubicBezTo>
                    <a:pt x="1187" y="619"/>
                    <a:pt x="1219" y="623"/>
                    <a:pt x="1250" y="627"/>
                  </a:cubicBezTo>
                  <a:cubicBezTo>
                    <a:pt x="1272" y="629"/>
                    <a:pt x="1295" y="631"/>
                    <a:pt x="1317" y="632"/>
                  </a:cubicBezTo>
                  <a:cubicBezTo>
                    <a:pt x="1346" y="633"/>
                    <a:pt x="1375" y="631"/>
                    <a:pt x="1404" y="626"/>
                  </a:cubicBezTo>
                  <a:cubicBezTo>
                    <a:pt x="1483" y="611"/>
                    <a:pt x="1564" y="571"/>
                    <a:pt x="1653" y="504"/>
                  </a:cubicBezTo>
                  <a:cubicBezTo>
                    <a:pt x="1730" y="445"/>
                    <a:pt x="1802" y="372"/>
                    <a:pt x="1866" y="308"/>
                  </a:cubicBezTo>
                  <a:cubicBezTo>
                    <a:pt x="1868" y="306"/>
                    <a:pt x="1868" y="306"/>
                    <a:pt x="1868" y="306"/>
                  </a:cubicBezTo>
                  <a:cubicBezTo>
                    <a:pt x="1935" y="239"/>
                    <a:pt x="2016" y="162"/>
                    <a:pt x="2104" y="106"/>
                  </a:cubicBezTo>
                  <a:cubicBezTo>
                    <a:pt x="2195" y="48"/>
                    <a:pt x="2287" y="16"/>
                    <a:pt x="2384" y="8"/>
                  </a:cubicBezTo>
                  <a:cubicBezTo>
                    <a:pt x="2484" y="0"/>
                    <a:pt x="2598" y="28"/>
                    <a:pt x="2706" y="85"/>
                  </a:cubicBezTo>
                  <a:cubicBezTo>
                    <a:pt x="2811" y="141"/>
                    <a:pt x="2903" y="222"/>
                    <a:pt x="2964" y="312"/>
                  </a:cubicBezTo>
                  <a:cubicBezTo>
                    <a:pt x="2977" y="331"/>
                    <a:pt x="2990" y="352"/>
                    <a:pt x="3004" y="376"/>
                  </a:cubicBezTo>
                  <a:cubicBezTo>
                    <a:pt x="3013" y="392"/>
                    <a:pt x="3022" y="407"/>
                    <a:pt x="3030" y="423"/>
                  </a:cubicBezTo>
                  <a:cubicBezTo>
                    <a:pt x="3076" y="506"/>
                    <a:pt x="3120" y="585"/>
                    <a:pt x="3203" y="642"/>
                  </a:cubicBezTo>
                  <a:cubicBezTo>
                    <a:pt x="3241" y="669"/>
                    <a:pt x="3287" y="689"/>
                    <a:pt x="3339" y="701"/>
                  </a:cubicBezTo>
                  <a:cubicBezTo>
                    <a:pt x="3385" y="711"/>
                    <a:pt x="3435" y="716"/>
                    <a:pt x="3487" y="715"/>
                  </a:cubicBezTo>
                  <a:cubicBezTo>
                    <a:pt x="3533" y="713"/>
                    <a:pt x="3577" y="708"/>
                    <a:pt x="3615" y="702"/>
                  </a:cubicBezTo>
                  <a:cubicBezTo>
                    <a:pt x="3625" y="701"/>
                    <a:pt x="3636" y="699"/>
                    <a:pt x="3647" y="698"/>
                  </a:cubicBezTo>
                  <a:cubicBezTo>
                    <a:pt x="3684" y="692"/>
                    <a:pt x="3724" y="687"/>
                    <a:pt x="3762" y="684"/>
                  </a:cubicBezTo>
                  <a:cubicBezTo>
                    <a:pt x="3869" y="675"/>
                    <a:pt x="3975" y="687"/>
                    <a:pt x="4067" y="716"/>
                  </a:cubicBezTo>
                  <a:cubicBezTo>
                    <a:pt x="4174" y="750"/>
                    <a:pt x="4260" y="807"/>
                    <a:pt x="4325" y="884"/>
                  </a:cubicBezTo>
                  <a:cubicBezTo>
                    <a:pt x="4374" y="942"/>
                    <a:pt x="4411" y="1013"/>
                    <a:pt x="4440" y="1102"/>
                  </a:cubicBezTo>
                  <a:cubicBezTo>
                    <a:pt x="4466" y="1181"/>
                    <a:pt x="4483" y="1267"/>
                    <a:pt x="4500" y="1350"/>
                  </a:cubicBezTo>
                  <a:cubicBezTo>
                    <a:pt x="4518" y="1440"/>
                    <a:pt x="4536" y="1533"/>
                    <a:pt x="4566" y="1619"/>
                  </a:cubicBezTo>
                  <a:cubicBezTo>
                    <a:pt x="4577" y="1649"/>
                    <a:pt x="4589" y="1680"/>
                    <a:pt x="4603" y="1710"/>
                  </a:cubicBezTo>
                  <a:cubicBezTo>
                    <a:pt x="4641" y="1794"/>
                    <a:pt x="4688" y="1870"/>
                    <a:pt x="4738" y="1947"/>
                  </a:cubicBezTo>
                  <a:cubicBezTo>
                    <a:pt x="4815" y="2066"/>
                    <a:pt x="4899" y="2191"/>
                    <a:pt x="4988" y="2318"/>
                  </a:cubicBezTo>
                  <a:cubicBezTo>
                    <a:pt x="4997" y="2331"/>
                    <a:pt x="5005" y="2344"/>
                    <a:pt x="5014" y="2356"/>
                  </a:cubicBezTo>
                  <a:cubicBezTo>
                    <a:pt x="5118" y="2504"/>
                    <a:pt x="5226" y="2658"/>
                    <a:pt x="5290" y="2828"/>
                  </a:cubicBezTo>
                  <a:cubicBezTo>
                    <a:pt x="5338" y="2954"/>
                    <a:pt x="5360" y="3088"/>
                    <a:pt x="5357" y="3227"/>
                  </a:cubicBezTo>
                  <a:cubicBezTo>
                    <a:pt x="5355" y="3293"/>
                    <a:pt x="5348" y="3360"/>
                    <a:pt x="5334" y="3425"/>
                  </a:cubicBezTo>
                  <a:cubicBezTo>
                    <a:pt x="5321" y="3489"/>
                    <a:pt x="5302" y="3552"/>
                    <a:pt x="5278" y="3613"/>
                  </a:cubicBezTo>
                  <a:cubicBezTo>
                    <a:pt x="5198" y="3811"/>
                    <a:pt x="5065" y="3984"/>
                    <a:pt x="4936" y="4152"/>
                  </a:cubicBezTo>
                  <a:cubicBezTo>
                    <a:pt x="4909" y="4186"/>
                    <a:pt x="4882" y="4222"/>
                    <a:pt x="4856" y="4257"/>
                  </a:cubicBezTo>
                  <a:cubicBezTo>
                    <a:pt x="4837" y="4282"/>
                    <a:pt x="4820" y="4305"/>
                    <a:pt x="4805" y="4327"/>
                  </a:cubicBezTo>
                  <a:cubicBezTo>
                    <a:pt x="4785" y="4355"/>
                    <a:pt x="4766" y="4383"/>
                    <a:pt x="4747" y="4410"/>
                  </a:cubicBezTo>
                  <a:cubicBezTo>
                    <a:pt x="4715" y="4458"/>
                    <a:pt x="4684" y="4503"/>
                    <a:pt x="4650" y="4548"/>
                  </a:cubicBezTo>
                  <a:cubicBezTo>
                    <a:pt x="4524" y="4712"/>
                    <a:pt x="4353" y="4858"/>
                    <a:pt x="4189" y="4999"/>
                  </a:cubicBezTo>
                  <a:cubicBezTo>
                    <a:pt x="4173" y="5013"/>
                    <a:pt x="4158" y="5026"/>
                    <a:pt x="4143" y="5039"/>
                  </a:cubicBezTo>
                  <a:cubicBezTo>
                    <a:pt x="4030" y="5137"/>
                    <a:pt x="3916" y="5238"/>
                    <a:pt x="3806" y="5335"/>
                  </a:cubicBezTo>
                  <a:cubicBezTo>
                    <a:pt x="3728" y="5404"/>
                    <a:pt x="3647" y="5476"/>
                    <a:pt x="3568" y="5545"/>
                  </a:cubicBezTo>
                  <a:cubicBezTo>
                    <a:pt x="3410" y="5683"/>
                    <a:pt x="3254" y="5815"/>
                    <a:pt x="3081" y="5922"/>
                  </a:cubicBezTo>
                  <a:cubicBezTo>
                    <a:pt x="2981" y="5983"/>
                    <a:pt x="2888" y="6026"/>
                    <a:pt x="2798" y="6051"/>
                  </a:cubicBezTo>
                  <a:cubicBezTo>
                    <a:pt x="2746" y="6065"/>
                    <a:pt x="2695" y="6074"/>
                    <a:pt x="2646" y="6076"/>
                  </a:cubicBezTo>
                  <a:cubicBezTo>
                    <a:pt x="2636" y="6077"/>
                    <a:pt x="2625" y="6077"/>
                    <a:pt x="2615" y="6077"/>
                  </a:cubicBezTo>
                  <a:cubicBezTo>
                    <a:pt x="2572" y="6077"/>
                    <a:pt x="2530" y="6073"/>
                    <a:pt x="2490" y="6064"/>
                  </a:cubicBezTo>
                  <a:moveTo>
                    <a:pt x="3762" y="685"/>
                  </a:moveTo>
                  <a:cubicBezTo>
                    <a:pt x="3724" y="688"/>
                    <a:pt x="3685" y="693"/>
                    <a:pt x="3647" y="699"/>
                  </a:cubicBezTo>
                  <a:cubicBezTo>
                    <a:pt x="3636" y="700"/>
                    <a:pt x="3626" y="702"/>
                    <a:pt x="3615" y="703"/>
                  </a:cubicBezTo>
                  <a:cubicBezTo>
                    <a:pt x="3577" y="708"/>
                    <a:pt x="3533" y="714"/>
                    <a:pt x="3487" y="715"/>
                  </a:cubicBezTo>
                  <a:cubicBezTo>
                    <a:pt x="3435" y="717"/>
                    <a:pt x="3385" y="712"/>
                    <a:pt x="3339" y="701"/>
                  </a:cubicBezTo>
                  <a:cubicBezTo>
                    <a:pt x="3287" y="689"/>
                    <a:pt x="3241" y="670"/>
                    <a:pt x="3202" y="643"/>
                  </a:cubicBezTo>
                  <a:cubicBezTo>
                    <a:pt x="3119" y="585"/>
                    <a:pt x="3075" y="506"/>
                    <a:pt x="3029" y="423"/>
                  </a:cubicBezTo>
                  <a:cubicBezTo>
                    <a:pt x="3021" y="408"/>
                    <a:pt x="3012" y="392"/>
                    <a:pt x="3004" y="377"/>
                  </a:cubicBezTo>
                  <a:cubicBezTo>
                    <a:pt x="2989" y="352"/>
                    <a:pt x="2976" y="331"/>
                    <a:pt x="2963" y="312"/>
                  </a:cubicBezTo>
                  <a:cubicBezTo>
                    <a:pt x="2902" y="222"/>
                    <a:pt x="2811" y="142"/>
                    <a:pt x="2705" y="86"/>
                  </a:cubicBezTo>
                  <a:cubicBezTo>
                    <a:pt x="2598" y="28"/>
                    <a:pt x="2483" y="1"/>
                    <a:pt x="2384" y="9"/>
                  </a:cubicBezTo>
                  <a:cubicBezTo>
                    <a:pt x="2287" y="17"/>
                    <a:pt x="2195" y="49"/>
                    <a:pt x="2104" y="107"/>
                  </a:cubicBezTo>
                  <a:cubicBezTo>
                    <a:pt x="2016" y="163"/>
                    <a:pt x="1935" y="239"/>
                    <a:pt x="1868" y="306"/>
                  </a:cubicBezTo>
                  <a:cubicBezTo>
                    <a:pt x="1866" y="308"/>
                    <a:pt x="1866" y="308"/>
                    <a:pt x="1866" y="308"/>
                  </a:cubicBezTo>
                  <a:cubicBezTo>
                    <a:pt x="1803" y="372"/>
                    <a:pt x="1730" y="445"/>
                    <a:pt x="1653" y="504"/>
                  </a:cubicBezTo>
                  <a:cubicBezTo>
                    <a:pt x="1565" y="572"/>
                    <a:pt x="1483" y="612"/>
                    <a:pt x="1404" y="627"/>
                  </a:cubicBezTo>
                  <a:cubicBezTo>
                    <a:pt x="1376" y="632"/>
                    <a:pt x="1346" y="634"/>
                    <a:pt x="1317" y="633"/>
                  </a:cubicBezTo>
                  <a:cubicBezTo>
                    <a:pt x="1295" y="632"/>
                    <a:pt x="1272" y="630"/>
                    <a:pt x="1250" y="627"/>
                  </a:cubicBezTo>
                  <a:cubicBezTo>
                    <a:pt x="1219" y="624"/>
                    <a:pt x="1187" y="620"/>
                    <a:pt x="1155" y="621"/>
                  </a:cubicBezTo>
                  <a:cubicBezTo>
                    <a:pt x="1070" y="625"/>
                    <a:pt x="980" y="665"/>
                    <a:pt x="902" y="736"/>
                  </a:cubicBezTo>
                  <a:cubicBezTo>
                    <a:pt x="834" y="797"/>
                    <a:pt x="780" y="876"/>
                    <a:pt x="737" y="977"/>
                  </a:cubicBezTo>
                  <a:cubicBezTo>
                    <a:pt x="717" y="1026"/>
                    <a:pt x="686" y="1108"/>
                    <a:pt x="656" y="1263"/>
                  </a:cubicBezTo>
                  <a:cubicBezTo>
                    <a:pt x="643" y="1328"/>
                    <a:pt x="643" y="1419"/>
                    <a:pt x="643" y="1516"/>
                  </a:cubicBezTo>
                  <a:cubicBezTo>
                    <a:pt x="642" y="1698"/>
                    <a:pt x="642" y="1906"/>
                    <a:pt x="557" y="2015"/>
                  </a:cubicBezTo>
                  <a:cubicBezTo>
                    <a:pt x="527" y="2053"/>
                    <a:pt x="496" y="2090"/>
                    <a:pt x="466" y="2126"/>
                  </a:cubicBezTo>
                  <a:cubicBezTo>
                    <a:pt x="384" y="2222"/>
                    <a:pt x="306" y="2312"/>
                    <a:pt x="266" y="2426"/>
                  </a:cubicBezTo>
                  <a:cubicBezTo>
                    <a:pt x="262" y="2439"/>
                    <a:pt x="257" y="2452"/>
                    <a:pt x="253" y="2466"/>
                  </a:cubicBezTo>
                  <a:cubicBezTo>
                    <a:pt x="231" y="2535"/>
                    <a:pt x="202" y="2605"/>
                    <a:pt x="172" y="2679"/>
                  </a:cubicBezTo>
                  <a:cubicBezTo>
                    <a:pt x="126" y="2790"/>
                    <a:pt x="79" y="2905"/>
                    <a:pt x="52" y="3023"/>
                  </a:cubicBezTo>
                  <a:cubicBezTo>
                    <a:pt x="15" y="3184"/>
                    <a:pt x="1" y="3368"/>
                    <a:pt x="8" y="3570"/>
                  </a:cubicBezTo>
                  <a:cubicBezTo>
                    <a:pt x="15" y="3733"/>
                    <a:pt x="28" y="3921"/>
                    <a:pt x="96" y="4096"/>
                  </a:cubicBezTo>
                  <a:cubicBezTo>
                    <a:pt x="128" y="4180"/>
                    <a:pt x="174" y="4260"/>
                    <a:pt x="230" y="4334"/>
                  </a:cubicBezTo>
                  <a:cubicBezTo>
                    <a:pt x="280" y="4400"/>
                    <a:pt x="341" y="4463"/>
                    <a:pt x="409" y="4522"/>
                  </a:cubicBezTo>
                  <a:cubicBezTo>
                    <a:pt x="472" y="4576"/>
                    <a:pt x="545" y="4629"/>
                    <a:pt x="624" y="4678"/>
                  </a:cubicBezTo>
                  <a:cubicBezTo>
                    <a:pt x="756" y="4759"/>
                    <a:pt x="913" y="4835"/>
                    <a:pt x="1104" y="4910"/>
                  </a:cubicBezTo>
                  <a:cubicBezTo>
                    <a:pt x="1113" y="4913"/>
                    <a:pt x="1113" y="4913"/>
                    <a:pt x="1113" y="4913"/>
                  </a:cubicBezTo>
                  <a:cubicBezTo>
                    <a:pt x="1213" y="4953"/>
                    <a:pt x="1317" y="4993"/>
                    <a:pt x="1411" y="5052"/>
                  </a:cubicBezTo>
                  <a:cubicBezTo>
                    <a:pt x="1568" y="5151"/>
                    <a:pt x="1689" y="5295"/>
                    <a:pt x="1776" y="5409"/>
                  </a:cubicBezTo>
                  <a:cubicBezTo>
                    <a:pt x="1808" y="5451"/>
                    <a:pt x="1840" y="5494"/>
                    <a:pt x="1870" y="5535"/>
                  </a:cubicBezTo>
                  <a:cubicBezTo>
                    <a:pt x="1887" y="5558"/>
                    <a:pt x="1904" y="5582"/>
                    <a:pt x="1921" y="5604"/>
                  </a:cubicBezTo>
                  <a:cubicBezTo>
                    <a:pt x="2013" y="5729"/>
                    <a:pt x="2094" y="5819"/>
                    <a:pt x="2174" y="5890"/>
                  </a:cubicBezTo>
                  <a:cubicBezTo>
                    <a:pt x="2224" y="5934"/>
                    <a:pt x="2274" y="5970"/>
                    <a:pt x="2324" y="5998"/>
                  </a:cubicBezTo>
                  <a:cubicBezTo>
                    <a:pt x="2378" y="6029"/>
                    <a:pt x="2434" y="6050"/>
                    <a:pt x="2490" y="6063"/>
                  </a:cubicBezTo>
                  <a:cubicBezTo>
                    <a:pt x="2540" y="6074"/>
                    <a:pt x="2593" y="6078"/>
                    <a:pt x="2646" y="6076"/>
                  </a:cubicBezTo>
                  <a:cubicBezTo>
                    <a:pt x="2695" y="6073"/>
                    <a:pt x="2746" y="6064"/>
                    <a:pt x="2798" y="6050"/>
                  </a:cubicBezTo>
                  <a:cubicBezTo>
                    <a:pt x="2888" y="6025"/>
                    <a:pt x="2980" y="5983"/>
                    <a:pt x="3081" y="5921"/>
                  </a:cubicBezTo>
                  <a:cubicBezTo>
                    <a:pt x="3254" y="5815"/>
                    <a:pt x="3410" y="5682"/>
                    <a:pt x="3567" y="5545"/>
                  </a:cubicBezTo>
                  <a:cubicBezTo>
                    <a:pt x="3647" y="5475"/>
                    <a:pt x="3727" y="5404"/>
                    <a:pt x="3805" y="5335"/>
                  </a:cubicBezTo>
                  <a:cubicBezTo>
                    <a:pt x="3915" y="5237"/>
                    <a:pt x="4029" y="5136"/>
                    <a:pt x="4142" y="5039"/>
                  </a:cubicBezTo>
                  <a:cubicBezTo>
                    <a:pt x="4157" y="5025"/>
                    <a:pt x="4173" y="5012"/>
                    <a:pt x="4188" y="4999"/>
                  </a:cubicBezTo>
                  <a:cubicBezTo>
                    <a:pt x="4353" y="4858"/>
                    <a:pt x="4523" y="4712"/>
                    <a:pt x="4649" y="4547"/>
                  </a:cubicBezTo>
                  <a:cubicBezTo>
                    <a:pt x="4684" y="4502"/>
                    <a:pt x="4714" y="4457"/>
                    <a:pt x="4747" y="4409"/>
                  </a:cubicBezTo>
                  <a:cubicBezTo>
                    <a:pt x="4765" y="4382"/>
                    <a:pt x="4784" y="4354"/>
                    <a:pt x="4804" y="4326"/>
                  </a:cubicBezTo>
                  <a:cubicBezTo>
                    <a:pt x="4819" y="4304"/>
                    <a:pt x="4836" y="4281"/>
                    <a:pt x="4855" y="4256"/>
                  </a:cubicBezTo>
                  <a:cubicBezTo>
                    <a:pt x="4881" y="4221"/>
                    <a:pt x="4909" y="4186"/>
                    <a:pt x="4935" y="4151"/>
                  </a:cubicBezTo>
                  <a:cubicBezTo>
                    <a:pt x="5064" y="3984"/>
                    <a:pt x="5198" y="3810"/>
                    <a:pt x="5277" y="3613"/>
                  </a:cubicBezTo>
                  <a:cubicBezTo>
                    <a:pt x="5301" y="3552"/>
                    <a:pt x="5320" y="3489"/>
                    <a:pt x="5333" y="3425"/>
                  </a:cubicBezTo>
                  <a:cubicBezTo>
                    <a:pt x="5347" y="3359"/>
                    <a:pt x="5355" y="3293"/>
                    <a:pt x="5356" y="3227"/>
                  </a:cubicBezTo>
                  <a:cubicBezTo>
                    <a:pt x="5360" y="3088"/>
                    <a:pt x="5337" y="2954"/>
                    <a:pt x="5289" y="2828"/>
                  </a:cubicBezTo>
                  <a:cubicBezTo>
                    <a:pt x="5225" y="2658"/>
                    <a:pt x="5118" y="2505"/>
                    <a:pt x="5014" y="2357"/>
                  </a:cubicBezTo>
                  <a:cubicBezTo>
                    <a:pt x="5005" y="2344"/>
                    <a:pt x="4996" y="2331"/>
                    <a:pt x="4987" y="2319"/>
                  </a:cubicBezTo>
                  <a:cubicBezTo>
                    <a:pt x="4899" y="2192"/>
                    <a:pt x="4814" y="2067"/>
                    <a:pt x="4737" y="1947"/>
                  </a:cubicBezTo>
                  <a:cubicBezTo>
                    <a:pt x="4688" y="1870"/>
                    <a:pt x="4640" y="1794"/>
                    <a:pt x="4602" y="1710"/>
                  </a:cubicBezTo>
                  <a:cubicBezTo>
                    <a:pt x="4588" y="1680"/>
                    <a:pt x="4576" y="1649"/>
                    <a:pt x="4565" y="1619"/>
                  </a:cubicBezTo>
                  <a:cubicBezTo>
                    <a:pt x="4536" y="1533"/>
                    <a:pt x="4517" y="1440"/>
                    <a:pt x="4499" y="1350"/>
                  </a:cubicBezTo>
                  <a:cubicBezTo>
                    <a:pt x="4483" y="1267"/>
                    <a:pt x="4465" y="1181"/>
                    <a:pt x="4440" y="1102"/>
                  </a:cubicBezTo>
                  <a:cubicBezTo>
                    <a:pt x="4410" y="1013"/>
                    <a:pt x="4373" y="942"/>
                    <a:pt x="4325" y="885"/>
                  </a:cubicBezTo>
                  <a:cubicBezTo>
                    <a:pt x="4260" y="807"/>
                    <a:pt x="4173" y="751"/>
                    <a:pt x="4067" y="717"/>
                  </a:cubicBezTo>
                  <a:cubicBezTo>
                    <a:pt x="3994" y="694"/>
                    <a:pt x="3914" y="682"/>
                    <a:pt x="3831" y="682"/>
                  </a:cubicBezTo>
                  <a:cubicBezTo>
                    <a:pt x="3808" y="682"/>
                    <a:pt x="3785" y="683"/>
                    <a:pt x="3762" y="685"/>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54" name="Freeform 54">
              <a:extLst>
                <a:ext uri="{FF2B5EF4-FFF2-40B4-BE49-F238E27FC236}">
                  <a16:creationId xmlns:a16="http://schemas.microsoft.com/office/drawing/2014/main" id="{300A9339-2D4D-434D-B7AD-1A1182378DA6}"/>
                </a:ext>
              </a:extLst>
            </p:cNvPr>
            <p:cNvSpPr>
              <a:spLocks noEditPoints="1"/>
            </p:cNvSpPr>
            <p:nvPr/>
          </p:nvSpPr>
          <p:spPr bwMode="auto">
            <a:xfrm>
              <a:off x="3738" y="-47"/>
              <a:ext cx="4023" cy="4525"/>
            </a:xfrm>
            <a:custGeom>
              <a:avLst/>
              <a:gdLst>
                <a:gd name="T0" fmla="*/ 2189 w 5436"/>
                <a:gd name="T1" fmla="*/ 5916 h 6114"/>
                <a:gd name="T2" fmla="*/ 1788 w 5436"/>
                <a:gd name="T3" fmla="*/ 5434 h 6114"/>
                <a:gd name="T4" fmla="*/ 637 w 5436"/>
                <a:gd name="T5" fmla="*/ 4705 h 6114"/>
                <a:gd name="T6" fmla="*/ 106 w 5436"/>
                <a:gd name="T7" fmla="*/ 4135 h 6114"/>
                <a:gd name="T8" fmla="*/ 47 w 5436"/>
                <a:gd name="T9" fmla="*/ 3072 h 6114"/>
                <a:gd name="T10" fmla="*/ 262 w 5436"/>
                <a:gd name="T11" fmla="*/ 2427 h 6114"/>
                <a:gd name="T12" fmla="*/ 654 w 5436"/>
                <a:gd name="T13" fmla="*/ 1489 h 6114"/>
                <a:gd name="T14" fmla="*/ 940 w 5436"/>
                <a:gd name="T15" fmla="*/ 721 h 6114"/>
                <a:gd name="T16" fmla="*/ 1359 w 5436"/>
                <a:gd name="T17" fmla="*/ 608 h 6114"/>
                <a:gd name="T18" fmla="*/ 1914 w 5436"/>
                <a:gd name="T19" fmla="*/ 274 h 6114"/>
                <a:gd name="T20" fmla="*/ 2606 w 5436"/>
                <a:gd name="T21" fmla="*/ 22 h 6114"/>
                <a:gd name="T22" fmla="*/ 3070 w 5436"/>
                <a:gd name="T23" fmla="*/ 368 h 6114"/>
                <a:gd name="T24" fmla="*/ 3556 w 5436"/>
                <a:gd name="T25" fmla="*/ 692 h 6114"/>
                <a:gd name="T26" fmla="*/ 3718 w 5436"/>
                <a:gd name="T27" fmla="*/ 680 h 6114"/>
                <a:gd name="T28" fmla="*/ 4394 w 5436"/>
                <a:gd name="T29" fmla="*/ 885 h 6114"/>
                <a:gd name="T30" fmla="*/ 4625 w 5436"/>
                <a:gd name="T31" fmla="*/ 1621 h 6114"/>
                <a:gd name="T32" fmla="*/ 5067 w 5436"/>
                <a:gd name="T33" fmla="*/ 2300 h 6114"/>
                <a:gd name="T34" fmla="*/ 5421 w 5436"/>
                <a:gd name="T35" fmla="*/ 3010 h 6114"/>
                <a:gd name="T36" fmla="*/ 5344 w 5436"/>
                <a:gd name="T37" fmla="*/ 3606 h 6114"/>
                <a:gd name="T38" fmla="*/ 4855 w 5436"/>
                <a:gd name="T39" fmla="*/ 4326 h 6114"/>
                <a:gd name="T40" fmla="*/ 4214 w 5436"/>
                <a:gd name="T41" fmla="*/ 5056 h 6114"/>
                <a:gd name="T42" fmla="*/ 3613 w 5436"/>
                <a:gd name="T43" fmla="*/ 5581 h 6114"/>
                <a:gd name="T44" fmla="*/ 2643 w 5436"/>
                <a:gd name="T45" fmla="*/ 6108 h 6114"/>
                <a:gd name="T46" fmla="*/ 3718 w 5436"/>
                <a:gd name="T47" fmla="*/ 681 h 6114"/>
                <a:gd name="T48" fmla="*/ 3279 w 5436"/>
                <a:gd name="T49" fmla="*/ 622 h 6114"/>
                <a:gd name="T50" fmla="*/ 3027 w 5436"/>
                <a:gd name="T51" fmla="*/ 307 h 6114"/>
                <a:gd name="T52" fmla="*/ 2446 w 5436"/>
                <a:gd name="T53" fmla="*/ 3 h 6114"/>
                <a:gd name="T54" fmla="*/ 1882 w 5436"/>
                <a:gd name="T55" fmla="*/ 305 h 6114"/>
                <a:gd name="T56" fmla="*/ 1353 w 5436"/>
                <a:gd name="T57" fmla="*/ 609 h 6114"/>
                <a:gd name="T58" fmla="*/ 941 w 5436"/>
                <a:gd name="T59" fmla="*/ 721 h 6114"/>
                <a:gd name="T60" fmla="*/ 655 w 5436"/>
                <a:gd name="T61" fmla="*/ 1489 h 6114"/>
                <a:gd name="T62" fmla="*/ 262 w 5436"/>
                <a:gd name="T63" fmla="*/ 2427 h 6114"/>
                <a:gd name="T64" fmla="*/ 48 w 5436"/>
                <a:gd name="T65" fmla="*/ 3073 h 6114"/>
                <a:gd name="T66" fmla="*/ 106 w 5436"/>
                <a:gd name="T67" fmla="*/ 4134 h 6114"/>
                <a:gd name="T68" fmla="*/ 637 w 5436"/>
                <a:gd name="T69" fmla="*/ 4704 h 6114"/>
                <a:gd name="T70" fmla="*/ 1789 w 5436"/>
                <a:gd name="T71" fmla="*/ 5434 h 6114"/>
                <a:gd name="T72" fmla="*/ 2189 w 5436"/>
                <a:gd name="T73" fmla="*/ 5915 h 6114"/>
                <a:gd name="T74" fmla="*/ 2819 w 5436"/>
                <a:gd name="T75" fmla="*/ 6084 h 6114"/>
                <a:gd name="T76" fmla="*/ 4036 w 5436"/>
                <a:gd name="T77" fmla="*/ 5211 h 6114"/>
                <a:gd name="T78" fmla="*/ 4706 w 5436"/>
                <a:gd name="T79" fmla="*/ 4556 h 6114"/>
                <a:gd name="T80" fmla="*/ 4905 w 5436"/>
                <a:gd name="T81" fmla="*/ 4254 h 6114"/>
                <a:gd name="T82" fmla="*/ 5405 w 5436"/>
                <a:gd name="T83" fmla="*/ 3415 h 6114"/>
                <a:gd name="T84" fmla="*/ 5368 w 5436"/>
                <a:gd name="T85" fmla="*/ 2808 h 6114"/>
                <a:gd name="T86" fmla="*/ 4808 w 5436"/>
                <a:gd name="T87" fmla="*/ 1938 h 6114"/>
                <a:gd name="T88" fmla="*/ 4552 w 5436"/>
                <a:gd name="T89" fmla="*/ 1330 h 6114"/>
                <a:gd name="T90" fmla="*/ 4142 w 5436"/>
                <a:gd name="T91" fmla="*/ 711 h 6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36" h="6114">
                  <a:moveTo>
                    <a:pt x="2505" y="6092"/>
                  </a:moveTo>
                  <a:cubicBezTo>
                    <a:pt x="2449" y="6079"/>
                    <a:pt x="2393" y="6056"/>
                    <a:pt x="2338" y="6025"/>
                  </a:cubicBezTo>
                  <a:cubicBezTo>
                    <a:pt x="2289" y="5996"/>
                    <a:pt x="2239" y="5960"/>
                    <a:pt x="2189" y="5916"/>
                  </a:cubicBezTo>
                  <a:cubicBezTo>
                    <a:pt x="2109" y="5845"/>
                    <a:pt x="2028" y="5754"/>
                    <a:pt x="1934" y="5629"/>
                  </a:cubicBezTo>
                  <a:cubicBezTo>
                    <a:pt x="1918" y="5608"/>
                    <a:pt x="1902" y="5586"/>
                    <a:pt x="1886" y="5565"/>
                  </a:cubicBezTo>
                  <a:cubicBezTo>
                    <a:pt x="1855" y="5522"/>
                    <a:pt x="1822" y="5477"/>
                    <a:pt x="1788" y="5434"/>
                  </a:cubicBezTo>
                  <a:cubicBezTo>
                    <a:pt x="1700" y="5321"/>
                    <a:pt x="1579" y="5179"/>
                    <a:pt x="1420" y="5078"/>
                  </a:cubicBezTo>
                  <a:cubicBezTo>
                    <a:pt x="1323" y="5017"/>
                    <a:pt x="1216" y="4975"/>
                    <a:pt x="1113" y="4934"/>
                  </a:cubicBezTo>
                  <a:cubicBezTo>
                    <a:pt x="918" y="4856"/>
                    <a:pt x="767" y="4784"/>
                    <a:pt x="637" y="4705"/>
                  </a:cubicBezTo>
                  <a:cubicBezTo>
                    <a:pt x="557" y="4657"/>
                    <a:pt x="485" y="4606"/>
                    <a:pt x="422" y="4553"/>
                  </a:cubicBezTo>
                  <a:cubicBezTo>
                    <a:pt x="353" y="4495"/>
                    <a:pt x="293" y="4433"/>
                    <a:pt x="242" y="4369"/>
                  </a:cubicBezTo>
                  <a:cubicBezTo>
                    <a:pt x="185" y="4296"/>
                    <a:pt x="139" y="4217"/>
                    <a:pt x="106" y="4135"/>
                  </a:cubicBezTo>
                  <a:cubicBezTo>
                    <a:pt x="74" y="4058"/>
                    <a:pt x="52" y="3975"/>
                    <a:pt x="36" y="3879"/>
                  </a:cubicBezTo>
                  <a:cubicBezTo>
                    <a:pt x="28" y="3829"/>
                    <a:pt x="18" y="3755"/>
                    <a:pt x="11" y="3615"/>
                  </a:cubicBezTo>
                  <a:cubicBezTo>
                    <a:pt x="0" y="3420"/>
                    <a:pt x="13" y="3237"/>
                    <a:pt x="47" y="3072"/>
                  </a:cubicBezTo>
                  <a:cubicBezTo>
                    <a:pt x="73" y="2953"/>
                    <a:pt x="117" y="2837"/>
                    <a:pt x="161" y="2725"/>
                  </a:cubicBezTo>
                  <a:cubicBezTo>
                    <a:pt x="195" y="2636"/>
                    <a:pt x="227" y="2553"/>
                    <a:pt x="249" y="2471"/>
                  </a:cubicBezTo>
                  <a:cubicBezTo>
                    <a:pt x="253" y="2455"/>
                    <a:pt x="258" y="2440"/>
                    <a:pt x="262" y="2427"/>
                  </a:cubicBezTo>
                  <a:cubicBezTo>
                    <a:pt x="303" y="2289"/>
                    <a:pt x="392" y="2177"/>
                    <a:pt x="486" y="2059"/>
                  </a:cubicBezTo>
                  <a:cubicBezTo>
                    <a:pt x="508" y="2030"/>
                    <a:pt x="531" y="2001"/>
                    <a:pt x="554" y="1972"/>
                  </a:cubicBezTo>
                  <a:cubicBezTo>
                    <a:pt x="637" y="1862"/>
                    <a:pt x="646" y="1664"/>
                    <a:pt x="654" y="1489"/>
                  </a:cubicBezTo>
                  <a:cubicBezTo>
                    <a:pt x="659" y="1392"/>
                    <a:pt x="663" y="1300"/>
                    <a:pt x="679" y="1234"/>
                  </a:cubicBezTo>
                  <a:cubicBezTo>
                    <a:pt x="699" y="1155"/>
                    <a:pt x="727" y="1052"/>
                    <a:pt x="771" y="956"/>
                  </a:cubicBezTo>
                  <a:cubicBezTo>
                    <a:pt x="816" y="858"/>
                    <a:pt x="872" y="781"/>
                    <a:pt x="940" y="721"/>
                  </a:cubicBezTo>
                  <a:cubicBezTo>
                    <a:pt x="1020" y="652"/>
                    <a:pt x="1110" y="610"/>
                    <a:pt x="1196" y="604"/>
                  </a:cubicBezTo>
                  <a:cubicBezTo>
                    <a:pt x="1228" y="602"/>
                    <a:pt x="1260" y="604"/>
                    <a:pt x="1291" y="605"/>
                  </a:cubicBezTo>
                  <a:cubicBezTo>
                    <a:pt x="1313" y="607"/>
                    <a:pt x="1336" y="608"/>
                    <a:pt x="1359" y="608"/>
                  </a:cubicBezTo>
                  <a:cubicBezTo>
                    <a:pt x="1389" y="608"/>
                    <a:pt x="1418" y="604"/>
                    <a:pt x="1446" y="598"/>
                  </a:cubicBezTo>
                  <a:cubicBezTo>
                    <a:pt x="1610" y="562"/>
                    <a:pt x="1754" y="425"/>
                    <a:pt x="1881" y="305"/>
                  </a:cubicBezTo>
                  <a:cubicBezTo>
                    <a:pt x="1892" y="295"/>
                    <a:pt x="1903" y="284"/>
                    <a:pt x="1914" y="274"/>
                  </a:cubicBezTo>
                  <a:cubicBezTo>
                    <a:pt x="2008" y="186"/>
                    <a:pt x="2084" y="128"/>
                    <a:pt x="2159" y="86"/>
                  </a:cubicBezTo>
                  <a:cubicBezTo>
                    <a:pt x="2253" y="34"/>
                    <a:pt x="2346" y="6"/>
                    <a:pt x="2446" y="2"/>
                  </a:cubicBezTo>
                  <a:cubicBezTo>
                    <a:pt x="2496" y="0"/>
                    <a:pt x="2550" y="7"/>
                    <a:pt x="2606" y="22"/>
                  </a:cubicBezTo>
                  <a:cubicBezTo>
                    <a:pt x="2660" y="36"/>
                    <a:pt x="2713" y="57"/>
                    <a:pt x="2766" y="85"/>
                  </a:cubicBezTo>
                  <a:cubicBezTo>
                    <a:pt x="2871" y="141"/>
                    <a:pt x="2964" y="220"/>
                    <a:pt x="3028" y="306"/>
                  </a:cubicBezTo>
                  <a:cubicBezTo>
                    <a:pt x="3041" y="325"/>
                    <a:pt x="3055" y="345"/>
                    <a:pt x="3070" y="368"/>
                  </a:cubicBezTo>
                  <a:cubicBezTo>
                    <a:pt x="3079" y="382"/>
                    <a:pt x="3088" y="395"/>
                    <a:pt x="3096" y="408"/>
                  </a:cubicBezTo>
                  <a:cubicBezTo>
                    <a:pt x="3146" y="489"/>
                    <a:pt x="3194" y="566"/>
                    <a:pt x="3280" y="622"/>
                  </a:cubicBezTo>
                  <a:cubicBezTo>
                    <a:pt x="3369" y="680"/>
                    <a:pt x="3477" y="692"/>
                    <a:pt x="3556" y="692"/>
                  </a:cubicBezTo>
                  <a:cubicBezTo>
                    <a:pt x="3559" y="692"/>
                    <a:pt x="3562" y="692"/>
                    <a:pt x="3565" y="692"/>
                  </a:cubicBezTo>
                  <a:cubicBezTo>
                    <a:pt x="3609" y="692"/>
                    <a:pt x="3653" y="687"/>
                    <a:pt x="3692" y="683"/>
                  </a:cubicBezTo>
                  <a:cubicBezTo>
                    <a:pt x="3701" y="682"/>
                    <a:pt x="3709" y="681"/>
                    <a:pt x="3718" y="680"/>
                  </a:cubicBezTo>
                  <a:cubicBezTo>
                    <a:pt x="3758" y="675"/>
                    <a:pt x="3799" y="671"/>
                    <a:pt x="3840" y="669"/>
                  </a:cubicBezTo>
                  <a:cubicBezTo>
                    <a:pt x="3947" y="664"/>
                    <a:pt x="4051" y="678"/>
                    <a:pt x="4143" y="711"/>
                  </a:cubicBezTo>
                  <a:cubicBezTo>
                    <a:pt x="4247" y="748"/>
                    <a:pt x="4332" y="807"/>
                    <a:pt x="4394" y="885"/>
                  </a:cubicBezTo>
                  <a:cubicBezTo>
                    <a:pt x="4438" y="941"/>
                    <a:pt x="4472" y="1009"/>
                    <a:pt x="4498" y="1094"/>
                  </a:cubicBezTo>
                  <a:cubicBezTo>
                    <a:pt x="4522" y="1169"/>
                    <a:pt x="4538" y="1251"/>
                    <a:pt x="4553" y="1330"/>
                  </a:cubicBezTo>
                  <a:cubicBezTo>
                    <a:pt x="4571" y="1428"/>
                    <a:pt x="4590" y="1529"/>
                    <a:pt x="4625" y="1621"/>
                  </a:cubicBezTo>
                  <a:cubicBezTo>
                    <a:pt x="4636" y="1651"/>
                    <a:pt x="4649" y="1680"/>
                    <a:pt x="4664" y="1710"/>
                  </a:cubicBezTo>
                  <a:cubicBezTo>
                    <a:pt x="4706" y="1792"/>
                    <a:pt x="4758" y="1866"/>
                    <a:pt x="4808" y="1938"/>
                  </a:cubicBezTo>
                  <a:cubicBezTo>
                    <a:pt x="4891" y="2054"/>
                    <a:pt x="4978" y="2176"/>
                    <a:pt x="5067" y="2300"/>
                  </a:cubicBezTo>
                  <a:cubicBezTo>
                    <a:pt x="5073" y="2309"/>
                    <a:pt x="5073" y="2309"/>
                    <a:pt x="5073" y="2309"/>
                  </a:cubicBezTo>
                  <a:cubicBezTo>
                    <a:pt x="5186" y="2465"/>
                    <a:pt x="5302" y="2627"/>
                    <a:pt x="5369" y="2808"/>
                  </a:cubicBezTo>
                  <a:cubicBezTo>
                    <a:pt x="5393" y="2873"/>
                    <a:pt x="5411" y="2941"/>
                    <a:pt x="5421" y="3010"/>
                  </a:cubicBezTo>
                  <a:cubicBezTo>
                    <a:pt x="5432" y="3077"/>
                    <a:pt x="5436" y="3146"/>
                    <a:pt x="5433" y="3215"/>
                  </a:cubicBezTo>
                  <a:cubicBezTo>
                    <a:pt x="5430" y="3282"/>
                    <a:pt x="5421" y="3349"/>
                    <a:pt x="5406" y="3415"/>
                  </a:cubicBezTo>
                  <a:cubicBezTo>
                    <a:pt x="5391" y="3481"/>
                    <a:pt x="5371" y="3545"/>
                    <a:pt x="5344" y="3606"/>
                  </a:cubicBezTo>
                  <a:cubicBezTo>
                    <a:pt x="5268" y="3784"/>
                    <a:pt x="5145" y="3942"/>
                    <a:pt x="5027" y="4094"/>
                  </a:cubicBezTo>
                  <a:cubicBezTo>
                    <a:pt x="4986" y="4146"/>
                    <a:pt x="4944" y="4201"/>
                    <a:pt x="4905" y="4254"/>
                  </a:cubicBezTo>
                  <a:cubicBezTo>
                    <a:pt x="4887" y="4280"/>
                    <a:pt x="4870" y="4303"/>
                    <a:pt x="4855" y="4326"/>
                  </a:cubicBezTo>
                  <a:cubicBezTo>
                    <a:pt x="4832" y="4360"/>
                    <a:pt x="4811" y="4394"/>
                    <a:pt x="4791" y="4427"/>
                  </a:cubicBezTo>
                  <a:cubicBezTo>
                    <a:pt x="4763" y="4472"/>
                    <a:pt x="4736" y="4514"/>
                    <a:pt x="4706" y="4556"/>
                  </a:cubicBezTo>
                  <a:cubicBezTo>
                    <a:pt x="4577" y="4740"/>
                    <a:pt x="4392" y="4901"/>
                    <a:pt x="4214" y="5056"/>
                  </a:cubicBezTo>
                  <a:cubicBezTo>
                    <a:pt x="4202" y="5067"/>
                    <a:pt x="4202" y="5067"/>
                    <a:pt x="4202" y="5067"/>
                  </a:cubicBezTo>
                  <a:cubicBezTo>
                    <a:pt x="4147" y="5115"/>
                    <a:pt x="4091" y="5164"/>
                    <a:pt x="4037" y="5211"/>
                  </a:cubicBezTo>
                  <a:cubicBezTo>
                    <a:pt x="3898" y="5333"/>
                    <a:pt x="3755" y="5459"/>
                    <a:pt x="3613" y="5581"/>
                  </a:cubicBezTo>
                  <a:cubicBezTo>
                    <a:pt x="3450" y="5720"/>
                    <a:pt x="3289" y="5854"/>
                    <a:pt x="3111" y="5959"/>
                  </a:cubicBezTo>
                  <a:cubicBezTo>
                    <a:pt x="3009" y="6019"/>
                    <a:pt x="2911" y="6061"/>
                    <a:pt x="2819" y="6085"/>
                  </a:cubicBezTo>
                  <a:cubicBezTo>
                    <a:pt x="2759" y="6100"/>
                    <a:pt x="2700" y="6108"/>
                    <a:pt x="2643" y="6108"/>
                  </a:cubicBezTo>
                  <a:cubicBezTo>
                    <a:pt x="2596" y="6108"/>
                    <a:pt x="2550" y="6103"/>
                    <a:pt x="2505" y="6092"/>
                  </a:cubicBezTo>
                  <a:moveTo>
                    <a:pt x="3840" y="670"/>
                  </a:moveTo>
                  <a:cubicBezTo>
                    <a:pt x="3799" y="671"/>
                    <a:pt x="3758" y="676"/>
                    <a:pt x="3718" y="681"/>
                  </a:cubicBezTo>
                  <a:cubicBezTo>
                    <a:pt x="3709" y="682"/>
                    <a:pt x="3701" y="683"/>
                    <a:pt x="3693" y="684"/>
                  </a:cubicBezTo>
                  <a:cubicBezTo>
                    <a:pt x="3653" y="688"/>
                    <a:pt x="3610" y="692"/>
                    <a:pt x="3565" y="693"/>
                  </a:cubicBezTo>
                  <a:cubicBezTo>
                    <a:pt x="3486" y="694"/>
                    <a:pt x="3372" y="683"/>
                    <a:pt x="3279" y="622"/>
                  </a:cubicBezTo>
                  <a:cubicBezTo>
                    <a:pt x="3193" y="566"/>
                    <a:pt x="3146" y="490"/>
                    <a:pt x="3095" y="409"/>
                  </a:cubicBezTo>
                  <a:cubicBezTo>
                    <a:pt x="3087" y="396"/>
                    <a:pt x="3078" y="382"/>
                    <a:pt x="3070" y="369"/>
                  </a:cubicBezTo>
                  <a:cubicBezTo>
                    <a:pt x="3055" y="345"/>
                    <a:pt x="3041" y="325"/>
                    <a:pt x="3027" y="307"/>
                  </a:cubicBezTo>
                  <a:cubicBezTo>
                    <a:pt x="2963" y="220"/>
                    <a:pt x="2870" y="142"/>
                    <a:pt x="2766" y="86"/>
                  </a:cubicBezTo>
                  <a:cubicBezTo>
                    <a:pt x="2713" y="58"/>
                    <a:pt x="2659" y="36"/>
                    <a:pt x="2606" y="22"/>
                  </a:cubicBezTo>
                  <a:cubicBezTo>
                    <a:pt x="2550" y="8"/>
                    <a:pt x="2496" y="1"/>
                    <a:pt x="2446" y="3"/>
                  </a:cubicBezTo>
                  <a:cubicBezTo>
                    <a:pt x="2347" y="7"/>
                    <a:pt x="2253" y="34"/>
                    <a:pt x="2160" y="87"/>
                  </a:cubicBezTo>
                  <a:cubicBezTo>
                    <a:pt x="2084" y="129"/>
                    <a:pt x="2008" y="187"/>
                    <a:pt x="1915" y="275"/>
                  </a:cubicBezTo>
                  <a:cubicBezTo>
                    <a:pt x="1904" y="285"/>
                    <a:pt x="1893" y="295"/>
                    <a:pt x="1882" y="305"/>
                  </a:cubicBezTo>
                  <a:cubicBezTo>
                    <a:pt x="1755" y="426"/>
                    <a:pt x="1610" y="562"/>
                    <a:pt x="1446" y="599"/>
                  </a:cubicBezTo>
                  <a:cubicBezTo>
                    <a:pt x="1418" y="605"/>
                    <a:pt x="1389" y="608"/>
                    <a:pt x="1359" y="609"/>
                  </a:cubicBezTo>
                  <a:cubicBezTo>
                    <a:pt x="1357" y="609"/>
                    <a:pt x="1355" y="609"/>
                    <a:pt x="1353" y="609"/>
                  </a:cubicBezTo>
                  <a:cubicBezTo>
                    <a:pt x="1332" y="609"/>
                    <a:pt x="1311" y="607"/>
                    <a:pt x="1291" y="606"/>
                  </a:cubicBezTo>
                  <a:cubicBezTo>
                    <a:pt x="1260" y="604"/>
                    <a:pt x="1228" y="602"/>
                    <a:pt x="1196" y="605"/>
                  </a:cubicBezTo>
                  <a:cubicBezTo>
                    <a:pt x="1111" y="611"/>
                    <a:pt x="1020" y="652"/>
                    <a:pt x="941" y="721"/>
                  </a:cubicBezTo>
                  <a:cubicBezTo>
                    <a:pt x="872" y="781"/>
                    <a:pt x="817" y="858"/>
                    <a:pt x="772" y="957"/>
                  </a:cubicBezTo>
                  <a:cubicBezTo>
                    <a:pt x="728" y="1052"/>
                    <a:pt x="700" y="1155"/>
                    <a:pt x="680" y="1234"/>
                  </a:cubicBezTo>
                  <a:cubicBezTo>
                    <a:pt x="664" y="1300"/>
                    <a:pt x="660" y="1392"/>
                    <a:pt x="655" y="1489"/>
                  </a:cubicBezTo>
                  <a:cubicBezTo>
                    <a:pt x="647" y="1664"/>
                    <a:pt x="638" y="1862"/>
                    <a:pt x="555" y="1972"/>
                  </a:cubicBezTo>
                  <a:cubicBezTo>
                    <a:pt x="532" y="2002"/>
                    <a:pt x="509" y="2031"/>
                    <a:pt x="486" y="2059"/>
                  </a:cubicBezTo>
                  <a:cubicBezTo>
                    <a:pt x="392" y="2177"/>
                    <a:pt x="303" y="2289"/>
                    <a:pt x="262" y="2427"/>
                  </a:cubicBezTo>
                  <a:cubicBezTo>
                    <a:pt x="258" y="2440"/>
                    <a:pt x="254" y="2456"/>
                    <a:pt x="250" y="2471"/>
                  </a:cubicBezTo>
                  <a:cubicBezTo>
                    <a:pt x="228" y="2553"/>
                    <a:pt x="196" y="2636"/>
                    <a:pt x="162" y="2725"/>
                  </a:cubicBezTo>
                  <a:cubicBezTo>
                    <a:pt x="118" y="2837"/>
                    <a:pt x="73" y="2954"/>
                    <a:pt x="48" y="3073"/>
                  </a:cubicBezTo>
                  <a:cubicBezTo>
                    <a:pt x="14" y="3237"/>
                    <a:pt x="1" y="3420"/>
                    <a:pt x="11" y="3615"/>
                  </a:cubicBezTo>
                  <a:cubicBezTo>
                    <a:pt x="15" y="3688"/>
                    <a:pt x="22" y="3785"/>
                    <a:pt x="37" y="3879"/>
                  </a:cubicBezTo>
                  <a:cubicBezTo>
                    <a:pt x="52" y="3974"/>
                    <a:pt x="75" y="4058"/>
                    <a:pt x="106" y="4134"/>
                  </a:cubicBezTo>
                  <a:cubicBezTo>
                    <a:pt x="140" y="4217"/>
                    <a:pt x="186" y="4296"/>
                    <a:pt x="243" y="4368"/>
                  </a:cubicBezTo>
                  <a:cubicBezTo>
                    <a:pt x="293" y="4433"/>
                    <a:pt x="354" y="4495"/>
                    <a:pt x="423" y="4553"/>
                  </a:cubicBezTo>
                  <a:cubicBezTo>
                    <a:pt x="485" y="4605"/>
                    <a:pt x="558" y="4656"/>
                    <a:pt x="637" y="4704"/>
                  </a:cubicBezTo>
                  <a:cubicBezTo>
                    <a:pt x="767" y="4783"/>
                    <a:pt x="918" y="4856"/>
                    <a:pt x="1113" y="4933"/>
                  </a:cubicBezTo>
                  <a:cubicBezTo>
                    <a:pt x="1216" y="4974"/>
                    <a:pt x="1323" y="5016"/>
                    <a:pt x="1420" y="5078"/>
                  </a:cubicBezTo>
                  <a:cubicBezTo>
                    <a:pt x="1580" y="5178"/>
                    <a:pt x="1701" y="5321"/>
                    <a:pt x="1789" y="5434"/>
                  </a:cubicBezTo>
                  <a:cubicBezTo>
                    <a:pt x="1822" y="5477"/>
                    <a:pt x="1855" y="5521"/>
                    <a:pt x="1887" y="5564"/>
                  </a:cubicBezTo>
                  <a:cubicBezTo>
                    <a:pt x="1903" y="5586"/>
                    <a:pt x="1919" y="5608"/>
                    <a:pt x="1935" y="5629"/>
                  </a:cubicBezTo>
                  <a:cubicBezTo>
                    <a:pt x="2028" y="5754"/>
                    <a:pt x="2109" y="5845"/>
                    <a:pt x="2189" y="5915"/>
                  </a:cubicBezTo>
                  <a:cubicBezTo>
                    <a:pt x="2239" y="5959"/>
                    <a:pt x="2289" y="5996"/>
                    <a:pt x="2339" y="6024"/>
                  </a:cubicBezTo>
                  <a:cubicBezTo>
                    <a:pt x="2393" y="6055"/>
                    <a:pt x="2449" y="6078"/>
                    <a:pt x="2505" y="6091"/>
                  </a:cubicBezTo>
                  <a:cubicBezTo>
                    <a:pt x="2604" y="6114"/>
                    <a:pt x="2709" y="6112"/>
                    <a:pt x="2819" y="6084"/>
                  </a:cubicBezTo>
                  <a:cubicBezTo>
                    <a:pt x="2911" y="6061"/>
                    <a:pt x="3009" y="6018"/>
                    <a:pt x="3110" y="5959"/>
                  </a:cubicBezTo>
                  <a:cubicBezTo>
                    <a:pt x="3289" y="5853"/>
                    <a:pt x="3450" y="5720"/>
                    <a:pt x="3612" y="5580"/>
                  </a:cubicBezTo>
                  <a:cubicBezTo>
                    <a:pt x="3754" y="5458"/>
                    <a:pt x="3898" y="5332"/>
                    <a:pt x="4036" y="5211"/>
                  </a:cubicBezTo>
                  <a:cubicBezTo>
                    <a:pt x="4090" y="5163"/>
                    <a:pt x="4146" y="5114"/>
                    <a:pt x="4201" y="5066"/>
                  </a:cubicBezTo>
                  <a:cubicBezTo>
                    <a:pt x="4214" y="5055"/>
                    <a:pt x="4214" y="5055"/>
                    <a:pt x="4214" y="5055"/>
                  </a:cubicBezTo>
                  <a:cubicBezTo>
                    <a:pt x="4392" y="4900"/>
                    <a:pt x="4576" y="4739"/>
                    <a:pt x="4706" y="4556"/>
                  </a:cubicBezTo>
                  <a:cubicBezTo>
                    <a:pt x="4736" y="4514"/>
                    <a:pt x="4762" y="4471"/>
                    <a:pt x="4790" y="4426"/>
                  </a:cubicBezTo>
                  <a:cubicBezTo>
                    <a:pt x="4811" y="4393"/>
                    <a:pt x="4832" y="4360"/>
                    <a:pt x="4854" y="4326"/>
                  </a:cubicBezTo>
                  <a:cubicBezTo>
                    <a:pt x="4870" y="4303"/>
                    <a:pt x="4886" y="4279"/>
                    <a:pt x="4905" y="4254"/>
                  </a:cubicBezTo>
                  <a:cubicBezTo>
                    <a:pt x="4944" y="4200"/>
                    <a:pt x="4986" y="4146"/>
                    <a:pt x="5026" y="4094"/>
                  </a:cubicBezTo>
                  <a:cubicBezTo>
                    <a:pt x="5145" y="3941"/>
                    <a:pt x="5267" y="3783"/>
                    <a:pt x="5344" y="3605"/>
                  </a:cubicBezTo>
                  <a:cubicBezTo>
                    <a:pt x="5370" y="3544"/>
                    <a:pt x="5391" y="3480"/>
                    <a:pt x="5405" y="3415"/>
                  </a:cubicBezTo>
                  <a:cubicBezTo>
                    <a:pt x="5420" y="3349"/>
                    <a:pt x="5429" y="3282"/>
                    <a:pt x="5432" y="3215"/>
                  </a:cubicBezTo>
                  <a:cubicBezTo>
                    <a:pt x="5435" y="3146"/>
                    <a:pt x="5431" y="3077"/>
                    <a:pt x="5421" y="3010"/>
                  </a:cubicBezTo>
                  <a:cubicBezTo>
                    <a:pt x="5410" y="2941"/>
                    <a:pt x="5392" y="2873"/>
                    <a:pt x="5368" y="2808"/>
                  </a:cubicBezTo>
                  <a:cubicBezTo>
                    <a:pt x="5301" y="2627"/>
                    <a:pt x="5185" y="2466"/>
                    <a:pt x="5073" y="2309"/>
                  </a:cubicBezTo>
                  <a:cubicBezTo>
                    <a:pt x="5067" y="2301"/>
                    <a:pt x="5067" y="2301"/>
                    <a:pt x="5067" y="2301"/>
                  </a:cubicBezTo>
                  <a:cubicBezTo>
                    <a:pt x="4978" y="2177"/>
                    <a:pt x="4891" y="2055"/>
                    <a:pt x="4808" y="1938"/>
                  </a:cubicBezTo>
                  <a:cubicBezTo>
                    <a:pt x="4757" y="1867"/>
                    <a:pt x="4705" y="1793"/>
                    <a:pt x="4664" y="1710"/>
                  </a:cubicBezTo>
                  <a:cubicBezTo>
                    <a:pt x="4649" y="1680"/>
                    <a:pt x="4636" y="1651"/>
                    <a:pt x="4624" y="1621"/>
                  </a:cubicBezTo>
                  <a:cubicBezTo>
                    <a:pt x="4589" y="1529"/>
                    <a:pt x="4570" y="1428"/>
                    <a:pt x="4552" y="1330"/>
                  </a:cubicBezTo>
                  <a:cubicBezTo>
                    <a:pt x="4537" y="1251"/>
                    <a:pt x="4521" y="1170"/>
                    <a:pt x="4498" y="1094"/>
                  </a:cubicBezTo>
                  <a:cubicBezTo>
                    <a:pt x="4471" y="1009"/>
                    <a:pt x="4437" y="941"/>
                    <a:pt x="4393" y="886"/>
                  </a:cubicBezTo>
                  <a:cubicBezTo>
                    <a:pt x="4331" y="807"/>
                    <a:pt x="4247" y="748"/>
                    <a:pt x="4142" y="711"/>
                  </a:cubicBezTo>
                  <a:cubicBezTo>
                    <a:pt x="4063" y="683"/>
                    <a:pt x="3973" y="669"/>
                    <a:pt x="3881" y="669"/>
                  </a:cubicBezTo>
                  <a:cubicBezTo>
                    <a:pt x="3867" y="669"/>
                    <a:pt x="3853" y="669"/>
                    <a:pt x="3840" y="670"/>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55" name="Freeform 55">
              <a:extLst>
                <a:ext uri="{FF2B5EF4-FFF2-40B4-BE49-F238E27FC236}">
                  <a16:creationId xmlns:a16="http://schemas.microsoft.com/office/drawing/2014/main" id="{DA2A8FEC-4880-46B4-BB4A-D324784ED8F0}"/>
                </a:ext>
              </a:extLst>
            </p:cNvPr>
            <p:cNvSpPr>
              <a:spLocks noEditPoints="1"/>
            </p:cNvSpPr>
            <p:nvPr/>
          </p:nvSpPr>
          <p:spPr bwMode="auto">
            <a:xfrm>
              <a:off x="3708" y="-65"/>
              <a:ext cx="4105" cy="4566"/>
            </a:xfrm>
            <a:custGeom>
              <a:avLst/>
              <a:gdLst>
                <a:gd name="T0" fmla="*/ 1948 w 5547"/>
                <a:gd name="T1" fmla="*/ 5663 h 6170"/>
                <a:gd name="T2" fmla="*/ 1800 w 5547"/>
                <a:gd name="T3" fmla="*/ 5468 h 6170"/>
                <a:gd name="T4" fmla="*/ 1123 w 5547"/>
                <a:gd name="T5" fmla="*/ 4967 h 6170"/>
                <a:gd name="T6" fmla="*/ 115 w 5547"/>
                <a:gd name="T7" fmla="*/ 4181 h 6170"/>
                <a:gd name="T8" fmla="*/ 42 w 5547"/>
                <a:gd name="T9" fmla="*/ 3128 h 6170"/>
                <a:gd name="T10" fmla="*/ 245 w 5547"/>
                <a:gd name="T11" fmla="*/ 2482 h 6170"/>
                <a:gd name="T12" fmla="*/ 514 w 5547"/>
                <a:gd name="T13" fmla="*/ 1982 h 6170"/>
                <a:gd name="T14" fmla="*/ 665 w 5547"/>
                <a:gd name="T15" fmla="*/ 1470 h 6170"/>
                <a:gd name="T16" fmla="*/ 804 w 5547"/>
                <a:gd name="T17" fmla="*/ 941 h 6170"/>
                <a:gd name="T18" fmla="*/ 1238 w 5547"/>
                <a:gd name="T19" fmla="*/ 591 h 6170"/>
                <a:gd name="T20" fmla="*/ 1403 w 5547"/>
                <a:gd name="T21" fmla="*/ 587 h 6170"/>
                <a:gd name="T22" fmla="*/ 1898 w 5547"/>
                <a:gd name="T23" fmla="*/ 302 h 6170"/>
                <a:gd name="T24" fmla="*/ 2509 w 5547"/>
                <a:gd name="T25" fmla="*/ 0 h 6170"/>
                <a:gd name="T26" fmla="*/ 3096 w 5547"/>
                <a:gd name="T27" fmla="*/ 306 h 6170"/>
                <a:gd name="T28" fmla="*/ 3165 w 5547"/>
                <a:gd name="T29" fmla="*/ 399 h 6170"/>
                <a:gd name="T30" fmla="*/ 3644 w 5547"/>
                <a:gd name="T31" fmla="*/ 674 h 6170"/>
                <a:gd name="T32" fmla="*/ 3789 w 5547"/>
                <a:gd name="T33" fmla="*/ 666 h 6170"/>
                <a:gd name="T34" fmla="*/ 4467 w 5547"/>
                <a:gd name="T35" fmla="*/ 891 h 6170"/>
                <a:gd name="T36" fmla="*/ 4688 w 5547"/>
                <a:gd name="T37" fmla="*/ 1628 h 6170"/>
                <a:gd name="T38" fmla="*/ 4878 w 5547"/>
                <a:gd name="T39" fmla="*/ 1928 h 6170"/>
                <a:gd name="T40" fmla="*/ 5151 w 5547"/>
                <a:gd name="T41" fmla="*/ 2287 h 6170"/>
                <a:gd name="T42" fmla="*/ 5416 w 5547"/>
                <a:gd name="T43" fmla="*/ 3606 h 6170"/>
                <a:gd name="T44" fmla="*/ 4959 w 5547"/>
                <a:gd name="T45" fmla="*/ 4260 h 6170"/>
                <a:gd name="T46" fmla="*/ 4842 w 5547"/>
                <a:gd name="T47" fmla="*/ 4448 h 6170"/>
                <a:gd name="T48" fmla="*/ 4264 w 5547"/>
                <a:gd name="T49" fmla="*/ 5103 h 6170"/>
                <a:gd name="T50" fmla="*/ 3143 w 5547"/>
                <a:gd name="T51" fmla="*/ 6006 h 6170"/>
                <a:gd name="T52" fmla="*/ 2521 w 5547"/>
                <a:gd name="T53" fmla="*/ 6130 h 6170"/>
                <a:gd name="T54" fmla="*/ 3789 w 5547"/>
                <a:gd name="T55" fmla="*/ 673 h 6170"/>
                <a:gd name="T56" fmla="*/ 3644 w 5547"/>
                <a:gd name="T57" fmla="*/ 681 h 6170"/>
                <a:gd name="T58" fmla="*/ 3159 w 5547"/>
                <a:gd name="T59" fmla="*/ 403 h 6170"/>
                <a:gd name="T60" fmla="*/ 3090 w 5547"/>
                <a:gd name="T61" fmla="*/ 310 h 6170"/>
                <a:gd name="T62" fmla="*/ 2509 w 5547"/>
                <a:gd name="T63" fmla="*/ 7 h 6170"/>
                <a:gd name="T64" fmla="*/ 1902 w 5547"/>
                <a:gd name="T65" fmla="*/ 307 h 6170"/>
                <a:gd name="T66" fmla="*/ 1403 w 5547"/>
                <a:gd name="T67" fmla="*/ 594 h 6170"/>
                <a:gd name="T68" fmla="*/ 1239 w 5547"/>
                <a:gd name="T69" fmla="*/ 598 h 6170"/>
                <a:gd name="T70" fmla="*/ 709 w 5547"/>
                <a:gd name="T71" fmla="*/ 1213 h 6170"/>
                <a:gd name="T72" fmla="*/ 556 w 5547"/>
                <a:gd name="T73" fmla="*/ 1937 h 6170"/>
                <a:gd name="T74" fmla="*/ 263 w 5547"/>
                <a:gd name="T75" fmla="*/ 2436 h 6170"/>
                <a:gd name="T76" fmla="*/ 158 w 5547"/>
                <a:gd name="T77" fmla="*/ 2775 h 6170"/>
                <a:gd name="T78" fmla="*/ 19 w 5547"/>
                <a:gd name="T79" fmla="*/ 3667 h 6170"/>
                <a:gd name="T80" fmla="*/ 259 w 5547"/>
                <a:gd name="T81" fmla="*/ 4407 h 6170"/>
                <a:gd name="T82" fmla="*/ 1433 w 5547"/>
                <a:gd name="T83" fmla="*/ 5107 h 6170"/>
                <a:gd name="T84" fmla="*/ 1909 w 5547"/>
                <a:gd name="T85" fmla="*/ 5599 h 6170"/>
                <a:gd name="T86" fmla="*/ 2523 w 5547"/>
                <a:gd name="T87" fmla="*/ 6123 h 6170"/>
                <a:gd name="T88" fmla="*/ 3657 w 5547"/>
                <a:gd name="T89" fmla="*/ 5620 h 6170"/>
                <a:gd name="T90" fmla="*/ 4761 w 5547"/>
                <a:gd name="T91" fmla="*/ 4570 h 6170"/>
                <a:gd name="T92" fmla="*/ 4903 w 5547"/>
                <a:gd name="T93" fmla="*/ 4331 h 6170"/>
                <a:gd name="T94" fmla="*/ 5108 w 5547"/>
                <a:gd name="T95" fmla="*/ 4053 h 6170"/>
                <a:gd name="T96" fmla="*/ 5446 w 5547"/>
                <a:gd name="T97" fmla="*/ 2796 h 6170"/>
                <a:gd name="T98" fmla="*/ 4877 w 5547"/>
                <a:gd name="T99" fmla="*/ 1938 h 6170"/>
                <a:gd name="T100" fmla="*/ 4724 w 5547"/>
                <a:gd name="T101" fmla="*/ 1719 h 6170"/>
                <a:gd name="T102" fmla="*/ 4604 w 5547"/>
                <a:gd name="T103" fmla="*/ 1320 h 6170"/>
                <a:gd name="T104" fmla="*/ 3932 w 5547"/>
                <a:gd name="T105" fmla="*/ 664 h 6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7" h="6170">
                  <a:moveTo>
                    <a:pt x="2521" y="6130"/>
                  </a:moveTo>
                  <a:cubicBezTo>
                    <a:pt x="2281" y="6069"/>
                    <a:pt x="2097" y="5860"/>
                    <a:pt x="1948" y="5663"/>
                  </a:cubicBezTo>
                  <a:cubicBezTo>
                    <a:pt x="1933" y="5643"/>
                    <a:pt x="1918" y="5623"/>
                    <a:pt x="1903" y="5603"/>
                  </a:cubicBezTo>
                  <a:cubicBezTo>
                    <a:pt x="1870" y="5558"/>
                    <a:pt x="1835" y="5512"/>
                    <a:pt x="1800" y="5468"/>
                  </a:cubicBezTo>
                  <a:cubicBezTo>
                    <a:pt x="1669" y="5302"/>
                    <a:pt x="1555" y="5193"/>
                    <a:pt x="1429" y="5113"/>
                  </a:cubicBezTo>
                  <a:cubicBezTo>
                    <a:pt x="1336" y="5054"/>
                    <a:pt x="1240" y="5014"/>
                    <a:pt x="1123" y="4967"/>
                  </a:cubicBezTo>
                  <a:cubicBezTo>
                    <a:pt x="814" y="4842"/>
                    <a:pt x="468" y="4679"/>
                    <a:pt x="254" y="4412"/>
                  </a:cubicBezTo>
                  <a:cubicBezTo>
                    <a:pt x="196" y="4340"/>
                    <a:pt x="150" y="4263"/>
                    <a:pt x="115" y="4181"/>
                  </a:cubicBezTo>
                  <a:cubicBezTo>
                    <a:pt x="44" y="4014"/>
                    <a:pt x="23" y="3835"/>
                    <a:pt x="12" y="3667"/>
                  </a:cubicBezTo>
                  <a:cubicBezTo>
                    <a:pt x="0" y="3477"/>
                    <a:pt x="10" y="3296"/>
                    <a:pt x="42" y="3128"/>
                  </a:cubicBezTo>
                  <a:cubicBezTo>
                    <a:pt x="66" y="3007"/>
                    <a:pt x="109" y="2887"/>
                    <a:pt x="152" y="2772"/>
                  </a:cubicBezTo>
                  <a:cubicBezTo>
                    <a:pt x="189" y="2671"/>
                    <a:pt x="224" y="2576"/>
                    <a:pt x="245" y="2482"/>
                  </a:cubicBezTo>
                  <a:cubicBezTo>
                    <a:pt x="248" y="2464"/>
                    <a:pt x="253" y="2447"/>
                    <a:pt x="256" y="2434"/>
                  </a:cubicBezTo>
                  <a:cubicBezTo>
                    <a:pt x="299" y="2265"/>
                    <a:pt x="403" y="2128"/>
                    <a:pt x="514" y="1982"/>
                  </a:cubicBezTo>
                  <a:cubicBezTo>
                    <a:pt x="526" y="1966"/>
                    <a:pt x="538" y="1950"/>
                    <a:pt x="551" y="1933"/>
                  </a:cubicBezTo>
                  <a:cubicBezTo>
                    <a:pt x="632" y="1825"/>
                    <a:pt x="650" y="1636"/>
                    <a:pt x="665" y="1470"/>
                  </a:cubicBezTo>
                  <a:cubicBezTo>
                    <a:pt x="673" y="1372"/>
                    <a:pt x="682" y="1279"/>
                    <a:pt x="702" y="1211"/>
                  </a:cubicBezTo>
                  <a:cubicBezTo>
                    <a:pt x="727" y="1128"/>
                    <a:pt x="758" y="1031"/>
                    <a:pt x="804" y="941"/>
                  </a:cubicBezTo>
                  <a:cubicBezTo>
                    <a:pt x="852" y="845"/>
                    <a:pt x="910" y="769"/>
                    <a:pt x="979" y="711"/>
                  </a:cubicBezTo>
                  <a:cubicBezTo>
                    <a:pt x="1059" y="643"/>
                    <a:pt x="1152" y="600"/>
                    <a:pt x="1238" y="591"/>
                  </a:cubicBezTo>
                  <a:cubicBezTo>
                    <a:pt x="1271" y="587"/>
                    <a:pt x="1302" y="588"/>
                    <a:pt x="1333" y="588"/>
                  </a:cubicBezTo>
                  <a:cubicBezTo>
                    <a:pt x="1356" y="588"/>
                    <a:pt x="1379" y="589"/>
                    <a:pt x="1403" y="587"/>
                  </a:cubicBezTo>
                  <a:cubicBezTo>
                    <a:pt x="1432" y="586"/>
                    <a:pt x="1461" y="581"/>
                    <a:pt x="1489" y="574"/>
                  </a:cubicBezTo>
                  <a:cubicBezTo>
                    <a:pt x="1640" y="535"/>
                    <a:pt x="1777" y="411"/>
                    <a:pt x="1898" y="302"/>
                  </a:cubicBezTo>
                  <a:cubicBezTo>
                    <a:pt x="1919" y="283"/>
                    <a:pt x="1939" y="265"/>
                    <a:pt x="1960" y="247"/>
                  </a:cubicBezTo>
                  <a:cubicBezTo>
                    <a:pt x="2099" y="125"/>
                    <a:pt x="2273" y="1"/>
                    <a:pt x="2509" y="0"/>
                  </a:cubicBezTo>
                  <a:cubicBezTo>
                    <a:pt x="2510" y="0"/>
                    <a:pt x="2510" y="0"/>
                    <a:pt x="2510" y="0"/>
                  </a:cubicBezTo>
                  <a:cubicBezTo>
                    <a:pt x="2710" y="0"/>
                    <a:pt x="2951" y="126"/>
                    <a:pt x="3096" y="306"/>
                  </a:cubicBezTo>
                  <a:cubicBezTo>
                    <a:pt x="3110" y="323"/>
                    <a:pt x="3125" y="343"/>
                    <a:pt x="3141" y="366"/>
                  </a:cubicBezTo>
                  <a:cubicBezTo>
                    <a:pt x="3149" y="377"/>
                    <a:pt x="3157" y="388"/>
                    <a:pt x="3165" y="399"/>
                  </a:cubicBezTo>
                  <a:cubicBezTo>
                    <a:pt x="3220" y="478"/>
                    <a:pt x="3271" y="552"/>
                    <a:pt x="3360" y="605"/>
                  </a:cubicBezTo>
                  <a:cubicBezTo>
                    <a:pt x="3452" y="661"/>
                    <a:pt x="3565" y="674"/>
                    <a:pt x="3644" y="674"/>
                  </a:cubicBezTo>
                  <a:cubicBezTo>
                    <a:pt x="3685" y="674"/>
                    <a:pt x="3724" y="671"/>
                    <a:pt x="3771" y="667"/>
                  </a:cubicBezTo>
                  <a:cubicBezTo>
                    <a:pt x="3789" y="666"/>
                    <a:pt x="3789" y="666"/>
                    <a:pt x="3789" y="666"/>
                  </a:cubicBezTo>
                  <a:cubicBezTo>
                    <a:pt x="3831" y="662"/>
                    <a:pt x="3875" y="658"/>
                    <a:pt x="3919" y="657"/>
                  </a:cubicBezTo>
                  <a:cubicBezTo>
                    <a:pt x="4155" y="654"/>
                    <a:pt x="4354" y="739"/>
                    <a:pt x="4467" y="891"/>
                  </a:cubicBezTo>
                  <a:cubicBezTo>
                    <a:pt x="4556" y="1012"/>
                    <a:pt x="4584" y="1168"/>
                    <a:pt x="4611" y="1319"/>
                  </a:cubicBezTo>
                  <a:cubicBezTo>
                    <a:pt x="4629" y="1423"/>
                    <a:pt x="4649" y="1531"/>
                    <a:pt x="4688" y="1628"/>
                  </a:cubicBezTo>
                  <a:cubicBezTo>
                    <a:pt x="4700" y="1658"/>
                    <a:pt x="4714" y="1686"/>
                    <a:pt x="4730" y="1715"/>
                  </a:cubicBezTo>
                  <a:cubicBezTo>
                    <a:pt x="4773" y="1792"/>
                    <a:pt x="4824" y="1858"/>
                    <a:pt x="4878" y="1928"/>
                  </a:cubicBezTo>
                  <a:cubicBezTo>
                    <a:pt x="4883" y="1934"/>
                    <a:pt x="4883" y="1934"/>
                    <a:pt x="4883" y="1934"/>
                  </a:cubicBezTo>
                  <a:cubicBezTo>
                    <a:pt x="4975" y="2052"/>
                    <a:pt x="5065" y="2171"/>
                    <a:pt x="5151" y="2287"/>
                  </a:cubicBezTo>
                  <a:cubicBezTo>
                    <a:pt x="5277" y="2459"/>
                    <a:pt x="5387" y="2615"/>
                    <a:pt x="5453" y="2794"/>
                  </a:cubicBezTo>
                  <a:cubicBezTo>
                    <a:pt x="5547" y="3053"/>
                    <a:pt x="5534" y="3349"/>
                    <a:pt x="5416" y="3606"/>
                  </a:cubicBezTo>
                  <a:cubicBezTo>
                    <a:pt x="5341" y="3770"/>
                    <a:pt x="5225" y="3916"/>
                    <a:pt x="5114" y="4057"/>
                  </a:cubicBezTo>
                  <a:cubicBezTo>
                    <a:pt x="5061" y="4123"/>
                    <a:pt x="5007" y="4192"/>
                    <a:pt x="4959" y="4260"/>
                  </a:cubicBezTo>
                  <a:cubicBezTo>
                    <a:pt x="4941" y="4286"/>
                    <a:pt x="4924" y="4310"/>
                    <a:pt x="4909" y="4334"/>
                  </a:cubicBezTo>
                  <a:cubicBezTo>
                    <a:pt x="4885" y="4373"/>
                    <a:pt x="4863" y="4411"/>
                    <a:pt x="4842" y="4448"/>
                  </a:cubicBezTo>
                  <a:cubicBezTo>
                    <a:pt x="4818" y="4490"/>
                    <a:pt x="4794" y="4533"/>
                    <a:pt x="4767" y="4574"/>
                  </a:cubicBezTo>
                  <a:cubicBezTo>
                    <a:pt x="4645" y="4761"/>
                    <a:pt x="4475" y="4918"/>
                    <a:pt x="4264" y="5103"/>
                  </a:cubicBezTo>
                  <a:cubicBezTo>
                    <a:pt x="4043" y="5299"/>
                    <a:pt x="3845" y="5470"/>
                    <a:pt x="3661" y="5625"/>
                  </a:cubicBezTo>
                  <a:cubicBezTo>
                    <a:pt x="3493" y="5767"/>
                    <a:pt x="3328" y="5902"/>
                    <a:pt x="3143" y="6006"/>
                  </a:cubicBezTo>
                  <a:cubicBezTo>
                    <a:pt x="2976" y="6101"/>
                    <a:pt x="2819" y="6149"/>
                    <a:pt x="2674" y="6149"/>
                  </a:cubicBezTo>
                  <a:cubicBezTo>
                    <a:pt x="2621" y="6149"/>
                    <a:pt x="2570" y="6142"/>
                    <a:pt x="2521" y="6130"/>
                  </a:cubicBezTo>
                  <a:moveTo>
                    <a:pt x="3919" y="664"/>
                  </a:moveTo>
                  <a:cubicBezTo>
                    <a:pt x="3876" y="665"/>
                    <a:pt x="3832" y="669"/>
                    <a:pt x="3789" y="673"/>
                  </a:cubicBezTo>
                  <a:cubicBezTo>
                    <a:pt x="3772" y="674"/>
                    <a:pt x="3772" y="674"/>
                    <a:pt x="3772" y="674"/>
                  </a:cubicBezTo>
                  <a:cubicBezTo>
                    <a:pt x="3725" y="678"/>
                    <a:pt x="3685" y="681"/>
                    <a:pt x="3644" y="681"/>
                  </a:cubicBezTo>
                  <a:cubicBezTo>
                    <a:pt x="3565" y="680"/>
                    <a:pt x="3450" y="668"/>
                    <a:pt x="3356" y="611"/>
                  </a:cubicBezTo>
                  <a:cubicBezTo>
                    <a:pt x="3267" y="557"/>
                    <a:pt x="3214" y="482"/>
                    <a:pt x="3159" y="403"/>
                  </a:cubicBezTo>
                  <a:cubicBezTo>
                    <a:pt x="3151" y="392"/>
                    <a:pt x="3143" y="381"/>
                    <a:pt x="3135" y="370"/>
                  </a:cubicBezTo>
                  <a:cubicBezTo>
                    <a:pt x="3119" y="347"/>
                    <a:pt x="3104" y="328"/>
                    <a:pt x="3090" y="310"/>
                  </a:cubicBezTo>
                  <a:cubicBezTo>
                    <a:pt x="2946" y="132"/>
                    <a:pt x="2708" y="7"/>
                    <a:pt x="2510" y="7"/>
                  </a:cubicBezTo>
                  <a:cubicBezTo>
                    <a:pt x="2509" y="7"/>
                    <a:pt x="2509" y="7"/>
                    <a:pt x="2509" y="7"/>
                  </a:cubicBezTo>
                  <a:cubicBezTo>
                    <a:pt x="2275" y="8"/>
                    <a:pt x="2102" y="131"/>
                    <a:pt x="1965" y="252"/>
                  </a:cubicBezTo>
                  <a:cubicBezTo>
                    <a:pt x="1944" y="270"/>
                    <a:pt x="1924" y="288"/>
                    <a:pt x="1902" y="307"/>
                  </a:cubicBezTo>
                  <a:cubicBezTo>
                    <a:pt x="1781" y="417"/>
                    <a:pt x="1644" y="541"/>
                    <a:pt x="1490" y="581"/>
                  </a:cubicBezTo>
                  <a:cubicBezTo>
                    <a:pt x="1462" y="588"/>
                    <a:pt x="1433" y="593"/>
                    <a:pt x="1403" y="594"/>
                  </a:cubicBezTo>
                  <a:cubicBezTo>
                    <a:pt x="1379" y="596"/>
                    <a:pt x="1356" y="595"/>
                    <a:pt x="1333" y="595"/>
                  </a:cubicBezTo>
                  <a:cubicBezTo>
                    <a:pt x="1302" y="595"/>
                    <a:pt x="1271" y="594"/>
                    <a:pt x="1239" y="598"/>
                  </a:cubicBezTo>
                  <a:cubicBezTo>
                    <a:pt x="1154" y="607"/>
                    <a:pt x="1063" y="649"/>
                    <a:pt x="983" y="716"/>
                  </a:cubicBezTo>
                  <a:cubicBezTo>
                    <a:pt x="896" y="790"/>
                    <a:pt x="802" y="901"/>
                    <a:pt x="709" y="1213"/>
                  </a:cubicBezTo>
                  <a:cubicBezTo>
                    <a:pt x="689" y="1280"/>
                    <a:pt x="680" y="1373"/>
                    <a:pt x="672" y="1470"/>
                  </a:cubicBezTo>
                  <a:cubicBezTo>
                    <a:pt x="656" y="1638"/>
                    <a:pt x="639" y="1827"/>
                    <a:pt x="556" y="1937"/>
                  </a:cubicBezTo>
                  <a:cubicBezTo>
                    <a:pt x="544" y="1954"/>
                    <a:pt x="532" y="1970"/>
                    <a:pt x="519" y="1987"/>
                  </a:cubicBezTo>
                  <a:cubicBezTo>
                    <a:pt x="409" y="2131"/>
                    <a:pt x="305" y="2268"/>
                    <a:pt x="263" y="2436"/>
                  </a:cubicBezTo>
                  <a:cubicBezTo>
                    <a:pt x="260" y="2449"/>
                    <a:pt x="255" y="2466"/>
                    <a:pt x="251" y="2483"/>
                  </a:cubicBezTo>
                  <a:cubicBezTo>
                    <a:pt x="231" y="2577"/>
                    <a:pt x="195" y="2673"/>
                    <a:pt x="158" y="2775"/>
                  </a:cubicBezTo>
                  <a:cubicBezTo>
                    <a:pt x="116" y="2890"/>
                    <a:pt x="72" y="3008"/>
                    <a:pt x="49" y="3130"/>
                  </a:cubicBezTo>
                  <a:cubicBezTo>
                    <a:pt x="17" y="3297"/>
                    <a:pt x="7" y="3477"/>
                    <a:pt x="19" y="3667"/>
                  </a:cubicBezTo>
                  <a:cubicBezTo>
                    <a:pt x="30" y="3834"/>
                    <a:pt x="50" y="4012"/>
                    <a:pt x="121" y="4178"/>
                  </a:cubicBezTo>
                  <a:cubicBezTo>
                    <a:pt x="156" y="4259"/>
                    <a:pt x="202" y="4336"/>
                    <a:pt x="259" y="4407"/>
                  </a:cubicBezTo>
                  <a:cubicBezTo>
                    <a:pt x="379" y="4557"/>
                    <a:pt x="576" y="4739"/>
                    <a:pt x="1125" y="4960"/>
                  </a:cubicBezTo>
                  <a:cubicBezTo>
                    <a:pt x="1243" y="5007"/>
                    <a:pt x="1340" y="5048"/>
                    <a:pt x="1433" y="5107"/>
                  </a:cubicBezTo>
                  <a:cubicBezTo>
                    <a:pt x="1559" y="5187"/>
                    <a:pt x="1674" y="5297"/>
                    <a:pt x="1806" y="5464"/>
                  </a:cubicBezTo>
                  <a:cubicBezTo>
                    <a:pt x="1841" y="5508"/>
                    <a:pt x="1875" y="5554"/>
                    <a:pt x="1909" y="5599"/>
                  </a:cubicBezTo>
                  <a:cubicBezTo>
                    <a:pt x="1924" y="5619"/>
                    <a:pt x="1938" y="5639"/>
                    <a:pt x="1953" y="5658"/>
                  </a:cubicBezTo>
                  <a:cubicBezTo>
                    <a:pt x="2101" y="5854"/>
                    <a:pt x="2285" y="6063"/>
                    <a:pt x="2523" y="6123"/>
                  </a:cubicBezTo>
                  <a:cubicBezTo>
                    <a:pt x="2706" y="6170"/>
                    <a:pt x="2914" y="6128"/>
                    <a:pt x="3140" y="6000"/>
                  </a:cubicBezTo>
                  <a:cubicBezTo>
                    <a:pt x="3324" y="5896"/>
                    <a:pt x="3489" y="5761"/>
                    <a:pt x="3657" y="5620"/>
                  </a:cubicBezTo>
                  <a:cubicBezTo>
                    <a:pt x="3841" y="5465"/>
                    <a:pt x="4038" y="5294"/>
                    <a:pt x="4260" y="5098"/>
                  </a:cubicBezTo>
                  <a:cubicBezTo>
                    <a:pt x="4470" y="4913"/>
                    <a:pt x="4640" y="4757"/>
                    <a:pt x="4761" y="4570"/>
                  </a:cubicBezTo>
                  <a:cubicBezTo>
                    <a:pt x="4788" y="4529"/>
                    <a:pt x="4812" y="4486"/>
                    <a:pt x="4836" y="4445"/>
                  </a:cubicBezTo>
                  <a:cubicBezTo>
                    <a:pt x="4857" y="4408"/>
                    <a:pt x="4879" y="4369"/>
                    <a:pt x="4903" y="4331"/>
                  </a:cubicBezTo>
                  <a:cubicBezTo>
                    <a:pt x="4919" y="4307"/>
                    <a:pt x="4935" y="4282"/>
                    <a:pt x="4953" y="4256"/>
                  </a:cubicBezTo>
                  <a:cubicBezTo>
                    <a:pt x="5002" y="4187"/>
                    <a:pt x="5056" y="4119"/>
                    <a:pt x="5108" y="4053"/>
                  </a:cubicBezTo>
                  <a:cubicBezTo>
                    <a:pt x="5219" y="3912"/>
                    <a:pt x="5335" y="3767"/>
                    <a:pt x="5409" y="3603"/>
                  </a:cubicBezTo>
                  <a:cubicBezTo>
                    <a:pt x="5527" y="3347"/>
                    <a:pt x="5540" y="3053"/>
                    <a:pt x="5446" y="2796"/>
                  </a:cubicBezTo>
                  <a:cubicBezTo>
                    <a:pt x="5381" y="2618"/>
                    <a:pt x="5271" y="2462"/>
                    <a:pt x="5145" y="2291"/>
                  </a:cubicBezTo>
                  <a:cubicBezTo>
                    <a:pt x="5060" y="2175"/>
                    <a:pt x="4970" y="2057"/>
                    <a:pt x="4877" y="1938"/>
                  </a:cubicBezTo>
                  <a:cubicBezTo>
                    <a:pt x="4873" y="1932"/>
                    <a:pt x="4873" y="1932"/>
                    <a:pt x="4873" y="1932"/>
                  </a:cubicBezTo>
                  <a:cubicBezTo>
                    <a:pt x="4818" y="1862"/>
                    <a:pt x="4767" y="1796"/>
                    <a:pt x="4724" y="1719"/>
                  </a:cubicBezTo>
                  <a:cubicBezTo>
                    <a:pt x="4708" y="1689"/>
                    <a:pt x="4694" y="1661"/>
                    <a:pt x="4682" y="1631"/>
                  </a:cubicBezTo>
                  <a:cubicBezTo>
                    <a:pt x="4642" y="1533"/>
                    <a:pt x="4622" y="1425"/>
                    <a:pt x="4604" y="1320"/>
                  </a:cubicBezTo>
                  <a:cubicBezTo>
                    <a:pt x="4577" y="1170"/>
                    <a:pt x="4549" y="1015"/>
                    <a:pt x="4461" y="895"/>
                  </a:cubicBezTo>
                  <a:cubicBezTo>
                    <a:pt x="4352" y="748"/>
                    <a:pt x="4159" y="664"/>
                    <a:pt x="3932" y="664"/>
                  </a:cubicBezTo>
                  <a:cubicBezTo>
                    <a:pt x="3927" y="664"/>
                    <a:pt x="3923" y="664"/>
                    <a:pt x="3919" y="664"/>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56" name="Freeform 56">
              <a:extLst>
                <a:ext uri="{FF2B5EF4-FFF2-40B4-BE49-F238E27FC236}">
                  <a16:creationId xmlns:a16="http://schemas.microsoft.com/office/drawing/2014/main" id="{07408325-A99F-49D2-882C-A4A1F4CED5D6}"/>
                </a:ext>
              </a:extLst>
            </p:cNvPr>
            <p:cNvSpPr>
              <a:spLocks noEditPoints="1"/>
            </p:cNvSpPr>
            <p:nvPr/>
          </p:nvSpPr>
          <p:spPr bwMode="auto">
            <a:xfrm>
              <a:off x="3685" y="-84"/>
              <a:ext cx="4131" cy="4598"/>
            </a:xfrm>
            <a:custGeom>
              <a:avLst/>
              <a:gdLst>
                <a:gd name="T0" fmla="*/ 1956 w 5582"/>
                <a:gd name="T1" fmla="*/ 5692 h 6212"/>
                <a:gd name="T2" fmla="*/ 1633 w 5582"/>
                <a:gd name="T3" fmla="*/ 5303 h 6212"/>
                <a:gd name="T4" fmla="*/ 655 w 5582"/>
                <a:gd name="T5" fmla="*/ 4771 h 6212"/>
                <a:gd name="T6" fmla="*/ 43 w 5582"/>
                <a:gd name="T7" fmla="*/ 3976 h 6212"/>
                <a:gd name="T8" fmla="*/ 32 w 5582"/>
                <a:gd name="T9" fmla="*/ 3185 h 6212"/>
                <a:gd name="T10" fmla="*/ 246 w 5582"/>
                <a:gd name="T11" fmla="*/ 2442 h 6212"/>
                <a:gd name="T12" fmla="*/ 628 w 5582"/>
                <a:gd name="T13" fmla="*/ 1695 h 6212"/>
                <a:gd name="T14" fmla="*/ 832 w 5582"/>
                <a:gd name="T15" fmla="*/ 928 h 6212"/>
                <a:gd name="T16" fmla="*/ 1364 w 5582"/>
                <a:gd name="T17" fmla="*/ 577 h 6212"/>
                <a:gd name="T18" fmla="*/ 1909 w 5582"/>
                <a:gd name="T19" fmla="*/ 301 h 6212"/>
                <a:gd name="T20" fmla="*/ 2561 w 5582"/>
                <a:gd name="T21" fmla="*/ 4 h 6212"/>
                <a:gd name="T22" fmla="*/ 3196 w 5582"/>
                <a:gd name="T23" fmla="*/ 366 h 6212"/>
                <a:gd name="T24" fmla="*/ 3565 w 5582"/>
                <a:gd name="T25" fmla="*/ 645 h 6212"/>
                <a:gd name="T26" fmla="*/ 3849 w 5582"/>
                <a:gd name="T27" fmla="*/ 657 h 6212"/>
                <a:gd name="T28" fmla="*/ 4524 w 5582"/>
                <a:gd name="T29" fmla="*/ 901 h 6212"/>
                <a:gd name="T30" fmla="*/ 4735 w 5582"/>
                <a:gd name="T31" fmla="*/ 1638 h 6212"/>
                <a:gd name="T32" fmla="*/ 4942 w 5582"/>
                <a:gd name="T33" fmla="*/ 1933 h 6212"/>
                <a:gd name="T34" fmla="*/ 5520 w 5582"/>
                <a:gd name="T35" fmla="*/ 2782 h 6212"/>
                <a:gd name="T36" fmla="*/ 5543 w 5582"/>
                <a:gd name="T37" fmla="*/ 3410 h 6212"/>
                <a:gd name="T38" fmla="*/ 4997 w 5582"/>
                <a:gd name="T39" fmla="*/ 4262 h 6212"/>
                <a:gd name="T40" fmla="*/ 4812 w 5582"/>
                <a:gd name="T41" fmla="*/ 4587 h 6212"/>
                <a:gd name="T42" fmla="*/ 3695 w 5582"/>
                <a:gd name="T43" fmla="*/ 5665 h 6212"/>
                <a:gd name="T44" fmla="*/ 2528 w 5582"/>
                <a:gd name="T45" fmla="*/ 6162 h 6212"/>
                <a:gd name="T46" fmla="*/ 3713 w 5582"/>
                <a:gd name="T47" fmla="*/ 662 h 6212"/>
                <a:gd name="T48" fmla="*/ 3216 w 5582"/>
                <a:gd name="T49" fmla="*/ 393 h 6212"/>
                <a:gd name="T50" fmla="*/ 2879 w 5582"/>
                <a:gd name="T51" fmla="*/ 99 h 6212"/>
                <a:gd name="T52" fmla="*/ 2000 w 5582"/>
                <a:gd name="T53" fmla="*/ 224 h 6212"/>
                <a:gd name="T54" fmla="*/ 1436 w 5582"/>
                <a:gd name="T55" fmla="*/ 573 h 6212"/>
                <a:gd name="T56" fmla="*/ 1011 w 5582"/>
                <a:gd name="T57" fmla="*/ 706 h 6212"/>
                <a:gd name="T58" fmla="*/ 670 w 5582"/>
                <a:gd name="T59" fmla="*/ 1451 h 6212"/>
                <a:gd name="T60" fmla="*/ 362 w 5582"/>
                <a:gd name="T61" fmla="*/ 2161 h 6212"/>
                <a:gd name="T62" fmla="*/ 140 w 5582"/>
                <a:gd name="T63" fmla="*/ 2819 h 6212"/>
                <a:gd name="T64" fmla="*/ 10 w 5582"/>
                <a:gd name="T65" fmla="*/ 3719 h 6212"/>
                <a:gd name="T66" fmla="*/ 261 w 5582"/>
                <a:gd name="T67" fmla="*/ 4450 h 6212"/>
                <a:gd name="T68" fmla="*/ 1432 w 5582"/>
                <a:gd name="T69" fmla="*/ 5142 h 6212"/>
                <a:gd name="T70" fmla="*/ 1915 w 5582"/>
                <a:gd name="T71" fmla="*/ 5637 h 6212"/>
                <a:gd name="T72" fmla="*/ 2528 w 5582"/>
                <a:gd name="T73" fmla="*/ 6161 h 6212"/>
                <a:gd name="T74" fmla="*/ 4312 w 5582"/>
                <a:gd name="T75" fmla="*/ 5134 h 6212"/>
                <a:gd name="T76" fmla="*/ 4878 w 5582"/>
                <a:gd name="T77" fmla="*/ 4464 h 6212"/>
                <a:gd name="T78" fmla="*/ 5179 w 5582"/>
                <a:gd name="T79" fmla="*/ 4024 h 6212"/>
                <a:gd name="T80" fmla="*/ 5577 w 5582"/>
                <a:gd name="T81" fmla="*/ 3203 h 6212"/>
                <a:gd name="T82" fmla="*/ 5388 w 5582"/>
                <a:gd name="T83" fmla="*/ 2519 h 6212"/>
                <a:gd name="T84" fmla="*/ 4927 w 5582"/>
                <a:gd name="T85" fmla="*/ 1917 h 6212"/>
                <a:gd name="T86" fmla="*/ 4652 w 5582"/>
                <a:gd name="T87" fmla="*/ 1310 h 6212"/>
                <a:gd name="T88" fmla="*/ 4286 w 5582"/>
                <a:gd name="T89" fmla="*/ 714 h 6212"/>
                <a:gd name="T90" fmla="*/ 3849 w 5582"/>
                <a:gd name="T91" fmla="*/ 657 h 6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82" h="6212">
                  <a:moveTo>
                    <a:pt x="2528" y="6162"/>
                  </a:moveTo>
                  <a:cubicBezTo>
                    <a:pt x="2420" y="6133"/>
                    <a:pt x="2317" y="6073"/>
                    <a:pt x="2212" y="5979"/>
                  </a:cubicBezTo>
                  <a:cubicBezTo>
                    <a:pt x="2109" y="5888"/>
                    <a:pt x="2021" y="5778"/>
                    <a:pt x="1956" y="5692"/>
                  </a:cubicBezTo>
                  <a:cubicBezTo>
                    <a:pt x="1942" y="5674"/>
                    <a:pt x="1928" y="5655"/>
                    <a:pt x="1914" y="5637"/>
                  </a:cubicBezTo>
                  <a:cubicBezTo>
                    <a:pt x="1879" y="5591"/>
                    <a:pt x="1843" y="5543"/>
                    <a:pt x="1806" y="5497"/>
                  </a:cubicBezTo>
                  <a:cubicBezTo>
                    <a:pt x="1746" y="5421"/>
                    <a:pt x="1689" y="5358"/>
                    <a:pt x="1633" y="5303"/>
                  </a:cubicBezTo>
                  <a:cubicBezTo>
                    <a:pt x="1566" y="5239"/>
                    <a:pt x="1500" y="5186"/>
                    <a:pt x="1432" y="5142"/>
                  </a:cubicBezTo>
                  <a:cubicBezTo>
                    <a:pt x="1335" y="5081"/>
                    <a:pt x="1231" y="5037"/>
                    <a:pt x="1124" y="4993"/>
                  </a:cubicBezTo>
                  <a:cubicBezTo>
                    <a:pt x="979" y="4934"/>
                    <a:pt x="810" y="4862"/>
                    <a:pt x="655" y="4771"/>
                  </a:cubicBezTo>
                  <a:cubicBezTo>
                    <a:pt x="487" y="4674"/>
                    <a:pt x="358" y="4569"/>
                    <a:pt x="260" y="4451"/>
                  </a:cubicBezTo>
                  <a:cubicBezTo>
                    <a:pt x="202" y="4381"/>
                    <a:pt x="155" y="4305"/>
                    <a:pt x="119" y="4225"/>
                  </a:cubicBezTo>
                  <a:cubicBezTo>
                    <a:pt x="86" y="4150"/>
                    <a:pt x="61" y="4069"/>
                    <a:pt x="43" y="3976"/>
                  </a:cubicBezTo>
                  <a:cubicBezTo>
                    <a:pt x="28" y="3903"/>
                    <a:pt x="18" y="3821"/>
                    <a:pt x="9" y="3719"/>
                  </a:cubicBezTo>
                  <a:cubicBezTo>
                    <a:pt x="2" y="3629"/>
                    <a:pt x="0" y="3538"/>
                    <a:pt x="4" y="3449"/>
                  </a:cubicBezTo>
                  <a:cubicBezTo>
                    <a:pt x="8" y="3359"/>
                    <a:pt x="17" y="3270"/>
                    <a:pt x="32" y="3185"/>
                  </a:cubicBezTo>
                  <a:cubicBezTo>
                    <a:pt x="55" y="3060"/>
                    <a:pt x="98" y="2937"/>
                    <a:pt x="139" y="2819"/>
                  </a:cubicBezTo>
                  <a:cubicBezTo>
                    <a:pt x="179" y="2706"/>
                    <a:pt x="217" y="2599"/>
                    <a:pt x="236" y="2494"/>
                  </a:cubicBezTo>
                  <a:cubicBezTo>
                    <a:pt x="239" y="2479"/>
                    <a:pt x="242" y="2463"/>
                    <a:pt x="246" y="2442"/>
                  </a:cubicBezTo>
                  <a:cubicBezTo>
                    <a:pt x="266" y="2350"/>
                    <a:pt x="303" y="2260"/>
                    <a:pt x="362" y="2161"/>
                  </a:cubicBezTo>
                  <a:cubicBezTo>
                    <a:pt x="415" y="2069"/>
                    <a:pt x="483" y="1979"/>
                    <a:pt x="542" y="1898"/>
                  </a:cubicBezTo>
                  <a:cubicBezTo>
                    <a:pt x="578" y="1850"/>
                    <a:pt x="606" y="1783"/>
                    <a:pt x="628" y="1695"/>
                  </a:cubicBezTo>
                  <a:cubicBezTo>
                    <a:pt x="647" y="1617"/>
                    <a:pt x="658" y="1532"/>
                    <a:pt x="670" y="1451"/>
                  </a:cubicBezTo>
                  <a:cubicBezTo>
                    <a:pt x="683" y="1352"/>
                    <a:pt x="696" y="1259"/>
                    <a:pt x="721" y="1189"/>
                  </a:cubicBezTo>
                  <a:cubicBezTo>
                    <a:pt x="749" y="1108"/>
                    <a:pt x="785" y="1014"/>
                    <a:pt x="832" y="928"/>
                  </a:cubicBezTo>
                  <a:cubicBezTo>
                    <a:pt x="883" y="835"/>
                    <a:pt x="942" y="762"/>
                    <a:pt x="1011" y="705"/>
                  </a:cubicBezTo>
                  <a:cubicBezTo>
                    <a:pt x="1092" y="639"/>
                    <a:pt x="1184" y="596"/>
                    <a:pt x="1271" y="584"/>
                  </a:cubicBezTo>
                  <a:cubicBezTo>
                    <a:pt x="1303" y="579"/>
                    <a:pt x="1334" y="578"/>
                    <a:pt x="1364" y="577"/>
                  </a:cubicBezTo>
                  <a:cubicBezTo>
                    <a:pt x="1387" y="576"/>
                    <a:pt x="1412" y="575"/>
                    <a:pt x="1436" y="573"/>
                  </a:cubicBezTo>
                  <a:cubicBezTo>
                    <a:pt x="1465" y="570"/>
                    <a:pt x="1495" y="564"/>
                    <a:pt x="1522" y="556"/>
                  </a:cubicBezTo>
                  <a:cubicBezTo>
                    <a:pt x="1664" y="514"/>
                    <a:pt x="1789" y="405"/>
                    <a:pt x="1909" y="301"/>
                  </a:cubicBezTo>
                  <a:cubicBezTo>
                    <a:pt x="1940" y="274"/>
                    <a:pt x="1970" y="248"/>
                    <a:pt x="2000" y="224"/>
                  </a:cubicBezTo>
                  <a:cubicBezTo>
                    <a:pt x="2092" y="148"/>
                    <a:pt x="2178" y="94"/>
                    <a:pt x="2263" y="59"/>
                  </a:cubicBezTo>
                  <a:cubicBezTo>
                    <a:pt x="2360" y="18"/>
                    <a:pt x="2458" y="0"/>
                    <a:pt x="2561" y="4"/>
                  </a:cubicBezTo>
                  <a:cubicBezTo>
                    <a:pt x="2661" y="8"/>
                    <a:pt x="2771" y="40"/>
                    <a:pt x="2880" y="99"/>
                  </a:cubicBezTo>
                  <a:cubicBezTo>
                    <a:pt x="2982" y="153"/>
                    <a:pt x="3077" y="228"/>
                    <a:pt x="3148" y="309"/>
                  </a:cubicBezTo>
                  <a:cubicBezTo>
                    <a:pt x="3163" y="326"/>
                    <a:pt x="3178" y="344"/>
                    <a:pt x="3196" y="366"/>
                  </a:cubicBezTo>
                  <a:cubicBezTo>
                    <a:pt x="3203" y="375"/>
                    <a:pt x="3210" y="384"/>
                    <a:pt x="3217" y="392"/>
                  </a:cubicBezTo>
                  <a:cubicBezTo>
                    <a:pt x="3277" y="469"/>
                    <a:pt x="3334" y="542"/>
                    <a:pt x="3427" y="594"/>
                  </a:cubicBezTo>
                  <a:cubicBezTo>
                    <a:pt x="3466" y="617"/>
                    <a:pt x="3513" y="634"/>
                    <a:pt x="3565" y="645"/>
                  </a:cubicBezTo>
                  <a:cubicBezTo>
                    <a:pt x="3611" y="655"/>
                    <a:pt x="3660" y="660"/>
                    <a:pt x="3713" y="661"/>
                  </a:cubicBezTo>
                  <a:cubicBezTo>
                    <a:pt x="3757" y="662"/>
                    <a:pt x="3800" y="660"/>
                    <a:pt x="3840" y="657"/>
                  </a:cubicBezTo>
                  <a:cubicBezTo>
                    <a:pt x="3849" y="657"/>
                    <a:pt x="3849" y="657"/>
                    <a:pt x="3849" y="657"/>
                  </a:cubicBezTo>
                  <a:cubicBezTo>
                    <a:pt x="3894" y="654"/>
                    <a:pt x="3941" y="651"/>
                    <a:pt x="3987" y="652"/>
                  </a:cubicBezTo>
                  <a:cubicBezTo>
                    <a:pt x="4094" y="654"/>
                    <a:pt x="4197" y="675"/>
                    <a:pt x="4286" y="713"/>
                  </a:cubicBezTo>
                  <a:cubicBezTo>
                    <a:pt x="4387" y="756"/>
                    <a:pt x="4467" y="819"/>
                    <a:pt x="4524" y="901"/>
                  </a:cubicBezTo>
                  <a:cubicBezTo>
                    <a:pt x="4560" y="953"/>
                    <a:pt x="4588" y="1017"/>
                    <a:pt x="4610" y="1095"/>
                  </a:cubicBezTo>
                  <a:cubicBezTo>
                    <a:pt x="4629" y="1164"/>
                    <a:pt x="4641" y="1238"/>
                    <a:pt x="4653" y="1310"/>
                  </a:cubicBezTo>
                  <a:cubicBezTo>
                    <a:pt x="4671" y="1421"/>
                    <a:pt x="4690" y="1536"/>
                    <a:pt x="4735" y="1638"/>
                  </a:cubicBezTo>
                  <a:cubicBezTo>
                    <a:pt x="4748" y="1667"/>
                    <a:pt x="4763" y="1695"/>
                    <a:pt x="4780" y="1723"/>
                  </a:cubicBezTo>
                  <a:cubicBezTo>
                    <a:pt x="4823" y="1793"/>
                    <a:pt x="4874" y="1853"/>
                    <a:pt x="4928" y="1916"/>
                  </a:cubicBezTo>
                  <a:cubicBezTo>
                    <a:pt x="4933" y="1922"/>
                    <a:pt x="4938" y="1928"/>
                    <a:pt x="4942" y="1933"/>
                  </a:cubicBezTo>
                  <a:cubicBezTo>
                    <a:pt x="5035" y="2042"/>
                    <a:pt x="5128" y="2158"/>
                    <a:pt x="5219" y="2277"/>
                  </a:cubicBezTo>
                  <a:cubicBezTo>
                    <a:pt x="5275" y="2352"/>
                    <a:pt x="5335" y="2432"/>
                    <a:pt x="5389" y="2519"/>
                  </a:cubicBezTo>
                  <a:cubicBezTo>
                    <a:pt x="5447" y="2612"/>
                    <a:pt x="5490" y="2698"/>
                    <a:pt x="5520" y="2782"/>
                  </a:cubicBezTo>
                  <a:cubicBezTo>
                    <a:pt x="5544" y="2849"/>
                    <a:pt x="5561" y="2919"/>
                    <a:pt x="5571" y="2991"/>
                  </a:cubicBezTo>
                  <a:cubicBezTo>
                    <a:pt x="5580" y="3061"/>
                    <a:pt x="5582" y="3132"/>
                    <a:pt x="5577" y="3203"/>
                  </a:cubicBezTo>
                  <a:cubicBezTo>
                    <a:pt x="5573" y="3273"/>
                    <a:pt x="5561" y="3342"/>
                    <a:pt x="5543" y="3410"/>
                  </a:cubicBezTo>
                  <a:cubicBezTo>
                    <a:pt x="5525" y="3477"/>
                    <a:pt x="5501" y="3542"/>
                    <a:pt x="5471" y="3604"/>
                  </a:cubicBezTo>
                  <a:cubicBezTo>
                    <a:pt x="5397" y="3757"/>
                    <a:pt x="5286" y="3893"/>
                    <a:pt x="5180" y="4025"/>
                  </a:cubicBezTo>
                  <a:cubicBezTo>
                    <a:pt x="5117" y="4102"/>
                    <a:pt x="5053" y="4181"/>
                    <a:pt x="4997" y="4262"/>
                  </a:cubicBezTo>
                  <a:cubicBezTo>
                    <a:pt x="4979" y="4289"/>
                    <a:pt x="4963" y="4314"/>
                    <a:pt x="4948" y="4339"/>
                  </a:cubicBezTo>
                  <a:cubicBezTo>
                    <a:pt x="4923" y="4381"/>
                    <a:pt x="4901" y="4424"/>
                    <a:pt x="4879" y="4465"/>
                  </a:cubicBezTo>
                  <a:cubicBezTo>
                    <a:pt x="4858" y="4505"/>
                    <a:pt x="4836" y="4547"/>
                    <a:pt x="4812" y="4587"/>
                  </a:cubicBezTo>
                  <a:cubicBezTo>
                    <a:pt x="4757" y="4680"/>
                    <a:pt x="4683" y="4774"/>
                    <a:pt x="4588" y="4874"/>
                  </a:cubicBezTo>
                  <a:cubicBezTo>
                    <a:pt x="4507" y="4959"/>
                    <a:pt x="4419" y="5040"/>
                    <a:pt x="4313" y="5135"/>
                  </a:cubicBezTo>
                  <a:cubicBezTo>
                    <a:pt x="4122" y="5306"/>
                    <a:pt x="3914" y="5484"/>
                    <a:pt x="3695" y="5665"/>
                  </a:cubicBezTo>
                  <a:cubicBezTo>
                    <a:pt x="3523" y="5808"/>
                    <a:pt x="3352" y="5945"/>
                    <a:pt x="3162" y="6048"/>
                  </a:cubicBezTo>
                  <a:cubicBezTo>
                    <a:pt x="2997" y="6138"/>
                    <a:pt x="2840" y="6183"/>
                    <a:pt x="2695" y="6183"/>
                  </a:cubicBezTo>
                  <a:cubicBezTo>
                    <a:pt x="2638" y="6183"/>
                    <a:pt x="2582" y="6176"/>
                    <a:pt x="2528" y="6162"/>
                  </a:cubicBezTo>
                  <a:moveTo>
                    <a:pt x="3849" y="657"/>
                  </a:moveTo>
                  <a:cubicBezTo>
                    <a:pt x="3840" y="658"/>
                    <a:pt x="3840" y="658"/>
                    <a:pt x="3840" y="658"/>
                  </a:cubicBezTo>
                  <a:cubicBezTo>
                    <a:pt x="3800" y="660"/>
                    <a:pt x="3757" y="663"/>
                    <a:pt x="3713" y="662"/>
                  </a:cubicBezTo>
                  <a:cubicBezTo>
                    <a:pt x="3660" y="661"/>
                    <a:pt x="3611" y="656"/>
                    <a:pt x="3565" y="646"/>
                  </a:cubicBezTo>
                  <a:cubicBezTo>
                    <a:pt x="3513" y="635"/>
                    <a:pt x="3466" y="617"/>
                    <a:pt x="3426" y="595"/>
                  </a:cubicBezTo>
                  <a:cubicBezTo>
                    <a:pt x="3333" y="542"/>
                    <a:pt x="3276" y="470"/>
                    <a:pt x="3216" y="393"/>
                  </a:cubicBezTo>
                  <a:cubicBezTo>
                    <a:pt x="3209" y="384"/>
                    <a:pt x="3202" y="375"/>
                    <a:pt x="3195" y="367"/>
                  </a:cubicBezTo>
                  <a:cubicBezTo>
                    <a:pt x="3178" y="345"/>
                    <a:pt x="3163" y="327"/>
                    <a:pt x="3148" y="310"/>
                  </a:cubicBezTo>
                  <a:cubicBezTo>
                    <a:pt x="3077" y="229"/>
                    <a:pt x="2981" y="154"/>
                    <a:pt x="2879" y="99"/>
                  </a:cubicBezTo>
                  <a:cubicBezTo>
                    <a:pt x="2770" y="41"/>
                    <a:pt x="2661" y="9"/>
                    <a:pt x="2561" y="5"/>
                  </a:cubicBezTo>
                  <a:cubicBezTo>
                    <a:pt x="2458" y="1"/>
                    <a:pt x="2361" y="19"/>
                    <a:pt x="2264" y="59"/>
                  </a:cubicBezTo>
                  <a:cubicBezTo>
                    <a:pt x="2178" y="95"/>
                    <a:pt x="2092" y="149"/>
                    <a:pt x="2000" y="224"/>
                  </a:cubicBezTo>
                  <a:cubicBezTo>
                    <a:pt x="1970" y="249"/>
                    <a:pt x="1941" y="274"/>
                    <a:pt x="1910" y="301"/>
                  </a:cubicBezTo>
                  <a:cubicBezTo>
                    <a:pt x="1789" y="406"/>
                    <a:pt x="1664" y="514"/>
                    <a:pt x="1523" y="556"/>
                  </a:cubicBezTo>
                  <a:cubicBezTo>
                    <a:pt x="1495" y="565"/>
                    <a:pt x="1466" y="570"/>
                    <a:pt x="1436" y="573"/>
                  </a:cubicBezTo>
                  <a:cubicBezTo>
                    <a:pt x="1412" y="576"/>
                    <a:pt x="1388" y="577"/>
                    <a:pt x="1364" y="578"/>
                  </a:cubicBezTo>
                  <a:cubicBezTo>
                    <a:pt x="1334" y="579"/>
                    <a:pt x="1303" y="580"/>
                    <a:pt x="1271" y="584"/>
                  </a:cubicBezTo>
                  <a:cubicBezTo>
                    <a:pt x="1184" y="597"/>
                    <a:pt x="1092" y="640"/>
                    <a:pt x="1011" y="706"/>
                  </a:cubicBezTo>
                  <a:cubicBezTo>
                    <a:pt x="942" y="763"/>
                    <a:pt x="884" y="835"/>
                    <a:pt x="833" y="928"/>
                  </a:cubicBezTo>
                  <a:cubicBezTo>
                    <a:pt x="786" y="1014"/>
                    <a:pt x="750" y="1108"/>
                    <a:pt x="721" y="1189"/>
                  </a:cubicBezTo>
                  <a:cubicBezTo>
                    <a:pt x="697" y="1259"/>
                    <a:pt x="684" y="1352"/>
                    <a:pt x="670" y="1451"/>
                  </a:cubicBezTo>
                  <a:cubicBezTo>
                    <a:pt x="659" y="1533"/>
                    <a:pt x="648" y="1617"/>
                    <a:pt x="629" y="1695"/>
                  </a:cubicBezTo>
                  <a:cubicBezTo>
                    <a:pt x="607" y="1783"/>
                    <a:pt x="579" y="1850"/>
                    <a:pt x="543" y="1899"/>
                  </a:cubicBezTo>
                  <a:cubicBezTo>
                    <a:pt x="483" y="1979"/>
                    <a:pt x="416" y="2070"/>
                    <a:pt x="362" y="2161"/>
                  </a:cubicBezTo>
                  <a:cubicBezTo>
                    <a:pt x="304" y="2260"/>
                    <a:pt x="267" y="2350"/>
                    <a:pt x="247" y="2442"/>
                  </a:cubicBezTo>
                  <a:cubicBezTo>
                    <a:pt x="243" y="2463"/>
                    <a:pt x="239" y="2479"/>
                    <a:pt x="237" y="2494"/>
                  </a:cubicBezTo>
                  <a:cubicBezTo>
                    <a:pt x="217" y="2599"/>
                    <a:pt x="180" y="2706"/>
                    <a:pt x="140" y="2819"/>
                  </a:cubicBezTo>
                  <a:cubicBezTo>
                    <a:pt x="98" y="2938"/>
                    <a:pt x="55" y="3060"/>
                    <a:pt x="33" y="3185"/>
                  </a:cubicBezTo>
                  <a:cubicBezTo>
                    <a:pt x="18" y="3270"/>
                    <a:pt x="9" y="3359"/>
                    <a:pt x="5" y="3449"/>
                  </a:cubicBezTo>
                  <a:cubicBezTo>
                    <a:pt x="1" y="3538"/>
                    <a:pt x="3" y="3629"/>
                    <a:pt x="10" y="3719"/>
                  </a:cubicBezTo>
                  <a:cubicBezTo>
                    <a:pt x="18" y="3821"/>
                    <a:pt x="29" y="3903"/>
                    <a:pt x="44" y="3976"/>
                  </a:cubicBezTo>
                  <a:cubicBezTo>
                    <a:pt x="62" y="4069"/>
                    <a:pt x="87" y="4150"/>
                    <a:pt x="120" y="4224"/>
                  </a:cubicBezTo>
                  <a:cubicBezTo>
                    <a:pt x="156" y="4304"/>
                    <a:pt x="203" y="4380"/>
                    <a:pt x="261" y="4450"/>
                  </a:cubicBezTo>
                  <a:cubicBezTo>
                    <a:pt x="358" y="4568"/>
                    <a:pt x="487" y="4673"/>
                    <a:pt x="655" y="4771"/>
                  </a:cubicBezTo>
                  <a:cubicBezTo>
                    <a:pt x="810" y="4861"/>
                    <a:pt x="980" y="4934"/>
                    <a:pt x="1125" y="4993"/>
                  </a:cubicBezTo>
                  <a:cubicBezTo>
                    <a:pt x="1232" y="5036"/>
                    <a:pt x="1336" y="5081"/>
                    <a:pt x="1432" y="5142"/>
                  </a:cubicBezTo>
                  <a:cubicBezTo>
                    <a:pt x="1501" y="5185"/>
                    <a:pt x="1567" y="5238"/>
                    <a:pt x="1633" y="5303"/>
                  </a:cubicBezTo>
                  <a:cubicBezTo>
                    <a:pt x="1689" y="5357"/>
                    <a:pt x="1746" y="5421"/>
                    <a:pt x="1807" y="5497"/>
                  </a:cubicBezTo>
                  <a:cubicBezTo>
                    <a:pt x="1844" y="5543"/>
                    <a:pt x="1880" y="5590"/>
                    <a:pt x="1915" y="5637"/>
                  </a:cubicBezTo>
                  <a:cubicBezTo>
                    <a:pt x="1928" y="5655"/>
                    <a:pt x="1942" y="5673"/>
                    <a:pt x="1956" y="5691"/>
                  </a:cubicBezTo>
                  <a:cubicBezTo>
                    <a:pt x="2022" y="5777"/>
                    <a:pt x="2110" y="5887"/>
                    <a:pt x="2212" y="5979"/>
                  </a:cubicBezTo>
                  <a:cubicBezTo>
                    <a:pt x="2317" y="6073"/>
                    <a:pt x="2421" y="6132"/>
                    <a:pt x="2528" y="6161"/>
                  </a:cubicBezTo>
                  <a:cubicBezTo>
                    <a:pt x="2717" y="6212"/>
                    <a:pt x="2930" y="6173"/>
                    <a:pt x="3162" y="6047"/>
                  </a:cubicBezTo>
                  <a:cubicBezTo>
                    <a:pt x="3352" y="5944"/>
                    <a:pt x="3522" y="5807"/>
                    <a:pt x="3695" y="5665"/>
                  </a:cubicBezTo>
                  <a:cubicBezTo>
                    <a:pt x="3913" y="5484"/>
                    <a:pt x="4121" y="5305"/>
                    <a:pt x="4312" y="5134"/>
                  </a:cubicBezTo>
                  <a:cubicBezTo>
                    <a:pt x="4419" y="5039"/>
                    <a:pt x="4506" y="4959"/>
                    <a:pt x="4587" y="4874"/>
                  </a:cubicBezTo>
                  <a:cubicBezTo>
                    <a:pt x="4683" y="4773"/>
                    <a:pt x="4756" y="4679"/>
                    <a:pt x="4811" y="4587"/>
                  </a:cubicBezTo>
                  <a:cubicBezTo>
                    <a:pt x="4836" y="4547"/>
                    <a:pt x="4857" y="4505"/>
                    <a:pt x="4878" y="4464"/>
                  </a:cubicBezTo>
                  <a:cubicBezTo>
                    <a:pt x="4900" y="4423"/>
                    <a:pt x="4922" y="4381"/>
                    <a:pt x="4947" y="4339"/>
                  </a:cubicBezTo>
                  <a:cubicBezTo>
                    <a:pt x="4962" y="4313"/>
                    <a:pt x="4978" y="4288"/>
                    <a:pt x="4997" y="4262"/>
                  </a:cubicBezTo>
                  <a:cubicBezTo>
                    <a:pt x="5052" y="4181"/>
                    <a:pt x="5117" y="4101"/>
                    <a:pt x="5179" y="4024"/>
                  </a:cubicBezTo>
                  <a:cubicBezTo>
                    <a:pt x="5286" y="3893"/>
                    <a:pt x="5396" y="3756"/>
                    <a:pt x="5470" y="3604"/>
                  </a:cubicBezTo>
                  <a:cubicBezTo>
                    <a:pt x="5500" y="3542"/>
                    <a:pt x="5524" y="3477"/>
                    <a:pt x="5542" y="3410"/>
                  </a:cubicBezTo>
                  <a:cubicBezTo>
                    <a:pt x="5560" y="3342"/>
                    <a:pt x="5572" y="3273"/>
                    <a:pt x="5577" y="3203"/>
                  </a:cubicBezTo>
                  <a:cubicBezTo>
                    <a:pt x="5581" y="3132"/>
                    <a:pt x="5579" y="3061"/>
                    <a:pt x="5570" y="2991"/>
                  </a:cubicBezTo>
                  <a:cubicBezTo>
                    <a:pt x="5560" y="2919"/>
                    <a:pt x="5543" y="2849"/>
                    <a:pt x="5519" y="2782"/>
                  </a:cubicBezTo>
                  <a:cubicBezTo>
                    <a:pt x="5489" y="2698"/>
                    <a:pt x="5446" y="2612"/>
                    <a:pt x="5388" y="2519"/>
                  </a:cubicBezTo>
                  <a:cubicBezTo>
                    <a:pt x="5334" y="2433"/>
                    <a:pt x="5275" y="2352"/>
                    <a:pt x="5218" y="2278"/>
                  </a:cubicBezTo>
                  <a:cubicBezTo>
                    <a:pt x="5128" y="2159"/>
                    <a:pt x="5035" y="2043"/>
                    <a:pt x="4942" y="1934"/>
                  </a:cubicBezTo>
                  <a:cubicBezTo>
                    <a:pt x="4937" y="1928"/>
                    <a:pt x="4932" y="1922"/>
                    <a:pt x="4927" y="1917"/>
                  </a:cubicBezTo>
                  <a:cubicBezTo>
                    <a:pt x="4873" y="1854"/>
                    <a:pt x="4822" y="1794"/>
                    <a:pt x="4780" y="1724"/>
                  </a:cubicBezTo>
                  <a:cubicBezTo>
                    <a:pt x="4762" y="1695"/>
                    <a:pt x="4747" y="1667"/>
                    <a:pt x="4735" y="1638"/>
                  </a:cubicBezTo>
                  <a:cubicBezTo>
                    <a:pt x="4690" y="1537"/>
                    <a:pt x="4671" y="1422"/>
                    <a:pt x="4652" y="1310"/>
                  </a:cubicBezTo>
                  <a:cubicBezTo>
                    <a:pt x="4640" y="1239"/>
                    <a:pt x="4628" y="1164"/>
                    <a:pt x="4609" y="1095"/>
                  </a:cubicBezTo>
                  <a:cubicBezTo>
                    <a:pt x="4587" y="1017"/>
                    <a:pt x="4559" y="954"/>
                    <a:pt x="4523" y="901"/>
                  </a:cubicBezTo>
                  <a:cubicBezTo>
                    <a:pt x="4467" y="820"/>
                    <a:pt x="4387" y="757"/>
                    <a:pt x="4286" y="714"/>
                  </a:cubicBezTo>
                  <a:cubicBezTo>
                    <a:pt x="4197" y="676"/>
                    <a:pt x="4094" y="655"/>
                    <a:pt x="3987" y="653"/>
                  </a:cubicBezTo>
                  <a:cubicBezTo>
                    <a:pt x="3981" y="653"/>
                    <a:pt x="3975" y="653"/>
                    <a:pt x="3969" y="653"/>
                  </a:cubicBezTo>
                  <a:cubicBezTo>
                    <a:pt x="3929" y="653"/>
                    <a:pt x="3888" y="655"/>
                    <a:pt x="3849" y="657"/>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57" name="Freeform 57">
              <a:extLst>
                <a:ext uri="{FF2B5EF4-FFF2-40B4-BE49-F238E27FC236}">
                  <a16:creationId xmlns:a16="http://schemas.microsoft.com/office/drawing/2014/main" id="{437573FD-AEA5-4F30-85CA-FB323E06EF0F}"/>
                </a:ext>
              </a:extLst>
            </p:cNvPr>
            <p:cNvSpPr>
              <a:spLocks noEditPoints="1"/>
            </p:cNvSpPr>
            <p:nvPr/>
          </p:nvSpPr>
          <p:spPr bwMode="auto">
            <a:xfrm>
              <a:off x="3651" y="-100"/>
              <a:ext cx="4193" cy="4607"/>
            </a:xfrm>
            <a:custGeom>
              <a:avLst/>
              <a:gdLst>
                <a:gd name="T0" fmla="*/ 1975 w 5664"/>
                <a:gd name="T1" fmla="*/ 5720 h 6225"/>
                <a:gd name="T2" fmla="*/ 1446 w 5664"/>
                <a:gd name="T3" fmla="*/ 5171 h 6225"/>
                <a:gd name="T4" fmla="*/ 277 w 5664"/>
                <a:gd name="T5" fmla="*/ 4488 h 6225"/>
                <a:gd name="T6" fmla="*/ 33 w 5664"/>
                <a:gd name="T7" fmla="*/ 3238 h 6225"/>
                <a:gd name="T8" fmla="*/ 247 w 5664"/>
                <a:gd name="T9" fmla="*/ 2447 h 6225"/>
                <a:gd name="T10" fmla="*/ 634 w 5664"/>
                <a:gd name="T11" fmla="*/ 1662 h 6225"/>
                <a:gd name="T12" fmla="*/ 871 w 5664"/>
                <a:gd name="T13" fmla="*/ 911 h 6225"/>
                <a:gd name="T14" fmla="*/ 1408 w 5664"/>
                <a:gd name="T15" fmla="*/ 560 h 6225"/>
                <a:gd name="T16" fmla="*/ 1933 w 5664"/>
                <a:gd name="T17" fmla="*/ 292 h 6225"/>
                <a:gd name="T18" fmla="*/ 2628 w 5664"/>
                <a:gd name="T19" fmla="*/ 2 h 6225"/>
                <a:gd name="T20" fmla="*/ 3267 w 5664"/>
                <a:gd name="T21" fmla="*/ 362 h 6225"/>
                <a:gd name="T22" fmla="*/ 3796 w 5664"/>
                <a:gd name="T23" fmla="*/ 642 h 6225"/>
                <a:gd name="T24" fmla="*/ 4366 w 5664"/>
                <a:gd name="T25" fmla="*/ 711 h 6225"/>
                <a:gd name="T26" fmla="*/ 4713 w 5664"/>
                <a:gd name="T27" fmla="*/ 1300 h 6225"/>
                <a:gd name="T28" fmla="*/ 4995 w 5664"/>
                <a:gd name="T29" fmla="*/ 1903 h 6225"/>
                <a:gd name="T30" fmla="*/ 5474 w 5664"/>
                <a:gd name="T31" fmla="*/ 2502 h 6225"/>
                <a:gd name="T32" fmla="*/ 5658 w 5664"/>
                <a:gd name="T33" fmla="*/ 3194 h 6225"/>
                <a:gd name="T34" fmla="*/ 5258 w 5664"/>
                <a:gd name="T35" fmla="*/ 3997 h 6225"/>
                <a:gd name="T36" fmla="*/ 4934 w 5664"/>
                <a:gd name="T37" fmla="*/ 4478 h 6225"/>
                <a:gd name="T38" fmla="*/ 4377 w 5664"/>
                <a:gd name="T39" fmla="*/ 5166 h 6225"/>
                <a:gd name="T40" fmla="*/ 2881 w 5664"/>
                <a:gd name="T41" fmla="*/ 6204 h 6225"/>
                <a:gd name="T42" fmla="*/ 3923 w 5664"/>
                <a:gd name="T43" fmla="*/ 642 h 6225"/>
                <a:gd name="T44" fmla="*/ 3284 w 5664"/>
                <a:gd name="T45" fmla="*/ 382 h 6225"/>
                <a:gd name="T46" fmla="*/ 2945 w 5664"/>
                <a:gd name="T47" fmla="*/ 103 h 6225"/>
                <a:gd name="T48" fmla="*/ 2051 w 5664"/>
                <a:gd name="T49" fmla="*/ 196 h 6225"/>
                <a:gd name="T50" fmla="*/ 1483 w 5664"/>
                <a:gd name="T51" fmla="*/ 553 h 6225"/>
                <a:gd name="T52" fmla="*/ 1055 w 5664"/>
                <a:gd name="T53" fmla="*/ 695 h 6225"/>
                <a:gd name="T54" fmla="*/ 685 w 5664"/>
                <a:gd name="T55" fmla="*/ 1430 h 6225"/>
                <a:gd name="T56" fmla="*/ 360 w 5664"/>
                <a:gd name="T57" fmla="*/ 2142 h 6225"/>
                <a:gd name="T58" fmla="*/ 140 w 5664"/>
                <a:gd name="T59" fmla="*/ 2859 h 6225"/>
                <a:gd name="T60" fmla="*/ 136 w 5664"/>
                <a:gd name="T61" fmla="*/ 4266 h 6225"/>
                <a:gd name="T62" fmla="*/ 1139 w 5664"/>
                <a:gd name="T63" fmla="*/ 5019 h 6225"/>
                <a:gd name="T64" fmla="*/ 1938 w 5664"/>
                <a:gd name="T65" fmla="*/ 5670 h 6225"/>
                <a:gd name="T66" fmla="*/ 2549 w 5664"/>
                <a:gd name="T67" fmla="*/ 6193 h 6225"/>
                <a:gd name="T68" fmla="*/ 3745 w 5664"/>
                <a:gd name="T69" fmla="*/ 5704 h 6225"/>
                <a:gd name="T70" fmla="*/ 4873 w 5664"/>
                <a:gd name="T71" fmla="*/ 4599 h 6225"/>
                <a:gd name="T72" fmla="*/ 5051 w 5664"/>
                <a:gd name="T73" fmla="*/ 4263 h 6225"/>
                <a:gd name="T74" fmla="*/ 5619 w 5664"/>
                <a:gd name="T75" fmla="*/ 3404 h 6225"/>
                <a:gd name="T76" fmla="*/ 5603 w 5664"/>
                <a:gd name="T77" fmla="*/ 2766 h 6225"/>
                <a:gd name="T78" fmla="*/ 4995 w 5664"/>
                <a:gd name="T79" fmla="*/ 1904 h 6225"/>
                <a:gd name="T80" fmla="*/ 4712 w 5664"/>
                <a:gd name="T81" fmla="*/ 1300 h 6225"/>
                <a:gd name="T82" fmla="*/ 4366 w 5664"/>
                <a:gd name="T83" fmla="*/ 711 h 6225"/>
                <a:gd name="T84" fmla="*/ 3923 w 5664"/>
                <a:gd name="T85" fmla="*/ 642 h 6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64" h="6225">
                  <a:moveTo>
                    <a:pt x="2548" y="6194"/>
                  </a:moveTo>
                  <a:cubicBezTo>
                    <a:pt x="2441" y="6163"/>
                    <a:pt x="2337" y="6102"/>
                    <a:pt x="2232" y="6008"/>
                  </a:cubicBezTo>
                  <a:cubicBezTo>
                    <a:pt x="2130" y="5917"/>
                    <a:pt x="2041" y="5806"/>
                    <a:pt x="1975" y="5720"/>
                  </a:cubicBezTo>
                  <a:cubicBezTo>
                    <a:pt x="1962" y="5703"/>
                    <a:pt x="1949" y="5687"/>
                    <a:pt x="1937" y="5670"/>
                  </a:cubicBezTo>
                  <a:cubicBezTo>
                    <a:pt x="1900" y="5623"/>
                    <a:pt x="1862" y="5573"/>
                    <a:pt x="1824" y="5526"/>
                  </a:cubicBezTo>
                  <a:cubicBezTo>
                    <a:pt x="1694" y="5365"/>
                    <a:pt x="1574" y="5253"/>
                    <a:pt x="1446" y="5171"/>
                  </a:cubicBezTo>
                  <a:cubicBezTo>
                    <a:pt x="1347" y="5108"/>
                    <a:pt x="1240" y="5062"/>
                    <a:pt x="1139" y="5020"/>
                  </a:cubicBezTo>
                  <a:cubicBezTo>
                    <a:pt x="994" y="4960"/>
                    <a:pt x="826" y="4889"/>
                    <a:pt x="672" y="4802"/>
                  </a:cubicBezTo>
                  <a:cubicBezTo>
                    <a:pt x="504" y="4706"/>
                    <a:pt x="375" y="4603"/>
                    <a:pt x="277" y="4488"/>
                  </a:cubicBezTo>
                  <a:cubicBezTo>
                    <a:pt x="220" y="4420"/>
                    <a:pt x="172" y="4345"/>
                    <a:pt x="135" y="4266"/>
                  </a:cubicBezTo>
                  <a:cubicBezTo>
                    <a:pt x="57" y="4099"/>
                    <a:pt x="32" y="3920"/>
                    <a:pt x="17" y="3767"/>
                  </a:cubicBezTo>
                  <a:cubicBezTo>
                    <a:pt x="0" y="3590"/>
                    <a:pt x="6" y="3407"/>
                    <a:pt x="33" y="3238"/>
                  </a:cubicBezTo>
                  <a:cubicBezTo>
                    <a:pt x="54" y="3109"/>
                    <a:pt x="97" y="2982"/>
                    <a:pt x="139" y="2859"/>
                  </a:cubicBezTo>
                  <a:cubicBezTo>
                    <a:pt x="181" y="2735"/>
                    <a:pt x="220" y="2618"/>
                    <a:pt x="238" y="2502"/>
                  </a:cubicBezTo>
                  <a:cubicBezTo>
                    <a:pt x="240" y="2486"/>
                    <a:pt x="243" y="2468"/>
                    <a:pt x="247" y="2447"/>
                  </a:cubicBezTo>
                  <a:cubicBezTo>
                    <a:pt x="266" y="2347"/>
                    <a:pt x="302" y="2247"/>
                    <a:pt x="359" y="2142"/>
                  </a:cubicBezTo>
                  <a:cubicBezTo>
                    <a:pt x="414" y="2041"/>
                    <a:pt x="484" y="1942"/>
                    <a:pt x="545" y="1859"/>
                  </a:cubicBezTo>
                  <a:cubicBezTo>
                    <a:pt x="580" y="1810"/>
                    <a:pt x="609" y="1746"/>
                    <a:pt x="634" y="1662"/>
                  </a:cubicBezTo>
                  <a:cubicBezTo>
                    <a:pt x="655" y="1587"/>
                    <a:pt x="670" y="1507"/>
                    <a:pt x="684" y="1429"/>
                  </a:cubicBezTo>
                  <a:cubicBezTo>
                    <a:pt x="703" y="1329"/>
                    <a:pt x="721" y="1235"/>
                    <a:pt x="750" y="1164"/>
                  </a:cubicBezTo>
                  <a:cubicBezTo>
                    <a:pt x="784" y="1081"/>
                    <a:pt x="822" y="992"/>
                    <a:pt x="871" y="911"/>
                  </a:cubicBezTo>
                  <a:cubicBezTo>
                    <a:pt x="925" y="820"/>
                    <a:pt x="985" y="750"/>
                    <a:pt x="1055" y="694"/>
                  </a:cubicBezTo>
                  <a:cubicBezTo>
                    <a:pt x="1136" y="630"/>
                    <a:pt x="1230" y="586"/>
                    <a:pt x="1317" y="570"/>
                  </a:cubicBezTo>
                  <a:cubicBezTo>
                    <a:pt x="1348" y="565"/>
                    <a:pt x="1379" y="562"/>
                    <a:pt x="1408" y="560"/>
                  </a:cubicBezTo>
                  <a:cubicBezTo>
                    <a:pt x="1433" y="558"/>
                    <a:pt x="1458" y="556"/>
                    <a:pt x="1483" y="552"/>
                  </a:cubicBezTo>
                  <a:cubicBezTo>
                    <a:pt x="1512" y="547"/>
                    <a:pt x="1542" y="540"/>
                    <a:pt x="1569" y="531"/>
                  </a:cubicBezTo>
                  <a:cubicBezTo>
                    <a:pt x="1701" y="487"/>
                    <a:pt x="1819" y="388"/>
                    <a:pt x="1933" y="292"/>
                  </a:cubicBezTo>
                  <a:cubicBezTo>
                    <a:pt x="1974" y="257"/>
                    <a:pt x="2012" y="225"/>
                    <a:pt x="2051" y="195"/>
                  </a:cubicBezTo>
                  <a:cubicBezTo>
                    <a:pt x="2224" y="63"/>
                    <a:pt x="2390" y="0"/>
                    <a:pt x="2569" y="0"/>
                  </a:cubicBezTo>
                  <a:cubicBezTo>
                    <a:pt x="2589" y="0"/>
                    <a:pt x="2608" y="1"/>
                    <a:pt x="2628" y="2"/>
                  </a:cubicBezTo>
                  <a:cubicBezTo>
                    <a:pt x="2726" y="9"/>
                    <a:pt x="2836" y="44"/>
                    <a:pt x="2945" y="102"/>
                  </a:cubicBezTo>
                  <a:cubicBezTo>
                    <a:pt x="3046" y="156"/>
                    <a:pt x="3142" y="229"/>
                    <a:pt x="3217" y="307"/>
                  </a:cubicBezTo>
                  <a:cubicBezTo>
                    <a:pt x="3233" y="324"/>
                    <a:pt x="3250" y="342"/>
                    <a:pt x="3267" y="362"/>
                  </a:cubicBezTo>
                  <a:cubicBezTo>
                    <a:pt x="3273" y="369"/>
                    <a:pt x="3279" y="375"/>
                    <a:pt x="3284" y="382"/>
                  </a:cubicBezTo>
                  <a:cubicBezTo>
                    <a:pt x="3350" y="456"/>
                    <a:pt x="3412" y="526"/>
                    <a:pt x="3508" y="577"/>
                  </a:cubicBezTo>
                  <a:cubicBezTo>
                    <a:pt x="3584" y="617"/>
                    <a:pt x="3680" y="639"/>
                    <a:pt x="3796" y="642"/>
                  </a:cubicBezTo>
                  <a:cubicBezTo>
                    <a:pt x="3837" y="644"/>
                    <a:pt x="3878" y="643"/>
                    <a:pt x="3923" y="641"/>
                  </a:cubicBezTo>
                  <a:cubicBezTo>
                    <a:pt x="3971" y="640"/>
                    <a:pt x="4020" y="638"/>
                    <a:pt x="4070" y="641"/>
                  </a:cubicBezTo>
                  <a:cubicBezTo>
                    <a:pt x="4177" y="646"/>
                    <a:pt x="4279" y="670"/>
                    <a:pt x="4366" y="711"/>
                  </a:cubicBezTo>
                  <a:cubicBezTo>
                    <a:pt x="4466" y="757"/>
                    <a:pt x="4543" y="822"/>
                    <a:pt x="4597" y="905"/>
                  </a:cubicBezTo>
                  <a:cubicBezTo>
                    <a:pt x="4630" y="957"/>
                    <a:pt x="4656" y="1018"/>
                    <a:pt x="4675" y="1093"/>
                  </a:cubicBezTo>
                  <a:cubicBezTo>
                    <a:pt x="4692" y="1160"/>
                    <a:pt x="4703" y="1231"/>
                    <a:pt x="4713" y="1300"/>
                  </a:cubicBezTo>
                  <a:cubicBezTo>
                    <a:pt x="4731" y="1417"/>
                    <a:pt x="4749" y="1538"/>
                    <a:pt x="4799" y="1644"/>
                  </a:cubicBezTo>
                  <a:cubicBezTo>
                    <a:pt x="4813" y="1672"/>
                    <a:pt x="4828" y="1699"/>
                    <a:pt x="4847" y="1727"/>
                  </a:cubicBezTo>
                  <a:cubicBezTo>
                    <a:pt x="4890" y="1792"/>
                    <a:pt x="4941" y="1846"/>
                    <a:pt x="4995" y="1903"/>
                  </a:cubicBezTo>
                  <a:cubicBezTo>
                    <a:pt x="5003" y="1912"/>
                    <a:pt x="5010" y="1920"/>
                    <a:pt x="5018" y="1928"/>
                  </a:cubicBezTo>
                  <a:cubicBezTo>
                    <a:pt x="5114" y="2031"/>
                    <a:pt x="5210" y="2143"/>
                    <a:pt x="5303" y="2263"/>
                  </a:cubicBezTo>
                  <a:cubicBezTo>
                    <a:pt x="5353" y="2326"/>
                    <a:pt x="5417" y="2411"/>
                    <a:pt x="5474" y="2502"/>
                  </a:cubicBezTo>
                  <a:cubicBezTo>
                    <a:pt x="5532" y="2595"/>
                    <a:pt x="5574" y="2681"/>
                    <a:pt x="5604" y="2766"/>
                  </a:cubicBezTo>
                  <a:cubicBezTo>
                    <a:pt x="5628" y="2834"/>
                    <a:pt x="5645" y="2905"/>
                    <a:pt x="5654" y="2978"/>
                  </a:cubicBezTo>
                  <a:cubicBezTo>
                    <a:pt x="5663" y="3049"/>
                    <a:pt x="5664" y="3122"/>
                    <a:pt x="5658" y="3194"/>
                  </a:cubicBezTo>
                  <a:cubicBezTo>
                    <a:pt x="5652" y="3265"/>
                    <a:pt x="5640" y="3336"/>
                    <a:pt x="5620" y="3404"/>
                  </a:cubicBezTo>
                  <a:cubicBezTo>
                    <a:pt x="5601" y="3472"/>
                    <a:pt x="5575" y="3538"/>
                    <a:pt x="5543" y="3600"/>
                  </a:cubicBezTo>
                  <a:cubicBezTo>
                    <a:pt x="5469" y="3744"/>
                    <a:pt x="5362" y="3873"/>
                    <a:pt x="5258" y="3997"/>
                  </a:cubicBezTo>
                  <a:cubicBezTo>
                    <a:pt x="5187" y="4083"/>
                    <a:pt x="5113" y="4171"/>
                    <a:pt x="5052" y="4263"/>
                  </a:cubicBezTo>
                  <a:cubicBezTo>
                    <a:pt x="5034" y="4290"/>
                    <a:pt x="5018" y="4316"/>
                    <a:pt x="5003" y="4342"/>
                  </a:cubicBezTo>
                  <a:cubicBezTo>
                    <a:pt x="4978" y="4387"/>
                    <a:pt x="4956" y="4434"/>
                    <a:pt x="4934" y="4478"/>
                  </a:cubicBezTo>
                  <a:cubicBezTo>
                    <a:pt x="4915" y="4518"/>
                    <a:pt x="4896" y="4560"/>
                    <a:pt x="4874" y="4599"/>
                  </a:cubicBezTo>
                  <a:cubicBezTo>
                    <a:pt x="4820" y="4696"/>
                    <a:pt x="4748" y="4794"/>
                    <a:pt x="4653" y="4897"/>
                  </a:cubicBezTo>
                  <a:cubicBezTo>
                    <a:pt x="4564" y="4995"/>
                    <a:pt x="4463" y="5088"/>
                    <a:pt x="4377" y="5166"/>
                  </a:cubicBezTo>
                  <a:cubicBezTo>
                    <a:pt x="4192" y="5333"/>
                    <a:pt x="3991" y="5504"/>
                    <a:pt x="3745" y="5704"/>
                  </a:cubicBezTo>
                  <a:cubicBezTo>
                    <a:pt x="3568" y="5849"/>
                    <a:pt x="3392" y="5987"/>
                    <a:pt x="3197" y="6089"/>
                  </a:cubicBezTo>
                  <a:cubicBezTo>
                    <a:pt x="3088" y="6145"/>
                    <a:pt x="2982" y="6184"/>
                    <a:pt x="2881" y="6204"/>
                  </a:cubicBezTo>
                  <a:cubicBezTo>
                    <a:pt x="2830" y="6213"/>
                    <a:pt x="2780" y="6218"/>
                    <a:pt x="2731" y="6218"/>
                  </a:cubicBezTo>
                  <a:cubicBezTo>
                    <a:pt x="2668" y="6218"/>
                    <a:pt x="2607" y="6210"/>
                    <a:pt x="2548" y="6194"/>
                  </a:cubicBezTo>
                  <a:moveTo>
                    <a:pt x="3923" y="642"/>
                  </a:moveTo>
                  <a:cubicBezTo>
                    <a:pt x="3878" y="643"/>
                    <a:pt x="3837" y="644"/>
                    <a:pt x="3796" y="643"/>
                  </a:cubicBezTo>
                  <a:cubicBezTo>
                    <a:pt x="3680" y="639"/>
                    <a:pt x="3583" y="617"/>
                    <a:pt x="3508" y="578"/>
                  </a:cubicBezTo>
                  <a:cubicBezTo>
                    <a:pt x="3412" y="527"/>
                    <a:pt x="3350" y="457"/>
                    <a:pt x="3284" y="382"/>
                  </a:cubicBezTo>
                  <a:cubicBezTo>
                    <a:pt x="3278" y="376"/>
                    <a:pt x="3272" y="369"/>
                    <a:pt x="3266" y="362"/>
                  </a:cubicBezTo>
                  <a:cubicBezTo>
                    <a:pt x="3249" y="343"/>
                    <a:pt x="3233" y="325"/>
                    <a:pt x="3216" y="308"/>
                  </a:cubicBezTo>
                  <a:cubicBezTo>
                    <a:pt x="3142" y="229"/>
                    <a:pt x="3045" y="157"/>
                    <a:pt x="2945" y="103"/>
                  </a:cubicBezTo>
                  <a:cubicBezTo>
                    <a:pt x="2836" y="45"/>
                    <a:pt x="2726" y="10"/>
                    <a:pt x="2628" y="3"/>
                  </a:cubicBezTo>
                  <a:cubicBezTo>
                    <a:pt x="2608" y="1"/>
                    <a:pt x="2589" y="1"/>
                    <a:pt x="2569" y="1"/>
                  </a:cubicBezTo>
                  <a:cubicBezTo>
                    <a:pt x="2390" y="1"/>
                    <a:pt x="2224" y="63"/>
                    <a:pt x="2051" y="196"/>
                  </a:cubicBezTo>
                  <a:cubicBezTo>
                    <a:pt x="2012" y="226"/>
                    <a:pt x="1974" y="258"/>
                    <a:pt x="1934" y="292"/>
                  </a:cubicBezTo>
                  <a:cubicBezTo>
                    <a:pt x="1819" y="389"/>
                    <a:pt x="1702" y="488"/>
                    <a:pt x="1570" y="532"/>
                  </a:cubicBezTo>
                  <a:cubicBezTo>
                    <a:pt x="1542" y="541"/>
                    <a:pt x="1513" y="548"/>
                    <a:pt x="1483" y="553"/>
                  </a:cubicBezTo>
                  <a:cubicBezTo>
                    <a:pt x="1458" y="556"/>
                    <a:pt x="1433" y="559"/>
                    <a:pt x="1408" y="561"/>
                  </a:cubicBezTo>
                  <a:cubicBezTo>
                    <a:pt x="1379" y="563"/>
                    <a:pt x="1348" y="566"/>
                    <a:pt x="1317" y="571"/>
                  </a:cubicBezTo>
                  <a:cubicBezTo>
                    <a:pt x="1230" y="586"/>
                    <a:pt x="1137" y="630"/>
                    <a:pt x="1055" y="695"/>
                  </a:cubicBezTo>
                  <a:cubicBezTo>
                    <a:pt x="986" y="750"/>
                    <a:pt x="926" y="821"/>
                    <a:pt x="872" y="911"/>
                  </a:cubicBezTo>
                  <a:cubicBezTo>
                    <a:pt x="823" y="993"/>
                    <a:pt x="785" y="1081"/>
                    <a:pt x="751" y="1164"/>
                  </a:cubicBezTo>
                  <a:cubicBezTo>
                    <a:pt x="722" y="1235"/>
                    <a:pt x="704" y="1330"/>
                    <a:pt x="685" y="1430"/>
                  </a:cubicBezTo>
                  <a:cubicBezTo>
                    <a:pt x="671" y="1507"/>
                    <a:pt x="656" y="1587"/>
                    <a:pt x="634" y="1662"/>
                  </a:cubicBezTo>
                  <a:cubicBezTo>
                    <a:pt x="610" y="1746"/>
                    <a:pt x="581" y="1811"/>
                    <a:pt x="545" y="1859"/>
                  </a:cubicBezTo>
                  <a:cubicBezTo>
                    <a:pt x="484" y="1942"/>
                    <a:pt x="415" y="2041"/>
                    <a:pt x="360" y="2142"/>
                  </a:cubicBezTo>
                  <a:cubicBezTo>
                    <a:pt x="303" y="2247"/>
                    <a:pt x="267" y="2347"/>
                    <a:pt x="248" y="2447"/>
                  </a:cubicBezTo>
                  <a:cubicBezTo>
                    <a:pt x="244" y="2468"/>
                    <a:pt x="241" y="2486"/>
                    <a:pt x="239" y="2502"/>
                  </a:cubicBezTo>
                  <a:cubicBezTo>
                    <a:pt x="221" y="2618"/>
                    <a:pt x="182" y="2735"/>
                    <a:pt x="140" y="2859"/>
                  </a:cubicBezTo>
                  <a:cubicBezTo>
                    <a:pt x="98" y="2982"/>
                    <a:pt x="55" y="3109"/>
                    <a:pt x="34" y="3238"/>
                  </a:cubicBezTo>
                  <a:cubicBezTo>
                    <a:pt x="7" y="3407"/>
                    <a:pt x="1" y="3590"/>
                    <a:pt x="18" y="3767"/>
                  </a:cubicBezTo>
                  <a:cubicBezTo>
                    <a:pt x="32" y="3920"/>
                    <a:pt x="58" y="4099"/>
                    <a:pt x="136" y="4266"/>
                  </a:cubicBezTo>
                  <a:cubicBezTo>
                    <a:pt x="172" y="4345"/>
                    <a:pt x="220" y="4420"/>
                    <a:pt x="278" y="4488"/>
                  </a:cubicBezTo>
                  <a:cubicBezTo>
                    <a:pt x="376" y="4603"/>
                    <a:pt x="505" y="4705"/>
                    <a:pt x="673" y="4801"/>
                  </a:cubicBezTo>
                  <a:cubicBezTo>
                    <a:pt x="827" y="4889"/>
                    <a:pt x="994" y="4960"/>
                    <a:pt x="1139" y="5019"/>
                  </a:cubicBezTo>
                  <a:cubicBezTo>
                    <a:pt x="1240" y="5061"/>
                    <a:pt x="1347" y="5107"/>
                    <a:pt x="1447" y="5171"/>
                  </a:cubicBezTo>
                  <a:cubicBezTo>
                    <a:pt x="1574" y="5252"/>
                    <a:pt x="1694" y="5365"/>
                    <a:pt x="1824" y="5525"/>
                  </a:cubicBezTo>
                  <a:cubicBezTo>
                    <a:pt x="1863" y="5572"/>
                    <a:pt x="1901" y="5622"/>
                    <a:pt x="1938" y="5670"/>
                  </a:cubicBezTo>
                  <a:cubicBezTo>
                    <a:pt x="1950" y="5686"/>
                    <a:pt x="1963" y="5703"/>
                    <a:pt x="1975" y="5719"/>
                  </a:cubicBezTo>
                  <a:cubicBezTo>
                    <a:pt x="2042" y="5806"/>
                    <a:pt x="2131" y="5916"/>
                    <a:pt x="2232" y="6007"/>
                  </a:cubicBezTo>
                  <a:cubicBezTo>
                    <a:pt x="2337" y="6102"/>
                    <a:pt x="2441" y="6162"/>
                    <a:pt x="2549" y="6193"/>
                  </a:cubicBezTo>
                  <a:cubicBezTo>
                    <a:pt x="2652" y="6222"/>
                    <a:pt x="2764" y="6225"/>
                    <a:pt x="2881" y="6203"/>
                  </a:cubicBezTo>
                  <a:cubicBezTo>
                    <a:pt x="2982" y="6183"/>
                    <a:pt x="3088" y="6145"/>
                    <a:pt x="3197" y="6088"/>
                  </a:cubicBezTo>
                  <a:cubicBezTo>
                    <a:pt x="3392" y="5986"/>
                    <a:pt x="3567" y="5848"/>
                    <a:pt x="3745" y="5704"/>
                  </a:cubicBezTo>
                  <a:cubicBezTo>
                    <a:pt x="3990" y="5503"/>
                    <a:pt x="4191" y="5332"/>
                    <a:pt x="4376" y="5165"/>
                  </a:cubicBezTo>
                  <a:cubicBezTo>
                    <a:pt x="4463" y="5087"/>
                    <a:pt x="4563" y="4994"/>
                    <a:pt x="4653" y="4897"/>
                  </a:cubicBezTo>
                  <a:cubicBezTo>
                    <a:pt x="4748" y="4793"/>
                    <a:pt x="4820" y="4696"/>
                    <a:pt x="4873" y="4599"/>
                  </a:cubicBezTo>
                  <a:cubicBezTo>
                    <a:pt x="4895" y="4559"/>
                    <a:pt x="4915" y="4518"/>
                    <a:pt x="4934" y="4478"/>
                  </a:cubicBezTo>
                  <a:cubicBezTo>
                    <a:pt x="4955" y="4433"/>
                    <a:pt x="4977" y="4387"/>
                    <a:pt x="5002" y="4342"/>
                  </a:cubicBezTo>
                  <a:cubicBezTo>
                    <a:pt x="5017" y="4316"/>
                    <a:pt x="5033" y="4290"/>
                    <a:pt x="5051" y="4263"/>
                  </a:cubicBezTo>
                  <a:cubicBezTo>
                    <a:pt x="5112" y="4171"/>
                    <a:pt x="5186" y="4082"/>
                    <a:pt x="5258" y="3996"/>
                  </a:cubicBezTo>
                  <a:cubicBezTo>
                    <a:pt x="5361" y="3872"/>
                    <a:pt x="5468" y="3744"/>
                    <a:pt x="5542" y="3600"/>
                  </a:cubicBezTo>
                  <a:cubicBezTo>
                    <a:pt x="5574" y="3538"/>
                    <a:pt x="5600" y="3472"/>
                    <a:pt x="5619" y="3404"/>
                  </a:cubicBezTo>
                  <a:cubicBezTo>
                    <a:pt x="5639" y="3335"/>
                    <a:pt x="5652" y="3265"/>
                    <a:pt x="5657" y="3194"/>
                  </a:cubicBezTo>
                  <a:cubicBezTo>
                    <a:pt x="5663" y="3122"/>
                    <a:pt x="5662" y="3049"/>
                    <a:pt x="5653" y="2979"/>
                  </a:cubicBezTo>
                  <a:cubicBezTo>
                    <a:pt x="5644" y="2906"/>
                    <a:pt x="5627" y="2834"/>
                    <a:pt x="5603" y="2766"/>
                  </a:cubicBezTo>
                  <a:cubicBezTo>
                    <a:pt x="5538" y="2579"/>
                    <a:pt x="5420" y="2413"/>
                    <a:pt x="5302" y="2263"/>
                  </a:cubicBezTo>
                  <a:cubicBezTo>
                    <a:pt x="5210" y="2144"/>
                    <a:pt x="5114" y="2031"/>
                    <a:pt x="5017" y="1928"/>
                  </a:cubicBezTo>
                  <a:cubicBezTo>
                    <a:pt x="5010" y="1920"/>
                    <a:pt x="5002" y="1912"/>
                    <a:pt x="4995" y="1904"/>
                  </a:cubicBezTo>
                  <a:cubicBezTo>
                    <a:pt x="4941" y="1847"/>
                    <a:pt x="4889" y="1792"/>
                    <a:pt x="4846" y="1727"/>
                  </a:cubicBezTo>
                  <a:cubicBezTo>
                    <a:pt x="4827" y="1700"/>
                    <a:pt x="4812" y="1672"/>
                    <a:pt x="4798" y="1644"/>
                  </a:cubicBezTo>
                  <a:cubicBezTo>
                    <a:pt x="4748" y="1538"/>
                    <a:pt x="4730" y="1417"/>
                    <a:pt x="4712" y="1300"/>
                  </a:cubicBezTo>
                  <a:cubicBezTo>
                    <a:pt x="4702" y="1231"/>
                    <a:pt x="4691" y="1160"/>
                    <a:pt x="4674" y="1093"/>
                  </a:cubicBezTo>
                  <a:cubicBezTo>
                    <a:pt x="4655" y="1018"/>
                    <a:pt x="4630" y="957"/>
                    <a:pt x="4596" y="906"/>
                  </a:cubicBezTo>
                  <a:cubicBezTo>
                    <a:pt x="4543" y="823"/>
                    <a:pt x="4465" y="758"/>
                    <a:pt x="4366" y="711"/>
                  </a:cubicBezTo>
                  <a:cubicBezTo>
                    <a:pt x="4279" y="671"/>
                    <a:pt x="4176" y="647"/>
                    <a:pt x="4069" y="641"/>
                  </a:cubicBezTo>
                  <a:cubicBezTo>
                    <a:pt x="4051" y="640"/>
                    <a:pt x="4032" y="640"/>
                    <a:pt x="4013" y="640"/>
                  </a:cubicBezTo>
                  <a:cubicBezTo>
                    <a:pt x="3983" y="640"/>
                    <a:pt x="3952" y="641"/>
                    <a:pt x="3923" y="642"/>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58" name="Freeform 58">
              <a:extLst>
                <a:ext uri="{FF2B5EF4-FFF2-40B4-BE49-F238E27FC236}">
                  <a16:creationId xmlns:a16="http://schemas.microsoft.com/office/drawing/2014/main" id="{2C879638-918A-43D9-8A08-B6D22BDDB80F}"/>
                </a:ext>
              </a:extLst>
            </p:cNvPr>
            <p:cNvSpPr>
              <a:spLocks noEditPoints="1"/>
            </p:cNvSpPr>
            <p:nvPr/>
          </p:nvSpPr>
          <p:spPr bwMode="auto">
            <a:xfrm>
              <a:off x="3620" y="-136"/>
              <a:ext cx="4280" cy="4668"/>
            </a:xfrm>
            <a:custGeom>
              <a:avLst/>
              <a:gdLst>
                <a:gd name="T0" fmla="*/ 2247 w 5782"/>
                <a:gd name="T1" fmla="*/ 6066 h 6307"/>
                <a:gd name="T2" fmla="*/ 1954 w 5782"/>
                <a:gd name="T3" fmla="*/ 5732 h 6307"/>
                <a:gd name="T4" fmla="*/ 1456 w 5782"/>
                <a:gd name="T5" fmla="*/ 5230 h 6307"/>
                <a:gd name="T6" fmla="*/ 289 w 5782"/>
                <a:gd name="T7" fmla="*/ 4555 h 6307"/>
                <a:gd name="T8" fmla="*/ 19 w 5782"/>
                <a:gd name="T9" fmla="*/ 3843 h 6307"/>
                <a:gd name="T10" fmla="*/ 133 w 5782"/>
                <a:gd name="T11" fmla="*/ 2923 h 6307"/>
                <a:gd name="T12" fmla="*/ 242 w 5782"/>
                <a:gd name="T13" fmla="*/ 2478 h 6307"/>
                <a:gd name="T14" fmla="*/ 692 w 5782"/>
                <a:gd name="T15" fmla="*/ 1435 h 6307"/>
                <a:gd name="T16" fmla="*/ 1094 w 5782"/>
                <a:gd name="T17" fmla="*/ 708 h 6307"/>
                <a:gd name="T18" fmla="*/ 1448 w 5782"/>
                <a:gd name="T19" fmla="*/ 567 h 6307"/>
                <a:gd name="T20" fmla="*/ 1612 w 5782"/>
                <a:gd name="T21" fmla="*/ 531 h 6307"/>
                <a:gd name="T22" fmla="*/ 2097 w 5782"/>
                <a:gd name="T23" fmla="*/ 191 h 6307"/>
                <a:gd name="T24" fmla="*/ 3285 w 5782"/>
                <a:gd name="T25" fmla="*/ 330 h 6307"/>
                <a:gd name="T26" fmla="*/ 3347 w 5782"/>
                <a:gd name="T27" fmla="*/ 393 h 6307"/>
                <a:gd name="T28" fmla="*/ 3875 w 5782"/>
                <a:gd name="T29" fmla="*/ 648 h 6307"/>
                <a:gd name="T30" fmla="*/ 4002 w 5782"/>
                <a:gd name="T31" fmla="*/ 649 h 6307"/>
                <a:gd name="T32" fmla="*/ 4670 w 5782"/>
                <a:gd name="T33" fmla="*/ 936 h 6307"/>
                <a:gd name="T34" fmla="*/ 4862 w 5782"/>
                <a:gd name="T35" fmla="*/ 1675 h 6307"/>
                <a:gd name="T36" fmla="*/ 5062 w 5782"/>
                <a:gd name="T37" fmla="*/ 1918 h 6307"/>
                <a:gd name="T38" fmla="*/ 5387 w 5782"/>
                <a:gd name="T39" fmla="*/ 2273 h 6307"/>
                <a:gd name="T40" fmla="*/ 5614 w 5782"/>
                <a:gd name="T41" fmla="*/ 3625 h 6307"/>
                <a:gd name="T42" fmla="*/ 5106 w 5782"/>
                <a:gd name="T43" fmla="*/ 4293 h 6307"/>
                <a:gd name="T44" fmla="*/ 4990 w 5782"/>
                <a:gd name="T45" fmla="*/ 4519 h 6307"/>
                <a:gd name="T46" fmla="*/ 4440 w 5782"/>
                <a:gd name="T47" fmla="*/ 5226 h 6307"/>
                <a:gd name="T48" fmla="*/ 3230 w 5782"/>
                <a:gd name="T49" fmla="*/ 6159 h 6307"/>
                <a:gd name="T50" fmla="*/ 2564 w 5782"/>
                <a:gd name="T51" fmla="*/ 6255 h 6307"/>
                <a:gd name="T52" fmla="*/ 3999 w 5782"/>
                <a:gd name="T53" fmla="*/ 656 h 6307"/>
                <a:gd name="T54" fmla="*/ 3585 w 5782"/>
                <a:gd name="T55" fmla="*/ 591 h 6307"/>
                <a:gd name="T56" fmla="*/ 3332 w 5782"/>
                <a:gd name="T57" fmla="*/ 387 h 6307"/>
                <a:gd name="T58" fmla="*/ 2691 w 5782"/>
                <a:gd name="T59" fmla="*/ 31 h 6307"/>
                <a:gd name="T60" fmla="*/ 1957 w 5782"/>
                <a:gd name="T61" fmla="*/ 311 h 6307"/>
                <a:gd name="T62" fmla="*/ 1527 w 5782"/>
                <a:gd name="T63" fmla="*/ 562 h 6307"/>
                <a:gd name="T64" fmla="*/ 1361 w 5782"/>
                <a:gd name="T65" fmla="*/ 588 h 6307"/>
                <a:gd name="T66" fmla="*/ 780 w 5782"/>
                <a:gd name="T67" fmla="*/ 1167 h 6307"/>
                <a:gd name="T68" fmla="*/ 547 w 5782"/>
                <a:gd name="T69" fmla="*/ 1848 h 6307"/>
                <a:gd name="T70" fmla="*/ 240 w 5782"/>
                <a:gd name="T71" fmla="*/ 2538 h 6307"/>
                <a:gd name="T72" fmla="*/ 35 w 5782"/>
                <a:gd name="T73" fmla="*/ 3319 h 6307"/>
                <a:gd name="T74" fmla="*/ 151 w 5782"/>
                <a:gd name="T75" fmla="*/ 4334 h 6307"/>
                <a:gd name="T76" fmla="*/ 1151 w 5782"/>
                <a:gd name="T77" fmla="*/ 5070 h 6307"/>
                <a:gd name="T78" fmla="*/ 1841 w 5782"/>
                <a:gd name="T79" fmla="*/ 5578 h 6307"/>
                <a:gd name="T80" fmla="*/ 1994 w 5782"/>
                <a:gd name="T81" fmla="*/ 5773 h 6307"/>
                <a:gd name="T82" fmla="*/ 3227 w 5782"/>
                <a:gd name="T83" fmla="*/ 6153 h 6307"/>
                <a:gd name="T84" fmla="*/ 4435 w 5782"/>
                <a:gd name="T85" fmla="*/ 5221 h 6307"/>
                <a:gd name="T86" fmla="*/ 4984 w 5782"/>
                <a:gd name="T87" fmla="*/ 4516 h 6307"/>
                <a:gd name="T88" fmla="*/ 5100 w 5782"/>
                <a:gd name="T89" fmla="*/ 4289 h 6307"/>
                <a:gd name="T90" fmla="*/ 5608 w 5782"/>
                <a:gd name="T91" fmla="*/ 3622 h 6307"/>
                <a:gd name="T92" fmla="*/ 5381 w 5782"/>
                <a:gd name="T93" fmla="*/ 2277 h 6307"/>
                <a:gd name="T94" fmla="*/ 5058 w 5782"/>
                <a:gd name="T95" fmla="*/ 1923 h 6307"/>
                <a:gd name="T96" fmla="*/ 4856 w 5782"/>
                <a:gd name="T97" fmla="*/ 1678 h 6307"/>
                <a:gd name="T98" fmla="*/ 4664 w 5782"/>
                <a:gd name="T99" fmla="*/ 939 h 6307"/>
                <a:gd name="T100" fmla="*/ 4031 w 5782"/>
                <a:gd name="T101" fmla="*/ 656 h 6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82" h="6307">
                  <a:moveTo>
                    <a:pt x="2564" y="6255"/>
                  </a:moveTo>
                  <a:cubicBezTo>
                    <a:pt x="2456" y="6223"/>
                    <a:pt x="2352" y="6161"/>
                    <a:pt x="2247" y="6066"/>
                  </a:cubicBezTo>
                  <a:cubicBezTo>
                    <a:pt x="2147" y="5976"/>
                    <a:pt x="2060" y="5869"/>
                    <a:pt x="1988" y="5777"/>
                  </a:cubicBezTo>
                  <a:cubicBezTo>
                    <a:pt x="1977" y="5762"/>
                    <a:pt x="1965" y="5747"/>
                    <a:pt x="1954" y="5732"/>
                  </a:cubicBezTo>
                  <a:cubicBezTo>
                    <a:pt x="1916" y="5683"/>
                    <a:pt x="1876" y="5632"/>
                    <a:pt x="1836" y="5583"/>
                  </a:cubicBezTo>
                  <a:cubicBezTo>
                    <a:pt x="1706" y="5425"/>
                    <a:pt x="1585" y="5312"/>
                    <a:pt x="1456" y="5230"/>
                  </a:cubicBezTo>
                  <a:cubicBezTo>
                    <a:pt x="1364" y="5171"/>
                    <a:pt x="1266" y="5126"/>
                    <a:pt x="1149" y="5077"/>
                  </a:cubicBezTo>
                  <a:cubicBezTo>
                    <a:pt x="866" y="4959"/>
                    <a:pt x="514" y="4812"/>
                    <a:pt x="289" y="4555"/>
                  </a:cubicBezTo>
                  <a:cubicBezTo>
                    <a:pt x="231" y="4488"/>
                    <a:pt x="182" y="4415"/>
                    <a:pt x="144" y="4337"/>
                  </a:cubicBezTo>
                  <a:cubicBezTo>
                    <a:pt x="63" y="4168"/>
                    <a:pt x="34" y="3984"/>
                    <a:pt x="19" y="3843"/>
                  </a:cubicBezTo>
                  <a:cubicBezTo>
                    <a:pt x="0" y="3670"/>
                    <a:pt x="3" y="3488"/>
                    <a:pt x="28" y="3318"/>
                  </a:cubicBezTo>
                  <a:cubicBezTo>
                    <a:pt x="48" y="3184"/>
                    <a:pt x="91" y="3051"/>
                    <a:pt x="133" y="2923"/>
                  </a:cubicBezTo>
                  <a:cubicBezTo>
                    <a:pt x="177" y="2789"/>
                    <a:pt x="218" y="2663"/>
                    <a:pt x="234" y="2537"/>
                  </a:cubicBezTo>
                  <a:cubicBezTo>
                    <a:pt x="236" y="2519"/>
                    <a:pt x="238" y="2500"/>
                    <a:pt x="242" y="2478"/>
                  </a:cubicBezTo>
                  <a:cubicBezTo>
                    <a:pt x="281" y="2231"/>
                    <a:pt x="409" y="2027"/>
                    <a:pt x="542" y="1844"/>
                  </a:cubicBezTo>
                  <a:cubicBezTo>
                    <a:pt x="619" y="1738"/>
                    <a:pt x="656" y="1584"/>
                    <a:pt x="692" y="1435"/>
                  </a:cubicBezTo>
                  <a:cubicBezTo>
                    <a:pt x="716" y="1333"/>
                    <a:pt x="739" y="1237"/>
                    <a:pt x="773" y="1164"/>
                  </a:cubicBezTo>
                  <a:cubicBezTo>
                    <a:pt x="851" y="998"/>
                    <a:pt x="940" y="826"/>
                    <a:pt x="1094" y="708"/>
                  </a:cubicBezTo>
                  <a:cubicBezTo>
                    <a:pt x="1176" y="645"/>
                    <a:pt x="1271" y="600"/>
                    <a:pt x="1360" y="581"/>
                  </a:cubicBezTo>
                  <a:cubicBezTo>
                    <a:pt x="1390" y="575"/>
                    <a:pt x="1420" y="571"/>
                    <a:pt x="1448" y="567"/>
                  </a:cubicBezTo>
                  <a:cubicBezTo>
                    <a:pt x="1474" y="564"/>
                    <a:pt x="1500" y="560"/>
                    <a:pt x="1526" y="555"/>
                  </a:cubicBezTo>
                  <a:cubicBezTo>
                    <a:pt x="1556" y="549"/>
                    <a:pt x="1585" y="541"/>
                    <a:pt x="1612" y="531"/>
                  </a:cubicBezTo>
                  <a:cubicBezTo>
                    <a:pt x="1734" y="486"/>
                    <a:pt x="1845" y="394"/>
                    <a:pt x="1953" y="305"/>
                  </a:cubicBezTo>
                  <a:cubicBezTo>
                    <a:pt x="2000" y="266"/>
                    <a:pt x="2049" y="226"/>
                    <a:pt x="2097" y="191"/>
                  </a:cubicBezTo>
                  <a:cubicBezTo>
                    <a:pt x="2287" y="55"/>
                    <a:pt x="2481" y="0"/>
                    <a:pt x="2692" y="24"/>
                  </a:cubicBezTo>
                  <a:cubicBezTo>
                    <a:pt x="2881" y="45"/>
                    <a:pt x="3114" y="165"/>
                    <a:pt x="3285" y="330"/>
                  </a:cubicBezTo>
                  <a:cubicBezTo>
                    <a:pt x="3302" y="347"/>
                    <a:pt x="3319" y="364"/>
                    <a:pt x="3337" y="382"/>
                  </a:cubicBezTo>
                  <a:cubicBezTo>
                    <a:pt x="3347" y="393"/>
                    <a:pt x="3347" y="393"/>
                    <a:pt x="3347" y="393"/>
                  </a:cubicBezTo>
                  <a:cubicBezTo>
                    <a:pt x="3419" y="466"/>
                    <a:pt x="3487" y="535"/>
                    <a:pt x="3589" y="584"/>
                  </a:cubicBezTo>
                  <a:cubicBezTo>
                    <a:pt x="3664" y="621"/>
                    <a:pt x="3760" y="642"/>
                    <a:pt x="3875" y="648"/>
                  </a:cubicBezTo>
                  <a:cubicBezTo>
                    <a:pt x="3917" y="649"/>
                    <a:pt x="3958" y="649"/>
                    <a:pt x="3999" y="649"/>
                  </a:cubicBezTo>
                  <a:cubicBezTo>
                    <a:pt x="4002" y="649"/>
                    <a:pt x="4002" y="649"/>
                    <a:pt x="4002" y="649"/>
                  </a:cubicBezTo>
                  <a:cubicBezTo>
                    <a:pt x="4052" y="649"/>
                    <a:pt x="4100" y="649"/>
                    <a:pt x="4149" y="653"/>
                  </a:cubicBezTo>
                  <a:cubicBezTo>
                    <a:pt x="4384" y="673"/>
                    <a:pt x="4574" y="776"/>
                    <a:pt x="4670" y="936"/>
                  </a:cubicBezTo>
                  <a:cubicBezTo>
                    <a:pt x="4737" y="1048"/>
                    <a:pt x="4756" y="1185"/>
                    <a:pt x="4774" y="1318"/>
                  </a:cubicBezTo>
                  <a:cubicBezTo>
                    <a:pt x="4790" y="1440"/>
                    <a:pt x="4807" y="1567"/>
                    <a:pt x="4862" y="1675"/>
                  </a:cubicBezTo>
                  <a:cubicBezTo>
                    <a:pt x="4876" y="1702"/>
                    <a:pt x="4893" y="1729"/>
                    <a:pt x="4913" y="1756"/>
                  </a:cubicBezTo>
                  <a:cubicBezTo>
                    <a:pt x="4957" y="1816"/>
                    <a:pt x="5008" y="1865"/>
                    <a:pt x="5062" y="1918"/>
                  </a:cubicBezTo>
                  <a:cubicBezTo>
                    <a:pt x="5072" y="1928"/>
                    <a:pt x="5082" y="1937"/>
                    <a:pt x="5092" y="1947"/>
                  </a:cubicBezTo>
                  <a:cubicBezTo>
                    <a:pt x="5193" y="2045"/>
                    <a:pt x="5292" y="2154"/>
                    <a:pt x="5387" y="2273"/>
                  </a:cubicBezTo>
                  <a:cubicBezTo>
                    <a:pt x="5491" y="2403"/>
                    <a:pt x="5620" y="2578"/>
                    <a:pt x="5688" y="2775"/>
                  </a:cubicBezTo>
                  <a:cubicBezTo>
                    <a:pt x="5782" y="3048"/>
                    <a:pt x="5755" y="3366"/>
                    <a:pt x="5614" y="3625"/>
                  </a:cubicBezTo>
                  <a:cubicBezTo>
                    <a:pt x="5540" y="3762"/>
                    <a:pt x="5435" y="3884"/>
                    <a:pt x="5333" y="4002"/>
                  </a:cubicBezTo>
                  <a:cubicBezTo>
                    <a:pt x="5254" y="4095"/>
                    <a:pt x="5171" y="4191"/>
                    <a:pt x="5106" y="4293"/>
                  </a:cubicBezTo>
                  <a:cubicBezTo>
                    <a:pt x="5088" y="4320"/>
                    <a:pt x="5072" y="4347"/>
                    <a:pt x="5058" y="4374"/>
                  </a:cubicBezTo>
                  <a:cubicBezTo>
                    <a:pt x="5032" y="4422"/>
                    <a:pt x="5011" y="4471"/>
                    <a:pt x="4990" y="4519"/>
                  </a:cubicBezTo>
                  <a:cubicBezTo>
                    <a:pt x="4973" y="4559"/>
                    <a:pt x="4955" y="4600"/>
                    <a:pt x="4935" y="4640"/>
                  </a:cubicBezTo>
                  <a:cubicBezTo>
                    <a:pt x="4823" y="4861"/>
                    <a:pt x="4631" y="5052"/>
                    <a:pt x="4440" y="5226"/>
                  </a:cubicBezTo>
                  <a:cubicBezTo>
                    <a:pt x="4257" y="5392"/>
                    <a:pt x="4058" y="5561"/>
                    <a:pt x="3794" y="5773"/>
                  </a:cubicBezTo>
                  <a:cubicBezTo>
                    <a:pt x="3611" y="5919"/>
                    <a:pt x="3431" y="6058"/>
                    <a:pt x="3230" y="6159"/>
                  </a:cubicBezTo>
                  <a:cubicBezTo>
                    <a:pt x="3065" y="6242"/>
                    <a:pt x="2909" y="6284"/>
                    <a:pt x="2765" y="6284"/>
                  </a:cubicBezTo>
                  <a:cubicBezTo>
                    <a:pt x="2695" y="6284"/>
                    <a:pt x="2628" y="6274"/>
                    <a:pt x="2564" y="6255"/>
                  </a:cubicBezTo>
                  <a:moveTo>
                    <a:pt x="4002" y="656"/>
                  </a:moveTo>
                  <a:cubicBezTo>
                    <a:pt x="3999" y="656"/>
                    <a:pt x="3999" y="656"/>
                    <a:pt x="3999" y="656"/>
                  </a:cubicBezTo>
                  <a:cubicBezTo>
                    <a:pt x="3958" y="656"/>
                    <a:pt x="3917" y="656"/>
                    <a:pt x="3875" y="655"/>
                  </a:cubicBezTo>
                  <a:cubicBezTo>
                    <a:pt x="3759" y="649"/>
                    <a:pt x="3661" y="628"/>
                    <a:pt x="3585" y="591"/>
                  </a:cubicBezTo>
                  <a:cubicBezTo>
                    <a:pt x="3483" y="541"/>
                    <a:pt x="3415" y="471"/>
                    <a:pt x="3342" y="398"/>
                  </a:cubicBezTo>
                  <a:cubicBezTo>
                    <a:pt x="3332" y="387"/>
                    <a:pt x="3332" y="387"/>
                    <a:pt x="3332" y="387"/>
                  </a:cubicBezTo>
                  <a:cubicBezTo>
                    <a:pt x="3314" y="369"/>
                    <a:pt x="3297" y="352"/>
                    <a:pt x="3280" y="335"/>
                  </a:cubicBezTo>
                  <a:cubicBezTo>
                    <a:pt x="3110" y="171"/>
                    <a:pt x="2879" y="52"/>
                    <a:pt x="2691" y="31"/>
                  </a:cubicBezTo>
                  <a:cubicBezTo>
                    <a:pt x="2482" y="7"/>
                    <a:pt x="2290" y="62"/>
                    <a:pt x="2101" y="197"/>
                  </a:cubicBezTo>
                  <a:cubicBezTo>
                    <a:pt x="2053" y="232"/>
                    <a:pt x="2004" y="272"/>
                    <a:pt x="1957" y="311"/>
                  </a:cubicBezTo>
                  <a:cubicBezTo>
                    <a:pt x="1849" y="400"/>
                    <a:pt x="1738" y="492"/>
                    <a:pt x="1614" y="538"/>
                  </a:cubicBezTo>
                  <a:cubicBezTo>
                    <a:pt x="1587" y="548"/>
                    <a:pt x="1557" y="556"/>
                    <a:pt x="1527" y="562"/>
                  </a:cubicBezTo>
                  <a:cubicBezTo>
                    <a:pt x="1501" y="567"/>
                    <a:pt x="1475" y="571"/>
                    <a:pt x="1449" y="574"/>
                  </a:cubicBezTo>
                  <a:cubicBezTo>
                    <a:pt x="1421" y="578"/>
                    <a:pt x="1391" y="582"/>
                    <a:pt x="1361" y="588"/>
                  </a:cubicBezTo>
                  <a:cubicBezTo>
                    <a:pt x="1273" y="606"/>
                    <a:pt x="1180" y="651"/>
                    <a:pt x="1098" y="714"/>
                  </a:cubicBezTo>
                  <a:cubicBezTo>
                    <a:pt x="945" y="831"/>
                    <a:pt x="857" y="1002"/>
                    <a:pt x="780" y="1167"/>
                  </a:cubicBezTo>
                  <a:cubicBezTo>
                    <a:pt x="745" y="1240"/>
                    <a:pt x="723" y="1335"/>
                    <a:pt x="698" y="1437"/>
                  </a:cubicBezTo>
                  <a:cubicBezTo>
                    <a:pt x="663" y="1586"/>
                    <a:pt x="626" y="1741"/>
                    <a:pt x="547" y="1848"/>
                  </a:cubicBezTo>
                  <a:cubicBezTo>
                    <a:pt x="415" y="2031"/>
                    <a:pt x="287" y="2233"/>
                    <a:pt x="249" y="2479"/>
                  </a:cubicBezTo>
                  <a:cubicBezTo>
                    <a:pt x="245" y="2501"/>
                    <a:pt x="243" y="2520"/>
                    <a:pt x="240" y="2538"/>
                  </a:cubicBezTo>
                  <a:cubicBezTo>
                    <a:pt x="225" y="2664"/>
                    <a:pt x="184" y="2791"/>
                    <a:pt x="140" y="2925"/>
                  </a:cubicBezTo>
                  <a:cubicBezTo>
                    <a:pt x="98" y="3053"/>
                    <a:pt x="55" y="3185"/>
                    <a:pt x="35" y="3319"/>
                  </a:cubicBezTo>
                  <a:cubicBezTo>
                    <a:pt x="10" y="3489"/>
                    <a:pt x="7" y="3670"/>
                    <a:pt x="25" y="3842"/>
                  </a:cubicBezTo>
                  <a:cubicBezTo>
                    <a:pt x="41" y="3983"/>
                    <a:pt x="70" y="4166"/>
                    <a:pt x="151" y="4334"/>
                  </a:cubicBezTo>
                  <a:cubicBezTo>
                    <a:pt x="188" y="4411"/>
                    <a:pt x="237" y="4484"/>
                    <a:pt x="295" y="4550"/>
                  </a:cubicBezTo>
                  <a:cubicBezTo>
                    <a:pt x="518" y="4806"/>
                    <a:pt x="869" y="4952"/>
                    <a:pt x="1151" y="5070"/>
                  </a:cubicBezTo>
                  <a:cubicBezTo>
                    <a:pt x="1269" y="5119"/>
                    <a:pt x="1367" y="5164"/>
                    <a:pt x="1459" y="5224"/>
                  </a:cubicBezTo>
                  <a:cubicBezTo>
                    <a:pt x="1589" y="5307"/>
                    <a:pt x="1711" y="5420"/>
                    <a:pt x="1841" y="5578"/>
                  </a:cubicBezTo>
                  <a:cubicBezTo>
                    <a:pt x="1881" y="5627"/>
                    <a:pt x="1921" y="5679"/>
                    <a:pt x="1959" y="5728"/>
                  </a:cubicBezTo>
                  <a:cubicBezTo>
                    <a:pt x="1971" y="5743"/>
                    <a:pt x="1982" y="5758"/>
                    <a:pt x="1994" y="5773"/>
                  </a:cubicBezTo>
                  <a:cubicBezTo>
                    <a:pt x="2154" y="5979"/>
                    <a:pt x="2334" y="6179"/>
                    <a:pt x="2566" y="6249"/>
                  </a:cubicBezTo>
                  <a:cubicBezTo>
                    <a:pt x="2763" y="6307"/>
                    <a:pt x="2985" y="6275"/>
                    <a:pt x="3227" y="6153"/>
                  </a:cubicBezTo>
                  <a:cubicBezTo>
                    <a:pt x="3427" y="6053"/>
                    <a:pt x="3607" y="5913"/>
                    <a:pt x="3789" y="5767"/>
                  </a:cubicBezTo>
                  <a:cubicBezTo>
                    <a:pt x="4054" y="5555"/>
                    <a:pt x="4253" y="5387"/>
                    <a:pt x="4435" y="5221"/>
                  </a:cubicBezTo>
                  <a:cubicBezTo>
                    <a:pt x="4626" y="5047"/>
                    <a:pt x="4817" y="4857"/>
                    <a:pt x="4928" y="4637"/>
                  </a:cubicBezTo>
                  <a:cubicBezTo>
                    <a:pt x="4949" y="4597"/>
                    <a:pt x="4966" y="4556"/>
                    <a:pt x="4984" y="4516"/>
                  </a:cubicBezTo>
                  <a:cubicBezTo>
                    <a:pt x="5004" y="4468"/>
                    <a:pt x="5026" y="4419"/>
                    <a:pt x="5052" y="4370"/>
                  </a:cubicBezTo>
                  <a:cubicBezTo>
                    <a:pt x="5066" y="4344"/>
                    <a:pt x="5082" y="4316"/>
                    <a:pt x="5100" y="4289"/>
                  </a:cubicBezTo>
                  <a:cubicBezTo>
                    <a:pt x="5166" y="4187"/>
                    <a:pt x="5248" y="4091"/>
                    <a:pt x="5328" y="3998"/>
                  </a:cubicBezTo>
                  <a:cubicBezTo>
                    <a:pt x="5429" y="3880"/>
                    <a:pt x="5534" y="3758"/>
                    <a:pt x="5608" y="3622"/>
                  </a:cubicBezTo>
                  <a:cubicBezTo>
                    <a:pt x="5748" y="3364"/>
                    <a:pt x="5775" y="3049"/>
                    <a:pt x="5681" y="2778"/>
                  </a:cubicBezTo>
                  <a:cubicBezTo>
                    <a:pt x="5614" y="2581"/>
                    <a:pt x="5485" y="2407"/>
                    <a:pt x="5381" y="2277"/>
                  </a:cubicBezTo>
                  <a:cubicBezTo>
                    <a:pt x="5286" y="2159"/>
                    <a:pt x="5187" y="2050"/>
                    <a:pt x="5088" y="1952"/>
                  </a:cubicBezTo>
                  <a:cubicBezTo>
                    <a:pt x="5078" y="1942"/>
                    <a:pt x="5068" y="1933"/>
                    <a:pt x="5058" y="1923"/>
                  </a:cubicBezTo>
                  <a:cubicBezTo>
                    <a:pt x="5003" y="1870"/>
                    <a:pt x="4951" y="1820"/>
                    <a:pt x="4907" y="1760"/>
                  </a:cubicBezTo>
                  <a:cubicBezTo>
                    <a:pt x="4887" y="1733"/>
                    <a:pt x="4870" y="1706"/>
                    <a:pt x="4856" y="1678"/>
                  </a:cubicBezTo>
                  <a:cubicBezTo>
                    <a:pt x="4801" y="1569"/>
                    <a:pt x="4784" y="1442"/>
                    <a:pt x="4767" y="1319"/>
                  </a:cubicBezTo>
                  <a:cubicBezTo>
                    <a:pt x="4749" y="1187"/>
                    <a:pt x="4731" y="1050"/>
                    <a:pt x="4664" y="939"/>
                  </a:cubicBezTo>
                  <a:cubicBezTo>
                    <a:pt x="4569" y="782"/>
                    <a:pt x="4381" y="680"/>
                    <a:pt x="4148" y="660"/>
                  </a:cubicBezTo>
                  <a:cubicBezTo>
                    <a:pt x="4109" y="657"/>
                    <a:pt x="4070" y="656"/>
                    <a:pt x="4031" y="656"/>
                  </a:cubicBezTo>
                  <a:cubicBezTo>
                    <a:pt x="4021" y="656"/>
                    <a:pt x="4012" y="656"/>
                    <a:pt x="4002" y="656"/>
                  </a:cubicBezTo>
                </a:path>
              </a:pathLst>
            </a:custGeom>
            <a:solidFill>
              <a:schemeClr val="bg1">
                <a:alpha val="22000"/>
              </a:schemeClr>
            </a:solidFill>
            <a:ln w="6350">
              <a:solidFill>
                <a:srgbClr val="F5A670">
                  <a:alpha val="31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dirty="0">
                <a:ln>
                  <a:noFill/>
                </a:ln>
                <a:solidFill>
                  <a:srgbClr val="3F3F3F"/>
                </a:solidFill>
                <a:effectLst/>
                <a:uLnTx/>
                <a:uFillTx/>
                <a:latin typeface="Comfortaa"/>
                <a:ea typeface="+mn-ea"/>
                <a:cs typeface="+mn-cs"/>
              </a:endParaRPr>
            </a:p>
          </p:txBody>
        </p:sp>
        <p:sp>
          <p:nvSpPr>
            <p:cNvPr id="59" name="Freeform 59">
              <a:extLst>
                <a:ext uri="{FF2B5EF4-FFF2-40B4-BE49-F238E27FC236}">
                  <a16:creationId xmlns:a16="http://schemas.microsoft.com/office/drawing/2014/main" id="{7E56321A-7A19-464B-9E68-374C51FEEA31}"/>
                </a:ext>
              </a:extLst>
            </p:cNvPr>
            <p:cNvSpPr>
              <a:spLocks noEditPoints="1"/>
            </p:cNvSpPr>
            <p:nvPr/>
          </p:nvSpPr>
          <p:spPr bwMode="auto">
            <a:xfrm>
              <a:off x="3593" y="-159"/>
              <a:ext cx="4305" cy="4687"/>
            </a:xfrm>
            <a:custGeom>
              <a:avLst/>
              <a:gdLst>
                <a:gd name="T0" fmla="*/ 2001 w 5816"/>
                <a:gd name="T1" fmla="*/ 5811 h 6332"/>
                <a:gd name="T2" fmla="*/ 1668 w 5816"/>
                <a:gd name="T3" fmla="*/ 5425 h 6332"/>
                <a:gd name="T4" fmla="*/ 1138 w 5816"/>
                <a:gd name="T5" fmla="*/ 5101 h 6332"/>
                <a:gd name="T6" fmla="*/ 154 w 5816"/>
                <a:gd name="T7" fmla="*/ 4385 h 6332"/>
                <a:gd name="T8" fmla="*/ 24 w 5816"/>
                <a:gd name="T9" fmla="*/ 3380 h 6332"/>
                <a:gd name="T10" fmla="*/ 238 w 5816"/>
                <a:gd name="T11" fmla="*/ 2491 h 6332"/>
                <a:gd name="T12" fmla="*/ 698 w 5816"/>
                <a:gd name="T13" fmla="*/ 1424 h 6332"/>
                <a:gd name="T14" fmla="*/ 1131 w 5816"/>
                <a:gd name="T15" fmla="*/ 708 h 6332"/>
                <a:gd name="T16" fmla="*/ 1565 w 5816"/>
                <a:gd name="T17" fmla="*/ 545 h 6332"/>
                <a:gd name="T18" fmla="*/ 2142 w 5816"/>
                <a:gd name="T19" fmla="*/ 173 h 6332"/>
                <a:gd name="T20" fmla="*/ 3064 w 5816"/>
                <a:gd name="T21" fmla="*/ 144 h 6332"/>
                <a:gd name="T22" fmla="*/ 3661 w 5816"/>
                <a:gd name="T23" fmla="*/ 578 h 6332"/>
                <a:gd name="T24" fmla="*/ 4076 w 5816"/>
                <a:gd name="T25" fmla="*/ 644 h 6332"/>
                <a:gd name="T26" fmla="*/ 4732 w 5816"/>
                <a:gd name="T27" fmla="*/ 950 h 6332"/>
                <a:gd name="T28" fmla="*/ 4968 w 5816"/>
                <a:gd name="T29" fmla="*/ 1769 h 6332"/>
                <a:gd name="T30" fmla="*/ 5460 w 5816"/>
                <a:gd name="T31" fmla="*/ 2269 h 6332"/>
                <a:gd name="T32" fmla="*/ 5809 w 5816"/>
                <a:gd name="T33" fmla="*/ 2988 h 6332"/>
                <a:gd name="T34" fmla="*/ 5397 w 5816"/>
                <a:gd name="T35" fmla="*/ 3988 h 6332"/>
                <a:gd name="T36" fmla="*/ 5036 w 5816"/>
                <a:gd name="T37" fmla="*/ 4538 h 6332"/>
                <a:gd name="T38" fmla="*/ 4493 w 5816"/>
                <a:gd name="T39" fmla="*/ 5262 h 6332"/>
                <a:gd name="T40" fmla="*/ 2922 w 5816"/>
                <a:gd name="T41" fmla="*/ 6314 h 6332"/>
                <a:gd name="T42" fmla="*/ 2142 w 5816"/>
                <a:gd name="T43" fmla="*/ 174 h 6332"/>
                <a:gd name="T44" fmla="*/ 1565 w 5816"/>
                <a:gd name="T45" fmla="*/ 546 h 6332"/>
                <a:gd name="T46" fmla="*/ 1131 w 5816"/>
                <a:gd name="T47" fmla="*/ 708 h 6332"/>
                <a:gd name="T48" fmla="*/ 699 w 5816"/>
                <a:gd name="T49" fmla="*/ 1424 h 6332"/>
                <a:gd name="T50" fmla="*/ 238 w 5816"/>
                <a:gd name="T51" fmla="*/ 2491 h 6332"/>
                <a:gd name="T52" fmla="*/ 25 w 5816"/>
                <a:gd name="T53" fmla="*/ 3380 h 6332"/>
                <a:gd name="T54" fmla="*/ 155 w 5816"/>
                <a:gd name="T55" fmla="*/ 4385 h 6332"/>
                <a:gd name="T56" fmla="*/ 1139 w 5816"/>
                <a:gd name="T57" fmla="*/ 5101 h 6332"/>
                <a:gd name="T58" fmla="*/ 1669 w 5816"/>
                <a:gd name="T59" fmla="*/ 5425 h 6332"/>
                <a:gd name="T60" fmla="*/ 2002 w 5816"/>
                <a:gd name="T61" fmla="*/ 5811 h 6332"/>
                <a:gd name="T62" fmla="*/ 2922 w 5816"/>
                <a:gd name="T63" fmla="*/ 6313 h 6332"/>
                <a:gd name="T64" fmla="*/ 4493 w 5816"/>
                <a:gd name="T65" fmla="*/ 5262 h 6332"/>
                <a:gd name="T66" fmla="*/ 5035 w 5816"/>
                <a:gd name="T67" fmla="*/ 4537 h 6332"/>
                <a:gd name="T68" fmla="*/ 5396 w 5816"/>
                <a:gd name="T69" fmla="*/ 3988 h 6332"/>
                <a:gd name="T70" fmla="*/ 5808 w 5816"/>
                <a:gd name="T71" fmla="*/ 2989 h 6332"/>
                <a:gd name="T72" fmla="*/ 5460 w 5816"/>
                <a:gd name="T73" fmla="*/ 2269 h 6332"/>
                <a:gd name="T74" fmla="*/ 4968 w 5816"/>
                <a:gd name="T75" fmla="*/ 1770 h 6332"/>
                <a:gd name="T76" fmla="*/ 4732 w 5816"/>
                <a:gd name="T77" fmla="*/ 950 h 6332"/>
                <a:gd name="T78" fmla="*/ 4076 w 5816"/>
                <a:gd name="T79" fmla="*/ 645 h 6332"/>
                <a:gd name="T80" fmla="*/ 3660 w 5816"/>
                <a:gd name="T81" fmla="*/ 579 h 6332"/>
                <a:gd name="T82" fmla="*/ 3064 w 5816"/>
                <a:gd name="T83" fmla="*/ 145 h 6332"/>
                <a:gd name="T84" fmla="*/ 2616 w 5816"/>
                <a:gd name="T85" fmla="*/ 23 h 6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16" h="6332">
                  <a:moveTo>
                    <a:pt x="2577" y="6292"/>
                  </a:moveTo>
                  <a:cubicBezTo>
                    <a:pt x="2469" y="6259"/>
                    <a:pt x="2366" y="6196"/>
                    <a:pt x="2260" y="6100"/>
                  </a:cubicBezTo>
                  <a:cubicBezTo>
                    <a:pt x="2162" y="6011"/>
                    <a:pt x="2074" y="5904"/>
                    <a:pt x="2001" y="5811"/>
                  </a:cubicBezTo>
                  <a:cubicBezTo>
                    <a:pt x="1991" y="5798"/>
                    <a:pt x="1981" y="5785"/>
                    <a:pt x="1971" y="5772"/>
                  </a:cubicBezTo>
                  <a:cubicBezTo>
                    <a:pt x="1931" y="5721"/>
                    <a:pt x="1890" y="5668"/>
                    <a:pt x="1847" y="5617"/>
                  </a:cubicBezTo>
                  <a:cubicBezTo>
                    <a:pt x="1786" y="5544"/>
                    <a:pt x="1727" y="5481"/>
                    <a:pt x="1668" y="5425"/>
                  </a:cubicBezTo>
                  <a:cubicBezTo>
                    <a:pt x="1600" y="5362"/>
                    <a:pt x="1534" y="5309"/>
                    <a:pt x="1464" y="5264"/>
                  </a:cubicBezTo>
                  <a:cubicBezTo>
                    <a:pt x="1363" y="5199"/>
                    <a:pt x="1256" y="5151"/>
                    <a:pt x="1156" y="5109"/>
                  </a:cubicBezTo>
                  <a:cubicBezTo>
                    <a:pt x="1138" y="5101"/>
                    <a:pt x="1138" y="5101"/>
                    <a:pt x="1138" y="5101"/>
                  </a:cubicBezTo>
                  <a:cubicBezTo>
                    <a:pt x="988" y="5038"/>
                    <a:pt x="833" y="4972"/>
                    <a:pt x="688" y="4892"/>
                  </a:cubicBezTo>
                  <a:cubicBezTo>
                    <a:pt x="524" y="4802"/>
                    <a:pt x="397" y="4706"/>
                    <a:pt x="301" y="4599"/>
                  </a:cubicBezTo>
                  <a:cubicBezTo>
                    <a:pt x="243" y="4534"/>
                    <a:pt x="193" y="4462"/>
                    <a:pt x="154" y="4385"/>
                  </a:cubicBezTo>
                  <a:cubicBezTo>
                    <a:pt x="118" y="4314"/>
                    <a:pt x="90" y="4236"/>
                    <a:pt x="67" y="4149"/>
                  </a:cubicBezTo>
                  <a:cubicBezTo>
                    <a:pt x="48" y="4076"/>
                    <a:pt x="33" y="3994"/>
                    <a:pt x="21" y="3900"/>
                  </a:cubicBezTo>
                  <a:cubicBezTo>
                    <a:pt x="0" y="3730"/>
                    <a:pt x="1" y="3551"/>
                    <a:pt x="24" y="3380"/>
                  </a:cubicBezTo>
                  <a:cubicBezTo>
                    <a:pt x="43" y="3240"/>
                    <a:pt x="86" y="3102"/>
                    <a:pt x="129" y="2969"/>
                  </a:cubicBezTo>
                  <a:cubicBezTo>
                    <a:pt x="174" y="2825"/>
                    <a:pt x="217" y="2689"/>
                    <a:pt x="230" y="2554"/>
                  </a:cubicBezTo>
                  <a:cubicBezTo>
                    <a:pt x="232" y="2536"/>
                    <a:pt x="234" y="2516"/>
                    <a:pt x="238" y="2491"/>
                  </a:cubicBezTo>
                  <a:cubicBezTo>
                    <a:pt x="253" y="2373"/>
                    <a:pt x="288" y="2258"/>
                    <a:pt x="343" y="2140"/>
                  </a:cubicBezTo>
                  <a:cubicBezTo>
                    <a:pt x="390" y="2039"/>
                    <a:pt x="454" y="1932"/>
                    <a:pt x="539" y="1815"/>
                  </a:cubicBezTo>
                  <a:cubicBezTo>
                    <a:pt x="614" y="1709"/>
                    <a:pt x="657" y="1564"/>
                    <a:pt x="698" y="1424"/>
                  </a:cubicBezTo>
                  <a:cubicBezTo>
                    <a:pt x="728" y="1321"/>
                    <a:pt x="757" y="1224"/>
                    <a:pt x="797" y="1148"/>
                  </a:cubicBezTo>
                  <a:cubicBezTo>
                    <a:pt x="836" y="1075"/>
                    <a:pt x="882" y="990"/>
                    <a:pt x="937" y="911"/>
                  </a:cubicBezTo>
                  <a:cubicBezTo>
                    <a:pt x="997" y="827"/>
                    <a:pt x="1061" y="760"/>
                    <a:pt x="1131" y="708"/>
                  </a:cubicBezTo>
                  <a:cubicBezTo>
                    <a:pt x="1214" y="646"/>
                    <a:pt x="1309" y="601"/>
                    <a:pt x="1398" y="579"/>
                  </a:cubicBezTo>
                  <a:cubicBezTo>
                    <a:pt x="1427" y="572"/>
                    <a:pt x="1456" y="567"/>
                    <a:pt x="1484" y="562"/>
                  </a:cubicBezTo>
                  <a:cubicBezTo>
                    <a:pt x="1510" y="557"/>
                    <a:pt x="1538" y="552"/>
                    <a:pt x="1565" y="545"/>
                  </a:cubicBezTo>
                  <a:cubicBezTo>
                    <a:pt x="1595" y="538"/>
                    <a:pt x="1624" y="529"/>
                    <a:pt x="1652" y="518"/>
                  </a:cubicBezTo>
                  <a:cubicBezTo>
                    <a:pt x="1766" y="471"/>
                    <a:pt x="1871" y="386"/>
                    <a:pt x="1972" y="304"/>
                  </a:cubicBezTo>
                  <a:cubicBezTo>
                    <a:pt x="2027" y="259"/>
                    <a:pt x="2085" y="212"/>
                    <a:pt x="2142" y="173"/>
                  </a:cubicBezTo>
                  <a:cubicBezTo>
                    <a:pt x="2332" y="46"/>
                    <a:pt x="2530" y="0"/>
                    <a:pt x="2749" y="33"/>
                  </a:cubicBezTo>
                  <a:cubicBezTo>
                    <a:pt x="2800" y="40"/>
                    <a:pt x="2853" y="54"/>
                    <a:pt x="2907" y="74"/>
                  </a:cubicBezTo>
                  <a:cubicBezTo>
                    <a:pt x="2958" y="92"/>
                    <a:pt x="3011" y="116"/>
                    <a:pt x="3064" y="144"/>
                  </a:cubicBezTo>
                  <a:cubicBezTo>
                    <a:pt x="3162" y="197"/>
                    <a:pt x="3259" y="264"/>
                    <a:pt x="3343" y="339"/>
                  </a:cubicBezTo>
                  <a:cubicBezTo>
                    <a:pt x="3360" y="354"/>
                    <a:pt x="3378" y="371"/>
                    <a:pt x="3398" y="389"/>
                  </a:cubicBezTo>
                  <a:cubicBezTo>
                    <a:pt x="3477" y="461"/>
                    <a:pt x="3552" y="530"/>
                    <a:pt x="3661" y="578"/>
                  </a:cubicBezTo>
                  <a:cubicBezTo>
                    <a:pt x="3737" y="613"/>
                    <a:pt x="3832" y="633"/>
                    <a:pt x="3949" y="640"/>
                  </a:cubicBezTo>
                  <a:cubicBezTo>
                    <a:pt x="3987" y="642"/>
                    <a:pt x="4024" y="643"/>
                    <a:pt x="4061" y="644"/>
                  </a:cubicBezTo>
                  <a:cubicBezTo>
                    <a:pt x="4066" y="644"/>
                    <a:pt x="4071" y="644"/>
                    <a:pt x="4076" y="644"/>
                  </a:cubicBezTo>
                  <a:cubicBezTo>
                    <a:pt x="4131" y="645"/>
                    <a:pt x="4177" y="647"/>
                    <a:pt x="4223" y="653"/>
                  </a:cubicBezTo>
                  <a:cubicBezTo>
                    <a:pt x="4330" y="665"/>
                    <a:pt x="4431" y="696"/>
                    <a:pt x="4515" y="742"/>
                  </a:cubicBezTo>
                  <a:cubicBezTo>
                    <a:pt x="4611" y="794"/>
                    <a:pt x="4684" y="864"/>
                    <a:pt x="4732" y="950"/>
                  </a:cubicBezTo>
                  <a:cubicBezTo>
                    <a:pt x="4794" y="1059"/>
                    <a:pt x="4809" y="1192"/>
                    <a:pt x="4824" y="1319"/>
                  </a:cubicBezTo>
                  <a:cubicBezTo>
                    <a:pt x="4839" y="1447"/>
                    <a:pt x="4855" y="1579"/>
                    <a:pt x="4915" y="1690"/>
                  </a:cubicBezTo>
                  <a:cubicBezTo>
                    <a:pt x="4930" y="1717"/>
                    <a:pt x="4947" y="1743"/>
                    <a:pt x="4968" y="1769"/>
                  </a:cubicBezTo>
                  <a:cubicBezTo>
                    <a:pt x="5013" y="1826"/>
                    <a:pt x="5066" y="1871"/>
                    <a:pt x="5121" y="1920"/>
                  </a:cubicBezTo>
                  <a:cubicBezTo>
                    <a:pt x="5133" y="1930"/>
                    <a:pt x="5145" y="1941"/>
                    <a:pt x="5157" y="1952"/>
                  </a:cubicBezTo>
                  <a:cubicBezTo>
                    <a:pt x="5261" y="2044"/>
                    <a:pt x="5363" y="2151"/>
                    <a:pt x="5460" y="2269"/>
                  </a:cubicBezTo>
                  <a:cubicBezTo>
                    <a:pt x="5530" y="2354"/>
                    <a:pt x="5587" y="2431"/>
                    <a:pt x="5633" y="2505"/>
                  </a:cubicBezTo>
                  <a:cubicBezTo>
                    <a:pt x="5690" y="2596"/>
                    <a:pt x="5731" y="2682"/>
                    <a:pt x="5761" y="2768"/>
                  </a:cubicBezTo>
                  <a:cubicBezTo>
                    <a:pt x="5785" y="2839"/>
                    <a:pt x="5801" y="2913"/>
                    <a:pt x="5809" y="2988"/>
                  </a:cubicBezTo>
                  <a:cubicBezTo>
                    <a:pt x="5816" y="3062"/>
                    <a:pt x="5816" y="3137"/>
                    <a:pt x="5808" y="3211"/>
                  </a:cubicBezTo>
                  <a:cubicBezTo>
                    <a:pt x="5793" y="3358"/>
                    <a:pt x="5747" y="3502"/>
                    <a:pt x="5675" y="3628"/>
                  </a:cubicBezTo>
                  <a:cubicBezTo>
                    <a:pt x="5600" y="3759"/>
                    <a:pt x="5497" y="3875"/>
                    <a:pt x="5397" y="3988"/>
                  </a:cubicBezTo>
                  <a:cubicBezTo>
                    <a:pt x="5309" y="4087"/>
                    <a:pt x="5219" y="4190"/>
                    <a:pt x="5149" y="4300"/>
                  </a:cubicBezTo>
                  <a:cubicBezTo>
                    <a:pt x="5132" y="4328"/>
                    <a:pt x="5116" y="4356"/>
                    <a:pt x="5102" y="4384"/>
                  </a:cubicBezTo>
                  <a:cubicBezTo>
                    <a:pt x="5076" y="4435"/>
                    <a:pt x="5056" y="4487"/>
                    <a:pt x="5036" y="4538"/>
                  </a:cubicBezTo>
                  <a:cubicBezTo>
                    <a:pt x="5020" y="4578"/>
                    <a:pt x="5004" y="4619"/>
                    <a:pt x="4985" y="4659"/>
                  </a:cubicBezTo>
                  <a:cubicBezTo>
                    <a:pt x="4936" y="4764"/>
                    <a:pt x="4867" y="4868"/>
                    <a:pt x="4773" y="4979"/>
                  </a:cubicBezTo>
                  <a:cubicBezTo>
                    <a:pt x="4700" y="5065"/>
                    <a:pt x="4613" y="5152"/>
                    <a:pt x="4493" y="5262"/>
                  </a:cubicBezTo>
                  <a:cubicBezTo>
                    <a:pt x="4373" y="5374"/>
                    <a:pt x="4188" y="5537"/>
                    <a:pt x="3833" y="5818"/>
                  </a:cubicBezTo>
                  <a:cubicBezTo>
                    <a:pt x="3646" y="5965"/>
                    <a:pt x="3461" y="6106"/>
                    <a:pt x="3254" y="6206"/>
                  </a:cubicBezTo>
                  <a:cubicBezTo>
                    <a:pt x="3141" y="6261"/>
                    <a:pt x="3029" y="6297"/>
                    <a:pt x="2922" y="6314"/>
                  </a:cubicBezTo>
                  <a:cubicBezTo>
                    <a:pt x="2878" y="6321"/>
                    <a:pt x="2834" y="6324"/>
                    <a:pt x="2792" y="6324"/>
                  </a:cubicBezTo>
                  <a:cubicBezTo>
                    <a:pt x="2717" y="6324"/>
                    <a:pt x="2645" y="6314"/>
                    <a:pt x="2577" y="6292"/>
                  </a:cubicBezTo>
                  <a:moveTo>
                    <a:pt x="2142" y="174"/>
                  </a:moveTo>
                  <a:cubicBezTo>
                    <a:pt x="2085" y="213"/>
                    <a:pt x="2028" y="259"/>
                    <a:pt x="1972" y="304"/>
                  </a:cubicBezTo>
                  <a:cubicBezTo>
                    <a:pt x="1871" y="387"/>
                    <a:pt x="1766" y="472"/>
                    <a:pt x="1652" y="518"/>
                  </a:cubicBezTo>
                  <a:cubicBezTo>
                    <a:pt x="1624" y="530"/>
                    <a:pt x="1595" y="539"/>
                    <a:pt x="1565" y="546"/>
                  </a:cubicBezTo>
                  <a:cubicBezTo>
                    <a:pt x="1538" y="553"/>
                    <a:pt x="1510" y="558"/>
                    <a:pt x="1484" y="563"/>
                  </a:cubicBezTo>
                  <a:cubicBezTo>
                    <a:pt x="1456" y="568"/>
                    <a:pt x="1427" y="573"/>
                    <a:pt x="1398" y="580"/>
                  </a:cubicBezTo>
                  <a:cubicBezTo>
                    <a:pt x="1309" y="601"/>
                    <a:pt x="1214" y="647"/>
                    <a:pt x="1131" y="708"/>
                  </a:cubicBezTo>
                  <a:cubicBezTo>
                    <a:pt x="1061" y="761"/>
                    <a:pt x="998" y="827"/>
                    <a:pt x="938" y="912"/>
                  </a:cubicBezTo>
                  <a:cubicBezTo>
                    <a:pt x="882" y="990"/>
                    <a:pt x="836" y="1075"/>
                    <a:pt x="798" y="1148"/>
                  </a:cubicBezTo>
                  <a:cubicBezTo>
                    <a:pt x="758" y="1224"/>
                    <a:pt x="729" y="1321"/>
                    <a:pt x="699" y="1424"/>
                  </a:cubicBezTo>
                  <a:cubicBezTo>
                    <a:pt x="658" y="1565"/>
                    <a:pt x="615" y="1709"/>
                    <a:pt x="539" y="1815"/>
                  </a:cubicBezTo>
                  <a:cubicBezTo>
                    <a:pt x="455" y="1933"/>
                    <a:pt x="391" y="2039"/>
                    <a:pt x="343" y="2140"/>
                  </a:cubicBezTo>
                  <a:cubicBezTo>
                    <a:pt x="288" y="2258"/>
                    <a:pt x="254" y="2373"/>
                    <a:pt x="238" y="2491"/>
                  </a:cubicBezTo>
                  <a:cubicBezTo>
                    <a:pt x="235" y="2516"/>
                    <a:pt x="233" y="2536"/>
                    <a:pt x="231" y="2554"/>
                  </a:cubicBezTo>
                  <a:cubicBezTo>
                    <a:pt x="218" y="2690"/>
                    <a:pt x="175" y="2825"/>
                    <a:pt x="129" y="2969"/>
                  </a:cubicBezTo>
                  <a:cubicBezTo>
                    <a:pt x="87" y="3102"/>
                    <a:pt x="43" y="3240"/>
                    <a:pt x="25" y="3380"/>
                  </a:cubicBezTo>
                  <a:cubicBezTo>
                    <a:pt x="2" y="3551"/>
                    <a:pt x="1" y="3730"/>
                    <a:pt x="22" y="3899"/>
                  </a:cubicBezTo>
                  <a:cubicBezTo>
                    <a:pt x="34" y="3994"/>
                    <a:pt x="49" y="4076"/>
                    <a:pt x="68" y="4148"/>
                  </a:cubicBezTo>
                  <a:cubicBezTo>
                    <a:pt x="90" y="4236"/>
                    <a:pt x="119" y="4314"/>
                    <a:pt x="155" y="4385"/>
                  </a:cubicBezTo>
                  <a:cubicBezTo>
                    <a:pt x="194" y="4461"/>
                    <a:pt x="243" y="4533"/>
                    <a:pt x="301" y="4598"/>
                  </a:cubicBezTo>
                  <a:cubicBezTo>
                    <a:pt x="398" y="4706"/>
                    <a:pt x="524" y="4802"/>
                    <a:pt x="688" y="4892"/>
                  </a:cubicBezTo>
                  <a:cubicBezTo>
                    <a:pt x="833" y="4971"/>
                    <a:pt x="988" y="5037"/>
                    <a:pt x="1139" y="5101"/>
                  </a:cubicBezTo>
                  <a:cubicBezTo>
                    <a:pt x="1156" y="5108"/>
                    <a:pt x="1156" y="5108"/>
                    <a:pt x="1156" y="5108"/>
                  </a:cubicBezTo>
                  <a:cubicBezTo>
                    <a:pt x="1256" y="5150"/>
                    <a:pt x="1363" y="5198"/>
                    <a:pt x="1464" y="5263"/>
                  </a:cubicBezTo>
                  <a:cubicBezTo>
                    <a:pt x="1534" y="5308"/>
                    <a:pt x="1601" y="5361"/>
                    <a:pt x="1669" y="5425"/>
                  </a:cubicBezTo>
                  <a:cubicBezTo>
                    <a:pt x="1728" y="5480"/>
                    <a:pt x="1787" y="5543"/>
                    <a:pt x="1848" y="5617"/>
                  </a:cubicBezTo>
                  <a:cubicBezTo>
                    <a:pt x="1890" y="5667"/>
                    <a:pt x="1932" y="5720"/>
                    <a:pt x="1972" y="5772"/>
                  </a:cubicBezTo>
                  <a:cubicBezTo>
                    <a:pt x="1982" y="5785"/>
                    <a:pt x="1992" y="5798"/>
                    <a:pt x="2002" y="5811"/>
                  </a:cubicBezTo>
                  <a:cubicBezTo>
                    <a:pt x="2075" y="5903"/>
                    <a:pt x="2162" y="6010"/>
                    <a:pt x="2261" y="6100"/>
                  </a:cubicBezTo>
                  <a:cubicBezTo>
                    <a:pt x="2366" y="6195"/>
                    <a:pt x="2470" y="6258"/>
                    <a:pt x="2577" y="6292"/>
                  </a:cubicBezTo>
                  <a:cubicBezTo>
                    <a:pt x="2684" y="6325"/>
                    <a:pt x="2800" y="6332"/>
                    <a:pt x="2922" y="6313"/>
                  </a:cubicBezTo>
                  <a:cubicBezTo>
                    <a:pt x="3029" y="6297"/>
                    <a:pt x="3141" y="6260"/>
                    <a:pt x="3254" y="6205"/>
                  </a:cubicBezTo>
                  <a:cubicBezTo>
                    <a:pt x="3460" y="6105"/>
                    <a:pt x="3646" y="5965"/>
                    <a:pt x="3833" y="5817"/>
                  </a:cubicBezTo>
                  <a:cubicBezTo>
                    <a:pt x="4019" y="5670"/>
                    <a:pt x="4263" y="5474"/>
                    <a:pt x="4493" y="5262"/>
                  </a:cubicBezTo>
                  <a:cubicBezTo>
                    <a:pt x="4613" y="5152"/>
                    <a:pt x="4699" y="5064"/>
                    <a:pt x="4773" y="4978"/>
                  </a:cubicBezTo>
                  <a:cubicBezTo>
                    <a:pt x="4866" y="4868"/>
                    <a:pt x="4936" y="4764"/>
                    <a:pt x="4984" y="4659"/>
                  </a:cubicBezTo>
                  <a:cubicBezTo>
                    <a:pt x="5003" y="4619"/>
                    <a:pt x="5019" y="4577"/>
                    <a:pt x="5035" y="4537"/>
                  </a:cubicBezTo>
                  <a:cubicBezTo>
                    <a:pt x="5055" y="4487"/>
                    <a:pt x="5075" y="4434"/>
                    <a:pt x="5101" y="4383"/>
                  </a:cubicBezTo>
                  <a:cubicBezTo>
                    <a:pt x="5115" y="4356"/>
                    <a:pt x="5131" y="4328"/>
                    <a:pt x="5149" y="4300"/>
                  </a:cubicBezTo>
                  <a:cubicBezTo>
                    <a:pt x="5218" y="4189"/>
                    <a:pt x="5309" y="4087"/>
                    <a:pt x="5396" y="3988"/>
                  </a:cubicBezTo>
                  <a:cubicBezTo>
                    <a:pt x="5496" y="3875"/>
                    <a:pt x="5600" y="3758"/>
                    <a:pt x="5674" y="3627"/>
                  </a:cubicBezTo>
                  <a:cubicBezTo>
                    <a:pt x="5746" y="3502"/>
                    <a:pt x="5792" y="3358"/>
                    <a:pt x="5808" y="3211"/>
                  </a:cubicBezTo>
                  <a:cubicBezTo>
                    <a:pt x="5815" y="3137"/>
                    <a:pt x="5816" y="3062"/>
                    <a:pt x="5808" y="2989"/>
                  </a:cubicBezTo>
                  <a:cubicBezTo>
                    <a:pt x="5800" y="2913"/>
                    <a:pt x="5784" y="2839"/>
                    <a:pt x="5760" y="2769"/>
                  </a:cubicBezTo>
                  <a:cubicBezTo>
                    <a:pt x="5731" y="2682"/>
                    <a:pt x="5689" y="2596"/>
                    <a:pt x="5633" y="2506"/>
                  </a:cubicBezTo>
                  <a:cubicBezTo>
                    <a:pt x="5586" y="2431"/>
                    <a:pt x="5530" y="2354"/>
                    <a:pt x="5460" y="2269"/>
                  </a:cubicBezTo>
                  <a:cubicBezTo>
                    <a:pt x="5363" y="2151"/>
                    <a:pt x="5261" y="2045"/>
                    <a:pt x="5157" y="1952"/>
                  </a:cubicBezTo>
                  <a:cubicBezTo>
                    <a:pt x="5145" y="1942"/>
                    <a:pt x="5132" y="1931"/>
                    <a:pt x="5120" y="1920"/>
                  </a:cubicBezTo>
                  <a:cubicBezTo>
                    <a:pt x="5065" y="1872"/>
                    <a:pt x="5013" y="1826"/>
                    <a:pt x="4968" y="1770"/>
                  </a:cubicBezTo>
                  <a:cubicBezTo>
                    <a:pt x="4947" y="1744"/>
                    <a:pt x="4929" y="1718"/>
                    <a:pt x="4914" y="1690"/>
                  </a:cubicBezTo>
                  <a:cubicBezTo>
                    <a:pt x="4854" y="1579"/>
                    <a:pt x="4838" y="1447"/>
                    <a:pt x="4823" y="1320"/>
                  </a:cubicBezTo>
                  <a:cubicBezTo>
                    <a:pt x="4808" y="1192"/>
                    <a:pt x="4793" y="1060"/>
                    <a:pt x="4732" y="950"/>
                  </a:cubicBezTo>
                  <a:cubicBezTo>
                    <a:pt x="4684" y="864"/>
                    <a:pt x="4611" y="795"/>
                    <a:pt x="4515" y="742"/>
                  </a:cubicBezTo>
                  <a:cubicBezTo>
                    <a:pt x="4431" y="697"/>
                    <a:pt x="4330" y="666"/>
                    <a:pt x="4223" y="654"/>
                  </a:cubicBezTo>
                  <a:cubicBezTo>
                    <a:pt x="4177" y="648"/>
                    <a:pt x="4131" y="646"/>
                    <a:pt x="4076" y="645"/>
                  </a:cubicBezTo>
                  <a:cubicBezTo>
                    <a:pt x="4071" y="645"/>
                    <a:pt x="4066" y="645"/>
                    <a:pt x="4061" y="645"/>
                  </a:cubicBezTo>
                  <a:cubicBezTo>
                    <a:pt x="4024" y="644"/>
                    <a:pt x="3987" y="643"/>
                    <a:pt x="3949" y="641"/>
                  </a:cubicBezTo>
                  <a:cubicBezTo>
                    <a:pt x="3831" y="634"/>
                    <a:pt x="3737" y="613"/>
                    <a:pt x="3660" y="579"/>
                  </a:cubicBezTo>
                  <a:cubicBezTo>
                    <a:pt x="3552" y="530"/>
                    <a:pt x="3477" y="462"/>
                    <a:pt x="3397" y="389"/>
                  </a:cubicBezTo>
                  <a:cubicBezTo>
                    <a:pt x="3378" y="371"/>
                    <a:pt x="3360" y="355"/>
                    <a:pt x="3342" y="339"/>
                  </a:cubicBezTo>
                  <a:cubicBezTo>
                    <a:pt x="3258" y="265"/>
                    <a:pt x="3162" y="197"/>
                    <a:pt x="3064" y="145"/>
                  </a:cubicBezTo>
                  <a:cubicBezTo>
                    <a:pt x="3011" y="116"/>
                    <a:pt x="2958" y="93"/>
                    <a:pt x="2907" y="74"/>
                  </a:cubicBezTo>
                  <a:cubicBezTo>
                    <a:pt x="2852" y="55"/>
                    <a:pt x="2799" y="41"/>
                    <a:pt x="2749" y="33"/>
                  </a:cubicBezTo>
                  <a:cubicBezTo>
                    <a:pt x="2704" y="27"/>
                    <a:pt x="2660" y="23"/>
                    <a:pt x="2616" y="23"/>
                  </a:cubicBezTo>
                  <a:cubicBezTo>
                    <a:pt x="2449" y="23"/>
                    <a:pt x="2293" y="73"/>
                    <a:pt x="2142" y="174"/>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60" name="Freeform 60">
              <a:extLst>
                <a:ext uri="{FF2B5EF4-FFF2-40B4-BE49-F238E27FC236}">
                  <a16:creationId xmlns:a16="http://schemas.microsoft.com/office/drawing/2014/main" id="{EF42F92D-E223-4B08-88A4-764A259918E3}"/>
                </a:ext>
              </a:extLst>
            </p:cNvPr>
            <p:cNvSpPr>
              <a:spLocks noEditPoints="1"/>
            </p:cNvSpPr>
            <p:nvPr/>
          </p:nvSpPr>
          <p:spPr bwMode="auto">
            <a:xfrm>
              <a:off x="3562" y="-168"/>
              <a:ext cx="4364" cy="4706"/>
            </a:xfrm>
            <a:custGeom>
              <a:avLst/>
              <a:gdLst>
                <a:gd name="T0" fmla="*/ 2016 w 5895"/>
                <a:gd name="T1" fmla="*/ 5830 h 6359"/>
                <a:gd name="T2" fmla="*/ 1474 w 5895"/>
                <a:gd name="T3" fmla="*/ 5284 h 6359"/>
                <a:gd name="T4" fmla="*/ 683 w 5895"/>
                <a:gd name="T5" fmla="*/ 4904 h 6359"/>
                <a:gd name="T6" fmla="*/ 75 w 5895"/>
                <a:gd name="T7" fmla="*/ 4186 h 6359"/>
                <a:gd name="T8" fmla="*/ 125 w 5895"/>
                <a:gd name="T9" fmla="*/ 2996 h 6359"/>
                <a:gd name="T10" fmla="*/ 336 w 5895"/>
                <a:gd name="T11" fmla="*/ 2113 h 6359"/>
                <a:gd name="T12" fmla="*/ 822 w 5895"/>
                <a:gd name="T13" fmla="*/ 1114 h 6359"/>
                <a:gd name="T14" fmla="*/ 1440 w 5895"/>
                <a:gd name="T15" fmla="*/ 557 h 6359"/>
                <a:gd name="T16" fmla="*/ 1694 w 5895"/>
                <a:gd name="T17" fmla="*/ 485 h 6359"/>
                <a:gd name="T18" fmla="*/ 2490 w 5895"/>
                <a:gd name="T19" fmla="*/ 18 h 6359"/>
                <a:gd name="T20" fmla="*/ 3407 w 5895"/>
                <a:gd name="T21" fmla="*/ 328 h 6359"/>
                <a:gd name="T22" fmla="*/ 3738 w 5895"/>
                <a:gd name="T23" fmla="*/ 553 h 6359"/>
                <a:gd name="T24" fmla="*/ 4154 w 5895"/>
                <a:gd name="T25" fmla="*/ 620 h 6359"/>
                <a:gd name="T26" fmla="*/ 4802 w 5895"/>
                <a:gd name="T27" fmla="*/ 946 h 6359"/>
                <a:gd name="T28" fmla="*/ 5031 w 5895"/>
                <a:gd name="T29" fmla="*/ 1764 h 6359"/>
                <a:gd name="T30" fmla="*/ 5540 w 5895"/>
                <a:gd name="T31" fmla="*/ 2245 h 6359"/>
                <a:gd name="T32" fmla="*/ 5888 w 5895"/>
                <a:gd name="T33" fmla="*/ 2967 h 6359"/>
                <a:gd name="T34" fmla="*/ 5465 w 5895"/>
                <a:gd name="T35" fmla="*/ 3963 h 6359"/>
                <a:gd name="T36" fmla="*/ 5089 w 5895"/>
                <a:gd name="T37" fmla="*/ 4540 h 6359"/>
                <a:gd name="T38" fmla="*/ 4553 w 5895"/>
                <a:gd name="T39" fmla="*/ 5285 h 6359"/>
                <a:gd name="T40" fmla="*/ 2944 w 5895"/>
                <a:gd name="T41" fmla="*/ 6343 h 6359"/>
                <a:gd name="T42" fmla="*/ 2490 w 5895"/>
                <a:gd name="T43" fmla="*/ 19 h 6359"/>
                <a:gd name="T44" fmla="*/ 1695 w 5895"/>
                <a:gd name="T45" fmla="*/ 485 h 6359"/>
                <a:gd name="T46" fmla="*/ 1440 w 5895"/>
                <a:gd name="T47" fmla="*/ 558 h 6359"/>
                <a:gd name="T48" fmla="*/ 823 w 5895"/>
                <a:gd name="T49" fmla="*/ 1114 h 6359"/>
                <a:gd name="T50" fmla="*/ 337 w 5895"/>
                <a:gd name="T51" fmla="*/ 2113 h 6359"/>
                <a:gd name="T52" fmla="*/ 126 w 5895"/>
                <a:gd name="T53" fmla="*/ 2996 h 6359"/>
                <a:gd name="T54" fmla="*/ 75 w 5895"/>
                <a:gd name="T55" fmla="*/ 4185 h 6359"/>
                <a:gd name="T56" fmla="*/ 683 w 5895"/>
                <a:gd name="T57" fmla="*/ 4903 h 6359"/>
                <a:gd name="T58" fmla="*/ 1474 w 5895"/>
                <a:gd name="T59" fmla="*/ 5283 h 6359"/>
                <a:gd name="T60" fmla="*/ 2017 w 5895"/>
                <a:gd name="T61" fmla="*/ 5830 h 6359"/>
                <a:gd name="T62" fmla="*/ 2944 w 5895"/>
                <a:gd name="T63" fmla="*/ 6342 h 6359"/>
                <a:gd name="T64" fmla="*/ 4553 w 5895"/>
                <a:gd name="T65" fmla="*/ 5284 h 6359"/>
                <a:gd name="T66" fmla="*/ 5088 w 5895"/>
                <a:gd name="T67" fmla="*/ 4540 h 6359"/>
                <a:gd name="T68" fmla="*/ 5464 w 5895"/>
                <a:gd name="T69" fmla="*/ 3963 h 6359"/>
                <a:gd name="T70" fmla="*/ 5887 w 5895"/>
                <a:gd name="T71" fmla="*/ 2967 h 6359"/>
                <a:gd name="T72" fmla="*/ 5540 w 5895"/>
                <a:gd name="T73" fmla="*/ 2246 h 6359"/>
                <a:gd name="T74" fmla="*/ 5030 w 5895"/>
                <a:gd name="T75" fmla="*/ 1765 h 6359"/>
                <a:gd name="T76" fmla="*/ 4801 w 5895"/>
                <a:gd name="T77" fmla="*/ 946 h 6359"/>
                <a:gd name="T78" fmla="*/ 4154 w 5895"/>
                <a:gd name="T79" fmla="*/ 620 h 6359"/>
                <a:gd name="T80" fmla="*/ 3738 w 5895"/>
                <a:gd name="T81" fmla="*/ 553 h 6359"/>
                <a:gd name="T82" fmla="*/ 3407 w 5895"/>
                <a:gd name="T83" fmla="*/ 329 h 6359"/>
                <a:gd name="T84" fmla="*/ 2636 w 5895"/>
                <a:gd name="T85" fmla="*/ 6 h 6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95" h="6359">
                  <a:moveTo>
                    <a:pt x="2593" y="6315"/>
                  </a:moveTo>
                  <a:cubicBezTo>
                    <a:pt x="2485" y="6280"/>
                    <a:pt x="2381" y="6216"/>
                    <a:pt x="2276" y="6120"/>
                  </a:cubicBezTo>
                  <a:cubicBezTo>
                    <a:pt x="2179" y="6032"/>
                    <a:pt x="2094" y="5929"/>
                    <a:pt x="2016" y="5830"/>
                  </a:cubicBezTo>
                  <a:cubicBezTo>
                    <a:pt x="2007" y="5819"/>
                    <a:pt x="1999" y="5808"/>
                    <a:pt x="1990" y="5797"/>
                  </a:cubicBezTo>
                  <a:cubicBezTo>
                    <a:pt x="1948" y="5744"/>
                    <a:pt x="1905" y="5689"/>
                    <a:pt x="1861" y="5637"/>
                  </a:cubicBezTo>
                  <a:cubicBezTo>
                    <a:pt x="1732" y="5485"/>
                    <a:pt x="1605" y="5369"/>
                    <a:pt x="1474" y="5284"/>
                  </a:cubicBezTo>
                  <a:cubicBezTo>
                    <a:pt x="1369" y="5217"/>
                    <a:pt x="1259" y="5167"/>
                    <a:pt x="1166" y="5127"/>
                  </a:cubicBezTo>
                  <a:cubicBezTo>
                    <a:pt x="1147" y="5119"/>
                    <a:pt x="1129" y="5111"/>
                    <a:pt x="1110" y="5103"/>
                  </a:cubicBezTo>
                  <a:cubicBezTo>
                    <a:pt x="968" y="5042"/>
                    <a:pt x="820" y="4979"/>
                    <a:pt x="683" y="4904"/>
                  </a:cubicBezTo>
                  <a:cubicBezTo>
                    <a:pt x="528" y="4819"/>
                    <a:pt x="407" y="4728"/>
                    <a:pt x="314" y="4628"/>
                  </a:cubicBezTo>
                  <a:cubicBezTo>
                    <a:pt x="255" y="4564"/>
                    <a:pt x="205" y="4494"/>
                    <a:pt x="166" y="4418"/>
                  </a:cubicBezTo>
                  <a:cubicBezTo>
                    <a:pt x="128" y="4348"/>
                    <a:pt x="99" y="4272"/>
                    <a:pt x="75" y="4186"/>
                  </a:cubicBezTo>
                  <a:cubicBezTo>
                    <a:pt x="54" y="4113"/>
                    <a:pt x="38" y="4032"/>
                    <a:pt x="25" y="3940"/>
                  </a:cubicBezTo>
                  <a:cubicBezTo>
                    <a:pt x="2" y="3774"/>
                    <a:pt x="0" y="3595"/>
                    <a:pt x="21" y="3424"/>
                  </a:cubicBezTo>
                  <a:cubicBezTo>
                    <a:pt x="38" y="3279"/>
                    <a:pt x="83" y="3135"/>
                    <a:pt x="125" y="2996"/>
                  </a:cubicBezTo>
                  <a:cubicBezTo>
                    <a:pt x="173" y="2843"/>
                    <a:pt x="217" y="2698"/>
                    <a:pt x="228" y="2554"/>
                  </a:cubicBezTo>
                  <a:cubicBezTo>
                    <a:pt x="229" y="2534"/>
                    <a:pt x="231" y="2513"/>
                    <a:pt x="234" y="2487"/>
                  </a:cubicBezTo>
                  <a:cubicBezTo>
                    <a:pt x="248" y="2360"/>
                    <a:pt x="282" y="2238"/>
                    <a:pt x="336" y="2113"/>
                  </a:cubicBezTo>
                  <a:cubicBezTo>
                    <a:pt x="385" y="2001"/>
                    <a:pt x="450" y="1888"/>
                    <a:pt x="537" y="1766"/>
                  </a:cubicBezTo>
                  <a:cubicBezTo>
                    <a:pt x="610" y="1663"/>
                    <a:pt x="658" y="1528"/>
                    <a:pt x="703" y="1397"/>
                  </a:cubicBezTo>
                  <a:cubicBezTo>
                    <a:pt x="740" y="1292"/>
                    <a:pt x="775" y="1192"/>
                    <a:pt x="822" y="1114"/>
                  </a:cubicBezTo>
                  <a:cubicBezTo>
                    <a:pt x="864" y="1043"/>
                    <a:pt x="913" y="961"/>
                    <a:pt x="972" y="885"/>
                  </a:cubicBezTo>
                  <a:cubicBezTo>
                    <a:pt x="1035" y="804"/>
                    <a:pt x="1100" y="739"/>
                    <a:pt x="1170" y="688"/>
                  </a:cubicBezTo>
                  <a:cubicBezTo>
                    <a:pt x="1255" y="628"/>
                    <a:pt x="1348" y="582"/>
                    <a:pt x="1440" y="557"/>
                  </a:cubicBezTo>
                  <a:cubicBezTo>
                    <a:pt x="1467" y="549"/>
                    <a:pt x="1495" y="543"/>
                    <a:pt x="1521" y="537"/>
                  </a:cubicBezTo>
                  <a:cubicBezTo>
                    <a:pt x="1550" y="531"/>
                    <a:pt x="1579" y="524"/>
                    <a:pt x="1608" y="516"/>
                  </a:cubicBezTo>
                  <a:cubicBezTo>
                    <a:pt x="1638" y="507"/>
                    <a:pt x="1667" y="497"/>
                    <a:pt x="1694" y="485"/>
                  </a:cubicBezTo>
                  <a:cubicBezTo>
                    <a:pt x="1800" y="437"/>
                    <a:pt x="1899" y="358"/>
                    <a:pt x="1994" y="282"/>
                  </a:cubicBezTo>
                  <a:cubicBezTo>
                    <a:pt x="2057" y="231"/>
                    <a:pt x="2123" y="178"/>
                    <a:pt x="2189" y="136"/>
                  </a:cubicBezTo>
                  <a:cubicBezTo>
                    <a:pt x="2284" y="76"/>
                    <a:pt x="2386" y="37"/>
                    <a:pt x="2490" y="18"/>
                  </a:cubicBezTo>
                  <a:cubicBezTo>
                    <a:pt x="2592" y="0"/>
                    <a:pt x="2700" y="1"/>
                    <a:pt x="2812" y="22"/>
                  </a:cubicBezTo>
                  <a:cubicBezTo>
                    <a:pt x="2909" y="40"/>
                    <a:pt x="3014" y="79"/>
                    <a:pt x="3125" y="139"/>
                  </a:cubicBezTo>
                  <a:cubicBezTo>
                    <a:pt x="3221" y="190"/>
                    <a:pt x="3318" y="256"/>
                    <a:pt x="3407" y="328"/>
                  </a:cubicBezTo>
                  <a:cubicBezTo>
                    <a:pt x="3420" y="339"/>
                    <a:pt x="3432" y="349"/>
                    <a:pt x="3444" y="359"/>
                  </a:cubicBezTo>
                  <a:cubicBezTo>
                    <a:pt x="3451" y="364"/>
                    <a:pt x="3458" y="370"/>
                    <a:pt x="3465" y="376"/>
                  </a:cubicBezTo>
                  <a:cubicBezTo>
                    <a:pt x="3550" y="446"/>
                    <a:pt x="3629" y="508"/>
                    <a:pt x="3738" y="553"/>
                  </a:cubicBezTo>
                  <a:cubicBezTo>
                    <a:pt x="3815" y="584"/>
                    <a:pt x="3909" y="604"/>
                    <a:pt x="4028" y="613"/>
                  </a:cubicBezTo>
                  <a:cubicBezTo>
                    <a:pt x="4060" y="615"/>
                    <a:pt x="4093" y="617"/>
                    <a:pt x="4125" y="618"/>
                  </a:cubicBezTo>
                  <a:cubicBezTo>
                    <a:pt x="4135" y="619"/>
                    <a:pt x="4145" y="619"/>
                    <a:pt x="4154" y="620"/>
                  </a:cubicBezTo>
                  <a:cubicBezTo>
                    <a:pt x="4198" y="622"/>
                    <a:pt x="4250" y="625"/>
                    <a:pt x="4301" y="633"/>
                  </a:cubicBezTo>
                  <a:cubicBezTo>
                    <a:pt x="4408" y="649"/>
                    <a:pt x="4508" y="683"/>
                    <a:pt x="4591" y="731"/>
                  </a:cubicBezTo>
                  <a:cubicBezTo>
                    <a:pt x="4686" y="786"/>
                    <a:pt x="4756" y="858"/>
                    <a:pt x="4802" y="946"/>
                  </a:cubicBezTo>
                  <a:cubicBezTo>
                    <a:pt x="4857" y="1053"/>
                    <a:pt x="4870" y="1181"/>
                    <a:pt x="4882" y="1305"/>
                  </a:cubicBezTo>
                  <a:cubicBezTo>
                    <a:pt x="4895" y="1437"/>
                    <a:pt x="4909" y="1573"/>
                    <a:pt x="4974" y="1687"/>
                  </a:cubicBezTo>
                  <a:cubicBezTo>
                    <a:pt x="4990" y="1713"/>
                    <a:pt x="5008" y="1739"/>
                    <a:pt x="5031" y="1764"/>
                  </a:cubicBezTo>
                  <a:cubicBezTo>
                    <a:pt x="5077" y="1817"/>
                    <a:pt x="5132" y="1861"/>
                    <a:pt x="5186" y="1904"/>
                  </a:cubicBezTo>
                  <a:cubicBezTo>
                    <a:pt x="5200" y="1915"/>
                    <a:pt x="5215" y="1926"/>
                    <a:pt x="5229" y="1938"/>
                  </a:cubicBezTo>
                  <a:cubicBezTo>
                    <a:pt x="5337" y="2025"/>
                    <a:pt x="5442" y="2129"/>
                    <a:pt x="5540" y="2245"/>
                  </a:cubicBezTo>
                  <a:cubicBezTo>
                    <a:pt x="5610" y="2327"/>
                    <a:pt x="5667" y="2404"/>
                    <a:pt x="5714" y="2480"/>
                  </a:cubicBezTo>
                  <a:cubicBezTo>
                    <a:pt x="5769" y="2569"/>
                    <a:pt x="5812" y="2657"/>
                    <a:pt x="5841" y="2744"/>
                  </a:cubicBezTo>
                  <a:cubicBezTo>
                    <a:pt x="5864" y="2815"/>
                    <a:pt x="5880" y="2891"/>
                    <a:pt x="5888" y="2967"/>
                  </a:cubicBezTo>
                  <a:cubicBezTo>
                    <a:pt x="5895" y="3042"/>
                    <a:pt x="5894" y="3118"/>
                    <a:pt x="5885" y="3194"/>
                  </a:cubicBezTo>
                  <a:cubicBezTo>
                    <a:pt x="5867" y="3343"/>
                    <a:pt x="5818" y="3489"/>
                    <a:pt x="5742" y="3615"/>
                  </a:cubicBezTo>
                  <a:cubicBezTo>
                    <a:pt x="5667" y="3742"/>
                    <a:pt x="5564" y="3854"/>
                    <a:pt x="5465" y="3963"/>
                  </a:cubicBezTo>
                  <a:cubicBezTo>
                    <a:pt x="5370" y="4067"/>
                    <a:pt x="5272" y="4174"/>
                    <a:pt x="5200" y="4292"/>
                  </a:cubicBezTo>
                  <a:cubicBezTo>
                    <a:pt x="5182" y="4321"/>
                    <a:pt x="5166" y="4350"/>
                    <a:pt x="5153" y="4378"/>
                  </a:cubicBezTo>
                  <a:cubicBezTo>
                    <a:pt x="5127" y="4432"/>
                    <a:pt x="5107" y="4487"/>
                    <a:pt x="5089" y="4540"/>
                  </a:cubicBezTo>
                  <a:cubicBezTo>
                    <a:pt x="5074" y="4581"/>
                    <a:pt x="5060" y="4622"/>
                    <a:pt x="5042" y="4662"/>
                  </a:cubicBezTo>
                  <a:cubicBezTo>
                    <a:pt x="4996" y="4772"/>
                    <a:pt x="4928" y="4880"/>
                    <a:pt x="4835" y="4993"/>
                  </a:cubicBezTo>
                  <a:cubicBezTo>
                    <a:pt x="4761" y="5082"/>
                    <a:pt x="4672" y="5175"/>
                    <a:pt x="4553" y="5285"/>
                  </a:cubicBezTo>
                  <a:cubicBezTo>
                    <a:pt x="4326" y="5496"/>
                    <a:pt x="4085" y="5688"/>
                    <a:pt x="3879" y="5848"/>
                  </a:cubicBezTo>
                  <a:cubicBezTo>
                    <a:pt x="3687" y="5997"/>
                    <a:pt x="3497" y="6139"/>
                    <a:pt x="3285" y="6238"/>
                  </a:cubicBezTo>
                  <a:cubicBezTo>
                    <a:pt x="3169" y="6292"/>
                    <a:pt x="3054" y="6328"/>
                    <a:pt x="2944" y="6343"/>
                  </a:cubicBezTo>
                  <a:cubicBezTo>
                    <a:pt x="2903" y="6348"/>
                    <a:pt x="2863" y="6351"/>
                    <a:pt x="2824" y="6351"/>
                  </a:cubicBezTo>
                  <a:cubicBezTo>
                    <a:pt x="2743" y="6351"/>
                    <a:pt x="2666" y="6339"/>
                    <a:pt x="2593" y="6315"/>
                  </a:cubicBezTo>
                  <a:moveTo>
                    <a:pt x="2490" y="19"/>
                  </a:moveTo>
                  <a:cubicBezTo>
                    <a:pt x="2386" y="37"/>
                    <a:pt x="2285" y="77"/>
                    <a:pt x="2189" y="137"/>
                  </a:cubicBezTo>
                  <a:cubicBezTo>
                    <a:pt x="2123" y="179"/>
                    <a:pt x="2058" y="232"/>
                    <a:pt x="1994" y="282"/>
                  </a:cubicBezTo>
                  <a:cubicBezTo>
                    <a:pt x="1899" y="359"/>
                    <a:pt x="1801" y="438"/>
                    <a:pt x="1695" y="485"/>
                  </a:cubicBezTo>
                  <a:cubicBezTo>
                    <a:pt x="1667" y="498"/>
                    <a:pt x="1638" y="508"/>
                    <a:pt x="1608" y="517"/>
                  </a:cubicBezTo>
                  <a:cubicBezTo>
                    <a:pt x="1579" y="525"/>
                    <a:pt x="1550" y="532"/>
                    <a:pt x="1521" y="538"/>
                  </a:cubicBezTo>
                  <a:cubicBezTo>
                    <a:pt x="1495" y="544"/>
                    <a:pt x="1468" y="550"/>
                    <a:pt x="1440" y="558"/>
                  </a:cubicBezTo>
                  <a:cubicBezTo>
                    <a:pt x="1348" y="583"/>
                    <a:pt x="1255" y="628"/>
                    <a:pt x="1171" y="689"/>
                  </a:cubicBezTo>
                  <a:cubicBezTo>
                    <a:pt x="1100" y="740"/>
                    <a:pt x="1035" y="804"/>
                    <a:pt x="972" y="886"/>
                  </a:cubicBezTo>
                  <a:cubicBezTo>
                    <a:pt x="914" y="962"/>
                    <a:pt x="864" y="1043"/>
                    <a:pt x="823" y="1114"/>
                  </a:cubicBezTo>
                  <a:cubicBezTo>
                    <a:pt x="776" y="1193"/>
                    <a:pt x="741" y="1292"/>
                    <a:pt x="704" y="1398"/>
                  </a:cubicBezTo>
                  <a:cubicBezTo>
                    <a:pt x="658" y="1528"/>
                    <a:pt x="611" y="1664"/>
                    <a:pt x="538" y="1767"/>
                  </a:cubicBezTo>
                  <a:cubicBezTo>
                    <a:pt x="451" y="1888"/>
                    <a:pt x="385" y="2002"/>
                    <a:pt x="337" y="2113"/>
                  </a:cubicBezTo>
                  <a:cubicBezTo>
                    <a:pt x="282" y="2238"/>
                    <a:pt x="249" y="2360"/>
                    <a:pt x="235" y="2487"/>
                  </a:cubicBezTo>
                  <a:cubicBezTo>
                    <a:pt x="232" y="2513"/>
                    <a:pt x="230" y="2534"/>
                    <a:pt x="229" y="2554"/>
                  </a:cubicBezTo>
                  <a:cubicBezTo>
                    <a:pt x="218" y="2699"/>
                    <a:pt x="173" y="2843"/>
                    <a:pt x="126" y="2996"/>
                  </a:cubicBezTo>
                  <a:cubicBezTo>
                    <a:pt x="83" y="3135"/>
                    <a:pt x="39" y="3279"/>
                    <a:pt x="22" y="3424"/>
                  </a:cubicBezTo>
                  <a:cubicBezTo>
                    <a:pt x="1" y="3595"/>
                    <a:pt x="2" y="3773"/>
                    <a:pt x="25" y="3939"/>
                  </a:cubicBezTo>
                  <a:cubicBezTo>
                    <a:pt x="39" y="4032"/>
                    <a:pt x="55" y="4113"/>
                    <a:pt x="75" y="4185"/>
                  </a:cubicBezTo>
                  <a:cubicBezTo>
                    <a:pt x="99" y="4272"/>
                    <a:pt x="129" y="4348"/>
                    <a:pt x="166" y="4418"/>
                  </a:cubicBezTo>
                  <a:cubicBezTo>
                    <a:pt x="206" y="4493"/>
                    <a:pt x="256" y="4564"/>
                    <a:pt x="315" y="4627"/>
                  </a:cubicBezTo>
                  <a:cubicBezTo>
                    <a:pt x="408" y="4728"/>
                    <a:pt x="528" y="4818"/>
                    <a:pt x="683" y="4903"/>
                  </a:cubicBezTo>
                  <a:cubicBezTo>
                    <a:pt x="820" y="4979"/>
                    <a:pt x="968" y="5042"/>
                    <a:pt x="1111" y="5102"/>
                  </a:cubicBezTo>
                  <a:cubicBezTo>
                    <a:pt x="1129" y="5110"/>
                    <a:pt x="1148" y="5118"/>
                    <a:pt x="1166" y="5126"/>
                  </a:cubicBezTo>
                  <a:cubicBezTo>
                    <a:pt x="1260" y="5166"/>
                    <a:pt x="1370" y="5216"/>
                    <a:pt x="1474" y="5283"/>
                  </a:cubicBezTo>
                  <a:cubicBezTo>
                    <a:pt x="1606" y="5369"/>
                    <a:pt x="1732" y="5484"/>
                    <a:pt x="1861" y="5636"/>
                  </a:cubicBezTo>
                  <a:cubicBezTo>
                    <a:pt x="1905" y="5688"/>
                    <a:pt x="1948" y="5743"/>
                    <a:pt x="1990" y="5796"/>
                  </a:cubicBezTo>
                  <a:cubicBezTo>
                    <a:pt x="1999" y="5807"/>
                    <a:pt x="2008" y="5819"/>
                    <a:pt x="2017" y="5830"/>
                  </a:cubicBezTo>
                  <a:cubicBezTo>
                    <a:pt x="2095" y="5928"/>
                    <a:pt x="2180" y="6031"/>
                    <a:pt x="2276" y="6120"/>
                  </a:cubicBezTo>
                  <a:cubicBezTo>
                    <a:pt x="2382" y="6216"/>
                    <a:pt x="2485" y="6279"/>
                    <a:pt x="2593" y="6315"/>
                  </a:cubicBezTo>
                  <a:cubicBezTo>
                    <a:pt x="2701" y="6350"/>
                    <a:pt x="2819" y="6359"/>
                    <a:pt x="2944" y="6342"/>
                  </a:cubicBezTo>
                  <a:cubicBezTo>
                    <a:pt x="3054" y="6327"/>
                    <a:pt x="3168" y="6292"/>
                    <a:pt x="3284" y="6237"/>
                  </a:cubicBezTo>
                  <a:cubicBezTo>
                    <a:pt x="3496" y="6139"/>
                    <a:pt x="3686" y="5997"/>
                    <a:pt x="3878" y="5847"/>
                  </a:cubicBezTo>
                  <a:cubicBezTo>
                    <a:pt x="4084" y="5687"/>
                    <a:pt x="4326" y="5495"/>
                    <a:pt x="4553" y="5284"/>
                  </a:cubicBezTo>
                  <a:cubicBezTo>
                    <a:pt x="4671" y="5174"/>
                    <a:pt x="4760" y="5082"/>
                    <a:pt x="4834" y="4992"/>
                  </a:cubicBezTo>
                  <a:cubicBezTo>
                    <a:pt x="4927" y="4879"/>
                    <a:pt x="4995" y="4771"/>
                    <a:pt x="5042" y="4662"/>
                  </a:cubicBezTo>
                  <a:cubicBezTo>
                    <a:pt x="5059" y="4622"/>
                    <a:pt x="5074" y="4580"/>
                    <a:pt x="5088" y="4540"/>
                  </a:cubicBezTo>
                  <a:cubicBezTo>
                    <a:pt x="5107" y="4487"/>
                    <a:pt x="5126" y="4431"/>
                    <a:pt x="5152" y="4378"/>
                  </a:cubicBezTo>
                  <a:cubicBezTo>
                    <a:pt x="5166" y="4349"/>
                    <a:pt x="5181" y="4321"/>
                    <a:pt x="5199" y="4292"/>
                  </a:cubicBezTo>
                  <a:cubicBezTo>
                    <a:pt x="5271" y="4174"/>
                    <a:pt x="5369" y="4066"/>
                    <a:pt x="5464" y="3963"/>
                  </a:cubicBezTo>
                  <a:cubicBezTo>
                    <a:pt x="5564" y="3854"/>
                    <a:pt x="5666" y="3741"/>
                    <a:pt x="5742" y="3615"/>
                  </a:cubicBezTo>
                  <a:cubicBezTo>
                    <a:pt x="5817" y="3489"/>
                    <a:pt x="5867" y="3343"/>
                    <a:pt x="5884" y="3194"/>
                  </a:cubicBezTo>
                  <a:cubicBezTo>
                    <a:pt x="5893" y="3118"/>
                    <a:pt x="5894" y="3042"/>
                    <a:pt x="5887" y="2967"/>
                  </a:cubicBezTo>
                  <a:cubicBezTo>
                    <a:pt x="5880" y="2891"/>
                    <a:pt x="5864" y="2815"/>
                    <a:pt x="5840" y="2744"/>
                  </a:cubicBezTo>
                  <a:cubicBezTo>
                    <a:pt x="5811" y="2658"/>
                    <a:pt x="5769" y="2569"/>
                    <a:pt x="5714" y="2481"/>
                  </a:cubicBezTo>
                  <a:cubicBezTo>
                    <a:pt x="5666" y="2405"/>
                    <a:pt x="5609" y="2328"/>
                    <a:pt x="5540" y="2246"/>
                  </a:cubicBezTo>
                  <a:cubicBezTo>
                    <a:pt x="5441" y="2129"/>
                    <a:pt x="5336" y="2026"/>
                    <a:pt x="5228" y="1938"/>
                  </a:cubicBezTo>
                  <a:cubicBezTo>
                    <a:pt x="5214" y="1927"/>
                    <a:pt x="5200" y="1915"/>
                    <a:pt x="5186" y="1904"/>
                  </a:cubicBezTo>
                  <a:cubicBezTo>
                    <a:pt x="5132" y="1862"/>
                    <a:pt x="5076" y="1818"/>
                    <a:pt x="5030" y="1765"/>
                  </a:cubicBezTo>
                  <a:cubicBezTo>
                    <a:pt x="5008" y="1739"/>
                    <a:pt x="4989" y="1714"/>
                    <a:pt x="4974" y="1687"/>
                  </a:cubicBezTo>
                  <a:cubicBezTo>
                    <a:pt x="4908" y="1574"/>
                    <a:pt x="4895" y="1437"/>
                    <a:pt x="4881" y="1305"/>
                  </a:cubicBezTo>
                  <a:cubicBezTo>
                    <a:pt x="4869" y="1181"/>
                    <a:pt x="4856" y="1053"/>
                    <a:pt x="4801" y="946"/>
                  </a:cubicBezTo>
                  <a:cubicBezTo>
                    <a:pt x="4756" y="859"/>
                    <a:pt x="4685" y="787"/>
                    <a:pt x="4590" y="732"/>
                  </a:cubicBezTo>
                  <a:cubicBezTo>
                    <a:pt x="4508" y="684"/>
                    <a:pt x="4408" y="650"/>
                    <a:pt x="4301" y="633"/>
                  </a:cubicBezTo>
                  <a:cubicBezTo>
                    <a:pt x="4250" y="626"/>
                    <a:pt x="4198" y="622"/>
                    <a:pt x="4154" y="620"/>
                  </a:cubicBezTo>
                  <a:cubicBezTo>
                    <a:pt x="4145" y="620"/>
                    <a:pt x="4135" y="619"/>
                    <a:pt x="4125" y="619"/>
                  </a:cubicBezTo>
                  <a:cubicBezTo>
                    <a:pt x="4093" y="617"/>
                    <a:pt x="4060" y="616"/>
                    <a:pt x="4027" y="613"/>
                  </a:cubicBezTo>
                  <a:cubicBezTo>
                    <a:pt x="3909" y="604"/>
                    <a:pt x="3814" y="585"/>
                    <a:pt x="3738" y="553"/>
                  </a:cubicBezTo>
                  <a:cubicBezTo>
                    <a:pt x="3629" y="508"/>
                    <a:pt x="3550" y="447"/>
                    <a:pt x="3464" y="376"/>
                  </a:cubicBezTo>
                  <a:cubicBezTo>
                    <a:pt x="3458" y="371"/>
                    <a:pt x="3451" y="365"/>
                    <a:pt x="3444" y="359"/>
                  </a:cubicBezTo>
                  <a:cubicBezTo>
                    <a:pt x="3432" y="349"/>
                    <a:pt x="3419" y="339"/>
                    <a:pt x="3407" y="329"/>
                  </a:cubicBezTo>
                  <a:cubicBezTo>
                    <a:pt x="3318" y="256"/>
                    <a:pt x="3220" y="191"/>
                    <a:pt x="3125" y="139"/>
                  </a:cubicBezTo>
                  <a:cubicBezTo>
                    <a:pt x="3014" y="80"/>
                    <a:pt x="2908" y="41"/>
                    <a:pt x="2811" y="23"/>
                  </a:cubicBezTo>
                  <a:cubicBezTo>
                    <a:pt x="2752" y="11"/>
                    <a:pt x="2693" y="6"/>
                    <a:pt x="2636" y="6"/>
                  </a:cubicBezTo>
                  <a:cubicBezTo>
                    <a:pt x="2586" y="6"/>
                    <a:pt x="2537" y="10"/>
                    <a:pt x="2490" y="19"/>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61" name="Freeform 61">
              <a:extLst>
                <a:ext uri="{FF2B5EF4-FFF2-40B4-BE49-F238E27FC236}">
                  <a16:creationId xmlns:a16="http://schemas.microsoft.com/office/drawing/2014/main" id="{4BE58E38-8229-46CC-8796-04225AA59705}"/>
                </a:ext>
              </a:extLst>
            </p:cNvPr>
            <p:cNvSpPr>
              <a:spLocks noEditPoints="1"/>
            </p:cNvSpPr>
            <p:nvPr/>
          </p:nvSpPr>
          <p:spPr bwMode="auto">
            <a:xfrm>
              <a:off x="3531" y="-193"/>
              <a:ext cx="4422" cy="4772"/>
            </a:xfrm>
            <a:custGeom>
              <a:avLst/>
              <a:gdLst>
                <a:gd name="T0" fmla="*/ 2032 w 5974"/>
                <a:gd name="T1" fmla="*/ 5871 h 6448"/>
                <a:gd name="T2" fmla="*/ 1875 w 5974"/>
                <a:gd name="T3" fmla="*/ 5678 h 6448"/>
                <a:gd name="T4" fmla="*/ 1177 w 5974"/>
                <a:gd name="T5" fmla="*/ 5166 h 6448"/>
                <a:gd name="T6" fmla="*/ 328 w 5974"/>
                <a:gd name="T7" fmla="*/ 4678 h 6448"/>
                <a:gd name="T8" fmla="*/ 29 w 5974"/>
                <a:gd name="T9" fmla="*/ 4001 h 6448"/>
                <a:gd name="T10" fmla="*/ 123 w 5974"/>
                <a:gd name="T11" fmla="*/ 3044 h 6448"/>
                <a:gd name="T12" fmla="*/ 232 w 5974"/>
                <a:gd name="T13" fmla="*/ 2504 h 6448"/>
                <a:gd name="T14" fmla="*/ 536 w 5974"/>
                <a:gd name="T15" fmla="*/ 1739 h 6448"/>
                <a:gd name="T16" fmla="*/ 848 w 5974"/>
                <a:gd name="T17" fmla="*/ 1101 h 6448"/>
                <a:gd name="T18" fmla="*/ 1483 w 5974"/>
                <a:gd name="T19" fmla="*/ 556 h 6448"/>
                <a:gd name="T20" fmla="*/ 1652 w 5974"/>
                <a:gd name="T21" fmla="*/ 508 h 6448"/>
                <a:gd name="T22" fmla="*/ 2018 w 5974"/>
                <a:gd name="T23" fmla="*/ 280 h 6448"/>
                <a:gd name="T24" fmla="*/ 2547 w 5974"/>
                <a:gd name="T25" fmla="*/ 14 h 6448"/>
                <a:gd name="T26" fmla="*/ 3473 w 5974"/>
                <a:gd name="T27" fmla="*/ 339 h 6448"/>
                <a:gd name="T28" fmla="*/ 3817 w 5974"/>
                <a:gd name="T29" fmla="*/ 548 h 6448"/>
                <a:gd name="T30" fmla="*/ 4187 w 5974"/>
                <a:gd name="T31" fmla="*/ 613 h 6448"/>
                <a:gd name="T32" fmla="*/ 4380 w 5974"/>
                <a:gd name="T33" fmla="*/ 634 h 6448"/>
                <a:gd name="T34" fmla="*/ 4872 w 5974"/>
                <a:gd name="T35" fmla="*/ 963 h 6448"/>
                <a:gd name="T36" fmla="*/ 4966 w 5974"/>
                <a:gd name="T37" fmla="*/ 1518 h 6448"/>
                <a:gd name="T38" fmla="*/ 5094 w 5974"/>
                <a:gd name="T39" fmla="*/ 1780 h 6448"/>
                <a:gd name="T40" fmla="*/ 5301 w 5974"/>
                <a:gd name="T41" fmla="*/ 1945 h 6448"/>
                <a:gd name="T42" fmla="*/ 5796 w 5974"/>
                <a:gd name="T43" fmla="*/ 2477 h 6448"/>
                <a:gd name="T44" fmla="*/ 5967 w 5974"/>
                <a:gd name="T45" fmla="*/ 2967 h 6448"/>
                <a:gd name="T46" fmla="*/ 5811 w 5974"/>
                <a:gd name="T47" fmla="*/ 3624 h 6448"/>
                <a:gd name="T48" fmla="*/ 5251 w 5974"/>
                <a:gd name="T49" fmla="*/ 4306 h 6448"/>
                <a:gd name="T50" fmla="*/ 5143 w 5974"/>
                <a:gd name="T51" fmla="*/ 4564 h 6448"/>
                <a:gd name="T52" fmla="*/ 4897 w 5974"/>
                <a:gd name="T53" fmla="*/ 5029 h 6448"/>
                <a:gd name="T54" fmla="*/ 3925 w 5974"/>
                <a:gd name="T55" fmla="*/ 5900 h 6448"/>
                <a:gd name="T56" fmla="*/ 2857 w 5974"/>
                <a:gd name="T57" fmla="*/ 6400 h 6448"/>
                <a:gd name="T58" fmla="*/ 2547 w 5974"/>
                <a:gd name="T59" fmla="*/ 14 h 6448"/>
                <a:gd name="T60" fmla="*/ 2018 w 5974"/>
                <a:gd name="T61" fmla="*/ 281 h 6448"/>
                <a:gd name="T62" fmla="*/ 1652 w 5974"/>
                <a:gd name="T63" fmla="*/ 508 h 6448"/>
                <a:gd name="T64" fmla="*/ 1483 w 5974"/>
                <a:gd name="T65" fmla="*/ 557 h 6448"/>
                <a:gd name="T66" fmla="*/ 849 w 5974"/>
                <a:gd name="T67" fmla="*/ 1101 h 6448"/>
                <a:gd name="T68" fmla="*/ 537 w 5974"/>
                <a:gd name="T69" fmla="*/ 1740 h 6448"/>
                <a:gd name="T70" fmla="*/ 233 w 5974"/>
                <a:gd name="T71" fmla="*/ 2505 h 6448"/>
                <a:gd name="T72" fmla="*/ 124 w 5974"/>
                <a:gd name="T73" fmla="*/ 3044 h 6448"/>
                <a:gd name="T74" fmla="*/ 30 w 5974"/>
                <a:gd name="T75" fmla="*/ 4001 h 6448"/>
                <a:gd name="T76" fmla="*/ 329 w 5974"/>
                <a:gd name="T77" fmla="*/ 4677 h 6448"/>
                <a:gd name="T78" fmla="*/ 1177 w 5974"/>
                <a:gd name="T79" fmla="*/ 5165 h 6448"/>
                <a:gd name="T80" fmla="*/ 1875 w 5974"/>
                <a:gd name="T81" fmla="*/ 5677 h 6448"/>
                <a:gd name="T82" fmla="*/ 2033 w 5974"/>
                <a:gd name="T83" fmla="*/ 5871 h 6448"/>
                <a:gd name="T84" fmla="*/ 3316 w 5974"/>
                <a:gd name="T85" fmla="*/ 6291 h 6448"/>
                <a:gd name="T86" fmla="*/ 4613 w 5974"/>
                <a:gd name="T87" fmla="*/ 5328 h 6448"/>
                <a:gd name="T88" fmla="*/ 5100 w 5974"/>
                <a:gd name="T89" fmla="*/ 4687 h 6448"/>
                <a:gd name="T90" fmla="*/ 5204 w 5974"/>
                <a:gd name="T91" fmla="*/ 4393 h 6448"/>
                <a:gd name="T92" fmla="*/ 5533 w 5974"/>
                <a:gd name="T93" fmla="*/ 3960 h 6448"/>
                <a:gd name="T94" fmla="*/ 5962 w 5974"/>
                <a:gd name="T95" fmla="*/ 3197 h 6448"/>
                <a:gd name="T96" fmla="*/ 5921 w 5974"/>
                <a:gd name="T97" fmla="*/ 2740 h 6448"/>
                <a:gd name="T98" fmla="*/ 5621 w 5974"/>
                <a:gd name="T99" fmla="*/ 2244 h 6448"/>
                <a:gd name="T100" fmla="*/ 5251 w 5974"/>
                <a:gd name="T101" fmla="*/ 1909 h 6448"/>
                <a:gd name="T102" fmla="*/ 5034 w 5974"/>
                <a:gd name="T103" fmla="*/ 1705 h 6448"/>
                <a:gd name="T104" fmla="*/ 4941 w 5974"/>
                <a:gd name="T105" fmla="*/ 1312 h 6448"/>
                <a:gd name="T106" fmla="*/ 4667 w 5974"/>
                <a:gd name="T107" fmla="*/ 742 h 6448"/>
                <a:gd name="T108" fmla="*/ 4234 w 5974"/>
                <a:gd name="T109" fmla="*/ 617 h 6448"/>
                <a:gd name="T110" fmla="*/ 4107 w 5974"/>
                <a:gd name="T111" fmla="*/ 607 h 6448"/>
                <a:gd name="T112" fmla="*/ 3532 w 5974"/>
                <a:gd name="T113" fmla="*/ 385 h 6448"/>
                <a:gd name="T114" fmla="*/ 2875 w 5974"/>
                <a:gd name="T115" fmla="*/ 33 h 6448"/>
                <a:gd name="T116" fmla="*/ 2547 w 5974"/>
                <a:gd name="T117" fmla="*/ 14 h 6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4" h="6448">
                  <a:moveTo>
                    <a:pt x="2610" y="6360"/>
                  </a:moveTo>
                  <a:cubicBezTo>
                    <a:pt x="2371" y="6278"/>
                    <a:pt x="2194" y="6074"/>
                    <a:pt x="2032" y="5871"/>
                  </a:cubicBezTo>
                  <a:cubicBezTo>
                    <a:pt x="2025" y="5862"/>
                    <a:pt x="2017" y="5852"/>
                    <a:pt x="2009" y="5843"/>
                  </a:cubicBezTo>
                  <a:cubicBezTo>
                    <a:pt x="1966" y="5788"/>
                    <a:pt x="1921" y="5731"/>
                    <a:pt x="1875" y="5678"/>
                  </a:cubicBezTo>
                  <a:cubicBezTo>
                    <a:pt x="1746" y="5528"/>
                    <a:pt x="1619" y="5412"/>
                    <a:pt x="1485" y="5326"/>
                  </a:cubicBezTo>
                  <a:cubicBezTo>
                    <a:pt x="1400" y="5271"/>
                    <a:pt x="1305" y="5222"/>
                    <a:pt x="1177" y="5166"/>
                  </a:cubicBezTo>
                  <a:cubicBezTo>
                    <a:pt x="1147" y="5153"/>
                    <a:pt x="1117" y="5140"/>
                    <a:pt x="1087" y="5128"/>
                  </a:cubicBezTo>
                  <a:cubicBezTo>
                    <a:pt x="813" y="5010"/>
                    <a:pt x="530" y="4889"/>
                    <a:pt x="328" y="4678"/>
                  </a:cubicBezTo>
                  <a:cubicBezTo>
                    <a:pt x="269" y="4616"/>
                    <a:pt x="219" y="4547"/>
                    <a:pt x="178" y="4473"/>
                  </a:cubicBezTo>
                  <a:cubicBezTo>
                    <a:pt x="107" y="4344"/>
                    <a:pt x="60" y="4194"/>
                    <a:pt x="29" y="4001"/>
                  </a:cubicBezTo>
                  <a:cubicBezTo>
                    <a:pt x="4" y="3838"/>
                    <a:pt x="0" y="3661"/>
                    <a:pt x="19" y="3490"/>
                  </a:cubicBezTo>
                  <a:cubicBezTo>
                    <a:pt x="35" y="3339"/>
                    <a:pt x="80" y="3189"/>
                    <a:pt x="123" y="3044"/>
                  </a:cubicBezTo>
                  <a:cubicBezTo>
                    <a:pt x="172" y="2881"/>
                    <a:pt x="218" y="2728"/>
                    <a:pt x="227" y="2575"/>
                  </a:cubicBezTo>
                  <a:cubicBezTo>
                    <a:pt x="228" y="2553"/>
                    <a:pt x="230" y="2530"/>
                    <a:pt x="232" y="2504"/>
                  </a:cubicBezTo>
                  <a:cubicBezTo>
                    <a:pt x="244" y="2368"/>
                    <a:pt x="276" y="2238"/>
                    <a:pt x="330" y="2107"/>
                  </a:cubicBezTo>
                  <a:cubicBezTo>
                    <a:pt x="380" y="1985"/>
                    <a:pt x="447" y="1865"/>
                    <a:pt x="536" y="1739"/>
                  </a:cubicBezTo>
                  <a:cubicBezTo>
                    <a:pt x="606" y="1640"/>
                    <a:pt x="658" y="1515"/>
                    <a:pt x="707" y="1395"/>
                  </a:cubicBezTo>
                  <a:cubicBezTo>
                    <a:pt x="752" y="1286"/>
                    <a:pt x="794" y="1183"/>
                    <a:pt x="848" y="1101"/>
                  </a:cubicBezTo>
                  <a:cubicBezTo>
                    <a:pt x="946" y="953"/>
                    <a:pt x="1054" y="799"/>
                    <a:pt x="1211" y="690"/>
                  </a:cubicBezTo>
                  <a:cubicBezTo>
                    <a:pt x="1295" y="631"/>
                    <a:pt x="1389" y="585"/>
                    <a:pt x="1483" y="556"/>
                  </a:cubicBezTo>
                  <a:cubicBezTo>
                    <a:pt x="1508" y="548"/>
                    <a:pt x="1534" y="542"/>
                    <a:pt x="1559" y="535"/>
                  </a:cubicBezTo>
                  <a:cubicBezTo>
                    <a:pt x="1591" y="526"/>
                    <a:pt x="1621" y="518"/>
                    <a:pt x="1652" y="508"/>
                  </a:cubicBezTo>
                  <a:cubicBezTo>
                    <a:pt x="1682" y="498"/>
                    <a:pt x="1711" y="486"/>
                    <a:pt x="1738" y="473"/>
                  </a:cubicBezTo>
                  <a:cubicBezTo>
                    <a:pt x="1836" y="425"/>
                    <a:pt x="1929" y="352"/>
                    <a:pt x="2018" y="280"/>
                  </a:cubicBezTo>
                  <a:cubicBezTo>
                    <a:pt x="2088" y="224"/>
                    <a:pt x="2161" y="165"/>
                    <a:pt x="2237" y="121"/>
                  </a:cubicBezTo>
                  <a:cubicBezTo>
                    <a:pt x="2334" y="64"/>
                    <a:pt x="2438" y="28"/>
                    <a:pt x="2547" y="14"/>
                  </a:cubicBezTo>
                  <a:cubicBezTo>
                    <a:pt x="2650" y="0"/>
                    <a:pt x="2761" y="7"/>
                    <a:pt x="2875" y="32"/>
                  </a:cubicBezTo>
                  <a:cubicBezTo>
                    <a:pt x="3096" y="81"/>
                    <a:pt x="3322" y="226"/>
                    <a:pt x="3473" y="339"/>
                  </a:cubicBezTo>
                  <a:cubicBezTo>
                    <a:pt x="3493" y="355"/>
                    <a:pt x="3513" y="369"/>
                    <a:pt x="3533" y="384"/>
                  </a:cubicBezTo>
                  <a:cubicBezTo>
                    <a:pt x="3630" y="456"/>
                    <a:pt x="3711" y="509"/>
                    <a:pt x="3817" y="548"/>
                  </a:cubicBezTo>
                  <a:cubicBezTo>
                    <a:pt x="3894" y="577"/>
                    <a:pt x="3986" y="596"/>
                    <a:pt x="4107" y="607"/>
                  </a:cubicBezTo>
                  <a:cubicBezTo>
                    <a:pt x="4134" y="609"/>
                    <a:pt x="4161" y="611"/>
                    <a:pt x="4187" y="613"/>
                  </a:cubicBezTo>
                  <a:cubicBezTo>
                    <a:pt x="4202" y="614"/>
                    <a:pt x="4218" y="615"/>
                    <a:pt x="4234" y="616"/>
                  </a:cubicBezTo>
                  <a:cubicBezTo>
                    <a:pt x="4274" y="619"/>
                    <a:pt x="4327" y="624"/>
                    <a:pt x="4380" y="634"/>
                  </a:cubicBezTo>
                  <a:cubicBezTo>
                    <a:pt x="4487" y="653"/>
                    <a:pt x="4587" y="691"/>
                    <a:pt x="4668" y="742"/>
                  </a:cubicBezTo>
                  <a:cubicBezTo>
                    <a:pt x="4761" y="800"/>
                    <a:pt x="4829" y="874"/>
                    <a:pt x="4872" y="963"/>
                  </a:cubicBezTo>
                  <a:cubicBezTo>
                    <a:pt x="4922" y="1069"/>
                    <a:pt x="4932" y="1192"/>
                    <a:pt x="4942" y="1312"/>
                  </a:cubicBezTo>
                  <a:cubicBezTo>
                    <a:pt x="4947" y="1381"/>
                    <a:pt x="4953" y="1451"/>
                    <a:pt x="4966" y="1518"/>
                  </a:cubicBezTo>
                  <a:cubicBezTo>
                    <a:pt x="4981" y="1592"/>
                    <a:pt x="5003" y="1653"/>
                    <a:pt x="5035" y="1705"/>
                  </a:cubicBezTo>
                  <a:cubicBezTo>
                    <a:pt x="5051" y="1731"/>
                    <a:pt x="5071" y="1756"/>
                    <a:pt x="5094" y="1780"/>
                  </a:cubicBezTo>
                  <a:cubicBezTo>
                    <a:pt x="5141" y="1830"/>
                    <a:pt x="5197" y="1870"/>
                    <a:pt x="5251" y="1909"/>
                  </a:cubicBezTo>
                  <a:cubicBezTo>
                    <a:pt x="5268" y="1921"/>
                    <a:pt x="5285" y="1933"/>
                    <a:pt x="5301" y="1945"/>
                  </a:cubicBezTo>
                  <a:cubicBezTo>
                    <a:pt x="5412" y="2027"/>
                    <a:pt x="5520" y="2127"/>
                    <a:pt x="5621" y="2243"/>
                  </a:cubicBezTo>
                  <a:cubicBezTo>
                    <a:pt x="5690" y="2322"/>
                    <a:pt x="5749" y="2401"/>
                    <a:pt x="5796" y="2477"/>
                  </a:cubicBezTo>
                  <a:cubicBezTo>
                    <a:pt x="5851" y="2565"/>
                    <a:pt x="5893" y="2653"/>
                    <a:pt x="5921" y="2740"/>
                  </a:cubicBezTo>
                  <a:cubicBezTo>
                    <a:pt x="5945" y="2813"/>
                    <a:pt x="5961" y="2889"/>
                    <a:pt x="5967" y="2967"/>
                  </a:cubicBezTo>
                  <a:cubicBezTo>
                    <a:pt x="5974" y="3043"/>
                    <a:pt x="5972" y="3121"/>
                    <a:pt x="5962" y="3198"/>
                  </a:cubicBezTo>
                  <a:cubicBezTo>
                    <a:pt x="5943" y="3350"/>
                    <a:pt x="5890" y="3497"/>
                    <a:pt x="5811" y="3624"/>
                  </a:cubicBezTo>
                  <a:cubicBezTo>
                    <a:pt x="5735" y="3746"/>
                    <a:pt x="5632" y="3855"/>
                    <a:pt x="5533" y="3960"/>
                  </a:cubicBezTo>
                  <a:cubicBezTo>
                    <a:pt x="5431" y="4068"/>
                    <a:pt x="5326" y="4180"/>
                    <a:pt x="5251" y="4306"/>
                  </a:cubicBezTo>
                  <a:cubicBezTo>
                    <a:pt x="5233" y="4335"/>
                    <a:pt x="5218" y="4365"/>
                    <a:pt x="5205" y="4394"/>
                  </a:cubicBezTo>
                  <a:cubicBezTo>
                    <a:pt x="5179" y="4450"/>
                    <a:pt x="5161" y="4508"/>
                    <a:pt x="5143" y="4564"/>
                  </a:cubicBezTo>
                  <a:cubicBezTo>
                    <a:pt x="5130" y="4604"/>
                    <a:pt x="5116" y="4647"/>
                    <a:pt x="5101" y="4687"/>
                  </a:cubicBezTo>
                  <a:cubicBezTo>
                    <a:pt x="5056" y="4800"/>
                    <a:pt x="4990" y="4912"/>
                    <a:pt x="4897" y="5029"/>
                  </a:cubicBezTo>
                  <a:cubicBezTo>
                    <a:pt x="4823" y="5122"/>
                    <a:pt x="4733" y="5217"/>
                    <a:pt x="4614" y="5328"/>
                  </a:cubicBezTo>
                  <a:cubicBezTo>
                    <a:pt x="4387" y="5541"/>
                    <a:pt x="4139" y="5736"/>
                    <a:pt x="3925" y="5900"/>
                  </a:cubicBezTo>
                  <a:cubicBezTo>
                    <a:pt x="3728" y="6051"/>
                    <a:pt x="3533" y="6194"/>
                    <a:pt x="3316" y="6292"/>
                  </a:cubicBezTo>
                  <a:cubicBezTo>
                    <a:pt x="3194" y="6346"/>
                    <a:pt x="3032" y="6400"/>
                    <a:pt x="2857" y="6400"/>
                  </a:cubicBezTo>
                  <a:cubicBezTo>
                    <a:pt x="2776" y="6400"/>
                    <a:pt x="2693" y="6388"/>
                    <a:pt x="2610" y="6360"/>
                  </a:cubicBezTo>
                  <a:moveTo>
                    <a:pt x="2547" y="14"/>
                  </a:moveTo>
                  <a:cubicBezTo>
                    <a:pt x="2439" y="28"/>
                    <a:pt x="2334" y="64"/>
                    <a:pt x="2237" y="121"/>
                  </a:cubicBezTo>
                  <a:cubicBezTo>
                    <a:pt x="2162" y="166"/>
                    <a:pt x="2089" y="224"/>
                    <a:pt x="2018" y="281"/>
                  </a:cubicBezTo>
                  <a:cubicBezTo>
                    <a:pt x="1929" y="352"/>
                    <a:pt x="1837" y="426"/>
                    <a:pt x="1738" y="474"/>
                  </a:cubicBezTo>
                  <a:cubicBezTo>
                    <a:pt x="1711" y="487"/>
                    <a:pt x="1682" y="499"/>
                    <a:pt x="1652" y="508"/>
                  </a:cubicBezTo>
                  <a:cubicBezTo>
                    <a:pt x="1621" y="519"/>
                    <a:pt x="1591" y="527"/>
                    <a:pt x="1559" y="536"/>
                  </a:cubicBezTo>
                  <a:cubicBezTo>
                    <a:pt x="1534" y="542"/>
                    <a:pt x="1509" y="549"/>
                    <a:pt x="1483" y="557"/>
                  </a:cubicBezTo>
                  <a:cubicBezTo>
                    <a:pt x="1390" y="586"/>
                    <a:pt x="1296" y="632"/>
                    <a:pt x="1211" y="691"/>
                  </a:cubicBezTo>
                  <a:cubicBezTo>
                    <a:pt x="1055" y="799"/>
                    <a:pt x="946" y="953"/>
                    <a:pt x="849" y="1101"/>
                  </a:cubicBezTo>
                  <a:cubicBezTo>
                    <a:pt x="794" y="1183"/>
                    <a:pt x="752" y="1286"/>
                    <a:pt x="708" y="1395"/>
                  </a:cubicBezTo>
                  <a:cubicBezTo>
                    <a:pt x="658" y="1515"/>
                    <a:pt x="607" y="1640"/>
                    <a:pt x="537" y="1740"/>
                  </a:cubicBezTo>
                  <a:cubicBezTo>
                    <a:pt x="448" y="1866"/>
                    <a:pt x="381" y="1986"/>
                    <a:pt x="331" y="2107"/>
                  </a:cubicBezTo>
                  <a:cubicBezTo>
                    <a:pt x="277" y="2239"/>
                    <a:pt x="245" y="2369"/>
                    <a:pt x="233" y="2505"/>
                  </a:cubicBezTo>
                  <a:cubicBezTo>
                    <a:pt x="230" y="2530"/>
                    <a:pt x="229" y="2553"/>
                    <a:pt x="227" y="2575"/>
                  </a:cubicBezTo>
                  <a:cubicBezTo>
                    <a:pt x="219" y="2729"/>
                    <a:pt x="173" y="2882"/>
                    <a:pt x="124" y="3044"/>
                  </a:cubicBezTo>
                  <a:cubicBezTo>
                    <a:pt x="81" y="3189"/>
                    <a:pt x="36" y="3339"/>
                    <a:pt x="19" y="3490"/>
                  </a:cubicBezTo>
                  <a:cubicBezTo>
                    <a:pt x="1" y="3661"/>
                    <a:pt x="5" y="3838"/>
                    <a:pt x="30" y="4001"/>
                  </a:cubicBezTo>
                  <a:cubicBezTo>
                    <a:pt x="61" y="4194"/>
                    <a:pt x="108" y="4344"/>
                    <a:pt x="179" y="4472"/>
                  </a:cubicBezTo>
                  <a:cubicBezTo>
                    <a:pt x="219" y="4547"/>
                    <a:pt x="270" y="4616"/>
                    <a:pt x="329" y="4677"/>
                  </a:cubicBezTo>
                  <a:cubicBezTo>
                    <a:pt x="530" y="4889"/>
                    <a:pt x="814" y="5010"/>
                    <a:pt x="1088" y="5127"/>
                  </a:cubicBezTo>
                  <a:cubicBezTo>
                    <a:pt x="1117" y="5139"/>
                    <a:pt x="1147" y="5152"/>
                    <a:pt x="1177" y="5165"/>
                  </a:cubicBezTo>
                  <a:cubicBezTo>
                    <a:pt x="1306" y="5221"/>
                    <a:pt x="1401" y="5270"/>
                    <a:pt x="1485" y="5325"/>
                  </a:cubicBezTo>
                  <a:cubicBezTo>
                    <a:pt x="1619" y="5412"/>
                    <a:pt x="1747" y="5527"/>
                    <a:pt x="1875" y="5677"/>
                  </a:cubicBezTo>
                  <a:cubicBezTo>
                    <a:pt x="1921" y="5731"/>
                    <a:pt x="1966" y="5787"/>
                    <a:pt x="2010" y="5842"/>
                  </a:cubicBezTo>
                  <a:cubicBezTo>
                    <a:pt x="2018" y="5852"/>
                    <a:pt x="2025" y="5861"/>
                    <a:pt x="2033" y="5871"/>
                  </a:cubicBezTo>
                  <a:cubicBezTo>
                    <a:pt x="2194" y="6073"/>
                    <a:pt x="2372" y="6278"/>
                    <a:pt x="2610" y="6359"/>
                  </a:cubicBezTo>
                  <a:cubicBezTo>
                    <a:pt x="2871" y="6448"/>
                    <a:pt x="3138" y="6371"/>
                    <a:pt x="3316" y="6291"/>
                  </a:cubicBezTo>
                  <a:cubicBezTo>
                    <a:pt x="3533" y="6193"/>
                    <a:pt x="3728" y="6050"/>
                    <a:pt x="3925" y="5899"/>
                  </a:cubicBezTo>
                  <a:cubicBezTo>
                    <a:pt x="4138" y="5736"/>
                    <a:pt x="4387" y="5540"/>
                    <a:pt x="4613" y="5328"/>
                  </a:cubicBezTo>
                  <a:cubicBezTo>
                    <a:pt x="4732" y="5216"/>
                    <a:pt x="4822" y="5121"/>
                    <a:pt x="4896" y="5028"/>
                  </a:cubicBezTo>
                  <a:cubicBezTo>
                    <a:pt x="4989" y="4912"/>
                    <a:pt x="5056" y="4800"/>
                    <a:pt x="5100" y="4687"/>
                  </a:cubicBezTo>
                  <a:cubicBezTo>
                    <a:pt x="5116" y="4646"/>
                    <a:pt x="5129" y="4604"/>
                    <a:pt x="5142" y="4564"/>
                  </a:cubicBezTo>
                  <a:cubicBezTo>
                    <a:pt x="5160" y="4507"/>
                    <a:pt x="5178" y="4450"/>
                    <a:pt x="5204" y="4393"/>
                  </a:cubicBezTo>
                  <a:cubicBezTo>
                    <a:pt x="5217" y="4364"/>
                    <a:pt x="5233" y="4335"/>
                    <a:pt x="5250" y="4305"/>
                  </a:cubicBezTo>
                  <a:cubicBezTo>
                    <a:pt x="5325" y="4180"/>
                    <a:pt x="5431" y="4068"/>
                    <a:pt x="5533" y="3960"/>
                  </a:cubicBezTo>
                  <a:cubicBezTo>
                    <a:pt x="5632" y="3855"/>
                    <a:pt x="5734" y="3746"/>
                    <a:pt x="5810" y="3624"/>
                  </a:cubicBezTo>
                  <a:cubicBezTo>
                    <a:pt x="5890" y="3497"/>
                    <a:pt x="5942" y="3350"/>
                    <a:pt x="5962" y="3197"/>
                  </a:cubicBezTo>
                  <a:cubicBezTo>
                    <a:pt x="5972" y="3121"/>
                    <a:pt x="5973" y="3043"/>
                    <a:pt x="5967" y="2967"/>
                  </a:cubicBezTo>
                  <a:cubicBezTo>
                    <a:pt x="5960" y="2890"/>
                    <a:pt x="5944" y="2813"/>
                    <a:pt x="5921" y="2740"/>
                  </a:cubicBezTo>
                  <a:cubicBezTo>
                    <a:pt x="5892" y="2653"/>
                    <a:pt x="5850" y="2565"/>
                    <a:pt x="5796" y="2477"/>
                  </a:cubicBezTo>
                  <a:cubicBezTo>
                    <a:pt x="5748" y="2401"/>
                    <a:pt x="5689" y="2322"/>
                    <a:pt x="5621" y="2244"/>
                  </a:cubicBezTo>
                  <a:cubicBezTo>
                    <a:pt x="5519" y="2128"/>
                    <a:pt x="5412" y="2027"/>
                    <a:pt x="5301" y="1945"/>
                  </a:cubicBezTo>
                  <a:cubicBezTo>
                    <a:pt x="5284" y="1933"/>
                    <a:pt x="5267" y="1921"/>
                    <a:pt x="5251" y="1909"/>
                  </a:cubicBezTo>
                  <a:cubicBezTo>
                    <a:pt x="5196" y="1871"/>
                    <a:pt x="5140" y="1830"/>
                    <a:pt x="5093" y="1781"/>
                  </a:cubicBezTo>
                  <a:cubicBezTo>
                    <a:pt x="5070" y="1756"/>
                    <a:pt x="5051" y="1732"/>
                    <a:pt x="5034" y="1705"/>
                  </a:cubicBezTo>
                  <a:cubicBezTo>
                    <a:pt x="5002" y="1654"/>
                    <a:pt x="4980" y="1592"/>
                    <a:pt x="4965" y="1518"/>
                  </a:cubicBezTo>
                  <a:cubicBezTo>
                    <a:pt x="4952" y="1451"/>
                    <a:pt x="4946" y="1381"/>
                    <a:pt x="4941" y="1312"/>
                  </a:cubicBezTo>
                  <a:cubicBezTo>
                    <a:pt x="4931" y="1193"/>
                    <a:pt x="4921" y="1069"/>
                    <a:pt x="4871" y="963"/>
                  </a:cubicBezTo>
                  <a:cubicBezTo>
                    <a:pt x="4829" y="875"/>
                    <a:pt x="4760" y="800"/>
                    <a:pt x="4667" y="742"/>
                  </a:cubicBezTo>
                  <a:cubicBezTo>
                    <a:pt x="4586" y="691"/>
                    <a:pt x="4487" y="654"/>
                    <a:pt x="4380" y="634"/>
                  </a:cubicBezTo>
                  <a:cubicBezTo>
                    <a:pt x="4327" y="625"/>
                    <a:pt x="4274" y="620"/>
                    <a:pt x="4234" y="617"/>
                  </a:cubicBezTo>
                  <a:cubicBezTo>
                    <a:pt x="4218" y="616"/>
                    <a:pt x="4202" y="615"/>
                    <a:pt x="4187" y="614"/>
                  </a:cubicBezTo>
                  <a:cubicBezTo>
                    <a:pt x="4161" y="612"/>
                    <a:pt x="4134" y="610"/>
                    <a:pt x="4107" y="607"/>
                  </a:cubicBezTo>
                  <a:cubicBezTo>
                    <a:pt x="3985" y="596"/>
                    <a:pt x="3893" y="578"/>
                    <a:pt x="3817" y="549"/>
                  </a:cubicBezTo>
                  <a:cubicBezTo>
                    <a:pt x="3711" y="509"/>
                    <a:pt x="3629" y="457"/>
                    <a:pt x="3532" y="385"/>
                  </a:cubicBezTo>
                  <a:cubicBezTo>
                    <a:pt x="3513" y="370"/>
                    <a:pt x="3493" y="355"/>
                    <a:pt x="3472" y="340"/>
                  </a:cubicBezTo>
                  <a:cubicBezTo>
                    <a:pt x="3322" y="227"/>
                    <a:pt x="3096" y="82"/>
                    <a:pt x="2875" y="33"/>
                  </a:cubicBezTo>
                  <a:cubicBezTo>
                    <a:pt x="2799" y="16"/>
                    <a:pt x="2726" y="8"/>
                    <a:pt x="2655" y="8"/>
                  </a:cubicBezTo>
                  <a:cubicBezTo>
                    <a:pt x="2618" y="8"/>
                    <a:pt x="2582" y="10"/>
                    <a:pt x="2547" y="14"/>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62" name="Freeform 62">
              <a:extLst>
                <a:ext uri="{FF2B5EF4-FFF2-40B4-BE49-F238E27FC236}">
                  <a16:creationId xmlns:a16="http://schemas.microsoft.com/office/drawing/2014/main" id="{A0168D91-12B0-49EA-9C39-7B98EE7AA542}"/>
                </a:ext>
              </a:extLst>
            </p:cNvPr>
            <p:cNvSpPr>
              <a:spLocks noEditPoints="1"/>
            </p:cNvSpPr>
            <p:nvPr/>
          </p:nvSpPr>
          <p:spPr bwMode="auto">
            <a:xfrm>
              <a:off x="3505" y="-217"/>
              <a:ext cx="4476" cy="4777"/>
            </a:xfrm>
            <a:custGeom>
              <a:avLst/>
              <a:gdLst>
                <a:gd name="T0" fmla="*/ 2304 w 6048"/>
                <a:gd name="T1" fmla="*/ 6201 h 6454"/>
                <a:gd name="T2" fmla="*/ 2024 w 6048"/>
                <a:gd name="T3" fmla="*/ 5888 h 6454"/>
                <a:gd name="T4" fmla="*/ 1490 w 6048"/>
                <a:gd name="T5" fmla="*/ 5365 h 6454"/>
                <a:gd name="T6" fmla="*/ 1062 w 6048"/>
                <a:gd name="T7" fmla="*/ 5152 h 6454"/>
                <a:gd name="T8" fmla="*/ 184 w 6048"/>
                <a:gd name="T9" fmla="*/ 4526 h 6454"/>
                <a:gd name="T10" fmla="*/ 28 w 6048"/>
                <a:gd name="T11" fmla="*/ 4060 h 6454"/>
                <a:gd name="T12" fmla="*/ 11 w 6048"/>
                <a:gd name="T13" fmla="*/ 3554 h 6454"/>
                <a:gd name="T14" fmla="*/ 220 w 6048"/>
                <a:gd name="T15" fmla="*/ 2594 h 6454"/>
                <a:gd name="T16" fmla="*/ 256 w 6048"/>
                <a:gd name="T17" fmla="*/ 2305 h 6454"/>
                <a:gd name="T18" fmla="*/ 530 w 6048"/>
                <a:gd name="T19" fmla="*/ 1710 h 6454"/>
                <a:gd name="T20" fmla="*/ 868 w 6048"/>
                <a:gd name="T21" fmla="*/ 1086 h 6454"/>
                <a:gd name="T22" fmla="*/ 1520 w 6048"/>
                <a:gd name="T23" fmla="*/ 554 h 6454"/>
                <a:gd name="T24" fmla="*/ 1689 w 6048"/>
                <a:gd name="T25" fmla="*/ 498 h 6454"/>
                <a:gd name="T26" fmla="*/ 2037 w 6048"/>
                <a:gd name="T27" fmla="*/ 277 h 6454"/>
                <a:gd name="T28" fmla="*/ 2599 w 6048"/>
                <a:gd name="T29" fmla="*/ 8 h 6454"/>
                <a:gd name="T30" fmla="*/ 3533 w 6048"/>
                <a:gd name="T31" fmla="*/ 348 h 6454"/>
                <a:gd name="T32" fmla="*/ 3890 w 6048"/>
                <a:gd name="T33" fmla="*/ 542 h 6454"/>
                <a:gd name="T34" fmla="*/ 4241 w 6048"/>
                <a:gd name="T35" fmla="*/ 605 h 6454"/>
                <a:gd name="T36" fmla="*/ 4453 w 6048"/>
                <a:gd name="T37" fmla="*/ 633 h 6454"/>
                <a:gd name="T38" fmla="*/ 4936 w 6048"/>
                <a:gd name="T39" fmla="*/ 979 h 6454"/>
                <a:gd name="T40" fmla="*/ 5018 w 6048"/>
                <a:gd name="T41" fmla="*/ 1531 h 6454"/>
                <a:gd name="T42" fmla="*/ 5151 w 6048"/>
                <a:gd name="T43" fmla="*/ 1795 h 6454"/>
                <a:gd name="T44" fmla="*/ 5368 w 6048"/>
                <a:gd name="T45" fmla="*/ 1950 h 6454"/>
                <a:gd name="T46" fmla="*/ 5996 w 6048"/>
                <a:gd name="T47" fmla="*/ 2735 h 6454"/>
                <a:gd name="T48" fmla="*/ 6034 w 6048"/>
                <a:gd name="T49" fmla="*/ 3200 h 6454"/>
                <a:gd name="T50" fmla="*/ 5595 w 6048"/>
                <a:gd name="T51" fmla="*/ 3957 h 6454"/>
                <a:gd name="T52" fmla="*/ 5251 w 6048"/>
                <a:gd name="T53" fmla="*/ 4408 h 6454"/>
                <a:gd name="T54" fmla="*/ 5153 w 6048"/>
                <a:gd name="T55" fmla="*/ 4710 h 6454"/>
                <a:gd name="T56" fmla="*/ 4669 w 6048"/>
                <a:gd name="T57" fmla="*/ 5370 h 6454"/>
                <a:gd name="T58" fmla="*/ 3341 w 6048"/>
                <a:gd name="T59" fmla="*/ 6344 h 6454"/>
                <a:gd name="T60" fmla="*/ 2886 w 6048"/>
                <a:gd name="T61" fmla="*/ 6447 h 6454"/>
                <a:gd name="T62" fmla="*/ 2599 w 6048"/>
                <a:gd name="T63" fmla="*/ 9 h 6454"/>
                <a:gd name="T64" fmla="*/ 2037 w 6048"/>
                <a:gd name="T65" fmla="*/ 277 h 6454"/>
                <a:gd name="T66" fmla="*/ 1690 w 6048"/>
                <a:gd name="T67" fmla="*/ 499 h 6454"/>
                <a:gd name="T68" fmla="*/ 1520 w 6048"/>
                <a:gd name="T69" fmla="*/ 555 h 6454"/>
                <a:gd name="T70" fmla="*/ 869 w 6048"/>
                <a:gd name="T71" fmla="*/ 1087 h 6454"/>
                <a:gd name="T72" fmla="*/ 531 w 6048"/>
                <a:gd name="T73" fmla="*/ 1711 h 6454"/>
                <a:gd name="T74" fmla="*/ 257 w 6048"/>
                <a:gd name="T75" fmla="*/ 2305 h 6454"/>
                <a:gd name="T76" fmla="*/ 220 w 6048"/>
                <a:gd name="T77" fmla="*/ 2594 h 6454"/>
                <a:gd name="T78" fmla="*/ 11 w 6048"/>
                <a:gd name="T79" fmla="*/ 3554 h 6454"/>
                <a:gd name="T80" fmla="*/ 29 w 6048"/>
                <a:gd name="T81" fmla="*/ 4060 h 6454"/>
                <a:gd name="T82" fmla="*/ 185 w 6048"/>
                <a:gd name="T83" fmla="*/ 4525 h 6454"/>
                <a:gd name="T84" fmla="*/ 1062 w 6048"/>
                <a:gd name="T85" fmla="*/ 5151 h 6454"/>
                <a:gd name="T86" fmla="*/ 1491 w 6048"/>
                <a:gd name="T87" fmla="*/ 5365 h 6454"/>
                <a:gd name="T88" fmla="*/ 2025 w 6048"/>
                <a:gd name="T89" fmla="*/ 5887 h 6454"/>
                <a:gd name="T90" fmla="*/ 2304 w 6048"/>
                <a:gd name="T91" fmla="*/ 6200 h 6454"/>
                <a:gd name="T92" fmla="*/ 2985 w 6048"/>
                <a:gd name="T93" fmla="*/ 6441 h 6454"/>
                <a:gd name="T94" fmla="*/ 3966 w 6048"/>
                <a:gd name="T95" fmla="*/ 5949 h 6454"/>
                <a:gd name="T96" fmla="*/ 4953 w 6048"/>
                <a:gd name="T97" fmla="*/ 5062 h 6454"/>
                <a:gd name="T98" fmla="*/ 5191 w 6048"/>
                <a:gd name="T99" fmla="*/ 4585 h 6454"/>
                <a:gd name="T100" fmla="*/ 5296 w 6048"/>
                <a:gd name="T101" fmla="*/ 4317 h 6454"/>
                <a:gd name="T102" fmla="*/ 5873 w 6048"/>
                <a:gd name="T103" fmla="*/ 3631 h 6454"/>
                <a:gd name="T104" fmla="*/ 6041 w 6048"/>
                <a:gd name="T105" fmla="*/ 2966 h 6454"/>
                <a:gd name="T106" fmla="*/ 5696 w 6048"/>
                <a:gd name="T107" fmla="*/ 2240 h 6454"/>
                <a:gd name="T108" fmla="*/ 5312 w 6048"/>
                <a:gd name="T109" fmla="*/ 1915 h 6454"/>
                <a:gd name="T110" fmla="*/ 5089 w 6048"/>
                <a:gd name="T111" fmla="*/ 1722 h 6454"/>
                <a:gd name="T112" fmla="*/ 4995 w 6048"/>
                <a:gd name="T113" fmla="*/ 1319 h 6454"/>
                <a:gd name="T114" fmla="*/ 4739 w 6048"/>
                <a:gd name="T115" fmla="*/ 751 h 6454"/>
                <a:gd name="T116" fmla="*/ 4307 w 6048"/>
                <a:gd name="T117" fmla="*/ 612 h 6454"/>
                <a:gd name="T118" fmla="*/ 4180 w 6048"/>
                <a:gd name="T119" fmla="*/ 600 h 6454"/>
                <a:gd name="T120" fmla="*/ 3595 w 6048"/>
                <a:gd name="T121" fmla="*/ 391 h 6454"/>
                <a:gd name="T122" fmla="*/ 2932 w 6048"/>
                <a:gd name="T123" fmla="*/ 42 h 6454"/>
                <a:gd name="T124" fmla="*/ 2599 w 6048"/>
                <a:gd name="T125" fmla="*/ 9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8" h="6454">
                  <a:moveTo>
                    <a:pt x="2621" y="6403"/>
                  </a:moveTo>
                  <a:cubicBezTo>
                    <a:pt x="2513" y="6364"/>
                    <a:pt x="2409" y="6298"/>
                    <a:pt x="2304" y="6201"/>
                  </a:cubicBezTo>
                  <a:cubicBezTo>
                    <a:pt x="2205" y="6110"/>
                    <a:pt x="2117" y="6003"/>
                    <a:pt x="2042" y="5910"/>
                  </a:cubicBezTo>
                  <a:cubicBezTo>
                    <a:pt x="2036" y="5903"/>
                    <a:pt x="2030" y="5895"/>
                    <a:pt x="2024" y="5888"/>
                  </a:cubicBezTo>
                  <a:cubicBezTo>
                    <a:pt x="1979" y="5831"/>
                    <a:pt x="1931" y="5772"/>
                    <a:pt x="1883" y="5717"/>
                  </a:cubicBezTo>
                  <a:cubicBezTo>
                    <a:pt x="1755" y="5569"/>
                    <a:pt x="1626" y="5454"/>
                    <a:pt x="1490" y="5365"/>
                  </a:cubicBezTo>
                  <a:cubicBezTo>
                    <a:pt x="1404" y="5309"/>
                    <a:pt x="1306" y="5258"/>
                    <a:pt x="1182" y="5203"/>
                  </a:cubicBezTo>
                  <a:cubicBezTo>
                    <a:pt x="1142" y="5186"/>
                    <a:pt x="1101" y="5169"/>
                    <a:pt x="1062" y="5152"/>
                  </a:cubicBezTo>
                  <a:cubicBezTo>
                    <a:pt x="801" y="5041"/>
                    <a:pt x="532" y="4926"/>
                    <a:pt x="337" y="4727"/>
                  </a:cubicBezTo>
                  <a:cubicBezTo>
                    <a:pt x="278" y="4666"/>
                    <a:pt x="226" y="4599"/>
                    <a:pt x="184" y="4526"/>
                  </a:cubicBezTo>
                  <a:cubicBezTo>
                    <a:pt x="145" y="4457"/>
                    <a:pt x="113" y="4384"/>
                    <a:pt x="86" y="4301"/>
                  </a:cubicBezTo>
                  <a:cubicBezTo>
                    <a:pt x="62" y="4228"/>
                    <a:pt x="44" y="4149"/>
                    <a:pt x="28" y="4060"/>
                  </a:cubicBezTo>
                  <a:cubicBezTo>
                    <a:pt x="14" y="3979"/>
                    <a:pt x="6" y="3893"/>
                    <a:pt x="3" y="3807"/>
                  </a:cubicBezTo>
                  <a:cubicBezTo>
                    <a:pt x="0" y="3723"/>
                    <a:pt x="3" y="3638"/>
                    <a:pt x="11" y="3554"/>
                  </a:cubicBezTo>
                  <a:cubicBezTo>
                    <a:pt x="25" y="3396"/>
                    <a:pt x="71" y="3240"/>
                    <a:pt x="116" y="3089"/>
                  </a:cubicBezTo>
                  <a:cubicBezTo>
                    <a:pt x="166" y="2918"/>
                    <a:pt x="214" y="2757"/>
                    <a:pt x="220" y="2594"/>
                  </a:cubicBezTo>
                  <a:cubicBezTo>
                    <a:pt x="220" y="2571"/>
                    <a:pt x="222" y="2547"/>
                    <a:pt x="224" y="2520"/>
                  </a:cubicBezTo>
                  <a:cubicBezTo>
                    <a:pt x="229" y="2448"/>
                    <a:pt x="240" y="2375"/>
                    <a:pt x="256" y="2305"/>
                  </a:cubicBezTo>
                  <a:cubicBezTo>
                    <a:pt x="272" y="2236"/>
                    <a:pt x="293" y="2167"/>
                    <a:pt x="319" y="2099"/>
                  </a:cubicBezTo>
                  <a:cubicBezTo>
                    <a:pt x="369" y="1969"/>
                    <a:pt x="438" y="1841"/>
                    <a:pt x="530" y="1710"/>
                  </a:cubicBezTo>
                  <a:cubicBezTo>
                    <a:pt x="596" y="1616"/>
                    <a:pt x="649" y="1503"/>
                    <a:pt x="700" y="1394"/>
                  </a:cubicBezTo>
                  <a:cubicBezTo>
                    <a:pt x="754" y="1281"/>
                    <a:pt x="805" y="1173"/>
                    <a:pt x="868" y="1086"/>
                  </a:cubicBezTo>
                  <a:cubicBezTo>
                    <a:pt x="971" y="945"/>
                    <a:pt x="1086" y="797"/>
                    <a:pt x="1246" y="690"/>
                  </a:cubicBezTo>
                  <a:cubicBezTo>
                    <a:pt x="1330" y="634"/>
                    <a:pt x="1425" y="587"/>
                    <a:pt x="1520" y="554"/>
                  </a:cubicBezTo>
                  <a:cubicBezTo>
                    <a:pt x="1543" y="546"/>
                    <a:pt x="1566" y="539"/>
                    <a:pt x="1588" y="532"/>
                  </a:cubicBezTo>
                  <a:cubicBezTo>
                    <a:pt x="1623" y="521"/>
                    <a:pt x="1656" y="511"/>
                    <a:pt x="1689" y="498"/>
                  </a:cubicBezTo>
                  <a:cubicBezTo>
                    <a:pt x="1720" y="486"/>
                    <a:pt x="1749" y="474"/>
                    <a:pt x="1776" y="459"/>
                  </a:cubicBezTo>
                  <a:cubicBezTo>
                    <a:pt x="1867" y="412"/>
                    <a:pt x="1953" y="343"/>
                    <a:pt x="2037" y="277"/>
                  </a:cubicBezTo>
                  <a:cubicBezTo>
                    <a:pt x="2114" y="214"/>
                    <a:pt x="2195" y="150"/>
                    <a:pt x="2279" y="103"/>
                  </a:cubicBezTo>
                  <a:cubicBezTo>
                    <a:pt x="2378" y="49"/>
                    <a:pt x="2486" y="17"/>
                    <a:pt x="2599" y="8"/>
                  </a:cubicBezTo>
                  <a:cubicBezTo>
                    <a:pt x="2703" y="0"/>
                    <a:pt x="2815" y="11"/>
                    <a:pt x="2932" y="41"/>
                  </a:cubicBezTo>
                  <a:cubicBezTo>
                    <a:pt x="3151" y="98"/>
                    <a:pt x="3380" y="244"/>
                    <a:pt x="3533" y="348"/>
                  </a:cubicBezTo>
                  <a:cubicBezTo>
                    <a:pt x="3556" y="365"/>
                    <a:pt x="3576" y="378"/>
                    <a:pt x="3595" y="391"/>
                  </a:cubicBezTo>
                  <a:cubicBezTo>
                    <a:pt x="3677" y="445"/>
                    <a:pt x="3770" y="502"/>
                    <a:pt x="3890" y="542"/>
                  </a:cubicBezTo>
                  <a:cubicBezTo>
                    <a:pt x="3987" y="575"/>
                    <a:pt x="4096" y="590"/>
                    <a:pt x="4180" y="599"/>
                  </a:cubicBezTo>
                  <a:cubicBezTo>
                    <a:pt x="4201" y="601"/>
                    <a:pt x="4221" y="603"/>
                    <a:pt x="4241" y="605"/>
                  </a:cubicBezTo>
                  <a:cubicBezTo>
                    <a:pt x="4263" y="607"/>
                    <a:pt x="4285" y="609"/>
                    <a:pt x="4307" y="611"/>
                  </a:cubicBezTo>
                  <a:cubicBezTo>
                    <a:pt x="4365" y="617"/>
                    <a:pt x="4411" y="624"/>
                    <a:pt x="4453" y="633"/>
                  </a:cubicBezTo>
                  <a:cubicBezTo>
                    <a:pt x="4560" y="657"/>
                    <a:pt x="4659" y="697"/>
                    <a:pt x="4739" y="751"/>
                  </a:cubicBezTo>
                  <a:cubicBezTo>
                    <a:pt x="4830" y="812"/>
                    <a:pt x="4897" y="889"/>
                    <a:pt x="4936" y="979"/>
                  </a:cubicBezTo>
                  <a:cubicBezTo>
                    <a:pt x="4981" y="1082"/>
                    <a:pt x="4989" y="1203"/>
                    <a:pt x="4996" y="1319"/>
                  </a:cubicBezTo>
                  <a:cubicBezTo>
                    <a:pt x="5000" y="1390"/>
                    <a:pt x="5005" y="1463"/>
                    <a:pt x="5018" y="1531"/>
                  </a:cubicBezTo>
                  <a:cubicBezTo>
                    <a:pt x="5032" y="1607"/>
                    <a:pt x="5055" y="1669"/>
                    <a:pt x="5090" y="1721"/>
                  </a:cubicBezTo>
                  <a:cubicBezTo>
                    <a:pt x="5107" y="1747"/>
                    <a:pt x="5127" y="1771"/>
                    <a:pt x="5151" y="1795"/>
                  </a:cubicBezTo>
                  <a:cubicBezTo>
                    <a:pt x="5200" y="1842"/>
                    <a:pt x="5257" y="1879"/>
                    <a:pt x="5313" y="1915"/>
                  </a:cubicBezTo>
                  <a:cubicBezTo>
                    <a:pt x="5331" y="1926"/>
                    <a:pt x="5349" y="1938"/>
                    <a:pt x="5368" y="1950"/>
                  </a:cubicBezTo>
                  <a:cubicBezTo>
                    <a:pt x="5483" y="2027"/>
                    <a:pt x="5594" y="2125"/>
                    <a:pt x="5697" y="2240"/>
                  </a:cubicBezTo>
                  <a:cubicBezTo>
                    <a:pt x="5842" y="2402"/>
                    <a:pt x="5943" y="2569"/>
                    <a:pt x="5996" y="2735"/>
                  </a:cubicBezTo>
                  <a:cubicBezTo>
                    <a:pt x="6020" y="2809"/>
                    <a:pt x="6035" y="2887"/>
                    <a:pt x="6042" y="2966"/>
                  </a:cubicBezTo>
                  <a:cubicBezTo>
                    <a:pt x="6048" y="3043"/>
                    <a:pt x="6045" y="3122"/>
                    <a:pt x="6034" y="3200"/>
                  </a:cubicBezTo>
                  <a:cubicBezTo>
                    <a:pt x="6012" y="3355"/>
                    <a:pt x="5957" y="3504"/>
                    <a:pt x="5874" y="3631"/>
                  </a:cubicBezTo>
                  <a:cubicBezTo>
                    <a:pt x="5796" y="3750"/>
                    <a:pt x="5694" y="3855"/>
                    <a:pt x="5595" y="3957"/>
                  </a:cubicBezTo>
                  <a:cubicBezTo>
                    <a:pt x="5486" y="4069"/>
                    <a:pt x="5373" y="4185"/>
                    <a:pt x="5296" y="4318"/>
                  </a:cubicBezTo>
                  <a:cubicBezTo>
                    <a:pt x="5279" y="4348"/>
                    <a:pt x="5263" y="4378"/>
                    <a:pt x="5251" y="4408"/>
                  </a:cubicBezTo>
                  <a:cubicBezTo>
                    <a:pt x="5226" y="4466"/>
                    <a:pt x="5208" y="4527"/>
                    <a:pt x="5192" y="4585"/>
                  </a:cubicBezTo>
                  <a:cubicBezTo>
                    <a:pt x="5180" y="4627"/>
                    <a:pt x="5168" y="4669"/>
                    <a:pt x="5153" y="4710"/>
                  </a:cubicBezTo>
                  <a:cubicBezTo>
                    <a:pt x="5111" y="4828"/>
                    <a:pt x="5046" y="4943"/>
                    <a:pt x="4954" y="5063"/>
                  </a:cubicBezTo>
                  <a:cubicBezTo>
                    <a:pt x="4879" y="5160"/>
                    <a:pt x="4788" y="5257"/>
                    <a:pt x="4669" y="5370"/>
                  </a:cubicBezTo>
                  <a:cubicBezTo>
                    <a:pt x="4442" y="5584"/>
                    <a:pt x="4197" y="5775"/>
                    <a:pt x="3966" y="5950"/>
                  </a:cubicBezTo>
                  <a:cubicBezTo>
                    <a:pt x="3764" y="6102"/>
                    <a:pt x="3564" y="6247"/>
                    <a:pt x="3341" y="6344"/>
                  </a:cubicBezTo>
                  <a:cubicBezTo>
                    <a:pt x="3220" y="6396"/>
                    <a:pt x="3100" y="6429"/>
                    <a:pt x="2985" y="6441"/>
                  </a:cubicBezTo>
                  <a:cubicBezTo>
                    <a:pt x="2951" y="6445"/>
                    <a:pt x="2918" y="6447"/>
                    <a:pt x="2886" y="6447"/>
                  </a:cubicBezTo>
                  <a:cubicBezTo>
                    <a:pt x="2792" y="6447"/>
                    <a:pt x="2703" y="6432"/>
                    <a:pt x="2621" y="6403"/>
                  </a:cubicBezTo>
                  <a:moveTo>
                    <a:pt x="2599" y="9"/>
                  </a:moveTo>
                  <a:cubicBezTo>
                    <a:pt x="2486" y="17"/>
                    <a:pt x="2378" y="50"/>
                    <a:pt x="2280" y="104"/>
                  </a:cubicBezTo>
                  <a:cubicBezTo>
                    <a:pt x="2195" y="151"/>
                    <a:pt x="2115" y="215"/>
                    <a:pt x="2037" y="277"/>
                  </a:cubicBezTo>
                  <a:cubicBezTo>
                    <a:pt x="1954" y="344"/>
                    <a:pt x="1868" y="413"/>
                    <a:pt x="1776" y="460"/>
                  </a:cubicBezTo>
                  <a:cubicBezTo>
                    <a:pt x="1749" y="474"/>
                    <a:pt x="1720" y="487"/>
                    <a:pt x="1690" y="499"/>
                  </a:cubicBezTo>
                  <a:cubicBezTo>
                    <a:pt x="1656" y="511"/>
                    <a:pt x="1623" y="522"/>
                    <a:pt x="1589" y="533"/>
                  </a:cubicBezTo>
                  <a:cubicBezTo>
                    <a:pt x="1566" y="540"/>
                    <a:pt x="1543" y="547"/>
                    <a:pt x="1520" y="555"/>
                  </a:cubicBezTo>
                  <a:cubicBezTo>
                    <a:pt x="1425" y="587"/>
                    <a:pt x="1330" y="634"/>
                    <a:pt x="1246" y="691"/>
                  </a:cubicBezTo>
                  <a:cubicBezTo>
                    <a:pt x="1086" y="798"/>
                    <a:pt x="972" y="945"/>
                    <a:pt x="869" y="1087"/>
                  </a:cubicBezTo>
                  <a:cubicBezTo>
                    <a:pt x="805" y="1174"/>
                    <a:pt x="755" y="1281"/>
                    <a:pt x="701" y="1395"/>
                  </a:cubicBezTo>
                  <a:cubicBezTo>
                    <a:pt x="650" y="1504"/>
                    <a:pt x="596" y="1616"/>
                    <a:pt x="531" y="1711"/>
                  </a:cubicBezTo>
                  <a:cubicBezTo>
                    <a:pt x="439" y="1842"/>
                    <a:pt x="370" y="1969"/>
                    <a:pt x="320" y="2100"/>
                  </a:cubicBezTo>
                  <a:cubicBezTo>
                    <a:pt x="294" y="2167"/>
                    <a:pt x="272" y="2236"/>
                    <a:pt x="257" y="2305"/>
                  </a:cubicBezTo>
                  <a:cubicBezTo>
                    <a:pt x="241" y="2375"/>
                    <a:pt x="230" y="2448"/>
                    <a:pt x="224" y="2520"/>
                  </a:cubicBezTo>
                  <a:cubicBezTo>
                    <a:pt x="223" y="2547"/>
                    <a:pt x="221" y="2571"/>
                    <a:pt x="220" y="2594"/>
                  </a:cubicBezTo>
                  <a:cubicBezTo>
                    <a:pt x="214" y="2757"/>
                    <a:pt x="167" y="2918"/>
                    <a:pt x="117" y="3089"/>
                  </a:cubicBezTo>
                  <a:cubicBezTo>
                    <a:pt x="72" y="3240"/>
                    <a:pt x="26" y="3397"/>
                    <a:pt x="11" y="3554"/>
                  </a:cubicBezTo>
                  <a:cubicBezTo>
                    <a:pt x="3" y="3638"/>
                    <a:pt x="1" y="3723"/>
                    <a:pt x="4" y="3807"/>
                  </a:cubicBezTo>
                  <a:cubicBezTo>
                    <a:pt x="6" y="3893"/>
                    <a:pt x="15" y="3978"/>
                    <a:pt x="29" y="4060"/>
                  </a:cubicBezTo>
                  <a:cubicBezTo>
                    <a:pt x="44" y="4149"/>
                    <a:pt x="63" y="4228"/>
                    <a:pt x="87" y="4300"/>
                  </a:cubicBezTo>
                  <a:cubicBezTo>
                    <a:pt x="114" y="4383"/>
                    <a:pt x="146" y="4457"/>
                    <a:pt x="185" y="4525"/>
                  </a:cubicBezTo>
                  <a:cubicBezTo>
                    <a:pt x="227" y="4598"/>
                    <a:pt x="278" y="4666"/>
                    <a:pt x="337" y="4726"/>
                  </a:cubicBezTo>
                  <a:cubicBezTo>
                    <a:pt x="532" y="4925"/>
                    <a:pt x="802" y="5040"/>
                    <a:pt x="1062" y="5151"/>
                  </a:cubicBezTo>
                  <a:cubicBezTo>
                    <a:pt x="1101" y="5168"/>
                    <a:pt x="1142" y="5185"/>
                    <a:pt x="1182" y="5203"/>
                  </a:cubicBezTo>
                  <a:cubicBezTo>
                    <a:pt x="1307" y="5257"/>
                    <a:pt x="1405" y="5309"/>
                    <a:pt x="1491" y="5365"/>
                  </a:cubicBezTo>
                  <a:cubicBezTo>
                    <a:pt x="1627" y="5453"/>
                    <a:pt x="1755" y="5568"/>
                    <a:pt x="1884" y="5716"/>
                  </a:cubicBezTo>
                  <a:cubicBezTo>
                    <a:pt x="1932" y="5772"/>
                    <a:pt x="1979" y="5830"/>
                    <a:pt x="2025" y="5887"/>
                  </a:cubicBezTo>
                  <a:cubicBezTo>
                    <a:pt x="2031" y="5895"/>
                    <a:pt x="2037" y="5902"/>
                    <a:pt x="2043" y="5910"/>
                  </a:cubicBezTo>
                  <a:cubicBezTo>
                    <a:pt x="2118" y="6003"/>
                    <a:pt x="2206" y="6110"/>
                    <a:pt x="2304" y="6200"/>
                  </a:cubicBezTo>
                  <a:cubicBezTo>
                    <a:pt x="2410" y="6298"/>
                    <a:pt x="2513" y="6364"/>
                    <a:pt x="2621" y="6402"/>
                  </a:cubicBezTo>
                  <a:cubicBezTo>
                    <a:pt x="2732" y="6441"/>
                    <a:pt x="2854" y="6454"/>
                    <a:pt x="2985" y="6441"/>
                  </a:cubicBezTo>
                  <a:cubicBezTo>
                    <a:pt x="3100" y="6429"/>
                    <a:pt x="3220" y="6396"/>
                    <a:pt x="3341" y="6343"/>
                  </a:cubicBezTo>
                  <a:cubicBezTo>
                    <a:pt x="3564" y="6246"/>
                    <a:pt x="3764" y="6102"/>
                    <a:pt x="3966" y="5949"/>
                  </a:cubicBezTo>
                  <a:cubicBezTo>
                    <a:pt x="4197" y="5775"/>
                    <a:pt x="4442" y="5583"/>
                    <a:pt x="4668" y="5369"/>
                  </a:cubicBezTo>
                  <a:cubicBezTo>
                    <a:pt x="4788" y="5257"/>
                    <a:pt x="4878" y="5159"/>
                    <a:pt x="4953" y="5062"/>
                  </a:cubicBezTo>
                  <a:cubicBezTo>
                    <a:pt x="5045" y="4942"/>
                    <a:pt x="5111" y="4827"/>
                    <a:pt x="5152" y="4710"/>
                  </a:cubicBezTo>
                  <a:cubicBezTo>
                    <a:pt x="5167" y="4669"/>
                    <a:pt x="5179" y="4626"/>
                    <a:pt x="5191" y="4585"/>
                  </a:cubicBezTo>
                  <a:cubicBezTo>
                    <a:pt x="5208" y="4527"/>
                    <a:pt x="5225" y="4466"/>
                    <a:pt x="5250" y="4408"/>
                  </a:cubicBezTo>
                  <a:cubicBezTo>
                    <a:pt x="5263" y="4378"/>
                    <a:pt x="5278" y="4347"/>
                    <a:pt x="5296" y="4317"/>
                  </a:cubicBezTo>
                  <a:cubicBezTo>
                    <a:pt x="5373" y="4185"/>
                    <a:pt x="5485" y="4069"/>
                    <a:pt x="5594" y="3957"/>
                  </a:cubicBezTo>
                  <a:cubicBezTo>
                    <a:pt x="5693" y="3855"/>
                    <a:pt x="5796" y="3750"/>
                    <a:pt x="5873" y="3631"/>
                  </a:cubicBezTo>
                  <a:cubicBezTo>
                    <a:pt x="5956" y="3504"/>
                    <a:pt x="6012" y="3354"/>
                    <a:pt x="6033" y="3200"/>
                  </a:cubicBezTo>
                  <a:cubicBezTo>
                    <a:pt x="6044" y="3122"/>
                    <a:pt x="6047" y="3043"/>
                    <a:pt x="6041" y="2966"/>
                  </a:cubicBezTo>
                  <a:cubicBezTo>
                    <a:pt x="6035" y="2887"/>
                    <a:pt x="6019" y="2809"/>
                    <a:pt x="5996" y="2735"/>
                  </a:cubicBezTo>
                  <a:cubicBezTo>
                    <a:pt x="5942" y="2569"/>
                    <a:pt x="5842" y="2403"/>
                    <a:pt x="5696" y="2240"/>
                  </a:cubicBezTo>
                  <a:cubicBezTo>
                    <a:pt x="5593" y="2125"/>
                    <a:pt x="5483" y="2028"/>
                    <a:pt x="5367" y="1951"/>
                  </a:cubicBezTo>
                  <a:cubicBezTo>
                    <a:pt x="5349" y="1939"/>
                    <a:pt x="5330" y="1927"/>
                    <a:pt x="5312" y="1915"/>
                  </a:cubicBezTo>
                  <a:cubicBezTo>
                    <a:pt x="5257" y="1879"/>
                    <a:pt x="5199" y="1842"/>
                    <a:pt x="5151" y="1796"/>
                  </a:cubicBezTo>
                  <a:cubicBezTo>
                    <a:pt x="5126" y="1772"/>
                    <a:pt x="5106" y="1748"/>
                    <a:pt x="5089" y="1722"/>
                  </a:cubicBezTo>
                  <a:cubicBezTo>
                    <a:pt x="5055" y="1670"/>
                    <a:pt x="5031" y="1607"/>
                    <a:pt x="5017" y="1531"/>
                  </a:cubicBezTo>
                  <a:cubicBezTo>
                    <a:pt x="5004" y="1463"/>
                    <a:pt x="5000" y="1390"/>
                    <a:pt x="4995" y="1319"/>
                  </a:cubicBezTo>
                  <a:cubicBezTo>
                    <a:pt x="4988" y="1203"/>
                    <a:pt x="4981" y="1083"/>
                    <a:pt x="4935" y="979"/>
                  </a:cubicBezTo>
                  <a:cubicBezTo>
                    <a:pt x="4896" y="889"/>
                    <a:pt x="4830" y="812"/>
                    <a:pt x="4739" y="751"/>
                  </a:cubicBezTo>
                  <a:cubicBezTo>
                    <a:pt x="4659" y="698"/>
                    <a:pt x="4560" y="657"/>
                    <a:pt x="4453" y="634"/>
                  </a:cubicBezTo>
                  <a:cubicBezTo>
                    <a:pt x="4411" y="625"/>
                    <a:pt x="4364" y="618"/>
                    <a:pt x="4307" y="612"/>
                  </a:cubicBezTo>
                  <a:cubicBezTo>
                    <a:pt x="4285" y="610"/>
                    <a:pt x="4263" y="608"/>
                    <a:pt x="4241" y="605"/>
                  </a:cubicBezTo>
                  <a:cubicBezTo>
                    <a:pt x="4221" y="604"/>
                    <a:pt x="4201" y="602"/>
                    <a:pt x="4180" y="600"/>
                  </a:cubicBezTo>
                  <a:cubicBezTo>
                    <a:pt x="4096" y="591"/>
                    <a:pt x="3986" y="576"/>
                    <a:pt x="3890" y="543"/>
                  </a:cubicBezTo>
                  <a:cubicBezTo>
                    <a:pt x="3769" y="502"/>
                    <a:pt x="3677" y="446"/>
                    <a:pt x="3595" y="391"/>
                  </a:cubicBezTo>
                  <a:cubicBezTo>
                    <a:pt x="3576" y="379"/>
                    <a:pt x="3556" y="365"/>
                    <a:pt x="3532" y="349"/>
                  </a:cubicBezTo>
                  <a:cubicBezTo>
                    <a:pt x="3379" y="244"/>
                    <a:pt x="3151" y="99"/>
                    <a:pt x="2932" y="42"/>
                  </a:cubicBezTo>
                  <a:cubicBezTo>
                    <a:pt x="2840" y="18"/>
                    <a:pt x="2751" y="6"/>
                    <a:pt x="2667" y="6"/>
                  </a:cubicBezTo>
                  <a:cubicBezTo>
                    <a:pt x="2644" y="6"/>
                    <a:pt x="2621" y="7"/>
                    <a:pt x="2599" y="9"/>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63" name="Freeform 63">
              <a:extLst>
                <a:ext uri="{FF2B5EF4-FFF2-40B4-BE49-F238E27FC236}">
                  <a16:creationId xmlns:a16="http://schemas.microsoft.com/office/drawing/2014/main" id="{021ADBB4-52C7-42E5-89DD-EAE1528CAC35}"/>
                </a:ext>
              </a:extLst>
            </p:cNvPr>
            <p:cNvSpPr>
              <a:spLocks noEditPoints="1"/>
            </p:cNvSpPr>
            <p:nvPr/>
          </p:nvSpPr>
          <p:spPr bwMode="auto">
            <a:xfrm>
              <a:off x="3474" y="-241"/>
              <a:ext cx="4542" cy="4813"/>
            </a:xfrm>
            <a:custGeom>
              <a:avLst/>
              <a:gdLst>
                <a:gd name="T0" fmla="*/ 2058 w 6136"/>
                <a:gd name="T1" fmla="*/ 5951 h 6503"/>
                <a:gd name="T2" fmla="*/ 1710 w 6136"/>
                <a:gd name="T3" fmla="*/ 5569 h 6503"/>
                <a:gd name="T4" fmla="*/ 1049 w 6136"/>
                <a:gd name="T5" fmla="*/ 5181 h 6503"/>
                <a:gd name="T6" fmla="*/ 32 w 6136"/>
                <a:gd name="T7" fmla="*/ 4122 h 6503"/>
                <a:gd name="T8" fmla="*/ 114 w 6136"/>
                <a:gd name="T9" fmla="*/ 3135 h 6503"/>
                <a:gd name="T10" fmla="*/ 529 w 6136"/>
                <a:gd name="T11" fmla="*/ 1683 h 6503"/>
                <a:gd name="T12" fmla="*/ 1072 w 6136"/>
                <a:gd name="T13" fmla="*/ 869 h 6503"/>
                <a:gd name="T14" fmla="*/ 1621 w 6136"/>
                <a:gd name="T15" fmla="*/ 532 h 6503"/>
                <a:gd name="T16" fmla="*/ 2061 w 6136"/>
                <a:gd name="T17" fmla="*/ 274 h 6503"/>
                <a:gd name="T18" fmla="*/ 2995 w 6136"/>
                <a:gd name="T19" fmla="*/ 51 h 6503"/>
                <a:gd name="T20" fmla="*/ 3663 w 6136"/>
                <a:gd name="T21" fmla="*/ 399 h 6503"/>
                <a:gd name="T22" fmla="*/ 4296 w 6136"/>
                <a:gd name="T23" fmla="*/ 597 h 6503"/>
                <a:gd name="T24" fmla="*/ 4815 w 6136"/>
                <a:gd name="T25" fmla="*/ 761 h 6503"/>
                <a:gd name="T26" fmla="*/ 5075 w 6136"/>
                <a:gd name="T27" fmla="*/ 1546 h 6503"/>
                <a:gd name="T28" fmla="*/ 5380 w 6136"/>
                <a:gd name="T29" fmla="*/ 1923 h 6503"/>
                <a:gd name="T30" fmla="*/ 5777 w 6136"/>
                <a:gd name="T31" fmla="*/ 2238 h 6503"/>
                <a:gd name="T32" fmla="*/ 6111 w 6136"/>
                <a:gd name="T33" fmla="*/ 3203 h 6503"/>
                <a:gd name="T34" fmla="*/ 5347 w 6136"/>
                <a:gd name="T35" fmla="*/ 4331 h 6503"/>
                <a:gd name="T36" fmla="*/ 5211 w 6136"/>
                <a:gd name="T37" fmla="*/ 4735 h 6503"/>
                <a:gd name="T38" fmla="*/ 4012 w 6136"/>
                <a:gd name="T39" fmla="*/ 6002 h 6503"/>
                <a:gd name="T40" fmla="*/ 2920 w 6136"/>
                <a:gd name="T41" fmla="*/ 6496 h 6503"/>
                <a:gd name="T42" fmla="*/ 2327 w 6136"/>
                <a:gd name="T43" fmla="*/ 88 h 6503"/>
                <a:gd name="T44" fmla="*/ 1733 w 6136"/>
                <a:gd name="T45" fmla="*/ 491 h 6503"/>
                <a:gd name="T46" fmla="*/ 1286 w 6136"/>
                <a:gd name="T47" fmla="*/ 692 h 6503"/>
                <a:gd name="T48" fmla="*/ 529 w 6136"/>
                <a:gd name="T49" fmla="*/ 1684 h 6503"/>
                <a:gd name="T50" fmla="*/ 184 w 6136"/>
                <a:gd name="T51" fmla="*/ 2873 h 6503"/>
                <a:gd name="T52" fmla="*/ 4 w 6136"/>
                <a:gd name="T53" fmla="*/ 3871 h 6503"/>
                <a:gd name="T54" fmla="*/ 351 w 6136"/>
                <a:gd name="T55" fmla="*/ 4776 h 6503"/>
                <a:gd name="T56" fmla="*/ 1501 w 6136"/>
                <a:gd name="T57" fmla="*/ 5406 h 6503"/>
                <a:gd name="T58" fmla="*/ 2044 w 6136"/>
                <a:gd name="T59" fmla="*/ 5933 h 6503"/>
                <a:gd name="T60" fmla="*/ 2637 w 6136"/>
                <a:gd name="T61" fmla="*/ 6446 h 6503"/>
                <a:gd name="T62" fmla="*/ 4012 w 6136"/>
                <a:gd name="T63" fmla="*/ 6001 h 6503"/>
                <a:gd name="T64" fmla="*/ 5210 w 6136"/>
                <a:gd name="T65" fmla="*/ 4735 h 6503"/>
                <a:gd name="T66" fmla="*/ 5346 w 6136"/>
                <a:gd name="T67" fmla="*/ 4331 h 6503"/>
                <a:gd name="T68" fmla="*/ 6110 w 6136"/>
                <a:gd name="T69" fmla="*/ 3203 h 6503"/>
                <a:gd name="T70" fmla="*/ 5777 w 6136"/>
                <a:gd name="T71" fmla="*/ 2238 h 6503"/>
                <a:gd name="T72" fmla="*/ 5380 w 6136"/>
                <a:gd name="T73" fmla="*/ 1923 h 6503"/>
                <a:gd name="T74" fmla="*/ 5074 w 6136"/>
                <a:gd name="T75" fmla="*/ 1546 h 6503"/>
                <a:gd name="T76" fmla="*/ 4815 w 6136"/>
                <a:gd name="T77" fmla="*/ 762 h 6503"/>
                <a:gd name="T78" fmla="*/ 4296 w 6136"/>
                <a:gd name="T79" fmla="*/ 598 h 6503"/>
                <a:gd name="T80" fmla="*/ 3662 w 6136"/>
                <a:gd name="T81" fmla="*/ 400 h 6503"/>
                <a:gd name="T82" fmla="*/ 2995 w 6136"/>
                <a:gd name="T83" fmla="*/ 52 h 6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36" h="6503">
                  <a:moveTo>
                    <a:pt x="2637" y="6447"/>
                  </a:moveTo>
                  <a:cubicBezTo>
                    <a:pt x="2529" y="6407"/>
                    <a:pt x="2425" y="6340"/>
                    <a:pt x="2320" y="6242"/>
                  </a:cubicBezTo>
                  <a:cubicBezTo>
                    <a:pt x="2223" y="6153"/>
                    <a:pt x="2137" y="6049"/>
                    <a:pt x="2058" y="5951"/>
                  </a:cubicBezTo>
                  <a:cubicBezTo>
                    <a:pt x="2044" y="5933"/>
                    <a:pt x="2044" y="5933"/>
                    <a:pt x="2044" y="5933"/>
                  </a:cubicBezTo>
                  <a:cubicBezTo>
                    <a:pt x="1996" y="5875"/>
                    <a:pt x="1947" y="5815"/>
                    <a:pt x="1897" y="5758"/>
                  </a:cubicBezTo>
                  <a:cubicBezTo>
                    <a:pt x="1836" y="5688"/>
                    <a:pt x="1773" y="5625"/>
                    <a:pt x="1710" y="5569"/>
                  </a:cubicBezTo>
                  <a:cubicBezTo>
                    <a:pt x="1642" y="5508"/>
                    <a:pt x="1572" y="5453"/>
                    <a:pt x="1501" y="5407"/>
                  </a:cubicBezTo>
                  <a:cubicBezTo>
                    <a:pt x="1414" y="5350"/>
                    <a:pt x="1316" y="5298"/>
                    <a:pt x="1192" y="5243"/>
                  </a:cubicBezTo>
                  <a:cubicBezTo>
                    <a:pt x="1145" y="5222"/>
                    <a:pt x="1096" y="5201"/>
                    <a:pt x="1049" y="5181"/>
                  </a:cubicBezTo>
                  <a:cubicBezTo>
                    <a:pt x="799" y="5075"/>
                    <a:pt x="541" y="4965"/>
                    <a:pt x="350" y="4777"/>
                  </a:cubicBezTo>
                  <a:cubicBezTo>
                    <a:pt x="291" y="4718"/>
                    <a:pt x="239" y="4652"/>
                    <a:pt x="196" y="4580"/>
                  </a:cubicBezTo>
                  <a:cubicBezTo>
                    <a:pt x="120" y="4454"/>
                    <a:pt x="67" y="4304"/>
                    <a:pt x="32" y="4122"/>
                  </a:cubicBezTo>
                  <a:cubicBezTo>
                    <a:pt x="17" y="4041"/>
                    <a:pt x="7" y="3956"/>
                    <a:pt x="3" y="3871"/>
                  </a:cubicBezTo>
                  <a:cubicBezTo>
                    <a:pt x="0" y="3788"/>
                    <a:pt x="1" y="3704"/>
                    <a:pt x="8" y="3620"/>
                  </a:cubicBezTo>
                  <a:cubicBezTo>
                    <a:pt x="21" y="3456"/>
                    <a:pt x="68" y="3292"/>
                    <a:pt x="114" y="3135"/>
                  </a:cubicBezTo>
                  <a:cubicBezTo>
                    <a:pt x="166" y="2955"/>
                    <a:pt x="214" y="2786"/>
                    <a:pt x="218" y="2615"/>
                  </a:cubicBezTo>
                  <a:cubicBezTo>
                    <a:pt x="218" y="2590"/>
                    <a:pt x="219" y="2565"/>
                    <a:pt x="221" y="2537"/>
                  </a:cubicBezTo>
                  <a:cubicBezTo>
                    <a:pt x="238" y="2237"/>
                    <a:pt x="339" y="1958"/>
                    <a:pt x="529" y="1683"/>
                  </a:cubicBezTo>
                  <a:cubicBezTo>
                    <a:pt x="589" y="1597"/>
                    <a:pt x="641" y="1498"/>
                    <a:pt x="692" y="1403"/>
                  </a:cubicBezTo>
                  <a:cubicBezTo>
                    <a:pt x="757" y="1282"/>
                    <a:pt x="818" y="1167"/>
                    <a:pt x="894" y="1074"/>
                  </a:cubicBezTo>
                  <a:cubicBezTo>
                    <a:pt x="944" y="1011"/>
                    <a:pt x="1004" y="938"/>
                    <a:pt x="1072" y="869"/>
                  </a:cubicBezTo>
                  <a:cubicBezTo>
                    <a:pt x="1143" y="797"/>
                    <a:pt x="1213" y="739"/>
                    <a:pt x="1286" y="692"/>
                  </a:cubicBezTo>
                  <a:cubicBezTo>
                    <a:pt x="1369" y="638"/>
                    <a:pt x="1465" y="590"/>
                    <a:pt x="1562" y="553"/>
                  </a:cubicBezTo>
                  <a:cubicBezTo>
                    <a:pt x="1582" y="546"/>
                    <a:pt x="1602" y="539"/>
                    <a:pt x="1621" y="532"/>
                  </a:cubicBezTo>
                  <a:cubicBezTo>
                    <a:pt x="1659" y="518"/>
                    <a:pt x="1696" y="505"/>
                    <a:pt x="1733" y="490"/>
                  </a:cubicBezTo>
                  <a:cubicBezTo>
                    <a:pt x="1763" y="477"/>
                    <a:pt x="1792" y="463"/>
                    <a:pt x="1819" y="448"/>
                  </a:cubicBezTo>
                  <a:cubicBezTo>
                    <a:pt x="1904" y="401"/>
                    <a:pt x="1984" y="336"/>
                    <a:pt x="2061" y="274"/>
                  </a:cubicBezTo>
                  <a:cubicBezTo>
                    <a:pt x="2146" y="206"/>
                    <a:pt x="2233" y="136"/>
                    <a:pt x="2327" y="87"/>
                  </a:cubicBezTo>
                  <a:cubicBezTo>
                    <a:pt x="2428" y="36"/>
                    <a:pt x="2538" y="7"/>
                    <a:pt x="2656" y="3"/>
                  </a:cubicBezTo>
                  <a:cubicBezTo>
                    <a:pt x="2762" y="0"/>
                    <a:pt x="2876" y="16"/>
                    <a:pt x="2995" y="51"/>
                  </a:cubicBezTo>
                  <a:cubicBezTo>
                    <a:pt x="3088" y="79"/>
                    <a:pt x="3189" y="123"/>
                    <a:pt x="3305" y="185"/>
                  </a:cubicBezTo>
                  <a:cubicBezTo>
                    <a:pt x="3403" y="238"/>
                    <a:pt x="3496" y="295"/>
                    <a:pt x="3598" y="359"/>
                  </a:cubicBezTo>
                  <a:cubicBezTo>
                    <a:pt x="3621" y="374"/>
                    <a:pt x="3642" y="387"/>
                    <a:pt x="3663" y="399"/>
                  </a:cubicBezTo>
                  <a:cubicBezTo>
                    <a:pt x="3771" y="464"/>
                    <a:pt x="3866" y="507"/>
                    <a:pt x="3968" y="538"/>
                  </a:cubicBezTo>
                  <a:cubicBezTo>
                    <a:pt x="4061" y="566"/>
                    <a:pt x="4163" y="581"/>
                    <a:pt x="4259" y="593"/>
                  </a:cubicBezTo>
                  <a:cubicBezTo>
                    <a:pt x="4271" y="594"/>
                    <a:pt x="4284" y="596"/>
                    <a:pt x="4296" y="597"/>
                  </a:cubicBezTo>
                  <a:cubicBezTo>
                    <a:pt x="4325" y="600"/>
                    <a:pt x="4356" y="604"/>
                    <a:pt x="4386" y="608"/>
                  </a:cubicBezTo>
                  <a:cubicBezTo>
                    <a:pt x="4442" y="615"/>
                    <a:pt x="4488" y="624"/>
                    <a:pt x="4532" y="634"/>
                  </a:cubicBezTo>
                  <a:cubicBezTo>
                    <a:pt x="4639" y="661"/>
                    <a:pt x="4737" y="705"/>
                    <a:pt x="4815" y="761"/>
                  </a:cubicBezTo>
                  <a:cubicBezTo>
                    <a:pt x="4905" y="825"/>
                    <a:pt x="4969" y="904"/>
                    <a:pt x="5006" y="996"/>
                  </a:cubicBezTo>
                  <a:cubicBezTo>
                    <a:pt x="5047" y="1098"/>
                    <a:pt x="5051" y="1215"/>
                    <a:pt x="5056" y="1329"/>
                  </a:cubicBezTo>
                  <a:cubicBezTo>
                    <a:pt x="5059" y="1401"/>
                    <a:pt x="5062" y="1476"/>
                    <a:pt x="5075" y="1546"/>
                  </a:cubicBezTo>
                  <a:cubicBezTo>
                    <a:pt x="5089" y="1624"/>
                    <a:pt x="5113" y="1687"/>
                    <a:pt x="5150" y="1739"/>
                  </a:cubicBezTo>
                  <a:cubicBezTo>
                    <a:pt x="5168" y="1765"/>
                    <a:pt x="5189" y="1788"/>
                    <a:pt x="5214" y="1811"/>
                  </a:cubicBezTo>
                  <a:cubicBezTo>
                    <a:pt x="5264" y="1856"/>
                    <a:pt x="5323" y="1890"/>
                    <a:pt x="5380" y="1923"/>
                  </a:cubicBezTo>
                  <a:cubicBezTo>
                    <a:pt x="5400" y="1934"/>
                    <a:pt x="5420" y="1946"/>
                    <a:pt x="5439" y="1958"/>
                  </a:cubicBezTo>
                  <a:cubicBezTo>
                    <a:pt x="5499" y="1994"/>
                    <a:pt x="5558" y="2036"/>
                    <a:pt x="5615" y="2083"/>
                  </a:cubicBezTo>
                  <a:cubicBezTo>
                    <a:pt x="5671" y="2130"/>
                    <a:pt x="5726" y="2182"/>
                    <a:pt x="5777" y="2238"/>
                  </a:cubicBezTo>
                  <a:cubicBezTo>
                    <a:pt x="5846" y="2312"/>
                    <a:pt x="5905" y="2390"/>
                    <a:pt x="5954" y="2468"/>
                  </a:cubicBezTo>
                  <a:cubicBezTo>
                    <a:pt x="6008" y="2554"/>
                    <a:pt x="6049" y="2643"/>
                    <a:pt x="6077" y="2731"/>
                  </a:cubicBezTo>
                  <a:cubicBezTo>
                    <a:pt x="6124" y="2880"/>
                    <a:pt x="6136" y="3043"/>
                    <a:pt x="6111" y="3203"/>
                  </a:cubicBezTo>
                  <a:cubicBezTo>
                    <a:pt x="6087" y="3361"/>
                    <a:pt x="6029" y="3512"/>
                    <a:pt x="5942" y="3640"/>
                  </a:cubicBezTo>
                  <a:cubicBezTo>
                    <a:pt x="5863" y="3756"/>
                    <a:pt x="5761" y="3858"/>
                    <a:pt x="5661" y="3957"/>
                  </a:cubicBezTo>
                  <a:cubicBezTo>
                    <a:pt x="5546" y="4073"/>
                    <a:pt x="5426" y="4192"/>
                    <a:pt x="5347" y="4331"/>
                  </a:cubicBezTo>
                  <a:cubicBezTo>
                    <a:pt x="5330" y="4362"/>
                    <a:pt x="5315" y="4393"/>
                    <a:pt x="5302" y="4424"/>
                  </a:cubicBezTo>
                  <a:cubicBezTo>
                    <a:pt x="5277" y="4484"/>
                    <a:pt x="5261" y="4547"/>
                    <a:pt x="5246" y="4608"/>
                  </a:cubicBezTo>
                  <a:cubicBezTo>
                    <a:pt x="5235" y="4650"/>
                    <a:pt x="5224" y="4693"/>
                    <a:pt x="5211" y="4735"/>
                  </a:cubicBezTo>
                  <a:cubicBezTo>
                    <a:pt x="5171" y="4856"/>
                    <a:pt x="5108" y="4975"/>
                    <a:pt x="5015" y="5098"/>
                  </a:cubicBezTo>
                  <a:cubicBezTo>
                    <a:pt x="4941" y="5198"/>
                    <a:pt x="4848" y="5301"/>
                    <a:pt x="4729" y="5413"/>
                  </a:cubicBezTo>
                  <a:cubicBezTo>
                    <a:pt x="4502" y="5630"/>
                    <a:pt x="4250" y="5824"/>
                    <a:pt x="4012" y="6002"/>
                  </a:cubicBezTo>
                  <a:cubicBezTo>
                    <a:pt x="3805" y="6156"/>
                    <a:pt x="3601" y="6302"/>
                    <a:pt x="3372" y="6397"/>
                  </a:cubicBezTo>
                  <a:cubicBezTo>
                    <a:pt x="3248" y="6449"/>
                    <a:pt x="3126" y="6481"/>
                    <a:pt x="3007" y="6492"/>
                  </a:cubicBezTo>
                  <a:cubicBezTo>
                    <a:pt x="2978" y="6494"/>
                    <a:pt x="2949" y="6496"/>
                    <a:pt x="2920" y="6496"/>
                  </a:cubicBezTo>
                  <a:cubicBezTo>
                    <a:pt x="2820" y="6496"/>
                    <a:pt x="2725" y="6479"/>
                    <a:pt x="2637" y="6447"/>
                  </a:cubicBezTo>
                  <a:moveTo>
                    <a:pt x="2656" y="4"/>
                  </a:moveTo>
                  <a:cubicBezTo>
                    <a:pt x="2538" y="8"/>
                    <a:pt x="2428" y="36"/>
                    <a:pt x="2327" y="88"/>
                  </a:cubicBezTo>
                  <a:cubicBezTo>
                    <a:pt x="2233" y="137"/>
                    <a:pt x="2146" y="207"/>
                    <a:pt x="2062" y="275"/>
                  </a:cubicBezTo>
                  <a:cubicBezTo>
                    <a:pt x="1984" y="337"/>
                    <a:pt x="1904" y="401"/>
                    <a:pt x="1820" y="448"/>
                  </a:cubicBezTo>
                  <a:cubicBezTo>
                    <a:pt x="1793" y="463"/>
                    <a:pt x="1763" y="478"/>
                    <a:pt x="1733" y="491"/>
                  </a:cubicBezTo>
                  <a:cubicBezTo>
                    <a:pt x="1696" y="506"/>
                    <a:pt x="1660" y="519"/>
                    <a:pt x="1621" y="533"/>
                  </a:cubicBezTo>
                  <a:cubicBezTo>
                    <a:pt x="1602" y="540"/>
                    <a:pt x="1582" y="547"/>
                    <a:pt x="1562" y="554"/>
                  </a:cubicBezTo>
                  <a:cubicBezTo>
                    <a:pt x="1465" y="591"/>
                    <a:pt x="1370" y="638"/>
                    <a:pt x="1286" y="692"/>
                  </a:cubicBezTo>
                  <a:cubicBezTo>
                    <a:pt x="1122" y="799"/>
                    <a:pt x="998" y="946"/>
                    <a:pt x="894" y="1074"/>
                  </a:cubicBezTo>
                  <a:cubicBezTo>
                    <a:pt x="819" y="1168"/>
                    <a:pt x="758" y="1282"/>
                    <a:pt x="693" y="1403"/>
                  </a:cubicBezTo>
                  <a:cubicBezTo>
                    <a:pt x="642" y="1499"/>
                    <a:pt x="589" y="1597"/>
                    <a:pt x="529" y="1684"/>
                  </a:cubicBezTo>
                  <a:cubicBezTo>
                    <a:pt x="340" y="1958"/>
                    <a:pt x="239" y="2237"/>
                    <a:pt x="222" y="2537"/>
                  </a:cubicBezTo>
                  <a:cubicBezTo>
                    <a:pt x="220" y="2565"/>
                    <a:pt x="219" y="2590"/>
                    <a:pt x="219" y="2615"/>
                  </a:cubicBezTo>
                  <a:cubicBezTo>
                    <a:pt x="217" y="2692"/>
                    <a:pt x="206" y="2776"/>
                    <a:pt x="184" y="2873"/>
                  </a:cubicBezTo>
                  <a:cubicBezTo>
                    <a:pt x="165" y="2960"/>
                    <a:pt x="139" y="3049"/>
                    <a:pt x="115" y="3135"/>
                  </a:cubicBezTo>
                  <a:cubicBezTo>
                    <a:pt x="69" y="3293"/>
                    <a:pt x="22" y="3456"/>
                    <a:pt x="9" y="3620"/>
                  </a:cubicBezTo>
                  <a:cubicBezTo>
                    <a:pt x="2" y="3704"/>
                    <a:pt x="0" y="3788"/>
                    <a:pt x="4" y="3871"/>
                  </a:cubicBezTo>
                  <a:cubicBezTo>
                    <a:pt x="8" y="3956"/>
                    <a:pt x="18" y="4041"/>
                    <a:pt x="33" y="4121"/>
                  </a:cubicBezTo>
                  <a:cubicBezTo>
                    <a:pt x="68" y="4304"/>
                    <a:pt x="121" y="4454"/>
                    <a:pt x="197" y="4580"/>
                  </a:cubicBezTo>
                  <a:cubicBezTo>
                    <a:pt x="240" y="4651"/>
                    <a:pt x="292" y="4718"/>
                    <a:pt x="351" y="4776"/>
                  </a:cubicBezTo>
                  <a:cubicBezTo>
                    <a:pt x="541" y="4965"/>
                    <a:pt x="800" y="5074"/>
                    <a:pt x="1050" y="5181"/>
                  </a:cubicBezTo>
                  <a:cubicBezTo>
                    <a:pt x="1097" y="5201"/>
                    <a:pt x="1145" y="5221"/>
                    <a:pt x="1193" y="5242"/>
                  </a:cubicBezTo>
                  <a:cubicBezTo>
                    <a:pt x="1316" y="5297"/>
                    <a:pt x="1414" y="5349"/>
                    <a:pt x="1501" y="5406"/>
                  </a:cubicBezTo>
                  <a:cubicBezTo>
                    <a:pt x="1572" y="5453"/>
                    <a:pt x="1643" y="5507"/>
                    <a:pt x="1711" y="5568"/>
                  </a:cubicBezTo>
                  <a:cubicBezTo>
                    <a:pt x="1774" y="5624"/>
                    <a:pt x="1837" y="5688"/>
                    <a:pt x="1898" y="5757"/>
                  </a:cubicBezTo>
                  <a:cubicBezTo>
                    <a:pt x="1948" y="5814"/>
                    <a:pt x="1997" y="5874"/>
                    <a:pt x="2044" y="5933"/>
                  </a:cubicBezTo>
                  <a:cubicBezTo>
                    <a:pt x="2058" y="5950"/>
                    <a:pt x="2058" y="5950"/>
                    <a:pt x="2058" y="5950"/>
                  </a:cubicBezTo>
                  <a:cubicBezTo>
                    <a:pt x="2138" y="6049"/>
                    <a:pt x="2224" y="6152"/>
                    <a:pt x="2320" y="6242"/>
                  </a:cubicBezTo>
                  <a:cubicBezTo>
                    <a:pt x="2426" y="6340"/>
                    <a:pt x="2530" y="6406"/>
                    <a:pt x="2637" y="6446"/>
                  </a:cubicBezTo>
                  <a:cubicBezTo>
                    <a:pt x="2750" y="6488"/>
                    <a:pt x="2874" y="6503"/>
                    <a:pt x="3007" y="6491"/>
                  </a:cubicBezTo>
                  <a:cubicBezTo>
                    <a:pt x="3125" y="6480"/>
                    <a:pt x="3248" y="6449"/>
                    <a:pt x="3372" y="6397"/>
                  </a:cubicBezTo>
                  <a:cubicBezTo>
                    <a:pt x="3600" y="6301"/>
                    <a:pt x="3805" y="6155"/>
                    <a:pt x="4012" y="6001"/>
                  </a:cubicBezTo>
                  <a:cubicBezTo>
                    <a:pt x="4250" y="5824"/>
                    <a:pt x="4501" y="5630"/>
                    <a:pt x="4729" y="5413"/>
                  </a:cubicBezTo>
                  <a:cubicBezTo>
                    <a:pt x="4847" y="5300"/>
                    <a:pt x="4941" y="5197"/>
                    <a:pt x="5015" y="5098"/>
                  </a:cubicBezTo>
                  <a:cubicBezTo>
                    <a:pt x="5107" y="4975"/>
                    <a:pt x="5171" y="4856"/>
                    <a:pt x="5210" y="4735"/>
                  </a:cubicBezTo>
                  <a:cubicBezTo>
                    <a:pt x="5224" y="4693"/>
                    <a:pt x="5235" y="4650"/>
                    <a:pt x="5245" y="4608"/>
                  </a:cubicBezTo>
                  <a:cubicBezTo>
                    <a:pt x="5261" y="4547"/>
                    <a:pt x="5277" y="4484"/>
                    <a:pt x="5301" y="4423"/>
                  </a:cubicBezTo>
                  <a:cubicBezTo>
                    <a:pt x="5314" y="4393"/>
                    <a:pt x="5329" y="4361"/>
                    <a:pt x="5346" y="4331"/>
                  </a:cubicBezTo>
                  <a:cubicBezTo>
                    <a:pt x="5425" y="4192"/>
                    <a:pt x="5545" y="4072"/>
                    <a:pt x="5661" y="3957"/>
                  </a:cubicBezTo>
                  <a:cubicBezTo>
                    <a:pt x="5760" y="3858"/>
                    <a:pt x="5863" y="3755"/>
                    <a:pt x="5941" y="3639"/>
                  </a:cubicBezTo>
                  <a:cubicBezTo>
                    <a:pt x="6028" y="3512"/>
                    <a:pt x="6086" y="3361"/>
                    <a:pt x="6110" y="3203"/>
                  </a:cubicBezTo>
                  <a:cubicBezTo>
                    <a:pt x="6135" y="3043"/>
                    <a:pt x="6123" y="2880"/>
                    <a:pt x="6076" y="2731"/>
                  </a:cubicBezTo>
                  <a:cubicBezTo>
                    <a:pt x="6048" y="2643"/>
                    <a:pt x="6007" y="2555"/>
                    <a:pt x="5953" y="2469"/>
                  </a:cubicBezTo>
                  <a:cubicBezTo>
                    <a:pt x="5905" y="2390"/>
                    <a:pt x="5845" y="2313"/>
                    <a:pt x="5777" y="2238"/>
                  </a:cubicBezTo>
                  <a:cubicBezTo>
                    <a:pt x="5725" y="2182"/>
                    <a:pt x="5671" y="2131"/>
                    <a:pt x="5615" y="2084"/>
                  </a:cubicBezTo>
                  <a:cubicBezTo>
                    <a:pt x="5558" y="2036"/>
                    <a:pt x="5499" y="1994"/>
                    <a:pt x="5439" y="1958"/>
                  </a:cubicBezTo>
                  <a:cubicBezTo>
                    <a:pt x="5419" y="1946"/>
                    <a:pt x="5399" y="1935"/>
                    <a:pt x="5380" y="1923"/>
                  </a:cubicBezTo>
                  <a:cubicBezTo>
                    <a:pt x="5323" y="1890"/>
                    <a:pt x="5263" y="1856"/>
                    <a:pt x="5214" y="1812"/>
                  </a:cubicBezTo>
                  <a:cubicBezTo>
                    <a:pt x="5188" y="1789"/>
                    <a:pt x="5167" y="1765"/>
                    <a:pt x="5149" y="1740"/>
                  </a:cubicBezTo>
                  <a:cubicBezTo>
                    <a:pt x="5112" y="1687"/>
                    <a:pt x="5088" y="1624"/>
                    <a:pt x="5074" y="1546"/>
                  </a:cubicBezTo>
                  <a:cubicBezTo>
                    <a:pt x="5061" y="1476"/>
                    <a:pt x="5058" y="1401"/>
                    <a:pt x="5055" y="1329"/>
                  </a:cubicBezTo>
                  <a:cubicBezTo>
                    <a:pt x="5051" y="1216"/>
                    <a:pt x="5046" y="1098"/>
                    <a:pt x="5005" y="996"/>
                  </a:cubicBezTo>
                  <a:cubicBezTo>
                    <a:pt x="4969" y="905"/>
                    <a:pt x="4905" y="826"/>
                    <a:pt x="4815" y="762"/>
                  </a:cubicBezTo>
                  <a:cubicBezTo>
                    <a:pt x="4737" y="706"/>
                    <a:pt x="4639" y="662"/>
                    <a:pt x="4531" y="635"/>
                  </a:cubicBezTo>
                  <a:cubicBezTo>
                    <a:pt x="4488" y="624"/>
                    <a:pt x="4442" y="616"/>
                    <a:pt x="4386" y="609"/>
                  </a:cubicBezTo>
                  <a:cubicBezTo>
                    <a:pt x="4356" y="605"/>
                    <a:pt x="4325" y="601"/>
                    <a:pt x="4296" y="598"/>
                  </a:cubicBezTo>
                  <a:cubicBezTo>
                    <a:pt x="4284" y="596"/>
                    <a:pt x="4271" y="595"/>
                    <a:pt x="4259" y="593"/>
                  </a:cubicBezTo>
                  <a:cubicBezTo>
                    <a:pt x="4163" y="582"/>
                    <a:pt x="4060" y="567"/>
                    <a:pt x="3968" y="539"/>
                  </a:cubicBezTo>
                  <a:cubicBezTo>
                    <a:pt x="3865" y="508"/>
                    <a:pt x="3771" y="465"/>
                    <a:pt x="3662" y="400"/>
                  </a:cubicBezTo>
                  <a:cubicBezTo>
                    <a:pt x="3642" y="388"/>
                    <a:pt x="3621" y="375"/>
                    <a:pt x="3597" y="360"/>
                  </a:cubicBezTo>
                  <a:cubicBezTo>
                    <a:pt x="3495" y="296"/>
                    <a:pt x="3403" y="239"/>
                    <a:pt x="3305" y="186"/>
                  </a:cubicBezTo>
                  <a:cubicBezTo>
                    <a:pt x="3189" y="123"/>
                    <a:pt x="3087" y="80"/>
                    <a:pt x="2995" y="52"/>
                  </a:cubicBezTo>
                  <a:cubicBezTo>
                    <a:pt x="2886" y="20"/>
                    <a:pt x="2782" y="4"/>
                    <a:pt x="2685" y="4"/>
                  </a:cubicBezTo>
                  <a:cubicBezTo>
                    <a:pt x="2675" y="4"/>
                    <a:pt x="2665" y="4"/>
                    <a:pt x="2656" y="4"/>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64" name="Freeform 64">
              <a:extLst>
                <a:ext uri="{FF2B5EF4-FFF2-40B4-BE49-F238E27FC236}">
                  <a16:creationId xmlns:a16="http://schemas.microsoft.com/office/drawing/2014/main" id="{7432F967-2AD9-45DA-9410-A28AC3C7F010}"/>
                </a:ext>
              </a:extLst>
            </p:cNvPr>
            <p:cNvSpPr>
              <a:spLocks noEditPoints="1"/>
            </p:cNvSpPr>
            <p:nvPr/>
          </p:nvSpPr>
          <p:spPr bwMode="auto">
            <a:xfrm>
              <a:off x="3444" y="-266"/>
              <a:ext cx="4600" cy="4849"/>
            </a:xfrm>
            <a:custGeom>
              <a:avLst/>
              <a:gdLst>
                <a:gd name="T0" fmla="*/ 2074 w 6215"/>
                <a:gd name="T1" fmla="*/ 5992 h 6552"/>
                <a:gd name="T2" fmla="*/ 1512 w 6215"/>
                <a:gd name="T3" fmla="*/ 5449 h 6552"/>
                <a:gd name="T4" fmla="*/ 365 w 6215"/>
                <a:gd name="T5" fmla="*/ 4828 h 6552"/>
                <a:gd name="T6" fmla="*/ 5 w 6215"/>
                <a:gd name="T7" fmla="*/ 3935 h 6552"/>
                <a:gd name="T8" fmla="*/ 184 w 6215"/>
                <a:gd name="T9" fmla="*/ 2907 h 6552"/>
                <a:gd name="T10" fmla="*/ 246 w 6215"/>
                <a:gd name="T11" fmla="*/ 2317 h 6552"/>
                <a:gd name="T12" fmla="*/ 528 w 6215"/>
                <a:gd name="T13" fmla="*/ 1657 h 6552"/>
                <a:gd name="T14" fmla="*/ 1108 w 6215"/>
                <a:gd name="T15" fmla="*/ 865 h 6552"/>
                <a:gd name="T16" fmla="*/ 1650 w 6215"/>
                <a:gd name="T17" fmla="*/ 536 h 6552"/>
                <a:gd name="T18" fmla="*/ 2087 w 6215"/>
                <a:gd name="T19" fmla="*/ 272 h 6552"/>
                <a:gd name="T20" fmla="*/ 2713 w 6215"/>
                <a:gd name="T21" fmla="*/ 0 h 6552"/>
                <a:gd name="T22" fmla="*/ 3663 w 6215"/>
                <a:gd name="T23" fmla="*/ 371 h 6552"/>
                <a:gd name="T24" fmla="*/ 4339 w 6215"/>
                <a:gd name="T25" fmla="*/ 587 h 6552"/>
                <a:gd name="T26" fmla="*/ 4611 w 6215"/>
                <a:gd name="T27" fmla="*/ 636 h 6552"/>
                <a:gd name="T28" fmla="*/ 5117 w 6215"/>
                <a:gd name="T29" fmla="*/ 1340 h 6552"/>
                <a:gd name="T30" fmla="*/ 5278 w 6215"/>
                <a:gd name="T31" fmla="*/ 1828 h 6552"/>
                <a:gd name="T32" fmla="*/ 5693 w 6215"/>
                <a:gd name="T33" fmla="*/ 2085 h 6552"/>
                <a:gd name="T34" fmla="*/ 6158 w 6215"/>
                <a:gd name="T35" fmla="*/ 2728 h 6552"/>
                <a:gd name="T36" fmla="*/ 5728 w 6215"/>
                <a:gd name="T37" fmla="*/ 3959 h 6552"/>
                <a:gd name="T38" fmla="*/ 5354 w 6215"/>
                <a:gd name="T39" fmla="*/ 4440 h 6552"/>
                <a:gd name="T40" fmla="*/ 5190 w 6215"/>
                <a:gd name="T41" fmla="*/ 4955 h 6552"/>
                <a:gd name="T42" fmla="*/ 4435 w 6215"/>
                <a:gd name="T43" fmla="*/ 5768 h 6552"/>
                <a:gd name="T44" fmla="*/ 3030 w 6215"/>
                <a:gd name="T45" fmla="*/ 6543 h 6552"/>
                <a:gd name="T46" fmla="*/ 2375 w 6215"/>
                <a:gd name="T47" fmla="*/ 73 h 6552"/>
                <a:gd name="T48" fmla="*/ 1777 w 6215"/>
                <a:gd name="T49" fmla="*/ 483 h 6552"/>
                <a:gd name="T50" fmla="*/ 1327 w 6215"/>
                <a:gd name="T51" fmla="*/ 695 h 6552"/>
                <a:gd name="T52" fmla="*/ 674 w 6215"/>
                <a:gd name="T53" fmla="*/ 1426 h 6552"/>
                <a:gd name="T54" fmla="*/ 308 w 6215"/>
                <a:gd name="T55" fmla="*/ 2089 h 6552"/>
                <a:gd name="T56" fmla="*/ 218 w 6215"/>
                <a:gd name="T57" fmla="*/ 2637 h 6552"/>
                <a:gd name="T58" fmla="*/ 7 w 6215"/>
                <a:gd name="T59" fmla="*/ 3687 h 6552"/>
                <a:gd name="T60" fmla="*/ 209 w 6215"/>
                <a:gd name="T61" fmla="*/ 4635 h 6552"/>
                <a:gd name="T62" fmla="*/ 1034 w 6215"/>
                <a:gd name="T63" fmla="*/ 5209 h 6552"/>
                <a:gd name="T64" fmla="*/ 1912 w 6215"/>
                <a:gd name="T65" fmla="*/ 5799 h 6552"/>
                <a:gd name="T66" fmla="*/ 2337 w 6215"/>
                <a:gd name="T67" fmla="*/ 6284 h 6552"/>
                <a:gd name="T68" fmla="*/ 3403 w 6215"/>
                <a:gd name="T69" fmla="*/ 6451 h 6552"/>
                <a:gd name="T70" fmla="*/ 4790 w 6215"/>
                <a:gd name="T71" fmla="*/ 5457 h 6552"/>
                <a:gd name="T72" fmla="*/ 5269 w 6215"/>
                <a:gd name="T73" fmla="*/ 4761 h 6552"/>
                <a:gd name="T74" fmla="*/ 5398 w 6215"/>
                <a:gd name="T75" fmla="*/ 4345 h 6552"/>
                <a:gd name="T76" fmla="*/ 6010 w 6215"/>
                <a:gd name="T77" fmla="*/ 3649 h 6552"/>
                <a:gd name="T78" fmla="*/ 6036 w 6215"/>
                <a:gd name="T79" fmla="*/ 2466 h 6552"/>
                <a:gd name="T80" fmla="*/ 5511 w 6215"/>
                <a:gd name="T81" fmla="*/ 1966 h 6552"/>
                <a:gd name="T82" fmla="*/ 5210 w 6215"/>
                <a:gd name="T83" fmla="*/ 1759 h 6552"/>
                <a:gd name="T84" fmla="*/ 5075 w 6215"/>
                <a:gd name="T85" fmla="*/ 1014 h 6552"/>
                <a:gd name="T86" fmla="*/ 4465 w 6215"/>
                <a:gd name="T87" fmla="*/ 606 h 6552"/>
                <a:gd name="T88" fmla="*/ 4047 w 6215"/>
                <a:gd name="T89" fmla="*/ 535 h 6552"/>
                <a:gd name="T90" fmla="*/ 3572 w 6215"/>
                <a:gd name="T91" fmla="*/ 319 h 6552"/>
                <a:gd name="T92" fmla="*/ 2705 w 6215"/>
                <a:gd name="T93" fmla="*/ 1 h 6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15" h="6552">
                  <a:moveTo>
                    <a:pt x="2654" y="6492"/>
                  </a:moveTo>
                  <a:cubicBezTo>
                    <a:pt x="2546" y="6451"/>
                    <a:pt x="2442" y="6383"/>
                    <a:pt x="2337" y="6284"/>
                  </a:cubicBezTo>
                  <a:cubicBezTo>
                    <a:pt x="2242" y="6196"/>
                    <a:pt x="2158" y="6096"/>
                    <a:pt x="2074" y="5992"/>
                  </a:cubicBezTo>
                  <a:cubicBezTo>
                    <a:pt x="2064" y="5981"/>
                    <a:pt x="2064" y="5981"/>
                    <a:pt x="2064" y="5981"/>
                  </a:cubicBezTo>
                  <a:cubicBezTo>
                    <a:pt x="2015" y="5920"/>
                    <a:pt x="1964" y="5858"/>
                    <a:pt x="1912" y="5799"/>
                  </a:cubicBezTo>
                  <a:cubicBezTo>
                    <a:pt x="1785" y="5658"/>
                    <a:pt x="1651" y="5540"/>
                    <a:pt x="1512" y="5449"/>
                  </a:cubicBezTo>
                  <a:cubicBezTo>
                    <a:pt x="1424" y="5391"/>
                    <a:pt x="1323" y="5337"/>
                    <a:pt x="1203" y="5283"/>
                  </a:cubicBezTo>
                  <a:cubicBezTo>
                    <a:pt x="1148" y="5258"/>
                    <a:pt x="1090" y="5234"/>
                    <a:pt x="1034" y="5210"/>
                  </a:cubicBezTo>
                  <a:cubicBezTo>
                    <a:pt x="796" y="5109"/>
                    <a:pt x="550" y="5005"/>
                    <a:pt x="365" y="4828"/>
                  </a:cubicBezTo>
                  <a:cubicBezTo>
                    <a:pt x="305" y="4771"/>
                    <a:pt x="253" y="4706"/>
                    <a:pt x="208" y="4635"/>
                  </a:cubicBezTo>
                  <a:cubicBezTo>
                    <a:pt x="130" y="4510"/>
                    <a:pt x="74" y="4362"/>
                    <a:pt x="37" y="4184"/>
                  </a:cubicBezTo>
                  <a:cubicBezTo>
                    <a:pt x="21" y="4104"/>
                    <a:pt x="10" y="4020"/>
                    <a:pt x="5" y="3935"/>
                  </a:cubicBezTo>
                  <a:cubicBezTo>
                    <a:pt x="0" y="3854"/>
                    <a:pt x="0" y="3770"/>
                    <a:pt x="6" y="3687"/>
                  </a:cubicBezTo>
                  <a:cubicBezTo>
                    <a:pt x="18" y="3515"/>
                    <a:pt x="66" y="3345"/>
                    <a:pt x="112" y="3181"/>
                  </a:cubicBezTo>
                  <a:cubicBezTo>
                    <a:pt x="138" y="3091"/>
                    <a:pt x="164" y="2998"/>
                    <a:pt x="184" y="2907"/>
                  </a:cubicBezTo>
                  <a:cubicBezTo>
                    <a:pt x="206" y="2806"/>
                    <a:pt x="216" y="2717"/>
                    <a:pt x="217" y="2637"/>
                  </a:cubicBezTo>
                  <a:cubicBezTo>
                    <a:pt x="217" y="2610"/>
                    <a:pt x="218" y="2582"/>
                    <a:pt x="219" y="2555"/>
                  </a:cubicBezTo>
                  <a:cubicBezTo>
                    <a:pt x="222" y="2475"/>
                    <a:pt x="231" y="2395"/>
                    <a:pt x="246" y="2317"/>
                  </a:cubicBezTo>
                  <a:cubicBezTo>
                    <a:pt x="261" y="2240"/>
                    <a:pt x="281" y="2163"/>
                    <a:pt x="307" y="2088"/>
                  </a:cubicBezTo>
                  <a:cubicBezTo>
                    <a:pt x="333" y="2015"/>
                    <a:pt x="365" y="1941"/>
                    <a:pt x="402" y="1869"/>
                  </a:cubicBezTo>
                  <a:cubicBezTo>
                    <a:pt x="438" y="1798"/>
                    <a:pt x="481" y="1727"/>
                    <a:pt x="528" y="1657"/>
                  </a:cubicBezTo>
                  <a:cubicBezTo>
                    <a:pt x="579" y="1583"/>
                    <a:pt x="627" y="1503"/>
                    <a:pt x="673" y="1425"/>
                  </a:cubicBezTo>
                  <a:cubicBezTo>
                    <a:pt x="749" y="1298"/>
                    <a:pt x="828" y="1166"/>
                    <a:pt x="920" y="1062"/>
                  </a:cubicBezTo>
                  <a:cubicBezTo>
                    <a:pt x="992" y="980"/>
                    <a:pt x="1050" y="919"/>
                    <a:pt x="1108" y="865"/>
                  </a:cubicBezTo>
                  <a:cubicBezTo>
                    <a:pt x="1181" y="797"/>
                    <a:pt x="1253" y="741"/>
                    <a:pt x="1327" y="694"/>
                  </a:cubicBezTo>
                  <a:cubicBezTo>
                    <a:pt x="1409" y="643"/>
                    <a:pt x="1503" y="595"/>
                    <a:pt x="1605" y="554"/>
                  </a:cubicBezTo>
                  <a:cubicBezTo>
                    <a:pt x="1620" y="548"/>
                    <a:pt x="1636" y="541"/>
                    <a:pt x="1650" y="536"/>
                  </a:cubicBezTo>
                  <a:cubicBezTo>
                    <a:pt x="1694" y="518"/>
                    <a:pt x="1735" y="502"/>
                    <a:pt x="1776" y="483"/>
                  </a:cubicBezTo>
                  <a:cubicBezTo>
                    <a:pt x="1807" y="468"/>
                    <a:pt x="1836" y="453"/>
                    <a:pt x="1863" y="437"/>
                  </a:cubicBezTo>
                  <a:cubicBezTo>
                    <a:pt x="1941" y="391"/>
                    <a:pt x="2015" y="330"/>
                    <a:pt x="2087" y="272"/>
                  </a:cubicBezTo>
                  <a:cubicBezTo>
                    <a:pt x="2178" y="199"/>
                    <a:pt x="2272" y="122"/>
                    <a:pt x="2375" y="73"/>
                  </a:cubicBezTo>
                  <a:cubicBezTo>
                    <a:pt x="2475" y="24"/>
                    <a:pt x="2586" y="0"/>
                    <a:pt x="2704" y="0"/>
                  </a:cubicBezTo>
                  <a:cubicBezTo>
                    <a:pt x="2707" y="0"/>
                    <a:pt x="2710" y="0"/>
                    <a:pt x="2713" y="0"/>
                  </a:cubicBezTo>
                  <a:cubicBezTo>
                    <a:pt x="2821" y="1"/>
                    <a:pt x="2937" y="22"/>
                    <a:pt x="3058" y="63"/>
                  </a:cubicBezTo>
                  <a:cubicBezTo>
                    <a:pt x="3233" y="121"/>
                    <a:pt x="3406" y="221"/>
                    <a:pt x="3573" y="318"/>
                  </a:cubicBezTo>
                  <a:cubicBezTo>
                    <a:pt x="3604" y="337"/>
                    <a:pt x="3633" y="354"/>
                    <a:pt x="3663" y="371"/>
                  </a:cubicBezTo>
                  <a:cubicBezTo>
                    <a:pt x="3687" y="384"/>
                    <a:pt x="3709" y="397"/>
                    <a:pt x="3731" y="408"/>
                  </a:cubicBezTo>
                  <a:cubicBezTo>
                    <a:pt x="3837" y="465"/>
                    <a:pt x="3937" y="505"/>
                    <a:pt x="4047" y="534"/>
                  </a:cubicBezTo>
                  <a:cubicBezTo>
                    <a:pt x="4138" y="559"/>
                    <a:pt x="4233" y="573"/>
                    <a:pt x="4339" y="587"/>
                  </a:cubicBezTo>
                  <a:cubicBezTo>
                    <a:pt x="4347" y="589"/>
                    <a:pt x="4347" y="589"/>
                    <a:pt x="4347" y="589"/>
                  </a:cubicBezTo>
                  <a:cubicBezTo>
                    <a:pt x="4386" y="594"/>
                    <a:pt x="4426" y="599"/>
                    <a:pt x="4465" y="605"/>
                  </a:cubicBezTo>
                  <a:cubicBezTo>
                    <a:pt x="4520" y="614"/>
                    <a:pt x="4567" y="624"/>
                    <a:pt x="4611" y="636"/>
                  </a:cubicBezTo>
                  <a:cubicBezTo>
                    <a:pt x="4718" y="667"/>
                    <a:pt x="4815" y="714"/>
                    <a:pt x="4893" y="773"/>
                  </a:cubicBezTo>
                  <a:cubicBezTo>
                    <a:pt x="4981" y="840"/>
                    <a:pt x="5042" y="921"/>
                    <a:pt x="5076" y="1014"/>
                  </a:cubicBezTo>
                  <a:cubicBezTo>
                    <a:pt x="5113" y="1115"/>
                    <a:pt x="5115" y="1229"/>
                    <a:pt x="5117" y="1340"/>
                  </a:cubicBezTo>
                  <a:cubicBezTo>
                    <a:pt x="5119" y="1414"/>
                    <a:pt x="5121" y="1491"/>
                    <a:pt x="5133" y="1562"/>
                  </a:cubicBezTo>
                  <a:cubicBezTo>
                    <a:pt x="5146" y="1642"/>
                    <a:pt x="5171" y="1706"/>
                    <a:pt x="5210" y="1758"/>
                  </a:cubicBezTo>
                  <a:cubicBezTo>
                    <a:pt x="5229" y="1784"/>
                    <a:pt x="5251" y="1807"/>
                    <a:pt x="5278" y="1828"/>
                  </a:cubicBezTo>
                  <a:cubicBezTo>
                    <a:pt x="5329" y="1870"/>
                    <a:pt x="5389" y="1902"/>
                    <a:pt x="5448" y="1932"/>
                  </a:cubicBezTo>
                  <a:cubicBezTo>
                    <a:pt x="5469" y="1943"/>
                    <a:pt x="5491" y="1954"/>
                    <a:pt x="5512" y="1966"/>
                  </a:cubicBezTo>
                  <a:cubicBezTo>
                    <a:pt x="5574" y="1999"/>
                    <a:pt x="5635" y="2040"/>
                    <a:pt x="5693" y="2085"/>
                  </a:cubicBezTo>
                  <a:cubicBezTo>
                    <a:pt x="5751" y="2131"/>
                    <a:pt x="5806" y="2182"/>
                    <a:pt x="5858" y="2236"/>
                  </a:cubicBezTo>
                  <a:cubicBezTo>
                    <a:pt x="5927" y="2309"/>
                    <a:pt x="5987" y="2386"/>
                    <a:pt x="6036" y="2466"/>
                  </a:cubicBezTo>
                  <a:cubicBezTo>
                    <a:pt x="6089" y="2551"/>
                    <a:pt x="6130" y="2640"/>
                    <a:pt x="6158" y="2728"/>
                  </a:cubicBezTo>
                  <a:cubicBezTo>
                    <a:pt x="6204" y="2880"/>
                    <a:pt x="6215" y="3046"/>
                    <a:pt x="6189" y="3208"/>
                  </a:cubicBezTo>
                  <a:cubicBezTo>
                    <a:pt x="6163" y="3368"/>
                    <a:pt x="6101" y="3521"/>
                    <a:pt x="6010" y="3650"/>
                  </a:cubicBezTo>
                  <a:cubicBezTo>
                    <a:pt x="5931" y="3763"/>
                    <a:pt x="5828" y="3863"/>
                    <a:pt x="5728" y="3959"/>
                  </a:cubicBezTo>
                  <a:cubicBezTo>
                    <a:pt x="5666" y="4019"/>
                    <a:pt x="5603" y="4080"/>
                    <a:pt x="5546" y="4143"/>
                  </a:cubicBezTo>
                  <a:cubicBezTo>
                    <a:pt x="5483" y="4214"/>
                    <a:pt x="5435" y="4280"/>
                    <a:pt x="5398" y="4346"/>
                  </a:cubicBezTo>
                  <a:cubicBezTo>
                    <a:pt x="5381" y="4377"/>
                    <a:pt x="5366" y="4409"/>
                    <a:pt x="5354" y="4440"/>
                  </a:cubicBezTo>
                  <a:cubicBezTo>
                    <a:pt x="5330" y="4503"/>
                    <a:pt x="5315" y="4569"/>
                    <a:pt x="5301" y="4632"/>
                  </a:cubicBezTo>
                  <a:cubicBezTo>
                    <a:pt x="5292" y="4674"/>
                    <a:pt x="5282" y="4718"/>
                    <a:pt x="5269" y="4761"/>
                  </a:cubicBezTo>
                  <a:cubicBezTo>
                    <a:pt x="5250" y="4825"/>
                    <a:pt x="5224" y="4891"/>
                    <a:pt x="5190" y="4955"/>
                  </a:cubicBezTo>
                  <a:cubicBezTo>
                    <a:pt x="5159" y="5014"/>
                    <a:pt x="5122" y="5075"/>
                    <a:pt x="5078" y="5135"/>
                  </a:cubicBezTo>
                  <a:cubicBezTo>
                    <a:pt x="5004" y="5238"/>
                    <a:pt x="4909" y="5344"/>
                    <a:pt x="4790" y="5458"/>
                  </a:cubicBezTo>
                  <a:cubicBezTo>
                    <a:pt x="4686" y="5558"/>
                    <a:pt x="4569" y="5660"/>
                    <a:pt x="4435" y="5768"/>
                  </a:cubicBezTo>
                  <a:cubicBezTo>
                    <a:pt x="4301" y="5875"/>
                    <a:pt x="4164" y="5977"/>
                    <a:pt x="4059" y="6054"/>
                  </a:cubicBezTo>
                  <a:cubicBezTo>
                    <a:pt x="3847" y="6210"/>
                    <a:pt x="3638" y="6357"/>
                    <a:pt x="3404" y="6452"/>
                  </a:cubicBezTo>
                  <a:cubicBezTo>
                    <a:pt x="3277" y="6503"/>
                    <a:pt x="3152" y="6534"/>
                    <a:pt x="3030" y="6543"/>
                  </a:cubicBezTo>
                  <a:cubicBezTo>
                    <a:pt x="3005" y="6545"/>
                    <a:pt x="2980" y="6546"/>
                    <a:pt x="2955" y="6546"/>
                  </a:cubicBezTo>
                  <a:cubicBezTo>
                    <a:pt x="2848" y="6546"/>
                    <a:pt x="2747" y="6528"/>
                    <a:pt x="2654" y="6492"/>
                  </a:cubicBezTo>
                  <a:moveTo>
                    <a:pt x="2375" y="73"/>
                  </a:moveTo>
                  <a:cubicBezTo>
                    <a:pt x="2272" y="123"/>
                    <a:pt x="2178" y="199"/>
                    <a:pt x="2087" y="273"/>
                  </a:cubicBezTo>
                  <a:cubicBezTo>
                    <a:pt x="2016" y="331"/>
                    <a:pt x="1941" y="391"/>
                    <a:pt x="1863" y="438"/>
                  </a:cubicBezTo>
                  <a:cubicBezTo>
                    <a:pt x="1837" y="454"/>
                    <a:pt x="1807" y="469"/>
                    <a:pt x="1777" y="483"/>
                  </a:cubicBezTo>
                  <a:cubicBezTo>
                    <a:pt x="1735" y="503"/>
                    <a:pt x="1694" y="519"/>
                    <a:pt x="1651" y="536"/>
                  </a:cubicBezTo>
                  <a:cubicBezTo>
                    <a:pt x="1636" y="542"/>
                    <a:pt x="1621" y="548"/>
                    <a:pt x="1606" y="554"/>
                  </a:cubicBezTo>
                  <a:cubicBezTo>
                    <a:pt x="1503" y="596"/>
                    <a:pt x="1410" y="643"/>
                    <a:pt x="1327" y="695"/>
                  </a:cubicBezTo>
                  <a:cubicBezTo>
                    <a:pt x="1253" y="741"/>
                    <a:pt x="1182" y="797"/>
                    <a:pt x="1108" y="866"/>
                  </a:cubicBezTo>
                  <a:cubicBezTo>
                    <a:pt x="1050" y="920"/>
                    <a:pt x="992" y="980"/>
                    <a:pt x="920" y="1062"/>
                  </a:cubicBezTo>
                  <a:cubicBezTo>
                    <a:pt x="829" y="1166"/>
                    <a:pt x="750" y="1298"/>
                    <a:pt x="674" y="1426"/>
                  </a:cubicBezTo>
                  <a:cubicBezTo>
                    <a:pt x="628" y="1503"/>
                    <a:pt x="580" y="1584"/>
                    <a:pt x="529" y="1658"/>
                  </a:cubicBezTo>
                  <a:cubicBezTo>
                    <a:pt x="481" y="1727"/>
                    <a:pt x="439" y="1798"/>
                    <a:pt x="402" y="1869"/>
                  </a:cubicBezTo>
                  <a:cubicBezTo>
                    <a:pt x="365" y="1941"/>
                    <a:pt x="334" y="2015"/>
                    <a:pt x="308" y="2089"/>
                  </a:cubicBezTo>
                  <a:cubicBezTo>
                    <a:pt x="282" y="2163"/>
                    <a:pt x="261" y="2240"/>
                    <a:pt x="247" y="2317"/>
                  </a:cubicBezTo>
                  <a:cubicBezTo>
                    <a:pt x="232" y="2395"/>
                    <a:pt x="223" y="2475"/>
                    <a:pt x="220" y="2555"/>
                  </a:cubicBezTo>
                  <a:cubicBezTo>
                    <a:pt x="218" y="2582"/>
                    <a:pt x="218" y="2610"/>
                    <a:pt x="218" y="2637"/>
                  </a:cubicBezTo>
                  <a:cubicBezTo>
                    <a:pt x="217" y="2717"/>
                    <a:pt x="206" y="2806"/>
                    <a:pt x="185" y="2907"/>
                  </a:cubicBezTo>
                  <a:cubicBezTo>
                    <a:pt x="165" y="2998"/>
                    <a:pt x="139" y="3091"/>
                    <a:pt x="113" y="3181"/>
                  </a:cubicBezTo>
                  <a:cubicBezTo>
                    <a:pt x="67" y="3346"/>
                    <a:pt x="18" y="3516"/>
                    <a:pt x="7" y="3687"/>
                  </a:cubicBezTo>
                  <a:cubicBezTo>
                    <a:pt x="1" y="3770"/>
                    <a:pt x="1" y="3854"/>
                    <a:pt x="6" y="3935"/>
                  </a:cubicBezTo>
                  <a:cubicBezTo>
                    <a:pt x="11" y="4020"/>
                    <a:pt x="21" y="4104"/>
                    <a:pt x="38" y="4183"/>
                  </a:cubicBezTo>
                  <a:cubicBezTo>
                    <a:pt x="75" y="4362"/>
                    <a:pt x="131" y="4510"/>
                    <a:pt x="209" y="4635"/>
                  </a:cubicBezTo>
                  <a:cubicBezTo>
                    <a:pt x="253" y="4706"/>
                    <a:pt x="306" y="4770"/>
                    <a:pt x="365" y="4827"/>
                  </a:cubicBezTo>
                  <a:cubicBezTo>
                    <a:pt x="448" y="4907"/>
                    <a:pt x="551" y="4979"/>
                    <a:pt x="679" y="5047"/>
                  </a:cubicBezTo>
                  <a:cubicBezTo>
                    <a:pt x="793" y="5107"/>
                    <a:pt x="915" y="5159"/>
                    <a:pt x="1034" y="5209"/>
                  </a:cubicBezTo>
                  <a:cubicBezTo>
                    <a:pt x="1090" y="5233"/>
                    <a:pt x="1148" y="5257"/>
                    <a:pt x="1204" y="5282"/>
                  </a:cubicBezTo>
                  <a:cubicBezTo>
                    <a:pt x="1323" y="5336"/>
                    <a:pt x="1424" y="5390"/>
                    <a:pt x="1513" y="5449"/>
                  </a:cubicBezTo>
                  <a:cubicBezTo>
                    <a:pt x="1652" y="5540"/>
                    <a:pt x="1786" y="5658"/>
                    <a:pt x="1912" y="5799"/>
                  </a:cubicBezTo>
                  <a:cubicBezTo>
                    <a:pt x="1964" y="5857"/>
                    <a:pt x="2015" y="5920"/>
                    <a:pt x="2065" y="5980"/>
                  </a:cubicBezTo>
                  <a:cubicBezTo>
                    <a:pt x="2074" y="5992"/>
                    <a:pt x="2074" y="5992"/>
                    <a:pt x="2074" y="5992"/>
                  </a:cubicBezTo>
                  <a:cubicBezTo>
                    <a:pt x="2159" y="6095"/>
                    <a:pt x="2243" y="6196"/>
                    <a:pt x="2337" y="6284"/>
                  </a:cubicBezTo>
                  <a:cubicBezTo>
                    <a:pt x="2443" y="6382"/>
                    <a:pt x="2547" y="6450"/>
                    <a:pt x="2654" y="6492"/>
                  </a:cubicBezTo>
                  <a:cubicBezTo>
                    <a:pt x="2769" y="6535"/>
                    <a:pt x="2895" y="6552"/>
                    <a:pt x="3030" y="6542"/>
                  </a:cubicBezTo>
                  <a:cubicBezTo>
                    <a:pt x="3151" y="6533"/>
                    <a:pt x="3277" y="6502"/>
                    <a:pt x="3403" y="6451"/>
                  </a:cubicBezTo>
                  <a:cubicBezTo>
                    <a:pt x="3637" y="6357"/>
                    <a:pt x="3847" y="6209"/>
                    <a:pt x="4058" y="6054"/>
                  </a:cubicBezTo>
                  <a:cubicBezTo>
                    <a:pt x="4163" y="5977"/>
                    <a:pt x="4301" y="5874"/>
                    <a:pt x="4434" y="5767"/>
                  </a:cubicBezTo>
                  <a:cubicBezTo>
                    <a:pt x="4569" y="5659"/>
                    <a:pt x="4685" y="5558"/>
                    <a:pt x="4790" y="5457"/>
                  </a:cubicBezTo>
                  <a:cubicBezTo>
                    <a:pt x="4909" y="5343"/>
                    <a:pt x="5003" y="5237"/>
                    <a:pt x="5077" y="5135"/>
                  </a:cubicBezTo>
                  <a:cubicBezTo>
                    <a:pt x="5121" y="5074"/>
                    <a:pt x="5159" y="5014"/>
                    <a:pt x="5190" y="4954"/>
                  </a:cubicBezTo>
                  <a:cubicBezTo>
                    <a:pt x="5223" y="4890"/>
                    <a:pt x="5250" y="4825"/>
                    <a:pt x="5269" y="4761"/>
                  </a:cubicBezTo>
                  <a:cubicBezTo>
                    <a:pt x="5281" y="4718"/>
                    <a:pt x="5291" y="4674"/>
                    <a:pt x="5300" y="4632"/>
                  </a:cubicBezTo>
                  <a:cubicBezTo>
                    <a:pt x="5315" y="4568"/>
                    <a:pt x="5329" y="4503"/>
                    <a:pt x="5353" y="4440"/>
                  </a:cubicBezTo>
                  <a:cubicBezTo>
                    <a:pt x="5366" y="4408"/>
                    <a:pt x="5381" y="4376"/>
                    <a:pt x="5398" y="4345"/>
                  </a:cubicBezTo>
                  <a:cubicBezTo>
                    <a:pt x="5434" y="4280"/>
                    <a:pt x="5482" y="4214"/>
                    <a:pt x="5546" y="4143"/>
                  </a:cubicBezTo>
                  <a:cubicBezTo>
                    <a:pt x="5603" y="4079"/>
                    <a:pt x="5666" y="4018"/>
                    <a:pt x="5727" y="3959"/>
                  </a:cubicBezTo>
                  <a:cubicBezTo>
                    <a:pt x="5827" y="3862"/>
                    <a:pt x="5930" y="3762"/>
                    <a:pt x="6010" y="3649"/>
                  </a:cubicBezTo>
                  <a:cubicBezTo>
                    <a:pt x="6100" y="3521"/>
                    <a:pt x="6162" y="3368"/>
                    <a:pt x="6188" y="3208"/>
                  </a:cubicBezTo>
                  <a:cubicBezTo>
                    <a:pt x="6214" y="3046"/>
                    <a:pt x="6204" y="2880"/>
                    <a:pt x="6157" y="2729"/>
                  </a:cubicBezTo>
                  <a:cubicBezTo>
                    <a:pt x="6129" y="2640"/>
                    <a:pt x="6089" y="2552"/>
                    <a:pt x="6036" y="2466"/>
                  </a:cubicBezTo>
                  <a:cubicBezTo>
                    <a:pt x="5986" y="2387"/>
                    <a:pt x="5927" y="2310"/>
                    <a:pt x="5858" y="2237"/>
                  </a:cubicBezTo>
                  <a:cubicBezTo>
                    <a:pt x="5806" y="2182"/>
                    <a:pt x="5750" y="2131"/>
                    <a:pt x="5693" y="2086"/>
                  </a:cubicBezTo>
                  <a:cubicBezTo>
                    <a:pt x="5634" y="2040"/>
                    <a:pt x="5573" y="2000"/>
                    <a:pt x="5511" y="1966"/>
                  </a:cubicBezTo>
                  <a:cubicBezTo>
                    <a:pt x="5491" y="1955"/>
                    <a:pt x="5469" y="1944"/>
                    <a:pt x="5448" y="1933"/>
                  </a:cubicBezTo>
                  <a:cubicBezTo>
                    <a:pt x="5389" y="1902"/>
                    <a:pt x="5328" y="1871"/>
                    <a:pt x="5277" y="1829"/>
                  </a:cubicBezTo>
                  <a:cubicBezTo>
                    <a:pt x="5251" y="1807"/>
                    <a:pt x="5229" y="1784"/>
                    <a:pt x="5210" y="1759"/>
                  </a:cubicBezTo>
                  <a:cubicBezTo>
                    <a:pt x="5171" y="1706"/>
                    <a:pt x="5145" y="1642"/>
                    <a:pt x="5132" y="1562"/>
                  </a:cubicBezTo>
                  <a:cubicBezTo>
                    <a:pt x="5120" y="1491"/>
                    <a:pt x="5118" y="1414"/>
                    <a:pt x="5117" y="1340"/>
                  </a:cubicBezTo>
                  <a:cubicBezTo>
                    <a:pt x="5114" y="1229"/>
                    <a:pt x="5112" y="1115"/>
                    <a:pt x="5075" y="1014"/>
                  </a:cubicBezTo>
                  <a:cubicBezTo>
                    <a:pt x="5042" y="921"/>
                    <a:pt x="4980" y="840"/>
                    <a:pt x="4892" y="773"/>
                  </a:cubicBezTo>
                  <a:cubicBezTo>
                    <a:pt x="4815" y="715"/>
                    <a:pt x="4718" y="668"/>
                    <a:pt x="4611" y="637"/>
                  </a:cubicBezTo>
                  <a:cubicBezTo>
                    <a:pt x="4567" y="625"/>
                    <a:pt x="4519" y="615"/>
                    <a:pt x="4465" y="606"/>
                  </a:cubicBezTo>
                  <a:cubicBezTo>
                    <a:pt x="4426" y="600"/>
                    <a:pt x="4386" y="594"/>
                    <a:pt x="4346" y="589"/>
                  </a:cubicBezTo>
                  <a:cubicBezTo>
                    <a:pt x="4339" y="588"/>
                    <a:pt x="4339" y="588"/>
                    <a:pt x="4339" y="588"/>
                  </a:cubicBezTo>
                  <a:cubicBezTo>
                    <a:pt x="4233" y="574"/>
                    <a:pt x="4137" y="560"/>
                    <a:pt x="4047" y="535"/>
                  </a:cubicBezTo>
                  <a:cubicBezTo>
                    <a:pt x="3937" y="505"/>
                    <a:pt x="3836" y="465"/>
                    <a:pt x="3730" y="409"/>
                  </a:cubicBezTo>
                  <a:cubicBezTo>
                    <a:pt x="3708" y="397"/>
                    <a:pt x="3686" y="385"/>
                    <a:pt x="3663" y="372"/>
                  </a:cubicBezTo>
                  <a:cubicBezTo>
                    <a:pt x="3633" y="355"/>
                    <a:pt x="3603" y="337"/>
                    <a:pt x="3572" y="319"/>
                  </a:cubicBezTo>
                  <a:cubicBezTo>
                    <a:pt x="3405" y="222"/>
                    <a:pt x="3233" y="121"/>
                    <a:pt x="3058" y="63"/>
                  </a:cubicBezTo>
                  <a:cubicBezTo>
                    <a:pt x="2937" y="23"/>
                    <a:pt x="2821" y="2"/>
                    <a:pt x="2713" y="1"/>
                  </a:cubicBezTo>
                  <a:cubicBezTo>
                    <a:pt x="2710" y="1"/>
                    <a:pt x="2707" y="1"/>
                    <a:pt x="2705" y="1"/>
                  </a:cubicBezTo>
                  <a:cubicBezTo>
                    <a:pt x="2586" y="1"/>
                    <a:pt x="2476" y="25"/>
                    <a:pt x="2375" y="73"/>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65" name="Freeform 65">
              <a:extLst>
                <a:ext uri="{FF2B5EF4-FFF2-40B4-BE49-F238E27FC236}">
                  <a16:creationId xmlns:a16="http://schemas.microsoft.com/office/drawing/2014/main" id="{DE44AB6C-79FD-4EC9-833F-ACA534BCA0B4}"/>
                </a:ext>
              </a:extLst>
            </p:cNvPr>
            <p:cNvSpPr>
              <a:spLocks noEditPoints="1"/>
            </p:cNvSpPr>
            <p:nvPr/>
          </p:nvSpPr>
          <p:spPr bwMode="auto">
            <a:xfrm>
              <a:off x="3414" y="-296"/>
              <a:ext cx="4660" cy="4893"/>
            </a:xfrm>
            <a:custGeom>
              <a:avLst/>
              <a:gdLst>
                <a:gd name="T0" fmla="*/ 2091 w 6296"/>
                <a:gd name="T1" fmla="*/ 6043 h 6611"/>
                <a:gd name="T2" fmla="*/ 1525 w 6296"/>
                <a:gd name="T3" fmla="*/ 5501 h 6611"/>
                <a:gd name="T4" fmla="*/ 682 w 6296"/>
                <a:gd name="T5" fmla="*/ 5095 h 6611"/>
                <a:gd name="T6" fmla="*/ 113 w 6296"/>
                <a:gd name="T7" fmla="*/ 4487 h 6611"/>
                <a:gd name="T8" fmla="*/ 5 w 6296"/>
                <a:gd name="T9" fmla="*/ 3763 h 6611"/>
                <a:gd name="T10" fmla="*/ 217 w 6296"/>
                <a:gd name="T11" fmla="*/ 2668 h 6611"/>
                <a:gd name="T12" fmla="*/ 303 w 6296"/>
                <a:gd name="T13" fmla="*/ 2093 h 6611"/>
                <a:gd name="T14" fmla="*/ 631 w 6296"/>
                <a:gd name="T15" fmla="*/ 1486 h 6611"/>
                <a:gd name="T16" fmla="*/ 1649 w 6296"/>
                <a:gd name="T17" fmla="*/ 563 h 6611"/>
                <a:gd name="T18" fmla="*/ 1908 w 6296"/>
                <a:gd name="T19" fmla="*/ 435 h 6611"/>
                <a:gd name="T20" fmla="*/ 2772 w 6296"/>
                <a:gd name="T21" fmla="*/ 6 h 6611"/>
                <a:gd name="T22" fmla="*/ 3730 w 6296"/>
                <a:gd name="T23" fmla="*/ 392 h 6611"/>
                <a:gd name="T24" fmla="*/ 4389 w 6296"/>
                <a:gd name="T25" fmla="*/ 587 h 6611"/>
                <a:gd name="T26" fmla="*/ 4691 w 6296"/>
                <a:gd name="T27" fmla="*/ 648 h 6611"/>
                <a:gd name="T28" fmla="*/ 5180 w 6296"/>
                <a:gd name="T29" fmla="*/ 1361 h 6611"/>
                <a:gd name="T30" fmla="*/ 5342 w 6296"/>
                <a:gd name="T31" fmla="*/ 1855 h 6611"/>
                <a:gd name="T32" fmla="*/ 5772 w 6296"/>
                <a:gd name="T33" fmla="*/ 2097 h 6611"/>
                <a:gd name="T34" fmla="*/ 6268 w 6296"/>
                <a:gd name="T35" fmla="*/ 3222 h 6611"/>
                <a:gd name="T36" fmla="*/ 5604 w 6296"/>
                <a:gd name="T37" fmla="*/ 4160 h 6611"/>
                <a:gd name="T38" fmla="*/ 5358 w 6296"/>
                <a:gd name="T39" fmla="*/ 4665 h 6611"/>
                <a:gd name="T40" fmla="*/ 5142 w 6296"/>
                <a:gd name="T41" fmla="*/ 5181 h 6611"/>
                <a:gd name="T42" fmla="*/ 3436 w 6296"/>
                <a:gd name="T43" fmla="*/ 6516 h 6611"/>
                <a:gd name="T44" fmla="*/ 2672 w 6296"/>
                <a:gd name="T45" fmla="*/ 6547 h 6611"/>
                <a:gd name="T46" fmla="*/ 1908 w 6296"/>
                <a:gd name="T47" fmla="*/ 436 h 6611"/>
                <a:gd name="T48" fmla="*/ 1650 w 6296"/>
                <a:gd name="T49" fmla="*/ 564 h 6611"/>
                <a:gd name="T50" fmla="*/ 631 w 6296"/>
                <a:gd name="T51" fmla="*/ 1487 h 6611"/>
                <a:gd name="T52" fmla="*/ 304 w 6296"/>
                <a:gd name="T53" fmla="*/ 2093 h 6611"/>
                <a:gd name="T54" fmla="*/ 218 w 6296"/>
                <a:gd name="T55" fmla="*/ 2668 h 6611"/>
                <a:gd name="T56" fmla="*/ 6 w 6296"/>
                <a:gd name="T57" fmla="*/ 3763 h 6611"/>
                <a:gd name="T58" fmla="*/ 114 w 6296"/>
                <a:gd name="T59" fmla="*/ 4486 h 6611"/>
                <a:gd name="T60" fmla="*/ 682 w 6296"/>
                <a:gd name="T61" fmla="*/ 5095 h 6611"/>
                <a:gd name="T62" fmla="*/ 1525 w 6296"/>
                <a:gd name="T63" fmla="*/ 5500 h 6611"/>
                <a:gd name="T64" fmla="*/ 2091 w 6296"/>
                <a:gd name="T65" fmla="*/ 6043 h 6611"/>
                <a:gd name="T66" fmla="*/ 3055 w 6296"/>
                <a:gd name="T67" fmla="*/ 6603 h 6611"/>
                <a:gd name="T68" fmla="*/ 4852 w 6296"/>
                <a:gd name="T69" fmla="*/ 5511 h 6611"/>
                <a:gd name="T70" fmla="*/ 5328 w 6296"/>
                <a:gd name="T71" fmla="*/ 4796 h 6611"/>
                <a:gd name="T72" fmla="*/ 5450 w 6296"/>
                <a:gd name="T73" fmla="*/ 4369 h 6611"/>
                <a:gd name="T74" fmla="*/ 6080 w 6296"/>
                <a:gd name="T75" fmla="*/ 3668 h 6611"/>
                <a:gd name="T76" fmla="*/ 5940 w 6296"/>
                <a:gd name="T77" fmla="*/ 2245 h 6611"/>
                <a:gd name="T78" fmla="*/ 5518 w 6296"/>
                <a:gd name="T79" fmla="*/ 1952 h 6611"/>
                <a:gd name="T80" fmla="*/ 5191 w 6296"/>
                <a:gd name="T81" fmla="*/ 1588 h 6611"/>
                <a:gd name="T82" fmla="*/ 4970 w 6296"/>
                <a:gd name="T83" fmla="*/ 794 h 6611"/>
                <a:gd name="T84" fmla="*/ 4419 w 6296"/>
                <a:gd name="T85" fmla="*/ 592 h 6611"/>
                <a:gd name="T86" fmla="*/ 3800 w 6296"/>
                <a:gd name="T87" fmla="*/ 428 h 6611"/>
                <a:gd name="T88" fmla="*/ 3123 w 6296"/>
                <a:gd name="T89" fmla="*/ 84 h 6611"/>
                <a:gd name="T90" fmla="*/ 2425 w 6296"/>
                <a:gd name="T91" fmla="*/ 68 h 6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96" h="6611">
                  <a:moveTo>
                    <a:pt x="2672" y="6547"/>
                  </a:moveTo>
                  <a:cubicBezTo>
                    <a:pt x="2564" y="6504"/>
                    <a:pt x="2461" y="6435"/>
                    <a:pt x="2355" y="6336"/>
                  </a:cubicBezTo>
                  <a:cubicBezTo>
                    <a:pt x="2262" y="6249"/>
                    <a:pt x="2181" y="6152"/>
                    <a:pt x="2091" y="6043"/>
                  </a:cubicBezTo>
                  <a:cubicBezTo>
                    <a:pt x="2086" y="6038"/>
                    <a:pt x="2086" y="6038"/>
                    <a:pt x="2086" y="6038"/>
                  </a:cubicBezTo>
                  <a:cubicBezTo>
                    <a:pt x="2035" y="5975"/>
                    <a:pt x="1982" y="5911"/>
                    <a:pt x="1927" y="5851"/>
                  </a:cubicBezTo>
                  <a:cubicBezTo>
                    <a:pt x="1802" y="5712"/>
                    <a:pt x="1666" y="5594"/>
                    <a:pt x="1525" y="5501"/>
                  </a:cubicBezTo>
                  <a:cubicBezTo>
                    <a:pt x="1434" y="5441"/>
                    <a:pt x="1332" y="5386"/>
                    <a:pt x="1216" y="5332"/>
                  </a:cubicBezTo>
                  <a:cubicBezTo>
                    <a:pt x="1152" y="5304"/>
                    <a:pt x="1086" y="5276"/>
                    <a:pt x="1022" y="5249"/>
                  </a:cubicBezTo>
                  <a:cubicBezTo>
                    <a:pt x="908" y="5202"/>
                    <a:pt x="791" y="5153"/>
                    <a:pt x="682" y="5095"/>
                  </a:cubicBezTo>
                  <a:cubicBezTo>
                    <a:pt x="560" y="5031"/>
                    <a:pt x="461" y="4964"/>
                    <a:pt x="380" y="4889"/>
                  </a:cubicBezTo>
                  <a:cubicBezTo>
                    <a:pt x="321" y="4833"/>
                    <a:pt x="267" y="4770"/>
                    <a:pt x="222" y="4700"/>
                  </a:cubicBezTo>
                  <a:cubicBezTo>
                    <a:pt x="180" y="4636"/>
                    <a:pt x="143" y="4564"/>
                    <a:pt x="113" y="4487"/>
                  </a:cubicBezTo>
                  <a:cubicBezTo>
                    <a:pt x="85" y="4416"/>
                    <a:pt x="61" y="4338"/>
                    <a:pt x="43" y="4255"/>
                  </a:cubicBezTo>
                  <a:cubicBezTo>
                    <a:pt x="25" y="4176"/>
                    <a:pt x="13" y="4094"/>
                    <a:pt x="7" y="4010"/>
                  </a:cubicBezTo>
                  <a:cubicBezTo>
                    <a:pt x="1" y="3929"/>
                    <a:pt x="0" y="3846"/>
                    <a:pt x="5" y="3763"/>
                  </a:cubicBezTo>
                  <a:cubicBezTo>
                    <a:pt x="15" y="3584"/>
                    <a:pt x="64" y="3407"/>
                    <a:pt x="112" y="3236"/>
                  </a:cubicBezTo>
                  <a:cubicBezTo>
                    <a:pt x="138" y="3142"/>
                    <a:pt x="166" y="3045"/>
                    <a:pt x="185" y="2951"/>
                  </a:cubicBezTo>
                  <a:cubicBezTo>
                    <a:pt x="207" y="2845"/>
                    <a:pt x="218" y="2752"/>
                    <a:pt x="217" y="2668"/>
                  </a:cubicBezTo>
                  <a:cubicBezTo>
                    <a:pt x="217" y="2640"/>
                    <a:pt x="217" y="2611"/>
                    <a:pt x="218" y="2583"/>
                  </a:cubicBezTo>
                  <a:cubicBezTo>
                    <a:pt x="220" y="2498"/>
                    <a:pt x="229" y="2414"/>
                    <a:pt x="243" y="2333"/>
                  </a:cubicBezTo>
                  <a:cubicBezTo>
                    <a:pt x="257" y="2252"/>
                    <a:pt x="277" y="2171"/>
                    <a:pt x="303" y="2093"/>
                  </a:cubicBezTo>
                  <a:cubicBezTo>
                    <a:pt x="329" y="2015"/>
                    <a:pt x="361" y="1937"/>
                    <a:pt x="398" y="1862"/>
                  </a:cubicBezTo>
                  <a:cubicBezTo>
                    <a:pt x="436" y="1787"/>
                    <a:pt x="480" y="1713"/>
                    <a:pt x="529" y="1640"/>
                  </a:cubicBezTo>
                  <a:cubicBezTo>
                    <a:pt x="563" y="1590"/>
                    <a:pt x="598" y="1537"/>
                    <a:pt x="631" y="1486"/>
                  </a:cubicBezTo>
                  <a:cubicBezTo>
                    <a:pt x="728" y="1337"/>
                    <a:pt x="829" y="1182"/>
                    <a:pt x="947" y="1059"/>
                  </a:cubicBezTo>
                  <a:cubicBezTo>
                    <a:pt x="1052" y="950"/>
                    <a:pt x="1194" y="812"/>
                    <a:pt x="1369" y="706"/>
                  </a:cubicBezTo>
                  <a:cubicBezTo>
                    <a:pt x="1448" y="658"/>
                    <a:pt x="1540" y="611"/>
                    <a:pt x="1649" y="563"/>
                  </a:cubicBezTo>
                  <a:cubicBezTo>
                    <a:pt x="1658" y="560"/>
                    <a:pt x="1667" y="556"/>
                    <a:pt x="1675" y="552"/>
                  </a:cubicBezTo>
                  <a:cubicBezTo>
                    <a:pt x="1726" y="530"/>
                    <a:pt x="1774" y="509"/>
                    <a:pt x="1821" y="485"/>
                  </a:cubicBezTo>
                  <a:cubicBezTo>
                    <a:pt x="1853" y="469"/>
                    <a:pt x="1881" y="453"/>
                    <a:pt x="1908" y="435"/>
                  </a:cubicBezTo>
                  <a:cubicBezTo>
                    <a:pt x="1980" y="390"/>
                    <a:pt x="2048" y="334"/>
                    <a:pt x="2115" y="280"/>
                  </a:cubicBezTo>
                  <a:cubicBezTo>
                    <a:pt x="2211" y="200"/>
                    <a:pt x="2312" y="118"/>
                    <a:pt x="2425" y="67"/>
                  </a:cubicBezTo>
                  <a:cubicBezTo>
                    <a:pt x="2529" y="20"/>
                    <a:pt x="2646" y="0"/>
                    <a:pt x="2772" y="6"/>
                  </a:cubicBezTo>
                  <a:cubicBezTo>
                    <a:pt x="2881" y="12"/>
                    <a:pt x="2999" y="38"/>
                    <a:pt x="3123" y="83"/>
                  </a:cubicBezTo>
                  <a:cubicBezTo>
                    <a:pt x="3270" y="138"/>
                    <a:pt x="3416" y="219"/>
                    <a:pt x="3558" y="298"/>
                  </a:cubicBezTo>
                  <a:cubicBezTo>
                    <a:pt x="3615" y="330"/>
                    <a:pt x="3673" y="362"/>
                    <a:pt x="3730" y="392"/>
                  </a:cubicBezTo>
                  <a:cubicBezTo>
                    <a:pt x="3755" y="405"/>
                    <a:pt x="3778" y="417"/>
                    <a:pt x="3800" y="427"/>
                  </a:cubicBezTo>
                  <a:cubicBezTo>
                    <a:pt x="3903" y="476"/>
                    <a:pt x="4007" y="512"/>
                    <a:pt x="4127" y="540"/>
                  </a:cubicBezTo>
                  <a:cubicBezTo>
                    <a:pt x="4212" y="561"/>
                    <a:pt x="4302" y="574"/>
                    <a:pt x="4389" y="587"/>
                  </a:cubicBezTo>
                  <a:cubicBezTo>
                    <a:pt x="4399" y="589"/>
                    <a:pt x="4409" y="590"/>
                    <a:pt x="4419" y="592"/>
                  </a:cubicBezTo>
                  <a:cubicBezTo>
                    <a:pt x="4460" y="598"/>
                    <a:pt x="4503" y="604"/>
                    <a:pt x="4546" y="612"/>
                  </a:cubicBezTo>
                  <a:cubicBezTo>
                    <a:pt x="4599" y="622"/>
                    <a:pt x="4647" y="634"/>
                    <a:pt x="4691" y="648"/>
                  </a:cubicBezTo>
                  <a:cubicBezTo>
                    <a:pt x="4799" y="682"/>
                    <a:pt x="4895" y="732"/>
                    <a:pt x="4971" y="794"/>
                  </a:cubicBezTo>
                  <a:cubicBezTo>
                    <a:pt x="5057" y="864"/>
                    <a:pt x="5117" y="947"/>
                    <a:pt x="5148" y="1042"/>
                  </a:cubicBezTo>
                  <a:cubicBezTo>
                    <a:pt x="5180" y="1141"/>
                    <a:pt x="5180" y="1253"/>
                    <a:pt x="5180" y="1361"/>
                  </a:cubicBezTo>
                  <a:cubicBezTo>
                    <a:pt x="5180" y="1437"/>
                    <a:pt x="5180" y="1516"/>
                    <a:pt x="5192" y="1588"/>
                  </a:cubicBezTo>
                  <a:cubicBezTo>
                    <a:pt x="5205" y="1669"/>
                    <a:pt x="5231" y="1734"/>
                    <a:pt x="5272" y="1787"/>
                  </a:cubicBezTo>
                  <a:cubicBezTo>
                    <a:pt x="5292" y="1812"/>
                    <a:pt x="5315" y="1834"/>
                    <a:pt x="5342" y="1855"/>
                  </a:cubicBezTo>
                  <a:cubicBezTo>
                    <a:pt x="5395" y="1895"/>
                    <a:pt x="5457" y="1923"/>
                    <a:pt x="5518" y="1951"/>
                  </a:cubicBezTo>
                  <a:cubicBezTo>
                    <a:pt x="5540" y="1961"/>
                    <a:pt x="5563" y="1972"/>
                    <a:pt x="5585" y="1983"/>
                  </a:cubicBezTo>
                  <a:cubicBezTo>
                    <a:pt x="5649" y="2014"/>
                    <a:pt x="5712" y="2053"/>
                    <a:pt x="5772" y="2097"/>
                  </a:cubicBezTo>
                  <a:cubicBezTo>
                    <a:pt x="5831" y="2141"/>
                    <a:pt x="5888" y="2191"/>
                    <a:pt x="5941" y="2245"/>
                  </a:cubicBezTo>
                  <a:cubicBezTo>
                    <a:pt x="6084" y="2392"/>
                    <a:pt x="6187" y="2561"/>
                    <a:pt x="6240" y="2735"/>
                  </a:cubicBezTo>
                  <a:cubicBezTo>
                    <a:pt x="6286" y="2889"/>
                    <a:pt x="6296" y="3058"/>
                    <a:pt x="6268" y="3222"/>
                  </a:cubicBezTo>
                  <a:cubicBezTo>
                    <a:pt x="6239" y="3385"/>
                    <a:pt x="6175" y="3539"/>
                    <a:pt x="6080" y="3669"/>
                  </a:cubicBezTo>
                  <a:cubicBezTo>
                    <a:pt x="5999" y="3780"/>
                    <a:pt x="5895" y="3877"/>
                    <a:pt x="5795" y="3972"/>
                  </a:cubicBezTo>
                  <a:cubicBezTo>
                    <a:pt x="5730" y="4032"/>
                    <a:pt x="5664" y="4095"/>
                    <a:pt x="5604" y="4160"/>
                  </a:cubicBezTo>
                  <a:cubicBezTo>
                    <a:pt x="5538" y="4233"/>
                    <a:pt x="5488" y="4301"/>
                    <a:pt x="5451" y="4369"/>
                  </a:cubicBezTo>
                  <a:cubicBezTo>
                    <a:pt x="5434" y="4401"/>
                    <a:pt x="5419" y="4434"/>
                    <a:pt x="5407" y="4466"/>
                  </a:cubicBezTo>
                  <a:cubicBezTo>
                    <a:pt x="5384" y="4531"/>
                    <a:pt x="5370" y="4599"/>
                    <a:pt x="5358" y="4665"/>
                  </a:cubicBezTo>
                  <a:cubicBezTo>
                    <a:pt x="5349" y="4708"/>
                    <a:pt x="5340" y="4753"/>
                    <a:pt x="5329" y="4796"/>
                  </a:cubicBezTo>
                  <a:cubicBezTo>
                    <a:pt x="5311" y="4862"/>
                    <a:pt x="5286" y="4930"/>
                    <a:pt x="5253" y="4996"/>
                  </a:cubicBezTo>
                  <a:cubicBezTo>
                    <a:pt x="5223" y="5057"/>
                    <a:pt x="5185" y="5119"/>
                    <a:pt x="5142" y="5181"/>
                  </a:cubicBezTo>
                  <a:cubicBezTo>
                    <a:pt x="5067" y="5287"/>
                    <a:pt x="4972" y="5396"/>
                    <a:pt x="4852" y="5512"/>
                  </a:cubicBezTo>
                  <a:cubicBezTo>
                    <a:pt x="4635" y="5722"/>
                    <a:pt x="4397" y="5905"/>
                    <a:pt x="4107" y="6116"/>
                  </a:cubicBezTo>
                  <a:cubicBezTo>
                    <a:pt x="3890" y="6273"/>
                    <a:pt x="3676" y="6422"/>
                    <a:pt x="3436" y="6516"/>
                  </a:cubicBezTo>
                  <a:cubicBezTo>
                    <a:pt x="3307" y="6566"/>
                    <a:pt x="3179" y="6596"/>
                    <a:pt x="3055" y="6603"/>
                  </a:cubicBezTo>
                  <a:cubicBezTo>
                    <a:pt x="3033" y="6605"/>
                    <a:pt x="3012" y="6605"/>
                    <a:pt x="2991" y="6605"/>
                  </a:cubicBezTo>
                  <a:cubicBezTo>
                    <a:pt x="2877" y="6605"/>
                    <a:pt x="2770" y="6586"/>
                    <a:pt x="2672" y="6547"/>
                  </a:cubicBezTo>
                  <a:moveTo>
                    <a:pt x="2425" y="68"/>
                  </a:moveTo>
                  <a:cubicBezTo>
                    <a:pt x="2312" y="119"/>
                    <a:pt x="2212" y="201"/>
                    <a:pt x="2115" y="280"/>
                  </a:cubicBezTo>
                  <a:cubicBezTo>
                    <a:pt x="2049" y="335"/>
                    <a:pt x="1980" y="391"/>
                    <a:pt x="1908" y="436"/>
                  </a:cubicBezTo>
                  <a:cubicBezTo>
                    <a:pt x="1881" y="453"/>
                    <a:pt x="1853" y="469"/>
                    <a:pt x="1822" y="485"/>
                  </a:cubicBezTo>
                  <a:cubicBezTo>
                    <a:pt x="1774" y="510"/>
                    <a:pt x="1726" y="531"/>
                    <a:pt x="1676" y="553"/>
                  </a:cubicBezTo>
                  <a:cubicBezTo>
                    <a:pt x="1667" y="556"/>
                    <a:pt x="1658" y="560"/>
                    <a:pt x="1650" y="564"/>
                  </a:cubicBezTo>
                  <a:cubicBezTo>
                    <a:pt x="1541" y="612"/>
                    <a:pt x="1449" y="659"/>
                    <a:pt x="1369" y="707"/>
                  </a:cubicBezTo>
                  <a:cubicBezTo>
                    <a:pt x="1195" y="813"/>
                    <a:pt x="1052" y="951"/>
                    <a:pt x="948" y="1060"/>
                  </a:cubicBezTo>
                  <a:cubicBezTo>
                    <a:pt x="830" y="1182"/>
                    <a:pt x="729" y="1337"/>
                    <a:pt x="631" y="1487"/>
                  </a:cubicBezTo>
                  <a:cubicBezTo>
                    <a:pt x="598" y="1538"/>
                    <a:pt x="564" y="1591"/>
                    <a:pt x="530" y="1641"/>
                  </a:cubicBezTo>
                  <a:cubicBezTo>
                    <a:pt x="480" y="1713"/>
                    <a:pt x="437" y="1788"/>
                    <a:pt x="399" y="1863"/>
                  </a:cubicBezTo>
                  <a:cubicBezTo>
                    <a:pt x="362" y="1938"/>
                    <a:pt x="329" y="2015"/>
                    <a:pt x="304" y="2093"/>
                  </a:cubicBezTo>
                  <a:cubicBezTo>
                    <a:pt x="278" y="2171"/>
                    <a:pt x="258" y="2252"/>
                    <a:pt x="244" y="2333"/>
                  </a:cubicBezTo>
                  <a:cubicBezTo>
                    <a:pt x="229" y="2414"/>
                    <a:pt x="221" y="2498"/>
                    <a:pt x="219" y="2583"/>
                  </a:cubicBezTo>
                  <a:cubicBezTo>
                    <a:pt x="218" y="2611"/>
                    <a:pt x="217" y="2640"/>
                    <a:pt x="218" y="2668"/>
                  </a:cubicBezTo>
                  <a:cubicBezTo>
                    <a:pt x="218" y="2752"/>
                    <a:pt x="208" y="2845"/>
                    <a:pt x="186" y="2951"/>
                  </a:cubicBezTo>
                  <a:cubicBezTo>
                    <a:pt x="166" y="3045"/>
                    <a:pt x="139" y="3142"/>
                    <a:pt x="113" y="3236"/>
                  </a:cubicBezTo>
                  <a:cubicBezTo>
                    <a:pt x="65" y="3407"/>
                    <a:pt x="16" y="3585"/>
                    <a:pt x="6" y="3763"/>
                  </a:cubicBezTo>
                  <a:cubicBezTo>
                    <a:pt x="1" y="3846"/>
                    <a:pt x="2" y="3929"/>
                    <a:pt x="8" y="4010"/>
                  </a:cubicBezTo>
                  <a:cubicBezTo>
                    <a:pt x="14" y="4094"/>
                    <a:pt x="26" y="4176"/>
                    <a:pt x="44" y="4255"/>
                  </a:cubicBezTo>
                  <a:cubicBezTo>
                    <a:pt x="62" y="4338"/>
                    <a:pt x="86" y="4415"/>
                    <a:pt x="114" y="4486"/>
                  </a:cubicBezTo>
                  <a:cubicBezTo>
                    <a:pt x="144" y="4564"/>
                    <a:pt x="181" y="4635"/>
                    <a:pt x="223" y="4700"/>
                  </a:cubicBezTo>
                  <a:cubicBezTo>
                    <a:pt x="268" y="4769"/>
                    <a:pt x="321" y="4832"/>
                    <a:pt x="381" y="4888"/>
                  </a:cubicBezTo>
                  <a:cubicBezTo>
                    <a:pt x="461" y="4963"/>
                    <a:pt x="560" y="5031"/>
                    <a:pt x="682" y="5095"/>
                  </a:cubicBezTo>
                  <a:cubicBezTo>
                    <a:pt x="792" y="5152"/>
                    <a:pt x="909" y="5201"/>
                    <a:pt x="1022" y="5248"/>
                  </a:cubicBezTo>
                  <a:cubicBezTo>
                    <a:pt x="1086" y="5275"/>
                    <a:pt x="1152" y="5303"/>
                    <a:pt x="1216" y="5332"/>
                  </a:cubicBezTo>
                  <a:cubicBezTo>
                    <a:pt x="1333" y="5385"/>
                    <a:pt x="1434" y="5440"/>
                    <a:pt x="1525" y="5500"/>
                  </a:cubicBezTo>
                  <a:cubicBezTo>
                    <a:pt x="1667" y="5594"/>
                    <a:pt x="1802" y="5711"/>
                    <a:pt x="1928" y="5850"/>
                  </a:cubicBezTo>
                  <a:cubicBezTo>
                    <a:pt x="1982" y="5910"/>
                    <a:pt x="2035" y="5975"/>
                    <a:pt x="2087" y="6037"/>
                  </a:cubicBezTo>
                  <a:cubicBezTo>
                    <a:pt x="2091" y="6043"/>
                    <a:pt x="2091" y="6043"/>
                    <a:pt x="2091" y="6043"/>
                  </a:cubicBezTo>
                  <a:cubicBezTo>
                    <a:pt x="2181" y="6152"/>
                    <a:pt x="2263" y="6249"/>
                    <a:pt x="2355" y="6335"/>
                  </a:cubicBezTo>
                  <a:cubicBezTo>
                    <a:pt x="2461" y="6435"/>
                    <a:pt x="2565" y="6504"/>
                    <a:pt x="2673" y="6546"/>
                  </a:cubicBezTo>
                  <a:cubicBezTo>
                    <a:pt x="2788" y="6592"/>
                    <a:pt x="2917" y="6611"/>
                    <a:pt x="3055" y="6603"/>
                  </a:cubicBezTo>
                  <a:cubicBezTo>
                    <a:pt x="3179" y="6595"/>
                    <a:pt x="3307" y="6565"/>
                    <a:pt x="3436" y="6515"/>
                  </a:cubicBezTo>
                  <a:cubicBezTo>
                    <a:pt x="3675" y="6422"/>
                    <a:pt x="3890" y="6273"/>
                    <a:pt x="4106" y="6116"/>
                  </a:cubicBezTo>
                  <a:cubicBezTo>
                    <a:pt x="4397" y="5905"/>
                    <a:pt x="4634" y="5721"/>
                    <a:pt x="4852" y="5511"/>
                  </a:cubicBezTo>
                  <a:cubicBezTo>
                    <a:pt x="4972" y="5395"/>
                    <a:pt x="5066" y="5287"/>
                    <a:pt x="5141" y="5181"/>
                  </a:cubicBezTo>
                  <a:cubicBezTo>
                    <a:pt x="5185" y="5119"/>
                    <a:pt x="5222" y="5057"/>
                    <a:pt x="5252" y="4995"/>
                  </a:cubicBezTo>
                  <a:cubicBezTo>
                    <a:pt x="5285" y="4929"/>
                    <a:pt x="5310" y="4862"/>
                    <a:pt x="5328" y="4796"/>
                  </a:cubicBezTo>
                  <a:cubicBezTo>
                    <a:pt x="5340" y="4753"/>
                    <a:pt x="5348" y="4708"/>
                    <a:pt x="5357" y="4665"/>
                  </a:cubicBezTo>
                  <a:cubicBezTo>
                    <a:pt x="5370" y="4599"/>
                    <a:pt x="5383" y="4531"/>
                    <a:pt x="5407" y="4466"/>
                  </a:cubicBezTo>
                  <a:cubicBezTo>
                    <a:pt x="5418" y="4434"/>
                    <a:pt x="5433" y="4401"/>
                    <a:pt x="5450" y="4369"/>
                  </a:cubicBezTo>
                  <a:cubicBezTo>
                    <a:pt x="5487" y="4301"/>
                    <a:pt x="5537" y="4232"/>
                    <a:pt x="5604" y="4160"/>
                  </a:cubicBezTo>
                  <a:cubicBezTo>
                    <a:pt x="5663" y="4095"/>
                    <a:pt x="5730" y="4032"/>
                    <a:pt x="5794" y="3971"/>
                  </a:cubicBezTo>
                  <a:cubicBezTo>
                    <a:pt x="5895" y="3877"/>
                    <a:pt x="5999" y="3779"/>
                    <a:pt x="6080" y="3668"/>
                  </a:cubicBezTo>
                  <a:cubicBezTo>
                    <a:pt x="6174" y="3539"/>
                    <a:pt x="6239" y="3385"/>
                    <a:pt x="6267" y="3222"/>
                  </a:cubicBezTo>
                  <a:cubicBezTo>
                    <a:pt x="6295" y="3058"/>
                    <a:pt x="6286" y="2889"/>
                    <a:pt x="6239" y="2735"/>
                  </a:cubicBezTo>
                  <a:cubicBezTo>
                    <a:pt x="6186" y="2562"/>
                    <a:pt x="6083" y="2392"/>
                    <a:pt x="5940" y="2245"/>
                  </a:cubicBezTo>
                  <a:cubicBezTo>
                    <a:pt x="5888" y="2191"/>
                    <a:pt x="5831" y="2142"/>
                    <a:pt x="5772" y="2098"/>
                  </a:cubicBezTo>
                  <a:cubicBezTo>
                    <a:pt x="5712" y="2053"/>
                    <a:pt x="5649" y="2015"/>
                    <a:pt x="5585" y="1984"/>
                  </a:cubicBezTo>
                  <a:cubicBezTo>
                    <a:pt x="5563" y="1973"/>
                    <a:pt x="5540" y="1962"/>
                    <a:pt x="5518" y="1952"/>
                  </a:cubicBezTo>
                  <a:cubicBezTo>
                    <a:pt x="5457" y="1924"/>
                    <a:pt x="5395" y="1895"/>
                    <a:pt x="5342" y="1855"/>
                  </a:cubicBezTo>
                  <a:cubicBezTo>
                    <a:pt x="5314" y="1834"/>
                    <a:pt x="5291" y="1812"/>
                    <a:pt x="5271" y="1787"/>
                  </a:cubicBezTo>
                  <a:cubicBezTo>
                    <a:pt x="5230" y="1734"/>
                    <a:pt x="5204" y="1669"/>
                    <a:pt x="5191" y="1588"/>
                  </a:cubicBezTo>
                  <a:cubicBezTo>
                    <a:pt x="5180" y="1516"/>
                    <a:pt x="5180" y="1437"/>
                    <a:pt x="5179" y="1361"/>
                  </a:cubicBezTo>
                  <a:cubicBezTo>
                    <a:pt x="5179" y="1253"/>
                    <a:pt x="5179" y="1141"/>
                    <a:pt x="5147" y="1042"/>
                  </a:cubicBezTo>
                  <a:cubicBezTo>
                    <a:pt x="5116" y="948"/>
                    <a:pt x="5057" y="864"/>
                    <a:pt x="4970" y="794"/>
                  </a:cubicBezTo>
                  <a:cubicBezTo>
                    <a:pt x="4895" y="733"/>
                    <a:pt x="4798" y="683"/>
                    <a:pt x="4691" y="649"/>
                  </a:cubicBezTo>
                  <a:cubicBezTo>
                    <a:pt x="4646" y="634"/>
                    <a:pt x="4599" y="623"/>
                    <a:pt x="4546" y="613"/>
                  </a:cubicBezTo>
                  <a:cubicBezTo>
                    <a:pt x="4503" y="605"/>
                    <a:pt x="4460" y="598"/>
                    <a:pt x="4419" y="592"/>
                  </a:cubicBezTo>
                  <a:cubicBezTo>
                    <a:pt x="4409" y="591"/>
                    <a:pt x="4399" y="589"/>
                    <a:pt x="4389" y="588"/>
                  </a:cubicBezTo>
                  <a:cubicBezTo>
                    <a:pt x="4302" y="575"/>
                    <a:pt x="4212" y="562"/>
                    <a:pt x="4127" y="541"/>
                  </a:cubicBezTo>
                  <a:cubicBezTo>
                    <a:pt x="4007" y="513"/>
                    <a:pt x="3903" y="477"/>
                    <a:pt x="3800" y="428"/>
                  </a:cubicBezTo>
                  <a:cubicBezTo>
                    <a:pt x="3778" y="417"/>
                    <a:pt x="3755" y="406"/>
                    <a:pt x="3730" y="393"/>
                  </a:cubicBezTo>
                  <a:cubicBezTo>
                    <a:pt x="3673" y="363"/>
                    <a:pt x="3614" y="330"/>
                    <a:pt x="3558" y="299"/>
                  </a:cubicBezTo>
                  <a:cubicBezTo>
                    <a:pt x="3416" y="220"/>
                    <a:pt x="3270" y="138"/>
                    <a:pt x="3123" y="84"/>
                  </a:cubicBezTo>
                  <a:cubicBezTo>
                    <a:pt x="2999" y="38"/>
                    <a:pt x="2881" y="12"/>
                    <a:pt x="2772" y="7"/>
                  </a:cubicBezTo>
                  <a:cubicBezTo>
                    <a:pt x="2757" y="6"/>
                    <a:pt x="2742" y="6"/>
                    <a:pt x="2727" y="6"/>
                  </a:cubicBezTo>
                  <a:cubicBezTo>
                    <a:pt x="2618" y="6"/>
                    <a:pt x="2517" y="26"/>
                    <a:pt x="2425" y="68"/>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dirty="0">
                <a:ln>
                  <a:noFill/>
                </a:ln>
                <a:solidFill>
                  <a:srgbClr val="3F3F3F"/>
                </a:solidFill>
                <a:effectLst/>
                <a:uLnTx/>
                <a:uFillTx/>
                <a:latin typeface="Comfortaa"/>
                <a:ea typeface="+mn-ea"/>
                <a:cs typeface="+mn-cs"/>
              </a:endParaRPr>
            </a:p>
          </p:txBody>
        </p:sp>
        <p:sp>
          <p:nvSpPr>
            <p:cNvPr id="66" name="Freeform 67">
              <a:extLst>
                <a:ext uri="{FF2B5EF4-FFF2-40B4-BE49-F238E27FC236}">
                  <a16:creationId xmlns:a16="http://schemas.microsoft.com/office/drawing/2014/main" id="{5A75D777-C36F-49B9-BB17-A6AE51D6C5E0}"/>
                </a:ext>
              </a:extLst>
            </p:cNvPr>
            <p:cNvSpPr>
              <a:spLocks noEditPoints="1"/>
            </p:cNvSpPr>
            <p:nvPr/>
          </p:nvSpPr>
          <p:spPr bwMode="auto">
            <a:xfrm>
              <a:off x="3357" y="-352"/>
              <a:ext cx="4780" cy="4980"/>
            </a:xfrm>
            <a:custGeom>
              <a:avLst/>
              <a:gdLst>
                <a:gd name="T0" fmla="*/ 2392 w 6457"/>
                <a:gd name="T1" fmla="*/ 6440 h 6728"/>
                <a:gd name="T2" fmla="*/ 1958 w 6457"/>
                <a:gd name="T3" fmla="*/ 5952 h 6728"/>
                <a:gd name="T4" fmla="*/ 1003 w 6457"/>
                <a:gd name="T5" fmla="*/ 5330 h 6728"/>
                <a:gd name="T6" fmla="*/ 249 w 6457"/>
                <a:gd name="T7" fmla="*/ 4829 h 6728"/>
                <a:gd name="T8" fmla="*/ 3 w 6457"/>
                <a:gd name="T9" fmla="*/ 3915 h 6728"/>
                <a:gd name="T10" fmla="*/ 216 w 6457"/>
                <a:gd name="T11" fmla="*/ 2730 h 6728"/>
                <a:gd name="T12" fmla="*/ 294 w 6457"/>
                <a:gd name="T13" fmla="*/ 2101 h 6728"/>
                <a:gd name="T14" fmla="*/ 530 w 6457"/>
                <a:gd name="T15" fmla="*/ 1606 h 6728"/>
                <a:gd name="T16" fmla="*/ 1692 w 6457"/>
                <a:gd name="T17" fmla="*/ 605 h 6728"/>
                <a:gd name="T18" fmla="*/ 1998 w 6457"/>
                <a:gd name="T19" fmla="*/ 432 h 6728"/>
                <a:gd name="T20" fmla="*/ 2889 w 6457"/>
                <a:gd name="T21" fmla="*/ 17 h 6728"/>
                <a:gd name="T22" fmla="*/ 3863 w 6457"/>
                <a:gd name="T23" fmla="*/ 434 h 6728"/>
                <a:gd name="T24" fmla="*/ 4431 w 6457"/>
                <a:gd name="T25" fmla="*/ 575 h 6728"/>
                <a:gd name="T26" fmla="*/ 4852 w 6457"/>
                <a:gd name="T27" fmla="*/ 670 h 6728"/>
                <a:gd name="T28" fmla="*/ 5306 w 6457"/>
                <a:gd name="T29" fmla="*/ 1405 h 6728"/>
                <a:gd name="T30" fmla="*/ 5395 w 6457"/>
                <a:gd name="T31" fmla="*/ 1843 h 6728"/>
                <a:gd name="T32" fmla="*/ 5732 w 6457"/>
                <a:gd name="T33" fmla="*/ 2017 h 6728"/>
                <a:gd name="T34" fmla="*/ 6286 w 6457"/>
                <a:gd name="T35" fmla="*/ 2485 h 6728"/>
                <a:gd name="T36" fmla="*/ 6219 w 6457"/>
                <a:gd name="T37" fmla="*/ 3706 h 6728"/>
                <a:gd name="T38" fmla="*/ 5556 w 6457"/>
                <a:gd name="T39" fmla="*/ 4416 h 6728"/>
                <a:gd name="T40" fmla="*/ 5447 w 6457"/>
                <a:gd name="T41" fmla="*/ 4866 h 6728"/>
                <a:gd name="T42" fmla="*/ 4976 w 6457"/>
                <a:gd name="T43" fmla="*/ 5618 h 6728"/>
                <a:gd name="T44" fmla="*/ 3103 w 6457"/>
                <a:gd name="T45" fmla="*/ 6724 h 6728"/>
                <a:gd name="T46" fmla="*/ 2523 w 6457"/>
                <a:gd name="T47" fmla="*/ 56 h 6728"/>
                <a:gd name="T48" fmla="*/ 1911 w 6457"/>
                <a:gd name="T49" fmla="*/ 489 h 6728"/>
                <a:gd name="T50" fmla="*/ 1452 w 6457"/>
                <a:gd name="T51" fmla="*/ 730 h 6728"/>
                <a:gd name="T52" fmla="*/ 393 w 6457"/>
                <a:gd name="T53" fmla="*/ 1849 h 6728"/>
                <a:gd name="T54" fmla="*/ 216 w 6457"/>
                <a:gd name="T55" fmla="*/ 2637 h 6728"/>
                <a:gd name="T56" fmla="*/ 112 w 6457"/>
                <a:gd name="T57" fmla="*/ 3344 h 6728"/>
                <a:gd name="T58" fmla="*/ 55 w 6457"/>
                <a:gd name="T59" fmla="*/ 4397 h 6728"/>
                <a:gd name="T60" fmla="*/ 692 w 6457"/>
                <a:gd name="T61" fmla="*/ 5192 h 6728"/>
                <a:gd name="T62" fmla="*/ 1550 w 6457"/>
                <a:gd name="T63" fmla="*/ 5603 h 6728"/>
                <a:gd name="T64" fmla="*/ 2128 w 6457"/>
                <a:gd name="T65" fmla="*/ 6147 h 6728"/>
                <a:gd name="T66" fmla="*/ 2708 w 6457"/>
                <a:gd name="T67" fmla="*/ 6655 h 6728"/>
                <a:gd name="T68" fmla="*/ 4202 w 6457"/>
                <a:gd name="T69" fmla="*/ 6239 h 6728"/>
                <a:gd name="T70" fmla="*/ 5377 w 6457"/>
                <a:gd name="T71" fmla="*/ 5076 h 6728"/>
                <a:gd name="T72" fmla="*/ 5512 w 6457"/>
                <a:gd name="T73" fmla="*/ 4518 h 6728"/>
                <a:gd name="T74" fmla="*/ 5927 w 6457"/>
                <a:gd name="T75" fmla="*/ 3998 h 6728"/>
                <a:gd name="T76" fmla="*/ 6403 w 6457"/>
                <a:gd name="T77" fmla="*/ 2748 h 6728"/>
                <a:gd name="T78" fmla="*/ 5929 w 6457"/>
                <a:gd name="T79" fmla="*/ 2121 h 6728"/>
                <a:gd name="T80" fmla="*/ 5470 w 6457"/>
                <a:gd name="T81" fmla="*/ 1908 h 6728"/>
                <a:gd name="T82" fmla="*/ 5309 w 6457"/>
                <a:gd name="T83" fmla="*/ 1641 h 6728"/>
                <a:gd name="T84" fmla="*/ 5126 w 6457"/>
                <a:gd name="T85" fmla="*/ 835 h 6728"/>
                <a:gd name="T86" fmla="*/ 4580 w 6457"/>
                <a:gd name="T87" fmla="*/ 600 h 6728"/>
                <a:gd name="T88" fmla="*/ 3938 w 6457"/>
                <a:gd name="T89" fmla="*/ 464 h 6728"/>
                <a:gd name="T90" fmla="*/ 3251 w 6457"/>
                <a:gd name="T91" fmla="*/ 125 h 6728"/>
                <a:gd name="T92" fmla="*/ 2523 w 6457"/>
                <a:gd name="T93" fmla="*/ 56 h 6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57" h="6728">
                  <a:moveTo>
                    <a:pt x="2708" y="6656"/>
                  </a:moveTo>
                  <a:cubicBezTo>
                    <a:pt x="2651" y="6631"/>
                    <a:pt x="2596" y="6601"/>
                    <a:pt x="2540" y="6562"/>
                  </a:cubicBezTo>
                  <a:cubicBezTo>
                    <a:pt x="2491" y="6528"/>
                    <a:pt x="2442" y="6488"/>
                    <a:pt x="2392" y="6440"/>
                  </a:cubicBezTo>
                  <a:cubicBezTo>
                    <a:pt x="2298" y="6351"/>
                    <a:pt x="2211" y="6248"/>
                    <a:pt x="2127" y="6148"/>
                  </a:cubicBezTo>
                  <a:cubicBezTo>
                    <a:pt x="2125" y="6144"/>
                    <a:pt x="2125" y="6144"/>
                    <a:pt x="2125" y="6144"/>
                  </a:cubicBezTo>
                  <a:cubicBezTo>
                    <a:pt x="2074" y="6084"/>
                    <a:pt x="2017" y="6016"/>
                    <a:pt x="1958" y="5952"/>
                  </a:cubicBezTo>
                  <a:cubicBezTo>
                    <a:pt x="1834" y="5819"/>
                    <a:pt x="1696" y="5702"/>
                    <a:pt x="1549" y="5604"/>
                  </a:cubicBezTo>
                  <a:cubicBezTo>
                    <a:pt x="1454" y="5540"/>
                    <a:pt x="1349" y="5482"/>
                    <a:pt x="1240" y="5431"/>
                  </a:cubicBezTo>
                  <a:cubicBezTo>
                    <a:pt x="1162" y="5395"/>
                    <a:pt x="1081" y="5362"/>
                    <a:pt x="1003" y="5330"/>
                  </a:cubicBezTo>
                  <a:cubicBezTo>
                    <a:pt x="899" y="5288"/>
                    <a:pt x="792" y="5244"/>
                    <a:pt x="691" y="5193"/>
                  </a:cubicBezTo>
                  <a:cubicBezTo>
                    <a:pt x="579" y="5136"/>
                    <a:pt x="487" y="5076"/>
                    <a:pt x="411" y="5009"/>
                  </a:cubicBezTo>
                  <a:cubicBezTo>
                    <a:pt x="351" y="4956"/>
                    <a:pt x="296" y="4896"/>
                    <a:pt x="249" y="4829"/>
                  </a:cubicBezTo>
                  <a:cubicBezTo>
                    <a:pt x="162" y="4707"/>
                    <a:pt x="97" y="4562"/>
                    <a:pt x="54" y="4397"/>
                  </a:cubicBezTo>
                  <a:cubicBezTo>
                    <a:pt x="34" y="4321"/>
                    <a:pt x="20" y="4240"/>
                    <a:pt x="11" y="4157"/>
                  </a:cubicBezTo>
                  <a:cubicBezTo>
                    <a:pt x="3" y="4078"/>
                    <a:pt x="0" y="3996"/>
                    <a:pt x="3" y="3915"/>
                  </a:cubicBezTo>
                  <a:cubicBezTo>
                    <a:pt x="9" y="3721"/>
                    <a:pt x="61" y="3529"/>
                    <a:pt x="111" y="3344"/>
                  </a:cubicBezTo>
                  <a:cubicBezTo>
                    <a:pt x="139" y="3243"/>
                    <a:pt x="167" y="3138"/>
                    <a:pt x="188" y="3036"/>
                  </a:cubicBezTo>
                  <a:cubicBezTo>
                    <a:pt x="210" y="2921"/>
                    <a:pt x="219" y="2821"/>
                    <a:pt x="216" y="2730"/>
                  </a:cubicBezTo>
                  <a:cubicBezTo>
                    <a:pt x="215" y="2699"/>
                    <a:pt x="215" y="2668"/>
                    <a:pt x="215" y="2637"/>
                  </a:cubicBezTo>
                  <a:cubicBezTo>
                    <a:pt x="216" y="2545"/>
                    <a:pt x="223" y="2453"/>
                    <a:pt x="236" y="2364"/>
                  </a:cubicBezTo>
                  <a:cubicBezTo>
                    <a:pt x="249" y="2275"/>
                    <a:pt x="269" y="2186"/>
                    <a:pt x="294" y="2101"/>
                  </a:cubicBezTo>
                  <a:cubicBezTo>
                    <a:pt x="320" y="2015"/>
                    <a:pt x="353" y="1930"/>
                    <a:pt x="392" y="1849"/>
                  </a:cubicBezTo>
                  <a:cubicBezTo>
                    <a:pt x="431" y="1766"/>
                    <a:pt x="478" y="1685"/>
                    <a:pt x="530" y="1606"/>
                  </a:cubicBezTo>
                  <a:cubicBezTo>
                    <a:pt x="530" y="1606"/>
                    <a:pt x="530" y="1606"/>
                    <a:pt x="530" y="1606"/>
                  </a:cubicBezTo>
                  <a:cubicBezTo>
                    <a:pt x="684" y="1377"/>
                    <a:pt x="839" y="1196"/>
                    <a:pt x="1001" y="1053"/>
                  </a:cubicBezTo>
                  <a:cubicBezTo>
                    <a:pt x="1148" y="925"/>
                    <a:pt x="1300" y="816"/>
                    <a:pt x="1452" y="730"/>
                  </a:cubicBezTo>
                  <a:cubicBezTo>
                    <a:pt x="1530" y="686"/>
                    <a:pt x="1612" y="644"/>
                    <a:pt x="1692" y="605"/>
                  </a:cubicBezTo>
                  <a:cubicBezTo>
                    <a:pt x="1707" y="597"/>
                    <a:pt x="1722" y="590"/>
                    <a:pt x="1737" y="582"/>
                  </a:cubicBezTo>
                  <a:cubicBezTo>
                    <a:pt x="1803" y="549"/>
                    <a:pt x="1857" y="520"/>
                    <a:pt x="1911" y="488"/>
                  </a:cubicBezTo>
                  <a:cubicBezTo>
                    <a:pt x="1941" y="470"/>
                    <a:pt x="1970" y="451"/>
                    <a:pt x="1998" y="432"/>
                  </a:cubicBezTo>
                  <a:cubicBezTo>
                    <a:pt x="2057" y="389"/>
                    <a:pt x="2115" y="340"/>
                    <a:pt x="2171" y="293"/>
                  </a:cubicBezTo>
                  <a:cubicBezTo>
                    <a:pt x="2279" y="202"/>
                    <a:pt x="2391" y="107"/>
                    <a:pt x="2523" y="55"/>
                  </a:cubicBezTo>
                  <a:cubicBezTo>
                    <a:pt x="2632" y="13"/>
                    <a:pt x="2755" y="0"/>
                    <a:pt x="2889" y="17"/>
                  </a:cubicBezTo>
                  <a:cubicBezTo>
                    <a:pt x="3002" y="32"/>
                    <a:pt x="3124" y="68"/>
                    <a:pt x="3252" y="124"/>
                  </a:cubicBezTo>
                  <a:cubicBezTo>
                    <a:pt x="3353" y="168"/>
                    <a:pt x="3454" y="223"/>
                    <a:pt x="3551" y="276"/>
                  </a:cubicBezTo>
                  <a:cubicBezTo>
                    <a:pt x="3652" y="331"/>
                    <a:pt x="3757" y="388"/>
                    <a:pt x="3863" y="434"/>
                  </a:cubicBezTo>
                  <a:cubicBezTo>
                    <a:pt x="3889" y="445"/>
                    <a:pt x="3914" y="455"/>
                    <a:pt x="3938" y="463"/>
                  </a:cubicBezTo>
                  <a:cubicBezTo>
                    <a:pt x="4003" y="487"/>
                    <a:pt x="4101" y="519"/>
                    <a:pt x="4286" y="552"/>
                  </a:cubicBezTo>
                  <a:cubicBezTo>
                    <a:pt x="4334" y="560"/>
                    <a:pt x="4383" y="568"/>
                    <a:pt x="4431" y="575"/>
                  </a:cubicBezTo>
                  <a:cubicBezTo>
                    <a:pt x="4480" y="583"/>
                    <a:pt x="4531" y="591"/>
                    <a:pt x="4580" y="599"/>
                  </a:cubicBezTo>
                  <a:cubicBezTo>
                    <a:pt x="4627" y="608"/>
                    <a:pt x="4669" y="616"/>
                    <a:pt x="4706" y="625"/>
                  </a:cubicBezTo>
                  <a:cubicBezTo>
                    <a:pt x="4757" y="637"/>
                    <a:pt x="4805" y="652"/>
                    <a:pt x="4852" y="670"/>
                  </a:cubicBezTo>
                  <a:cubicBezTo>
                    <a:pt x="4959" y="711"/>
                    <a:pt x="5054" y="768"/>
                    <a:pt x="5127" y="835"/>
                  </a:cubicBezTo>
                  <a:cubicBezTo>
                    <a:pt x="5210" y="911"/>
                    <a:pt x="5265" y="999"/>
                    <a:pt x="5290" y="1096"/>
                  </a:cubicBezTo>
                  <a:cubicBezTo>
                    <a:pt x="5315" y="1193"/>
                    <a:pt x="5311" y="1301"/>
                    <a:pt x="5306" y="1405"/>
                  </a:cubicBezTo>
                  <a:cubicBezTo>
                    <a:pt x="5303" y="1485"/>
                    <a:pt x="5300" y="1567"/>
                    <a:pt x="5310" y="1641"/>
                  </a:cubicBezTo>
                  <a:cubicBezTo>
                    <a:pt x="5315" y="1681"/>
                    <a:pt x="5324" y="1716"/>
                    <a:pt x="5337" y="1748"/>
                  </a:cubicBezTo>
                  <a:cubicBezTo>
                    <a:pt x="5352" y="1784"/>
                    <a:pt x="5371" y="1815"/>
                    <a:pt x="5395" y="1843"/>
                  </a:cubicBezTo>
                  <a:cubicBezTo>
                    <a:pt x="5416" y="1867"/>
                    <a:pt x="5441" y="1888"/>
                    <a:pt x="5471" y="1907"/>
                  </a:cubicBezTo>
                  <a:cubicBezTo>
                    <a:pt x="5527" y="1943"/>
                    <a:pt x="5593" y="1967"/>
                    <a:pt x="5658" y="1990"/>
                  </a:cubicBezTo>
                  <a:cubicBezTo>
                    <a:pt x="5682" y="1998"/>
                    <a:pt x="5708" y="2008"/>
                    <a:pt x="5732" y="2017"/>
                  </a:cubicBezTo>
                  <a:cubicBezTo>
                    <a:pt x="5800" y="2044"/>
                    <a:pt x="5867" y="2079"/>
                    <a:pt x="5930" y="2120"/>
                  </a:cubicBezTo>
                  <a:cubicBezTo>
                    <a:pt x="5992" y="2161"/>
                    <a:pt x="6051" y="2208"/>
                    <a:pt x="6105" y="2261"/>
                  </a:cubicBezTo>
                  <a:cubicBezTo>
                    <a:pt x="6175" y="2328"/>
                    <a:pt x="6235" y="2404"/>
                    <a:pt x="6286" y="2485"/>
                  </a:cubicBezTo>
                  <a:cubicBezTo>
                    <a:pt x="6337" y="2569"/>
                    <a:pt x="6377" y="2657"/>
                    <a:pt x="6403" y="2748"/>
                  </a:cubicBezTo>
                  <a:cubicBezTo>
                    <a:pt x="6450" y="2907"/>
                    <a:pt x="6457" y="3081"/>
                    <a:pt x="6425" y="3249"/>
                  </a:cubicBezTo>
                  <a:cubicBezTo>
                    <a:pt x="6392" y="3418"/>
                    <a:pt x="6321" y="3576"/>
                    <a:pt x="6219" y="3706"/>
                  </a:cubicBezTo>
                  <a:cubicBezTo>
                    <a:pt x="6136" y="3813"/>
                    <a:pt x="6030" y="3907"/>
                    <a:pt x="5927" y="3998"/>
                  </a:cubicBezTo>
                  <a:cubicBezTo>
                    <a:pt x="5856" y="4061"/>
                    <a:pt x="5783" y="4126"/>
                    <a:pt x="5719" y="4194"/>
                  </a:cubicBezTo>
                  <a:cubicBezTo>
                    <a:pt x="5647" y="4270"/>
                    <a:pt x="5593" y="4343"/>
                    <a:pt x="5556" y="4416"/>
                  </a:cubicBezTo>
                  <a:cubicBezTo>
                    <a:pt x="5539" y="4450"/>
                    <a:pt x="5524" y="4484"/>
                    <a:pt x="5513" y="4518"/>
                  </a:cubicBezTo>
                  <a:cubicBezTo>
                    <a:pt x="5491" y="4587"/>
                    <a:pt x="5480" y="4659"/>
                    <a:pt x="5470" y="4729"/>
                  </a:cubicBezTo>
                  <a:cubicBezTo>
                    <a:pt x="5464" y="4774"/>
                    <a:pt x="5457" y="4821"/>
                    <a:pt x="5447" y="4866"/>
                  </a:cubicBezTo>
                  <a:cubicBezTo>
                    <a:pt x="5432" y="4936"/>
                    <a:pt x="5409" y="5007"/>
                    <a:pt x="5377" y="5077"/>
                  </a:cubicBezTo>
                  <a:cubicBezTo>
                    <a:pt x="5348" y="5142"/>
                    <a:pt x="5312" y="5207"/>
                    <a:pt x="5269" y="5272"/>
                  </a:cubicBezTo>
                  <a:cubicBezTo>
                    <a:pt x="5194" y="5386"/>
                    <a:pt x="5098" y="5499"/>
                    <a:pt x="4976" y="5618"/>
                  </a:cubicBezTo>
                  <a:cubicBezTo>
                    <a:pt x="4731" y="5860"/>
                    <a:pt x="4448" y="6065"/>
                    <a:pt x="4202" y="6240"/>
                  </a:cubicBezTo>
                  <a:cubicBezTo>
                    <a:pt x="3975" y="6400"/>
                    <a:pt x="3751" y="6552"/>
                    <a:pt x="3501" y="6643"/>
                  </a:cubicBezTo>
                  <a:cubicBezTo>
                    <a:pt x="3366" y="6692"/>
                    <a:pt x="3232" y="6719"/>
                    <a:pt x="3103" y="6724"/>
                  </a:cubicBezTo>
                  <a:cubicBezTo>
                    <a:pt x="3090" y="6724"/>
                    <a:pt x="3077" y="6725"/>
                    <a:pt x="3064" y="6725"/>
                  </a:cubicBezTo>
                  <a:cubicBezTo>
                    <a:pt x="2935" y="6725"/>
                    <a:pt x="2816" y="6701"/>
                    <a:pt x="2708" y="6656"/>
                  </a:cubicBezTo>
                  <a:moveTo>
                    <a:pt x="2523" y="56"/>
                  </a:moveTo>
                  <a:cubicBezTo>
                    <a:pt x="2391" y="108"/>
                    <a:pt x="2279" y="202"/>
                    <a:pt x="2172" y="294"/>
                  </a:cubicBezTo>
                  <a:cubicBezTo>
                    <a:pt x="2116" y="341"/>
                    <a:pt x="2058" y="390"/>
                    <a:pt x="1998" y="432"/>
                  </a:cubicBezTo>
                  <a:cubicBezTo>
                    <a:pt x="1971" y="452"/>
                    <a:pt x="1942" y="471"/>
                    <a:pt x="1911" y="489"/>
                  </a:cubicBezTo>
                  <a:cubicBezTo>
                    <a:pt x="1858" y="521"/>
                    <a:pt x="1803" y="550"/>
                    <a:pt x="1738" y="583"/>
                  </a:cubicBezTo>
                  <a:cubicBezTo>
                    <a:pt x="1723" y="590"/>
                    <a:pt x="1707" y="598"/>
                    <a:pt x="1692" y="605"/>
                  </a:cubicBezTo>
                  <a:cubicBezTo>
                    <a:pt x="1613" y="645"/>
                    <a:pt x="1531" y="686"/>
                    <a:pt x="1452" y="730"/>
                  </a:cubicBezTo>
                  <a:cubicBezTo>
                    <a:pt x="1300" y="816"/>
                    <a:pt x="1149" y="925"/>
                    <a:pt x="1002" y="1054"/>
                  </a:cubicBezTo>
                  <a:cubicBezTo>
                    <a:pt x="839" y="1196"/>
                    <a:pt x="685" y="1377"/>
                    <a:pt x="531" y="1607"/>
                  </a:cubicBezTo>
                  <a:cubicBezTo>
                    <a:pt x="478" y="1685"/>
                    <a:pt x="432" y="1767"/>
                    <a:pt x="393" y="1849"/>
                  </a:cubicBezTo>
                  <a:cubicBezTo>
                    <a:pt x="354" y="1931"/>
                    <a:pt x="321" y="2016"/>
                    <a:pt x="295" y="2102"/>
                  </a:cubicBezTo>
                  <a:cubicBezTo>
                    <a:pt x="269" y="2187"/>
                    <a:pt x="250" y="2275"/>
                    <a:pt x="237" y="2364"/>
                  </a:cubicBezTo>
                  <a:cubicBezTo>
                    <a:pt x="224" y="2453"/>
                    <a:pt x="217" y="2545"/>
                    <a:pt x="216" y="2637"/>
                  </a:cubicBezTo>
                  <a:cubicBezTo>
                    <a:pt x="216" y="2668"/>
                    <a:pt x="216" y="2699"/>
                    <a:pt x="217" y="2730"/>
                  </a:cubicBezTo>
                  <a:cubicBezTo>
                    <a:pt x="220" y="2821"/>
                    <a:pt x="211" y="2921"/>
                    <a:pt x="188" y="3036"/>
                  </a:cubicBezTo>
                  <a:cubicBezTo>
                    <a:pt x="168" y="3138"/>
                    <a:pt x="140" y="3243"/>
                    <a:pt x="112" y="3344"/>
                  </a:cubicBezTo>
                  <a:cubicBezTo>
                    <a:pt x="62" y="3530"/>
                    <a:pt x="10" y="3721"/>
                    <a:pt x="3" y="3915"/>
                  </a:cubicBezTo>
                  <a:cubicBezTo>
                    <a:pt x="1" y="3996"/>
                    <a:pt x="4" y="4078"/>
                    <a:pt x="12" y="4157"/>
                  </a:cubicBezTo>
                  <a:cubicBezTo>
                    <a:pt x="21" y="4240"/>
                    <a:pt x="35" y="4320"/>
                    <a:pt x="55" y="4397"/>
                  </a:cubicBezTo>
                  <a:cubicBezTo>
                    <a:pt x="98" y="4562"/>
                    <a:pt x="163" y="4707"/>
                    <a:pt x="249" y="4828"/>
                  </a:cubicBezTo>
                  <a:cubicBezTo>
                    <a:pt x="297" y="4895"/>
                    <a:pt x="351" y="4956"/>
                    <a:pt x="411" y="5008"/>
                  </a:cubicBezTo>
                  <a:cubicBezTo>
                    <a:pt x="488" y="5075"/>
                    <a:pt x="579" y="5135"/>
                    <a:pt x="692" y="5192"/>
                  </a:cubicBezTo>
                  <a:cubicBezTo>
                    <a:pt x="792" y="5243"/>
                    <a:pt x="899" y="5287"/>
                    <a:pt x="1003" y="5329"/>
                  </a:cubicBezTo>
                  <a:cubicBezTo>
                    <a:pt x="1082" y="5361"/>
                    <a:pt x="1163" y="5394"/>
                    <a:pt x="1240" y="5430"/>
                  </a:cubicBezTo>
                  <a:cubicBezTo>
                    <a:pt x="1350" y="5481"/>
                    <a:pt x="1454" y="5539"/>
                    <a:pt x="1550" y="5603"/>
                  </a:cubicBezTo>
                  <a:cubicBezTo>
                    <a:pt x="1697" y="5701"/>
                    <a:pt x="1834" y="5818"/>
                    <a:pt x="1958" y="5952"/>
                  </a:cubicBezTo>
                  <a:cubicBezTo>
                    <a:pt x="2017" y="6015"/>
                    <a:pt x="2075" y="6084"/>
                    <a:pt x="2125" y="6144"/>
                  </a:cubicBezTo>
                  <a:cubicBezTo>
                    <a:pt x="2128" y="6147"/>
                    <a:pt x="2128" y="6147"/>
                    <a:pt x="2128" y="6147"/>
                  </a:cubicBezTo>
                  <a:cubicBezTo>
                    <a:pt x="2212" y="6247"/>
                    <a:pt x="2298" y="6350"/>
                    <a:pt x="2392" y="6439"/>
                  </a:cubicBezTo>
                  <a:cubicBezTo>
                    <a:pt x="2443" y="6487"/>
                    <a:pt x="2491" y="6527"/>
                    <a:pt x="2541" y="6562"/>
                  </a:cubicBezTo>
                  <a:cubicBezTo>
                    <a:pt x="2596" y="6600"/>
                    <a:pt x="2651" y="6631"/>
                    <a:pt x="2708" y="6655"/>
                  </a:cubicBezTo>
                  <a:cubicBezTo>
                    <a:pt x="2827" y="6705"/>
                    <a:pt x="2960" y="6728"/>
                    <a:pt x="3103" y="6723"/>
                  </a:cubicBezTo>
                  <a:cubicBezTo>
                    <a:pt x="3232" y="6718"/>
                    <a:pt x="3366" y="6691"/>
                    <a:pt x="3500" y="6642"/>
                  </a:cubicBezTo>
                  <a:cubicBezTo>
                    <a:pt x="3751" y="6551"/>
                    <a:pt x="3975" y="6399"/>
                    <a:pt x="4202" y="6239"/>
                  </a:cubicBezTo>
                  <a:cubicBezTo>
                    <a:pt x="4447" y="6065"/>
                    <a:pt x="4730" y="5859"/>
                    <a:pt x="4976" y="5618"/>
                  </a:cubicBezTo>
                  <a:cubicBezTo>
                    <a:pt x="5097" y="5498"/>
                    <a:pt x="5193" y="5385"/>
                    <a:pt x="5268" y="5272"/>
                  </a:cubicBezTo>
                  <a:cubicBezTo>
                    <a:pt x="5311" y="5207"/>
                    <a:pt x="5348" y="5141"/>
                    <a:pt x="5377" y="5076"/>
                  </a:cubicBezTo>
                  <a:cubicBezTo>
                    <a:pt x="5408" y="5007"/>
                    <a:pt x="5432" y="4936"/>
                    <a:pt x="5447" y="4865"/>
                  </a:cubicBezTo>
                  <a:cubicBezTo>
                    <a:pt x="5456" y="4821"/>
                    <a:pt x="5463" y="4774"/>
                    <a:pt x="5470" y="4729"/>
                  </a:cubicBezTo>
                  <a:cubicBezTo>
                    <a:pt x="5480" y="4659"/>
                    <a:pt x="5490" y="4587"/>
                    <a:pt x="5512" y="4518"/>
                  </a:cubicBezTo>
                  <a:cubicBezTo>
                    <a:pt x="5524" y="4483"/>
                    <a:pt x="5538" y="4449"/>
                    <a:pt x="5555" y="4416"/>
                  </a:cubicBezTo>
                  <a:cubicBezTo>
                    <a:pt x="5593" y="4343"/>
                    <a:pt x="5646" y="4270"/>
                    <a:pt x="5718" y="4194"/>
                  </a:cubicBezTo>
                  <a:cubicBezTo>
                    <a:pt x="5783" y="4125"/>
                    <a:pt x="5856" y="4060"/>
                    <a:pt x="5927" y="3998"/>
                  </a:cubicBezTo>
                  <a:cubicBezTo>
                    <a:pt x="6029" y="3907"/>
                    <a:pt x="6135" y="3813"/>
                    <a:pt x="6219" y="3706"/>
                  </a:cubicBezTo>
                  <a:cubicBezTo>
                    <a:pt x="6321" y="3575"/>
                    <a:pt x="6391" y="3417"/>
                    <a:pt x="6424" y="3249"/>
                  </a:cubicBezTo>
                  <a:cubicBezTo>
                    <a:pt x="6456" y="3081"/>
                    <a:pt x="6449" y="2907"/>
                    <a:pt x="6403" y="2748"/>
                  </a:cubicBezTo>
                  <a:cubicBezTo>
                    <a:pt x="6376" y="2657"/>
                    <a:pt x="6337" y="2569"/>
                    <a:pt x="6285" y="2486"/>
                  </a:cubicBezTo>
                  <a:cubicBezTo>
                    <a:pt x="6235" y="2404"/>
                    <a:pt x="6174" y="2329"/>
                    <a:pt x="6104" y="2261"/>
                  </a:cubicBezTo>
                  <a:cubicBezTo>
                    <a:pt x="6050" y="2209"/>
                    <a:pt x="5991" y="2161"/>
                    <a:pt x="5929" y="2121"/>
                  </a:cubicBezTo>
                  <a:cubicBezTo>
                    <a:pt x="5866" y="2079"/>
                    <a:pt x="5800" y="2045"/>
                    <a:pt x="5732" y="2018"/>
                  </a:cubicBezTo>
                  <a:cubicBezTo>
                    <a:pt x="5707" y="2008"/>
                    <a:pt x="5682" y="1999"/>
                    <a:pt x="5657" y="1990"/>
                  </a:cubicBezTo>
                  <a:cubicBezTo>
                    <a:pt x="5593" y="1967"/>
                    <a:pt x="5527" y="1944"/>
                    <a:pt x="5470" y="1908"/>
                  </a:cubicBezTo>
                  <a:cubicBezTo>
                    <a:pt x="5440" y="1888"/>
                    <a:pt x="5416" y="1867"/>
                    <a:pt x="5395" y="1843"/>
                  </a:cubicBezTo>
                  <a:cubicBezTo>
                    <a:pt x="5370" y="1815"/>
                    <a:pt x="5351" y="1784"/>
                    <a:pt x="5337" y="1748"/>
                  </a:cubicBezTo>
                  <a:cubicBezTo>
                    <a:pt x="5324" y="1716"/>
                    <a:pt x="5315" y="1681"/>
                    <a:pt x="5309" y="1641"/>
                  </a:cubicBezTo>
                  <a:cubicBezTo>
                    <a:pt x="5299" y="1567"/>
                    <a:pt x="5302" y="1485"/>
                    <a:pt x="5306" y="1405"/>
                  </a:cubicBezTo>
                  <a:cubicBezTo>
                    <a:pt x="5310" y="1301"/>
                    <a:pt x="5315" y="1193"/>
                    <a:pt x="5289" y="1096"/>
                  </a:cubicBezTo>
                  <a:cubicBezTo>
                    <a:pt x="5264" y="999"/>
                    <a:pt x="5209" y="911"/>
                    <a:pt x="5126" y="835"/>
                  </a:cubicBezTo>
                  <a:cubicBezTo>
                    <a:pt x="5053" y="769"/>
                    <a:pt x="4958" y="712"/>
                    <a:pt x="4851" y="671"/>
                  </a:cubicBezTo>
                  <a:cubicBezTo>
                    <a:pt x="4805" y="653"/>
                    <a:pt x="4756" y="638"/>
                    <a:pt x="4706" y="626"/>
                  </a:cubicBezTo>
                  <a:cubicBezTo>
                    <a:pt x="4669" y="617"/>
                    <a:pt x="4627" y="609"/>
                    <a:pt x="4580" y="600"/>
                  </a:cubicBezTo>
                  <a:cubicBezTo>
                    <a:pt x="4531" y="591"/>
                    <a:pt x="4480" y="583"/>
                    <a:pt x="4431" y="576"/>
                  </a:cubicBezTo>
                  <a:cubicBezTo>
                    <a:pt x="4383" y="568"/>
                    <a:pt x="4334" y="561"/>
                    <a:pt x="4286" y="552"/>
                  </a:cubicBezTo>
                  <a:cubicBezTo>
                    <a:pt x="4189" y="535"/>
                    <a:pt x="4062" y="510"/>
                    <a:pt x="3938" y="464"/>
                  </a:cubicBezTo>
                  <a:cubicBezTo>
                    <a:pt x="3913" y="455"/>
                    <a:pt x="3889" y="446"/>
                    <a:pt x="3863" y="434"/>
                  </a:cubicBezTo>
                  <a:cubicBezTo>
                    <a:pt x="3757" y="389"/>
                    <a:pt x="3652" y="332"/>
                    <a:pt x="3551" y="277"/>
                  </a:cubicBezTo>
                  <a:cubicBezTo>
                    <a:pt x="3453" y="224"/>
                    <a:pt x="3353" y="169"/>
                    <a:pt x="3251" y="125"/>
                  </a:cubicBezTo>
                  <a:cubicBezTo>
                    <a:pt x="3124" y="68"/>
                    <a:pt x="3002" y="32"/>
                    <a:pt x="2889" y="18"/>
                  </a:cubicBezTo>
                  <a:cubicBezTo>
                    <a:pt x="2851" y="13"/>
                    <a:pt x="2814" y="11"/>
                    <a:pt x="2777" y="11"/>
                  </a:cubicBezTo>
                  <a:cubicBezTo>
                    <a:pt x="2686" y="11"/>
                    <a:pt x="2601" y="26"/>
                    <a:pt x="2523" y="56"/>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grpSp>
      <p:sp>
        <p:nvSpPr>
          <p:cNvPr id="67" name="Rounded Rectangle 16">
            <a:extLst>
              <a:ext uri="{FF2B5EF4-FFF2-40B4-BE49-F238E27FC236}">
                <a16:creationId xmlns:a16="http://schemas.microsoft.com/office/drawing/2014/main" id="{2A656C9D-40A5-46FC-992C-DF2226FBFB05}"/>
              </a:ext>
            </a:extLst>
          </p:cNvPr>
          <p:cNvSpPr/>
          <p:nvPr/>
        </p:nvSpPr>
        <p:spPr>
          <a:xfrm>
            <a:off x="407988" y="1372596"/>
            <a:ext cx="5419725" cy="5242052"/>
          </a:xfrm>
          <a:prstGeom prst="roundRect">
            <a:avLst>
              <a:gd name="adj" fmla="val 5758"/>
            </a:avLst>
          </a:prstGeom>
          <a:solidFill>
            <a:schemeClr val="bg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omfortaa"/>
              <a:ea typeface="+mn-ea"/>
              <a:cs typeface="+mn-cs"/>
            </a:endParaRPr>
          </a:p>
        </p:txBody>
      </p:sp>
      <p:sp>
        <p:nvSpPr>
          <p:cNvPr id="68" name="Rounded Rectangle 17">
            <a:extLst>
              <a:ext uri="{FF2B5EF4-FFF2-40B4-BE49-F238E27FC236}">
                <a16:creationId xmlns:a16="http://schemas.microsoft.com/office/drawing/2014/main" id="{4E32298F-E8C9-42B6-89C2-2D7CF1C753EA}"/>
              </a:ext>
            </a:extLst>
          </p:cNvPr>
          <p:cNvSpPr/>
          <p:nvPr/>
        </p:nvSpPr>
        <p:spPr>
          <a:xfrm>
            <a:off x="440051" y="1391055"/>
            <a:ext cx="5419725" cy="1916249"/>
          </a:xfrm>
          <a:prstGeom prst="roundRect">
            <a:avLst>
              <a:gd name="adj" fmla="val 790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3200" b="0" i="0" u="none" strike="noStrike" kern="1200" cap="none" spc="0" normalizeH="0" baseline="0" noProof="0" dirty="0">
                <a:ln>
                  <a:noFill/>
                </a:ln>
                <a:solidFill>
                  <a:srgbClr val="E7E6E6"/>
                </a:solidFill>
                <a:effectLst/>
                <a:uLnTx/>
                <a:uFillTx/>
                <a:latin typeface="Comfortaa"/>
                <a:ea typeface="+mn-ea"/>
                <a:cs typeface="+mn-cs"/>
              </a:rPr>
              <a:t>Implementación de políticas y decisiones organizacionales</a:t>
            </a:r>
          </a:p>
        </p:txBody>
      </p:sp>
      <p:sp>
        <p:nvSpPr>
          <p:cNvPr id="69" name="Oval 18">
            <a:extLst>
              <a:ext uri="{FF2B5EF4-FFF2-40B4-BE49-F238E27FC236}">
                <a16:creationId xmlns:a16="http://schemas.microsoft.com/office/drawing/2014/main" id="{9179CB58-B512-47AF-8F80-76A93803ABD3}"/>
              </a:ext>
            </a:extLst>
          </p:cNvPr>
          <p:cNvSpPr/>
          <p:nvPr/>
        </p:nvSpPr>
        <p:spPr>
          <a:xfrm>
            <a:off x="4346550" y="2538842"/>
            <a:ext cx="1466206" cy="1466206"/>
          </a:xfrm>
          <a:prstGeom prst="ellipse">
            <a:avLst/>
          </a:prstGeom>
          <a:solidFill>
            <a:schemeClr val="bg2"/>
          </a:solidFill>
          <a:ln w="762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27503"/>
                </a:solidFill>
                <a:effectLst/>
                <a:uLnTx/>
                <a:uFillTx/>
                <a:latin typeface="Comfortaa"/>
                <a:ea typeface="Roboto" panose="02000000000000000000" pitchFamily="2" charset="0"/>
                <a:cs typeface="+mn-cs"/>
              </a:rPr>
              <a:t>2021</a:t>
            </a:r>
            <a:endParaRPr kumimoji="0" lang="en-US" sz="1600" b="1" i="0" u="none" strike="noStrike" kern="1200" cap="none" spc="0" normalizeH="0" baseline="0" noProof="0" dirty="0">
              <a:ln>
                <a:noFill/>
              </a:ln>
              <a:solidFill>
                <a:srgbClr val="F27503"/>
              </a:solidFill>
              <a:effectLst/>
              <a:uLnTx/>
              <a:uFillTx/>
              <a:latin typeface="Comfortaa"/>
              <a:ea typeface="Roboto" panose="02000000000000000000" pitchFamily="2" charset="0"/>
              <a:cs typeface="+mn-cs"/>
            </a:endParaRPr>
          </a:p>
        </p:txBody>
      </p:sp>
      <p:sp>
        <p:nvSpPr>
          <p:cNvPr id="70" name="Freeform 88">
            <a:extLst>
              <a:ext uri="{FF2B5EF4-FFF2-40B4-BE49-F238E27FC236}">
                <a16:creationId xmlns:a16="http://schemas.microsoft.com/office/drawing/2014/main" id="{8D8C2F6B-8B5E-4F34-A4F3-8AB0B350A82D}"/>
              </a:ext>
            </a:extLst>
          </p:cNvPr>
          <p:cNvSpPr>
            <a:spLocks noEditPoints="1"/>
          </p:cNvSpPr>
          <p:nvPr/>
        </p:nvSpPr>
        <p:spPr bwMode="auto">
          <a:xfrm>
            <a:off x="476594" y="3403587"/>
            <a:ext cx="230402" cy="232804"/>
          </a:xfrm>
          <a:custGeom>
            <a:avLst/>
            <a:gdLst>
              <a:gd name="T0" fmla="*/ 135 w 145"/>
              <a:gd name="T1" fmla="*/ 37 h 146"/>
              <a:gd name="T2" fmla="*/ 145 w 145"/>
              <a:gd name="T3" fmla="*/ 73 h 146"/>
              <a:gd name="T4" fmla="*/ 135 w 145"/>
              <a:gd name="T5" fmla="*/ 109 h 146"/>
              <a:gd name="T6" fmla="*/ 109 w 145"/>
              <a:gd name="T7" fmla="*/ 136 h 146"/>
              <a:gd name="T8" fmla="*/ 72 w 145"/>
              <a:gd name="T9" fmla="*/ 146 h 146"/>
              <a:gd name="T10" fmla="*/ 36 w 145"/>
              <a:gd name="T11" fmla="*/ 136 h 146"/>
              <a:gd name="T12" fmla="*/ 9 w 145"/>
              <a:gd name="T13" fmla="*/ 109 h 146"/>
              <a:gd name="T14" fmla="*/ 0 w 145"/>
              <a:gd name="T15" fmla="*/ 73 h 146"/>
              <a:gd name="T16" fmla="*/ 9 w 145"/>
              <a:gd name="T17" fmla="*/ 37 h 146"/>
              <a:gd name="T18" fmla="*/ 36 w 145"/>
              <a:gd name="T19" fmla="*/ 10 h 146"/>
              <a:gd name="T20" fmla="*/ 72 w 145"/>
              <a:gd name="T21" fmla="*/ 0 h 146"/>
              <a:gd name="T22" fmla="*/ 109 w 145"/>
              <a:gd name="T23" fmla="*/ 10 h 146"/>
              <a:gd name="T24" fmla="*/ 135 w 145"/>
              <a:gd name="T25" fmla="*/ 37 h 146"/>
              <a:gd name="T26" fmla="*/ 121 w 145"/>
              <a:gd name="T27" fmla="*/ 58 h 146"/>
              <a:gd name="T28" fmla="*/ 119 w 145"/>
              <a:gd name="T29" fmla="*/ 53 h 146"/>
              <a:gd name="T30" fmla="*/ 111 w 145"/>
              <a:gd name="T31" fmla="*/ 45 h 146"/>
              <a:gd name="T32" fmla="*/ 107 w 145"/>
              <a:gd name="T33" fmla="*/ 43 h 146"/>
              <a:gd name="T34" fmla="*/ 102 w 145"/>
              <a:gd name="T35" fmla="*/ 45 h 146"/>
              <a:gd name="T36" fmla="*/ 64 w 145"/>
              <a:gd name="T37" fmla="*/ 83 h 146"/>
              <a:gd name="T38" fmla="*/ 42 w 145"/>
              <a:gd name="T39" fmla="*/ 62 h 146"/>
              <a:gd name="T40" fmla="*/ 38 w 145"/>
              <a:gd name="T41" fmla="*/ 60 h 146"/>
              <a:gd name="T42" fmla="*/ 34 w 145"/>
              <a:gd name="T43" fmla="*/ 62 h 146"/>
              <a:gd name="T44" fmla="*/ 25 w 145"/>
              <a:gd name="T45" fmla="*/ 70 h 146"/>
              <a:gd name="T46" fmla="*/ 24 w 145"/>
              <a:gd name="T47" fmla="*/ 75 h 146"/>
              <a:gd name="T48" fmla="*/ 25 w 145"/>
              <a:gd name="T49" fmla="*/ 79 h 146"/>
              <a:gd name="T50" fmla="*/ 59 w 145"/>
              <a:gd name="T51" fmla="*/ 113 h 146"/>
              <a:gd name="T52" fmla="*/ 64 w 145"/>
              <a:gd name="T53" fmla="*/ 115 h 146"/>
              <a:gd name="T54" fmla="*/ 68 w 145"/>
              <a:gd name="T55" fmla="*/ 113 h 146"/>
              <a:gd name="T56" fmla="*/ 119 w 145"/>
              <a:gd name="T57" fmla="*/ 62 h 146"/>
              <a:gd name="T58" fmla="*/ 121 w 145"/>
              <a:gd name="T59" fmla="*/ 5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5" h="146">
                <a:moveTo>
                  <a:pt x="135" y="37"/>
                </a:moveTo>
                <a:cubicBezTo>
                  <a:pt x="142" y="48"/>
                  <a:pt x="145" y="60"/>
                  <a:pt x="145" y="73"/>
                </a:cubicBezTo>
                <a:cubicBezTo>
                  <a:pt x="145" y="86"/>
                  <a:pt x="142" y="98"/>
                  <a:pt x="135" y="109"/>
                </a:cubicBezTo>
                <a:cubicBezTo>
                  <a:pt x="129" y="121"/>
                  <a:pt x="120" y="129"/>
                  <a:pt x="109" y="136"/>
                </a:cubicBezTo>
                <a:cubicBezTo>
                  <a:pt x="98" y="142"/>
                  <a:pt x="85" y="146"/>
                  <a:pt x="72" y="146"/>
                </a:cubicBezTo>
                <a:cubicBezTo>
                  <a:pt x="59" y="146"/>
                  <a:pt x="47" y="142"/>
                  <a:pt x="36" y="136"/>
                </a:cubicBezTo>
                <a:cubicBezTo>
                  <a:pt x="25" y="129"/>
                  <a:pt x="16" y="121"/>
                  <a:pt x="9" y="109"/>
                </a:cubicBezTo>
                <a:cubicBezTo>
                  <a:pt x="3" y="98"/>
                  <a:pt x="0" y="86"/>
                  <a:pt x="0" y="73"/>
                </a:cubicBezTo>
                <a:cubicBezTo>
                  <a:pt x="0" y="60"/>
                  <a:pt x="3" y="48"/>
                  <a:pt x="9" y="37"/>
                </a:cubicBezTo>
                <a:cubicBezTo>
                  <a:pt x="16" y="25"/>
                  <a:pt x="25" y="17"/>
                  <a:pt x="36" y="10"/>
                </a:cubicBezTo>
                <a:cubicBezTo>
                  <a:pt x="47" y="4"/>
                  <a:pt x="59" y="0"/>
                  <a:pt x="72" y="0"/>
                </a:cubicBezTo>
                <a:cubicBezTo>
                  <a:pt x="85" y="0"/>
                  <a:pt x="98" y="4"/>
                  <a:pt x="109" y="10"/>
                </a:cubicBezTo>
                <a:cubicBezTo>
                  <a:pt x="120" y="17"/>
                  <a:pt x="129" y="25"/>
                  <a:pt x="135" y="37"/>
                </a:cubicBezTo>
                <a:close/>
                <a:moveTo>
                  <a:pt x="121" y="58"/>
                </a:moveTo>
                <a:cubicBezTo>
                  <a:pt x="121" y="56"/>
                  <a:pt x="121" y="54"/>
                  <a:pt x="119" y="53"/>
                </a:cubicBezTo>
                <a:cubicBezTo>
                  <a:pt x="111" y="45"/>
                  <a:pt x="111" y="45"/>
                  <a:pt x="111" y="45"/>
                </a:cubicBezTo>
                <a:cubicBezTo>
                  <a:pt x="110" y="44"/>
                  <a:pt x="108" y="43"/>
                  <a:pt x="107" y="43"/>
                </a:cubicBezTo>
                <a:cubicBezTo>
                  <a:pt x="105" y="43"/>
                  <a:pt x="103" y="44"/>
                  <a:pt x="102" y="45"/>
                </a:cubicBezTo>
                <a:cubicBezTo>
                  <a:pt x="64" y="83"/>
                  <a:pt x="64" y="83"/>
                  <a:pt x="64" y="83"/>
                </a:cubicBezTo>
                <a:cubicBezTo>
                  <a:pt x="42" y="62"/>
                  <a:pt x="42" y="62"/>
                  <a:pt x="42" y="62"/>
                </a:cubicBezTo>
                <a:cubicBezTo>
                  <a:pt x="41" y="61"/>
                  <a:pt x="40" y="60"/>
                  <a:pt x="38" y="60"/>
                </a:cubicBezTo>
                <a:cubicBezTo>
                  <a:pt x="36" y="60"/>
                  <a:pt x="35" y="61"/>
                  <a:pt x="34" y="62"/>
                </a:cubicBezTo>
                <a:cubicBezTo>
                  <a:pt x="25" y="70"/>
                  <a:pt x="25" y="70"/>
                  <a:pt x="25" y="70"/>
                </a:cubicBezTo>
                <a:cubicBezTo>
                  <a:pt x="24" y="72"/>
                  <a:pt x="24" y="73"/>
                  <a:pt x="24" y="75"/>
                </a:cubicBezTo>
                <a:cubicBezTo>
                  <a:pt x="24" y="76"/>
                  <a:pt x="24" y="78"/>
                  <a:pt x="25" y="79"/>
                </a:cubicBezTo>
                <a:cubicBezTo>
                  <a:pt x="59" y="113"/>
                  <a:pt x="59" y="113"/>
                  <a:pt x="59" y="113"/>
                </a:cubicBezTo>
                <a:cubicBezTo>
                  <a:pt x="61" y="114"/>
                  <a:pt x="62" y="115"/>
                  <a:pt x="64" y="115"/>
                </a:cubicBezTo>
                <a:cubicBezTo>
                  <a:pt x="65" y="115"/>
                  <a:pt x="67" y="114"/>
                  <a:pt x="68" y="113"/>
                </a:cubicBezTo>
                <a:cubicBezTo>
                  <a:pt x="119" y="62"/>
                  <a:pt x="119" y="62"/>
                  <a:pt x="119" y="62"/>
                </a:cubicBezTo>
                <a:cubicBezTo>
                  <a:pt x="121" y="61"/>
                  <a:pt x="121" y="59"/>
                  <a:pt x="121" y="5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3F3F3F"/>
              </a:solidFill>
              <a:effectLst/>
              <a:uLnTx/>
              <a:uFillTx/>
              <a:latin typeface="Comfortaa"/>
              <a:ea typeface="+mn-ea"/>
              <a:cs typeface="+mn-cs"/>
            </a:endParaRPr>
          </a:p>
        </p:txBody>
      </p:sp>
      <p:sp>
        <p:nvSpPr>
          <p:cNvPr id="71" name="Rectangle 20">
            <a:extLst>
              <a:ext uri="{FF2B5EF4-FFF2-40B4-BE49-F238E27FC236}">
                <a16:creationId xmlns:a16="http://schemas.microsoft.com/office/drawing/2014/main" id="{ACBC44AA-8679-4BA6-B8D3-FB528D826369}"/>
              </a:ext>
            </a:extLst>
          </p:cNvPr>
          <p:cNvSpPr/>
          <p:nvPr/>
        </p:nvSpPr>
        <p:spPr>
          <a:xfrm>
            <a:off x="760752" y="3326594"/>
            <a:ext cx="3636150" cy="1323439"/>
          </a:xfrm>
          <a:prstGeom prst="rect">
            <a:avLst/>
          </a:prstGeom>
        </p:spPr>
        <p:txBody>
          <a:bodyPr wrap="square">
            <a:spAutoFit/>
          </a:bodyPr>
          <a:lstStyle/>
          <a:p>
            <a:pPr marL="0" marR="0" lvl="0" indent="0" algn="just" defTabSz="914400" rtl="0" eaLnBrk="1" fontAlgn="auto" latinLnBrk="0" hangingPunct="1">
              <a:spcBef>
                <a:spcPts val="0"/>
              </a:spcBef>
              <a:spcAft>
                <a:spcPts val="0"/>
              </a:spcAft>
              <a:buClrTx/>
              <a:buSzTx/>
              <a:buFontTx/>
              <a:buNone/>
              <a:tabLst/>
              <a:defRPr/>
            </a:pPr>
            <a:r>
              <a:rPr kumimoji="0" lang="es-MX" sz="1600" b="0" i="0" u="none" strike="noStrike" kern="1200" cap="none" spc="0" normalizeH="0" baseline="0" noProof="0" dirty="0">
                <a:ln>
                  <a:noFill/>
                </a:ln>
                <a:solidFill>
                  <a:srgbClr val="3F3F3F">
                    <a:lumMod val="75000"/>
                  </a:srgbClr>
                </a:solidFill>
                <a:effectLst/>
                <a:uLnTx/>
                <a:uFillTx/>
                <a:latin typeface="Comfortaa" panose="00000500000000000000" pitchFamily="2" charset="0"/>
                <a:ea typeface="Roboto Condensed Light" panose="02000000000000000000" pitchFamily="2" charset="0"/>
                <a:cs typeface="+mn-cs"/>
              </a:rPr>
              <a:t>Se participó en la actualización caracterización del proceso, del mapa de riesgos y documentación de acuerdo al actual mapa de procesos de </a:t>
            </a:r>
            <a:r>
              <a:rPr kumimoji="0" lang="es-MX" sz="1400" b="0" i="0" u="none" strike="noStrike" kern="1200" cap="none" spc="0" normalizeH="0" baseline="0" noProof="0" dirty="0">
                <a:ln>
                  <a:noFill/>
                </a:ln>
                <a:solidFill>
                  <a:srgbClr val="3F3F3F">
                    <a:lumMod val="75000"/>
                  </a:srgbClr>
                </a:solidFill>
                <a:effectLst/>
                <a:uLnTx/>
                <a:uFillTx/>
                <a:latin typeface="Comfortaa" panose="00000500000000000000" pitchFamily="2" charset="0"/>
                <a:ea typeface="Roboto Condensed Light" panose="02000000000000000000" pitchFamily="2" charset="0"/>
                <a:cs typeface="+mn-cs"/>
              </a:rPr>
              <a:t>la entidad.</a:t>
            </a:r>
            <a:endParaRPr kumimoji="0" lang="en-US" sz="1400" b="0" i="0" u="none" strike="noStrike" kern="1200" cap="none" spc="0" normalizeH="0" baseline="0" noProof="0" dirty="0">
              <a:ln>
                <a:noFill/>
              </a:ln>
              <a:solidFill>
                <a:srgbClr val="3F3F3F">
                  <a:lumMod val="75000"/>
                </a:srgbClr>
              </a:solidFill>
              <a:effectLst/>
              <a:uLnTx/>
              <a:uFillTx/>
              <a:latin typeface="Comfortaa" panose="00000500000000000000" pitchFamily="2" charset="0"/>
              <a:ea typeface="Roboto Condensed Light" panose="02000000000000000000" pitchFamily="2" charset="0"/>
              <a:cs typeface="+mn-cs"/>
            </a:endParaRPr>
          </a:p>
        </p:txBody>
      </p:sp>
      <p:sp>
        <p:nvSpPr>
          <p:cNvPr id="77" name="Rounded Rectangle 37">
            <a:extLst>
              <a:ext uri="{FF2B5EF4-FFF2-40B4-BE49-F238E27FC236}">
                <a16:creationId xmlns:a16="http://schemas.microsoft.com/office/drawing/2014/main" id="{2D920851-9C36-43B8-9077-10757F2DC3F9}"/>
              </a:ext>
            </a:extLst>
          </p:cNvPr>
          <p:cNvSpPr/>
          <p:nvPr/>
        </p:nvSpPr>
        <p:spPr>
          <a:xfrm>
            <a:off x="6264209" y="1359400"/>
            <a:ext cx="5444471" cy="2024360"/>
          </a:xfrm>
          <a:prstGeom prst="roundRect">
            <a:avLst>
              <a:gd name="adj" fmla="val 7909"/>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3200" b="0" i="0" u="none" strike="noStrike" kern="1200" cap="none" spc="0" normalizeH="0" baseline="0" noProof="0" dirty="0">
                <a:ln>
                  <a:noFill/>
                </a:ln>
                <a:solidFill>
                  <a:srgbClr val="E7E6E6"/>
                </a:solidFill>
                <a:effectLst/>
                <a:uLnTx/>
                <a:uFillTx/>
                <a:latin typeface="Comfortaa"/>
                <a:ea typeface="+mn-ea"/>
                <a:cs typeface="+mn-cs"/>
              </a:rPr>
              <a:t>Decisiones organizacionales que impactaron al LNS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E7E6E6"/>
              </a:solidFill>
              <a:effectLst/>
              <a:uLnTx/>
              <a:uFillTx/>
              <a:latin typeface="Comfortaa"/>
              <a:ea typeface="Roboto Condensed Light" panose="02000000000000000000" pitchFamily="2" charset="0"/>
              <a:cs typeface="+mn-cs"/>
            </a:endParaRPr>
          </a:p>
        </p:txBody>
      </p:sp>
      <p:sp>
        <p:nvSpPr>
          <p:cNvPr id="78" name="Oval 38">
            <a:extLst>
              <a:ext uri="{FF2B5EF4-FFF2-40B4-BE49-F238E27FC236}">
                <a16:creationId xmlns:a16="http://schemas.microsoft.com/office/drawing/2014/main" id="{473D625E-D049-4A23-9710-C1668E9ECF2E}"/>
              </a:ext>
            </a:extLst>
          </p:cNvPr>
          <p:cNvSpPr/>
          <p:nvPr/>
        </p:nvSpPr>
        <p:spPr>
          <a:xfrm>
            <a:off x="10277344" y="2566782"/>
            <a:ext cx="1456681" cy="1456681"/>
          </a:xfrm>
          <a:prstGeom prst="ellipse">
            <a:avLst/>
          </a:prstGeom>
          <a:solidFill>
            <a:schemeClr val="bg2"/>
          </a:solidFill>
          <a:ln w="762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75A48A"/>
                </a:solidFill>
                <a:effectLst/>
                <a:uLnTx/>
                <a:uFillTx/>
                <a:latin typeface="Comfortaa"/>
                <a:ea typeface="Roboto" panose="02000000000000000000" pitchFamily="2" charset="0"/>
                <a:cs typeface="+mn-cs"/>
              </a:rPr>
              <a:t>2021</a:t>
            </a:r>
            <a:endParaRPr kumimoji="0" lang="en-US" sz="1600" b="1" i="0" u="none" strike="noStrike" kern="1200" cap="none" spc="0" normalizeH="0" baseline="0" noProof="0" dirty="0">
              <a:ln>
                <a:noFill/>
              </a:ln>
              <a:solidFill>
                <a:srgbClr val="75A48A"/>
              </a:solidFill>
              <a:effectLst/>
              <a:uLnTx/>
              <a:uFillTx/>
              <a:latin typeface="Comfortaa"/>
              <a:ea typeface="Roboto" panose="02000000000000000000" pitchFamily="2" charset="0"/>
              <a:cs typeface="+mn-cs"/>
            </a:endParaRPr>
          </a:p>
        </p:txBody>
      </p:sp>
      <p:sp>
        <p:nvSpPr>
          <p:cNvPr id="79" name="Freeform 88">
            <a:extLst>
              <a:ext uri="{FF2B5EF4-FFF2-40B4-BE49-F238E27FC236}">
                <a16:creationId xmlns:a16="http://schemas.microsoft.com/office/drawing/2014/main" id="{670B02FB-056C-49EB-94E4-A733A807FD9C}"/>
              </a:ext>
            </a:extLst>
          </p:cNvPr>
          <p:cNvSpPr>
            <a:spLocks noEditPoints="1"/>
          </p:cNvSpPr>
          <p:nvPr/>
        </p:nvSpPr>
        <p:spPr bwMode="auto">
          <a:xfrm>
            <a:off x="6320506" y="3476914"/>
            <a:ext cx="230402" cy="232804"/>
          </a:xfrm>
          <a:custGeom>
            <a:avLst/>
            <a:gdLst>
              <a:gd name="T0" fmla="*/ 135 w 145"/>
              <a:gd name="T1" fmla="*/ 37 h 146"/>
              <a:gd name="T2" fmla="*/ 145 w 145"/>
              <a:gd name="T3" fmla="*/ 73 h 146"/>
              <a:gd name="T4" fmla="*/ 135 w 145"/>
              <a:gd name="T5" fmla="*/ 109 h 146"/>
              <a:gd name="T6" fmla="*/ 109 w 145"/>
              <a:gd name="T7" fmla="*/ 136 h 146"/>
              <a:gd name="T8" fmla="*/ 72 w 145"/>
              <a:gd name="T9" fmla="*/ 146 h 146"/>
              <a:gd name="T10" fmla="*/ 36 w 145"/>
              <a:gd name="T11" fmla="*/ 136 h 146"/>
              <a:gd name="T12" fmla="*/ 9 w 145"/>
              <a:gd name="T13" fmla="*/ 109 h 146"/>
              <a:gd name="T14" fmla="*/ 0 w 145"/>
              <a:gd name="T15" fmla="*/ 73 h 146"/>
              <a:gd name="T16" fmla="*/ 9 w 145"/>
              <a:gd name="T17" fmla="*/ 37 h 146"/>
              <a:gd name="T18" fmla="*/ 36 w 145"/>
              <a:gd name="T19" fmla="*/ 10 h 146"/>
              <a:gd name="T20" fmla="*/ 72 w 145"/>
              <a:gd name="T21" fmla="*/ 0 h 146"/>
              <a:gd name="T22" fmla="*/ 109 w 145"/>
              <a:gd name="T23" fmla="*/ 10 h 146"/>
              <a:gd name="T24" fmla="*/ 135 w 145"/>
              <a:gd name="T25" fmla="*/ 37 h 146"/>
              <a:gd name="T26" fmla="*/ 121 w 145"/>
              <a:gd name="T27" fmla="*/ 58 h 146"/>
              <a:gd name="T28" fmla="*/ 119 w 145"/>
              <a:gd name="T29" fmla="*/ 53 h 146"/>
              <a:gd name="T30" fmla="*/ 111 w 145"/>
              <a:gd name="T31" fmla="*/ 45 h 146"/>
              <a:gd name="T32" fmla="*/ 107 w 145"/>
              <a:gd name="T33" fmla="*/ 43 h 146"/>
              <a:gd name="T34" fmla="*/ 102 w 145"/>
              <a:gd name="T35" fmla="*/ 45 h 146"/>
              <a:gd name="T36" fmla="*/ 64 w 145"/>
              <a:gd name="T37" fmla="*/ 83 h 146"/>
              <a:gd name="T38" fmla="*/ 42 w 145"/>
              <a:gd name="T39" fmla="*/ 62 h 146"/>
              <a:gd name="T40" fmla="*/ 38 w 145"/>
              <a:gd name="T41" fmla="*/ 60 h 146"/>
              <a:gd name="T42" fmla="*/ 34 w 145"/>
              <a:gd name="T43" fmla="*/ 62 h 146"/>
              <a:gd name="T44" fmla="*/ 25 w 145"/>
              <a:gd name="T45" fmla="*/ 70 h 146"/>
              <a:gd name="T46" fmla="*/ 24 w 145"/>
              <a:gd name="T47" fmla="*/ 75 h 146"/>
              <a:gd name="T48" fmla="*/ 25 w 145"/>
              <a:gd name="T49" fmla="*/ 79 h 146"/>
              <a:gd name="T50" fmla="*/ 59 w 145"/>
              <a:gd name="T51" fmla="*/ 113 h 146"/>
              <a:gd name="T52" fmla="*/ 64 w 145"/>
              <a:gd name="T53" fmla="*/ 115 h 146"/>
              <a:gd name="T54" fmla="*/ 68 w 145"/>
              <a:gd name="T55" fmla="*/ 113 h 146"/>
              <a:gd name="T56" fmla="*/ 119 w 145"/>
              <a:gd name="T57" fmla="*/ 62 h 146"/>
              <a:gd name="T58" fmla="*/ 121 w 145"/>
              <a:gd name="T59" fmla="*/ 5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5" h="146">
                <a:moveTo>
                  <a:pt x="135" y="37"/>
                </a:moveTo>
                <a:cubicBezTo>
                  <a:pt x="142" y="48"/>
                  <a:pt x="145" y="60"/>
                  <a:pt x="145" y="73"/>
                </a:cubicBezTo>
                <a:cubicBezTo>
                  <a:pt x="145" y="86"/>
                  <a:pt x="142" y="98"/>
                  <a:pt x="135" y="109"/>
                </a:cubicBezTo>
                <a:cubicBezTo>
                  <a:pt x="129" y="121"/>
                  <a:pt x="120" y="129"/>
                  <a:pt x="109" y="136"/>
                </a:cubicBezTo>
                <a:cubicBezTo>
                  <a:pt x="98" y="142"/>
                  <a:pt x="85" y="146"/>
                  <a:pt x="72" y="146"/>
                </a:cubicBezTo>
                <a:cubicBezTo>
                  <a:pt x="59" y="146"/>
                  <a:pt x="47" y="142"/>
                  <a:pt x="36" y="136"/>
                </a:cubicBezTo>
                <a:cubicBezTo>
                  <a:pt x="25" y="129"/>
                  <a:pt x="16" y="121"/>
                  <a:pt x="9" y="109"/>
                </a:cubicBezTo>
                <a:cubicBezTo>
                  <a:pt x="3" y="98"/>
                  <a:pt x="0" y="86"/>
                  <a:pt x="0" y="73"/>
                </a:cubicBezTo>
                <a:cubicBezTo>
                  <a:pt x="0" y="60"/>
                  <a:pt x="3" y="48"/>
                  <a:pt x="9" y="37"/>
                </a:cubicBezTo>
                <a:cubicBezTo>
                  <a:pt x="16" y="25"/>
                  <a:pt x="25" y="17"/>
                  <a:pt x="36" y="10"/>
                </a:cubicBezTo>
                <a:cubicBezTo>
                  <a:pt x="47" y="4"/>
                  <a:pt x="59" y="0"/>
                  <a:pt x="72" y="0"/>
                </a:cubicBezTo>
                <a:cubicBezTo>
                  <a:pt x="85" y="0"/>
                  <a:pt x="98" y="4"/>
                  <a:pt x="109" y="10"/>
                </a:cubicBezTo>
                <a:cubicBezTo>
                  <a:pt x="120" y="17"/>
                  <a:pt x="129" y="25"/>
                  <a:pt x="135" y="37"/>
                </a:cubicBezTo>
                <a:close/>
                <a:moveTo>
                  <a:pt x="121" y="58"/>
                </a:moveTo>
                <a:cubicBezTo>
                  <a:pt x="121" y="56"/>
                  <a:pt x="121" y="54"/>
                  <a:pt x="119" y="53"/>
                </a:cubicBezTo>
                <a:cubicBezTo>
                  <a:pt x="111" y="45"/>
                  <a:pt x="111" y="45"/>
                  <a:pt x="111" y="45"/>
                </a:cubicBezTo>
                <a:cubicBezTo>
                  <a:pt x="110" y="44"/>
                  <a:pt x="108" y="43"/>
                  <a:pt x="107" y="43"/>
                </a:cubicBezTo>
                <a:cubicBezTo>
                  <a:pt x="105" y="43"/>
                  <a:pt x="103" y="44"/>
                  <a:pt x="102" y="45"/>
                </a:cubicBezTo>
                <a:cubicBezTo>
                  <a:pt x="64" y="83"/>
                  <a:pt x="64" y="83"/>
                  <a:pt x="64" y="83"/>
                </a:cubicBezTo>
                <a:cubicBezTo>
                  <a:pt x="42" y="62"/>
                  <a:pt x="42" y="62"/>
                  <a:pt x="42" y="62"/>
                </a:cubicBezTo>
                <a:cubicBezTo>
                  <a:pt x="41" y="61"/>
                  <a:pt x="40" y="60"/>
                  <a:pt x="38" y="60"/>
                </a:cubicBezTo>
                <a:cubicBezTo>
                  <a:pt x="36" y="60"/>
                  <a:pt x="35" y="61"/>
                  <a:pt x="34" y="62"/>
                </a:cubicBezTo>
                <a:cubicBezTo>
                  <a:pt x="25" y="70"/>
                  <a:pt x="25" y="70"/>
                  <a:pt x="25" y="70"/>
                </a:cubicBezTo>
                <a:cubicBezTo>
                  <a:pt x="24" y="72"/>
                  <a:pt x="24" y="73"/>
                  <a:pt x="24" y="75"/>
                </a:cubicBezTo>
                <a:cubicBezTo>
                  <a:pt x="24" y="76"/>
                  <a:pt x="24" y="78"/>
                  <a:pt x="25" y="79"/>
                </a:cubicBezTo>
                <a:cubicBezTo>
                  <a:pt x="59" y="113"/>
                  <a:pt x="59" y="113"/>
                  <a:pt x="59" y="113"/>
                </a:cubicBezTo>
                <a:cubicBezTo>
                  <a:pt x="61" y="114"/>
                  <a:pt x="62" y="115"/>
                  <a:pt x="64" y="115"/>
                </a:cubicBezTo>
                <a:cubicBezTo>
                  <a:pt x="65" y="115"/>
                  <a:pt x="67" y="114"/>
                  <a:pt x="68" y="113"/>
                </a:cubicBezTo>
                <a:cubicBezTo>
                  <a:pt x="119" y="62"/>
                  <a:pt x="119" y="62"/>
                  <a:pt x="119" y="62"/>
                </a:cubicBezTo>
                <a:cubicBezTo>
                  <a:pt x="121" y="61"/>
                  <a:pt x="121" y="59"/>
                  <a:pt x="121" y="58"/>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3F3F3F"/>
              </a:solidFill>
              <a:effectLst/>
              <a:uLnTx/>
              <a:uFillTx/>
              <a:latin typeface="Comfortaa"/>
              <a:ea typeface="+mn-ea"/>
              <a:cs typeface="+mn-cs"/>
            </a:endParaRPr>
          </a:p>
        </p:txBody>
      </p:sp>
      <p:sp>
        <p:nvSpPr>
          <p:cNvPr id="80" name="Rectangle 40">
            <a:extLst>
              <a:ext uri="{FF2B5EF4-FFF2-40B4-BE49-F238E27FC236}">
                <a16:creationId xmlns:a16="http://schemas.microsoft.com/office/drawing/2014/main" id="{9CD2B868-AD01-4461-BF2A-4F181E6BD48B}"/>
              </a:ext>
            </a:extLst>
          </p:cNvPr>
          <p:cNvSpPr/>
          <p:nvPr/>
        </p:nvSpPr>
        <p:spPr>
          <a:xfrm>
            <a:off x="6587745" y="4537689"/>
            <a:ext cx="4992641" cy="830997"/>
          </a:xfrm>
          <a:prstGeom prst="rect">
            <a:avLst/>
          </a:prstGeom>
        </p:spPr>
        <p:txBody>
          <a:bodyPr wrap="square">
            <a:spAutoFit/>
          </a:bodyPr>
          <a:lstStyle/>
          <a:p>
            <a:pPr marL="0" marR="0" lvl="0" indent="0" algn="just" defTabSz="914400" rtl="0" eaLnBrk="1" fontAlgn="auto" latinLnBrk="0" hangingPunct="1">
              <a:spcBef>
                <a:spcPts val="0"/>
              </a:spcBef>
              <a:spcAft>
                <a:spcPts val="0"/>
              </a:spcAft>
              <a:buClrTx/>
              <a:buSzTx/>
              <a:buFontTx/>
              <a:buNone/>
              <a:tabLst/>
              <a:defRPr/>
            </a:pPr>
            <a:r>
              <a:rPr kumimoji="0" lang="es-MX" sz="1600" b="0" i="0" u="none" strike="noStrike" kern="1200" cap="none" spc="0" normalizeH="0" baseline="0" noProof="0" dirty="0">
                <a:ln>
                  <a:noFill/>
                </a:ln>
                <a:solidFill>
                  <a:srgbClr val="3F3F3F">
                    <a:lumMod val="75000"/>
                  </a:srgbClr>
                </a:solidFill>
                <a:effectLst/>
                <a:uLnTx/>
                <a:uFillTx/>
                <a:latin typeface="Comfortaa"/>
                <a:ea typeface="Roboto Condensed Light" panose="02000000000000000000" pitchFamily="2" charset="0"/>
                <a:cs typeface="+mn-cs"/>
              </a:rPr>
              <a:t>El retiro de funcionarios con nombramiento provisional afectó la operatividad en el desarrollo de las actividades por disminución del recurso humano.</a:t>
            </a:r>
          </a:p>
        </p:txBody>
      </p:sp>
      <p:sp>
        <p:nvSpPr>
          <p:cNvPr id="81" name="Freeform 88">
            <a:extLst>
              <a:ext uri="{FF2B5EF4-FFF2-40B4-BE49-F238E27FC236}">
                <a16:creationId xmlns:a16="http://schemas.microsoft.com/office/drawing/2014/main" id="{8D8C2F6B-8B5E-4F34-A4F3-8AB0B350A82D}"/>
              </a:ext>
            </a:extLst>
          </p:cNvPr>
          <p:cNvSpPr>
            <a:spLocks noEditPoints="1"/>
          </p:cNvSpPr>
          <p:nvPr/>
        </p:nvSpPr>
        <p:spPr bwMode="auto">
          <a:xfrm>
            <a:off x="486498" y="5161394"/>
            <a:ext cx="230402" cy="232804"/>
          </a:xfrm>
          <a:custGeom>
            <a:avLst/>
            <a:gdLst>
              <a:gd name="T0" fmla="*/ 135 w 145"/>
              <a:gd name="T1" fmla="*/ 37 h 146"/>
              <a:gd name="T2" fmla="*/ 145 w 145"/>
              <a:gd name="T3" fmla="*/ 73 h 146"/>
              <a:gd name="T4" fmla="*/ 135 w 145"/>
              <a:gd name="T5" fmla="*/ 109 h 146"/>
              <a:gd name="T6" fmla="*/ 109 w 145"/>
              <a:gd name="T7" fmla="*/ 136 h 146"/>
              <a:gd name="T8" fmla="*/ 72 w 145"/>
              <a:gd name="T9" fmla="*/ 146 h 146"/>
              <a:gd name="T10" fmla="*/ 36 w 145"/>
              <a:gd name="T11" fmla="*/ 136 h 146"/>
              <a:gd name="T12" fmla="*/ 9 w 145"/>
              <a:gd name="T13" fmla="*/ 109 h 146"/>
              <a:gd name="T14" fmla="*/ 0 w 145"/>
              <a:gd name="T15" fmla="*/ 73 h 146"/>
              <a:gd name="T16" fmla="*/ 9 w 145"/>
              <a:gd name="T17" fmla="*/ 37 h 146"/>
              <a:gd name="T18" fmla="*/ 36 w 145"/>
              <a:gd name="T19" fmla="*/ 10 h 146"/>
              <a:gd name="T20" fmla="*/ 72 w 145"/>
              <a:gd name="T21" fmla="*/ 0 h 146"/>
              <a:gd name="T22" fmla="*/ 109 w 145"/>
              <a:gd name="T23" fmla="*/ 10 h 146"/>
              <a:gd name="T24" fmla="*/ 135 w 145"/>
              <a:gd name="T25" fmla="*/ 37 h 146"/>
              <a:gd name="T26" fmla="*/ 121 w 145"/>
              <a:gd name="T27" fmla="*/ 58 h 146"/>
              <a:gd name="T28" fmla="*/ 119 w 145"/>
              <a:gd name="T29" fmla="*/ 53 h 146"/>
              <a:gd name="T30" fmla="*/ 111 w 145"/>
              <a:gd name="T31" fmla="*/ 45 h 146"/>
              <a:gd name="T32" fmla="*/ 107 w 145"/>
              <a:gd name="T33" fmla="*/ 43 h 146"/>
              <a:gd name="T34" fmla="*/ 102 w 145"/>
              <a:gd name="T35" fmla="*/ 45 h 146"/>
              <a:gd name="T36" fmla="*/ 64 w 145"/>
              <a:gd name="T37" fmla="*/ 83 h 146"/>
              <a:gd name="T38" fmla="*/ 42 w 145"/>
              <a:gd name="T39" fmla="*/ 62 h 146"/>
              <a:gd name="T40" fmla="*/ 38 w 145"/>
              <a:gd name="T41" fmla="*/ 60 h 146"/>
              <a:gd name="T42" fmla="*/ 34 w 145"/>
              <a:gd name="T43" fmla="*/ 62 h 146"/>
              <a:gd name="T44" fmla="*/ 25 w 145"/>
              <a:gd name="T45" fmla="*/ 70 h 146"/>
              <a:gd name="T46" fmla="*/ 24 w 145"/>
              <a:gd name="T47" fmla="*/ 75 h 146"/>
              <a:gd name="T48" fmla="*/ 25 w 145"/>
              <a:gd name="T49" fmla="*/ 79 h 146"/>
              <a:gd name="T50" fmla="*/ 59 w 145"/>
              <a:gd name="T51" fmla="*/ 113 h 146"/>
              <a:gd name="T52" fmla="*/ 64 w 145"/>
              <a:gd name="T53" fmla="*/ 115 h 146"/>
              <a:gd name="T54" fmla="*/ 68 w 145"/>
              <a:gd name="T55" fmla="*/ 113 h 146"/>
              <a:gd name="T56" fmla="*/ 119 w 145"/>
              <a:gd name="T57" fmla="*/ 62 h 146"/>
              <a:gd name="T58" fmla="*/ 121 w 145"/>
              <a:gd name="T59" fmla="*/ 5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5" h="146">
                <a:moveTo>
                  <a:pt x="135" y="37"/>
                </a:moveTo>
                <a:cubicBezTo>
                  <a:pt x="142" y="48"/>
                  <a:pt x="145" y="60"/>
                  <a:pt x="145" y="73"/>
                </a:cubicBezTo>
                <a:cubicBezTo>
                  <a:pt x="145" y="86"/>
                  <a:pt x="142" y="98"/>
                  <a:pt x="135" y="109"/>
                </a:cubicBezTo>
                <a:cubicBezTo>
                  <a:pt x="129" y="121"/>
                  <a:pt x="120" y="129"/>
                  <a:pt x="109" y="136"/>
                </a:cubicBezTo>
                <a:cubicBezTo>
                  <a:pt x="98" y="142"/>
                  <a:pt x="85" y="146"/>
                  <a:pt x="72" y="146"/>
                </a:cubicBezTo>
                <a:cubicBezTo>
                  <a:pt x="59" y="146"/>
                  <a:pt x="47" y="142"/>
                  <a:pt x="36" y="136"/>
                </a:cubicBezTo>
                <a:cubicBezTo>
                  <a:pt x="25" y="129"/>
                  <a:pt x="16" y="121"/>
                  <a:pt x="9" y="109"/>
                </a:cubicBezTo>
                <a:cubicBezTo>
                  <a:pt x="3" y="98"/>
                  <a:pt x="0" y="86"/>
                  <a:pt x="0" y="73"/>
                </a:cubicBezTo>
                <a:cubicBezTo>
                  <a:pt x="0" y="60"/>
                  <a:pt x="3" y="48"/>
                  <a:pt x="9" y="37"/>
                </a:cubicBezTo>
                <a:cubicBezTo>
                  <a:pt x="16" y="25"/>
                  <a:pt x="25" y="17"/>
                  <a:pt x="36" y="10"/>
                </a:cubicBezTo>
                <a:cubicBezTo>
                  <a:pt x="47" y="4"/>
                  <a:pt x="59" y="0"/>
                  <a:pt x="72" y="0"/>
                </a:cubicBezTo>
                <a:cubicBezTo>
                  <a:pt x="85" y="0"/>
                  <a:pt x="98" y="4"/>
                  <a:pt x="109" y="10"/>
                </a:cubicBezTo>
                <a:cubicBezTo>
                  <a:pt x="120" y="17"/>
                  <a:pt x="129" y="25"/>
                  <a:pt x="135" y="37"/>
                </a:cubicBezTo>
                <a:close/>
                <a:moveTo>
                  <a:pt x="121" y="58"/>
                </a:moveTo>
                <a:cubicBezTo>
                  <a:pt x="121" y="56"/>
                  <a:pt x="121" y="54"/>
                  <a:pt x="119" y="53"/>
                </a:cubicBezTo>
                <a:cubicBezTo>
                  <a:pt x="111" y="45"/>
                  <a:pt x="111" y="45"/>
                  <a:pt x="111" y="45"/>
                </a:cubicBezTo>
                <a:cubicBezTo>
                  <a:pt x="110" y="44"/>
                  <a:pt x="108" y="43"/>
                  <a:pt x="107" y="43"/>
                </a:cubicBezTo>
                <a:cubicBezTo>
                  <a:pt x="105" y="43"/>
                  <a:pt x="103" y="44"/>
                  <a:pt x="102" y="45"/>
                </a:cubicBezTo>
                <a:cubicBezTo>
                  <a:pt x="64" y="83"/>
                  <a:pt x="64" y="83"/>
                  <a:pt x="64" y="83"/>
                </a:cubicBezTo>
                <a:cubicBezTo>
                  <a:pt x="42" y="62"/>
                  <a:pt x="42" y="62"/>
                  <a:pt x="42" y="62"/>
                </a:cubicBezTo>
                <a:cubicBezTo>
                  <a:pt x="41" y="61"/>
                  <a:pt x="40" y="60"/>
                  <a:pt x="38" y="60"/>
                </a:cubicBezTo>
                <a:cubicBezTo>
                  <a:pt x="36" y="60"/>
                  <a:pt x="35" y="61"/>
                  <a:pt x="34" y="62"/>
                </a:cubicBezTo>
                <a:cubicBezTo>
                  <a:pt x="25" y="70"/>
                  <a:pt x="25" y="70"/>
                  <a:pt x="25" y="70"/>
                </a:cubicBezTo>
                <a:cubicBezTo>
                  <a:pt x="24" y="72"/>
                  <a:pt x="24" y="73"/>
                  <a:pt x="24" y="75"/>
                </a:cubicBezTo>
                <a:cubicBezTo>
                  <a:pt x="24" y="76"/>
                  <a:pt x="24" y="78"/>
                  <a:pt x="25" y="79"/>
                </a:cubicBezTo>
                <a:cubicBezTo>
                  <a:pt x="59" y="113"/>
                  <a:pt x="59" y="113"/>
                  <a:pt x="59" y="113"/>
                </a:cubicBezTo>
                <a:cubicBezTo>
                  <a:pt x="61" y="114"/>
                  <a:pt x="62" y="115"/>
                  <a:pt x="64" y="115"/>
                </a:cubicBezTo>
                <a:cubicBezTo>
                  <a:pt x="65" y="115"/>
                  <a:pt x="67" y="114"/>
                  <a:pt x="68" y="113"/>
                </a:cubicBezTo>
                <a:cubicBezTo>
                  <a:pt x="119" y="62"/>
                  <a:pt x="119" y="62"/>
                  <a:pt x="119" y="62"/>
                </a:cubicBezTo>
                <a:cubicBezTo>
                  <a:pt x="121" y="61"/>
                  <a:pt x="121" y="59"/>
                  <a:pt x="121" y="5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3F3F3F"/>
              </a:solidFill>
              <a:effectLst/>
              <a:uLnTx/>
              <a:uFillTx/>
              <a:latin typeface="Comfortaa"/>
              <a:ea typeface="+mn-ea"/>
              <a:cs typeface="+mn-cs"/>
            </a:endParaRPr>
          </a:p>
        </p:txBody>
      </p:sp>
      <p:sp>
        <p:nvSpPr>
          <p:cNvPr id="82" name="Freeform 88">
            <a:extLst>
              <a:ext uri="{FF2B5EF4-FFF2-40B4-BE49-F238E27FC236}">
                <a16:creationId xmlns:a16="http://schemas.microsoft.com/office/drawing/2014/main" id="{670B02FB-056C-49EB-94E4-A733A807FD9C}"/>
              </a:ext>
            </a:extLst>
          </p:cNvPr>
          <p:cNvSpPr>
            <a:spLocks noEditPoints="1"/>
          </p:cNvSpPr>
          <p:nvPr/>
        </p:nvSpPr>
        <p:spPr bwMode="auto">
          <a:xfrm>
            <a:off x="6342285" y="5805983"/>
            <a:ext cx="230402" cy="232804"/>
          </a:xfrm>
          <a:custGeom>
            <a:avLst/>
            <a:gdLst>
              <a:gd name="T0" fmla="*/ 135 w 145"/>
              <a:gd name="T1" fmla="*/ 37 h 146"/>
              <a:gd name="T2" fmla="*/ 145 w 145"/>
              <a:gd name="T3" fmla="*/ 73 h 146"/>
              <a:gd name="T4" fmla="*/ 135 w 145"/>
              <a:gd name="T5" fmla="*/ 109 h 146"/>
              <a:gd name="T6" fmla="*/ 109 w 145"/>
              <a:gd name="T7" fmla="*/ 136 h 146"/>
              <a:gd name="T8" fmla="*/ 72 w 145"/>
              <a:gd name="T9" fmla="*/ 146 h 146"/>
              <a:gd name="T10" fmla="*/ 36 w 145"/>
              <a:gd name="T11" fmla="*/ 136 h 146"/>
              <a:gd name="T12" fmla="*/ 9 w 145"/>
              <a:gd name="T13" fmla="*/ 109 h 146"/>
              <a:gd name="T14" fmla="*/ 0 w 145"/>
              <a:gd name="T15" fmla="*/ 73 h 146"/>
              <a:gd name="T16" fmla="*/ 9 w 145"/>
              <a:gd name="T17" fmla="*/ 37 h 146"/>
              <a:gd name="T18" fmla="*/ 36 w 145"/>
              <a:gd name="T19" fmla="*/ 10 h 146"/>
              <a:gd name="T20" fmla="*/ 72 w 145"/>
              <a:gd name="T21" fmla="*/ 0 h 146"/>
              <a:gd name="T22" fmla="*/ 109 w 145"/>
              <a:gd name="T23" fmla="*/ 10 h 146"/>
              <a:gd name="T24" fmla="*/ 135 w 145"/>
              <a:gd name="T25" fmla="*/ 37 h 146"/>
              <a:gd name="T26" fmla="*/ 121 w 145"/>
              <a:gd name="T27" fmla="*/ 58 h 146"/>
              <a:gd name="T28" fmla="*/ 119 w 145"/>
              <a:gd name="T29" fmla="*/ 53 h 146"/>
              <a:gd name="T30" fmla="*/ 111 w 145"/>
              <a:gd name="T31" fmla="*/ 45 h 146"/>
              <a:gd name="T32" fmla="*/ 107 w 145"/>
              <a:gd name="T33" fmla="*/ 43 h 146"/>
              <a:gd name="T34" fmla="*/ 102 w 145"/>
              <a:gd name="T35" fmla="*/ 45 h 146"/>
              <a:gd name="T36" fmla="*/ 64 w 145"/>
              <a:gd name="T37" fmla="*/ 83 h 146"/>
              <a:gd name="T38" fmla="*/ 42 w 145"/>
              <a:gd name="T39" fmla="*/ 62 h 146"/>
              <a:gd name="T40" fmla="*/ 38 w 145"/>
              <a:gd name="T41" fmla="*/ 60 h 146"/>
              <a:gd name="T42" fmla="*/ 34 w 145"/>
              <a:gd name="T43" fmla="*/ 62 h 146"/>
              <a:gd name="T44" fmla="*/ 25 w 145"/>
              <a:gd name="T45" fmla="*/ 70 h 146"/>
              <a:gd name="T46" fmla="*/ 24 w 145"/>
              <a:gd name="T47" fmla="*/ 75 h 146"/>
              <a:gd name="T48" fmla="*/ 25 w 145"/>
              <a:gd name="T49" fmla="*/ 79 h 146"/>
              <a:gd name="T50" fmla="*/ 59 w 145"/>
              <a:gd name="T51" fmla="*/ 113 h 146"/>
              <a:gd name="T52" fmla="*/ 64 w 145"/>
              <a:gd name="T53" fmla="*/ 115 h 146"/>
              <a:gd name="T54" fmla="*/ 68 w 145"/>
              <a:gd name="T55" fmla="*/ 113 h 146"/>
              <a:gd name="T56" fmla="*/ 119 w 145"/>
              <a:gd name="T57" fmla="*/ 62 h 146"/>
              <a:gd name="T58" fmla="*/ 121 w 145"/>
              <a:gd name="T59" fmla="*/ 5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5" h="146">
                <a:moveTo>
                  <a:pt x="135" y="37"/>
                </a:moveTo>
                <a:cubicBezTo>
                  <a:pt x="142" y="48"/>
                  <a:pt x="145" y="60"/>
                  <a:pt x="145" y="73"/>
                </a:cubicBezTo>
                <a:cubicBezTo>
                  <a:pt x="145" y="86"/>
                  <a:pt x="142" y="98"/>
                  <a:pt x="135" y="109"/>
                </a:cubicBezTo>
                <a:cubicBezTo>
                  <a:pt x="129" y="121"/>
                  <a:pt x="120" y="129"/>
                  <a:pt x="109" y="136"/>
                </a:cubicBezTo>
                <a:cubicBezTo>
                  <a:pt x="98" y="142"/>
                  <a:pt x="85" y="146"/>
                  <a:pt x="72" y="146"/>
                </a:cubicBezTo>
                <a:cubicBezTo>
                  <a:pt x="59" y="146"/>
                  <a:pt x="47" y="142"/>
                  <a:pt x="36" y="136"/>
                </a:cubicBezTo>
                <a:cubicBezTo>
                  <a:pt x="25" y="129"/>
                  <a:pt x="16" y="121"/>
                  <a:pt x="9" y="109"/>
                </a:cubicBezTo>
                <a:cubicBezTo>
                  <a:pt x="3" y="98"/>
                  <a:pt x="0" y="86"/>
                  <a:pt x="0" y="73"/>
                </a:cubicBezTo>
                <a:cubicBezTo>
                  <a:pt x="0" y="60"/>
                  <a:pt x="3" y="48"/>
                  <a:pt x="9" y="37"/>
                </a:cubicBezTo>
                <a:cubicBezTo>
                  <a:pt x="16" y="25"/>
                  <a:pt x="25" y="17"/>
                  <a:pt x="36" y="10"/>
                </a:cubicBezTo>
                <a:cubicBezTo>
                  <a:pt x="47" y="4"/>
                  <a:pt x="59" y="0"/>
                  <a:pt x="72" y="0"/>
                </a:cubicBezTo>
                <a:cubicBezTo>
                  <a:pt x="85" y="0"/>
                  <a:pt x="98" y="4"/>
                  <a:pt x="109" y="10"/>
                </a:cubicBezTo>
                <a:cubicBezTo>
                  <a:pt x="120" y="17"/>
                  <a:pt x="129" y="25"/>
                  <a:pt x="135" y="37"/>
                </a:cubicBezTo>
                <a:close/>
                <a:moveTo>
                  <a:pt x="121" y="58"/>
                </a:moveTo>
                <a:cubicBezTo>
                  <a:pt x="121" y="56"/>
                  <a:pt x="121" y="54"/>
                  <a:pt x="119" y="53"/>
                </a:cubicBezTo>
                <a:cubicBezTo>
                  <a:pt x="111" y="45"/>
                  <a:pt x="111" y="45"/>
                  <a:pt x="111" y="45"/>
                </a:cubicBezTo>
                <a:cubicBezTo>
                  <a:pt x="110" y="44"/>
                  <a:pt x="108" y="43"/>
                  <a:pt x="107" y="43"/>
                </a:cubicBezTo>
                <a:cubicBezTo>
                  <a:pt x="105" y="43"/>
                  <a:pt x="103" y="44"/>
                  <a:pt x="102" y="45"/>
                </a:cubicBezTo>
                <a:cubicBezTo>
                  <a:pt x="64" y="83"/>
                  <a:pt x="64" y="83"/>
                  <a:pt x="64" y="83"/>
                </a:cubicBezTo>
                <a:cubicBezTo>
                  <a:pt x="42" y="62"/>
                  <a:pt x="42" y="62"/>
                  <a:pt x="42" y="62"/>
                </a:cubicBezTo>
                <a:cubicBezTo>
                  <a:pt x="41" y="61"/>
                  <a:pt x="40" y="60"/>
                  <a:pt x="38" y="60"/>
                </a:cubicBezTo>
                <a:cubicBezTo>
                  <a:pt x="36" y="60"/>
                  <a:pt x="35" y="61"/>
                  <a:pt x="34" y="62"/>
                </a:cubicBezTo>
                <a:cubicBezTo>
                  <a:pt x="25" y="70"/>
                  <a:pt x="25" y="70"/>
                  <a:pt x="25" y="70"/>
                </a:cubicBezTo>
                <a:cubicBezTo>
                  <a:pt x="24" y="72"/>
                  <a:pt x="24" y="73"/>
                  <a:pt x="24" y="75"/>
                </a:cubicBezTo>
                <a:cubicBezTo>
                  <a:pt x="24" y="76"/>
                  <a:pt x="24" y="78"/>
                  <a:pt x="25" y="79"/>
                </a:cubicBezTo>
                <a:cubicBezTo>
                  <a:pt x="59" y="113"/>
                  <a:pt x="59" y="113"/>
                  <a:pt x="59" y="113"/>
                </a:cubicBezTo>
                <a:cubicBezTo>
                  <a:pt x="61" y="114"/>
                  <a:pt x="62" y="115"/>
                  <a:pt x="64" y="115"/>
                </a:cubicBezTo>
                <a:cubicBezTo>
                  <a:pt x="65" y="115"/>
                  <a:pt x="67" y="114"/>
                  <a:pt x="68" y="113"/>
                </a:cubicBezTo>
                <a:cubicBezTo>
                  <a:pt x="119" y="62"/>
                  <a:pt x="119" y="62"/>
                  <a:pt x="119" y="62"/>
                </a:cubicBezTo>
                <a:cubicBezTo>
                  <a:pt x="121" y="61"/>
                  <a:pt x="121" y="59"/>
                  <a:pt x="121" y="58"/>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3F3F3F"/>
              </a:solidFill>
              <a:effectLst/>
              <a:uLnTx/>
              <a:uFillTx/>
              <a:latin typeface="Comfortaa"/>
              <a:ea typeface="+mn-ea"/>
              <a:cs typeface="+mn-cs"/>
            </a:endParaRPr>
          </a:p>
        </p:txBody>
      </p:sp>
      <p:sp>
        <p:nvSpPr>
          <p:cNvPr id="83" name="Freeform 88">
            <a:extLst>
              <a:ext uri="{FF2B5EF4-FFF2-40B4-BE49-F238E27FC236}">
                <a16:creationId xmlns:a16="http://schemas.microsoft.com/office/drawing/2014/main" id="{670B02FB-056C-49EB-94E4-A733A807FD9C}"/>
              </a:ext>
            </a:extLst>
          </p:cNvPr>
          <p:cNvSpPr>
            <a:spLocks noEditPoints="1"/>
          </p:cNvSpPr>
          <p:nvPr/>
        </p:nvSpPr>
        <p:spPr bwMode="auto">
          <a:xfrm>
            <a:off x="6335684" y="4632420"/>
            <a:ext cx="230402" cy="232804"/>
          </a:xfrm>
          <a:custGeom>
            <a:avLst/>
            <a:gdLst>
              <a:gd name="T0" fmla="*/ 135 w 145"/>
              <a:gd name="T1" fmla="*/ 37 h 146"/>
              <a:gd name="T2" fmla="*/ 145 w 145"/>
              <a:gd name="T3" fmla="*/ 73 h 146"/>
              <a:gd name="T4" fmla="*/ 135 w 145"/>
              <a:gd name="T5" fmla="*/ 109 h 146"/>
              <a:gd name="T6" fmla="*/ 109 w 145"/>
              <a:gd name="T7" fmla="*/ 136 h 146"/>
              <a:gd name="T8" fmla="*/ 72 w 145"/>
              <a:gd name="T9" fmla="*/ 146 h 146"/>
              <a:gd name="T10" fmla="*/ 36 w 145"/>
              <a:gd name="T11" fmla="*/ 136 h 146"/>
              <a:gd name="T12" fmla="*/ 9 w 145"/>
              <a:gd name="T13" fmla="*/ 109 h 146"/>
              <a:gd name="T14" fmla="*/ 0 w 145"/>
              <a:gd name="T15" fmla="*/ 73 h 146"/>
              <a:gd name="T16" fmla="*/ 9 w 145"/>
              <a:gd name="T17" fmla="*/ 37 h 146"/>
              <a:gd name="T18" fmla="*/ 36 w 145"/>
              <a:gd name="T19" fmla="*/ 10 h 146"/>
              <a:gd name="T20" fmla="*/ 72 w 145"/>
              <a:gd name="T21" fmla="*/ 0 h 146"/>
              <a:gd name="T22" fmla="*/ 109 w 145"/>
              <a:gd name="T23" fmla="*/ 10 h 146"/>
              <a:gd name="T24" fmla="*/ 135 w 145"/>
              <a:gd name="T25" fmla="*/ 37 h 146"/>
              <a:gd name="T26" fmla="*/ 121 w 145"/>
              <a:gd name="T27" fmla="*/ 58 h 146"/>
              <a:gd name="T28" fmla="*/ 119 w 145"/>
              <a:gd name="T29" fmla="*/ 53 h 146"/>
              <a:gd name="T30" fmla="*/ 111 w 145"/>
              <a:gd name="T31" fmla="*/ 45 h 146"/>
              <a:gd name="T32" fmla="*/ 107 w 145"/>
              <a:gd name="T33" fmla="*/ 43 h 146"/>
              <a:gd name="T34" fmla="*/ 102 w 145"/>
              <a:gd name="T35" fmla="*/ 45 h 146"/>
              <a:gd name="T36" fmla="*/ 64 w 145"/>
              <a:gd name="T37" fmla="*/ 83 h 146"/>
              <a:gd name="T38" fmla="*/ 42 w 145"/>
              <a:gd name="T39" fmla="*/ 62 h 146"/>
              <a:gd name="T40" fmla="*/ 38 w 145"/>
              <a:gd name="T41" fmla="*/ 60 h 146"/>
              <a:gd name="T42" fmla="*/ 34 w 145"/>
              <a:gd name="T43" fmla="*/ 62 h 146"/>
              <a:gd name="T44" fmla="*/ 25 w 145"/>
              <a:gd name="T45" fmla="*/ 70 h 146"/>
              <a:gd name="T46" fmla="*/ 24 w 145"/>
              <a:gd name="T47" fmla="*/ 75 h 146"/>
              <a:gd name="T48" fmla="*/ 25 w 145"/>
              <a:gd name="T49" fmla="*/ 79 h 146"/>
              <a:gd name="T50" fmla="*/ 59 w 145"/>
              <a:gd name="T51" fmla="*/ 113 h 146"/>
              <a:gd name="T52" fmla="*/ 64 w 145"/>
              <a:gd name="T53" fmla="*/ 115 h 146"/>
              <a:gd name="T54" fmla="*/ 68 w 145"/>
              <a:gd name="T55" fmla="*/ 113 h 146"/>
              <a:gd name="T56" fmla="*/ 119 w 145"/>
              <a:gd name="T57" fmla="*/ 62 h 146"/>
              <a:gd name="T58" fmla="*/ 121 w 145"/>
              <a:gd name="T59" fmla="*/ 5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5" h="146">
                <a:moveTo>
                  <a:pt x="135" y="37"/>
                </a:moveTo>
                <a:cubicBezTo>
                  <a:pt x="142" y="48"/>
                  <a:pt x="145" y="60"/>
                  <a:pt x="145" y="73"/>
                </a:cubicBezTo>
                <a:cubicBezTo>
                  <a:pt x="145" y="86"/>
                  <a:pt x="142" y="98"/>
                  <a:pt x="135" y="109"/>
                </a:cubicBezTo>
                <a:cubicBezTo>
                  <a:pt x="129" y="121"/>
                  <a:pt x="120" y="129"/>
                  <a:pt x="109" y="136"/>
                </a:cubicBezTo>
                <a:cubicBezTo>
                  <a:pt x="98" y="142"/>
                  <a:pt x="85" y="146"/>
                  <a:pt x="72" y="146"/>
                </a:cubicBezTo>
                <a:cubicBezTo>
                  <a:pt x="59" y="146"/>
                  <a:pt x="47" y="142"/>
                  <a:pt x="36" y="136"/>
                </a:cubicBezTo>
                <a:cubicBezTo>
                  <a:pt x="25" y="129"/>
                  <a:pt x="16" y="121"/>
                  <a:pt x="9" y="109"/>
                </a:cubicBezTo>
                <a:cubicBezTo>
                  <a:pt x="3" y="98"/>
                  <a:pt x="0" y="86"/>
                  <a:pt x="0" y="73"/>
                </a:cubicBezTo>
                <a:cubicBezTo>
                  <a:pt x="0" y="60"/>
                  <a:pt x="3" y="48"/>
                  <a:pt x="9" y="37"/>
                </a:cubicBezTo>
                <a:cubicBezTo>
                  <a:pt x="16" y="25"/>
                  <a:pt x="25" y="17"/>
                  <a:pt x="36" y="10"/>
                </a:cubicBezTo>
                <a:cubicBezTo>
                  <a:pt x="47" y="4"/>
                  <a:pt x="59" y="0"/>
                  <a:pt x="72" y="0"/>
                </a:cubicBezTo>
                <a:cubicBezTo>
                  <a:pt x="85" y="0"/>
                  <a:pt x="98" y="4"/>
                  <a:pt x="109" y="10"/>
                </a:cubicBezTo>
                <a:cubicBezTo>
                  <a:pt x="120" y="17"/>
                  <a:pt x="129" y="25"/>
                  <a:pt x="135" y="37"/>
                </a:cubicBezTo>
                <a:close/>
                <a:moveTo>
                  <a:pt x="121" y="58"/>
                </a:moveTo>
                <a:cubicBezTo>
                  <a:pt x="121" y="56"/>
                  <a:pt x="121" y="54"/>
                  <a:pt x="119" y="53"/>
                </a:cubicBezTo>
                <a:cubicBezTo>
                  <a:pt x="111" y="45"/>
                  <a:pt x="111" y="45"/>
                  <a:pt x="111" y="45"/>
                </a:cubicBezTo>
                <a:cubicBezTo>
                  <a:pt x="110" y="44"/>
                  <a:pt x="108" y="43"/>
                  <a:pt x="107" y="43"/>
                </a:cubicBezTo>
                <a:cubicBezTo>
                  <a:pt x="105" y="43"/>
                  <a:pt x="103" y="44"/>
                  <a:pt x="102" y="45"/>
                </a:cubicBezTo>
                <a:cubicBezTo>
                  <a:pt x="64" y="83"/>
                  <a:pt x="64" y="83"/>
                  <a:pt x="64" y="83"/>
                </a:cubicBezTo>
                <a:cubicBezTo>
                  <a:pt x="42" y="62"/>
                  <a:pt x="42" y="62"/>
                  <a:pt x="42" y="62"/>
                </a:cubicBezTo>
                <a:cubicBezTo>
                  <a:pt x="41" y="61"/>
                  <a:pt x="40" y="60"/>
                  <a:pt x="38" y="60"/>
                </a:cubicBezTo>
                <a:cubicBezTo>
                  <a:pt x="36" y="60"/>
                  <a:pt x="35" y="61"/>
                  <a:pt x="34" y="62"/>
                </a:cubicBezTo>
                <a:cubicBezTo>
                  <a:pt x="25" y="70"/>
                  <a:pt x="25" y="70"/>
                  <a:pt x="25" y="70"/>
                </a:cubicBezTo>
                <a:cubicBezTo>
                  <a:pt x="24" y="72"/>
                  <a:pt x="24" y="73"/>
                  <a:pt x="24" y="75"/>
                </a:cubicBezTo>
                <a:cubicBezTo>
                  <a:pt x="24" y="76"/>
                  <a:pt x="24" y="78"/>
                  <a:pt x="25" y="79"/>
                </a:cubicBezTo>
                <a:cubicBezTo>
                  <a:pt x="59" y="113"/>
                  <a:pt x="59" y="113"/>
                  <a:pt x="59" y="113"/>
                </a:cubicBezTo>
                <a:cubicBezTo>
                  <a:pt x="61" y="114"/>
                  <a:pt x="62" y="115"/>
                  <a:pt x="64" y="115"/>
                </a:cubicBezTo>
                <a:cubicBezTo>
                  <a:pt x="65" y="115"/>
                  <a:pt x="67" y="114"/>
                  <a:pt x="68" y="113"/>
                </a:cubicBezTo>
                <a:cubicBezTo>
                  <a:pt x="119" y="62"/>
                  <a:pt x="119" y="62"/>
                  <a:pt x="119" y="62"/>
                </a:cubicBezTo>
                <a:cubicBezTo>
                  <a:pt x="121" y="61"/>
                  <a:pt x="121" y="59"/>
                  <a:pt x="121" y="58"/>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3F3F3F"/>
              </a:solidFill>
              <a:effectLst/>
              <a:uLnTx/>
              <a:uFillTx/>
              <a:latin typeface="Comfortaa"/>
              <a:ea typeface="+mn-ea"/>
              <a:cs typeface="+mn-cs"/>
            </a:endParaRPr>
          </a:p>
        </p:txBody>
      </p:sp>
      <p:sp>
        <p:nvSpPr>
          <p:cNvPr id="84" name="Rectangle 40">
            <a:extLst>
              <a:ext uri="{FF2B5EF4-FFF2-40B4-BE49-F238E27FC236}">
                <a16:creationId xmlns:a16="http://schemas.microsoft.com/office/drawing/2014/main" id="{9CD2B868-AD01-4461-BF2A-4F181E6BD48B}"/>
              </a:ext>
            </a:extLst>
          </p:cNvPr>
          <p:cNvSpPr/>
          <p:nvPr/>
        </p:nvSpPr>
        <p:spPr>
          <a:xfrm>
            <a:off x="6572687" y="5695757"/>
            <a:ext cx="5073786" cy="830997"/>
          </a:xfrm>
          <a:prstGeom prst="rect">
            <a:avLst/>
          </a:prstGeom>
        </p:spPr>
        <p:txBody>
          <a:bodyPr wrap="square">
            <a:spAutoFit/>
          </a:bodyPr>
          <a:lstStyle/>
          <a:p>
            <a:pPr marL="0" marR="0" lvl="0" indent="0" algn="just" defTabSz="914400" rtl="0" eaLnBrk="1" fontAlgn="auto" latinLnBrk="0" hangingPunct="1">
              <a:spcBef>
                <a:spcPts val="0"/>
              </a:spcBef>
              <a:spcAft>
                <a:spcPts val="0"/>
              </a:spcAft>
              <a:buClrTx/>
              <a:buSzTx/>
              <a:buFontTx/>
              <a:buNone/>
              <a:tabLst/>
              <a:defRPr/>
            </a:pPr>
            <a:r>
              <a:rPr kumimoji="0" lang="es-MX" sz="1600" b="0" i="0" u="none" strike="noStrike" kern="1200" cap="none" spc="0" normalizeH="0" baseline="0" noProof="0" dirty="0">
                <a:ln>
                  <a:noFill/>
                </a:ln>
                <a:solidFill>
                  <a:srgbClr val="3F3F3F">
                    <a:lumMod val="75000"/>
                  </a:srgbClr>
                </a:solidFill>
                <a:effectLst/>
                <a:uLnTx/>
                <a:uFillTx/>
                <a:latin typeface="Comfortaa" panose="00000500000000000000" pitchFamily="2" charset="0"/>
                <a:ea typeface="Roboto Condensed Light" panose="02000000000000000000" pitchFamily="2" charset="0"/>
                <a:cs typeface="+mn-cs"/>
              </a:rPr>
              <a:t>La generación e implementación del nuevo manual  funciones permitió dar cobertura a todas las actividades especificas que se desarrollan en el LNS.</a:t>
            </a:r>
            <a:endParaRPr kumimoji="0" lang="en-US" sz="1600" b="0" i="0" u="none" strike="noStrike" kern="1200" cap="none" spc="0" normalizeH="0" baseline="0" noProof="0" dirty="0">
              <a:ln>
                <a:noFill/>
              </a:ln>
              <a:solidFill>
                <a:srgbClr val="3F3F3F">
                  <a:lumMod val="75000"/>
                </a:srgbClr>
              </a:solidFill>
              <a:effectLst/>
              <a:uLnTx/>
              <a:uFillTx/>
              <a:latin typeface="Comfortaa" panose="00000500000000000000" pitchFamily="2" charset="0"/>
              <a:ea typeface="Roboto Condensed Light" panose="02000000000000000000" pitchFamily="2" charset="0"/>
              <a:cs typeface="+mn-cs"/>
            </a:endParaRPr>
          </a:p>
        </p:txBody>
      </p:sp>
      <p:sp>
        <p:nvSpPr>
          <p:cNvPr id="86" name="Rectangle 40">
            <a:extLst>
              <a:ext uri="{FF2B5EF4-FFF2-40B4-BE49-F238E27FC236}">
                <a16:creationId xmlns:a16="http://schemas.microsoft.com/office/drawing/2014/main" id="{9CD2B868-AD01-4461-BF2A-4F181E6BD48B}"/>
              </a:ext>
            </a:extLst>
          </p:cNvPr>
          <p:cNvSpPr/>
          <p:nvPr/>
        </p:nvSpPr>
        <p:spPr>
          <a:xfrm>
            <a:off x="6534343" y="3333721"/>
            <a:ext cx="3797680" cy="830997"/>
          </a:xfrm>
          <a:prstGeom prst="rect">
            <a:avLst/>
          </a:prstGeom>
        </p:spPr>
        <p:txBody>
          <a:bodyPr wrap="square">
            <a:spAutoFit/>
          </a:bodyPr>
          <a:lstStyle/>
          <a:p>
            <a:pPr marL="0" marR="0" lvl="0" indent="0" algn="just" defTabSz="914400" rtl="0" eaLnBrk="1" fontAlgn="auto" latinLnBrk="0" hangingPunct="1">
              <a:spcBef>
                <a:spcPts val="0"/>
              </a:spcBef>
              <a:spcAft>
                <a:spcPts val="0"/>
              </a:spcAft>
              <a:buClrTx/>
              <a:buSzTx/>
              <a:buFontTx/>
              <a:buNone/>
              <a:tabLst/>
              <a:defRPr/>
            </a:pPr>
            <a:r>
              <a:rPr kumimoji="0" lang="es-MX" sz="1600" b="0" i="0" u="none" strike="noStrike" kern="1200" cap="none" spc="0" normalizeH="0" baseline="0" noProof="0" dirty="0">
                <a:ln>
                  <a:noFill/>
                </a:ln>
                <a:solidFill>
                  <a:srgbClr val="3F3F3F">
                    <a:lumMod val="75000"/>
                  </a:srgbClr>
                </a:solidFill>
                <a:effectLst/>
                <a:uLnTx/>
                <a:uFillTx/>
                <a:latin typeface="Comfortaa"/>
                <a:ea typeface="Roboto Condensed Light" panose="02000000000000000000" pitchFamily="2" charset="0"/>
                <a:cs typeface="+mn-cs"/>
              </a:rPr>
              <a:t>La </a:t>
            </a:r>
            <a:r>
              <a:rPr kumimoji="0" lang="es-MX" sz="1600" b="0" i="0" u="none" strike="noStrike" kern="1200" cap="none" spc="0" normalizeH="0" baseline="0" noProof="0" dirty="0">
                <a:ln>
                  <a:noFill/>
                </a:ln>
                <a:solidFill>
                  <a:srgbClr val="3F3F3F">
                    <a:lumMod val="75000"/>
                  </a:srgbClr>
                </a:solidFill>
                <a:effectLst/>
                <a:uLnTx/>
                <a:uFillTx/>
                <a:latin typeface="Comfortaa" panose="00000500000000000000" pitchFamily="2" charset="0"/>
                <a:ea typeface="Roboto Condensed Light" panose="02000000000000000000" pitchFamily="2" charset="0"/>
                <a:cs typeface="+mn-cs"/>
              </a:rPr>
              <a:t>modernización institucional permitió la creación de la dependencia Oficina del Laboratorio Nacional de  Suelos.</a:t>
            </a:r>
            <a:endParaRPr kumimoji="0" lang="en-US" sz="1600" b="0" i="0" u="none" strike="noStrike" kern="1200" cap="none" spc="0" normalizeH="0" baseline="0" noProof="0" dirty="0">
              <a:ln>
                <a:noFill/>
              </a:ln>
              <a:solidFill>
                <a:srgbClr val="3F3F3F">
                  <a:lumMod val="75000"/>
                </a:srgbClr>
              </a:solidFill>
              <a:effectLst/>
              <a:uLnTx/>
              <a:uFillTx/>
              <a:latin typeface="Comfortaa" panose="00000500000000000000" pitchFamily="2" charset="0"/>
              <a:ea typeface="Roboto Condensed Light" panose="02000000000000000000" pitchFamily="2" charset="0"/>
              <a:cs typeface="+mn-cs"/>
            </a:endParaRPr>
          </a:p>
        </p:txBody>
      </p:sp>
      <p:sp>
        <p:nvSpPr>
          <p:cNvPr id="88" name="Rectangle 20">
            <a:extLst>
              <a:ext uri="{FF2B5EF4-FFF2-40B4-BE49-F238E27FC236}">
                <a16:creationId xmlns:a16="http://schemas.microsoft.com/office/drawing/2014/main" id="{ACBC44AA-8679-4BA6-B8D3-FB528D826369}"/>
              </a:ext>
            </a:extLst>
          </p:cNvPr>
          <p:cNvSpPr/>
          <p:nvPr/>
        </p:nvSpPr>
        <p:spPr>
          <a:xfrm>
            <a:off x="738314" y="5044343"/>
            <a:ext cx="4457386" cy="1077218"/>
          </a:xfrm>
          <a:prstGeom prst="rect">
            <a:avLst/>
          </a:prstGeom>
        </p:spPr>
        <p:txBody>
          <a:bodyPr wrap="square">
            <a:spAutoFit/>
          </a:bodyPr>
          <a:lstStyle/>
          <a:p>
            <a:pPr marL="0" marR="0" lvl="0" indent="0" algn="just" defTabSz="914400" rtl="0" eaLnBrk="1" fontAlgn="auto" latinLnBrk="0" hangingPunct="1">
              <a:spcBef>
                <a:spcPts val="0"/>
              </a:spcBef>
              <a:spcAft>
                <a:spcPts val="0"/>
              </a:spcAft>
              <a:buClrTx/>
              <a:buSzTx/>
              <a:buFontTx/>
              <a:buNone/>
              <a:tabLst/>
              <a:defRPr/>
            </a:pPr>
            <a:r>
              <a:rPr kumimoji="0" lang="es-MX" sz="1600" b="0" i="0" u="none" strike="noStrike" kern="1200" cap="none" spc="0" normalizeH="0" baseline="0" noProof="0" dirty="0">
                <a:ln>
                  <a:noFill/>
                </a:ln>
                <a:solidFill>
                  <a:srgbClr val="3F3F3F">
                    <a:lumMod val="75000"/>
                  </a:srgbClr>
                </a:solidFill>
                <a:effectLst/>
                <a:uLnTx/>
                <a:uFillTx/>
                <a:latin typeface="Comfortaa" panose="00000500000000000000" pitchFamily="2" charset="0"/>
                <a:ea typeface="Roboto Condensed Light" panose="02000000000000000000" pitchFamily="2" charset="0"/>
                <a:cs typeface="+mn-cs"/>
              </a:rPr>
              <a:t>Se acogieron todos los lineamientos con respecto a las decisiones organizacionales como el uso del SIGAC, adecuación a la nueva estructura organizacional, etc.</a:t>
            </a:r>
            <a:endParaRPr kumimoji="0" lang="en-US" sz="1600" b="0" i="0" u="none" strike="noStrike" kern="1200" cap="none" spc="0" normalizeH="0" baseline="0" noProof="0" dirty="0">
              <a:ln>
                <a:noFill/>
              </a:ln>
              <a:solidFill>
                <a:srgbClr val="3F3F3F">
                  <a:lumMod val="75000"/>
                </a:srgbClr>
              </a:solidFill>
              <a:effectLst/>
              <a:uLnTx/>
              <a:uFillTx/>
              <a:latin typeface="Comfortaa" panose="00000500000000000000" pitchFamily="2" charset="0"/>
              <a:ea typeface="Roboto Condensed Light" panose="02000000000000000000" pitchFamily="2" charset="0"/>
              <a:cs typeface="+mn-cs"/>
            </a:endParaRPr>
          </a:p>
        </p:txBody>
      </p:sp>
      <p:sp>
        <p:nvSpPr>
          <p:cNvPr id="85" name="TextBox 17">
            <a:extLst>
              <a:ext uri="{FF2B5EF4-FFF2-40B4-BE49-F238E27FC236}">
                <a16:creationId xmlns:a16="http://schemas.microsoft.com/office/drawing/2014/main" id="{3084B01C-4847-4D4B-9313-75D56AFB8A76}"/>
              </a:ext>
            </a:extLst>
          </p:cNvPr>
          <p:cNvSpPr txBox="1"/>
          <p:nvPr/>
        </p:nvSpPr>
        <p:spPr>
          <a:xfrm>
            <a:off x="722971" y="165917"/>
            <a:ext cx="9498329" cy="1077218"/>
          </a:xfrm>
          <a:prstGeom prst="rect">
            <a:avLst/>
          </a:prstGeom>
          <a:noFill/>
        </p:spPr>
        <p:txBody>
          <a:bodyPr wrap="square" rtlCol="0">
            <a:spAutoFit/>
          </a:bodyPr>
          <a:lstStyle/>
          <a:p>
            <a:pPr algn="ctr"/>
            <a:r>
              <a:rPr lang="es-ES" sz="3200" dirty="0">
                <a:solidFill>
                  <a:schemeClr val="accent1"/>
                </a:solidFill>
                <a:latin typeface="+mj-lt"/>
              </a:rPr>
              <a:t>Cambios en cuestiones externas e internas Sistema de Gestión del </a:t>
            </a:r>
            <a:r>
              <a:rPr lang="es-ES" sz="3200" dirty="0" err="1">
                <a:solidFill>
                  <a:schemeClr val="accent1"/>
                </a:solidFill>
                <a:latin typeface="+mj-lt"/>
              </a:rPr>
              <a:t>LNS</a:t>
            </a:r>
            <a:r>
              <a:rPr lang="es-ES" sz="3200" dirty="0">
                <a:solidFill>
                  <a:schemeClr val="accent1"/>
                </a:solidFill>
                <a:latin typeface="+mj-lt"/>
              </a:rPr>
              <a:t> </a:t>
            </a:r>
            <a:endParaRPr lang="es-MX" sz="3200" dirty="0">
              <a:solidFill>
                <a:schemeClr val="accent4"/>
              </a:solidFill>
              <a:latin typeface="+mj-lt"/>
            </a:endParaRPr>
          </a:p>
        </p:txBody>
      </p:sp>
    </p:spTree>
    <p:extLst>
      <p:ext uri="{BB962C8B-B14F-4D97-AF65-F5344CB8AC3E}">
        <p14:creationId xmlns:p14="http://schemas.microsoft.com/office/powerpoint/2010/main" val="2023110737"/>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112</a:t>
            </a:fld>
            <a:endParaRPr lang="en-US" dirty="0"/>
          </a:p>
        </p:txBody>
      </p:sp>
      <p:sp>
        <p:nvSpPr>
          <p:cNvPr id="4" name="TextBox 20">
            <a:extLst>
              <a:ext uri="{FF2B5EF4-FFF2-40B4-BE49-F238E27FC236}">
                <a16:creationId xmlns:a16="http://schemas.microsoft.com/office/drawing/2014/main" id="{2DE82183-3D2F-4B0C-B466-9F398714DFF5}"/>
              </a:ext>
            </a:extLst>
          </p:cNvPr>
          <p:cNvSpPr txBox="1"/>
          <p:nvPr/>
        </p:nvSpPr>
        <p:spPr>
          <a:xfrm>
            <a:off x="335388" y="798716"/>
            <a:ext cx="5848593" cy="830997"/>
          </a:xfrm>
          <a:prstGeom prst="rect">
            <a:avLst/>
          </a:prstGeom>
          <a:noFill/>
        </p:spPr>
        <p:txBody>
          <a:bodyPr wrap="square" rtlCol="0">
            <a:spAutoFit/>
          </a:bodyPr>
          <a:lstStyle/>
          <a:p>
            <a:pPr algn="ctr"/>
            <a:r>
              <a:rPr lang="es-CO" sz="2400" b="1" dirty="0">
                <a:solidFill>
                  <a:schemeClr val="accent1"/>
                </a:solidFill>
                <a:ea typeface="Roboto Condensed Light" panose="02000000000000000000" pitchFamily="2" charset="0"/>
                <a:cs typeface="Arial" panose="020B0604020202020204" pitchFamily="34" charset="0"/>
              </a:rPr>
              <a:t>Cambios en el volumen</a:t>
            </a:r>
          </a:p>
          <a:p>
            <a:pPr algn="ctr"/>
            <a:r>
              <a:rPr lang="es-CO" sz="2400" b="1" dirty="0">
                <a:solidFill>
                  <a:schemeClr val="accent1"/>
                </a:solidFill>
                <a:ea typeface="Roboto Condensed Light" panose="02000000000000000000" pitchFamily="2" charset="0"/>
                <a:cs typeface="Arial" panose="020B0604020202020204" pitchFamily="34" charset="0"/>
              </a:rPr>
              <a:t> y tipo de trabajo</a:t>
            </a:r>
          </a:p>
        </p:txBody>
      </p:sp>
      <p:grpSp>
        <p:nvGrpSpPr>
          <p:cNvPr id="5" name="Google Shape;8261;p68">
            <a:extLst>
              <a:ext uri="{FF2B5EF4-FFF2-40B4-BE49-F238E27FC236}">
                <a16:creationId xmlns:a16="http://schemas.microsoft.com/office/drawing/2014/main" id="{AA8E4F6C-A29F-49D1-9ACC-3F577D536BF9}"/>
              </a:ext>
            </a:extLst>
          </p:cNvPr>
          <p:cNvGrpSpPr/>
          <p:nvPr/>
        </p:nvGrpSpPr>
        <p:grpSpPr>
          <a:xfrm>
            <a:off x="1458318" y="1985716"/>
            <a:ext cx="3602731" cy="3820989"/>
            <a:chOff x="-2777700" y="2049775"/>
            <a:chExt cx="287325" cy="291475"/>
          </a:xfrm>
          <a:solidFill>
            <a:schemeClr val="accent2"/>
          </a:solidFill>
        </p:grpSpPr>
        <p:sp>
          <p:nvSpPr>
            <p:cNvPr id="6" name="Google Shape;8262;p68">
              <a:extLst>
                <a:ext uri="{FF2B5EF4-FFF2-40B4-BE49-F238E27FC236}">
                  <a16:creationId xmlns:a16="http://schemas.microsoft.com/office/drawing/2014/main" id="{E596567A-169B-4233-B63F-5943757D59A3}"/>
                </a:ext>
              </a:extLst>
            </p:cNvPr>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grpFill/>
            <a:ln>
              <a:noFill/>
            </a:ln>
          </p:spPr>
          <p:txBody>
            <a:bodyPr spcFirstLastPara="1" wrap="square" lIns="121900" tIns="121900" rIns="121900" bIns="121900" anchor="ctr" anchorCtr="0">
              <a:noAutofit/>
            </a:bodyPr>
            <a:lstStyle/>
            <a:p>
              <a:endParaRPr sz="2400"/>
            </a:p>
          </p:txBody>
        </p:sp>
        <p:sp>
          <p:nvSpPr>
            <p:cNvPr id="7" name="Google Shape;8263;p68">
              <a:extLst>
                <a:ext uri="{FF2B5EF4-FFF2-40B4-BE49-F238E27FC236}">
                  <a16:creationId xmlns:a16="http://schemas.microsoft.com/office/drawing/2014/main" id="{A3CA0230-1587-482B-AF37-4BB1461AED3F}"/>
                </a:ext>
              </a:extLst>
            </p:cNvPr>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grpFill/>
            <a:ln>
              <a:noFill/>
            </a:ln>
          </p:spPr>
          <p:txBody>
            <a:bodyPr spcFirstLastPara="1" wrap="square" lIns="121900" tIns="121900" rIns="121900" bIns="121900" anchor="ctr" anchorCtr="0">
              <a:noAutofit/>
            </a:bodyPr>
            <a:lstStyle/>
            <a:p>
              <a:endParaRPr sz="2400"/>
            </a:p>
          </p:txBody>
        </p:sp>
        <p:sp>
          <p:nvSpPr>
            <p:cNvPr id="8" name="Google Shape;8264;p68">
              <a:extLst>
                <a:ext uri="{FF2B5EF4-FFF2-40B4-BE49-F238E27FC236}">
                  <a16:creationId xmlns:a16="http://schemas.microsoft.com/office/drawing/2014/main" id="{8D693E72-5F4D-4325-AE87-BAA459BD9A58}"/>
                </a:ext>
              </a:extLst>
            </p:cNvPr>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9" name="Rectangle 13">
            <a:extLst>
              <a:ext uri="{FF2B5EF4-FFF2-40B4-BE49-F238E27FC236}">
                <a16:creationId xmlns:a16="http://schemas.microsoft.com/office/drawing/2014/main" id="{9D7B896F-8008-4CB0-96F4-F3724AC4D6E0}"/>
              </a:ext>
            </a:extLst>
          </p:cNvPr>
          <p:cNvSpPr/>
          <p:nvPr/>
        </p:nvSpPr>
        <p:spPr>
          <a:xfrm>
            <a:off x="5866221" y="1076689"/>
            <a:ext cx="5165572" cy="4616648"/>
          </a:xfrm>
          <a:prstGeom prst="rect">
            <a:avLst/>
          </a:prstGeom>
        </p:spPr>
        <p:txBody>
          <a:bodyPr wrap="square">
            <a:spAutoFit/>
          </a:bodyPr>
          <a:lstStyle/>
          <a:p>
            <a:pPr lvl="0" algn="just"/>
            <a:r>
              <a:rPr lang="es-CO" sz="1400" dirty="0">
                <a:solidFill>
                  <a:schemeClr val="dk1"/>
                </a:solidFill>
                <a:ea typeface="Arial Narrow"/>
                <a:cs typeface="Arial Narrow"/>
                <a:sym typeface="Arial Narrow"/>
              </a:rPr>
              <a:t>El Laboratorio Nacional de Suelos (LNS) cuenta con una capacidad operativa instalada acorde con la demanda definida a través de los datos históricos del procesamiento de muestras. A continuación se presenta la comparación entre el volumen de trabajo entre 2020 y 2021:</a:t>
            </a:r>
          </a:p>
          <a:p>
            <a:pPr lvl="0" algn="just"/>
            <a:endParaRPr lang="es-CO" sz="1400" dirty="0">
              <a:solidFill>
                <a:schemeClr val="dk1"/>
              </a:solidFill>
              <a:ea typeface="Arial Narrow"/>
              <a:cs typeface="Arial Narrow"/>
              <a:sym typeface="Arial Narrow"/>
            </a:endParaRPr>
          </a:p>
          <a:p>
            <a:pPr lvl="0" algn="just"/>
            <a:endParaRPr lang="es-CO" sz="1400" dirty="0">
              <a:solidFill>
                <a:schemeClr val="dk1"/>
              </a:solidFill>
              <a:ea typeface="Arial Narrow"/>
              <a:cs typeface="Arial Narrow"/>
              <a:sym typeface="Arial Narrow"/>
            </a:endParaRPr>
          </a:p>
          <a:p>
            <a:pPr lvl="0" algn="just"/>
            <a:endParaRPr lang="es-CO" sz="1400" dirty="0">
              <a:solidFill>
                <a:schemeClr val="dk1"/>
              </a:solidFill>
              <a:ea typeface="Arial Narrow"/>
              <a:cs typeface="Arial Narrow"/>
              <a:sym typeface="Arial Narrow"/>
            </a:endParaRPr>
          </a:p>
          <a:p>
            <a:pPr lvl="0" algn="just"/>
            <a:endParaRPr lang="es-CO" sz="1400" dirty="0">
              <a:solidFill>
                <a:schemeClr val="dk1"/>
              </a:solidFill>
              <a:ea typeface="Arial Narrow"/>
              <a:cs typeface="Arial Narrow"/>
              <a:sym typeface="Arial Narrow"/>
            </a:endParaRPr>
          </a:p>
          <a:p>
            <a:pPr lvl="0" algn="just"/>
            <a:endParaRPr lang="es-CO" sz="1400" dirty="0">
              <a:solidFill>
                <a:schemeClr val="dk1"/>
              </a:solidFill>
              <a:ea typeface="Arial Narrow"/>
              <a:cs typeface="Arial Narrow"/>
              <a:sym typeface="Arial Narrow"/>
            </a:endParaRPr>
          </a:p>
          <a:p>
            <a:pPr lvl="0" algn="just"/>
            <a:endParaRPr lang="es-CO" sz="1400" dirty="0">
              <a:solidFill>
                <a:schemeClr val="dk1"/>
              </a:solidFill>
              <a:ea typeface="Arial Narrow"/>
              <a:cs typeface="Arial Narrow"/>
              <a:sym typeface="Arial Narrow"/>
            </a:endParaRPr>
          </a:p>
          <a:p>
            <a:pPr lvl="0" algn="just"/>
            <a:endParaRPr lang="es-CO" sz="1400" dirty="0">
              <a:solidFill>
                <a:schemeClr val="dk1"/>
              </a:solidFill>
              <a:ea typeface="Arial Narrow"/>
              <a:cs typeface="Arial Narrow"/>
              <a:sym typeface="Arial Narrow"/>
            </a:endParaRPr>
          </a:p>
          <a:p>
            <a:pPr lvl="0" algn="just"/>
            <a:endParaRPr lang="es-MX" sz="1400" dirty="0">
              <a:solidFill>
                <a:schemeClr val="dk1"/>
              </a:solidFill>
              <a:ea typeface="Arial Narrow"/>
              <a:cs typeface="Arial Narrow"/>
              <a:sym typeface="Arial Narrow"/>
            </a:endParaRPr>
          </a:p>
          <a:p>
            <a:pPr lvl="0" algn="just"/>
            <a:endParaRPr lang="es-CO" sz="1400" dirty="0">
              <a:solidFill>
                <a:srgbClr val="FF0000"/>
              </a:solidFill>
              <a:ea typeface="Arial Narrow"/>
              <a:cs typeface="Arial Narrow"/>
              <a:sym typeface="Arial Narrow"/>
            </a:endParaRPr>
          </a:p>
          <a:p>
            <a:pPr lvl="0"/>
            <a:endParaRPr lang="es-MX" sz="1400" dirty="0">
              <a:solidFill>
                <a:schemeClr val="dk1"/>
              </a:solidFill>
              <a:ea typeface="Arial Narrow"/>
              <a:cs typeface="Arial Narrow"/>
              <a:sym typeface="Arial Narrow"/>
            </a:endParaRPr>
          </a:p>
          <a:p>
            <a:pPr lvl="0" algn="just"/>
            <a:endParaRPr lang="es-CO" sz="1400" dirty="0">
              <a:solidFill>
                <a:schemeClr val="dk1"/>
              </a:solidFill>
              <a:ea typeface="Arial Narrow"/>
              <a:cs typeface="Arial Narrow"/>
              <a:sym typeface="Arial Narrow"/>
            </a:endParaRPr>
          </a:p>
          <a:p>
            <a:pPr lvl="0" algn="just"/>
            <a:r>
              <a:rPr lang="es-CO" sz="1400" dirty="0">
                <a:solidFill>
                  <a:schemeClr val="dk1"/>
                </a:solidFill>
                <a:ea typeface="Arial Narrow"/>
                <a:cs typeface="Arial Narrow"/>
                <a:sym typeface="Arial Narrow"/>
              </a:rPr>
              <a:t>Para la programación de las actividades con relación al tipo de trabajo efectuado se cuenta con el formato vigente “Programación de actividades”, mediante el cual se asignan las determinaciones analíticas a ejecutar por tema (química, física, mineralogía y biología) conforme a los requerimientos del cliente.</a:t>
            </a:r>
            <a:endParaRPr lang="es-CO" sz="1400" dirty="0"/>
          </a:p>
        </p:txBody>
      </p:sp>
      <p:graphicFrame>
        <p:nvGraphicFramePr>
          <p:cNvPr id="10" name="Tabla 9">
            <a:extLst>
              <a:ext uri="{FF2B5EF4-FFF2-40B4-BE49-F238E27FC236}">
                <a16:creationId xmlns:a16="http://schemas.microsoft.com/office/drawing/2014/main" id="{0AA62934-6EA5-4080-9B9B-18E03B84F3CB}"/>
              </a:ext>
            </a:extLst>
          </p:cNvPr>
          <p:cNvGraphicFramePr>
            <a:graphicFrameLocks noGrp="1"/>
          </p:cNvGraphicFramePr>
          <p:nvPr>
            <p:extLst>
              <p:ext uri="{D42A27DB-BD31-4B8C-83A1-F6EECF244321}">
                <p14:modId xmlns:p14="http://schemas.microsoft.com/office/powerpoint/2010/main" val="868305040"/>
              </p:ext>
            </p:extLst>
          </p:nvPr>
        </p:nvGraphicFramePr>
        <p:xfrm>
          <a:off x="6054204" y="2614940"/>
          <a:ext cx="4789605" cy="1487744"/>
        </p:xfrm>
        <a:graphic>
          <a:graphicData uri="http://schemas.openxmlformats.org/drawingml/2006/table">
            <a:tbl>
              <a:tblPr firstRow="1" bandRow="1">
                <a:tableStyleId>{912C8C85-51F0-491E-9774-3900AFEF0FD7}</a:tableStyleId>
              </a:tblPr>
              <a:tblGrid>
                <a:gridCol w="2043476">
                  <a:extLst>
                    <a:ext uri="{9D8B030D-6E8A-4147-A177-3AD203B41FA5}">
                      <a16:colId xmlns:a16="http://schemas.microsoft.com/office/drawing/2014/main" val="20000"/>
                    </a:ext>
                  </a:extLst>
                </a:gridCol>
                <a:gridCol w="793157">
                  <a:extLst>
                    <a:ext uri="{9D8B030D-6E8A-4147-A177-3AD203B41FA5}">
                      <a16:colId xmlns:a16="http://schemas.microsoft.com/office/drawing/2014/main" val="20001"/>
                    </a:ext>
                  </a:extLst>
                </a:gridCol>
                <a:gridCol w="909818">
                  <a:extLst>
                    <a:ext uri="{9D8B030D-6E8A-4147-A177-3AD203B41FA5}">
                      <a16:colId xmlns:a16="http://schemas.microsoft.com/office/drawing/2014/main" val="20002"/>
                    </a:ext>
                  </a:extLst>
                </a:gridCol>
                <a:gridCol w="1043154">
                  <a:extLst>
                    <a:ext uri="{9D8B030D-6E8A-4147-A177-3AD203B41FA5}">
                      <a16:colId xmlns:a16="http://schemas.microsoft.com/office/drawing/2014/main" val="20003"/>
                    </a:ext>
                  </a:extLst>
                </a:gridCol>
              </a:tblGrid>
              <a:tr h="337816">
                <a:tc>
                  <a:txBody>
                    <a:bodyPr/>
                    <a:lstStyle/>
                    <a:p>
                      <a:pPr algn="ctr"/>
                      <a:r>
                        <a:rPr lang="es-MX" sz="1400" kern="1200" dirty="0"/>
                        <a:t>Producto</a:t>
                      </a:r>
                      <a:endParaRPr lang="es-CO" sz="1400" kern="1200" dirty="0">
                        <a:solidFill>
                          <a:schemeClr val="dk1"/>
                        </a:solidFill>
                        <a:latin typeface="Arial (cuerpo)"/>
                        <a:ea typeface="Arial Narrow"/>
                        <a:cs typeface="Arial Narrow"/>
                      </a:endParaRPr>
                    </a:p>
                  </a:txBody>
                  <a:tcPr marL="75570" marR="75570" marT="37785" marB="37785"/>
                </a:tc>
                <a:tc>
                  <a:txBody>
                    <a:bodyPr/>
                    <a:lstStyle/>
                    <a:p>
                      <a:pPr algn="ctr"/>
                      <a:r>
                        <a:rPr lang="es-MX" sz="1400" kern="1200" dirty="0"/>
                        <a:t>Año</a:t>
                      </a:r>
                      <a:endParaRPr lang="es-CO" sz="1400" kern="1200" dirty="0">
                        <a:solidFill>
                          <a:schemeClr val="dk1"/>
                        </a:solidFill>
                        <a:latin typeface="Arial (cuerpo)"/>
                        <a:ea typeface="Arial Narrow"/>
                        <a:cs typeface="Arial Narrow"/>
                      </a:endParaRPr>
                    </a:p>
                  </a:txBody>
                  <a:tcPr marL="75570" marR="75570" marT="37785" marB="37785"/>
                </a:tc>
                <a:tc>
                  <a:txBody>
                    <a:bodyPr/>
                    <a:lstStyle/>
                    <a:p>
                      <a:pPr algn="ctr"/>
                      <a:r>
                        <a:rPr lang="es-MX" sz="1400" kern="1200" dirty="0"/>
                        <a:t>Meta</a:t>
                      </a:r>
                      <a:endParaRPr lang="es-CO" sz="1400" kern="1200" dirty="0">
                        <a:solidFill>
                          <a:schemeClr val="dk1"/>
                        </a:solidFill>
                        <a:latin typeface="Arial (cuerpo)"/>
                        <a:ea typeface="Arial Narrow"/>
                        <a:cs typeface="Arial Narrow"/>
                      </a:endParaRPr>
                    </a:p>
                  </a:txBody>
                  <a:tcPr marL="75570" marR="75570" marT="37785" marB="37785"/>
                </a:tc>
                <a:tc>
                  <a:txBody>
                    <a:bodyPr/>
                    <a:lstStyle/>
                    <a:p>
                      <a:pPr algn="ctr"/>
                      <a:r>
                        <a:rPr lang="es-MX" sz="1400" kern="1200" dirty="0"/>
                        <a:t>Ejecutado</a:t>
                      </a:r>
                      <a:endParaRPr lang="es-CO" sz="1400" kern="1200" dirty="0">
                        <a:solidFill>
                          <a:schemeClr val="dk1"/>
                        </a:solidFill>
                        <a:latin typeface="Arial (cuerpo)"/>
                        <a:ea typeface="Arial Narrow"/>
                        <a:cs typeface="Arial Narrow"/>
                      </a:endParaRPr>
                    </a:p>
                  </a:txBody>
                  <a:tcPr marL="75570" marR="75570" marT="37785" marB="37785"/>
                </a:tc>
                <a:extLst>
                  <a:ext uri="{0D108BD9-81ED-4DB2-BD59-A6C34878D82A}">
                    <a16:rowId xmlns:a16="http://schemas.microsoft.com/office/drawing/2014/main" val="10000"/>
                  </a:ext>
                </a:extLst>
              </a:tr>
              <a:tr h="530393">
                <a:tc rowSpan="2">
                  <a:txBody>
                    <a:bodyPr/>
                    <a:lstStyle/>
                    <a:p>
                      <a:pPr algn="ctr"/>
                      <a:r>
                        <a:rPr lang="es-MX" sz="1400" kern="1200" dirty="0"/>
                        <a:t>Servicio de análisis, físicas, químicas, biológicas y mineralógicas desarrolladas en el LNS</a:t>
                      </a:r>
                      <a:endParaRPr lang="es-CO" sz="1400" kern="1200" dirty="0">
                        <a:solidFill>
                          <a:schemeClr val="dk1"/>
                        </a:solidFill>
                        <a:latin typeface="Arial (cuerpo)"/>
                        <a:ea typeface="Arial Narrow"/>
                        <a:cs typeface="Arial Narrow"/>
                      </a:endParaRPr>
                    </a:p>
                  </a:txBody>
                  <a:tcPr marL="83127" marR="83127" marT="41564" marB="41564"/>
                </a:tc>
                <a:tc>
                  <a:txBody>
                    <a:bodyPr/>
                    <a:lstStyle/>
                    <a:p>
                      <a:pPr algn="ctr"/>
                      <a:endParaRPr lang="es-MX" sz="1400" kern="1200" dirty="0"/>
                    </a:p>
                    <a:p>
                      <a:pPr algn="ctr"/>
                      <a:r>
                        <a:rPr lang="es-MX" sz="1400" kern="1200" dirty="0"/>
                        <a:t>2020</a:t>
                      </a:r>
                      <a:endParaRPr lang="es-CO" sz="1400" kern="1200" dirty="0">
                        <a:solidFill>
                          <a:schemeClr val="dk1"/>
                        </a:solidFill>
                        <a:latin typeface="Arial (cuerpo)"/>
                        <a:ea typeface="Arial Narrow"/>
                        <a:cs typeface="Arial Narrow"/>
                      </a:endParaRPr>
                    </a:p>
                  </a:txBody>
                  <a:tcPr marL="75570" marR="75570" marT="37785" marB="37785"/>
                </a:tc>
                <a:tc>
                  <a:txBody>
                    <a:bodyPr/>
                    <a:lstStyle/>
                    <a:p>
                      <a:pPr algn="ctr"/>
                      <a:endParaRPr lang="es-MX" sz="1400" kern="1200" dirty="0"/>
                    </a:p>
                    <a:p>
                      <a:pPr algn="ctr"/>
                      <a:r>
                        <a:rPr lang="es-MX" sz="1400" kern="1200" dirty="0"/>
                        <a:t>90.000</a:t>
                      </a:r>
                      <a:endParaRPr lang="es-CO" sz="1400" kern="1200" dirty="0">
                        <a:solidFill>
                          <a:schemeClr val="dk1"/>
                        </a:solidFill>
                        <a:latin typeface="Arial (cuerpo)"/>
                        <a:ea typeface="Arial Narrow"/>
                        <a:cs typeface="Arial Narrow"/>
                      </a:endParaRPr>
                    </a:p>
                  </a:txBody>
                  <a:tcPr marL="75570" marR="75570" marT="37785" marB="37785"/>
                </a:tc>
                <a:tc>
                  <a:txBody>
                    <a:bodyPr/>
                    <a:lstStyle/>
                    <a:p>
                      <a:endParaRPr lang="es-MX" sz="1400" kern="1200" dirty="0"/>
                    </a:p>
                    <a:p>
                      <a:pPr algn="ctr"/>
                      <a:r>
                        <a:rPr lang="es-MX" sz="1400" kern="1200" dirty="0"/>
                        <a:t>94.092</a:t>
                      </a:r>
                      <a:endParaRPr lang="es-CO" sz="1400" kern="1200" dirty="0">
                        <a:solidFill>
                          <a:schemeClr val="dk1"/>
                        </a:solidFill>
                        <a:latin typeface="Arial (cuerpo)"/>
                        <a:ea typeface="Arial Narrow"/>
                        <a:cs typeface="Arial Narrow"/>
                      </a:endParaRPr>
                    </a:p>
                  </a:txBody>
                  <a:tcPr marL="75570" marR="75570" marT="37785" marB="37785"/>
                </a:tc>
                <a:extLst>
                  <a:ext uri="{0D108BD9-81ED-4DB2-BD59-A6C34878D82A}">
                    <a16:rowId xmlns:a16="http://schemas.microsoft.com/office/drawing/2014/main" val="10001"/>
                  </a:ext>
                </a:extLst>
              </a:tr>
              <a:tr h="584269">
                <a:tc vMerge="1">
                  <a:txBody>
                    <a:bodyPr/>
                    <a:lstStyle/>
                    <a:p>
                      <a:endParaRPr lang="es-CO" dirty="0"/>
                    </a:p>
                  </a:txBody>
                  <a:tcPr/>
                </a:tc>
                <a:tc>
                  <a:txBody>
                    <a:bodyPr/>
                    <a:lstStyle/>
                    <a:p>
                      <a:pPr algn="ctr"/>
                      <a:endParaRPr lang="es-MX" sz="1400" kern="1200" dirty="0"/>
                    </a:p>
                    <a:p>
                      <a:pPr algn="ctr"/>
                      <a:r>
                        <a:rPr lang="es-MX" sz="1400" kern="1200" dirty="0"/>
                        <a:t>2021</a:t>
                      </a:r>
                      <a:endParaRPr lang="es-CO" sz="1400" kern="1200" dirty="0">
                        <a:solidFill>
                          <a:schemeClr val="dk1"/>
                        </a:solidFill>
                        <a:latin typeface="Arial (cuerpo)"/>
                        <a:ea typeface="Arial Narrow"/>
                        <a:cs typeface="Arial Narrow"/>
                      </a:endParaRPr>
                    </a:p>
                  </a:txBody>
                  <a:tcPr marL="75570" marR="75570" marT="37785" marB="37785"/>
                </a:tc>
                <a:tc>
                  <a:txBody>
                    <a:bodyPr/>
                    <a:lstStyle/>
                    <a:p>
                      <a:pPr algn="ctr"/>
                      <a:endParaRPr lang="es-MX" sz="1400" kern="1200" dirty="0"/>
                    </a:p>
                    <a:p>
                      <a:pPr algn="ctr"/>
                      <a:r>
                        <a:rPr lang="es-MX" sz="1400" kern="1200" dirty="0"/>
                        <a:t>80.000</a:t>
                      </a:r>
                      <a:endParaRPr lang="es-CO" sz="1400" kern="1200" dirty="0">
                        <a:solidFill>
                          <a:schemeClr val="dk1"/>
                        </a:solidFill>
                        <a:latin typeface="Arial (cuerpo)"/>
                        <a:ea typeface="Arial Narrow"/>
                        <a:cs typeface="Arial Narrow"/>
                      </a:endParaRPr>
                    </a:p>
                  </a:txBody>
                  <a:tcPr marL="75570" marR="75570" marT="37785" marB="37785"/>
                </a:tc>
                <a:tc>
                  <a:txBody>
                    <a:bodyPr/>
                    <a:lstStyle/>
                    <a:p>
                      <a:endParaRPr lang="es-MX" sz="1400" kern="1200" dirty="0"/>
                    </a:p>
                    <a:p>
                      <a:pPr algn="ctr"/>
                      <a:r>
                        <a:rPr lang="es-MX" sz="1400" kern="1200" dirty="0"/>
                        <a:t>83.255</a:t>
                      </a:r>
                      <a:endParaRPr lang="es-CO" sz="1400" kern="1200" dirty="0">
                        <a:solidFill>
                          <a:schemeClr val="dk1"/>
                        </a:solidFill>
                        <a:latin typeface="Arial (cuerpo)"/>
                        <a:ea typeface="Arial Narrow"/>
                        <a:cs typeface="Arial Narrow"/>
                      </a:endParaRPr>
                    </a:p>
                  </a:txBody>
                  <a:tcPr marL="75570" marR="75570" marT="37785" marB="37785"/>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8269046"/>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113</a:t>
            </a:fld>
            <a:endParaRPr lang="en-US" dirty="0"/>
          </a:p>
        </p:txBody>
      </p:sp>
      <p:sp>
        <p:nvSpPr>
          <p:cNvPr id="4" name="TextBox 20">
            <a:extLst>
              <a:ext uri="{FF2B5EF4-FFF2-40B4-BE49-F238E27FC236}">
                <a16:creationId xmlns:a16="http://schemas.microsoft.com/office/drawing/2014/main" id="{48CE75CF-D594-4BAC-8AD4-E6C69A099E31}"/>
              </a:ext>
            </a:extLst>
          </p:cNvPr>
          <p:cNvSpPr txBox="1"/>
          <p:nvPr/>
        </p:nvSpPr>
        <p:spPr>
          <a:xfrm>
            <a:off x="158205" y="680588"/>
            <a:ext cx="8554088" cy="430887"/>
          </a:xfrm>
          <a:prstGeom prst="rect">
            <a:avLst/>
          </a:prstGeom>
          <a:noFill/>
        </p:spPr>
        <p:txBody>
          <a:bodyPr wrap="square" rtlCol="0">
            <a:spAutoFit/>
          </a:bodyPr>
          <a:lstStyle/>
          <a:p>
            <a:pPr algn="ctr"/>
            <a:r>
              <a:rPr lang="es-CO" sz="2200" b="1" dirty="0">
                <a:solidFill>
                  <a:schemeClr val="accent1"/>
                </a:solidFill>
                <a:ea typeface="Roboto Condensed Light" panose="02000000000000000000" pitchFamily="2" charset="0"/>
                <a:cs typeface="Arial" panose="020B0604020202020204" pitchFamily="34" charset="0"/>
              </a:rPr>
              <a:t>Adecuación de políticas y procedimientos vigencia 2021</a:t>
            </a:r>
          </a:p>
        </p:txBody>
      </p:sp>
      <p:sp>
        <p:nvSpPr>
          <p:cNvPr id="5" name="Rectangle 16">
            <a:extLst>
              <a:ext uri="{FF2B5EF4-FFF2-40B4-BE49-F238E27FC236}">
                <a16:creationId xmlns:a16="http://schemas.microsoft.com/office/drawing/2014/main" id="{FDFDB143-B414-401E-9032-6C52CAD40E39}"/>
              </a:ext>
            </a:extLst>
          </p:cNvPr>
          <p:cNvSpPr/>
          <p:nvPr/>
        </p:nvSpPr>
        <p:spPr>
          <a:xfrm>
            <a:off x="738147" y="1312035"/>
            <a:ext cx="9848762" cy="2062103"/>
          </a:xfrm>
          <a:prstGeom prst="rect">
            <a:avLst/>
          </a:prstGeom>
        </p:spPr>
        <p:txBody>
          <a:bodyPr wrap="square">
            <a:spAutoFit/>
          </a:bodyPr>
          <a:lstStyle/>
          <a:p>
            <a:pPr marL="285750" indent="-285750" algn="just">
              <a:spcAft>
                <a:spcPts val="1200"/>
              </a:spcAft>
              <a:buFont typeface="Wingdings" panose="05000000000000000000" pitchFamily="2" charset="2"/>
              <a:buChar char="ü"/>
            </a:pPr>
            <a:r>
              <a:rPr lang="es-MX" dirty="0">
                <a:solidFill>
                  <a:schemeClr val="tx1">
                    <a:lumMod val="75000"/>
                  </a:schemeClr>
                </a:solidFill>
                <a:ea typeface="Roboto Condensed Light" panose="02000000000000000000" pitchFamily="2" charset="0"/>
                <a:cs typeface="Arial" panose="020B0604020202020204" pitchFamily="34" charset="0"/>
              </a:rPr>
              <a:t>Revisión y adecuación de los procedimientos, instructivos y formatos del subproceso de Gestión Agrológica de acuerdo a la nueva estructura del mapa de procesos de la entidad </a:t>
            </a:r>
          </a:p>
          <a:p>
            <a:pPr marL="285750" indent="-285750" algn="just">
              <a:spcAft>
                <a:spcPts val="1200"/>
              </a:spcAft>
              <a:buFont typeface="Wingdings" panose="05000000000000000000" pitchFamily="2" charset="2"/>
              <a:buChar char="ü"/>
            </a:pPr>
            <a:r>
              <a:rPr lang="es-CO" dirty="0">
                <a:solidFill>
                  <a:schemeClr val="tx1">
                    <a:lumMod val="75000"/>
                  </a:schemeClr>
                </a:solidFill>
                <a:ea typeface="Roboto Condensed Light" panose="02000000000000000000" pitchFamily="2" charset="0"/>
                <a:cs typeface="Arial" panose="020B0604020202020204" pitchFamily="34" charset="0"/>
              </a:rPr>
              <a:t>Generación de objetivos en cumplimiento del propósito de la NTC ISO/IEC 17025:2017.</a:t>
            </a:r>
          </a:p>
          <a:p>
            <a:pPr marL="285750" indent="-285750" algn="just">
              <a:spcAft>
                <a:spcPts val="1200"/>
              </a:spcAft>
              <a:buFont typeface="Wingdings" panose="05000000000000000000" pitchFamily="2" charset="2"/>
              <a:buChar char="ü"/>
            </a:pPr>
            <a:r>
              <a:rPr lang="es-CO" dirty="0">
                <a:solidFill>
                  <a:schemeClr val="tx1">
                    <a:lumMod val="75000"/>
                  </a:schemeClr>
                </a:solidFill>
                <a:ea typeface="Roboto Condensed Light" panose="02000000000000000000" pitchFamily="2" charset="0"/>
                <a:cs typeface="Arial" panose="020B0604020202020204" pitchFamily="34" charset="0"/>
              </a:rPr>
              <a:t>Revisión y ajuste de las políticas para el Laboratorio Nacional de Suelos ubicadas en el anexo 6. del manual operativo MIPG-SGI y de los documentos de referencia en cumplimiento a la NTC ISO/IEC 17025:2017.</a:t>
            </a:r>
          </a:p>
        </p:txBody>
      </p:sp>
      <p:graphicFrame>
        <p:nvGraphicFramePr>
          <p:cNvPr id="6" name="Table 1">
            <a:extLst>
              <a:ext uri="{FF2B5EF4-FFF2-40B4-BE49-F238E27FC236}">
                <a16:creationId xmlns:a16="http://schemas.microsoft.com/office/drawing/2014/main" id="{3DCA3832-547D-4BF9-8B21-4DCDFAC30282}"/>
              </a:ext>
            </a:extLst>
          </p:cNvPr>
          <p:cNvGraphicFramePr>
            <a:graphicFrameLocks noGrp="1"/>
          </p:cNvGraphicFramePr>
          <p:nvPr>
            <p:extLst>
              <p:ext uri="{D42A27DB-BD31-4B8C-83A1-F6EECF244321}">
                <p14:modId xmlns:p14="http://schemas.microsoft.com/office/powerpoint/2010/main" val="1874006749"/>
              </p:ext>
            </p:extLst>
          </p:nvPr>
        </p:nvGraphicFramePr>
        <p:xfrm>
          <a:off x="1101590" y="3656857"/>
          <a:ext cx="9622971" cy="2274542"/>
        </p:xfrm>
        <a:graphic>
          <a:graphicData uri="http://schemas.openxmlformats.org/drawingml/2006/table">
            <a:tbl>
              <a:tblPr firstRow="1" bandRow="1">
                <a:tableStyleId>{16D9F66E-5EB9-4882-86FB-DCBF35E3C3E4}</a:tableStyleId>
              </a:tblPr>
              <a:tblGrid>
                <a:gridCol w="2024743">
                  <a:extLst>
                    <a:ext uri="{9D8B030D-6E8A-4147-A177-3AD203B41FA5}">
                      <a16:colId xmlns:a16="http://schemas.microsoft.com/office/drawing/2014/main" val="20000"/>
                    </a:ext>
                  </a:extLst>
                </a:gridCol>
                <a:gridCol w="3173239">
                  <a:extLst>
                    <a:ext uri="{9D8B030D-6E8A-4147-A177-3AD203B41FA5}">
                      <a16:colId xmlns:a16="http://schemas.microsoft.com/office/drawing/2014/main" val="20001"/>
                    </a:ext>
                  </a:extLst>
                </a:gridCol>
                <a:gridCol w="2911875">
                  <a:extLst>
                    <a:ext uri="{9D8B030D-6E8A-4147-A177-3AD203B41FA5}">
                      <a16:colId xmlns:a16="http://schemas.microsoft.com/office/drawing/2014/main" val="20002"/>
                    </a:ext>
                  </a:extLst>
                </a:gridCol>
                <a:gridCol w="1513114">
                  <a:extLst>
                    <a:ext uri="{9D8B030D-6E8A-4147-A177-3AD203B41FA5}">
                      <a16:colId xmlns:a16="http://schemas.microsoft.com/office/drawing/2014/main" val="20003"/>
                    </a:ext>
                  </a:extLst>
                </a:gridCol>
              </a:tblGrid>
              <a:tr h="1036592">
                <a:tc>
                  <a:txBody>
                    <a:bodyPr/>
                    <a:lstStyle/>
                    <a:p>
                      <a:pPr algn="ctr">
                        <a:spcAft>
                          <a:spcPts val="0"/>
                        </a:spcAft>
                      </a:pPr>
                      <a:r>
                        <a:rPr lang="es-CO" sz="1600" kern="1200" dirty="0">
                          <a:solidFill>
                            <a:srgbClr val="000000"/>
                          </a:solidFill>
                        </a:rPr>
                        <a:t>Tipología documental</a:t>
                      </a:r>
                      <a:endParaRPr lang="es-CO" sz="1600" kern="1200" dirty="0">
                        <a:solidFill>
                          <a:srgbClr val="000000"/>
                        </a:solidFill>
                        <a:latin typeface="+mn-lt"/>
                        <a:ea typeface="Roboto Condensed Light" panose="02000000000000000000" pitchFamily="2" charset="0"/>
                        <a:cs typeface="+mn-cs"/>
                      </a:endParaRPr>
                    </a:p>
                  </a:txBody>
                  <a:tcPr marL="17780" marR="17780" marT="17780" marB="17780" anchor="ctr"/>
                </a:tc>
                <a:tc>
                  <a:txBody>
                    <a:bodyPr/>
                    <a:lstStyle/>
                    <a:p>
                      <a:pPr algn="ctr">
                        <a:spcAft>
                          <a:spcPts val="0"/>
                        </a:spcAft>
                      </a:pPr>
                      <a:r>
                        <a:rPr lang="es-CO" sz="1600" kern="1200" dirty="0">
                          <a:solidFill>
                            <a:srgbClr val="000000"/>
                          </a:solidFill>
                        </a:rPr>
                        <a:t>Cantidad de documentos actualizados y publicados de acuerdo a la nueva estructura</a:t>
                      </a:r>
                      <a:endParaRPr lang="es-CO" sz="1600" kern="1200" dirty="0">
                        <a:solidFill>
                          <a:srgbClr val="000000"/>
                        </a:solidFill>
                        <a:latin typeface="+mn-lt"/>
                        <a:ea typeface="Roboto Condensed Light" panose="02000000000000000000" pitchFamily="2" charset="0"/>
                        <a:cs typeface="+mn-cs"/>
                      </a:endParaRPr>
                    </a:p>
                  </a:txBody>
                  <a:tcPr marL="17780" marR="17780" marT="17780" marB="17780" anchor="ctr"/>
                </a:tc>
                <a:tc>
                  <a:txBody>
                    <a:bodyPr/>
                    <a:lstStyle/>
                    <a:p>
                      <a:pPr algn="ctr">
                        <a:spcAft>
                          <a:spcPts val="0"/>
                        </a:spcAft>
                      </a:pPr>
                      <a:r>
                        <a:rPr lang="es-CO" sz="1600" kern="1200" dirty="0">
                          <a:solidFill>
                            <a:srgbClr val="000000"/>
                          </a:solidFill>
                        </a:rPr>
                        <a:t>Cantidad de documentos revisados</a:t>
                      </a:r>
                      <a:r>
                        <a:rPr lang="es-CO" sz="1600" kern="1200" baseline="0" dirty="0">
                          <a:solidFill>
                            <a:srgbClr val="000000"/>
                          </a:solidFill>
                        </a:rPr>
                        <a:t> y </a:t>
                      </a:r>
                      <a:r>
                        <a:rPr lang="es-CO" sz="1600" kern="1200" dirty="0">
                          <a:solidFill>
                            <a:srgbClr val="000000"/>
                          </a:solidFill>
                        </a:rPr>
                        <a:t>pendientes por aprobar y publicar</a:t>
                      </a:r>
                      <a:endParaRPr lang="es-CO" sz="1600" kern="1200" dirty="0">
                        <a:solidFill>
                          <a:srgbClr val="000000"/>
                        </a:solidFill>
                        <a:latin typeface="+mn-lt"/>
                        <a:ea typeface="Roboto Condensed Light" panose="02000000000000000000" pitchFamily="2" charset="0"/>
                        <a:cs typeface="+mn-cs"/>
                      </a:endParaRPr>
                    </a:p>
                  </a:txBody>
                  <a:tcPr marL="17780" marR="17780" marT="17780" marB="17780" anchor="ctr"/>
                </a:tc>
                <a:tc>
                  <a:txBody>
                    <a:bodyPr/>
                    <a:lstStyle/>
                    <a:p>
                      <a:pPr algn="ctr">
                        <a:spcAft>
                          <a:spcPts val="0"/>
                        </a:spcAft>
                      </a:pPr>
                      <a:r>
                        <a:rPr lang="es-CO" sz="1600" kern="1200" dirty="0">
                          <a:solidFill>
                            <a:srgbClr val="000000"/>
                          </a:solidFill>
                        </a:rPr>
                        <a:t>Total de documentos</a:t>
                      </a:r>
                      <a:endParaRPr lang="es-CO" sz="1600" kern="1200" dirty="0">
                        <a:solidFill>
                          <a:srgbClr val="000000"/>
                        </a:solidFill>
                        <a:latin typeface="+mn-lt"/>
                        <a:ea typeface="Roboto Condensed Light" panose="02000000000000000000" pitchFamily="2" charset="0"/>
                        <a:cs typeface="+mn-cs"/>
                      </a:endParaRPr>
                    </a:p>
                  </a:txBody>
                  <a:tcPr marL="17780" marR="17780" marT="17780" marB="17780" anchor="ctr"/>
                </a:tc>
                <a:extLst>
                  <a:ext uri="{0D108BD9-81ED-4DB2-BD59-A6C34878D82A}">
                    <a16:rowId xmlns:a16="http://schemas.microsoft.com/office/drawing/2014/main" val="10000"/>
                  </a:ext>
                </a:extLst>
              </a:tr>
              <a:tr h="306978">
                <a:tc>
                  <a:txBody>
                    <a:bodyPr/>
                    <a:lstStyle/>
                    <a:p>
                      <a:pPr marL="0" algn="ctr" defTabSz="914400" rtl="0" eaLnBrk="1" latinLnBrk="0" hangingPunct="1">
                        <a:spcAft>
                          <a:spcPts val="0"/>
                        </a:spcAft>
                      </a:pPr>
                      <a:r>
                        <a:rPr lang="es-CO" sz="1600" kern="1200" dirty="0">
                          <a:solidFill>
                            <a:schemeClr val="tx1">
                              <a:lumMod val="75000"/>
                            </a:schemeClr>
                          </a:solidFill>
                        </a:rPr>
                        <a:t>Procedimientos</a:t>
                      </a:r>
                      <a:endParaRPr lang="es-CO" sz="1600" kern="1200" dirty="0">
                        <a:solidFill>
                          <a:schemeClr val="tx1">
                            <a:lumMod val="75000"/>
                          </a:schemeClr>
                        </a:solidFill>
                        <a:latin typeface="+mn-lt"/>
                        <a:ea typeface="Roboto Condensed Light" panose="02000000000000000000" pitchFamily="2" charset="0"/>
                        <a:cs typeface="+mn-cs"/>
                      </a:endParaRPr>
                    </a:p>
                  </a:txBody>
                  <a:tcPr marL="17780" marR="17780" marT="17780" marB="17780" anchor="ctr"/>
                </a:tc>
                <a:tc>
                  <a:txBody>
                    <a:bodyPr/>
                    <a:lstStyle/>
                    <a:p>
                      <a:pPr marL="0" algn="ctr" defTabSz="914400" rtl="0" eaLnBrk="1" latinLnBrk="0" hangingPunct="1">
                        <a:spcAft>
                          <a:spcPts val="0"/>
                        </a:spcAft>
                      </a:pPr>
                      <a:r>
                        <a:rPr lang="es-CO" sz="1600" kern="1200" dirty="0">
                          <a:solidFill>
                            <a:schemeClr val="tx1">
                              <a:lumMod val="75000"/>
                            </a:schemeClr>
                          </a:solidFill>
                        </a:rPr>
                        <a:t>1</a:t>
                      </a:r>
                      <a:endParaRPr lang="es-CO" sz="1600" kern="1200" dirty="0">
                        <a:solidFill>
                          <a:schemeClr val="tx1">
                            <a:lumMod val="75000"/>
                          </a:schemeClr>
                        </a:solidFill>
                        <a:latin typeface="+mn-lt"/>
                        <a:ea typeface="Roboto Condensed Light" panose="02000000000000000000" pitchFamily="2" charset="0"/>
                        <a:cs typeface="+mn-cs"/>
                      </a:endParaRPr>
                    </a:p>
                  </a:txBody>
                  <a:tcPr marL="17780" marR="17780" marT="17780" marB="17780" anchor="ctr"/>
                </a:tc>
                <a:tc>
                  <a:txBody>
                    <a:bodyPr/>
                    <a:lstStyle/>
                    <a:p>
                      <a:pPr marL="0" algn="ctr" defTabSz="914400" rtl="0" eaLnBrk="1" latinLnBrk="0" hangingPunct="1">
                        <a:spcAft>
                          <a:spcPts val="0"/>
                        </a:spcAft>
                      </a:pPr>
                      <a:r>
                        <a:rPr lang="es-CO" sz="1600" kern="1200" dirty="0">
                          <a:solidFill>
                            <a:schemeClr val="tx1">
                              <a:lumMod val="75000"/>
                            </a:schemeClr>
                          </a:solidFill>
                        </a:rPr>
                        <a:t>9</a:t>
                      </a:r>
                      <a:endParaRPr lang="es-CO" sz="1600" kern="1200" dirty="0">
                        <a:solidFill>
                          <a:schemeClr val="tx1">
                            <a:lumMod val="75000"/>
                          </a:schemeClr>
                        </a:solidFill>
                        <a:latin typeface="+mn-lt"/>
                        <a:ea typeface="Roboto Condensed Light" panose="02000000000000000000" pitchFamily="2" charset="0"/>
                        <a:cs typeface="+mn-cs"/>
                      </a:endParaRPr>
                    </a:p>
                  </a:txBody>
                  <a:tcPr marL="17780" marR="17780" marT="17780" marB="17780" anchor="ctr"/>
                </a:tc>
                <a:tc>
                  <a:txBody>
                    <a:bodyPr/>
                    <a:lstStyle/>
                    <a:p>
                      <a:pPr marL="0" algn="ctr" defTabSz="914400" rtl="0" eaLnBrk="1" latinLnBrk="0" hangingPunct="1">
                        <a:spcAft>
                          <a:spcPts val="0"/>
                        </a:spcAft>
                      </a:pPr>
                      <a:r>
                        <a:rPr lang="es-CO" sz="1600" kern="1200" dirty="0">
                          <a:solidFill>
                            <a:schemeClr val="tx1">
                              <a:lumMod val="75000"/>
                            </a:schemeClr>
                          </a:solidFill>
                        </a:rPr>
                        <a:t>10</a:t>
                      </a:r>
                      <a:endParaRPr lang="es-CO" sz="1600" kern="1200" dirty="0">
                        <a:solidFill>
                          <a:schemeClr val="tx1">
                            <a:lumMod val="75000"/>
                          </a:schemeClr>
                        </a:solidFill>
                        <a:latin typeface="+mn-lt"/>
                        <a:ea typeface="Roboto Condensed Light" panose="02000000000000000000" pitchFamily="2" charset="0"/>
                        <a:cs typeface="+mn-cs"/>
                      </a:endParaRPr>
                    </a:p>
                  </a:txBody>
                  <a:tcPr marL="17780" marR="17780" marT="17780" marB="17780" anchor="ctr"/>
                </a:tc>
                <a:extLst>
                  <a:ext uri="{0D108BD9-81ED-4DB2-BD59-A6C34878D82A}">
                    <a16:rowId xmlns:a16="http://schemas.microsoft.com/office/drawing/2014/main" val="10001"/>
                  </a:ext>
                </a:extLst>
              </a:tr>
              <a:tr h="325786">
                <a:tc>
                  <a:txBody>
                    <a:bodyPr/>
                    <a:lstStyle/>
                    <a:p>
                      <a:pPr marL="0" algn="ctr" defTabSz="914400" rtl="0" eaLnBrk="1" latinLnBrk="0" hangingPunct="1">
                        <a:spcAft>
                          <a:spcPts val="0"/>
                        </a:spcAft>
                      </a:pPr>
                      <a:r>
                        <a:rPr lang="es-CO" sz="1600" kern="1200" dirty="0">
                          <a:solidFill>
                            <a:schemeClr val="tx1">
                              <a:lumMod val="75000"/>
                            </a:schemeClr>
                          </a:solidFill>
                        </a:rPr>
                        <a:t>Instructivos</a:t>
                      </a:r>
                      <a:endParaRPr lang="es-CO" sz="1600" kern="1200" dirty="0">
                        <a:solidFill>
                          <a:schemeClr val="tx1">
                            <a:lumMod val="75000"/>
                          </a:schemeClr>
                        </a:solidFill>
                        <a:latin typeface="+mn-lt"/>
                        <a:ea typeface="Roboto Condensed Light" panose="02000000000000000000" pitchFamily="2" charset="0"/>
                        <a:cs typeface="+mn-cs"/>
                      </a:endParaRPr>
                    </a:p>
                  </a:txBody>
                  <a:tcPr marL="17780" marR="17780" marT="17780" marB="17780" anchor="ctr"/>
                </a:tc>
                <a:tc>
                  <a:txBody>
                    <a:bodyPr/>
                    <a:lstStyle/>
                    <a:p>
                      <a:pPr marL="0" algn="ctr" defTabSz="914400" rtl="0" eaLnBrk="1" latinLnBrk="0" hangingPunct="1">
                        <a:spcAft>
                          <a:spcPts val="0"/>
                        </a:spcAft>
                      </a:pPr>
                      <a:r>
                        <a:rPr lang="es-MX" sz="1600" kern="1200" dirty="0">
                          <a:solidFill>
                            <a:schemeClr val="tx1">
                              <a:lumMod val="75000"/>
                            </a:schemeClr>
                          </a:solidFill>
                        </a:rPr>
                        <a:t>44</a:t>
                      </a:r>
                      <a:endParaRPr lang="es-CO" sz="1600" kern="1200" dirty="0">
                        <a:solidFill>
                          <a:schemeClr val="tx1">
                            <a:lumMod val="75000"/>
                          </a:schemeClr>
                        </a:solidFill>
                        <a:latin typeface="+mn-lt"/>
                        <a:ea typeface="Roboto Condensed Light" panose="02000000000000000000" pitchFamily="2" charset="0"/>
                        <a:cs typeface="+mn-cs"/>
                      </a:endParaRPr>
                    </a:p>
                  </a:txBody>
                  <a:tcPr marL="17780" marR="17780" marT="17780" marB="17780" anchor="ctr"/>
                </a:tc>
                <a:tc>
                  <a:txBody>
                    <a:bodyPr/>
                    <a:lstStyle/>
                    <a:p>
                      <a:pPr marL="0" algn="ctr" defTabSz="914400" rtl="0" eaLnBrk="1" latinLnBrk="0" hangingPunct="1">
                        <a:spcAft>
                          <a:spcPts val="0"/>
                        </a:spcAft>
                      </a:pPr>
                      <a:r>
                        <a:rPr lang="es-MX" sz="1600" kern="1200" dirty="0">
                          <a:solidFill>
                            <a:schemeClr val="tx1">
                              <a:lumMod val="75000"/>
                            </a:schemeClr>
                          </a:solidFill>
                        </a:rPr>
                        <a:t>66</a:t>
                      </a:r>
                      <a:endParaRPr lang="es-CO" sz="1600" kern="1200" dirty="0">
                        <a:solidFill>
                          <a:schemeClr val="tx1">
                            <a:lumMod val="75000"/>
                          </a:schemeClr>
                        </a:solidFill>
                        <a:latin typeface="+mn-lt"/>
                        <a:ea typeface="Roboto Condensed Light" panose="02000000000000000000" pitchFamily="2" charset="0"/>
                        <a:cs typeface="+mn-cs"/>
                      </a:endParaRPr>
                    </a:p>
                  </a:txBody>
                  <a:tcPr marL="17780" marR="17780" marT="17780" marB="17780" anchor="ctr"/>
                </a:tc>
                <a:tc>
                  <a:txBody>
                    <a:bodyPr/>
                    <a:lstStyle/>
                    <a:p>
                      <a:pPr marL="0" algn="ctr" defTabSz="914400" rtl="0" eaLnBrk="1" latinLnBrk="0" hangingPunct="1">
                        <a:spcAft>
                          <a:spcPts val="0"/>
                        </a:spcAft>
                      </a:pPr>
                      <a:r>
                        <a:rPr lang="es-MX" sz="1600" kern="1200" dirty="0">
                          <a:solidFill>
                            <a:schemeClr val="tx1">
                              <a:lumMod val="75000"/>
                            </a:schemeClr>
                          </a:solidFill>
                        </a:rPr>
                        <a:t>110</a:t>
                      </a:r>
                      <a:endParaRPr lang="es-CO" sz="1600" kern="1200" dirty="0">
                        <a:solidFill>
                          <a:schemeClr val="tx1">
                            <a:lumMod val="75000"/>
                          </a:schemeClr>
                        </a:solidFill>
                        <a:latin typeface="+mn-lt"/>
                        <a:ea typeface="Roboto Condensed Light" panose="02000000000000000000" pitchFamily="2" charset="0"/>
                        <a:cs typeface="+mn-cs"/>
                      </a:endParaRPr>
                    </a:p>
                  </a:txBody>
                  <a:tcPr marL="17780" marR="17780" marT="17780" marB="17780" anchor="ctr"/>
                </a:tc>
                <a:extLst>
                  <a:ext uri="{0D108BD9-81ED-4DB2-BD59-A6C34878D82A}">
                    <a16:rowId xmlns:a16="http://schemas.microsoft.com/office/drawing/2014/main" val="10002"/>
                  </a:ext>
                </a:extLst>
              </a:tr>
              <a:tr h="219742">
                <a:tc>
                  <a:txBody>
                    <a:bodyPr/>
                    <a:lstStyle/>
                    <a:p>
                      <a:pPr marL="0" algn="ctr" defTabSz="914400" rtl="0" eaLnBrk="1" latinLnBrk="0" hangingPunct="1">
                        <a:spcAft>
                          <a:spcPts val="0"/>
                        </a:spcAft>
                      </a:pPr>
                      <a:r>
                        <a:rPr lang="es-CO" sz="1600" kern="1200" dirty="0">
                          <a:solidFill>
                            <a:schemeClr val="tx1">
                              <a:lumMod val="75000"/>
                            </a:schemeClr>
                          </a:solidFill>
                        </a:rPr>
                        <a:t>Formatos</a:t>
                      </a:r>
                      <a:endParaRPr lang="es-CO" sz="1600" kern="1200" dirty="0">
                        <a:solidFill>
                          <a:schemeClr val="tx1">
                            <a:lumMod val="75000"/>
                          </a:schemeClr>
                        </a:solidFill>
                        <a:latin typeface="+mn-lt"/>
                        <a:ea typeface="Roboto Condensed Light" panose="02000000000000000000" pitchFamily="2" charset="0"/>
                        <a:cs typeface="+mn-cs"/>
                      </a:endParaRPr>
                    </a:p>
                  </a:txBody>
                  <a:tcPr marL="17780" marR="17780" marT="17780" marB="17780" anchor="ctr"/>
                </a:tc>
                <a:tc>
                  <a:txBody>
                    <a:bodyPr/>
                    <a:lstStyle/>
                    <a:p>
                      <a:pPr marL="0" algn="ctr" defTabSz="914400" rtl="0" eaLnBrk="1" latinLnBrk="0" hangingPunct="1">
                        <a:spcAft>
                          <a:spcPts val="0"/>
                        </a:spcAft>
                      </a:pPr>
                      <a:r>
                        <a:rPr lang="es-CO" sz="1600" kern="1200" dirty="0">
                          <a:solidFill>
                            <a:schemeClr val="tx1">
                              <a:lumMod val="75000"/>
                            </a:schemeClr>
                          </a:solidFill>
                        </a:rPr>
                        <a:t>193</a:t>
                      </a:r>
                      <a:endParaRPr lang="es-CO" sz="1600" kern="1200" dirty="0">
                        <a:solidFill>
                          <a:schemeClr val="tx1">
                            <a:lumMod val="75000"/>
                          </a:schemeClr>
                        </a:solidFill>
                        <a:latin typeface="+mn-lt"/>
                        <a:ea typeface="Roboto Condensed Light" panose="02000000000000000000" pitchFamily="2" charset="0"/>
                        <a:cs typeface="+mn-cs"/>
                      </a:endParaRPr>
                    </a:p>
                  </a:txBody>
                  <a:tcPr marL="17780" marR="17780" marT="17780" marB="17780" anchor="ctr"/>
                </a:tc>
                <a:tc>
                  <a:txBody>
                    <a:bodyPr/>
                    <a:lstStyle/>
                    <a:p>
                      <a:pPr marL="0" algn="ctr" defTabSz="914400" rtl="0" eaLnBrk="1" latinLnBrk="0" hangingPunct="1">
                        <a:spcAft>
                          <a:spcPts val="0"/>
                        </a:spcAft>
                      </a:pPr>
                      <a:r>
                        <a:rPr lang="es-CO" sz="1600" kern="1200" dirty="0">
                          <a:solidFill>
                            <a:schemeClr val="tx1">
                              <a:lumMod val="75000"/>
                            </a:schemeClr>
                          </a:solidFill>
                        </a:rPr>
                        <a:t>49</a:t>
                      </a:r>
                      <a:endParaRPr lang="es-CO" sz="1600" kern="1200" dirty="0">
                        <a:solidFill>
                          <a:schemeClr val="tx1">
                            <a:lumMod val="75000"/>
                          </a:schemeClr>
                        </a:solidFill>
                        <a:latin typeface="+mn-lt"/>
                        <a:ea typeface="Roboto Condensed Light" panose="02000000000000000000" pitchFamily="2" charset="0"/>
                        <a:cs typeface="+mn-cs"/>
                      </a:endParaRPr>
                    </a:p>
                  </a:txBody>
                  <a:tcPr marL="17780" marR="17780" marT="17780" marB="17780" anchor="ctr"/>
                </a:tc>
                <a:tc>
                  <a:txBody>
                    <a:bodyPr/>
                    <a:lstStyle/>
                    <a:p>
                      <a:pPr marL="0" algn="ctr" defTabSz="914400" rtl="0" eaLnBrk="1" latinLnBrk="0" hangingPunct="1">
                        <a:spcAft>
                          <a:spcPts val="0"/>
                        </a:spcAft>
                      </a:pPr>
                      <a:r>
                        <a:rPr lang="es-CO" sz="1600" kern="1200" dirty="0">
                          <a:solidFill>
                            <a:schemeClr val="tx1">
                              <a:lumMod val="75000"/>
                            </a:schemeClr>
                          </a:solidFill>
                        </a:rPr>
                        <a:t>242 </a:t>
                      </a:r>
                      <a:endParaRPr lang="es-CO" sz="1600" kern="1200" dirty="0">
                        <a:solidFill>
                          <a:schemeClr val="tx1">
                            <a:lumMod val="75000"/>
                          </a:schemeClr>
                        </a:solidFill>
                        <a:latin typeface="+mn-lt"/>
                        <a:ea typeface="Roboto Condensed Light" panose="02000000000000000000" pitchFamily="2" charset="0"/>
                        <a:cs typeface="+mn-cs"/>
                      </a:endParaRPr>
                    </a:p>
                  </a:txBody>
                  <a:tcPr marL="17780" marR="17780" marT="17780" marB="17780" anchor="ctr"/>
                </a:tc>
                <a:extLst>
                  <a:ext uri="{0D108BD9-81ED-4DB2-BD59-A6C34878D82A}">
                    <a16:rowId xmlns:a16="http://schemas.microsoft.com/office/drawing/2014/main" val="10003"/>
                  </a:ext>
                </a:extLst>
              </a:tr>
              <a:tr h="325786">
                <a:tc>
                  <a:txBody>
                    <a:bodyPr/>
                    <a:lstStyle/>
                    <a:p>
                      <a:pPr marL="0" algn="ctr" defTabSz="914400" rtl="0" eaLnBrk="1" latinLnBrk="0" hangingPunct="1">
                        <a:spcAft>
                          <a:spcPts val="0"/>
                        </a:spcAft>
                      </a:pPr>
                      <a:r>
                        <a:rPr lang="es-CO" sz="1600" kern="1200" dirty="0">
                          <a:solidFill>
                            <a:schemeClr val="tx1">
                              <a:lumMod val="75000"/>
                            </a:schemeClr>
                          </a:solidFill>
                        </a:rPr>
                        <a:t>Guías</a:t>
                      </a:r>
                      <a:endParaRPr lang="es-CO" sz="1600" kern="1200" dirty="0">
                        <a:solidFill>
                          <a:schemeClr val="tx1">
                            <a:lumMod val="75000"/>
                          </a:schemeClr>
                        </a:solidFill>
                        <a:latin typeface="+mn-lt"/>
                        <a:ea typeface="Roboto Condensed Light" panose="02000000000000000000" pitchFamily="2" charset="0"/>
                        <a:cs typeface="+mn-cs"/>
                      </a:endParaRPr>
                    </a:p>
                  </a:txBody>
                  <a:tcPr marL="17780" marR="17780" marT="17780" marB="17780" anchor="ctr"/>
                </a:tc>
                <a:tc>
                  <a:txBody>
                    <a:bodyPr/>
                    <a:lstStyle/>
                    <a:p>
                      <a:pPr marL="0" algn="ctr" defTabSz="914400" rtl="0" eaLnBrk="1" latinLnBrk="0" hangingPunct="1">
                        <a:spcAft>
                          <a:spcPts val="0"/>
                        </a:spcAft>
                      </a:pPr>
                      <a:r>
                        <a:rPr lang="es-CO" sz="1600" kern="1200" dirty="0">
                          <a:solidFill>
                            <a:schemeClr val="tx1">
                              <a:lumMod val="75000"/>
                            </a:schemeClr>
                          </a:solidFill>
                        </a:rPr>
                        <a:t>0</a:t>
                      </a:r>
                      <a:endParaRPr lang="es-CO" sz="1600" kern="1200" dirty="0">
                        <a:solidFill>
                          <a:schemeClr val="tx1">
                            <a:lumMod val="75000"/>
                          </a:schemeClr>
                        </a:solidFill>
                        <a:latin typeface="+mn-lt"/>
                        <a:ea typeface="Roboto Condensed Light" panose="02000000000000000000" pitchFamily="2" charset="0"/>
                        <a:cs typeface="+mn-cs"/>
                      </a:endParaRPr>
                    </a:p>
                  </a:txBody>
                  <a:tcPr marL="17780" marR="17780" marT="17780" marB="17780" anchor="ctr"/>
                </a:tc>
                <a:tc>
                  <a:txBody>
                    <a:bodyPr/>
                    <a:lstStyle/>
                    <a:p>
                      <a:pPr marL="0" algn="ctr" defTabSz="914400" rtl="0" eaLnBrk="1" latinLnBrk="0" hangingPunct="1">
                        <a:spcAft>
                          <a:spcPts val="0"/>
                        </a:spcAft>
                      </a:pPr>
                      <a:r>
                        <a:rPr lang="es-CO" sz="1600" kern="1200" dirty="0">
                          <a:solidFill>
                            <a:schemeClr val="tx1">
                              <a:lumMod val="75000"/>
                            </a:schemeClr>
                          </a:solidFill>
                        </a:rPr>
                        <a:t>3</a:t>
                      </a:r>
                      <a:endParaRPr lang="es-CO" sz="1600" kern="1200" dirty="0">
                        <a:solidFill>
                          <a:schemeClr val="tx1">
                            <a:lumMod val="75000"/>
                          </a:schemeClr>
                        </a:solidFill>
                        <a:latin typeface="+mn-lt"/>
                        <a:ea typeface="Roboto Condensed Light" panose="02000000000000000000" pitchFamily="2" charset="0"/>
                        <a:cs typeface="+mn-cs"/>
                      </a:endParaRPr>
                    </a:p>
                  </a:txBody>
                  <a:tcPr marL="17780" marR="17780" marT="17780" marB="17780" anchor="ctr"/>
                </a:tc>
                <a:tc>
                  <a:txBody>
                    <a:bodyPr/>
                    <a:lstStyle/>
                    <a:p>
                      <a:pPr marL="0" algn="ctr" defTabSz="914400" rtl="0" eaLnBrk="1" latinLnBrk="0" hangingPunct="1">
                        <a:spcAft>
                          <a:spcPts val="0"/>
                        </a:spcAft>
                      </a:pPr>
                      <a:r>
                        <a:rPr lang="es-CO" sz="1600" kern="1200" dirty="0">
                          <a:solidFill>
                            <a:schemeClr val="tx1">
                              <a:lumMod val="75000"/>
                            </a:schemeClr>
                          </a:solidFill>
                        </a:rPr>
                        <a:t>3 </a:t>
                      </a:r>
                      <a:endParaRPr lang="es-CO" sz="1600" kern="1200" dirty="0">
                        <a:solidFill>
                          <a:schemeClr val="tx1">
                            <a:lumMod val="75000"/>
                          </a:schemeClr>
                        </a:solidFill>
                        <a:latin typeface="+mn-lt"/>
                        <a:ea typeface="Roboto Condensed Light" panose="02000000000000000000" pitchFamily="2" charset="0"/>
                        <a:cs typeface="+mn-cs"/>
                      </a:endParaRPr>
                    </a:p>
                  </a:txBody>
                  <a:tcPr marL="17780" marR="17780" marT="17780" marB="17780" anchor="ct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35689931"/>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114</a:t>
            </a:fld>
            <a:endParaRPr lang="en-US" dirty="0"/>
          </a:p>
        </p:txBody>
      </p:sp>
      <p:sp>
        <p:nvSpPr>
          <p:cNvPr id="4" name="TextBox 20">
            <a:extLst>
              <a:ext uri="{FF2B5EF4-FFF2-40B4-BE49-F238E27FC236}">
                <a16:creationId xmlns:a16="http://schemas.microsoft.com/office/drawing/2014/main" id="{47E7F574-26D8-4144-AB23-BF6B01E8C519}"/>
              </a:ext>
            </a:extLst>
          </p:cNvPr>
          <p:cNvSpPr txBox="1"/>
          <p:nvPr/>
        </p:nvSpPr>
        <p:spPr>
          <a:xfrm>
            <a:off x="531544" y="429843"/>
            <a:ext cx="7017519" cy="430887"/>
          </a:xfrm>
          <a:prstGeom prst="rect">
            <a:avLst/>
          </a:prstGeom>
          <a:noFill/>
        </p:spPr>
        <p:txBody>
          <a:bodyPr wrap="square" rtlCol="0">
            <a:spAutoFit/>
          </a:bodyPr>
          <a:lstStyle/>
          <a:p>
            <a:pPr algn="ctr"/>
            <a:r>
              <a:rPr lang="es-CO" sz="2200" b="1" dirty="0">
                <a:solidFill>
                  <a:schemeClr val="accent1"/>
                </a:solidFill>
                <a:ea typeface="Roboto Condensed Light" panose="02000000000000000000" pitchFamily="2" charset="0"/>
                <a:cs typeface="Arial" panose="020B0604020202020204" pitchFamily="34" charset="0"/>
              </a:rPr>
              <a:t>Logro de objetivos </a:t>
            </a:r>
            <a:r>
              <a:rPr lang="es-ES" sz="2200" b="1" dirty="0">
                <a:solidFill>
                  <a:schemeClr val="accent1"/>
                </a:solidFill>
                <a:ea typeface="Roboto Condensed Light" panose="02000000000000000000" pitchFamily="2" charset="0"/>
                <a:cs typeface="Arial" panose="020B0604020202020204" pitchFamily="34" charset="0"/>
              </a:rPr>
              <a:t>bajo la norma NTC 17025:2017</a:t>
            </a:r>
            <a:endParaRPr lang="es-CO" sz="2200" b="1" dirty="0">
              <a:solidFill>
                <a:schemeClr val="accent1"/>
              </a:solidFill>
              <a:ea typeface="Roboto Condensed Light" panose="02000000000000000000" pitchFamily="2" charset="0"/>
              <a:cs typeface="Arial" panose="020B0604020202020204" pitchFamily="34" charset="0"/>
            </a:endParaRPr>
          </a:p>
        </p:txBody>
      </p:sp>
      <p:sp>
        <p:nvSpPr>
          <p:cNvPr id="5" name="Rectangle 3">
            <a:extLst>
              <a:ext uri="{FF2B5EF4-FFF2-40B4-BE49-F238E27FC236}">
                <a16:creationId xmlns:a16="http://schemas.microsoft.com/office/drawing/2014/main" id="{3C8DE0D7-E565-4EE0-97C5-FE020141A364}"/>
              </a:ext>
            </a:extLst>
          </p:cNvPr>
          <p:cNvSpPr/>
          <p:nvPr/>
        </p:nvSpPr>
        <p:spPr>
          <a:xfrm>
            <a:off x="1414223" y="3364243"/>
            <a:ext cx="8124383" cy="1246495"/>
          </a:xfrm>
          <a:prstGeom prst="rect">
            <a:avLst/>
          </a:prstGeom>
        </p:spPr>
        <p:txBody>
          <a:bodyPr wrap="square">
            <a:spAutoFit/>
          </a:bodyPr>
          <a:lstStyle/>
          <a:p>
            <a:pPr algn="just"/>
            <a:r>
              <a:rPr lang="es-MX" sz="1500" dirty="0">
                <a:solidFill>
                  <a:schemeClr val="tx1">
                    <a:lumMod val="75000"/>
                  </a:schemeClr>
                </a:solidFill>
                <a:ea typeface="Roboto Condensed Light" panose="02000000000000000000" pitchFamily="2" charset="0"/>
                <a:cs typeface="Arial" panose="020B0604020202020204" pitchFamily="34" charset="0"/>
              </a:rPr>
              <a:t>Se dio cumplimiento a los objetivos establecidos para el sistema de gestión integrado al garantizar que en el Laboratorio Nacional de Suelos se cumple con la imparcialidad y confidencialidad en las actividades que se desarrolla, opera de forma competente y genera resultados técnicamente validos y confiables por medio de la implementación de los controles de calidad establecidos y el cumplimiento de los requisitos de la norma NTC ISO/IEC 17025:2017 en todas sus actividades.</a:t>
            </a:r>
            <a:endParaRPr lang="es-MX" sz="1500" dirty="0">
              <a:solidFill>
                <a:srgbClr val="FF0000"/>
              </a:solidFill>
              <a:ea typeface="Roboto Condensed Light" panose="02000000000000000000" pitchFamily="2" charset="0"/>
              <a:cs typeface="Arial" panose="020B0604020202020204" pitchFamily="34" charset="0"/>
            </a:endParaRPr>
          </a:p>
        </p:txBody>
      </p:sp>
      <p:sp>
        <p:nvSpPr>
          <p:cNvPr id="6" name="Rectángulo 5">
            <a:extLst>
              <a:ext uri="{FF2B5EF4-FFF2-40B4-BE49-F238E27FC236}">
                <a16:creationId xmlns:a16="http://schemas.microsoft.com/office/drawing/2014/main" id="{4FAA1044-9D7C-4D64-A495-E508F15DF254}"/>
              </a:ext>
            </a:extLst>
          </p:cNvPr>
          <p:cNvSpPr/>
          <p:nvPr/>
        </p:nvSpPr>
        <p:spPr>
          <a:xfrm>
            <a:off x="4008938" y="5079752"/>
            <a:ext cx="7307991" cy="784830"/>
          </a:xfrm>
          <a:prstGeom prst="rect">
            <a:avLst/>
          </a:prstGeom>
        </p:spPr>
        <p:txBody>
          <a:bodyPr wrap="square">
            <a:spAutoFit/>
          </a:bodyPr>
          <a:lstStyle/>
          <a:p>
            <a:pPr algn="just"/>
            <a:r>
              <a:rPr lang="es-MX" sz="1500" dirty="0">
                <a:solidFill>
                  <a:schemeClr val="tx1">
                    <a:lumMod val="75000"/>
                  </a:schemeClr>
                </a:solidFill>
                <a:ea typeface="Roboto Condensed Light" panose="02000000000000000000" pitchFamily="2" charset="0"/>
                <a:cs typeface="Arial" panose="020B0604020202020204" pitchFamily="34" charset="0"/>
              </a:rPr>
              <a:t>Con el fin de garantizar la confiabilidad y la validez de los resultados emitidos se ha venido trabajando en obtener la acreditación del Laboratorio Nacional de Suelos, la cual fue otorgada por el IDEAM mediante la resolución N°1149 del 07 de octubre de 2021.</a:t>
            </a:r>
            <a:endParaRPr lang="es-CO" sz="1500" dirty="0">
              <a:solidFill>
                <a:srgbClr val="FF0000"/>
              </a:solidFill>
              <a:ea typeface="Roboto Condensed Light" panose="02000000000000000000" pitchFamily="2" charset="0"/>
              <a:cs typeface="Arial" panose="020B0604020202020204" pitchFamily="34" charset="0"/>
            </a:endParaRPr>
          </a:p>
        </p:txBody>
      </p:sp>
      <p:sp>
        <p:nvSpPr>
          <p:cNvPr id="2" name="CuadroTexto 1">
            <a:extLst>
              <a:ext uri="{FF2B5EF4-FFF2-40B4-BE49-F238E27FC236}">
                <a16:creationId xmlns:a16="http://schemas.microsoft.com/office/drawing/2014/main" id="{74E73D48-5835-453E-BD9C-2736F49095BB}"/>
              </a:ext>
            </a:extLst>
          </p:cNvPr>
          <p:cNvSpPr txBox="1"/>
          <p:nvPr/>
        </p:nvSpPr>
        <p:spPr>
          <a:xfrm>
            <a:off x="1321463" y="1208120"/>
            <a:ext cx="7576425" cy="784830"/>
          </a:xfrm>
          <a:prstGeom prst="rect">
            <a:avLst/>
          </a:prstGeom>
          <a:noFill/>
        </p:spPr>
        <p:txBody>
          <a:bodyPr wrap="square" rtlCol="0">
            <a:spAutoFit/>
          </a:bodyPr>
          <a:lstStyle/>
          <a:p>
            <a:pPr algn="just"/>
            <a:r>
              <a:rPr lang="es-ES" sz="1500" dirty="0">
                <a:cs typeface="Arial" panose="020B0604020202020204" pitchFamily="34" charset="0"/>
              </a:rPr>
              <a:t>Asegurar la confiabilidad y validez de los resultados y la conformidad de los datos analíticos emitidos por el </a:t>
            </a:r>
            <a:r>
              <a:rPr lang="es-ES" sz="1500" dirty="0" err="1">
                <a:cs typeface="Arial" panose="020B0604020202020204" pitchFamily="34" charset="0"/>
              </a:rPr>
              <a:t>LNS</a:t>
            </a:r>
            <a:r>
              <a:rPr lang="es-ES" sz="1500" dirty="0">
                <a:cs typeface="Arial" panose="020B0604020202020204" pitchFamily="34" charset="0"/>
              </a:rPr>
              <a:t>, a través de estándares de calidad y la aplicación de los controles de calidad establecidos.</a:t>
            </a:r>
            <a:endParaRPr lang="es-CO" sz="1500" dirty="0">
              <a:cs typeface="Arial" panose="020B0604020202020204" pitchFamily="34" charset="0"/>
            </a:endParaRPr>
          </a:p>
        </p:txBody>
      </p:sp>
      <p:sp>
        <p:nvSpPr>
          <p:cNvPr id="8" name="CuadroTexto 7">
            <a:extLst>
              <a:ext uri="{FF2B5EF4-FFF2-40B4-BE49-F238E27FC236}">
                <a16:creationId xmlns:a16="http://schemas.microsoft.com/office/drawing/2014/main" id="{93709F89-04BB-4B57-A40B-1EC2F87F705C}"/>
              </a:ext>
            </a:extLst>
          </p:cNvPr>
          <p:cNvSpPr txBox="1"/>
          <p:nvPr/>
        </p:nvSpPr>
        <p:spPr>
          <a:xfrm>
            <a:off x="4159350" y="2064391"/>
            <a:ext cx="7157579" cy="1015663"/>
          </a:xfrm>
          <a:prstGeom prst="rect">
            <a:avLst/>
          </a:prstGeom>
          <a:noFill/>
        </p:spPr>
        <p:txBody>
          <a:bodyPr wrap="square" rtlCol="0">
            <a:spAutoFit/>
          </a:bodyPr>
          <a:lstStyle/>
          <a:p>
            <a:pPr algn="just"/>
            <a:r>
              <a:rPr lang="es-CO" sz="1500" kern="1200" dirty="0">
                <a:cs typeface="Arial" panose="020B0604020202020204" pitchFamily="34" charset="0"/>
              </a:rPr>
              <a:t>Garantizar la imparcialidad y confidencialidad de las actividades que se desarrollan en el </a:t>
            </a:r>
            <a:r>
              <a:rPr lang="es-CO" sz="1500" kern="1200" dirty="0" err="1">
                <a:cs typeface="Arial" panose="020B0604020202020204" pitchFamily="34" charset="0"/>
              </a:rPr>
              <a:t>LNS</a:t>
            </a:r>
            <a:r>
              <a:rPr lang="es-CO" sz="1500" kern="1200" dirty="0">
                <a:cs typeface="Arial" panose="020B0604020202020204" pitchFamily="34" charset="0"/>
              </a:rPr>
              <a:t>, mediante la identificación de los riesgos asociados al manejo de los recursos financieros, de personal y su gestión, junto con el compromiso de la dirección del Laboratorio.</a:t>
            </a:r>
            <a:endParaRPr lang="es-CO" sz="1500" dirty="0">
              <a:cs typeface="Arial" panose="020B0604020202020204" pitchFamily="34" charset="0"/>
            </a:endParaRPr>
          </a:p>
        </p:txBody>
      </p:sp>
      <p:grpSp>
        <p:nvGrpSpPr>
          <p:cNvPr id="10" name="Google Shape;8466;p68">
            <a:extLst>
              <a:ext uri="{FF2B5EF4-FFF2-40B4-BE49-F238E27FC236}">
                <a16:creationId xmlns:a16="http://schemas.microsoft.com/office/drawing/2014/main" id="{008309D8-0262-4F8D-B260-54C513A879C9}"/>
              </a:ext>
            </a:extLst>
          </p:cNvPr>
          <p:cNvGrpSpPr/>
          <p:nvPr/>
        </p:nvGrpSpPr>
        <p:grpSpPr>
          <a:xfrm>
            <a:off x="676419" y="1299814"/>
            <a:ext cx="575488" cy="581777"/>
            <a:chOff x="-2668225" y="3239075"/>
            <a:chExt cx="288300" cy="291450"/>
          </a:xfrm>
          <a:solidFill>
            <a:schemeClr val="accent2"/>
          </a:solidFill>
        </p:grpSpPr>
        <p:sp>
          <p:nvSpPr>
            <p:cNvPr id="11" name="Google Shape;8467;p68">
              <a:extLst>
                <a:ext uri="{FF2B5EF4-FFF2-40B4-BE49-F238E27FC236}">
                  <a16:creationId xmlns:a16="http://schemas.microsoft.com/office/drawing/2014/main" id="{A7BD2ADD-01EF-45CA-9109-8687C7CE0036}"/>
                </a:ext>
              </a:extLst>
            </p:cNvPr>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grpFill/>
            <a:ln>
              <a:noFill/>
            </a:ln>
          </p:spPr>
          <p:txBody>
            <a:bodyPr spcFirstLastPara="1" wrap="square" lIns="121900" tIns="121900" rIns="121900" bIns="121900" anchor="ctr" anchorCtr="0">
              <a:noAutofit/>
            </a:bodyPr>
            <a:lstStyle/>
            <a:p>
              <a:endParaRPr sz="1500"/>
            </a:p>
          </p:txBody>
        </p:sp>
        <p:sp>
          <p:nvSpPr>
            <p:cNvPr id="12" name="Google Shape;8468;p68">
              <a:extLst>
                <a:ext uri="{FF2B5EF4-FFF2-40B4-BE49-F238E27FC236}">
                  <a16:creationId xmlns:a16="http://schemas.microsoft.com/office/drawing/2014/main" id="{89A850F1-48C7-4811-BB77-903B5C14BC30}"/>
                </a:ext>
              </a:extLst>
            </p:cNvPr>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grpFill/>
            <a:ln>
              <a:noFill/>
            </a:ln>
          </p:spPr>
          <p:txBody>
            <a:bodyPr spcFirstLastPara="1" wrap="square" lIns="121900" tIns="121900" rIns="121900" bIns="121900" anchor="ctr" anchorCtr="0">
              <a:noAutofit/>
            </a:bodyPr>
            <a:lstStyle/>
            <a:p>
              <a:endParaRPr sz="1500"/>
            </a:p>
          </p:txBody>
        </p:sp>
        <p:sp>
          <p:nvSpPr>
            <p:cNvPr id="13" name="Google Shape;8469;p68">
              <a:extLst>
                <a:ext uri="{FF2B5EF4-FFF2-40B4-BE49-F238E27FC236}">
                  <a16:creationId xmlns:a16="http://schemas.microsoft.com/office/drawing/2014/main" id="{DB7D2997-E03F-4B11-8D8A-0FA089E30F3E}"/>
                </a:ext>
              </a:extLst>
            </p:cNvPr>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grpFill/>
            <a:ln>
              <a:noFill/>
            </a:ln>
          </p:spPr>
          <p:txBody>
            <a:bodyPr spcFirstLastPara="1" wrap="square" lIns="121900" tIns="121900" rIns="121900" bIns="121900" anchor="ctr" anchorCtr="0">
              <a:noAutofit/>
            </a:bodyPr>
            <a:lstStyle/>
            <a:p>
              <a:endParaRPr sz="1500"/>
            </a:p>
          </p:txBody>
        </p:sp>
        <p:sp>
          <p:nvSpPr>
            <p:cNvPr id="14" name="Google Shape;8470;p68">
              <a:extLst>
                <a:ext uri="{FF2B5EF4-FFF2-40B4-BE49-F238E27FC236}">
                  <a16:creationId xmlns:a16="http://schemas.microsoft.com/office/drawing/2014/main" id="{DB1A44B4-7B70-40B9-97AC-A6381A0A7E0D}"/>
                </a:ext>
              </a:extLst>
            </p:cNvPr>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grpFill/>
            <a:ln>
              <a:noFill/>
            </a:ln>
          </p:spPr>
          <p:txBody>
            <a:bodyPr spcFirstLastPara="1" wrap="square" lIns="121900" tIns="121900" rIns="121900" bIns="121900" anchor="ctr" anchorCtr="0">
              <a:noAutofit/>
            </a:bodyPr>
            <a:lstStyle/>
            <a:p>
              <a:endParaRPr sz="1500"/>
            </a:p>
          </p:txBody>
        </p:sp>
        <p:sp>
          <p:nvSpPr>
            <p:cNvPr id="15" name="Google Shape;8471;p68">
              <a:extLst>
                <a:ext uri="{FF2B5EF4-FFF2-40B4-BE49-F238E27FC236}">
                  <a16:creationId xmlns:a16="http://schemas.microsoft.com/office/drawing/2014/main" id="{3FCDDB46-4303-4725-B69C-DDB48063320F}"/>
                </a:ext>
              </a:extLst>
            </p:cNvPr>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grpFill/>
            <a:ln>
              <a:noFill/>
            </a:ln>
          </p:spPr>
          <p:txBody>
            <a:bodyPr spcFirstLastPara="1" wrap="square" lIns="121900" tIns="121900" rIns="121900" bIns="121900" anchor="ctr" anchorCtr="0">
              <a:noAutofit/>
            </a:bodyPr>
            <a:lstStyle/>
            <a:p>
              <a:endParaRPr sz="1500"/>
            </a:p>
          </p:txBody>
        </p:sp>
      </p:grpSp>
      <p:grpSp>
        <p:nvGrpSpPr>
          <p:cNvPr id="16" name="Google Shape;8604;p68">
            <a:extLst>
              <a:ext uri="{FF2B5EF4-FFF2-40B4-BE49-F238E27FC236}">
                <a16:creationId xmlns:a16="http://schemas.microsoft.com/office/drawing/2014/main" id="{7AD7F2F4-4BD1-46C0-AB2C-67C4CE1C0198}"/>
              </a:ext>
            </a:extLst>
          </p:cNvPr>
          <p:cNvGrpSpPr/>
          <p:nvPr/>
        </p:nvGrpSpPr>
        <p:grpSpPr>
          <a:xfrm>
            <a:off x="3487159" y="2239298"/>
            <a:ext cx="443443" cy="581727"/>
            <a:chOff x="-3365275" y="3253275"/>
            <a:chExt cx="222150" cy="291425"/>
          </a:xfrm>
          <a:solidFill>
            <a:schemeClr val="accent2"/>
          </a:solidFill>
        </p:grpSpPr>
        <p:sp>
          <p:nvSpPr>
            <p:cNvPr id="17" name="Google Shape;8605;p68">
              <a:extLst>
                <a:ext uri="{FF2B5EF4-FFF2-40B4-BE49-F238E27FC236}">
                  <a16:creationId xmlns:a16="http://schemas.microsoft.com/office/drawing/2014/main" id="{4A95EFAC-23CF-42DC-A106-ABA575B09DB3}"/>
                </a:ext>
              </a:extLst>
            </p:cNvPr>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grpFill/>
            <a:ln>
              <a:noFill/>
            </a:ln>
          </p:spPr>
          <p:txBody>
            <a:bodyPr spcFirstLastPara="1" wrap="square" lIns="121900" tIns="121900" rIns="121900" bIns="121900" anchor="ctr" anchorCtr="0">
              <a:noAutofit/>
            </a:bodyPr>
            <a:lstStyle/>
            <a:p>
              <a:endParaRPr sz="1500"/>
            </a:p>
          </p:txBody>
        </p:sp>
        <p:sp>
          <p:nvSpPr>
            <p:cNvPr id="18" name="Google Shape;8606;p68">
              <a:extLst>
                <a:ext uri="{FF2B5EF4-FFF2-40B4-BE49-F238E27FC236}">
                  <a16:creationId xmlns:a16="http://schemas.microsoft.com/office/drawing/2014/main" id="{7BEF66E3-9558-47B9-8990-5C1263608CB8}"/>
                </a:ext>
              </a:extLst>
            </p:cNvPr>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grpFill/>
            <a:ln>
              <a:noFill/>
            </a:ln>
          </p:spPr>
          <p:txBody>
            <a:bodyPr spcFirstLastPara="1" wrap="square" lIns="121900" tIns="121900" rIns="121900" bIns="121900" anchor="ctr" anchorCtr="0">
              <a:noAutofit/>
            </a:bodyPr>
            <a:lstStyle/>
            <a:p>
              <a:endParaRPr sz="1500"/>
            </a:p>
          </p:txBody>
        </p:sp>
      </p:grpSp>
      <p:grpSp>
        <p:nvGrpSpPr>
          <p:cNvPr id="19" name="Google Shape;8560;p68">
            <a:extLst>
              <a:ext uri="{FF2B5EF4-FFF2-40B4-BE49-F238E27FC236}">
                <a16:creationId xmlns:a16="http://schemas.microsoft.com/office/drawing/2014/main" id="{3542AD09-BE92-4FDC-8053-989C692E26C2}"/>
              </a:ext>
            </a:extLst>
          </p:cNvPr>
          <p:cNvGrpSpPr/>
          <p:nvPr/>
        </p:nvGrpSpPr>
        <p:grpSpPr>
          <a:xfrm>
            <a:off x="676419" y="3915672"/>
            <a:ext cx="581477" cy="582925"/>
            <a:chOff x="-3771675" y="3971775"/>
            <a:chExt cx="291300" cy="292025"/>
          </a:xfrm>
          <a:solidFill>
            <a:schemeClr val="accent2"/>
          </a:solidFill>
        </p:grpSpPr>
        <p:sp>
          <p:nvSpPr>
            <p:cNvPr id="20" name="Google Shape;8561;p68">
              <a:extLst>
                <a:ext uri="{FF2B5EF4-FFF2-40B4-BE49-F238E27FC236}">
                  <a16:creationId xmlns:a16="http://schemas.microsoft.com/office/drawing/2014/main" id="{603BEC3A-11CC-448B-B7DB-CC8B6197C4DF}"/>
                </a:ext>
              </a:extLst>
            </p:cNvPr>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grpFill/>
            <a:ln>
              <a:noFill/>
            </a:ln>
          </p:spPr>
          <p:txBody>
            <a:bodyPr spcFirstLastPara="1" wrap="square" lIns="121900" tIns="121900" rIns="121900" bIns="121900" anchor="ctr" anchorCtr="0">
              <a:noAutofit/>
            </a:bodyPr>
            <a:lstStyle/>
            <a:p>
              <a:endParaRPr sz="1500"/>
            </a:p>
          </p:txBody>
        </p:sp>
        <p:sp>
          <p:nvSpPr>
            <p:cNvPr id="21" name="Google Shape;8562;p68">
              <a:extLst>
                <a:ext uri="{FF2B5EF4-FFF2-40B4-BE49-F238E27FC236}">
                  <a16:creationId xmlns:a16="http://schemas.microsoft.com/office/drawing/2014/main" id="{EECDC664-884E-46FF-AC7D-A918DD1A8B8F}"/>
                </a:ext>
              </a:extLst>
            </p:cNvPr>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grpFill/>
            <a:ln>
              <a:noFill/>
            </a:ln>
          </p:spPr>
          <p:txBody>
            <a:bodyPr spcFirstLastPara="1" wrap="square" lIns="121900" tIns="121900" rIns="121900" bIns="121900" anchor="ctr" anchorCtr="0">
              <a:noAutofit/>
            </a:bodyPr>
            <a:lstStyle/>
            <a:p>
              <a:endParaRPr sz="1500"/>
            </a:p>
          </p:txBody>
        </p:sp>
        <p:sp>
          <p:nvSpPr>
            <p:cNvPr id="22" name="Google Shape;8563;p68">
              <a:extLst>
                <a:ext uri="{FF2B5EF4-FFF2-40B4-BE49-F238E27FC236}">
                  <a16:creationId xmlns:a16="http://schemas.microsoft.com/office/drawing/2014/main" id="{14996E88-B71B-4029-A5E3-D50F74D7FFFA}"/>
                </a:ext>
              </a:extLst>
            </p:cNvPr>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grpFill/>
            <a:ln>
              <a:noFill/>
            </a:ln>
          </p:spPr>
          <p:txBody>
            <a:bodyPr spcFirstLastPara="1" wrap="square" lIns="121900" tIns="121900" rIns="121900" bIns="121900" anchor="ctr" anchorCtr="0">
              <a:noAutofit/>
            </a:bodyPr>
            <a:lstStyle/>
            <a:p>
              <a:endParaRPr sz="1500"/>
            </a:p>
          </p:txBody>
        </p:sp>
        <p:sp>
          <p:nvSpPr>
            <p:cNvPr id="23" name="Google Shape;8564;p68">
              <a:extLst>
                <a:ext uri="{FF2B5EF4-FFF2-40B4-BE49-F238E27FC236}">
                  <a16:creationId xmlns:a16="http://schemas.microsoft.com/office/drawing/2014/main" id="{AFB3EF46-CBE3-4A02-B603-3762219B71D4}"/>
                </a:ext>
              </a:extLst>
            </p:cNvPr>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grpFill/>
            <a:ln>
              <a:noFill/>
            </a:ln>
          </p:spPr>
          <p:txBody>
            <a:bodyPr spcFirstLastPara="1" wrap="square" lIns="121900" tIns="121900" rIns="121900" bIns="121900" anchor="ctr" anchorCtr="0">
              <a:noAutofit/>
            </a:bodyPr>
            <a:lstStyle/>
            <a:p>
              <a:endParaRPr sz="1500"/>
            </a:p>
          </p:txBody>
        </p:sp>
        <p:sp>
          <p:nvSpPr>
            <p:cNvPr id="24" name="Google Shape;8565;p68">
              <a:extLst>
                <a:ext uri="{FF2B5EF4-FFF2-40B4-BE49-F238E27FC236}">
                  <a16:creationId xmlns:a16="http://schemas.microsoft.com/office/drawing/2014/main" id="{1413A4AF-C774-41FF-A5B8-26DAF831222E}"/>
                </a:ext>
              </a:extLst>
            </p:cNvPr>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grpFill/>
            <a:ln>
              <a:noFill/>
            </a:ln>
          </p:spPr>
          <p:txBody>
            <a:bodyPr spcFirstLastPara="1" wrap="square" lIns="121900" tIns="121900" rIns="121900" bIns="121900" anchor="ctr" anchorCtr="0">
              <a:noAutofit/>
            </a:bodyPr>
            <a:lstStyle/>
            <a:p>
              <a:endParaRPr sz="1500"/>
            </a:p>
          </p:txBody>
        </p:sp>
      </p:grpSp>
      <p:grpSp>
        <p:nvGrpSpPr>
          <p:cNvPr id="25" name="Google Shape;8399;p68">
            <a:extLst>
              <a:ext uri="{FF2B5EF4-FFF2-40B4-BE49-F238E27FC236}">
                <a16:creationId xmlns:a16="http://schemas.microsoft.com/office/drawing/2014/main" id="{CB881A93-27D9-4A09-9A19-D2E6A5415773}"/>
              </a:ext>
            </a:extLst>
          </p:cNvPr>
          <p:cNvGrpSpPr/>
          <p:nvPr/>
        </p:nvGrpSpPr>
        <p:grpSpPr>
          <a:xfrm>
            <a:off x="3230110" y="5315358"/>
            <a:ext cx="584922" cy="581378"/>
            <a:chOff x="-6689825" y="3992050"/>
            <a:chExt cx="293025" cy="291250"/>
          </a:xfrm>
          <a:solidFill>
            <a:schemeClr val="accent2"/>
          </a:solidFill>
        </p:grpSpPr>
        <p:sp>
          <p:nvSpPr>
            <p:cNvPr id="26" name="Google Shape;8400;p68">
              <a:extLst>
                <a:ext uri="{FF2B5EF4-FFF2-40B4-BE49-F238E27FC236}">
                  <a16:creationId xmlns:a16="http://schemas.microsoft.com/office/drawing/2014/main" id="{9578FD6B-B529-4A9A-8723-3933B5615133}"/>
                </a:ext>
              </a:extLst>
            </p:cNvPr>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grpFill/>
            <a:ln>
              <a:noFill/>
            </a:ln>
          </p:spPr>
          <p:txBody>
            <a:bodyPr spcFirstLastPara="1" wrap="square" lIns="121900" tIns="121900" rIns="121900" bIns="121900" anchor="ctr" anchorCtr="0">
              <a:noAutofit/>
            </a:bodyPr>
            <a:lstStyle/>
            <a:p>
              <a:endParaRPr sz="1500"/>
            </a:p>
          </p:txBody>
        </p:sp>
        <p:sp>
          <p:nvSpPr>
            <p:cNvPr id="28" name="Google Shape;8401;p68">
              <a:extLst>
                <a:ext uri="{FF2B5EF4-FFF2-40B4-BE49-F238E27FC236}">
                  <a16:creationId xmlns:a16="http://schemas.microsoft.com/office/drawing/2014/main" id="{1B7AEA41-91E3-4874-8B10-3D8E7256CF05}"/>
                </a:ext>
              </a:extLst>
            </p:cNvPr>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grpFill/>
            <a:ln>
              <a:noFill/>
            </a:ln>
          </p:spPr>
          <p:txBody>
            <a:bodyPr spcFirstLastPara="1" wrap="square" lIns="121900" tIns="121900" rIns="121900" bIns="121900" anchor="ctr" anchorCtr="0">
              <a:noAutofit/>
            </a:bodyPr>
            <a:lstStyle/>
            <a:p>
              <a:endParaRPr sz="1500"/>
            </a:p>
          </p:txBody>
        </p:sp>
        <p:sp>
          <p:nvSpPr>
            <p:cNvPr id="29" name="Google Shape;8402;p68">
              <a:extLst>
                <a:ext uri="{FF2B5EF4-FFF2-40B4-BE49-F238E27FC236}">
                  <a16:creationId xmlns:a16="http://schemas.microsoft.com/office/drawing/2014/main" id="{716533DD-D870-4B05-B506-FC2160C4F510}"/>
                </a:ext>
              </a:extLst>
            </p:cNvPr>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grpFill/>
            <a:ln>
              <a:noFill/>
            </a:ln>
          </p:spPr>
          <p:txBody>
            <a:bodyPr spcFirstLastPara="1" wrap="square" lIns="121900" tIns="121900" rIns="121900" bIns="121900" anchor="ctr" anchorCtr="0">
              <a:noAutofit/>
            </a:bodyPr>
            <a:lstStyle/>
            <a:p>
              <a:endParaRPr sz="1500"/>
            </a:p>
          </p:txBody>
        </p:sp>
        <p:sp>
          <p:nvSpPr>
            <p:cNvPr id="30" name="Google Shape;8403;p68">
              <a:extLst>
                <a:ext uri="{FF2B5EF4-FFF2-40B4-BE49-F238E27FC236}">
                  <a16:creationId xmlns:a16="http://schemas.microsoft.com/office/drawing/2014/main" id="{56FA9C4B-66E0-49A9-87CF-2678551C57C0}"/>
                </a:ext>
              </a:extLst>
            </p:cNvPr>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grpFill/>
            <a:ln>
              <a:noFill/>
            </a:ln>
          </p:spPr>
          <p:txBody>
            <a:bodyPr spcFirstLastPara="1" wrap="square" lIns="121900" tIns="121900" rIns="121900" bIns="121900" anchor="ctr" anchorCtr="0">
              <a:noAutofit/>
            </a:bodyPr>
            <a:lstStyle/>
            <a:p>
              <a:endParaRPr sz="1500"/>
            </a:p>
          </p:txBody>
        </p:sp>
        <p:sp>
          <p:nvSpPr>
            <p:cNvPr id="31" name="Google Shape;8404;p68">
              <a:extLst>
                <a:ext uri="{FF2B5EF4-FFF2-40B4-BE49-F238E27FC236}">
                  <a16:creationId xmlns:a16="http://schemas.microsoft.com/office/drawing/2014/main" id="{12CF15F9-2276-478C-B147-76178497AB19}"/>
                </a:ext>
              </a:extLst>
            </p:cNvPr>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grpFill/>
            <a:ln>
              <a:noFill/>
            </a:ln>
          </p:spPr>
          <p:txBody>
            <a:bodyPr spcFirstLastPara="1" wrap="square" lIns="121900" tIns="121900" rIns="121900" bIns="121900" anchor="ctr" anchorCtr="0">
              <a:noAutofit/>
            </a:bodyPr>
            <a:lstStyle/>
            <a:p>
              <a:endParaRPr sz="1500"/>
            </a:p>
          </p:txBody>
        </p:sp>
        <p:sp>
          <p:nvSpPr>
            <p:cNvPr id="32" name="Google Shape;8405;p68">
              <a:extLst>
                <a:ext uri="{FF2B5EF4-FFF2-40B4-BE49-F238E27FC236}">
                  <a16:creationId xmlns:a16="http://schemas.microsoft.com/office/drawing/2014/main" id="{D7834003-5145-4A8B-A0E8-B12A6A317F26}"/>
                </a:ext>
              </a:extLst>
            </p:cNvPr>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grpFill/>
            <a:ln>
              <a:noFill/>
            </a:ln>
          </p:spPr>
          <p:txBody>
            <a:bodyPr spcFirstLastPara="1" wrap="square" lIns="121900" tIns="121900" rIns="121900" bIns="121900" anchor="ctr" anchorCtr="0">
              <a:noAutofit/>
            </a:bodyPr>
            <a:lstStyle/>
            <a:p>
              <a:endParaRPr sz="1500"/>
            </a:p>
          </p:txBody>
        </p:sp>
        <p:sp>
          <p:nvSpPr>
            <p:cNvPr id="33" name="Google Shape;8406;p68">
              <a:extLst>
                <a:ext uri="{FF2B5EF4-FFF2-40B4-BE49-F238E27FC236}">
                  <a16:creationId xmlns:a16="http://schemas.microsoft.com/office/drawing/2014/main" id="{88DF8C60-E994-4F1F-8DA7-5765333674B2}"/>
                </a:ext>
              </a:extLst>
            </p:cNvPr>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grpFill/>
            <a:ln>
              <a:noFill/>
            </a:ln>
          </p:spPr>
          <p:txBody>
            <a:bodyPr spcFirstLastPara="1" wrap="square" lIns="121900" tIns="121900" rIns="121900" bIns="121900" anchor="ctr" anchorCtr="0">
              <a:noAutofit/>
            </a:bodyPr>
            <a:lstStyle/>
            <a:p>
              <a:endParaRPr sz="1500"/>
            </a:p>
          </p:txBody>
        </p:sp>
        <p:sp>
          <p:nvSpPr>
            <p:cNvPr id="34" name="Google Shape;8407;p68">
              <a:extLst>
                <a:ext uri="{FF2B5EF4-FFF2-40B4-BE49-F238E27FC236}">
                  <a16:creationId xmlns:a16="http://schemas.microsoft.com/office/drawing/2014/main" id="{AFA07675-3ADF-4366-9CED-4F6E67A45435}"/>
                </a:ext>
              </a:extLst>
            </p:cNvPr>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grpFill/>
            <a:ln>
              <a:noFill/>
            </a:ln>
          </p:spPr>
          <p:txBody>
            <a:bodyPr spcFirstLastPara="1" wrap="square" lIns="121900" tIns="121900" rIns="121900" bIns="121900" anchor="ctr" anchorCtr="0">
              <a:noAutofit/>
            </a:bodyPr>
            <a:lstStyle/>
            <a:p>
              <a:endParaRPr sz="1500"/>
            </a:p>
          </p:txBody>
        </p:sp>
        <p:sp>
          <p:nvSpPr>
            <p:cNvPr id="35" name="Google Shape;8408;p68">
              <a:extLst>
                <a:ext uri="{FF2B5EF4-FFF2-40B4-BE49-F238E27FC236}">
                  <a16:creationId xmlns:a16="http://schemas.microsoft.com/office/drawing/2014/main" id="{F9A5E8BF-3FDF-40C6-A860-96CCC9E18CC7}"/>
                </a:ext>
              </a:extLst>
            </p:cNvPr>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grpFill/>
            <a:ln>
              <a:noFill/>
            </a:ln>
          </p:spPr>
          <p:txBody>
            <a:bodyPr spcFirstLastPara="1" wrap="square" lIns="121900" tIns="121900" rIns="121900" bIns="121900" anchor="ctr" anchorCtr="0">
              <a:noAutofit/>
            </a:bodyPr>
            <a:lstStyle/>
            <a:p>
              <a:endParaRPr sz="1500"/>
            </a:p>
          </p:txBody>
        </p:sp>
        <p:sp>
          <p:nvSpPr>
            <p:cNvPr id="36" name="Google Shape;8409;p68">
              <a:extLst>
                <a:ext uri="{FF2B5EF4-FFF2-40B4-BE49-F238E27FC236}">
                  <a16:creationId xmlns:a16="http://schemas.microsoft.com/office/drawing/2014/main" id="{54B8C891-8BB8-4AF8-853D-2C4F0C08AAA1}"/>
                </a:ext>
              </a:extLst>
            </p:cNvPr>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grpFill/>
            <a:ln>
              <a:noFill/>
            </a:ln>
          </p:spPr>
          <p:txBody>
            <a:bodyPr spcFirstLastPara="1" wrap="square" lIns="121900" tIns="121900" rIns="121900" bIns="121900" anchor="ctr" anchorCtr="0">
              <a:noAutofit/>
            </a:bodyPr>
            <a:lstStyle/>
            <a:p>
              <a:endParaRPr sz="1500"/>
            </a:p>
          </p:txBody>
        </p:sp>
        <p:sp>
          <p:nvSpPr>
            <p:cNvPr id="37" name="Google Shape;8410;p68">
              <a:extLst>
                <a:ext uri="{FF2B5EF4-FFF2-40B4-BE49-F238E27FC236}">
                  <a16:creationId xmlns:a16="http://schemas.microsoft.com/office/drawing/2014/main" id="{687FB7BB-BFBA-428C-8E42-7AB12ACD359F}"/>
                </a:ext>
              </a:extLst>
            </p:cNvPr>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grpFill/>
            <a:ln>
              <a:noFill/>
            </a:ln>
          </p:spPr>
          <p:txBody>
            <a:bodyPr spcFirstLastPara="1" wrap="square" lIns="121900" tIns="121900" rIns="121900" bIns="121900" anchor="ctr" anchorCtr="0">
              <a:noAutofit/>
            </a:bodyPr>
            <a:lstStyle/>
            <a:p>
              <a:endParaRPr sz="1500"/>
            </a:p>
          </p:txBody>
        </p:sp>
        <p:sp>
          <p:nvSpPr>
            <p:cNvPr id="38" name="Google Shape;8411;p68">
              <a:extLst>
                <a:ext uri="{FF2B5EF4-FFF2-40B4-BE49-F238E27FC236}">
                  <a16:creationId xmlns:a16="http://schemas.microsoft.com/office/drawing/2014/main" id="{B81F4CA0-3ECB-43F6-B6CB-ABAD647CF56B}"/>
                </a:ext>
              </a:extLst>
            </p:cNvPr>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grpFill/>
            <a:ln>
              <a:noFill/>
            </a:ln>
          </p:spPr>
          <p:txBody>
            <a:bodyPr spcFirstLastPara="1" wrap="square" lIns="121900" tIns="121900" rIns="121900" bIns="121900" anchor="ctr" anchorCtr="0">
              <a:noAutofit/>
            </a:bodyPr>
            <a:lstStyle/>
            <a:p>
              <a:endParaRPr sz="1500"/>
            </a:p>
          </p:txBody>
        </p:sp>
      </p:grpSp>
    </p:spTree>
    <p:extLst>
      <p:ext uri="{BB962C8B-B14F-4D97-AF65-F5344CB8AC3E}">
        <p14:creationId xmlns:p14="http://schemas.microsoft.com/office/powerpoint/2010/main" val="2785272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115</a:t>
            </a:fld>
            <a:endParaRPr lang="en-US" dirty="0"/>
          </a:p>
        </p:txBody>
      </p:sp>
      <p:sp>
        <p:nvSpPr>
          <p:cNvPr id="4" name="TextBox 20">
            <a:extLst>
              <a:ext uri="{FF2B5EF4-FFF2-40B4-BE49-F238E27FC236}">
                <a16:creationId xmlns:a16="http://schemas.microsoft.com/office/drawing/2014/main" id="{FB23FA53-668F-4ABD-B084-EC80513DC593}"/>
              </a:ext>
            </a:extLst>
          </p:cNvPr>
          <p:cNvSpPr txBox="1"/>
          <p:nvPr/>
        </p:nvSpPr>
        <p:spPr>
          <a:xfrm>
            <a:off x="217970" y="457219"/>
            <a:ext cx="9859284" cy="430887"/>
          </a:xfrm>
          <a:prstGeom prst="rect">
            <a:avLst/>
          </a:prstGeom>
          <a:noFill/>
        </p:spPr>
        <p:txBody>
          <a:bodyPr wrap="square" rtlCol="0">
            <a:spAutoFit/>
          </a:bodyPr>
          <a:lstStyle/>
          <a:p>
            <a:pPr algn="ctr"/>
            <a:r>
              <a:rPr lang="es-ES" sz="2200" b="1" dirty="0">
                <a:solidFill>
                  <a:schemeClr val="accent1"/>
                </a:solidFill>
                <a:ea typeface="Roboto Condensed Light" panose="02000000000000000000" pitchFamily="2" charset="0"/>
                <a:cs typeface="Arial" panose="020B0604020202020204" pitchFamily="34" charset="0"/>
              </a:rPr>
              <a:t>Satisfacción del cliente y la retroalimentación de las partes interesadas</a:t>
            </a:r>
          </a:p>
        </p:txBody>
      </p:sp>
      <p:pic>
        <p:nvPicPr>
          <p:cNvPr id="5" name="Imagen 4">
            <a:extLst>
              <a:ext uri="{FF2B5EF4-FFF2-40B4-BE49-F238E27FC236}">
                <a16:creationId xmlns:a16="http://schemas.microsoft.com/office/drawing/2014/main" id="{07D7994E-A874-455B-A4E6-BC6F54F89C03}"/>
              </a:ext>
            </a:extLst>
          </p:cNvPr>
          <p:cNvPicPr>
            <a:picLocks noChangeAspect="1"/>
          </p:cNvPicPr>
          <p:nvPr/>
        </p:nvPicPr>
        <p:blipFill rotWithShape="1">
          <a:blip r:embed="rId2"/>
          <a:srcRect t="23079" b="14209"/>
          <a:stretch/>
        </p:blipFill>
        <p:spPr>
          <a:xfrm>
            <a:off x="816076" y="1197960"/>
            <a:ext cx="10127226" cy="3525710"/>
          </a:xfrm>
          <a:prstGeom prst="rect">
            <a:avLst/>
          </a:prstGeom>
        </p:spPr>
      </p:pic>
      <p:sp>
        <p:nvSpPr>
          <p:cNvPr id="6" name="CuadroTexto 5">
            <a:extLst>
              <a:ext uri="{FF2B5EF4-FFF2-40B4-BE49-F238E27FC236}">
                <a16:creationId xmlns:a16="http://schemas.microsoft.com/office/drawing/2014/main" id="{1EF3564F-91EF-4BE7-9D9B-0D2A1CCBEB81}"/>
              </a:ext>
            </a:extLst>
          </p:cNvPr>
          <p:cNvSpPr txBox="1"/>
          <p:nvPr/>
        </p:nvSpPr>
        <p:spPr>
          <a:xfrm>
            <a:off x="676398" y="4954868"/>
            <a:ext cx="11014157" cy="1169551"/>
          </a:xfrm>
          <a:prstGeom prst="rect">
            <a:avLst/>
          </a:prstGeom>
          <a:noFill/>
        </p:spPr>
        <p:txBody>
          <a:bodyPr wrap="square" rtlCol="0">
            <a:spAutoFit/>
          </a:bodyPr>
          <a:lstStyle/>
          <a:p>
            <a:r>
              <a:rPr lang="es-ES" sz="1400" dirty="0">
                <a:cs typeface="Arial" panose="020B0604020202020204" pitchFamily="34" charset="0"/>
              </a:rPr>
              <a:t>Las encuestas reflejan el grado de satisfacción en el que se encuentra el cliente con los servicios recibidos por el Laboratorio Nacional de Suelos (</a:t>
            </a:r>
            <a:r>
              <a:rPr lang="es-ES" sz="1400" dirty="0" err="1">
                <a:cs typeface="Arial" panose="020B0604020202020204" pitchFamily="34" charset="0"/>
              </a:rPr>
              <a:t>LNS</a:t>
            </a:r>
            <a:r>
              <a:rPr lang="es-ES" sz="1400" dirty="0">
                <a:cs typeface="Arial" panose="020B0604020202020204" pitchFamily="34" charset="0"/>
              </a:rPr>
              <a:t>), es así como para el año 2021, se puede concluir que de (8) criterios existentes en la encuesta de satisfacción y percepción, seis (6) criterios tienen la calificación máxima que cinco (5) equivalente a excelente y (2) criterios tienen calificación de cuatro (4) equivalente a bueno. Con base a lo anterior se puede afirmar que los usuarios se encuentran satisfechos con los servicios ofrecidos y se identifica como oportunidad de mejora la oportunidad en la entrega de resultados de análisis y la comunicación con el </a:t>
            </a:r>
            <a:r>
              <a:rPr lang="es-ES" sz="1400" dirty="0" err="1">
                <a:cs typeface="Arial" panose="020B0604020202020204" pitchFamily="34" charset="0"/>
              </a:rPr>
              <a:t>LNS</a:t>
            </a:r>
            <a:r>
              <a:rPr lang="es-ES" sz="1400" dirty="0">
                <a:cs typeface="Arial" panose="020B0604020202020204" pitchFamily="34" charset="0"/>
              </a:rPr>
              <a:t>.</a:t>
            </a:r>
            <a:endParaRPr lang="es-CO" sz="1400" dirty="0">
              <a:cs typeface="Arial" panose="020B0604020202020204" pitchFamily="34" charset="0"/>
            </a:endParaRPr>
          </a:p>
        </p:txBody>
      </p:sp>
    </p:spTree>
    <p:extLst>
      <p:ext uri="{BB962C8B-B14F-4D97-AF65-F5344CB8AC3E}">
        <p14:creationId xmlns:p14="http://schemas.microsoft.com/office/powerpoint/2010/main" val="4180794071"/>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116</a:t>
            </a:fld>
            <a:endParaRPr lang="en-US" dirty="0"/>
          </a:p>
        </p:txBody>
      </p:sp>
      <p:sp>
        <p:nvSpPr>
          <p:cNvPr id="4" name="TextBox 20">
            <a:extLst>
              <a:ext uri="{FF2B5EF4-FFF2-40B4-BE49-F238E27FC236}">
                <a16:creationId xmlns:a16="http://schemas.microsoft.com/office/drawing/2014/main" id="{7C32B300-B187-454A-A87B-4A95D2AF65CC}"/>
              </a:ext>
            </a:extLst>
          </p:cNvPr>
          <p:cNvSpPr txBox="1"/>
          <p:nvPr/>
        </p:nvSpPr>
        <p:spPr>
          <a:xfrm>
            <a:off x="818716" y="1342832"/>
            <a:ext cx="6116842" cy="430887"/>
          </a:xfrm>
          <a:prstGeom prst="rect">
            <a:avLst/>
          </a:prstGeom>
          <a:noFill/>
        </p:spPr>
        <p:txBody>
          <a:bodyPr wrap="square" rtlCol="0">
            <a:spAutoFit/>
          </a:bodyPr>
          <a:lstStyle/>
          <a:p>
            <a:pPr algn="ctr"/>
            <a:r>
              <a:rPr lang="es-ES" sz="2200" b="1" dirty="0">
                <a:solidFill>
                  <a:schemeClr val="accent1"/>
                </a:solidFill>
                <a:ea typeface="Roboto Condensed Light" panose="02000000000000000000" pitchFamily="2" charset="0"/>
                <a:cs typeface="Arial" panose="020B0604020202020204" pitchFamily="34" charset="0"/>
              </a:rPr>
              <a:t>Idoneidad de las políticas y procedimientos</a:t>
            </a:r>
          </a:p>
        </p:txBody>
      </p:sp>
      <p:sp>
        <p:nvSpPr>
          <p:cNvPr id="5" name="Rectangle 16">
            <a:extLst>
              <a:ext uri="{FF2B5EF4-FFF2-40B4-BE49-F238E27FC236}">
                <a16:creationId xmlns:a16="http://schemas.microsoft.com/office/drawing/2014/main" id="{22FC644F-19EB-4F25-B9C3-AC76767D04D4}"/>
              </a:ext>
            </a:extLst>
          </p:cNvPr>
          <p:cNvSpPr/>
          <p:nvPr/>
        </p:nvSpPr>
        <p:spPr>
          <a:xfrm>
            <a:off x="1458214" y="2217298"/>
            <a:ext cx="9583412" cy="2062103"/>
          </a:xfrm>
          <a:prstGeom prst="rect">
            <a:avLst/>
          </a:prstGeom>
        </p:spPr>
        <p:txBody>
          <a:bodyPr wrap="square">
            <a:spAutoFit/>
          </a:bodyPr>
          <a:lstStyle/>
          <a:p>
            <a:pPr marL="342900" indent="-342900" algn="just">
              <a:buFont typeface="Wingdings" panose="05000000000000000000" pitchFamily="2" charset="2"/>
              <a:buChar char="ü"/>
              <a:defRPr/>
            </a:pPr>
            <a:r>
              <a:rPr lang="es-CO" sz="1600" dirty="0">
                <a:solidFill>
                  <a:srgbClr val="000000"/>
                </a:solidFill>
                <a:latin typeface="+mj-lt"/>
                <a:ea typeface="Source Sans Pro" panose="020B0503030403020204" pitchFamily="34" charset="0"/>
                <a:cs typeface="Arial" panose="020B0604020202020204" pitchFamily="34" charset="0"/>
              </a:rPr>
              <a:t>En el año 2021 se realizó la revisión del 100% de la documentación asociada al subproceso de Gestión Agrológica relacionada con las actividades de las dependencias de la Subdirección de Agrología y la Oficina del Laboratorio Nacional de Suelos, a fin de cumplir con los requisitos del sistema de gestión integrado incluyendo las nuevas directrices para la actualización de la documentación establecidas en el procedimiento “Control de la información documentada establecida en el Sistema de Gestión Integrado – SGI”.</a:t>
            </a:r>
          </a:p>
          <a:p>
            <a:pPr marL="342900" indent="-342900" algn="just">
              <a:buFont typeface="Wingdings" panose="05000000000000000000" pitchFamily="2" charset="2"/>
              <a:buChar char="ü"/>
              <a:defRPr/>
            </a:pPr>
            <a:endParaRPr lang="es-CO" sz="1600" dirty="0">
              <a:solidFill>
                <a:srgbClr val="000000"/>
              </a:solidFill>
              <a:latin typeface="+mj-lt"/>
              <a:ea typeface="Source Sans Pro" panose="020B0503030403020204" pitchFamily="34" charset="0"/>
              <a:cs typeface="Arial" panose="020B0604020202020204" pitchFamily="34" charset="0"/>
            </a:endParaRPr>
          </a:p>
          <a:p>
            <a:pPr marL="342900" indent="-342900" algn="just">
              <a:buFont typeface="Wingdings" panose="05000000000000000000" pitchFamily="2" charset="2"/>
              <a:buChar char="ü"/>
              <a:defRPr/>
            </a:pPr>
            <a:r>
              <a:rPr lang="es-CO" sz="1600" dirty="0">
                <a:solidFill>
                  <a:srgbClr val="000000"/>
                </a:solidFill>
                <a:latin typeface="+mj-lt"/>
                <a:ea typeface="Source Sans Pro" panose="020B0503030403020204" pitchFamily="34" charset="0"/>
                <a:cs typeface="Arial" panose="020B0604020202020204" pitchFamily="34" charset="0"/>
              </a:rPr>
              <a:t>Además se generaron propuestas de nueva documentación de acuerdo a las actividades desarrolladas en el subproceso de Gestión Agrológica.</a:t>
            </a:r>
          </a:p>
        </p:txBody>
      </p:sp>
    </p:spTree>
    <p:extLst>
      <p:ext uri="{BB962C8B-B14F-4D97-AF65-F5344CB8AC3E}">
        <p14:creationId xmlns:p14="http://schemas.microsoft.com/office/powerpoint/2010/main" val="4087379486"/>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Freeform 164">
            <a:extLst>
              <a:ext uri="{FF2B5EF4-FFF2-40B4-BE49-F238E27FC236}">
                <a16:creationId xmlns:a16="http://schemas.microsoft.com/office/drawing/2014/main" id="{4FC1A139-602C-4584-89F0-0E6F7621B27D}"/>
              </a:ext>
            </a:extLst>
          </p:cNvPr>
          <p:cNvSpPr>
            <a:spLocks noEditPoints="1"/>
          </p:cNvSpPr>
          <p:nvPr/>
        </p:nvSpPr>
        <p:spPr bwMode="auto">
          <a:xfrm>
            <a:off x="1391626" y="3343796"/>
            <a:ext cx="759404" cy="767319"/>
          </a:xfrm>
          <a:custGeom>
            <a:avLst/>
            <a:gdLst>
              <a:gd name="T0" fmla="*/ 136 w 146"/>
              <a:gd name="T1" fmla="*/ 36 h 146"/>
              <a:gd name="T2" fmla="*/ 146 w 146"/>
              <a:gd name="T3" fmla="*/ 73 h 146"/>
              <a:gd name="T4" fmla="*/ 136 w 146"/>
              <a:gd name="T5" fmla="*/ 109 h 146"/>
              <a:gd name="T6" fmla="*/ 110 w 146"/>
              <a:gd name="T7" fmla="*/ 136 h 146"/>
              <a:gd name="T8" fmla="*/ 73 w 146"/>
              <a:gd name="T9" fmla="*/ 146 h 146"/>
              <a:gd name="T10" fmla="*/ 37 w 146"/>
              <a:gd name="T11" fmla="*/ 136 h 146"/>
              <a:gd name="T12" fmla="*/ 10 w 146"/>
              <a:gd name="T13" fmla="*/ 109 h 146"/>
              <a:gd name="T14" fmla="*/ 0 w 146"/>
              <a:gd name="T15" fmla="*/ 73 h 146"/>
              <a:gd name="T16" fmla="*/ 10 w 146"/>
              <a:gd name="T17" fmla="*/ 36 h 146"/>
              <a:gd name="T18" fmla="*/ 37 w 146"/>
              <a:gd name="T19" fmla="*/ 10 h 146"/>
              <a:gd name="T20" fmla="*/ 73 w 146"/>
              <a:gd name="T21" fmla="*/ 0 h 146"/>
              <a:gd name="T22" fmla="*/ 110 w 146"/>
              <a:gd name="T23" fmla="*/ 10 h 146"/>
              <a:gd name="T24" fmla="*/ 136 w 146"/>
              <a:gd name="T25" fmla="*/ 36 h 146"/>
              <a:gd name="T26" fmla="*/ 122 w 146"/>
              <a:gd name="T27" fmla="*/ 73 h 146"/>
              <a:gd name="T28" fmla="*/ 120 w 146"/>
              <a:gd name="T29" fmla="*/ 69 h 146"/>
              <a:gd name="T30" fmla="*/ 112 w 146"/>
              <a:gd name="T31" fmla="*/ 60 h 146"/>
              <a:gd name="T32" fmla="*/ 77 w 146"/>
              <a:gd name="T33" fmla="*/ 26 h 146"/>
              <a:gd name="T34" fmla="*/ 73 w 146"/>
              <a:gd name="T35" fmla="*/ 24 h 146"/>
              <a:gd name="T36" fmla="*/ 69 w 146"/>
              <a:gd name="T37" fmla="*/ 26 h 146"/>
              <a:gd name="T38" fmla="*/ 60 w 146"/>
              <a:gd name="T39" fmla="*/ 34 h 146"/>
              <a:gd name="T40" fmla="*/ 59 w 146"/>
              <a:gd name="T41" fmla="*/ 39 h 146"/>
              <a:gd name="T42" fmla="*/ 60 w 146"/>
              <a:gd name="T43" fmla="*/ 43 h 146"/>
              <a:gd name="T44" fmla="*/ 78 w 146"/>
              <a:gd name="T45" fmla="*/ 61 h 146"/>
              <a:gd name="T46" fmla="*/ 31 w 146"/>
              <a:gd name="T47" fmla="*/ 61 h 146"/>
              <a:gd name="T48" fmla="*/ 26 w 146"/>
              <a:gd name="T49" fmla="*/ 63 h 146"/>
              <a:gd name="T50" fmla="*/ 25 w 146"/>
              <a:gd name="T51" fmla="*/ 67 h 146"/>
              <a:gd name="T52" fmla="*/ 25 w 146"/>
              <a:gd name="T53" fmla="*/ 79 h 146"/>
              <a:gd name="T54" fmla="*/ 26 w 146"/>
              <a:gd name="T55" fmla="*/ 83 h 146"/>
              <a:gd name="T56" fmla="*/ 31 w 146"/>
              <a:gd name="T57" fmla="*/ 85 h 146"/>
              <a:gd name="T58" fmla="*/ 78 w 146"/>
              <a:gd name="T59" fmla="*/ 85 h 146"/>
              <a:gd name="T60" fmla="*/ 60 w 146"/>
              <a:gd name="T61" fmla="*/ 103 h 146"/>
              <a:gd name="T62" fmla="*/ 58 w 146"/>
              <a:gd name="T63" fmla="*/ 107 h 146"/>
              <a:gd name="T64" fmla="*/ 60 w 146"/>
              <a:gd name="T65" fmla="*/ 111 h 146"/>
              <a:gd name="T66" fmla="*/ 69 w 146"/>
              <a:gd name="T67" fmla="*/ 120 h 146"/>
              <a:gd name="T68" fmla="*/ 73 w 146"/>
              <a:gd name="T69" fmla="*/ 122 h 146"/>
              <a:gd name="T70" fmla="*/ 77 w 146"/>
              <a:gd name="T71" fmla="*/ 120 h 146"/>
              <a:gd name="T72" fmla="*/ 112 w 146"/>
              <a:gd name="T73" fmla="*/ 86 h 146"/>
              <a:gd name="T74" fmla="*/ 120 w 146"/>
              <a:gd name="T75" fmla="*/ 77 h 146"/>
              <a:gd name="T76" fmla="*/ 122 w 146"/>
              <a:gd name="T77" fmla="*/ 7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6" h="146">
                <a:moveTo>
                  <a:pt x="136" y="36"/>
                </a:moveTo>
                <a:cubicBezTo>
                  <a:pt x="142" y="48"/>
                  <a:pt x="146" y="60"/>
                  <a:pt x="146" y="73"/>
                </a:cubicBezTo>
                <a:cubicBezTo>
                  <a:pt x="146" y="86"/>
                  <a:pt x="142" y="98"/>
                  <a:pt x="136" y="109"/>
                </a:cubicBezTo>
                <a:cubicBezTo>
                  <a:pt x="129" y="121"/>
                  <a:pt x="121" y="129"/>
                  <a:pt x="110" y="136"/>
                </a:cubicBezTo>
                <a:cubicBezTo>
                  <a:pt x="98" y="142"/>
                  <a:pt x="86" y="146"/>
                  <a:pt x="73" y="146"/>
                </a:cubicBezTo>
                <a:cubicBezTo>
                  <a:pt x="60" y="146"/>
                  <a:pt x="48" y="142"/>
                  <a:pt x="37" y="136"/>
                </a:cubicBezTo>
                <a:cubicBezTo>
                  <a:pt x="25" y="129"/>
                  <a:pt x="17" y="121"/>
                  <a:pt x="10" y="109"/>
                </a:cubicBezTo>
                <a:cubicBezTo>
                  <a:pt x="4" y="98"/>
                  <a:pt x="0" y="86"/>
                  <a:pt x="0" y="73"/>
                </a:cubicBezTo>
                <a:cubicBezTo>
                  <a:pt x="0" y="60"/>
                  <a:pt x="4" y="48"/>
                  <a:pt x="10" y="36"/>
                </a:cubicBezTo>
                <a:cubicBezTo>
                  <a:pt x="17" y="25"/>
                  <a:pt x="25" y="17"/>
                  <a:pt x="37" y="10"/>
                </a:cubicBezTo>
                <a:cubicBezTo>
                  <a:pt x="48" y="4"/>
                  <a:pt x="60" y="0"/>
                  <a:pt x="73" y="0"/>
                </a:cubicBezTo>
                <a:cubicBezTo>
                  <a:pt x="86" y="0"/>
                  <a:pt x="98" y="4"/>
                  <a:pt x="110" y="10"/>
                </a:cubicBezTo>
                <a:cubicBezTo>
                  <a:pt x="121" y="17"/>
                  <a:pt x="129" y="25"/>
                  <a:pt x="136" y="36"/>
                </a:cubicBezTo>
                <a:close/>
                <a:moveTo>
                  <a:pt x="122" y="73"/>
                </a:moveTo>
                <a:cubicBezTo>
                  <a:pt x="122" y="71"/>
                  <a:pt x="121" y="70"/>
                  <a:pt x="120" y="69"/>
                </a:cubicBezTo>
                <a:cubicBezTo>
                  <a:pt x="112" y="60"/>
                  <a:pt x="112" y="60"/>
                  <a:pt x="112" y="60"/>
                </a:cubicBezTo>
                <a:cubicBezTo>
                  <a:pt x="77" y="26"/>
                  <a:pt x="77" y="26"/>
                  <a:pt x="77" y="26"/>
                </a:cubicBezTo>
                <a:cubicBezTo>
                  <a:pt x="76" y="25"/>
                  <a:pt x="75" y="24"/>
                  <a:pt x="73" y="24"/>
                </a:cubicBezTo>
                <a:cubicBezTo>
                  <a:pt x="71" y="24"/>
                  <a:pt x="70" y="25"/>
                  <a:pt x="69" y="26"/>
                </a:cubicBezTo>
                <a:cubicBezTo>
                  <a:pt x="60" y="34"/>
                  <a:pt x="60" y="34"/>
                  <a:pt x="60" y="34"/>
                </a:cubicBezTo>
                <a:cubicBezTo>
                  <a:pt x="59" y="36"/>
                  <a:pt x="59" y="37"/>
                  <a:pt x="59" y="39"/>
                </a:cubicBezTo>
                <a:cubicBezTo>
                  <a:pt x="59" y="40"/>
                  <a:pt x="59" y="42"/>
                  <a:pt x="60" y="43"/>
                </a:cubicBezTo>
                <a:cubicBezTo>
                  <a:pt x="78" y="61"/>
                  <a:pt x="78" y="61"/>
                  <a:pt x="78" y="61"/>
                </a:cubicBezTo>
                <a:cubicBezTo>
                  <a:pt x="31" y="61"/>
                  <a:pt x="31" y="61"/>
                  <a:pt x="31" y="61"/>
                </a:cubicBezTo>
                <a:cubicBezTo>
                  <a:pt x="29" y="61"/>
                  <a:pt x="28" y="61"/>
                  <a:pt x="26" y="63"/>
                </a:cubicBezTo>
                <a:cubicBezTo>
                  <a:pt x="25" y="64"/>
                  <a:pt x="25" y="65"/>
                  <a:pt x="25" y="67"/>
                </a:cubicBezTo>
                <a:cubicBezTo>
                  <a:pt x="25" y="79"/>
                  <a:pt x="25" y="79"/>
                  <a:pt x="25" y="79"/>
                </a:cubicBezTo>
                <a:cubicBezTo>
                  <a:pt x="25" y="81"/>
                  <a:pt x="25" y="82"/>
                  <a:pt x="26" y="83"/>
                </a:cubicBezTo>
                <a:cubicBezTo>
                  <a:pt x="28" y="84"/>
                  <a:pt x="29" y="85"/>
                  <a:pt x="31" y="85"/>
                </a:cubicBezTo>
                <a:cubicBezTo>
                  <a:pt x="78" y="85"/>
                  <a:pt x="78" y="85"/>
                  <a:pt x="78" y="85"/>
                </a:cubicBezTo>
                <a:cubicBezTo>
                  <a:pt x="60" y="103"/>
                  <a:pt x="60" y="103"/>
                  <a:pt x="60" y="103"/>
                </a:cubicBezTo>
                <a:cubicBezTo>
                  <a:pt x="59" y="104"/>
                  <a:pt x="58" y="106"/>
                  <a:pt x="58" y="107"/>
                </a:cubicBezTo>
                <a:cubicBezTo>
                  <a:pt x="58" y="109"/>
                  <a:pt x="59" y="110"/>
                  <a:pt x="60" y="111"/>
                </a:cubicBezTo>
                <a:cubicBezTo>
                  <a:pt x="69" y="120"/>
                  <a:pt x="69" y="120"/>
                  <a:pt x="69" y="120"/>
                </a:cubicBezTo>
                <a:cubicBezTo>
                  <a:pt x="70" y="121"/>
                  <a:pt x="71" y="122"/>
                  <a:pt x="73" y="122"/>
                </a:cubicBezTo>
                <a:cubicBezTo>
                  <a:pt x="75" y="122"/>
                  <a:pt x="76" y="121"/>
                  <a:pt x="77" y="120"/>
                </a:cubicBezTo>
                <a:cubicBezTo>
                  <a:pt x="112" y="86"/>
                  <a:pt x="112" y="86"/>
                  <a:pt x="112" y="86"/>
                </a:cubicBezTo>
                <a:cubicBezTo>
                  <a:pt x="120" y="77"/>
                  <a:pt x="120" y="77"/>
                  <a:pt x="120" y="77"/>
                </a:cubicBezTo>
                <a:cubicBezTo>
                  <a:pt x="121" y="76"/>
                  <a:pt x="122" y="75"/>
                  <a:pt x="122" y="73"/>
                </a:cubicBezTo>
                <a:close/>
              </a:path>
            </a:pathLst>
          </a:custGeom>
          <a:solidFill>
            <a:schemeClr val="accent1"/>
          </a:solidFill>
          <a:ln>
            <a:noFill/>
          </a:ln>
        </p:spPr>
        <p:txBody>
          <a:bodyPr vert="horz" wrap="square" lIns="55418" tIns="27709" rIns="55418" bIns="27709"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 name="Rectangle 16">
            <a:extLst>
              <a:ext uri="{FF2B5EF4-FFF2-40B4-BE49-F238E27FC236}">
                <a16:creationId xmlns:a16="http://schemas.microsoft.com/office/drawing/2014/main" id="{447C3CD7-0E65-44AF-850A-913007729C3C}"/>
              </a:ext>
            </a:extLst>
          </p:cNvPr>
          <p:cNvSpPr/>
          <p:nvPr/>
        </p:nvSpPr>
        <p:spPr>
          <a:xfrm>
            <a:off x="584323" y="1352714"/>
            <a:ext cx="10545792" cy="1477328"/>
          </a:xfrm>
          <a:prstGeom prst="rect">
            <a:avLst/>
          </a:prstGeom>
        </p:spPr>
        <p:txBody>
          <a:bodyPr wrap="square">
            <a:spAutoFit/>
          </a:bodyPr>
          <a:lstStyle/>
          <a:p>
            <a:pPr lvl="0" algn="just">
              <a:defRPr/>
            </a:pPr>
            <a:r>
              <a:rPr lang="es-CO" dirty="0">
                <a:solidFill>
                  <a:schemeClr val="tx1">
                    <a:lumMod val="75000"/>
                  </a:schemeClr>
                </a:solidFill>
                <a:ea typeface="Roboto Condensed Light" panose="02000000000000000000" pitchFamily="2" charset="0"/>
                <a:cs typeface="Arial" panose="020B0604020202020204" pitchFamily="34" charset="0"/>
                <a:sym typeface="Arial Narrow"/>
              </a:rPr>
              <a:t>Dentro del programa establecido para el aseguramiento de la validez de los resultados en el Laboratorio Nacional de Suelos se contaron con controles internos y externos.</a:t>
            </a:r>
          </a:p>
          <a:p>
            <a:pPr lvl="0" algn="just"/>
            <a:endParaRPr lang="es-CO" dirty="0">
              <a:solidFill>
                <a:schemeClr val="tx1">
                  <a:lumMod val="75000"/>
                </a:schemeClr>
              </a:solidFill>
              <a:ea typeface="Roboto Condensed Light" panose="02000000000000000000" pitchFamily="2" charset="0"/>
              <a:cs typeface="Arial" panose="020B0604020202020204" pitchFamily="34" charset="0"/>
              <a:sym typeface="Arial Narrow"/>
            </a:endParaRPr>
          </a:p>
          <a:p>
            <a:pPr lvl="0" algn="just"/>
            <a:r>
              <a:rPr lang="es-CO" dirty="0">
                <a:solidFill>
                  <a:schemeClr val="tx1">
                    <a:lumMod val="75000"/>
                  </a:schemeClr>
                </a:solidFill>
                <a:ea typeface="Roboto Condensed Light" panose="02000000000000000000" pitchFamily="2" charset="0"/>
                <a:cs typeface="Arial" panose="020B0604020202020204" pitchFamily="34" charset="0"/>
                <a:sym typeface="Arial Narrow"/>
              </a:rPr>
              <a:t>La definición de los controles y su ejecución esta documentada en los instructivos de “Aseguramiento de la calidad de los procesos analíticos” y “Control metrológico de equipos, instrumentos y patrones”.</a:t>
            </a:r>
          </a:p>
        </p:txBody>
      </p:sp>
      <p:sp>
        <p:nvSpPr>
          <p:cNvPr id="22" name="TextBox 17">
            <a:extLst>
              <a:ext uri="{FF2B5EF4-FFF2-40B4-BE49-F238E27FC236}">
                <a16:creationId xmlns:a16="http://schemas.microsoft.com/office/drawing/2014/main" id="{7C7E62CD-196A-4E2A-8236-1AD102C0966A}"/>
              </a:ext>
            </a:extLst>
          </p:cNvPr>
          <p:cNvSpPr txBox="1"/>
          <p:nvPr/>
        </p:nvSpPr>
        <p:spPr>
          <a:xfrm>
            <a:off x="505665" y="519026"/>
            <a:ext cx="7892424" cy="461665"/>
          </a:xfrm>
          <a:prstGeom prst="rect">
            <a:avLst/>
          </a:prstGeom>
          <a:noFill/>
        </p:spPr>
        <p:txBody>
          <a:bodyPr wrap="square" rtlCol="0">
            <a:spAutoFit/>
          </a:bodyPr>
          <a:lstStyle/>
          <a:p>
            <a:r>
              <a:rPr lang="es-MX" sz="2400" b="1" dirty="0">
                <a:solidFill>
                  <a:schemeClr val="accent1"/>
                </a:solidFill>
                <a:cs typeface="Arial" panose="020B0604020202020204" pitchFamily="34" charset="0"/>
              </a:rPr>
              <a:t>Aseguramiento de la validez de los resultados</a:t>
            </a:r>
          </a:p>
        </p:txBody>
      </p:sp>
      <p:sp>
        <p:nvSpPr>
          <p:cNvPr id="26" name="Rectangle 24">
            <a:extLst>
              <a:ext uri="{FF2B5EF4-FFF2-40B4-BE49-F238E27FC236}">
                <a16:creationId xmlns:a16="http://schemas.microsoft.com/office/drawing/2014/main" id="{FC1685D4-7530-42F4-9F81-8BC9B1704043}"/>
              </a:ext>
            </a:extLst>
          </p:cNvPr>
          <p:cNvSpPr/>
          <p:nvPr/>
        </p:nvSpPr>
        <p:spPr>
          <a:xfrm>
            <a:off x="2776974" y="3129648"/>
            <a:ext cx="8353141" cy="1200329"/>
          </a:xfrm>
          <a:prstGeom prst="rect">
            <a:avLst/>
          </a:prstGeom>
        </p:spPr>
        <p:txBody>
          <a:bodyPr wrap="square">
            <a:spAutoFit/>
          </a:bodyPr>
          <a:lstStyle/>
          <a:p>
            <a:pPr lvl="0" algn="just"/>
            <a:r>
              <a:rPr lang="es-CO" dirty="0">
                <a:solidFill>
                  <a:schemeClr val="tx1">
                    <a:lumMod val="75000"/>
                  </a:schemeClr>
                </a:solidFill>
                <a:ea typeface="Roboto Condensed Light" panose="02000000000000000000" pitchFamily="2" charset="0"/>
                <a:cs typeface="Arial" panose="020B0604020202020204" pitchFamily="34" charset="0"/>
                <a:sym typeface="Arial Narrow"/>
              </a:rPr>
              <a:t>Se cuenta con controles internos en cada una de las etapas de análisis de muestras para asegurar la validez de los resultados; utilizando los controles establecidos como: muestra CALS, blancos, patrones, duplicados, replicas, cepas de referencia y materiales de referencia.</a:t>
            </a:r>
          </a:p>
        </p:txBody>
      </p:sp>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117</a:t>
            </a:fld>
            <a:endParaRPr lang="en-US" dirty="0"/>
          </a:p>
        </p:txBody>
      </p:sp>
      <p:sp>
        <p:nvSpPr>
          <p:cNvPr id="28" name="Freeform 164">
            <a:extLst>
              <a:ext uri="{FF2B5EF4-FFF2-40B4-BE49-F238E27FC236}">
                <a16:creationId xmlns:a16="http://schemas.microsoft.com/office/drawing/2014/main" id="{9E752FF5-CB84-4977-B93A-317785BB2411}"/>
              </a:ext>
            </a:extLst>
          </p:cNvPr>
          <p:cNvSpPr>
            <a:spLocks noEditPoints="1"/>
          </p:cNvSpPr>
          <p:nvPr/>
        </p:nvSpPr>
        <p:spPr bwMode="auto">
          <a:xfrm>
            <a:off x="1391626" y="4840346"/>
            <a:ext cx="759404" cy="767319"/>
          </a:xfrm>
          <a:custGeom>
            <a:avLst/>
            <a:gdLst>
              <a:gd name="T0" fmla="*/ 136 w 146"/>
              <a:gd name="T1" fmla="*/ 36 h 146"/>
              <a:gd name="T2" fmla="*/ 146 w 146"/>
              <a:gd name="T3" fmla="*/ 73 h 146"/>
              <a:gd name="T4" fmla="*/ 136 w 146"/>
              <a:gd name="T5" fmla="*/ 109 h 146"/>
              <a:gd name="T6" fmla="*/ 110 w 146"/>
              <a:gd name="T7" fmla="*/ 136 h 146"/>
              <a:gd name="T8" fmla="*/ 73 w 146"/>
              <a:gd name="T9" fmla="*/ 146 h 146"/>
              <a:gd name="T10" fmla="*/ 37 w 146"/>
              <a:gd name="T11" fmla="*/ 136 h 146"/>
              <a:gd name="T12" fmla="*/ 10 w 146"/>
              <a:gd name="T13" fmla="*/ 109 h 146"/>
              <a:gd name="T14" fmla="*/ 0 w 146"/>
              <a:gd name="T15" fmla="*/ 73 h 146"/>
              <a:gd name="T16" fmla="*/ 10 w 146"/>
              <a:gd name="T17" fmla="*/ 36 h 146"/>
              <a:gd name="T18" fmla="*/ 37 w 146"/>
              <a:gd name="T19" fmla="*/ 10 h 146"/>
              <a:gd name="T20" fmla="*/ 73 w 146"/>
              <a:gd name="T21" fmla="*/ 0 h 146"/>
              <a:gd name="T22" fmla="*/ 110 w 146"/>
              <a:gd name="T23" fmla="*/ 10 h 146"/>
              <a:gd name="T24" fmla="*/ 136 w 146"/>
              <a:gd name="T25" fmla="*/ 36 h 146"/>
              <a:gd name="T26" fmla="*/ 122 w 146"/>
              <a:gd name="T27" fmla="*/ 73 h 146"/>
              <a:gd name="T28" fmla="*/ 120 w 146"/>
              <a:gd name="T29" fmla="*/ 69 h 146"/>
              <a:gd name="T30" fmla="*/ 112 w 146"/>
              <a:gd name="T31" fmla="*/ 60 h 146"/>
              <a:gd name="T32" fmla="*/ 77 w 146"/>
              <a:gd name="T33" fmla="*/ 26 h 146"/>
              <a:gd name="T34" fmla="*/ 73 w 146"/>
              <a:gd name="T35" fmla="*/ 24 h 146"/>
              <a:gd name="T36" fmla="*/ 69 w 146"/>
              <a:gd name="T37" fmla="*/ 26 h 146"/>
              <a:gd name="T38" fmla="*/ 60 w 146"/>
              <a:gd name="T39" fmla="*/ 34 h 146"/>
              <a:gd name="T40" fmla="*/ 59 w 146"/>
              <a:gd name="T41" fmla="*/ 39 h 146"/>
              <a:gd name="T42" fmla="*/ 60 w 146"/>
              <a:gd name="T43" fmla="*/ 43 h 146"/>
              <a:gd name="T44" fmla="*/ 78 w 146"/>
              <a:gd name="T45" fmla="*/ 61 h 146"/>
              <a:gd name="T46" fmla="*/ 31 w 146"/>
              <a:gd name="T47" fmla="*/ 61 h 146"/>
              <a:gd name="T48" fmla="*/ 26 w 146"/>
              <a:gd name="T49" fmla="*/ 63 h 146"/>
              <a:gd name="T50" fmla="*/ 25 w 146"/>
              <a:gd name="T51" fmla="*/ 67 h 146"/>
              <a:gd name="T52" fmla="*/ 25 w 146"/>
              <a:gd name="T53" fmla="*/ 79 h 146"/>
              <a:gd name="T54" fmla="*/ 26 w 146"/>
              <a:gd name="T55" fmla="*/ 83 h 146"/>
              <a:gd name="T56" fmla="*/ 31 w 146"/>
              <a:gd name="T57" fmla="*/ 85 h 146"/>
              <a:gd name="T58" fmla="*/ 78 w 146"/>
              <a:gd name="T59" fmla="*/ 85 h 146"/>
              <a:gd name="T60" fmla="*/ 60 w 146"/>
              <a:gd name="T61" fmla="*/ 103 h 146"/>
              <a:gd name="T62" fmla="*/ 58 w 146"/>
              <a:gd name="T63" fmla="*/ 107 h 146"/>
              <a:gd name="T64" fmla="*/ 60 w 146"/>
              <a:gd name="T65" fmla="*/ 111 h 146"/>
              <a:gd name="T66" fmla="*/ 69 w 146"/>
              <a:gd name="T67" fmla="*/ 120 h 146"/>
              <a:gd name="T68" fmla="*/ 73 w 146"/>
              <a:gd name="T69" fmla="*/ 122 h 146"/>
              <a:gd name="T70" fmla="*/ 77 w 146"/>
              <a:gd name="T71" fmla="*/ 120 h 146"/>
              <a:gd name="T72" fmla="*/ 112 w 146"/>
              <a:gd name="T73" fmla="*/ 86 h 146"/>
              <a:gd name="T74" fmla="*/ 120 w 146"/>
              <a:gd name="T75" fmla="*/ 77 h 146"/>
              <a:gd name="T76" fmla="*/ 122 w 146"/>
              <a:gd name="T77" fmla="*/ 7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6" h="146">
                <a:moveTo>
                  <a:pt x="136" y="36"/>
                </a:moveTo>
                <a:cubicBezTo>
                  <a:pt x="142" y="48"/>
                  <a:pt x="146" y="60"/>
                  <a:pt x="146" y="73"/>
                </a:cubicBezTo>
                <a:cubicBezTo>
                  <a:pt x="146" y="86"/>
                  <a:pt x="142" y="98"/>
                  <a:pt x="136" y="109"/>
                </a:cubicBezTo>
                <a:cubicBezTo>
                  <a:pt x="129" y="121"/>
                  <a:pt x="121" y="129"/>
                  <a:pt x="110" y="136"/>
                </a:cubicBezTo>
                <a:cubicBezTo>
                  <a:pt x="98" y="142"/>
                  <a:pt x="86" y="146"/>
                  <a:pt x="73" y="146"/>
                </a:cubicBezTo>
                <a:cubicBezTo>
                  <a:pt x="60" y="146"/>
                  <a:pt x="48" y="142"/>
                  <a:pt x="37" y="136"/>
                </a:cubicBezTo>
                <a:cubicBezTo>
                  <a:pt x="25" y="129"/>
                  <a:pt x="17" y="121"/>
                  <a:pt x="10" y="109"/>
                </a:cubicBezTo>
                <a:cubicBezTo>
                  <a:pt x="4" y="98"/>
                  <a:pt x="0" y="86"/>
                  <a:pt x="0" y="73"/>
                </a:cubicBezTo>
                <a:cubicBezTo>
                  <a:pt x="0" y="60"/>
                  <a:pt x="4" y="48"/>
                  <a:pt x="10" y="36"/>
                </a:cubicBezTo>
                <a:cubicBezTo>
                  <a:pt x="17" y="25"/>
                  <a:pt x="25" y="17"/>
                  <a:pt x="37" y="10"/>
                </a:cubicBezTo>
                <a:cubicBezTo>
                  <a:pt x="48" y="4"/>
                  <a:pt x="60" y="0"/>
                  <a:pt x="73" y="0"/>
                </a:cubicBezTo>
                <a:cubicBezTo>
                  <a:pt x="86" y="0"/>
                  <a:pt x="98" y="4"/>
                  <a:pt x="110" y="10"/>
                </a:cubicBezTo>
                <a:cubicBezTo>
                  <a:pt x="121" y="17"/>
                  <a:pt x="129" y="25"/>
                  <a:pt x="136" y="36"/>
                </a:cubicBezTo>
                <a:close/>
                <a:moveTo>
                  <a:pt x="122" y="73"/>
                </a:moveTo>
                <a:cubicBezTo>
                  <a:pt x="122" y="71"/>
                  <a:pt x="121" y="70"/>
                  <a:pt x="120" y="69"/>
                </a:cubicBezTo>
                <a:cubicBezTo>
                  <a:pt x="112" y="60"/>
                  <a:pt x="112" y="60"/>
                  <a:pt x="112" y="60"/>
                </a:cubicBezTo>
                <a:cubicBezTo>
                  <a:pt x="77" y="26"/>
                  <a:pt x="77" y="26"/>
                  <a:pt x="77" y="26"/>
                </a:cubicBezTo>
                <a:cubicBezTo>
                  <a:pt x="76" y="25"/>
                  <a:pt x="75" y="24"/>
                  <a:pt x="73" y="24"/>
                </a:cubicBezTo>
                <a:cubicBezTo>
                  <a:pt x="71" y="24"/>
                  <a:pt x="70" y="25"/>
                  <a:pt x="69" y="26"/>
                </a:cubicBezTo>
                <a:cubicBezTo>
                  <a:pt x="60" y="34"/>
                  <a:pt x="60" y="34"/>
                  <a:pt x="60" y="34"/>
                </a:cubicBezTo>
                <a:cubicBezTo>
                  <a:pt x="59" y="36"/>
                  <a:pt x="59" y="37"/>
                  <a:pt x="59" y="39"/>
                </a:cubicBezTo>
                <a:cubicBezTo>
                  <a:pt x="59" y="40"/>
                  <a:pt x="59" y="42"/>
                  <a:pt x="60" y="43"/>
                </a:cubicBezTo>
                <a:cubicBezTo>
                  <a:pt x="78" y="61"/>
                  <a:pt x="78" y="61"/>
                  <a:pt x="78" y="61"/>
                </a:cubicBezTo>
                <a:cubicBezTo>
                  <a:pt x="31" y="61"/>
                  <a:pt x="31" y="61"/>
                  <a:pt x="31" y="61"/>
                </a:cubicBezTo>
                <a:cubicBezTo>
                  <a:pt x="29" y="61"/>
                  <a:pt x="28" y="61"/>
                  <a:pt x="26" y="63"/>
                </a:cubicBezTo>
                <a:cubicBezTo>
                  <a:pt x="25" y="64"/>
                  <a:pt x="25" y="65"/>
                  <a:pt x="25" y="67"/>
                </a:cubicBezTo>
                <a:cubicBezTo>
                  <a:pt x="25" y="79"/>
                  <a:pt x="25" y="79"/>
                  <a:pt x="25" y="79"/>
                </a:cubicBezTo>
                <a:cubicBezTo>
                  <a:pt x="25" y="81"/>
                  <a:pt x="25" y="82"/>
                  <a:pt x="26" y="83"/>
                </a:cubicBezTo>
                <a:cubicBezTo>
                  <a:pt x="28" y="84"/>
                  <a:pt x="29" y="85"/>
                  <a:pt x="31" y="85"/>
                </a:cubicBezTo>
                <a:cubicBezTo>
                  <a:pt x="78" y="85"/>
                  <a:pt x="78" y="85"/>
                  <a:pt x="78" y="85"/>
                </a:cubicBezTo>
                <a:cubicBezTo>
                  <a:pt x="60" y="103"/>
                  <a:pt x="60" y="103"/>
                  <a:pt x="60" y="103"/>
                </a:cubicBezTo>
                <a:cubicBezTo>
                  <a:pt x="59" y="104"/>
                  <a:pt x="58" y="106"/>
                  <a:pt x="58" y="107"/>
                </a:cubicBezTo>
                <a:cubicBezTo>
                  <a:pt x="58" y="109"/>
                  <a:pt x="59" y="110"/>
                  <a:pt x="60" y="111"/>
                </a:cubicBezTo>
                <a:cubicBezTo>
                  <a:pt x="69" y="120"/>
                  <a:pt x="69" y="120"/>
                  <a:pt x="69" y="120"/>
                </a:cubicBezTo>
                <a:cubicBezTo>
                  <a:pt x="70" y="121"/>
                  <a:pt x="71" y="122"/>
                  <a:pt x="73" y="122"/>
                </a:cubicBezTo>
                <a:cubicBezTo>
                  <a:pt x="75" y="122"/>
                  <a:pt x="76" y="121"/>
                  <a:pt x="77" y="120"/>
                </a:cubicBezTo>
                <a:cubicBezTo>
                  <a:pt x="112" y="86"/>
                  <a:pt x="112" y="86"/>
                  <a:pt x="112" y="86"/>
                </a:cubicBezTo>
                <a:cubicBezTo>
                  <a:pt x="120" y="77"/>
                  <a:pt x="120" y="77"/>
                  <a:pt x="120" y="77"/>
                </a:cubicBezTo>
                <a:cubicBezTo>
                  <a:pt x="121" y="76"/>
                  <a:pt x="122" y="75"/>
                  <a:pt x="122" y="73"/>
                </a:cubicBezTo>
                <a:close/>
              </a:path>
            </a:pathLst>
          </a:custGeom>
          <a:solidFill>
            <a:schemeClr val="accent4"/>
          </a:solidFill>
          <a:ln>
            <a:noFill/>
          </a:ln>
        </p:spPr>
        <p:txBody>
          <a:bodyPr vert="horz" wrap="square" lIns="55418" tIns="27709" rIns="55418" bIns="27709"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 name="Rectangle 24">
            <a:extLst>
              <a:ext uri="{FF2B5EF4-FFF2-40B4-BE49-F238E27FC236}">
                <a16:creationId xmlns:a16="http://schemas.microsoft.com/office/drawing/2014/main" id="{79B5888E-E5F7-4ED7-A1EA-9E7A08754864}"/>
              </a:ext>
            </a:extLst>
          </p:cNvPr>
          <p:cNvSpPr/>
          <p:nvPr/>
        </p:nvSpPr>
        <p:spPr>
          <a:xfrm>
            <a:off x="2835863" y="4629583"/>
            <a:ext cx="8451462" cy="1200329"/>
          </a:xfrm>
          <a:prstGeom prst="rect">
            <a:avLst/>
          </a:prstGeom>
        </p:spPr>
        <p:txBody>
          <a:bodyPr wrap="square">
            <a:spAutoFit/>
          </a:bodyPr>
          <a:lstStyle/>
          <a:p>
            <a:pPr lvl="0" algn="just">
              <a:defRPr/>
            </a:pPr>
            <a:r>
              <a:rPr lang="es-MX" dirty="0">
                <a:solidFill>
                  <a:schemeClr val="tx1">
                    <a:lumMod val="75000"/>
                  </a:schemeClr>
                </a:solidFill>
                <a:ea typeface="Roboto Condensed Light" panose="02000000000000000000" pitchFamily="2" charset="0"/>
                <a:cs typeface="Arial" panose="020B0604020202020204" pitchFamily="34" charset="0"/>
                <a:sym typeface="Arial Narrow"/>
              </a:rPr>
              <a:t>Como controles externos para la vigencia del año 2021 se participó en las pruebas de evaluación del desempeño coordinado por WEPAL (</a:t>
            </a:r>
            <a:r>
              <a:rPr lang="es-MX" dirty="0" err="1">
                <a:solidFill>
                  <a:schemeClr val="tx1">
                    <a:lumMod val="75000"/>
                  </a:schemeClr>
                </a:solidFill>
                <a:ea typeface="Roboto Condensed Light" panose="02000000000000000000" pitchFamily="2" charset="0"/>
                <a:cs typeface="Arial" panose="020B0604020202020204" pitchFamily="34" charset="0"/>
                <a:sym typeface="Arial Narrow"/>
              </a:rPr>
              <a:t>Wageningen</a:t>
            </a:r>
            <a:r>
              <a:rPr lang="es-MX" dirty="0">
                <a:solidFill>
                  <a:schemeClr val="tx1">
                    <a:lumMod val="75000"/>
                  </a:schemeClr>
                </a:solidFill>
                <a:ea typeface="Roboto Condensed Light" panose="02000000000000000000" pitchFamily="2" charset="0"/>
                <a:cs typeface="Arial" panose="020B0604020202020204" pitchFamily="34" charset="0"/>
                <a:sym typeface="Arial Narrow"/>
              </a:rPr>
              <a:t> </a:t>
            </a:r>
            <a:r>
              <a:rPr lang="es-MX" dirty="0" err="1">
                <a:solidFill>
                  <a:schemeClr val="tx1">
                    <a:lumMod val="75000"/>
                  </a:schemeClr>
                </a:solidFill>
                <a:ea typeface="Roboto Condensed Light" panose="02000000000000000000" pitchFamily="2" charset="0"/>
                <a:cs typeface="Arial" panose="020B0604020202020204" pitchFamily="34" charset="0"/>
                <a:sym typeface="Arial Narrow"/>
              </a:rPr>
              <a:t>Evaluating</a:t>
            </a:r>
            <a:r>
              <a:rPr lang="es-MX" dirty="0">
                <a:solidFill>
                  <a:schemeClr val="tx1">
                    <a:lumMod val="75000"/>
                  </a:schemeClr>
                </a:solidFill>
                <a:ea typeface="Roboto Condensed Light" panose="02000000000000000000" pitchFamily="2" charset="0"/>
                <a:cs typeface="Arial" panose="020B0604020202020204" pitchFamily="34" charset="0"/>
                <a:sym typeface="Arial Narrow"/>
              </a:rPr>
              <a:t> Programes </a:t>
            </a:r>
            <a:r>
              <a:rPr lang="es-MX" dirty="0" err="1">
                <a:solidFill>
                  <a:schemeClr val="tx1">
                    <a:lumMod val="75000"/>
                  </a:schemeClr>
                </a:solidFill>
                <a:ea typeface="Roboto Condensed Light" panose="02000000000000000000" pitchFamily="2" charset="0"/>
                <a:cs typeface="Arial" panose="020B0604020202020204" pitchFamily="34" charset="0"/>
                <a:sym typeface="Arial Narrow"/>
              </a:rPr>
              <a:t>for</a:t>
            </a:r>
            <a:r>
              <a:rPr lang="es-MX" dirty="0">
                <a:solidFill>
                  <a:schemeClr val="tx1">
                    <a:lumMod val="75000"/>
                  </a:schemeClr>
                </a:solidFill>
                <a:ea typeface="Roboto Condensed Light" panose="02000000000000000000" pitchFamily="2" charset="0"/>
                <a:cs typeface="Arial" panose="020B0604020202020204" pitchFamily="34" charset="0"/>
                <a:sym typeface="Arial Narrow"/>
              </a:rPr>
              <a:t> </a:t>
            </a:r>
            <a:r>
              <a:rPr lang="es-MX" dirty="0" err="1">
                <a:solidFill>
                  <a:schemeClr val="tx1">
                    <a:lumMod val="75000"/>
                  </a:schemeClr>
                </a:solidFill>
                <a:ea typeface="Roboto Condensed Light" panose="02000000000000000000" pitchFamily="2" charset="0"/>
                <a:cs typeface="Arial" panose="020B0604020202020204" pitchFamily="34" charset="0"/>
                <a:sym typeface="Arial Narrow"/>
              </a:rPr>
              <a:t>Analytical</a:t>
            </a:r>
            <a:r>
              <a:rPr lang="es-MX" dirty="0">
                <a:solidFill>
                  <a:schemeClr val="tx1">
                    <a:lumMod val="75000"/>
                  </a:schemeClr>
                </a:solidFill>
                <a:ea typeface="Roboto Condensed Light" panose="02000000000000000000" pitchFamily="2" charset="0"/>
                <a:cs typeface="Arial" panose="020B0604020202020204" pitchFamily="34" charset="0"/>
                <a:sym typeface="Arial Narrow"/>
              </a:rPr>
              <a:t>  </a:t>
            </a:r>
            <a:r>
              <a:rPr lang="es-MX" dirty="0" err="1">
                <a:solidFill>
                  <a:schemeClr val="tx1">
                    <a:lumMod val="75000"/>
                  </a:schemeClr>
                </a:solidFill>
                <a:ea typeface="Roboto Condensed Light" panose="02000000000000000000" pitchFamily="2" charset="0"/>
                <a:cs typeface="Arial" panose="020B0604020202020204" pitchFamily="34" charset="0"/>
                <a:sym typeface="Arial Narrow"/>
              </a:rPr>
              <a:t>Laboratories</a:t>
            </a:r>
            <a:r>
              <a:rPr lang="es-MX" dirty="0">
                <a:solidFill>
                  <a:schemeClr val="tx1">
                    <a:lumMod val="75000"/>
                  </a:schemeClr>
                </a:solidFill>
                <a:ea typeface="Roboto Condensed Light" panose="02000000000000000000" pitchFamily="2" charset="0"/>
                <a:cs typeface="Arial" panose="020B0604020202020204" pitchFamily="34" charset="0"/>
                <a:sym typeface="Arial Narrow"/>
              </a:rPr>
              <a:t>) y Control Analítico de Laboratorios de Suelos – CALS,  liderado por la Sociedad Colombiana de la Ciencia del Suelo - SCCS</a:t>
            </a:r>
          </a:p>
        </p:txBody>
      </p:sp>
    </p:spTree>
    <p:extLst>
      <p:ext uri="{BB962C8B-B14F-4D97-AF65-F5344CB8AC3E}">
        <p14:creationId xmlns:p14="http://schemas.microsoft.com/office/powerpoint/2010/main" val="203898407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47000">
                                      <p:stCondLst>
                                        <p:cond delay="400"/>
                                      </p:stCondLst>
                                      <p:childTnLst>
                                        <p:set>
                                          <p:cBhvr>
                                            <p:cTn id="6" dur="1" fill="hold">
                                              <p:stCondLst>
                                                <p:cond delay="0"/>
                                              </p:stCondLst>
                                            </p:cTn>
                                            <p:tgtEl>
                                              <p:spTgt spid="19"/>
                                            </p:tgtEl>
                                            <p:attrNameLst>
                                              <p:attrName>style.visibility</p:attrName>
                                            </p:attrNameLst>
                                          </p:cBhvr>
                                          <p:to>
                                            <p:strVal val="visible"/>
                                          </p:to>
                                        </p:set>
                                        <p:anim calcmode="lin" valueType="num" p14:bounceEnd="47000">
                                          <p:cBhvr additive="base">
                                            <p:cTn id="7" dur="1000" fill="hold"/>
                                            <p:tgtEl>
                                              <p:spTgt spid="19"/>
                                            </p:tgtEl>
                                            <p:attrNameLst>
                                              <p:attrName>ppt_x</p:attrName>
                                            </p:attrNameLst>
                                          </p:cBhvr>
                                          <p:tavLst>
                                            <p:tav tm="0">
                                              <p:val>
                                                <p:strVal val="0-#ppt_w/2"/>
                                              </p:val>
                                            </p:tav>
                                            <p:tav tm="100000">
                                              <p:val>
                                                <p:strVal val="#ppt_x"/>
                                              </p:val>
                                            </p:tav>
                                          </p:tavLst>
                                        </p:anim>
                                        <p:anim calcmode="lin" valueType="num" p14:bounceEnd="47000">
                                          <p:cBhvr additive="base">
                                            <p:cTn id="8" dur="1000" fill="hold"/>
                                            <p:tgtEl>
                                              <p:spTgt spid="19"/>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30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par>
                                    <p:cTn id="12" presetID="2" presetClass="entr" presetSubtype="8" fill="hold" grpId="0" nodeType="withEffect" p14:presetBounceEnd="47000">
                                      <p:stCondLst>
                                        <p:cond delay="400"/>
                                      </p:stCondLst>
                                      <p:childTnLst>
                                        <p:set>
                                          <p:cBhvr>
                                            <p:cTn id="13" dur="1" fill="hold">
                                              <p:stCondLst>
                                                <p:cond delay="0"/>
                                              </p:stCondLst>
                                            </p:cTn>
                                            <p:tgtEl>
                                              <p:spTgt spid="28"/>
                                            </p:tgtEl>
                                            <p:attrNameLst>
                                              <p:attrName>style.visibility</p:attrName>
                                            </p:attrNameLst>
                                          </p:cBhvr>
                                          <p:to>
                                            <p:strVal val="visible"/>
                                          </p:to>
                                        </p:set>
                                        <p:anim calcmode="lin" valueType="num" p14:bounceEnd="47000">
                                          <p:cBhvr additive="base">
                                            <p:cTn id="14" dur="1000" fill="hold"/>
                                            <p:tgtEl>
                                              <p:spTgt spid="28"/>
                                            </p:tgtEl>
                                            <p:attrNameLst>
                                              <p:attrName>ppt_x</p:attrName>
                                            </p:attrNameLst>
                                          </p:cBhvr>
                                          <p:tavLst>
                                            <p:tav tm="0">
                                              <p:val>
                                                <p:strVal val="0-#ppt_w/2"/>
                                              </p:val>
                                            </p:tav>
                                            <p:tav tm="100000">
                                              <p:val>
                                                <p:strVal val="#ppt_x"/>
                                              </p:val>
                                            </p:tav>
                                          </p:tavLst>
                                        </p:anim>
                                        <p:anim calcmode="lin" valueType="num" p14:bounceEnd="47000">
                                          <p:cBhvr additive="base">
                                            <p:cTn id="15" dur="1000" fill="hold"/>
                                            <p:tgtEl>
                                              <p:spTgt spid="28"/>
                                            </p:tgtEl>
                                            <p:attrNameLst>
                                              <p:attrName>ppt_y</p:attrName>
                                            </p:attrNameLst>
                                          </p:cBhvr>
                                          <p:tavLst>
                                            <p:tav tm="0">
                                              <p:val>
                                                <p:strVal val="#ppt_y"/>
                                              </p:val>
                                            </p:tav>
                                            <p:tav tm="100000">
                                              <p:val>
                                                <p:strVal val="#ppt_y"/>
                                              </p:val>
                                            </p:tav>
                                          </p:tavLst>
                                        </p:anim>
                                      </p:childTnLst>
                                    </p:cTn>
                                  </p:par>
                                  <p:par>
                                    <p:cTn id="16" presetID="10" presetClass="entr" presetSubtype="0" fill="hold" grpId="0" nodeType="withEffect">
                                      <p:stCondLst>
                                        <p:cond delay="1300"/>
                                      </p:stCondLst>
                                      <p:childTnLst>
                                        <p:set>
                                          <p:cBhvr>
                                            <p:cTn id="17" dur="1" fill="hold">
                                              <p:stCondLst>
                                                <p:cond delay="0"/>
                                              </p:stCondLst>
                                            </p:cTn>
                                            <p:tgtEl>
                                              <p:spTgt spid="29"/>
                                            </p:tgtEl>
                                            <p:attrNameLst>
                                              <p:attrName>style.visibility</p:attrName>
                                            </p:attrNameLst>
                                          </p:cBhvr>
                                          <p:to>
                                            <p:strVal val="visible"/>
                                          </p:to>
                                        </p:set>
                                        <p:animEffect transition="in" filter="fade">
                                          <p:cBhvr>
                                            <p:cTn id="1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6" grpId="0"/>
          <p:bldP spid="28" grpId="0" animBg="1"/>
          <p:bldP spid="2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40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0-#ppt_w/2"/>
                                              </p:val>
                                            </p:tav>
                                            <p:tav tm="100000">
                                              <p:val>
                                                <p:strVal val="#ppt_x"/>
                                              </p:val>
                                            </p:tav>
                                          </p:tavLst>
                                        </p:anim>
                                        <p:anim calcmode="lin" valueType="num">
                                          <p:cBhvr additive="base">
                                            <p:cTn id="8" dur="1000" fill="hold"/>
                                            <p:tgtEl>
                                              <p:spTgt spid="19"/>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30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par>
                                    <p:cTn id="12" presetID="2" presetClass="entr" presetSubtype="8" fill="hold" grpId="0" nodeType="withEffect">
                                      <p:stCondLst>
                                        <p:cond delay="400"/>
                                      </p:stCondLst>
                                      <p:childTnLst>
                                        <p:set>
                                          <p:cBhvr>
                                            <p:cTn id="13" dur="1" fill="hold">
                                              <p:stCondLst>
                                                <p:cond delay="0"/>
                                              </p:stCondLst>
                                            </p:cTn>
                                            <p:tgtEl>
                                              <p:spTgt spid="28"/>
                                            </p:tgtEl>
                                            <p:attrNameLst>
                                              <p:attrName>style.visibility</p:attrName>
                                            </p:attrNameLst>
                                          </p:cBhvr>
                                          <p:to>
                                            <p:strVal val="visible"/>
                                          </p:to>
                                        </p:set>
                                        <p:anim calcmode="lin" valueType="num">
                                          <p:cBhvr additive="base">
                                            <p:cTn id="14" dur="1000" fill="hold"/>
                                            <p:tgtEl>
                                              <p:spTgt spid="28"/>
                                            </p:tgtEl>
                                            <p:attrNameLst>
                                              <p:attrName>ppt_x</p:attrName>
                                            </p:attrNameLst>
                                          </p:cBhvr>
                                          <p:tavLst>
                                            <p:tav tm="0">
                                              <p:val>
                                                <p:strVal val="0-#ppt_w/2"/>
                                              </p:val>
                                            </p:tav>
                                            <p:tav tm="100000">
                                              <p:val>
                                                <p:strVal val="#ppt_x"/>
                                              </p:val>
                                            </p:tav>
                                          </p:tavLst>
                                        </p:anim>
                                        <p:anim calcmode="lin" valueType="num">
                                          <p:cBhvr additive="base">
                                            <p:cTn id="15" dur="1000" fill="hold"/>
                                            <p:tgtEl>
                                              <p:spTgt spid="28"/>
                                            </p:tgtEl>
                                            <p:attrNameLst>
                                              <p:attrName>ppt_y</p:attrName>
                                            </p:attrNameLst>
                                          </p:cBhvr>
                                          <p:tavLst>
                                            <p:tav tm="0">
                                              <p:val>
                                                <p:strVal val="#ppt_y"/>
                                              </p:val>
                                            </p:tav>
                                            <p:tav tm="100000">
                                              <p:val>
                                                <p:strVal val="#ppt_y"/>
                                              </p:val>
                                            </p:tav>
                                          </p:tavLst>
                                        </p:anim>
                                      </p:childTnLst>
                                    </p:cTn>
                                  </p:par>
                                  <p:par>
                                    <p:cTn id="16" presetID="10" presetClass="entr" presetSubtype="0" fill="hold" grpId="0" nodeType="withEffect">
                                      <p:stCondLst>
                                        <p:cond delay="1300"/>
                                      </p:stCondLst>
                                      <p:childTnLst>
                                        <p:set>
                                          <p:cBhvr>
                                            <p:cTn id="17" dur="1" fill="hold">
                                              <p:stCondLst>
                                                <p:cond delay="0"/>
                                              </p:stCondLst>
                                            </p:cTn>
                                            <p:tgtEl>
                                              <p:spTgt spid="29"/>
                                            </p:tgtEl>
                                            <p:attrNameLst>
                                              <p:attrName>style.visibility</p:attrName>
                                            </p:attrNameLst>
                                          </p:cBhvr>
                                          <p:to>
                                            <p:strVal val="visible"/>
                                          </p:to>
                                        </p:set>
                                        <p:animEffect transition="in" filter="fade">
                                          <p:cBhvr>
                                            <p:cTn id="1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6" grpId="0"/>
          <p:bldP spid="28" grpId="0" animBg="1"/>
          <p:bldP spid="29" grpId="0"/>
        </p:bldLst>
      </p:timing>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118</a:t>
            </a:fld>
            <a:endParaRPr lang="en-US" dirty="0"/>
          </a:p>
        </p:txBody>
      </p:sp>
      <p:sp>
        <p:nvSpPr>
          <p:cNvPr id="4" name="TextBox 17">
            <a:extLst>
              <a:ext uri="{FF2B5EF4-FFF2-40B4-BE49-F238E27FC236}">
                <a16:creationId xmlns:a16="http://schemas.microsoft.com/office/drawing/2014/main" id="{50241AA7-0B6F-4B2E-B39A-1E742B3D8D22}"/>
              </a:ext>
            </a:extLst>
          </p:cNvPr>
          <p:cNvSpPr txBox="1"/>
          <p:nvPr/>
        </p:nvSpPr>
        <p:spPr>
          <a:xfrm>
            <a:off x="492495" y="545188"/>
            <a:ext cx="10000379" cy="461665"/>
          </a:xfrm>
          <a:prstGeom prst="rect">
            <a:avLst/>
          </a:prstGeom>
          <a:noFill/>
        </p:spPr>
        <p:txBody>
          <a:bodyPr wrap="square" rtlCol="0">
            <a:spAutoFit/>
          </a:bodyPr>
          <a:lstStyle/>
          <a:p>
            <a:r>
              <a:rPr lang="es-ES" sz="2400" b="1" dirty="0">
                <a:solidFill>
                  <a:schemeClr val="accent1"/>
                </a:solidFill>
                <a:cs typeface="Arial" panose="020B0604020202020204" pitchFamily="34" charset="0"/>
              </a:rPr>
              <a:t>Conformidad de los productos y servicios</a:t>
            </a:r>
          </a:p>
        </p:txBody>
      </p:sp>
      <p:sp>
        <p:nvSpPr>
          <p:cNvPr id="5" name="Rectangle 3">
            <a:extLst>
              <a:ext uri="{FF2B5EF4-FFF2-40B4-BE49-F238E27FC236}">
                <a16:creationId xmlns:a16="http://schemas.microsoft.com/office/drawing/2014/main" id="{B5504A60-78EF-41A5-8EC3-5C3B18DC2C8D}"/>
              </a:ext>
            </a:extLst>
          </p:cNvPr>
          <p:cNvSpPr/>
          <p:nvPr/>
        </p:nvSpPr>
        <p:spPr>
          <a:xfrm>
            <a:off x="1154874" y="1551316"/>
            <a:ext cx="9768765" cy="1077218"/>
          </a:xfrm>
          <a:prstGeom prst="rect">
            <a:avLst/>
          </a:prstGeom>
        </p:spPr>
        <p:txBody>
          <a:bodyPr wrap="square">
            <a:spAutoFit/>
          </a:bodyPr>
          <a:lstStyle/>
          <a:p>
            <a:r>
              <a:rPr lang="es-CO" sz="1600" b="1" dirty="0">
                <a:solidFill>
                  <a:schemeClr val="tx1">
                    <a:lumMod val="75000"/>
                  </a:schemeClr>
                </a:solidFill>
                <a:ea typeface="Roboto Condensed Light" panose="02000000000000000000" pitchFamily="2" charset="0"/>
                <a:cs typeface="Arial" panose="020B0604020202020204" pitchFamily="34" charset="0"/>
              </a:rPr>
              <a:t>Producto No Conforme</a:t>
            </a:r>
          </a:p>
          <a:p>
            <a:pPr algn="just"/>
            <a:r>
              <a:rPr lang="es-CO" sz="1600" dirty="0">
                <a:solidFill>
                  <a:schemeClr val="tx1">
                    <a:lumMod val="75000"/>
                  </a:schemeClr>
                </a:solidFill>
                <a:ea typeface="Roboto Condensed Light" panose="02000000000000000000" pitchFamily="2" charset="0"/>
                <a:cs typeface="Arial" panose="020B0604020202020204" pitchFamily="34" charset="0"/>
              </a:rPr>
              <a:t>En el año 2021 para los productos generados por el subproceso de Gestión Agrológica como son: estudio de levantamientos de suelos y capacidad de uso, elaboración del mapa de coberturas y usos de las tierras, información de clases agrológicas y estudios de áreas homogéneas de tierra no se generó ningún producto no conforme.</a:t>
            </a:r>
            <a:endParaRPr lang="es-CO" sz="1600" dirty="0">
              <a:solidFill>
                <a:srgbClr val="FF0000"/>
              </a:solidFill>
              <a:ea typeface="Roboto Condensed Light" panose="02000000000000000000" pitchFamily="2" charset="0"/>
              <a:cs typeface="Arial" panose="020B0604020202020204" pitchFamily="34" charset="0"/>
            </a:endParaRPr>
          </a:p>
        </p:txBody>
      </p:sp>
      <p:sp>
        <p:nvSpPr>
          <p:cNvPr id="7" name="Rectangle 3">
            <a:extLst>
              <a:ext uri="{FF2B5EF4-FFF2-40B4-BE49-F238E27FC236}">
                <a16:creationId xmlns:a16="http://schemas.microsoft.com/office/drawing/2014/main" id="{F61BEB46-F8BE-4071-8904-83EF2D5152A3}"/>
              </a:ext>
            </a:extLst>
          </p:cNvPr>
          <p:cNvSpPr/>
          <p:nvPr/>
        </p:nvSpPr>
        <p:spPr>
          <a:xfrm>
            <a:off x="1154874" y="3278513"/>
            <a:ext cx="9768765" cy="2708434"/>
          </a:xfrm>
          <a:prstGeom prst="rect">
            <a:avLst/>
          </a:prstGeom>
        </p:spPr>
        <p:txBody>
          <a:bodyPr wrap="square">
            <a:spAutoFit/>
          </a:bodyPr>
          <a:lstStyle/>
          <a:p>
            <a:r>
              <a:rPr lang="es-CO" sz="1600" b="1" dirty="0">
                <a:solidFill>
                  <a:schemeClr val="tx1">
                    <a:lumMod val="75000"/>
                  </a:schemeClr>
                </a:solidFill>
                <a:ea typeface="Roboto Condensed Light" panose="02000000000000000000" pitchFamily="2" charset="0"/>
                <a:cs typeface="Arial" panose="020B0604020202020204" pitchFamily="34" charset="0"/>
              </a:rPr>
              <a:t>Trabajo No Conforme</a:t>
            </a:r>
          </a:p>
          <a:p>
            <a:pPr algn="just">
              <a:spcAft>
                <a:spcPts val="1200"/>
              </a:spcAft>
            </a:pPr>
            <a:r>
              <a:rPr lang="es-CO" sz="1600" dirty="0">
                <a:solidFill>
                  <a:schemeClr val="tx1">
                    <a:lumMod val="75000"/>
                  </a:schemeClr>
                </a:solidFill>
                <a:ea typeface="Roboto Condensed Light" panose="02000000000000000000" pitchFamily="2" charset="0"/>
                <a:cs typeface="Arial" panose="020B0604020202020204" pitchFamily="34" charset="0"/>
              </a:rPr>
              <a:t>Para el producto de servicio de análisis físicos, químicos, mineralógicos y biológicos en el Laboratorio Nacional de Suelos se genero un trabajo No conforme relacionado con los resultados de la determinación de fósforo disponible en suelos por el método Bray II, para las muestras analizadas el 08 de octubre de 2021 debido a que al revisar los datos se determino que no eran coherentes.</a:t>
            </a:r>
          </a:p>
          <a:p>
            <a:pPr algn="just">
              <a:spcAft>
                <a:spcPts val="1200"/>
              </a:spcAft>
            </a:pPr>
            <a:r>
              <a:rPr lang="es-CO" sz="1600" dirty="0">
                <a:solidFill>
                  <a:schemeClr val="tx1">
                    <a:lumMod val="75000"/>
                  </a:schemeClr>
                </a:solidFill>
                <a:ea typeface="Roboto Condensed Light" panose="02000000000000000000" pitchFamily="2" charset="0"/>
                <a:cs typeface="Arial" panose="020B0604020202020204" pitchFamily="34" charset="0"/>
              </a:rPr>
              <a:t>Dicho trabajo no conforme fue detectado antes de que los resultados fueran entregados a los usuarios por tanto se realizaron las actividades correspondientes en concordancia con el procedimiento de “Control de calidad, trabajo no conforme y aprobación de resultados”, como son: trazabilidad al proceso, determinación de causas y el tratamiento correspondiente, el cual consistió en la preparación de los reactivos </a:t>
            </a:r>
            <a:r>
              <a:rPr lang="es-CO" sz="1600" dirty="0" err="1">
                <a:solidFill>
                  <a:schemeClr val="tx1">
                    <a:lumMod val="75000"/>
                  </a:schemeClr>
                </a:solidFill>
                <a:ea typeface="Roboto Condensed Light" panose="02000000000000000000" pitchFamily="2" charset="0"/>
                <a:cs typeface="Arial" panose="020B0604020202020204" pitchFamily="34" charset="0"/>
              </a:rPr>
              <a:t>cloromolibdico</a:t>
            </a:r>
            <a:r>
              <a:rPr lang="es-CO" sz="1600" dirty="0">
                <a:solidFill>
                  <a:schemeClr val="tx1">
                    <a:lumMod val="75000"/>
                  </a:schemeClr>
                </a:solidFill>
                <a:ea typeface="Roboto Condensed Light" panose="02000000000000000000" pitchFamily="2" charset="0"/>
                <a:cs typeface="Arial" panose="020B0604020202020204" pitchFamily="34" charset="0"/>
              </a:rPr>
              <a:t> y Bray II y la repetición del análisis.</a:t>
            </a:r>
          </a:p>
        </p:txBody>
      </p:sp>
    </p:spTree>
    <p:extLst>
      <p:ext uri="{BB962C8B-B14F-4D97-AF65-F5344CB8AC3E}">
        <p14:creationId xmlns:p14="http://schemas.microsoft.com/office/powerpoint/2010/main" val="2477454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grpId="0" nodeType="withEffect">
                                  <p:stCondLst>
                                    <p:cond delay="70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16">
            <a:extLst>
              <a:ext uri="{FF2B5EF4-FFF2-40B4-BE49-F238E27FC236}">
                <a16:creationId xmlns:a16="http://schemas.microsoft.com/office/drawing/2014/main" id="{447C3CD7-0E65-44AF-850A-913007729C3C}"/>
              </a:ext>
            </a:extLst>
          </p:cNvPr>
          <p:cNvSpPr/>
          <p:nvPr/>
        </p:nvSpPr>
        <p:spPr>
          <a:xfrm>
            <a:off x="419426" y="1236777"/>
            <a:ext cx="4140032" cy="4524315"/>
          </a:xfrm>
          <a:prstGeom prst="rect">
            <a:avLst/>
          </a:prstGeom>
        </p:spPr>
        <p:txBody>
          <a:bodyPr wrap="square">
            <a:spAutoFit/>
          </a:bodyPr>
          <a:lstStyle/>
          <a:p>
            <a:pPr lvl="0" algn="just"/>
            <a:r>
              <a:rPr lang="es-CO" dirty="0">
                <a:solidFill>
                  <a:schemeClr val="tx1">
                    <a:lumMod val="75000"/>
                  </a:schemeClr>
                </a:solidFill>
                <a:ea typeface="Roboto Condensed Light" panose="02000000000000000000" pitchFamily="2" charset="0"/>
                <a:cs typeface="Arial" panose="020B0604020202020204" pitchFamily="34" charset="0"/>
                <a:sym typeface="Arial Narrow"/>
              </a:rPr>
              <a:t>El seguimiento y medición se realizó por medio de indicadores de eficacia del mantenimiento y suficiencia de insumos; los cuales se analizaron en los comités asociados a la NTC ISO/IEC 17025:2017 que se realizaron en el año 2021.</a:t>
            </a:r>
          </a:p>
          <a:p>
            <a:pPr lvl="0" algn="just"/>
            <a:endParaRPr lang="es-CO" dirty="0">
              <a:solidFill>
                <a:schemeClr val="tx1">
                  <a:lumMod val="75000"/>
                </a:schemeClr>
              </a:solidFill>
              <a:ea typeface="Roboto Condensed Light" panose="02000000000000000000" pitchFamily="2" charset="0"/>
              <a:cs typeface="Arial" panose="020B0604020202020204" pitchFamily="34" charset="0"/>
              <a:sym typeface="Arial Narrow"/>
            </a:endParaRPr>
          </a:p>
          <a:p>
            <a:pPr marL="342900" lvl="0" indent="-342900" algn="just">
              <a:buFont typeface="Wingdings" panose="05000000000000000000" pitchFamily="2" charset="2"/>
              <a:buChar char="Ø"/>
            </a:pPr>
            <a:r>
              <a:rPr lang="es-ES" dirty="0">
                <a:solidFill>
                  <a:schemeClr val="tx1">
                    <a:lumMod val="75000"/>
                  </a:schemeClr>
                </a:solidFill>
                <a:ea typeface="Roboto Condensed Light" panose="02000000000000000000" pitchFamily="2" charset="0"/>
                <a:cs typeface="Arial" panose="020B0604020202020204" pitchFamily="34" charset="0"/>
                <a:sym typeface="Arial Narrow"/>
              </a:rPr>
              <a:t>Para el indicador de eficacia del mantenimiento, se tuvieron afectaciones para algunos análisis correspondientes al tema de mineralogía y química en el período comprendido entre marzo y diciembre, por fallas en los equipos </a:t>
            </a:r>
            <a:r>
              <a:rPr lang="es-ES" dirty="0" err="1">
                <a:solidFill>
                  <a:schemeClr val="tx1">
                    <a:lumMod val="75000"/>
                  </a:schemeClr>
                </a:solidFill>
                <a:ea typeface="Roboto Condensed Light" panose="02000000000000000000" pitchFamily="2" charset="0"/>
                <a:cs typeface="Arial" panose="020B0604020202020204" pitchFamily="34" charset="0"/>
                <a:sym typeface="Arial Narrow"/>
              </a:rPr>
              <a:t>difractométro</a:t>
            </a:r>
            <a:r>
              <a:rPr lang="es-ES" dirty="0">
                <a:solidFill>
                  <a:schemeClr val="tx1">
                    <a:lumMod val="75000"/>
                  </a:schemeClr>
                </a:solidFill>
                <a:ea typeface="Roboto Condensed Light" panose="02000000000000000000" pitchFamily="2" charset="0"/>
                <a:cs typeface="Arial" panose="020B0604020202020204" pitchFamily="34" charset="0"/>
                <a:sym typeface="Arial Narrow"/>
              </a:rPr>
              <a:t> de rayos X y purificador de agua. </a:t>
            </a:r>
            <a:endParaRPr lang="es-MX" dirty="0">
              <a:solidFill>
                <a:schemeClr val="dk1"/>
              </a:solidFill>
              <a:ea typeface="Arial Narrow"/>
              <a:cs typeface="Arial" panose="020B0604020202020204" pitchFamily="34" charset="0"/>
              <a:sym typeface="Arial Narrow"/>
            </a:endParaRPr>
          </a:p>
        </p:txBody>
      </p:sp>
      <p:sp>
        <p:nvSpPr>
          <p:cNvPr id="22" name="TextBox 17">
            <a:extLst>
              <a:ext uri="{FF2B5EF4-FFF2-40B4-BE49-F238E27FC236}">
                <a16:creationId xmlns:a16="http://schemas.microsoft.com/office/drawing/2014/main" id="{7C7E62CD-196A-4E2A-8236-1AD102C0966A}"/>
              </a:ext>
            </a:extLst>
          </p:cNvPr>
          <p:cNvSpPr txBox="1"/>
          <p:nvPr/>
        </p:nvSpPr>
        <p:spPr>
          <a:xfrm>
            <a:off x="419426" y="475595"/>
            <a:ext cx="9363072" cy="461665"/>
          </a:xfrm>
          <a:prstGeom prst="rect">
            <a:avLst/>
          </a:prstGeom>
          <a:noFill/>
        </p:spPr>
        <p:txBody>
          <a:bodyPr wrap="square" rtlCol="0">
            <a:spAutoFit/>
          </a:bodyPr>
          <a:lstStyle/>
          <a:p>
            <a:r>
              <a:rPr lang="es-MX" sz="2400" b="1" dirty="0">
                <a:solidFill>
                  <a:schemeClr val="accent1"/>
                </a:solidFill>
                <a:cs typeface="Arial" panose="020B0604020202020204" pitchFamily="34" charset="0"/>
              </a:rPr>
              <a:t>Resultados de indicadores de seguimiento y medición</a:t>
            </a:r>
          </a:p>
        </p:txBody>
      </p:sp>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119</a:t>
            </a:fld>
            <a:endParaRPr lang="en-US" dirty="0"/>
          </a:p>
        </p:txBody>
      </p:sp>
      <p:graphicFrame>
        <p:nvGraphicFramePr>
          <p:cNvPr id="10" name="6 Gráfico"/>
          <p:cNvGraphicFramePr/>
          <p:nvPr>
            <p:extLst>
              <p:ext uri="{D42A27DB-BD31-4B8C-83A1-F6EECF244321}">
                <p14:modId xmlns:p14="http://schemas.microsoft.com/office/powerpoint/2010/main" val="1137100425"/>
              </p:ext>
            </p:extLst>
          </p:nvPr>
        </p:nvGraphicFramePr>
        <p:xfrm>
          <a:off x="4788310" y="1099407"/>
          <a:ext cx="7240292" cy="5448877"/>
        </p:xfrm>
        <a:graphic>
          <a:graphicData uri="http://schemas.openxmlformats.org/drawingml/2006/chart">
            <c:chart xmlns:c="http://schemas.openxmlformats.org/drawingml/2006/chart" xmlns:r="http://schemas.openxmlformats.org/officeDocument/2006/relationships" r:id="rId2"/>
          </a:graphicData>
        </a:graphic>
      </p:graphicFrame>
      <p:sp>
        <p:nvSpPr>
          <p:cNvPr id="2" name="Rectángulo 1"/>
          <p:cNvSpPr/>
          <p:nvPr/>
        </p:nvSpPr>
        <p:spPr>
          <a:xfrm>
            <a:off x="5246014" y="1236777"/>
            <a:ext cx="3879131" cy="400110"/>
          </a:xfrm>
          <a:prstGeom prst="rect">
            <a:avLst/>
          </a:prstGeom>
        </p:spPr>
        <p:txBody>
          <a:bodyPr wrap="square">
            <a:spAutoFit/>
          </a:bodyPr>
          <a:lstStyle/>
          <a:p>
            <a:pPr algn="ctr"/>
            <a:r>
              <a:rPr lang="es-MX" sz="2000" b="1" dirty="0">
                <a:solidFill>
                  <a:schemeClr val="accent1"/>
                </a:solidFill>
                <a:ea typeface="Roboto Condensed Light" panose="02000000000000000000" pitchFamily="2" charset="0"/>
                <a:cs typeface="Arial" panose="020B0604020202020204" pitchFamily="34" charset="0"/>
              </a:rPr>
              <a:t>Eficacia del mantenimiento </a:t>
            </a:r>
          </a:p>
        </p:txBody>
      </p:sp>
    </p:spTree>
    <p:extLst>
      <p:ext uri="{BB962C8B-B14F-4D97-AF65-F5344CB8AC3E}">
        <p14:creationId xmlns:p14="http://schemas.microsoft.com/office/powerpoint/2010/main" val="359504225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12</a:t>
            </a:fld>
            <a:endParaRPr lang="en-US" dirty="0"/>
          </a:p>
        </p:txBody>
      </p:sp>
      <p:graphicFrame>
        <p:nvGraphicFramePr>
          <p:cNvPr id="2" name="Tabla 1">
            <a:extLst>
              <a:ext uri="{FF2B5EF4-FFF2-40B4-BE49-F238E27FC236}">
                <a16:creationId xmlns:a16="http://schemas.microsoft.com/office/drawing/2014/main" id="{AAE3D31E-0378-4A54-95F7-1CC525E9E4B5}"/>
              </a:ext>
            </a:extLst>
          </p:cNvPr>
          <p:cNvGraphicFramePr>
            <a:graphicFrameLocks noGrp="1"/>
          </p:cNvGraphicFramePr>
          <p:nvPr>
            <p:extLst>
              <p:ext uri="{D42A27DB-BD31-4B8C-83A1-F6EECF244321}">
                <p14:modId xmlns:p14="http://schemas.microsoft.com/office/powerpoint/2010/main" val="1821003045"/>
              </p:ext>
            </p:extLst>
          </p:nvPr>
        </p:nvGraphicFramePr>
        <p:xfrm>
          <a:off x="1083365" y="960378"/>
          <a:ext cx="9939131" cy="4844073"/>
        </p:xfrm>
        <a:graphic>
          <a:graphicData uri="http://schemas.openxmlformats.org/drawingml/2006/table">
            <a:tbl>
              <a:tblPr firstRow="1" firstCol="1" bandRow="1">
                <a:tableStyleId>{1E171933-4619-4E11-9A3F-F7608DF75F80}</a:tableStyleId>
              </a:tblPr>
              <a:tblGrid>
                <a:gridCol w="2864301">
                  <a:extLst>
                    <a:ext uri="{9D8B030D-6E8A-4147-A177-3AD203B41FA5}">
                      <a16:colId xmlns:a16="http://schemas.microsoft.com/office/drawing/2014/main" val="2871597848"/>
                    </a:ext>
                  </a:extLst>
                </a:gridCol>
                <a:gridCol w="7074830">
                  <a:extLst>
                    <a:ext uri="{9D8B030D-6E8A-4147-A177-3AD203B41FA5}">
                      <a16:colId xmlns:a16="http://schemas.microsoft.com/office/drawing/2014/main" val="3112007411"/>
                    </a:ext>
                  </a:extLst>
                </a:gridCol>
              </a:tblGrid>
              <a:tr h="706727">
                <a:tc gridSpan="2">
                  <a:txBody>
                    <a:bodyPr/>
                    <a:lstStyle/>
                    <a:p>
                      <a:pPr algn="ctr">
                        <a:lnSpc>
                          <a:spcPct val="107000"/>
                        </a:lnSpc>
                        <a:spcAft>
                          <a:spcPts val="800"/>
                        </a:spcAft>
                      </a:pPr>
                      <a:r>
                        <a:rPr lang="es-CO" sz="1600" dirty="0">
                          <a:effectLst/>
                        </a:rPr>
                        <a:t>SEGUIMIENTO ESTADO DE LAS OPORTUNIDADES DE MEJORA</a:t>
                      </a:r>
                    </a:p>
                    <a:p>
                      <a:pPr algn="ctr">
                        <a:lnSpc>
                          <a:spcPct val="107000"/>
                        </a:lnSpc>
                        <a:spcAft>
                          <a:spcPts val="800"/>
                        </a:spcAft>
                      </a:pPr>
                      <a:r>
                        <a:rPr lang="es-CO" sz="1600" dirty="0">
                          <a:effectLst/>
                        </a:rPr>
                        <a:t>REVISIÓN POR LA DIRECCIÓN VIGENCIA 2020  </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hMerge="1">
                  <a:txBody>
                    <a:bodyPr/>
                    <a:lstStyle/>
                    <a:p>
                      <a:endParaRPr lang="es-CO"/>
                    </a:p>
                  </a:txBody>
                  <a:tcPr/>
                </a:tc>
                <a:extLst>
                  <a:ext uri="{0D108BD9-81ED-4DB2-BD59-A6C34878D82A}">
                    <a16:rowId xmlns:a16="http://schemas.microsoft.com/office/drawing/2014/main" val="1259808172"/>
                  </a:ext>
                </a:extLst>
              </a:tr>
              <a:tr h="286883">
                <a:tc gridSpan="2">
                  <a:txBody>
                    <a:bodyPr/>
                    <a:lstStyle/>
                    <a:p>
                      <a:pPr algn="ctr">
                        <a:lnSpc>
                          <a:spcPct val="107000"/>
                        </a:lnSpc>
                        <a:spcAft>
                          <a:spcPts val="800"/>
                        </a:spcAft>
                      </a:pPr>
                      <a:r>
                        <a:rPr lang="es-CO" sz="1600" dirty="0">
                          <a:effectLst/>
                        </a:rPr>
                        <a:t>SISTEMA DE GESTIÓN DE CALIDAD Y AMBIENTAL </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hMerge="1">
                  <a:txBody>
                    <a:bodyPr/>
                    <a:lstStyle/>
                    <a:p>
                      <a:endParaRPr lang="es-CO"/>
                    </a:p>
                  </a:txBody>
                  <a:tcPr/>
                </a:tc>
                <a:extLst>
                  <a:ext uri="{0D108BD9-81ED-4DB2-BD59-A6C34878D82A}">
                    <a16:rowId xmlns:a16="http://schemas.microsoft.com/office/drawing/2014/main" val="1912865418"/>
                  </a:ext>
                </a:extLst>
              </a:tr>
              <a:tr h="247656">
                <a:tc>
                  <a:txBody>
                    <a:bodyPr/>
                    <a:lstStyle/>
                    <a:p>
                      <a:pPr algn="ctr">
                        <a:lnSpc>
                          <a:spcPct val="107000"/>
                        </a:lnSpc>
                        <a:spcAft>
                          <a:spcPts val="800"/>
                        </a:spcAft>
                      </a:pPr>
                      <a:r>
                        <a:rPr lang="es-CO" sz="1200" b="1" dirty="0">
                          <a:effectLst/>
                        </a:rPr>
                        <a:t>OPORTUNIDAD DE MEJORA </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b="1" dirty="0">
                          <a:effectLst/>
                        </a:rPr>
                        <a:t>SEGUIMIENTO IMPLEMENTACIÓN </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2018257492"/>
                  </a:ext>
                </a:extLst>
              </a:tr>
              <a:tr h="1570832">
                <a:tc>
                  <a:txBody>
                    <a:bodyPr/>
                    <a:lstStyle/>
                    <a:p>
                      <a:pPr marL="0" lvl="0" indent="0" algn="just">
                        <a:lnSpc>
                          <a:spcPct val="107000"/>
                        </a:lnSpc>
                        <a:spcAft>
                          <a:spcPts val="800"/>
                        </a:spcAft>
                        <a:buFont typeface="+mj-lt"/>
                        <a:buNone/>
                      </a:pPr>
                      <a:r>
                        <a:rPr lang="es-CO" sz="1200" dirty="0">
                          <a:effectLst/>
                        </a:rPr>
                        <a:t>Mayor articulación de los sistemas de gestión implementados en el IGAC en el marco del SGI. </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marL="0" algn="just" defTabSz="914400" rtl="0" eaLnBrk="1" latinLnBrk="0" hangingPunct="1">
                        <a:lnSpc>
                          <a:spcPct val="100000"/>
                        </a:lnSpc>
                        <a:spcAft>
                          <a:spcPts val="200"/>
                        </a:spcAft>
                      </a:pPr>
                      <a:r>
                        <a:rPr lang="es-CO" sz="1200" kern="1200" dirty="0">
                          <a:solidFill>
                            <a:schemeClr val="dk1"/>
                          </a:solidFill>
                          <a:effectLst/>
                          <a:latin typeface="+mn-lt"/>
                          <a:ea typeface="+mn-ea"/>
                          <a:cs typeface="+mn-cs"/>
                        </a:rPr>
                        <a:t>Con el fin de mejorar la articulación de los todos los Sistemas implementados en el </a:t>
                      </a:r>
                      <a:r>
                        <a:rPr lang="es-CO" sz="1200" kern="1200" dirty="0" err="1">
                          <a:solidFill>
                            <a:schemeClr val="dk1"/>
                          </a:solidFill>
                          <a:effectLst/>
                          <a:latin typeface="+mn-lt"/>
                          <a:ea typeface="+mn-ea"/>
                          <a:cs typeface="+mn-cs"/>
                        </a:rPr>
                        <a:t>IGAC</a:t>
                      </a:r>
                      <a:r>
                        <a:rPr lang="es-CO" sz="1200" kern="1200" dirty="0">
                          <a:solidFill>
                            <a:schemeClr val="dk1"/>
                          </a:solidFill>
                          <a:effectLst/>
                          <a:latin typeface="+mn-lt"/>
                          <a:ea typeface="+mn-ea"/>
                          <a:cs typeface="+mn-cs"/>
                        </a:rPr>
                        <a:t> se desarrollaron e Implementaron las siguientes acciones:</a:t>
                      </a:r>
                    </a:p>
                    <a:p>
                      <a:pPr marL="0" algn="just" defTabSz="914400" rtl="0" eaLnBrk="1" latinLnBrk="0" hangingPunct="1">
                        <a:lnSpc>
                          <a:spcPct val="100000"/>
                        </a:lnSpc>
                        <a:spcAft>
                          <a:spcPts val="200"/>
                        </a:spcAft>
                      </a:pPr>
                      <a:r>
                        <a:rPr lang="es-CO" sz="1200" kern="1200" dirty="0">
                          <a:solidFill>
                            <a:schemeClr val="dk1"/>
                          </a:solidFill>
                          <a:effectLst/>
                          <a:latin typeface="+mn-lt"/>
                          <a:ea typeface="+mn-ea"/>
                          <a:cs typeface="+mn-cs"/>
                        </a:rPr>
                        <a:t>*El Sistema de Gestión Ambiental paso a ser parte de la Oficina Asesora de Planeación</a:t>
                      </a:r>
                    </a:p>
                    <a:p>
                      <a:pPr marL="0" algn="just" defTabSz="914400" rtl="0" eaLnBrk="1" latinLnBrk="0" hangingPunct="1">
                        <a:lnSpc>
                          <a:spcPct val="100000"/>
                        </a:lnSpc>
                        <a:spcAft>
                          <a:spcPts val="200"/>
                        </a:spcAft>
                      </a:pPr>
                      <a:r>
                        <a:rPr lang="es-CO" sz="1200" kern="1200" dirty="0">
                          <a:solidFill>
                            <a:schemeClr val="dk1"/>
                          </a:solidFill>
                          <a:effectLst/>
                          <a:latin typeface="+mn-lt"/>
                          <a:ea typeface="+mn-ea"/>
                          <a:cs typeface="+mn-cs"/>
                        </a:rPr>
                        <a:t>*Para los otros sistemas se requirió un plan de trabajo a los encargados de cada sistema con el fin de hacer seguimiento por parte de la </a:t>
                      </a:r>
                      <a:r>
                        <a:rPr lang="es-CO" sz="1200" kern="1200" dirty="0" err="1">
                          <a:solidFill>
                            <a:schemeClr val="dk1"/>
                          </a:solidFill>
                          <a:effectLst/>
                          <a:latin typeface="+mn-lt"/>
                          <a:ea typeface="+mn-ea"/>
                          <a:cs typeface="+mn-cs"/>
                        </a:rPr>
                        <a:t>OAP</a:t>
                      </a:r>
                      <a:r>
                        <a:rPr lang="es-CO" sz="1200" kern="1200" dirty="0">
                          <a:solidFill>
                            <a:schemeClr val="dk1"/>
                          </a:solidFill>
                          <a:effectLst/>
                          <a:latin typeface="+mn-lt"/>
                          <a:ea typeface="+mn-ea"/>
                          <a:cs typeface="+mn-cs"/>
                        </a:rPr>
                        <a:t> al grado de implementación, mantenimiento y mejora</a:t>
                      </a:r>
                    </a:p>
                    <a:p>
                      <a:pPr marL="0" algn="just" defTabSz="914400" rtl="0" eaLnBrk="1" latinLnBrk="0" hangingPunct="1">
                        <a:lnSpc>
                          <a:spcPct val="100000"/>
                        </a:lnSpc>
                        <a:spcAft>
                          <a:spcPts val="200"/>
                        </a:spcAft>
                      </a:pPr>
                      <a:r>
                        <a:rPr lang="es-CO" sz="1200" kern="1200" dirty="0">
                          <a:solidFill>
                            <a:schemeClr val="dk1"/>
                          </a:solidFill>
                          <a:effectLst/>
                          <a:latin typeface="+mn-lt"/>
                          <a:ea typeface="+mn-ea"/>
                          <a:cs typeface="+mn-cs"/>
                        </a:rPr>
                        <a:t>*A nivel documental Se revisó y ajusto el MANUAL OPERATIVO MIPG – </a:t>
                      </a:r>
                      <a:r>
                        <a:rPr lang="es-CO" sz="1200" kern="1200" dirty="0" err="1">
                          <a:solidFill>
                            <a:schemeClr val="dk1"/>
                          </a:solidFill>
                          <a:effectLst/>
                          <a:latin typeface="+mn-lt"/>
                          <a:ea typeface="+mn-ea"/>
                          <a:cs typeface="+mn-cs"/>
                        </a:rPr>
                        <a:t>SGI</a:t>
                      </a:r>
                      <a:r>
                        <a:rPr lang="es-CO" sz="1200" kern="1200" dirty="0">
                          <a:solidFill>
                            <a:schemeClr val="dk1"/>
                          </a:solidFill>
                          <a:effectLst/>
                          <a:latin typeface="+mn-lt"/>
                          <a:ea typeface="+mn-ea"/>
                          <a:cs typeface="+mn-cs"/>
                        </a:rPr>
                        <a:t>, para lo cual se tomó como base la ISO 9001 para hacer la integración con todos los sistemas Implementados</a:t>
                      </a:r>
                    </a:p>
                  </a:txBody>
                  <a:tcPr marL="108000" marR="108000" marT="0" marB="0" anchor="ctr"/>
                </a:tc>
                <a:extLst>
                  <a:ext uri="{0D108BD9-81ED-4DB2-BD59-A6C34878D82A}">
                    <a16:rowId xmlns:a16="http://schemas.microsoft.com/office/drawing/2014/main" val="2452675962"/>
                  </a:ext>
                </a:extLst>
              </a:tr>
              <a:tr h="1184785">
                <a:tc>
                  <a:txBody>
                    <a:bodyPr/>
                    <a:lstStyle/>
                    <a:p>
                      <a:pPr marL="0" lvl="0" indent="0" algn="just">
                        <a:lnSpc>
                          <a:spcPct val="107000"/>
                        </a:lnSpc>
                        <a:spcAft>
                          <a:spcPts val="800"/>
                        </a:spcAft>
                        <a:buFont typeface="+mj-lt"/>
                        <a:buNone/>
                      </a:pPr>
                      <a:r>
                        <a:rPr lang="es-CO" sz="1200" dirty="0">
                          <a:solidFill>
                            <a:schemeClr val="tx1"/>
                          </a:solidFill>
                          <a:effectLst/>
                        </a:rPr>
                        <a:t>Desarrollar una herramienta tecnológica que permita integrar un cronograma con los cumplimientos legales ambientales de acuerdo con la normativa y su respectivo seguimiento </a:t>
                      </a:r>
                      <a:endParaRPr lang="es-CO" sz="12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ES" sz="1200" dirty="0">
                          <a:solidFill>
                            <a:schemeClr val="tx1"/>
                          </a:solidFill>
                          <a:effectLst/>
                        </a:rPr>
                        <a:t>Se realiza el cargue de las actividades que lo requieren según la normatividad en </a:t>
                      </a:r>
                      <a:r>
                        <a:rPr lang="es-ES" sz="1200" dirty="0" err="1">
                          <a:solidFill>
                            <a:schemeClr val="tx1"/>
                          </a:solidFill>
                          <a:effectLst/>
                        </a:rPr>
                        <a:t>Planner</a:t>
                      </a:r>
                      <a:r>
                        <a:rPr lang="es-ES" sz="1200" dirty="0">
                          <a:solidFill>
                            <a:schemeClr val="tx1"/>
                          </a:solidFill>
                          <a:effectLst/>
                        </a:rPr>
                        <a:t>, dando seguimiento y cumplimiento a las fechas establecidas.</a:t>
                      </a:r>
                      <a:endParaRPr lang="es-CO" sz="12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1924997387"/>
                  </a:ext>
                </a:extLst>
              </a:tr>
              <a:tr h="847190">
                <a:tc>
                  <a:txBody>
                    <a:bodyPr/>
                    <a:lstStyle/>
                    <a:p>
                      <a:pPr marL="0" lvl="0" indent="0" algn="just">
                        <a:lnSpc>
                          <a:spcPct val="107000"/>
                        </a:lnSpc>
                        <a:spcAft>
                          <a:spcPts val="800"/>
                        </a:spcAft>
                        <a:buFont typeface="+mj-lt"/>
                        <a:buNone/>
                      </a:pPr>
                      <a:r>
                        <a:rPr lang="es-CO" sz="1200" dirty="0">
                          <a:effectLst/>
                        </a:rPr>
                        <a:t>Implementar estrategias que incluyan temas de contratación pública sostenible en la entidad </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0000"/>
                        </a:lnSpc>
                        <a:spcAft>
                          <a:spcPts val="0"/>
                        </a:spcAft>
                      </a:pPr>
                      <a:r>
                        <a:rPr lang="es-CO" sz="1200" dirty="0">
                          <a:effectLst/>
                          <a:latin typeface="Calibri" panose="020F0502020204030204" pitchFamily="34" charset="0"/>
                          <a:ea typeface="Calibri" panose="020F0502020204030204" pitchFamily="34" charset="0"/>
                          <a:cs typeface="Times New Roman" panose="02020603050405020304" pitchFamily="18" charset="0"/>
                        </a:rPr>
                        <a:t>Se realizó con le área de contratación un diagnóstico sobre los bienes y servicios que adquiere la entidad, donde se identificaron los contrato a los que se les pueden incluir criterios ambientales.</a:t>
                      </a:r>
                    </a:p>
                    <a:p>
                      <a:pPr algn="just">
                        <a:lnSpc>
                          <a:spcPct val="100000"/>
                        </a:lnSpc>
                        <a:spcAft>
                          <a:spcPts val="0"/>
                        </a:spcAft>
                      </a:pPr>
                      <a:r>
                        <a:rPr lang="es-CO" sz="1200" dirty="0">
                          <a:effectLst/>
                          <a:latin typeface="Calibri" panose="020F0502020204030204" pitchFamily="34" charset="0"/>
                          <a:ea typeface="Calibri" panose="020F0502020204030204" pitchFamily="34" charset="0"/>
                          <a:cs typeface="Times New Roman" panose="02020603050405020304" pitchFamily="18" charset="0"/>
                        </a:rPr>
                        <a:t>Se realizó con el ministerio de medio ambiente capacitación a los funcionarios que relacionados con el tema de contratación en la entidad, donde se mostró la importancia de incluir compras públicas sostenibles.</a:t>
                      </a:r>
                    </a:p>
                  </a:txBody>
                  <a:tcPr marL="108000" marR="108000" marT="0" marB="0" anchor="ctr"/>
                </a:tc>
                <a:extLst>
                  <a:ext uri="{0D108BD9-81ED-4DB2-BD59-A6C34878D82A}">
                    <a16:rowId xmlns:a16="http://schemas.microsoft.com/office/drawing/2014/main" val="432936455"/>
                  </a:ext>
                </a:extLst>
              </a:tr>
            </a:tbl>
          </a:graphicData>
        </a:graphic>
      </p:graphicFrame>
    </p:spTree>
    <p:extLst>
      <p:ext uri="{BB962C8B-B14F-4D97-AF65-F5344CB8AC3E}">
        <p14:creationId xmlns:p14="http://schemas.microsoft.com/office/powerpoint/2010/main" val="3581167261"/>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120</a:t>
            </a:fld>
            <a:endParaRPr lang="en-US" dirty="0"/>
          </a:p>
        </p:txBody>
      </p:sp>
      <p:sp>
        <p:nvSpPr>
          <p:cNvPr id="4" name="Rectangle 16">
            <a:extLst>
              <a:ext uri="{FF2B5EF4-FFF2-40B4-BE49-F238E27FC236}">
                <a16:creationId xmlns:a16="http://schemas.microsoft.com/office/drawing/2014/main" id="{2C592D19-4B69-4347-BC5C-989E4BE8895A}"/>
              </a:ext>
            </a:extLst>
          </p:cNvPr>
          <p:cNvSpPr/>
          <p:nvPr/>
        </p:nvSpPr>
        <p:spPr>
          <a:xfrm>
            <a:off x="404516" y="2567561"/>
            <a:ext cx="4125215" cy="1323439"/>
          </a:xfrm>
          <a:prstGeom prst="rect">
            <a:avLst/>
          </a:prstGeom>
        </p:spPr>
        <p:txBody>
          <a:bodyPr wrap="square">
            <a:spAutoFit/>
          </a:bodyPr>
          <a:lstStyle/>
          <a:p>
            <a:pPr marL="342900" lvl="0" indent="-342900" algn="just">
              <a:buFont typeface="Wingdings" panose="05000000000000000000" pitchFamily="2" charset="2"/>
              <a:buChar char="Ø"/>
            </a:pPr>
            <a:r>
              <a:rPr lang="es-CO" sz="2000" dirty="0">
                <a:solidFill>
                  <a:schemeClr val="tx1">
                    <a:lumMod val="75000"/>
                  </a:schemeClr>
                </a:solidFill>
                <a:ea typeface="Roboto Condensed Light" panose="02000000000000000000" pitchFamily="2" charset="0"/>
                <a:cs typeface="Arial" panose="020B0604020202020204" pitchFamily="34" charset="0"/>
                <a:sym typeface="Arial Narrow"/>
              </a:rPr>
              <a:t>Para el indicador de suficiencia de insumos, se presentó afectaciones  en los análisis del tema de química por la falta del ácido sulfúrico.</a:t>
            </a:r>
            <a:endParaRPr lang="es-MX" sz="2000" dirty="0">
              <a:solidFill>
                <a:schemeClr val="tx1">
                  <a:lumMod val="75000"/>
                </a:schemeClr>
              </a:solidFill>
              <a:ea typeface="Roboto Condensed Light" panose="02000000000000000000" pitchFamily="2" charset="0"/>
              <a:cs typeface="Arial" panose="020B0604020202020204" pitchFamily="34" charset="0"/>
            </a:endParaRPr>
          </a:p>
        </p:txBody>
      </p:sp>
      <p:graphicFrame>
        <p:nvGraphicFramePr>
          <p:cNvPr id="5" name="4 Gráfico">
            <a:extLst>
              <a:ext uri="{FF2B5EF4-FFF2-40B4-BE49-F238E27FC236}">
                <a16:creationId xmlns:a16="http://schemas.microsoft.com/office/drawing/2014/main" id="{B7C79661-24A5-4978-96E0-D7901052B802}"/>
              </a:ext>
            </a:extLst>
          </p:cNvPr>
          <p:cNvGraphicFramePr/>
          <p:nvPr>
            <p:extLst>
              <p:ext uri="{D42A27DB-BD31-4B8C-83A1-F6EECF244321}">
                <p14:modId xmlns:p14="http://schemas.microsoft.com/office/powerpoint/2010/main" val="719844924"/>
              </p:ext>
            </p:extLst>
          </p:nvPr>
        </p:nvGraphicFramePr>
        <p:xfrm>
          <a:off x="4788865" y="1102935"/>
          <a:ext cx="7359818" cy="5596759"/>
        </p:xfrm>
        <a:graphic>
          <a:graphicData uri="http://schemas.openxmlformats.org/drawingml/2006/chart">
            <c:chart xmlns:c="http://schemas.openxmlformats.org/drawingml/2006/chart" xmlns:r="http://schemas.openxmlformats.org/officeDocument/2006/relationships" r:id="rId2"/>
          </a:graphicData>
        </a:graphic>
      </p:graphicFrame>
      <p:sp>
        <p:nvSpPr>
          <p:cNvPr id="6" name="Rectángulo 5">
            <a:extLst>
              <a:ext uri="{FF2B5EF4-FFF2-40B4-BE49-F238E27FC236}">
                <a16:creationId xmlns:a16="http://schemas.microsoft.com/office/drawing/2014/main" id="{098663A0-E1F0-4E2F-95E1-0935E1917086}"/>
              </a:ext>
            </a:extLst>
          </p:cNvPr>
          <p:cNvSpPr/>
          <p:nvPr/>
        </p:nvSpPr>
        <p:spPr>
          <a:xfrm>
            <a:off x="5769889" y="1102935"/>
            <a:ext cx="3119589" cy="400110"/>
          </a:xfrm>
          <a:prstGeom prst="rect">
            <a:avLst/>
          </a:prstGeom>
        </p:spPr>
        <p:txBody>
          <a:bodyPr wrap="square">
            <a:spAutoFit/>
          </a:bodyPr>
          <a:lstStyle/>
          <a:p>
            <a:r>
              <a:rPr lang="es-MX" sz="2000" b="1" dirty="0">
                <a:solidFill>
                  <a:schemeClr val="accent1"/>
                </a:solidFill>
                <a:ea typeface="Roboto Condensed Light" panose="02000000000000000000" pitchFamily="2" charset="0"/>
                <a:cs typeface="Arial" panose="020B0604020202020204" pitchFamily="34" charset="0"/>
              </a:rPr>
              <a:t>Suficiencia de insumos</a:t>
            </a:r>
          </a:p>
        </p:txBody>
      </p:sp>
      <p:sp>
        <p:nvSpPr>
          <p:cNvPr id="7" name="TextBox 17">
            <a:extLst>
              <a:ext uri="{FF2B5EF4-FFF2-40B4-BE49-F238E27FC236}">
                <a16:creationId xmlns:a16="http://schemas.microsoft.com/office/drawing/2014/main" id="{A857516D-D44B-4F3B-8423-981A508B6109}"/>
              </a:ext>
            </a:extLst>
          </p:cNvPr>
          <p:cNvSpPr txBox="1"/>
          <p:nvPr/>
        </p:nvSpPr>
        <p:spPr>
          <a:xfrm>
            <a:off x="404516" y="450547"/>
            <a:ext cx="8395355" cy="461665"/>
          </a:xfrm>
          <a:prstGeom prst="rect">
            <a:avLst/>
          </a:prstGeom>
          <a:noFill/>
        </p:spPr>
        <p:txBody>
          <a:bodyPr wrap="square" rtlCol="0">
            <a:spAutoFit/>
          </a:bodyPr>
          <a:lstStyle/>
          <a:p>
            <a:r>
              <a:rPr lang="es-MX" sz="2400" b="1" dirty="0">
                <a:solidFill>
                  <a:schemeClr val="accent1"/>
                </a:solidFill>
                <a:cs typeface="Arial" panose="020B0604020202020204" pitchFamily="34" charset="0"/>
              </a:rPr>
              <a:t>Resultados de indicadores de seguimiento y medición</a:t>
            </a:r>
          </a:p>
        </p:txBody>
      </p:sp>
    </p:spTree>
    <p:extLst>
      <p:ext uri="{BB962C8B-B14F-4D97-AF65-F5344CB8AC3E}">
        <p14:creationId xmlns:p14="http://schemas.microsoft.com/office/powerpoint/2010/main" val="2264859398"/>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Box 19"/>
          <p:cNvSpPr txBox="1"/>
          <p:nvPr/>
        </p:nvSpPr>
        <p:spPr>
          <a:xfrm>
            <a:off x="801029" y="556139"/>
            <a:ext cx="5276444" cy="461665"/>
          </a:xfrm>
          <a:prstGeom prst="rect">
            <a:avLst/>
          </a:prstGeom>
          <a:noFill/>
        </p:spPr>
        <p:txBody>
          <a:bodyPr wrap="none" rtlCol="0">
            <a:spAutoFit/>
          </a:bodyPr>
          <a:lstStyle/>
          <a:p>
            <a:r>
              <a:rPr lang="es-MX" sz="2400" b="1" dirty="0">
                <a:solidFill>
                  <a:schemeClr val="accent1"/>
                </a:solidFill>
                <a:ea typeface="Roboto Condensed Light" panose="02000000000000000000" pitchFamily="2" charset="0"/>
                <a:cs typeface="Arial" panose="020B0604020202020204" pitchFamily="34" charset="0"/>
              </a:rPr>
              <a:t>Verificaciones de equipos del </a:t>
            </a:r>
            <a:r>
              <a:rPr lang="es-MX" sz="2400" b="1" dirty="0" err="1">
                <a:solidFill>
                  <a:schemeClr val="accent1"/>
                </a:solidFill>
                <a:ea typeface="Roboto Condensed Light" panose="02000000000000000000" pitchFamily="2" charset="0"/>
                <a:cs typeface="Arial" panose="020B0604020202020204" pitchFamily="34" charset="0"/>
              </a:rPr>
              <a:t>LNS</a:t>
            </a:r>
            <a:r>
              <a:rPr lang="es-MX" sz="2400" b="1" dirty="0">
                <a:solidFill>
                  <a:schemeClr val="accent1"/>
                </a:solidFill>
                <a:ea typeface="Roboto Condensed Light" panose="02000000000000000000" pitchFamily="2" charset="0"/>
                <a:cs typeface="Arial" panose="020B0604020202020204" pitchFamily="34" charset="0"/>
              </a:rPr>
              <a:t> </a:t>
            </a:r>
          </a:p>
        </p:txBody>
      </p:sp>
      <p:graphicFrame>
        <p:nvGraphicFramePr>
          <p:cNvPr id="8" name="66 Gráfico">
            <a:extLst>
              <a:ext uri="{FF2B5EF4-FFF2-40B4-BE49-F238E27FC236}">
                <a16:creationId xmlns:a16="http://schemas.microsoft.com/office/drawing/2014/main" id="{5809A333-1AE0-4008-B11B-98BCB4423E8A}"/>
              </a:ext>
            </a:extLst>
          </p:cNvPr>
          <p:cNvGraphicFramePr>
            <a:graphicFrameLocks/>
          </p:cNvGraphicFramePr>
          <p:nvPr>
            <p:extLst>
              <p:ext uri="{D42A27DB-BD31-4B8C-83A1-F6EECF244321}">
                <p14:modId xmlns:p14="http://schemas.microsoft.com/office/powerpoint/2010/main" val="3705400069"/>
              </p:ext>
            </p:extLst>
          </p:nvPr>
        </p:nvGraphicFramePr>
        <p:xfrm>
          <a:off x="480722" y="1461721"/>
          <a:ext cx="6760280" cy="4486592"/>
        </p:xfrm>
        <a:graphic>
          <a:graphicData uri="http://schemas.openxmlformats.org/drawingml/2006/chart">
            <c:chart xmlns:c="http://schemas.openxmlformats.org/drawingml/2006/chart" xmlns:r="http://schemas.openxmlformats.org/officeDocument/2006/relationships" r:id="rId2"/>
          </a:graphicData>
        </a:graphic>
      </p:graphicFrame>
      <p:sp>
        <p:nvSpPr>
          <p:cNvPr id="2" name="CuadroTexto 1">
            <a:extLst>
              <a:ext uri="{FF2B5EF4-FFF2-40B4-BE49-F238E27FC236}">
                <a16:creationId xmlns:a16="http://schemas.microsoft.com/office/drawing/2014/main" id="{B3C7822E-C655-4366-889D-B5F9D9946D2B}"/>
              </a:ext>
            </a:extLst>
          </p:cNvPr>
          <p:cNvSpPr txBox="1"/>
          <p:nvPr/>
        </p:nvSpPr>
        <p:spPr>
          <a:xfrm>
            <a:off x="7128894" y="2119968"/>
            <a:ext cx="4611881" cy="3170099"/>
          </a:xfrm>
          <a:prstGeom prst="rect">
            <a:avLst/>
          </a:prstGeom>
          <a:noFill/>
        </p:spPr>
        <p:txBody>
          <a:bodyPr wrap="square" rtlCol="0">
            <a:spAutoFit/>
          </a:bodyPr>
          <a:lstStyle/>
          <a:p>
            <a:pPr algn="just"/>
            <a:r>
              <a:rPr lang="es-ES" sz="2000" dirty="0">
                <a:cs typeface="Arial" panose="020B0604020202020204" pitchFamily="34" charset="0"/>
              </a:rPr>
              <a:t>Las verificaciones son controles internos que se realizan a los equipos y que se desarrollan de acuerdo a las normas según su magnitud (Guía sim;  ASTM E11-09; DIN EN ISO 8655). </a:t>
            </a:r>
          </a:p>
          <a:p>
            <a:endParaRPr lang="es-ES" sz="2000" dirty="0">
              <a:cs typeface="Arial" panose="020B0604020202020204" pitchFamily="34" charset="0"/>
            </a:endParaRPr>
          </a:p>
          <a:p>
            <a:r>
              <a:rPr lang="es-ES" sz="2000" dirty="0">
                <a:cs typeface="Arial" panose="020B0604020202020204" pitchFamily="34" charset="0"/>
              </a:rPr>
              <a:t>En el Laboratorio Nacional de Suelos se realizan las verificaciones de acuerdo al uso de los equipos ya sea anual, semestral o trimestral.</a:t>
            </a:r>
            <a:endParaRPr lang="es-CO" sz="2000" dirty="0">
              <a:cs typeface="Arial" panose="020B0604020202020204" pitchFamily="34" charset="0"/>
            </a:endParaRPr>
          </a:p>
        </p:txBody>
      </p:sp>
    </p:spTree>
    <p:extLst>
      <p:ext uri="{BB962C8B-B14F-4D97-AF65-F5344CB8AC3E}">
        <p14:creationId xmlns:p14="http://schemas.microsoft.com/office/powerpoint/2010/main" val="425553221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122</a:t>
            </a:fld>
            <a:endParaRPr lang="en-US" dirty="0"/>
          </a:p>
        </p:txBody>
      </p:sp>
      <p:sp>
        <p:nvSpPr>
          <p:cNvPr id="4" name="Rectangle 3">
            <a:extLst>
              <a:ext uri="{FF2B5EF4-FFF2-40B4-BE49-F238E27FC236}">
                <a16:creationId xmlns:a16="http://schemas.microsoft.com/office/drawing/2014/main" id="{C21640C3-0836-4B3E-BA39-447B26A6C149}"/>
              </a:ext>
            </a:extLst>
          </p:cNvPr>
          <p:cNvSpPr/>
          <p:nvPr/>
        </p:nvSpPr>
        <p:spPr>
          <a:xfrm>
            <a:off x="1914971" y="3636812"/>
            <a:ext cx="8543753" cy="1908215"/>
          </a:xfrm>
          <a:prstGeom prst="rect">
            <a:avLst/>
          </a:prstGeom>
        </p:spPr>
        <p:txBody>
          <a:bodyPr wrap="square">
            <a:spAutoFit/>
          </a:bodyPr>
          <a:lstStyle/>
          <a:p>
            <a:pPr>
              <a:spcAft>
                <a:spcPts val="1200"/>
              </a:spcAft>
            </a:pPr>
            <a:r>
              <a:rPr lang="es-CO" b="1" dirty="0">
                <a:solidFill>
                  <a:schemeClr val="tx1">
                    <a:lumMod val="75000"/>
                  </a:schemeClr>
                </a:solidFill>
                <a:ea typeface="Roboto Condensed Light" panose="02000000000000000000" pitchFamily="2" charset="0"/>
                <a:cs typeface="Arial" panose="020B0604020202020204" pitchFamily="34" charset="0"/>
              </a:rPr>
              <a:t>Resultados aplicación de controles externos</a:t>
            </a:r>
          </a:p>
          <a:p>
            <a:pPr lvl="0">
              <a:spcAft>
                <a:spcPts val="1200"/>
              </a:spcAft>
              <a:defRPr/>
            </a:pPr>
            <a:r>
              <a:rPr lang="es-CO" sz="1600" dirty="0">
                <a:solidFill>
                  <a:schemeClr val="tx1">
                    <a:lumMod val="75000"/>
                  </a:schemeClr>
                </a:solidFill>
                <a:ea typeface="Roboto Condensed Light" panose="02000000000000000000" pitchFamily="2" charset="0"/>
                <a:cs typeface="Arial" panose="020B0604020202020204" pitchFamily="34" charset="0"/>
                <a:sym typeface="Arial Narrow"/>
              </a:rPr>
              <a:t>En cuanto a la participación en WEPAL se obtuvieron los siguientes resultados: </a:t>
            </a:r>
          </a:p>
          <a:p>
            <a:pPr marL="285750" lvl="0" indent="-285750" algn="just">
              <a:spcAft>
                <a:spcPts val="1200"/>
              </a:spcAft>
              <a:buFont typeface="Wingdings" panose="05000000000000000000" pitchFamily="2" charset="2"/>
              <a:buChar char="ü"/>
              <a:defRPr/>
            </a:pPr>
            <a:r>
              <a:rPr lang="es-CO" sz="1600" dirty="0">
                <a:solidFill>
                  <a:schemeClr val="tx1">
                    <a:lumMod val="75000"/>
                  </a:schemeClr>
                </a:solidFill>
                <a:ea typeface="Roboto Condensed Light" panose="02000000000000000000" pitchFamily="2" charset="0"/>
                <a:cs typeface="Arial" panose="020B0604020202020204" pitchFamily="34" charset="0"/>
                <a:sym typeface="Arial Narrow"/>
              </a:rPr>
              <a:t>Para la ronda en la que se participó se presentaron dieciséis (16) ensayos, cada uno para cuatro muestras de diferente concentración o diferente rango de medición. De los dieciséis (16) ensayos, trece (13) demostraron valores satisfactorios y los restantes correspondientes a los ensayos de potasio intercambiable, nitratos y amonios se encuentran en etapa de revisión y ajuste. </a:t>
            </a:r>
            <a:endParaRPr lang="es-CO" sz="1600" dirty="0">
              <a:solidFill>
                <a:schemeClr val="tx1">
                  <a:lumMod val="75000"/>
                </a:schemeClr>
              </a:solidFill>
              <a:ea typeface="Roboto Condensed Light" panose="02000000000000000000" pitchFamily="2" charset="0"/>
              <a:cs typeface="Arial" panose="020B0604020202020204" pitchFamily="34" charset="0"/>
            </a:endParaRPr>
          </a:p>
        </p:txBody>
      </p:sp>
      <p:sp>
        <p:nvSpPr>
          <p:cNvPr id="5" name="Rectangle 3">
            <a:extLst>
              <a:ext uri="{FF2B5EF4-FFF2-40B4-BE49-F238E27FC236}">
                <a16:creationId xmlns:a16="http://schemas.microsoft.com/office/drawing/2014/main" id="{5BC3D26F-757B-4DEF-AD1D-0089769F8F41}"/>
              </a:ext>
            </a:extLst>
          </p:cNvPr>
          <p:cNvSpPr/>
          <p:nvPr/>
        </p:nvSpPr>
        <p:spPr>
          <a:xfrm>
            <a:off x="1914971" y="1383763"/>
            <a:ext cx="8543753" cy="1837426"/>
          </a:xfrm>
          <a:prstGeom prst="rect">
            <a:avLst/>
          </a:prstGeom>
        </p:spPr>
        <p:txBody>
          <a:bodyPr wrap="square">
            <a:spAutoFit/>
          </a:bodyPr>
          <a:lstStyle/>
          <a:p>
            <a:pPr>
              <a:lnSpc>
                <a:spcPct val="130000"/>
              </a:lnSpc>
            </a:pPr>
            <a:r>
              <a:rPr lang="es-CO" b="1" dirty="0">
                <a:solidFill>
                  <a:schemeClr val="tx1">
                    <a:lumMod val="75000"/>
                  </a:schemeClr>
                </a:solidFill>
                <a:ea typeface="Roboto Condensed Light" panose="02000000000000000000" pitchFamily="2" charset="0"/>
                <a:cs typeface="Arial" panose="020B0604020202020204" pitchFamily="34" charset="0"/>
              </a:rPr>
              <a:t>Resultados aplicación de controles internos</a:t>
            </a:r>
          </a:p>
          <a:p>
            <a:pPr marL="285750" indent="-285750" algn="just">
              <a:spcAft>
                <a:spcPts val="1200"/>
              </a:spcAft>
              <a:buFont typeface="Wingdings" panose="05000000000000000000" pitchFamily="2" charset="2"/>
              <a:buChar char="ü"/>
            </a:pPr>
            <a:r>
              <a:rPr lang="es-CO" sz="1600" dirty="0">
                <a:solidFill>
                  <a:schemeClr val="tx1">
                    <a:lumMod val="75000"/>
                  </a:schemeClr>
                </a:solidFill>
                <a:ea typeface="Roboto Condensed Light" panose="02000000000000000000" pitchFamily="2" charset="0"/>
                <a:cs typeface="Arial" panose="020B0604020202020204" pitchFamily="34" charset="0"/>
              </a:rPr>
              <a:t>Se realizo el seguimiento a las determinaciones analíticas por medio de la revisión de los resultados registrados en las capturas de datos y cartas control. Se evidencio que los resultados se mantuvieron en los rangos establecidos.</a:t>
            </a:r>
          </a:p>
          <a:p>
            <a:pPr marL="285750" indent="-285750" algn="just">
              <a:spcAft>
                <a:spcPts val="1200"/>
              </a:spcAft>
              <a:buFont typeface="Wingdings" panose="05000000000000000000" pitchFamily="2" charset="2"/>
              <a:buChar char="ü"/>
            </a:pPr>
            <a:r>
              <a:rPr lang="es-CO" sz="1600" dirty="0">
                <a:solidFill>
                  <a:schemeClr val="tx1">
                    <a:lumMod val="75000"/>
                  </a:schemeClr>
                </a:solidFill>
                <a:ea typeface="Roboto Condensed Light" panose="02000000000000000000" pitchFamily="2" charset="0"/>
                <a:cs typeface="Arial" panose="020B0604020202020204" pitchFamily="34" charset="0"/>
              </a:rPr>
              <a:t>Además se logro garantizar el funcionamiento de los equipos a partir de la ejecución de las verificaciones, las cuales permitieron determinar el criterio uso de los equipos.</a:t>
            </a:r>
          </a:p>
        </p:txBody>
      </p:sp>
      <p:sp>
        <p:nvSpPr>
          <p:cNvPr id="6" name="TextBox 19">
            <a:extLst>
              <a:ext uri="{FF2B5EF4-FFF2-40B4-BE49-F238E27FC236}">
                <a16:creationId xmlns:a16="http://schemas.microsoft.com/office/drawing/2014/main" id="{9F9F6C08-8359-4B4D-A35D-F0F83D50B978}"/>
              </a:ext>
            </a:extLst>
          </p:cNvPr>
          <p:cNvSpPr txBox="1"/>
          <p:nvPr/>
        </p:nvSpPr>
        <p:spPr>
          <a:xfrm>
            <a:off x="754139" y="496417"/>
            <a:ext cx="9158276" cy="461665"/>
          </a:xfrm>
          <a:prstGeom prst="rect">
            <a:avLst/>
          </a:prstGeom>
          <a:noFill/>
        </p:spPr>
        <p:txBody>
          <a:bodyPr wrap="none" rtlCol="0">
            <a:spAutoFit/>
          </a:bodyPr>
          <a:lstStyle/>
          <a:p>
            <a:r>
              <a:rPr lang="es-ES" sz="2400" b="1" dirty="0">
                <a:solidFill>
                  <a:schemeClr val="accent1"/>
                </a:solidFill>
                <a:ea typeface="Roboto Condensed Light" panose="02000000000000000000" pitchFamily="2" charset="0"/>
                <a:cs typeface="Arial" panose="020B0604020202020204" pitchFamily="34" charset="0"/>
              </a:rPr>
              <a:t>Resultados del aseguramiento de la validez de los resultados</a:t>
            </a:r>
          </a:p>
        </p:txBody>
      </p:sp>
    </p:spTree>
    <p:extLst>
      <p:ext uri="{BB962C8B-B14F-4D97-AF65-F5344CB8AC3E}">
        <p14:creationId xmlns:p14="http://schemas.microsoft.com/office/powerpoint/2010/main" val="24456549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70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499623"/>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4" name="Rectangle 9">
            <a:extLst>
              <a:ext uri="{FF2B5EF4-FFF2-40B4-BE49-F238E27FC236}">
                <a16:creationId xmlns:a16="http://schemas.microsoft.com/office/drawing/2014/main" id="{AD9038E9-3F4F-40DD-A964-F20C3C045146}"/>
              </a:ext>
            </a:extLst>
          </p:cNvPr>
          <p:cNvSpPr/>
          <p:nvPr/>
        </p:nvSpPr>
        <p:spPr>
          <a:xfrm>
            <a:off x="738089" y="3668671"/>
            <a:ext cx="1816832" cy="387927"/>
          </a:xfrm>
          <a:prstGeom prst="rect">
            <a:avLst/>
          </a:prstGeom>
          <a:solidFill>
            <a:schemeClr val="accent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04-05 </a:t>
            </a:r>
            <a:r>
              <a:rPr lang="en-US" dirty="0" err="1">
                <a:solidFill>
                  <a:schemeClr val="bg1"/>
                </a:solidFill>
              </a:rPr>
              <a:t>marzo</a:t>
            </a:r>
            <a:endParaRPr lang="en-US" dirty="0">
              <a:solidFill>
                <a:schemeClr val="bg1"/>
              </a:solidFill>
            </a:endParaRPr>
          </a:p>
        </p:txBody>
      </p:sp>
      <p:sp>
        <p:nvSpPr>
          <p:cNvPr id="5" name="Rectangle 10">
            <a:extLst>
              <a:ext uri="{FF2B5EF4-FFF2-40B4-BE49-F238E27FC236}">
                <a16:creationId xmlns:a16="http://schemas.microsoft.com/office/drawing/2014/main" id="{7D31C768-5976-49F6-8505-698F7A8DC18D}"/>
              </a:ext>
            </a:extLst>
          </p:cNvPr>
          <p:cNvSpPr/>
          <p:nvPr/>
        </p:nvSpPr>
        <p:spPr>
          <a:xfrm>
            <a:off x="3957929" y="3680922"/>
            <a:ext cx="1385455" cy="387927"/>
          </a:xfrm>
          <a:prstGeom prst="rect">
            <a:avLst/>
          </a:prstGeom>
          <a:no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lumMod val="75000"/>
                  </a:schemeClr>
                </a:solidFill>
              </a:rPr>
              <a:t>25 </a:t>
            </a:r>
            <a:r>
              <a:rPr lang="en-US" dirty="0" err="1">
                <a:solidFill>
                  <a:schemeClr val="tx1">
                    <a:lumMod val="75000"/>
                  </a:schemeClr>
                </a:solidFill>
              </a:rPr>
              <a:t>marzo</a:t>
            </a:r>
            <a:endParaRPr lang="en-US" dirty="0">
              <a:solidFill>
                <a:schemeClr val="tx1">
                  <a:lumMod val="75000"/>
                </a:schemeClr>
              </a:solidFill>
            </a:endParaRPr>
          </a:p>
        </p:txBody>
      </p:sp>
      <p:sp>
        <p:nvSpPr>
          <p:cNvPr id="6" name="Rectangle 12">
            <a:extLst>
              <a:ext uri="{FF2B5EF4-FFF2-40B4-BE49-F238E27FC236}">
                <a16:creationId xmlns:a16="http://schemas.microsoft.com/office/drawing/2014/main" id="{5D73EA43-22B1-496F-87D9-BF2C3144E652}"/>
              </a:ext>
            </a:extLst>
          </p:cNvPr>
          <p:cNvSpPr/>
          <p:nvPr/>
        </p:nvSpPr>
        <p:spPr>
          <a:xfrm>
            <a:off x="6773908" y="3680922"/>
            <a:ext cx="1385455" cy="387927"/>
          </a:xfrm>
          <a:prstGeom prst="rect">
            <a:avLst/>
          </a:prstGeom>
          <a:no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lumMod val="75000"/>
                  </a:schemeClr>
                </a:solidFill>
              </a:rPr>
              <a:t>31 </a:t>
            </a:r>
            <a:r>
              <a:rPr lang="en-US" dirty="0" err="1">
                <a:solidFill>
                  <a:schemeClr val="tx1">
                    <a:lumMod val="75000"/>
                  </a:schemeClr>
                </a:solidFill>
              </a:rPr>
              <a:t>marzo</a:t>
            </a:r>
            <a:endParaRPr lang="en-US" dirty="0">
              <a:solidFill>
                <a:schemeClr val="tx1">
                  <a:lumMod val="75000"/>
                </a:schemeClr>
              </a:solidFill>
            </a:endParaRPr>
          </a:p>
        </p:txBody>
      </p:sp>
      <p:sp>
        <p:nvSpPr>
          <p:cNvPr id="7" name="Rectangle 13">
            <a:extLst>
              <a:ext uri="{FF2B5EF4-FFF2-40B4-BE49-F238E27FC236}">
                <a16:creationId xmlns:a16="http://schemas.microsoft.com/office/drawing/2014/main" id="{3B165306-7FA7-4AEA-B655-52DA043AC920}"/>
              </a:ext>
            </a:extLst>
          </p:cNvPr>
          <p:cNvSpPr/>
          <p:nvPr/>
        </p:nvSpPr>
        <p:spPr>
          <a:xfrm>
            <a:off x="9787854" y="3689802"/>
            <a:ext cx="1385455" cy="387927"/>
          </a:xfrm>
          <a:prstGeom prst="rect">
            <a:avLst/>
          </a:prstGeom>
          <a:no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lumMod val="75000"/>
                  </a:schemeClr>
                </a:solidFill>
              </a:rPr>
              <a:t>13 </a:t>
            </a:r>
            <a:r>
              <a:rPr lang="en-US" dirty="0" err="1">
                <a:solidFill>
                  <a:schemeClr val="tx1">
                    <a:lumMod val="75000"/>
                  </a:schemeClr>
                </a:solidFill>
              </a:rPr>
              <a:t>abril</a:t>
            </a:r>
            <a:endParaRPr lang="en-US" dirty="0">
              <a:solidFill>
                <a:schemeClr val="tx1">
                  <a:lumMod val="75000"/>
                </a:schemeClr>
              </a:solidFill>
            </a:endParaRPr>
          </a:p>
        </p:txBody>
      </p:sp>
      <p:cxnSp>
        <p:nvCxnSpPr>
          <p:cNvPr id="8" name="Straight Connector 16">
            <a:extLst>
              <a:ext uri="{FF2B5EF4-FFF2-40B4-BE49-F238E27FC236}">
                <a16:creationId xmlns:a16="http://schemas.microsoft.com/office/drawing/2014/main" id="{BA078B6D-6991-44F8-83CA-C271233D49B6}"/>
              </a:ext>
            </a:extLst>
          </p:cNvPr>
          <p:cNvCxnSpPr>
            <a:stCxn id="4" idx="3"/>
            <a:endCxn id="5" idx="1"/>
          </p:cNvCxnSpPr>
          <p:nvPr/>
        </p:nvCxnSpPr>
        <p:spPr>
          <a:xfrm>
            <a:off x="2554921" y="3862635"/>
            <a:ext cx="1403008" cy="12251"/>
          </a:xfrm>
          <a:prstGeom prst="line">
            <a:avLst/>
          </a:prstGeom>
          <a:ln>
            <a:solidFill>
              <a:schemeClr val="tx2">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 name="Straight Connector 18">
            <a:extLst>
              <a:ext uri="{FF2B5EF4-FFF2-40B4-BE49-F238E27FC236}">
                <a16:creationId xmlns:a16="http://schemas.microsoft.com/office/drawing/2014/main" id="{6E21077E-11BD-4AE7-A1BA-8600FE8E027A}"/>
              </a:ext>
            </a:extLst>
          </p:cNvPr>
          <p:cNvCxnSpPr>
            <a:stCxn id="5" idx="3"/>
            <a:endCxn id="6" idx="1"/>
          </p:cNvCxnSpPr>
          <p:nvPr/>
        </p:nvCxnSpPr>
        <p:spPr>
          <a:xfrm>
            <a:off x="5343384" y="3874886"/>
            <a:ext cx="1430524" cy="0"/>
          </a:xfrm>
          <a:prstGeom prst="line">
            <a:avLst/>
          </a:prstGeom>
          <a:ln>
            <a:solidFill>
              <a:schemeClr val="tx2">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 name="Straight Connector 20">
            <a:extLst>
              <a:ext uri="{FF2B5EF4-FFF2-40B4-BE49-F238E27FC236}">
                <a16:creationId xmlns:a16="http://schemas.microsoft.com/office/drawing/2014/main" id="{F0E905E2-C94F-42F4-A3C2-7B051F74BE4F}"/>
              </a:ext>
            </a:extLst>
          </p:cNvPr>
          <p:cNvCxnSpPr>
            <a:stCxn id="6" idx="3"/>
            <a:endCxn id="7" idx="1"/>
          </p:cNvCxnSpPr>
          <p:nvPr/>
        </p:nvCxnSpPr>
        <p:spPr>
          <a:xfrm>
            <a:off x="8159363" y="3874886"/>
            <a:ext cx="1628491" cy="8880"/>
          </a:xfrm>
          <a:prstGeom prst="line">
            <a:avLst/>
          </a:prstGeom>
          <a:ln>
            <a:solidFill>
              <a:schemeClr val="tx2">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 name="Straight Connector 22">
            <a:extLst>
              <a:ext uri="{FF2B5EF4-FFF2-40B4-BE49-F238E27FC236}">
                <a16:creationId xmlns:a16="http://schemas.microsoft.com/office/drawing/2014/main" id="{8018F934-EA04-4C44-8EAF-56D26FC2F9CA}"/>
              </a:ext>
            </a:extLst>
          </p:cNvPr>
          <p:cNvCxnSpPr>
            <a:stCxn id="7" idx="3"/>
          </p:cNvCxnSpPr>
          <p:nvPr/>
        </p:nvCxnSpPr>
        <p:spPr>
          <a:xfrm>
            <a:off x="11173309" y="3883765"/>
            <a:ext cx="762000" cy="0"/>
          </a:xfrm>
          <a:prstGeom prst="line">
            <a:avLst/>
          </a:prstGeom>
          <a:ln>
            <a:solidFill>
              <a:schemeClr val="tx2">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12" name="Rectangle 26">
            <a:extLst>
              <a:ext uri="{FF2B5EF4-FFF2-40B4-BE49-F238E27FC236}">
                <a16:creationId xmlns:a16="http://schemas.microsoft.com/office/drawing/2014/main" id="{F0303078-F46B-4675-AEE7-3D12F31C5CAF}"/>
              </a:ext>
            </a:extLst>
          </p:cNvPr>
          <p:cNvSpPr/>
          <p:nvPr/>
        </p:nvSpPr>
        <p:spPr>
          <a:xfrm>
            <a:off x="303579" y="1509423"/>
            <a:ext cx="2809188" cy="1463349"/>
          </a:xfrm>
          <a:prstGeom prst="rect">
            <a:avLst/>
          </a:prstGeom>
        </p:spPr>
        <p:txBody>
          <a:bodyPr wrap="square">
            <a:spAutoFit/>
          </a:bodyPr>
          <a:lstStyle/>
          <a:p>
            <a:pPr algn="ctr">
              <a:lnSpc>
                <a:spcPct val="130000"/>
              </a:lnSpc>
            </a:pPr>
            <a:r>
              <a:rPr lang="es-CO" sz="1400" b="1" dirty="0">
                <a:solidFill>
                  <a:srgbClr val="E74A1A"/>
                </a:solidFill>
                <a:ea typeface="Roboto Condensed Light" panose="02000000000000000000" pitchFamily="2" charset="0"/>
                <a:cs typeface="Arial" panose="020B0604020202020204" pitchFamily="34" charset="0"/>
              </a:rPr>
              <a:t>Visita de evaluación in situ IDEAM</a:t>
            </a:r>
          </a:p>
          <a:p>
            <a:pPr algn="ctr">
              <a:lnSpc>
                <a:spcPct val="130000"/>
              </a:lnSpc>
            </a:pPr>
            <a:r>
              <a:rPr lang="es-CO" sz="1400" dirty="0">
                <a:solidFill>
                  <a:schemeClr val="tx1">
                    <a:lumMod val="75000"/>
                  </a:schemeClr>
                </a:solidFill>
                <a:ea typeface="Roboto Condensed Light" panose="02000000000000000000" pitchFamily="2" charset="0"/>
                <a:cs typeface="Arial" panose="020B0604020202020204" pitchFamily="34" charset="0"/>
              </a:rPr>
              <a:t>El Laboratorio Nacional de Suelos atendió la visita de evaluación de acreditación inicial.</a:t>
            </a:r>
          </a:p>
        </p:txBody>
      </p:sp>
      <p:sp>
        <p:nvSpPr>
          <p:cNvPr id="13" name="Rectangle 27">
            <a:extLst>
              <a:ext uri="{FF2B5EF4-FFF2-40B4-BE49-F238E27FC236}">
                <a16:creationId xmlns:a16="http://schemas.microsoft.com/office/drawing/2014/main" id="{CFA63AB8-FBCC-48F7-8FE9-A379CA12E068}"/>
              </a:ext>
            </a:extLst>
          </p:cNvPr>
          <p:cNvSpPr/>
          <p:nvPr/>
        </p:nvSpPr>
        <p:spPr>
          <a:xfrm>
            <a:off x="2727588" y="4105402"/>
            <a:ext cx="3846136" cy="1492716"/>
          </a:xfrm>
          <a:prstGeom prst="rect">
            <a:avLst/>
          </a:prstGeom>
        </p:spPr>
        <p:txBody>
          <a:bodyPr wrap="square">
            <a:spAutoFit/>
          </a:bodyPr>
          <a:lstStyle/>
          <a:p>
            <a:pPr algn="ctr">
              <a:lnSpc>
                <a:spcPct val="130000"/>
              </a:lnSpc>
            </a:pPr>
            <a:r>
              <a:rPr lang="es-CO" sz="1400" b="1" dirty="0">
                <a:solidFill>
                  <a:srgbClr val="E74A1A"/>
                </a:solidFill>
                <a:ea typeface="Roboto Condensed Light" panose="02000000000000000000" pitchFamily="2" charset="0"/>
                <a:cs typeface="Arial" panose="020B0604020202020204" pitchFamily="34" charset="0"/>
              </a:rPr>
              <a:t>Informe de visita de evaluación in situ</a:t>
            </a:r>
          </a:p>
          <a:p>
            <a:pPr algn="ctr">
              <a:lnSpc>
                <a:spcPct val="130000"/>
              </a:lnSpc>
            </a:pPr>
            <a:r>
              <a:rPr lang="es-CO" sz="1400" dirty="0">
                <a:solidFill>
                  <a:schemeClr val="tx1">
                    <a:lumMod val="75000"/>
                  </a:schemeClr>
                </a:solidFill>
                <a:ea typeface="Roboto Condensed Light" panose="02000000000000000000" pitchFamily="2" charset="0"/>
                <a:cs typeface="Arial" panose="020B0604020202020204" pitchFamily="34" charset="0"/>
              </a:rPr>
              <a:t>Entrega del informe de la visita por parte del IDEAM al Laboratorio Nacional de Suelos donde se obtuvo tres (3) fortalezas, (11) once no conformidades y (4) cuatro observaciones.</a:t>
            </a:r>
          </a:p>
        </p:txBody>
      </p:sp>
      <p:sp>
        <p:nvSpPr>
          <p:cNvPr id="14" name="Rectangle 28">
            <a:extLst>
              <a:ext uri="{FF2B5EF4-FFF2-40B4-BE49-F238E27FC236}">
                <a16:creationId xmlns:a16="http://schemas.microsoft.com/office/drawing/2014/main" id="{BDD1B36F-3C67-4A68-9800-DBEB8BC32DF3}"/>
              </a:ext>
            </a:extLst>
          </p:cNvPr>
          <p:cNvSpPr/>
          <p:nvPr/>
        </p:nvSpPr>
        <p:spPr>
          <a:xfrm>
            <a:off x="5819039" y="1599985"/>
            <a:ext cx="2988153" cy="1463349"/>
          </a:xfrm>
          <a:prstGeom prst="rect">
            <a:avLst/>
          </a:prstGeom>
        </p:spPr>
        <p:txBody>
          <a:bodyPr wrap="square">
            <a:spAutoFit/>
          </a:bodyPr>
          <a:lstStyle/>
          <a:p>
            <a:pPr algn="ctr">
              <a:lnSpc>
                <a:spcPct val="130000"/>
              </a:lnSpc>
            </a:pPr>
            <a:r>
              <a:rPr lang="es-CO" sz="1400" b="1" dirty="0">
                <a:solidFill>
                  <a:srgbClr val="E74A1A"/>
                </a:solidFill>
                <a:ea typeface="Roboto Condensed Light" panose="02000000000000000000" pitchFamily="2" charset="0"/>
                <a:cs typeface="Arial" panose="020B0604020202020204" pitchFamily="34" charset="0"/>
              </a:rPr>
              <a:t>Plan de acciones correctivas (PAC)</a:t>
            </a:r>
          </a:p>
          <a:p>
            <a:pPr algn="ctr">
              <a:lnSpc>
                <a:spcPct val="130000"/>
              </a:lnSpc>
            </a:pPr>
            <a:r>
              <a:rPr lang="es-CO" sz="1400" dirty="0">
                <a:solidFill>
                  <a:schemeClr val="tx1">
                    <a:lumMod val="75000"/>
                  </a:schemeClr>
                </a:solidFill>
                <a:ea typeface="Roboto Condensed Light" panose="02000000000000000000" pitchFamily="2" charset="0"/>
                <a:cs typeface="Arial" panose="020B0604020202020204" pitchFamily="34" charset="0"/>
              </a:rPr>
              <a:t>El laboratorio Nacional de Suelos generó el plan y envió a revisión y aprobación por parte del IDEAM.</a:t>
            </a:r>
          </a:p>
        </p:txBody>
      </p:sp>
      <p:sp>
        <p:nvSpPr>
          <p:cNvPr id="15" name="Rectangle 30">
            <a:extLst>
              <a:ext uri="{FF2B5EF4-FFF2-40B4-BE49-F238E27FC236}">
                <a16:creationId xmlns:a16="http://schemas.microsoft.com/office/drawing/2014/main" id="{81EE6A66-5525-4EBA-B90C-A9212D8C3B34}"/>
              </a:ext>
            </a:extLst>
          </p:cNvPr>
          <p:cNvSpPr/>
          <p:nvPr/>
        </p:nvSpPr>
        <p:spPr>
          <a:xfrm>
            <a:off x="9205019" y="4103030"/>
            <a:ext cx="2668855" cy="1492716"/>
          </a:xfrm>
          <a:prstGeom prst="rect">
            <a:avLst/>
          </a:prstGeom>
        </p:spPr>
        <p:txBody>
          <a:bodyPr wrap="square">
            <a:spAutoFit/>
          </a:bodyPr>
          <a:lstStyle/>
          <a:p>
            <a:pPr algn="ctr">
              <a:lnSpc>
                <a:spcPct val="130000"/>
              </a:lnSpc>
            </a:pPr>
            <a:r>
              <a:rPr lang="es-CO" sz="1400" b="1" dirty="0">
                <a:solidFill>
                  <a:srgbClr val="E74A1A"/>
                </a:solidFill>
                <a:ea typeface="Roboto Condensed Light" panose="02000000000000000000" pitchFamily="2" charset="0"/>
                <a:cs typeface="Arial" panose="020B0604020202020204" pitchFamily="34" charset="0"/>
              </a:rPr>
              <a:t>Aprobación del PAC</a:t>
            </a:r>
          </a:p>
          <a:p>
            <a:pPr algn="ctr">
              <a:lnSpc>
                <a:spcPct val="130000"/>
              </a:lnSpc>
            </a:pPr>
            <a:r>
              <a:rPr lang="es-CO" sz="1400" dirty="0">
                <a:solidFill>
                  <a:schemeClr val="tx1">
                    <a:lumMod val="75000"/>
                  </a:schemeClr>
                </a:solidFill>
                <a:ea typeface="Roboto Condensed Light" panose="02000000000000000000" pitchFamily="2" charset="0"/>
                <a:cs typeface="Arial" panose="020B0604020202020204" pitchFamily="34" charset="0"/>
              </a:rPr>
              <a:t>El IDEAM notifica al Laboratorio Nacional de suelos la aprobación del PAC para su ejecución.</a:t>
            </a:r>
          </a:p>
        </p:txBody>
      </p:sp>
      <p:sp>
        <p:nvSpPr>
          <p:cNvPr id="2" name="CuadroTexto 1">
            <a:extLst>
              <a:ext uri="{FF2B5EF4-FFF2-40B4-BE49-F238E27FC236}">
                <a16:creationId xmlns:a16="http://schemas.microsoft.com/office/drawing/2014/main" id="{45EFA9EB-6D1D-40D8-ABD4-E7B1FE0C136D}"/>
              </a:ext>
            </a:extLst>
          </p:cNvPr>
          <p:cNvSpPr txBox="1"/>
          <p:nvPr/>
        </p:nvSpPr>
        <p:spPr>
          <a:xfrm>
            <a:off x="490985" y="538141"/>
            <a:ext cx="8149059" cy="461665"/>
          </a:xfrm>
          <a:prstGeom prst="rect">
            <a:avLst/>
          </a:prstGeom>
          <a:noFill/>
        </p:spPr>
        <p:txBody>
          <a:bodyPr wrap="square" rtlCol="0">
            <a:spAutoFit/>
          </a:bodyPr>
          <a:lstStyle/>
          <a:p>
            <a:r>
              <a:rPr lang="es-ES" sz="2400" b="1" dirty="0">
                <a:solidFill>
                  <a:schemeClr val="accent1"/>
                </a:solidFill>
                <a:cs typeface="Arial" panose="020B0604020202020204" pitchFamily="34" charset="0"/>
              </a:rPr>
              <a:t>Evaluaciones por parte de organismos externos</a:t>
            </a:r>
            <a:endParaRPr lang="es-CO" sz="2400" b="1" dirty="0">
              <a:solidFill>
                <a:schemeClr val="accent1"/>
              </a:solidFill>
              <a:cs typeface="Arial" panose="020B0604020202020204" pitchFamily="34" charset="0"/>
            </a:endParaRPr>
          </a:p>
        </p:txBody>
      </p:sp>
    </p:spTree>
    <p:extLst>
      <p:ext uri="{BB962C8B-B14F-4D97-AF65-F5344CB8AC3E}">
        <p14:creationId xmlns:p14="http://schemas.microsoft.com/office/powerpoint/2010/main" val="50342380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14:presetBounceEnd="4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45000">
                                          <p:cBhvr additive="base">
                                            <p:cTn id="7" dur="1000" fill="hold"/>
                                            <p:tgtEl>
                                              <p:spTgt spid="4"/>
                                            </p:tgtEl>
                                            <p:attrNameLst>
                                              <p:attrName>ppt_x</p:attrName>
                                            </p:attrNameLst>
                                          </p:cBhvr>
                                          <p:tavLst>
                                            <p:tav tm="0">
                                              <p:val>
                                                <p:strVal val="#ppt_x"/>
                                              </p:val>
                                            </p:tav>
                                            <p:tav tm="100000">
                                              <p:val>
                                                <p:strVal val="#ppt_x"/>
                                              </p:val>
                                            </p:tav>
                                          </p:tavLst>
                                        </p:anim>
                                        <p:anim calcmode="lin" valueType="num" p14:bounceEnd="45000">
                                          <p:cBhvr additive="base">
                                            <p:cTn id="8" dur="1000" fill="hold"/>
                                            <p:tgtEl>
                                              <p:spTgt spid="4"/>
                                            </p:tgtEl>
                                            <p:attrNameLst>
                                              <p:attrName>ppt_y</p:attrName>
                                            </p:attrNameLst>
                                          </p:cBhvr>
                                          <p:tavLst>
                                            <p:tav tm="0">
                                              <p:val>
                                                <p:strVal val="1+#ppt_h/2"/>
                                              </p:val>
                                            </p:tav>
                                            <p:tav tm="100000">
                                              <p:val>
                                                <p:strVal val="#ppt_y"/>
                                              </p:val>
                                            </p:tav>
                                          </p:tavLst>
                                        </p:anim>
                                      </p:childTnLst>
                                    </p:cTn>
                                  </p:par>
                                  <p:par>
                                    <p:cTn id="9" presetID="22" presetClass="entr" presetSubtype="4" fill="hold" grpId="0" nodeType="withEffect">
                                      <p:stCondLst>
                                        <p:cond delay="600"/>
                                      </p:stCondLst>
                                      <p:childTnLst>
                                        <p:set>
                                          <p:cBhvr>
                                            <p:cTn id="10" dur="1" fill="hold">
                                              <p:stCondLst>
                                                <p:cond delay="0"/>
                                              </p:stCondLst>
                                            </p:cTn>
                                            <p:tgtEl>
                                              <p:spTgt spid="12"/>
                                            </p:tgtEl>
                                            <p:attrNameLst>
                                              <p:attrName>style.visibility</p:attrName>
                                            </p:attrNameLst>
                                          </p:cBhvr>
                                          <p:to>
                                            <p:strVal val="visible"/>
                                          </p:to>
                                        </p:set>
                                        <p:animEffect transition="in" filter="wipe(down)">
                                          <p:cBhvr>
                                            <p:cTn id="11" dur="500"/>
                                            <p:tgtEl>
                                              <p:spTgt spid="12"/>
                                            </p:tgtEl>
                                          </p:cBhvr>
                                        </p:animEffect>
                                      </p:childTnLst>
                                    </p:cTn>
                                  </p:par>
                                  <p:par>
                                    <p:cTn id="12" presetID="22" presetClass="entr" presetSubtype="8" fill="hold" nodeType="withEffect">
                                      <p:stCondLst>
                                        <p:cond delay="900"/>
                                      </p:stCondLst>
                                      <p:childTnLst>
                                        <p:set>
                                          <p:cBhvr>
                                            <p:cTn id="13" dur="1" fill="hold">
                                              <p:stCondLst>
                                                <p:cond delay="0"/>
                                              </p:stCondLst>
                                            </p:cTn>
                                            <p:tgtEl>
                                              <p:spTgt spid="8"/>
                                            </p:tgtEl>
                                            <p:attrNameLst>
                                              <p:attrName>style.visibility</p:attrName>
                                            </p:attrNameLst>
                                          </p:cBhvr>
                                          <p:to>
                                            <p:strVal val="visible"/>
                                          </p:to>
                                        </p:set>
                                        <p:animEffect transition="in" filter="wipe(left)">
                                          <p:cBhvr>
                                            <p:cTn id="14" dur="500"/>
                                            <p:tgtEl>
                                              <p:spTgt spid="8"/>
                                            </p:tgtEl>
                                          </p:cBhvr>
                                        </p:animEffect>
                                      </p:childTnLst>
                                    </p:cTn>
                                  </p:par>
                                </p:childTnLst>
                              </p:cTn>
                            </p:par>
                            <p:par>
                              <p:cTn id="15" fill="hold">
                                <p:stCondLst>
                                  <p:cond delay="1400"/>
                                </p:stCondLst>
                                <p:childTnLst>
                                  <p:par>
                                    <p:cTn id="16" presetID="2" presetClass="entr" presetSubtype="4" fill="hold" grpId="0" nodeType="afterEffect" p14:presetBounceEnd="45000">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14:bounceEnd="45000">
                                          <p:cBhvr additive="base">
                                            <p:cTn id="18" dur="1000" fill="hold"/>
                                            <p:tgtEl>
                                              <p:spTgt spid="5"/>
                                            </p:tgtEl>
                                            <p:attrNameLst>
                                              <p:attrName>ppt_x</p:attrName>
                                            </p:attrNameLst>
                                          </p:cBhvr>
                                          <p:tavLst>
                                            <p:tav tm="0">
                                              <p:val>
                                                <p:strVal val="#ppt_x"/>
                                              </p:val>
                                            </p:tav>
                                            <p:tav tm="100000">
                                              <p:val>
                                                <p:strVal val="#ppt_x"/>
                                              </p:val>
                                            </p:tav>
                                          </p:tavLst>
                                        </p:anim>
                                        <p:anim calcmode="lin" valueType="num" p14:bounceEnd="45000">
                                          <p:cBhvr additive="base">
                                            <p:cTn id="19" dur="1000" fill="hold"/>
                                            <p:tgtEl>
                                              <p:spTgt spid="5"/>
                                            </p:tgtEl>
                                            <p:attrNameLst>
                                              <p:attrName>ppt_y</p:attrName>
                                            </p:attrNameLst>
                                          </p:cBhvr>
                                          <p:tavLst>
                                            <p:tav tm="0">
                                              <p:val>
                                                <p:strVal val="1+#ppt_h/2"/>
                                              </p:val>
                                            </p:tav>
                                            <p:tav tm="100000">
                                              <p:val>
                                                <p:strVal val="#ppt_y"/>
                                              </p:val>
                                            </p:tav>
                                          </p:tavLst>
                                        </p:anim>
                                      </p:childTnLst>
                                    </p:cTn>
                                  </p:par>
                                  <p:par>
                                    <p:cTn id="20" presetID="22" presetClass="entr" presetSubtype="1" fill="hold" grpId="0" nodeType="withEffect">
                                      <p:stCondLst>
                                        <p:cond delay="700"/>
                                      </p:stCondLst>
                                      <p:childTnLst>
                                        <p:set>
                                          <p:cBhvr>
                                            <p:cTn id="21" dur="1" fill="hold">
                                              <p:stCondLst>
                                                <p:cond delay="0"/>
                                              </p:stCondLst>
                                            </p:cTn>
                                            <p:tgtEl>
                                              <p:spTgt spid="13"/>
                                            </p:tgtEl>
                                            <p:attrNameLst>
                                              <p:attrName>style.visibility</p:attrName>
                                            </p:attrNameLst>
                                          </p:cBhvr>
                                          <p:to>
                                            <p:strVal val="visible"/>
                                          </p:to>
                                        </p:set>
                                        <p:animEffect transition="in" filter="wipe(up)">
                                          <p:cBhvr>
                                            <p:cTn id="22" dur="500"/>
                                            <p:tgtEl>
                                              <p:spTgt spid="13"/>
                                            </p:tgtEl>
                                          </p:cBhvr>
                                        </p:animEffect>
                                      </p:childTnLst>
                                    </p:cTn>
                                  </p:par>
                                  <p:par>
                                    <p:cTn id="23" presetID="22" presetClass="entr" presetSubtype="8" fill="hold" nodeType="withEffect">
                                      <p:stCondLst>
                                        <p:cond delay="110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500"/>
                                            <p:tgtEl>
                                              <p:spTgt spid="9"/>
                                            </p:tgtEl>
                                          </p:cBhvr>
                                        </p:animEffect>
                                      </p:childTnLst>
                                    </p:cTn>
                                  </p:par>
                                </p:childTnLst>
                              </p:cTn>
                            </p:par>
                            <p:par>
                              <p:cTn id="26" fill="hold">
                                <p:stCondLst>
                                  <p:cond delay="3000"/>
                                </p:stCondLst>
                                <p:childTnLst>
                                  <p:par>
                                    <p:cTn id="27" presetID="2" presetClass="entr" presetSubtype="4" fill="hold" grpId="0" nodeType="afterEffect" p14:presetBounceEnd="45000">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14:bounceEnd="45000">
                                          <p:cBhvr additive="base">
                                            <p:cTn id="29" dur="1000" fill="hold"/>
                                            <p:tgtEl>
                                              <p:spTgt spid="6"/>
                                            </p:tgtEl>
                                            <p:attrNameLst>
                                              <p:attrName>ppt_x</p:attrName>
                                            </p:attrNameLst>
                                          </p:cBhvr>
                                          <p:tavLst>
                                            <p:tav tm="0">
                                              <p:val>
                                                <p:strVal val="#ppt_x"/>
                                              </p:val>
                                            </p:tav>
                                            <p:tav tm="100000">
                                              <p:val>
                                                <p:strVal val="#ppt_x"/>
                                              </p:val>
                                            </p:tav>
                                          </p:tavLst>
                                        </p:anim>
                                        <p:anim calcmode="lin" valueType="num" p14:bounceEnd="45000">
                                          <p:cBhvr additive="base">
                                            <p:cTn id="30" dur="1000" fill="hold"/>
                                            <p:tgtEl>
                                              <p:spTgt spid="6"/>
                                            </p:tgtEl>
                                            <p:attrNameLst>
                                              <p:attrName>ppt_y</p:attrName>
                                            </p:attrNameLst>
                                          </p:cBhvr>
                                          <p:tavLst>
                                            <p:tav tm="0">
                                              <p:val>
                                                <p:strVal val="1+#ppt_h/2"/>
                                              </p:val>
                                            </p:tav>
                                            <p:tav tm="100000">
                                              <p:val>
                                                <p:strVal val="#ppt_y"/>
                                              </p:val>
                                            </p:tav>
                                          </p:tavLst>
                                        </p:anim>
                                      </p:childTnLst>
                                    </p:cTn>
                                  </p:par>
                                  <p:par>
                                    <p:cTn id="31" presetID="22" presetClass="entr" presetSubtype="4" fill="hold" grpId="0" nodeType="withEffect">
                                      <p:stCondLst>
                                        <p:cond delay="700"/>
                                      </p:stCondLst>
                                      <p:childTnLst>
                                        <p:set>
                                          <p:cBhvr>
                                            <p:cTn id="32" dur="1" fill="hold">
                                              <p:stCondLst>
                                                <p:cond delay="0"/>
                                              </p:stCondLst>
                                            </p:cTn>
                                            <p:tgtEl>
                                              <p:spTgt spid="14"/>
                                            </p:tgtEl>
                                            <p:attrNameLst>
                                              <p:attrName>style.visibility</p:attrName>
                                            </p:attrNameLst>
                                          </p:cBhvr>
                                          <p:to>
                                            <p:strVal val="visible"/>
                                          </p:to>
                                        </p:set>
                                        <p:animEffect transition="in" filter="wipe(down)">
                                          <p:cBhvr>
                                            <p:cTn id="33" dur="500"/>
                                            <p:tgtEl>
                                              <p:spTgt spid="14"/>
                                            </p:tgtEl>
                                          </p:cBhvr>
                                        </p:animEffect>
                                      </p:childTnLst>
                                    </p:cTn>
                                  </p:par>
                                  <p:par>
                                    <p:cTn id="34" presetID="22" presetClass="entr" presetSubtype="8" fill="hold" nodeType="withEffect">
                                      <p:stCondLst>
                                        <p:cond delay="1100"/>
                                      </p:stCondLst>
                                      <p:childTnLst>
                                        <p:set>
                                          <p:cBhvr>
                                            <p:cTn id="35" dur="1" fill="hold">
                                              <p:stCondLst>
                                                <p:cond delay="0"/>
                                              </p:stCondLst>
                                            </p:cTn>
                                            <p:tgtEl>
                                              <p:spTgt spid="10"/>
                                            </p:tgtEl>
                                            <p:attrNameLst>
                                              <p:attrName>style.visibility</p:attrName>
                                            </p:attrNameLst>
                                          </p:cBhvr>
                                          <p:to>
                                            <p:strVal val="visible"/>
                                          </p:to>
                                        </p:set>
                                        <p:animEffect transition="in" filter="wipe(left)">
                                          <p:cBhvr>
                                            <p:cTn id="36" dur="500"/>
                                            <p:tgtEl>
                                              <p:spTgt spid="10"/>
                                            </p:tgtEl>
                                          </p:cBhvr>
                                        </p:animEffect>
                                      </p:childTnLst>
                                    </p:cTn>
                                  </p:par>
                                </p:childTnLst>
                              </p:cTn>
                            </p:par>
                            <p:par>
                              <p:cTn id="37" fill="hold">
                                <p:stCondLst>
                                  <p:cond delay="4600"/>
                                </p:stCondLst>
                                <p:childTnLst>
                                  <p:par>
                                    <p:cTn id="38" presetID="2" presetClass="entr" presetSubtype="4" fill="hold" grpId="0" nodeType="afterEffect" p14:presetBounceEnd="45000">
                                      <p:stCondLst>
                                        <p:cond delay="0"/>
                                      </p:stCondLst>
                                      <p:childTnLst>
                                        <p:set>
                                          <p:cBhvr>
                                            <p:cTn id="39" dur="1" fill="hold">
                                              <p:stCondLst>
                                                <p:cond delay="0"/>
                                              </p:stCondLst>
                                            </p:cTn>
                                            <p:tgtEl>
                                              <p:spTgt spid="7"/>
                                            </p:tgtEl>
                                            <p:attrNameLst>
                                              <p:attrName>style.visibility</p:attrName>
                                            </p:attrNameLst>
                                          </p:cBhvr>
                                          <p:to>
                                            <p:strVal val="visible"/>
                                          </p:to>
                                        </p:set>
                                        <p:anim calcmode="lin" valueType="num" p14:bounceEnd="45000">
                                          <p:cBhvr additive="base">
                                            <p:cTn id="40" dur="1000" fill="hold"/>
                                            <p:tgtEl>
                                              <p:spTgt spid="7"/>
                                            </p:tgtEl>
                                            <p:attrNameLst>
                                              <p:attrName>ppt_x</p:attrName>
                                            </p:attrNameLst>
                                          </p:cBhvr>
                                          <p:tavLst>
                                            <p:tav tm="0">
                                              <p:val>
                                                <p:strVal val="#ppt_x"/>
                                              </p:val>
                                            </p:tav>
                                            <p:tav tm="100000">
                                              <p:val>
                                                <p:strVal val="#ppt_x"/>
                                              </p:val>
                                            </p:tav>
                                          </p:tavLst>
                                        </p:anim>
                                        <p:anim calcmode="lin" valueType="num" p14:bounceEnd="45000">
                                          <p:cBhvr additive="base">
                                            <p:cTn id="41" dur="1000" fill="hold"/>
                                            <p:tgtEl>
                                              <p:spTgt spid="7"/>
                                            </p:tgtEl>
                                            <p:attrNameLst>
                                              <p:attrName>ppt_y</p:attrName>
                                            </p:attrNameLst>
                                          </p:cBhvr>
                                          <p:tavLst>
                                            <p:tav tm="0">
                                              <p:val>
                                                <p:strVal val="1+#ppt_h/2"/>
                                              </p:val>
                                            </p:tav>
                                            <p:tav tm="100000">
                                              <p:val>
                                                <p:strVal val="#ppt_y"/>
                                              </p:val>
                                            </p:tav>
                                          </p:tavLst>
                                        </p:anim>
                                      </p:childTnLst>
                                    </p:cTn>
                                  </p:par>
                                  <p:par>
                                    <p:cTn id="42" presetID="22" presetClass="entr" presetSubtype="1" fill="hold" grpId="0" nodeType="withEffect">
                                      <p:stCondLst>
                                        <p:cond delay="700"/>
                                      </p:stCondLst>
                                      <p:childTnLst>
                                        <p:set>
                                          <p:cBhvr>
                                            <p:cTn id="43" dur="1" fill="hold">
                                              <p:stCondLst>
                                                <p:cond delay="0"/>
                                              </p:stCondLst>
                                            </p:cTn>
                                            <p:tgtEl>
                                              <p:spTgt spid="15"/>
                                            </p:tgtEl>
                                            <p:attrNameLst>
                                              <p:attrName>style.visibility</p:attrName>
                                            </p:attrNameLst>
                                          </p:cBhvr>
                                          <p:to>
                                            <p:strVal val="visible"/>
                                          </p:to>
                                        </p:set>
                                        <p:animEffect transition="in" filter="wipe(up)">
                                          <p:cBhvr>
                                            <p:cTn id="44" dur="500"/>
                                            <p:tgtEl>
                                              <p:spTgt spid="15"/>
                                            </p:tgtEl>
                                          </p:cBhvr>
                                        </p:animEffect>
                                      </p:childTnLst>
                                    </p:cTn>
                                  </p:par>
                                  <p:par>
                                    <p:cTn id="45" presetID="22" presetClass="entr" presetSubtype="8" fill="hold" nodeType="withEffect">
                                      <p:stCondLst>
                                        <p:cond delay="1100"/>
                                      </p:stCondLst>
                                      <p:childTnLst>
                                        <p:set>
                                          <p:cBhvr>
                                            <p:cTn id="46" dur="1" fill="hold">
                                              <p:stCondLst>
                                                <p:cond delay="0"/>
                                              </p:stCondLst>
                                            </p:cTn>
                                            <p:tgtEl>
                                              <p:spTgt spid="11"/>
                                            </p:tgtEl>
                                            <p:attrNameLst>
                                              <p:attrName>style.visibility</p:attrName>
                                            </p:attrNameLst>
                                          </p:cBhvr>
                                          <p:to>
                                            <p:strVal val="visible"/>
                                          </p:to>
                                        </p:set>
                                        <p:animEffect transition="in" filter="wipe(left)">
                                          <p:cBhvr>
                                            <p:cTn id="4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12" grpId="0"/>
          <p:bldP spid="13" grpId="0"/>
          <p:bldP spid="14" grpId="0"/>
          <p:bldP spid="1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ppt_x"/>
                                              </p:val>
                                            </p:tav>
                                            <p:tav tm="100000">
                                              <p:val>
                                                <p:strVal val="#ppt_x"/>
                                              </p:val>
                                            </p:tav>
                                          </p:tavLst>
                                        </p:anim>
                                        <p:anim calcmode="lin" valueType="num">
                                          <p:cBhvr additive="base">
                                            <p:cTn id="8" dur="1000" fill="hold"/>
                                            <p:tgtEl>
                                              <p:spTgt spid="4"/>
                                            </p:tgtEl>
                                            <p:attrNameLst>
                                              <p:attrName>ppt_y</p:attrName>
                                            </p:attrNameLst>
                                          </p:cBhvr>
                                          <p:tavLst>
                                            <p:tav tm="0">
                                              <p:val>
                                                <p:strVal val="1+#ppt_h/2"/>
                                              </p:val>
                                            </p:tav>
                                            <p:tav tm="100000">
                                              <p:val>
                                                <p:strVal val="#ppt_y"/>
                                              </p:val>
                                            </p:tav>
                                          </p:tavLst>
                                        </p:anim>
                                      </p:childTnLst>
                                    </p:cTn>
                                  </p:par>
                                  <p:par>
                                    <p:cTn id="9" presetID="22" presetClass="entr" presetSubtype="4" fill="hold" grpId="0" nodeType="withEffect">
                                      <p:stCondLst>
                                        <p:cond delay="600"/>
                                      </p:stCondLst>
                                      <p:childTnLst>
                                        <p:set>
                                          <p:cBhvr>
                                            <p:cTn id="10" dur="1" fill="hold">
                                              <p:stCondLst>
                                                <p:cond delay="0"/>
                                              </p:stCondLst>
                                            </p:cTn>
                                            <p:tgtEl>
                                              <p:spTgt spid="12"/>
                                            </p:tgtEl>
                                            <p:attrNameLst>
                                              <p:attrName>style.visibility</p:attrName>
                                            </p:attrNameLst>
                                          </p:cBhvr>
                                          <p:to>
                                            <p:strVal val="visible"/>
                                          </p:to>
                                        </p:set>
                                        <p:animEffect transition="in" filter="wipe(down)">
                                          <p:cBhvr>
                                            <p:cTn id="11" dur="500"/>
                                            <p:tgtEl>
                                              <p:spTgt spid="12"/>
                                            </p:tgtEl>
                                          </p:cBhvr>
                                        </p:animEffect>
                                      </p:childTnLst>
                                    </p:cTn>
                                  </p:par>
                                  <p:par>
                                    <p:cTn id="12" presetID="22" presetClass="entr" presetSubtype="8" fill="hold" nodeType="withEffect">
                                      <p:stCondLst>
                                        <p:cond delay="900"/>
                                      </p:stCondLst>
                                      <p:childTnLst>
                                        <p:set>
                                          <p:cBhvr>
                                            <p:cTn id="13" dur="1" fill="hold">
                                              <p:stCondLst>
                                                <p:cond delay="0"/>
                                              </p:stCondLst>
                                            </p:cTn>
                                            <p:tgtEl>
                                              <p:spTgt spid="8"/>
                                            </p:tgtEl>
                                            <p:attrNameLst>
                                              <p:attrName>style.visibility</p:attrName>
                                            </p:attrNameLst>
                                          </p:cBhvr>
                                          <p:to>
                                            <p:strVal val="visible"/>
                                          </p:to>
                                        </p:set>
                                        <p:animEffect transition="in" filter="wipe(left)">
                                          <p:cBhvr>
                                            <p:cTn id="14" dur="500"/>
                                            <p:tgtEl>
                                              <p:spTgt spid="8"/>
                                            </p:tgtEl>
                                          </p:cBhvr>
                                        </p:animEffect>
                                      </p:childTnLst>
                                    </p:cTn>
                                  </p:par>
                                </p:childTnLst>
                              </p:cTn>
                            </p:par>
                            <p:par>
                              <p:cTn id="15" fill="hold">
                                <p:stCondLst>
                                  <p:cond delay="1400"/>
                                </p:stCondLst>
                                <p:childTnLst>
                                  <p:par>
                                    <p:cTn id="16" presetID="2" presetClass="entr" presetSubtype="4" fill="hold" grpId="0" nodeType="after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additive="base">
                                            <p:cTn id="18" dur="1000" fill="hold"/>
                                            <p:tgtEl>
                                              <p:spTgt spid="5"/>
                                            </p:tgtEl>
                                            <p:attrNameLst>
                                              <p:attrName>ppt_x</p:attrName>
                                            </p:attrNameLst>
                                          </p:cBhvr>
                                          <p:tavLst>
                                            <p:tav tm="0">
                                              <p:val>
                                                <p:strVal val="#ppt_x"/>
                                              </p:val>
                                            </p:tav>
                                            <p:tav tm="100000">
                                              <p:val>
                                                <p:strVal val="#ppt_x"/>
                                              </p:val>
                                            </p:tav>
                                          </p:tavLst>
                                        </p:anim>
                                        <p:anim calcmode="lin" valueType="num">
                                          <p:cBhvr additive="base">
                                            <p:cTn id="19" dur="1000" fill="hold"/>
                                            <p:tgtEl>
                                              <p:spTgt spid="5"/>
                                            </p:tgtEl>
                                            <p:attrNameLst>
                                              <p:attrName>ppt_y</p:attrName>
                                            </p:attrNameLst>
                                          </p:cBhvr>
                                          <p:tavLst>
                                            <p:tav tm="0">
                                              <p:val>
                                                <p:strVal val="1+#ppt_h/2"/>
                                              </p:val>
                                            </p:tav>
                                            <p:tav tm="100000">
                                              <p:val>
                                                <p:strVal val="#ppt_y"/>
                                              </p:val>
                                            </p:tav>
                                          </p:tavLst>
                                        </p:anim>
                                      </p:childTnLst>
                                    </p:cTn>
                                  </p:par>
                                  <p:par>
                                    <p:cTn id="20" presetID="22" presetClass="entr" presetSubtype="1" fill="hold" grpId="0" nodeType="withEffect">
                                      <p:stCondLst>
                                        <p:cond delay="700"/>
                                      </p:stCondLst>
                                      <p:childTnLst>
                                        <p:set>
                                          <p:cBhvr>
                                            <p:cTn id="21" dur="1" fill="hold">
                                              <p:stCondLst>
                                                <p:cond delay="0"/>
                                              </p:stCondLst>
                                            </p:cTn>
                                            <p:tgtEl>
                                              <p:spTgt spid="13"/>
                                            </p:tgtEl>
                                            <p:attrNameLst>
                                              <p:attrName>style.visibility</p:attrName>
                                            </p:attrNameLst>
                                          </p:cBhvr>
                                          <p:to>
                                            <p:strVal val="visible"/>
                                          </p:to>
                                        </p:set>
                                        <p:animEffect transition="in" filter="wipe(up)">
                                          <p:cBhvr>
                                            <p:cTn id="22" dur="500"/>
                                            <p:tgtEl>
                                              <p:spTgt spid="13"/>
                                            </p:tgtEl>
                                          </p:cBhvr>
                                        </p:animEffect>
                                      </p:childTnLst>
                                    </p:cTn>
                                  </p:par>
                                  <p:par>
                                    <p:cTn id="23" presetID="22" presetClass="entr" presetSubtype="8" fill="hold" nodeType="withEffect">
                                      <p:stCondLst>
                                        <p:cond delay="110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500"/>
                                            <p:tgtEl>
                                              <p:spTgt spid="9"/>
                                            </p:tgtEl>
                                          </p:cBhvr>
                                        </p:animEffect>
                                      </p:childTnLst>
                                    </p:cTn>
                                  </p:par>
                                </p:childTnLst>
                              </p:cTn>
                            </p:par>
                            <p:par>
                              <p:cTn id="26" fill="hold">
                                <p:stCondLst>
                                  <p:cond delay="3000"/>
                                </p:stCondLst>
                                <p:childTnLst>
                                  <p:par>
                                    <p:cTn id="27" presetID="2" presetClass="entr" presetSubtype="4"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1000" fill="hold"/>
                                            <p:tgtEl>
                                              <p:spTgt spid="6"/>
                                            </p:tgtEl>
                                            <p:attrNameLst>
                                              <p:attrName>ppt_x</p:attrName>
                                            </p:attrNameLst>
                                          </p:cBhvr>
                                          <p:tavLst>
                                            <p:tav tm="0">
                                              <p:val>
                                                <p:strVal val="#ppt_x"/>
                                              </p:val>
                                            </p:tav>
                                            <p:tav tm="100000">
                                              <p:val>
                                                <p:strVal val="#ppt_x"/>
                                              </p:val>
                                            </p:tav>
                                          </p:tavLst>
                                        </p:anim>
                                        <p:anim calcmode="lin" valueType="num">
                                          <p:cBhvr additive="base">
                                            <p:cTn id="30" dur="1000" fill="hold"/>
                                            <p:tgtEl>
                                              <p:spTgt spid="6"/>
                                            </p:tgtEl>
                                            <p:attrNameLst>
                                              <p:attrName>ppt_y</p:attrName>
                                            </p:attrNameLst>
                                          </p:cBhvr>
                                          <p:tavLst>
                                            <p:tav tm="0">
                                              <p:val>
                                                <p:strVal val="1+#ppt_h/2"/>
                                              </p:val>
                                            </p:tav>
                                            <p:tav tm="100000">
                                              <p:val>
                                                <p:strVal val="#ppt_y"/>
                                              </p:val>
                                            </p:tav>
                                          </p:tavLst>
                                        </p:anim>
                                      </p:childTnLst>
                                    </p:cTn>
                                  </p:par>
                                  <p:par>
                                    <p:cTn id="31" presetID="22" presetClass="entr" presetSubtype="4" fill="hold" grpId="0" nodeType="withEffect">
                                      <p:stCondLst>
                                        <p:cond delay="700"/>
                                      </p:stCondLst>
                                      <p:childTnLst>
                                        <p:set>
                                          <p:cBhvr>
                                            <p:cTn id="32" dur="1" fill="hold">
                                              <p:stCondLst>
                                                <p:cond delay="0"/>
                                              </p:stCondLst>
                                            </p:cTn>
                                            <p:tgtEl>
                                              <p:spTgt spid="14"/>
                                            </p:tgtEl>
                                            <p:attrNameLst>
                                              <p:attrName>style.visibility</p:attrName>
                                            </p:attrNameLst>
                                          </p:cBhvr>
                                          <p:to>
                                            <p:strVal val="visible"/>
                                          </p:to>
                                        </p:set>
                                        <p:animEffect transition="in" filter="wipe(down)">
                                          <p:cBhvr>
                                            <p:cTn id="33" dur="500"/>
                                            <p:tgtEl>
                                              <p:spTgt spid="14"/>
                                            </p:tgtEl>
                                          </p:cBhvr>
                                        </p:animEffect>
                                      </p:childTnLst>
                                    </p:cTn>
                                  </p:par>
                                  <p:par>
                                    <p:cTn id="34" presetID="22" presetClass="entr" presetSubtype="8" fill="hold" nodeType="withEffect">
                                      <p:stCondLst>
                                        <p:cond delay="1100"/>
                                      </p:stCondLst>
                                      <p:childTnLst>
                                        <p:set>
                                          <p:cBhvr>
                                            <p:cTn id="35" dur="1" fill="hold">
                                              <p:stCondLst>
                                                <p:cond delay="0"/>
                                              </p:stCondLst>
                                            </p:cTn>
                                            <p:tgtEl>
                                              <p:spTgt spid="10"/>
                                            </p:tgtEl>
                                            <p:attrNameLst>
                                              <p:attrName>style.visibility</p:attrName>
                                            </p:attrNameLst>
                                          </p:cBhvr>
                                          <p:to>
                                            <p:strVal val="visible"/>
                                          </p:to>
                                        </p:set>
                                        <p:animEffect transition="in" filter="wipe(left)">
                                          <p:cBhvr>
                                            <p:cTn id="36" dur="500"/>
                                            <p:tgtEl>
                                              <p:spTgt spid="10"/>
                                            </p:tgtEl>
                                          </p:cBhvr>
                                        </p:animEffect>
                                      </p:childTnLst>
                                    </p:cTn>
                                  </p:par>
                                </p:childTnLst>
                              </p:cTn>
                            </p:par>
                            <p:par>
                              <p:cTn id="37" fill="hold">
                                <p:stCondLst>
                                  <p:cond delay="4600"/>
                                </p:stCondLst>
                                <p:childTnLst>
                                  <p:par>
                                    <p:cTn id="38" presetID="2" presetClass="entr" presetSubtype="4" fill="hold" grpId="0" nodeType="afterEffect">
                                      <p:stCondLst>
                                        <p:cond delay="0"/>
                                      </p:stCondLst>
                                      <p:childTnLst>
                                        <p:set>
                                          <p:cBhvr>
                                            <p:cTn id="39" dur="1" fill="hold">
                                              <p:stCondLst>
                                                <p:cond delay="0"/>
                                              </p:stCondLst>
                                            </p:cTn>
                                            <p:tgtEl>
                                              <p:spTgt spid="7"/>
                                            </p:tgtEl>
                                            <p:attrNameLst>
                                              <p:attrName>style.visibility</p:attrName>
                                            </p:attrNameLst>
                                          </p:cBhvr>
                                          <p:to>
                                            <p:strVal val="visible"/>
                                          </p:to>
                                        </p:set>
                                        <p:anim calcmode="lin" valueType="num">
                                          <p:cBhvr additive="base">
                                            <p:cTn id="40" dur="1000" fill="hold"/>
                                            <p:tgtEl>
                                              <p:spTgt spid="7"/>
                                            </p:tgtEl>
                                            <p:attrNameLst>
                                              <p:attrName>ppt_x</p:attrName>
                                            </p:attrNameLst>
                                          </p:cBhvr>
                                          <p:tavLst>
                                            <p:tav tm="0">
                                              <p:val>
                                                <p:strVal val="#ppt_x"/>
                                              </p:val>
                                            </p:tav>
                                            <p:tav tm="100000">
                                              <p:val>
                                                <p:strVal val="#ppt_x"/>
                                              </p:val>
                                            </p:tav>
                                          </p:tavLst>
                                        </p:anim>
                                        <p:anim calcmode="lin" valueType="num">
                                          <p:cBhvr additive="base">
                                            <p:cTn id="41" dur="1000" fill="hold"/>
                                            <p:tgtEl>
                                              <p:spTgt spid="7"/>
                                            </p:tgtEl>
                                            <p:attrNameLst>
                                              <p:attrName>ppt_y</p:attrName>
                                            </p:attrNameLst>
                                          </p:cBhvr>
                                          <p:tavLst>
                                            <p:tav tm="0">
                                              <p:val>
                                                <p:strVal val="1+#ppt_h/2"/>
                                              </p:val>
                                            </p:tav>
                                            <p:tav tm="100000">
                                              <p:val>
                                                <p:strVal val="#ppt_y"/>
                                              </p:val>
                                            </p:tav>
                                          </p:tavLst>
                                        </p:anim>
                                      </p:childTnLst>
                                    </p:cTn>
                                  </p:par>
                                  <p:par>
                                    <p:cTn id="42" presetID="22" presetClass="entr" presetSubtype="1" fill="hold" grpId="0" nodeType="withEffect">
                                      <p:stCondLst>
                                        <p:cond delay="700"/>
                                      </p:stCondLst>
                                      <p:childTnLst>
                                        <p:set>
                                          <p:cBhvr>
                                            <p:cTn id="43" dur="1" fill="hold">
                                              <p:stCondLst>
                                                <p:cond delay="0"/>
                                              </p:stCondLst>
                                            </p:cTn>
                                            <p:tgtEl>
                                              <p:spTgt spid="15"/>
                                            </p:tgtEl>
                                            <p:attrNameLst>
                                              <p:attrName>style.visibility</p:attrName>
                                            </p:attrNameLst>
                                          </p:cBhvr>
                                          <p:to>
                                            <p:strVal val="visible"/>
                                          </p:to>
                                        </p:set>
                                        <p:animEffect transition="in" filter="wipe(up)">
                                          <p:cBhvr>
                                            <p:cTn id="44" dur="500"/>
                                            <p:tgtEl>
                                              <p:spTgt spid="15"/>
                                            </p:tgtEl>
                                          </p:cBhvr>
                                        </p:animEffect>
                                      </p:childTnLst>
                                    </p:cTn>
                                  </p:par>
                                  <p:par>
                                    <p:cTn id="45" presetID="22" presetClass="entr" presetSubtype="8" fill="hold" nodeType="withEffect">
                                      <p:stCondLst>
                                        <p:cond delay="1100"/>
                                      </p:stCondLst>
                                      <p:childTnLst>
                                        <p:set>
                                          <p:cBhvr>
                                            <p:cTn id="46" dur="1" fill="hold">
                                              <p:stCondLst>
                                                <p:cond delay="0"/>
                                              </p:stCondLst>
                                            </p:cTn>
                                            <p:tgtEl>
                                              <p:spTgt spid="11"/>
                                            </p:tgtEl>
                                            <p:attrNameLst>
                                              <p:attrName>style.visibility</p:attrName>
                                            </p:attrNameLst>
                                          </p:cBhvr>
                                          <p:to>
                                            <p:strVal val="visible"/>
                                          </p:to>
                                        </p:set>
                                        <p:animEffect transition="in" filter="wipe(left)">
                                          <p:cBhvr>
                                            <p:cTn id="4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12" grpId="0"/>
          <p:bldP spid="13" grpId="0"/>
          <p:bldP spid="14" grpId="0"/>
          <p:bldP spid="15" grpId="0"/>
        </p:bldLst>
      </p:timing>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2" name="CuadroTexto 1">
            <a:extLst>
              <a:ext uri="{FF2B5EF4-FFF2-40B4-BE49-F238E27FC236}">
                <a16:creationId xmlns:a16="http://schemas.microsoft.com/office/drawing/2014/main" id="{45EFA9EB-6D1D-40D8-ABD4-E7B1FE0C136D}"/>
              </a:ext>
            </a:extLst>
          </p:cNvPr>
          <p:cNvSpPr txBox="1"/>
          <p:nvPr/>
        </p:nvSpPr>
        <p:spPr>
          <a:xfrm>
            <a:off x="418762" y="449095"/>
            <a:ext cx="7869831" cy="461665"/>
          </a:xfrm>
          <a:prstGeom prst="rect">
            <a:avLst/>
          </a:prstGeom>
          <a:noFill/>
        </p:spPr>
        <p:txBody>
          <a:bodyPr wrap="square" rtlCol="0">
            <a:spAutoFit/>
          </a:bodyPr>
          <a:lstStyle/>
          <a:p>
            <a:r>
              <a:rPr lang="es-ES" sz="2400" b="1" dirty="0">
                <a:solidFill>
                  <a:schemeClr val="accent1"/>
                </a:solidFill>
                <a:cs typeface="Arial" panose="020B0604020202020204" pitchFamily="34" charset="0"/>
              </a:rPr>
              <a:t>Evaluaciones por parte de organismos externos</a:t>
            </a:r>
            <a:endParaRPr lang="es-CO" sz="2400" b="1" dirty="0">
              <a:solidFill>
                <a:schemeClr val="accent1"/>
              </a:solidFill>
              <a:cs typeface="Arial" panose="020B0604020202020204" pitchFamily="34" charset="0"/>
            </a:endParaRPr>
          </a:p>
        </p:txBody>
      </p:sp>
      <p:sp>
        <p:nvSpPr>
          <p:cNvPr id="17" name="Rectangle 9">
            <a:extLst>
              <a:ext uri="{FF2B5EF4-FFF2-40B4-BE49-F238E27FC236}">
                <a16:creationId xmlns:a16="http://schemas.microsoft.com/office/drawing/2014/main" id="{5CD6156A-3ADC-4EDF-898F-BD6A6C60CDE9}"/>
              </a:ext>
            </a:extLst>
          </p:cNvPr>
          <p:cNvSpPr/>
          <p:nvPr/>
        </p:nvSpPr>
        <p:spPr>
          <a:xfrm>
            <a:off x="1108363" y="3678505"/>
            <a:ext cx="1385455" cy="387927"/>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lumMod val="75000"/>
                  </a:schemeClr>
                </a:solidFill>
              </a:rPr>
              <a:t>27 </a:t>
            </a:r>
            <a:r>
              <a:rPr lang="en-US" dirty="0" err="1">
                <a:solidFill>
                  <a:schemeClr val="tx1">
                    <a:lumMod val="75000"/>
                  </a:schemeClr>
                </a:solidFill>
              </a:rPr>
              <a:t>junio</a:t>
            </a:r>
            <a:endParaRPr lang="en-US" dirty="0">
              <a:solidFill>
                <a:schemeClr val="tx1">
                  <a:lumMod val="75000"/>
                </a:schemeClr>
              </a:solidFill>
            </a:endParaRPr>
          </a:p>
        </p:txBody>
      </p:sp>
      <p:sp>
        <p:nvSpPr>
          <p:cNvPr id="18" name="Rectangle 10">
            <a:extLst>
              <a:ext uri="{FF2B5EF4-FFF2-40B4-BE49-F238E27FC236}">
                <a16:creationId xmlns:a16="http://schemas.microsoft.com/office/drawing/2014/main" id="{671A1ACE-C372-45CE-B498-869DE983217D}"/>
              </a:ext>
            </a:extLst>
          </p:cNvPr>
          <p:cNvSpPr/>
          <p:nvPr/>
        </p:nvSpPr>
        <p:spPr>
          <a:xfrm>
            <a:off x="3834095" y="3678505"/>
            <a:ext cx="1385455" cy="387927"/>
          </a:xfrm>
          <a:prstGeom prst="rect">
            <a:avLst/>
          </a:prstGeom>
          <a:no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lumMod val="75000"/>
                  </a:schemeClr>
                </a:solidFill>
              </a:rPr>
              <a:t>28 </a:t>
            </a:r>
            <a:r>
              <a:rPr lang="en-US" dirty="0" err="1">
                <a:solidFill>
                  <a:schemeClr val="tx1">
                    <a:lumMod val="75000"/>
                  </a:schemeClr>
                </a:solidFill>
              </a:rPr>
              <a:t>julio</a:t>
            </a:r>
            <a:endParaRPr lang="en-US" dirty="0">
              <a:solidFill>
                <a:schemeClr val="tx1">
                  <a:lumMod val="75000"/>
                </a:schemeClr>
              </a:solidFill>
            </a:endParaRPr>
          </a:p>
        </p:txBody>
      </p:sp>
      <p:sp>
        <p:nvSpPr>
          <p:cNvPr id="19" name="Rectangle 12">
            <a:extLst>
              <a:ext uri="{FF2B5EF4-FFF2-40B4-BE49-F238E27FC236}">
                <a16:creationId xmlns:a16="http://schemas.microsoft.com/office/drawing/2014/main" id="{D8748862-1012-4A3C-AEA5-7E239969986E}"/>
              </a:ext>
            </a:extLst>
          </p:cNvPr>
          <p:cNvSpPr/>
          <p:nvPr/>
        </p:nvSpPr>
        <p:spPr>
          <a:xfrm>
            <a:off x="6559827" y="3678506"/>
            <a:ext cx="1862540" cy="377688"/>
          </a:xfrm>
          <a:prstGeom prst="rect">
            <a:avLst/>
          </a:prstGeom>
          <a:no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lumMod val="75000"/>
                  </a:schemeClr>
                </a:solidFill>
              </a:rPr>
              <a:t>06 </a:t>
            </a:r>
            <a:r>
              <a:rPr lang="en-US" dirty="0" err="1">
                <a:solidFill>
                  <a:schemeClr val="tx1">
                    <a:lumMod val="75000"/>
                  </a:schemeClr>
                </a:solidFill>
              </a:rPr>
              <a:t>septiembre</a:t>
            </a:r>
            <a:endParaRPr lang="en-US" dirty="0">
              <a:solidFill>
                <a:schemeClr val="tx1">
                  <a:lumMod val="75000"/>
                </a:schemeClr>
              </a:solidFill>
            </a:endParaRPr>
          </a:p>
        </p:txBody>
      </p:sp>
      <p:sp>
        <p:nvSpPr>
          <p:cNvPr id="20" name="Rectangle 13">
            <a:extLst>
              <a:ext uri="{FF2B5EF4-FFF2-40B4-BE49-F238E27FC236}">
                <a16:creationId xmlns:a16="http://schemas.microsoft.com/office/drawing/2014/main" id="{578E4A54-A006-4FD7-B8CE-6F3C65E50E10}"/>
              </a:ext>
            </a:extLst>
          </p:cNvPr>
          <p:cNvSpPr/>
          <p:nvPr/>
        </p:nvSpPr>
        <p:spPr>
          <a:xfrm>
            <a:off x="9764876" y="3668266"/>
            <a:ext cx="1385455" cy="387927"/>
          </a:xfrm>
          <a:prstGeom prst="rect">
            <a:avLst/>
          </a:prstGeom>
          <a:no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lumMod val="75000"/>
                  </a:schemeClr>
                </a:solidFill>
              </a:rPr>
              <a:t>07 </a:t>
            </a:r>
            <a:r>
              <a:rPr lang="en-US" dirty="0" err="1">
                <a:solidFill>
                  <a:schemeClr val="tx1">
                    <a:lumMod val="75000"/>
                  </a:schemeClr>
                </a:solidFill>
              </a:rPr>
              <a:t>octubre</a:t>
            </a:r>
            <a:endParaRPr lang="en-US" dirty="0">
              <a:solidFill>
                <a:schemeClr val="tx1">
                  <a:lumMod val="75000"/>
                </a:schemeClr>
              </a:solidFill>
            </a:endParaRPr>
          </a:p>
        </p:txBody>
      </p:sp>
      <p:cxnSp>
        <p:nvCxnSpPr>
          <p:cNvPr id="21" name="Straight Connector 16">
            <a:extLst>
              <a:ext uri="{FF2B5EF4-FFF2-40B4-BE49-F238E27FC236}">
                <a16:creationId xmlns:a16="http://schemas.microsoft.com/office/drawing/2014/main" id="{E4D3993E-0C50-4E5F-B045-F481768CBB97}"/>
              </a:ext>
            </a:extLst>
          </p:cNvPr>
          <p:cNvCxnSpPr>
            <a:cxnSpLocks/>
            <a:stCxn id="17" idx="3"/>
            <a:endCxn id="18" idx="1"/>
          </p:cNvCxnSpPr>
          <p:nvPr/>
        </p:nvCxnSpPr>
        <p:spPr>
          <a:xfrm>
            <a:off x="2493818" y="3872469"/>
            <a:ext cx="1340277" cy="0"/>
          </a:xfrm>
          <a:prstGeom prst="line">
            <a:avLst/>
          </a:prstGeom>
          <a:ln>
            <a:solidFill>
              <a:schemeClr val="tx2">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18">
            <a:extLst>
              <a:ext uri="{FF2B5EF4-FFF2-40B4-BE49-F238E27FC236}">
                <a16:creationId xmlns:a16="http://schemas.microsoft.com/office/drawing/2014/main" id="{05D28580-0C7E-4FE8-BC6A-C660AB680201}"/>
              </a:ext>
            </a:extLst>
          </p:cNvPr>
          <p:cNvCxnSpPr>
            <a:cxnSpLocks/>
            <a:stCxn id="18" idx="3"/>
            <a:endCxn id="19" idx="1"/>
          </p:cNvCxnSpPr>
          <p:nvPr/>
        </p:nvCxnSpPr>
        <p:spPr>
          <a:xfrm flipV="1">
            <a:off x="5219550" y="3867350"/>
            <a:ext cx="1340277" cy="5119"/>
          </a:xfrm>
          <a:prstGeom prst="line">
            <a:avLst/>
          </a:prstGeom>
          <a:ln>
            <a:solidFill>
              <a:schemeClr val="tx2">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0">
            <a:extLst>
              <a:ext uri="{FF2B5EF4-FFF2-40B4-BE49-F238E27FC236}">
                <a16:creationId xmlns:a16="http://schemas.microsoft.com/office/drawing/2014/main" id="{918520C7-63D1-4495-AFD5-91A13BCC3667}"/>
              </a:ext>
            </a:extLst>
          </p:cNvPr>
          <p:cNvCxnSpPr>
            <a:cxnSpLocks/>
            <a:stCxn id="19" idx="3"/>
            <a:endCxn id="20" idx="1"/>
          </p:cNvCxnSpPr>
          <p:nvPr/>
        </p:nvCxnSpPr>
        <p:spPr>
          <a:xfrm flipV="1">
            <a:off x="8422367" y="3862230"/>
            <a:ext cx="1342509" cy="5120"/>
          </a:xfrm>
          <a:prstGeom prst="line">
            <a:avLst/>
          </a:prstGeom>
          <a:ln>
            <a:solidFill>
              <a:schemeClr val="tx2">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2">
            <a:extLst>
              <a:ext uri="{FF2B5EF4-FFF2-40B4-BE49-F238E27FC236}">
                <a16:creationId xmlns:a16="http://schemas.microsoft.com/office/drawing/2014/main" id="{3FEB3F91-4919-4D4C-86A1-169FC1612FB0}"/>
              </a:ext>
            </a:extLst>
          </p:cNvPr>
          <p:cNvCxnSpPr/>
          <p:nvPr/>
        </p:nvCxnSpPr>
        <p:spPr>
          <a:xfrm>
            <a:off x="11150331" y="3861631"/>
            <a:ext cx="762000" cy="0"/>
          </a:xfrm>
          <a:prstGeom prst="line">
            <a:avLst/>
          </a:prstGeom>
          <a:ln>
            <a:solidFill>
              <a:schemeClr val="tx2">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1A1E7AE7-1EAF-4FD1-89B1-0EF500C5CE82}"/>
              </a:ext>
            </a:extLst>
          </p:cNvPr>
          <p:cNvCxnSpPr/>
          <p:nvPr/>
        </p:nvCxnSpPr>
        <p:spPr>
          <a:xfrm>
            <a:off x="0" y="3872468"/>
            <a:ext cx="1108364" cy="0"/>
          </a:xfrm>
          <a:prstGeom prst="line">
            <a:avLst/>
          </a:prstGeom>
          <a:ln>
            <a:solidFill>
              <a:schemeClr val="tx2">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26" name="Rectangle 26">
            <a:extLst>
              <a:ext uri="{FF2B5EF4-FFF2-40B4-BE49-F238E27FC236}">
                <a16:creationId xmlns:a16="http://schemas.microsoft.com/office/drawing/2014/main" id="{CC199CBE-569A-497F-80B5-4EC582E4DC22}"/>
              </a:ext>
            </a:extLst>
          </p:cNvPr>
          <p:cNvSpPr/>
          <p:nvPr/>
        </p:nvSpPr>
        <p:spPr>
          <a:xfrm>
            <a:off x="198533" y="1501244"/>
            <a:ext cx="3205113" cy="1772793"/>
          </a:xfrm>
          <a:prstGeom prst="rect">
            <a:avLst/>
          </a:prstGeom>
        </p:spPr>
        <p:txBody>
          <a:bodyPr wrap="square">
            <a:spAutoFit/>
          </a:bodyPr>
          <a:lstStyle/>
          <a:p>
            <a:pPr algn="ctr">
              <a:lnSpc>
                <a:spcPct val="130000"/>
              </a:lnSpc>
            </a:pPr>
            <a:r>
              <a:rPr lang="en-US" sz="1400" b="1" dirty="0">
                <a:solidFill>
                  <a:srgbClr val="E74A1A"/>
                </a:solidFill>
                <a:ea typeface="Roboto Condensed Light" panose="02000000000000000000" pitchFamily="2" charset="0"/>
                <a:cs typeface="Arial" panose="020B0604020202020204" pitchFamily="34" charset="0"/>
              </a:rPr>
              <a:t>Entrega de las evidencias de ejecución del PAC </a:t>
            </a:r>
          </a:p>
          <a:p>
            <a:pPr algn="ctr">
              <a:lnSpc>
                <a:spcPct val="130000"/>
              </a:lnSpc>
            </a:pPr>
            <a:r>
              <a:rPr lang="es-MX" sz="1400" dirty="0">
                <a:solidFill>
                  <a:schemeClr val="tx1">
                    <a:lumMod val="75000"/>
                  </a:schemeClr>
                </a:solidFill>
                <a:ea typeface="Roboto Condensed Light" panose="02000000000000000000" pitchFamily="2" charset="0"/>
                <a:cs typeface="Arial" panose="020B0604020202020204" pitchFamily="34" charset="0"/>
              </a:rPr>
              <a:t>El Laboratorio Nacional de Suelos entrega las evidencias de ejecución del PAC para cierre de no conformidades al IDEAM.</a:t>
            </a:r>
            <a:endParaRPr lang="en-US" sz="1400" dirty="0">
              <a:solidFill>
                <a:schemeClr val="tx1">
                  <a:lumMod val="75000"/>
                </a:schemeClr>
              </a:solidFill>
              <a:ea typeface="Roboto Condensed Light" panose="02000000000000000000" pitchFamily="2" charset="0"/>
              <a:cs typeface="Arial" panose="020B0604020202020204" pitchFamily="34" charset="0"/>
            </a:endParaRPr>
          </a:p>
        </p:txBody>
      </p:sp>
      <p:sp>
        <p:nvSpPr>
          <p:cNvPr id="28" name="Rectangle 27">
            <a:extLst>
              <a:ext uri="{FF2B5EF4-FFF2-40B4-BE49-F238E27FC236}">
                <a16:creationId xmlns:a16="http://schemas.microsoft.com/office/drawing/2014/main" id="{67890154-8FD4-4C4E-A401-9C8A7AE2FD5C}"/>
              </a:ext>
            </a:extLst>
          </p:cNvPr>
          <p:cNvSpPr/>
          <p:nvPr/>
        </p:nvSpPr>
        <p:spPr>
          <a:xfrm>
            <a:off x="2533667" y="4141777"/>
            <a:ext cx="3986309" cy="1492716"/>
          </a:xfrm>
          <a:prstGeom prst="rect">
            <a:avLst/>
          </a:prstGeom>
        </p:spPr>
        <p:txBody>
          <a:bodyPr wrap="square">
            <a:spAutoFit/>
          </a:bodyPr>
          <a:lstStyle/>
          <a:p>
            <a:pPr algn="ctr">
              <a:lnSpc>
                <a:spcPct val="130000"/>
              </a:lnSpc>
            </a:pPr>
            <a:r>
              <a:rPr lang="en-US" sz="1400" b="1" dirty="0">
                <a:solidFill>
                  <a:srgbClr val="E74A1A"/>
                </a:solidFill>
                <a:ea typeface="Roboto Condensed Light" panose="02000000000000000000" pitchFamily="2" charset="0"/>
                <a:cs typeface="Arial" panose="020B0604020202020204" pitchFamily="34" charset="0"/>
              </a:rPr>
              <a:t>Informe de revision de las evidencias del PAC</a:t>
            </a:r>
          </a:p>
          <a:p>
            <a:pPr algn="ctr">
              <a:lnSpc>
                <a:spcPct val="130000"/>
              </a:lnSpc>
            </a:pPr>
            <a:r>
              <a:rPr lang="es-MX" sz="1400" dirty="0">
                <a:solidFill>
                  <a:schemeClr val="tx1">
                    <a:lumMod val="75000"/>
                  </a:schemeClr>
                </a:solidFill>
                <a:ea typeface="Roboto Condensed Light" panose="02000000000000000000" pitchFamily="2" charset="0"/>
                <a:cs typeface="Arial" panose="020B0604020202020204" pitchFamily="34" charset="0"/>
              </a:rPr>
              <a:t>El Laboratorio Nacional de Suelos recibe la notificación del cierre de no conformidades por aprobación de las evidencias de ejecución del PAC por parte del IDEAM.</a:t>
            </a:r>
            <a:endParaRPr lang="en-US" sz="1400" dirty="0">
              <a:solidFill>
                <a:schemeClr val="accent2"/>
              </a:solidFill>
              <a:ea typeface="Roboto Condensed Light" panose="02000000000000000000" pitchFamily="2" charset="0"/>
              <a:cs typeface="Arial" panose="020B0604020202020204" pitchFamily="34" charset="0"/>
            </a:endParaRPr>
          </a:p>
        </p:txBody>
      </p:sp>
      <p:sp>
        <p:nvSpPr>
          <p:cNvPr id="29" name="Rectangle 28">
            <a:extLst>
              <a:ext uri="{FF2B5EF4-FFF2-40B4-BE49-F238E27FC236}">
                <a16:creationId xmlns:a16="http://schemas.microsoft.com/office/drawing/2014/main" id="{AAB70A50-C98E-4496-BDA3-525E5D6EE112}"/>
              </a:ext>
            </a:extLst>
          </p:cNvPr>
          <p:cNvSpPr/>
          <p:nvPr/>
        </p:nvSpPr>
        <p:spPr>
          <a:xfrm>
            <a:off x="5679904" y="1459317"/>
            <a:ext cx="3622386" cy="1492716"/>
          </a:xfrm>
          <a:prstGeom prst="rect">
            <a:avLst/>
          </a:prstGeom>
        </p:spPr>
        <p:txBody>
          <a:bodyPr wrap="square">
            <a:spAutoFit/>
          </a:bodyPr>
          <a:lstStyle/>
          <a:p>
            <a:pPr algn="ctr">
              <a:lnSpc>
                <a:spcPct val="130000"/>
              </a:lnSpc>
            </a:pPr>
            <a:r>
              <a:rPr lang="en-US" sz="1400" b="1" dirty="0">
                <a:solidFill>
                  <a:srgbClr val="E74A1A"/>
                </a:solidFill>
                <a:ea typeface="Roboto Condensed Light" panose="02000000000000000000" pitchFamily="2" charset="0"/>
                <a:cs typeface="Arial" panose="020B0604020202020204" pitchFamily="34" charset="0"/>
              </a:rPr>
              <a:t>Entrega de informes</a:t>
            </a:r>
          </a:p>
          <a:p>
            <a:pPr algn="ctr">
              <a:lnSpc>
                <a:spcPct val="130000"/>
              </a:lnSpc>
            </a:pPr>
            <a:r>
              <a:rPr lang="es-MX" sz="1400" dirty="0">
                <a:solidFill>
                  <a:schemeClr val="tx1">
                    <a:lumMod val="75000"/>
                  </a:schemeClr>
                </a:solidFill>
                <a:ea typeface="Roboto Condensed Light" panose="02000000000000000000" pitchFamily="2" charset="0"/>
                <a:cs typeface="Arial" panose="020B0604020202020204" pitchFamily="34" charset="0"/>
              </a:rPr>
              <a:t>El Laboratorio Nacional de Suelos entrega los informes de los resultados de la participación en pruebas de evaluación del desempeño para su revisión al IDEAM.</a:t>
            </a:r>
            <a:endParaRPr lang="en-US" sz="1400" dirty="0">
              <a:solidFill>
                <a:schemeClr val="tx1">
                  <a:lumMod val="75000"/>
                </a:schemeClr>
              </a:solidFill>
              <a:ea typeface="Roboto Condensed Light" panose="02000000000000000000" pitchFamily="2" charset="0"/>
              <a:cs typeface="Arial" panose="020B0604020202020204" pitchFamily="34" charset="0"/>
            </a:endParaRPr>
          </a:p>
        </p:txBody>
      </p:sp>
      <p:sp>
        <p:nvSpPr>
          <p:cNvPr id="30" name="Rectangle 30">
            <a:extLst>
              <a:ext uri="{FF2B5EF4-FFF2-40B4-BE49-F238E27FC236}">
                <a16:creationId xmlns:a16="http://schemas.microsoft.com/office/drawing/2014/main" id="{4F560835-58F9-4B42-9AAA-BFFFE17B1CC7}"/>
              </a:ext>
            </a:extLst>
          </p:cNvPr>
          <p:cNvSpPr/>
          <p:nvPr/>
        </p:nvSpPr>
        <p:spPr>
          <a:xfrm>
            <a:off x="8559539" y="4168767"/>
            <a:ext cx="3506770" cy="1772793"/>
          </a:xfrm>
          <a:prstGeom prst="rect">
            <a:avLst/>
          </a:prstGeom>
        </p:spPr>
        <p:txBody>
          <a:bodyPr wrap="square">
            <a:spAutoFit/>
          </a:bodyPr>
          <a:lstStyle/>
          <a:p>
            <a:pPr algn="ctr">
              <a:lnSpc>
                <a:spcPct val="130000"/>
              </a:lnSpc>
            </a:pPr>
            <a:r>
              <a:rPr lang="en-US" sz="1400" b="1" dirty="0">
                <a:solidFill>
                  <a:srgbClr val="E74A1A"/>
                </a:solidFill>
                <a:ea typeface="Roboto Condensed Light" panose="02000000000000000000" pitchFamily="2" charset="0"/>
                <a:cs typeface="Arial" panose="020B0604020202020204" pitchFamily="34" charset="0"/>
              </a:rPr>
              <a:t>Se otorga la acrediitación</a:t>
            </a:r>
          </a:p>
          <a:p>
            <a:pPr algn="ctr">
              <a:lnSpc>
                <a:spcPct val="130000"/>
              </a:lnSpc>
            </a:pPr>
            <a:r>
              <a:rPr lang="es-MX" sz="1400" dirty="0">
                <a:solidFill>
                  <a:schemeClr val="tx1">
                    <a:lumMod val="75000"/>
                  </a:schemeClr>
                </a:solidFill>
                <a:ea typeface="Roboto Condensed Light" panose="02000000000000000000" pitchFamily="2" charset="0"/>
                <a:cs typeface="Arial" panose="020B0604020202020204" pitchFamily="34" charset="0"/>
              </a:rPr>
              <a:t>El IDEAM emite resolución mediante la resolución N°1149 del 07 de octubre de 2021, por la cuál se otorga la acreditación al Laboratorio Nacional de Suelos para 8 variables asociadas al paquete Q01.</a:t>
            </a:r>
            <a:endParaRPr lang="en-US" sz="1400" dirty="0">
              <a:solidFill>
                <a:schemeClr val="tx1">
                  <a:lumMod val="75000"/>
                </a:schemeClr>
              </a:solidFill>
              <a:ea typeface="Roboto Condensed Light" panose="02000000000000000000" pitchFamily="2" charset="0"/>
              <a:cs typeface="Arial" panose="020B0604020202020204" pitchFamily="34" charset="0"/>
            </a:endParaRPr>
          </a:p>
        </p:txBody>
      </p:sp>
    </p:spTree>
    <p:extLst>
      <p:ext uri="{BB962C8B-B14F-4D97-AF65-F5344CB8AC3E}">
        <p14:creationId xmlns:p14="http://schemas.microsoft.com/office/powerpoint/2010/main" val="130978108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childTnLst>
                              </p:cTn>
                            </p:par>
                            <p:par>
                              <p:cTn id="8" fill="hold">
                                <p:stCondLst>
                                  <p:cond delay="500"/>
                                </p:stCondLst>
                                <p:childTnLst>
                                  <p:par>
                                    <p:cTn id="9" presetID="2" presetClass="entr" presetSubtype="4" fill="hold" grpId="0" nodeType="afterEffect" p14:presetBounceEnd="45000">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14:bounceEnd="45000">
                                          <p:cBhvr additive="base">
                                            <p:cTn id="11" dur="1000" fill="hold"/>
                                            <p:tgtEl>
                                              <p:spTgt spid="17"/>
                                            </p:tgtEl>
                                            <p:attrNameLst>
                                              <p:attrName>ppt_x</p:attrName>
                                            </p:attrNameLst>
                                          </p:cBhvr>
                                          <p:tavLst>
                                            <p:tav tm="0">
                                              <p:val>
                                                <p:strVal val="#ppt_x"/>
                                              </p:val>
                                            </p:tav>
                                            <p:tav tm="100000">
                                              <p:val>
                                                <p:strVal val="#ppt_x"/>
                                              </p:val>
                                            </p:tav>
                                          </p:tavLst>
                                        </p:anim>
                                        <p:anim calcmode="lin" valueType="num" p14:bounceEnd="45000">
                                          <p:cBhvr additive="base">
                                            <p:cTn id="12" dur="1000" fill="hold"/>
                                            <p:tgtEl>
                                              <p:spTgt spid="17"/>
                                            </p:tgtEl>
                                            <p:attrNameLst>
                                              <p:attrName>ppt_y</p:attrName>
                                            </p:attrNameLst>
                                          </p:cBhvr>
                                          <p:tavLst>
                                            <p:tav tm="0">
                                              <p:val>
                                                <p:strVal val="1+#ppt_h/2"/>
                                              </p:val>
                                            </p:tav>
                                            <p:tav tm="100000">
                                              <p:val>
                                                <p:strVal val="#ppt_y"/>
                                              </p:val>
                                            </p:tav>
                                          </p:tavLst>
                                        </p:anim>
                                      </p:childTnLst>
                                    </p:cTn>
                                  </p:par>
                                  <p:par>
                                    <p:cTn id="13" presetID="22" presetClass="entr" presetSubtype="4" fill="hold" grpId="0" nodeType="withEffect">
                                      <p:stCondLst>
                                        <p:cond delay="600"/>
                                      </p:stCondLst>
                                      <p:childTnLst>
                                        <p:set>
                                          <p:cBhvr>
                                            <p:cTn id="14" dur="1" fill="hold">
                                              <p:stCondLst>
                                                <p:cond delay="0"/>
                                              </p:stCondLst>
                                            </p:cTn>
                                            <p:tgtEl>
                                              <p:spTgt spid="26"/>
                                            </p:tgtEl>
                                            <p:attrNameLst>
                                              <p:attrName>style.visibility</p:attrName>
                                            </p:attrNameLst>
                                          </p:cBhvr>
                                          <p:to>
                                            <p:strVal val="visible"/>
                                          </p:to>
                                        </p:set>
                                        <p:animEffect transition="in" filter="wipe(down)">
                                          <p:cBhvr>
                                            <p:cTn id="15" dur="500"/>
                                            <p:tgtEl>
                                              <p:spTgt spid="26"/>
                                            </p:tgtEl>
                                          </p:cBhvr>
                                        </p:animEffect>
                                      </p:childTnLst>
                                    </p:cTn>
                                  </p:par>
                                  <p:par>
                                    <p:cTn id="16" presetID="22" presetClass="entr" presetSubtype="8" fill="hold" nodeType="withEffect">
                                      <p:stCondLst>
                                        <p:cond delay="900"/>
                                      </p:stCondLst>
                                      <p:childTnLst>
                                        <p:set>
                                          <p:cBhvr>
                                            <p:cTn id="17" dur="1" fill="hold">
                                              <p:stCondLst>
                                                <p:cond delay="0"/>
                                              </p:stCondLst>
                                            </p:cTn>
                                            <p:tgtEl>
                                              <p:spTgt spid="21"/>
                                            </p:tgtEl>
                                            <p:attrNameLst>
                                              <p:attrName>style.visibility</p:attrName>
                                            </p:attrNameLst>
                                          </p:cBhvr>
                                          <p:to>
                                            <p:strVal val="visible"/>
                                          </p:to>
                                        </p:set>
                                        <p:animEffect transition="in" filter="wipe(left)">
                                          <p:cBhvr>
                                            <p:cTn id="18" dur="500"/>
                                            <p:tgtEl>
                                              <p:spTgt spid="21"/>
                                            </p:tgtEl>
                                          </p:cBhvr>
                                        </p:animEffect>
                                      </p:childTnLst>
                                    </p:cTn>
                                  </p:par>
                                </p:childTnLst>
                              </p:cTn>
                            </p:par>
                            <p:par>
                              <p:cTn id="19" fill="hold">
                                <p:stCondLst>
                                  <p:cond delay="1900"/>
                                </p:stCondLst>
                                <p:childTnLst>
                                  <p:par>
                                    <p:cTn id="20" presetID="2" presetClass="entr" presetSubtype="4" fill="hold" grpId="0" nodeType="afterEffect" p14:presetBounceEnd="45000">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14:bounceEnd="45000">
                                          <p:cBhvr additive="base">
                                            <p:cTn id="22" dur="1000" fill="hold"/>
                                            <p:tgtEl>
                                              <p:spTgt spid="18"/>
                                            </p:tgtEl>
                                            <p:attrNameLst>
                                              <p:attrName>ppt_x</p:attrName>
                                            </p:attrNameLst>
                                          </p:cBhvr>
                                          <p:tavLst>
                                            <p:tav tm="0">
                                              <p:val>
                                                <p:strVal val="#ppt_x"/>
                                              </p:val>
                                            </p:tav>
                                            <p:tav tm="100000">
                                              <p:val>
                                                <p:strVal val="#ppt_x"/>
                                              </p:val>
                                            </p:tav>
                                          </p:tavLst>
                                        </p:anim>
                                        <p:anim calcmode="lin" valueType="num" p14:bounceEnd="45000">
                                          <p:cBhvr additive="base">
                                            <p:cTn id="23" dur="1000" fill="hold"/>
                                            <p:tgtEl>
                                              <p:spTgt spid="18"/>
                                            </p:tgtEl>
                                            <p:attrNameLst>
                                              <p:attrName>ppt_y</p:attrName>
                                            </p:attrNameLst>
                                          </p:cBhvr>
                                          <p:tavLst>
                                            <p:tav tm="0">
                                              <p:val>
                                                <p:strVal val="1+#ppt_h/2"/>
                                              </p:val>
                                            </p:tav>
                                            <p:tav tm="100000">
                                              <p:val>
                                                <p:strVal val="#ppt_y"/>
                                              </p:val>
                                            </p:tav>
                                          </p:tavLst>
                                        </p:anim>
                                      </p:childTnLst>
                                    </p:cTn>
                                  </p:par>
                                  <p:par>
                                    <p:cTn id="24" presetID="22" presetClass="entr" presetSubtype="1" fill="hold" grpId="0" nodeType="withEffect">
                                      <p:stCondLst>
                                        <p:cond delay="700"/>
                                      </p:stCondLst>
                                      <p:childTnLst>
                                        <p:set>
                                          <p:cBhvr>
                                            <p:cTn id="25" dur="1" fill="hold">
                                              <p:stCondLst>
                                                <p:cond delay="0"/>
                                              </p:stCondLst>
                                            </p:cTn>
                                            <p:tgtEl>
                                              <p:spTgt spid="28"/>
                                            </p:tgtEl>
                                            <p:attrNameLst>
                                              <p:attrName>style.visibility</p:attrName>
                                            </p:attrNameLst>
                                          </p:cBhvr>
                                          <p:to>
                                            <p:strVal val="visible"/>
                                          </p:to>
                                        </p:set>
                                        <p:animEffect transition="in" filter="wipe(up)">
                                          <p:cBhvr>
                                            <p:cTn id="26" dur="500"/>
                                            <p:tgtEl>
                                              <p:spTgt spid="28"/>
                                            </p:tgtEl>
                                          </p:cBhvr>
                                        </p:animEffect>
                                      </p:childTnLst>
                                    </p:cTn>
                                  </p:par>
                                  <p:par>
                                    <p:cTn id="27" presetID="22" presetClass="entr" presetSubtype="8" fill="hold" nodeType="withEffect">
                                      <p:stCondLst>
                                        <p:cond delay="1100"/>
                                      </p:stCondLst>
                                      <p:childTnLst>
                                        <p:set>
                                          <p:cBhvr>
                                            <p:cTn id="28" dur="1" fill="hold">
                                              <p:stCondLst>
                                                <p:cond delay="0"/>
                                              </p:stCondLst>
                                            </p:cTn>
                                            <p:tgtEl>
                                              <p:spTgt spid="22"/>
                                            </p:tgtEl>
                                            <p:attrNameLst>
                                              <p:attrName>style.visibility</p:attrName>
                                            </p:attrNameLst>
                                          </p:cBhvr>
                                          <p:to>
                                            <p:strVal val="visible"/>
                                          </p:to>
                                        </p:set>
                                        <p:animEffect transition="in" filter="wipe(left)">
                                          <p:cBhvr>
                                            <p:cTn id="29" dur="500"/>
                                            <p:tgtEl>
                                              <p:spTgt spid="22"/>
                                            </p:tgtEl>
                                          </p:cBhvr>
                                        </p:animEffect>
                                      </p:childTnLst>
                                    </p:cTn>
                                  </p:par>
                                </p:childTnLst>
                              </p:cTn>
                            </p:par>
                            <p:par>
                              <p:cTn id="30" fill="hold">
                                <p:stCondLst>
                                  <p:cond delay="3500"/>
                                </p:stCondLst>
                                <p:childTnLst>
                                  <p:par>
                                    <p:cTn id="31" presetID="2" presetClass="entr" presetSubtype="4" fill="hold" grpId="0" nodeType="afterEffect" p14:presetBounceEnd="45000">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14:bounceEnd="45000">
                                          <p:cBhvr additive="base">
                                            <p:cTn id="33" dur="1000" fill="hold"/>
                                            <p:tgtEl>
                                              <p:spTgt spid="19"/>
                                            </p:tgtEl>
                                            <p:attrNameLst>
                                              <p:attrName>ppt_x</p:attrName>
                                            </p:attrNameLst>
                                          </p:cBhvr>
                                          <p:tavLst>
                                            <p:tav tm="0">
                                              <p:val>
                                                <p:strVal val="#ppt_x"/>
                                              </p:val>
                                            </p:tav>
                                            <p:tav tm="100000">
                                              <p:val>
                                                <p:strVal val="#ppt_x"/>
                                              </p:val>
                                            </p:tav>
                                          </p:tavLst>
                                        </p:anim>
                                        <p:anim calcmode="lin" valueType="num" p14:bounceEnd="45000">
                                          <p:cBhvr additive="base">
                                            <p:cTn id="34" dur="1000" fill="hold"/>
                                            <p:tgtEl>
                                              <p:spTgt spid="19"/>
                                            </p:tgtEl>
                                            <p:attrNameLst>
                                              <p:attrName>ppt_y</p:attrName>
                                            </p:attrNameLst>
                                          </p:cBhvr>
                                          <p:tavLst>
                                            <p:tav tm="0">
                                              <p:val>
                                                <p:strVal val="1+#ppt_h/2"/>
                                              </p:val>
                                            </p:tav>
                                            <p:tav tm="100000">
                                              <p:val>
                                                <p:strVal val="#ppt_y"/>
                                              </p:val>
                                            </p:tav>
                                          </p:tavLst>
                                        </p:anim>
                                      </p:childTnLst>
                                    </p:cTn>
                                  </p:par>
                                  <p:par>
                                    <p:cTn id="35" presetID="22" presetClass="entr" presetSubtype="4" fill="hold" grpId="0" nodeType="withEffect">
                                      <p:stCondLst>
                                        <p:cond delay="700"/>
                                      </p:stCondLst>
                                      <p:childTnLst>
                                        <p:set>
                                          <p:cBhvr>
                                            <p:cTn id="36" dur="1" fill="hold">
                                              <p:stCondLst>
                                                <p:cond delay="0"/>
                                              </p:stCondLst>
                                            </p:cTn>
                                            <p:tgtEl>
                                              <p:spTgt spid="29"/>
                                            </p:tgtEl>
                                            <p:attrNameLst>
                                              <p:attrName>style.visibility</p:attrName>
                                            </p:attrNameLst>
                                          </p:cBhvr>
                                          <p:to>
                                            <p:strVal val="visible"/>
                                          </p:to>
                                        </p:set>
                                        <p:animEffect transition="in" filter="wipe(down)">
                                          <p:cBhvr>
                                            <p:cTn id="37" dur="500"/>
                                            <p:tgtEl>
                                              <p:spTgt spid="29"/>
                                            </p:tgtEl>
                                          </p:cBhvr>
                                        </p:animEffect>
                                      </p:childTnLst>
                                    </p:cTn>
                                  </p:par>
                                  <p:par>
                                    <p:cTn id="38" presetID="22" presetClass="entr" presetSubtype="8" fill="hold" nodeType="withEffect">
                                      <p:stCondLst>
                                        <p:cond delay="1100"/>
                                      </p:stCondLst>
                                      <p:childTnLst>
                                        <p:set>
                                          <p:cBhvr>
                                            <p:cTn id="39" dur="1" fill="hold">
                                              <p:stCondLst>
                                                <p:cond delay="0"/>
                                              </p:stCondLst>
                                            </p:cTn>
                                            <p:tgtEl>
                                              <p:spTgt spid="23"/>
                                            </p:tgtEl>
                                            <p:attrNameLst>
                                              <p:attrName>style.visibility</p:attrName>
                                            </p:attrNameLst>
                                          </p:cBhvr>
                                          <p:to>
                                            <p:strVal val="visible"/>
                                          </p:to>
                                        </p:set>
                                        <p:animEffect transition="in" filter="wipe(left)">
                                          <p:cBhvr>
                                            <p:cTn id="40" dur="500"/>
                                            <p:tgtEl>
                                              <p:spTgt spid="23"/>
                                            </p:tgtEl>
                                          </p:cBhvr>
                                        </p:animEffect>
                                      </p:childTnLst>
                                    </p:cTn>
                                  </p:par>
                                </p:childTnLst>
                              </p:cTn>
                            </p:par>
                            <p:par>
                              <p:cTn id="41" fill="hold">
                                <p:stCondLst>
                                  <p:cond delay="5100"/>
                                </p:stCondLst>
                                <p:childTnLst>
                                  <p:par>
                                    <p:cTn id="42" presetID="2" presetClass="entr" presetSubtype="4" fill="hold" grpId="0" nodeType="afterEffect" p14:presetBounceEnd="45000">
                                      <p:stCondLst>
                                        <p:cond delay="0"/>
                                      </p:stCondLst>
                                      <p:childTnLst>
                                        <p:set>
                                          <p:cBhvr>
                                            <p:cTn id="43" dur="1" fill="hold">
                                              <p:stCondLst>
                                                <p:cond delay="0"/>
                                              </p:stCondLst>
                                            </p:cTn>
                                            <p:tgtEl>
                                              <p:spTgt spid="20"/>
                                            </p:tgtEl>
                                            <p:attrNameLst>
                                              <p:attrName>style.visibility</p:attrName>
                                            </p:attrNameLst>
                                          </p:cBhvr>
                                          <p:to>
                                            <p:strVal val="visible"/>
                                          </p:to>
                                        </p:set>
                                        <p:anim calcmode="lin" valueType="num" p14:bounceEnd="45000">
                                          <p:cBhvr additive="base">
                                            <p:cTn id="44" dur="1000" fill="hold"/>
                                            <p:tgtEl>
                                              <p:spTgt spid="20"/>
                                            </p:tgtEl>
                                            <p:attrNameLst>
                                              <p:attrName>ppt_x</p:attrName>
                                            </p:attrNameLst>
                                          </p:cBhvr>
                                          <p:tavLst>
                                            <p:tav tm="0">
                                              <p:val>
                                                <p:strVal val="#ppt_x"/>
                                              </p:val>
                                            </p:tav>
                                            <p:tav tm="100000">
                                              <p:val>
                                                <p:strVal val="#ppt_x"/>
                                              </p:val>
                                            </p:tav>
                                          </p:tavLst>
                                        </p:anim>
                                        <p:anim calcmode="lin" valueType="num" p14:bounceEnd="45000">
                                          <p:cBhvr additive="base">
                                            <p:cTn id="45" dur="1000" fill="hold"/>
                                            <p:tgtEl>
                                              <p:spTgt spid="20"/>
                                            </p:tgtEl>
                                            <p:attrNameLst>
                                              <p:attrName>ppt_y</p:attrName>
                                            </p:attrNameLst>
                                          </p:cBhvr>
                                          <p:tavLst>
                                            <p:tav tm="0">
                                              <p:val>
                                                <p:strVal val="1+#ppt_h/2"/>
                                              </p:val>
                                            </p:tav>
                                            <p:tav tm="100000">
                                              <p:val>
                                                <p:strVal val="#ppt_y"/>
                                              </p:val>
                                            </p:tav>
                                          </p:tavLst>
                                        </p:anim>
                                      </p:childTnLst>
                                    </p:cTn>
                                  </p:par>
                                  <p:par>
                                    <p:cTn id="46" presetID="22" presetClass="entr" presetSubtype="1" fill="hold" grpId="0" nodeType="withEffect">
                                      <p:stCondLst>
                                        <p:cond delay="700"/>
                                      </p:stCondLst>
                                      <p:childTnLst>
                                        <p:set>
                                          <p:cBhvr>
                                            <p:cTn id="47" dur="1" fill="hold">
                                              <p:stCondLst>
                                                <p:cond delay="0"/>
                                              </p:stCondLst>
                                            </p:cTn>
                                            <p:tgtEl>
                                              <p:spTgt spid="30"/>
                                            </p:tgtEl>
                                            <p:attrNameLst>
                                              <p:attrName>style.visibility</p:attrName>
                                            </p:attrNameLst>
                                          </p:cBhvr>
                                          <p:to>
                                            <p:strVal val="visible"/>
                                          </p:to>
                                        </p:set>
                                        <p:animEffect transition="in" filter="wipe(up)">
                                          <p:cBhvr>
                                            <p:cTn id="48" dur="500"/>
                                            <p:tgtEl>
                                              <p:spTgt spid="30"/>
                                            </p:tgtEl>
                                          </p:cBhvr>
                                        </p:animEffect>
                                      </p:childTnLst>
                                    </p:cTn>
                                  </p:par>
                                  <p:par>
                                    <p:cTn id="49" presetID="22" presetClass="entr" presetSubtype="8" fill="hold" nodeType="withEffect">
                                      <p:stCondLst>
                                        <p:cond delay="110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26" grpId="0"/>
          <p:bldP spid="28" grpId="0"/>
          <p:bldP spid="29" grpId="0"/>
          <p:bldP spid="3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1000" fill="hold"/>
                                            <p:tgtEl>
                                              <p:spTgt spid="17"/>
                                            </p:tgtEl>
                                            <p:attrNameLst>
                                              <p:attrName>ppt_x</p:attrName>
                                            </p:attrNameLst>
                                          </p:cBhvr>
                                          <p:tavLst>
                                            <p:tav tm="0">
                                              <p:val>
                                                <p:strVal val="#ppt_x"/>
                                              </p:val>
                                            </p:tav>
                                            <p:tav tm="100000">
                                              <p:val>
                                                <p:strVal val="#ppt_x"/>
                                              </p:val>
                                            </p:tav>
                                          </p:tavLst>
                                        </p:anim>
                                        <p:anim calcmode="lin" valueType="num">
                                          <p:cBhvr additive="base">
                                            <p:cTn id="12" dur="1000" fill="hold"/>
                                            <p:tgtEl>
                                              <p:spTgt spid="17"/>
                                            </p:tgtEl>
                                            <p:attrNameLst>
                                              <p:attrName>ppt_y</p:attrName>
                                            </p:attrNameLst>
                                          </p:cBhvr>
                                          <p:tavLst>
                                            <p:tav tm="0">
                                              <p:val>
                                                <p:strVal val="1+#ppt_h/2"/>
                                              </p:val>
                                            </p:tav>
                                            <p:tav tm="100000">
                                              <p:val>
                                                <p:strVal val="#ppt_y"/>
                                              </p:val>
                                            </p:tav>
                                          </p:tavLst>
                                        </p:anim>
                                      </p:childTnLst>
                                    </p:cTn>
                                  </p:par>
                                  <p:par>
                                    <p:cTn id="13" presetID="22" presetClass="entr" presetSubtype="4" fill="hold" grpId="0" nodeType="withEffect">
                                      <p:stCondLst>
                                        <p:cond delay="600"/>
                                      </p:stCondLst>
                                      <p:childTnLst>
                                        <p:set>
                                          <p:cBhvr>
                                            <p:cTn id="14" dur="1" fill="hold">
                                              <p:stCondLst>
                                                <p:cond delay="0"/>
                                              </p:stCondLst>
                                            </p:cTn>
                                            <p:tgtEl>
                                              <p:spTgt spid="26"/>
                                            </p:tgtEl>
                                            <p:attrNameLst>
                                              <p:attrName>style.visibility</p:attrName>
                                            </p:attrNameLst>
                                          </p:cBhvr>
                                          <p:to>
                                            <p:strVal val="visible"/>
                                          </p:to>
                                        </p:set>
                                        <p:animEffect transition="in" filter="wipe(down)">
                                          <p:cBhvr>
                                            <p:cTn id="15" dur="500"/>
                                            <p:tgtEl>
                                              <p:spTgt spid="26"/>
                                            </p:tgtEl>
                                          </p:cBhvr>
                                        </p:animEffect>
                                      </p:childTnLst>
                                    </p:cTn>
                                  </p:par>
                                  <p:par>
                                    <p:cTn id="16" presetID="22" presetClass="entr" presetSubtype="8" fill="hold" nodeType="withEffect">
                                      <p:stCondLst>
                                        <p:cond delay="900"/>
                                      </p:stCondLst>
                                      <p:childTnLst>
                                        <p:set>
                                          <p:cBhvr>
                                            <p:cTn id="17" dur="1" fill="hold">
                                              <p:stCondLst>
                                                <p:cond delay="0"/>
                                              </p:stCondLst>
                                            </p:cTn>
                                            <p:tgtEl>
                                              <p:spTgt spid="21"/>
                                            </p:tgtEl>
                                            <p:attrNameLst>
                                              <p:attrName>style.visibility</p:attrName>
                                            </p:attrNameLst>
                                          </p:cBhvr>
                                          <p:to>
                                            <p:strVal val="visible"/>
                                          </p:to>
                                        </p:set>
                                        <p:animEffect transition="in" filter="wipe(left)">
                                          <p:cBhvr>
                                            <p:cTn id="18" dur="500"/>
                                            <p:tgtEl>
                                              <p:spTgt spid="21"/>
                                            </p:tgtEl>
                                          </p:cBhvr>
                                        </p:animEffect>
                                      </p:childTnLst>
                                    </p:cTn>
                                  </p:par>
                                </p:childTnLst>
                              </p:cTn>
                            </p:par>
                            <p:par>
                              <p:cTn id="19" fill="hold">
                                <p:stCondLst>
                                  <p:cond delay="1900"/>
                                </p:stCondLst>
                                <p:childTnLst>
                                  <p:par>
                                    <p:cTn id="20" presetID="2" presetClass="entr" presetSubtype="4" fill="hold" grpId="0"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1000" fill="hold"/>
                                            <p:tgtEl>
                                              <p:spTgt spid="18"/>
                                            </p:tgtEl>
                                            <p:attrNameLst>
                                              <p:attrName>ppt_x</p:attrName>
                                            </p:attrNameLst>
                                          </p:cBhvr>
                                          <p:tavLst>
                                            <p:tav tm="0">
                                              <p:val>
                                                <p:strVal val="#ppt_x"/>
                                              </p:val>
                                            </p:tav>
                                            <p:tav tm="100000">
                                              <p:val>
                                                <p:strVal val="#ppt_x"/>
                                              </p:val>
                                            </p:tav>
                                          </p:tavLst>
                                        </p:anim>
                                        <p:anim calcmode="lin" valueType="num">
                                          <p:cBhvr additive="base">
                                            <p:cTn id="23" dur="1000" fill="hold"/>
                                            <p:tgtEl>
                                              <p:spTgt spid="18"/>
                                            </p:tgtEl>
                                            <p:attrNameLst>
                                              <p:attrName>ppt_y</p:attrName>
                                            </p:attrNameLst>
                                          </p:cBhvr>
                                          <p:tavLst>
                                            <p:tav tm="0">
                                              <p:val>
                                                <p:strVal val="1+#ppt_h/2"/>
                                              </p:val>
                                            </p:tav>
                                            <p:tav tm="100000">
                                              <p:val>
                                                <p:strVal val="#ppt_y"/>
                                              </p:val>
                                            </p:tav>
                                          </p:tavLst>
                                        </p:anim>
                                      </p:childTnLst>
                                    </p:cTn>
                                  </p:par>
                                  <p:par>
                                    <p:cTn id="24" presetID="22" presetClass="entr" presetSubtype="1" fill="hold" grpId="0" nodeType="withEffect">
                                      <p:stCondLst>
                                        <p:cond delay="700"/>
                                      </p:stCondLst>
                                      <p:childTnLst>
                                        <p:set>
                                          <p:cBhvr>
                                            <p:cTn id="25" dur="1" fill="hold">
                                              <p:stCondLst>
                                                <p:cond delay="0"/>
                                              </p:stCondLst>
                                            </p:cTn>
                                            <p:tgtEl>
                                              <p:spTgt spid="28"/>
                                            </p:tgtEl>
                                            <p:attrNameLst>
                                              <p:attrName>style.visibility</p:attrName>
                                            </p:attrNameLst>
                                          </p:cBhvr>
                                          <p:to>
                                            <p:strVal val="visible"/>
                                          </p:to>
                                        </p:set>
                                        <p:animEffect transition="in" filter="wipe(up)">
                                          <p:cBhvr>
                                            <p:cTn id="26" dur="500"/>
                                            <p:tgtEl>
                                              <p:spTgt spid="28"/>
                                            </p:tgtEl>
                                          </p:cBhvr>
                                        </p:animEffect>
                                      </p:childTnLst>
                                    </p:cTn>
                                  </p:par>
                                  <p:par>
                                    <p:cTn id="27" presetID="22" presetClass="entr" presetSubtype="8" fill="hold" nodeType="withEffect">
                                      <p:stCondLst>
                                        <p:cond delay="1100"/>
                                      </p:stCondLst>
                                      <p:childTnLst>
                                        <p:set>
                                          <p:cBhvr>
                                            <p:cTn id="28" dur="1" fill="hold">
                                              <p:stCondLst>
                                                <p:cond delay="0"/>
                                              </p:stCondLst>
                                            </p:cTn>
                                            <p:tgtEl>
                                              <p:spTgt spid="22"/>
                                            </p:tgtEl>
                                            <p:attrNameLst>
                                              <p:attrName>style.visibility</p:attrName>
                                            </p:attrNameLst>
                                          </p:cBhvr>
                                          <p:to>
                                            <p:strVal val="visible"/>
                                          </p:to>
                                        </p:set>
                                        <p:animEffect transition="in" filter="wipe(left)">
                                          <p:cBhvr>
                                            <p:cTn id="29" dur="500"/>
                                            <p:tgtEl>
                                              <p:spTgt spid="22"/>
                                            </p:tgtEl>
                                          </p:cBhvr>
                                        </p:animEffect>
                                      </p:childTnLst>
                                    </p:cTn>
                                  </p:par>
                                </p:childTnLst>
                              </p:cTn>
                            </p:par>
                            <p:par>
                              <p:cTn id="30" fill="hold">
                                <p:stCondLst>
                                  <p:cond delay="3500"/>
                                </p:stCondLst>
                                <p:childTnLst>
                                  <p:par>
                                    <p:cTn id="31" presetID="2" presetClass="entr" presetSubtype="4"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additive="base">
                                            <p:cTn id="33" dur="1000" fill="hold"/>
                                            <p:tgtEl>
                                              <p:spTgt spid="19"/>
                                            </p:tgtEl>
                                            <p:attrNameLst>
                                              <p:attrName>ppt_x</p:attrName>
                                            </p:attrNameLst>
                                          </p:cBhvr>
                                          <p:tavLst>
                                            <p:tav tm="0">
                                              <p:val>
                                                <p:strVal val="#ppt_x"/>
                                              </p:val>
                                            </p:tav>
                                            <p:tav tm="100000">
                                              <p:val>
                                                <p:strVal val="#ppt_x"/>
                                              </p:val>
                                            </p:tav>
                                          </p:tavLst>
                                        </p:anim>
                                        <p:anim calcmode="lin" valueType="num">
                                          <p:cBhvr additive="base">
                                            <p:cTn id="34" dur="1000" fill="hold"/>
                                            <p:tgtEl>
                                              <p:spTgt spid="19"/>
                                            </p:tgtEl>
                                            <p:attrNameLst>
                                              <p:attrName>ppt_y</p:attrName>
                                            </p:attrNameLst>
                                          </p:cBhvr>
                                          <p:tavLst>
                                            <p:tav tm="0">
                                              <p:val>
                                                <p:strVal val="1+#ppt_h/2"/>
                                              </p:val>
                                            </p:tav>
                                            <p:tav tm="100000">
                                              <p:val>
                                                <p:strVal val="#ppt_y"/>
                                              </p:val>
                                            </p:tav>
                                          </p:tavLst>
                                        </p:anim>
                                      </p:childTnLst>
                                    </p:cTn>
                                  </p:par>
                                  <p:par>
                                    <p:cTn id="35" presetID="22" presetClass="entr" presetSubtype="4" fill="hold" grpId="0" nodeType="withEffect">
                                      <p:stCondLst>
                                        <p:cond delay="700"/>
                                      </p:stCondLst>
                                      <p:childTnLst>
                                        <p:set>
                                          <p:cBhvr>
                                            <p:cTn id="36" dur="1" fill="hold">
                                              <p:stCondLst>
                                                <p:cond delay="0"/>
                                              </p:stCondLst>
                                            </p:cTn>
                                            <p:tgtEl>
                                              <p:spTgt spid="29"/>
                                            </p:tgtEl>
                                            <p:attrNameLst>
                                              <p:attrName>style.visibility</p:attrName>
                                            </p:attrNameLst>
                                          </p:cBhvr>
                                          <p:to>
                                            <p:strVal val="visible"/>
                                          </p:to>
                                        </p:set>
                                        <p:animEffect transition="in" filter="wipe(down)">
                                          <p:cBhvr>
                                            <p:cTn id="37" dur="500"/>
                                            <p:tgtEl>
                                              <p:spTgt spid="29"/>
                                            </p:tgtEl>
                                          </p:cBhvr>
                                        </p:animEffect>
                                      </p:childTnLst>
                                    </p:cTn>
                                  </p:par>
                                  <p:par>
                                    <p:cTn id="38" presetID="22" presetClass="entr" presetSubtype="8" fill="hold" nodeType="withEffect">
                                      <p:stCondLst>
                                        <p:cond delay="1100"/>
                                      </p:stCondLst>
                                      <p:childTnLst>
                                        <p:set>
                                          <p:cBhvr>
                                            <p:cTn id="39" dur="1" fill="hold">
                                              <p:stCondLst>
                                                <p:cond delay="0"/>
                                              </p:stCondLst>
                                            </p:cTn>
                                            <p:tgtEl>
                                              <p:spTgt spid="23"/>
                                            </p:tgtEl>
                                            <p:attrNameLst>
                                              <p:attrName>style.visibility</p:attrName>
                                            </p:attrNameLst>
                                          </p:cBhvr>
                                          <p:to>
                                            <p:strVal val="visible"/>
                                          </p:to>
                                        </p:set>
                                        <p:animEffect transition="in" filter="wipe(left)">
                                          <p:cBhvr>
                                            <p:cTn id="40" dur="500"/>
                                            <p:tgtEl>
                                              <p:spTgt spid="23"/>
                                            </p:tgtEl>
                                          </p:cBhvr>
                                        </p:animEffect>
                                      </p:childTnLst>
                                    </p:cTn>
                                  </p:par>
                                </p:childTnLst>
                              </p:cTn>
                            </p:par>
                            <p:par>
                              <p:cTn id="41" fill="hold">
                                <p:stCondLst>
                                  <p:cond delay="5100"/>
                                </p:stCondLst>
                                <p:childTnLst>
                                  <p:par>
                                    <p:cTn id="42" presetID="2" presetClass="entr" presetSubtype="4" fill="hold" grpId="0" nodeType="afterEffect">
                                      <p:stCondLst>
                                        <p:cond delay="0"/>
                                      </p:stCondLst>
                                      <p:childTnLst>
                                        <p:set>
                                          <p:cBhvr>
                                            <p:cTn id="43" dur="1" fill="hold">
                                              <p:stCondLst>
                                                <p:cond delay="0"/>
                                              </p:stCondLst>
                                            </p:cTn>
                                            <p:tgtEl>
                                              <p:spTgt spid="20"/>
                                            </p:tgtEl>
                                            <p:attrNameLst>
                                              <p:attrName>style.visibility</p:attrName>
                                            </p:attrNameLst>
                                          </p:cBhvr>
                                          <p:to>
                                            <p:strVal val="visible"/>
                                          </p:to>
                                        </p:set>
                                        <p:anim calcmode="lin" valueType="num">
                                          <p:cBhvr additive="base">
                                            <p:cTn id="44" dur="1000" fill="hold"/>
                                            <p:tgtEl>
                                              <p:spTgt spid="20"/>
                                            </p:tgtEl>
                                            <p:attrNameLst>
                                              <p:attrName>ppt_x</p:attrName>
                                            </p:attrNameLst>
                                          </p:cBhvr>
                                          <p:tavLst>
                                            <p:tav tm="0">
                                              <p:val>
                                                <p:strVal val="#ppt_x"/>
                                              </p:val>
                                            </p:tav>
                                            <p:tav tm="100000">
                                              <p:val>
                                                <p:strVal val="#ppt_x"/>
                                              </p:val>
                                            </p:tav>
                                          </p:tavLst>
                                        </p:anim>
                                        <p:anim calcmode="lin" valueType="num">
                                          <p:cBhvr additive="base">
                                            <p:cTn id="45" dur="1000" fill="hold"/>
                                            <p:tgtEl>
                                              <p:spTgt spid="20"/>
                                            </p:tgtEl>
                                            <p:attrNameLst>
                                              <p:attrName>ppt_y</p:attrName>
                                            </p:attrNameLst>
                                          </p:cBhvr>
                                          <p:tavLst>
                                            <p:tav tm="0">
                                              <p:val>
                                                <p:strVal val="1+#ppt_h/2"/>
                                              </p:val>
                                            </p:tav>
                                            <p:tav tm="100000">
                                              <p:val>
                                                <p:strVal val="#ppt_y"/>
                                              </p:val>
                                            </p:tav>
                                          </p:tavLst>
                                        </p:anim>
                                      </p:childTnLst>
                                    </p:cTn>
                                  </p:par>
                                  <p:par>
                                    <p:cTn id="46" presetID="22" presetClass="entr" presetSubtype="1" fill="hold" grpId="0" nodeType="withEffect">
                                      <p:stCondLst>
                                        <p:cond delay="700"/>
                                      </p:stCondLst>
                                      <p:childTnLst>
                                        <p:set>
                                          <p:cBhvr>
                                            <p:cTn id="47" dur="1" fill="hold">
                                              <p:stCondLst>
                                                <p:cond delay="0"/>
                                              </p:stCondLst>
                                            </p:cTn>
                                            <p:tgtEl>
                                              <p:spTgt spid="30"/>
                                            </p:tgtEl>
                                            <p:attrNameLst>
                                              <p:attrName>style.visibility</p:attrName>
                                            </p:attrNameLst>
                                          </p:cBhvr>
                                          <p:to>
                                            <p:strVal val="visible"/>
                                          </p:to>
                                        </p:set>
                                        <p:animEffect transition="in" filter="wipe(up)">
                                          <p:cBhvr>
                                            <p:cTn id="48" dur="500"/>
                                            <p:tgtEl>
                                              <p:spTgt spid="30"/>
                                            </p:tgtEl>
                                          </p:cBhvr>
                                        </p:animEffect>
                                      </p:childTnLst>
                                    </p:cTn>
                                  </p:par>
                                  <p:par>
                                    <p:cTn id="49" presetID="22" presetClass="entr" presetSubtype="8" fill="hold" nodeType="withEffect">
                                      <p:stCondLst>
                                        <p:cond delay="110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26" grpId="0"/>
          <p:bldP spid="28" grpId="0"/>
          <p:bldP spid="29" grpId="0"/>
          <p:bldP spid="30" grpId="0"/>
        </p:bldLst>
      </p:timing>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2" name="CuadroTexto 1">
            <a:extLst>
              <a:ext uri="{FF2B5EF4-FFF2-40B4-BE49-F238E27FC236}">
                <a16:creationId xmlns:a16="http://schemas.microsoft.com/office/drawing/2014/main" id="{45EFA9EB-6D1D-40D8-ABD4-E7B1FE0C136D}"/>
              </a:ext>
            </a:extLst>
          </p:cNvPr>
          <p:cNvSpPr txBox="1"/>
          <p:nvPr/>
        </p:nvSpPr>
        <p:spPr>
          <a:xfrm>
            <a:off x="3459846" y="865373"/>
            <a:ext cx="5470166" cy="461665"/>
          </a:xfrm>
          <a:prstGeom prst="rect">
            <a:avLst/>
          </a:prstGeom>
          <a:noFill/>
        </p:spPr>
        <p:txBody>
          <a:bodyPr wrap="square" rtlCol="0">
            <a:spAutoFit/>
          </a:bodyPr>
          <a:lstStyle/>
          <a:p>
            <a:r>
              <a:rPr lang="es-ES" sz="2400" b="1" dirty="0">
                <a:solidFill>
                  <a:schemeClr val="accent1"/>
                </a:solidFill>
                <a:cs typeface="Arial" panose="020B0604020202020204" pitchFamily="34" charset="0"/>
              </a:rPr>
              <a:t>Adecuación y suficiencia de insumos</a:t>
            </a:r>
            <a:endParaRPr lang="es-CO" sz="2400" b="1" dirty="0">
              <a:solidFill>
                <a:schemeClr val="accent1"/>
              </a:solidFill>
              <a:cs typeface="Arial" panose="020B0604020202020204" pitchFamily="34" charset="0"/>
            </a:endParaRPr>
          </a:p>
        </p:txBody>
      </p:sp>
      <p:sp>
        <p:nvSpPr>
          <p:cNvPr id="31" name="CuadroTexto 30">
            <a:extLst>
              <a:ext uri="{FF2B5EF4-FFF2-40B4-BE49-F238E27FC236}">
                <a16:creationId xmlns:a16="http://schemas.microsoft.com/office/drawing/2014/main" id="{75A6565C-851E-485B-AA0D-5582ED411C59}"/>
              </a:ext>
            </a:extLst>
          </p:cNvPr>
          <p:cNvSpPr txBox="1"/>
          <p:nvPr/>
        </p:nvSpPr>
        <p:spPr>
          <a:xfrm>
            <a:off x="1476053" y="1540869"/>
            <a:ext cx="9437753" cy="1938992"/>
          </a:xfrm>
          <a:prstGeom prst="rect">
            <a:avLst/>
          </a:prstGeom>
          <a:noFill/>
        </p:spPr>
        <p:txBody>
          <a:bodyPr wrap="square" rtlCol="0">
            <a:spAutoFit/>
          </a:bodyPr>
          <a:lstStyle/>
          <a:p>
            <a:pPr algn="ctr"/>
            <a:r>
              <a:rPr lang="es-MX" sz="2400" dirty="0">
                <a:solidFill>
                  <a:schemeClr val="tx1">
                    <a:lumMod val="75000"/>
                  </a:schemeClr>
                </a:solidFill>
                <a:latin typeface="Arial" panose="020B0604020202020204" pitchFamily="34" charset="0"/>
                <a:ea typeface="Roboto Condensed Light" panose="02000000000000000000" pitchFamily="2" charset="0"/>
                <a:cs typeface="Arial" panose="020B0604020202020204" pitchFamily="34" charset="0"/>
              </a:rPr>
              <a:t>Para el mantenimiento del </a:t>
            </a:r>
            <a:r>
              <a:rPr lang="es-MX" sz="2400" dirty="0">
                <a:solidFill>
                  <a:schemeClr val="tx1">
                    <a:lumMod val="75000"/>
                  </a:schemeClr>
                </a:solidFill>
                <a:ea typeface="Roboto Condensed Light" panose="02000000000000000000" pitchFamily="2" charset="0"/>
                <a:cs typeface="Arial" panose="020B0604020202020204" pitchFamily="34" charset="0"/>
              </a:rPr>
              <a:t>sistema</a:t>
            </a:r>
            <a:r>
              <a:rPr lang="es-MX" sz="2400" dirty="0">
                <a:solidFill>
                  <a:schemeClr val="tx1">
                    <a:lumMod val="75000"/>
                  </a:schemeClr>
                </a:solidFill>
                <a:latin typeface="Arial" panose="020B0604020202020204" pitchFamily="34" charset="0"/>
                <a:ea typeface="Roboto Condensed Light" panose="02000000000000000000" pitchFamily="2" charset="0"/>
                <a:cs typeface="Arial" panose="020B0604020202020204" pitchFamily="34" charset="0"/>
              </a:rPr>
              <a:t> de gestión integrado en el Laboratorio, se requirió mano de obra  correspondiente a </a:t>
            </a:r>
            <a:r>
              <a:rPr lang="en-US" sz="2400" b="0" i="0" dirty="0">
                <a:latin typeface="Arial" panose="020B0604020202020204" pitchFamily="34" charset="0"/>
                <a:ea typeface="Source Sans Pro" charset="0"/>
                <a:cs typeface="Arial" panose="020B0604020202020204" pitchFamily="34" charset="0"/>
              </a:rPr>
              <a:t>$654.941.175.  </a:t>
            </a:r>
            <a:r>
              <a:rPr lang="es-MX" sz="2400" dirty="0">
                <a:solidFill>
                  <a:schemeClr val="tx1">
                    <a:lumMod val="75000"/>
                  </a:schemeClr>
                </a:solidFill>
                <a:latin typeface="Arial" panose="020B0604020202020204" pitchFamily="34" charset="0"/>
                <a:ea typeface="Roboto Condensed Light" panose="02000000000000000000" pitchFamily="2" charset="0"/>
                <a:cs typeface="Arial" panose="020B0604020202020204" pitchFamily="34" charset="0"/>
              </a:rPr>
              <a:t>Es preciso mencionar,</a:t>
            </a:r>
            <a:r>
              <a:rPr lang="es-MX" sz="2400" dirty="0">
                <a:latin typeface="Arial" panose="020B0604020202020204" pitchFamily="34" charset="0"/>
                <a:cs typeface="Arial" panose="020B0604020202020204" pitchFamily="34" charset="0"/>
              </a:rPr>
              <a:t> que los controles de calidad establecidos permitieron asegurar la validez de los resultados en el Laboratorio Nacional de Suelos.</a:t>
            </a:r>
            <a:endParaRPr lang="es-CO" sz="2400" dirty="0">
              <a:solidFill>
                <a:schemeClr val="tx1">
                  <a:lumMod val="75000"/>
                </a:schemeClr>
              </a:solidFill>
              <a:latin typeface="Arial" panose="020B0604020202020204" pitchFamily="34" charset="0"/>
              <a:ea typeface="Roboto Condensed Light" panose="02000000000000000000" pitchFamily="2" charset="0"/>
              <a:cs typeface="Arial" panose="020B0604020202020204" pitchFamily="34" charset="0"/>
            </a:endParaRPr>
          </a:p>
        </p:txBody>
      </p:sp>
      <p:pic>
        <p:nvPicPr>
          <p:cNvPr id="32" name="Gráfico 15">
            <a:extLst>
              <a:ext uri="{FF2B5EF4-FFF2-40B4-BE49-F238E27FC236}">
                <a16:creationId xmlns:a16="http://schemas.microsoft.com/office/drawing/2014/main" id="{99D4B209-99B8-4E13-A1BE-FFAB9E3A877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a:off x="1476053" y="3907522"/>
            <a:ext cx="9550401" cy="1964407"/>
          </a:xfrm>
          <a:prstGeom prst="rect">
            <a:avLst/>
          </a:prstGeom>
        </p:spPr>
      </p:pic>
    </p:spTree>
    <p:extLst>
      <p:ext uri="{BB962C8B-B14F-4D97-AF65-F5344CB8AC3E}">
        <p14:creationId xmlns:p14="http://schemas.microsoft.com/office/powerpoint/2010/main" val="638199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checkerboard(across)">
                                      <p:cBhvr>
                                        <p:cTn id="7"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2" name="CuadroTexto 1">
            <a:extLst>
              <a:ext uri="{FF2B5EF4-FFF2-40B4-BE49-F238E27FC236}">
                <a16:creationId xmlns:a16="http://schemas.microsoft.com/office/drawing/2014/main" id="{45EFA9EB-6D1D-40D8-ABD4-E7B1FE0C136D}"/>
              </a:ext>
            </a:extLst>
          </p:cNvPr>
          <p:cNvSpPr txBox="1"/>
          <p:nvPr/>
        </p:nvSpPr>
        <p:spPr>
          <a:xfrm>
            <a:off x="1119154" y="989041"/>
            <a:ext cx="9725826" cy="400110"/>
          </a:xfrm>
          <a:prstGeom prst="rect">
            <a:avLst/>
          </a:prstGeom>
          <a:noFill/>
        </p:spPr>
        <p:txBody>
          <a:bodyPr wrap="square" rtlCol="0">
            <a:spAutoFit/>
          </a:bodyPr>
          <a:lstStyle/>
          <a:p>
            <a:pPr algn="ctr"/>
            <a:r>
              <a:rPr lang="es-ES" sz="2000" b="1" dirty="0">
                <a:solidFill>
                  <a:schemeClr val="accent1"/>
                </a:solidFill>
                <a:cs typeface="Arial" panose="020B0604020202020204" pitchFamily="34" charset="0"/>
              </a:rPr>
              <a:t>Eficacia de las acciones tomadas para abordar los riesgos y oportunidades</a:t>
            </a:r>
            <a:endParaRPr lang="es-CO" sz="2000" b="1" dirty="0">
              <a:solidFill>
                <a:schemeClr val="accent1"/>
              </a:solidFill>
              <a:cs typeface="Arial" panose="020B0604020202020204" pitchFamily="34" charset="0"/>
            </a:endParaRPr>
          </a:p>
        </p:txBody>
      </p:sp>
      <p:sp>
        <p:nvSpPr>
          <p:cNvPr id="6" name="Rectangle 16">
            <a:extLst>
              <a:ext uri="{FF2B5EF4-FFF2-40B4-BE49-F238E27FC236}">
                <a16:creationId xmlns:a16="http://schemas.microsoft.com/office/drawing/2014/main" id="{7F43AA7C-8A5A-4A55-8FE5-A4256DC09A6A}"/>
              </a:ext>
            </a:extLst>
          </p:cNvPr>
          <p:cNvSpPr/>
          <p:nvPr/>
        </p:nvSpPr>
        <p:spPr>
          <a:xfrm>
            <a:off x="865239" y="1933036"/>
            <a:ext cx="10078064" cy="3200876"/>
          </a:xfrm>
          <a:prstGeom prst="rect">
            <a:avLst/>
          </a:prstGeom>
        </p:spPr>
        <p:txBody>
          <a:bodyPr wrap="square" anchor="ctr" anchorCtr="0">
            <a:spAutoFit/>
          </a:bodyPr>
          <a:lstStyle/>
          <a:p>
            <a:pPr marL="252000" lvl="0" indent="-252000" algn="just">
              <a:spcAft>
                <a:spcPts val="2400"/>
              </a:spcAft>
              <a:buFont typeface="Wingdings" panose="05000000000000000000" pitchFamily="2" charset="2"/>
              <a:buChar char="ü"/>
            </a:pPr>
            <a:r>
              <a:rPr lang="es-CO" dirty="0">
                <a:solidFill>
                  <a:schemeClr val="tx1">
                    <a:lumMod val="75000"/>
                  </a:schemeClr>
                </a:solidFill>
                <a:ea typeface="Roboto Condensed Light" panose="02000000000000000000" pitchFamily="2" charset="0"/>
                <a:cs typeface="Arial" panose="020B0604020202020204" pitchFamily="34" charset="0"/>
                <a:sym typeface="Arial Narrow"/>
              </a:rPr>
              <a:t>Con respecto a los riesgos identificados para el proceso de Gestión Agrológica, en relación con los requisitos especificados por la norma NTC – ISO 17025  versión 2017, en la vigencia del año 2021 se ejecutaron el 100% de los controles  establecidos en el mapa de riesgos de gestión y corrupción</a:t>
            </a:r>
            <a:endParaRPr lang="es-CO" dirty="0">
              <a:solidFill>
                <a:schemeClr val="tx1">
                  <a:lumMod val="75000"/>
                </a:schemeClr>
              </a:solidFill>
              <a:ea typeface="Roboto Condensed Light" panose="02000000000000000000" pitchFamily="2" charset="0"/>
              <a:cs typeface="Arial" panose="020B0604020202020204" pitchFamily="34" charset="0"/>
            </a:endParaRPr>
          </a:p>
          <a:p>
            <a:pPr marL="252000" lvl="0" indent="-252000" algn="just">
              <a:spcAft>
                <a:spcPts val="2400"/>
              </a:spcAft>
              <a:buFont typeface="Wingdings" panose="05000000000000000000" pitchFamily="2" charset="2"/>
              <a:buChar char="ü"/>
            </a:pPr>
            <a:r>
              <a:rPr lang="es-CO" dirty="0">
                <a:solidFill>
                  <a:schemeClr val="tx1">
                    <a:lumMod val="75000"/>
                  </a:schemeClr>
                </a:solidFill>
                <a:ea typeface="Roboto Condensed Light" panose="02000000000000000000" pitchFamily="2" charset="0"/>
                <a:cs typeface="Arial" panose="020B0604020202020204" pitchFamily="34" charset="0"/>
                <a:sym typeface="Arial Narrow"/>
              </a:rPr>
              <a:t>Dentro de las actividades desarrolladas se tiene: la aplicación de listas de chequeo, seguimiento a la ejecución del  mantenimiento y la calibración de equipos, seguimiento a tiempos y movimientos en el SIGA, control de  envió y recepción de muestras, desarrolló de comités, actualización de documentos y firmas de compromisos para garantizar la imparcialidad y confidencialidad en el laboratorio.</a:t>
            </a:r>
            <a:endParaRPr lang="es-CO" dirty="0">
              <a:solidFill>
                <a:schemeClr val="tx1">
                  <a:lumMod val="75000"/>
                </a:schemeClr>
              </a:solidFill>
              <a:ea typeface="Roboto Condensed Light" panose="02000000000000000000" pitchFamily="2" charset="0"/>
              <a:cs typeface="Arial" panose="020B0604020202020204" pitchFamily="34" charset="0"/>
            </a:endParaRPr>
          </a:p>
          <a:p>
            <a:pPr marL="252000" lvl="0" indent="-252000" algn="just">
              <a:spcAft>
                <a:spcPts val="2400"/>
              </a:spcAft>
              <a:buFont typeface="Wingdings" panose="05000000000000000000" pitchFamily="2" charset="2"/>
              <a:buChar char="ü"/>
            </a:pPr>
            <a:r>
              <a:rPr lang="es-CO" dirty="0">
                <a:solidFill>
                  <a:schemeClr val="tx1">
                    <a:lumMod val="75000"/>
                  </a:schemeClr>
                </a:solidFill>
                <a:ea typeface="Roboto Condensed Light" panose="02000000000000000000" pitchFamily="2" charset="0"/>
                <a:cs typeface="Arial" panose="020B0604020202020204" pitchFamily="34" charset="0"/>
                <a:sym typeface="Arial Narrow"/>
              </a:rPr>
              <a:t>Cabe resaltar que los controles para este año fueron efectivos ya que no se materializó ninguno de los riesgos asociados al proceso</a:t>
            </a:r>
            <a:r>
              <a:rPr lang="es-MX" dirty="0">
                <a:solidFill>
                  <a:schemeClr val="tx1">
                    <a:lumMod val="75000"/>
                  </a:schemeClr>
                </a:solidFill>
                <a:ea typeface="Roboto Condensed Light" panose="02000000000000000000" pitchFamily="2" charset="0"/>
                <a:cs typeface="Arial" panose="020B0604020202020204" pitchFamily="34" charset="0"/>
              </a:rPr>
              <a:t>. </a:t>
            </a:r>
          </a:p>
        </p:txBody>
      </p:sp>
    </p:spTree>
    <p:extLst>
      <p:ext uri="{BB962C8B-B14F-4D97-AF65-F5344CB8AC3E}">
        <p14:creationId xmlns:p14="http://schemas.microsoft.com/office/powerpoint/2010/main" val="3471278919"/>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2" name="CuadroTexto 1">
            <a:extLst>
              <a:ext uri="{FF2B5EF4-FFF2-40B4-BE49-F238E27FC236}">
                <a16:creationId xmlns:a16="http://schemas.microsoft.com/office/drawing/2014/main" id="{45EFA9EB-6D1D-40D8-ABD4-E7B1FE0C136D}"/>
              </a:ext>
            </a:extLst>
          </p:cNvPr>
          <p:cNvSpPr txBox="1"/>
          <p:nvPr/>
        </p:nvSpPr>
        <p:spPr>
          <a:xfrm>
            <a:off x="554153" y="765978"/>
            <a:ext cx="7183833" cy="461665"/>
          </a:xfrm>
          <a:prstGeom prst="rect">
            <a:avLst/>
          </a:prstGeom>
          <a:noFill/>
        </p:spPr>
        <p:txBody>
          <a:bodyPr wrap="square" rtlCol="0">
            <a:spAutoFit/>
          </a:bodyPr>
          <a:lstStyle/>
          <a:p>
            <a:r>
              <a:rPr lang="es-ES" sz="2400" b="1" dirty="0">
                <a:solidFill>
                  <a:schemeClr val="accent1"/>
                </a:solidFill>
                <a:cs typeface="Arial" panose="020B0604020202020204" pitchFamily="34" charset="0"/>
              </a:rPr>
              <a:t>Eficacia de cualquier mejora implementada</a:t>
            </a:r>
          </a:p>
        </p:txBody>
      </p:sp>
      <p:sp>
        <p:nvSpPr>
          <p:cNvPr id="3" name="CuadroTexto 2">
            <a:extLst>
              <a:ext uri="{FF2B5EF4-FFF2-40B4-BE49-F238E27FC236}">
                <a16:creationId xmlns:a16="http://schemas.microsoft.com/office/drawing/2014/main" id="{B7EF87FB-7270-4D1B-83AC-7F9CF4FBC509}"/>
              </a:ext>
            </a:extLst>
          </p:cNvPr>
          <p:cNvSpPr txBox="1"/>
          <p:nvPr/>
        </p:nvSpPr>
        <p:spPr>
          <a:xfrm>
            <a:off x="963562" y="1707678"/>
            <a:ext cx="10380330" cy="3831818"/>
          </a:xfrm>
          <a:prstGeom prst="rect">
            <a:avLst/>
          </a:prstGeom>
          <a:noFill/>
        </p:spPr>
        <p:txBody>
          <a:bodyPr wrap="square" rtlCol="0" anchor="ctr" anchorCtr="0">
            <a:spAutoFit/>
          </a:bodyPr>
          <a:lstStyle/>
          <a:p>
            <a:pPr marL="285750" indent="-285750" algn="just">
              <a:spcAft>
                <a:spcPts val="1800"/>
              </a:spcAft>
              <a:buFont typeface="Wingdings" panose="05000000000000000000" pitchFamily="2" charset="2"/>
              <a:buChar char="ü"/>
            </a:pPr>
            <a:r>
              <a:rPr lang="es-MX" dirty="0">
                <a:solidFill>
                  <a:schemeClr val="tx1">
                    <a:lumMod val="75000"/>
                  </a:schemeClr>
                </a:solidFill>
                <a:cs typeface="Arial" panose="020B0604020202020204" pitchFamily="34" charset="0"/>
              </a:rPr>
              <a:t>Se recibió la centrifuga industrial marca Orto </a:t>
            </a:r>
            <a:r>
              <a:rPr lang="es-MX" dirty="0" err="1">
                <a:solidFill>
                  <a:schemeClr val="tx1">
                    <a:lumMod val="75000"/>
                  </a:schemeClr>
                </a:solidFill>
                <a:cs typeface="Arial" panose="020B0604020202020204" pitchFamily="34" charset="0"/>
              </a:rPr>
              <a:t>Alresa</a:t>
            </a:r>
            <a:r>
              <a:rPr lang="es-MX" dirty="0">
                <a:solidFill>
                  <a:schemeClr val="tx1">
                    <a:lumMod val="75000"/>
                  </a:schemeClr>
                </a:solidFill>
                <a:cs typeface="Arial" panose="020B0604020202020204" pitchFamily="34" charset="0"/>
              </a:rPr>
              <a:t> que fue un premio que otorgo la red mundial de laboratorios de suelos (</a:t>
            </a:r>
            <a:r>
              <a:rPr lang="es-MX" dirty="0" err="1">
                <a:solidFill>
                  <a:schemeClr val="tx1">
                    <a:lumMod val="75000"/>
                  </a:schemeClr>
                </a:solidFill>
                <a:cs typeface="Arial" panose="020B0604020202020204" pitchFamily="34" charset="0"/>
              </a:rPr>
              <a:t>GLOSOLAN</a:t>
            </a:r>
            <a:r>
              <a:rPr lang="es-MX" dirty="0">
                <a:solidFill>
                  <a:schemeClr val="tx1">
                    <a:lumMod val="75000"/>
                  </a:schemeClr>
                </a:solidFill>
                <a:cs typeface="Arial" panose="020B0604020202020204" pitchFamily="34" charset="0"/>
              </a:rPr>
              <a:t>) y la alianza mundial por el suelo de la FAO, por el excelente desempeño del Laboratorio Nacional de Suelos en el segundo RING TEST del año 2019. </a:t>
            </a:r>
          </a:p>
          <a:p>
            <a:pPr marL="285750" indent="-285750" algn="just">
              <a:spcAft>
                <a:spcPts val="1800"/>
              </a:spcAft>
              <a:buFont typeface="Wingdings" panose="05000000000000000000" pitchFamily="2" charset="2"/>
              <a:buChar char="ü"/>
            </a:pPr>
            <a:r>
              <a:rPr lang="es-MX" dirty="0">
                <a:solidFill>
                  <a:schemeClr val="tx1">
                    <a:lumMod val="75000"/>
                  </a:schemeClr>
                </a:solidFill>
                <a:cs typeface="Arial" panose="020B0604020202020204" pitchFamily="34" charset="0"/>
              </a:rPr>
              <a:t>La obtención de este equipo servirá como apoyo al procesamiento de muestras para las determinaciones analíticas desarrolladas en el Laboratorio Nacional de Suelos que requieran su uso. </a:t>
            </a:r>
          </a:p>
          <a:p>
            <a:pPr marL="285750" indent="-285750" algn="just">
              <a:spcAft>
                <a:spcPts val="1800"/>
              </a:spcAft>
              <a:buFont typeface="Wingdings" panose="05000000000000000000" pitchFamily="2" charset="2"/>
              <a:buChar char="ü"/>
            </a:pPr>
            <a:r>
              <a:rPr lang="es-MX" dirty="0">
                <a:solidFill>
                  <a:schemeClr val="tx1">
                    <a:lumMod val="75000"/>
                  </a:schemeClr>
                </a:solidFill>
                <a:ea typeface="Roboto Condensed Light" panose="02000000000000000000" pitchFamily="2" charset="0"/>
                <a:cs typeface="Arial" panose="020B0604020202020204" pitchFamily="34" charset="0"/>
              </a:rPr>
              <a:t>Se inició la implementación y uso de las cartas control digitales para </a:t>
            </a:r>
            <a:r>
              <a:rPr lang="es-MX" dirty="0" err="1">
                <a:solidFill>
                  <a:schemeClr val="tx1">
                    <a:lumMod val="75000"/>
                  </a:schemeClr>
                </a:solidFill>
                <a:ea typeface="Roboto Condensed Light" panose="02000000000000000000" pitchFamily="2" charset="0"/>
                <a:cs typeface="Arial" panose="020B0604020202020204" pitchFamily="34" charset="0"/>
              </a:rPr>
              <a:t>CALS</a:t>
            </a:r>
            <a:r>
              <a:rPr lang="es-MX" dirty="0">
                <a:solidFill>
                  <a:schemeClr val="tx1">
                    <a:lumMod val="75000"/>
                  </a:schemeClr>
                </a:solidFill>
                <a:ea typeface="Roboto Condensed Light" panose="02000000000000000000" pitchFamily="2" charset="0"/>
                <a:cs typeface="Arial" panose="020B0604020202020204" pitchFamily="34" charset="0"/>
              </a:rPr>
              <a:t> (control analítico del Laboratorio de suelos), duplicados y blancos de proceso para realizar el seguimiento al desarrollo del proceso analítico de las diferentes determinaciones analíticas y la verificación para que los datos registrados se encuentren en los rangos establecidos.</a:t>
            </a:r>
            <a:endParaRPr lang="es-CO" dirty="0">
              <a:solidFill>
                <a:schemeClr val="tx1">
                  <a:lumMod val="75000"/>
                </a:schemeClr>
              </a:solidFill>
              <a:ea typeface="Roboto Condensed Light" panose="02000000000000000000" pitchFamily="2" charset="0"/>
              <a:cs typeface="Arial" panose="020B0604020202020204" pitchFamily="34" charset="0"/>
            </a:endParaRPr>
          </a:p>
          <a:p>
            <a:pPr marL="285750" indent="-285750" algn="just">
              <a:spcAft>
                <a:spcPts val="1800"/>
              </a:spcAft>
              <a:buFont typeface="Wingdings" panose="05000000000000000000" pitchFamily="2" charset="2"/>
              <a:buChar char="ü"/>
            </a:pPr>
            <a:r>
              <a:rPr lang="es-MX" dirty="0">
                <a:solidFill>
                  <a:schemeClr val="tx1">
                    <a:lumMod val="75000"/>
                  </a:schemeClr>
                </a:solidFill>
                <a:cs typeface="Arial" panose="020B0604020202020204" pitchFamily="34" charset="0"/>
              </a:rPr>
              <a:t>Se fortaleció el seguimiento a las liberaciones del personal por medio del formato “Seguimiento a las liberaciones y autorizaciones del personal en el </a:t>
            </a:r>
            <a:r>
              <a:rPr lang="es-MX" dirty="0" err="1">
                <a:solidFill>
                  <a:schemeClr val="tx1">
                    <a:lumMod val="75000"/>
                  </a:schemeClr>
                </a:solidFill>
                <a:cs typeface="Arial" panose="020B0604020202020204" pitchFamily="34" charset="0"/>
              </a:rPr>
              <a:t>LNS</a:t>
            </a:r>
            <a:r>
              <a:rPr lang="es-MX" dirty="0">
                <a:solidFill>
                  <a:schemeClr val="tx1">
                    <a:lumMod val="75000"/>
                  </a:schemeClr>
                </a:solidFill>
                <a:cs typeface="Arial" panose="020B0604020202020204" pitchFamily="34" charset="0"/>
              </a:rPr>
              <a:t>.</a:t>
            </a:r>
          </a:p>
        </p:txBody>
      </p:sp>
    </p:spTree>
    <p:extLst>
      <p:ext uri="{BB962C8B-B14F-4D97-AF65-F5344CB8AC3E}">
        <p14:creationId xmlns:p14="http://schemas.microsoft.com/office/powerpoint/2010/main" val="3035330537"/>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128</a:t>
            </a:fld>
            <a:endParaRPr lang="en-US" dirty="0"/>
          </a:p>
        </p:txBody>
      </p:sp>
      <p:sp>
        <p:nvSpPr>
          <p:cNvPr id="4" name="Rectangle 16">
            <a:extLst>
              <a:ext uri="{FF2B5EF4-FFF2-40B4-BE49-F238E27FC236}">
                <a16:creationId xmlns:a16="http://schemas.microsoft.com/office/drawing/2014/main" id="{629D9CD5-3612-467D-8F82-95D3317B92AA}"/>
              </a:ext>
            </a:extLst>
          </p:cNvPr>
          <p:cNvSpPr/>
          <p:nvPr/>
        </p:nvSpPr>
        <p:spPr>
          <a:xfrm>
            <a:off x="904567" y="1483019"/>
            <a:ext cx="10217407" cy="4337678"/>
          </a:xfrm>
          <a:prstGeom prst="rect">
            <a:avLst/>
          </a:prstGeom>
        </p:spPr>
        <p:style>
          <a:lnRef idx="2">
            <a:schemeClr val="accent2"/>
          </a:lnRef>
          <a:fillRef idx="1">
            <a:schemeClr val="lt1"/>
          </a:fillRef>
          <a:effectRef idx="0">
            <a:schemeClr val="accent2"/>
          </a:effectRef>
          <a:fontRef idx="minor">
            <a:schemeClr val="dk1"/>
          </a:fontRef>
        </p:style>
        <p:txBody>
          <a:bodyPr wrap="square" lIns="216000" tIns="36000" rIns="108000" bIns="36000" anchor="ctr" anchorCtr="0">
            <a:spAutoFit/>
          </a:bodyPr>
          <a:lstStyle/>
          <a:p>
            <a:pPr marL="342900" indent="-342900" algn="just">
              <a:spcAft>
                <a:spcPts val="600"/>
              </a:spcAft>
              <a:buFont typeface="+mj-lt"/>
              <a:buAutoNum type="arabicPeriod"/>
            </a:pPr>
            <a:r>
              <a:rPr lang="es-MX" dirty="0">
                <a:solidFill>
                  <a:schemeClr val="tx1">
                    <a:lumMod val="75000"/>
                  </a:schemeClr>
                </a:solidFill>
                <a:ea typeface="Roboto Condensed Light" panose="02000000000000000000" pitchFamily="2" charset="0"/>
                <a:cs typeface="Arial" panose="020B0604020202020204" pitchFamily="34" charset="0"/>
              </a:rPr>
              <a:t>Diseñar un mecanismo o aplicativo que permita facilitar el manejo de los inventarios en el Laboratorio Nacional de Suelos.</a:t>
            </a:r>
          </a:p>
          <a:p>
            <a:pPr marL="342900" indent="-342900" algn="just">
              <a:spcAft>
                <a:spcPts val="600"/>
              </a:spcAft>
              <a:buFont typeface="+mj-lt"/>
              <a:buAutoNum type="arabicPeriod"/>
            </a:pPr>
            <a:r>
              <a:rPr lang="es-MX" dirty="0">
                <a:solidFill>
                  <a:schemeClr val="tx1">
                    <a:lumMod val="75000"/>
                  </a:schemeClr>
                </a:solidFill>
                <a:ea typeface="Roboto Condensed Light" panose="02000000000000000000" pitchFamily="2" charset="0"/>
                <a:cs typeface="Arial" panose="020B0604020202020204" pitchFamily="34" charset="0"/>
              </a:rPr>
              <a:t>Sistematizar la captura de datos resultantes de la ejecución de las determinaciones analíticas en los diferentes temas.</a:t>
            </a:r>
          </a:p>
          <a:p>
            <a:pPr marL="342900" indent="-342900" algn="just">
              <a:spcAft>
                <a:spcPts val="600"/>
              </a:spcAft>
              <a:buFont typeface="+mj-lt"/>
              <a:buAutoNum type="arabicPeriod"/>
            </a:pPr>
            <a:r>
              <a:rPr lang="es-MX" dirty="0">
                <a:solidFill>
                  <a:schemeClr val="tx1">
                    <a:lumMod val="75000"/>
                  </a:schemeClr>
                </a:solidFill>
                <a:ea typeface="Roboto Condensed Light" panose="02000000000000000000" pitchFamily="2" charset="0"/>
                <a:cs typeface="Arial" panose="020B0604020202020204" pitchFamily="34" charset="0"/>
              </a:rPr>
              <a:t>Gestionar los recursos presupuestales humanos y técnicos para garantizar la disposición del los residuos peligros, el mantenimiento y calibración de equipos y la adquisición de materiales y reactivos para el LNS.</a:t>
            </a:r>
          </a:p>
          <a:p>
            <a:pPr marL="342900" indent="-342900" algn="just">
              <a:spcAft>
                <a:spcPts val="600"/>
              </a:spcAft>
              <a:buFont typeface="+mj-lt"/>
              <a:buAutoNum type="arabicPeriod"/>
            </a:pPr>
            <a:r>
              <a:rPr lang="es-MX" dirty="0">
                <a:solidFill>
                  <a:schemeClr val="tx1">
                    <a:lumMod val="75000"/>
                  </a:schemeClr>
                </a:solidFill>
                <a:ea typeface="Roboto Condensed Light" panose="02000000000000000000" pitchFamily="2" charset="0"/>
                <a:cs typeface="Arial" panose="020B0604020202020204" pitchFamily="34" charset="0"/>
              </a:rPr>
              <a:t>Solicitar el desarrollo de capacitaciones al personal en el tema del aseguramiento metrológico incluyendo el tema del desarrollo de verificaciones periódicas</a:t>
            </a:r>
          </a:p>
          <a:p>
            <a:pPr marL="342900" indent="-342900" algn="just">
              <a:spcAft>
                <a:spcPts val="600"/>
              </a:spcAft>
              <a:buFont typeface="+mj-lt"/>
              <a:buAutoNum type="arabicPeriod"/>
            </a:pPr>
            <a:r>
              <a:rPr lang="es-MX" dirty="0">
                <a:solidFill>
                  <a:schemeClr val="tx1">
                    <a:lumMod val="75000"/>
                  </a:schemeClr>
                </a:solidFill>
                <a:ea typeface="Roboto Condensed Light" panose="02000000000000000000" pitchFamily="2" charset="0"/>
                <a:cs typeface="Arial" panose="020B0604020202020204" pitchFamily="34" charset="0"/>
              </a:rPr>
              <a:t>Buscar un mecanismo que permita contar con la muestra </a:t>
            </a:r>
            <a:r>
              <a:rPr lang="es-MX" dirty="0" err="1">
                <a:solidFill>
                  <a:schemeClr val="tx1">
                    <a:lumMod val="75000"/>
                  </a:schemeClr>
                </a:solidFill>
                <a:ea typeface="Roboto Condensed Light" panose="02000000000000000000" pitchFamily="2" charset="0"/>
                <a:cs typeface="Arial" panose="020B0604020202020204" pitchFamily="34" charset="0"/>
              </a:rPr>
              <a:t>CALS</a:t>
            </a:r>
            <a:r>
              <a:rPr lang="es-MX" dirty="0">
                <a:solidFill>
                  <a:schemeClr val="tx1">
                    <a:lumMod val="75000"/>
                  </a:schemeClr>
                </a:solidFill>
                <a:ea typeface="Roboto Condensed Light" panose="02000000000000000000" pitchFamily="2" charset="0"/>
                <a:cs typeface="Arial" panose="020B0604020202020204" pitchFamily="34" charset="0"/>
              </a:rPr>
              <a:t> (control analítico Laboratorio de suelos) permanentemente para su implementación como control de calidad interno en el desarrollo de las determinaciones analíticas.</a:t>
            </a:r>
          </a:p>
          <a:p>
            <a:pPr marL="342900" indent="-342900" algn="just">
              <a:buFont typeface="+mj-lt"/>
              <a:buAutoNum type="arabicPeriod"/>
            </a:pPr>
            <a:r>
              <a:rPr lang="es-MX" dirty="0">
                <a:solidFill>
                  <a:schemeClr val="tx1">
                    <a:lumMod val="75000"/>
                  </a:schemeClr>
                </a:solidFill>
                <a:ea typeface="Roboto Condensed Light" panose="02000000000000000000" pitchFamily="2" charset="0"/>
                <a:cs typeface="Arial" panose="020B0604020202020204" pitchFamily="34" charset="0"/>
              </a:rPr>
              <a:t>Desarrollar todas las acciones necesarias para mejorar la comunicación entre los usuarios y el Laboratorio Nacional de Suelos.</a:t>
            </a:r>
          </a:p>
        </p:txBody>
      </p:sp>
      <p:sp>
        <p:nvSpPr>
          <p:cNvPr id="2" name="CuadroTexto 1">
            <a:extLst>
              <a:ext uri="{FF2B5EF4-FFF2-40B4-BE49-F238E27FC236}">
                <a16:creationId xmlns:a16="http://schemas.microsoft.com/office/drawing/2014/main" id="{2AB4F0F3-1E8E-44DC-AE2A-0EDF8BA47AA2}"/>
              </a:ext>
            </a:extLst>
          </p:cNvPr>
          <p:cNvSpPr txBox="1"/>
          <p:nvPr/>
        </p:nvSpPr>
        <p:spPr>
          <a:xfrm>
            <a:off x="442451" y="669720"/>
            <a:ext cx="4600281" cy="461665"/>
          </a:xfrm>
          <a:prstGeom prst="rect">
            <a:avLst/>
          </a:prstGeom>
          <a:noFill/>
        </p:spPr>
        <p:txBody>
          <a:bodyPr wrap="square" rtlCol="0">
            <a:spAutoFit/>
          </a:bodyPr>
          <a:lstStyle>
            <a:defPPr>
              <a:defRPr lang="es-CO"/>
            </a:defPPr>
            <a:lvl1pPr algn="ctr">
              <a:defRPr sz="2400" b="1">
                <a:solidFill>
                  <a:schemeClr val="accent1"/>
                </a:solidFill>
                <a:latin typeface="+mj-lt"/>
              </a:defRPr>
            </a:lvl1pPr>
          </a:lstStyle>
          <a:p>
            <a:r>
              <a:rPr lang="es-CO" dirty="0">
                <a:latin typeface="+mn-lt"/>
                <a:cs typeface="Arial" panose="020B0604020202020204" pitchFamily="34" charset="0"/>
              </a:rPr>
              <a:t>Oportunidades de mejora</a:t>
            </a:r>
          </a:p>
        </p:txBody>
      </p:sp>
    </p:spTree>
    <p:extLst>
      <p:ext uri="{BB962C8B-B14F-4D97-AF65-F5344CB8AC3E}">
        <p14:creationId xmlns:p14="http://schemas.microsoft.com/office/powerpoint/2010/main" val="3459422610"/>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ángulo 7">
            <a:extLst>
              <a:ext uri="{FF2B5EF4-FFF2-40B4-BE49-F238E27FC236}">
                <a16:creationId xmlns:a16="http://schemas.microsoft.com/office/drawing/2014/main" id="{FF279766-7F36-0244-BB2D-BAA783FBB930}"/>
              </a:ext>
            </a:extLst>
          </p:cNvPr>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dirty="0"/>
          </a:p>
        </p:txBody>
      </p:sp>
      <p:grpSp>
        <p:nvGrpSpPr>
          <p:cNvPr id="16" name="Group 4">
            <a:extLst>
              <a:ext uri="{FF2B5EF4-FFF2-40B4-BE49-F238E27FC236}">
                <a16:creationId xmlns:a16="http://schemas.microsoft.com/office/drawing/2014/main" id="{1C7EDCD8-4B74-44D2-B445-50367B63DB19}"/>
              </a:ext>
            </a:extLst>
          </p:cNvPr>
          <p:cNvGrpSpPr>
            <a:grpSpLocks noChangeAspect="1"/>
          </p:cNvGrpSpPr>
          <p:nvPr/>
        </p:nvGrpSpPr>
        <p:grpSpPr bwMode="auto">
          <a:xfrm>
            <a:off x="7750175" y="-509588"/>
            <a:ext cx="7588250" cy="7905751"/>
            <a:chOff x="3357" y="-352"/>
            <a:chExt cx="4780" cy="4980"/>
          </a:xfrm>
          <a:solidFill>
            <a:schemeClr val="accent6"/>
          </a:solidFill>
        </p:grpSpPr>
        <p:sp>
          <p:nvSpPr>
            <p:cNvPr id="18" name="Freeform 5">
              <a:extLst>
                <a:ext uri="{FF2B5EF4-FFF2-40B4-BE49-F238E27FC236}">
                  <a16:creationId xmlns:a16="http://schemas.microsoft.com/office/drawing/2014/main" id="{35478093-6069-4402-B3F3-E3625A14766D}"/>
                </a:ext>
              </a:extLst>
            </p:cNvPr>
            <p:cNvSpPr>
              <a:spLocks noEditPoints="1"/>
            </p:cNvSpPr>
            <p:nvPr/>
          </p:nvSpPr>
          <p:spPr bwMode="auto">
            <a:xfrm>
              <a:off x="6111" y="2054"/>
              <a:ext cx="72" cy="71"/>
            </a:xfrm>
            <a:custGeom>
              <a:avLst/>
              <a:gdLst>
                <a:gd name="T0" fmla="*/ 23 w 98"/>
                <a:gd name="T1" fmla="*/ 97 h 97"/>
                <a:gd name="T2" fmla="*/ 11 w 98"/>
                <a:gd name="T3" fmla="*/ 87 h 97"/>
                <a:gd name="T4" fmla="*/ 11 w 98"/>
                <a:gd name="T5" fmla="*/ 79 h 97"/>
                <a:gd name="T6" fmla="*/ 12 w 98"/>
                <a:gd name="T7" fmla="*/ 76 h 97"/>
                <a:gd name="T8" fmla="*/ 7 w 98"/>
                <a:gd name="T9" fmla="*/ 59 h 97"/>
                <a:gd name="T10" fmla="*/ 4 w 98"/>
                <a:gd name="T11" fmla="*/ 52 h 97"/>
                <a:gd name="T12" fmla="*/ 0 w 98"/>
                <a:gd name="T13" fmla="*/ 21 h 97"/>
                <a:gd name="T14" fmla="*/ 5 w 98"/>
                <a:gd name="T15" fmla="*/ 6 h 97"/>
                <a:gd name="T16" fmla="*/ 20 w 98"/>
                <a:gd name="T17" fmla="*/ 4 h 97"/>
                <a:gd name="T18" fmla="*/ 24 w 98"/>
                <a:gd name="T19" fmla="*/ 6 h 97"/>
                <a:gd name="T20" fmla="*/ 35 w 98"/>
                <a:gd name="T21" fmla="*/ 8 h 97"/>
                <a:gd name="T22" fmla="*/ 49 w 98"/>
                <a:gd name="T23" fmla="*/ 5 h 97"/>
                <a:gd name="T24" fmla="*/ 68 w 98"/>
                <a:gd name="T25" fmla="*/ 3 h 97"/>
                <a:gd name="T26" fmla="*/ 79 w 98"/>
                <a:gd name="T27" fmla="*/ 19 h 97"/>
                <a:gd name="T28" fmla="*/ 81 w 98"/>
                <a:gd name="T29" fmla="*/ 25 h 97"/>
                <a:gd name="T30" fmla="*/ 88 w 98"/>
                <a:gd name="T31" fmla="*/ 38 h 97"/>
                <a:gd name="T32" fmla="*/ 91 w 98"/>
                <a:gd name="T33" fmla="*/ 44 h 97"/>
                <a:gd name="T34" fmla="*/ 97 w 98"/>
                <a:gd name="T35" fmla="*/ 65 h 97"/>
                <a:gd name="T36" fmla="*/ 79 w 98"/>
                <a:gd name="T37" fmla="*/ 81 h 97"/>
                <a:gd name="T38" fmla="*/ 78 w 98"/>
                <a:gd name="T39" fmla="*/ 82 h 97"/>
                <a:gd name="T40" fmla="*/ 63 w 98"/>
                <a:gd name="T41" fmla="*/ 87 h 97"/>
                <a:gd name="T42" fmla="*/ 40 w 98"/>
                <a:gd name="T43" fmla="*/ 95 h 97"/>
                <a:gd name="T44" fmla="*/ 27 w 98"/>
                <a:gd name="T45" fmla="*/ 97 h 97"/>
                <a:gd name="T46" fmla="*/ 23 w 98"/>
                <a:gd name="T47" fmla="*/ 97 h 97"/>
                <a:gd name="T48" fmla="*/ 49 w 98"/>
                <a:gd name="T49" fmla="*/ 5 h 97"/>
                <a:gd name="T50" fmla="*/ 35 w 98"/>
                <a:gd name="T51" fmla="*/ 9 h 97"/>
                <a:gd name="T52" fmla="*/ 35 w 98"/>
                <a:gd name="T53" fmla="*/ 9 h 97"/>
                <a:gd name="T54" fmla="*/ 24 w 98"/>
                <a:gd name="T55" fmla="*/ 6 h 97"/>
                <a:gd name="T56" fmla="*/ 20 w 98"/>
                <a:gd name="T57" fmla="*/ 5 h 97"/>
                <a:gd name="T58" fmla="*/ 5 w 98"/>
                <a:gd name="T59" fmla="*/ 6 h 97"/>
                <a:gd name="T60" fmla="*/ 1 w 98"/>
                <a:gd name="T61" fmla="*/ 21 h 97"/>
                <a:gd name="T62" fmla="*/ 5 w 98"/>
                <a:gd name="T63" fmla="*/ 52 h 97"/>
                <a:gd name="T64" fmla="*/ 8 w 98"/>
                <a:gd name="T65" fmla="*/ 59 h 97"/>
                <a:gd name="T66" fmla="*/ 12 w 98"/>
                <a:gd name="T67" fmla="*/ 76 h 97"/>
                <a:gd name="T68" fmla="*/ 12 w 98"/>
                <a:gd name="T69" fmla="*/ 80 h 97"/>
                <a:gd name="T70" fmla="*/ 12 w 98"/>
                <a:gd name="T71" fmla="*/ 86 h 97"/>
                <a:gd name="T72" fmla="*/ 23 w 98"/>
                <a:gd name="T73" fmla="*/ 96 h 97"/>
                <a:gd name="T74" fmla="*/ 39 w 98"/>
                <a:gd name="T75" fmla="*/ 94 h 97"/>
                <a:gd name="T76" fmla="*/ 63 w 98"/>
                <a:gd name="T77" fmla="*/ 86 h 97"/>
                <a:gd name="T78" fmla="*/ 78 w 98"/>
                <a:gd name="T79" fmla="*/ 81 h 97"/>
                <a:gd name="T80" fmla="*/ 79 w 98"/>
                <a:gd name="T81" fmla="*/ 80 h 97"/>
                <a:gd name="T82" fmla="*/ 96 w 98"/>
                <a:gd name="T83" fmla="*/ 65 h 97"/>
                <a:gd name="T84" fmla="*/ 91 w 98"/>
                <a:gd name="T85" fmla="*/ 44 h 97"/>
                <a:gd name="T86" fmla="*/ 87 w 98"/>
                <a:gd name="T87" fmla="*/ 38 h 97"/>
                <a:gd name="T88" fmla="*/ 80 w 98"/>
                <a:gd name="T89" fmla="*/ 25 h 97"/>
                <a:gd name="T90" fmla="*/ 78 w 98"/>
                <a:gd name="T91" fmla="*/ 19 h 97"/>
                <a:gd name="T92" fmla="*/ 68 w 98"/>
                <a:gd name="T93" fmla="*/ 3 h 97"/>
                <a:gd name="T94" fmla="*/ 62 w 98"/>
                <a:gd name="T95" fmla="*/ 2 h 97"/>
                <a:gd name="T96" fmla="*/ 49 w 98"/>
                <a:gd name="T97"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97">
                  <a:moveTo>
                    <a:pt x="23" y="97"/>
                  </a:moveTo>
                  <a:cubicBezTo>
                    <a:pt x="18" y="96"/>
                    <a:pt x="12" y="92"/>
                    <a:pt x="11" y="87"/>
                  </a:cubicBezTo>
                  <a:cubicBezTo>
                    <a:pt x="11" y="84"/>
                    <a:pt x="11" y="82"/>
                    <a:pt x="11" y="79"/>
                  </a:cubicBezTo>
                  <a:cubicBezTo>
                    <a:pt x="11" y="78"/>
                    <a:pt x="11" y="77"/>
                    <a:pt x="12" y="76"/>
                  </a:cubicBezTo>
                  <a:cubicBezTo>
                    <a:pt x="12" y="70"/>
                    <a:pt x="9" y="64"/>
                    <a:pt x="7" y="59"/>
                  </a:cubicBezTo>
                  <a:cubicBezTo>
                    <a:pt x="6" y="57"/>
                    <a:pt x="5" y="54"/>
                    <a:pt x="4" y="52"/>
                  </a:cubicBezTo>
                  <a:cubicBezTo>
                    <a:pt x="0" y="42"/>
                    <a:pt x="0" y="31"/>
                    <a:pt x="0" y="21"/>
                  </a:cubicBezTo>
                  <a:cubicBezTo>
                    <a:pt x="0" y="15"/>
                    <a:pt x="1" y="9"/>
                    <a:pt x="5" y="6"/>
                  </a:cubicBezTo>
                  <a:cubicBezTo>
                    <a:pt x="9" y="2"/>
                    <a:pt x="16" y="3"/>
                    <a:pt x="20" y="4"/>
                  </a:cubicBezTo>
                  <a:cubicBezTo>
                    <a:pt x="21" y="5"/>
                    <a:pt x="23" y="5"/>
                    <a:pt x="24" y="6"/>
                  </a:cubicBezTo>
                  <a:cubicBezTo>
                    <a:pt x="28" y="7"/>
                    <a:pt x="31" y="8"/>
                    <a:pt x="35" y="8"/>
                  </a:cubicBezTo>
                  <a:cubicBezTo>
                    <a:pt x="40" y="8"/>
                    <a:pt x="44" y="6"/>
                    <a:pt x="49" y="5"/>
                  </a:cubicBezTo>
                  <a:cubicBezTo>
                    <a:pt x="56" y="2"/>
                    <a:pt x="62" y="0"/>
                    <a:pt x="68" y="3"/>
                  </a:cubicBezTo>
                  <a:cubicBezTo>
                    <a:pt x="74" y="6"/>
                    <a:pt x="77" y="13"/>
                    <a:pt x="79" y="19"/>
                  </a:cubicBezTo>
                  <a:cubicBezTo>
                    <a:pt x="79" y="21"/>
                    <a:pt x="80" y="23"/>
                    <a:pt x="81" y="25"/>
                  </a:cubicBezTo>
                  <a:cubicBezTo>
                    <a:pt x="82" y="29"/>
                    <a:pt x="85" y="34"/>
                    <a:pt x="88" y="38"/>
                  </a:cubicBezTo>
                  <a:cubicBezTo>
                    <a:pt x="89" y="40"/>
                    <a:pt x="90" y="42"/>
                    <a:pt x="91" y="44"/>
                  </a:cubicBezTo>
                  <a:cubicBezTo>
                    <a:pt x="96" y="52"/>
                    <a:pt x="98" y="59"/>
                    <a:pt x="97" y="65"/>
                  </a:cubicBezTo>
                  <a:cubicBezTo>
                    <a:pt x="96" y="76"/>
                    <a:pt x="88" y="79"/>
                    <a:pt x="79" y="81"/>
                  </a:cubicBezTo>
                  <a:cubicBezTo>
                    <a:pt x="78" y="82"/>
                    <a:pt x="78" y="82"/>
                    <a:pt x="78" y="82"/>
                  </a:cubicBezTo>
                  <a:cubicBezTo>
                    <a:pt x="73" y="83"/>
                    <a:pt x="68" y="85"/>
                    <a:pt x="63" y="87"/>
                  </a:cubicBezTo>
                  <a:cubicBezTo>
                    <a:pt x="55" y="90"/>
                    <a:pt x="47" y="93"/>
                    <a:pt x="40" y="95"/>
                  </a:cubicBezTo>
                  <a:cubicBezTo>
                    <a:pt x="35" y="96"/>
                    <a:pt x="31" y="97"/>
                    <a:pt x="27" y="97"/>
                  </a:cubicBezTo>
                  <a:cubicBezTo>
                    <a:pt x="26" y="97"/>
                    <a:pt x="24" y="97"/>
                    <a:pt x="23" y="97"/>
                  </a:cubicBezTo>
                  <a:moveTo>
                    <a:pt x="49" y="5"/>
                  </a:moveTo>
                  <a:cubicBezTo>
                    <a:pt x="45" y="7"/>
                    <a:pt x="40" y="9"/>
                    <a:pt x="35" y="9"/>
                  </a:cubicBezTo>
                  <a:cubicBezTo>
                    <a:pt x="35" y="9"/>
                    <a:pt x="35" y="9"/>
                    <a:pt x="35" y="9"/>
                  </a:cubicBezTo>
                  <a:cubicBezTo>
                    <a:pt x="31" y="9"/>
                    <a:pt x="27" y="8"/>
                    <a:pt x="24" y="6"/>
                  </a:cubicBezTo>
                  <a:cubicBezTo>
                    <a:pt x="23" y="6"/>
                    <a:pt x="21" y="5"/>
                    <a:pt x="20" y="5"/>
                  </a:cubicBezTo>
                  <a:cubicBezTo>
                    <a:pt x="16" y="4"/>
                    <a:pt x="10" y="2"/>
                    <a:pt x="5" y="6"/>
                  </a:cubicBezTo>
                  <a:cubicBezTo>
                    <a:pt x="1" y="10"/>
                    <a:pt x="1" y="16"/>
                    <a:pt x="1" y="21"/>
                  </a:cubicBezTo>
                  <a:cubicBezTo>
                    <a:pt x="1" y="31"/>
                    <a:pt x="1" y="42"/>
                    <a:pt x="5" y="52"/>
                  </a:cubicBezTo>
                  <a:cubicBezTo>
                    <a:pt x="6" y="54"/>
                    <a:pt x="7" y="56"/>
                    <a:pt x="8" y="59"/>
                  </a:cubicBezTo>
                  <a:cubicBezTo>
                    <a:pt x="10" y="64"/>
                    <a:pt x="12" y="70"/>
                    <a:pt x="12" y="76"/>
                  </a:cubicBezTo>
                  <a:cubicBezTo>
                    <a:pt x="12" y="77"/>
                    <a:pt x="12" y="78"/>
                    <a:pt x="12" y="80"/>
                  </a:cubicBezTo>
                  <a:cubicBezTo>
                    <a:pt x="12" y="82"/>
                    <a:pt x="11" y="84"/>
                    <a:pt x="12" y="86"/>
                  </a:cubicBezTo>
                  <a:cubicBezTo>
                    <a:pt x="13" y="92"/>
                    <a:pt x="19" y="95"/>
                    <a:pt x="23" y="96"/>
                  </a:cubicBezTo>
                  <a:cubicBezTo>
                    <a:pt x="29" y="97"/>
                    <a:pt x="34" y="95"/>
                    <a:pt x="39" y="94"/>
                  </a:cubicBezTo>
                  <a:cubicBezTo>
                    <a:pt x="47" y="92"/>
                    <a:pt x="55" y="89"/>
                    <a:pt x="63" y="86"/>
                  </a:cubicBezTo>
                  <a:cubicBezTo>
                    <a:pt x="67" y="84"/>
                    <a:pt x="73" y="83"/>
                    <a:pt x="78" y="81"/>
                  </a:cubicBezTo>
                  <a:cubicBezTo>
                    <a:pt x="79" y="80"/>
                    <a:pt x="79" y="80"/>
                    <a:pt x="79" y="80"/>
                  </a:cubicBezTo>
                  <a:cubicBezTo>
                    <a:pt x="88" y="78"/>
                    <a:pt x="95" y="75"/>
                    <a:pt x="96" y="65"/>
                  </a:cubicBezTo>
                  <a:cubicBezTo>
                    <a:pt x="97" y="59"/>
                    <a:pt x="95" y="52"/>
                    <a:pt x="91" y="44"/>
                  </a:cubicBezTo>
                  <a:cubicBezTo>
                    <a:pt x="89" y="42"/>
                    <a:pt x="88" y="40"/>
                    <a:pt x="87" y="38"/>
                  </a:cubicBezTo>
                  <a:cubicBezTo>
                    <a:pt x="84" y="34"/>
                    <a:pt x="82" y="30"/>
                    <a:pt x="80" y="25"/>
                  </a:cubicBezTo>
                  <a:cubicBezTo>
                    <a:pt x="79" y="23"/>
                    <a:pt x="79" y="21"/>
                    <a:pt x="78" y="19"/>
                  </a:cubicBezTo>
                  <a:cubicBezTo>
                    <a:pt x="76" y="13"/>
                    <a:pt x="74" y="6"/>
                    <a:pt x="68" y="3"/>
                  </a:cubicBezTo>
                  <a:cubicBezTo>
                    <a:pt x="66" y="2"/>
                    <a:pt x="64" y="2"/>
                    <a:pt x="62" y="2"/>
                  </a:cubicBezTo>
                  <a:cubicBezTo>
                    <a:pt x="58" y="2"/>
                    <a:pt x="54" y="4"/>
                    <a:pt x="49" y="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19" name="Freeform 6">
              <a:extLst>
                <a:ext uri="{FF2B5EF4-FFF2-40B4-BE49-F238E27FC236}">
                  <a16:creationId xmlns:a16="http://schemas.microsoft.com/office/drawing/2014/main" id="{011CB7B9-FE0B-466F-A164-CBD037ABD693}"/>
                </a:ext>
              </a:extLst>
            </p:cNvPr>
            <p:cNvSpPr>
              <a:spLocks noEditPoints="1"/>
            </p:cNvSpPr>
            <p:nvPr/>
          </p:nvSpPr>
          <p:spPr bwMode="auto">
            <a:xfrm>
              <a:off x="6048" y="2023"/>
              <a:ext cx="166" cy="159"/>
            </a:xfrm>
            <a:custGeom>
              <a:avLst/>
              <a:gdLst>
                <a:gd name="T0" fmla="*/ 46 w 225"/>
                <a:gd name="T1" fmla="*/ 214 h 215"/>
                <a:gd name="T2" fmla="*/ 33 w 225"/>
                <a:gd name="T3" fmla="*/ 209 h 215"/>
                <a:gd name="T4" fmla="*/ 10 w 225"/>
                <a:gd name="T5" fmla="*/ 185 h 215"/>
                <a:gd name="T6" fmla="*/ 2 w 225"/>
                <a:gd name="T7" fmla="*/ 170 h 215"/>
                <a:gd name="T8" fmla="*/ 3 w 225"/>
                <a:gd name="T9" fmla="*/ 145 h 215"/>
                <a:gd name="T10" fmla="*/ 6 w 225"/>
                <a:gd name="T11" fmla="*/ 138 h 215"/>
                <a:gd name="T12" fmla="*/ 10 w 225"/>
                <a:gd name="T13" fmla="*/ 129 h 215"/>
                <a:gd name="T14" fmla="*/ 10 w 225"/>
                <a:gd name="T15" fmla="*/ 102 h 215"/>
                <a:gd name="T16" fmla="*/ 9 w 225"/>
                <a:gd name="T17" fmla="*/ 92 h 215"/>
                <a:gd name="T18" fmla="*/ 9 w 225"/>
                <a:gd name="T19" fmla="*/ 87 h 215"/>
                <a:gd name="T20" fmla="*/ 16 w 225"/>
                <a:gd name="T21" fmla="*/ 55 h 215"/>
                <a:gd name="T22" fmla="*/ 25 w 225"/>
                <a:gd name="T23" fmla="*/ 43 h 215"/>
                <a:gd name="T24" fmla="*/ 42 w 225"/>
                <a:gd name="T25" fmla="*/ 30 h 215"/>
                <a:gd name="T26" fmla="*/ 72 w 225"/>
                <a:gd name="T27" fmla="*/ 24 h 215"/>
                <a:gd name="T28" fmla="*/ 78 w 225"/>
                <a:gd name="T29" fmla="*/ 23 h 215"/>
                <a:gd name="T30" fmla="*/ 101 w 225"/>
                <a:gd name="T31" fmla="*/ 18 h 215"/>
                <a:gd name="T32" fmla="*/ 117 w 225"/>
                <a:gd name="T33" fmla="*/ 11 h 215"/>
                <a:gd name="T34" fmla="*/ 152 w 225"/>
                <a:gd name="T35" fmla="*/ 0 h 215"/>
                <a:gd name="T36" fmla="*/ 153 w 225"/>
                <a:gd name="T37" fmla="*/ 0 h 215"/>
                <a:gd name="T38" fmla="*/ 178 w 225"/>
                <a:gd name="T39" fmla="*/ 12 h 215"/>
                <a:gd name="T40" fmla="*/ 192 w 225"/>
                <a:gd name="T41" fmla="*/ 40 h 215"/>
                <a:gd name="T42" fmla="*/ 194 w 225"/>
                <a:gd name="T43" fmla="*/ 47 h 215"/>
                <a:gd name="T44" fmla="*/ 197 w 225"/>
                <a:gd name="T45" fmla="*/ 52 h 215"/>
                <a:gd name="T46" fmla="*/ 208 w 225"/>
                <a:gd name="T47" fmla="*/ 73 h 215"/>
                <a:gd name="T48" fmla="*/ 215 w 225"/>
                <a:gd name="T49" fmla="*/ 87 h 215"/>
                <a:gd name="T50" fmla="*/ 223 w 225"/>
                <a:gd name="T51" fmla="*/ 124 h 215"/>
                <a:gd name="T52" fmla="*/ 174 w 225"/>
                <a:gd name="T53" fmla="*/ 178 h 215"/>
                <a:gd name="T54" fmla="*/ 135 w 225"/>
                <a:gd name="T55" fmla="*/ 194 h 215"/>
                <a:gd name="T56" fmla="*/ 109 w 225"/>
                <a:gd name="T57" fmla="*/ 201 h 215"/>
                <a:gd name="T58" fmla="*/ 87 w 225"/>
                <a:gd name="T59" fmla="*/ 207 h 215"/>
                <a:gd name="T60" fmla="*/ 54 w 225"/>
                <a:gd name="T61" fmla="*/ 215 h 215"/>
                <a:gd name="T62" fmla="*/ 46 w 225"/>
                <a:gd name="T63" fmla="*/ 214 h 215"/>
                <a:gd name="T64" fmla="*/ 152 w 225"/>
                <a:gd name="T65" fmla="*/ 1 h 215"/>
                <a:gd name="T66" fmla="*/ 118 w 225"/>
                <a:gd name="T67" fmla="*/ 12 h 215"/>
                <a:gd name="T68" fmla="*/ 101 w 225"/>
                <a:gd name="T69" fmla="*/ 19 h 215"/>
                <a:gd name="T70" fmla="*/ 78 w 225"/>
                <a:gd name="T71" fmla="*/ 24 h 215"/>
                <a:gd name="T72" fmla="*/ 72 w 225"/>
                <a:gd name="T73" fmla="*/ 24 h 215"/>
                <a:gd name="T74" fmla="*/ 42 w 225"/>
                <a:gd name="T75" fmla="*/ 31 h 215"/>
                <a:gd name="T76" fmla="*/ 25 w 225"/>
                <a:gd name="T77" fmla="*/ 44 h 215"/>
                <a:gd name="T78" fmla="*/ 17 w 225"/>
                <a:gd name="T79" fmla="*/ 56 h 215"/>
                <a:gd name="T80" fmla="*/ 10 w 225"/>
                <a:gd name="T81" fmla="*/ 87 h 215"/>
                <a:gd name="T82" fmla="*/ 10 w 225"/>
                <a:gd name="T83" fmla="*/ 92 h 215"/>
                <a:gd name="T84" fmla="*/ 11 w 225"/>
                <a:gd name="T85" fmla="*/ 102 h 215"/>
                <a:gd name="T86" fmla="*/ 11 w 225"/>
                <a:gd name="T87" fmla="*/ 129 h 215"/>
                <a:gd name="T88" fmla="*/ 7 w 225"/>
                <a:gd name="T89" fmla="*/ 138 h 215"/>
                <a:gd name="T90" fmla="*/ 4 w 225"/>
                <a:gd name="T91" fmla="*/ 145 h 215"/>
                <a:gd name="T92" fmla="*/ 3 w 225"/>
                <a:gd name="T93" fmla="*/ 169 h 215"/>
                <a:gd name="T94" fmla="*/ 11 w 225"/>
                <a:gd name="T95" fmla="*/ 184 h 215"/>
                <a:gd name="T96" fmla="*/ 34 w 225"/>
                <a:gd name="T97" fmla="*/ 209 h 215"/>
                <a:gd name="T98" fmla="*/ 46 w 225"/>
                <a:gd name="T99" fmla="*/ 213 h 215"/>
                <a:gd name="T100" fmla="*/ 86 w 225"/>
                <a:gd name="T101" fmla="*/ 206 h 215"/>
                <a:gd name="T102" fmla="*/ 108 w 225"/>
                <a:gd name="T103" fmla="*/ 200 h 215"/>
                <a:gd name="T104" fmla="*/ 135 w 225"/>
                <a:gd name="T105" fmla="*/ 193 h 215"/>
                <a:gd name="T106" fmla="*/ 174 w 225"/>
                <a:gd name="T107" fmla="*/ 177 h 215"/>
                <a:gd name="T108" fmla="*/ 222 w 225"/>
                <a:gd name="T109" fmla="*/ 124 h 215"/>
                <a:gd name="T110" fmla="*/ 214 w 225"/>
                <a:gd name="T111" fmla="*/ 87 h 215"/>
                <a:gd name="T112" fmla="*/ 207 w 225"/>
                <a:gd name="T113" fmla="*/ 74 h 215"/>
                <a:gd name="T114" fmla="*/ 196 w 225"/>
                <a:gd name="T115" fmla="*/ 53 h 215"/>
                <a:gd name="T116" fmla="*/ 194 w 225"/>
                <a:gd name="T117" fmla="*/ 47 h 215"/>
                <a:gd name="T118" fmla="*/ 191 w 225"/>
                <a:gd name="T119" fmla="*/ 40 h 215"/>
                <a:gd name="T120" fmla="*/ 177 w 225"/>
                <a:gd name="T121" fmla="*/ 12 h 215"/>
                <a:gd name="T122" fmla="*/ 153 w 225"/>
                <a:gd name="T123" fmla="*/ 1 h 215"/>
                <a:gd name="T124" fmla="*/ 152 w 225"/>
                <a:gd name="T125" fmla="*/ 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215">
                  <a:moveTo>
                    <a:pt x="46" y="214"/>
                  </a:moveTo>
                  <a:cubicBezTo>
                    <a:pt x="41" y="213"/>
                    <a:pt x="37" y="212"/>
                    <a:pt x="33" y="209"/>
                  </a:cubicBezTo>
                  <a:cubicBezTo>
                    <a:pt x="23" y="203"/>
                    <a:pt x="15" y="193"/>
                    <a:pt x="10" y="185"/>
                  </a:cubicBezTo>
                  <a:cubicBezTo>
                    <a:pt x="6" y="179"/>
                    <a:pt x="4" y="174"/>
                    <a:pt x="2" y="170"/>
                  </a:cubicBezTo>
                  <a:cubicBezTo>
                    <a:pt x="0" y="161"/>
                    <a:pt x="0" y="153"/>
                    <a:pt x="3" y="145"/>
                  </a:cubicBezTo>
                  <a:cubicBezTo>
                    <a:pt x="4" y="142"/>
                    <a:pt x="5" y="140"/>
                    <a:pt x="6" y="138"/>
                  </a:cubicBezTo>
                  <a:cubicBezTo>
                    <a:pt x="8" y="135"/>
                    <a:pt x="9" y="132"/>
                    <a:pt x="10" y="129"/>
                  </a:cubicBezTo>
                  <a:cubicBezTo>
                    <a:pt x="13" y="120"/>
                    <a:pt x="12" y="111"/>
                    <a:pt x="10" y="102"/>
                  </a:cubicBezTo>
                  <a:cubicBezTo>
                    <a:pt x="10" y="99"/>
                    <a:pt x="9" y="96"/>
                    <a:pt x="9" y="92"/>
                  </a:cubicBezTo>
                  <a:cubicBezTo>
                    <a:pt x="9" y="91"/>
                    <a:pt x="9" y="89"/>
                    <a:pt x="9" y="87"/>
                  </a:cubicBezTo>
                  <a:cubicBezTo>
                    <a:pt x="9" y="75"/>
                    <a:pt x="11" y="64"/>
                    <a:pt x="16" y="55"/>
                  </a:cubicBezTo>
                  <a:cubicBezTo>
                    <a:pt x="19" y="51"/>
                    <a:pt x="21" y="47"/>
                    <a:pt x="25" y="43"/>
                  </a:cubicBezTo>
                  <a:cubicBezTo>
                    <a:pt x="29" y="38"/>
                    <a:pt x="34" y="33"/>
                    <a:pt x="42" y="30"/>
                  </a:cubicBezTo>
                  <a:cubicBezTo>
                    <a:pt x="51" y="26"/>
                    <a:pt x="63" y="25"/>
                    <a:pt x="72" y="24"/>
                  </a:cubicBezTo>
                  <a:cubicBezTo>
                    <a:pt x="74" y="23"/>
                    <a:pt x="76" y="23"/>
                    <a:pt x="78" y="23"/>
                  </a:cubicBezTo>
                  <a:cubicBezTo>
                    <a:pt x="86" y="22"/>
                    <a:pt x="93" y="21"/>
                    <a:pt x="101" y="18"/>
                  </a:cubicBezTo>
                  <a:cubicBezTo>
                    <a:pt x="106" y="16"/>
                    <a:pt x="112" y="14"/>
                    <a:pt x="117" y="11"/>
                  </a:cubicBezTo>
                  <a:cubicBezTo>
                    <a:pt x="129" y="6"/>
                    <a:pt x="141" y="1"/>
                    <a:pt x="152" y="0"/>
                  </a:cubicBezTo>
                  <a:cubicBezTo>
                    <a:pt x="152" y="0"/>
                    <a:pt x="153" y="0"/>
                    <a:pt x="153" y="0"/>
                  </a:cubicBezTo>
                  <a:cubicBezTo>
                    <a:pt x="162" y="0"/>
                    <a:pt x="170" y="4"/>
                    <a:pt x="178" y="12"/>
                  </a:cubicBezTo>
                  <a:cubicBezTo>
                    <a:pt x="185" y="19"/>
                    <a:pt x="189" y="30"/>
                    <a:pt x="192" y="40"/>
                  </a:cubicBezTo>
                  <a:cubicBezTo>
                    <a:pt x="193" y="42"/>
                    <a:pt x="194" y="45"/>
                    <a:pt x="194" y="47"/>
                  </a:cubicBezTo>
                  <a:cubicBezTo>
                    <a:pt x="195" y="49"/>
                    <a:pt x="196" y="51"/>
                    <a:pt x="197" y="52"/>
                  </a:cubicBezTo>
                  <a:cubicBezTo>
                    <a:pt x="200" y="60"/>
                    <a:pt x="204" y="67"/>
                    <a:pt x="208" y="73"/>
                  </a:cubicBezTo>
                  <a:cubicBezTo>
                    <a:pt x="210" y="78"/>
                    <a:pt x="213" y="82"/>
                    <a:pt x="215" y="87"/>
                  </a:cubicBezTo>
                  <a:cubicBezTo>
                    <a:pt x="219" y="96"/>
                    <a:pt x="225" y="109"/>
                    <a:pt x="223" y="124"/>
                  </a:cubicBezTo>
                  <a:cubicBezTo>
                    <a:pt x="219" y="152"/>
                    <a:pt x="193" y="168"/>
                    <a:pt x="174" y="178"/>
                  </a:cubicBezTo>
                  <a:cubicBezTo>
                    <a:pt x="160" y="185"/>
                    <a:pt x="147" y="190"/>
                    <a:pt x="135" y="194"/>
                  </a:cubicBezTo>
                  <a:cubicBezTo>
                    <a:pt x="126" y="197"/>
                    <a:pt x="117" y="199"/>
                    <a:pt x="109" y="201"/>
                  </a:cubicBezTo>
                  <a:cubicBezTo>
                    <a:pt x="101" y="202"/>
                    <a:pt x="94" y="205"/>
                    <a:pt x="87" y="207"/>
                  </a:cubicBezTo>
                  <a:cubicBezTo>
                    <a:pt x="75" y="211"/>
                    <a:pt x="64" y="215"/>
                    <a:pt x="54" y="215"/>
                  </a:cubicBezTo>
                  <a:cubicBezTo>
                    <a:pt x="51" y="215"/>
                    <a:pt x="48" y="214"/>
                    <a:pt x="46" y="214"/>
                  </a:cubicBezTo>
                  <a:moveTo>
                    <a:pt x="152" y="1"/>
                  </a:moveTo>
                  <a:cubicBezTo>
                    <a:pt x="141" y="2"/>
                    <a:pt x="129" y="7"/>
                    <a:pt x="118" y="12"/>
                  </a:cubicBezTo>
                  <a:cubicBezTo>
                    <a:pt x="112" y="15"/>
                    <a:pt x="106" y="17"/>
                    <a:pt x="101" y="19"/>
                  </a:cubicBezTo>
                  <a:cubicBezTo>
                    <a:pt x="93" y="22"/>
                    <a:pt x="85" y="23"/>
                    <a:pt x="78" y="24"/>
                  </a:cubicBezTo>
                  <a:cubicBezTo>
                    <a:pt x="76" y="24"/>
                    <a:pt x="74" y="24"/>
                    <a:pt x="72" y="24"/>
                  </a:cubicBezTo>
                  <a:cubicBezTo>
                    <a:pt x="63" y="26"/>
                    <a:pt x="52" y="27"/>
                    <a:pt x="42" y="31"/>
                  </a:cubicBezTo>
                  <a:cubicBezTo>
                    <a:pt x="34" y="34"/>
                    <a:pt x="30" y="39"/>
                    <a:pt x="25" y="44"/>
                  </a:cubicBezTo>
                  <a:cubicBezTo>
                    <a:pt x="22" y="48"/>
                    <a:pt x="19" y="52"/>
                    <a:pt x="17" y="56"/>
                  </a:cubicBezTo>
                  <a:cubicBezTo>
                    <a:pt x="12" y="64"/>
                    <a:pt x="10" y="75"/>
                    <a:pt x="10" y="87"/>
                  </a:cubicBezTo>
                  <a:cubicBezTo>
                    <a:pt x="10" y="89"/>
                    <a:pt x="10" y="90"/>
                    <a:pt x="10" y="92"/>
                  </a:cubicBezTo>
                  <a:cubicBezTo>
                    <a:pt x="10" y="96"/>
                    <a:pt x="11" y="99"/>
                    <a:pt x="11" y="102"/>
                  </a:cubicBezTo>
                  <a:cubicBezTo>
                    <a:pt x="12" y="111"/>
                    <a:pt x="14" y="120"/>
                    <a:pt x="11" y="129"/>
                  </a:cubicBezTo>
                  <a:cubicBezTo>
                    <a:pt x="10" y="132"/>
                    <a:pt x="8" y="135"/>
                    <a:pt x="7" y="138"/>
                  </a:cubicBezTo>
                  <a:cubicBezTo>
                    <a:pt x="6" y="140"/>
                    <a:pt x="4" y="143"/>
                    <a:pt x="4" y="145"/>
                  </a:cubicBezTo>
                  <a:cubicBezTo>
                    <a:pt x="1" y="153"/>
                    <a:pt x="0" y="161"/>
                    <a:pt x="3" y="169"/>
                  </a:cubicBezTo>
                  <a:cubicBezTo>
                    <a:pt x="5" y="174"/>
                    <a:pt x="7" y="179"/>
                    <a:pt x="11" y="184"/>
                  </a:cubicBezTo>
                  <a:cubicBezTo>
                    <a:pt x="16" y="193"/>
                    <a:pt x="23" y="203"/>
                    <a:pt x="34" y="209"/>
                  </a:cubicBezTo>
                  <a:cubicBezTo>
                    <a:pt x="38" y="211"/>
                    <a:pt x="42" y="212"/>
                    <a:pt x="46" y="213"/>
                  </a:cubicBezTo>
                  <a:cubicBezTo>
                    <a:pt x="59" y="215"/>
                    <a:pt x="72" y="211"/>
                    <a:pt x="86" y="206"/>
                  </a:cubicBezTo>
                  <a:cubicBezTo>
                    <a:pt x="93" y="204"/>
                    <a:pt x="101" y="202"/>
                    <a:pt x="108" y="200"/>
                  </a:cubicBezTo>
                  <a:cubicBezTo>
                    <a:pt x="117" y="198"/>
                    <a:pt x="126" y="196"/>
                    <a:pt x="135" y="193"/>
                  </a:cubicBezTo>
                  <a:cubicBezTo>
                    <a:pt x="147" y="189"/>
                    <a:pt x="160" y="184"/>
                    <a:pt x="174" y="177"/>
                  </a:cubicBezTo>
                  <a:cubicBezTo>
                    <a:pt x="193" y="167"/>
                    <a:pt x="219" y="151"/>
                    <a:pt x="222" y="124"/>
                  </a:cubicBezTo>
                  <a:cubicBezTo>
                    <a:pt x="225" y="109"/>
                    <a:pt x="219" y="96"/>
                    <a:pt x="214" y="87"/>
                  </a:cubicBezTo>
                  <a:cubicBezTo>
                    <a:pt x="212" y="83"/>
                    <a:pt x="209" y="78"/>
                    <a:pt x="207" y="74"/>
                  </a:cubicBezTo>
                  <a:cubicBezTo>
                    <a:pt x="203" y="67"/>
                    <a:pt x="199" y="60"/>
                    <a:pt x="196" y="53"/>
                  </a:cubicBezTo>
                  <a:cubicBezTo>
                    <a:pt x="195" y="51"/>
                    <a:pt x="194" y="49"/>
                    <a:pt x="194" y="47"/>
                  </a:cubicBezTo>
                  <a:cubicBezTo>
                    <a:pt x="193" y="45"/>
                    <a:pt x="192" y="43"/>
                    <a:pt x="191" y="40"/>
                  </a:cubicBezTo>
                  <a:cubicBezTo>
                    <a:pt x="188" y="30"/>
                    <a:pt x="184" y="20"/>
                    <a:pt x="177" y="12"/>
                  </a:cubicBezTo>
                  <a:cubicBezTo>
                    <a:pt x="170" y="5"/>
                    <a:pt x="162" y="1"/>
                    <a:pt x="153" y="1"/>
                  </a:cubicBezTo>
                  <a:cubicBezTo>
                    <a:pt x="153" y="1"/>
                    <a:pt x="152" y="1"/>
                    <a:pt x="152" y="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0" name="Freeform 7">
              <a:extLst>
                <a:ext uri="{FF2B5EF4-FFF2-40B4-BE49-F238E27FC236}">
                  <a16:creationId xmlns:a16="http://schemas.microsoft.com/office/drawing/2014/main" id="{8E0466AF-F1B0-4FAA-B653-47FDE0955CFE}"/>
                </a:ext>
              </a:extLst>
            </p:cNvPr>
            <p:cNvSpPr>
              <a:spLocks noEditPoints="1"/>
            </p:cNvSpPr>
            <p:nvPr/>
          </p:nvSpPr>
          <p:spPr bwMode="auto">
            <a:xfrm>
              <a:off x="5976" y="1992"/>
              <a:ext cx="275" cy="252"/>
            </a:xfrm>
            <a:custGeom>
              <a:avLst/>
              <a:gdLst>
                <a:gd name="T0" fmla="*/ 60 w 371"/>
                <a:gd name="T1" fmla="*/ 330 h 340"/>
                <a:gd name="T2" fmla="*/ 6 w 371"/>
                <a:gd name="T3" fmla="*/ 258 h 340"/>
                <a:gd name="T4" fmla="*/ 14 w 371"/>
                <a:gd name="T5" fmla="*/ 200 h 340"/>
                <a:gd name="T6" fmla="*/ 25 w 371"/>
                <a:gd name="T7" fmla="*/ 150 h 340"/>
                <a:gd name="T8" fmla="*/ 25 w 371"/>
                <a:gd name="T9" fmla="*/ 125 h 340"/>
                <a:gd name="T10" fmla="*/ 63 w 371"/>
                <a:gd name="T11" fmla="*/ 68 h 340"/>
                <a:gd name="T12" fmla="*/ 112 w 371"/>
                <a:gd name="T13" fmla="*/ 52 h 340"/>
                <a:gd name="T14" fmla="*/ 180 w 371"/>
                <a:gd name="T15" fmla="*/ 30 h 340"/>
                <a:gd name="T16" fmla="*/ 263 w 371"/>
                <a:gd name="T17" fmla="*/ 0 h 340"/>
                <a:gd name="T18" fmla="*/ 323 w 371"/>
                <a:gd name="T19" fmla="*/ 63 h 340"/>
                <a:gd name="T20" fmla="*/ 330 w 371"/>
                <a:gd name="T21" fmla="*/ 83 h 340"/>
                <a:gd name="T22" fmla="*/ 356 w 371"/>
                <a:gd name="T23" fmla="*/ 133 h 340"/>
                <a:gd name="T24" fmla="*/ 286 w 371"/>
                <a:gd name="T25" fmla="*/ 281 h 340"/>
                <a:gd name="T26" fmla="*/ 198 w 371"/>
                <a:gd name="T27" fmla="*/ 314 h 340"/>
                <a:gd name="T28" fmla="*/ 152 w 371"/>
                <a:gd name="T29" fmla="*/ 327 h 340"/>
                <a:gd name="T30" fmla="*/ 82 w 371"/>
                <a:gd name="T31" fmla="*/ 339 h 340"/>
                <a:gd name="T32" fmla="*/ 183 w 371"/>
                <a:gd name="T33" fmla="*/ 37 h 340"/>
                <a:gd name="T34" fmla="*/ 114 w 371"/>
                <a:gd name="T35" fmla="*/ 58 h 340"/>
                <a:gd name="T36" fmla="*/ 66 w 371"/>
                <a:gd name="T37" fmla="*/ 74 h 340"/>
                <a:gd name="T38" fmla="*/ 32 w 371"/>
                <a:gd name="T39" fmla="*/ 126 h 340"/>
                <a:gd name="T40" fmla="*/ 32 w 371"/>
                <a:gd name="T41" fmla="*/ 150 h 340"/>
                <a:gd name="T42" fmla="*/ 20 w 371"/>
                <a:gd name="T43" fmla="*/ 203 h 340"/>
                <a:gd name="T44" fmla="*/ 12 w 371"/>
                <a:gd name="T45" fmla="*/ 256 h 340"/>
                <a:gd name="T46" fmla="*/ 64 w 371"/>
                <a:gd name="T47" fmla="*/ 324 h 340"/>
                <a:gd name="T48" fmla="*/ 150 w 371"/>
                <a:gd name="T49" fmla="*/ 320 h 340"/>
                <a:gd name="T50" fmla="*/ 197 w 371"/>
                <a:gd name="T51" fmla="*/ 307 h 340"/>
                <a:gd name="T52" fmla="*/ 283 w 371"/>
                <a:gd name="T53" fmla="*/ 275 h 340"/>
                <a:gd name="T54" fmla="*/ 350 w 371"/>
                <a:gd name="T55" fmla="*/ 136 h 340"/>
                <a:gd name="T56" fmla="*/ 324 w 371"/>
                <a:gd name="T57" fmla="*/ 86 h 340"/>
                <a:gd name="T58" fmla="*/ 316 w 371"/>
                <a:gd name="T59" fmla="*/ 65 h 340"/>
                <a:gd name="T60" fmla="*/ 263 w 371"/>
                <a:gd name="T61" fmla="*/ 7 h 340"/>
                <a:gd name="T62" fmla="*/ 199 w 371"/>
                <a:gd name="T63" fmla="*/ 2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340">
                  <a:moveTo>
                    <a:pt x="82" y="339"/>
                  </a:moveTo>
                  <a:cubicBezTo>
                    <a:pt x="75" y="337"/>
                    <a:pt x="67" y="334"/>
                    <a:pt x="60" y="330"/>
                  </a:cubicBezTo>
                  <a:cubicBezTo>
                    <a:pt x="41" y="319"/>
                    <a:pt x="29" y="301"/>
                    <a:pt x="19" y="285"/>
                  </a:cubicBezTo>
                  <a:cubicBezTo>
                    <a:pt x="15" y="278"/>
                    <a:pt x="9" y="269"/>
                    <a:pt x="6" y="258"/>
                  </a:cubicBezTo>
                  <a:cubicBezTo>
                    <a:pt x="0" y="242"/>
                    <a:pt x="1" y="227"/>
                    <a:pt x="7" y="213"/>
                  </a:cubicBezTo>
                  <a:cubicBezTo>
                    <a:pt x="9" y="208"/>
                    <a:pt x="11" y="204"/>
                    <a:pt x="14" y="200"/>
                  </a:cubicBezTo>
                  <a:cubicBezTo>
                    <a:pt x="16" y="195"/>
                    <a:pt x="19" y="190"/>
                    <a:pt x="21" y="185"/>
                  </a:cubicBezTo>
                  <a:cubicBezTo>
                    <a:pt x="25" y="174"/>
                    <a:pt x="25" y="162"/>
                    <a:pt x="25" y="150"/>
                  </a:cubicBezTo>
                  <a:cubicBezTo>
                    <a:pt x="25" y="145"/>
                    <a:pt x="24" y="139"/>
                    <a:pt x="25" y="134"/>
                  </a:cubicBezTo>
                  <a:cubicBezTo>
                    <a:pt x="25" y="131"/>
                    <a:pt x="25" y="128"/>
                    <a:pt x="25" y="125"/>
                  </a:cubicBezTo>
                  <a:cubicBezTo>
                    <a:pt x="28" y="108"/>
                    <a:pt x="35" y="92"/>
                    <a:pt x="45" y="82"/>
                  </a:cubicBezTo>
                  <a:cubicBezTo>
                    <a:pt x="50" y="76"/>
                    <a:pt x="56" y="72"/>
                    <a:pt x="63" y="68"/>
                  </a:cubicBezTo>
                  <a:cubicBezTo>
                    <a:pt x="72" y="63"/>
                    <a:pt x="81" y="59"/>
                    <a:pt x="93" y="56"/>
                  </a:cubicBezTo>
                  <a:cubicBezTo>
                    <a:pt x="99" y="55"/>
                    <a:pt x="106" y="53"/>
                    <a:pt x="112" y="52"/>
                  </a:cubicBezTo>
                  <a:cubicBezTo>
                    <a:pt x="121" y="49"/>
                    <a:pt x="130" y="47"/>
                    <a:pt x="139" y="45"/>
                  </a:cubicBezTo>
                  <a:cubicBezTo>
                    <a:pt x="154" y="40"/>
                    <a:pt x="167" y="36"/>
                    <a:pt x="180" y="30"/>
                  </a:cubicBezTo>
                  <a:cubicBezTo>
                    <a:pt x="185" y="28"/>
                    <a:pt x="191" y="25"/>
                    <a:pt x="196" y="23"/>
                  </a:cubicBezTo>
                  <a:cubicBezTo>
                    <a:pt x="218" y="11"/>
                    <a:pt x="241" y="0"/>
                    <a:pt x="263" y="0"/>
                  </a:cubicBezTo>
                  <a:cubicBezTo>
                    <a:pt x="279" y="1"/>
                    <a:pt x="293" y="8"/>
                    <a:pt x="305" y="24"/>
                  </a:cubicBezTo>
                  <a:cubicBezTo>
                    <a:pt x="313" y="35"/>
                    <a:pt x="318" y="49"/>
                    <a:pt x="323" y="63"/>
                  </a:cubicBezTo>
                  <a:cubicBezTo>
                    <a:pt x="324" y="67"/>
                    <a:pt x="326" y="71"/>
                    <a:pt x="327" y="76"/>
                  </a:cubicBezTo>
                  <a:cubicBezTo>
                    <a:pt x="328" y="78"/>
                    <a:pt x="329" y="81"/>
                    <a:pt x="330" y="83"/>
                  </a:cubicBezTo>
                  <a:cubicBezTo>
                    <a:pt x="334" y="93"/>
                    <a:pt x="340" y="102"/>
                    <a:pt x="345" y="112"/>
                  </a:cubicBezTo>
                  <a:cubicBezTo>
                    <a:pt x="349" y="118"/>
                    <a:pt x="353" y="126"/>
                    <a:pt x="356" y="133"/>
                  </a:cubicBezTo>
                  <a:cubicBezTo>
                    <a:pt x="363" y="146"/>
                    <a:pt x="371" y="166"/>
                    <a:pt x="367" y="189"/>
                  </a:cubicBezTo>
                  <a:cubicBezTo>
                    <a:pt x="362" y="223"/>
                    <a:pt x="335" y="254"/>
                    <a:pt x="286" y="281"/>
                  </a:cubicBezTo>
                  <a:cubicBezTo>
                    <a:pt x="266" y="293"/>
                    <a:pt x="248" y="301"/>
                    <a:pt x="232" y="306"/>
                  </a:cubicBezTo>
                  <a:cubicBezTo>
                    <a:pt x="220" y="309"/>
                    <a:pt x="209" y="312"/>
                    <a:pt x="198" y="314"/>
                  </a:cubicBezTo>
                  <a:cubicBezTo>
                    <a:pt x="193" y="315"/>
                    <a:pt x="193" y="315"/>
                    <a:pt x="193" y="315"/>
                  </a:cubicBezTo>
                  <a:cubicBezTo>
                    <a:pt x="179" y="318"/>
                    <a:pt x="165" y="322"/>
                    <a:pt x="152" y="327"/>
                  </a:cubicBezTo>
                  <a:cubicBezTo>
                    <a:pt x="133" y="334"/>
                    <a:pt x="114" y="340"/>
                    <a:pt x="96" y="340"/>
                  </a:cubicBezTo>
                  <a:cubicBezTo>
                    <a:pt x="91" y="340"/>
                    <a:pt x="87" y="340"/>
                    <a:pt x="82" y="339"/>
                  </a:cubicBezTo>
                  <a:moveTo>
                    <a:pt x="199" y="29"/>
                  </a:moveTo>
                  <a:cubicBezTo>
                    <a:pt x="194" y="31"/>
                    <a:pt x="189" y="34"/>
                    <a:pt x="183" y="37"/>
                  </a:cubicBezTo>
                  <a:cubicBezTo>
                    <a:pt x="170" y="43"/>
                    <a:pt x="157" y="47"/>
                    <a:pt x="141" y="51"/>
                  </a:cubicBezTo>
                  <a:cubicBezTo>
                    <a:pt x="132" y="54"/>
                    <a:pt x="123" y="56"/>
                    <a:pt x="114" y="58"/>
                  </a:cubicBezTo>
                  <a:cubicBezTo>
                    <a:pt x="107" y="60"/>
                    <a:pt x="101" y="61"/>
                    <a:pt x="95" y="63"/>
                  </a:cubicBezTo>
                  <a:cubicBezTo>
                    <a:pt x="84" y="66"/>
                    <a:pt x="75" y="69"/>
                    <a:pt x="66" y="74"/>
                  </a:cubicBezTo>
                  <a:cubicBezTo>
                    <a:pt x="60" y="78"/>
                    <a:pt x="54" y="81"/>
                    <a:pt x="50" y="86"/>
                  </a:cubicBezTo>
                  <a:cubicBezTo>
                    <a:pt x="41" y="96"/>
                    <a:pt x="35" y="110"/>
                    <a:pt x="32" y="126"/>
                  </a:cubicBezTo>
                  <a:cubicBezTo>
                    <a:pt x="32" y="129"/>
                    <a:pt x="32" y="132"/>
                    <a:pt x="32" y="134"/>
                  </a:cubicBezTo>
                  <a:cubicBezTo>
                    <a:pt x="31" y="140"/>
                    <a:pt x="32" y="145"/>
                    <a:pt x="32" y="150"/>
                  </a:cubicBezTo>
                  <a:cubicBezTo>
                    <a:pt x="32" y="162"/>
                    <a:pt x="32" y="175"/>
                    <a:pt x="27" y="188"/>
                  </a:cubicBezTo>
                  <a:cubicBezTo>
                    <a:pt x="25" y="193"/>
                    <a:pt x="22" y="198"/>
                    <a:pt x="20" y="203"/>
                  </a:cubicBezTo>
                  <a:cubicBezTo>
                    <a:pt x="17" y="207"/>
                    <a:pt x="15" y="211"/>
                    <a:pt x="13" y="215"/>
                  </a:cubicBezTo>
                  <a:cubicBezTo>
                    <a:pt x="8" y="228"/>
                    <a:pt x="7" y="242"/>
                    <a:pt x="12" y="256"/>
                  </a:cubicBezTo>
                  <a:cubicBezTo>
                    <a:pt x="16" y="266"/>
                    <a:pt x="21" y="275"/>
                    <a:pt x="25" y="281"/>
                  </a:cubicBezTo>
                  <a:cubicBezTo>
                    <a:pt x="35" y="297"/>
                    <a:pt x="46" y="314"/>
                    <a:pt x="64" y="324"/>
                  </a:cubicBezTo>
                  <a:cubicBezTo>
                    <a:pt x="70" y="328"/>
                    <a:pt x="77" y="331"/>
                    <a:pt x="84" y="332"/>
                  </a:cubicBezTo>
                  <a:cubicBezTo>
                    <a:pt x="105" y="336"/>
                    <a:pt x="127" y="328"/>
                    <a:pt x="150" y="320"/>
                  </a:cubicBezTo>
                  <a:cubicBezTo>
                    <a:pt x="163" y="316"/>
                    <a:pt x="177" y="311"/>
                    <a:pt x="192" y="308"/>
                  </a:cubicBezTo>
                  <a:cubicBezTo>
                    <a:pt x="197" y="307"/>
                    <a:pt x="197" y="307"/>
                    <a:pt x="197" y="307"/>
                  </a:cubicBezTo>
                  <a:cubicBezTo>
                    <a:pt x="208" y="305"/>
                    <a:pt x="219" y="303"/>
                    <a:pt x="230" y="299"/>
                  </a:cubicBezTo>
                  <a:cubicBezTo>
                    <a:pt x="246" y="294"/>
                    <a:pt x="263" y="287"/>
                    <a:pt x="283" y="275"/>
                  </a:cubicBezTo>
                  <a:cubicBezTo>
                    <a:pt x="330" y="249"/>
                    <a:pt x="356" y="220"/>
                    <a:pt x="361" y="188"/>
                  </a:cubicBezTo>
                  <a:cubicBezTo>
                    <a:pt x="363" y="172"/>
                    <a:pt x="360" y="156"/>
                    <a:pt x="350" y="136"/>
                  </a:cubicBezTo>
                  <a:cubicBezTo>
                    <a:pt x="347" y="129"/>
                    <a:pt x="343" y="122"/>
                    <a:pt x="339" y="115"/>
                  </a:cubicBezTo>
                  <a:cubicBezTo>
                    <a:pt x="334" y="106"/>
                    <a:pt x="328" y="96"/>
                    <a:pt x="324" y="86"/>
                  </a:cubicBezTo>
                  <a:cubicBezTo>
                    <a:pt x="323" y="83"/>
                    <a:pt x="322" y="81"/>
                    <a:pt x="321" y="78"/>
                  </a:cubicBezTo>
                  <a:cubicBezTo>
                    <a:pt x="319" y="74"/>
                    <a:pt x="318" y="69"/>
                    <a:pt x="316" y="65"/>
                  </a:cubicBezTo>
                  <a:cubicBezTo>
                    <a:pt x="311" y="51"/>
                    <a:pt x="307" y="38"/>
                    <a:pt x="299" y="28"/>
                  </a:cubicBezTo>
                  <a:cubicBezTo>
                    <a:pt x="289" y="14"/>
                    <a:pt x="277" y="8"/>
                    <a:pt x="263" y="7"/>
                  </a:cubicBezTo>
                  <a:cubicBezTo>
                    <a:pt x="262" y="7"/>
                    <a:pt x="262" y="7"/>
                    <a:pt x="261" y="7"/>
                  </a:cubicBezTo>
                  <a:cubicBezTo>
                    <a:pt x="241" y="7"/>
                    <a:pt x="220" y="18"/>
                    <a:pt x="199" y="2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1" name="Freeform 8">
              <a:extLst>
                <a:ext uri="{FF2B5EF4-FFF2-40B4-BE49-F238E27FC236}">
                  <a16:creationId xmlns:a16="http://schemas.microsoft.com/office/drawing/2014/main" id="{37D1DBFD-CEB2-4610-8E22-3A72F9209907}"/>
                </a:ext>
              </a:extLst>
            </p:cNvPr>
            <p:cNvSpPr>
              <a:spLocks noEditPoints="1"/>
            </p:cNvSpPr>
            <p:nvPr/>
          </p:nvSpPr>
          <p:spPr bwMode="auto">
            <a:xfrm>
              <a:off x="5910" y="1966"/>
              <a:ext cx="372" cy="339"/>
            </a:xfrm>
            <a:custGeom>
              <a:avLst/>
              <a:gdLst>
                <a:gd name="T0" fmla="*/ 83 w 502"/>
                <a:gd name="T1" fmla="*/ 441 h 458"/>
                <a:gd name="T2" fmla="*/ 8 w 502"/>
                <a:gd name="T3" fmla="*/ 340 h 458"/>
                <a:gd name="T4" fmla="*/ 19 w 502"/>
                <a:gd name="T5" fmla="*/ 260 h 458"/>
                <a:gd name="T6" fmla="*/ 38 w 502"/>
                <a:gd name="T7" fmla="*/ 193 h 458"/>
                <a:gd name="T8" fmla="*/ 41 w 502"/>
                <a:gd name="T9" fmla="*/ 161 h 458"/>
                <a:gd name="T10" fmla="*/ 97 w 502"/>
                <a:gd name="T11" fmla="*/ 93 h 458"/>
                <a:gd name="T12" fmla="*/ 139 w 502"/>
                <a:gd name="T13" fmla="*/ 84 h 458"/>
                <a:gd name="T14" fmla="*/ 256 w 502"/>
                <a:gd name="T15" fmla="*/ 43 h 458"/>
                <a:gd name="T16" fmla="*/ 366 w 502"/>
                <a:gd name="T17" fmla="*/ 1 h 458"/>
                <a:gd name="T18" fmla="*/ 440 w 502"/>
                <a:gd name="T19" fmla="*/ 82 h 458"/>
                <a:gd name="T20" fmla="*/ 451 w 502"/>
                <a:gd name="T21" fmla="*/ 112 h 458"/>
                <a:gd name="T22" fmla="*/ 485 w 502"/>
                <a:gd name="T23" fmla="*/ 177 h 458"/>
                <a:gd name="T24" fmla="*/ 389 w 502"/>
                <a:gd name="T25" fmla="*/ 375 h 458"/>
                <a:gd name="T26" fmla="*/ 280 w 502"/>
                <a:gd name="T27" fmla="*/ 416 h 458"/>
                <a:gd name="T28" fmla="*/ 209 w 502"/>
                <a:gd name="T29" fmla="*/ 436 h 458"/>
                <a:gd name="T30" fmla="*/ 113 w 502"/>
                <a:gd name="T31" fmla="*/ 453 h 458"/>
                <a:gd name="T32" fmla="*/ 256 w 502"/>
                <a:gd name="T33" fmla="*/ 44 h 458"/>
                <a:gd name="T34" fmla="*/ 139 w 502"/>
                <a:gd name="T35" fmla="*/ 85 h 458"/>
                <a:gd name="T36" fmla="*/ 97 w 502"/>
                <a:gd name="T37" fmla="*/ 94 h 458"/>
                <a:gd name="T38" fmla="*/ 42 w 502"/>
                <a:gd name="T39" fmla="*/ 161 h 458"/>
                <a:gd name="T40" fmla="*/ 39 w 502"/>
                <a:gd name="T41" fmla="*/ 193 h 458"/>
                <a:gd name="T42" fmla="*/ 20 w 502"/>
                <a:gd name="T43" fmla="*/ 260 h 458"/>
                <a:gd name="T44" fmla="*/ 9 w 502"/>
                <a:gd name="T45" fmla="*/ 340 h 458"/>
                <a:gd name="T46" fmla="*/ 83 w 502"/>
                <a:gd name="T47" fmla="*/ 441 h 458"/>
                <a:gd name="T48" fmla="*/ 208 w 502"/>
                <a:gd name="T49" fmla="*/ 435 h 458"/>
                <a:gd name="T50" fmla="*/ 280 w 502"/>
                <a:gd name="T51" fmla="*/ 415 h 458"/>
                <a:gd name="T52" fmla="*/ 388 w 502"/>
                <a:gd name="T53" fmla="*/ 374 h 458"/>
                <a:gd name="T54" fmla="*/ 484 w 502"/>
                <a:gd name="T55" fmla="*/ 177 h 458"/>
                <a:gd name="T56" fmla="*/ 451 w 502"/>
                <a:gd name="T57" fmla="*/ 112 h 458"/>
                <a:gd name="T58" fmla="*/ 440 w 502"/>
                <a:gd name="T59" fmla="*/ 82 h 458"/>
                <a:gd name="T60" fmla="*/ 366 w 502"/>
                <a:gd name="T61" fmla="*/ 2 h 458"/>
                <a:gd name="T62" fmla="*/ 269 w 502"/>
                <a:gd name="T63" fmla="*/ 3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2" h="458">
                  <a:moveTo>
                    <a:pt x="113" y="453"/>
                  </a:moveTo>
                  <a:cubicBezTo>
                    <a:pt x="103" y="451"/>
                    <a:pt x="93" y="447"/>
                    <a:pt x="83" y="441"/>
                  </a:cubicBezTo>
                  <a:cubicBezTo>
                    <a:pt x="58" y="426"/>
                    <a:pt x="42" y="402"/>
                    <a:pt x="27" y="378"/>
                  </a:cubicBezTo>
                  <a:cubicBezTo>
                    <a:pt x="20" y="368"/>
                    <a:pt x="13" y="354"/>
                    <a:pt x="8" y="340"/>
                  </a:cubicBezTo>
                  <a:cubicBezTo>
                    <a:pt x="0" y="318"/>
                    <a:pt x="1" y="298"/>
                    <a:pt x="9" y="278"/>
                  </a:cubicBezTo>
                  <a:cubicBezTo>
                    <a:pt x="12" y="272"/>
                    <a:pt x="16" y="266"/>
                    <a:pt x="19" y="260"/>
                  </a:cubicBezTo>
                  <a:cubicBezTo>
                    <a:pt x="23" y="253"/>
                    <a:pt x="28" y="247"/>
                    <a:pt x="30" y="240"/>
                  </a:cubicBezTo>
                  <a:cubicBezTo>
                    <a:pt x="37" y="224"/>
                    <a:pt x="37" y="208"/>
                    <a:pt x="38" y="193"/>
                  </a:cubicBezTo>
                  <a:cubicBezTo>
                    <a:pt x="38" y="186"/>
                    <a:pt x="39" y="179"/>
                    <a:pt x="39" y="172"/>
                  </a:cubicBezTo>
                  <a:cubicBezTo>
                    <a:pt x="40" y="168"/>
                    <a:pt x="40" y="164"/>
                    <a:pt x="41" y="161"/>
                  </a:cubicBezTo>
                  <a:cubicBezTo>
                    <a:pt x="46" y="138"/>
                    <a:pt x="57" y="119"/>
                    <a:pt x="71" y="107"/>
                  </a:cubicBezTo>
                  <a:cubicBezTo>
                    <a:pt x="78" y="101"/>
                    <a:pt x="86" y="97"/>
                    <a:pt x="97" y="93"/>
                  </a:cubicBezTo>
                  <a:cubicBezTo>
                    <a:pt x="108" y="90"/>
                    <a:pt x="118" y="88"/>
                    <a:pt x="132" y="85"/>
                  </a:cubicBezTo>
                  <a:cubicBezTo>
                    <a:pt x="134" y="85"/>
                    <a:pt x="137" y="84"/>
                    <a:pt x="139" y="84"/>
                  </a:cubicBezTo>
                  <a:cubicBezTo>
                    <a:pt x="160" y="80"/>
                    <a:pt x="181" y="74"/>
                    <a:pt x="200" y="67"/>
                  </a:cubicBezTo>
                  <a:cubicBezTo>
                    <a:pt x="222" y="59"/>
                    <a:pt x="240" y="52"/>
                    <a:pt x="256" y="43"/>
                  </a:cubicBezTo>
                  <a:cubicBezTo>
                    <a:pt x="260" y="41"/>
                    <a:pt x="264" y="39"/>
                    <a:pt x="268" y="36"/>
                  </a:cubicBezTo>
                  <a:cubicBezTo>
                    <a:pt x="299" y="19"/>
                    <a:pt x="335" y="0"/>
                    <a:pt x="366" y="1"/>
                  </a:cubicBezTo>
                  <a:cubicBezTo>
                    <a:pt x="388" y="3"/>
                    <a:pt x="406" y="14"/>
                    <a:pt x="420" y="35"/>
                  </a:cubicBezTo>
                  <a:cubicBezTo>
                    <a:pt x="429" y="48"/>
                    <a:pt x="435" y="66"/>
                    <a:pt x="440" y="82"/>
                  </a:cubicBezTo>
                  <a:cubicBezTo>
                    <a:pt x="442" y="89"/>
                    <a:pt x="445" y="95"/>
                    <a:pt x="447" y="102"/>
                  </a:cubicBezTo>
                  <a:cubicBezTo>
                    <a:pt x="448" y="105"/>
                    <a:pt x="450" y="109"/>
                    <a:pt x="451" y="112"/>
                  </a:cubicBezTo>
                  <a:cubicBezTo>
                    <a:pt x="457" y="124"/>
                    <a:pt x="463" y="136"/>
                    <a:pt x="470" y="148"/>
                  </a:cubicBezTo>
                  <a:cubicBezTo>
                    <a:pt x="475" y="157"/>
                    <a:pt x="480" y="167"/>
                    <a:pt x="485" y="177"/>
                  </a:cubicBezTo>
                  <a:cubicBezTo>
                    <a:pt x="498" y="204"/>
                    <a:pt x="502" y="225"/>
                    <a:pt x="498" y="248"/>
                  </a:cubicBezTo>
                  <a:cubicBezTo>
                    <a:pt x="494" y="279"/>
                    <a:pt x="471" y="326"/>
                    <a:pt x="389" y="375"/>
                  </a:cubicBezTo>
                  <a:cubicBezTo>
                    <a:pt x="362" y="391"/>
                    <a:pt x="340" y="401"/>
                    <a:pt x="319" y="407"/>
                  </a:cubicBezTo>
                  <a:cubicBezTo>
                    <a:pt x="306" y="411"/>
                    <a:pt x="293" y="414"/>
                    <a:pt x="280" y="416"/>
                  </a:cubicBezTo>
                  <a:cubicBezTo>
                    <a:pt x="276" y="417"/>
                    <a:pt x="273" y="417"/>
                    <a:pt x="269" y="418"/>
                  </a:cubicBezTo>
                  <a:cubicBezTo>
                    <a:pt x="248" y="422"/>
                    <a:pt x="228" y="429"/>
                    <a:pt x="209" y="436"/>
                  </a:cubicBezTo>
                  <a:cubicBezTo>
                    <a:pt x="182" y="445"/>
                    <a:pt x="156" y="454"/>
                    <a:pt x="131" y="454"/>
                  </a:cubicBezTo>
                  <a:cubicBezTo>
                    <a:pt x="125" y="454"/>
                    <a:pt x="119" y="454"/>
                    <a:pt x="113" y="453"/>
                  </a:cubicBezTo>
                  <a:moveTo>
                    <a:pt x="269" y="37"/>
                  </a:moveTo>
                  <a:cubicBezTo>
                    <a:pt x="264" y="39"/>
                    <a:pt x="260" y="42"/>
                    <a:pt x="256" y="44"/>
                  </a:cubicBezTo>
                  <a:cubicBezTo>
                    <a:pt x="240" y="52"/>
                    <a:pt x="223" y="60"/>
                    <a:pt x="200" y="68"/>
                  </a:cubicBezTo>
                  <a:cubicBezTo>
                    <a:pt x="181" y="75"/>
                    <a:pt x="160" y="80"/>
                    <a:pt x="139" y="85"/>
                  </a:cubicBezTo>
                  <a:cubicBezTo>
                    <a:pt x="137" y="85"/>
                    <a:pt x="134" y="86"/>
                    <a:pt x="132" y="86"/>
                  </a:cubicBezTo>
                  <a:cubicBezTo>
                    <a:pt x="118" y="89"/>
                    <a:pt x="108" y="91"/>
                    <a:pt x="97" y="94"/>
                  </a:cubicBezTo>
                  <a:cubicBezTo>
                    <a:pt x="87" y="97"/>
                    <a:pt x="79" y="102"/>
                    <a:pt x="71" y="108"/>
                  </a:cubicBezTo>
                  <a:cubicBezTo>
                    <a:pt x="57" y="119"/>
                    <a:pt x="47" y="139"/>
                    <a:pt x="42" y="161"/>
                  </a:cubicBezTo>
                  <a:cubicBezTo>
                    <a:pt x="41" y="164"/>
                    <a:pt x="41" y="168"/>
                    <a:pt x="40" y="172"/>
                  </a:cubicBezTo>
                  <a:cubicBezTo>
                    <a:pt x="39" y="179"/>
                    <a:pt x="39" y="186"/>
                    <a:pt x="39" y="193"/>
                  </a:cubicBezTo>
                  <a:cubicBezTo>
                    <a:pt x="38" y="208"/>
                    <a:pt x="37" y="224"/>
                    <a:pt x="31" y="240"/>
                  </a:cubicBezTo>
                  <a:cubicBezTo>
                    <a:pt x="28" y="247"/>
                    <a:pt x="24" y="254"/>
                    <a:pt x="20" y="260"/>
                  </a:cubicBezTo>
                  <a:cubicBezTo>
                    <a:pt x="16" y="266"/>
                    <a:pt x="13" y="272"/>
                    <a:pt x="10" y="279"/>
                  </a:cubicBezTo>
                  <a:cubicBezTo>
                    <a:pt x="1" y="298"/>
                    <a:pt x="1" y="318"/>
                    <a:pt x="9" y="340"/>
                  </a:cubicBezTo>
                  <a:cubicBezTo>
                    <a:pt x="13" y="354"/>
                    <a:pt x="21" y="367"/>
                    <a:pt x="27" y="377"/>
                  </a:cubicBezTo>
                  <a:cubicBezTo>
                    <a:pt x="43" y="402"/>
                    <a:pt x="58" y="425"/>
                    <a:pt x="83" y="441"/>
                  </a:cubicBezTo>
                  <a:cubicBezTo>
                    <a:pt x="93" y="446"/>
                    <a:pt x="103" y="450"/>
                    <a:pt x="113" y="452"/>
                  </a:cubicBezTo>
                  <a:cubicBezTo>
                    <a:pt x="144" y="458"/>
                    <a:pt x="175" y="447"/>
                    <a:pt x="208" y="435"/>
                  </a:cubicBezTo>
                  <a:cubicBezTo>
                    <a:pt x="228" y="428"/>
                    <a:pt x="248" y="421"/>
                    <a:pt x="269" y="417"/>
                  </a:cubicBezTo>
                  <a:cubicBezTo>
                    <a:pt x="273" y="416"/>
                    <a:pt x="276" y="416"/>
                    <a:pt x="280" y="415"/>
                  </a:cubicBezTo>
                  <a:cubicBezTo>
                    <a:pt x="293" y="413"/>
                    <a:pt x="306" y="410"/>
                    <a:pt x="319" y="406"/>
                  </a:cubicBezTo>
                  <a:cubicBezTo>
                    <a:pt x="340" y="400"/>
                    <a:pt x="362" y="390"/>
                    <a:pt x="388" y="374"/>
                  </a:cubicBezTo>
                  <a:cubicBezTo>
                    <a:pt x="470" y="326"/>
                    <a:pt x="493" y="278"/>
                    <a:pt x="498" y="247"/>
                  </a:cubicBezTo>
                  <a:cubicBezTo>
                    <a:pt x="501" y="225"/>
                    <a:pt x="497" y="204"/>
                    <a:pt x="484" y="177"/>
                  </a:cubicBezTo>
                  <a:cubicBezTo>
                    <a:pt x="480" y="167"/>
                    <a:pt x="474" y="158"/>
                    <a:pt x="469" y="148"/>
                  </a:cubicBezTo>
                  <a:cubicBezTo>
                    <a:pt x="463" y="137"/>
                    <a:pt x="456" y="125"/>
                    <a:pt x="451" y="112"/>
                  </a:cubicBezTo>
                  <a:cubicBezTo>
                    <a:pt x="449" y="109"/>
                    <a:pt x="448" y="106"/>
                    <a:pt x="446" y="102"/>
                  </a:cubicBezTo>
                  <a:cubicBezTo>
                    <a:pt x="444" y="96"/>
                    <a:pt x="442" y="89"/>
                    <a:pt x="440" y="82"/>
                  </a:cubicBezTo>
                  <a:cubicBezTo>
                    <a:pt x="434" y="66"/>
                    <a:pt x="428" y="49"/>
                    <a:pt x="419" y="35"/>
                  </a:cubicBezTo>
                  <a:cubicBezTo>
                    <a:pt x="405" y="14"/>
                    <a:pt x="387" y="3"/>
                    <a:pt x="366" y="2"/>
                  </a:cubicBezTo>
                  <a:cubicBezTo>
                    <a:pt x="365" y="2"/>
                    <a:pt x="364" y="2"/>
                    <a:pt x="362" y="2"/>
                  </a:cubicBezTo>
                  <a:cubicBezTo>
                    <a:pt x="332" y="2"/>
                    <a:pt x="298" y="21"/>
                    <a:pt x="269" y="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2" name="Freeform 9">
              <a:extLst>
                <a:ext uri="{FF2B5EF4-FFF2-40B4-BE49-F238E27FC236}">
                  <a16:creationId xmlns:a16="http://schemas.microsoft.com/office/drawing/2014/main" id="{38F489AC-C1F8-468A-A031-9DD19C8D0250}"/>
                </a:ext>
              </a:extLst>
            </p:cNvPr>
            <p:cNvSpPr>
              <a:spLocks noEditPoints="1"/>
            </p:cNvSpPr>
            <p:nvPr/>
          </p:nvSpPr>
          <p:spPr bwMode="auto">
            <a:xfrm>
              <a:off x="5842" y="1939"/>
              <a:ext cx="474" cy="427"/>
            </a:xfrm>
            <a:custGeom>
              <a:avLst/>
              <a:gdLst>
                <a:gd name="T0" fmla="*/ 107 w 640"/>
                <a:gd name="T1" fmla="*/ 555 h 577"/>
                <a:gd name="T2" fmla="*/ 10 w 640"/>
                <a:gd name="T3" fmla="*/ 423 h 577"/>
                <a:gd name="T4" fmla="*/ 26 w 640"/>
                <a:gd name="T5" fmla="*/ 319 h 577"/>
                <a:gd name="T6" fmla="*/ 51 w 640"/>
                <a:gd name="T7" fmla="*/ 236 h 577"/>
                <a:gd name="T8" fmla="*/ 57 w 640"/>
                <a:gd name="T9" fmla="*/ 195 h 577"/>
                <a:gd name="T10" fmla="*/ 132 w 640"/>
                <a:gd name="T11" fmla="*/ 116 h 577"/>
                <a:gd name="T12" fmla="*/ 187 w 640"/>
                <a:gd name="T13" fmla="*/ 109 h 577"/>
                <a:gd name="T14" fmla="*/ 333 w 640"/>
                <a:gd name="T15" fmla="*/ 53 h 577"/>
                <a:gd name="T16" fmla="*/ 467 w 640"/>
                <a:gd name="T17" fmla="*/ 0 h 577"/>
                <a:gd name="T18" fmla="*/ 540 w 640"/>
                <a:gd name="T19" fmla="*/ 44 h 577"/>
                <a:gd name="T20" fmla="*/ 573 w 640"/>
                <a:gd name="T21" fmla="*/ 128 h 577"/>
                <a:gd name="T22" fmla="*/ 600 w 640"/>
                <a:gd name="T23" fmla="*/ 183 h 577"/>
                <a:gd name="T24" fmla="*/ 636 w 640"/>
                <a:gd name="T25" fmla="*/ 307 h 577"/>
                <a:gd name="T26" fmla="*/ 410 w 640"/>
                <a:gd name="T27" fmla="*/ 512 h 577"/>
                <a:gd name="T28" fmla="*/ 349 w 640"/>
                <a:gd name="T29" fmla="*/ 524 h 577"/>
                <a:gd name="T30" fmla="*/ 169 w 640"/>
                <a:gd name="T31" fmla="*/ 572 h 577"/>
                <a:gd name="T32" fmla="*/ 341 w 640"/>
                <a:gd name="T33" fmla="*/ 49 h 577"/>
                <a:gd name="T34" fmla="*/ 264 w 640"/>
                <a:gd name="T35" fmla="*/ 88 h 577"/>
                <a:gd name="T36" fmla="*/ 163 w 640"/>
                <a:gd name="T37" fmla="*/ 113 h 577"/>
                <a:gd name="T38" fmla="*/ 98 w 640"/>
                <a:gd name="T39" fmla="*/ 132 h 577"/>
                <a:gd name="T40" fmla="*/ 55 w 640"/>
                <a:gd name="T41" fmla="*/ 209 h 577"/>
                <a:gd name="T42" fmla="*/ 41 w 640"/>
                <a:gd name="T43" fmla="*/ 293 h 577"/>
                <a:gd name="T44" fmla="*/ 13 w 640"/>
                <a:gd name="T45" fmla="*/ 344 h 577"/>
                <a:gd name="T46" fmla="*/ 35 w 640"/>
                <a:gd name="T47" fmla="*/ 472 h 577"/>
                <a:gd name="T48" fmla="*/ 147 w 640"/>
                <a:gd name="T49" fmla="*/ 569 h 577"/>
                <a:gd name="T50" fmla="*/ 349 w 640"/>
                <a:gd name="T51" fmla="*/ 523 h 577"/>
                <a:gd name="T52" fmla="*/ 410 w 640"/>
                <a:gd name="T53" fmla="*/ 511 h 577"/>
                <a:gd name="T54" fmla="*/ 635 w 640"/>
                <a:gd name="T55" fmla="*/ 307 h 577"/>
                <a:gd name="T56" fmla="*/ 600 w 640"/>
                <a:gd name="T57" fmla="*/ 183 h 577"/>
                <a:gd name="T58" fmla="*/ 572 w 640"/>
                <a:gd name="T59" fmla="*/ 128 h 577"/>
                <a:gd name="T60" fmla="*/ 540 w 640"/>
                <a:gd name="T61" fmla="*/ 44 h 577"/>
                <a:gd name="T62" fmla="*/ 467 w 640"/>
                <a:gd name="T6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0" h="577">
                  <a:moveTo>
                    <a:pt x="147" y="570"/>
                  </a:moveTo>
                  <a:cubicBezTo>
                    <a:pt x="133" y="568"/>
                    <a:pt x="120" y="563"/>
                    <a:pt x="107" y="555"/>
                  </a:cubicBezTo>
                  <a:cubicBezTo>
                    <a:pt x="75" y="535"/>
                    <a:pt x="55" y="505"/>
                    <a:pt x="35" y="472"/>
                  </a:cubicBezTo>
                  <a:cubicBezTo>
                    <a:pt x="26" y="458"/>
                    <a:pt x="16" y="441"/>
                    <a:pt x="10" y="423"/>
                  </a:cubicBezTo>
                  <a:cubicBezTo>
                    <a:pt x="0" y="395"/>
                    <a:pt x="1" y="368"/>
                    <a:pt x="12" y="343"/>
                  </a:cubicBezTo>
                  <a:cubicBezTo>
                    <a:pt x="16" y="335"/>
                    <a:pt x="21" y="327"/>
                    <a:pt x="26" y="319"/>
                  </a:cubicBezTo>
                  <a:cubicBezTo>
                    <a:pt x="31" y="310"/>
                    <a:pt x="36" y="302"/>
                    <a:pt x="40" y="293"/>
                  </a:cubicBezTo>
                  <a:cubicBezTo>
                    <a:pt x="48" y="274"/>
                    <a:pt x="50" y="255"/>
                    <a:pt x="51" y="236"/>
                  </a:cubicBezTo>
                  <a:cubicBezTo>
                    <a:pt x="52" y="227"/>
                    <a:pt x="53" y="218"/>
                    <a:pt x="54" y="209"/>
                  </a:cubicBezTo>
                  <a:cubicBezTo>
                    <a:pt x="55" y="205"/>
                    <a:pt x="56" y="200"/>
                    <a:pt x="57" y="195"/>
                  </a:cubicBezTo>
                  <a:cubicBezTo>
                    <a:pt x="64" y="168"/>
                    <a:pt x="79" y="144"/>
                    <a:pt x="97" y="131"/>
                  </a:cubicBezTo>
                  <a:cubicBezTo>
                    <a:pt x="107" y="124"/>
                    <a:pt x="119" y="119"/>
                    <a:pt x="132" y="116"/>
                  </a:cubicBezTo>
                  <a:cubicBezTo>
                    <a:pt x="142" y="114"/>
                    <a:pt x="152" y="113"/>
                    <a:pt x="163" y="112"/>
                  </a:cubicBezTo>
                  <a:cubicBezTo>
                    <a:pt x="171" y="111"/>
                    <a:pt x="178" y="110"/>
                    <a:pt x="187" y="109"/>
                  </a:cubicBezTo>
                  <a:cubicBezTo>
                    <a:pt x="211" y="105"/>
                    <a:pt x="237" y="97"/>
                    <a:pt x="263" y="87"/>
                  </a:cubicBezTo>
                  <a:cubicBezTo>
                    <a:pt x="288" y="77"/>
                    <a:pt x="312" y="66"/>
                    <a:pt x="333" y="53"/>
                  </a:cubicBezTo>
                  <a:cubicBezTo>
                    <a:pt x="336" y="52"/>
                    <a:pt x="338" y="50"/>
                    <a:pt x="341" y="49"/>
                  </a:cubicBezTo>
                  <a:cubicBezTo>
                    <a:pt x="381" y="26"/>
                    <a:pt x="426" y="0"/>
                    <a:pt x="467" y="0"/>
                  </a:cubicBezTo>
                  <a:cubicBezTo>
                    <a:pt x="469" y="0"/>
                    <a:pt x="471" y="0"/>
                    <a:pt x="473" y="0"/>
                  </a:cubicBezTo>
                  <a:cubicBezTo>
                    <a:pt x="500" y="2"/>
                    <a:pt x="523" y="17"/>
                    <a:pt x="540" y="44"/>
                  </a:cubicBezTo>
                  <a:cubicBezTo>
                    <a:pt x="551" y="61"/>
                    <a:pt x="558" y="81"/>
                    <a:pt x="564" y="101"/>
                  </a:cubicBezTo>
                  <a:cubicBezTo>
                    <a:pt x="567" y="109"/>
                    <a:pt x="570" y="119"/>
                    <a:pt x="573" y="128"/>
                  </a:cubicBezTo>
                  <a:cubicBezTo>
                    <a:pt x="575" y="132"/>
                    <a:pt x="576" y="136"/>
                    <a:pt x="578" y="140"/>
                  </a:cubicBezTo>
                  <a:cubicBezTo>
                    <a:pt x="585" y="155"/>
                    <a:pt x="593" y="169"/>
                    <a:pt x="600" y="183"/>
                  </a:cubicBezTo>
                  <a:cubicBezTo>
                    <a:pt x="607" y="195"/>
                    <a:pt x="614" y="207"/>
                    <a:pt x="620" y="220"/>
                  </a:cubicBezTo>
                  <a:cubicBezTo>
                    <a:pt x="635" y="253"/>
                    <a:pt x="640" y="280"/>
                    <a:pt x="636" y="307"/>
                  </a:cubicBezTo>
                  <a:cubicBezTo>
                    <a:pt x="630" y="347"/>
                    <a:pt x="600" y="407"/>
                    <a:pt x="495" y="471"/>
                  </a:cubicBezTo>
                  <a:cubicBezTo>
                    <a:pt x="475" y="484"/>
                    <a:pt x="443" y="502"/>
                    <a:pt x="410" y="512"/>
                  </a:cubicBezTo>
                  <a:cubicBezTo>
                    <a:pt x="395" y="516"/>
                    <a:pt x="380" y="519"/>
                    <a:pt x="364" y="522"/>
                  </a:cubicBezTo>
                  <a:cubicBezTo>
                    <a:pt x="360" y="522"/>
                    <a:pt x="354" y="523"/>
                    <a:pt x="349" y="524"/>
                  </a:cubicBezTo>
                  <a:cubicBezTo>
                    <a:pt x="321" y="529"/>
                    <a:pt x="295" y="539"/>
                    <a:pt x="269" y="548"/>
                  </a:cubicBezTo>
                  <a:cubicBezTo>
                    <a:pt x="235" y="560"/>
                    <a:pt x="202" y="572"/>
                    <a:pt x="169" y="572"/>
                  </a:cubicBezTo>
                  <a:cubicBezTo>
                    <a:pt x="162" y="572"/>
                    <a:pt x="154" y="572"/>
                    <a:pt x="147" y="570"/>
                  </a:cubicBezTo>
                  <a:moveTo>
                    <a:pt x="341" y="49"/>
                  </a:moveTo>
                  <a:cubicBezTo>
                    <a:pt x="339" y="51"/>
                    <a:pt x="336" y="53"/>
                    <a:pt x="333" y="54"/>
                  </a:cubicBezTo>
                  <a:cubicBezTo>
                    <a:pt x="312" y="66"/>
                    <a:pt x="289" y="78"/>
                    <a:pt x="264" y="88"/>
                  </a:cubicBezTo>
                  <a:cubicBezTo>
                    <a:pt x="238" y="98"/>
                    <a:pt x="211" y="106"/>
                    <a:pt x="187" y="109"/>
                  </a:cubicBezTo>
                  <a:cubicBezTo>
                    <a:pt x="179" y="111"/>
                    <a:pt x="171" y="112"/>
                    <a:pt x="163" y="113"/>
                  </a:cubicBezTo>
                  <a:cubicBezTo>
                    <a:pt x="152" y="114"/>
                    <a:pt x="142" y="115"/>
                    <a:pt x="132" y="117"/>
                  </a:cubicBezTo>
                  <a:cubicBezTo>
                    <a:pt x="119" y="120"/>
                    <a:pt x="108" y="125"/>
                    <a:pt x="98" y="132"/>
                  </a:cubicBezTo>
                  <a:cubicBezTo>
                    <a:pt x="79" y="145"/>
                    <a:pt x="65" y="168"/>
                    <a:pt x="58" y="196"/>
                  </a:cubicBezTo>
                  <a:cubicBezTo>
                    <a:pt x="57" y="200"/>
                    <a:pt x="56" y="205"/>
                    <a:pt x="55" y="209"/>
                  </a:cubicBezTo>
                  <a:cubicBezTo>
                    <a:pt x="54" y="218"/>
                    <a:pt x="53" y="227"/>
                    <a:pt x="52" y="236"/>
                  </a:cubicBezTo>
                  <a:cubicBezTo>
                    <a:pt x="50" y="255"/>
                    <a:pt x="49" y="274"/>
                    <a:pt x="41" y="293"/>
                  </a:cubicBezTo>
                  <a:cubicBezTo>
                    <a:pt x="37" y="302"/>
                    <a:pt x="32" y="311"/>
                    <a:pt x="26" y="319"/>
                  </a:cubicBezTo>
                  <a:cubicBezTo>
                    <a:pt x="21" y="327"/>
                    <a:pt x="16" y="335"/>
                    <a:pt x="13" y="344"/>
                  </a:cubicBezTo>
                  <a:cubicBezTo>
                    <a:pt x="1" y="368"/>
                    <a:pt x="1" y="395"/>
                    <a:pt x="11" y="423"/>
                  </a:cubicBezTo>
                  <a:cubicBezTo>
                    <a:pt x="17" y="441"/>
                    <a:pt x="27" y="458"/>
                    <a:pt x="35" y="472"/>
                  </a:cubicBezTo>
                  <a:cubicBezTo>
                    <a:pt x="55" y="504"/>
                    <a:pt x="76" y="535"/>
                    <a:pt x="108" y="554"/>
                  </a:cubicBezTo>
                  <a:cubicBezTo>
                    <a:pt x="120" y="562"/>
                    <a:pt x="133" y="567"/>
                    <a:pt x="147" y="569"/>
                  </a:cubicBezTo>
                  <a:cubicBezTo>
                    <a:pt x="186" y="577"/>
                    <a:pt x="226" y="563"/>
                    <a:pt x="269" y="547"/>
                  </a:cubicBezTo>
                  <a:cubicBezTo>
                    <a:pt x="295" y="538"/>
                    <a:pt x="321" y="529"/>
                    <a:pt x="349" y="523"/>
                  </a:cubicBezTo>
                  <a:cubicBezTo>
                    <a:pt x="354" y="522"/>
                    <a:pt x="359" y="522"/>
                    <a:pt x="364" y="521"/>
                  </a:cubicBezTo>
                  <a:cubicBezTo>
                    <a:pt x="379" y="518"/>
                    <a:pt x="395" y="515"/>
                    <a:pt x="410" y="511"/>
                  </a:cubicBezTo>
                  <a:cubicBezTo>
                    <a:pt x="443" y="501"/>
                    <a:pt x="474" y="483"/>
                    <a:pt x="495" y="471"/>
                  </a:cubicBezTo>
                  <a:cubicBezTo>
                    <a:pt x="600" y="407"/>
                    <a:pt x="629" y="346"/>
                    <a:pt x="635" y="307"/>
                  </a:cubicBezTo>
                  <a:cubicBezTo>
                    <a:pt x="639" y="280"/>
                    <a:pt x="634" y="253"/>
                    <a:pt x="619" y="220"/>
                  </a:cubicBezTo>
                  <a:cubicBezTo>
                    <a:pt x="613" y="208"/>
                    <a:pt x="606" y="195"/>
                    <a:pt x="600" y="183"/>
                  </a:cubicBezTo>
                  <a:cubicBezTo>
                    <a:pt x="592" y="169"/>
                    <a:pt x="584" y="155"/>
                    <a:pt x="578" y="140"/>
                  </a:cubicBezTo>
                  <a:cubicBezTo>
                    <a:pt x="576" y="136"/>
                    <a:pt x="574" y="132"/>
                    <a:pt x="572" y="128"/>
                  </a:cubicBezTo>
                  <a:cubicBezTo>
                    <a:pt x="569" y="119"/>
                    <a:pt x="566" y="110"/>
                    <a:pt x="563" y="101"/>
                  </a:cubicBezTo>
                  <a:cubicBezTo>
                    <a:pt x="557" y="81"/>
                    <a:pt x="550" y="61"/>
                    <a:pt x="540" y="44"/>
                  </a:cubicBezTo>
                  <a:cubicBezTo>
                    <a:pt x="522" y="17"/>
                    <a:pt x="500" y="3"/>
                    <a:pt x="473" y="1"/>
                  </a:cubicBezTo>
                  <a:cubicBezTo>
                    <a:pt x="471" y="1"/>
                    <a:pt x="469" y="0"/>
                    <a:pt x="467" y="0"/>
                  </a:cubicBezTo>
                  <a:cubicBezTo>
                    <a:pt x="426" y="0"/>
                    <a:pt x="381" y="26"/>
                    <a:pt x="341" y="4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3" name="Freeform 10">
              <a:extLst>
                <a:ext uri="{FF2B5EF4-FFF2-40B4-BE49-F238E27FC236}">
                  <a16:creationId xmlns:a16="http://schemas.microsoft.com/office/drawing/2014/main" id="{3A49D1B6-F644-411B-8239-29B15F329DAE}"/>
                </a:ext>
              </a:extLst>
            </p:cNvPr>
            <p:cNvSpPr>
              <a:spLocks noEditPoints="1"/>
            </p:cNvSpPr>
            <p:nvPr/>
          </p:nvSpPr>
          <p:spPr bwMode="auto">
            <a:xfrm>
              <a:off x="5774" y="1908"/>
              <a:ext cx="576" cy="519"/>
            </a:xfrm>
            <a:custGeom>
              <a:avLst/>
              <a:gdLst>
                <a:gd name="T0" fmla="*/ 132 w 778"/>
                <a:gd name="T1" fmla="*/ 675 h 702"/>
                <a:gd name="T2" fmla="*/ 12 w 778"/>
                <a:gd name="T3" fmla="*/ 513 h 702"/>
                <a:gd name="T4" fmla="*/ 32 w 778"/>
                <a:gd name="T5" fmla="*/ 384 h 702"/>
                <a:gd name="T6" fmla="*/ 65 w 778"/>
                <a:gd name="T7" fmla="*/ 286 h 702"/>
                <a:gd name="T8" fmla="*/ 73 w 778"/>
                <a:gd name="T9" fmla="*/ 237 h 702"/>
                <a:gd name="T10" fmla="*/ 168 w 778"/>
                <a:gd name="T11" fmla="*/ 145 h 702"/>
                <a:gd name="T12" fmla="*/ 235 w 778"/>
                <a:gd name="T13" fmla="*/ 139 h 702"/>
                <a:gd name="T14" fmla="*/ 410 w 778"/>
                <a:gd name="T15" fmla="*/ 70 h 702"/>
                <a:gd name="T16" fmla="*/ 580 w 778"/>
                <a:gd name="T17" fmla="*/ 4 h 702"/>
                <a:gd name="T18" fmla="*/ 688 w 778"/>
                <a:gd name="T19" fmla="*/ 125 h 702"/>
                <a:gd name="T20" fmla="*/ 705 w 778"/>
                <a:gd name="T21" fmla="*/ 174 h 702"/>
                <a:gd name="T22" fmla="*/ 754 w 778"/>
                <a:gd name="T23" fmla="*/ 269 h 702"/>
                <a:gd name="T24" fmla="*/ 713 w 778"/>
                <a:gd name="T25" fmla="*/ 485 h 702"/>
                <a:gd name="T26" fmla="*/ 502 w 778"/>
                <a:gd name="T27" fmla="*/ 622 h 702"/>
                <a:gd name="T28" fmla="*/ 429 w 778"/>
                <a:gd name="T29" fmla="*/ 637 h 702"/>
                <a:gd name="T30" fmla="*/ 207 w 778"/>
                <a:gd name="T31" fmla="*/ 696 h 702"/>
                <a:gd name="T32" fmla="*/ 414 w 778"/>
                <a:gd name="T33" fmla="*/ 69 h 702"/>
                <a:gd name="T34" fmla="*/ 327 w 778"/>
                <a:gd name="T35" fmla="*/ 114 h 702"/>
                <a:gd name="T36" fmla="*/ 201 w 778"/>
                <a:gd name="T37" fmla="*/ 143 h 702"/>
                <a:gd name="T38" fmla="*/ 124 w 778"/>
                <a:gd name="T39" fmla="*/ 162 h 702"/>
                <a:gd name="T40" fmla="*/ 70 w 778"/>
                <a:gd name="T41" fmla="*/ 253 h 702"/>
                <a:gd name="T42" fmla="*/ 50 w 778"/>
                <a:gd name="T43" fmla="*/ 353 h 702"/>
                <a:gd name="T44" fmla="*/ 15 w 778"/>
                <a:gd name="T45" fmla="*/ 414 h 702"/>
                <a:gd name="T46" fmla="*/ 43 w 778"/>
                <a:gd name="T47" fmla="*/ 572 h 702"/>
                <a:gd name="T48" fmla="*/ 180 w 778"/>
                <a:gd name="T49" fmla="*/ 693 h 702"/>
                <a:gd name="T50" fmla="*/ 429 w 778"/>
                <a:gd name="T51" fmla="*/ 636 h 702"/>
                <a:gd name="T52" fmla="*/ 502 w 778"/>
                <a:gd name="T53" fmla="*/ 622 h 702"/>
                <a:gd name="T54" fmla="*/ 713 w 778"/>
                <a:gd name="T55" fmla="*/ 484 h 702"/>
                <a:gd name="T56" fmla="*/ 754 w 778"/>
                <a:gd name="T57" fmla="*/ 269 h 702"/>
                <a:gd name="T58" fmla="*/ 705 w 778"/>
                <a:gd name="T59" fmla="*/ 174 h 702"/>
                <a:gd name="T60" fmla="*/ 687 w 778"/>
                <a:gd name="T61" fmla="*/ 125 h 702"/>
                <a:gd name="T62" fmla="*/ 580 w 778"/>
                <a:gd name="T63" fmla="*/ 5 h 702"/>
                <a:gd name="T64" fmla="*/ 414 w 778"/>
                <a:gd name="T65" fmla="*/ 69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8" h="702">
                  <a:moveTo>
                    <a:pt x="180" y="694"/>
                  </a:moveTo>
                  <a:cubicBezTo>
                    <a:pt x="163" y="691"/>
                    <a:pt x="147" y="684"/>
                    <a:pt x="132" y="675"/>
                  </a:cubicBezTo>
                  <a:cubicBezTo>
                    <a:pt x="93" y="651"/>
                    <a:pt x="68" y="614"/>
                    <a:pt x="43" y="573"/>
                  </a:cubicBezTo>
                  <a:cubicBezTo>
                    <a:pt x="32" y="555"/>
                    <a:pt x="20" y="535"/>
                    <a:pt x="12" y="513"/>
                  </a:cubicBezTo>
                  <a:cubicBezTo>
                    <a:pt x="0" y="477"/>
                    <a:pt x="1" y="445"/>
                    <a:pt x="15" y="414"/>
                  </a:cubicBezTo>
                  <a:cubicBezTo>
                    <a:pt x="19" y="404"/>
                    <a:pt x="26" y="394"/>
                    <a:pt x="32" y="384"/>
                  </a:cubicBezTo>
                  <a:cubicBezTo>
                    <a:pt x="38" y="374"/>
                    <a:pt x="45" y="363"/>
                    <a:pt x="50" y="352"/>
                  </a:cubicBezTo>
                  <a:cubicBezTo>
                    <a:pt x="59" y="330"/>
                    <a:pt x="62" y="308"/>
                    <a:pt x="65" y="286"/>
                  </a:cubicBezTo>
                  <a:cubicBezTo>
                    <a:pt x="66" y="275"/>
                    <a:pt x="67" y="264"/>
                    <a:pt x="69" y="253"/>
                  </a:cubicBezTo>
                  <a:cubicBezTo>
                    <a:pt x="70" y="247"/>
                    <a:pt x="71" y="242"/>
                    <a:pt x="73" y="237"/>
                  </a:cubicBezTo>
                  <a:cubicBezTo>
                    <a:pt x="79" y="217"/>
                    <a:pt x="93" y="182"/>
                    <a:pt x="124" y="161"/>
                  </a:cubicBezTo>
                  <a:cubicBezTo>
                    <a:pt x="137" y="153"/>
                    <a:pt x="151" y="148"/>
                    <a:pt x="168" y="145"/>
                  </a:cubicBezTo>
                  <a:cubicBezTo>
                    <a:pt x="178" y="144"/>
                    <a:pt x="189" y="143"/>
                    <a:pt x="201" y="142"/>
                  </a:cubicBezTo>
                  <a:cubicBezTo>
                    <a:pt x="212" y="142"/>
                    <a:pt x="223" y="141"/>
                    <a:pt x="235" y="139"/>
                  </a:cubicBezTo>
                  <a:cubicBezTo>
                    <a:pt x="264" y="136"/>
                    <a:pt x="294" y="127"/>
                    <a:pt x="327" y="113"/>
                  </a:cubicBezTo>
                  <a:cubicBezTo>
                    <a:pt x="355" y="101"/>
                    <a:pt x="383" y="86"/>
                    <a:pt x="410" y="70"/>
                  </a:cubicBezTo>
                  <a:cubicBezTo>
                    <a:pt x="413" y="68"/>
                    <a:pt x="413" y="68"/>
                    <a:pt x="413" y="68"/>
                  </a:cubicBezTo>
                  <a:cubicBezTo>
                    <a:pt x="466" y="36"/>
                    <a:pt x="526" y="0"/>
                    <a:pt x="580" y="4"/>
                  </a:cubicBezTo>
                  <a:cubicBezTo>
                    <a:pt x="613" y="7"/>
                    <a:pt x="641" y="26"/>
                    <a:pt x="661" y="59"/>
                  </a:cubicBezTo>
                  <a:cubicBezTo>
                    <a:pt x="673" y="79"/>
                    <a:pt x="680" y="102"/>
                    <a:pt x="688" y="125"/>
                  </a:cubicBezTo>
                  <a:cubicBezTo>
                    <a:pt x="691" y="136"/>
                    <a:pt x="695" y="148"/>
                    <a:pt x="699" y="159"/>
                  </a:cubicBezTo>
                  <a:cubicBezTo>
                    <a:pt x="701" y="164"/>
                    <a:pt x="703" y="169"/>
                    <a:pt x="705" y="174"/>
                  </a:cubicBezTo>
                  <a:cubicBezTo>
                    <a:pt x="713" y="191"/>
                    <a:pt x="722" y="208"/>
                    <a:pt x="731" y="224"/>
                  </a:cubicBezTo>
                  <a:cubicBezTo>
                    <a:pt x="739" y="239"/>
                    <a:pt x="747" y="254"/>
                    <a:pt x="754" y="269"/>
                  </a:cubicBezTo>
                  <a:cubicBezTo>
                    <a:pt x="772" y="308"/>
                    <a:pt x="778" y="340"/>
                    <a:pt x="773" y="373"/>
                  </a:cubicBezTo>
                  <a:cubicBezTo>
                    <a:pt x="767" y="410"/>
                    <a:pt x="747" y="448"/>
                    <a:pt x="713" y="485"/>
                  </a:cubicBezTo>
                  <a:cubicBezTo>
                    <a:pt x="685" y="516"/>
                    <a:pt x="648" y="546"/>
                    <a:pt x="602" y="574"/>
                  </a:cubicBezTo>
                  <a:cubicBezTo>
                    <a:pt x="576" y="591"/>
                    <a:pt x="540" y="611"/>
                    <a:pt x="502" y="622"/>
                  </a:cubicBezTo>
                  <a:cubicBezTo>
                    <a:pt x="484" y="627"/>
                    <a:pt x="466" y="630"/>
                    <a:pt x="449" y="633"/>
                  </a:cubicBezTo>
                  <a:cubicBezTo>
                    <a:pt x="443" y="634"/>
                    <a:pt x="436" y="635"/>
                    <a:pt x="429" y="637"/>
                  </a:cubicBezTo>
                  <a:cubicBezTo>
                    <a:pt x="395" y="643"/>
                    <a:pt x="362" y="655"/>
                    <a:pt x="330" y="666"/>
                  </a:cubicBezTo>
                  <a:cubicBezTo>
                    <a:pt x="287" y="682"/>
                    <a:pt x="247" y="696"/>
                    <a:pt x="207" y="696"/>
                  </a:cubicBezTo>
                  <a:cubicBezTo>
                    <a:pt x="198" y="696"/>
                    <a:pt x="189" y="695"/>
                    <a:pt x="180" y="694"/>
                  </a:cubicBezTo>
                  <a:moveTo>
                    <a:pt x="414" y="69"/>
                  </a:moveTo>
                  <a:cubicBezTo>
                    <a:pt x="411" y="71"/>
                    <a:pt x="411" y="71"/>
                    <a:pt x="411" y="71"/>
                  </a:cubicBezTo>
                  <a:cubicBezTo>
                    <a:pt x="383" y="87"/>
                    <a:pt x="355" y="102"/>
                    <a:pt x="327" y="114"/>
                  </a:cubicBezTo>
                  <a:cubicBezTo>
                    <a:pt x="295" y="127"/>
                    <a:pt x="264" y="136"/>
                    <a:pt x="235" y="140"/>
                  </a:cubicBezTo>
                  <a:cubicBezTo>
                    <a:pt x="223" y="142"/>
                    <a:pt x="212" y="143"/>
                    <a:pt x="201" y="143"/>
                  </a:cubicBezTo>
                  <a:cubicBezTo>
                    <a:pt x="189" y="144"/>
                    <a:pt x="179" y="145"/>
                    <a:pt x="168" y="146"/>
                  </a:cubicBezTo>
                  <a:cubicBezTo>
                    <a:pt x="151" y="149"/>
                    <a:pt x="137" y="154"/>
                    <a:pt x="124" y="162"/>
                  </a:cubicBezTo>
                  <a:cubicBezTo>
                    <a:pt x="93" y="182"/>
                    <a:pt x="79" y="217"/>
                    <a:pt x="74" y="237"/>
                  </a:cubicBezTo>
                  <a:cubicBezTo>
                    <a:pt x="72" y="242"/>
                    <a:pt x="71" y="248"/>
                    <a:pt x="70" y="253"/>
                  </a:cubicBezTo>
                  <a:cubicBezTo>
                    <a:pt x="68" y="264"/>
                    <a:pt x="67" y="275"/>
                    <a:pt x="65" y="286"/>
                  </a:cubicBezTo>
                  <a:cubicBezTo>
                    <a:pt x="63" y="308"/>
                    <a:pt x="60" y="331"/>
                    <a:pt x="50" y="353"/>
                  </a:cubicBezTo>
                  <a:cubicBezTo>
                    <a:pt x="46" y="363"/>
                    <a:pt x="39" y="374"/>
                    <a:pt x="33" y="384"/>
                  </a:cubicBezTo>
                  <a:cubicBezTo>
                    <a:pt x="27" y="394"/>
                    <a:pt x="20" y="404"/>
                    <a:pt x="15" y="414"/>
                  </a:cubicBezTo>
                  <a:cubicBezTo>
                    <a:pt x="2" y="445"/>
                    <a:pt x="1" y="477"/>
                    <a:pt x="13" y="512"/>
                  </a:cubicBezTo>
                  <a:cubicBezTo>
                    <a:pt x="21" y="534"/>
                    <a:pt x="33" y="555"/>
                    <a:pt x="43" y="572"/>
                  </a:cubicBezTo>
                  <a:cubicBezTo>
                    <a:pt x="69" y="614"/>
                    <a:pt x="93" y="650"/>
                    <a:pt x="132" y="674"/>
                  </a:cubicBezTo>
                  <a:cubicBezTo>
                    <a:pt x="148" y="684"/>
                    <a:pt x="163" y="690"/>
                    <a:pt x="180" y="693"/>
                  </a:cubicBezTo>
                  <a:cubicBezTo>
                    <a:pt x="229" y="702"/>
                    <a:pt x="278" y="684"/>
                    <a:pt x="329" y="666"/>
                  </a:cubicBezTo>
                  <a:cubicBezTo>
                    <a:pt x="361" y="654"/>
                    <a:pt x="394" y="642"/>
                    <a:pt x="429" y="636"/>
                  </a:cubicBezTo>
                  <a:cubicBezTo>
                    <a:pt x="436" y="635"/>
                    <a:pt x="442" y="634"/>
                    <a:pt x="449" y="633"/>
                  </a:cubicBezTo>
                  <a:cubicBezTo>
                    <a:pt x="466" y="630"/>
                    <a:pt x="484" y="627"/>
                    <a:pt x="502" y="622"/>
                  </a:cubicBezTo>
                  <a:cubicBezTo>
                    <a:pt x="540" y="610"/>
                    <a:pt x="575" y="590"/>
                    <a:pt x="602" y="573"/>
                  </a:cubicBezTo>
                  <a:cubicBezTo>
                    <a:pt x="647" y="545"/>
                    <a:pt x="684" y="515"/>
                    <a:pt x="713" y="484"/>
                  </a:cubicBezTo>
                  <a:cubicBezTo>
                    <a:pt x="746" y="447"/>
                    <a:pt x="766" y="410"/>
                    <a:pt x="772" y="373"/>
                  </a:cubicBezTo>
                  <a:cubicBezTo>
                    <a:pt x="777" y="340"/>
                    <a:pt x="771" y="308"/>
                    <a:pt x="754" y="269"/>
                  </a:cubicBezTo>
                  <a:cubicBezTo>
                    <a:pt x="747" y="254"/>
                    <a:pt x="738" y="239"/>
                    <a:pt x="730" y="224"/>
                  </a:cubicBezTo>
                  <a:cubicBezTo>
                    <a:pt x="721" y="208"/>
                    <a:pt x="712" y="191"/>
                    <a:pt x="705" y="174"/>
                  </a:cubicBezTo>
                  <a:cubicBezTo>
                    <a:pt x="702" y="169"/>
                    <a:pt x="700" y="164"/>
                    <a:pt x="698" y="159"/>
                  </a:cubicBezTo>
                  <a:cubicBezTo>
                    <a:pt x="694" y="148"/>
                    <a:pt x="690" y="137"/>
                    <a:pt x="687" y="125"/>
                  </a:cubicBezTo>
                  <a:cubicBezTo>
                    <a:pt x="680" y="103"/>
                    <a:pt x="672" y="79"/>
                    <a:pt x="660" y="60"/>
                  </a:cubicBezTo>
                  <a:cubicBezTo>
                    <a:pt x="640" y="26"/>
                    <a:pt x="613" y="8"/>
                    <a:pt x="580" y="5"/>
                  </a:cubicBezTo>
                  <a:cubicBezTo>
                    <a:pt x="577" y="5"/>
                    <a:pt x="574" y="5"/>
                    <a:pt x="571" y="5"/>
                  </a:cubicBezTo>
                  <a:cubicBezTo>
                    <a:pt x="520" y="5"/>
                    <a:pt x="463" y="39"/>
                    <a:pt x="414" y="6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4" name="Freeform 11">
              <a:extLst>
                <a:ext uri="{FF2B5EF4-FFF2-40B4-BE49-F238E27FC236}">
                  <a16:creationId xmlns:a16="http://schemas.microsoft.com/office/drawing/2014/main" id="{2878C7D4-DFB6-48F4-9170-3013B1215853}"/>
                </a:ext>
              </a:extLst>
            </p:cNvPr>
            <p:cNvSpPr>
              <a:spLocks noEditPoints="1"/>
            </p:cNvSpPr>
            <p:nvPr/>
          </p:nvSpPr>
          <p:spPr bwMode="auto">
            <a:xfrm>
              <a:off x="5706" y="1879"/>
              <a:ext cx="678" cy="610"/>
            </a:xfrm>
            <a:custGeom>
              <a:avLst/>
              <a:gdLst>
                <a:gd name="T0" fmla="*/ 156 w 916"/>
                <a:gd name="T1" fmla="*/ 792 h 824"/>
                <a:gd name="T2" fmla="*/ 15 w 916"/>
                <a:gd name="T3" fmla="*/ 599 h 824"/>
                <a:gd name="T4" fmla="*/ 38 w 916"/>
                <a:gd name="T5" fmla="*/ 446 h 824"/>
                <a:gd name="T6" fmla="*/ 78 w 916"/>
                <a:gd name="T7" fmla="*/ 332 h 824"/>
                <a:gd name="T8" fmla="*/ 89 w 916"/>
                <a:gd name="T9" fmla="*/ 275 h 824"/>
                <a:gd name="T10" fmla="*/ 203 w 916"/>
                <a:gd name="T11" fmla="*/ 172 h 824"/>
                <a:gd name="T12" fmla="*/ 284 w 916"/>
                <a:gd name="T13" fmla="*/ 167 h 824"/>
                <a:gd name="T14" fmla="*/ 487 w 916"/>
                <a:gd name="T15" fmla="*/ 83 h 824"/>
                <a:gd name="T16" fmla="*/ 781 w 916"/>
                <a:gd name="T17" fmla="*/ 72 h 824"/>
                <a:gd name="T18" fmla="*/ 825 w 916"/>
                <a:gd name="T19" fmla="*/ 188 h 824"/>
                <a:gd name="T20" fmla="*/ 862 w 916"/>
                <a:gd name="T21" fmla="*/ 262 h 824"/>
                <a:gd name="T22" fmla="*/ 910 w 916"/>
                <a:gd name="T23" fmla="*/ 435 h 824"/>
                <a:gd name="T24" fmla="*/ 709 w 916"/>
                <a:gd name="T25" fmla="*/ 673 h 824"/>
                <a:gd name="T26" fmla="*/ 533 w 916"/>
                <a:gd name="T27" fmla="*/ 742 h 824"/>
                <a:gd name="T28" fmla="*/ 390 w 916"/>
                <a:gd name="T29" fmla="*/ 782 h 824"/>
                <a:gd name="T30" fmla="*/ 214 w 916"/>
                <a:gd name="T31" fmla="*/ 814 h 824"/>
                <a:gd name="T32" fmla="*/ 391 w 916"/>
                <a:gd name="T33" fmla="*/ 136 h 824"/>
                <a:gd name="T34" fmla="*/ 240 w 916"/>
                <a:gd name="T35" fmla="*/ 170 h 824"/>
                <a:gd name="T36" fmla="*/ 151 w 916"/>
                <a:gd name="T37" fmla="*/ 189 h 824"/>
                <a:gd name="T38" fmla="*/ 85 w 916"/>
                <a:gd name="T39" fmla="*/ 293 h 824"/>
                <a:gd name="T40" fmla="*/ 60 w 916"/>
                <a:gd name="T41" fmla="*/ 409 h 824"/>
                <a:gd name="T42" fmla="*/ 18 w 916"/>
                <a:gd name="T43" fmla="*/ 482 h 824"/>
                <a:gd name="T44" fmla="*/ 51 w 916"/>
                <a:gd name="T45" fmla="*/ 670 h 824"/>
                <a:gd name="T46" fmla="*/ 214 w 916"/>
                <a:gd name="T47" fmla="*/ 814 h 824"/>
                <a:gd name="T48" fmla="*/ 509 w 916"/>
                <a:gd name="T49" fmla="*/ 745 h 824"/>
                <a:gd name="T50" fmla="*/ 593 w 916"/>
                <a:gd name="T51" fmla="*/ 729 h 824"/>
                <a:gd name="T52" fmla="*/ 839 w 916"/>
                <a:gd name="T53" fmla="*/ 567 h 824"/>
                <a:gd name="T54" fmla="*/ 888 w 916"/>
                <a:gd name="T55" fmla="*/ 316 h 824"/>
                <a:gd name="T56" fmla="*/ 832 w 916"/>
                <a:gd name="T57" fmla="*/ 205 h 824"/>
                <a:gd name="T58" fmla="*/ 810 w 916"/>
                <a:gd name="T59" fmla="*/ 147 h 824"/>
                <a:gd name="T60" fmla="*/ 687 w 916"/>
                <a:gd name="T61" fmla="*/ 7 h 824"/>
                <a:gd name="T62" fmla="*/ 488 w 916"/>
                <a:gd name="T63" fmla="*/ 84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6" h="824">
                  <a:moveTo>
                    <a:pt x="214" y="814"/>
                  </a:moveTo>
                  <a:cubicBezTo>
                    <a:pt x="193" y="811"/>
                    <a:pt x="175" y="803"/>
                    <a:pt x="156" y="792"/>
                  </a:cubicBezTo>
                  <a:cubicBezTo>
                    <a:pt x="110" y="764"/>
                    <a:pt x="81" y="720"/>
                    <a:pt x="51" y="670"/>
                  </a:cubicBezTo>
                  <a:cubicBezTo>
                    <a:pt x="38" y="650"/>
                    <a:pt x="24" y="625"/>
                    <a:pt x="15" y="599"/>
                  </a:cubicBezTo>
                  <a:cubicBezTo>
                    <a:pt x="0" y="557"/>
                    <a:pt x="1" y="519"/>
                    <a:pt x="18" y="482"/>
                  </a:cubicBezTo>
                  <a:cubicBezTo>
                    <a:pt x="23" y="470"/>
                    <a:pt x="31" y="457"/>
                    <a:pt x="38" y="446"/>
                  </a:cubicBezTo>
                  <a:cubicBezTo>
                    <a:pt x="46" y="434"/>
                    <a:pt x="54" y="421"/>
                    <a:pt x="60" y="409"/>
                  </a:cubicBezTo>
                  <a:cubicBezTo>
                    <a:pt x="71" y="384"/>
                    <a:pt x="74" y="358"/>
                    <a:pt x="78" y="332"/>
                  </a:cubicBezTo>
                  <a:cubicBezTo>
                    <a:pt x="80" y="319"/>
                    <a:pt x="81" y="306"/>
                    <a:pt x="84" y="293"/>
                  </a:cubicBezTo>
                  <a:cubicBezTo>
                    <a:pt x="85" y="287"/>
                    <a:pt x="87" y="281"/>
                    <a:pt x="89" y="275"/>
                  </a:cubicBezTo>
                  <a:cubicBezTo>
                    <a:pt x="96" y="252"/>
                    <a:pt x="113" y="211"/>
                    <a:pt x="151" y="188"/>
                  </a:cubicBezTo>
                  <a:cubicBezTo>
                    <a:pt x="166" y="179"/>
                    <a:pt x="183" y="174"/>
                    <a:pt x="203" y="172"/>
                  </a:cubicBezTo>
                  <a:cubicBezTo>
                    <a:pt x="215" y="170"/>
                    <a:pt x="227" y="170"/>
                    <a:pt x="240" y="170"/>
                  </a:cubicBezTo>
                  <a:cubicBezTo>
                    <a:pt x="254" y="169"/>
                    <a:pt x="268" y="169"/>
                    <a:pt x="284" y="167"/>
                  </a:cubicBezTo>
                  <a:cubicBezTo>
                    <a:pt x="316" y="164"/>
                    <a:pt x="352" y="153"/>
                    <a:pt x="390" y="136"/>
                  </a:cubicBezTo>
                  <a:cubicBezTo>
                    <a:pt x="421" y="122"/>
                    <a:pt x="454" y="104"/>
                    <a:pt x="487" y="83"/>
                  </a:cubicBezTo>
                  <a:cubicBezTo>
                    <a:pt x="547" y="46"/>
                    <a:pt x="622" y="0"/>
                    <a:pt x="687" y="6"/>
                  </a:cubicBezTo>
                  <a:cubicBezTo>
                    <a:pt x="726" y="10"/>
                    <a:pt x="759" y="32"/>
                    <a:pt x="781" y="72"/>
                  </a:cubicBezTo>
                  <a:cubicBezTo>
                    <a:pt x="795" y="94"/>
                    <a:pt x="803" y="121"/>
                    <a:pt x="811" y="147"/>
                  </a:cubicBezTo>
                  <a:cubicBezTo>
                    <a:pt x="816" y="160"/>
                    <a:pt x="820" y="174"/>
                    <a:pt x="825" y="188"/>
                  </a:cubicBezTo>
                  <a:cubicBezTo>
                    <a:pt x="827" y="193"/>
                    <a:pt x="830" y="199"/>
                    <a:pt x="832" y="205"/>
                  </a:cubicBezTo>
                  <a:cubicBezTo>
                    <a:pt x="841" y="225"/>
                    <a:pt x="852" y="244"/>
                    <a:pt x="862" y="262"/>
                  </a:cubicBezTo>
                  <a:cubicBezTo>
                    <a:pt x="871" y="279"/>
                    <a:pt x="881" y="297"/>
                    <a:pt x="889" y="315"/>
                  </a:cubicBezTo>
                  <a:cubicBezTo>
                    <a:pt x="910" y="360"/>
                    <a:pt x="916" y="397"/>
                    <a:pt x="910" y="435"/>
                  </a:cubicBezTo>
                  <a:cubicBezTo>
                    <a:pt x="903" y="479"/>
                    <a:pt x="880" y="523"/>
                    <a:pt x="840" y="567"/>
                  </a:cubicBezTo>
                  <a:cubicBezTo>
                    <a:pt x="806" y="604"/>
                    <a:pt x="763" y="640"/>
                    <a:pt x="709" y="673"/>
                  </a:cubicBezTo>
                  <a:cubicBezTo>
                    <a:pt x="678" y="693"/>
                    <a:pt x="637" y="717"/>
                    <a:pt x="594" y="730"/>
                  </a:cubicBezTo>
                  <a:cubicBezTo>
                    <a:pt x="573" y="736"/>
                    <a:pt x="553" y="739"/>
                    <a:pt x="533" y="742"/>
                  </a:cubicBezTo>
                  <a:cubicBezTo>
                    <a:pt x="525" y="743"/>
                    <a:pt x="517" y="745"/>
                    <a:pt x="510" y="746"/>
                  </a:cubicBezTo>
                  <a:cubicBezTo>
                    <a:pt x="468" y="754"/>
                    <a:pt x="429" y="768"/>
                    <a:pt x="390" y="782"/>
                  </a:cubicBezTo>
                  <a:cubicBezTo>
                    <a:pt x="340" y="800"/>
                    <a:pt x="293" y="817"/>
                    <a:pt x="246" y="817"/>
                  </a:cubicBezTo>
                  <a:cubicBezTo>
                    <a:pt x="235" y="817"/>
                    <a:pt x="224" y="816"/>
                    <a:pt x="214" y="814"/>
                  </a:cubicBezTo>
                  <a:moveTo>
                    <a:pt x="488" y="84"/>
                  </a:moveTo>
                  <a:cubicBezTo>
                    <a:pt x="454" y="105"/>
                    <a:pt x="421" y="123"/>
                    <a:pt x="391" y="136"/>
                  </a:cubicBezTo>
                  <a:cubicBezTo>
                    <a:pt x="352" y="154"/>
                    <a:pt x="316" y="164"/>
                    <a:pt x="284" y="168"/>
                  </a:cubicBezTo>
                  <a:cubicBezTo>
                    <a:pt x="268" y="170"/>
                    <a:pt x="254" y="170"/>
                    <a:pt x="240" y="170"/>
                  </a:cubicBezTo>
                  <a:cubicBezTo>
                    <a:pt x="227" y="171"/>
                    <a:pt x="215" y="171"/>
                    <a:pt x="203" y="172"/>
                  </a:cubicBezTo>
                  <a:cubicBezTo>
                    <a:pt x="183" y="175"/>
                    <a:pt x="166" y="180"/>
                    <a:pt x="151" y="189"/>
                  </a:cubicBezTo>
                  <a:cubicBezTo>
                    <a:pt x="114" y="212"/>
                    <a:pt x="97" y="252"/>
                    <a:pt x="90" y="275"/>
                  </a:cubicBezTo>
                  <a:cubicBezTo>
                    <a:pt x="88" y="281"/>
                    <a:pt x="86" y="287"/>
                    <a:pt x="85" y="293"/>
                  </a:cubicBezTo>
                  <a:cubicBezTo>
                    <a:pt x="82" y="306"/>
                    <a:pt x="80" y="320"/>
                    <a:pt x="79" y="332"/>
                  </a:cubicBezTo>
                  <a:cubicBezTo>
                    <a:pt x="75" y="358"/>
                    <a:pt x="72" y="384"/>
                    <a:pt x="60" y="409"/>
                  </a:cubicBezTo>
                  <a:cubicBezTo>
                    <a:pt x="55" y="422"/>
                    <a:pt x="47" y="434"/>
                    <a:pt x="39" y="446"/>
                  </a:cubicBezTo>
                  <a:cubicBezTo>
                    <a:pt x="32" y="458"/>
                    <a:pt x="24" y="470"/>
                    <a:pt x="18" y="482"/>
                  </a:cubicBezTo>
                  <a:cubicBezTo>
                    <a:pt x="2" y="519"/>
                    <a:pt x="1" y="557"/>
                    <a:pt x="16" y="599"/>
                  </a:cubicBezTo>
                  <a:cubicBezTo>
                    <a:pt x="25" y="625"/>
                    <a:pt x="39" y="649"/>
                    <a:pt x="51" y="670"/>
                  </a:cubicBezTo>
                  <a:cubicBezTo>
                    <a:pt x="82" y="720"/>
                    <a:pt x="111" y="763"/>
                    <a:pt x="157" y="791"/>
                  </a:cubicBezTo>
                  <a:cubicBezTo>
                    <a:pt x="175" y="803"/>
                    <a:pt x="194" y="810"/>
                    <a:pt x="214" y="814"/>
                  </a:cubicBezTo>
                  <a:cubicBezTo>
                    <a:pt x="271" y="824"/>
                    <a:pt x="329" y="803"/>
                    <a:pt x="390" y="781"/>
                  </a:cubicBezTo>
                  <a:cubicBezTo>
                    <a:pt x="428" y="767"/>
                    <a:pt x="468" y="753"/>
                    <a:pt x="509" y="745"/>
                  </a:cubicBezTo>
                  <a:cubicBezTo>
                    <a:pt x="517" y="744"/>
                    <a:pt x="525" y="743"/>
                    <a:pt x="533" y="741"/>
                  </a:cubicBezTo>
                  <a:cubicBezTo>
                    <a:pt x="553" y="738"/>
                    <a:pt x="573" y="735"/>
                    <a:pt x="593" y="729"/>
                  </a:cubicBezTo>
                  <a:cubicBezTo>
                    <a:pt x="637" y="716"/>
                    <a:pt x="678" y="692"/>
                    <a:pt x="709" y="673"/>
                  </a:cubicBezTo>
                  <a:cubicBezTo>
                    <a:pt x="762" y="639"/>
                    <a:pt x="806" y="604"/>
                    <a:pt x="839" y="567"/>
                  </a:cubicBezTo>
                  <a:cubicBezTo>
                    <a:pt x="879" y="523"/>
                    <a:pt x="903" y="479"/>
                    <a:pt x="909" y="435"/>
                  </a:cubicBezTo>
                  <a:cubicBezTo>
                    <a:pt x="915" y="397"/>
                    <a:pt x="909" y="360"/>
                    <a:pt x="888" y="316"/>
                  </a:cubicBezTo>
                  <a:cubicBezTo>
                    <a:pt x="880" y="298"/>
                    <a:pt x="870" y="280"/>
                    <a:pt x="861" y="263"/>
                  </a:cubicBezTo>
                  <a:cubicBezTo>
                    <a:pt x="851" y="244"/>
                    <a:pt x="840" y="225"/>
                    <a:pt x="832" y="205"/>
                  </a:cubicBezTo>
                  <a:cubicBezTo>
                    <a:pt x="829" y="200"/>
                    <a:pt x="827" y="194"/>
                    <a:pt x="825" y="188"/>
                  </a:cubicBezTo>
                  <a:cubicBezTo>
                    <a:pt x="819" y="175"/>
                    <a:pt x="815" y="161"/>
                    <a:pt x="810" y="147"/>
                  </a:cubicBezTo>
                  <a:cubicBezTo>
                    <a:pt x="802" y="121"/>
                    <a:pt x="794" y="95"/>
                    <a:pt x="781" y="72"/>
                  </a:cubicBezTo>
                  <a:cubicBezTo>
                    <a:pt x="758" y="33"/>
                    <a:pt x="726" y="10"/>
                    <a:pt x="687" y="7"/>
                  </a:cubicBezTo>
                  <a:cubicBezTo>
                    <a:pt x="683" y="6"/>
                    <a:pt x="679" y="6"/>
                    <a:pt x="676" y="6"/>
                  </a:cubicBezTo>
                  <a:cubicBezTo>
                    <a:pt x="613" y="6"/>
                    <a:pt x="544" y="49"/>
                    <a:pt x="488" y="8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5" name="Freeform 12">
              <a:extLst>
                <a:ext uri="{FF2B5EF4-FFF2-40B4-BE49-F238E27FC236}">
                  <a16:creationId xmlns:a16="http://schemas.microsoft.com/office/drawing/2014/main" id="{2B58C287-5F1E-4667-B315-586F482B78E7}"/>
                </a:ext>
              </a:extLst>
            </p:cNvPr>
            <p:cNvSpPr>
              <a:spLocks noEditPoints="1"/>
            </p:cNvSpPr>
            <p:nvPr/>
          </p:nvSpPr>
          <p:spPr bwMode="auto">
            <a:xfrm>
              <a:off x="5636" y="1849"/>
              <a:ext cx="784" cy="699"/>
            </a:xfrm>
            <a:custGeom>
              <a:avLst/>
              <a:gdLst>
                <a:gd name="T0" fmla="*/ 249 w 1060"/>
                <a:gd name="T1" fmla="*/ 940 h 945"/>
                <a:gd name="T2" fmla="*/ 182 w 1060"/>
                <a:gd name="T3" fmla="*/ 914 h 945"/>
                <a:gd name="T4" fmla="*/ 59 w 1060"/>
                <a:gd name="T5" fmla="*/ 771 h 945"/>
                <a:gd name="T6" fmla="*/ 17 w 1060"/>
                <a:gd name="T7" fmla="*/ 689 h 945"/>
                <a:gd name="T8" fmla="*/ 21 w 1060"/>
                <a:gd name="T9" fmla="*/ 551 h 945"/>
                <a:gd name="T10" fmla="*/ 45 w 1060"/>
                <a:gd name="T11" fmla="*/ 508 h 945"/>
                <a:gd name="T12" fmla="*/ 70 w 1060"/>
                <a:gd name="T13" fmla="*/ 466 h 945"/>
                <a:gd name="T14" fmla="*/ 91 w 1060"/>
                <a:gd name="T15" fmla="*/ 380 h 945"/>
                <a:gd name="T16" fmla="*/ 99 w 1060"/>
                <a:gd name="T17" fmla="*/ 335 h 945"/>
                <a:gd name="T18" fmla="*/ 105 w 1060"/>
                <a:gd name="T19" fmla="*/ 314 h 945"/>
                <a:gd name="T20" fmla="*/ 179 w 1060"/>
                <a:gd name="T21" fmla="*/ 215 h 945"/>
                <a:gd name="T22" fmla="*/ 242 w 1060"/>
                <a:gd name="T23" fmla="*/ 197 h 945"/>
                <a:gd name="T24" fmla="*/ 283 w 1060"/>
                <a:gd name="T25" fmla="*/ 196 h 945"/>
                <a:gd name="T26" fmla="*/ 335 w 1060"/>
                <a:gd name="T27" fmla="*/ 194 h 945"/>
                <a:gd name="T28" fmla="*/ 456 w 1060"/>
                <a:gd name="T29" fmla="*/ 158 h 945"/>
                <a:gd name="T30" fmla="*/ 566 w 1060"/>
                <a:gd name="T31" fmla="*/ 96 h 945"/>
                <a:gd name="T32" fmla="*/ 798 w 1060"/>
                <a:gd name="T33" fmla="*/ 7 h 945"/>
                <a:gd name="T34" fmla="*/ 908 w 1060"/>
                <a:gd name="T35" fmla="*/ 85 h 945"/>
                <a:gd name="T36" fmla="*/ 941 w 1060"/>
                <a:gd name="T37" fmla="*/ 169 h 945"/>
                <a:gd name="T38" fmla="*/ 957 w 1060"/>
                <a:gd name="T39" fmla="*/ 217 h 945"/>
                <a:gd name="T40" fmla="*/ 965 w 1060"/>
                <a:gd name="T41" fmla="*/ 237 h 945"/>
                <a:gd name="T42" fmla="*/ 998 w 1060"/>
                <a:gd name="T43" fmla="*/ 301 h 945"/>
                <a:gd name="T44" fmla="*/ 1030 w 1060"/>
                <a:gd name="T45" fmla="*/ 362 h 945"/>
                <a:gd name="T46" fmla="*/ 1054 w 1060"/>
                <a:gd name="T47" fmla="*/ 501 h 945"/>
                <a:gd name="T48" fmla="*/ 821 w 1060"/>
                <a:gd name="T49" fmla="*/ 778 h 945"/>
                <a:gd name="T50" fmla="*/ 689 w 1060"/>
                <a:gd name="T51" fmla="*/ 843 h 945"/>
                <a:gd name="T52" fmla="*/ 621 w 1060"/>
                <a:gd name="T53" fmla="*/ 856 h 945"/>
                <a:gd name="T54" fmla="*/ 593 w 1060"/>
                <a:gd name="T55" fmla="*/ 861 h 945"/>
                <a:gd name="T56" fmla="*/ 455 w 1060"/>
                <a:gd name="T57" fmla="*/ 902 h 945"/>
                <a:gd name="T58" fmla="*/ 287 w 1060"/>
                <a:gd name="T59" fmla="*/ 943 h 945"/>
                <a:gd name="T60" fmla="*/ 249 w 1060"/>
                <a:gd name="T61" fmla="*/ 940 h 945"/>
                <a:gd name="T62" fmla="*/ 570 w 1060"/>
                <a:gd name="T63" fmla="*/ 102 h 945"/>
                <a:gd name="T64" fmla="*/ 459 w 1060"/>
                <a:gd name="T65" fmla="*/ 164 h 945"/>
                <a:gd name="T66" fmla="*/ 335 w 1060"/>
                <a:gd name="T67" fmla="*/ 201 h 945"/>
                <a:gd name="T68" fmla="*/ 283 w 1060"/>
                <a:gd name="T69" fmla="*/ 203 h 945"/>
                <a:gd name="T70" fmla="*/ 242 w 1060"/>
                <a:gd name="T71" fmla="*/ 204 h 945"/>
                <a:gd name="T72" fmla="*/ 183 w 1060"/>
                <a:gd name="T73" fmla="*/ 221 h 945"/>
                <a:gd name="T74" fmla="*/ 112 w 1060"/>
                <a:gd name="T75" fmla="*/ 316 h 945"/>
                <a:gd name="T76" fmla="*/ 106 w 1060"/>
                <a:gd name="T77" fmla="*/ 337 h 945"/>
                <a:gd name="T78" fmla="*/ 98 w 1060"/>
                <a:gd name="T79" fmla="*/ 381 h 945"/>
                <a:gd name="T80" fmla="*/ 76 w 1060"/>
                <a:gd name="T81" fmla="*/ 469 h 945"/>
                <a:gd name="T82" fmla="*/ 51 w 1060"/>
                <a:gd name="T83" fmla="*/ 512 h 945"/>
                <a:gd name="T84" fmla="*/ 27 w 1060"/>
                <a:gd name="T85" fmla="*/ 554 h 945"/>
                <a:gd name="T86" fmla="*/ 24 w 1060"/>
                <a:gd name="T87" fmla="*/ 686 h 945"/>
                <a:gd name="T88" fmla="*/ 65 w 1060"/>
                <a:gd name="T89" fmla="*/ 768 h 945"/>
                <a:gd name="T90" fmla="*/ 186 w 1060"/>
                <a:gd name="T91" fmla="*/ 908 h 945"/>
                <a:gd name="T92" fmla="*/ 251 w 1060"/>
                <a:gd name="T93" fmla="*/ 933 h 945"/>
                <a:gd name="T94" fmla="*/ 453 w 1060"/>
                <a:gd name="T95" fmla="*/ 896 h 945"/>
                <a:gd name="T96" fmla="*/ 592 w 1060"/>
                <a:gd name="T97" fmla="*/ 854 h 945"/>
                <a:gd name="T98" fmla="*/ 620 w 1060"/>
                <a:gd name="T99" fmla="*/ 849 h 945"/>
                <a:gd name="T100" fmla="*/ 687 w 1060"/>
                <a:gd name="T101" fmla="*/ 836 h 945"/>
                <a:gd name="T102" fmla="*/ 817 w 1060"/>
                <a:gd name="T103" fmla="*/ 772 h 945"/>
                <a:gd name="T104" fmla="*/ 1047 w 1060"/>
                <a:gd name="T105" fmla="*/ 499 h 945"/>
                <a:gd name="T106" fmla="*/ 1023 w 1060"/>
                <a:gd name="T107" fmla="*/ 365 h 945"/>
                <a:gd name="T108" fmla="*/ 992 w 1060"/>
                <a:gd name="T109" fmla="*/ 304 h 945"/>
                <a:gd name="T110" fmla="*/ 959 w 1060"/>
                <a:gd name="T111" fmla="*/ 240 h 945"/>
                <a:gd name="T112" fmla="*/ 951 w 1060"/>
                <a:gd name="T113" fmla="*/ 220 h 945"/>
                <a:gd name="T114" fmla="*/ 934 w 1060"/>
                <a:gd name="T115" fmla="*/ 171 h 945"/>
                <a:gd name="T116" fmla="*/ 902 w 1060"/>
                <a:gd name="T117" fmla="*/ 88 h 945"/>
                <a:gd name="T118" fmla="*/ 797 w 1060"/>
                <a:gd name="T119" fmla="*/ 14 h 945"/>
                <a:gd name="T120" fmla="*/ 783 w 1060"/>
                <a:gd name="T121" fmla="*/ 13 h 945"/>
                <a:gd name="T122" fmla="*/ 570 w 1060"/>
                <a:gd name="T123" fmla="*/ 102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0" h="945">
                  <a:moveTo>
                    <a:pt x="249" y="940"/>
                  </a:moveTo>
                  <a:cubicBezTo>
                    <a:pt x="226" y="936"/>
                    <a:pt x="204" y="927"/>
                    <a:pt x="182" y="914"/>
                  </a:cubicBezTo>
                  <a:cubicBezTo>
                    <a:pt x="124" y="878"/>
                    <a:pt x="88" y="819"/>
                    <a:pt x="59" y="771"/>
                  </a:cubicBezTo>
                  <a:cubicBezTo>
                    <a:pt x="45" y="747"/>
                    <a:pt x="28" y="719"/>
                    <a:pt x="17" y="689"/>
                  </a:cubicBezTo>
                  <a:cubicBezTo>
                    <a:pt x="0" y="639"/>
                    <a:pt x="1" y="594"/>
                    <a:pt x="21" y="551"/>
                  </a:cubicBezTo>
                  <a:cubicBezTo>
                    <a:pt x="27" y="536"/>
                    <a:pt x="37" y="522"/>
                    <a:pt x="45" y="508"/>
                  </a:cubicBezTo>
                  <a:cubicBezTo>
                    <a:pt x="54" y="494"/>
                    <a:pt x="63" y="480"/>
                    <a:pt x="70" y="466"/>
                  </a:cubicBezTo>
                  <a:cubicBezTo>
                    <a:pt x="83" y="438"/>
                    <a:pt x="87" y="409"/>
                    <a:pt x="91" y="380"/>
                  </a:cubicBezTo>
                  <a:cubicBezTo>
                    <a:pt x="93" y="366"/>
                    <a:pt x="96" y="350"/>
                    <a:pt x="99" y="335"/>
                  </a:cubicBezTo>
                  <a:cubicBezTo>
                    <a:pt x="101" y="328"/>
                    <a:pt x="103" y="321"/>
                    <a:pt x="105" y="314"/>
                  </a:cubicBezTo>
                  <a:cubicBezTo>
                    <a:pt x="114" y="288"/>
                    <a:pt x="135" y="240"/>
                    <a:pt x="179" y="215"/>
                  </a:cubicBezTo>
                  <a:cubicBezTo>
                    <a:pt x="197" y="204"/>
                    <a:pt x="217" y="199"/>
                    <a:pt x="242" y="197"/>
                  </a:cubicBezTo>
                  <a:cubicBezTo>
                    <a:pt x="255" y="196"/>
                    <a:pt x="269" y="196"/>
                    <a:pt x="283" y="196"/>
                  </a:cubicBezTo>
                  <a:cubicBezTo>
                    <a:pt x="299" y="196"/>
                    <a:pt x="316" y="196"/>
                    <a:pt x="335" y="194"/>
                  </a:cubicBezTo>
                  <a:cubicBezTo>
                    <a:pt x="371" y="191"/>
                    <a:pt x="412" y="178"/>
                    <a:pt x="456" y="158"/>
                  </a:cubicBezTo>
                  <a:cubicBezTo>
                    <a:pt x="489" y="142"/>
                    <a:pt x="524" y="123"/>
                    <a:pt x="566" y="96"/>
                  </a:cubicBezTo>
                  <a:cubicBezTo>
                    <a:pt x="647" y="45"/>
                    <a:pt x="725" y="0"/>
                    <a:pt x="798" y="7"/>
                  </a:cubicBezTo>
                  <a:cubicBezTo>
                    <a:pt x="855" y="12"/>
                    <a:pt x="889" y="52"/>
                    <a:pt x="908" y="85"/>
                  </a:cubicBezTo>
                  <a:cubicBezTo>
                    <a:pt x="922" y="111"/>
                    <a:pt x="932" y="140"/>
                    <a:pt x="941" y="169"/>
                  </a:cubicBezTo>
                  <a:cubicBezTo>
                    <a:pt x="946" y="185"/>
                    <a:pt x="951" y="202"/>
                    <a:pt x="957" y="217"/>
                  </a:cubicBezTo>
                  <a:cubicBezTo>
                    <a:pt x="960" y="224"/>
                    <a:pt x="962" y="230"/>
                    <a:pt x="965" y="237"/>
                  </a:cubicBezTo>
                  <a:cubicBezTo>
                    <a:pt x="975" y="259"/>
                    <a:pt x="987" y="280"/>
                    <a:pt x="998" y="301"/>
                  </a:cubicBezTo>
                  <a:cubicBezTo>
                    <a:pt x="1009" y="321"/>
                    <a:pt x="1020" y="341"/>
                    <a:pt x="1030" y="362"/>
                  </a:cubicBezTo>
                  <a:cubicBezTo>
                    <a:pt x="1053" y="414"/>
                    <a:pt x="1060" y="456"/>
                    <a:pt x="1054" y="501"/>
                  </a:cubicBezTo>
                  <a:cubicBezTo>
                    <a:pt x="1034" y="625"/>
                    <a:pt x="900" y="728"/>
                    <a:pt x="821" y="778"/>
                  </a:cubicBezTo>
                  <a:cubicBezTo>
                    <a:pt x="786" y="800"/>
                    <a:pt x="739" y="828"/>
                    <a:pt x="689" y="843"/>
                  </a:cubicBezTo>
                  <a:cubicBezTo>
                    <a:pt x="666" y="849"/>
                    <a:pt x="643" y="853"/>
                    <a:pt x="621" y="856"/>
                  </a:cubicBezTo>
                  <a:cubicBezTo>
                    <a:pt x="612" y="858"/>
                    <a:pt x="602" y="859"/>
                    <a:pt x="593" y="861"/>
                  </a:cubicBezTo>
                  <a:cubicBezTo>
                    <a:pt x="545" y="869"/>
                    <a:pt x="499" y="886"/>
                    <a:pt x="455" y="902"/>
                  </a:cubicBezTo>
                  <a:cubicBezTo>
                    <a:pt x="397" y="923"/>
                    <a:pt x="342" y="943"/>
                    <a:pt x="287" y="943"/>
                  </a:cubicBezTo>
                  <a:cubicBezTo>
                    <a:pt x="275" y="943"/>
                    <a:pt x="262" y="942"/>
                    <a:pt x="249" y="940"/>
                  </a:cubicBezTo>
                  <a:moveTo>
                    <a:pt x="570" y="102"/>
                  </a:moveTo>
                  <a:cubicBezTo>
                    <a:pt x="528" y="129"/>
                    <a:pt x="492" y="148"/>
                    <a:pt x="459" y="164"/>
                  </a:cubicBezTo>
                  <a:cubicBezTo>
                    <a:pt x="414" y="185"/>
                    <a:pt x="373" y="197"/>
                    <a:pt x="335" y="201"/>
                  </a:cubicBezTo>
                  <a:cubicBezTo>
                    <a:pt x="317" y="203"/>
                    <a:pt x="300" y="203"/>
                    <a:pt x="283" y="203"/>
                  </a:cubicBezTo>
                  <a:cubicBezTo>
                    <a:pt x="269" y="203"/>
                    <a:pt x="256" y="203"/>
                    <a:pt x="242" y="204"/>
                  </a:cubicBezTo>
                  <a:cubicBezTo>
                    <a:pt x="219" y="205"/>
                    <a:pt x="200" y="211"/>
                    <a:pt x="183" y="221"/>
                  </a:cubicBezTo>
                  <a:cubicBezTo>
                    <a:pt x="140" y="245"/>
                    <a:pt x="120" y="291"/>
                    <a:pt x="112" y="316"/>
                  </a:cubicBezTo>
                  <a:cubicBezTo>
                    <a:pt x="109" y="323"/>
                    <a:pt x="107" y="330"/>
                    <a:pt x="106" y="337"/>
                  </a:cubicBezTo>
                  <a:cubicBezTo>
                    <a:pt x="102" y="352"/>
                    <a:pt x="100" y="367"/>
                    <a:pt x="98" y="381"/>
                  </a:cubicBezTo>
                  <a:cubicBezTo>
                    <a:pt x="94" y="410"/>
                    <a:pt x="89" y="440"/>
                    <a:pt x="76" y="469"/>
                  </a:cubicBezTo>
                  <a:cubicBezTo>
                    <a:pt x="69" y="484"/>
                    <a:pt x="60" y="498"/>
                    <a:pt x="51" y="512"/>
                  </a:cubicBezTo>
                  <a:cubicBezTo>
                    <a:pt x="43" y="525"/>
                    <a:pt x="34" y="539"/>
                    <a:pt x="27" y="554"/>
                  </a:cubicBezTo>
                  <a:cubicBezTo>
                    <a:pt x="8" y="595"/>
                    <a:pt x="7" y="638"/>
                    <a:pt x="24" y="686"/>
                  </a:cubicBezTo>
                  <a:cubicBezTo>
                    <a:pt x="34" y="716"/>
                    <a:pt x="51" y="744"/>
                    <a:pt x="65" y="768"/>
                  </a:cubicBezTo>
                  <a:cubicBezTo>
                    <a:pt x="94" y="814"/>
                    <a:pt x="130" y="873"/>
                    <a:pt x="186" y="908"/>
                  </a:cubicBezTo>
                  <a:cubicBezTo>
                    <a:pt x="207" y="921"/>
                    <a:pt x="228" y="929"/>
                    <a:pt x="251" y="933"/>
                  </a:cubicBezTo>
                  <a:cubicBezTo>
                    <a:pt x="316" y="945"/>
                    <a:pt x="382" y="921"/>
                    <a:pt x="453" y="896"/>
                  </a:cubicBezTo>
                  <a:cubicBezTo>
                    <a:pt x="497" y="879"/>
                    <a:pt x="543" y="863"/>
                    <a:pt x="592" y="854"/>
                  </a:cubicBezTo>
                  <a:cubicBezTo>
                    <a:pt x="601" y="852"/>
                    <a:pt x="611" y="851"/>
                    <a:pt x="620" y="849"/>
                  </a:cubicBezTo>
                  <a:cubicBezTo>
                    <a:pt x="642" y="846"/>
                    <a:pt x="665" y="842"/>
                    <a:pt x="687" y="836"/>
                  </a:cubicBezTo>
                  <a:cubicBezTo>
                    <a:pt x="736" y="822"/>
                    <a:pt x="782" y="794"/>
                    <a:pt x="817" y="772"/>
                  </a:cubicBezTo>
                  <a:cubicBezTo>
                    <a:pt x="895" y="722"/>
                    <a:pt x="1028" y="621"/>
                    <a:pt x="1047" y="499"/>
                  </a:cubicBezTo>
                  <a:cubicBezTo>
                    <a:pt x="1053" y="457"/>
                    <a:pt x="1046" y="415"/>
                    <a:pt x="1023" y="365"/>
                  </a:cubicBezTo>
                  <a:cubicBezTo>
                    <a:pt x="1014" y="345"/>
                    <a:pt x="1003" y="324"/>
                    <a:pt x="992" y="304"/>
                  </a:cubicBezTo>
                  <a:cubicBezTo>
                    <a:pt x="981" y="283"/>
                    <a:pt x="969" y="262"/>
                    <a:pt x="959" y="240"/>
                  </a:cubicBezTo>
                  <a:cubicBezTo>
                    <a:pt x="956" y="233"/>
                    <a:pt x="953" y="227"/>
                    <a:pt x="951" y="220"/>
                  </a:cubicBezTo>
                  <a:cubicBezTo>
                    <a:pt x="945" y="204"/>
                    <a:pt x="939" y="187"/>
                    <a:pt x="934" y="171"/>
                  </a:cubicBezTo>
                  <a:cubicBezTo>
                    <a:pt x="925" y="143"/>
                    <a:pt x="916" y="113"/>
                    <a:pt x="902" y="88"/>
                  </a:cubicBezTo>
                  <a:cubicBezTo>
                    <a:pt x="884" y="57"/>
                    <a:pt x="852" y="19"/>
                    <a:pt x="797" y="14"/>
                  </a:cubicBezTo>
                  <a:cubicBezTo>
                    <a:pt x="792" y="13"/>
                    <a:pt x="788" y="13"/>
                    <a:pt x="783" y="13"/>
                  </a:cubicBezTo>
                  <a:cubicBezTo>
                    <a:pt x="717" y="13"/>
                    <a:pt x="644" y="55"/>
                    <a:pt x="570"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6" name="Freeform 13">
              <a:extLst>
                <a:ext uri="{FF2B5EF4-FFF2-40B4-BE49-F238E27FC236}">
                  <a16:creationId xmlns:a16="http://schemas.microsoft.com/office/drawing/2014/main" id="{98F77CA2-98AB-417F-86A7-AC7CCF44D0FE}"/>
                </a:ext>
              </a:extLst>
            </p:cNvPr>
            <p:cNvSpPr>
              <a:spLocks noEditPoints="1"/>
            </p:cNvSpPr>
            <p:nvPr/>
          </p:nvSpPr>
          <p:spPr bwMode="auto">
            <a:xfrm>
              <a:off x="5570" y="1828"/>
              <a:ext cx="883" cy="784"/>
            </a:xfrm>
            <a:custGeom>
              <a:avLst/>
              <a:gdLst>
                <a:gd name="T0" fmla="*/ 205 w 1193"/>
                <a:gd name="T1" fmla="*/ 1017 h 1060"/>
                <a:gd name="T2" fmla="*/ 20 w 1193"/>
                <a:gd name="T3" fmla="*/ 763 h 1060"/>
                <a:gd name="T4" fmla="*/ 51 w 1193"/>
                <a:gd name="T5" fmla="*/ 561 h 1060"/>
                <a:gd name="T6" fmla="*/ 104 w 1193"/>
                <a:gd name="T7" fmla="*/ 416 h 1060"/>
                <a:gd name="T8" fmla="*/ 121 w 1193"/>
                <a:gd name="T9" fmla="*/ 342 h 1060"/>
                <a:gd name="T10" fmla="*/ 274 w 1193"/>
                <a:gd name="T11" fmla="*/ 215 h 1060"/>
                <a:gd name="T12" fmla="*/ 380 w 1193"/>
                <a:gd name="T13" fmla="*/ 214 h 1060"/>
                <a:gd name="T14" fmla="*/ 642 w 1193"/>
                <a:gd name="T15" fmla="*/ 101 h 1060"/>
                <a:gd name="T16" fmla="*/ 901 w 1193"/>
                <a:gd name="T17" fmla="*/ 0 h 1060"/>
                <a:gd name="T18" fmla="*/ 1059 w 1193"/>
                <a:gd name="T19" fmla="*/ 181 h 1060"/>
                <a:gd name="T20" fmla="*/ 1087 w 1193"/>
                <a:gd name="T21" fmla="*/ 258 h 1060"/>
                <a:gd name="T22" fmla="*/ 1159 w 1193"/>
                <a:gd name="T23" fmla="*/ 399 h 1060"/>
                <a:gd name="T24" fmla="*/ 1093 w 1193"/>
                <a:gd name="T25" fmla="*/ 724 h 1060"/>
                <a:gd name="T26" fmla="*/ 777 w 1193"/>
                <a:gd name="T27" fmla="*/ 936 h 1060"/>
                <a:gd name="T28" fmla="*/ 670 w 1193"/>
                <a:gd name="T29" fmla="*/ 956 h 1060"/>
                <a:gd name="T30" fmla="*/ 323 w 1193"/>
                <a:gd name="T31" fmla="*/ 1050 h 1060"/>
                <a:gd name="T32" fmla="*/ 643 w 1193"/>
                <a:gd name="T33" fmla="*/ 102 h 1060"/>
                <a:gd name="T34" fmla="*/ 380 w 1193"/>
                <a:gd name="T35" fmla="*/ 215 h 1060"/>
                <a:gd name="T36" fmla="*/ 274 w 1193"/>
                <a:gd name="T37" fmla="*/ 216 h 1060"/>
                <a:gd name="T38" fmla="*/ 122 w 1193"/>
                <a:gd name="T39" fmla="*/ 342 h 1060"/>
                <a:gd name="T40" fmla="*/ 105 w 1193"/>
                <a:gd name="T41" fmla="*/ 417 h 1060"/>
                <a:gd name="T42" fmla="*/ 52 w 1193"/>
                <a:gd name="T43" fmla="*/ 561 h 1060"/>
                <a:gd name="T44" fmla="*/ 20 w 1193"/>
                <a:gd name="T45" fmla="*/ 763 h 1060"/>
                <a:gd name="T46" fmla="*/ 206 w 1193"/>
                <a:gd name="T47" fmla="*/ 1016 h 1060"/>
                <a:gd name="T48" fmla="*/ 511 w 1193"/>
                <a:gd name="T49" fmla="*/ 1003 h 1060"/>
                <a:gd name="T50" fmla="*/ 701 w 1193"/>
                <a:gd name="T51" fmla="*/ 950 h 1060"/>
                <a:gd name="T52" fmla="*/ 923 w 1193"/>
                <a:gd name="T53" fmla="*/ 863 h 1060"/>
                <a:gd name="T54" fmla="*/ 1184 w 1193"/>
                <a:gd name="T55" fmla="*/ 552 h 1060"/>
                <a:gd name="T56" fmla="*/ 1122 w 1193"/>
                <a:gd name="T57" fmla="*/ 330 h 1060"/>
                <a:gd name="T58" fmla="*/ 1077 w 1193"/>
                <a:gd name="T59" fmla="*/ 237 h 1060"/>
                <a:gd name="T60" fmla="*/ 1022 w 1193"/>
                <a:gd name="T61" fmla="*/ 88 h 1060"/>
                <a:gd name="T62" fmla="*/ 885 w 1193"/>
                <a:gd name="T6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3" h="1060">
                  <a:moveTo>
                    <a:pt x="281" y="1047"/>
                  </a:moveTo>
                  <a:cubicBezTo>
                    <a:pt x="254" y="1042"/>
                    <a:pt x="230" y="1032"/>
                    <a:pt x="205" y="1017"/>
                  </a:cubicBezTo>
                  <a:cubicBezTo>
                    <a:pt x="141" y="977"/>
                    <a:pt x="102" y="913"/>
                    <a:pt x="67" y="856"/>
                  </a:cubicBezTo>
                  <a:cubicBezTo>
                    <a:pt x="50" y="829"/>
                    <a:pt x="32" y="797"/>
                    <a:pt x="20" y="763"/>
                  </a:cubicBezTo>
                  <a:cubicBezTo>
                    <a:pt x="0" y="707"/>
                    <a:pt x="1" y="657"/>
                    <a:pt x="23" y="609"/>
                  </a:cubicBezTo>
                  <a:cubicBezTo>
                    <a:pt x="31" y="593"/>
                    <a:pt x="41" y="576"/>
                    <a:pt x="51" y="561"/>
                  </a:cubicBezTo>
                  <a:cubicBezTo>
                    <a:pt x="61" y="545"/>
                    <a:pt x="72" y="529"/>
                    <a:pt x="79" y="513"/>
                  </a:cubicBezTo>
                  <a:cubicBezTo>
                    <a:pt x="94" y="481"/>
                    <a:pt x="99" y="448"/>
                    <a:pt x="104" y="416"/>
                  </a:cubicBezTo>
                  <a:cubicBezTo>
                    <a:pt x="107" y="400"/>
                    <a:pt x="110" y="382"/>
                    <a:pt x="114" y="366"/>
                  </a:cubicBezTo>
                  <a:cubicBezTo>
                    <a:pt x="116" y="358"/>
                    <a:pt x="118" y="350"/>
                    <a:pt x="121" y="342"/>
                  </a:cubicBezTo>
                  <a:cubicBezTo>
                    <a:pt x="131" y="313"/>
                    <a:pt x="155" y="261"/>
                    <a:pt x="204" y="234"/>
                  </a:cubicBezTo>
                  <a:cubicBezTo>
                    <a:pt x="225" y="222"/>
                    <a:pt x="247" y="216"/>
                    <a:pt x="274" y="215"/>
                  </a:cubicBezTo>
                  <a:cubicBezTo>
                    <a:pt x="290" y="214"/>
                    <a:pt x="304" y="215"/>
                    <a:pt x="320" y="215"/>
                  </a:cubicBezTo>
                  <a:cubicBezTo>
                    <a:pt x="339" y="216"/>
                    <a:pt x="359" y="216"/>
                    <a:pt x="380" y="214"/>
                  </a:cubicBezTo>
                  <a:cubicBezTo>
                    <a:pt x="422" y="211"/>
                    <a:pt x="468" y="197"/>
                    <a:pt x="518" y="173"/>
                  </a:cubicBezTo>
                  <a:cubicBezTo>
                    <a:pt x="565" y="150"/>
                    <a:pt x="612" y="121"/>
                    <a:pt x="642" y="101"/>
                  </a:cubicBezTo>
                  <a:cubicBezTo>
                    <a:pt x="723" y="50"/>
                    <a:pt x="807" y="0"/>
                    <a:pt x="885" y="0"/>
                  </a:cubicBezTo>
                  <a:cubicBezTo>
                    <a:pt x="890" y="0"/>
                    <a:pt x="896" y="0"/>
                    <a:pt x="901" y="0"/>
                  </a:cubicBezTo>
                  <a:cubicBezTo>
                    <a:pt x="965" y="7"/>
                    <a:pt x="1003" y="51"/>
                    <a:pt x="1023" y="88"/>
                  </a:cubicBezTo>
                  <a:cubicBezTo>
                    <a:pt x="1039" y="116"/>
                    <a:pt x="1049" y="149"/>
                    <a:pt x="1059" y="181"/>
                  </a:cubicBezTo>
                  <a:cubicBezTo>
                    <a:pt x="1064" y="199"/>
                    <a:pt x="1070" y="218"/>
                    <a:pt x="1077" y="236"/>
                  </a:cubicBezTo>
                  <a:cubicBezTo>
                    <a:pt x="1080" y="244"/>
                    <a:pt x="1083" y="251"/>
                    <a:pt x="1087" y="258"/>
                  </a:cubicBezTo>
                  <a:cubicBezTo>
                    <a:pt x="1097" y="283"/>
                    <a:pt x="1110" y="307"/>
                    <a:pt x="1123" y="330"/>
                  </a:cubicBezTo>
                  <a:cubicBezTo>
                    <a:pt x="1135" y="352"/>
                    <a:pt x="1148" y="375"/>
                    <a:pt x="1159" y="399"/>
                  </a:cubicBezTo>
                  <a:cubicBezTo>
                    <a:pt x="1184" y="456"/>
                    <a:pt x="1193" y="503"/>
                    <a:pt x="1185" y="552"/>
                  </a:cubicBezTo>
                  <a:cubicBezTo>
                    <a:pt x="1176" y="608"/>
                    <a:pt x="1145" y="666"/>
                    <a:pt x="1093" y="724"/>
                  </a:cubicBezTo>
                  <a:cubicBezTo>
                    <a:pt x="1050" y="772"/>
                    <a:pt x="992" y="819"/>
                    <a:pt x="923" y="864"/>
                  </a:cubicBezTo>
                  <a:cubicBezTo>
                    <a:pt x="884" y="889"/>
                    <a:pt x="832" y="920"/>
                    <a:pt x="777" y="936"/>
                  </a:cubicBezTo>
                  <a:cubicBezTo>
                    <a:pt x="752" y="943"/>
                    <a:pt x="726" y="947"/>
                    <a:pt x="702" y="951"/>
                  </a:cubicBezTo>
                  <a:cubicBezTo>
                    <a:pt x="691" y="953"/>
                    <a:pt x="680" y="954"/>
                    <a:pt x="670" y="956"/>
                  </a:cubicBezTo>
                  <a:cubicBezTo>
                    <a:pt x="615" y="966"/>
                    <a:pt x="562" y="985"/>
                    <a:pt x="512" y="1004"/>
                  </a:cubicBezTo>
                  <a:cubicBezTo>
                    <a:pt x="446" y="1028"/>
                    <a:pt x="384" y="1050"/>
                    <a:pt x="323" y="1050"/>
                  </a:cubicBezTo>
                  <a:cubicBezTo>
                    <a:pt x="308" y="1050"/>
                    <a:pt x="295" y="1049"/>
                    <a:pt x="281" y="1047"/>
                  </a:cubicBezTo>
                  <a:moveTo>
                    <a:pt x="643" y="102"/>
                  </a:moveTo>
                  <a:cubicBezTo>
                    <a:pt x="612" y="122"/>
                    <a:pt x="566" y="150"/>
                    <a:pt x="518" y="173"/>
                  </a:cubicBezTo>
                  <a:cubicBezTo>
                    <a:pt x="468" y="197"/>
                    <a:pt x="422" y="211"/>
                    <a:pt x="380" y="215"/>
                  </a:cubicBezTo>
                  <a:cubicBezTo>
                    <a:pt x="359" y="217"/>
                    <a:pt x="339" y="216"/>
                    <a:pt x="320" y="216"/>
                  </a:cubicBezTo>
                  <a:cubicBezTo>
                    <a:pt x="304" y="215"/>
                    <a:pt x="290" y="215"/>
                    <a:pt x="274" y="216"/>
                  </a:cubicBezTo>
                  <a:cubicBezTo>
                    <a:pt x="247" y="217"/>
                    <a:pt x="225" y="223"/>
                    <a:pt x="205" y="234"/>
                  </a:cubicBezTo>
                  <a:cubicBezTo>
                    <a:pt x="156" y="261"/>
                    <a:pt x="132" y="314"/>
                    <a:pt x="122" y="342"/>
                  </a:cubicBezTo>
                  <a:cubicBezTo>
                    <a:pt x="119" y="350"/>
                    <a:pt x="117" y="358"/>
                    <a:pt x="115" y="366"/>
                  </a:cubicBezTo>
                  <a:cubicBezTo>
                    <a:pt x="111" y="383"/>
                    <a:pt x="108" y="400"/>
                    <a:pt x="105" y="417"/>
                  </a:cubicBezTo>
                  <a:cubicBezTo>
                    <a:pt x="100" y="448"/>
                    <a:pt x="95" y="481"/>
                    <a:pt x="80" y="513"/>
                  </a:cubicBezTo>
                  <a:cubicBezTo>
                    <a:pt x="72" y="530"/>
                    <a:pt x="62" y="546"/>
                    <a:pt x="52" y="561"/>
                  </a:cubicBezTo>
                  <a:cubicBezTo>
                    <a:pt x="42" y="577"/>
                    <a:pt x="32" y="593"/>
                    <a:pt x="24" y="609"/>
                  </a:cubicBezTo>
                  <a:cubicBezTo>
                    <a:pt x="2" y="657"/>
                    <a:pt x="1" y="707"/>
                    <a:pt x="20" y="763"/>
                  </a:cubicBezTo>
                  <a:cubicBezTo>
                    <a:pt x="32" y="797"/>
                    <a:pt x="51" y="829"/>
                    <a:pt x="68" y="856"/>
                  </a:cubicBezTo>
                  <a:cubicBezTo>
                    <a:pt x="102" y="912"/>
                    <a:pt x="141" y="976"/>
                    <a:pt x="206" y="1016"/>
                  </a:cubicBezTo>
                  <a:cubicBezTo>
                    <a:pt x="230" y="1031"/>
                    <a:pt x="254" y="1041"/>
                    <a:pt x="281" y="1046"/>
                  </a:cubicBezTo>
                  <a:cubicBezTo>
                    <a:pt x="356" y="1060"/>
                    <a:pt x="431" y="1032"/>
                    <a:pt x="511" y="1003"/>
                  </a:cubicBezTo>
                  <a:cubicBezTo>
                    <a:pt x="562" y="985"/>
                    <a:pt x="614" y="965"/>
                    <a:pt x="670" y="956"/>
                  </a:cubicBezTo>
                  <a:cubicBezTo>
                    <a:pt x="680" y="954"/>
                    <a:pt x="691" y="952"/>
                    <a:pt x="701" y="950"/>
                  </a:cubicBezTo>
                  <a:cubicBezTo>
                    <a:pt x="726" y="947"/>
                    <a:pt x="751" y="943"/>
                    <a:pt x="776" y="935"/>
                  </a:cubicBezTo>
                  <a:cubicBezTo>
                    <a:pt x="831" y="920"/>
                    <a:pt x="884" y="888"/>
                    <a:pt x="923" y="863"/>
                  </a:cubicBezTo>
                  <a:cubicBezTo>
                    <a:pt x="992" y="819"/>
                    <a:pt x="1049" y="772"/>
                    <a:pt x="1093" y="723"/>
                  </a:cubicBezTo>
                  <a:cubicBezTo>
                    <a:pt x="1144" y="666"/>
                    <a:pt x="1175" y="608"/>
                    <a:pt x="1184" y="552"/>
                  </a:cubicBezTo>
                  <a:cubicBezTo>
                    <a:pt x="1192" y="503"/>
                    <a:pt x="1184" y="456"/>
                    <a:pt x="1158" y="399"/>
                  </a:cubicBezTo>
                  <a:cubicBezTo>
                    <a:pt x="1147" y="376"/>
                    <a:pt x="1135" y="352"/>
                    <a:pt x="1122" y="330"/>
                  </a:cubicBezTo>
                  <a:cubicBezTo>
                    <a:pt x="1110" y="307"/>
                    <a:pt x="1097" y="283"/>
                    <a:pt x="1086" y="259"/>
                  </a:cubicBezTo>
                  <a:cubicBezTo>
                    <a:pt x="1083" y="251"/>
                    <a:pt x="1080" y="244"/>
                    <a:pt x="1077" y="237"/>
                  </a:cubicBezTo>
                  <a:cubicBezTo>
                    <a:pt x="1070" y="218"/>
                    <a:pt x="1064" y="199"/>
                    <a:pt x="1058" y="181"/>
                  </a:cubicBezTo>
                  <a:cubicBezTo>
                    <a:pt x="1048" y="149"/>
                    <a:pt x="1038" y="117"/>
                    <a:pt x="1022" y="88"/>
                  </a:cubicBezTo>
                  <a:cubicBezTo>
                    <a:pt x="1002" y="52"/>
                    <a:pt x="965" y="8"/>
                    <a:pt x="901" y="1"/>
                  </a:cubicBezTo>
                  <a:cubicBezTo>
                    <a:pt x="896" y="1"/>
                    <a:pt x="890" y="0"/>
                    <a:pt x="885" y="0"/>
                  </a:cubicBezTo>
                  <a:cubicBezTo>
                    <a:pt x="807" y="0"/>
                    <a:pt x="723" y="50"/>
                    <a:pt x="643"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7" name="Freeform 14">
              <a:extLst>
                <a:ext uri="{FF2B5EF4-FFF2-40B4-BE49-F238E27FC236}">
                  <a16:creationId xmlns:a16="http://schemas.microsoft.com/office/drawing/2014/main" id="{6C01463E-045A-4AD5-8C2B-0F043ECA7348}"/>
                </a:ext>
              </a:extLst>
            </p:cNvPr>
            <p:cNvSpPr>
              <a:spLocks noEditPoints="1"/>
            </p:cNvSpPr>
            <p:nvPr/>
          </p:nvSpPr>
          <p:spPr bwMode="auto">
            <a:xfrm>
              <a:off x="5502" y="1798"/>
              <a:ext cx="985" cy="876"/>
            </a:xfrm>
            <a:custGeom>
              <a:avLst/>
              <a:gdLst>
                <a:gd name="T0" fmla="*/ 230 w 1331"/>
                <a:gd name="T1" fmla="*/ 1136 h 1184"/>
                <a:gd name="T2" fmla="*/ 22 w 1331"/>
                <a:gd name="T3" fmla="*/ 851 h 1184"/>
                <a:gd name="T4" fmla="*/ 58 w 1331"/>
                <a:gd name="T5" fmla="*/ 625 h 1184"/>
                <a:gd name="T6" fmla="*/ 118 w 1331"/>
                <a:gd name="T7" fmla="*/ 465 h 1184"/>
                <a:gd name="T8" fmla="*/ 137 w 1331"/>
                <a:gd name="T9" fmla="*/ 382 h 1184"/>
                <a:gd name="T10" fmla="*/ 310 w 1331"/>
                <a:gd name="T11" fmla="*/ 243 h 1184"/>
                <a:gd name="T12" fmla="*/ 428 w 1331"/>
                <a:gd name="T13" fmla="*/ 244 h 1184"/>
                <a:gd name="T14" fmla="*/ 719 w 1331"/>
                <a:gd name="T15" fmla="*/ 117 h 1184"/>
                <a:gd name="T16" fmla="*/ 1008 w 1331"/>
                <a:gd name="T17" fmla="*/ 4 h 1184"/>
                <a:gd name="T18" fmla="*/ 1182 w 1331"/>
                <a:gd name="T19" fmla="*/ 204 h 1184"/>
                <a:gd name="T20" fmla="*/ 1214 w 1331"/>
                <a:gd name="T21" fmla="*/ 291 h 1184"/>
                <a:gd name="T22" fmla="*/ 1293 w 1331"/>
                <a:gd name="T23" fmla="*/ 447 h 1184"/>
                <a:gd name="T24" fmla="*/ 1220 w 1331"/>
                <a:gd name="T25" fmla="*/ 809 h 1184"/>
                <a:gd name="T26" fmla="*/ 868 w 1331"/>
                <a:gd name="T27" fmla="*/ 1046 h 1184"/>
                <a:gd name="T28" fmla="*/ 750 w 1331"/>
                <a:gd name="T29" fmla="*/ 1068 h 1184"/>
                <a:gd name="T30" fmla="*/ 361 w 1331"/>
                <a:gd name="T31" fmla="*/ 1173 h 1184"/>
                <a:gd name="T32" fmla="*/ 863 w 1331"/>
                <a:gd name="T33" fmla="*/ 36 h 1184"/>
                <a:gd name="T34" fmla="*/ 582 w 1331"/>
                <a:gd name="T35" fmla="*/ 198 h 1184"/>
                <a:gd name="T36" fmla="*/ 360 w 1331"/>
                <a:gd name="T37" fmla="*/ 245 h 1184"/>
                <a:gd name="T38" fmla="*/ 232 w 1331"/>
                <a:gd name="T39" fmla="*/ 264 h 1184"/>
                <a:gd name="T40" fmla="*/ 130 w 1331"/>
                <a:gd name="T41" fmla="*/ 408 h 1184"/>
                <a:gd name="T42" fmla="*/ 90 w 1331"/>
                <a:gd name="T43" fmla="*/ 572 h 1184"/>
                <a:gd name="T44" fmla="*/ 27 w 1331"/>
                <a:gd name="T45" fmla="*/ 679 h 1184"/>
                <a:gd name="T46" fmla="*/ 76 w 1331"/>
                <a:gd name="T47" fmla="*/ 956 h 1184"/>
                <a:gd name="T48" fmla="*/ 314 w 1331"/>
                <a:gd name="T49" fmla="*/ 1168 h 1184"/>
                <a:gd name="T50" fmla="*/ 750 w 1331"/>
                <a:gd name="T51" fmla="*/ 1067 h 1184"/>
                <a:gd name="T52" fmla="*/ 868 w 1331"/>
                <a:gd name="T53" fmla="*/ 1045 h 1184"/>
                <a:gd name="T54" fmla="*/ 1219 w 1331"/>
                <a:gd name="T55" fmla="*/ 808 h 1184"/>
                <a:gd name="T56" fmla="*/ 1293 w 1331"/>
                <a:gd name="T57" fmla="*/ 447 h 1184"/>
                <a:gd name="T58" fmla="*/ 1213 w 1331"/>
                <a:gd name="T59" fmla="*/ 292 h 1184"/>
                <a:gd name="T60" fmla="*/ 1182 w 1331"/>
                <a:gd name="T61" fmla="*/ 205 h 1184"/>
                <a:gd name="T62" fmla="*/ 1008 w 1331"/>
                <a:gd name="T63" fmla="*/ 5 h 1184"/>
                <a:gd name="T64" fmla="*/ 863 w 1331"/>
                <a:gd name="T65" fmla="*/ 36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1" h="1184">
                  <a:moveTo>
                    <a:pt x="314" y="1169"/>
                  </a:moveTo>
                  <a:cubicBezTo>
                    <a:pt x="285" y="1164"/>
                    <a:pt x="257" y="1153"/>
                    <a:pt x="230" y="1136"/>
                  </a:cubicBezTo>
                  <a:cubicBezTo>
                    <a:pt x="158" y="1091"/>
                    <a:pt x="114" y="1019"/>
                    <a:pt x="75" y="956"/>
                  </a:cubicBezTo>
                  <a:cubicBezTo>
                    <a:pt x="56" y="926"/>
                    <a:pt x="36" y="889"/>
                    <a:pt x="22" y="851"/>
                  </a:cubicBezTo>
                  <a:cubicBezTo>
                    <a:pt x="0" y="789"/>
                    <a:pt x="1" y="733"/>
                    <a:pt x="26" y="679"/>
                  </a:cubicBezTo>
                  <a:cubicBezTo>
                    <a:pt x="35" y="661"/>
                    <a:pt x="47" y="642"/>
                    <a:pt x="58" y="625"/>
                  </a:cubicBezTo>
                  <a:cubicBezTo>
                    <a:pt x="69" y="607"/>
                    <a:pt x="80" y="590"/>
                    <a:pt x="89" y="571"/>
                  </a:cubicBezTo>
                  <a:cubicBezTo>
                    <a:pt x="106" y="536"/>
                    <a:pt x="112" y="500"/>
                    <a:pt x="118" y="465"/>
                  </a:cubicBezTo>
                  <a:cubicBezTo>
                    <a:pt x="121" y="446"/>
                    <a:pt x="124" y="427"/>
                    <a:pt x="129" y="408"/>
                  </a:cubicBezTo>
                  <a:cubicBezTo>
                    <a:pt x="131" y="399"/>
                    <a:pt x="134" y="391"/>
                    <a:pt x="137" y="382"/>
                  </a:cubicBezTo>
                  <a:cubicBezTo>
                    <a:pt x="148" y="350"/>
                    <a:pt x="175" y="293"/>
                    <a:pt x="231" y="263"/>
                  </a:cubicBezTo>
                  <a:cubicBezTo>
                    <a:pt x="255" y="251"/>
                    <a:pt x="280" y="244"/>
                    <a:pt x="310" y="243"/>
                  </a:cubicBezTo>
                  <a:cubicBezTo>
                    <a:pt x="327" y="243"/>
                    <a:pt x="343" y="243"/>
                    <a:pt x="360" y="244"/>
                  </a:cubicBezTo>
                  <a:cubicBezTo>
                    <a:pt x="382" y="245"/>
                    <a:pt x="405" y="246"/>
                    <a:pt x="428" y="244"/>
                  </a:cubicBezTo>
                  <a:cubicBezTo>
                    <a:pt x="475" y="241"/>
                    <a:pt x="525" y="225"/>
                    <a:pt x="581" y="198"/>
                  </a:cubicBezTo>
                  <a:cubicBezTo>
                    <a:pt x="632" y="173"/>
                    <a:pt x="682" y="141"/>
                    <a:pt x="719" y="117"/>
                  </a:cubicBezTo>
                  <a:cubicBezTo>
                    <a:pt x="765" y="87"/>
                    <a:pt x="814" y="57"/>
                    <a:pt x="863" y="35"/>
                  </a:cubicBezTo>
                  <a:cubicBezTo>
                    <a:pt x="919" y="10"/>
                    <a:pt x="966" y="0"/>
                    <a:pt x="1008" y="4"/>
                  </a:cubicBezTo>
                  <a:cubicBezTo>
                    <a:pt x="1080" y="11"/>
                    <a:pt x="1121" y="61"/>
                    <a:pt x="1143" y="102"/>
                  </a:cubicBezTo>
                  <a:cubicBezTo>
                    <a:pt x="1161" y="134"/>
                    <a:pt x="1172" y="170"/>
                    <a:pt x="1182" y="204"/>
                  </a:cubicBezTo>
                  <a:cubicBezTo>
                    <a:pt x="1189" y="225"/>
                    <a:pt x="1196" y="247"/>
                    <a:pt x="1204" y="267"/>
                  </a:cubicBezTo>
                  <a:cubicBezTo>
                    <a:pt x="1207" y="275"/>
                    <a:pt x="1210" y="283"/>
                    <a:pt x="1214" y="291"/>
                  </a:cubicBezTo>
                  <a:cubicBezTo>
                    <a:pt x="1226" y="318"/>
                    <a:pt x="1240" y="344"/>
                    <a:pt x="1254" y="370"/>
                  </a:cubicBezTo>
                  <a:cubicBezTo>
                    <a:pt x="1267" y="395"/>
                    <a:pt x="1282" y="421"/>
                    <a:pt x="1293" y="447"/>
                  </a:cubicBezTo>
                  <a:cubicBezTo>
                    <a:pt x="1322" y="510"/>
                    <a:pt x="1331" y="562"/>
                    <a:pt x="1322" y="617"/>
                  </a:cubicBezTo>
                  <a:cubicBezTo>
                    <a:pt x="1312" y="679"/>
                    <a:pt x="1278" y="744"/>
                    <a:pt x="1220" y="809"/>
                  </a:cubicBezTo>
                  <a:cubicBezTo>
                    <a:pt x="1171" y="863"/>
                    <a:pt x="1107" y="916"/>
                    <a:pt x="1030" y="965"/>
                  </a:cubicBezTo>
                  <a:cubicBezTo>
                    <a:pt x="987" y="994"/>
                    <a:pt x="929" y="1029"/>
                    <a:pt x="868" y="1046"/>
                  </a:cubicBezTo>
                  <a:cubicBezTo>
                    <a:pt x="841" y="1054"/>
                    <a:pt x="813" y="1058"/>
                    <a:pt x="786" y="1062"/>
                  </a:cubicBezTo>
                  <a:cubicBezTo>
                    <a:pt x="774" y="1064"/>
                    <a:pt x="762" y="1066"/>
                    <a:pt x="750" y="1068"/>
                  </a:cubicBezTo>
                  <a:cubicBezTo>
                    <a:pt x="688" y="1079"/>
                    <a:pt x="629" y="1100"/>
                    <a:pt x="572" y="1121"/>
                  </a:cubicBezTo>
                  <a:cubicBezTo>
                    <a:pt x="499" y="1148"/>
                    <a:pt x="430" y="1173"/>
                    <a:pt x="361" y="1173"/>
                  </a:cubicBezTo>
                  <a:cubicBezTo>
                    <a:pt x="345" y="1173"/>
                    <a:pt x="330" y="1172"/>
                    <a:pt x="314" y="1169"/>
                  </a:cubicBezTo>
                  <a:moveTo>
                    <a:pt x="863" y="36"/>
                  </a:moveTo>
                  <a:cubicBezTo>
                    <a:pt x="814" y="57"/>
                    <a:pt x="765" y="88"/>
                    <a:pt x="720" y="118"/>
                  </a:cubicBezTo>
                  <a:cubicBezTo>
                    <a:pt x="682" y="142"/>
                    <a:pt x="632" y="173"/>
                    <a:pt x="582" y="198"/>
                  </a:cubicBezTo>
                  <a:cubicBezTo>
                    <a:pt x="525" y="226"/>
                    <a:pt x="475" y="241"/>
                    <a:pt x="428" y="245"/>
                  </a:cubicBezTo>
                  <a:cubicBezTo>
                    <a:pt x="405" y="247"/>
                    <a:pt x="382" y="246"/>
                    <a:pt x="360" y="245"/>
                  </a:cubicBezTo>
                  <a:cubicBezTo>
                    <a:pt x="343" y="244"/>
                    <a:pt x="327" y="243"/>
                    <a:pt x="310" y="244"/>
                  </a:cubicBezTo>
                  <a:cubicBezTo>
                    <a:pt x="280" y="245"/>
                    <a:pt x="255" y="251"/>
                    <a:pt x="232" y="264"/>
                  </a:cubicBezTo>
                  <a:cubicBezTo>
                    <a:pt x="176" y="293"/>
                    <a:pt x="149" y="351"/>
                    <a:pt x="138" y="382"/>
                  </a:cubicBezTo>
                  <a:cubicBezTo>
                    <a:pt x="135" y="391"/>
                    <a:pt x="132" y="400"/>
                    <a:pt x="130" y="408"/>
                  </a:cubicBezTo>
                  <a:cubicBezTo>
                    <a:pt x="125" y="427"/>
                    <a:pt x="122" y="447"/>
                    <a:pt x="118" y="465"/>
                  </a:cubicBezTo>
                  <a:cubicBezTo>
                    <a:pt x="112" y="500"/>
                    <a:pt x="106" y="537"/>
                    <a:pt x="90" y="572"/>
                  </a:cubicBezTo>
                  <a:cubicBezTo>
                    <a:pt x="81" y="590"/>
                    <a:pt x="70" y="608"/>
                    <a:pt x="59" y="625"/>
                  </a:cubicBezTo>
                  <a:cubicBezTo>
                    <a:pt x="47" y="643"/>
                    <a:pt x="36" y="661"/>
                    <a:pt x="27" y="679"/>
                  </a:cubicBezTo>
                  <a:cubicBezTo>
                    <a:pt x="2" y="733"/>
                    <a:pt x="1" y="789"/>
                    <a:pt x="23" y="851"/>
                  </a:cubicBezTo>
                  <a:cubicBezTo>
                    <a:pt x="36" y="889"/>
                    <a:pt x="57" y="925"/>
                    <a:pt x="76" y="956"/>
                  </a:cubicBezTo>
                  <a:cubicBezTo>
                    <a:pt x="115" y="1019"/>
                    <a:pt x="158" y="1091"/>
                    <a:pt x="230" y="1135"/>
                  </a:cubicBezTo>
                  <a:cubicBezTo>
                    <a:pt x="257" y="1152"/>
                    <a:pt x="285" y="1163"/>
                    <a:pt x="314" y="1168"/>
                  </a:cubicBezTo>
                  <a:cubicBezTo>
                    <a:pt x="398" y="1184"/>
                    <a:pt x="483" y="1153"/>
                    <a:pt x="572" y="1121"/>
                  </a:cubicBezTo>
                  <a:cubicBezTo>
                    <a:pt x="629" y="1100"/>
                    <a:pt x="688" y="1078"/>
                    <a:pt x="750" y="1067"/>
                  </a:cubicBezTo>
                  <a:cubicBezTo>
                    <a:pt x="762" y="1065"/>
                    <a:pt x="774" y="1063"/>
                    <a:pt x="786" y="1061"/>
                  </a:cubicBezTo>
                  <a:cubicBezTo>
                    <a:pt x="813" y="1057"/>
                    <a:pt x="840" y="1053"/>
                    <a:pt x="868" y="1045"/>
                  </a:cubicBezTo>
                  <a:cubicBezTo>
                    <a:pt x="928" y="1028"/>
                    <a:pt x="986" y="993"/>
                    <a:pt x="1030" y="965"/>
                  </a:cubicBezTo>
                  <a:cubicBezTo>
                    <a:pt x="1107" y="915"/>
                    <a:pt x="1171" y="862"/>
                    <a:pt x="1219" y="808"/>
                  </a:cubicBezTo>
                  <a:cubicBezTo>
                    <a:pt x="1277" y="744"/>
                    <a:pt x="1312" y="679"/>
                    <a:pt x="1321" y="616"/>
                  </a:cubicBezTo>
                  <a:cubicBezTo>
                    <a:pt x="1330" y="562"/>
                    <a:pt x="1321" y="510"/>
                    <a:pt x="1293" y="447"/>
                  </a:cubicBezTo>
                  <a:cubicBezTo>
                    <a:pt x="1281" y="421"/>
                    <a:pt x="1267" y="395"/>
                    <a:pt x="1253" y="370"/>
                  </a:cubicBezTo>
                  <a:cubicBezTo>
                    <a:pt x="1239" y="345"/>
                    <a:pt x="1225" y="318"/>
                    <a:pt x="1213" y="292"/>
                  </a:cubicBezTo>
                  <a:cubicBezTo>
                    <a:pt x="1209" y="283"/>
                    <a:pt x="1206" y="275"/>
                    <a:pt x="1203" y="267"/>
                  </a:cubicBezTo>
                  <a:cubicBezTo>
                    <a:pt x="1195" y="247"/>
                    <a:pt x="1188" y="225"/>
                    <a:pt x="1182" y="205"/>
                  </a:cubicBezTo>
                  <a:cubicBezTo>
                    <a:pt x="1171" y="170"/>
                    <a:pt x="1160" y="134"/>
                    <a:pt x="1143" y="102"/>
                  </a:cubicBezTo>
                  <a:cubicBezTo>
                    <a:pt x="1121" y="62"/>
                    <a:pt x="1079" y="12"/>
                    <a:pt x="1008" y="5"/>
                  </a:cubicBezTo>
                  <a:cubicBezTo>
                    <a:pt x="1002" y="4"/>
                    <a:pt x="996" y="4"/>
                    <a:pt x="989" y="4"/>
                  </a:cubicBezTo>
                  <a:cubicBezTo>
                    <a:pt x="952" y="4"/>
                    <a:pt x="910" y="14"/>
                    <a:pt x="863" y="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8" name="Freeform 15">
              <a:extLst>
                <a:ext uri="{FF2B5EF4-FFF2-40B4-BE49-F238E27FC236}">
                  <a16:creationId xmlns:a16="http://schemas.microsoft.com/office/drawing/2014/main" id="{3527D2B5-299C-4884-9219-EC5DED314757}"/>
                </a:ext>
              </a:extLst>
            </p:cNvPr>
            <p:cNvSpPr>
              <a:spLocks noEditPoints="1"/>
            </p:cNvSpPr>
            <p:nvPr/>
          </p:nvSpPr>
          <p:spPr bwMode="auto">
            <a:xfrm>
              <a:off x="5434" y="1765"/>
              <a:ext cx="1087" cy="971"/>
            </a:xfrm>
            <a:custGeom>
              <a:avLst/>
              <a:gdLst>
                <a:gd name="T0" fmla="*/ 255 w 1469"/>
                <a:gd name="T1" fmla="*/ 1258 h 1312"/>
                <a:gd name="T2" fmla="*/ 25 w 1469"/>
                <a:gd name="T3" fmla="*/ 943 h 1312"/>
                <a:gd name="T4" fmla="*/ 64 w 1469"/>
                <a:gd name="T5" fmla="*/ 692 h 1312"/>
                <a:gd name="T6" fmla="*/ 131 w 1469"/>
                <a:gd name="T7" fmla="*/ 517 h 1312"/>
                <a:gd name="T8" fmla="*/ 153 w 1469"/>
                <a:gd name="T9" fmla="*/ 425 h 1312"/>
                <a:gd name="T10" fmla="*/ 346 w 1469"/>
                <a:gd name="T11" fmla="*/ 274 h 1312"/>
                <a:gd name="T12" fmla="*/ 477 w 1469"/>
                <a:gd name="T13" fmla="*/ 277 h 1312"/>
                <a:gd name="T14" fmla="*/ 797 w 1469"/>
                <a:gd name="T15" fmla="*/ 135 h 1312"/>
                <a:gd name="T16" fmla="*/ 1264 w 1469"/>
                <a:gd name="T17" fmla="*/ 120 h 1312"/>
                <a:gd name="T18" fmla="*/ 1330 w 1469"/>
                <a:gd name="T19" fmla="*/ 301 h 1312"/>
                <a:gd name="T20" fmla="*/ 1385 w 1469"/>
                <a:gd name="T21" fmla="*/ 413 h 1312"/>
                <a:gd name="T22" fmla="*/ 1460 w 1469"/>
                <a:gd name="T23" fmla="*/ 684 h 1312"/>
                <a:gd name="T24" fmla="*/ 1138 w 1469"/>
                <a:gd name="T25" fmla="*/ 1070 h 1312"/>
                <a:gd name="T26" fmla="*/ 870 w 1469"/>
                <a:gd name="T27" fmla="*/ 1176 h 1312"/>
                <a:gd name="T28" fmla="*/ 633 w 1469"/>
                <a:gd name="T29" fmla="*/ 1242 h 1312"/>
                <a:gd name="T30" fmla="*/ 348 w 1469"/>
                <a:gd name="T31" fmla="*/ 1295 h 1312"/>
                <a:gd name="T32" fmla="*/ 645 w 1469"/>
                <a:gd name="T33" fmla="*/ 226 h 1312"/>
                <a:gd name="T34" fmla="*/ 401 w 1469"/>
                <a:gd name="T35" fmla="*/ 277 h 1312"/>
                <a:gd name="T36" fmla="*/ 258 w 1469"/>
                <a:gd name="T37" fmla="*/ 296 h 1312"/>
                <a:gd name="T38" fmla="*/ 145 w 1469"/>
                <a:gd name="T39" fmla="*/ 454 h 1312"/>
                <a:gd name="T40" fmla="*/ 100 w 1469"/>
                <a:gd name="T41" fmla="*/ 633 h 1312"/>
                <a:gd name="T42" fmla="*/ 30 w 1469"/>
                <a:gd name="T43" fmla="*/ 752 h 1312"/>
                <a:gd name="T44" fmla="*/ 84 w 1469"/>
                <a:gd name="T45" fmla="*/ 1058 h 1312"/>
                <a:gd name="T46" fmla="*/ 348 w 1469"/>
                <a:gd name="T47" fmla="*/ 1294 h 1312"/>
                <a:gd name="T48" fmla="*/ 830 w 1469"/>
                <a:gd name="T49" fmla="*/ 1182 h 1312"/>
                <a:gd name="T50" fmla="*/ 960 w 1469"/>
                <a:gd name="T51" fmla="*/ 1158 h 1312"/>
                <a:gd name="T52" fmla="*/ 1346 w 1469"/>
                <a:gd name="T53" fmla="*/ 896 h 1312"/>
                <a:gd name="T54" fmla="*/ 1427 w 1469"/>
                <a:gd name="T55" fmla="*/ 499 h 1312"/>
                <a:gd name="T56" fmla="*/ 1340 w 1469"/>
                <a:gd name="T57" fmla="*/ 328 h 1312"/>
                <a:gd name="T58" fmla="*/ 1305 w 1469"/>
                <a:gd name="T59" fmla="*/ 231 h 1312"/>
                <a:gd name="T60" fmla="*/ 1115 w 1469"/>
                <a:gd name="T61" fmla="*/ 11 h 1312"/>
                <a:gd name="T62" fmla="*/ 797 w 1469"/>
                <a:gd name="T63" fmla="*/ 13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9" h="1312">
                  <a:moveTo>
                    <a:pt x="348" y="1295"/>
                  </a:moveTo>
                  <a:cubicBezTo>
                    <a:pt x="315" y="1289"/>
                    <a:pt x="285" y="1277"/>
                    <a:pt x="255" y="1258"/>
                  </a:cubicBezTo>
                  <a:cubicBezTo>
                    <a:pt x="175" y="1209"/>
                    <a:pt x="126" y="1129"/>
                    <a:pt x="83" y="1059"/>
                  </a:cubicBezTo>
                  <a:cubicBezTo>
                    <a:pt x="63" y="1025"/>
                    <a:pt x="40" y="985"/>
                    <a:pt x="25" y="943"/>
                  </a:cubicBezTo>
                  <a:cubicBezTo>
                    <a:pt x="0" y="874"/>
                    <a:pt x="2" y="812"/>
                    <a:pt x="29" y="752"/>
                  </a:cubicBezTo>
                  <a:cubicBezTo>
                    <a:pt x="39" y="732"/>
                    <a:pt x="52" y="711"/>
                    <a:pt x="64" y="692"/>
                  </a:cubicBezTo>
                  <a:cubicBezTo>
                    <a:pt x="77" y="673"/>
                    <a:pt x="89" y="653"/>
                    <a:pt x="99" y="633"/>
                  </a:cubicBezTo>
                  <a:cubicBezTo>
                    <a:pt x="117" y="595"/>
                    <a:pt x="124" y="555"/>
                    <a:pt x="131" y="517"/>
                  </a:cubicBezTo>
                  <a:cubicBezTo>
                    <a:pt x="135" y="496"/>
                    <a:pt x="138" y="475"/>
                    <a:pt x="144" y="454"/>
                  </a:cubicBezTo>
                  <a:cubicBezTo>
                    <a:pt x="146" y="444"/>
                    <a:pt x="149" y="435"/>
                    <a:pt x="153" y="425"/>
                  </a:cubicBezTo>
                  <a:cubicBezTo>
                    <a:pt x="166" y="390"/>
                    <a:pt x="196" y="327"/>
                    <a:pt x="258" y="295"/>
                  </a:cubicBezTo>
                  <a:cubicBezTo>
                    <a:pt x="284" y="282"/>
                    <a:pt x="312" y="275"/>
                    <a:pt x="346" y="274"/>
                  </a:cubicBezTo>
                  <a:cubicBezTo>
                    <a:pt x="364" y="274"/>
                    <a:pt x="382" y="275"/>
                    <a:pt x="401" y="276"/>
                  </a:cubicBezTo>
                  <a:cubicBezTo>
                    <a:pt x="425" y="278"/>
                    <a:pt x="450" y="279"/>
                    <a:pt x="477" y="277"/>
                  </a:cubicBezTo>
                  <a:cubicBezTo>
                    <a:pt x="528" y="274"/>
                    <a:pt x="583" y="257"/>
                    <a:pt x="645" y="226"/>
                  </a:cubicBezTo>
                  <a:cubicBezTo>
                    <a:pt x="699" y="199"/>
                    <a:pt x="752" y="165"/>
                    <a:pt x="797" y="135"/>
                  </a:cubicBezTo>
                  <a:cubicBezTo>
                    <a:pt x="897" y="69"/>
                    <a:pt x="1013" y="0"/>
                    <a:pt x="1115" y="11"/>
                  </a:cubicBezTo>
                  <a:cubicBezTo>
                    <a:pt x="1194" y="19"/>
                    <a:pt x="1240" y="75"/>
                    <a:pt x="1264" y="120"/>
                  </a:cubicBezTo>
                  <a:cubicBezTo>
                    <a:pt x="1283" y="154"/>
                    <a:pt x="1295" y="193"/>
                    <a:pt x="1306" y="231"/>
                  </a:cubicBezTo>
                  <a:cubicBezTo>
                    <a:pt x="1313" y="254"/>
                    <a:pt x="1321" y="278"/>
                    <a:pt x="1330" y="301"/>
                  </a:cubicBezTo>
                  <a:cubicBezTo>
                    <a:pt x="1333" y="310"/>
                    <a:pt x="1337" y="319"/>
                    <a:pt x="1341" y="328"/>
                  </a:cubicBezTo>
                  <a:cubicBezTo>
                    <a:pt x="1354" y="357"/>
                    <a:pt x="1370" y="385"/>
                    <a:pt x="1385" y="413"/>
                  </a:cubicBezTo>
                  <a:cubicBezTo>
                    <a:pt x="1400" y="441"/>
                    <a:pt x="1415" y="469"/>
                    <a:pt x="1428" y="498"/>
                  </a:cubicBezTo>
                  <a:cubicBezTo>
                    <a:pt x="1459" y="567"/>
                    <a:pt x="1469" y="625"/>
                    <a:pt x="1460" y="684"/>
                  </a:cubicBezTo>
                  <a:cubicBezTo>
                    <a:pt x="1449" y="754"/>
                    <a:pt x="1411" y="825"/>
                    <a:pt x="1346" y="896"/>
                  </a:cubicBezTo>
                  <a:cubicBezTo>
                    <a:pt x="1293" y="956"/>
                    <a:pt x="1222" y="1015"/>
                    <a:pt x="1138" y="1070"/>
                  </a:cubicBezTo>
                  <a:cubicBezTo>
                    <a:pt x="1089" y="1101"/>
                    <a:pt x="1026" y="1140"/>
                    <a:pt x="960" y="1159"/>
                  </a:cubicBezTo>
                  <a:cubicBezTo>
                    <a:pt x="930" y="1167"/>
                    <a:pt x="899" y="1172"/>
                    <a:pt x="870" y="1176"/>
                  </a:cubicBezTo>
                  <a:cubicBezTo>
                    <a:pt x="857" y="1178"/>
                    <a:pt x="843" y="1180"/>
                    <a:pt x="830" y="1183"/>
                  </a:cubicBezTo>
                  <a:cubicBezTo>
                    <a:pt x="761" y="1195"/>
                    <a:pt x="696" y="1219"/>
                    <a:pt x="633" y="1242"/>
                  </a:cubicBezTo>
                  <a:cubicBezTo>
                    <a:pt x="552" y="1271"/>
                    <a:pt x="475" y="1300"/>
                    <a:pt x="399" y="1300"/>
                  </a:cubicBezTo>
                  <a:cubicBezTo>
                    <a:pt x="382" y="1300"/>
                    <a:pt x="365" y="1298"/>
                    <a:pt x="348" y="1295"/>
                  </a:cubicBezTo>
                  <a:moveTo>
                    <a:pt x="797" y="136"/>
                  </a:moveTo>
                  <a:cubicBezTo>
                    <a:pt x="752" y="166"/>
                    <a:pt x="699" y="200"/>
                    <a:pt x="645" y="226"/>
                  </a:cubicBezTo>
                  <a:cubicBezTo>
                    <a:pt x="583" y="257"/>
                    <a:pt x="528" y="274"/>
                    <a:pt x="477" y="278"/>
                  </a:cubicBezTo>
                  <a:cubicBezTo>
                    <a:pt x="450" y="280"/>
                    <a:pt x="425" y="278"/>
                    <a:pt x="401" y="277"/>
                  </a:cubicBezTo>
                  <a:cubicBezTo>
                    <a:pt x="382" y="276"/>
                    <a:pt x="364" y="275"/>
                    <a:pt x="346" y="275"/>
                  </a:cubicBezTo>
                  <a:cubicBezTo>
                    <a:pt x="312" y="276"/>
                    <a:pt x="284" y="282"/>
                    <a:pt x="258" y="296"/>
                  </a:cubicBezTo>
                  <a:cubicBezTo>
                    <a:pt x="197" y="328"/>
                    <a:pt x="166" y="391"/>
                    <a:pt x="154" y="426"/>
                  </a:cubicBezTo>
                  <a:cubicBezTo>
                    <a:pt x="150" y="435"/>
                    <a:pt x="147" y="445"/>
                    <a:pt x="145" y="454"/>
                  </a:cubicBezTo>
                  <a:cubicBezTo>
                    <a:pt x="139" y="475"/>
                    <a:pt x="135" y="496"/>
                    <a:pt x="132" y="517"/>
                  </a:cubicBezTo>
                  <a:cubicBezTo>
                    <a:pt x="125" y="555"/>
                    <a:pt x="118" y="595"/>
                    <a:pt x="100" y="633"/>
                  </a:cubicBezTo>
                  <a:cubicBezTo>
                    <a:pt x="90" y="653"/>
                    <a:pt x="77" y="673"/>
                    <a:pt x="65" y="692"/>
                  </a:cubicBezTo>
                  <a:cubicBezTo>
                    <a:pt x="53" y="712"/>
                    <a:pt x="40" y="732"/>
                    <a:pt x="30" y="752"/>
                  </a:cubicBezTo>
                  <a:cubicBezTo>
                    <a:pt x="2" y="812"/>
                    <a:pt x="1" y="874"/>
                    <a:pt x="25" y="943"/>
                  </a:cubicBezTo>
                  <a:cubicBezTo>
                    <a:pt x="40" y="984"/>
                    <a:pt x="63" y="1025"/>
                    <a:pt x="84" y="1058"/>
                  </a:cubicBezTo>
                  <a:cubicBezTo>
                    <a:pt x="127" y="1128"/>
                    <a:pt x="175" y="1208"/>
                    <a:pt x="255" y="1257"/>
                  </a:cubicBezTo>
                  <a:cubicBezTo>
                    <a:pt x="285" y="1276"/>
                    <a:pt x="315" y="1288"/>
                    <a:pt x="348" y="1294"/>
                  </a:cubicBezTo>
                  <a:cubicBezTo>
                    <a:pt x="440" y="1312"/>
                    <a:pt x="534" y="1277"/>
                    <a:pt x="633" y="1241"/>
                  </a:cubicBezTo>
                  <a:cubicBezTo>
                    <a:pt x="696" y="1218"/>
                    <a:pt x="761" y="1194"/>
                    <a:pt x="830" y="1182"/>
                  </a:cubicBezTo>
                  <a:cubicBezTo>
                    <a:pt x="843" y="1179"/>
                    <a:pt x="857" y="1177"/>
                    <a:pt x="870" y="1176"/>
                  </a:cubicBezTo>
                  <a:cubicBezTo>
                    <a:pt x="899" y="1171"/>
                    <a:pt x="930" y="1167"/>
                    <a:pt x="960" y="1158"/>
                  </a:cubicBezTo>
                  <a:cubicBezTo>
                    <a:pt x="1026" y="1139"/>
                    <a:pt x="1089" y="1101"/>
                    <a:pt x="1137" y="1069"/>
                  </a:cubicBezTo>
                  <a:cubicBezTo>
                    <a:pt x="1222" y="1014"/>
                    <a:pt x="1292" y="956"/>
                    <a:pt x="1346" y="896"/>
                  </a:cubicBezTo>
                  <a:cubicBezTo>
                    <a:pt x="1410" y="825"/>
                    <a:pt x="1448" y="753"/>
                    <a:pt x="1459" y="684"/>
                  </a:cubicBezTo>
                  <a:cubicBezTo>
                    <a:pt x="1468" y="625"/>
                    <a:pt x="1458" y="568"/>
                    <a:pt x="1427" y="499"/>
                  </a:cubicBezTo>
                  <a:cubicBezTo>
                    <a:pt x="1414" y="470"/>
                    <a:pt x="1399" y="441"/>
                    <a:pt x="1384" y="413"/>
                  </a:cubicBezTo>
                  <a:cubicBezTo>
                    <a:pt x="1369" y="386"/>
                    <a:pt x="1353" y="357"/>
                    <a:pt x="1340" y="328"/>
                  </a:cubicBezTo>
                  <a:cubicBezTo>
                    <a:pt x="1336" y="319"/>
                    <a:pt x="1332" y="310"/>
                    <a:pt x="1329" y="301"/>
                  </a:cubicBezTo>
                  <a:cubicBezTo>
                    <a:pt x="1320" y="278"/>
                    <a:pt x="1313" y="254"/>
                    <a:pt x="1305" y="231"/>
                  </a:cubicBezTo>
                  <a:cubicBezTo>
                    <a:pt x="1294" y="193"/>
                    <a:pt x="1282" y="154"/>
                    <a:pt x="1263" y="120"/>
                  </a:cubicBezTo>
                  <a:cubicBezTo>
                    <a:pt x="1239" y="75"/>
                    <a:pt x="1194" y="20"/>
                    <a:pt x="1115" y="11"/>
                  </a:cubicBezTo>
                  <a:cubicBezTo>
                    <a:pt x="1108" y="11"/>
                    <a:pt x="1101" y="10"/>
                    <a:pt x="1094" y="10"/>
                  </a:cubicBezTo>
                  <a:cubicBezTo>
                    <a:pt x="997" y="10"/>
                    <a:pt x="890" y="75"/>
                    <a:pt x="797" y="1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9" name="Freeform 16">
              <a:extLst>
                <a:ext uri="{FF2B5EF4-FFF2-40B4-BE49-F238E27FC236}">
                  <a16:creationId xmlns:a16="http://schemas.microsoft.com/office/drawing/2014/main" id="{178C91A5-7C8F-4C0A-B876-879A0EC098AB}"/>
                </a:ext>
              </a:extLst>
            </p:cNvPr>
            <p:cNvSpPr>
              <a:spLocks noEditPoints="1"/>
            </p:cNvSpPr>
            <p:nvPr/>
          </p:nvSpPr>
          <p:spPr bwMode="auto">
            <a:xfrm>
              <a:off x="5365" y="1741"/>
              <a:ext cx="1190" cy="1056"/>
            </a:xfrm>
            <a:custGeom>
              <a:avLst/>
              <a:gdLst>
                <a:gd name="T0" fmla="*/ 279 w 1607"/>
                <a:gd name="T1" fmla="*/ 1368 h 1427"/>
                <a:gd name="T2" fmla="*/ 27 w 1607"/>
                <a:gd name="T3" fmla="*/ 1022 h 1427"/>
                <a:gd name="T4" fmla="*/ 71 w 1607"/>
                <a:gd name="T5" fmla="*/ 747 h 1427"/>
                <a:gd name="T6" fmla="*/ 144 w 1607"/>
                <a:gd name="T7" fmla="*/ 556 h 1427"/>
                <a:gd name="T8" fmla="*/ 169 w 1607"/>
                <a:gd name="T9" fmla="*/ 456 h 1427"/>
                <a:gd name="T10" fmla="*/ 381 w 1607"/>
                <a:gd name="T11" fmla="*/ 294 h 1427"/>
                <a:gd name="T12" fmla="*/ 441 w 1607"/>
                <a:gd name="T13" fmla="*/ 296 h 1427"/>
                <a:gd name="T14" fmla="*/ 709 w 1607"/>
                <a:gd name="T15" fmla="*/ 242 h 1427"/>
                <a:gd name="T16" fmla="*/ 1047 w 1607"/>
                <a:gd name="T17" fmla="*/ 42 h 1427"/>
                <a:gd name="T18" fmla="*/ 1385 w 1607"/>
                <a:gd name="T19" fmla="*/ 125 h 1427"/>
                <a:gd name="T20" fmla="*/ 1456 w 1607"/>
                <a:gd name="T21" fmla="*/ 323 h 1427"/>
                <a:gd name="T22" fmla="*/ 1515 w 1607"/>
                <a:gd name="T23" fmla="*/ 444 h 1427"/>
                <a:gd name="T24" fmla="*/ 1597 w 1607"/>
                <a:gd name="T25" fmla="*/ 740 h 1427"/>
                <a:gd name="T26" fmla="*/ 1245 w 1607"/>
                <a:gd name="T27" fmla="*/ 1163 h 1427"/>
                <a:gd name="T28" fmla="*/ 954 w 1607"/>
                <a:gd name="T29" fmla="*/ 1278 h 1427"/>
                <a:gd name="T30" fmla="*/ 694 w 1607"/>
                <a:gd name="T31" fmla="*/ 1350 h 1427"/>
                <a:gd name="T32" fmla="*/ 381 w 1607"/>
                <a:gd name="T33" fmla="*/ 1409 h 1427"/>
                <a:gd name="T34" fmla="*/ 875 w 1607"/>
                <a:gd name="T35" fmla="*/ 143 h 1427"/>
                <a:gd name="T36" fmla="*/ 525 w 1607"/>
                <a:gd name="T37" fmla="*/ 299 h 1427"/>
                <a:gd name="T38" fmla="*/ 381 w 1607"/>
                <a:gd name="T39" fmla="*/ 294 h 1427"/>
                <a:gd name="T40" fmla="*/ 170 w 1607"/>
                <a:gd name="T41" fmla="*/ 457 h 1427"/>
                <a:gd name="T42" fmla="*/ 145 w 1607"/>
                <a:gd name="T43" fmla="*/ 556 h 1427"/>
                <a:gd name="T44" fmla="*/ 72 w 1607"/>
                <a:gd name="T45" fmla="*/ 747 h 1427"/>
                <a:gd name="T46" fmla="*/ 28 w 1607"/>
                <a:gd name="T47" fmla="*/ 1022 h 1427"/>
                <a:gd name="T48" fmla="*/ 280 w 1607"/>
                <a:gd name="T49" fmla="*/ 1367 h 1427"/>
                <a:gd name="T50" fmla="*/ 694 w 1607"/>
                <a:gd name="T51" fmla="*/ 1349 h 1427"/>
                <a:gd name="T52" fmla="*/ 954 w 1607"/>
                <a:gd name="T53" fmla="*/ 1278 h 1427"/>
                <a:gd name="T54" fmla="*/ 1244 w 1607"/>
                <a:gd name="T55" fmla="*/ 1162 h 1427"/>
                <a:gd name="T56" fmla="*/ 1596 w 1607"/>
                <a:gd name="T57" fmla="*/ 740 h 1427"/>
                <a:gd name="T58" fmla="*/ 1515 w 1607"/>
                <a:gd name="T59" fmla="*/ 445 h 1427"/>
                <a:gd name="T60" fmla="*/ 1455 w 1607"/>
                <a:gd name="T61" fmla="*/ 323 h 1427"/>
                <a:gd name="T62" fmla="*/ 1384 w 1607"/>
                <a:gd name="T63" fmla="*/ 126 h 1427"/>
                <a:gd name="T64" fmla="*/ 1198 w 1607"/>
                <a:gd name="T65" fmla="*/ 5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7" h="1427">
                  <a:moveTo>
                    <a:pt x="381" y="1409"/>
                  </a:moveTo>
                  <a:cubicBezTo>
                    <a:pt x="345" y="1402"/>
                    <a:pt x="312" y="1389"/>
                    <a:pt x="279" y="1368"/>
                  </a:cubicBezTo>
                  <a:cubicBezTo>
                    <a:pt x="192" y="1314"/>
                    <a:pt x="139" y="1226"/>
                    <a:pt x="91" y="1149"/>
                  </a:cubicBezTo>
                  <a:cubicBezTo>
                    <a:pt x="69" y="1112"/>
                    <a:pt x="43" y="1068"/>
                    <a:pt x="27" y="1022"/>
                  </a:cubicBezTo>
                  <a:cubicBezTo>
                    <a:pt x="0" y="947"/>
                    <a:pt x="2" y="878"/>
                    <a:pt x="32" y="813"/>
                  </a:cubicBezTo>
                  <a:cubicBezTo>
                    <a:pt x="43" y="791"/>
                    <a:pt x="57" y="768"/>
                    <a:pt x="71" y="747"/>
                  </a:cubicBezTo>
                  <a:cubicBezTo>
                    <a:pt x="84" y="726"/>
                    <a:pt x="98" y="704"/>
                    <a:pt x="109" y="683"/>
                  </a:cubicBezTo>
                  <a:cubicBezTo>
                    <a:pt x="129" y="641"/>
                    <a:pt x="137" y="598"/>
                    <a:pt x="144" y="556"/>
                  </a:cubicBezTo>
                  <a:cubicBezTo>
                    <a:pt x="148" y="534"/>
                    <a:pt x="153" y="511"/>
                    <a:pt x="159" y="488"/>
                  </a:cubicBezTo>
                  <a:cubicBezTo>
                    <a:pt x="162" y="477"/>
                    <a:pt x="165" y="467"/>
                    <a:pt x="169" y="456"/>
                  </a:cubicBezTo>
                  <a:cubicBezTo>
                    <a:pt x="183" y="418"/>
                    <a:pt x="217" y="350"/>
                    <a:pt x="285" y="315"/>
                  </a:cubicBezTo>
                  <a:cubicBezTo>
                    <a:pt x="313" y="301"/>
                    <a:pt x="344" y="294"/>
                    <a:pt x="381" y="294"/>
                  </a:cubicBezTo>
                  <a:cubicBezTo>
                    <a:pt x="383" y="294"/>
                    <a:pt x="384" y="294"/>
                    <a:pt x="385" y="294"/>
                  </a:cubicBezTo>
                  <a:cubicBezTo>
                    <a:pt x="404" y="294"/>
                    <a:pt x="422" y="295"/>
                    <a:pt x="441" y="296"/>
                  </a:cubicBezTo>
                  <a:cubicBezTo>
                    <a:pt x="468" y="298"/>
                    <a:pt x="496" y="300"/>
                    <a:pt x="525" y="298"/>
                  </a:cubicBezTo>
                  <a:cubicBezTo>
                    <a:pt x="580" y="295"/>
                    <a:pt x="640" y="276"/>
                    <a:pt x="709" y="242"/>
                  </a:cubicBezTo>
                  <a:cubicBezTo>
                    <a:pt x="766" y="213"/>
                    <a:pt x="822" y="177"/>
                    <a:pt x="874" y="142"/>
                  </a:cubicBezTo>
                  <a:cubicBezTo>
                    <a:pt x="926" y="108"/>
                    <a:pt x="986" y="69"/>
                    <a:pt x="1047" y="42"/>
                  </a:cubicBezTo>
                  <a:cubicBezTo>
                    <a:pt x="1114" y="12"/>
                    <a:pt x="1171" y="0"/>
                    <a:pt x="1222" y="5"/>
                  </a:cubicBezTo>
                  <a:cubicBezTo>
                    <a:pt x="1309" y="15"/>
                    <a:pt x="1359" y="76"/>
                    <a:pt x="1385" y="125"/>
                  </a:cubicBezTo>
                  <a:cubicBezTo>
                    <a:pt x="1405" y="163"/>
                    <a:pt x="1417" y="205"/>
                    <a:pt x="1430" y="245"/>
                  </a:cubicBezTo>
                  <a:cubicBezTo>
                    <a:pt x="1438" y="271"/>
                    <a:pt x="1446" y="298"/>
                    <a:pt x="1456" y="323"/>
                  </a:cubicBezTo>
                  <a:cubicBezTo>
                    <a:pt x="1459" y="332"/>
                    <a:pt x="1464" y="342"/>
                    <a:pt x="1468" y="352"/>
                  </a:cubicBezTo>
                  <a:cubicBezTo>
                    <a:pt x="1482" y="383"/>
                    <a:pt x="1499" y="414"/>
                    <a:pt x="1515" y="444"/>
                  </a:cubicBezTo>
                  <a:cubicBezTo>
                    <a:pt x="1532" y="475"/>
                    <a:pt x="1549" y="506"/>
                    <a:pt x="1563" y="537"/>
                  </a:cubicBezTo>
                  <a:cubicBezTo>
                    <a:pt x="1597" y="613"/>
                    <a:pt x="1607" y="675"/>
                    <a:pt x="1597" y="740"/>
                  </a:cubicBezTo>
                  <a:cubicBezTo>
                    <a:pt x="1585" y="816"/>
                    <a:pt x="1543" y="894"/>
                    <a:pt x="1473" y="972"/>
                  </a:cubicBezTo>
                  <a:cubicBezTo>
                    <a:pt x="1414" y="1038"/>
                    <a:pt x="1337" y="1102"/>
                    <a:pt x="1245" y="1163"/>
                  </a:cubicBezTo>
                  <a:cubicBezTo>
                    <a:pt x="1189" y="1199"/>
                    <a:pt x="1123" y="1239"/>
                    <a:pt x="1051" y="1259"/>
                  </a:cubicBezTo>
                  <a:cubicBezTo>
                    <a:pt x="1019" y="1269"/>
                    <a:pt x="986" y="1274"/>
                    <a:pt x="954" y="1278"/>
                  </a:cubicBezTo>
                  <a:cubicBezTo>
                    <a:pt x="940" y="1280"/>
                    <a:pt x="925" y="1283"/>
                    <a:pt x="910" y="1285"/>
                  </a:cubicBezTo>
                  <a:cubicBezTo>
                    <a:pt x="835" y="1299"/>
                    <a:pt x="763" y="1325"/>
                    <a:pt x="694" y="1350"/>
                  </a:cubicBezTo>
                  <a:cubicBezTo>
                    <a:pt x="605" y="1383"/>
                    <a:pt x="521" y="1414"/>
                    <a:pt x="438" y="1414"/>
                  </a:cubicBezTo>
                  <a:cubicBezTo>
                    <a:pt x="419" y="1414"/>
                    <a:pt x="400" y="1412"/>
                    <a:pt x="381" y="1409"/>
                  </a:cubicBezTo>
                  <a:moveTo>
                    <a:pt x="1047" y="43"/>
                  </a:moveTo>
                  <a:cubicBezTo>
                    <a:pt x="987" y="70"/>
                    <a:pt x="926" y="108"/>
                    <a:pt x="875" y="143"/>
                  </a:cubicBezTo>
                  <a:cubicBezTo>
                    <a:pt x="822" y="177"/>
                    <a:pt x="766" y="213"/>
                    <a:pt x="709" y="242"/>
                  </a:cubicBezTo>
                  <a:cubicBezTo>
                    <a:pt x="641" y="277"/>
                    <a:pt x="580" y="295"/>
                    <a:pt x="525" y="299"/>
                  </a:cubicBezTo>
                  <a:cubicBezTo>
                    <a:pt x="496" y="301"/>
                    <a:pt x="468" y="299"/>
                    <a:pt x="441" y="297"/>
                  </a:cubicBezTo>
                  <a:cubicBezTo>
                    <a:pt x="421" y="296"/>
                    <a:pt x="401" y="294"/>
                    <a:pt x="381" y="294"/>
                  </a:cubicBezTo>
                  <a:cubicBezTo>
                    <a:pt x="344" y="295"/>
                    <a:pt x="314" y="302"/>
                    <a:pt x="285" y="316"/>
                  </a:cubicBezTo>
                  <a:cubicBezTo>
                    <a:pt x="218" y="350"/>
                    <a:pt x="184" y="419"/>
                    <a:pt x="170" y="457"/>
                  </a:cubicBezTo>
                  <a:cubicBezTo>
                    <a:pt x="166" y="467"/>
                    <a:pt x="162" y="477"/>
                    <a:pt x="160" y="488"/>
                  </a:cubicBezTo>
                  <a:cubicBezTo>
                    <a:pt x="154" y="511"/>
                    <a:pt x="149" y="534"/>
                    <a:pt x="145" y="556"/>
                  </a:cubicBezTo>
                  <a:cubicBezTo>
                    <a:pt x="137" y="598"/>
                    <a:pt x="129" y="641"/>
                    <a:pt x="109" y="683"/>
                  </a:cubicBezTo>
                  <a:cubicBezTo>
                    <a:pt x="99" y="705"/>
                    <a:pt x="85" y="726"/>
                    <a:pt x="72" y="747"/>
                  </a:cubicBezTo>
                  <a:cubicBezTo>
                    <a:pt x="58" y="769"/>
                    <a:pt x="43" y="791"/>
                    <a:pt x="33" y="814"/>
                  </a:cubicBezTo>
                  <a:cubicBezTo>
                    <a:pt x="3" y="878"/>
                    <a:pt x="1" y="947"/>
                    <a:pt x="28" y="1022"/>
                  </a:cubicBezTo>
                  <a:cubicBezTo>
                    <a:pt x="44" y="1068"/>
                    <a:pt x="69" y="1112"/>
                    <a:pt x="92" y="1149"/>
                  </a:cubicBezTo>
                  <a:cubicBezTo>
                    <a:pt x="139" y="1226"/>
                    <a:pt x="193" y="1313"/>
                    <a:pt x="280" y="1367"/>
                  </a:cubicBezTo>
                  <a:cubicBezTo>
                    <a:pt x="312" y="1388"/>
                    <a:pt x="346" y="1401"/>
                    <a:pt x="381" y="1408"/>
                  </a:cubicBezTo>
                  <a:cubicBezTo>
                    <a:pt x="483" y="1427"/>
                    <a:pt x="585" y="1389"/>
                    <a:pt x="694" y="1349"/>
                  </a:cubicBezTo>
                  <a:cubicBezTo>
                    <a:pt x="763" y="1324"/>
                    <a:pt x="834" y="1298"/>
                    <a:pt x="910" y="1284"/>
                  </a:cubicBezTo>
                  <a:cubicBezTo>
                    <a:pt x="925" y="1282"/>
                    <a:pt x="940" y="1280"/>
                    <a:pt x="954" y="1278"/>
                  </a:cubicBezTo>
                  <a:cubicBezTo>
                    <a:pt x="986" y="1273"/>
                    <a:pt x="1019" y="1268"/>
                    <a:pt x="1051" y="1259"/>
                  </a:cubicBezTo>
                  <a:cubicBezTo>
                    <a:pt x="1122" y="1238"/>
                    <a:pt x="1189" y="1198"/>
                    <a:pt x="1244" y="1162"/>
                  </a:cubicBezTo>
                  <a:cubicBezTo>
                    <a:pt x="1337" y="1101"/>
                    <a:pt x="1414" y="1037"/>
                    <a:pt x="1473" y="972"/>
                  </a:cubicBezTo>
                  <a:cubicBezTo>
                    <a:pt x="1543" y="893"/>
                    <a:pt x="1584" y="815"/>
                    <a:pt x="1596" y="740"/>
                  </a:cubicBezTo>
                  <a:cubicBezTo>
                    <a:pt x="1606" y="675"/>
                    <a:pt x="1596" y="613"/>
                    <a:pt x="1562" y="538"/>
                  </a:cubicBezTo>
                  <a:cubicBezTo>
                    <a:pt x="1548" y="506"/>
                    <a:pt x="1531" y="475"/>
                    <a:pt x="1515" y="445"/>
                  </a:cubicBezTo>
                  <a:cubicBezTo>
                    <a:pt x="1498" y="415"/>
                    <a:pt x="1481" y="383"/>
                    <a:pt x="1467" y="352"/>
                  </a:cubicBezTo>
                  <a:cubicBezTo>
                    <a:pt x="1463" y="342"/>
                    <a:pt x="1459" y="332"/>
                    <a:pt x="1455" y="323"/>
                  </a:cubicBezTo>
                  <a:cubicBezTo>
                    <a:pt x="1445" y="298"/>
                    <a:pt x="1437" y="271"/>
                    <a:pt x="1429" y="246"/>
                  </a:cubicBezTo>
                  <a:cubicBezTo>
                    <a:pt x="1417" y="205"/>
                    <a:pt x="1404" y="163"/>
                    <a:pt x="1384" y="126"/>
                  </a:cubicBezTo>
                  <a:cubicBezTo>
                    <a:pt x="1358" y="76"/>
                    <a:pt x="1309" y="16"/>
                    <a:pt x="1222" y="6"/>
                  </a:cubicBezTo>
                  <a:cubicBezTo>
                    <a:pt x="1214" y="5"/>
                    <a:pt x="1206" y="5"/>
                    <a:pt x="1198" y="5"/>
                  </a:cubicBezTo>
                  <a:cubicBezTo>
                    <a:pt x="1153" y="5"/>
                    <a:pt x="1104" y="17"/>
                    <a:pt x="1047" y="4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0" name="Freeform 17">
              <a:extLst>
                <a:ext uri="{FF2B5EF4-FFF2-40B4-BE49-F238E27FC236}">
                  <a16:creationId xmlns:a16="http://schemas.microsoft.com/office/drawing/2014/main" id="{3D9DE46E-7ACE-4EC3-BDC1-C7E1DEE6363D}"/>
                </a:ext>
              </a:extLst>
            </p:cNvPr>
            <p:cNvSpPr>
              <a:spLocks noEditPoints="1"/>
            </p:cNvSpPr>
            <p:nvPr/>
          </p:nvSpPr>
          <p:spPr bwMode="auto">
            <a:xfrm>
              <a:off x="5295" y="1706"/>
              <a:ext cx="1297" cy="1151"/>
            </a:xfrm>
            <a:custGeom>
              <a:avLst/>
              <a:gdLst>
                <a:gd name="T0" fmla="*/ 417 w 1752"/>
                <a:gd name="T1" fmla="*/ 1541 h 1555"/>
                <a:gd name="T2" fmla="*/ 305 w 1752"/>
                <a:gd name="T3" fmla="*/ 1497 h 1555"/>
                <a:gd name="T4" fmla="*/ 100 w 1752"/>
                <a:gd name="T5" fmla="*/ 1257 h 1555"/>
                <a:gd name="T6" fmla="*/ 30 w 1752"/>
                <a:gd name="T7" fmla="*/ 1119 h 1555"/>
                <a:gd name="T8" fmla="*/ 35 w 1752"/>
                <a:gd name="T9" fmla="*/ 889 h 1555"/>
                <a:gd name="T10" fmla="*/ 78 w 1752"/>
                <a:gd name="T11" fmla="*/ 816 h 1555"/>
                <a:gd name="T12" fmla="*/ 119 w 1752"/>
                <a:gd name="T13" fmla="*/ 747 h 1555"/>
                <a:gd name="T14" fmla="*/ 158 w 1752"/>
                <a:gd name="T15" fmla="*/ 611 h 1555"/>
                <a:gd name="T16" fmla="*/ 174 w 1752"/>
                <a:gd name="T17" fmla="*/ 537 h 1555"/>
                <a:gd name="T18" fmla="*/ 185 w 1752"/>
                <a:gd name="T19" fmla="*/ 503 h 1555"/>
                <a:gd name="T20" fmla="*/ 313 w 1752"/>
                <a:gd name="T21" fmla="*/ 349 h 1555"/>
                <a:gd name="T22" fmla="*/ 420 w 1752"/>
                <a:gd name="T23" fmla="*/ 326 h 1555"/>
                <a:gd name="T24" fmla="*/ 485 w 1752"/>
                <a:gd name="T25" fmla="*/ 329 h 1555"/>
                <a:gd name="T26" fmla="*/ 576 w 1752"/>
                <a:gd name="T27" fmla="*/ 332 h 1555"/>
                <a:gd name="T28" fmla="*/ 774 w 1752"/>
                <a:gd name="T29" fmla="*/ 271 h 1555"/>
                <a:gd name="T30" fmla="*/ 953 w 1752"/>
                <a:gd name="T31" fmla="*/ 162 h 1555"/>
                <a:gd name="T32" fmla="*/ 1333 w 1752"/>
                <a:gd name="T33" fmla="*/ 13 h 1555"/>
                <a:gd name="T34" fmla="*/ 1511 w 1752"/>
                <a:gd name="T35" fmla="*/ 145 h 1555"/>
                <a:gd name="T36" fmla="*/ 1560 w 1752"/>
                <a:gd name="T37" fmla="*/ 275 h 1555"/>
                <a:gd name="T38" fmla="*/ 1588 w 1752"/>
                <a:gd name="T39" fmla="*/ 359 h 1555"/>
                <a:gd name="T40" fmla="*/ 1601 w 1752"/>
                <a:gd name="T41" fmla="*/ 391 h 1555"/>
                <a:gd name="T42" fmla="*/ 1652 w 1752"/>
                <a:gd name="T43" fmla="*/ 490 h 1555"/>
                <a:gd name="T44" fmla="*/ 1704 w 1752"/>
                <a:gd name="T45" fmla="*/ 591 h 1555"/>
                <a:gd name="T46" fmla="*/ 1740 w 1752"/>
                <a:gd name="T47" fmla="*/ 812 h 1555"/>
                <a:gd name="T48" fmla="*/ 1356 w 1752"/>
                <a:gd name="T49" fmla="*/ 1274 h 1555"/>
                <a:gd name="T50" fmla="*/ 1147 w 1752"/>
                <a:gd name="T51" fmla="*/ 1379 h 1555"/>
                <a:gd name="T52" fmla="*/ 1042 w 1752"/>
                <a:gd name="T53" fmla="*/ 1399 h 1555"/>
                <a:gd name="T54" fmla="*/ 994 w 1752"/>
                <a:gd name="T55" fmla="*/ 1407 h 1555"/>
                <a:gd name="T56" fmla="*/ 758 w 1752"/>
                <a:gd name="T57" fmla="*/ 1478 h 1555"/>
                <a:gd name="T58" fmla="*/ 479 w 1752"/>
                <a:gd name="T59" fmla="*/ 1547 h 1555"/>
                <a:gd name="T60" fmla="*/ 417 w 1752"/>
                <a:gd name="T61" fmla="*/ 1541 h 1555"/>
                <a:gd name="T62" fmla="*/ 957 w 1752"/>
                <a:gd name="T63" fmla="*/ 168 h 1555"/>
                <a:gd name="T64" fmla="*/ 777 w 1752"/>
                <a:gd name="T65" fmla="*/ 277 h 1555"/>
                <a:gd name="T66" fmla="*/ 576 w 1752"/>
                <a:gd name="T67" fmla="*/ 339 h 1555"/>
                <a:gd name="T68" fmla="*/ 485 w 1752"/>
                <a:gd name="T69" fmla="*/ 336 h 1555"/>
                <a:gd name="T70" fmla="*/ 420 w 1752"/>
                <a:gd name="T71" fmla="*/ 333 h 1555"/>
                <a:gd name="T72" fmla="*/ 420 w 1752"/>
                <a:gd name="T73" fmla="*/ 333 h 1555"/>
                <a:gd name="T74" fmla="*/ 317 w 1752"/>
                <a:gd name="T75" fmla="*/ 355 h 1555"/>
                <a:gd name="T76" fmla="*/ 192 w 1752"/>
                <a:gd name="T77" fmla="*/ 505 h 1555"/>
                <a:gd name="T78" fmla="*/ 181 w 1752"/>
                <a:gd name="T79" fmla="*/ 538 h 1555"/>
                <a:gd name="T80" fmla="*/ 164 w 1752"/>
                <a:gd name="T81" fmla="*/ 613 h 1555"/>
                <a:gd name="T82" fmla="*/ 125 w 1752"/>
                <a:gd name="T83" fmla="*/ 750 h 1555"/>
                <a:gd name="T84" fmla="*/ 84 w 1752"/>
                <a:gd name="T85" fmla="*/ 820 h 1555"/>
                <a:gd name="T86" fmla="*/ 42 w 1752"/>
                <a:gd name="T87" fmla="*/ 892 h 1555"/>
                <a:gd name="T88" fmla="*/ 36 w 1752"/>
                <a:gd name="T89" fmla="*/ 1116 h 1555"/>
                <a:gd name="T90" fmla="*/ 106 w 1752"/>
                <a:gd name="T91" fmla="*/ 1254 h 1555"/>
                <a:gd name="T92" fmla="*/ 309 w 1752"/>
                <a:gd name="T93" fmla="*/ 1491 h 1555"/>
                <a:gd name="T94" fmla="*/ 418 w 1752"/>
                <a:gd name="T95" fmla="*/ 1534 h 1555"/>
                <a:gd name="T96" fmla="*/ 755 w 1752"/>
                <a:gd name="T97" fmla="*/ 1471 h 1555"/>
                <a:gd name="T98" fmla="*/ 993 w 1752"/>
                <a:gd name="T99" fmla="*/ 1400 h 1555"/>
                <a:gd name="T100" fmla="*/ 1041 w 1752"/>
                <a:gd name="T101" fmla="*/ 1392 h 1555"/>
                <a:gd name="T102" fmla="*/ 1145 w 1752"/>
                <a:gd name="T103" fmla="*/ 1372 h 1555"/>
                <a:gd name="T104" fmla="*/ 1353 w 1752"/>
                <a:gd name="T105" fmla="*/ 1268 h 1555"/>
                <a:gd name="T106" fmla="*/ 1734 w 1752"/>
                <a:gd name="T107" fmla="*/ 811 h 1555"/>
                <a:gd name="T108" fmla="*/ 1697 w 1752"/>
                <a:gd name="T109" fmla="*/ 594 h 1555"/>
                <a:gd name="T110" fmla="*/ 1646 w 1752"/>
                <a:gd name="T111" fmla="*/ 493 h 1555"/>
                <a:gd name="T112" fmla="*/ 1595 w 1752"/>
                <a:gd name="T113" fmla="*/ 393 h 1555"/>
                <a:gd name="T114" fmla="*/ 1581 w 1752"/>
                <a:gd name="T115" fmla="*/ 362 h 1555"/>
                <a:gd name="T116" fmla="*/ 1553 w 1752"/>
                <a:gd name="T117" fmla="*/ 277 h 1555"/>
                <a:gd name="T118" fmla="*/ 1505 w 1752"/>
                <a:gd name="T119" fmla="*/ 149 h 1555"/>
                <a:gd name="T120" fmla="*/ 1332 w 1752"/>
                <a:gd name="T121" fmla="*/ 20 h 1555"/>
                <a:gd name="T122" fmla="*/ 1306 w 1752"/>
                <a:gd name="T123" fmla="*/ 19 h 1555"/>
                <a:gd name="T124" fmla="*/ 957 w 1752"/>
                <a:gd name="T125" fmla="*/ 168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2" h="1555">
                  <a:moveTo>
                    <a:pt x="417" y="1541"/>
                  </a:moveTo>
                  <a:cubicBezTo>
                    <a:pt x="378" y="1534"/>
                    <a:pt x="341" y="1519"/>
                    <a:pt x="305" y="1497"/>
                  </a:cubicBezTo>
                  <a:cubicBezTo>
                    <a:pt x="210" y="1437"/>
                    <a:pt x="151" y="1342"/>
                    <a:pt x="100" y="1257"/>
                  </a:cubicBezTo>
                  <a:cubicBezTo>
                    <a:pt x="75" y="1217"/>
                    <a:pt x="48" y="1169"/>
                    <a:pt x="30" y="1119"/>
                  </a:cubicBezTo>
                  <a:cubicBezTo>
                    <a:pt x="0" y="1036"/>
                    <a:pt x="2" y="961"/>
                    <a:pt x="35" y="889"/>
                  </a:cubicBezTo>
                  <a:cubicBezTo>
                    <a:pt x="47" y="864"/>
                    <a:pt x="63" y="840"/>
                    <a:pt x="78" y="816"/>
                  </a:cubicBezTo>
                  <a:cubicBezTo>
                    <a:pt x="92" y="794"/>
                    <a:pt x="107" y="770"/>
                    <a:pt x="119" y="747"/>
                  </a:cubicBezTo>
                  <a:cubicBezTo>
                    <a:pt x="140" y="702"/>
                    <a:pt x="149" y="656"/>
                    <a:pt x="158" y="611"/>
                  </a:cubicBezTo>
                  <a:cubicBezTo>
                    <a:pt x="162" y="587"/>
                    <a:pt x="167" y="562"/>
                    <a:pt x="174" y="537"/>
                  </a:cubicBezTo>
                  <a:cubicBezTo>
                    <a:pt x="177" y="525"/>
                    <a:pt x="181" y="514"/>
                    <a:pt x="185" y="503"/>
                  </a:cubicBezTo>
                  <a:cubicBezTo>
                    <a:pt x="201" y="461"/>
                    <a:pt x="239" y="386"/>
                    <a:pt x="313" y="349"/>
                  </a:cubicBezTo>
                  <a:cubicBezTo>
                    <a:pt x="345" y="333"/>
                    <a:pt x="379" y="326"/>
                    <a:pt x="420" y="326"/>
                  </a:cubicBezTo>
                  <a:cubicBezTo>
                    <a:pt x="442" y="326"/>
                    <a:pt x="464" y="327"/>
                    <a:pt x="485" y="329"/>
                  </a:cubicBezTo>
                  <a:cubicBezTo>
                    <a:pt x="515" y="332"/>
                    <a:pt x="545" y="334"/>
                    <a:pt x="576" y="332"/>
                  </a:cubicBezTo>
                  <a:cubicBezTo>
                    <a:pt x="635" y="328"/>
                    <a:pt x="700" y="308"/>
                    <a:pt x="774" y="271"/>
                  </a:cubicBezTo>
                  <a:cubicBezTo>
                    <a:pt x="837" y="239"/>
                    <a:pt x="899" y="198"/>
                    <a:pt x="953" y="162"/>
                  </a:cubicBezTo>
                  <a:cubicBezTo>
                    <a:pt x="1080" y="77"/>
                    <a:pt x="1214" y="0"/>
                    <a:pt x="1333" y="13"/>
                  </a:cubicBezTo>
                  <a:cubicBezTo>
                    <a:pt x="1428" y="24"/>
                    <a:pt x="1483" y="91"/>
                    <a:pt x="1511" y="145"/>
                  </a:cubicBezTo>
                  <a:cubicBezTo>
                    <a:pt x="1532" y="186"/>
                    <a:pt x="1546" y="231"/>
                    <a:pt x="1560" y="275"/>
                  </a:cubicBezTo>
                  <a:cubicBezTo>
                    <a:pt x="1568" y="303"/>
                    <a:pt x="1577" y="332"/>
                    <a:pt x="1588" y="359"/>
                  </a:cubicBezTo>
                  <a:cubicBezTo>
                    <a:pt x="1592" y="369"/>
                    <a:pt x="1596" y="380"/>
                    <a:pt x="1601" y="391"/>
                  </a:cubicBezTo>
                  <a:cubicBezTo>
                    <a:pt x="1616" y="424"/>
                    <a:pt x="1634" y="458"/>
                    <a:pt x="1652" y="490"/>
                  </a:cubicBezTo>
                  <a:cubicBezTo>
                    <a:pt x="1670" y="523"/>
                    <a:pt x="1688" y="557"/>
                    <a:pt x="1704" y="591"/>
                  </a:cubicBezTo>
                  <a:cubicBezTo>
                    <a:pt x="1740" y="674"/>
                    <a:pt x="1752" y="742"/>
                    <a:pt x="1740" y="812"/>
                  </a:cubicBezTo>
                  <a:cubicBezTo>
                    <a:pt x="1708" y="1016"/>
                    <a:pt x="1486" y="1189"/>
                    <a:pt x="1356" y="1274"/>
                  </a:cubicBezTo>
                  <a:cubicBezTo>
                    <a:pt x="1296" y="1314"/>
                    <a:pt x="1224" y="1357"/>
                    <a:pt x="1147" y="1379"/>
                  </a:cubicBezTo>
                  <a:cubicBezTo>
                    <a:pt x="1112" y="1389"/>
                    <a:pt x="1077" y="1394"/>
                    <a:pt x="1042" y="1399"/>
                  </a:cubicBezTo>
                  <a:cubicBezTo>
                    <a:pt x="1027" y="1402"/>
                    <a:pt x="1010" y="1404"/>
                    <a:pt x="994" y="1407"/>
                  </a:cubicBezTo>
                  <a:cubicBezTo>
                    <a:pt x="911" y="1421"/>
                    <a:pt x="833" y="1450"/>
                    <a:pt x="758" y="1478"/>
                  </a:cubicBezTo>
                  <a:cubicBezTo>
                    <a:pt x="662" y="1513"/>
                    <a:pt x="570" y="1547"/>
                    <a:pt x="479" y="1547"/>
                  </a:cubicBezTo>
                  <a:cubicBezTo>
                    <a:pt x="458" y="1547"/>
                    <a:pt x="438" y="1545"/>
                    <a:pt x="417" y="1541"/>
                  </a:cubicBezTo>
                  <a:moveTo>
                    <a:pt x="957" y="168"/>
                  </a:moveTo>
                  <a:cubicBezTo>
                    <a:pt x="903" y="204"/>
                    <a:pt x="840" y="245"/>
                    <a:pt x="777" y="277"/>
                  </a:cubicBezTo>
                  <a:cubicBezTo>
                    <a:pt x="702" y="315"/>
                    <a:pt x="637" y="335"/>
                    <a:pt x="576" y="339"/>
                  </a:cubicBezTo>
                  <a:cubicBezTo>
                    <a:pt x="545" y="341"/>
                    <a:pt x="514" y="339"/>
                    <a:pt x="485" y="336"/>
                  </a:cubicBezTo>
                  <a:cubicBezTo>
                    <a:pt x="463" y="334"/>
                    <a:pt x="442" y="333"/>
                    <a:pt x="420" y="333"/>
                  </a:cubicBezTo>
                  <a:cubicBezTo>
                    <a:pt x="420" y="333"/>
                    <a:pt x="420" y="333"/>
                    <a:pt x="420" y="333"/>
                  </a:cubicBezTo>
                  <a:cubicBezTo>
                    <a:pt x="380" y="333"/>
                    <a:pt x="347" y="340"/>
                    <a:pt x="317" y="355"/>
                  </a:cubicBezTo>
                  <a:cubicBezTo>
                    <a:pt x="244" y="391"/>
                    <a:pt x="207" y="464"/>
                    <a:pt x="192" y="505"/>
                  </a:cubicBezTo>
                  <a:cubicBezTo>
                    <a:pt x="187" y="516"/>
                    <a:pt x="184" y="527"/>
                    <a:pt x="181" y="538"/>
                  </a:cubicBezTo>
                  <a:cubicBezTo>
                    <a:pt x="174" y="563"/>
                    <a:pt x="169" y="588"/>
                    <a:pt x="164" y="613"/>
                  </a:cubicBezTo>
                  <a:cubicBezTo>
                    <a:pt x="156" y="658"/>
                    <a:pt x="147" y="704"/>
                    <a:pt x="125" y="750"/>
                  </a:cubicBezTo>
                  <a:cubicBezTo>
                    <a:pt x="114" y="774"/>
                    <a:pt x="98" y="797"/>
                    <a:pt x="84" y="820"/>
                  </a:cubicBezTo>
                  <a:cubicBezTo>
                    <a:pt x="69" y="843"/>
                    <a:pt x="53" y="867"/>
                    <a:pt x="42" y="892"/>
                  </a:cubicBezTo>
                  <a:cubicBezTo>
                    <a:pt x="9" y="962"/>
                    <a:pt x="7" y="1035"/>
                    <a:pt x="36" y="1116"/>
                  </a:cubicBezTo>
                  <a:cubicBezTo>
                    <a:pt x="54" y="1166"/>
                    <a:pt x="81" y="1214"/>
                    <a:pt x="106" y="1254"/>
                  </a:cubicBezTo>
                  <a:cubicBezTo>
                    <a:pt x="157" y="1338"/>
                    <a:pt x="215" y="1432"/>
                    <a:pt x="309" y="1491"/>
                  </a:cubicBezTo>
                  <a:cubicBezTo>
                    <a:pt x="344" y="1513"/>
                    <a:pt x="380" y="1527"/>
                    <a:pt x="418" y="1534"/>
                  </a:cubicBezTo>
                  <a:cubicBezTo>
                    <a:pt x="528" y="1555"/>
                    <a:pt x="638" y="1514"/>
                    <a:pt x="755" y="1471"/>
                  </a:cubicBezTo>
                  <a:cubicBezTo>
                    <a:pt x="831" y="1443"/>
                    <a:pt x="910" y="1414"/>
                    <a:pt x="993" y="1400"/>
                  </a:cubicBezTo>
                  <a:cubicBezTo>
                    <a:pt x="1009" y="1397"/>
                    <a:pt x="1025" y="1395"/>
                    <a:pt x="1041" y="1392"/>
                  </a:cubicBezTo>
                  <a:cubicBezTo>
                    <a:pt x="1075" y="1387"/>
                    <a:pt x="1110" y="1382"/>
                    <a:pt x="1145" y="1372"/>
                  </a:cubicBezTo>
                  <a:cubicBezTo>
                    <a:pt x="1221" y="1351"/>
                    <a:pt x="1293" y="1308"/>
                    <a:pt x="1353" y="1268"/>
                  </a:cubicBezTo>
                  <a:cubicBezTo>
                    <a:pt x="1481" y="1184"/>
                    <a:pt x="1702" y="1012"/>
                    <a:pt x="1734" y="811"/>
                  </a:cubicBezTo>
                  <a:cubicBezTo>
                    <a:pt x="1744" y="742"/>
                    <a:pt x="1733" y="675"/>
                    <a:pt x="1697" y="594"/>
                  </a:cubicBezTo>
                  <a:cubicBezTo>
                    <a:pt x="1682" y="560"/>
                    <a:pt x="1664" y="526"/>
                    <a:pt x="1646" y="493"/>
                  </a:cubicBezTo>
                  <a:cubicBezTo>
                    <a:pt x="1628" y="461"/>
                    <a:pt x="1610" y="427"/>
                    <a:pt x="1595" y="393"/>
                  </a:cubicBezTo>
                  <a:cubicBezTo>
                    <a:pt x="1590" y="383"/>
                    <a:pt x="1585" y="372"/>
                    <a:pt x="1581" y="362"/>
                  </a:cubicBezTo>
                  <a:cubicBezTo>
                    <a:pt x="1571" y="334"/>
                    <a:pt x="1562" y="305"/>
                    <a:pt x="1553" y="277"/>
                  </a:cubicBezTo>
                  <a:cubicBezTo>
                    <a:pt x="1540" y="234"/>
                    <a:pt x="1526" y="188"/>
                    <a:pt x="1505" y="149"/>
                  </a:cubicBezTo>
                  <a:cubicBezTo>
                    <a:pt x="1477" y="96"/>
                    <a:pt x="1425" y="30"/>
                    <a:pt x="1332" y="20"/>
                  </a:cubicBezTo>
                  <a:cubicBezTo>
                    <a:pt x="1323" y="19"/>
                    <a:pt x="1315" y="19"/>
                    <a:pt x="1306" y="19"/>
                  </a:cubicBezTo>
                  <a:cubicBezTo>
                    <a:pt x="1196" y="19"/>
                    <a:pt x="1073" y="90"/>
                    <a:pt x="957" y="1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1" name="Freeform 18">
              <a:extLst>
                <a:ext uri="{FF2B5EF4-FFF2-40B4-BE49-F238E27FC236}">
                  <a16:creationId xmlns:a16="http://schemas.microsoft.com/office/drawing/2014/main" id="{F123578E-13F3-4FEF-B851-7E48AB94BE24}"/>
                </a:ext>
              </a:extLst>
            </p:cNvPr>
            <p:cNvSpPr>
              <a:spLocks noEditPoints="1"/>
            </p:cNvSpPr>
            <p:nvPr/>
          </p:nvSpPr>
          <p:spPr bwMode="auto">
            <a:xfrm>
              <a:off x="5229" y="1689"/>
              <a:ext cx="1395" cy="1232"/>
            </a:xfrm>
            <a:custGeom>
              <a:avLst/>
              <a:gdLst>
                <a:gd name="T0" fmla="*/ 328 w 1884"/>
                <a:gd name="T1" fmla="*/ 1595 h 1665"/>
                <a:gd name="T2" fmla="*/ 32 w 1884"/>
                <a:gd name="T3" fmla="*/ 1188 h 1665"/>
                <a:gd name="T4" fmla="*/ 84 w 1884"/>
                <a:gd name="T5" fmla="*/ 864 h 1665"/>
                <a:gd name="T6" fmla="*/ 171 w 1884"/>
                <a:gd name="T7" fmla="*/ 643 h 1665"/>
                <a:gd name="T8" fmla="*/ 201 w 1884"/>
                <a:gd name="T9" fmla="*/ 526 h 1665"/>
                <a:gd name="T10" fmla="*/ 450 w 1884"/>
                <a:gd name="T11" fmla="*/ 339 h 1665"/>
                <a:gd name="T12" fmla="*/ 523 w 1884"/>
                <a:gd name="T13" fmla="*/ 343 h 1665"/>
                <a:gd name="T14" fmla="*/ 836 w 1884"/>
                <a:gd name="T15" fmla="*/ 281 h 1665"/>
                <a:gd name="T16" fmla="*/ 1407 w 1884"/>
                <a:gd name="T17" fmla="*/ 0 h 1665"/>
                <a:gd name="T18" fmla="*/ 1552 w 1884"/>
                <a:gd name="T19" fmla="*/ 50 h 1665"/>
                <a:gd name="T20" fmla="*/ 1678 w 1884"/>
                <a:gd name="T21" fmla="*/ 282 h 1665"/>
                <a:gd name="T22" fmla="*/ 1722 w 1884"/>
                <a:gd name="T23" fmla="*/ 407 h 1665"/>
                <a:gd name="T24" fmla="*/ 1833 w 1884"/>
                <a:gd name="T25" fmla="*/ 623 h 1665"/>
                <a:gd name="T26" fmla="*/ 1726 w 1884"/>
                <a:gd name="T27" fmla="*/ 1131 h 1665"/>
                <a:gd name="T28" fmla="*/ 1235 w 1884"/>
                <a:gd name="T29" fmla="*/ 1468 h 1665"/>
                <a:gd name="T30" fmla="*/ 1071 w 1884"/>
                <a:gd name="T31" fmla="*/ 1497 h 1665"/>
                <a:gd name="T32" fmla="*/ 514 w 1884"/>
                <a:gd name="T33" fmla="*/ 1649 h 1665"/>
                <a:gd name="T34" fmla="*/ 1029 w 1884"/>
                <a:gd name="T35" fmla="*/ 163 h 1665"/>
                <a:gd name="T36" fmla="*/ 621 w 1884"/>
                <a:gd name="T37" fmla="*/ 348 h 1665"/>
                <a:gd name="T38" fmla="*/ 452 w 1884"/>
                <a:gd name="T39" fmla="*/ 340 h 1665"/>
                <a:gd name="T40" fmla="*/ 339 w 1884"/>
                <a:gd name="T41" fmla="*/ 363 h 1665"/>
                <a:gd name="T42" fmla="*/ 190 w 1884"/>
                <a:gd name="T43" fmla="*/ 562 h 1665"/>
                <a:gd name="T44" fmla="*/ 129 w 1884"/>
                <a:gd name="T45" fmla="*/ 789 h 1665"/>
                <a:gd name="T46" fmla="*/ 39 w 1884"/>
                <a:gd name="T47" fmla="*/ 943 h 1665"/>
                <a:gd name="T48" fmla="*/ 108 w 1884"/>
                <a:gd name="T49" fmla="*/ 1337 h 1665"/>
                <a:gd name="T50" fmla="*/ 448 w 1884"/>
                <a:gd name="T51" fmla="*/ 1642 h 1665"/>
                <a:gd name="T52" fmla="*/ 1071 w 1884"/>
                <a:gd name="T53" fmla="*/ 1497 h 1665"/>
                <a:gd name="T54" fmla="*/ 1234 w 1884"/>
                <a:gd name="T55" fmla="*/ 1467 h 1665"/>
                <a:gd name="T56" fmla="*/ 1726 w 1884"/>
                <a:gd name="T57" fmla="*/ 1130 h 1665"/>
                <a:gd name="T58" fmla="*/ 1832 w 1884"/>
                <a:gd name="T59" fmla="*/ 623 h 1665"/>
                <a:gd name="T60" fmla="*/ 1722 w 1884"/>
                <a:gd name="T61" fmla="*/ 407 h 1665"/>
                <a:gd name="T62" fmla="*/ 1677 w 1884"/>
                <a:gd name="T63" fmla="*/ 282 h 1665"/>
                <a:gd name="T64" fmla="*/ 1551 w 1884"/>
                <a:gd name="T65" fmla="*/ 51 h 1665"/>
                <a:gd name="T66" fmla="*/ 1407 w 1884"/>
                <a:gd name="T67" fmla="*/ 1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4" h="1665">
                  <a:moveTo>
                    <a:pt x="448" y="1643"/>
                  </a:moveTo>
                  <a:cubicBezTo>
                    <a:pt x="406" y="1635"/>
                    <a:pt x="367" y="1619"/>
                    <a:pt x="328" y="1595"/>
                  </a:cubicBezTo>
                  <a:cubicBezTo>
                    <a:pt x="226" y="1532"/>
                    <a:pt x="163" y="1428"/>
                    <a:pt x="108" y="1338"/>
                  </a:cubicBezTo>
                  <a:cubicBezTo>
                    <a:pt x="80" y="1292"/>
                    <a:pt x="51" y="1242"/>
                    <a:pt x="32" y="1188"/>
                  </a:cubicBezTo>
                  <a:cubicBezTo>
                    <a:pt x="0" y="1099"/>
                    <a:pt x="2" y="1019"/>
                    <a:pt x="38" y="942"/>
                  </a:cubicBezTo>
                  <a:cubicBezTo>
                    <a:pt x="51" y="916"/>
                    <a:pt x="68" y="889"/>
                    <a:pt x="84" y="864"/>
                  </a:cubicBezTo>
                  <a:cubicBezTo>
                    <a:pt x="100" y="839"/>
                    <a:pt x="116" y="814"/>
                    <a:pt x="128" y="789"/>
                  </a:cubicBezTo>
                  <a:cubicBezTo>
                    <a:pt x="152" y="741"/>
                    <a:pt x="161" y="691"/>
                    <a:pt x="171" y="643"/>
                  </a:cubicBezTo>
                  <a:cubicBezTo>
                    <a:pt x="176" y="616"/>
                    <a:pt x="181" y="589"/>
                    <a:pt x="189" y="562"/>
                  </a:cubicBezTo>
                  <a:cubicBezTo>
                    <a:pt x="192" y="550"/>
                    <a:pt x="196" y="538"/>
                    <a:pt x="201" y="526"/>
                  </a:cubicBezTo>
                  <a:cubicBezTo>
                    <a:pt x="218" y="482"/>
                    <a:pt x="259" y="402"/>
                    <a:pt x="339" y="363"/>
                  </a:cubicBezTo>
                  <a:cubicBezTo>
                    <a:pt x="372" y="347"/>
                    <a:pt x="407" y="339"/>
                    <a:pt x="450" y="339"/>
                  </a:cubicBezTo>
                  <a:cubicBezTo>
                    <a:pt x="451" y="339"/>
                    <a:pt x="452" y="339"/>
                    <a:pt x="452" y="339"/>
                  </a:cubicBezTo>
                  <a:cubicBezTo>
                    <a:pt x="476" y="339"/>
                    <a:pt x="500" y="341"/>
                    <a:pt x="523" y="343"/>
                  </a:cubicBezTo>
                  <a:cubicBezTo>
                    <a:pt x="554" y="346"/>
                    <a:pt x="588" y="349"/>
                    <a:pt x="621" y="347"/>
                  </a:cubicBezTo>
                  <a:cubicBezTo>
                    <a:pt x="686" y="344"/>
                    <a:pt x="756" y="322"/>
                    <a:pt x="836" y="281"/>
                  </a:cubicBezTo>
                  <a:cubicBezTo>
                    <a:pt x="903" y="246"/>
                    <a:pt x="968" y="203"/>
                    <a:pt x="1029" y="162"/>
                  </a:cubicBezTo>
                  <a:cubicBezTo>
                    <a:pt x="1155" y="77"/>
                    <a:pt x="1287" y="0"/>
                    <a:pt x="1407" y="0"/>
                  </a:cubicBezTo>
                  <a:cubicBezTo>
                    <a:pt x="1417" y="0"/>
                    <a:pt x="1427" y="1"/>
                    <a:pt x="1436" y="2"/>
                  </a:cubicBezTo>
                  <a:cubicBezTo>
                    <a:pt x="1479" y="7"/>
                    <a:pt x="1518" y="23"/>
                    <a:pt x="1552" y="50"/>
                  </a:cubicBezTo>
                  <a:cubicBezTo>
                    <a:pt x="1581" y="74"/>
                    <a:pt x="1606" y="105"/>
                    <a:pt x="1626" y="143"/>
                  </a:cubicBezTo>
                  <a:cubicBezTo>
                    <a:pt x="1649" y="186"/>
                    <a:pt x="1663" y="235"/>
                    <a:pt x="1678" y="282"/>
                  </a:cubicBezTo>
                  <a:cubicBezTo>
                    <a:pt x="1687" y="312"/>
                    <a:pt x="1696" y="343"/>
                    <a:pt x="1708" y="373"/>
                  </a:cubicBezTo>
                  <a:cubicBezTo>
                    <a:pt x="1712" y="384"/>
                    <a:pt x="1717" y="395"/>
                    <a:pt x="1722" y="407"/>
                  </a:cubicBezTo>
                  <a:cubicBezTo>
                    <a:pt x="1739" y="443"/>
                    <a:pt x="1758" y="479"/>
                    <a:pt x="1777" y="514"/>
                  </a:cubicBezTo>
                  <a:cubicBezTo>
                    <a:pt x="1796" y="549"/>
                    <a:pt x="1816" y="586"/>
                    <a:pt x="1833" y="623"/>
                  </a:cubicBezTo>
                  <a:cubicBezTo>
                    <a:pt x="1872" y="711"/>
                    <a:pt x="1884" y="783"/>
                    <a:pt x="1872" y="859"/>
                  </a:cubicBezTo>
                  <a:cubicBezTo>
                    <a:pt x="1858" y="947"/>
                    <a:pt x="1809" y="1039"/>
                    <a:pt x="1726" y="1131"/>
                  </a:cubicBezTo>
                  <a:cubicBezTo>
                    <a:pt x="1657" y="1208"/>
                    <a:pt x="1567" y="1283"/>
                    <a:pt x="1459" y="1355"/>
                  </a:cubicBezTo>
                  <a:cubicBezTo>
                    <a:pt x="1394" y="1398"/>
                    <a:pt x="1317" y="1444"/>
                    <a:pt x="1235" y="1468"/>
                  </a:cubicBezTo>
                  <a:cubicBezTo>
                    <a:pt x="1197" y="1478"/>
                    <a:pt x="1160" y="1484"/>
                    <a:pt x="1123" y="1489"/>
                  </a:cubicBezTo>
                  <a:cubicBezTo>
                    <a:pt x="1106" y="1492"/>
                    <a:pt x="1088" y="1494"/>
                    <a:pt x="1071" y="1497"/>
                  </a:cubicBezTo>
                  <a:cubicBezTo>
                    <a:pt x="981" y="1513"/>
                    <a:pt x="896" y="1544"/>
                    <a:pt x="815" y="1574"/>
                  </a:cubicBezTo>
                  <a:cubicBezTo>
                    <a:pt x="711" y="1612"/>
                    <a:pt x="612" y="1649"/>
                    <a:pt x="514" y="1649"/>
                  </a:cubicBezTo>
                  <a:cubicBezTo>
                    <a:pt x="492" y="1649"/>
                    <a:pt x="470" y="1647"/>
                    <a:pt x="448" y="1643"/>
                  </a:cubicBezTo>
                  <a:moveTo>
                    <a:pt x="1029" y="163"/>
                  </a:moveTo>
                  <a:cubicBezTo>
                    <a:pt x="968" y="204"/>
                    <a:pt x="903" y="247"/>
                    <a:pt x="836" y="281"/>
                  </a:cubicBezTo>
                  <a:cubicBezTo>
                    <a:pt x="756" y="322"/>
                    <a:pt x="686" y="344"/>
                    <a:pt x="621" y="348"/>
                  </a:cubicBezTo>
                  <a:cubicBezTo>
                    <a:pt x="588" y="350"/>
                    <a:pt x="554" y="347"/>
                    <a:pt x="522" y="344"/>
                  </a:cubicBezTo>
                  <a:cubicBezTo>
                    <a:pt x="499" y="342"/>
                    <a:pt x="476" y="340"/>
                    <a:pt x="452" y="340"/>
                  </a:cubicBezTo>
                  <a:cubicBezTo>
                    <a:pt x="452" y="340"/>
                    <a:pt x="451" y="340"/>
                    <a:pt x="450" y="340"/>
                  </a:cubicBezTo>
                  <a:cubicBezTo>
                    <a:pt x="407" y="340"/>
                    <a:pt x="372" y="347"/>
                    <a:pt x="339" y="363"/>
                  </a:cubicBezTo>
                  <a:cubicBezTo>
                    <a:pt x="259" y="402"/>
                    <a:pt x="219" y="482"/>
                    <a:pt x="202" y="526"/>
                  </a:cubicBezTo>
                  <a:cubicBezTo>
                    <a:pt x="197" y="538"/>
                    <a:pt x="193" y="550"/>
                    <a:pt x="190" y="562"/>
                  </a:cubicBezTo>
                  <a:cubicBezTo>
                    <a:pt x="182" y="589"/>
                    <a:pt x="177" y="616"/>
                    <a:pt x="172" y="643"/>
                  </a:cubicBezTo>
                  <a:cubicBezTo>
                    <a:pt x="162" y="691"/>
                    <a:pt x="152" y="741"/>
                    <a:pt x="129" y="789"/>
                  </a:cubicBezTo>
                  <a:cubicBezTo>
                    <a:pt x="117" y="815"/>
                    <a:pt x="100" y="840"/>
                    <a:pt x="85" y="864"/>
                  </a:cubicBezTo>
                  <a:cubicBezTo>
                    <a:pt x="68" y="890"/>
                    <a:pt x="51" y="916"/>
                    <a:pt x="39" y="943"/>
                  </a:cubicBezTo>
                  <a:cubicBezTo>
                    <a:pt x="3" y="1019"/>
                    <a:pt x="1" y="1099"/>
                    <a:pt x="33" y="1188"/>
                  </a:cubicBezTo>
                  <a:cubicBezTo>
                    <a:pt x="52" y="1242"/>
                    <a:pt x="80" y="1291"/>
                    <a:pt x="108" y="1337"/>
                  </a:cubicBezTo>
                  <a:cubicBezTo>
                    <a:pt x="164" y="1428"/>
                    <a:pt x="227" y="1531"/>
                    <a:pt x="329" y="1595"/>
                  </a:cubicBezTo>
                  <a:cubicBezTo>
                    <a:pt x="367" y="1619"/>
                    <a:pt x="406" y="1634"/>
                    <a:pt x="448" y="1642"/>
                  </a:cubicBezTo>
                  <a:cubicBezTo>
                    <a:pt x="567" y="1665"/>
                    <a:pt x="687" y="1620"/>
                    <a:pt x="814" y="1574"/>
                  </a:cubicBezTo>
                  <a:cubicBezTo>
                    <a:pt x="896" y="1543"/>
                    <a:pt x="981" y="1512"/>
                    <a:pt x="1071" y="1497"/>
                  </a:cubicBezTo>
                  <a:cubicBezTo>
                    <a:pt x="1088" y="1494"/>
                    <a:pt x="1106" y="1491"/>
                    <a:pt x="1123" y="1489"/>
                  </a:cubicBezTo>
                  <a:cubicBezTo>
                    <a:pt x="1159" y="1483"/>
                    <a:pt x="1197" y="1478"/>
                    <a:pt x="1234" y="1467"/>
                  </a:cubicBezTo>
                  <a:cubicBezTo>
                    <a:pt x="1317" y="1444"/>
                    <a:pt x="1394" y="1397"/>
                    <a:pt x="1458" y="1354"/>
                  </a:cubicBezTo>
                  <a:cubicBezTo>
                    <a:pt x="1567" y="1283"/>
                    <a:pt x="1657" y="1207"/>
                    <a:pt x="1726" y="1130"/>
                  </a:cubicBezTo>
                  <a:cubicBezTo>
                    <a:pt x="1808" y="1038"/>
                    <a:pt x="1857" y="947"/>
                    <a:pt x="1871" y="859"/>
                  </a:cubicBezTo>
                  <a:cubicBezTo>
                    <a:pt x="1883" y="783"/>
                    <a:pt x="1871" y="711"/>
                    <a:pt x="1832" y="623"/>
                  </a:cubicBezTo>
                  <a:cubicBezTo>
                    <a:pt x="1815" y="586"/>
                    <a:pt x="1795" y="550"/>
                    <a:pt x="1776" y="514"/>
                  </a:cubicBezTo>
                  <a:cubicBezTo>
                    <a:pt x="1757" y="479"/>
                    <a:pt x="1738" y="444"/>
                    <a:pt x="1722" y="407"/>
                  </a:cubicBezTo>
                  <a:cubicBezTo>
                    <a:pt x="1716" y="396"/>
                    <a:pt x="1712" y="384"/>
                    <a:pt x="1707" y="374"/>
                  </a:cubicBezTo>
                  <a:cubicBezTo>
                    <a:pt x="1696" y="344"/>
                    <a:pt x="1686" y="312"/>
                    <a:pt x="1677" y="282"/>
                  </a:cubicBezTo>
                  <a:cubicBezTo>
                    <a:pt x="1663" y="235"/>
                    <a:pt x="1648" y="187"/>
                    <a:pt x="1625" y="144"/>
                  </a:cubicBezTo>
                  <a:cubicBezTo>
                    <a:pt x="1606" y="105"/>
                    <a:pt x="1581" y="74"/>
                    <a:pt x="1551" y="51"/>
                  </a:cubicBezTo>
                  <a:cubicBezTo>
                    <a:pt x="1518" y="24"/>
                    <a:pt x="1479" y="7"/>
                    <a:pt x="1436" y="3"/>
                  </a:cubicBezTo>
                  <a:cubicBezTo>
                    <a:pt x="1427" y="1"/>
                    <a:pt x="1417" y="1"/>
                    <a:pt x="1407" y="1"/>
                  </a:cubicBezTo>
                  <a:cubicBezTo>
                    <a:pt x="1287" y="1"/>
                    <a:pt x="1155" y="78"/>
                    <a:pt x="1029" y="16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2" name="Freeform 19">
              <a:extLst>
                <a:ext uri="{FF2B5EF4-FFF2-40B4-BE49-F238E27FC236}">
                  <a16:creationId xmlns:a16="http://schemas.microsoft.com/office/drawing/2014/main" id="{E2904BAC-7A98-4C27-BBC2-7B40DB6F3397}"/>
                </a:ext>
              </a:extLst>
            </p:cNvPr>
            <p:cNvSpPr>
              <a:spLocks noEditPoints="1"/>
            </p:cNvSpPr>
            <p:nvPr/>
          </p:nvSpPr>
          <p:spPr bwMode="auto">
            <a:xfrm>
              <a:off x="5159" y="1649"/>
              <a:ext cx="1501" cy="1331"/>
            </a:xfrm>
            <a:custGeom>
              <a:avLst/>
              <a:gdLst>
                <a:gd name="T0" fmla="*/ 484 w 2028"/>
                <a:gd name="T1" fmla="*/ 1782 h 1799"/>
                <a:gd name="T2" fmla="*/ 354 w 2028"/>
                <a:gd name="T3" fmla="*/ 1730 h 1799"/>
                <a:gd name="T4" fmla="*/ 116 w 2028"/>
                <a:gd name="T5" fmla="*/ 1452 h 1799"/>
                <a:gd name="T6" fmla="*/ 35 w 2028"/>
                <a:gd name="T7" fmla="*/ 1291 h 1799"/>
                <a:gd name="T8" fmla="*/ 41 w 2028"/>
                <a:gd name="T9" fmla="*/ 1024 h 1799"/>
                <a:gd name="T10" fmla="*/ 91 w 2028"/>
                <a:gd name="T11" fmla="*/ 939 h 1799"/>
                <a:gd name="T12" fmla="*/ 138 w 2028"/>
                <a:gd name="T13" fmla="*/ 859 h 1799"/>
                <a:gd name="T14" fmla="*/ 184 w 2028"/>
                <a:gd name="T15" fmla="*/ 704 h 1799"/>
                <a:gd name="T16" fmla="*/ 204 w 2028"/>
                <a:gd name="T17" fmla="*/ 617 h 1799"/>
                <a:gd name="T18" fmla="*/ 217 w 2028"/>
                <a:gd name="T19" fmla="*/ 578 h 1799"/>
                <a:gd name="T20" fmla="*/ 367 w 2028"/>
                <a:gd name="T21" fmla="*/ 402 h 1799"/>
                <a:gd name="T22" fmla="*/ 491 w 2028"/>
                <a:gd name="T23" fmla="*/ 377 h 1799"/>
                <a:gd name="T24" fmla="*/ 566 w 2028"/>
                <a:gd name="T25" fmla="*/ 382 h 1799"/>
                <a:gd name="T26" fmla="*/ 673 w 2028"/>
                <a:gd name="T27" fmla="*/ 387 h 1799"/>
                <a:gd name="T28" fmla="*/ 901 w 2028"/>
                <a:gd name="T29" fmla="*/ 316 h 1799"/>
                <a:gd name="T30" fmla="*/ 1107 w 2028"/>
                <a:gd name="T31" fmla="*/ 188 h 1799"/>
                <a:gd name="T32" fmla="*/ 1547 w 2028"/>
                <a:gd name="T33" fmla="*/ 15 h 1799"/>
                <a:gd name="T34" fmla="*/ 1752 w 2028"/>
                <a:gd name="T35" fmla="*/ 169 h 1799"/>
                <a:gd name="T36" fmla="*/ 1807 w 2028"/>
                <a:gd name="T37" fmla="*/ 317 h 1799"/>
                <a:gd name="T38" fmla="*/ 1840 w 2028"/>
                <a:gd name="T39" fmla="*/ 416 h 1799"/>
                <a:gd name="T40" fmla="*/ 1855 w 2028"/>
                <a:gd name="T41" fmla="*/ 452 h 1799"/>
                <a:gd name="T42" fmla="*/ 1913 w 2028"/>
                <a:gd name="T43" fmla="*/ 566 h 1799"/>
                <a:gd name="T44" fmla="*/ 1973 w 2028"/>
                <a:gd name="T45" fmla="*/ 683 h 1799"/>
                <a:gd name="T46" fmla="*/ 2015 w 2028"/>
                <a:gd name="T47" fmla="*/ 937 h 1799"/>
                <a:gd name="T48" fmla="*/ 1570 w 2028"/>
                <a:gd name="T49" fmla="*/ 1472 h 1799"/>
                <a:gd name="T50" fmla="*/ 1330 w 2028"/>
                <a:gd name="T51" fmla="*/ 1594 h 1799"/>
                <a:gd name="T52" fmla="*/ 1210 w 2028"/>
                <a:gd name="T53" fmla="*/ 1617 h 1799"/>
                <a:gd name="T54" fmla="*/ 1154 w 2028"/>
                <a:gd name="T55" fmla="*/ 1625 h 1799"/>
                <a:gd name="T56" fmla="*/ 879 w 2028"/>
                <a:gd name="T57" fmla="*/ 1708 h 1799"/>
                <a:gd name="T58" fmla="*/ 556 w 2028"/>
                <a:gd name="T59" fmla="*/ 1788 h 1799"/>
                <a:gd name="T60" fmla="*/ 484 w 2028"/>
                <a:gd name="T61" fmla="*/ 1782 h 1799"/>
                <a:gd name="T62" fmla="*/ 1111 w 2028"/>
                <a:gd name="T63" fmla="*/ 194 h 1799"/>
                <a:gd name="T64" fmla="*/ 904 w 2028"/>
                <a:gd name="T65" fmla="*/ 322 h 1799"/>
                <a:gd name="T66" fmla="*/ 673 w 2028"/>
                <a:gd name="T67" fmla="*/ 394 h 1799"/>
                <a:gd name="T68" fmla="*/ 566 w 2028"/>
                <a:gd name="T69" fmla="*/ 389 h 1799"/>
                <a:gd name="T70" fmla="*/ 491 w 2028"/>
                <a:gd name="T71" fmla="*/ 384 h 1799"/>
                <a:gd name="T72" fmla="*/ 370 w 2028"/>
                <a:gd name="T73" fmla="*/ 408 h 1799"/>
                <a:gd name="T74" fmla="*/ 224 w 2028"/>
                <a:gd name="T75" fmla="*/ 581 h 1799"/>
                <a:gd name="T76" fmla="*/ 211 w 2028"/>
                <a:gd name="T77" fmla="*/ 619 h 1799"/>
                <a:gd name="T78" fmla="*/ 191 w 2028"/>
                <a:gd name="T79" fmla="*/ 705 h 1799"/>
                <a:gd name="T80" fmla="*/ 145 w 2028"/>
                <a:gd name="T81" fmla="*/ 862 h 1799"/>
                <a:gd name="T82" fmla="*/ 97 w 2028"/>
                <a:gd name="T83" fmla="*/ 943 h 1799"/>
                <a:gd name="T84" fmla="*/ 47 w 2028"/>
                <a:gd name="T85" fmla="*/ 1027 h 1799"/>
                <a:gd name="T86" fmla="*/ 41 w 2028"/>
                <a:gd name="T87" fmla="*/ 1288 h 1799"/>
                <a:gd name="T88" fmla="*/ 122 w 2028"/>
                <a:gd name="T89" fmla="*/ 1448 h 1799"/>
                <a:gd name="T90" fmla="*/ 358 w 2028"/>
                <a:gd name="T91" fmla="*/ 1724 h 1799"/>
                <a:gd name="T92" fmla="*/ 486 w 2028"/>
                <a:gd name="T93" fmla="*/ 1775 h 1799"/>
                <a:gd name="T94" fmla="*/ 877 w 2028"/>
                <a:gd name="T95" fmla="*/ 1701 h 1799"/>
                <a:gd name="T96" fmla="*/ 1153 w 2028"/>
                <a:gd name="T97" fmla="*/ 1618 h 1799"/>
                <a:gd name="T98" fmla="*/ 1209 w 2028"/>
                <a:gd name="T99" fmla="*/ 1610 h 1799"/>
                <a:gd name="T100" fmla="*/ 1328 w 2028"/>
                <a:gd name="T101" fmla="*/ 1587 h 1799"/>
                <a:gd name="T102" fmla="*/ 1567 w 2028"/>
                <a:gd name="T103" fmla="*/ 1467 h 1799"/>
                <a:gd name="T104" fmla="*/ 2008 w 2028"/>
                <a:gd name="T105" fmla="*/ 936 h 1799"/>
                <a:gd name="T106" fmla="*/ 1967 w 2028"/>
                <a:gd name="T107" fmla="*/ 686 h 1799"/>
                <a:gd name="T108" fmla="*/ 1907 w 2028"/>
                <a:gd name="T109" fmla="*/ 569 h 1799"/>
                <a:gd name="T110" fmla="*/ 1849 w 2028"/>
                <a:gd name="T111" fmla="*/ 455 h 1799"/>
                <a:gd name="T112" fmla="*/ 1834 w 2028"/>
                <a:gd name="T113" fmla="*/ 419 h 1799"/>
                <a:gd name="T114" fmla="*/ 1801 w 2028"/>
                <a:gd name="T115" fmla="*/ 319 h 1799"/>
                <a:gd name="T116" fmla="*/ 1746 w 2028"/>
                <a:gd name="T117" fmla="*/ 173 h 1799"/>
                <a:gd name="T118" fmla="*/ 1546 w 2028"/>
                <a:gd name="T119" fmla="*/ 22 h 1799"/>
                <a:gd name="T120" fmla="*/ 1514 w 2028"/>
                <a:gd name="T121" fmla="*/ 21 h 1799"/>
                <a:gd name="T122" fmla="*/ 1111 w 2028"/>
                <a:gd name="T123" fmla="*/ 194 h 1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8" h="1799">
                  <a:moveTo>
                    <a:pt x="484" y="1782"/>
                  </a:moveTo>
                  <a:cubicBezTo>
                    <a:pt x="439" y="1773"/>
                    <a:pt x="396" y="1756"/>
                    <a:pt x="354" y="1730"/>
                  </a:cubicBezTo>
                  <a:cubicBezTo>
                    <a:pt x="244" y="1661"/>
                    <a:pt x="176" y="1550"/>
                    <a:pt x="116" y="1452"/>
                  </a:cubicBezTo>
                  <a:cubicBezTo>
                    <a:pt x="86" y="1402"/>
                    <a:pt x="55" y="1349"/>
                    <a:pt x="35" y="1291"/>
                  </a:cubicBezTo>
                  <a:cubicBezTo>
                    <a:pt x="0" y="1194"/>
                    <a:pt x="2" y="1107"/>
                    <a:pt x="41" y="1024"/>
                  </a:cubicBezTo>
                  <a:cubicBezTo>
                    <a:pt x="55" y="995"/>
                    <a:pt x="73" y="967"/>
                    <a:pt x="91" y="939"/>
                  </a:cubicBezTo>
                  <a:cubicBezTo>
                    <a:pt x="108" y="913"/>
                    <a:pt x="125" y="886"/>
                    <a:pt x="138" y="859"/>
                  </a:cubicBezTo>
                  <a:cubicBezTo>
                    <a:pt x="163" y="808"/>
                    <a:pt x="174" y="755"/>
                    <a:pt x="184" y="704"/>
                  </a:cubicBezTo>
                  <a:cubicBezTo>
                    <a:pt x="190" y="675"/>
                    <a:pt x="196" y="646"/>
                    <a:pt x="204" y="617"/>
                  </a:cubicBezTo>
                  <a:cubicBezTo>
                    <a:pt x="208" y="604"/>
                    <a:pt x="212" y="591"/>
                    <a:pt x="217" y="578"/>
                  </a:cubicBezTo>
                  <a:cubicBezTo>
                    <a:pt x="236" y="530"/>
                    <a:pt x="280" y="444"/>
                    <a:pt x="367" y="402"/>
                  </a:cubicBezTo>
                  <a:cubicBezTo>
                    <a:pt x="404" y="384"/>
                    <a:pt x="443" y="376"/>
                    <a:pt x="491" y="377"/>
                  </a:cubicBezTo>
                  <a:cubicBezTo>
                    <a:pt x="516" y="378"/>
                    <a:pt x="542" y="380"/>
                    <a:pt x="566" y="382"/>
                  </a:cubicBezTo>
                  <a:cubicBezTo>
                    <a:pt x="601" y="386"/>
                    <a:pt x="636" y="389"/>
                    <a:pt x="673" y="387"/>
                  </a:cubicBezTo>
                  <a:cubicBezTo>
                    <a:pt x="741" y="384"/>
                    <a:pt x="815" y="360"/>
                    <a:pt x="901" y="316"/>
                  </a:cubicBezTo>
                  <a:cubicBezTo>
                    <a:pt x="971" y="279"/>
                    <a:pt x="1039" y="235"/>
                    <a:pt x="1107" y="188"/>
                  </a:cubicBezTo>
                  <a:cubicBezTo>
                    <a:pt x="1254" y="89"/>
                    <a:pt x="1408" y="0"/>
                    <a:pt x="1547" y="15"/>
                  </a:cubicBezTo>
                  <a:cubicBezTo>
                    <a:pt x="1658" y="28"/>
                    <a:pt x="1720" y="106"/>
                    <a:pt x="1752" y="169"/>
                  </a:cubicBezTo>
                  <a:cubicBezTo>
                    <a:pt x="1776" y="216"/>
                    <a:pt x="1792" y="267"/>
                    <a:pt x="1807" y="317"/>
                  </a:cubicBezTo>
                  <a:cubicBezTo>
                    <a:pt x="1817" y="350"/>
                    <a:pt x="1828" y="384"/>
                    <a:pt x="1840" y="416"/>
                  </a:cubicBezTo>
                  <a:cubicBezTo>
                    <a:pt x="1845" y="427"/>
                    <a:pt x="1850" y="440"/>
                    <a:pt x="1855" y="452"/>
                  </a:cubicBezTo>
                  <a:cubicBezTo>
                    <a:pt x="1873" y="490"/>
                    <a:pt x="1893" y="529"/>
                    <a:pt x="1913" y="566"/>
                  </a:cubicBezTo>
                  <a:cubicBezTo>
                    <a:pt x="1934" y="604"/>
                    <a:pt x="1955" y="643"/>
                    <a:pt x="1973" y="683"/>
                  </a:cubicBezTo>
                  <a:cubicBezTo>
                    <a:pt x="2015" y="777"/>
                    <a:pt x="2028" y="856"/>
                    <a:pt x="2015" y="937"/>
                  </a:cubicBezTo>
                  <a:cubicBezTo>
                    <a:pt x="1978" y="1172"/>
                    <a:pt x="1721" y="1373"/>
                    <a:pt x="1570" y="1472"/>
                  </a:cubicBezTo>
                  <a:cubicBezTo>
                    <a:pt x="1501" y="1518"/>
                    <a:pt x="1418" y="1568"/>
                    <a:pt x="1330" y="1594"/>
                  </a:cubicBezTo>
                  <a:cubicBezTo>
                    <a:pt x="1290" y="1605"/>
                    <a:pt x="1250" y="1611"/>
                    <a:pt x="1210" y="1617"/>
                  </a:cubicBezTo>
                  <a:cubicBezTo>
                    <a:pt x="1192" y="1619"/>
                    <a:pt x="1173" y="1622"/>
                    <a:pt x="1154" y="1625"/>
                  </a:cubicBezTo>
                  <a:cubicBezTo>
                    <a:pt x="1058" y="1642"/>
                    <a:pt x="967" y="1675"/>
                    <a:pt x="879" y="1708"/>
                  </a:cubicBezTo>
                  <a:cubicBezTo>
                    <a:pt x="768" y="1749"/>
                    <a:pt x="661" y="1788"/>
                    <a:pt x="556" y="1788"/>
                  </a:cubicBezTo>
                  <a:cubicBezTo>
                    <a:pt x="532" y="1788"/>
                    <a:pt x="508" y="1786"/>
                    <a:pt x="484" y="1782"/>
                  </a:cubicBezTo>
                  <a:moveTo>
                    <a:pt x="1111" y="194"/>
                  </a:moveTo>
                  <a:cubicBezTo>
                    <a:pt x="1042" y="241"/>
                    <a:pt x="975" y="285"/>
                    <a:pt x="904" y="322"/>
                  </a:cubicBezTo>
                  <a:cubicBezTo>
                    <a:pt x="818" y="367"/>
                    <a:pt x="742" y="391"/>
                    <a:pt x="673" y="394"/>
                  </a:cubicBezTo>
                  <a:cubicBezTo>
                    <a:pt x="636" y="396"/>
                    <a:pt x="600" y="393"/>
                    <a:pt x="566" y="389"/>
                  </a:cubicBezTo>
                  <a:cubicBezTo>
                    <a:pt x="541" y="387"/>
                    <a:pt x="516" y="385"/>
                    <a:pt x="491" y="384"/>
                  </a:cubicBezTo>
                  <a:cubicBezTo>
                    <a:pt x="444" y="383"/>
                    <a:pt x="406" y="391"/>
                    <a:pt x="370" y="408"/>
                  </a:cubicBezTo>
                  <a:cubicBezTo>
                    <a:pt x="285" y="449"/>
                    <a:pt x="242" y="534"/>
                    <a:pt x="224" y="581"/>
                  </a:cubicBezTo>
                  <a:cubicBezTo>
                    <a:pt x="219" y="593"/>
                    <a:pt x="214" y="606"/>
                    <a:pt x="211" y="619"/>
                  </a:cubicBezTo>
                  <a:cubicBezTo>
                    <a:pt x="202" y="648"/>
                    <a:pt x="197" y="677"/>
                    <a:pt x="191" y="705"/>
                  </a:cubicBezTo>
                  <a:cubicBezTo>
                    <a:pt x="181" y="757"/>
                    <a:pt x="170" y="810"/>
                    <a:pt x="145" y="862"/>
                  </a:cubicBezTo>
                  <a:cubicBezTo>
                    <a:pt x="131" y="890"/>
                    <a:pt x="114" y="917"/>
                    <a:pt x="97" y="943"/>
                  </a:cubicBezTo>
                  <a:cubicBezTo>
                    <a:pt x="79" y="970"/>
                    <a:pt x="61" y="998"/>
                    <a:pt x="47" y="1027"/>
                  </a:cubicBezTo>
                  <a:cubicBezTo>
                    <a:pt x="9" y="1108"/>
                    <a:pt x="7" y="1194"/>
                    <a:pt x="41" y="1288"/>
                  </a:cubicBezTo>
                  <a:cubicBezTo>
                    <a:pt x="62" y="1346"/>
                    <a:pt x="92" y="1399"/>
                    <a:pt x="122" y="1448"/>
                  </a:cubicBezTo>
                  <a:cubicBezTo>
                    <a:pt x="182" y="1546"/>
                    <a:pt x="249" y="1656"/>
                    <a:pt x="358" y="1724"/>
                  </a:cubicBezTo>
                  <a:cubicBezTo>
                    <a:pt x="399" y="1750"/>
                    <a:pt x="441" y="1766"/>
                    <a:pt x="486" y="1775"/>
                  </a:cubicBezTo>
                  <a:cubicBezTo>
                    <a:pt x="612" y="1799"/>
                    <a:pt x="741" y="1751"/>
                    <a:pt x="877" y="1701"/>
                  </a:cubicBezTo>
                  <a:cubicBezTo>
                    <a:pt x="965" y="1669"/>
                    <a:pt x="1056" y="1635"/>
                    <a:pt x="1153" y="1618"/>
                  </a:cubicBezTo>
                  <a:cubicBezTo>
                    <a:pt x="1172" y="1615"/>
                    <a:pt x="1191" y="1612"/>
                    <a:pt x="1209" y="1610"/>
                  </a:cubicBezTo>
                  <a:cubicBezTo>
                    <a:pt x="1248" y="1604"/>
                    <a:pt x="1289" y="1598"/>
                    <a:pt x="1328" y="1587"/>
                  </a:cubicBezTo>
                  <a:cubicBezTo>
                    <a:pt x="1416" y="1562"/>
                    <a:pt x="1498" y="1512"/>
                    <a:pt x="1567" y="1467"/>
                  </a:cubicBezTo>
                  <a:cubicBezTo>
                    <a:pt x="1716" y="1368"/>
                    <a:pt x="1971" y="1168"/>
                    <a:pt x="2008" y="936"/>
                  </a:cubicBezTo>
                  <a:cubicBezTo>
                    <a:pt x="2021" y="856"/>
                    <a:pt x="2008" y="779"/>
                    <a:pt x="1967" y="686"/>
                  </a:cubicBezTo>
                  <a:cubicBezTo>
                    <a:pt x="1949" y="646"/>
                    <a:pt x="1928" y="607"/>
                    <a:pt x="1907" y="569"/>
                  </a:cubicBezTo>
                  <a:cubicBezTo>
                    <a:pt x="1887" y="532"/>
                    <a:pt x="1866" y="493"/>
                    <a:pt x="1849" y="455"/>
                  </a:cubicBezTo>
                  <a:cubicBezTo>
                    <a:pt x="1843" y="442"/>
                    <a:pt x="1838" y="430"/>
                    <a:pt x="1834" y="419"/>
                  </a:cubicBezTo>
                  <a:cubicBezTo>
                    <a:pt x="1821" y="386"/>
                    <a:pt x="1811" y="352"/>
                    <a:pt x="1801" y="319"/>
                  </a:cubicBezTo>
                  <a:cubicBezTo>
                    <a:pt x="1786" y="270"/>
                    <a:pt x="1770" y="218"/>
                    <a:pt x="1746" y="173"/>
                  </a:cubicBezTo>
                  <a:cubicBezTo>
                    <a:pt x="1714" y="111"/>
                    <a:pt x="1654" y="35"/>
                    <a:pt x="1546" y="22"/>
                  </a:cubicBezTo>
                  <a:cubicBezTo>
                    <a:pt x="1536" y="21"/>
                    <a:pt x="1525" y="21"/>
                    <a:pt x="1514" y="21"/>
                  </a:cubicBezTo>
                  <a:cubicBezTo>
                    <a:pt x="1386" y="21"/>
                    <a:pt x="1245" y="103"/>
                    <a:pt x="1111" y="19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3" name="Freeform 20">
              <a:extLst>
                <a:ext uri="{FF2B5EF4-FFF2-40B4-BE49-F238E27FC236}">
                  <a16:creationId xmlns:a16="http://schemas.microsoft.com/office/drawing/2014/main" id="{356CA5D0-B824-4337-A61B-7E68F70D301B}"/>
                </a:ext>
              </a:extLst>
            </p:cNvPr>
            <p:cNvSpPr>
              <a:spLocks noEditPoints="1"/>
            </p:cNvSpPr>
            <p:nvPr/>
          </p:nvSpPr>
          <p:spPr bwMode="auto">
            <a:xfrm>
              <a:off x="5093" y="1630"/>
              <a:ext cx="1594" cy="1414"/>
            </a:xfrm>
            <a:custGeom>
              <a:avLst/>
              <a:gdLst>
                <a:gd name="T0" fmla="*/ 378 w 2154"/>
                <a:gd name="T1" fmla="*/ 1832 h 1911"/>
                <a:gd name="T2" fmla="*/ 124 w 2154"/>
                <a:gd name="T3" fmla="*/ 1535 h 1911"/>
                <a:gd name="T4" fmla="*/ 44 w 2154"/>
                <a:gd name="T5" fmla="*/ 1081 h 1911"/>
                <a:gd name="T6" fmla="*/ 148 w 2154"/>
                <a:gd name="T7" fmla="*/ 904 h 1911"/>
                <a:gd name="T8" fmla="*/ 219 w 2154"/>
                <a:gd name="T9" fmla="*/ 646 h 1911"/>
                <a:gd name="T10" fmla="*/ 392 w 2154"/>
                <a:gd name="T11" fmla="*/ 419 h 1911"/>
                <a:gd name="T12" fmla="*/ 524 w 2154"/>
                <a:gd name="T13" fmla="*/ 394 h 1911"/>
                <a:gd name="T14" fmla="*/ 718 w 2154"/>
                <a:gd name="T15" fmla="*/ 405 h 1911"/>
                <a:gd name="T16" fmla="*/ 1184 w 2154"/>
                <a:gd name="T17" fmla="*/ 191 h 1911"/>
                <a:gd name="T18" fmla="*/ 1650 w 2154"/>
                <a:gd name="T19" fmla="*/ 7 h 1911"/>
                <a:gd name="T20" fmla="*/ 1867 w 2154"/>
                <a:gd name="T21" fmla="*/ 170 h 1911"/>
                <a:gd name="T22" fmla="*/ 1960 w 2154"/>
                <a:gd name="T23" fmla="*/ 433 h 1911"/>
                <a:gd name="T24" fmla="*/ 2038 w 2154"/>
                <a:gd name="T25" fmla="*/ 592 h 1911"/>
                <a:gd name="T26" fmla="*/ 2144 w 2154"/>
                <a:gd name="T27" fmla="*/ 846 h 1911"/>
                <a:gd name="T28" fmla="*/ 1980 w 2154"/>
                <a:gd name="T29" fmla="*/ 1298 h 1911"/>
                <a:gd name="T30" fmla="*/ 1418 w 2154"/>
                <a:gd name="T31" fmla="*/ 1685 h 1911"/>
                <a:gd name="T32" fmla="*/ 1231 w 2154"/>
                <a:gd name="T33" fmla="*/ 1719 h 1911"/>
                <a:gd name="T34" fmla="*/ 591 w 2154"/>
                <a:gd name="T35" fmla="*/ 1893 h 1911"/>
                <a:gd name="T36" fmla="*/ 1415 w 2154"/>
                <a:gd name="T37" fmla="*/ 57 h 1911"/>
                <a:gd name="T38" fmla="*/ 964 w 2154"/>
                <a:gd name="T39" fmla="*/ 329 h 1911"/>
                <a:gd name="T40" fmla="*/ 604 w 2154"/>
                <a:gd name="T41" fmla="*/ 400 h 1911"/>
                <a:gd name="T42" fmla="*/ 516 w 2154"/>
                <a:gd name="T43" fmla="*/ 394 h 1911"/>
                <a:gd name="T44" fmla="*/ 234 w 2154"/>
                <a:gd name="T45" fmla="*/ 605 h 1911"/>
                <a:gd name="T46" fmla="*/ 198 w 2154"/>
                <a:gd name="T47" fmla="*/ 738 h 1911"/>
                <a:gd name="T48" fmla="*/ 98 w 2154"/>
                <a:gd name="T49" fmla="*/ 990 h 1911"/>
                <a:gd name="T50" fmla="*/ 38 w 2154"/>
                <a:gd name="T51" fmla="*/ 1363 h 1911"/>
                <a:gd name="T52" fmla="*/ 234 w 2154"/>
                <a:gd name="T53" fmla="*/ 1697 h 1911"/>
                <a:gd name="T54" fmla="*/ 516 w 2154"/>
                <a:gd name="T55" fmla="*/ 1886 h 1911"/>
                <a:gd name="T56" fmla="*/ 1231 w 2154"/>
                <a:gd name="T57" fmla="*/ 1718 h 1911"/>
                <a:gd name="T58" fmla="*/ 1418 w 2154"/>
                <a:gd name="T59" fmla="*/ 1685 h 1911"/>
                <a:gd name="T60" fmla="*/ 1979 w 2154"/>
                <a:gd name="T61" fmla="*/ 1298 h 1911"/>
                <a:gd name="T62" fmla="*/ 2143 w 2154"/>
                <a:gd name="T63" fmla="*/ 846 h 1911"/>
                <a:gd name="T64" fmla="*/ 2038 w 2154"/>
                <a:gd name="T65" fmla="*/ 593 h 1911"/>
                <a:gd name="T66" fmla="*/ 1960 w 2154"/>
                <a:gd name="T67" fmla="*/ 433 h 1911"/>
                <a:gd name="T68" fmla="*/ 1867 w 2154"/>
                <a:gd name="T69" fmla="*/ 171 h 1911"/>
                <a:gd name="T70" fmla="*/ 1650 w 2154"/>
                <a:gd name="T71" fmla="*/ 8 h 1911"/>
                <a:gd name="T72" fmla="*/ 1415 w 2154"/>
                <a:gd name="T73" fmla="*/ 57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54" h="1911">
                  <a:moveTo>
                    <a:pt x="515" y="1886"/>
                  </a:moveTo>
                  <a:cubicBezTo>
                    <a:pt x="467" y="1877"/>
                    <a:pt x="422" y="1859"/>
                    <a:pt x="378" y="1832"/>
                  </a:cubicBezTo>
                  <a:cubicBezTo>
                    <a:pt x="326" y="1799"/>
                    <a:pt x="279" y="1755"/>
                    <a:pt x="233" y="1698"/>
                  </a:cubicBezTo>
                  <a:cubicBezTo>
                    <a:pt x="191" y="1645"/>
                    <a:pt x="156" y="1587"/>
                    <a:pt x="124" y="1535"/>
                  </a:cubicBezTo>
                  <a:cubicBezTo>
                    <a:pt x="92" y="1482"/>
                    <a:pt x="59" y="1425"/>
                    <a:pt x="37" y="1363"/>
                  </a:cubicBezTo>
                  <a:cubicBezTo>
                    <a:pt x="0" y="1261"/>
                    <a:pt x="3" y="1168"/>
                    <a:pt x="44" y="1081"/>
                  </a:cubicBezTo>
                  <a:cubicBezTo>
                    <a:pt x="59" y="1050"/>
                    <a:pt x="78" y="1019"/>
                    <a:pt x="97" y="990"/>
                  </a:cubicBezTo>
                  <a:cubicBezTo>
                    <a:pt x="115" y="962"/>
                    <a:pt x="134" y="933"/>
                    <a:pt x="148" y="904"/>
                  </a:cubicBezTo>
                  <a:cubicBezTo>
                    <a:pt x="175" y="849"/>
                    <a:pt x="186" y="793"/>
                    <a:pt x="198" y="738"/>
                  </a:cubicBezTo>
                  <a:cubicBezTo>
                    <a:pt x="204" y="708"/>
                    <a:pt x="210" y="676"/>
                    <a:pt x="219" y="646"/>
                  </a:cubicBezTo>
                  <a:cubicBezTo>
                    <a:pt x="223" y="632"/>
                    <a:pt x="228" y="618"/>
                    <a:pt x="233" y="604"/>
                  </a:cubicBezTo>
                  <a:cubicBezTo>
                    <a:pt x="253" y="554"/>
                    <a:pt x="300" y="463"/>
                    <a:pt x="392" y="419"/>
                  </a:cubicBezTo>
                  <a:cubicBezTo>
                    <a:pt x="429" y="402"/>
                    <a:pt x="469" y="394"/>
                    <a:pt x="516" y="394"/>
                  </a:cubicBezTo>
                  <a:cubicBezTo>
                    <a:pt x="518" y="394"/>
                    <a:pt x="521" y="394"/>
                    <a:pt x="524" y="394"/>
                  </a:cubicBezTo>
                  <a:cubicBezTo>
                    <a:pt x="550" y="394"/>
                    <a:pt x="578" y="397"/>
                    <a:pt x="604" y="400"/>
                  </a:cubicBezTo>
                  <a:cubicBezTo>
                    <a:pt x="641" y="404"/>
                    <a:pt x="679" y="408"/>
                    <a:pt x="718" y="405"/>
                  </a:cubicBezTo>
                  <a:cubicBezTo>
                    <a:pt x="791" y="402"/>
                    <a:pt x="871" y="377"/>
                    <a:pt x="963" y="329"/>
                  </a:cubicBezTo>
                  <a:cubicBezTo>
                    <a:pt x="1041" y="288"/>
                    <a:pt x="1117" y="237"/>
                    <a:pt x="1184" y="191"/>
                  </a:cubicBezTo>
                  <a:cubicBezTo>
                    <a:pt x="1247" y="148"/>
                    <a:pt x="1331" y="94"/>
                    <a:pt x="1415" y="56"/>
                  </a:cubicBezTo>
                  <a:cubicBezTo>
                    <a:pt x="1505" y="15"/>
                    <a:pt x="1582" y="0"/>
                    <a:pt x="1650" y="7"/>
                  </a:cubicBezTo>
                  <a:cubicBezTo>
                    <a:pt x="1700" y="13"/>
                    <a:pt x="1744" y="32"/>
                    <a:pt x="1783" y="63"/>
                  </a:cubicBezTo>
                  <a:cubicBezTo>
                    <a:pt x="1816" y="90"/>
                    <a:pt x="1845" y="126"/>
                    <a:pt x="1867" y="170"/>
                  </a:cubicBezTo>
                  <a:cubicBezTo>
                    <a:pt x="1893" y="219"/>
                    <a:pt x="1909" y="274"/>
                    <a:pt x="1925" y="327"/>
                  </a:cubicBezTo>
                  <a:cubicBezTo>
                    <a:pt x="1936" y="362"/>
                    <a:pt x="1947" y="399"/>
                    <a:pt x="1960" y="433"/>
                  </a:cubicBezTo>
                  <a:cubicBezTo>
                    <a:pt x="1965" y="445"/>
                    <a:pt x="1971" y="458"/>
                    <a:pt x="1977" y="471"/>
                  </a:cubicBezTo>
                  <a:cubicBezTo>
                    <a:pt x="1995" y="512"/>
                    <a:pt x="2017" y="553"/>
                    <a:pt x="2038" y="592"/>
                  </a:cubicBezTo>
                  <a:cubicBezTo>
                    <a:pt x="2061" y="633"/>
                    <a:pt x="2083" y="675"/>
                    <a:pt x="2102" y="718"/>
                  </a:cubicBezTo>
                  <a:cubicBezTo>
                    <a:pt x="2123" y="764"/>
                    <a:pt x="2136" y="806"/>
                    <a:pt x="2144" y="846"/>
                  </a:cubicBezTo>
                  <a:cubicBezTo>
                    <a:pt x="2153" y="894"/>
                    <a:pt x="2154" y="940"/>
                    <a:pt x="2147" y="986"/>
                  </a:cubicBezTo>
                  <a:cubicBezTo>
                    <a:pt x="2130" y="1087"/>
                    <a:pt x="2074" y="1192"/>
                    <a:pt x="1980" y="1298"/>
                  </a:cubicBezTo>
                  <a:cubicBezTo>
                    <a:pt x="1901" y="1387"/>
                    <a:pt x="1798" y="1474"/>
                    <a:pt x="1673" y="1557"/>
                  </a:cubicBezTo>
                  <a:cubicBezTo>
                    <a:pt x="1599" y="1606"/>
                    <a:pt x="1510" y="1659"/>
                    <a:pt x="1418" y="1685"/>
                  </a:cubicBezTo>
                  <a:cubicBezTo>
                    <a:pt x="1375" y="1697"/>
                    <a:pt x="1333" y="1704"/>
                    <a:pt x="1291" y="1710"/>
                  </a:cubicBezTo>
                  <a:cubicBezTo>
                    <a:pt x="1271" y="1712"/>
                    <a:pt x="1251" y="1715"/>
                    <a:pt x="1231" y="1719"/>
                  </a:cubicBezTo>
                  <a:cubicBezTo>
                    <a:pt x="1128" y="1737"/>
                    <a:pt x="1030" y="1773"/>
                    <a:pt x="936" y="1807"/>
                  </a:cubicBezTo>
                  <a:cubicBezTo>
                    <a:pt x="817" y="1851"/>
                    <a:pt x="703" y="1893"/>
                    <a:pt x="591" y="1893"/>
                  </a:cubicBezTo>
                  <a:cubicBezTo>
                    <a:pt x="566" y="1893"/>
                    <a:pt x="541" y="1891"/>
                    <a:pt x="515" y="1886"/>
                  </a:cubicBezTo>
                  <a:moveTo>
                    <a:pt x="1415" y="57"/>
                  </a:moveTo>
                  <a:cubicBezTo>
                    <a:pt x="1331" y="94"/>
                    <a:pt x="1247" y="149"/>
                    <a:pt x="1184" y="192"/>
                  </a:cubicBezTo>
                  <a:cubicBezTo>
                    <a:pt x="1117" y="237"/>
                    <a:pt x="1041" y="289"/>
                    <a:pt x="964" y="329"/>
                  </a:cubicBezTo>
                  <a:cubicBezTo>
                    <a:pt x="872" y="377"/>
                    <a:pt x="791" y="403"/>
                    <a:pt x="718" y="406"/>
                  </a:cubicBezTo>
                  <a:cubicBezTo>
                    <a:pt x="679" y="408"/>
                    <a:pt x="641" y="404"/>
                    <a:pt x="604" y="400"/>
                  </a:cubicBezTo>
                  <a:cubicBezTo>
                    <a:pt x="577" y="398"/>
                    <a:pt x="550" y="395"/>
                    <a:pt x="524" y="394"/>
                  </a:cubicBezTo>
                  <a:cubicBezTo>
                    <a:pt x="521" y="394"/>
                    <a:pt x="518" y="394"/>
                    <a:pt x="516" y="394"/>
                  </a:cubicBezTo>
                  <a:cubicBezTo>
                    <a:pt x="469" y="394"/>
                    <a:pt x="429" y="402"/>
                    <a:pt x="393" y="420"/>
                  </a:cubicBezTo>
                  <a:cubicBezTo>
                    <a:pt x="301" y="463"/>
                    <a:pt x="254" y="554"/>
                    <a:pt x="234" y="605"/>
                  </a:cubicBezTo>
                  <a:cubicBezTo>
                    <a:pt x="228" y="618"/>
                    <a:pt x="224" y="632"/>
                    <a:pt x="220" y="646"/>
                  </a:cubicBezTo>
                  <a:cubicBezTo>
                    <a:pt x="211" y="677"/>
                    <a:pt x="204" y="708"/>
                    <a:pt x="198" y="738"/>
                  </a:cubicBezTo>
                  <a:cubicBezTo>
                    <a:pt x="187" y="793"/>
                    <a:pt x="176" y="850"/>
                    <a:pt x="149" y="904"/>
                  </a:cubicBezTo>
                  <a:cubicBezTo>
                    <a:pt x="135" y="934"/>
                    <a:pt x="116" y="962"/>
                    <a:pt x="98" y="990"/>
                  </a:cubicBezTo>
                  <a:cubicBezTo>
                    <a:pt x="79" y="1020"/>
                    <a:pt x="59" y="1050"/>
                    <a:pt x="45" y="1081"/>
                  </a:cubicBezTo>
                  <a:cubicBezTo>
                    <a:pt x="3" y="1169"/>
                    <a:pt x="1" y="1261"/>
                    <a:pt x="38" y="1363"/>
                  </a:cubicBezTo>
                  <a:cubicBezTo>
                    <a:pt x="60" y="1425"/>
                    <a:pt x="93" y="1482"/>
                    <a:pt x="125" y="1535"/>
                  </a:cubicBezTo>
                  <a:cubicBezTo>
                    <a:pt x="156" y="1586"/>
                    <a:pt x="192" y="1645"/>
                    <a:pt x="234" y="1697"/>
                  </a:cubicBezTo>
                  <a:cubicBezTo>
                    <a:pt x="279" y="1755"/>
                    <a:pt x="326" y="1799"/>
                    <a:pt x="378" y="1831"/>
                  </a:cubicBezTo>
                  <a:cubicBezTo>
                    <a:pt x="422" y="1859"/>
                    <a:pt x="467" y="1876"/>
                    <a:pt x="516" y="1886"/>
                  </a:cubicBezTo>
                  <a:cubicBezTo>
                    <a:pt x="652" y="1911"/>
                    <a:pt x="790" y="1860"/>
                    <a:pt x="936" y="1807"/>
                  </a:cubicBezTo>
                  <a:cubicBezTo>
                    <a:pt x="1030" y="1772"/>
                    <a:pt x="1128" y="1736"/>
                    <a:pt x="1231" y="1718"/>
                  </a:cubicBezTo>
                  <a:cubicBezTo>
                    <a:pt x="1251" y="1715"/>
                    <a:pt x="1271" y="1712"/>
                    <a:pt x="1291" y="1709"/>
                  </a:cubicBezTo>
                  <a:cubicBezTo>
                    <a:pt x="1332" y="1703"/>
                    <a:pt x="1375" y="1697"/>
                    <a:pt x="1418" y="1685"/>
                  </a:cubicBezTo>
                  <a:cubicBezTo>
                    <a:pt x="1510" y="1658"/>
                    <a:pt x="1598" y="1605"/>
                    <a:pt x="1672" y="1556"/>
                  </a:cubicBezTo>
                  <a:cubicBezTo>
                    <a:pt x="1797" y="1473"/>
                    <a:pt x="1900" y="1386"/>
                    <a:pt x="1979" y="1298"/>
                  </a:cubicBezTo>
                  <a:cubicBezTo>
                    <a:pt x="2074" y="1192"/>
                    <a:pt x="2130" y="1087"/>
                    <a:pt x="2146" y="986"/>
                  </a:cubicBezTo>
                  <a:cubicBezTo>
                    <a:pt x="2153" y="940"/>
                    <a:pt x="2152" y="894"/>
                    <a:pt x="2143" y="846"/>
                  </a:cubicBezTo>
                  <a:cubicBezTo>
                    <a:pt x="2136" y="806"/>
                    <a:pt x="2122" y="764"/>
                    <a:pt x="2102" y="718"/>
                  </a:cubicBezTo>
                  <a:cubicBezTo>
                    <a:pt x="2083" y="676"/>
                    <a:pt x="2060" y="633"/>
                    <a:pt x="2038" y="593"/>
                  </a:cubicBezTo>
                  <a:cubicBezTo>
                    <a:pt x="2016" y="553"/>
                    <a:pt x="1994" y="513"/>
                    <a:pt x="1976" y="472"/>
                  </a:cubicBezTo>
                  <a:cubicBezTo>
                    <a:pt x="1970" y="458"/>
                    <a:pt x="1965" y="446"/>
                    <a:pt x="1960" y="433"/>
                  </a:cubicBezTo>
                  <a:cubicBezTo>
                    <a:pt x="1946" y="399"/>
                    <a:pt x="1935" y="362"/>
                    <a:pt x="1925" y="327"/>
                  </a:cubicBezTo>
                  <a:cubicBezTo>
                    <a:pt x="1908" y="274"/>
                    <a:pt x="1892" y="220"/>
                    <a:pt x="1867" y="171"/>
                  </a:cubicBezTo>
                  <a:cubicBezTo>
                    <a:pt x="1844" y="127"/>
                    <a:pt x="1816" y="91"/>
                    <a:pt x="1782" y="64"/>
                  </a:cubicBezTo>
                  <a:cubicBezTo>
                    <a:pt x="1744" y="32"/>
                    <a:pt x="1700" y="14"/>
                    <a:pt x="1650" y="8"/>
                  </a:cubicBezTo>
                  <a:cubicBezTo>
                    <a:pt x="1639" y="7"/>
                    <a:pt x="1628" y="6"/>
                    <a:pt x="1616" y="6"/>
                  </a:cubicBezTo>
                  <a:cubicBezTo>
                    <a:pt x="1556" y="6"/>
                    <a:pt x="1490" y="23"/>
                    <a:pt x="1415" y="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4" name="Freeform 21">
              <a:extLst>
                <a:ext uri="{FF2B5EF4-FFF2-40B4-BE49-F238E27FC236}">
                  <a16:creationId xmlns:a16="http://schemas.microsoft.com/office/drawing/2014/main" id="{8778AD7E-7826-4BB3-A098-1BEFF8EB9EDB}"/>
                </a:ext>
              </a:extLst>
            </p:cNvPr>
            <p:cNvSpPr>
              <a:spLocks noEditPoints="1"/>
            </p:cNvSpPr>
            <p:nvPr/>
          </p:nvSpPr>
          <p:spPr bwMode="auto">
            <a:xfrm>
              <a:off x="5034" y="1601"/>
              <a:ext cx="1687" cy="1505"/>
            </a:xfrm>
            <a:custGeom>
              <a:avLst/>
              <a:gdLst>
                <a:gd name="T0" fmla="*/ 390 w 2280"/>
                <a:gd name="T1" fmla="*/ 1948 h 2033"/>
                <a:gd name="T2" fmla="*/ 120 w 2280"/>
                <a:gd name="T3" fmla="*/ 1632 h 2033"/>
                <a:gd name="T4" fmla="*/ 0 w 2280"/>
                <a:gd name="T5" fmla="*/ 1303 h 2033"/>
                <a:gd name="T6" fmla="*/ 92 w 2280"/>
                <a:gd name="T7" fmla="*/ 1051 h 2033"/>
                <a:gd name="T8" fmla="*/ 199 w 2280"/>
                <a:gd name="T9" fmla="*/ 784 h 2033"/>
                <a:gd name="T10" fmla="*/ 237 w 2280"/>
                <a:gd name="T11" fmla="*/ 642 h 2033"/>
                <a:gd name="T12" fmla="*/ 536 w 2280"/>
                <a:gd name="T13" fmla="*/ 419 h 2033"/>
                <a:gd name="T14" fmla="*/ 632 w 2280"/>
                <a:gd name="T15" fmla="*/ 426 h 2033"/>
                <a:gd name="T16" fmla="*/ 1015 w 2280"/>
                <a:gd name="T17" fmla="*/ 351 h 2033"/>
                <a:gd name="T18" fmla="*/ 1495 w 2280"/>
                <a:gd name="T19" fmla="*/ 59 h 2033"/>
                <a:gd name="T20" fmla="*/ 1886 w 2280"/>
                <a:gd name="T21" fmla="*/ 67 h 2033"/>
                <a:gd name="T22" fmla="*/ 2037 w 2280"/>
                <a:gd name="T23" fmla="*/ 348 h 2033"/>
                <a:gd name="T24" fmla="*/ 2092 w 2280"/>
                <a:gd name="T25" fmla="*/ 501 h 2033"/>
                <a:gd name="T26" fmla="*/ 2225 w 2280"/>
                <a:gd name="T27" fmla="*/ 763 h 2033"/>
                <a:gd name="T28" fmla="*/ 2272 w 2280"/>
                <a:gd name="T29" fmla="*/ 1048 h 2033"/>
                <a:gd name="T30" fmla="*/ 1768 w 2280"/>
                <a:gd name="T31" fmla="*/ 1655 h 2033"/>
                <a:gd name="T32" fmla="*/ 1363 w 2280"/>
                <a:gd name="T33" fmla="*/ 1818 h 2033"/>
                <a:gd name="T34" fmla="*/ 985 w 2280"/>
                <a:gd name="T35" fmla="*/ 1922 h 2033"/>
                <a:gd name="T36" fmla="*/ 537 w 2280"/>
                <a:gd name="T37" fmla="*/ 2006 h 2033"/>
                <a:gd name="T38" fmla="*/ 1249 w 2280"/>
                <a:gd name="T39" fmla="*/ 205 h 2033"/>
                <a:gd name="T40" fmla="*/ 754 w 2280"/>
                <a:gd name="T41" fmla="*/ 433 h 2033"/>
                <a:gd name="T42" fmla="*/ 547 w 2280"/>
                <a:gd name="T43" fmla="*/ 420 h 2033"/>
                <a:gd name="T44" fmla="*/ 238 w 2280"/>
                <a:gd name="T45" fmla="*/ 642 h 2033"/>
                <a:gd name="T46" fmla="*/ 200 w 2280"/>
                <a:gd name="T47" fmla="*/ 784 h 2033"/>
                <a:gd name="T48" fmla="*/ 92 w 2280"/>
                <a:gd name="T49" fmla="*/ 1051 h 2033"/>
                <a:gd name="T50" fmla="*/ 1 w 2280"/>
                <a:gd name="T51" fmla="*/ 1303 h 2033"/>
                <a:gd name="T52" fmla="*/ 121 w 2280"/>
                <a:gd name="T53" fmla="*/ 1631 h 2033"/>
                <a:gd name="T54" fmla="*/ 391 w 2280"/>
                <a:gd name="T55" fmla="*/ 1947 h 2033"/>
                <a:gd name="T56" fmla="*/ 985 w 2280"/>
                <a:gd name="T57" fmla="*/ 1921 h 2033"/>
                <a:gd name="T58" fmla="*/ 1363 w 2280"/>
                <a:gd name="T59" fmla="*/ 1817 h 2033"/>
                <a:gd name="T60" fmla="*/ 1768 w 2280"/>
                <a:gd name="T61" fmla="*/ 1655 h 2033"/>
                <a:gd name="T62" fmla="*/ 2271 w 2280"/>
                <a:gd name="T63" fmla="*/ 1048 h 2033"/>
                <a:gd name="T64" fmla="*/ 2224 w 2280"/>
                <a:gd name="T65" fmla="*/ 763 h 2033"/>
                <a:gd name="T66" fmla="*/ 2091 w 2280"/>
                <a:gd name="T67" fmla="*/ 502 h 2033"/>
                <a:gd name="T68" fmla="*/ 2036 w 2280"/>
                <a:gd name="T69" fmla="*/ 348 h 2033"/>
                <a:gd name="T70" fmla="*/ 1886 w 2280"/>
                <a:gd name="T71" fmla="*/ 68 h 2033"/>
                <a:gd name="T72" fmla="*/ 1709 w 2280"/>
                <a:gd name="T73" fmla="*/ 7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80" h="2033">
                  <a:moveTo>
                    <a:pt x="537" y="2006"/>
                  </a:moveTo>
                  <a:cubicBezTo>
                    <a:pt x="485" y="1996"/>
                    <a:pt x="437" y="1977"/>
                    <a:pt x="390" y="1948"/>
                  </a:cubicBezTo>
                  <a:cubicBezTo>
                    <a:pt x="335" y="1913"/>
                    <a:pt x="285" y="1867"/>
                    <a:pt x="236" y="1805"/>
                  </a:cubicBezTo>
                  <a:cubicBezTo>
                    <a:pt x="192" y="1749"/>
                    <a:pt x="154" y="1687"/>
                    <a:pt x="120" y="1632"/>
                  </a:cubicBezTo>
                  <a:cubicBezTo>
                    <a:pt x="86" y="1575"/>
                    <a:pt x="51" y="1514"/>
                    <a:pt x="27" y="1449"/>
                  </a:cubicBezTo>
                  <a:cubicBezTo>
                    <a:pt x="9" y="1397"/>
                    <a:pt x="0" y="1350"/>
                    <a:pt x="0" y="1303"/>
                  </a:cubicBezTo>
                  <a:cubicBezTo>
                    <a:pt x="0" y="1250"/>
                    <a:pt x="11" y="1198"/>
                    <a:pt x="35" y="1148"/>
                  </a:cubicBezTo>
                  <a:cubicBezTo>
                    <a:pt x="50" y="1115"/>
                    <a:pt x="71" y="1082"/>
                    <a:pt x="92" y="1051"/>
                  </a:cubicBezTo>
                  <a:cubicBezTo>
                    <a:pt x="111" y="1021"/>
                    <a:pt x="131" y="991"/>
                    <a:pt x="146" y="960"/>
                  </a:cubicBezTo>
                  <a:cubicBezTo>
                    <a:pt x="174" y="902"/>
                    <a:pt x="187" y="842"/>
                    <a:pt x="199" y="784"/>
                  </a:cubicBezTo>
                  <a:cubicBezTo>
                    <a:pt x="205" y="751"/>
                    <a:pt x="212" y="718"/>
                    <a:pt x="222" y="686"/>
                  </a:cubicBezTo>
                  <a:cubicBezTo>
                    <a:pt x="226" y="671"/>
                    <a:pt x="231" y="656"/>
                    <a:pt x="237" y="642"/>
                  </a:cubicBezTo>
                  <a:cubicBezTo>
                    <a:pt x="259" y="588"/>
                    <a:pt x="309" y="491"/>
                    <a:pt x="407" y="445"/>
                  </a:cubicBezTo>
                  <a:cubicBezTo>
                    <a:pt x="446" y="427"/>
                    <a:pt x="487" y="419"/>
                    <a:pt x="536" y="419"/>
                  </a:cubicBezTo>
                  <a:cubicBezTo>
                    <a:pt x="540" y="419"/>
                    <a:pt x="544" y="419"/>
                    <a:pt x="547" y="419"/>
                  </a:cubicBezTo>
                  <a:cubicBezTo>
                    <a:pt x="576" y="420"/>
                    <a:pt x="605" y="423"/>
                    <a:pt x="632" y="426"/>
                  </a:cubicBezTo>
                  <a:cubicBezTo>
                    <a:pt x="672" y="430"/>
                    <a:pt x="713" y="435"/>
                    <a:pt x="754" y="433"/>
                  </a:cubicBezTo>
                  <a:cubicBezTo>
                    <a:pt x="832" y="429"/>
                    <a:pt x="917" y="402"/>
                    <a:pt x="1015" y="351"/>
                  </a:cubicBezTo>
                  <a:cubicBezTo>
                    <a:pt x="1097" y="308"/>
                    <a:pt x="1177" y="253"/>
                    <a:pt x="1249" y="204"/>
                  </a:cubicBezTo>
                  <a:cubicBezTo>
                    <a:pt x="1316" y="158"/>
                    <a:pt x="1405" y="100"/>
                    <a:pt x="1495" y="59"/>
                  </a:cubicBezTo>
                  <a:cubicBezTo>
                    <a:pt x="1591" y="16"/>
                    <a:pt x="1673" y="0"/>
                    <a:pt x="1745" y="8"/>
                  </a:cubicBezTo>
                  <a:cubicBezTo>
                    <a:pt x="1798" y="14"/>
                    <a:pt x="1845" y="34"/>
                    <a:pt x="1886" y="67"/>
                  </a:cubicBezTo>
                  <a:cubicBezTo>
                    <a:pt x="1922" y="97"/>
                    <a:pt x="1952" y="135"/>
                    <a:pt x="1976" y="182"/>
                  </a:cubicBezTo>
                  <a:cubicBezTo>
                    <a:pt x="2003" y="234"/>
                    <a:pt x="2020" y="292"/>
                    <a:pt x="2037" y="348"/>
                  </a:cubicBezTo>
                  <a:cubicBezTo>
                    <a:pt x="2048" y="385"/>
                    <a:pt x="2060" y="424"/>
                    <a:pt x="2075" y="461"/>
                  </a:cubicBezTo>
                  <a:cubicBezTo>
                    <a:pt x="2080" y="474"/>
                    <a:pt x="2085" y="487"/>
                    <a:pt x="2092" y="501"/>
                  </a:cubicBezTo>
                  <a:cubicBezTo>
                    <a:pt x="2111" y="545"/>
                    <a:pt x="2135" y="588"/>
                    <a:pt x="2157" y="630"/>
                  </a:cubicBezTo>
                  <a:cubicBezTo>
                    <a:pt x="2181" y="673"/>
                    <a:pt x="2205" y="718"/>
                    <a:pt x="2225" y="763"/>
                  </a:cubicBezTo>
                  <a:cubicBezTo>
                    <a:pt x="2247" y="812"/>
                    <a:pt x="2261" y="856"/>
                    <a:pt x="2269" y="899"/>
                  </a:cubicBezTo>
                  <a:cubicBezTo>
                    <a:pt x="2279" y="950"/>
                    <a:pt x="2280" y="998"/>
                    <a:pt x="2272" y="1048"/>
                  </a:cubicBezTo>
                  <a:cubicBezTo>
                    <a:pt x="2255" y="1156"/>
                    <a:pt x="2195" y="1267"/>
                    <a:pt x="2094" y="1380"/>
                  </a:cubicBezTo>
                  <a:cubicBezTo>
                    <a:pt x="2011" y="1474"/>
                    <a:pt x="1901" y="1567"/>
                    <a:pt x="1768" y="1655"/>
                  </a:cubicBezTo>
                  <a:cubicBezTo>
                    <a:pt x="1689" y="1707"/>
                    <a:pt x="1596" y="1764"/>
                    <a:pt x="1497" y="1792"/>
                  </a:cubicBezTo>
                  <a:cubicBezTo>
                    <a:pt x="1453" y="1805"/>
                    <a:pt x="1407" y="1811"/>
                    <a:pt x="1363" y="1818"/>
                  </a:cubicBezTo>
                  <a:cubicBezTo>
                    <a:pt x="1342" y="1821"/>
                    <a:pt x="1321" y="1824"/>
                    <a:pt x="1299" y="1827"/>
                  </a:cubicBezTo>
                  <a:cubicBezTo>
                    <a:pt x="1189" y="1847"/>
                    <a:pt x="1085" y="1885"/>
                    <a:pt x="985" y="1922"/>
                  </a:cubicBezTo>
                  <a:cubicBezTo>
                    <a:pt x="858" y="1969"/>
                    <a:pt x="737" y="2013"/>
                    <a:pt x="618" y="2013"/>
                  </a:cubicBezTo>
                  <a:cubicBezTo>
                    <a:pt x="591" y="2013"/>
                    <a:pt x="564" y="2011"/>
                    <a:pt x="537" y="2006"/>
                  </a:cubicBezTo>
                  <a:moveTo>
                    <a:pt x="1495" y="60"/>
                  </a:moveTo>
                  <a:cubicBezTo>
                    <a:pt x="1405" y="101"/>
                    <a:pt x="1317" y="159"/>
                    <a:pt x="1249" y="205"/>
                  </a:cubicBezTo>
                  <a:cubicBezTo>
                    <a:pt x="1178" y="253"/>
                    <a:pt x="1097" y="308"/>
                    <a:pt x="1015" y="351"/>
                  </a:cubicBezTo>
                  <a:cubicBezTo>
                    <a:pt x="918" y="403"/>
                    <a:pt x="832" y="430"/>
                    <a:pt x="754" y="433"/>
                  </a:cubicBezTo>
                  <a:cubicBezTo>
                    <a:pt x="713" y="435"/>
                    <a:pt x="672" y="431"/>
                    <a:pt x="632" y="427"/>
                  </a:cubicBezTo>
                  <a:cubicBezTo>
                    <a:pt x="604" y="424"/>
                    <a:pt x="576" y="420"/>
                    <a:pt x="547" y="420"/>
                  </a:cubicBezTo>
                  <a:cubicBezTo>
                    <a:pt x="493" y="418"/>
                    <a:pt x="449" y="427"/>
                    <a:pt x="408" y="446"/>
                  </a:cubicBezTo>
                  <a:cubicBezTo>
                    <a:pt x="310" y="492"/>
                    <a:pt x="259" y="588"/>
                    <a:pt x="238" y="642"/>
                  </a:cubicBezTo>
                  <a:cubicBezTo>
                    <a:pt x="232" y="656"/>
                    <a:pt x="227" y="671"/>
                    <a:pt x="223" y="686"/>
                  </a:cubicBezTo>
                  <a:cubicBezTo>
                    <a:pt x="213" y="718"/>
                    <a:pt x="206" y="752"/>
                    <a:pt x="200" y="784"/>
                  </a:cubicBezTo>
                  <a:cubicBezTo>
                    <a:pt x="188" y="842"/>
                    <a:pt x="175" y="902"/>
                    <a:pt x="147" y="960"/>
                  </a:cubicBezTo>
                  <a:cubicBezTo>
                    <a:pt x="131" y="991"/>
                    <a:pt x="112" y="1022"/>
                    <a:pt x="92" y="1051"/>
                  </a:cubicBezTo>
                  <a:cubicBezTo>
                    <a:pt x="72" y="1083"/>
                    <a:pt x="51" y="1115"/>
                    <a:pt x="36" y="1148"/>
                  </a:cubicBezTo>
                  <a:cubicBezTo>
                    <a:pt x="12" y="1198"/>
                    <a:pt x="0" y="1250"/>
                    <a:pt x="1" y="1303"/>
                  </a:cubicBezTo>
                  <a:cubicBezTo>
                    <a:pt x="1" y="1350"/>
                    <a:pt x="10" y="1397"/>
                    <a:pt x="28" y="1448"/>
                  </a:cubicBezTo>
                  <a:cubicBezTo>
                    <a:pt x="52" y="1514"/>
                    <a:pt x="87" y="1575"/>
                    <a:pt x="121" y="1631"/>
                  </a:cubicBezTo>
                  <a:cubicBezTo>
                    <a:pt x="154" y="1686"/>
                    <a:pt x="193" y="1749"/>
                    <a:pt x="237" y="1805"/>
                  </a:cubicBezTo>
                  <a:cubicBezTo>
                    <a:pt x="285" y="1866"/>
                    <a:pt x="336" y="1913"/>
                    <a:pt x="391" y="1947"/>
                  </a:cubicBezTo>
                  <a:cubicBezTo>
                    <a:pt x="438" y="1976"/>
                    <a:pt x="486" y="1995"/>
                    <a:pt x="537" y="2005"/>
                  </a:cubicBezTo>
                  <a:cubicBezTo>
                    <a:pt x="683" y="2033"/>
                    <a:pt x="829" y="1978"/>
                    <a:pt x="985" y="1921"/>
                  </a:cubicBezTo>
                  <a:cubicBezTo>
                    <a:pt x="1085" y="1884"/>
                    <a:pt x="1189" y="1846"/>
                    <a:pt x="1299" y="1827"/>
                  </a:cubicBezTo>
                  <a:cubicBezTo>
                    <a:pt x="1320" y="1823"/>
                    <a:pt x="1342" y="1820"/>
                    <a:pt x="1363" y="1817"/>
                  </a:cubicBezTo>
                  <a:cubicBezTo>
                    <a:pt x="1407" y="1811"/>
                    <a:pt x="1452" y="1804"/>
                    <a:pt x="1497" y="1791"/>
                  </a:cubicBezTo>
                  <a:cubicBezTo>
                    <a:pt x="1595" y="1764"/>
                    <a:pt x="1689" y="1707"/>
                    <a:pt x="1768" y="1655"/>
                  </a:cubicBezTo>
                  <a:cubicBezTo>
                    <a:pt x="1900" y="1566"/>
                    <a:pt x="2010" y="1474"/>
                    <a:pt x="2094" y="1380"/>
                  </a:cubicBezTo>
                  <a:cubicBezTo>
                    <a:pt x="2194" y="1267"/>
                    <a:pt x="2254" y="1155"/>
                    <a:pt x="2271" y="1048"/>
                  </a:cubicBezTo>
                  <a:cubicBezTo>
                    <a:pt x="2279" y="998"/>
                    <a:pt x="2278" y="950"/>
                    <a:pt x="2269" y="899"/>
                  </a:cubicBezTo>
                  <a:cubicBezTo>
                    <a:pt x="2260" y="857"/>
                    <a:pt x="2246" y="812"/>
                    <a:pt x="2224" y="763"/>
                  </a:cubicBezTo>
                  <a:cubicBezTo>
                    <a:pt x="2204" y="718"/>
                    <a:pt x="2180" y="673"/>
                    <a:pt x="2157" y="630"/>
                  </a:cubicBezTo>
                  <a:cubicBezTo>
                    <a:pt x="2134" y="588"/>
                    <a:pt x="2111" y="545"/>
                    <a:pt x="2091" y="502"/>
                  </a:cubicBezTo>
                  <a:cubicBezTo>
                    <a:pt x="2085" y="488"/>
                    <a:pt x="2079" y="474"/>
                    <a:pt x="2074" y="461"/>
                  </a:cubicBezTo>
                  <a:cubicBezTo>
                    <a:pt x="2059" y="424"/>
                    <a:pt x="2048" y="385"/>
                    <a:pt x="2036" y="348"/>
                  </a:cubicBezTo>
                  <a:cubicBezTo>
                    <a:pt x="2019" y="292"/>
                    <a:pt x="2002" y="234"/>
                    <a:pt x="1975" y="182"/>
                  </a:cubicBezTo>
                  <a:cubicBezTo>
                    <a:pt x="1952" y="136"/>
                    <a:pt x="1921" y="97"/>
                    <a:pt x="1886" y="68"/>
                  </a:cubicBezTo>
                  <a:cubicBezTo>
                    <a:pt x="1845" y="35"/>
                    <a:pt x="1798" y="15"/>
                    <a:pt x="1745" y="9"/>
                  </a:cubicBezTo>
                  <a:cubicBezTo>
                    <a:pt x="1733" y="7"/>
                    <a:pt x="1721" y="7"/>
                    <a:pt x="1709" y="7"/>
                  </a:cubicBezTo>
                  <a:cubicBezTo>
                    <a:pt x="1645" y="7"/>
                    <a:pt x="1575" y="24"/>
                    <a:pt x="1495" y="6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5" name="Freeform 22">
              <a:extLst>
                <a:ext uri="{FF2B5EF4-FFF2-40B4-BE49-F238E27FC236}">
                  <a16:creationId xmlns:a16="http://schemas.microsoft.com/office/drawing/2014/main" id="{477C0B12-3EDF-4F61-8538-42A00480048C}"/>
                </a:ext>
              </a:extLst>
            </p:cNvPr>
            <p:cNvSpPr>
              <a:spLocks noEditPoints="1"/>
            </p:cNvSpPr>
            <p:nvPr/>
          </p:nvSpPr>
          <p:spPr bwMode="auto">
            <a:xfrm>
              <a:off x="4966" y="1573"/>
              <a:ext cx="1790" cy="1595"/>
            </a:xfrm>
            <a:custGeom>
              <a:avLst/>
              <a:gdLst>
                <a:gd name="T0" fmla="*/ 415 w 2418"/>
                <a:gd name="T1" fmla="*/ 2064 h 2154"/>
                <a:gd name="T2" fmla="*/ 128 w 2418"/>
                <a:gd name="T3" fmla="*/ 1728 h 2154"/>
                <a:gd name="T4" fmla="*/ 1 w 2418"/>
                <a:gd name="T5" fmla="*/ 1380 h 2154"/>
                <a:gd name="T6" fmla="*/ 98 w 2418"/>
                <a:gd name="T7" fmla="*/ 1112 h 2154"/>
                <a:gd name="T8" fmla="*/ 156 w 2418"/>
                <a:gd name="T9" fmla="*/ 1015 h 2154"/>
                <a:gd name="T10" fmla="*/ 237 w 2418"/>
                <a:gd name="T11" fmla="*/ 725 h 2154"/>
                <a:gd name="T12" fmla="*/ 434 w 2418"/>
                <a:gd name="T13" fmla="*/ 471 h 2154"/>
                <a:gd name="T14" fmla="*/ 583 w 2418"/>
                <a:gd name="T15" fmla="*/ 444 h 2154"/>
                <a:gd name="T16" fmla="*/ 803 w 2418"/>
                <a:gd name="T17" fmla="*/ 460 h 2154"/>
                <a:gd name="T18" fmla="*/ 1326 w 2418"/>
                <a:gd name="T19" fmla="*/ 217 h 2154"/>
                <a:gd name="T20" fmla="*/ 1852 w 2418"/>
                <a:gd name="T21" fmla="*/ 9 h 2154"/>
                <a:gd name="T22" fmla="*/ 2097 w 2418"/>
                <a:gd name="T23" fmla="*/ 193 h 2154"/>
                <a:gd name="T24" fmla="*/ 2201 w 2418"/>
                <a:gd name="T25" fmla="*/ 489 h 2154"/>
                <a:gd name="T26" fmla="*/ 2288 w 2418"/>
                <a:gd name="T27" fmla="*/ 667 h 2154"/>
                <a:gd name="T28" fmla="*/ 2407 w 2418"/>
                <a:gd name="T29" fmla="*/ 952 h 2154"/>
                <a:gd name="T30" fmla="*/ 2221 w 2418"/>
                <a:gd name="T31" fmla="*/ 1462 h 2154"/>
                <a:gd name="T32" fmla="*/ 1589 w 2418"/>
                <a:gd name="T33" fmla="*/ 1899 h 2154"/>
                <a:gd name="T34" fmla="*/ 1379 w 2418"/>
                <a:gd name="T35" fmla="*/ 1936 h 2154"/>
                <a:gd name="T36" fmla="*/ 656 w 2418"/>
                <a:gd name="T37" fmla="*/ 2133 h 2154"/>
                <a:gd name="T38" fmla="*/ 1587 w 2418"/>
                <a:gd name="T39" fmla="*/ 64 h 2154"/>
                <a:gd name="T40" fmla="*/ 1079 w 2418"/>
                <a:gd name="T41" fmla="*/ 373 h 2154"/>
                <a:gd name="T42" fmla="*/ 673 w 2418"/>
                <a:gd name="T43" fmla="*/ 453 h 2154"/>
                <a:gd name="T44" fmla="*/ 569 w 2418"/>
                <a:gd name="T45" fmla="*/ 445 h 2154"/>
                <a:gd name="T46" fmla="*/ 254 w 2418"/>
                <a:gd name="T47" fmla="*/ 679 h 2154"/>
                <a:gd name="T48" fmla="*/ 213 w 2418"/>
                <a:gd name="T49" fmla="*/ 830 h 2154"/>
                <a:gd name="T50" fmla="*/ 156 w 2418"/>
                <a:gd name="T51" fmla="*/ 1016 h 2154"/>
                <a:gd name="T52" fmla="*/ 39 w 2418"/>
                <a:gd name="T53" fmla="*/ 1215 h 2154"/>
                <a:gd name="T54" fmla="*/ 31 w 2418"/>
                <a:gd name="T55" fmla="*/ 1534 h 2154"/>
                <a:gd name="T56" fmla="*/ 252 w 2418"/>
                <a:gd name="T57" fmla="*/ 1912 h 2154"/>
                <a:gd name="T58" fmla="*/ 571 w 2418"/>
                <a:gd name="T59" fmla="*/ 2125 h 2154"/>
                <a:gd name="T60" fmla="*/ 1379 w 2418"/>
                <a:gd name="T61" fmla="*/ 1935 h 2154"/>
                <a:gd name="T62" fmla="*/ 1589 w 2418"/>
                <a:gd name="T63" fmla="*/ 1898 h 2154"/>
                <a:gd name="T64" fmla="*/ 2221 w 2418"/>
                <a:gd name="T65" fmla="*/ 1461 h 2154"/>
                <a:gd name="T66" fmla="*/ 2406 w 2418"/>
                <a:gd name="T67" fmla="*/ 952 h 2154"/>
                <a:gd name="T68" fmla="*/ 2287 w 2418"/>
                <a:gd name="T69" fmla="*/ 667 h 2154"/>
                <a:gd name="T70" fmla="*/ 2200 w 2418"/>
                <a:gd name="T71" fmla="*/ 489 h 2154"/>
                <a:gd name="T72" fmla="*/ 2096 w 2418"/>
                <a:gd name="T73" fmla="*/ 194 h 2154"/>
                <a:gd name="T74" fmla="*/ 1852 w 2418"/>
                <a:gd name="T75" fmla="*/ 9 h 2154"/>
                <a:gd name="T76" fmla="*/ 1587 w 2418"/>
                <a:gd name="T77" fmla="*/ 64 h 2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18" h="2154">
                  <a:moveTo>
                    <a:pt x="571" y="2126"/>
                  </a:moveTo>
                  <a:cubicBezTo>
                    <a:pt x="516" y="2115"/>
                    <a:pt x="465" y="2095"/>
                    <a:pt x="415" y="2064"/>
                  </a:cubicBezTo>
                  <a:cubicBezTo>
                    <a:pt x="356" y="2027"/>
                    <a:pt x="303" y="1978"/>
                    <a:pt x="251" y="1913"/>
                  </a:cubicBezTo>
                  <a:cubicBezTo>
                    <a:pt x="204" y="1853"/>
                    <a:pt x="164" y="1787"/>
                    <a:pt x="128" y="1728"/>
                  </a:cubicBezTo>
                  <a:cubicBezTo>
                    <a:pt x="92" y="1669"/>
                    <a:pt x="55" y="1604"/>
                    <a:pt x="30" y="1534"/>
                  </a:cubicBezTo>
                  <a:cubicBezTo>
                    <a:pt x="10" y="1480"/>
                    <a:pt x="1" y="1429"/>
                    <a:pt x="1" y="1380"/>
                  </a:cubicBezTo>
                  <a:cubicBezTo>
                    <a:pt x="0" y="1323"/>
                    <a:pt x="13" y="1268"/>
                    <a:pt x="38" y="1215"/>
                  </a:cubicBezTo>
                  <a:cubicBezTo>
                    <a:pt x="54" y="1179"/>
                    <a:pt x="77" y="1145"/>
                    <a:pt x="98" y="1112"/>
                  </a:cubicBezTo>
                  <a:cubicBezTo>
                    <a:pt x="119" y="1080"/>
                    <a:pt x="140" y="1048"/>
                    <a:pt x="156" y="1015"/>
                  </a:cubicBezTo>
                  <a:cubicBezTo>
                    <a:pt x="156" y="1015"/>
                    <a:pt x="156" y="1015"/>
                    <a:pt x="156" y="1015"/>
                  </a:cubicBezTo>
                  <a:cubicBezTo>
                    <a:pt x="186" y="954"/>
                    <a:pt x="199" y="891"/>
                    <a:pt x="212" y="829"/>
                  </a:cubicBezTo>
                  <a:cubicBezTo>
                    <a:pt x="219" y="795"/>
                    <a:pt x="227" y="760"/>
                    <a:pt x="237" y="725"/>
                  </a:cubicBezTo>
                  <a:cubicBezTo>
                    <a:pt x="241" y="710"/>
                    <a:pt x="247" y="694"/>
                    <a:pt x="253" y="679"/>
                  </a:cubicBezTo>
                  <a:cubicBezTo>
                    <a:pt x="276" y="622"/>
                    <a:pt x="330" y="520"/>
                    <a:pt x="434" y="471"/>
                  </a:cubicBezTo>
                  <a:cubicBezTo>
                    <a:pt x="475" y="453"/>
                    <a:pt x="518" y="444"/>
                    <a:pt x="569" y="444"/>
                  </a:cubicBezTo>
                  <a:cubicBezTo>
                    <a:pt x="574" y="444"/>
                    <a:pt x="578" y="444"/>
                    <a:pt x="583" y="444"/>
                  </a:cubicBezTo>
                  <a:cubicBezTo>
                    <a:pt x="613" y="445"/>
                    <a:pt x="644" y="449"/>
                    <a:pt x="673" y="452"/>
                  </a:cubicBezTo>
                  <a:cubicBezTo>
                    <a:pt x="715" y="457"/>
                    <a:pt x="758" y="462"/>
                    <a:pt x="803" y="460"/>
                  </a:cubicBezTo>
                  <a:cubicBezTo>
                    <a:pt x="885" y="456"/>
                    <a:pt x="975" y="427"/>
                    <a:pt x="1078" y="373"/>
                  </a:cubicBezTo>
                  <a:cubicBezTo>
                    <a:pt x="1164" y="327"/>
                    <a:pt x="1250" y="268"/>
                    <a:pt x="1326" y="217"/>
                  </a:cubicBezTo>
                  <a:cubicBezTo>
                    <a:pt x="1397" y="168"/>
                    <a:pt x="1491" y="106"/>
                    <a:pt x="1587" y="63"/>
                  </a:cubicBezTo>
                  <a:cubicBezTo>
                    <a:pt x="1688" y="18"/>
                    <a:pt x="1775" y="0"/>
                    <a:pt x="1852" y="9"/>
                  </a:cubicBezTo>
                  <a:cubicBezTo>
                    <a:pt x="1908" y="15"/>
                    <a:pt x="1958" y="36"/>
                    <a:pt x="2002" y="72"/>
                  </a:cubicBezTo>
                  <a:cubicBezTo>
                    <a:pt x="2040" y="103"/>
                    <a:pt x="2072" y="144"/>
                    <a:pt x="2097" y="193"/>
                  </a:cubicBezTo>
                  <a:cubicBezTo>
                    <a:pt x="2125" y="248"/>
                    <a:pt x="2143" y="309"/>
                    <a:pt x="2161" y="368"/>
                  </a:cubicBezTo>
                  <a:cubicBezTo>
                    <a:pt x="2173" y="408"/>
                    <a:pt x="2185" y="450"/>
                    <a:pt x="2201" y="489"/>
                  </a:cubicBezTo>
                  <a:cubicBezTo>
                    <a:pt x="2206" y="502"/>
                    <a:pt x="2212" y="517"/>
                    <a:pt x="2219" y="532"/>
                  </a:cubicBezTo>
                  <a:cubicBezTo>
                    <a:pt x="2240" y="578"/>
                    <a:pt x="2264" y="623"/>
                    <a:pt x="2288" y="667"/>
                  </a:cubicBezTo>
                  <a:cubicBezTo>
                    <a:pt x="2313" y="713"/>
                    <a:pt x="2339" y="760"/>
                    <a:pt x="2360" y="808"/>
                  </a:cubicBezTo>
                  <a:cubicBezTo>
                    <a:pt x="2383" y="860"/>
                    <a:pt x="2398" y="907"/>
                    <a:pt x="2407" y="952"/>
                  </a:cubicBezTo>
                  <a:cubicBezTo>
                    <a:pt x="2417" y="1006"/>
                    <a:pt x="2418" y="1057"/>
                    <a:pt x="2409" y="1110"/>
                  </a:cubicBezTo>
                  <a:cubicBezTo>
                    <a:pt x="2391" y="1224"/>
                    <a:pt x="2328" y="1342"/>
                    <a:pt x="2221" y="1462"/>
                  </a:cubicBezTo>
                  <a:cubicBezTo>
                    <a:pt x="2132" y="1562"/>
                    <a:pt x="2016" y="1660"/>
                    <a:pt x="1875" y="1754"/>
                  </a:cubicBezTo>
                  <a:cubicBezTo>
                    <a:pt x="1792" y="1809"/>
                    <a:pt x="1693" y="1870"/>
                    <a:pt x="1589" y="1899"/>
                  </a:cubicBezTo>
                  <a:cubicBezTo>
                    <a:pt x="1542" y="1912"/>
                    <a:pt x="1493" y="1919"/>
                    <a:pt x="1447" y="1926"/>
                  </a:cubicBezTo>
                  <a:cubicBezTo>
                    <a:pt x="1425" y="1929"/>
                    <a:pt x="1402" y="1932"/>
                    <a:pt x="1379" y="1936"/>
                  </a:cubicBezTo>
                  <a:cubicBezTo>
                    <a:pt x="1263" y="1956"/>
                    <a:pt x="1152" y="1997"/>
                    <a:pt x="1046" y="2036"/>
                  </a:cubicBezTo>
                  <a:cubicBezTo>
                    <a:pt x="911" y="2086"/>
                    <a:pt x="783" y="2133"/>
                    <a:pt x="656" y="2133"/>
                  </a:cubicBezTo>
                  <a:cubicBezTo>
                    <a:pt x="628" y="2133"/>
                    <a:pt x="599" y="2131"/>
                    <a:pt x="571" y="2126"/>
                  </a:cubicBezTo>
                  <a:moveTo>
                    <a:pt x="1587" y="64"/>
                  </a:moveTo>
                  <a:cubicBezTo>
                    <a:pt x="1492" y="107"/>
                    <a:pt x="1398" y="168"/>
                    <a:pt x="1327" y="217"/>
                  </a:cubicBezTo>
                  <a:cubicBezTo>
                    <a:pt x="1251" y="269"/>
                    <a:pt x="1165" y="328"/>
                    <a:pt x="1079" y="373"/>
                  </a:cubicBezTo>
                  <a:cubicBezTo>
                    <a:pt x="975" y="428"/>
                    <a:pt x="885" y="457"/>
                    <a:pt x="803" y="460"/>
                  </a:cubicBezTo>
                  <a:cubicBezTo>
                    <a:pt x="758" y="462"/>
                    <a:pt x="715" y="457"/>
                    <a:pt x="673" y="453"/>
                  </a:cubicBezTo>
                  <a:cubicBezTo>
                    <a:pt x="643" y="449"/>
                    <a:pt x="613" y="446"/>
                    <a:pt x="583" y="445"/>
                  </a:cubicBezTo>
                  <a:cubicBezTo>
                    <a:pt x="578" y="445"/>
                    <a:pt x="574" y="445"/>
                    <a:pt x="569" y="445"/>
                  </a:cubicBezTo>
                  <a:cubicBezTo>
                    <a:pt x="518" y="445"/>
                    <a:pt x="475" y="454"/>
                    <a:pt x="434" y="472"/>
                  </a:cubicBezTo>
                  <a:cubicBezTo>
                    <a:pt x="330" y="520"/>
                    <a:pt x="277" y="623"/>
                    <a:pt x="254" y="679"/>
                  </a:cubicBezTo>
                  <a:cubicBezTo>
                    <a:pt x="248" y="694"/>
                    <a:pt x="242" y="710"/>
                    <a:pt x="238" y="726"/>
                  </a:cubicBezTo>
                  <a:cubicBezTo>
                    <a:pt x="227" y="760"/>
                    <a:pt x="220" y="795"/>
                    <a:pt x="213" y="830"/>
                  </a:cubicBezTo>
                  <a:cubicBezTo>
                    <a:pt x="200" y="891"/>
                    <a:pt x="186" y="954"/>
                    <a:pt x="156" y="1016"/>
                  </a:cubicBezTo>
                  <a:cubicBezTo>
                    <a:pt x="156" y="1016"/>
                    <a:pt x="156" y="1016"/>
                    <a:pt x="156" y="1016"/>
                  </a:cubicBezTo>
                  <a:cubicBezTo>
                    <a:pt x="140" y="1048"/>
                    <a:pt x="119" y="1081"/>
                    <a:pt x="99" y="1112"/>
                  </a:cubicBezTo>
                  <a:cubicBezTo>
                    <a:pt x="77" y="1145"/>
                    <a:pt x="55" y="1180"/>
                    <a:pt x="39" y="1215"/>
                  </a:cubicBezTo>
                  <a:cubicBezTo>
                    <a:pt x="14" y="1268"/>
                    <a:pt x="1" y="1323"/>
                    <a:pt x="1" y="1380"/>
                  </a:cubicBezTo>
                  <a:cubicBezTo>
                    <a:pt x="2" y="1429"/>
                    <a:pt x="11" y="1480"/>
                    <a:pt x="31" y="1534"/>
                  </a:cubicBezTo>
                  <a:cubicBezTo>
                    <a:pt x="56" y="1604"/>
                    <a:pt x="93" y="1668"/>
                    <a:pt x="129" y="1728"/>
                  </a:cubicBezTo>
                  <a:cubicBezTo>
                    <a:pt x="165" y="1786"/>
                    <a:pt x="205" y="1853"/>
                    <a:pt x="252" y="1912"/>
                  </a:cubicBezTo>
                  <a:cubicBezTo>
                    <a:pt x="303" y="1977"/>
                    <a:pt x="357" y="2027"/>
                    <a:pt x="415" y="2063"/>
                  </a:cubicBezTo>
                  <a:cubicBezTo>
                    <a:pt x="465" y="2094"/>
                    <a:pt x="516" y="2115"/>
                    <a:pt x="571" y="2125"/>
                  </a:cubicBezTo>
                  <a:cubicBezTo>
                    <a:pt x="725" y="2154"/>
                    <a:pt x="881" y="2097"/>
                    <a:pt x="1045" y="2036"/>
                  </a:cubicBezTo>
                  <a:cubicBezTo>
                    <a:pt x="1152" y="1996"/>
                    <a:pt x="1262" y="1956"/>
                    <a:pt x="1379" y="1935"/>
                  </a:cubicBezTo>
                  <a:cubicBezTo>
                    <a:pt x="1402" y="1931"/>
                    <a:pt x="1425" y="1928"/>
                    <a:pt x="1447" y="1925"/>
                  </a:cubicBezTo>
                  <a:cubicBezTo>
                    <a:pt x="1493" y="1918"/>
                    <a:pt x="1541" y="1912"/>
                    <a:pt x="1589" y="1898"/>
                  </a:cubicBezTo>
                  <a:cubicBezTo>
                    <a:pt x="1693" y="1869"/>
                    <a:pt x="1792" y="1808"/>
                    <a:pt x="1875" y="1753"/>
                  </a:cubicBezTo>
                  <a:cubicBezTo>
                    <a:pt x="2015" y="1660"/>
                    <a:pt x="2132" y="1561"/>
                    <a:pt x="2221" y="1461"/>
                  </a:cubicBezTo>
                  <a:cubicBezTo>
                    <a:pt x="2327" y="1342"/>
                    <a:pt x="2390" y="1224"/>
                    <a:pt x="2408" y="1110"/>
                  </a:cubicBezTo>
                  <a:cubicBezTo>
                    <a:pt x="2417" y="1057"/>
                    <a:pt x="2416" y="1006"/>
                    <a:pt x="2406" y="952"/>
                  </a:cubicBezTo>
                  <a:cubicBezTo>
                    <a:pt x="2397" y="907"/>
                    <a:pt x="2382" y="860"/>
                    <a:pt x="2359" y="809"/>
                  </a:cubicBezTo>
                  <a:cubicBezTo>
                    <a:pt x="2338" y="761"/>
                    <a:pt x="2312" y="713"/>
                    <a:pt x="2287" y="667"/>
                  </a:cubicBezTo>
                  <a:cubicBezTo>
                    <a:pt x="2263" y="623"/>
                    <a:pt x="2239" y="578"/>
                    <a:pt x="2218" y="532"/>
                  </a:cubicBezTo>
                  <a:cubicBezTo>
                    <a:pt x="2211" y="517"/>
                    <a:pt x="2205" y="503"/>
                    <a:pt x="2200" y="489"/>
                  </a:cubicBezTo>
                  <a:cubicBezTo>
                    <a:pt x="2185" y="450"/>
                    <a:pt x="2172" y="409"/>
                    <a:pt x="2160" y="369"/>
                  </a:cubicBezTo>
                  <a:cubicBezTo>
                    <a:pt x="2142" y="310"/>
                    <a:pt x="2124" y="249"/>
                    <a:pt x="2096" y="194"/>
                  </a:cubicBezTo>
                  <a:cubicBezTo>
                    <a:pt x="2071" y="144"/>
                    <a:pt x="2039" y="103"/>
                    <a:pt x="2001" y="73"/>
                  </a:cubicBezTo>
                  <a:cubicBezTo>
                    <a:pt x="1958" y="37"/>
                    <a:pt x="1908" y="16"/>
                    <a:pt x="1852" y="9"/>
                  </a:cubicBezTo>
                  <a:cubicBezTo>
                    <a:pt x="1840" y="8"/>
                    <a:pt x="1826" y="7"/>
                    <a:pt x="1813" y="7"/>
                  </a:cubicBezTo>
                  <a:cubicBezTo>
                    <a:pt x="1746" y="7"/>
                    <a:pt x="1672" y="26"/>
                    <a:pt x="1587"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6" name="Freeform 23">
              <a:extLst>
                <a:ext uri="{FF2B5EF4-FFF2-40B4-BE49-F238E27FC236}">
                  <a16:creationId xmlns:a16="http://schemas.microsoft.com/office/drawing/2014/main" id="{FC039648-B039-45EE-A769-48F17ABA4561}"/>
                </a:ext>
              </a:extLst>
            </p:cNvPr>
            <p:cNvSpPr>
              <a:spLocks noEditPoints="1"/>
            </p:cNvSpPr>
            <p:nvPr/>
          </p:nvSpPr>
          <p:spPr bwMode="auto">
            <a:xfrm>
              <a:off x="4898" y="1550"/>
              <a:ext cx="1891" cy="1679"/>
            </a:xfrm>
            <a:custGeom>
              <a:avLst/>
              <a:gdLst>
                <a:gd name="T0" fmla="*/ 438 w 2554"/>
                <a:gd name="T1" fmla="*/ 2173 h 2268"/>
                <a:gd name="T2" fmla="*/ 135 w 2554"/>
                <a:gd name="T3" fmla="*/ 1818 h 2268"/>
                <a:gd name="T4" fmla="*/ 0 w 2554"/>
                <a:gd name="T5" fmla="*/ 1449 h 2268"/>
                <a:gd name="T6" fmla="*/ 104 w 2554"/>
                <a:gd name="T7" fmla="*/ 1166 h 2268"/>
                <a:gd name="T8" fmla="*/ 224 w 2554"/>
                <a:gd name="T9" fmla="*/ 868 h 2268"/>
                <a:gd name="T10" fmla="*/ 268 w 2554"/>
                <a:gd name="T11" fmla="*/ 709 h 2268"/>
                <a:gd name="T12" fmla="*/ 601 w 2554"/>
                <a:gd name="T13" fmla="*/ 462 h 2268"/>
                <a:gd name="T14" fmla="*/ 713 w 2554"/>
                <a:gd name="T15" fmla="*/ 471 h 2268"/>
                <a:gd name="T16" fmla="*/ 1141 w 2554"/>
                <a:gd name="T17" fmla="*/ 388 h 2268"/>
                <a:gd name="T18" fmla="*/ 1917 w 2554"/>
                <a:gd name="T19" fmla="*/ 0 h 2268"/>
                <a:gd name="T20" fmla="*/ 2116 w 2554"/>
                <a:gd name="T21" fmla="*/ 69 h 2268"/>
                <a:gd name="T22" fmla="*/ 2284 w 2554"/>
                <a:gd name="T23" fmla="*/ 382 h 2268"/>
                <a:gd name="T24" fmla="*/ 2345 w 2554"/>
                <a:gd name="T25" fmla="*/ 555 h 2268"/>
                <a:gd name="T26" fmla="*/ 2494 w 2554"/>
                <a:gd name="T27" fmla="*/ 847 h 2268"/>
                <a:gd name="T28" fmla="*/ 2546 w 2554"/>
                <a:gd name="T29" fmla="*/ 1165 h 2268"/>
                <a:gd name="T30" fmla="*/ 1981 w 2554"/>
                <a:gd name="T31" fmla="*/ 1846 h 2268"/>
                <a:gd name="T32" fmla="*/ 1530 w 2554"/>
                <a:gd name="T33" fmla="*/ 2027 h 2268"/>
                <a:gd name="T34" fmla="*/ 1106 w 2554"/>
                <a:gd name="T35" fmla="*/ 2144 h 2268"/>
                <a:gd name="T36" fmla="*/ 603 w 2554"/>
                <a:gd name="T37" fmla="*/ 2238 h 2268"/>
                <a:gd name="T38" fmla="*/ 1141 w 2554"/>
                <a:gd name="T39" fmla="*/ 388 h 2268"/>
                <a:gd name="T40" fmla="*/ 713 w 2554"/>
                <a:gd name="T41" fmla="*/ 472 h 2268"/>
                <a:gd name="T42" fmla="*/ 601 w 2554"/>
                <a:gd name="T43" fmla="*/ 463 h 2268"/>
                <a:gd name="T44" fmla="*/ 269 w 2554"/>
                <a:gd name="T45" fmla="*/ 709 h 2268"/>
                <a:gd name="T46" fmla="*/ 225 w 2554"/>
                <a:gd name="T47" fmla="*/ 868 h 2268"/>
                <a:gd name="T48" fmla="*/ 165 w 2554"/>
                <a:gd name="T49" fmla="*/ 1064 h 2268"/>
                <a:gd name="T50" fmla="*/ 40 w 2554"/>
                <a:gd name="T51" fmla="*/ 1275 h 2268"/>
                <a:gd name="T52" fmla="*/ 32 w 2554"/>
                <a:gd name="T53" fmla="*/ 1612 h 2268"/>
                <a:gd name="T54" fmla="*/ 266 w 2554"/>
                <a:gd name="T55" fmla="*/ 2012 h 2268"/>
                <a:gd name="T56" fmla="*/ 603 w 2554"/>
                <a:gd name="T57" fmla="*/ 2238 h 2268"/>
                <a:gd name="T58" fmla="*/ 1458 w 2554"/>
                <a:gd name="T59" fmla="*/ 2037 h 2268"/>
                <a:gd name="T60" fmla="*/ 1679 w 2554"/>
                <a:gd name="T61" fmla="*/ 1998 h 2268"/>
                <a:gd name="T62" fmla="*/ 2346 w 2554"/>
                <a:gd name="T63" fmla="*/ 1536 h 2268"/>
                <a:gd name="T64" fmla="*/ 2542 w 2554"/>
                <a:gd name="T65" fmla="*/ 998 h 2268"/>
                <a:gd name="T66" fmla="*/ 2417 w 2554"/>
                <a:gd name="T67" fmla="*/ 697 h 2268"/>
                <a:gd name="T68" fmla="*/ 2325 w 2554"/>
                <a:gd name="T69" fmla="*/ 510 h 2268"/>
                <a:gd name="T70" fmla="*/ 2216 w 2554"/>
                <a:gd name="T71" fmla="*/ 198 h 2268"/>
                <a:gd name="T72" fmla="*/ 1958 w 2554"/>
                <a:gd name="T73" fmla="*/ 3 h 2268"/>
                <a:gd name="T74" fmla="*/ 1403 w 2554"/>
                <a:gd name="T75" fmla="*/ 223 h 2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54" h="2268">
                  <a:moveTo>
                    <a:pt x="603" y="2238"/>
                  </a:moveTo>
                  <a:cubicBezTo>
                    <a:pt x="545" y="2227"/>
                    <a:pt x="491" y="2206"/>
                    <a:pt x="438" y="2173"/>
                  </a:cubicBezTo>
                  <a:cubicBezTo>
                    <a:pt x="376" y="2134"/>
                    <a:pt x="320" y="2082"/>
                    <a:pt x="266" y="2013"/>
                  </a:cubicBezTo>
                  <a:cubicBezTo>
                    <a:pt x="216" y="1950"/>
                    <a:pt x="173" y="1880"/>
                    <a:pt x="135" y="1818"/>
                  </a:cubicBezTo>
                  <a:cubicBezTo>
                    <a:pt x="97" y="1755"/>
                    <a:pt x="58" y="1686"/>
                    <a:pt x="31" y="1613"/>
                  </a:cubicBezTo>
                  <a:cubicBezTo>
                    <a:pt x="11" y="1555"/>
                    <a:pt x="1" y="1502"/>
                    <a:pt x="0" y="1449"/>
                  </a:cubicBezTo>
                  <a:cubicBezTo>
                    <a:pt x="0" y="1390"/>
                    <a:pt x="13" y="1331"/>
                    <a:pt x="40" y="1275"/>
                  </a:cubicBezTo>
                  <a:cubicBezTo>
                    <a:pt x="57" y="1238"/>
                    <a:pt x="81" y="1201"/>
                    <a:pt x="104" y="1166"/>
                  </a:cubicBezTo>
                  <a:cubicBezTo>
                    <a:pt x="125" y="1133"/>
                    <a:pt x="148" y="1098"/>
                    <a:pt x="165" y="1064"/>
                  </a:cubicBezTo>
                  <a:cubicBezTo>
                    <a:pt x="196" y="999"/>
                    <a:pt x="211" y="933"/>
                    <a:pt x="224" y="868"/>
                  </a:cubicBezTo>
                  <a:cubicBezTo>
                    <a:pt x="232" y="832"/>
                    <a:pt x="240" y="795"/>
                    <a:pt x="251" y="758"/>
                  </a:cubicBezTo>
                  <a:cubicBezTo>
                    <a:pt x="256" y="742"/>
                    <a:pt x="262" y="725"/>
                    <a:pt x="268" y="709"/>
                  </a:cubicBezTo>
                  <a:cubicBezTo>
                    <a:pt x="292" y="649"/>
                    <a:pt x="350" y="541"/>
                    <a:pt x="460" y="491"/>
                  </a:cubicBezTo>
                  <a:cubicBezTo>
                    <a:pt x="502" y="471"/>
                    <a:pt x="547" y="462"/>
                    <a:pt x="601" y="462"/>
                  </a:cubicBezTo>
                  <a:cubicBezTo>
                    <a:pt x="606" y="462"/>
                    <a:pt x="612" y="462"/>
                    <a:pt x="618" y="462"/>
                  </a:cubicBezTo>
                  <a:cubicBezTo>
                    <a:pt x="649" y="463"/>
                    <a:pt x="682" y="467"/>
                    <a:pt x="713" y="471"/>
                  </a:cubicBezTo>
                  <a:cubicBezTo>
                    <a:pt x="757" y="476"/>
                    <a:pt x="803" y="482"/>
                    <a:pt x="850" y="480"/>
                  </a:cubicBezTo>
                  <a:cubicBezTo>
                    <a:pt x="937" y="476"/>
                    <a:pt x="1032" y="446"/>
                    <a:pt x="1141" y="388"/>
                  </a:cubicBezTo>
                  <a:cubicBezTo>
                    <a:pt x="1231" y="340"/>
                    <a:pt x="1318" y="280"/>
                    <a:pt x="1403" y="222"/>
                  </a:cubicBezTo>
                  <a:cubicBezTo>
                    <a:pt x="1564" y="111"/>
                    <a:pt x="1749" y="0"/>
                    <a:pt x="1917" y="0"/>
                  </a:cubicBezTo>
                  <a:cubicBezTo>
                    <a:pt x="1931" y="0"/>
                    <a:pt x="1945" y="1"/>
                    <a:pt x="1959" y="2"/>
                  </a:cubicBezTo>
                  <a:cubicBezTo>
                    <a:pt x="2017" y="9"/>
                    <a:pt x="2070" y="32"/>
                    <a:pt x="2116" y="69"/>
                  </a:cubicBezTo>
                  <a:cubicBezTo>
                    <a:pt x="2156" y="102"/>
                    <a:pt x="2190" y="145"/>
                    <a:pt x="2216" y="198"/>
                  </a:cubicBezTo>
                  <a:cubicBezTo>
                    <a:pt x="2246" y="256"/>
                    <a:pt x="2265" y="320"/>
                    <a:pt x="2284" y="382"/>
                  </a:cubicBezTo>
                  <a:cubicBezTo>
                    <a:pt x="2296" y="424"/>
                    <a:pt x="2310" y="468"/>
                    <a:pt x="2326" y="509"/>
                  </a:cubicBezTo>
                  <a:cubicBezTo>
                    <a:pt x="2332" y="524"/>
                    <a:pt x="2338" y="539"/>
                    <a:pt x="2345" y="555"/>
                  </a:cubicBezTo>
                  <a:cubicBezTo>
                    <a:pt x="2367" y="603"/>
                    <a:pt x="2393" y="651"/>
                    <a:pt x="2418" y="697"/>
                  </a:cubicBezTo>
                  <a:cubicBezTo>
                    <a:pt x="2444" y="746"/>
                    <a:pt x="2471" y="796"/>
                    <a:pt x="2494" y="847"/>
                  </a:cubicBezTo>
                  <a:cubicBezTo>
                    <a:pt x="2518" y="901"/>
                    <a:pt x="2534" y="951"/>
                    <a:pt x="2543" y="998"/>
                  </a:cubicBezTo>
                  <a:cubicBezTo>
                    <a:pt x="2554" y="1055"/>
                    <a:pt x="2554" y="1109"/>
                    <a:pt x="2546" y="1165"/>
                  </a:cubicBezTo>
                  <a:cubicBezTo>
                    <a:pt x="2526" y="1285"/>
                    <a:pt x="2460" y="1410"/>
                    <a:pt x="2347" y="1537"/>
                  </a:cubicBezTo>
                  <a:cubicBezTo>
                    <a:pt x="2253" y="1643"/>
                    <a:pt x="2130" y="1746"/>
                    <a:pt x="1981" y="1846"/>
                  </a:cubicBezTo>
                  <a:cubicBezTo>
                    <a:pt x="1894" y="1904"/>
                    <a:pt x="1789" y="1968"/>
                    <a:pt x="1680" y="1999"/>
                  </a:cubicBezTo>
                  <a:cubicBezTo>
                    <a:pt x="1630" y="2013"/>
                    <a:pt x="1579" y="2020"/>
                    <a:pt x="1530" y="2027"/>
                  </a:cubicBezTo>
                  <a:cubicBezTo>
                    <a:pt x="1507" y="2030"/>
                    <a:pt x="1482" y="2034"/>
                    <a:pt x="1459" y="2038"/>
                  </a:cubicBezTo>
                  <a:cubicBezTo>
                    <a:pt x="1335" y="2059"/>
                    <a:pt x="1218" y="2102"/>
                    <a:pt x="1106" y="2144"/>
                  </a:cubicBezTo>
                  <a:cubicBezTo>
                    <a:pt x="963" y="2196"/>
                    <a:pt x="827" y="2247"/>
                    <a:pt x="694" y="2247"/>
                  </a:cubicBezTo>
                  <a:cubicBezTo>
                    <a:pt x="663" y="2247"/>
                    <a:pt x="633" y="2244"/>
                    <a:pt x="603" y="2238"/>
                  </a:cubicBezTo>
                  <a:moveTo>
                    <a:pt x="1403" y="223"/>
                  </a:moveTo>
                  <a:cubicBezTo>
                    <a:pt x="1319" y="281"/>
                    <a:pt x="1231" y="340"/>
                    <a:pt x="1141" y="388"/>
                  </a:cubicBezTo>
                  <a:cubicBezTo>
                    <a:pt x="1032" y="446"/>
                    <a:pt x="937" y="477"/>
                    <a:pt x="850" y="480"/>
                  </a:cubicBezTo>
                  <a:cubicBezTo>
                    <a:pt x="803" y="482"/>
                    <a:pt x="757" y="477"/>
                    <a:pt x="713" y="472"/>
                  </a:cubicBezTo>
                  <a:cubicBezTo>
                    <a:pt x="681" y="468"/>
                    <a:pt x="649" y="464"/>
                    <a:pt x="618" y="463"/>
                  </a:cubicBezTo>
                  <a:cubicBezTo>
                    <a:pt x="612" y="463"/>
                    <a:pt x="606" y="463"/>
                    <a:pt x="601" y="463"/>
                  </a:cubicBezTo>
                  <a:cubicBezTo>
                    <a:pt x="548" y="463"/>
                    <a:pt x="502" y="472"/>
                    <a:pt x="460" y="491"/>
                  </a:cubicBezTo>
                  <a:cubicBezTo>
                    <a:pt x="350" y="542"/>
                    <a:pt x="293" y="650"/>
                    <a:pt x="269" y="709"/>
                  </a:cubicBezTo>
                  <a:cubicBezTo>
                    <a:pt x="262" y="725"/>
                    <a:pt x="256" y="742"/>
                    <a:pt x="252" y="758"/>
                  </a:cubicBezTo>
                  <a:cubicBezTo>
                    <a:pt x="241" y="795"/>
                    <a:pt x="233" y="832"/>
                    <a:pt x="225" y="868"/>
                  </a:cubicBezTo>
                  <a:cubicBezTo>
                    <a:pt x="211" y="933"/>
                    <a:pt x="197" y="999"/>
                    <a:pt x="165" y="1064"/>
                  </a:cubicBezTo>
                  <a:cubicBezTo>
                    <a:pt x="165" y="1064"/>
                    <a:pt x="165" y="1064"/>
                    <a:pt x="165" y="1064"/>
                  </a:cubicBezTo>
                  <a:cubicBezTo>
                    <a:pt x="148" y="1099"/>
                    <a:pt x="126" y="1133"/>
                    <a:pt x="105" y="1166"/>
                  </a:cubicBezTo>
                  <a:cubicBezTo>
                    <a:pt x="82" y="1201"/>
                    <a:pt x="58" y="1238"/>
                    <a:pt x="40" y="1275"/>
                  </a:cubicBezTo>
                  <a:cubicBezTo>
                    <a:pt x="14" y="1331"/>
                    <a:pt x="1" y="1390"/>
                    <a:pt x="1" y="1449"/>
                  </a:cubicBezTo>
                  <a:cubicBezTo>
                    <a:pt x="1" y="1502"/>
                    <a:pt x="11" y="1555"/>
                    <a:pt x="32" y="1612"/>
                  </a:cubicBezTo>
                  <a:cubicBezTo>
                    <a:pt x="58" y="1686"/>
                    <a:pt x="98" y="1754"/>
                    <a:pt x="136" y="1818"/>
                  </a:cubicBezTo>
                  <a:cubicBezTo>
                    <a:pt x="174" y="1879"/>
                    <a:pt x="217" y="1950"/>
                    <a:pt x="266" y="2012"/>
                  </a:cubicBezTo>
                  <a:cubicBezTo>
                    <a:pt x="321" y="2081"/>
                    <a:pt x="377" y="2133"/>
                    <a:pt x="439" y="2172"/>
                  </a:cubicBezTo>
                  <a:cubicBezTo>
                    <a:pt x="492" y="2205"/>
                    <a:pt x="545" y="2227"/>
                    <a:pt x="603" y="2238"/>
                  </a:cubicBezTo>
                  <a:cubicBezTo>
                    <a:pt x="766" y="2268"/>
                    <a:pt x="931" y="2208"/>
                    <a:pt x="1105" y="2143"/>
                  </a:cubicBezTo>
                  <a:cubicBezTo>
                    <a:pt x="1218" y="2101"/>
                    <a:pt x="1335" y="2058"/>
                    <a:pt x="1458" y="2037"/>
                  </a:cubicBezTo>
                  <a:cubicBezTo>
                    <a:pt x="1482" y="2033"/>
                    <a:pt x="1506" y="2029"/>
                    <a:pt x="1530" y="2026"/>
                  </a:cubicBezTo>
                  <a:cubicBezTo>
                    <a:pt x="1579" y="2019"/>
                    <a:pt x="1629" y="2012"/>
                    <a:pt x="1679" y="1998"/>
                  </a:cubicBezTo>
                  <a:cubicBezTo>
                    <a:pt x="1789" y="1967"/>
                    <a:pt x="1893" y="1903"/>
                    <a:pt x="1981" y="1845"/>
                  </a:cubicBezTo>
                  <a:cubicBezTo>
                    <a:pt x="2129" y="1746"/>
                    <a:pt x="2252" y="1642"/>
                    <a:pt x="2346" y="1536"/>
                  </a:cubicBezTo>
                  <a:cubicBezTo>
                    <a:pt x="2459" y="1410"/>
                    <a:pt x="2526" y="1285"/>
                    <a:pt x="2545" y="1165"/>
                  </a:cubicBezTo>
                  <a:cubicBezTo>
                    <a:pt x="2554" y="1109"/>
                    <a:pt x="2553" y="1055"/>
                    <a:pt x="2542" y="998"/>
                  </a:cubicBezTo>
                  <a:cubicBezTo>
                    <a:pt x="2533" y="951"/>
                    <a:pt x="2517" y="901"/>
                    <a:pt x="2493" y="847"/>
                  </a:cubicBezTo>
                  <a:cubicBezTo>
                    <a:pt x="2470" y="796"/>
                    <a:pt x="2443" y="746"/>
                    <a:pt x="2417" y="697"/>
                  </a:cubicBezTo>
                  <a:cubicBezTo>
                    <a:pt x="2392" y="651"/>
                    <a:pt x="2366" y="603"/>
                    <a:pt x="2344" y="555"/>
                  </a:cubicBezTo>
                  <a:cubicBezTo>
                    <a:pt x="2337" y="540"/>
                    <a:pt x="2331" y="524"/>
                    <a:pt x="2325" y="510"/>
                  </a:cubicBezTo>
                  <a:cubicBezTo>
                    <a:pt x="2309" y="468"/>
                    <a:pt x="2296" y="424"/>
                    <a:pt x="2283" y="382"/>
                  </a:cubicBezTo>
                  <a:cubicBezTo>
                    <a:pt x="2264" y="320"/>
                    <a:pt x="2245" y="256"/>
                    <a:pt x="2216" y="198"/>
                  </a:cubicBezTo>
                  <a:cubicBezTo>
                    <a:pt x="2189" y="146"/>
                    <a:pt x="2156" y="103"/>
                    <a:pt x="2116" y="70"/>
                  </a:cubicBezTo>
                  <a:cubicBezTo>
                    <a:pt x="2070" y="33"/>
                    <a:pt x="2017" y="10"/>
                    <a:pt x="1958" y="3"/>
                  </a:cubicBezTo>
                  <a:cubicBezTo>
                    <a:pt x="1945" y="2"/>
                    <a:pt x="1931" y="1"/>
                    <a:pt x="1917" y="1"/>
                  </a:cubicBezTo>
                  <a:cubicBezTo>
                    <a:pt x="1750" y="1"/>
                    <a:pt x="1564" y="112"/>
                    <a:pt x="1403" y="22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7" name="Freeform 24">
              <a:extLst>
                <a:ext uri="{FF2B5EF4-FFF2-40B4-BE49-F238E27FC236}">
                  <a16:creationId xmlns:a16="http://schemas.microsoft.com/office/drawing/2014/main" id="{C6BE2404-000E-49FF-A515-077B5682DBB1}"/>
                </a:ext>
              </a:extLst>
            </p:cNvPr>
            <p:cNvSpPr>
              <a:spLocks noEditPoints="1"/>
            </p:cNvSpPr>
            <p:nvPr/>
          </p:nvSpPr>
          <p:spPr bwMode="auto">
            <a:xfrm>
              <a:off x="4831" y="1508"/>
              <a:ext cx="1992" cy="1783"/>
            </a:xfrm>
            <a:custGeom>
              <a:avLst/>
              <a:gdLst>
                <a:gd name="T0" fmla="*/ 462 w 2691"/>
                <a:gd name="T1" fmla="*/ 2308 h 2409"/>
                <a:gd name="T2" fmla="*/ 143 w 2691"/>
                <a:gd name="T3" fmla="*/ 1934 h 2409"/>
                <a:gd name="T4" fmla="*/ 0 w 2691"/>
                <a:gd name="T5" fmla="*/ 1545 h 2409"/>
                <a:gd name="T6" fmla="*/ 109 w 2691"/>
                <a:gd name="T7" fmla="*/ 1246 h 2409"/>
                <a:gd name="T8" fmla="*/ 237 w 2691"/>
                <a:gd name="T9" fmla="*/ 933 h 2409"/>
                <a:gd name="T10" fmla="*/ 283 w 2691"/>
                <a:gd name="T11" fmla="*/ 765 h 2409"/>
                <a:gd name="T12" fmla="*/ 652 w 2691"/>
                <a:gd name="T13" fmla="*/ 507 h 2409"/>
                <a:gd name="T14" fmla="*/ 897 w 2691"/>
                <a:gd name="T15" fmla="*/ 526 h 2409"/>
                <a:gd name="T16" fmla="*/ 1477 w 2691"/>
                <a:gd name="T17" fmla="*/ 255 h 2409"/>
                <a:gd name="T18" fmla="*/ 2065 w 2691"/>
                <a:gd name="T19" fmla="*/ 22 h 2409"/>
                <a:gd name="T20" fmla="*/ 2336 w 2691"/>
                <a:gd name="T21" fmla="*/ 229 h 2409"/>
                <a:gd name="T22" fmla="*/ 2451 w 2691"/>
                <a:gd name="T23" fmla="*/ 556 h 2409"/>
                <a:gd name="T24" fmla="*/ 2547 w 2691"/>
                <a:gd name="T25" fmla="*/ 753 h 2409"/>
                <a:gd name="T26" fmla="*/ 2679 w 2691"/>
                <a:gd name="T27" fmla="*/ 1070 h 2409"/>
                <a:gd name="T28" fmla="*/ 2472 w 2691"/>
                <a:gd name="T29" fmla="*/ 1638 h 2409"/>
                <a:gd name="T30" fmla="*/ 2087 w 2691"/>
                <a:gd name="T31" fmla="*/ 1963 h 2409"/>
                <a:gd name="T32" fmla="*/ 1613 w 2691"/>
                <a:gd name="T33" fmla="*/ 2154 h 2409"/>
                <a:gd name="T34" fmla="*/ 1165 w 2691"/>
                <a:gd name="T35" fmla="*/ 2277 h 2409"/>
                <a:gd name="T36" fmla="*/ 636 w 2691"/>
                <a:gd name="T37" fmla="*/ 2377 h 2409"/>
                <a:gd name="T38" fmla="*/ 1477 w 2691"/>
                <a:gd name="T39" fmla="*/ 256 h 2409"/>
                <a:gd name="T40" fmla="*/ 897 w 2691"/>
                <a:gd name="T41" fmla="*/ 526 h 2409"/>
                <a:gd name="T42" fmla="*/ 652 w 2691"/>
                <a:gd name="T43" fmla="*/ 507 h 2409"/>
                <a:gd name="T44" fmla="*/ 284 w 2691"/>
                <a:gd name="T45" fmla="*/ 766 h 2409"/>
                <a:gd name="T46" fmla="*/ 237 w 2691"/>
                <a:gd name="T47" fmla="*/ 933 h 2409"/>
                <a:gd name="T48" fmla="*/ 110 w 2691"/>
                <a:gd name="T49" fmla="*/ 1246 h 2409"/>
                <a:gd name="T50" fmla="*/ 1 w 2691"/>
                <a:gd name="T51" fmla="*/ 1545 h 2409"/>
                <a:gd name="T52" fmla="*/ 143 w 2691"/>
                <a:gd name="T53" fmla="*/ 1933 h 2409"/>
                <a:gd name="T54" fmla="*/ 462 w 2691"/>
                <a:gd name="T55" fmla="*/ 2307 h 2409"/>
                <a:gd name="T56" fmla="*/ 1165 w 2691"/>
                <a:gd name="T57" fmla="*/ 2277 h 2409"/>
                <a:gd name="T58" fmla="*/ 1613 w 2691"/>
                <a:gd name="T59" fmla="*/ 2153 h 2409"/>
                <a:gd name="T60" fmla="*/ 2087 w 2691"/>
                <a:gd name="T61" fmla="*/ 1963 h 2409"/>
                <a:gd name="T62" fmla="*/ 2472 w 2691"/>
                <a:gd name="T63" fmla="*/ 1637 h 2409"/>
                <a:gd name="T64" fmla="*/ 2678 w 2691"/>
                <a:gd name="T65" fmla="*/ 1071 h 2409"/>
                <a:gd name="T66" fmla="*/ 2547 w 2691"/>
                <a:gd name="T67" fmla="*/ 754 h 2409"/>
                <a:gd name="T68" fmla="*/ 2450 w 2691"/>
                <a:gd name="T69" fmla="*/ 556 h 2409"/>
                <a:gd name="T70" fmla="*/ 2335 w 2691"/>
                <a:gd name="T71" fmla="*/ 229 h 2409"/>
                <a:gd name="T72" fmla="*/ 2064 w 2691"/>
                <a:gd name="T73" fmla="*/ 23 h 2409"/>
                <a:gd name="T74" fmla="*/ 1479 w 2691"/>
                <a:gd name="T75" fmla="*/ 25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1" h="2409">
                  <a:moveTo>
                    <a:pt x="636" y="2377"/>
                  </a:moveTo>
                  <a:cubicBezTo>
                    <a:pt x="575" y="2365"/>
                    <a:pt x="518" y="2343"/>
                    <a:pt x="462" y="2308"/>
                  </a:cubicBezTo>
                  <a:cubicBezTo>
                    <a:pt x="397" y="2267"/>
                    <a:pt x="337" y="2212"/>
                    <a:pt x="280" y="2139"/>
                  </a:cubicBezTo>
                  <a:cubicBezTo>
                    <a:pt x="228" y="2073"/>
                    <a:pt x="182" y="1999"/>
                    <a:pt x="143" y="1934"/>
                  </a:cubicBezTo>
                  <a:cubicBezTo>
                    <a:pt x="102" y="1867"/>
                    <a:pt x="61" y="1795"/>
                    <a:pt x="33" y="1717"/>
                  </a:cubicBezTo>
                  <a:cubicBezTo>
                    <a:pt x="11" y="1656"/>
                    <a:pt x="0" y="1600"/>
                    <a:pt x="0" y="1545"/>
                  </a:cubicBezTo>
                  <a:cubicBezTo>
                    <a:pt x="0" y="1482"/>
                    <a:pt x="14" y="1420"/>
                    <a:pt x="42" y="1361"/>
                  </a:cubicBezTo>
                  <a:cubicBezTo>
                    <a:pt x="60" y="1322"/>
                    <a:pt x="85" y="1283"/>
                    <a:pt x="109" y="1246"/>
                  </a:cubicBezTo>
                  <a:cubicBezTo>
                    <a:pt x="132" y="1211"/>
                    <a:pt x="155" y="1175"/>
                    <a:pt x="174" y="1138"/>
                  </a:cubicBezTo>
                  <a:cubicBezTo>
                    <a:pt x="207" y="1071"/>
                    <a:pt x="222" y="1000"/>
                    <a:pt x="237" y="933"/>
                  </a:cubicBezTo>
                  <a:cubicBezTo>
                    <a:pt x="245" y="895"/>
                    <a:pt x="253" y="855"/>
                    <a:pt x="265" y="817"/>
                  </a:cubicBezTo>
                  <a:cubicBezTo>
                    <a:pt x="270" y="799"/>
                    <a:pt x="276" y="782"/>
                    <a:pt x="283" y="765"/>
                  </a:cubicBezTo>
                  <a:cubicBezTo>
                    <a:pt x="309" y="702"/>
                    <a:pt x="369" y="589"/>
                    <a:pt x="486" y="536"/>
                  </a:cubicBezTo>
                  <a:cubicBezTo>
                    <a:pt x="535" y="513"/>
                    <a:pt x="588" y="504"/>
                    <a:pt x="652" y="507"/>
                  </a:cubicBezTo>
                  <a:cubicBezTo>
                    <a:pt x="686" y="508"/>
                    <a:pt x="720" y="512"/>
                    <a:pt x="752" y="516"/>
                  </a:cubicBezTo>
                  <a:cubicBezTo>
                    <a:pt x="799" y="522"/>
                    <a:pt x="848" y="528"/>
                    <a:pt x="897" y="526"/>
                  </a:cubicBezTo>
                  <a:cubicBezTo>
                    <a:pt x="989" y="522"/>
                    <a:pt x="1089" y="490"/>
                    <a:pt x="1204" y="429"/>
                  </a:cubicBezTo>
                  <a:cubicBezTo>
                    <a:pt x="1298" y="378"/>
                    <a:pt x="1389" y="316"/>
                    <a:pt x="1477" y="255"/>
                  </a:cubicBezTo>
                  <a:cubicBezTo>
                    <a:pt x="1479" y="254"/>
                    <a:pt x="1479" y="254"/>
                    <a:pt x="1479" y="254"/>
                  </a:cubicBezTo>
                  <a:cubicBezTo>
                    <a:pt x="1663" y="127"/>
                    <a:pt x="1876" y="0"/>
                    <a:pt x="2065" y="22"/>
                  </a:cubicBezTo>
                  <a:cubicBezTo>
                    <a:pt x="2126" y="29"/>
                    <a:pt x="2182" y="53"/>
                    <a:pt x="2231" y="93"/>
                  </a:cubicBezTo>
                  <a:cubicBezTo>
                    <a:pt x="2273" y="127"/>
                    <a:pt x="2308" y="173"/>
                    <a:pt x="2336" y="229"/>
                  </a:cubicBezTo>
                  <a:cubicBezTo>
                    <a:pt x="2367" y="289"/>
                    <a:pt x="2387" y="356"/>
                    <a:pt x="2406" y="421"/>
                  </a:cubicBezTo>
                  <a:cubicBezTo>
                    <a:pt x="2420" y="466"/>
                    <a:pt x="2434" y="512"/>
                    <a:pt x="2451" y="556"/>
                  </a:cubicBezTo>
                  <a:cubicBezTo>
                    <a:pt x="2457" y="572"/>
                    <a:pt x="2464" y="588"/>
                    <a:pt x="2471" y="604"/>
                  </a:cubicBezTo>
                  <a:cubicBezTo>
                    <a:pt x="2494" y="655"/>
                    <a:pt x="2521" y="705"/>
                    <a:pt x="2547" y="753"/>
                  </a:cubicBezTo>
                  <a:cubicBezTo>
                    <a:pt x="2575" y="804"/>
                    <a:pt x="2604" y="857"/>
                    <a:pt x="2627" y="911"/>
                  </a:cubicBezTo>
                  <a:cubicBezTo>
                    <a:pt x="2653" y="968"/>
                    <a:pt x="2670" y="1021"/>
                    <a:pt x="2679" y="1070"/>
                  </a:cubicBezTo>
                  <a:cubicBezTo>
                    <a:pt x="2690" y="1130"/>
                    <a:pt x="2691" y="1187"/>
                    <a:pt x="2682" y="1245"/>
                  </a:cubicBezTo>
                  <a:cubicBezTo>
                    <a:pt x="2662" y="1372"/>
                    <a:pt x="2591" y="1504"/>
                    <a:pt x="2472" y="1638"/>
                  </a:cubicBezTo>
                  <a:cubicBezTo>
                    <a:pt x="2421" y="1696"/>
                    <a:pt x="2360" y="1754"/>
                    <a:pt x="2291" y="1811"/>
                  </a:cubicBezTo>
                  <a:cubicBezTo>
                    <a:pt x="2229" y="1863"/>
                    <a:pt x="2161" y="1914"/>
                    <a:pt x="2087" y="1963"/>
                  </a:cubicBezTo>
                  <a:cubicBezTo>
                    <a:pt x="1995" y="2025"/>
                    <a:pt x="1886" y="2092"/>
                    <a:pt x="1770" y="2124"/>
                  </a:cubicBezTo>
                  <a:cubicBezTo>
                    <a:pt x="1718" y="2139"/>
                    <a:pt x="1664" y="2147"/>
                    <a:pt x="1613" y="2154"/>
                  </a:cubicBezTo>
                  <a:cubicBezTo>
                    <a:pt x="1588" y="2157"/>
                    <a:pt x="1563" y="2161"/>
                    <a:pt x="1538" y="2165"/>
                  </a:cubicBezTo>
                  <a:cubicBezTo>
                    <a:pt x="1407" y="2188"/>
                    <a:pt x="1284" y="2233"/>
                    <a:pt x="1165" y="2277"/>
                  </a:cubicBezTo>
                  <a:cubicBezTo>
                    <a:pt x="1015" y="2333"/>
                    <a:pt x="872" y="2386"/>
                    <a:pt x="731" y="2386"/>
                  </a:cubicBezTo>
                  <a:cubicBezTo>
                    <a:pt x="699" y="2386"/>
                    <a:pt x="667" y="2383"/>
                    <a:pt x="636" y="2377"/>
                  </a:cubicBezTo>
                  <a:moveTo>
                    <a:pt x="1479" y="254"/>
                  </a:moveTo>
                  <a:cubicBezTo>
                    <a:pt x="1477" y="256"/>
                    <a:pt x="1477" y="256"/>
                    <a:pt x="1477" y="256"/>
                  </a:cubicBezTo>
                  <a:cubicBezTo>
                    <a:pt x="1389" y="316"/>
                    <a:pt x="1298" y="379"/>
                    <a:pt x="1204" y="429"/>
                  </a:cubicBezTo>
                  <a:cubicBezTo>
                    <a:pt x="1089" y="491"/>
                    <a:pt x="989" y="523"/>
                    <a:pt x="897" y="526"/>
                  </a:cubicBezTo>
                  <a:cubicBezTo>
                    <a:pt x="848" y="529"/>
                    <a:pt x="799" y="523"/>
                    <a:pt x="752" y="517"/>
                  </a:cubicBezTo>
                  <a:cubicBezTo>
                    <a:pt x="720" y="513"/>
                    <a:pt x="686" y="509"/>
                    <a:pt x="652" y="507"/>
                  </a:cubicBezTo>
                  <a:cubicBezTo>
                    <a:pt x="588" y="505"/>
                    <a:pt x="535" y="514"/>
                    <a:pt x="486" y="537"/>
                  </a:cubicBezTo>
                  <a:cubicBezTo>
                    <a:pt x="370" y="589"/>
                    <a:pt x="310" y="703"/>
                    <a:pt x="284" y="766"/>
                  </a:cubicBezTo>
                  <a:cubicBezTo>
                    <a:pt x="277" y="782"/>
                    <a:pt x="271" y="800"/>
                    <a:pt x="266" y="817"/>
                  </a:cubicBezTo>
                  <a:cubicBezTo>
                    <a:pt x="254" y="856"/>
                    <a:pt x="245" y="895"/>
                    <a:pt x="237" y="933"/>
                  </a:cubicBezTo>
                  <a:cubicBezTo>
                    <a:pt x="223" y="1001"/>
                    <a:pt x="208" y="1071"/>
                    <a:pt x="174" y="1139"/>
                  </a:cubicBezTo>
                  <a:cubicBezTo>
                    <a:pt x="156" y="1175"/>
                    <a:pt x="133" y="1211"/>
                    <a:pt x="110" y="1246"/>
                  </a:cubicBezTo>
                  <a:cubicBezTo>
                    <a:pt x="86" y="1283"/>
                    <a:pt x="61" y="1322"/>
                    <a:pt x="42" y="1361"/>
                  </a:cubicBezTo>
                  <a:cubicBezTo>
                    <a:pt x="15" y="1420"/>
                    <a:pt x="1" y="1482"/>
                    <a:pt x="1" y="1545"/>
                  </a:cubicBezTo>
                  <a:cubicBezTo>
                    <a:pt x="1" y="1600"/>
                    <a:pt x="12" y="1656"/>
                    <a:pt x="34" y="1717"/>
                  </a:cubicBezTo>
                  <a:cubicBezTo>
                    <a:pt x="61" y="1794"/>
                    <a:pt x="103" y="1867"/>
                    <a:pt x="143" y="1933"/>
                  </a:cubicBezTo>
                  <a:cubicBezTo>
                    <a:pt x="183" y="1998"/>
                    <a:pt x="228" y="2072"/>
                    <a:pt x="281" y="2139"/>
                  </a:cubicBezTo>
                  <a:cubicBezTo>
                    <a:pt x="338" y="2211"/>
                    <a:pt x="397" y="2266"/>
                    <a:pt x="462" y="2307"/>
                  </a:cubicBezTo>
                  <a:cubicBezTo>
                    <a:pt x="518" y="2342"/>
                    <a:pt x="575" y="2365"/>
                    <a:pt x="636" y="2376"/>
                  </a:cubicBezTo>
                  <a:cubicBezTo>
                    <a:pt x="808" y="2409"/>
                    <a:pt x="981" y="2345"/>
                    <a:pt x="1165" y="2277"/>
                  </a:cubicBezTo>
                  <a:cubicBezTo>
                    <a:pt x="1284" y="2233"/>
                    <a:pt x="1407" y="2187"/>
                    <a:pt x="1538" y="2165"/>
                  </a:cubicBezTo>
                  <a:cubicBezTo>
                    <a:pt x="1563" y="2160"/>
                    <a:pt x="1588" y="2157"/>
                    <a:pt x="1613" y="2153"/>
                  </a:cubicBezTo>
                  <a:cubicBezTo>
                    <a:pt x="1664" y="2146"/>
                    <a:pt x="1717" y="2138"/>
                    <a:pt x="1770" y="2124"/>
                  </a:cubicBezTo>
                  <a:cubicBezTo>
                    <a:pt x="1885" y="2091"/>
                    <a:pt x="1995" y="2024"/>
                    <a:pt x="2087" y="1963"/>
                  </a:cubicBezTo>
                  <a:cubicBezTo>
                    <a:pt x="2160" y="1914"/>
                    <a:pt x="2229" y="1863"/>
                    <a:pt x="2291" y="1811"/>
                  </a:cubicBezTo>
                  <a:cubicBezTo>
                    <a:pt x="2359" y="1753"/>
                    <a:pt x="2420" y="1695"/>
                    <a:pt x="2472" y="1637"/>
                  </a:cubicBezTo>
                  <a:cubicBezTo>
                    <a:pt x="2591" y="1504"/>
                    <a:pt x="2661" y="1372"/>
                    <a:pt x="2681" y="1245"/>
                  </a:cubicBezTo>
                  <a:cubicBezTo>
                    <a:pt x="2690" y="1187"/>
                    <a:pt x="2690" y="1130"/>
                    <a:pt x="2678" y="1071"/>
                  </a:cubicBezTo>
                  <a:cubicBezTo>
                    <a:pt x="2669" y="1021"/>
                    <a:pt x="2652" y="969"/>
                    <a:pt x="2627" y="911"/>
                  </a:cubicBezTo>
                  <a:cubicBezTo>
                    <a:pt x="2603" y="858"/>
                    <a:pt x="2574" y="805"/>
                    <a:pt x="2547" y="754"/>
                  </a:cubicBezTo>
                  <a:cubicBezTo>
                    <a:pt x="2521" y="705"/>
                    <a:pt x="2493" y="655"/>
                    <a:pt x="2470" y="604"/>
                  </a:cubicBezTo>
                  <a:cubicBezTo>
                    <a:pt x="2463" y="588"/>
                    <a:pt x="2456" y="572"/>
                    <a:pt x="2450" y="556"/>
                  </a:cubicBezTo>
                  <a:cubicBezTo>
                    <a:pt x="2433" y="513"/>
                    <a:pt x="2419" y="466"/>
                    <a:pt x="2406" y="422"/>
                  </a:cubicBezTo>
                  <a:cubicBezTo>
                    <a:pt x="2386" y="357"/>
                    <a:pt x="2366" y="289"/>
                    <a:pt x="2335" y="229"/>
                  </a:cubicBezTo>
                  <a:cubicBezTo>
                    <a:pt x="2308" y="174"/>
                    <a:pt x="2272" y="128"/>
                    <a:pt x="2230" y="93"/>
                  </a:cubicBezTo>
                  <a:cubicBezTo>
                    <a:pt x="2182" y="54"/>
                    <a:pt x="2126" y="30"/>
                    <a:pt x="2064" y="23"/>
                  </a:cubicBezTo>
                  <a:cubicBezTo>
                    <a:pt x="2050" y="21"/>
                    <a:pt x="2035" y="20"/>
                    <a:pt x="2021" y="20"/>
                  </a:cubicBezTo>
                  <a:cubicBezTo>
                    <a:pt x="1844" y="20"/>
                    <a:pt x="1649" y="137"/>
                    <a:pt x="1479" y="25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8" name="Freeform 25">
              <a:extLst>
                <a:ext uri="{FF2B5EF4-FFF2-40B4-BE49-F238E27FC236}">
                  <a16:creationId xmlns:a16="http://schemas.microsoft.com/office/drawing/2014/main" id="{14A77120-6536-4208-8374-37CF6B15709C}"/>
                </a:ext>
              </a:extLst>
            </p:cNvPr>
            <p:cNvSpPr>
              <a:spLocks noEditPoints="1"/>
            </p:cNvSpPr>
            <p:nvPr/>
          </p:nvSpPr>
          <p:spPr bwMode="auto">
            <a:xfrm>
              <a:off x="4750" y="1477"/>
              <a:ext cx="2116" cy="1873"/>
            </a:xfrm>
            <a:custGeom>
              <a:avLst/>
              <a:gdLst>
                <a:gd name="T0" fmla="*/ 502 w 2858"/>
                <a:gd name="T1" fmla="*/ 2431 h 2531"/>
                <a:gd name="T2" fmla="*/ 49 w 2858"/>
                <a:gd name="T3" fmla="*/ 1808 h 2531"/>
                <a:gd name="T4" fmla="*/ 130 w 2858"/>
                <a:gd name="T5" fmla="*/ 1309 h 2531"/>
                <a:gd name="T6" fmla="*/ 264 w 2858"/>
                <a:gd name="T7" fmla="*/ 982 h 2531"/>
                <a:gd name="T8" fmla="*/ 313 w 2858"/>
                <a:gd name="T9" fmla="*/ 805 h 2531"/>
                <a:gd name="T10" fmla="*/ 705 w 2858"/>
                <a:gd name="T11" fmla="*/ 533 h 2531"/>
                <a:gd name="T12" fmla="*/ 962 w 2858"/>
                <a:gd name="T13" fmla="*/ 554 h 2531"/>
                <a:gd name="T14" fmla="*/ 1568 w 2858"/>
                <a:gd name="T15" fmla="*/ 270 h 2531"/>
                <a:gd name="T16" fmla="*/ 2189 w 2858"/>
                <a:gd name="T17" fmla="*/ 24 h 2531"/>
                <a:gd name="T18" fmla="*/ 2550 w 2858"/>
                <a:gd name="T19" fmla="*/ 445 h 2531"/>
                <a:gd name="T20" fmla="*/ 2618 w 2858"/>
                <a:gd name="T21" fmla="*/ 637 h 2531"/>
                <a:gd name="T22" fmla="*/ 2782 w 2858"/>
                <a:gd name="T23" fmla="*/ 959 h 2531"/>
                <a:gd name="T24" fmla="*/ 2213 w 2858"/>
                <a:gd name="T25" fmla="*/ 2069 h 2531"/>
                <a:gd name="T26" fmla="*/ 1714 w 2858"/>
                <a:gd name="T27" fmla="*/ 2269 h 2531"/>
                <a:gd name="T28" fmla="*/ 1244 w 2858"/>
                <a:gd name="T29" fmla="*/ 2399 h 2531"/>
                <a:gd name="T30" fmla="*/ 686 w 2858"/>
                <a:gd name="T31" fmla="*/ 2504 h 2531"/>
                <a:gd name="T32" fmla="*/ 1572 w 2858"/>
                <a:gd name="T33" fmla="*/ 276 h 2531"/>
                <a:gd name="T34" fmla="*/ 963 w 2858"/>
                <a:gd name="T35" fmla="*/ 561 h 2531"/>
                <a:gd name="T36" fmla="*/ 705 w 2858"/>
                <a:gd name="T37" fmla="*/ 540 h 2531"/>
                <a:gd name="T38" fmla="*/ 320 w 2858"/>
                <a:gd name="T39" fmla="*/ 808 h 2531"/>
                <a:gd name="T40" fmla="*/ 271 w 2858"/>
                <a:gd name="T41" fmla="*/ 983 h 2531"/>
                <a:gd name="T42" fmla="*/ 136 w 2858"/>
                <a:gd name="T43" fmla="*/ 1313 h 2531"/>
                <a:gd name="T44" fmla="*/ 56 w 2858"/>
                <a:gd name="T45" fmla="*/ 1805 h 2531"/>
                <a:gd name="T46" fmla="*/ 506 w 2858"/>
                <a:gd name="T47" fmla="*/ 2425 h 2531"/>
                <a:gd name="T48" fmla="*/ 1242 w 2858"/>
                <a:gd name="T49" fmla="*/ 2392 h 2531"/>
                <a:gd name="T50" fmla="*/ 1713 w 2858"/>
                <a:gd name="T51" fmla="*/ 2262 h 2531"/>
                <a:gd name="T52" fmla="*/ 2209 w 2858"/>
                <a:gd name="T53" fmla="*/ 2063 h 2531"/>
                <a:gd name="T54" fmla="*/ 2776 w 2858"/>
                <a:gd name="T55" fmla="*/ 962 h 2531"/>
                <a:gd name="T56" fmla="*/ 2612 w 2858"/>
                <a:gd name="T57" fmla="*/ 640 h 2531"/>
                <a:gd name="T58" fmla="*/ 2544 w 2858"/>
                <a:gd name="T59" fmla="*/ 447 h 2531"/>
                <a:gd name="T60" fmla="*/ 2188 w 2858"/>
                <a:gd name="T61" fmla="*/ 31 h 2531"/>
                <a:gd name="T62" fmla="*/ 1575 w 2858"/>
                <a:gd name="T63" fmla="*/ 273 h 2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58" h="2531">
                  <a:moveTo>
                    <a:pt x="686" y="2504"/>
                  </a:moveTo>
                  <a:cubicBezTo>
                    <a:pt x="621" y="2491"/>
                    <a:pt x="561" y="2468"/>
                    <a:pt x="502" y="2431"/>
                  </a:cubicBezTo>
                  <a:cubicBezTo>
                    <a:pt x="347" y="2333"/>
                    <a:pt x="250" y="2175"/>
                    <a:pt x="165" y="2036"/>
                  </a:cubicBezTo>
                  <a:cubicBezTo>
                    <a:pt x="122" y="1966"/>
                    <a:pt x="79" y="1890"/>
                    <a:pt x="49" y="1808"/>
                  </a:cubicBezTo>
                  <a:cubicBezTo>
                    <a:pt x="0" y="1671"/>
                    <a:pt x="4" y="1548"/>
                    <a:pt x="59" y="1431"/>
                  </a:cubicBezTo>
                  <a:cubicBezTo>
                    <a:pt x="78" y="1389"/>
                    <a:pt x="105" y="1348"/>
                    <a:pt x="130" y="1309"/>
                  </a:cubicBezTo>
                  <a:cubicBezTo>
                    <a:pt x="154" y="1273"/>
                    <a:pt x="179" y="1235"/>
                    <a:pt x="198" y="1197"/>
                  </a:cubicBezTo>
                  <a:cubicBezTo>
                    <a:pt x="232" y="1126"/>
                    <a:pt x="248" y="1053"/>
                    <a:pt x="264" y="982"/>
                  </a:cubicBezTo>
                  <a:cubicBezTo>
                    <a:pt x="273" y="942"/>
                    <a:pt x="282" y="900"/>
                    <a:pt x="294" y="860"/>
                  </a:cubicBezTo>
                  <a:cubicBezTo>
                    <a:pt x="299" y="841"/>
                    <a:pt x="306" y="823"/>
                    <a:pt x="313" y="805"/>
                  </a:cubicBezTo>
                  <a:cubicBezTo>
                    <a:pt x="341" y="739"/>
                    <a:pt x="405" y="619"/>
                    <a:pt x="528" y="563"/>
                  </a:cubicBezTo>
                  <a:cubicBezTo>
                    <a:pt x="581" y="540"/>
                    <a:pt x="637" y="530"/>
                    <a:pt x="705" y="533"/>
                  </a:cubicBezTo>
                  <a:cubicBezTo>
                    <a:pt x="740" y="534"/>
                    <a:pt x="776" y="539"/>
                    <a:pt x="811" y="543"/>
                  </a:cubicBezTo>
                  <a:cubicBezTo>
                    <a:pt x="860" y="549"/>
                    <a:pt x="911" y="556"/>
                    <a:pt x="962" y="554"/>
                  </a:cubicBezTo>
                  <a:cubicBezTo>
                    <a:pt x="1058" y="550"/>
                    <a:pt x="1163" y="516"/>
                    <a:pt x="1283" y="452"/>
                  </a:cubicBezTo>
                  <a:cubicBezTo>
                    <a:pt x="1381" y="399"/>
                    <a:pt x="1476" y="334"/>
                    <a:pt x="1568" y="270"/>
                  </a:cubicBezTo>
                  <a:cubicBezTo>
                    <a:pt x="1571" y="268"/>
                    <a:pt x="1571" y="268"/>
                    <a:pt x="1571" y="268"/>
                  </a:cubicBezTo>
                  <a:cubicBezTo>
                    <a:pt x="1765" y="134"/>
                    <a:pt x="1990" y="0"/>
                    <a:pt x="2189" y="24"/>
                  </a:cubicBezTo>
                  <a:cubicBezTo>
                    <a:pt x="2311" y="38"/>
                    <a:pt x="2413" y="116"/>
                    <a:pt x="2477" y="243"/>
                  </a:cubicBezTo>
                  <a:cubicBezTo>
                    <a:pt x="2509" y="306"/>
                    <a:pt x="2530" y="377"/>
                    <a:pt x="2550" y="445"/>
                  </a:cubicBezTo>
                  <a:cubicBezTo>
                    <a:pt x="2564" y="492"/>
                    <a:pt x="2579" y="541"/>
                    <a:pt x="2597" y="587"/>
                  </a:cubicBezTo>
                  <a:cubicBezTo>
                    <a:pt x="2603" y="603"/>
                    <a:pt x="2610" y="620"/>
                    <a:pt x="2618" y="637"/>
                  </a:cubicBezTo>
                  <a:cubicBezTo>
                    <a:pt x="2642" y="690"/>
                    <a:pt x="2670" y="742"/>
                    <a:pt x="2698" y="793"/>
                  </a:cubicBezTo>
                  <a:cubicBezTo>
                    <a:pt x="2727" y="847"/>
                    <a:pt x="2757" y="903"/>
                    <a:pt x="2782" y="959"/>
                  </a:cubicBezTo>
                  <a:cubicBezTo>
                    <a:pt x="2840" y="1090"/>
                    <a:pt x="2858" y="1198"/>
                    <a:pt x="2839" y="1312"/>
                  </a:cubicBezTo>
                  <a:cubicBezTo>
                    <a:pt x="2787" y="1641"/>
                    <a:pt x="2424" y="1927"/>
                    <a:pt x="2213" y="2069"/>
                  </a:cubicBezTo>
                  <a:cubicBezTo>
                    <a:pt x="2116" y="2133"/>
                    <a:pt x="2001" y="2204"/>
                    <a:pt x="1880" y="2238"/>
                  </a:cubicBezTo>
                  <a:cubicBezTo>
                    <a:pt x="1824" y="2254"/>
                    <a:pt x="1768" y="2262"/>
                    <a:pt x="1714" y="2269"/>
                  </a:cubicBezTo>
                  <a:cubicBezTo>
                    <a:pt x="1689" y="2273"/>
                    <a:pt x="1662" y="2277"/>
                    <a:pt x="1636" y="2281"/>
                  </a:cubicBezTo>
                  <a:cubicBezTo>
                    <a:pt x="1498" y="2305"/>
                    <a:pt x="1369" y="2353"/>
                    <a:pt x="1244" y="2399"/>
                  </a:cubicBezTo>
                  <a:cubicBezTo>
                    <a:pt x="1086" y="2457"/>
                    <a:pt x="935" y="2513"/>
                    <a:pt x="787" y="2513"/>
                  </a:cubicBezTo>
                  <a:cubicBezTo>
                    <a:pt x="753" y="2513"/>
                    <a:pt x="719" y="2510"/>
                    <a:pt x="686" y="2504"/>
                  </a:cubicBezTo>
                  <a:moveTo>
                    <a:pt x="1575" y="273"/>
                  </a:moveTo>
                  <a:cubicBezTo>
                    <a:pt x="1572" y="276"/>
                    <a:pt x="1572" y="276"/>
                    <a:pt x="1572" y="276"/>
                  </a:cubicBezTo>
                  <a:cubicBezTo>
                    <a:pt x="1480" y="340"/>
                    <a:pt x="1384" y="405"/>
                    <a:pt x="1286" y="458"/>
                  </a:cubicBezTo>
                  <a:cubicBezTo>
                    <a:pt x="1165" y="523"/>
                    <a:pt x="1059" y="557"/>
                    <a:pt x="963" y="561"/>
                  </a:cubicBezTo>
                  <a:cubicBezTo>
                    <a:pt x="911" y="563"/>
                    <a:pt x="859" y="556"/>
                    <a:pt x="810" y="550"/>
                  </a:cubicBezTo>
                  <a:cubicBezTo>
                    <a:pt x="775" y="546"/>
                    <a:pt x="740" y="541"/>
                    <a:pt x="705" y="540"/>
                  </a:cubicBezTo>
                  <a:cubicBezTo>
                    <a:pt x="638" y="537"/>
                    <a:pt x="582" y="546"/>
                    <a:pt x="531" y="570"/>
                  </a:cubicBezTo>
                  <a:cubicBezTo>
                    <a:pt x="410" y="624"/>
                    <a:pt x="347" y="742"/>
                    <a:pt x="320" y="808"/>
                  </a:cubicBezTo>
                  <a:cubicBezTo>
                    <a:pt x="312" y="825"/>
                    <a:pt x="306" y="844"/>
                    <a:pt x="301" y="862"/>
                  </a:cubicBezTo>
                  <a:cubicBezTo>
                    <a:pt x="288" y="902"/>
                    <a:pt x="279" y="943"/>
                    <a:pt x="271" y="983"/>
                  </a:cubicBezTo>
                  <a:cubicBezTo>
                    <a:pt x="255" y="1054"/>
                    <a:pt x="239" y="1128"/>
                    <a:pt x="204" y="1200"/>
                  </a:cubicBezTo>
                  <a:cubicBezTo>
                    <a:pt x="185" y="1238"/>
                    <a:pt x="160" y="1276"/>
                    <a:pt x="136" y="1313"/>
                  </a:cubicBezTo>
                  <a:cubicBezTo>
                    <a:pt x="111" y="1352"/>
                    <a:pt x="84" y="1392"/>
                    <a:pt x="65" y="1434"/>
                  </a:cubicBezTo>
                  <a:cubicBezTo>
                    <a:pt x="11" y="1549"/>
                    <a:pt x="8" y="1671"/>
                    <a:pt x="56" y="1805"/>
                  </a:cubicBezTo>
                  <a:cubicBezTo>
                    <a:pt x="85" y="1887"/>
                    <a:pt x="128" y="1962"/>
                    <a:pt x="171" y="2032"/>
                  </a:cubicBezTo>
                  <a:cubicBezTo>
                    <a:pt x="260" y="2178"/>
                    <a:pt x="352" y="2328"/>
                    <a:pt x="506" y="2425"/>
                  </a:cubicBezTo>
                  <a:cubicBezTo>
                    <a:pt x="564" y="2461"/>
                    <a:pt x="623" y="2485"/>
                    <a:pt x="687" y="2497"/>
                  </a:cubicBezTo>
                  <a:cubicBezTo>
                    <a:pt x="867" y="2531"/>
                    <a:pt x="1049" y="2463"/>
                    <a:pt x="1242" y="2392"/>
                  </a:cubicBezTo>
                  <a:cubicBezTo>
                    <a:pt x="1367" y="2346"/>
                    <a:pt x="1497" y="2298"/>
                    <a:pt x="1634" y="2274"/>
                  </a:cubicBezTo>
                  <a:cubicBezTo>
                    <a:pt x="1661" y="2270"/>
                    <a:pt x="1688" y="2266"/>
                    <a:pt x="1713" y="2262"/>
                  </a:cubicBezTo>
                  <a:cubicBezTo>
                    <a:pt x="1767" y="2255"/>
                    <a:pt x="1823" y="2247"/>
                    <a:pt x="1878" y="2231"/>
                  </a:cubicBezTo>
                  <a:cubicBezTo>
                    <a:pt x="1998" y="2197"/>
                    <a:pt x="2113" y="2127"/>
                    <a:pt x="2209" y="2063"/>
                  </a:cubicBezTo>
                  <a:cubicBezTo>
                    <a:pt x="2419" y="1922"/>
                    <a:pt x="2780" y="1637"/>
                    <a:pt x="2833" y="1311"/>
                  </a:cubicBezTo>
                  <a:cubicBezTo>
                    <a:pt x="2850" y="1199"/>
                    <a:pt x="2833" y="1091"/>
                    <a:pt x="2776" y="962"/>
                  </a:cubicBezTo>
                  <a:cubicBezTo>
                    <a:pt x="2751" y="906"/>
                    <a:pt x="2721" y="850"/>
                    <a:pt x="2692" y="796"/>
                  </a:cubicBezTo>
                  <a:cubicBezTo>
                    <a:pt x="2664" y="745"/>
                    <a:pt x="2636" y="693"/>
                    <a:pt x="2612" y="640"/>
                  </a:cubicBezTo>
                  <a:cubicBezTo>
                    <a:pt x="2604" y="622"/>
                    <a:pt x="2597" y="606"/>
                    <a:pt x="2591" y="589"/>
                  </a:cubicBezTo>
                  <a:cubicBezTo>
                    <a:pt x="2572" y="543"/>
                    <a:pt x="2558" y="494"/>
                    <a:pt x="2544" y="447"/>
                  </a:cubicBezTo>
                  <a:cubicBezTo>
                    <a:pt x="2523" y="379"/>
                    <a:pt x="2502" y="309"/>
                    <a:pt x="2470" y="246"/>
                  </a:cubicBezTo>
                  <a:cubicBezTo>
                    <a:pt x="2408" y="121"/>
                    <a:pt x="2308" y="45"/>
                    <a:pt x="2188" y="31"/>
                  </a:cubicBezTo>
                  <a:cubicBezTo>
                    <a:pt x="2173" y="29"/>
                    <a:pt x="2158" y="28"/>
                    <a:pt x="2142" y="28"/>
                  </a:cubicBezTo>
                  <a:cubicBezTo>
                    <a:pt x="1957" y="28"/>
                    <a:pt x="1753" y="151"/>
                    <a:pt x="1575" y="2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9" name="Freeform 26">
              <a:extLst>
                <a:ext uri="{FF2B5EF4-FFF2-40B4-BE49-F238E27FC236}">
                  <a16:creationId xmlns:a16="http://schemas.microsoft.com/office/drawing/2014/main" id="{18058072-8BAB-4AA0-8B8A-73666D2159AD}"/>
                </a:ext>
              </a:extLst>
            </p:cNvPr>
            <p:cNvSpPr>
              <a:spLocks noEditPoints="1"/>
            </p:cNvSpPr>
            <p:nvPr/>
          </p:nvSpPr>
          <p:spPr bwMode="auto">
            <a:xfrm>
              <a:off x="4686" y="1451"/>
              <a:ext cx="2204" cy="1946"/>
            </a:xfrm>
            <a:custGeom>
              <a:avLst/>
              <a:gdLst>
                <a:gd name="T0" fmla="*/ 523 w 2978"/>
                <a:gd name="T1" fmla="*/ 2541 h 2629"/>
                <a:gd name="T2" fmla="*/ 523 w 2978"/>
                <a:gd name="T3" fmla="*/ 2541 h 2629"/>
                <a:gd name="T4" fmla="*/ 171 w 2978"/>
                <a:gd name="T5" fmla="*/ 2128 h 2629"/>
                <a:gd name="T6" fmla="*/ 60 w 2978"/>
                <a:gd name="T7" fmla="*/ 1496 h 2629"/>
                <a:gd name="T8" fmla="*/ 205 w 2978"/>
                <a:gd name="T9" fmla="*/ 1251 h 2629"/>
                <a:gd name="T10" fmla="*/ 307 w 2978"/>
                <a:gd name="T11" fmla="*/ 897 h 2629"/>
                <a:gd name="T12" fmla="*/ 552 w 2978"/>
                <a:gd name="T13" fmla="*/ 589 h 2629"/>
                <a:gd name="T14" fmla="*/ 846 w 2978"/>
                <a:gd name="T15" fmla="*/ 569 h 2629"/>
                <a:gd name="T16" fmla="*/ 1330 w 2978"/>
                <a:gd name="T17" fmla="*/ 480 h 2629"/>
                <a:gd name="T18" fmla="*/ 1646 w 2978"/>
                <a:gd name="T19" fmla="*/ 280 h 2629"/>
                <a:gd name="T20" fmla="*/ 2474 w 2978"/>
                <a:gd name="T21" fmla="*/ 103 h 2629"/>
                <a:gd name="T22" fmla="*/ 2666 w 2978"/>
                <a:gd name="T23" fmla="*/ 464 h 2629"/>
                <a:gd name="T24" fmla="*/ 2821 w 2978"/>
                <a:gd name="T25" fmla="*/ 829 h 2629"/>
                <a:gd name="T26" fmla="*/ 2972 w 2978"/>
                <a:gd name="T27" fmla="*/ 1222 h 2629"/>
                <a:gd name="T28" fmla="*/ 2738 w 2978"/>
                <a:gd name="T29" fmla="*/ 1802 h 2629"/>
                <a:gd name="T30" fmla="*/ 2313 w 2978"/>
                <a:gd name="T31" fmla="*/ 2162 h 2629"/>
                <a:gd name="T32" fmla="*/ 1793 w 2978"/>
                <a:gd name="T33" fmla="*/ 2371 h 2629"/>
                <a:gd name="T34" fmla="*/ 1299 w 2978"/>
                <a:gd name="T35" fmla="*/ 2507 h 2629"/>
                <a:gd name="T36" fmla="*/ 820 w 2978"/>
                <a:gd name="T37" fmla="*/ 2627 h 2629"/>
                <a:gd name="T38" fmla="*/ 1646 w 2978"/>
                <a:gd name="T39" fmla="*/ 280 h 2629"/>
                <a:gd name="T40" fmla="*/ 1330 w 2978"/>
                <a:gd name="T41" fmla="*/ 481 h 2629"/>
                <a:gd name="T42" fmla="*/ 846 w 2978"/>
                <a:gd name="T43" fmla="*/ 570 h 2629"/>
                <a:gd name="T44" fmla="*/ 700 w 2978"/>
                <a:gd name="T45" fmla="*/ 558 h 2629"/>
                <a:gd name="T46" fmla="*/ 395 w 2978"/>
                <a:gd name="T47" fmla="*/ 721 h 2629"/>
                <a:gd name="T48" fmla="*/ 276 w 2978"/>
                <a:gd name="T49" fmla="*/ 1025 h 2629"/>
                <a:gd name="T50" fmla="*/ 135 w 2978"/>
                <a:gd name="T51" fmla="*/ 1369 h 2629"/>
                <a:gd name="T52" fmla="*/ 33 w 2978"/>
                <a:gd name="T53" fmla="*/ 1832 h 2629"/>
                <a:gd name="T54" fmla="*/ 323 w 2978"/>
                <a:gd name="T55" fmla="*/ 2354 h 2629"/>
                <a:gd name="T56" fmla="*/ 713 w 2978"/>
                <a:gd name="T57" fmla="*/ 2616 h 2629"/>
                <a:gd name="T58" fmla="*/ 1299 w 2978"/>
                <a:gd name="T59" fmla="*/ 2507 h 2629"/>
                <a:gd name="T60" fmla="*/ 1793 w 2978"/>
                <a:gd name="T61" fmla="*/ 2370 h 2629"/>
                <a:gd name="T62" fmla="*/ 2313 w 2978"/>
                <a:gd name="T63" fmla="*/ 2161 h 2629"/>
                <a:gd name="T64" fmla="*/ 2737 w 2978"/>
                <a:gd name="T65" fmla="*/ 1802 h 2629"/>
                <a:gd name="T66" fmla="*/ 2972 w 2978"/>
                <a:gd name="T67" fmla="*/ 1222 h 2629"/>
                <a:gd name="T68" fmla="*/ 2820 w 2978"/>
                <a:gd name="T69" fmla="*/ 829 h 2629"/>
                <a:gd name="T70" fmla="*/ 2665 w 2978"/>
                <a:gd name="T71" fmla="*/ 464 h 2629"/>
                <a:gd name="T72" fmla="*/ 2473 w 2978"/>
                <a:gd name="T73" fmla="*/ 103 h 2629"/>
                <a:gd name="T74" fmla="*/ 2241 w 2978"/>
                <a:gd name="T75" fmla="*/ 22 h 2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78" h="2629">
                  <a:moveTo>
                    <a:pt x="713" y="2617"/>
                  </a:moveTo>
                  <a:cubicBezTo>
                    <a:pt x="647" y="2604"/>
                    <a:pt x="584" y="2579"/>
                    <a:pt x="523" y="2541"/>
                  </a:cubicBezTo>
                  <a:cubicBezTo>
                    <a:pt x="523" y="2541"/>
                    <a:pt x="523" y="2541"/>
                    <a:pt x="523" y="2541"/>
                  </a:cubicBezTo>
                  <a:cubicBezTo>
                    <a:pt x="523" y="2541"/>
                    <a:pt x="523" y="2541"/>
                    <a:pt x="523" y="2541"/>
                  </a:cubicBezTo>
                  <a:cubicBezTo>
                    <a:pt x="451" y="2496"/>
                    <a:pt x="385" y="2435"/>
                    <a:pt x="322" y="2355"/>
                  </a:cubicBezTo>
                  <a:cubicBezTo>
                    <a:pt x="265" y="2282"/>
                    <a:pt x="215" y="2200"/>
                    <a:pt x="171" y="2128"/>
                  </a:cubicBezTo>
                  <a:cubicBezTo>
                    <a:pt x="115" y="2036"/>
                    <a:pt x="60" y="1937"/>
                    <a:pt x="32" y="1832"/>
                  </a:cubicBezTo>
                  <a:cubicBezTo>
                    <a:pt x="0" y="1712"/>
                    <a:pt x="9" y="1602"/>
                    <a:pt x="60" y="1496"/>
                  </a:cubicBezTo>
                  <a:cubicBezTo>
                    <a:pt x="80" y="1453"/>
                    <a:pt x="108" y="1410"/>
                    <a:pt x="134" y="1369"/>
                  </a:cubicBezTo>
                  <a:cubicBezTo>
                    <a:pt x="159" y="1331"/>
                    <a:pt x="185" y="1291"/>
                    <a:pt x="205" y="1251"/>
                  </a:cubicBezTo>
                  <a:cubicBezTo>
                    <a:pt x="242" y="1176"/>
                    <a:pt x="259" y="1099"/>
                    <a:pt x="275" y="1025"/>
                  </a:cubicBezTo>
                  <a:cubicBezTo>
                    <a:pt x="284" y="983"/>
                    <a:pt x="294" y="940"/>
                    <a:pt x="307" y="897"/>
                  </a:cubicBezTo>
                  <a:cubicBezTo>
                    <a:pt x="327" y="833"/>
                    <a:pt x="357" y="771"/>
                    <a:pt x="394" y="721"/>
                  </a:cubicBezTo>
                  <a:cubicBezTo>
                    <a:pt x="439" y="660"/>
                    <a:pt x="492" y="616"/>
                    <a:pt x="552" y="589"/>
                  </a:cubicBezTo>
                  <a:cubicBezTo>
                    <a:pt x="597" y="569"/>
                    <a:pt x="645" y="559"/>
                    <a:pt x="700" y="558"/>
                  </a:cubicBezTo>
                  <a:cubicBezTo>
                    <a:pt x="749" y="557"/>
                    <a:pt x="798" y="563"/>
                    <a:pt x="846" y="569"/>
                  </a:cubicBezTo>
                  <a:cubicBezTo>
                    <a:pt x="898" y="576"/>
                    <a:pt x="951" y="583"/>
                    <a:pt x="1006" y="581"/>
                  </a:cubicBezTo>
                  <a:cubicBezTo>
                    <a:pt x="1103" y="577"/>
                    <a:pt x="1209" y="544"/>
                    <a:pt x="1330" y="480"/>
                  </a:cubicBezTo>
                  <a:cubicBezTo>
                    <a:pt x="1437" y="424"/>
                    <a:pt x="1540" y="353"/>
                    <a:pt x="1640" y="284"/>
                  </a:cubicBezTo>
                  <a:cubicBezTo>
                    <a:pt x="1646" y="280"/>
                    <a:pt x="1646" y="280"/>
                    <a:pt x="1646" y="280"/>
                  </a:cubicBezTo>
                  <a:cubicBezTo>
                    <a:pt x="1848" y="140"/>
                    <a:pt x="2083" y="0"/>
                    <a:pt x="2291" y="24"/>
                  </a:cubicBezTo>
                  <a:cubicBezTo>
                    <a:pt x="2359" y="33"/>
                    <a:pt x="2420" y="59"/>
                    <a:pt x="2474" y="103"/>
                  </a:cubicBezTo>
                  <a:cubicBezTo>
                    <a:pt x="2520" y="141"/>
                    <a:pt x="2559" y="191"/>
                    <a:pt x="2590" y="253"/>
                  </a:cubicBezTo>
                  <a:cubicBezTo>
                    <a:pt x="2623" y="319"/>
                    <a:pt x="2645" y="392"/>
                    <a:pt x="2666" y="464"/>
                  </a:cubicBezTo>
                  <a:cubicBezTo>
                    <a:pt x="2681" y="513"/>
                    <a:pt x="2696" y="564"/>
                    <a:pt x="2715" y="613"/>
                  </a:cubicBezTo>
                  <a:cubicBezTo>
                    <a:pt x="2744" y="687"/>
                    <a:pt x="2783" y="759"/>
                    <a:pt x="2821" y="829"/>
                  </a:cubicBezTo>
                  <a:cubicBezTo>
                    <a:pt x="2865" y="911"/>
                    <a:pt x="2911" y="996"/>
                    <a:pt x="2941" y="1085"/>
                  </a:cubicBezTo>
                  <a:cubicBezTo>
                    <a:pt x="2957" y="1132"/>
                    <a:pt x="2967" y="1177"/>
                    <a:pt x="2972" y="1222"/>
                  </a:cubicBezTo>
                  <a:cubicBezTo>
                    <a:pt x="2978" y="1272"/>
                    <a:pt x="2977" y="1320"/>
                    <a:pt x="2969" y="1370"/>
                  </a:cubicBezTo>
                  <a:cubicBezTo>
                    <a:pt x="2946" y="1510"/>
                    <a:pt x="2869" y="1655"/>
                    <a:pt x="2738" y="1802"/>
                  </a:cubicBezTo>
                  <a:cubicBezTo>
                    <a:pt x="2681" y="1866"/>
                    <a:pt x="2614" y="1931"/>
                    <a:pt x="2538" y="1994"/>
                  </a:cubicBezTo>
                  <a:cubicBezTo>
                    <a:pt x="2470" y="2051"/>
                    <a:pt x="2394" y="2108"/>
                    <a:pt x="2313" y="2162"/>
                  </a:cubicBezTo>
                  <a:cubicBezTo>
                    <a:pt x="2212" y="2229"/>
                    <a:pt x="2092" y="2303"/>
                    <a:pt x="1965" y="2339"/>
                  </a:cubicBezTo>
                  <a:cubicBezTo>
                    <a:pt x="1908" y="2355"/>
                    <a:pt x="1849" y="2363"/>
                    <a:pt x="1793" y="2371"/>
                  </a:cubicBezTo>
                  <a:cubicBezTo>
                    <a:pt x="1766" y="2375"/>
                    <a:pt x="1738" y="2379"/>
                    <a:pt x="1710" y="2384"/>
                  </a:cubicBezTo>
                  <a:cubicBezTo>
                    <a:pt x="1566" y="2409"/>
                    <a:pt x="1430" y="2459"/>
                    <a:pt x="1299" y="2507"/>
                  </a:cubicBezTo>
                  <a:cubicBezTo>
                    <a:pt x="1162" y="2558"/>
                    <a:pt x="1033" y="2606"/>
                    <a:pt x="904" y="2622"/>
                  </a:cubicBezTo>
                  <a:cubicBezTo>
                    <a:pt x="875" y="2625"/>
                    <a:pt x="847" y="2627"/>
                    <a:pt x="820" y="2627"/>
                  </a:cubicBezTo>
                  <a:cubicBezTo>
                    <a:pt x="783" y="2627"/>
                    <a:pt x="748" y="2624"/>
                    <a:pt x="713" y="2617"/>
                  </a:cubicBezTo>
                  <a:moveTo>
                    <a:pt x="1646" y="280"/>
                  </a:moveTo>
                  <a:cubicBezTo>
                    <a:pt x="1641" y="284"/>
                    <a:pt x="1641" y="284"/>
                    <a:pt x="1641" y="284"/>
                  </a:cubicBezTo>
                  <a:cubicBezTo>
                    <a:pt x="1540" y="354"/>
                    <a:pt x="1437" y="425"/>
                    <a:pt x="1330" y="481"/>
                  </a:cubicBezTo>
                  <a:cubicBezTo>
                    <a:pt x="1209" y="545"/>
                    <a:pt x="1103" y="578"/>
                    <a:pt x="1006" y="581"/>
                  </a:cubicBezTo>
                  <a:cubicBezTo>
                    <a:pt x="951" y="584"/>
                    <a:pt x="898" y="577"/>
                    <a:pt x="846" y="570"/>
                  </a:cubicBezTo>
                  <a:cubicBezTo>
                    <a:pt x="801" y="564"/>
                    <a:pt x="755" y="558"/>
                    <a:pt x="710" y="558"/>
                  </a:cubicBezTo>
                  <a:cubicBezTo>
                    <a:pt x="706" y="558"/>
                    <a:pt x="703" y="558"/>
                    <a:pt x="700" y="558"/>
                  </a:cubicBezTo>
                  <a:cubicBezTo>
                    <a:pt x="645" y="559"/>
                    <a:pt x="597" y="570"/>
                    <a:pt x="552" y="590"/>
                  </a:cubicBezTo>
                  <a:cubicBezTo>
                    <a:pt x="492" y="617"/>
                    <a:pt x="439" y="661"/>
                    <a:pt x="395" y="721"/>
                  </a:cubicBezTo>
                  <a:cubicBezTo>
                    <a:pt x="357" y="772"/>
                    <a:pt x="327" y="833"/>
                    <a:pt x="308" y="897"/>
                  </a:cubicBezTo>
                  <a:cubicBezTo>
                    <a:pt x="295" y="940"/>
                    <a:pt x="285" y="983"/>
                    <a:pt x="276" y="1025"/>
                  </a:cubicBezTo>
                  <a:cubicBezTo>
                    <a:pt x="260" y="1100"/>
                    <a:pt x="243" y="1176"/>
                    <a:pt x="206" y="1251"/>
                  </a:cubicBezTo>
                  <a:cubicBezTo>
                    <a:pt x="186" y="1291"/>
                    <a:pt x="160" y="1331"/>
                    <a:pt x="135" y="1369"/>
                  </a:cubicBezTo>
                  <a:cubicBezTo>
                    <a:pt x="108" y="1410"/>
                    <a:pt x="81" y="1453"/>
                    <a:pt x="60" y="1496"/>
                  </a:cubicBezTo>
                  <a:cubicBezTo>
                    <a:pt x="10" y="1602"/>
                    <a:pt x="1" y="1712"/>
                    <a:pt x="33" y="1832"/>
                  </a:cubicBezTo>
                  <a:cubicBezTo>
                    <a:pt x="60" y="1937"/>
                    <a:pt x="116" y="2036"/>
                    <a:pt x="172" y="2127"/>
                  </a:cubicBezTo>
                  <a:cubicBezTo>
                    <a:pt x="216" y="2200"/>
                    <a:pt x="265" y="2281"/>
                    <a:pt x="323" y="2354"/>
                  </a:cubicBezTo>
                  <a:cubicBezTo>
                    <a:pt x="386" y="2435"/>
                    <a:pt x="452" y="2495"/>
                    <a:pt x="523" y="2540"/>
                  </a:cubicBezTo>
                  <a:cubicBezTo>
                    <a:pt x="585" y="2579"/>
                    <a:pt x="647" y="2604"/>
                    <a:pt x="713" y="2616"/>
                  </a:cubicBezTo>
                  <a:cubicBezTo>
                    <a:pt x="773" y="2628"/>
                    <a:pt x="836" y="2629"/>
                    <a:pt x="904" y="2621"/>
                  </a:cubicBezTo>
                  <a:cubicBezTo>
                    <a:pt x="1032" y="2605"/>
                    <a:pt x="1162" y="2557"/>
                    <a:pt x="1299" y="2507"/>
                  </a:cubicBezTo>
                  <a:cubicBezTo>
                    <a:pt x="1430" y="2458"/>
                    <a:pt x="1566" y="2408"/>
                    <a:pt x="1710" y="2383"/>
                  </a:cubicBezTo>
                  <a:cubicBezTo>
                    <a:pt x="1738" y="2378"/>
                    <a:pt x="1766" y="2374"/>
                    <a:pt x="1793" y="2370"/>
                  </a:cubicBezTo>
                  <a:cubicBezTo>
                    <a:pt x="1849" y="2363"/>
                    <a:pt x="1908" y="2354"/>
                    <a:pt x="1965" y="2338"/>
                  </a:cubicBezTo>
                  <a:cubicBezTo>
                    <a:pt x="2092" y="2302"/>
                    <a:pt x="2212" y="2229"/>
                    <a:pt x="2313" y="2161"/>
                  </a:cubicBezTo>
                  <a:cubicBezTo>
                    <a:pt x="2394" y="2107"/>
                    <a:pt x="2469" y="2051"/>
                    <a:pt x="2538" y="1993"/>
                  </a:cubicBezTo>
                  <a:cubicBezTo>
                    <a:pt x="2613" y="1930"/>
                    <a:pt x="2680" y="1866"/>
                    <a:pt x="2737" y="1802"/>
                  </a:cubicBezTo>
                  <a:cubicBezTo>
                    <a:pt x="2868" y="1655"/>
                    <a:pt x="2946" y="1509"/>
                    <a:pt x="2968" y="1370"/>
                  </a:cubicBezTo>
                  <a:cubicBezTo>
                    <a:pt x="2976" y="1320"/>
                    <a:pt x="2977" y="1272"/>
                    <a:pt x="2972" y="1222"/>
                  </a:cubicBezTo>
                  <a:cubicBezTo>
                    <a:pt x="2967" y="1177"/>
                    <a:pt x="2956" y="1132"/>
                    <a:pt x="2940" y="1085"/>
                  </a:cubicBezTo>
                  <a:cubicBezTo>
                    <a:pt x="2911" y="996"/>
                    <a:pt x="2865" y="911"/>
                    <a:pt x="2820" y="829"/>
                  </a:cubicBezTo>
                  <a:cubicBezTo>
                    <a:pt x="2783" y="759"/>
                    <a:pt x="2744" y="687"/>
                    <a:pt x="2715" y="613"/>
                  </a:cubicBezTo>
                  <a:cubicBezTo>
                    <a:pt x="2696" y="565"/>
                    <a:pt x="2680" y="513"/>
                    <a:pt x="2665" y="464"/>
                  </a:cubicBezTo>
                  <a:cubicBezTo>
                    <a:pt x="2644" y="393"/>
                    <a:pt x="2622" y="319"/>
                    <a:pt x="2589" y="253"/>
                  </a:cubicBezTo>
                  <a:cubicBezTo>
                    <a:pt x="2558" y="192"/>
                    <a:pt x="2519" y="142"/>
                    <a:pt x="2473" y="103"/>
                  </a:cubicBezTo>
                  <a:cubicBezTo>
                    <a:pt x="2420" y="60"/>
                    <a:pt x="2359" y="33"/>
                    <a:pt x="2291" y="25"/>
                  </a:cubicBezTo>
                  <a:cubicBezTo>
                    <a:pt x="2274" y="23"/>
                    <a:pt x="2258" y="22"/>
                    <a:pt x="2241" y="22"/>
                  </a:cubicBezTo>
                  <a:cubicBezTo>
                    <a:pt x="2047" y="22"/>
                    <a:pt x="1833" y="151"/>
                    <a:pt x="1646" y="28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0" name="Freeform 27">
              <a:extLst>
                <a:ext uri="{FF2B5EF4-FFF2-40B4-BE49-F238E27FC236}">
                  <a16:creationId xmlns:a16="http://schemas.microsoft.com/office/drawing/2014/main" id="{9A222500-68B2-4F3D-A209-86B83D49EDEC}"/>
                </a:ext>
              </a:extLst>
            </p:cNvPr>
            <p:cNvSpPr>
              <a:spLocks noEditPoints="1"/>
            </p:cNvSpPr>
            <p:nvPr/>
          </p:nvSpPr>
          <p:spPr bwMode="auto">
            <a:xfrm>
              <a:off x="4649" y="1424"/>
              <a:ext cx="2267" cy="1984"/>
            </a:xfrm>
            <a:custGeom>
              <a:avLst/>
              <a:gdLst>
                <a:gd name="T0" fmla="*/ 543 w 3063"/>
                <a:gd name="T1" fmla="*/ 2586 h 2681"/>
                <a:gd name="T2" fmla="*/ 101 w 3063"/>
                <a:gd name="T3" fmla="*/ 2048 h 2681"/>
                <a:gd name="T4" fmla="*/ 56 w 3063"/>
                <a:gd name="T5" fmla="*/ 1493 h 2681"/>
                <a:gd name="T6" fmla="*/ 166 w 3063"/>
                <a:gd name="T7" fmla="*/ 1318 h 2681"/>
                <a:gd name="T8" fmla="*/ 289 w 3063"/>
                <a:gd name="T9" fmla="*/ 1001 h 2681"/>
                <a:gd name="T10" fmla="*/ 378 w 3063"/>
                <a:gd name="T11" fmla="*/ 730 h 2681"/>
                <a:gd name="T12" fmla="*/ 545 w 3063"/>
                <a:gd name="T13" fmla="*/ 564 h 2681"/>
                <a:gd name="T14" fmla="*/ 985 w 3063"/>
                <a:gd name="T15" fmla="*/ 531 h 2681"/>
                <a:gd name="T16" fmla="*/ 1103 w 3063"/>
                <a:gd name="T17" fmla="*/ 511 h 2681"/>
                <a:gd name="T18" fmla="*/ 1427 w 3063"/>
                <a:gd name="T19" fmla="*/ 369 h 2681"/>
                <a:gd name="T20" fmla="*/ 1659 w 3063"/>
                <a:gd name="T21" fmla="*/ 207 h 2681"/>
                <a:gd name="T22" fmla="*/ 2141 w 3063"/>
                <a:gd name="T23" fmla="*/ 11 h 2681"/>
                <a:gd name="T24" fmla="*/ 2285 w 3063"/>
                <a:gd name="T25" fmla="*/ 0 h 2681"/>
                <a:gd name="T26" fmla="*/ 2421 w 3063"/>
                <a:gd name="T27" fmla="*/ 21 h 2681"/>
                <a:gd name="T28" fmla="*/ 2648 w 3063"/>
                <a:gd name="T29" fmla="*/ 221 h 2681"/>
                <a:gd name="T30" fmla="*/ 2781 w 3063"/>
                <a:gd name="T31" fmla="*/ 596 h 2681"/>
                <a:gd name="T32" fmla="*/ 2896 w 3063"/>
                <a:gd name="T33" fmla="*/ 839 h 2681"/>
                <a:gd name="T34" fmla="*/ 3052 w 3063"/>
                <a:gd name="T35" fmla="*/ 1384 h 2681"/>
                <a:gd name="T36" fmla="*/ 2736 w 3063"/>
                <a:gd name="T37" fmla="*/ 1947 h 2681"/>
                <a:gd name="T38" fmla="*/ 2011 w 3063"/>
                <a:gd name="T39" fmla="*/ 2433 h 2681"/>
                <a:gd name="T40" fmla="*/ 1744 w 3063"/>
                <a:gd name="T41" fmla="*/ 2489 h 2681"/>
                <a:gd name="T42" fmla="*/ 1334 w 3063"/>
                <a:gd name="T43" fmla="*/ 2588 h 2681"/>
                <a:gd name="T44" fmla="*/ 1005 w 3063"/>
                <a:gd name="T45" fmla="*/ 2669 h 2681"/>
                <a:gd name="T46" fmla="*/ 760 w 3063"/>
                <a:gd name="T47" fmla="*/ 2668 h 2681"/>
                <a:gd name="T48" fmla="*/ 1947 w 3063"/>
                <a:gd name="T49" fmla="*/ 63 h 2681"/>
                <a:gd name="T50" fmla="*/ 1531 w 3063"/>
                <a:gd name="T51" fmla="*/ 297 h 2681"/>
                <a:gd name="T52" fmla="*/ 1174 w 3063"/>
                <a:gd name="T53" fmla="*/ 496 h 2681"/>
                <a:gd name="T54" fmla="*/ 1086 w 3063"/>
                <a:gd name="T55" fmla="*/ 515 h 2681"/>
                <a:gd name="T56" fmla="*/ 826 w 3063"/>
                <a:gd name="T57" fmla="*/ 530 h 2681"/>
                <a:gd name="T58" fmla="*/ 485 w 3063"/>
                <a:gd name="T59" fmla="*/ 604 h 2681"/>
                <a:gd name="T60" fmla="*/ 316 w 3063"/>
                <a:gd name="T61" fmla="*/ 881 h 2681"/>
                <a:gd name="T62" fmla="*/ 219 w 3063"/>
                <a:gd name="T63" fmla="*/ 1239 h 2681"/>
                <a:gd name="T64" fmla="*/ 142 w 3063"/>
                <a:gd name="T65" fmla="*/ 1352 h 2681"/>
                <a:gd name="T66" fmla="*/ 13 w 3063"/>
                <a:gd name="T67" fmla="*/ 1779 h 2681"/>
                <a:gd name="T68" fmla="*/ 165 w 3063"/>
                <a:gd name="T69" fmla="*/ 2160 h 2681"/>
                <a:gd name="T70" fmla="*/ 760 w 3063"/>
                <a:gd name="T71" fmla="*/ 2668 h 2681"/>
                <a:gd name="T72" fmla="*/ 1255 w 3063"/>
                <a:gd name="T73" fmla="*/ 2610 h 2681"/>
                <a:gd name="T74" fmla="*/ 1738 w 3063"/>
                <a:gd name="T75" fmla="*/ 2489 h 2681"/>
                <a:gd name="T76" fmla="*/ 1956 w 3063"/>
                <a:gd name="T77" fmla="*/ 2449 h 2681"/>
                <a:gd name="T78" fmla="*/ 2378 w 3063"/>
                <a:gd name="T79" fmla="*/ 2229 h 2681"/>
                <a:gd name="T80" fmla="*/ 2949 w 3063"/>
                <a:gd name="T81" fmla="*/ 1677 h 2681"/>
                <a:gd name="T82" fmla="*/ 3002 w 3063"/>
                <a:gd name="T83" fmla="*/ 1065 h 2681"/>
                <a:gd name="T84" fmla="*/ 2818 w 3063"/>
                <a:gd name="T85" fmla="*/ 686 h 2681"/>
                <a:gd name="T86" fmla="*/ 2736 w 3063"/>
                <a:gd name="T87" fmla="*/ 458 h 2681"/>
                <a:gd name="T88" fmla="*/ 2553 w 3063"/>
                <a:gd name="T89" fmla="*/ 101 h 2681"/>
                <a:gd name="T90" fmla="*/ 2324 w 3063"/>
                <a:gd name="T91" fmla="*/ 3 h 2681"/>
                <a:gd name="T92" fmla="*/ 2277 w 3063"/>
                <a:gd name="T93" fmla="*/ 1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63" h="2681">
                  <a:moveTo>
                    <a:pt x="760" y="2668"/>
                  </a:moveTo>
                  <a:cubicBezTo>
                    <a:pt x="683" y="2655"/>
                    <a:pt x="612" y="2628"/>
                    <a:pt x="543" y="2586"/>
                  </a:cubicBezTo>
                  <a:cubicBezTo>
                    <a:pt x="369" y="2481"/>
                    <a:pt x="256" y="2311"/>
                    <a:pt x="165" y="2161"/>
                  </a:cubicBezTo>
                  <a:cubicBezTo>
                    <a:pt x="139" y="2119"/>
                    <a:pt x="119" y="2083"/>
                    <a:pt x="101" y="2048"/>
                  </a:cubicBezTo>
                  <a:cubicBezTo>
                    <a:pt x="52" y="1952"/>
                    <a:pt x="23" y="1864"/>
                    <a:pt x="13" y="1779"/>
                  </a:cubicBezTo>
                  <a:cubicBezTo>
                    <a:pt x="0" y="1677"/>
                    <a:pt x="14" y="1583"/>
                    <a:pt x="56" y="1493"/>
                  </a:cubicBezTo>
                  <a:cubicBezTo>
                    <a:pt x="79" y="1443"/>
                    <a:pt x="112" y="1394"/>
                    <a:pt x="141" y="1352"/>
                  </a:cubicBezTo>
                  <a:cubicBezTo>
                    <a:pt x="149" y="1340"/>
                    <a:pt x="157" y="1329"/>
                    <a:pt x="166" y="1318"/>
                  </a:cubicBezTo>
                  <a:cubicBezTo>
                    <a:pt x="184" y="1292"/>
                    <a:pt x="204" y="1266"/>
                    <a:pt x="218" y="1238"/>
                  </a:cubicBezTo>
                  <a:cubicBezTo>
                    <a:pt x="257" y="1162"/>
                    <a:pt x="273" y="1080"/>
                    <a:pt x="289" y="1001"/>
                  </a:cubicBezTo>
                  <a:cubicBezTo>
                    <a:pt x="297" y="962"/>
                    <a:pt x="305" y="921"/>
                    <a:pt x="315" y="881"/>
                  </a:cubicBezTo>
                  <a:cubicBezTo>
                    <a:pt x="330" y="828"/>
                    <a:pt x="351" y="776"/>
                    <a:pt x="378" y="730"/>
                  </a:cubicBezTo>
                  <a:cubicBezTo>
                    <a:pt x="408" y="678"/>
                    <a:pt x="444" y="636"/>
                    <a:pt x="485" y="603"/>
                  </a:cubicBezTo>
                  <a:cubicBezTo>
                    <a:pt x="505" y="587"/>
                    <a:pt x="525" y="575"/>
                    <a:pt x="545" y="564"/>
                  </a:cubicBezTo>
                  <a:cubicBezTo>
                    <a:pt x="640" y="516"/>
                    <a:pt x="730" y="522"/>
                    <a:pt x="826" y="529"/>
                  </a:cubicBezTo>
                  <a:cubicBezTo>
                    <a:pt x="878" y="533"/>
                    <a:pt x="931" y="536"/>
                    <a:pt x="985" y="531"/>
                  </a:cubicBezTo>
                  <a:cubicBezTo>
                    <a:pt x="1018" y="528"/>
                    <a:pt x="1053" y="521"/>
                    <a:pt x="1086" y="514"/>
                  </a:cubicBezTo>
                  <a:cubicBezTo>
                    <a:pt x="1092" y="513"/>
                    <a:pt x="1097" y="512"/>
                    <a:pt x="1103" y="511"/>
                  </a:cubicBezTo>
                  <a:cubicBezTo>
                    <a:pt x="1125" y="506"/>
                    <a:pt x="1150" y="501"/>
                    <a:pt x="1174" y="495"/>
                  </a:cubicBezTo>
                  <a:cubicBezTo>
                    <a:pt x="1250" y="474"/>
                    <a:pt x="1331" y="434"/>
                    <a:pt x="1427" y="369"/>
                  </a:cubicBezTo>
                  <a:cubicBezTo>
                    <a:pt x="1462" y="346"/>
                    <a:pt x="1497" y="321"/>
                    <a:pt x="1530" y="297"/>
                  </a:cubicBezTo>
                  <a:cubicBezTo>
                    <a:pt x="1572" y="267"/>
                    <a:pt x="1615" y="235"/>
                    <a:pt x="1659" y="207"/>
                  </a:cubicBezTo>
                  <a:cubicBezTo>
                    <a:pt x="1748" y="150"/>
                    <a:pt x="1850" y="98"/>
                    <a:pt x="1946" y="62"/>
                  </a:cubicBezTo>
                  <a:cubicBezTo>
                    <a:pt x="2015" y="37"/>
                    <a:pt x="2076" y="21"/>
                    <a:pt x="2141" y="11"/>
                  </a:cubicBezTo>
                  <a:cubicBezTo>
                    <a:pt x="2192" y="4"/>
                    <a:pt x="2236" y="0"/>
                    <a:pt x="2277" y="0"/>
                  </a:cubicBezTo>
                  <a:cubicBezTo>
                    <a:pt x="2280" y="0"/>
                    <a:pt x="2282" y="0"/>
                    <a:pt x="2285" y="0"/>
                  </a:cubicBezTo>
                  <a:cubicBezTo>
                    <a:pt x="2299" y="0"/>
                    <a:pt x="2312" y="1"/>
                    <a:pt x="2325" y="2"/>
                  </a:cubicBezTo>
                  <a:cubicBezTo>
                    <a:pt x="2359" y="5"/>
                    <a:pt x="2391" y="11"/>
                    <a:pt x="2421" y="21"/>
                  </a:cubicBezTo>
                  <a:cubicBezTo>
                    <a:pt x="2469" y="38"/>
                    <a:pt x="2514" y="64"/>
                    <a:pt x="2554" y="100"/>
                  </a:cubicBezTo>
                  <a:cubicBezTo>
                    <a:pt x="2590" y="134"/>
                    <a:pt x="2622" y="174"/>
                    <a:pt x="2648" y="221"/>
                  </a:cubicBezTo>
                  <a:cubicBezTo>
                    <a:pt x="2688" y="295"/>
                    <a:pt x="2713" y="378"/>
                    <a:pt x="2737" y="458"/>
                  </a:cubicBezTo>
                  <a:cubicBezTo>
                    <a:pt x="2751" y="504"/>
                    <a:pt x="2765" y="551"/>
                    <a:pt x="2781" y="596"/>
                  </a:cubicBezTo>
                  <a:cubicBezTo>
                    <a:pt x="2792" y="624"/>
                    <a:pt x="2804" y="654"/>
                    <a:pt x="2819" y="686"/>
                  </a:cubicBezTo>
                  <a:cubicBezTo>
                    <a:pt x="2843" y="738"/>
                    <a:pt x="2870" y="789"/>
                    <a:pt x="2896" y="839"/>
                  </a:cubicBezTo>
                  <a:cubicBezTo>
                    <a:pt x="2934" y="912"/>
                    <a:pt x="2973" y="988"/>
                    <a:pt x="3003" y="1065"/>
                  </a:cubicBezTo>
                  <a:cubicBezTo>
                    <a:pt x="3047" y="1179"/>
                    <a:pt x="3063" y="1280"/>
                    <a:pt x="3052" y="1384"/>
                  </a:cubicBezTo>
                  <a:cubicBezTo>
                    <a:pt x="3042" y="1480"/>
                    <a:pt x="3008" y="1578"/>
                    <a:pt x="2950" y="1678"/>
                  </a:cubicBezTo>
                  <a:cubicBezTo>
                    <a:pt x="2897" y="1769"/>
                    <a:pt x="2825" y="1860"/>
                    <a:pt x="2736" y="1947"/>
                  </a:cubicBezTo>
                  <a:cubicBezTo>
                    <a:pt x="2643" y="2037"/>
                    <a:pt x="2530" y="2127"/>
                    <a:pt x="2379" y="2230"/>
                  </a:cubicBezTo>
                  <a:cubicBezTo>
                    <a:pt x="2264" y="2308"/>
                    <a:pt x="2141" y="2389"/>
                    <a:pt x="2011" y="2433"/>
                  </a:cubicBezTo>
                  <a:cubicBezTo>
                    <a:pt x="1993" y="2439"/>
                    <a:pt x="1975" y="2445"/>
                    <a:pt x="1956" y="2450"/>
                  </a:cubicBezTo>
                  <a:cubicBezTo>
                    <a:pt x="1886" y="2468"/>
                    <a:pt x="1817" y="2478"/>
                    <a:pt x="1744" y="2489"/>
                  </a:cubicBezTo>
                  <a:cubicBezTo>
                    <a:pt x="1738" y="2490"/>
                    <a:pt x="1738" y="2490"/>
                    <a:pt x="1738" y="2490"/>
                  </a:cubicBezTo>
                  <a:cubicBezTo>
                    <a:pt x="1595" y="2511"/>
                    <a:pt x="1462" y="2550"/>
                    <a:pt x="1334" y="2588"/>
                  </a:cubicBezTo>
                  <a:cubicBezTo>
                    <a:pt x="1308" y="2595"/>
                    <a:pt x="1281" y="2603"/>
                    <a:pt x="1255" y="2611"/>
                  </a:cubicBezTo>
                  <a:cubicBezTo>
                    <a:pt x="1175" y="2633"/>
                    <a:pt x="1090" y="2656"/>
                    <a:pt x="1005" y="2669"/>
                  </a:cubicBezTo>
                  <a:cubicBezTo>
                    <a:pt x="961" y="2675"/>
                    <a:pt x="919" y="2678"/>
                    <a:pt x="878" y="2678"/>
                  </a:cubicBezTo>
                  <a:cubicBezTo>
                    <a:pt x="837" y="2678"/>
                    <a:pt x="798" y="2675"/>
                    <a:pt x="760" y="2668"/>
                  </a:cubicBezTo>
                  <a:moveTo>
                    <a:pt x="2141" y="12"/>
                  </a:moveTo>
                  <a:cubicBezTo>
                    <a:pt x="2077" y="22"/>
                    <a:pt x="2015" y="38"/>
                    <a:pt x="1947" y="63"/>
                  </a:cubicBezTo>
                  <a:cubicBezTo>
                    <a:pt x="1850" y="99"/>
                    <a:pt x="1748" y="150"/>
                    <a:pt x="1659" y="208"/>
                  </a:cubicBezTo>
                  <a:cubicBezTo>
                    <a:pt x="1616" y="236"/>
                    <a:pt x="1573" y="267"/>
                    <a:pt x="1531" y="297"/>
                  </a:cubicBezTo>
                  <a:cubicBezTo>
                    <a:pt x="1497" y="322"/>
                    <a:pt x="1462" y="347"/>
                    <a:pt x="1428" y="370"/>
                  </a:cubicBezTo>
                  <a:cubicBezTo>
                    <a:pt x="1331" y="435"/>
                    <a:pt x="1250" y="475"/>
                    <a:pt x="1174" y="496"/>
                  </a:cubicBezTo>
                  <a:cubicBezTo>
                    <a:pt x="1150" y="502"/>
                    <a:pt x="1125" y="507"/>
                    <a:pt x="1103" y="512"/>
                  </a:cubicBezTo>
                  <a:cubicBezTo>
                    <a:pt x="1097" y="513"/>
                    <a:pt x="1092" y="514"/>
                    <a:pt x="1086" y="515"/>
                  </a:cubicBezTo>
                  <a:cubicBezTo>
                    <a:pt x="1053" y="522"/>
                    <a:pt x="1018" y="529"/>
                    <a:pt x="985" y="532"/>
                  </a:cubicBezTo>
                  <a:cubicBezTo>
                    <a:pt x="931" y="537"/>
                    <a:pt x="877" y="533"/>
                    <a:pt x="826" y="530"/>
                  </a:cubicBezTo>
                  <a:cubicBezTo>
                    <a:pt x="730" y="523"/>
                    <a:pt x="640" y="516"/>
                    <a:pt x="545" y="565"/>
                  </a:cubicBezTo>
                  <a:cubicBezTo>
                    <a:pt x="525" y="575"/>
                    <a:pt x="505" y="588"/>
                    <a:pt x="485" y="604"/>
                  </a:cubicBezTo>
                  <a:cubicBezTo>
                    <a:pt x="444" y="636"/>
                    <a:pt x="408" y="679"/>
                    <a:pt x="378" y="731"/>
                  </a:cubicBezTo>
                  <a:cubicBezTo>
                    <a:pt x="352" y="776"/>
                    <a:pt x="331" y="828"/>
                    <a:pt x="316" y="881"/>
                  </a:cubicBezTo>
                  <a:cubicBezTo>
                    <a:pt x="305" y="921"/>
                    <a:pt x="297" y="962"/>
                    <a:pt x="290" y="1001"/>
                  </a:cubicBezTo>
                  <a:cubicBezTo>
                    <a:pt x="274" y="1080"/>
                    <a:pt x="258" y="1162"/>
                    <a:pt x="219" y="1239"/>
                  </a:cubicBezTo>
                  <a:cubicBezTo>
                    <a:pt x="204" y="1266"/>
                    <a:pt x="185" y="1293"/>
                    <a:pt x="166" y="1318"/>
                  </a:cubicBezTo>
                  <a:cubicBezTo>
                    <a:pt x="158" y="1329"/>
                    <a:pt x="150" y="1341"/>
                    <a:pt x="142" y="1352"/>
                  </a:cubicBezTo>
                  <a:cubicBezTo>
                    <a:pt x="113" y="1394"/>
                    <a:pt x="80" y="1443"/>
                    <a:pt x="56" y="1494"/>
                  </a:cubicBezTo>
                  <a:cubicBezTo>
                    <a:pt x="15" y="1583"/>
                    <a:pt x="1" y="1677"/>
                    <a:pt x="13" y="1779"/>
                  </a:cubicBezTo>
                  <a:cubicBezTo>
                    <a:pt x="24" y="1864"/>
                    <a:pt x="53" y="1952"/>
                    <a:pt x="102" y="2048"/>
                  </a:cubicBezTo>
                  <a:cubicBezTo>
                    <a:pt x="119" y="2082"/>
                    <a:pt x="140" y="2119"/>
                    <a:pt x="165" y="2160"/>
                  </a:cubicBezTo>
                  <a:cubicBezTo>
                    <a:pt x="257" y="2311"/>
                    <a:pt x="369" y="2480"/>
                    <a:pt x="544" y="2586"/>
                  </a:cubicBezTo>
                  <a:cubicBezTo>
                    <a:pt x="612" y="2627"/>
                    <a:pt x="683" y="2654"/>
                    <a:pt x="760" y="2668"/>
                  </a:cubicBezTo>
                  <a:cubicBezTo>
                    <a:pt x="835" y="2681"/>
                    <a:pt x="915" y="2681"/>
                    <a:pt x="1005" y="2668"/>
                  </a:cubicBezTo>
                  <a:cubicBezTo>
                    <a:pt x="1090" y="2656"/>
                    <a:pt x="1175" y="2633"/>
                    <a:pt x="1255" y="2610"/>
                  </a:cubicBezTo>
                  <a:cubicBezTo>
                    <a:pt x="1281" y="2602"/>
                    <a:pt x="1307" y="2595"/>
                    <a:pt x="1333" y="2587"/>
                  </a:cubicBezTo>
                  <a:cubicBezTo>
                    <a:pt x="1462" y="2549"/>
                    <a:pt x="1595" y="2510"/>
                    <a:pt x="1738" y="2489"/>
                  </a:cubicBezTo>
                  <a:cubicBezTo>
                    <a:pt x="1744" y="2488"/>
                    <a:pt x="1744" y="2488"/>
                    <a:pt x="1744" y="2488"/>
                  </a:cubicBezTo>
                  <a:cubicBezTo>
                    <a:pt x="1817" y="2478"/>
                    <a:pt x="1886" y="2468"/>
                    <a:pt x="1956" y="2449"/>
                  </a:cubicBezTo>
                  <a:cubicBezTo>
                    <a:pt x="1975" y="2444"/>
                    <a:pt x="1993" y="2438"/>
                    <a:pt x="2010" y="2433"/>
                  </a:cubicBezTo>
                  <a:cubicBezTo>
                    <a:pt x="2141" y="2388"/>
                    <a:pt x="2264" y="2308"/>
                    <a:pt x="2378" y="2229"/>
                  </a:cubicBezTo>
                  <a:cubicBezTo>
                    <a:pt x="2529" y="2126"/>
                    <a:pt x="2643" y="2036"/>
                    <a:pt x="2735" y="1946"/>
                  </a:cubicBezTo>
                  <a:cubicBezTo>
                    <a:pt x="2824" y="1859"/>
                    <a:pt x="2896" y="1769"/>
                    <a:pt x="2949" y="1677"/>
                  </a:cubicBezTo>
                  <a:cubicBezTo>
                    <a:pt x="3007" y="1578"/>
                    <a:pt x="3041" y="1479"/>
                    <a:pt x="3051" y="1384"/>
                  </a:cubicBezTo>
                  <a:cubicBezTo>
                    <a:pt x="3062" y="1280"/>
                    <a:pt x="3047" y="1179"/>
                    <a:pt x="3002" y="1065"/>
                  </a:cubicBezTo>
                  <a:cubicBezTo>
                    <a:pt x="2973" y="988"/>
                    <a:pt x="2933" y="912"/>
                    <a:pt x="2895" y="839"/>
                  </a:cubicBezTo>
                  <a:cubicBezTo>
                    <a:pt x="2869" y="790"/>
                    <a:pt x="2842" y="738"/>
                    <a:pt x="2818" y="686"/>
                  </a:cubicBezTo>
                  <a:cubicBezTo>
                    <a:pt x="2804" y="654"/>
                    <a:pt x="2791" y="625"/>
                    <a:pt x="2781" y="596"/>
                  </a:cubicBezTo>
                  <a:cubicBezTo>
                    <a:pt x="2764" y="551"/>
                    <a:pt x="2750" y="504"/>
                    <a:pt x="2736" y="458"/>
                  </a:cubicBezTo>
                  <a:cubicBezTo>
                    <a:pt x="2712" y="378"/>
                    <a:pt x="2687" y="295"/>
                    <a:pt x="2647" y="222"/>
                  </a:cubicBezTo>
                  <a:cubicBezTo>
                    <a:pt x="2622" y="175"/>
                    <a:pt x="2590" y="134"/>
                    <a:pt x="2553" y="101"/>
                  </a:cubicBezTo>
                  <a:cubicBezTo>
                    <a:pt x="2514" y="65"/>
                    <a:pt x="2469" y="38"/>
                    <a:pt x="2420" y="22"/>
                  </a:cubicBezTo>
                  <a:cubicBezTo>
                    <a:pt x="2391" y="12"/>
                    <a:pt x="2359" y="6"/>
                    <a:pt x="2324" y="3"/>
                  </a:cubicBezTo>
                  <a:cubicBezTo>
                    <a:pt x="2312" y="2"/>
                    <a:pt x="2299" y="1"/>
                    <a:pt x="2285" y="1"/>
                  </a:cubicBezTo>
                  <a:cubicBezTo>
                    <a:pt x="2282" y="1"/>
                    <a:pt x="2280" y="1"/>
                    <a:pt x="2277" y="1"/>
                  </a:cubicBezTo>
                  <a:cubicBezTo>
                    <a:pt x="2236" y="1"/>
                    <a:pt x="2192" y="5"/>
                    <a:pt x="2141"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1" name="Freeform 28">
              <a:extLst>
                <a:ext uri="{FF2B5EF4-FFF2-40B4-BE49-F238E27FC236}">
                  <a16:creationId xmlns:a16="http://schemas.microsoft.com/office/drawing/2014/main" id="{96F4388D-9A42-461B-8083-00C8EB6EB9F7}"/>
                </a:ext>
              </a:extLst>
            </p:cNvPr>
            <p:cNvSpPr>
              <a:spLocks noEditPoints="1"/>
            </p:cNvSpPr>
            <p:nvPr/>
          </p:nvSpPr>
          <p:spPr bwMode="auto">
            <a:xfrm>
              <a:off x="4606" y="1379"/>
              <a:ext cx="2333" cy="2051"/>
            </a:xfrm>
            <a:custGeom>
              <a:avLst/>
              <a:gdLst>
                <a:gd name="T0" fmla="*/ 570 w 3152"/>
                <a:gd name="T1" fmla="*/ 2659 h 2771"/>
                <a:gd name="T2" fmla="*/ 98 w 3152"/>
                <a:gd name="T3" fmla="*/ 2101 h 2771"/>
                <a:gd name="T4" fmla="*/ 57 w 3152"/>
                <a:gd name="T5" fmla="*/ 1514 h 2771"/>
                <a:gd name="T6" fmla="*/ 183 w 3152"/>
                <a:gd name="T7" fmla="*/ 1321 h 2771"/>
                <a:gd name="T8" fmla="*/ 307 w 3152"/>
                <a:gd name="T9" fmla="*/ 1001 h 2771"/>
                <a:gd name="T10" fmla="*/ 487 w 3152"/>
                <a:gd name="T11" fmla="*/ 603 h 2771"/>
                <a:gd name="T12" fmla="*/ 816 w 3152"/>
                <a:gd name="T13" fmla="*/ 510 h 2771"/>
                <a:gd name="T14" fmla="*/ 1031 w 3152"/>
                <a:gd name="T15" fmla="*/ 491 h 2771"/>
                <a:gd name="T16" fmla="*/ 1116 w 3152"/>
                <a:gd name="T17" fmla="*/ 476 h 2771"/>
                <a:gd name="T18" fmla="*/ 1437 w 3152"/>
                <a:gd name="T19" fmla="*/ 334 h 2771"/>
                <a:gd name="T20" fmla="*/ 1678 w 3152"/>
                <a:gd name="T21" fmla="*/ 157 h 2771"/>
                <a:gd name="T22" fmla="*/ 2174 w 3152"/>
                <a:gd name="T23" fmla="*/ 6 h 2771"/>
                <a:gd name="T24" fmla="*/ 2325 w 3152"/>
                <a:gd name="T25" fmla="*/ 0 h 2771"/>
                <a:gd name="T26" fmla="*/ 2367 w 3152"/>
                <a:gd name="T27" fmla="*/ 1 h 2771"/>
                <a:gd name="T28" fmla="*/ 2717 w 3152"/>
                <a:gd name="T29" fmla="*/ 213 h 2771"/>
                <a:gd name="T30" fmla="*/ 2858 w 3152"/>
                <a:gd name="T31" fmla="*/ 602 h 2771"/>
                <a:gd name="T32" fmla="*/ 2983 w 3152"/>
                <a:gd name="T33" fmla="*/ 876 h 2771"/>
                <a:gd name="T34" fmla="*/ 3146 w 3152"/>
                <a:gd name="T35" fmla="*/ 1423 h 2771"/>
                <a:gd name="T36" fmla="*/ 2454 w 3152"/>
                <a:gd name="T37" fmla="*/ 2325 h 2771"/>
                <a:gd name="T38" fmla="*/ 2065 w 3152"/>
                <a:gd name="T39" fmla="*/ 2555 h 2771"/>
                <a:gd name="T40" fmla="*/ 1775 w 3152"/>
                <a:gd name="T41" fmla="*/ 2623 h 2771"/>
                <a:gd name="T42" fmla="*/ 1288 w 3152"/>
                <a:gd name="T43" fmla="*/ 2716 h 2771"/>
                <a:gd name="T44" fmla="*/ 792 w 3152"/>
                <a:gd name="T45" fmla="*/ 2743 h 2771"/>
                <a:gd name="T46" fmla="*/ 2174 w 3152"/>
                <a:gd name="T47" fmla="*/ 13 h 2771"/>
                <a:gd name="T48" fmla="*/ 1681 w 3152"/>
                <a:gd name="T49" fmla="*/ 163 h 2771"/>
                <a:gd name="T50" fmla="*/ 1441 w 3152"/>
                <a:gd name="T51" fmla="*/ 339 h 2771"/>
                <a:gd name="T52" fmla="*/ 1117 w 3152"/>
                <a:gd name="T53" fmla="*/ 483 h 2771"/>
                <a:gd name="T54" fmla="*/ 1033 w 3152"/>
                <a:gd name="T55" fmla="*/ 498 h 2771"/>
                <a:gd name="T56" fmla="*/ 816 w 3152"/>
                <a:gd name="T57" fmla="*/ 517 h 2771"/>
                <a:gd name="T58" fmla="*/ 492 w 3152"/>
                <a:gd name="T59" fmla="*/ 608 h 2771"/>
                <a:gd name="T60" fmla="*/ 314 w 3152"/>
                <a:gd name="T61" fmla="*/ 1002 h 2771"/>
                <a:gd name="T62" fmla="*/ 189 w 3152"/>
                <a:gd name="T63" fmla="*/ 1326 h 2771"/>
                <a:gd name="T64" fmla="*/ 63 w 3152"/>
                <a:gd name="T65" fmla="*/ 1517 h 2771"/>
                <a:gd name="T66" fmla="*/ 104 w 3152"/>
                <a:gd name="T67" fmla="*/ 2098 h 2771"/>
                <a:gd name="T68" fmla="*/ 574 w 3152"/>
                <a:gd name="T69" fmla="*/ 2652 h 2771"/>
                <a:gd name="T70" fmla="*/ 1286 w 3152"/>
                <a:gd name="T71" fmla="*/ 2710 h 2771"/>
                <a:gd name="T72" fmla="*/ 1774 w 3152"/>
                <a:gd name="T73" fmla="*/ 2617 h 2771"/>
                <a:gd name="T74" fmla="*/ 2063 w 3152"/>
                <a:gd name="T75" fmla="*/ 2548 h 2771"/>
                <a:gd name="T76" fmla="*/ 2450 w 3152"/>
                <a:gd name="T77" fmla="*/ 2319 h 2771"/>
                <a:gd name="T78" fmla="*/ 3139 w 3152"/>
                <a:gd name="T79" fmla="*/ 1422 h 2771"/>
                <a:gd name="T80" fmla="*/ 2976 w 3152"/>
                <a:gd name="T81" fmla="*/ 879 h 2771"/>
                <a:gd name="T82" fmla="*/ 2852 w 3152"/>
                <a:gd name="T83" fmla="*/ 604 h 2771"/>
                <a:gd name="T84" fmla="*/ 2711 w 3152"/>
                <a:gd name="T85" fmla="*/ 216 h 2771"/>
                <a:gd name="T86" fmla="*/ 2366 w 3152"/>
                <a:gd name="T87" fmla="*/ 8 h 2771"/>
                <a:gd name="T88" fmla="*/ 2325 w 3152"/>
                <a:gd name="T89" fmla="*/ 7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52" h="2771">
                  <a:moveTo>
                    <a:pt x="792" y="2743"/>
                  </a:moveTo>
                  <a:cubicBezTo>
                    <a:pt x="712" y="2727"/>
                    <a:pt x="640" y="2699"/>
                    <a:pt x="570" y="2659"/>
                  </a:cubicBezTo>
                  <a:cubicBezTo>
                    <a:pt x="379" y="2547"/>
                    <a:pt x="252" y="2365"/>
                    <a:pt x="164" y="2220"/>
                  </a:cubicBezTo>
                  <a:cubicBezTo>
                    <a:pt x="138" y="2177"/>
                    <a:pt x="116" y="2138"/>
                    <a:pt x="98" y="2101"/>
                  </a:cubicBezTo>
                  <a:cubicBezTo>
                    <a:pt x="51" y="2004"/>
                    <a:pt x="22" y="1908"/>
                    <a:pt x="12" y="1816"/>
                  </a:cubicBezTo>
                  <a:cubicBezTo>
                    <a:pt x="0" y="1705"/>
                    <a:pt x="14" y="1607"/>
                    <a:pt x="57" y="1514"/>
                  </a:cubicBezTo>
                  <a:cubicBezTo>
                    <a:pt x="83" y="1458"/>
                    <a:pt x="120" y="1404"/>
                    <a:pt x="149" y="1364"/>
                  </a:cubicBezTo>
                  <a:cubicBezTo>
                    <a:pt x="160" y="1349"/>
                    <a:pt x="172" y="1335"/>
                    <a:pt x="183" y="1321"/>
                  </a:cubicBezTo>
                  <a:cubicBezTo>
                    <a:pt x="203" y="1297"/>
                    <a:pt x="222" y="1275"/>
                    <a:pt x="236" y="1249"/>
                  </a:cubicBezTo>
                  <a:cubicBezTo>
                    <a:pt x="278" y="1171"/>
                    <a:pt x="292" y="1089"/>
                    <a:pt x="307" y="1001"/>
                  </a:cubicBezTo>
                  <a:cubicBezTo>
                    <a:pt x="314" y="964"/>
                    <a:pt x="320" y="926"/>
                    <a:pt x="329" y="888"/>
                  </a:cubicBezTo>
                  <a:cubicBezTo>
                    <a:pt x="345" y="819"/>
                    <a:pt x="388" y="689"/>
                    <a:pt x="487" y="603"/>
                  </a:cubicBezTo>
                  <a:cubicBezTo>
                    <a:pt x="508" y="585"/>
                    <a:pt x="526" y="572"/>
                    <a:pt x="544" y="561"/>
                  </a:cubicBezTo>
                  <a:cubicBezTo>
                    <a:pt x="635" y="508"/>
                    <a:pt x="723" y="509"/>
                    <a:pt x="816" y="510"/>
                  </a:cubicBezTo>
                  <a:cubicBezTo>
                    <a:pt x="866" y="511"/>
                    <a:pt x="918" y="511"/>
                    <a:pt x="972" y="503"/>
                  </a:cubicBezTo>
                  <a:cubicBezTo>
                    <a:pt x="991" y="500"/>
                    <a:pt x="1010" y="496"/>
                    <a:pt x="1031" y="491"/>
                  </a:cubicBezTo>
                  <a:cubicBezTo>
                    <a:pt x="1052" y="487"/>
                    <a:pt x="1074" y="482"/>
                    <a:pt x="1095" y="479"/>
                  </a:cubicBezTo>
                  <a:cubicBezTo>
                    <a:pt x="1102" y="478"/>
                    <a:pt x="1109" y="477"/>
                    <a:pt x="1116" y="476"/>
                  </a:cubicBezTo>
                  <a:cubicBezTo>
                    <a:pt x="1134" y="473"/>
                    <a:pt x="1153" y="470"/>
                    <a:pt x="1171" y="466"/>
                  </a:cubicBezTo>
                  <a:cubicBezTo>
                    <a:pt x="1251" y="450"/>
                    <a:pt x="1336" y="407"/>
                    <a:pt x="1437" y="334"/>
                  </a:cubicBezTo>
                  <a:cubicBezTo>
                    <a:pt x="1462" y="315"/>
                    <a:pt x="1488" y="295"/>
                    <a:pt x="1513" y="275"/>
                  </a:cubicBezTo>
                  <a:cubicBezTo>
                    <a:pt x="1566" y="234"/>
                    <a:pt x="1621" y="192"/>
                    <a:pt x="1678" y="157"/>
                  </a:cubicBezTo>
                  <a:cubicBezTo>
                    <a:pt x="1766" y="103"/>
                    <a:pt x="1874" y="59"/>
                    <a:pt x="1980" y="34"/>
                  </a:cubicBezTo>
                  <a:cubicBezTo>
                    <a:pt x="2043" y="19"/>
                    <a:pt x="2100" y="11"/>
                    <a:pt x="2174" y="6"/>
                  </a:cubicBezTo>
                  <a:cubicBezTo>
                    <a:pt x="2188" y="5"/>
                    <a:pt x="2188" y="5"/>
                    <a:pt x="2188" y="5"/>
                  </a:cubicBezTo>
                  <a:cubicBezTo>
                    <a:pt x="2233" y="3"/>
                    <a:pt x="2280" y="0"/>
                    <a:pt x="2325" y="0"/>
                  </a:cubicBezTo>
                  <a:cubicBezTo>
                    <a:pt x="2325" y="0"/>
                    <a:pt x="2325" y="0"/>
                    <a:pt x="2325" y="0"/>
                  </a:cubicBezTo>
                  <a:cubicBezTo>
                    <a:pt x="2340" y="0"/>
                    <a:pt x="2354" y="0"/>
                    <a:pt x="2367" y="1"/>
                  </a:cubicBezTo>
                  <a:cubicBezTo>
                    <a:pt x="2405" y="3"/>
                    <a:pt x="2438" y="8"/>
                    <a:pt x="2469" y="16"/>
                  </a:cubicBezTo>
                  <a:cubicBezTo>
                    <a:pt x="2570" y="44"/>
                    <a:pt x="2658" y="114"/>
                    <a:pt x="2717" y="213"/>
                  </a:cubicBezTo>
                  <a:cubicBezTo>
                    <a:pt x="2765" y="293"/>
                    <a:pt x="2792" y="385"/>
                    <a:pt x="2818" y="475"/>
                  </a:cubicBezTo>
                  <a:cubicBezTo>
                    <a:pt x="2831" y="517"/>
                    <a:pt x="2844" y="560"/>
                    <a:pt x="2858" y="602"/>
                  </a:cubicBezTo>
                  <a:cubicBezTo>
                    <a:pt x="2869" y="632"/>
                    <a:pt x="2882" y="664"/>
                    <a:pt x="2896" y="696"/>
                  </a:cubicBezTo>
                  <a:cubicBezTo>
                    <a:pt x="2922" y="757"/>
                    <a:pt x="2953" y="817"/>
                    <a:pt x="2983" y="876"/>
                  </a:cubicBezTo>
                  <a:cubicBezTo>
                    <a:pt x="3018" y="946"/>
                    <a:pt x="3055" y="1019"/>
                    <a:pt x="3085" y="1092"/>
                  </a:cubicBezTo>
                  <a:cubicBezTo>
                    <a:pt x="3133" y="1211"/>
                    <a:pt x="3152" y="1316"/>
                    <a:pt x="3146" y="1423"/>
                  </a:cubicBezTo>
                  <a:cubicBezTo>
                    <a:pt x="3135" y="1623"/>
                    <a:pt x="3023" y="1837"/>
                    <a:pt x="2832" y="2025"/>
                  </a:cubicBezTo>
                  <a:cubicBezTo>
                    <a:pt x="2714" y="2142"/>
                    <a:pt x="2575" y="2241"/>
                    <a:pt x="2454" y="2325"/>
                  </a:cubicBezTo>
                  <a:cubicBezTo>
                    <a:pt x="2453" y="2326"/>
                    <a:pt x="2453" y="2326"/>
                    <a:pt x="2453" y="2326"/>
                  </a:cubicBezTo>
                  <a:cubicBezTo>
                    <a:pt x="2329" y="2412"/>
                    <a:pt x="2201" y="2501"/>
                    <a:pt x="2065" y="2555"/>
                  </a:cubicBezTo>
                  <a:cubicBezTo>
                    <a:pt x="2047" y="2562"/>
                    <a:pt x="2028" y="2569"/>
                    <a:pt x="2007" y="2575"/>
                  </a:cubicBezTo>
                  <a:cubicBezTo>
                    <a:pt x="1939" y="2597"/>
                    <a:pt x="1863" y="2613"/>
                    <a:pt x="1775" y="2623"/>
                  </a:cubicBezTo>
                  <a:cubicBezTo>
                    <a:pt x="1637" y="2640"/>
                    <a:pt x="1510" y="2668"/>
                    <a:pt x="1387" y="2695"/>
                  </a:cubicBezTo>
                  <a:cubicBezTo>
                    <a:pt x="1353" y="2702"/>
                    <a:pt x="1320" y="2710"/>
                    <a:pt x="1288" y="2716"/>
                  </a:cubicBezTo>
                  <a:cubicBezTo>
                    <a:pt x="1182" y="2739"/>
                    <a:pt x="1071" y="2759"/>
                    <a:pt x="957" y="2759"/>
                  </a:cubicBezTo>
                  <a:cubicBezTo>
                    <a:pt x="903" y="2759"/>
                    <a:pt x="848" y="2755"/>
                    <a:pt x="792" y="2743"/>
                  </a:cubicBezTo>
                  <a:moveTo>
                    <a:pt x="2189" y="12"/>
                  </a:moveTo>
                  <a:cubicBezTo>
                    <a:pt x="2174" y="13"/>
                    <a:pt x="2174" y="13"/>
                    <a:pt x="2174" y="13"/>
                  </a:cubicBezTo>
                  <a:cubicBezTo>
                    <a:pt x="2101" y="18"/>
                    <a:pt x="2044" y="26"/>
                    <a:pt x="1982" y="41"/>
                  </a:cubicBezTo>
                  <a:cubicBezTo>
                    <a:pt x="1876" y="66"/>
                    <a:pt x="1769" y="109"/>
                    <a:pt x="1681" y="163"/>
                  </a:cubicBezTo>
                  <a:cubicBezTo>
                    <a:pt x="1625" y="198"/>
                    <a:pt x="1570" y="240"/>
                    <a:pt x="1517" y="281"/>
                  </a:cubicBezTo>
                  <a:cubicBezTo>
                    <a:pt x="1492" y="300"/>
                    <a:pt x="1466" y="320"/>
                    <a:pt x="1441" y="339"/>
                  </a:cubicBezTo>
                  <a:cubicBezTo>
                    <a:pt x="1339" y="414"/>
                    <a:pt x="1254" y="456"/>
                    <a:pt x="1172" y="473"/>
                  </a:cubicBezTo>
                  <a:cubicBezTo>
                    <a:pt x="1154" y="477"/>
                    <a:pt x="1135" y="480"/>
                    <a:pt x="1117" y="483"/>
                  </a:cubicBezTo>
                  <a:cubicBezTo>
                    <a:pt x="1110" y="484"/>
                    <a:pt x="1103" y="485"/>
                    <a:pt x="1097" y="486"/>
                  </a:cubicBezTo>
                  <a:cubicBezTo>
                    <a:pt x="1075" y="489"/>
                    <a:pt x="1053" y="494"/>
                    <a:pt x="1033" y="498"/>
                  </a:cubicBezTo>
                  <a:cubicBezTo>
                    <a:pt x="1012" y="503"/>
                    <a:pt x="992" y="507"/>
                    <a:pt x="973" y="510"/>
                  </a:cubicBezTo>
                  <a:cubicBezTo>
                    <a:pt x="919" y="518"/>
                    <a:pt x="867" y="518"/>
                    <a:pt x="816" y="517"/>
                  </a:cubicBezTo>
                  <a:cubicBezTo>
                    <a:pt x="724" y="516"/>
                    <a:pt x="637" y="515"/>
                    <a:pt x="548" y="567"/>
                  </a:cubicBezTo>
                  <a:cubicBezTo>
                    <a:pt x="530" y="578"/>
                    <a:pt x="512" y="591"/>
                    <a:pt x="492" y="608"/>
                  </a:cubicBezTo>
                  <a:cubicBezTo>
                    <a:pt x="394" y="693"/>
                    <a:pt x="352" y="821"/>
                    <a:pt x="336" y="890"/>
                  </a:cubicBezTo>
                  <a:cubicBezTo>
                    <a:pt x="327" y="927"/>
                    <a:pt x="320" y="966"/>
                    <a:pt x="314" y="1002"/>
                  </a:cubicBezTo>
                  <a:cubicBezTo>
                    <a:pt x="299" y="1091"/>
                    <a:pt x="284" y="1174"/>
                    <a:pt x="242" y="1252"/>
                  </a:cubicBezTo>
                  <a:cubicBezTo>
                    <a:pt x="228" y="1278"/>
                    <a:pt x="208" y="1302"/>
                    <a:pt x="189" y="1326"/>
                  </a:cubicBezTo>
                  <a:cubicBezTo>
                    <a:pt x="177" y="1339"/>
                    <a:pt x="165" y="1353"/>
                    <a:pt x="155" y="1368"/>
                  </a:cubicBezTo>
                  <a:cubicBezTo>
                    <a:pt x="125" y="1408"/>
                    <a:pt x="89" y="1461"/>
                    <a:pt x="63" y="1517"/>
                  </a:cubicBezTo>
                  <a:cubicBezTo>
                    <a:pt x="21" y="1608"/>
                    <a:pt x="7" y="1706"/>
                    <a:pt x="19" y="1815"/>
                  </a:cubicBezTo>
                  <a:cubicBezTo>
                    <a:pt x="29" y="1906"/>
                    <a:pt x="58" y="2002"/>
                    <a:pt x="104" y="2098"/>
                  </a:cubicBezTo>
                  <a:cubicBezTo>
                    <a:pt x="122" y="2135"/>
                    <a:pt x="144" y="2174"/>
                    <a:pt x="170" y="2216"/>
                  </a:cubicBezTo>
                  <a:cubicBezTo>
                    <a:pt x="258" y="2361"/>
                    <a:pt x="384" y="2541"/>
                    <a:pt x="574" y="2652"/>
                  </a:cubicBezTo>
                  <a:cubicBezTo>
                    <a:pt x="642" y="2693"/>
                    <a:pt x="714" y="2720"/>
                    <a:pt x="793" y="2737"/>
                  </a:cubicBezTo>
                  <a:cubicBezTo>
                    <a:pt x="964" y="2771"/>
                    <a:pt x="1131" y="2742"/>
                    <a:pt x="1286" y="2710"/>
                  </a:cubicBezTo>
                  <a:cubicBezTo>
                    <a:pt x="1319" y="2703"/>
                    <a:pt x="1352" y="2695"/>
                    <a:pt x="1386" y="2688"/>
                  </a:cubicBezTo>
                  <a:cubicBezTo>
                    <a:pt x="1509" y="2661"/>
                    <a:pt x="1636" y="2633"/>
                    <a:pt x="1774" y="2617"/>
                  </a:cubicBezTo>
                  <a:cubicBezTo>
                    <a:pt x="1862" y="2606"/>
                    <a:pt x="1937" y="2590"/>
                    <a:pt x="2005" y="2569"/>
                  </a:cubicBezTo>
                  <a:cubicBezTo>
                    <a:pt x="2025" y="2562"/>
                    <a:pt x="2044" y="2556"/>
                    <a:pt x="2063" y="2548"/>
                  </a:cubicBezTo>
                  <a:cubicBezTo>
                    <a:pt x="2198" y="2495"/>
                    <a:pt x="2325" y="2406"/>
                    <a:pt x="2449" y="2320"/>
                  </a:cubicBezTo>
                  <a:cubicBezTo>
                    <a:pt x="2450" y="2319"/>
                    <a:pt x="2450" y="2319"/>
                    <a:pt x="2450" y="2319"/>
                  </a:cubicBezTo>
                  <a:cubicBezTo>
                    <a:pt x="2571" y="2236"/>
                    <a:pt x="2709" y="2137"/>
                    <a:pt x="2827" y="2020"/>
                  </a:cubicBezTo>
                  <a:cubicBezTo>
                    <a:pt x="3017" y="1833"/>
                    <a:pt x="3128" y="1620"/>
                    <a:pt x="3139" y="1422"/>
                  </a:cubicBezTo>
                  <a:cubicBezTo>
                    <a:pt x="3145" y="1317"/>
                    <a:pt x="3126" y="1213"/>
                    <a:pt x="3078" y="1095"/>
                  </a:cubicBezTo>
                  <a:cubicBezTo>
                    <a:pt x="3049" y="1022"/>
                    <a:pt x="3012" y="949"/>
                    <a:pt x="2976" y="879"/>
                  </a:cubicBezTo>
                  <a:cubicBezTo>
                    <a:pt x="2947" y="821"/>
                    <a:pt x="2916" y="760"/>
                    <a:pt x="2889" y="699"/>
                  </a:cubicBezTo>
                  <a:cubicBezTo>
                    <a:pt x="2875" y="667"/>
                    <a:pt x="2863" y="635"/>
                    <a:pt x="2852" y="604"/>
                  </a:cubicBezTo>
                  <a:cubicBezTo>
                    <a:pt x="2837" y="562"/>
                    <a:pt x="2824" y="519"/>
                    <a:pt x="2812" y="477"/>
                  </a:cubicBezTo>
                  <a:cubicBezTo>
                    <a:pt x="2785" y="388"/>
                    <a:pt x="2758" y="295"/>
                    <a:pt x="2711" y="216"/>
                  </a:cubicBezTo>
                  <a:cubicBezTo>
                    <a:pt x="2653" y="119"/>
                    <a:pt x="2566" y="51"/>
                    <a:pt x="2467" y="23"/>
                  </a:cubicBezTo>
                  <a:cubicBezTo>
                    <a:pt x="2437" y="15"/>
                    <a:pt x="2404" y="10"/>
                    <a:pt x="2366" y="8"/>
                  </a:cubicBezTo>
                  <a:cubicBezTo>
                    <a:pt x="2353" y="7"/>
                    <a:pt x="2340" y="7"/>
                    <a:pt x="2325" y="7"/>
                  </a:cubicBezTo>
                  <a:cubicBezTo>
                    <a:pt x="2325" y="7"/>
                    <a:pt x="2325" y="7"/>
                    <a:pt x="2325" y="7"/>
                  </a:cubicBezTo>
                  <a:cubicBezTo>
                    <a:pt x="2280" y="7"/>
                    <a:pt x="2234" y="10"/>
                    <a:pt x="2189"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2" name="Freeform 29">
              <a:extLst>
                <a:ext uri="{FF2B5EF4-FFF2-40B4-BE49-F238E27FC236}">
                  <a16:creationId xmlns:a16="http://schemas.microsoft.com/office/drawing/2014/main" id="{EEEE94E6-40B3-439F-99F8-8EA8AF11FE2B}"/>
                </a:ext>
              </a:extLst>
            </p:cNvPr>
            <p:cNvSpPr>
              <a:spLocks noEditPoints="1"/>
            </p:cNvSpPr>
            <p:nvPr/>
          </p:nvSpPr>
          <p:spPr bwMode="auto">
            <a:xfrm>
              <a:off x="4568" y="1337"/>
              <a:ext cx="2390" cy="2097"/>
            </a:xfrm>
            <a:custGeom>
              <a:avLst/>
              <a:gdLst>
                <a:gd name="T0" fmla="*/ 594 w 3229"/>
                <a:gd name="T1" fmla="*/ 2721 h 2833"/>
                <a:gd name="T2" fmla="*/ 162 w 3229"/>
                <a:gd name="T3" fmla="*/ 2271 h 2833"/>
                <a:gd name="T4" fmla="*/ 11 w 3229"/>
                <a:gd name="T5" fmla="*/ 1847 h 2833"/>
                <a:gd name="T6" fmla="*/ 156 w 3229"/>
                <a:gd name="T7" fmla="*/ 1375 h 2833"/>
                <a:gd name="T8" fmla="*/ 253 w 3229"/>
                <a:gd name="T9" fmla="*/ 1258 h 2833"/>
                <a:gd name="T10" fmla="*/ 343 w 3229"/>
                <a:gd name="T11" fmla="*/ 892 h 2833"/>
                <a:gd name="T12" fmla="*/ 488 w 3229"/>
                <a:gd name="T13" fmla="*/ 603 h 2833"/>
                <a:gd name="T14" fmla="*/ 802 w 3229"/>
                <a:gd name="T15" fmla="*/ 492 h 2833"/>
                <a:gd name="T16" fmla="*/ 996 w 3229"/>
                <a:gd name="T17" fmla="*/ 466 h 2833"/>
                <a:gd name="T18" fmla="*/ 1117 w 3229"/>
                <a:gd name="T19" fmla="*/ 445 h 2833"/>
                <a:gd name="T20" fmla="*/ 1444 w 3229"/>
                <a:gd name="T21" fmla="*/ 298 h 2833"/>
                <a:gd name="T22" fmla="*/ 1695 w 3229"/>
                <a:gd name="T23" fmla="*/ 107 h 2833"/>
                <a:gd name="T24" fmla="*/ 2010 w 3229"/>
                <a:gd name="T25" fmla="*/ 7 h 2833"/>
                <a:gd name="T26" fmla="*/ 2201 w 3229"/>
                <a:gd name="T27" fmla="*/ 3 h 2833"/>
                <a:gd name="T28" fmla="*/ 2359 w 3229"/>
                <a:gd name="T29" fmla="*/ 1 h 2833"/>
                <a:gd name="T30" fmla="*/ 2509 w 3229"/>
                <a:gd name="T31" fmla="*/ 13 h 2833"/>
                <a:gd name="T32" fmla="*/ 2888 w 3229"/>
                <a:gd name="T33" fmla="*/ 488 h 2833"/>
                <a:gd name="T34" fmla="*/ 2961 w 3229"/>
                <a:gd name="T35" fmla="*/ 704 h 2833"/>
                <a:gd name="T36" fmla="*/ 3154 w 3229"/>
                <a:gd name="T37" fmla="*/ 1117 h 2833"/>
                <a:gd name="T38" fmla="*/ 3229 w 3229"/>
                <a:gd name="T39" fmla="*/ 1456 h 2833"/>
                <a:gd name="T40" fmla="*/ 3044 w 3229"/>
                <a:gd name="T41" fmla="*/ 1950 h 2833"/>
                <a:gd name="T42" fmla="*/ 2520 w 3229"/>
                <a:gd name="T43" fmla="*/ 2411 h 2833"/>
                <a:gd name="T44" fmla="*/ 2112 w 3229"/>
                <a:gd name="T45" fmla="*/ 2666 h 2833"/>
                <a:gd name="T46" fmla="*/ 1805 w 3229"/>
                <a:gd name="T47" fmla="*/ 2746 h 2833"/>
                <a:gd name="T48" fmla="*/ 1313 w 3229"/>
                <a:gd name="T49" fmla="*/ 2812 h 2833"/>
                <a:gd name="T50" fmla="*/ 1050 w 3229"/>
                <a:gd name="T51" fmla="*/ 2833 h 2833"/>
                <a:gd name="T52" fmla="*/ 2359 w 3229"/>
                <a:gd name="T53" fmla="*/ 2 h 2833"/>
                <a:gd name="T54" fmla="*/ 2201 w 3229"/>
                <a:gd name="T55" fmla="*/ 4 h 2833"/>
                <a:gd name="T56" fmla="*/ 2010 w 3229"/>
                <a:gd name="T57" fmla="*/ 7 h 2833"/>
                <a:gd name="T58" fmla="*/ 1695 w 3229"/>
                <a:gd name="T59" fmla="*/ 108 h 2833"/>
                <a:gd name="T60" fmla="*/ 1444 w 3229"/>
                <a:gd name="T61" fmla="*/ 299 h 2833"/>
                <a:gd name="T62" fmla="*/ 1117 w 3229"/>
                <a:gd name="T63" fmla="*/ 445 h 2833"/>
                <a:gd name="T64" fmla="*/ 996 w 3229"/>
                <a:gd name="T65" fmla="*/ 467 h 2833"/>
                <a:gd name="T66" fmla="*/ 802 w 3229"/>
                <a:gd name="T67" fmla="*/ 493 h 2833"/>
                <a:gd name="T68" fmla="*/ 488 w 3229"/>
                <a:gd name="T69" fmla="*/ 603 h 2833"/>
                <a:gd name="T70" fmla="*/ 344 w 3229"/>
                <a:gd name="T71" fmla="*/ 893 h 2833"/>
                <a:gd name="T72" fmla="*/ 254 w 3229"/>
                <a:gd name="T73" fmla="*/ 1258 h 2833"/>
                <a:gd name="T74" fmla="*/ 157 w 3229"/>
                <a:gd name="T75" fmla="*/ 1375 h 2833"/>
                <a:gd name="T76" fmla="*/ 12 w 3229"/>
                <a:gd name="T77" fmla="*/ 1847 h 2833"/>
                <a:gd name="T78" fmla="*/ 163 w 3229"/>
                <a:gd name="T79" fmla="*/ 2271 h 2833"/>
                <a:gd name="T80" fmla="*/ 595 w 3229"/>
                <a:gd name="T81" fmla="*/ 2720 h 2833"/>
                <a:gd name="T82" fmla="*/ 1050 w 3229"/>
                <a:gd name="T83" fmla="*/ 2832 h 2833"/>
                <a:gd name="T84" fmla="*/ 1313 w 3229"/>
                <a:gd name="T85" fmla="*/ 2811 h 2833"/>
                <a:gd name="T86" fmla="*/ 1805 w 3229"/>
                <a:gd name="T87" fmla="*/ 2746 h 2833"/>
                <a:gd name="T88" fmla="*/ 2111 w 3229"/>
                <a:gd name="T89" fmla="*/ 2666 h 2833"/>
                <a:gd name="T90" fmla="*/ 2520 w 3229"/>
                <a:gd name="T91" fmla="*/ 2410 h 2833"/>
                <a:gd name="T92" fmla="*/ 3044 w 3229"/>
                <a:gd name="T93" fmla="*/ 1949 h 2833"/>
                <a:gd name="T94" fmla="*/ 3228 w 3229"/>
                <a:gd name="T95" fmla="*/ 1456 h 2833"/>
                <a:gd name="T96" fmla="*/ 3154 w 3229"/>
                <a:gd name="T97" fmla="*/ 1117 h 2833"/>
                <a:gd name="T98" fmla="*/ 2960 w 3229"/>
                <a:gd name="T99" fmla="*/ 705 h 2833"/>
                <a:gd name="T100" fmla="*/ 2887 w 3229"/>
                <a:gd name="T101" fmla="*/ 488 h 2833"/>
                <a:gd name="T102" fmla="*/ 2509 w 3229"/>
                <a:gd name="T103" fmla="*/ 13 h 2833"/>
                <a:gd name="T104" fmla="*/ 2378 w 3229"/>
                <a:gd name="T105" fmla="*/ 2 h 2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29" h="2833">
                  <a:moveTo>
                    <a:pt x="820" y="2808"/>
                  </a:moveTo>
                  <a:cubicBezTo>
                    <a:pt x="737" y="2788"/>
                    <a:pt x="663" y="2760"/>
                    <a:pt x="594" y="2721"/>
                  </a:cubicBezTo>
                  <a:cubicBezTo>
                    <a:pt x="507" y="2672"/>
                    <a:pt x="425" y="2605"/>
                    <a:pt x="349" y="2523"/>
                  </a:cubicBezTo>
                  <a:cubicBezTo>
                    <a:pt x="284" y="2453"/>
                    <a:pt x="223" y="2370"/>
                    <a:pt x="162" y="2271"/>
                  </a:cubicBezTo>
                  <a:cubicBezTo>
                    <a:pt x="135" y="2227"/>
                    <a:pt x="113" y="2186"/>
                    <a:pt x="95" y="2146"/>
                  </a:cubicBezTo>
                  <a:cubicBezTo>
                    <a:pt x="49" y="2048"/>
                    <a:pt x="20" y="1947"/>
                    <a:pt x="11" y="1847"/>
                  </a:cubicBezTo>
                  <a:cubicBezTo>
                    <a:pt x="0" y="1730"/>
                    <a:pt x="15" y="1627"/>
                    <a:pt x="58" y="1533"/>
                  </a:cubicBezTo>
                  <a:cubicBezTo>
                    <a:pt x="80" y="1484"/>
                    <a:pt x="111" y="1433"/>
                    <a:pt x="156" y="1375"/>
                  </a:cubicBezTo>
                  <a:cubicBezTo>
                    <a:pt x="169" y="1358"/>
                    <a:pt x="183" y="1343"/>
                    <a:pt x="197" y="1328"/>
                  </a:cubicBezTo>
                  <a:cubicBezTo>
                    <a:pt x="219" y="1305"/>
                    <a:pt x="239" y="1284"/>
                    <a:pt x="253" y="1258"/>
                  </a:cubicBezTo>
                  <a:cubicBezTo>
                    <a:pt x="298" y="1179"/>
                    <a:pt x="311" y="1091"/>
                    <a:pt x="325" y="998"/>
                  </a:cubicBezTo>
                  <a:cubicBezTo>
                    <a:pt x="330" y="964"/>
                    <a:pt x="336" y="928"/>
                    <a:pt x="343" y="892"/>
                  </a:cubicBezTo>
                  <a:cubicBezTo>
                    <a:pt x="354" y="837"/>
                    <a:pt x="372" y="782"/>
                    <a:pt x="395" y="735"/>
                  </a:cubicBezTo>
                  <a:cubicBezTo>
                    <a:pt x="420" y="681"/>
                    <a:pt x="451" y="637"/>
                    <a:pt x="488" y="603"/>
                  </a:cubicBezTo>
                  <a:cubicBezTo>
                    <a:pt x="503" y="589"/>
                    <a:pt x="521" y="572"/>
                    <a:pt x="541" y="559"/>
                  </a:cubicBezTo>
                  <a:cubicBezTo>
                    <a:pt x="627" y="502"/>
                    <a:pt x="712" y="497"/>
                    <a:pt x="802" y="492"/>
                  </a:cubicBezTo>
                  <a:cubicBezTo>
                    <a:pt x="851" y="490"/>
                    <a:pt x="901" y="487"/>
                    <a:pt x="954" y="476"/>
                  </a:cubicBezTo>
                  <a:cubicBezTo>
                    <a:pt x="967" y="473"/>
                    <a:pt x="981" y="470"/>
                    <a:pt x="996" y="466"/>
                  </a:cubicBezTo>
                  <a:cubicBezTo>
                    <a:pt x="1024" y="459"/>
                    <a:pt x="1054" y="452"/>
                    <a:pt x="1083" y="448"/>
                  </a:cubicBezTo>
                  <a:cubicBezTo>
                    <a:pt x="1095" y="447"/>
                    <a:pt x="1106" y="446"/>
                    <a:pt x="1117" y="445"/>
                  </a:cubicBezTo>
                  <a:cubicBezTo>
                    <a:pt x="1132" y="443"/>
                    <a:pt x="1148" y="442"/>
                    <a:pt x="1164" y="439"/>
                  </a:cubicBezTo>
                  <a:cubicBezTo>
                    <a:pt x="1248" y="427"/>
                    <a:pt x="1340" y="380"/>
                    <a:pt x="1444" y="298"/>
                  </a:cubicBezTo>
                  <a:cubicBezTo>
                    <a:pt x="1466" y="281"/>
                    <a:pt x="1488" y="263"/>
                    <a:pt x="1509" y="245"/>
                  </a:cubicBezTo>
                  <a:cubicBezTo>
                    <a:pt x="1568" y="196"/>
                    <a:pt x="1628" y="145"/>
                    <a:pt x="1695" y="107"/>
                  </a:cubicBezTo>
                  <a:cubicBezTo>
                    <a:pt x="1743" y="79"/>
                    <a:pt x="1798" y="56"/>
                    <a:pt x="1856" y="38"/>
                  </a:cubicBezTo>
                  <a:cubicBezTo>
                    <a:pt x="1907" y="23"/>
                    <a:pt x="1960" y="12"/>
                    <a:pt x="2010" y="7"/>
                  </a:cubicBezTo>
                  <a:cubicBezTo>
                    <a:pt x="2073" y="0"/>
                    <a:pt x="2127" y="1"/>
                    <a:pt x="2197" y="3"/>
                  </a:cubicBezTo>
                  <a:cubicBezTo>
                    <a:pt x="2201" y="3"/>
                    <a:pt x="2201" y="3"/>
                    <a:pt x="2201" y="3"/>
                  </a:cubicBezTo>
                  <a:cubicBezTo>
                    <a:pt x="2234" y="4"/>
                    <a:pt x="2270" y="3"/>
                    <a:pt x="2305" y="2"/>
                  </a:cubicBezTo>
                  <a:cubicBezTo>
                    <a:pt x="2323" y="2"/>
                    <a:pt x="2341" y="1"/>
                    <a:pt x="2359" y="1"/>
                  </a:cubicBezTo>
                  <a:cubicBezTo>
                    <a:pt x="2376" y="1"/>
                    <a:pt x="2390" y="1"/>
                    <a:pt x="2403" y="1"/>
                  </a:cubicBezTo>
                  <a:cubicBezTo>
                    <a:pt x="2445" y="2"/>
                    <a:pt x="2478" y="6"/>
                    <a:pt x="2509" y="13"/>
                  </a:cubicBezTo>
                  <a:cubicBezTo>
                    <a:pt x="2617" y="37"/>
                    <a:pt x="2712" y="104"/>
                    <a:pt x="2775" y="203"/>
                  </a:cubicBezTo>
                  <a:cubicBezTo>
                    <a:pt x="2829" y="288"/>
                    <a:pt x="2859" y="390"/>
                    <a:pt x="2888" y="488"/>
                  </a:cubicBezTo>
                  <a:cubicBezTo>
                    <a:pt x="2899" y="527"/>
                    <a:pt x="2910" y="567"/>
                    <a:pt x="2924" y="605"/>
                  </a:cubicBezTo>
                  <a:cubicBezTo>
                    <a:pt x="2935" y="638"/>
                    <a:pt x="2947" y="671"/>
                    <a:pt x="2961" y="704"/>
                  </a:cubicBezTo>
                  <a:cubicBezTo>
                    <a:pt x="2990" y="776"/>
                    <a:pt x="3025" y="847"/>
                    <a:pt x="3060" y="915"/>
                  </a:cubicBezTo>
                  <a:cubicBezTo>
                    <a:pt x="3092" y="981"/>
                    <a:pt x="3126" y="1049"/>
                    <a:pt x="3154" y="1117"/>
                  </a:cubicBezTo>
                  <a:cubicBezTo>
                    <a:pt x="3179" y="1176"/>
                    <a:pt x="3197" y="1229"/>
                    <a:pt x="3209" y="1281"/>
                  </a:cubicBezTo>
                  <a:cubicBezTo>
                    <a:pt x="3223" y="1340"/>
                    <a:pt x="3229" y="1398"/>
                    <a:pt x="3229" y="1456"/>
                  </a:cubicBezTo>
                  <a:cubicBezTo>
                    <a:pt x="3227" y="1566"/>
                    <a:pt x="3198" y="1679"/>
                    <a:pt x="3142" y="1792"/>
                  </a:cubicBezTo>
                  <a:cubicBezTo>
                    <a:pt x="3115" y="1845"/>
                    <a:pt x="3082" y="1898"/>
                    <a:pt x="3044" y="1950"/>
                  </a:cubicBezTo>
                  <a:cubicBezTo>
                    <a:pt x="3007" y="2000"/>
                    <a:pt x="2965" y="2049"/>
                    <a:pt x="2918" y="2095"/>
                  </a:cubicBezTo>
                  <a:cubicBezTo>
                    <a:pt x="2798" y="2215"/>
                    <a:pt x="2657" y="2314"/>
                    <a:pt x="2520" y="2411"/>
                  </a:cubicBezTo>
                  <a:cubicBezTo>
                    <a:pt x="2507" y="2420"/>
                    <a:pt x="2494" y="2429"/>
                    <a:pt x="2482" y="2438"/>
                  </a:cubicBezTo>
                  <a:cubicBezTo>
                    <a:pt x="2363" y="2522"/>
                    <a:pt x="2240" y="2609"/>
                    <a:pt x="2112" y="2666"/>
                  </a:cubicBezTo>
                  <a:cubicBezTo>
                    <a:pt x="2092" y="2675"/>
                    <a:pt x="2072" y="2683"/>
                    <a:pt x="2051" y="2691"/>
                  </a:cubicBezTo>
                  <a:cubicBezTo>
                    <a:pt x="1972" y="2719"/>
                    <a:pt x="1890" y="2738"/>
                    <a:pt x="1805" y="2746"/>
                  </a:cubicBezTo>
                  <a:cubicBezTo>
                    <a:pt x="1683" y="2758"/>
                    <a:pt x="1570" y="2775"/>
                    <a:pt x="1461" y="2791"/>
                  </a:cubicBezTo>
                  <a:cubicBezTo>
                    <a:pt x="1410" y="2798"/>
                    <a:pt x="1361" y="2805"/>
                    <a:pt x="1313" y="2812"/>
                  </a:cubicBezTo>
                  <a:cubicBezTo>
                    <a:pt x="1240" y="2821"/>
                    <a:pt x="1154" y="2831"/>
                    <a:pt x="1067" y="2833"/>
                  </a:cubicBezTo>
                  <a:cubicBezTo>
                    <a:pt x="1061" y="2833"/>
                    <a:pt x="1055" y="2833"/>
                    <a:pt x="1050" y="2833"/>
                  </a:cubicBezTo>
                  <a:cubicBezTo>
                    <a:pt x="968" y="2833"/>
                    <a:pt x="892" y="2824"/>
                    <a:pt x="820" y="2808"/>
                  </a:cubicBezTo>
                  <a:moveTo>
                    <a:pt x="2359" y="2"/>
                  </a:moveTo>
                  <a:cubicBezTo>
                    <a:pt x="2341" y="2"/>
                    <a:pt x="2323" y="2"/>
                    <a:pt x="2305" y="3"/>
                  </a:cubicBezTo>
                  <a:cubicBezTo>
                    <a:pt x="2270" y="4"/>
                    <a:pt x="2234" y="4"/>
                    <a:pt x="2201" y="4"/>
                  </a:cubicBezTo>
                  <a:cubicBezTo>
                    <a:pt x="2197" y="4"/>
                    <a:pt x="2197" y="4"/>
                    <a:pt x="2197" y="4"/>
                  </a:cubicBezTo>
                  <a:cubicBezTo>
                    <a:pt x="2127" y="2"/>
                    <a:pt x="2073" y="1"/>
                    <a:pt x="2010" y="7"/>
                  </a:cubicBezTo>
                  <a:cubicBezTo>
                    <a:pt x="1960" y="13"/>
                    <a:pt x="1907" y="24"/>
                    <a:pt x="1857" y="39"/>
                  </a:cubicBezTo>
                  <a:cubicBezTo>
                    <a:pt x="1798" y="56"/>
                    <a:pt x="1744" y="80"/>
                    <a:pt x="1695" y="108"/>
                  </a:cubicBezTo>
                  <a:cubicBezTo>
                    <a:pt x="1629" y="146"/>
                    <a:pt x="1568" y="197"/>
                    <a:pt x="1509" y="245"/>
                  </a:cubicBezTo>
                  <a:cubicBezTo>
                    <a:pt x="1488" y="263"/>
                    <a:pt x="1466" y="282"/>
                    <a:pt x="1444" y="299"/>
                  </a:cubicBezTo>
                  <a:cubicBezTo>
                    <a:pt x="1340" y="381"/>
                    <a:pt x="1249" y="427"/>
                    <a:pt x="1164" y="440"/>
                  </a:cubicBezTo>
                  <a:cubicBezTo>
                    <a:pt x="1148" y="442"/>
                    <a:pt x="1132" y="444"/>
                    <a:pt x="1117" y="445"/>
                  </a:cubicBezTo>
                  <a:cubicBezTo>
                    <a:pt x="1106" y="446"/>
                    <a:pt x="1095" y="448"/>
                    <a:pt x="1084" y="449"/>
                  </a:cubicBezTo>
                  <a:cubicBezTo>
                    <a:pt x="1054" y="453"/>
                    <a:pt x="1025" y="460"/>
                    <a:pt x="996" y="467"/>
                  </a:cubicBezTo>
                  <a:cubicBezTo>
                    <a:pt x="982" y="471"/>
                    <a:pt x="968" y="474"/>
                    <a:pt x="954" y="477"/>
                  </a:cubicBezTo>
                  <a:cubicBezTo>
                    <a:pt x="901" y="488"/>
                    <a:pt x="851" y="491"/>
                    <a:pt x="802" y="493"/>
                  </a:cubicBezTo>
                  <a:cubicBezTo>
                    <a:pt x="712" y="498"/>
                    <a:pt x="627" y="502"/>
                    <a:pt x="542" y="559"/>
                  </a:cubicBezTo>
                  <a:cubicBezTo>
                    <a:pt x="521" y="573"/>
                    <a:pt x="503" y="589"/>
                    <a:pt x="488" y="603"/>
                  </a:cubicBezTo>
                  <a:cubicBezTo>
                    <a:pt x="452" y="637"/>
                    <a:pt x="421" y="682"/>
                    <a:pt x="395" y="736"/>
                  </a:cubicBezTo>
                  <a:cubicBezTo>
                    <a:pt x="373" y="783"/>
                    <a:pt x="355" y="837"/>
                    <a:pt x="344" y="893"/>
                  </a:cubicBezTo>
                  <a:cubicBezTo>
                    <a:pt x="337" y="928"/>
                    <a:pt x="331" y="964"/>
                    <a:pt x="326" y="999"/>
                  </a:cubicBezTo>
                  <a:cubicBezTo>
                    <a:pt x="312" y="1091"/>
                    <a:pt x="299" y="1179"/>
                    <a:pt x="254" y="1258"/>
                  </a:cubicBezTo>
                  <a:cubicBezTo>
                    <a:pt x="240" y="1284"/>
                    <a:pt x="219" y="1306"/>
                    <a:pt x="198" y="1329"/>
                  </a:cubicBezTo>
                  <a:cubicBezTo>
                    <a:pt x="184" y="1344"/>
                    <a:pt x="169" y="1359"/>
                    <a:pt x="157" y="1375"/>
                  </a:cubicBezTo>
                  <a:cubicBezTo>
                    <a:pt x="112" y="1434"/>
                    <a:pt x="81" y="1484"/>
                    <a:pt x="59" y="1533"/>
                  </a:cubicBezTo>
                  <a:cubicBezTo>
                    <a:pt x="16" y="1628"/>
                    <a:pt x="1" y="1730"/>
                    <a:pt x="12" y="1847"/>
                  </a:cubicBezTo>
                  <a:cubicBezTo>
                    <a:pt x="21" y="1947"/>
                    <a:pt x="49" y="2047"/>
                    <a:pt x="95" y="2146"/>
                  </a:cubicBezTo>
                  <a:cubicBezTo>
                    <a:pt x="114" y="2186"/>
                    <a:pt x="136" y="2227"/>
                    <a:pt x="163" y="2271"/>
                  </a:cubicBezTo>
                  <a:cubicBezTo>
                    <a:pt x="223" y="2370"/>
                    <a:pt x="284" y="2452"/>
                    <a:pt x="350" y="2523"/>
                  </a:cubicBezTo>
                  <a:cubicBezTo>
                    <a:pt x="425" y="2604"/>
                    <a:pt x="507" y="2671"/>
                    <a:pt x="595" y="2720"/>
                  </a:cubicBezTo>
                  <a:cubicBezTo>
                    <a:pt x="664" y="2759"/>
                    <a:pt x="737" y="2788"/>
                    <a:pt x="820" y="2807"/>
                  </a:cubicBezTo>
                  <a:cubicBezTo>
                    <a:pt x="892" y="2824"/>
                    <a:pt x="968" y="2832"/>
                    <a:pt x="1050" y="2832"/>
                  </a:cubicBezTo>
                  <a:cubicBezTo>
                    <a:pt x="1055" y="2832"/>
                    <a:pt x="1061" y="2832"/>
                    <a:pt x="1067" y="2832"/>
                  </a:cubicBezTo>
                  <a:cubicBezTo>
                    <a:pt x="1154" y="2831"/>
                    <a:pt x="1240" y="2820"/>
                    <a:pt x="1313" y="2811"/>
                  </a:cubicBezTo>
                  <a:cubicBezTo>
                    <a:pt x="1361" y="2804"/>
                    <a:pt x="1410" y="2797"/>
                    <a:pt x="1461" y="2790"/>
                  </a:cubicBezTo>
                  <a:cubicBezTo>
                    <a:pt x="1570" y="2774"/>
                    <a:pt x="1683" y="2757"/>
                    <a:pt x="1805" y="2746"/>
                  </a:cubicBezTo>
                  <a:cubicBezTo>
                    <a:pt x="1889" y="2737"/>
                    <a:pt x="1972" y="2719"/>
                    <a:pt x="2051" y="2690"/>
                  </a:cubicBezTo>
                  <a:cubicBezTo>
                    <a:pt x="2072" y="2682"/>
                    <a:pt x="2092" y="2674"/>
                    <a:pt x="2111" y="2666"/>
                  </a:cubicBezTo>
                  <a:cubicBezTo>
                    <a:pt x="2240" y="2609"/>
                    <a:pt x="2363" y="2522"/>
                    <a:pt x="2481" y="2437"/>
                  </a:cubicBezTo>
                  <a:cubicBezTo>
                    <a:pt x="2494" y="2428"/>
                    <a:pt x="2507" y="2419"/>
                    <a:pt x="2520" y="2410"/>
                  </a:cubicBezTo>
                  <a:cubicBezTo>
                    <a:pt x="2656" y="2314"/>
                    <a:pt x="2798" y="2214"/>
                    <a:pt x="2918" y="2095"/>
                  </a:cubicBezTo>
                  <a:cubicBezTo>
                    <a:pt x="2964" y="2049"/>
                    <a:pt x="3006" y="2000"/>
                    <a:pt x="3044" y="1949"/>
                  </a:cubicBezTo>
                  <a:cubicBezTo>
                    <a:pt x="3082" y="1898"/>
                    <a:pt x="3114" y="1845"/>
                    <a:pt x="3141" y="1791"/>
                  </a:cubicBezTo>
                  <a:cubicBezTo>
                    <a:pt x="3197" y="1678"/>
                    <a:pt x="3227" y="1566"/>
                    <a:pt x="3228" y="1456"/>
                  </a:cubicBezTo>
                  <a:cubicBezTo>
                    <a:pt x="3229" y="1398"/>
                    <a:pt x="3222" y="1340"/>
                    <a:pt x="3208" y="1281"/>
                  </a:cubicBezTo>
                  <a:cubicBezTo>
                    <a:pt x="3196" y="1229"/>
                    <a:pt x="3178" y="1176"/>
                    <a:pt x="3154" y="1117"/>
                  </a:cubicBezTo>
                  <a:cubicBezTo>
                    <a:pt x="3125" y="1049"/>
                    <a:pt x="3091" y="981"/>
                    <a:pt x="3059" y="916"/>
                  </a:cubicBezTo>
                  <a:cubicBezTo>
                    <a:pt x="3025" y="847"/>
                    <a:pt x="2990" y="776"/>
                    <a:pt x="2960" y="705"/>
                  </a:cubicBezTo>
                  <a:cubicBezTo>
                    <a:pt x="2946" y="671"/>
                    <a:pt x="2934" y="638"/>
                    <a:pt x="2923" y="606"/>
                  </a:cubicBezTo>
                  <a:cubicBezTo>
                    <a:pt x="2910" y="567"/>
                    <a:pt x="2898" y="527"/>
                    <a:pt x="2887" y="488"/>
                  </a:cubicBezTo>
                  <a:cubicBezTo>
                    <a:pt x="2858" y="390"/>
                    <a:pt x="2829" y="288"/>
                    <a:pt x="2774" y="203"/>
                  </a:cubicBezTo>
                  <a:cubicBezTo>
                    <a:pt x="2711" y="105"/>
                    <a:pt x="2617" y="37"/>
                    <a:pt x="2509" y="13"/>
                  </a:cubicBezTo>
                  <a:cubicBezTo>
                    <a:pt x="2478" y="7"/>
                    <a:pt x="2445" y="3"/>
                    <a:pt x="2403" y="2"/>
                  </a:cubicBezTo>
                  <a:cubicBezTo>
                    <a:pt x="2395" y="2"/>
                    <a:pt x="2387" y="2"/>
                    <a:pt x="2378" y="2"/>
                  </a:cubicBezTo>
                  <a:cubicBezTo>
                    <a:pt x="2372" y="2"/>
                    <a:pt x="2366" y="2"/>
                    <a:pt x="2359" y="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3" name="Freeform 30">
              <a:extLst>
                <a:ext uri="{FF2B5EF4-FFF2-40B4-BE49-F238E27FC236}">
                  <a16:creationId xmlns:a16="http://schemas.microsoft.com/office/drawing/2014/main" id="{D90FE0E9-82FF-4FFF-A163-F2680442D06D}"/>
                </a:ext>
              </a:extLst>
            </p:cNvPr>
            <p:cNvSpPr>
              <a:spLocks noEditPoints="1"/>
            </p:cNvSpPr>
            <p:nvPr/>
          </p:nvSpPr>
          <p:spPr bwMode="auto">
            <a:xfrm>
              <a:off x="4527" y="1278"/>
              <a:ext cx="2456" cy="2178"/>
            </a:xfrm>
            <a:custGeom>
              <a:avLst/>
              <a:gdLst>
                <a:gd name="T0" fmla="*/ 620 w 3319"/>
                <a:gd name="T1" fmla="*/ 2810 h 2943"/>
                <a:gd name="T2" fmla="*/ 92 w 3319"/>
                <a:gd name="T3" fmla="*/ 2218 h 2943"/>
                <a:gd name="T4" fmla="*/ 59 w 3319"/>
                <a:gd name="T5" fmla="*/ 1574 h 2943"/>
                <a:gd name="T6" fmla="*/ 211 w 3319"/>
                <a:gd name="T7" fmla="*/ 1359 h 2943"/>
                <a:gd name="T8" fmla="*/ 343 w 3319"/>
                <a:gd name="T9" fmla="*/ 1020 h 2943"/>
                <a:gd name="T10" fmla="*/ 404 w 3319"/>
                <a:gd name="T11" fmla="*/ 760 h 2943"/>
                <a:gd name="T12" fmla="*/ 540 w 3319"/>
                <a:gd name="T13" fmla="*/ 578 h 2943"/>
                <a:gd name="T14" fmla="*/ 938 w 3319"/>
                <a:gd name="T15" fmla="*/ 471 h 2943"/>
                <a:gd name="T16" fmla="*/ 1074 w 3319"/>
                <a:gd name="T17" fmla="*/ 439 h 2943"/>
                <a:gd name="T18" fmla="*/ 1159 w 3319"/>
                <a:gd name="T19" fmla="*/ 434 h 2943"/>
                <a:gd name="T20" fmla="*/ 1511 w 3319"/>
                <a:gd name="T21" fmla="*/ 233 h 2943"/>
                <a:gd name="T22" fmla="*/ 1884 w 3319"/>
                <a:gd name="T23" fmla="*/ 16 h 2943"/>
                <a:gd name="T24" fmla="*/ 2043 w 3319"/>
                <a:gd name="T25" fmla="*/ 1 h 2943"/>
                <a:gd name="T26" fmla="*/ 2232 w 3319"/>
                <a:gd name="T27" fmla="*/ 21 h 2943"/>
                <a:gd name="T28" fmla="*/ 2442 w 3319"/>
                <a:gd name="T29" fmla="*/ 23 h 2943"/>
                <a:gd name="T30" fmla="*/ 2553 w 3319"/>
                <a:gd name="T31" fmla="*/ 31 h 2943"/>
                <a:gd name="T32" fmla="*/ 2963 w 3319"/>
                <a:gd name="T33" fmla="*/ 524 h 2943"/>
                <a:gd name="T34" fmla="*/ 3032 w 3319"/>
                <a:gd name="T35" fmla="*/ 736 h 2943"/>
                <a:gd name="T36" fmla="*/ 3230 w 3319"/>
                <a:gd name="T37" fmla="*/ 1165 h 2943"/>
                <a:gd name="T38" fmla="*/ 3299 w 3319"/>
                <a:gd name="T39" fmla="*/ 1695 h 2943"/>
                <a:gd name="T40" fmla="*/ 3140 w 3319"/>
                <a:gd name="T41" fmla="*/ 2039 h 2943"/>
                <a:gd name="T42" fmla="*/ 2628 w 3319"/>
                <a:gd name="T43" fmla="*/ 2497 h 2943"/>
                <a:gd name="T44" fmla="*/ 2517 w 3319"/>
                <a:gd name="T45" fmla="*/ 2577 h 2943"/>
                <a:gd name="T46" fmla="*/ 2099 w 3319"/>
                <a:gd name="T47" fmla="*/ 2833 h 2943"/>
                <a:gd name="T48" fmla="*/ 1687 w 3319"/>
                <a:gd name="T49" fmla="*/ 2909 h 2943"/>
                <a:gd name="T50" fmla="*/ 1188 w 3319"/>
                <a:gd name="T51" fmla="*/ 2939 h 2943"/>
                <a:gd name="T52" fmla="*/ 2442 w 3319"/>
                <a:gd name="T53" fmla="*/ 24 h 2943"/>
                <a:gd name="T54" fmla="*/ 2232 w 3319"/>
                <a:gd name="T55" fmla="*/ 22 h 2943"/>
                <a:gd name="T56" fmla="*/ 2043 w 3319"/>
                <a:gd name="T57" fmla="*/ 2 h 2943"/>
                <a:gd name="T58" fmla="*/ 1713 w 3319"/>
                <a:gd name="T59" fmla="*/ 80 h 2943"/>
                <a:gd name="T60" fmla="*/ 1453 w 3319"/>
                <a:gd name="T61" fmla="*/ 286 h 2943"/>
                <a:gd name="T62" fmla="*/ 1115 w 3319"/>
                <a:gd name="T63" fmla="*/ 437 h 2943"/>
                <a:gd name="T64" fmla="*/ 971 w 3319"/>
                <a:gd name="T65" fmla="*/ 463 h 2943"/>
                <a:gd name="T66" fmla="*/ 794 w 3319"/>
                <a:gd name="T67" fmla="*/ 496 h 2943"/>
                <a:gd name="T68" fmla="*/ 490 w 3319"/>
                <a:gd name="T69" fmla="*/ 625 h 2943"/>
                <a:gd name="T70" fmla="*/ 358 w 3319"/>
                <a:gd name="T71" fmla="*/ 921 h 2943"/>
                <a:gd name="T72" fmla="*/ 272 w 3319"/>
                <a:gd name="T73" fmla="*/ 1290 h 2943"/>
                <a:gd name="T74" fmla="*/ 165 w 3319"/>
                <a:gd name="T75" fmla="*/ 1409 h 2943"/>
                <a:gd name="T76" fmla="*/ 11 w 3319"/>
                <a:gd name="T77" fmla="*/ 1904 h 2943"/>
                <a:gd name="T78" fmla="*/ 162 w 3319"/>
                <a:gd name="T79" fmla="*/ 2348 h 2943"/>
                <a:gd name="T80" fmla="*/ 850 w 3319"/>
                <a:gd name="T81" fmla="*/ 2899 h 2943"/>
                <a:gd name="T82" fmla="*/ 1687 w 3319"/>
                <a:gd name="T83" fmla="*/ 2908 h 2943"/>
                <a:gd name="T84" fmla="*/ 2099 w 3319"/>
                <a:gd name="T85" fmla="*/ 2833 h 2943"/>
                <a:gd name="T86" fmla="*/ 2517 w 3319"/>
                <a:gd name="T87" fmla="*/ 2576 h 2943"/>
                <a:gd name="T88" fmla="*/ 2628 w 3319"/>
                <a:gd name="T89" fmla="*/ 2496 h 2943"/>
                <a:gd name="T90" fmla="*/ 3139 w 3319"/>
                <a:gd name="T91" fmla="*/ 2038 h 2943"/>
                <a:gd name="T92" fmla="*/ 3299 w 3319"/>
                <a:gd name="T93" fmla="*/ 1694 h 2943"/>
                <a:gd name="T94" fmla="*/ 3230 w 3319"/>
                <a:gd name="T95" fmla="*/ 1166 h 2943"/>
                <a:gd name="T96" fmla="*/ 3031 w 3319"/>
                <a:gd name="T97" fmla="*/ 736 h 2943"/>
                <a:gd name="T98" fmla="*/ 2962 w 3319"/>
                <a:gd name="T99" fmla="*/ 524 h 2943"/>
                <a:gd name="T100" fmla="*/ 2553 w 3319"/>
                <a:gd name="T101" fmla="*/ 31 h 2943"/>
                <a:gd name="T102" fmla="*/ 2442 w 3319"/>
                <a:gd name="T103" fmla="*/ 24 h 2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19" h="2943">
                  <a:moveTo>
                    <a:pt x="850" y="2900"/>
                  </a:moveTo>
                  <a:cubicBezTo>
                    <a:pt x="763" y="2877"/>
                    <a:pt x="690" y="2849"/>
                    <a:pt x="620" y="2810"/>
                  </a:cubicBezTo>
                  <a:cubicBezTo>
                    <a:pt x="444" y="2714"/>
                    <a:pt x="289" y="2558"/>
                    <a:pt x="161" y="2348"/>
                  </a:cubicBezTo>
                  <a:cubicBezTo>
                    <a:pt x="134" y="2303"/>
                    <a:pt x="111" y="2260"/>
                    <a:pt x="92" y="2218"/>
                  </a:cubicBezTo>
                  <a:cubicBezTo>
                    <a:pt x="47" y="2117"/>
                    <a:pt x="19" y="2011"/>
                    <a:pt x="10" y="1904"/>
                  </a:cubicBezTo>
                  <a:cubicBezTo>
                    <a:pt x="0" y="1779"/>
                    <a:pt x="16" y="1672"/>
                    <a:pt x="59" y="1574"/>
                  </a:cubicBezTo>
                  <a:cubicBezTo>
                    <a:pt x="83" y="1521"/>
                    <a:pt x="117" y="1467"/>
                    <a:pt x="164" y="1408"/>
                  </a:cubicBezTo>
                  <a:cubicBezTo>
                    <a:pt x="178" y="1391"/>
                    <a:pt x="195" y="1375"/>
                    <a:pt x="211" y="1359"/>
                  </a:cubicBezTo>
                  <a:cubicBezTo>
                    <a:pt x="235" y="1337"/>
                    <a:pt x="257" y="1316"/>
                    <a:pt x="272" y="1290"/>
                  </a:cubicBezTo>
                  <a:cubicBezTo>
                    <a:pt x="318" y="1210"/>
                    <a:pt x="330" y="1117"/>
                    <a:pt x="343" y="1020"/>
                  </a:cubicBezTo>
                  <a:cubicBezTo>
                    <a:pt x="347" y="987"/>
                    <a:pt x="352" y="954"/>
                    <a:pt x="357" y="920"/>
                  </a:cubicBezTo>
                  <a:cubicBezTo>
                    <a:pt x="367" y="864"/>
                    <a:pt x="383" y="808"/>
                    <a:pt x="404" y="760"/>
                  </a:cubicBezTo>
                  <a:cubicBezTo>
                    <a:pt x="427" y="705"/>
                    <a:pt x="456" y="660"/>
                    <a:pt x="490" y="625"/>
                  </a:cubicBezTo>
                  <a:cubicBezTo>
                    <a:pt x="505" y="609"/>
                    <a:pt x="521" y="592"/>
                    <a:pt x="540" y="578"/>
                  </a:cubicBezTo>
                  <a:cubicBezTo>
                    <a:pt x="622" y="516"/>
                    <a:pt x="705" y="506"/>
                    <a:pt x="794" y="496"/>
                  </a:cubicBezTo>
                  <a:cubicBezTo>
                    <a:pt x="840" y="490"/>
                    <a:pt x="888" y="484"/>
                    <a:pt x="938" y="471"/>
                  </a:cubicBezTo>
                  <a:cubicBezTo>
                    <a:pt x="949" y="468"/>
                    <a:pt x="959" y="465"/>
                    <a:pt x="970" y="462"/>
                  </a:cubicBezTo>
                  <a:cubicBezTo>
                    <a:pt x="1004" y="452"/>
                    <a:pt x="1038" y="442"/>
                    <a:pt x="1074" y="439"/>
                  </a:cubicBezTo>
                  <a:cubicBezTo>
                    <a:pt x="1088" y="438"/>
                    <a:pt x="1102" y="437"/>
                    <a:pt x="1115" y="436"/>
                  </a:cubicBezTo>
                  <a:cubicBezTo>
                    <a:pt x="1129" y="436"/>
                    <a:pt x="1144" y="435"/>
                    <a:pt x="1159" y="434"/>
                  </a:cubicBezTo>
                  <a:cubicBezTo>
                    <a:pt x="1249" y="425"/>
                    <a:pt x="1345" y="376"/>
                    <a:pt x="1453" y="285"/>
                  </a:cubicBezTo>
                  <a:cubicBezTo>
                    <a:pt x="1472" y="268"/>
                    <a:pt x="1492" y="250"/>
                    <a:pt x="1511" y="233"/>
                  </a:cubicBezTo>
                  <a:cubicBezTo>
                    <a:pt x="1574" y="177"/>
                    <a:pt x="1639" y="120"/>
                    <a:pt x="1713" y="79"/>
                  </a:cubicBezTo>
                  <a:cubicBezTo>
                    <a:pt x="1764" y="51"/>
                    <a:pt x="1822" y="30"/>
                    <a:pt x="1884" y="16"/>
                  </a:cubicBezTo>
                  <a:cubicBezTo>
                    <a:pt x="1932" y="6"/>
                    <a:pt x="1981" y="1"/>
                    <a:pt x="2026" y="1"/>
                  </a:cubicBezTo>
                  <a:cubicBezTo>
                    <a:pt x="2032" y="1"/>
                    <a:pt x="2037" y="1"/>
                    <a:pt x="2043" y="1"/>
                  </a:cubicBezTo>
                  <a:cubicBezTo>
                    <a:pt x="2082" y="2"/>
                    <a:pt x="2119" y="7"/>
                    <a:pt x="2157" y="12"/>
                  </a:cubicBezTo>
                  <a:cubicBezTo>
                    <a:pt x="2180" y="15"/>
                    <a:pt x="2204" y="18"/>
                    <a:pt x="2232" y="21"/>
                  </a:cubicBezTo>
                  <a:cubicBezTo>
                    <a:pt x="2284" y="26"/>
                    <a:pt x="2341" y="25"/>
                    <a:pt x="2396" y="24"/>
                  </a:cubicBezTo>
                  <a:cubicBezTo>
                    <a:pt x="2411" y="23"/>
                    <a:pt x="2427" y="23"/>
                    <a:pt x="2442" y="23"/>
                  </a:cubicBezTo>
                  <a:cubicBezTo>
                    <a:pt x="2443" y="23"/>
                    <a:pt x="2444" y="23"/>
                    <a:pt x="2445" y="23"/>
                  </a:cubicBezTo>
                  <a:cubicBezTo>
                    <a:pt x="2490" y="23"/>
                    <a:pt x="2523" y="25"/>
                    <a:pt x="2553" y="31"/>
                  </a:cubicBezTo>
                  <a:cubicBezTo>
                    <a:pt x="2669" y="51"/>
                    <a:pt x="2771" y="116"/>
                    <a:pt x="2839" y="216"/>
                  </a:cubicBezTo>
                  <a:cubicBezTo>
                    <a:pt x="2901" y="307"/>
                    <a:pt x="2932" y="417"/>
                    <a:pt x="2963" y="524"/>
                  </a:cubicBezTo>
                  <a:cubicBezTo>
                    <a:pt x="2973" y="560"/>
                    <a:pt x="2984" y="597"/>
                    <a:pt x="2995" y="633"/>
                  </a:cubicBezTo>
                  <a:cubicBezTo>
                    <a:pt x="3006" y="667"/>
                    <a:pt x="3019" y="702"/>
                    <a:pt x="3032" y="736"/>
                  </a:cubicBezTo>
                  <a:cubicBezTo>
                    <a:pt x="3065" y="819"/>
                    <a:pt x="3105" y="902"/>
                    <a:pt x="3145" y="982"/>
                  </a:cubicBezTo>
                  <a:cubicBezTo>
                    <a:pt x="3174" y="1042"/>
                    <a:pt x="3204" y="1104"/>
                    <a:pt x="3230" y="1165"/>
                  </a:cubicBezTo>
                  <a:cubicBezTo>
                    <a:pt x="3287" y="1297"/>
                    <a:pt x="3314" y="1404"/>
                    <a:pt x="3318" y="1515"/>
                  </a:cubicBezTo>
                  <a:cubicBezTo>
                    <a:pt x="3319" y="1573"/>
                    <a:pt x="3313" y="1634"/>
                    <a:pt x="3299" y="1695"/>
                  </a:cubicBezTo>
                  <a:cubicBezTo>
                    <a:pt x="3286" y="1753"/>
                    <a:pt x="3265" y="1813"/>
                    <a:pt x="3238" y="1871"/>
                  </a:cubicBezTo>
                  <a:cubicBezTo>
                    <a:pt x="3212" y="1928"/>
                    <a:pt x="3178" y="1984"/>
                    <a:pt x="3140" y="2039"/>
                  </a:cubicBezTo>
                  <a:cubicBezTo>
                    <a:pt x="3102" y="2092"/>
                    <a:pt x="3058" y="2144"/>
                    <a:pt x="3010" y="2192"/>
                  </a:cubicBezTo>
                  <a:cubicBezTo>
                    <a:pt x="2896" y="2307"/>
                    <a:pt x="2760" y="2403"/>
                    <a:pt x="2628" y="2497"/>
                  </a:cubicBezTo>
                  <a:cubicBezTo>
                    <a:pt x="2616" y="2506"/>
                    <a:pt x="2603" y="2514"/>
                    <a:pt x="2591" y="2523"/>
                  </a:cubicBezTo>
                  <a:cubicBezTo>
                    <a:pt x="2566" y="2541"/>
                    <a:pt x="2541" y="2559"/>
                    <a:pt x="2517" y="2577"/>
                  </a:cubicBezTo>
                  <a:cubicBezTo>
                    <a:pt x="2403" y="2660"/>
                    <a:pt x="2286" y="2745"/>
                    <a:pt x="2162" y="2805"/>
                  </a:cubicBezTo>
                  <a:cubicBezTo>
                    <a:pt x="2142" y="2815"/>
                    <a:pt x="2122" y="2824"/>
                    <a:pt x="2099" y="2833"/>
                  </a:cubicBezTo>
                  <a:cubicBezTo>
                    <a:pt x="2012" y="2869"/>
                    <a:pt x="1924" y="2890"/>
                    <a:pt x="1838" y="2897"/>
                  </a:cubicBezTo>
                  <a:cubicBezTo>
                    <a:pt x="1787" y="2901"/>
                    <a:pt x="1736" y="2905"/>
                    <a:pt x="1687" y="2909"/>
                  </a:cubicBezTo>
                  <a:cubicBezTo>
                    <a:pt x="1565" y="2919"/>
                    <a:pt x="1450" y="2928"/>
                    <a:pt x="1343" y="2934"/>
                  </a:cubicBezTo>
                  <a:cubicBezTo>
                    <a:pt x="1289" y="2937"/>
                    <a:pt x="1238" y="2939"/>
                    <a:pt x="1188" y="2939"/>
                  </a:cubicBezTo>
                  <a:cubicBezTo>
                    <a:pt x="1073" y="2939"/>
                    <a:pt x="964" y="2929"/>
                    <a:pt x="850" y="2900"/>
                  </a:cubicBezTo>
                  <a:moveTo>
                    <a:pt x="2442" y="24"/>
                  </a:moveTo>
                  <a:cubicBezTo>
                    <a:pt x="2427" y="24"/>
                    <a:pt x="2411" y="24"/>
                    <a:pt x="2396" y="24"/>
                  </a:cubicBezTo>
                  <a:cubicBezTo>
                    <a:pt x="2341" y="26"/>
                    <a:pt x="2284" y="27"/>
                    <a:pt x="2232" y="22"/>
                  </a:cubicBezTo>
                  <a:cubicBezTo>
                    <a:pt x="2204" y="19"/>
                    <a:pt x="2180" y="16"/>
                    <a:pt x="2157" y="13"/>
                  </a:cubicBezTo>
                  <a:cubicBezTo>
                    <a:pt x="2119" y="8"/>
                    <a:pt x="2082" y="3"/>
                    <a:pt x="2043" y="2"/>
                  </a:cubicBezTo>
                  <a:cubicBezTo>
                    <a:pt x="1992" y="0"/>
                    <a:pt x="1938" y="6"/>
                    <a:pt x="1884" y="17"/>
                  </a:cubicBezTo>
                  <a:cubicBezTo>
                    <a:pt x="1822" y="31"/>
                    <a:pt x="1765" y="52"/>
                    <a:pt x="1713" y="80"/>
                  </a:cubicBezTo>
                  <a:cubicBezTo>
                    <a:pt x="1640" y="120"/>
                    <a:pt x="1575" y="178"/>
                    <a:pt x="1512" y="234"/>
                  </a:cubicBezTo>
                  <a:cubicBezTo>
                    <a:pt x="1493" y="251"/>
                    <a:pt x="1473" y="269"/>
                    <a:pt x="1453" y="286"/>
                  </a:cubicBezTo>
                  <a:cubicBezTo>
                    <a:pt x="1345" y="377"/>
                    <a:pt x="1249" y="425"/>
                    <a:pt x="1159" y="434"/>
                  </a:cubicBezTo>
                  <a:cubicBezTo>
                    <a:pt x="1144" y="436"/>
                    <a:pt x="1129" y="437"/>
                    <a:pt x="1115" y="437"/>
                  </a:cubicBezTo>
                  <a:cubicBezTo>
                    <a:pt x="1102" y="438"/>
                    <a:pt x="1088" y="438"/>
                    <a:pt x="1074" y="440"/>
                  </a:cubicBezTo>
                  <a:cubicBezTo>
                    <a:pt x="1038" y="443"/>
                    <a:pt x="1004" y="453"/>
                    <a:pt x="971" y="463"/>
                  </a:cubicBezTo>
                  <a:cubicBezTo>
                    <a:pt x="960" y="466"/>
                    <a:pt x="949" y="469"/>
                    <a:pt x="939" y="472"/>
                  </a:cubicBezTo>
                  <a:cubicBezTo>
                    <a:pt x="888" y="485"/>
                    <a:pt x="840" y="491"/>
                    <a:pt x="794" y="496"/>
                  </a:cubicBezTo>
                  <a:cubicBezTo>
                    <a:pt x="705" y="507"/>
                    <a:pt x="622" y="517"/>
                    <a:pt x="540" y="579"/>
                  </a:cubicBezTo>
                  <a:cubicBezTo>
                    <a:pt x="522" y="593"/>
                    <a:pt x="505" y="609"/>
                    <a:pt x="490" y="625"/>
                  </a:cubicBezTo>
                  <a:cubicBezTo>
                    <a:pt x="456" y="660"/>
                    <a:pt x="428" y="706"/>
                    <a:pt x="404" y="760"/>
                  </a:cubicBezTo>
                  <a:cubicBezTo>
                    <a:pt x="384" y="808"/>
                    <a:pt x="368" y="864"/>
                    <a:pt x="358" y="921"/>
                  </a:cubicBezTo>
                  <a:cubicBezTo>
                    <a:pt x="352" y="954"/>
                    <a:pt x="348" y="987"/>
                    <a:pt x="344" y="1020"/>
                  </a:cubicBezTo>
                  <a:cubicBezTo>
                    <a:pt x="331" y="1117"/>
                    <a:pt x="319" y="1210"/>
                    <a:pt x="272" y="1290"/>
                  </a:cubicBezTo>
                  <a:cubicBezTo>
                    <a:pt x="258" y="1316"/>
                    <a:pt x="235" y="1337"/>
                    <a:pt x="212" y="1360"/>
                  </a:cubicBezTo>
                  <a:cubicBezTo>
                    <a:pt x="196" y="1375"/>
                    <a:pt x="179" y="1391"/>
                    <a:pt x="165" y="1409"/>
                  </a:cubicBezTo>
                  <a:cubicBezTo>
                    <a:pt x="118" y="1467"/>
                    <a:pt x="84" y="1522"/>
                    <a:pt x="60" y="1575"/>
                  </a:cubicBezTo>
                  <a:cubicBezTo>
                    <a:pt x="17" y="1672"/>
                    <a:pt x="1" y="1779"/>
                    <a:pt x="11" y="1904"/>
                  </a:cubicBezTo>
                  <a:cubicBezTo>
                    <a:pt x="20" y="2011"/>
                    <a:pt x="47" y="2117"/>
                    <a:pt x="93" y="2217"/>
                  </a:cubicBezTo>
                  <a:cubicBezTo>
                    <a:pt x="112" y="2260"/>
                    <a:pt x="134" y="2303"/>
                    <a:pt x="162" y="2348"/>
                  </a:cubicBezTo>
                  <a:cubicBezTo>
                    <a:pt x="290" y="2558"/>
                    <a:pt x="444" y="2713"/>
                    <a:pt x="620" y="2810"/>
                  </a:cubicBezTo>
                  <a:cubicBezTo>
                    <a:pt x="690" y="2848"/>
                    <a:pt x="763" y="2876"/>
                    <a:pt x="850" y="2899"/>
                  </a:cubicBezTo>
                  <a:cubicBezTo>
                    <a:pt x="1014" y="2941"/>
                    <a:pt x="1166" y="2943"/>
                    <a:pt x="1343" y="2933"/>
                  </a:cubicBezTo>
                  <a:cubicBezTo>
                    <a:pt x="1450" y="2928"/>
                    <a:pt x="1565" y="2918"/>
                    <a:pt x="1687" y="2908"/>
                  </a:cubicBezTo>
                  <a:cubicBezTo>
                    <a:pt x="1736" y="2904"/>
                    <a:pt x="1787" y="2900"/>
                    <a:pt x="1838" y="2896"/>
                  </a:cubicBezTo>
                  <a:cubicBezTo>
                    <a:pt x="1924" y="2889"/>
                    <a:pt x="2012" y="2868"/>
                    <a:pt x="2099" y="2833"/>
                  </a:cubicBezTo>
                  <a:cubicBezTo>
                    <a:pt x="2121" y="2823"/>
                    <a:pt x="2142" y="2814"/>
                    <a:pt x="2162" y="2804"/>
                  </a:cubicBezTo>
                  <a:cubicBezTo>
                    <a:pt x="2285" y="2745"/>
                    <a:pt x="2403" y="2659"/>
                    <a:pt x="2517" y="2576"/>
                  </a:cubicBezTo>
                  <a:cubicBezTo>
                    <a:pt x="2541" y="2558"/>
                    <a:pt x="2566" y="2540"/>
                    <a:pt x="2591" y="2523"/>
                  </a:cubicBezTo>
                  <a:cubicBezTo>
                    <a:pt x="2603" y="2514"/>
                    <a:pt x="2615" y="2505"/>
                    <a:pt x="2628" y="2496"/>
                  </a:cubicBezTo>
                  <a:cubicBezTo>
                    <a:pt x="2759" y="2403"/>
                    <a:pt x="2895" y="2306"/>
                    <a:pt x="3009" y="2191"/>
                  </a:cubicBezTo>
                  <a:cubicBezTo>
                    <a:pt x="3057" y="2143"/>
                    <a:pt x="3101" y="2092"/>
                    <a:pt x="3139" y="2038"/>
                  </a:cubicBezTo>
                  <a:cubicBezTo>
                    <a:pt x="3178" y="1984"/>
                    <a:pt x="3211" y="1928"/>
                    <a:pt x="3237" y="1871"/>
                  </a:cubicBezTo>
                  <a:cubicBezTo>
                    <a:pt x="3265" y="1812"/>
                    <a:pt x="3285" y="1753"/>
                    <a:pt x="3299" y="1694"/>
                  </a:cubicBezTo>
                  <a:cubicBezTo>
                    <a:pt x="3312" y="1634"/>
                    <a:pt x="3318" y="1573"/>
                    <a:pt x="3317" y="1515"/>
                  </a:cubicBezTo>
                  <a:cubicBezTo>
                    <a:pt x="3314" y="1404"/>
                    <a:pt x="3287" y="1297"/>
                    <a:pt x="3230" y="1166"/>
                  </a:cubicBezTo>
                  <a:cubicBezTo>
                    <a:pt x="3203" y="1104"/>
                    <a:pt x="3173" y="1043"/>
                    <a:pt x="3144" y="983"/>
                  </a:cubicBezTo>
                  <a:cubicBezTo>
                    <a:pt x="3105" y="903"/>
                    <a:pt x="3064" y="820"/>
                    <a:pt x="3031" y="736"/>
                  </a:cubicBezTo>
                  <a:cubicBezTo>
                    <a:pt x="3018" y="702"/>
                    <a:pt x="3006" y="667"/>
                    <a:pt x="2994" y="633"/>
                  </a:cubicBezTo>
                  <a:cubicBezTo>
                    <a:pt x="2983" y="597"/>
                    <a:pt x="2972" y="560"/>
                    <a:pt x="2962" y="524"/>
                  </a:cubicBezTo>
                  <a:cubicBezTo>
                    <a:pt x="2932" y="417"/>
                    <a:pt x="2900" y="307"/>
                    <a:pt x="2838" y="217"/>
                  </a:cubicBezTo>
                  <a:cubicBezTo>
                    <a:pt x="2770" y="117"/>
                    <a:pt x="2669" y="51"/>
                    <a:pt x="2553" y="31"/>
                  </a:cubicBezTo>
                  <a:cubicBezTo>
                    <a:pt x="2523" y="26"/>
                    <a:pt x="2489" y="24"/>
                    <a:pt x="2445" y="24"/>
                  </a:cubicBezTo>
                  <a:lnTo>
                    <a:pt x="2442" y="24"/>
                  </a:lnTo>
                  <a:close/>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4" name="Freeform 31">
              <a:extLst>
                <a:ext uri="{FF2B5EF4-FFF2-40B4-BE49-F238E27FC236}">
                  <a16:creationId xmlns:a16="http://schemas.microsoft.com/office/drawing/2014/main" id="{C1490EA6-CA55-4EAE-ACF8-0A3E266BC1BD}"/>
                </a:ext>
              </a:extLst>
            </p:cNvPr>
            <p:cNvSpPr>
              <a:spLocks noEditPoints="1"/>
            </p:cNvSpPr>
            <p:nvPr/>
          </p:nvSpPr>
          <p:spPr bwMode="auto">
            <a:xfrm>
              <a:off x="4491" y="1205"/>
              <a:ext cx="2520" cy="2279"/>
            </a:xfrm>
            <a:custGeom>
              <a:avLst/>
              <a:gdLst>
                <a:gd name="T0" fmla="*/ 875 w 3405"/>
                <a:gd name="T1" fmla="*/ 3010 h 3079"/>
                <a:gd name="T2" fmla="*/ 365 w 3405"/>
                <a:gd name="T3" fmla="*/ 2713 h 3079"/>
                <a:gd name="T4" fmla="*/ 84 w 3405"/>
                <a:gd name="T5" fmla="*/ 2307 h 3079"/>
                <a:gd name="T6" fmla="*/ 8 w 3405"/>
                <a:gd name="T7" fmla="*/ 1807 h 3079"/>
                <a:gd name="T8" fmla="*/ 167 w 3405"/>
                <a:gd name="T9" fmla="*/ 1461 h 3079"/>
                <a:gd name="T10" fmla="*/ 285 w 3405"/>
                <a:gd name="T11" fmla="*/ 1341 h 3079"/>
                <a:gd name="T12" fmla="*/ 366 w 3405"/>
                <a:gd name="T13" fmla="*/ 967 h 3079"/>
                <a:gd name="T14" fmla="*/ 486 w 3405"/>
                <a:gd name="T15" fmla="*/ 665 h 3079"/>
                <a:gd name="T16" fmla="*/ 533 w 3405"/>
                <a:gd name="T17" fmla="*/ 616 h 3079"/>
                <a:gd name="T18" fmla="*/ 918 w 3405"/>
                <a:gd name="T19" fmla="*/ 484 h 3079"/>
                <a:gd name="T20" fmla="*/ 1060 w 3405"/>
                <a:gd name="T21" fmla="*/ 448 h 3079"/>
                <a:gd name="T22" fmla="*/ 1149 w 3405"/>
                <a:gd name="T23" fmla="*/ 447 h 3079"/>
                <a:gd name="T24" fmla="*/ 1456 w 3405"/>
                <a:gd name="T25" fmla="*/ 290 h 3079"/>
                <a:gd name="T26" fmla="*/ 1726 w 3405"/>
                <a:gd name="T27" fmla="*/ 70 h 3079"/>
                <a:gd name="T28" fmla="*/ 2157 w 3405"/>
                <a:gd name="T29" fmla="*/ 34 h 3079"/>
                <a:gd name="T30" fmla="*/ 2428 w 3405"/>
                <a:gd name="T31" fmla="*/ 65 h 3079"/>
                <a:gd name="T32" fmla="*/ 2476 w 3405"/>
                <a:gd name="T33" fmla="*/ 63 h 3079"/>
                <a:gd name="T34" fmla="*/ 2763 w 3405"/>
                <a:gd name="T35" fmla="*/ 125 h 3079"/>
                <a:gd name="T36" fmla="*/ 3032 w 3405"/>
                <a:gd name="T37" fmla="*/ 578 h 3079"/>
                <a:gd name="T38" fmla="*/ 3098 w 3405"/>
                <a:gd name="T39" fmla="*/ 786 h 3079"/>
                <a:gd name="T40" fmla="*/ 3301 w 3405"/>
                <a:gd name="T41" fmla="*/ 1232 h 3079"/>
                <a:gd name="T42" fmla="*/ 3401 w 3405"/>
                <a:gd name="T43" fmla="*/ 1592 h 3079"/>
                <a:gd name="T44" fmla="*/ 3329 w 3405"/>
                <a:gd name="T45" fmla="*/ 1969 h 3079"/>
                <a:gd name="T46" fmla="*/ 2722 w 3405"/>
                <a:gd name="T47" fmla="*/ 2607 h 3079"/>
                <a:gd name="T48" fmla="*/ 2553 w 3405"/>
                <a:gd name="T49" fmla="*/ 2731 h 3079"/>
                <a:gd name="T50" fmla="*/ 2142 w 3405"/>
                <a:gd name="T51" fmla="*/ 2995 h 3079"/>
                <a:gd name="T52" fmla="*/ 1503 w 3405"/>
                <a:gd name="T53" fmla="*/ 3077 h 3079"/>
                <a:gd name="T54" fmla="*/ 2476 w 3405"/>
                <a:gd name="T55" fmla="*/ 64 h 3079"/>
                <a:gd name="T56" fmla="*/ 2428 w 3405"/>
                <a:gd name="T57" fmla="*/ 66 h 3079"/>
                <a:gd name="T58" fmla="*/ 2156 w 3405"/>
                <a:gd name="T59" fmla="*/ 35 h 3079"/>
                <a:gd name="T60" fmla="*/ 1726 w 3405"/>
                <a:gd name="T61" fmla="*/ 70 h 3079"/>
                <a:gd name="T62" fmla="*/ 1456 w 3405"/>
                <a:gd name="T63" fmla="*/ 291 h 3079"/>
                <a:gd name="T64" fmla="*/ 1149 w 3405"/>
                <a:gd name="T65" fmla="*/ 448 h 3079"/>
                <a:gd name="T66" fmla="*/ 1060 w 3405"/>
                <a:gd name="T67" fmla="*/ 449 h 3079"/>
                <a:gd name="T68" fmla="*/ 918 w 3405"/>
                <a:gd name="T69" fmla="*/ 485 h 3079"/>
                <a:gd name="T70" fmla="*/ 534 w 3405"/>
                <a:gd name="T71" fmla="*/ 617 h 3079"/>
                <a:gd name="T72" fmla="*/ 487 w 3405"/>
                <a:gd name="T73" fmla="*/ 666 h 3079"/>
                <a:gd name="T74" fmla="*/ 367 w 3405"/>
                <a:gd name="T75" fmla="*/ 967 h 3079"/>
                <a:gd name="T76" fmla="*/ 285 w 3405"/>
                <a:gd name="T77" fmla="*/ 1341 h 3079"/>
                <a:gd name="T78" fmla="*/ 168 w 3405"/>
                <a:gd name="T79" fmla="*/ 1461 h 3079"/>
                <a:gd name="T80" fmla="*/ 9 w 3405"/>
                <a:gd name="T81" fmla="*/ 1807 h 3079"/>
                <a:gd name="T82" fmla="*/ 84 w 3405"/>
                <a:gd name="T83" fmla="*/ 2307 h 3079"/>
                <a:gd name="T84" fmla="*/ 366 w 3405"/>
                <a:gd name="T85" fmla="*/ 2713 h 3079"/>
                <a:gd name="T86" fmla="*/ 875 w 3405"/>
                <a:gd name="T87" fmla="*/ 3009 h 3079"/>
                <a:gd name="T88" fmla="*/ 1867 w 3405"/>
                <a:gd name="T89" fmla="*/ 3065 h 3079"/>
                <a:gd name="T90" fmla="*/ 2207 w 3405"/>
                <a:gd name="T91" fmla="*/ 2962 h 3079"/>
                <a:gd name="T92" fmla="*/ 2656 w 3405"/>
                <a:gd name="T93" fmla="*/ 2654 h 3079"/>
                <a:gd name="T94" fmla="*/ 3096 w 3405"/>
                <a:gd name="T95" fmla="*/ 2306 h 3079"/>
                <a:gd name="T96" fmla="*/ 3387 w 3405"/>
                <a:gd name="T97" fmla="*/ 1782 h 3079"/>
                <a:gd name="T98" fmla="*/ 3366 w 3405"/>
                <a:gd name="T99" fmla="*/ 1407 h 3079"/>
                <a:gd name="T100" fmla="*/ 3226 w 3405"/>
                <a:gd name="T101" fmla="*/ 1074 h 3079"/>
                <a:gd name="T102" fmla="*/ 3060 w 3405"/>
                <a:gd name="T103" fmla="*/ 679 h 3079"/>
                <a:gd name="T104" fmla="*/ 2897 w 3405"/>
                <a:gd name="T105" fmla="*/ 248 h 3079"/>
                <a:gd name="T106" fmla="*/ 2592 w 3405"/>
                <a:gd name="T107" fmla="*/ 68 h 3079"/>
                <a:gd name="T108" fmla="*/ 2476 w 3405"/>
                <a:gd name="T109" fmla="*/ 64 h 3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05" h="3079">
                  <a:moveTo>
                    <a:pt x="1367" y="3075"/>
                  </a:moveTo>
                  <a:cubicBezTo>
                    <a:pt x="1218" y="3072"/>
                    <a:pt x="1055" y="3061"/>
                    <a:pt x="875" y="3010"/>
                  </a:cubicBezTo>
                  <a:cubicBezTo>
                    <a:pt x="784" y="2984"/>
                    <a:pt x="709" y="2955"/>
                    <a:pt x="641" y="2919"/>
                  </a:cubicBezTo>
                  <a:cubicBezTo>
                    <a:pt x="542" y="2866"/>
                    <a:pt x="449" y="2797"/>
                    <a:pt x="365" y="2713"/>
                  </a:cubicBezTo>
                  <a:cubicBezTo>
                    <a:pt x="287" y="2636"/>
                    <a:pt x="217" y="2545"/>
                    <a:pt x="155" y="2444"/>
                  </a:cubicBezTo>
                  <a:cubicBezTo>
                    <a:pt x="127" y="2397"/>
                    <a:pt x="103" y="2352"/>
                    <a:pt x="84" y="2307"/>
                  </a:cubicBezTo>
                  <a:cubicBezTo>
                    <a:pt x="39" y="2205"/>
                    <a:pt x="13" y="2095"/>
                    <a:pt x="4" y="1979"/>
                  </a:cubicBezTo>
                  <a:cubicBezTo>
                    <a:pt x="0" y="1916"/>
                    <a:pt x="1" y="1860"/>
                    <a:pt x="8" y="1807"/>
                  </a:cubicBezTo>
                  <a:cubicBezTo>
                    <a:pt x="16" y="1745"/>
                    <a:pt x="32" y="1689"/>
                    <a:pt x="56" y="1635"/>
                  </a:cubicBezTo>
                  <a:cubicBezTo>
                    <a:pt x="81" y="1578"/>
                    <a:pt x="118" y="1519"/>
                    <a:pt x="167" y="1461"/>
                  </a:cubicBezTo>
                  <a:cubicBezTo>
                    <a:pt x="182" y="1442"/>
                    <a:pt x="201" y="1425"/>
                    <a:pt x="220" y="1409"/>
                  </a:cubicBezTo>
                  <a:cubicBezTo>
                    <a:pt x="245" y="1387"/>
                    <a:pt x="269" y="1367"/>
                    <a:pt x="285" y="1341"/>
                  </a:cubicBezTo>
                  <a:cubicBezTo>
                    <a:pt x="333" y="1259"/>
                    <a:pt x="344" y="1162"/>
                    <a:pt x="355" y="1059"/>
                  </a:cubicBezTo>
                  <a:cubicBezTo>
                    <a:pt x="358" y="1029"/>
                    <a:pt x="362" y="998"/>
                    <a:pt x="366" y="967"/>
                  </a:cubicBezTo>
                  <a:cubicBezTo>
                    <a:pt x="374" y="909"/>
                    <a:pt x="388" y="852"/>
                    <a:pt x="407" y="803"/>
                  </a:cubicBezTo>
                  <a:cubicBezTo>
                    <a:pt x="428" y="747"/>
                    <a:pt x="455" y="701"/>
                    <a:pt x="486" y="665"/>
                  </a:cubicBezTo>
                  <a:cubicBezTo>
                    <a:pt x="487" y="664"/>
                    <a:pt x="487" y="664"/>
                    <a:pt x="487" y="664"/>
                  </a:cubicBezTo>
                  <a:cubicBezTo>
                    <a:pt x="501" y="648"/>
                    <a:pt x="516" y="631"/>
                    <a:pt x="533" y="616"/>
                  </a:cubicBezTo>
                  <a:cubicBezTo>
                    <a:pt x="612" y="549"/>
                    <a:pt x="694" y="533"/>
                    <a:pt x="782" y="516"/>
                  </a:cubicBezTo>
                  <a:cubicBezTo>
                    <a:pt x="825" y="508"/>
                    <a:pt x="870" y="500"/>
                    <a:pt x="918" y="484"/>
                  </a:cubicBezTo>
                  <a:cubicBezTo>
                    <a:pt x="926" y="482"/>
                    <a:pt x="933" y="479"/>
                    <a:pt x="942" y="477"/>
                  </a:cubicBezTo>
                  <a:cubicBezTo>
                    <a:pt x="979" y="464"/>
                    <a:pt x="1018" y="451"/>
                    <a:pt x="1060" y="448"/>
                  </a:cubicBezTo>
                  <a:cubicBezTo>
                    <a:pt x="1075" y="447"/>
                    <a:pt x="1091" y="447"/>
                    <a:pt x="1106" y="447"/>
                  </a:cubicBezTo>
                  <a:cubicBezTo>
                    <a:pt x="1120" y="448"/>
                    <a:pt x="1134" y="448"/>
                    <a:pt x="1149" y="447"/>
                  </a:cubicBezTo>
                  <a:cubicBezTo>
                    <a:pt x="1201" y="444"/>
                    <a:pt x="1255" y="427"/>
                    <a:pt x="1312" y="396"/>
                  </a:cubicBezTo>
                  <a:cubicBezTo>
                    <a:pt x="1358" y="370"/>
                    <a:pt x="1405" y="336"/>
                    <a:pt x="1456" y="290"/>
                  </a:cubicBezTo>
                  <a:cubicBezTo>
                    <a:pt x="1474" y="274"/>
                    <a:pt x="1493" y="256"/>
                    <a:pt x="1511" y="239"/>
                  </a:cubicBezTo>
                  <a:cubicBezTo>
                    <a:pt x="1577" y="176"/>
                    <a:pt x="1645" y="112"/>
                    <a:pt x="1726" y="70"/>
                  </a:cubicBezTo>
                  <a:cubicBezTo>
                    <a:pt x="1847" y="7"/>
                    <a:pt x="1983" y="0"/>
                    <a:pt x="2070" y="14"/>
                  </a:cubicBezTo>
                  <a:cubicBezTo>
                    <a:pt x="2100" y="19"/>
                    <a:pt x="2128" y="26"/>
                    <a:pt x="2157" y="34"/>
                  </a:cubicBezTo>
                  <a:cubicBezTo>
                    <a:pt x="2187" y="42"/>
                    <a:pt x="2218" y="51"/>
                    <a:pt x="2257" y="57"/>
                  </a:cubicBezTo>
                  <a:cubicBezTo>
                    <a:pt x="2312" y="67"/>
                    <a:pt x="2374" y="67"/>
                    <a:pt x="2428" y="65"/>
                  </a:cubicBezTo>
                  <a:cubicBezTo>
                    <a:pt x="2435" y="65"/>
                    <a:pt x="2441" y="65"/>
                    <a:pt x="2447" y="64"/>
                  </a:cubicBezTo>
                  <a:cubicBezTo>
                    <a:pt x="2457" y="64"/>
                    <a:pt x="2467" y="64"/>
                    <a:pt x="2476" y="63"/>
                  </a:cubicBezTo>
                  <a:cubicBezTo>
                    <a:pt x="2514" y="62"/>
                    <a:pt x="2554" y="62"/>
                    <a:pt x="2592" y="67"/>
                  </a:cubicBezTo>
                  <a:cubicBezTo>
                    <a:pt x="2653" y="75"/>
                    <a:pt x="2710" y="94"/>
                    <a:pt x="2763" y="125"/>
                  </a:cubicBezTo>
                  <a:cubicBezTo>
                    <a:pt x="2816" y="156"/>
                    <a:pt x="2861" y="197"/>
                    <a:pt x="2897" y="248"/>
                  </a:cubicBezTo>
                  <a:cubicBezTo>
                    <a:pt x="2967" y="343"/>
                    <a:pt x="3000" y="463"/>
                    <a:pt x="3032" y="578"/>
                  </a:cubicBezTo>
                  <a:cubicBezTo>
                    <a:pt x="3041" y="611"/>
                    <a:pt x="3051" y="645"/>
                    <a:pt x="3061" y="678"/>
                  </a:cubicBezTo>
                  <a:cubicBezTo>
                    <a:pt x="3073" y="715"/>
                    <a:pt x="3085" y="751"/>
                    <a:pt x="3098" y="786"/>
                  </a:cubicBezTo>
                  <a:cubicBezTo>
                    <a:pt x="3135" y="883"/>
                    <a:pt x="3181" y="980"/>
                    <a:pt x="3226" y="1074"/>
                  </a:cubicBezTo>
                  <a:cubicBezTo>
                    <a:pt x="3251" y="1126"/>
                    <a:pt x="3277" y="1179"/>
                    <a:pt x="3301" y="1232"/>
                  </a:cubicBezTo>
                  <a:cubicBezTo>
                    <a:pt x="3330" y="1297"/>
                    <a:pt x="3351" y="1353"/>
                    <a:pt x="3367" y="1406"/>
                  </a:cubicBezTo>
                  <a:cubicBezTo>
                    <a:pt x="3386" y="1470"/>
                    <a:pt x="3397" y="1531"/>
                    <a:pt x="3401" y="1592"/>
                  </a:cubicBezTo>
                  <a:cubicBezTo>
                    <a:pt x="3405" y="1654"/>
                    <a:pt x="3401" y="1718"/>
                    <a:pt x="3388" y="1782"/>
                  </a:cubicBezTo>
                  <a:cubicBezTo>
                    <a:pt x="3376" y="1844"/>
                    <a:pt x="3356" y="1907"/>
                    <a:pt x="3329" y="1969"/>
                  </a:cubicBezTo>
                  <a:cubicBezTo>
                    <a:pt x="3277" y="2089"/>
                    <a:pt x="3196" y="2206"/>
                    <a:pt x="3096" y="2307"/>
                  </a:cubicBezTo>
                  <a:cubicBezTo>
                    <a:pt x="2985" y="2420"/>
                    <a:pt x="2851" y="2515"/>
                    <a:pt x="2722" y="2607"/>
                  </a:cubicBezTo>
                  <a:cubicBezTo>
                    <a:pt x="2701" y="2623"/>
                    <a:pt x="2679" y="2639"/>
                    <a:pt x="2657" y="2654"/>
                  </a:cubicBezTo>
                  <a:cubicBezTo>
                    <a:pt x="2622" y="2680"/>
                    <a:pt x="2587" y="2706"/>
                    <a:pt x="2553" y="2731"/>
                  </a:cubicBezTo>
                  <a:cubicBezTo>
                    <a:pt x="2442" y="2814"/>
                    <a:pt x="2327" y="2900"/>
                    <a:pt x="2208" y="2962"/>
                  </a:cubicBezTo>
                  <a:cubicBezTo>
                    <a:pt x="2187" y="2973"/>
                    <a:pt x="2165" y="2984"/>
                    <a:pt x="2142" y="2995"/>
                  </a:cubicBezTo>
                  <a:cubicBezTo>
                    <a:pt x="2046" y="3037"/>
                    <a:pt x="1956" y="3061"/>
                    <a:pt x="1867" y="3066"/>
                  </a:cubicBezTo>
                  <a:cubicBezTo>
                    <a:pt x="1741" y="3073"/>
                    <a:pt x="1621" y="3077"/>
                    <a:pt x="1503" y="3077"/>
                  </a:cubicBezTo>
                  <a:cubicBezTo>
                    <a:pt x="1458" y="3077"/>
                    <a:pt x="1412" y="3077"/>
                    <a:pt x="1367" y="3075"/>
                  </a:cubicBezTo>
                  <a:moveTo>
                    <a:pt x="2476" y="64"/>
                  </a:moveTo>
                  <a:cubicBezTo>
                    <a:pt x="2467" y="64"/>
                    <a:pt x="2457" y="65"/>
                    <a:pt x="2447" y="65"/>
                  </a:cubicBezTo>
                  <a:cubicBezTo>
                    <a:pt x="2441" y="65"/>
                    <a:pt x="2435" y="66"/>
                    <a:pt x="2428" y="66"/>
                  </a:cubicBezTo>
                  <a:cubicBezTo>
                    <a:pt x="2374" y="67"/>
                    <a:pt x="2312" y="68"/>
                    <a:pt x="2257" y="58"/>
                  </a:cubicBezTo>
                  <a:cubicBezTo>
                    <a:pt x="2218" y="51"/>
                    <a:pt x="2187" y="43"/>
                    <a:pt x="2156" y="35"/>
                  </a:cubicBezTo>
                  <a:cubicBezTo>
                    <a:pt x="2127" y="27"/>
                    <a:pt x="2100" y="20"/>
                    <a:pt x="2069" y="15"/>
                  </a:cubicBezTo>
                  <a:cubicBezTo>
                    <a:pt x="1983" y="0"/>
                    <a:pt x="1847" y="8"/>
                    <a:pt x="1726" y="70"/>
                  </a:cubicBezTo>
                  <a:cubicBezTo>
                    <a:pt x="1646" y="112"/>
                    <a:pt x="1577" y="177"/>
                    <a:pt x="1511" y="240"/>
                  </a:cubicBezTo>
                  <a:cubicBezTo>
                    <a:pt x="1493" y="257"/>
                    <a:pt x="1475" y="274"/>
                    <a:pt x="1456" y="291"/>
                  </a:cubicBezTo>
                  <a:cubicBezTo>
                    <a:pt x="1406" y="336"/>
                    <a:pt x="1359" y="371"/>
                    <a:pt x="1312" y="396"/>
                  </a:cubicBezTo>
                  <a:cubicBezTo>
                    <a:pt x="1256" y="427"/>
                    <a:pt x="1201" y="445"/>
                    <a:pt x="1149" y="448"/>
                  </a:cubicBezTo>
                  <a:cubicBezTo>
                    <a:pt x="1134" y="448"/>
                    <a:pt x="1120" y="448"/>
                    <a:pt x="1106" y="448"/>
                  </a:cubicBezTo>
                  <a:cubicBezTo>
                    <a:pt x="1091" y="448"/>
                    <a:pt x="1075" y="448"/>
                    <a:pt x="1060" y="449"/>
                  </a:cubicBezTo>
                  <a:cubicBezTo>
                    <a:pt x="1018" y="452"/>
                    <a:pt x="980" y="465"/>
                    <a:pt x="942" y="477"/>
                  </a:cubicBezTo>
                  <a:cubicBezTo>
                    <a:pt x="934" y="480"/>
                    <a:pt x="926" y="483"/>
                    <a:pt x="918" y="485"/>
                  </a:cubicBezTo>
                  <a:cubicBezTo>
                    <a:pt x="871" y="500"/>
                    <a:pt x="825" y="509"/>
                    <a:pt x="782" y="517"/>
                  </a:cubicBezTo>
                  <a:cubicBezTo>
                    <a:pt x="695" y="534"/>
                    <a:pt x="612" y="550"/>
                    <a:pt x="534" y="617"/>
                  </a:cubicBezTo>
                  <a:cubicBezTo>
                    <a:pt x="517" y="631"/>
                    <a:pt x="502" y="648"/>
                    <a:pt x="487" y="665"/>
                  </a:cubicBezTo>
                  <a:cubicBezTo>
                    <a:pt x="487" y="666"/>
                    <a:pt x="487" y="666"/>
                    <a:pt x="487" y="666"/>
                  </a:cubicBezTo>
                  <a:cubicBezTo>
                    <a:pt x="455" y="701"/>
                    <a:pt x="429" y="748"/>
                    <a:pt x="408" y="803"/>
                  </a:cubicBezTo>
                  <a:cubicBezTo>
                    <a:pt x="389" y="852"/>
                    <a:pt x="375" y="909"/>
                    <a:pt x="367" y="967"/>
                  </a:cubicBezTo>
                  <a:cubicBezTo>
                    <a:pt x="362" y="998"/>
                    <a:pt x="359" y="1029"/>
                    <a:pt x="356" y="1060"/>
                  </a:cubicBezTo>
                  <a:cubicBezTo>
                    <a:pt x="345" y="1162"/>
                    <a:pt x="334" y="1259"/>
                    <a:pt x="285" y="1341"/>
                  </a:cubicBezTo>
                  <a:cubicBezTo>
                    <a:pt x="270" y="1367"/>
                    <a:pt x="246" y="1388"/>
                    <a:pt x="220" y="1410"/>
                  </a:cubicBezTo>
                  <a:cubicBezTo>
                    <a:pt x="202" y="1426"/>
                    <a:pt x="183" y="1443"/>
                    <a:pt x="168" y="1461"/>
                  </a:cubicBezTo>
                  <a:cubicBezTo>
                    <a:pt x="119" y="1520"/>
                    <a:pt x="81" y="1578"/>
                    <a:pt x="56" y="1635"/>
                  </a:cubicBezTo>
                  <a:cubicBezTo>
                    <a:pt x="33" y="1689"/>
                    <a:pt x="17" y="1746"/>
                    <a:pt x="9" y="1807"/>
                  </a:cubicBezTo>
                  <a:cubicBezTo>
                    <a:pt x="2" y="1860"/>
                    <a:pt x="1" y="1916"/>
                    <a:pt x="5" y="1979"/>
                  </a:cubicBezTo>
                  <a:cubicBezTo>
                    <a:pt x="13" y="2094"/>
                    <a:pt x="40" y="2205"/>
                    <a:pt x="84" y="2307"/>
                  </a:cubicBezTo>
                  <a:cubicBezTo>
                    <a:pt x="104" y="2352"/>
                    <a:pt x="127" y="2397"/>
                    <a:pt x="156" y="2444"/>
                  </a:cubicBezTo>
                  <a:cubicBezTo>
                    <a:pt x="217" y="2545"/>
                    <a:pt x="288" y="2635"/>
                    <a:pt x="366" y="2713"/>
                  </a:cubicBezTo>
                  <a:cubicBezTo>
                    <a:pt x="450" y="2797"/>
                    <a:pt x="542" y="2866"/>
                    <a:pt x="641" y="2918"/>
                  </a:cubicBezTo>
                  <a:cubicBezTo>
                    <a:pt x="710" y="2955"/>
                    <a:pt x="784" y="2984"/>
                    <a:pt x="875" y="3009"/>
                  </a:cubicBezTo>
                  <a:cubicBezTo>
                    <a:pt x="1055" y="3061"/>
                    <a:pt x="1218" y="3071"/>
                    <a:pt x="1367" y="3075"/>
                  </a:cubicBezTo>
                  <a:cubicBezTo>
                    <a:pt x="1529" y="3079"/>
                    <a:pt x="1693" y="3076"/>
                    <a:pt x="1867" y="3065"/>
                  </a:cubicBezTo>
                  <a:cubicBezTo>
                    <a:pt x="1956" y="3060"/>
                    <a:pt x="2046" y="3037"/>
                    <a:pt x="2141" y="2994"/>
                  </a:cubicBezTo>
                  <a:cubicBezTo>
                    <a:pt x="2165" y="2983"/>
                    <a:pt x="2187" y="2973"/>
                    <a:pt x="2207" y="2962"/>
                  </a:cubicBezTo>
                  <a:cubicBezTo>
                    <a:pt x="2327" y="2899"/>
                    <a:pt x="2441" y="2814"/>
                    <a:pt x="2552" y="2731"/>
                  </a:cubicBezTo>
                  <a:cubicBezTo>
                    <a:pt x="2586" y="2705"/>
                    <a:pt x="2621" y="2679"/>
                    <a:pt x="2656" y="2654"/>
                  </a:cubicBezTo>
                  <a:cubicBezTo>
                    <a:pt x="2678" y="2638"/>
                    <a:pt x="2700" y="2622"/>
                    <a:pt x="2722" y="2607"/>
                  </a:cubicBezTo>
                  <a:cubicBezTo>
                    <a:pt x="2851" y="2515"/>
                    <a:pt x="2984" y="2420"/>
                    <a:pt x="3096" y="2306"/>
                  </a:cubicBezTo>
                  <a:cubicBezTo>
                    <a:pt x="3196" y="2206"/>
                    <a:pt x="3276" y="2089"/>
                    <a:pt x="3329" y="1969"/>
                  </a:cubicBezTo>
                  <a:cubicBezTo>
                    <a:pt x="3356" y="1907"/>
                    <a:pt x="3375" y="1844"/>
                    <a:pt x="3387" y="1782"/>
                  </a:cubicBezTo>
                  <a:cubicBezTo>
                    <a:pt x="3400" y="1718"/>
                    <a:pt x="3404" y="1654"/>
                    <a:pt x="3400" y="1592"/>
                  </a:cubicBezTo>
                  <a:cubicBezTo>
                    <a:pt x="3396" y="1531"/>
                    <a:pt x="3385" y="1470"/>
                    <a:pt x="3366" y="1407"/>
                  </a:cubicBezTo>
                  <a:cubicBezTo>
                    <a:pt x="3350" y="1353"/>
                    <a:pt x="3330" y="1298"/>
                    <a:pt x="3300" y="1233"/>
                  </a:cubicBezTo>
                  <a:cubicBezTo>
                    <a:pt x="3277" y="1180"/>
                    <a:pt x="3251" y="1126"/>
                    <a:pt x="3226" y="1074"/>
                  </a:cubicBezTo>
                  <a:cubicBezTo>
                    <a:pt x="3181" y="981"/>
                    <a:pt x="3134" y="884"/>
                    <a:pt x="3097" y="786"/>
                  </a:cubicBezTo>
                  <a:cubicBezTo>
                    <a:pt x="3084" y="751"/>
                    <a:pt x="3072" y="715"/>
                    <a:pt x="3060" y="679"/>
                  </a:cubicBezTo>
                  <a:cubicBezTo>
                    <a:pt x="3050" y="646"/>
                    <a:pt x="3041" y="611"/>
                    <a:pt x="3031" y="578"/>
                  </a:cubicBezTo>
                  <a:cubicBezTo>
                    <a:pt x="2999" y="463"/>
                    <a:pt x="2966" y="344"/>
                    <a:pt x="2897" y="248"/>
                  </a:cubicBezTo>
                  <a:cubicBezTo>
                    <a:pt x="2860" y="198"/>
                    <a:pt x="2815" y="157"/>
                    <a:pt x="2762" y="126"/>
                  </a:cubicBezTo>
                  <a:cubicBezTo>
                    <a:pt x="2710" y="95"/>
                    <a:pt x="2653" y="76"/>
                    <a:pt x="2592" y="68"/>
                  </a:cubicBezTo>
                  <a:cubicBezTo>
                    <a:pt x="2567" y="65"/>
                    <a:pt x="2540" y="64"/>
                    <a:pt x="2515" y="64"/>
                  </a:cubicBezTo>
                  <a:cubicBezTo>
                    <a:pt x="2502" y="64"/>
                    <a:pt x="2489" y="64"/>
                    <a:pt x="2476"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5" name="Freeform 32">
              <a:extLst>
                <a:ext uri="{FF2B5EF4-FFF2-40B4-BE49-F238E27FC236}">
                  <a16:creationId xmlns:a16="http://schemas.microsoft.com/office/drawing/2014/main" id="{45D0EA5F-83CB-4D2F-BCB6-D99B0E1F2776}"/>
                </a:ext>
              </a:extLst>
            </p:cNvPr>
            <p:cNvSpPr>
              <a:spLocks noEditPoints="1"/>
            </p:cNvSpPr>
            <p:nvPr/>
          </p:nvSpPr>
          <p:spPr bwMode="auto">
            <a:xfrm>
              <a:off x="4448" y="1138"/>
              <a:ext cx="2590" cy="2394"/>
            </a:xfrm>
            <a:custGeom>
              <a:avLst/>
              <a:gdLst>
                <a:gd name="T0" fmla="*/ 909 w 3500"/>
                <a:gd name="T1" fmla="*/ 3114 h 3234"/>
                <a:gd name="T2" fmla="*/ 380 w 3500"/>
                <a:gd name="T3" fmla="*/ 2811 h 3234"/>
                <a:gd name="T4" fmla="*/ 85 w 3500"/>
                <a:gd name="T5" fmla="*/ 2391 h 3234"/>
                <a:gd name="T6" fmla="*/ 61 w 3500"/>
                <a:gd name="T7" fmla="*/ 1689 h 3234"/>
                <a:gd name="T8" fmla="*/ 237 w 3500"/>
                <a:gd name="T9" fmla="*/ 1454 h 3234"/>
                <a:gd name="T10" fmla="*/ 376 w 3500"/>
                <a:gd name="T11" fmla="*/ 1091 h 3234"/>
                <a:gd name="T12" fmla="*/ 492 w 3500"/>
                <a:gd name="T13" fmla="*/ 699 h 3234"/>
                <a:gd name="T14" fmla="*/ 536 w 3500"/>
                <a:gd name="T15" fmla="*/ 648 h 3234"/>
                <a:gd name="T16" fmla="*/ 782 w 3500"/>
                <a:gd name="T17" fmla="*/ 529 h 3234"/>
                <a:gd name="T18" fmla="*/ 923 w 3500"/>
                <a:gd name="T19" fmla="*/ 485 h 3234"/>
                <a:gd name="T20" fmla="*/ 1105 w 3500"/>
                <a:gd name="T21" fmla="*/ 452 h 3234"/>
                <a:gd name="T22" fmla="*/ 1319 w 3500"/>
                <a:gd name="T23" fmla="*/ 402 h 3234"/>
                <a:gd name="T24" fmla="*/ 1521 w 3500"/>
                <a:gd name="T25" fmla="*/ 237 h 3234"/>
                <a:gd name="T26" fmla="*/ 1938 w 3500"/>
                <a:gd name="T27" fmla="*/ 4 h 3234"/>
                <a:gd name="T28" fmla="*/ 2180 w 3500"/>
                <a:gd name="T29" fmla="*/ 48 h 3234"/>
                <a:gd name="T30" fmla="*/ 2470 w 3500"/>
                <a:gd name="T31" fmla="*/ 100 h 3234"/>
                <a:gd name="T32" fmla="*/ 2520 w 3500"/>
                <a:gd name="T33" fmla="*/ 97 h 3234"/>
                <a:gd name="T34" fmla="*/ 2820 w 3500"/>
                <a:gd name="T35" fmla="*/ 150 h 3234"/>
                <a:gd name="T36" fmla="*/ 3111 w 3500"/>
                <a:gd name="T37" fmla="*/ 626 h 3234"/>
                <a:gd name="T38" fmla="*/ 3173 w 3500"/>
                <a:gd name="T39" fmla="*/ 829 h 3234"/>
                <a:gd name="T40" fmla="*/ 3381 w 3500"/>
                <a:gd name="T41" fmla="*/ 1293 h 3234"/>
                <a:gd name="T42" fmla="*/ 3487 w 3500"/>
                <a:gd name="T43" fmla="*/ 1863 h 3234"/>
                <a:gd name="T44" fmla="*/ 3192 w 3500"/>
                <a:gd name="T45" fmla="*/ 2416 h 3234"/>
                <a:gd name="T46" fmla="*/ 2732 w 3500"/>
                <a:gd name="T47" fmla="*/ 2779 h 3234"/>
                <a:gd name="T48" fmla="*/ 2262 w 3500"/>
                <a:gd name="T49" fmla="*/ 3113 h 3234"/>
                <a:gd name="T50" fmla="*/ 1904 w 3500"/>
                <a:gd name="T51" fmla="*/ 3228 h 3234"/>
                <a:gd name="T52" fmla="*/ 1401 w 3500"/>
                <a:gd name="T53" fmla="*/ 3210 h 3234"/>
                <a:gd name="T54" fmla="*/ 2504 w 3500"/>
                <a:gd name="T55" fmla="*/ 99 h 3234"/>
                <a:gd name="T56" fmla="*/ 2291 w 3500"/>
                <a:gd name="T57" fmla="*/ 88 h 3234"/>
                <a:gd name="T58" fmla="*/ 2106 w 3500"/>
                <a:gd name="T59" fmla="*/ 21 h 3234"/>
                <a:gd name="T60" fmla="*/ 1749 w 3500"/>
                <a:gd name="T61" fmla="*/ 55 h 3234"/>
                <a:gd name="T62" fmla="*/ 1469 w 3500"/>
                <a:gd name="T63" fmla="*/ 290 h 3234"/>
                <a:gd name="T64" fmla="*/ 1148 w 3500"/>
                <a:gd name="T65" fmla="*/ 454 h 3234"/>
                <a:gd name="T66" fmla="*/ 1055 w 3500"/>
                <a:gd name="T67" fmla="*/ 452 h 3234"/>
                <a:gd name="T68" fmla="*/ 907 w 3500"/>
                <a:gd name="T69" fmla="*/ 492 h 3234"/>
                <a:gd name="T70" fmla="*/ 654 w 3500"/>
                <a:gd name="T71" fmla="*/ 570 h 3234"/>
                <a:gd name="T72" fmla="*/ 497 w 3500"/>
                <a:gd name="T73" fmla="*/ 693 h 3234"/>
                <a:gd name="T74" fmla="*/ 385 w 3500"/>
                <a:gd name="T75" fmla="*/ 1007 h 3234"/>
                <a:gd name="T76" fmla="*/ 307 w 3500"/>
                <a:gd name="T77" fmla="*/ 1385 h 3234"/>
                <a:gd name="T78" fmla="*/ 180 w 3500"/>
                <a:gd name="T79" fmla="*/ 1507 h 3234"/>
                <a:gd name="T80" fmla="*/ 9 w 3500"/>
                <a:gd name="T81" fmla="*/ 2047 h 3234"/>
                <a:gd name="T82" fmla="*/ 159 w 3500"/>
                <a:gd name="T83" fmla="*/ 2533 h 3234"/>
                <a:gd name="T84" fmla="*/ 671 w 3500"/>
                <a:gd name="T85" fmla="*/ 3020 h 3234"/>
                <a:gd name="T86" fmla="*/ 1401 w 3500"/>
                <a:gd name="T87" fmla="*/ 3209 h 3234"/>
                <a:gd name="T88" fmla="*/ 2193 w 3500"/>
                <a:gd name="T89" fmla="*/ 3148 h 3234"/>
                <a:gd name="T90" fmla="*/ 2599 w 3500"/>
                <a:gd name="T91" fmla="*/ 2878 h 3234"/>
                <a:gd name="T92" fmla="*/ 2820 w 3500"/>
                <a:gd name="T93" fmla="*/ 2715 h 3234"/>
                <a:gd name="T94" fmla="*/ 3429 w 3500"/>
                <a:gd name="T95" fmla="*/ 2060 h 3234"/>
                <a:gd name="T96" fmla="*/ 3493 w 3500"/>
                <a:gd name="T97" fmla="*/ 1662 h 3234"/>
                <a:gd name="T98" fmla="*/ 3320 w 3500"/>
                <a:gd name="T99" fmla="*/ 1166 h 3234"/>
                <a:gd name="T100" fmla="*/ 3136 w 3500"/>
                <a:gd name="T101" fmla="*/ 718 h 3234"/>
                <a:gd name="T102" fmla="*/ 2965 w 3500"/>
                <a:gd name="T103" fmla="*/ 273 h 3234"/>
                <a:gd name="T104" fmla="*/ 2641 w 3500"/>
                <a:gd name="T105" fmla="*/ 98 h 3234"/>
                <a:gd name="T106" fmla="*/ 2520 w 3500"/>
                <a:gd name="T107" fmla="*/ 98 h 3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00" h="3234">
                  <a:moveTo>
                    <a:pt x="1401" y="3210"/>
                  </a:moveTo>
                  <a:cubicBezTo>
                    <a:pt x="1265" y="3196"/>
                    <a:pt x="1101" y="3174"/>
                    <a:pt x="909" y="3114"/>
                  </a:cubicBezTo>
                  <a:cubicBezTo>
                    <a:pt x="843" y="3094"/>
                    <a:pt x="757" y="3065"/>
                    <a:pt x="670" y="3020"/>
                  </a:cubicBezTo>
                  <a:cubicBezTo>
                    <a:pt x="566" y="2966"/>
                    <a:pt x="468" y="2896"/>
                    <a:pt x="380" y="2811"/>
                  </a:cubicBezTo>
                  <a:cubicBezTo>
                    <a:pt x="296" y="2730"/>
                    <a:pt x="221" y="2637"/>
                    <a:pt x="158" y="2534"/>
                  </a:cubicBezTo>
                  <a:cubicBezTo>
                    <a:pt x="129" y="2486"/>
                    <a:pt x="104" y="2437"/>
                    <a:pt x="85" y="2391"/>
                  </a:cubicBezTo>
                  <a:cubicBezTo>
                    <a:pt x="41" y="2287"/>
                    <a:pt x="15" y="2171"/>
                    <a:pt x="8" y="2047"/>
                  </a:cubicBezTo>
                  <a:cubicBezTo>
                    <a:pt x="0" y="1905"/>
                    <a:pt x="17" y="1792"/>
                    <a:pt x="61" y="1689"/>
                  </a:cubicBezTo>
                  <a:cubicBezTo>
                    <a:pt x="88" y="1628"/>
                    <a:pt x="127" y="1566"/>
                    <a:pt x="179" y="1506"/>
                  </a:cubicBezTo>
                  <a:cubicBezTo>
                    <a:pt x="196" y="1487"/>
                    <a:pt x="217" y="1470"/>
                    <a:pt x="237" y="1454"/>
                  </a:cubicBezTo>
                  <a:cubicBezTo>
                    <a:pt x="265" y="1432"/>
                    <a:pt x="290" y="1411"/>
                    <a:pt x="307" y="1385"/>
                  </a:cubicBezTo>
                  <a:cubicBezTo>
                    <a:pt x="358" y="1302"/>
                    <a:pt x="367" y="1199"/>
                    <a:pt x="376" y="1091"/>
                  </a:cubicBezTo>
                  <a:cubicBezTo>
                    <a:pt x="379" y="1063"/>
                    <a:pt x="381" y="1035"/>
                    <a:pt x="384" y="1007"/>
                  </a:cubicBezTo>
                  <a:cubicBezTo>
                    <a:pt x="399" y="878"/>
                    <a:pt x="437" y="768"/>
                    <a:pt x="492" y="699"/>
                  </a:cubicBezTo>
                  <a:cubicBezTo>
                    <a:pt x="493" y="697"/>
                    <a:pt x="495" y="695"/>
                    <a:pt x="497" y="693"/>
                  </a:cubicBezTo>
                  <a:cubicBezTo>
                    <a:pt x="509" y="677"/>
                    <a:pt x="521" y="661"/>
                    <a:pt x="536" y="648"/>
                  </a:cubicBezTo>
                  <a:cubicBezTo>
                    <a:pt x="570" y="614"/>
                    <a:pt x="608" y="589"/>
                    <a:pt x="653" y="570"/>
                  </a:cubicBezTo>
                  <a:cubicBezTo>
                    <a:pt x="694" y="552"/>
                    <a:pt x="737" y="541"/>
                    <a:pt x="782" y="529"/>
                  </a:cubicBezTo>
                  <a:cubicBezTo>
                    <a:pt x="822" y="518"/>
                    <a:pt x="863" y="508"/>
                    <a:pt x="906" y="491"/>
                  </a:cubicBezTo>
                  <a:cubicBezTo>
                    <a:pt x="912" y="489"/>
                    <a:pt x="917" y="487"/>
                    <a:pt x="923" y="485"/>
                  </a:cubicBezTo>
                  <a:cubicBezTo>
                    <a:pt x="963" y="470"/>
                    <a:pt x="1008" y="453"/>
                    <a:pt x="1055" y="451"/>
                  </a:cubicBezTo>
                  <a:cubicBezTo>
                    <a:pt x="1072" y="451"/>
                    <a:pt x="1089" y="451"/>
                    <a:pt x="1105" y="452"/>
                  </a:cubicBezTo>
                  <a:cubicBezTo>
                    <a:pt x="1119" y="453"/>
                    <a:pt x="1133" y="453"/>
                    <a:pt x="1148" y="453"/>
                  </a:cubicBezTo>
                  <a:cubicBezTo>
                    <a:pt x="1203" y="452"/>
                    <a:pt x="1260" y="435"/>
                    <a:pt x="1319" y="402"/>
                  </a:cubicBezTo>
                  <a:cubicBezTo>
                    <a:pt x="1367" y="376"/>
                    <a:pt x="1418" y="337"/>
                    <a:pt x="1468" y="289"/>
                  </a:cubicBezTo>
                  <a:cubicBezTo>
                    <a:pt x="1486" y="272"/>
                    <a:pt x="1504" y="254"/>
                    <a:pt x="1521" y="237"/>
                  </a:cubicBezTo>
                  <a:cubicBezTo>
                    <a:pt x="1590" y="168"/>
                    <a:pt x="1661" y="97"/>
                    <a:pt x="1748" y="54"/>
                  </a:cubicBezTo>
                  <a:cubicBezTo>
                    <a:pt x="1805" y="26"/>
                    <a:pt x="1870" y="8"/>
                    <a:pt x="1938" y="4"/>
                  </a:cubicBezTo>
                  <a:cubicBezTo>
                    <a:pt x="1997" y="0"/>
                    <a:pt x="2057" y="6"/>
                    <a:pt x="2106" y="20"/>
                  </a:cubicBezTo>
                  <a:cubicBezTo>
                    <a:pt x="2132" y="28"/>
                    <a:pt x="2155" y="38"/>
                    <a:pt x="2180" y="48"/>
                  </a:cubicBezTo>
                  <a:cubicBezTo>
                    <a:pt x="2213" y="62"/>
                    <a:pt x="2247" y="76"/>
                    <a:pt x="2292" y="87"/>
                  </a:cubicBezTo>
                  <a:cubicBezTo>
                    <a:pt x="2338" y="99"/>
                    <a:pt x="2394" y="103"/>
                    <a:pt x="2470" y="100"/>
                  </a:cubicBezTo>
                  <a:cubicBezTo>
                    <a:pt x="2481" y="99"/>
                    <a:pt x="2493" y="99"/>
                    <a:pt x="2504" y="98"/>
                  </a:cubicBezTo>
                  <a:cubicBezTo>
                    <a:pt x="2509" y="98"/>
                    <a:pt x="2514" y="98"/>
                    <a:pt x="2520" y="97"/>
                  </a:cubicBezTo>
                  <a:cubicBezTo>
                    <a:pt x="2563" y="95"/>
                    <a:pt x="2602" y="94"/>
                    <a:pt x="2641" y="97"/>
                  </a:cubicBezTo>
                  <a:cubicBezTo>
                    <a:pt x="2705" y="103"/>
                    <a:pt x="2765" y="120"/>
                    <a:pt x="2820" y="150"/>
                  </a:cubicBezTo>
                  <a:cubicBezTo>
                    <a:pt x="2877" y="180"/>
                    <a:pt x="2926" y="222"/>
                    <a:pt x="2965" y="273"/>
                  </a:cubicBezTo>
                  <a:cubicBezTo>
                    <a:pt x="3042" y="373"/>
                    <a:pt x="3077" y="502"/>
                    <a:pt x="3111" y="626"/>
                  </a:cubicBezTo>
                  <a:cubicBezTo>
                    <a:pt x="3119" y="656"/>
                    <a:pt x="3128" y="687"/>
                    <a:pt x="3137" y="718"/>
                  </a:cubicBezTo>
                  <a:cubicBezTo>
                    <a:pt x="3148" y="756"/>
                    <a:pt x="3161" y="794"/>
                    <a:pt x="3173" y="829"/>
                  </a:cubicBezTo>
                  <a:cubicBezTo>
                    <a:pt x="3214" y="943"/>
                    <a:pt x="3268" y="1056"/>
                    <a:pt x="3321" y="1165"/>
                  </a:cubicBezTo>
                  <a:cubicBezTo>
                    <a:pt x="3341" y="1207"/>
                    <a:pt x="3361" y="1250"/>
                    <a:pt x="3381" y="1293"/>
                  </a:cubicBezTo>
                  <a:cubicBezTo>
                    <a:pt x="3429" y="1396"/>
                    <a:pt x="3479" y="1521"/>
                    <a:pt x="3494" y="1662"/>
                  </a:cubicBezTo>
                  <a:cubicBezTo>
                    <a:pt x="3500" y="1727"/>
                    <a:pt x="3498" y="1795"/>
                    <a:pt x="3487" y="1863"/>
                  </a:cubicBezTo>
                  <a:cubicBezTo>
                    <a:pt x="3476" y="1929"/>
                    <a:pt x="3457" y="1995"/>
                    <a:pt x="3430" y="2061"/>
                  </a:cubicBezTo>
                  <a:cubicBezTo>
                    <a:pt x="3377" y="2188"/>
                    <a:pt x="3295" y="2311"/>
                    <a:pt x="3192" y="2416"/>
                  </a:cubicBezTo>
                  <a:cubicBezTo>
                    <a:pt x="3081" y="2529"/>
                    <a:pt x="2949" y="2624"/>
                    <a:pt x="2820" y="2715"/>
                  </a:cubicBezTo>
                  <a:cubicBezTo>
                    <a:pt x="2791" y="2736"/>
                    <a:pt x="2761" y="2758"/>
                    <a:pt x="2732" y="2779"/>
                  </a:cubicBezTo>
                  <a:cubicBezTo>
                    <a:pt x="2687" y="2812"/>
                    <a:pt x="2643" y="2846"/>
                    <a:pt x="2599" y="2879"/>
                  </a:cubicBezTo>
                  <a:cubicBezTo>
                    <a:pt x="2491" y="2962"/>
                    <a:pt x="2379" y="3048"/>
                    <a:pt x="2262" y="3113"/>
                  </a:cubicBezTo>
                  <a:cubicBezTo>
                    <a:pt x="2241" y="3125"/>
                    <a:pt x="2218" y="3137"/>
                    <a:pt x="2193" y="3149"/>
                  </a:cubicBezTo>
                  <a:cubicBezTo>
                    <a:pt x="2091" y="3199"/>
                    <a:pt x="1996" y="3225"/>
                    <a:pt x="1904" y="3228"/>
                  </a:cubicBezTo>
                  <a:cubicBezTo>
                    <a:pt x="1862" y="3230"/>
                    <a:pt x="1819" y="3231"/>
                    <a:pt x="1777" y="3231"/>
                  </a:cubicBezTo>
                  <a:cubicBezTo>
                    <a:pt x="1658" y="3231"/>
                    <a:pt x="1536" y="3224"/>
                    <a:pt x="1401" y="3210"/>
                  </a:cubicBezTo>
                  <a:moveTo>
                    <a:pt x="2520" y="98"/>
                  </a:moveTo>
                  <a:cubicBezTo>
                    <a:pt x="2514" y="98"/>
                    <a:pt x="2509" y="99"/>
                    <a:pt x="2504" y="99"/>
                  </a:cubicBezTo>
                  <a:cubicBezTo>
                    <a:pt x="2493" y="99"/>
                    <a:pt x="2481" y="100"/>
                    <a:pt x="2470" y="100"/>
                  </a:cubicBezTo>
                  <a:cubicBezTo>
                    <a:pt x="2394" y="103"/>
                    <a:pt x="2338" y="100"/>
                    <a:pt x="2291" y="88"/>
                  </a:cubicBezTo>
                  <a:cubicBezTo>
                    <a:pt x="2246" y="77"/>
                    <a:pt x="2212" y="63"/>
                    <a:pt x="2180" y="49"/>
                  </a:cubicBezTo>
                  <a:cubicBezTo>
                    <a:pt x="2155" y="39"/>
                    <a:pt x="2132" y="29"/>
                    <a:pt x="2106" y="21"/>
                  </a:cubicBezTo>
                  <a:cubicBezTo>
                    <a:pt x="2057" y="6"/>
                    <a:pt x="1997" y="0"/>
                    <a:pt x="1938" y="5"/>
                  </a:cubicBezTo>
                  <a:cubicBezTo>
                    <a:pt x="1870" y="9"/>
                    <a:pt x="1805" y="26"/>
                    <a:pt x="1749" y="55"/>
                  </a:cubicBezTo>
                  <a:cubicBezTo>
                    <a:pt x="1662" y="98"/>
                    <a:pt x="1590" y="169"/>
                    <a:pt x="1522" y="238"/>
                  </a:cubicBezTo>
                  <a:cubicBezTo>
                    <a:pt x="1504" y="255"/>
                    <a:pt x="1487" y="273"/>
                    <a:pt x="1469" y="290"/>
                  </a:cubicBezTo>
                  <a:cubicBezTo>
                    <a:pt x="1418" y="338"/>
                    <a:pt x="1368" y="376"/>
                    <a:pt x="1320" y="403"/>
                  </a:cubicBezTo>
                  <a:cubicBezTo>
                    <a:pt x="1261" y="436"/>
                    <a:pt x="1203" y="453"/>
                    <a:pt x="1148" y="454"/>
                  </a:cubicBezTo>
                  <a:cubicBezTo>
                    <a:pt x="1133" y="454"/>
                    <a:pt x="1119" y="454"/>
                    <a:pt x="1105" y="453"/>
                  </a:cubicBezTo>
                  <a:cubicBezTo>
                    <a:pt x="1089" y="452"/>
                    <a:pt x="1072" y="451"/>
                    <a:pt x="1055" y="452"/>
                  </a:cubicBezTo>
                  <a:cubicBezTo>
                    <a:pt x="1008" y="454"/>
                    <a:pt x="963" y="471"/>
                    <a:pt x="923" y="486"/>
                  </a:cubicBezTo>
                  <a:cubicBezTo>
                    <a:pt x="918" y="488"/>
                    <a:pt x="912" y="490"/>
                    <a:pt x="907" y="492"/>
                  </a:cubicBezTo>
                  <a:cubicBezTo>
                    <a:pt x="863" y="508"/>
                    <a:pt x="822" y="519"/>
                    <a:pt x="782" y="530"/>
                  </a:cubicBezTo>
                  <a:cubicBezTo>
                    <a:pt x="737" y="542"/>
                    <a:pt x="695" y="553"/>
                    <a:pt x="654" y="570"/>
                  </a:cubicBezTo>
                  <a:cubicBezTo>
                    <a:pt x="608" y="590"/>
                    <a:pt x="571" y="615"/>
                    <a:pt x="536" y="648"/>
                  </a:cubicBezTo>
                  <a:cubicBezTo>
                    <a:pt x="522" y="662"/>
                    <a:pt x="509" y="678"/>
                    <a:pt x="497" y="693"/>
                  </a:cubicBezTo>
                  <a:cubicBezTo>
                    <a:pt x="496" y="696"/>
                    <a:pt x="494" y="698"/>
                    <a:pt x="492" y="700"/>
                  </a:cubicBezTo>
                  <a:cubicBezTo>
                    <a:pt x="438" y="769"/>
                    <a:pt x="400" y="878"/>
                    <a:pt x="385" y="1007"/>
                  </a:cubicBezTo>
                  <a:cubicBezTo>
                    <a:pt x="382" y="1035"/>
                    <a:pt x="379" y="1063"/>
                    <a:pt x="377" y="1091"/>
                  </a:cubicBezTo>
                  <a:cubicBezTo>
                    <a:pt x="367" y="1199"/>
                    <a:pt x="359" y="1302"/>
                    <a:pt x="307" y="1385"/>
                  </a:cubicBezTo>
                  <a:cubicBezTo>
                    <a:pt x="291" y="1412"/>
                    <a:pt x="265" y="1432"/>
                    <a:pt x="238" y="1454"/>
                  </a:cubicBezTo>
                  <a:cubicBezTo>
                    <a:pt x="217" y="1470"/>
                    <a:pt x="196" y="1487"/>
                    <a:pt x="180" y="1507"/>
                  </a:cubicBezTo>
                  <a:cubicBezTo>
                    <a:pt x="128" y="1567"/>
                    <a:pt x="88" y="1628"/>
                    <a:pt x="62" y="1689"/>
                  </a:cubicBezTo>
                  <a:cubicBezTo>
                    <a:pt x="17" y="1792"/>
                    <a:pt x="0" y="1905"/>
                    <a:pt x="9" y="2047"/>
                  </a:cubicBezTo>
                  <a:cubicBezTo>
                    <a:pt x="16" y="2171"/>
                    <a:pt x="42" y="2287"/>
                    <a:pt x="85" y="2390"/>
                  </a:cubicBezTo>
                  <a:cubicBezTo>
                    <a:pt x="105" y="2437"/>
                    <a:pt x="130" y="2485"/>
                    <a:pt x="159" y="2533"/>
                  </a:cubicBezTo>
                  <a:cubicBezTo>
                    <a:pt x="222" y="2636"/>
                    <a:pt x="296" y="2729"/>
                    <a:pt x="381" y="2811"/>
                  </a:cubicBezTo>
                  <a:cubicBezTo>
                    <a:pt x="469" y="2895"/>
                    <a:pt x="566" y="2966"/>
                    <a:pt x="671" y="3020"/>
                  </a:cubicBezTo>
                  <a:cubicBezTo>
                    <a:pt x="757" y="3064"/>
                    <a:pt x="843" y="3093"/>
                    <a:pt x="909" y="3113"/>
                  </a:cubicBezTo>
                  <a:cubicBezTo>
                    <a:pt x="1102" y="3173"/>
                    <a:pt x="1266" y="3195"/>
                    <a:pt x="1401" y="3209"/>
                  </a:cubicBezTo>
                  <a:cubicBezTo>
                    <a:pt x="1585" y="3229"/>
                    <a:pt x="1745" y="3234"/>
                    <a:pt x="1904" y="3228"/>
                  </a:cubicBezTo>
                  <a:cubicBezTo>
                    <a:pt x="1996" y="3224"/>
                    <a:pt x="2091" y="3198"/>
                    <a:pt x="2193" y="3148"/>
                  </a:cubicBezTo>
                  <a:cubicBezTo>
                    <a:pt x="2218" y="3136"/>
                    <a:pt x="2240" y="3125"/>
                    <a:pt x="2262" y="3113"/>
                  </a:cubicBezTo>
                  <a:cubicBezTo>
                    <a:pt x="2379" y="3047"/>
                    <a:pt x="2491" y="2961"/>
                    <a:pt x="2599" y="2878"/>
                  </a:cubicBezTo>
                  <a:cubicBezTo>
                    <a:pt x="2642" y="2845"/>
                    <a:pt x="2687" y="2811"/>
                    <a:pt x="2731" y="2778"/>
                  </a:cubicBezTo>
                  <a:cubicBezTo>
                    <a:pt x="2761" y="2757"/>
                    <a:pt x="2791" y="2736"/>
                    <a:pt x="2820" y="2715"/>
                  </a:cubicBezTo>
                  <a:cubicBezTo>
                    <a:pt x="2948" y="2623"/>
                    <a:pt x="3081" y="2528"/>
                    <a:pt x="3192" y="2415"/>
                  </a:cubicBezTo>
                  <a:cubicBezTo>
                    <a:pt x="3295" y="2310"/>
                    <a:pt x="3377" y="2187"/>
                    <a:pt x="3429" y="2060"/>
                  </a:cubicBezTo>
                  <a:cubicBezTo>
                    <a:pt x="3456" y="1995"/>
                    <a:pt x="3475" y="1929"/>
                    <a:pt x="3486" y="1863"/>
                  </a:cubicBezTo>
                  <a:cubicBezTo>
                    <a:pt x="3497" y="1795"/>
                    <a:pt x="3499" y="1727"/>
                    <a:pt x="3493" y="1662"/>
                  </a:cubicBezTo>
                  <a:cubicBezTo>
                    <a:pt x="3479" y="1521"/>
                    <a:pt x="3428" y="1396"/>
                    <a:pt x="3380" y="1293"/>
                  </a:cubicBezTo>
                  <a:cubicBezTo>
                    <a:pt x="3361" y="1251"/>
                    <a:pt x="3340" y="1208"/>
                    <a:pt x="3320" y="1166"/>
                  </a:cubicBezTo>
                  <a:cubicBezTo>
                    <a:pt x="3268" y="1057"/>
                    <a:pt x="3214" y="944"/>
                    <a:pt x="3173" y="830"/>
                  </a:cubicBezTo>
                  <a:cubicBezTo>
                    <a:pt x="3160" y="794"/>
                    <a:pt x="3147" y="757"/>
                    <a:pt x="3136" y="718"/>
                  </a:cubicBezTo>
                  <a:cubicBezTo>
                    <a:pt x="3127" y="687"/>
                    <a:pt x="3118" y="656"/>
                    <a:pt x="3110" y="626"/>
                  </a:cubicBezTo>
                  <a:cubicBezTo>
                    <a:pt x="3076" y="502"/>
                    <a:pt x="3041" y="374"/>
                    <a:pt x="2965" y="273"/>
                  </a:cubicBezTo>
                  <a:cubicBezTo>
                    <a:pt x="2926" y="222"/>
                    <a:pt x="2877" y="181"/>
                    <a:pt x="2820" y="150"/>
                  </a:cubicBezTo>
                  <a:cubicBezTo>
                    <a:pt x="2765" y="121"/>
                    <a:pt x="2704" y="103"/>
                    <a:pt x="2641" y="98"/>
                  </a:cubicBezTo>
                  <a:cubicBezTo>
                    <a:pt x="2624" y="96"/>
                    <a:pt x="2608" y="96"/>
                    <a:pt x="2591" y="96"/>
                  </a:cubicBezTo>
                  <a:cubicBezTo>
                    <a:pt x="2568" y="96"/>
                    <a:pt x="2545" y="97"/>
                    <a:pt x="2520" y="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6" name="Freeform 33">
              <a:extLst>
                <a:ext uri="{FF2B5EF4-FFF2-40B4-BE49-F238E27FC236}">
                  <a16:creationId xmlns:a16="http://schemas.microsoft.com/office/drawing/2014/main" id="{CD545BDC-ED66-49AC-B9A8-A63F4538B2C8}"/>
                </a:ext>
              </a:extLst>
            </p:cNvPr>
            <p:cNvSpPr>
              <a:spLocks noEditPoints="1"/>
            </p:cNvSpPr>
            <p:nvPr/>
          </p:nvSpPr>
          <p:spPr bwMode="auto">
            <a:xfrm>
              <a:off x="4408" y="1067"/>
              <a:ext cx="2658" cy="2517"/>
            </a:xfrm>
            <a:custGeom>
              <a:avLst/>
              <a:gdLst>
                <a:gd name="T0" fmla="*/ 939 w 3591"/>
                <a:gd name="T1" fmla="*/ 3224 h 3401"/>
                <a:gd name="T2" fmla="*/ 391 w 3591"/>
                <a:gd name="T3" fmla="*/ 2915 h 3401"/>
                <a:gd name="T4" fmla="*/ 81 w 3591"/>
                <a:gd name="T5" fmla="*/ 2479 h 3401"/>
                <a:gd name="T6" fmla="*/ 62 w 3591"/>
                <a:gd name="T7" fmla="*/ 1748 h 3401"/>
                <a:gd name="T8" fmla="*/ 250 w 3591"/>
                <a:gd name="T9" fmla="*/ 1503 h 3401"/>
                <a:gd name="T10" fmla="*/ 392 w 3591"/>
                <a:gd name="T11" fmla="*/ 1128 h 3401"/>
                <a:gd name="T12" fmla="*/ 493 w 3591"/>
                <a:gd name="T13" fmla="*/ 739 h 3401"/>
                <a:gd name="T14" fmla="*/ 534 w 3591"/>
                <a:gd name="T15" fmla="*/ 685 h 3401"/>
                <a:gd name="T16" fmla="*/ 891 w 3591"/>
                <a:gd name="T17" fmla="*/ 504 h 3401"/>
                <a:gd name="T18" fmla="*/ 1045 w 3591"/>
                <a:gd name="T19" fmla="*/ 460 h 3401"/>
                <a:gd name="T20" fmla="*/ 1142 w 3591"/>
                <a:gd name="T21" fmla="*/ 465 h 3401"/>
                <a:gd name="T22" fmla="*/ 1477 w 3591"/>
                <a:gd name="T23" fmla="*/ 293 h 3401"/>
                <a:gd name="T24" fmla="*/ 1766 w 3591"/>
                <a:gd name="T25" fmla="*/ 43 h 3401"/>
                <a:gd name="T26" fmla="*/ 1967 w 3591"/>
                <a:gd name="T27" fmla="*/ 0 h 3401"/>
                <a:gd name="T28" fmla="*/ 2204 w 3591"/>
                <a:gd name="T29" fmla="*/ 68 h 3401"/>
                <a:gd name="T30" fmla="*/ 2507 w 3591"/>
                <a:gd name="T31" fmla="*/ 140 h 3401"/>
                <a:gd name="T32" fmla="*/ 2565 w 3591"/>
                <a:gd name="T33" fmla="*/ 136 h 3401"/>
                <a:gd name="T34" fmla="*/ 2873 w 3591"/>
                <a:gd name="T35" fmla="*/ 180 h 3401"/>
                <a:gd name="T36" fmla="*/ 3185 w 3591"/>
                <a:gd name="T37" fmla="*/ 678 h 3401"/>
                <a:gd name="T38" fmla="*/ 3244 w 3591"/>
                <a:gd name="T39" fmla="*/ 879 h 3401"/>
                <a:gd name="T40" fmla="*/ 3457 w 3591"/>
                <a:gd name="T41" fmla="*/ 1359 h 3401"/>
                <a:gd name="T42" fmla="*/ 3581 w 3591"/>
                <a:gd name="T43" fmla="*/ 1950 h 3401"/>
                <a:gd name="T44" fmla="*/ 3283 w 3591"/>
                <a:gd name="T45" fmla="*/ 2530 h 3401"/>
                <a:gd name="T46" fmla="*/ 2802 w 3591"/>
                <a:gd name="T47" fmla="*/ 2909 h 3401"/>
                <a:gd name="T48" fmla="*/ 2313 w 3591"/>
                <a:gd name="T49" fmla="*/ 3270 h 3401"/>
                <a:gd name="T50" fmla="*/ 1937 w 3591"/>
                <a:gd name="T51" fmla="*/ 3397 h 3401"/>
                <a:gd name="T52" fmla="*/ 1430 w 3591"/>
                <a:gd name="T53" fmla="*/ 3350 h 3401"/>
                <a:gd name="T54" fmla="*/ 2553 w 3591"/>
                <a:gd name="T55" fmla="*/ 138 h 3401"/>
                <a:gd name="T56" fmla="*/ 2321 w 3591"/>
                <a:gd name="T57" fmla="*/ 124 h 3401"/>
                <a:gd name="T58" fmla="*/ 2137 w 3591"/>
                <a:gd name="T59" fmla="*/ 33 h 3401"/>
                <a:gd name="T60" fmla="*/ 1965 w 3591"/>
                <a:gd name="T61" fmla="*/ 0 h 3401"/>
                <a:gd name="T62" fmla="*/ 1528 w 3591"/>
                <a:gd name="T63" fmla="*/ 241 h 3401"/>
                <a:gd name="T64" fmla="*/ 1148 w 3591"/>
                <a:gd name="T65" fmla="*/ 466 h 3401"/>
                <a:gd name="T66" fmla="*/ 1099 w 3591"/>
                <a:gd name="T67" fmla="*/ 463 h 3401"/>
                <a:gd name="T68" fmla="*/ 901 w 3591"/>
                <a:gd name="T69" fmla="*/ 500 h 3401"/>
                <a:gd name="T70" fmla="*/ 780 w 3591"/>
                <a:gd name="T71" fmla="*/ 545 h 3401"/>
                <a:gd name="T72" fmla="*/ 501 w 3591"/>
                <a:gd name="T73" fmla="*/ 729 h 3401"/>
                <a:gd name="T74" fmla="*/ 399 w 3591"/>
                <a:gd name="T75" fmla="*/ 1053 h 3401"/>
                <a:gd name="T76" fmla="*/ 325 w 3591"/>
                <a:gd name="T77" fmla="*/ 1435 h 3401"/>
                <a:gd name="T78" fmla="*/ 187 w 3591"/>
                <a:gd name="T79" fmla="*/ 1558 h 3401"/>
                <a:gd name="T80" fmla="*/ 7 w 3591"/>
                <a:gd name="T81" fmla="*/ 2121 h 3401"/>
                <a:gd name="T82" fmla="*/ 158 w 3591"/>
                <a:gd name="T83" fmla="*/ 2628 h 3401"/>
                <a:gd name="T84" fmla="*/ 696 w 3591"/>
                <a:gd name="T85" fmla="*/ 3127 h 3401"/>
                <a:gd name="T86" fmla="*/ 1430 w 3591"/>
                <a:gd name="T87" fmla="*/ 3350 h 3401"/>
                <a:gd name="T88" fmla="*/ 2241 w 3591"/>
                <a:gd name="T89" fmla="*/ 3309 h 3401"/>
                <a:gd name="T90" fmla="*/ 2643 w 3591"/>
                <a:gd name="T91" fmla="*/ 3031 h 3401"/>
                <a:gd name="T92" fmla="*/ 2910 w 3591"/>
                <a:gd name="T93" fmla="*/ 2831 h 3401"/>
                <a:gd name="T94" fmla="*/ 3525 w 3591"/>
                <a:gd name="T95" fmla="*/ 2157 h 3401"/>
                <a:gd name="T96" fmla="*/ 3581 w 3591"/>
                <a:gd name="T97" fmla="*/ 1738 h 3401"/>
                <a:gd name="T98" fmla="*/ 3414 w 3591"/>
                <a:gd name="T99" fmla="*/ 1271 h 3401"/>
                <a:gd name="T100" fmla="*/ 3207 w 3591"/>
                <a:gd name="T101" fmla="*/ 763 h 3401"/>
                <a:gd name="T102" fmla="*/ 3028 w 3591"/>
                <a:gd name="T103" fmla="*/ 304 h 3401"/>
                <a:gd name="T104" fmla="*/ 2685 w 3591"/>
                <a:gd name="T105" fmla="*/ 133 h 3401"/>
                <a:gd name="T106" fmla="*/ 2565 w 3591"/>
                <a:gd name="T107" fmla="*/ 137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91" h="3401">
                  <a:moveTo>
                    <a:pt x="1430" y="3350"/>
                  </a:moveTo>
                  <a:cubicBezTo>
                    <a:pt x="1257" y="3318"/>
                    <a:pt x="1106" y="3279"/>
                    <a:pt x="939" y="3224"/>
                  </a:cubicBezTo>
                  <a:cubicBezTo>
                    <a:pt x="862" y="3198"/>
                    <a:pt x="779" y="3169"/>
                    <a:pt x="696" y="3127"/>
                  </a:cubicBezTo>
                  <a:cubicBezTo>
                    <a:pt x="586" y="3072"/>
                    <a:pt x="483" y="3001"/>
                    <a:pt x="391" y="2915"/>
                  </a:cubicBezTo>
                  <a:cubicBezTo>
                    <a:pt x="300" y="2830"/>
                    <a:pt x="221" y="2734"/>
                    <a:pt x="157" y="2629"/>
                  </a:cubicBezTo>
                  <a:cubicBezTo>
                    <a:pt x="127" y="2579"/>
                    <a:pt x="101" y="2529"/>
                    <a:pt x="81" y="2479"/>
                  </a:cubicBezTo>
                  <a:cubicBezTo>
                    <a:pt x="38" y="2372"/>
                    <a:pt x="14" y="2255"/>
                    <a:pt x="7" y="2121"/>
                  </a:cubicBezTo>
                  <a:cubicBezTo>
                    <a:pt x="0" y="1971"/>
                    <a:pt x="17" y="1853"/>
                    <a:pt x="62" y="1748"/>
                  </a:cubicBezTo>
                  <a:cubicBezTo>
                    <a:pt x="90" y="1683"/>
                    <a:pt x="132" y="1619"/>
                    <a:pt x="186" y="1558"/>
                  </a:cubicBezTo>
                  <a:cubicBezTo>
                    <a:pt x="205" y="1537"/>
                    <a:pt x="228" y="1520"/>
                    <a:pt x="250" y="1503"/>
                  </a:cubicBezTo>
                  <a:cubicBezTo>
                    <a:pt x="280" y="1482"/>
                    <a:pt x="307" y="1461"/>
                    <a:pt x="324" y="1435"/>
                  </a:cubicBezTo>
                  <a:cubicBezTo>
                    <a:pt x="378" y="1351"/>
                    <a:pt x="385" y="1243"/>
                    <a:pt x="392" y="1128"/>
                  </a:cubicBezTo>
                  <a:cubicBezTo>
                    <a:pt x="394" y="1104"/>
                    <a:pt x="396" y="1078"/>
                    <a:pt x="398" y="1053"/>
                  </a:cubicBezTo>
                  <a:cubicBezTo>
                    <a:pt x="409" y="920"/>
                    <a:pt x="443" y="809"/>
                    <a:pt x="493" y="739"/>
                  </a:cubicBezTo>
                  <a:cubicBezTo>
                    <a:pt x="495" y="735"/>
                    <a:pt x="498" y="732"/>
                    <a:pt x="500" y="728"/>
                  </a:cubicBezTo>
                  <a:cubicBezTo>
                    <a:pt x="511" y="713"/>
                    <a:pt x="522" y="698"/>
                    <a:pt x="534" y="685"/>
                  </a:cubicBezTo>
                  <a:cubicBezTo>
                    <a:pt x="607" y="603"/>
                    <a:pt x="687" y="576"/>
                    <a:pt x="780" y="545"/>
                  </a:cubicBezTo>
                  <a:cubicBezTo>
                    <a:pt x="815" y="533"/>
                    <a:pt x="852" y="520"/>
                    <a:pt x="891" y="504"/>
                  </a:cubicBezTo>
                  <a:cubicBezTo>
                    <a:pt x="894" y="502"/>
                    <a:pt x="897" y="501"/>
                    <a:pt x="900" y="500"/>
                  </a:cubicBezTo>
                  <a:cubicBezTo>
                    <a:pt x="944" y="481"/>
                    <a:pt x="993" y="460"/>
                    <a:pt x="1045" y="460"/>
                  </a:cubicBezTo>
                  <a:cubicBezTo>
                    <a:pt x="1063" y="459"/>
                    <a:pt x="1082" y="461"/>
                    <a:pt x="1099" y="463"/>
                  </a:cubicBezTo>
                  <a:cubicBezTo>
                    <a:pt x="1113" y="464"/>
                    <a:pt x="1128" y="465"/>
                    <a:pt x="1142" y="465"/>
                  </a:cubicBezTo>
                  <a:cubicBezTo>
                    <a:pt x="1144" y="465"/>
                    <a:pt x="1146" y="465"/>
                    <a:pt x="1148" y="465"/>
                  </a:cubicBezTo>
                  <a:cubicBezTo>
                    <a:pt x="1252" y="465"/>
                    <a:pt x="1362" y="407"/>
                    <a:pt x="1477" y="293"/>
                  </a:cubicBezTo>
                  <a:cubicBezTo>
                    <a:pt x="1494" y="276"/>
                    <a:pt x="1511" y="258"/>
                    <a:pt x="1528" y="240"/>
                  </a:cubicBezTo>
                  <a:cubicBezTo>
                    <a:pt x="1599" y="166"/>
                    <a:pt x="1673" y="88"/>
                    <a:pt x="1766" y="43"/>
                  </a:cubicBezTo>
                  <a:cubicBezTo>
                    <a:pt x="1826" y="15"/>
                    <a:pt x="1894" y="0"/>
                    <a:pt x="1965" y="0"/>
                  </a:cubicBezTo>
                  <a:cubicBezTo>
                    <a:pt x="1966" y="0"/>
                    <a:pt x="1966" y="0"/>
                    <a:pt x="1967" y="0"/>
                  </a:cubicBezTo>
                  <a:cubicBezTo>
                    <a:pt x="2029" y="0"/>
                    <a:pt x="2090" y="11"/>
                    <a:pt x="2138" y="32"/>
                  </a:cubicBezTo>
                  <a:cubicBezTo>
                    <a:pt x="2162" y="43"/>
                    <a:pt x="2182" y="55"/>
                    <a:pt x="2204" y="68"/>
                  </a:cubicBezTo>
                  <a:cubicBezTo>
                    <a:pt x="2238" y="87"/>
                    <a:pt x="2273" y="108"/>
                    <a:pt x="2322" y="123"/>
                  </a:cubicBezTo>
                  <a:cubicBezTo>
                    <a:pt x="2370" y="138"/>
                    <a:pt x="2430" y="144"/>
                    <a:pt x="2507" y="140"/>
                  </a:cubicBezTo>
                  <a:cubicBezTo>
                    <a:pt x="2522" y="139"/>
                    <a:pt x="2538" y="138"/>
                    <a:pt x="2553" y="137"/>
                  </a:cubicBezTo>
                  <a:cubicBezTo>
                    <a:pt x="2565" y="136"/>
                    <a:pt x="2565" y="136"/>
                    <a:pt x="2565" y="136"/>
                  </a:cubicBezTo>
                  <a:cubicBezTo>
                    <a:pt x="2607" y="133"/>
                    <a:pt x="2646" y="131"/>
                    <a:pt x="2685" y="133"/>
                  </a:cubicBezTo>
                  <a:cubicBezTo>
                    <a:pt x="2752" y="136"/>
                    <a:pt x="2815" y="152"/>
                    <a:pt x="2873" y="180"/>
                  </a:cubicBezTo>
                  <a:cubicBezTo>
                    <a:pt x="2934" y="210"/>
                    <a:pt x="2987" y="251"/>
                    <a:pt x="3029" y="304"/>
                  </a:cubicBezTo>
                  <a:cubicBezTo>
                    <a:pt x="3113" y="409"/>
                    <a:pt x="3149" y="546"/>
                    <a:pt x="3185" y="678"/>
                  </a:cubicBezTo>
                  <a:cubicBezTo>
                    <a:pt x="3192" y="706"/>
                    <a:pt x="3200" y="735"/>
                    <a:pt x="3208" y="762"/>
                  </a:cubicBezTo>
                  <a:cubicBezTo>
                    <a:pt x="3220" y="804"/>
                    <a:pt x="3231" y="842"/>
                    <a:pt x="3244" y="879"/>
                  </a:cubicBezTo>
                  <a:cubicBezTo>
                    <a:pt x="3290" y="1012"/>
                    <a:pt x="3353" y="1144"/>
                    <a:pt x="3414" y="1271"/>
                  </a:cubicBezTo>
                  <a:cubicBezTo>
                    <a:pt x="3428" y="1300"/>
                    <a:pt x="3443" y="1330"/>
                    <a:pt x="3457" y="1359"/>
                  </a:cubicBezTo>
                  <a:cubicBezTo>
                    <a:pt x="3511" y="1473"/>
                    <a:pt x="3563" y="1598"/>
                    <a:pt x="3582" y="1738"/>
                  </a:cubicBezTo>
                  <a:cubicBezTo>
                    <a:pt x="3591" y="1807"/>
                    <a:pt x="3591" y="1878"/>
                    <a:pt x="3581" y="1950"/>
                  </a:cubicBezTo>
                  <a:cubicBezTo>
                    <a:pt x="3571" y="2019"/>
                    <a:pt x="3553" y="2089"/>
                    <a:pt x="3526" y="2158"/>
                  </a:cubicBezTo>
                  <a:cubicBezTo>
                    <a:pt x="3474" y="2292"/>
                    <a:pt x="3390" y="2421"/>
                    <a:pt x="3283" y="2530"/>
                  </a:cubicBezTo>
                  <a:cubicBezTo>
                    <a:pt x="3172" y="2644"/>
                    <a:pt x="3039" y="2739"/>
                    <a:pt x="2910" y="2831"/>
                  </a:cubicBezTo>
                  <a:cubicBezTo>
                    <a:pt x="2875" y="2857"/>
                    <a:pt x="2838" y="2883"/>
                    <a:pt x="2802" y="2909"/>
                  </a:cubicBezTo>
                  <a:cubicBezTo>
                    <a:pt x="2749" y="2949"/>
                    <a:pt x="2695" y="2991"/>
                    <a:pt x="2644" y="3031"/>
                  </a:cubicBezTo>
                  <a:cubicBezTo>
                    <a:pt x="2537" y="3115"/>
                    <a:pt x="2427" y="3202"/>
                    <a:pt x="2313" y="3270"/>
                  </a:cubicBezTo>
                  <a:cubicBezTo>
                    <a:pt x="2290" y="3283"/>
                    <a:pt x="2266" y="3296"/>
                    <a:pt x="2241" y="3309"/>
                  </a:cubicBezTo>
                  <a:cubicBezTo>
                    <a:pt x="2132" y="3365"/>
                    <a:pt x="2033" y="3394"/>
                    <a:pt x="1937" y="3397"/>
                  </a:cubicBezTo>
                  <a:cubicBezTo>
                    <a:pt x="1920" y="3397"/>
                    <a:pt x="1903" y="3397"/>
                    <a:pt x="1886" y="3397"/>
                  </a:cubicBezTo>
                  <a:cubicBezTo>
                    <a:pt x="1707" y="3397"/>
                    <a:pt x="1549" y="3373"/>
                    <a:pt x="1430" y="3350"/>
                  </a:cubicBezTo>
                  <a:moveTo>
                    <a:pt x="2565" y="137"/>
                  </a:moveTo>
                  <a:cubicBezTo>
                    <a:pt x="2553" y="138"/>
                    <a:pt x="2553" y="138"/>
                    <a:pt x="2553" y="138"/>
                  </a:cubicBezTo>
                  <a:cubicBezTo>
                    <a:pt x="2538" y="139"/>
                    <a:pt x="2522" y="140"/>
                    <a:pt x="2507" y="141"/>
                  </a:cubicBezTo>
                  <a:cubicBezTo>
                    <a:pt x="2430" y="144"/>
                    <a:pt x="2370" y="139"/>
                    <a:pt x="2321" y="124"/>
                  </a:cubicBezTo>
                  <a:cubicBezTo>
                    <a:pt x="2273" y="109"/>
                    <a:pt x="2238" y="88"/>
                    <a:pt x="2204" y="68"/>
                  </a:cubicBezTo>
                  <a:cubicBezTo>
                    <a:pt x="2182" y="56"/>
                    <a:pt x="2161" y="43"/>
                    <a:pt x="2137" y="33"/>
                  </a:cubicBezTo>
                  <a:cubicBezTo>
                    <a:pt x="2090" y="12"/>
                    <a:pt x="2029" y="0"/>
                    <a:pt x="1967" y="0"/>
                  </a:cubicBezTo>
                  <a:cubicBezTo>
                    <a:pt x="1966" y="0"/>
                    <a:pt x="1966" y="0"/>
                    <a:pt x="1965" y="0"/>
                  </a:cubicBezTo>
                  <a:cubicBezTo>
                    <a:pt x="1894" y="1"/>
                    <a:pt x="1826" y="16"/>
                    <a:pt x="1767" y="44"/>
                  </a:cubicBezTo>
                  <a:cubicBezTo>
                    <a:pt x="1673" y="89"/>
                    <a:pt x="1600" y="166"/>
                    <a:pt x="1528" y="241"/>
                  </a:cubicBezTo>
                  <a:cubicBezTo>
                    <a:pt x="1512" y="258"/>
                    <a:pt x="1494" y="277"/>
                    <a:pt x="1477" y="294"/>
                  </a:cubicBezTo>
                  <a:cubicBezTo>
                    <a:pt x="1363" y="408"/>
                    <a:pt x="1252" y="466"/>
                    <a:pt x="1148" y="466"/>
                  </a:cubicBezTo>
                  <a:cubicBezTo>
                    <a:pt x="1146" y="466"/>
                    <a:pt x="1144" y="466"/>
                    <a:pt x="1142" y="466"/>
                  </a:cubicBezTo>
                  <a:cubicBezTo>
                    <a:pt x="1128" y="466"/>
                    <a:pt x="1113" y="465"/>
                    <a:pt x="1099" y="463"/>
                  </a:cubicBezTo>
                  <a:cubicBezTo>
                    <a:pt x="1082" y="462"/>
                    <a:pt x="1063" y="460"/>
                    <a:pt x="1045" y="460"/>
                  </a:cubicBezTo>
                  <a:cubicBezTo>
                    <a:pt x="993" y="461"/>
                    <a:pt x="944" y="482"/>
                    <a:pt x="901" y="500"/>
                  </a:cubicBezTo>
                  <a:cubicBezTo>
                    <a:pt x="897" y="502"/>
                    <a:pt x="894" y="503"/>
                    <a:pt x="891" y="504"/>
                  </a:cubicBezTo>
                  <a:cubicBezTo>
                    <a:pt x="852" y="521"/>
                    <a:pt x="815" y="533"/>
                    <a:pt x="780" y="545"/>
                  </a:cubicBezTo>
                  <a:cubicBezTo>
                    <a:pt x="688" y="577"/>
                    <a:pt x="608" y="604"/>
                    <a:pt x="534" y="685"/>
                  </a:cubicBezTo>
                  <a:cubicBezTo>
                    <a:pt x="522" y="699"/>
                    <a:pt x="511" y="714"/>
                    <a:pt x="501" y="729"/>
                  </a:cubicBezTo>
                  <a:cubicBezTo>
                    <a:pt x="499" y="732"/>
                    <a:pt x="496" y="736"/>
                    <a:pt x="494" y="739"/>
                  </a:cubicBezTo>
                  <a:cubicBezTo>
                    <a:pt x="444" y="809"/>
                    <a:pt x="410" y="920"/>
                    <a:pt x="399" y="1053"/>
                  </a:cubicBezTo>
                  <a:cubicBezTo>
                    <a:pt x="396" y="1078"/>
                    <a:pt x="395" y="1104"/>
                    <a:pt x="393" y="1128"/>
                  </a:cubicBezTo>
                  <a:cubicBezTo>
                    <a:pt x="385" y="1243"/>
                    <a:pt x="378" y="1351"/>
                    <a:pt x="325" y="1435"/>
                  </a:cubicBezTo>
                  <a:cubicBezTo>
                    <a:pt x="308" y="1462"/>
                    <a:pt x="280" y="1482"/>
                    <a:pt x="251" y="1504"/>
                  </a:cubicBezTo>
                  <a:cubicBezTo>
                    <a:pt x="228" y="1521"/>
                    <a:pt x="205" y="1538"/>
                    <a:pt x="187" y="1558"/>
                  </a:cubicBezTo>
                  <a:cubicBezTo>
                    <a:pt x="133" y="1619"/>
                    <a:pt x="91" y="1683"/>
                    <a:pt x="63" y="1749"/>
                  </a:cubicBezTo>
                  <a:cubicBezTo>
                    <a:pt x="18" y="1853"/>
                    <a:pt x="0" y="1971"/>
                    <a:pt x="7" y="2121"/>
                  </a:cubicBezTo>
                  <a:cubicBezTo>
                    <a:pt x="14" y="2255"/>
                    <a:pt x="39" y="2372"/>
                    <a:pt x="82" y="2479"/>
                  </a:cubicBezTo>
                  <a:cubicBezTo>
                    <a:pt x="102" y="2528"/>
                    <a:pt x="127" y="2578"/>
                    <a:pt x="158" y="2628"/>
                  </a:cubicBezTo>
                  <a:cubicBezTo>
                    <a:pt x="222" y="2734"/>
                    <a:pt x="300" y="2830"/>
                    <a:pt x="391" y="2914"/>
                  </a:cubicBezTo>
                  <a:cubicBezTo>
                    <a:pt x="483" y="3000"/>
                    <a:pt x="586" y="3071"/>
                    <a:pt x="696" y="3127"/>
                  </a:cubicBezTo>
                  <a:cubicBezTo>
                    <a:pt x="780" y="3169"/>
                    <a:pt x="862" y="3197"/>
                    <a:pt x="939" y="3223"/>
                  </a:cubicBezTo>
                  <a:cubicBezTo>
                    <a:pt x="1106" y="3279"/>
                    <a:pt x="1258" y="3318"/>
                    <a:pt x="1430" y="3350"/>
                  </a:cubicBezTo>
                  <a:cubicBezTo>
                    <a:pt x="1561" y="3374"/>
                    <a:pt x="1737" y="3401"/>
                    <a:pt x="1937" y="3396"/>
                  </a:cubicBezTo>
                  <a:cubicBezTo>
                    <a:pt x="2033" y="3393"/>
                    <a:pt x="2132" y="3365"/>
                    <a:pt x="2241" y="3309"/>
                  </a:cubicBezTo>
                  <a:cubicBezTo>
                    <a:pt x="2266" y="3295"/>
                    <a:pt x="2290" y="3282"/>
                    <a:pt x="2312" y="3269"/>
                  </a:cubicBezTo>
                  <a:cubicBezTo>
                    <a:pt x="2427" y="3201"/>
                    <a:pt x="2537" y="3114"/>
                    <a:pt x="2643" y="3031"/>
                  </a:cubicBezTo>
                  <a:cubicBezTo>
                    <a:pt x="2695" y="2990"/>
                    <a:pt x="2748" y="2948"/>
                    <a:pt x="2802" y="2908"/>
                  </a:cubicBezTo>
                  <a:cubicBezTo>
                    <a:pt x="2837" y="2882"/>
                    <a:pt x="2874" y="2856"/>
                    <a:pt x="2910" y="2831"/>
                  </a:cubicBezTo>
                  <a:cubicBezTo>
                    <a:pt x="3038" y="2739"/>
                    <a:pt x="3172" y="2643"/>
                    <a:pt x="3283" y="2529"/>
                  </a:cubicBezTo>
                  <a:cubicBezTo>
                    <a:pt x="3389" y="2420"/>
                    <a:pt x="3473" y="2291"/>
                    <a:pt x="3525" y="2157"/>
                  </a:cubicBezTo>
                  <a:cubicBezTo>
                    <a:pt x="3552" y="2089"/>
                    <a:pt x="3570" y="2019"/>
                    <a:pt x="3580" y="1949"/>
                  </a:cubicBezTo>
                  <a:cubicBezTo>
                    <a:pt x="3590" y="1878"/>
                    <a:pt x="3590" y="1807"/>
                    <a:pt x="3581" y="1738"/>
                  </a:cubicBezTo>
                  <a:cubicBezTo>
                    <a:pt x="3562" y="1598"/>
                    <a:pt x="3510" y="1473"/>
                    <a:pt x="3456" y="1359"/>
                  </a:cubicBezTo>
                  <a:cubicBezTo>
                    <a:pt x="3442" y="1330"/>
                    <a:pt x="3428" y="1300"/>
                    <a:pt x="3414" y="1271"/>
                  </a:cubicBezTo>
                  <a:cubicBezTo>
                    <a:pt x="3353" y="1144"/>
                    <a:pt x="3289" y="1012"/>
                    <a:pt x="3243" y="879"/>
                  </a:cubicBezTo>
                  <a:cubicBezTo>
                    <a:pt x="3231" y="842"/>
                    <a:pt x="3219" y="804"/>
                    <a:pt x="3207" y="763"/>
                  </a:cubicBezTo>
                  <a:cubicBezTo>
                    <a:pt x="3199" y="735"/>
                    <a:pt x="3191" y="706"/>
                    <a:pt x="3184" y="679"/>
                  </a:cubicBezTo>
                  <a:cubicBezTo>
                    <a:pt x="3149" y="546"/>
                    <a:pt x="3112" y="409"/>
                    <a:pt x="3028" y="304"/>
                  </a:cubicBezTo>
                  <a:cubicBezTo>
                    <a:pt x="2986" y="252"/>
                    <a:pt x="2934" y="210"/>
                    <a:pt x="2873" y="181"/>
                  </a:cubicBezTo>
                  <a:cubicBezTo>
                    <a:pt x="2815" y="152"/>
                    <a:pt x="2751" y="137"/>
                    <a:pt x="2685" y="133"/>
                  </a:cubicBezTo>
                  <a:cubicBezTo>
                    <a:pt x="2676" y="133"/>
                    <a:pt x="2667" y="133"/>
                    <a:pt x="2658" y="133"/>
                  </a:cubicBezTo>
                  <a:cubicBezTo>
                    <a:pt x="2628" y="133"/>
                    <a:pt x="2597" y="135"/>
                    <a:pt x="2565" y="1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7" name="Freeform 34">
              <a:extLst>
                <a:ext uri="{FF2B5EF4-FFF2-40B4-BE49-F238E27FC236}">
                  <a16:creationId xmlns:a16="http://schemas.microsoft.com/office/drawing/2014/main" id="{3C31484B-7682-40A8-B99C-5792F80DAAD4}"/>
                </a:ext>
              </a:extLst>
            </p:cNvPr>
            <p:cNvSpPr>
              <a:spLocks noEditPoints="1"/>
            </p:cNvSpPr>
            <p:nvPr/>
          </p:nvSpPr>
          <p:spPr bwMode="auto">
            <a:xfrm>
              <a:off x="4367" y="971"/>
              <a:ext cx="2756" cy="2667"/>
            </a:xfrm>
            <a:custGeom>
              <a:avLst/>
              <a:gdLst>
                <a:gd name="T0" fmla="*/ 971 w 3723"/>
                <a:gd name="T1" fmla="*/ 3371 h 3603"/>
                <a:gd name="T2" fmla="*/ 723 w 3723"/>
                <a:gd name="T3" fmla="*/ 3272 h 3603"/>
                <a:gd name="T4" fmla="*/ 79 w 3723"/>
                <a:gd name="T5" fmla="*/ 2604 h 3603"/>
                <a:gd name="T6" fmla="*/ 64 w 3723"/>
                <a:gd name="T7" fmla="*/ 1841 h 3603"/>
                <a:gd name="T8" fmla="*/ 265 w 3723"/>
                <a:gd name="T9" fmla="*/ 1585 h 3603"/>
                <a:gd name="T10" fmla="*/ 409 w 3723"/>
                <a:gd name="T11" fmla="*/ 1200 h 3603"/>
                <a:gd name="T12" fmla="*/ 495 w 3723"/>
                <a:gd name="T13" fmla="*/ 811 h 3603"/>
                <a:gd name="T14" fmla="*/ 533 w 3723"/>
                <a:gd name="T15" fmla="*/ 754 h 3603"/>
                <a:gd name="T16" fmla="*/ 877 w 3723"/>
                <a:gd name="T17" fmla="*/ 548 h 3603"/>
                <a:gd name="T18" fmla="*/ 1037 w 3723"/>
                <a:gd name="T19" fmla="*/ 500 h 3603"/>
                <a:gd name="T20" fmla="*/ 1097 w 3723"/>
                <a:gd name="T21" fmla="*/ 505 h 3603"/>
                <a:gd name="T22" fmla="*/ 1486 w 3723"/>
                <a:gd name="T23" fmla="*/ 330 h 3603"/>
                <a:gd name="T24" fmla="*/ 1786 w 3723"/>
                <a:gd name="T25" fmla="*/ 65 h 3603"/>
                <a:gd name="T26" fmla="*/ 2237 w 3723"/>
                <a:gd name="T27" fmla="*/ 119 h 3603"/>
                <a:gd name="T28" fmla="*/ 2547 w 3723"/>
                <a:gd name="T29" fmla="*/ 212 h 3603"/>
                <a:gd name="T30" fmla="*/ 2621 w 3723"/>
                <a:gd name="T31" fmla="*/ 206 h 3603"/>
                <a:gd name="T32" fmla="*/ 3098 w 3723"/>
                <a:gd name="T33" fmla="*/ 367 h 3603"/>
                <a:gd name="T34" fmla="*/ 3285 w 3723"/>
                <a:gd name="T35" fmla="*/ 841 h 3603"/>
                <a:gd name="T36" fmla="*/ 3520 w 3723"/>
                <a:gd name="T37" fmla="*/ 1420 h 3603"/>
                <a:gd name="T38" fmla="*/ 3677 w 3723"/>
                <a:gd name="T39" fmla="*/ 1848 h 3603"/>
                <a:gd name="T40" fmla="*/ 3003 w 3723"/>
                <a:gd name="T41" fmla="*/ 2986 h 3603"/>
                <a:gd name="T42" fmla="*/ 2695 w 3723"/>
                <a:gd name="T43" fmla="*/ 3221 h 3603"/>
                <a:gd name="T44" fmla="*/ 2294 w 3723"/>
                <a:gd name="T45" fmla="*/ 3507 h 3603"/>
                <a:gd name="T46" fmla="*/ 1957 w 3723"/>
                <a:gd name="T47" fmla="*/ 3603 h 3603"/>
                <a:gd name="T48" fmla="*/ 2621 w 3723"/>
                <a:gd name="T49" fmla="*/ 213 h 3603"/>
                <a:gd name="T50" fmla="*/ 2547 w 3723"/>
                <a:gd name="T51" fmla="*/ 219 h 3603"/>
                <a:gd name="T52" fmla="*/ 2233 w 3723"/>
                <a:gd name="T53" fmla="*/ 125 h 3603"/>
                <a:gd name="T54" fmla="*/ 1789 w 3723"/>
                <a:gd name="T55" fmla="*/ 71 h 3603"/>
                <a:gd name="T56" fmla="*/ 1491 w 3723"/>
                <a:gd name="T57" fmla="*/ 335 h 3603"/>
                <a:gd name="T58" fmla="*/ 1096 w 3723"/>
                <a:gd name="T59" fmla="*/ 511 h 3603"/>
                <a:gd name="T60" fmla="*/ 1037 w 3723"/>
                <a:gd name="T61" fmla="*/ 507 h 3603"/>
                <a:gd name="T62" fmla="*/ 880 w 3723"/>
                <a:gd name="T63" fmla="*/ 554 h 3603"/>
                <a:gd name="T64" fmla="*/ 539 w 3723"/>
                <a:gd name="T65" fmla="*/ 759 h 3603"/>
                <a:gd name="T66" fmla="*/ 501 w 3723"/>
                <a:gd name="T67" fmla="*/ 815 h 3603"/>
                <a:gd name="T68" fmla="*/ 416 w 3723"/>
                <a:gd name="T69" fmla="*/ 1201 h 3603"/>
                <a:gd name="T70" fmla="*/ 269 w 3723"/>
                <a:gd name="T71" fmla="*/ 1591 h 3603"/>
                <a:gd name="T72" fmla="*/ 70 w 3723"/>
                <a:gd name="T73" fmla="*/ 1844 h 3603"/>
                <a:gd name="T74" fmla="*/ 85 w 3723"/>
                <a:gd name="T75" fmla="*/ 2601 h 3603"/>
                <a:gd name="T76" fmla="*/ 726 w 3723"/>
                <a:gd name="T77" fmla="*/ 3266 h 3603"/>
                <a:gd name="T78" fmla="*/ 973 w 3723"/>
                <a:gd name="T79" fmla="*/ 3364 h 3603"/>
                <a:gd name="T80" fmla="*/ 1974 w 3723"/>
                <a:gd name="T81" fmla="*/ 3595 h 3603"/>
                <a:gd name="T82" fmla="*/ 2365 w 3723"/>
                <a:gd name="T83" fmla="*/ 3457 h 3603"/>
                <a:gd name="T84" fmla="*/ 2874 w 3723"/>
                <a:gd name="T85" fmla="*/ 3071 h 3603"/>
                <a:gd name="T86" fmla="*/ 3375 w 3723"/>
                <a:gd name="T87" fmla="*/ 2676 h 3603"/>
                <a:gd name="T88" fmla="*/ 3532 w 3723"/>
                <a:gd name="T89" fmla="*/ 1461 h 3603"/>
                <a:gd name="T90" fmla="*/ 3315 w 3723"/>
                <a:gd name="T91" fmla="*/ 964 h 3603"/>
                <a:gd name="T92" fmla="*/ 3258 w 3723"/>
                <a:gd name="T93" fmla="*/ 767 h 3603"/>
                <a:gd name="T94" fmla="*/ 2732 w 3723"/>
                <a:gd name="T95" fmla="*/ 207 h 3603"/>
                <a:gd name="T96" fmla="*/ 2621 w 3723"/>
                <a:gd name="T97" fmla="*/ 213 h 3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23" h="3603">
                  <a:moveTo>
                    <a:pt x="1462" y="3528"/>
                  </a:moveTo>
                  <a:cubicBezTo>
                    <a:pt x="1300" y="3485"/>
                    <a:pt x="1149" y="3434"/>
                    <a:pt x="971" y="3371"/>
                  </a:cubicBezTo>
                  <a:cubicBezTo>
                    <a:pt x="959" y="3366"/>
                    <a:pt x="959" y="3366"/>
                    <a:pt x="959" y="3366"/>
                  </a:cubicBezTo>
                  <a:cubicBezTo>
                    <a:pt x="882" y="3339"/>
                    <a:pt x="803" y="3311"/>
                    <a:pt x="723" y="3272"/>
                  </a:cubicBezTo>
                  <a:cubicBezTo>
                    <a:pt x="489" y="3158"/>
                    <a:pt x="288" y="2976"/>
                    <a:pt x="157" y="2760"/>
                  </a:cubicBezTo>
                  <a:cubicBezTo>
                    <a:pt x="125" y="2708"/>
                    <a:pt x="99" y="2656"/>
                    <a:pt x="79" y="2604"/>
                  </a:cubicBezTo>
                  <a:cubicBezTo>
                    <a:pt x="36" y="2495"/>
                    <a:pt x="12" y="2373"/>
                    <a:pt x="6" y="2230"/>
                  </a:cubicBezTo>
                  <a:cubicBezTo>
                    <a:pt x="0" y="2069"/>
                    <a:pt x="18" y="1950"/>
                    <a:pt x="64" y="1841"/>
                  </a:cubicBezTo>
                  <a:cubicBezTo>
                    <a:pt x="94" y="1771"/>
                    <a:pt x="138" y="1704"/>
                    <a:pt x="195" y="1641"/>
                  </a:cubicBezTo>
                  <a:cubicBezTo>
                    <a:pt x="215" y="1620"/>
                    <a:pt x="241" y="1602"/>
                    <a:pt x="265" y="1585"/>
                  </a:cubicBezTo>
                  <a:cubicBezTo>
                    <a:pt x="296" y="1564"/>
                    <a:pt x="325" y="1544"/>
                    <a:pt x="343" y="1517"/>
                  </a:cubicBezTo>
                  <a:cubicBezTo>
                    <a:pt x="398" y="1433"/>
                    <a:pt x="403" y="1320"/>
                    <a:pt x="409" y="1200"/>
                  </a:cubicBezTo>
                  <a:cubicBezTo>
                    <a:pt x="410" y="1178"/>
                    <a:pt x="411" y="1155"/>
                    <a:pt x="412" y="1133"/>
                  </a:cubicBezTo>
                  <a:cubicBezTo>
                    <a:pt x="420" y="997"/>
                    <a:pt x="450" y="882"/>
                    <a:pt x="495" y="811"/>
                  </a:cubicBezTo>
                  <a:cubicBezTo>
                    <a:pt x="498" y="807"/>
                    <a:pt x="501" y="802"/>
                    <a:pt x="504" y="797"/>
                  </a:cubicBezTo>
                  <a:cubicBezTo>
                    <a:pt x="513" y="783"/>
                    <a:pt x="522" y="768"/>
                    <a:pt x="533" y="754"/>
                  </a:cubicBezTo>
                  <a:cubicBezTo>
                    <a:pt x="606" y="663"/>
                    <a:pt x="688" y="629"/>
                    <a:pt x="784" y="589"/>
                  </a:cubicBezTo>
                  <a:cubicBezTo>
                    <a:pt x="814" y="576"/>
                    <a:pt x="845" y="563"/>
                    <a:pt x="877" y="548"/>
                  </a:cubicBezTo>
                  <a:cubicBezTo>
                    <a:pt x="880" y="547"/>
                    <a:pt x="880" y="547"/>
                    <a:pt x="880" y="547"/>
                  </a:cubicBezTo>
                  <a:cubicBezTo>
                    <a:pt x="926" y="525"/>
                    <a:pt x="980" y="500"/>
                    <a:pt x="1037" y="500"/>
                  </a:cubicBezTo>
                  <a:cubicBezTo>
                    <a:pt x="1038" y="500"/>
                    <a:pt x="1038" y="500"/>
                    <a:pt x="1039" y="500"/>
                  </a:cubicBezTo>
                  <a:cubicBezTo>
                    <a:pt x="1059" y="500"/>
                    <a:pt x="1078" y="502"/>
                    <a:pt x="1097" y="505"/>
                  </a:cubicBezTo>
                  <a:cubicBezTo>
                    <a:pt x="1112" y="506"/>
                    <a:pt x="1126" y="508"/>
                    <a:pt x="1141" y="509"/>
                  </a:cubicBezTo>
                  <a:cubicBezTo>
                    <a:pt x="1251" y="515"/>
                    <a:pt x="1367" y="455"/>
                    <a:pt x="1486" y="330"/>
                  </a:cubicBezTo>
                  <a:cubicBezTo>
                    <a:pt x="1503" y="312"/>
                    <a:pt x="1520" y="294"/>
                    <a:pt x="1536" y="276"/>
                  </a:cubicBezTo>
                  <a:cubicBezTo>
                    <a:pt x="1610" y="195"/>
                    <a:pt x="1687" y="111"/>
                    <a:pt x="1786" y="65"/>
                  </a:cubicBezTo>
                  <a:cubicBezTo>
                    <a:pt x="1928" y="0"/>
                    <a:pt x="2087" y="25"/>
                    <a:pt x="2175" y="76"/>
                  </a:cubicBezTo>
                  <a:cubicBezTo>
                    <a:pt x="2197" y="89"/>
                    <a:pt x="2217" y="104"/>
                    <a:pt x="2237" y="119"/>
                  </a:cubicBezTo>
                  <a:cubicBezTo>
                    <a:pt x="2271" y="145"/>
                    <a:pt x="2305" y="171"/>
                    <a:pt x="2356" y="190"/>
                  </a:cubicBezTo>
                  <a:cubicBezTo>
                    <a:pt x="2406" y="209"/>
                    <a:pt x="2470" y="216"/>
                    <a:pt x="2547" y="212"/>
                  </a:cubicBezTo>
                  <a:cubicBezTo>
                    <a:pt x="2565" y="211"/>
                    <a:pt x="2583" y="209"/>
                    <a:pt x="2601" y="208"/>
                  </a:cubicBezTo>
                  <a:cubicBezTo>
                    <a:pt x="2621" y="206"/>
                    <a:pt x="2621" y="206"/>
                    <a:pt x="2621" y="206"/>
                  </a:cubicBezTo>
                  <a:cubicBezTo>
                    <a:pt x="2659" y="202"/>
                    <a:pt x="2696" y="199"/>
                    <a:pt x="2732" y="200"/>
                  </a:cubicBezTo>
                  <a:cubicBezTo>
                    <a:pt x="2877" y="202"/>
                    <a:pt x="3011" y="263"/>
                    <a:pt x="3098" y="367"/>
                  </a:cubicBezTo>
                  <a:cubicBezTo>
                    <a:pt x="3190" y="477"/>
                    <a:pt x="3228" y="624"/>
                    <a:pt x="3265" y="765"/>
                  </a:cubicBezTo>
                  <a:cubicBezTo>
                    <a:pt x="3272" y="790"/>
                    <a:pt x="3278" y="816"/>
                    <a:pt x="3285" y="841"/>
                  </a:cubicBezTo>
                  <a:cubicBezTo>
                    <a:pt x="3297" y="885"/>
                    <a:pt x="3309" y="924"/>
                    <a:pt x="3321" y="961"/>
                  </a:cubicBezTo>
                  <a:cubicBezTo>
                    <a:pt x="3373" y="1118"/>
                    <a:pt x="3448" y="1271"/>
                    <a:pt x="3520" y="1420"/>
                  </a:cubicBezTo>
                  <a:cubicBezTo>
                    <a:pt x="3538" y="1458"/>
                    <a:pt x="3538" y="1458"/>
                    <a:pt x="3538" y="1458"/>
                  </a:cubicBezTo>
                  <a:cubicBezTo>
                    <a:pt x="3593" y="1571"/>
                    <a:pt x="3653" y="1703"/>
                    <a:pt x="3677" y="1848"/>
                  </a:cubicBezTo>
                  <a:cubicBezTo>
                    <a:pt x="3723" y="2131"/>
                    <a:pt x="3612" y="2442"/>
                    <a:pt x="3380" y="2681"/>
                  </a:cubicBezTo>
                  <a:cubicBezTo>
                    <a:pt x="3268" y="2797"/>
                    <a:pt x="3133" y="2893"/>
                    <a:pt x="3003" y="2986"/>
                  </a:cubicBezTo>
                  <a:cubicBezTo>
                    <a:pt x="2962" y="3016"/>
                    <a:pt x="2919" y="3046"/>
                    <a:pt x="2878" y="3076"/>
                  </a:cubicBezTo>
                  <a:cubicBezTo>
                    <a:pt x="2816" y="3123"/>
                    <a:pt x="2754" y="3173"/>
                    <a:pt x="2695" y="3221"/>
                  </a:cubicBezTo>
                  <a:cubicBezTo>
                    <a:pt x="2590" y="3305"/>
                    <a:pt x="2481" y="3393"/>
                    <a:pt x="2368" y="3463"/>
                  </a:cubicBezTo>
                  <a:cubicBezTo>
                    <a:pt x="2345" y="3478"/>
                    <a:pt x="2320" y="3493"/>
                    <a:pt x="2294" y="3507"/>
                  </a:cubicBezTo>
                  <a:cubicBezTo>
                    <a:pt x="2178" y="3570"/>
                    <a:pt x="2074" y="3601"/>
                    <a:pt x="1974" y="3602"/>
                  </a:cubicBezTo>
                  <a:cubicBezTo>
                    <a:pt x="1968" y="3602"/>
                    <a:pt x="1962" y="3603"/>
                    <a:pt x="1957" y="3603"/>
                  </a:cubicBezTo>
                  <a:cubicBezTo>
                    <a:pt x="1766" y="3603"/>
                    <a:pt x="1600" y="3565"/>
                    <a:pt x="1462" y="3528"/>
                  </a:cubicBezTo>
                  <a:moveTo>
                    <a:pt x="2621" y="213"/>
                  </a:moveTo>
                  <a:cubicBezTo>
                    <a:pt x="2601" y="215"/>
                    <a:pt x="2601" y="215"/>
                    <a:pt x="2601" y="215"/>
                  </a:cubicBezTo>
                  <a:cubicBezTo>
                    <a:pt x="2583" y="216"/>
                    <a:pt x="2566" y="218"/>
                    <a:pt x="2547" y="219"/>
                  </a:cubicBezTo>
                  <a:cubicBezTo>
                    <a:pt x="2469" y="223"/>
                    <a:pt x="2404" y="216"/>
                    <a:pt x="2354" y="197"/>
                  </a:cubicBezTo>
                  <a:cubicBezTo>
                    <a:pt x="2302" y="177"/>
                    <a:pt x="2267" y="151"/>
                    <a:pt x="2233" y="125"/>
                  </a:cubicBezTo>
                  <a:cubicBezTo>
                    <a:pt x="2213" y="110"/>
                    <a:pt x="2194" y="95"/>
                    <a:pt x="2171" y="82"/>
                  </a:cubicBezTo>
                  <a:cubicBezTo>
                    <a:pt x="2085" y="32"/>
                    <a:pt x="1929" y="7"/>
                    <a:pt x="1789" y="71"/>
                  </a:cubicBezTo>
                  <a:cubicBezTo>
                    <a:pt x="1691" y="117"/>
                    <a:pt x="1615" y="200"/>
                    <a:pt x="1541" y="281"/>
                  </a:cubicBezTo>
                  <a:cubicBezTo>
                    <a:pt x="1525" y="299"/>
                    <a:pt x="1508" y="317"/>
                    <a:pt x="1491" y="335"/>
                  </a:cubicBezTo>
                  <a:cubicBezTo>
                    <a:pt x="1371" y="461"/>
                    <a:pt x="1252" y="522"/>
                    <a:pt x="1140" y="516"/>
                  </a:cubicBezTo>
                  <a:cubicBezTo>
                    <a:pt x="1126" y="515"/>
                    <a:pt x="1111" y="513"/>
                    <a:pt x="1096" y="511"/>
                  </a:cubicBezTo>
                  <a:cubicBezTo>
                    <a:pt x="1078" y="509"/>
                    <a:pt x="1058" y="507"/>
                    <a:pt x="1039" y="507"/>
                  </a:cubicBezTo>
                  <a:cubicBezTo>
                    <a:pt x="1038" y="507"/>
                    <a:pt x="1038" y="507"/>
                    <a:pt x="1037" y="507"/>
                  </a:cubicBezTo>
                  <a:cubicBezTo>
                    <a:pt x="981" y="507"/>
                    <a:pt x="929" y="531"/>
                    <a:pt x="883" y="553"/>
                  </a:cubicBezTo>
                  <a:cubicBezTo>
                    <a:pt x="880" y="554"/>
                    <a:pt x="880" y="554"/>
                    <a:pt x="880" y="554"/>
                  </a:cubicBezTo>
                  <a:cubicBezTo>
                    <a:pt x="848" y="570"/>
                    <a:pt x="817" y="583"/>
                    <a:pt x="787" y="595"/>
                  </a:cubicBezTo>
                  <a:cubicBezTo>
                    <a:pt x="692" y="635"/>
                    <a:pt x="610" y="669"/>
                    <a:pt x="539" y="759"/>
                  </a:cubicBezTo>
                  <a:cubicBezTo>
                    <a:pt x="528" y="772"/>
                    <a:pt x="519" y="786"/>
                    <a:pt x="510" y="801"/>
                  </a:cubicBezTo>
                  <a:cubicBezTo>
                    <a:pt x="507" y="806"/>
                    <a:pt x="504" y="810"/>
                    <a:pt x="501" y="815"/>
                  </a:cubicBezTo>
                  <a:cubicBezTo>
                    <a:pt x="456" y="885"/>
                    <a:pt x="427" y="998"/>
                    <a:pt x="419" y="1133"/>
                  </a:cubicBezTo>
                  <a:cubicBezTo>
                    <a:pt x="418" y="1156"/>
                    <a:pt x="417" y="1179"/>
                    <a:pt x="416" y="1201"/>
                  </a:cubicBezTo>
                  <a:cubicBezTo>
                    <a:pt x="410" y="1321"/>
                    <a:pt x="405" y="1435"/>
                    <a:pt x="349" y="1521"/>
                  </a:cubicBezTo>
                  <a:cubicBezTo>
                    <a:pt x="331" y="1549"/>
                    <a:pt x="301" y="1570"/>
                    <a:pt x="269" y="1591"/>
                  </a:cubicBezTo>
                  <a:cubicBezTo>
                    <a:pt x="245" y="1608"/>
                    <a:pt x="220" y="1625"/>
                    <a:pt x="200" y="1646"/>
                  </a:cubicBezTo>
                  <a:cubicBezTo>
                    <a:pt x="144" y="1708"/>
                    <a:pt x="100" y="1775"/>
                    <a:pt x="70" y="1844"/>
                  </a:cubicBezTo>
                  <a:cubicBezTo>
                    <a:pt x="25" y="1951"/>
                    <a:pt x="7" y="2070"/>
                    <a:pt x="13" y="2229"/>
                  </a:cubicBezTo>
                  <a:cubicBezTo>
                    <a:pt x="19" y="2372"/>
                    <a:pt x="43" y="2493"/>
                    <a:pt x="85" y="2601"/>
                  </a:cubicBezTo>
                  <a:cubicBezTo>
                    <a:pt x="105" y="2653"/>
                    <a:pt x="131" y="2705"/>
                    <a:pt x="163" y="2756"/>
                  </a:cubicBezTo>
                  <a:cubicBezTo>
                    <a:pt x="294" y="2971"/>
                    <a:pt x="494" y="3152"/>
                    <a:pt x="726" y="3266"/>
                  </a:cubicBezTo>
                  <a:cubicBezTo>
                    <a:pt x="806" y="3305"/>
                    <a:pt x="885" y="3333"/>
                    <a:pt x="961" y="3360"/>
                  </a:cubicBezTo>
                  <a:cubicBezTo>
                    <a:pt x="973" y="3364"/>
                    <a:pt x="973" y="3364"/>
                    <a:pt x="973" y="3364"/>
                  </a:cubicBezTo>
                  <a:cubicBezTo>
                    <a:pt x="1151" y="3428"/>
                    <a:pt x="1302" y="3479"/>
                    <a:pt x="1463" y="3522"/>
                  </a:cubicBezTo>
                  <a:cubicBezTo>
                    <a:pt x="1605" y="3559"/>
                    <a:pt x="1777" y="3598"/>
                    <a:pt x="1974" y="3595"/>
                  </a:cubicBezTo>
                  <a:cubicBezTo>
                    <a:pt x="2073" y="3594"/>
                    <a:pt x="2176" y="3563"/>
                    <a:pt x="2290" y="3501"/>
                  </a:cubicBezTo>
                  <a:cubicBezTo>
                    <a:pt x="2316" y="3487"/>
                    <a:pt x="2341" y="3472"/>
                    <a:pt x="2365" y="3457"/>
                  </a:cubicBezTo>
                  <a:cubicBezTo>
                    <a:pt x="2477" y="3387"/>
                    <a:pt x="2586" y="3300"/>
                    <a:pt x="2690" y="3215"/>
                  </a:cubicBezTo>
                  <a:cubicBezTo>
                    <a:pt x="2750" y="3167"/>
                    <a:pt x="2812" y="3118"/>
                    <a:pt x="2874" y="3071"/>
                  </a:cubicBezTo>
                  <a:cubicBezTo>
                    <a:pt x="2915" y="3040"/>
                    <a:pt x="2958" y="3010"/>
                    <a:pt x="2999" y="2981"/>
                  </a:cubicBezTo>
                  <a:cubicBezTo>
                    <a:pt x="3129" y="2888"/>
                    <a:pt x="3264" y="2792"/>
                    <a:pt x="3375" y="2676"/>
                  </a:cubicBezTo>
                  <a:cubicBezTo>
                    <a:pt x="3605" y="2439"/>
                    <a:pt x="3715" y="2130"/>
                    <a:pt x="3670" y="1849"/>
                  </a:cubicBezTo>
                  <a:cubicBezTo>
                    <a:pt x="3646" y="1705"/>
                    <a:pt x="3586" y="1573"/>
                    <a:pt x="3532" y="1461"/>
                  </a:cubicBezTo>
                  <a:cubicBezTo>
                    <a:pt x="3513" y="1423"/>
                    <a:pt x="3513" y="1423"/>
                    <a:pt x="3513" y="1423"/>
                  </a:cubicBezTo>
                  <a:cubicBezTo>
                    <a:pt x="3441" y="1274"/>
                    <a:pt x="3367" y="1120"/>
                    <a:pt x="3315" y="964"/>
                  </a:cubicBezTo>
                  <a:cubicBezTo>
                    <a:pt x="3303" y="927"/>
                    <a:pt x="3291" y="887"/>
                    <a:pt x="3279" y="843"/>
                  </a:cubicBezTo>
                  <a:cubicBezTo>
                    <a:pt x="3272" y="818"/>
                    <a:pt x="3265" y="792"/>
                    <a:pt x="3258" y="767"/>
                  </a:cubicBezTo>
                  <a:cubicBezTo>
                    <a:pt x="3222" y="626"/>
                    <a:pt x="3184" y="481"/>
                    <a:pt x="3093" y="372"/>
                  </a:cubicBezTo>
                  <a:cubicBezTo>
                    <a:pt x="3007" y="269"/>
                    <a:pt x="2875" y="208"/>
                    <a:pt x="2732" y="207"/>
                  </a:cubicBezTo>
                  <a:cubicBezTo>
                    <a:pt x="2730" y="207"/>
                    <a:pt x="2728" y="207"/>
                    <a:pt x="2725" y="207"/>
                  </a:cubicBezTo>
                  <a:cubicBezTo>
                    <a:pt x="2691" y="207"/>
                    <a:pt x="2657" y="210"/>
                    <a:pt x="2621" y="21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8" name="Freeform 35">
              <a:extLst>
                <a:ext uri="{FF2B5EF4-FFF2-40B4-BE49-F238E27FC236}">
                  <a16:creationId xmlns:a16="http://schemas.microsoft.com/office/drawing/2014/main" id="{6D480DBF-7D58-4A3D-B680-970677C473E9}"/>
                </a:ext>
              </a:extLst>
            </p:cNvPr>
            <p:cNvSpPr>
              <a:spLocks noEditPoints="1"/>
            </p:cNvSpPr>
            <p:nvPr/>
          </p:nvSpPr>
          <p:spPr bwMode="auto">
            <a:xfrm>
              <a:off x="4332" y="914"/>
              <a:ext cx="2794" cy="2775"/>
            </a:xfrm>
            <a:custGeom>
              <a:avLst/>
              <a:gdLst>
                <a:gd name="T0" fmla="*/ 1487 w 3775"/>
                <a:gd name="T1" fmla="*/ 3648 h 3750"/>
                <a:gd name="T2" fmla="*/ 997 w 3775"/>
                <a:gd name="T3" fmla="*/ 3460 h 3750"/>
                <a:gd name="T4" fmla="*/ 745 w 3775"/>
                <a:gd name="T5" fmla="*/ 3359 h 3750"/>
                <a:gd name="T6" fmla="*/ 73 w 3775"/>
                <a:gd name="T7" fmla="*/ 2674 h 3750"/>
                <a:gd name="T8" fmla="*/ 63 w 3775"/>
                <a:gd name="T9" fmla="*/ 1884 h 3750"/>
                <a:gd name="T10" fmla="*/ 275 w 3775"/>
                <a:gd name="T11" fmla="*/ 1620 h 3750"/>
                <a:gd name="T12" fmla="*/ 359 w 3775"/>
                <a:gd name="T13" fmla="*/ 1551 h 3750"/>
                <a:gd name="T14" fmla="*/ 424 w 3775"/>
                <a:gd name="T15" fmla="*/ 1161 h 3750"/>
                <a:gd name="T16" fmla="*/ 495 w 3775"/>
                <a:gd name="T17" fmla="*/ 835 h 3750"/>
                <a:gd name="T18" fmla="*/ 529 w 3775"/>
                <a:gd name="T19" fmla="*/ 776 h 3750"/>
                <a:gd name="T20" fmla="*/ 788 w 3775"/>
                <a:gd name="T21" fmla="*/ 581 h 3750"/>
                <a:gd name="T22" fmla="*/ 1019 w 3775"/>
                <a:gd name="T23" fmla="*/ 494 h 3750"/>
                <a:gd name="T24" fmla="*/ 1086 w 3775"/>
                <a:gd name="T25" fmla="*/ 501 h 3750"/>
                <a:gd name="T26" fmla="*/ 1328 w 3775"/>
                <a:gd name="T27" fmla="*/ 456 h 3750"/>
                <a:gd name="T28" fmla="*/ 1541 w 3775"/>
                <a:gd name="T29" fmla="*/ 263 h 3750"/>
                <a:gd name="T30" fmla="*/ 2018 w 3775"/>
                <a:gd name="T31" fmla="*/ 8 h 3750"/>
                <a:gd name="T32" fmla="*/ 2259 w 3775"/>
                <a:gd name="T33" fmla="*/ 124 h 3750"/>
                <a:gd name="T34" fmla="*/ 2580 w 3775"/>
                <a:gd name="T35" fmla="*/ 238 h 3750"/>
                <a:gd name="T36" fmla="*/ 2667 w 3775"/>
                <a:gd name="T37" fmla="*/ 229 h 3750"/>
                <a:gd name="T38" fmla="*/ 2979 w 3775"/>
                <a:gd name="T39" fmla="*/ 258 h 3750"/>
                <a:gd name="T40" fmla="*/ 3331 w 3775"/>
                <a:gd name="T41" fmla="*/ 801 h 3750"/>
                <a:gd name="T42" fmla="*/ 3385 w 3775"/>
                <a:gd name="T43" fmla="*/ 994 h 3750"/>
                <a:gd name="T44" fmla="*/ 3757 w 3775"/>
                <a:gd name="T45" fmla="*/ 1907 h 3750"/>
                <a:gd name="T46" fmla="*/ 3718 w 3775"/>
                <a:gd name="T47" fmla="*/ 2369 h 3750"/>
                <a:gd name="T48" fmla="*/ 3082 w 3775"/>
                <a:gd name="T49" fmla="*/ 3085 h 3750"/>
                <a:gd name="T50" fmla="*/ 2734 w 3775"/>
                <a:gd name="T51" fmla="*/ 3353 h 3750"/>
                <a:gd name="T52" fmla="*/ 2335 w 3775"/>
                <a:gd name="T53" fmla="*/ 3647 h 3750"/>
                <a:gd name="T54" fmla="*/ 2003 w 3775"/>
                <a:gd name="T55" fmla="*/ 3750 h 3750"/>
                <a:gd name="T56" fmla="*/ 2667 w 3775"/>
                <a:gd name="T57" fmla="*/ 230 h 3750"/>
                <a:gd name="T58" fmla="*/ 2580 w 3775"/>
                <a:gd name="T59" fmla="*/ 238 h 3750"/>
                <a:gd name="T60" fmla="*/ 2259 w 3775"/>
                <a:gd name="T61" fmla="*/ 125 h 3750"/>
                <a:gd name="T62" fmla="*/ 2018 w 3775"/>
                <a:gd name="T63" fmla="*/ 9 h 3750"/>
                <a:gd name="T64" fmla="*/ 1542 w 3775"/>
                <a:gd name="T65" fmla="*/ 264 h 3750"/>
                <a:gd name="T66" fmla="*/ 1328 w 3775"/>
                <a:gd name="T67" fmla="*/ 457 h 3750"/>
                <a:gd name="T68" fmla="*/ 1086 w 3775"/>
                <a:gd name="T69" fmla="*/ 501 h 3750"/>
                <a:gd name="T70" fmla="*/ 1019 w 3775"/>
                <a:gd name="T71" fmla="*/ 494 h 3750"/>
                <a:gd name="T72" fmla="*/ 789 w 3775"/>
                <a:gd name="T73" fmla="*/ 582 h 3750"/>
                <a:gd name="T74" fmla="*/ 530 w 3775"/>
                <a:gd name="T75" fmla="*/ 776 h 3750"/>
                <a:gd name="T76" fmla="*/ 495 w 3775"/>
                <a:gd name="T77" fmla="*/ 835 h 3750"/>
                <a:gd name="T78" fmla="*/ 425 w 3775"/>
                <a:gd name="T79" fmla="*/ 1161 h 3750"/>
                <a:gd name="T80" fmla="*/ 359 w 3775"/>
                <a:gd name="T81" fmla="*/ 1551 h 3750"/>
                <a:gd name="T82" fmla="*/ 201 w 3775"/>
                <a:gd name="T83" fmla="*/ 1678 h 3750"/>
                <a:gd name="T84" fmla="*/ 4 w 3775"/>
                <a:gd name="T85" fmla="*/ 2286 h 3750"/>
                <a:gd name="T86" fmla="*/ 154 w 3775"/>
                <a:gd name="T87" fmla="*/ 2835 h 3750"/>
                <a:gd name="T88" fmla="*/ 949 w 3775"/>
                <a:gd name="T89" fmla="*/ 3441 h 3750"/>
                <a:gd name="T90" fmla="*/ 1200 w 3775"/>
                <a:gd name="T91" fmla="*/ 3538 h 3750"/>
                <a:gd name="T92" fmla="*/ 2003 w 3775"/>
                <a:gd name="T93" fmla="*/ 3749 h 3750"/>
                <a:gd name="T94" fmla="*/ 2176 w 3775"/>
                <a:gd name="T95" fmla="*/ 3719 h 3750"/>
                <a:gd name="T96" fmla="*/ 2412 w 3775"/>
                <a:gd name="T97" fmla="*/ 3599 h 3750"/>
                <a:gd name="T98" fmla="*/ 2942 w 3775"/>
                <a:gd name="T99" fmla="*/ 3186 h 3750"/>
                <a:gd name="T100" fmla="*/ 3464 w 3775"/>
                <a:gd name="T101" fmla="*/ 2775 h 3750"/>
                <a:gd name="T102" fmla="*/ 3767 w 3775"/>
                <a:gd name="T103" fmla="*/ 2140 h 3750"/>
                <a:gd name="T104" fmla="*/ 3606 w 3775"/>
                <a:gd name="T105" fmla="*/ 1508 h 3750"/>
                <a:gd name="T106" fmla="*/ 3348 w 3775"/>
                <a:gd name="T107" fmla="*/ 869 h 3750"/>
                <a:gd name="T108" fmla="*/ 3154 w 3775"/>
                <a:gd name="T109" fmla="*/ 383 h 3750"/>
                <a:gd name="T110" fmla="*/ 2782 w 3775"/>
                <a:gd name="T111" fmla="*/ 221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75" h="3750">
                  <a:moveTo>
                    <a:pt x="2003" y="3750"/>
                  </a:moveTo>
                  <a:cubicBezTo>
                    <a:pt x="1804" y="3750"/>
                    <a:pt x="1630" y="3698"/>
                    <a:pt x="1487" y="3648"/>
                  </a:cubicBezTo>
                  <a:cubicBezTo>
                    <a:pt x="1391" y="3615"/>
                    <a:pt x="1298" y="3578"/>
                    <a:pt x="1200" y="3539"/>
                  </a:cubicBezTo>
                  <a:cubicBezTo>
                    <a:pt x="1135" y="3513"/>
                    <a:pt x="1069" y="3487"/>
                    <a:pt x="997" y="3460"/>
                  </a:cubicBezTo>
                  <a:cubicBezTo>
                    <a:pt x="981" y="3454"/>
                    <a:pt x="964" y="3448"/>
                    <a:pt x="948" y="3442"/>
                  </a:cubicBezTo>
                  <a:cubicBezTo>
                    <a:pt x="882" y="3417"/>
                    <a:pt x="814" y="3391"/>
                    <a:pt x="745" y="3359"/>
                  </a:cubicBezTo>
                  <a:cubicBezTo>
                    <a:pt x="497" y="3241"/>
                    <a:pt x="287" y="3055"/>
                    <a:pt x="153" y="2836"/>
                  </a:cubicBezTo>
                  <a:cubicBezTo>
                    <a:pt x="121" y="2782"/>
                    <a:pt x="94" y="2728"/>
                    <a:pt x="73" y="2674"/>
                  </a:cubicBezTo>
                  <a:cubicBezTo>
                    <a:pt x="31" y="2563"/>
                    <a:pt x="9" y="2439"/>
                    <a:pt x="4" y="2286"/>
                  </a:cubicBezTo>
                  <a:cubicBezTo>
                    <a:pt x="0" y="2173"/>
                    <a:pt x="4" y="2025"/>
                    <a:pt x="63" y="1884"/>
                  </a:cubicBezTo>
                  <a:cubicBezTo>
                    <a:pt x="94" y="1811"/>
                    <a:pt x="140" y="1741"/>
                    <a:pt x="201" y="1677"/>
                  </a:cubicBezTo>
                  <a:cubicBezTo>
                    <a:pt x="221" y="1655"/>
                    <a:pt x="249" y="1637"/>
                    <a:pt x="275" y="1620"/>
                  </a:cubicBezTo>
                  <a:cubicBezTo>
                    <a:pt x="309" y="1599"/>
                    <a:pt x="340" y="1579"/>
                    <a:pt x="359" y="1551"/>
                  </a:cubicBezTo>
                  <a:cubicBezTo>
                    <a:pt x="359" y="1551"/>
                    <a:pt x="359" y="1551"/>
                    <a:pt x="359" y="1551"/>
                  </a:cubicBezTo>
                  <a:cubicBezTo>
                    <a:pt x="416" y="1466"/>
                    <a:pt x="419" y="1346"/>
                    <a:pt x="422" y="1220"/>
                  </a:cubicBezTo>
                  <a:cubicBezTo>
                    <a:pt x="423" y="1201"/>
                    <a:pt x="423" y="1181"/>
                    <a:pt x="424" y="1161"/>
                  </a:cubicBezTo>
                  <a:cubicBezTo>
                    <a:pt x="427" y="1096"/>
                    <a:pt x="433" y="1036"/>
                    <a:pt x="444" y="983"/>
                  </a:cubicBezTo>
                  <a:cubicBezTo>
                    <a:pt x="456" y="923"/>
                    <a:pt x="473" y="873"/>
                    <a:pt x="495" y="835"/>
                  </a:cubicBezTo>
                  <a:cubicBezTo>
                    <a:pt x="498" y="829"/>
                    <a:pt x="501" y="824"/>
                    <a:pt x="504" y="818"/>
                  </a:cubicBezTo>
                  <a:cubicBezTo>
                    <a:pt x="512" y="804"/>
                    <a:pt x="520" y="789"/>
                    <a:pt x="529" y="776"/>
                  </a:cubicBezTo>
                  <a:cubicBezTo>
                    <a:pt x="562" y="729"/>
                    <a:pt x="599" y="692"/>
                    <a:pt x="647" y="659"/>
                  </a:cubicBezTo>
                  <a:cubicBezTo>
                    <a:pt x="690" y="630"/>
                    <a:pt x="738" y="606"/>
                    <a:pt x="788" y="581"/>
                  </a:cubicBezTo>
                  <a:cubicBezTo>
                    <a:pt x="811" y="570"/>
                    <a:pt x="834" y="558"/>
                    <a:pt x="858" y="546"/>
                  </a:cubicBezTo>
                  <a:cubicBezTo>
                    <a:pt x="901" y="524"/>
                    <a:pt x="958" y="494"/>
                    <a:pt x="1019" y="494"/>
                  </a:cubicBezTo>
                  <a:cubicBezTo>
                    <a:pt x="1021" y="494"/>
                    <a:pt x="1023" y="494"/>
                    <a:pt x="1025" y="494"/>
                  </a:cubicBezTo>
                  <a:cubicBezTo>
                    <a:pt x="1045" y="494"/>
                    <a:pt x="1066" y="497"/>
                    <a:pt x="1086" y="501"/>
                  </a:cubicBezTo>
                  <a:cubicBezTo>
                    <a:pt x="1101" y="503"/>
                    <a:pt x="1116" y="505"/>
                    <a:pt x="1131" y="507"/>
                  </a:cubicBezTo>
                  <a:cubicBezTo>
                    <a:pt x="1194" y="512"/>
                    <a:pt x="1261" y="495"/>
                    <a:pt x="1328" y="456"/>
                  </a:cubicBezTo>
                  <a:cubicBezTo>
                    <a:pt x="1383" y="424"/>
                    <a:pt x="1438" y="378"/>
                    <a:pt x="1492" y="319"/>
                  </a:cubicBezTo>
                  <a:cubicBezTo>
                    <a:pt x="1509" y="301"/>
                    <a:pt x="1525" y="282"/>
                    <a:pt x="1541" y="263"/>
                  </a:cubicBezTo>
                  <a:cubicBezTo>
                    <a:pt x="1617" y="176"/>
                    <a:pt x="1696" y="86"/>
                    <a:pt x="1801" y="40"/>
                  </a:cubicBezTo>
                  <a:cubicBezTo>
                    <a:pt x="1866" y="11"/>
                    <a:pt x="1942" y="0"/>
                    <a:pt x="2018" y="8"/>
                  </a:cubicBezTo>
                  <a:cubicBezTo>
                    <a:pt x="2088" y="16"/>
                    <a:pt x="2153" y="39"/>
                    <a:pt x="2200" y="73"/>
                  </a:cubicBezTo>
                  <a:cubicBezTo>
                    <a:pt x="2222" y="89"/>
                    <a:pt x="2241" y="107"/>
                    <a:pt x="2259" y="124"/>
                  </a:cubicBezTo>
                  <a:cubicBezTo>
                    <a:pt x="2293" y="155"/>
                    <a:pt x="2327" y="188"/>
                    <a:pt x="2381" y="211"/>
                  </a:cubicBezTo>
                  <a:cubicBezTo>
                    <a:pt x="2445" y="239"/>
                    <a:pt x="2524" y="241"/>
                    <a:pt x="2580" y="238"/>
                  </a:cubicBezTo>
                  <a:cubicBezTo>
                    <a:pt x="2599" y="236"/>
                    <a:pt x="2618" y="235"/>
                    <a:pt x="2636" y="233"/>
                  </a:cubicBezTo>
                  <a:cubicBezTo>
                    <a:pt x="2646" y="232"/>
                    <a:pt x="2656" y="230"/>
                    <a:pt x="2667" y="229"/>
                  </a:cubicBezTo>
                  <a:cubicBezTo>
                    <a:pt x="2703" y="225"/>
                    <a:pt x="2737" y="221"/>
                    <a:pt x="2772" y="221"/>
                  </a:cubicBezTo>
                  <a:cubicBezTo>
                    <a:pt x="2843" y="219"/>
                    <a:pt x="2915" y="232"/>
                    <a:pt x="2979" y="258"/>
                  </a:cubicBezTo>
                  <a:cubicBezTo>
                    <a:pt x="3048" y="286"/>
                    <a:pt x="3107" y="328"/>
                    <a:pt x="3155" y="382"/>
                  </a:cubicBezTo>
                  <a:cubicBezTo>
                    <a:pt x="3254" y="496"/>
                    <a:pt x="3293" y="651"/>
                    <a:pt x="3331" y="801"/>
                  </a:cubicBezTo>
                  <a:cubicBezTo>
                    <a:pt x="3337" y="823"/>
                    <a:pt x="3343" y="846"/>
                    <a:pt x="3349" y="869"/>
                  </a:cubicBezTo>
                  <a:cubicBezTo>
                    <a:pt x="3361" y="916"/>
                    <a:pt x="3373" y="957"/>
                    <a:pt x="3385" y="994"/>
                  </a:cubicBezTo>
                  <a:cubicBezTo>
                    <a:pt x="3438" y="1164"/>
                    <a:pt x="3517" y="1327"/>
                    <a:pt x="3607" y="1508"/>
                  </a:cubicBezTo>
                  <a:cubicBezTo>
                    <a:pt x="3671" y="1637"/>
                    <a:pt x="3730" y="1765"/>
                    <a:pt x="3757" y="1907"/>
                  </a:cubicBezTo>
                  <a:cubicBezTo>
                    <a:pt x="3772" y="1982"/>
                    <a:pt x="3775" y="2061"/>
                    <a:pt x="3768" y="2140"/>
                  </a:cubicBezTo>
                  <a:cubicBezTo>
                    <a:pt x="3761" y="2216"/>
                    <a:pt x="3744" y="2293"/>
                    <a:pt x="3718" y="2369"/>
                  </a:cubicBezTo>
                  <a:cubicBezTo>
                    <a:pt x="3666" y="2517"/>
                    <a:pt x="3578" y="2657"/>
                    <a:pt x="3465" y="2775"/>
                  </a:cubicBezTo>
                  <a:cubicBezTo>
                    <a:pt x="3351" y="2893"/>
                    <a:pt x="3214" y="2991"/>
                    <a:pt x="3082" y="3085"/>
                  </a:cubicBezTo>
                  <a:cubicBezTo>
                    <a:pt x="3036" y="3118"/>
                    <a:pt x="2988" y="3152"/>
                    <a:pt x="2942" y="3187"/>
                  </a:cubicBezTo>
                  <a:cubicBezTo>
                    <a:pt x="2871" y="3240"/>
                    <a:pt x="2802" y="3298"/>
                    <a:pt x="2734" y="3353"/>
                  </a:cubicBezTo>
                  <a:cubicBezTo>
                    <a:pt x="2631" y="3438"/>
                    <a:pt x="2524" y="3526"/>
                    <a:pt x="2412" y="3599"/>
                  </a:cubicBezTo>
                  <a:cubicBezTo>
                    <a:pt x="2387" y="3616"/>
                    <a:pt x="2361" y="3632"/>
                    <a:pt x="2335" y="3647"/>
                  </a:cubicBezTo>
                  <a:cubicBezTo>
                    <a:pt x="2279" y="3679"/>
                    <a:pt x="2227" y="3703"/>
                    <a:pt x="2177" y="3720"/>
                  </a:cubicBezTo>
                  <a:cubicBezTo>
                    <a:pt x="2117" y="3740"/>
                    <a:pt x="2060" y="3750"/>
                    <a:pt x="2003" y="3750"/>
                  </a:cubicBezTo>
                  <a:close/>
                  <a:moveTo>
                    <a:pt x="2772" y="221"/>
                  </a:moveTo>
                  <a:cubicBezTo>
                    <a:pt x="2737" y="222"/>
                    <a:pt x="2703" y="226"/>
                    <a:pt x="2667" y="230"/>
                  </a:cubicBezTo>
                  <a:cubicBezTo>
                    <a:pt x="2657" y="231"/>
                    <a:pt x="2646" y="232"/>
                    <a:pt x="2636" y="234"/>
                  </a:cubicBezTo>
                  <a:cubicBezTo>
                    <a:pt x="2618" y="235"/>
                    <a:pt x="2599" y="237"/>
                    <a:pt x="2580" y="238"/>
                  </a:cubicBezTo>
                  <a:cubicBezTo>
                    <a:pt x="2479" y="245"/>
                    <a:pt x="2416" y="228"/>
                    <a:pt x="2381" y="212"/>
                  </a:cubicBezTo>
                  <a:cubicBezTo>
                    <a:pt x="2326" y="188"/>
                    <a:pt x="2292" y="156"/>
                    <a:pt x="2259" y="125"/>
                  </a:cubicBezTo>
                  <a:cubicBezTo>
                    <a:pt x="2240" y="107"/>
                    <a:pt x="2222" y="90"/>
                    <a:pt x="2200" y="74"/>
                  </a:cubicBezTo>
                  <a:cubicBezTo>
                    <a:pt x="2153" y="40"/>
                    <a:pt x="2088" y="17"/>
                    <a:pt x="2018" y="9"/>
                  </a:cubicBezTo>
                  <a:cubicBezTo>
                    <a:pt x="1942" y="1"/>
                    <a:pt x="1867" y="12"/>
                    <a:pt x="1801" y="41"/>
                  </a:cubicBezTo>
                  <a:cubicBezTo>
                    <a:pt x="1696" y="87"/>
                    <a:pt x="1618" y="177"/>
                    <a:pt x="1542" y="264"/>
                  </a:cubicBezTo>
                  <a:cubicBezTo>
                    <a:pt x="1526" y="282"/>
                    <a:pt x="1509" y="301"/>
                    <a:pt x="1493" y="320"/>
                  </a:cubicBezTo>
                  <a:cubicBezTo>
                    <a:pt x="1438" y="379"/>
                    <a:pt x="1383" y="425"/>
                    <a:pt x="1328" y="457"/>
                  </a:cubicBezTo>
                  <a:cubicBezTo>
                    <a:pt x="1261" y="496"/>
                    <a:pt x="1194" y="513"/>
                    <a:pt x="1131" y="507"/>
                  </a:cubicBezTo>
                  <a:cubicBezTo>
                    <a:pt x="1116" y="506"/>
                    <a:pt x="1100" y="504"/>
                    <a:pt x="1086" y="501"/>
                  </a:cubicBezTo>
                  <a:cubicBezTo>
                    <a:pt x="1066" y="498"/>
                    <a:pt x="1045" y="495"/>
                    <a:pt x="1025" y="494"/>
                  </a:cubicBezTo>
                  <a:cubicBezTo>
                    <a:pt x="1023" y="494"/>
                    <a:pt x="1021" y="494"/>
                    <a:pt x="1019" y="494"/>
                  </a:cubicBezTo>
                  <a:cubicBezTo>
                    <a:pt x="958" y="494"/>
                    <a:pt x="901" y="524"/>
                    <a:pt x="859" y="546"/>
                  </a:cubicBezTo>
                  <a:cubicBezTo>
                    <a:pt x="834" y="559"/>
                    <a:pt x="811" y="571"/>
                    <a:pt x="789" y="582"/>
                  </a:cubicBezTo>
                  <a:cubicBezTo>
                    <a:pt x="738" y="607"/>
                    <a:pt x="690" y="630"/>
                    <a:pt x="647" y="660"/>
                  </a:cubicBezTo>
                  <a:cubicBezTo>
                    <a:pt x="600" y="693"/>
                    <a:pt x="562" y="730"/>
                    <a:pt x="530" y="776"/>
                  </a:cubicBezTo>
                  <a:cubicBezTo>
                    <a:pt x="520" y="790"/>
                    <a:pt x="512" y="804"/>
                    <a:pt x="505" y="819"/>
                  </a:cubicBezTo>
                  <a:cubicBezTo>
                    <a:pt x="502" y="824"/>
                    <a:pt x="498" y="830"/>
                    <a:pt x="495" y="835"/>
                  </a:cubicBezTo>
                  <a:cubicBezTo>
                    <a:pt x="474" y="873"/>
                    <a:pt x="457" y="923"/>
                    <a:pt x="445" y="983"/>
                  </a:cubicBezTo>
                  <a:cubicBezTo>
                    <a:pt x="434" y="1036"/>
                    <a:pt x="427" y="1096"/>
                    <a:pt x="425" y="1161"/>
                  </a:cubicBezTo>
                  <a:cubicBezTo>
                    <a:pt x="424" y="1181"/>
                    <a:pt x="424" y="1201"/>
                    <a:pt x="423" y="1220"/>
                  </a:cubicBezTo>
                  <a:cubicBezTo>
                    <a:pt x="420" y="1346"/>
                    <a:pt x="417" y="1466"/>
                    <a:pt x="359" y="1551"/>
                  </a:cubicBezTo>
                  <a:cubicBezTo>
                    <a:pt x="340" y="1580"/>
                    <a:pt x="309" y="1600"/>
                    <a:pt x="276" y="1621"/>
                  </a:cubicBezTo>
                  <a:cubicBezTo>
                    <a:pt x="249" y="1638"/>
                    <a:pt x="222" y="1656"/>
                    <a:pt x="201" y="1678"/>
                  </a:cubicBezTo>
                  <a:cubicBezTo>
                    <a:pt x="141" y="1742"/>
                    <a:pt x="95" y="1811"/>
                    <a:pt x="64" y="1885"/>
                  </a:cubicBezTo>
                  <a:cubicBezTo>
                    <a:pt x="5" y="2025"/>
                    <a:pt x="1" y="2173"/>
                    <a:pt x="4" y="2286"/>
                  </a:cubicBezTo>
                  <a:cubicBezTo>
                    <a:pt x="9" y="2439"/>
                    <a:pt x="32" y="2562"/>
                    <a:pt x="74" y="2674"/>
                  </a:cubicBezTo>
                  <a:cubicBezTo>
                    <a:pt x="95" y="2728"/>
                    <a:pt x="122" y="2782"/>
                    <a:pt x="154" y="2835"/>
                  </a:cubicBezTo>
                  <a:cubicBezTo>
                    <a:pt x="288" y="3054"/>
                    <a:pt x="498" y="3240"/>
                    <a:pt x="746" y="3358"/>
                  </a:cubicBezTo>
                  <a:cubicBezTo>
                    <a:pt x="814" y="3391"/>
                    <a:pt x="882" y="3416"/>
                    <a:pt x="949" y="3441"/>
                  </a:cubicBezTo>
                  <a:cubicBezTo>
                    <a:pt x="965" y="3447"/>
                    <a:pt x="981" y="3453"/>
                    <a:pt x="998" y="3459"/>
                  </a:cubicBezTo>
                  <a:cubicBezTo>
                    <a:pt x="1069" y="3486"/>
                    <a:pt x="1135" y="3513"/>
                    <a:pt x="1200" y="3538"/>
                  </a:cubicBezTo>
                  <a:cubicBezTo>
                    <a:pt x="1298" y="3577"/>
                    <a:pt x="1392" y="3614"/>
                    <a:pt x="1487" y="3647"/>
                  </a:cubicBezTo>
                  <a:cubicBezTo>
                    <a:pt x="1630" y="3697"/>
                    <a:pt x="1804" y="3749"/>
                    <a:pt x="2003" y="3749"/>
                  </a:cubicBezTo>
                  <a:cubicBezTo>
                    <a:pt x="2003" y="3749"/>
                    <a:pt x="2003" y="3749"/>
                    <a:pt x="2003" y="3749"/>
                  </a:cubicBezTo>
                  <a:cubicBezTo>
                    <a:pt x="2060" y="3749"/>
                    <a:pt x="2117" y="3739"/>
                    <a:pt x="2176" y="3719"/>
                  </a:cubicBezTo>
                  <a:cubicBezTo>
                    <a:pt x="2227" y="3703"/>
                    <a:pt x="2278" y="3679"/>
                    <a:pt x="2335" y="3646"/>
                  </a:cubicBezTo>
                  <a:cubicBezTo>
                    <a:pt x="2360" y="3631"/>
                    <a:pt x="2386" y="3615"/>
                    <a:pt x="2412" y="3599"/>
                  </a:cubicBezTo>
                  <a:cubicBezTo>
                    <a:pt x="2523" y="3526"/>
                    <a:pt x="2630" y="3438"/>
                    <a:pt x="2734" y="3352"/>
                  </a:cubicBezTo>
                  <a:cubicBezTo>
                    <a:pt x="2801" y="3297"/>
                    <a:pt x="2871" y="3240"/>
                    <a:pt x="2942" y="3186"/>
                  </a:cubicBezTo>
                  <a:cubicBezTo>
                    <a:pt x="2988" y="3152"/>
                    <a:pt x="3036" y="3118"/>
                    <a:pt x="3082" y="3085"/>
                  </a:cubicBezTo>
                  <a:cubicBezTo>
                    <a:pt x="3214" y="2990"/>
                    <a:pt x="3351" y="2893"/>
                    <a:pt x="3464" y="2775"/>
                  </a:cubicBezTo>
                  <a:cubicBezTo>
                    <a:pt x="3578" y="2657"/>
                    <a:pt x="3665" y="2517"/>
                    <a:pt x="3717" y="2368"/>
                  </a:cubicBezTo>
                  <a:cubicBezTo>
                    <a:pt x="3743" y="2293"/>
                    <a:pt x="3760" y="2216"/>
                    <a:pt x="3767" y="2140"/>
                  </a:cubicBezTo>
                  <a:cubicBezTo>
                    <a:pt x="3774" y="2061"/>
                    <a:pt x="3771" y="1982"/>
                    <a:pt x="3757" y="1907"/>
                  </a:cubicBezTo>
                  <a:cubicBezTo>
                    <a:pt x="3729" y="1765"/>
                    <a:pt x="3670" y="1638"/>
                    <a:pt x="3606" y="1508"/>
                  </a:cubicBezTo>
                  <a:cubicBezTo>
                    <a:pt x="3516" y="1328"/>
                    <a:pt x="3438" y="1164"/>
                    <a:pt x="3384" y="994"/>
                  </a:cubicBezTo>
                  <a:cubicBezTo>
                    <a:pt x="3372" y="957"/>
                    <a:pt x="3360" y="916"/>
                    <a:pt x="3348" y="869"/>
                  </a:cubicBezTo>
                  <a:cubicBezTo>
                    <a:pt x="3342" y="847"/>
                    <a:pt x="3336" y="824"/>
                    <a:pt x="3330" y="801"/>
                  </a:cubicBezTo>
                  <a:cubicBezTo>
                    <a:pt x="3292" y="652"/>
                    <a:pt x="3253" y="497"/>
                    <a:pt x="3154" y="383"/>
                  </a:cubicBezTo>
                  <a:cubicBezTo>
                    <a:pt x="3106" y="328"/>
                    <a:pt x="3047" y="286"/>
                    <a:pt x="2979" y="259"/>
                  </a:cubicBezTo>
                  <a:cubicBezTo>
                    <a:pt x="2918" y="234"/>
                    <a:pt x="2850" y="221"/>
                    <a:pt x="2782" y="221"/>
                  </a:cubicBezTo>
                  <a:cubicBezTo>
                    <a:pt x="2778" y="221"/>
                    <a:pt x="2775" y="221"/>
                    <a:pt x="2772" y="22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9" name="Freeform 36">
              <a:extLst>
                <a:ext uri="{FF2B5EF4-FFF2-40B4-BE49-F238E27FC236}">
                  <a16:creationId xmlns:a16="http://schemas.microsoft.com/office/drawing/2014/main" id="{09A5E278-6FF4-48B2-B111-F14D3DD83574}"/>
                </a:ext>
              </a:extLst>
            </p:cNvPr>
            <p:cNvSpPr>
              <a:spLocks noEditPoints="1"/>
            </p:cNvSpPr>
            <p:nvPr/>
          </p:nvSpPr>
          <p:spPr bwMode="auto">
            <a:xfrm>
              <a:off x="4295" y="843"/>
              <a:ext cx="2863" cy="2902"/>
            </a:xfrm>
            <a:custGeom>
              <a:avLst/>
              <a:gdLst>
                <a:gd name="T0" fmla="*/ 1756 w 3868"/>
                <a:gd name="T1" fmla="*/ 3879 h 3921"/>
                <a:gd name="T2" fmla="*/ 1332 w 3868"/>
                <a:gd name="T3" fmla="*/ 3707 h 3921"/>
                <a:gd name="T4" fmla="*/ 946 w 3868"/>
                <a:gd name="T5" fmla="*/ 3541 h 3921"/>
                <a:gd name="T6" fmla="*/ 151 w 3868"/>
                <a:gd name="T7" fmla="*/ 2933 h 3921"/>
                <a:gd name="T8" fmla="*/ 2 w 3868"/>
                <a:gd name="T9" fmla="*/ 2362 h 3921"/>
                <a:gd name="T10" fmla="*/ 64 w 3868"/>
                <a:gd name="T11" fmla="*/ 1946 h 3921"/>
                <a:gd name="T12" fmla="*/ 288 w 3868"/>
                <a:gd name="T13" fmla="*/ 1673 h 3921"/>
                <a:gd name="T14" fmla="*/ 428 w 3868"/>
                <a:gd name="T15" fmla="*/ 1448 h 3921"/>
                <a:gd name="T16" fmla="*/ 437 w 3868"/>
                <a:gd name="T17" fmla="*/ 1209 h 3921"/>
                <a:gd name="T18" fmla="*/ 505 w 3868"/>
                <a:gd name="T19" fmla="*/ 858 h 3921"/>
                <a:gd name="T20" fmla="*/ 803 w 3868"/>
                <a:gd name="T21" fmla="*/ 583 h 3921"/>
                <a:gd name="T22" fmla="*/ 1006 w 3868"/>
                <a:gd name="T23" fmla="*/ 504 h 3921"/>
                <a:gd name="T24" fmla="*/ 1079 w 3868"/>
                <a:gd name="T25" fmla="*/ 514 h 3921"/>
                <a:gd name="T26" fmla="*/ 1156 w 3868"/>
                <a:gd name="T27" fmla="*/ 523 h 3921"/>
                <a:gd name="T28" fmla="*/ 1549 w 3868"/>
                <a:gd name="T29" fmla="*/ 268 h 3921"/>
                <a:gd name="T30" fmla="*/ 1931 w 3868"/>
                <a:gd name="T31" fmla="*/ 3 h 3921"/>
                <a:gd name="T32" fmla="*/ 2148 w 3868"/>
                <a:gd name="T33" fmla="*/ 36 h 3921"/>
                <a:gd name="T34" fmla="*/ 2288 w 3868"/>
                <a:gd name="T35" fmla="*/ 146 h 3921"/>
                <a:gd name="T36" fmla="*/ 2616 w 3868"/>
                <a:gd name="T37" fmla="*/ 280 h 3921"/>
                <a:gd name="T38" fmla="*/ 2714 w 3868"/>
                <a:gd name="T39" fmla="*/ 269 h 3921"/>
                <a:gd name="T40" fmla="*/ 3031 w 3868"/>
                <a:gd name="T41" fmla="*/ 291 h 3921"/>
                <a:gd name="T42" fmla="*/ 3404 w 3868"/>
                <a:gd name="T43" fmla="*/ 856 h 3921"/>
                <a:gd name="T44" fmla="*/ 3455 w 3868"/>
                <a:gd name="T45" fmla="*/ 1045 h 3921"/>
                <a:gd name="T46" fmla="*/ 3845 w 3868"/>
                <a:gd name="T47" fmla="*/ 1986 h 3921"/>
                <a:gd name="T48" fmla="*/ 3813 w 3868"/>
                <a:gd name="T49" fmla="*/ 2468 h 3921"/>
                <a:gd name="T50" fmla="*/ 3166 w 3868"/>
                <a:gd name="T51" fmla="*/ 3208 h 3921"/>
                <a:gd name="T52" fmla="*/ 2781 w 3868"/>
                <a:gd name="T53" fmla="*/ 3507 h 3921"/>
                <a:gd name="T54" fmla="*/ 2382 w 3868"/>
                <a:gd name="T55" fmla="*/ 3810 h 3921"/>
                <a:gd name="T56" fmla="*/ 2035 w 3868"/>
                <a:gd name="T57" fmla="*/ 3920 h 3921"/>
                <a:gd name="T58" fmla="*/ 2714 w 3868"/>
                <a:gd name="T59" fmla="*/ 270 h 3921"/>
                <a:gd name="T60" fmla="*/ 2616 w 3868"/>
                <a:gd name="T61" fmla="*/ 281 h 3921"/>
                <a:gd name="T62" fmla="*/ 2288 w 3868"/>
                <a:gd name="T63" fmla="*/ 147 h 3921"/>
                <a:gd name="T64" fmla="*/ 2148 w 3868"/>
                <a:gd name="T65" fmla="*/ 37 h 3921"/>
                <a:gd name="T66" fmla="*/ 1931 w 3868"/>
                <a:gd name="T67" fmla="*/ 4 h 3921"/>
                <a:gd name="T68" fmla="*/ 1549 w 3868"/>
                <a:gd name="T69" fmla="*/ 269 h 3921"/>
                <a:gd name="T70" fmla="*/ 1331 w 3868"/>
                <a:gd name="T71" fmla="*/ 472 h 3921"/>
                <a:gd name="T72" fmla="*/ 1079 w 3868"/>
                <a:gd name="T73" fmla="*/ 514 h 3921"/>
                <a:gd name="T74" fmla="*/ 1006 w 3868"/>
                <a:gd name="T75" fmla="*/ 505 h 3921"/>
                <a:gd name="T76" fmla="*/ 803 w 3868"/>
                <a:gd name="T77" fmla="*/ 583 h 3921"/>
                <a:gd name="T78" fmla="*/ 505 w 3868"/>
                <a:gd name="T79" fmla="*/ 858 h 3921"/>
                <a:gd name="T80" fmla="*/ 438 w 3868"/>
                <a:gd name="T81" fmla="*/ 1209 h 3921"/>
                <a:gd name="T82" fmla="*/ 429 w 3868"/>
                <a:gd name="T83" fmla="*/ 1448 h 3921"/>
                <a:gd name="T84" fmla="*/ 288 w 3868"/>
                <a:gd name="T85" fmla="*/ 1674 h 3921"/>
                <a:gd name="T86" fmla="*/ 64 w 3868"/>
                <a:gd name="T87" fmla="*/ 1947 h 3921"/>
                <a:gd name="T88" fmla="*/ 3 w 3868"/>
                <a:gd name="T89" fmla="*/ 2362 h 3921"/>
                <a:gd name="T90" fmla="*/ 152 w 3868"/>
                <a:gd name="T91" fmla="*/ 2933 h 3921"/>
                <a:gd name="T92" fmla="*/ 947 w 3868"/>
                <a:gd name="T93" fmla="*/ 3540 h 3921"/>
                <a:gd name="T94" fmla="*/ 1332 w 3868"/>
                <a:gd name="T95" fmla="*/ 3706 h 3921"/>
                <a:gd name="T96" fmla="*/ 2035 w 3868"/>
                <a:gd name="T97" fmla="*/ 3920 h 3921"/>
                <a:gd name="T98" fmla="*/ 2381 w 3868"/>
                <a:gd name="T99" fmla="*/ 3809 h 3921"/>
                <a:gd name="T100" fmla="*/ 2780 w 3868"/>
                <a:gd name="T101" fmla="*/ 3507 h 3921"/>
                <a:gd name="T102" fmla="*/ 3166 w 3868"/>
                <a:gd name="T103" fmla="*/ 3207 h 3921"/>
                <a:gd name="T104" fmla="*/ 3813 w 3868"/>
                <a:gd name="T105" fmla="*/ 2468 h 3921"/>
                <a:gd name="T106" fmla="*/ 3844 w 3868"/>
                <a:gd name="T107" fmla="*/ 1986 h 3921"/>
                <a:gd name="T108" fmla="*/ 3454 w 3868"/>
                <a:gd name="T109" fmla="*/ 1046 h 3921"/>
                <a:gd name="T110" fmla="*/ 3403 w 3868"/>
                <a:gd name="T111" fmla="*/ 856 h 3921"/>
                <a:gd name="T112" fmla="*/ 3031 w 3868"/>
                <a:gd name="T113" fmla="*/ 291 h 3921"/>
                <a:gd name="T114" fmla="*/ 2815 w 3868"/>
                <a:gd name="T115" fmla="*/ 259 h 3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68" h="3921">
                  <a:moveTo>
                    <a:pt x="2035" y="3920"/>
                  </a:moveTo>
                  <a:cubicBezTo>
                    <a:pt x="1944" y="3919"/>
                    <a:pt x="1853" y="3905"/>
                    <a:pt x="1756" y="3879"/>
                  </a:cubicBezTo>
                  <a:cubicBezTo>
                    <a:pt x="1662" y="3853"/>
                    <a:pt x="1578" y="3818"/>
                    <a:pt x="1515" y="3791"/>
                  </a:cubicBezTo>
                  <a:cubicBezTo>
                    <a:pt x="1454" y="3764"/>
                    <a:pt x="1395" y="3736"/>
                    <a:pt x="1332" y="3707"/>
                  </a:cubicBezTo>
                  <a:cubicBezTo>
                    <a:pt x="1237" y="3663"/>
                    <a:pt x="1138" y="3617"/>
                    <a:pt x="1026" y="3572"/>
                  </a:cubicBezTo>
                  <a:cubicBezTo>
                    <a:pt x="1000" y="3561"/>
                    <a:pt x="973" y="3551"/>
                    <a:pt x="946" y="3541"/>
                  </a:cubicBezTo>
                  <a:cubicBezTo>
                    <a:pt x="889" y="3519"/>
                    <a:pt x="829" y="3496"/>
                    <a:pt x="770" y="3469"/>
                  </a:cubicBezTo>
                  <a:cubicBezTo>
                    <a:pt x="507" y="3347"/>
                    <a:pt x="287" y="3156"/>
                    <a:pt x="151" y="2933"/>
                  </a:cubicBezTo>
                  <a:cubicBezTo>
                    <a:pt x="118" y="2878"/>
                    <a:pt x="90" y="2822"/>
                    <a:pt x="69" y="2765"/>
                  </a:cubicBezTo>
                  <a:cubicBezTo>
                    <a:pt x="27" y="2652"/>
                    <a:pt x="6" y="2524"/>
                    <a:pt x="2" y="2362"/>
                  </a:cubicBezTo>
                  <a:cubicBezTo>
                    <a:pt x="0" y="2280"/>
                    <a:pt x="3" y="2214"/>
                    <a:pt x="11" y="2152"/>
                  </a:cubicBezTo>
                  <a:cubicBezTo>
                    <a:pt x="20" y="2076"/>
                    <a:pt x="38" y="2008"/>
                    <a:pt x="64" y="1946"/>
                  </a:cubicBezTo>
                  <a:cubicBezTo>
                    <a:pt x="96" y="1869"/>
                    <a:pt x="144" y="1796"/>
                    <a:pt x="207" y="1731"/>
                  </a:cubicBezTo>
                  <a:cubicBezTo>
                    <a:pt x="229" y="1708"/>
                    <a:pt x="259" y="1690"/>
                    <a:pt x="288" y="1673"/>
                  </a:cubicBezTo>
                  <a:cubicBezTo>
                    <a:pt x="323" y="1652"/>
                    <a:pt x="356" y="1632"/>
                    <a:pt x="376" y="1603"/>
                  </a:cubicBezTo>
                  <a:cubicBezTo>
                    <a:pt x="402" y="1564"/>
                    <a:pt x="420" y="1513"/>
                    <a:pt x="428" y="1448"/>
                  </a:cubicBezTo>
                  <a:cubicBezTo>
                    <a:pt x="436" y="1388"/>
                    <a:pt x="436" y="1322"/>
                    <a:pt x="437" y="1259"/>
                  </a:cubicBezTo>
                  <a:cubicBezTo>
                    <a:pt x="437" y="1242"/>
                    <a:pt x="437" y="1226"/>
                    <a:pt x="437" y="1209"/>
                  </a:cubicBezTo>
                  <a:cubicBezTo>
                    <a:pt x="438" y="1108"/>
                    <a:pt x="450" y="968"/>
                    <a:pt x="495" y="877"/>
                  </a:cubicBezTo>
                  <a:cubicBezTo>
                    <a:pt x="498" y="871"/>
                    <a:pt x="502" y="864"/>
                    <a:pt x="505" y="858"/>
                  </a:cubicBezTo>
                  <a:cubicBezTo>
                    <a:pt x="511" y="843"/>
                    <a:pt x="518" y="829"/>
                    <a:pt x="527" y="815"/>
                  </a:cubicBezTo>
                  <a:cubicBezTo>
                    <a:pt x="598" y="698"/>
                    <a:pt x="688" y="647"/>
                    <a:pt x="803" y="583"/>
                  </a:cubicBezTo>
                  <a:cubicBezTo>
                    <a:pt x="815" y="576"/>
                    <a:pt x="828" y="568"/>
                    <a:pt x="842" y="561"/>
                  </a:cubicBezTo>
                  <a:cubicBezTo>
                    <a:pt x="890" y="533"/>
                    <a:pt x="946" y="504"/>
                    <a:pt x="1006" y="504"/>
                  </a:cubicBezTo>
                  <a:cubicBezTo>
                    <a:pt x="1009" y="504"/>
                    <a:pt x="1011" y="504"/>
                    <a:pt x="1014" y="505"/>
                  </a:cubicBezTo>
                  <a:cubicBezTo>
                    <a:pt x="1036" y="505"/>
                    <a:pt x="1058" y="510"/>
                    <a:pt x="1079" y="514"/>
                  </a:cubicBezTo>
                  <a:cubicBezTo>
                    <a:pt x="1094" y="516"/>
                    <a:pt x="1109" y="519"/>
                    <a:pt x="1125" y="521"/>
                  </a:cubicBezTo>
                  <a:cubicBezTo>
                    <a:pt x="1135" y="522"/>
                    <a:pt x="1146" y="523"/>
                    <a:pt x="1156" y="523"/>
                  </a:cubicBezTo>
                  <a:cubicBezTo>
                    <a:pt x="1296" y="523"/>
                    <a:pt x="1419" y="418"/>
                    <a:pt x="1500" y="326"/>
                  </a:cubicBezTo>
                  <a:cubicBezTo>
                    <a:pt x="1516" y="307"/>
                    <a:pt x="1533" y="287"/>
                    <a:pt x="1549" y="268"/>
                  </a:cubicBezTo>
                  <a:cubicBezTo>
                    <a:pt x="1626" y="175"/>
                    <a:pt x="1707" y="79"/>
                    <a:pt x="1818" y="32"/>
                  </a:cubicBezTo>
                  <a:cubicBezTo>
                    <a:pt x="1853" y="17"/>
                    <a:pt x="1891" y="7"/>
                    <a:pt x="1931" y="3"/>
                  </a:cubicBezTo>
                  <a:cubicBezTo>
                    <a:pt x="1968" y="0"/>
                    <a:pt x="2007" y="1"/>
                    <a:pt x="2045" y="7"/>
                  </a:cubicBezTo>
                  <a:cubicBezTo>
                    <a:pt x="2081" y="12"/>
                    <a:pt x="2116" y="22"/>
                    <a:pt x="2148" y="36"/>
                  </a:cubicBezTo>
                  <a:cubicBezTo>
                    <a:pt x="2180" y="50"/>
                    <a:pt x="2208" y="68"/>
                    <a:pt x="2232" y="88"/>
                  </a:cubicBezTo>
                  <a:cubicBezTo>
                    <a:pt x="2253" y="106"/>
                    <a:pt x="2271" y="126"/>
                    <a:pt x="2288" y="146"/>
                  </a:cubicBezTo>
                  <a:cubicBezTo>
                    <a:pt x="2321" y="183"/>
                    <a:pt x="2354" y="222"/>
                    <a:pt x="2410" y="249"/>
                  </a:cubicBezTo>
                  <a:cubicBezTo>
                    <a:pt x="2476" y="282"/>
                    <a:pt x="2559" y="284"/>
                    <a:pt x="2616" y="280"/>
                  </a:cubicBezTo>
                  <a:cubicBezTo>
                    <a:pt x="2637" y="279"/>
                    <a:pt x="2658" y="277"/>
                    <a:pt x="2674" y="275"/>
                  </a:cubicBezTo>
                  <a:cubicBezTo>
                    <a:pt x="2687" y="273"/>
                    <a:pt x="2701" y="271"/>
                    <a:pt x="2714" y="269"/>
                  </a:cubicBezTo>
                  <a:cubicBezTo>
                    <a:pt x="2749" y="265"/>
                    <a:pt x="2782" y="260"/>
                    <a:pt x="2815" y="259"/>
                  </a:cubicBezTo>
                  <a:cubicBezTo>
                    <a:pt x="2890" y="255"/>
                    <a:pt x="2965" y="266"/>
                    <a:pt x="3031" y="291"/>
                  </a:cubicBezTo>
                  <a:cubicBezTo>
                    <a:pt x="3104" y="318"/>
                    <a:pt x="3167" y="360"/>
                    <a:pt x="3217" y="415"/>
                  </a:cubicBezTo>
                  <a:cubicBezTo>
                    <a:pt x="3324" y="534"/>
                    <a:pt x="3365" y="698"/>
                    <a:pt x="3404" y="856"/>
                  </a:cubicBezTo>
                  <a:cubicBezTo>
                    <a:pt x="3409" y="876"/>
                    <a:pt x="3414" y="896"/>
                    <a:pt x="3419" y="916"/>
                  </a:cubicBezTo>
                  <a:cubicBezTo>
                    <a:pt x="3432" y="966"/>
                    <a:pt x="3443" y="1007"/>
                    <a:pt x="3455" y="1045"/>
                  </a:cubicBezTo>
                  <a:cubicBezTo>
                    <a:pt x="3510" y="1228"/>
                    <a:pt x="3597" y="1409"/>
                    <a:pt x="3681" y="1577"/>
                  </a:cubicBezTo>
                  <a:cubicBezTo>
                    <a:pt x="3743" y="1698"/>
                    <a:pt x="3812" y="1836"/>
                    <a:pt x="3845" y="1986"/>
                  </a:cubicBezTo>
                  <a:cubicBezTo>
                    <a:pt x="3862" y="2064"/>
                    <a:pt x="3868" y="2146"/>
                    <a:pt x="3862" y="2229"/>
                  </a:cubicBezTo>
                  <a:cubicBezTo>
                    <a:pt x="3856" y="2308"/>
                    <a:pt x="3840" y="2389"/>
                    <a:pt x="3813" y="2468"/>
                  </a:cubicBezTo>
                  <a:cubicBezTo>
                    <a:pt x="3762" y="2623"/>
                    <a:pt x="3673" y="2770"/>
                    <a:pt x="3555" y="2892"/>
                  </a:cubicBezTo>
                  <a:cubicBezTo>
                    <a:pt x="3440" y="3013"/>
                    <a:pt x="3301" y="3112"/>
                    <a:pt x="3166" y="3208"/>
                  </a:cubicBezTo>
                  <a:cubicBezTo>
                    <a:pt x="3115" y="3244"/>
                    <a:pt x="3063" y="3281"/>
                    <a:pt x="3012" y="3319"/>
                  </a:cubicBezTo>
                  <a:cubicBezTo>
                    <a:pt x="2933" y="3379"/>
                    <a:pt x="2856" y="3444"/>
                    <a:pt x="2781" y="3507"/>
                  </a:cubicBezTo>
                  <a:cubicBezTo>
                    <a:pt x="2678" y="3594"/>
                    <a:pt x="2572" y="3683"/>
                    <a:pt x="2462" y="3758"/>
                  </a:cubicBezTo>
                  <a:cubicBezTo>
                    <a:pt x="2435" y="3776"/>
                    <a:pt x="2408" y="3793"/>
                    <a:pt x="2382" y="3810"/>
                  </a:cubicBezTo>
                  <a:cubicBezTo>
                    <a:pt x="2256" y="3885"/>
                    <a:pt x="2148" y="3921"/>
                    <a:pt x="2042" y="3921"/>
                  </a:cubicBezTo>
                  <a:cubicBezTo>
                    <a:pt x="2040" y="3921"/>
                    <a:pt x="2037" y="3921"/>
                    <a:pt x="2035" y="3920"/>
                  </a:cubicBezTo>
                  <a:moveTo>
                    <a:pt x="2815" y="259"/>
                  </a:moveTo>
                  <a:cubicBezTo>
                    <a:pt x="2782" y="261"/>
                    <a:pt x="2749" y="265"/>
                    <a:pt x="2714" y="270"/>
                  </a:cubicBezTo>
                  <a:cubicBezTo>
                    <a:pt x="2701" y="272"/>
                    <a:pt x="2688" y="274"/>
                    <a:pt x="2674" y="275"/>
                  </a:cubicBezTo>
                  <a:cubicBezTo>
                    <a:pt x="2658" y="277"/>
                    <a:pt x="2637" y="280"/>
                    <a:pt x="2616" y="281"/>
                  </a:cubicBezTo>
                  <a:cubicBezTo>
                    <a:pt x="2558" y="285"/>
                    <a:pt x="2476" y="283"/>
                    <a:pt x="2410" y="250"/>
                  </a:cubicBezTo>
                  <a:cubicBezTo>
                    <a:pt x="2354" y="222"/>
                    <a:pt x="2320" y="184"/>
                    <a:pt x="2288" y="147"/>
                  </a:cubicBezTo>
                  <a:cubicBezTo>
                    <a:pt x="2270" y="127"/>
                    <a:pt x="2252" y="106"/>
                    <a:pt x="2231" y="88"/>
                  </a:cubicBezTo>
                  <a:cubicBezTo>
                    <a:pt x="2208" y="68"/>
                    <a:pt x="2180" y="51"/>
                    <a:pt x="2148" y="37"/>
                  </a:cubicBezTo>
                  <a:cubicBezTo>
                    <a:pt x="2116" y="23"/>
                    <a:pt x="2081" y="13"/>
                    <a:pt x="2044" y="7"/>
                  </a:cubicBezTo>
                  <a:cubicBezTo>
                    <a:pt x="2007" y="1"/>
                    <a:pt x="1968" y="0"/>
                    <a:pt x="1931" y="4"/>
                  </a:cubicBezTo>
                  <a:cubicBezTo>
                    <a:pt x="1891" y="8"/>
                    <a:pt x="1853" y="18"/>
                    <a:pt x="1819" y="33"/>
                  </a:cubicBezTo>
                  <a:cubicBezTo>
                    <a:pt x="1708" y="80"/>
                    <a:pt x="1627" y="176"/>
                    <a:pt x="1549" y="269"/>
                  </a:cubicBezTo>
                  <a:cubicBezTo>
                    <a:pt x="1533" y="288"/>
                    <a:pt x="1517" y="308"/>
                    <a:pt x="1500" y="326"/>
                  </a:cubicBezTo>
                  <a:cubicBezTo>
                    <a:pt x="1445" y="389"/>
                    <a:pt x="1388" y="438"/>
                    <a:pt x="1331" y="472"/>
                  </a:cubicBezTo>
                  <a:cubicBezTo>
                    <a:pt x="1261" y="513"/>
                    <a:pt x="1191" y="530"/>
                    <a:pt x="1125" y="522"/>
                  </a:cubicBezTo>
                  <a:cubicBezTo>
                    <a:pt x="1109" y="520"/>
                    <a:pt x="1094" y="517"/>
                    <a:pt x="1079" y="514"/>
                  </a:cubicBezTo>
                  <a:cubicBezTo>
                    <a:pt x="1058" y="510"/>
                    <a:pt x="1036" y="506"/>
                    <a:pt x="1014" y="505"/>
                  </a:cubicBezTo>
                  <a:cubicBezTo>
                    <a:pt x="1011" y="505"/>
                    <a:pt x="1009" y="505"/>
                    <a:pt x="1006" y="505"/>
                  </a:cubicBezTo>
                  <a:cubicBezTo>
                    <a:pt x="946" y="505"/>
                    <a:pt x="890" y="534"/>
                    <a:pt x="842" y="561"/>
                  </a:cubicBezTo>
                  <a:cubicBezTo>
                    <a:pt x="829" y="569"/>
                    <a:pt x="816" y="576"/>
                    <a:pt x="803" y="583"/>
                  </a:cubicBezTo>
                  <a:cubicBezTo>
                    <a:pt x="689" y="648"/>
                    <a:pt x="599" y="699"/>
                    <a:pt x="527" y="816"/>
                  </a:cubicBezTo>
                  <a:cubicBezTo>
                    <a:pt x="519" y="829"/>
                    <a:pt x="512" y="844"/>
                    <a:pt x="505" y="858"/>
                  </a:cubicBezTo>
                  <a:cubicBezTo>
                    <a:pt x="502" y="864"/>
                    <a:pt x="499" y="871"/>
                    <a:pt x="496" y="877"/>
                  </a:cubicBezTo>
                  <a:cubicBezTo>
                    <a:pt x="450" y="968"/>
                    <a:pt x="439" y="1108"/>
                    <a:pt x="438" y="1209"/>
                  </a:cubicBezTo>
                  <a:cubicBezTo>
                    <a:pt x="438" y="1226"/>
                    <a:pt x="438" y="1242"/>
                    <a:pt x="438" y="1259"/>
                  </a:cubicBezTo>
                  <a:cubicBezTo>
                    <a:pt x="437" y="1322"/>
                    <a:pt x="437" y="1389"/>
                    <a:pt x="429" y="1448"/>
                  </a:cubicBezTo>
                  <a:cubicBezTo>
                    <a:pt x="420" y="1514"/>
                    <a:pt x="403" y="1565"/>
                    <a:pt x="376" y="1604"/>
                  </a:cubicBezTo>
                  <a:cubicBezTo>
                    <a:pt x="357" y="1632"/>
                    <a:pt x="323" y="1652"/>
                    <a:pt x="288" y="1674"/>
                  </a:cubicBezTo>
                  <a:cubicBezTo>
                    <a:pt x="259" y="1691"/>
                    <a:pt x="230" y="1709"/>
                    <a:pt x="208" y="1731"/>
                  </a:cubicBezTo>
                  <a:cubicBezTo>
                    <a:pt x="145" y="1797"/>
                    <a:pt x="97" y="1869"/>
                    <a:pt x="64" y="1947"/>
                  </a:cubicBezTo>
                  <a:cubicBezTo>
                    <a:pt x="38" y="2009"/>
                    <a:pt x="21" y="2076"/>
                    <a:pt x="11" y="2152"/>
                  </a:cubicBezTo>
                  <a:cubicBezTo>
                    <a:pt x="4" y="2214"/>
                    <a:pt x="1" y="2280"/>
                    <a:pt x="3" y="2362"/>
                  </a:cubicBezTo>
                  <a:cubicBezTo>
                    <a:pt x="7" y="2524"/>
                    <a:pt x="28" y="2652"/>
                    <a:pt x="70" y="2765"/>
                  </a:cubicBezTo>
                  <a:cubicBezTo>
                    <a:pt x="91" y="2821"/>
                    <a:pt x="119" y="2878"/>
                    <a:pt x="152" y="2933"/>
                  </a:cubicBezTo>
                  <a:cubicBezTo>
                    <a:pt x="288" y="3156"/>
                    <a:pt x="508" y="3346"/>
                    <a:pt x="770" y="3468"/>
                  </a:cubicBezTo>
                  <a:cubicBezTo>
                    <a:pt x="829" y="3495"/>
                    <a:pt x="889" y="3518"/>
                    <a:pt x="947" y="3540"/>
                  </a:cubicBezTo>
                  <a:cubicBezTo>
                    <a:pt x="973" y="3550"/>
                    <a:pt x="1000" y="3561"/>
                    <a:pt x="1027" y="3571"/>
                  </a:cubicBezTo>
                  <a:cubicBezTo>
                    <a:pt x="1138" y="3616"/>
                    <a:pt x="1237" y="3662"/>
                    <a:pt x="1332" y="3706"/>
                  </a:cubicBezTo>
                  <a:cubicBezTo>
                    <a:pt x="1395" y="3736"/>
                    <a:pt x="1454" y="3763"/>
                    <a:pt x="1516" y="3790"/>
                  </a:cubicBezTo>
                  <a:cubicBezTo>
                    <a:pt x="1660" y="3852"/>
                    <a:pt x="1834" y="3917"/>
                    <a:pt x="2035" y="3920"/>
                  </a:cubicBezTo>
                  <a:cubicBezTo>
                    <a:pt x="2037" y="3920"/>
                    <a:pt x="2040" y="3920"/>
                    <a:pt x="2042" y="3920"/>
                  </a:cubicBezTo>
                  <a:cubicBezTo>
                    <a:pt x="2148" y="3920"/>
                    <a:pt x="2256" y="3884"/>
                    <a:pt x="2381" y="3809"/>
                  </a:cubicBezTo>
                  <a:cubicBezTo>
                    <a:pt x="2408" y="3793"/>
                    <a:pt x="2435" y="3776"/>
                    <a:pt x="2462" y="3758"/>
                  </a:cubicBezTo>
                  <a:cubicBezTo>
                    <a:pt x="2572" y="3682"/>
                    <a:pt x="2678" y="3593"/>
                    <a:pt x="2780" y="3507"/>
                  </a:cubicBezTo>
                  <a:cubicBezTo>
                    <a:pt x="2855" y="3444"/>
                    <a:pt x="2932" y="3379"/>
                    <a:pt x="3012" y="3319"/>
                  </a:cubicBezTo>
                  <a:cubicBezTo>
                    <a:pt x="3062" y="3281"/>
                    <a:pt x="3115" y="3243"/>
                    <a:pt x="3166" y="3207"/>
                  </a:cubicBezTo>
                  <a:cubicBezTo>
                    <a:pt x="3300" y="3111"/>
                    <a:pt x="3439" y="3012"/>
                    <a:pt x="3555" y="2891"/>
                  </a:cubicBezTo>
                  <a:cubicBezTo>
                    <a:pt x="3672" y="2769"/>
                    <a:pt x="3761" y="2623"/>
                    <a:pt x="3813" y="2468"/>
                  </a:cubicBezTo>
                  <a:cubicBezTo>
                    <a:pt x="3839" y="2389"/>
                    <a:pt x="3855" y="2308"/>
                    <a:pt x="3861" y="2228"/>
                  </a:cubicBezTo>
                  <a:cubicBezTo>
                    <a:pt x="3867" y="2146"/>
                    <a:pt x="3861" y="2064"/>
                    <a:pt x="3844" y="1986"/>
                  </a:cubicBezTo>
                  <a:cubicBezTo>
                    <a:pt x="3812" y="1836"/>
                    <a:pt x="3742" y="1698"/>
                    <a:pt x="3681" y="1577"/>
                  </a:cubicBezTo>
                  <a:cubicBezTo>
                    <a:pt x="3596" y="1409"/>
                    <a:pt x="3510" y="1229"/>
                    <a:pt x="3454" y="1046"/>
                  </a:cubicBezTo>
                  <a:cubicBezTo>
                    <a:pt x="3442" y="1008"/>
                    <a:pt x="3431" y="966"/>
                    <a:pt x="3418" y="916"/>
                  </a:cubicBezTo>
                  <a:cubicBezTo>
                    <a:pt x="3413" y="897"/>
                    <a:pt x="3408" y="876"/>
                    <a:pt x="3403" y="856"/>
                  </a:cubicBezTo>
                  <a:cubicBezTo>
                    <a:pt x="3364" y="698"/>
                    <a:pt x="3324" y="534"/>
                    <a:pt x="3217" y="416"/>
                  </a:cubicBezTo>
                  <a:cubicBezTo>
                    <a:pt x="3166" y="360"/>
                    <a:pt x="3104" y="318"/>
                    <a:pt x="3031" y="291"/>
                  </a:cubicBezTo>
                  <a:cubicBezTo>
                    <a:pt x="2973" y="270"/>
                    <a:pt x="2908" y="259"/>
                    <a:pt x="2843" y="259"/>
                  </a:cubicBezTo>
                  <a:cubicBezTo>
                    <a:pt x="2834" y="259"/>
                    <a:pt x="2824" y="259"/>
                    <a:pt x="2815" y="25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0" name="Freeform 37">
              <a:extLst>
                <a:ext uri="{FF2B5EF4-FFF2-40B4-BE49-F238E27FC236}">
                  <a16:creationId xmlns:a16="http://schemas.microsoft.com/office/drawing/2014/main" id="{4E1153E1-7818-41B9-ABED-3F6D04BACB8D}"/>
                </a:ext>
              </a:extLst>
            </p:cNvPr>
            <p:cNvSpPr>
              <a:spLocks noEditPoints="1"/>
            </p:cNvSpPr>
            <p:nvPr/>
          </p:nvSpPr>
          <p:spPr bwMode="auto">
            <a:xfrm>
              <a:off x="4255" y="741"/>
              <a:ext cx="2973" cy="3062"/>
            </a:xfrm>
            <a:custGeom>
              <a:avLst/>
              <a:gdLst>
                <a:gd name="T0" fmla="*/ 1547 w 4017"/>
                <a:gd name="T1" fmla="*/ 3979 h 4137"/>
                <a:gd name="T2" fmla="*/ 1059 w 4017"/>
                <a:gd name="T3" fmla="*/ 3730 h 4137"/>
                <a:gd name="T4" fmla="*/ 798 w 4017"/>
                <a:gd name="T5" fmla="*/ 3624 h 4137"/>
                <a:gd name="T6" fmla="*/ 67 w 4017"/>
                <a:gd name="T7" fmla="*/ 2901 h 4137"/>
                <a:gd name="T8" fmla="*/ 66 w 4017"/>
                <a:gd name="T9" fmla="*/ 2050 h 4137"/>
                <a:gd name="T10" fmla="*/ 303 w 4017"/>
                <a:gd name="T11" fmla="*/ 1766 h 4137"/>
                <a:gd name="T12" fmla="*/ 453 w 4017"/>
                <a:gd name="T13" fmla="*/ 1340 h 4137"/>
                <a:gd name="T14" fmla="*/ 498 w 4017"/>
                <a:gd name="T15" fmla="*/ 961 h 4137"/>
                <a:gd name="T16" fmla="*/ 526 w 4017"/>
                <a:gd name="T17" fmla="*/ 897 h 4137"/>
                <a:gd name="T18" fmla="*/ 1009 w 4017"/>
                <a:gd name="T19" fmla="*/ 555 h 4137"/>
                <a:gd name="T20" fmla="*/ 1124 w 4017"/>
                <a:gd name="T21" fmla="*/ 576 h 4137"/>
                <a:gd name="T22" fmla="*/ 1559 w 4017"/>
                <a:gd name="T23" fmla="*/ 314 h 4137"/>
                <a:gd name="T24" fmla="*/ 2270 w 4017"/>
                <a:gd name="T25" fmla="*/ 143 h 4137"/>
                <a:gd name="T26" fmla="*/ 2446 w 4017"/>
                <a:gd name="T27" fmla="*/ 328 h 4137"/>
                <a:gd name="T28" fmla="*/ 2717 w 4017"/>
                <a:gd name="T29" fmla="*/ 357 h 4137"/>
                <a:gd name="T30" fmla="*/ 2863 w 4017"/>
                <a:gd name="T31" fmla="*/ 337 h 4137"/>
                <a:gd name="T32" fmla="*/ 3485 w 4017"/>
                <a:gd name="T33" fmla="*/ 954 h 4137"/>
                <a:gd name="T34" fmla="*/ 3533 w 4017"/>
                <a:gd name="T35" fmla="*/ 1139 h 4137"/>
                <a:gd name="T36" fmla="*/ 3770 w 4017"/>
                <a:gd name="T37" fmla="*/ 1698 h 4137"/>
                <a:gd name="T38" fmla="*/ 3653 w 4017"/>
                <a:gd name="T39" fmla="*/ 3054 h 4137"/>
                <a:gd name="T40" fmla="*/ 3089 w 4017"/>
                <a:gd name="T41" fmla="*/ 3497 h 4137"/>
                <a:gd name="T42" fmla="*/ 2518 w 4017"/>
                <a:gd name="T43" fmla="*/ 3963 h 4137"/>
                <a:gd name="T44" fmla="*/ 2085 w 4017"/>
                <a:gd name="T45" fmla="*/ 4137 h 4137"/>
                <a:gd name="T46" fmla="*/ 2864 w 4017"/>
                <a:gd name="T47" fmla="*/ 344 h 4137"/>
                <a:gd name="T48" fmla="*/ 2718 w 4017"/>
                <a:gd name="T49" fmla="*/ 364 h 4137"/>
                <a:gd name="T50" fmla="*/ 2443 w 4017"/>
                <a:gd name="T51" fmla="*/ 334 h 4137"/>
                <a:gd name="T52" fmla="*/ 2265 w 4017"/>
                <a:gd name="T53" fmla="*/ 148 h 4137"/>
                <a:gd name="T54" fmla="*/ 1564 w 4017"/>
                <a:gd name="T55" fmla="*/ 319 h 4137"/>
                <a:gd name="T56" fmla="*/ 1123 w 4017"/>
                <a:gd name="T57" fmla="*/ 583 h 4137"/>
                <a:gd name="T58" fmla="*/ 1009 w 4017"/>
                <a:gd name="T59" fmla="*/ 562 h 4137"/>
                <a:gd name="T60" fmla="*/ 533 w 4017"/>
                <a:gd name="T61" fmla="*/ 900 h 4137"/>
                <a:gd name="T62" fmla="*/ 505 w 4017"/>
                <a:gd name="T63" fmla="*/ 964 h 4137"/>
                <a:gd name="T64" fmla="*/ 460 w 4017"/>
                <a:gd name="T65" fmla="*/ 1339 h 4137"/>
                <a:gd name="T66" fmla="*/ 307 w 4017"/>
                <a:gd name="T67" fmla="*/ 1772 h 4137"/>
                <a:gd name="T68" fmla="*/ 73 w 4017"/>
                <a:gd name="T69" fmla="*/ 2053 h 4137"/>
                <a:gd name="T70" fmla="*/ 74 w 4017"/>
                <a:gd name="T71" fmla="*/ 2898 h 4137"/>
                <a:gd name="T72" fmla="*/ 801 w 4017"/>
                <a:gd name="T73" fmla="*/ 3618 h 4137"/>
                <a:gd name="T74" fmla="*/ 1062 w 4017"/>
                <a:gd name="T75" fmla="*/ 3723 h 4137"/>
                <a:gd name="T76" fmla="*/ 1551 w 4017"/>
                <a:gd name="T77" fmla="*/ 3973 h 4137"/>
                <a:gd name="T78" fmla="*/ 2432 w 4017"/>
                <a:gd name="T79" fmla="*/ 4012 h 4137"/>
                <a:gd name="T80" fmla="*/ 2831 w 4017"/>
                <a:gd name="T81" fmla="*/ 3702 h 4137"/>
                <a:gd name="T82" fmla="*/ 3252 w 4017"/>
                <a:gd name="T83" fmla="*/ 3371 h 4137"/>
                <a:gd name="T84" fmla="*/ 3934 w 4017"/>
                <a:gd name="T85" fmla="*/ 2108 h 4137"/>
                <a:gd name="T86" fmla="*/ 3758 w 4017"/>
                <a:gd name="T87" fmla="*/ 1690 h 4137"/>
                <a:gd name="T88" fmla="*/ 3491 w 4017"/>
                <a:gd name="T89" fmla="*/ 1008 h 4137"/>
                <a:gd name="T90" fmla="*/ 3282 w 4017"/>
                <a:gd name="T91" fmla="*/ 494 h 4137"/>
                <a:gd name="T92" fmla="*/ 2864 w 4017"/>
                <a:gd name="T93" fmla="*/ 344 h 4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7" h="4137">
                  <a:moveTo>
                    <a:pt x="2072" y="4137"/>
                  </a:moveTo>
                  <a:cubicBezTo>
                    <a:pt x="1867" y="4132"/>
                    <a:pt x="1692" y="4054"/>
                    <a:pt x="1547" y="3979"/>
                  </a:cubicBezTo>
                  <a:cubicBezTo>
                    <a:pt x="1501" y="3955"/>
                    <a:pt x="1456" y="3931"/>
                    <a:pt x="1408" y="3905"/>
                  </a:cubicBezTo>
                  <a:cubicBezTo>
                    <a:pt x="1301" y="3846"/>
                    <a:pt x="1189" y="3785"/>
                    <a:pt x="1059" y="3730"/>
                  </a:cubicBezTo>
                  <a:cubicBezTo>
                    <a:pt x="1024" y="3715"/>
                    <a:pt x="990" y="3702"/>
                    <a:pt x="953" y="3687"/>
                  </a:cubicBezTo>
                  <a:cubicBezTo>
                    <a:pt x="902" y="3668"/>
                    <a:pt x="850" y="3648"/>
                    <a:pt x="798" y="3624"/>
                  </a:cubicBezTo>
                  <a:cubicBezTo>
                    <a:pt x="520" y="3498"/>
                    <a:pt x="291" y="3303"/>
                    <a:pt x="152" y="3075"/>
                  </a:cubicBezTo>
                  <a:cubicBezTo>
                    <a:pt x="117" y="3018"/>
                    <a:pt x="89" y="2959"/>
                    <a:pt x="67" y="2901"/>
                  </a:cubicBezTo>
                  <a:cubicBezTo>
                    <a:pt x="13" y="2752"/>
                    <a:pt x="4" y="2598"/>
                    <a:pt x="2" y="2482"/>
                  </a:cubicBezTo>
                  <a:cubicBezTo>
                    <a:pt x="0" y="2349"/>
                    <a:pt x="6" y="2194"/>
                    <a:pt x="66" y="2050"/>
                  </a:cubicBezTo>
                  <a:cubicBezTo>
                    <a:pt x="100" y="1969"/>
                    <a:pt x="152" y="1892"/>
                    <a:pt x="217" y="1826"/>
                  </a:cubicBezTo>
                  <a:cubicBezTo>
                    <a:pt x="241" y="1802"/>
                    <a:pt x="272" y="1784"/>
                    <a:pt x="303" y="1766"/>
                  </a:cubicBezTo>
                  <a:cubicBezTo>
                    <a:pt x="340" y="1745"/>
                    <a:pt x="375" y="1725"/>
                    <a:pt x="395" y="1697"/>
                  </a:cubicBezTo>
                  <a:cubicBezTo>
                    <a:pt x="456" y="1610"/>
                    <a:pt x="455" y="1479"/>
                    <a:pt x="453" y="1340"/>
                  </a:cubicBezTo>
                  <a:cubicBezTo>
                    <a:pt x="452" y="1327"/>
                    <a:pt x="452" y="1314"/>
                    <a:pt x="452" y="1300"/>
                  </a:cubicBezTo>
                  <a:cubicBezTo>
                    <a:pt x="451" y="1196"/>
                    <a:pt x="458" y="1052"/>
                    <a:pt x="498" y="961"/>
                  </a:cubicBezTo>
                  <a:cubicBezTo>
                    <a:pt x="501" y="954"/>
                    <a:pt x="504" y="947"/>
                    <a:pt x="507" y="940"/>
                  </a:cubicBezTo>
                  <a:cubicBezTo>
                    <a:pt x="513" y="925"/>
                    <a:pt x="519" y="910"/>
                    <a:pt x="526" y="897"/>
                  </a:cubicBezTo>
                  <a:cubicBezTo>
                    <a:pt x="599" y="758"/>
                    <a:pt x="701" y="695"/>
                    <a:pt x="829" y="616"/>
                  </a:cubicBezTo>
                  <a:cubicBezTo>
                    <a:pt x="883" y="582"/>
                    <a:pt x="943" y="551"/>
                    <a:pt x="1009" y="555"/>
                  </a:cubicBezTo>
                  <a:cubicBezTo>
                    <a:pt x="1032" y="557"/>
                    <a:pt x="1055" y="562"/>
                    <a:pt x="1077" y="567"/>
                  </a:cubicBezTo>
                  <a:cubicBezTo>
                    <a:pt x="1093" y="570"/>
                    <a:pt x="1108" y="574"/>
                    <a:pt x="1124" y="576"/>
                  </a:cubicBezTo>
                  <a:cubicBezTo>
                    <a:pt x="1283" y="598"/>
                    <a:pt x="1421" y="478"/>
                    <a:pt x="1510" y="374"/>
                  </a:cubicBezTo>
                  <a:cubicBezTo>
                    <a:pt x="1526" y="354"/>
                    <a:pt x="1543" y="334"/>
                    <a:pt x="1559" y="314"/>
                  </a:cubicBezTo>
                  <a:cubicBezTo>
                    <a:pt x="1639" y="215"/>
                    <a:pt x="1722" y="113"/>
                    <a:pt x="1839" y="64"/>
                  </a:cubicBezTo>
                  <a:cubicBezTo>
                    <a:pt x="1996" y="0"/>
                    <a:pt x="2181" y="54"/>
                    <a:pt x="2270" y="143"/>
                  </a:cubicBezTo>
                  <a:cubicBezTo>
                    <a:pt x="2291" y="164"/>
                    <a:pt x="2308" y="187"/>
                    <a:pt x="2325" y="210"/>
                  </a:cubicBezTo>
                  <a:cubicBezTo>
                    <a:pt x="2357" y="253"/>
                    <a:pt x="2389" y="296"/>
                    <a:pt x="2446" y="328"/>
                  </a:cubicBezTo>
                  <a:cubicBezTo>
                    <a:pt x="2514" y="365"/>
                    <a:pt x="2598" y="368"/>
                    <a:pt x="2657" y="363"/>
                  </a:cubicBezTo>
                  <a:cubicBezTo>
                    <a:pt x="2674" y="362"/>
                    <a:pt x="2693" y="360"/>
                    <a:pt x="2717" y="357"/>
                  </a:cubicBezTo>
                  <a:cubicBezTo>
                    <a:pt x="2733" y="354"/>
                    <a:pt x="2749" y="352"/>
                    <a:pt x="2766" y="349"/>
                  </a:cubicBezTo>
                  <a:cubicBezTo>
                    <a:pt x="2799" y="344"/>
                    <a:pt x="2831" y="339"/>
                    <a:pt x="2863" y="337"/>
                  </a:cubicBezTo>
                  <a:cubicBezTo>
                    <a:pt x="3030" y="324"/>
                    <a:pt x="3185" y="380"/>
                    <a:pt x="3287" y="490"/>
                  </a:cubicBezTo>
                  <a:cubicBezTo>
                    <a:pt x="3403" y="613"/>
                    <a:pt x="3445" y="786"/>
                    <a:pt x="3485" y="954"/>
                  </a:cubicBezTo>
                  <a:cubicBezTo>
                    <a:pt x="3489" y="971"/>
                    <a:pt x="3493" y="989"/>
                    <a:pt x="3497" y="1006"/>
                  </a:cubicBezTo>
                  <a:cubicBezTo>
                    <a:pt x="3510" y="1059"/>
                    <a:pt x="3522" y="1101"/>
                    <a:pt x="3533" y="1139"/>
                  </a:cubicBezTo>
                  <a:cubicBezTo>
                    <a:pt x="3592" y="1342"/>
                    <a:pt x="3688" y="1538"/>
                    <a:pt x="3764" y="1687"/>
                  </a:cubicBezTo>
                  <a:cubicBezTo>
                    <a:pt x="3770" y="1698"/>
                    <a:pt x="3770" y="1698"/>
                    <a:pt x="3770" y="1698"/>
                  </a:cubicBezTo>
                  <a:cubicBezTo>
                    <a:pt x="3837" y="1828"/>
                    <a:pt x="3906" y="1961"/>
                    <a:pt x="3941" y="2107"/>
                  </a:cubicBezTo>
                  <a:cubicBezTo>
                    <a:pt x="4017" y="2425"/>
                    <a:pt x="3907" y="2788"/>
                    <a:pt x="3653" y="3054"/>
                  </a:cubicBezTo>
                  <a:cubicBezTo>
                    <a:pt x="3536" y="3177"/>
                    <a:pt x="3393" y="3278"/>
                    <a:pt x="3256" y="3376"/>
                  </a:cubicBezTo>
                  <a:cubicBezTo>
                    <a:pt x="3201" y="3415"/>
                    <a:pt x="3144" y="3456"/>
                    <a:pt x="3089" y="3497"/>
                  </a:cubicBezTo>
                  <a:cubicBezTo>
                    <a:pt x="3002" y="3564"/>
                    <a:pt x="2917" y="3637"/>
                    <a:pt x="2836" y="3707"/>
                  </a:cubicBezTo>
                  <a:cubicBezTo>
                    <a:pt x="2734" y="3795"/>
                    <a:pt x="2628" y="3885"/>
                    <a:pt x="2518" y="3963"/>
                  </a:cubicBezTo>
                  <a:cubicBezTo>
                    <a:pt x="2491" y="3982"/>
                    <a:pt x="2463" y="4001"/>
                    <a:pt x="2435" y="4018"/>
                  </a:cubicBezTo>
                  <a:cubicBezTo>
                    <a:pt x="2306" y="4099"/>
                    <a:pt x="2194" y="4137"/>
                    <a:pt x="2085" y="4137"/>
                  </a:cubicBezTo>
                  <a:cubicBezTo>
                    <a:pt x="2081" y="4137"/>
                    <a:pt x="2077" y="4137"/>
                    <a:pt x="2072" y="4137"/>
                  </a:cubicBezTo>
                  <a:moveTo>
                    <a:pt x="2864" y="344"/>
                  </a:moveTo>
                  <a:cubicBezTo>
                    <a:pt x="2832" y="346"/>
                    <a:pt x="2800" y="351"/>
                    <a:pt x="2767" y="356"/>
                  </a:cubicBezTo>
                  <a:cubicBezTo>
                    <a:pt x="2750" y="359"/>
                    <a:pt x="2734" y="361"/>
                    <a:pt x="2718" y="364"/>
                  </a:cubicBezTo>
                  <a:cubicBezTo>
                    <a:pt x="2694" y="367"/>
                    <a:pt x="2675" y="369"/>
                    <a:pt x="2657" y="370"/>
                  </a:cubicBezTo>
                  <a:cubicBezTo>
                    <a:pt x="2598" y="375"/>
                    <a:pt x="2512" y="372"/>
                    <a:pt x="2443" y="334"/>
                  </a:cubicBezTo>
                  <a:cubicBezTo>
                    <a:pt x="2384" y="302"/>
                    <a:pt x="2351" y="257"/>
                    <a:pt x="2319" y="214"/>
                  </a:cubicBezTo>
                  <a:cubicBezTo>
                    <a:pt x="2303" y="192"/>
                    <a:pt x="2286" y="169"/>
                    <a:pt x="2265" y="148"/>
                  </a:cubicBezTo>
                  <a:cubicBezTo>
                    <a:pt x="2178" y="60"/>
                    <a:pt x="1996" y="7"/>
                    <a:pt x="1842" y="71"/>
                  </a:cubicBezTo>
                  <a:cubicBezTo>
                    <a:pt x="1726" y="119"/>
                    <a:pt x="1644" y="220"/>
                    <a:pt x="1564" y="319"/>
                  </a:cubicBezTo>
                  <a:cubicBezTo>
                    <a:pt x="1548" y="338"/>
                    <a:pt x="1532" y="359"/>
                    <a:pt x="1515" y="378"/>
                  </a:cubicBezTo>
                  <a:cubicBezTo>
                    <a:pt x="1425" y="484"/>
                    <a:pt x="1285" y="605"/>
                    <a:pt x="1123" y="583"/>
                  </a:cubicBezTo>
                  <a:cubicBezTo>
                    <a:pt x="1107" y="580"/>
                    <a:pt x="1091" y="577"/>
                    <a:pt x="1076" y="573"/>
                  </a:cubicBezTo>
                  <a:cubicBezTo>
                    <a:pt x="1054" y="569"/>
                    <a:pt x="1031" y="564"/>
                    <a:pt x="1009" y="562"/>
                  </a:cubicBezTo>
                  <a:cubicBezTo>
                    <a:pt x="945" y="559"/>
                    <a:pt x="886" y="589"/>
                    <a:pt x="832" y="622"/>
                  </a:cubicBezTo>
                  <a:cubicBezTo>
                    <a:pt x="705" y="701"/>
                    <a:pt x="605" y="763"/>
                    <a:pt x="533" y="900"/>
                  </a:cubicBezTo>
                  <a:cubicBezTo>
                    <a:pt x="525" y="913"/>
                    <a:pt x="520" y="927"/>
                    <a:pt x="514" y="942"/>
                  </a:cubicBezTo>
                  <a:cubicBezTo>
                    <a:pt x="511" y="949"/>
                    <a:pt x="508" y="957"/>
                    <a:pt x="505" y="964"/>
                  </a:cubicBezTo>
                  <a:cubicBezTo>
                    <a:pt x="465" y="1054"/>
                    <a:pt x="458" y="1196"/>
                    <a:pt x="459" y="1300"/>
                  </a:cubicBezTo>
                  <a:cubicBezTo>
                    <a:pt x="459" y="1313"/>
                    <a:pt x="459" y="1326"/>
                    <a:pt x="460" y="1339"/>
                  </a:cubicBezTo>
                  <a:cubicBezTo>
                    <a:pt x="462" y="1480"/>
                    <a:pt x="463" y="1612"/>
                    <a:pt x="401" y="1701"/>
                  </a:cubicBezTo>
                  <a:cubicBezTo>
                    <a:pt x="380" y="1731"/>
                    <a:pt x="344" y="1751"/>
                    <a:pt x="307" y="1772"/>
                  </a:cubicBezTo>
                  <a:cubicBezTo>
                    <a:pt x="276" y="1789"/>
                    <a:pt x="245" y="1807"/>
                    <a:pt x="222" y="1830"/>
                  </a:cubicBezTo>
                  <a:cubicBezTo>
                    <a:pt x="157" y="1896"/>
                    <a:pt x="106" y="1973"/>
                    <a:pt x="73" y="2053"/>
                  </a:cubicBezTo>
                  <a:cubicBezTo>
                    <a:pt x="13" y="2196"/>
                    <a:pt x="7" y="2350"/>
                    <a:pt x="9" y="2482"/>
                  </a:cubicBezTo>
                  <a:cubicBezTo>
                    <a:pt x="11" y="2598"/>
                    <a:pt x="20" y="2750"/>
                    <a:pt x="74" y="2898"/>
                  </a:cubicBezTo>
                  <a:cubicBezTo>
                    <a:pt x="95" y="2957"/>
                    <a:pt x="123" y="3015"/>
                    <a:pt x="158" y="3072"/>
                  </a:cubicBezTo>
                  <a:cubicBezTo>
                    <a:pt x="296" y="3299"/>
                    <a:pt x="525" y="3493"/>
                    <a:pt x="801" y="3618"/>
                  </a:cubicBezTo>
                  <a:cubicBezTo>
                    <a:pt x="853" y="3641"/>
                    <a:pt x="905" y="3661"/>
                    <a:pt x="955" y="3681"/>
                  </a:cubicBezTo>
                  <a:cubicBezTo>
                    <a:pt x="992" y="3695"/>
                    <a:pt x="1027" y="3709"/>
                    <a:pt x="1062" y="3723"/>
                  </a:cubicBezTo>
                  <a:cubicBezTo>
                    <a:pt x="1192" y="3778"/>
                    <a:pt x="1304" y="3839"/>
                    <a:pt x="1412" y="3899"/>
                  </a:cubicBezTo>
                  <a:cubicBezTo>
                    <a:pt x="1459" y="3925"/>
                    <a:pt x="1504" y="3949"/>
                    <a:pt x="1551" y="3973"/>
                  </a:cubicBezTo>
                  <a:cubicBezTo>
                    <a:pt x="1694" y="4048"/>
                    <a:pt x="1869" y="4125"/>
                    <a:pt x="2073" y="4130"/>
                  </a:cubicBezTo>
                  <a:cubicBezTo>
                    <a:pt x="2184" y="4133"/>
                    <a:pt x="2298" y="4096"/>
                    <a:pt x="2432" y="4012"/>
                  </a:cubicBezTo>
                  <a:cubicBezTo>
                    <a:pt x="2459" y="3995"/>
                    <a:pt x="2487" y="3976"/>
                    <a:pt x="2514" y="3957"/>
                  </a:cubicBezTo>
                  <a:cubicBezTo>
                    <a:pt x="2624" y="3880"/>
                    <a:pt x="2729" y="3789"/>
                    <a:pt x="2831" y="3702"/>
                  </a:cubicBezTo>
                  <a:cubicBezTo>
                    <a:pt x="2913" y="3631"/>
                    <a:pt x="2997" y="3559"/>
                    <a:pt x="3085" y="3492"/>
                  </a:cubicBezTo>
                  <a:cubicBezTo>
                    <a:pt x="3139" y="3450"/>
                    <a:pt x="3197" y="3410"/>
                    <a:pt x="3252" y="3371"/>
                  </a:cubicBezTo>
                  <a:cubicBezTo>
                    <a:pt x="3389" y="3273"/>
                    <a:pt x="3531" y="3172"/>
                    <a:pt x="3648" y="3049"/>
                  </a:cubicBezTo>
                  <a:cubicBezTo>
                    <a:pt x="3900" y="2785"/>
                    <a:pt x="4010" y="2424"/>
                    <a:pt x="3934" y="2108"/>
                  </a:cubicBezTo>
                  <a:cubicBezTo>
                    <a:pt x="3899" y="1964"/>
                    <a:pt x="3833" y="1836"/>
                    <a:pt x="3764" y="1702"/>
                  </a:cubicBezTo>
                  <a:cubicBezTo>
                    <a:pt x="3758" y="1690"/>
                    <a:pt x="3758" y="1690"/>
                    <a:pt x="3758" y="1690"/>
                  </a:cubicBezTo>
                  <a:cubicBezTo>
                    <a:pt x="3681" y="1541"/>
                    <a:pt x="3586" y="1345"/>
                    <a:pt x="3526" y="1141"/>
                  </a:cubicBezTo>
                  <a:cubicBezTo>
                    <a:pt x="3515" y="1103"/>
                    <a:pt x="3504" y="1061"/>
                    <a:pt x="3491" y="1008"/>
                  </a:cubicBezTo>
                  <a:cubicBezTo>
                    <a:pt x="3486" y="990"/>
                    <a:pt x="3482" y="973"/>
                    <a:pt x="3478" y="955"/>
                  </a:cubicBezTo>
                  <a:cubicBezTo>
                    <a:pt x="3438" y="789"/>
                    <a:pt x="3397" y="617"/>
                    <a:pt x="3282" y="494"/>
                  </a:cubicBezTo>
                  <a:cubicBezTo>
                    <a:pt x="3191" y="396"/>
                    <a:pt x="3057" y="342"/>
                    <a:pt x="2910" y="342"/>
                  </a:cubicBezTo>
                  <a:cubicBezTo>
                    <a:pt x="2895" y="342"/>
                    <a:pt x="2879" y="342"/>
                    <a:pt x="2864" y="34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1" name="Freeform 38">
              <a:extLst>
                <a:ext uri="{FF2B5EF4-FFF2-40B4-BE49-F238E27FC236}">
                  <a16:creationId xmlns:a16="http://schemas.microsoft.com/office/drawing/2014/main" id="{A03CEE55-4D14-4C3A-8EEC-31EB580E2EE3}"/>
                </a:ext>
              </a:extLst>
            </p:cNvPr>
            <p:cNvSpPr>
              <a:spLocks noEditPoints="1"/>
            </p:cNvSpPr>
            <p:nvPr/>
          </p:nvSpPr>
          <p:spPr bwMode="auto">
            <a:xfrm>
              <a:off x="4222" y="690"/>
              <a:ext cx="3001" cy="3169"/>
            </a:xfrm>
            <a:custGeom>
              <a:avLst/>
              <a:gdLst>
                <a:gd name="T0" fmla="*/ 1575 w 4055"/>
                <a:gd name="T1" fmla="*/ 4094 h 4281"/>
                <a:gd name="T2" fmla="*/ 1087 w 4055"/>
                <a:gd name="T3" fmla="*/ 3813 h 4281"/>
                <a:gd name="T4" fmla="*/ 822 w 4055"/>
                <a:gd name="T5" fmla="*/ 3705 h 4281"/>
                <a:gd name="T6" fmla="*/ 150 w 4055"/>
                <a:gd name="T7" fmla="*/ 3145 h 4281"/>
                <a:gd name="T8" fmla="*/ 14 w 4055"/>
                <a:gd name="T9" fmla="*/ 2751 h 4281"/>
                <a:gd name="T10" fmla="*/ 12 w 4055"/>
                <a:gd name="T11" fmla="*/ 2307 h 4281"/>
                <a:gd name="T12" fmla="*/ 224 w 4055"/>
                <a:gd name="T13" fmla="*/ 1856 h 4281"/>
                <a:gd name="T14" fmla="*/ 412 w 4055"/>
                <a:gd name="T15" fmla="*/ 1725 h 4281"/>
                <a:gd name="T16" fmla="*/ 466 w 4055"/>
                <a:gd name="T17" fmla="*/ 1351 h 4281"/>
                <a:gd name="T18" fmla="*/ 499 w 4055"/>
                <a:gd name="T19" fmla="*/ 979 h 4281"/>
                <a:gd name="T20" fmla="*/ 524 w 4055"/>
                <a:gd name="T21" fmla="*/ 912 h 4281"/>
                <a:gd name="T22" fmla="*/ 811 w 4055"/>
                <a:gd name="T23" fmla="*/ 608 h 4281"/>
                <a:gd name="T24" fmla="*/ 1067 w 4055"/>
                <a:gd name="T25" fmla="*/ 557 h 4281"/>
                <a:gd name="T26" fmla="*/ 1338 w 4055"/>
                <a:gd name="T27" fmla="*/ 518 h 4281"/>
                <a:gd name="T28" fmla="*/ 1566 w 4055"/>
                <a:gd name="T29" fmla="*/ 296 h 4281"/>
                <a:gd name="T30" fmla="*/ 2100 w 4055"/>
                <a:gd name="T31" fmla="*/ 21 h 4281"/>
                <a:gd name="T32" fmla="*/ 2349 w 4055"/>
                <a:gd name="T33" fmla="*/ 209 h 4281"/>
                <a:gd name="T34" fmla="*/ 2691 w 4055"/>
                <a:gd name="T35" fmla="*/ 384 h 4281"/>
                <a:gd name="T36" fmla="*/ 2811 w 4055"/>
                <a:gd name="T37" fmla="*/ 366 h 4281"/>
                <a:gd name="T38" fmla="*/ 3139 w 4055"/>
                <a:gd name="T39" fmla="*/ 374 h 4281"/>
                <a:gd name="T40" fmla="*/ 3552 w 4055"/>
                <a:gd name="T41" fmla="*/ 984 h 4281"/>
                <a:gd name="T42" fmla="*/ 3597 w 4055"/>
                <a:gd name="T43" fmla="*/ 1166 h 4281"/>
                <a:gd name="T44" fmla="*/ 3851 w 4055"/>
                <a:gd name="T45" fmla="*/ 1764 h 4281"/>
                <a:gd name="T46" fmla="*/ 4052 w 4055"/>
                <a:gd name="T47" fmla="*/ 2424 h 4281"/>
                <a:gd name="T48" fmla="*/ 3739 w 4055"/>
                <a:gd name="T49" fmla="*/ 3143 h 4281"/>
                <a:gd name="T50" fmla="*/ 3154 w 4055"/>
                <a:gd name="T51" fmla="*/ 3602 h 4281"/>
                <a:gd name="T52" fmla="*/ 2564 w 4055"/>
                <a:gd name="T53" fmla="*/ 4093 h 4281"/>
                <a:gd name="T54" fmla="*/ 2301 w 4055"/>
                <a:gd name="T55" fmla="*/ 4245 h 4281"/>
                <a:gd name="T56" fmla="*/ 2102 w 4055"/>
                <a:gd name="T57" fmla="*/ 4279 h 4281"/>
                <a:gd name="T58" fmla="*/ 2811 w 4055"/>
                <a:gd name="T59" fmla="*/ 367 h 4281"/>
                <a:gd name="T60" fmla="*/ 2691 w 4055"/>
                <a:gd name="T61" fmla="*/ 384 h 4281"/>
                <a:gd name="T62" fmla="*/ 2349 w 4055"/>
                <a:gd name="T63" fmla="*/ 209 h 4281"/>
                <a:gd name="T64" fmla="*/ 2100 w 4055"/>
                <a:gd name="T65" fmla="*/ 21 h 4281"/>
                <a:gd name="T66" fmla="*/ 1566 w 4055"/>
                <a:gd name="T67" fmla="*/ 296 h 4281"/>
                <a:gd name="T68" fmla="*/ 1338 w 4055"/>
                <a:gd name="T69" fmla="*/ 519 h 4281"/>
                <a:gd name="T70" fmla="*/ 1066 w 4055"/>
                <a:gd name="T71" fmla="*/ 558 h 4281"/>
                <a:gd name="T72" fmla="*/ 981 w 4055"/>
                <a:gd name="T73" fmla="*/ 544 h 4281"/>
                <a:gd name="T74" fmla="*/ 643 w 4055"/>
                <a:gd name="T75" fmla="*/ 740 h 4281"/>
                <a:gd name="T76" fmla="*/ 508 w 4055"/>
                <a:gd name="T77" fmla="*/ 956 h 4281"/>
                <a:gd name="T78" fmla="*/ 466 w 4055"/>
                <a:gd name="T79" fmla="*/ 1323 h 4281"/>
                <a:gd name="T80" fmla="*/ 466 w 4055"/>
                <a:gd name="T81" fmla="*/ 1559 h 4281"/>
                <a:gd name="T82" fmla="*/ 315 w 4055"/>
                <a:gd name="T83" fmla="*/ 1796 h 4281"/>
                <a:gd name="T84" fmla="*/ 67 w 4055"/>
                <a:gd name="T85" fmla="*/ 2088 h 4281"/>
                <a:gd name="T86" fmla="*/ 2 w 4055"/>
                <a:gd name="T87" fmla="*/ 2533 h 4281"/>
                <a:gd name="T88" fmla="*/ 64 w 4055"/>
                <a:gd name="T89" fmla="*/ 2965 h 4281"/>
                <a:gd name="T90" fmla="*/ 442 w 4055"/>
                <a:gd name="T91" fmla="*/ 3474 h 4281"/>
                <a:gd name="T92" fmla="*/ 957 w 4055"/>
                <a:gd name="T93" fmla="*/ 3760 h 4281"/>
                <a:gd name="T94" fmla="*/ 1460 w 4055"/>
                <a:gd name="T95" fmla="*/ 4022 h 4281"/>
                <a:gd name="T96" fmla="*/ 2102 w 4055"/>
                <a:gd name="T97" fmla="*/ 4278 h 4281"/>
                <a:gd name="T98" fmla="*/ 2477 w 4055"/>
                <a:gd name="T99" fmla="*/ 4152 h 4281"/>
                <a:gd name="T100" fmla="*/ 2879 w 4055"/>
                <a:gd name="T101" fmla="*/ 3832 h 4281"/>
                <a:gd name="T102" fmla="*/ 3333 w 4055"/>
                <a:gd name="T103" fmla="*/ 3471 h 4281"/>
                <a:gd name="T104" fmla="*/ 4007 w 4055"/>
                <a:gd name="T105" fmla="*/ 2684 h 4281"/>
                <a:gd name="T106" fmla="*/ 4022 w 4055"/>
                <a:gd name="T107" fmla="*/ 2160 h 4281"/>
                <a:gd name="T108" fmla="*/ 3833 w 4055"/>
                <a:gd name="T109" fmla="*/ 1732 h 4281"/>
                <a:gd name="T110" fmla="*/ 3561 w 4055"/>
                <a:gd name="T111" fmla="*/ 1029 h 4281"/>
                <a:gd name="T112" fmla="*/ 3345 w 4055"/>
                <a:gd name="T113" fmla="*/ 500 h 4281"/>
                <a:gd name="T114" fmla="*/ 2968 w 4055"/>
                <a:gd name="T115" fmla="*/ 350 h 4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55" h="4281">
                  <a:moveTo>
                    <a:pt x="2102" y="4279"/>
                  </a:moveTo>
                  <a:cubicBezTo>
                    <a:pt x="1894" y="4271"/>
                    <a:pt x="1719" y="4181"/>
                    <a:pt x="1575" y="4094"/>
                  </a:cubicBezTo>
                  <a:cubicBezTo>
                    <a:pt x="1536" y="4070"/>
                    <a:pt x="1497" y="4046"/>
                    <a:pt x="1460" y="4022"/>
                  </a:cubicBezTo>
                  <a:cubicBezTo>
                    <a:pt x="1346" y="3950"/>
                    <a:pt x="1228" y="3876"/>
                    <a:pt x="1087" y="3813"/>
                  </a:cubicBezTo>
                  <a:cubicBezTo>
                    <a:pt x="1045" y="3795"/>
                    <a:pt x="1002" y="3778"/>
                    <a:pt x="957" y="3760"/>
                  </a:cubicBezTo>
                  <a:cubicBezTo>
                    <a:pt x="913" y="3743"/>
                    <a:pt x="867" y="3725"/>
                    <a:pt x="822" y="3705"/>
                  </a:cubicBezTo>
                  <a:cubicBezTo>
                    <a:pt x="682" y="3644"/>
                    <a:pt x="554" y="3566"/>
                    <a:pt x="442" y="3474"/>
                  </a:cubicBezTo>
                  <a:cubicBezTo>
                    <a:pt x="321" y="3376"/>
                    <a:pt x="223" y="3265"/>
                    <a:pt x="150" y="3145"/>
                  </a:cubicBezTo>
                  <a:cubicBezTo>
                    <a:pt x="114" y="3087"/>
                    <a:pt x="85" y="3026"/>
                    <a:pt x="64" y="2966"/>
                  </a:cubicBezTo>
                  <a:cubicBezTo>
                    <a:pt x="40" y="2900"/>
                    <a:pt x="24" y="2830"/>
                    <a:pt x="14" y="2751"/>
                  </a:cubicBezTo>
                  <a:cubicBezTo>
                    <a:pt x="6" y="2687"/>
                    <a:pt x="2" y="2618"/>
                    <a:pt x="1" y="2533"/>
                  </a:cubicBezTo>
                  <a:cubicBezTo>
                    <a:pt x="0" y="2441"/>
                    <a:pt x="4" y="2372"/>
                    <a:pt x="12" y="2307"/>
                  </a:cubicBezTo>
                  <a:cubicBezTo>
                    <a:pt x="22" y="2225"/>
                    <a:pt x="40" y="2153"/>
                    <a:pt x="67" y="2088"/>
                  </a:cubicBezTo>
                  <a:cubicBezTo>
                    <a:pt x="101" y="2004"/>
                    <a:pt x="156" y="1923"/>
                    <a:pt x="224" y="1856"/>
                  </a:cubicBezTo>
                  <a:cubicBezTo>
                    <a:pt x="248" y="1831"/>
                    <a:pt x="282" y="1813"/>
                    <a:pt x="314" y="1796"/>
                  </a:cubicBezTo>
                  <a:cubicBezTo>
                    <a:pt x="354" y="1775"/>
                    <a:pt x="391" y="1755"/>
                    <a:pt x="412" y="1725"/>
                  </a:cubicBezTo>
                  <a:cubicBezTo>
                    <a:pt x="441" y="1685"/>
                    <a:pt x="458" y="1631"/>
                    <a:pt x="465" y="1559"/>
                  </a:cubicBezTo>
                  <a:cubicBezTo>
                    <a:pt x="471" y="1494"/>
                    <a:pt x="469" y="1421"/>
                    <a:pt x="466" y="1351"/>
                  </a:cubicBezTo>
                  <a:cubicBezTo>
                    <a:pt x="466" y="1342"/>
                    <a:pt x="466" y="1332"/>
                    <a:pt x="466" y="1323"/>
                  </a:cubicBezTo>
                  <a:cubicBezTo>
                    <a:pt x="461" y="1166"/>
                    <a:pt x="472" y="1050"/>
                    <a:pt x="499" y="979"/>
                  </a:cubicBezTo>
                  <a:cubicBezTo>
                    <a:pt x="502" y="971"/>
                    <a:pt x="505" y="963"/>
                    <a:pt x="507" y="956"/>
                  </a:cubicBezTo>
                  <a:cubicBezTo>
                    <a:pt x="512" y="941"/>
                    <a:pt x="518" y="926"/>
                    <a:pt x="524" y="912"/>
                  </a:cubicBezTo>
                  <a:cubicBezTo>
                    <a:pt x="554" y="845"/>
                    <a:pt x="592" y="790"/>
                    <a:pt x="643" y="739"/>
                  </a:cubicBezTo>
                  <a:cubicBezTo>
                    <a:pt x="693" y="689"/>
                    <a:pt x="753" y="647"/>
                    <a:pt x="811" y="608"/>
                  </a:cubicBezTo>
                  <a:cubicBezTo>
                    <a:pt x="863" y="573"/>
                    <a:pt x="926" y="538"/>
                    <a:pt x="996" y="544"/>
                  </a:cubicBezTo>
                  <a:cubicBezTo>
                    <a:pt x="1020" y="546"/>
                    <a:pt x="1044" y="551"/>
                    <a:pt x="1067" y="557"/>
                  </a:cubicBezTo>
                  <a:cubicBezTo>
                    <a:pt x="1082" y="561"/>
                    <a:pt x="1099" y="565"/>
                    <a:pt x="1115" y="568"/>
                  </a:cubicBezTo>
                  <a:cubicBezTo>
                    <a:pt x="1188" y="580"/>
                    <a:pt x="1262" y="563"/>
                    <a:pt x="1338" y="518"/>
                  </a:cubicBezTo>
                  <a:cubicBezTo>
                    <a:pt x="1399" y="481"/>
                    <a:pt x="1459" y="427"/>
                    <a:pt x="1517" y="357"/>
                  </a:cubicBezTo>
                  <a:cubicBezTo>
                    <a:pt x="1533" y="337"/>
                    <a:pt x="1550" y="316"/>
                    <a:pt x="1566" y="296"/>
                  </a:cubicBezTo>
                  <a:cubicBezTo>
                    <a:pt x="1648" y="191"/>
                    <a:pt x="1732" y="83"/>
                    <a:pt x="1855" y="34"/>
                  </a:cubicBezTo>
                  <a:cubicBezTo>
                    <a:pt x="1929" y="4"/>
                    <a:pt x="2016" y="0"/>
                    <a:pt x="2100" y="21"/>
                  </a:cubicBezTo>
                  <a:cubicBezTo>
                    <a:pt x="2179" y="40"/>
                    <a:pt x="2251" y="82"/>
                    <a:pt x="2296" y="134"/>
                  </a:cubicBezTo>
                  <a:cubicBezTo>
                    <a:pt x="2317" y="158"/>
                    <a:pt x="2333" y="184"/>
                    <a:pt x="2349" y="209"/>
                  </a:cubicBezTo>
                  <a:cubicBezTo>
                    <a:pt x="2380" y="257"/>
                    <a:pt x="2412" y="307"/>
                    <a:pt x="2472" y="343"/>
                  </a:cubicBezTo>
                  <a:cubicBezTo>
                    <a:pt x="2526" y="376"/>
                    <a:pt x="2604" y="390"/>
                    <a:pt x="2691" y="384"/>
                  </a:cubicBezTo>
                  <a:cubicBezTo>
                    <a:pt x="2710" y="382"/>
                    <a:pt x="2729" y="380"/>
                    <a:pt x="2753" y="376"/>
                  </a:cubicBezTo>
                  <a:cubicBezTo>
                    <a:pt x="2772" y="373"/>
                    <a:pt x="2792" y="370"/>
                    <a:pt x="2811" y="366"/>
                  </a:cubicBezTo>
                  <a:cubicBezTo>
                    <a:pt x="2843" y="361"/>
                    <a:pt x="2873" y="355"/>
                    <a:pt x="2904" y="352"/>
                  </a:cubicBezTo>
                  <a:cubicBezTo>
                    <a:pt x="2985" y="344"/>
                    <a:pt x="3066" y="352"/>
                    <a:pt x="3139" y="374"/>
                  </a:cubicBezTo>
                  <a:cubicBezTo>
                    <a:pt x="3220" y="399"/>
                    <a:pt x="3289" y="441"/>
                    <a:pt x="3345" y="499"/>
                  </a:cubicBezTo>
                  <a:cubicBezTo>
                    <a:pt x="3468" y="627"/>
                    <a:pt x="3511" y="808"/>
                    <a:pt x="3552" y="984"/>
                  </a:cubicBezTo>
                  <a:cubicBezTo>
                    <a:pt x="3555" y="998"/>
                    <a:pt x="3559" y="1014"/>
                    <a:pt x="3562" y="1028"/>
                  </a:cubicBezTo>
                  <a:cubicBezTo>
                    <a:pt x="3571" y="1066"/>
                    <a:pt x="3583" y="1117"/>
                    <a:pt x="3597" y="1166"/>
                  </a:cubicBezTo>
                  <a:cubicBezTo>
                    <a:pt x="3645" y="1335"/>
                    <a:pt x="3720" y="1515"/>
                    <a:pt x="3833" y="1731"/>
                  </a:cubicBezTo>
                  <a:cubicBezTo>
                    <a:pt x="3839" y="1742"/>
                    <a:pt x="3845" y="1753"/>
                    <a:pt x="3851" y="1764"/>
                  </a:cubicBezTo>
                  <a:cubicBezTo>
                    <a:pt x="3917" y="1890"/>
                    <a:pt x="3985" y="2020"/>
                    <a:pt x="4022" y="2160"/>
                  </a:cubicBezTo>
                  <a:cubicBezTo>
                    <a:pt x="4045" y="2245"/>
                    <a:pt x="4055" y="2334"/>
                    <a:pt x="4052" y="2424"/>
                  </a:cubicBezTo>
                  <a:cubicBezTo>
                    <a:pt x="4049" y="2510"/>
                    <a:pt x="4034" y="2598"/>
                    <a:pt x="4007" y="2685"/>
                  </a:cubicBezTo>
                  <a:cubicBezTo>
                    <a:pt x="3956" y="2853"/>
                    <a:pt x="3863" y="3012"/>
                    <a:pt x="3739" y="3143"/>
                  </a:cubicBezTo>
                  <a:cubicBezTo>
                    <a:pt x="3619" y="3269"/>
                    <a:pt x="3474" y="3372"/>
                    <a:pt x="3334" y="3472"/>
                  </a:cubicBezTo>
                  <a:cubicBezTo>
                    <a:pt x="3274" y="3514"/>
                    <a:pt x="3213" y="3557"/>
                    <a:pt x="3154" y="3602"/>
                  </a:cubicBezTo>
                  <a:cubicBezTo>
                    <a:pt x="3059" y="3675"/>
                    <a:pt x="2968" y="3755"/>
                    <a:pt x="2879" y="3833"/>
                  </a:cubicBezTo>
                  <a:cubicBezTo>
                    <a:pt x="2778" y="3922"/>
                    <a:pt x="2673" y="4014"/>
                    <a:pt x="2564" y="4093"/>
                  </a:cubicBezTo>
                  <a:cubicBezTo>
                    <a:pt x="2535" y="4114"/>
                    <a:pt x="2506" y="4134"/>
                    <a:pt x="2478" y="4153"/>
                  </a:cubicBezTo>
                  <a:cubicBezTo>
                    <a:pt x="2414" y="4194"/>
                    <a:pt x="2356" y="4224"/>
                    <a:pt x="2301" y="4245"/>
                  </a:cubicBezTo>
                  <a:cubicBezTo>
                    <a:pt x="2238" y="4268"/>
                    <a:pt x="2179" y="4280"/>
                    <a:pt x="2120" y="4280"/>
                  </a:cubicBezTo>
                  <a:cubicBezTo>
                    <a:pt x="2114" y="4280"/>
                    <a:pt x="2108" y="4279"/>
                    <a:pt x="2102" y="4279"/>
                  </a:cubicBezTo>
                  <a:moveTo>
                    <a:pt x="2904" y="353"/>
                  </a:moveTo>
                  <a:cubicBezTo>
                    <a:pt x="2873" y="356"/>
                    <a:pt x="2843" y="361"/>
                    <a:pt x="2811" y="367"/>
                  </a:cubicBezTo>
                  <a:cubicBezTo>
                    <a:pt x="2792" y="370"/>
                    <a:pt x="2773" y="374"/>
                    <a:pt x="2753" y="377"/>
                  </a:cubicBezTo>
                  <a:cubicBezTo>
                    <a:pt x="2729" y="380"/>
                    <a:pt x="2710" y="383"/>
                    <a:pt x="2691" y="384"/>
                  </a:cubicBezTo>
                  <a:cubicBezTo>
                    <a:pt x="2604" y="391"/>
                    <a:pt x="2526" y="377"/>
                    <a:pt x="2471" y="344"/>
                  </a:cubicBezTo>
                  <a:cubicBezTo>
                    <a:pt x="2412" y="308"/>
                    <a:pt x="2380" y="258"/>
                    <a:pt x="2349" y="209"/>
                  </a:cubicBezTo>
                  <a:cubicBezTo>
                    <a:pt x="2333" y="184"/>
                    <a:pt x="2316" y="158"/>
                    <a:pt x="2296" y="135"/>
                  </a:cubicBezTo>
                  <a:cubicBezTo>
                    <a:pt x="2250" y="82"/>
                    <a:pt x="2179" y="41"/>
                    <a:pt x="2100" y="21"/>
                  </a:cubicBezTo>
                  <a:cubicBezTo>
                    <a:pt x="2016" y="1"/>
                    <a:pt x="1929" y="5"/>
                    <a:pt x="1855" y="35"/>
                  </a:cubicBezTo>
                  <a:cubicBezTo>
                    <a:pt x="1733" y="83"/>
                    <a:pt x="1648" y="192"/>
                    <a:pt x="1566" y="296"/>
                  </a:cubicBezTo>
                  <a:cubicBezTo>
                    <a:pt x="1550" y="316"/>
                    <a:pt x="1534" y="337"/>
                    <a:pt x="1518" y="357"/>
                  </a:cubicBezTo>
                  <a:cubicBezTo>
                    <a:pt x="1460" y="428"/>
                    <a:pt x="1400" y="482"/>
                    <a:pt x="1338" y="519"/>
                  </a:cubicBezTo>
                  <a:cubicBezTo>
                    <a:pt x="1263" y="564"/>
                    <a:pt x="1188" y="580"/>
                    <a:pt x="1115" y="569"/>
                  </a:cubicBezTo>
                  <a:cubicBezTo>
                    <a:pt x="1099" y="566"/>
                    <a:pt x="1082" y="562"/>
                    <a:pt x="1066" y="558"/>
                  </a:cubicBezTo>
                  <a:cubicBezTo>
                    <a:pt x="1043" y="552"/>
                    <a:pt x="1020" y="546"/>
                    <a:pt x="996" y="545"/>
                  </a:cubicBezTo>
                  <a:cubicBezTo>
                    <a:pt x="991" y="544"/>
                    <a:pt x="986" y="544"/>
                    <a:pt x="981" y="544"/>
                  </a:cubicBezTo>
                  <a:cubicBezTo>
                    <a:pt x="917" y="544"/>
                    <a:pt x="860" y="576"/>
                    <a:pt x="812" y="609"/>
                  </a:cubicBezTo>
                  <a:cubicBezTo>
                    <a:pt x="754" y="647"/>
                    <a:pt x="693" y="690"/>
                    <a:pt x="643" y="740"/>
                  </a:cubicBezTo>
                  <a:cubicBezTo>
                    <a:pt x="593" y="790"/>
                    <a:pt x="555" y="845"/>
                    <a:pt x="525" y="912"/>
                  </a:cubicBezTo>
                  <a:cubicBezTo>
                    <a:pt x="518" y="926"/>
                    <a:pt x="513" y="941"/>
                    <a:pt x="508" y="956"/>
                  </a:cubicBezTo>
                  <a:cubicBezTo>
                    <a:pt x="505" y="963"/>
                    <a:pt x="503" y="971"/>
                    <a:pt x="500" y="979"/>
                  </a:cubicBezTo>
                  <a:cubicBezTo>
                    <a:pt x="473" y="1051"/>
                    <a:pt x="461" y="1166"/>
                    <a:pt x="466" y="1323"/>
                  </a:cubicBezTo>
                  <a:cubicBezTo>
                    <a:pt x="467" y="1332"/>
                    <a:pt x="467" y="1342"/>
                    <a:pt x="467" y="1351"/>
                  </a:cubicBezTo>
                  <a:cubicBezTo>
                    <a:pt x="470" y="1421"/>
                    <a:pt x="472" y="1494"/>
                    <a:pt x="466" y="1559"/>
                  </a:cubicBezTo>
                  <a:cubicBezTo>
                    <a:pt x="459" y="1631"/>
                    <a:pt x="442" y="1686"/>
                    <a:pt x="413" y="1725"/>
                  </a:cubicBezTo>
                  <a:cubicBezTo>
                    <a:pt x="391" y="1755"/>
                    <a:pt x="354" y="1775"/>
                    <a:pt x="315" y="1796"/>
                  </a:cubicBezTo>
                  <a:cubicBezTo>
                    <a:pt x="282" y="1814"/>
                    <a:pt x="248" y="1832"/>
                    <a:pt x="224" y="1856"/>
                  </a:cubicBezTo>
                  <a:cubicBezTo>
                    <a:pt x="156" y="1924"/>
                    <a:pt x="102" y="2004"/>
                    <a:pt x="67" y="2088"/>
                  </a:cubicBezTo>
                  <a:cubicBezTo>
                    <a:pt x="41" y="2153"/>
                    <a:pt x="23" y="2225"/>
                    <a:pt x="12" y="2307"/>
                  </a:cubicBezTo>
                  <a:cubicBezTo>
                    <a:pt x="4" y="2372"/>
                    <a:pt x="1" y="2441"/>
                    <a:pt x="2" y="2533"/>
                  </a:cubicBezTo>
                  <a:cubicBezTo>
                    <a:pt x="3" y="2618"/>
                    <a:pt x="7" y="2687"/>
                    <a:pt x="15" y="2751"/>
                  </a:cubicBezTo>
                  <a:cubicBezTo>
                    <a:pt x="25" y="2829"/>
                    <a:pt x="41" y="2900"/>
                    <a:pt x="64" y="2965"/>
                  </a:cubicBezTo>
                  <a:cubicBezTo>
                    <a:pt x="86" y="3026"/>
                    <a:pt x="115" y="3086"/>
                    <a:pt x="151" y="3145"/>
                  </a:cubicBezTo>
                  <a:cubicBezTo>
                    <a:pt x="224" y="3265"/>
                    <a:pt x="322" y="3376"/>
                    <a:pt x="442" y="3474"/>
                  </a:cubicBezTo>
                  <a:cubicBezTo>
                    <a:pt x="555" y="3565"/>
                    <a:pt x="683" y="3643"/>
                    <a:pt x="822" y="3705"/>
                  </a:cubicBezTo>
                  <a:cubicBezTo>
                    <a:pt x="867" y="3725"/>
                    <a:pt x="913" y="3743"/>
                    <a:pt x="957" y="3760"/>
                  </a:cubicBezTo>
                  <a:cubicBezTo>
                    <a:pt x="1002" y="3777"/>
                    <a:pt x="1045" y="3794"/>
                    <a:pt x="1087" y="3813"/>
                  </a:cubicBezTo>
                  <a:cubicBezTo>
                    <a:pt x="1228" y="3875"/>
                    <a:pt x="1346" y="3950"/>
                    <a:pt x="1460" y="4022"/>
                  </a:cubicBezTo>
                  <a:cubicBezTo>
                    <a:pt x="1498" y="4045"/>
                    <a:pt x="1537" y="4070"/>
                    <a:pt x="1575" y="4093"/>
                  </a:cubicBezTo>
                  <a:cubicBezTo>
                    <a:pt x="1719" y="4180"/>
                    <a:pt x="1894" y="4270"/>
                    <a:pt x="2102" y="4278"/>
                  </a:cubicBezTo>
                  <a:cubicBezTo>
                    <a:pt x="2167" y="4281"/>
                    <a:pt x="2232" y="4270"/>
                    <a:pt x="2300" y="4244"/>
                  </a:cubicBezTo>
                  <a:cubicBezTo>
                    <a:pt x="2356" y="4224"/>
                    <a:pt x="2414" y="4193"/>
                    <a:pt x="2477" y="4152"/>
                  </a:cubicBezTo>
                  <a:cubicBezTo>
                    <a:pt x="2506" y="4133"/>
                    <a:pt x="2535" y="4114"/>
                    <a:pt x="2563" y="4093"/>
                  </a:cubicBezTo>
                  <a:cubicBezTo>
                    <a:pt x="2672" y="4013"/>
                    <a:pt x="2777" y="3921"/>
                    <a:pt x="2879" y="3832"/>
                  </a:cubicBezTo>
                  <a:cubicBezTo>
                    <a:pt x="2967" y="3755"/>
                    <a:pt x="3059" y="3675"/>
                    <a:pt x="3154" y="3601"/>
                  </a:cubicBezTo>
                  <a:cubicBezTo>
                    <a:pt x="3212" y="3557"/>
                    <a:pt x="3274" y="3513"/>
                    <a:pt x="3333" y="3471"/>
                  </a:cubicBezTo>
                  <a:cubicBezTo>
                    <a:pt x="3474" y="3371"/>
                    <a:pt x="3619" y="3268"/>
                    <a:pt x="3738" y="3142"/>
                  </a:cubicBezTo>
                  <a:cubicBezTo>
                    <a:pt x="3863" y="3011"/>
                    <a:pt x="3955" y="2853"/>
                    <a:pt x="4007" y="2684"/>
                  </a:cubicBezTo>
                  <a:cubicBezTo>
                    <a:pt x="4033" y="2598"/>
                    <a:pt x="4048" y="2510"/>
                    <a:pt x="4051" y="2424"/>
                  </a:cubicBezTo>
                  <a:cubicBezTo>
                    <a:pt x="4054" y="2334"/>
                    <a:pt x="4044" y="2245"/>
                    <a:pt x="4022" y="2160"/>
                  </a:cubicBezTo>
                  <a:cubicBezTo>
                    <a:pt x="3985" y="2020"/>
                    <a:pt x="3916" y="1890"/>
                    <a:pt x="3850" y="1765"/>
                  </a:cubicBezTo>
                  <a:cubicBezTo>
                    <a:pt x="3844" y="1754"/>
                    <a:pt x="3839" y="1743"/>
                    <a:pt x="3833" y="1732"/>
                  </a:cubicBezTo>
                  <a:cubicBezTo>
                    <a:pt x="3719" y="1515"/>
                    <a:pt x="3644" y="1336"/>
                    <a:pt x="3597" y="1166"/>
                  </a:cubicBezTo>
                  <a:cubicBezTo>
                    <a:pt x="3583" y="1117"/>
                    <a:pt x="3570" y="1067"/>
                    <a:pt x="3561" y="1029"/>
                  </a:cubicBezTo>
                  <a:cubicBezTo>
                    <a:pt x="3558" y="1014"/>
                    <a:pt x="3554" y="999"/>
                    <a:pt x="3551" y="984"/>
                  </a:cubicBezTo>
                  <a:cubicBezTo>
                    <a:pt x="3510" y="809"/>
                    <a:pt x="3467" y="627"/>
                    <a:pt x="3345" y="500"/>
                  </a:cubicBezTo>
                  <a:cubicBezTo>
                    <a:pt x="3289" y="442"/>
                    <a:pt x="3219" y="400"/>
                    <a:pt x="3139" y="375"/>
                  </a:cubicBezTo>
                  <a:cubicBezTo>
                    <a:pt x="3085" y="358"/>
                    <a:pt x="3027" y="350"/>
                    <a:pt x="2968" y="350"/>
                  </a:cubicBezTo>
                  <a:cubicBezTo>
                    <a:pt x="2946" y="350"/>
                    <a:pt x="2925" y="351"/>
                    <a:pt x="2904" y="35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2" name="Freeform 39">
              <a:extLst>
                <a:ext uri="{FF2B5EF4-FFF2-40B4-BE49-F238E27FC236}">
                  <a16:creationId xmlns:a16="http://schemas.microsoft.com/office/drawing/2014/main" id="{43EC9CF4-FA6C-42A2-8B80-B7F15D5AA897}"/>
                </a:ext>
              </a:extLst>
            </p:cNvPr>
            <p:cNvSpPr>
              <a:spLocks noEditPoints="1"/>
            </p:cNvSpPr>
            <p:nvPr/>
          </p:nvSpPr>
          <p:spPr bwMode="auto">
            <a:xfrm>
              <a:off x="4187" y="618"/>
              <a:ext cx="3070" cy="3299"/>
            </a:xfrm>
            <a:custGeom>
              <a:avLst/>
              <a:gdLst>
                <a:gd name="T0" fmla="*/ 1847 w 4148"/>
                <a:gd name="T1" fmla="*/ 4383 h 4458"/>
                <a:gd name="T2" fmla="*/ 1504 w 4148"/>
                <a:gd name="T3" fmla="*/ 4171 h 4458"/>
                <a:gd name="T4" fmla="*/ 966 w 4148"/>
                <a:gd name="T5" fmla="*/ 3869 h 4458"/>
                <a:gd name="T6" fmla="*/ 452 w 4148"/>
                <a:gd name="T7" fmla="*/ 3586 h 4458"/>
                <a:gd name="T8" fmla="*/ 60 w 4148"/>
                <a:gd name="T9" fmla="*/ 3063 h 4458"/>
                <a:gd name="T10" fmla="*/ 0 w 4148"/>
                <a:gd name="T11" fmla="*/ 2615 h 4458"/>
                <a:gd name="T12" fmla="*/ 231 w 4148"/>
                <a:gd name="T13" fmla="*/ 1915 h 4458"/>
                <a:gd name="T14" fmla="*/ 430 w 4148"/>
                <a:gd name="T15" fmla="*/ 1783 h 4458"/>
                <a:gd name="T16" fmla="*/ 480 w 4148"/>
                <a:gd name="T17" fmla="*/ 1396 h 4458"/>
                <a:gd name="T18" fmla="*/ 477 w 4148"/>
                <a:gd name="T19" fmla="*/ 1183 h 4458"/>
                <a:gd name="T20" fmla="*/ 508 w 4148"/>
                <a:gd name="T21" fmla="*/ 1002 h 4458"/>
                <a:gd name="T22" fmla="*/ 631 w 4148"/>
                <a:gd name="T23" fmla="*/ 772 h 4458"/>
                <a:gd name="T24" fmla="*/ 884 w 4148"/>
                <a:gd name="T25" fmla="*/ 578 h 4458"/>
                <a:gd name="T26" fmla="*/ 1060 w 4148"/>
                <a:gd name="T27" fmla="*/ 576 h 4458"/>
                <a:gd name="T28" fmla="*/ 1341 w 4148"/>
                <a:gd name="T29" fmla="*/ 538 h 4458"/>
                <a:gd name="T30" fmla="*/ 1574 w 4148"/>
                <a:gd name="T31" fmla="*/ 306 h 4458"/>
                <a:gd name="T32" fmla="*/ 2127 w 4148"/>
                <a:gd name="T33" fmla="*/ 25 h 4458"/>
                <a:gd name="T34" fmla="*/ 2380 w 4148"/>
                <a:gd name="T35" fmla="*/ 238 h 4458"/>
                <a:gd name="T36" fmla="*/ 2727 w 4148"/>
                <a:gd name="T37" fmla="*/ 432 h 4458"/>
                <a:gd name="T38" fmla="*/ 2856 w 4148"/>
                <a:gd name="T39" fmla="*/ 412 h 4458"/>
                <a:gd name="T40" fmla="*/ 3192 w 4148"/>
                <a:gd name="T41" fmla="*/ 413 h 4458"/>
                <a:gd name="T42" fmla="*/ 3625 w 4148"/>
                <a:gd name="T43" fmla="*/ 1045 h 4458"/>
                <a:gd name="T44" fmla="*/ 3668 w 4148"/>
                <a:gd name="T45" fmla="*/ 1223 h 4458"/>
                <a:gd name="T46" fmla="*/ 3937 w 4148"/>
                <a:gd name="T47" fmla="*/ 1859 h 4458"/>
                <a:gd name="T48" fmla="*/ 4146 w 4148"/>
                <a:gd name="T49" fmla="*/ 2518 h 4458"/>
                <a:gd name="T50" fmla="*/ 3830 w 4148"/>
                <a:gd name="T51" fmla="*/ 3265 h 4458"/>
                <a:gd name="T52" fmla="*/ 3225 w 4148"/>
                <a:gd name="T53" fmla="*/ 3740 h 4458"/>
                <a:gd name="T54" fmla="*/ 2614 w 4148"/>
                <a:gd name="T55" fmla="*/ 4258 h 4458"/>
                <a:gd name="T56" fmla="*/ 2342 w 4148"/>
                <a:gd name="T57" fmla="*/ 4420 h 4458"/>
                <a:gd name="T58" fmla="*/ 2135 w 4148"/>
                <a:gd name="T59" fmla="*/ 4456 h 4458"/>
                <a:gd name="T60" fmla="*/ 2856 w 4148"/>
                <a:gd name="T61" fmla="*/ 413 h 4458"/>
                <a:gd name="T62" fmla="*/ 2727 w 4148"/>
                <a:gd name="T63" fmla="*/ 433 h 4458"/>
                <a:gd name="T64" fmla="*/ 2379 w 4148"/>
                <a:gd name="T65" fmla="*/ 238 h 4458"/>
                <a:gd name="T66" fmla="*/ 2127 w 4148"/>
                <a:gd name="T67" fmla="*/ 25 h 4458"/>
                <a:gd name="T68" fmla="*/ 1575 w 4148"/>
                <a:gd name="T69" fmla="*/ 307 h 4458"/>
                <a:gd name="T70" fmla="*/ 1341 w 4148"/>
                <a:gd name="T71" fmla="*/ 539 h 4458"/>
                <a:gd name="T72" fmla="*/ 1059 w 4148"/>
                <a:gd name="T73" fmla="*/ 577 h 4458"/>
                <a:gd name="T74" fmla="*/ 884 w 4148"/>
                <a:gd name="T75" fmla="*/ 578 h 4458"/>
                <a:gd name="T76" fmla="*/ 632 w 4148"/>
                <a:gd name="T77" fmla="*/ 773 h 4458"/>
                <a:gd name="T78" fmla="*/ 508 w 4148"/>
                <a:gd name="T79" fmla="*/ 1002 h 4458"/>
                <a:gd name="T80" fmla="*/ 480 w 4148"/>
                <a:gd name="T81" fmla="*/ 1377 h 4458"/>
                <a:gd name="T82" fmla="*/ 483 w 4148"/>
                <a:gd name="T83" fmla="*/ 1612 h 4458"/>
                <a:gd name="T84" fmla="*/ 327 w 4148"/>
                <a:gd name="T85" fmla="*/ 1855 h 4458"/>
                <a:gd name="T86" fmla="*/ 68 w 4148"/>
                <a:gd name="T87" fmla="*/ 2156 h 4458"/>
                <a:gd name="T88" fmla="*/ 12 w 4148"/>
                <a:gd name="T89" fmla="*/ 2840 h 4458"/>
                <a:gd name="T90" fmla="*/ 149 w 4148"/>
                <a:gd name="T91" fmla="*/ 3248 h 4458"/>
                <a:gd name="T92" fmla="*/ 847 w 4148"/>
                <a:gd name="T93" fmla="*/ 3820 h 4458"/>
                <a:gd name="T94" fmla="*/ 1117 w 4148"/>
                <a:gd name="T95" fmla="*/ 3931 h 4458"/>
                <a:gd name="T96" fmla="*/ 1604 w 4148"/>
                <a:gd name="T97" fmla="*/ 4242 h 4458"/>
                <a:gd name="T98" fmla="*/ 2135 w 4148"/>
                <a:gd name="T99" fmla="*/ 4455 h 4458"/>
                <a:gd name="T100" fmla="*/ 2525 w 4148"/>
                <a:gd name="T101" fmla="*/ 4320 h 4458"/>
                <a:gd name="T102" fmla="*/ 2928 w 4148"/>
                <a:gd name="T103" fmla="*/ 3992 h 4458"/>
                <a:gd name="T104" fmla="*/ 3416 w 4148"/>
                <a:gd name="T105" fmla="*/ 3600 h 4458"/>
                <a:gd name="T106" fmla="*/ 4103 w 4148"/>
                <a:gd name="T107" fmla="*/ 2789 h 4458"/>
                <a:gd name="T108" fmla="*/ 4110 w 4148"/>
                <a:gd name="T109" fmla="*/ 2245 h 4458"/>
                <a:gd name="T110" fmla="*/ 3908 w 4148"/>
                <a:gd name="T111" fmla="*/ 1806 h 4458"/>
                <a:gd name="T112" fmla="*/ 3632 w 4148"/>
                <a:gd name="T113" fmla="*/ 1082 h 4458"/>
                <a:gd name="T114" fmla="*/ 3408 w 4148"/>
                <a:gd name="T115" fmla="*/ 539 h 4458"/>
                <a:gd name="T116" fmla="*/ 3029 w 4148"/>
                <a:gd name="T117" fmla="*/ 392 h 4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8" h="4458">
                  <a:moveTo>
                    <a:pt x="2135" y="4456"/>
                  </a:moveTo>
                  <a:cubicBezTo>
                    <a:pt x="2040" y="4451"/>
                    <a:pt x="1946" y="4427"/>
                    <a:pt x="1847" y="4383"/>
                  </a:cubicBezTo>
                  <a:cubicBezTo>
                    <a:pt x="1800" y="4362"/>
                    <a:pt x="1723" y="4325"/>
                    <a:pt x="1604" y="4242"/>
                  </a:cubicBezTo>
                  <a:cubicBezTo>
                    <a:pt x="1570" y="4219"/>
                    <a:pt x="1536" y="4195"/>
                    <a:pt x="1504" y="4171"/>
                  </a:cubicBezTo>
                  <a:cubicBezTo>
                    <a:pt x="1386" y="4087"/>
                    <a:pt x="1265" y="4000"/>
                    <a:pt x="1117" y="3931"/>
                  </a:cubicBezTo>
                  <a:cubicBezTo>
                    <a:pt x="1068" y="3909"/>
                    <a:pt x="1018" y="3889"/>
                    <a:pt x="966" y="3869"/>
                  </a:cubicBezTo>
                  <a:cubicBezTo>
                    <a:pt x="927" y="3854"/>
                    <a:pt x="887" y="3838"/>
                    <a:pt x="847" y="3821"/>
                  </a:cubicBezTo>
                  <a:cubicBezTo>
                    <a:pt x="702" y="3758"/>
                    <a:pt x="569" y="3679"/>
                    <a:pt x="452" y="3586"/>
                  </a:cubicBezTo>
                  <a:cubicBezTo>
                    <a:pt x="326" y="3485"/>
                    <a:pt x="223" y="3372"/>
                    <a:pt x="148" y="3249"/>
                  </a:cubicBezTo>
                  <a:cubicBezTo>
                    <a:pt x="112" y="3188"/>
                    <a:pt x="82" y="3125"/>
                    <a:pt x="60" y="3063"/>
                  </a:cubicBezTo>
                  <a:cubicBezTo>
                    <a:pt x="37" y="2995"/>
                    <a:pt x="21" y="2922"/>
                    <a:pt x="11" y="2840"/>
                  </a:cubicBezTo>
                  <a:cubicBezTo>
                    <a:pt x="1" y="2755"/>
                    <a:pt x="0" y="2671"/>
                    <a:pt x="0" y="2615"/>
                  </a:cubicBezTo>
                  <a:cubicBezTo>
                    <a:pt x="0" y="2463"/>
                    <a:pt x="8" y="2302"/>
                    <a:pt x="68" y="2155"/>
                  </a:cubicBezTo>
                  <a:cubicBezTo>
                    <a:pt x="103" y="2068"/>
                    <a:pt x="160" y="1985"/>
                    <a:pt x="231" y="1915"/>
                  </a:cubicBezTo>
                  <a:cubicBezTo>
                    <a:pt x="257" y="1890"/>
                    <a:pt x="292" y="1872"/>
                    <a:pt x="327" y="1854"/>
                  </a:cubicBezTo>
                  <a:cubicBezTo>
                    <a:pt x="368" y="1833"/>
                    <a:pt x="407" y="1813"/>
                    <a:pt x="430" y="1783"/>
                  </a:cubicBezTo>
                  <a:cubicBezTo>
                    <a:pt x="459" y="1743"/>
                    <a:pt x="476" y="1687"/>
                    <a:pt x="482" y="1612"/>
                  </a:cubicBezTo>
                  <a:cubicBezTo>
                    <a:pt x="488" y="1545"/>
                    <a:pt x="484" y="1469"/>
                    <a:pt x="480" y="1396"/>
                  </a:cubicBezTo>
                  <a:cubicBezTo>
                    <a:pt x="480" y="1389"/>
                    <a:pt x="479" y="1383"/>
                    <a:pt x="479" y="1377"/>
                  </a:cubicBezTo>
                  <a:cubicBezTo>
                    <a:pt x="475" y="1303"/>
                    <a:pt x="474" y="1238"/>
                    <a:pt x="477" y="1183"/>
                  </a:cubicBezTo>
                  <a:cubicBezTo>
                    <a:pt x="480" y="1118"/>
                    <a:pt x="488" y="1065"/>
                    <a:pt x="500" y="1026"/>
                  </a:cubicBezTo>
                  <a:cubicBezTo>
                    <a:pt x="503" y="1018"/>
                    <a:pt x="505" y="1010"/>
                    <a:pt x="508" y="1002"/>
                  </a:cubicBezTo>
                  <a:cubicBezTo>
                    <a:pt x="512" y="987"/>
                    <a:pt x="516" y="972"/>
                    <a:pt x="522" y="957"/>
                  </a:cubicBezTo>
                  <a:cubicBezTo>
                    <a:pt x="550" y="885"/>
                    <a:pt x="584" y="827"/>
                    <a:pt x="631" y="772"/>
                  </a:cubicBezTo>
                  <a:cubicBezTo>
                    <a:pt x="673" y="725"/>
                    <a:pt x="723" y="680"/>
                    <a:pt x="795" y="629"/>
                  </a:cubicBezTo>
                  <a:cubicBezTo>
                    <a:pt x="828" y="605"/>
                    <a:pt x="856" y="589"/>
                    <a:pt x="884" y="578"/>
                  </a:cubicBezTo>
                  <a:cubicBezTo>
                    <a:pt x="920" y="563"/>
                    <a:pt x="953" y="558"/>
                    <a:pt x="986" y="561"/>
                  </a:cubicBezTo>
                  <a:cubicBezTo>
                    <a:pt x="1011" y="563"/>
                    <a:pt x="1036" y="569"/>
                    <a:pt x="1060" y="576"/>
                  </a:cubicBezTo>
                  <a:cubicBezTo>
                    <a:pt x="1076" y="580"/>
                    <a:pt x="1093" y="585"/>
                    <a:pt x="1110" y="588"/>
                  </a:cubicBezTo>
                  <a:cubicBezTo>
                    <a:pt x="1185" y="602"/>
                    <a:pt x="1263" y="585"/>
                    <a:pt x="1341" y="538"/>
                  </a:cubicBezTo>
                  <a:cubicBezTo>
                    <a:pt x="1404" y="500"/>
                    <a:pt x="1466" y="443"/>
                    <a:pt x="1525" y="369"/>
                  </a:cubicBezTo>
                  <a:cubicBezTo>
                    <a:pt x="1542" y="349"/>
                    <a:pt x="1558" y="327"/>
                    <a:pt x="1574" y="306"/>
                  </a:cubicBezTo>
                  <a:cubicBezTo>
                    <a:pt x="1658" y="196"/>
                    <a:pt x="1744" y="81"/>
                    <a:pt x="1873" y="32"/>
                  </a:cubicBezTo>
                  <a:cubicBezTo>
                    <a:pt x="1950" y="2"/>
                    <a:pt x="2040" y="0"/>
                    <a:pt x="2127" y="25"/>
                  </a:cubicBezTo>
                  <a:cubicBezTo>
                    <a:pt x="2210" y="48"/>
                    <a:pt x="2283" y="96"/>
                    <a:pt x="2328" y="154"/>
                  </a:cubicBezTo>
                  <a:cubicBezTo>
                    <a:pt x="2348" y="180"/>
                    <a:pt x="2364" y="210"/>
                    <a:pt x="2380" y="238"/>
                  </a:cubicBezTo>
                  <a:cubicBezTo>
                    <a:pt x="2410" y="291"/>
                    <a:pt x="2441" y="347"/>
                    <a:pt x="2502" y="387"/>
                  </a:cubicBezTo>
                  <a:cubicBezTo>
                    <a:pt x="2577" y="436"/>
                    <a:pt x="2676" y="436"/>
                    <a:pt x="2727" y="432"/>
                  </a:cubicBezTo>
                  <a:cubicBezTo>
                    <a:pt x="2747" y="430"/>
                    <a:pt x="2768" y="428"/>
                    <a:pt x="2792" y="424"/>
                  </a:cubicBezTo>
                  <a:cubicBezTo>
                    <a:pt x="2813" y="420"/>
                    <a:pt x="2835" y="416"/>
                    <a:pt x="2856" y="412"/>
                  </a:cubicBezTo>
                  <a:cubicBezTo>
                    <a:pt x="2888" y="406"/>
                    <a:pt x="2917" y="400"/>
                    <a:pt x="2948" y="396"/>
                  </a:cubicBezTo>
                  <a:cubicBezTo>
                    <a:pt x="3031" y="385"/>
                    <a:pt x="3116" y="391"/>
                    <a:pt x="3192" y="413"/>
                  </a:cubicBezTo>
                  <a:cubicBezTo>
                    <a:pt x="3277" y="437"/>
                    <a:pt x="3350" y="479"/>
                    <a:pt x="3409" y="538"/>
                  </a:cubicBezTo>
                  <a:cubicBezTo>
                    <a:pt x="3539" y="670"/>
                    <a:pt x="3583" y="860"/>
                    <a:pt x="3625" y="1045"/>
                  </a:cubicBezTo>
                  <a:cubicBezTo>
                    <a:pt x="3627" y="1057"/>
                    <a:pt x="3630" y="1069"/>
                    <a:pt x="3633" y="1081"/>
                  </a:cubicBezTo>
                  <a:cubicBezTo>
                    <a:pt x="3643" y="1124"/>
                    <a:pt x="3655" y="1174"/>
                    <a:pt x="3668" y="1223"/>
                  </a:cubicBezTo>
                  <a:cubicBezTo>
                    <a:pt x="3717" y="1402"/>
                    <a:pt x="3795" y="1592"/>
                    <a:pt x="3909" y="1805"/>
                  </a:cubicBezTo>
                  <a:cubicBezTo>
                    <a:pt x="3918" y="1823"/>
                    <a:pt x="3928" y="1841"/>
                    <a:pt x="3937" y="1859"/>
                  </a:cubicBezTo>
                  <a:cubicBezTo>
                    <a:pt x="4003" y="1981"/>
                    <a:pt x="4072" y="2108"/>
                    <a:pt x="4111" y="2244"/>
                  </a:cubicBezTo>
                  <a:cubicBezTo>
                    <a:pt x="4136" y="2332"/>
                    <a:pt x="4148" y="2425"/>
                    <a:pt x="4146" y="2518"/>
                  </a:cubicBezTo>
                  <a:cubicBezTo>
                    <a:pt x="4144" y="2608"/>
                    <a:pt x="4130" y="2700"/>
                    <a:pt x="4104" y="2790"/>
                  </a:cubicBezTo>
                  <a:cubicBezTo>
                    <a:pt x="4053" y="2965"/>
                    <a:pt x="3958" y="3130"/>
                    <a:pt x="3830" y="3265"/>
                  </a:cubicBezTo>
                  <a:cubicBezTo>
                    <a:pt x="3708" y="3395"/>
                    <a:pt x="3560" y="3500"/>
                    <a:pt x="3416" y="3601"/>
                  </a:cubicBezTo>
                  <a:cubicBezTo>
                    <a:pt x="3353" y="3646"/>
                    <a:pt x="3287" y="3693"/>
                    <a:pt x="3225" y="3740"/>
                  </a:cubicBezTo>
                  <a:cubicBezTo>
                    <a:pt x="3122" y="3820"/>
                    <a:pt x="3024" y="3908"/>
                    <a:pt x="2929" y="3992"/>
                  </a:cubicBezTo>
                  <a:cubicBezTo>
                    <a:pt x="2827" y="4083"/>
                    <a:pt x="2722" y="4176"/>
                    <a:pt x="2614" y="4258"/>
                  </a:cubicBezTo>
                  <a:cubicBezTo>
                    <a:pt x="2584" y="4280"/>
                    <a:pt x="2554" y="4301"/>
                    <a:pt x="2525" y="4321"/>
                  </a:cubicBezTo>
                  <a:cubicBezTo>
                    <a:pt x="2459" y="4366"/>
                    <a:pt x="2399" y="4398"/>
                    <a:pt x="2342" y="4420"/>
                  </a:cubicBezTo>
                  <a:cubicBezTo>
                    <a:pt x="2278" y="4444"/>
                    <a:pt x="2218" y="4456"/>
                    <a:pt x="2158" y="4456"/>
                  </a:cubicBezTo>
                  <a:cubicBezTo>
                    <a:pt x="2150" y="4456"/>
                    <a:pt x="2143" y="4456"/>
                    <a:pt x="2135" y="4456"/>
                  </a:cubicBezTo>
                  <a:moveTo>
                    <a:pt x="2948" y="397"/>
                  </a:moveTo>
                  <a:cubicBezTo>
                    <a:pt x="2917" y="401"/>
                    <a:pt x="2888" y="406"/>
                    <a:pt x="2856" y="413"/>
                  </a:cubicBezTo>
                  <a:cubicBezTo>
                    <a:pt x="2835" y="417"/>
                    <a:pt x="2814" y="421"/>
                    <a:pt x="2792" y="424"/>
                  </a:cubicBezTo>
                  <a:cubicBezTo>
                    <a:pt x="2768" y="428"/>
                    <a:pt x="2747" y="431"/>
                    <a:pt x="2727" y="433"/>
                  </a:cubicBezTo>
                  <a:cubicBezTo>
                    <a:pt x="2638" y="440"/>
                    <a:pt x="2557" y="424"/>
                    <a:pt x="2501" y="388"/>
                  </a:cubicBezTo>
                  <a:cubicBezTo>
                    <a:pt x="2440" y="348"/>
                    <a:pt x="2409" y="292"/>
                    <a:pt x="2379" y="238"/>
                  </a:cubicBezTo>
                  <a:cubicBezTo>
                    <a:pt x="2364" y="210"/>
                    <a:pt x="2347" y="181"/>
                    <a:pt x="2327" y="155"/>
                  </a:cubicBezTo>
                  <a:cubicBezTo>
                    <a:pt x="2283" y="96"/>
                    <a:pt x="2209" y="49"/>
                    <a:pt x="2127" y="25"/>
                  </a:cubicBezTo>
                  <a:cubicBezTo>
                    <a:pt x="2040" y="0"/>
                    <a:pt x="1950" y="3"/>
                    <a:pt x="1873" y="32"/>
                  </a:cubicBezTo>
                  <a:cubicBezTo>
                    <a:pt x="1745" y="82"/>
                    <a:pt x="1658" y="196"/>
                    <a:pt x="1575" y="307"/>
                  </a:cubicBezTo>
                  <a:cubicBezTo>
                    <a:pt x="1559" y="328"/>
                    <a:pt x="1542" y="349"/>
                    <a:pt x="1526" y="370"/>
                  </a:cubicBezTo>
                  <a:cubicBezTo>
                    <a:pt x="1467" y="444"/>
                    <a:pt x="1405" y="501"/>
                    <a:pt x="1341" y="539"/>
                  </a:cubicBezTo>
                  <a:cubicBezTo>
                    <a:pt x="1263" y="586"/>
                    <a:pt x="1185" y="603"/>
                    <a:pt x="1109" y="589"/>
                  </a:cubicBezTo>
                  <a:cubicBezTo>
                    <a:pt x="1093" y="586"/>
                    <a:pt x="1076" y="581"/>
                    <a:pt x="1059" y="577"/>
                  </a:cubicBezTo>
                  <a:cubicBezTo>
                    <a:pt x="1036" y="570"/>
                    <a:pt x="1011" y="563"/>
                    <a:pt x="986" y="561"/>
                  </a:cubicBezTo>
                  <a:cubicBezTo>
                    <a:pt x="953" y="558"/>
                    <a:pt x="920" y="564"/>
                    <a:pt x="884" y="578"/>
                  </a:cubicBezTo>
                  <a:cubicBezTo>
                    <a:pt x="857" y="590"/>
                    <a:pt x="829" y="606"/>
                    <a:pt x="796" y="629"/>
                  </a:cubicBezTo>
                  <a:cubicBezTo>
                    <a:pt x="724" y="681"/>
                    <a:pt x="673" y="725"/>
                    <a:pt x="632" y="773"/>
                  </a:cubicBezTo>
                  <a:cubicBezTo>
                    <a:pt x="585" y="827"/>
                    <a:pt x="550" y="886"/>
                    <a:pt x="523" y="958"/>
                  </a:cubicBezTo>
                  <a:cubicBezTo>
                    <a:pt x="517" y="972"/>
                    <a:pt x="513" y="987"/>
                    <a:pt x="508" y="1002"/>
                  </a:cubicBezTo>
                  <a:cubicBezTo>
                    <a:pt x="506" y="1010"/>
                    <a:pt x="503" y="1018"/>
                    <a:pt x="501" y="1027"/>
                  </a:cubicBezTo>
                  <a:cubicBezTo>
                    <a:pt x="478" y="1098"/>
                    <a:pt x="471" y="1216"/>
                    <a:pt x="480" y="1377"/>
                  </a:cubicBezTo>
                  <a:cubicBezTo>
                    <a:pt x="480" y="1383"/>
                    <a:pt x="481" y="1389"/>
                    <a:pt x="481" y="1395"/>
                  </a:cubicBezTo>
                  <a:cubicBezTo>
                    <a:pt x="485" y="1469"/>
                    <a:pt x="489" y="1545"/>
                    <a:pt x="483" y="1612"/>
                  </a:cubicBezTo>
                  <a:cubicBezTo>
                    <a:pt x="477" y="1688"/>
                    <a:pt x="460" y="1744"/>
                    <a:pt x="430" y="1783"/>
                  </a:cubicBezTo>
                  <a:cubicBezTo>
                    <a:pt x="408" y="1814"/>
                    <a:pt x="369" y="1834"/>
                    <a:pt x="327" y="1855"/>
                  </a:cubicBezTo>
                  <a:cubicBezTo>
                    <a:pt x="293" y="1873"/>
                    <a:pt x="257" y="1891"/>
                    <a:pt x="231" y="1916"/>
                  </a:cubicBezTo>
                  <a:cubicBezTo>
                    <a:pt x="160" y="1985"/>
                    <a:pt x="104" y="2068"/>
                    <a:pt x="68" y="2156"/>
                  </a:cubicBezTo>
                  <a:cubicBezTo>
                    <a:pt x="8" y="2302"/>
                    <a:pt x="0" y="2463"/>
                    <a:pt x="1" y="2615"/>
                  </a:cubicBezTo>
                  <a:cubicBezTo>
                    <a:pt x="1" y="2671"/>
                    <a:pt x="2" y="2755"/>
                    <a:pt x="12" y="2840"/>
                  </a:cubicBezTo>
                  <a:cubicBezTo>
                    <a:pt x="22" y="2922"/>
                    <a:pt x="38" y="2995"/>
                    <a:pt x="61" y="3062"/>
                  </a:cubicBezTo>
                  <a:cubicBezTo>
                    <a:pt x="83" y="3125"/>
                    <a:pt x="112" y="3188"/>
                    <a:pt x="149" y="3248"/>
                  </a:cubicBezTo>
                  <a:cubicBezTo>
                    <a:pt x="224" y="3371"/>
                    <a:pt x="326" y="3485"/>
                    <a:pt x="453" y="3586"/>
                  </a:cubicBezTo>
                  <a:cubicBezTo>
                    <a:pt x="569" y="3679"/>
                    <a:pt x="702" y="3757"/>
                    <a:pt x="847" y="3820"/>
                  </a:cubicBezTo>
                  <a:cubicBezTo>
                    <a:pt x="887" y="3837"/>
                    <a:pt x="927" y="3853"/>
                    <a:pt x="966" y="3868"/>
                  </a:cubicBezTo>
                  <a:cubicBezTo>
                    <a:pt x="1019" y="3889"/>
                    <a:pt x="1068" y="3908"/>
                    <a:pt x="1117" y="3931"/>
                  </a:cubicBezTo>
                  <a:cubicBezTo>
                    <a:pt x="1265" y="3999"/>
                    <a:pt x="1387" y="4086"/>
                    <a:pt x="1504" y="4171"/>
                  </a:cubicBezTo>
                  <a:cubicBezTo>
                    <a:pt x="1537" y="4194"/>
                    <a:pt x="1571" y="4218"/>
                    <a:pt x="1604" y="4242"/>
                  </a:cubicBezTo>
                  <a:cubicBezTo>
                    <a:pt x="1661" y="4281"/>
                    <a:pt x="1749" y="4339"/>
                    <a:pt x="1847" y="4383"/>
                  </a:cubicBezTo>
                  <a:cubicBezTo>
                    <a:pt x="1946" y="4426"/>
                    <a:pt x="2040" y="4450"/>
                    <a:pt x="2135" y="4455"/>
                  </a:cubicBezTo>
                  <a:cubicBezTo>
                    <a:pt x="2203" y="4458"/>
                    <a:pt x="2270" y="4446"/>
                    <a:pt x="2342" y="4419"/>
                  </a:cubicBezTo>
                  <a:cubicBezTo>
                    <a:pt x="2399" y="4397"/>
                    <a:pt x="2459" y="4365"/>
                    <a:pt x="2525" y="4320"/>
                  </a:cubicBezTo>
                  <a:cubicBezTo>
                    <a:pt x="2554" y="4301"/>
                    <a:pt x="2584" y="4280"/>
                    <a:pt x="2613" y="4257"/>
                  </a:cubicBezTo>
                  <a:cubicBezTo>
                    <a:pt x="2722" y="4176"/>
                    <a:pt x="2827" y="4082"/>
                    <a:pt x="2928" y="3992"/>
                  </a:cubicBezTo>
                  <a:cubicBezTo>
                    <a:pt x="3023" y="3907"/>
                    <a:pt x="3121" y="3819"/>
                    <a:pt x="3224" y="3740"/>
                  </a:cubicBezTo>
                  <a:cubicBezTo>
                    <a:pt x="3287" y="3692"/>
                    <a:pt x="3352" y="3645"/>
                    <a:pt x="3416" y="3600"/>
                  </a:cubicBezTo>
                  <a:cubicBezTo>
                    <a:pt x="3559" y="3499"/>
                    <a:pt x="3707" y="3394"/>
                    <a:pt x="3829" y="3265"/>
                  </a:cubicBezTo>
                  <a:cubicBezTo>
                    <a:pt x="3957" y="3129"/>
                    <a:pt x="4052" y="2965"/>
                    <a:pt x="4103" y="2789"/>
                  </a:cubicBezTo>
                  <a:cubicBezTo>
                    <a:pt x="4129" y="2700"/>
                    <a:pt x="4143" y="2608"/>
                    <a:pt x="4145" y="2518"/>
                  </a:cubicBezTo>
                  <a:cubicBezTo>
                    <a:pt x="4147" y="2425"/>
                    <a:pt x="4135" y="2333"/>
                    <a:pt x="4110" y="2245"/>
                  </a:cubicBezTo>
                  <a:cubicBezTo>
                    <a:pt x="4071" y="2108"/>
                    <a:pt x="4003" y="1981"/>
                    <a:pt x="3937" y="1859"/>
                  </a:cubicBezTo>
                  <a:cubicBezTo>
                    <a:pt x="3927" y="1841"/>
                    <a:pt x="3918" y="1824"/>
                    <a:pt x="3908" y="1806"/>
                  </a:cubicBezTo>
                  <a:cubicBezTo>
                    <a:pt x="3795" y="1593"/>
                    <a:pt x="3716" y="1402"/>
                    <a:pt x="3667" y="1224"/>
                  </a:cubicBezTo>
                  <a:cubicBezTo>
                    <a:pt x="3654" y="1174"/>
                    <a:pt x="3642" y="1124"/>
                    <a:pt x="3632" y="1082"/>
                  </a:cubicBezTo>
                  <a:cubicBezTo>
                    <a:pt x="3629" y="1069"/>
                    <a:pt x="3627" y="1057"/>
                    <a:pt x="3624" y="1045"/>
                  </a:cubicBezTo>
                  <a:cubicBezTo>
                    <a:pt x="3582" y="861"/>
                    <a:pt x="3539" y="670"/>
                    <a:pt x="3408" y="539"/>
                  </a:cubicBezTo>
                  <a:cubicBezTo>
                    <a:pt x="3349" y="480"/>
                    <a:pt x="3276" y="437"/>
                    <a:pt x="3192" y="413"/>
                  </a:cubicBezTo>
                  <a:cubicBezTo>
                    <a:pt x="3140" y="399"/>
                    <a:pt x="3085" y="392"/>
                    <a:pt x="3029" y="392"/>
                  </a:cubicBezTo>
                  <a:cubicBezTo>
                    <a:pt x="3002" y="392"/>
                    <a:pt x="2975" y="393"/>
                    <a:pt x="2948" y="3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3" name="Freeform 40">
              <a:extLst>
                <a:ext uri="{FF2B5EF4-FFF2-40B4-BE49-F238E27FC236}">
                  <a16:creationId xmlns:a16="http://schemas.microsoft.com/office/drawing/2014/main" id="{C333386E-AD68-44A1-98E8-E1EB7ED88DAC}"/>
                </a:ext>
              </a:extLst>
            </p:cNvPr>
            <p:cNvSpPr>
              <a:spLocks noEditPoints="1"/>
            </p:cNvSpPr>
            <p:nvPr/>
          </p:nvSpPr>
          <p:spPr bwMode="auto">
            <a:xfrm>
              <a:off x="4152" y="545"/>
              <a:ext cx="3150" cy="3431"/>
            </a:xfrm>
            <a:custGeom>
              <a:avLst/>
              <a:gdLst>
                <a:gd name="T0" fmla="*/ 1879 w 4256"/>
                <a:gd name="T1" fmla="*/ 4551 h 4636"/>
                <a:gd name="T2" fmla="*/ 1544 w 4256"/>
                <a:gd name="T3" fmla="*/ 4319 h 4636"/>
                <a:gd name="T4" fmla="*/ 980 w 4256"/>
                <a:gd name="T5" fmla="*/ 3979 h 4636"/>
                <a:gd name="T6" fmla="*/ 465 w 4256"/>
                <a:gd name="T7" fmla="*/ 3699 h 4636"/>
                <a:gd name="T8" fmla="*/ 59 w 4256"/>
                <a:gd name="T9" fmla="*/ 3161 h 4636"/>
                <a:gd name="T10" fmla="*/ 13 w 4256"/>
                <a:gd name="T11" fmla="*/ 2457 h 4636"/>
                <a:gd name="T12" fmla="*/ 240 w 4256"/>
                <a:gd name="T13" fmla="*/ 1976 h 4636"/>
                <a:gd name="T14" fmla="*/ 449 w 4256"/>
                <a:gd name="T15" fmla="*/ 1842 h 4636"/>
                <a:gd name="T16" fmla="*/ 495 w 4256"/>
                <a:gd name="T17" fmla="*/ 1437 h 4636"/>
                <a:gd name="T18" fmla="*/ 503 w 4256"/>
                <a:gd name="T19" fmla="*/ 1075 h 4636"/>
                <a:gd name="T20" fmla="*/ 522 w 4256"/>
                <a:gd name="T21" fmla="*/ 1004 h 4636"/>
                <a:gd name="T22" fmla="*/ 782 w 4256"/>
                <a:gd name="T23" fmla="*/ 650 h 4636"/>
                <a:gd name="T24" fmla="*/ 979 w 4256"/>
                <a:gd name="T25" fmla="*/ 578 h 4636"/>
                <a:gd name="T26" fmla="*/ 1106 w 4256"/>
                <a:gd name="T27" fmla="*/ 609 h 4636"/>
                <a:gd name="T28" fmla="*/ 1535 w 4256"/>
                <a:gd name="T29" fmla="*/ 383 h 4636"/>
                <a:gd name="T30" fmla="*/ 1893 w 4256"/>
                <a:gd name="T31" fmla="*/ 31 h 4636"/>
                <a:gd name="T32" fmla="*/ 2362 w 4256"/>
                <a:gd name="T33" fmla="*/ 176 h 4636"/>
                <a:gd name="T34" fmla="*/ 2534 w 4256"/>
                <a:gd name="T35" fmla="*/ 432 h 4636"/>
                <a:gd name="T36" fmla="*/ 2833 w 4256"/>
                <a:gd name="T37" fmla="*/ 473 h 4636"/>
                <a:gd name="T38" fmla="*/ 2994 w 4256"/>
                <a:gd name="T39" fmla="*/ 441 h 4636"/>
                <a:gd name="T40" fmla="*/ 3474 w 4256"/>
                <a:gd name="T41" fmla="*/ 578 h 4636"/>
                <a:gd name="T42" fmla="*/ 3706 w 4256"/>
                <a:gd name="T43" fmla="*/ 1136 h 4636"/>
                <a:gd name="T44" fmla="*/ 3845 w 4256"/>
                <a:gd name="T45" fmla="*/ 1587 h 4636"/>
                <a:gd name="T46" fmla="*/ 4025 w 4256"/>
                <a:gd name="T47" fmla="*/ 1952 h 4636"/>
                <a:gd name="T48" fmla="*/ 4203 w 4256"/>
                <a:gd name="T49" fmla="*/ 2896 h 4636"/>
                <a:gd name="T50" fmla="*/ 3923 w 4256"/>
                <a:gd name="T51" fmla="*/ 3389 h 4636"/>
                <a:gd name="T52" fmla="*/ 3297 w 4256"/>
                <a:gd name="T53" fmla="*/ 3880 h 4636"/>
                <a:gd name="T54" fmla="*/ 2666 w 4256"/>
                <a:gd name="T55" fmla="*/ 4424 h 4636"/>
                <a:gd name="T56" fmla="*/ 2385 w 4256"/>
                <a:gd name="T57" fmla="*/ 4596 h 4636"/>
                <a:gd name="T58" fmla="*/ 2170 w 4256"/>
                <a:gd name="T59" fmla="*/ 4633 h 4636"/>
                <a:gd name="T60" fmla="*/ 2904 w 4256"/>
                <a:gd name="T61" fmla="*/ 459 h 4636"/>
                <a:gd name="T62" fmla="*/ 2766 w 4256"/>
                <a:gd name="T63" fmla="*/ 483 h 4636"/>
                <a:gd name="T64" fmla="*/ 2412 w 4256"/>
                <a:gd name="T65" fmla="*/ 268 h 4636"/>
                <a:gd name="T66" fmla="*/ 2156 w 4256"/>
                <a:gd name="T67" fmla="*/ 31 h 4636"/>
                <a:gd name="T68" fmla="*/ 1585 w 4256"/>
                <a:gd name="T69" fmla="*/ 318 h 4636"/>
                <a:gd name="T70" fmla="*/ 1346 w 4256"/>
                <a:gd name="T71" fmla="*/ 561 h 4636"/>
                <a:gd name="T72" fmla="*/ 1055 w 4256"/>
                <a:gd name="T73" fmla="*/ 597 h 4636"/>
                <a:gd name="T74" fmla="*/ 873 w 4256"/>
                <a:gd name="T75" fmla="*/ 597 h 4636"/>
                <a:gd name="T76" fmla="*/ 623 w 4256"/>
                <a:gd name="T77" fmla="*/ 807 h 4636"/>
                <a:gd name="T78" fmla="*/ 510 w 4256"/>
                <a:gd name="T79" fmla="*/ 1050 h 4636"/>
                <a:gd name="T80" fmla="*/ 496 w 4256"/>
                <a:gd name="T81" fmla="*/ 1432 h 4636"/>
                <a:gd name="T82" fmla="*/ 503 w 4256"/>
                <a:gd name="T83" fmla="*/ 1665 h 4636"/>
                <a:gd name="T84" fmla="*/ 342 w 4256"/>
                <a:gd name="T85" fmla="*/ 1914 h 4636"/>
                <a:gd name="T86" fmla="*/ 71 w 4256"/>
                <a:gd name="T87" fmla="*/ 2225 h 4636"/>
                <a:gd name="T88" fmla="*/ 1 w 4256"/>
                <a:gd name="T89" fmla="*/ 2698 h 4636"/>
                <a:gd name="T90" fmla="*/ 150 w 4256"/>
                <a:gd name="T91" fmla="*/ 3353 h 4636"/>
                <a:gd name="T92" fmla="*/ 874 w 4256"/>
                <a:gd name="T93" fmla="*/ 3937 h 4636"/>
                <a:gd name="T94" fmla="*/ 1149 w 4256"/>
                <a:gd name="T95" fmla="*/ 4049 h 4636"/>
                <a:gd name="T96" fmla="*/ 1635 w 4256"/>
                <a:gd name="T97" fmla="*/ 4391 h 4636"/>
                <a:gd name="T98" fmla="*/ 2170 w 4256"/>
                <a:gd name="T99" fmla="*/ 4632 h 4636"/>
                <a:gd name="T100" fmla="*/ 2574 w 4256"/>
                <a:gd name="T101" fmla="*/ 4490 h 4636"/>
                <a:gd name="T102" fmla="*/ 2980 w 4256"/>
                <a:gd name="T103" fmla="*/ 4152 h 4636"/>
                <a:gd name="T104" fmla="*/ 3500 w 4256"/>
                <a:gd name="T105" fmla="*/ 3732 h 4636"/>
                <a:gd name="T106" fmla="*/ 4092 w 4256"/>
                <a:gd name="T107" fmla="*/ 3159 h 4636"/>
                <a:gd name="T108" fmla="*/ 4200 w 4256"/>
                <a:gd name="T109" fmla="*/ 2330 h 4636"/>
                <a:gd name="T110" fmla="*/ 3986 w 4256"/>
                <a:gd name="T111" fmla="*/ 1881 h 4636"/>
                <a:gd name="T112" fmla="*/ 3740 w 4256"/>
                <a:gd name="T113" fmla="*/ 1282 h 4636"/>
                <a:gd name="T114" fmla="*/ 3699 w 4256"/>
                <a:gd name="T115" fmla="*/ 1107 h 4636"/>
                <a:gd name="T116" fmla="*/ 3247 w 4256"/>
                <a:gd name="T117" fmla="*/ 453 h 4636"/>
                <a:gd name="T118" fmla="*/ 2994 w 4256"/>
                <a:gd name="T119" fmla="*/ 442 h 4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56" h="4636">
                  <a:moveTo>
                    <a:pt x="2170" y="4633"/>
                  </a:moveTo>
                  <a:cubicBezTo>
                    <a:pt x="2074" y="4627"/>
                    <a:pt x="1978" y="4600"/>
                    <a:pt x="1879" y="4551"/>
                  </a:cubicBezTo>
                  <a:cubicBezTo>
                    <a:pt x="1803" y="4513"/>
                    <a:pt x="1725" y="4463"/>
                    <a:pt x="1635" y="4392"/>
                  </a:cubicBezTo>
                  <a:cubicBezTo>
                    <a:pt x="1604" y="4368"/>
                    <a:pt x="1573" y="4343"/>
                    <a:pt x="1544" y="4319"/>
                  </a:cubicBezTo>
                  <a:cubicBezTo>
                    <a:pt x="1425" y="4223"/>
                    <a:pt x="1302" y="4124"/>
                    <a:pt x="1148" y="4050"/>
                  </a:cubicBezTo>
                  <a:cubicBezTo>
                    <a:pt x="1094" y="4024"/>
                    <a:pt x="1038" y="4002"/>
                    <a:pt x="980" y="3979"/>
                  </a:cubicBezTo>
                  <a:cubicBezTo>
                    <a:pt x="945" y="3966"/>
                    <a:pt x="909" y="3952"/>
                    <a:pt x="874" y="3937"/>
                  </a:cubicBezTo>
                  <a:cubicBezTo>
                    <a:pt x="723" y="3874"/>
                    <a:pt x="585" y="3793"/>
                    <a:pt x="465" y="3699"/>
                  </a:cubicBezTo>
                  <a:cubicBezTo>
                    <a:pt x="332" y="3596"/>
                    <a:pt x="226" y="3479"/>
                    <a:pt x="149" y="3353"/>
                  </a:cubicBezTo>
                  <a:cubicBezTo>
                    <a:pt x="111" y="3291"/>
                    <a:pt x="81" y="3226"/>
                    <a:pt x="59" y="3161"/>
                  </a:cubicBezTo>
                  <a:cubicBezTo>
                    <a:pt x="7" y="3008"/>
                    <a:pt x="0" y="2848"/>
                    <a:pt x="1" y="2698"/>
                  </a:cubicBezTo>
                  <a:cubicBezTo>
                    <a:pt x="1" y="2626"/>
                    <a:pt x="3" y="2542"/>
                    <a:pt x="13" y="2457"/>
                  </a:cubicBezTo>
                  <a:cubicBezTo>
                    <a:pt x="24" y="2369"/>
                    <a:pt x="43" y="2293"/>
                    <a:pt x="71" y="2224"/>
                  </a:cubicBezTo>
                  <a:cubicBezTo>
                    <a:pt x="108" y="2133"/>
                    <a:pt x="166" y="2047"/>
                    <a:pt x="240" y="1976"/>
                  </a:cubicBezTo>
                  <a:cubicBezTo>
                    <a:pt x="267" y="1950"/>
                    <a:pt x="305" y="1932"/>
                    <a:pt x="342" y="1914"/>
                  </a:cubicBezTo>
                  <a:cubicBezTo>
                    <a:pt x="385" y="1893"/>
                    <a:pt x="426" y="1873"/>
                    <a:pt x="449" y="1842"/>
                  </a:cubicBezTo>
                  <a:cubicBezTo>
                    <a:pt x="480" y="1802"/>
                    <a:pt x="497" y="1744"/>
                    <a:pt x="502" y="1665"/>
                  </a:cubicBezTo>
                  <a:cubicBezTo>
                    <a:pt x="506" y="1594"/>
                    <a:pt x="501" y="1514"/>
                    <a:pt x="495" y="1437"/>
                  </a:cubicBezTo>
                  <a:cubicBezTo>
                    <a:pt x="495" y="1432"/>
                    <a:pt x="495" y="1432"/>
                    <a:pt x="495" y="1432"/>
                  </a:cubicBezTo>
                  <a:cubicBezTo>
                    <a:pt x="482" y="1260"/>
                    <a:pt x="485" y="1146"/>
                    <a:pt x="503" y="1075"/>
                  </a:cubicBezTo>
                  <a:cubicBezTo>
                    <a:pt x="506" y="1067"/>
                    <a:pt x="508" y="1058"/>
                    <a:pt x="510" y="1050"/>
                  </a:cubicBezTo>
                  <a:cubicBezTo>
                    <a:pt x="513" y="1035"/>
                    <a:pt x="517" y="1019"/>
                    <a:pt x="522" y="1004"/>
                  </a:cubicBezTo>
                  <a:cubicBezTo>
                    <a:pt x="546" y="928"/>
                    <a:pt x="579" y="863"/>
                    <a:pt x="622" y="806"/>
                  </a:cubicBezTo>
                  <a:cubicBezTo>
                    <a:pt x="663" y="752"/>
                    <a:pt x="714" y="702"/>
                    <a:pt x="782" y="650"/>
                  </a:cubicBezTo>
                  <a:cubicBezTo>
                    <a:pt x="814" y="626"/>
                    <a:pt x="844" y="608"/>
                    <a:pt x="873" y="596"/>
                  </a:cubicBezTo>
                  <a:cubicBezTo>
                    <a:pt x="909" y="581"/>
                    <a:pt x="945" y="575"/>
                    <a:pt x="979" y="578"/>
                  </a:cubicBezTo>
                  <a:cubicBezTo>
                    <a:pt x="1005" y="581"/>
                    <a:pt x="1030" y="589"/>
                    <a:pt x="1055" y="596"/>
                  </a:cubicBezTo>
                  <a:cubicBezTo>
                    <a:pt x="1072" y="601"/>
                    <a:pt x="1089" y="606"/>
                    <a:pt x="1106" y="609"/>
                  </a:cubicBezTo>
                  <a:cubicBezTo>
                    <a:pt x="1185" y="626"/>
                    <a:pt x="1265" y="609"/>
                    <a:pt x="1346" y="560"/>
                  </a:cubicBezTo>
                  <a:cubicBezTo>
                    <a:pt x="1411" y="521"/>
                    <a:pt x="1476" y="460"/>
                    <a:pt x="1535" y="383"/>
                  </a:cubicBezTo>
                  <a:cubicBezTo>
                    <a:pt x="1552" y="362"/>
                    <a:pt x="1568" y="339"/>
                    <a:pt x="1584" y="318"/>
                  </a:cubicBezTo>
                  <a:cubicBezTo>
                    <a:pt x="1670" y="201"/>
                    <a:pt x="1759" y="81"/>
                    <a:pt x="1893" y="31"/>
                  </a:cubicBezTo>
                  <a:cubicBezTo>
                    <a:pt x="1972" y="1"/>
                    <a:pt x="2066" y="0"/>
                    <a:pt x="2156" y="30"/>
                  </a:cubicBezTo>
                  <a:cubicBezTo>
                    <a:pt x="2242" y="58"/>
                    <a:pt x="2317" y="111"/>
                    <a:pt x="2362" y="176"/>
                  </a:cubicBezTo>
                  <a:cubicBezTo>
                    <a:pt x="2382" y="205"/>
                    <a:pt x="2397" y="237"/>
                    <a:pt x="2412" y="267"/>
                  </a:cubicBezTo>
                  <a:cubicBezTo>
                    <a:pt x="2441" y="327"/>
                    <a:pt x="2471" y="388"/>
                    <a:pt x="2534" y="432"/>
                  </a:cubicBezTo>
                  <a:cubicBezTo>
                    <a:pt x="2611" y="486"/>
                    <a:pt x="2713" y="487"/>
                    <a:pt x="2766" y="482"/>
                  </a:cubicBezTo>
                  <a:cubicBezTo>
                    <a:pt x="2787" y="480"/>
                    <a:pt x="2808" y="477"/>
                    <a:pt x="2833" y="473"/>
                  </a:cubicBezTo>
                  <a:cubicBezTo>
                    <a:pt x="2857" y="468"/>
                    <a:pt x="2880" y="463"/>
                    <a:pt x="2903" y="458"/>
                  </a:cubicBezTo>
                  <a:cubicBezTo>
                    <a:pt x="2933" y="452"/>
                    <a:pt x="2964" y="445"/>
                    <a:pt x="2994" y="441"/>
                  </a:cubicBezTo>
                  <a:cubicBezTo>
                    <a:pt x="3080" y="428"/>
                    <a:pt x="3168" y="432"/>
                    <a:pt x="3247" y="453"/>
                  </a:cubicBezTo>
                  <a:cubicBezTo>
                    <a:pt x="3336" y="476"/>
                    <a:pt x="3412" y="518"/>
                    <a:pt x="3474" y="578"/>
                  </a:cubicBezTo>
                  <a:cubicBezTo>
                    <a:pt x="3613" y="714"/>
                    <a:pt x="3657" y="914"/>
                    <a:pt x="3700" y="1107"/>
                  </a:cubicBezTo>
                  <a:cubicBezTo>
                    <a:pt x="3702" y="1116"/>
                    <a:pt x="3704" y="1126"/>
                    <a:pt x="3706" y="1136"/>
                  </a:cubicBezTo>
                  <a:cubicBezTo>
                    <a:pt x="3717" y="1183"/>
                    <a:pt x="3728" y="1233"/>
                    <a:pt x="3741" y="1282"/>
                  </a:cubicBezTo>
                  <a:cubicBezTo>
                    <a:pt x="3767" y="1380"/>
                    <a:pt x="3802" y="1483"/>
                    <a:pt x="3845" y="1587"/>
                  </a:cubicBezTo>
                  <a:cubicBezTo>
                    <a:pt x="3884" y="1681"/>
                    <a:pt x="3932" y="1780"/>
                    <a:pt x="3986" y="1881"/>
                  </a:cubicBezTo>
                  <a:cubicBezTo>
                    <a:pt x="3999" y="1905"/>
                    <a:pt x="4013" y="1929"/>
                    <a:pt x="4025" y="1952"/>
                  </a:cubicBezTo>
                  <a:cubicBezTo>
                    <a:pt x="4092" y="2072"/>
                    <a:pt x="4160" y="2196"/>
                    <a:pt x="4201" y="2330"/>
                  </a:cubicBezTo>
                  <a:cubicBezTo>
                    <a:pt x="4256" y="2508"/>
                    <a:pt x="4256" y="2704"/>
                    <a:pt x="4203" y="2896"/>
                  </a:cubicBezTo>
                  <a:cubicBezTo>
                    <a:pt x="4177" y="2987"/>
                    <a:pt x="4140" y="3075"/>
                    <a:pt x="4092" y="3159"/>
                  </a:cubicBezTo>
                  <a:cubicBezTo>
                    <a:pt x="4045" y="3243"/>
                    <a:pt x="3988" y="3320"/>
                    <a:pt x="3923" y="3389"/>
                  </a:cubicBezTo>
                  <a:cubicBezTo>
                    <a:pt x="3799" y="3521"/>
                    <a:pt x="3647" y="3628"/>
                    <a:pt x="3500" y="3732"/>
                  </a:cubicBezTo>
                  <a:cubicBezTo>
                    <a:pt x="3433" y="3780"/>
                    <a:pt x="3363" y="3829"/>
                    <a:pt x="3297" y="3880"/>
                  </a:cubicBezTo>
                  <a:cubicBezTo>
                    <a:pt x="3187" y="3966"/>
                    <a:pt x="3082" y="4061"/>
                    <a:pt x="2981" y="4153"/>
                  </a:cubicBezTo>
                  <a:cubicBezTo>
                    <a:pt x="2879" y="4245"/>
                    <a:pt x="2775" y="4340"/>
                    <a:pt x="2666" y="4424"/>
                  </a:cubicBezTo>
                  <a:cubicBezTo>
                    <a:pt x="2635" y="4447"/>
                    <a:pt x="2605" y="4470"/>
                    <a:pt x="2575" y="4491"/>
                  </a:cubicBezTo>
                  <a:cubicBezTo>
                    <a:pt x="2506" y="4538"/>
                    <a:pt x="2444" y="4573"/>
                    <a:pt x="2385" y="4596"/>
                  </a:cubicBezTo>
                  <a:cubicBezTo>
                    <a:pt x="2320" y="4621"/>
                    <a:pt x="2258" y="4634"/>
                    <a:pt x="2197" y="4634"/>
                  </a:cubicBezTo>
                  <a:cubicBezTo>
                    <a:pt x="2188" y="4634"/>
                    <a:pt x="2179" y="4634"/>
                    <a:pt x="2170" y="4633"/>
                  </a:cubicBezTo>
                  <a:moveTo>
                    <a:pt x="2994" y="442"/>
                  </a:moveTo>
                  <a:cubicBezTo>
                    <a:pt x="2964" y="446"/>
                    <a:pt x="2933" y="453"/>
                    <a:pt x="2904" y="459"/>
                  </a:cubicBezTo>
                  <a:cubicBezTo>
                    <a:pt x="2881" y="464"/>
                    <a:pt x="2857" y="469"/>
                    <a:pt x="2833" y="473"/>
                  </a:cubicBezTo>
                  <a:cubicBezTo>
                    <a:pt x="2808" y="478"/>
                    <a:pt x="2787" y="481"/>
                    <a:pt x="2766" y="483"/>
                  </a:cubicBezTo>
                  <a:cubicBezTo>
                    <a:pt x="2713" y="487"/>
                    <a:pt x="2611" y="487"/>
                    <a:pt x="2533" y="433"/>
                  </a:cubicBezTo>
                  <a:cubicBezTo>
                    <a:pt x="2471" y="389"/>
                    <a:pt x="2441" y="327"/>
                    <a:pt x="2412" y="268"/>
                  </a:cubicBezTo>
                  <a:cubicBezTo>
                    <a:pt x="2397" y="237"/>
                    <a:pt x="2381" y="205"/>
                    <a:pt x="2361" y="176"/>
                  </a:cubicBezTo>
                  <a:cubicBezTo>
                    <a:pt x="2317" y="112"/>
                    <a:pt x="2242" y="58"/>
                    <a:pt x="2156" y="31"/>
                  </a:cubicBezTo>
                  <a:cubicBezTo>
                    <a:pt x="2066" y="1"/>
                    <a:pt x="1973" y="2"/>
                    <a:pt x="1893" y="31"/>
                  </a:cubicBezTo>
                  <a:cubicBezTo>
                    <a:pt x="1759" y="82"/>
                    <a:pt x="1671" y="202"/>
                    <a:pt x="1585" y="318"/>
                  </a:cubicBezTo>
                  <a:cubicBezTo>
                    <a:pt x="1569" y="340"/>
                    <a:pt x="1552" y="362"/>
                    <a:pt x="1536" y="384"/>
                  </a:cubicBezTo>
                  <a:cubicBezTo>
                    <a:pt x="1477" y="460"/>
                    <a:pt x="1411" y="521"/>
                    <a:pt x="1346" y="561"/>
                  </a:cubicBezTo>
                  <a:cubicBezTo>
                    <a:pt x="1265" y="610"/>
                    <a:pt x="1185" y="626"/>
                    <a:pt x="1106" y="610"/>
                  </a:cubicBezTo>
                  <a:cubicBezTo>
                    <a:pt x="1089" y="607"/>
                    <a:pt x="1071" y="602"/>
                    <a:pt x="1055" y="597"/>
                  </a:cubicBezTo>
                  <a:cubicBezTo>
                    <a:pt x="1030" y="589"/>
                    <a:pt x="1004" y="582"/>
                    <a:pt x="978" y="579"/>
                  </a:cubicBezTo>
                  <a:cubicBezTo>
                    <a:pt x="945" y="576"/>
                    <a:pt x="909" y="581"/>
                    <a:pt x="873" y="597"/>
                  </a:cubicBezTo>
                  <a:cubicBezTo>
                    <a:pt x="844" y="609"/>
                    <a:pt x="815" y="626"/>
                    <a:pt x="782" y="651"/>
                  </a:cubicBezTo>
                  <a:cubicBezTo>
                    <a:pt x="714" y="703"/>
                    <a:pt x="664" y="752"/>
                    <a:pt x="623" y="807"/>
                  </a:cubicBezTo>
                  <a:cubicBezTo>
                    <a:pt x="580" y="864"/>
                    <a:pt x="547" y="928"/>
                    <a:pt x="523" y="1004"/>
                  </a:cubicBezTo>
                  <a:cubicBezTo>
                    <a:pt x="518" y="1019"/>
                    <a:pt x="514" y="1035"/>
                    <a:pt x="510" y="1050"/>
                  </a:cubicBezTo>
                  <a:cubicBezTo>
                    <a:pt x="508" y="1058"/>
                    <a:pt x="506" y="1067"/>
                    <a:pt x="504" y="1076"/>
                  </a:cubicBezTo>
                  <a:cubicBezTo>
                    <a:pt x="486" y="1146"/>
                    <a:pt x="483" y="1260"/>
                    <a:pt x="496" y="1432"/>
                  </a:cubicBezTo>
                  <a:cubicBezTo>
                    <a:pt x="496" y="1437"/>
                    <a:pt x="496" y="1437"/>
                    <a:pt x="496" y="1437"/>
                  </a:cubicBezTo>
                  <a:cubicBezTo>
                    <a:pt x="501" y="1514"/>
                    <a:pt x="507" y="1594"/>
                    <a:pt x="503" y="1665"/>
                  </a:cubicBezTo>
                  <a:cubicBezTo>
                    <a:pt x="498" y="1744"/>
                    <a:pt x="481" y="1802"/>
                    <a:pt x="450" y="1842"/>
                  </a:cubicBezTo>
                  <a:cubicBezTo>
                    <a:pt x="426" y="1874"/>
                    <a:pt x="386" y="1893"/>
                    <a:pt x="342" y="1914"/>
                  </a:cubicBezTo>
                  <a:cubicBezTo>
                    <a:pt x="306" y="1932"/>
                    <a:pt x="268" y="1951"/>
                    <a:pt x="241" y="1977"/>
                  </a:cubicBezTo>
                  <a:cubicBezTo>
                    <a:pt x="167" y="2047"/>
                    <a:pt x="108" y="2133"/>
                    <a:pt x="71" y="2225"/>
                  </a:cubicBezTo>
                  <a:cubicBezTo>
                    <a:pt x="44" y="2293"/>
                    <a:pt x="25" y="2369"/>
                    <a:pt x="14" y="2457"/>
                  </a:cubicBezTo>
                  <a:cubicBezTo>
                    <a:pt x="4" y="2542"/>
                    <a:pt x="2" y="2626"/>
                    <a:pt x="1" y="2698"/>
                  </a:cubicBezTo>
                  <a:cubicBezTo>
                    <a:pt x="1" y="2848"/>
                    <a:pt x="8" y="3007"/>
                    <a:pt x="60" y="3161"/>
                  </a:cubicBezTo>
                  <a:cubicBezTo>
                    <a:pt x="82" y="3226"/>
                    <a:pt x="112" y="3290"/>
                    <a:pt x="150" y="3353"/>
                  </a:cubicBezTo>
                  <a:cubicBezTo>
                    <a:pt x="227" y="3479"/>
                    <a:pt x="333" y="3595"/>
                    <a:pt x="465" y="3699"/>
                  </a:cubicBezTo>
                  <a:cubicBezTo>
                    <a:pt x="586" y="3793"/>
                    <a:pt x="723" y="3873"/>
                    <a:pt x="874" y="3937"/>
                  </a:cubicBezTo>
                  <a:cubicBezTo>
                    <a:pt x="910" y="3952"/>
                    <a:pt x="945" y="3965"/>
                    <a:pt x="980" y="3979"/>
                  </a:cubicBezTo>
                  <a:cubicBezTo>
                    <a:pt x="1039" y="4002"/>
                    <a:pt x="1094" y="4023"/>
                    <a:pt x="1149" y="4049"/>
                  </a:cubicBezTo>
                  <a:cubicBezTo>
                    <a:pt x="1302" y="4123"/>
                    <a:pt x="1425" y="4223"/>
                    <a:pt x="1544" y="4318"/>
                  </a:cubicBezTo>
                  <a:cubicBezTo>
                    <a:pt x="1574" y="4343"/>
                    <a:pt x="1605" y="4367"/>
                    <a:pt x="1635" y="4391"/>
                  </a:cubicBezTo>
                  <a:cubicBezTo>
                    <a:pt x="1726" y="4462"/>
                    <a:pt x="1803" y="4512"/>
                    <a:pt x="1879" y="4550"/>
                  </a:cubicBezTo>
                  <a:cubicBezTo>
                    <a:pt x="1979" y="4600"/>
                    <a:pt x="2074" y="4626"/>
                    <a:pt x="2170" y="4632"/>
                  </a:cubicBezTo>
                  <a:cubicBezTo>
                    <a:pt x="2240" y="4636"/>
                    <a:pt x="2310" y="4624"/>
                    <a:pt x="2385" y="4595"/>
                  </a:cubicBezTo>
                  <a:cubicBezTo>
                    <a:pt x="2444" y="4572"/>
                    <a:pt x="2506" y="4538"/>
                    <a:pt x="2574" y="4490"/>
                  </a:cubicBezTo>
                  <a:cubicBezTo>
                    <a:pt x="2604" y="4469"/>
                    <a:pt x="2635" y="4447"/>
                    <a:pt x="2666" y="4423"/>
                  </a:cubicBezTo>
                  <a:cubicBezTo>
                    <a:pt x="2774" y="4339"/>
                    <a:pt x="2879" y="4244"/>
                    <a:pt x="2980" y="4152"/>
                  </a:cubicBezTo>
                  <a:cubicBezTo>
                    <a:pt x="3082" y="4060"/>
                    <a:pt x="3186" y="3965"/>
                    <a:pt x="3297" y="3879"/>
                  </a:cubicBezTo>
                  <a:cubicBezTo>
                    <a:pt x="3363" y="3828"/>
                    <a:pt x="3433" y="3779"/>
                    <a:pt x="3500" y="3732"/>
                  </a:cubicBezTo>
                  <a:cubicBezTo>
                    <a:pt x="3647" y="3628"/>
                    <a:pt x="3798" y="3521"/>
                    <a:pt x="3923" y="3388"/>
                  </a:cubicBezTo>
                  <a:cubicBezTo>
                    <a:pt x="3988" y="3319"/>
                    <a:pt x="4045" y="3242"/>
                    <a:pt x="4092" y="3159"/>
                  </a:cubicBezTo>
                  <a:cubicBezTo>
                    <a:pt x="4139" y="3075"/>
                    <a:pt x="4176" y="2987"/>
                    <a:pt x="4202" y="2896"/>
                  </a:cubicBezTo>
                  <a:cubicBezTo>
                    <a:pt x="4255" y="2704"/>
                    <a:pt x="4255" y="2508"/>
                    <a:pt x="4200" y="2330"/>
                  </a:cubicBezTo>
                  <a:cubicBezTo>
                    <a:pt x="4159" y="2197"/>
                    <a:pt x="4091" y="2073"/>
                    <a:pt x="4025" y="1953"/>
                  </a:cubicBezTo>
                  <a:cubicBezTo>
                    <a:pt x="4012" y="1929"/>
                    <a:pt x="3999" y="1905"/>
                    <a:pt x="3986" y="1881"/>
                  </a:cubicBezTo>
                  <a:cubicBezTo>
                    <a:pt x="3931" y="1781"/>
                    <a:pt x="3884" y="1682"/>
                    <a:pt x="3844" y="1587"/>
                  </a:cubicBezTo>
                  <a:cubicBezTo>
                    <a:pt x="3801" y="1483"/>
                    <a:pt x="3766" y="1380"/>
                    <a:pt x="3740" y="1282"/>
                  </a:cubicBezTo>
                  <a:cubicBezTo>
                    <a:pt x="3727" y="1233"/>
                    <a:pt x="3716" y="1183"/>
                    <a:pt x="3705" y="1136"/>
                  </a:cubicBezTo>
                  <a:cubicBezTo>
                    <a:pt x="3703" y="1126"/>
                    <a:pt x="3701" y="1117"/>
                    <a:pt x="3699" y="1107"/>
                  </a:cubicBezTo>
                  <a:cubicBezTo>
                    <a:pt x="3656" y="914"/>
                    <a:pt x="3612" y="715"/>
                    <a:pt x="3473" y="579"/>
                  </a:cubicBezTo>
                  <a:cubicBezTo>
                    <a:pt x="3412" y="519"/>
                    <a:pt x="3335" y="476"/>
                    <a:pt x="3247" y="453"/>
                  </a:cubicBezTo>
                  <a:cubicBezTo>
                    <a:pt x="3198" y="441"/>
                    <a:pt x="3146" y="434"/>
                    <a:pt x="3093" y="434"/>
                  </a:cubicBezTo>
                  <a:cubicBezTo>
                    <a:pt x="3060" y="434"/>
                    <a:pt x="3027" y="437"/>
                    <a:pt x="2994" y="4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4" name="Freeform 41">
              <a:extLst>
                <a:ext uri="{FF2B5EF4-FFF2-40B4-BE49-F238E27FC236}">
                  <a16:creationId xmlns:a16="http://schemas.microsoft.com/office/drawing/2014/main" id="{53CA066B-2E42-4F07-933D-BDD637A051B8}"/>
                </a:ext>
              </a:extLst>
            </p:cNvPr>
            <p:cNvSpPr>
              <a:spLocks noEditPoints="1"/>
            </p:cNvSpPr>
            <p:nvPr/>
          </p:nvSpPr>
          <p:spPr bwMode="auto">
            <a:xfrm>
              <a:off x="4115" y="448"/>
              <a:ext cx="3267" cy="3589"/>
            </a:xfrm>
            <a:custGeom>
              <a:avLst/>
              <a:gdLst>
                <a:gd name="T0" fmla="*/ 1667 w 4415"/>
                <a:gd name="T1" fmla="*/ 4579 h 4850"/>
                <a:gd name="T2" fmla="*/ 1182 w 4415"/>
                <a:gd name="T3" fmla="*/ 4207 h 4850"/>
                <a:gd name="T4" fmla="*/ 903 w 4415"/>
                <a:gd name="T5" fmla="*/ 4092 h 4850"/>
                <a:gd name="T6" fmla="*/ 57 w 4415"/>
                <a:gd name="T7" fmla="*/ 3295 h 4850"/>
                <a:gd name="T8" fmla="*/ 74 w 4415"/>
                <a:gd name="T9" fmla="*/ 2327 h 4850"/>
                <a:gd name="T10" fmla="*/ 358 w 4415"/>
                <a:gd name="T11" fmla="*/ 2005 h 4850"/>
                <a:gd name="T12" fmla="*/ 510 w 4415"/>
                <a:gd name="T13" fmla="*/ 1522 h 4850"/>
                <a:gd name="T14" fmla="*/ 512 w 4415"/>
                <a:gd name="T15" fmla="*/ 1133 h 4850"/>
                <a:gd name="T16" fmla="*/ 769 w 4415"/>
                <a:gd name="T17" fmla="*/ 705 h 4850"/>
                <a:gd name="T18" fmla="*/ 1054 w 4415"/>
                <a:gd name="T19" fmla="*/ 648 h 4850"/>
                <a:gd name="T20" fmla="*/ 1546 w 4415"/>
                <a:gd name="T21" fmla="*/ 430 h 4850"/>
                <a:gd name="T22" fmla="*/ 1914 w 4415"/>
                <a:gd name="T23" fmla="*/ 62 h 4850"/>
                <a:gd name="T24" fmla="*/ 2451 w 4415"/>
                <a:gd name="T25" fmla="*/ 331 h 4850"/>
                <a:gd name="T26" fmla="*/ 2808 w 4415"/>
                <a:gd name="T27" fmla="*/ 563 h 4850"/>
                <a:gd name="T28" fmla="*/ 2952 w 4415"/>
                <a:gd name="T29" fmla="*/ 537 h 4850"/>
                <a:gd name="T30" fmla="*/ 3544 w 4415"/>
                <a:gd name="T31" fmla="*/ 651 h 4850"/>
                <a:gd name="T32" fmla="*/ 3785 w 4415"/>
                <a:gd name="T33" fmla="*/ 1224 h 4850"/>
                <a:gd name="T34" fmla="*/ 4069 w 4415"/>
                <a:gd name="T35" fmla="*/ 1990 h 4850"/>
                <a:gd name="T36" fmla="*/ 4297 w 4415"/>
                <a:gd name="T37" fmla="*/ 2449 h 4850"/>
                <a:gd name="T38" fmla="*/ 3589 w 4415"/>
                <a:gd name="T39" fmla="*/ 3901 h 4850"/>
                <a:gd name="T40" fmla="*/ 3038 w 4415"/>
                <a:gd name="T41" fmla="*/ 4351 h 4850"/>
                <a:gd name="T42" fmla="*/ 2629 w 4415"/>
                <a:gd name="T43" fmla="*/ 4698 h 4850"/>
                <a:gd name="T44" fmla="*/ 2208 w 4415"/>
                <a:gd name="T45" fmla="*/ 4848 h 4850"/>
                <a:gd name="T46" fmla="*/ 2954 w 4415"/>
                <a:gd name="T47" fmla="*/ 543 h 4850"/>
                <a:gd name="T48" fmla="*/ 2808 w 4415"/>
                <a:gd name="T49" fmla="*/ 570 h 4850"/>
                <a:gd name="T50" fmla="*/ 2444 w 4415"/>
                <a:gd name="T51" fmla="*/ 334 h 4850"/>
                <a:gd name="T52" fmla="*/ 1917 w 4415"/>
                <a:gd name="T53" fmla="*/ 68 h 4850"/>
                <a:gd name="T54" fmla="*/ 1551 w 4415"/>
                <a:gd name="T55" fmla="*/ 434 h 4850"/>
                <a:gd name="T56" fmla="*/ 1052 w 4415"/>
                <a:gd name="T57" fmla="*/ 654 h 4850"/>
                <a:gd name="T58" fmla="*/ 773 w 4415"/>
                <a:gd name="T59" fmla="*/ 710 h 4850"/>
                <a:gd name="T60" fmla="*/ 518 w 4415"/>
                <a:gd name="T61" fmla="*/ 1134 h 4850"/>
                <a:gd name="T62" fmla="*/ 517 w 4415"/>
                <a:gd name="T63" fmla="*/ 1521 h 4850"/>
                <a:gd name="T64" fmla="*/ 361 w 4415"/>
                <a:gd name="T65" fmla="*/ 2012 h 4850"/>
                <a:gd name="T66" fmla="*/ 80 w 4415"/>
                <a:gd name="T67" fmla="*/ 2329 h 4850"/>
                <a:gd name="T68" fmla="*/ 64 w 4415"/>
                <a:gd name="T69" fmla="*/ 3293 h 4850"/>
                <a:gd name="T70" fmla="*/ 906 w 4415"/>
                <a:gd name="T71" fmla="*/ 4085 h 4850"/>
                <a:gd name="T72" fmla="*/ 1185 w 4415"/>
                <a:gd name="T73" fmla="*/ 4201 h 4850"/>
                <a:gd name="T74" fmla="*/ 1671 w 4415"/>
                <a:gd name="T75" fmla="*/ 4573 h 4850"/>
                <a:gd name="T76" fmla="*/ 2625 w 4415"/>
                <a:gd name="T77" fmla="*/ 4692 h 4850"/>
                <a:gd name="T78" fmla="*/ 3033 w 4415"/>
                <a:gd name="T79" fmla="*/ 4345 h 4850"/>
                <a:gd name="T80" fmla="*/ 3585 w 4415"/>
                <a:gd name="T81" fmla="*/ 3895 h 4850"/>
                <a:gd name="T82" fmla="*/ 4290 w 4415"/>
                <a:gd name="T83" fmla="*/ 2451 h 4850"/>
                <a:gd name="T84" fmla="*/ 4063 w 4415"/>
                <a:gd name="T85" fmla="*/ 1993 h 4850"/>
                <a:gd name="T86" fmla="*/ 3778 w 4415"/>
                <a:gd name="T87" fmla="*/ 1225 h 4850"/>
                <a:gd name="T88" fmla="*/ 3539 w 4415"/>
                <a:gd name="T89" fmla="*/ 656 h 4850"/>
                <a:gd name="T90" fmla="*/ 3043 w 4415"/>
                <a:gd name="T91" fmla="*/ 525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15" h="4850">
                  <a:moveTo>
                    <a:pt x="2208" y="4848"/>
                  </a:moveTo>
                  <a:cubicBezTo>
                    <a:pt x="1985" y="4833"/>
                    <a:pt x="1802" y="4696"/>
                    <a:pt x="1667" y="4579"/>
                  </a:cubicBezTo>
                  <a:cubicBezTo>
                    <a:pt x="1638" y="4554"/>
                    <a:pt x="1610" y="4529"/>
                    <a:pt x="1582" y="4504"/>
                  </a:cubicBezTo>
                  <a:cubicBezTo>
                    <a:pt x="1463" y="4397"/>
                    <a:pt x="1339" y="4286"/>
                    <a:pt x="1182" y="4207"/>
                  </a:cubicBezTo>
                  <a:cubicBezTo>
                    <a:pt x="1122" y="4177"/>
                    <a:pt x="1059" y="4152"/>
                    <a:pt x="997" y="4129"/>
                  </a:cubicBezTo>
                  <a:cubicBezTo>
                    <a:pt x="966" y="4117"/>
                    <a:pt x="935" y="4105"/>
                    <a:pt x="903" y="4092"/>
                  </a:cubicBezTo>
                  <a:cubicBezTo>
                    <a:pt x="568" y="3953"/>
                    <a:pt x="301" y="3741"/>
                    <a:pt x="150" y="3494"/>
                  </a:cubicBezTo>
                  <a:cubicBezTo>
                    <a:pt x="111" y="3429"/>
                    <a:pt x="80" y="3362"/>
                    <a:pt x="57" y="3295"/>
                  </a:cubicBezTo>
                  <a:cubicBezTo>
                    <a:pt x="3" y="3132"/>
                    <a:pt x="0" y="2962"/>
                    <a:pt x="1" y="2816"/>
                  </a:cubicBezTo>
                  <a:cubicBezTo>
                    <a:pt x="3" y="2662"/>
                    <a:pt x="10" y="2484"/>
                    <a:pt x="74" y="2327"/>
                  </a:cubicBezTo>
                  <a:cubicBezTo>
                    <a:pt x="112" y="2231"/>
                    <a:pt x="173" y="2142"/>
                    <a:pt x="251" y="2069"/>
                  </a:cubicBezTo>
                  <a:cubicBezTo>
                    <a:pt x="279" y="2042"/>
                    <a:pt x="319" y="2024"/>
                    <a:pt x="358" y="2005"/>
                  </a:cubicBezTo>
                  <a:cubicBezTo>
                    <a:pt x="403" y="1985"/>
                    <a:pt x="446" y="1965"/>
                    <a:pt x="469" y="1934"/>
                  </a:cubicBezTo>
                  <a:cubicBezTo>
                    <a:pt x="539" y="1844"/>
                    <a:pt x="524" y="1673"/>
                    <a:pt x="510" y="1522"/>
                  </a:cubicBezTo>
                  <a:cubicBezTo>
                    <a:pt x="498" y="1392"/>
                    <a:pt x="488" y="1247"/>
                    <a:pt x="507" y="1159"/>
                  </a:cubicBezTo>
                  <a:cubicBezTo>
                    <a:pt x="508" y="1150"/>
                    <a:pt x="510" y="1142"/>
                    <a:pt x="512" y="1133"/>
                  </a:cubicBezTo>
                  <a:cubicBezTo>
                    <a:pt x="515" y="1117"/>
                    <a:pt x="518" y="1100"/>
                    <a:pt x="522" y="1084"/>
                  </a:cubicBezTo>
                  <a:cubicBezTo>
                    <a:pt x="564" y="926"/>
                    <a:pt x="640" y="809"/>
                    <a:pt x="769" y="705"/>
                  </a:cubicBezTo>
                  <a:cubicBezTo>
                    <a:pt x="842" y="646"/>
                    <a:pt x="909" y="620"/>
                    <a:pt x="974" y="628"/>
                  </a:cubicBezTo>
                  <a:cubicBezTo>
                    <a:pt x="1001" y="631"/>
                    <a:pt x="1028" y="640"/>
                    <a:pt x="1054" y="648"/>
                  </a:cubicBezTo>
                  <a:cubicBezTo>
                    <a:pt x="1071" y="653"/>
                    <a:pt x="1089" y="659"/>
                    <a:pt x="1106" y="663"/>
                  </a:cubicBezTo>
                  <a:cubicBezTo>
                    <a:pt x="1303" y="707"/>
                    <a:pt x="1466" y="536"/>
                    <a:pt x="1546" y="430"/>
                  </a:cubicBezTo>
                  <a:cubicBezTo>
                    <a:pt x="1562" y="408"/>
                    <a:pt x="1579" y="385"/>
                    <a:pt x="1595" y="362"/>
                  </a:cubicBezTo>
                  <a:cubicBezTo>
                    <a:pt x="1683" y="240"/>
                    <a:pt x="1774" y="113"/>
                    <a:pt x="1914" y="62"/>
                  </a:cubicBezTo>
                  <a:cubicBezTo>
                    <a:pt x="2083" y="0"/>
                    <a:pt x="2306" y="77"/>
                    <a:pt x="2401" y="230"/>
                  </a:cubicBezTo>
                  <a:cubicBezTo>
                    <a:pt x="2421" y="262"/>
                    <a:pt x="2436" y="297"/>
                    <a:pt x="2451" y="331"/>
                  </a:cubicBezTo>
                  <a:cubicBezTo>
                    <a:pt x="2478" y="395"/>
                    <a:pt x="2507" y="462"/>
                    <a:pt x="2570" y="509"/>
                  </a:cubicBezTo>
                  <a:cubicBezTo>
                    <a:pt x="2649" y="568"/>
                    <a:pt x="2753" y="568"/>
                    <a:pt x="2808" y="563"/>
                  </a:cubicBezTo>
                  <a:cubicBezTo>
                    <a:pt x="2829" y="561"/>
                    <a:pt x="2851" y="558"/>
                    <a:pt x="2876" y="553"/>
                  </a:cubicBezTo>
                  <a:cubicBezTo>
                    <a:pt x="2902" y="548"/>
                    <a:pt x="2927" y="542"/>
                    <a:pt x="2952" y="537"/>
                  </a:cubicBezTo>
                  <a:cubicBezTo>
                    <a:pt x="2982" y="530"/>
                    <a:pt x="3012" y="523"/>
                    <a:pt x="3042" y="518"/>
                  </a:cubicBezTo>
                  <a:cubicBezTo>
                    <a:pt x="3237" y="484"/>
                    <a:pt x="3420" y="533"/>
                    <a:pt x="3544" y="651"/>
                  </a:cubicBezTo>
                  <a:cubicBezTo>
                    <a:pt x="3692" y="792"/>
                    <a:pt x="3737" y="1001"/>
                    <a:pt x="3780" y="1203"/>
                  </a:cubicBezTo>
                  <a:cubicBezTo>
                    <a:pt x="3785" y="1224"/>
                    <a:pt x="3785" y="1224"/>
                    <a:pt x="3785" y="1224"/>
                  </a:cubicBezTo>
                  <a:cubicBezTo>
                    <a:pt x="3795" y="1272"/>
                    <a:pt x="3807" y="1324"/>
                    <a:pt x="3820" y="1375"/>
                  </a:cubicBezTo>
                  <a:cubicBezTo>
                    <a:pt x="3869" y="1571"/>
                    <a:pt x="3953" y="1778"/>
                    <a:pt x="4069" y="1990"/>
                  </a:cubicBezTo>
                  <a:cubicBezTo>
                    <a:pt x="4086" y="2019"/>
                    <a:pt x="4102" y="2049"/>
                    <a:pt x="4119" y="2078"/>
                  </a:cubicBezTo>
                  <a:cubicBezTo>
                    <a:pt x="4185" y="2196"/>
                    <a:pt x="4254" y="2318"/>
                    <a:pt x="4297" y="2449"/>
                  </a:cubicBezTo>
                  <a:cubicBezTo>
                    <a:pt x="4415" y="2813"/>
                    <a:pt x="4307" y="3245"/>
                    <a:pt x="4022" y="3549"/>
                  </a:cubicBezTo>
                  <a:cubicBezTo>
                    <a:pt x="3894" y="3685"/>
                    <a:pt x="3739" y="3795"/>
                    <a:pt x="3589" y="3901"/>
                  </a:cubicBezTo>
                  <a:cubicBezTo>
                    <a:pt x="3518" y="3951"/>
                    <a:pt x="3444" y="4003"/>
                    <a:pt x="3375" y="4057"/>
                  </a:cubicBezTo>
                  <a:cubicBezTo>
                    <a:pt x="3257" y="4149"/>
                    <a:pt x="3146" y="4251"/>
                    <a:pt x="3038" y="4351"/>
                  </a:cubicBezTo>
                  <a:cubicBezTo>
                    <a:pt x="2937" y="4444"/>
                    <a:pt x="2832" y="4541"/>
                    <a:pt x="2723" y="4627"/>
                  </a:cubicBezTo>
                  <a:cubicBezTo>
                    <a:pt x="2691" y="4652"/>
                    <a:pt x="2660" y="4676"/>
                    <a:pt x="2629" y="4698"/>
                  </a:cubicBezTo>
                  <a:cubicBezTo>
                    <a:pt x="2448" y="4826"/>
                    <a:pt x="2324" y="4850"/>
                    <a:pt x="2241" y="4850"/>
                  </a:cubicBezTo>
                  <a:cubicBezTo>
                    <a:pt x="2229" y="4850"/>
                    <a:pt x="2218" y="4849"/>
                    <a:pt x="2208" y="4848"/>
                  </a:cubicBezTo>
                  <a:moveTo>
                    <a:pt x="3043" y="525"/>
                  </a:moveTo>
                  <a:cubicBezTo>
                    <a:pt x="3013" y="530"/>
                    <a:pt x="2983" y="537"/>
                    <a:pt x="2954" y="543"/>
                  </a:cubicBezTo>
                  <a:cubicBezTo>
                    <a:pt x="2929" y="549"/>
                    <a:pt x="2903" y="555"/>
                    <a:pt x="2877" y="560"/>
                  </a:cubicBezTo>
                  <a:cubicBezTo>
                    <a:pt x="2852" y="565"/>
                    <a:pt x="2829" y="568"/>
                    <a:pt x="2808" y="570"/>
                  </a:cubicBezTo>
                  <a:cubicBezTo>
                    <a:pt x="2753" y="575"/>
                    <a:pt x="2647" y="575"/>
                    <a:pt x="2566" y="515"/>
                  </a:cubicBezTo>
                  <a:cubicBezTo>
                    <a:pt x="2502" y="467"/>
                    <a:pt x="2472" y="399"/>
                    <a:pt x="2444" y="334"/>
                  </a:cubicBezTo>
                  <a:cubicBezTo>
                    <a:pt x="2430" y="300"/>
                    <a:pt x="2415" y="265"/>
                    <a:pt x="2395" y="234"/>
                  </a:cubicBezTo>
                  <a:cubicBezTo>
                    <a:pt x="2302" y="84"/>
                    <a:pt x="2082" y="8"/>
                    <a:pt x="1917" y="68"/>
                  </a:cubicBezTo>
                  <a:cubicBezTo>
                    <a:pt x="1778" y="119"/>
                    <a:pt x="1688" y="245"/>
                    <a:pt x="1601" y="366"/>
                  </a:cubicBezTo>
                  <a:cubicBezTo>
                    <a:pt x="1585" y="389"/>
                    <a:pt x="1568" y="412"/>
                    <a:pt x="1551" y="434"/>
                  </a:cubicBezTo>
                  <a:cubicBezTo>
                    <a:pt x="1471" y="541"/>
                    <a:pt x="1306" y="715"/>
                    <a:pt x="1105" y="670"/>
                  </a:cubicBezTo>
                  <a:cubicBezTo>
                    <a:pt x="1087" y="666"/>
                    <a:pt x="1069" y="660"/>
                    <a:pt x="1052" y="654"/>
                  </a:cubicBezTo>
                  <a:cubicBezTo>
                    <a:pt x="1026" y="646"/>
                    <a:pt x="1000" y="638"/>
                    <a:pt x="973" y="635"/>
                  </a:cubicBezTo>
                  <a:cubicBezTo>
                    <a:pt x="910" y="628"/>
                    <a:pt x="845" y="652"/>
                    <a:pt x="773" y="710"/>
                  </a:cubicBezTo>
                  <a:cubicBezTo>
                    <a:pt x="646" y="814"/>
                    <a:pt x="570" y="930"/>
                    <a:pt x="529" y="1086"/>
                  </a:cubicBezTo>
                  <a:cubicBezTo>
                    <a:pt x="525" y="1102"/>
                    <a:pt x="521" y="1118"/>
                    <a:pt x="518" y="1134"/>
                  </a:cubicBezTo>
                  <a:cubicBezTo>
                    <a:pt x="517" y="1143"/>
                    <a:pt x="515" y="1151"/>
                    <a:pt x="513" y="1160"/>
                  </a:cubicBezTo>
                  <a:cubicBezTo>
                    <a:pt x="495" y="1247"/>
                    <a:pt x="505" y="1392"/>
                    <a:pt x="517" y="1521"/>
                  </a:cubicBezTo>
                  <a:cubicBezTo>
                    <a:pt x="531" y="1674"/>
                    <a:pt x="547" y="1846"/>
                    <a:pt x="475" y="1938"/>
                  </a:cubicBezTo>
                  <a:cubicBezTo>
                    <a:pt x="450" y="1971"/>
                    <a:pt x="407" y="1991"/>
                    <a:pt x="361" y="2012"/>
                  </a:cubicBezTo>
                  <a:cubicBezTo>
                    <a:pt x="323" y="2030"/>
                    <a:pt x="283" y="2048"/>
                    <a:pt x="255" y="2074"/>
                  </a:cubicBezTo>
                  <a:cubicBezTo>
                    <a:pt x="179" y="2147"/>
                    <a:pt x="118" y="2235"/>
                    <a:pt x="80" y="2329"/>
                  </a:cubicBezTo>
                  <a:cubicBezTo>
                    <a:pt x="17" y="2486"/>
                    <a:pt x="10" y="2663"/>
                    <a:pt x="8" y="2816"/>
                  </a:cubicBezTo>
                  <a:cubicBezTo>
                    <a:pt x="7" y="2962"/>
                    <a:pt x="10" y="3130"/>
                    <a:pt x="64" y="3293"/>
                  </a:cubicBezTo>
                  <a:cubicBezTo>
                    <a:pt x="86" y="3360"/>
                    <a:pt x="117" y="3426"/>
                    <a:pt x="156" y="3490"/>
                  </a:cubicBezTo>
                  <a:cubicBezTo>
                    <a:pt x="306" y="3736"/>
                    <a:pt x="572" y="3948"/>
                    <a:pt x="906" y="4085"/>
                  </a:cubicBezTo>
                  <a:cubicBezTo>
                    <a:pt x="937" y="4098"/>
                    <a:pt x="969" y="4110"/>
                    <a:pt x="1000" y="4122"/>
                  </a:cubicBezTo>
                  <a:cubicBezTo>
                    <a:pt x="1062" y="4146"/>
                    <a:pt x="1125" y="4171"/>
                    <a:pt x="1185" y="4201"/>
                  </a:cubicBezTo>
                  <a:cubicBezTo>
                    <a:pt x="1343" y="4280"/>
                    <a:pt x="1467" y="4391"/>
                    <a:pt x="1587" y="4499"/>
                  </a:cubicBezTo>
                  <a:cubicBezTo>
                    <a:pt x="1615" y="4523"/>
                    <a:pt x="1643" y="4549"/>
                    <a:pt x="1671" y="4573"/>
                  </a:cubicBezTo>
                  <a:cubicBezTo>
                    <a:pt x="1805" y="4690"/>
                    <a:pt x="1988" y="4826"/>
                    <a:pt x="2209" y="4842"/>
                  </a:cubicBezTo>
                  <a:cubicBezTo>
                    <a:pt x="2289" y="4847"/>
                    <a:pt x="2420" y="4838"/>
                    <a:pt x="2625" y="4692"/>
                  </a:cubicBezTo>
                  <a:cubicBezTo>
                    <a:pt x="2655" y="4670"/>
                    <a:pt x="2687" y="4646"/>
                    <a:pt x="2719" y="4621"/>
                  </a:cubicBezTo>
                  <a:cubicBezTo>
                    <a:pt x="2827" y="4535"/>
                    <a:pt x="2932" y="4439"/>
                    <a:pt x="3033" y="4345"/>
                  </a:cubicBezTo>
                  <a:cubicBezTo>
                    <a:pt x="3141" y="4246"/>
                    <a:pt x="3252" y="4143"/>
                    <a:pt x="3370" y="4051"/>
                  </a:cubicBezTo>
                  <a:cubicBezTo>
                    <a:pt x="3440" y="3997"/>
                    <a:pt x="3514" y="3945"/>
                    <a:pt x="3585" y="3895"/>
                  </a:cubicBezTo>
                  <a:cubicBezTo>
                    <a:pt x="3735" y="3789"/>
                    <a:pt x="3889" y="3680"/>
                    <a:pt x="4016" y="3545"/>
                  </a:cubicBezTo>
                  <a:cubicBezTo>
                    <a:pt x="4300" y="3242"/>
                    <a:pt x="4408" y="2813"/>
                    <a:pt x="4290" y="2451"/>
                  </a:cubicBezTo>
                  <a:cubicBezTo>
                    <a:pt x="4248" y="2321"/>
                    <a:pt x="4179" y="2199"/>
                    <a:pt x="4113" y="2081"/>
                  </a:cubicBezTo>
                  <a:cubicBezTo>
                    <a:pt x="4096" y="2052"/>
                    <a:pt x="4080" y="2023"/>
                    <a:pt x="4063" y="1993"/>
                  </a:cubicBezTo>
                  <a:cubicBezTo>
                    <a:pt x="3947" y="1781"/>
                    <a:pt x="3863" y="1573"/>
                    <a:pt x="3813" y="1376"/>
                  </a:cubicBezTo>
                  <a:cubicBezTo>
                    <a:pt x="3800" y="1325"/>
                    <a:pt x="3789" y="1274"/>
                    <a:pt x="3778" y="1225"/>
                  </a:cubicBezTo>
                  <a:cubicBezTo>
                    <a:pt x="3774" y="1205"/>
                    <a:pt x="3774" y="1205"/>
                    <a:pt x="3774" y="1205"/>
                  </a:cubicBezTo>
                  <a:cubicBezTo>
                    <a:pt x="3730" y="1003"/>
                    <a:pt x="3685" y="795"/>
                    <a:pt x="3539" y="656"/>
                  </a:cubicBezTo>
                  <a:cubicBezTo>
                    <a:pt x="3443" y="564"/>
                    <a:pt x="3309" y="514"/>
                    <a:pt x="3161" y="514"/>
                  </a:cubicBezTo>
                  <a:cubicBezTo>
                    <a:pt x="3122" y="514"/>
                    <a:pt x="3083" y="518"/>
                    <a:pt x="3043"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5" name="Freeform 42">
              <a:extLst>
                <a:ext uri="{FF2B5EF4-FFF2-40B4-BE49-F238E27FC236}">
                  <a16:creationId xmlns:a16="http://schemas.microsoft.com/office/drawing/2014/main" id="{5DBE17F6-CC9E-4FF0-88DB-FFBC6EF21D98}"/>
                </a:ext>
              </a:extLst>
            </p:cNvPr>
            <p:cNvSpPr>
              <a:spLocks noEditPoints="1"/>
            </p:cNvSpPr>
            <p:nvPr/>
          </p:nvSpPr>
          <p:spPr bwMode="auto">
            <a:xfrm>
              <a:off x="4084" y="407"/>
              <a:ext cx="3294" cy="3691"/>
            </a:xfrm>
            <a:custGeom>
              <a:avLst/>
              <a:gdLst>
                <a:gd name="T0" fmla="*/ 2083 w 4451"/>
                <a:gd name="T1" fmla="*/ 4947 h 4987"/>
                <a:gd name="T2" fmla="*/ 1695 w 4451"/>
                <a:gd name="T3" fmla="*/ 4684 h 4987"/>
                <a:gd name="T4" fmla="*/ 1210 w 4451"/>
                <a:gd name="T5" fmla="*/ 4281 h 4987"/>
                <a:gd name="T6" fmla="*/ 927 w 4451"/>
                <a:gd name="T7" fmla="*/ 4164 h 4987"/>
                <a:gd name="T8" fmla="*/ 487 w 4451"/>
                <a:gd name="T9" fmla="*/ 3919 h 4987"/>
                <a:gd name="T10" fmla="*/ 54 w 4451"/>
                <a:gd name="T11" fmla="*/ 3350 h 4987"/>
                <a:gd name="T12" fmla="*/ 1 w 4451"/>
                <a:gd name="T13" fmla="*/ 2858 h 4987"/>
                <a:gd name="T14" fmla="*/ 258 w 4451"/>
                <a:gd name="T15" fmla="*/ 2091 h 4987"/>
                <a:gd name="T16" fmla="*/ 487 w 4451"/>
                <a:gd name="T17" fmla="*/ 1954 h 4987"/>
                <a:gd name="T18" fmla="*/ 524 w 4451"/>
                <a:gd name="T19" fmla="*/ 1535 h 4987"/>
                <a:gd name="T20" fmla="*/ 512 w 4451"/>
                <a:gd name="T21" fmla="*/ 1142 h 4987"/>
                <a:gd name="T22" fmla="*/ 602 w 4451"/>
                <a:gd name="T23" fmla="*/ 867 h 4987"/>
                <a:gd name="T24" fmla="*/ 937 w 4451"/>
                <a:gd name="T25" fmla="*/ 606 h 4987"/>
                <a:gd name="T26" fmla="*/ 1043 w 4451"/>
                <a:gd name="T27" fmla="*/ 629 h 4987"/>
                <a:gd name="T28" fmla="*/ 1355 w 4451"/>
                <a:gd name="T29" fmla="*/ 597 h 4987"/>
                <a:gd name="T30" fmla="*/ 1603 w 4451"/>
                <a:gd name="T31" fmla="*/ 334 h 4987"/>
                <a:gd name="T32" fmla="*/ 2072 w 4451"/>
                <a:gd name="T33" fmla="*/ 3 h 4987"/>
                <a:gd name="T34" fmla="*/ 2428 w 4451"/>
                <a:gd name="T35" fmla="*/ 212 h 4987"/>
                <a:gd name="T36" fmla="*/ 2596 w 4451"/>
                <a:gd name="T37" fmla="*/ 515 h 4987"/>
                <a:gd name="T38" fmla="*/ 2842 w 4451"/>
                <a:gd name="T39" fmla="*/ 574 h 4987"/>
                <a:gd name="T40" fmla="*/ 2995 w 4451"/>
                <a:gd name="T41" fmla="*/ 544 h 4987"/>
                <a:gd name="T42" fmla="*/ 3355 w 4451"/>
                <a:gd name="T43" fmla="*/ 526 h 4987"/>
                <a:gd name="T44" fmla="*/ 3848 w 4451"/>
                <a:gd name="T45" fmla="*/ 1224 h 4987"/>
                <a:gd name="T46" fmla="*/ 3885 w 4451"/>
                <a:gd name="T47" fmla="*/ 1392 h 4987"/>
                <a:gd name="T48" fmla="*/ 4199 w 4451"/>
                <a:gd name="T49" fmla="*/ 2129 h 4987"/>
                <a:gd name="T50" fmla="*/ 4398 w 4451"/>
                <a:gd name="T51" fmla="*/ 3102 h 4987"/>
                <a:gd name="T52" fmla="*/ 4108 w 4451"/>
                <a:gd name="T53" fmla="*/ 3629 h 4987"/>
                <a:gd name="T54" fmla="*/ 3441 w 4451"/>
                <a:gd name="T55" fmla="*/ 4153 h 4987"/>
                <a:gd name="T56" fmla="*/ 2769 w 4451"/>
                <a:gd name="T57" fmla="*/ 4749 h 4987"/>
                <a:gd name="T58" fmla="*/ 2470 w 4451"/>
                <a:gd name="T59" fmla="*/ 4941 h 4987"/>
                <a:gd name="T60" fmla="*/ 2239 w 4451"/>
                <a:gd name="T61" fmla="*/ 4981 h 4987"/>
                <a:gd name="T62" fmla="*/ 2995 w 4451"/>
                <a:gd name="T63" fmla="*/ 545 h 4987"/>
                <a:gd name="T64" fmla="*/ 2842 w 4451"/>
                <a:gd name="T65" fmla="*/ 575 h 4987"/>
                <a:gd name="T66" fmla="*/ 2596 w 4451"/>
                <a:gd name="T67" fmla="*/ 516 h 4987"/>
                <a:gd name="T68" fmla="*/ 2427 w 4451"/>
                <a:gd name="T69" fmla="*/ 212 h 4987"/>
                <a:gd name="T70" fmla="*/ 2072 w 4451"/>
                <a:gd name="T71" fmla="*/ 3 h 4987"/>
                <a:gd name="T72" fmla="*/ 1604 w 4451"/>
                <a:gd name="T73" fmla="*/ 335 h 4987"/>
                <a:gd name="T74" fmla="*/ 1355 w 4451"/>
                <a:gd name="T75" fmla="*/ 597 h 4987"/>
                <a:gd name="T76" fmla="*/ 1043 w 4451"/>
                <a:gd name="T77" fmla="*/ 630 h 4987"/>
                <a:gd name="T78" fmla="*/ 753 w 4451"/>
                <a:gd name="T79" fmla="*/ 688 h 4987"/>
                <a:gd name="T80" fmla="*/ 521 w 4451"/>
                <a:gd name="T81" fmla="*/ 1090 h 4987"/>
                <a:gd name="T82" fmla="*/ 509 w 4451"/>
                <a:gd name="T83" fmla="*/ 1167 h 4987"/>
                <a:gd name="T84" fmla="*/ 539 w 4451"/>
                <a:gd name="T85" fmla="*/ 1773 h 4987"/>
                <a:gd name="T86" fmla="*/ 370 w 4451"/>
                <a:gd name="T87" fmla="*/ 2027 h 4987"/>
                <a:gd name="T88" fmla="*/ 76 w 4451"/>
                <a:gd name="T89" fmla="*/ 2356 h 4987"/>
                <a:gd name="T90" fmla="*/ 8 w 4451"/>
                <a:gd name="T91" fmla="*/ 3105 h 4987"/>
                <a:gd name="T92" fmla="*/ 149 w 4451"/>
                <a:gd name="T93" fmla="*/ 3555 h 4987"/>
                <a:gd name="T94" fmla="*/ 701 w 4451"/>
                <a:gd name="T95" fmla="*/ 4056 h 4987"/>
                <a:gd name="T96" fmla="*/ 1011 w 4451"/>
                <a:gd name="T97" fmla="*/ 4196 h 4987"/>
                <a:gd name="T98" fmla="*/ 1617 w 4451"/>
                <a:gd name="T99" fmla="*/ 4607 h 4987"/>
                <a:gd name="T100" fmla="*/ 1941 w 4451"/>
                <a:gd name="T101" fmla="*/ 4878 h 4987"/>
                <a:gd name="T102" fmla="*/ 2239 w 4451"/>
                <a:gd name="T103" fmla="*/ 4981 h 4987"/>
                <a:gd name="T104" fmla="*/ 2671 w 4451"/>
                <a:gd name="T105" fmla="*/ 4823 h 4987"/>
                <a:gd name="T106" fmla="*/ 3084 w 4451"/>
                <a:gd name="T107" fmla="*/ 4466 h 4987"/>
                <a:gd name="T108" fmla="*/ 3665 w 4451"/>
                <a:gd name="T109" fmla="*/ 3988 h 4987"/>
                <a:gd name="T110" fmla="*/ 4285 w 4451"/>
                <a:gd name="T111" fmla="*/ 3384 h 4987"/>
                <a:gd name="T112" fmla="*/ 4379 w 4451"/>
                <a:gd name="T113" fmla="*/ 2494 h 4987"/>
                <a:gd name="T114" fmla="*/ 4139 w 4451"/>
                <a:gd name="T115" fmla="*/ 2025 h 4987"/>
                <a:gd name="T116" fmla="*/ 3849 w 4451"/>
                <a:gd name="T117" fmla="*/ 1237 h 4987"/>
                <a:gd name="T118" fmla="*/ 3602 w 4451"/>
                <a:gd name="T119" fmla="*/ 653 h 4987"/>
                <a:gd name="T120" fmla="*/ 3218 w 4451"/>
                <a:gd name="T121" fmla="*/ 512 h 4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51" h="4987">
                  <a:moveTo>
                    <a:pt x="2239" y="4981"/>
                  </a:moveTo>
                  <a:cubicBezTo>
                    <a:pt x="2187" y="4977"/>
                    <a:pt x="2135" y="4966"/>
                    <a:pt x="2083" y="4947"/>
                  </a:cubicBezTo>
                  <a:cubicBezTo>
                    <a:pt x="2036" y="4931"/>
                    <a:pt x="1988" y="4908"/>
                    <a:pt x="1940" y="4879"/>
                  </a:cubicBezTo>
                  <a:cubicBezTo>
                    <a:pt x="1862" y="4832"/>
                    <a:pt x="1784" y="4770"/>
                    <a:pt x="1695" y="4684"/>
                  </a:cubicBezTo>
                  <a:cubicBezTo>
                    <a:pt x="1669" y="4659"/>
                    <a:pt x="1642" y="4633"/>
                    <a:pt x="1616" y="4607"/>
                  </a:cubicBezTo>
                  <a:cubicBezTo>
                    <a:pt x="1496" y="4488"/>
                    <a:pt x="1372" y="4366"/>
                    <a:pt x="1210" y="4281"/>
                  </a:cubicBezTo>
                  <a:cubicBezTo>
                    <a:pt x="1146" y="4248"/>
                    <a:pt x="1078" y="4222"/>
                    <a:pt x="1011" y="4197"/>
                  </a:cubicBezTo>
                  <a:cubicBezTo>
                    <a:pt x="984" y="4186"/>
                    <a:pt x="955" y="4175"/>
                    <a:pt x="927" y="4164"/>
                  </a:cubicBezTo>
                  <a:cubicBezTo>
                    <a:pt x="849" y="4132"/>
                    <a:pt x="772" y="4096"/>
                    <a:pt x="700" y="4056"/>
                  </a:cubicBezTo>
                  <a:cubicBezTo>
                    <a:pt x="625" y="4014"/>
                    <a:pt x="553" y="3968"/>
                    <a:pt x="487" y="3919"/>
                  </a:cubicBezTo>
                  <a:cubicBezTo>
                    <a:pt x="344" y="3810"/>
                    <a:pt x="230" y="3688"/>
                    <a:pt x="149" y="3555"/>
                  </a:cubicBezTo>
                  <a:cubicBezTo>
                    <a:pt x="109" y="3489"/>
                    <a:pt x="77" y="3420"/>
                    <a:pt x="54" y="3350"/>
                  </a:cubicBezTo>
                  <a:cubicBezTo>
                    <a:pt x="30" y="3277"/>
                    <a:pt x="15" y="3197"/>
                    <a:pt x="7" y="3105"/>
                  </a:cubicBezTo>
                  <a:cubicBezTo>
                    <a:pt x="0" y="3020"/>
                    <a:pt x="0" y="2936"/>
                    <a:pt x="1" y="2858"/>
                  </a:cubicBezTo>
                  <a:cubicBezTo>
                    <a:pt x="3" y="2691"/>
                    <a:pt x="11" y="2514"/>
                    <a:pt x="75" y="2355"/>
                  </a:cubicBezTo>
                  <a:cubicBezTo>
                    <a:pt x="114" y="2256"/>
                    <a:pt x="178" y="2165"/>
                    <a:pt x="258" y="2091"/>
                  </a:cubicBezTo>
                  <a:cubicBezTo>
                    <a:pt x="287" y="2063"/>
                    <a:pt x="329" y="2044"/>
                    <a:pt x="370" y="2026"/>
                  </a:cubicBezTo>
                  <a:cubicBezTo>
                    <a:pt x="417" y="2005"/>
                    <a:pt x="462" y="1986"/>
                    <a:pt x="487" y="1954"/>
                  </a:cubicBezTo>
                  <a:cubicBezTo>
                    <a:pt x="518" y="1914"/>
                    <a:pt x="535" y="1855"/>
                    <a:pt x="539" y="1773"/>
                  </a:cubicBezTo>
                  <a:cubicBezTo>
                    <a:pt x="541" y="1700"/>
                    <a:pt x="533" y="1615"/>
                    <a:pt x="524" y="1535"/>
                  </a:cubicBezTo>
                  <a:cubicBezTo>
                    <a:pt x="508" y="1390"/>
                    <a:pt x="495" y="1252"/>
                    <a:pt x="508" y="1167"/>
                  </a:cubicBezTo>
                  <a:cubicBezTo>
                    <a:pt x="510" y="1158"/>
                    <a:pt x="511" y="1150"/>
                    <a:pt x="512" y="1142"/>
                  </a:cubicBezTo>
                  <a:cubicBezTo>
                    <a:pt x="514" y="1125"/>
                    <a:pt x="517" y="1107"/>
                    <a:pt x="521" y="1090"/>
                  </a:cubicBezTo>
                  <a:cubicBezTo>
                    <a:pt x="538" y="1005"/>
                    <a:pt x="565" y="932"/>
                    <a:pt x="602" y="867"/>
                  </a:cubicBezTo>
                  <a:cubicBezTo>
                    <a:pt x="640" y="800"/>
                    <a:pt x="689" y="741"/>
                    <a:pt x="752" y="687"/>
                  </a:cubicBezTo>
                  <a:cubicBezTo>
                    <a:pt x="816" y="633"/>
                    <a:pt x="878" y="606"/>
                    <a:pt x="937" y="606"/>
                  </a:cubicBezTo>
                  <a:cubicBezTo>
                    <a:pt x="945" y="606"/>
                    <a:pt x="953" y="606"/>
                    <a:pt x="961" y="607"/>
                  </a:cubicBezTo>
                  <a:cubicBezTo>
                    <a:pt x="989" y="611"/>
                    <a:pt x="1017" y="620"/>
                    <a:pt x="1043" y="629"/>
                  </a:cubicBezTo>
                  <a:cubicBezTo>
                    <a:pt x="1061" y="635"/>
                    <a:pt x="1079" y="641"/>
                    <a:pt x="1098" y="646"/>
                  </a:cubicBezTo>
                  <a:cubicBezTo>
                    <a:pt x="1182" y="666"/>
                    <a:pt x="1268" y="650"/>
                    <a:pt x="1355" y="597"/>
                  </a:cubicBezTo>
                  <a:cubicBezTo>
                    <a:pt x="1424" y="554"/>
                    <a:pt x="1493" y="487"/>
                    <a:pt x="1554" y="404"/>
                  </a:cubicBezTo>
                  <a:cubicBezTo>
                    <a:pt x="1571" y="381"/>
                    <a:pt x="1587" y="357"/>
                    <a:pt x="1603" y="334"/>
                  </a:cubicBezTo>
                  <a:cubicBezTo>
                    <a:pt x="1693" y="206"/>
                    <a:pt x="1785" y="74"/>
                    <a:pt x="1931" y="22"/>
                  </a:cubicBezTo>
                  <a:cubicBezTo>
                    <a:pt x="1974" y="7"/>
                    <a:pt x="2022" y="0"/>
                    <a:pt x="2072" y="3"/>
                  </a:cubicBezTo>
                  <a:cubicBezTo>
                    <a:pt x="2119" y="5"/>
                    <a:pt x="2167" y="15"/>
                    <a:pt x="2213" y="34"/>
                  </a:cubicBezTo>
                  <a:cubicBezTo>
                    <a:pt x="2306" y="70"/>
                    <a:pt x="2384" y="135"/>
                    <a:pt x="2428" y="212"/>
                  </a:cubicBezTo>
                  <a:cubicBezTo>
                    <a:pt x="2447" y="246"/>
                    <a:pt x="2462" y="284"/>
                    <a:pt x="2476" y="321"/>
                  </a:cubicBezTo>
                  <a:cubicBezTo>
                    <a:pt x="2503" y="391"/>
                    <a:pt x="2531" y="464"/>
                    <a:pt x="2596" y="515"/>
                  </a:cubicBezTo>
                  <a:cubicBezTo>
                    <a:pt x="2628" y="540"/>
                    <a:pt x="2667" y="558"/>
                    <a:pt x="2713" y="568"/>
                  </a:cubicBezTo>
                  <a:cubicBezTo>
                    <a:pt x="2753" y="577"/>
                    <a:pt x="2798" y="579"/>
                    <a:pt x="2842" y="574"/>
                  </a:cubicBezTo>
                  <a:cubicBezTo>
                    <a:pt x="2864" y="572"/>
                    <a:pt x="2887" y="569"/>
                    <a:pt x="2913" y="564"/>
                  </a:cubicBezTo>
                  <a:cubicBezTo>
                    <a:pt x="2941" y="558"/>
                    <a:pt x="2968" y="551"/>
                    <a:pt x="2995" y="544"/>
                  </a:cubicBezTo>
                  <a:cubicBezTo>
                    <a:pt x="3024" y="537"/>
                    <a:pt x="3054" y="530"/>
                    <a:pt x="3084" y="524"/>
                  </a:cubicBezTo>
                  <a:cubicBezTo>
                    <a:pt x="3176" y="507"/>
                    <a:pt x="3270" y="507"/>
                    <a:pt x="3355" y="526"/>
                  </a:cubicBezTo>
                  <a:cubicBezTo>
                    <a:pt x="3452" y="547"/>
                    <a:pt x="3535" y="589"/>
                    <a:pt x="3603" y="652"/>
                  </a:cubicBezTo>
                  <a:cubicBezTo>
                    <a:pt x="3758" y="796"/>
                    <a:pt x="3803" y="1014"/>
                    <a:pt x="3848" y="1224"/>
                  </a:cubicBezTo>
                  <a:cubicBezTo>
                    <a:pt x="3850" y="1237"/>
                    <a:pt x="3850" y="1237"/>
                    <a:pt x="3850" y="1237"/>
                  </a:cubicBezTo>
                  <a:cubicBezTo>
                    <a:pt x="3861" y="1290"/>
                    <a:pt x="3872" y="1342"/>
                    <a:pt x="3885" y="1392"/>
                  </a:cubicBezTo>
                  <a:cubicBezTo>
                    <a:pt x="3935" y="1599"/>
                    <a:pt x="4021" y="1812"/>
                    <a:pt x="4140" y="2025"/>
                  </a:cubicBezTo>
                  <a:cubicBezTo>
                    <a:pt x="4159" y="2060"/>
                    <a:pt x="4179" y="2095"/>
                    <a:pt x="4199" y="2129"/>
                  </a:cubicBezTo>
                  <a:cubicBezTo>
                    <a:pt x="4266" y="2245"/>
                    <a:pt x="4335" y="2365"/>
                    <a:pt x="4380" y="2494"/>
                  </a:cubicBezTo>
                  <a:cubicBezTo>
                    <a:pt x="4445" y="2685"/>
                    <a:pt x="4451" y="2895"/>
                    <a:pt x="4398" y="3102"/>
                  </a:cubicBezTo>
                  <a:cubicBezTo>
                    <a:pt x="4373" y="3199"/>
                    <a:pt x="4335" y="3295"/>
                    <a:pt x="4285" y="3385"/>
                  </a:cubicBezTo>
                  <a:cubicBezTo>
                    <a:pt x="4236" y="3474"/>
                    <a:pt x="4176" y="3556"/>
                    <a:pt x="4108" y="3629"/>
                  </a:cubicBezTo>
                  <a:cubicBezTo>
                    <a:pt x="3978" y="3768"/>
                    <a:pt x="3819" y="3880"/>
                    <a:pt x="3666" y="3988"/>
                  </a:cubicBezTo>
                  <a:cubicBezTo>
                    <a:pt x="3591" y="4041"/>
                    <a:pt x="3514" y="4096"/>
                    <a:pt x="3441" y="4153"/>
                  </a:cubicBezTo>
                  <a:cubicBezTo>
                    <a:pt x="3316" y="4250"/>
                    <a:pt x="3198" y="4360"/>
                    <a:pt x="3084" y="4467"/>
                  </a:cubicBezTo>
                  <a:cubicBezTo>
                    <a:pt x="2983" y="4562"/>
                    <a:pt x="2878" y="4660"/>
                    <a:pt x="2769" y="4749"/>
                  </a:cubicBezTo>
                  <a:cubicBezTo>
                    <a:pt x="2736" y="4775"/>
                    <a:pt x="2703" y="4800"/>
                    <a:pt x="2672" y="4823"/>
                  </a:cubicBezTo>
                  <a:cubicBezTo>
                    <a:pt x="2597" y="4878"/>
                    <a:pt x="2533" y="4915"/>
                    <a:pt x="2470" y="4941"/>
                  </a:cubicBezTo>
                  <a:cubicBezTo>
                    <a:pt x="2402" y="4969"/>
                    <a:pt x="2338" y="4983"/>
                    <a:pt x="2274" y="4983"/>
                  </a:cubicBezTo>
                  <a:cubicBezTo>
                    <a:pt x="2262" y="4983"/>
                    <a:pt x="2251" y="4982"/>
                    <a:pt x="2239" y="4981"/>
                  </a:cubicBezTo>
                  <a:moveTo>
                    <a:pt x="3084" y="525"/>
                  </a:moveTo>
                  <a:cubicBezTo>
                    <a:pt x="3054" y="531"/>
                    <a:pt x="3024" y="538"/>
                    <a:pt x="2995" y="545"/>
                  </a:cubicBezTo>
                  <a:cubicBezTo>
                    <a:pt x="2968" y="552"/>
                    <a:pt x="2941" y="559"/>
                    <a:pt x="2913" y="564"/>
                  </a:cubicBezTo>
                  <a:cubicBezTo>
                    <a:pt x="2887" y="570"/>
                    <a:pt x="2864" y="573"/>
                    <a:pt x="2842" y="575"/>
                  </a:cubicBezTo>
                  <a:cubicBezTo>
                    <a:pt x="2798" y="580"/>
                    <a:pt x="2753" y="577"/>
                    <a:pt x="2713" y="569"/>
                  </a:cubicBezTo>
                  <a:cubicBezTo>
                    <a:pt x="2667" y="559"/>
                    <a:pt x="2628" y="541"/>
                    <a:pt x="2596" y="516"/>
                  </a:cubicBezTo>
                  <a:cubicBezTo>
                    <a:pt x="2530" y="464"/>
                    <a:pt x="2502" y="391"/>
                    <a:pt x="2475" y="321"/>
                  </a:cubicBezTo>
                  <a:cubicBezTo>
                    <a:pt x="2461" y="284"/>
                    <a:pt x="2447" y="247"/>
                    <a:pt x="2427" y="212"/>
                  </a:cubicBezTo>
                  <a:cubicBezTo>
                    <a:pt x="2383" y="135"/>
                    <a:pt x="2305" y="71"/>
                    <a:pt x="2213" y="34"/>
                  </a:cubicBezTo>
                  <a:cubicBezTo>
                    <a:pt x="2166" y="16"/>
                    <a:pt x="2119" y="6"/>
                    <a:pt x="2072" y="3"/>
                  </a:cubicBezTo>
                  <a:cubicBezTo>
                    <a:pt x="2022" y="1"/>
                    <a:pt x="1975" y="7"/>
                    <a:pt x="1931" y="23"/>
                  </a:cubicBezTo>
                  <a:cubicBezTo>
                    <a:pt x="1786" y="74"/>
                    <a:pt x="1693" y="207"/>
                    <a:pt x="1604" y="335"/>
                  </a:cubicBezTo>
                  <a:cubicBezTo>
                    <a:pt x="1588" y="358"/>
                    <a:pt x="1571" y="382"/>
                    <a:pt x="1555" y="404"/>
                  </a:cubicBezTo>
                  <a:cubicBezTo>
                    <a:pt x="1493" y="488"/>
                    <a:pt x="1424" y="555"/>
                    <a:pt x="1355" y="597"/>
                  </a:cubicBezTo>
                  <a:cubicBezTo>
                    <a:pt x="1269" y="650"/>
                    <a:pt x="1182" y="667"/>
                    <a:pt x="1097" y="647"/>
                  </a:cubicBezTo>
                  <a:cubicBezTo>
                    <a:pt x="1079" y="642"/>
                    <a:pt x="1061" y="636"/>
                    <a:pt x="1043" y="630"/>
                  </a:cubicBezTo>
                  <a:cubicBezTo>
                    <a:pt x="1017" y="621"/>
                    <a:pt x="989" y="612"/>
                    <a:pt x="961" y="608"/>
                  </a:cubicBezTo>
                  <a:cubicBezTo>
                    <a:pt x="895" y="600"/>
                    <a:pt x="824" y="627"/>
                    <a:pt x="753" y="688"/>
                  </a:cubicBezTo>
                  <a:cubicBezTo>
                    <a:pt x="690" y="742"/>
                    <a:pt x="641" y="801"/>
                    <a:pt x="603" y="867"/>
                  </a:cubicBezTo>
                  <a:cubicBezTo>
                    <a:pt x="566" y="932"/>
                    <a:pt x="539" y="1005"/>
                    <a:pt x="521" y="1090"/>
                  </a:cubicBezTo>
                  <a:cubicBezTo>
                    <a:pt x="518" y="1107"/>
                    <a:pt x="515" y="1125"/>
                    <a:pt x="513" y="1142"/>
                  </a:cubicBezTo>
                  <a:cubicBezTo>
                    <a:pt x="512" y="1150"/>
                    <a:pt x="510" y="1158"/>
                    <a:pt x="509" y="1167"/>
                  </a:cubicBezTo>
                  <a:cubicBezTo>
                    <a:pt x="495" y="1252"/>
                    <a:pt x="509" y="1390"/>
                    <a:pt x="525" y="1535"/>
                  </a:cubicBezTo>
                  <a:cubicBezTo>
                    <a:pt x="534" y="1615"/>
                    <a:pt x="542" y="1700"/>
                    <a:pt x="539" y="1773"/>
                  </a:cubicBezTo>
                  <a:cubicBezTo>
                    <a:pt x="536" y="1855"/>
                    <a:pt x="519" y="1914"/>
                    <a:pt x="488" y="1954"/>
                  </a:cubicBezTo>
                  <a:cubicBezTo>
                    <a:pt x="462" y="1986"/>
                    <a:pt x="417" y="2006"/>
                    <a:pt x="370" y="2027"/>
                  </a:cubicBezTo>
                  <a:cubicBezTo>
                    <a:pt x="330" y="2045"/>
                    <a:pt x="288" y="2064"/>
                    <a:pt x="258" y="2091"/>
                  </a:cubicBezTo>
                  <a:cubicBezTo>
                    <a:pt x="178" y="2165"/>
                    <a:pt x="115" y="2257"/>
                    <a:pt x="76" y="2356"/>
                  </a:cubicBezTo>
                  <a:cubicBezTo>
                    <a:pt x="12" y="2514"/>
                    <a:pt x="4" y="2691"/>
                    <a:pt x="2" y="2858"/>
                  </a:cubicBezTo>
                  <a:cubicBezTo>
                    <a:pt x="0" y="2936"/>
                    <a:pt x="1" y="3020"/>
                    <a:pt x="8" y="3105"/>
                  </a:cubicBezTo>
                  <a:cubicBezTo>
                    <a:pt x="16" y="3197"/>
                    <a:pt x="31" y="3277"/>
                    <a:pt x="55" y="3350"/>
                  </a:cubicBezTo>
                  <a:cubicBezTo>
                    <a:pt x="77" y="3420"/>
                    <a:pt x="109" y="3489"/>
                    <a:pt x="149" y="3555"/>
                  </a:cubicBezTo>
                  <a:cubicBezTo>
                    <a:pt x="230" y="3687"/>
                    <a:pt x="344" y="3810"/>
                    <a:pt x="488" y="3918"/>
                  </a:cubicBezTo>
                  <a:cubicBezTo>
                    <a:pt x="553" y="3967"/>
                    <a:pt x="625" y="4014"/>
                    <a:pt x="701" y="4056"/>
                  </a:cubicBezTo>
                  <a:cubicBezTo>
                    <a:pt x="773" y="4095"/>
                    <a:pt x="849" y="4132"/>
                    <a:pt x="927" y="4163"/>
                  </a:cubicBezTo>
                  <a:cubicBezTo>
                    <a:pt x="955" y="4174"/>
                    <a:pt x="984" y="4185"/>
                    <a:pt x="1011" y="4196"/>
                  </a:cubicBezTo>
                  <a:cubicBezTo>
                    <a:pt x="1078" y="4221"/>
                    <a:pt x="1147" y="4247"/>
                    <a:pt x="1210" y="4281"/>
                  </a:cubicBezTo>
                  <a:cubicBezTo>
                    <a:pt x="1372" y="4365"/>
                    <a:pt x="1497" y="4488"/>
                    <a:pt x="1617" y="4607"/>
                  </a:cubicBezTo>
                  <a:cubicBezTo>
                    <a:pt x="1642" y="4632"/>
                    <a:pt x="1669" y="4659"/>
                    <a:pt x="1696" y="4684"/>
                  </a:cubicBezTo>
                  <a:cubicBezTo>
                    <a:pt x="1785" y="4770"/>
                    <a:pt x="1863" y="4831"/>
                    <a:pt x="1941" y="4878"/>
                  </a:cubicBezTo>
                  <a:cubicBezTo>
                    <a:pt x="1988" y="4907"/>
                    <a:pt x="2036" y="4930"/>
                    <a:pt x="2083" y="4947"/>
                  </a:cubicBezTo>
                  <a:cubicBezTo>
                    <a:pt x="2135" y="4965"/>
                    <a:pt x="2187" y="4976"/>
                    <a:pt x="2239" y="4981"/>
                  </a:cubicBezTo>
                  <a:cubicBezTo>
                    <a:pt x="2314" y="4987"/>
                    <a:pt x="2389" y="4973"/>
                    <a:pt x="2469" y="4941"/>
                  </a:cubicBezTo>
                  <a:cubicBezTo>
                    <a:pt x="2533" y="4915"/>
                    <a:pt x="2597" y="4877"/>
                    <a:pt x="2671" y="4823"/>
                  </a:cubicBezTo>
                  <a:cubicBezTo>
                    <a:pt x="2703" y="4800"/>
                    <a:pt x="2736" y="4774"/>
                    <a:pt x="2768" y="4748"/>
                  </a:cubicBezTo>
                  <a:cubicBezTo>
                    <a:pt x="2877" y="4660"/>
                    <a:pt x="2982" y="4561"/>
                    <a:pt x="3084" y="4466"/>
                  </a:cubicBezTo>
                  <a:cubicBezTo>
                    <a:pt x="3197" y="4360"/>
                    <a:pt x="3315" y="4250"/>
                    <a:pt x="3440" y="4152"/>
                  </a:cubicBezTo>
                  <a:cubicBezTo>
                    <a:pt x="3513" y="4095"/>
                    <a:pt x="3591" y="4040"/>
                    <a:pt x="3665" y="3988"/>
                  </a:cubicBezTo>
                  <a:cubicBezTo>
                    <a:pt x="3819" y="3880"/>
                    <a:pt x="3977" y="3768"/>
                    <a:pt x="4107" y="3629"/>
                  </a:cubicBezTo>
                  <a:cubicBezTo>
                    <a:pt x="4176" y="3555"/>
                    <a:pt x="4235" y="3473"/>
                    <a:pt x="4285" y="3384"/>
                  </a:cubicBezTo>
                  <a:cubicBezTo>
                    <a:pt x="4334" y="3294"/>
                    <a:pt x="4372" y="3199"/>
                    <a:pt x="4397" y="3102"/>
                  </a:cubicBezTo>
                  <a:cubicBezTo>
                    <a:pt x="4451" y="2895"/>
                    <a:pt x="4444" y="2685"/>
                    <a:pt x="4379" y="2494"/>
                  </a:cubicBezTo>
                  <a:cubicBezTo>
                    <a:pt x="4335" y="2366"/>
                    <a:pt x="4265" y="2245"/>
                    <a:pt x="4198" y="2129"/>
                  </a:cubicBezTo>
                  <a:cubicBezTo>
                    <a:pt x="4178" y="2095"/>
                    <a:pt x="4158" y="2060"/>
                    <a:pt x="4139" y="2025"/>
                  </a:cubicBezTo>
                  <a:cubicBezTo>
                    <a:pt x="4020" y="1812"/>
                    <a:pt x="3934" y="1599"/>
                    <a:pt x="3884" y="1392"/>
                  </a:cubicBezTo>
                  <a:cubicBezTo>
                    <a:pt x="3872" y="1342"/>
                    <a:pt x="3861" y="1290"/>
                    <a:pt x="3849" y="1237"/>
                  </a:cubicBezTo>
                  <a:cubicBezTo>
                    <a:pt x="3847" y="1225"/>
                    <a:pt x="3847" y="1225"/>
                    <a:pt x="3847" y="1225"/>
                  </a:cubicBezTo>
                  <a:cubicBezTo>
                    <a:pt x="3803" y="1014"/>
                    <a:pt x="3757" y="796"/>
                    <a:pt x="3602" y="653"/>
                  </a:cubicBezTo>
                  <a:cubicBezTo>
                    <a:pt x="3535" y="590"/>
                    <a:pt x="3452" y="547"/>
                    <a:pt x="3355" y="526"/>
                  </a:cubicBezTo>
                  <a:cubicBezTo>
                    <a:pt x="3311" y="517"/>
                    <a:pt x="3265" y="512"/>
                    <a:pt x="3218" y="512"/>
                  </a:cubicBezTo>
                  <a:cubicBezTo>
                    <a:pt x="3174" y="512"/>
                    <a:pt x="3129" y="516"/>
                    <a:pt x="3084"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6" name="Freeform 43">
              <a:extLst>
                <a:ext uri="{FF2B5EF4-FFF2-40B4-BE49-F238E27FC236}">
                  <a16:creationId xmlns:a16="http://schemas.microsoft.com/office/drawing/2014/main" id="{3C5B3B99-9BED-41DB-A7B2-7E0A775AF472}"/>
                </a:ext>
              </a:extLst>
            </p:cNvPr>
            <p:cNvSpPr>
              <a:spLocks noEditPoints="1"/>
            </p:cNvSpPr>
            <p:nvPr/>
          </p:nvSpPr>
          <p:spPr bwMode="auto">
            <a:xfrm>
              <a:off x="4049" y="335"/>
              <a:ext cx="3368" cy="3824"/>
            </a:xfrm>
            <a:custGeom>
              <a:avLst/>
              <a:gdLst>
                <a:gd name="T0" fmla="*/ 2117 w 4551"/>
                <a:gd name="T1" fmla="*/ 5122 h 5166"/>
                <a:gd name="T2" fmla="*/ 1727 w 4551"/>
                <a:gd name="T3" fmla="*/ 4835 h 5166"/>
                <a:gd name="T4" fmla="*/ 1243 w 4551"/>
                <a:gd name="T5" fmla="*/ 4401 h 5166"/>
                <a:gd name="T6" fmla="*/ 955 w 4551"/>
                <a:gd name="T7" fmla="*/ 4281 h 5166"/>
                <a:gd name="T8" fmla="*/ 500 w 4551"/>
                <a:gd name="T9" fmla="*/ 4032 h 5166"/>
                <a:gd name="T10" fmla="*/ 53 w 4551"/>
                <a:gd name="T11" fmla="*/ 3450 h 5166"/>
                <a:gd name="T12" fmla="*/ 2 w 4551"/>
                <a:gd name="T13" fmla="*/ 2942 h 5166"/>
                <a:gd name="T14" fmla="*/ 79 w 4551"/>
                <a:gd name="T15" fmla="*/ 2425 h 5166"/>
                <a:gd name="T16" fmla="*/ 385 w 4551"/>
                <a:gd name="T17" fmla="*/ 2087 h 5166"/>
                <a:gd name="T18" fmla="*/ 558 w 4551"/>
                <a:gd name="T19" fmla="*/ 1833 h 5166"/>
                <a:gd name="T20" fmla="*/ 539 w 4551"/>
                <a:gd name="T21" fmla="*/ 1577 h 5166"/>
                <a:gd name="T22" fmla="*/ 515 w 4551"/>
                <a:gd name="T23" fmla="*/ 1194 h 5166"/>
                <a:gd name="T24" fmla="*/ 594 w 4551"/>
                <a:gd name="T25" fmla="*/ 902 h 5166"/>
                <a:gd name="T26" fmla="*/ 837 w 4551"/>
                <a:gd name="T27" fmla="*/ 644 h 5166"/>
                <a:gd name="T28" fmla="*/ 1039 w 4551"/>
                <a:gd name="T29" fmla="*/ 650 h 5166"/>
                <a:gd name="T30" fmla="*/ 1360 w 4551"/>
                <a:gd name="T31" fmla="*/ 619 h 5166"/>
                <a:gd name="T32" fmla="*/ 1615 w 4551"/>
                <a:gd name="T33" fmla="*/ 347 h 5166"/>
                <a:gd name="T34" fmla="*/ 2097 w 4551"/>
                <a:gd name="T35" fmla="*/ 4 h 5166"/>
                <a:gd name="T36" fmla="*/ 2462 w 4551"/>
                <a:gd name="T37" fmla="*/ 234 h 5166"/>
                <a:gd name="T38" fmla="*/ 2629 w 4551"/>
                <a:gd name="T39" fmla="*/ 561 h 5166"/>
                <a:gd name="T40" fmla="*/ 2882 w 4551"/>
                <a:gd name="T41" fmla="*/ 625 h 5166"/>
                <a:gd name="T42" fmla="*/ 3042 w 4551"/>
                <a:gd name="T43" fmla="*/ 592 h 5166"/>
                <a:gd name="T44" fmla="*/ 3411 w 4551"/>
                <a:gd name="T45" fmla="*/ 566 h 5166"/>
                <a:gd name="T46" fmla="*/ 3923 w 4551"/>
                <a:gd name="T47" fmla="*/ 1287 h 5166"/>
                <a:gd name="T48" fmla="*/ 3958 w 4551"/>
                <a:gd name="T49" fmla="*/ 1452 h 5166"/>
                <a:gd name="T50" fmla="*/ 4286 w 4551"/>
                <a:gd name="T51" fmla="*/ 2219 h 5166"/>
                <a:gd name="T52" fmla="*/ 4497 w 4551"/>
                <a:gd name="T53" fmla="*/ 3209 h 5166"/>
                <a:gd name="T54" fmla="*/ 4202 w 4551"/>
                <a:gd name="T55" fmla="*/ 3754 h 5166"/>
                <a:gd name="T56" fmla="*/ 3514 w 4551"/>
                <a:gd name="T57" fmla="*/ 4293 h 5166"/>
                <a:gd name="T58" fmla="*/ 2822 w 4551"/>
                <a:gd name="T59" fmla="*/ 4915 h 5166"/>
                <a:gd name="T60" fmla="*/ 2513 w 4551"/>
                <a:gd name="T61" fmla="*/ 5118 h 5166"/>
                <a:gd name="T62" fmla="*/ 2275 w 4551"/>
                <a:gd name="T63" fmla="*/ 5160 h 5166"/>
                <a:gd name="T64" fmla="*/ 3042 w 4551"/>
                <a:gd name="T65" fmla="*/ 592 h 5166"/>
                <a:gd name="T66" fmla="*/ 2882 w 4551"/>
                <a:gd name="T67" fmla="*/ 626 h 5166"/>
                <a:gd name="T68" fmla="*/ 2628 w 4551"/>
                <a:gd name="T69" fmla="*/ 562 h 5166"/>
                <a:gd name="T70" fmla="*/ 2461 w 4551"/>
                <a:gd name="T71" fmla="*/ 234 h 5166"/>
                <a:gd name="T72" fmla="*/ 2097 w 4551"/>
                <a:gd name="T73" fmla="*/ 5 h 5166"/>
                <a:gd name="T74" fmla="*/ 1615 w 4551"/>
                <a:gd name="T75" fmla="*/ 347 h 5166"/>
                <a:gd name="T76" fmla="*/ 1361 w 4551"/>
                <a:gd name="T77" fmla="*/ 620 h 5166"/>
                <a:gd name="T78" fmla="*/ 1039 w 4551"/>
                <a:gd name="T79" fmla="*/ 651 h 5166"/>
                <a:gd name="T80" fmla="*/ 838 w 4551"/>
                <a:gd name="T81" fmla="*/ 645 h 5166"/>
                <a:gd name="T82" fmla="*/ 594 w 4551"/>
                <a:gd name="T83" fmla="*/ 902 h 5166"/>
                <a:gd name="T84" fmla="*/ 515 w 4551"/>
                <a:gd name="T85" fmla="*/ 1194 h 5166"/>
                <a:gd name="T86" fmla="*/ 540 w 4551"/>
                <a:gd name="T87" fmla="*/ 1577 h 5166"/>
                <a:gd name="T88" fmla="*/ 559 w 4551"/>
                <a:gd name="T89" fmla="*/ 1833 h 5166"/>
                <a:gd name="T90" fmla="*/ 386 w 4551"/>
                <a:gd name="T91" fmla="*/ 2087 h 5166"/>
                <a:gd name="T92" fmla="*/ 79 w 4551"/>
                <a:gd name="T93" fmla="*/ 2425 h 5166"/>
                <a:gd name="T94" fmla="*/ 8 w 4551"/>
                <a:gd name="T95" fmla="*/ 3197 h 5166"/>
                <a:gd name="T96" fmla="*/ 151 w 4551"/>
                <a:gd name="T97" fmla="*/ 3660 h 5166"/>
                <a:gd name="T98" fmla="*/ 721 w 4551"/>
                <a:gd name="T99" fmla="*/ 4172 h 5166"/>
                <a:gd name="T100" fmla="*/ 1031 w 4551"/>
                <a:gd name="T101" fmla="*/ 4309 h 5166"/>
                <a:gd name="T102" fmla="*/ 1652 w 4551"/>
                <a:gd name="T103" fmla="*/ 4754 h 5166"/>
                <a:gd name="T104" fmla="*/ 1973 w 4551"/>
                <a:gd name="T105" fmla="*/ 5047 h 5166"/>
                <a:gd name="T106" fmla="*/ 2275 w 4551"/>
                <a:gd name="T107" fmla="*/ 5159 h 5166"/>
                <a:gd name="T108" fmla="*/ 2721 w 4551"/>
                <a:gd name="T109" fmla="*/ 4993 h 5166"/>
                <a:gd name="T110" fmla="*/ 3138 w 4551"/>
                <a:gd name="T111" fmla="*/ 4627 h 5166"/>
                <a:gd name="T112" fmla="*/ 3749 w 4551"/>
                <a:gd name="T113" fmla="*/ 4120 h 5166"/>
                <a:gd name="T114" fmla="*/ 4383 w 4551"/>
                <a:gd name="T115" fmla="*/ 3501 h 5166"/>
                <a:gd name="T116" fmla="*/ 4470 w 4551"/>
                <a:gd name="T117" fmla="*/ 2580 h 5166"/>
                <a:gd name="T118" fmla="*/ 4217 w 4551"/>
                <a:gd name="T119" fmla="*/ 2102 h 5166"/>
                <a:gd name="T120" fmla="*/ 3923 w 4551"/>
                <a:gd name="T121" fmla="*/ 1292 h 5166"/>
                <a:gd name="T122" fmla="*/ 3669 w 4551"/>
                <a:gd name="T123" fmla="*/ 693 h 5166"/>
                <a:gd name="T124" fmla="*/ 3282 w 4551"/>
                <a:gd name="T125" fmla="*/ 555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1" h="5166">
                  <a:moveTo>
                    <a:pt x="2275" y="5160"/>
                  </a:moveTo>
                  <a:cubicBezTo>
                    <a:pt x="2222" y="5155"/>
                    <a:pt x="2169" y="5142"/>
                    <a:pt x="2117" y="5122"/>
                  </a:cubicBezTo>
                  <a:cubicBezTo>
                    <a:pt x="2069" y="5104"/>
                    <a:pt x="2021" y="5079"/>
                    <a:pt x="1973" y="5047"/>
                  </a:cubicBezTo>
                  <a:cubicBezTo>
                    <a:pt x="1894" y="4996"/>
                    <a:pt x="1816" y="4928"/>
                    <a:pt x="1727" y="4835"/>
                  </a:cubicBezTo>
                  <a:cubicBezTo>
                    <a:pt x="1702" y="4809"/>
                    <a:pt x="1676" y="4781"/>
                    <a:pt x="1652" y="4754"/>
                  </a:cubicBezTo>
                  <a:cubicBezTo>
                    <a:pt x="1532" y="4625"/>
                    <a:pt x="1408" y="4490"/>
                    <a:pt x="1243" y="4401"/>
                  </a:cubicBezTo>
                  <a:cubicBezTo>
                    <a:pt x="1175" y="4365"/>
                    <a:pt x="1101" y="4337"/>
                    <a:pt x="1030" y="4310"/>
                  </a:cubicBezTo>
                  <a:cubicBezTo>
                    <a:pt x="1006" y="4301"/>
                    <a:pt x="980" y="4291"/>
                    <a:pt x="955" y="4281"/>
                  </a:cubicBezTo>
                  <a:cubicBezTo>
                    <a:pt x="874" y="4249"/>
                    <a:pt x="795" y="4213"/>
                    <a:pt x="721" y="4172"/>
                  </a:cubicBezTo>
                  <a:cubicBezTo>
                    <a:pt x="642" y="4130"/>
                    <a:pt x="568" y="4083"/>
                    <a:pt x="500" y="4032"/>
                  </a:cubicBezTo>
                  <a:cubicBezTo>
                    <a:pt x="351" y="3922"/>
                    <a:pt x="233" y="3796"/>
                    <a:pt x="150" y="3660"/>
                  </a:cubicBezTo>
                  <a:cubicBezTo>
                    <a:pt x="109" y="3592"/>
                    <a:pt x="76" y="3521"/>
                    <a:pt x="53" y="3450"/>
                  </a:cubicBezTo>
                  <a:cubicBezTo>
                    <a:pt x="30" y="3374"/>
                    <a:pt x="14" y="3291"/>
                    <a:pt x="7" y="3197"/>
                  </a:cubicBezTo>
                  <a:cubicBezTo>
                    <a:pt x="0" y="3111"/>
                    <a:pt x="1" y="3024"/>
                    <a:pt x="2" y="2942"/>
                  </a:cubicBezTo>
                  <a:cubicBezTo>
                    <a:pt x="4" y="2862"/>
                    <a:pt x="7" y="2769"/>
                    <a:pt x="18" y="2678"/>
                  </a:cubicBezTo>
                  <a:cubicBezTo>
                    <a:pt x="30" y="2581"/>
                    <a:pt x="49" y="2498"/>
                    <a:pt x="79" y="2425"/>
                  </a:cubicBezTo>
                  <a:cubicBezTo>
                    <a:pt x="120" y="2322"/>
                    <a:pt x="185" y="2228"/>
                    <a:pt x="268" y="2152"/>
                  </a:cubicBezTo>
                  <a:cubicBezTo>
                    <a:pt x="299" y="2124"/>
                    <a:pt x="343" y="2105"/>
                    <a:pt x="385" y="2087"/>
                  </a:cubicBezTo>
                  <a:cubicBezTo>
                    <a:pt x="435" y="2066"/>
                    <a:pt x="481" y="2046"/>
                    <a:pt x="507" y="2013"/>
                  </a:cubicBezTo>
                  <a:cubicBezTo>
                    <a:pt x="539" y="1974"/>
                    <a:pt x="556" y="1915"/>
                    <a:pt x="558" y="1833"/>
                  </a:cubicBezTo>
                  <a:cubicBezTo>
                    <a:pt x="560" y="1763"/>
                    <a:pt x="553" y="1686"/>
                    <a:pt x="541" y="1591"/>
                  </a:cubicBezTo>
                  <a:cubicBezTo>
                    <a:pt x="539" y="1577"/>
                    <a:pt x="539" y="1577"/>
                    <a:pt x="539" y="1577"/>
                  </a:cubicBezTo>
                  <a:cubicBezTo>
                    <a:pt x="521" y="1441"/>
                    <a:pt x="503" y="1301"/>
                    <a:pt x="512" y="1216"/>
                  </a:cubicBezTo>
                  <a:cubicBezTo>
                    <a:pt x="513" y="1209"/>
                    <a:pt x="514" y="1201"/>
                    <a:pt x="515" y="1194"/>
                  </a:cubicBezTo>
                  <a:cubicBezTo>
                    <a:pt x="516" y="1175"/>
                    <a:pt x="518" y="1156"/>
                    <a:pt x="521" y="1137"/>
                  </a:cubicBezTo>
                  <a:cubicBezTo>
                    <a:pt x="536" y="1048"/>
                    <a:pt x="559" y="971"/>
                    <a:pt x="594" y="902"/>
                  </a:cubicBezTo>
                  <a:cubicBezTo>
                    <a:pt x="630" y="829"/>
                    <a:pt x="678" y="766"/>
                    <a:pt x="739" y="710"/>
                  </a:cubicBezTo>
                  <a:cubicBezTo>
                    <a:pt x="772" y="681"/>
                    <a:pt x="805" y="659"/>
                    <a:pt x="837" y="644"/>
                  </a:cubicBezTo>
                  <a:cubicBezTo>
                    <a:pt x="877" y="627"/>
                    <a:pt x="916" y="621"/>
                    <a:pt x="954" y="626"/>
                  </a:cubicBezTo>
                  <a:cubicBezTo>
                    <a:pt x="983" y="630"/>
                    <a:pt x="1012" y="640"/>
                    <a:pt x="1039" y="650"/>
                  </a:cubicBezTo>
                  <a:cubicBezTo>
                    <a:pt x="1057" y="656"/>
                    <a:pt x="1076" y="663"/>
                    <a:pt x="1095" y="668"/>
                  </a:cubicBezTo>
                  <a:cubicBezTo>
                    <a:pt x="1182" y="691"/>
                    <a:pt x="1271" y="674"/>
                    <a:pt x="1360" y="619"/>
                  </a:cubicBezTo>
                  <a:cubicBezTo>
                    <a:pt x="1451" y="563"/>
                    <a:pt x="1522" y="479"/>
                    <a:pt x="1565" y="418"/>
                  </a:cubicBezTo>
                  <a:cubicBezTo>
                    <a:pt x="1582" y="395"/>
                    <a:pt x="1598" y="370"/>
                    <a:pt x="1615" y="347"/>
                  </a:cubicBezTo>
                  <a:cubicBezTo>
                    <a:pt x="1706" y="213"/>
                    <a:pt x="1800" y="74"/>
                    <a:pt x="1951" y="22"/>
                  </a:cubicBezTo>
                  <a:cubicBezTo>
                    <a:pt x="1996" y="6"/>
                    <a:pt x="2045" y="0"/>
                    <a:pt x="2097" y="4"/>
                  </a:cubicBezTo>
                  <a:cubicBezTo>
                    <a:pt x="2146" y="7"/>
                    <a:pt x="2195" y="19"/>
                    <a:pt x="2243" y="40"/>
                  </a:cubicBezTo>
                  <a:cubicBezTo>
                    <a:pt x="2339" y="80"/>
                    <a:pt x="2419" y="151"/>
                    <a:pt x="2462" y="234"/>
                  </a:cubicBezTo>
                  <a:cubicBezTo>
                    <a:pt x="2482" y="271"/>
                    <a:pt x="2496" y="312"/>
                    <a:pt x="2509" y="352"/>
                  </a:cubicBezTo>
                  <a:cubicBezTo>
                    <a:pt x="2535" y="427"/>
                    <a:pt x="2562" y="505"/>
                    <a:pt x="2629" y="561"/>
                  </a:cubicBezTo>
                  <a:cubicBezTo>
                    <a:pt x="2661" y="588"/>
                    <a:pt x="2702" y="607"/>
                    <a:pt x="2749" y="618"/>
                  </a:cubicBezTo>
                  <a:cubicBezTo>
                    <a:pt x="2790" y="627"/>
                    <a:pt x="2836" y="630"/>
                    <a:pt x="2882" y="625"/>
                  </a:cubicBezTo>
                  <a:cubicBezTo>
                    <a:pt x="2904" y="623"/>
                    <a:pt x="2928" y="619"/>
                    <a:pt x="2954" y="613"/>
                  </a:cubicBezTo>
                  <a:cubicBezTo>
                    <a:pt x="2984" y="607"/>
                    <a:pt x="3014" y="599"/>
                    <a:pt x="3042" y="592"/>
                  </a:cubicBezTo>
                  <a:cubicBezTo>
                    <a:pt x="3071" y="584"/>
                    <a:pt x="3101" y="576"/>
                    <a:pt x="3130" y="570"/>
                  </a:cubicBezTo>
                  <a:cubicBezTo>
                    <a:pt x="3225" y="550"/>
                    <a:pt x="3323" y="549"/>
                    <a:pt x="3411" y="566"/>
                  </a:cubicBezTo>
                  <a:cubicBezTo>
                    <a:pt x="3512" y="586"/>
                    <a:pt x="3599" y="629"/>
                    <a:pt x="3669" y="693"/>
                  </a:cubicBezTo>
                  <a:cubicBezTo>
                    <a:pt x="3832" y="841"/>
                    <a:pt x="3878" y="1068"/>
                    <a:pt x="3923" y="1287"/>
                  </a:cubicBezTo>
                  <a:cubicBezTo>
                    <a:pt x="3924" y="1292"/>
                    <a:pt x="3924" y="1292"/>
                    <a:pt x="3924" y="1292"/>
                  </a:cubicBezTo>
                  <a:cubicBezTo>
                    <a:pt x="3935" y="1345"/>
                    <a:pt x="3946" y="1399"/>
                    <a:pt x="3958" y="1452"/>
                  </a:cubicBezTo>
                  <a:cubicBezTo>
                    <a:pt x="4009" y="1667"/>
                    <a:pt x="4096" y="1886"/>
                    <a:pt x="4218" y="2101"/>
                  </a:cubicBezTo>
                  <a:cubicBezTo>
                    <a:pt x="4240" y="2141"/>
                    <a:pt x="4264" y="2181"/>
                    <a:pt x="4286" y="2219"/>
                  </a:cubicBezTo>
                  <a:cubicBezTo>
                    <a:pt x="4354" y="2334"/>
                    <a:pt x="4425" y="2453"/>
                    <a:pt x="4471" y="2580"/>
                  </a:cubicBezTo>
                  <a:cubicBezTo>
                    <a:pt x="4542" y="2777"/>
                    <a:pt x="4551" y="2994"/>
                    <a:pt x="4497" y="3209"/>
                  </a:cubicBezTo>
                  <a:cubicBezTo>
                    <a:pt x="4472" y="3310"/>
                    <a:pt x="4434" y="3408"/>
                    <a:pt x="4383" y="3501"/>
                  </a:cubicBezTo>
                  <a:cubicBezTo>
                    <a:pt x="4333" y="3593"/>
                    <a:pt x="4272" y="3678"/>
                    <a:pt x="4202" y="3754"/>
                  </a:cubicBezTo>
                  <a:cubicBezTo>
                    <a:pt x="4069" y="3896"/>
                    <a:pt x="3907" y="4010"/>
                    <a:pt x="3750" y="4121"/>
                  </a:cubicBezTo>
                  <a:cubicBezTo>
                    <a:pt x="3671" y="4176"/>
                    <a:pt x="3590" y="4233"/>
                    <a:pt x="3514" y="4293"/>
                  </a:cubicBezTo>
                  <a:cubicBezTo>
                    <a:pt x="3382" y="4397"/>
                    <a:pt x="3258" y="4514"/>
                    <a:pt x="3138" y="4628"/>
                  </a:cubicBezTo>
                  <a:cubicBezTo>
                    <a:pt x="3036" y="4725"/>
                    <a:pt x="2931" y="4825"/>
                    <a:pt x="2822" y="4915"/>
                  </a:cubicBezTo>
                  <a:cubicBezTo>
                    <a:pt x="2788" y="4943"/>
                    <a:pt x="2754" y="4970"/>
                    <a:pt x="2722" y="4994"/>
                  </a:cubicBezTo>
                  <a:cubicBezTo>
                    <a:pt x="2645" y="5051"/>
                    <a:pt x="2579" y="5091"/>
                    <a:pt x="2513" y="5118"/>
                  </a:cubicBezTo>
                  <a:cubicBezTo>
                    <a:pt x="2445" y="5147"/>
                    <a:pt x="2379" y="5161"/>
                    <a:pt x="2314" y="5161"/>
                  </a:cubicBezTo>
                  <a:cubicBezTo>
                    <a:pt x="2301" y="5161"/>
                    <a:pt x="2288" y="5161"/>
                    <a:pt x="2275" y="5160"/>
                  </a:cubicBezTo>
                  <a:moveTo>
                    <a:pt x="3131" y="571"/>
                  </a:moveTo>
                  <a:cubicBezTo>
                    <a:pt x="3101" y="577"/>
                    <a:pt x="3071" y="585"/>
                    <a:pt x="3042" y="592"/>
                  </a:cubicBezTo>
                  <a:cubicBezTo>
                    <a:pt x="3014" y="600"/>
                    <a:pt x="2984" y="608"/>
                    <a:pt x="2954" y="614"/>
                  </a:cubicBezTo>
                  <a:cubicBezTo>
                    <a:pt x="2928" y="620"/>
                    <a:pt x="2904" y="623"/>
                    <a:pt x="2882" y="626"/>
                  </a:cubicBezTo>
                  <a:cubicBezTo>
                    <a:pt x="2836" y="630"/>
                    <a:pt x="2790" y="628"/>
                    <a:pt x="2749" y="619"/>
                  </a:cubicBezTo>
                  <a:cubicBezTo>
                    <a:pt x="2702" y="608"/>
                    <a:pt x="2661" y="589"/>
                    <a:pt x="2628" y="562"/>
                  </a:cubicBezTo>
                  <a:cubicBezTo>
                    <a:pt x="2562" y="506"/>
                    <a:pt x="2535" y="428"/>
                    <a:pt x="2509" y="352"/>
                  </a:cubicBezTo>
                  <a:cubicBezTo>
                    <a:pt x="2495" y="312"/>
                    <a:pt x="2481" y="272"/>
                    <a:pt x="2461" y="234"/>
                  </a:cubicBezTo>
                  <a:cubicBezTo>
                    <a:pt x="2418" y="152"/>
                    <a:pt x="2338" y="81"/>
                    <a:pt x="2242" y="40"/>
                  </a:cubicBezTo>
                  <a:cubicBezTo>
                    <a:pt x="2195" y="20"/>
                    <a:pt x="2146" y="8"/>
                    <a:pt x="2097" y="5"/>
                  </a:cubicBezTo>
                  <a:cubicBezTo>
                    <a:pt x="2046" y="1"/>
                    <a:pt x="1997" y="7"/>
                    <a:pt x="1952" y="23"/>
                  </a:cubicBezTo>
                  <a:cubicBezTo>
                    <a:pt x="1801" y="75"/>
                    <a:pt x="1706" y="213"/>
                    <a:pt x="1615" y="347"/>
                  </a:cubicBezTo>
                  <a:cubicBezTo>
                    <a:pt x="1599" y="371"/>
                    <a:pt x="1582" y="395"/>
                    <a:pt x="1565" y="419"/>
                  </a:cubicBezTo>
                  <a:cubicBezTo>
                    <a:pt x="1487" y="529"/>
                    <a:pt x="1411" y="589"/>
                    <a:pt x="1361" y="620"/>
                  </a:cubicBezTo>
                  <a:cubicBezTo>
                    <a:pt x="1272" y="675"/>
                    <a:pt x="1182" y="691"/>
                    <a:pt x="1095" y="669"/>
                  </a:cubicBezTo>
                  <a:cubicBezTo>
                    <a:pt x="1076" y="664"/>
                    <a:pt x="1057" y="657"/>
                    <a:pt x="1039" y="651"/>
                  </a:cubicBezTo>
                  <a:cubicBezTo>
                    <a:pt x="1011" y="641"/>
                    <a:pt x="983" y="631"/>
                    <a:pt x="954" y="627"/>
                  </a:cubicBezTo>
                  <a:cubicBezTo>
                    <a:pt x="916" y="622"/>
                    <a:pt x="877" y="628"/>
                    <a:pt x="838" y="645"/>
                  </a:cubicBezTo>
                  <a:cubicBezTo>
                    <a:pt x="805" y="659"/>
                    <a:pt x="772" y="681"/>
                    <a:pt x="740" y="711"/>
                  </a:cubicBezTo>
                  <a:cubicBezTo>
                    <a:pt x="678" y="766"/>
                    <a:pt x="631" y="829"/>
                    <a:pt x="594" y="902"/>
                  </a:cubicBezTo>
                  <a:cubicBezTo>
                    <a:pt x="560" y="971"/>
                    <a:pt x="537" y="1048"/>
                    <a:pt x="522" y="1137"/>
                  </a:cubicBezTo>
                  <a:cubicBezTo>
                    <a:pt x="519" y="1156"/>
                    <a:pt x="517" y="1175"/>
                    <a:pt x="515" y="1194"/>
                  </a:cubicBezTo>
                  <a:cubicBezTo>
                    <a:pt x="515" y="1201"/>
                    <a:pt x="514" y="1209"/>
                    <a:pt x="513" y="1216"/>
                  </a:cubicBezTo>
                  <a:cubicBezTo>
                    <a:pt x="504" y="1301"/>
                    <a:pt x="522" y="1441"/>
                    <a:pt x="540" y="1577"/>
                  </a:cubicBezTo>
                  <a:cubicBezTo>
                    <a:pt x="541" y="1591"/>
                    <a:pt x="541" y="1591"/>
                    <a:pt x="541" y="1591"/>
                  </a:cubicBezTo>
                  <a:cubicBezTo>
                    <a:pt x="554" y="1686"/>
                    <a:pt x="561" y="1763"/>
                    <a:pt x="559" y="1833"/>
                  </a:cubicBezTo>
                  <a:cubicBezTo>
                    <a:pt x="557" y="1916"/>
                    <a:pt x="540" y="1975"/>
                    <a:pt x="508" y="2014"/>
                  </a:cubicBezTo>
                  <a:cubicBezTo>
                    <a:pt x="481" y="2047"/>
                    <a:pt x="435" y="2066"/>
                    <a:pt x="386" y="2087"/>
                  </a:cubicBezTo>
                  <a:cubicBezTo>
                    <a:pt x="343" y="2106"/>
                    <a:pt x="299" y="2125"/>
                    <a:pt x="268" y="2153"/>
                  </a:cubicBezTo>
                  <a:cubicBezTo>
                    <a:pt x="186" y="2228"/>
                    <a:pt x="120" y="2323"/>
                    <a:pt x="79" y="2425"/>
                  </a:cubicBezTo>
                  <a:cubicBezTo>
                    <a:pt x="16" y="2585"/>
                    <a:pt x="7" y="2761"/>
                    <a:pt x="3" y="2942"/>
                  </a:cubicBezTo>
                  <a:cubicBezTo>
                    <a:pt x="2" y="3024"/>
                    <a:pt x="1" y="3111"/>
                    <a:pt x="8" y="3197"/>
                  </a:cubicBezTo>
                  <a:cubicBezTo>
                    <a:pt x="15" y="3291"/>
                    <a:pt x="30" y="3374"/>
                    <a:pt x="54" y="3449"/>
                  </a:cubicBezTo>
                  <a:cubicBezTo>
                    <a:pt x="77" y="3521"/>
                    <a:pt x="110" y="3592"/>
                    <a:pt x="151" y="3660"/>
                  </a:cubicBezTo>
                  <a:cubicBezTo>
                    <a:pt x="234" y="3796"/>
                    <a:pt x="351" y="3921"/>
                    <a:pt x="501" y="4032"/>
                  </a:cubicBezTo>
                  <a:cubicBezTo>
                    <a:pt x="569" y="4082"/>
                    <a:pt x="643" y="4129"/>
                    <a:pt x="721" y="4172"/>
                  </a:cubicBezTo>
                  <a:cubicBezTo>
                    <a:pt x="796" y="4212"/>
                    <a:pt x="874" y="4249"/>
                    <a:pt x="955" y="4281"/>
                  </a:cubicBezTo>
                  <a:cubicBezTo>
                    <a:pt x="980" y="4290"/>
                    <a:pt x="1006" y="4300"/>
                    <a:pt x="1031" y="4309"/>
                  </a:cubicBezTo>
                  <a:cubicBezTo>
                    <a:pt x="1102" y="4336"/>
                    <a:pt x="1175" y="4364"/>
                    <a:pt x="1243" y="4401"/>
                  </a:cubicBezTo>
                  <a:cubicBezTo>
                    <a:pt x="1408" y="4490"/>
                    <a:pt x="1532" y="4624"/>
                    <a:pt x="1652" y="4754"/>
                  </a:cubicBezTo>
                  <a:cubicBezTo>
                    <a:pt x="1677" y="4781"/>
                    <a:pt x="1702" y="4808"/>
                    <a:pt x="1727" y="4834"/>
                  </a:cubicBezTo>
                  <a:cubicBezTo>
                    <a:pt x="1816" y="4927"/>
                    <a:pt x="1894" y="4995"/>
                    <a:pt x="1973" y="5047"/>
                  </a:cubicBezTo>
                  <a:cubicBezTo>
                    <a:pt x="2021" y="5078"/>
                    <a:pt x="2070" y="5103"/>
                    <a:pt x="2117" y="5121"/>
                  </a:cubicBezTo>
                  <a:cubicBezTo>
                    <a:pt x="2169" y="5142"/>
                    <a:pt x="2222" y="5154"/>
                    <a:pt x="2275" y="5159"/>
                  </a:cubicBezTo>
                  <a:cubicBezTo>
                    <a:pt x="2353" y="5166"/>
                    <a:pt x="2430" y="5152"/>
                    <a:pt x="2513" y="5118"/>
                  </a:cubicBezTo>
                  <a:cubicBezTo>
                    <a:pt x="2578" y="5090"/>
                    <a:pt x="2645" y="5051"/>
                    <a:pt x="2721" y="4993"/>
                  </a:cubicBezTo>
                  <a:cubicBezTo>
                    <a:pt x="2754" y="4969"/>
                    <a:pt x="2787" y="4942"/>
                    <a:pt x="2821" y="4915"/>
                  </a:cubicBezTo>
                  <a:cubicBezTo>
                    <a:pt x="2931" y="4824"/>
                    <a:pt x="3036" y="4724"/>
                    <a:pt x="3138" y="4627"/>
                  </a:cubicBezTo>
                  <a:cubicBezTo>
                    <a:pt x="3257" y="4514"/>
                    <a:pt x="3381" y="4396"/>
                    <a:pt x="3513" y="4292"/>
                  </a:cubicBezTo>
                  <a:cubicBezTo>
                    <a:pt x="3590" y="4232"/>
                    <a:pt x="3671" y="4175"/>
                    <a:pt x="3749" y="4120"/>
                  </a:cubicBezTo>
                  <a:cubicBezTo>
                    <a:pt x="3906" y="4010"/>
                    <a:pt x="4069" y="3896"/>
                    <a:pt x="4201" y="3753"/>
                  </a:cubicBezTo>
                  <a:cubicBezTo>
                    <a:pt x="4271" y="3678"/>
                    <a:pt x="4332" y="3593"/>
                    <a:pt x="4383" y="3501"/>
                  </a:cubicBezTo>
                  <a:cubicBezTo>
                    <a:pt x="4433" y="3408"/>
                    <a:pt x="4472" y="3310"/>
                    <a:pt x="4497" y="3209"/>
                  </a:cubicBezTo>
                  <a:cubicBezTo>
                    <a:pt x="4550" y="2994"/>
                    <a:pt x="4541" y="2777"/>
                    <a:pt x="4470" y="2580"/>
                  </a:cubicBezTo>
                  <a:cubicBezTo>
                    <a:pt x="4424" y="2454"/>
                    <a:pt x="4354" y="2335"/>
                    <a:pt x="4286" y="2220"/>
                  </a:cubicBezTo>
                  <a:cubicBezTo>
                    <a:pt x="4263" y="2181"/>
                    <a:pt x="4239" y="2141"/>
                    <a:pt x="4217" y="2102"/>
                  </a:cubicBezTo>
                  <a:cubicBezTo>
                    <a:pt x="4096" y="1886"/>
                    <a:pt x="4008" y="1668"/>
                    <a:pt x="3957" y="1452"/>
                  </a:cubicBezTo>
                  <a:cubicBezTo>
                    <a:pt x="3945" y="1399"/>
                    <a:pt x="3934" y="1345"/>
                    <a:pt x="3923" y="1292"/>
                  </a:cubicBezTo>
                  <a:cubicBezTo>
                    <a:pt x="3922" y="1288"/>
                    <a:pt x="3922" y="1288"/>
                    <a:pt x="3922" y="1288"/>
                  </a:cubicBezTo>
                  <a:cubicBezTo>
                    <a:pt x="3878" y="1068"/>
                    <a:pt x="3831" y="842"/>
                    <a:pt x="3669" y="693"/>
                  </a:cubicBezTo>
                  <a:cubicBezTo>
                    <a:pt x="3598" y="629"/>
                    <a:pt x="3512" y="587"/>
                    <a:pt x="3411" y="567"/>
                  </a:cubicBezTo>
                  <a:cubicBezTo>
                    <a:pt x="3370" y="559"/>
                    <a:pt x="3326" y="555"/>
                    <a:pt x="3282" y="555"/>
                  </a:cubicBezTo>
                  <a:cubicBezTo>
                    <a:pt x="3232" y="555"/>
                    <a:pt x="3181" y="560"/>
                    <a:pt x="3131" y="57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7" name="Freeform 44">
              <a:extLst>
                <a:ext uri="{FF2B5EF4-FFF2-40B4-BE49-F238E27FC236}">
                  <a16:creationId xmlns:a16="http://schemas.microsoft.com/office/drawing/2014/main" id="{E0C0E13E-FDA1-4FC7-B5C7-1F498D02516E}"/>
                </a:ext>
              </a:extLst>
            </p:cNvPr>
            <p:cNvSpPr>
              <a:spLocks noEditPoints="1"/>
            </p:cNvSpPr>
            <p:nvPr/>
          </p:nvSpPr>
          <p:spPr bwMode="auto">
            <a:xfrm>
              <a:off x="4014" y="264"/>
              <a:ext cx="3442" cy="3955"/>
            </a:xfrm>
            <a:custGeom>
              <a:avLst/>
              <a:gdLst>
                <a:gd name="T0" fmla="*/ 2005 w 4650"/>
                <a:gd name="T1" fmla="*/ 5215 h 5344"/>
                <a:gd name="T2" fmla="*/ 1275 w 4650"/>
                <a:gd name="T3" fmla="*/ 4520 h 5344"/>
                <a:gd name="T4" fmla="*/ 742 w 4650"/>
                <a:gd name="T5" fmla="*/ 4288 h 5344"/>
                <a:gd name="T6" fmla="*/ 53 w 4650"/>
                <a:gd name="T7" fmla="*/ 3548 h 5344"/>
                <a:gd name="T8" fmla="*/ 83 w 4650"/>
                <a:gd name="T9" fmla="*/ 2494 h 5344"/>
                <a:gd name="T10" fmla="*/ 528 w 4650"/>
                <a:gd name="T11" fmla="*/ 2073 h 5344"/>
                <a:gd name="T12" fmla="*/ 549 w 4650"/>
                <a:gd name="T13" fmla="*/ 1588 h 5344"/>
                <a:gd name="T14" fmla="*/ 522 w 4650"/>
                <a:gd name="T15" fmla="*/ 1184 h 5344"/>
                <a:gd name="T16" fmla="*/ 1035 w 4650"/>
                <a:gd name="T17" fmla="*/ 670 h 5344"/>
                <a:gd name="T18" fmla="*/ 1576 w 4650"/>
                <a:gd name="T19" fmla="*/ 432 h 5344"/>
                <a:gd name="T20" fmla="*/ 2122 w 4650"/>
                <a:gd name="T21" fmla="*/ 4 h 5344"/>
                <a:gd name="T22" fmla="*/ 2543 w 4650"/>
                <a:gd name="T23" fmla="*/ 382 h 5344"/>
                <a:gd name="T24" fmla="*/ 2785 w 4650"/>
                <a:gd name="T25" fmla="*/ 667 h 5344"/>
                <a:gd name="T26" fmla="*/ 3089 w 4650"/>
                <a:gd name="T27" fmla="*/ 638 h 5344"/>
                <a:gd name="T28" fmla="*/ 3735 w 4650"/>
                <a:gd name="T29" fmla="*/ 733 h 5344"/>
                <a:gd name="T30" fmla="*/ 3998 w 4650"/>
                <a:gd name="T31" fmla="*/ 1346 h 5344"/>
                <a:gd name="T32" fmla="*/ 4139 w 4650"/>
                <a:gd name="T33" fmla="*/ 1851 h 5344"/>
                <a:gd name="T34" fmla="*/ 4562 w 4650"/>
                <a:gd name="T35" fmla="*/ 2666 h 5344"/>
                <a:gd name="T36" fmla="*/ 4296 w 4650"/>
                <a:gd name="T37" fmla="*/ 3877 h 5344"/>
                <a:gd name="T38" fmla="*/ 3193 w 4650"/>
                <a:gd name="T39" fmla="*/ 4788 h 5344"/>
                <a:gd name="T40" fmla="*/ 2557 w 4650"/>
                <a:gd name="T41" fmla="*/ 5295 h 5344"/>
                <a:gd name="T42" fmla="*/ 3177 w 4650"/>
                <a:gd name="T43" fmla="*/ 616 h 5344"/>
                <a:gd name="T44" fmla="*/ 2922 w 4650"/>
                <a:gd name="T45" fmla="*/ 676 h 5344"/>
                <a:gd name="T46" fmla="*/ 2586 w 4650"/>
                <a:gd name="T47" fmla="*/ 503 h 5344"/>
                <a:gd name="T48" fmla="*/ 2273 w 4650"/>
                <a:gd name="T49" fmla="*/ 45 h 5344"/>
                <a:gd name="T50" fmla="*/ 1627 w 4650"/>
                <a:gd name="T51" fmla="*/ 358 h 5344"/>
                <a:gd name="T52" fmla="*/ 1092 w 4650"/>
                <a:gd name="T53" fmla="*/ 690 h 5344"/>
                <a:gd name="T54" fmla="*/ 919 w 4650"/>
                <a:gd name="T55" fmla="*/ 643 h 5344"/>
                <a:gd name="T56" fmla="*/ 518 w 4650"/>
                <a:gd name="T57" fmla="*/ 1248 h 5344"/>
                <a:gd name="T58" fmla="*/ 558 w 4650"/>
                <a:gd name="T59" fmla="*/ 1646 h 5344"/>
                <a:gd name="T60" fmla="*/ 402 w 4650"/>
                <a:gd name="T61" fmla="*/ 2147 h 5344"/>
                <a:gd name="T62" fmla="*/ 21 w 4650"/>
                <a:gd name="T63" fmla="*/ 2754 h 5344"/>
                <a:gd name="T64" fmla="*/ 152 w 4650"/>
                <a:gd name="T65" fmla="*/ 3764 h 5344"/>
                <a:gd name="T66" fmla="*/ 984 w 4650"/>
                <a:gd name="T67" fmla="*/ 4397 h 5344"/>
                <a:gd name="T68" fmla="*/ 1687 w 4650"/>
                <a:gd name="T69" fmla="*/ 4900 h 5344"/>
                <a:gd name="T70" fmla="*/ 2151 w 4650"/>
                <a:gd name="T71" fmla="*/ 5296 h 5344"/>
                <a:gd name="T72" fmla="*/ 2772 w 4650"/>
                <a:gd name="T73" fmla="*/ 5163 h 5344"/>
                <a:gd name="T74" fmla="*/ 3587 w 4650"/>
                <a:gd name="T75" fmla="*/ 4432 h 5344"/>
                <a:gd name="T76" fmla="*/ 4481 w 4650"/>
                <a:gd name="T77" fmla="*/ 3617 h 5344"/>
                <a:gd name="T78" fmla="*/ 4374 w 4650"/>
                <a:gd name="T79" fmla="*/ 2309 h 5344"/>
                <a:gd name="T80" fmla="*/ 4031 w 4650"/>
                <a:gd name="T81" fmla="*/ 1510 h 5344"/>
                <a:gd name="T82" fmla="*/ 3913 w 4650"/>
                <a:gd name="T83" fmla="*/ 1012 h 5344"/>
                <a:gd name="T84" fmla="*/ 3467 w 4650"/>
                <a:gd name="T85" fmla="*/ 607 h 5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50" h="5344">
                  <a:moveTo>
                    <a:pt x="2311" y="5337"/>
                  </a:moveTo>
                  <a:cubicBezTo>
                    <a:pt x="2258" y="5332"/>
                    <a:pt x="2204" y="5318"/>
                    <a:pt x="2151" y="5296"/>
                  </a:cubicBezTo>
                  <a:cubicBezTo>
                    <a:pt x="2103" y="5276"/>
                    <a:pt x="2054" y="5249"/>
                    <a:pt x="2005" y="5215"/>
                  </a:cubicBezTo>
                  <a:cubicBezTo>
                    <a:pt x="1926" y="5159"/>
                    <a:pt x="1846" y="5084"/>
                    <a:pt x="1759" y="4985"/>
                  </a:cubicBezTo>
                  <a:cubicBezTo>
                    <a:pt x="1735" y="4957"/>
                    <a:pt x="1710" y="4928"/>
                    <a:pt x="1687" y="4901"/>
                  </a:cubicBezTo>
                  <a:cubicBezTo>
                    <a:pt x="1567" y="4760"/>
                    <a:pt x="1443" y="4614"/>
                    <a:pt x="1275" y="4520"/>
                  </a:cubicBezTo>
                  <a:cubicBezTo>
                    <a:pt x="1204" y="4480"/>
                    <a:pt x="1126" y="4451"/>
                    <a:pt x="1051" y="4423"/>
                  </a:cubicBezTo>
                  <a:cubicBezTo>
                    <a:pt x="1029" y="4415"/>
                    <a:pt x="1006" y="4407"/>
                    <a:pt x="983" y="4398"/>
                  </a:cubicBezTo>
                  <a:cubicBezTo>
                    <a:pt x="900" y="4366"/>
                    <a:pt x="819" y="4329"/>
                    <a:pt x="742" y="4288"/>
                  </a:cubicBezTo>
                  <a:cubicBezTo>
                    <a:pt x="660" y="4244"/>
                    <a:pt x="584" y="4197"/>
                    <a:pt x="514" y="4145"/>
                  </a:cubicBezTo>
                  <a:cubicBezTo>
                    <a:pt x="358" y="4032"/>
                    <a:pt x="237" y="3904"/>
                    <a:pt x="152" y="3765"/>
                  </a:cubicBezTo>
                  <a:cubicBezTo>
                    <a:pt x="109" y="3695"/>
                    <a:pt x="76" y="3622"/>
                    <a:pt x="53" y="3548"/>
                  </a:cubicBezTo>
                  <a:cubicBezTo>
                    <a:pt x="1" y="3379"/>
                    <a:pt x="0" y="3205"/>
                    <a:pt x="4" y="3025"/>
                  </a:cubicBezTo>
                  <a:cubicBezTo>
                    <a:pt x="7" y="2938"/>
                    <a:pt x="10" y="2845"/>
                    <a:pt x="21" y="2754"/>
                  </a:cubicBezTo>
                  <a:cubicBezTo>
                    <a:pt x="33" y="2654"/>
                    <a:pt x="53" y="2569"/>
                    <a:pt x="83" y="2494"/>
                  </a:cubicBezTo>
                  <a:cubicBezTo>
                    <a:pt x="125" y="2387"/>
                    <a:pt x="192" y="2290"/>
                    <a:pt x="278" y="2213"/>
                  </a:cubicBezTo>
                  <a:cubicBezTo>
                    <a:pt x="310" y="2184"/>
                    <a:pt x="357" y="2165"/>
                    <a:pt x="401" y="2146"/>
                  </a:cubicBezTo>
                  <a:cubicBezTo>
                    <a:pt x="452" y="2125"/>
                    <a:pt x="501" y="2106"/>
                    <a:pt x="528" y="2073"/>
                  </a:cubicBezTo>
                  <a:cubicBezTo>
                    <a:pt x="560" y="2034"/>
                    <a:pt x="576" y="1975"/>
                    <a:pt x="578" y="1892"/>
                  </a:cubicBezTo>
                  <a:cubicBezTo>
                    <a:pt x="580" y="1814"/>
                    <a:pt x="569" y="1724"/>
                    <a:pt x="557" y="1646"/>
                  </a:cubicBezTo>
                  <a:cubicBezTo>
                    <a:pt x="554" y="1627"/>
                    <a:pt x="551" y="1607"/>
                    <a:pt x="549" y="1588"/>
                  </a:cubicBezTo>
                  <a:cubicBezTo>
                    <a:pt x="530" y="1461"/>
                    <a:pt x="512" y="1342"/>
                    <a:pt x="516" y="1265"/>
                  </a:cubicBezTo>
                  <a:cubicBezTo>
                    <a:pt x="517" y="1260"/>
                    <a:pt x="517" y="1254"/>
                    <a:pt x="518" y="1248"/>
                  </a:cubicBezTo>
                  <a:cubicBezTo>
                    <a:pt x="519" y="1227"/>
                    <a:pt x="520" y="1205"/>
                    <a:pt x="522" y="1184"/>
                  </a:cubicBezTo>
                  <a:cubicBezTo>
                    <a:pt x="545" y="990"/>
                    <a:pt x="611" y="842"/>
                    <a:pt x="727" y="732"/>
                  </a:cubicBezTo>
                  <a:cubicBezTo>
                    <a:pt x="776" y="684"/>
                    <a:pt x="855" y="630"/>
                    <a:pt x="948" y="644"/>
                  </a:cubicBezTo>
                  <a:cubicBezTo>
                    <a:pt x="977" y="648"/>
                    <a:pt x="1007" y="659"/>
                    <a:pt x="1035" y="670"/>
                  </a:cubicBezTo>
                  <a:cubicBezTo>
                    <a:pt x="1054" y="677"/>
                    <a:pt x="1073" y="684"/>
                    <a:pt x="1093" y="690"/>
                  </a:cubicBezTo>
                  <a:cubicBezTo>
                    <a:pt x="1183" y="714"/>
                    <a:pt x="1275" y="698"/>
                    <a:pt x="1366" y="641"/>
                  </a:cubicBezTo>
                  <a:cubicBezTo>
                    <a:pt x="1460" y="583"/>
                    <a:pt x="1532" y="495"/>
                    <a:pt x="1576" y="432"/>
                  </a:cubicBezTo>
                  <a:cubicBezTo>
                    <a:pt x="1593" y="408"/>
                    <a:pt x="1610" y="382"/>
                    <a:pt x="1626" y="358"/>
                  </a:cubicBezTo>
                  <a:cubicBezTo>
                    <a:pt x="1719" y="218"/>
                    <a:pt x="1815" y="74"/>
                    <a:pt x="1972" y="21"/>
                  </a:cubicBezTo>
                  <a:cubicBezTo>
                    <a:pt x="2019" y="5"/>
                    <a:pt x="2069" y="0"/>
                    <a:pt x="2122" y="4"/>
                  </a:cubicBezTo>
                  <a:cubicBezTo>
                    <a:pt x="2173" y="9"/>
                    <a:pt x="2224" y="22"/>
                    <a:pt x="2273" y="45"/>
                  </a:cubicBezTo>
                  <a:cubicBezTo>
                    <a:pt x="2372" y="90"/>
                    <a:pt x="2454" y="167"/>
                    <a:pt x="2497" y="255"/>
                  </a:cubicBezTo>
                  <a:cubicBezTo>
                    <a:pt x="2516" y="295"/>
                    <a:pt x="2530" y="339"/>
                    <a:pt x="2543" y="382"/>
                  </a:cubicBezTo>
                  <a:cubicBezTo>
                    <a:pt x="2556" y="422"/>
                    <a:pt x="2569" y="464"/>
                    <a:pt x="2587" y="503"/>
                  </a:cubicBezTo>
                  <a:cubicBezTo>
                    <a:pt x="2607" y="546"/>
                    <a:pt x="2631" y="579"/>
                    <a:pt x="2662" y="606"/>
                  </a:cubicBezTo>
                  <a:cubicBezTo>
                    <a:pt x="2695" y="635"/>
                    <a:pt x="2737" y="656"/>
                    <a:pt x="2785" y="667"/>
                  </a:cubicBezTo>
                  <a:cubicBezTo>
                    <a:pt x="2827" y="677"/>
                    <a:pt x="2875" y="680"/>
                    <a:pt x="2922" y="675"/>
                  </a:cubicBezTo>
                  <a:cubicBezTo>
                    <a:pt x="2945" y="672"/>
                    <a:pt x="2969" y="668"/>
                    <a:pt x="2996" y="662"/>
                  </a:cubicBezTo>
                  <a:cubicBezTo>
                    <a:pt x="3028" y="655"/>
                    <a:pt x="3059" y="646"/>
                    <a:pt x="3089" y="638"/>
                  </a:cubicBezTo>
                  <a:cubicBezTo>
                    <a:pt x="3118" y="630"/>
                    <a:pt x="3148" y="622"/>
                    <a:pt x="3177" y="615"/>
                  </a:cubicBezTo>
                  <a:cubicBezTo>
                    <a:pt x="3275" y="593"/>
                    <a:pt x="3376" y="590"/>
                    <a:pt x="3467" y="606"/>
                  </a:cubicBezTo>
                  <a:cubicBezTo>
                    <a:pt x="3572" y="625"/>
                    <a:pt x="3662" y="668"/>
                    <a:pt x="3735" y="733"/>
                  </a:cubicBezTo>
                  <a:cubicBezTo>
                    <a:pt x="3776" y="769"/>
                    <a:pt x="3811" y="811"/>
                    <a:pt x="3842" y="861"/>
                  </a:cubicBezTo>
                  <a:cubicBezTo>
                    <a:pt x="3869" y="905"/>
                    <a:pt x="3893" y="954"/>
                    <a:pt x="3914" y="1011"/>
                  </a:cubicBezTo>
                  <a:cubicBezTo>
                    <a:pt x="3953" y="1118"/>
                    <a:pt x="3976" y="1234"/>
                    <a:pt x="3998" y="1346"/>
                  </a:cubicBezTo>
                  <a:cubicBezTo>
                    <a:pt x="3999" y="1352"/>
                    <a:pt x="3999" y="1352"/>
                    <a:pt x="3999" y="1352"/>
                  </a:cubicBezTo>
                  <a:cubicBezTo>
                    <a:pt x="4009" y="1405"/>
                    <a:pt x="4020" y="1459"/>
                    <a:pt x="4032" y="1510"/>
                  </a:cubicBezTo>
                  <a:cubicBezTo>
                    <a:pt x="4058" y="1623"/>
                    <a:pt x="4094" y="1738"/>
                    <a:pt x="4139" y="1851"/>
                  </a:cubicBezTo>
                  <a:cubicBezTo>
                    <a:pt x="4183" y="1961"/>
                    <a:pt x="4236" y="2071"/>
                    <a:pt x="4296" y="2177"/>
                  </a:cubicBezTo>
                  <a:cubicBezTo>
                    <a:pt x="4321" y="2221"/>
                    <a:pt x="4348" y="2265"/>
                    <a:pt x="4374" y="2308"/>
                  </a:cubicBezTo>
                  <a:cubicBezTo>
                    <a:pt x="4443" y="2422"/>
                    <a:pt x="4514" y="2540"/>
                    <a:pt x="4562" y="2666"/>
                  </a:cubicBezTo>
                  <a:cubicBezTo>
                    <a:pt x="4638" y="2868"/>
                    <a:pt x="4650" y="3093"/>
                    <a:pt x="4597" y="3315"/>
                  </a:cubicBezTo>
                  <a:cubicBezTo>
                    <a:pt x="4572" y="3419"/>
                    <a:pt x="4533" y="3521"/>
                    <a:pt x="4481" y="3617"/>
                  </a:cubicBezTo>
                  <a:cubicBezTo>
                    <a:pt x="4430" y="3712"/>
                    <a:pt x="4368" y="3800"/>
                    <a:pt x="4296" y="3877"/>
                  </a:cubicBezTo>
                  <a:cubicBezTo>
                    <a:pt x="4160" y="4023"/>
                    <a:pt x="3994" y="4140"/>
                    <a:pt x="3834" y="4253"/>
                  </a:cubicBezTo>
                  <a:cubicBezTo>
                    <a:pt x="3752" y="4310"/>
                    <a:pt x="3667" y="4370"/>
                    <a:pt x="3587" y="4433"/>
                  </a:cubicBezTo>
                  <a:cubicBezTo>
                    <a:pt x="3448" y="4542"/>
                    <a:pt x="3318" y="4667"/>
                    <a:pt x="3193" y="4788"/>
                  </a:cubicBezTo>
                  <a:cubicBezTo>
                    <a:pt x="3090" y="4887"/>
                    <a:pt x="2985" y="4989"/>
                    <a:pt x="2875" y="5081"/>
                  </a:cubicBezTo>
                  <a:cubicBezTo>
                    <a:pt x="2840" y="5110"/>
                    <a:pt x="2806" y="5138"/>
                    <a:pt x="2772" y="5164"/>
                  </a:cubicBezTo>
                  <a:cubicBezTo>
                    <a:pt x="2693" y="5224"/>
                    <a:pt x="2625" y="5266"/>
                    <a:pt x="2557" y="5295"/>
                  </a:cubicBezTo>
                  <a:cubicBezTo>
                    <a:pt x="2487" y="5325"/>
                    <a:pt x="2420" y="5339"/>
                    <a:pt x="2354" y="5339"/>
                  </a:cubicBezTo>
                  <a:cubicBezTo>
                    <a:pt x="2340" y="5339"/>
                    <a:pt x="2325" y="5339"/>
                    <a:pt x="2311" y="5337"/>
                  </a:cubicBezTo>
                  <a:moveTo>
                    <a:pt x="3177" y="616"/>
                  </a:moveTo>
                  <a:cubicBezTo>
                    <a:pt x="3148" y="622"/>
                    <a:pt x="3118" y="631"/>
                    <a:pt x="3090" y="639"/>
                  </a:cubicBezTo>
                  <a:cubicBezTo>
                    <a:pt x="3059" y="647"/>
                    <a:pt x="3028" y="656"/>
                    <a:pt x="2996" y="663"/>
                  </a:cubicBezTo>
                  <a:cubicBezTo>
                    <a:pt x="2969" y="669"/>
                    <a:pt x="2945" y="673"/>
                    <a:pt x="2922" y="676"/>
                  </a:cubicBezTo>
                  <a:cubicBezTo>
                    <a:pt x="2875" y="681"/>
                    <a:pt x="2827" y="678"/>
                    <a:pt x="2785" y="668"/>
                  </a:cubicBezTo>
                  <a:cubicBezTo>
                    <a:pt x="2736" y="656"/>
                    <a:pt x="2695" y="636"/>
                    <a:pt x="2661" y="607"/>
                  </a:cubicBezTo>
                  <a:cubicBezTo>
                    <a:pt x="2631" y="580"/>
                    <a:pt x="2606" y="546"/>
                    <a:pt x="2586" y="503"/>
                  </a:cubicBezTo>
                  <a:cubicBezTo>
                    <a:pt x="2568" y="465"/>
                    <a:pt x="2555" y="423"/>
                    <a:pt x="2542" y="382"/>
                  </a:cubicBezTo>
                  <a:cubicBezTo>
                    <a:pt x="2529" y="340"/>
                    <a:pt x="2516" y="296"/>
                    <a:pt x="2496" y="256"/>
                  </a:cubicBezTo>
                  <a:cubicBezTo>
                    <a:pt x="2453" y="167"/>
                    <a:pt x="2372" y="90"/>
                    <a:pt x="2273" y="45"/>
                  </a:cubicBezTo>
                  <a:cubicBezTo>
                    <a:pt x="2224" y="23"/>
                    <a:pt x="2173" y="10"/>
                    <a:pt x="2122" y="5"/>
                  </a:cubicBezTo>
                  <a:cubicBezTo>
                    <a:pt x="2069" y="1"/>
                    <a:pt x="2019" y="6"/>
                    <a:pt x="1972" y="22"/>
                  </a:cubicBezTo>
                  <a:cubicBezTo>
                    <a:pt x="1816" y="74"/>
                    <a:pt x="1720" y="219"/>
                    <a:pt x="1627" y="358"/>
                  </a:cubicBezTo>
                  <a:cubicBezTo>
                    <a:pt x="1610" y="383"/>
                    <a:pt x="1593" y="408"/>
                    <a:pt x="1577" y="433"/>
                  </a:cubicBezTo>
                  <a:cubicBezTo>
                    <a:pt x="1532" y="496"/>
                    <a:pt x="1460" y="583"/>
                    <a:pt x="1367" y="642"/>
                  </a:cubicBezTo>
                  <a:cubicBezTo>
                    <a:pt x="1275" y="699"/>
                    <a:pt x="1183" y="715"/>
                    <a:pt x="1092" y="690"/>
                  </a:cubicBezTo>
                  <a:cubicBezTo>
                    <a:pt x="1073" y="685"/>
                    <a:pt x="1053" y="678"/>
                    <a:pt x="1035" y="671"/>
                  </a:cubicBezTo>
                  <a:cubicBezTo>
                    <a:pt x="1006" y="660"/>
                    <a:pt x="977" y="649"/>
                    <a:pt x="948" y="645"/>
                  </a:cubicBezTo>
                  <a:cubicBezTo>
                    <a:pt x="938" y="643"/>
                    <a:pt x="928" y="643"/>
                    <a:pt x="919" y="643"/>
                  </a:cubicBezTo>
                  <a:cubicBezTo>
                    <a:pt x="839" y="643"/>
                    <a:pt x="772" y="690"/>
                    <a:pt x="727" y="732"/>
                  </a:cubicBezTo>
                  <a:cubicBezTo>
                    <a:pt x="612" y="842"/>
                    <a:pt x="545" y="990"/>
                    <a:pt x="523" y="1184"/>
                  </a:cubicBezTo>
                  <a:cubicBezTo>
                    <a:pt x="521" y="1205"/>
                    <a:pt x="520" y="1227"/>
                    <a:pt x="518" y="1248"/>
                  </a:cubicBezTo>
                  <a:cubicBezTo>
                    <a:pt x="518" y="1254"/>
                    <a:pt x="518" y="1260"/>
                    <a:pt x="517" y="1265"/>
                  </a:cubicBezTo>
                  <a:cubicBezTo>
                    <a:pt x="513" y="1342"/>
                    <a:pt x="530" y="1461"/>
                    <a:pt x="549" y="1588"/>
                  </a:cubicBezTo>
                  <a:cubicBezTo>
                    <a:pt x="552" y="1607"/>
                    <a:pt x="555" y="1626"/>
                    <a:pt x="558" y="1646"/>
                  </a:cubicBezTo>
                  <a:cubicBezTo>
                    <a:pt x="569" y="1724"/>
                    <a:pt x="581" y="1814"/>
                    <a:pt x="579" y="1892"/>
                  </a:cubicBezTo>
                  <a:cubicBezTo>
                    <a:pt x="577" y="1975"/>
                    <a:pt x="561" y="2034"/>
                    <a:pt x="529" y="2073"/>
                  </a:cubicBezTo>
                  <a:cubicBezTo>
                    <a:pt x="501" y="2106"/>
                    <a:pt x="453" y="2126"/>
                    <a:pt x="402" y="2147"/>
                  </a:cubicBezTo>
                  <a:cubicBezTo>
                    <a:pt x="357" y="2166"/>
                    <a:pt x="311" y="2185"/>
                    <a:pt x="279" y="2213"/>
                  </a:cubicBezTo>
                  <a:cubicBezTo>
                    <a:pt x="193" y="2291"/>
                    <a:pt x="125" y="2388"/>
                    <a:pt x="83" y="2494"/>
                  </a:cubicBezTo>
                  <a:cubicBezTo>
                    <a:pt x="54" y="2569"/>
                    <a:pt x="33" y="2654"/>
                    <a:pt x="21" y="2754"/>
                  </a:cubicBezTo>
                  <a:cubicBezTo>
                    <a:pt x="10" y="2845"/>
                    <a:pt x="7" y="2938"/>
                    <a:pt x="5" y="3025"/>
                  </a:cubicBezTo>
                  <a:cubicBezTo>
                    <a:pt x="1" y="3204"/>
                    <a:pt x="1" y="3379"/>
                    <a:pt x="54" y="3548"/>
                  </a:cubicBezTo>
                  <a:cubicBezTo>
                    <a:pt x="77" y="3622"/>
                    <a:pt x="110" y="3695"/>
                    <a:pt x="152" y="3764"/>
                  </a:cubicBezTo>
                  <a:cubicBezTo>
                    <a:pt x="237" y="3904"/>
                    <a:pt x="359" y="4032"/>
                    <a:pt x="514" y="4145"/>
                  </a:cubicBezTo>
                  <a:cubicBezTo>
                    <a:pt x="584" y="4196"/>
                    <a:pt x="661" y="4244"/>
                    <a:pt x="742" y="4287"/>
                  </a:cubicBezTo>
                  <a:cubicBezTo>
                    <a:pt x="819" y="4328"/>
                    <a:pt x="900" y="4365"/>
                    <a:pt x="984" y="4397"/>
                  </a:cubicBezTo>
                  <a:cubicBezTo>
                    <a:pt x="1006" y="4406"/>
                    <a:pt x="1029" y="4414"/>
                    <a:pt x="1051" y="4423"/>
                  </a:cubicBezTo>
                  <a:cubicBezTo>
                    <a:pt x="1127" y="4451"/>
                    <a:pt x="1204" y="4480"/>
                    <a:pt x="1276" y="4520"/>
                  </a:cubicBezTo>
                  <a:cubicBezTo>
                    <a:pt x="1444" y="4613"/>
                    <a:pt x="1568" y="4759"/>
                    <a:pt x="1687" y="4900"/>
                  </a:cubicBezTo>
                  <a:cubicBezTo>
                    <a:pt x="1711" y="4928"/>
                    <a:pt x="1735" y="4957"/>
                    <a:pt x="1760" y="4984"/>
                  </a:cubicBezTo>
                  <a:cubicBezTo>
                    <a:pt x="1846" y="5083"/>
                    <a:pt x="1927" y="5158"/>
                    <a:pt x="2006" y="5214"/>
                  </a:cubicBezTo>
                  <a:cubicBezTo>
                    <a:pt x="2054" y="5248"/>
                    <a:pt x="2103" y="5276"/>
                    <a:pt x="2151" y="5296"/>
                  </a:cubicBezTo>
                  <a:cubicBezTo>
                    <a:pt x="2204" y="5318"/>
                    <a:pt x="2258" y="5331"/>
                    <a:pt x="2311" y="5336"/>
                  </a:cubicBezTo>
                  <a:cubicBezTo>
                    <a:pt x="2391" y="5344"/>
                    <a:pt x="2472" y="5330"/>
                    <a:pt x="2557" y="5294"/>
                  </a:cubicBezTo>
                  <a:cubicBezTo>
                    <a:pt x="2624" y="5265"/>
                    <a:pt x="2692" y="5224"/>
                    <a:pt x="2772" y="5163"/>
                  </a:cubicBezTo>
                  <a:cubicBezTo>
                    <a:pt x="2805" y="5137"/>
                    <a:pt x="2840" y="5110"/>
                    <a:pt x="2874" y="5080"/>
                  </a:cubicBezTo>
                  <a:cubicBezTo>
                    <a:pt x="2984" y="4988"/>
                    <a:pt x="3090" y="4886"/>
                    <a:pt x="3192" y="4788"/>
                  </a:cubicBezTo>
                  <a:cubicBezTo>
                    <a:pt x="3318" y="4667"/>
                    <a:pt x="3448" y="4542"/>
                    <a:pt x="3587" y="4432"/>
                  </a:cubicBezTo>
                  <a:cubicBezTo>
                    <a:pt x="3667" y="4369"/>
                    <a:pt x="3751" y="4310"/>
                    <a:pt x="3833" y="4252"/>
                  </a:cubicBezTo>
                  <a:cubicBezTo>
                    <a:pt x="3994" y="4139"/>
                    <a:pt x="4160" y="4023"/>
                    <a:pt x="4295" y="3877"/>
                  </a:cubicBezTo>
                  <a:cubicBezTo>
                    <a:pt x="4367" y="3799"/>
                    <a:pt x="4430" y="3712"/>
                    <a:pt x="4481" y="3617"/>
                  </a:cubicBezTo>
                  <a:cubicBezTo>
                    <a:pt x="4532" y="3521"/>
                    <a:pt x="4571" y="3419"/>
                    <a:pt x="4596" y="3315"/>
                  </a:cubicBezTo>
                  <a:cubicBezTo>
                    <a:pt x="4650" y="3093"/>
                    <a:pt x="4637" y="2868"/>
                    <a:pt x="4561" y="2666"/>
                  </a:cubicBezTo>
                  <a:cubicBezTo>
                    <a:pt x="4513" y="2540"/>
                    <a:pt x="4442" y="2423"/>
                    <a:pt x="4374" y="2309"/>
                  </a:cubicBezTo>
                  <a:cubicBezTo>
                    <a:pt x="4348" y="2266"/>
                    <a:pt x="4321" y="2221"/>
                    <a:pt x="4295" y="2177"/>
                  </a:cubicBezTo>
                  <a:cubicBezTo>
                    <a:pt x="4235" y="2071"/>
                    <a:pt x="4182" y="1961"/>
                    <a:pt x="4138" y="1852"/>
                  </a:cubicBezTo>
                  <a:cubicBezTo>
                    <a:pt x="4093" y="1738"/>
                    <a:pt x="4057" y="1623"/>
                    <a:pt x="4031" y="1510"/>
                  </a:cubicBezTo>
                  <a:cubicBezTo>
                    <a:pt x="4019" y="1459"/>
                    <a:pt x="4009" y="1405"/>
                    <a:pt x="3998" y="1352"/>
                  </a:cubicBezTo>
                  <a:cubicBezTo>
                    <a:pt x="3997" y="1347"/>
                    <a:pt x="3997" y="1347"/>
                    <a:pt x="3997" y="1347"/>
                  </a:cubicBezTo>
                  <a:cubicBezTo>
                    <a:pt x="3975" y="1234"/>
                    <a:pt x="3952" y="1119"/>
                    <a:pt x="3913" y="1012"/>
                  </a:cubicBezTo>
                  <a:cubicBezTo>
                    <a:pt x="3892" y="955"/>
                    <a:pt x="3869" y="905"/>
                    <a:pt x="3841" y="861"/>
                  </a:cubicBezTo>
                  <a:cubicBezTo>
                    <a:pt x="3811" y="812"/>
                    <a:pt x="3776" y="770"/>
                    <a:pt x="3735" y="734"/>
                  </a:cubicBezTo>
                  <a:cubicBezTo>
                    <a:pt x="3662" y="668"/>
                    <a:pt x="3572" y="626"/>
                    <a:pt x="3467" y="607"/>
                  </a:cubicBezTo>
                  <a:cubicBezTo>
                    <a:pt x="3428" y="600"/>
                    <a:pt x="3388" y="596"/>
                    <a:pt x="3346" y="596"/>
                  </a:cubicBezTo>
                  <a:cubicBezTo>
                    <a:pt x="3291" y="596"/>
                    <a:pt x="3234" y="603"/>
                    <a:pt x="3177" y="61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8" name="Freeform 45">
              <a:extLst>
                <a:ext uri="{FF2B5EF4-FFF2-40B4-BE49-F238E27FC236}">
                  <a16:creationId xmlns:a16="http://schemas.microsoft.com/office/drawing/2014/main" id="{F784D2CB-5861-41F4-9C9D-A7B3C5FBA35E}"/>
                </a:ext>
              </a:extLst>
            </p:cNvPr>
            <p:cNvSpPr>
              <a:spLocks noEditPoints="1"/>
            </p:cNvSpPr>
            <p:nvPr/>
          </p:nvSpPr>
          <p:spPr bwMode="auto">
            <a:xfrm>
              <a:off x="3977" y="183"/>
              <a:ext cx="3520" cy="4104"/>
            </a:xfrm>
            <a:custGeom>
              <a:avLst/>
              <a:gdLst>
                <a:gd name="T0" fmla="*/ 1792 w 4756"/>
                <a:gd name="T1" fmla="*/ 5150 h 5545"/>
                <a:gd name="T2" fmla="*/ 1309 w 4756"/>
                <a:gd name="T3" fmla="*/ 4656 h 5545"/>
                <a:gd name="T4" fmla="*/ 1014 w 4756"/>
                <a:gd name="T5" fmla="*/ 4532 h 5545"/>
                <a:gd name="T6" fmla="*/ 53 w 4756"/>
                <a:gd name="T7" fmla="*/ 3661 h 5545"/>
                <a:gd name="T8" fmla="*/ 87 w 4756"/>
                <a:gd name="T9" fmla="*/ 2576 h 5545"/>
                <a:gd name="T10" fmla="*/ 419 w 4756"/>
                <a:gd name="T11" fmla="*/ 2217 h 5545"/>
                <a:gd name="T12" fmla="*/ 574 w 4756"/>
                <a:gd name="T13" fmla="*/ 1716 h 5545"/>
                <a:gd name="T14" fmla="*/ 521 w 4756"/>
                <a:gd name="T15" fmla="*/ 1328 h 5545"/>
                <a:gd name="T16" fmla="*/ 524 w 4756"/>
                <a:gd name="T17" fmla="*/ 1244 h 5545"/>
                <a:gd name="T18" fmla="*/ 944 w 4756"/>
                <a:gd name="T19" fmla="*/ 673 h 5545"/>
                <a:gd name="T20" fmla="*/ 1094 w 4756"/>
                <a:gd name="T21" fmla="*/ 722 h 5545"/>
                <a:gd name="T22" fmla="*/ 1638 w 4756"/>
                <a:gd name="T23" fmla="*/ 382 h 5545"/>
                <a:gd name="T24" fmla="*/ 2308 w 4756"/>
                <a:gd name="T25" fmla="*/ 61 h 5545"/>
                <a:gd name="T26" fmla="*/ 2583 w 4756"/>
                <a:gd name="T27" fmla="*/ 426 h 5545"/>
                <a:gd name="T28" fmla="*/ 2964 w 4756"/>
                <a:gd name="T29" fmla="*/ 736 h 5545"/>
                <a:gd name="T30" fmla="*/ 3140 w 4756"/>
                <a:gd name="T31" fmla="*/ 695 h 5545"/>
                <a:gd name="T32" fmla="*/ 3807 w 4756"/>
                <a:gd name="T33" fmla="*/ 785 h 5545"/>
                <a:gd name="T34" fmla="*/ 4081 w 4756"/>
                <a:gd name="T35" fmla="*/ 1428 h 5545"/>
                <a:gd name="T36" fmla="*/ 4380 w 4756"/>
                <a:gd name="T37" fmla="*/ 2265 h 5545"/>
                <a:gd name="T38" fmla="*/ 4659 w 4756"/>
                <a:gd name="T39" fmla="*/ 2764 h 5545"/>
                <a:gd name="T40" fmla="*/ 4395 w 4756"/>
                <a:gd name="T41" fmla="*/ 4017 h 5545"/>
                <a:gd name="T42" fmla="*/ 3666 w 4756"/>
                <a:gd name="T43" fmla="*/ 4589 h 5545"/>
                <a:gd name="T44" fmla="*/ 2933 w 4756"/>
                <a:gd name="T45" fmla="*/ 5263 h 5545"/>
                <a:gd name="T46" fmla="*/ 2397 w 4756"/>
                <a:gd name="T47" fmla="*/ 5534 h 5545"/>
                <a:gd name="T48" fmla="*/ 3228 w 4756"/>
                <a:gd name="T49" fmla="*/ 678 h 5545"/>
                <a:gd name="T50" fmla="*/ 3042 w 4756"/>
                <a:gd name="T51" fmla="*/ 729 h 5545"/>
                <a:gd name="T52" fmla="*/ 2695 w 4756"/>
                <a:gd name="T53" fmla="*/ 668 h 5545"/>
                <a:gd name="T54" fmla="*/ 2531 w 4756"/>
                <a:gd name="T55" fmla="*/ 292 h 5545"/>
                <a:gd name="T56" fmla="*/ 1997 w 4756"/>
                <a:gd name="T57" fmla="*/ 38 h 5545"/>
                <a:gd name="T58" fmla="*/ 1593 w 4756"/>
                <a:gd name="T59" fmla="*/ 462 h 5545"/>
                <a:gd name="T60" fmla="*/ 1092 w 4756"/>
                <a:gd name="T61" fmla="*/ 729 h 5545"/>
                <a:gd name="T62" fmla="*/ 943 w 4756"/>
                <a:gd name="T63" fmla="*/ 680 h 5545"/>
                <a:gd name="T64" fmla="*/ 531 w 4756"/>
                <a:gd name="T65" fmla="*/ 1245 h 5545"/>
                <a:gd name="T66" fmla="*/ 528 w 4756"/>
                <a:gd name="T67" fmla="*/ 1329 h 5545"/>
                <a:gd name="T68" fmla="*/ 581 w 4756"/>
                <a:gd name="T69" fmla="*/ 1715 h 5545"/>
                <a:gd name="T70" fmla="*/ 422 w 4756"/>
                <a:gd name="T71" fmla="*/ 2224 h 5545"/>
                <a:gd name="T72" fmla="*/ 93 w 4756"/>
                <a:gd name="T73" fmla="*/ 2578 h 5545"/>
                <a:gd name="T74" fmla="*/ 59 w 4756"/>
                <a:gd name="T75" fmla="*/ 3659 h 5545"/>
                <a:gd name="T76" fmla="*/ 1016 w 4756"/>
                <a:gd name="T77" fmla="*/ 4525 h 5545"/>
                <a:gd name="T78" fmla="*/ 1313 w 4756"/>
                <a:gd name="T79" fmla="*/ 4650 h 5545"/>
                <a:gd name="T80" fmla="*/ 1797 w 4756"/>
                <a:gd name="T81" fmla="*/ 5146 h 5545"/>
                <a:gd name="T82" fmla="*/ 2823 w 4756"/>
                <a:gd name="T83" fmla="*/ 5344 h 5545"/>
                <a:gd name="T84" fmla="*/ 3248 w 4756"/>
                <a:gd name="T85" fmla="*/ 4960 h 5545"/>
                <a:gd name="T86" fmla="*/ 3919 w 4756"/>
                <a:gd name="T87" fmla="*/ 4396 h 5545"/>
                <a:gd name="T88" fmla="*/ 4696 w 4756"/>
                <a:gd name="T89" fmla="*/ 3434 h 5545"/>
                <a:gd name="T90" fmla="*/ 4462 w 4756"/>
                <a:gd name="T91" fmla="*/ 2413 h 5545"/>
                <a:gd name="T92" fmla="*/ 4105 w 4756"/>
                <a:gd name="T93" fmla="*/ 1584 h 5545"/>
                <a:gd name="T94" fmla="*/ 4071 w 4756"/>
                <a:gd name="T95" fmla="*/ 1415 h 5545"/>
                <a:gd name="T96" fmla="*/ 3415 w 4756"/>
                <a:gd name="T97" fmla="*/ 655 h 5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6" h="5545">
                  <a:moveTo>
                    <a:pt x="2350" y="5532"/>
                  </a:moveTo>
                  <a:cubicBezTo>
                    <a:pt x="2105" y="5506"/>
                    <a:pt x="1914" y="5302"/>
                    <a:pt x="1792" y="5150"/>
                  </a:cubicBezTo>
                  <a:cubicBezTo>
                    <a:pt x="1768" y="5121"/>
                    <a:pt x="1745" y="5091"/>
                    <a:pt x="1722" y="5062"/>
                  </a:cubicBezTo>
                  <a:cubicBezTo>
                    <a:pt x="1603" y="4911"/>
                    <a:pt x="1480" y="4754"/>
                    <a:pt x="1309" y="4656"/>
                  </a:cubicBezTo>
                  <a:cubicBezTo>
                    <a:pt x="1235" y="4613"/>
                    <a:pt x="1153" y="4583"/>
                    <a:pt x="1074" y="4554"/>
                  </a:cubicBezTo>
                  <a:cubicBezTo>
                    <a:pt x="1054" y="4547"/>
                    <a:pt x="1034" y="4539"/>
                    <a:pt x="1014" y="4532"/>
                  </a:cubicBezTo>
                  <a:cubicBezTo>
                    <a:pt x="787" y="4446"/>
                    <a:pt x="375" y="4248"/>
                    <a:pt x="154" y="3885"/>
                  </a:cubicBezTo>
                  <a:cubicBezTo>
                    <a:pt x="110" y="3813"/>
                    <a:pt x="76" y="3738"/>
                    <a:pt x="53" y="3661"/>
                  </a:cubicBezTo>
                  <a:cubicBezTo>
                    <a:pt x="0" y="3490"/>
                    <a:pt x="1" y="3316"/>
                    <a:pt x="6" y="3123"/>
                  </a:cubicBezTo>
                  <a:cubicBezTo>
                    <a:pt x="12" y="2920"/>
                    <a:pt x="22" y="2739"/>
                    <a:pt x="87" y="2576"/>
                  </a:cubicBezTo>
                  <a:cubicBezTo>
                    <a:pt x="130" y="2465"/>
                    <a:pt x="201" y="2365"/>
                    <a:pt x="290" y="2285"/>
                  </a:cubicBezTo>
                  <a:cubicBezTo>
                    <a:pt x="324" y="2255"/>
                    <a:pt x="372" y="2236"/>
                    <a:pt x="419" y="2217"/>
                  </a:cubicBezTo>
                  <a:cubicBezTo>
                    <a:pt x="472" y="2196"/>
                    <a:pt x="521" y="2177"/>
                    <a:pt x="549" y="2144"/>
                  </a:cubicBezTo>
                  <a:cubicBezTo>
                    <a:pt x="619" y="2062"/>
                    <a:pt x="602" y="1890"/>
                    <a:pt x="574" y="1716"/>
                  </a:cubicBezTo>
                  <a:cubicBezTo>
                    <a:pt x="569" y="1683"/>
                    <a:pt x="563" y="1651"/>
                    <a:pt x="558" y="1619"/>
                  </a:cubicBezTo>
                  <a:cubicBezTo>
                    <a:pt x="538" y="1506"/>
                    <a:pt x="520" y="1399"/>
                    <a:pt x="521" y="1328"/>
                  </a:cubicBezTo>
                  <a:cubicBezTo>
                    <a:pt x="521" y="1326"/>
                    <a:pt x="521" y="1326"/>
                    <a:pt x="521" y="1326"/>
                  </a:cubicBezTo>
                  <a:cubicBezTo>
                    <a:pt x="521" y="1299"/>
                    <a:pt x="522" y="1271"/>
                    <a:pt x="524" y="1244"/>
                  </a:cubicBezTo>
                  <a:cubicBezTo>
                    <a:pt x="539" y="1036"/>
                    <a:pt x="601" y="879"/>
                    <a:pt x="715" y="766"/>
                  </a:cubicBezTo>
                  <a:cubicBezTo>
                    <a:pt x="756" y="724"/>
                    <a:pt x="841" y="657"/>
                    <a:pt x="944" y="673"/>
                  </a:cubicBezTo>
                  <a:cubicBezTo>
                    <a:pt x="976" y="678"/>
                    <a:pt x="1006" y="689"/>
                    <a:pt x="1035" y="701"/>
                  </a:cubicBezTo>
                  <a:cubicBezTo>
                    <a:pt x="1054" y="709"/>
                    <a:pt x="1074" y="716"/>
                    <a:pt x="1094" y="722"/>
                  </a:cubicBezTo>
                  <a:cubicBezTo>
                    <a:pt x="1330" y="791"/>
                    <a:pt x="1518" y="560"/>
                    <a:pt x="1588" y="458"/>
                  </a:cubicBezTo>
                  <a:cubicBezTo>
                    <a:pt x="1605" y="433"/>
                    <a:pt x="1622" y="407"/>
                    <a:pt x="1638" y="382"/>
                  </a:cubicBezTo>
                  <a:cubicBezTo>
                    <a:pt x="1733" y="236"/>
                    <a:pt x="1832" y="85"/>
                    <a:pt x="1995" y="31"/>
                  </a:cubicBezTo>
                  <a:cubicBezTo>
                    <a:pt x="2089" y="0"/>
                    <a:pt x="2203" y="11"/>
                    <a:pt x="2308" y="61"/>
                  </a:cubicBezTo>
                  <a:cubicBezTo>
                    <a:pt x="2411" y="111"/>
                    <a:pt x="2495" y="194"/>
                    <a:pt x="2538" y="289"/>
                  </a:cubicBezTo>
                  <a:cubicBezTo>
                    <a:pt x="2557" y="333"/>
                    <a:pt x="2570" y="380"/>
                    <a:pt x="2583" y="426"/>
                  </a:cubicBezTo>
                  <a:cubicBezTo>
                    <a:pt x="2608" y="516"/>
                    <a:pt x="2632" y="600"/>
                    <a:pt x="2700" y="663"/>
                  </a:cubicBezTo>
                  <a:cubicBezTo>
                    <a:pt x="2763" y="721"/>
                    <a:pt x="2860" y="747"/>
                    <a:pt x="2964" y="736"/>
                  </a:cubicBezTo>
                  <a:cubicBezTo>
                    <a:pt x="2988" y="733"/>
                    <a:pt x="3013" y="729"/>
                    <a:pt x="3041" y="722"/>
                  </a:cubicBezTo>
                  <a:cubicBezTo>
                    <a:pt x="3074" y="714"/>
                    <a:pt x="3107" y="705"/>
                    <a:pt x="3140" y="695"/>
                  </a:cubicBezTo>
                  <a:cubicBezTo>
                    <a:pt x="3168" y="687"/>
                    <a:pt x="3197" y="678"/>
                    <a:pt x="3226" y="671"/>
                  </a:cubicBezTo>
                  <a:cubicBezTo>
                    <a:pt x="3450" y="617"/>
                    <a:pt x="3661" y="658"/>
                    <a:pt x="3807" y="785"/>
                  </a:cubicBezTo>
                  <a:cubicBezTo>
                    <a:pt x="3987" y="943"/>
                    <a:pt x="4035" y="1193"/>
                    <a:pt x="4078" y="1414"/>
                  </a:cubicBezTo>
                  <a:cubicBezTo>
                    <a:pt x="4081" y="1428"/>
                    <a:pt x="4081" y="1428"/>
                    <a:pt x="4081" y="1428"/>
                  </a:cubicBezTo>
                  <a:cubicBezTo>
                    <a:pt x="4090" y="1479"/>
                    <a:pt x="4101" y="1532"/>
                    <a:pt x="4112" y="1582"/>
                  </a:cubicBezTo>
                  <a:cubicBezTo>
                    <a:pt x="4163" y="1815"/>
                    <a:pt x="4254" y="2045"/>
                    <a:pt x="4380" y="2265"/>
                  </a:cubicBezTo>
                  <a:cubicBezTo>
                    <a:pt x="4408" y="2313"/>
                    <a:pt x="4438" y="2362"/>
                    <a:pt x="4468" y="2409"/>
                  </a:cubicBezTo>
                  <a:cubicBezTo>
                    <a:pt x="4537" y="2522"/>
                    <a:pt x="4610" y="2639"/>
                    <a:pt x="4659" y="2764"/>
                  </a:cubicBezTo>
                  <a:cubicBezTo>
                    <a:pt x="4741" y="2973"/>
                    <a:pt x="4756" y="3205"/>
                    <a:pt x="4703" y="3436"/>
                  </a:cubicBezTo>
                  <a:cubicBezTo>
                    <a:pt x="4653" y="3650"/>
                    <a:pt x="4544" y="3857"/>
                    <a:pt x="4395" y="4017"/>
                  </a:cubicBezTo>
                  <a:cubicBezTo>
                    <a:pt x="4257" y="4167"/>
                    <a:pt x="4087" y="4286"/>
                    <a:pt x="3923" y="4401"/>
                  </a:cubicBezTo>
                  <a:cubicBezTo>
                    <a:pt x="3837" y="4461"/>
                    <a:pt x="3749" y="4523"/>
                    <a:pt x="3666" y="4589"/>
                  </a:cubicBezTo>
                  <a:cubicBezTo>
                    <a:pt x="3520" y="4704"/>
                    <a:pt x="3384" y="4837"/>
                    <a:pt x="3253" y="4965"/>
                  </a:cubicBezTo>
                  <a:cubicBezTo>
                    <a:pt x="3150" y="5065"/>
                    <a:pt x="3044" y="5169"/>
                    <a:pt x="2933" y="5263"/>
                  </a:cubicBezTo>
                  <a:cubicBezTo>
                    <a:pt x="2897" y="5294"/>
                    <a:pt x="2862" y="5323"/>
                    <a:pt x="2828" y="5350"/>
                  </a:cubicBezTo>
                  <a:cubicBezTo>
                    <a:pt x="2716" y="5437"/>
                    <a:pt x="2567" y="5534"/>
                    <a:pt x="2397" y="5534"/>
                  </a:cubicBezTo>
                  <a:cubicBezTo>
                    <a:pt x="2381" y="5534"/>
                    <a:pt x="2365" y="5534"/>
                    <a:pt x="2350" y="5532"/>
                  </a:cubicBezTo>
                  <a:moveTo>
                    <a:pt x="3228" y="678"/>
                  </a:moveTo>
                  <a:cubicBezTo>
                    <a:pt x="3199" y="685"/>
                    <a:pt x="3170" y="693"/>
                    <a:pt x="3142" y="702"/>
                  </a:cubicBezTo>
                  <a:cubicBezTo>
                    <a:pt x="3109" y="711"/>
                    <a:pt x="3076" y="721"/>
                    <a:pt x="3042" y="729"/>
                  </a:cubicBezTo>
                  <a:cubicBezTo>
                    <a:pt x="3014" y="735"/>
                    <a:pt x="2989" y="740"/>
                    <a:pt x="2965" y="742"/>
                  </a:cubicBezTo>
                  <a:cubicBezTo>
                    <a:pt x="2858" y="754"/>
                    <a:pt x="2760" y="727"/>
                    <a:pt x="2695" y="668"/>
                  </a:cubicBezTo>
                  <a:cubicBezTo>
                    <a:pt x="2626" y="604"/>
                    <a:pt x="2600" y="514"/>
                    <a:pt x="2576" y="428"/>
                  </a:cubicBezTo>
                  <a:cubicBezTo>
                    <a:pt x="2564" y="382"/>
                    <a:pt x="2551" y="335"/>
                    <a:pt x="2531" y="292"/>
                  </a:cubicBezTo>
                  <a:cubicBezTo>
                    <a:pt x="2489" y="198"/>
                    <a:pt x="2407" y="116"/>
                    <a:pt x="2305" y="67"/>
                  </a:cubicBezTo>
                  <a:cubicBezTo>
                    <a:pt x="2202" y="18"/>
                    <a:pt x="2090" y="7"/>
                    <a:pt x="1997" y="38"/>
                  </a:cubicBezTo>
                  <a:cubicBezTo>
                    <a:pt x="1836" y="91"/>
                    <a:pt x="1739" y="241"/>
                    <a:pt x="1644" y="386"/>
                  </a:cubicBezTo>
                  <a:cubicBezTo>
                    <a:pt x="1628" y="411"/>
                    <a:pt x="1610" y="437"/>
                    <a:pt x="1593" y="462"/>
                  </a:cubicBezTo>
                  <a:cubicBezTo>
                    <a:pt x="1532" y="552"/>
                    <a:pt x="1379" y="742"/>
                    <a:pt x="1181" y="742"/>
                  </a:cubicBezTo>
                  <a:cubicBezTo>
                    <a:pt x="1152" y="742"/>
                    <a:pt x="1123" y="738"/>
                    <a:pt x="1092" y="729"/>
                  </a:cubicBezTo>
                  <a:cubicBezTo>
                    <a:pt x="1072" y="723"/>
                    <a:pt x="1052" y="715"/>
                    <a:pt x="1032" y="708"/>
                  </a:cubicBezTo>
                  <a:cubicBezTo>
                    <a:pt x="1004" y="696"/>
                    <a:pt x="974" y="684"/>
                    <a:pt x="943" y="680"/>
                  </a:cubicBezTo>
                  <a:cubicBezTo>
                    <a:pt x="843" y="664"/>
                    <a:pt x="760" y="730"/>
                    <a:pt x="720" y="771"/>
                  </a:cubicBezTo>
                  <a:cubicBezTo>
                    <a:pt x="607" y="883"/>
                    <a:pt x="546" y="1038"/>
                    <a:pt x="531" y="1245"/>
                  </a:cubicBezTo>
                  <a:cubicBezTo>
                    <a:pt x="529" y="1272"/>
                    <a:pt x="528" y="1299"/>
                    <a:pt x="528" y="1326"/>
                  </a:cubicBezTo>
                  <a:cubicBezTo>
                    <a:pt x="528" y="1329"/>
                    <a:pt x="528" y="1329"/>
                    <a:pt x="528" y="1329"/>
                  </a:cubicBezTo>
                  <a:cubicBezTo>
                    <a:pt x="527" y="1398"/>
                    <a:pt x="545" y="1505"/>
                    <a:pt x="564" y="1618"/>
                  </a:cubicBezTo>
                  <a:cubicBezTo>
                    <a:pt x="570" y="1650"/>
                    <a:pt x="576" y="1682"/>
                    <a:pt x="581" y="1715"/>
                  </a:cubicBezTo>
                  <a:cubicBezTo>
                    <a:pt x="609" y="1890"/>
                    <a:pt x="626" y="2064"/>
                    <a:pt x="555" y="2148"/>
                  </a:cubicBezTo>
                  <a:cubicBezTo>
                    <a:pt x="526" y="2183"/>
                    <a:pt x="475" y="2203"/>
                    <a:pt x="422" y="2224"/>
                  </a:cubicBezTo>
                  <a:cubicBezTo>
                    <a:pt x="375" y="2242"/>
                    <a:pt x="327" y="2261"/>
                    <a:pt x="294" y="2290"/>
                  </a:cubicBezTo>
                  <a:cubicBezTo>
                    <a:pt x="206" y="2369"/>
                    <a:pt x="137" y="2469"/>
                    <a:pt x="93" y="2578"/>
                  </a:cubicBezTo>
                  <a:cubicBezTo>
                    <a:pt x="29" y="2741"/>
                    <a:pt x="19" y="2921"/>
                    <a:pt x="13" y="3123"/>
                  </a:cubicBezTo>
                  <a:cubicBezTo>
                    <a:pt x="8" y="3316"/>
                    <a:pt x="7" y="3489"/>
                    <a:pt x="59" y="3659"/>
                  </a:cubicBezTo>
                  <a:cubicBezTo>
                    <a:pt x="83" y="3735"/>
                    <a:pt x="116" y="3810"/>
                    <a:pt x="160" y="3881"/>
                  </a:cubicBezTo>
                  <a:cubicBezTo>
                    <a:pt x="380" y="4242"/>
                    <a:pt x="791" y="4440"/>
                    <a:pt x="1016" y="4525"/>
                  </a:cubicBezTo>
                  <a:cubicBezTo>
                    <a:pt x="1036" y="4533"/>
                    <a:pt x="1057" y="4540"/>
                    <a:pt x="1077" y="4548"/>
                  </a:cubicBezTo>
                  <a:cubicBezTo>
                    <a:pt x="1156" y="4577"/>
                    <a:pt x="1238" y="4607"/>
                    <a:pt x="1313" y="4650"/>
                  </a:cubicBezTo>
                  <a:cubicBezTo>
                    <a:pt x="1484" y="4749"/>
                    <a:pt x="1608" y="4906"/>
                    <a:pt x="1727" y="5058"/>
                  </a:cubicBezTo>
                  <a:cubicBezTo>
                    <a:pt x="1750" y="5087"/>
                    <a:pt x="1774" y="5117"/>
                    <a:pt x="1797" y="5146"/>
                  </a:cubicBezTo>
                  <a:cubicBezTo>
                    <a:pt x="1990" y="5385"/>
                    <a:pt x="2166" y="5506"/>
                    <a:pt x="2350" y="5525"/>
                  </a:cubicBezTo>
                  <a:cubicBezTo>
                    <a:pt x="2539" y="5545"/>
                    <a:pt x="2702" y="5439"/>
                    <a:pt x="2823" y="5344"/>
                  </a:cubicBezTo>
                  <a:cubicBezTo>
                    <a:pt x="2858" y="5318"/>
                    <a:pt x="2893" y="5289"/>
                    <a:pt x="2929" y="5258"/>
                  </a:cubicBezTo>
                  <a:cubicBezTo>
                    <a:pt x="3039" y="5163"/>
                    <a:pt x="3145" y="5060"/>
                    <a:pt x="3248" y="4960"/>
                  </a:cubicBezTo>
                  <a:cubicBezTo>
                    <a:pt x="3379" y="4831"/>
                    <a:pt x="3515" y="4699"/>
                    <a:pt x="3661" y="4583"/>
                  </a:cubicBezTo>
                  <a:cubicBezTo>
                    <a:pt x="3745" y="4518"/>
                    <a:pt x="3833" y="4455"/>
                    <a:pt x="3919" y="4396"/>
                  </a:cubicBezTo>
                  <a:cubicBezTo>
                    <a:pt x="4083" y="4281"/>
                    <a:pt x="4252" y="4162"/>
                    <a:pt x="4390" y="4012"/>
                  </a:cubicBezTo>
                  <a:cubicBezTo>
                    <a:pt x="4538" y="3853"/>
                    <a:pt x="4647" y="3648"/>
                    <a:pt x="4696" y="3434"/>
                  </a:cubicBezTo>
                  <a:cubicBezTo>
                    <a:pt x="4749" y="3205"/>
                    <a:pt x="4734" y="2974"/>
                    <a:pt x="4652" y="2767"/>
                  </a:cubicBezTo>
                  <a:cubicBezTo>
                    <a:pt x="4603" y="2642"/>
                    <a:pt x="4531" y="2526"/>
                    <a:pt x="4462" y="2413"/>
                  </a:cubicBezTo>
                  <a:cubicBezTo>
                    <a:pt x="4433" y="2366"/>
                    <a:pt x="4402" y="2317"/>
                    <a:pt x="4374" y="2268"/>
                  </a:cubicBezTo>
                  <a:cubicBezTo>
                    <a:pt x="4247" y="2048"/>
                    <a:pt x="4157" y="1817"/>
                    <a:pt x="4105" y="1584"/>
                  </a:cubicBezTo>
                  <a:cubicBezTo>
                    <a:pt x="4094" y="1533"/>
                    <a:pt x="4084" y="1480"/>
                    <a:pt x="4074" y="1429"/>
                  </a:cubicBezTo>
                  <a:cubicBezTo>
                    <a:pt x="4071" y="1415"/>
                    <a:pt x="4071" y="1415"/>
                    <a:pt x="4071" y="1415"/>
                  </a:cubicBezTo>
                  <a:cubicBezTo>
                    <a:pt x="4029" y="1196"/>
                    <a:pt x="3981" y="946"/>
                    <a:pt x="3802" y="790"/>
                  </a:cubicBezTo>
                  <a:cubicBezTo>
                    <a:pt x="3700" y="701"/>
                    <a:pt x="3564" y="655"/>
                    <a:pt x="3415" y="655"/>
                  </a:cubicBezTo>
                  <a:cubicBezTo>
                    <a:pt x="3354" y="655"/>
                    <a:pt x="3292" y="662"/>
                    <a:pt x="3228" y="67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9" name="Freeform 46">
              <a:extLst>
                <a:ext uri="{FF2B5EF4-FFF2-40B4-BE49-F238E27FC236}">
                  <a16:creationId xmlns:a16="http://schemas.microsoft.com/office/drawing/2014/main" id="{96A0AEC3-767C-44FF-AA05-453612FD15FB}"/>
                </a:ext>
              </a:extLst>
            </p:cNvPr>
            <p:cNvSpPr>
              <a:spLocks noEditPoints="1"/>
            </p:cNvSpPr>
            <p:nvPr/>
          </p:nvSpPr>
          <p:spPr bwMode="auto">
            <a:xfrm>
              <a:off x="3947" y="121"/>
              <a:ext cx="3587" cy="4221"/>
            </a:xfrm>
            <a:custGeom>
              <a:avLst/>
              <a:gdLst>
                <a:gd name="T0" fmla="*/ 2068 w 4847"/>
                <a:gd name="T1" fmla="*/ 5551 h 5703"/>
                <a:gd name="T2" fmla="*/ 1338 w 4847"/>
                <a:gd name="T3" fmla="*/ 4759 h 5703"/>
                <a:gd name="T4" fmla="*/ 781 w 4847"/>
                <a:gd name="T5" fmla="*/ 4520 h 5703"/>
                <a:gd name="T6" fmla="*/ 49 w 4847"/>
                <a:gd name="T7" fmla="*/ 3746 h 5703"/>
                <a:gd name="T8" fmla="*/ 24 w 4847"/>
                <a:gd name="T9" fmla="*/ 2906 h 5703"/>
                <a:gd name="T10" fmla="*/ 430 w 4847"/>
                <a:gd name="T11" fmla="*/ 2267 h 5703"/>
                <a:gd name="T12" fmla="*/ 563 w 4847"/>
                <a:gd name="T13" fmla="*/ 1627 h 5703"/>
                <a:gd name="T14" fmla="*/ 698 w 4847"/>
                <a:gd name="T15" fmla="*/ 777 h 5703"/>
                <a:gd name="T16" fmla="*/ 1024 w 4847"/>
                <a:gd name="T17" fmla="*/ 711 h 5703"/>
                <a:gd name="T18" fmla="*/ 1595 w 4847"/>
                <a:gd name="T19" fmla="*/ 461 h 5703"/>
                <a:gd name="T20" fmla="*/ 2171 w 4847"/>
                <a:gd name="T21" fmla="*/ 7 h 5703"/>
                <a:gd name="T22" fmla="*/ 2564 w 4847"/>
                <a:gd name="T23" fmla="*/ 299 h 5703"/>
                <a:gd name="T24" fmla="*/ 2725 w 4847"/>
                <a:gd name="T25" fmla="*/ 697 h 5703"/>
                <a:gd name="T26" fmla="*/ 3077 w 4847"/>
                <a:gd name="T27" fmla="*/ 761 h 5703"/>
                <a:gd name="T28" fmla="*/ 3577 w 4847"/>
                <a:gd name="T29" fmla="*/ 688 h 5703"/>
                <a:gd name="T30" fmla="*/ 4056 w 4847"/>
                <a:gd name="T31" fmla="*/ 1104 h 5703"/>
                <a:gd name="T32" fmla="*/ 4177 w 4847"/>
                <a:gd name="T33" fmla="*/ 1628 h 5703"/>
                <a:gd name="T34" fmla="*/ 4546 w 4847"/>
                <a:gd name="T35" fmla="*/ 2485 h 5703"/>
                <a:gd name="T36" fmla="*/ 4675 w 4847"/>
                <a:gd name="T37" fmla="*/ 3850 h 5703"/>
                <a:gd name="T38" fmla="*/ 3731 w 4847"/>
                <a:gd name="T39" fmla="*/ 4713 h 5703"/>
                <a:gd name="T40" fmla="*/ 2870 w 4847"/>
                <a:gd name="T41" fmla="*/ 5504 h 5703"/>
                <a:gd name="T42" fmla="*/ 2380 w 4847"/>
                <a:gd name="T43" fmla="*/ 5694 h 5703"/>
                <a:gd name="T44" fmla="*/ 3077 w 4847"/>
                <a:gd name="T45" fmla="*/ 762 h 5703"/>
                <a:gd name="T46" fmla="*/ 2725 w 4847"/>
                <a:gd name="T47" fmla="*/ 698 h 5703"/>
                <a:gd name="T48" fmla="*/ 2563 w 4847"/>
                <a:gd name="T49" fmla="*/ 300 h 5703"/>
                <a:gd name="T50" fmla="*/ 2011 w 4847"/>
                <a:gd name="T51" fmla="*/ 21 h 5703"/>
                <a:gd name="T52" fmla="*/ 1376 w 4847"/>
                <a:gd name="T53" fmla="*/ 686 h 5703"/>
                <a:gd name="T54" fmla="*/ 931 w 4847"/>
                <a:gd name="T55" fmla="*/ 682 h 5703"/>
                <a:gd name="T56" fmla="*/ 523 w 4847"/>
                <a:gd name="T57" fmla="*/ 1278 h 5703"/>
                <a:gd name="T58" fmla="*/ 589 w 4847"/>
                <a:gd name="T59" fmla="*/ 1757 h 5703"/>
                <a:gd name="T60" fmla="*/ 297 w 4847"/>
                <a:gd name="T61" fmla="*/ 2336 h 5703"/>
                <a:gd name="T62" fmla="*/ 6 w 4847"/>
                <a:gd name="T63" fmla="*/ 3194 h 5703"/>
                <a:gd name="T64" fmla="*/ 153 w 4847"/>
                <a:gd name="T65" fmla="*/ 3974 h 5703"/>
                <a:gd name="T66" fmla="*/ 1037 w 4847"/>
                <a:gd name="T67" fmla="*/ 4632 h 5703"/>
                <a:gd name="T68" fmla="*/ 1751 w 4847"/>
                <a:gd name="T69" fmla="*/ 5190 h 5703"/>
                <a:gd name="T70" fmla="*/ 2216 w 4847"/>
                <a:gd name="T71" fmla="*/ 5645 h 5703"/>
                <a:gd name="T72" fmla="*/ 2870 w 4847"/>
                <a:gd name="T73" fmla="*/ 5504 h 5703"/>
                <a:gd name="T74" fmla="*/ 3731 w 4847"/>
                <a:gd name="T75" fmla="*/ 4712 h 5703"/>
                <a:gd name="T76" fmla="*/ 4675 w 4847"/>
                <a:gd name="T77" fmla="*/ 3850 h 5703"/>
                <a:gd name="T78" fmla="*/ 4546 w 4847"/>
                <a:gd name="T79" fmla="*/ 2486 h 5703"/>
                <a:gd name="T80" fmla="*/ 4176 w 4847"/>
                <a:gd name="T81" fmla="*/ 1629 h 5703"/>
                <a:gd name="T82" fmla="*/ 4055 w 4847"/>
                <a:gd name="T83" fmla="*/ 1105 h 5703"/>
                <a:gd name="T84" fmla="*/ 3577 w 4847"/>
                <a:gd name="T85" fmla="*/ 688 h 5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47" h="5703">
                  <a:moveTo>
                    <a:pt x="2380" y="5694"/>
                  </a:moveTo>
                  <a:cubicBezTo>
                    <a:pt x="2325" y="5687"/>
                    <a:pt x="2270" y="5671"/>
                    <a:pt x="2216" y="5646"/>
                  </a:cubicBezTo>
                  <a:cubicBezTo>
                    <a:pt x="2167" y="5622"/>
                    <a:pt x="2117" y="5591"/>
                    <a:pt x="2068" y="5551"/>
                  </a:cubicBezTo>
                  <a:cubicBezTo>
                    <a:pt x="1986" y="5486"/>
                    <a:pt x="1905" y="5399"/>
                    <a:pt x="1820" y="5285"/>
                  </a:cubicBezTo>
                  <a:cubicBezTo>
                    <a:pt x="1797" y="5254"/>
                    <a:pt x="1773" y="5222"/>
                    <a:pt x="1750" y="5190"/>
                  </a:cubicBezTo>
                  <a:cubicBezTo>
                    <a:pt x="1632" y="5029"/>
                    <a:pt x="1510" y="4862"/>
                    <a:pt x="1338" y="4759"/>
                  </a:cubicBezTo>
                  <a:cubicBezTo>
                    <a:pt x="1261" y="4714"/>
                    <a:pt x="1176" y="4683"/>
                    <a:pt x="1094" y="4653"/>
                  </a:cubicBezTo>
                  <a:cubicBezTo>
                    <a:pt x="1075" y="4646"/>
                    <a:pt x="1056" y="4640"/>
                    <a:pt x="1037" y="4633"/>
                  </a:cubicBezTo>
                  <a:cubicBezTo>
                    <a:pt x="948" y="4600"/>
                    <a:pt x="862" y="4562"/>
                    <a:pt x="781" y="4520"/>
                  </a:cubicBezTo>
                  <a:cubicBezTo>
                    <a:pt x="694" y="4475"/>
                    <a:pt x="612" y="4426"/>
                    <a:pt x="537" y="4373"/>
                  </a:cubicBezTo>
                  <a:cubicBezTo>
                    <a:pt x="371" y="4255"/>
                    <a:pt x="241" y="4121"/>
                    <a:pt x="152" y="3975"/>
                  </a:cubicBezTo>
                  <a:cubicBezTo>
                    <a:pt x="108" y="3901"/>
                    <a:pt x="73" y="3824"/>
                    <a:pt x="49" y="3746"/>
                  </a:cubicBezTo>
                  <a:cubicBezTo>
                    <a:pt x="25" y="3664"/>
                    <a:pt x="10" y="3574"/>
                    <a:pt x="5" y="3470"/>
                  </a:cubicBezTo>
                  <a:cubicBezTo>
                    <a:pt x="0" y="3380"/>
                    <a:pt x="2" y="3292"/>
                    <a:pt x="5" y="3194"/>
                  </a:cubicBezTo>
                  <a:cubicBezTo>
                    <a:pt x="9" y="3091"/>
                    <a:pt x="13" y="2998"/>
                    <a:pt x="24" y="2906"/>
                  </a:cubicBezTo>
                  <a:cubicBezTo>
                    <a:pt x="36" y="2800"/>
                    <a:pt x="57" y="2711"/>
                    <a:pt x="88" y="2633"/>
                  </a:cubicBezTo>
                  <a:cubicBezTo>
                    <a:pt x="133" y="2519"/>
                    <a:pt x="205" y="2416"/>
                    <a:pt x="297" y="2335"/>
                  </a:cubicBezTo>
                  <a:cubicBezTo>
                    <a:pt x="331" y="2305"/>
                    <a:pt x="382" y="2286"/>
                    <a:pt x="430" y="2267"/>
                  </a:cubicBezTo>
                  <a:cubicBezTo>
                    <a:pt x="485" y="2246"/>
                    <a:pt x="537" y="2226"/>
                    <a:pt x="566" y="2192"/>
                  </a:cubicBezTo>
                  <a:cubicBezTo>
                    <a:pt x="639" y="2109"/>
                    <a:pt x="618" y="1926"/>
                    <a:pt x="588" y="1758"/>
                  </a:cubicBezTo>
                  <a:cubicBezTo>
                    <a:pt x="580" y="1714"/>
                    <a:pt x="571" y="1670"/>
                    <a:pt x="563" y="1627"/>
                  </a:cubicBezTo>
                  <a:cubicBezTo>
                    <a:pt x="543" y="1525"/>
                    <a:pt x="524" y="1429"/>
                    <a:pt x="522" y="1365"/>
                  </a:cubicBezTo>
                  <a:cubicBezTo>
                    <a:pt x="522" y="1341"/>
                    <a:pt x="521" y="1309"/>
                    <a:pt x="522" y="1278"/>
                  </a:cubicBezTo>
                  <a:cubicBezTo>
                    <a:pt x="529" y="1061"/>
                    <a:pt x="588" y="893"/>
                    <a:pt x="698" y="777"/>
                  </a:cubicBezTo>
                  <a:cubicBezTo>
                    <a:pt x="730" y="743"/>
                    <a:pt x="767" y="717"/>
                    <a:pt x="803" y="700"/>
                  </a:cubicBezTo>
                  <a:cubicBezTo>
                    <a:pt x="846" y="680"/>
                    <a:pt x="889" y="674"/>
                    <a:pt x="931" y="681"/>
                  </a:cubicBezTo>
                  <a:cubicBezTo>
                    <a:pt x="963" y="686"/>
                    <a:pt x="994" y="699"/>
                    <a:pt x="1024" y="711"/>
                  </a:cubicBezTo>
                  <a:cubicBezTo>
                    <a:pt x="1044" y="719"/>
                    <a:pt x="1064" y="728"/>
                    <a:pt x="1085" y="734"/>
                  </a:cubicBezTo>
                  <a:cubicBezTo>
                    <a:pt x="1181" y="763"/>
                    <a:pt x="1279" y="747"/>
                    <a:pt x="1376" y="686"/>
                  </a:cubicBezTo>
                  <a:cubicBezTo>
                    <a:pt x="1475" y="624"/>
                    <a:pt x="1550" y="529"/>
                    <a:pt x="1595" y="461"/>
                  </a:cubicBezTo>
                  <a:cubicBezTo>
                    <a:pt x="1613" y="435"/>
                    <a:pt x="1630" y="408"/>
                    <a:pt x="1646" y="382"/>
                  </a:cubicBezTo>
                  <a:cubicBezTo>
                    <a:pt x="1743" y="231"/>
                    <a:pt x="1843" y="75"/>
                    <a:pt x="2011" y="21"/>
                  </a:cubicBezTo>
                  <a:cubicBezTo>
                    <a:pt x="2061" y="5"/>
                    <a:pt x="2114" y="0"/>
                    <a:pt x="2171" y="7"/>
                  </a:cubicBezTo>
                  <a:cubicBezTo>
                    <a:pt x="2225" y="14"/>
                    <a:pt x="2279" y="30"/>
                    <a:pt x="2331" y="56"/>
                  </a:cubicBezTo>
                  <a:cubicBezTo>
                    <a:pt x="2382" y="82"/>
                    <a:pt x="2429" y="117"/>
                    <a:pt x="2469" y="158"/>
                  </a:cubicBezTo>
                  <a:cubicBezTo>
                    <a:pt x="2510" y="200"/>
                    <a:pt x="2542" y="248"/>
                    <a:pt x="2564" y="299"/>
                  </a:cubicBezTo>
                  <a:cubicBezTo>
                    <a:pt x="2583" y="345"/>
                    <a:pt x="2596" y="396"/>
                    <a:pt x="2608" y="444"/>
                  </a:cubicBezTo>
                  <a:cubicBezTo>
                    <a:pt x="2619" y="490"/>
                    <a:pt x="2631" y="537"/>
                    <a:pt x="2649" y="581"/>
                  </a:cubicBezTo>
                  <a:cubicBezTo>
                    <a:pt x="2669" y="629"/>
                    <a:pt x="2694" y="667"/>
                    <a:pt x="2725" y="697"/>
                  </a:cubicBezTo>
                  <a:cubicBezTo>
                    <a:pt x="2760" y="730"/>
                    <a:pt x="2803" y="754"/>
                    <a:pt x="2854" y="767"/>
                  </a:cubicBezTo>
                  <a:cubicBezTo>
                    <a:pt x="2899" y="778"/>
                    <a:pt x="2949" y="781"/>
                    <a:pt x="2999" y="776"/>
                  </a:cubicBezTo>
                  <a:cubicBezTo>
                    <a:pt x="3023" y="773"/>
                    <a:pt x="3049" y="768"/>
                    <a:pt x="3077" y="761"/>
                  </a:cubicBezTo>
                  <a:cubicBezTo>
                    <a:pt x="3112" y="753"/>
                    <a:pt x="3147" y="742"/>
                    <a:pt x="3181" y="732"/>
                  </a:cubicBezTo>
                  <a:cubicBezTo>
                    <a:pt x="3210" y="723"/>
                    <a:pt x="3239" y="714"/>
                    <a:pt x="3268" y="706"/>
                  </a:cubicBezTo>
                  <a:cubicBezTo>
                    <a:pt x="3372" y="679"/>
                    <a:pt x="3479" y="673"/>
                    <a:pt x="3577" y="688"/>
                  </a:cubicBezTo>
                  <a:cubicBezTo>
                    <a:pt x="3631" y="696"/>
                    <a:pt x="3682" y="710"/>
                    <a:pt x="3728" y="730"/>
                  </a:cubicBezTo>
                  <a:cubicBezTo>
                    <a:pt x="3779" y="752"/>
                    <a:pt x="3825" y="780"/>
                    <a:pt x="3865" y="815"/>
                  </a:cubicBezTo>
                  <a:cubicBezTo>
                    <a:pt x="3948" y="885"/>
                    <a:pt x="4010" y="980"/>
                    <a:pt x="4056" y="1104"/>
                  </a:cubicBezTo>
                  <a:cubicBezTo>
                    <a:pt x="4096" y="1212"/>
                    <a:pt x="4119" y="1327"/>
                    <a:pt x="4143" y="1456"/>
                  </a:cubicBezTo>
                  <a:cubicBezTo>
                    <a:pt x="4144" y="1463"/>
                    <a:pt x="4146" y="1470"/>
                    <a:pt x="4147" y="1477"/>
                  </a:cubicBezTo>
                  <a:cubicBezTo>
                    <a:pt x="4156" y="1527"/>
                    <a:pt x="4166" y="1579"/>
                    <a:pt x="4177" y="1628"/>
                  </a:cubicBezTo>
                  <a:cubicBezTo>
                    <a:pt x="4202" y="1749"/>
                    <a:pt x="4239" y="1870"/>
                    <a:pt x="4285" y="1988"/>
                  </a:cubicBezTo>
                  <a:cubicBezTo>
                    <a:pt x="4331" y="2104"/>
                    <a:pt x="4386" y="2219"/>
                    <a:pt x="4450" y="2329"/>
                  </a:cubicBezTo>
                  <a:cubicBezTo>
                    <a:pt x="4481" y="2382"/>
                    <a:pt x="4514" y="2434"/>
                    <a:pt x="4546" y="2485"/>
                  </a:cubicBezTo>
                  <a:cubicBezTo>
                    <a:pt x="4617" y="2598"/>
                    <a:pt x="4691" y="2714"/>
                    <a:pt x="4741" y="2838"/>
                  </a:cubicBezTo>
                  <a:cubicBezTo>
                    <a:pt x="4829" y="3052"/>
                    <a:pt x="4847" y="3291"/>
                    <a:pt x="4794" y="3529"/>
                  </a:cubicBezTo>
                  <a:cubicBezTo>
                    <a:pt x="4769" y="3640"/>
                    <a:pt x="4729" y="3748"/>
                    <a:pt x="4675" y="3850"/>
                  </a:cubicBezTo>
                  <a:cubicBezTo>
                    <a:pt x="4622" y="3951"/>
                    <a:pt x="4557" y="4044"/>
                    <a:pt x="4482" y="4126"/>
                  </a:cubicBezTo>
                  <a:cubicBezTo>
                    <a:pt x="4340" y="4279"/>
                    <a:pt x="4167" y="4400"/>
                    <a:pt x="3999" y="4518"/>
                  </a:cubicBezTo>
                  <a:cubicBezTo>
                    <a:pt x="3910" y="4580"/>
                    <a:pt x="3818" y="4645"/>
                    <a:pt x="3731" y="4713"/>
                  </a:cubicBezTo>
                  <a:cubicBezTo>
                    <a:pt x="3578" y="4835"/>
                    <a:pt x="3437" y="4974"/>
                    <a:pt x="3300" y="5110"/>
                  </a:cubicBezTo>
                  <a:cubicBezTo>
                    <a:pt x="3196" y="5212"/>
                    <a:pt x="3090" y="5317"/>
                    <a:pt x="2979" y="5414"/>
                  </a:cubicBezTo>
                  <a:cubicBezTo>
                    <a:pt x="2941" y="5447"/>
                    <a:pt x="2906" y="5476"/>
                    <a:pt x="2870" y="5504"/>
                  </a:cubicBezTo>
                  <a:cubicBezTo>
                    <a:pt x="2786" y="5571"/>
                    <a:pt x="2714" y="5617"/>
                    <a:pt x="2643" y="5648"/>
                  </a:cubicBezTo>
                  <a:cubicBezTo>
                    <a:pt x="2570" y="5681"/>
                    <a:pt x="2500" y="5697"/>
                    <a:pt x="2431" y="5697"/>
                  </a:cubicBezTo>
                  <a:cubicBezTo>
                    <a:pt x="2414" y="5697"/>
                    <a:pt x="2397" y="5696"/>
                    <a:pt x="2380" y="5694"/>
                  </a:cubicBezTo>
                  <a:moveTo>
                    <a:pt x="3268" y="707"/>
                  </a:moveTo>
                  <a:cubicBezTo>
                    <a:pt x="3239" y="714"/>
                    <a:pt x="3210" y="724"/>
                    <a:pt x="3181" y="732"/>
                  </a:cubicBezTo>
                  <a:cubicBezTo>
                    <a:pt x="3148" y="743"/>
                    <a:pt x="3113" y="754"/>
                    <a:pt x="3077" y="762"/>
                  </a:cubicBezTo>
                  <a:cubicBezTo>
                    <a:pt x="3049" y="769"/>
                    <a:pt x="3023" y="774"/>
                    <a:pt x="2999" y="776"/>
                  </a:cubicBezTo>
                  <a:cubicBezTo>
                    <a:pt x="2949" y="782"/>
                    <a:pt x="2899" y="779"/>
                    <a:pt x="2854" y="767"/>
                  </a:cubicBezTo>
                  <a:cubicBezTo>
                    <a:pt x="2803" y="754"/>
                    <a:pt x="2759" y="731"/>
                    <a:pt x="2725" y="698"/>
                  </a:cubicBezTo>
                  <a:cubicBezTo>
                    <a:pt x="2693" y="668"/>
                    <a:pt x="2668" y="630"/>
                    <a:pt x="2648" y="581"/>
                  </a:cubicBezTo>
                  <a:cubicBezTo>
                    <a:pt x="2631" y="538"/>
                    <a:pt x="2619" y="490"/>
                    <a:pt x="2607" y="444"/>
                  </a:cubicBezTo>
                  <a:cubicBezTo>
                    <a:pt x="2595" y="396"/>
                    <a:pt x="2582" y="346"/>
                    <a:pt x="2563" y="300"/>
                  </a:cubicBezTo>
                  <a:cubicBezTo>
                    <a:pt x="2521" y="199"/>
                    <a:pt x="2436" y="111"/>
                    <a:pt x="2330" y="57"/>
                  </a:cubicBezTo>
                  <a:cubicBezTo>
                    <a:pt x="2278" y="31"/>
                    <a:pt x="2225" y="14"/>
                    <a:pt x="2171" y="8"/>
                  </a:cubicBezTo>
                  <a:cubicBezTo>
                    <a:pt x="2114" y="1"/>
                    <a:pt x="2061" y="6"/>
                    <a:pt x="2011" y="21"/>
                  </a:cubicBezTo>
                  <a:cubicBezTo>
                    <a:pt x="1844" y="75"/>
                    <a:pt x="1744" y="232"/>
                    <a:pt x="1647" y="383"/>
                  </a:cubicBezTo>
                  <a:cubicBezTo>
                    <a:pt x="1630" y="409"/>
                    <a:pt x="1613" y="436"/>
                    <a:pt x="1596" y="461"/>
                  </a:cubicBezTo>
                  <a:cubicBezTo>
                    <a:pt x="1551" y="530"/>
                    <a:pt x="1475" y="624"/>
                    <a:pt x="1376" y="686"/>
                  </a:cubicBezTo>
                  <a:cubicBezTo>
                    <a:pt x="1279" y="747"/>
                    <a:pt x="1181" y="764"/>
                    <a:pt x="1085" y="735"/>
                  </a:cubicBezTo>
                  <a:cubicBezTo>
                    <a:pt x="1064" y="728"/>
                    <a:pt x="1044" y="720"/>
                    <a:pt x="1024" y="712"/>
                  </a:cubicBezTo>
                  <a:cubicBezTo>
                    <a:pt x="994" y="700"/>
                    <a:pt x="963" y="687"/>
                    <a:pt x="931" y="682"/>
                  </a:cubicBezTo>
                  <a:cubicBezTo>
                    <a:pt x="889" y="675"/>
                    <a:pt x="846" y="681"/>
                    <a:pt x="804" y="701"/>
                  </a:cubicBezTo>
                  <a:cubicBezTo>
                    <a:pt x="767" y="717"/>
                    <a:pt x="731" y="744"/>
                    <a:pt x="699" y="777"/>
                  </a:cubicBezTo>
                  <a:cubicBezTo>
                    <a:pt x="589" y="893"/>
                    <a:pt x="529" y="1061"/>
                    <a:pt x="523" y="1278"/>
                  </a:cubicBezTo>
                  <a:cubicBezTo>
                    <a:pt x="522" y="1309"/>
                    <a:pt x="522" y="1341"/>
                    <a:pt x="523" y="1365"/>
                  </a:cubicBezTo>
                  <a:cubicBezTo>
                    <a:pt x="525" y="1429"/>
                    <a:pt x="544" y="1525"/>
                    <a:pt x="564" y="1627"/>
                  </a:cubicBezTo>
                  <a:cubicBezTo>
                    <a:pt x="572" y="1670"/>
                    <a:pt x="581" y="1714"/>
                    <a:pt x="589" y="1757"/>
                  </a:cubicBezTo>
                  <a:cubicBezTo>
                    <a:pt x="619" y="1926"/>
                    <a:pt x="640" y="2109"/>
                    <a:pt x="567" y="2193"/>
                  </a:cubicBezTo>
                  <a:cubicBezTo>
                    <a:pt x="537" y="2227"/>
                    <a:pt x="486" y="2247"/>
                    <a:pt x="431" y="2268"/>
                  </a:cubicBezTo>
                  <a:cubicBezTo>
                    <a:pt x="382" y="2286"/>
                    <a:pt x="331" y="2306"/>
                    <a:pt x="297" y="2336"/>
                  </a:cubicBezTo>
                  <a:cubicBezTo>
                    <a:pt x="205" y="2417"/>
                    <a:pt x="133" y="2520"/>
                    <a:pt x="89" y="2633"/>
                  </a:cubicBezTo>
                  <a:cubicBezTo>
                    <a:pt x="58" y="2711"/>
                    <a:pt x="37" y="2800"/>
                    <a:pt x="24" y="2906"/>
                  </a:cubicBezTo>
                  <a:cubicBezTo>
                    <a:pt x="13" y="2998"/>
                    <a:pt x="10" y="3091"/>
                    <a:pt x="6" y="3194"/>
                  </a:cubicBezTo>
                  <a:cubicBezTo>
                    <a:pt x="3" y="3292"/>
                    <a:pt x="1" y="3380"/>
                    <a:pt x="5" y="3470"/>
                  </a:cubicBezTo>
                  <a:cubicBezTo>
                    <a:pt x="11" y="3574"/>
                    <a:pt x="26" y="3664"/>
                    <a:pt x="50" y="3745"/>
                  </a:cubicBezTo>
                  <a:cubicBezTo>
                    <a:pt x="74" y="3824"/>
                    <a:pt x="108" y="3901"/>
                    <a:pt x="153" y="3974"/>
                  </a:cubicBezTo>
                  <a:cubicBezTo>
                    <a:pt x="242" y="4121"/>
                    <a:pt x="371" y="4255"/>
                    <a:pt x="538" y="4373"/>
                  </a:cubicBezTo>
                  <a:cubicBezTo>
                    <a:pt x="612" y="4425"/>
                    <a:pt x="694" y="4475"/>
                    <a:pt x="781" y="4519"/>
                  </a:cubicBezTo>
                  <a:cubicBezTo>
                    <a:pt x="863" y="4561"/>
                    <a:pt x="949" y="4599"/>
                    <a:pt x="1037" y="4632"/>
                  </a:cubicBezTo>
                  <a:cubicBezTo>
                    <a:pt x="1056" y="4639"/>
                    <a:pt x="1075" y="4646"/>
                    <a:pt x="1094" y="4652"/>
                  </a:cubicBezTo>
                  <a:cubicBezTo>
                    <a:pt x="1176" y="4682"/>
                    <a:pt x="1261" y="4713"/>
                    <a:pt x="1338" y="4759"/>
                  </a:cubicBezTo>
                  <a:cubicBezTo>
                    <a:pt x="1511" y="4861"/>
                    <a:pt x="1633" y="5028"/>
                    <a:pt x="1751" y="5190"/>
                  </a:cubicBezTo>
                  <a:cubicBezTo>
                    <a:pt x="1774" y="5221"/>
                    <a:pt x="1797" y="5254"/>
                    <a:pt x="1821" y="5285"/>
                  </a:cubicBezTo>
                  <a:cubicBezTo>
                    <a:pt x="1906" y="5398"/>
                    <a:pt x="1987" y="5485"/>
                    <a:pt x="2068" y="5551"/>
                  </a:cubicBezTo>
                  <a:cubicBezTo>
                    <a:pt x="2117" y="5590"/>
                    <a:pt x="2167" y="5622"/>
                    <a:pt x="2216" y="5645"/>
                  </a:cubicBezTo>
                  <a:cubicBezTo>
                    <a:pt x="2271" y="5671"/>
                    <a:pt x="2326" y="5687"/>
                    <a:pt x="2380" y="5693"/>
                  </a:cubicBezTo>
                  <a:cubicBezTo>
                    <a:pt x="2466" y="5703"/>
                    <a:pt x="2552" y="5688"/>
                    <a:pt x="2643" y="5648"/>
                  </a:cubicBezTo>
                  <a:cubicBezTo>
                    <a:pt x="2713" y="5616"/>
                    <a:pt x="2786" y="5571"/>
                    <a:pt x="2870" y="5504"/>
                  </a:cubicBezTo>
                  <a:cubicBezTo>
                    <a:pt x="2905" y="5475"/>
                    <a:pt x="2941" y="5446"/>
                    <a:pt x="2978" y="5413"/>
                  </a:cubicBezTo>
                  <a:cubicBezTo>
                    <a:pt x="3089" y="5317"/>
                    <a:pt x="3196" y="5211"/>
                    <a:pt x="3299" y="5109"/>
                  </a:cubicBezTo>
                  <a:cubicBezTo>
                    <a:pt x="3436" y="4974"/>
                    <a:pt x="3578" y="4834"/>
                    <a:pt x="3731" y="4712"/>
                  </a:cubicBezTo>
                  <a:cubicBezTo>
                    <a:pt x="3817" y="4644"/>
                    <a:pt x="3909" y="4580"/>
                    <a:pt x="3998" y="4517"/>
                  </a:cubicBezTo>
                  <a:cubicBezTo>
                    <a:pt x="4166" y="4400"/>
                    <a:pt x="4340" y="4278"/>
                    <a:pt x="4481" y="4125"/>
                  </a:cubicBezTo>
                  <a:cubicBezTo>
                    <a:pt x="4556" y="4044"/>
                    <a:pt x="4622" y="3951"/>
                    <a:pt x="4675" y="3850"/>
                  </a:cubicBezTo>
                  <a:cubicBezTo>
                    <a:pt x="4728" y="3748"/>
                    <a:pt x="4768" y="3640"/>
                    <a:pt x="4793" y="3529"/>
                  </a:cubicBezTo>
                  <a:cubicBezTo>
                    <a:pt x="4846" y="3291"/>
                    <a:pt x="4828" y="3052"/>
                    <a:pt x="4741" y="2838"/>
                  </a:cubicBezTo>
                  <a:cubicBezTo>
                    <a:pt x="4690" y="2714"/>
                    <a:pt x="4617" y="2598"/>
                    <a:pt x="4546" y="2486"/>
                  </a:cubicBezTo>
                  <a:cubicBezTo>
                    <a:pt x="4514" y="2435"/>
                    <a:pt x="4480" y="2382"/>
                    <a:pt x="4450" y="2329"/>
                  </a:cubicBezTo>
                  <a:cubicBezTo>
                    <a:pt x="4386" y="2220"/>
                    <a:pt x="4330" y="2105"/>
                    <a:pt x="4284" y="1988"/>
                  </a:cubicBezTo>
                  <a:cubicBezTo>
                    <a:pt x="4238" y="1870"/>
                    <a:pt x="4202" y="1749"/>
                    <a:pt x="4176" y="1629"/>
                  </a:cubicBezTo>
                  <a:cubicBezTo>
                    <a:pt x="4165" y="1579"/>
                    <a:pt x="4156" y="1527"/>
                    <a:pt x="4146" y="1477"/>
                  </a:cubicBezTo>
                  <a:cubicBezTo>
                    <a:pt x="4145" y="1470"/>
                    <a:pt x="4144" y="1463"/>
                    <a:pt x="4142" y="1456"/>
                  </a:cubicBezTo>
                  <a:cubicBezTo>
                    <a:pt x="4118" y="1328"/>
                    <a:pt x="4095" y="1212"/>
                    <a:pt x="4055" y="1105"/>
                  </a:cubicBezTo>
                  <a:cubicBezTo>
                    <a:pt x="4009" y="980"/>
                    <a:pt x="3947" y="886"/>
                    <a:pt x="3865" y="815"/>
                  </a:cubicBezTo>
                  <a:cubicBezTo>
                    <a:pt x="3824" y="781"/>
                    <a:pt x="3778" y="752"/>
                    <a:pt x="3728" y="731"/>
                  </a:cubicBezTo>
                  <a:cubicBezTo>
                    <a:pt x="3681" y="711"/>
                    <a:pt x="3630" y="696"/>
                    <a:pt x="3577" y="688"/>
                  </a:cubicBezTo>
                  <a:cubicBezTo>
                    <a:pt x="3542" y="683"/>
                    <a:pt x="3507" y="681"/>
                    <a:pt x="3471" y="681"/>
                  </a:cubicBezTo>
                  <a:cubicBezTo>
                    <a:pt x="3405" y="681"/>
                    <a:pt x="3336" y="689"/>
                    <a:pt x="3268" y="70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0" name="Freeform 47">
              <a:extLst>
                <a:ext uri="{FF2B5EF4-FFF2-40B4-BE49-F238E27FC236}">
                  <a16:creationId xmlns:a16="http://schemas.microsoft.com/office/drawing/2014/main" id="{7A9FD956-B84F-43D4-9DED-3C6E15D1FA18}"/>
                </a:ext>
              </a:extLst>
            </p:cNvPr>
            <p:cNvSpPr>
              <a:spLocks noEditPoints="1"/>
            </p:cNvSpPr>
            <p:nvPr/>
          </p:nvSpPr>
          <p:spPr bwMode="auto">
            <a:xfrm>
              <a:off x="3912" y="16"/>
              <a:ext cx="3661" cy="4383"/>
            </a:xfrm>
            <a:custGeom>
              <a:avLst/>
              <a:gdLst>
                <a:gd name="T0" fmla="*/ 2250 w 4947"/>
                <a:gd name="T1" fmla="*/ 5866 h 5922"/>
                <a:gd name="T2" fmla="*/ 1853 w 4947"/>
                <a:gd name="T3" fmla="*/ 5481 h 5922"/>
                <a:gd name="T4" fmla="*/ 1371 w 4947"/>
                <a:gd name="T5" fmla="*/ 4925 h 5922"/>
                <a:gd name="T6" fmla="*/ 1065 w 4947"/>
                <a:gd name="T7" fmla="*/ 4795 h 5922"/>
                <a:gd name="T8" fmla="*/ 203 w 4947"/>
                <a:gd name="T9" fmla="*/ 4199 h 5922"/>
                <a:gd name="T10" fmla="*/ 5 w 4947"/>
                <a:gd name="T11" fmla="*/ 3607 h 5922"/>
                <a:gd name="T12" fmla="*/ 27 w 4947"/>
                <a:gd name="T13" fmla="*/ 3028 h 5922"/>
                <a:gd name="T14" fmla="*/ 307 w 4947"/>
                <a:gd name="T15" fmla="*/ 2442 h 5922"/>
                <a:gd name="T16" fmla="*/ 587 w 4947"/>
                <a:gd name="T17" fmla="*/ 2298 h 5922"/>
                <a:gd name="T18" fmla="*/ 527 w 4947"/>
                <a:gd name="T19" fmla="*/ 1460 h 5922"/>
                <a:gd name="T20" fmla="*/ 793 w 4947"/>
                <a:gd name="T21" fmla="*/ 764 h 5922"/>
                <a:gd name="T22" fmla="*/ 1020 w 4947"/>
                <a:gd name="T23" fmla="*/ 777 h 5922"/>
                <a:gd name="T24" fmla="*/ 1382 w 4947"/>
                <a:gd name="T25" fmla="*/ 754 h 5922"/>
                <a:gd name="T26" fmla="*/ 1658 w 4947"/>
                <a:gd name="T27" fmla="*/ 440 h 5922"/>
                <a:gd name="T28" fmla="*/ 2599 w 4947"/>
                <a:gd name="T29" fmla="*/ 367 h 5922"/>
                <a:gd name="T30" fmla="*/ 2681 w 4947"/>
                <a:gd name="T31" fmla="*/ 665 h 5922"/>
                <a:gd name="T32" fmla="*/ 2891 w 4947"/>
                <a:gd name="T33" fmla="*/ 862 h 5922"/>
                <a:gd name="T34" fmla="*/ 3228 w 4947"/>
                <a:gd name="T35" fmla="*/ 824 h 5922"/>
                <a:gd name="T36" fmla="*/ 3633 w 4947"/>
                <a:gd name="T37" fmla="*/ 774 h 5922"/>
                <a:gd name="T38" fmla="*/ 3932 w 4947"/>
                <a:gd name="T39" fmla="*/ 901 h 5922"/>
                <a:gd name="T40" fmla="*/ 4250 w 4947"/>
                <a:gd name="T41" fmla="*/ 1733 h 5922"/>
                <a:gd name="T42" fmla="*/ 4529 w 4947"/>
                <a:gd name="T43" fmla="*/ 2451 h 5922"/>
                <a:gd name="T44" fmla="*/ 4833 w 4947"/>
                <a:gd name="T45" fmla="*/ 2970 h 5922"/>
                <a:gd name="T46" fmla="*/ 4774 w 4947"/>
                <a:gd name="T47" fmla="*/ 4013 h 5922"/>
                <a:gd name="T48" fmla="*/ 4082 w 4947"/>
                <a:gd name="T49" fmla="*/ 4696 h 5922"/>
                <a:gd name="T50" fmla="*/ 3355 w 4947"/>
                <a:gd name="T51" fmla="*/ 5316 h 5922"/>
                <a:gd name="T52" fmla="*/ 2687 w 4947"/>
                <a:gd name="T53" fmla="*/ 5871 h 5922"/>
                <a:gd name="T54" fmla="*/ 2470 w 4947"/>
                <a:gd name="T55" fmla="*/ 5921 h 5922"/>
                <a:gd name="T56" fmla="*/ 3316 w 4947"/>
                <a:gd name="T57" fmla="*/ 798 h 5922"/>
                <a:gd name="T58" fmla="*/ 3039 w 4947"/>
                <a:gd name="T59" fmla="*/ 872 h 5922"/>
                <a:gd name="T60" fmla="*/ 2758 w 4947"/>
                <a:gd name="T61" fmla="*/ 789 h 5922"/>
                <a:gd name="T62" fmla="*/ 2641 w 4947"/>
                <a:gd name="T63" fmla="*/ 521 h 5922"/>
                <a:gd name="T64" fmla="*/ 2032 w 4947"/>
                <a:gd name="T65" fmla="*/ 67 h 5922"/>
                <a:gd name="T66" fmla="*/ 1607 w 4947"/>
                <a:gd name="T67" fmla="*/ 521 h 5922"/>
                <a:gd name="T68" fmla="*/ 1240 w 4947"/>
                <a:gd name="T69" fmla="*/ 812 h 5922"/>
                <a:gd name="T70" fmla="*/ 1020 w 4947"/>
                <a:gd name="T71" fmla="*/ 778 h 5922"/>
                <a:gd name="T72" fmla="*/ 793 w 4947"/>
                <a:gd name="T73" fmla="*/ 765 h 5922"/>
                <a:gd name="T74" fmla="*/ 527 w 4947"/>
                <a:gd name="T75" fmla="*/ 1460 h 5922"/>
                <a:gd name="T76" fmla="*/ 527 w 4947"/>
                <a:gd name="T77" fmla="*/ 1460 h 5922"/>
                <a:gd name="T78" fmla="*/ 633 w 4947"/>
                <a:gd name="T79" fmla="*/ 2042 h 5922"/>
                <a:gd name="T80" fmla="*/ 447 w 4947"/>
                <a:gd name="T81" fmla="*/ 2374 h 5922"/>
                <a:gd name="T82" fmla="*/ 93 w 4947"/>
                <a:gd name="T83" fmla="*/ 2748 h 5922"/>
                <a:gd name="T84" fmla="*/ 8 w 4947"/>
                <a:gd name="T85" fmla="*/ 3323 h 5922"/>
                <a:gd name="T86" fmla="*/ 50 w 4947"/>
                <a:gd name="T87" fmla="*/ 3890 h 5922"/>
                <a:gd name="T88" fmla="*/ 445 w 4947"/>
                <a:gd name="T89" fmla="*/ 4452 h 5922"/>
                <a:gd name="T90" fmla="*/ 1115 w 4947"/>
                <a:gd name="T91" fmla="*/ 4812 h 5922"/>
                <a:gd name="T92" fmla="*/ 1787 w 4947"/>
                <a:gd name="T93" fmla="*/ 5384 h 5922"/>
                <a:gd name="T94" fmla="*/ 2101 w 4947"/>
                <a:gd name="T95" fmla="*/ 5764 h 5922"/>
                <a:gd name="T96" fmla="*/ 2416 w 4947"/>
                <a:gd name="T97" fmla="*/ 5917 h 5922"/>
                <a:gd name="T98" fmla="*/ 2687 w 4947"/>
                <a:gd name="T99" fmla="*/ 5870 h 5922"/>
                <a:gd name="T100" fmla="*/ 3355 w 4947"/>
                <a:gd name="T101" fmla="*/ 5315 h 5922"/>
                <a:gd name="T102" fmla="*/ 4082 w 4947"/>
                <a:gd name="T103" fmla="*/ 4696 h 5922"/>
                <a:gd name="T104" fmla="*/ 4773 w 4947"/>
                <a:gd name="T105" fmla="*/ 4012 h 5922"/>
                <a:gd name="T106" fmla="*/ 4832 w 4947"/>
                <a:gd name="T107" fmla="*/ 2970 h 5922"/>
                <a:gd name="T108" fmla="*/ 4528 w 4947"/>
                <a:gd name="T109" fmla="*/ 2451 h 5922"/>
                <a:gd name="T110" fmla="*/ 4250 w 4947"/>
                <a:gd name="T111" fmla="*/ 1733 h 5922"/>
                <a:gd name="T112" fmla="*/ 3931 w 4947"/>
                <a:gd name="T113" fmla="*/ 902 h 5922"/>
                <a:gd name="T114" fmla="*/ 3633 w 4947"/>
                <a:gd name="T115" fmla="*/ 774 h 5922"/>
                <a:gd name="T116" fmla="*/ 3316 w 4947"/>
                <a:gd name="T117" fmla="*/ 798 h 5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47" h="5922">
                  <a:moveTo>
                    <a:pt x="2416" y="5918"/>
                  </a:moveTo>
                  <a:cubicBezTo>
                    <a:pt x="2361" y="5911"/>
                    <a:pt x="2305" y="5893"/>
                    <a:pt x="2250" y="5866"/>
                  </a:cubicBezTo>
                  <a:cubicBezTo>
                    <a:pt x="2201" y="5841"/>
                    <a:pt x="2150" y="5807"/>
                    <a:pt x="2101" y="5765"/>
                  </a:cubicBezTo>
                  <a:cubicBezTo>
                    <a:pt x="2018" y="5695"/>
                    <a:pt x="1937" y="5602"/>
                    <a:pt x="1853" y="5481"/>
                  </a:cubicBezTo>
                  <a:cubicBezTo>
                    <a:pt x="1830" y="5450"/>
                    <a:pt x="1808" y="5417"/>
                    <a:pt x="1786" y="5385"/>
                  </a:cubicBezTo>
                  <a:cubicBezTo>
                    <a:pt x="1668" y="5211"/>
                    <a:pt x="1546" y="5032"/>
                    <a:pt x="1371" y="4925"/>
                  </a:cubicBezTo>
                  <a:cubicBezTo>
                    <a:pt x="1290" y="4875"/>
                    <a:pt x="1201" y="4844"/>
                    <a:pt x="1115" y="4813"/>
                  </a:cubicBezTo>
                  <a:cubicBezTo>
                    <a:pt x="1098" y="4807"/>
                    <a:pt x="1082" y="4801"/>
                    <a:pt x="1065" y="4795"/>
                  </a:cubicBezTo>
                  <a:cubicBezTo>
                    <a:pt x="827" y="4709"/>
                    <a:pt x="613" y="4590"/>
                    <a:pt x="445" y="4452"/>
                  </a:cubicBezTo>
                  <a:cubicBezTo>
                    <a:pt x="349" y="4374"/>
                    <a:pt x="268" y="4289"/>
                    <a:pt x="203" y="4199"/>
                  </a:cubicBezTo>
                  <a:cubicBezTo>
                    <a:pt x="133" y="4102"/>
                    <a:pt x="81" y="3998"/>
                    <a:pt x="49" y="3890"/>
                  </a:cubicBezTo>
                  <a:cubicBezTo>
                    <a:pt x="24" y="3806"/>
                    <a:pt x="10" y="3714"/>
                    <a:pt x="5" y="3607"/>
                  </a:cubicBezTo>
                  <a:cubicBezTo>
                    <a:pt x="0" y="3510"/>
                    <a:pt x="4" y="3411"/>
                    <a:pt x="7" y="3323"/>
                  </a:cubicBezTo>
                  <a:cubicBezTo>
                    <a:pt x="11" y="3231"/>
                    <a:pt x="15" y="3127"/>
                    <a:pt x="27" y="3028"/>
                  </a:cubicBezTo>
                  <a:cubicBezTo>
                    <a:pt x="40" y="2919"/>
                    <a:pt x="61" y="2828"/>
                    <a:pt x="92" y="2748"/>
                  </a:cubicBezTo>
                  <a:cubicBezTo>
                    <a:pt x="138" y="2631"/>
                    <a:pt x="212" y="2525"/>
                    <a:pt x="307" y="2442"/>
                  </a:cubicBezTo>
                  <a:cubicBezTo>
                    <a:pt x="343" y="2411"/>
                    <a:pt x="396" y="2392"/>
                    <a:pt x="446" y="2373"/>
                  </a:cubicBezTo>
                  <a:cubicBezTo>
                    <a:pt x="503" y="2352"/>
                    <a:pt x="557" y="2332"/>
                    <a:pt x="587" y="2298"/>
                  </a:cubicBezTo>
                  <a:cubicBezTo>
                    <a:pt x="680" y="2193"/>
                    <a:pt x="619" y="1919"/>
                    <a:pt x="571" y="1699"/>
                  </a:cubicBezTo>
                  <a:cubicBezTo>
                    <a:pt x="549" y="1603"/>
                    <a:pt x="531" y="1519"/>
                    <a:pt x="527" y="1460"/>
                  </a:cubicBezTo>
                  <a:cubicBezTo>
                    <a:pt x="514" y="1273"/>
                    <a:pt x="531" y="1015"/>
                    <a:pt x="686" y="845"/>
                  </a:cubicBezTo>
                  <a:cubicBezTo>
                    <a:pt x="718" y="810"/>
                    <a:pt x="755" y="782"/>
                    <a:pt x="793" y="764"/>
                  </a:cubicBezTo>
                  <a:cubicBezTo>
                    <a:pt x="837" y="744"/>
                    <a:pt x="881" y="738"/>
                    <a:pt x="925" y="745"/>
                  </a:cubicBezTo>
                  <a:cubicBezTo>
                    <a:pt x="958" y="751"/>
                    <a:pt x="989" y="764"/>
                    <a:pt x="1020" y="777"/>
                  </a:cubicBezTo>
                  <a:cubicBezTo>
                    <a:pt x="1041" y="786"/>
                    <a:pt x="1062" y="795"/>
                    <a:pt x="1083" y="802"/>
                  </a:cubicBezTo>
                  <a:cubicBezTo>
                    <a:pt x="1182" y="833"/>
                    <a:pt x="1282" y="817"/>
                    <a:pt x="1382" y="754"/>
                  </a:cubicBezTo>
                  <a:cubicBezTo>
                    <a:pt x="1484" y="689"/>
                    <a:pt x="1561" y="592"/>
                    <a:pt x="1607" y="521"/>
                  </a:cubicBezTo>
                  <a:cubicBezTo>
                    <a:pt x="1624" y="495"/>
                    <a:pt x="1641" y="467"/>
                    <a:pt x="1658" y="440"/>
                  </a:cubicBezTo>
                  <a:cubicBezTo>
                    <a:pt x="1757" y="283"/>
                    <a:pt x="1858" y="121"/>
                    <a:pt x="2032" y="66"/>
                  </a:cubicBezTo>
                  <a:cubicBezTo>
                    <a:pt x="2241" y="0"/>
                    <a:pt x="2511" y="144"/>
                    <a:pt x="2599" y="367"/>
                  </a:cubicBezTo>
                  <a:cubicBezTo>
                    <a:pt x="2618" y="416"/>
                    <a:pt x="2630" y="469"/>
                    <a:pt x="2641" y="520"/>
                  </a:cubicBezTo>
                  <a:cubicBezTo>
                    <a:pt x="2653" y="569"/>
                    <a:pt x="2664" y="619"/>
                    <a:pt x="2681" y="665"/>
                  </a:cubicBezTo>
                  <a:cubicBezTo>
                    <a:pt x="2701" y="717"/>
                    <a:pt x="2726" y="757"/>
                    <a:pt x="2758" y="789"/>
                  </a:cubicBezTo>
                  <a:cubicBezTo>
                    <a:pt x="2794" y="824"/>
                    <a:pt x="2838" y="848"/>
                    <a:pt x="2891" y="862"/>
                  </a:cubicBezTo>
                  <a:cubicBezTo>
                    <a:pt x="2937" y="874"/>
                    <a:pt x="2988" y="877"/>
                    <a:pt x="3039" y="872"/>
                  </a:cubicBezTo>
                  <a:cubicBezTo>
                    <a:pt x="3104" y="864"/>
                    <a:pt x="3167" y="844"/>
                    <a:pt x="3228" y="824"/>
                  </a:cubicBezTo>
                  <a:cubicBezTo>
                    <a:pt x="3256" y="815"/>
                    <a:pt x="3286" y="805"/>
                    <a:pt x="3315" y="797"/>
                  </a:cubicBezTo>
                  <a:cubicBezTo>
                    <a:pt x="3422" y="768"/>
                    <a:pt x="3532" y="760"/>
                    <a:pt x="3633" y="774"/>
                  </a:cubicBezTo>
                  <a:cubicBezTo>
                    <a:pt x="3689" y="781"/>
                    <a:pt x="3741" y="795"/>
                    <a:pt x="3790" y="815"/>
                  </a:cubicBezTo>
                  <a:cubicBezTo>
                    <a:pt x="3842" y="837"/>
                    <a:pt x="3890" y="866"/>
                    <a:pt x="3932" y="901"/>
                  </a:cubicBezTo>
                  <a:cubicBezTo>
                    <a:pt x="4128" y="1066"/>
                    <a:pt x="4176" y="1329"/>
                    <a:pt x="4222" y="1584"/>
                  </a:cubicBezTo>
                  <a:cubicBezTo>
                    <a:pt x="4231" y="1634"/>
                    <a:pt x="4240" y="1685"/>
                    <a:pt x="4250" y="1733"/>
                  </a:cubicBezTo>
                  <a:cubicBezTo>
                    <a:pt x="4276" y="1857"/>
                    <a:pt x="4313" y="1981"/>
                    <a:pt x="4360" y="2101"/>
                  </a:cubicBezTo>
                  <a:cubicBezTo>
                    <a:pt x="4406" y="2222"/>
                    <a:pt x="4463" y="2339"/>
                    <a:pt x="4529" y="2451"/>
                  </a:cubicBezTo>
                  <a:cubicBezTo>
                    <a:pt x="4562" y="2507"/>
                    <a:pt x="4599" y="2564"/>
                    <a:pt x="4634" y="2618"/>
                  </a:cubicBezTo>
                  <a:cubicBezTo>
                    <a:pt x="4706" y="2730"/>
                    <a:pt x="4780" y="2846"/>
                    <a:pt x="4833" y="2970"/>
                  </a:cubicBezTo>
                  <a:cubicBezTo>
                    <a:pt x="4926" y="3190"/>
                    <a:pt x="4947" y="3436"/>
                    <a:pt x="4894" y="3681"/>
                  </a:cubicBezTo>
                  <a:cubicBezTo>
                    <a:pt x="4869" y="3796"/>
                    <a:pt x="4828" y="3907"/>
                    <a:pt x="4774" y="4013"/>
                  </a:cubicBezTo>
                  <a:cubicBezTo>
                    <a:pt x="4720" y="4117"/>
                    <a:pt x="4653" y="4212"/>
                    <a:pt x="4576" y="4296"/>
                  </a:cubicBezTo>
                  <a:cubicBezTo>
                    <a:pt x="4432" y="4452"/>
                    <a:pt x="4254" y="4576"/>
                    <a:pt x="4082" y="4696"/>
                  </a:cubicBezTo>
                  <a:cubicBezTo>
                    <a:pt x="3990" y="4761"/>
                    <a:pt x="3894" y="4828"/>
                    <a:pt x="3805" y="4899"/>
                  </a:cubicBezTo>
                  <a:cubicBezTo>
                    <a:pt x="3645" y="5026"/>
                    <a:pt x="3498" y="5173"/>
                    <a:pt x="3355" y="5316"/>
                  </a:cubicBezTo>
                  <a:cubicBezTo>
                    <a:pt x="3217" y="5454"/>
                    <a:pt x="3075" y="5596"/>
                    <a:pt x="2921" y="5720"/>
                  </a:cubicBezTo>
                  <a:cubicBezTo>
                    <a:pt x="2834" y="5790"/>
                    <a:pt x="2760" y="5838"/>
                    <a:pt x="2687" y="5871"/>
                  </a:cubicBezTo>
                  <a:cubicBezTo>
                    <a:pt x="2643" y="5891"/>
                    <a:pt x="2599" y="5905"/>
                    <a:pt x="2556" y="5913"/>
                  </a:cubicBezTo>
                  <a:cubicBezTo>
                    <a:pt x="2527" y="5918"/>
                    <a:pt x="2499" y="5921"/>
                    <a:pt x="2470" y="5921"/>
                  </a:cubicBezTo>
                  <a:cubicBezTo>
                    <a:pt x="2452" y="5921"/>
                    <a:pt x="2434" y="5920"/>
                    <a:pt x="2416" y="5918"/>
                  </a:cubicBezTo>
                  <a:moveTo>
                    <a:pt x="3316" y="798"/>
                  </a:moveTo>
                  <a:cubicBezTo>
                    <a:pt x="3286" y="806"/>
                    <a:pt x="3257" y="816"/>
                    <a:pt x="3228" y="825"/>
                  </a:cubicBezTo>
                  <a:cubicBezTo>
                    <a:pt x="3167" y="844"/>
                    <a:pt x="3104" y="865"/>
                    <a:pt x="3039" y="872"/>
                  </a:cubicBezTo>
                  <a:cubicBezTo>
                    <a:pt x="2988" y="878"/>
                    <a:pt x="2936" y="875"/>
                    <a:pt x="2890" y="863"/>
                  </a:cubicBezTo>
                  <a:cubicBezTo>
                    <a:pt x="2838" y="849"/>
                    <a:pt x="2793" y="824"/>
                    <a:pt x="2758" y="789"/>
                  </a:cubicBezTo>
                  <a:cubicBezTo>
                    <a:pt x="2725" y="757"/>
                    <a:pt x="2700" y="717"/>
                    <a:pt x="2681" y="666"/>
                  </a:cubicBezTo>
                  <a:cubicBezTo>
                    <a:pt x="2663" y="620"/>
                    <a:pt x="2652" y="569"/>
                    <a:pt x="2641" y="521"/>
                  </a:cubicBezTo>
                  <a:cubicBezTo>
                    <a:pt x="2629" y="469"/>
                    <a:pt x="2617" y="416"/>
                    <a:pt x="2598" y="367"/>
                  </a:cubicBezTo>
                  <a:cubicBezTo>
                    <a:pt x="2510" y="144"/>
                    <a:pt x="2241" y="1"/>
                    <a:pt x="2032" y="67"/>
                  </a:cubicBezTo>
                  <a:cubicBezTo>
                    <a:pt x="1859" y="121"/>
                    <a:pt x="1757" y="284"/>
                    <a:pt x="1659" y="441"/>
                  </a:cubicBezTo>
                  <a:cubicBezTo>
                    <a:pt x="1642" y="467"/>
                    <a:pt x="1625" y="495"/>
                    <a:pt x="1607" y="521"/>
                  </a:cubicBezTo>
                  <a:cubicBezTo>
                    <a:pt x="1561" y="592"/>
                    <a:pt x="1485" y="690"/>
                    <a:pt x="1383" y="754"/>
                  </a:cubicBezTo>
                  <a:cubicBezTo>
                    <a:pt x="1335" y="784"/>
                    <a:pt x="1287" y="804"/>
                    <a:pt x="1240" y="812"/>
                  </a:cubicBezTo>
                  <a:cubicBezTo>
                    <a:pt x="1187" y="822"/>
                    <a:pt x="1134" y="819"/>
                    <a:pt x="1083" y="802"/>
                  </a:cubicBezTo>
                  <a:cubicBezTo>
                    <a:pt x="1061" y="796"/>
                    <a:pt x="1040" y="787"/>
                    <a:pt x="1020" y="778"/>
                  </a:cubicBezTo>
                  <a:cubicBezTo>
                    <a:pt x="989" y="765"/>
                    <a:pt x="957" y="751"/>
                    <a:pt x="925" y="746"/>
                  </a:cubicBezTo>
                  <a:cubicBezTo>
                    <a:pt x="881" y="738"/>
                    <a:pt x="837" y="745"/>
                    <a:pt x="793" y="765"/>
                  </a:cubicBezTo>
                  <a:cubicBezTo>
                    <a:pt x="755" y="783"/>
                    <a:pt x="718" y="810"/>
                    <a:pt x="686" y="846"/>
                  </a:cubicBezTo>
                  <a:cubicBezTo>
                    <a:pt x="531" y="1015"/>
                    <a:pt x="514" y="1273"/>
                    <a:pt x="527" y="1460"/>
                  </a:cubicBezTo>
                  <a:cubicBezTo>
                    <a:pt x="527" y="1460"/>
                    <a:pt x="527" y="1460"/>
                    <a:pt x="527" y="1460"/>
                  </a:cubicBezTo>
                  <a:cubicBezTo>
                    <a:pt x="527" y="1460"/>
                    <a:pt x="527" y="1460"/>
                    <a:pt x="527" y="1460"/>
                  </a:cubicBezTo>
                  <a:cubicBezTo>
                    <a:pt x="532" y="1519"/>
                    <a:pt x="551" y="1607"/>
                    <a:pt x="571" y="1699"/>
                  </a:cubicBezTo>
                  <a:cubicBezTo>
                    <a:pt x="596" y="1809"/>
                    <a:pt x="623" y="1934"/>
                    <a:pt x="633" y="2042"/>
                  </a:cubicBezTo>
                  <a:cubicBezTo>
                    <a:pt x="644" y="2168"/>
                    <a:pt x="629" y="2251"/>
                    <a:pt x="588" y="2298"/>
                  </a:cubicBezTo>
                  <a:cubicBezTo>
                    <a:pt x="557" y="2333"/>
                    <a:pt x="504" y="2353"/>
                    <a:pt x="447" y="2374"/>
                  </a:cubicBezTo>
                  <a:cubicBezTo>
                    <a:pt x="396" y="2392"/>
                    <a:pt x="343" y="2412"/>
                    <a:pt x="308" y="2443"/>
                  </a:cubicBezTo>
                  <a:cubicBezTo>
                    <a:pt x="213" y="2525"/>
                    <a:pt x="139" y="2631"/>
                    <a:pt x="93" y="2748"/>
                  </a:cubicBezTo>
                  <a:cubicBezTo>
                    <a:pt x="62" y="2828"/>
                    <a:pt x="40" y="2919"/>
                    <a:pt x="27" y="3028"/>
                  </a:cubicBezTo>
                  <a:cubicBezTo>
                    <a:pt x="15" y="3127"/>
                    <a:pt x="12" y="3231"/>
                    <a:pt x="8" y="3323"/>
                  </a:cubicBezTo>
                  <a:cubicBezTo>
                    <a:pt x="5" y="3411"/>
                    <a:pt x="1" y="3510"/>
                    <a:pt x="6" y="3607"/>
                  </a:cubicBezTo>
                  <a:cubicBezTo>
                    <a:pt x="11" y="3714"/>
                    <a:pt x="25" y="3806"/>
                    <a:pt x="50" y="3890"/>
                  </a:cubicBezTo>
                  <a:cubicBezTo>
                    <a:pt x="82" y="3998"/>
                    <a:pt x="133" y="4101"/>
                    <a:pt x="204" y="4199"/>
                  </a:cubicBezTo>
                  <a:cubicBezTo>
                    <a:pt x="268" y="4288"/>
                    <a:pt x="350" y="4373"/>
                    <a:pt x="445" y="4452"/>
                  </a:cubicBezTo>
                  <a:cubicBezTo>
                    <a:pt x="613" y="4589"/>
                    <a:pt x="828" y="4708"/>
                    <a:pt x="1066" y="4795"/>
                  </a:cubicBezTo>
                  <a:cubicBezTo>
                    <a:pt x="1082" y="4801"/>
                    <a:pt x="1099" y="4807"/>
                    <a:pt x="1115" y="4812"/>
                  </a:cubicBezTo>
                  <a:cubicBezTo>
                    <a:pt x="1201" y="4843"/>
                    <a:pt x="1290" y="4875"/>
                    <a:pt x="1371" y="4924"/>
                  </a:cubicBezTo>
                  <a:cubicBezTo>
                    <a:pt x="1547" y="5031"/>
                    <a:pt x="1669" y="5211"/>
                    <a:pt x="1787" y="5384"/>
                  </a:cubicBezTo>
                  <a:cubicBezTo>
                    <a:pt x="1809" y="5416"/>
                    <a:pt x="1831" y="5449"/>
                    <a:pt x="1853" y="5481"/>
                  </a:cubicBezTo>
                  <a:cubicBezTo>
                    <a:pt x="1938" y="5601"/>
                    <a:pt x="2019" y="5694"/>
                    <a:pt x="2101" y="5764"/>
                  </a:cubicBezTo>
                  <a:cubicBezTo>
                    <a:pt x="2151" y="5806"/>
                    <a:pt x="2201" y="5840"/>
                    <a:pt x="2251" y="5865"/>
                  </a:cubicBezTo>
                  <a:cubicBezTo>
                    <a:pt x="2305" y="5893"/>
                    <a:pt x="2361" y="5910"/>
                    <a:pt x="2416" y="5917"/>
                  </a:cubicBezTo>
                  <a:cubicBezTo>
                    <a:pt x="2462" y="5922"/>
                    <a:pt x="2509" y="5921"/>
                    <a:pt x="2556" y="5912"/>
                  </a:cubicBezTo>
                  <a:cubicBezTo>
                    <a:pt x="2599" y="5904"/>
                    <a:pt x="2643" y="5890"/>
                    <a:pt x="2687" y="5870"/>
                  </a:cubicBezTo>
                  <a:cubicBezTo>
                    <a:pt x="2760" y="5838"/>
                    <a:pt x="2834" y="5790"/>
                    <a:pt x="2920" y="5720"/>
                  </a:cubicBezTo>
                  <a:cubicBezTo>
                    <a:pt x="3074" y="5595"/>
                    <a:pt x="3217" y="5453"/>
                    <a:pt x="3355" y="5315"/>
                  </a:cubicBezTo>
                  <a:cubicBezTo>
                    <a:pt x="3497" y="5173"/>
                    <a:pt x="3645" y="5026"/>
                    <a:pt x="3805" y="4898"/>
                  </a:cubicBezTo>
                  <a:cubicBezTo>
                    <a:pt x="3894" y="4827"/>
                    <a:pt x="3990" y="4760"/>
                    <a:pt x="4082" y="4696"/>
                  </a:cubicBezTo>
                  <a:cubicBezTo>
                    <a:pt x="4254" y="4576"/>
                    <a:pt x="4431" y="4452"/>
                    <a:pt x="4575" y="4295"/>
                  </a:cubicBezTo>
                  <a:cubicBezTo>
                    <a:pt x="4653" y="4211"/>
                    <a:pt x="4719" y="4116"/>
                    <a:pt x="4773" y="4012"/>
                  </a:cubicBezTo>
                  <a:cubicBezTo>
                    <a:pt x="4828" y="3907"/>
                    <a:pt x="4868" y="3795"/>
                    <a:pt x="4893" y="3681"/>
                  </a:cubicBezTo>
                  <a:cubicBezTo>
                    <a:pt x="4946" y="3436"/>
                    <a:pt x="4925" y="3190"/>
                    <a:pt x="4832" y="2970"/>
                  </a:cubicBezTo>
                  <a:cubicBezTo>
                    <a:pt x="4780" y="2846"/>
                    <a:pt x="4705" y="2731"/>
                    <a:pt x="4633" y="2619"/>
                  </a:cubicBezTo>
                  <a:cubicBezTo>
                    <a:pt x="4598" y="2564"/>
                    <a:pt x="4562" y="2508"/>
                    <a:pt x="4528" y="2451"/>
                  </a:cubicBezTo>
                  <a:cubicBezTo>
                    <a:pt x="4463" y="2340"/>
                    <a:pt x="4406" y="2222"/>
                    <a:pt x="4359" y="2102"/>
                  </a:cubicBezTo>
                  <a:cubicBezTo>
                    <a:pt x="4312" y="1981"/>
                    <a:pt x="4275" y="1857"/>
                    <a:pt x="4250" y="1733"/>
                  </a:cubicBezTo>
                  <a:cubicBezTo>
                    <a:pt x="4240" y="1685"/>
                    <a:pt x="4230" y="1634"/>
                    <a:pt x="4221" y="1585"/>
                  </a:cubicBezTo>
                  <a:cubicBezTo>
                    <a:pt x="4175" y="1330"/>
                    <a:pt x="4127" y="1066"/>
                    <a:pt x="3931" y="902"/>
                  </a:cubicBezTo>
                  <a:cubicBezTo>
                    <a:pt x="3889" y="866"/>
                    <a:pt x="3842" y="838"/>
                    <a:pt x="3790" y="816"/>
                  </a:cubicBezTo>
                  <a:cubicBezTo>
                    <a:pt x="3741" y="796"/>
                    <a:pt x="3688" y="782"/>
                    <a:pt x="3633" y="774"/>
                  </a:cubicBezTo>
                  <a:cubicBezTo>
                    <a:pt x="3601" y="770"/>
                    <a:pt x="3568" y="768"/>
                    <a:pt x="3535" y="768"/>
                  </a:cubicBezTo>
                  <a:cubicBezTo>
                    <a:pt x="3463" y="768"/>
                    <a:pt x="3388" y="778"/>
                    <a:pt x="3316" y="7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1" name="Freeform 48">
              <a:extLst>
                <a:ext uri="{FF2B5EF4-FFF2-40B4-BE49-F238E27FC236}">
                  <a16:creationId xmlns:a16="http://schemas.microsoft.com/office/drawing/2014/main" id="{C84B2C5E-A318-467E-806B-71A8BF9DAF77}"/>
                </a:ext>
              </a:extLst>
            </p:cNvPr>
            <p:cNvSpPr>
              <a:spLocks noEditPoints="1"/>
            </p:cNvSpPr>
            <p:nvPr/>
          </p:nvSpPr>
          <p:spPr bwMode="auto">
            <a:xfrm>
              <a:off x="3887" y="7"/>
              <a:ext cx="3720" cy="4419"/>
            </a:xfrm>
            <a:custGeom>
              <a:avLst/>
              <a:gdLst>
                <a:gd name="T0" fmla="*/ 1866 w 5027"/>
                <a:gd name="T1" fmla="*/ 5508 h 5971"/>
                <a:gd name="T2" fmla="*/ 1730 w 5027"/>
                <a:gd name="T3" fmla="*/ 5312 h 5971"/>
                <a:gd name="T4" fmla="*/ 1121 w 5027"/>
                <a:gd name="T5" fmla="*/ 4838 h 5971"/>
                <a:gd name="T6" fmla="*/ 184 w 5027"/>
                <a:gd name="T7" fmla="*/ 4190 h 5971"/>
                <a:gd name="T8" fmla="*/ 9 w 5027"/>
                <a:gd name="T9" fmla="*/ 3368 h 5971"/>
                <a:gd name="T10" fmla="*/ 284 w 5027"/>
                <a:gd name="T11" fmla="*/ 2463 h 5971"/>
                <a:gd name="T12" fmla="*/ 446 w 5027"/>
                <a:gd name="T13" fmla="*/ 2346 h 5971"/>
                <a:gd name="T14" fmla="*/ 586 w 5027"/>
                <a:gd name="T15" fmla="*/ 1673 h 5971"/>
                <a:gd name="T16" fmla="*/ 724 w 5027"/>
                <a:gd name="T17" fmla="*/ 829 h 5971"/>
                <a:gd name="T18" fmla="*/ 1065 w 5027"/>
                <a:gd name="T19" fmla="*/ 753 h 5971"/>
                <a:gd name="T20" fmla="*/ 1213 w 5027"/>
                <a:gd name="T21" fmla="*/ 786 h 5971"/>
                <a:gd name="T22" fmla="*/ 1653 w 5027"/>
                <a:gd name="T23" fmla="*/ 487 h 5971"/>
                <a:gd name="T24" fmla="*/ 2095 w 5027"/>
                <a:gd name="T25" fmla="*/ 58 h 5971"/>
                <a:gd name="T26" fmla="*/ 2695 w 5027"/>
                <a:gd name="T27" fmla="*/ 438 h 5971"/>
                <a:gd name="T28" fmla="*/ 2839 w 5027"/>
                <a:gd name="T29" fmla="*/ 766 h 5971"/>
                <a:gd name="T30" fmla="*/ 3246 w 5027"/>
                <a:gd name="T31" fmla="*/ 821 h 5971"/>
                <a:gd name="T32" fmla="*/ 3394 w 5027"/>
                <a:gd name="T33" fmla="*/ 779 h 5971"/>
                <a:gd name="T34" fmla="*/ 4274 w 5027"/>
                <a:gd name="T35" fmla="*/ 1532 h 5971"/>
                <a:gd name="T36" fmla="*/ 4317 w 5027"/>
                <a:gd name="T37" fmla="*/ 1733 h 5971"/>
                <a:gd name="T38" fmla="*/ 4613 w 5027"/>
                <a:gd name="T39" fmla="*/ 2431 h 5971"/>
                <a:gd name="T40" fmla="*/ 4917 w 5027"/>
                <a:gd name="T41" fmla="*/ 2949 h 5971"/>
                <a:gd name="T42" fmla="*/ 4630 w 5027"/>
                <a:gd name="T43" fmla="*/ 4295 h 5971"/>
                <a:gd name="T44" fmla="*/ 4388 w 5027"/>
                <a:gd name="T45" fmla="*/ 4530 h 5971"/>
                <a:gd name="T46" fmla="*/ 3868 w 5027"/>
                <a:gd name="T47" fmla="*/ 4929 h 5971"/>
                <a:gd name="T48" fmla="*/ 3365 w 5027"/>
                <a:gd name="T49" fmla="*/ 5393 h 5971"/>
                <a:gd name="T50" fmla="*/ 2499 w 5027"/>
                <a:gd name="T51" fmla="*/ 5954 h 5971"/>
                <a:gd name="T52" fmla="*/ 3396 w 5027"/>
                <a:gd name="T53" fmla="*/ 786 h 5971"/>
                <a:gd name="T54" fmla="*/ 3247 w 5027"/>
                <a:gd name="T55" fmla="*/ 828 h 5971"/>
                <a:gd name="T56" fmla="*/ 2835 w 5027"/>
                <a:gd name="T57" fmla="*/ 771 h 5971"/>
                <a:gd name="T58" fmla="*/ 2688 w 5027"/>
                <a:gd name="T59" fmla="*/ 440 h 5971"/>
                <a:gd name="T60" fmla="*/ 2097 w 5027"/>
                <a:gd name="T61" fmla="*/ 64 h 5971"/>
                <a:gd name="T62" fmla="*/ 1658 w 5027"/>
                <a:gd name="T63" fmla="*/ 491 h 5971"/>
                <a:gd name="T64" fmla="*/ 1213 w 5027"/>
                <a:gd name="T65" fmla="*/ 793 h 5971"/>
                <a:gd name="T66" fmla="*/ 1062 w 5027"/>
                <a:gd name="T67" fmla="*/ 760 h 5971"/>
                <a:gd name="T68" fmla="*/ 729 w 5027"/>
                <a:gd name="T69" fmla="*/ 834 h 5971"/>
                <a:gd name="T70" fmla="*/ 593 w 5027"/>
                <a:gd name="T71" fmla="*/ 1672 h 5971"/>
                <a:gd name="T72" fmla="*/ 449 w 5027"/>
                <a:gd name="T73" fmla="*/ 2352 h 5971"/>
                <a:gd name="T74" fmla="*/ 289 w 5027"/>
                <a:gd name="T75" fmla="*/ 2468 h 5971"/>
                <a:gd name="T76" fmla="*/ 16 w 5027"/>
                <a:gd name="T77" fmla="*/ 3368 h 5971"/>
                <a:gd name="T78" fmla="*/ 190 w 5027"/>
                <a:gd name="T79" fmla="*/ 4186 h 5971"/>
                <a:gd name="T80" fmla="*/ 1123 w 5027"/>
                <a:gd name="T81" fmla="*/ 4831 h 5971"/>
                <a:gd name="T82" fmla="*/ 1735 w 5027"/>
                <a:gd name="T83" fmla="*/ 5307 h 5971"/>
                <a:gd name="T84" fmla="*/ 1872 w 5027"/>
                <a:gd name="T85" fmla="*/ 5504 h 5971"/>
                <a:gd name="T86" fmla="*/ 2950 w 5027"/>
                <a:gd name="T87" fmla="*/ 5755 h 5971"/>
                <a:gd name="T88" fmla="*/ 3410 w 5027"/>
                <a:gd name="T89" fmla="*/ 5339 h 5971"/>
                <a:gd name="T90" fmla="*/ 4099 w 5027"/>
                <a:gd name="T91" fmla="*/ 4744 h 5971"/>
                <a:gd name="T92" fmla="*/ 4570 w 5027"/>
                <a:gd name="T93" fmla="*/ 4350 h 5971"/>
                <a:gd name="T94" fmla="*/ 4959 w 5027"/>
                <a:gd name="T95" fmla="*/ 3673 h 5971"/>
                <a:gd name="T96" fmla="*/ 4702 w 5027"/>
                <a:gd name="T97" fmla="*/ 2584 h 5971"/>
                <a:gd name="T98" fmla="*/ 4400 w 5027"/>
                <a:gd name="T99" fmla="*/ 2017 h 5971"/>
                <a:gd name="T100" fmla="*/ 4288 w 5027"/>
                <a:gd name="T101" fmla="*/ 1633 h 5971"/>
                <a:gd name="T102" fmla="*/ 4000 w 5027"/>
                <a:gd name="T103" fmla="*/ 905 h 5971"/>
                <a:gd name="T104" fmla="*/ 3396 w 5027"/>
                <a:gd name="T105" fmla="*/ 786 h 5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27" h="5971">
                  <a:moveTo>
                    <a:pt x="2433" y="5949"/>
                  </a:moveTo>
                  <a:cubicBezTo>
                    <a:pt x="2243" y="5923"/>
                    <a:pt x="2058" y="5779"/>
                    <a:pt x="1866" y="5508"/>
                  </a:cubicBezTo>
                  <a:cubicBezTo>
                    <a:pt x="1845" y="5477"/>
                    <a:pt x="1823" y="5446"/>
                    <a:pt x="1802" y="5416"/>
                  </a:cubicBezTo>
                  <a:cubicBezTo>
                    <a:pt x="1779" y="5381"/>
                    <a:pt x="1754" y="5346"/>
                    <a:pt x="1730" y="5312"/>
                  </a:cubicBezTo>
                  <a:cubicBezTo>
                    <a:pt x="1635" y="5178"/>
                    <a:pt x="1527" y="5042"/>
                    <a:pt x="1381" y="4953"/>
                  </a:cubicBezTo>
                  <a:cubicBezTo>
                    <a:pt x="1299" y="4903"/>
                    <a:pt x="1208" y="4870"/>
                    <a:pt x="1121" y="4838"/>
                  </a:cubicBezTo>
                  <a:cubicBezTo>
                    <a:pt x="1106" y="4833"/>
                    <a:pt x="1091" y="4827"/>
                    <a:pt x="1076" y="4822"/>
                  </a:cubicBezTo>
                  <a:cubicBezTo>
                    <a:pt x="791" y="4717"/>
                    <a:pt x="406" y="4522"/>
                    <a:pt x="184" y="4190"/>
                  </a:cubicBezTo>
                  <a:cubicBezTo>
                    <a:pt x="129" y="4107"/>
                    <a:pt x="87" y="4020"/>
                    <a:pt x="59" y="3930"/>
                  </a:cubicBezTo>
                  <a:cubicBezTo>
                    <a:pt x="0" y="3740"/>
                    <a:pt x="5" y="3543"/>
                    <a:pt x="9" y="3368"/>
                  </a:cubicBezTo>
                  <a:cubicBezTo>
                    <a:pt x="14" y="3177"/>
                    <a:pt x="24" y="2976"/>
                    <a:pt x="87" y="2797"/>
                  </a:cubicBezTo>
                  <a:cubicBezTo>
                    <a:pt x="127" y="2684"/>
                    <a:pt x="195" y="2568"/>
                    <a:pt x="284" y="2463"/>
                  </a:cubicBezTo>
                  <a:cubicBezTo>
                    <a:pt x="290" y="2456"/>
                    <a:pt x="296" y="2449"/>
                    <a:pt x="303" y="2442"/>
                  </a:cubicBezTo>
                  <a:cubicBezTo>
                    <a:pt x="339" y="2401"/>
                    <a:pt x="393" y="2373"/>
                    <a:pt x="446" y="2346"/>
                  </a:cubicBezTo>
                  <a:cubicBezTo>
                    <a:pt x="500" y="2318"/>
                    <a:pt x="552" y="2291"/>
                    <a:pt x="585" y="2252"/>
                  </a:cubicBezTo>
                  <a:cubicBezTo>
                    <a:pt x="675" y="2148"/>
                    <a:pt x="625" y="1885"/>
                    <a:pt x="586" y="1673"/>
                  </a:cubicBezTo>
                  <a:cubicBezTo>
                    <a:pt x="568" y="1580"/>
                    <a:pt x="552" y="1492"/>
                    <a:pt x="550" y="1431"/>
                  </a:cubicBezTo>
                  <a:cubicBezTo>
                    <a:pt x="542" y="1162"/>
                    <a:pt x="601" y="960"/>
                    <a:pt x="724" y="829"/>
                  </a:cubicBezTo>
                  <a:cubicBezTo>
                    <a:pt x="797" y="752"/>
                    <a:pt x="886" y="714"/>
                    <a:pt x="969" y="725"/>
                  </a:cubicBezTo>
                  <a:cubicBezTo>
                    <a:pt x="1002" y="730"/>
                    <a:pt x="1034" y="742"/>
                    <a:pt x="1065" y="753"/>
                  </a:cubicBezTo>
                  <a:cubicBezTo>
                    <a:pt x="1085" y="761"/>
                    <a:pt x="1106" y="769"/>
                    <a:pt x="1128" y="775"/>
                  </a:cubicBezTo>
                  <a:cubicBezTo>
                    <a:pt x="1156" y="782"/>
                    <a:pt x="1184" y="786"/>
                    <a:pt x="1213" y="786"/>
                  </a:cubicBezTo>
                  <a:cubicBezTo>
                    <a:pt x="1213" y="786"/>
                    <a:pt x="1213" y="786"/>
                    <a:pt x="1213" y="786"/>
                  </a:cubicBezTo>
                  <a:cubicBezTo>
                    <a:pt x="1413" y="786"/>
                    <a:pt x="1574" y="599"/>
                    <a:pt x="1653" y="487"/>
                  </a:cubicBezTo>
                  <a:cubicBezTo>
                    <a:pt x="1668" y="466"/>
                    <a:pt x="1683" y="444"/>
                    <a:pt x="1698" y="422"/>
                  </a:cubicBezTo>
                  <a:cubicBezTo>
                    <a:pt x="1804" y="267"/>
                    <a:pt x="1914" y="107"/>
                    <a:pt x="2095" y="58"/>
                  </a:cubicBezTo>
                  <a:cubicBezTo>
                    <a:pt x="2305" y="0"/>
                    <a:pt x="2573" y="141"/>
                    <a:pt x="2667" y="361"/>
                  </a:cubicBezTo>
                  <a:cubicBezTo>
                    <a:pt x="2677" y="383"/>
                    <a:pt x="2686" y="408"/>
                    <a:pt x="2695" y="438"/>
                  </a:cubicBezTo>
                  <a:cubicBezTo>
                    <a:pt x="2702" y="461"/>
                    <a:pt x="2709" y="485"/>
                    <a:pt x="2715" y="508"/>
                  </a:cubicBezTo>
                  <a:cubicBezTo>
                    <a:pt x="2742" y="606"/>
                    <a:pt x="2767" y="698"/>
                    <a:pt x="2839" y="766"/>
                  </a:cubicBezTo>
                  <a:cubicBezTo>
                    <a:pt x="2906" y="828"/>
                    <a:pt x="3008" y="858"/>
                    <a:pt x="3118" y="846"/>
                  </a:cubicBezTo>
                  <a:cubicBezTo>
                    <a:pt x="3166" y="841"/>
                    <a:pt x="3211" y="830"/>
                    <a:pt x="3246" y="821"/>
                  </a:cubicBezTo>
                  <a:cubicBezTo>
                    <a:pt x="3265" y="816"/>
                    <a:pt x="3284" y="810"/>
                    <a:pt x="3303" y="805"/>
                  </a:cubicBezTo>
                  <a:cubicBezTo>
                    <a:pt x="3333" y="796"/>
                    <a:pt x="3363" y="787"/>
                    <a:pt x="3394" y="779"/>
                  </a:cubicBezTo>
                  <a:cubicBezTo>
                    <a:pt x="3628" y="723"/>
                    <a:pt x="3856" y="768"/>
                    <a:pt x="4004" y="900"/>
                  </a:cubicBezTo>
                  <a:cubicBezTo>
                    <a:pt x="4181" y="1057"/>
                    <a:pt x="4229" y="1299"/>
                    <a:pt x="4274" y="1532"/>
                  </a:cubicBezTo>
                  <a:cubicBezTo>
                    <a:pt x="4281" y="1565"/>
                    <a:pt x="4288" y="1599"/>
                    <a:pt x="4294" y="1632"/>
                  </a:cubicBezTo>
                  <a:cubicBezTo>
                    <a:pt x="4302" y="1670"/>
                    <a:pt x="4310" y="1703"/>
                    <a:pt x="4317" y="1733"/>
                  </a:cubicBezTo>
                  <a:cubicBezTo>
                    <a:pt x="4339" y="1825"/>
                    <a:pt x="4369" y="1917"/>
                    <a:pt x="4407" y="2014"/>
                  </a:cubicBezTo>
                  <a:cubicBezTo>
                    <a:pt x="4462" y="2157"/>
                    <a:pt x="4532" y="2297"/>
                    <a:pt x="4613" y="2431"/>
                  </a:cubicBezTo>
                  <a:cubicBezTo>
                    <a:pt x="4643" y="2481"/>
                    <a:pt x="4676" y="2532"/>
                    <a:pt x="4708" y="2581"/>
                  </a:cubicBezTo>
                  <a:cubicBezTo>
                    <a:pt x="4784" y="2698"/>
                    <a:pt x="4863" y="2819"/>
                    <a:pt x="4917" y="2949"/>
                  </a:cubicBezTo>
                  <a:cubicBezTo>
                    <a:pt x="5010" y="3175"/>
                    <a:pt x="5027" y="3426"/>
                    <a:pt x="4966" y="3674"/>
                  </a:cubicBezTo>
                  <a:cubicBezTo>
                    <a:pt x="4911" y="3894"/>
                    <a:pt x="4795" y="4109"/>
                    <a:pt x="4630" y="4295"/>
                  </a:cubicBezTo>
                  <a:cubicBezTo>
                    <a:pt x="4613" y="4314"/>
                    <a:pt x="4594" y="4334"/>
                    <a:pt x="4575" y="4354"/>
                  </a:cubicBezTo>
                  <a:cubicBezTo>
                    <a:pt x="4517" y="4416"/>
                    <a:pt x="4455" y="4473"/>
                    <a:pt x="4388" y="4530"/>
                  </a:cubicBezTo>
                  <a:cubicBezTo>
                    <a:pt x="4298" y="4607"/>
                    <a:pt x="4199" y="4680"/>
                    <a:pt x="4104" y="4750"/>
                  </a:cubicBezTo>
                  <a:cubicBezTo>
                    <a:pt x="4026" y="4808"/>
                    <a:pt x="3945" y="4867"/>
                    <a:pt x="3868" y="4929"/>
                  </a:cubicBezTo>
                  <a:cubicBezTo>
                    <a:pt x="3709" y="5058"/>
                    <a:pt x="3559" y="5203"/>
                    <a:pt x="3415" y="5344"/>
                  </a:cubicBezTo>
                  <a:cubicBezTo>
                    <a:pt x="3398" y="5361"/>
                    <a:pt x="3382" y="5377"/>
                    <a:pt x="3365" y="5393"/>
                  </a:cubicBezTo>
                  <a:cubicBezTo>
                    <a:pt x="3232" y="5523"/>
                    <a:pt x="3100" y="5648"/>
                    <a:pt x="2954" y="5760"/>
                  </a:cubicBezTo>
                  <a:cubicBezTo>
                    <a:pt x="2835" y="5852"/>
                    <a:pt x="2678" y="5954"/>
                    <a:pt x="2499" y="5954"/>
                  </a:cubicBezTo>
                  <a:cubicBezTo>
                    <a:pt x="2477" y="5954"/>
                    <a:pt x="2455" y="5952"/>
                    <a:pt x="2433" y="5949"/>
                  </a:cubicBezTo>
                  <a:moveTo>
                    <a:pt x="3396" y="786"/>
                  </a:moveTo>
                  <a:cubicBezTo>
                    <a:pt x="3365" y="794"/>
                    <a:pt x="3334" y="803"/>
                    <a:pt x="3305" y="811"/>
                  </a:cubicBezTo>
                  <a:cubicBezTo>
                    <a:pt x="3286" y="817"/>
                    <a:pt x="3267" y="822"/>
                    <a:pt x="3247" y="828"/>
                  </a:cubicBezTo>
                  <a:cubicBezTo>
                    <a:pt x="3213" y="837"/>
                    <a:pt x="3167" y="848"/>
                    <a:pt x="3119" y="853"/>
                  </a:cubicBezTo>
                  <a:cubicBezTo>
                    <a:pt x="3006" y="865"/>
                    <a:pt x="2903" y="835"/>
                    <a:pt x="2835" y="771"/>
                  </a:cubicBezTo>
                  <a:cubicBezTo>
                    <a:pt x="2760" y="702"/>
                    <a:pt x="2734" y="604"/>
                    <a:pt x="2708" y="510"/>
                  </a:cubicBezTo>
                  <a:cubicBezTo>
                    <a:pt x="2702" y="487"/>
                    <a:pt x="2695" y="463"/>
                    <a:pt x="2688" y="440"/>
                  </a:cubicBezTo>
                  <a:cubicBezTo>
                    <a:pt x="2679" y="410"/>
                    <a:pt x="2670" y="386"/>
                    <a:pt x="2661" y="363"/>
                  </a:cubicBezTo>
                  <a:cubicBezTo>
                    <a:pt x="2567" y="147"/>
                    <a:pt x="2304" y="7"/>
                    <a:pt x="2097" y="64"/>
                  </a:cubicBezTo>
                  <a:cubicBezTo>
                    <a:pt x="1918" y="113"/>
                    <a:pt x="1809" y="272"/>
                    <a:pt x="1703" y="426"/>
                  </a:cubicBezTo>
                  <a:cubicBezTo>
                    <a:pt x="1688" y="448"/>
                    <a:pt x="1673" y="470"/>
                    <a:pt x="1658" y="491"/>
                  </a:cubicBezTo>
                  <a:cubicBezTo>
                    <a:pt x="1579" y="604"/>
                    <a:pt x="1416" y="793"/>
                    <a:pt x="1213" y="793"/>
                  </a:cubicBezTo>
                  <a:cubicBezTo>
                    <a:pt x="1213" y="793"/>
                    <a:pt x="1213" y="793"/>
                    <a:pt x="1213" y="793"/>
                  </a:cubicBezTo>
                  <a:cubicBezTo>
                    <a:pt x="1184" y="793"/>
                    <a:pt x="1155" y="789"/>
                    <a:pt x="1126" y="781"/>
                  </a:cubicBezTo>
                  <a:cubicBezTo>
                    <a:pt x="1104" y="776"/>
                    <a:pt x="1083" y="768"/>
                    <a:pt x="1062" y="760"/>
                  </a:cubicBezTo>
                  <a:cubicBezTo>
                    <a:pt x="1032" y="748"/>
                    <a:pt x="1000" y="737"/>
                    <a:pt x="968" y="732"/>
                  </a:cubicBezTo>
                  <a:cubicBezTo>
                    <a:pt x="887" y="721"/>
                    <a:pt x="800" y="758"/>
                    <a:pt x="729" y="834"/>
                  </a:cubicBezTo>
                  <a:cubicBezTo>
                    <a:pt x="607" y="963"/>
                    <a:pt x="549" y="1164"/>
                    <a:pt x="557" y="1431"/>
                  </a:cubicBezTo>
                  <a:cubicBezTo>
                    <a:pt x="559" y="1491"/>
                    <a:pt x="575" y="1579"/>
                    <a:pt x="593" y="1672"/>
                  </a:cubicBezTo>
                  <a:cubicBezTo>
                    <a:pt x="632" y="1885"/>
                    <a:pt x="682" y="2150"/>
                    <a:pt x="590" y="2257"/>
                  </a:cubicBezTo>
                  <a:cubicBezTo>
                    <a:pt x="556" y="2297"/>
                    <a:pt x="502" y="2325"/>
                    <a:pt x="449" y="2352"/>
                  </a:cubicBezTo>
                  <a:cubicBezTo>
                    <a:pt x="397" y="2379"/>
                    <a:pt x="343" y="2407"/>
                    <a:pt x="308" y="2446"/>
                  </a:cubicBezTo>
                  <a:cubicBezTo>
                    <a:pt x="302" y="2453"/>
                    <a:pt x="295" y="2461"/>
                    <a:pt x="289" y="2468"/>
                  </a:cubicBezTo>
                  <a:cubicBezTo>
                    <a:pt x="201" y="2572"/>
                    <a:pt x="133" y="2687"/>
                    <a:pt x="94" y="2799"/>
                  </a:cubicBezTo>
                  <a:cubicBezTo>
                    <a:pt x="31" y="2977"/>
                    <a:pt x="21" y="3178"/>
                    <a:pt x="16" y="3368"/>
                  </a:cubicBezTo>
                  <a:cubicBezTo>
                    <a:pt x="12" y="3542"/>
                    <a:pt x="7" y="3739"/>
                    <a:pt x="65" y="3927"/>
                  </a:cubicBezTo>
                  <a:cubicBezTo>
                    <a:pt x="93" y="4017"/>
                    <a:pt x="135" y="4104"/>
                    <a:pt x="190" y="4186"/>
                  </a:cubicBezTo>
                  <a:cubicBezTo>
                    <a:pt x="411" y="4517"/>
                    <a:pt x="795" y="4711"/>
                    <a:pt x="1078" y="4815"/>
                  </a:cubicBezTo>
                  <a:cubicBezTo>
                    <a:pt x="1093" y="4821"/>
                    <a:pt x="1108" y="4826"/>
                    <a:pt x="1123" y="4831"/>
                  </a:cubicBezTo>
                  <a:cubicBezTo>
                    <a:pt x="1211" y="4863"/>
                    <a:pt x="1302" y="4896"/>
                    <a:pt x="1384" y="4947"/>
                  </a:cubicBezTo>
                  <a:cubicBezTo>
                    <a:pt x="1532" y="5037"/>
                    <a:pt x="1640" y="5174"/>
                    <a:pt x="1735" y="5307"/>
                  </a:cubicBezTo>
                  <a:cubicBezTo>
                    <a:pt x="1760" y="5342"/>
                    <a:pt x="1784" y="5377"/>
                    <a:pt x="1808" y="5412"/>
                  </a:cubicBezTo>
                  <a:cubicBezTo>
                    <a:pt x="1829" y="5442"/>
                    <a:pt x="1850" y="5473"/>
                    <a:pt x="1872" y="5504"/>
                  </a:cubicBezTo>
                  <a:cubicBezTo>
                    <a:pt x="2062" y="5773"/>
                    <a:pt x="2246" y="5916"/>
                    <a:pt x="2434" y="5942"/>
                  </a:cubicBezTo>
                  <a:cubicBezTo>
                    <a:pt x="2639" y="5971"/>
                    <a:pt x="2817" y="5857"/>
                    <a:pt x="2950" y="5755"/>
                  </a:cubicBezTo>
                  <a:cubicBezTo>
                    <a:pt x="3095" y="5643"/>
                    <a:pt x="3227" y="5518"/>
                    <a:pt x="3360" y="5388"/>
                  </a:cubicBezTo>
                  <a:cubicBezTo>
                    <a:pt x="3377" y="5372"/>
                    <a:pt x="3393" y="5356"/>
                    <a:pt x="3410" y="5339"/>
                  </a:cubicBezTo>
                  <a:cubicBezTo>
                    <a:pt x="3555" y="5198"/>
                    <a:pt x="3704" y="5052"/>
                    <a:pt x="3864" y="4923"/>
                  </a:cubicBezTo>
                  <a:cubicBezTo>
                    <a:pt x="3941" y="4861"/>
                    <a:pt x="4021" y="4802"/>
                    <a:pt x="4099" y="4744"/>
                  </a:cubicBezTo>
                  <a:cubicBezTo>
                    <a:pt x="4195" y="4674"/>
                    <a:pt x="4293" y="4602"/>
                    <a:pt x="4384" y="4525"/>
                  </a:cubicBezTo>
                  <a:cubicBezTo>
                    <a:pt x="4451" y="4468"/>
                    <a:pt x="4512" y="4411"/>
                    <a:pt x="4570" y="4350"/>
                  </a:cubicBezTo>
                  <a:cubicBezTo>
                    <a:pt x="4589" y="4330"/>
                    <a:pt x="4608" y="4310"/>
                    <a:pt x="4625" y="4291"/>
                  </a:cubicBezTo>
                  <a:cubicBezTo>
                    <a:pt x="4789" y="4105"/>
                    <a:pt x="4905" y="3892"/>
                    <a:pt x="4959" y="3673"/>
                  </a:cubicBezTo>
                  <a:cubicBezTo>
                    <a:pt x="5020" y="3426"/>
                    <a:pt x="5003" y="3176"/>
                    <a:pt x="4910" y="2952"/>
                  </a:cubicBezTo>
                  <a:cubicBezTo>
                    <a:pt x="4856" y="2822"/>
                    <a:pt x="4778" y="2701"/>
                    <a:pt x="4702" y="2584"/>
                  </a:cubicBezTo>
                  <a:cubicBezTo>
                    <a:pt x="4670" y="2536"/>
                    <a:pt x="4638" y="2485"/>
                    <a:pt x="4607" y="2435"/>
                  </a:cubicBezTo>
                  <a:cubicBezTo>
                    <a:pt x="4526" y="2300"/>
                    <a:pt x="4456" y="2160"/>
                    <a:pt x="4400" y="2017"/>
                  </a:cubicBezTo>
                  <a:cubicBezTo>
                    <a:pt x="4362" y="1919"/>
                    <a:pt x="4333" y="1827"/>
                    <a:pt x="4310" y="1734"/>
                  </a:cubicBezTo>
                  <a:cubicBezTo>
                    <a:pt x="4303" y="1704"/>
                    <a:pt x="4296" y="1671"/>
                    <a:pt x="4288" y="1633"/>
                  </a:cubicBezTo>
                  <a:cubicBezTo>
                    <a:pt x="4281" y="1600"/>
                    <a:pt x="4274" y="1566"/>
                    <a:pt x="4268" y="1534"/>
                  </a:cubicBezTo>
                  <a:cubicBezTo>
                    <a:pt x="4222" y="1301"/>
                    <a:pt x="4175" y="1060"/>
                    <a:pt x="4000" y="905"/>
                  </a:cubicBezTo>
                  <a:cubicBezTo>
                    <a:pt x="3895" y="812"/>
                    <a:pt x="3749" y="763"/>
                    <a:pt x="3590" y="763"/>
                  </a:cubicBezTo>
                  <a:cubicBezTo>
                    <a:pt x="3527" y="763"/>
                    <a:pt x="3461" y="770"/>
                    <a:pt x="3396" y="786"/>
                  </a:cubicBezTo>
                </a:path>
              </a:pathLst>
            </a:custGeom>
            <a:grpFill/>
            <a:ln w="6350">
              <a:solidFill>
                <a:srgbClr val="F5A670">
                  <a:alpha val="32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2" name="Freeform 49">
              <a:extLst>
                <a:ext uri="{FF2B5EF4-FFF2-40B4-BE49-F238E27FC236}">
                  <a16:creationId xmlns:a16="http://schemas.microsoft.com/office/drawing/2014/main" id="{7CA1CBB4-6E28-4AC8-A640-D358E240DD0B}"/>
                </a:ext>
              </a:extLst>
            </p:cNvPr>
            <p:cNvSpPr>
              <a:spLocks noEditPoints="1"/>
            </p:cNvSpPr>
            <p:nvPr/>
          </p:nvSpPr>
          <p:spPr bwMode="auto">
            <a:xfrm>
              <a:off x="3871" y="28"/>
              <a:ext cx="3749" cy="4396"/>
            </a:xfrm>
            <a:custGeom>
              <a:avLst/>
              <a:gdLst>
                <a:gd name="T0" fmla="*/ 2120 w 5065"/>
                <a:gd name="T1" fmla="*/ 5774 h 5940"/>
                <a:gd name="T2" fmla="*/ 1732 w 5065"/>
                <a:gd name="T3" fmla="*/ 5293 h 5940"/>
                <a:gd name="T4" fmla="*/ 1114 w 5065"/>
                <a:gd name="T5" fmla="*/ 4815 h 5940"/>
                <a:gd name="T6" fmla="*/ 60 w 5065"/>
                <a:gd name="T7" fmla="*/ 3926 h 5940"/>
                <a:gd name="T8" fmla="*/ 74 w 5065"/>
                <a:gd name="T9" fmla="*/ 2806 h 5940"/>
                <a:gd name="T10" fmla="*/ 436 w 5065"/>
                <a:gd name="T11" fmla="*/ 2279 h 5940"/>
                <a:gd name="T12" fmla="*/ 592 w 5065"/>
                <a:gd name="T13" fmla="*/ 1604 h 5940"/>
                <a:gd name="T14" fmla="*/ 753 w 5065"/>
                <a:gd name="T15" fmla="*/ 775 h 5940"/>
                <a:gd name="T16" fmla="*/ 1093 w 5065"/>
                <a:gd name="T17" fmla="*/ 694 h 5940"/>
                <a:gd name="T18" fmla="*/ 1492 w 5065"/>
                <a:gd name="T19" fmla="*/ 620 h 5940"/>
                <a:gd name="T20" fmla="*/ 1908 w 5065"/>
                <a:gd name="T21" fmla="*/ 150 h 5940"/>
                <a:gd name="T22" fmla="*/ 2308 w 5065"/>
                <a:gd name="T23" fmla="*/ 10 h 5940"/>
                <a:gd name="T24" fmla="*/ 2716 w 5065"/>
                <a:gd name="T25" fmla="*/ 315 h 5940"/>
                <a:gd name="T26" fmla="*/ 2818 w 5065"/>
                <a:gd name="T27" fmla="*/ 591 h 5940"/>
                <a:gd name="T28" fmla="*/ 3183 w 5065"/>
                <a:gd name="T29" fmla="*/ 786 h 5940"/>
                <a:gd name="T30" fmla="*/ 3460 w 5065"/>
                <a:gd name="T31" fmla="*/ 726 h 5940"/>
                <a:gd name="T32" fmla="*/ 4058 w 5065"/>
                <a:gd name="T33" fmla="*/ 862 h 5940"/>
                <a:gd name="T34" fmla="*/ 4307 w 5065"/>
                <a:gd name="T35" fmla="*/ 1449 h 5940"/>
                <a:gd name="T36" fmla="*/ 4462 w 5065"/>
                <a:gd name="T37" fmla="*/ 1965 h 5940"/>
                <a:gd name="T38" fmla="*/ 4980 w 5065"/>
                <a:gd name="T39" fmla="*/ 2889 h 5940"/>
                <a:gd name="T40" fmla="*/ 4664 w 5065"/>
                <a:gd name="T41" fmla="*/ 4249 h 5940"/>
                <a:gd name="T42" fmla="*/ 4108 w 5065"/>
                <a:gd name="T43" fmla="*/ 4759 h 5940"/>
                <a:gd name="T44" fmla="*/ 3395 w 5065"/>
                <a:gd name="T45" fmla="*/ 5385 h 5940"/>
                <a:gd name="T46" fmla="*/ 2581 w 5065"/>
                <a:gd name="T47" fmla="*/ 5934 h 5940"/>
                <a:gd name="T48" fmla="*/ 3460 w 5065"/>
                <a:gd name="T49" fmla="*/ 727 h 5940"/>
                <a:gd name="T50" fmla="*/ 3183 w 5065"/>
                <a:gd name="T51" fmla="*/ 787 h 5940"/>
                <a:gd name="T52" fmla="*/ 2817 w 5065"/>
                <a:gd name="T53" fmla="*/ 592 h 5940"/>
                <a:gd name="T54" fmla="*/ 2715 w 5065"/>
                <a:gd name="T55" fmla="*/ 316 h 5940"/>
                <a:gd name="T56" fmla="*/ 2308 w 5065"/>
                <a:gd name="T57" fmla="*/ 11 h 5940"/>
                <a:gd name="T58" fmla="*/ 1908 w 5065"/>
                <a:gd name="T59" fmla="*/ 150 h 5940"/>
                <a:gd name="T60" fmla="*/ 1492 w 5065"/>
                <a:gd name="T61" fmla="*/ 621 h 5940"/>
                <a:gd name="T62" fmla="*/ 1093 w 5065"/>
                <a:gd name="T63" fmla="*/ 694 h 5940"/>
                <a:gd name="T64" fmla="*/ 753 w 5065"/>
                <a:gd name="T65" fmla="*/ 776 h 5940"/>
                <a:gd name="T66" fmla="*/ 592 w 5065"/>
                <a:gd name="T67" fmla="*/ 1604 h 5940"/>
                <a:gd name="T68" fmla="*/ 437 w 5065"/>
                <a:gd name="T69" fmla="*/ 2280 h 5940"/>
                <a:gd name="T70" fmla="*/ 74 w 5065"/>
                <a:gd name="T71" fmla="*/ 2807 h 5940"/>
                <a:gd name="T72" fmla="*/ 187 w 5065"/>
                <a:gd name="T73" fmla="*/ 4180 h 5940"/>
                <a:gd name="T74" fmla="*/ 1380 w 5065"/>
                <a:gd name="T75" fmla="*/ 4933 h 5940"/>
                <a:gd name="T76" fmla="*/ 1809 w 5065"/>
                <a:gd name="T77" fmla="*/ 5401 h 5940"/>
                <a:gd name="T78" fmla="*/ 2270 w 5065"/>
                <a:gd name="T79" fmla="*/ 5876 h 5940"/>
                <a:gd name="T80" fmla="*/ 2719 w 5065"/>
                <a:gd name="T81" fmla="*/ 5897 h 5940"/>
                <a:gd name="T82" fmla="*/ 3459 w 5065"/>
                <a:gd name="T83" fmla="*/ 5324 h 5940"/>
                <a:gd name="T84" fmla="*/ 4430 w 5065"/>
                <a:gd name="T85" fmla="*/ 4495 h 5940"/>
                <a:gd name="T86" fmla="*/ 5016 w 5065"/>
                <a:gd name="T87" fmla="*/ 3625 h 5940"/>
                <a:gd name="T88" fmla="*/ 4761 w 5065"/>
                <a:gd name="T89" fmla="*/ 2504 h 5940"/>
                <a:gd name="T90" fmla="*/ 4362 w 5065"/>
                <a:gd name="T91" fmla="*/ 1692 h 5940"/>
                <a:gd name="T92" fmla="*/ 4224 w 5065"/>
                <a:gd name="T93" fmla="*/ 1130 h 5940"/>
                <a:gd name="T94" fmla="*/ 3924 w 5065"/>
                <a:gd name="T95" fmla="*/ 771 h 5940"/>
                <a:gd name="T96" fmla="*/ 3460 w 5065"/>
                <a:gd name="T97" fmla="*/ 727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5" h="5940">
                  <a:moveTo>
                    <a:pt x="2436" y="5933"/>
                  </a:moveTo>
                  <a:cubicBezTo>
                    <a:pt x="2381" y="5924"/>
                    <a:pt x="2325" y="5905"/>
                    <a:pt x="2270" y="5877"/>
                  </a:cubicBezTo>
                  <a:cubicBezTo>
                    <a:pt x="2220" y="5851"/>
                    <a:pt x="2170" y="5816"/>
                    <a:pt x="2120" y="5774"/>
                  </a:cubicBezTo>
                  <a:cubicBezTo>
                    <a:pt x="2039" y="5703"/>
                    <a:pt x="1957" y="5610"/>
                    <a:pt x="1870" y="5489"/>
                  </a:cubicBezTo>
                  <a:cubicBezTo>
                    <a:pt x="1850" y="5460"/>
                    <a:pt x="1829" y="5430"/>
                    <a:pt x="1809" y="5401"/>
                  </a:cubicBezTo>
                  <a:cubicBezTo>
                    <a:pt x="1784" y="5366"/>
                    <a:pt x="1758" y="5329"/>
                    <a:pt x="1732" y="5293"/>
                  </a:cubicBezTo>
                  <a:cubicBezTo>
                    <a:pt x="1695" y="5241"/>
                    <a:pt x="1637" y="5164"/>
                    <a:pt x="1571" y="5094"/>
                  </a:cubicBezTo>
                  <a:cubicBezTo>
                    <a:pt x="1508" y="5027"/>
                    <a:pt x="1445" y="4975"/>
                    <a:pt x="1379" y="4934"/>
                  </a:cubicBezTo>
                  <a:cubicBezTo>
                    <a:pt x="1295" y="4883"/>
                    <a:pt x="1203" y="4848"/>
                    <a:pt x="1114" y="4815"/>
                  </a:cubicBezTo>
                  <a:cubicBezTo>
                    <a:pt x="1101" y="4811"/>
                    <a:pt x="1087" y="4806"/>
                    <a:pt x="1073" y="4800"/>
                  </a:cubicBezTo>
                  <a:cubicBezTo>
                    <a:pt x="790" y="4695"/>
                    <a:pt x="406" y="4502"/>
                    <a:pt x="186" y="4181"/>
                  </a:cubicBezTo>
                  <a:cubicBezTo>
                    <a:pt x="131" y="4100"/>
                    <a:pt x="88" y="4014"/>
                    <a:pt x="60" y="3926"/>
                  </a:cubicBezTo>
                  <a:cubicBezTo>
                    <a:pt x="3" y="3751"/>
                    <a:pt x="0" y="3571"/>
                    <a:pt x="3" y="3372"/>
                  </a:cubicBezTo>
                  <a:cubicBezTo>
                    <a:pt x="4" y="3254"/>
                    <a:pt x="9" y="3165"/>
                    <a:pt x="18" y="3083"/>
                  </a:cubicBezTo>
                  <a:cubicBezTo>
                    <a:pt x="29" y="2979"/>
                    <a:pt x="47" y="2888"/>
                    <a:pt x="74" y="2806"/>
                  </a:cubicBezTo>
                  <a:cubicBezTo>
                    <a:pt x="121" y="2660"/>
                    <a:pt x="204" y="2528"/>
                    <a:pt x="271" y="2429"/>
                  </a:cubicBezTo>
                  <a:cubicBezTo>
                    <a:pt x="277" y="2420"/>
                    <a:pt x="283" y="2411"/>
                    <a:pt x="288" y="2403"/>
                  </a:cubicBezTo>
                  <a:cubicBezTo>
                    <a:pt x="325" y="2353"/>
                    <a:pt x="381" y="2316"/>
                    <a:pt x="436" y="2279"/>
                  </a:cubicBezTo>
                  <a:cubicBezTo>
                    <a:pt x="486" y="2246"/>
                    <a:pt x="537" y="2213"/>
                    <a:pt x="572" y="2170"/>
                  </a:cubicBezTo>
                  <a:cubicBezTo>
                    <a:pt x="612" y="2122"/>
                    <a:pt x="630" y="2042"/>
                    <a:pt x="627" y="1925"/>
                  </a:cubicBezTo>
                  <a:cubicBezTo>
                    <a:pt x="625" y="1823"/>
                    <a:pt x="607" y="1707"/>
                    <a:pt x="592" y="1604"/>
                  </a:cubicBezTo>
                  <a:cubicBezTo>
                    <a:pt x="577" y="1511"/>
                    <a:pt x="564" y="1422"/>
                    <a:pt x="565" y="1361"/>
                  </a:cubicBezTo>
                  <a:cubicBezTo>
                    <a:pt x="566" y="1241"/>
                    <a:pt x="580" y="1134"/>
                    <a:pt x="606" y="1043"/>
                  </a:cubicBezTo>
                  <a:cubicBezTo>
                    <a:pt x="637" y="934"/>
                    <a:pt x="686" y="843"/>
                    <a:pt x="753" y="775"/>
                  </a:cubicBezTo>
                  <a:cubicBezTo>
                    <a:pt x="786" y="741"/>
                    <a:pt x="825" y="713"/>
                    <a:pt x="863" y="695"/>
                  </a:cubicBezTo>
                  <a:cubicBezTo>
                    <a:pt x="908" y="674"/>
                    <a:pt x="953" y="666"/>
                    <a:pt x="997" y="670"/>
                  </a:cubicBezTo>
                  <a:cubicBezTo>
                    <a:pt x="1030" y="674"/>
                    <a:pt x="1062" y="684"/>
                    <a:pt x="1093" y="694"/>
                  </a:cubicBezTo>
                  <a:cubicBezTo>
                    <a:pt x="1113" y="700"/>
                    <a:pt x="1135" y="707"/>
                    <a:pt x="1156" y="712"/>
                  </a:cubicBezTo>
                  <a:cubicBezTo>
                    <a:pt x="1185" y="718"/>
                    <a:pt x="1214" y="721"/>
                    <a:pt x="1243" y="720"/>
                  </a:cubicBezTo>
                  <a:cubicBezTo>
                    <a:pt x="1324" y="717"/>
                    <a:pt x="1408" y="683"/>
                    <a:pt x="1492" y="620"/>
                  </a:cubicBezTo>
                  <a:cubicBezTo>
                    <a:pt x="1558" y="571"/>
                    <a:pt x="1624" y="502"/>
                    <a:pt x="1689" y="416"/>
                  </a:cubicBezTo>
                  <a:cubicBezTo>
                    <a:pt x="1701" y="400"/>
                    <a:pt x="1713" y="385"/>
                    <a:pt x="1724" y="369"/>
                  </a:cubicBezTo>
                  <a:cubicBezTo>
                    <a:pt x="1781" y="293"/>
                    <a:pt x="1841" y="214"/>
                    <a:pt x="1908" y="150"/>
                  </a:cubicBezTo>
                  <a:cubicBezTo>
                    <a:pt x="1944" y="115"/>
                    <a:pt x="1979" y="88"/>
                    <a:pt x="2016" y="66"/>
                  </a:cubicBezTo>
                  <a:cubicBezTo>
                    <a:pt x="2058" y="41"/>
                    <a:pt x="2100" y="24"/>
                    <a:pt x="2145" y="13"/>
                  </a:cubicBezTo>
                  <a:cubicBezTo>
                    <a:pt x="2196" y="1"/>
                    <a:pt x="2251" y="0"/>
                    <a:pt x="2308" y="10"/>
                  </a:cubicBezTo>
                  <a:cubicBezTo>
                    <a:pt x="2363" y="20"/>
                    <a:pt x="2418" y="39"/>
                    <a:pt x="2471" y="67"/>
                  </a:cubicBezTo>
                  <a:cubicBezTo>
                    <a:pt x="2524" y="95"/>
                    <a:pt x="2572" y="131"/>
                    <a:pt x="2614" y="173"/>
                  </a:cubicBezTo>
                  <a:cubicBezTo>
                    <a:pt x="2657" y="216"/>
                    <a:pt x="2691" y="264"/>
                    <a:pt x="2716" y="315"/>
                  </a:cubicBezTo>
                  <a:cubicBezTo>
                    <a:pt x="2726" y="337"/>
                    <a:pt x="2736" y="361"/>
                    <a:pt x="2746" y="390"/>
                  </a:cubicBezTo>
                  <a:cubicBezTo>
                    <a:pt x="2753" y="412"/>
                    <a:pt x="2761" y="434"/>
                    <a:pt x="2768" y="455"/>
                  </a:cubicBezTo>
                  <a:cubicBezTo>
                    <a:pt x="2782" y="501"/>
                    <a:pt x="2797" y="548"/>
                    <a:pt x="2818" y="591"/>
                  </a:cubicBezTo>
                  <a:cubicBezTo>
                    <a:pt x="2841" y="639"/>
                    <a:pt x="2868" y="677"/>
                    <a:pt x="2902" y="707"/>
                  </a:cubicBezTo>
                  <a:cubicBezTo>
                    <a:pt x="2938" y="739"/>
                    <a:pt x="2983" y="762"/>
                    <a:pt x="3035" y="775"/>
                  </a:cubicBezTo>
                  <a:cubicBezTo>
                    <a:pt x="3081" y="786"/>
                    <a:pt x="3132" y="790"/>
                    <a:pt x="3183" y="786"/>
                  </a:cubicBezTo>
                  <a:cubicBezTo>
                    <a:pt x="3231" y="782"/>
                    <a:pt x="3277" y="771"/>
                    <a:pt x="3311" y="763"/>
                  </a:cubicBezTo>
                  <a:cubicBezTo>
                    <a:pt x="3329" y="759"/>
                    <a:pt x="3347" y="754"/>
                    <a:pt x="3364" y="749"/>
                  </a:cubicBezTo>
                  <a:cubicBezTo>
                    <a:pt x="3395" y="741"/>
                    <a:pt x="3428" y="733"/>
                    <a:pt x="3460" y="726"/>
                  </a:cubicBezTo>
                  <a:cubicBezTo>
                    <a:pt x="3566" y="704"/>
                    <a:pt x="3675" y="702"/>
                    <a:pt x="3773" y="721"/>
                  </a:cubicBezTo>
                  <a:cubicBezTo>
                    <a:pt x="3827" y="732"/>
                    <a:pt x="3878" y="748"/>
                    <a:pt x="3924" y="771"/>
                  </a:cubicBezTo>
                  <a:cubicBezTo>
                    <a:pt x="3974" y="795"/>
                    <a:pt x="4019" y="825"/>
                    <a:pt x="4058" y="862"/>
                  </a:cubicBezTo>
                  <a:cubicBezTo>
                    <a:pt x="4096" y="898"/>
                    <a:pt x="4129" y="938"/>
                    <a:pt x="4158" y="986"/>
                  </a:cubicBezTo>
                  <a:cubicBezTo>
                    <a:pt x="4183" y="1028"/>
                    <a:pt x="4205" y="1075"/>
                    <a:pt x="4225" y="1130"/>
                  </a:cubicBezTo>
                  <a:cubicBezTo>
                    <a:pt x="4262" y="1230"/>
                    <a:pt x="4285" y="1341"/>
                    <a:pt x="4307" y="1449"/>
                  </a:cubicBezTo>
                  <a:cubicBezTo>
                    <a:pt x="4316" y="1496"/>
                    <a:pt x="4326" y="1546"/>
                    <a:pt x="4338" y="1593"/>
                  </a:cubicBezTo>
                  <a:cubicBezTo>
                    <a:pt x="4346" y="1629"/>
                    <a:pt x="4354" y="1662"/>
                    <a:pt x="4363" y="1692"/>
                  </a:cubicBezTo>
                  <a:cubicBezTo>
                    <a:pt x="4387" y="1778"/>
                    <a:pt x="4419" y="1867"/>
                    <a:pt x="4462" y="1965"/>
                  </a:cubicBezTo>
                  <a:cubicBezTo>
                    <a:pt x="4522" y="2103"/>
                    <a:pt x="4594" y="2241"/>
                    <a:pt x="4677" y="2373"/>
                  </a:cubicBezTo>
                  <a:cubicBezTo>
                    <a:pt x="4704" y="2417"/>
                    <a:pt x="4733" y="2461"/>
                    <a:pt x="4762" y="2504"/>
                  </a:cubicBezTo>
                  <a:cubicBezTo>
                    <a:pt x="4842" y="2626"/>
                    <a:pt x="4925" y="2753"/>
                    <a:pt x="4980" y="2889"/>
                  </a:cubicBezTo>
                  <a:cubicBezTo>
                    <a:pt x="5028" y="3006"/>
                    <a:pt x="5055" y="3131"/>
                    <a:pt x="5060" y="3259"/>
                  </a:cubicBezTo>
                  <a:cubicBezTo>
                    <a:pt x="5065" y="3382"/>
                    <a:pt x="5051" y="3505"/>
                    <a:pt x="5017" y="3625"/>
                  </a:cubicBezTo>
                  <a:cubicBezTo>
                    <a:pt x="4959" y="3834"/>
                    <a:pt x="4840" y="4044"/>
                    <a:pt x="4664" y="4249"/>
                  </a:cubicBezTo>
                  <a:cubicBezTo>
                    <a:pt x="4648" y="4269"/>
                    <a:pt x="4630" y="4289"/>
                    <a:pt x="4611" y="4311"/>
                  </a:cubicBezTo>
                  <a:cubicBezTo>
                    <a:pt x="4547" y="4381"/>
                    <a:pt x="4488" y="4441"/>
                    <a:pt x="4430" y="4495"/>
                  </a:cubicBezTo>
                  <a:cubicBezTo>
                    <a:pt x="4330" y="4588"/>
                    <a:pt x="4217" y="4675"/>
                    <a:pt x="4108" y="4759"/>
                  </a:cubicBezTo>
                  <a:cubicBezTo>
                    <a:pt x="4043" y="4809"/>
                    <a:pt x="3977" y="4860"/>
                    <a:pt x="3913" y="4912"/>
                  </a:cubicBezTo>
                  <a:cubicBezTo>
                    <a:pt x="3755" y="5042"/>
                    <a:pt x="3605" y="5185"/>
                    <a:pt x="3459" y="5324"/>
                  </a:cubicBezTo>
                  <a:cubicBezTo>
                    <a:pt x="3438" y="5344"/>
                    <a:pt x="3416" y="5365"/>
                    <a:pt x="3395" y="5385"/>
                  </a:cubicBezTo>
                  <a:cubicBezTo>
                    <a:pt x="3257" y="5516"/>
                    <a:pt x="3120" y="5643"/>
                    <a:pt x="2970" y="5754"/>
                  </a:cubicBezTo>
                  <a:cubicBezTo>
                    <a:pt x="2879" y="5820"/>
                    <a:pt x="2797" y="5867"/>
                    <a:pt x="2719" y="5897"/>
                  </a:cubicBezTo>
                  <a:cubicBezTo>
                    <a:pt x="2673" y="5915"/>
                    <a:pt x="2626" y="5928"/>
                    <a:pt x="2581" y="5934"/>
                  </a:cubicBezTo>
                  <a:cubicBezTo>
                    <a:pt x="2558" y="5937"/>
                    <a:pt x="2535" y="5939"/>
                    <a:pt x="2511" y="5939"/>
                  </a:cubicBezTo>
                  <a:cubicBezTo>
                    <a:pt x="2486" y="5939"/>
                    <a:pt x="2461" y="5937"/>
                    <a:pt x="2436" y="5933"/>
                  </a:cubicBezTo>
                  <a:moveTo>
                    <a:pt x="3460" y="727"/>
                  </a:moveTo>
                  <a:cubicBezTo>
                    <a:pt x="3428" y="734"/>
                    <a:pt x="3396" y="742"/>
                    <a:pt x="3365" y="750"/>
                  </a:cubicBezTo>
                  <a:cubicBezTo>
                    <a:pt x="3347" y="755"/>
                    <a:pt x="3329" y="759"/>
                    <a:pt x="3312" y="764"/>
                  </a:cubicBezTo>
                  <a:cubicBezTo>
                    <a:pt x="3277" y="772"/>
                    <a:pt x="3231" y="782"/>
                    <a:pt x="3183" y="787"/>
                  </a:cubicBezTo>
                  <a:cubicBezTo>
                    <a:pt x="3132" y="791"/>
                    <a:pt x="3081" y="787"/>
                    <a:pt x="3035" y="776"/>
                  </a:cubicBezTo>
                  <a:cubicBezTo>
                    <a:pt x="2983" y="762"/>
                    <a:pt x="2938" y="739"/>
                    <a:pt x="2901" y="707"/>
                  </a:cubicBezTo>
                  <a:cubicBezTo>
                    <a:pt x="2867" y="677"/>
                    <a:pt x="2840" y="640"/>
                    <a:pt x="2817" y="592"/>
                  </a:cubicBezTo>
                  <a:cubicBezTo>
                    <a:pt x="2797" y="549"/>
                    <a:pt x="2781" y="501"/>
                    <a:pt x="2767" y="456"/>
                  </a:cubicBezTo>
                  <a:cubicBezTo>
                    <a:pt x="2760" y="434"/>
                    <a:pt x="2753" y="412"/>
                    <a:pt x="2745" y="390"/>
                  </a:cubicBezTo>
                  <a:cubicBezTo>
                    <a:pt x="2735" y="361"/>
                    <a:pt x="2725" y="337"/>
                    <a:pt x="2715" y="316"/>
                  </a:cubicBezTo>
                  <a:cubicBezTo>
                    <a:pt x="2691" y="264"/>
                    <a:pt x="2656" y="216"/>
                    <a:pt x="2613" y="173"/>
                  </a:cubicBezTo>
                  <a:cubicBezTo>
                    <a:pt x="2572" y="131"/>
                    <a:pt x="2524" y="96"/>
                    <a:pt x="2471" y="68"/>
                  </a:cubicBezTo>
                  <a:cubicBezTo>
                    <a:pt x="2418" y="40"/>
                    <a:pt x="2363" y="21"/>
                    <a:pt x="2308" y="11"/>
                  </a:cubicBezTo>
                  <a:cubicBezTo>
                    <a:pt x="2251" y="1"/>
                    <a:pt x="2196" y="2"/>
                    <a:pt x="2145" y="14"/>
                  </a:cubicBezTo>
                  <a:cubicBezTo>
                    <a:pt x="2100" y="25"/>
                    <a:pt x="2058" y="42"/>
                    <a:pt x="2017" y="66"/>
                  </a:cubicBezTo>
                  <a:cubicBezTo>
                    <a:pt x="1980" y="88"/>
                    <a:pt x="1944" y="116"/>
                    <a:pt x="1908" y="150"/>
                  </a:cubicBezTo>
                  <a:cubicBezTo>
                    <a:pt x="1841" y="214"/>
                    <a:pt x="1782" y="293"/>
                    <a:pt x="1725" y="370"/>
                  </a:cubicBezTo>
                  <a:cubicBezTo>
                    <a:pt x="1713" y="385"/>
                    <a:pt x="1701" y="401"/>
                    <a:pt x="1690" y="416"/>
                  </a:cubicBezTo>
                  <a:cubicBezTo>
                    <a:pt x="1625" y="502"/>
                    <a:pt x="1558" y="571"/>
                    <a:pt x="1492" y="621"/>
                  </a:cubicBezTo>
                  <a:cubicBezTo>
                    <a:pt x="1408" y="684"/>
                    <a:pt x="1325" y="718"/>
                    <a:pt x="1243" y="721"/>
                  </a:cubicBezTo>
                  <a:cubicBezTo>
                    <a:pt x="1214" y="722"/>
                    <a:pt x="1185" y="719"/>
                    <a:pt x="1156" y="713"/>
                  </a:cubicBezTo>
                  <a:cubicBezTo>
                    <a:pt x="1135" y="708"/>
                    <a:pt x="1113" y="701"/>
                    <a:pt x="1093" y="694"/>
                  </a:cubicBezTo>
                  <a:cubicBezTo>
                    <a:pt x="1061" y="685"/>
                    <a:pt x="1029" y="674"/>
                    <a:pt x="997" y="671"/>
                  </a:cubicBezTo>
                  <a:cubicBezTo>
                    <a:pt x="953" y="667"/>
                    <a:pt x="908" y="675"/>
                    <a:pt x="864" y="695"/>
                  </a:cubicBezTo>
                  <a:cubicBezTo>
                    <a:pt x="825" y="714"/>
                    <a:pt x="787" y="741"/>
                    <a:pt x="753" y="776"/>
                  </a:cubicBezTo>
                  <a:cubicBezTo>
                    <a:pt x="687" y="844"/>
                    <a:pt x="638" y="934"/>
                    <a:pt x="607" y="1043"/>
                  </a:cubicBezTo>
                  <a:cubicBezTo>
                    <a:pt x="581" y="1134"/>
                    <a:pt x="567" y="1241"/>
                    <a:pt x="565" y="1361"/>
                  </a:cubicBezTo>
                  <a:cubicBezTo>
                    <a:pt x="565" y="1422"/>
                    <a:pt x="578" y="1511"/>
                    <a:pt x="592" y="1604"/>
                  </a:cubicBezTo>
                  <a:cubicBezTo>
                    <a:pt x="608" y="1707"/>
                    <a:pt x="626" y="1823"/>
                    <a:pt x="628" y="1925"/>
                  </a:cubicBezTo>
                  <a:cubicBezTo>
                    <a:pt x="631" y="2042"/>
                    <a:pt x="613" y="2123"/>
                    <a:pt x="573" y="2170"/>
                  </a:cubicBezTo>
                  <a:cubicBezTo>
                    <a:pt x="537" y="2213"/>
                    <a:pt x="486" y="2247"/>
                    <a:pt x="437" y="2280"/>
                  </a:cubicBezTo>
                  <a:cubicBezTo>
                    <a:pt x="382" y="2316"/>
                    <a:pt x="325" y="2354"/>
                    <a:pt x="289" y="2404"/>
                  </a:cubicBezTo>
                  <a:cubicBezTo>
                    <a:pt x="284" y="2411"/>
                    <a:pt x="277" y="2420"/>
                    <a:pt x="271" y="2429"/>
                  </a:cubicBezTo>
                  <a:cubicBezTo>
                    <a:pt x="204" y="2528"/>
                    <a:pt x="121" y="2661"/>
                    <a:pt x="74" y="2807"/>
                  </a:cubicBezTo>
                  <a:cubicBezTo>
                    <a:pt x="16" y="2988"/>
                    <a:pt x="6" y="3186"/>
                    <a:pt x="3" y="3372"/>
                  </a:cubicBezTo>
                  <a:cubicBezTo>
                    <a:pt x="1" y="3571"/>
                    <a:pt x="4" y="3751"/>
                    <a:pt x="60" y="3925"/>
                  </a:cubicBezTo>
                  <a:cubicBezTo>
                    <a:pt x="89" y="4014"/>
                    <a:pt x="132" y="4100"/>
                    <a:pt x="187" y="4180"/>
                  </a:cubicBezTo>
                  <a:cubicBezTo>
                    <a:pt x="407" y="4501"/>
                    <a:pt x="791" y="4694"/>
                    <a:pt x="1074" y="4800"/>
                  </a:cubicBezTo>
                  <a:cubicBezTo>
                    <a:pt x="1087" y="4805"/>
                    <a:pt x="1101" y="4810"/>
                    <a:pt x="1114" y="4815"/>
                  </a:cubicBezTo>
                  <a:cubicBezTo>
                    <a:pt x="1203" y="4848"/>
                    <a:pt x="1296" y="4882"/>
                    <a:pt x="1380" y="4933"/>
                  </a:cubicBezTo>
                  <a:cubicBezTo>
                    <a:pt x="1446" y="4974"/>
                    <a:pt x="1509" y="5027"/>
                    <a:pt x="1572" y="5094"/>
                  </a:cubicBezTo>
                  <a:cubicBezTo>
                    <a:pt x="1603" y="5127"/>
                    <a:pt x="1654" y="5184"/>
                    <a:pt x="1733" y="5293"/>
                  </a:cubicBezTo>
                  <a:cubicBezTo>
                    <a:pt x="1759" y="5328"/>
                    <a:pt x="1784" y="5365"/>
                    <a:pt x="1809" y="5401"/>
                  </a:cubicBezTo>
                  <a:cubicBezTo>
                    <a:pt x="1829" y="5430"/>
                    <a:pt x="1850" y="5460"/>
                    <a:pt x="1871" y="5489"/>
                  </a:cubicBezTo>
                  <a:cubicBezTo>
                    <a:pt x="1957" y="5610"/>
                    <a:pt x="2039" y="5703"/>
                    <a:pt x="2121" y="5773"/>
                  </a:cubicBezTo>
                  <a:cubicBezTo>
                    <a:pt x="2170" y="5815"/>
                    <a:pt x="2221" y="5850"/>
                    <a:pt x="2270" y="5876"/>
                  </a:cubicBezTo>
                  <a:cubicBezTo>
                    <a:pt x="2325" y="5905"/>
                    <a:pt x="2381" y="5923"/>
                    <a:pt x="2436" y="5932"/>
                  </a:cubicBezTo>
                  <a:cubicBezTo>
                    <a:pt x="2483" y="5939"/>
                    <a:pt x="2532" y="5940"/>
                    <a:pt x="2581" y="5933"/>
                  </a:cubicBezTo>
                  <a:cubicBezTo>
                    <a:pt x="2626" y="5927"/>
                    <a:pt x="2672" y="5915"/>
                    <a:pt x="2719" y="5897"/>
                  </a:cubicBezTo>
                  <a:cubicBezTo>
                    <a:pt x="2797" y="5867"/>
                    <a:pt x="2879" y="5820"/>
                    <a:pt x="2969" y="5753"/>
                  </a:cubicBezTo>
                  <a:cubicBezTo>
                    <a:pt x="3120" y="5643"/>
                    <a:pt x="3256" y="5516"/>
                    <a:pt x="3394" y="5385"/>
                  </a:cubicBezTo>
                  <a:cubicBezTo>
                    <a:pt x="3416" y="5364"/>
                    <a:pt x="3438" y="5344"/>
                    <a:pt x="3459" y="5324"/>
                  </a:cubicBezTo>
                  <a:cubicBezTo>
                    <a:pt x="3604" y="5185"/>
                    <a:pt x="3754" y="5041"/>
                    <a:pt x="3912" y="4912"/>
                  </a:cubicBezTo>
                  <a:cubicBezTo>
                    <a:pt x="3976" y="4859"/>
                    <a:pt x="4043" y="4808"/>
                    <a:pt x="4107" y="4759"/>
                  </a:cubicBezTo>
                  <a:cubicBezTo>
                    <a:pt x="4216" y="4675"/>
                    <a:pt x="4329" y="4588"/>
                    <a:pt x="4430" y="4495"/>
                  </a:cubicBezTo>
                  <a:cubicBezTo>
                    <a:pt x="4488" y="4441"/>
                    <a:pt x="4547" y="4380"/>
                    <a:pt x="4610" y="4310"/>
                  </a:cubicBezTo>
                  <a:cubicBezTo>
                    <a:pt x="4630" y="4288"/>
                    <a:pt x="4647" y="4268"/>
                    <a:pt x="4664" y="4249"/>
                  </a:cubicBezTo>
                  <a:cubicBezTo>
                    <a:pt x="4839" y="4044"/>
                    <a:pt x="4958" y="3834"/>
                    <a:pt x="5016" y="3625"/>
                  </a:cubicBezTo>
                  <a:cubicBezTo>
                    <a:pt x="5050" y="3504"/>
                    <a:pt x="5064" y="3381"/>
                    <a:pt x="5059" y="3259"/>
                  </a:cubicBezTo>
                  <a:cubicBezTo>
                    <a:pt x="5054" y="3131"/>
                    <a:pt x="5027" y="3006"/>
                    <a:pt x="4980" y="2889"/>
                  </a:cubicBezTo>
                  <a:cubicBezTo>
                    <a:pt x="4924" y="2753"/>
                    <a:pt x="4841" y="2627"/>
                    <a:pt x="4761" y="2504"/>
                  </a:cubicBezTo>
                  <a:cubicBezTo>
                    <a:pt x="4733" y="2462"/>
                    <a:pt x="4704" y="2418"/>
                    <a:pt x="4676" y="2374"/>
                  </a:cubicBezTo>
                  <a:cubicBezTo>
                    <a:pt x="4594" y="2241"/>
                    <a:pt x="4521" y="2104"/>
                    <a:pt x="4461" y="1965"/>
                  </a:cubicBezTo>
                  <a:cubicBezTo>
                    <a:pt x="4419" y="1867"/>
                    <a:pt x="4386" y="1778"/>
                    <a:pt x="4362" y="1692"/>
                  </a:cubicBezTo>
                  <a:cubicBezTo>
                    <a:pt x="4354" y="1662"/>
                    <a:pt x="4345" y="1629"/>
                    <a:pt x="4337" y="1593"/>
                  </a:cubicBezTo>
                  <a:cubicBezTo>
                    <a:pt x="4326" y="1546"/>
                    <a:pt x="4316" y="1497"/>
                    <a:pt x="4306" y="1449"/>
                  </a:cubicBezTo>
                  <a:cubicBezTo>
                    <a:pt x="4284" y="1342"/>
                    <a:pt x="4261" y="1231"/>
                    <a:pt x="4224" y="1130"/>
                  </a:cubicBezTo>
                  <a:cubicBezTo>
                    <a:pt x="4205" y="1076"/>
                    <a:pt x="4183" y="1029"/>
                    <a:pt x="4157" y="986"/>
                  </a:cubicBezTo>
                  <a:cubicBezTo>
                    <a:pt x="4128" y="939"/>
                    <a:pt x="4096" y="898"/>
                    <a:pt x="4058" y="863"/>
                  </a:cubicBezTo>
                  <a:cubicBezTo>
                    <a:pt x="4019" y="826"/>
                    <a:pt x="3974" y="795"/>
                    <a:pt x="3924" y="771"/>
                  </a:cubicBezTo>
                  <a:cubicBezTo>
                    <a:pt x="3878" y="749"/>
                    <a:pt x="3827" y="732"/>
                    <a:pt x="3773" y="722"/>
                  </a:cubicBezTo>
                  <a:cubicBezTo>
                    <a:pt x="3728" y="713"/>
                    <a:pt x="3680" y="709"/>
                    <a:pt x="3632" y="709"/>
                  </a:cubicBezTo>
                  <a:cubicBezTo>
                    <a:pt x="3575" y="709"/>
                    <a:pt x="3517" y="715"/>
                    <a:pt x="3460" y="72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3" name="Freeform 50">
              <a:extLst>
                <a:ext uri="{FF2B5EF4-FFF2-40B4-BE49-F238E27FC236}">
                  <a16:creationId xmlns:a16="http://schemas.microsoft.com/office/drawing/2014/main" id="{5CC63068-E717-4B62-8185-B63510A99A81}"/>
                </a:ext>
              </a:extLst>
            </p:cNvPr>
            <p:cNvSpPr>
              <a:spLocks noEditPoints="1"/>
            </p:cNvSpPr>
            <p:nvPr/>
          </p:nvSpPr>
          <p:spPr bwMode="auto">
            <a:xfrm>
              <a:off x="3849" y="15"/>
              <a:ext cx="3800" cy="4420"/>
            </a:xfrm>
            <a:custGeom>
              <a:avLst/>
              <a:gdLst>
                <a:gd name="T0" fmla="*/ 2130 w 5134"/>
                <a:gd name="T1" fmla="*/ 5801 h 5972"/>
                <a:gd name="T2" fmla="*/ 1740 w 5134"/>
                <a:gd name="T3" fmla="*/ 5320 h 5972"/>
                <a:gd name="T4" fmla="*/ 1077 w 5134"/>
                <a:gd name="T5" fmla="*/ 4826 h 5972"/>
                <a:gd name="T6" fmla="*/ 65 w 5134"/>
                <a:gd name="T7" fmla="*/ 3966 h 5972"/>
                <a:gd name="T8" fmla="*/ 64 w 5134"/>
                <a:gd name="T9" fmla="*/ 2858 h 5972"/>
                <a:gd name="T10" fmla="*/ 279 w 5134"/>
                <a:gd name="T11" fmla="*/ 2407 h 5972"/>
                <a:gd name="T12" fmla="*/ 625 w 5134"/>
                <a:gd name="T13" fmla="*/ 1890 h 5972"/>
                <a:gd name="T14" fmla="*/ 635 w 5134"/>
                <a:gd name="T15" fmla="*/ 1024 h 5972"/>
                <a:gd name="T16" fmla="*/ 899 w 5134"/>
                <a:gd name="T17" fmla="*/ 683 h 5972"/>
                <a:gd name="T18" fmla="*/ 1193 w 5134"/>
                <a:gd name="T19" fmla="*/ 690 h 5972"/>
                <a:gd name="T20" fmla="*/ 1529 w 5134"/>
                <a:gd name="T21" fmla="*/ 589 h 5972"/>
                <a:gd name="T22" fmla="*/ 1950 w 5134"/>
                <a:gd name="T23" fmla="*/ 141 h 5972"/>
                <a:gd name="T24" fmla="*/ 2364 w 5134"/>
                <a:gd name="T25" fmla="*/ 11 h 5972"/>
                <a:gd name="T26" fmla="*/ 2774 w 5134"/>
                <a:gd name="T27" fmla="*/ 312 h 5972"/>
                <a:gd name="T28" fmla="*/ 2973 w 5134"/>
                <a:gd name="T29" fmla="*/ 688 h 5972"/>
                <a:gd name="T30" fmla="*/ 3384 w 5134"/>
                <a:gd name="T31" fmla="*/ 746 h 5972"/>
                <a:gd name="T32" fmla="*/ 3843 w 5134"/>
                <a:gd name="T33" fmla="*/ 718 h 5972"/>
                <a:gd name="T34" fmla="*/ 4212 w 5134"/>
                <a:gd name="T35" fmla="*/ 983 h 5972"/>
                <a:gd name="T36" fmla="*/ 4391 w 5134"/>
                <a:gd name="T37" fmla="*/ 1597 h 5972"/>
                <a:gd name="T38" fmla="*/ 4751 w 5134"/>
                <a:gd name="T39" fmla="*/ 2357 h 5972"/>
                <a:gd name="T40" fmla="*/ 5131 w 5134"/>
                <a:gd name="T41" fmla="*/ 3249 h 5972"/>
                <a:gd name="T42" fmla="*/ 4709 w 5134"/>
                <a:gd name="T43" fmla="*/ 4249 h 5972"/>
                <a:gd name="T44" fmla="*/ 4122 w 5134"/>
                <a:gd name="T45" fmla="*/ 4816 h 5972"/>
                <a:gd name="T46" fmla="*/ 3435 w 5134"/>
                <a:gd name="T47" fmla="*/ 5423 h 5972"/>
                <a:gd name="T48" fmla="*/ 2594 w 5134"/>
                <a:gd name="T49" fmla="*/ 5967 h 5972"/>
                <a:gd name="T50" fmla="*/ 3532 w 5134"/>
                <a:gd name="T51" fmla="*/ 714 h 5972"/>
                <a:gd name="T52" fmla="*/ 3256 w 5134"/>
                <a:gd name="T53" fmla="*/ 766 h 5972"/>
                <a:gd name="T54" fmla="*/ 2829 w 5134"/>
                <a:gd name="T55" fmla="*/ 446 h 5972"/>
                <a:gd name="T56" fmla="*/ 2669 w 5134"/>
                <a:gd name="T57" fmla="*/ 174 h 5972"/>
                <a:gd name="T58" fmla="*/ 2201 w 5134"/>
                <a:gd name="T59" fmla="*/ 10 h 5972"/>
                <a:gd name="T60" fmla="*/ 1751 w 5134"/>
                <a:gd name="T61" fmla="*/ 361 h 5972"/>
                <a:gd name="T62" fmla="*/ 1409 w 5134"/>
                <a:gd name="T63" fmla="*/ 661 h 5972"/>
                <a:gd name="T64" fmla="*/ 1129 w 5134"/>
                <a:gd name="T65" fmla="*/ 675 h 5972"/>
                <a:gd name="T66" fmla="*/ 787 w 5134"/>
                <a:gd name="T67" fmla="*/ 763 h 5972"/>
                <a:gd name="T68" fmla="*/ 584 w 5134"/>
                <a:gd name="T69" fmla="*/ 1334 h 5972"/>
                <a:gd name="T70" fmla="*/ 565 w 5134"/>
                <a:gd name="T71" fmla="*/ 2129 h 5972"/>
                <a:gd name="T72" fmla="*/ 263 w 5134"/>
                <a:gd name="T73" fmla="*/ 2436 h 5972"/>
                <a:gd name="T74" fmla="*/ 1 w 5134"/>
                <a:gd name="T75" fmla="*/ 3419 h 5972"/>
                <a:gd name="T76" fmla="*/ 194 w 5134"/>
                <a:gd name="T77" fmla="*/ 4216 h 5972"/>
                <a:gd name="T78" fmla="*/ 1113 w 5134"/>
                <a:gd name="T79" fmla="*/ 4838 h 5972"/>
                <a:gd name="T80" fmla="*/ 1821 w 5134"/>
                <a:gd name="T81" fmla="*/ 5432 h 5972"/>
                <a:gd name="T82" fmla="*/ 2280 w 5134"/>
                <a:gd name="T83" fmla="*/ 5904 h 5972"/>
                <a:gd name="T84" fmla="*/ 2735 w 5134"/>
                <a:gd name="T85" fmla="*/ 5933 h 5972"/>
                <a:gd name="T86" fmla="*/ 3518 w 5134"/>
                <a:gd name="T87" fmla="*/ 5344 h 5972"/>
                <a:gd name="T88" fmla="*/ 4481 w 5134"/>
                <a:gd name="T89" fmla="*/ 4506 h 5972"/>
                <a:gd name="T90" fmla="*/ 4923 w 5134"/>
                <a:gd name="T91" fmla="*/ 3953 h 5972"/>
                <a:gd name="T92" fmla="*/ 5053 w 5134"/>
                <a:gd name="T93" fmla="*/ 2872 h 5972"/>
                <a:gd name="T94" fmla="*/ 4527 w 5134"/>
                <a:gd name="T95" fmla="*/ 1958 h 5972"/>
                <a:gd name="T96" fmla="*/ 4349 w 5134"/>
                <a:gd name="T97" fmla="*/ 1415 h 5972"/>
                <a:gd name="T98" fmla="*/ 4121 w 5134"/>
                <a:gd name="T99" fmla="*/ 866 h 5972"/>
                <a:gd name="T100" fmla="*/ 3680 w 5134"/>
                <a:gd name="T101" fmla="*/ 701 h 5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34" h="5972">
                  <a:moveTo>
                    <a:pt x="2446" y="5963"/>
                  </a:moveTo>
                  <a:cubicBezTo>
                    <a:pt x="2390" y="5954"/>
                    <a:pt x="2334" y="5934"/>
                    <a:pt x="2280" y="5905"/>
                  </a:cubicBezTo>
                  <a:cubicBezTo>
                    <a:pt x="2230" y="5878"/>
                    <a:pt x="2180" y="5843"/>
                    <a:pt x="2130" y="5801"/>
                  </a:cubicBezTo>
                  <a:cubicBezTo>
                    <a:pt x="2049" y="5730"/>
                    <a:pt x="1967" y="5637"/>
                    <a:pt x="1879" y="5516"/>
                  </a:cubicBezTo>
                  <a:cubicBezTo>
                    <a:pt x="1859" y="5488"/>
                    <a:pt x="1839" y="5460"/>
                    <a:pt x="1820" y="5433"/>
                  </a:cubicBezTo>
                  <a:cubicBezTo>
                    <a:pt x="1794" y="5396"/>
                    <a:pt x="1767" y="5357"/>
                    <a:pt x="1740" y="5320"/>
                  </a:cubicBezTo>
                  <a:cubicBezTo>
                    <a:pt x="1648" y="5195"/>
                    <a:pt x="1534" y="5055"/>
                    <a:pt x="1383" y="4962"/>
                  </a:cubicBezTo>
                  <a:cubicBezTo>
                    <a:pt x="1298" y="4909"/>
                    <a:pt x="1204" y="4873"/>
                    <a:pt x="1113" y="4839"/>
                  </a:cubicBezTo>
                  <a:cubicBezTo>
                    <a:pt x="1101" y="4835"/>
                    <a:pt x="1089" y="4830"/>
                    <a:pt x="1077" y="4826"/>
                  </a:cubicBezTo>
                  <a:cubicBezTo>
                    <a:pt x="892" y="4756"/>
                    <a:pt x="727" y="4674"/>
                    <a:pt x="587" y="4583"/>
                  </a:cubicBezTo>
                  <a:cubicBezTo>
                    <a:pt x="420" y="4474"/>
                    <a:pt x="288" y="4351"/>
                    <a:pt x="193" y="4217"/>
                  </a:cubicBezTo>
                  <a:cubicBezTo>
                    <a:pt x="138" y="4138"/>
                    <a:pt x="95" y="4053"/>
                    <a:pt x="65" y="3966"/>
                  </a:cubicBezTo>
                  <a:cubicBezTo>
                    <a:pt x="37" y="3885"/>
                    <a:pt x="19" y="3797"/>
                    <a:pt x="10" y="3695"/>
                  </a:cubicBezTo>
                  <a:cubicBezTo>
                    <a:pt x="1" y="3600"/>
                    <a:pt x="0" y="3507"/>
                    <a:pt x="0" y="3419"/>
                  </a:cubicBezTo>
                  <a:cubicBezTo>
                    <a:pt x="0" y="3259"/>
                    <a:pt x="8" y="3051"/>
                    <a:pt x="64" y="2858"/>
                  </a:cubicBezTo>
                  <a:cubicBezTo>
                    <a:pt x="106" y="2717"/>
                    <a:pt x="180" y="2584"/>
                    <a:pt x="246" y="2466"/>
                  </a:cubicBezTo>
                  <a:cubicBezTo>
                    <a:pt x="251" y="2456"/>
                    <a:pt x="257" y="2446"/>
                    <a:pt x="262" y="2436"/>
                  </a:cubicBezTo>
                  <a:cubicBezTo>
                    <a:pt x="268" y="2426"/>
                    <a:pt x="274" y="2415"/>
                    <a:pt x="279" y="2407"/>
                  </a:cubicBezTo>
                  <a:cubicBezTo>
                    <a:pt x="316" y="2345"/>
                    <a:pt x="376" y="2296"/>
                    <a:pt x="435" y="2249"/>
                  </a:cubicBezTo>
                  <a:cubicBezTo>
                    <a:pt x="481" y="2212"/>
                    <a:pt x="528" y="2174"/>
                    <a:pt x="565" y="2129"/>
                  </a:cubicBezTo>
                  <a:cubicBezTo>
                    <a:pt x="604" y="2081"/>
                    <a:pt x="624" y="2002"/>
                    <a:pt x="625" y="1890"/>
                  </a:cubicBezTo>
                  <a:cubicBezTo>
                    <a:pt x="626" y="1791"/>
                    <a:pt x="613" y="1679"/>
                    <a:pt x="601" y="1580"/>
                  </a:cubicBezTo>
                  <a:cubicBezTo>
                    <a:pt x="590" y="1485"/>
                    <a:pt x="580" y="1396"/>
                    <a:pt x="584" y="1334"/>
                  </a:cubicBezTo>
                  <a:cubicBezTo>
                    <a:pt x="591" y="1213"/>
                    <a:pt x="607" y="1112"/>
                    <a:pt x="635" y="1024"/>
                  </a:cubicBezTo>
                  <a:cubicBezTo>
                    <a:pt x="651" y="973"/>
                    <a:pt x="671" y="925"/>
                    <a:pt x="695" y="884"/>
                  </a:cubicBezTo>
                  <a:cubicBezTo>
                    <a:pt x="721" y="838"/>
                    <a:pt x="752" y="797"/>
                    <a:pt x="786" y="763"/>
                  </a:cubicBezTo>
                  <a:cubicBezTo>
                    <a:pt x="821" y="729"/>
                    <a:pt x="859" y="701"/>
                    <a:pt x="899" y="683"/>
                  </a:cubicBezTo>
                  <a:cubicBezTo>
                    <a:pt x="943" y="662"/>
                    <a:pt x="989" y="653"/>
                    <a:pt x="1033" y="656"/>
                  </a:cubicBezTo>
                  <a:cubicBezTo>
                    <a:pt x="1065" y="658"/>
                    <a:pt x="1098" y="666"/>
                    <a:pt x="1129" y="675"/>
                  </a:cubicBezTo>
                  <a:cubicBezTo>
                    <a:pt x="1150" y="680"/>
                    <a:pt x="1171" y="686"/>
                    <a:pt x="1193" y="690"/>
                  </a:cubicBezTo>
                  <a:cubicBezTo>
                    <a:pt x="1222" y="695"/>
                    <a:pt x="1251" y="696"/>
                    <a:pt x="1279" y="694"/>
                  </a:cubicBezTo>
                  <a:cubicBezTo>
                    <a:pt x="1322" y="691"/>
                    <a:pt x="1366" y="680"/>
                    <a:pt x="1409" y="660"/>
                  </a:cubicBezTo>
                  <a:cubicBezTo>
                    <a:pt x="1448" y="643"/>
                    <a:pt x="1488" y="619"/>
                    <a:pt x="1529" y="589"/>
                  </a:cubicBezTo>
                  <a:cubicBezTo>
                    <a:pt x="1593" y="539"/>
                    <a:pt x="1659" y="473"/>
                    <a:pt x="1730" y="386"/>
                  </a:cubicBezTo>
                  <a:cubicBezTo>
                    <a:pt x="1737" y="378"/>
                    <a:pt x="1744" y="369"/>
                    <a:pt x="1751" y="361"/>
                  </a:cubicBezTo>
                  <a:cubicBezTo>
                    <a:pt x="1813" y="284"/>
                    <a:pt x="1878" y="204"/>
                    <a:pt x="1950" y="141"/>
                  </a:cubicBezTo>
                  <a:cubicBezTo>
                    <a:pt x="1988" y="107"/>
                    <a:pt x="2026" y="80"/>
                    <a:pt x="2065" y="59"/>
                  </a:cubicBezTo>
                  <a:cubicBezTo>
                    <a:pt x="2109" y="35"/>
                    <a:pt x="2154" y="19"/>
                    <a:pt x="2201" y="10"/>
                  </a:cubicBezTo>
                  <a:cubicBezTo>
                    <a:pt x="2252" y="0"/>
                    <a:pt x="2307" y="0"/>
                    <a:pt x="2364" y="11"/>
                  </a:cubicBezTo>
                  <a:cubicBezTo>
                    <a:pt x="2419" y="22"/>
                    <a:pt x="2473" y="41"/>
                    <a:pt x="2526" y="69"/>
                  </a:cubicBezTo>
                  <a:cubicBezTo>
                    <a:pt x="2579" y="97"/>
                    <a:pt x="2627" y="132"/>
                    <a:pt x="2669" y="173"/>
                  </a:cubicBezTo>
                  <a:cubicBezTo>
                    <a:pt x="2713" y="216"/>
                    <a:pt x="2748" y="262"/>
                    <a:pt x="2774" y="312"/>
                  </a:cubicBezTo>
                  <a:cubicBezTo>
                    <a:pt x="2785" y="333"/>
                    <a:pt x="2795" y="356"/>
                    <a:pt x="2807" y="384"/>
                  </a:cubicBezTo>
                  <a:cubicBezTo>
                    <a:pt x="2815" y="404"/>
                    <a:pt x="2823" y="425"/>
                    <a:pt x="2830" y="445"/>
                  </a:cubicBezTo>
                  <a:cubicBezTo>
                    <a:pt x="2864" y="537"/>
                    <a:pt x="2897" y="624"/>
                    <a:pt x="2973" y="688"/>
                  </a:cubicBezTo>
                  <a:cubicBezTo>
                    <a:pt x="3010" y="719"/>
                    <a:pt x="3055" y="741"/>
                    <a:pt x="3108" y="754"/>
                  </a:cubicBezTo>
                  <a:cubicBezTo>
                    <a:pt x="3153" y="765"/>
                    <a:pt x="3205" y="769"/>
                    <a:pt x="3256" y="766"/>
                  </a:cubicBezTo>
                  <a:cubicBezTo>
                    <a:pt x="3303" y="762"/>
                    <a:pt x="3349" y="753"/>
                    <a:pt x="3384" y="746"/>
                  </a:cubicBezTo>
                  <a:cubicBezTo>
                    <a:pt x="3400" y="742"/>
                    <a:pt x="3416" y="738"/>
                    <a:pt x="3432" y="735"/>
                  </a:cubicBezTo>
                  <a:cubicBezTo>
                    <a:pt x="3464" y="727"/>
                    <a:pt x="3498" y="719"/>
                    <a:pt x="3532" y="713"/>
                  </a:cubicBezTo>
                  <a:cubicBezTo>
                    <a:pt x="3638" y="694"/>
                    <a:pt x="3746" y="696"/>
                    <a:pt x="3843" y="718"/>
                  </a:cubicBezTo>
                  <a:cubicBezTo>
                    <a:pt x="3896" y="729"/>
                    <a:pt x="3946" y="747"/>
                    <a:pt x="3991" y="771"/>
                  </a:cubicBezTo>
                  <a:cubicBezTo>
                    <a:pt x="4040" y="796"/>
                    <a:pt x="4084" y="828"/>
                    <a:pt x="4121" y="865"/>
                  </a:cubicBezTo>
                  <a:cubicBezTo>
                    <a:pt x="4156" y="900"/>
                    <a:pt x="4185" y="938"/>
                    <a:pt x="4212" y="983"/>
                  </a:cubicBezTo>
                  <a:cubicBezTo>
                    <a:pt x="4235" y="1023"/>
                    <a:pt x="4255" y="1067"/>
                    <a:pt x="4273" y="1117"/>
                  </a:cubicBezTo>
                  <a:cubicBezTo>
                    <a:pt x="4307" y="1211"/>
                    <a:pt x="4329" y="1315"/>
                    <a:pt x="4350" y="1415"/>
                  </a:cubicBezTo>
                  <a:cubicBezTo>
                    <a:pt x="4362" y="1475"/>
                    <a:pt x="4375" y="1538"/>
                    <a:pt x="4391" y="1597"/>
                  </a:cubicBezTo>
                  <a:cubicBezTo>
                    <a:pt x="4400" y="1631"/>
                    <a:pt x="4410" y="1664"/>
                    <a:pt x="4419" y="1694"/>
                  </a:cubicBezTo>
                  <a:cubicBezTo>
                    <a:pt x="4445" y="1774"/>
                    <a:pt x="4479" y="1858"/>
                    <a:pt x="4527" y="1958"/>
                  </a:cubicBezTo>
                  <a:cubicBezTo>
                    <a:pt x="4592" y="2092"/>
                    <a:pt x="4667" y="2226"/>
                    <a:pt x="4751" y="2357"/>
                  </a:cubicBezTo>
                  <a:cubicBezTo>
                    <a:pt x="4775" y="2394"/>
                    <a:pt x="4800" y="2431"/>
                    <a:pt x="4824" y="2468"/>
                  </a:cubicBezTo>
                  <a:cubicBezTo>
                    <a:pt x="4909" y="2596"/>
                    <a:pt x="4997" y="2728"/>
                    <a:pt x="5054" y="2871"/>
                  </a:cubicBezTo>
                  <a:cubicBezTo>
                    <a:pt x="5102" y="2991"/>
                    <a:pt x="5128" y="3118"/>
                    <a:pt x="5131" y="3249"/>
                  </a:cubicBezTo>
                  <a:cubicBezTo>
                    <a:pt x="5134" y="3374"/>
                    <a:pt x="5116" y="3498"/>
                    <a:pt x="5078" y="3620"/>
                  </a:cubicBezTo>
                  <a:cubicBezTo>
                    <a:pt x="5045" y="3729"/>
                    <a:pt x="4994" y="3839"/>
                    <a:pt x="4924" y="3953"/>
                  </a:cubicBezTo>
                  <a:cubicBezTo>
                    <a:pt x="4867" y="4046"/>
                    <a:pt x="4796" y="4143"/>
                    <a:pt x="4709" y="4249"/>
                  </a:cubicBezTo>
                  <a:cubicBezTo>
                    <a:pt x="4690" y="4271"/>
                    <a:pt x="4672" y="4293"/>
                    <a:pt x="4656" y="4312"/>
                  </a:cubicBezTo>
                  <a:cubicBezTo>
                    <a:pt x="4593" y="4386"/>
                    <a:pt x="4540" y="4447"/>
                    <a:pt x="4481" y="4506"/>
                  </a:cubicBezTo>
                  <a:cubicBezTo>
                    <a:pt x="4373" y="4616"/>
                    <a:pt x="4245" y="4718"/>
                    <a:pt x="4122" y="4816"/>
                  </a:cubicBezTo>
                  <a:cubicBezTo>
                    <a:pt x="4071" y="4857"/>
                    <a:pt x="4018" y="4899"/>
                    <a:pt x="3967" y="4942"/>
                  </a:cubicBezTo>
                  <a:cubicBezTo>
                    <a:pt x="3812" y="5070"/>
                    <a:pt x="3663" y="5210"/>
                    <a:pt x="3518" y="5345"/>
                  </a:cubicBezTo>
                  <a:cubicBezTo>
                    <a:pt x="3491" y="5370"/>
                    <a:pt x="3462" y="5397"/>
                    <a:pt x="3435" y="5423"/>
                  </a:cubicBezTo>
                  <a:cubicBezTo>
                    <a:pt x="3292" y="5556"/>
                    <a:pt x="3150" y="5684"/>
                    <a:pt x="2994" y="5794"/>
                  </a:cubicBezTo>
                  <a:cubicBezTo>
                    <a:pt x="2901" y="5859"/>
                    <a:pt x="2816" y="5905"/>
                    <a:pt x="2735" y="5933"/>
                  </a:cubicBezTo>
                  <a:cubicBezTo>
                    <a:pt x="2687" y="5950"/>
                    <a:pt x="2640" y="5962"/>
                    <a:pt x="2594" y="5967"/>
                  </a:cubicBezTo>
                  <a:cubicBezTo>
                    <a:pt x="2573" y="5969"/>
                    <a:pt x="2553" y="5971"/>
                    <a:pt x="2533" y="5971"/>
                  </a:cubicBezTo>
                  <a:cubicBezTo>
                    <a:pt x="2503" y="5971"/>
                    <a:pt x="2474" y="5968"/>
                    <a:pt x="2446" y="5963"/>
                  </a:cubicBezTo>
                  <a:moveTo>
                    <a:pt x="3532" y="714"/>
                  </a:moveTo>
                  <a:cubicBezTo>
                    <a:pt x="3498" y="720"/>
                    <a:pt x="3465" y="728"/>
                    <a:pt x="3432" y="735"/>
                  </a:cubicBezTo>
                  <a:cubicBezTo>
                    <a:pt x="3416" y="739"/>
                    <a:pt x="3400" y="743"/>
                    <a:pt x="3384" y="746"/>
                  </a:cubicBezTo>
                  <a:cubicBezTo>
                    <a:pt x="3349" y="754"/>
                    <a:pt x="3303" y="763"/>
                    <a:pt x="3256" y="766"/>
                  </a:cubicBezTo>
                  <a:cubicBezTo>
                    <a:pt x="3205" y="770"/>
                    <a:pt x="3153" y="766"/>
                    <a:pt x="3108" y="755"/>
                  </a:cubicBezTo>
                  <a:cubicBezTo>
                    <a:pt x="3055" y="742"/>
                    <a:pt x="3010" y="720"/>
                    <a:pt x="2973" y="689"/>
                  </a:cubicBezTo>
                  <a:cubicBezTo>
                    <a:pt x="2896" y="625"/>
                    <a:pt x="2864" y="538"/>
                    <a:pt x="2829" y="446"/>
                  </a:cubicBezTo>
                  <a:cubicBezTo>
                    <a:pt x="2822" y="425"/>
                    <a:pt x="2814" y="405"/>
                    <a:pt x="2806" y="384"/>
                  </a:cubicBezTo>
                  <a:cubicBezTo>
                    <a:pt x="2795" y="356"/>
                    <a:pt x="2784" y="333"/>
                    <a:pt x="2773" y="312"/>
                  </a:cubicBezTo>
                  <a:cubicBezTo>
                    <a:pt x="2748" y="263"/>
                    <a:pt x="2712" y="216"/>
                    <a:pt x="2669" y="174"/>
                  </a:cubicBezTo>
                  <a:cubicBezTo>
                    <a:pt x="2627" y="133"/>
                    <a:pt x="2579" y="98"/>
                    <a:pt x="2526" y="70"/>
                  </a:cubicBezTo>
                  <a:cubicBezTo>
                    <a:pt x="2473" y="42"/>
                    <a:pt x="2418" y="22"/>
                    <a:pt x="2364" y="12"/>
                  </a:cubicBezTo>
                  <a:cubicBezTo>
                    <a:pt x="2307" y="1"/>
                    <a:pt x="2252" y="1"/>
                    <a:pt x="2201" y="10"/>
                  </a:cubicBezTo>
                  <a:cubicBezTo>
                    <a:pt x="2154" y="20"/>
                    <a:pt x="2109" y="36"/>
                    <a:pt x="2066" y="59"/>
                  </a:cubicBezTo>
                  <a:cubicBezTo>
                    <a:pt x="2027" y="81"/>
                    <a:pt x="1989" y="107"/>
                    <a:pt x="1950" y="141"/>
                  </a:cubicBezTo>
                  <a:cubicBezTo>
                    <a:pt x="1878" y="205"/>
                    <a:pt x="1814" y="284"/>
                    <a:pt x="1751" y="361"/>
                  </a:cubicBezTo>
                  <a:cubicBezTo>
                    <a:pt x="1744" y="370"/>
                    <a:pt x="1738" y="378"/>
                    <a:pt x="1731" y="387"/>
                  </a:cubicBezTo>
                  <a:cubicBezTo>
                    <a:pt x="1660" y="474"/>
                    <a:pt x="1594" y="540"/>
                    <a:pt x="1529" y="589"/>
                  </a:cubicBezTo>
                  <a:cubicBezTo>
                    <a:pt x="1489" y="620"/>
                    <a:pt x="1449" y="644"/>
                    <a:pt x="1409" y="661"/>
                  </a:cubicBezTo>
                  <a:cubicBezTo>
                    <a:pt x="1366" y="680"/>
                    <a:pt x="1322" y="692"/>
                    <a:pt x="1279" y="695"/>
                  </a:cubicBezTo>
                  <a:cubicBezTo>
                    <a:pt x="1251" y="697"/>
                    <a:pt x="1222" y="695"/>
                    <a:pt x="1193" y="690"/>
                  </a:cubicBezTo>
                  <a:cubicBezTo>
                    <a:pt x="1171" y="687"/>
                    <a:pt x="1149" y="681"/>
                    <a:pt x="1129" y="675"/>
                  </a:cubicBezTo>
                  <a:cubicBezTo>
                    <a:pt x="1097" y="667"/>
                    <a:pt x="1065" y="658"/>
                    <a:pt x="1033" y="656"/>
                  </a:cubicBezTo>
                  <a:cubicBezTo>
                    <a:pt x="989" y="653"/>
                    <a:pt x="944" y="663"/>
                    <a:pt x="899" y="683"/>
                  </a:cubicBezTo>
                  <a:cubicBezTo>
                    <a:pt x="860" y="702"/>
                    <a:pt x="821" y="729"/>
                    <a:pt x="787" y="763"/>
                  </a:cubicBezTo>
                  <a:cubicBezTo>
                    <a:pt x="752" y="798"/>
                    <a:pt x="721" y="838"/>
                    <a:pt x="696" y="884"/>
                  </a:cubicBezTo>
                  <a:cubicBezTo>
                    <a:pt x="672" y="926"/>
                    <a:pt x="652" y="973"/>
                    <a:pt x="636" y="1024"/>
                  </a:cubicBezTo>
                  <a:cubicBezTo>
                    <a:pt x="608" y="1112"/>
                    <a:pt x="591" y="1214"/>
                    <a:pt x="584" y="1334"/>
                  </a:cubicBezTo>
                  <a:cubicBezTo>
                    <a:pt x="581" y="1396"/>
                    <a:pt x="591" y="1485"/>
                    <a:pt x="602" y="1580"/>
                  </a:cubicBezTo>
                  <a:cubicBezTo>
                    <a:pt x="614" y="1679"/>
                    <a:pt x="627" y="1791"/>
                    <a:pt x="626" y="1890"/>
                  </a:cubicBezTo>
                  <a:cubicBezTo>
                    <a:pt x="624" y="2003"/>
                    <a:pt x="605" y="2081"/>
                    <a:pt x="565" y="2129"/>
                  </a:cubicBezTo>
                  <a:cubicBezTo>
                    <a:pt x="529" y="2174"/>
                    <a:pt x="481" y="2212"/>
                    <a:pt x="435" y="2249"/>
                  </a:cubicBezTo>
                  <a:cubicBezTo>
                    <a:pt x="377" y="2296"/>
                    <a:pt x="316" y="2345"/>
                    <a:pt x="280" y="2407"/>
                  </a:cubicBezTo>
                  <a:cubicBezTo>
                    <a:pt x="275" y="2416"/>
                    <a:pt x="269" y="2426"/>
                    <a:pt x="263" y="2436"/>
                  </a:cubicBezTo>
                  <a:cubicBezTo>
                    <a:pt x="258" y="2446"/>
                    <a:pt x="252" y="2456"/>
                    <a:pt x="246" y="2466"/>
                  </a:cubicBezTo>
                  <a:cubicBezTo>
                    <a:pt x="181" y="2584"/>
                    <a:pt x="107" y="2717"/>
                    <a:pt x="65" y="2858"/>
                  </a:cubicBezTo>
                  <a:cubicBezTo>
                    <a:pt x="9" y="3051"/>
                    <a:pt x="1" y="3259"/>
                    <a:pt x="1" y="3419"/>
                  </a:cubicBezTo>
                  <a:cubicBezTo>
                    <a:pt x="1" y="3507"/>
                    <a:pt x="2" y="3600"/>
                    <a:pt x="11" y="3694"/>
                  </a:cubicBezTo>
                  <a:cubicBezTo>
                    <a:pt x="20" y="3796"/>
                    <a:pt x="38" y="3885"/>
                    <a:pt x="66" y="3966"/>
                  </a:cubicBezTo>
                  <a:cubicBezTo>
                    <a:pt x="95" y="4053"/>
                    <a:pt x="139" y="4137"/>
                    <a:pt x="194" y="4216"/>
                  </a:cubicBezTo>
                  <a:cubicBezTo>
                    <a:pt x="289" y="4351"/>
                    <a:pt x="421" y="4474"/>
                    <a:pt x="588" y="4582"/>
                  </a:cubicBezTo>
                  <a:cubicBezTo>
                    <a:pt x="727" y="4673"/>
                    <a:pt x="892" y="4755"/>
                    <a:pt x="1078" y="4825"/>
                  </a:cubicBezTo>
                  <a:cubicBezTo>
                    <a:pt x="1089" y="4829"/>
                    <a:pt x="1101" y="4834"/>
                    <a:pt x="1113" y="4838"/>
                  </a:cubicBezTo>
                  <a:cubicBezTo>
                    <a:pt x="1204" y="4873"/>
                    <a:pt x="1298" y="4908"/>
                    <a:pt x="1384" y="4961"/>
                  </a:cubicBezTo>
                  <a:cubicBezTo>
                    <a:pt x="1534" y="5054"/>
                    <a:pt x="1648" y="5194"/>
                    <a:pt x="1740" y="5319"/>
                  </a:cubicBezTo>
                  <a:cubicBezTo>
                    <a:pt x="1767" y="5357"/>
                    <a:pt x="1795" y="5395"/>
                    <a:pt x="1821" y="5432"/>
                  </a:cubicBezTo>
                  <a:cubicBezTo>
                    <a:pt x="1840" y="5460"/>
                    <a:pt x="1860" y="5488"/>
                    <a:pt x="1880" y="5515"/>
                  </a:cubicBezTo>
                  <a:cubicBezTo>
                    <a:pt x="1967" y="5637"/>
                    <a:pt x="2049" y="5730"/>
                    <a:pt x="2131" y="5800"/>
                  </a:cubicBezTo>
                  <a:cubicBezTo>
                    <a:pt x="2180" y="5843"/>
                    <a:pt x="2230" y="5878"/>
                    <a:pt x="2280" y="5904"/>
                  </a:cubicBezTo>
                  <a:cubicBezTo>
                    <a:pt x="2335" y="5933"/>
                    <a:pt x="2391" y="5953"/>
                    <a:pt x="2446" y="5962"/>
                  </a:cubicBezTo>
                  <a:cubicBezTo>
                    <a:pt x="2494" y="5971"/>
                    <a:pt x="2544" y="5972"/>
                    <a:pt x="2594" y="5966"/>
                  </a:cubicBezTo>
                  <a:cubicBezTo>
                    <a:pt x="2640" y="5961"/>
                    <a:pt x="2687" y="5950"/>
                    <a:pt x="2735" y="5933"/>
                  </a:cubicBezTo>
                  <a:cubicBezTo>
                    <a:pt x="2816" y="5904"/>
                    <a:pt x="2901" y="5858"/>
                    <a:pt x="2993" y="5793"/>
                  </a:cubicBezTo>
                  <a:cubicBezTo>
                    <a:pt x="3150" y="5683"/>
                    <a:pt x="3291" y="5555"/>
                    <a:pt x="3434" y="5422"/>
                  </a:cubicBezTo>
                  <a:cubicBezTo>
                    <a:pt x="3462" y="5396"/>
                    <a:pt x="3490" y="5370"/>
                    <a:pt x="3518" y="5344"/>
                  </a:cubicBezTo>
                  <a:cubicBezTo>
                    <a:pt x="3662" y="5209"/>
                    <a:pt x="3812" y="5070"/>
                    <a:pt x="3966" y="4941"/>
                  </a:cubicBezTo>
                  <a:cubicBezTo>
                    <a:pt x="4017" y="4899"/>
                    <a:pt x="4071" y="4856"/>
                    <a:pt x="4122" y="4815"/>
                  </a:cubicBezTo>
                  <a:cubicBezTo>
                    <a:pt x="4245" y="4717"/>
                    <a:pt x="4372" y="4615"/>
                    <a:pt x="4481" y="4506"/>
                  </a:cubicBezTo>
                  <a:cubicBezTo>
                    <a:pt x="4539" y="4446"/>
                    <a:pt x="4593" y="4385"/>
                    <a:pt x="4655" y="4312"/>
                  </a:cubicBezTo>
                  <a:cubicBezTo>
                    <a:pt x="4671" y="4293"/>
                    <a:pt x="4690" y="4271"/>
                    <a:pt x="4708" y="4248"/>
                  </a:cubicBezTo>
                  <a:cubicBezTo>
                    <a:pt x="4796" y="4143"/>
                    <a:pt x="4866" y="4046"/>
                    <a:pt x="4923" y="3953"/>
                  </a:cubicBezTo>
                  <a:cubicBezTo>
                    <a:pt x="4993" y="3838"/>
                    <a:pt x="5044" y="3729"/>
                    <a:pt x="5078" y="3619"/>
                  </a:cubicBezTo>
                  <a:cubicBezTo>
                    <a:pt x="5115" y="3498"/>
                    <a:pt x="5133" y="3374"/>
                    <a:pt x="5130" y="3249"/>
                  </a:cubicBezTo>
                  <a:cubicBezTo>
                    <a:pt x="5127" y="3118"/>
                    <a:pt x="5101" y="2991"/>
                    <a:pt x="5053" y="2872"/>
                  </a:cubicBezTo>
                  <a:cubicBezTo>
                    <a:pt x="4996" y="2728"/>
                    <a:pt x="4908" y="2596"/>
                    <a:pt x="4823" y="2468"/>
                  </a:cubicBezTo>
                  <a:cubicBezTo>
                    <a:pt x="4799" y="2432"/>
                    <a:pt x="4774" y="2395"/>
                    <a:pt x="4751" y="2358"/>
                  </a:cubicBezTo>
                  <a:cubicBezTo>
                    <a:pt x="4666" y="2226"/>
                    <a:pt x="4591" y="2092"/>
                    <a:pt x="4527" y="1958"/>
                  </a:cubicBezTo>
                  <a:cubicBezTo>
                    <a:pt x="4479" y="1858"/>
                    <a:pt x="4444" y="1775"/>
                    <a:pt x="4419" y="1695"/>
                  </a:cubicBezTo>
                  <a:cubicBezTo>
                    <a:pt x="4409" y="1664"/>
                    <a:pt x="4399" y="1631"/>
                    <a:pt x="4390" y="1597"/>
                  </a:cubicBezTo>
                  <a:cubicBezTo>
                    <a:pt x="4375" y="1538"/>
                    <a:pt x="4362" y="1475"/>
                    <a:pt x="4349" y="1415"/>
                  </a:cubicBezTo>
                  <a:cubicBezTo>
                    <a:pt x="4328" y="1315"/>
                    <a:pt x="4307" y="1212"/>
                    <a:pt x="4273" y="1118"/>
                  </a:cubicBezTo>
                  <a:cubicBezTo>
                    <a:pt x="4254" y="1067"/>
                    <a:pt x="4234" y="1023"/>
                    <a:pt x="4211" y="983"/>
                  </a:cubicBezTo>
                  <a:cubicBezTo>
                    <a:pt x="4185" y="938"/>
                    <a:pt x="4155" y="900"/>
                    <a:pt x="4121" y="866"/>
                  </a:cubicBezTo>
                  <a:cubicBezTo>
                    <a:pt x="4083" y="828"/>
                    <a:pt x="4040" y="797"/>
                    <a:pt x="3991" y="772"/>
                  </a:cubicBezTo>
                  <a:cubicBezTo>
                    <a:pt x="3946" y="748"/>
                    <a:pt x="3896" y="730"/>
                    <a:pt x="3843" y="718"/>
                  </a:cubicBezTo>
                  <a:cubicBezTo>
                    <a:pt x="3791" y="707"/>
                    <a:pt x="3736" y="701"/>
                    <a:pt x="3680" y="701"/>
                  </a:cubicBezTo>
                  <a:cubicBezTo>
                    <a:pt x="3631" y="701"/>
                    <a:pt x="3581" y="705"/>
                    <a:pt x="3532" y="7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4" name="Freeform 51">
              <a:extLst>
                <a:ext uri="{FF2B5EF4-FFF2-40B4-BE49-F238E27FC236}">
                  <a16:creationId xmlns:a16="http://schemas.microsoft.com/office/drawing/2014/main" id="{51358214-15AB-470C-B322-DB37ED6692B4}"/>
                </a:ext>
              </a:extLst>
            </p:cNvPr>
            <p:cNvSpPr>
              <a:spLocks noEditPoints="1"/>
            </p:cNvSpPr>
            <p:nvPr/>
          </p:nvSpPr>
          <p:spPr bwMode="auto">
            <a:xfrm>
              <a:off x="3823" y="-5"/>
              <a:ext cx="3853" cy="4451"/>
            </a:xfrm>
            <a:custGeom>
              <a:avLst/>
              <a:gdLst>
                <a:gd name="T0" fmla="*/ 2144 w 5206"/>
                <a:gd name="T1" fmla="*/ 5837 h 6014"/>
                <a:gd name="T2" fmla="*/ 1751 w 5206"/>
                <a:gd name="T3" fmla="*/ 5357 h 6014"/>
                <a:gd name="T4" fmla="*/ 1114 w 5206"/>
                <a:gd name="T5" fmla="*/ 4872 h 6014"/>
                <a:gd name="T6" fmla="*/ 382 w 5206"/>
                <a:gd name="T7" fmla="*/ 4459 h 6014"/>
                <a:gd name="T8" fmla="*/ 15 w 5206"/>
                <a:gd name="T9" fmla="*/ 3749 h 6014"/>
                <a:gd name="T10" fmla="*/ 59 w 5206"/>
                <a:gd name="T11" fmla="*/ 2920 h 6014"/>
                <a:gd name="T12" fmla="*/ 274 w 5206"/>
                <a:gd name="T13" fmla="*/ 2420 h 6014"/>
                <a:gd name="T14" fmla="*/ 626 w 5206"/>
                <a:gd name="T15" fmla="*/ 1864 h 6014"/>
                <a:gd name="T16" fmla="*/ 668 w 5206"/>
                <a:gd name="T17" fmla="*/ 1015 h 6014"/>
                <a:gd name="T18" fmla="*/ 938 w 5206"/>
                <a:gd name="T19" fmla="*/ 681 h 6014"/>
                <a:gd name="T20" fmla="*/ 1233 w 5206"/>
                <a:gd name="T21" fmla="*/ 677 h 6014"/>
                <a:gd name="T22" fmla="*/ 1569 w 5206"/>
                <a:gd name="T23" fmla="*/ 567 h 6014"/>
                <a:gd name="T24" fmla="*/ 2117 w 5206"/>
                <a:gd name="T25" fmla="*/ 62 h 6014"/>
                <a:gd name="T26" fmla="*/ 2729 w 5206"/>
                <a:gd name="T27" fmla="*/ 184 h 6014"/>
                <a:gd name="T28" fmla="*/ 2896 w 5206"/>
                <a:gd name="T29" fmla="*/ 445 h 6014"/>
                <a:gd name="T30" fmla="*/ 3460 w 5206"/>
                <a:gd name="T31" fmla="*/ 738 h 6014"/>
                <a:gd name="T32" fmla="*/ 3917 w 5206"/>
                <a:gd name="T33" fmla="*/ 724 h 6014"/>
                <a:gd name="T34" fmla="*/ 4398 w 5206"/>
                <a:gd name="T35" fmla="*/ 1396 h 6014"/>
                <a:gd name="T36" fmla="*/ 4596 w 5206"/>
                <a:gd name="T37" fmla="*/ 1961 h 6014"/>
                <a:gd name="T38" fmla="*/ 5132 w 5206"/>
                <a:gd name="T39" fmla="*/ 2864 h 6014"/>
                <a:gd name="T40" fmla="*/ 4977 w 5206"/>
                <a:gd name="T41" fmla="*/ 3959 h 6014"/>
                <a:gd name="T42" fmla="*/ 4704 w 5206"/>
                <a:gd name="T43" fmla="*/ 4324 h 6014"/>
                <a:gd name="T44" fmla="*/ 4142 w 5206"/>
                <a:gd name="T45" fmla="*/ 4883 h 6014"/>
                <a:gd name="T46" fmla="*/ 3478 w 5206"/>
                <a:gd name="T47" fmla="*/ 5470 h 6014"/>
                <a:gd name="T48" fmla="*/ 2610 w 5206"/>
                <a:gd name="T49" fmla="*/ 6010 h 6014"/>
                <a:gd name="T50" fmla="*/ 3608 w 5206"/>
                <a:gd name="T51" fmla="*/ 711 h 6014"/>
                <a:gd name="T52" fmla="*/ 3332 w 5206"/>
                <a:gd name="T53" fmla="*/ 756 h 6014"/>
                <a:gd name="T54" fmla="*/ 2871 w 5206"/>
                <a:gd name="T55" fmla="*/ 388 h 6014"/>
                <a:gd name="T56" fmla="*/ 2585 w 5206"/>
                <a:gd name="T57" fmla="*/ 82 h 6014"/>
                <a:gd name="T58" fmla="*/ 1993 w 5206"/>
                <a:gd name="T59" fmla="*/ 144 h 6014"/>
                <a:gd name="T60" fmla="*/ 1450 w 5206"/>
                <a:gd name="T61" fmla="*/ 641 h 6014"/>
                <a:gd name="T62" fmla="*/ 1168 w 5206"/>
                <a:gd name="T63" fmla="*/ 666 h 6014"/>
                <a:gd name="T64" fmla="*/ 938 w 5206"/>
                <a:gd name="T65" fmla="*/ 681 h 6014"/>
                <a:gd name="T66" fmla="*/ 669 w 5206"/>
                <a:gd name="T67" fmla="*/ 1015 h 6014"/>
                <a:gd name="T68" fmla="*/ 627 w 5206"/>
                <a:gd name="T69" fmla="*/ 1864 h 6014"/>
                <a:gd name="T70" fmla="*/ 274 w 5206"/>
                <a:gd name="T71" fmla="*/ 2420 h 6014"/>
                <a:gd name="T72" fmla="*/ 60 w 5206"/>
                <a:gd name="T73" fmla="*/ 2920 h 6014"/>
                <a:gd name="T74" fmla="*/ 16 w 5206"/>
                <a:gd name="T75" fmla="*/ 3749 h 6014"/>
                <a:gd name="T76" fmla="*/ 383 w 5206"/>
                <a:gd name="T77" fmla="*/ 4458 h 6014"/>
                <a:gd name="T78" fmla="*/ 1115 w 5206"/>
                <a:gd name="T79" fmla="*/ 4871 h 6014"/>
                <a:gd name="T80" fmla="*/ 1751 w 5206"/>
                <a:gd name="T81" fmla="*/ 5356 h 6014"/>
                <a:gd name="T82" fmla="*/ 2144 w 5206"/>
                <a:gd name="T83" fmla="*/ 5837 h 6014"/>
                <a:gd name="T84" fmla="*/ 2610 w 5206"/>
                <a:gd name="T85" fmla="*/ 6009 h 6014"/>
                <a:gd name="T86" fmla="*/ 3477 w 5206"/>
                <a:gd name="T87" fmla="*/ 5470 h 6014"/>
                <a:gd name="T88" fmla="*/ 4142 w 5206"/>
                <a:gd name="T89" fmla="*/ 4883 h 6014"/>
                <a:gd name="T90" fmla="*/ 4704 w 5206"/>
                <a:gd name="T91" fmla="*/ 4323 h 6014"/>
                <a:gd name="T92" fmla="*/ 4977 w 5206"/>
                <a:gd name="T93" fmla="*/ 3958 h 6014"/>
                <a:gd name="T94" fmla="*/ 5131 w 5206"/>
                <a:gd name="T95" fmla="*/ 2864 h 6014"/>
                <a:gd name="T96" fmla="*/ 4596 w 5206"/>
                <a:gd name="T97" fmla="*/ 1961 h 6014"/>
                <a:gd name="T98" fmla="*/ 4397 w 5206"/>
                <a:gd name="T99" fmla="*/ 1396 h 6014"/>
                <a:gd name="T100" fmla="*/ 3917 w 5206"/>
                <a:gd name="T101" fmla="*/ 725 h 6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06" h="6014">
                  <a:moveTo>
                    <a:pt x="2460" y="6003"/>
                  </a:moveTo>
                  <a:cubicBezTo>
                    <a:pt x="2404" y="5993"/>
                    <a:pt x="2348" y="5973"/>
                    <a:pt x="2293" y="5943"/>
                  </a:cubicBezTo>
                  <a:cubicBezTo>
                    <a:pt x="2243" y="5916"/>
                    <a:pt x="2193" y="5880"/>
                    <a:pt x="2144" y="5837"/>
                  </a:cubicBezTo>
                  <a:cubicBezTo>
                    <a:pt x="2062" y="5766"/>
                    <a:pt x="1982" y="5676"/>
                    <a:pt x="1892" y="5552"/>
                  </a:cubicBezTo>
                  <a:cubicBezTo>
                    <a:pt x="1873" y="5526"/>
                    <a:pt x="1854" y="5500"/>
                    <a:pt x="1835" y="5474"/>
                  </a:cubicBezTo>
                  <a:cubicBezTo>
                    <a:pt x="1808" y="5435"/>
                    <a:pt x="1779" y="5395"/>
                    <a:pt x="1751" y="5357"/>
                  </a:cubicBezTo>
                  <a:cubicBezTo>
                    <a:pt x="1690" y="5276"/>
                    <a:pt x="1638" y="5213"/>
                    <a:pt x="1586" y="5159"/>
                  </a:cubicBezTo>
                  <a:cubicBezTo>
                    <a:pt x="1522" y="5093"/>
                    <a:pt x="1458" y="5040"/>
                    <a:pt x="1391" y="4999"/>
                  </a:cubicBezTo>
                  <a:cubicBezTo>
                    <a:pt x="1304" y="4945"/>
                    <a:pt x="1208" y="4908"/>
                    <a:pt x="1114" y="4872"/>
                  </a:cubicBezTo>
                  <a:cubicBezTo>
                    <a:pt x="1105" y="4868"/>
                    <a:pt x="1095" y="4865"/>
                    <a:pt x="1085" y="4861"/>
                  </a:cubicBezTo>
                  <a:cubicBezTo>
                    <a:pt x="899" y="4790"/>
                    <a:pt x="736" y="4709"/>
                    <a:pt x="598" y="4622"/>
                  </a:cubicBezTo>
                  <a:cubicBezTo>
                    <a:pt x="518" y="4571"/>
                    <a:pt x="446" y="4516"/>
                    <a:pt x="382" y="4459"/>
                  </a:cubicBezTo>
                  <a:cubicBezTo>
                    <a:pt x="314" y="4397"/>
                    <a:pt x="254" y="4331"/>
                    <a:pt x="204" y="4263"/>
                  </a:cubicBezTo>
                  <a:cubicBezTo>
                    <a:pt x="149" y="4185"/>
                    <a:pt x="105" y="4102"/>
                    <a:pt x="74" y="4016"/>
                  </a:cubicBezTo>
                  <a:cubicBezTo>
                    <a:pt x="45" y="3937"/>
                    <a:pt x="26" y="3849"/>
                    <a:pt x="15" y="3749"/>
                  </a:cubicBezTo>
                  <a:cubicBezTo>
                    <a:pt x="6" y="3663"/>
                    <a:pt x="3" y="3578"/>
                    <a:pt x="2" y="3476"/>
                  </a:cubicBezTo>
                  <a:cubicBezTo>
                    <a:pt x="0" y="3372"/>
                    <a:pt x="4" y="3279"/>
                    <a:pt x="12" y="3193"/>
                  </a:cubicBezTo>
                  <a:cubicBezTo>
                    <a:pt x="21" y="3093"/>
                    <a:pt x="36" y="3003"/>
                    <a:pt x="59" y="2920"/>
                  </a:cubicBezTo>
                  <a:cubicBezTo>
                    <a:pt x="93" y="2794"/>
                    <a:pt x="151" y="2675"/>
                    <a:pt x="206" y="2561"/>
                  </a:cubicBezTo>
                  <a:cubicBezTo>
                    <a:pt x="225" y="2523"/>
                    <a:pt x="242" y="2488"/>
                    <a:pt x="258" y="2453"/>
                  </a:cubicBezTo>
                  <a:cubicBezTo>
                    <a:pt x="263" y="2441"/>
                    <a:pt x="268" y="2430"/>
                    <a:pt x="274" y="2420"/>
                  </a:cubicBezTo>
                  <a:cubicBezTo>
                    <a:pt x="311" y="2343"/>
                    <a:pt x="374" y="2285"/>
                    <a:pt x="440" y="2222"/>
                  </a:cubicBezTo>
                  <a:cubicBezTo>
                    <a:pt x="482" y="2183"/>
                    <a:pt x="525" y="2143"/>
                    <a:pt x="561" y="2098"/>
                  </a:cubicBezTo>
                  <a:cubicBezTo>
                    <a:pt x="599" y="2049"/>
                    <a:pt x="621" y="1973"/>
                    <a:pt x="626" y="1864"/>
                  </a:cubicBezTo>
                  <a:cubicBezTo>
                    <a:pt x="630" y="1769"/>
                    <a:pt x="622" y="1665"/>
                    <a:pt x="614" y="1565"/>
                  </a:cubicBezTo>
                  <a:cubicBezTo>
                    <a:pt x="607" y="1470"/>
                    <a:pt x="600" y="1380"/>
                    <a:pt x="606" y="1317"/>
                  </a:cubicBezTo>
                  <a:cubicBezTo>
                    <a:pt x="619" y="1198"/>
                    <a:pt x="639" y="1099"/>
                    <a:pt x="668" y="1015"/>
                  </a:cubicBezTo>
                  <a:cubicBezTo>
                    <a:pt x="685" y="965"/>
                    <a:pt x="707" y="919"/>
                    <a:pt x="731" y="878"/>
                  </a:cubicBezTo>
                  <a:cubicBezTo>
                    <a:pt x="757" y="834"/>
                    <a:pt x="789" y="794"/>
                    <a:pt x="824" y="760"/>
                  </a:cubicBezTo>
                  <a:cubicBezTo>
                    <a:pt x="859" y="727"/>
                    <a:pt x="898" y="699"/>
                    <a:pt x="938" y="681"/>
                  </a:cubicBezTo>
                  <a:cubicBezTo>
                    <a:pt x="983" y="659"/>
                    <a:pt x="1028" y="649"/>
                    <a:pt x="1072" y="651"/>
                  </a:cubicBezTo>
                  <a:cubicBezTo>
                    <a:pt x="1105" y="652"/>
                    <a:pt x="1137" y="659"/>
                    <a:pt x="1168" y="665"/>
                  </a:cubicBezTo>
                  <a:cubicBezTo>
                    <a:pt x="1190" y="670"/>
                    <a:pt x="1211" y="674"/>
                    <a:pt x="1233" y="677"/>
                  </a:cubicBezTo>
                  <a:cubicBezTo>
                    <a:pt x="1262" y="681"/>
                    <a:pt x="1291" y="681"/>
                    <a:pt x="1320" y="678"/>
                  </a:cubicBezTo>
                  <a:cubicBezTo>
                    <a:pt x="1362" y="673"/>
                    <a:pt x="1406" y="661"/>
                    <a:pt x="1449" y="641"/>
                  </a:cubicBezTo>
                  <a:cubicBezTo>
                    <a:pt x="1488" y="623"/>
                    <a:pt x="1529" y="598"/>
                    <a:pt x="1569" y="567"/>
                  </a:cubicBezTo>
                  <a:cubicBezTo>
                    <a:pt x="1651" y="504"/>
                    <a:pt x="1722" y="427"/>
                    <a:pt x="1775" y="366"/>
                  </a:cubicBezTo>
                  <a:cubicBezTo>
                    <a:pt x="1843" y="288"/>
                    <a:pt x="1914" y="206"/>
                    <a:pt x="1992" y="143"/>
                  </a:cubicBezTo>
                  <a:cubicBezTo>
                    <a:pt x="2034" y="109"/>
                    <a:pt x="2075" y="82"/>
                    <a:pt x="2117" y="62"/>
                  </a:cubicBezTo>
                  <a:cubicBezTo>
                    <a:pt x="2163" y="39"/>
                    <a:pt x="2211" y="24"/>
                    <a:pt x="2261" y="16"/>
                  </a:cubicBezTo>
                  <a:cubicBezTo>
                    <a:pt x="2361" y="0"/>
                    <a:pt x="2476" y="24"/>
                    <a:pt x="2585" y="81"/>
                  </a:cubicBezTo>
                  <a:cubicBezTo>
                    <a:pt x="2637" y="109"/>
                    <a:pt x="2686" y="144"/>
                    <a:pt x="2729" y="184"/>
                  </a:cubicBezTo>
                  <a:cubicBezTo>
                    <a:pt x="2773" y="225"/>
                    <a:pt x="2809" y="270"/>
                    <a:pt x="2836" y="319"/>
                  </a:cubicBezTo>
                  <a:cubicBezTo>
                    <a:pt x="2848" y="339"/>
                    <a:pt x="2859" y="362"/>
                    <a:pt x="2872" y="388"/>
                  </a:cubicBezTo>
                  <a:cubicBezTo>
                    <a:pt x="2880" y="407"/>
                    <a:pt x="2888" y="426"/>
                    <a:pt x="2896" y="445"/>
                  </a:cubicBezTo>
                  <a:cubicBezTo>
                    <a:pt x="2934" y="534"/>
                    <a:pt x="2970" y="618"/>
                    <a:pt x="3049" y="680"/>
                  </a:cubicBezTo>
                  <a:cubicBezTo>
                    <a:pt x="3143" y="754"/>
                    <a:pt x="3267" y="759"/>
                    <a:pt x="3332" y="755"/>
                  </a:cubicBezTo>
                  <a:cubicBezTo>
                    <a:pt x="3378" y="753"/>
                    <a:pt x="3423" y="745"/>
                    <a:pt x="3460" y="738"/>
                  </a:cubicBezTo>
                  <a:cubicBezTo>
                    <a:pt x="3474" y="735"/>
                    <a:pt x="3489" y="732"/>
                    <a:pt x="3503" y="729"/>
                  </a:cubicBezTo>
                  <a:cubicBezTo>
                    <a:pt x="3537" y="722"/>
                    <a:pt x="3572" y="715"/>
                    <a:pt x="3607" y="710"/>
                  </a:cubicBezTo>
                  <a:cubicBezTo>
                    <a:pt x="3714" y="695"/>
                    <a:pt x="3821" y="699"/>
                    <a:pt x="3917" y="724"/>
                  </a:cubicBezTo>
                  <a:cubicBezTo>
                    <a:pt x="4026" y="752"/>
                    <a:pt x="4118" y="804"/>
                    <a:pt x="4188" y="878"/>
                  </a:cubicBezTo>
                  <a:cubicBezTo>
                    <a:pt x="4247" y="940"/>
                    <a:pt x="4292" y="1018"/>
                    <a:pt x="4327" y="1117"/>
                  </a:cubicBezTo>
                  <a:cubicBezTo>
                    <a:pt x="4358" y="1206"/>
                    <a:pt x="4378" y="1302"/>
                    <a:pt x="4398" y="1396"/>
                  </a:cubicBezTo>
                  <a:cubicBezTo>
                    <a:pt x="4413" y="1467"/>
                    <a:pt x="4428" y="1541"/>
                    <a:pt x="4448" y="1611"/>
                  </a:cubicBezTo>
                  <a:cubicBezTo>
                    <a:pt x="4458" y="1644"/>
                    <a:pt x="4468" y="1676"/>
                    <a:pt x="4479" y="1706"/>
                  </a:cubicBezTo>
                  <a:cubicBezTo>
                    <a:pt x="4514" y="1801"/>
                    <a:pt x="4558" y="1888"/>
                    <a:pt x="4596" y="1961"/>
                  </a:cubicBezTo>
                  <a:cubicBezTo>
                    <a:pt x="4665" y="2090"/>
                    <a:pt x="4743" y="2221"/>
                    <a:pt x="4829" y="2351"/>
                  </a:cubicBezTo>
                  <a:cubicBezTo>
                    <a:pt x="4848" y="2380"/>
                    <a:pt x="4869" y="2410"/>
                    <a:pt x="4888" y="2439"/>
                  </a:cubicBezTo>
                  <a:cubicBezTo>
                    <a:pt x="4979" y="2573"/>
                    <a:pt x="5072" y="2712"/>
                    <a:pt x="5132" y="2864"/>
                  </a:cubicBezTo>
                  <a:cubicBezTo>
                    <a:pt x="5180" y="2985"/>
                    <a:pt x="5204" y="3115"/>
                    <a:pt x="5205" y="3248"/>
                  </a:cubicBezTo>
                  <a:cubicBezTo>
                    <a:pt x="5206" y="3376"/>
                    <a:pt x="5185" y="3502"/>
                    <a:pt x="5144" y="3624"/>
                  </a:cubicBezTo>
                  <a:cubicBezTo>
                    <a:pt x="5107" y="3732"/>
                    <a:pt x="5053" y="3841"/>
                    <a:pt x="4977" y="3959"/>
                  </a:cubicBezTo>
                  <a:cubicBezTo>
                    <a:pt x="4907" y="4067"/>
                    <a:pt x="4827" y="4171"/>
                    <a:pt x="4757" y="4258"/>
                  </a:cubicBezTo>
                  <a:cubicBezTo>
                    <a:pt x="4753" y="4263"/>
                    <a:pt x="4753" y="4263"/>
                    <a:pt x="4753" y="4263"/>
                  </a:cubicBezTo>
                  <a:cubicBezTo>
                    <a:pt x="4737" y="4283"/>
                    <a:pt x="4720" y="4303"/>
                    <a:pt x="4704" y="4324"/>
                  </a:cubicBezTo>
                  <a:cubicBezTo>
                    <a:pt x="4698" y="4332"/>
                    <a:pt x="4692" y="4340"/>
                    <a:pt x="4685" y="4348"/>
                  </a:cubicBezTo>
                  <a:cubicBezTo>
                    <a:pt x="4636" y="4410"/>
                    <a:pt x="4589" y="4469"/>
                    <a:pt x="4536" y="4527"/>
                  </a:cubicBezTo>
                  <a:cubicBezTo>
                    <a:pt x="4421" y="4654"/>
                    <a:pt x="4279" y="4771"/>
                    <a:pt x="4142" y="4883"/>
                  </a:cubicBezTo>
                  <a:cubicBezTo>
                    <a:pt x="4103" y="4915"/>
                    <a:pt x="4063" y="4948"/>
                    <a:pt x="4024" y="4981"/>
                  </a:cubicBezTo>
                  <a:cubicBezTo>
                    <a:pt x="3876" y="5106"/>
                    <a:pt x="3730" y="5239"/>
                    <a:pt x="3590" y="5368"/>
                  </a:cubicBezTo>
                  <a:cubicBezTo>
                    <a:pt x="3553" y="5402"/>
                    <a:pt x="3515" y="5436"/>
                    <a:pt x="3478" y="5470"/>
                  </a:cubicBezTo>
                  <a:cubicBezTo>
                    <a:pt x="3330" y="5605"/>
                    <a:pt x="3184" y="5735"/>
                    <a:pt x="3022" y="5843"/>
                  </a:cubicBezTo>
                  <a:cubicBezTo>
                    <a:pt x="2926" y="5907"/>
                    <a:pt x="2839" y="5952"/>
                    <a:pt x="2755" y="5979"/>
                  </a:cubicBezTo>
                  <a:cubicBezTo>
                    <a:pt x="2706" y="5995"/>
                    <a:pt x="2657" y="6006"/>
                    <a:pt x="2610" y="6010"/>
                  </a:cubicBezTo>
                  <a:cubicBezTo>
                    <a:pt x="2593" y="6012"/>
                    <a:pt x="2576" y="6013"/>
                    <a:pt x="2559" y="6013"/>
                  </a:cubicBezTo>
                  <a:cubicBezTo>
                    <a:pt x="2525" y="6013"/>
                    <a:pt x="2492" y="6010"/>
                    <a:pt x="2460" y="6003"/>
                  </a:cubicBezTo>
                  <a:moveTo>
                    <a:pt x="3608" y="711"/>
                  </a:moveTo>
                  <a:cubicBezTo>
                    <a:pt x="3573" y="716"/>
                    <a:pt x="3537" y="723"/>
                    <a:pt x="3503" y="730"/>
                  </a:cubicBezTo>
                  <a:cubicBezTo>
                    <a:pt x="3489" y="733"/>
                    <a:pt x="3474" y="736"/>
                    <a:pt x="3460" y="739"/>
                  </a:cubicBezTo>
                  <a:cubicBezTo>
                    <a:pt x="3423" y="746"/>
                    <a:pt x="3379" y="753"/>
                    <a:pt x="3332" y="756"/>
                  </a:cubicBezTo>
                  <a:cubicBezTo>
                    <a:pt x="3267" y="760"/>
                    <a:pt x="3143" y="755"/>
                    <a:pt x="3048" y="680"/>
                  </a:cubicBezTo>
                  <a:cubicBezTo>
                    <a:pt x="2969" y="618"/>
                    <a:pt x="2934" y="534"/>
                    <a:pt x="2896" y="445"/>
                  </a:cubicBezTo>
                  <a:cubicBezTo>
                    <a:pt x="2888" y="427"/>
                    <a:pt x="2879" y="407"/>
                    <a:pt x="2871" y="388"/>
                  </a:cubicBezTo>
                  <a:cubicBezTo>
                    <a:pt x="2859" y="362"/>
                    <a:pt x="2847" y="339"/>
                    <a:pt x="2836" y="319"/>
                  </a:cubicBezTo>
                  <a:cubicBezTo>
                    <a:pt x="2808" y="271"/>
                    <a:pt x="2772" y="226"/>
                    <a:pt x="2728" y="185"/>
                  </a:cubicBezTo>
                  <a:cubicBezTo>
                    <a:pt x="2685" y="144"/>
                    <a:pt x="2637" y="110"/>
                    <a:pt x="2585" y="82"/>
                  </a:cubicBezTo>
                  <a:cubicBezTo>
                    <a:pt x="2476" y="24"/>
                    <a:pt x="2361" y="1"/>
                    <a:pt x="2261" y="17"/>
                  </a:cubicBezTo>
                  <a:cubicBezTo>
                    <a:pt x="2211" y="25"/>
                    <a:pt x="2164" y="40"/>
                    <a:pt x="2117" y="63"/>
                  </a:cubicBezTo>
                  <a:cubicBezTo>
                    <a:pt x="2075" y="83"/>
                    <a:pt x="2034" y="110"/>
                    <a:pt x="1993" y="144"/>
                  </a:cubicBezTo>
                  <a:cubicBezTo>
                    <a:pt x="1915" y="207"/>
                    <a:pt x="1844" y="288"/>
                    <a:pt x="1775" y="367"/>
                  </a:cubicBezTo>
                  <a:cubicBezTo>
                    <a:pt x="1723" y="427"/>
                    <a:pt x="1651" y="505"/>
                    <a:pt x="1570" y="568"/>
                  </a:cubicBezTo>
                  <a:cubicBezTo>
                    <a:pt x="1529" y="598"/>
                    <a:pt x="1489" y="623"/>
                    <a:pt x="1450" y="641"/>
                  </a:cubicBezTo>
                  <a:cubicBezTo>
                    <a:pt x="1406" y="662"/>
                    <a:pt x="1362" y="674"/>
                    <a:pt x="1320" y="679"/>
                  </a:cubicBezTo>
                  <a:cubicBezTo>
                    <a:pt x="1291" y="682"/>
                    <a:pt x="1262" y="682"/>
                    <a:pt x="1233" y="678"/>
                  </a:cubicBezTo>
                  <a:cubicBezTo>
                    <a:pt x="1211" y="675"/>
                    <a:pt x="1189" y="671"/>
                    <a:pt x="1168" y="666"/>
                  </a:cubicBezTo>
                  <a:cubicBezTo>
                    <a:pt x="1137" y="659"/>
                    <a:pt x="1105" y="652"/>
                    <a:pt x="1072" y="651"/>
                  </a:cubicBezTo>
                  <a:cubicBezTo>
                    <a:pt x="1070" y="651"/>
                    <a:pt x="1067" y="651"/>
                    <a:pt x="1064" y="651"/>
                  </a:cubicBezTo>
                  <a:cubicBezTo>
                    <a:pt x="1023" y="651"/>
                    <a:pt x="980" y="661"/>
                    <a:pt x="938" y="681"/>
                  </a:cubicBezTo>
                  <a:cubicBezTo>
                    <a:pt x="898" y="700"/>
                    <a:pt x="859" y="727"/>
                    <a:pt x="824" y="761"/>
                  </a:cubicBezTo>
                  <a:cubicBezTo>
                    <a:pt x="789" y="795"/>
                    <a:pt x="758" y="834"/>
                    <a:pt x="732" y="879"/>
                  </a:cubicBezTo>
                  <a:cubicBezTo>
                    <a:pt x="707" y="919"/>
                    <a:pt x="686" y="965"/>
                    <a:pt x="669" y="1015"/>
                  </a:cubicBezTo>
                  <a:cubicBezTo>
                    <a:pt x="639" y="1099"/>
                    <a:pt x="619" y="1198"/>
                    <a:pt x="607" y="1317"/>
                  </a:cubicBezTo>
                  <a:cubicBezTo>
                    <a:pt x="601" y="1380"/>
                    <a:pt x="608" y="1470"/>
                    <a:pt x="615" y="1565"/>
                  </a:cubicBezTo>
                  <a:cubicBezTo>
                    <a:pt x="623" y="1665"/>
                    <a:pt x="631" y="1769"/>
                    <a:pt x="627" y="1864"/>
                  </a:cubicBezTo>
                  <a:cubicBezTo>
                    <a:pt x="622" y="1973"/>
                    <a:pt x="600" y="2049"/>
                    <a:pt x="561" y="2098"/>
                  </a:cubicBezTo>
                  <a:cubicBezTo>
                    <a:pt x="525" y="2143"/>
                    <a:pt x="482" y="2184"/>
                    <a:pt x="441" y="2223"/>
                  </a:cubicBezTo>
                  <a:cubicBezTo>
                    <a:pt x="374" y="2285"/>
                    <a:pt x="312" y="2344"/>
                    <a:pt x="274" y="2420"/>
                  </a:cubicBezTo>
                  <a:cubicBezTo>
                    <a:pt x="269" y="2431"/>
                    <a:pt x="264" y="2442"/>
                    <a:pt x="259" y="2453"/>
                  </a:cubicBezTo>
                  <a:cubicBezTo>
                    <a:pt x="242" y="2488"/>
                    <a:pt x="225" y="2523"/>
                    <a:pt x="207" y="2561"/>
                  </a:cubicBezTo>
                  <a:cubicBezTo>
                    <a:pt x="151" y="2676"/>
                    <a:pt x="94" y="2794"/>
                    <a:pt x="60" y="2920"/>
                  </a:cubicBezTo>
                  <a:cubicBezTo>
                    <a:pt x="37" y="3004"/>
                    <a:pt x="22" y="3093"/>
                    <a:pt x="12" y="3193"/>
                  </a:cubicBezTo>
                  <a:cubicBezTo>
                    <a:pt x="4" y="3279"/>
                    <a:pt x="1" y="3372"/>
                    <a:pt x="2" y="3476"/>
                  </a:cubicBezTo>
                  <a:cubicBezTo>
                    <a:pt x="4" y="3578"/>
                    <a:pt x="7" y="3663"/>
                    <a:pt x="16" y="3749"/>
                  </a:cubicBezTo>
                  <a:cubicBezTo>
                    <a:pt x="27" y="3849"/>
                    <a:pt x="46" y="3936"/>
                    <a:pt x="75" y="4016"/>
                  </a:cubicBezTo>
                  <a:cubicBezTo>
                    <a:pt x="105" y="4102"/>
                    <a:pt x="149" y="4185"/>
                    <a:pt x="205" y="4262"/>
                  </a:cubicBezTo>
                  <a:cubicBezTo>
                    <a:pt x="254" y="4331"/>
                    <a:pt x="314" y="4397"/>
                    <a:pt x="383" y="4458"/>
                  </a:cubicBezTo>
                  <a:cubicBezTo>
                    <a:pt x="446" y="4515"/>
                    <a:pt x="519" y="4570"/>
                    <a:pt x="599" y="4621"/>
                  </a:cubicBezTo>
                  <a:cubicBezTo>
                    <a:pt x="736" y="4709"/>
                    <a:pt x="900" y="4789"/>
                    <a:pt x="1085" y="4860"/>
                  </a:cubicBezTo>
                  <a:cubicBezTo>
                    <a:pt x="1095" y="4864"/>
                    <a:pt x="1105" y="4868"/>
                    <a:pt x="1115" y="4871"/>
                  </a:cubicBezTo>
                  <a:cubicBezTo>
                    <a:pt x="1208" y="4907"/>
                    <a:pt x="1304" y="4944"/>
                    <a:pt x="1392" y="4998"/>
                  </a:cubicBezTo>
                  <a:cubicBezTo>
                    <a:pt x="1459" y="5040"/>
                    <a:pt x="1522" y="5092"/>
                    <a:pt x="1587" y="5159"/>
                  </a:cubicBezTo>
                  <a:cubicBezTo>
                    <a:pt x="1639" y="5212"/>
                    <a:pt x="1691" y="5275"/>
                    <a:pt x="1751" y="5356"/>
                  </a:cubicBezTo>
                  <a:cubicBezTo>
                    <a:pt x="1780" y="5395"/>
                    <a:pt x="1808" y="5435"/>
                    <a:pt x="1836" y="5473"/>
                  </a:cubicBezTo>
                  <a:cubicBezTo>
                    <a:pt x="1854" y="5499"/>
                    <a:pt x="1874" y="5526"/>
                    <a:pt x="1892" y="5552"/>
                  </a:cubicBezTo>
                  <a:cubicBezTo>
                    <a:pt x="1982" y="5675"/>
                    <a:pt x="2062" y="5766"/>
                    <a:pt x="2144" y="5837"/>
                  </a:cubicBezTo>
                  <a:cubicBezTo>
                    <a:pt x="2194" y="5880"/>
                    <a:pt x="2244" y="5915"/>
                    <a:pt x="2294" y="5942"/>
                  </a:cubicBezTo>
                  <a:cubicBezTo>
                    <a:pt x="2348" y="5972"/>
                    <a:pt x="2404" y="5992"/>
                    <a:pt x="2460" y="6003"/>
                  </a:cubicBezTo>
                  <a:cubicBezTo>
                    <a:pt x="2508" y="6012"/>
                    <a:pt x="2559" y="6014"/>
                    <a:pt x="2610" y="6009"/>
                  </a:cubicBezTo>
                  <a:cubicBezTo>
                    <a:pt x="2657" y="6005"/>
                    <a:pt x="2706" y="5995"/>
                    <a:pt x="2755" y="5979"/>
                  </a:cubicBezTo>
                  <a:cubicBezTo>
                    <a:pt x="2839" y="5951"/>
                    <a:pt x="2926" y="5906"/>
                    <a:pt x="3021" y="5842"/>
                  </a:cubicBezTo>
                  <a:cubicBezTo>
                    <a:pt x="3183" y="5734"/>
                    <a:pt x="3329" y="5604"/>
                    <a:pt x="3477" y="5470"/>
                  </a:cubicBezTo>
                  <a:cubicBezTo>
                    <a:pt x="3515" y="5436"/>
                    <a:pt x="3553" y="5401"/>
                    <a:pt x="3589" y="5368"/>
                  </a:cubicBezTo>
                  <a:cubicBezTo>
                    <a:pt x="3730" y="5239"/>
                    <a:pt x="3875" y="5106"/>
                    <a:pt x="4024" y="4981"/>
                  </a:cubicBezTo>
                  <a:cubicBezTo>
                    <a:pt x="4063" y="4948"/>
                    <a:pt x="4103" y="4915"/>
                    <a:pt x="4142" y="4883"/>
                  </a:cubicBezTo>
                  <a:cubicBezTo>
                    <a:pt x="4279" y="4770"/>
                    <a:pt x="4420" y="4654"/>
                    <a:pt x="4536" y="4526"/>
                  </a:cubicBezTo>
                  <a:cubicBezTo>
                    <a:pt x="4588" y="4469"/>
                    <a:pt x="4635" y="4410"/>
                    <a:pt x="4685" y="4347"/>
                  </a:cubicBezTo>
                  <a:cubicBezTo>
                    <a:pt x="4691" y="4339"/>
                    <a:pt x="4697" y="4331"/>
                    <a:pt x="4704" y="4323"/>
                  </a:cubicBezTo>
                  <a:cubicBezTo>
                    <a:pt x="4720" y="4303"/>
                    <a:pt x="4736" y="4282"/>
                    <a:pt x="4753" y="4262"/>
                  </a:cubicBezTo>
                  <a:cubicBezTo>
                    <a:pt x="4756" y="4258"/>
                    <a:pt x="4756" y="4258"/>
                    <a:pt x="4756" y="4258"/>
                  </a:cubicBezTo>
                  <a:cubicBezTo>
                    <a:pt x="4826" y="4170"/>
                    <a:pt x="4907" y="4066"/>
                    <a:pt x="4977" y="3958"/>
                  </a:cubicBezTo>
                  <a:cubicBezTo>
                    <a:pt x="5052" y="3841"/>
                    <a:pt x="5107" y="3732"/>
                    <a:pt x="5143" y="3624"/>
                  </a:cubicBezTo>
                  <a:cubicBezTo>
                    <a:pt x="5185" y="3502"/>
                    <a:pt x="5205" y="3376"/>
                    <a:pt x="5204" y="3248"/>
                  </a:cubicBezTo>
                  <a:cubicBezTo>
                    <a:pt x="5203" y="3115"/>
                    <a:pt x="5179" y="2985"/>
                    <a:pt x="5131" y="2864"/>
                  </a:cubicBezTo>
                  <a:cubicBezTo>
                    <a:pt x="5072" y="2713"/>
                    <a:pt x="4978" y="2574"/>
                    <a:pt x="4887" y="2440"/>
                  </a:cubicBezTo>
                  <a:cubicBezTo>
                    <a:pt x="4868" y="2411"/>
                    <a:pt x="4848" y="2381"/>
                    <a:pt x="4828" y="2351"/>
                  </a:cubicBezTo>
                  <a:cubicBezTo>
                    <a:pt x="4743" y="2221"/>
                    <a:pt x="4664" y="2090"/>
                    <a:pt x="4596" y="1961"/>
                  </a:cubicBezTo>
                  <a:cubicBezTo>
                    <a:pt x="4557" y="1889"/>
                    <a:pt x="4513" y="1802"/>
                    <a:pt x="4479" y="1707"/>
                  </a:cubicBezTo>
                  <a:cubicBezTo>
                    <a:pt x="4468" y="1676"/>
                    <a:pt x="4457" y="1644"/>
                    <a:pt x="4448" y="1611"/>
                  </a:cubicBezTo>
                  <a:cubicBezTo>
                    <a:pt x="4427" y="1542"/>
                    <a:pt x="4412" y="1468"/>
                    <a:pt x="4397" y="1396"/>
                  </a:cubicBezTo>
                  <a:cubicBezTo>
                    <a:pt x="4377" y="1303"/>
                    <a:pt x="4357" y="1206"/>
                    <a:pt x="4326" y="1117"/>
                  </a:cubicBezTo>
                  <a:cubicBezTo>
                    <a:pt x="4291" y="1018"/>
                    <a:pt x="4246" y="940"/>
                    <a:pt x="4188" y="879"/>
                  </a:cubicBezTo>
                  <a:cubicBezTo>
                    <a:pt x="4117" y="804"/>
                    <a:pt x="4026" y="753"/>
                    <a:pt x="3917" y="725"/>
                  </a:cubicBezTo>
                  <a:cubicBezTo>
                    <a:pt x="3858" y="710"/>
                    <a:pt x="3795" y="702"/>
                    <a:pt x="3730" y="702"/>
                  </a:cubicBezTo>
                  <a:cubicBezTo>
                    <a:pt x="3689" y="702"/>
                    <a:pt x="3648" y="705"/>
                    <a:pt x="3608" y="71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5" name="Freeform 52">
              <a:extLst>
                <a:ext uri="{FF2B5EF4-FFF2-40B4-BE49-F238E27FC236}">
                  <a16:creationId xmlns:a16="http://schemas.microsoft.com/office/drawing/2014/main" id="{F577C5A7-320C-406C-937E-B0F1241FD6D7}"/>
                </a:ext>
              </a:extLst>
            </p:cNvPr>
            <p:cNvSpPr>
              <a:spLocks noEditPoints="1"/>
            </p:cNvSpPr>
            <p:nvPr/>
          </p:nvSpPr>
          <p:spPr bwMode="auto">
            <a:xfrm>
              <a:off x="3795" y="-19"/>
              <a:ext cx="3910" cy="4475"/>
            </a:xfrm>
            <a:custGeom>
              <a:avLst/>
              <a:gdLst>
                <a:gd name="T0" fmla="*/ 2159 w 5283"/>
                <a:gd name="T1" fmla="*/ 5864 h 6046"/>
                <a:gd name="T2" fmla="*/ 1764 w 5283"/>
                <a:gd name="T3" fmla="*/ 5382 h 6046"/>
                <a:gd name="T4" fmla="*/ 1117 w 5283"/>
                <a:gd name="T5" fmla="*/ 4894 h 6046"/>
                <a:gd name="T6" fmla="*/ 396 w 5283"/>
                <a:gd name="T7" fmla="*/ 4490 h 6046"/>
                <a:gd name="T8" fmla="*/ 5 w 5283"/>
                <a:gd name="T9" fmla="*/ 3523 h 6046"/>
                <a:gd name="T10" fmla="*/ 255 w 5283"/>
                <a:gd name="T11" fmla="*/ 2459 h 6046"/>
                <a:gd name="T12" fmla="*/ 559 w 5283"/>
                <a:gd name="T13" fmla="*/ 2055 h 6046"/>
                <a:gd name="T14" fmla="*/ 863 w 5283"/>
                <a:gd name="T15" fmla="*/ 747 h 6046"/>
                <a:gd name="T16" fmla="*/ 1115 w 5283"/>
                <a:gd name="T17" fmla="*/ 635 h 6046"/>
                <a:gd name="T18" fmla="*/ 1362 w 5283"/>
                <a:gd name="T19" fmla="*/ 651 h 6046"/>
                <a:gd name="T20" fmla="*/ 2176 w 5283"/>
                <a:gd name="T21" fmla="*/ 50 h 6046"/>
                <a:gd name="T22" fmla="*/ 2901 w 5283"/>
                <a:gd name="T23" fmla="*/ 314 h 6046"/>
                <a:gd name="T24" fmla="*/ 3126 w 5283"/>
                <a:gd name="T25" fmla="*/ 660 h 6046"/>
                <a:gd name="T26" fmla="*/ 3576 w 5283"/>
                <a:gd name="T27" fmla="*/ 713 h 6046"/>
                <a:gd name="T28" fmla="*/ 4257 w 5283"/>
                <a:gd name="T29" fmla="*/ 881 h 6046"/>
                <a:gd name="T30" fmla="*/ 4508 w 5283"/>
                <a:gd name="T31" fmla="*/ 1614 h 6046"/>
                <a:gd name="T32" fmla="*/ 4909 w 5283"/>
                <a:gd name="T33" fmla="*/ 2334 h 6046"/>
                <a:gd name="T34" fmla="*/ 5282 w 5283"/>
                <a:gd name="T35" fmla="*/ 3237 h 6046"/>
                <a:gd name="T36" fmla="*/ 4832 w 5283"/>
                <a:gd name="T37" fmla="*/ 4224 h 6046"/>
                <a:gd name="T38" fmla="*/ 4711 w 5283"/>
                <a:gd name="T39" fmla="*/ 4384 h 6046"/>
                <a:gd name="T40" fmla="*/ 4084 w 5283"/>
                <a:gd name="T41" fmla="*/ 5010 h 6046"/>
                <a:gd name="T42" fmla="*/ 3052 w 5283"/>
                <a:gd name="T43" fmla="*/ 5882 h 6046"/>
                <a:gd name="T44" fmla="*/ 2587 w 5283"/>
                <a:gd name="T45" fmla="*/ 6044 h 6046"/>
                <a:gd name="T46" fmla="*/ 3576 w 5283"/>
                <a:gd name="T47" fmla="*/ 714 h 6046"/>
                <a:gd name="T48" fmla="*/ 3126 w 5283"/>
                <a:gd name="T49" fmla="*/ 661 h 6046"/>
                <a:gd name="T50" fmla="*/ 2900 w 5283"/>
                <a:gd name="T51" fmla="*/ 315 h 6046"/>
                <a:gd name="T52" fmla="*/ 2177 w 5283"/>
                <a:gd name="T53" fmla="*/ 51 h 6046"/>
                <a:gd name="T54" fmla="*/ 1362 w 5283"/>
                <a:gd name="T55" fmla="*/ 652 h 6046"/>
                <a:gd name="T56" fmla="*/ 1115 w 5283"/>
                <a:gd name="T57" fmla="*/ 636 h 6046"/>
                <a:gd name="T58" fmla="*/ 864 w 5283"/>
                <a:gd name="T59" fmla="*/ 748 h 6046"/>
                <a:gd name="T60" fmla="*/ 559 w 5283"/>
                <a:gd name="T61" fmla="*/ 2056 h 6046"/>
                <a:gd name="T62" fmla="*/ 256 w 5283"/>
                <a:gd name="T63" fmla="*/ 2459 h 6046"/>
                <a:gd name="T64" fmla="*/ 6 w 5283"/>
                <a:gd name="T65" fmla="*/ 3522 h 6046"/>
                <a:gd name="T66" fmla="*/ 397 w 5283"/>
                <a:gd name="T67" fmla="*/ 4490 h 6046"/>
                <a:gd name="T68" fmla="*/ 1118 w 5283"/>
                <a:gd name="T69" fmla="*/ 4893 h 6046"/>
                <a:gd name="T70" fmla="*/ 1764 w 5283"/>
                <a:gd name="T71" fmla="*/ 5382 h 6046"/>
                <a:gd name="T72" fmla="*/ 2160 w 5283"/>
                <a:gd name="T73" fmla="*/ 5863 h 6046"/>
                <a:gd name="T74" fmla="*/ 2628 w 5283"/>
                <a:gd name="T75" fmla="*/ 6042 h 6046"/>
                <a:gd name="T76" fmla="*/ 3523 w 5283"/>
                <a:gd name="T77" fmla="*/ 5507 h 6046"/>
                <a:gd name="T78" fmla="*/ 4165 w 5283"/>
                <a:gd name="T79" fmla="*/ 4940 h 6046"/>
                <a:gd name="T80" fmla="*/ 4754 w 5283"/>
                <a:gd name="T81" fmla="*/ 4324 h 6046"/>
                <a:gd name="T82" fmla="*/ 5210 w 5283"/>
                <a:gd name="T83" fmla="*/ 3618 h 6046"/>
                <a:gd name="T84" fmla="*/ 5211 w 5283"/>
                <a:gd name="T85" fmla="*/ 2845 h 6046"/>
                <a:gd name="T86" fmla="*/ 4667 w 5283"/>
                <a:gd name="T87" fmla="*/ 1954 h 6046"/>
                <a:gd name="T88" fmla="*/ 4448 w 5283"/>
                <a:gd name="T89" fmla="*/ 1371 h 6046"/>
                <a:gd name="T90" fmla="*/ 3992 w 5283"/>
                <a:gd name="T91" fmla="*/ 720 h 6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83" h="6046">
                  <a:moveTo>
                    <a:pt x="2475" y="6033"/>
                  </a:moveTo>
                  <a:cubicBezTo>
                    <a:pt x="2419" y="6021"/>
                    <a:pt x="2363" y="6000"/>
                    <a:pt x="2309" y="5970"/>
                  </a:cubicBezTo>
                  <a:cubicBezTo>
                    <a:pt x="2259" y="5943"/>
                    <a:pt x="2209" y="5907"/>
                    <a:pt x="2159" y="5864"/>
                  </a:cubicBezTo>
                  <a:cubicBezTo>
                    <a:pt x="2078" y="5792"/>
                    <a:pt x="1997" y="5702"/>
                    <a:pt x="1906" y="5578"/>
                  </a:cubicBezTo>
                  <a:cubicBezTo>
                    <a:pt x="1888" y="5553"/>
                    <a:pt x="1870" y="5528"/>
                    <a:pt x="1853" y="5504"/>
                  </a:cubicBezTo>
                  <a:cubicBezTo>
                    <a:pt x="1824" y="5464"/>
                    <a:pt x="1794" y="5422"/>
                    <a:pt x="1764" y="5382"/>
                  </a:cubicBezTo>
                  <a:cubicBezTo>
                    <a:pt x="1703" y="5302"/>
                    <a:pt x="1650" y="5240"/>
                    <a:pt x="1597" y="5186"/>
                  </a:cubicBezTo>
                  <a:cubicBezTo>
                    <a:pt x="1533" y="5120"/>
                    <a:pt x="1469" y="5067"/>
                    <a:pt x="1401" y="5025"/>
                  </a:cubicBezTo>
                  <a:cubicBezTo>
                    <a:pt x="1312" y="4969"/>
                    <a:pt x="1213" y="4931"/>
                    <a:pt x="1117" y="4894"/>
                  </a:cubicBezTo>
                  <a:cubicBezTo>
                    <a:pt x="1110" y="4891"/>
                    <a:pt x="1102" y="4888"/>
                    <a:pt x="1095" y="4885"/>
                  </a:cubicBezTo>
                  <a:cubicBezTo>
                    <a:pt x="906" y="4812"/>
                    <a:pt x="748" y="4735"/>
                    <a:pt x="611" y="4649"/>
                  </a:cubicBezTo>
                  <a:cubicBezTo>
                    <a:pt x="532" y="4599"/>
                    <a:pt x="459" y="4546"/>
                    <a:pt x="396" y="4490"/>
                  </a:cubicBezTo>
                  <a:cubicBezTo>
                    <a:pt x="327" y="4430"/>
                    <a:pt x="267" y="4365"/>
                    <a:pt x="217" y="4298"/>
                  </a:cubicBezTo>
                  <a:cubicBezTo>
                    <a:pt x="161" y="4222"/>
                    <a:pt x="117" y="4141"/>
                    <a:pt x="85" y="4056"/>
                  </a:cubicBezTo>
                  <a:cubicBezTo>
                    <a:pt x="20" y="3881"/>
                    <a:pt x="10" y="3696"/>
                    <a:pt x="5" y="3523"/>
                  </a:cubicBezTo>
                  <a:cubicBezTo>
                    <a:pt x="0" y="3310"/>
                    <a:pt x="16" y="3129"/>
                    <a:pt x="56" y="2971"/>
                  </a:cubicBezTo>
                  <a:cubicBezTo>
                    <a:pt x="85" y="2851"/>
                    <a:pt x="136" y="2735"/>
                    <a:pt x="185" y="2624"/>
                  </a:cubicBezTo>
                  <a:cubicBezTo>
                    <a:pt x="211" y="2567"/>
                    <a:pt x="235" y="2512"/>
                    <a:pt x="255" y="2459"/>
                  </a:cubicBezTo>
                  <a:cubicBezTo>
                    <a:pt x="260" y="2446"/>
                    <a:pt x="265" y="2433"/>
                    <a:pt x="270" y="2422"/>
                  </a:cubicBezTo>
                  <a:cubicBezTo>
                    <a:pt x="308" y="2329"/>
                    <a:pt x="378" y="2255"/>
                    <a:pt x="451" y="2178"/>
                  </a:cubicBezTo>
                  <a:cubicBezTo>
                    <a:pt x="487" y="2139"/>
                    <a:pt x="525" y="2098"/>
                    <a:pt x="559" y="2055"/>
                  </a:cubicBezTo>
                  <a:cubicBezTo>
                    <a:pt x="645" y="1946"/>
                    <a:pt x="636" y="1730"/>
                    <a:pt x="629" y="1540"/>
                  </a:cubicBezTo>
                  <a:cubicBezTo>
                    <a:pt x="625" y="1444"/>
                    <a:pt x="622" y="1353"/>
                    <a:pt x="631" y="1289"/>
                  </a:cubicBezTo>
                  <a:cubicBezTo>
                    <a:pt x="657" y="1113"/>
                    <a:pt x="708" y="892"/>
                    <a:pt x="863" y="747"/>
                  </a:cubicBezTo>
                  <a:cubicBezTo>
                    <a:pt x="899" y="714"/>
                    <a:pt x="939" y="686"/>
                    <a:pt x="979" y="667"/>
                  </a:cubicBezTo>
                  <a:cubicBezTo>
                    <a:pt x="1024" y="646"/>
                    <a:pt x="1069" y="635"/>
                    <a:pt x="1114" y="635"/>
                  </a:cubicBezTo>
                  <a:cubicBezTo>
                    <a:pt x="1115" y="635"/>
                    <a:pt x="1115" y="635"/>
                    <a:pt x="1115" y="635"/>
                  </a:cubicBezTo>
                  <a:cubicBezTo>
                    <a:pt x="1147" y="635"/>
                    <a:pt x="1179" y="640"/>
                    <a:pt x="1210" y="645"/>
                  </a:cubicBezTo>
                  <a:cubicBezTo>
                    <a:pt x="1231" y="649"/>
                    <a:pt x="1254" y="652"/>
                    <a:pt x="1276" y="654"/>
                  </a:cubicBezTo>
                  <a:cubicBezTo>
                    <a:pt x="1305" y="656"/>
                    <a:pt x="1334" y="655"/>
                    <a:pt x="1362" y="651"/>
                  </a:cubicBezTo>
                  <a:cubicBezTo>
                    <a:pt x="1539" y="625"/>
                    <a:pt x="1692" y="475"/>
                    <a:pt x="1822" y="335"/>
                  </a:cubicBezTo>
                  <a:cubicBezTo>
                    <a:pt x="1891" y="261"/>
                    <a:pt x="1966" y="183"/>
                    <a:pt x="2048" y="124"/>
                  </a:cubicBezTo>
                  <a:cubicBezTo>
                    <a:pt x="2091" y="93"/>
                    <a:pt x="2133" y="69"/>
                    <a:pt x="2176" y="50"/>
                  </a:cubicBezTo>
                  <a:cubicBezTo>
                    <a:pt x="2224" y="30"/>
                    <a:pt x="2272" y="17"/>
                    <a:pt x="2323" y="11"/>
                  </a:cubicBezTo>
                  <a:cubicBezTo>
                    <a:pt x="2423" y="0"/>
                    <a:pt x="2537" y="25"/>
                    <a:pt x="2646" y="83"/>
                  </a:cubicBezTo>
                  <a:cubicBezTo>
                    <a:pt x="2752" y="139"/>
                    <a:pt x="2843" y="222"/>
                    <a:pt x="2901" y="314"/>
                  </a:cubicBezTo>
                  <a:cubicBezTo>
                    <a:pt x="2913" y="334"/>
                    <a:pt x="2925" y="356"/>
                    <a:pt x="2938" y="381"/>
                  </a:cubicBezTo>
                  <a:cubicBezTo>
                    <a:pt x="2947" y="399"/>
                    <a:pt x="2956" y="416"/>
                    <a:pt x="2964" y="433"/>
                  </a:cubicBezTo>
                  <a:cubicBezTo>
                    <a:pt x="3006" y="519"/>
                    <a:pt x="3045" y="601"/>
                    <a:pt x="3126" y="660"/>
                  </a:cubicBezTo>
                  <a:cubicBezTo>
                    <a:pt x="3197" y="713"/>
                    <a:pt x="3298" y="739"/>
                    <a:pt x="3410" y="734"/>
                  </a:cubicBezTo>
                  <a:cubicBezTo>
                    <a:pt x="3456" y="732"/>
                    <a:pt x="3500" y="726"/>
                    <a:pt x="3538" y="720"/>
                  </a:cubicBezTo>
                  <a:cubicBezTo>
                    <a:pt x="3550" y="717"/>
                    <a:pt x="3563" y="715"/>
                    <a:pt x="3576" y="713"/>
                  </a:cubicBezTo>
                  <a:cubicBezTo>
                    <a:pt x="3611" y="707"/>
                    <a:pt x="3649" y="700"/>
                    <a:pt x="3685" y="696"/>
                  </a:cubicBezTo>
                  <a:cubicBezTo>
                    <a:pt x="3792" y="684"/>
                    <a:pt x="3898" y="692"/>
                    <a:pt x="3992" y="719"/>
                  </a:cubicBezTo>
                  <a:cubicBezTo>
                    <a:pt x="4100" y="750"/>
                    <a:pt x="4189" y="805"/>
                    <a:pt x="4257" y="881"/>
                  </a:cubicBezTo>
                  <a:cubicBezTo>
                    <a:pt x="4310" y="940"/>
                    <a:pt x="4351" y="1014"/>
                    <a:pt x="4383" y="1108"/>
                  </a:cubicBezTo>
                  <a:cubicBezTo>
                    <a:pt x="4412" y="1191"/>
                    <a:pt x="4431" y="1283"/>
                    <a:pt x="4449" y="1371"/>
                  </a:cubicBezTo>
                  <a:cubicBezTo>
                    <a:pt x="4465" y="1452"/>
                    <a:pt x="4483" y="1536"/>
                    <a:pt x="4508" y="1614"/>
                  </a:cubicBezTo>
                  <a:cubicBezTo>
                    <a:pt x="4518" y="1645"/>
                    <a:pt x="4529" y="1677"/>
                    <a:pt x="4541" y="1707"/>
                  </a:cubicBezTo>
                  <a:cubicBezTo>
                    <a:pt x="4577" y="1795"/>
                    <a:pt x="4623" y="1877"/>
                    <a:pt x="4667" y="1953"/>
                  </a:cubicBezTo>
                  <a:cubicBezTo>
                    <a:pt x="4740" y="2077"/>
                    <a:pt x="4822" y="2205"/>
                    <a:pt x="4909" y="2334"/>
                  </a:cubicBezTo>
                  <a:cubicBezTo>
                    <a:pt x="4923" y="2355"/>
                    <a:pt x="4938" y="2377"/>
                    <a:pt x="4953" y="2398"/>
                  </a:cubicBezTo>
                  <a:cubicBezTo>
                    <a:pt x="5049" y="2539"/>
                    <a:pt x="5149" y="2685"/>
                    <a:pt x="5211" y="2845"/>
                  </a:cubicBezTo>
                  <a:cubicBezTo>
                    <a:pt x="5259" y="2969"/>
                    <a:pt x="5283" y="3101"/>
                    <a:pt x="5282" y="3237"/>
                  </a:cubicBezTo>
                  <a:cubicBezTo>
                    <a:pt x="5281" y="3302"/>
                    <a:pt x="5275" y="3367"/>
                    <a:pt x="5263" y="3432"/>
                  </a:cubicBezTo>
                  <a:cubicBezTo>
                    <a:pt x="5251" y="3495"/>
                    <a:pt x="5233" y="3558"/>
                    <a:pt x="5211" y="3618"/>
                  </a:cubicBezTo>
                  <a:cubicBezTo>
                    <a:pt x="5128" y="3842"/>
                    <a:pt x="4978" y="4036"/>
                    <a:pt x="4832" y="4224"/>
                  </a:cubicBezTo>
                  <a:cubicBezTo>
                    <a:pt x="4824" y="4235"/>
                    <a:pt x="4815" y="4246"/>
                    <a:pt x="4807" y="4257"/>
                  </a:cubicBezTo>
                  <a:cubicBezTo>
                    <a:pt x="4786" y="4283"/>
                    <a:pt x="4770" y="4304"/>
                    <a:pt x="4755" y="4325"/>
                  </a:cubicBezTo>
                  <a:cubicBezTo>
                    <a:pt x="4740" y="4345"/>
                    <a:pt x="4725" y="4365"/>
                    <a:pt x="4711" y="4384"/>
                  </a:cubicBezTo>
                  <a:cubicBezTo>
                    <a:pt x="4671" y="4437"/>
                    <a:pt x="4635" y="4487"/>
                    <a:pt x="4593" y="4537"/>
                  </a:cubicBezTo>
                  <a:cubicBezTo>
                    <a:pt x="4472" y="4682"/>
                    <a:pt x="4316" y="4814"/>
                    <a:pt x="4165" y="4941"/>
                  </a:cubicBezTo>
                  <a:cubicBezTo>
                    <a:pt x="4139" y="4963"/>
                    <a:pt x="4111" y="4987"/>
                    <a:pt x="4084" y="5010"/>
                  </a:cubicBezTo>
                  <a:cubicBezTo>
                    <a:pt x="3947" y="5126"/>
                    <a:pt x="3812" y="5248"/>
                    <a:pt x="3680" y="5366"/>
                  </a:cubicBezTo>
                  <a:cubicBezTo>
                    <a:pt x="3629" y="5412"/>
                    <a:pt x="3576" y="5460"/>
                    <a:pt x="3523" y="5507"/>
                  </a:cubicBezTo>
                  <a:cubicBezTo>
                    <a:pt x="3370" y="5643"/>
                    <a:pt x="3219" y="5774"/>
                    <a:pt x="3052" y="5882"/>
                  </a:cubicBezTo>
                  <a:cubicBezTo>
                    <a:pt x="2954" y="5945"/>
                    <a:pt x="2864" y="5988"/>
                    <a:pt x="2777" y="6014"/>
                  </a:cubicBezTo>
                  <a:cubicBezTo>
                    <a:pt x="2727" y="6030"/>
                    <a:pt x="2677" y="6039"/>
                    <a:pt x="2629" y="6043"/>
                  </a:cubicBezTo>
                  <a:cubicBezTo>
                    <a:pt x="2615" y="6044"/>
                    <a:pt x="2601" y="6044"/>
                    <a:pt x="2587" y="6044"/>
                  </a:cubicBezTo>
                  <a:cubicBezTo>
                    <a:pt x="2549" y="6044"/>
                    <a:pt x="2512" y="6040"/>
                    <a:pt x="2475" y="6033"/>
                  </a:cubicBezTo>
                  <a:moveTo>
                    <a:pt x="3685" y="697"/>
                  </a:moveTo>
                  <a:cubicBezTo>
                    <a:pt x="3649" y="701"/>
                    <a:pt x="3612" y="708"/>
                    <a:pt x="3576" y="714"/>
                  </a:cubicBezTo>
                  <a:cubicBezTo>
                    <a:pt x="3563" y="716"/>
                    <a:pt x="3550" y="718"/>
                    <a:pt x="3538" y="720"/>
                  </a:cubicBezTo>
                  <a:cubicBezTo>
                    <a:pt x="3500" y="726"/>
                    <a:pt x="3456" y="733"/>
                    <a:pt x="3410" y="735"/>
                  </a:cubicBezTo>
                  <a:cubicBezTo>
                    <a:pt x="3298" y="740"/>
                    <a:pt x="3197" y="713"/>
                    <a:pt x="3126" y="661"/>
                  </a:cubicBezTo>
                  <a:cubicBezTo>
                    <a:pt x="3045" y="601"/>
                    <a:pt x="3005" y="520"/>
                    <a:pt x="2963" y="434"/>
                  </a:cubicBezTo>
                  <a:cubicBezTo>
                    <a:pt x="2955" y="417"/>
                    <a:pt x="2946" y="399"/>
                    <a:pt x="2938" y="382"/>
                  </a:cubicBezTo>
                  <a:cubicBezTo>
                    <a:pt x="2925" y="356"/>
                    <a:pt x="2912" y="335"/>
                    <a:pt x="2900" y="315"/>
                  </a:cubicBezTo>
                  <a:cubicBezTo>
                    <a:pt x="2842" y="222"/>
                    <a:pt x="2752" y="140"/>
                    <a:pt x="2645" y="83"/>
                  </a:cubicBezTo>
                  <a:cubicBezTo>
                    <a:pt x="2537" y="26"/>
                    <a:pt x="2423" y="0"/>
                    <a:pt x="2323" y="12"/>
                  </a:cubicBezTo>
                  <a:cubicBezTo>
                    <a:pt x="2272" y="18"/>
                    <a:pt x="2224" y="31"/>
                    <a:pt x="2177" y="51"/>
                  </a:cubicBezTo>
                  <a:cubicBezTo>
                    <a:pt x="2134" y="69"/>
                    <a:pt x="2092" y="93"/>
                    <a:pt x="2049" y="125"/>
                  </a:cubicBezTo>
                  <a:cubicBezTo>
                    <a:pt x="1966" y="184"/>
                    <a:pt x="1892" y="262"/>
                    <a:pt x="1822" y="336"/>
                  </a:cubicBezTo>
                  <a:cubicBezTo>
                    <a:pt x="1693" y="475"/>
                    <a:pt x="1539" y="626"/>
                    <a:pt x="1362" y="652"/>
                  </a:cubicBezTo>
                  <a:cubicBezTo>
                    <a:pt x="1334" y="656"/>
                    <a:pt x="1305" y="657"/>
                    <a:pt x="1276" y="655"/>
                  </a:cubicBezTo>
                  <a:cubicBezTo>
                    <a:pt x="1253" y="653"/>
                    <a:pt x="1231" y="649"/>
                    <a:pt x="1210" y="646"/>
                  </a:cubicBezTo>
                  <a:cubicBezTo>
                    <a:pt x="1179" y="641"/>
                    <a:pt x="1147" y="636"/>
                    <a:pt x="1115" y="636"/>
                  </a:cubicBezTo>
                  <a:cubicBezTo>
                    <a:pt x="1114" y="636"/>
                    <a:pt x="1114" y="636"/>
                    <a:pt x="1114" y="636"/>
                  </a:cubicBezTo>
                  <a:cubicBezTo>
                    <a:pt x="1070" y="636"/>
                    <a:pt x="1024" y="647"/>
                    <a:pt x="979" y="668"/>
                  </a:cubicBezTo>
                  <a:cubicBezTo>
                    <a:pt x="939" y="687"/>
                    <a:pt x="899" y="715"/>
                    <a:pt x="864" y="748"/>
                  </a:cubicBezTo>
                  <a:cubicBezTo>
                    <a:pt x="708" y="892"/>
                    <a:pt x="658" y="1113"/>
                    <a:pt x="632" y="1289"/>
                  </a:cubicBezTo>
                  <a:cubicBezTo>
                    <a:pt x="622" y="1353"/>
                    <a:pt x="626" y="1444"/>
                    <a:pt x="630" y="1540"/>
                  </a:cubicBezTo>
                  <a:cubicBezTo>
                    <a:pt x="637" y="1730"/>
                    <a:pt x="645" y="1947"/>
                    <a:pt x="559" y="2056"/>
                  </a:cubicBezTo>
                  <a:cubicBezTo>
                    <a:pt x="526" y="2099"/>
                    <a:pt x="488" y="2139"/>
                    <a:pt x="451" y="2178"/>
                  </a:cubicBezTo>
                  <a:cubicBezTo>
                    <a:pt x="378" y="2256"/>
                    <a:pt x="309" y="2329"/>
                    <a:pt x="271" y="2422"/>
                  </a:cubicBezTo>
                  <a:cubicBezTo>
                    <a:pt x="266" y="2433"/>
                    <a:pt x="261" y="2446"/>
                    <a:pt x="256" y="2459"/>
                  </a:cubicBezTo>
                  <a:cubicBezTo>
                    <a:pt x="236" y="2512"/>
                    <a:pt x="212" y="2567"/>
                    <a:pt x="186" y="2625"/>
                  </a:cubicBezTo>
                  <a:cubicBezTo>
                    <a:pt x="137" y="2736"/>
                    <a:pt x="86" y="2851"/>
                    <a:pt x="56" y="2971"/>
                  </a:cubicBezTo>
                  <a:cubicBezTo>
                    <a:pt x="17" y="3129"/>
                    <a:pt x="1" y="3310"/>
                    <a:pt x="6" y="3522"/>
                  </a:cubicBezTo>
                  <a:cubicBezTo>
                    <a:pt x="10" y="3696"/>
                    <a:pt x="20" y="3880"/>
                    <a:pt x="86" y="4055"/>
                  </a:cubicBezTo>
                  <a:cubicBezTo>
                    <a:pt x="117" y="4140"/>
                    <a:pt x="162" y="4222"/>
                    <a:pt x="218" y="4298"/>
                  </a:cubicBezTo>
                  <a:cubicBezTo>
                    <a:pt x="268" y="4365"/>
                    <a:pt x="328" y="4429"/>
                    <a:pt x="397" y="4490"/>
                  </a:cubicBezTo>
                  <a:cubicBezTo>
                    <a:pt x="460" y="4545"/>
                    <a:pt x="532" y="4599"/>
                    <a:pt x="612" y="4649"/>
                  </a:cubicBezTo>
                  <a:cubicBezTo>
                    <a:pt x="748" y="4734"/>
                    <a:pt x="906" y="4811"/>
                    <a:pt x="1095" y="4884"/>
                  </a:cubicBezTo>
                  <a:cubicBezTo>
                    <a:pt x="1103" y="4887"/>
                    <a:pt x="1110" y="4890"/>
                    <a:pt x="1118" y="4893"/>
                  </a:cubicBezTo>
                  <a:cubicBezTo>
                    <a:pt x="1213" y="4930"/>
                    <a:pt x="1312" y="4969"/>
                    <a:pt x="1402" y="5025"/>
                  </a:cubicBezTo>
                  <a:cubicBezTo>
                    <a:pt x="1469" y="5067"/>
                    <a:pt x="1533" y="5119"/>
                    <a:pt x="1598" y="5185"/>
                  </a:cubicBezTo>
                  <a:cubicBezTo>
                    <a:pt x="1651" y="5239"/>
                    <a:pt x="1704" y="5302"/>
                    <a:pt x="1764" y="5382"/>
                  </a:cubicBezTo>
                  <a:cubicBezTo>
                    <a:pt x="1794" y="5422"/>
                    <a:pt x="1824" y="5463"/>
                    <a:pt x="1853" y="5503"/>
                  </a:cubicBezTo>
                  <a:cubicBezTo>
                    <a:pt x="1871" y="5528"/>
                    <a:pt x="1889" y="5553"/>
                    <a:pt x="1907" y="5577"/>
                  </a:cubicBezTo>
                  <a:cubicBezTo>
                    <a:pt x="1998" y="5701"/>
                    <a:pt x="2078" y="5792"/>
                    <a:pt x="2160" y="5863"/>
                  </a:cubicBezTo>
                  <a:cubicBezTo>
                    <a:pt x="2209" y="5906"/>
                    <a:pt x="2259" y="5942"/>
                    <a:pt x="2309" y="5969"/>
                  </a:cubicBezTo>
                  <a:cubicBezTo>
                    <a:pt x="2364" y="6000"/>
                    <a:pt x="2420" y="6021"/>
                    <a:pt x="2475" y="6032"/>
                  </a:cubicBezTo>
                  <a:cubicBezTo>
                    <a:pt x="2525" y="6042"/>
                    <a:pt x="2576" y="6046"/>
                    <a:pt x="2628" y="6042"/>
                  </a:cubicBezTo>
                  <a:cubicBezTo>
                    <a:pt x="2676" y="6038"/>
                    <a:pt x="2726" y="6029"/>
                    <a:pt x="2777" y="6014"/>
                  </a:cubicBezTo>
                  <a:cubicBezTo>
                    <a:pt x="2864" y="5987"/>
                    <a:pt x="2954" y="5944"/>
                    <a:pt x="3051" y="5881"/>
                  </a:cubicBezTo>
                  <a:cubicBezTo>
                    <a:pt x="3219" y="5774"/>
                    <a:pt x="3370" y="5643"/>
                    <a:pt x="3523" y="5507"/>
                  </a:cubicBezTo>
                  <a:cubicBezTo>
                    <a:pt x="3575" y="5460"/>
                    <a:pt x="3628" y="5412"/>
                    <a:pt x="3680" y="5366"/>
                  </a:cubicBezTo>
                  <a:cubicBezTo>
                    <a:pt x="3811" y="5248"/>
                    <a:pt x="3947" y="5126"/>
                    <a:pt x="4083" y="5009"/>
                  </a:cubicBezTo>
                  <a:cubicBezTo>
                    <a:pt x="4110" y="4986"/>
                    <a:pt x="4138" y="4963"/>
                    <a:pt x="4165" y="4940"/>
                  </a:cubicBezTo>
                  <a:cubicBezTo>
                    <a:pt x="4316" y="4813"/>
                    <a:pt x="4471" y="4682"/>
                    <a:pt x="4593" y="4536"/>
                  </a:cubicBezTo>
                  <a:cubicBezTo>
                    <a:pt x="4634" y="4487"/>
                    <a:pt x="4671" y="4437"/>
                    <a:pt x="4710" y="4384"/>
                  </a:cubicBezTo>
                  <a:cubicBezTo>
                    <a:pt x="4724" y="4364"/>
                    <a:pt x="4739" y="4344"/>
                    <a:pt x="4754" y="4324"/>
                  </a:cubicBezTo>
                  <a:cubicBezTo>
                    <a:pt x="4769" y="4304"/>
                    <a:pt x="4786" y="4282"/>
                    <a:pt x="4806" y="4256"/>
                  </a:cubicBezTo>
                  <a:cubicBezTo>
                    <a:pt x="4815" y="4245"/>
                    <a:pt x="4823" y="4234"/>
                    <a:pt x="4832" y="4223"/>
                  </a:cubicBezTo>
                  <a:cubicBezTo>
                    <a:pt x="4977" y="4036"/>
                    <a:pt x="5128" y="3842"/>
                    <a:pt x="5210" y="3618"/>
                  </a:cubicBezTo>
                  <a:cubicBezTo>
                    <a:pt x="5233" y="3557"/>
                    <a:pt x="5250" y="3495"/>
                    <a:pt x="5262" y="3432"/>
                  </a:cubicBezTo>
                  <a:cubicBezTo>
                    <a:pt x="5274" y="3367"/>
                    <a:pt x="5280" y="3302"/>
                    <a:pt x="5281" y="3237"/>
                  </a:cubicBezTo>
                  <a:cubicBezTo>
                    <a:pt x="5282" y="3101"/>
                    <a:pt x="5258" y="2969"/>
                    <a:pt x="5211" y="2845"/>
                  </a:cubicBezTo>
                  <a:cubicBezTo>
                    <a:pt x="5149" y="2685"/>
                    <a:pt x="5049" y="2540"/>
                    <a:pt x="4952" y="2399"/>
                  </a:cubicBezTo>
                  <a:cubicBezTo>
                    <a:pt x="4938" y="2378"/>
                    <a:pt x="4923" y="2356"/>
                    <a:pt x="4908" y="2334"/>
                  </a:cubicBezTo>
                  <a:cubicBezTo>
                    <a:pt x="4821" y="2206"/>
                    <a:pt x="4740" y="2078"/>
                    <a:pt x="4667" y="1954"/>
                  </a:cubicBezTo>
                  <a:cubicBezTo>
                    <a:pt x="4622" y="1878"/>
                    <a:pt x="4576" y="1796"/>
                    <a:pt x="4541" y="1708"/>
                  </a:cubicBezTo>
                  <a:cubicBezTo>
                    <a:pt x="4528" y="1677"/>
                    <a:pt x="4517" y="1646"/>
                    <a:pt x="4507" y="1614"/>
                  </a:cubicBezTo>
                  <a:cubicBezTo>
                    <a:pt x="4482" y="1536"/>
                    <a:pt x="4465" y="1452"/>
                    <a:pt x="4448" y="1371"/>
                  </a:cubicBezTo>
                  <a:cubicBezTo>
                    <a:pt x="4430" y="1283"/>
                    <a:pt x="4411" y="1192"/>
                    <a:pt x="4383" y="1108"/>
                  </a:cubicBezTo>
                  <a:cubicBezTo>
                    <a:pt x="4351" y="1015"/>
                    <a:pt x="4310" y="940"/>
                    <a:pt x="4257" y="881"/>
                  </a:cubicBezTo>
                  <a:cubicBezTo>
                    <a:pt x="4189" y="805"/>
                    <a:pt x="4100" y="751"/>
                    <a:pt x="3992" y="720"/>
                  </a:cubicBezTo>
                  <a:cubicBezTo>
                    <a:pt x="3926" y="701"/>
                    <a:pt x="3855" y="692"/>
                    <a:pt x="3781" y="692"/>
                  </a:cubicBezTo>
                  <a:cubicBezTo>
                    <a:pt x="3750" y="692"/>
                    <a:pt x="3717" y="693"/>
                    <a:pt x="3685" y="6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6" name="Freeform 53">
              <a:extLst>
                <a:ext uri="{FF2B5EF4-FFF2-40B4-BE49-F238E27FC236}">
                  <a16:creationId xmlns:a16="http://schemas.microsoft.com/office/drawing/2014/main" id="{8087C080-518D-4D1E-AD3B-CB205DC1B09A}"/>
                </a:ext>
              </a:extLst>
            </p:cNvPr>
            <p:cNvSpPr>
              <a:spLocks noEditPoints="1"/>
            </p:cNvSpPr>
            <p:nvPr/>
          </p:nvSpPr>
          <p:spPr bwMode="auto">
            <a:xfrm>
              <a:off x="3767" y="-33"/>
              <a:ext cx="3967" cy="4498"/>
            </a:xfrm>
            <a:custGeom>
              <a:avLst/>
              <a:gdLst>
                <a:gd name="T0" fmla="*/ 2174 w 5360"/>
                <a:gd name="T1" fmla="*/ 5891 h 6078"/>
                <a:gd name="T2" fmla="*/ 1776 w 5360"/>
                <a:gd name="T3" fmla="*/ 5410 h 6078"/>
                <a:gd name="T4" fmla="*/ 1104 w 5360"/>
                <a:gd name="T5" fmla="*/ 4911 h 6078"/>
                <a:gd name="T6" fmla="*/ 230 w 5360"/>
                <a:gd name="T7" fmla="*/ 4335 h 6078"/>
                <a:gd name="T8" fmla="*/ 51 w 5360"/>
                <a:gd name="T9" fmla="*/ 3023 h 6078"/>
                <a:gd name="T10" fmla="*/ 266 w 5360"/>
                <a:gd name="T11" fmla="*/ 2426 h 6078"/>
                <a:gd name="T12" fmla="*/ 642 w 5360"/>
                <a:gd name="T13" fmla="*/ 1516 h 6078"/>
                <a:gd name="T14" fmla="*/ 902 w 5360"/>
                <a:gd name="T15" fmla="*/ 735 h 6078"/>
                <a:gd name="T16" fmla="*/ 1317 w 5360"/>
                <a:gd name="T17" fmla="*/ 632 h 6078"/>
                <a:gd name="T18" fmla="*/ 1866 w 5360"/>
                <a:gd name="T19" fmla="*/ 308 h 6078"/>
                <a:gd name="T20" fmla="*/ 2384 w 5360"/>
                <a:gd name="T21" fmla="*/ 8 h 6078"/>
                <a:gd name="T22" fmla="*/ 3004 w 5360"/>
                <a:gd name="T23" fmla="*/ 376 h 6078"/>
                <a:gd name="T24" fmla="*/ 3339 w 5360"/>
                <a:gd name="T25" fmla="*/ 701 h 6078"/>
                <a:gd name="T26" fmla="*/ 3647 w 5360"/>
                <a:gd name="T27" fmla="*/ 698 h 6078"/>
                <a:gd name="T28" fmla="*/ 4325 w 5360"/>
                <a:gd name="T29" fmla="*/ 884 h 6078"/>
                <a:gd name="T30" fmla="*/ 4566 w 5360"/>
                <a:gd name="T31" fmla="*/ 1619 h 6078"/>
                <a:gd name="T32" fmla="*/ 4988 w 5360"/>
                <a:gd name="T33" fmla="*/ 2318 h 6078"/>
                <a:gd name="T34" fmla="*/ 5357 w 5360"/>
                <a:gd name="T35" fmla="*/ 3227 h 6078"/>
                <a:gd name="T36" fmla="*/ 4936 w 5360"/>
                <a:gd name="T37" fmla="*/ 4152 h 6078"/>
                <a:gd name="T38" fmla="*/ 4747 w 5360"/>
                <a:gd name="T39" fmla="*/ 4410 h 6078"/>
                <a:gd name="T40" fmla="*/ 4143 w 5360"/>
                <a:gd name="T41" fmla="*/ 5039 h 6078"/>
                <a:gd name="T42" fmla="*/ 3081 w 5360"/>
                <a:gd name="T43" fmla="*/ 5922 h 6078"/>
                <a:gd name="T44" fmla="*/ 2615 w 5360"/>
                <a:gd name="T45" fmla="*/ 6077 h 6078"/>
                <a:gd name="T46" fmla="*/ 3647 w 5360"/>
                <a:gd name="T47" fmla="*/ 699 h 6078"/>
                <a:gd name="T48" fmla="*/ 3339 w 5360"/>
                <a:gd name="T49" fmla="*/ 701 h 6078"/>
                <a:gd name="T50" fmla="*/ 3004 w 5360"/>
                <a:gd name="T51" fmla="*/ 377 h 6078"/>
                <a:gd name="T52" fmla="*/ 2384 w 5360"/>
                <a:gd name="T53" fmla="*/ 9 h 6078"/>
                <a:gd name="T54" fmla="*/ 1866 w 5360"/>
                <a:gd name="T55" fmla="*/ 308 h 6078"/>
                <a:gd name="T56" fmla="*/ 1317 w 5360"/>
                <a:gd name="T57" fmla="*/ 633 h 6078"/>
                <a:gd name="T58" fmla="*/ 902 w 5360"/>
                <a:gd name="T59" fmla="*/ 736 h 6078"/>
                <a:gd name="T60" fmla="*/ 643 w 5360"/>
                <a:gd name="T61" fmla="*/ 1516 h 6078"/>
                <a:gd name="T62" fmla="*/ 266 w 5360"/>
                <a:gd name="T63" fmla="*/ 2426 h 6078"/>
                <a:gd name="T64" fmla="*/ 52 w 5360"/>
                <a:gd name="T65" fmla="*/ 3023 h 6078"/>
                <a:gd name="T66" fmla="*/ 230 w 5360"/>
                <a:gd name="T67" fmla="*/ 4334 h 6078"/>
                <a:gd name="T68" fmla="*/ 1104 w 5360"/>
                <a:gd name="T69" fmla="*/ 4910 h 6078"/>
                <a:gd name="T70" fmla="*/ 1776 w 5360"/>
                <a:gd name="T71" fmla="*/ 5409 h 6078"/>
                <a:gd name="T72" fmla="*/ 2174 w 5360"/>
                <a:gd name="T73" fmla="*/ 5890 h 6078"/>
                <a:gd name="T74" fmla="*/ 2646 w 5360"/>
                <a:gd name="T75" fmla="*/ 6076 h 6078"/>
                <a:gd name="T76" fmla="*/ 3567 w 5360"/>
                <a:gd name="T77" fmla="*/ 5545 h 6078"/>
                <a:gd name="T78" fmla="*/ 4188 w 5360"/>
                <a:gd name="T79" fmla="*/ 4999 h 6078"/>
                <a:gd name="T80" fmla="*/ 4804 w 5360"/>
                <a:gd name="T81" fmla="*/ 4326 h 6078"/>
                <a:gd name="T82" fmla="*/ 5277 w 5360"/>
                <a:gd name="T83" fmla="*/ 3613 h 6078"/>
                <a:gd name="T84" fmla="*/ 5289 w 5360"/>
                <a:gd name="T85" fmla="*/ 2828 h 6078"/>
                <a:gd name="T86" fmla="*/ 4737 w 5360"/>
                <a:gd name="T87" fmla="*/ 1947 h 6078"/>
                <a:gd name="T88" fmla="*/ 4499 w 5360"/>
                <a:gd name="T89" fmla="*/ 1350 h 6078"/>
                <a:gd name="T90" fmla="*/ 4067 w 5360"/>
                <a:gd name="T91" fmla="*/ 717 h 6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60" h="6078">
                  <a:moveTo>
                    <a:pt x="2490" y="6064"/>
                  </a:moveTo>
                  <a:cubicBezTo>
                    <a:pt x="2434" y="6051"/>
                    <a:pt x="2378" y="6029"/>
                    <a:pt x="2323" y="5999"/>
                  </a:cubicBezTo>
                  <a:cubicBezTo>
                    <a:pt x="2274" y="5971"/>
                    <a:pt x="2223" y="5935"/>
                    <a:pt x="2174" y="5891"/>
                  </a:cubicBezTo>
                  <a:cubicBezTo>
                    <a:pt x="2093" y="5820"/>
                    <a:pt x="2012" y="5729"/>
                    <a:pt x="1920" y="5605"/>
                  </a:cubicBezTo>
                  <a:cubicBezTo>
                    <a:pt x="1903" y="5582"/>
                    <a:pt x="1886" y="5559"/>
                    <a:pt x="1869" y="5536"/>
                  </a:cubicBezTo>
                  <a:cubicBezTo>
                    <a:pt x="1839" y="5494"/>
                    <a:pt x="1808" y="5451"/>
                    <a:pt x="1776" y="5410"/>
                  </a:cubicBezTo>
                  <a:cubicBezTo>
                    <a:pt x="1688" y="5295"/>
                    <a:pt x="1567" y="5152"/>
                    <a:pt x="1410" y="5053"/>
                  </a:cubicBezTo>
                  <a:cubicBezTo>
                    <a:pt x="1316" y="4994"/>
                    <a:pt x="1213" y="4953"/>
                    <a:pt x="1113" y="4914"/>
                  </a:cubicBezTo>
                  <a:cubicBezTo>
                    <a:pt x="1104" y="4911"/>
                    <a:pt x="1104" y="4911"/>
                    <a:pt x="1104" y="4911"/>
                  </a:cubicBezTo>
                  <a:cubicBezTo>
                    <a:pt x="913" y="4836"/>
                    <a:pt x="756" y="4760"/>
                    <a:pt x="624" y="4678"/>
                  </a:cubicBezTo>
                  <a:cubicBezTo>
                    <a:pt x="544" y="4629"/>
                    <a:pt x="472" y="4577"/>
                    <a:pt x="409" y="4523"/>
                  </a:cubicBezTo>
                  <a:cubicBezTo>
                    <a:pt x="340" y="4464"/>
                    <a:pt x="280" y="4401"/>
                    <a:pt x="230" y="4335"/>
                  </a:cubicBezTo>
                  <a:cubicBezTo>
                    <a:pt x="173" y="4260"/>
                    <a:pt x="128" y="4180"/>
                    <a:pt x="95" y="4096"/>
                  </a:cubicBezTo>
                  <a:cubicBezTo>
                    <a:pt x="27" y="3921"/>
                    <a:pt x="14" y="3733"/>
                    <a:pt x="8" y="3570"/>
                  </a:cubicBezTo>
                  <a:cubicBezTo>
                    <a:pt x="0" y="3368"/>
                    <a:pt x="15" y="3184"/>
                    <a:pt x="51" y="3023"/>
                  </a:cubicBezTo>
                  <a:cubicBezTo>
                    <a:pt x="78" y="2904"/>
                    <a:pt x="125" y="2790"/>
                    <a:pt x="171" y="2679"/>
                  </a:cubicBezTo>
                  <a:cubicBezTo>
                    <a:pt x="201" y="2605"/>
                    <a:pt x="230" y="2535"/>
                    <a:pt x="252" y="2466"/>
                  </a:cubicBezTo>
                  <a:cubicBezTo>
                    <a:pt x="256" y="2452"/>
                    <a:pt x="261" y="2438"/>
                    <a:pt x="266" y="2426"/>
                  </a:cubicBezTo>
                  <a:cubicBezTo>
                    <a:pt x="305" y="2312"/>
                    <a:pt x="383" y="2221"/>
                    <a:pt x="465" y="2125"/>
                  </a:cubicBezTo>
                  <a:cubicBezTo>
                    <a:pt x="495" y="2090"/>
                    <a:pt x="527" y="2053"/>
                    <a:pt x="556" y="2015"/>
                  </a:cubicBezTo>
                  <a:cubicBezTo>
                    <a:pt x="641" y="1905"/>
                    <a:pt x="641" y="1698"/>
                    <a:pt x="642" y="1516"/>
                  </a:cubicBezTo>
                  <a:cubicBezTo>
                    <a:pt x="642" y="1419"/>
                    <a:pt x="642" y="1328"/>
                    <a:pt x="655" y="1263"/>
                  </a:cubicBezTo>
                  <a:cubicBezTo>
                    <a:pt x="670" y="1189"/>
                    <a:pt x="694" y="1079"/>
                    <a:pt x="737" y="977"/>
                  </a:cubicBezTo>
                  <a:cubicBezTo>
                    <a:pt x="779" y="876"/>
                    <a:pt x="833" y="797"/>
                    <a:pt x="902" y="735"/>
                  </a:cubicBezTo>
                  <a:cubicBezTo>
                    <a:pt x="980" y="665"/>
                    <a:pt x="1070" y="624"/>
                    <a:pt x="1155" y="621"/>
                  </a:cubicBezTo>
                  <a:cubicBezTo>
                    <a:pt x="1187" y="619"/>
                    <a:pt x="1219" y="623"/>
                    <a:pt x="1250" y="627"/>
                  </a:cubicBezTo>
                  <a:cubicBezTo>
                    <a:pt x="1272" y="629"/>
                    <a:pt x="1295" y="631"/>
                    <a:pt x="1317" y="632"/>
                  </a:cubicBezTo>
                  <a:cubicBezTo>
                    <a:pt x="1346" y="633"/>
                    <a:pt x="1375" y="631"/>
                    <a:pt x="1404" y="626"/>
                  </a:cubicBezTo>
                  <a:cubicBezTo>
                    <a:pt x="1483" y="611"/>
                    <a:pt x="1564" y="571"/>
                    <a:pt x="1653" y="504"/>
                  </a:cubicBezTo>
                  <a:cubicBezTo>
                    <a:pt x="1730" y="445"/>
                    <a:pt x="1802" y="372"/>
                    <a:pt x="1866" y="308"/>
                  </a:cubicBezTo>
                  <a:cubicBezTo>
                    <a:pt x="1868" y="306"/>
                    <a:pt x="1868" y="306"/>
                    <a:pt x="1868" y="306"/>
                  </a:cubicBezTo>
                  <a:cubicBezTo>
                    <a:pt x="1935" y="239"/>
                    <a:pt x="2016" y="162"/>
                    <a:pt x="2104" y="106"/>
                  </a:cubicBezTo>
                  <a:cubicBezTo>
                    <a:pt x="2195" y="48"/>
                    <a:pt x="2287" y="16"/>
                    <a:pt x="2384" y="8"/>
                  </a:cubicBezTo>
                  <a:cubicBezTo>
                    <a:pt x="2484" y="0"/>
                    <a:pt x="2598" y="28"/>
                    <a:pt x="2706" y="85"/>
                  </a:cubicBezTo>
                  <a:cubicBezTo>
                    <a:pt x="2811" y="141"/>
                    <a:pt x="2903" y="222"/>
                    <a:pt x="2964" y="312"/>
                  </a:cubicBezTo>
                  <a:cubicBezTo>
                    <a:pt x="2977" y="331"/>
                    <a:pt x="2990" y="352"/>
                    <a:pt x="3004" y="376"/>
                  </a:cubicBezTo>
                  <a:cubicBezTo>
                    <a:pt x="3013" y="392"/>
                    <a:pt x="3022" y="407"/>
                    <a:pt x="3030" y="423"/>
                  </a:cubicBezTo>
                  <a:cubicBezTo>
                    <a:pt x="3076" y="506"/>
                    <a:pt x="3120" y="585"/>
                    <a:pt x="3203" y="642"/>
                  </a:cubicBezTo>
                  <a:cubicBezTo>
                    <a:pt x="3241" y="669"/>
                    <a:pt x="3287" y="689"/>
                    <a:pt x="3339" y="701"/>
                  </a:cubicBezTo>
                  <a:cubicBezTo>
                    <a:pt x="3385" y="711"/>
                    <a:pt x="3435" y="716"/>
                    <a:pt x="3487" y="715"/>
                  </a:cubicBezTo>
                  <a:cubicBezTo>
                    <a:pt x="3533" y="713"/>
                    <a:pt x="3577" y="708"/>
                    <a:pt x="3615" y="702"/>
                  </a:cubicBezTo>
                  <a:cubicBezTo>
                    <a:pt x="3625" y="701"/>
                    <a:pt x="3636" y="699"/>
                    <a:pt x="3647" y="698"/>
                  </a:cubicBezTo>
                  <a:cubicBezTo>
                    <a:pt x="3684" y="692"/>
                    <a:pt x="3724" y="687"/>
                    <a:pt x="3762" y="684"/>
                  </a:cubicBezTo>
                  <a:cubicBezTo>
                    <a:pt x="3869" y="675"/>
                    <a:pt x="3975" y="687"/>
                    <a:pt x="4067" y="716"/>
                  </a:cubicBezTo>
                  <a:cubicBezTo>
                    <a:pt x="4174" y="750"/>
                    <a:pt x="4260" y="807"/>
                    <a:pt x="4325" y="884"/>
                  </a:cubicBezTo>
                  <a:cubicBezTo>
                    <a:pt x="4374" y="942"/>
                    <a:pt x="4411" y="1013"/>
                    <a:pt x="4440" y="1102"/>
                  </a:cubicBezTo>
                  <a:cubicBezTo>
                    <a:pt x="4466" y="1181"/>
                    <a:pt x="4483" y="1267"/>
                    <a:pt x="4500" y="1350"/>
                  </a:cubicBezTo>
                  <a:cubicBezTo>
                    <a:pt x="4518" y="1440"/>
                    <a:pt x="4536" y="1533"/>
                    <a:pt x="4566" y="1619"/>
                  </a:cubicBezTo>
                  <a:cubicBezTo>
                    <a:pt x="4577" y="1649"/>
                    <a:pt x="4589" y="1680"/>
                    <a:pt x="4603" y="1710"/>
                  </a:cubicBezTo>
                  <a:cubicBezTo>
                    <a:pt x="4641" y="1794"/>
                    <a:pt x="4688" y="1870"/>
                    <a:pt x="4738" y="1947"/>
                  </a:cubicBezTo>
                  <a:cubicBezTo>
                    <a:pt x="4815" y="2066"/>
                    <a:pt x="4899" y="2191"/>
                    <a:pt x="4988" y="2318"/>
                  </a:cubicBezTo>
                  <a:cubicBezTo>
                    <a:pt x="4997" y="2331"/>
                    <a:pt x="5005" y="2344"/>
                    <a:pt x="5014" y="2356"/>
                  </a:cubicBezTo>
                  <a:cubicBezTo>
                    <a:pt x="5118" y="2504"/>
                    <a:pt x="5226" y="2658"/>
                    <a:pt x="5290" y="2828"/>
                  </a:cubicBezTo>
                  <a:cubicBezTo>
                    <a:pt x="5338" y="2954"/>
                    <a:pt x="5360" y="3088"/>
                    <a:pt x="5357" y="3227"/>
                  </a:cubicBezTo>
                  <a:cubicBezTo>
                    <a:pt x="5355" y="3293"/>
                    <a:pt x="5348" y="3360"/>
                    <a:pt x="5334" y="3425"/>
                  </a:cubicBezTo>
                  <a:cubicBezTo>
                    <a:pt x="5321" y="3489"/>
                    <a:pt x="5302" y="3552"/>
                    <a:pt x="5278" y="3613"/>
                  </a:cubicBezTo>
                  <a:cubicBezTo>
                    <a:pt x="5198" y="3811"/>
                    <a:pt x="5065" y="3984"/>
                    <a:pt x="4936" y="4152"/>
                  </a:cubicBezTo>
                  <a:cubicBezTo>
                    <a:pt x="4909" y="4186"/>
                    <a:pt x="4882" y="4222"/>
                    <a:pt x="4856" y="4257"/>
                  </a:cubicBezTo>
                  <a:cubicBezTo>
                    <a:pt x="4837" y="4282"/>
                    <a:pt x="4820" y="4305"/>
                    <a:pt x="4805" y="4327"/>
                  </a:cubicBezTo>
                  <a:cubicBezTo>
                    <a:pt x="4785" y="4355"/>
                    <a:pt x="4766" y="4383"/>
                    <a:pt x="4747" y="4410"/>
                  </a:cubicBezTo>
                  <a:cubicBezTo>
                    <a:pt x="4715" y="4458"/>
                    <a:pt x="4684" y="4503"/>
                    <a:pt x="4650" y="4548"/>
                  </a:cubicBezTo>
                  <a:cubicBezTo>
                    <a:pt x="4524" y="4712"/>
                    <a:pt x="4353" y="4858"/>
                    <a:pt x="4189" y="4999"/>
                  </a:cubicBezTo>
                  <a:cubicBezTo>
                    <a:pt x="4173" y="5013"/>
                    <a:pt x="4158" y="5026"/>
                    <a:pt x="4143" y="5039"/>
                  </a:cubicBezTo>
                  <a:cubicBezTo>
                    <a:pt x="4030" y="5137"/>
                    <a:pt x="3916" y="5238"/>
                    <a:pt x="3806" y="5335"/>
                  </a:cubicBezTo>
                  <a:cubicBezTo>
                    <a:pt x="3728" y="5404"/>
                    <a:pt x="3647" y="5476"/>
                    <a:pt x="3568" y="5545"/>
                  </a:cubicBezTo>
                  <a:cubicBezTo>
                    <a:pt x="3410" y="5683"/>
                    <a:pt x="3254" y="5815"/>
                    <a:pt x="3081" y="5922"/>
                  </a:cubicBezTo>
                  <a:cubicBezTo>
                    <a:pt x="2981" y="5983"/>
                    <a:pt x="2888" y="6026"/>
                    <a:pt x="2798" y="6051"/>
                  </a:cubicBezTo>
                  <a:cubicBezTo>
                    <a:pt x="2746" y="6065"/>
                    <a:pt x="2695" y="6074"/>
                    <a:pt x="2646" y="6076"/>
                  </a:cubicBezTo>
                  <a:cubicBezTo>
                    <a:pt x="2636" y="6077"/>
                    <a:pt x="2625" y="6077"/>
                    <a:pt x="2615" y="6077"/>
                  </a:cubicBezTo>
                  <a:cubicBezTo>
                    <a:pt x="2572" y="6077"/>
                    <a:pt x="2530" y="6073"/>
                    <a:pt x="2490" y="6064"/>
                  </a:cubicBezTo>
                  <a:moveTo>
                    <a:pt x="3762" y="685"/>
                  </a:moveTo>
                  <a:cubicBezTo>
                    <a:pt x="3724" y="688"/>
                    <a:pt x="3685" y="693"/>
                    <a:pt x="3647" y="699"/>
                  </a:cubicBezTo>
                  <a:cubicBezTo>
                    <a:pt x="3636" y="700"/>
                    <a:pt x="3626" y="702"/>
                    <a:pt x="3615" y="703"/>
                  </a:cubicBezTo>
                  <a:cubicBezTo>
                    <a:pt x="3577" y="708"/>
                    <a:pt x="3533" y="714"/>
                    <a:pt x="3487" y="715"/>
                  </a:cubicBezTo>
                  <a:cubicBezTo>
                    <a:pt x="3435" y="717"/>
                    <a:pt x="3385" y="712"/>
                    <a:pt x="3339" y="701"/>
                  </a:cubicBezTo>
                  <a:cubicBezTo>
                    <a:pt x="3287" y="689"/>
                    <a:pt x="3241" y="670"/>
                    <a:pt x="3202" y="643"/>
                  </a:cubicBezTo>
                  <a:cubicBezTo>
                    <a:pt x="3119" y="585"/>
                    <a:pt x="3075" y="506"/>
                    <a:pt x="3029" y="423"/>
                  </a:cubicBezTo>
                  <a:cubicBezTo>
                    <a:pt x="3021" y="408"/>
                    <a:pt x="3012" y="392"/>
                    <a:pt x="3004" y="377"/>
                  </a:cubicBezTo>
                  <a:cubicBezTo>
                    <a:pt x="2989" y="352"/>
                    <a:pt x="2976" y="331"/>
                    <a:pt x="2963" y="312"/>
                  </a:cubicBezTo>
                  <a:cubicBezTo>
                    <a:pt x="2902" y="222"/>
                    <a:pt x="2811" y="142"/>
                    <a:pt x="2705" y="86"/>
                  </a:cubicBezTo>
                  <a:cubicBezTo>
                    <a:pt x="2598" y="28"/>
                    <a:pt x="2483" y="1"/>
                    <a:pt x="2384" y="9"/>
                  </a:cubicBezTo>
                  <a:cubicBezTo>
                    <a:pt x="2287" y="17"/>
                    <a:pt x="2195" y="49"/>
                    <a:pt x="2104" y="107"/>
                  </a:cubicBezTo>
                  <a:cubicBezTo>
                    <a:pt x="2016" y="163"/>
                    <a:pt x="1935" y="239"/>
                    <a:pt x="1868" y="306"/>
                  </a:cubicBezTo>
                  <a:cubicBezTo>
                    <a:pt x="1866" y="308"/>
                    <a:pt x="1866" y="308"/>
                    <a:pt x="1866" y="308"/>
                  </a:cubicBezTo>
                  <a:cubicBezTo>
                    <a:pt x="1803" y="372"/>
                    <a:pt x="1730" y="445"/>
                    <a:pt x="1653" y="504"/>
                  </a:cubicBezTo>
                  <a:cubicBezTo>
                    <a:pt x="1565" y="572"/>
                    <a:pt x="1483" y="612"/>
                    <a:pt x="1404" y="627"/>
                  </a:cubicBezTo>
                  <a:cubicBezTo>
                    <a:pt x="1376" y="632"/>
                    <a:pt x="1346" y="634"/>
                    <a:pt x="1317" y="633"/>
                  </a:cubicBezTo>
                  <a:cubicBezTo>
                    <a:pt x="1295" y="632"/>
                    <a:pt x="1272" y="630"/>
                    <a:pt x="1250" y="627"/>
                  </a:cubicBezTo>
                  <a:cubicBezTo>
                    <a:pt x="1219" y="624"/>
                    <a:pt x="1187" y="620"/>
                    <a:pt x="1155" y="621"/>
                  </a:cubicBezTo>
                  <a:cubicBezTo>
                    <a:pt x="1070" y="625"/>
                    <a:pt x="980" y="665"/>
                    <a:pt x="902" y="736"/>
                  </a:cubicBezTo>
                  <a:cubicBezTo>
                    <a:pt x="834" y="797"/>
                    <a:pt x="780" y="876"/>
                    <a:pt x="737" y="977"/>
                  </a:cubicBezTo>
                  <a:cubicBezTo>
                    <a:pt x="717" y="1026"/>
                    <a:pt x="686" y="1108"/>
                    <a:pt x="656" y="1263"/>
                  </a:cubicBezTo>
                  <a:cubicBezTo>
                    <a:pt x="643" y="1328"/>
                    <a:pt x="643" y="1419"/>
                    <a:pt x="643" y="1516"/>
                  </a:cubicBezTo>
                  <a:cubicBezTo>
                    <a:pt x="642" y="1698"/>
                    <a:pt x="642" y="1906"/>
                    <a:pt x="557" y="2015"/>
                  </a:cubicBezTo>
                  <a:cubicBezTo>
                    <a:pt x="527" y="2053"/>
                    <a:pt x="496" y="2090"/>
                    <a:pt x="466" y="2126"/>
                  </a:cubicBezTo>
                  <a:cubicBezTo>
                    <a:pt x="384" y="2222"/>
                    <a:pt x="306" y="2312"/>
                    <a:pt x="266" y="2426"/>
                  </a:cubicBezTo>
                  <a:cubicBezTo>
                    <a:pt x="262" y="2439"/>
                    <a:pt x="257" y="2452"/>
                    <a:pt x="253" y="2466"/>
                  </a:cubicBezTo>
                  <a:cubicBezTo>
                    <a:pt x="231" y="2535"/>
                    <a:pt x="202" y="2605"/>
                    <a:pt x="172" y="2679"/>
                  </a:cubicBezTo>
                  <a:cubicBezTo>
                    <a:pt x="126" y="2790"/>
                    <a:pt x="79" y="2905"/>
                    <a:pt x="52" y="3023"/>
                  </a:cubicBezTo>
                  <a:cubicBezTo>
                    <a:pt x="15" y="3184"/>
                    <a:pt x="1" y="3368"/>
                    <a:pt x="8" y="3570"/>
                  </a:cubicBezTo>
                  <a:cubicBezTo>
                    <a:pt x="15" y="3733"/>
                    <a:pt x="28" y="3921"/>
                    <a:pt x="96" y="4096"/>
                  </a:cubicBezTo>
                  <a:cubicBezTo>
                    <a:pt x="128" y="4180"/>
                    <a:pt x="174" y="4260"/>
                    <a:pt x="230" y="4334"/>
                  </a:cubicBezTo>
                  <a:cubicBezTo>
                    <a:pt x="280" y="4400"/>
                    <a:pt x="341" y="4463"/>
                    <a:pt x="409" y="4522"/>
                  </a:cubicBezTo>
                  <a:cubicBezTo>
                    <a:pt x="472" y="4576"/>
                    <a:pt x="545" y="4629"/>
                    <a:pt x="624" y="4678"/>
                  </a:cubicBezTo>
                  <a:cubicBezTo>
                    <a:pt x="756" y="4759"/>
                    <a:pt x="913" y="4835"/>
                    <a:pt x="1104" y="4910"/>
                  </a:cubicBezTo>
                  <a:cubicBezTo>
                    <a:pt x="1113" y="4913"/>
                    <a:pt x="1113" y="4913"/>
                    <a:pt x="1113" y="4913"/>
                  </a:cubicBezTo>
                  <a:cubicBezTo>
                    <a:pt x="1213" y="4953"/>
                    <a:pt x="1317" y="4993"/>
                    <a:pt x="1411" y="5052"/>
                  </a:cubicBezTo>
                  <a:cubicBezTo>
                    <a:pt x="1568" y="5151"/>
                    <a:pt x="1689" y="5295"/>
                    <a:pt x="1776" y="5409"/>
                  </a:cubicBezTo>
                  <a:cubicBezTo>
                    <a:pt x="1808" y="5451"/>
                    <a:pt x="1840" y="5494"/>
                    <a:pt x="1870" y="5535"/>
                  </a:cubicBezTo>
                  <a:cubicBezTo>
                    <a:pt x="1887" y="5558"/>
                    <a:pt x="1904" y="5582"/>
                    <a:pt x="1921" y="5604"/>
                  </a:cubicBezTo>
                  <a:cubicBezTo>
                    <a:pt x="2013" y="5729"/>
                    <a:pt x="2094" y="5819"/>
                    <a:pt x="2174" y="5890"/>
                  </a:cubicBezTo>
                  <a:cubicBezTo>
                    <a:pt x="2224" y="5934"/>
                    <a:pt x="2274" y="5970"/>
                    <a:pt x="2324" y="5998"/>
                  </a:cubicBezTo>
                  <a:cubicBezTo>
                    <a:pt x="2378" y="6029"/>
                    <a:pt x="2434" y="6050"/>
                    <a:pt x="2490" y="6063"/>
                  </a:cubicBezTo>
                  <a:cubicBezTo>
                    <a:pt x="2540" y="6074"/>
                    <a:pt x="2593" y="6078"/>
                    <a:pt x="2646" y="6076"/>
                  </a:cubicBezTo>
                  <a:cubicBezTo>
                    <a:pt x="2695" y="6073"/>
                    <a:pt x="2746" y="6064"/>
                    <a:pt x="2798" y="6050"/>
                  </a:cubicBezTo>
                  <a:cubicBezTo>
                    <a:pt x="2888" y="6025"/>
                    <a:pt x="2980" y="5983"/>
                    <a:pt x="3081" y="5921"/>
                  </a:cubicBezTo>
                  <a:cubicBezTo>
                    <a:pt x="3254" y="5815"/>
                    <a:pt x="3410" y="5682"/>
                    <a:pt x="3567" y="5545"/>
                  </a:cubicBezTo>
                  <a:cubicBezTo>
                    <a:pt x="3647" y="5475"/>
                    <a:pt x="3727" y="5404"/>
                    <a:pt x="3805" y="5335"/>
                  </a:cubicBezTo>
                  <a:cubicBezTo>
                    <a:pt x="3915" y="5237"/>
                    <a:pt x="4029" y="5136"/>
                    <a:pt x="4142" y="5039"/>
                  </a:cubicBezTo>
                  <a:cubicBezTo>
                    <a:pt x="4157" y="5025"/>
                    <a:pt x="4173" y="5012"/>
                    <a:pt x="4188" y="4999"/>
                  </a:cubicBezTo>
                  <a:cubicBezTo>
                    <a:pt x="4353" y="4858"/>
                    <a:pt x="4523" y="4712"/>
                    <a:pt x="4649" y="4547"/>
                  </a:cubicBezTo>
                  <a:cubicBezTo>
                    <a:pt x="4684" y="4502"/>
                    <a:pt x="4714" y="4457"/>
                    <a:pt x="4747" y="4409"/>
                  </a:cubicBezTo>
                  <a:cubicBezTo>
                    <a:pt x="4765" y="4382"/>
                    <a:pt x="4784" y="4354"/>
                    <a:pt x="4804" y="4326"/>
                  </a:cubicBezTo>
                  <a:cubicBezTo>
                    <a:pt x="4819" y="4304"/>
                    <a:pt x="4836" y="4281"/>
                    <a:pt x="4855" y="4256"/>
                  </a:cubicBezTo>
                  <a:cubicBezTo>
                    <a:pt x="4881" y="4221"/>
                    <a:pt x="4909" y="4186"/>
                    <a:pt x="4935" y="4151"/>
                  </a:cubicBezTo>
                  <a:cubicBezTo>
                    <a:pt x="5064" y="3984"/>
                    <a:pt x="5198" y="3810"/>
                    <a:pt x="5277" y="3613"/>
                  </a:cubicBezTo>
                  <a:cubicBezTo>
                    <a:pt x="5301" y="3552"/>
                    <a:pt x="5320" y="3489"/>
                    <a:pt x="5333" y="3425"/>
                  </a:cubicBezTo>
                  <a:cubicBezTo>
                    <a:pt x="5347" y="3359"/>
                    <a:pt x="5355" y="3293"/>
                    <a:pt x="5356" y="3227"/>
                  </a:cubicBezTo>
                  <a:cubicBezTo>
                    <a:pt x="5360" y="3088"/>
                    <a:pt x="5337" y="2954"/>
                    <a:pt x="5289" y="2828"/>
                  </a:cubicBezTo>
                  <a:cubicBezTo>
                    <a:pt x="5225" y="2658"/>
                    <a:pt x="5118" y="2505"/>
                    <a:pt x="5014" y="2357"/>
                  </a:cubicBezTo>
                  <a:cubicBezTo>
                    <a:pt x="5005" y="2344"/>
                    <a:pt x="4996" y="2331"/>
                    <a:pt x="4987" y="2319"/>
                  </a:cubicBezTo>
                  <a:cubicBezTo>
                    <a:pt x="4899" y="2192"/>
                    <a:pt x="4814" y="2067"/>
                    <a:pt x="4737" y="1947"/>
                  </a:cubicBezTo>
                  <a:cubicBezTo>
                    <a:pt x="4688" y="1870"/>
                    <a:pt x="4640" y="1794"/>
                    <a:pt x="4602" y="1710"/>
                  </a:cubicBezTo>
                  <a:cubicBezTo>
                    <a:pt x="4588" y="1680"/>
                    <a:pt x="4576" y="1649"/>
                    <a:pt x="4565" y="1619"/>
                  </a:cubicBezTo>
                  <a:cubicBezTo>
                    <a:pt x="4536" y="1533"/>
                    <a:pt x="4517" y="1440"/>
                    <a:pt x="4499" y="1350"/>
                  </a:cubicBezTo>
                  <a:cubicBezTo>
                    <a:pt x="4483" y="1267"/>
                    <a:pt x="4465" y="1181"/>
                    <a:pt x="4440" y="1102"/>
                  </a:cubicBezTo>
                  <a:cubicBezTo>
                    <a:pt x="4410" y="1013"/>
                    <a:pt x="4373" y="942"/>
                    <a:pt x="4325" y="885"/>
                  </a:cubicBezTo>
                  <a:cubicBezTo>
                    <a:pt x="4260" y="807"/>
                    <a:pt x="4173" y="751"/>
                    <a:pt x="4067" y="717"/>
                  </a:cubicBezTo>
                  <a:cubicBezTo>
                    <a:pt x="3994" y="694"/>
                    <a:pt x="3914" y="682"/>
                    <a:pt x="3831" y="682"/>
                  </a:cubicBezTo>
                  <a:cubicBezTo>
                    <a:pt x="3808" y="682"/>
                    <a:pt x="3785" y="683"/>
                    <a:pt x="3762" y="68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7" name="Freeform 54">
              <a:extLst>
                <a:ext uri="{FF2B5EF4-FFF2-40B4-BE49-F238E27FC236}">
                  <a16:creationId xmlns:a16="http://schemas.microsoft.com/office/drawing/2014/main" id="{FA8DB8EC-279F-4FF8-B4C1-96D2E0E39E9A}"/>
                </a:ext>
              </a:extLst>
            </p:cNvPr>
            <p:cNvSpPr>
              <a:spLocks noEditPoints="1"/>
            </p:cNvSpPr>
            <p:nvPr/>
          </p:nvSpPr>
          <p:spPr bwMode="auto">
            <a:xfrm>
              <a:off x="3738" y="-47"/>
              <a:ext cx="4023" cy="4525"/>
            </a:xfrm>
            <a:custGeom>
              <a:avLst/>
              <a:gdLst>
                <a:gd name="T0" fmla="*/ 2189 w 5436"/>
                <a:gd name="T1" fmla="*/ 5916 h 6114"/>
                <a:gd name="T2" fmla="*/ 1788 w 5436"/>
                <a:gd name="T3" fmla="*/ 5434 h 6114"/>
                <a:gd name="T4" fmla="*/ 637 w 5436"/>
                <a:gd name="T5" fmla="*/ 4705 h 6114"/>
                <a:gd name="T6" fmla="*/ 106 w 5436"/>
                <a:gd name="T7" fmla="*/ 4135 h 6114"/>
                <a:gd name="T8" fmla="*/ 47 w 5436"/>
                <a:gd name="T9" fmla="*/ 3072 h 6114"/>
                <a:gd name="T10" fmla="*/ 262 w 5436"/>
                <a:gd name="T11" fmla="*/ 2427 h 6114"/>
                <a:gd name="T12" fmla="*/ 654 w 5436"/>
                <a:gd name="T13" fmla="*/ 1489 h 6114"/>
                <a:gd name="T14" fmla="*/ 940 w 5436"/>
                <a:gd name="T15" fmla="*/ 721 h 6114"/>
                <a:gd name="T16" fmla="*/ 1359 w 5436"/>
                <a:gd name="T17" fmla="*/ 608 h 6114"/>
                <a:gd name="T18" fmla="*/ 1914 w 5436"/>
                <a:gd name="T19" fmla="*/ 274 h 6114"/>
                <a:gd name="T20" fmla="*/ 2606 w 5436"/>
                <a:gd name="T21" fmla="*/ 22 h 6114"/>
                <a:gd name="T22" fmla="*/ 3070 w 5436"/>
                <a:gd name="T23" fmla="*/ 368 h 6114"/>
                <a:gd name="T24" fmla="*/ 3556 w 5436"/>
                <a:gd name="T25" fmla="*/ 692 h 6114"/>
                <a:gd name="T26" fmla="*/ 3718 w 5436"/>
                <a:gd name="T27" fmla="*/ 680 h 6114"/>
                <a:gd name="T28" fmla="*/ 4394 w 5436"/>
                <a:gd name="T29" fmla="*/ 885 h 6114"/>
                <a:gd name="T30" fmla="*/ 4625 w 5436"/>
                <a:gd name="T31" fmla="*/ 1621 h 6114"/>
                <a:gd name="T32" fmla="*/ 5067 w 5436"/>
                <a:gd name="T33" fmla="*/ 2300 h 6114"/>
                <a:gd name="T34" fmla="*/ 5421 w 5436"/>
                <a:gd name="T35" fmla="*/ 3010 h 6114"/>
                <a:gd name="T36" fmla="*/ 5344 w 5436"/>
                <a:gd name="T37" fmla="*/ 3606 h 6114"/>
                <a:gd name="T38" fmla="*/ 4855 w 5436"/>
                <a:gd name="T39" fmla="*/ 4326 h 6114"/>
                <a:gd name="T40" fmla="*/ 4214 w 5436"/>
                <a:gd name="T41" fmla="*/ 5056 h 6114"/>
                <a:gd name="T42" fmla="*/ 3613 w 5436"/>
                <a:gd name="T43" fmla="*/ 5581 h 6114"/>
                <a:gd name="T44" fmla="*/ 2643 w 5436"/>
                <a:gd name="T45" fmla="*/ 6108 h 6114"/>
                <a:gd name="T46" fmla="*/ 3718 w 5436"/>
                <a:gd name="T47" fmla="*/ 681 h 6114"/>
                <a:gd name="T48" fmla="*/ 3279 w 5436"/>
                <a:gd name="T49" fmla="*/ 622 h 6114"/>
                <a:gd name="T50" fmla="*/ 3027 w 5436"/>
                <a:gd name="T51" fmla="*/ 307 h 6114"/>
                <a:gd name="T52" fmla="*/ 2446 w 5436"/>
                <a:gd name="T53" fmla="*/ 3 h 6114"/>
                <a:gd name="T54" fmla="*/ 1882 w 5436"/>
                <a:gd name="T55" fmla="*/ 305 h 6114"/>
                <a:gd name="T56" fmla="*/ 1353 w 5436"/>
                <a:gd name="T57" fmla="*/ 609 h 6114"/>
                <a:gd name="T58" fmla="*/ 941 w 5436"/>
                <a:gd name="T59" fmla="*/ 721 h 6114"/>
                <a:gd name="T60" fmla="*/ 655 w 5436"/>
                <a:gd name="T61" fmla="*/ 1489 h 6114"/>
                <a:gd name="T62" fmla="*/ 262 w 5436"/>
                <a:gd name="T63" fmla="*/ 2427 h 6114"/>
                <a:gd name="T64" fmla="*/ 48 w 5436"/>
                <a:gd name="T65" fmla="*/ 3073 h 6114"/>
                <a:gd name="T66" fmla="*/ 106 w 5436"/>
                <a:gd name="T67" fmla="*/ 4134 h 6114"/>
                <a:gd name="T68" fmla="*/ 637 w 5436"/>
                <a:gd name="T69" fmla="*/ 4704 h 6114"/>
                <a:gd name="T70" fmla="*/ 1789 w 5436"/>
                <a:gd name="T71" fmla="*/ 5434 h 6114"/>
                <a:gd name="T72" fmla="*/ 2189 w 5436"/>
                <a:gd name="T73" fmla="*/ 5915 h 6114"/>
                <a:gd name="T74" fmla="*/ 2819 w 5436"/>
                <a:gd name="T75" fmla="*/ 6084 h 6114"/>
                <a:gd name="T76" fmla="*/ 4036 w 5436"/>
                <a:gd name="T77" fmla="*/ 5211 h 6114"/>
                <a:gd name="T78" fmla="*/ 4706 w 5436"/>
                <a:gd name="T79" fmla="*/ 4556 h 6114"/>
                <a:gd name="T80" fmla="*/ 4905 w 5436"/>
                <a:gd name="T81" fmla="*/ 4254 h 6114"/>
                <a:gd name="T82" fmla="*/ 5405 w 5436"/>
                <a:gd name="T83" fmla="*/ 3415 h 6114"/>
                <a:gd name="T84" fmla="*/ 5368 w 5436"/>
                <a:gd name="T85" fmla="*/ 2808 h 6114"/>
                <a:gd name="T86" fmla="*/ 4808 w 5436"/>
                <a:gd name="T87" fmla="*/ 1938 h 6114"/>
                <a:gd name="T88" fmla="*/ 4552 w 5436"/>
                <a:gd name="T89" fmla="*/ 1330 h 6114"/>
                <a:gd name="T90" fmla="*/ 4142 w 5436"/>
                <a:gd name="T91" fmla="*/ 711 h 6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36" h="6114">
                  <a:moveTo>
                    <a:pt x="2505" y="6092"/>
                  </a:moveTo>
                  <a:cubicBezTo>
                    <a:pt x="2449" y="6079"/>
                    <a:pt x="2393" y="6056"/>
                    <a:pt x="2338" y="6025"/>
                  </a:cubicBezTo>
                  <a:cubicBezTo>
                    <a:pt x="2289" y="5996"/>
                    <a:pt x="2239" y="5960"/>
                    <a:pt x="2189" y="5916"/>
                  </a:cubicBezTo>
                  <a:cubicBezTo>
                    <a:pt x="2109" y="5845"/>
                    <a:pt x="2028" y="5754"/>
                    <a:pt x="1934" y="5629"/>
                  </a:cubicBezTo>
                  <a:cubicBezTo>
                    <a:pt x="1918" y="5608"/>
                    <a:pt x="1902" y="5586"/>
                    <a:pt x="1886" y="5565"/>
                  </a:cubicBezTo>
                  <a:cubicBezTo>
                    <a:pt x="1855" y="5522"/>
                    <a:pt x="1822" y="5477"/>
                    <a:pt x="1788" y="5434"/>
                  </a:cubicBezTo>
                  <a:cubicBezTo>
                    <a:pt x="1700" y="5321"/>
                    <a:pt x="1579" y="5179"/>
                    <a:pt x="1420" y="5078"/>
                  </a:cubicBezTo>
                  <a:cubicBezTo>
                    <a:pt x="1323" y="5017"/>
                    <a:pt x="1216" y="4975"/>
                    <a:pt x="1113" y="4934"/>
                  </a:cubicBezTo>
                  <a:cubicBezTo>
                    <a:pt x="918" y="4856"/>
                    <a:pt x="767" y="4784"/>
                    <a:pt x="637" y="4705"/>
                  </a:cubicBezTo>
                  <a:cubicBezTo>
                    <a:pt x="557" y="4657"/>
                    <a:pt x="485" y="4606"/>
                    <a:pt x="422" y="4553"/>
                  </a:cubicBezTo>
                  <a:cubicBezTo>
                    <a:pt x="353" y="4495"/>
                    <a:pt x="293" y="4433"/>
                    <a:pt x="242" y="4369"/>
                  </a:cubicBezTo>
                  <a:cubicBezTo>
                    <a:pt x="185" y="4296"/>
                    <a:pt x="139" y="4217"/>
                    <a:pt x="106" y="4135"/>
                  </a:cubicBezTo>
                  <a:cubicBezTo>
                    <a:pt x="74" y="4058"/>
                    <a:pt x="52" y="3975"/>
                    <a:pt x="36" y="3879"/>
                  </a:cubicBezTo>
                  <a:cubicBezTo>
                    <a:pt x="28" y="3829"/>
                    <a:pt x="18" y="3755"/>
                    <a:pt x="11" y="3615"/>
                  </a:cubicBezTo>
                  <a:cubicBezTo>
                    <a:pt x="0" y="3420"/>
                    <a:pt x="13" y="3237"/>
                    <a:pt x="47" y="3072"/>
                  </a:cubicBezTo>
                  <a:cubicBezTo>
                    <a:pt x="73" y="2953"/>
                    <a:pt x="117" y="2837"/>
                    <a:pt x="161" y="2725"/>
                  </a:cubicBezTo>
                  <a:cubicBezTo>
                    <a:pt x="195" y="2636"/>
                    <a:pt x="227" y="2553"/>
                    <a:pt x="249" y="2471"/>
                  </a:cubicBezTo>
                  <a:cubicBezTo>
                    <a:pt x="253" y="2455"/>
                    <a:pt x="258" y="2440"/>
                    <a:pt x="262" y="2427"/>
                  </a:cubicBezTo>
                  <a:cubicBezTo>
                    <a:pt x="303" y="2289"/>
                    <a:pt x="392" y="2177"/>
                    <a:pt x="486" y="2059"/>
                  </a:cubicBezTo>
                  <a:cubicBezTo>
                    <a:pt x="508" y="2030"/>
                    <a:pt x="531" y="2001"/>
                    <a:pt x="554" y="1972"/>
                  </a:cubicBezTo>
                  <a:cubicBezTo>
                    <a:pt x="637" y="1862"/>
                    <a:pt x="646" y="1664"/>
                    <a:pt x="654" y="1489"/>
                  </a:cubicBezTo>
                  <a:cubicBezTo>
                    <a:pt x="659" y="1392"/>
                    <a:pt x="663" y="1300"/>
                    <a:pt x="679" y="1234"/>
                  </a:cubicBezTo>
                  <a:cubicBezTo>
                    <a:pt x="699" y="1155"/>
                    <a:pt x="727" y="1052"/>
                    <a:pt x="771" y="956"/>
                  </a:cubicBezTo>
                  <a:cubicBezTo>
                    <a:pt x="816" y="858"/>
                    <a:pt x="872" y="781"/>
                    <a:pt x="940" y="721"/>
                  </a:cubicBezTo>
                  <a:cubicBezTo>
                    <a:pt x="1020" y="652"/>
                    <a:pt x="1110" y="610"/>
                    <a:pt x="1196" y="604"/>
                  </a:cubicBezTo>
                  <a:cubicBezTo>
                    <a:pt x="1228" y="602"/>
                    <a:pt x="1260" y="604"/>
                    <a:pt x="1291" y="605"/>
                  </a:cubicBezTo>
                  <a:cubicBezTo>
                    <a:pt x="1313" y="607"/>
                    <a:pt x="1336" y="608"/>
                    <a:pt x="1359" y="608"/>
                  </a:cubicBezTo>
                  <a:cubicBezTo>
                    <a:pt x="1389" y="608"/>
                    <a:pt x="1418" y="604"/>
                    <a:pt x="1446" y="598"/>
                  </a:cubicBezTo>
                  <a:cubicBezTo>
                    <a:pt x="1610" y="562"/>
                    <a:pt x="1754" y="425"/>
                    <a:pt x="1881" y="305"/>
                  </a:cubicBezTo>
                  <a:cubicBezTo>
                    <a:pt x="1892" y="295"/>
                    <a:pt x="1903" y="284"/>
                    <a:pt x="1914" y="274"/>
                  </a:cubicBezTo>
                  <a:cubicBezTo>
                    <a:pt x="2008" y="186"/>
                    <a:pt x="2084" y="128"/>
                    <a:pt x="2159" y="86"/>
                  </a:cubicBezTo>
                  <a:cubicBezTo>
                    <a:pt x="2253" y="34"/>
                    <a:pt x="2346" y="6"/>
                    <a:pt x="2446" y="2"/>
                  </a:cubicBezTo>
                  <a:cubicBezTo>
                    <a:pt x="2496" y="0"/>
                    <a:pt x="2550" y="7"/>
                    <a:pt x="2606" y="22"/>
                  </a:cubicBezTo>
                  <a:cubicBezTo>
                    <a:pt x="2660" y="36"/>
                    <a:pt x="2713" y="57"/>
                    <a:pt x="2766" y="85"/>
                  </a:cubicBezTo>
                  <a:cubicBezTo>
                    <a:pt x="2871" y="141"/>
                    <a:pt x="2964" y="220"/>
                    <a:pt x="3028" y="306"/>
                  </a:cubicBezTo>
                  <a:cubicBezTo>
                    <a:pt x="3041" y="325"/>
                    <a:pt x="3055" y="345"/>
                    <a:pt x="3070" y="368"/>
                  </a:cubicBezTo>
                  <a:cubicBezTo>
                    <a:pt x="3079" y="382"/>
                    <a:pt x="3088" y="395"/>
                    <a:pt x="3096" y="408"/>
                  </a:cubicBezTo>
                  <a:cubicBezTo>
                    <a:pt x="3146" y="489"/>
                    <a:pt x="3194" y="566"/>
                    <a:pt x="3280" y="622"/>
                  </a:cubicBezTo>
                  <a:cubicBezTo>
                    <a:pt x="3369" y="680"/>
                    <a:pt x="3477" y="692"/>
                    <a:pt x="3556" y="692"/>
                  </a:cubicBezTo>
                  <a:cubicBezTo>
                    <a:pt x="3559" y="692"/>
                    <a:pt x="3562" y="692"/>
                    <a:pt x="3565" y="692"/>
                  </a:cubicBezTo>
                  <a:cubicBezTo>
                    <a:pt x="3609" y="692"/>
                    <a:pt x="3653" y="687"/>
                    <a:pt x="3692" y="683"/>
                  </a:cubicBezTo>
                  <a:cubicBezTo>
                    <a:pt x="3701" y="682"/>
                    <a:pt x="3709" y="681"/>
                    <a:pt x="3718" y="680"/>
                  </a:cubicBezTo>
                  <a:cubicBezTo>
                    <a:pt x="3758" y="675"/>
                    <a:pt x="3799" y="671"/>
                    <a:pt x="3840" y="669"/>
                  </a:cubicBezTo>
                  <a:cubicBezTo>
                    <a:pt x="3947" y="664"/>
                    <a:pt x="4051" y="678"/>
                    <a:pt x="4143" y="711"/>
                  </a:cubicBezTo>
                  <a:cubicBezTo>
                    <a:pt x="4247" y="748"/>
                    <a:pt x="4332" y="807"/>
                    <a:pt x="4394" y="885"/>
                  </a:cubicBezTo>
                  <a:cubicBezTo>
                    <a:pt x="4438" y="941"/>
                    <a:pt x="4472" y="1009"/>
                    <a:pt x="4498" y="1094"/>
                  </a:cubicBezTo>
                  <a:cubicBezTo>
                    <a:pt x="4522" y="1169"/>
                    <a:pt x="4538" y="1251"/>
                    <a:pt x="4553" y="1330"/>
                  </a:cubicBezTo>
                  <a:cubicBezTo>
                    <a:pt x="4571" y="1428"/>
                    <a:pt x="4590" y="1529"/>
                    <a:pt x="4625" y="1621"/>
                  </a:cubicBezTo>
                  <a:cubicBezTo>
                    <a:pt x="4636" y="1651"/>
                    <a:pt x="4649" y="1680"/>
                    <a:pt x="4664" y="1710"/>
                  </a:cubicBezTo>
                  <a:cubicBezTo>
                    <a:pt x="4706" y="1792"/>
                    <a:pt x="4758" y="1866"/>
                    <a:pt x="4808" y="1938"/>
                  </a:cubicBezTo>
                  <a:cubicBezTo>
                    <a:pt x="4891" y="2054"/>
                    <a:pt x="4978" y="2176"/>
                    <a:pt x="5067" y="2300"/>
                  </a:cubicBezTo>
                  <a:cubicBezTo>
                    <a:pt x="5073" y="2309"/>
                    <a:pt x="5073" y="2309"/>
                    <a:pt x="5073" y="2309"/>
                  </a:cubicBezTo>
                  <a:cubicBezTo>
                    <a:pt x="5186" y="2465"/>
                    <a:pt x="5302" y="2627"/>
                    <a:pt x="5369" y="2808"/>
                  </a:cubicBezTo>
                  <a:cubicBezTo>
                    <a:pt x="5393" y="2873"/>
                    <a:pt x="5411" y="2941"/>
                    <a:pt x="5421" y="3010"/>
                  </a:cubicBezTo>
                  <a:cubicBezTo>
                    <a:pt x="5432" y="3077"/>
                    <a:pt x="5436" y="3146"/>
                    <a:pt x="5433" y="3215"/>
                  </a:cubicBezTo>
                  <a:cubicBezTo>
                    <a:pt x="5430" y="3282"/>
                    <a:pt x="5421" y="3349"/>
                    <a:pt x="5406" y="3415"/>
                  </a:cubicBezTo>
                  <a:cubicBezTo>
                    <a:pt x="5391" y="3481"/>
                    <a:pt x="5371" y="3545"/>
                    <a:pt x="5344" y="3606"/>
                  </a:cubicBezTo>
                  <a:cubicBezTo>
                    <a:pt x="5268" y="3784"/>
                    <a:pt x="5145" y="3942"/>
                    <a:pt x="5027" y="4094"/>
                  </a:cubicBezTo>
                  <a:cubicBezTo>
                    <a:pt x="4986" y="4146"/>
                    <a:pt x="4944" y="4201"/>
                    <a:pt x="4905" y="4254"/>
                  </a:cubicBezTo>
                  <a:cubicBezTo>
                    <a:pt x="4887" y="4280"/>
                    <a:pt x="4870" y="4303"/>
                    <a:pt x="4855" y="4326"/>
                  </a:cubicBezTo>
                  <a:cubicBezTo>
                    <a:pt x="4832" y="4360"/>
                    <a:pt x="4811" y="4394"/>
                    <a:pt x="4791" y="4427"/>
                  </a:cubicBezTo>
                  <a:cubicBezTo>
                    <a:pt x="4763" y="4472"/>
                    <a:pt x="4736" y="4514"/>
                    <a:pt x="4706" y="4556"/>
                  </a:cubicBezTo>
                  <a:cubicBezTo>
                    <a:pt x="4577" y="4740"/>
                    <a:pt x="4392" y="4901"/>
                    <a:pt x="4214" y="5056"/>
                  </a:cubicBezTo>
                  <a:cubicBezTo>
                    <a:pt x="4202" y="5067"/>
                    <a:pt x="4202" y="5067"/>
                    <a:pt x="4202" y="5067"/>
                  </a:cubicBezTo>
                  <a:cubicBezTo>
                    <a:pt x="4147" y="5115"/>
                    <a:pt x="4091" y="5164"/>
                    <a:pt x="4037" y="5211"/>
                  </a:cubicBezTo>
                  <a:cubicBezTo>
                    <a:pt x="3898" y="5333"/>
                    <a:pt x="3755" y="5459"/>
                    <a:pt x="3613" y="5581"/>
                  </a:cubicBezTo>
                  <a:cubicBezTo>
                    <a:pt x="3450" y="5720"/>
                    <a:pt x="3289" y="5854"/>
                    <a:pt x="3111" y="5959"/>
                  </a:cubicBezTo>
                  <a:cubicBezTo>
                    <a:pt x="3009" y="6019"/>
                    <a:pt x="2911" y="6061"/>
                    <a:pt x="2819" y="6085"/>
                  </a:cubicBezTo>
                  <a:cubicBezTo>
                    <a:pt x="2759" y="6100"/>
                    <a:pt x="2700" y="6108"/>
                    <a:pt x="2643" y="6108"/>
                  </a:cubicBezTo>
                  <a:cubicBezTo>
                    <a:pt x="2596" y="6108"/>
                    <a:pt x="2550" y="6103"/>
                    <a:pt x="2505" y="6092"/>
                  </a:cubicBezTo>
                  <a:moveTo>
                    <a:pt x="3840" y="670"/>
                  </a:moveTo>
                  <a:cubicBezTo>
                    <a:pt x="3799" y="671"/>
                    <a:pt x="3758" y="676"/>
                    <a:pt x="3718" y="681"/>
                  </a:cubicBezTo>
                  <a:cubicBezTo>
                    <a:pt x="3709" y="682"/>
                    <a:pt x="3701" y="683"/>
                    <a:pt x="3693" y="684"/>
                  </a:cubicBezTo>
                  <a:cubicBezTo>
                    <a:pt x="3653" y="688"/>
                    <a:pt x="3610" y="692"/>
                    <a:pt x="3565" y="693"/>
                  </a:cubicBezTo>
                  <a:cubicBezTo>
                    <a:pt x="3486" y="694"/>
                    <a:pt x="3372" y="683"/>
                    <a:pt x="3279" y="622"/>
                  </a:cubicBezTo>
                  <a:cubicBezTo>
                    <a:pt x="3193" y="566"/>
                    <a:pt x="3146" y="490"/>
                    <a:pt x="3095" y="409"/>
                  </a:cubicBezTo>
                  <a:cubicBezTo>
                    <a:pt x="3087" y="396"/>
                    <a:pt x="3078" y="382"/>
                    <a:pt x="3070" y="369"/>
                  </a:cubicBezTo>
                  <a:cubicBezTo>
                    <a:pt x="3055" y="345"/>
                    <a:pt x="3041" y="325"/>
                    <a:pt x="3027" y="307"/>
                  </a:cubicBezTo>
                  <a:cubicBezTo>
                    <a:pt x="2963" y="220"/>
                    <a:pt x="2870" y="142"/>
                    <a:pt x="2766" y="86"/>
                  </a:cubicBezTo>
                  <a:cubicBezTo>
                    <a:pt x="2713" y="58"/>
                    <a:pt x="2659" y="36"/>
                    <a:pt x="2606" y="22"/>
                  </a:cubicBezTo>
                  <a:cubicBezTo>
                    <a:pt x="2550" y="8"/>
                    <a:pt x="2496" y="1"/>
                    <a:pt x="2446" y="3"/>
                  </a:cubicBezTo>
                  <a:cubicBezTo>
                    <a:pt x="2347" y="7"/>
                    <a:pt x="2253" y="34"/>
                    <a:pt x="2160" y="87"/>
                  </a:cubicBezTo>
                  <a:cubicBezTo>
                    <a:pt x="2084" y="129"/>
                    <a:pt x="2008" y="187"/>
                    <a:pt x="1915" y="275"/>
                  </a:cubicBezTo>
                  <a:cubicBezTo>
                    <a:pt x="1904" y="285"/>
                    <a:pt x="1893" y="295"/>
                    <a:pt x="1882" y="305"/>
                  </a:cubicBezTo>
                  <a:cubicBezTo>
                    <a:pt x="1755" y="426"/>
                    <a:pt x="1610" y="562"/>
                    <a:pt x="1446" y="599"/>
                  </a:cubicBezTo>
                  <a:cubicBezTo>
                    <a:pt x="1418" y="605"/>
                    <a:pt x="1389" y="608"/>
                    <a:pt x="1359" y="609"/>
                  </a:cubicBezTo>
                  <a:cubicBezTo>
                    <a:pt x="1357" y="609"/>
                    <a:pt x="1355" y="609"/>
                    <a:pt x="1353" y="609"/>
                  </a:cubicBezTo>
                  <a:cubicBezTo>
                    <a:pt x="1332" y="609"/>
                    <a:pt x="1311" y="607"/>
                    <a:pt x="1291" y="606"/>
                  </a:cubicBezTo>
                  <a:cubicBezTo>
                    <a:pt x="1260" y="604"/>
                    <a:pt x="1228" y="602"/>
                    <a:pt x="1196" y="605"/>
                  </a:cubicBezTo>
                  <a:cubicBezTo>
                    <a:pt x="1111" y="611"/>
                    <a:pt x="1020" y="652"/>
                    <a:pt x="941" y="721"/>
                  </a:cubicBezTo>
                  <a:cubicBezTo>
                    <a:pt x="872" y="781"/>
                    <a:pt x="817" y="858"/>
                    <a:pt x="772" y="957"/>
                  </a:cubicBezTo>
                  <a:cubicBezTo>
                    <a:pt x="728" y="1052"/>
                    <a:pt x="700" y="1155"/>
                    <a:pt x="680" y="1234"/>
                  </a:cubicBezTo>
                  <a:cubicBezTo>
                    <a:pt x="664" y="1300"/>
                    <a:pt x="660" y="1392"/>
                    <a:pt x="655" y="1489"/>
                  </a:cubicBezTo>
                  <a:cubicBezTo>
                    <a:pt x="647" y="1664"/>
                    <a:pt x="638" y="1862"/>
                    <a:pt x="555" y="1972"/>
                  </a:cubicBezTo>
                  <a:cubicBezTo>
                    <a:pt x="532" y="2002"/>
                    <a:pt x="509" y="2031"/>
                    <a:pt x="486" y="2059"/>
                  </a:cubicBezTo>
                  <a:cubicBezTo>
                    <a:pt x="392" y="2177"/>
                    <a:pt x="303" y="2289"/>
                    <a:pt x="262" y="2427"/>
                  </a:cubicBezTo>
                  <a:cubicBezTo>
                    <a:pt x="258" y="2440"/>
                    <a:pt x="254" y="2456"/>
                    <a:pt x="250" y="2471"/>
                  </a:cubicBezTo>
                  <a:cubicBezTo>
                    <a:pt x="228" y="2553"/>
                    <a:pt x="196" y="2636"/>
                    <a:pt x="162" y="2725"/>
                  </a:cubicBezTo>
                  <a:cubicBezTo>
                    <a:pt x="118" y="2837"/>
                    <a:pt x="73" y="2954"/>
                    <a:pt x="48" y="3073"/>
                  </a:cubicBezTo>
                  <a:cubicBezTo>
                    <a:pt x="14" y="3237"/>
                    <a:pt x="1" y="3420"/>
                    <a:pt x="11" y="3615"/>
                  </a:cubicBezTo>
                  <a:cubicBezTo>
                    <a:pt x="15" y="3688"/>
                    <a:pt x="22" y="3785"/>
                    <a:pt x="37" y="3879"/>
                  </a:cubicBezTo>
                  <a:cubicBezTo>
                    <a:pt x="52" y="3974"/>
                    <a:pt x="75" y="4058"/>
                    <a:pt x="106" y="4134"/>
                  </a:cubicBezTo>
                  <a:cubicBezTo>
                    <a:pt x="140" y="4217"/>
                    <a:pt x="186" y="4296"/>
                    <a:pt x="243" y="4368"/>
                  </a:cubicBezTo>
                  <a:cubicBezTo>
                    <a:pt x="293" y="4433"/>
                    <a:pt x="354" y="4495"/>
                    <a:pt x="423" y="4553"/>
                  </a:cubicBezTo>
                  <a:cubicBezTo>
                    <a:pt x="485" y="4605"/>
                    <a:pt x="558" y="4656"/>
                    <a:pt x="637" y="4704"/>
                  </a:cubicBezTo>
                  <a:cubicBezTo>
                    <a:pt x="767" y="4783"/>
                    <a:pt x="918" y="4856"/>
                    <a:pt x="1113" y="4933"/>
                  </a:cubicBezTo>
                  <a:cubicBezTo>
                    <a:pt x="1216" y="4974"/>
                    <a:pt x="1323" y="5016"/>
                    <a:pt x="1420" y="5078"/>
                  </a:cubicBezTo>
                  <a:cubicBezTo>
                    <a:pt x="1580" y="5178"/>
                    <a:pt x="1701" y="5321"/>
                    <a:pt x="1789" y="5434"/>
                  </a:cubicBezTo>
                  <a:cubicBezTo>
                    <a:pt x="1822" y="5477"/>
                    <a:pt x="1855" y="5521"/>
                    <a:pt x="1887" y="5564"/>
                  </a:cubicBezTo>
                  <a:cubicBezTo>
                    <a:pt x="1903" y="5586"/>
                    <a:pt x="1919" y="5608"/>
                    <a:pt x="1935" y="5629"/>
                  </a:cubicBezTo>
                  <a:cubicBezTo>
                    <a:pt x="2028" y="5754"/>
                    <a:pt x="2109" y="5845"/>
                    <a:pt x="2189" y="5915"/>
                  </a:cubicBezTo>
                  <a:cubicBezTo>
                    <a:pt x="2239" y="5959"/>
                    <a:pt x="2289" y="5996"/>
                    <a:pt x="2339" y="6024"/>
                  </a:cubicBezTo>
                  <a:cubicBezTo>
                    <a:pt x="2393" y="6055"/>
                    <a:pt x="2449" y="6078"/>
                    <a:pt x="2505" y="6091"/>
                  </a:cubicBezTo>
                  <a:cubicBezTo>
                    <a:pt x="2604" y="6114"/>
                    <a:pt x="2709" y="6112"/>
                    <a:pt x="2819" y="6084"/>
                  </a:cubicBezTo>
                  <a:cubicBezTo>
                    <a:pt x="2911" y="6061"/>
                    <a:pt x="3009" y="6018"/>
                    <a:pt x="3110" y="5959"/>
                  </a:cubicBezTo>
                  <a:cubicBezTo>
                    <a:pt x="3289" y="5853"/>
                    <a:pt x="3450" y="5720"/>
                    <a:pt x="3612" y="5580"/>
                  </a:cubicBezTo>
                  <a:cubicBezTo>
                    <a:pt x="3754" y="5458"/>
                    <a:pt x="3898" y="5332"/>
                    <a:pt x="4036" y="5211"/>
                  </a:cubicBezTo>
                  <a:cubicBezTo>
                    <a:pt x="4090" y="5163"/>
                    <a:pt x="4146" y="5114"/>
                    <a:pt x="4201" y="5066"/>
                  </a:cubicBezTo>
                  <a:cubicBezTo>
                    <a:pt x="4214" y="5055"/>
                    <a:pt x="4214" y="5055"/>
                    <a:pt x="4214" y="5055"/>
                  </a:cubicBezTo>
                  <a:cubicBezTo>
                    <a:pt x="4392" y="4900"/>
                    <a:pt x="4576" y="4739"/>
                    <a:pt x="4706" y="4556"/>
                  </a:cubicBezTo>
                  <a:cubicBezTo>
                    <a:pt x="4736" y="4514"/>
                    <a:pt x="4762" y="4471"/>
                    <a:pt x="4790" y="4426"/>
                  </a:cubicBezTo>
                  <a:cubicBezTo>
                    <a:pt x="4811" y="4393"/>
                    <a:pt x="4832" y="4360"/>
                    <a:pt x="4854" y="4326"/>
                  </a:cubicBezTo>
                  <a:cubicBezTo>
                    <a:pt x="4870" y="4303"/>
                    <a:pt x="4886" y="4279"/>
                    <a:pt x="4905" y="4254"/>
                  </a:cubicBezTo>
                  <a:cubicBezTo>
                    <a:pt x="4944" y="4200"/>
                    <a:pt x="4986" y="4146"/>
                    <a:pt x="5026" y="4094"/>
                  </a:cubicBezTo>
                  <a:cubicBezTo>
                    <a:pt x="5145" y="3941"/>
                    <a:pt x="5267" y="3783"/>
                    <a:pt x="5344" y="3605"/>
                  </a:cubicBezTo>
                  <a:cubicBezTo>
                    <a:pt x="5370" y="3544"/>
                    <a:pt x="5391" y="3480"/>
                    <a:pt x="5405" y="3415"/>
                  </a:cubicBezTo>
                  <a:cubicBezTo>
                    <a:pt x="5420" y="3349"/>
                    <a:pt x="5429" y="3282"/>
                    <a:pt x="5432" y="3215"/>
                  </a:cubicBezTo>
                  <a:cubicBezTo>
                    <a:pt x="5435" y="3146"/>
                    <a:pt x="5431" y="3077"/>
                    <a:pt x="5421" y="3010"/>
                  </a:cubicBezTo>
                  <a:cubicBezTo>
                    <a:pt x="5410" y="2941"/>
                    <a:pt x="5392" y="2873"/>
                    <a:pt x="5368" y="2808"/>
                  </a:cubicBezTo>
                  <a:cubicBezTo>
                    <a:pt x="5301" y="2627"/>
                    <a:pt x="5185" y="2466"/>
                    <a:pt x="5073" y="2309"/>
                  </a:cubicBezTo>
                  <a:cubicBezTo>
                    <a:pt x="5067" y="2301"/>
                    <a:pt x="5067" y="2301"/>
                    <a:pt x="5067" y="2301"/>
                  </a:cubicBezTo>
                  <a:cubicBezTo>
                    <a:pt x="4978" y="2177"/>
                    <a:pt x="4891" y="2055"/>
                    <a:pt x="4808" y="1938"/>
                  </a:cubicBezTo>
                  <a:cubicBezTo>
                    <a:pt x="4757" y="1867"/>
                    <a:pt x="4705" y="1793"/>
                    <a:pt x="4664" y="1710"/>
                  </a:cubicBezTo>
                  <a:cubicBezTo>
                    <a:pt x="4649" y="1680"/>
                    <a:pt x="4636" y="1651"/>
                    <a:pt x="4624" y="1621"/>
                  </a:cubicBezTo>
                  <a:cubicBezTo>
                    <a:pt x="4589" y="1529"/>
                    <a:pt x="4570" y="1428"/>
                    <a:pt x="4552" y="1330"/>
                  </a:cubicBezTo>
                  <a:cubicBezTo>
                    <a:pt x="4537" y="1251"/>
                    <a:pt x="4521" y="1170"/>
                    <a:pt x="4498" y="1094"/>
                  </a:cubicBezTo>
                  <a:cubicBezTo>
                    <a:pt x="4471" y="1009"/>
                    <a:pt x="4437" y="941"/>
                    <a:pt x="4393" y="886"/>
                  </a:cubicBezTo>
                  <a:cubicBezTo>
                    <a:pt x="4331" y="807"/>
                    <a:pt x="4247" y="748"/>
                    <a:pt x="4142" y="711"/>
                  </a:cubicBezTo>
                  <a:cubicBezTo>
                    <a:pt x="4063" y="683"/>
                    <a:pt x="3973" y="669"/>
                    <a:pt x="3881" y="669"/>
                  </a:cubicBezTo>
                  <a:cubicBezTo>
                    <a:pt x="3867" y="669"/>
                    <a:pt x="3853" y="669"/>
                    <a:pt x="3840" y="67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8" name="Freeform 55">
              <a:extLst>
                <a:ext uri="{FF2B5EF4-FFF2-40B4-BE49-F238E27FC236}">
                  <a16:creationId xmlns:a16="http://schemas.microsoft.com/office/drawing/2014/main" id="{BB8B1C60-DB4B-4285-B241-BDC4F4A547E9}"/>
                </a:ext>
              </a:extLst>
            </p:cNvPr>
            <p:cNvSpPr>
              <a:spLocks noEditPoints="1"/>
            </p:cNvSpPr>
            <p:nvPr/>
          </p:nvSpPr>
          <p:spPr bwMode="auto">
            <a:xfrm>
              <a:off x="3708" y="-65"/>
              <a:ext cx="4105" cy="4566"/>
            </a:xfrm>
            <a:custGeom>
              <a:avLst/>
              <a:gdLst>
                <a:gd name="T0" fmla="*/ 1948 w 5547"/>
                <a:gd name="T1" fmla="*/ 5663 h 6170"/>
                <a:gd name="T2" fmla="*/ 1800 w 5547"/>
                <a:gd name="T3" fmla="*/ 5468 h 6170"/>
                <a:gd name="T4" fmla="*/ 1123 w 5547"/>
                <a:gd name="T5" fmla="*/ 4967 h 6170"/>
                <a:gd name="T6" fmla="*/ 115 w 5547"/>
                <a:gd name="T7" fmla="*/ 4181 h 6170"/>
                <a:gd name="T8" fmla="*/ 42 w 5547"/>
                <a:gd name="T9" fmla="*/ 3128 h 6170"/>
                <a:gd name="T10" fmla="*/ 245 w 5547"/>
                <a:gd name="T11" fmla="*/ 2482 h 6170"/>
                <a:gd name="T12" fmla="*/ 514 w 5547"/>
                <a:gd name="T13" fmla="*/ 1982 h 6170"/>
                <a:gd name="T14" fmla="*/ 665 w 5547"/>
                <a:gd name="T15" fmla="*/ 1470 h 6170"/>
                <a:gd name="T16" fmla="*/ 804 w 5547"/>
                <a:gd name="T17" fmla="*/ 941 h 6170"/>
                <a:gd name="T18" fmla="*/ 1238 w 5547"/>
                <a:gd name="T19" fmla="*/ 591 h 6170"/>
                <a:gd name="T20" fmla="*/ 1403 w 5547"/>
                <a:gd name="T21" fmla="*/ 587 h 6170"/>
                <a:gd name="T22" fmla="*/ 1898 w 5547"/>
                <a:gd name="T23" fmla="*/ 302 h 6170"/>
                <a:gd name="T24" fmla="*/ 2509 w 5547"/>
                <a:gd name="T25" fmla="*/ 0 h 6170"/>
                <a:gd name="T26" fmla="*/ 3096 w 5547"/>
                <a:gd name="T27" fmla="*/ 306 h 6170"/>
                <a:gd name="T28" fmla="*/ 3165 w 5547"/>
                <a:gd name="T29" fmla="*/ 399 h 6170"/>
                <a:gd name="T30" fmla="*/ 3644 w 5547"/>
                <a:gd name="T31" fmla="*/ 674 h 6170"/>
                <a:gd name="T32" fmla="*/ 3789 w 5547"/>
                <a:gd name="T33" fmla="*/ 666 h 6170"/>
                <a:gd name="T34" fmla="*/ 4467 w 5547"/>
                <a:gd name="T35" fmla="*/ 891 h 6170"/>
                <a:gd name="T36" fmla="*/ 4688 w 5547"/>
                <a:gd name="T37" fmla="*/ 1628 h 6170"/>
                <a:gd name="T38" fmla="*/ 4878 w 5547"/>
                <a:gd name="T39" fmla="*/ 1928 h 6170"/>
                <a:gd name="T40" fmla="*/ 5151 w 5547"/>
                <a:gd name="T41" fmla="*/ 2287 h 6170"/>
                <a:gd name="T42" fmla="*/ 5416 w 5547"/>
                <a:gd name="T43" fmla="*/ 3606 h 6170"/>
                <a:gd name="T44" fmla="*/ 4959 w 5547"/>
                <a:gd name="T45" fmla="*/ 4260 h 6170"/>
                <a:gd name="T46" fmla="*/ 4842 w 5547"/>
                <a:gd name="T47" fmla="*/ 4448 h 6170"/>
                <a:gd name="T48" fmla="*/ 4264 w 5547"/>
                <a:gd name="T49" fmla="*/ 5103 h 6170"/>
                <a:gd name="T50" fmla="*/ 3143 w 5547"/>
                <a:gd name="T51" fmla="*/ 6006 h 6170"/>
                <a:gd name="T52" fmla="*/ 2521 w 5547"/>
                <a:gd name="T53" fmla="*/ 6130 h 6170"/>
                <a:gd name="T54" fmla="*/ 3789 w 5547"/>
                <a:gd name="T55" fmla="*/ 673 h 6170"/>
                <a:gd name="T56" fmla="*/ 3644 w 5547"/>
                <a:gd name="T57" fmla="*/ 681 h 6170"/>
                <a:gd name="T58" fmla="*/ 3159 w 5547"/>
                <a:gd name="T59" fmla="*/ 403 h 6170"/>
                <a:gd name="T60" fmla="*/ 3090 w 5547"/>
                <a:gd name="T61" fmla="*/ 310 h 6170"/>
                <a:gd name="T62" fmla="*/ 2509 w 5547"/>
                <a:gd name="T63" fmla="*/ 7 h 6170"/>
                <a:gd name="T64" fmla="*/ 1902 w 5547"/>
                <a:gd name="T65" fmla="*/ 307 h 6170"/>
                <a:gd name="T66" fmla="*/ 1403 w 5547"/>
                <a:gd name="T67" fmla="*/ 594 h 6170"/>
                <a:gd name="T68" fmla="*/ 1239 w 5547"/>
                <a:gd name="T69" fmla="*/ 598 h 6170"/>
                <a:gd name="T70" fmla="*/ 709 w 5547"/>
                <a:gd name="T71" fmla="*/ 1213 h 6170"/>
                <a:gd name="T72" fmla="*/ 556 w 5547"/>
                <a:gd name="T73" fmla="*/ 1937 h 6170"/>
                <a:gd name="T74" fmla="*/ 263 w 5547"/>
                <a:gd name="T75" fmla="*/ 2436 h 6170"/>
                <a:gd name="T76" fmla="*/ 158 w 5547"/>
                <a:gd name="T77" fmla="*/ 2775 h 6170"/>
                <a:gd name="T78" fmla="*/ 19 w 5547"/>
                <a:gd name="T79" fmla="*/ 3667 h 6170"/>
                <a:gd name="T80" fmla="*/ 259 w 5547"/>
                <a:gd name="T81" fmla="*/ 4407 h 6170"/>
                <a:gd name="T82" fmla="*/ 1433 w 5547"/>
                <a:gd name="T83" fmla="*/ 5107 h 6170"/>
                <a:gd name="T84" fmla="*/ 1909 w 5547"/>
                <a:gd name="T85" fmla="*/ 5599 h 6170"/>
                <a:gd name="T86" fmla="*/ 2523 w 5547"/>
                <a:gd name="T87" fmla="*/ 6123 h 6170"/>
                <a:gd name="T88" fmla="*/ 3657 w 5547"/>
                <a:gd name="T89" fmla="*/ 5620 h 6170"/>
                <a:gd name="T90" fmla="*/ 4761 w 5547"/>
                <a:gd name="T91" fmla="*/ 4570 h 6170"/>
                <a:gd name="T92" fmla="*/ 4903 w 5547"/>
                <a:gd name="T93" fmla="*/ 4331 h 6170"/>
                <a:gd name="T94" fmla="*/ 5108 w 5547"/>
                <a:gd name="T95" fmla="*/ 4053 h 6170"/>
                <a:gd name="T96" fmla="*/ 5446 w 5547"/>
                <a:gd name="T97" fmla="*/ 2796 h 6170"/>
                <a:gd name="T98" fmla="*/ 4877 w 5547"/>
                <a:gd name="T99" fmla="*/ 1938 h 6170"/>
                <a:gd name="T100" fmla="*/ 4724 w 5547"/>
                <a:gd name="T101" fmla="*/ 1719 h 6170"/>
                <a:gd name="T102" fmla="*/ 4604 w 5547"/>
                <a:gd name="T103" fmla="*/ 1320 h 6170"/>
                <a:gd name="T104" fmla="*/ 3932 w 5547"/>
                <a:gd name="T105" fmla="*/ 664 h 6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7" h="6170">
                  <a:moveTo>
                    <a:pt x="2521" y="6130"/>
                  </a:moveTo>
                  <a:cubicBezTo>
                    <a:pt x="2281" y="6069"/>
                    <a:pt x="2097" y="5860"/>
                    <a:pt x="1948" y="5663"/>
                  </a:cubicBezTo>
                  <a:cubicBezTo>
                    <a:pt x="1933" y="5643"/>
                    <a:pt x="1918" y="5623"/>
                    <a:pt x="1903" y="5603"/>
                  </a:cubicBezTo>
                  <a:cubicBezTo>
                    <a:pt x="1870" y="5558"/>
                    <a:pt x="1835" y="5512"/>
                    <a:pt x="1800" y="5468"/>
                  </a:cubicBezTo>
                  <a:cubicBezTo>
                    <a:pt x="1669" y="5302"/>
                    <a:pt x="1555" y="5193"/>
                    <a:pt x="1429" y="5113"/>
                  </a:cubicBezTo>
                  <a:cubicBezTo>
                    <a:pt x="1336" y="5054"/>
                    <a:pt x="1240" y="5014"/>
                    <a:pt x="1123" y="4967"/>
                  </a:cubicBezTo>
                  <a:cubicBezTo>
                    <a:pt x="814" y="4842"/>
                    <a:pt x="468" y="4679"/>
                    <a:pt x="254" y="4412"/>
                  </a:cubicBezTo>
                  <a:cubicBezTo>
                    <a:pt x="196" y="4340"/>
                    <a:pt x="150" y="4263"/>
                    <a:pt x="115" y="4181"/>
                  </a:cubicBezTo>
                  <a:cubicBezTo>
                    <a:pt x="44" y="4014"/>
                    <a:pt x="23" y="3835"/>
                    <a:pt x="12" y="3667"/>
                  </a:cubicBezTo>
                  <a:cubicBezTo>
                    <a:pt x="0" y="3477"/>
                    <a:pt x="10" y="3296"/>
                    <a:pt x="42" y="3128"/>
                  </a:cubicBezTo>
                  <a:cubicBezTo>
                    <a:pt x="66" y="3007"/>
                    <a:pt x="109" y="2887"/>
                    <a:pt x="152" y="2772"/>
                  </a:cubicBezTo>
                  <a:cubicBezTo>
                    <a:pt x="189" y="2671"/>
                    <a:pt x="224" y="2576"/>
                    <a:pt x="245" y="2482"/>
                  </a:cubicBezTo>
                  <a:cubicBezTo>
                    <a:pt x="248" y="2464"/>
                    <a:pt x="253" y="2447"/>
                    <a:pt x="256" y="2434"/>
                  </a:cubicBezTo>
                  <a:cubicBezTo>
                    <a:pt x="299" y="2265"/>
                    <a:pt x="403" y="2128"/>
                    <a:pt x="514" y="1982"/>
                  </a:cubicBezTo>
                  <a:cubicBezTo>
                    <a:pt x="526" y="1966"/>
                    <a:pt x="538" y="1950"/>
                    <a:pt x="551" y="1933"/>
                  </a:cubicBezTo>
                  <a:cubicBezTo>
                    <a:pt x="632" y="1825"/>
                    <a:pt x="650" y="1636"/>
                    <a:pt x="665" y="1470"/>
                  </a:cubicBezTo>
                  <a:cubicBezTo>
                    <a:pt x="673" y="1372"/>
                    <a:pt x="682" y="1279"/>
                    <a:pt x="702" y="1211"/>
                  </a:cubicBezTo>
                  <a:cubicBezTo>
                    <a:pt x="727" y="1128"/>
                    <a:pt x="758" y="1031"/>
                    <a:pt x="804" y="941"/>
                  </a:cubicBezTo>
                  <a:cubicBezTo>
                    <a:pt x="852" y="845"/>
                    <a:pt x="910" y="769"/>
                    <a:pt x="979" y="711"/>
                  </a:cubicBezTo>
                  <a:cubicBezTo>
                    <a:pt x="1059" y="643"/>
                    <a:pt x="1152" y="600"/>
                    <a:pt x="1238" y="591"/>
                  </a:cubicBezTo>
                  <a:cubicBezTo>
                    <a:pt x="1271" y="587"/>
                    <a:pt x="1302" y="588"/>
                    <a:pt x="1333" y="588"/>
                  </a:cubicBezTo>
                  <a:cubicBezTo>
                    <a:pt x="1356" y="588"/>
                    <a:pt x="1379" y="589"/>
                    <a:pt x="1403" y="587"/>
                  </a:cubicBezTo>
                  <a:cubicBezTo>
                    <a:pt x="1432" y="586"/>
                    <a:pt x="1461" y="581"/>
                    <a:pt x="1489" y="574"/>
                  </a:cubicBezTo>
                  <a:cubicBezTo>
                    <a:pt x="1640" y="535"/>
                    <a:pt x="1777" y="411"/>
                    <a:pt x="1898" y="302"/>
                  </a:cubicBezTo>
                  <a:cubicBezTo>
                    <a:pt x="1919" y="283"/>
                    <a:pt x="1939" y="265"/>
                    <a:pt x="1960" y="247"/>
                  </a:cubicBezTo>
                  <a:cubicBezTo>
                    <a:pt x="2099" y="125"/>
                    <a:pt x="2273" y="1"/>
                    <a:pt x="2509" y="0"/>
                  </a:cubicBezTo>
                  <a:cubicBezTo>
                    <a:pt x="2510" y="0"/>
                    <a:pt x="2510" y="0"/>
                    <a:pt x="2510" y="0"/>
                  </a:cubicBezTo>
                  <a:cubicBezTo>
                    <a:pt x="2710" y="0"/>
                    <a:pt x="2951" y="126"/>
                    <a:pt x="3096" y="306"/>
                  </a:cubicBezTo>
                  <a:cubicBezTo>
                    <a:pt x="3110" y="323"/>
                    <a:pt x="3125" y="343"/>
                    <a:pt x="3141" y="366"/>
                  </a:cubicBezTo>
                  <a:cubicBezTo>
                    <a:pt x="3149" y="377"/>
                    <a:pt x="3157" y="388"/>
                    <a:pt x="3165" y="399"/>
                  </a:cubicBezTo>
                  <a:cubicBezTo>
                    <a:pt x="3220" y="478"/>
                    <a:pt x="3271" y="552"/>
                    <a:pt x="3360" y="605"/>
                  </a:cubicBezTo>
                  <a:cubicBezTo>
                    <a:pt x="3452" y="661"/>
                    <a:pt x="3565" y="674"/>
                    <a:pt x="3644" y="674"/>
                  </a:cubicBezTo>
                  <a:cubicBezTo>
                    <a:pt x="3685" y="674"/>
                    <a:pt x="3724" y="671"/>
                    <a:pt x="3771" y="667"/>
                  </a:cubicBezTo>
                  <a:cubicBezTo>
                    <a:pt x="3789" y="666"/>
                    <a:pt x="3789" y="666"/>
                    <a:pt x="3789" y="666"/>
                  </a:cubicBezTo>
                  <a:cubicBezTo>
                    <a:pt x="3831" y="662"/>
                    <a:pt x="3875" y="658"/>
                    <a:pt x="3919" y="657"/>
                  </a:cubicBezTo>
                  <a:cubicBezTo>
                    <a:pt x="4155" y="654"/>
                    <a:pt x="4354" y="739"/>
                    <a:pt x="4467" y="891"/>
                  </a:cubicBezTo>
                  <a:cubicBezTo>
                    <a:pt x="4556" y="1012"/>
                    <a:pt x="4584" y="1168"/>
                    <a:pt x="4611" y="1319"/>
                  </a:cubicBezTo>
                  <a:cubicBezTo>
                    <a:pt x="4629" y="1423"/>
                    <a:pt x="4649" y="1531"/>
                    <a:pt x="4688" y="1628"/>
                  </a:cubicBezTo>
                  <a:cubicBezTo>
                    <a:pt x="4700" y="1658"/>
                    <a:pt x="4714" y="1686"/>
                    <a:pt x="4730" y="1715"/>
                  </a:cubicBezTo>
                  <a:cubicBezTo>
                    <a:pt x="4773" y="1792"/>
                    <a:pt x="4824" y="1858"/>
                    <a:pt x="4878" y="1928"/>
                  </a:cubicBezTo>
                  <a:cubicBezTo>
                    <a:pt x="4883" y="1934"/>
                    <a:pt x="4883" y="1934"/>
                    <a:pt x="4883" y="1934"/>
                  </a:cubicBezTo>
                  <a:cubicBezTo>
                    <a:pt x="4975" y="2052"/>
                    <a:pt x="5065" y="2171"/>
                    <a:pt x="5151" y="2287"/>
                  </a:cubicBezTo>
                  <a:cubicBezTo>
                    <a:pt x="5277" y="2459"/>
                    <a:pt x="5387" y="2615"/>
                    <a:pt x="5453" y="2794"/>
                  </a:cubicBezTo>
                  <a:cubicBezTo>
                    <a:pt x="5547" y="3053"/>
                    <a:pt x="5534" y="3349"/>
                    <a:pt x="5416" y="3606"/>
                  </a:cubicBezTo>
                  <a:cubicBezTo>
                    <a:pt x="5341" y="3770"/>
                    <a:pt x="5225" y="3916"/>
                    <a:pt x="5114" y="4057"/>
                  </a:cubicBezTo>
                  <a:cubicBezTo>
                    <a:pt x="5061" y="4123"/>
                    <a:pt x="5007" y="4192"/>
                    <a:pt x="4959" y="4260"/>
                  </a:cubicBezTo>
                  <a:cubicBezTo>
                    <a:pt x="4941" y="4286"/>
                    <a:pt x="4924" y="4310"/>
                    <a:pt x="4909" y="4334"/>
                  </a:cubicBezTo>
                  <a:cubicBezTo>
                    <a:pt x="4885" y="4373"/>
                    <a:pt x="4863" y="4411"/>
                    <a:pt x="4842" y="4448"/>
                  </a:cubicBezTo>
                  <a:cubicBezTo>
                    <a:pt x="4818" y="4490"/>
                    <a:pt x="4794" y="4533"/>
                    <a:pt x="4767" y="4574"/>
                  </a:cubicBezTo>
                  <a:cubicBezTo>
                    <a:pt x="4645" y="4761"/>
                    <a:pt x="4475" y="4918"/>
                    <a:pt x="4264" y="5103"/>
                  </a:cubicBezTo>
                  <a:cubicBezTo>
                    <a:pt x="4043" y="5299"/>
                    <a:pt x="3845" y="5470"/>
                    <a:pt x="3661" y="5625"/>
                  </a:cubicBezTo>
                  <a:cubicBezTo>
                    <a:pt x="3493" y="5767"/>
                    <a:pt x="3328" y="5902"/>
                    <a:pt x="3143" y="6006"/>
                  </a:cubicBezTo>
                  <a:cubicBezTo>
                    <a:pt x="2976" y="6101"/>
                    <a:pt x="2819" y="6149"/>
                    <a:pt x="2674" y="6149"/>
                  </a:cubicBezTo>
                  <a:cubicBezTo>
                    <a:pt x="2621" y="6149"/>
                    <a:pt x="2570" y="6142"/>
                    <a:pt x="2521" y="6130"/>
                  </a:cubicBezTo>
                  <a:moveTo>
                    <a:pt x="3919" y="664"/>
                  </a:moveTo>
                  <a:cubicBezTo>
                    <a:pt x="3876" y="665"/>
                    <a:pt x="3832" y="669"/>
                    <a:pt x="3789" y="673"/>
                  </a:cubicBezTo>
                  <a:cubicBezTo>
                    <a:pt x="3772" y="674"/>
                    <a:pt x="3772" y="674"/>
                    <a:pt x="3772" y="674"/>
                  </a:cubicBezTo>
                  <a:cubicBezTo>
                    <a:pt x="3725" y="678"/>
                    <a:pt x="3685" y="681"/>
                    <a:pt x="3644" y="681"/>
                  </a:cubicBezTo>
                  <a:cubicBezTo>
                    <a:pt x="3565" y="680"/>
                    <a:pt x="3450" y="668"/>
                    <a:pt x="3356" y="611"/>
                  </a:cubicBezTo>
                  <a:cubicBezTo>
                    <a:pt x="3267" y="557"/>
                    <a:pt x="3214" y="482"/>
                    <a:pt x="3159" y="403"/>
                  </a:cubicBezTo>
                  <a:cubicBezTo>
                    <a:pt x="3151" y="392"/>
                    <a:pt x="3143" y="381"/>
                    <a:pt x="3135" y="370"/>
                  </a:cubicBezTo>
                  <a:cubicBezTo>
                    <a:pt x="3119" y="347"/>
                    <a:pt x="3104" y="328"/>
                    <a:pt x="3090" y="310"/>
                  </a:cubicBezTo>
                  <a:cubicBezTo>
                    <a:pt x="2946" y="132"/>
                    <a:pt x="2708" y="7"/>
                    <a:pt x="2510" y="7"/>
                  </a:cubicBezTo>
                  <a:cubicBezTo>
                    <a:pt x="2509" y="7"/>
                    <a:pt x="2509" y="7"/>
                    <a:pt x="2509" y="7"/>
                  </a:cubicBezTo>
                  <a:cubicBezTo>
                    <a:pt x="2275" y="8"/>
                    <a:pt x="2102" y="131"/>
                    <a:pt x="1965" y="252"/>
                  </a:cubicBezTo>
                  <a:cubicBezTo>
                    <a:pt x="1944" y="270"/>
                    <a:pt x="1924" y="288"/>
                    <a:pt x="1902" y="307"/>
                  </a:cubicBezTo>
                  <a:cubicBezTo>
                    <a:pt x="1781" y="417"/>
                    <a:pt x="1644" y="541"/>
                    <a:pt x="1490" y="581"/>
                  </a:cubicBezTo>
                  <a:cubicBezTo>
                    <a:pt x="1462" y="588"/>
                    <a:pt x="1433" y="593"/>
                    <a:pt x="1403" y="594"/>
                  </a:cubicBezTo>
                  <a:cubicBezTo>
                    <a:pt x="1379" y="596"/>
                    <a:pt x="1356" y="595"/>
                    <a:pt x="1333" y="595"/>
                  </a:cubicBezTo>
                  <a:cubicBezTo>
                    <a:pt x="1302" y="595"/>
                    <a:pt x="1271" y="594"/>
                    <a:pt x="1239" y="598"/>
                  </a:cubicBezTo>
                  <a:cubicBezTo>
                    <a:pt x="1154" y="607"/>
                    <a:pt x="1063" y="649"/>
                    <a:pt x="983" y="716"/>
                  </a:cubicBezTo>
                  <a:cubicBezTo>
                    <a:pt x="896" y="790"/>
                    <a:pt x="802" y="901"/>
                    <a:pt x="709" y="1213"/>
                  </a:cubicBezTo>
                  <a:cubicBezTo>
                    <a:pt x="689" y="1280"/>
                    <a:pt x="680" y="1373"/>
                    <a:pt x="672" y="1470"/>
                  </a:cubicBezTo>
                  <a:cubicBezTo>
                    <a:pt x="656" y="1638"/>
                    <a:pt x="639" y="1827"/>
                    <a:pt x="556" y="1937"/>
                  </a:cubicBezTo>
                  <a:cubicBezTo>
                    <a:pt x="544" y="1954"/>
                    <a:pt x="532" y="1970"/>
                    <a:pt x="519" y="1987"/>
                  </a:cubicBezTo>
                  <a:cubicBezTo>
                    <a:pt x="409" y="2131"/>
                    <a:pt x="305" y="2268"/>
                    <a:pt x="263" y="2436"/>
                  </a:cubicBezTo>
                  <a:cubicBezTo>
                    <a:pt x="260" y="2449"/>
                    <a:pt x="255" y="2466"/>
                    <a:pt x="251" y="2483"/>
                  </a:cubicBezTo>
                  <a:cubicBezTo>
                    <a:pt x="231" y="2577"/>
                    <a:pt x="195" y="2673"/>
                    <a:pt x="158" y="2775"/>
                  </a:cubicBezTo>
                  <a:cubicBezTo>
                    <a:pt x="116" y="2890"/>
                    <a:pt x="72" y="3008"/>
                    <a:pt x="49" y="3130"/>
                  </a:cubicBezTo>
                  <a:cubicBezTo>
                    <a:pt x="17" y="3297"/>
                    <a:pt x="7" y="3477"/>
                    <a:pt x="19" y="3667"/>
                  </a:cubicBezTo>
                  <a:cubicBezTo>
                    <a:pt x="30" y="3834"/>
                    <a:pt x="50" y="4012"/>
                    <a:pt x="121" y="4178"/>
                  </a:cubicBezTo>
                  <a:cubicBezTo>
                    <a:pt x="156" y="4259"/>
                    <a:pt x="202" y="4336"/>
                    <a:pt x="259" y="4407"/>
                  </a:cubicBezTo>
                  <a:cubicBezTo>
                    <a:pt x="379" y="4557"/>
                    <a:pt x="576" y="4739"/>
                    <a:pt x="1125" y="4960"/>
                  </a:cubicBezTo>
                  <a:cubicBezTo>
                    <a:pt x="1243" y="5007"/>
                    <a:pt x="1340" y="5048"/>
                    <a:pt x="1433" y="5107"/>
                  </a:cubicBezTo>
                  <a:cubicBezTo>
                    <a:pt x="1559" y="5187"/>
                    <a:pt x="1674" y="5297"/>
                    <a:pt x="1806" y="5464"/>
                  </a:cubicBezTo>
                  <a:cubicBezTo>
                    <a:pt x="1841" y="5508"/>
                    <a:pt x="1875" y="5554"/>
                    <a:pt x="1909" y="5599"/>
                  </a:cubicBezTo>
                  <a:cubicBezTo>
                    <a:pt x="1924" y="5619"/>
                    <a:pt x="1938" y="5639"/>
                    <a:pt x="1953" y="5658"/>
                  </a:cubicBezTo>
                  <a:cubicBezTo>
                    <a:pt x="2101" y="5854"/>
                    <a:pt x="2285" y="6063"/>
                    <a:pt x="2523" y="6123"/>
                  </a:cubicBezTo>
                  <a:cubicBezTo>
                    <a:pt x="2706" y="6170"/>
                    <a:pt x="2914" y="6128"/>
                    <a:pt x="3140" y="6000"/>
                  </a:cubicBezTo>
                  <a:cubicBezTo>
                    <a:pt x="3324" y="5896"/>
                    <a:pt x="3489" y="5761"/>
                    <a:pt x="3657" y="5620"/>
                  </a:cubicBezTo>
                  <a:cubicBezTo>
                    <a:pt x="3841" y="5465"/>
                    <a:pt x="4038" y="5294"/>
                    <a:pt x="4260" y="5098"/>
                  </a:cubicBezTo>
                  <a:cubicBezTo>
                    <a:pt x="4470" y="4913"/>
                    <a:pt x="4640" y="4757"/>
                    <a:pt x="4761" y="4570"/>
                  </a:cubicBezTo>
                  <a:cubicBezTo>
                    <a:pt x="4788" y="4529"/>
                    <a:pt x="4812" y="4486"/>
                    <a:pt x="4836" y="4445"/>
                  </a:cubicBezTo>
                  <a:cubicBezTo>
                    <a:pt x="4857" y="4408"/>
                    <a:pt x="4879" y="4369"/>
                    <a:pt x="4903" y="4331"/>
                  </a:cubicBezTo>
                  <a:cubicBezTo>
                    <a:pt x="4919" y="4307"/>
                    <a:pt x="4935" y="4282"/>
                    <a:pt x="4953" y="4256"/>
                  </a:cubicBezTo>
                  <a:cubicBezTo>
                    <a:pt x="5002" y="4187"/>
                    <a:pt x="5056" y="4119"/>
                    <a:pt x="5108" y="4053"/>
                  </a:cubicBezTo>
                  <a:cubicBezTo>
                    <a:pt x="5219" y="3912"/>
                    <a:pt x="5335" y="3767"/>
                    <a:pt x="5409" y="3603"/>
                  </a:cubicBezTo>
                  <a:cubicBezTo>
                    <a:pt x="5527" y="3347"/>
                    <a:pt x="5540" y="3053"/>
                    <a:pt x="5446" y="2796"/>
                  </a:cubicBezTo>
                  <a:cubicBezTo>
                    <a:pt x="5381" y="2618"/>
                    <a:pt x="5271" y="2462"/>
                    <a:pt x="5145" y="2291"/>
                  </a:cubicBezTo>
                  <a:cubicBezTo>
                    <a:pt x="5060" y="2175"/>
                    <a:pt x="4970" y="2057"/>
                    <a:pt x="4877" y="1938"/>
                  </a:cubicBezTo>
                  <a:cubicBezTo>
                    <a:pt x="4873" y="1932"/>
                    <a:pt x="4873" y="1932"/>
                    <a:pt x="4873" y="1932"/>
                  </a:cubicBezTo>
                  <a:cubicBezTo>
                    <a:pt x="4818" y="1862"/>
                    <a:pt x="4767" y="1796"/>
                    <a:pt x="4724" y="1719"/>
                  </a:cubicBezTo>
                  <a:cubicBezTo>
                    <a:pt x="4708" y="1689"/>
                    <a:pt x="4694" y="1661"/>
                    <a:pt x="4682" y="1631"/>
                  </a:cubicBezTo>
                  <a:cubicBezTo>
                    <a:pt x="4642" y="1533"/>
                    <a:pt x="4622" y="1425"/>
                    <a:pt x="4604" y="1320"/>
                  </a:cubicBezTo>
                  <a:cubicBezTo>
                    <a:pt x="4577" y="1170"/>
                    <a:pt x="4549" y="1015"/>
                    <a:pt x="4461" y="895"/>
                  </a:cubicBezTo>
                  <a:cubicBezTo>
                    <a:pt x="4352" y="748"/>
                    <a:pt x="4159" y="664"/>
                    <a:pt x="3932" y="664"/>
                  </a:cubicBezTo>
                  <a:cubicBezTo>
                    <a:pt x="3927" y="664"/>
                    <a:pt x="3923" y="664"/>
                    <a:pt x="3919" y="6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9" name="Freeform 56">
              <a:extLst>
                <a:ext uri="{FF2B5EF4-FFF2-40B4-BE49-F238E27FC236}">
                  <a16:creationId xmlns:a16="http://schemas.microsoft.com/office/drawing/2014/main" id="{6CBD9013-166E-4562-AAD7-8644246409F1}"/>
                </a:ext>
              </a:extLst>
            </p:cNvPr>
            <p:cNvSpPr>
              <a:spLocks noEditPoints="1"/>
            </p:cNvSpPr>
            <p:nvPr/>
          </p:nvSpPr>
          <p:spPr bwMode="auto">
            <a:xfrm>
              <a:off x="3685" y="-84"/>
              <a:ext cx="4131" cy="4598"/>
            </a:xfrm>
            <a:custGeom>
              <a:avLst/>
              <a:gdLst>
                <a:gd name="T0" fmla="*/ 1956 w 5582"/>
                <a:gd name="T1" fmla="*/ 5692 h 6212"/>
                <a:gd name="T2" fmla="*/ 1633 w 5582"/>
                <a:gd name="T3" fmla="*/ 5303 h 6212"/>
                <a:gd name="T4" fmla="*/ 655 w 5582"/>
                <a:gd name="T5" fmla="*/ 4771 h 6212"/>
                <a:gd name="T6" fmla="*/ 43 w 5582"/>
                <a:gd name="T7" fmla="*/ 3976 h 6212"/>
                <a:gd name="T8" fmla="*/ 32 w 5582"/>
                <a:gd name="T9" fmla="*/ 3185 h 6212"/>
                <a:gd name="T10" fmla="*/ 246 w 5582"/>
                <a:gd name="T11" fmla="*/ 2442 h 6212"/>
                <a:gd name="T12" fmla="*/ 628 w 5582"/>
                <a:gd name="T13" fmla="*/ 1695 h 6212"/>
                <a:gd name="T14" fmla="*/ 832 w 5582"/>
                <a:gd name="T15" fmla="*/ 928 h 6212"/>
                <a:gd name="T16" fmla="*/ 1364 w 5582"/>
                <a:gd name="T17" fmla="*/ 577 h 6212"/>
                <a:gd name="T18" fmla="*/ 1909 w 5582"/>
                <a:gd name="T19" fmla="*/ 301 h 6212"/>
                <a:gd name="T20" fmla="*/ 2561 w 5582"/>
                <a:gd name="T21" fmla="*/ 4 h 6212"/>
                <a:gd name="T22" fmla="*/ 3196 w 5582"/>
                <a:gd name="T23" fmla="*/ 366 h 6212"/>
                <a:gd name="T24" fmla="*/ 3565 w 5582"/>
                <a:gd name="T25" fmla="*/ 645 h 6212"/>
                <a:gd name="T26" fmla="*/ 3849 w 5582"/>
                <a:gd name="T27" fmla="*/ 657 h 6212"/>
                <a:gd name="T28" fmla="*/ 4524 w 5582"/>
                <a:gd name="T29" fmla="*/ 901 h 6212"/>
                <a:gd name="T30" fmla="*/ 4735 w 5582"/>
                <a:gd name="T31" fmla="*/ 1638 h 6212"/>
                <a:gd name="T32" fmla="*/ 4942 w 5582"/>
                <a:gd name="T33" fmla="*/ 1933 h 6212"/>
                <a:gd name="T34" fmla="*/ 5520 w 5582"/>
                <a:gd name="T35" fmla="*/ 2782 h 6212"/>
                <a:gd name="T36" fmla="*/ 5543 w 5582"/>
                <a:gd name="T37" fmla="*/ 3410 h 6212"/>
                <a:gd name="T38" fmla="*/ 4997 w 5582"/>
                <a:gd name="T39" fmla="*/ 4262 h 6212"/>
                <a:gd name="T40" fmla="*/ 4812 w 5582"/>
                <a:gd name="T41" fmla="*/ 4587 h 6212"/>
                <a:gd name="T42" fmla="*/ 3695 w 5582"/>
                <a:gd name="T43" fmla="*/ 5665 h 6212"/>
                <a:gd name="T44" fmla="*/ 2528 w 5582"/>
                <a:gd name="T45" fmla="*/ 6162 h 6212"/>
                <a:gd name="T46" fmla="*/ 3713 w 5582"/>
                <a:gd name="T47" fmla="*/ 662 h 6212"/>
                <a:gd name="T48" fmla="*/ 3216 w 5582"/>
                <a:gd name="T49" fmla="*/ 393 h 6212"/>
                <a:gd name="T50" fmla="*/ 2879 w 5582"/>
                <a:gd name="T51" fmla="*/ 99 h 6212"/>
                <a:gd name="T52" fmla="*/ 2000 w 5582"/>
                <a:gd name="T53" fmla="*/ 224 h 6212"/>
                <a:gd name="T54" fmla="*/ 1436 w 5582"/>
                <a:gd name="T55" fmla="*/ 573 h 6212"/>
                <a:gd name="T56" fmla="*/ 1011 w 5582"/>
                <a:gd name="T57" fmla="*/ 706 h 6212"/>
                <a:gd name="T58" fmla="*/ 670 w 5582"/>
                <a:gd name="T59" fmla="*/ 1451 h 6212"/>
                <a:gd name="T60" fmla="*/ 362 w 5582"/>
                <a:gd name="T61" fmla="*/ 2161 h 6212"/>
                <a:gd name="T62" fmla="*/ 140 w 5582"/>
                <a:gd name="T63" fmla="*/ 2819 h 6212"/>
                <a:gd name="T64" fmla="*/ 10 w 5582"/>
                <a:gd name="T65" fmla="*/ 3719 h 6212"/>
                <a:gd name="T66" fmla="*/ 261 w 5582"/>
                <a:gd name="T67" fmla="*/ 4450 h 6212"/>
                <a:gd name="T68" fmla="*/ 1432 w 5582"/>
                <a:gd name="T69" fmla="*/ 5142 h 6212"/>
                <a:gd name="T70" fmla="*/ 1915 w 5582"/>
                <a:gd name="T71" fmla="*/ 5637 h 6212"/>
                <a:gd name="T72" fmla="*/ 2528 w 5582"/>
                <a:gd name="T73" fmla="*/ 6161 h 6212"/>
                <a:gd name="T74" fmla="*/ 4312 w 5582"/>
                <a:gd name="T75" fmla="*/ 5134 h 6212"/>
                <a:gd name="T76" fmla="*/ 4878 w 5582"/>
                <a:gd name="T77" fmla="*/ 4464 h 6212"/>
                <a:gd name="T78" fmla="*/ 5179 w 5582"/>
                <a:gd name="T79" fmla="*/ 4024 h 6212"/>
                <a:gd name="T80" fmla="*/ 5577 w 5582"/>
                <a:gd name="T81" fmla="*/ 3203 h 6212"/>
                <a:gd name="T82" fmla="*/ 5388 w 5582"/>
                <a:gd name="T83" fmla="*/ 2519 h 6212"/>
                <a:gd name="T84" fmla="*/ 4927 w 5582"/>
                <a:gd name="T85" fmla="*/ 1917 h 6212"/>
                <a:gd name="T86" fmla="*/ 4652 w 5582"/>
                <a:gd name="T87" fmla="*/ 1310 h 6212"/>
                <a:gd name="T88" fmla="*/ 4286 w 5582"/>
                <a:gd name="T89" fmla="*/ 714 h 6212"/>
                <a:gd name="T90" fmla="*/ 3849 w 5582"/>
                <a:gd name="T91" fmla="*/ 657 h 6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82" h="6212">
                  <a:moveTo>
                    <a:pt x="2528" y="6162"/>
                  </a:moveTo>
                  <a:cubicBezTo>
                    <a:pt x="2420" y="6133"/>
                    <a:pt x="2317" y="6073"/>
                    <a:pt x="2212" y="5979"/>
                  </a:cubicBezTo>
                  <a:cubicBezTo>
                    <a:pt x="2109" y="5888"/>
                    <a:pt x="2021" y="5778"/>
                    <a:pt x="1956" y="5692"/>
                  </a:cubicBezTo>
                  <a:cubicBezTo>
                    <a:pt x="1942" y="5674"/>
                    <a:pt x="1928" y="5655"/>
                    <a:pt x="1914" y="5637"/>
                  </a:cubicBezTo>
                  <a:cubicBezTo>
                    <a:pt x="1879" y="5591"/>
                    <a:pt x="1843" y="5543"/>
                    <a:pt x="1806" y="5497"/>
                  </a:cubicBezTo>
                  <a:cubicBezTo>
                    <a:pt x="1746" y="5421"/>
                    <a:pt x="1689" y="5358"/>
                    <a:pt x="1633" y="5303"/>
                  </a:cubicBezTo>
                  <a:cubicBezTo>
                    <a:pt x="1566" y="5239"/>
                    <a:pt x="1500" y="5186"/>
                    <a:pt x="1432" y="5142"/>
                  </a:cubicBezTo>
                  <a:cubicBezTo>
                    <a:pt x="1335" y="5081"/>
                    <a:pt x="1231" y="5037"/>
                    <a:pt x="1124" y="4993"/>
                  </a:cubicBezTo>
                  <a:cubicBezTo>
                    <a:pt x="979" y="4934"/>
                    <a:pt x="810" y="4862"/>
                    <a:pt x="655" y="4771"/>
                  </a:cubicBezTo>
                  <a:cubicBezTo>
                    <a:pt x="487" y="4674"/>
                    <a:pt x="358" y="4569"/>
                    <a:pt x="260" y="4451"/>
                  </a:cubicBezTo>
                  <a:cubicBezTo>
                    <a:pt x="202" y="4381"/>
                    <a:pt x="155" y="4305"/>
                    <a:pt x="119" y="4225"/>
                  </a:cubicBezTo>
                  <a:cubicBezTo>
                    <a:pt x="86" y="4150"/>
                    <a:pt x="61" y="4069"/>
                    <a:pt x="43" y="3976"/>
                  </a:cubicBezTo>
                  <a:cubicBezTo>
                    <a:pt x="28" y="3903"/>
                    <a:pt x="18" y="3821"/>
                    <a:pt x="9" y="3719"/>
                  </a:cubicBezTo>
                  <a:cubicBezTo>
                    <a:pt x="2" y="3629"/>
                    <a:pt x="0" y="3538"/>
                    <a:pt x="4" y="3449"/>
                  </a:cubicBezTo>
                  <a:cubicBezTo>
                    <a:pt x="8" y="3359"/>
                    <a:pt x="17" y="3270"/>
                    <a:pt x="32" y="3185"/>
                  </a:cubicBezTo>
                  <a:cubicBezTo>
                    <a:pt x="55" y="3060"/>
                    <a:pt x="98" y="2937"/>
                    <a:pt x="139" y="2819"/>
                  </a:cubicBezTo>
                  <a:cubicBezTo>
                    <a:pt x="179" y="2706"/>
                    <a:pt x="217" y="2599"/>
                    <a:pt x="236" y="2494"/>
                  </a:cubicBezTo>
                  <a:cubicBezTo>
                    <a:pt x="239" y="2479"/>
                    <a:pt x="242" y="2463"/>
                    <a:pt x="246" y="2442"/>
                  </a:cubicBezTo>
                  <a:cubicBezTo>
                    <a:pt x="266" y="2350"/>
                    <a:pt x="303" y="2260"/>
                    <a:pt x="362" y="2161"/>
                  </a:cubicBezTo>
                  <a:cubicBezTo>
                    <a:pt x="415" y="2069"/>
                    <a:pt x="483" y="1979"/>
                    <a:pt x="542" y="1898"/>
                  </a:cubicBezTo>
                  <a:cubicBezTo>
                    <a:pt x="578" y="1850"/>
                    <a:pt x="606" y="1783"/>
                    <a:pt x="628" y="1695"/>
                  </a:cubicBezTo>
                  <a:cubicBezTo>
                    <a:pt x="647" y="1617"/>
                    <a:pt x="658" y="1532"/>
                    <a:pt x="670" y="1451"/>
                  </a:cubicBezTo>
                  <a:cubicBezTo>
                    <a:pt x="683" y="1352"/>
                    <a:pt x="696" y="1259"/>
                    <a:pt x="721" y="1189"/>
                  </a:cubicBezTo>
                  <a:cubicBezTo>
                    <a:pt x="749" y="1108"/>
                    <a:pt x="785" y="1014"/>
                    <a:pt x="832" y="928"/>
                  </a:cubicBezTo>
                  <a:cubicBezTo>
                    <a:pt x="883" y="835"/>
                    <a:pt x="942" y="762"/>
                    <a:pt x="1011" y="705"/>
                  </a:cubicBezTo>
                  <a:cubicBezTo>
                    <a:pt x="1092" y="639"/>
                    <a:pt x="1184" y="596"/>
                    <a:pt x="1271" y="584"/>
                  </a:cubicBezTo>
                  <a:cubicBezTo>
                    <a:pt x="1303" y="579"/>
                    <a:pt x="1334" y="578"/>
                    <a:pt x="1364" y="577"/>
                  </a:cubicBezTo>
                  <a:cubicBezTo>
                    <a:pt x="1387" y="576"/>
                    <a:pt x="1412" y="575"/>
                    <a:pt x="1436" y="573"/>
                  </a:cubicBezTo>
                  <a:cubicBezTo>
                    <a:pt x="1465" y="570"/>
                    <a:pt x="1495" y="564"/>
                    <a:pt x="1522" y="556"/>
                  </a:cubicBezTo>
                  <a:cubicBezTo>
                    <a:pt x="1664" y="514"/>
                    <a:pt x="1789" y="405"/>
                    <a:pt x="1909" y="301"/>
                  </a:cubicBezTo>
                  <a:cubicBezTo>
                    <a:pt x="1940" y="274"/>
                    <a:pt x="1970" y="248"/>
                    <a:pt x="2000" y="224"/>
                  </a:cubicBezTo>
                  <a:cubicBezTo>
                    <a:pt x="2092" y="148"/>
                    <a:pt x="2178" y="94"/>
                    <a:pt x="2263" y="59"/>
                  </a:cubicBezTo>
                  <a:cubicBezTo>
                    <a:pt x="2360" y="18"/>
                    <a:pt x="2458" y="0"/>
                    <a:pt x="2561" y="4"/>
                  </a:cubicBezTo>
                  <a:cubicBezTo>
                    <a:pt x="2661" y="8"/>
                    <a:pt x="2771" y="40"/>
                    <a:pt x="2880" y="99"/>
                  </a:cubicBezTo>
                  <a:cubicBezTo>
                    <a:pt x="2982" y="153"/>
                    <a:pt x="3077" y="228"/>
                    <a:pt x="3148" y="309"/>
                  </a:cubicBezTo>
                  <a:cubicBezTo>
                    <a:pt x="3163" y="326"/>
                    <a:pt x="3178" y="344"/>
                    <a:pt x="3196" y="366"/>
                  </a:cubicBezTo>
                  <a:cubicBezTo>
                    <a:pt x="3203" y="375"/>
                    <a:pt x="3210" y="384"/>
                    <a:pt x="3217" y="392"/>
                  </a:cubicBezTo>
                  <a:cubicBezTo>
                    <a:pt x="3277" y="469"/>
                    <a:pt x="3334" y="542"/>
                    <a:pt x="3427" y="594"/>
                  </a:cubicBezTo>
                  <a:cubicBezTo>
                    <a:pt x="3466" y="617"/>
                    <a:pt x="3513" y="634"/>
                    <a:pt x="3565" y="645"/>
                  </a:cubicBezTo>
                  <a:cubicBezTo>
                    <a:pt x="3611" y="655"/>
                    <a:pt x="3660" y="660"/>
                    <a:pt x="3713" y="661"/>
                  </a:cubicBezTo>
                  <a:cubicBezTo>
                    <a:pt x="3757" y="662"/>
                    <a:pt x="3800" y="660"/>
                    <a:pt x="3840" y="657"/>
                  </a:cubicBezTo>
                  <a:cubicBezTo>
                    <a:pt x="3849" y="657"/>
                    <a:pt x="3849" y="657"/>
                    <a:pt x="3849" y="657"/>
                  </a:cubicBezTo>
                  <a:cubicBezTo>
                    <a:pt x="3894" y="654"/>
                    <a:pt x="3941" y="651"/>
                    <a:pt x="3987" y="652"/>
                  </a:cubicBezTo>
                  <a:cubicBezTo>
                    <a:pt x="4094" y="654"/>
                    <a:pt x="4197" y="675"/>
                    <a:pt x="4286" y="713"/>
                  </a:cubicBezTo>
                  <a:cubicBezTo>
                    <a:pt x="4387" y="756"/>
                    <a:pt x="4467" y="819"/>
                    <a:pt x="4524" y="901"/>
                  </a:cubicBezTo>
                  <a:cubicBezTo>
                    <a:pt x="4560" y="953"/>
                    <a:pt x="4588" y="1017"/>
                    <a:pt x="4610" y="1095"/>
                  </a:cubicBezTo>
                  <a:cubicBezTo>
                    <a:pt x="4629" y="1164"/>
                    <a:pt x="4641" y="1238"/>
                    <a:pt x="4653" y="1310"/>
                  </a:cubicBezTo>
                  <a:cubicBezTo>
                    <a:pt x="4671" y="1421"/>
                    <a:pt x="4690" y="1536"/>
                    <a:pt x="4735" y="1638"/>
                  </a:cubicBezTo>
                  <a:cubicBezTo>
                    <a:pt x="4748" y="1667"/>
                    <a:pt x="4763" y="1695"/>
                    <a:pt x="4780" y="1723"/>
                  </a:cubicBezTo>
                  <a:cubicBezTo>
                    <a:pt x="4823" y="1793"/>
                    <a:pt x="4874" y="1853"/>
                    <a:pt x="4928" y="1916"/>
                  </a:cubicBezTo>
                  <a:cubicBezTo>
                    <a:pt x="4933" y="1922"/>
                    <a:pt x="4938" y="1928"/>
                    <a:pt x="4942" y="1933"/>
                  </a:cubicBezTo>
                  <a:cubicBezTo>
                    <a:pt x="5035" y="2042"/>
                    <a:pt x="5128" y="2158"/>
                    <a:pt x="5219" y="2277"/>
                  </a:cubicBezTo>
                  <a:cubicBezTo>
                    <a:pt x="5275" y="2352"/>
                    <a:pt x="5335" y="2432"/>
                    <a:pt x="5389" y="2519"/>
                  </a:cubicBezTo>
                  <a:cubicBezTo>
                    <a:pt x="5447" y="2612"/>
                    <a:pt x="5490" y="2698"/>
                    <a:pt x="5520" y="2782"/>
                  </a:cubicBezTo>
                  <a:cubicBezTo>
                    <a:pt x="5544" y="2849"/>
                    <a:pt x="5561" y="2919"/>
                    <a:pt x="5571" y="2991"/>
                  </a:cubicBezTo>
                  <a:cubicBezTo>
                    <a:pt x="5580" y="3061"/>
                    <a:pt x="5582" y="3132"/>
                    <a:pt x="5577" y="3203"/>
                  </a:cubicBezTo>
                  <a:cubicBezTo>
                    <a:pt x="5573" y="3273"/>
                    <a:pt x="5561" y="3342"/>
                    <a:pt x="5543" y="3410"/>
                  </a:cubicBezTo>
                  <a:cubicBezTo>
                    <a:pt x="5525" y="3477"/>
                    <a:pt x="5501" y="3542"/>
                    <a:pt x="5471" y="3604"/>
                  </a:cubicBezTo>
                  <a:cubicBezTo>
                    <a:pt x="5397" y="3757"/>
                    <a:pt x="5286" y="3893"/>
                    <a:pt x="5180" y="4025"/>
                  </a:cubicBezTo>
                  <a:cubicBezTo>
                    <a:pt x="5117" y="4102"/>
                    <a:pt x="5053" y="4181"/>
                    <a:pt x="4997" y="4262"/>
                  </a:cubicBezTo>
                  <a:cubicBezTo>
                    <a:pt x="4979" y="4289"/>
                    <a:pt x="4963" y="4314"/>
                    <a:pt x="4948" y="4339"/>
                  </a:cubicBezTo>
                  <a:cubicBezTo>
                    <a:pt x="4923" y="4381"/>
                    <a:pt x="4901" y="4424"/>
                    <a:pt x="4879" y="4465"/>
                  </a:cubicBezTo>
                  <a:cubicBezTo>
                    <a:pt x="4858" y="4505"/>
                    <a:pt x="4836" y="4547"/>
                    <a:pt x="4812" y="4587"/>
                  </a:cubicBezTo>
                  <a:cubicBezTo>
                    <a:pt x="4757" y="4680"/>
                    <a:pt x="4683" y="4774"/>
                    <a:pt x="4588" y="4874"/>
                  </a:cubicBezTo>
                  <a:cubicBezTo>
                    <a:pt x="4507" y="4959"/>
                    <a:pt x="4419" y="5040"/>
                    <a:pt x="4313" y="5135"/>
                  </a:cubicBezTo>
                  <a:cubicBezTo>
                    <a:pt x="4122" y="5306"/>
                    <a:pt x="3914" y="5484"/>
                    <a:pt x="3695" y="5665"/>
                  </a:cubicBezTo>
                  <a:cubicBezTo>
                    <a:pt x="3523" y="5808"/>
                    <a:pt x="3352" y="5945"/>
                    <a:pt x="3162" y="6048"/>
                  </a:cubicBezTo>
                  <a:cubicBezTo>
                    <a:pt x="2997" y="6138"/>
                    <a:pt x="2840" y="6183"/>
                    <a:pt x="2695" y="6183"/>
                  </a:cubicBezTo>
                  <a:cubicBezTo>
                    <a:pt x="2638" y="6183"/>
                    <a:pt x="2582" y="6176"/>
                    <a:pt x="2528" y="6162"/>
                  </a:cubicBezTo>
                  <a:moveTo>
                    <a:pt x="3849" y="657"/>
                  </a:moveTo>
                  <a:cubicBezTo>
                    <a:pt x="3840" y="658"/>
                    <a:pt x="3840" y="658"/>
                    <a:pt x="3840" y="658"/>
                  </a:cubicBezTo>
                  <a:cubicBezTo>
                    <a:pt x="3800" y="660"/>
                    <a:pt x="3757" y="663"/>
                    <a:pt x="3713" y="662"/>
                  </a:cubicBezTo>
                  <a:cubicBezTo>
                    <a:pt x="3660" y="661"/>
                    <a:pt x="3611" y="656"/>
                    <a:pt x="3565" y="646"/>
                  </a:cubicBezTo>
                  <a:cubicBezTo>
                    <a:pt x="3513" y="635"/>
                    <a:pt x="3466" y="617"/>
                    <a:pt x="3426" y="595"/>
                  </a:cubicBezTo>
                  <a:cubicBezTo>
                    <a:pt x="3333" y="542"/>
                    <a:pt x="3276" y="470"/>
                    <a:pt x="3216" y="393"/>
                  </a:cubicBezTo>
                  <a:cubicBezTo>
                    <a:pt x="3209" y="384"/>
                    <a:pt x="3202" y="375"/>
                    <a:pt x="3195" y="367"/>
                  </a:cubicBezTo>
                  <a:cubicBezTo>
                    <a:pt x="3178" y="345"/>
                    <a:pt x="3163" y="327"/>
                    <a:pt x="3148" y="310"/>
                  </a:cubicBezTo>
                  <a:cubicBezTo>
                    <a:pt x="3077" y="229"/>
                    <a:pt x="2981" y="154"/>
                    <a:pt x="2879" y="99"/>
                  </a:cubicBezTo>
                  <a:cubicBezTo>
                    <a:pt x="2770" y="41"/>
                    <a:pt x="2661" y="9"/>
                    <a:pt x="2561" y="5"/>
                  </a:cubicBezTo>
                  <a:cubicBezTo>
                    <a:pt x="2458" y="1"/>
                    <a:pt x="2361" y="19"/>
                    <a:pt x="2264" y="59"/>
                  </a:cubicBezTo>
                  <a:cubicBezTo>
                    <a:pt x="2178" y="95"/>
                    <a:pt x="2092" y="149"/>
                    <a:pt x="2000" y="224"/>
                  </a:cubicBezTo>
                  <a:cubicBezTo>
                    <a:pt x="1970" y="249"/>
                    <a:pt x="1941" y="274"/>
                    <a:pt x="1910" y="301"/>
                  </a:cubicBezTo>
                  <a:cubicBezTo>
                    <a:pt x="1789" y="406"/>
                    <a:pt x="1664" y="514"/>
                    <a:pt x="1523" y="556"/>
                  </a:cubicBezTo>
                  <a:cubicBezTo>
                    <a:pt x="1495" y="565"/>
                    <a:pt x="1466" y="570"/>
                    <a:pt x="1436" y="573"/>
                  </a:cubicBezTo>
                  <a:cubicBezTo>
                    <a:pt x="1412" y="576"/>
                    <a:pt x="1388" y="577"/>
                    <a:pt x="1364" y="578"/>
                  </a:cubicBezTo>
                  <a:cubicBezTo>
                    <a:pt x="1334" y="579"/>
                    <a:pt x="1303" y="580"/>
                    <a:pt x="1271" y="584"/>
                  </a:cubicBezTo>
                  <a:cubicBezTo>
                    <a:pt x="1184" y="597"/>
                    <a:pt x="1092" y="640"/>
                    <a:pt x="1011" y="706"/>
                  </a:cubicBezTo>
                  <a:cubicBezTo>
                    <a:pt x="942" y="763"/>
                    <a:pt x="884" y="835"/>
                    <a:pt x="833" y="928"/>
                  </a:cubicBezTo>
                  <a:cubicBezTo>
                    <a:pt x="786" y="1014"/>
                    <a:pt x="750" y="1108"/>
                    <a:pt x="721" y="1189"/>
                  </a:cubicBezTo>
                  <a:cubicBezTo>
                    <a:pt x="697" y="1259"/>
                    <a:pt x="684" y="1352"/>
                    <a:pt x="670" y="1451"/>
                  </a:cubicBezTo>
                  <a:cubicBezTo>
                    <a:pt x="659" y="1533"/>
                    <a:pt x="648" y="1617"/>
                    <a:pt x="629" y="1695"/>
                  </a:cubicBezTo>
                  <a:cubicBezTo>
                    <a:pt x="607" y="1783"/>
                    <a:pt x="579" y="1850"/>
                    <a:pt x="543" y="1899"/>
                  </a:cubicBezTo>
                  <a:cubicBezTo>
                    <a:pt x="483" y="1979"/>
                    <a:pt x="416" y="2070"/>
                    <a:pt x="362" y="2161"/>
                  </a:cubicBezTo>
                  <a:cubicBezTo>
                    <a:pt x="304" y="2260"/>
                    <a:pt x="267" y="2350"/>
                    <a:pt x="247" y="2442"/>
                  </a:cubicBezTo>
                  <a:cubicBezTo>
                    <a:pt x="243" y="2463"/>
                    <a:pt x="239" y="2479"/>
                    <a:pt x="237" y="2494"/>
                  </a:cubicBezTo>
                  <a:cubicBezTo>
                    <a:pt x="217" y="2599"/>
                    <a:pt x="180" y="2706"/>
                    <a:pt x="140" y="2819"/>
                  </a:cubicBezTo>
                  <a:cubicBezTo>
                    <a:pt x="98" y="2938"/>
                    <a:pt x="55" y="3060"/>
                    <a:pt x="33" y="3185"/>
                  </a:cubicBezTo>
                  <a:cubicBezTo>
                    <a:pt x="18" y="3270"/>
                    <a:pt x="9" y="3359"/>
                    <a:pt x="5" y="3449"/>
                  </a:cubicBezTo>
                  <a:cubicBezTo>
                    <a:pt x="1" y="3538"/>
                    <a:pt x="3" y="3629"/>
                    <a:pt x="10" y="3719"/>
                  </a:cubicBezTo>
                  <a:cubicBezTo>
                    <a:pt x="18" y="3821"/>
                    <a:pt x="29" y="3903"/>
                    <a:pt x="44" y="3976"/>
                  </a:cubicBezTo>
                  <a:cubicBezTo>
                    <a:pt x="62" y="4069"/>
                    <a:pt x="87" y="4150"/>
                    <a:pt x="120" y="4224"/>
                  </a:cubicBezTo>
                  <a:cubicBezTo>
                    <a:pt x="156" y="4304"/>
                    <a:pt x="203" y="4380"/>
                    <a:pt x="261" y="4450"/>
                  </a:cubicBezTo>
                  <a:cubicBezTo>
                    <a:pt x="358" y="4568"/>
                    <a:pt x="487" y="4673"/>
                    <a:pt x="655" y="4771"/>
                  </a:cubicBezTo>
                  <a:cubicBezTo>
                    <a:pt x="810" y="4861"/>
                    <a:pt x="980" y="4934"/>
                    <a:pt x="1125" y="4993"/>
                  </a:cubicBezTo>
                  <a:cubicBezTo>
                    <a:pt x="1232" y="5036"/>
                    <a:pt x="1336" y="5081"/>
                    <a:pt x="1432" y="5142"/>
                  </a:cubicBezTo>
                  <a:cubicBezTo>
                    <a:pt x="1501" y="5185"/>
                    <a:pt x="1567" y="5238"/>
                    <a:pt x="1633" y="5303"/>
                  </a:cubicBezTo>
                  <a:cubicBezTo>
                    <a:pt x="1689" y="5357"/>
                    <a:pt x="1746" y="5421"/>
                    <a:pt x="1807" y="5497"/>
                  </a:cubicBezTo>
                  <a:cubicBezTo>
                    <a:pt x="1844" y="5543"/>
                    <a:pt x="1880" y="5590"/>
                    <a:pt x="1915" y="5637"/>
                  </a:cubicBezTo>
                  <a:cubicBezTo>
                    <a:pt x="1928" y="5655"/>
                    <a:pt x="1942" y="5673"/>
                    <a:pt x="1956" y="5691"/>
                  </a:cubicBezTo>
                  <a:cubicBezTo>
                    <a:pt x="2022" y="5777"/>
                    <a:pt x="2110" y="5887"/>
                    <a:pt x="2212" y="5979"/>
                  </a:cubicBezTo>
                  <a:cubicBezTo>
                    <a:pt x="2317" y="6073"/>
                    <a:pt x="2421" y="6132"/>
                    <a:pt x="2528" y="6161"/>
                  </a:cubicBezTo>
                  <a:cubicBezTo>
                    <a:pt x="2717" y="6212"/>
                    <a:pt x="2930" y="6173"/>
                    <a:pt x="3162" y="6047"/>
                  </a:cubicBezTo>
                  <a:cubicBezTo>
                    <a:pt x="3352" y="5944"/>
                    <a:pt x="3522" y="5807"/>
                    <a:pt x="3695" y="5665"/>
                  </a:cubicBezTo>
                  <a:cubicBezTo>
                    <a:pt x="3913" y="5484"/>
                    <a:pt x="4121" y="5305"/>
                    <a:pt x="4312" y="5134"/>
                  </a:cubicBezTo>
                  <a:cubicBezTo>
                    <a:pt x="4419" y="5039"/>
                    <a:pt x="4506" y="4959"/>
                    <a:pt x="4587" y="4874"/>
                  </a:cubicBezTo>
                  <a:cubicBezTo>
                    <a:pt x="4683" y="4773"/>
                    <a:pt x="4756" y="4679"/>
                    <a:pt x="4811" y="4587"/>
                  </a:cubicBezTo>
                  <a:cubicBezTo>
                    <a:pt x="4836" y="4547"/>
                    <a:pt x="4857" y="4505"/>
                    <a:pt x="4878" y="4464"/>
                  </a:cubicBezTo>
                  <a:cubicBezTo>
                    <a:pt x="4900" y="4423"/>
                    <a:pt x="4922" y="4381"/>
                    <a:pt x="4947" y="4339"/>
                  </a:cubicBezTo>
                  <a:cubicBezTo>
                    <a:pt x="4962" y="4313"/>
                    <a:pt x="4978" y="4288"/>
                    <a:pt x="4997" y="4262"/>
                  </a:cubicBezTo>
                  <a:cubicBezTo>
                    <a:pt x="5052" y="4181"/>
                    <a:pt x="5117" y="4101"/>
                    <a:pt x="5179" y="4024"/>
                  </a:cubicBezTo>
                  <a:cubicBezTo>
                    <a:pt x="5286" y="3893"/>
                    <a:pt x="5396" y="3756"/>
                    <a:pt x="5470" y="3604"/>
                  </a:cubicBezTo>
                  <a:cubicBezTo>
                    <a:pt x="5500" y="3542"/>
                    <a:pt x="5524" y="3477"/>
                    <a:pt x="5542" y="3410"/>
                  </a:cubicBezTo>
                  <a:cubicBezTo>
                    <a:pt x="5560" y="3342"/>
                    <a:pt x="5572" y="3273"/>
                    <a:pt x="5577" y="3203"/>
                  </a:cubicBezTo>
                  <a:cubicBezTo>
                    <a:pt x="5581" y="3132"/>
                    <a:pt x="5579" y="3061"/>
                    <a:pt x="5570" y="2991"/>
                  </a:cubicBezTo>
                  <a:cubicBezTo>
                    <a:pt x="5560" y="2919"/>
                    <a:pt x="5543" y="2849"/>
                    <a:pt x="5519" y="2782"/>
                  </a:cubicBezTo>
                  <a:cubicBezTo>
                    <a:pt x="5489" y="2698"/>
                    <a:pt x="5446" y="2612"/>
                    <a:pt x="5388" y="2519"/>
                  </a:cubicBezTo>
                  <a:cubicBezTo>
                    <a:pt x="5334" y="2433"/>
                    <a:pt x="5275" y="2352"/>
                    <a:pt x="5218" y="2278"/>
                  </a:cubicBezTo>
                  <a:cubicBezTo>
                    <a:pt x="5128" y="2159"/>
                    <a:pt x="5035" y="2043"/>
                    <a:pt x="4942" y="1934"/>
                  </a:cubicBezTo>
                  <a:cubicBezTo>
                    <a:pt x="4937" y="1928"/>
                    <a:pt x="4932" y="1922"/>
                    <a:pt x="4927" y="1917"/>
                  </a:cubicBezTo>
                  <a:cubicBezTo>
                    <a:pt x="4873" y="1854"/>
                    <a:pt x="4822" y="1794"/>
                    <a:pt x="4780" y="1724"/>
                  </a:cubicBezTo>
                  <a:cubicBezTo>
                    <a:pt x="4762" y="1695"/>
                    <a:pt x="4747" y="1667"/>
                    <a:pt x="4735" y="1638"/>
                  </a:cubicBezTo>
                  <a:cubicBezTo>
                    <a:pt x="4690" y="1537"/>
                    <a:pt x="4671" y="1422"/>
                    <a:pt x="4652" y="1310"/>
                  </a:cubicBezTo>
                  <a:cubicBezTo>
                    <a:pt x="4640" y="1239"/>
                    <a:pt x="4628" y="1164"/>
                    <a:pt x="4609" y="1095"/>
                  </a:cubicBezTo>
                  <a:cubicBezTo>
                    <a:pt x="4587" y="1017"/>
                    <a:pt x="4559" y="954"/>
                    <a:pt x="4523" y="901"/>
                  </a:cubicBezTo>
                  <a:cubicBezTo>
                    <a:pt x="4467" y="820"/>
                    <a:pt x="4387" y="757"/>
                    <a:pt x="4286" y="714"/>
                  </a:cubicBezTo>
                  <a:cubicBezTo>
                    <a:pt x="4197" y="676"/>
                    <a:pt x="4094" y="655"/>
                    <a:pt x="3987" y="653"/>
                  </a:cubicBezTo>
                  <a:cubicBezTo>
                    <a:pt x="3981" y="653"/>
                    <a:pt x="3975" y="653"/>
                    <a:pt x="3969" y="653"/>
                  </a:cubicBezTo>
                  <a:cubicBezTo>
                    <a:pt x="3929" y="653"/>
                    <a:pt x="3888" y="655"/>
                    <a:pt x="3849" y="6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0" name="Freeform 57">
              <a:extLst>
                <a:ext uri="{FF2B5EF4-FFF2-40B4-BE49-F238E27FC236}">
                  <a16:creationId xmlns:a16="http://schemas.microsoft.com/office/drawing/2014/main" id="{ADE80024-1B8A-49A8-917A-808CB9DF3A0F}"/>
                </a:ext>
              </a:extLst>
            </p:cNvPr>
            <p:cNvSpPr>
              <a:spLocks noEditPoints="1"/>
            </p:cNvSpPr>
            <p:nvPr/>
          </p:nvSpPr>
          <p:spPr bwMode="auto">
            <a:xfrm>
              <a:off x="3651" y="-100"/>
              <a:ext cx="4193" cy="4607"/>
            </a:xfrm>
            <a:custGeom>
              <a:avLst/>
              <a:gdLst>
                <a:gd name="T0" fmla="*/ 1975 w 5664"/>
                <a:gd name="T1" fmla="*/ 5720 h 6225"/>
                <a:gd name="T2" fmla="*/ 1446 w 5664"/>
                <a:gd name="T3" fmla="*/ 5171 h 6225"/>
                <a:gd name="T4" fmla="*/ 277 w 5664"/>
                <a:gd name="T5" fmla="*/ 4488 h 6225"/>
                <a:gd name="T6" fmla="*/ 33 w 5664"/>
                <a:gd name="T7" fmla="*/ 3238 h 6225"/>
                <a:gd name="T8" fmla="*/ 247 w 5664"/>
                <a:gd name="T9" fmla="*/ 2447 h 6225"/>
                <a:gd name="T10" fmla="*/ 634 w 5664"/>
                <a:gd name="T11" fmla="*/ 1662 h 6225"/>
                <a:gd name="T12" fmla="*/ 871 w 5664"/>
                <a:gd name="T13" fmla="*/ 911 h 6225"/>
                <a:gd name="T14" fmla="*/ 1408 w 5664"/>
                <a:gd name="T15" fmla="*/ 560 h 6225"/>
                <a:gd name="T16" fmla="*/ 1933 w 5664"/>
                <a:gd name="T17" fmla="*/ 292 h 6225"/>
                <a:gd name="T18" fmla="*/ 2628 w 5664"/>
                <a:gd name="T19" fmla="*/ 2 h 6225"/>
                <a:gd name="T20" fmla="*/ 3267 w 5664"/>
                <a:gd name="T21" fmla="*/ 362 h 6225"/>
                <a:gd name="T22" fmla="*/ 3796 w 5664"/>
                <a:gd name="T23" fmla="*/ 642 h 6225"/>
                <a:gd name="T24" fmla="*/ 4366 w 5664"/>
                <a:gd name="T25" fmla="*/ 711 h 6225"/>
                <a:gd name="T26" fmla="*/ 4713 w 5664"/>
                <a:gd name="T27" fmla="*/ 1300 h 6225"/>
                <a:gd name="T28" fmla="*/ 4995 w 5664"/>
                <a:gd name="T29" fmla="*/ 1903 h 6225"/>
                <a:gd name="T30" fmla="*/ 5474 w 5664"/>
                <a:gd name="T31" fmla="*/ 2502 h 6225"/>
                <a:gd name="T32" fmla="*/ 5658 w 5664"/>
                <a:gd name="T33" fmla="*/ 3194 h 6225"/>
                <a:gd name="T34" fmla="*/ 5258 w 5664"/>
                <a:gd name="T35" fmla="*/ 3997 h 6225"/>
                <a:gd name="T36" fmla="*/ 4934 w 5664"/>
                <a:gd name="T37" fmla="*/ 4478 h 6225"/>
                <a:gd name="T38" fmla="*/ 4377 w 5664"/>
                <a:gd name="T39" fmla="*/ 5166 h 6225"/>
                <a:gd name="T40" fmla="*/ 2881 w 5664"/>
                <a:gd name="T41" fmla="*/ 6204 h 6225"/>
                <a:gd name="T42" fmla="*/ 3923 w 5664"/>
                <a:gd name="T43" fmla="*/ 642 h 6225"/>
                <a:gd name="T44" fmla="*/ 3284 w 5664"/>
                <a:gd name="T45" fmla="*/ 382 h 6225"/>
                <a:gd name="T46" fmla="*/ 2945 w 5664"/>
                <a:gd name="T47" fmla="*/ 103 h 6225"/>
                <a:gd name="T48" fmla="*/ 2051 w 5664"/>
                <a:gd name="T49" fmla="*/ 196 h 6225"/>
                <a:gd name="T50" fmla="*/ 1483 w 5664"/>
                <a:gd name="T51" fmla="*/ 553 h 6225"/>
                <a:gd name="T52" fmla="*/ 1055 w 5664"/>
                <a:gd name="T53" fmla="*/ 695 h 6225"/>
                <a:gd name="T54" fmla="*/ 685 w 5664"/>
                <a:gd name="T55" fmla="*/ 1430 h 6225"/>
                <a:gd name="T56" fmla="*/ 360 w 5664"/>
                <a:gd name="T57" fmla="*/ 2142 h 6225"/>
                <a:gd name="T58" fmla="*/ 140 w 5664"/>
                <a:gd name="T59" fmla="*/ 2859 h 6225"/>
                <a:gd name="T60" fmla="*/ 136 w 5664"/>
                <a:gd name="T61" fmla="*/ 4266 h 6225"/>
                <a:gd name="T62" fmla="*/ 1139 w 5664"/>
                <a:gd name="T63" fmla="*/ 5019 h 6225"/>
                <a:gd name="T64" fmla="*/ 1938 w 5664"/>
                <a:gd name="T65" fmla="*/ 5670 h 6225"/>
                <a:gd name="T66" fmla="*/ 2549 w 5664"/>
                <a:gd name="T67" fmla="*/ 6193 h 6225"/>
                <a:gd name="T68" fmla="*/ 3745 w 5664"/>
                <a:gd name="T69" fmla="*/ 5704 h 6225"/>
                <a:gd name="T70" fmla="*/ 4873 w 5664"/>
                <a:gd name="T71" fmla="*/ 4599 h 6225"/>
                <a:gd name="T72" fmla="*/ 5051 w 5664"/>
                <a:gd name="T73" fmla="*/ 4263 h 6225"/>
                <a:gd name="T74" fmla="*/ 5619 w 5664"/>
                <a:gd name="T75" fmla="*/ 3404 h 6225"/>
                <a:gd name="T76" fmla="*/ 5603 w 5664"/>
                <a:gd name="T77" fmla="*/ 2766 h 6225"/>
                <a:gd name="T78" fmla="*/ 4995 w 5664"/>
                <a:gd name="T79" fmla="*/ 1904 h 6225"/>
                <a:gd name="T80" fmla="*/ 4712 w 5664"/>
                <a:gd name="T81" fmla="*/ 1300 h 6225"/>
                <a:gd name="T82" fmla="*/ 4366 w 5664"/>
                <a:gd name="T83" fmla="*/ 711 h 6225"/>
                <a:gd name="T84" fmla="*/ 3923 w 5664"/>
                <a:gd name="T85" fmla="*/ 642 h 6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64" h="6225">
                  <a:moveTo>
                    <a:pt x="2548" y="6194"/>
                  </a:moveTo>
                  <a:cubicBezTo>
                    <a:pt x="2441" y="6163"/>
                    <a:pt x="2337" y="6102"/>
                    <a:pt x="2232" y="6008"/>
                  </a:cubicBezTo>
                  <a:cubicBezTo>
                    <a:pt x="2130" y="5917"/>
                    <a:pt x="2041" y="5806"/>
                    <a:pt x="1975" y="5720"/>
                  </a:cubicBezTo>
                  <a:cubicBezTo>
                    <a:pt x="1962" y="5703"/>
                    <a:pt x="1949" y="5687"/>
                    <a:pt x="1937" y="5670"/>
                  </a:cubicBezTo>
                  <a:cubicBezTo>
                    <a:pt x="1900" y="5623"/>
                    <a:pt x="1862" y="5573"/>
                    <a:pt x="1824" y="5526"/>
                  </a:cubicBezTo>
                  <a:cubicBezTo>
                    <a:pt x="1694" y="5365"/>
                    <a:pt x="1574" y="5253"/>
                    <a:pt x="1446" y="5171"/>
                  </a:cubicBezTo>
                  <a:cubicBezTo>
                    <a:pt x="1347" y="5108"/>
                    <a:pt x="1240" y="5062"/>
                    <a:pt x="1139" y="5020"/>
                  </a:cubicBezTo>
                  <a:cubicBezTo>
                    <a:pt x="994" y="4960"/>
                    <a:pt x="826" y="4889"/>
                    <a:pt x="672" y="4802"/>
                  </a:cubicBezTo>
                  <a:cubicBezTo>
                    <a:pt x="504" y="4706"/>
                    <a:pt x="375" y="4603"/>
                    <a:pt x="277" y="4488"/>
                  </a:cubicBezTo>
                  <a:cubicBezTo>
                    <a:pt x="220" y="4420"/>
                    <a:pt x="172" y="4345"/>
                    <a:pt x="135" y="4266"/>
                  </a:cubicBezTo>
                  <a:cubicBezTo>
                    <a:pt x="57" y="4099"/>
                    <a:pt x="32" y="3920"/>
                    <a:pt x="17" y="3767"/>
                  </a:cubicBezTo>
                  <a:cubicBezTo>
                    <a:pt x="0" y="3590"/>
                    <a:pt x="6" y="3407"/>
                    <a:pt x="33" y="3238"/>
                  </a:cubicBezTo>
                  <a:cubicBezTo>
                    <a:pt x="54" y="3109"/>
                    <a:pt x="97" y="2982"/>
                    <a:pt x="139" y="2859"/>
                  </a:cubicBezTo>
                  <a:cubicBezTo>
                    <a:pt x="181" y="2735"/>
                    <a:pt x="220" y="2618"/>
                    <a:pt x="238" y="2502"/>
                  </a:cubicBezTo>
                  <a:cubicBezTo>
                    <a:pt x="240" y="2486"/>
                    <a:pt x="243" y="2468"/>
                    <a:pt x="247" y="2447"/>
                  </a:cubicBezTo>
                  <a:cubicBezTo>
                    <a:pt x="266" y="2347"/>
                    <a:pt x="302" y="2247"/>
                    <a:pt x="359" y="2142"/>
                  </a:cubicBezTo>
                  <a:cubicBezTo>
                    <a:pt x="414" y="2041"/>
                    <a:pt x="484" y="1942"/>
                    <a:pt x="545" y="1859"/>
                  </a:cubicBezTo>
                  <a:cubicBezTo>
                    <a:pt x="580" y="1810"/>
                    <a:pt x="609" y="1746"/>
                    <a:pt x="634" y="1662"/>
                  </a:cubicBezTo>
                  <a:cubicBezTo>
                    <a:pt x="655" y="1587"/>
                    <a:pt x="670" y="1507"/>
                    <a:pt x="684" y="1429"/>
                  </a:cubicBezTo>
                  <a:cubicBezTo>
                    <a:pt x="703" y="1329"/>
                    <a:pt x="721" y="1235"/>
                    <a:pt x="750" y="1164"/>
                  </a:cubicBezTo>
                  <a:cubicBezTo>
                    <a:pt x="784" y="1081"/>
                    <a:pt x="822" y="992"/>
                    <a:pt x="871" y="911"/>
                  </a:cubicBezTo>
                  <a:cubicBezTo>
                    <a:pt x="925" y="820"/>
                    <a:pt x="985" y="750"/>
                    <a:pt x="1055" y="694"/>
                  </a:cubicBezTo>
                  <a:cubicBezTo>
                    <a:pt x="1136" y="630"/>
                    <a:pt x="1230" y="586"/>
                    <a:pt x="1317" y="570"/>
                  </a:cubicBezTo>
                  <a:cubicBezTo>
                    <a:pt x="1348" y="565"/>
                    <a:pt x="1379" y="562"/>
                    <a:pt x="1408" y="560"/>
                  </a:cubicBezTo>
                  <a:cubicBezTo>
                    <a:pt x="1433" y="558"/>
                    <a:pt x="1458" y="556"/>
                    <a:pt x="1483" y="552"/>
                  </a:cubicBezTo>
                  <a:cubicBezTo>
                    <a:pt x="1512" y="547"/>
                    <a:pt x="1542" y="540"/>
                    <a:pt x="1569" y="531"/>
                  </a:cubicBezTo>
                  <a:cubicBezTo>
                    <a:pt x="1701" y="487"/>
                    <a:pt x="1819" y="388"/>
                    <a:pt x="1933" y="292"/>
                  </a:cubicBezTo>
                  <a:cubicBezTo>
                    <a:pt x="1974" y="257"/>
                    <a:pt x="2012" y="225"/>
                    <a:pt x="2051" y="195"/>
                  </a:cubicBezTo>
                  <a:cubicBezTo>
                    <a:pt x="2224" y="63"/>
                    <a:pt x="2390" y="0"/>
                    <a:pt x="2569" y="0"/>
                  </a:cubicBezTo>
                  <a:cubicBezTo>
                    <a:pt x="2589" y="0"/>
                    <a:pt x="2608" y="1"/>
                    <a:pt x="2628" y="2"/>
                  </a:cubicBezTo>
                  <a:cubicBezTo>
                    <a:pt x="2726" y="9"/>
                    <a:pt x="2836" y="44"/>
                    <a:pt x="2945" y="102"/>
                  </a:cubicBezTo>
                  <a:cubicBezTo>
                    <a:pt x="3046" y="156"/>
                    <a:pt x="3142" y="229"/>
                    <a:pt x="3217" y="307"/>
                  </a:cubicBezTo>
                  <a:cubicBezTo>
                    <a:pt x="3233" y="324"/>
                    <a:pt x="3250" y="342"/>
                    <a:pt x="3267" y="362"/>
                  </a:cubicBezTo>
                  <a:cubicBezTo>
                    <a:pt x="3273" y="369"/>
                    <a:pt x="3279" y="375"/>
                    <a:pt x="3284" y="382"/>
                  </a:cubicBezTo>
                  <a:cubicBezTo>
                    <a:pt x="3350" y="456"/>
                    <a:pt x="3412" y="526"/>
                    <a:pt x="3508" y="577"/>
                  </a:cubicBezTo>
                  <a:cubicBezTo>
                    <a:pt x="3584" y="617"/>
                    <a:pt x="3680" y="639"/>
                    <a:pt x="3796" y="642"/>
                  </a:cubicBezTo>
                  <a:cubicBezTo>
                    <a:pt x="3837" y="644"/>
                    <a:pt x="3878" y="643"/>
                    <a:pt x="3923" y="641"/>
                  </a:cubicBezTo>
                  <a:cubicBezTo>
                    <a:pt x="3971" y="640"/>
                    <a:pt x="4020" y="638"/>
                    <a:pt x="4070" y="641"/>
                  </a:cubicBezTo>
                  <a:cubicBezTo>
                    <a:pt x="4177" y="646"/>
                    <a:pt x="4279" y="670"/>
                    <a:pt x="4366" y="711"/>
                  </a:cubicBezTo>
                  <a:cubicBezTo>
                    <a:pt x="4466" y="757"/>
                    <a:pt x="4543" y="822"/>
                    <a:pt x="4597" y="905"/>
                  </a:cubicBezTo>
                  <a:cubicBezTo>
                    <a:pt x="4630" y="957"/>
                    <a:pt x="4656" y="1018"/>
                    <a:pt x="4675" y="1093"/>
                  </a:cubicBezTo>
                  <a:cubicBezTo>
                    <a:pt x="4692" y="1160"/>
                    <a:pt x="4703" y="1231"/>
                    <a:pt x="4713" y="1300"/>
                  </a:cubicBezTo>
                  <a:cubicBezTo>
                    <a:pt x="4731" y="1417"/>
                    <a:pt x="4749" y="1538"/>
                    <a:pt x="4799" y="1644"/>
                  </a:cubicBezTo>
                  <a:cubicBezTo>
                    <a:pt x="4813" y="1672"/>
                    <a:pt x="4828" y="1699"/>
                    <a:pt x="4847" y="1727"/>
                  </a:cubicBezTo>
                  <a:cubicBezTo>
                    <a:pt x="4890" y="1792"/>
                    <a:pt x="4941" y="1846"/>
                    <a:pt x="4995" y="1903"/>
                  </a:cubicBezTo>
                  <a:cubicBezTo>
                    <a:pt x="5003" y="1912"/>
                    <a:pt x="5010" y="1920"/>
                    <a:pt x="5018" y="1928"/>
                  </a:cubicBezTo>
                  <a:cubicBezTo>
                    <a:pt x="5114" y="2031"/>
                    <a:pt x="5210" y="2143"/>
                    <a:pt x="5303" y="2263"/>
                  </a:cubicBezTo>
                  <a:cubicBezTo>
                    <a:pt x="5353" y="2326"/>
                    <a:pt x="5417" y="2411"/>
                    <a:pt x="5474" y="2502"/>
                  </a:cubicBezTo>
                  <a:cubicBezTo>
                    <a:pt x="5532" y="2595"/>
                    <a:pt x="5574" y="2681"/>
                    <a:pt x="5604" y="2766"/>
                  </a:cubicBezTo>
                  <a:cubicBezTo>
                    <a:pt x="5628" y="2834"/>
                    <a:pt x="5645" y="2905"/>
                    <a:pt x="5654" y="2978"/>
                  </a:cubicBezTo>
                  <a:cubicBezTo>
                    <a:pt x="5663" y="3049"/>
                    <a:pt x="5664" y="3122"/>
                    <a:pt x="5658" y="3194"/>
                  </a:cubicBezTo>
                  <a:cubicBezTo>
                    <a:pt x="5652" y="3265"/>
                    <a:pt x="5640" y="3336"/>
                    <a:pt x="5620" y="3404"/>
                  </a:cubicBezTo>
                  <a:cubicBezTo>
                    <a:pt x="5601" y="3472"/>
                    <a:pt x="5575" y="3538"/>
                    <a:pt x="5543" y="3600"/>
                  </a:cubicBezTo>
                  <a:cubicBezTo>
                    <a:pt x="5469" y="3744"/>
                    <a:pt x="5362" y="3873"/>
                    <a:pt x="5258" y="3997"/>
                  </a:cubicBezTo>
                  <a:cubicBezTo>
                    <a:pt x="5187" y="4083"/>
                    <a:pt x="5113" y="4171"/>
                    <a:pt x="5052" y="4263"/>
                  </a:cubicBezTo>
                  <a:cubicBezTo>
                    <a:pt x="5034" y="4290"/>
                    <a:pt x="5018" y="4316"/>
                    <a:pt x="5003" y="4342"/>
                  </a:cubicBezTo>
                  <a:cubicBezTo>
                    <a:pt x="4978" y="4387"/>
                    <a:pt x="4956" y="4434"/>
                    <a:pt x="4934" y="4478"/>
                  </a:cubicBezTo>
                  <a:cubicBezTo>
                    <a:pt x="4915" y="4518"/>
                    <a:pt x="4896" y="4560"/>
                    <a:pt x="4874" y="4599"/>
                  </a:cubicBezTo>
                  <a:cubicBezTo>
                    <a:pt x="4820" y="4696"/>
                    <a:pt x="4748" y="4794"/>
                    <a:pt x="4653" y="4897"/>
                  </a:cubicBezTo>
                  <a:cubicBezTo>
                    <a:pt x="4564" y="4995"/>
                    <a:pt x="4463" y="5088"/>
                    <a:pt x="4377" y="5166"/>
                  </a:cubicBezTo>
                  <a:cubicBezTo>
                    <a:pt x="4192" y="5333"/>
                    <a:pt x="3991" y="5504"/>
                    <a:pt x="3745" y="5704"/>
                  </a:cubicBezTo>
                  <a:cubicBezTo>
                    <a:pt x="3568" y="5849"/>
                    <a:pt x="3392" y="5987"/>
                    <a:pt x="3197" y="6089"/>
                  </a:cubicBezTo>
                  <a:cubicBezTo>
                    <a:pt x="3088" y="6145"/>
                    <a:pt x="2982" y="6184"/>
                    <a:pt x="2881" y="6204"/>
                  </a:cubicBezTo>
                  <a:cubicBezTo>
                    <a:pt x="2830" y="6213"/>
                    <a:pt x="2780" y="6218"/>
                    <a:pt x="2731" y="6218"/>
                  </a:cubicBezTo>
                  <a:cubicBezTo>
                    <a:pt x="2668" y="6218"/>
                    <a:pt x="2607" y="6210"/>
                    <a:pt x="2548" y="6194"/>
                  </a:cubicBezTo>
                  <a:moveTo>
                    <a:pt x="3923" y="642"/>
                  </a:moveTo>
                  <a:cubicBezTo>
                    <a:pt x="3878" y="643"/>
                    <a:pt x="3837" y="644"/>
                    <a:pt x="3796" y="643"/>
                  </a:cubicBezTo>
                  <a:cubicBezTo>
                    <a:pt x="3680" y="639"/>
                    <a:pt x="3583" y="617"/>
                    <a:pt x="3508" y="578"/>
                  </a:cubicBezTo>
                  <a:cubicBezTo>
                    <a:pt x="3412" y="527"/>
                    <a:pt x="3350" y="457"/>
                    <a:pt x="3284" y="382"/>
                  </a:cubicBezTo>
                  <a:cubicBezTo>
                    <a:pt x="3278" y="376"/>
                    <a:pt x="3272" y="369"/>
                    <a:pt x="3266" y="362"/>
                  </a:cubicBezTo>
                  <a:cubicBezTo>
                    <a:pt x="3249" y="343"/>
                    <a:pt x="3233" y="325"/>
                    <a:pt x="3216" y="308"/>
                  </a:cubicBezTo>
                  <a:cubicBezTo>
                    <a:pt x="3142" y="229"/>
                    <a:pt x="3045" y="157"/>
                    <a:pt x="2945" y="103"/>
                  </a:cubicBezTo>
                  <a:cubicBezTo>
                    <a:pt x="2836" y="45"/>
                    <a:pt x="2726" y="10"/>
                    <a:pt x="2628" y="3"/>
                  </a:cubicBezTo>
                  <a:cubicBezTo>
                    <a:pt x="2608" y="1"/>
                    <a:pt x="2589" y="1"/>
                    <a:pt x="2569" y="1"/>
                  </a:cubicBezTo>
                  <a:cubicBezTo>
                    <a:pt x="2390" y="1"/>
                    <a:pt x="2224" y="63"/>
                    <a:pt x="2051" y="196"/>
                  </a:cubicBezTo>
                  <a:cubicBezTo>
                    <a:pt x="2012" y="226"/>
                    <a:pt x="1974" y="258"/>
                    <a:pt x="1934" y="292"/>
                  </a:cubicBezTo>
                  <a:cubicBezTo>
                    <a:pt x="1819" y="389"/>
                    <a:pt x="1702" y="488"/>
                    <a:pt x="1570" y="532"/>
                  </a:cubicBezTo>
                  <a:cubicBezTo>
                    <a:pt x="1542" y="541"/>
                    <a:pt x="1513" y="548"/>
                    <a:pt x="1483" y="553"/>
                  </a:cubicBezTo>
                  <a:cubicBezTo>
                    <a:pt x="1458" y="556"/>
                    <a:pt x="1433" y="559"/>
                    <a:pt x="1408" y="561"/>
                  </a:cubicBezTo>
                  <a:cubicBezTo>
                    <a:pt x="1379" y="563"/>
                    <a:pt x="1348" y="566"/>
                    <a:pt x="1317" y="571"/>
                  </a:cubicBezTo>
                  <a:cubicBezTo>
                    <a:pt x="1230" y="586"/>
                    <a:pt x="1137" y="630"/>
                    <a:pt x="1055" y="695"/>
                  </a:cubicBezTo>
                  <a:cubicBezTo>
                    <a:pt x="986" y="750"/>
                    <a:pt x="926" y="821"/>
                    <a:pt x="872" y="911"/>
                  </a:cubicBezTo>
                  <a:cubicBezTo>
                    <a:pt x="823" y="993"/>
                    <a:pt x="785" y="1081"/>
                    <a:pt x="751" y="1164"/>
                  </a:cubicBezTo>
                  <a:cubicBezTo>
                    <a:pt x="722" y="1235"/>
                    <a:pt x="704" y="1330"/>
                    <a:pt x="685" y="1430"/>
                  </a:cubicBezTo>
                  <a:cubicBezTo>
                    <a:pt x="671" y="1507"/>
                    <a:pt x="656" y="1587"/>
                    <a:pt x="634" y="1662"/>
                  </a:cubicBezTo>
                  <a:cubicBezTo>
                    <a:pt x="610" y="1746"/>
                    <a:pt x="581" y="1811"/>
                    <a:pt x="545" y="1859"/>
                  </a:cubicBezTo>
                  <a:cubicBezTo>
                    <a:pt x="484" y="1942"/>
                    <a:pt x="415" y="2041"/>
                    <a:pt x="360" y="2142"/>
                  </a:cubicBezTo>
                  <a:cubicBezTo>
                    <a:pt x="303" y="2247"/>
                    <a:pt x="267" y="2347"/>
                    <a:pt x="248" y="2447"/>
                  </a:cubicBezTo>
                  <a:cubicBezTo>
                    <a:pt x="244" y="2468"/>
                    <a:pt x="241" y="2486"/>
                    <a:pt x="239" y="2502"/>
                  </a:cubicBezTo>
                  <a:cubicBezTo>
                    <a:pt x="221" y="2618"/>
                    <a:pt x="182" y="2735"/>
                    <a:pt x="140" y="2859"/>
                  </a:cubicBezTo>
                  <a:cubicBezTo>
                    <a:pt x="98" y="2982"/>
                    <a:pt x="55" y="3109"/>
                    <a:pt x="34" y="3238"/>
                  </a:cubicBezTo>
                  <a:cubicBezTo>
                    <a:pt x="7" y="3407"/>
                    <a:pt x="1" y="3590"/>
                    <a:pt x="18" y="3767"/>
                  </a:cubicBezTo>
                  <a:cubicBezTo>
                    <a:pt x="32" y="3920"/>
                    <a:pt x="58" y="4099"/>
                    <a:pt x="136" y="4266"/>
                  </a:cubicBezTo>
                  <a:cubicBezTo>
                    <a:pt x="172" y="4345"/>
                    <a:pt x="220" y="4420"/>
                    <a:pt x="278" y="4488"/>
                  </a:cubicBezTo>
                  <a:cubicBezTo>
                    <a:pt x="376" y="4603"/>
                    <a:pt x="505" y="4705"/>
                    <a:pt x="673" y="4801"/>
                  </a:cubicBezTo>
                  <a:cubicBezTo>
                    <a:pt x="827" y="4889"/>
                    <a:pt x="994" y="4960"/>
                    <a:pt x="1139" y="5019"/>
                  </a:cubicBezTo>
                  <a:cubicBezTo>
                    <a:pt x="1240" y="5061"/>
                    <a:pt x="1347" y="5107"/>
                    <a:pt x="1447" y="5171"/>
                  </a:cubicBezTo>
                  <a:cubicBezTo>
                    <a:pt x="1574" y="5252"/>
                    <a:pt x="1694" y="5365"/>
                    <a:pt x="1824" y="5525"/>
                  </a:cubicBezTo>
                  <a:cubicBezTo>
                    <a:pt x="1863" y="5572"/>
                    <a:pt x="1901" y="5622"/>
                    <a:pt x="1938" y="5670"/>
                  </a:cubicBezTo>
                  <a:cubicBezTo>
                    <a:pt x="1950" y="5686"/>
                    <a:pt x="1963" y="5703"/>
                    <a:pt x="1975" y="5719"/>
                  </a:cubicBezTo>
                  <a:cubicBezTo>
                    <a:pt x="2042" y="5806"/>
                    <a:pt x="2131" y="5916"/>
                    <a:pt x="2232" y="6007"/>
                  </a:cubicBezTo>
                  <a:cubicBezTo>
                    <a:pt x="2337" y="6102"/>
                    <a:pt x="2441" y="6162"/>
                    <a:pt x="2549" y="6193"/>
                  </a:cubicBezTo>
                  <a:cubicBezTo>
                    <a:pt x="2652" y="6222"/>
                    <a:pt x="2764" y="6225"/>
                    <a:pt x="2881" y="6203"/>
                  </a:cubicBezTo>
                  <a:cubicBezTo>
                    <a:pt x="2982" y="6183"/>
                    <a:pt x="3088" y="6145"/>
                    <a:pt x="3197" y="6088"/>
                  </a:cubicBezTo>
                  <a:cubicBezTo>
                    <a:pt x="3392" y="5986"/>
                    <a:pt x="3567" y="5848"/>
                    <a:pt x="3745" y="5704"/>
                  </a:cubicBezTo>
                  <a:cubicBezTo>
                    <a:pt x="3990" y="5503"/>
                    <a:pt x="4191" y="5332"/>
                    <a:pt x="4376" y="5165"/>
                  </a:cubicBezTo>
                  <a:cubicBezTo>
                    <a:pt x="4463" y="5087"/>
                    <a:pt x="4563" y="4994"/>
                    <a:pt x="4653" y="4897"/>
                  </a:cubicBezTo>
                  <a:cubicBezTo>
                    <a:pt x="4748" y="4793"/>
                    <a:pt x="4820" y="4696"/>
                    <a:pt x="4873" y="4599"/>
                  </a:cubicBezTo>
                  <a:cubicBezTo>
                    <a:pt x="4895" y="4559"/>
                    <a:pt x="4915" y="4518"/>
                    <a:pt x="4934" y="4478"/>
                  </a:cubicBezTo>
                  <a:cubicBezTo>
                    <a:pt x="4955" y="4433"/>
                    <a:pt x="4977" y="4387"/>
                    <a:pt x="5002" y="4342"/>
                  </a:cubicBezTo>
                  <a:cubicBezTo>
                    <a:pt x="5017" y="4316"/>
                    <a:pt x="5033" y="4290"/>
                    <a:pt x="5051" y="4263"/>
                  </a:cubicBezTo>
                  <a:cubicBezTo>
                    <a:pt x="5112" y="4171"/>
                    <a:pt x="5186" y="4082"/>
                    <a:pt x="5258" y="3996"/>
                  </a:cubicBezTo>
                  <a:cubicBezTo>
                    <a:pt x="5361" y="3872"/>
                    <a:pt x="5468" y="3744"/>
                    <a:pt x="5542" y="3600"/>
                  </a:cubicBezTo>
                  <a:cubicBezTo>
                    <a:pt x="5574" y="3538"/>
                    <a:pt x="5600" y="3472"/>
                    <a:pt x="5619" y="3404"/>
                  </a:cubicBezTo>
                  <a:cubicBezTo>
                    <a:pt x="5639" y="3335"/>
                    <a:pt x="5652" y="3265"/>
                    <a:pt x="5657" y="3194"/>
                  </a:cubicBezTo>
                  <a:cubicBezTo>
                    <a:pt x="5663" y="3122"/>
                    <a:pt x="5662" y="3049"/>
                    <a:pt x="5653" y="2979"/>
                  </a:cubicBezTo>
                  <a:cubicBezTo>
                    <a:pt x="5644" y="2906"/>
                    <a:pt x="5627" y="2834"/>
                    <a:pt x="5603" y="2766"/>
                  </a:cubicBezTo>
                  <a:cubicBezTo>
                    <a:pt x="5538" y="2579"/>
                    <a:pt x="5420" y="2413"/>
                    <a:pt x="5302" y="2263"/>
                  </a:cubicBezTo>
                  <a:cubicBezTo>
                    <a:pt x="5210" y="2144"/>
                    <a:pt x="5114" y="2031"/>
                    <a:pt x="5017" y="1928"/>
                  </a:cubicBezTo>
                  <a:cubicBezTo>
                    <a:pt x="5010" y="1920"/>
                    <a:pt x="5002" y="1912"/>
                    <a:pt x="4995" y="1904"/>
                  </a:cubicBezTo>
                  <a:cubicBezTo>
                    <a:pt x="4941" y="1847"/>
                    <a:pt x="4889" y="1792"/>
                    <a:pt x="4846" y="1727"/>
                  </a:cubicBezTo>
                  <a:cubicBezTo>
                    <a:pt x="4827" y="1700"/>
                    <a:pt x="4812" y="1672"/>
                    <a:pt x="4798" y="1644"/>
                  </a:cubicBezTo>
                  <a:cubicBezTo>
                    <a:pt x="4748" y="1538"/>
                    <a:pt x="4730" y="1417"/>
                    <a:pt x="4712" y="1300"/>
                  </a:cubicBezTo>
                  <a:cubicBezTo>
                    <a:pt x="4702" y="1231"/>
                    <a:pt x="4691" y="1160"/>
                    <a:pt x="4674" y="1093"/>
                  </a:cubicBezTo>
                  <a:cubicBezTo>
                    <a:pt x="4655" y="1018"/>
                    <a:pt x="4630" y="957"/>
                    <a:pt x="4596" y="906"/>
                  </a:cubicBezTo>
                  <a:cubicBezTo>
                    <a:pt x="4543" y="823"/>
                    <a:pt x="4465" y="758"/>
                    <a:pt x="4366" y="711"/>
                  </a:cubicBezTo>
                  <a:cubicBezTo>
                    <a:pt x="4279" y="671"/>
                    <a:pt x="4176" y="647"/>
                    <a:pt x="4069" y="641"/>
                  </a:cubicBezTo>
                  <a:cubicBezTo>
                    <a:pt x="4051" y="640"/>
                    <a:pt x="4032" y="640"/>
                    <a:pt x="4013" y="640"/>
                  </a:cubicBezTo>
                  <a:cubicBezTo>
                    <a:pt x="3983" y="640"/>
                    <a:pt x="3952" y="641"/>
                    <a:pt x="3923" y="6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1" name="Freeform 58">
              <a:extLst>
                <a:ext uri="{FF2B5EF4-FFF2-40B4-BE49-F238E27FC236}">
                  <a16:creationId xmlns:a16="http://schemas.microsoft.com/office/drawing/2014/main" id="{ADEE70DF-7C75-4BB1-B1D0-01DAAAC79BE2}"/>
                </a:ext>
              </a:extLst>
            </p:cNvPr>
            <p:cNvSpPr>
              <a:spLocks noEditPoints="1"/>
            </p:cNvSpPr>
            <p:nvPr/>
          </p:nvSpPr>
          <p:spPr bwMode="auto">
            <a:xfrm>
              <a:off x="3620" y="-136"/>
              <a:ext cx="4280" cy="4668"/>
            </a:xfrm>
            <a:custGeom>
              <a:avLst/>
              <a:gdLst>
                <a:gd name="T0" fmla="*/ 2247 w 5782"/>
                <a:gd name="T1" fmla="*/ 6066 h 6307"/>
                <a:gd name="T2" fmla="*/ 1954 w 5782"/>
                <a:gd name="T3" fmla="*/ 5732 h 6307"/>
                <a:gd name="T4" fmla="*/ 1456 w 5782"/>
                <a:gd name="T5" fmla="*/ 5230 h 6307"/>
                <a:gd name="T6" fmla="*/ 289 w 5782"/>
                <a:gd name="T7" fmla="*/ 4555 h 6307"/>
                <a:gd name="T8" fmla="*/ 19 w 5782"/>
                <a:gd name="T9" fmla="*/ 3843 h 6307"/>
                <a:gd name="T10" fmla="*/ 133 w 5782"/>
                <a:gd name="T11" fmla="*/ 2923 h 6307"/>
                <a:gd name="T12" fmla="*/ 242 w 5782"/>
                <a:gd name="T13" fmla="*/ 2478 h 6307"/>
                <a:gd name="T14" fmla="*/ 692 w 5782"/>
                <a:gd name="T15" fmla="*/ 1435 h 6307"/>
                <a:gd name="T16" fmla="*/ 1094 w 5782"/>
                <a:gd name="T17" fmla="*/ 708 h 6307"/>
                <a:gd name="T18" fmla="*/ 1448 w 5782"/>
                <a:gd name="T19" fmla="*/ 567 h 6307"/>
                <a:gd name="T20" fmla="*/ 1612 w 5782"/>
                <a:gd name="T21" fmla="*/ 531 h 6307"/>
                <a:gd name="T22" fmla="*/ 2097 w 5782"/>
                <a:gd name="T23" fmla="*/ 191 h 6307"/>
                <a:gd name="T24" fmla="*/ 3285 w 5782"/>
                <a:gd name="T25" fmla="*/ 330 h 6307"/>
                <a:gd name="T26" fmla="*/ 3347 w 5782"/>
                <a:gd name="T27" fmla="*/ 393 h 6307"/>
                <a:gd name="T28" fmla="*/ 3875 w 5782"/>
                <a:gd name="T29" fmla="*/ 648 h 6307"/>
                <a:gd name="T30" fmla="*/ 4002 w 5782"/>
                <a:gd name="T31" fmla="*/ 649 h 6307"/>
                <a:gd name="T32" fmla="*/ 4670 w 5782"/>
                <a:gd name="T33" fmla="*/ 936 h 6307"/>
                <a:gd name="T34" fmla="*/ 4862 w 5782"/>
                <a:gd name="T35" fmla="*/ 1675 h 6307"/>
                <a:gd name="T36" fmla="*/ 5062 w 5782"/>
                <a:gd name="T37" fmla="*/ 1918 h 6307"/>
                <a:gd name="T38" fmla="*/ 5387 w 5782"/>
                <a:gd name="T39" fmla="*/ 2273 h 6307"/>
                <a:gd name="T40" fmla="*/ 5614 w 5782"/>
                <a:gd name="T41" fmla="*/ 3625 h 6307"/>
                <a:gd name="T42" fmla="*/ 5106 w 5782"/>
                <a:gd name="T43" fmla="*/ 4293 h 6307"/>
                <a:gd name="T44" fmla="*/ 4990 w 5782"/>
                <a:gd name="T45" fmla="*/ 4519 h 6307"/>
                <a:gd name="T46" fmla="*/ 4440 w 5782"/>
                <a:gd name="T47" fmla="*/ 5226 h 6307"/>
                <a:gd name="T48" fmla="*/ 3230 w 5782"/>
                <a:gd name="T49" fmla="*/ 6159 h 6307"/>
                <a:gd name="T50" fmla="*/ 2564 w 5782"/>
                <a:gd name="T51" fmla="*/ 6255 h 6307"/>
                <a:gd name="T52" fmla="*/ 3999 w 5782"/>
                <a:gd name="T53" fmla="*/ 656 h 6307"/>
                <a:gd name="T54" fmla="*/ 3585 w 5782"/>
                <a:gd name="T55" fmla="*/ 591 h 6307"/>
                <a:gd name="T56" fmla="*/ 3332 w 5782"/>
                <a:gd name="T57" fmla="*/ 387 h 6307"/>
                <a:gd name="T58" fmla="*/ 2691 w 5782"/>
                <a:gd name="T59" fmla="*/ 31 h 6307"/>
                <a:gd name="T60" fmla="*/ 1957 w 5782"/>
                <a:gd name="T61" fmla="*/ 311 h 6307"/>
                <a:gd name="T62" fmla="*/ 1527 w 5782"/>
                <a:gd name="T63" fmla="*/ 562 h 6307"/>
                <a:gd name="T64" fmla="*/ 1361 w 5782"/>
                <a:gd name="T65" fmla="*/ 588 h 6307"/>
                <a:gd name="T66" fmla="*/ 780 w 5782"/>
                <a:gd name="T67" fmla="*/ 1167 h 6307"/>
                <a:gd name="T68" fmla="*/ 547 w 5782"/>
                <a:gd name="T69" fmla="*/ 1848 h 6307"/>
                <a:gd name="T70" fmla="*/ 240 w 5782"/>
                <a:gd name="T71" fmla="*/ 2538 h 6307"/>
                <a:gd name="T72" fmla="*/ 35 w 5782"/>
                <a:gd name="T73" fmla="*/ 3319 h 6307"/>
                <a:gd name="T74" fmla="*/ 151 w 5782"/>
                <a:gd name="T75" fmla="*/ 4334 h 6307"/>
                <a:gd name="T76" fmla="*/ 1151 w 5782"/>
                <a:gd name="T77" fmla="*/ 5070 h 6307"/>
                <a:gd name="T78" fmla="*/ 1841 w 5782"/>
                <a:gd name="T79" fmla="*/ 5578 h 6307"/>
                <a:gd name="T80" fmla="*/ 1994 w 5782"/>
                <a:gd name="T81" fmla="*/ 5773 h 6307"/>
                <a:gd name="T82" fmla="*/ 3227 w 5782"/>
                <a:gd name="T83" fmla="*/ 6153 h 6307"/>
                <a:gd name="T84" fmla="*/ 4435 w 5782"/>
                <a:gd name="T85" fmla="*/ 5221 h 6307"/>
                <a:gd name="T86" fmla="*/ 4984 w 5782"/>
                <a:gd name="T87" fmla="*/ 4516 h 6307"/>
                <a:gd name="T88" fmla="*/ 5100 w 5782"/>
                <a:gd name="T89" fmla="*/ 4289 h 6307"/>
                <a:gd name="T90" fmla="*/ 5608 w 5782"/>
                <a:gd name="T91" fmla="*/ 3622 h 6307"/>
                <a:gd name="T92" fmla="*/ 5381 w 5782"/>
                <a:gd name="T93" fmla="*/ 2277 h 6307"/>
                <a:gd name="T94" fmla="*/ 5058 w 5782"/>
                <a:gd name="T95" fmla="*/ 1923 h 6307"/>
                <a:gd name="T96" fmla="*/ 4856 w 5782"/>
                <a:gd name="T97" fmla="*/ 1678 h 6307"/>
                <a:gd name="T98" fmla="*/ 4664 w 5782"/>
                <a:gd name="T99" fmla="*/ 939 h 6307"/>
                <a:gd name="T100" fmla="*/ 4031 w 5782"/>
                <a:gd name="T101" fmla="*/ 656 h 6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82" h="6307">
                  <a:moveTo>
                    <a:pt x="2564" y="6255"/>
                  </a:moveTo>
                  <a:cubicBezTo>
                    <a:pt x="2456" y="6223"/>
                    <a:pt x="2352" y="6161"/>
                    <a:pt x="2247" y="6066"/>
                  </a:cubicBezTo>
                  <a:cubicBezTo>
                    <a:pt x="2147" y="5976"/>
                    <a:pt x="2060" y="5869"/>
                    <a:pt x="1988" y="5777"/>
                  </a:cubicBezTo>
                  <a:cubicBezTo>
                    <a:pt x="1977" y="5762"/>
                    <a:pt x="1965" y="5747"/>
                    <a:pt x="1954" y="5732"/>
                  </a:cubicBezTo>
                  <a:cubicBezTo>
                    <a:pt x="1916" y="5683"/>
                    <a:pt x="1876" y="5632"/>
                    <a:pt x="1836" y="5583"/>
                  </a:cubicBezTo>
                  <a:cubicBezTo>
                    <a:pt x="1706" y="5425"/>
                    <a:pt x="1585" y="5312"/>
                    <a:pt x="1456" y="5230"/>
                  </a:cubicBezTo>
                  <a:cubicBezTo>
                    <a:pt x="1364" y="5171"/>
                    <a:pt x="1266" y="5126"/>
                    <a:pt x="1149" y="5077"/>
                  </a:cubicBezTo>
                  <a:cubicBezTo>
                    <a:pt x="866" y="4959"/>
                    <a:pt x="514" y="4812"/>
                    <a:pt x="289" y="4555"/>
                  </a:cubicBezTo>
                  <a:cubicBezTo>
                    <a:pt x="231" y="4488"/>
                    <a:pt x="182" y="4415"/>
                    <a:pt x="144" y="4337"/>
                  </a:cubicBezTo>
                  <a:cubicBezTo>
                    <a:pt x="63" y="4168"/>
                    <a:pt x="34" y="3984"/>
                    <a:pt x="19" y="3843"/>
                  </a:cubicBezTo>
                  <a:cubicBezTo>
                    <a:pt x="0" y="3670"/>
                    <a:pt x="3" y="3488"/>
                    <a:pt x="28" y="3318"/>
                  </a:cubicBezTo>
                  <a:cubicBezTo>
                    <a:pt x="48" y="3184"/>
                    <a:pt x="91" y="3051"/>
                    <a:pt x="133" y="2923"/>
                  </a:cubicBezTo>
                  <a:cubicBezTo>
                    <a:pt x="177" y="2789"/>
                    <a:pt x="218" y="2663"/>
                    <a:pt x="234" y="2537"/>
                  </a:cubicBezTo>
                  <a:cubicBezTo>
                    <a:pt x="236" y="2519"/>
                    <a:pt x="238" y="2500"/>
                    <a:pt x="242" y="2478"/>
                  </a:cubicBezTo>
                  <a:cubicBezTo>
                    <a:pt x="281" y="2231"/>
                    <a:pt x="409" y="2027"/>
                    <a:pt x="542" y="1844"/>
                  </a:cubicBezTo>
                  <a:cubicBezTo>
                    <a:pt x="619" y="1738"/>
                    <a:pt x="656" y="1584"/>
                    <a:pt x="692" y="1435"/>
                  </a:cubicBezTo>
                  <a:cubicBezTo>
                    <a:pt x="716" y="1333"/>
                    <a:pt x="739" y="1237"/>
                    <a:pt x="773" y="1164"/>
                  </a:cubicBezTo>
                  <a:cubicBezTo>
                    <a:pt x="851" y="998"/>
                    <a:pt x="940" y="826"/>
                    <a:pt x="1094" y="708"/>
                  </a:cubicBezTo>
                  <a:cubicBezTo>
                    <a:pt x="1176" y="645"/>
                    <a:pt x="1271" y="600"/>
                    <a:pt x="1360" y="581"/>
                  </a:cubicBezTo>
                  <a:cubicBezTo>
                    <a:pt x="1390" y="575"/>
                    <a:pt x="1420" y="571"/>
                    <a:pt x="1448" y="567"/>
                  </a:cubicBezTo>
                  <a:cubicBezTo>
                    <a:pt x="1474" y="564"/>
                    <a:pt x="1500" y="560"/>
                    <a:pt x="1526" y="555"/>
                  </a:cubicBezTo>
                  <a:cubicBezTo>
                    <a:pt x="1556" y="549"/>
                    <a:pt x="1585" y="541"/>
                    <a:pt x="1612" y="531"/>
                  </a:cubicBezTo>
                  <a:cubicBezTo>
                    <a:pt x="1734" y="486"/>
                    <a:pt x="1845" y="394"/>
                    <a:pt x="1953" y="305"/>
                  </a:cubicBezTo>
                  <a:cubicBezTo>
                    <a:pt x="2000" y="266"/>
                    <a:pt x="2049" y="226"/>
                    <a:pt x="2097" y="191"/>
                  </a:cubicBezTo>
                  <a:cubicBezTo>
                    <a:pt x="2287" y="55"/>
                    <a:pt x="2481" y="0"/>
                    <a:pt x="2692" y="24"/>
                  </a:cubicBezTo>
                  <a:cubicBezTo>
                    <a:pt x="2881" y="45"/>
                    <a:pt x="3114" y="165"/>
                    <a:pt x="3285" y="330"/>
                  </a:cubicBezTo>
                  <a:cubicBezTo>
                    <a:pt x="3302" y="347"/>
                    <a:pt x="3319" y="364"/>
                    <a:pt x="3337" y="382"/>
                  </a:cubicBezTo>
                  <a:cubicBezTo>
                    <a:pt x="3347" y="393"/>
                    <a:pt x="3347" y="393"/>
                    <a:pt x="3347" y="393"/>
                  </a:cubicBezTo>
                  <a:cubicBezTo>
                    <a:pt x="3419" y="466"/>
                    <a:pt x="3487" y="535"/>
                    <a:pt x="3589" y="584"/>
                  </a:cubicBezTo>
                  <a:cubicBezTo>
                    <a:pt x="3664" y="621"/>
                    <a:pt x="3760" y="642"/>
                    <a:pt x="3875" y="648"/>
                  </a:cubicBezTo>
                  <a:cubicBezTo>
                    <a:pt x="3917" y="649"/>
                    <a:pt x="3958" y="649"/>
                    <a:pt x="3999" y="649"/>
                  </a:cubicBezTo>
                  <a:cubicBezTo>
                    <a:pt x="4002" y="649"/>
                    <a:pt x="4002" y="649"/>
                    <a:pt x="4002" y="649"/>
                  </a:cubicBezTo>
                  <a:cubicBezTo>
                    <a:pt x="4052" y="649"/>
                    <a:pt x="4100" y="649"/>
                    <a:pt x="4149" y="653"/>
                  </a:cubicBezTo>
                  <a:cubicBezTo>
                    <a:pt x="4384" y="673"/>
                    <a:pt x="4574" y="776"/>
                    <a:pt x="4670" y="936"/>
                  </a:cubicBezTo>
                  <a:cubicBezTo>
                    <a:pt x="4737" y="1048"/>
                    <a:pt x="4756" y="1185"/>
                    <a:pt x="4774" y="1318"/>
                  </a:cubicBezTo>
                  <a:cubicBezTo>
                    <a:pt x="4790" y="1440"/>
                    <a:pt x="4807" y="1567"/>
                    <a:pt x="4862" y="1675"/>
                  </a:cubicBezTo>
                  <a:cubicBezTo>
                    <a:pt x="4876" y="1702"/>
                    <a:pt x="4893" y="1729"/>
                    <a:pt x="4913" y="1756"/>
                  </a:cubicBezTo>
                  <a:cubicBezTo>
                    <a:pt x="4957" y="1816"/>
                    <a:pt x="5008" y="1865"/>
                    <a:pt x="5062" y="1918"/>
                  </a:cubicBezTo>
                  <a:cubicBezTo>
                    <a:pt x="5072" y="1928"/>
                    <a:pt x="5082" y="1937"/>
                    <a:pt x="5092" y="1947"/>
                  </a:cubicBezTo>
                  <a:cubicBezTo>
                    <a:pt x="5193" y="2045"/>
                    <a:pt x="5292" y="2154"/>
                    <a:pt x="5387" y="2273"/>
                  </a:cubicBezTo>
                  <a:cubicBezTo>
                    <a:pt x="5491" y="2403"/>
                    <a:pt x="5620" y="2578"/>
                    <a:pt x="5688" y="2775"/>
                  </a:cubicBezTo>
                  <a:cubicBezTo>
                    <a:pt x="5782" y="3048"/>
                    <a:pt x="5755" y="3366"/>
                    <a:pt x="5614" y="3625"/>
                  </a:cubicBezTo>
                  <a:cubicBezTo>
                    <a:pt x="5540" y="3762"/>
                    <a:pt x="5435" y="3884"/>
                    <a:pt x="5333" y="4002"/>
                  </a:cubicBezTo>
                  <a:cubicBezTo>
                    <a:pt x="5254" y="4095"/>
                    <a:pt x="5171" y="4191"/>
                    <a:pt x="5106" y="4293"/>
                  </a:cubicBezTo>
                  <a:cubicBezTo>
                    <a:pt x="5088" y="4320"/>
                    <a:pt x="5072" y="4347"/>
                    <a:pt x="5058" y="4374"/>
                  </a:cubicBezTo>
                  <a:cubicBezTo>
                    <a:pt x="5032" y="4422"/>
                    <a:pt x="5011" y="4471"/>
                    <a:pt x="4990" y="4519"/>
                  </a:cubicBezTo>
                  <a:cubicBezTo>
                    <a:pt x="4973" y="4559"/>
                    <a:pt x="4955" y="4600"/>
                    <a:pt x="4935" y="4640"/>
                  </a:cubicBezTo>
                  <a:cubicBezTo>
                    <a:pt x="4823" y="4861"/>
                    <a:pt x="4631" y="5052"/>
                    <a:pt x="4440" y="5226"/>
                  </a:cubicBezTo>
                  <a:cubicBezTo>
                    <a:pt x="4257" y="5392"/>
                    <a:pt x="4058" y="5561"/>
                    <a:pt x="3794" y="5773"/>
                  </a:cubicBezTo>
                  <a:cubicBezTo>
                    <a:pt x="3611" y="5919"/>
                    <a:pt x="3431" y="6058"/>
                    <a:pt x="3230" y="6159"/>
                  </a:cubicBezTo>
                  <a:cubicBezTo>
                    <a:pt x="3065" y="6242"/>
                    <a:pt x="2909" y="6284"/>
                    <a:pt x="2765" y="6284"/>
                  </a:cubicBezTo>
                  <a:cubicBezTo>
                    <a:pt x="2695" y="6284"/>
                    <a:pt x="2628" y="6274"/>
                    <a:pt x="2564" y="6255"/>
                  </a:cubicBezTo>
                  <a:moveTo>
                    <a:pt x="4002" y="656"/>
                  </a:moveTo>
                  <a:cubicBezTo>
                    <a:pt x="3999" y="656"/>
                    <a:pt x="3999" y="656"/>
                    <a:pt x="3999" y="656"/>
                  </a:cubicBezTo>
                  <a:cubicBezTo>
                    <a:pt x="3958" y="656"/>
                    <a:pt x="3917" y="656"/>
                    <a:pt x="3875" y="655"/>
                  </a:cubicBezTo>
                  <a:cubicBezTo>
                    <a:pt x="3759" y="649"/>
                    <a:pt x="3661" y="628"/>
                    <a:pt x="3585" y="591"/>
                  </a:cubicBezTo>
                  <a:cubicBezTo>
                    <a:pt x="3483" y="541"/>
                    <a:pt x="3415" y="471"/>
                    <a:pt x="3342" y="398"/>
                  </a:cubicBezTo>
                  <a:cubicBezTo>
                    <a:pt x="3332" y="387"/>
                    <a:pt x="3332" y="387"/>
                    <a:pt x="3332" y="387"/>
                  </a:cubicBezTo>
                  <a:cubicBezTo>
                    <a:pt x="3314" y="369"/>
                    <a:pt x="3297" y="352"/>
                    <a:pt x="3280" y="335"/>
                  </a:cubicBezTo>
                  <a:cubicBezTo>
                    <a:pt x="3110" y="171"/>
                    <a:pt x="2879" y="52"/>
                    <a:pt x="2691" y="31"/>
                  </a:cubicBezTo>
                  <a:cubicBezTo>
                    <a:pt x="2482" y="7"/>
                    <a:pt x="2290" y="62"/>
                    <a:pt x="2101" y="197"/>
                  </a:cubicBezTo>
                  <a:cubicBezTo>
                    <a:pt x="2053" y="232"/>
                    <a:pt x="2004" y="272"/>
                    <a:pt x="1957" y="311"/>
                  </a:cubicBezTo>
                  <a:cubicBezTo>
                    <a:pt x="1849" y="400"/>
                    <a:pt x="1738" y="492"/>
                    <a:pt x="1614" y="538"/>
                  </a:cubicBezTo>
                  <a:cubicBezTo>
                    <a:pt x="1587" y="548"/>
                    <a:pt x="1557" y="556"/>
                    <a:pt x="1527" y="562"/>
                  </a:cubicBezTo>
                  <a:cubicBezTo>
                    <a:pt x="1501" y="567"/>
                    <a:pt x="1475" y="571"/>
                    <a:pt x="1449" y="574"/>
                  </a:cubicBezTo>
                  <a:cubicBezTo>
                    <a:pt x="1421" y="578"/>
                    <a:pt x="1391" y="582"/>
                    <a:pt x="1361" y="588"/>
                  </a:cubicBezTo>
                  <a:cubicBezTo>
                    <a:pt x="1273" y="606"/>
                    <a:pt x="1180" y="651"/>
                    <a:pt x="1098" y="714"/>
                  </a:cubicBezTo>
                  <a:cubicBezTo>
                    <a:pt x="945" y="831"/>
                    <a:pt x="857" y="1002"/>
                    <a:pt x="780" y="1167"/>
                  </a:cubicBezTo>
                  <a:cubicBezTo>
                    <a:pt x="745" y="1240"/>
                    <a:pt x="723" y="1335"/>
                    <a:pt x="698" y="1437"/>
                  </a:cubicBezTo>
                  <a:cubicBezTo>
                    <a:pt x="663" y="1586"/>
                    <a:pt x="626" y="1741"/>
                    <a:pt x="547" y="1848"/>
                  </a:cubicBezTo>
                  <a:cubicBezTo>
                    <a:pt x="415" y="2031"/>
                    <a:pt x="287" y="2233"/>
                    <a:pt x="249" y="2479"/>
                  </a:cubicBezTo>
                  <a:cubicBezTo>
                    <a:pt x="245" y="2501"/>
                    <a:pt x="243" y="2520"/>
                    <a:pt x="240" y="2538"/>
                  </a:cubicBezTo>
                  <a:cubicBezTo>
                    <a:pt x="225" y="2664"/>
                    <a:pt x="184" y="2791"/>
                    <a:pt x="140" y="2925"/>
                  </a:cubicBezTo>
                  <a:cubicBezTo>
                    <a:pt x="98" y="3053"/>
                    <a:pt x="55" y="3185"/>
                    <a:pt x="35" y="3319"/>
                  </a:cubicBezTo>
                  <a:cubicBezTo>
                    <a:pt x="10" y="3489"/>
                    <a:pt x="7" y="3670"/>
                    <a:pt x="25" y="3842"/>
                  </a:cubicBezTo>
                  <a:cubicBezTo>
                    <a:pt x="41" y="3983"/>
                    <a:pt x="70" y="4166"/>
                    <a:pt x="151" y="4334"/>
                  </a:cubicBezTo>
                  <a:cubicBezTo>
                    <a:pt x="188" y="4411"/>
                    <a:pt x="237" y="4484"/>
                    <a:pt x="295" y="4550"/>
                  </a:cubicBezTo>
                  <a:cubicBezTo>
                    <a:pt x="518" y="4806"/>
                    <a:pt x="869" y="4952"/>
                    <a:pt x="1151" y="5070"/>
                  </a:cubicBezTo>
                  <a:cubicBezTo>
                    <a:pt x="1269" y="5119"/>
                    <a:pt x="1367" y="5164"/>
                    <a:pt x="1459" y="5224"/>
                  </a:cubicBezTo>
                  <a:cubicBezTo>
                    <a:pt x="1589" y="5307"/>
                    <a:pt x="1711" y="5420"/>
                    <a:pt x="1841" y="5578"/>
                  </a:cubicBezTo>
                  <a:cubicBezTo>
                    <a:pt x="1881" y="5627"/>
                    <a:pt x="1921" y="5679"/>
                    <a:pt x="1959" y="5728"/>
                  </a:cubicBezTo>
                  <a:cubicBezTo>
                    <a:pt x="1971" y="5743"/>
                    <a:pt x="1982" y="5758"/>
                    <a:pt x="1994" y="5773"/>
                  </a:cubicBezTo>
                  <a:cubicBezTo>
                    <a:pt x="2154" y="5979"/>
                    <a:pt x="2334" y="6179"/>
                    <a:pt x="2566" y="6249"/>
                  </a:cubicBezTo>
                  <a:cubicBezTo>
                    <a:pt x="2763" y="6307"/>
                    <a:pt x="2985" y="6275"/>
                    <a:pt x="3227" y="6153"/>
                  </a:cubicBezTo>
                  <a:cubicBezTo>
                    <a:pt x="3427" y="6053"/>
                    <a:pt x="3607" y="5913"/>
                    <a:pt x="3789" y="5767"/>
                  </a:cubicBezTo>
                  <a:cubicBezTo>
                    <a:pt x="4054" y="5555"/>
                    <a:pt x="4253" y="5387"/>
                    <a:pt x="4435" y="5221"/>
                  </a:cubicBezTo>
                  <a:cubicBezTo>
                    <a:pt x="4626" y="5047"/>
                    <a:pt x="4817" y="4857"/>
                    <a:pt x="4928" y="4637"/>
                  </a:cubicBezTo>
                  <a:cubicBezTo>
                    <a:pt x="4949" y="4597"/>
                    <a:pt x="4966" y="4556"/>
                    <a:pt x="4984" y="4516"/>
                  </a:cubicBezTo>
                  <a:cubicBezTo>
                    <a:pt x="5004" y="4468"/>
                    <a:pt x="5026" y="4419"/>
                    <a:pt x="5052" y="4370"/>
                  </a:cubicBezTo>
                  <a:cubicBezTo>
                    <a:pt x="5066" y="4344"/>
                    <a:pt x="5082" y="4316"/>
                    <a:pt x="5100" y="4289"/>
                  </a:cubicBezTo>
                  <a:cubicBezTo>
                    <a:pt x="5166" y="4187"/>
                    <a:pt x="5248" y="4091"/>
                    <a:pt x="5328" y="3998"/>
                  </a:cubicBezTo>
                  <a:cubicBezTo>
                    <a:pt x="5429" y="3880"/>
                    <a:pt x="5534" y="3758"/>
                    <a:pt x="5608" y="3622"/>
                  </a:cubicBezTo>
                  <a:cubicBezTo>
                    <a:pt x="5748" y="3364"/>
                    <a:pt x="5775" y="3049"/>
                    <a:pt x="5681" y="2778"/>
                  </a:cubicBezTo>
                  <a:cubicBezTo>
                    <a:pt x="5614" y="2581"/>
                    <a:pt x="5485" y="2407"/>
                    <a:pt x="5381" y="2277"/>
                  </a:cubicBezTo>
                  <a:cubicBezTo>
                    <a:pt x="5286" y="2159"/>
                    <a:pt x="5187" y="2050"/>
                    <a:pt x="5088" y="1952"/>
                  </a:cubicBezTo>
                  <a:cubicBezTo>
                    <a:pt x="5078" y="1942"/>
                    <a:pt x="5068" y="1933"/>
                    <a:pt x="5058" y="1923"/>
                  </a:cubicBezTo>
                  <a:cubicBezTo>
                    <a:pt x="5003" y="1870"/>
                    <a:pt x="4951" y="1820"/>
                    <a:pt x="4907" y="1760"/>
                  </a:cubicBezTo>
                  <a:cubicBezTo>
                    <a:pt x="4887" y="1733"/>
                    <a:pt x="4870" y="1706"/>
                    <a:pt x="4856" y="1678"/>
                  </a:cubicBezTo>
                  <a:cubicBezTo>
                    <a:pt x="4801" y="1569"/>
                    <a:pt x="4784" y="1442"/>
                    <a:pt x="4767" y="1319"/>
                  </a:cubicBezTo>
                  <a:cubicBezTo>
                    <a:pt x="4749" y="1187"/>
                    <a:pt x="4731" y="1050"/>
                    <a:pt x="4664" y="939"/>
                  </a:cubicBezTo>
                  <a:cubicBezTo>
                    <a:pt x="4569" y="782"/>
                    <a:pt x="4381" y="680"/>
                    <a:pt x="4148" y="660"/>
                  </a:cubicBezTo>
                  <a:cubicBezTo>
                    <a:pt x="4109" y="657"/>
                    <a:pt x="4070" y="656"/>
                    <a:pt x="4031" y="656"/>
                  </a:cubicBezTo>
                  <a:cubicBezTo>
                    <a:pt x="4021" y="656"/>
                    <a:pt x="4012" y="656"/>
                    <a:pt x="4002" y="656"/>
                  </a:cubicBezTo>
                </a:path>
              </a:pathLst>
            </a:custGeom>
            <a:grpFill/>
            <a:ln w="6350">
              <a:solidFill>
                <a:srgbClr val="F5A670">
                  <a:alpha val="31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2" name="Freeform 59">
              <a:extLst>
                <a:ext uri="{FF2B5EF4-FFF2-40B4-BE49-F238E27FC236}">
                  <a16:creationId xmlns:a16="http://schemas.microsoft.com/office/drawing/2014/main" id="{9F6CD33B-CD42-40CF-9175-036F0EE6D01A}"/>
                </a:ext>
              </a:extLst>
            </p:cNvPr>
            <p:cNvSpPr>
              <a:spLocks noEditPoints="1"/>
            </p:cNvSpPr>
            <p:nvPr/>
          </p:nvSpPr>
          <p:spPr bwMode="auto">
            <a:xfrm>
              <a:off x="3593" y="-159"/>
              <a:ext cx="4305" cy="4687"/>
            </a:xfrm>
            <a:custGeom>
              <a:avLst/>
              <a:gdLst>
                <a:gd name="T0" fmla="*/ 2001 w 5816"/>
                <a:gd name="T1" fmla="*/ 5811 h 6332"/>
                <a:gd name="T2" fmla="*/ 1668 w 5816"/>
                <a:gd name="T3" fmla="*/ 5425 h 6332"/>
                <a:gd name="T4" fmla="*/ 1138 w 5816"/>
                <a:gd name="T5" fmla="*/ 5101 h 6332"/>
                <a:gd name="T6" fmla="*/ 154 w 5816"/>
                <a:gd name="T7" fmla="*/ 4385 h 6332"/>
                <a:gd name="T8" fmla="*/ 24 w 5816"/>
                <a:gd name="T9" fmla="*/ 3380 h 6332"/>
                <a:gd name="T10" fmla="*/ 238 w 5816"/>
                <a:gd name="T11" fmla="*/ 2491 h 6332"/>
                <a:gd name="T12" fmla="*/ 698 w 5816"/>
                <a:gd name="T13" fmla="*/ 1424 h 6332"/>
                <a:gd name="T14" fmla="*/ 1131 w 5816"/>
                <a:gd name="T15" fmla="*/ 708 h 6332"/>
                <a:gd name="T16" fmla="*/ 1565 w 5816"/>
                <a:gd name="T17" fmla="*/ 545 h 6332"/>
                <a:gd name="T18" fmla="*/ 2142 w 5816"/>
                <a:gd name="T19" fmla="*/ 173 h 6332"/>
                <a:gd name="T20" fmla="*/ 3064 w 5816"/>
                <a:gd name="T21" fmla="*/ 144 h 6332"/>
                <a:gd name="T22" fmla="*/ 3661 w 5816"/>
                <a:gd name="T23" fmla="*/ 578 h 6332"/>
                <a:gd name="T24" fmla="*/ 4076 w 5816"/>
                <a:gd name="T25" fmla="*/ 644 h 6332"/>
                <a:gd name="T26" fmla="*/ 4732 w 5816"/>
                <a:gd name="T27" fmla="*/ 950 h 6332"/>
                <a:gd name="T28" fmla="*/ 4968 w 5816"/>
                <a:gd name="T29" fmla="*/ 1769 h 6332"/>
                <a:gd name="T30" fmla="*/ 5460 w 5816"/>
                <a:gd name="T31" fmla="*/ 2269 h 6332"/>
                <a:gd name="T32" fmla="*/ 5809 w 5816"/>
                <a:gd name="T33" fmla="*/ 2988 h 6332"/>
                <a:gd name="T34" fmla="*/ 5397 w 5816"/>
                <a:gd name="T35" fmla="*/ 3988 h 6332"/>
                <a:gd name="T36" fmla="*/ 5036 w 5816"/>
                <a:gd name="T37" fmla="*/ 4538 h 6332"/>
                <a:gd name="T38" fmla="*/ 4493 w 5816"/>
                <a:gd name="T39" fmla="*/ 5262 h 6332"/>
                <a:gd name="T40" fmla="*/ 2922 w 5816"/>
                <a:gd name="T41" fmla="*/ 6314 h 6332"/>
                <a:gd name="T42" fmla="*/ 2142 w 5816"/>
                <a:gd name="T43" fmla="*/ 174 h 6332"/>
                <a:gd name="T44" fmla="*/ 1565 w 5816"/>
                <a:gd name="T45" fmla="*/ 546 h 6332"/>
                <a:gd name="T46" fmla="*/ 1131 w 5816"/>
                <a:gd name="T47" fmla="*/ 708 h 6332"/>
                <a:gd name="T48" fmla="*/ 699 w 5816"/>
                <a:gd name="T49" fmla="*/ 1424 h 6332"/>
                <a:gd name="T50" fmla="*/ 238 w 5816"/>
                <a:gd name="T51" fmla="*/ 2491 h 6332"/>
                <a:gd name="T52" fmla="*/ 25 w 5816"/>
                <a:gd name="T53" fmla="*/ 3380 h 6332"/>
                <a:gd name="T54" fmla="*/ 155 w 5816"/>
                <a:gd name="T55" fmla="*/ 4385 h 6332"/>
                <a:gd name="T56" fmla="*/ 1139 w 5816"/>
                <a:gd name="T57" fmla="*/ 5101 h 6332"/>
                <a:gd name="T58" fmla="*/ 1669 w 5816"/>
                <a:gd name="T59" fmla="*/ 5425 h 6332"/>
                <a:gd name="T60" fmla="*/ 2002 w 5816"/>
                <a:gd name="T61" fmla="*/ 5811 h 6332"/>
                <a:gd name="T62" fmla="*/ 2922 w 5816"/>
                <a:gd name="T63" fmla="*/ 6313 h 6332"/>
                <a:gd name="T64" fmla="*/ 4493 w 5816"/>
                <a:gd name="T65" fmla="*/ 5262 h 6332"/>
                <a:gd name="T66" fmla="*/ 5035 w 5816"/>
                <a:gd name="T67" fmla="*/ 4537 h 6332"/>
                <a:gd name="T68" fmla="*/ 5396 w 5816"/>
                <a:gd name="T69" fmla="*/ 3988 h 6332"/>
                <a:gd name="T70" fmla="*/ 5808 w 5816"/>
                <a:gd name="T71" fmla="*/ 2989 h 6332"/>
                <a:gd name="T72" fmla="*/ 5460 w 5816"/>
                <a:gd name="T73" fmla="*/ 2269 h 6332"/>
                <a:gd name="T74" fmla="*/ 4968 w 5816"/>
                <a:gd name="T75" fmla="*/ 1770 h 6332"/>
                <a:gd name="T76" fmla="*/ 4732 w 5816"/>
                <a:gd name="T77" fmla="*/ 950 h 6332"/>
                <a:gd name="T78" fmla="*/ 4076 w 5816"/>
                <a:gd name="T79" fmla="*/ 645 h 6332"/>
                <a:gd name="T80" fmla="*/ 3660 w 5816"/>
                <a:gd name="T81" fmla="*/ 579 h 6332"/>
                <a:gd name="T82" fmla="*/ 3064 w 5816"/>
                <a:gd name="T83" fmla="*/ 145 h 6332"/>
                <a:gd name="T84" fmla="*/ 2616 w 5816"/>
                <a:gd name="T85" fmla="*/ 23 h 6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16" h="6332">
                  <a:moveTo>
                    <a:pt x="2577" y="6292"/>
                  </a:moveTo>
                  <a:cubicBezTo>
                    <a:pt x="2469" y="6259"/>
                    <a:pt x="2366" y="6196"/>
                    <a:pt x="2260" y="6100"/>
                  </a:cubicBezTo>
                  <a:cubicBezTo>
                    <a:pt x="2162" y="6011"/>
                    <a:pt x="2074" y="5904"/>
                    <a:pt x="2001" y="5811"/>
                  </a:cubicBezTo>
                  <a:cubicBezTo>
                    <a:pt x="1991" y="5798"/>
                    <a:pt x="1981" y="5785"/>
                    <a:pt x="1971" y="5772"/>
                  </a:cubicBezTo>
                  <a:cubicBezTo>
                    <a:pt x="1931" y="5721"/>
                    <a:pt x="1890" y="5668"/>
                    <a:pt x="1847" y="5617"/>
                  </a:cubicBezTo>
                  <a:cubicBezTo>
                    <a:pt x="1786" y="5544"/>
                    <a:pt x="1727" y="5481"/>
                    <a:pt x="1668" y="5425"/>
                  </a:cubicBezTo>
                  <a:cubicBezTo>
                    <a:pt x="1600" y="5362"/>
                    <a:pt x="1534" y="5309"/>
                    <a:pt x="1464" y="5264"/>
                  </a:cubicBezTo>
                  <a:cubicBezTo>
                    <a:pt x="1363" y="5199"/>
                    <a:pt x="1256" y="5151"/>
                    <a:pt x="1156" y="5109"/>
                  </a:cubicBezTo>
                  <a:cubicBezTo>
                    <a:pt x="1138" y="5101"/>
                    <a:pt x="1138" y="5101"/>
                    <a:pt x="1138" y="5101"/>
                  </a:cubicBezTo>
                  <a:cubicBezTo>
                    <a:pt x="988" y="5038"/>
                    <a:pt x="833" y="4972"/>
                    <a:pt x="688" y="4892"/>
                  </a:cubicBezTo>
                  <a:cubicBezTo>
                    <a:pt x="524" y="4802"/>
                    <a:pt x="397" y="4706"/>
                    <a:pt x="301" y="4599"/>
                  </a:cubicBezTo>
                  <a:cubicBezTo>
                    <a:pt x="243" y="4534"/>
                    <a:pt x="193" y="4462"/>
                    <a:pt x="154" y="4385"/>
                  </a:cubicBezTo>
                  <a:cubicBezTo>
                    <a:pt x="118" y="4314"/>
                    <a:pt x="90" y="4236"/>
                    <a:pt x="67" y="4149"/>
                  </a:cubicBezTo>
                  <a:cubicBezTo>
                    <a:pt x="48" y="4076"/>
                    <a:pt x="33" y="3994"/>
                    <a:pt x="21" y="3900"/>
                  </a:cubicBezTo>
                  <a:cubicBezTo>
                    <a:pt x="0" y="3730"/>
                    <a:pt x="1" y="3551"/>
                    <a:pt x="24" y="3380"/>
                  </a:cubicBezTo>
                  <a:cubicBezTo>
                    <a:pt x="43" y="3240"/>
                    <a:pt x="86" y="3102"/>
                    <a:pt x="129" y="2969"/>
                  </a:cubicBezTo>
                  <a:cubicBezTo>
                    <a:pt x="174" y="2825"/>
                    <a:pt x="217" y="2689"/>
                    <a:pt x="230" y="2554"/>
                  </a:cubicBezTo>
                  <a:cubicBezTo>
                    <a:pt x="232" y="2536"/>
                    <a:pt x="234" y="2516"/>
                    <a:pt x="238" y="2491"/>
                  </a:cubicBezTo>
                  <a:cubicBezTo>
                    <a:pt x="253" y="2373"/>
                    <a:pt x="288" y="2258"/>
                    <a:pt x="343" y="2140"/>
                  </a:cubicBezTo>
                  <a:cubicBezTo>
                    <a:pt x="390" y="2039"/>
                    <a:pt x="454" y="1932"/>
                    <a:pt x="539" y="1815"/>
                  </a:cubicBezTo>
                  <a:cubicBezTo>
                    <a:pt x="614" y="1709"/>
                    <a:pt x="657" y="1564"/>
                    <a:pt x="698" y="1424"/>
                  </a:cubicBezTo>
                  <a:cubicBezTo>
                    <a:pt x="728" y="1321"/>
                    <a:pt x="757" y="1224"/>
                    <a:pt x="797" y="1148"/>
                  </a:cubicBezTo>
                  <a:cubicBezTo>
                    <a:pt x="836" y="1075"/>
                    <a:pt x="882" y="990"/>
                    <a:pt x="937" y="911"/>
                  </a:cubicBezTo>
                  <a:cubicBezTo>
                    <a:pt x="997" y="827"/>
                    <a:pt x="1061" y="760"/>
                    <a:pt x="1131" y="708"/>
                  </a:cubicBezTo>
                  <a:cubicBezTo>
                    <a:pt x="1214" y="646"/>
                    <a:pt x="1309" y="601"/>
                    <a:pt x="1398" y="579"/>
                  </a:cubicBezTo>
                  <a:cubicBezTo>
                    <a:pt x="1427" y="572"/>
                    <a:pt x="1456" y="567"/>
                    <a:pt x="1484" y="562"/>
                  </a:cubicBezTo>
                  <a:cubicBezTo>
                    <a:pt x="1510" y="557"/>
                    <a:pt x="1538" y="552"/>
                    <a:pt x="1565" y="545"/>
                  </a:cubicBezTo>
                  <a:cubicBezTo>
                    <a:pt x="1595" y="538"/>
                    <a:pt x="1624" y="529"/>
                    <a:pt x="1652" y="518"/>
                  </a:cubicBezTo>
                  <a:cubicBezTo>
                    <a:pt x="1766" y="471"/>
                    <a:pt x="1871" y="386"/>
                    <a:pt x="1972" y="304"/>
                  </a:cubicBezTo>
                  <a:cubicBezTo>
                    <a:pt x="2027" y="259"/>
                    <a:pt x="2085" y="212"/>
                    <a:pt x="2142" y="173"/>
                  </a:cubicBezTo>
                  <a:cubicBezTo>
                    <a:pt x="2332" y="46"/>
                    <a:pt x="2530" y="0"/>
                    <a:pt x="2749" y="33"/>
                  </a:cubicBezTo>
                  <a:cubicBezTo>
                    <a:pt x="2800" y="40"/>
                    <a:pt x="2853" y="54"/>
                    <a:pt x="2907" y="74"/>
                  </a:cubicBezTo>
                  <a:cubicBezTo>
                    <a:pt x="2958" y="92"/>
                    <a:pt x="3011" y="116"/>
                    <a:pt x="3064" y="144"/>
                  </a:cubicBezTo>
                  <a:cubicBezTo>
                    <a:pt x="3162" y="197"/>
                    <a:pt x="3259" y="264"/>
                    <a:pt x="3343" y="339"/>
                  </a:cubicBezTo>
                  <a:cubicBezTo>
                    <a:pt x="3360" y="354"/>
                    <a:pt x="3378" y="371"/>
                    <a:pt x="3398" y="389"/>
                  </a:cubicBezTo>
                  <a:cubicBezTo>
                    <a:pt x="3477" y="461"/>
                    <a:pt x="3552" y="530"/>
                    <a:pt x="3661" y="578"/>
                  </a:cubicBezTo>
                  <a:cubicBezTo>
                    <a:pt x="3737" y="613"/>
                    <a:pt x="3832" y="633"/>
                    <a:pt x="3949" y="640"/>
                  </a:cubicBezTo>
                  <a:cubicBezTo>
                    <a:pt x="3987" y="642"/>
                    <a:pt x="4024" y="643"/>
                    <a:pt x="4061" y="644"/>
                  </a:cubicBezTo>
                  <a:cubicBezTo>
                    <a:pt x="4066" y="644"/>
                    <a:pt x="4071" y="644"/>
                    <a:pt x="4076" y="644"/>
                  </a:cubicBezTo>
                  <a:cubicBezTo>
                    <a:pt x="4131" y="645"/>
                    <a:pt x="4177" y="647"/>
                    <a:pt x="4223" y="653"/>
                  </a:cubicBezTo>
                  <a:cubicBezTo>
                    <a:pt x="4330" y="665"/>
                    <a:pt x="4431" y="696"/>
                    <a:pt x="4515" y="742"/>
                  </a:cubicBezTo>
                  <a:cubicBezTo>
                    <a:pt x="4611" y="794"/>
                    <a:pt x="4684" y="864"/>
                    <a:pt x="4732" y="950"/>
                  </a:cubicBezTo>
                  <a:cubicBezTo>
                    <a:pt x="4794" y="1059"/>
                    <a:pt x="4809" y="1192"/>
                    <a:pt x="4824" y="1319"/>
                  </a:cubicBezTo>
                  <a:cubicBezTo>
                    <a:pt x="4839" y="1447"/>
                    <a:pt x="4855" y="1579"/>
                    <a:pt x="4915" y="1690"/>
                  </a:cubicBezTo>
                  <a:cubicBezTo>
                    <a:pt x="4930" y="1717"/>
                    <a:pt x="4947" y="1743"/>
                    <a:pt x="4968" y="1769"/>
                  </a:cubicBezTo>
                  <a:cubicBezTo>
                    <a:pt x="5013" y="1826"/>
                    <a:pt x="5066" y="1871"/>
                    <a:pt x="5121" y="1920"/>
                  </a:cubicBezTo>
                  <a:cubicBezTo>
                    <a:pt x="5133" y="1930"/>
                    <a:pt x="5145" y="1941"/>
                    <a:pt x="5157" y="1952"/>
                  </a:cubicBezTo>
                  <a:cubicBezTo>
                    <a:pt x="5261" y="2044"/>
                    <a:pt x="5363" y="2151"/>
                    <a:pt x="5460" y="2269"/>
                  </a:cubicBezTo>
                  <a:cubicBezTo>
                    <a:pt x="5530" y="2354"/>
                    <a:pt x="5587" y="2431"/>
                    <a:pt x="5633" y="2505"/>
                  </a:cubicBezTo>
                  <a:cubicBezTo>
                    <a:pt x="5690" y="2596"/>
                    <a:pt x="5731" y="2682"/>
                    <a:pt x="5761" y="2768"/>
                  </a:cubicBezTo>
                  <a:cubicBezTo>
                    <a:pt x="5785" y="2839"/>
                    <a:pt x="5801" y="2913"/>
                    <a:pt x="5809" y="2988"/>
                  </a:cubicBezTo>
                  <a:cubicBezTo>
                    <a:pt x="5816" y="3062"/>
                    <a:pt x="5816" y="3137"/>
                    <a:pt x="5808" y="3211"/>
                  </a:cubicBezTo>
                  <a:cubicBezTo>
                    <a:pt x="5793" y="3358"/>
                    <a:pt x="5747" y="3502"/>
                    <a:pt x="5675" y="3628"/>
                  </a:cubicBezTo>
                  <a:cubicBezTo>
                    <a:pt x="5600" y="3759"/>
                    <a:pt x="5497" y="3875"/>
                    <a:pt x="5397" y="3988"/>
                  </a:cubicBezTo>
                  <a:cubicBezTo>
                    <a:pt x="5309" y="4087"/>
                    <a:pt x="5219" y="4190"/>
                    <a:pt x="5149" y="4300"/>
                  </a:cubicBezTo>
                  <a:cubicBezTo>
                    <a:pt x="5132" y="4328"/>
                    <a:pt x="5116" y="4356"/>
                    <a:pt x="5102" y="4384"/>
                  </a:cubicBezTo>
                  <a:cubicBezTo>
                    <a:pt x="5076" y="4435"/>
                    <a:pt x="5056" y="4487"/>
                    <a:pt x="5036" y="4538"/>
                  </a:cubicBezTo>
                  <a:cubicBezTo>
                    <a:pt x="5020" y="4578"/>
                    <a:pt x="5004" y="4619"/>
                    <a:pt x="4985" y="4659"/>
                  </a:cubicBezTo>
                  <a:cubicBezTo>
                    <a:pt x="4936" y="4764"/>
                    <a:pt x="4867" y="4868"/>
                    <a:pt x="4773" y="4979"/>
                  </a:cubicBezTo>
                  <a:cubicBezTo>
                    <a:pt x="4700" y="5065"/>
                    <a:pt x="4613" y="5152"/>
                    <a:pt x="4493" y="5262"/>
                  </a:cubicBezTo>
                  <a:cubicBezTo>
                    <a:pt x="4373" y="5374"/>
                    <a:pt x="4188" y="5537"/>
                    <a:pt x="3833" y="5818"/>
                  </a:cubicBezTo>
                  <a:cubicBezTo>
                    <a:pt x="3646" y="5965"/>
                    <a:pt x="3461" y="6106"/>
                    <a:pt x="3254" y="6206"/>
                  </a:cubicBezTo>
                  <a:cubicBezTo>
                    <a:pt x="3141" y="6261"/>
                    <a:pt x="3029" y="6297"/>
                    <a:pt x="2922" y="6314"/>
                  </a:cubicBezTo>
                  <a:cubicBezTo>
                    <a:pt x="2878" y="6321"/>
                    <a:pt x="2834" y="6324"/>
                    <a:pt x="2792" y="6324"/>
                  </a:cubicBezTo>
                  <a:cubicBezTo>
                    <a:pt x="2717" y="6324"/>
                    <a:pt x="2645" y="6314"/>
                    <a:pt x="2577" y="6292"/>
                  </a:cubicBezTo>
                  <a:moveTo>
                    <a:pt x="2142" y="174"/>
                  </a:moveTo>
                  <a:cubicBezTo>
                    <a:pt x="2085" y="213"/>
                    <a:pt x="2028" y="259"/>
                    <a:pt x="1972" y="304"/>
                  </a:cubicBezTo>
                  <a:cubicBezTo>
                    <a:pt x="1871" y="387"/>
                    <a:pt x="1766" y="472"/>
                    <a:pt x="1652" y="518"/>
                  </a:cubicBezTo>
                  <a:cubicBezTo>
                    <a:pt x="1624" y="530"/>
                    <a:pt x="1595" y="539"/>
                    <a:pt x="1565" y="546"/>
                  </a:cubicBezTo>
                  <a:cubicBezTo>
                    <a:pt x="1538" y="553"/>
                    <a:pt x="1510" y="558"/>
                    <a:pt x="1484" y="563"/>
                  </a:cubicBezTo>
                  <a:cubicBezTo>
                    <a:pt x="1456" y="568"/>
                    <a:pt x="1427" y="573"/>
                    <a:pt x="1398" y="580"/>
                  </a:cubicBezTo>
                  <a:cubicBezTo>
                    <a:pt x="1309" y="601"/>
                    <a:pt x="1214" y="647"/>
                    <a:pt x="1131" y="708"/>
                  </a:cubicBezTo>
                  <a:cubicBezTo>
                    <a:pt x="1061" y="761"/>
                    <a:pt x="998" y="827"/>
                    <a:pt x="938" y="912"/>
                  </a:cubicBezTo>
                  <a:cubicBezTo>
                    <a:pt x="882" y="990"/>
                    <a:pt x="836" y="1075"/>
                    <a:pt x="798" y="1148"/>
                  </a:cubicBezTo>
                  <a:cubicBezTo>
                    <a:pt x="758" y="1224"/>
                    <a:pt x="729" y="1321"/>
                    <a:pt x="699" y="1424"/>
                  </a:cubicBezTo>
                  <a:cubicBezTo>
                    <a:pt x="658" y="1565"/>
                    <a:pt x="615" y="1709"/>
                    <a:pt x="539" y="1815"/>
                  </a:cubicBezTo>
                  <a:cubicBezTo>
                    <a:pt x="455" y="1933"/>
                    <a:pt x="391" y="2039"/>
                    <a:pt x="343" y="2140"/>
                  </a:cubicBezTo>
                  <a:cubicBezTo>
                    <a:pt x="288" y="2258"/>
                    <a:pt x="254" y="2373"/>
                    <a:pt x="238" y="2491"/>
                  </a:cubicBezTo>
                  <a:cubicBezTo>
                    <a:pt x="235" y="2516"/>
                    <a:pt x="233" y="2536"/>
                    <a:pt x="231" y="2554"/>
                  </a:cubicBezTo>
                  <a:cubicBezTo>
                    <a:pt x="218" y="2690"/>
                    <a:pt x="175" y="2825"/>
                    <a:pt x="129" y="2969"/>
                  </a:cubicBezTo>
                  <a:cubicBezTo>
                    <a:pt x="87" y="3102"/>
                    <a:pt x="43" y="3240"/>
                    <a:pt x="25" y="3380"/>
                  </a:cubicBezTo>
                  <a:cubicBezTo>
                    <a:pt x="2" y="3551"/>
                    <a:pt x="1" y="3730"/>
                    <a:pt x="22" y="3899"/>
                  </a:cubicBezTo>
                  <a:cubicBezTo>
                    <a:pt x="34" y="3994"/>
                    <a:pt x="49" y="4076"/>
                    <a:pt x="68" y="4148"/>
                  </a:cubicBezTo>
                  <a:cubicBezTo>
                    <a:pt x="90" y="4236"/>
                    <a:pt x="119" y="4314"/>
                    <a:pt x="155" y="4385"/>
                  </a:cubicBezTo>
                  <a:cubicBezTo>
                    <a:pt x="194" y="4461"/>
                    <a:pt x="243" y="4533"/>
                    <a:pt x="301" y="4598"/>
                  </a:cubicBezTo>
                  <a:cubicBezTo>
                    <a:pt x="398" y="4706"/>
                    <a:pt x="524" y="4802"/>
                    <a:pt x="688" y="4892"/>
                  </a:cubicBezTo>
                  <a:cubicBezTo>
                    <a:pt x="833" y="4971"/>
                    <a:pt x="988" y="5037"/>
                    <a:pt x="1139" y="5101"/>
                  </a:cubicBezTo>
                  <a:cubicBezTo>
                    <a:pt x="1156" y="5108"/>
                    <a:pt x="1156" y="5108"/>
                    <a:pt x="1156" y="5108"/>
                  </a:cubicBezTo>
                  <a:cubicBezTo>
                    <a:pt x="1256" y="5150"/>
                    <a:pt x="1363" y="5198"/>
                    <a:pt x="1464" y="5263"/>
                  </a:cubicBezTo>
                  <a:cubicBezTo>
                    <a:pt x="1534" y="5308"/>
                    <a:pt x="1601" y="5361"/>
                    <a:pt x="1669" y="5425"/>
                  </a:cubicBezTo>
                  <a:cubicBezTo>
                    <a:pt x="1728" y="5480"/>
                    <a:pt x="1787" y="5543"/>
                    <a:pt x="1848" y="5617"/>
                  </a:cubicBezTo>
                  <a:cubicBezTo>
                    <a:pt x="1890" y="5667"/>
                    <a:pt x="1932" y="5720"/>
                    <a:pt x="1972" y="5772"/>
                  </a:cubicBezTo>
                  <a:cubicBezTo>
                    <a:pt x="1982" y="5785"/>
                    <a:pt x="1992" y="5798"/>
                    <a:pt x="2002" y="5811"/>
                  </a:cubicBezTo>
                  <a:cubicBezTo>
                    <a:pt x="2075" y="5903"/>
                    <a:pt x="2162" y="6010"/>
                    <a:pt x="2261" y="6100"/>
                  </a:cubicBezTo>
                  <a:cubicBezTo>
                    <a:pt x="2366" y="6195"/>
                    <a:pt x="2470" y="6258"/>
                    <a:pt x="2577" y="6292"/>
                  </a:cubicBezTo>
                  <a:cubicBezTo>
                    <a:pt x="2684" y="6325"/>
                    <a:pt x="2800" y="6332"/>
                    <a:pt x="2922" y="6313"/>
                  </a:cubicBezTo>
                  <a:cubicBezTo>
                    <a:pt x="3029" y="6297"/>
                    <a:pt x="3141" y="6260"/>
                    <a:pt x="3254" y="6205"/>
                  </a:cubicBezTo>
                  <a:cubicBezTo>
                    <a:pt x="3460" y="6105"/>
                    <a:pt x="3646" y="5965"/>
                    <a:pt x="3833" y="5817"/>
                  </a:cubicBezTo>
                  <a:cubicBezTo>
                    <a:pt x="4019" y="5670"/>
                    <a:pt x="4263" y="5474"/>
                    <a:pt x="4493" y="5262"/>
                  </a:cubicBezTo>
                  <a:cubicBezTo>
                    <a:pt x="4613" y="5152"/>
                    <a:pt x="4699" y="5064"/>
                    <a:pt x="4773" y="4978"/>
                  </a:cubicBezTo>
                  <a:cubicBezTo>
                    <a:pt x="4866" y="4868"/>
                    <a:pt x="4936" y="4764"/>
                    <a:pt x="4984" y="4659"/>
                  </a:cubicBezTo>
                  <a:cubicBezTo>
                    <a:pt x="5003" y="4619"/>
                    <a:pt x="5019" y="4577"/>
                    <a:pt x="5035" y="4537"/>
                  </a:cubicBezTo>
                  <a:cubicBezTo>
                    <a:pt x="5055" y="4487"/>
                    <a:pt x="5075" y="4434"/>
                    <a:pt x="5101" y="4383"/>
                  </a:cubicBezTo>
                  <a:cubicBezTo>
                    <a:pt x="5115" y="4356"/>
                    <a:pt x="5131" y="4328"/>
                    <a:pt x="5149" y="4300"/>
                  </a:cubicBezTo>
                  <a:cubicBezTo>
                    <a:pt x="5218" y="4189"/>
                    <a:pt x="5309" y="4087"/>
                    <a:pt x="5396" y="3988"/>
                  </a:cubicBezTo>
                  <a:cubicBezTo>
                    <a:pt x="5496" y="3875"/>
                    <a:pt x="5600" y="3758"/>
                    <a:pt x="5674" y="3627"/>
                  </a:cubicBezTo>
                  <a:cubicBezTo>
                    <a:pt x="5746" y="3502"/>
                    <a:pt x="5792" y="3358"/>
                    <a:pt x="5808" y="3211"/>
                  </a:cubicBezTo>
                  <a:cubicBezTo>
                    <a:pt x="5815" y="3137"/>
                    <a:pt x="5816" y="3062"/>
                    <a:pt x="5808" y="2989"/>
                  </a:cubicBezTo>
                  <a:cubicBezTo>
                    <a:pt x="5800" y="2913"/>
                    <a:pt x="5784" y="2839"/>
                    <a:pt x="5760" y="2769"/>
                  </a:cubicBezTo>
                  <a:cubicBezTo>
                    <a:pt x="5731" y="2682"/>
                    <a:pt x="5689" y="2596"/>
                    <a:pt x="5633" y="2506"/>
                  </a:cubicBezTo>
                  <a:cubicBezTo>
                    <a:pt x="5586" y="2431"/>
                    <a:pt x="5530" y="2354"/>
                    <a:pt x="5460" y="2269"/>
                  </a:cubicBezTo>
                  <a:cubicBezTo>
                    <a:pt x="5363" y="2151"/>
                    <a:pt x="5261" y="2045"/>
                    <a:pt x="5157" y="1952"/>
                  </a:cubicBezTo>
                  <a:cubicBezTo>
                    <a:pt x="5145" y="1942"/>
                    <a:pt x="5132" y="1931"/>
                    <a:pt x="5120" y="1920"/>
                  </a:cubicBezTo>
                  <a:cubicBezTo>
                    <a:pt x="5065" y="1872"/>
                    <a:pt x="5013" y="1826"/>
                    <a:pt x="4968" y="1770"/>
                  </a:cubicBezTo>
                  <a:cubicBezTo>
                    <a:pt x="4947" y="1744"/>
                    <a:pt x="4929" y="1718"/>
                    <a:pt x="4914" y="1690"/>
                  </a:cubicBezTo>
                  <a:cubicBezTo>
                    <a:pt x="4854" y="1579"/>
                    <a:pt x="4838" y="1447"/>
                    <a:pt x="4823" y="1320"/>
                  </a:cubicBezTo>
                  <a:cubicBezTo>
                    <a:pt x="4808" y="1192"/>
                    <a:pt x="4793" y="1060"/>
                    <a:pt x="4732" y="950"/>
                  </a:cubicBezTo>
                  <a:cubicBezTo>
                    <a:pt x="4684" y="864"/>
                    <a:pt x="4611" y="795"/>
                    <a:pt x="4515" y="742"/>
                  </a:cubicBezTo>
                  <a:cubicBezTo>
                    <a:pt x="4431" y="697"/>
                    <a:pt x="4330" y="666"/>
                    <a:pt x="4223" y="654"/>
                  </a:cubicBezTo>
                  <a:cubicBezTo>
                    <a:pt x="4177" y="648"/>
                    <a:pt x="4131" y="646"/>
                    <a:pt x="4076" y="645"/>
                  </a:cubicBezTo>
                  <a:cubicBezTo>
                    <a:pt x="4071" y="645"/>
                    <a:pt x="4066" y="645"/>
                    <a:pt x="4061" y="645"/>
                  </a:cubicBezTo>
                  <a:cubicBezTo>
                    <a:pt x="4024" y="644"/>
                    <a:pt x="3987" y="643"/>
                    <a:pt x="3949" y="641"/>
                  </a:cubicBezTo>
                  <a:cubicBezTo>
                    <a:pt x="3831" y="634"/>
                    <a:pt x="3737" y="613"/>
                    <a:pt x="3660" y="579"/>
                  </a:cubicBezTo>
                  <a:cubicBezTo>
                    <a:pt x="3552" y="530"/>
                    <a:pt x="3477" y="462"/>
                    <a:pt x="3397" y="389"/>
                  </a:cubicBezTo>
                  <a:cubicBezTo>
                    <a:pt x="3378" y="371"/>
                    <a:pt x="3360" y="355"/>
                    <a:pt x="3342" y="339"/>
                  </a:cubicBezTo>
                  <a:cubicBezTo>
                    <a:pt x="3258" y="265"/>
                    <a:pt x="3162" y="197"/>
                    <a:pt x="3064" y="145"/>
                  </a:cubicBezTo>
                  <a:cubicBezTo>
                    <a:pt x="3011" y="116"/>
                    <a:pt x="2958" y="93"/>
                    <a:pt x="2907" y="74"/>
                  </a:cubicBezTo>
                  <a:cubicBezTo>
                    <a:pt x="2852" y="55"/>
                    <a:pt x="2799" y="41"/>
                    <a:pt x="2749" y="33"/>
                  </a:cubicBezTo>
                  <a:cubicBezTo>
                    <a:pt x="2704" y="27"/>
                    <a:pt x="2660" y="23"/>
                    <a:pt x="2616" y="23"/>
                  </a:cubicBezTo>
                  <a:cubicBezTo>
                    <a:pt x="2449" y="23"/>
                    <a:pt x="2293" y="73"/>
                    <a:pt x="2142" y="17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3" name="Freeform 60">
              <a:extLst>
                <a:ext uri="{FF2B5EF4-FFF2-40B4-BE49-F238E27FC236}">
                  <a16:creationId xmlns:a16="http://schemas.microsoft.com/office/drawing/2014/main" id="{909C7F5C-B42B-425E-AECE-7313EE7179E4}"/>
                </a:ext>
              </a:extLst>
            </p:cNvPr>
            <p:cNvSpPr>
              <a:spLocks noEditPoints="1"/>
            </p:cNvSpPr>
            <p:nvPr/>
          </p:nvSpPr>
          <p:spPr bwMode="auto">
            <a:xfrm>
              <a:off x="3562" y="-168"/>
              <a:ext cx="4364" cy="4706"/>
            </a:xfrm>
            <a:custGeom>
              <a:avLst/>
              <a:gdLst>
                <a:gd name="T0" fmla="*/ 2016 w 5895"/>
                <a:gd name="T1" fmla="*/ 5830 h 6359"/>
                <a:gd name="T2" fmla="*/ 1474 w 5895"/>
                <a:gd name="T3" fmla="*/ 5284 h 6359"/>
                <a:gd name="T4" fmla="*/ 683 w 5895"/>
                <a:gd name="T5" fmla="*/ 4904 h 6359"/>
                <a:gd name="T6" fmla="*/ 75 w 5895"/>
                <a:gd name="T7" fmla="*/ 4186 h 6359"/>
                <a:gd name="T8" fmla="*/ 125 w 5895"/>
                <a:gd name="T9" fmla="*/ 2996 h 6359"/>
                <a:gd name="T10" fmla="*/ 336 w 5895"/>
                <a:gd name="T11" fmla="*/ 2113 h 6359"/>
                <a:gd name="T12" fmla="*/ 822 w 5895"/>
                <a:gd name="T13" fmla="*/ 1114 h 6359"/>
                <a:gd name="T14" fmla="*/ 1440 w 5895"/>
                <a:gd name="T15" fmla="*/ 557 h 6359"/>
                <a:gd name="T16" fmla="*/ 1694 w 5895"/>
                <a:gd name="T17" fmla="*/ 485 h 6359"/>
                <a:gd name="T18" fmla="*/ 2490 w 5895"/>
                <a:gd name="T19" fmla="*/ 18 h 6359"/>
                <a:gd name="T20" fmla="*/ 3407 w 5895"/>
                <a:gd name="T21" fmla="*/ 328 h 6359"/>
                <a:gd name="T22" fmla="*/ 3738 w 5895"/>
                <a:gd name="T23" fmla="*/ 553 h 6359"/>
                <a:gd name="T24" fmla="*/ 4154 w 5895"/>
                <a:gd name="T25" fmla="*/ 620 h 6359"/>
                <a:gd name="T26" fmla="*/ 4802 w 5895"/>
                <a:gd name="T27" fmla="*/ 946 h 6359"/>
                <a:gd name="T28" fmla="*/ 5031 w 5895"/>
                <a:gd name="T29" fmla="*/ 1764 h 6359"/>
                <a:gd name="T30" fmla="*/ 5540 w 5895"/>
                <a:gd name="T31" fmla="*/ 2245 h 6359"/>
                <a:gd name="T32" fmla="*/ 5888 w 5895"/>
                <a:gd name="T33" fmla="*/ 2967 h 6359"/>
                <a:gd name="T34" fmla="*/ 5465 w 5895"/>
                <a:gd name="T35" fmla="*/ 3963 h 6359"/>
                <a:gd name="T36" fmla="*/ 5089 w 5895"/>
                <a:gd name="T37" fmla="*/ 4540 h 6359"/>
                <a:gd name="T38" fmla="*/ 4553 w 5895"/>
                <a:gd name="T39" fmla="*/ 5285 h 6359"/>
                <a:gd name="T40" fmla="*/ 2944 w 5895"/>
                <a:gd name="T41" fmla="*/ 6343 h 6359"/>
                <a:gd name="T42" fmla="*/ 2490 w 5895"/>
                <a:gd name="T43" fmla="*/ 19 h 6359"/>
                <a:gd name="T44" fmla="*/ 1695 w 5895"/>
                <a:gd name="T45" fmla="*/ 485 h 6359"/>
                <a:gd name="T46" fmla="*/ 1440 w 5895"/>
                <a:gd name="T47" fmla="*/ 558 h 6359"/>
                <a:gd name="T48" fmla="*/ 823 w 5895"/>
                <a:gd name="T49" fmla="*/ 1114 h 6359"/>
                <a:gd name="T50" fmla="*/ 337 w 5895"/>
                <a:gd name="T51" fmla="*/ 2113 h 6359"/>
                <a:gd name="T52" fmla="*/ 126 w 5895"/>
                <a:gd name="T53" fmla="*/ 2996 h 6359"/>
                <a:gd name="T54" fmla="*/ 75 w 5895"/>
                <a:gd name="T55" fmla="*/ 4185 h 6359"/>
                <a:gd name="T56" fmla="*/ 683 w 5895"/>
                <a:gd name="T57" fmla="*/ 4903 h 6359"/>
                <a:gd name="T58" fmla="*/ 1474 w 5895"/>
                <a:gd name="T59" fmla="*/ 5283 h 6359"/>
                <a:gd name="T60" fmla="*/ 2017 w 5895"/>
                <a:gd name="T61" fmla="*/ 5830 h 6359"/>
                <a:gd name="T62" fmla="*/ 2944 w 5895"/>
                <a:gd name="T63" fmla="*/ 6342 h 6359"/>
                <a:gd name="T64" fmla="*/ 4553 w 5895"/>
                <a:gd name="T65" fmla="*/ 5284 h 6359"/>
                <a:gd name="T66" fmla="*/ 5088 w 5895"/>
                <a:gd name="T67" fmla="*/ 4540 h 6359"/>
                <a:gd name="T68" fmla="*/ 5464 w 5895"/>
                <a:gd name="T69" fmla="*/ 3963 h 6359"/>
                <a:gd name="T70" fmla="*/ 5887 w 5895"/>
                <a:gd name="T71" fmla="*/ 2967 h 6359"/>
                <a:gd name="T72" fmla="*/ 5540 w 5895"/>
                <a:gd name="T73" fmla="*/ 2246 h 6359"/>
                <a:gd name="T74" fmla="*/ 5030 w 5895"/>
                <a:gd name="T75" fmla="*/ 1765 h 6359"/>
                <a:gd name="T76" fmla="*/ 4801 w 5895"/>
                <a:gd name="T77" fmla="*/ 946 h 6359"/>
                <a:gd name="T78" fmla="*/ 4154 w 5895"/>
                <a:gd name="T79" fmla="*/ 620 h 6359"/>
                <a:gd name="T80" fmla="*/ 3738 w 5895"/>
                <a:gd name="T81" fmla="*/ 553 h 6359"/>
                <a:gd name="T82" fmla="*/ 3407 w 5895"/>
                <a:gd name="T83" fmla="*/ 329 h 6359"/>
                <a:gd name="T84" fmla="*/ 2636 w 5895"/>
                <a:gd name="T85" fmla="*/ 6 h 6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95" h="6359">
                  <a:moveTo>
                    <a:pt x="2593" y="6315"/>
                  </a:moveTo>
                  <a:cubicBezTo>
                    <a:pt x="2485" y="6280"/>
                    <a:pt x="2381" y="6216"/>
                    <a:pt x="2276" y="6120"/>
                  </a:cubicBezTo>
                  <a:cubicBezTo>
                    <a:pt x="2179" y="6032"/>
                    <a:pt x="2094" y="5929"/>
                    <a:pt x="2016" y="5830"/>
                  </a:cubicBezTo>
                  <a:cubicBezTo>
                    <a:pt x="2007" y="5819"/>
                    <a:pt x="1999" y="5808"/>
                    <a:pt x="1990" y="5797"/>
                  </a:cubicBezTo>
                  <a:cubicBezTo>
                    <a:pt x="1948" y="5744"/>
                    <a:pt x="1905" y="5689"/>
                    <a:pt x="1861" y="5637"/>
                  </a:cubicBezTo>
                  <a:cubicBezTo>
                    <a:pt x="1732" y="5485"/>
                    <a:pt x="1605" y="5369"/>
                    <a:pt x="1474" y="5284"/>
                  </a:cubicBezTo>
                  <a:cubicBezTo>
                    <a:pt x="1369" y="5217"/>
                    <a:pt x="1259" y="5167"/>
                    <a:pt x="1166" y="5127"/>
                  </a:cubicBezTo>
                  <a:cubicBezTo>
                    <a:pt x="1147" y="5119"/>
                    <a:pt x="1129" y="5111"/>
                    <a:pt x="1110" y="5103"/>
                  </a:cubicBezTo>
                  <a:cubicBezTo>
                    <a:pt x="968" y="5042"/>
                    <a:pt x="820" y="4979"/>
                    <a:pt x="683" y="4904"/>
                  </a:cubicBezTo>
                  <a:cubicBezTo>
                    <a:pt x="528" y="4819"/>
                    <a:pt x="407" y="4728"/>
                    <a:pt x="314" y="4628"/>
                  </a:cubicBezTo>
                  <a:cubicBezTo>
                    <a:pt x="255" y="4564"/>
                    <a:pt x="205" y="4494"/>
                    <a:pt x="166" y="4418"/>
                  </a:cubicBezTo>
                  <a:cubicBezTo>
                    <a:pt x="128" y="4348"/>
                    <a:pt x="99" y="4272"/>
                    <a:pt x="75" y="4186"/>
                  </a:cubicBezTo>
                  <a:cubicBezTo>
                    <a:pt x="54" y="4113"/>
                    <a:pt x="38" y="4032"/>
                    <a:pt x="25" y="3940"/>
                  </a:cubicBezTo>
                  <a:cubicBezTo>
                    <a:pt x="2" y="3774"/>
                    <a:pt x="0" y="3595"/>
                    <a:pt x="21" y="3424"/>
                  </a:cubicBezTo>
                  <a:cubicBezTo>
                    <a:pt x="38" y="3279"/>
                    <a:pt x="83" y="3135"/>
                    <a:pt x="125" y="2996"/>
                  </a:cubicBezTo>
                  <a:cubicBezTo>
                    <a:pt x="173" y="2843"/>
                    <a:pt x="217" y="2698"/>
                    <a:pt x="228" y="2554"/>
                  </a:cubicBezTo>
                  <a:cubicBezTo>
                    <a:pt x="229" y="2534"/>
                    <a:pt x="231" y="2513"/>
                    <a:pt x="234" y="2487"/>
                  </a:cubicBezTo>
                  <a:cubicBezTo>
                    <a:pt x="248" y="2360"/>
                    <a:pt x="282" y="2238"/>
                    <a:pt x="336" y="2113"/>
                  </a:cubicBezTo>
                  <a:cubicBezTo>
                    <a:pt x="385" y="2001"/>
                    <a:pt x="450" y="1888"/>
                    <a:pt x="537" y="1766"/>
                  </a:cubicBezTo>
                  <a:cubicBezTo>
                    <a:pt x="610" y="1663"/>
                    <a:pt x="658" y="1528"/>
                    <a:pt x="703" y="1397"/>
                  </a:cubicBezTo>
                  <a:cubicBezTo>
                    <a:pt x="740" y="1292"/>
                    <a:pt x="775" y="1192"/>
                    <a:pt x="822" y="1114"/>
                  </a:cubicBezTo>
                  <a:cubicBezTo>
                    <a:pt x="864" y="1043"/>
                    <a:pt x="913" y="961"/>
                    <a:pt x="972" y="885"/>
                  </a:cubicBezTo>
                  <a:cubicBezTo>
                    <a:pt x="1035" y="804"/>
                    <a:pt x="1100" y="739"/>
                    <a:pt x="1170" y="688"/>
                  </a:cubicBezTo>
                  <a:cubicBezTo>
                    <a:pt x="1255" y="628"/>
                    <a:pt x="1348" y="582"/>
                    <a:pt x="1440" y="557"/>
                  </a:cubicBezTo>
                  <a:cubicBezTo>
                    <a:pt x="1467" y="549"/>
                    <a:pt x="1495" y="543"/>
                    <a:pt x="1521" y="537"/>
                  </a:cubicBezTo>
                  <a:cubicBezTo>
                    <a:pt x="1550" y="531"/>
                    <a:pt x="1579" y="524"/>
                    <a:pt x="1608" y="516"/>
                  </a:cubicBezTo>
                  <a:cubicBezTo>
                    <a:pt x="1638" y="507"/>
                    <a:pt x="1667" y="497"/>
                    <a:pt x="1694" y="485"/>
                  </a:cubicBezTo>
                  <a:cubicBezTo>
                    <a:pt x="1800" y="437"/>
                    <a:pt x="1899" y="358"/>
                    <a:pt x="1994" y="282"/>
                  </a:cubicBezTo>
                  <a:cubicBezTo>
                    <a:pt x="2057" y="231"/>
                    <a:pt x="2123" y="178"/>
                    <a:pt x="2189" y="136"/>
                  </a:cubicBezTo>
                  <a:cubicBezTo>
                    <a:pt x="2284" y="76"/>
                    <a:pt x="2386" y="37"/>
                    <a:pt x="2490" y="18"/>
                  </a:cubicBezTo>
                  <a:cubicBezTo>
                    <a:pt x="2592" y="0"/>
                    <a:pt x="2700" y="1"/>
                    <a:pt x="2812" y="22"/>
                  </a:cubicBezTo>
                  <a:cubicBezTo>
                    <a:pt x="2909" y="40"/>
                    <a:pt x="3014" y="79"/>
                    <a:pt x="3125" y="139"/>
                  </a:cubicBezTo>
                  <a:cubicBezTo>
                    <a:pt x="3221" y="190"/>
                    <a:pt x="3318" y="256"/>
                    <a:pt x="3407" y="328"/>
                  </a:cubicBezTo>
                  <a:cubicBezTo>
                    <a:pt x="3420" y="339"/>
                    <a:pt x="3432" y="349"/>
                    <a:pt x="3444" y="359"/>
                  </a:cubicBezTo>
                  <a:cubicBezTo>
                    <a:pt x="3451" y="364"/>
                    <a:pt x="3458" y="370"/>
                    <a:pt x="3465" y="376"/>
                  </a:cubicBezTo>
                  <a:cubicBezTo>
                    <a:pt x="3550" y="446"/>
                    <a:pt x="3629" y="508"/>
                    <a:pt x="3738" y="553"/>
                  </a:cubicBezTo>
                  <a:cubicBezTo>
                    <a:pt x="3815" y="584"/>
                    <a:pt x="3909" y="604"/>
                    <a:pt x="4028" y="613"/>
                  </a:cubicBezTo>
                  <a:cubicBezTo>
                    <a:pt x="4060" y="615"/>
                    <a:pt x="4093" y="617"/>
                    <a:pt x="4125" y="618"/>
                  </a:cubicBezTo>
                  <a:cubicBezTo>
                    <a:pt x="4135" y="619"/>
                    <a:pt x="4145" y="619"/>
                    <a:pt x="4154" y="620"/>
                  </a:cubicBezTo>
                  <a:cubicBezTo>
                    <a:pt x="4198" y="622"/>
                    <a:pt x="4250" y="625"/>
                    <a:pt x="4301" y="633"/>
                  </a:cubicBezTo>
                  <a:cubicBezTo>
                    <a:pt x="4408" y="649"/>
                    <a:pt x="4508" y="683"/>
                    <a:pt x="4591" y="731"/>
                  </a:cubicBezTo>
                  <a:cubicBezTo>
                    <a:pt x="4686" y="786"/>
                    <a:pt x="4756" y="858"/>
                    <a:pt x="4802" y="946"/>
                  </a:cubicBezTo>
                  <a:cubicBezTo>
                    <a:pt x="4857" y="1053"/>
                    <a:pt x="4870" y="1181"/>
                    <a:pt x="4882" y="1305"/>
                  </a:cubicBezTo>
                  <a:cubicBezTo>
                    <a:pt x="4895" y="1437"/>
                    <a:pt x="4909" y="1573"/>
                    <a:pt x="4974" y="1687"/>
                  </a:cubicBezTo>
                  <a:cubicBezTo>
                    <a:pt x="4990" y="1713"/>
                    <a:pt x="5008" y="1739"/>
                    <a:pt x="5031" y="1764"/>
                  </a:cubicBezTo>
                  <a:cubicBezTo>
                    <a:pt x="5077" y="1817"/>
                    <a:pt x="5132" y="1861"/>
                    <a:pt x="5186" y="1904"/>
                  </a:cubicBezTo>
                  <a:cubicBezTo>
                    <a:pt x="5200" y="1915"/>
                    <a:pt x="5215" y="1926"/>
                    <a:pt x="5229" y="1938"/>
                  </a:cubicBezTo>
                  <a:cubicBezTo>
                    <a:pt x="5337" y="2025"/>
                    <a:pt x="5442" y="2129"/>
                    <a:pt x="5540" y="2245"/>
                  </a:cubicBezTo>
                  <a:cubicBezTo>
                    <a:pt x="5610" y="2327"/>
                    <a:pt x="5667" y="2404"/>
                    <a:pt x="5714" y="2480"/>
                  </a:cubicBezTo>
                  <a:cubicBezTo>
                    <a:pt x="5769" y="2569"/>
                    <a:pt x="5812" y="2657"/>
                    <a:pt x="5841" y="2744"/>
                  </a:cubicBezTo>
                  <a:cubicBezTo>
                    <a:pt x="5864" y="2815"/>
                    <a:pt x="5880" y="2891"/>
                    <a:pt x="5888" y="2967"/>
                  </a:cubicBezTo>
                  <a:cubicBezTo>
                    <a:pt x="5895" y="3042"/>
                    <a:pt x="5894" y="3118"/>
                    <a:pt x="5885" y="3194"/>
                  </a:cubicBezTo>
                  <a:cubicBezTo>
                    <a:pt x="5867" y="3343"/>
                    <a:pt x="5818" y="3489"/>
                    <a:pt x="5742" y="3615"/>
                  </a:cubicBezTo>
                  <a:cubicBezTo>
                    <a:pt x="5667" y="3742"/>
                    <a:pt x="5564" y="3854"/>
                    <a:pt x="5465" y="3963"/>
                  </a:cubicBezTo>
                  <a:cubicBezTo>
                    <a:pt x="5370" y="4067"/>
                    <a:pt x="5272" y="4174"/>
                    <a:pt x="5200" y="4292"/>
                  </a:cubicBezTo>
                  <a:cubicBezTo>
                    <a:pt x="5182" y="4321"/>
                    <a:pt x="5166" y="4350"/>
                    <a:pt x="5153" y="4378"/>
                  </a:cubicBezTo>
                  <a:cubicBezTo>
                    <a:pt x="5127" y="4432"/>
                    <a:pt x="5107" y="4487"/>
                    <a:pt x="5089" y="4540"/>
                  </a:cubicBezTo>
                  <a:cubicBezTo>
                    <a:pt x="5074" y="4581"/>
                    <a:pt x="5060" y="4622"/>
                    <a:pt x="5042" y="4662"/>
                  </a:cubicBezTo>
                  <a:cubicBezTo>
                    <a:pt x="4996" y="4772"/>
                    <a:pt x="4928" y="4880"/>
                    <a:pt x="4835" y="4993"/>
                  </a:cubicBezTo>
                  <a:cubicBezTo>
                    <a:pt x="4761" y="5082"/>
                    <a:pt x="4672" y="5175"/>
                    <a:pt x="4553" y="5285"/>
                  </a:cubicBezTo>
                  <a:cubicBezTo>
                    <a:pt x="4326" y="5496"/>
                    <a:pt x="4085" y="5688"/>
                    <a:pt x="3879" y="5848"/>
                  </a:cubicBezTo>
                  <a:cubicBezTo>
                    <a:pt x="3687" y="5997"/>
                    <a:pt x="3497" y="6139"/>
                    <a:pt x="3285" y="6238"/>
                  </a:cubicBezTo>
                  <a:cubicBezTo>
                    <a:pt x="3169" y="6292"/>
                    <a:pt x="3054" y="6328"/>
                    <a:pt x="2944" y="6343"/>
                  </a:cubicBezTo>
                  <a:cubicBezTo>
                    <a:pt x="2903" y="6348"/>
                    <a:pt x="2863" y="6351"/>
                    <a:pt x="2824" y="6351"/>
                  </a:cubicBezTo>
                  <a:cubicBezTo>
                    <a:pt x="2743" y="6351"/>
                    <a:pt x="2666" y="6339"/>
                    <a:pt x="2593" y="6315"/>
                  </a:cubicBezTo>
                  <a:moveTo>
                    <a:pt x="2490" y="19"/>
                  </a:moveTo>
                  <a:cubicBezTo>
                    <a:pt x="2386" y="37"/>
                    <a:pt x="2285" y="77"/>
                    <a:pt x="2189" y="137"/>
                  </a:cubicBezTo>
                  <a:cubicBezTo>
                    <a:pt x="2123" y="179"/>
                    <a:pt x="2058" y="232"/>
                    <a:pt x="1994" y="282"/>
                  </a:cubicBezTo>
                  <a:cubicBezTo>
                    <a:pt x="1899" y="359"/>
                    <a:pt x="1801" y="438"/>
                    <a:pt x="1695" y="485"/>
                  </a:cubicBezTo>
                  <a:cubicBezTo>
                    <a:pt x="1667" y="498"/>
                    <a:pt x="1638" y="508"/>
                    <a:pt x="1608" y="517"/>
                  </a:cubicBezTo>
                  <a:cubicBezTo>
                    <a:pt x="1579" y="525"/>
                    <a:pt x="1550" y="532"/>
                    <a:pt x="1521" y="538"/>
                  </a:cubicBezTo>
                  <a:cubicBezTo>
                    <a:pt x="1495" y="544"/>
                    <a:pt x="1468" y="550"/>
                    <a:pt x="1440" y="558"/>
                  </a:cubicBezTo>
                  <a:cubicBezTo>
                    <a:pt x="1348" y="583"/>
                    <a:pt x="1255" y="628"/>
                    <a:pt x="1171" y="689"/>
                  </a:cubicBezTo>
                  <a:cubicBezTo>
                    <a:pt x="1100" y="740"/>
                    <a:pt x="1035" y="804"/>
                    <a:pt x="972" y="886"/>
                  </a:cubicBezTo>
                  <a:cubicBezTo>
                    <a:pt x="914" y="962"/>
                    <a:pt x="864" y="1043"/>
                    <a:pt x="823" y="1114"/>
                  </a:cubicBezTo>
                  <a:cubicBezTo>
                    <a:pt x="776" y="1193"/>
                    <a:pt x="741" y="1292"/>
                    <a:pt x="704" y="1398"/>
                  </a:cubicBezTo>
                  <a:cubicBezTo>
                    <a:pt x="658" y="1528"/>
                    <a:pt x="611" y="1664"/>
                    <a:pt x="538" y="1767"/>
                  </a:cubicBezTo>
                  <a:cubicBezTo>
                    <a:pt x="451" y="1888"/>
                    <a:pt x="385" y="2002"/>
                    <a:pt x="337" y="2113"/>
                  </a:cubicBezTo>
                  <a:cubicBezTo>
                    <a:pt x="282" y="2238"/>
                    <a:pt x="249" y="2360"/>
                    <a:pt x="235" y="2487"/>
                  </a:cubicBezTo>
                  <a:cubicBezTo>
                    <a:pt x="232" y="2513"/>
                    <a:pt x="230" y="2534"/>
                    <a:pt x="229" y="2554"/>
                  </a:cubicBezTo>
                  <a:cubicBezTo>
                    <a:pt x="218" y="2699"/>
                    <a:pt x="173" y="2843"/>
                    <a:pt x="126" y="2996"/>
                  </a:cubicBezTo>
                  <a:cubicBezTo>
                    <a:pt x="83" y="3135"/>
                    <a:pt x="39" y="3279"/>
                    <a:pt x="22" y="3424"/>
                  </a:cubicBezTo>
                  <a:cubicBezTo>
                    <a:pt x="1" y="3595"/>
                    <a:pt x="2" y="3773"/>
                    <a:pt x="25" y="3939"/>
                  </a:cubicBezTo>
                  <a:cubicBezTo>
                    <a:pt x="39" y="4032"/>
                    <a:pt x="55" y="4113"/>
                    <a:pt x="75" y="4185"/>
                  </a:cubicBezTo>
                  <a:cubicBezTo>
                    <a:pt x="99" y="4272"/>
                    <a:pt x="129" y="4348"/>
                    <a:pt x="166" y="4418"/>
                  </a:cubicBezTo>
                  <a:cubicBezTo>
                    <a:pt x="206" y="4493"/>
                    <a:pt x="256" y="4564"/>
                    <a:pt x="315" y="4627"/>
                  </a:cubicBezTo>
                  <a:cubicBezTo>
                    <a:pt x="408" y="4728"/>
                    <a:pt x="528" y="4818"/>
                    <a:pt x="683" y="4903"/>
                  </a:cubicBezTo>
                  <a:cubicBezTo>
                    <a:pt x="820" y="4979"/>
                    <a:pt x="968" y="5042"/>
                    <a:pt x="1111" y="5102"/>
                  </a:cubicBezTo>
                  <a:cubicBezTo>
                    <a:pt x="1129" y="5110"/>
                    <a:pt x="1148" y="5118"/>
                    <a:pt x="1166" y="5126"/>
                  </a:cubicBezTo>
                  <a:cubicBezTo>
                    <a:pt x="1260" y="5166"/>
                    <a:pt x="1370" y="5216"/>
                    <a:pt x="1474" y="5283"/>
                  </a:cubicBezTo>
                  <a:cubicBezTo>
                    <a:pt x="1606" y="5369"/>
                    <a:pt x="1732" y="5484"/>
                    <a:pt x="1861" y="5636"/>
                  </a:cubicBezTo>
                  <a:cubicBezTo>
                    <a:pt x="1905" y="5688"/>
                    <a:pt x="1948" y="5743"/>
                    <a:pt x="1990" y="5796"/>
                  </a:cubicBezTo>
                  <a:cubicBezTo>
                    <a:pt x="1999" y="5807"/>
                    <a:pt x="2008" y="5819"/>
                    <a:pt x="2017" y="5830"/>
                  </a:cubicBezTo>
                  <a:cubicBezTo>
                    <a:pt x="2095" y="5928"/>
                    <a:pt x="2180" y="6031"/>
                    <a:pt x="2276" y="6120"/>
                  </a:cubicBezTo>
                  <a:cubicBezTo>
                    <a:pt x="2382" y="6216"/>
                    <a:pt x="2485" y="6279"/>
                    <a:pt x="2593" y="6315"/>
                  </a:cubicBezTo>
                  <a:cubicBezTo>
                    <a:pt x="2701" y="6350"/>
                    <a:pt x="2819" y="6359"/>
                    <a:pt x="2944" y="6342"/>
                  </a:cubicBezTo>
                  <a:cubicBezTo>
                    <a:pt x="3054" y="6327"/>
                    <a:pt x="3168" y="6292"/>
                    <a:pt x="3284" y="6237"/>
                  </a:cubicBezTo>
                  <a:cubicBezTo>
                    <a:pt x="3496" y="6139"/>
                    <a:pt x="3686" y="5997"/>
                    <a:pt x="3878" y="5847"/>
                  </a:cubicBezTo>
                  <a:cubicBezTo>
                    <a:pt x="4084" y="5687"/>
                    <a:pt x="4326" y="5495"/>
                    <a:pt x="4553" y="5284"/>
                  </a:cubicBezTo>
                  <a:cubicBezTo>
                    <a:pt x="4671" y="5174"/>
                    <a:pt x="4760" y="5082"/>
                    <a:pt x="4834" y="4992"/>
                  </a:cubicBezTo>
                  <a:cubicBezTo>
                    <a:pt x="4927" y="4879"/>
                    <a:pt x="4995" y="4771"/>
                    <a:pt x="5042" y="4662"/>
                  </a:cubicBezTo>
                  <a:cubicBezTo>
                    <a:pt x="5059" y="4622"/>
                    <a:pt x="5074" y="4580"/>
                    <a:pt x="5088" y="4540"/>
                  </a:cubicBezTo>
                  <a:cubicBezTo>
                    <a:pt x="5107" y="4487"/>
                    <a:pt x="5126" y="4431"/>
                    <a:pt x="5152" y="4378"/>
                  </a:cubicBezTo>
                  <a:cubicBezTo>
                    <a:pt x="5166" y="4349"/>
                    <a:pt x="5181" y="4321"/>
                    <a:pt x="5199" y="4292"/>
                  </a:cubicBezTo>
                  <a:cubicBezTo>
                    <a:pt x="5271" y="4174"/>
                    <a:pt x="5369" y="4066"/>
                    <a:pt x="5464" y="3963"/>
                  </a:cubicBezTo>
                  <a:cubicBezTo>
                    <a:pt x="5564" y="3854"/>
                    <a:pt x="5666" y="3741"/>
                    <a:pt x="5742" y="3615"/>
                  </a:cubicBezTo>
                  <a:cubicBezTo>
                    <a:pt x="5817" y="3489"/>
                    <a:pt x="5867" y="3343"/>
                    <a:pt x="5884" y="3194"/>
                  </a:cubicBezTo>
                  <a:cubicBezTo>
                    <a:pt x="5893" y="3118"/>
                    <a:pt x="5894" y="3042"/>
                    <a:pt x="5887" y="2967"/>
                  </a:cubicBezTo>
                  <a:cubicBezTo>
                    <a:pt x="5880" y="2891"/>
                    <a:pt x="5864" y="2815"/>
                    <a:pt x="5840" y="2744"/>
                  </a:cubicBezTo>
                  <a:cubicBezTo>
                    <a:pt x="5811" y="2658"/>
                    <a:pt x="5769" y="2569"/>
                    <a:pt x="5714" y="2481"/>
                  </a:cubicBezTo>
                  <a:cubicBezTo>
                    <a:pt x="5666" y="2405"/>
                    <a:pt x="5609" y="2328"/>
                    <a:pt x="5540" y="2246"/>
                  </a:cubicBezTo>
                  <a:cubicBezTo>
                    <a:pt x="5441" y="2129"/>
                    <a:pt x="5336" y="2026"/>
                    <a:pt x="5228" y="1938"/>
                  </a:cubicBezTo>
                  <a:cubicBezTo>
                    <a:pt x="5214" y="1927"/>
                    <a:pt x="5200" y="1915"/>
                    <a:pt x="5186" y="1904"/>
                  </a:cubicBezTo>
                  <a:cubicBezTo>
                    <a:pt x="5132" y="1862"/>
                    <a:pt x="5076" y="1818"/>
                    <a:pt x="5030" y="1765"/>
                  </a:cubicBezTo>
                  <a:cubicBezTo>
                    <a:pt x="5008" y="1739"/>
                    <a:pt x="4989" y="1714"/>
                    <a:pt x="4974" y="1687"/>
                  </a:cubicBezTo>
                  <a:cubicBezTo>
                    <a:pt x="4908" y="1574"/>
                    <a:pt x="4895" y="1437"/>
                    <a:pt x="4881" y="1305"/>
                  </a:cubicBezTo>
                  <a:cubicBezTo>
                    <a:pt x="4869" y="1181"/>
                    <a:pt x="4856" y="1053"/>
                    <a:pt x="4801" y="946"/>
                  </a:cubicBezTo>
                  <a:cubicBezTo>
                    <a:pt x="4756" y="859"/>
                    <a:pt x="4685" y="787"/>
                    <a:pt x="4590" y="732"/>
                  </a:cubicBezTo>
                  <a:cubicBezTo>
                    <a:pt x="4508" y="684"/>
                    <a:pt x="4408" y="650"/>
                    <a:pt x="4301" y="633"/>
                  </a:cubicBezTo>
                  <a:cubicBezTo>
                    <a:pt x="4250" y="626"/>
                    <a:pt x="4198" y="622"/>
                    <a:pt x="4154" y="620"/>
                  </a:cubicBezTo>
                  <a:cubicBezTo>
                    <a:pt x="4145" y="620"/>
                    <a:pt x="4135" y="619"/>
                    <a:pt x="4125" y="619"/>
                  </a:cubicBezTo>
                  <a:cubicBezTo>
                    <a:pt x="4093" y="617"/>
                    <a:pt x="4060" y="616"/>
                    <a:pt x="4027" y="613"/>
                  </a:cubicBezTo>
                  <a:cubicBezTo>
                    <a:pt x="3909" y="604"/>
                    <a:pt x="3814" y="585"/>
                    <a:pt x="3738" y="553"/>
                  </a:cubicBezTo>
                  <a:cubicBezTo>
                    <a:pt x="3629" y="508"/>
                    <a:pt x="3550" y="447"/>
                    <a:pt x="3464" y="376"/>
                  </a:cubicBezTo>
                  <a:cubicBezTo>
                    <a:pt x="3458" y="371"/>
                    <a:pt x="3451" y="365"/>
                    <a:pt x="3444" y="359"/>
                  </a:cubicBezTo>
                  <a:cubicBezTo>
                    <a:pt x="3432" y="349"/>
                    <a:pt x="3419" y="339"/>
                    <a:pt x="3407" y="329"/>
                  </a:cubicBezTo>
                  <a:cubicBezTo>
                    <a:pt x="3318" y="256"/>
                    <a:pt x="3220" y="191"/>
                    <a:pt x="3125" y="139"/>
                  </a:cubicBezTo>
                  <a:cubicBezTo>
                    <a:pt x="3014" y="80"/>
                    <a:pt x="2908" y="41"/>
                    <a:pt x="2811" y="23"/>
                  </a:cubicBezTo>
                  <a:cubicBezTo>
                    <a:pt x="2752" y="11"/>
                    <a:pt x="2693" y="6"/>
                    <a:pt x="2636" y="6"/>
                  </a:cubicBezTo>
                  <a:cubicBezTo>
                    <a:pt x="2586" y="6"/>
                    <a:pt x="2537" y="10"/>
                    <a:pt x="2490" y="1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4" name="Freeform 61">
              <a:extLst>
                <a:ext uri="{FF2B5EF4-FFF2-40B4-BE49-F238E27FC236}">
                  <a16:creationId xmlns:a16="http://schemas.microsoft.com/office/drawing/2014/main" id="{5E0AC47F-79A5-4EB0-BFEA-1AE1E0307B69}"/>
                </a:ext>
              </a:extLst>
            </p:cNvPr>
            <p:cNvSpPr>
              <a:spLocks noEditPoints="1"/>
            </p:cNvSpPr>
            <p:nvPr/>
          </p:nvSpPr>
          <p:spPr bwMode="auto">
            <a:xfrm>
              <a:off x="3531" y="-193"/>
              <a:ext cx="4422" cy="4772"/>
            </a:xfrm>
            <a:custGeom>
              <a:avLst/>
              <a:gdLst>
                <a:gd name="T0" fmla="*/ 2032 w 5974"/>
                <a:gd name="T1" fmla="*/ 5871 h 6448"/>
                <a:gd name="T2" fmla="*/ 1875 w 5974"/>
                <a:gd name="T3" fmla="*/ 5678 h 6448"/>
                <a:gd name="T4" fmla="*/ 1177 w 5974"/>
                <a:gd name="T5" fmla="*/ 5166 h 6448"/>
                <a:gd name="T6" fmla="*/ 328 w 5974"/>
                <a:gd name="T7" fmla="*/ 4678 h 6448"/>
                <a:gd name="T8" fmla="*/ 29 w 5974"/>
                <a:gd name="T9" fmla="*/ 4001 h 6448"/>
                <a:gd name="T10" fmla="*/ 123 w 5974"/>
                <a:gd name="T11" fmla="*/ 3044 h 6448"/>
                <a:gd name="T12" fmla="*/ 232 w 5974"/>
                <a:gd name="T13" fmla="*/ 2504 h 6448"/>
                <a:gd name="T14" fmla="*/ 536 w 5974"/>
                <a:gd name="T15" fmla="*/ 1739 h 6448"/>
                <a:gd name="T16" fmla="*/ 848 w 5974"/>
                <a:gd name="T17" fmla="*/ 1101 h 6448"/>
                <a:gd name="T18" fmla="*/ 1483 w 5974"/>
                <a:gd name="T19" fmla="*/ 556 h 6448"/>
                <a:gd name="T20" fmla="*/ 1652 w 5974"/>
                <a:gd name="T21" fmla="*/ 508 h 6448"/>
                <a:gd name="T22" fmla="*/ 2018 w 5974"/>
                <a:gd name="T23" fmla="*/ 280 h 6448"/>
                <a:gd name="T24" fmla="*/ 2547 w 5974"/>
                <a:gd name="T25" fmla="*/ 14 h 6448"/>
                <a:gd name="T26" fmla="*/ 3473 w 5974"/>
                <a:gd name="T27" fmla="*/ 339 h 6448"/>
                <a:gd name="T28" fmla="*/ 3817 w 5974"/>
                <a:gd name="T29" fmla="*/ 548 h 6448"/>
                <a:gd name="T30" fmla="*/ 4187 w 5974"/>
                <a:gd name="T31" fmla="*/ 613 h 6448"/>
                <a:gd name="T32" fmla="*/ 4380 w 5974"/>
                <a:gd name="T33" fmla="*/ 634 h 6448"/>
                <a:gd name="T34" fmla="*/ 4872 w 5974"/>
                <a:gd name="T35" fmla="*/ 963 h 6448"/>
                <a:gd name="T36" fmla="*/ 4966 w 5974"/>
                <a:gd name="T37" fmla="*/ 1518 h 6448"/>
                <a:gd name="T38" fmla="*/ 5094 w 5974"/>
                <a:gd name="T39" fmla="*/ 1780 h 6448"/>
                <a:gd name="T40" fmla="*/ 5301 w 5974"/>
                <a:gd name="T41" fmla="*/ 1945 h 6448"/>
                <a:gd name="T42" fmla="*/ 5796 w 5974"/>
                <a:gd name="T43" fmla="*/ 2477 h 6448"/>
                <a:gd name="T44" fmla="*/ 5967 w 5974"/>
                <a:gd name="T45" fmla="*/ 2967 h 6448"/>
                <a:gd name="T46" fmla="*/ 5811 w 5974"/>
                <a:gd name="T47" fmla="*/ 3624 h 6448"/>
                <a:gd name="T48" fmla="*/ 5251 w 5974"/>
                <a:gd name="T49" fmla="*/ 4306 h 6448"/>
                <a:gd name="T50" fmla="*/ 5143 w 5974"/>
                <a:gd name="T51" fmla="*/ 4564 h 6448"/>
                <a:gd name="T52" fmla="*/ 4897 w 5974"/>
                <a:gd name="T53" fmla="*/ 5029 h 6448"/>
                <a:gd name="T54" fmla="*/ 3925 w 5974"/>
                <a:gd name="T55" fmla="*/ 5900 h 6448"/>
                <a:gd name="T56" fmla="*/ 2857 w 5974"/>
                <a:gd name="T57" fmla="*/ 6400 h 6448"/>
                <a:gd name="T58" fmla="*/ 2547 w 5974"/>
                <a:gd name="T59" fmla="*/ 14 h 6448"/>
                <a:gd name="T60" fmla="*/ 2018 w 5974"/>
                <a:gd name="T61" fmla="*/ 281 h 6448"/>
                <a:gd name="T62" fmla="*/ 1652 w 5974"/>
                <a:gd name="T63" fmla="*/ 508 h 6448"/>
                <a:gd name="T64" fmla="*/ 1483 w 5974"/>
                <a:gd name="T65" fmla="*/ 557 h 6448"/>
                <a:gd name="T66" fmla="*/ 849 w 5974"/>
                <a:gd name="T67" fmla="*/ 1101 h 6448"/>
                <a:gd name="T68" fmla="*/ 537 w 5974"/>
                <a:gd name="T69" fmla="*/ 1740 h 6448"/>
                <a:gd name="T70" fmla="*/ 233 w 5974"/>
                <a:gd name="T71" fmla="*/ 2505 h 6448"/>
                <a:gd name="T72" fmla="*/ 124 w 5974"/>
                <a:gd name="T73" fmla="*/ 3044 h 6448"/>
                <a:gd name="T74" fmla="*/ 30 w 5974"/>
                <a:gd name="T75" fmla="*/ 4001 h 6448"/>
                <a:gd name="T76" fmla="*/ 329 w 5974"/>
                <a:gd name="T77" fmla="*/ 4677 h 6448"/>
                <a:gd name="T78" fmla="*/ 1177 w 5974"/>
                <a:gd name="T79" fmla="*/ 5165 h 6448"/>
                <a:gd name="T80" fmla="*/ 1875 w 5974"/>
                <a:gd name="T81" fmla="*/ 5677 h 6448"/>
                <a:gd name="T82" fmla="*/ 2033 w 5974"/>
                <a:gd name="T83" fmla="*/ 5871 h 6448"/>
                <a:gd name="T84" fmla="*/ 3316 w 5974"/>
                <a:gd name="T85" fmla="*/ 6291 h 6448"/>
                <a:gd name="T86" fmla="*/ 4613 w 5974"/>
                <a:gd name="T87" fmla="*/ 5328 h 6448"/>
                <a:gd name="T88" fmla="*/ 5100 w 5974"/>
                <a:gd name="T89" fmla="*/ 4687 h 6448"/>
                <a:gd name="T90" fmla="*/ 5204 w 5974"/>
                <a:gd name="T91" fmla="*/ 4393 h 6448"/>
                <a:gd name="T92" fmla="*/ 5533 w 5974"/>
                <a:gd name="T93" fmla="*/ 3960 h 6448"/>
                <a:gd name="T94" fmla="*/ 5962 w 5974"/>
                <a:gd name="T95" fmla="*/ 3197 h 6448"/>
                <a:gd name="T96" fmla="*/ 5921 w 5974"/>
                <a:gd name="T97" fmla="*/ 2740 h 6448"/>
                <a:gd name="T98" fmla="*/ 5621 w 5974"/>
                <a:gd name="T99" fmla="*/ 2244 h 6448"/>
                <a:gd name="T100" fmla="*/ 5251 w 5974"/>
                <a:gd name="T101" fmla="*/ 1909 h 6448"/>
                <a:gd name="T102" fmla="*/ 5034 w 5974"/>
                <a:gd name="T103" fmla="*/ 1705 h 6448"/>
                <a:gd name="T104" fmla="*/ 4941 w 5974"/>
                <a:gd name="T105" fmla="*/ 1312 h 6448"/>
                <a:gd name="T106" fmla="*/ 4667 w 5974"/>
                <a:gd name="T107" fmla="*/ 742 h 6448"/>
                <a:gd name="T108" fmla="*/ 4234 w 5974"/>
                <a:gd name="T109" fmla="*/ 617 h 6448"/>
                <a:gd name="T110" fmla="*/ 4107 w 5974"/>
                <a:gd name="T111" fmla="*/ 607 h 6448"/>
                <a:gd name="T112" fmla="*/ 3532 w 5974"/>
                <a:gd name="T113" fmla="*/ 385 h 6448"/>
                <a:gd name="T114" fmla="*/ 2875 w 5974"/>
                <a:gd name="T115" fmla="*/ 33 h 6448"/>
                <a:gd name="T116" fmla="*/ 2547 w 5974"/>
                <a:gd name="T117" fmla="*/ 14 h 6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4" h="6448">
                  <a:moveTo>
                    <a:pt x="2610" y="6360"/>
                  </a:moveTo>
                  <a:cubicBezTo>
                    <a:pt x="2371" y="6278"/>
                    <a:pt x="2194" y="6074"/>
                    <a:pt x="2032" y="5871"/>
                  </a:cubicBezTo>
                  <a:cubicBezTo>
                    <a:pt x="2025" y="5862"/>
                    <a:pt x="2017" y="5852"/>
                    <a:pt x="2009" y="5843"/>
                  </a:cubicBezTo>
                  <a:cubicBezTo>
                    <a:pt x="1966" y="5788"/>
                    <a:pt x="1921" y="5731"/>
                    <a:pt x="1875" y="5678"/>
                  </a:cubicBezTo>
                  <a:cubicBezTo>
                    <a:pt x="1746" y="5528"/>
                    <a:pt x="1619" y="5412"/>
                    <a:pt x="1485" y="5326"/>
                  </a:cubicBezTo>
                  <a:cubicBezTo>
                    <a:pt x="1400" y="5271"/>
                    <a:pt x="1305" y="5222"/>
                    <a:pt x="1177" y="5166"/>
                  </a:cubicBezTo>
                  <a:cubicBezTo>
                    <a:pt x="1147" y="5153"/>
                    <a:pt x="1117" y="5140"/>
                    <a:pt x="1087" y="5128"/>
                  </a:cubicBezTo>
                  <a:cubicBezTo>
                    <a:pt x="813" y="5010"/>
                    <a:pt x="530" y="4889"/>
                    <a:pt x="328" y="4678"/>
                  </a:cubicBezTo>
                  <a:cubicBezTo>
                    <a:pt x="269" y="4616"/>
                    <a:pt x="219" y="4547"/>
                    <a:pt x="178" y="4473"/>
                  </a:cubicBezTo>
                  <a:cubicBezTo>
                    <a:pt x="107" y="4344"/>
                    <a:pt x="60" y="4194"/>
                    <a:pt x="29" y="4001"/>
                  </a:cubicBezTo>
                  <a:cubicBezTo>
                    <a:pt x="4" y="3838"/>
                    <a:pt x="0" y="3661"/>
                    <a:pt x="19" y="3490"/>
                  </a:cubicBezTo>
                  <a:cubicBezTo>
                    <a:pt x="35" y="3339"/>
                    <a:pt x="80" y="3189"/>
                    <a:pt x="123" y="3044"/>
                  </a:cubicBezTo>
                  <a:cubicBezTo>
                    <a:pt x="172" y="2881"/>
                    <a:pt x="218" y="2728"/>
                    <a:pt x="227" y="2575"/>
                  </a:cubicBezTo>
                  <a:cubicBezTo>
                    <a:pt x="228" y="2553"/>
                    <a:pt x="230" y="2530"/>
                    <a:pt x="232" y="2504"/>
                  </a:cubicBezTo>
                  <a:cubicBezTo>
                    <a:pt x="244" y="2368"/>
                    <a:pt x="276" y="2238"/>
                    <a:pt x="330" y="2107"/>
                  </a:cubicBezTo>
                  <a:cubicBezTo>
                    <a:pt x="380" y="1985"/>
                    <a:pt x="447" y="1865"/>
                    <a:pt x="536" y="1739"/>
                  </a:cubicBezTo>
                  <a:cubicBezTo>
                    <a:pt x="606" y="1640"/>
                    <a:pt x="658" y="1515"/>
                    <a:pt x="707" y="1395"/>
                  </a:cubicBezTo>
                  <a:cubicBezTo>
                    <a:pt x="752" y="1286"/>
                    <a:pt x="794" y="1183"/>
                    <a:pt x="848" y="1101"/>
                  </a:cubicBezTo>
                  <a:cubicBezTo>
                    <a:pt x="946" y="953"/>
                    <a:pt x="1054" y="799"/>
                    <a:pt x="1211" y="690"/>
                  </a:cubicBezTo>
                  <a:cubicBezTo>
                    <a:pt x="1295" y="631"/>
                    <a:pt x="1389" y="585"/>
                    <a:pt x="1483" y="556"/>
                  </a:cubicBezTo>
                  <a:cubicBezTo>
                    <a:pt x="1508" y="548"/>
                    <a:pt x="1534" y="542"/>
                    <a:pt x="1559" y="535"/>
                  </a:cubicBezTo>
                  <a:cubicBezTo>
                    <a:pt x="1591" y="526"/>
                    <a:pt x="1621" y="518"/>
                    <a:pt x="1652" y="508"/>
                  </a:cubicBezTo>
                  <a:cubicBezTo>
                    <a:pt x="1682" y="498"/>
                    <a:pt x="1711" y="486"/>
                    <a:pt x="1738" y="473"/>
                  </a:cubicBezTo>
                  <a:cubicBezTo>
                    <a:pt x="1836" y="425"/>
                    <a:pt x="1929" y="352"/>
                    <a:pt x="2018" y="280"/>
                  </a:cubicBezTo>
                  <a:cubicBezTo>
                    <a:pt x="2088" y="224"/>
                    <a:pt x="2161" y="165"/>
                    <a:pt x="2237" y="121"/>
                  </a:cubicBezTo>
                  <a:cubicBezTo>
                    <a:pt x="2334" y="64"/>
                    <a:pt x="2438" y="28"/>
                    <a:pt x="2547" y="14"/>
                  </a:cubicBezTo>
                  <a:cubicBezTo>
                    <a:pt x="2650" y="0"/>
                    <a:pt x="2761" y="7"/>
                    <a:pt x="2875" y="32"/>
                  </a:cubicBezTo>
                  <a:cubicBezTo>
                    <a:pt x="3096" y="81"/>
                    <a:pt x="3322" y="226"/>
                    <a:pt x="3473" y="339"/>
                  </a:cubicBezTo>
                  <a:cubicBezTo>
                    <a:pt x="3493" y="355"/>
                    <a:pt x="3513" y="369"/>
                    <a:pt x="3533" y="384"/>
                  </a:cubicBezTo>
                  <a:cubicBezTo>
                    <a:pt x="3630" y="456"/>
                    <a:pt x="3711" y="509"/>
                    <a:pt x="3817" y="548"/>
                  </a:cubicBezTo>
                  <a:cubicBezTo>
                    <a:pt x="3894" y="577"/>
                    <a:pt x="3986" y="596"/>
                    <a:pt x="4107" y="607"/>
                  </a:cubicBezTo>
                  <a:cubicBezTo>
                    <a:pt x="4134" y="609"/>
                    <a:pt x="4161" y="611"/>
                    <a:pt x="4187" y="613"/>
                  </a:cubicBezTo>
                  <a:cubicBezTo>
                    <a:pt x="4202" y="614"/>
                    <a:pt x="4218" y="615"/>
                    <a:pt x="4234" y="616"/>
                  </a:cubicBezTo>
                  <a:cubicBezTo>
                    <a:pt x="4274" y="619"/>
                    <a:pt x="4327" y="624"/>
                    <a:pt x="4380" y="634"/>
                  </a:cubicBezTo>
                  <a:cubicBezTo>
                    <a:pt x="4487" y="653"/>
                    <a:pt x="4587" y="691"/>
                    <a:pt x="4668" y="742"/>
                  </a:cubicBezTo>
                  <a:cubicBezTo>
                    <a:pt x="4761" y="800"/>
                    <a:pt x="4829" y="874"/>
                    <a:pt x="4872" y="963"/>
                  </a:cubicBezTo>
                  <a:cubicBezTo>
                    <a:pt x="4922" y="1069"/>
                    <a:pt x="4932" y="1192"/>
                    <a:pt x="4942" y="1312"/>
                  </a:cubicBezTo>
                  <a:cubicBezTo>
                    <a:pt x="4947" y="1381"/>
                    <a:pt x="4953" y="1451"/>
                    <a:pt x="4966" y="1518"/>
                  </a:cubicBezTo>
                  <a:cubicBezTo>
                    <a:pt x="4981" y="1592"/>
                    <a:pt x="5003" y="1653"/>
                    <a:pt x="5035" y="1705"/>
                  </a:cubicBezTo>
                  <a:cubicBezTo>
                    <a:pt x="5051" y="1731"/>
                    <a:pt x="5071" y="1756"/>
                    <a:pt x="5094" y="1780"/>
                  </a:cubicBezTo>
                  <a:cubicBezTo>
                    <a:pt x="5141" y="1830"/>
                    <a:pt x="5197" y="1870"/>
                    <a:pt x="5251" y="1909"/>
                  </a:cubicBezTo>
                  <a:cubicBezTo>
                    <a:pt x="5268" y="1921"/>
                    <a:pt x="5285" y="1933"/>
                    <a:pt x="5301" y="1945"/>
                  </a:cubicBezTo>
                  <a:cubicBezTo>
                    <a:pt x="5412" y="2027"/>
                    <a:pt x="5520" y="2127"/>
                    <a:pt x="5621" y="2243"/>
                  </a:cubicBezTo>
                  <a:cubicBezTo>
                    <a:pt x="5690" y="2322"/>
                    <a:pt x="5749" y="2401"/>
                    <a:pt x="5796" y="2477"/>
                  </a:cubicBezTo>
                  <a:cubicBezTo>
                    <a:pt x="5851" y="2565"/>
                    <a:pt x="5893" y="2653"/>
                    <a:pt x="5921" y="2740"/>
                  </a:cubicBezTo>
                  <a:cubicBezTo>
                    <a:pt x="5945" y="2813"/>
                    <a:pt x="5961" y="2889"/>
                    <a:pt x="5967" y="2967"/>
                  </a:cubicBezTo>
                  <a:cubicBezTo>
                    <a:pt x="5974" y="3043"/>
                    <a:pt x="5972" y="3121"/>
                    <a:pt x="5962" y="3198"/>
                  </a:cubicBezTo>
                  <a:cubicBezTo>
                    <a:pt x="5943" y="3350"/>
                    <a:pt x="5890" y="3497"/>
                    <a:pt x="5811" y="3624"/>
                  </a:cubicBezTo>
                  <a:cubicBezTo>
                    <a:pt x="5735" y="3746"/>
                    <a:pt x="5632" y="3855"/>
                    <a:pt x="5533" y="3960"/>
                  </a:cubicBezTo>
                  <a:cubicBezTo>
                    <a:pt x="5431" y="4068"/>
                    <a:pt x="5326" y="4180"/>
                    <a:pt x="5251" y="4306"/>
                  </a:cubicBezTo>
                  <a:cubicBezTo>
                    <a:pt x="5233" y="4335"/>
                    <a:pt x="5218" y="4365"/>
                    <a:pt x="5205" y="4394"/>
                  </a:cubicBezTo>
                  <a:cubicBezTo>
                    <a:pt x="5179" y="4450"/>
                    <a:pt x="5161" y="4508"/>
                    <a:pt x="5143" y="4564"/>
                  </a:cubicBezTo>
                  <a:cubicBezTo>
                    <a:pt x="5130" y="4604"/>
                    <a:pt x="5116" y="4647"/>
                    <a:pt x="5101" y="4687"/>
                  </a:cubicBezTo>
                  <a:cubicBezTo>
                    <a:pt x="5056" y="4800"/>
                    <a:pt x="4990" y="4912"/>
                    <a:pt x="4897" y="5029"/>
                  </a:cubicBezTo>
                  <a:cubicBezTo>
                    <a:pt x="4823" y="5122"/>
                    <a:pt x="4733" y="5217"/>
                    <a:pt x="4614" y="5328"/>
                  </a:cubicBezTo>
                  <a:cubicBezTo>
                    <a:pt x="4387" y="5541"/>
                    <a:pt x="4139" y="5736"/>
                    <a:pt x="3925" y="5900"/>
                  </a:cubicBezTo>
                  <a:cubicBezTo>
                    <a:pt x="3728" y="6051"/>
                    <a:pt x="3533" y="6194"/>
                    <a:pt x="3316" y="6292"/>
                  </a:cubicBezTo>
                  <a:cubicBezTo>
                    <a:pt x="3194" y="6346"/>
                    <a:pt x="3032" y="6400"/>
                    <a:pt x="2857" y="6400"/>
                  </a:cubicBezTo>
                  <a:cubicBezTo>
                    <a:pt x="2776" y="6400"/>
                    <a:pt x="2693" y="6388"/>
                    <a:pt x="2610" y="6360"/>
                  </a:cubicBezTo>
                  <a:moveTo>
                    <a:pt x="2547" y="14"/>
                  </a:moveTo>
                  <a:cubicBezTo>
                    <a:pt x="2439" y="28"/>
                    <a:pt x="2334" y="64"/>
                    <a:pt x="2237" y="121"/>
                  </a:cubicBezTo>
                  <a:cubicBezTo>
                    <a:pt x="2162" y="166"/>
                    <a:pt x="2089" y="224"/>
                    <a:pt x="2018" y="281"/>
                  </a:cubicBezTo>
                  <a:cubicBezTo>
                    <a:pt x="1929" y="352"/>
                    <a:pt x="1837" y="426"/>
                    <a:pt x="1738" y="474"/>
                  </a:cubicBezTo>
                  <a:cubicBezTo>
                    <a:pt x="1711" y="487"/>
                    <a:pt x="1682" y="499"/>
                    <a:pt x="1652" y="508"/>
                  </a:cubicBezTo>
                  <a:cubicBezTo>
                    <a:pt x="1621" y="519"/>
                    <a:pt x="1591" y="527"/>
                    <a:pt x="1559" y="536"/>
                  </a:cubicBezTo>
                  <a:cubicBezTo>
                    <a:pt x="1534" y="542"/>
                    <a:pt x="1509" y="549"/>
                    <a:pt x="1483" y="557"/>
                  </a:cubicBezTo>
                  <a:cubicBezTo>
                    <a:pt x="1390" y="586"/>
                    <a:pt x="1296" y="632"/>
                    <a:pt x="1211" y="691"/>
                  </a:cubicBezTo>
                  <a:cubicBezTo>
                    <a:pt x="1055" y="799"/>
                    <a:pt x="946" y="953"/>
                    <a:pt x="849" y="1101"/>
                  </a:cubicBezTo>
                  <a:cubicBezTo>
                    <a:pt x="794" y="1183"/>
                    <a:pt x="752" y="1286"/>
                    <a:pt x="708" y="1395"/>
                  </a:cubicBezTo>
                  <a:cubicBezTo>
                    <a:pt x="658" y="1515"/>
                    <a:pt x="607" y="1640"/>
                    <a:pt x="537" y="1740"/>
                  </a:cubicBezTo>
                  <a:cubicBezTo>
                    <a:pt x="448" y="1866"/>
                    <a:pt x="381" y="1986"/>
                    <a:pt x="331" y="2107"/>
                  </a:cubicBezTo>
                  <a:cubicBezTo>
                    <a:pt x="277" y="2239"/>
                    <a:pt x="245" y="2369"/>
                    <a:pt x="233" y="2505"/>
                  </a:cubicBezTo>
                  <a:cubicBezTo>
                    <a:pt x="230" y="2530"/>
                    <a:pt x="229" y="2553"/>
                    <a:pt x="227" y="2575"/>
                  </a:cubicBezTo>
                  <a:cubicBezTo>
                    <a:pt x="219" y="2729"/>
                    <a:pt x="173" y="2882"/>
                    <a:pt x="124" y="3044"/>
                  </a:cubicBezTo>
                  <a:cubicBezTo>
                    <a:pt x="81" y="3189"/>
                    <a:pt x="36" y="3339"/>
                    <a:pt x="19" y="3490"/>
                  </a:cubicBezTo>
                  <a:cubicBezTo>
                    <a:pt x="1" y="3661"/>
                    <a:pt x="5" y="3838"/>
                    <a:pt x="30" y="4001"/>
                  </a:cubicBezTo>
                  <a:cubicBezTo>
                    <a:pt x="61" y="4194"/>
                    <a:pt x="108" y="4344"/>
                    <a:pt x="179" y="4472"/>
                  </a:cubicBezTo>
                  <a:cubicBezTo>
                    <a:pt x="219" y="4547"/>
                    <a:pt x="270" y="4616"/>
                    <a:pt x="329" y="4677"/>
                  </a:cubicBezTo>
                  <a:cubicBezTo>
                    <a:pt x="530" y="4889"/>
                    <a:pt x="814" y="5010"/>
                    <a:pt x="1088" y="5127"/>
                  </a:cubicBezTo>
                  <a:cubicBezTo>
                    <a:pt x="1117" y="5139"/>
                    <a:pt x="1147" y="5152"/>
                    <a:pt x="1177" y="5165"/>
                  </a:cubicBezTo>
                  <a:cubicBezTo>
                    <a:pt x="1306" y="5221"/>
                    <a:pt x="1401" y="5270"/>
                    <a:pt x="1485" y="5325"/>
                  </a:cubicBezTo>
                  <a:cubicBezTo>
                    <a:pt x="1619" y="5412"/>
                    <a:pt x="1747" y="5527"/>
                    <a:pt x="1875" y="5677"/>
                  </a:cubicBezTo>
                  <a:cubicBezTo>
                    <a:pt x="1921" y="5731"/>
                    <a:pt x="1966" y="5787"/>
                    <a:pt x="2010" y="5842"/>
                  </a:cubicBezTo>
                  <a:cubicBezTo>
                    <a:pt x="2018" y="5852"/>
                    <a:pt x="2025" y="5861"/>
                    <a:pt x="2033" y="5871"/>
                  </a:cubicBezTo>
                  <a:cubicBezTo>
                    <a:pt x="2194" y="6073"/>
                    <a:pt x="2372" y="6278"/>
                    <a:pt x="2610" y="6359"/>
                  </a:cubicBezTo>
                  <a:cubicBezTo>
                    <a:pt x="2871" y="6448"/>
                    <a:pt x="3138" y="6371"/>
                    <a:pt x="3316" y="6291"/>
                  </a:cubicBezTo>
                  <a:cubicBezTo>
                    <a:pt x="3533" y="6193"/>
                    <a:pt x="3728" y="6050"/>
                    <a:pt x="3925" y="5899"/>
                  </a:cubicBezTo>
                  <a:cubicBezTo>
                    <a:pt x="4138" y="5736"/>
                    <a:pt x="4387" y="5540"/>
                    <a:pt x="4613" y="5328"/>
                  </a:cubicBezTo>
                  <a:cubicBezTo>
                    <a:pt x="4732" y="5216"/>
                    <a:pt x="4822" y="5121"/>
                    <a:pt x="4896" y="5028"/>
                  </a:cubicBezTo>
                  <a:cubicBezTo>
                    <a:pt x="4989" y="4912"/>
                    <a:pt x="5056" y="4800"/>
                    <a:pt x="5100" y="4687"/>
                  </a:cubicBezTo>
                  <a:cubicBezTo>
                    <a:pt x="5116" y="4646"/>
                    <a:pt x="5129" y="4604"/>
                    <a:pt x="5142" y="4564"/>
                  </a:cubicBezTo>
                  <a:cubicBezTo>
                    <a:pt x="5160" y="4507"/>
                    <a:pt x="5178" y="4450"/>
                    <a:pt x="5204" y="4393"/>
                  </a:cubicBezTo>
                  <a:cubicBezTo>
                    <a:pt x="5217" y="4364"/>
                    <a:pt x="5233" y="4335"/>
                    <a:pt x="5250" y="4305"/>
                  </a:cubicBezTo>
                  <a:cubicBezTo>
                    <a:pt x="5325" y="4180"/>
                    <a:pt x="5431" y="4068"/>
                    <a:pt x="5533" y="3960"/>
                  </a:cubicBezTo>
                  <a:cubicBezTo>
                    <a:pt x="5632" y="3855"/>
                    <a:pt x="5734" y="3746"/>
                    <a:pt x="5810" y="3624"/>
                  </a:cubicBezTo>
                  <a:cubicBezTo>
                    <a:pt x="5890" y="3497"/>
                    <a:pt x="5942" y="3350"/>
                    <a:pt x="5962" y="3197"/>
                  </a:cubicBezTo>
                  <a:cubicBezTo>
                    <a:pt x="5972" y="3121"/>
                    <a:pt x="5973" y="3043"/>
                    <a:pt x="5967" y="2967"/>
                  </a:cubicBezTo>
                  <a:cubicBezTo>
                    <a:pt x="5960" y="2890"/>
                    <a:pt x="5944" y="2813"/>
                    <a:pt x="5921" y="2740"/>
                  </a:cubicBezTo>
                  <a:cubicBezTo>
                    <a:pt x="5892" y="2653"/>
                    <a:pt x="5850" y="2565"/>
                    <a:pt x="5796" y="2477"/>
                  </a:cubicBezTo>
                  <a:cubicBezTo>
                    <a:pt x="5748" y="2401"/>
                    <a:pt x="5689" y="2322"/>
                    <a:pt x="5621" y="2244"/>
                  </a:cubicBezTo>
                  <a:cubicBezTo>
                    <a:pt x="5519" y="2128"/>
                    <a:pt x="5412" y="2027"/>
                    <a:pt x="5301" y="1945"/>
                  </a:cubicBezTo>
                  <a:cubicBezTo>
                    <a:pt x="5284" y="1933"/>
                    <a:pt x="5267" y="1921"/>
                    <a:pt x="5251" y="1909"/>
                  </a:cubicBezTo>
                  <a:cubicBezTo>
                    <a:pt x="5196" y="1871"/>
                    <a:pt x="5140" y="1830"/>
                    <a:pt x="5093" y="1781"/>
                  </a:cubicBezTo>
                  <a:cubicBezTo>
                    <a:pt x="5070" y="1756"/>
                    <a:pt x="5051" y="1732"/>
                    <a:pt x="5034" y="1705"/>
                  </a:cubicBezTo>
                  <a:cubicBezTo>
                    <a:pt x="5002" y="1654"/>
                    <a:pt x="4980" y="1592"/>
                    <a:pt x="4965" y="1518"/>
                  </a:cubicBezTo>
                  <a:cubicBezTo>
                    <a:pt x="4952" y="1451"/>
                    <a:pt x="4946" y="1381"/>
                    <a:pt x="4941" y="1312"/>
                  </a:cubicBezTo>
                  <a:cubicBezTo>
                    <a:pt x="4931" y="1193"/>
                    <a:pt x="4921" y="1069"/>
                    <a:pt x="4871" y="963"/>
                  </a:cubicBezTo>
                  <a:cubicBezTo>
                    <a:pt x="4829" y="875"/>
                    <a:pt x="4760" y="800"/>
                    <a:pt x="4667" y="742"/>
                  </a:cubicBezTo>
                  <a:cubicBezTo>
                    <a:pt x="4586" y="691"/>
                    <a:pt x="4487" y="654"/>
                    <a:pt x="4380" y="634"/>
                  </a:cubicBezTo>
                  <a:cubicBezTo>
                    <a:pt x="4327" y="625"/>
                    <a:pt x="4274" y="620"/>
                    <a:pt x="4234" y="617"/>
                  </a:cubicBezTo>
                  <a:cubicBezTo>
                    <a:pt x="4218" y="616"/>
                    <a:pt x="4202" y="615"/>
                    <a:pt x="4187" y="614"/>
                  </a:cubicBezTo>
                  <a:cubicBezTo>
                    <a:pt x="4161" y="612"/>
                    <a:pt x="4134" y="610"/>
                    <a:pt x="4107" y="607"/>
                  </a:cubicBezTo>
                  <a:cubicBezTo>
                    <a:pt x="3985" y="596"/>
                    <a:pt x="3893" y="578"/>
                    <a:pt x="3817" y="549"/>
                  </a:cubicBezTo>
                  <a:cubicBezTo>
                    <a:pt x="3711" y="509"/>
                    <a:pt x="3629" y="457"/>
                    <a:pt x="3532" y="385"/>
                  </a:cubicBezTo>
                  <a:cubicBezTo>
                    <a:pt x="3513" y="370"/>
                    <a:pt x="3493" y="355"/>
                    <a:pt x="3472" y="340"/>
                  </a:cubicBezTo>
                  <a:cubicBezTo>
                    <a:pt x="3322" y="227"/>
                    <a:pt x="3096" y="82"/>
                    <a:pt x="2875" y="33"/>
                  </a:cubicBezTo>
                  <a:cubicBezTo>
                    <a:pt x="2799" y="16"/>
                    <a:pt x="2726" y="8"/>
                    <a:pt x="2655" y="8"/>
                  </a:cubicBezTo>
                  <a:cubicBezTo>
                    <a:pt x="2618" y="8"/>
                    <a:pt x="2582" y="10"/>
                    <a:pt x="2547" y="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5" name="Freeform 62">
              <a:extLst>
                <a:ext uri="{FF2B5EF4-FFF2-40B4-BE49-F238E27FC236}">
                  <a16:creationId xmlns:a16="http://schemas.microsoft.com/office/drawing/2014/main" id="{AE2B2260-536F-4A0C-BABE-1A3541E30D9D}"/>
                </a:ext>
              </a:extLst>
            </p:cNvPr>
            <p:cNvSpPr>
              <a:spLocks noEditPoints="1"/>
            </p:cNvSpPr>
            <p:nvPr/>
          </p:nvSpPr>
          <p:spPr bwMode="auto">
            <a:xfrm>
              <a:off x="3505" y="-217"/>
              <a:ext cx="4476" cy="4777"/>
            </a:xfrm>
            <a:custGeom>
              <a:avLst/>
              <a:gdLst>
                <a:gd name="T0" fmla="*/ 2304 w 6048"/>
                <a:gd name="T1" fmla="*/ 6201 h 6454"/>
                <a:gd name="T2" fmla="*/ 2024 w 6048"/>
                <a:gd name="T3" fmla="*/ 5888 h 6454"/>
                <a:gd name="T4" fmla="*/ 1490 w 6048"/>
                <a:gd name="T5" fmla="*/ 5365 h 6454"/>
                <a:gd name="T6" fmla="*/ 1062 w 6048"/>
                <a:gd name="T7" fmla="*/ 5152 h 6454"/>
                <a:gd name="T8" fmla="*/ 184 w 6048"/>
                <a:gd name="T9" fmla="*/ 4526 h 6454"/>
                <a:gd name="T10" fmla="*/ 28 w 6048"/>
                <a:gd name="T11" fmla="*/ 4060 h 6454"/>
                <a:gd name="T12" fmla="*/ 11 w 6048"/>
                <a:gd name="T13" fmla="*/ 3554 h 6454"/>
                <a:gd name="T14" fmla="*/ 220 w 6048"/>
                <a:gd name="T15" fmla="*/ 2594 h 6454"/>
                <a:gd name="T16" fmla="*/ 256 w 6048"/>
                <a:gd name="T17" fmla="*/ 2305 h 6454"/>
                <a:gd name="T18" fmla="*/ 530 w 6048"/>
                <a:gd name="T19" fmla="*/ 1710 h 6454"/>
                <a:gd name="T20" fmla="*/ 868 w 6048"/>
                <a:gd name="T21" fmla="*/ 1086 h 6454"/>
                <a:gd name="T22" fmla="*/ 1520 w 6048"/>
                <a:gd name="T23" fmla="*/ 554 h 6454"/>
                <a:gd name="T24" fmla="*/ 1689 w 6048"/>
                <a:gd name="T25" fmla="*/ 498 h 6454"/>
                <a:gd name="T26" fmla="*/ 2037 w 6048"/>
                <a:gd name="T27" fmla="*/ 277 h 6454"/>
                <a:gd name="T28" fmla="*/ 2599 w 6048"/>
                <a:gd name="T29" fmla="*/ 8 h 6454"/>
                <a:gd name="T30" fmla="*/ 3533 w 6048"/>
                <a:gd name="T31" fmla="*/ 348 h 6454"/>
                <a:gd name="T32" fmla="*/ 3890 w 6048"/>
                <a:gd name="T33" fmla="*/ 542 h 6454"/>
                <a:gd name="T34" fmla="*/ 4241 w 6048"/>
                <a:gd name="T35" fmla="*/ 605 h 6454"/>
                <a:gd name="T36" fmla="*/ 4453 w 6048"/>
                <a:gd name="T37" fmla="*/ 633 h 6454"/>
                <a:gd name="T38" fmla="*/ 4936 w 6048"/>
                <a:gd name="T39" fmla="*/ 979 h 6454"/>
                <a:gd name="T40" fmla="*/ 5018 w 6048"/>
                <a:gd name="T41" fmla="*/ 1531 h 6454"/>
                <a:gd name="T42" fmla="*/ 5151 w 6048"/>
                <a:gd name="T43" fmla="*/ 1795 h 6454"/>
                <a:gd name="T44" fmla="*/ 5368 w 6048"/>
                <a:gd name="T45" fmla="*/ 1950 h 6454"/>
                <a:gd name="T46" fmla="*/ 5996 w 6048"/>
                <a:gd name="T47" fmla="*/ 2735 h 6454"/>
                <a:gd name="T48" fmla="*/ 6034 w 6048"/>
                <a:gd name="T49" fmla="*/ 3200 h 6454"/>
                <a:gd name="T50" fmla="*/ 5595 w 6048"/>
                <a:gd name="T51" fmla="*/ 3957 h 6454"/>
                <a:gd name="T52" fmla="*/ 5251 w 6048"/>
                <a:gd name="T53" fmla="*/ 4408 h 6454"/>
                <a:gd name="T54" fmla="*/ 5153 w 6048"/>
                <a:gd name="T55" fmla="*/ 4710 h 6454"/>
                <a:gd name="T56" fmla="*/ 4669 w 6048"/>
                <a:gd name="T57" fmla="*/ 5370 h 6454"/>
                <a:gd name="T58" fmla="*/ 3341 w 6048"/>
                <a:gd name="T59" fmla="*/ 6344 h 6454"/>
                <a:gd name="T60" fmla="*/ 2886 w 6048"/>
                <a:gd name="T61" fmla="*/ 6447 h 6454"/>
                <a:gd name="T62" fmla="*/ 2599 w 6048"/>
                <a:gd name="T63" fmla="*/ 9 h 6454"/>
                <a:gd name="T64" fmla="*/ 2037 w 6048"/>
                <a:gd name="T65" fmla="*/ 277 h 6454"/>
                <a:gd name="T66" fmla="*/ 1690 w 6048"/>
                <a:gd name="T67" fmla="*/ 499 h 6454"/>
                <a:gd name="T68" fmla="*/ 1520 w 6048"/>
                <a:gd name="T69" fmla="*/ 555 h 6454"/>
                <a:gd name="T70" fmla="*/ 869 w 6048"/>
                <a:gd name="T71" fmla="*/ 1087 h 6454"/>
                <a:gd name="T72" fmla="*/ 531 w 6048"/>
                <a:gd name="T73" fmla="*/ 1711 h 6454"/>
                <a:gd name="T74" fmla="*/ 257 w 6048"/>
                <a:gd name="T75" fmla="*/ 2305 h 6454"/>
                <a:gd name="T76" fmla="*/ 220 w 6048"/>
                <a:gd name="T77" fmla="*/ 2594 h 6454"/>
                <a:gd name="T78" fmla="*/ 11 w 6048"/>
                <a:gd name="T79" fmla="*/ 3554 h 6454"/>
                <a:gd name="T80" fmla="*/ 29 w 6048"/>
                <a:gd name="T81" fmla="*/ 4060 h 6454"/>
                <a:gd name="T82" fmla="*/ 185 w 6048"/>
                <a:gd name="T83" fmla="*/ 4525 h 6454"/>
                <a:gd name="T84" fmla="*/ 1062 w 6048"/>
                <a:gd name="T85" fmla="*/ 5151 h 6454"/>
                <a:gd name="T86" fmla="*/ 1491 w 6048"/>
                <a:gd name="T87" fmla="*/ 5365 h 6454"/>
                <a:gd name="T88" fmla="*/ 2025 w 6048"/>
                <a:gd name="T89" fmla="*/ 5887 h 6454"/>
                <a:gd name="T90" fmla="*/ 2304 w 6048"/>
                <a:gd name="T91" fmla="*/ 6200 h 6454"/>
                <a:gd name="T92" fmla="*/ 2985 w 6048"/>
                <a:gd name="T93" fmla="*/ 6441 h 6454"/>
                <a:gd name="T94" fmla="*/ 3966 w 6048"/>
                <a:gd name="T95" fmla="*/ 5949 h 6454"/>
                <a:gd name="T96" fmla="*/ 4953 w 6048"/>
                <a:gd name="T97" fmla="*/ 5062 h 6454"/>
                <a:gd name="T98" fmla="*/ 5191 w 6048"/>
                <a:gd name="T99" fmla="*/ 4585 h 6454"/>
                <a:gd name="T100" fmla="*/ 5296 w 6048"/>
                <a:gd name="T101" fmla="*/ 4317 h 6454"/>
                <a:gd name="T102" fmla="*/ 5873 w 6048"/>
                <a:gd name="T103" fmla="*/ 3631 h 6454"/>
                <a:gd name="T104" fmla="*/ 6041 w 6048"/>
                <a:gd name="T105" fmla="*/ 2966 h 6454"/>
                <a:gd name="T106" fmla="*/ 5696 w 6048"/>
                <a:gd name="T107" fmla="*/ 2240 h 6454"/>
                <a:gd name="T108" fmla="*/ 5312 w 6048"/>
                <a:gd name="T109" fmla="*/ 1915 h 6454"/>
                <a:gd name="T110" fmla="*/ 5089 w 6048"/>
                <a:gd name="T111" fmla="*/ 1722 h 6454"/>
                <a:gd name="T112" fmla="*/ 4995 w 6048"/>
                <a:gd name="T113" fmla="*/ 1319 h 6454"/>
                <a:gd name="T114" fmla="*/ 4739 w 6048"/>
                <a:gd name="T115" fmla="*/ 751 h 6454"/>
                <a:gd name="T116" fmla="*/ 4307 w 6048"/>
                <a:gd name="T117" fmla="*/ 612 h 6454"/>
                <a:gd name="T118" fmla="*/ 4180 w 6048"/>
                <a:gd name="T119" fmla="*/ 600 h 6454"/>
                <a:gd name="T120" fmla="*/ 3595 w 6048"/>
                <a:gd name="T121" fmla="*/ 391 h 6454"/>
                <a:gd name="T122" fmla="*/ 2932 w 6048"/>
                <a:gd name="T123" fmla="*/ 42 h 6454"/>
                <a:gd name="T124" fmla="*/ 2599 w 6048"/>
                <a:gd name="T125" fmla="*/ 9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8" h="6454">
                  <a:moveTo>
                    <a:pt x="2621" y="6403"/>
                  </a:moveTo>
                  <a:cubicBezTo>
                    <a:pt x="2513" y="6364"/>
                    <a:pt x="2409" y="6298"/>
                    <a:pt x="2304" y="6201"/>
                  </a:cubicBezTo>
                  <a:cubicBezTo>
                    <a:pt x="2205" y="6110"/>
                    <a:pt x="2117" y="6003"/>
                    <a:pt x="2042" y="5910"/>
                  </a:cubicBezTo>
                  <a:cubicBezTo>
                    <a:pt x="2036" y="5903"/>
                    <a:pt x="2030" y="5895"/>
                    <a:pt x="2024" y="5888"/>
                  </a:cubicBezTo>
                  <a:cubicBezTo>
                    <a:pt x="1979" y="5831"/>
                    <a:pt x="1931" y="5772"/>
                    <a:pt x="1883" y="5717"/>
                  </a:cubicBezTo>
                  <a:cubicBezTo>
                    <a:pt x="1755" y="5569"/>
                    <a:pt x="1626" y="5454"/>
                    <a:pt x="1490" y="5365"/>
                  </a:cubicBezTo>
                  <a:cubicBezTo>
                    <a:pt x="1404" y="5309"/>
                    <a:pt x="1306" y="5258"/>
                    <a:pt x="1182" y="5203"/>
                  </a:cubicBezTo>
                  <a:cubicBezTo>
                    <a:pt x="1142" y="5186"/>
                    <a:pt x="1101" y="5169"/>
                    <a:pt x="1062" y="5152"/>
                  </a:cubicBezTo>
                  <a:cubicBezTo>
                    <a:pt x="801" y="5041"/>
                    <a:pt x="532" y="4926"/>
                    <a:pt x="337" y="4727"/>
                  </a:cubicBezTo>
                  <a:cubicBezTo>
                    <a:pt x="278" y="4666"/>
                    <a:pt x="226" y="4599"/>
                    <a:pt x="184" y="4526"/>
                  </a:cubicBezTo>
                  <a:cubicBezTo>
                    <a:pt x="145" y="4457"/>
                    <a:pt x="113" y="4384"/>
                    <a:pt x="86" y="4301"/>
                  </a:cubicBezTo>
                  <a:cubicBezTo>
                    <a:pt x="62" y="4228"/>
                    <a:pt x="44" y="4149"/>
                    <a:pt x="28" y="4060"/>
                  </a:cubicBezTo>
                  <a:cubicBezTo>
                    <a:pt x="14" y="3979"/>
                    <a:pt x="6" y="3893"/>
                    <a:pt x="3" y="3807"/>
                  </a:cubicBezTo>
                  <a:cubicBezTo>
                    <a:pt x="0" y="3723"/>
                    <a:pt x="3" y="3638"/>
                    <a:pt x="11" y="3554"/>
                  </a:cubicBezTo>
                  <a:cubicBezTo>
                    <a:pt x="25" y="3396"/>
                    <a:pt x="71" y="3240"/>
                    <a:pt x="116" y="3089"/>
                  </a:cubicBezTo>
                  <a:cubicBezTo>
                    <a:pt x="166" y="2918"/>
                    <a:pt x="214" y="2757"/>
                    <a:pt x="220" y="2594"/>
                  </a:cubicBezTo>
                  <a:cubicBezTo>
                    <a:pt x="220" y="2571"/>
                    <a:pt x="222" y="2547"/>
                    <a:pt x="224" y="2520"/>
                  </a:cubicBezTo>
                  <a:cubicBezTo>
                    <a:pt x="229" y="2448"/>
                    <a:pt x="240" y="2375"/>
                    <a:pt x="256" y="2305"/>
                  </a:cubicBezTo>
                  <a:cubicBezTo>
                    <a:pt x="272" y="2236"/>
                    <a:pt x="293" y="2167"/>
                    <a:pt x="319" y="2099"/>
                  </a:cubicBezTo>
                  <a:cubicBezTo>
                    <a:pt x="369" y="1969"/>
                    <a:pt x="438" y="1841"/>
                    <a:pt x="530" y="1710"/>
                  </a:cubicBezTo>
                  <a:cubicBezTo>
                    <a:pt x="596" y="1616"/>
                    <a:pt x="649" y="1503"/>
                    <a:pt x="700" y="1394"/>
                  </a:cubicBezTo>
                  <a:cubicBezTo>
                    <a:pt x="754" y="1281"/>
                    <a:pt x="805" y="1173"/>
                    <a:pt x="868" y="1086"/>
                  </a:cubicBezTo>
                  <a:cubicBezTo>
                    <a:pt x="971" y="945"/>
                    <a:pt x="1086" y="797"/>
                    <a:pt x="1246" y="690"/>
                  </a:cubicBezTo>
                  <a:cubicBezTo>
                    <a:pt x="1330" y="634"/>
                    <a:pt x="1425" y="587"/>
                    <a:pt x="1520" y="554"/>
                  </a:cubicBezTo>
                  <a:cubicBezTo>
                    <a:pt x="1543" y="546"/>
                    <a:pt x="1566" y="539"/>
                    <a:pt x="1588" y="532"/>
                  </a:cubicBezTo>
                  <a:cubicBezTo>
                    <a:pt x="1623" y="521"/>
                    <a:pt x="1656" y="511"/>
                    <a:pt x="1689" y="498"/>
                  </a:cubicBezTo>
                  <a:cubicBezTo>
                    <a:pt x="1720" y="486"/>
                    <a:pt x="1749" y="474"/>
                    <a:pt x="1776" y="459"/>
                  </a:cubicBezTo>
                  <a:cubicBezTo>
                    <a:pt x="1867" y="412"/>
                    <a:pt x="1953" y="343"/>
                    <a:pt x="2037" y="277"/>
                  </a:cubicBezTo>
                  <a:cubicBezTo>
                    <a:pt x="2114" y="214"/>
                    <a:pt x="2195" y="150"/>
                    <a:pt x="2279" y="103"/>
                  </a:cubicBezTo>
                  <a:cubicBezTo>
                    <a:pt x="2378" y="49"/>
                    <a:pt x="2486" y="17"/>
                    <a:pt x="2599" y="8"/>
                  </a:cubicBezTo>
                  <a:cubicBezTo>
                    <a:pt x="2703" y="0"/>
                    <a:pt x="2815" y="11"/>
                    <a:pt x="2932" y="41"/>
                  </a:cubicBezTo>
                  <a:cubicBezTo>
                    <a:pt x="3151" y="98"/>
                    <a:pt x="3380" y="244"/>
                    <a:pt x="3533" y="348"/>
                  </a:cubicBezTo>
                  <a:cubicBezTo>
                    <a:pt x="3556" y="365"/>
                    <a:pt x="3576" y="378"/>
                    <a:pt x="3595" y="391"/>
                  </a:cubicBezTo>
                  <a:cubicBezTo>
                    <a:pt x="3677" y="445"/>
                    <a:pt x="3770" y="502"/>
                    <a:pt x="3890" y="542"/>
                  </a:cubicBezTo>
                  <a:cubicBezTo>
                    <a:pt x="3987" y="575"/>
                    <a:pt x="4096" y="590"/>
                    <a:pt x="4180" y="599"/>
                  </a:cubicBezTo>
                  <a:cubicBezTo>
                    <a:pt x="4201" y="601"/>
                    <a:pt x="4221" y="603"/>
                    <a:pt x="4241" y="605"/>
                  </a:cubicBezTo>
                  <a:cubicBezTo>
                    <a:pt x="4263" y="607"/>
                    <a:pt x="4285" y="609"/>
                    <a:pt x="4307" y="611"/>
                  </a:cubicBezTo>
                  <a:cubicBezTo>
                    <a:pt x="4365" y="617"/>
                    <a:pt x="4411" y="624"/>
                    <a:pt x="4453" y="633"/>
                  </a:cubicBezTo>
                  <a:cubicBezTo>
                    <a:pt x="4560" y="657"/>
                    <a:pt x="4659" y="697"/>
                    <a:pt x="4739" y="751"/>
                  </a:cubicBezTo>
                  <a:cubicBezTo>
                    <a:pt x="4830" y="812"/>
                    <a:pt x="4897" y="889"/>
                    <a:pt x="4936" y="979"/>
                  </a:cubicBezTo>
                  <a:cubicBezTo>
                    <a:pt x="4981" y="1082"/>
                    <a:pt x="4989" y="1203"/>
                    <a:pt x="4996" y="1319"/>
                  </a:cubicBezTo>
                  <a:cubicBezTo>
                    <a:pt x="5000" y="1390"/>
                    <a:pt x="5005" y="1463"/>
                    <a:pt x="5018" y="1531"/>
                  </a:cubicBezTo>
                  <a:cubicBezTo>
                    <a:pt x="5032" y="1607"/>
                    <a:pt x="5055" y="1669"/>
                    <a:pt x="5090" y="1721"/>
                  </a:cubicBezTo>
                  <a:cubicBezTo>
                    <a:pt x="5107" y="1747"/>
                    <a:pt x="5127" y="1771"/>
                    <a:pt x="5151" y="1795"/>
                  </a:cubicBezTo>
                  <a:cubicBezTo>
                    <a:pt x="5200" y="1842"/>
                    <a:pt x="5257" y="1879"/>
                    <a:pt x="5313" y="1915"/>
                  </a:cubicBezTo>
                  <a:cubicBezTo>
                    <a:pt x="5331" y="1926"/>
                    <a:pt x="5349" y="1938"/>
                    <a:pt x="5368" y="1950"/>
                  </a:cubicBezTo>
                  <a:cubicBezTo>
                    <a:pt x="5483" y="2027"/>
                    <a:pt x="5594" y="2125"/>
                    <a:pt x="5697" y="2240"/>
                  </a:cubicBezTo>
                  <a:cubicBezTo>
                    <a:pt x="5842" y="2402"/>
                    <a:pt x="5943" y="2569"/>
                    <a:pt x="5996" y="2735"/>
                  </a:cubicBezTo>
                  <a:cubicBezTo>
                    <a:pt x="6020" y="2809"/>
                    <a:pt x="6035" y="2887"/>
                    <a:pt x="6042" y="2966"/>
                  </a:cubicBezTo>
                  <a:cubicBezTo>
                    <a:pt x="6048" y="3043"/>
                    <a:pt x="6045" y="3122"/>
                    <a:pt x="6034" y="3200"/>
                  </a:cubicBezTo>
                  <a:cubicBezTo>
                    <a:pt x="6012" y="3355"/>
                    <a:pt x="5957" y="3504"/>
                    <a:pt x="5874" y="3631"/>
                  </a:cubicBezTo>
                  <a:cubicBezTo>
                    <a:pt x="5796" y="3750"/>
                    <a:pt x="5694" y="3855"/>
                    <a:pt x="5595" y="3957"/>
                  </a:cubicBezTo>
                  <a:cubicBezTo>
                    <a:pt x="5486" y="4069"/>
                    <a:pt x="5373" y="4185"/>
                    <a:pt x="5296" y="4318"/>
                  </a:cubicBezTo>
                  <a:cubicBezTo>
                    <a:pt x="5279" y="4348"/>
                    <a:pt x="5263" y="4378"/>
                    <a:pt x="5251" y="4408"/>
                  </a:cubicBezTo>
                  <a:cubicBezTo>
                    <a:pt x="5226" y="4466"/>
                    <a:pt x="5208" y="4527"/>
                    <a:pt x="5192" y="4585"/>
                  </a:cubicBezTo>
                  <a:cubicBezTo>
                    <a:pt x="5180" y="4627"/>
                    <a:pt x="5168" y="4669"/>
                    <a:pt x="5153" y="4710"/>
                  </a:cubicBezTo>
                  <a:cubicBezTo>
                    <a:pt x="5111" y="4828"/>
                    <a:pt x="5046" y="4943"/>
                    <a:pt x="4954" y="5063"/>
                  </a:cubicBezTo>
                  <a:cubicBezTo>
                    <a:pt x="4879" y="5160"/>
                    <a:pt x="4788" y="5257"/>
                    <a:pt x="4669" y="5370"/>
                  </a:cubicBezTo>
                  <a:cubicBezTo>
                    <a:pt x="4442" y="5584"/>
                    <a:pt x="4197" y="5775"/>
                    <a:pt x="3966" y="5950"/>
                  </a:cubicBezTo>
                  <a:cubicBezTo>
                    <a:pt x="3764" y="6102"/>
                    <a:pt x="3564" y="6247"/>
                    <a:pt x="3341" y="6344"/>
                  </a:cubicBezTo>
                  <a:cubicBezTo>
                    <a:pt x="3220" y="6396"/>
                    <a:pt x="3100" y="6429"/>
                    <a:pt x="2985" y="6441"/>
                  </a:cubicBezTo>
                  <a:cubicBezTo>
                    <a:pt x="2951" y="6445"/>
                    <a:pt x="2918" y="6447"/>
                    <a:pt x="2886" y="6447"/>
                  </a:cubicBezTo>
                  <a:cubicBezTo>
                    <a:pt x="2792" y="6447"/>
                    <a:pt x="2703" y="6432"/>
                    <a:pt x="2621" y="6403"/>
                  </a:cubicBezTo>
                  <a:moveTo>
                    <a:pt x="2599" y="9"/>
                  </a:moveTo>
                  <a:cubicBezTo>
                    <a:pt x="2486" y="17"/>
                    <a:pt x="2378" y="50"/>
                    <a:pt x="2280" y="104"/>
                  </a:cubicBezTo>
                  <a:cubicBezTo>
                    <a:pt x="2195" y="151"/>
                    <a:pt x="2115" y="215"/>
                    <a:pt x="2037" y="277"/>
                  </a:cubicBezTo>
                  <a:cubicBezTo>
                    <a:pt x="1954" y="344"/>
                    <a:pt x="1868" y="413"/>
                    <a:pt x="1776" y="460"/>
                  </a:cubicBezTo>
                  <a:cubicBezTo>
                    <a:pt x="1749" y="474"/>
                    <a:pt x="1720" y="487"/>
                    <a:pt x="1690" y="499"/>
                  </a:cubicBezTo>
                  <a:cubicBezTo>
                    <a:pt x="1656" y="511"/>
                    <a:pt x="1623" y="522"/>
                    <a:pt x="1589" y="533"/>
                  </a:cubicBezTo>
                  <a:cubicBezTo>
                    <a:pt x="1566" y="540"/>
                    <a:pt x="1543" y="547"/>
                    <a:pt x="1520" y="555"/>
                  </a:cubicBezTo>
                  <a:cubicBezTo>
                    <a:pt x="1425" y="587"/>
                    <a:pt x="1330" y="634"/>
                    <a:pt x="1246" y="691"/>
                  </a:cubicBezTo>
                  <a:cubicBezTo>
                    <a:pt x="1086" y="798"/>
                    <a:pt x="972" y="945"/>
                    <a:pt x="869" y="1087"/>
                  </a:cubicBezTo>
                  <a:cubicBezTo>
                    <a:pt x="805" y="1174"/>
                    <a:pt x="755" y="1281"/>
                    <a:pt x="701" y="1395"/>
                  </a:cubicBezTo>
                  <a:cubicBezTo>
                    <a:pt x="650" y="1504"/>
                    <a:pt x="596" y="1616"/>
                    <a:pt x="531" y="1711"/>
                  </a:cubicBezTo>
                  <a:cubicBezTo>
                    <a:pt x="439" y="1842"/>
                    <a:pt x="370" y="1969"/>
                    <a:pt x="320" y="2100"/>
                  </a:cubicBezTo>
                  <a:cubicBezTo>
                    <a:pt x="294" y="2167"/>
                    <a:pt x="272" y="2236"/>
                    <a:pt x="257" y="2305"/>
                  </a:cubicBezTo>
                  <a:cubicBezTo>
                    <a:pt x="241" y="2375"/>
                    <a:pt x="230" y="2448"/>
                    <a:pt x="224" y="2520"/>
                  </a:cubicBezTo>
                  <a:cubicBezTo>
                    <a:pt x="223" y="2547"/>
                    <a:pt x="221" y="2571"/>
                    <a:pt x="220" y="2594"/>
                  </a:cubicBezTo>
                  <a:cubicBezTo>
                    <a:pt x="214" y="2757"/>
                    <a:pt x="167" y="2918"/>
                    <a:pt x="117" y="3089"/>
                  </a:cubicBezTo>
                  <a:cubicBezTo>
                    <a:pt x="72" y="3240"/>
                    <a:pt x="26" y="3397"/>
                    <a:pt x="11" y="3554"/>
                  </a:cubicBezTo>
                  <a:cubicBezTo>
                    <a:pt x="3" y="3638"/>
                    <a:pt x="1" y="3723"/>
                    <a:pt x="4" y="3807"/>
                  </a:cubicBezTo>
                  <a:cubicBezTo>
                    <a:pt x="6" y="3893"/>
                    <a:pt x="15" y="3978"/>
                    <a:pt x="29" y="4060"/>
                  </a:cubicBezTo>
                  <a:cubicBezTo>
                    <a:pt x="44" y="4149"/>
                    <a:pt x="63" y="4228"/>
                    <a:pt x="87" y="4300"/>
                  </a:cubicBezTo>
                  <a:cubicBezTo>
                    <a:pt x="114" y="4383"/>
                    <a:pt x="146" y="4457"/>
                    <a:pt x="185" y="4525"/>
                  </a:cubicBezTo>
                  <a:cubicBezTo>
                    <a:pt x="227" y="4598"/>
                    <a:pt x="278" y="4666"/>
                    <a:pt x="337" y="4726"/>
                  </a:cubicBezTo>
                  <a:cubicBezTo>
                    <a:pt x="532" y="4925"/>
                    <a:pt x="802" y="5040"/>
                    <a:pt x="1062" y="5151"/>
                  </a:cubicBezTo>
                  <a:cubicBezTo>
                    <a:pt x="1101" y="5168"/>
                    <a:pt x="1142" y="5185"/>
                    <a:pt x="1182" y="5203"/>
                  </a:cubicBezTo>
                  <a:cubicBezTo>
                    <a:pt x="1307" y="5257"/>
                    <a:pt x="1405" y="5309"/>
                    <a:pt x="1491" y="5365"/>
                  </a:cubicBezTo>
                  <a:cubicBezTo>
                    <a:pt x="1627" y="5453"/>
                    <a:pt x="1755" y="5568"/>
                    <a:pt x="1884" y="5716"/>
                  </a:cubicBezTo>
                  <a:cubicBezTo>
                    <a:pt x="1932" y="5772"/>
                    <a:pt x="1979" y="5830"/>
                    <a:pt x="2025" y="5887"/>
                  </a:cubicBezTo>
                  <a:cubicBezTo>
                    <a:pt x="2031" y="5895"/>
                    <a:pt x="2037" y="5902"/>
                    <a:pt x="2043" y="5910"/>
                  </a:cubicBezTo>
                  <a:cubicBezTo>
                    <a:pt x="2118" y="6003"/>
                    <a:pt x="2206" y="6110"/>
                    <a:pt x="2304" y="6200"/>
                  </a:cubicBezTo>
                  <a:cubicBezTo>
                    <a:pt x="2410" y="6298"/>
                    <a:pt x="2513" y="6364"/>
                    <a:pt x="2621" y="6402"/>
                  </a:cubicBezTo>
                  <a:cubicBezTo>
                    <a:pt x="2732" y="6441"/>
                    <a:pt x="2854" y="6454"/>
                    <a:pt x="2985" y="6441"/>
                  </a:cubicBezTo>
                  <a:cubicBezTo>
                    <a:pt x="3100" y="6429"/>
                    <a:pt x="3220" y="6396"/>
                    <a:pt x="3341" y="6343"/>
                  </a:cubicBezTo>
                  <a:cubicBezTo>
                    <a:pt x="3564" y="6246"/>
                    <a:pt x="3764" y="6102"/>
                    <a:pt x="3966" y="5949"/>
                  </a:cubicBezTo>
                  <a:cubicBezTo>
                    <a:pt x="4197" y="5775"/>
                    <a:pt x="4442" y="5583"/>
                    <a:pt x="4668" y="5369"/>
                  </a:cubicBezTo>
                  <a:cubicBezTo>
                    <a:pt x="4788" y="5257"/>
                    <a:pt x="4878" y="5159"/>
                    <a:pt x="4953" y="5062"/>
                  </a:cubicBezTo>
                  <a:cubicBezTo>
                    <a:pt x="5045" y="4942"/>
                    <a:pt x="5111" y="4827"/>
                    <a:pt x="5152" y="4710"/>
                  </a:cubicBezTo>
                  <a:cubicBezTo>
                    <a:pt x="5167" y="4669"/>
                    <a:pt x="5179" y="4626"/>
                    <a:pt x="5191" y="4585"/>
                  </a:cubicBezTo>
                  <a:cubicBezTo>
                    <a:pt x="5208" y="4527"/>
                    <a:pt x="5225" y="4466"/>
                    <a:pt x="5250" y="4408"/>
                  </a:cubicBezTo>
                  <a:cubicBezTo>
                    <a:pt x="5263" y="4378"/>
                    <a:pt x="5278" y="4347"/>
                    <a:pt x="5296" y="4317"/>
                  </a:cubicBezTo>
                  <a:cubicBezTo>
                    <a:pt x="5373" y="4185"/>
                    <a:pt x="5485" y="4069"/>
                    <a:pt x="5594" y="3957"/>
                  </a:cubicBezTo>
                  <a:cubicBezTo>
                    <a:pt x="5693" y="3855"/>
                    <a:pt x="5796" y="3750"/>
                    <a:pt x="5873" y="3631"/>
                  </a:cubicBezTo>
                  <a:cubicBezTo>
                    <a:pt x="5956" y="3504"/>
                    <a:pt x="6012" y="3354"/>
                    <a:pt x="6033" y="3200"/>
                  </a:cubicBezTo>
                  <a:cubicBezTo>
                    <a:pt x="6044" y="3122"/>
                    <a:pt x="6047" y="3043"/>
                    <a:pt x="6041" y="2966"/>
                  </a:cubicBezTo>
                  <a:cubicBezTo>
                    <a:pt x="6035" y="2887"/>
                    <a:pt x="6019" y="2809"/>
                    <a:pt x="5996" y="2735"/>
                  </a:cubicBezTo>
                  <a:cubicBezTo>
                    <a:pt x="5942" y="2569"/>
                    <a:pt x="5842" y="2403"/>
                    <a:pt x="5696" y="2240"/>
                  </a:cubicBezTo>
                  <a:cubicBezTo>
                    <a:pt x="5593" y="2125"/>
                    <a:pt x="5483" y="2028"/>
                    <a:pt x="5367" y="1951"/>
                  </a:cubicBezTo>
                  <a:cubicBezTo>
                    <a:pt x="5349" y="1939"/>
                    <a:pt x="5330" y="1927"/>
                    <a:pt x="5312" y="1915"/>
                  </a:cubicBezTo>
                  <a:cubicBezTo>
                    <a:pt x="5257" y="1879"/>
                    <a:pt x="5199" y="1842"/>
                    <a:pt x="5151" y="1796"/>
                  </a:cubicBezTo>
                  <a:cubicBezTo>
                    <a:pt x="5126" y="1772"/>
                    <a:pt x="5106" y="1748"/>
                    <a:pt x="5089" y="1722"/>
                  </a:cubicBezTo>
                  <a:cubicBezTo>
                    <a:pt x="5055" y="1670"/>
                    <a:pt x="5031" y="1607"/>
                    <a:pt x="5017" y="1531"/>
                  </a:cubicBezTo>
                  <a:cubicBezTo>
                    <a:pt x="5004" y="1463"/>
                    <a:pt x="5000" y="1390"/>
                    <a:pt x="4995" y="1319"/>
                  </a:cubicBezTo>
                  <a:cubicBezTo>
                    <a:pt x="4988" y="1203"/>
                    <a:pt x="4981" y="1083"/>
                    <a:pt x="4935" y="979"/>
                  </a:cubicBezTo>
                  <a:cubicBezTo>
                    <a:pt x="4896" y="889"/>
                    <a:pt x="4830" y="812"/>
                    <a:pt x="4739" y="751"/>
                  </a:cubicBezTo>
                  <a:cubicBezTo>
                    <a:pt x="4659" y="698"/>
                    <a:pt x="4560" y="657"/>
                    <a:pt x="4453" y="634"/>
                  </a:cubicBezTo>
                  <a:cubicBezTo>
                    <a:pt x="4411" y="625"/>
                    <a:pt x="4364" y="618"/>
                    <a:pt x="4307" y="612"/>
                  </a:cubicBezTo>
                  <a:cubicBezTo>
                    <a:pt x="4285" y="610"/>
                    <a:pt x="4263" y="608"/>
                    <a:pt x="4241" y="605"/>
                  </a:cubicBezTo>
                  <a:cubicBezTo>
                    <a:pt x="4221" y="604"/>
                    <a:pt x="4201" y="602"/>
                    <a:pt x="4180" y="600"/>
                  </a:cubicBezTo>
                  <a:cubicBezTo>
                    <a:pt x="4096" y="591"/>
                    <a:pt x="3986" y="576"/>
                    <a:pt x="3890" y="543"/>
                  </a:cubicBezTo>
                  <a:cubicBezTo>
                    <a:pt x="3769" y="502"/>
                    <a:pt x="3677" y="446"/>
                    <a:pt x="3595" y="391"/>
                  </a:cubicBezTo>
                  <a:cubicBezTo>
                    <a:pt x="3576" y="379"/>
                    <a:pt x="3556" y="365"/>
                    <a:pt x="3532" y="349"/>
                  </a:cubicBezTo>
                  <a:cubicBezTo>
                    <a:pt x="3379" y="244"/>
                    <a:pt x="3151" y="99"/>
                    <a:pt x="2932" y="42"/>
                  </a:cubicBezTo>
                  <a:cubicBezTo>
                    <a:pt x="2840" y="18"/>
                    <a:pt x="2751" y="6"/>
                    <a:pt x="2667" y="6"/>
                  </a:cubicBezTo>
                  <a:cubicBezTo>
                    <a:pt x="2644" y="6"/>
                    <a:pt x="2621" y="7"/>
                    <a:pt x="2599" y="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6" name="Freeform 63">
              <a:extLst>
                <a:ext uri="{FF2B5EF4-FFF2-40B4-BE49-F238E27FC236}">
                  <a16:creationId xmlns:a16="http://schemas.microsoft.com/office/drawing/2014/main" id="{E2472615-9176-4970-A10F-A32DE7966ADB}"/>
                </a:ext>
              </a:extLst>
            </p:cNvPr>
            <p:cNvSpPr>
              <a:spLocks noEditPoints="1"/>
            </p:cNvSpPr>
            <p:nvPr/>
          </p:nvSpPr>
          <p:spPr bwMode="auto">
            <a:xfrm>
              <a:off x="3474" y="-241"/>
              <a:ext cx="4542" cy="4813"/>
            </a:xfrm>
            <a:custGeom>
              <a:avLst/>
              <a:gdLst>
                <a:gd name="T0" fmla="*/ 2058 w 6136"/>
                <a:gd name="T1" fmla="*/ 5951 h 6503"/>
                <a:gd name="T2" fmla="*/ 1710 w 6136"/>
                <a:gd name="T3" fmla="*/ 5569 h 6503"/>
                <a:gd name="T4" fmla="*/ 1049 w 6136"/>
                <a:gd name="T5" fmla="*/ 5181 h 6503"/>
                <a:gd name="T6" fmla="*/ 32 w 6136"/>
                <a:gd name="T7" fmla="*/ 4122 h 6503"/>
                <a:gd name="T8" fmla="*/ 114 w 6136"/>
                <a:gd name="T9" fmla="*/ 3135 h 6503"/>
                <a:gd name="T10" fmla="*/ 529 w 6136"/>
                <a:gd name="T11" fmla="*/ 1683 h 6503"/>
                <a:gd name="T12" fmla="*/ 1072 w 6136"/>
                <a:gd name="T13" fmla="*/ 869 h 6503"/>
                <a:gd name="T14" fmla="*/ 1621 w 6136"/>
                <a:gd name="T15" fmla="*/ 532 h 6503"/>
                <a:gd name="T16" fmla="*/ 2061 w 6136"/>
                <a:gd name="T17" fmla="*/ 274 h 6503"/>
                <a:gd name="T18" fmla="*/ 2995 w 6136"/>
                <a:gd name="T19" fmla="*/ 51 h 6503"/>
                <a:gd name="T20" fmla="*/ 3663 w 6136"/>
                <a:gd name="T21" fmla="*/ 399 h 6503"/>
                <a:gd name="T22" fmla="*/ 4296 w 6136"/>
                <a:gd name="T23" fmla="*/ 597 h 6503"/>
                <a:gd name="T24" fmla="*/ 4815 w 6136"/>
                <a:gd name="T25" fmla="*/ 761 h 6503"/>
                <a:gd name="T26" fmla="*/ 5075 w 6136"/>
                <a:gd name="T27" fmla="*/ 1546 h 6503"/>
                <a:gd name="T28" fmla="*/ 5380 w 6136"/>
                <a:gd name="T29" fmla="*/ 1923 h 6503"/>
                <a:gd name="T30" fmla="*/ 5777 w 6136"/>
                <a:gd name="T31" fmla="*/ 2238 h 6503"/>
                <a:gd name="T32" fmla="*/ 6111 w 6136"/>
                <a:gd name="T33" fmla="*/ 3203 h 6503"/>
                <a:gd name="T34" fmla="*/ 5347 w 6136"/>
                <a:gd name="T35" fmla="*/ 4331 h 6503"/>
                <a:gd name="T36" fmla="*/ 5211 w 6136"/>
                <a:gd name="T37" fmla="*/ 4735 h 6503"/>
                <a:gd name="T38" fmla="*/ 4012 w 6136"/>
                <a:gd name="T39" fmla="*/ 6002 h 6503"/>
                <a:gd name="T40" fmla="*/ 2920 w 6136"/>
                <a:gd name="T41" fmla="*/ 6496 h 6503"/>
                <a:gd name="T42" fmla="*/ 2327 w 6136"/>
                <a:gd name="T43" fmla="*/ 88 h 6503"/>
                <a:gd name="T44" fmla="*/ 1733 w 6136"/>
                <a:gd name="T45" fmla="*/ 491 h 6503"/>
                <a:gd name="T46" fmla="*/ 1286 w 6136"/>
                <a:gd name="T47" fmla="*/ 692 h 6503"/>
                <a:gd name="T48" fmla="*/ 529 w 6136"/>
                <a:gd name="T49" fmla="*/ 1684 h 6503"/>
                <a:gd name="T50" fmla="*/ 184 w 6136"/>
                <a:gd name="T51" fmla="*/ 2873 h 6503"/>
                <a:gd name="T52" fmla="*/ 4 w 6136"/>
                <a:gd name="T53" fmla="*/ 3871 h 6503"/>
                <a:gd name="T54" fmla="*/ 351 w 6136"/>
                <a:gd name="T55" fmla="*/ 4776 h 6503"/>
                <a:gd name="T56" fmla="*/ 1501 w 6136"/>
                <a:gd name="T57" fmla="*/ 5406 h 6503"/>
                <a:gd name="T58" fmla="*/ 2044 w 6136"/>
                <a:gd name="T59" fmla="*/ 5933 h 6503"/>
                <a:gd name="T60" fmla="*/ 2637 w 6136"/>
                <a:gd name="T61" fmla="*/ 6446 h 6503"/>
                <a:gd name="T62" fmla="*/ 4012 w 6136"/>
                <a:gd name="T63" fmla="*/ 6001 h 6503"/>
                <a:gd name="T64" fmla="*/ 5210 w 6136"/>
                <a:gd name="T65" fmla="*/ 4735 h 6503"/>
                <a:gd name="T66" fmla="*/ 5346 w 6136"/>
                <a:gd name="T67" fmla="*/ 4331 h 6503"/>
                <a:gd name="T68" fmla="*/ 6110 w 6136"/>
                <a:gd name="T69" fmla="*/ 3203 h 6503"/>
                <a:gd name="T70" fmla="*/ 5777 w 6136"/>
                <a:gd name="T71" fmla="*/ 2238 h 6503"/>
                <a:gd name="T72" fmla="*/ 5380 w 6136"/>
                <a:gd name="T73" fmla="*/ 1923 h 6503"/>
                <a:gd name="T74" fmla="*/ 5074 w 6136"/>
                <a:gd name="T75" fmla="*/ 1546 h 6503"/>
                <a:gd name="T76" fmla="*/ 4815 w 6136"/>
                <a:gd name="T77" fmla="*/ 762 h 6503"/>
                <a:gd name="T78" fmla="*/ 4296 w 6136"/>
                <a:gd name="T79" fmla="*/ 598 h 6503"/>
                <a:gd name="T80" fmla="*/ 3662 w 6136"/>
                <a:gd name="T81" fmla="*/ 400 h 6503"/>
                <a:gd name="T82" fmla="*/ 2995 w 6136"/>
                <a:gd name="T83" fmla="*/ 52 h 6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36" h="6503">
                  <a:moveTo>
                    <a:pt x="2637" y="6447"/>
                  </a:moveTo>
                  <a:cubicBezTo>
                    <a:pt x="2529" y="6407"/>
                    <a:pt x="2425" y="6340"/>
                    <a:pt x="2320" y="6242"/>
                  </a:cubicBezTo>
                  <a:cubicBezTo>
                    <a:pt x="2223" y="6153"/>
                    <a:pt x="2137" y="6049"/>
                    <a:pt x="2058" y="5951"/>
                  </a:cubicBezTo>
                  <a:cubicBezTo>
                    <a:pt x="2044" y="5933"/>
                    <a:pt x="2044" y="5933"/>
                    <a:pt x="2044" y="5933"/>
                  </a:cubicBezTo>
                  <a:cubicBezTo>
                    <a:pt x="1996" y="5875"/>
                    <a:pt x="1947" y="5815"/>
                    <a:pt x="1897" y="5758"/>
                  </a:cubicBezTo>
                  <a:cubicBezTo>
                    <a:pt x="1836" y="5688"/>
                    <a:pt x="1773" y="5625"/>
                    <a:pt x="1710" y="5569"/>
                  </a:cubicBezTo>
                  <a:cubicBezTo>
                    <a:pt x="1642" y="5508"/>
                    <a:pt x="1572" y="5453"/>
                    <a:pt x="1501" y="5407"/>
                  </a:cubicBezTo>
                  <a:cubicBezTo>
                    <a:pt x="1414" y="5350"/>
                    <a:pt x="1316" y="5298"/>
                    <a:pt x="1192" y="5243"/>
                  </a:cubicBezTo>
                  <a:cubicBezTo>
                    <a:pt x="1145" y="5222"/>
                    <a:pt x="1096" y="5201"/>
                    <a:pt x="1049" y="5181"/>
                  </a:cubicBezTo>
                  <a:cubicBezTo>
                    <a:pt x="799" y="5075"/>
                    <a:pt x="541" y="4965"/>
                    <a:pt x="350" y="4777"/>
                  </a:cubicBezTo>
                  <a:cubicBezTo>
                    <a:pt x="291" y="4718"/>
                    <a:pt x="239" y="4652"/>
                    <a:pt x="196" y="4580"/>
                  </a:cubicBezTo>
                  <a:cubicBezTo>
                    <a:pt x="120" y="4454"/>
                    <a:pt x="67" y="4304"/>
                    <a:pt x="32" y="4122"/>
                  </a:cubicBezTo>
                  <a:cubicBezTo>
                    <a:pt x="17" y="4041"/>
                    <a:pt x="7" y="3956"/>
                    <a:pt x="3" y="3871"/>
                  </a:cubicBezTo>
                  <a:cubicBezTo>
                    <a:pt x="0" y="3788"/>
                    <a:pt x="1" y="3704"/>
                    <a:pt x="8" y="3620"/>
                  </a:cubicBezTo>
                  <a:cubicBezTo>
                    <a:pt x="21" y="3456"/>
                    <a:pt x="68" y="3292"/>
                    <a:pt x="114" y="3135"/>
                  </a:cubicBezTo>
                  <a:cubicBezTo>
                    <a:pt x="166" y="2955"/>
                    <a:pt x="214" y="2786"/>
                    <a:pt x="218" y="2615"/>
                  </a:cubicBezTo>
                  <a:cubicBezTo>
                    <a:pt x="218" y="2590"/>
                    <a:pt x="219" y="2565"/>
                    <a:pt x="221" y="2537"/>
                  </a:cubicBezTo>
                  <a:cubicBezTo>
                    <a:pt x="238" y="2237"/>
                    <a:pt x="339" y="1958"/>
                    <a:pt x="529" y="1683"/>
                  </a:cubicBezTo>
                  <a:cubicBezTo>
                    <a:pt x="589" y="1597"/>
                    <a:pt x="641" y="1498"/>
                    <a:pt x="692" y="1403"/>
                  </a:cubicBezTo>
                  <a:cubicBezTo>
                    <a:pt x="757" y="1282"/>
                    <a:pt x="818" y="1167"/>
                    <a:pt x="894" y="1074"/>
                  </a:cubicBezTo>
                  <a:cubicBezTo>
                    <a:pt x="944" y="1011"/>
                    <a:pt x="1004" y="938"/>
                    <a:pt x="1072" y="869"/>
                  </a:cubicBezTo>
                  <a:cubicBezTo>
                    <a:pt x="1143" y="797"/>
                    <a:pt x="1213" y="739"/>
                    <a:pt x="1286" y="692"/>
                  </a:cubicBezTo>
                  <a:cubicBezTo>
                    <a:pt x="1369" y="638"/>
                    <a:pt x="1465" y="590"/>
                    <a:pt x="1562" y="553"/>
                  </a:cubicBezTo>
                  <a:cubicBezTo>
                    <a:pt x="1582" y="546"/>
                    <a:pt x="1602" y="539"/>
                    <a:pt x="1621" y="532"/>
                  </a:cubicBezTo>
                  <a:cubicBezTo>
                    <a:pt x="1659" y="518"/>
                    <a:pt x="1696" y="505"/>
                    <a:pt x="1733" y="490"/>
                  </a:cubicBezTo>
                  <a:cubicBezTo>
                    <a:pt x="1763" y="477"/>
                    <a:pt x="1792" y="463"/>
                    <a:pt x="1819" y="448"/>
                  </a:cubicBezTo>
                  <a:cubicBezTo>
                    <a:pt x="1904" y="401"/>
                    <a:pt x="1984" y="336"/>
                    <a:pt x="2061" y="274"/>
                  </a:cubicBezTo>
                  <a:cubicBezTo>
                    <a:pt x="2146" y="206"/>
                    <a:pt x="2233" y="136"/>
                    <a:pt x="2327" y="87"/>
                  </a:cubicBezTo>
                  <a:cubicBezTo>
                    <a:pt x="2428" y="36"/>
                    <a:pt x="2538" y="7"/>
                    <a:pt x="2656" y="3"/>
                  </a:cubicBezTo>
                  <a:cubicBezTo>
                    <a:pt x="2762" y="0"/>
                    <a:pt x="2876" y="16"/>
                    <a:pt x="2995" y="51"/>
                  </a:cubicBezTo>
                  <a:cubicBezTo>
                    <a:pt x="3088" y="79"/>
                    <a:pt x="3189" y="123"/>
                    <a:pt x="3305" y="185"/>
                  </a:cubicBezTo>
                  <a:cubicBezTo>
                    <a:pt x="3403" y="238"/>
                    <a:pt x="3496" y="295"/>
                    <a:pt x="3598" y="359"/>
                  </a:cubicBezTo>
                  <a:cubicBezTo>
                    <a:pt x="3621" y="374"/>
                    <a:pt x="3642" y="387"/>
                    <a:pt x="3663" y="399"/>
                  </a:cubicBezTo>
                  <a:cubicBezTo>
                    <a:pt x="3771" y="464"/>
                    <a:pt x="3866" y="507"/>
                    <a:pt x="3968" y="538"/>
                  </a:cubicBezTo>
                  <a:cubicBezTo>
                    <a:pt x="4061" y="566"/>
                    <a:pt x="4163" y="581"/>
                    <a:pt x="4259" y="593"/>
                  </a:cubicBezTo>
                  <a:cubicBezTo>
                    <a:pt x="4271" y="594"/>
                    <a:pt x="4284" y="596"/>
                    <a:pt x="4296" y="597"/>
                  </a:cubicBezTo>
                  <a:cubicBezTo>
                    <a:pt x="4325" y="600"/>
                    <a:pt x="4356" y="604"/>
                    <a:pt x="4386" y="608"/>
                  </a:cubicBezTo>
                  <a:cubicBezTo>
                    <a:pt x="4442" y="615"/>
                    <a:pt x="4488" y="624"/>
                    <a:pt x="4532" y="634"/>
                  </a:cubicBezTo>
                  <a:cubicBezTo>
                    <a:pt x="4639" y="661"/>
                    <a:pt x="4737" y="705"/>
                    <a:pt x="4815" y="761"/>
                  </a:cubicBezTo>
                  <a:cubicBezTo>
                    <a:pt x="4905" y="825"/>
                    <a:pt x="4969" y="904"/>
                    <a:pt x="5006" y="996"/>
                  </a:cubicBezTo>
                  <a:cubicBezTo>
                    <a:pt x="5047" y="1098"/>
                    <a:pt x="5051" y="1215"/>
                    <a:pt x="5056" y="1329"/>
                  </a:cubicBezTo>
                  <a:cubicBezTo>
                    <a:pt x="5059" y="1401"/>
                    <a:pt x="5062" y="1476"/>
                    <a:pt x="5075" y="1546"/>
                  </a:cubicBezTo>
                  <a:cubicBezTo>
                    <a:pt x="5089" y="1624"/>
                    <a:pt x="5113" y="1687"/>
                    <a:pt x="5150" y="1739"/>
                  </a:cubicBezTo>
                  <a:cubicBezTo>
                    <a:pt x="5168" y="1765"/>
                    <a:pt x="5189" y="1788"/>
                    <a:pt x="5214" y="1811"/>
                  </a:cubicBezTo>
                  <a:cubicBezTo>
                    <a:pt x="5264" y="1856"/>
                    <a:pt x="5323" y="1890"/>
                    <a:pt x="5380" y="1923"/>
                  </a:cubicBezTo>
                  <a:cubicBezTo>
                    <a:pt x="5400" y="1934"/>
                    <a:pt x="5420" y="1946"/>
                    <a:pt x="5439" y="1958"/>
                  </a:cubicBezTo>
                  <a:cubicBezTo>
                    <a:pt x="5499" y="1994"/>
                    <a:pt x="5558" y="2036"/>
                    <a:pt x="5615" y="2083"/>
                  </a:cubicBezTo>
                  <a:cubicBezTo>
                    <a:pt x="5671" y="2130"/>
                    <a:pt x="5726" y="2182"/>
                    <a:pt x="5777" y="2238"/>
                  </a:cubicBezTo>
                  <a:cubicBezTo>
                    <a:pt x="5846" y="2312"/>
                    <a:pt x="5905" y="2390"/>
                    <a:pt x="5954" y="2468"/>
                  </a:cubicBezTo>
                  <a:cubicBezTo>
                    <a:pt x="6008" y="2554"/>
                    <a:pt x="6049" y="2643"/>
                    <a:pt x="6077" y="2731"/>
                  </a:cubicBezTo>
                  <a:cubicBezTo>
                    <a:pt x="6124" y="2880"/>
                    <a:pt x="6136" y="3043"/>
                    <a:pt x="6111" y="3203"/>
                  </a:cubicBezTo>
                  <a:cubicBezTo>
                    <a:pt x="6087" y="3361"/>
                    <a:pt x="6029" y="3512"/>
                    <a:pt x="5942" y="3640"/>
                  </a:cubicBezTo>
                  <a:cubicBezTo>
                    <a:pt x="5863" y="3756"/>
                    <a:pt x="5761" y="3858"/>
                    <a:pt x="5661" y="3957"/>
                  </a:cubicBezTo>
                  <a:cubicBezTo>
                    <a:pt x="5546" y="4073"/>
                    <a:pt x="5426" y="4192"/>
                    <a:pt x="5347" y="4331"/>
                  </a:cubicBezTo>
                  <a:cubicBezTo>
                    <a:pt x="5330" y="4362"/>
                    <a:pt x="5315" y="4393"/>
                    <a:pt x="5302" y="4424"/>
                  </a:cubicBezTo>
                  <a:cubicBezTo>
                    <a:pt x="5277" y="4484"/>
                    <a:pt x="5261" y="4547"/>
                    <a:pt x="5246" y="4608"/>
                  </a:cubicBezTo>
                  <a:cubicBezTo>
                    <a:pt x="5235" y="4650"/>
                    <a:pt x="5224" y="4693"/>
                    <a:pt x="5211" y="4735"/>
                  </a:cubicBezTo>
                  <a:cubicBezTo>
                    <a:pt x="5171" y="4856"/>
                    <a:pt x="5108" y="4975"/>
                    <a:pt x="5015" y="5098"/>
                  </a:cubicBezTo>
                  <a:cubicBezTo>
                    <a:pt x="4941" y="5198"/>
                    <a:pt x="4848" y="5301"/>
                    <a:pt x="4729" y="5413"/>
                  </a:cubicBezTo>
                  <a:cubicBezTo>
                    <a:pt x="4502" y="5630"/>
                    <a:pt x="4250" y="5824"/>
                    <a:pt x="4012" y="6002"/>
                  </a:cubicBezTo>
                  <a:cubicBezTo>
                    <a:pt x="3805" y="6156"/>
                    <a:pt x="3601" y="6302"/>
                    <a:pt x="3372" y="6397"/>
                  </a:cubicBezTo>
                  <a:cubicBezTo>
                    <a:pt x="3248" y="6449"/>
                    <a:pt x="3126" y="6481"/>
                    <a:pt x="3007" y="6492"/>
                  </a:cubicBezTo>
                  <a:cubicBezTo>
                    <a:pt x="2978" y="6494"/>
                    <a:pt x="2949" y="6496"/>
                    <a:pt x="2920" y="6496"/>
                  </a:cubicBezTo>
                  <a:cubicBezTo>
                    <a:pt x="2820" y="6496"/>
                    <a:pt x="2725" y="6479"/>
                    <a:pt x="2637" y="6447"/>
                  </a:cubicBezTo>
                  <a:moveTo>
                    <a:pt x="2656" y="4"/>
                  </a:moveTo>
                  <a:cubicBezTo>
                    <a:pt x="2538" y="8"/>
                    <a:pt x="2428" y="36"/>
                    <a:pt x="2327" y="88"/>
                  </a:cubicBezTo>
                  <a:cubicBezTo>
                    <a:pt x="2233" y="137"/>
                    <a:pt x="2146" y="207"/>
                    <a:pt x="2062" y="275"/>
                  </a:cubicBezTo>
                  <a:cubicBezTo>
                    <a:pt x="1984" y="337"/>
                    <a:pt x="1904" y="401"/>
                    <a:pt x="1820" y="448"/>
                  </a:cubicBezTo>
                  <a:cubicBezTo>
                    <a:pt x="1793" y="463"/>
                    <a:pt x="1763" y="478"/>
                    <a:pt x="1733" y="491"/>
                  </a:cubicBezTo>
                  <a:cubicBezTo>
                    <a:pt x="1696" y="506"/>
                    <a:pt x="1660" y="519"/>
                    <a:pt x="1621" y="533"/>
                  </a:cubicBezTo>
                  <a:cubicBezTo>
                    <a:pt x="1602" y="540"/>
                    <a:pt x="1582" y="547"/>
                    <a:pt x="1562" y="554"/>
                  </a:cubicBezTo>
                  <a:cubicBezTo>
                    <a:pt x="1465" y="591"/>
                    <a:pt x="1370" y="638"/>
                    <a:pt x="1286" y="692"/>
                  </a:cubicBezTo>
                  <a:cubicBezTo>
                    <a:pt x="1122" y="799"/>
                    <a:pt x="998" y="946"/>
                    <a:pt x="894" y="1074"/>
                  </a:cubicBezTo>
                  <a:cubicBezTo>
                    <a:pt x="819" y="1168"/>
                    <a:pt x="758" y="1282"/>
                    <a:pt x="693" y="1403"/>
                  </a:cubicBezTo>
                  <a:cubicBezTo>
                    <a:pt x="642" y="1499"/>
                    <a:pt x="589" y="1597"/>
                    <a:pt x="529" y="1684"/>
                  </a:cubicBezTo>
                  <a:cubicBezTo>
                    <a:pt x="340" y="1958"/>
                    <a:pt x="239" y="2237"/>
                    <a:pt x="222" y="2537"/>
                  </a:cubicBezTo>
                  <a:cubicBezTo>
                    <a:pt x="220" y="2565"/>
                    <a:pt x="219" y="2590"/>
                    <a:pt x="219" y="2615"/>
                  </a:cubicBezTo>
                  <a:cubicBezTo>
                    <a:pt x="217" y="2692"/>
                    <a:pt x="206" y="2776"/>
                    <a:pt x="184" y="2873"/>
                  </a:cubicBezTo>
                  <a:cubicBezTo>
                    <a:pt x="165" y="2960"/>
                    <a:pt x="139" y="3049"/>
                    <a:pt x="115" y="3135"/>
                  </a:cubicBezTo>
                  <a:cubicBezTo>
                    <a:pt x="69" y="3293"/>
                    <a:pt x="22" y="3456"/>
                    <a:pt x="9" y="3620"/>
                  </a:cubicBezTo>
                  <a:cubicBezTo>
                    <a:pt x="2" y="3704"/>
                    <a:pt x="0" y="3788"/>
                    <a:pt x="4" y="3871"/>
                  </a:cubicBezTo>
                  <a:cubicBezTo>
                    <a:pt x="8" y="3956"/>
                    <a:pt x="18" y="4041"/>
                    <a:pt x="33" y="4121"/>
                  </a:cubicBezTo>
                  <a:cubicBezTo>
                    <a:pt x="68" y="4304"/>
                    <a:pt x="121" y="4454"/>
                    <a:pt x="197" y="4580"/>
                  </a:cubicBezTo>
                  <a:cubicBezTo>
                    <a:pt x="240" y="4651"/>
                    <a:pt x="292" y="4718"/>
                    <a:pt x="351" y="4776"/>
                  </a:cubicBezTo>
                  <a:cubicBezTo>
                    <a:pt x="541" y="4965"/>
                    <a:pt x="800" y="5074"/>
                    <a:pt x="1050" y="5181"/>
                  </a:cubicBezTo>
                  <a:cubicBezTo>
                    <a:pt x="1097" y="5201"/>
                    <a:pt x="1145" y="5221"/>
                    <a:pt x="1193" y="5242"/>
                  </a:cubicBezTo>
                  <a:cubicBezTo>
                    <a:pt x="1316" y="5297"/>
                    <a:pt x="1414" y="5349"/>
                    <a:pt x="1501" y="5406"/>
                  </a:cubicBezTo>
                  <a:cubicBezTo>
                    <a:pt x="1572" y="5453"/>
                    <a:pt x="1643" y="5507"/>
                    <a:pt x="1711" y="5568"/>
                  </a:cubicBezTo>
                  <a:cubicBezTo>
                    <a:pt x="1774" y="5624"/>
                    <a:pt x="1837" y="5688"/>
                    <a:pt x="1898" y="5757"/>
                  </a:cubicBezTo>
                  <a:cubicBezTo>
                    <a:pt x="1948" y="5814"/>
                    <a:pt x="1997" y="5874"/>
                    <a:pt x="2044" y="5933"/>
                  </a:cubicBezTo>
                  <a:cubicBezTo>
                    <a:pt x="2058" y="5950"/>
                    <a:pt x="2058" y="5950"/>
                    <a:pt x="2058" y="5950"/>
                  </a:cubicBezTo>
                  <a:cubicBezTo>
                    <a:pt x="2138" y="6049"/>
                    <a:pt x="2224" y="6152"/>
                    <a:pt x="2320" y="6242"/>
                  </a:cubicBezTo>
                  <a:cubicBezTo>
                    <a:pt x="2426" y="6340"/>
                    <a:pt x="2530" y="6406"/>
                    <a:pt x="2637" y="6446"/>
                  </a:cubicBezTo>
                  <a:cubicBezTo>
                    <a:pt x="2750" y="6488"/>
                    <a:pt x="2874" y="6503"/>
                    <a:pt x="3007" y="6491"/>
                  </a:cubicBezTo>
                  <a:cubicBezTo>
                    <a:pt x="3125" y="6480"/>
                    <a:pt x="3248" y="6449"/>
                    <a:pt x="3372" y="6397"/>
                  </a:cubicBezTo>
                  <a:cubicBezTo>
                    <a:pt x="3600" y="6301"/>
                    <a:pt x="3805" y="6155"/>
                    <a:pt x="4012" y="6001"/>
                  </a:cubicBezTo>
                  <a:cubicBezTo>
                    <a:pt x="4250" y="5824"/>
                    <a:pt x="4501" y="5630"/>
                    <a:pt x="4729" y="5413"/>
                  </a:cubicBezTo>
                  <a:cubicBezTo>
                    <a:pt x="4847" y="5300"/>
                    <a:pt x="4941" y="5197"/>
                    <a:pt x="5015" y="5098"/>
                  </a:cubicBezTo>
                  <a:cubicBezTo>
                    <a:pt x="5107" y="4975"/>
                    <a:pt x="5171" y="4856"/>
                    <a:pt x="5210" y="4735"/>
                  </a:cubicBezTo>
                  <a:cubicBezTo>
                    <a:pt x="5224" y="4693"/>
                    <a:pt x="5235" y="4650"/>
                    <a:pt x="5245" y="4608"/>
                  </a:cubicBezTo>
                  <a:cubicBezTo>
                    <a:pt x="5261" y="4547"/>
                    <a:pt x="5277" y="4484"/>
                    <a:pt x="5301" y="4423"/>
                  </a:cubicBezTo>
                  <a:cubicBezTo>
                    <a:pt x="5314" y="4393"/>
                    <a:pt x="5329" y="4361"/>
                    <a:pt x="5346" y="4331"/>
                  </a:cubicBezTo>
                  <a:cubicBezTo>
                    <a:pt x="5425" y="4192"/>
                    <a:pt x="5545" y="4072"/>
                    <a:pt x="5661" y="3957"/>
                  </a:cubicBezTo>
                  <a:cubicBezTo>
                    <a:pt x="5760" y="3858"/>
                    <a:pt x="5863" y="3755"/>
                    <a:pt x="5941" y="3639"/>
                  </a:cubicBezTo>
                  <a:cubicBezTo>
                    <a:pt x="6028" y="3512"/>
                    <a:pt x="6086" y="3361"/>
                    <a:pt x="6110" y="3203"/>
                  </a:cubicBezTo>
                  <a:cubicBezTo>
                    <a:pt x="6135" y="3043"/>
                    <a:pt x="6123" y="2880"/>
                    <a:pt x="6076" y="2731"/>
                  </a:cubicBezTo>
                  <a:cubicBezTo>
                    <a:pt x="6048" y="2643"/>
                    <a:pt x="6007" y="2555"/>
                    <a:pt x="5953" y="2469"/>
                  </a:cubicBezTo>
                  <a:cubicBezTo>
                    <a:pt x="5905" y="2390"/>
                    <a:pt x="5845" y="2313"/>
                    <a:pt x="5777" y="2238"/>
                  </a:cubicBezTo>
                  <a:cubicBezTo>
                    <a:pt x="5725" y="2182"/>
                    <a:pt x="5671" y="2131"/>
                    <a:pt x="5615" y="2084"/>
                  </a:cubicBezTo>
                  <a:cubicBezTo>
                    <a:pt x="5558" y="2036"/>
                    <a:pt x="5499" y="1994"/>
                    <a:pt x="5439" y="1958"/>
                  </a:cubicBezTo>
                  <a:cubicBezTo>
                    <a:pt x="5419" y="1946"/>
                    <a:pt x="5399" y="1935"/>
                    <a:pt x="5380" y="1923"/>
                  </a:cubicBezTo>
                  <a:cubicBezTo>
                    <a:pt x="5323" y="1890"/>
                    <a:pt x="5263" y="1856"/>
                    <a:pt x="5214" y="1812"/>
                  </a:cubicBezTo>
                  <a:cubicBezTo>
                    <a:pt x="5188" y="1789"/>
                    <a:pt x="5167" y="1765"/>
                    <a:pt x="5149" y="1740"/>
                  </a:cubicBezTo>
                  <a:cubicBezTo>
                    <a:pt x="5112" y="1687"/>
                    <a:pt x="5088" y="1624"/>
                    <a:pt x="5074" y="1546"/>
                  </a:cubicBezTo>
                  <a:cubicBezTo>
                    <a:pt x="5061" y="1476"/>
                    <a:pt x="5058" y="1401"/>
                    <a:pt x="5055" y="1329"/>
                  </a:cubicBezTo>
                  <a:cubicBezTo>
                    <a:pt x="5051" y="1216"/>
                    <a:pt x="5046" y="1098"/>
                    <a:pt x="5005" y="996"/>
                  </a:cubicBezTo>
                  <a:cubicBezTo>
                    <a:pt x="4969" y="905"/>
                    <a:pt x="4905" y="826"/>
                    <a:pt x="4815" y="762"/>
                  </a:cubicBezTo>
                  <a:cubicBezTo>
                    <a:pt x="4737" y="706"/>
                    <a:pt x="4639" y="662"/>
                    <a:pt x="4531" y="635"/>
                  </a:cubicBezTo>
                  <a:cubicBezTo>
                    <a:pt x="4488" y="624"/>
                    <a:pt x="4442" y="616"/>
                    <a:pt x="4386" y="609"/>
                  </a:cubicBezTo>
                  <a:cubicBezTo>
                    <a:pt x="4356" y="605"/>
                    <a:pt x="4325" y="601"/>
                    <a:pt x="4296" y="598"/>
                  </a:cubicBezTo>
                  <a:cubicBezTo>
                    <a:pt x="4284" y="596"/>
                    <a:pt x="4271" y="595"/>
                    <a:pt x="4259" y="593"/>
                  </a:cubicBezTo>
                  <a:cubicBezTo>
                    <a:pt x="4163" y="582"/>
                    <a:pt x="4060" y="567"/>
                    <a:pt x="3968" y="539"/>
                  </a:cubicBezTo>
                  <a:cubicBezTo>
                    <a:pt x="3865" y="508"/>
                    <a:pt x="3771" y="465"/>
                    <a:pt x="3662" y="400"/>
                  </a:cubicBezTo>
                  <a:cubicBezTo>
                    <a:pt x="3642" y="388"/>
                    <a:pt x="3621" y="375"/>
                    <a:pt x="3597" y="360"/>
                  </a:cubicBezTo>
                  <a:cubicBezTo>
                    <a:pt x="3495" y="296"/>
                    <a:pt x="3403" y="239"/>
                    <a:pt x="3305" y="186"/>
                  </a:cubicBezTo>
                  <a:cubicBezTo>
                    <a:pt x="3189" y="123"/>
                    <a:pt x="3087" y="80"/>
                    <a:pt x="2995" y="52"/>
                  </a:cubicBezTo>
                  <a:cubicBezTo>
                    <a:pt x="2886" y="20"/>
                    <a:pt x="2782" y="4"/>
                    <a:pt x="2685" y="4"/>
                  </a:cubicBezTo>
                  <a:cubicBezTo>
                    <a:pt x="2675" y="4"/>
                    <a:pt x="2665" y="4"/>
                    <a:pt x="2656" y="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7" name="Freeform 64">
              <a:extLst>
                <a:ext uri="{FF2B5EF4-FFF2-40B4-BE49-F238E27FC236}">
                  <a16:creationId xmlns:a16="http://schemas.microsoft.com/office/drawing/2014/main" id="{2892AAA8-5632-4A2A-9636-1DA1ABC463C4}"/>
                </a:ext>
              </a:extLst>
            </p:cNvPr>
            <p:cNvSpPr>
              <a:spLocks noEditPoints="1"/>
            </p:cNvSpPr>
            <p:nvPr/>
          </p:nvSpPr>
          <p:spPr bwMode="auto">
            <a:xfrm>
              <a:off x="3444" y="-266"/>
              <a:ext cx="4600" cy="4849"/>
            </a:xfrm>
            <a:custGeom>
              <a:avLst/>
              <a:gdLst>
                <a:gd name="T0" fmla="*/ 2074 w 6215"/>
                <a:gd name="T1" fmla="*/ 5992 h 6552"/>
                <a:gd name="T2" fmla="*/ 1512 w 6215"/>
                <a:gd name="T3" fmla="*/ 5449 h 6552"/>
                <a:gd name="T4" fmla="*/ 365 w 6215"/>
                <a:gd name="T5" fmla="*/ 4828 h 6552"/>
                <a:gd name="T6" fmla="*/ 5 w 6215"/>
                <a:gd name="T7" fmla="*/ 3935 h 6552"/>
                <a:gd name="T8" fmla="*/ 184 w 6215"/>
                <a:gd name="T9" fmla="*/ 2907 h 6552"/>
                <a:gd name="T10" fmla="*/ 246 w 6215"/>
                <a:gd name="T11" fmla="*/ 2317 h 6552"/>
                <a:gd name="T12" fmla="*/ 528 w 6215"/>
                <a:gd name="T13" fmla="*/ 1657 h 6552"/>
                <a:gd name="T14" fmla="*/ 1108 w 6215"/>
                <a:gd name="T15" fmla="*/ 865 h 6552"/>
                <a:gd name="T16" fmla="*/ 1650 w 6215"/>
                <a:gd name="T17" fmla="*/ 536 h 6552"/>
                <a:gd name="T18" fmla="*/ 2087 w 6215"/>
                <a:gd name="T19" fmla="*/ 272 h 6552"/>
                <a:gd name="T20" fmla="*/ 2713 w 6215"/>
                <a:gd name="T21" fmla="*/ 0 h 6552"/>
                <a:gd name="T22" fmla="*/ 3663 w 6215"/>
                <a:gd name="T23" fmla="*/ 371 h 6552"/>
                <a:gd name="T24" fmla="*/ 4339 w 6215"/>
                <a:gd name="T25" fmla="*/ 587 h 6552"/>
                <a:gd name="T26" fmla="*/ 4611 w 6215"/>
                <a:gd name="T27" fmla="*/ 636 h 6552"/>
                <a:gd name="T28" fmla="*/ 5117 w 6215"/>
                <a:gd name="T29" fmla="*/ 1340 h 6552"/>
                <a:gd name="T30" fmla="*/ 5278 w 6215"/>
                <a:gd name="T31" fmla="*/ 1828 h 6552"/>
                <a:gd name="T32" fmla="*/ 5693 w 6215"/>
                <a:gd name="T33" fmla="*/ 2085 h 6552"/>
                <a:gd name="T34" fmla="*/ 6158 w 6215"/>
                <a:gd name="T35" fmla="*/ 2728 h 6552"/>
                <a:gd name="T36" fmla="*/ 5728 w 6215"/>
                <a:gd name="T37" fmla="*/ 3959 h 6552"/>
                <a:gd name="T38" fmla="*/ 5354 w 6215"/>
                <a:gd name="T39" fmla="*/ 4440 h 6552"/>
                <a:gd name="T40" fmla="*/ 5190 w 6215"/>
                <a:gd name="T41" fmla="*/ 4955 h 6552"/>
                <a:gd name="T42" fmla="*/ 4435 w 6215"/>
                <a:gd name="T43" fmla="*/ 5768 h 6552"/>
                <a:gd name="T44" fmla="*/ 3030 w 6215"/>
                <a:gd name="T45" fmla="*/ 6543 h 6552"/>
                <a:gd name="T46" fmla="*/ 2375 w 6215"/>
                <a:gd name="T47" fmla="*/ 73 h 6552"/>
                <a:gd name="T48" fmla="*/ 1777 w 6215"/>
                <a:gd name="T49" fmla="*/ 483 h 6552"/>
                <a:gd name="T50" fmla="*/ 1327 w 6215"/>
                <a:gd name="T51" fmla="*/ 695 h 6552"/>
                <a:gd name="T52" fmla="*/ 674 w 6215"/>
                <a:gd name="T53" fmla="*/ 1426 h 6552"/>
                <a:gd name="T54" fmla="*/ 308 w 6215"/>
                <a:gd name="T55" fmla="*/ 2089 h 6552"/>
                <a:gd name="T56" fmla="*/ 218 w 6215"/>
                <a:gd name="T57" fmla="*/ 2637 h 6552"/>
                <a:gd name="T58" fmla="*/ 7 w 6215"/>
                <a:gd name="T59" fmla="*/ 3687 h 6552"/>
                <a:gd name="T60" fmla="*/ 209 w 6215"/>
                <a:gd name="T61" fmla="*/ 4635 h 6552"/>
                <a:gd name="T62" fmla="*/ 1034 w 6215"/>
                <a:gd name="T63" fmla="*/ 5209 h 6552"/>
                <a:gd name="T64" fmla="*/ 1912 w 6215"/>
                <a:gd name="T65" fmla="*/ 5799 h 6552"/>
                <a:gd name="T66" fmla="*/ 2337 w 6215"/>
                <a:gd name="T67" fmla="*/ 6284 h 6552"/>
                <a:gd name="T68" fmla="*/ 3403 w 6215"/>
                <a:gd name="T69" fmla="*/ 6451 h 6552"/>
                <a:gd name="T70" fmla="*/ 4790 w 6215"/>
                <a:gd name="T71" fmla="*/ 5457 h 6552"/>
                <a:gd name="T72" fmla="*/ 5269 w 6215"/>
                <a:gd name="T73" fmla="*/ 4761 h 6552"/>
                <a:gd name="T74" fmla="*/ 5398 w 6215"/>
                <a:gd name="T75" fmla="*/ 4345 h 6552"/>
                <a:gd name="T76" fmla="*/ 6010 w 6215"/>
                <a:gd name="T77" fmla="*/ 3649 h 6552"/>
                <a:gd name="T78" fmla="*/ 6036 w 6215"/>
                <a:gd name="T79" fmla="*/ 2466 h 6552"/>
                <a:gd name="T80" fmla="*/ 5511 w 6215"/>
                <a:gd name="T81" fmla="*/ 1966 h 6552"/>
                <a:gd name="T82" fmla="*/ 5210 w 6215"/>
                <a:gd name="T83" fmla="*/ 1759 h 6552"/>
                <a:gd name="T84" fmla="*/ 5075 w 6215"/>
                <a:gd name="T85" fmla="*/ 1014 h 6552"/>
                <a:gd name="T86" fmla="*/ 4465 w 6215"/>
                <a:gd name="T87" fmla="*/ 606 h 6552"/>
                <a:gd name="T88" fmla="*/ 4047 w 6215"/>
                <a:gd name="T89" fmla="*/ 535 h 6552"/>
                <a:gd name="T90" fmla="*/ 3572 w 6215"/>
                <a:gd name="T91" fmla="*/ 319 h 6552"/>
                <a:gd name="T92" fmla="*/ 2705 w 6215"/>
                <a:gd name="T93" fmla="*/ 1 h 6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15" h="6552">
                  <a:moveTo>
                    <a:pt x="2654" y="6492"/>
                  </a:moveTo>
                  <a:cubicBezTo>
                    <a:pt x="2546" y="6451"/>
                    <a:pt x="2442" y="6383"/>
                    <a:pt x="2337" y="6284"/>
                  </a:cubicBezTo>
                  <a:cubicBezTo>
                    <a:pt x="2242" y="6196"/>
                    <a:pt x="2158" y="6096"/>
                    <a:pt x="2074" y="5992"/>
                  </a:cubicBezTo>
                  <a:cubicBezTo>
                    <a:pt x="2064" y="5981"/>
                    <a:pt x="2064" y="5981"/>
                    <a:pt x="2064" y="5981"/>
                  </a:cubicBezTo>
                  <a:cubicBezTo>
                    <a:pt x="2015" y="5920"/>
                    <a:pt x="1964" y="5858"/>
                    <a:pt x="1912" y="5799"/>
                  </a:cubicBezTo>
                  <a:cubicBezTo>
                    <a:pt x="1785" y="5658"/>
                    <a:pt x="1651" y="5540"/>
                    <a:pt x="1512" y="5449"/>
                  </a:cubicBezTo>
                  <a:cubicBezTo>
                    <a:pt x="1424" y="5391"/>
                    <a:pt x="1323" y="5337"/>
                    <a:pt x="1203" y="5283"/>
                  </a:cubicBezTo>
                  <a:cubicBezTo>
                    <a:pt x="1148" y="5258"/>
                    <a:pt x="1090" y="5234"/>
                    <a:pt x="1034" y="5210"/>
                  </a:cubicBezTo>
                  <a:cubicBezTo>
                    <a:pt x="796" y="5109"/>
                    <a:pt x="550" y="5005"/>
                    <a:pt x="365" y="4828"/>
                  </a:cubicBezTo>
                  <a:cubicBezTo>
                    <a:pt x="305" y="4771"/>
                    <a:pt x="253" y="4706"/>
                    <a:pt x="208" y="4635"/>
                  </a:cubicBezTo>
                  <a:cubicBezTo>
                    <a:pt x="130" y="4510"/>
                    <a:pt x="74" y="4362"/>
                    <a:pt x="37" y="4184"/>
                  </a:cubicBezTo>
                  <a:cubicBezTo>
                    <a:pt x="21" y="4104"/>
                    <a:pt x="10" y="4020"/>
                    <a:pt x="5" y="3935"/>
                  </a:cubicBezTo>
                  <a:cubicBezTo>
                    <a:pt x="0" y="3854"/>
                    <a:pt x="0" y="3770"/>
                    <a:pt x="6" y="3687"/>
                  </a:cubicBezTo>
                  <a:cubicBezTo>
                    <a:pt x="18" y="3515"/>
                    <a:pt x="66" y="3345"/>
                    <a:pt x="112" y="3181"/>
                  </a:cubicBezTo>
                  <a:cubicBezTo>
                    <a:pt x="138" y="3091"/>
                    <a:pt x="164" y="2998"/>
                    <a:pt x="184" y="2907"/>
                  </a:cubicBezTo>
                  <a:cubicBezTo>
                    <a:pt x="206" y="2806"/>
                    <a:pt x="216" y="2717"/>
                    <a:pt x="217" y="2637"/>
                  </a:cubicBezTo>
                  <a:cubicBezTo>
                    <a:pt x="217" y="2610"/>
                    <a:pt x="218" y="2582"/>
                    <a:pt x="219" y="2555"/>
                  </a:cubicBezTo>
                  <a:cubicBezTo>
                    <a:pt x="222" y="2475"/>
                    <a:pt x="231" y="2395"/>
                    <a:pt x="246" y="2317"/>
                  </a:cubicBezTo>
                  <a:cubicBezTo>
                    <a:pt x="261" y="2240"/>
                    <a:pt x="281" y="2163"/>
                    <a:pt x="307" y="2088"/>
                  </a:cubicBezTo>
                  <a:cubicBezTo>
                    <a:pt x="333" y="2015"/>
                    <a:pt x="365" y="1941"/>
                    <a:pt x="402" y="1869"/>
                  </a:cubicBezTo>
                  <a:cubicBezTo>
                    <a:pt x="438" y="1798"/>
                    <a:pt x="481" y="1727"/>
                    <a:pt x="528" y="1657"/>
                  </a:cubicBezTo>
                  <a:cubicBezTo>
                    <a:pt x="579" y="1583"/>
                    <a:pt x="627" y="1503"/>
                    <a:pt x="673" y="1425"/>
                  </a:cubicBezTo>
                  <a:cubicBezTo>
                    <a:pt x="749" y="1298"/>
                    <a:pt x="828" y="1166"/>
                    <a:pt x="920" y="1062"/>
                  </a:cubicBezTo>
                  <a:cubicBezTo>
                    <a:pt x="992" y="980"/>
                    <a:pt x="1050" y="919"/>
                    <a:pt x="1108" y="865"/>
                  </a:cubicBezTo>
                  <a:cubicBezTo>
                    <a:pt x="1181" y="797"/>
                    <a:pt x="1253" y="741"/>
                    <a:pt x="1327" y="694"/>
                  </a:cubicBezTo>
                  <a:cubicBezTo>
                    <a:pt x="1409" y="643"/>
                    <a:pt x="1503" y="595"/>
                    <a:pt x="1605" y="554"/>
                  </a:cubicBezTo>
                  <a:cubicBezTo>
                    <a:pt x="1620" y="548"/>
                    <a:pt x="1636" y="541"/>
                    <a:pt x="1650" y="536"/>
                  </a:cubicBezTo>
                  <a:cubicBezTo>
                    <a:pt x="1694" y="518"/>
                    <a:pt x="1735" y="502"/>
                    <a:pt x="1776" y="483"/>
                  </a:cubicBezTo>
                  <a:cubicBezTo>
                    <a:pt x="1807" y="468"/>
                    <a:pt x="1836" y="453"/>
                    <a:pt x="1863" y="437"/>
                  </a:cubicBezTo>
                  <a:cubicBezTo>
                    <a:pt x="1941" y="391"/>
                    <a:pt x="2015" y="330"/>
                    <a:pt x="2087" y="272"/>
                  </a:cubicBezTo>
                  <a:cubicBezTo>
                    <a:pt x="2178" y="199"/>
                    <a:pt x="2272" y="122"/>
                    <a:pt x="2375" y="73"/>
                  </a:cubicBezTo>
                  <a:cubicBezTo>
                    <a:pt x="2475" y="24"/>
                    <a:pt x="2586" y="0"/>
                    <a:pt x="2704" y="0"/>
                  </a:cubicBezTo>
                  <a:cubicBezTo>
                    <a:pt x="2707" y="0"/>
                    <a:pt x="2710" y="0"/>
                    <a:pt x="2713" y="0"/>
                  </a:cubicBezTo>
                  <a:cubicBezTo>
                    <a:pt x="2821" y="1"/>
                    <a:pt x="2937" y="22"/>
                    <a:pt x="3058" y="63"/>
                  </a:cubicBezTo>
                  <a:cubicBezTo>
                    <a:pt x="3233" y="121"/>
                    <a:pt x="3406" y="221"/>
                    <a:pt x="3573" y="318"/>
                  </a:cubicBezTo>
                  <a:cubicBezTo>
                    <a:pt x="3604" y="337"/>
                    <a:pt x="3633" y="354"/>
                    <a:pt x="3663" y="371"/>
                  </a:cubicBezTo>
                  <a:cubicBezTo>
                    <a:pt x="3687" y="384"/>
                    <a:pt x="3709" y="397"/>
                    <a:pt x="3731" y="408"/>
                  </a:cubicBezTo>
                  <a:cubicBezTo>
                    <a:pt x="3837" y="465"/>
                    <a:pt x="3937" y="505"/>
                    <a:pt x="4047" y="534"/>
                  </a:cubicBezTo>
                  <a:cubicBezTo>
                    <a:pt x="4138" y="559"/>
                    <a:pt x="4233" y="573"/>
                    <a:pt x="4339" y="587"/>
                  </a:cubicBezTo>
                  <a:cubicBezTo>
                    <a:pt x="4347" y="589"/>
                    <a:pt x="4347" y="589"/>
                    <a:pt x="4347" y="589"/>
                  </a:cubicBezTo>
                  <a:cubicBezTo>
                    <a:pt x="4386" y="594"/>
                    <a:pt x="4426" y="599"/>
                    <a:pt x="4465" y="605"/>
                  </a:cubicBezTo>
                  <a:cubicBezTo>
                    <a:pt x="4520" y="614"/>
                    <a:pt x="4567" y="624"/>
                    <a:pt x="4611" y="636"/>
                  </a:cubicBezTo>
                  <a:cubicBezTo>
                    <a:pt x="4718" y="667"/>
                    <a:pt x="4815" y="714"/>
                    <a:pt x="4893" y="773"/>
                  </a:cubicBezTo>
                  <a:cubicBezTo>
                    <a:pt x="4981" y="840"/>
                    <a:pt x="5042" y="921"/>
                    <a:pt x="5076" y="1014"/>
                  </a:cubicBezTo>
                  <a:cubicBezTo>
                    <a:pt x="5113" y="1115"/>
                    <a:pt x="5115" y="1229"/>
                    <a:pt x="5117" y="1340"/>
                  </a:cubicBezTo>
                  <a:cubicBezTo>
                    <a:pt x="5119" y="1414"/>
                    <a:pt x="5121" y="1491"/>
                    <a:pt x="5133" y="1562"/>
                  </a:cubicBezTo>
                  <a:cubicBezTo>
                    <a:pt x="5146" y="1642"/>
                    <a:pt x="5171" y="1706"/>
                    <a:pt x="5210" y="1758"/>
                  </a:cubicBezTo>
                  <a:cubicBezTo>
                    <a:pt x="5229" y="1784"/>
                    <a:pt x="5251" y="1807"/>
                    <a:pt x="5278" y="1828"/>
                  </a:cubicBezTo>
                  <a:cubicBezTo>
                    <a:pt x="5329" y="1870"/>
                    <a:pt x="5389" y="1902"/>
                    <a:pt x="5448" y="1932"/>
                  </a:cubicBezTo>
                  <a:cubicBezTo>
                    <a:pt x="5469" y="1943"/>
                    <a:pt x="5491" y="1954"/>
                    <a:pt x="5512" y="1966"/>
                  </a:cubicBezTo>
                  <a:cubicBezTo>
                    <a:pt x="5574" y="1999"/>
                    <a:pt x="5635" y="2040"/>
                    <a:pt x="5693" y="2085"/>
                  </a:cubicBezTo>
                  <a:cubicBezTo>
                    <a:pt x="5751" y="2131"/>
                    <a:pt x="5806" y="2182"/>
                    <a:pt x="5858" y="2236"/>
                  </a:cubicBezTo>
                  <a:cubicBezTo>
                    <a:pt x="5927" y="2309"/>
                    <a:pt x="5987" y="2386"/>
                    <a:pt x="6036" y="2466"/>
                  </a:cubicBezTo>
                  <a:cubicBezTo>
                    <a:pt x="6089" y="2551"/>
                    <a:pt x="6130" y="2640"/>
                    <a:pt x="6158" y="2728"/>
                  </a:cubicBezTo>
                  <a:cubicBezTo>
                    <a:pt x="6204" y="2880"/>
                    <a:pt x="6215" y="3046"/>
                    <a:pt x="6189" y="3208"/>
                  </a:cubicBezTo>
                  <a:cubicBezTo>
                    <a:pt x="6163" y="3368"/>
                    <a:pt x="6101" y="3521"/>
                    <a:pt x="6010" y="3650"/>
                  </a:cubicBezTo>
                  <a:cubicBezTo>
                    <a:pt x="5931" y="3763"/>
                    <a:pt x="5828" y="3863"/>
                    <a:pt x="5728" y="3959"/>
                  </a:cubicBezTo>
                  <a:cubicBezTo>
                    <a:pt x="5666" y="4019"/>
                    <a:pt x="5603" y="4080"/>
                    <a:pt x="5546" y="4143"/>
                  </a:cubicBezTo>
                  <a:cubicBezTo>
                    <a:pt x="5483" y="4214"/>
                    <a:pt x="5435" y="4280"/>
                    <a:pt x="5398" y="4346"/>
                  </a:cubicBezTo>
                  <a:cubicBezTo>
                    <a:pt x="5381" y="4377"/>
                    <a:pt x="5366" y="4409"/>
                    <a:pt x="5354" y="4440"/>
                  </a:cubicBezTo>
                  <a:cubicBezTo>
                    <a:pt x="5330" y="4503"/>
                    <a:pt x="5315" y="4569"/>
                    <a:pt x="5301" y="4632"/>
                  </a:cubicBezTo>
                  <a:cubicBezTo>
                    <a:pt x="5292" y="4674"/>
                    <a:pt x="5282" y="4718"/>
                    <a:pt x="5269" y="4761"/>
                  </a:cubicBezTo>
                  <a:cubicBezTo>
                    <a:pt x="5250" y="4825"/>
                    <a:pt x="5224" y="4891"/>
                    <a:pt x="5190" y="4955"/>
                  </a:cubicBezTo>
                  <a:cubicBezTo>
                    <a:pt x="5159" y="5014"/>
                    <a:pt x="5122" y="5075"/>
                    <a:pt x="5078" y="5135"/>
                  </a:cubicBezTo>
                  <a:cubicBezTo>
                    <a:pt x="5004" y="5238"/>
                    <a:pt x="4909" y="5344"/>
                    <a:pt x="4790" y="5458"/>
                  </a:cubicBezTo>
                  <a:cubicBezTo>
                    <a:pt x="4686" y="5558"/>
                    <a:pt x="4569" y="5660"/>
                    <a:pt x="4435" y="5768"/>
                  </a:cubicBezTo>
                  <a:cubicBezTo>
                    <a:pt x="4301" y="5875"/>
                    <a:pt x="4164" y="5977"/>
                    <a:pt x="4059" y="6054"/>
                  </a:cubicBezTo>
                  <a:cubicBezTo>
                    <a:pt x="3847" y="6210"/>
                    <a:pt x="3638" y="6357"/>
                    <a:pt x="3404" y="6452"/>
                  </a:cubicBezTo>
                  <a:cubicBezTo>
                    <a:pt x="3277" y="6503"/>
                    <a:pt x="3152" y="6534"/>
                    <a:pt x="3030" y="6543"/>
                  </a:cubicBezTo>
                  <a:cubicBezTo>
                    <a:pt x="3005" y="6545"/>
                    <a:pt x="2980" y="6546"/>
                    <a:pt x="2955" y="6546"/>
                  </a:cubicBezTo>
                  <a:cubicBezTo>
                    <a:pt x="2848" y="6546"/>
                    <a:pt x="2747" y="6528"/>
                    <a:pt x="2654" y="6492"/>
                  </a:cubicBezTo>
                  <a:moveTo>
                    <a:pt x="2375" y="73"/>
                  </a:moveTo>
                  <a:cubicBezTo>
                    <a:pt x="2272" y="123"/>
                    <a:pt x="2178" y="199"/>
                    <a:pt x="2087" y="273"/>
                  </a:cubicBezTo>
                  <a:cubicBezTo>
                    <a:pt x="2016" y="331"/>
                    <a:pt x="1941" y="391"/>
                    <a:pt x="1863" y="438"/>
                  </a:cubicBezTo>
                  <a:cubicBezTo>
                    <a:pt x="1837" y="454"/>
                    <a:pt x="1807" y="469"/>
                    <a:pt x="1777" y="483"/>
                  </a:cubicBezTo>
                  <a:cubicBezTo>
                    <a:pt x="1735" y="503"/>
                    <a:pt x="1694" y="519"/>
                    <a:pt x="1651" y="536"/>
                  </a:cubicBezTo>
                  <a:cubicBezTo>
                    <a:pt x="1636" y="542"/>
                    <a:pt x="1621" y="548"/>
                    <a:pt x="1606" y="554"/>
                  </a:cubicBezTo>
                  <a:cubicBezTo>
                    <a:pt x="1503" y="596"/>
                    <a:pt x="1410" y="643"/>
                    <a:pt x="1327" y="695"/>
                  </a:cubicBezTo>
                  <a:cubicBezTo>
                    <a:pt x="1253" y="741"/>
                    <a:pt x="1182" y="797"/>
                    <a:pt x="1108" y="866"/>
                  </a:cubicBezTo>
                  <a:cubicBezTo>
                    <a:pt x="1050" y="920"/>
                    <a:pt x="992" y="980"/>
                    <a:pt x="920" y="1062"/>
                  </a:cubicBezTo>
                  <a:cubicBezTo>
                    <a:pt x="829" y="1166"/>
                    <a:pt x="750" y="1298"/>
                    <a:pt x="674" y="1426"/>
                  </a:cubicBezTo>
                  <a:cubicBezTo>
                    <a:pt x="628" y="1503"/>
                    <a:pt x="580" y="1584"/>
                    <a:pt x="529" y="1658"/>
                  </a:cubicBezTo>
                  <a:cubicBezTo>
                    <a:pt x="481" y="1727"/>
                    <a:pt x="439" y="1798"/>
                    <a:pt x="402" y="1869"/>
                  </a:cubicBezTo>
                  <a:cubicBezTo>
                    <a:pt x="365" y="1941"/>
                    <a:pt x="334" y="2015"/>
                    <a:pt x="308" y="2089"/>
                  </a:cubicBezTo>
                  <a:cubicBezTo>
                    <a:pt x="282" y="2163"/>
                    <a:pt x="261" y="2240"/>
                    <a:pt x="247" y="2317"/>
                  </a:cubicBezTo>
                  <a:cubicBezTo>
                    <a:pt x="232" y="2395"/>
                    <a:pt x="223" y="2475"/>
                    <a:pt x="220" y="2555"/>
                  </a:cubicBezTo>
                  <a:cubicBezTo>
                    <a:pt x="218" y="2582"/>
                    <a:pt x="218" y="2610"/>
                    <a:pt x="218" y="2637"/>
                  </a:cubicBezTo>
                  <a:cubicBezTo>
                    <a:pt x="217" y="2717"/>
                    <a:pt x="206" y="2806"/>
                    <a:pt x="185" y="2907"/>
                  </a:cubicBezTo>
                  <a:cubicBezTo>
                    <a:pt x="165" y="2998"/>
                    <a:pt x="139" y="3091"/>
                    <a:pt x="113" y="3181"/>
                  </a:cubicBezTo>
                  <a:cubicBezTo>
                    <a:pt x="67" y="3346"/>
                    <a:pt x="18" y="3516"/>
                    <a:pt x="7" y="3687"/>
                  </a:cubicBezTo>
                  <a:cubicBezTo>
                    <a:pt x="1" y="3770"/>
                    <a:pt x="1" y="3854"/>
                    <a:pt x="6" y="3935"/>
                  </a:cubicBezTo>
                  <a:cubicBezTo>
                    <a:pt x="11" y="4020"/>
                    <a:pt x="21" y="4104"/>
                    <a:pt x="38" y="4183"/>
                  </a:cubicBezTo>
                  <a:cubicBezTo>
                    <a:pt x="75" y="4362"/>
                    <a:pt x="131" y="4510"/>
                    <a:pt x="209" y="4635"/>
                  </a:cubicBezTo>
                  <a:cubicBezTo>
                    <a:pt x="253" y="4706"/>
                    <a:pt x="306" y="4770"/>
                    <a:pt x="365" y="4827"/>
                  </a:cubicBezTo>
                  <a:cubicBezTo>
                    <a:pt x="448" y="4907"/>
                    <a:pt x="551" y="4979"/>
                    <a:pt x="679" y="5047"/>
                  </a:cubicBezTo>
                  <a:cubicBezTo>
                    <a:pt x="793" y="5107"/>
                    <a:pt x="915" y="5159"/>
                    <a:pt x="1034" y="5209"/>
                  </a:cubicBezTo>
                  <a:cubicBezTo>
                    <a:pt x="1090" y="5233"/>
                    <a:pt x="1148" y="5257"/>
                    <a:pt x="1204" y="5282"/>
                  </a:cubicBezTo>
                  <a:cubicBezTo>
                    <a:pt x="1323" y="5336"/>
                    <a:pt x="1424" y="5390"/>
                    <a:pt x="1513" y="5449"/>
                  </a:cubicBezTo>
                  <a:cubicBezTo>
                    <a:pt x="1652" y="5540"/>
                    <a:pt x="1786" y="5658"/>
                    <a:pt x="1912" y="5799"/>
                  </a:cubicBezTo>
                  <a:cubicBezTo>
                    <a:pt x="1964" y="5857"/>
                    <a:pt x="2015" y="5920"/>
                    <a:pt x="2065" y="5980"/>
                  </a:cubicBezTo>
                  <a:cubicBezTo>
                    <a:pt x="2074" y="5992"/>
                    <a:pt x="2074" y="5992"/>
                    <a:pt x="2074" y="5992"/>
                  </a:cubicBezTo>
                  <a:cubicBezTo>
                    <a:pt x="2159" y="6095"/>
                    <a:pt x="2243" y="6196"/>
                    <a:pt x="2337" y="6284"/>
                  </a:cubicBezTo>
                  <a:cubicBezTo>
                    <a:pt x="2443" y="6382"/>
                    <a:pt x="2547" y="6450"/>
                    <a:pt x="2654" y="6492"/>
                  </a:cubicBezTo>
                  <a:cubicBezTo>
                    <a:pt x="2769" y="6535"/>
                    <a:pt x="2895" y="6552"/>
                    <a:pt x="3030" y="6542"/>
                  </a:cubicBezTo>
                  <a:cubicBezTo>
                    <a:pt x="3151" y="6533"/>
                    <a:pt x="3277" y="6502"/>
                    <a:pt x="3403" y="6451"/>
                  </a:cubicBezTo>
                  <a:cubicBezTo>
                    <a:pt x="3637" y="6357"/>
                    <a:pt x="3847" y="6209"/>
                    <a:pt x="4058" y="6054"/>
                  </a:cubicBezTo>
                  <a:cubicBezTo>
                    <a:pt x="4163" y="5977"/>
                    <a:pt x="4301" y="5874"/>
                    <a:pt x="4434" y="5767"/>
                  </a:cubicBezTo>
                  <a:cubicBezTo>
                    <a:pt x="4569" y="5659"/>
                    <a:pt x="4685" y="5558"/>
                    <a:pt x="4790" y="5457"/>
                  </a:cubicBezTo>
                  <a:cubicBezTo>
                    <a:pt x="4909" y="5343"/>
                    <a:pt x="5003" y="5237"/>
                    <a:pt x="5077" y="5135"/>
                  </a:cubicBezTo>
                  <a:cubicBezTo>
                    <a:pt x="5121" y="5074"/>
                    <a:pt x="5159" y="5014"/>
                    <a:pt x="5190" y="4954"/>
                  </a:cubicBezTo>
                  <a:cubicBezTo>
                    <a:pt x="5223" y="4890"/>
                    <a:pt x="5250" y="4825"/>
                    <a:pt x="5269" y="4761"/>
                  </a:cubicBezTo>
                  <a:cubicBezTo>
                    <a:pt x="5281" y="4718"/>
                    <a:pt x="5291" y="4674"/>
                    <a:pt x="5300" y="4632"/>
                  </a:cubicBezTo>
                  <a:cubicBezTo>
                    <a:pt x="5315" y="4568"/>
                    <a:pt x="5329" y="4503"/>
                    <a:pt x="5353" y="4440"/>
                  </a:cubicBezTo>
                  <a:cubicBezTo>
                    <a:pt x="5366" y="4408"/>
                    <a:pt x="5381" y="4376"/>
                    <a:pt x="5398" y="4345"/>
                  </a:cubicBezTo>
                  <a:cubicBezTo>
                    <a:pt x="5434" y="4280"/>
                    <a:pt x="5482" y="4214"/>
                    <a:pt x="5546" y="4143"/>
                  </a:cubicBezTo>
                  <a:cubicBezTo>
                    <a:pt x="5603" y="4079"/>
                    <a:pt x="5666" y="4018"/>
                    <a:pt x="5727" y="3959"/>
                  </a:cubicBezTo>
                  <a:cubicBezTo>
                    <a:pt x="5827" y="3862"/>
                    <a:pt x="5930" y="3762"/>
                    <a:pt x="6010" y="3649"/>
                  </a:cubicBezTo>
                  <a:cubicBezTo>
                    <a:pt x="6100" y="3521"/>
                    <a:pt x="6162" y="3368"/>
                    <a:pt x="6188" y="3208"/>
                  </a:cubicBezTo>
                  <a:cubicBezTo>
                    <a:pt x="6214" y="3046"/>
                    <a:pt x="6204" y="2880"/>
                    <a:pt x="6157" y="2729"/>
                  </a:cubicBezTo>
                  <a:cubicBezTo>
                    <a:pt x="6129" y="2640"/>
                    <a:pt x="6089" y="2552"/>
                    <a:pt x="6036" y="2466"/>
                  </a:cubicBezTo>
                  <a:cubicBezTo>
                    <a:pt x="5986" y="2387"/>
                    <a:pt x="5927" y="2310"/>
                    <a:pt x="5858" y="2237"/>
                  </a:cubicBezTo>
                  <a:cubicBezTo>
                    <a:pt x="5806" y="2182"/>
                    <a:pt x="5750" y="2131"/>
                    <a:pt x="5693" y="2086"/>
                  </a:cubicBezTo>
                  <a:cubicBezTo>
                    <a:pt x="5634" y="2040"/>
                    <a:pt x="5573" y="2000"/>
                    <a:pt x="5511" y="1966"/>
                  </a:cubicBezTo>
                  <a:cubicBezTo>
                    <a:pt x="5491" y="1955"/>
                    <a:pt x="5469" y="1944"/>
                    <a:pt x="5448" y="1933"/>
                  </a:cubicBezTo>
                  <a:cubicBezTo>
                    <a:pt x="5389" y="1902"/>
                    <a:pt x="5328" y="1871"/>
                    <a:pt x="5277" y="1829"/>
                  </a:cubicBezTo>
                  <a:cubicBezTo>
                    <a:pt x="5251" y="1807"/>
                    <a:pt x="5229" y="1784"/>
                    <a:pt x="5210" y="1759"/>
                  </a:cubicBezTo>
                  <a:cubicBezTo>
                    <a:pt x="5171" y="1706"/>
                    <a:pt x="5145" y="1642"/>
                    <a:pt x="5132" y="1562"/>
                  </a:cubicBezTo>
                  <a:cubicBezTo>
                    <a:pt x="5120" y="1491"/>
                    <a:pt x="5118" y="1414"/>
                    <a:pt x="5117" y="1340"/>
                  </a:cubicBezTo>
                  <a:cubicBezTo>
                    <a:pt x="5114" y="1229"/>
                    <a:pt x="5112" y="1115"/>
                    <a:pt x="5075" y="1014"/>
                  </a:cubicBezTo>
                  <a:cubicBezTo>
                    <a:pt x="5042" y="921"/>
                    <a:pt x="4980" y="840"/>
                    <a:pt x="4892" y="773"/>
                  </a:cubicBezTo>
                  <a:cubicBezTo>
                    <a:pt x="4815" y="715"/>
                    <a:pt x="4718" y="668"/>
                    <a:pt x="4611" y="637"/>
                  </a:cubicBezTo>
                  <a:cubicBezTo>
                    <a:pt x="4567" y="625"/>
                    <a:pt x="4519" y="615"/>
                    <a:pt x="4465" y="606"/>
                  </a:cubicBezTo>
                  <a:cubicBezTo>
                    <a:pt x="4426" y="600"/>
                    <a:pt x="4386" y="594"/>
                    <a:pt x="4346" y="589"/>
                  </a:cubicBezTo>
                  <a:cubicBezTo>
                    <a:pt x="4339" y="588"/>
                    <a:pt x="4339" y="588"/>
                    <a:pt x="4339" y="588"/>
                  </a:cubicBezTo>
                  <a:cubicBezTo>
                    <a:pt x="4233" y="574"/>
                    <a:pt x="4137" y="560"/>
                    <a:pt x="4047" y="535"/>
                  </a:cubicBezTo>
                  <a:cubicBezTo>
                    <a:pt x="3937" y="505"/>
                    <a:pt x="3836" y="465"/>
                    <a:pt x="3730" y="409"/>
                  </a:cubicBezTo>
                  <a:cubicBezTo>
                    <a:pt x="3708" y="397"/>
                    <a:pt x="3686" y="385"/>
                    <a:pt x="3663" y="372"/>
                  </a:cubicBezTo>
                  <a:cubicBezTo>
                    <a:pt x="3633" y="355"/>
                    <a:pt x="3603" y="337"/>
                    <a:pt x="3572" y="319"/>
                  </a:cubicBezTo>
                  <a:cubicBezTo>
                    <a:pt x="3405" y="222"/>
                    <a:pt x="3233" y="121"/>
                    <a:pt x="3058" y="63"/>
                  </a:cubicBezTo>
                  <a:cubicBezTo>
                    <a:pt x="2937" y="23"/>
                    <a:pt x="2821" y="2"/>
                    <a:pt x="2713" y="1"/>
                  </a:cubicBezTo>
                  <a:cubicBezTo>
                    <a:pt x="2710" y="1"/>
                    <a:pt x="2707" y="1"/>
                    <a:pt x="2705" y="1"/>
                  </a:cubicBezTo>
                  <a:cubicBezTo>
                    <a:pt x="2586" y="1"/>
                    <a:pt x="2476" y="25"/>
                    <a:pt x="2375" y="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8" name="Freeform 65">
              <a:extLst>
                <a:ext uri="{FF2B5EF4-FFF2-40B4-BE49-F238E27FC236}">
                  <a16:creationId xmlns:a16="http://schemas.microsoft.com/office/drawing/2014/main" id="{EF52A904-1023-42E5-BCDC-353C2CC3AB53}"/>
                </a:ext>
              </a:extLst>
            </p:cNvPr>
            <p:cNvSpPr>
              <a:spLocks noEditPoints="1"/>
            </p:cNvSpPr>
            <p:nvPr/>
          </p:nvSpPr>
          <p:spPr bwMode="auto">
            <a:xfrm>
              <a:off x="3414" y="-296"/>
              <a:ext cx="4660" cy="4893"/>
            </a:xfrm>
            <a:custGeom>
              <a:avLst/>
              <a:gdLst>
                <a:gd name="T0" fmla="*/ 2091 w 6296"/>
                <a:gd name="T1" fmla="*/ 6043 h 6611"/>
                <a:gd name="T2" fmla="*/ 1525 w 6296"/>
                <a:gd name="T3" fmla="*/ 5501 h 6611"/>
                <a:gd name="T4" fmla="*/ 682 w 6296"/>
                <a:gd name="T5" fmla="*/ 5095 h 6611"/>
                <a:gd name="T6" fmla="*/ 113 w 6296"/>
                <a:gd name="T7" fmla="*/ 4487 h 6611"/>
                <a:gd name="T8" fmla="*/ 5 w 6296"/>
                <a:gd name="T9" fmla="*/ 3763 h 6611"/>
                <a:gd name="T10" fmla="*/ 217 w 6296"/>
                <a:gd name="T11" fmla="*/ 2668 h 6611"/>
                <a:gd name="T12" fmla="*/ 303 w 6296"/>
                <a:gd name="T13" fmla="*/ 2093 h 6611"/>
                <a:gd name="T14" fmla="*/ 631 w 6296"/>
                <a:gd name="T15" fmla="*/ 1486 h 6611"/>
                <a:gd name="T16" fmla="*/ 1649 w 6296"/>
                <a:gd name="T17" fmla="*/ 563 h 6611"/>
                <a:gd name="T18" fmla="*/ 1908 w 6296"/>
                <a:gd name="T19" fmla="*/ 435 h 6611"/>
                <a:gd name="T20" fmla="*/ 2772 w 6296"/>
                <a:gd name="T21" fmla="*/ 6 h 6611"/>
                <a:gd name="T22" fmla="*/ 3730 w 6296"/>
                <a:gd name="T23" fmla="*/ 392 h 6611"/>
                <a:gd name="T24" fmla="*/ 4389 w 6296"/>
                <a:gd name="T25" fmla="*/ 587 h 6611"/>
                <a:gd name="T26" fmla="*/ 4691 w 6296"/>
                <a:gd name="T27" fmla="*/ 648 h 6611"/>
                <a:gd name="T28" fmla="*/ 5180 w 6296"/>
                <a:gd name="T29" fmla="*/ 1361 h 6611"/>
                <a:gd name="T30" fmla="*/ 5342 w 6296"/>
                <a:gd name="T31" fmla="*/ 1855 h 6611"/>
                <a:gd name="T32" fmla="*/ 5772 w 6296"/>
                <a:gd name="T33" fmla="*/ 2097 h 6611"/>
                <a:gd name="T34" fmla="*/ 6268 w 6296"/>
                <a:gd name="T35" fmla="*/ 3222 h 6611"/>
                <a:gd name="T36" fmla="*/ 5604 w 6296"/>
                <a:gd name="T37" fmla="*/ 4160 h 6611"/>
                <a:gd name="T38" fmla="*/ 5358 w 6296"/>
                <a:gd name="T39" fmla="*/ 4665 h 6611"/>
                <a:gd name="T40" fmla="*/ 5142 w 6296"/>
                <a:gd name="T41" fmla="*/ 5181 h 6611"/>
                <a:gd name="T42" fmla="*/ 3436 w 6296"/>
                <a:gd name="T43" fmla="*/ 6516 h 6611"/>
                <a:gd name="T44" fmla="*/ 2672 w 6296"/>
                <a:gd name="T45" fmla="*/ 6547 h 6611"/>
                <a:gd name="T46" fmla="*/ 1908 w 6296"/>
                <a:gd name="T47" fmla="*/ 436 h 6611"/>
                <a:gd name="T48" fmla="*/ 1650 w 6296"/>
                <a:gd name="T49" fmla="*/ 564 h 6611"/>
                <a:gd name="T50" fmla="*/ 631 w 6296"/>
                <a:gd name="T51" fmla="*/ 1487 h 6611"/>
                <a:gd name="T52" fmla="*/ 304 w 6296"/>
                <a:gd name="T53" fmla="*/ 2093 h 6611"/>
                <a:gd name="T54" fmla="*/ 218 w 6296"/>
                <a:gd name="T55" fmla="*/ 2668 h 6611"/>
                <a:gd name="T56" fmla="*/ 6 w 6296"/>
                <a:gd name="T57" fmla="*/ 3763 h 6611"/>
                <a:gd name="T58" fmla="*/ 114 w 6296"/>
                <a:gd name="T59" fmla="*/ 4486 h 6611"/>
                <a:gd name="T60" fmla="*/ 682 w 6296"/>
                <a:gd name="T61" fmla="*/ 5095 h 6611"/>
                <a:gd name="T62" fmla="*/ 1525 w 6296"/>
                <a:gd name="T63" fmla="*/ 5500 h 6611"/>
                <a:gd name="T64" fmla="*/ 2091 w 6296"/>
                <a:gd name="T65" fmla="*/ 6043 h 6611"/>
                <a:gd name="T66" fmla="*/ 3055 w 6296"/>
                <a:gd name="T67" fmla="*/ 6603 h 6611"/>
                <a:gd name="T68" fmla="*/ 4852 w 6296"/>
                <a:gd name="T69" fmla="*/ 5511 h 6611"/>
                <a:gd name="T70" fmla="*/ 5328 w 6296"/>
                <a:gd name="T71" fmla="*/ 4796 h 6611"/>
                <a:gd name="T72" fmla="*/ 5450 w 6296"/>
                <a:gd name="T73" fmla="*/ 4369 h 6611"/>
                <a:gd name="T74" fmla="*/ 6080 w 6296"/>
                <a:gd name="T75" fmla="*/ 3668 h 6611"/>
                <a:gd name="T76" fmla="*/ 5940 w 6296"/>
                <a:gd name="T77" fmla="*/ 2245 h 6611"/>
                <a:gd name="T78" fmla="*/ 5518 w 6296"/>
                <a:gd name="T79" fmla="*/ 1952 h 6611"/>
                <a:gd name="T80" fmla="*/ 5191 w 6296"/>
                <a:gd name="T81" fmla="*/ 1588 h 6611"/>
                <a:gd name="T82" fmla="*/ 4970 w 6296"/>
                <a:gd name="T83" fmla="*/ 794 h 6611"/>
                <a:gd name="T84" fmla="*/ 4419 w 6296"/>
                <a:gd name="T85" fmla="*/ 592 h 6611"/>
                <a:gd name="T86" fmla="*/ 3800 w 6296"/>
                <a:gd name="T87" fmla="*/ 428 h 6611"/>
                <a:gd name="T88" fmla="*/ 3123 w 6296"/>
                <a:gd name="T89" fmla="*/ 84 h 6611"/>
                <a:gd name="T90" fmla="*/ 2425 w 6296"/>
                <a:gd name="T91" fmla="*/ 68 h 6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96" h="6611">
                  <a:moveTo>
                    <a:pt x="2672" y="6547"/>
                  </a:moveTo>
                  <a:cubicBezTo>
                    <a:pt x="2564" y="6504"/>
                    <a:pt x="2461" y="6435"/>
                    <a:pt x="2355" y="6336"/>
                  </a:cubicBezTo>
                  <a:cubicBezTo>
                    <a:pt x="2262" y="6249"/>
                    <a:pt x="2181" y="6152"/>
                    <a:pt x="2091" y="6043"/>
                  </a:cubicBezTo>
                  <a:cubicBezTo>
                    <a:pt x="2086" y="6038"/>
                    <a:pt x="2086" y="6038"/>
                    <a:pt x="2086" y="6038"/>
                  </a:cubicBezTo>
                  <a:cubicBezTo>
                    <a:pt x="2035" y="5975"/>
                    <a:pt x="1982" y="5911"/>
                    <a:pt x="1927" y="5851"/>
                  </a:cubicBezTo>
                  <a:cubicBezTo>
                    <a:pt x="1802" y="5712"/>
                    <a:pt x="1666" y="5594"/>
                    <a:pt x="1525" y="5501"/>
                  </a:cubicBezTo>
                  <a:cubicBezTo>
                    <a:pt x="1434" y="5441"/>
                    <a:pt x="1332" y="5386"/>
                    <a:pt x="1216" y="5332"/>
                  </a:cubicBezTo>
                  <a:cubicBezTo>
                    <a:pt x="1152" y="5304"/>
                    <a:pt x="1086" y="5276"/>
                    <a:pt x="1022" y="5249"/>
                  </a:cubicBezTo>
                  <a:cubicBezTo>
                    <a:pt x="908" y="5202"/>
                    <a:pt x="791" y="5153"/>
                    <a:pt x="682" y="5095"/>
                  </a:cubicBezTo>
                  <a:cubicBezTo>
                    <a:pt x="560" y="5031"/>
                    <a:pt x="461" y="4964"/>
                    <a:pt x="380" y="4889"/>
                  </a:cubicBezTo>
                  <a:cubicBezTo>
                    <a:pt x="321" y="4833"/>
                    <a:pt x="267" y="4770"/>
                    <a:pt x="222" y="4700"/>
                  </a:cubicBezTo>
                  <a:cubicBezTo>
                    <a:pt x="180" y="4636"/>
                    <a:pt x="143" y="4564"/>
                    <a:pt x="113" y="4487"/>
                  </a:cubicBezTo>
                  <a:cubicBezTo>
                    <a:pt x="85" y="4416"/>
                    <a:pt x="61" y="4338"/>
                    <a:pt x="43" y="4255"/>
                  </a:cubicBezTo>
                  <a:cubicBezTo>
                    <a:pt x="25" y="4176"/>
                    <a:pt x="13" y="4094"/>
                    <a:pt x="7" y="4010"/>
                  </a:cubicBezTo>
                  <a:cubicBezTo>
                    <a:pt x="1" y="3929"/>
                    <a:pt x="0" y="3846"/>
                    <a:pt x="5" y="3763"/>
                  </a:cubicBezTo>
                  <a:cubicBezTo>
                    <a:pt x="15" y="3584"/>
                    <a:pt x="64" y="3407"/>
                    <a:pt x="112" y="3236"/>
                  </a:cubicBezTo>
                  <a:cubicBezTo>
                    <a:pt x="138" y="3142"/>
                    <a:pt x="166" y="3045"/>
                    <a:pt x="185" y="2951"/>
                  </a:cubicBezTo>
                  <a:cubicBezTo>
                    <a:pt x="207" y="2845"/>
                    <a:pt x="218" y="2752"/>
                    <a:pt x="217" y="2668"/>
                  </a:cubicBezTo>
                  <a:cubicBezTo>
                    <a:pt x="217" y="2640"/>
                    <a:pt x="217" y="2611"/>
                    <a:pt x="218" y="2583"/>
                  </a:cubicBezTo>
                  <a:cubicBezTo>
                    <a:pt x="220" y="2498"/>
                    <a:pt x="229" y="2414"/>
                    <a:pt x="243" y="2333"/>
                  </a:cubicBezTo>
                  <a:cubicBezTo>
                    <a:pt x="257" y="2252"/>
                    <a:pt x="277" y="2171"/>
                    <a:pt x="303" y="2093"/>
                  </a:cubicBezTo>
                  <a:cubicBezTo>
                    <a:pt x="329" y="2015"/>
                    <a:pt x="361" y="1937"/>
                    <a:pt x="398" y="1862"/>
                  </a:cubicBezTo>
                  <a:cubicBezTo>
                    <a:pt x="436" y="1787"/>
                    <a:pt x="480" y="1713"/>
                    <a:pt x="529" y="1640"/>
                  </a:cubicBezTo>
                  <a:cubicBezTo>
                    <a:pt x="563" y="1590"/>
                    <a:pt x="598" y="1537"/>
                    <a:pt x="631" y="1486"/>
                  </a:cubicBezTo>
                  <a:cubicBezTo>
                    <a:pt x="728" y="1337"/>
                    <a:pt x="829" y="1182"/>
                    <a:pt x="947" y="1059"/>
                  </a:cubicBezTo>
                  <a:cubicBezTo>
                    <a:pt x="1052" y="950"/>
                    <a:pt x="1194" y="812"/>
                    <a:pt x="1369" y="706"/>
                  </a:cubicBezTo>
                  <a:cubicBezTo>
                    <a:pt x="1448" y="658"/>
                    <a:pt x="1540" y="611"/>
                    <a:pt x="1649" y="563"/>
                  </a:cubicBezTo>
                  <a:cubicBezTo>
                    <a:pt x="1658" y="560"/>
                    <a:pt x="1667" y="556"/>
                    <a:pt x="1675" y="552"/>
                  </a:cubicBezTo>
                  <a:cubicBezTo>
                    <a:pt x="1726" y="530"/>
                    <a:pt x="1774" y="509"/>
                    <a:pt x="1821" y="485"/>
                  </a:cubicBezTo>
                  <a:cubicBezTo>
                    <a:pt x="1853" y="469"/>
                    <a:pt x="1881" y="453"/>
                    <a:pt x="1908" y="435"/>
                  </a:cubicBezTo>
                  <a:cubicBezTo>
                    <a:pt x="1980" y="390"/>
                    <a:pt x="2048" y="334"/>
                    <a:pt x="2115" y="280"/>
                  </a:cubicBezTo>
                  <a:cubicBezTo>
                    <a:pt x="2211" y="200"/>
                    <a:pt x="2312" y="118"/>
                    <a:pt x="2425" y="67"/>
                  </a:cubicBezTo>
                  <a:cubicBezTo>
                    <a:pt x="2529" y="20"/>
                    <a:pt x="2646" y="0"/>
                    <a:pt x="2772" y="6"/>
                  </a:cubicBezTo>
                  <a:cubicBezTo>
                    <a:pt x="2881" y="12"/>
                    <a:pt x="2999" y="38"/>
                    <a:pt x="3123" y="83"/>
                  </a:cubicBezTo>
                  <a:cubicBezTo>
                    <a:pt x="3270" y="138"/>
                    <a:pt x="3416" y="219"/>
                    <a:pt x="3558" y="298"/>
                  </a:cubicBezTo>
                  <a:cubicBezTo>
                    <a:pt x="3615" y="330"/>
                    <a:pt x="3673" y="362"/>
                    <a:pt x="3730" y="392"/>
                  </a:cubicBezTo>
                  <a:cubicBezTo>
                    <a:pt x="3755" y="405"/>
                    <a:pt x="3778" y="417"/>
                    <a:pt x="3800" y="427"/>
                  </a:cubicBezTo>
                  <a:cubicBezTo>
                    <a:pt x="3903" y="476"/>
                    <a:pt x="4007" y="512"/>
                    <a:pt x="4127" y="540"/>
                  </a:cubicBezTo>
                  <a:cubicBezTo>
                    <a:pt x="4212" y="561"/>
                    <a:pt x="4302" y="574"/>
                    <a:pt x="4389" y="587"/>
                  </a:cubicBezTo>
                  <a:cubicBezTo>
                    <a:pt x="4399" y="589"/>
                    <a:pt x="4409" y="590"/>
                    <a:pt x="4419" y="592"/>
                  </a:cubicBezTo>
                  <a:cubicBezTo>
                    <a:pt x="4460" y="598"/>
                    <a:pt x="4503" y="604"/>
                    <a:pt x="4546" y="612"/>
                  </a:cubicBezTo>
                  <a:cubicBezTo>
                    <a:pt x="4599" y="622"/>
                    <a:pt x="4647" y="634"/>
                    <a:pt x="4691" y="648"/>
                  </a:cubicBezTo>
                  <a:cubicBezTo>
                    <a:pt x="4799" y="682"/>
                    <a:pt x="4895" y="732"/>
                    <a:pt x="4971" y="794"/>
                  </a:cubicBezTo>
                  <a:cubicBezTo>
                    <a:pt x="5057" y="864"/>
                    <a:pt x="5117" y="947"/>
                    <a:pt x="5148" y="1042"/>
                  </a:cubicBezTo>
                  <a:cubicBezTo>
                    <a:pt x="5180" y="1141"/>
                    <a:pt x="5180" y="1253"/>
                    <a:pt x="5180" y="1361"/>
                  </a:cubicBezTo>
                  <a:cubicBezTo>
                    <a:pt x="5180" y="1437"/>
                    <a:pt x="5180" y="1516"/>
                    <a:pt x="5192" y="1588"/>
                  </a:cubicBezTo>
                  <a:cubicBezTo>
                    <a:pt x="5205" y="1669"/>
                    <a:pt x="5231" y="1734"/>
                    <a:pt x="5272" y="1787"/>
                  </a:cubicBezTo>
                  <a:cubicBezTo>
                    <a:pt x="5292" y="1812"/>
                    <a:pt x="5315" y="1834"/>
                    <a:pt x="5342" y="1855"/>
                  </a:cubicBezTo>
                  <a:cubicBezTo>
                    <a:pt x="5395" y="1895"/>
                    <a:pt x="5457" y="1923"/>
                    <a:pt x="5518" y="1951"/>
                  </a:cubicBezTo>
                  <a:cubicBezTo>
                    <a:pt x="5540" y="1961"/>
                    <a:pt x="5563" y="1972"/>
                    <a:pt x="5585" y="1983"/>
                  </a:cubicBezTo>
                  <a:cubicBezTo>
                    <a:pt x="5649" y="2014"/>
                    <a:pt x="5712" y="2053"/>
                    <a:pt x="5772" y="2097"/>
                  </a:cubicBezTo>
                  <a:cubicBezTo>
                    <a:pt x="5831" y="2141"/>
                    <a:pt x="5888" y="2191"/>
                    <a:pt x="5941" y="2245"/>
                  </a:cubicBezTo>
                  <a:cubicBezTo>
                    <a:pt x="6084" y="2392"/>
                    <a:pt x="6187" y="2561"/>
                    <a:pt x="6240" y="2735"/>
                  </a:cubicBezTo>
                  <a:cubicBezTo>
                    <a:pt x="6286" y="2889"/>
                    <a:pt x="6296" y="3058"/>
                    <a:pt x="6268" y="3222"/>
                  </a:cubicBezTo>
                  <a:cubicBezTo>
                    <a:pt x="6239" y="3385"/>
                    <a:pt x="6175" y="3539"/>
                    <a:pt x="6080" y="3669"/>
                  </a:cubicBezTo>
                  <a:cubicBezTo>
                    <a:pt x="5999" y="3780"/>
                    <a:pt x="5895" y="3877"/>
                    <a:pt x="5795" y="3972"/>
                  </a:cubicBezTo>
                  <a:cubicBezTo>
                    <a:pt x="5730" y="4032"/>
                    <a:pt x="5664" y="4095"/>
                    <a:pt x="5604" y="4160"/>
                  </a:cubicBezTo>
                  <a:cubicBezTo>
                    <a:pt x="5538" y="4233"/>
                    <a:pt x="5488" y="4301"/>
                    <a:pt x="5451" y="4369"/>
                  </a:cubicBezTo>
                  <a:cubicBezTo>
                    <a:pt x="5434" y="4401"/>
                    <a:pt x="5419" y="4434"/>
                    <a:pt x="5407" y="4466"/>
                  </a:cubicBezTo>
                  <a:cubicBezTo>
                    <a:pt x="5384" y="4531"/>
                    <a:pt x="5370" y="4599"/>
                    <a:pt x="5358" y="4665"/>
                  </a:cubicBezTo>
                  <a:cubicBezTo>
                    <a:pt x="5349" y="4708"/>
                    <a:pt x="5340" y="4753"/>
                    <a:pt x="5329" y="4796"/>
                  </a:cubicBezTo>
                  <a:cubicBezTo>
                    <a:pt x="5311" y="4862"/>
                    <a:pt x="5286" y="4930"/>
                    <a:pt x="5253" y="4996"/>
                  </a:cubicBezTo>
                  <a:cubicBezTo>
                    <a:pt x="5223" y="5057"/>
                    <a:pt x="5185" y="5119"/>
                    <a:pt x="5142" y="5181"/>
                  </a:cubicBezTo>
                  <a:cubicBezTo>
                    <a:pt x="5067" y="5287"/>
                    <a:pt x="4972" y="5396"/>
                    <a:pt x="4852" y="5512"/>
                  </a:cubicBezTo>
                  <a:cubicBezTo>
                    <a:pt x="4635" y="5722"/>
                    <a:pt x="4397" y="5905"/>
                    <a:pt x="4107" y="6116"/>
                  </a:cubicBezTo>
                  <a:cubicBezTo>
                    <a:pt x="3890" y="6273"/>
                    <a:pt x="3676" y="6422"/>
                    <a:pt x="3436" y="6516"/>
                  </a:cubicBezTo>
                  <a:cubicBezTo>
                    <a:pt x="3307" y="6566"/>
                    <a:pt x="3179" y="6596"/>
                    <a:pt x="3055" y="6603"/>
                  </a:cubicBezTo>
                  <a:cubicBezTo>
                    <a:pt x="3033" y="6605"/>
                    <a:pt x="3012" y="6605"/>
                    <a:pt x="2991" y="6605"/>
                  </a:cubicBezTo>
                  <a:cubicBezTo>
                    <a:pt x="2877" y="6605"/>
                    <a:pt x="2770" y="6586"/>
                    <a:pt x="2672" y="6547"/>
                  </a:cubicBezTo>
                  <a:moveTo>
                    <a:pt x="2425" y="68"/>
                  </a:moveTo>
                  <a:cubicBezTo>
                    <a:pt x="2312" y="119"/>
                    <a:pt x="2212" y="201"/>
                    <a:pt x="2115" y="280"/>
                  </a:cubicBezTo>
                  <a:cubicBezTo>
                    <a:pt x="2049" y="335"/>
                    <a:pt x="1980" y="391"/>
                    <a:pt x="1908" y="436"/>
                  </a:cubicBezTo>
                  <a:cubicBezTo>
                    <a:pt x="1881" y="453"/>
                    <a:pt x="1853" y="469"/>
                    <a:pt x="1822" y="485"/>
                  </a:cubicBezTo>
                  <a:cubicBezTo>
                    <a:pt x="1774" y="510"/>
                    <a:pt x="1726" y="531"/>
                    <a:pt x="1676" y="553"/>
                  </a:cubicBezTo>
                  <a:cubicBezTo>
                    <a:pt x="1667" y="556"/>
                    <a:pt x="1658" y="560"/>
                    <a:pt x="1650" y="564"/>
                  </a:cubicBezTo>
                  <a:cubicBezTo>
                    <a:pt x="1541" y="612"/>
                    <a:pt x="1449" y="659"/>
                    <a:pt x="1369" y="707"/>
                  </a:cubicBezTo>
                  <a:cubicBezTo>
                    <a:pt x="1195" y="813"/>
                    <a:pt x="1052" y="951"/>
                    <a:pt x="948" y="1060"/>
                  </a:cubicBezTo>
                  <a:cubicBezTo>
                    <a:pt x="830" y="1182"/>
                    <a:pt x="729" y="1337"/>
                    <a:pt x="631" y="1487"/>
                  </a:cubicBezTo>
                  <a:cubicBezTo>
                    <a:pt x="598" y="1538"/>
                    <a:pt x="564" y="1591"/>
                    <a:pt x="530" y="1641"/>
                  </a:cubicBezTo>
                  <a:cubicBezTo>
                    <a:pt x="480" y="1713"/>
                    <a:pt x="437" y="1788"/>
                    <a:pt x="399" y="1863"/>
                  </a:cubicBezTo>
                  <a:cubicBezTo>
                    <a:pt x="362" y="1938"/>
                    <a:pt x="329" y="2015"/>
                    <a:pt x="304" y="2093"/>
                  </a:cubicBezTo>
                  <a:cubicBezTo>
                    <a:pt x="278" y="2171"/>
                    <a:pt x="258" y="2252"/>
                    <a:pt x="244" y="2333"/>
                  </a:cubicBezTo>
                  <a:cubicBezTo>
                    <a:pt x="229" y="2414"/>
                    <a:pt x="221" y="2498"/>
                    <a:pt x="219" y="2583"/>
                  </a:cubicBezTo>
                  <a:cubicBezTo>
                    <a:pt x="218" y="2611"/>
                    <a:pt x="217" y="2640"/>
                    <a:pt x="218" y="2668"/>
                  </a:cubicBezTo>
                  <a:cubicBezTo>
                    <a:pt x="218" y="2752"/>
                    <a:pt x="208" y="2845"/>
                    <a:pt x="186" y="2951"/>
                  </a:cubicBezTo>
                  <a:cubicBezTo>
                    <a:pt x="166" y="3045"/>
                    <a:pt x="139" y="3142"/>
                    <a:pt x="113" y="3236"/>
                  </a:cubicBezTo>
                  <a:cubicBezTo>
                    <a:pt x="65" y="3407"/>
                    <a:pt x="16" y="3585"/>
                    <a:pt x="6" y="3763"/>
                  </a:cubicBezTo>
                  <a:cubicBezTo>
                    <a:pt x="1" y="3846"/>
                    <a:pt x="2" y="3929"/>
                    <a:pt x="8" y="4010"/>
                  </a:cubicBezTo>
                  <a:cubicBezTo>
                    <a:pt x="14" y="4094"/>
                    <a:pt x="26" y="4176"/>
                    <a:pt x="44" y="4255"/>
                  </a:cubicBezTo>
                  <a:cubicBezTo>
                    <a:pt x="62" y="4338"/>
                    <a:pt x="86" y="4415"/>
                    <a:pt x="114" y="4486"/>
                  </a:cubicBezTo>
                  <a:cubicBezTo>
                    <a:pt x="144" y="4564"/>
                    <a:pt x="181" y="4635"/>
                    <a:pt x="223" y="4700"/>
                  </a:cubicBezTo>
                  <a:cubicBezTo>
                    <a:pt x="268" y="4769"/>
                    <a:pt x="321" y="4832"/>
                    <a:pt x="381" y="4888"/>
                  </a:cubicBezTo>
                  <a:cubicBezTo>
                    <a:pt x="461" y="4963"/>
                    <a:pt x="560" y="5031"/>
                    <a:pt x="682" y="5095"/>
                  </a:cubicBezTo>
                  <a:cubicBezTo>
                    <a:pt x="792" y="5152"/>
                    <a:pt x="909" y="5201"/>
                    <a:pt x="1022" y="5248"/>
                  </a:cubicBezTo>
                  <a:cubicBezTo>
                    <a:pt x="1086" y="5275"/>
                    <a:pt x="1152" y="5303"/>
                    <a:pt x="1216" y="5332"/>
                  </a:cubicBezTo>
                  <a:cubicBezTo>
                    <a:pt x="1333" y="5385"/>
                    <a:pt x="1434" y="5440"/>
                    <a:pt x="1525" y="5500"/>
                  </a:cubicBezTo>
                  <a:cubicBezTo>
                    <a:pt x="1667" y="5594"/>
                    <a:pt x="1802" y="5711"/>
                    <a:pt x="1928" y="5850"/>
                  </a:cubicBezTo>
                  <a:cubicBezTo>
                    <a:pt x="1982" y="5910"/>
                    <a:pt x="2035" y="5975"/>
                    <a:pt x="2087" y="6037"/>
                  </a:cubicBezTo>
                  <a:cubicBezTo>
                    <a:pt x="2091" y="6043"/>
                    <a:pt x="2091" y="6043"/>
                    <a:pt x="2091" y="6043"/>
                  </a:cubicBezTo>
                  <a:cubicBezTo>
                    <a:pt x="2181" y="6152"/>
                    <a:pt x="2263" y="6249"/>
                    <a:pt x="2355" y="6335"/>
                  </a:cubicBezTo>
                  <a:cubicBezTo>
                    <a:pt x="2461" y="6435"/>
                    <a:pt x="2565" y="6504"/>
                    <a:pt x="2673" y="6546"/>
                  </a:cubicBezTo>
                  <a:cubicBezTo>
                    <a:pt x="2788" y="6592"/>
                    <a:pt x="2917" y="6611"/>
                    <a:pt x="3055" y="6603"/>
                  </a:cubicBezTo>
                  <a:cubicBezTo>
                    <a:pt x="3179" y="6595"/>
                    <a:pt x="3307" y="6565"/>
                    <a:pt x="3436" y="6515"/>
                  </a:cubicBezTo>
                  <a:cubicBezTo>
                    <a:pt x="3675" y="6422"/>
                    <a:pt x="3890" y="6273"/>
                    <a:pt x="4106" y="6116"/>
                  </a:cubicBezTo>
                  <a:cubicBezTo>
                    <a:pt x="4397" y="5905"/>
                    <a:pt x="4634" y="5721"/>
                    <a:pt x="4852" y="5511"/>
                  </a:cubicBezTo>
                  <a:cubicBezTo>
                    <a:pt x="4972" y="5395"/>
                    <a:pt x="5066" y="5287"/>
                    <a:pt x="5141" y="5181"/>
                  </a:cubicBezTo>
                  <a:cubicBezTo>
                    <a:pt x="5185" y="5119"/>
                    <a:pt x="5222" y="5057"/>
                    <a:pt x="5252" y="4995"/>
                  </a:cubicBezTo>
                  <a:cubicBezTo>
                    <a:pt x="5285" y="4929"/>
                    <a:pt x="5310" y="4862"/>
                    <a:pt x="5328" y="4796"/>
                  </a:cubicBezTo>
                  <a:cubicBezTo>
                    <a:pt x="5340" y="4753"/>
                    <a:pt x="5348" y="4708"/>
                    <a:pt x="5357" y="4665"/>
                  </a:cubicBezTo>
                  <a:cubicBezTo>
                    <a:pt x="5370" y="4599"/>
                    <a:pt x="5383" y="4531"/>
                    <a:pt x="5407" y="4466"/>
                  </a:cubicBezTo>
                  <a:cubicBezTo>
                    <a:pt x="5418" y="4434"/>
                    <a:pt x="5433" y="4401"/>
                    <a:pt x="5450" y="4369"/>
                  </a:cubicBezTo>
                  <a:cubicBezTo>
                    <a:pt x="5487" y="4301"/>
                    <a:pt x="5537" y="4232"/>
                    <a:pt x="5604" y="4160"/>
                  </a:cubicBezTo>
                  <a:cubicBezTo>
                    <a:pt x="5663" y="4095"/>
                    <a:pt x="5730" y="4032"/>
                    <a:pt x="5794" y="3971"/>
                  </a:cubicBezTo>
                  <a:cubicBezTo>
                    <a:pt x="5895" y="3877"/>
                    <a:pt x="5999" y="3779"/>
                    <a:pt x="6080" y="3668"/>
                  </a:cubicBezTo>
                  <a:cubicBezTo>
                    <a:pt x="6174" y="3539"/>
                    <a:pt x="6239" y="3385"/>
                    <a:pt x="6267" y="3222"/>
                  </a:cubicBezTo>
                  <a:cubicBezTo>
                    <a:pt x="6295" y="3058"/>
                    <a:pt x="6286" y="2889"/>
                    <a:pt x="6239" y="2735"/>
                  </a:cubicBezTo>
                  <a:cubicBezTo>
                    <a:pt x="6186" y="2562"/>
                    <a:pt x="6083" y="2392"/>
                    <a:pt x="5940" y="2245"/>
                  </a:cubicBezTo>
                  <a:cubicBezTo>
                    <a:pt x="5888" y="2191"/>
                    <a:pt x="5831" y="2142"/>
                    <a:pt x="5772" y="2098"/>
                  </a:cubicBezTo>
                  <a:cubicBezTo>
                    <a:pt x="5712" y="2053"/>
                    <a:pt x="5649" y="2015"/>
                    <a:pt x="5585" y="1984"/>
                  </a:cubicBezTo>
                  <a:cubicBezTo>
                    <a:pt x="5563" y="1973"/>
                    <a:pt x="5540" y="1962"/>
                    <a:pt x="5518" y="1952"/>
                  </a:cubicBezTo>
                  <a:cubicBezTo>
                    <a:pt x="5457" y="1924"/>
                    <a:pt x="5395" y="1895"/>
                    <a:pt x="5342" y="1855"/>
                  </a:cubicBezTo>
                  <a:cubicBezTo>
                    <a:pt x="5314" y="1834"/>
                    <a:pt x="5291" y="1812"/>
                    <a:pt x="5271" y="1787"/>
                  </a:cubicBezTo>
                  <a:cubicBezTo>
                    <a:pt x="5230" y="1734"/>
                    <a:pt x="5204" y="1669"/>
                    <a:pt x="5191" y="1588"/>
                  </a:cubicBezTo>
                  <a:cubicBezTo>
                    <a:pt x="5180" y="1516"/>
                    <a:pt x="5180" y="1437"/>
                    <a:pt x="5179" y="1361"/>
                  </a:cubicBezTo>
                  <a:cubicBezTo>
                    <a:pt x="5179" y="1253"/>
                    <a:pt x="5179" y="1141"/>
                    <a:pt x="5147" y="1042"/>
                  </a:cubicBezTo>
                  <a:cubicBezTo>
                    <a:pt x="5116" y="948"/>
                    <a:pt x="5057" y="864"/>
                    <a:pt x="4970" y="794"/>
                  </a:cubicBezTo>
                  <a:cubicBezTo>
                    <a:pt x="4895" y="733"/>
                    <a:pt x="4798" y="683"/>
                    <a:pt x="4691" y="649"/>
                  </a:cubicBezTo>
                  <a:cubicBezTo>
                    <a:pt x="4646" y="634"/>
                    <a:pt x="4599" y="623"/>
                    <a:pt x="4546" y="613"/>
                  </a:cubicBezTo>
                  <a:cubicBezTo>
                    <a:pt x="4503" y="605"/>
                    <a:pt x="4460" y="598"/>
                    <a:pt x="4419" y="592"/>
                  </a:cubicBezTo>
                  <a:cubicBezTo>
                    <a:pt x="4409" y="591"/>
                    <a:pt x="4399" y="589"/>
                    <a:pt x="4389" y="588"/>
                  </a:cubicBezTo>
                  <a:cubicBezTo>
                    <a:pt x="4302" y="575"/>
                    <a:pt x="4212" y="562"/>
                    <a:pt x="4127" y="541"/>
                  </a:cubicBezTo>
                  <a:cubicBezTo>
                    <a:pt x="4007" y="513"/>
                    <a:pt x="3903" y="477"/>
                    <a:pt x="3800" y="428"/>
                  </a:cubicBezTo>
                  <a:cubicBezTo>
                    <a:pt x="3778" y="417"/>
                    <a:pt x="3755" y="406"/>
                    <a:pt x="3730" y="393"/>
                  </a:cubicBezTo>
                  <a:cubicBezTo>
                    <a:pt x="3673" y="363"/>
                    <a:pt x="3614" y="330"/>
                    <a:pt x="3558" y="299"/>
                  </a:cubicBezTo>
                  <a:cubicBezTo>
                    <a:pt x="3416" y="220"/>
                    <a:pt x="3270" y="138"/>
                    <a:pt x="3123" y="84"/>
                  </a:cubicBezTo>
                  <a:cubicBezTo>
                    <a:pt x="2999" y="38"/>
                    <a:pt x="2881" y="12"/>
                    <a:pt x="2772" y="7"/>
                  </a:cubicBezTo>
                  <a:cubicBezTo>
                    <a:pt x="2757" y="6"/>
                    <a:pt x="2742" y="6"/>
                    <a:pt x="2727" y="6"/>
                  </a:cubicBezTo>
                  <a:cubicBezTo>
                    <a:pt x="2618" y="6"/>
                    <a:pt x="2517" y="26"/>
                    <a:pt x="2425" y="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80" name="Freeform 67">
              <a:extLst>
                <a:ext uri="{FF2B5EF4-FFF2-40B4-BE49-F238E27FC236}">
                  <a16:creationId xmlns:a16="http://schemas.microsoft.com/office/drawing/2014/main" id="{14CF6DE9-19BA-4FDD-8AA0-91024BB66A35}"/>
                </a:ext>
              </a:extLst>
            </p:cNvPr>
            <p:cNvSpPr>
              <a:spLocks noEditPoints="1"/>
            </p:cNvSpPr>
            <p:nvPr/>
          </p:nvSpPr>
          <p:spPr bwMode="auto">
            <a:xfrm>
              <a:off x="3357" y="-352"/>
              <a:ext cx="4780" cy="4980"/>
            </a:xfrm>
            <a:custGeom>
              <a:avLst/>
              <a:gdLst>
                <a:gd name="T0" fmla="*/ 2392 w 6457"/>
                <a:gd name="T1" fmla="*/ 6440 h 6728"/>
                <a:gd name="T2" fmla="*/ 1958 w 6457"/>
                <a:gd name="T3" fmla="*/ 5952 h 6728"/>
                <a:gd name="T4" fmla="*/ 1003 w 6457"/>
                <a:gd name="T5" fmla="*/ 5330 h 6728"/>
                <a:gd name="T6" fmla="*/ 249 w 6457"/>
                <a:gd name="T7" fmla="*/ 4829 h 6728"/>
                <a:gd name="T8" fmla="*/ 3 w 6457"/>
                <a:gd name="T9" fmla="*/ 3915 h 6728"/>
                <a:gd name="T10" fmla="*/ 216 w 6457"/>
                <a:gd name="T11" fmla="*/ 2730 h 6728"/>
                <a:gd name="T12" fmla="*/ 294 w 6457"/>
                <a:gd name="T13" fmla="*/ 2101 h 6728"/>
                <a:gd name="T14" fmla="*/ 530 w 6457"/>
                <a:gd name="T15" fmla="*/ 1606 h 6728"/>
                <a:gd name="T16" fmla="*/ 1692 w 6457"/>
                <a:gd name="T17" fmla="*/ 605 h 6728"/>
                <a:gd name="T18" fmla="*/ 1998 w 6457"/>
                <a:gd name="T19" fmla="*/ 432 h 6728"/>
                <a:gd name="T20" fmla="*/ 2889 w 6457"/>
                <a:gd name="T21" fmla="*/ 17 h 6728"/>
                <a:gd name="T22" fmla="*/ 3863 w 6457"/>
                <a:gd name="T23" fmla="*/ 434 h 6728"/>
                <a:gd name="T24" fmla="*/ 4431 w 6457"/>
                <a:gd name="T25" fmla="*/ 575 h 6728"/>
                <a:gd name="T26" fmla="*/ 4852 w 6457"/>
                <a:gd name="T27" fmla="*/ 670 h 6728"/>
                <a:gd name="T28" fmla="*/ 5306 w 6457"/>
                <a:gd name="T29" fmla="*/ 1405 h 6728"/>
                <a:gd name="T30" fmla="*/ 5395 w 6457"/>
                <a:gd name="T31" fmla="*/ 1843 h 6728"/>
                <a:gd name="T32" fmla="*/ 5732 w 6457"/>
                <a:gd name="T33" fmla="*/ 2017 h 6728"/>
                <a:gd name="T34" fmla="*/ 6286 w 6457"/>
                <a:gd name="T35" fmla="*/ 2485 h 6728"/>
                <a:gd name="T36" fmla="*/ 6219 w 6457"/>
                <a:gd name="T37" fmla="*/ 3706 h 6728"/>
                <a:gd name="T38" fmla="*/ 5556 w 6457"/>
                <a:gd name="T39" fmla="*/ 4416 h 6728"/>
                <a:gd name="T40" fmla="*/ 5447 w 6457"/>
                <a:gd name="T41" fmla="*/ 4866 h 6728"/>
                <a:gd name="T42" fmla="*/ 4976 w 6457"/>
                <a:gd name="T43" fmla="*/ 5618 h 6728"/>
                <a:gd name="T44" fmla="*/ 3103 w 6457"/>
                <a:gd name="T45" fmla="*/ 6724 h 6728"/>
                <a:gd name="T46" fmla="*/ 2523 w 6457"/>
                <a:gd name="T47" fmla="*/ 56 h 6728"/>
                <a:gd name="T48" fmla="*/ 1911 w 6457"/>
                <a:gd name="T49" fmla="*/ 489 h 6728"/>
                <a:gd name="T50" fmla="*/ 1452 w 6457"/>
                <a:gd name="T51" fmla="*/ 730 h 6728"/>
                <a:gd name="T52" fmla="*/ 393 w 6457"/>
                <a:gd name="T53" fmla="*/ 1849 h 6728"/>
                <a:gd name="T54" fmla="*/ 216 w 6457"/>
                <a:gd name="T55" fmla="*/ 2637 h 6728"/>
                <a:gd name="T56" fmla="*/ 112 w 6457"/>
                <a:gd name="T57" fmla="*/ 3344 h 6728"/>
                <a:gd name="T58" fmla="*/ 55 w 6457"/>
                <a:gd name="T59" fmla="*/ 4397 h 6728"/>
                <a:gd name="T60" fmla="*/ 692 w 6457"/>
                <a:gd name="T61" fmla="*/ 5192 h 6728"/>
                <a:gd name="T62" fmla="*/ 1550 w 6457"/>
                <a:gd name="T63" fmla="*/ 5603 h 6728"/>
                <a:gd name="T64" fmla="*/ 2128 w 6457"/>
                <a:gd name="T65" fmla="*/ 6147 h 6728"/>
                <a:gd name="T66" fmla="*/ 2708 w 6457"/>
                <a:gd name="T67" fmla="*/ 6655 h 6728"/>
                <a:gd name="T68" fmla="*/ 4202 w 6457"/>
                <a:gd name="T69" fmla="*/ 6239 h 6728"/>
                <a:gd name="T70" fmla="*/ 5377 w 6457"/>
                <a:gd name="T71" fmla="*/ 5076 h 6728"/>
                <a:gd name="T72" fmla="*/ 5512 w 6457"/>
                <a:gd name="T73" fmla="*/ 4518 h 6728"/>
                <a:gd name="T74" fmla="*/ 5927 w 6457"/>
                <a:gd name="T75" fmla="*/ 3998 h 6728"/>
                <a:gd name="T76" fmla="*/ 6403 w 6457"/>
                <a:gd name="T77" fmla="*/ 2748 h 6728"/>
                <a:gd name="T78" fmla="*/ 5929 w 6457"/>
                <a:gd name="T79" fmla="*/ 2121 h 6728"/>
                <a:gd name="T80" fmla="*/ 5470 w 6457"/>
                <a:gd name="T81" fmla="*/ 1908 h 6728"/>
                <a:gd name="T82" fmla="*/ 5309 w 6457"/>
                <a:gd name="T83" fmla="*/ 1641 h 6728"/>
                <a:gd name="T84" fmla="*/ 5126 w 6457"/>
                <a:gd name="T85" fmla="*/ 835 h 6728"/>
                <a:gd name="T86" fmla="*/ 4580 w 6457"/>
                <a:gd name="T87" fmla="*/ 600 h 6728"/>
                <a:gd name="T88" fmla="*/ 3938 w 6457"/>
                <a:gd name="T89" fmla="*/ 464 h 6728"/>
                <a:gd name="T90" fmla="*/ 3251 w 6457"/>
                <a:gd name="T91" fmla="*/ 125 h 6728"/>
                <a:gd name="T92" fmla="*/ 2523 w 6457"/>
                <a:gd name="T93" fmla="*/ 56 h 6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57" h="6728">
                  <a:moveTo>
                    <a:pt x="2708" y="6656"/>
                  </a:moveTo>
                  <a:cubicBezTo>
                    <a:pt x="2651" y="6631"/>
                    <a:pt x="2596" y="6601"/>
                    <a:pt x="2540" y="6562"/>
                  </a:cubicBezTo>
                  <a:cubicBezTo>
                    <a:pt x="2491" y="6528"/>
                    <a:pt x="2442" y="6488"/>
                    <a:pt x="2392" y="6440"/>
                  </a:cubicBezTo>
                  <a:cubicBezTo>
                    <a:pt x="2298" y="6351"/>
                    <a:pt x="2211" y="6248"/>
                    <a:pt x="2127" y="6148"/>
                  </a:cubicBezTo>
                  <a:cubicBezTo>
                    <a:pt x="2125" y="6144"/>
                    <a:pt x="2125" y="6144"/>
                    <a:pt x="2125" y="6144"/>
                  </a:cubicBezTo>
                  <a:cubicBezTo>
                    <a:pt x="2074" y="6084"/>
                    <a:pt x="2017" y="6016"/>
                    <a:pt x="1958" y="5952"/>
                  </a:cubicBezTo>
                  <a:cubicBezTo>
                    <a:pt x="1834" y="5819"/>
                    <a:pt x="1696" y="5702"/>
                    <a:pt x="1549" y="5604"/>
                  </a:cubicBezTo>
                  <a:cubicBezTo>
                    <a:pt x="1454" y="5540"/>
                    <a:pt x="1349" y="5482"/>
                    <a:pt x="1240" y="5431"/>
                  </a:cubicBezTo>
                  <a:cubicBezTo>
                    <a:pt x="1162" y="5395"/>
                    <a:pt x="1081" y="5362"/>
                    <a:pt x="1003" y="5330"/>
                  </a:cubicBezTo>
                  <a:cubicBezTo>
                    <a:pt x="899" y="5288"/>
                    <a:pt x="792" y="5244"/>
                    <a:pt x="691" y="5193"/>
                  </a:cubicBezTo>
                  <a:cubicBezTo>
                    <a:pt x="579" y="5136"/>
                    <a:pt x="487" y="5076"/>
                    <a:pt x="411" y="5009"/>
                  </a:cubicBezTo>
                  <a:cubicBezTo>
                    <a:pt x="351" y="4956"/>
                    <a:pt x="296" y="4896"/>
                    <a:pt x="249" y="4829"/>
                  </a:cubicBezTo>
                  <a:cubicBezTo>
                    <a:pt x="162" y="4707"/>
                    <a:pt x="97" y="4562"/>
                    <a:pt x="54" y="4397"/>
                  </a:cubicBezTo>
                  <a:cubicBezTo>
                    <a:pt x="34" y="4321"/>
                    <a:pt x="20" y="4240"/>
                    <a:pt x="11" y="4157"/>
                  </a:cubicBezTo>
                  <a:cubicBezTo>
                    <a:pt x="3" y="4078"/>
                    <a:pt x="0" y="3996"/>
                    <a:pt x="3" y="3915"/>
                  </a:cubicBezTo>
                  <a:cubicBezTo>
                    <a:pt x="9" y="3721"/>
                    <a:pt x="61" y="3529"/>
                    <a:pt x="111" y="3344"/>
                  </a:cubicBezTo>
                  <a:cubicBezTo>
                    <a:pt x="139" y="3243"/>
                    <a:pt x="167" y="3138"/>
                    <a:pt x="188" y="3036"/>
                  </a:cubicBezTo>
                  <a:cubicBezTo>
                    <a:pt x="210" y="2921"/>
                    <a:pt x="219" y="2821"/>
                    <a:pt x="216" y="2730"/>
                  </a:cubicBezTo>
                  <a:cubicBezTo>
                    <a:pt x="215" y="2699"/>
                    <a:pt x="215" y="2668"/>
                    <a:pt x="215" y="2637"/>
                  </a:cubicBezTo>
                  <a:cubicBezTo>
                    <a:pt x="216" y="2545"/>
                    <a:pt x="223" y="2453"/>
                    <a:pt x="236" y="2364"/>
                  </a:cubicBezTo>
                  <a:cubicBezTo>
                    <a:pt x="249" y="2275"/>
                    <a:pt x="269" y="2186"/>
                    <a:pt x="294" y="2101"/>
                  </a:cubicBezTo>
                  <a:cubicBezTo>
                    <a:pt x="320" y="2015"/>
                    <a:pt x="353" y="1930"/>
                    <a:pt x="392" y="1849"/>
                  </a:cubicBezTo>
                  <a:cubicBezTo>
                    <a:pt x="431" y="1766"/>
                    <a:pt x="478" y="1685"/>
                    <a:pt x="530" y="1606"/>
                  </a:cubicBezTo>
                  <a:cubicBezTo>
                    <a:pt x="530" y="1606"/>
                    <a:pt x="530" y="1606"/>
                    <a:pt x="530" y="1606"/>
                  </a:cubicBezTo>
                  <a:cubicBezTo>
                    <a:pt x="684" y="1377"/>
                    <a:pt x="839" y="1196"/>
                    <a:pt x="1001" y="1053"/>
                  </a:cubicBezTo>
                  <a:cubicBezTo>
                    <a:pt x="1148" y="925"/>
                    <a:pt x="1300" y="816"/>
                    <a:pt x="1452" y="730"/>
                  </a:cubicBezTo>
                  <a:cubicBezTo>
                    <a:pt x="1530" y="686"/>
                    <a:pt x="1612" y="644"/>
                    <a:pt x="1692" y="605"/>
                  </a:cubicBezTo>
                  <a:cubicBezTo>
                    <a:pt x="1707" y="597"/>
                    <a:pt x="1722" y="590"/>
                    <a:pt x="1737" y="582"/>
                  </a:cubicBezTo>
                  <a:cubicBezTo>
                    <a:pt x="1803" y="549"/>
                    <a:pt x="1857" y="520"/>
                    <a:pt x="1911" y="488"/>
                  </a:cubicBezTo>
                  <a:cubicBezTo>
                    <a:pt x="1941" y="470"/>
                    <a:pt x="1970" y="451"/>
                    <a:pt x="1998" y="432"/>
                  </a:cubicBezTo>
                  <a:cubicBezTo>
                    <a:pt x="2057" y="389"/>
                    <a:pt x="2115" y="340"/>
                    <a:pt x="2171" y="293"/>
                  </a:cubicBezTo>
                  <a:cubicBezTo>
                    <a:pt x="2279" y="202"/>
                    <a:pt x="2391" y="107"/>
                    <a:pt x="2523" y="55"/>
                  </a:cubicBezTo>
                  <a:cubicBezTo>
                    <a:pt x="2632" y="13"/>
                    <a:pt x="2755" y="0"/>
                    <a:pt x="2889" y="17"/>
                  </a:cubicBezTo>
                  <a:cubicBezTo>
                    <a:pt x="3002" y="32"/>
                    <a:pt x="3124" y="68"/>
                    <a:pt x="3252" y="124"/>
                  </a:cubicBezTo>
                  <a:cubicBezTo>
                    <a:pt x="3353" y="168"/>
                    <a:pt x="3454" y="223"/>
                    <a:pt x="3551" y="276"/>
                  </a:cubicBezTo>
                  <a:cubicBezTo>
                    <a:pt x="3652" y="331"/>
                    <a:pt x="3757" y="388"/>
                    <a:pt x="3863" y="434"/>
                  </a:cubicBezTo>
                  <a:cubicBezTo>
                    <a:pt x="3889" y="445"/>
                    <a:pt x="3914" y="455"/>
                    <a:pt x="3938" y="463"/>
                  </a:cubicBezTo>
                  <a:cubicBezTo>
                    <a:pt x="4003" y="487"/>
                    <a:pt x="4101" y="519"/>
                    <a:pt x="4286" y="552"/>
                  </a:cubicBezTo>
                  <a:cubicBezTo>
                    <a:pt x="4334" y="560"/>
                    <a:pt x="4383" y="568"/>
                    <a:pt x="4431" y="575"/>
                  </a:cubicBezTo>
                  <a:cubicBezTo>
                    <a:pt x="4480" y="583"/>
                    <a:pt x="4531" y="591"/>
                    <a:pt x="4580" y="599"/>
                  </a:cubicBezTo>
                  <a:cubicBezTo>
                    <a:pt x="4627" y="608"/>
                    <a:pt x="4669" y="616"/>
                    <a:pt x="4706" y="625"/>
                  </a:cubicBezTo>
                  <a:cubicBezTo>
                    <a:pt x="4757" y="637"/>
                    <a:pt x="4805" y="652"/>
                    <a:pt x="4852" y="670"/>
                  </a:cubicBezTo>
                  <a:cubicBezTo>
                    <a:pt x="4959" y="711"/>
                    <a:pt x="5054" y="768"/>
                    <a:pt x="5127" y="835"/>
                  </a:cubicBezTo>
                  <a:cubicBezTo>
                    <a:pt x="5210" y="911"/>
                    <a:pt x="5265" y="999"/>
                    <a:pt x="5290" y="1096"/>
                  </a:cubicBezTo>
                  <a:cubicBezTo>
                    <a:pt x="5315" y="1193"/>
                    <a:pt x="5311" y="1301"/>
                    <a:pt x="5306" y="1405"/>
                  </a:cubicBezTo>
                  <a:cubicBezTo>
                    <a:pt x="5303" y="1485"/>
                    <a:pt x="5300" y="1567"/>
                    <a:pt x="5310" y="1641"/>
                  </a:cubicBezTo>
                  <a:cubicBezTo>
                    <a:pt x="5315" y="1681"/>
                    <a:pt x="5324" y="1716"/>
                    <a:pt x="5337" y="1748"/>
                  </a:cubicBezTo>
                  <a:cubicBezTo>
                    <a:pt x="5352" y="1784"/>
                    <a:pt x="5371" y="1815"/>
                    <a:pt x="5395" y="1843"/>
                  </a:cubicBezTo>
                  <a:cubicBezTo>
                    <a:pt x="5416" y="1867"/>
                    <a:pt x="5441" y="1888"/>
                    <a:pt x="5471" y="1907"/>
                  </a:cubicBezTo>
                  <a:cubicBezTo>
                    <a:pt x="5527" y="1943"/>
                    <a:pt x="5593" y="1967"/>
                    <a:pt x="5658" y="1990"/>
                  </a:cubicBezTo>
                  <a:cubicBezTo>
                    <a:pt x="5682" y="1998"/>
                    <a:pt x="5708" y="2008"/>
                    <a:pt x="5732" y="2017"/>
                  </a:cubicBezTo>
                  <a:cubicBezTo>
                    <a:pt x="5800" y="2044"/>
                    <a:pt x="5867" y="2079"/>
                    <a:pt x="5930" y="2120"/>
                  </a:cubicBezTo>
                  <a:cubicBezTo>
                    <a:pt x="5992" y="2161"/>
                    <a:pt x="6051" y="2208"/>
                    <a:pt x="6105" y="2261"/>
                  </a:cubicBezTo>
                  <a:cubicBezTo>
                    <a:pt x="6175" y="2328"/>
                    <a:pt x="6235" y="2404"/>
                    <a:pt x="6286" y="2485"/>
                  </a:cubicBezTo>
                  <a:cubicBezTo>
                    <a:pt x="6337" y="2569"/>
                    <a:pt x="6377" y="2657"/>
                    <a:pt x="6403" y="2748"/>
                  </a:cubicBezTo>
                  <a:cubicBezTo>
                    <a:pt x="6450" y="2907"/>
                    <a:pt x="6457" y="3081"/>
                    <a:pt x="6425" y="3249"/>
                  </a:cubicBezTo>
                  <a:cubicBezTo>
                    <a:pt x="6392" y="3418"/>
                    <a:pt x="6321" y="3576"/>
                    <a:pt x="6219" y="3706"/>
                  </a:cubicBezTo>
                  <a:cubicBezTo>
                    <a:pt x="6136" y="3813"/>
                    <a:pt x="6030" y="3907"/>
                    <a:pt x="5927" y="3998"/>
                  </a:cubicBezTo>
                  <a:cubicBezTo>
                    <a:pt x="5856" y="4061"/>
                    <a:pt x="5783" y="4126"/>
                    <a:pt x="5719" y="4194"/>
                  </a:cubicBezTo>
                  <a:cubicBezTo>
                    <a:pt x="5647" y="4270"/>
                    <a:pt x="5593" y="4343"/>
                    <a:pt x="5556" y="4416"/>
                  </a:cubicBezTo>
                  <a:cubicBezTo>
                    <a:pt x="5539" y="4450"/>
                    <a:pt x="5524" y="4484"/>
                    <a:pt x="5513" y="4518"/>
                  </a:cubicBezTo>
                  <a:cubicBezTo>
                    <a:pt x="5491" y="4587"/>
                    <a:pt x="5480" y="4659"/>
                    <a:pt x="5470" y="4729"/>
                  </a:cubicBezTo>
                  <a:cubicBezTo>
                    <a:pt x="5464" y="4774"/>
                    <a:pt x="5457" y="4821"/>
                    <a:pt x="5447" y="4866"/>
                  </a:cubicBezTo>
                  <a:cubicBezTo>
                    <a:pt x="5432" y="4936"/>
                    <a:pt x="5409" y="5007"/>
                    <a:pt x="5377" y="5077"/>
                  </a:cubicBezTo>
                  <a:cubicBezTo>
                    <a:pt x="5348" y="5142"/>
                    <a:pt x="5312" y="5207"/>
                    <a:pt x="5269" y="5272"/>
                  </a:cubicBezTo>
                  <a:cubicBezTo>
                    <a:pt x="5194" y="5386"/>
                    <a:pt x="5098" y="5499"/>
                    <a:pt x="4976" y="5618"/>
                  </a:cubicBezTo>
                  <a:cubicBezTo>
                    <a:pt x="4731" y="5860"/>
                    <a:pt x="4448" y="6065"/>
                    <a:pt x="4202" y="6240"/>
                  </a:cubicBezTo>
                  <a:cubicBezTo>
                    <a:pt x="3975" y="6400"/>
                    <a:pt x="3751" y="6552"/>
                    <a:pt x="3501" y="6643"/>
                  </a:cubicBezTo>
                  <a:cubicBezTo>
                    <a:pt x="3366" y="6692"/>
                    <a:pt x="3232" y="6719"/>
                    <a:pt x="3103" y="6724"/>
                  </a:cubicBezTo>
                  <a:cubicBezTo>
                    <a:pt x="3090" y="6724"/>
                    <a:pt x="3077" y="6725"/>
                    <a:pt x="3064" y="6725"/>
                  </a:cubicBezTo>
                  <a:cubicBezTo>
                    <a:pt x="2935" y="6725"/>
                    <a:pt x="2816" y="6701"/>
                    <a:pt x="2708" y="6656"/>
                  </a:cubicBezTo>
                  <a:moveTo>
                    <a:pt x="2523" y="56"/>
                  </a:moveTo>
                  <a:cubicBezTo>
                    <a:pt x="2391" y="108"/>
                    <a:pt x="2279" y="202"/>
                    <a:pt x="2172" y="294"/>
                  </a:cubicBezTo>
                  <a:cubicBezTo>
                    <a:pt x="2116" y="341"/>
                    <a:pt x="2058" y="390"/>
                    <a:pt x="1998" y="432"/>
                  </a:cubicBezTo>
                  <a:cubicBezTo>
                    <a:pt x="1971" y="452"/>
                    <a:pt x="1942" y="471"/>
                    <a:pt x="1911" y="489"/>
                  </a:cubicBezTo>
                  <a:cubicBezTo>
                    <a:pt x="1858" y="521"/>
                    <a:pt x="1803" y="550"/>
                    <a:pt x="1738" y="583"/>
                  </a:cubicBezTo>
                  <a:cubicBezTo>
                    <a:pt x="1723" y="590"/>
                    <a:pt x="1707" y="598"/>
                    <a:pt x="1692" y="605"/>
                  </a:cubicBezTo>
                  <a:cubicBezTo>
                    <a:pt x="1613" y="645"/>
                    <a:pt x="1531" y="686"/>
                    <a:pt x="1452" y="730"/>
                  </a:cubicBezTo>
                  <a:cubicBezTo>
                    <a:pt x="1300" y="816"/>
                    <a:pt x="1149" y="925"/>
                    <a:pt x="1002" y="1054"/>
                  </a:cubicBezTo>
                  <a:cubicBezTo>
                    <a:pt x="839" y="1196"/>
                    <a:pt x="685" y="1377"/>
                    <a:pt x="531" y="1607"/>
                  </a:cubicBezTo>
                  <a:cubicBezTo>
                    <a:pt x="478" y="1685"/>
                    <a:pt x="432" y="1767"/>
                    <a:pt x="393" y="1849"/>
                  </a:cubicBezTo>
                  <a:cubicBezTo>
                    <a:pt x="354" y="1931"/>
                    <a:pt x="321" y="2016"/>
                    <a:pt x="295" y="2102"/>
                  </a:cubicBezTo>
                  <a:cubicBezTo>
                    <a:pt x="269" y="2187"/>
                    <a:pt x="250" y="2275"/>
                    <a:pt x="237" y="2364"/>
                  </a:cubicBezTo>
                  <a:cubicBezTo>
                    <a:pt x="224" y="2453"/>
                    <a:pt x="217" y="2545"/>
                    <a:pt x="216" y="2637"/>
                  </a:cubicBezTo>
                  <a:cubicBezTo>
                    <a:pt x="216" y="2668"/>
                    <a:pt x="216" y="2699"/>
                    <a:pt x="217" y="2730"/>
                  </a:cubicBezTo>
                  <a:cubicBezTo>
                    <a:pt x="220" y="2821"/>
                    <a:pt x="211" y="2921"/>
                    <a:pt x="188" y="3036"/>
                  </a:cubicBezTo>
                  <a:cubicBezTo>
                    <a:pt x="168" y="3138"/>
                    <a:pt x="140" y="3243"/>
                    <a:pt x="112" y="3344"/>
                  </a:cubicBezTo>
                  <a:cubicBezTo>
                    <a:pt x="62" y="3530"/>
                    <a:pt x="10" y="3721"/>
                    <a:pt x="3" y="3915"/>
                  </a:cubicBezTo>
                  <a:cubicBezTo>
                    <a:pt x="1" y="3996"/>
                    <a:pt x="4" y="4078"/>
                    <a:pt x="12" y="4157"/>
                  </a:cubicBezTo>
                  <a:cubicBezTo>
                    <a:pt x="21" y="4240"/>
                    <a:pt x="35" y="4320"/>
                    <a:pt x="55" y="4397"/>
                  </a:cubicBezTo>
                  <a:cubicBezTo>
                    <a:pt x="98" y="4562"/>
                    <a:pt x="163" y="4707"/>
                    <a:pt x="249" y="4828"/>
                  </a:cubicBezTo>
                  <a:cubicBezTo>
                    <a:pt x="297" y="4895"/>
                    <a:pt x="351" y="4956"/>
                    <a:pt x="411" y="5008"/>
                  </a:cubicBezTo>
                  <a:cubicBezTo>
                    <a:pt x="488" y="5075"/>
                    <a:pt x="579" y="5135"/>
                    <a:pt x="692" y="5192"/>
                  </a:cubicBezTo>
                  <a:cubicBezTo>
                    <a:pt x="792" y="5243"/>
                    <a:pt x="899" y="5287"/>
                    <a:pt x="1003" y="5329"/>
                  </a:cubicBezTo>
                  <a:cubicBezTo>
                    <a:pt x="1082" y="5361"/>
                    <a:pt x="1163" y="5394"/>
                    <a:pt x="1240" y="5430"/>
                  </a:cubicBezTo>
                  <a:cubicBezTo>
                    <a:pt x="1350" y="5481"/>
                    <a:pt x="1454" y="5539"/>
                    <a:pt x="1550" y="5603"/>
                  </a:cubicBezTo>
                  <a:cubicBezTo>
                    <a:pt x="1697" y="5701"/>
                    <a:pt x="1834" y="5818"/>
                    <a:pt x="1958" y="5952"/>
                  </a:cubicBezTo>
                  <a:cubicBezTo>
                    <a:pt x="2017" y="6015"/>
                    <a:pt x="2075" y="6084"/>
                    <a:pt x="2125" y="6144"/>
                  </a:cubicBezTo>
                  <a:cubicBezTo>
                    <a:pt x="2128" y="6147"/>
                    <a:pt x="2128" y="6147"/>
                    <a:pt x="2128" y="6147"/>
                  </a:cubicBezTo>
                  <a:cubicBezTo>
                    <a:pt x="2212" y="6247"/>
                    <a:pt x="2298" y="6350"/>
                    <a:pt x="2392" y="6439"/>
                  </a:cubicBezTo>
                  <a:cubicBezTo>
                    <a:pt x="2443" y="6487"/>
                    <a:pt x="2491" y="6527"/>
                    <a:pt x="2541" y="6562"/>
                  </a:cubicBezTo>
                  <a:cubicBezTo>
                    <a:pt x="2596" y="6600"/>
                    <a:pt x="2651" y="6631"/>
                    <a:pt x="2708" y="6655"/>
                  </a:cubicBezTo>
                  <a:cubicBezTo>
                    <a:pt x="2827" y="6705"/>
                    <a:pt x="2960" y="6728"/>
                    <a:pt x="3103" y="6723"/>
                  </a:cubicBezTo>
                  <a:cubicBezTo>
                    <a:pt x="3232" y="6718"/>
                    <a:pt x="3366" y="6691"/>
                    <a:pt x="3500" y="6642"/>
                  </a:cubicBezTo>
                  <a:cubicBezTo>
                    <a:pt x="3751" y="6551"/>
                    <a:pt x="3975" y="6399"/>
                    <a:pt x="4202" y="6239"/>
                  </a:cubicBezTo>
                  <a:cubicBezTo>
                    <a:pt x="4447" y="6065"/>
                    <a:pt x="4730" y="5859"/>
                    <a:pt x="4976" y="5618"/>
                  </a:cubicBezTo>
                  <a:cubicBezTo>
                    <a:pt x="5097" y="5498"/>
                    <a:pt x="5193" y="5385"/>
                    <a:pt x="5268" y="5272"/>
                  </a:cubicBezTo>
                  <a:cubicBezTo>
                    <a:pt x="5311" y="5207"/>
                    <a:pt x="5348" y="5141"/>
                    <a:pt x="5377" y="5076"/>
                  </a:cubicBezTo>
                  <a:cubicBezTo>
                    <a:pt x="5408" y="5007"/>
                    <a:pt x="5432" y="4936"/>
                    <a:pt x="5447" y="4865"/>
                  </a:cubicBezTo>
                  <a:cubicBezTo>
                    <a:pt x="5456" y="4821"/>
                    <a:pt x="5463" y="4774"/>
                    <a:pt x="5470" y="4729"/>
                  </a:cubicBezTo>
                  <a:cubicBezTo>
                    <a:pt x="5480" y="4659"/>
                    <a:pt x="5490" y="4587"/>
                    <a:pt x="5512" y="4518"/>
                  </a:cubicBezTo>
                  <a:cubicBezTo>
                    <a:pt x="5524" y="4483"/>
                    <a:pt x="5538" y="4449"/>
                    <a:pt x="5555" y="4416"/>
                  </a:cubicBezTo>
                  <a:cubicBezTo>
                    <a:pt x="5593" y="4343"/>
                    <a:pt x="5646" y="4270"/>
                    <a:pt x="5718" y="4194"/>
                  </a:cubicBezTo>
                  <a:cubicBezTo>
                    <a:pt x="5783" y="4125"/>
                    <a:pt x="5856" y="4060"/>
                    <a:pt x="5927" y="3998"/>
                  </a:cubicBezTo>
                  <a:cubicBezTo>
                    <a:pt x="6029" y="3907"/>
                    <a:pt x="6135" y="3813"/>
                    <a:pt x="6219" y="3706"/>
                  </a:cubicBezTo>
                  <a:cubicBezTo>
                    <a:pt x="6321" y="3575"/>
                    <a:pt x="6391" y="3417"/>
                    <a:pt x="6424" y="3249"/>
                  </a:cubicBezTo>
                  <a:cubicBezTo>
                    <a:pt x="6456" y="3081"/>
                    <a:pt x="6449" y="2907"/>
                    <a:pt x="6403" y="2748"/>
                  </a:cubicBezTo>
                  <a:cubicBezTo>
                    <a:pt x="6376" y="2657"/>
                    <a:pt x="6337" y="2569"/>
                    <a:pt x="6285" y="2486"/>
                  </a:cubicBezTo>
                  <a:cubicBezTo>
                    <a:pt x="6235" y="2404"/>
                    <a:pt x="6174" y="2329"/>
                    <a:pt x="6104" y="2261"/>
                  </a:cubicBezTo>
                  <a:cubicBezTo>
                    <a:pt x="6050" y="2209"/>
                    <a:pt x="5991" y="2161"/>
                    <a:pt x="5929" y="2121"/>
                  </a:cubicBezTo>
                  <a:cubicBezTo>
                    <a:pt x="5866" y="2079"/>
                    <a:pt x="5800" y="2045"/>
                    <a:pt x="5732" y="2018"/>
                  </a:cubicBezTo>
                  <a:cubicBezTo>
                    <a:pt x="5707" y="2008"/>
                    <a:pt x="5682" y="1999"/>
                    <a:pt x="5657" y="1990"/>
                  </a:cubicBezTo>
                  <a:cubicBezTo>
                    <a:pt x="5593" y="1967"/>
                    <a:pt x="5527" y="1944"/>
                    <a:pt x="5470" y="1908"/>
                  </a:cubicBezTo>
                  <a:cubicBezTo>
                    <a:pt x="5440" y="1888"/>
                    <a:pt x="5416" y="1867"/>
                    <a:pt x="5395" y="1843"/>
                  </a:cubicBezTo>
                  <a:cubicBezTo>
                    <a:pt x="5370" y="1815"/>
                    <a:pt x="5351" y="1784"/>
                    <a:pt x="5337" y="1748"/>
                  </a:cubicBezTo>
                  <a:cubicBezTo>
                    <a:pt x="5324" y="1716"/>
                    <a:pt x="5315" y="1681"/>
                    <a:pt x="5309" y="1641"/>
                  </a:cubicBezTo>
                  <a:cubicBezTo>
                    <a:pt x="5299" y="1567"/>
                    <a:pt x="5302" y="1485"/>
                    <a:pt x="5306" y="1405"/>
                  </a:cubicBezTo>
                  <a:cubicBezTo>
                    <a:pt x="5310" y="1301"/>
                    <a:pt x="5315" y="1193"/>
                    <a:pt x="5289" y="1096"/>
                  </a:cubicBezTo>
                  <a:cubicBezTo>
                    <a:pt x="5264" y="999"/>
                    <a:pt x="5209" y="911"/>
                    <a:pt x="5126" y="835"/>
                  </a:cubicBezTo>
                  <a:cubicBezTo>
                    <a:pt x="5053" y="769"/>
                    <a:pt x="4958" y="712"/>
                    <a:pt x="4851" y="671"/>
                  </a:cubicBezTo>
                  <a:cubicBezTo>
                    <a:pt x="4805" y="653"/>
                    <a:pt x="4756" y="638"/>
                    <a:pt x="4706" y="626"/>
                  </a:cubicBezTo>
                  <a:cubicBezTo>
                    <a:pt x="4669" y="617"/>
                    <a:pt x="4627" y="609"/>
                    <a:pt x="4580" y="600"/>
                  </a:cubicBezTo>
                  <a:cubicBezTo>
                    <a:pt x="4531" y="591"/>
                    <a:pt x="4480" y="583"/>
                    <a:pt x="4431" y="576"/>
                  </a:cubicBezTo>
                  <a:cubicBezTo>
                    <a:pt x="4383" y="568"/>
                    <a:pt x="4334" y="561"/>
                    <a:pt x="4286" y="552"/>
                  </a:cubicBezTo>
                  <a:cubicBezTo>
                    <a:pt x="4189" y="535"/>
                    <a:pt x="4062" y="510"/>
                    <a:pt x="3938" y="464"/>
                  </a:cubicBezTo>
                  <a:cubicBezTo>
                    <a:pt x="3913" y="455"/>
                    <a:pt x="3889" y="446"/>
                    <a:pt x="3863" y="434"/>
                  </a:cubicBezTo>
                  <a:cubicBezTo>
                    <a:pt x="3757" y="389"/>
                    <a:pt x="3652" y="332"/>
                    <a:pt x="3551" y="277"/>
                  </a:cubicBezTo>
                  <a:cubicBezTo>
                    <a:pt x="3453" y="224"/>
                    <a:pt x="3353" y="169"/>
                    <a:pt x="3251" y="125"/>
                  </a:cubicBezTo>
                  <a:cubicBezTo>
                    <a:pt x="3124" y="68"/>
                    <a:pt x="3002" y="32"/>
                    <a:pt x="2889" y="18"/>
                  </a:cubicBezTo>
                  <a:cubicBezTo>
                    <a:pt x="2851" y="13"/>
                    <a:pt x="2814" y="11"/>
                    <a:pt x="2777" y="11"/>
                  </a:cubicBezTo>
                  <a:cubicBezTo>
                    <a:pt x="2686" y="11"/>
                    <a:pt x="2601" y="26"/>
                    <a:pt x="2523" y="5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grpSp>
      <p:grpSp>
        <p:nvGrpSpPr>
          <p:cNvPr id="99" name="Grupo 98">
            <a:extLst>
              <a:ext uri="{FF2B5EF4-FFF2-40B4-BE49-F238E27FC236}">
                <a16:creationId xmlns:a16="http://schemas.microsoft.com/office/drawing/2014/main" id="{97CF900D-9482-4831-B815-1CD925CC8CDF}"/>
              </a:ext>
            </a:extLst>
          </p:cNvPr>
          <p:cNvGrpSpPr/>
          <p:nvPr/>
        </p:nvGrpSpPr>
        <p:grpSpPr>
          <a:xfrm>
            <a:off x="636588" y="2794000"/>
            <a:ext cx="1158875" cy="1157288"/>
            <a:chOff x="636588" y="2794000"/>
            <a:chExt cx="1158875" cy="1157288"/>
          </a:xfrm>
          <a:solidFill>
            <a:schemeClr val="accent6"/>
          </a:solidFill>
        </p:grpSpPr>
        <p:sp>
          <p:nvSpPr>
            <p:cNvPr id="85" name="Oval 71">
              <a:extLst>
                <a:ext uri="{FF2B5EF4-FFF2-40B4-BE49-F238E27FC236}">
                  <a16:creationId xmlns:a16="http://schemas.microsoft.com/office/drawing/2014/main" id="{57358AFC-12CE-47E6-88AB-972C60820043}"/>
                </a:ext>
              </a:extLst>
            </p:cNvPr>
            <p:cNvSpPr>
              <a:spLocks noChangeArrowheads="1"/>
            </p:cNvSpPr>
            <p:nvPr/>
          </p:nvSpPr>
          <p:spPr bwMode="auto">
            <a:xfrm>
              <a:off x="1503363" y="3024188"/>
              <a:ext cx="63500" cy="603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6" name="Oval 72">
              <a:extLst>
                <a:ext uri="{FF2B5EF4-FFF2-40B4-BE49-F238E27FC236}">
                  <a16:creationId xmlns:a16="http://schemas.microsoft.com/office/drawing/2014/main" id="{F260CC1C-EDE6-4344-AA51-C630A8F7F52C}"/>
                </a:ext>
              </a:extLst>
            </p:cNvPr>
            <p:cNvSpPr>
              <a:spLocks noChangeArrowheads="1"/>
            </p:cNvSpPr>
            <p:nvPr/>
          </p:nvSpPr>
          <p:spPr bwMode="auto">
            <a:xfrm>
              <a:off x="855663" y="3671888"/>
              <a:ext cx="60325" cy="63500"/>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7" name="Oval 73">
              <a:extLst>
                <a:ext uri="{FF2B5EF4-FFF2-40B4-BE49-F238E27FC236}">
                  <a16:creationId xmlns:a16="http://schemas.microsoft.com/office/drawing/2014/main" id="{E51F1451-22E1-444F-8608-E9C675248B9D}"/>
                </a:ext>
              </a:extLst>
            </p:cNvPr>
            <p:cNvSpPr>
              <a:spLocks noChangeArrowheads="1"/>
            </p:cNvSpPr>
            <p:nvPr/>
          </p:nvSpPr>
          <p:spPr bwMode="auto">
            <a:xfrm>
              <a:off x="855663" y="3024188"/>
              <a:ext cx="60325" cy="603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8" name="Oval 74">
              <a:extLst>
                <a:ext uri="{FF2B5EF4-FFF2-40B4-BE49-F238E27FC236}">
                  <a16:creationId xmlns:a16="http://schemas.microsoft.com/office/drawing/2014/main" id="{48DB9D96-15B4-4E96-AA89-7E7769E8CC85}"/>
                </a:ext>
              </a:extLst>
            </p:cNvPr>
            <p:cNvSpPr>
              <a:spLocks noChangeArrowheads="1"/>
            </p:cNvSpPr>
            <p:nvPr/>
          </p:nvSpPr>
          <p:spPr bwMode="auto">
            <a:xfrm>
              <a:off x="1503363" y="3671888"/>
              <a:ext cx="63500" cy="63500"/>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9" name="Freeform 75">
              <a:extLst>
                <a:ext uri="{FF2B5EF4-FFF2-40B4-BE49-F238E27FC236}">
                  <a16:creationId xmlns:a16="http://schemas.microsoft.com/office/drawing/2014/main" id="{2B0AC7D0-CF17-434D-851B-B7F25D47B259}"/>
                </a:ext>
              </a:extLst>
            </p:cNvPr>
            <p:cNvSpPr>
              <a:spLocks noEditPoints="1"/>
            </p:cNvSpPr>
            <p:nvPr/>
          </p:nvSpPr>
          <p:spPr bwMode="auto">
            <a:xfrm>
              <a:off x="742950" y="2911475"/>
              <a:ext cx="947738" cy="933450"/>
            </a:xfrm>
            <a:custGeom>
              <a:avLst/>
              <a:gdLst>
                <a:gd name="T0" fmla="*/ 338 w 404"/>
                <a:gd name="T1" fmla="*/ 398 h 398"/>
                <a:gd name="T2" fmla="*/ 279 w 404"/>
                <a:gd name="T3" fmla="*/ 348 h 398"/>
                <a:gd name="T4" fmla="*/ 227 w 404"/>
                <a:gd name="T5" fmla="*/ 296 h 398"/>
                <a:gd name="T6" fmla="*/ 134 w 404"/>
                <a:gd name="T7" fmla="*/ 310 h 398"/>
                <a:gd name="T8" fmla="*/ 104 w 404"/>
                <a:gd name="T9" fmla="*/ 381 h 398"/>
                <a:gd name="T10" fmla="*/ 18 w 404"/>
                <a:gd name="T11" fmla="*/ 381 h 398"/>
                <a:gd name="T12" fmla="*/ 18 w 404"/>
                <a:gd name="T13" fmla="*/ 295 h 398"/>
                <a:gd name="T14" fmla="*/ 53 w 404"/>
                <a:gd name="T15" fmla="*/ 279 h 398"/>
                <a:gd name="T16" fmla="*/ 103 w 404"/>
                <a:gd name="T17" fmla="*/ 227 h 398"/>
                <a:gd name="T18" fmla="*/ 89 w 404"/>
                <a:gd name="T19" fmla="*/ 134 h 398"/>
                <a:gd name="T20" fmla="*/ 51 w 404"/>
                <a:gd name="T21" fmla="*/ 120 h 398"/>
                <a:gd name="T22" fmla="*/ 18 w 404"/>
                <a:gd name="T23" fmla="*/ 104 h 398"/>
                <a:gd name="T24" fmla="*/ 18 w 404"/>
                <a:gd name="T25" fmla="*/ 18 h 398"/>
                <a:gd name="T26" fmla="*/ 104 w 404"/>
                <a:gd name="T27" fmla="*/ 18 h 398"/>
                <a:gd name="T28" fmla="*/ 134 w 404"/>
                <a:gd name="T29" fmla="*/ 89 h 398"/>
                <a:gd name="T30" fmla="*/ 227 w 404"/>
                <a:gd name="T31" fmla="*/ 103 h 398"/>
                <a:gd name="T32" fmla="*/ 279 w 404"/>
                <a:gd name="T33" fmla="*/ 51 h 398"/>
                <a:gd name="T34" fmla="*/ 338 w 404"/>
                <a:gd name="T35" fmla="*/ 0 h 398"/>
                <a:gd name="T36" fmla="*/ 381 w 404"/>
                <a:gd name="T37" fmla="*/ 104 h 398"/>
                <a:gd name="T38" fmla="*/ 346 w 404"/>
                <a:gd name="T39" fmla="*/ 120 h 398"/>
                <a:gd name="T40" fmla="*/ 296 w 404"/>
                <a:gd name="T41" fmla="*/ 171 h 398"/>
                <a:gd name="T42" fmla="*/ 310 w 404"/>
                <a:gd name="T43" fmla="*/ 265 h 398"/>
                <a:gd name="T44" fmla="*/ 348 w 404"/>
                <a:gd name="T45" fmla="*/ 278 h 398"/>
                <a:gd name="T46" fmla="*/ 381 w 404"/>
                <a:gd name="T47" fmla="*/ 295 h 398"/>
                <a:gd name="T48" fmla="*/ 381 w 404"/>
                <a:gd name="T49" fmla="*/ 381 h 398"/>
                <a:gd name="T50" fmla="*/ 171 w 404"/>
                <a:gd name="T51" fmla="*/ 281 h 398"/>
                <a:gd name="T52" fmla="*/ 276 w 404"/>
                <a:gd name="T53" fmla="*/ 299 h 398"/>
                <a:gd name="T54" fmla="*/ 306 w 404"/>
                <a:gd name="T55" fmla="*/ 370 h 398"/>
                <a:gd name="T56" fmla="*/ 370 w 404"/>
                <a:gd name="T57" fmla="*/ 370 h 398"/>
                <a:gd name="T58" fmla="*/ 370 w 404"/>
                <a:gd name="T59" fmla="*/ 306 h 398"/>
                <a:gd name="T60" fmla="*/ 346 w 404"/>
                <a:gd name="T61" fmla="*/ 294 h 398"/>
                <a:gd name="T62" fmla="*/ 281 w 404"/>
                <a:gd name="T63" fmla="*/ 227 h 398"/>
                <a:gd name="T64" fmla="*/ 299 w 404"/>
                <a:gd name="T65" fmla="*/ 123 h 398"/>
                <a:gd name="T66" fmla="*/ 370 w 404"/>
                <a:gd name="T67" fmla="*/ 93 h 398"/>
                <a:gd name="T68" fmla="*/ 370 w 404"/>
                <a:gd name="T69" fmla="*/ 29 h 398"/>
                <a:gd name="T70" fmla="*/ 306 w 404"/>
                <a:gd name="T71" fmla="*/ 29 h 398"/>
                <a:gd name="T72" fmla="*/ 276 w 404"/>
                <a:gd name="T73" fmla="*/ 99 h 398"/>
                <a:gd name="T74" fmla="*/ 171 w 404"/>
                <a:gd name="T75" fmla="*/ 118 h 398"/>
                <a:gd name="T76" fmla="*/ 105 w 404"/>
                <a:gd name="T77" fmla="*/ 51 h 398"/>
                <a:gd name="T78" fmla="*/ 61 w 404"/>
                <a:gd name="T79" fmla="*/ 16 h 398"/>
                <a:gd name="T80" fmla="*/ 16 w 404"/>
                <a:gd name="T81" fmla="*/ 61 h 398"/>
                <a:gd name="T82" fmla="*/ 51 w 404"/>
                <a:gd name="T83" fmla="*/ 105 h 398"/>
                <a:gd name="T84" fmla="*/ 100 w 404"/>
                <a:gd name="T85" fmla="*/ 123 h 398"/>
                <a:gd name="T86" fmla="*/ 118 w 404"/>
                <a:gd name="T87" fmla="*/ 227 h 398"/>
                <a:gd name="T88" fmla="*/ 51 w 404"/>
                <a:gd name="T89" fmla="*/ 294 h 398"/>
                <a:gd name="T90" fmla="*/ 16 w 404"/>
                <a:gd name="T91" fmla="*/ 338 h 398"/>
                <a:gd name="T92" fmla="*/ 61 w 404"/>
                <a:gd name="T93" fmla="*/ 383 h 398"/>
                <a:gd name="T94" fmla="*/ 105 w 404"/>
                <a:gd name="T95" fmla="*/ 348 h 398"/>
                <a:gd name="T96" fmla="*/ 171 w 404"/>
                <a:gd name="T97" fmla="*/ 28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4" h="398">
                  <a:moveTo>
                    <a:pt x="338" y="398"/>
                  </a:moveTo>
                  <a:cubicBezTo>
                    <a:pt x="338" y="398"/>
                    <a:pt x="338" y="398"/>
                    <a:pt x="338" y="398"/>
                  </a:cubicBezTo>
                  <a:cubicBezTo>
                    <a:pt x="322" y="398"/>
                    <a:pt x="306" y="392"/>
                    <a:pt x="295" y="381"/>
                  </a:cubicBezTo>
                  <a:cubicBezTo>
                    <a:pt x="278" y="364"/>
                    <a:pt x="278" y="349"/>
                    <a:pt x="279" y="348"/>
                  </a:cubicBezTo>
                  <a:cubicBezTo>
                    <a:pt x="279" y="335"/>
                    <a:pt x="273" y="318"/>
                    <a:pt x="265" y="310"/>
                  </a:cubicBezTo>
                  <a:cubicBezTo>
                    <a:pt x="258" y="302"/>
                    <a:pt x="240" y="296"/>
                    <a:pt x="227" y="296"/>
                  </a:cubicBezTo>
                  <a:cubicBezTo>
                    <a:pt x="171" y="296"/>
                    <a:pt x="171" y="296"/>
                    <a:pt x="171" y="296"/>
                  </a:cubicBezTo>
                  <a:cubicBezTo>
                    <a:pt x="159" y="296"/>
                    <a:pt x="141" y="302"/>
                    <a:pt x="134" y="310"/>
                  </a:cubicBezTo>
                  <a:cubicBezTo>
                    <a:pt x="126" y="318"/>
                    <a:pt x="120" y="335"/>
                    <a:pt x="120" y="348"/>
                  </a:cubicBezTo>
                  <a:cubicBezTo>
                    <a:pt x="120" y="349"/>
                    <a:pt x="121" y="364"/>
                    <a:pt x="104" y="381"/>
                  </a:cubicBezTo>
                  <a:cubicBezTo>
                    <a:pt x="93" y="392"/>
                    <a:pt x="77" y="398"/>
                    <a:pt x="61" y="398"/>
                  </a:cubicBezTo>
                  <a:cubicBezTo>
                    <a:pt x="45" y="398"/>
                    <a:pt x="30" y="392"/>
                    <a:pt x="18" y="381"/>
                  </a:cubicBezTo>
                  <a:cubicBezTo>
                    <a:pt x="7" y="369"/>
                    <a:pt x="0" y="354"/>
                    <a:pt x="0" y="338"/>
                  </a:cubicBezTo>
                  <a:cubicBezTo>
                    <a:pt x="0" y="321"/>
                    <a:pt x="7" y="306"/>
                    <a:pt x="18" y="295"/>
                  </a:cubicBezTo>
                  <a:cubicBezTo>
                    <a:pt x="34" y="279"/>
                    <a:pt x="48" y="278"/>
                    <a:pt x="51" y="278"/>
                  </a:cubicBezTo>
                  <a:cubicBezTo>
                    <a:pt x="53" y="279"/>
                    <a:pt x="53" y="279"/>
                    <a:pt x="53" y="279"/>
                  </a:cubicBezTo>
                  <a:cubicBezTo>
                    <a:pt x="65" y="279"/>
                    <a:pt x="81" y="273"/>
                    <a:pt x="89" y="265"/>
                  </a:cubicBezTo>
                  <a:cubicBezTo>
                    <a:pt x="96" y="258"/>
                    <a:pt x="103" y="240"/>
                    <a:pt x="103" y="227"/>
                  </a:cubicBezTo>
                  <a:cubicBezTo>
                    <a:pt x="103" y="171"/>
                    <a:pt x="103" y="171"/>
                    <a:pt x="103" y="171"/>
                  </a:cubicBezTo>
                  <a:cubicBezTo>
                    <a:pt x="103" y="159"/>
                    <a:pt x="96" y="141"/>
                    <a:pt x="89" y="134"/>
                  </a:cubicBezTo>
                  <a:cubicBezTo>
                    <a:pt x="81" y="126"/>
                    <a:pt x="65" y="120"/>
                    <a:pt x="53" y="120"/>
                  </a:cubicBezTo>
                  <a:cubicBezTo>
                    <a:pt x="51" y="120"/>
                    <a:pt x="51" y="120"/>
                    <a:pt x="51" y="120"/>
                  </a:cubicBezTo>
                  <a:cubicBezTo>
                    <a:pt x="51" y="120"/>
                    <a:pt x="51" y="120"/>
                    <a:pt x="51" y="120"/>
                  </a:cubicBezTo>
                  <a:cubicBezTo>
                    <a:pt x="48" y="120"/>
                    <a:pt x="34" y="120"/>
                    <a:pt x="18" y="104"/>
                  </a:cubicBezTo>
                  <a:cubicBezTo>
                    <a:pt x="7" y="93"/>
                    <a:pt x="0" y="77"/>
                    <a:pt x="0" y="61"/>
                  </a:cubicBezTo>
                  <a:cubicBezTo>
                    <a:pt x="0" y="45"/>
                    <a:pt x="7" y="30"/>
                    <a:pt x="18" y="18"/>
                  </a:cubicBezTo>
                  <a:cubicBezTo>
                    <a:pt x="30" y="7"/>
                    <a:pt x="45" y="0"/>
                    <a:pt x="61" y="0"/>
                  </a:cubicBezTo>
                  <a:cubicBezTo>
                    <a:pt x="77" y="0"/>
                    <a:pt x="93" y="7"/>
                    <a:pt x="104" y="18"/>
                  </a:cubicBezTo>
                  <a:cubicBezTo>
                    <a:pt x="121" y="35"/>
                    <a:pt x="120" y="50"/>
                    <a:pt x="120" y="51"/>
                  </a:cubicBezTo>
                  <a:cubicBezTo>
                    <a:pt x="120" y="64"/>
                    <a:pt x="126" y="81"/>
                    <a:pt x="134" y="89"/>
                  </a:cubicBezTo>
                  <a:cubicBezTo>
                    <a:pt x="141" y="96"/>
                    <a:pt x="159" y="103"/>
                    <a:pt x="171" y="103"/>
                  </a:cubicBezTo>
                  <a:cubicBezTo>
                    <a:pt x="227" y="103"/>
                    <a:pt x="227" y="103"/>
                    <a:pt x="227" y="103"/>
                  </a:cubicBezTo>
                  <a:cubicBezTo>
                    <a:pt x="240" y="103"/>
                    <a:pt x="258" y="96"/>
                    <a:pt x="265" y="89"/>
                  </a:cubicBezTo>
                  <a:cubicBezTo>
                    <a:pt x="273" y="81"/>
                    <a:pt x="279" y="64"/>
                    <a:pt x="279" y="51"/>
                  </a:cubicBezTo>
                  <a:cubicBezTo>
                    <a:pt x="279" y="50"/>
                    <a:pt x="278" y="35"/>
                    <a:pt x="295" y="18"/>
                  </a:cubicBezTo>
                  <a:cubicBezTo>
                    <a:pt x="306" y="7"/>
                    <a:pt x="322" y="0"/>
                    <a:pt x="338" y="0"/>
                  </a:cubicBezTo>
                  <a:cubicBezTo>
                    <a:pt x="354" y="0"/>
                    <a:pt x="369" y="7"/>
                    <a:pt x="381" y="18"/>
                  </a:cubicBezTo>
                  <a:cubicBezTo>
                    <a:pt x="404" y="42"/>
                    <a:pt x="404" y="80"/>
                    <a:pt x="381" y="104"/>
                  </a:cubicBezTo>
                  <a:cubicBezTo>
                    <a:pt x="365" y="120"/>
                    <a:pt x="351" y="120"/>
                    <a:pt x="348" y="120"/>
                  </a:cubicBezTo>
                  <a:cubicBezTo>
                    <a:pt x="346" y="120"/>
                    <a:pt x="346" y="120"/>
                    <a:pt x="346" y="120"/>
                  </a:cubicBezTo>
                  <a:cubicBezTo>
                    <a:pt x="334" y="120"/>
                    <a:pt x="318" y="126"/>
                    <a:pt x="310" y="134"/>
                  </a:cubicBezTo>
                  <a:cubicBezTo>
                    <a:pt x="303" y="141"/>
                    <a:pt x="296" y="159"/>
                    <a:pt x="296" y="171"/>
                  </a:cubicBezTo>
                  <a:cubicBezTo>
                    <a:pt x="296" y="227"/>
                    <a:pt x="296" y="227"/>
                    <a:pt x="296" y="227"/>
                  </a:cubicBezTo>
                  <a:cubicBezTo>
                    <a:pt x="296" y="240"/>
                    <a:pt x="303" y="258"/>
                    <a:pt x="310" y="265"/>
                  </a:cubicBezTo>
                  <a:cubicBezTo>
                    <a:pt x="318" y="273"/>
                    <a:pt x="334" y="279"/>
                    <a:pt x="346" y="279"/>
                  </a:cubicBezTo>
                  <a:cubicBezTo>
                    <a:pt x="348" y="278"/>
                    <a:pt x="348" y="278"/>
                    <a:pt x="348" y="278"/>
                  </a:cubicBezTo>
                  <a:cubicBezTo>
                    <a:pt x="348" y="278"/>
                    <a:pt x="348" y="278"/>
                    <a:pt x="348" y="278"/>
                  </a:cubicBezTo>
                  <a:cubicBezTo>
                    <a:pt x="351" y="278"/>
                    <a:pt x="365" y="279"/>
                    <a:pt x="381" y="295"/>
                  </a:cubicBezTo>
                  <a:cubicBezTo>
                    <a:pt x="392" y="306"/>
                    <a:pt x="398" y="321"/>
                    <a:pt x="398" y="338"/>
                  </a:cubicBezTo>
                  <a:cubicBezTo>
                    <a:pt x="398" y="354"/>
                    <a:pt x="392" y="369"/>
                    <a:pt x="381" y="381"/>
                  </a:cubicBezTo>
                  <a:cubicBezTo>
                    <a:pt x="369" y="392"/>
                    <a:pt x="354" y="398"/>
                    <a:pt x="338" y="398"/>
                  </a:cubicBezTo>
                  <a:close/>
                  <a:moveTo>
                    <a:pt x="171" y="281"/>
                  </a:moveTo>
                  <a:cubicBezTo>
                    <a:pt x="227" y="281"/>
                    <a:pt x="227" y="281"/>
                    <a:pt x="227" y="281"/>
                  </a:cubicBezTo>
                  <a:cubicBezTo>
                    <a:pt x="244" y="281"/>
                    <a:pt x="265" y="289"/>
                    <a:pt x="276" y="299"/>
                  </a:cubicBezTo>
                  <a:cubicBezTo>
                    <a:pt x="287" y="310"/>
                    <a:pt x="294" y="331"/>
                    <a:pt x="294" y="348"/>
                  </a:cubicBezTo>
                  <a:cubicBezTo>
                    <a:pt x="294" y="348"/>
                    <a:pt x="294" y="358"/>
                    <a:pt x="306" y="370"/>
                  </a:cubicBezTo>
                  <a:cubicBezTo>
                    <a:pt x="314" y="378"/>
                    <a:pt x="326" y="383"/>
                    <a:pt x="338" y="383"/>
                  </a:cubicBezTo>
                  <a:cubicBezTo>
                    <a:pt x="350" y="383"/>
                    <a:pt x="361" y="378"/>
                    <a:pt x="370" y="370"/>
                  </a:cubicBezTo>
                  <a:cubicBezTo>
                    <a:pt x="379" y="361"/>
                    <a:pt x="383" y="350"/>
                    <a:pt x="383" y="338"/>
                  </a:cubicBezTo>
                  <a:cubicBezTo>
                    <a:pt x="383" y="326"/>
                    <a:pt x="379" y="314"/>
                    <a:pt x="370" y="306"/>
                  </a:cubicBezTo>
                  <a:cubicBezTo>
                    <a:pt x="358" y="294"/>
                    <a:pt x="349" y="294"/>
                    <a:pt x="348" y="294"/>
                  </a:cubicBezTo>
                  <a:cubicBezTo>
                    <a:pt x="348" y="294"/>
                    <a:pt x="347" y="294"/>
                    <a:pt x="346" y="294"/>
                  </a:cubicBezTo>
                  <a:cubicBezTo>
                    <a:pt x="330" y="294"/>
                    <a:pt x="310" y="286"/>
                    <a:pt x="299" y="276"/>
                  </a:cubicBezTo>
                  <a:cubicBezTo>
                    <a:pt x="289" y="265"/>
                    <a:pt x="281" y="244"/>
                    <a:pt x="281" y="227"/>
                  </a:cubicBezTo>
                  <a:cubicBezTo>
                    <a:pt x="281" y="171"/>
                    <a:pt x="281" y="171"/>
                    <a:pt x="281" y="171"/>
                  </a:cubicBezTo>
                  <a:cubicBezTo>
                    <a:pt x="281" y="155"/>
                    <a:pt x="289" y="133"/>
                    <a:pt x="299" y="123"/>
                  </a:cubicBezTo>
                  <a:cubicBezTo>
                    <a:pt x="310" y="112"/>
                    <a:pt x="331" y="104"/>
                    <a:pt x="348" y="105"/>
                  </a:cubicBezTo>
                  <a:cubicBezTo>
                    <a:pt x="349" y="105"/>
                    <a:pt x="358" y="105"/>
                    <a:pt x="370" y="93"/>
                  </a:cubicBezTo>
                  <a:cubicBezTo>
                    <a:pt x="378" y="85"/>
                    <a:pt x="383" y="73"/>
                    <a:pt x="383" y="61"/>
                  </a:cubicBezTo>
                  <a:cubicBezTo>
                    <a:pt x="383" y="49"/>
                    <a:pt x="378" y="38"/>
                    <a:pt x="370" y="29"/>
                  </a:cubicBezTo>
                  <a:cubicBezTo>
                    <a:pt x="361" y="20"/>
                    <a:pt x="350" y="16"/>
                    <a:pt x="338" y="16"/>
                  </a:cubicBezTo>
                  <a:cubicBezTo>
                    <a:pt x="326" y="16"/>
                    <a:pt x="314" y="20"/>
                    <a:pt x="306" y="29"/>
                  </a:cubicBezTo>
                  <a:cubicBezTo>
                    <a:pt x="294" y="41"/>
                    <a:pt x="294" y="50"/>
                    <a:pt x="294" y="51"/>
                  </a:cubicBezTo>
                  <a:cubicBezTo>
                    <a:pt x="295" y="67"/>
                    <a:pt x="287" y="89"/>
                    <a:pt x="276" y="99"/>
                  </a:cubicBezTo>
                  <a:cubicBezTo>
                    <a:pt x="265" y="110"/>
                    <a:pt x="244" y="118"/>
                    <a:pt x="227" y="118"/>
                  </a:cubicBezTo>
                  <a:cubicBezTo>
                    <a:pt x="171" y="118"/>
                    <a:pt x="171" y="118"/>
                    <a:pt x="171" y="118"/>
                  </a:cubicBezTo>
                  <a:cubicBezTo>
                    <a:pt x="155" y="118"/>
                    <a:pt x="134" y="110"/>
                    <a:pt x="123" y="99"/>
                  </a:cubicBezTo>
                  <a:cubicBezTo>
                    <a:pt x="112" y="89"/>
                    <a:pt x="105" y="67"/>
                    <a:pt x="105" y="51"/>
                  </a:cubicBezTo>
                  <a:cubicBezTo>
                    <a:pt x="105" y="50"/>
                    <a:pt x="105" y="41"/>
                    <a:pt x="93" y="29"/>
                  </a:cubicBezTo>
                  <a:cubicBezTo>
                    <a:pt x="85" y="20"/>
                    <a:pt x="73" y="16"/>
                    <a:pt x="61" y="16"/>
                  </a:cubicBezTo>
                  <a:cubicBezTo>
                    <a:pt x="49" y="16"/>
                    <a:pt x="38" y="20"/>
                    <a:pt x="29" y="29"/>
                  </a:cubicBezTo>
                  <a:cubicBezTo>
                    <a:pt x="20" y="38"/>
                    <a:pt x="16" y="49"/>
                    <a:pt x="16" y="61"/>
                  </a:cubicBezTo>
                  <a:cubicBezTo>
                    <a:pt x="16" y="73"/>
                    <a:pt x="20" y="85"/>
                    <a:pt x="29" y="93"/>
                  </a:cubicBezTo>
                  <a:cubicBezTo>
                    <a:pt x="41" y="105"/>
                    <a:pt x="50" y="105"/>
                    <a:pt x="51" y="105"/>
                  </a:cubicBezTo>
                  <a:cubicBezTo>
                    <a:pt x="51" y="105"/>
                    <a:pt x="52" y="105"/>
                    <a:pt x="53" y="105"/>
                  </a:cubicBezTo>
                  <a:cubicBezTo>
                    <a:pt x="69" y="105"/>
                    <a:pt x="89" y="113"/>
                    <a:pt x="100" y="123"/>
                  </a:cubicBezTo>
                  <a:cubicBezTo>
                    <a:pt x="110" y="133"/>
                    <a:pt x="118" y="155"/>
                    <a:pt x="118" y="171"/>
                  </a:cubicBezTo>
                  <a:cubicBezTo>
                    <a:pt x="118" y="227"/>
                    <a:pt x="118" y="227"/>
                    <a:pt x="118" y="227"/>
                  </a:cubicBezTo>
                  <a:cubicBezTo>
                    <a:pt x="118" y="244"/>
                    <a:pt x="110" y="265"/>
                    <a:pt x="100" y="276"/>
                  </a:cubicBezTo>
                  <a:cubicBezTo>
                    <a:pt x="89" y="287"/>
                    <a:pt x="68" y="294"/>
                    <a:pt x="51" y="294"/>
                  </a:cubicBezTo>
                  <a:cubicBezTo>
                    <a:pt x="50" y="294"/>
                    <a:pt x="41" y="294"/>
                    <a:pt x="29" y="306"/>
                  </a:cubicBezTo>
                  <a:cubicBezTo>
                    <a:pt x="20" y="314"/>
                    <a:pt x="16" y="326"/>
                    <a:pt x="16" y="338"/>
                  </a:cubicBezTo>
                  <a:cubicBezTo>
                    <a:pt x="16" y="350"/>
                    <a:pt x="20" y="361"/>
                    <a:pt x="29" y="370"/>
                  </a:cubicBezTo>
                  <a:cubicBezTo>
                    <a:pt x="38" y="378"/>
                    <a:pt x="49" y="383"/>
                    <a:pt x="61" y="383"/>
                  </a:cubicBezTo>
                  <a:cubicBezTo>
                    <a:pt x="73" y="383"/>
                    <a:pt x="85" y="378"/>
                    <a:pt x="93" y="370"/>
                  </a:cubicBezTo>
                  <a:cubicBezTo>
                    <a:pt x="105" y="358"/>
                    <a:pt x="105" y="348"/>
                    <a:pt x="105" y="348"/>
                  </a:cubicBezTo>
                  <a:cubicBezTo>
                    <a:pt x="105" y="331"/>
                    <a:pt x="112" y="310"/>
                    <a:pt x="123" y="299"/>
                  </a:cubicBezTo>
                  <a:cubicBezTo>
                    <a:pt x="134" y="289"/>
                    <a:pt x="155" y="281"/>
                    <a:pt x="171" y="281"/>
                  </a:cubicBezTo>
                  <a:close/>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0" name="Freeform 76">
              <a:extLst>
                <a:ext uri="{FF2B5EF4-FFF2-40B4-BE49-F238E27FC236}">
                  <a16:creationId xmlns:a16="http://schemas.microsoft.com/office/drawing/2014/main" id="{AF9461DD-8B2C-4605-840B-59C50398A07F}"/>
                </a:ext>
              </a:extLst>
            </p:cNvPr>
            <p:cNvSpPr>
              <a:spLocks noEditPoints="1"/>
            </p:cNvSpPr>
            <p:nvPr/>
          </p:nvSpPr>
          <p:spPr bwMode="auto">
            <a:xfrm>
              <a:off x="742950" y="2911475"/>
              <a:ext cx="947738" cy="933450"/>
            </a:xfrm>
            <a:custGeom>
              <a:avLst/>
              <a:gdLst>
                <a:gd name="T0" fmla="*/ 338 w 404"/>
                <a:gd name="T1" fmla="*/ 398 h 398"/>
                <a:gd name="T2" fmla="*/ 279 w 404"/>
                <a:gd name="T3" fmla="*/ 348 h 398"/>
                <a:gd name="T4" fmla="*/ 227 w 404"/>
                <a:gd name="T5" fmla="*/ 296 h 398"/>
                <a:gd name="T6" fmla="*/ 134 w 404"/>
                <a:gd name="T7" fmla="*/ 310 h 398"/>
                <a:gd name="T8" fmla="*/ 104 w 404"/>
                <a:gd name="T9" fmla="*/ 381 h 398"/>
                <a:gd name="T10" fmla="*/ 18 w 404"/>
                <a:gd name="T11" fmla="*/ 381 h 398"/>
                <a:gd name="T12" fmla="*/ 18 w 404"/>
                <a:gd name="T13" fmla="*/ 295 h 398"/>
                <a:gd name="T14" fmla="*/ 53 w 404"/>
                <a:gd name="T15" fmla="*/ 279 h 398"/>
                <a:gd name="T16" fmla="*/ 103 w 404"/>
                <a:gd name="T17" fmla="*/ 227 h 398"/>
                <a:gd name="T18" fmla="*/ 89 w 404"/>
                <a:gd name="T19" fmla="*/ 134 h 398"/>
                <a:gd name="T20" fmla="*/ 51 w 404"/>
                <a:gd name="T21" fmla="*/ 120 h 398"/>
                <a:gd name="T22" fmla="*/ 18 w 404"/>
                <a:gd name="T23" fmla="*/ 104 h 398"/>
                <a:gd name="T24" fmla="*/ 18 w 404"/>
                <a:gd name="T25" fmla="*/ 18 h 398"/>
                <a:gd name="T26" fmla="*/ 104 w 404"/>
                <a:gd name="T27" fmla="*/ 18 h 398"/>
                <a:gd name="T28" fmla="*/ 134 w 404"/>
                <a:gd name="T29" fmla="*/ 89 h 398"/>
                <a:gd name="T30" fmla="*/ 227 w 404"/>
                <a:gd name="T31" fmla="*/ 103 h 398"/>
                <a:gd name="T32" fmla="*/ 279 w 404"/>
                <a:gd name="T33" fmla="*/ 51 h 398"/>
                <a:gd name="T34" fmla="*/ 338 w 404"/>
                <a:gd name="T35" fmla="*/ 0 h 398"/>
                <a:gd name="T36" fmla="*/ 381 w 404"/>
                <a:gd name="T37" fmla="*/ 104 h 398"/>
                <a:gd name="T38" fmla="*/ 346 w 404"/>
                <a:gd name="T39" fmla="*/ 120 h 398"/>
                <a:gd name="T40" fmla="*/ 296 w 404"/>
                <a:gd name="T41" fmla="*/ 171 h 398"/>
                <a:gd name="T42" fmla="*/ 310 w 404"/>
                <a:gd name="T43" fmla="*/ 265 h 398"/>
                <a:gd name="T44" fmla="*/ 348 w 404"/>
                <a:gd name="T45" fmla="*/ 278 h 398"/>
                <a:gd name="T46" fmla="*/ 381 w 404"/>
                <a:gd name="T47" fmla="*/ 295 h 398"/>
                <a:gd name="T48" fmla="*/ 381 w 404"/>
                <a:gd name="T49" fmla="*/ 381 h 398"/>
                <a:gd name="T50" fmla="*/ 171 w 404"/>
                <a:gd name="T51" fmla="*/ 281 h 398"/>
                <a:gd name="T52" fmla="*/ 276 w 404"/>
                <a:gd name="T53" fmla="*/ 299 h 398"/>
                <a:gd name="T54" fmla="*/ 306 w 404"/>
                <a:gd name="T55" fmla="*/ 370 h 398"/>
                <a:gd name="T56" fmla="*/ 370 w 404"/>
                <a:gd name="T57" fmla="*/ 370 h 398"/>
                <a:gd name="T58" fmla="*/ 370 w 404"/>
                <a:gd name="T59" fmla="*/ 306 h 398"/>
                <a:gd name="T60" fmla="*/ 346 w 404"/>
                <a:gd name="T61" fmla="*/ 294 h 398"/>
                <a:gd name="T62" fmla="*/ 281 w 404"/>
                <a:gd name="T63" fmla="*/ 227 h 398"/>
                <a:gd name="T64" fmla="*/ 299 w 404"/>
                <a:gd name="T65" fmla="*/ 123 h 398"/>
                <a:gd name="T66" fmla="*/ 370 w 404"/>
                <a:gd name="T67" fmla="*/ 93 h 398"/>
                <a:gd name="T68" fmla="*/ 370 w 404"/>
                <a:gd name="T69" fmla="*/ 29 h 398"/>
                <a:gd name="T70" fmla="*/ 306 w 404"/>
                <a:gd name="T71" fmla="*/ 29 h 398"/>
                <a:gd name="T72" fmla="*/ 276 w 404"/>
                <a:gd name="T73" fmla="*/ 99 h 398"/>
                <a:gd name="T74" fmla="*/ 171 w 404"/>
                <a:gd name="T75" fmla="*/ 118 h 398"/>
                <a:gd name="T76" fmla="*/ 105 w 404"/>
                <a:gd name="T77" fmla="*/ 51 h 398"/>
                <a:gd name="T78" fmla="*/ 61 w 404"/>
                <a:gd name="T79" fmla="*/ 16 h 398"/>
                <a:gd name="T80" fmla="*/ 16 w 404"/>
                <a:gd name="T81" fmla="*/ 61 h 398"/>
                <a:gd name="T82" fmla="*/ 51 w 404"/>
                <a:gd name="T83" fmla="*/ 105 h 398"/>
                <a:gd name="T84" fmla="*/ 100 w 404"/>
                <a:gd name="T85" fmla="*/ 123 h 398"/>
                <a:gd name="T86" fmla="*/ 118 w 404"/>
                <a:gd name="T87" fmla="*/ 227 h 398"/>
                <a:gd name="T88" fmla="*/ 51 w 404"/>
                <a:gd name="T89" fmla="*/ 294 h 398"/>
                <a:gd name="T90" fmla="*/ 16 w 404"/>
                <a:gd name="T91" fmla="*/ 338 h 398"/>
                <a:gd name="T92" fmla="*/ 61 w 404"/>
                <a:gd name="T93" fmla="*/ 383 h 398"/>
                <a:gd name="T94" fmla="*/ 105 w 404"/>
                <a:gd name="T95" fmla="*/ 348 h 398"/>
                <a:gd name="T96" fmla="*/ 171 w 404"/>
                <a:gd name="T97" fmla="*/ 28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4" h="398">
                  <a:moveTo>
                    <a:pt x="338" y="398"/>
                  </a:moveTo>
                  <a:cubicBezTo>
                    <a:pt x="338" y="398"/>
                    <a:pt x="338" y="398"/>
                    <a:pt x="338" y="398"/>
                  </a:cubicBezTo>
                  <a:cubicBezTo>
                    <a:pt x="322" y="398"/>
                    <a:pt x="306" y="392"/>
                    <a:pt x="295" y="381"/>
                  </a:cubicBezTo>
                  <a:cubicBezTo>
                    <a:pt x="278" y="364"/>
                    <a:pt x="278" y="349"/>
                    <a:pt x="279" y="348"/>
                  </a:cubicBezTo>
                  <a:cubicBezTo>
                    <a:pt x="279" y="335"/>
                    <a:pt x="273" y="318"/>
                    <a:pt x="265" y="310"/>
                  </a:cubicBezTo>
                  <a:cubicBezTo>
                    <a:pt x="258" y="302"/>
                    <a:pt x="240" y="296"/>
                    <a:pt x="227" y="296"/>
                  </a:cubicBezTo>
                  <a:cubicBezTo>
                    <a:pt x="171" y="296"/>
                    <a:pt x="171" y="296"/>
                    <a:pt x="171" y="296"/>
                  </a:cubicBezTo>
                  <a:cubicBezTo>
                    <a:pt x="159" y="296"/>
                    <a:pt x="141" y="302"/>
                    <a:pt x="134" y="310"/>
                  </a:cubicBezTo>
                  <a:cubicBezTo>
                    <a:pt x="126" y="318"/>
                    <a:pt x="120" y="335"/>
                    <a:pt x="120" y="348"/>
                  </a:cubicBezTo>
                  <a:cubicBezTo>
                    <a:pt x="120" y="349"/>
                    <a:pt x="121" y="364"/>
                    <a:pt x="104" y="381"/>
                  </a:cubicBezTo>
                  <a:cubicBezTo>
                    <a:pt x="93" y="392"/>
                    <a:pt x="77" y="398"/>
                    <a:pt x="61" y="398"/>
                  </a:cubicBezTo>
                  <a:cubicBezTo>
                    <a:pt x="45" y="398"/>
                    <a:pt x="30" y="392"/>
                    <a:pt x="18" y="381"/>
                  </a:cubicBezTo>
                  <a:cubicBezTo>
                    <a:pt x="7" y="369"/>
                    <a:pt x="0" y="354"/>
                    <a:pt x="0" y="338"/>
                  </a:cubicBezTo>
                  <a:cubicBezTo>
                    <a:pt x="0" y="321"/>
                    <a:pt x="7" y="306"/>
                    <a:pt x="18" y="295"/>
                  </a:cubicBezTo>
                  <a:cubicBezTo>
                    <a:pt x="34" y="279"/>
                    <a:pt x="48" y="278"/>
                    <a:pt x="51" y="278"/>
                  </a:cubicBezTo>
                  <a:cubicBezTo>
                    <a:pt x="53" y="279"/>
                    <a:pt x="53" y="279"/>
                    <a:pt x="53" y="279"/>
                  </a:cubicBezTo>
                  <a:cubicBezTo>
                    <a:pt x="65" y="279"/>
                    <a:pt x="81" y="273"/>
                    <a:pt x="89" y="265"/>
                  </a:cubicBezTo>
                  <a:cubicBezTo>
                    <a:pt x="96" y="258"/>
                    <a:pt x="103" y="240"/>
                    <a:pt x="103" y="227"/>
                  </a:cubicBezTo>
                  <a:cubicBezTo>
                    <a:pt x="103" y="171"/>
                    <a:pt x="103" y="171"/>
                    <a:pt x="103" y="171"/>
                  </a:cubicBezTo>
                  <a:cubicBezTo>
                    <a:pt x="103" y="159"/>
                    <a:pt x="96" y="141"/>
                    <a:pt x="89" y="134"/>
                  </a:cubicBezTo>
                  <a:cubicBezTo>
                    <a:pt x="81" y="126"/>
                    <a:pt x="65" y="120"/>
                    <a:pt x="53" y="120"/>
                  </a:cubicBezTo>
                  <a:cubicBezTo>
                    <a:pt x="51" y="120"/>
                    <a:pt x="51" y="120"/>
                    <a:pt x="51" y="120"/>
                  </a:cubicBezTo>
                  <a:cubicBezTo>
                    <a:pt x="51" y="120"/>
                    <a:pt x="51" y="120"/>
                    <a:pt x="51" y="120"/>
                  </a:cubicBezTo>
                  <a:cubicBezTo>
                    <a:pt x="48" y="120"/>
                    <a:pt x="34" y="120"/>
                    <a:pt x="18" y="104"/>
                  </a:cubicBezTo>
                  <a:cubicBezTo>
                    <a:pt x="7" y="93"/>
                    <a:pt x="0" y="77"/>
                    <a:pt x="0" y="61"/>
                  </a:cubicBezTo>
                  <a:cubicBezTo>
                    <a:pt x="0" y="45"/>
                    <a:pt x="7" y="30"/>
                    <a:pt x="18" y="18"/>
                  </a:cubicBezTo>
                  <a:cubicBezTo>
                    <a:pt x="30" y="7"/>
                    <a:pt x="45" y="0"/>
                    <a:pt x="61" y="0"/>
                  </a:cubicBezTo>
                  <a:cubicBezTo>
                    <a:pt x="77" y="0"/>
                    <a:pt x="93" y="7"/>
                    <a:pt x="104" y="18"/>
                  </a:cubicBezTo>
                  <a:cubicBezTo>
                    <a:pt x="121" y="35"/>
                    <a:pt x="120" y="50"/>
                    <a:pt x="120" y="51"/>
                  </a:cubicBezTo>
                  <a:cubicBezTo>
                    <a:pt x="120" y="64"/>
                    <a:pt x="126" y="81"/>
                    <a:pt x="134" y="89"/>
                  </a:cubicBezTo>
                  <a:cubicBezTo>
                    <a:pt x="141" y="96"/>
                    <a:pt x="159" y="103"/>
                    <a:pt x="171" y="103"/>
                  </a:cubicBezTo>
                  <a:cubicBezTo>
                    <a:pt x="227" y="103"/>
                    <a:pt x="227" y="103"/>
                    <a:pt x="227" y="103"/>
                  </a:cubicBezTo>
                  <a:cubicBezTo>
                    <a:pt x="240" y="103"/>
                    <a:pt x="258" y="96"/>
                    <a:pt x="265" y="89"/>
                  </a:cubicBezTo>
                  <a:cubicBezTo>
                    <a:pt x="273" y="81"/>
                    <a:pt x="279" y="64"/>
                    <a:pt x="279" y="51"/>
                  </a:cubicBezTo>
                  <a:cubicBezTo>
                    <a:pt x="279" y="50"/>
                    <a:pt x="278" y="35"/>
                    <a:pt x="295" y="18"/>
                  </a:cubicBezTo>
                  <a:cubicBezTo>
                    <a:pt x="306" y="7"/>
                    <a:pt x="322" y="0"/>
                    <a:pt x="338" y="0"/>
                  </a:cubicBezTo>
                  <a:cubicBezTo>
                    <a:pt x="354" y="0"/>
                    <a:pt x="369" y="7"/>
                    <a:pt x="381" y="18"/>
                  </a:cubicBezTo>
                  <a:cubicBezTo>
                    <a:pt x="404" y="42"/>
                    <a:pt x="404" y="80"/>
                    <a:pt x="381" y="104"/>
                  </a:cubicBezTo>
                  <a:cubicBezTo>
                    <a:pt x="365" y="120"/>
                    <a:pt x="351" y="120"/>
                    <a:pt x="348" y="120"/>
                  </a:cubicBezTo>
                  <a:cubicBezTo>
                    <a:pt x="346" y="120"/>
                    <a:pt x="346" y="120"/>
                    <a:pt x="346" y="120"/>
                  </a:cubicBezTo>
                  <a:cubicBezTo>
                    <a:pt x="334" y="120"/>
                    <a:pt x="318" y="126"/>
                    <a:pt x="310" y="134"/>
                  </a:cubicBezTo>
                  <a:cubicBezTo>
                    <a:pt x="303" y="141"/>
                    <a:pt x="296" y="159"/>
                    <a:pt x="296" y="171"/>
                  </a:cubicBezTo>
                  <a:cubicBezTo>
                    <a:pt x="296" y="227"/>
                    <a:pt x="296" y="227"/>
                    <a:pt x="296" y="227"/>
                  </a:cubicBezTo>
                  <a:cubicBezTo>
                    <a:pt x="296" y="240"/>
                    <a:pt x="303" y="258"/>
                    <a:pt x="310" y="265"/>
                  </a:cubicBezTo>
                  <a:cubicBezTo>
                    <a:pt x="318" y="273"/>
                    <a:pt x="334" y="279"/>
                    <a:pt x="346" y="279"/>
                  </a:cubicBezTo>
                  <a:cubicBezTo>
                    <a:pt x="348" y="278"/>
                    <a:pt x="348" y="278"/>
                    <a:pt x="348" y="278"/>
                  </a:cubicBezTo>
                  <a:cubicBezTo>
                    <a:pt x="348" y="278"/>
                    <a:pt x="348" y="278"/>
                    <a:pt x="348" y="278"/>
                  </a:cubicBezTo>
                  <a:cubicBezTo>
                    <a:pt x="351" y="278"/>
                    <a:pt x="365" y="279"/>
                    <a:pt x="381" y="295"/>
                  </a:cubicBezTo>
                  <a:cubicBezTo>
                    <a:pt x="392" y="306"/>
                    <a:pt x="398" y="321"/>
                    <a:pt x="398" y="338"/>
                  </a:cubicBezTo>
                  <a:cubicBezTo>
                    <a:pt x="398" y="354"/>
                    <a:pt x="392" y="369"/>
                    <a:pt x="381" y="381"/>
                  </a:cubicBezTo>
                  <a:cubicBezTo>
                    <a:pt x="369" y="392"/>
                    <a:pt x="354" y="398"/>
                    <a:pt x="338" y="398"/>
                  </a:cubicBezTo>
                  <a:close/>
                  <a:moveTo>
                    <a:pt x="171" y="281"/>
                  </a:moveTo>
                  <a:cubicBezTo>
                    <a:pt x="227" y="281"/>
                    <a:pt x="227" y="281"/>
                    <a:pt x="227" y="281"/>
                  </a:cubicBezTo>
                  <a:cubicBezTo>
                    <a:pt x="244" y="281"/>
                    <a:pt x="265" y="289"/>
                    <a:pt x="276" y="299"/>
                  </a:cubicBezTo>
                  <a:cubicBezTo>
                    <a:pt x="287" y="310"/>
                    <a:pt x="294" y="331"/>
                    <a:pt x="294" y="348"/>
                  </a:cubicBezTo>
                  <a:cubicBezTo>
                    <a:pt x="294" y="348"/>
                    <a:pt x="294" y="358"/>
                    <a:pt x="306" y="370"/>
                  </a:cubicBezTo>
                  <a:cubicBezTo>
                    <a:pt x="314" y="378"/>
                    <a:pt x="326" y="383"/>
                    <a:pt x="338" y="383"/>
                  </a:cubicBezTo>
                  <a:cubicBezTo>
                    <a:pt x="350" y="383"/>
                    <a:pt x="361" y="378"/>
                    <a:pt x="370" y="370"/>
                  </a:cubicBezTo>
                  <a:cubicBezTo>
                    <a:pt x="379" y="361"/>
                    <a:pt x="383" y="350"/>
                    <a:pt x="383" y="338"/>
                  </a:cubicBezTo>
                  <a:cubicBezTo>
                    <a:pt x="383" y="326"/>
                    <a:pt x="379" y="314"/>
                    <a:pt x="370" y="306"/>
                  </a:cubicBezTo>
                  <a:cubicBezTo>
                    <a:pt x="358" y="294"/>
                    <a:pt x="349" y="294"/>
                    <a:pt x="348" y="294"/>
                  </a:cubicBezTo>
                  <a:cubicBezTo>
                    <a:pt x="348" y="294"/>
                    <a:pt x="347" y="294"/>
                    <a:pt x="346" y="294"/>
                  </a:cubicBezTo>
                  <a:cubicBezTo>
                    <a:pt x="330" y="294"/>
                    <a:pt x="310" y="286"/>
                    <a:pt x="299" y="276"/>
                  </a:cubicBezTo>
                  <a:cubicBezTo>
                    <a:pt x="289" y="265"/>
                    <a:pt x="281" y="244"/>
                    <a:pt x="281" y="227"/>
                  </a:cubicBezTo>
                  <a:cubicBezTo>
                    <a:pt x="281" y="171"/>
                    <a:pt x="281" y="171"/>
                    <a:pt x="281" y="171"/>
                  </a:cubicBezTo>
                  <a:cubicBezTo>
                    <a:pt x="281" y="155"/>
                    <a:pt x="289" y="133"/>
                    <a:pt x="299" y="123"/>
                  </a:cubicBezTo>
                  <a:cubicBezTo>
                    <a:pt x="310" y="112"/>
                    <a:pt x="331" y="104"/>
                    <a:pt x="348" y="105"/>
                  </a:cubicBezTo>
                  <a:cubicBezTo>
                    <a:pt x="349" y="105"/>
                    <a:pt x="358" y="105"/>
                    <a:pt x="370" y="93"/>
                  </a:cubicBezTo>
                  <a:cubicBezTo>
                    <a:pt x="378" y="85"/>
                    <a:pt x="383" y="73"/>
                    <a:pt x="383" y="61"/>
                  </a:cubicBezTo>
                  <a:cubicBezTo>
                    <a:pt x="383" y="49"/>
                    <a:pt x="378" y="38"/>
                    <a:pt x="370" y="29"/>
                  </a:cubicBezTo>
                  <a:cubicBezTo>
                    <a:pt x="361" y="20"/>
                    <a:pt x="350" y="16"/>
                    <a:pt x="338" y="16"/>
                  </a:cubicBezTo>
                  <a:cubicBezTo>
                    <a:pt x="326" y="16"/>
                    <a:pt x="314" y="20"/>
                    <a:pt x="306" y="29"/>
                  </a:cubicBezTo>
                  <a:cubicBezTo>
                    <a:pt x="294" y="41"/>
                    <a:pt x="294" y="50"/>
                    <a:pt x="294" y="51"/>
                  </a:cubicBezTo>
                  <a:cubicBezTo>
                    <a:pt x="295" y="67"/>
                    <a:pt x="287" y="89"/>
                    <a:pt x="276" y="99"/>
                  </a:cubicBezTo>
                  <a:cubicBezTo>
                    <a:pt x="265" y="110"/>
                    <a:pt x="244" y="118"/>
                    <a:pt x="227" y="118"/>
                  </a:cubicBezTo>
                  <a:cubicBezTo>
                    <a:pt x="171" y="118"/>
                    <a:pt x="171" y="118"/>
                    <a:pt x="171" y="118"/>
                  </a:cubicBezTo>
                  <a:cubicBezTo>
                    <a:pt x="155" y="118"/>
                    <a:pt x="134" y="110"/>
                    <a:pt x="123" y="99"/>
                  </a:cubicBezTo>
                  <a:cubicBezTo>
                    <a:pt x="112" y="89"/>
                    <a:pt x="105" y="67"/>
                    <a:pt x="105" y="51"/>
                  </a:cubicBezTo>
                  <a:cubicBezTo>
                    <a:pt x="105" y="50"/>
                    <a:pt x="105" y="41"/>
                    <a:pt x="93" y="29"/>
                  </a:cubicBezTo>
                  <a:cubicBezTo>
                    <a:pt x="85" y="20"/>
                    <a:pt x="73" y="16"/>
                    <a:pt x="61" y="16"/>
                  </a:cubicBezTo>
                  <a:cubicBezTo>
                    <a:pt x="49" y="16"/>
                    <a:pt x="38" y="20"/>
                    <a:pt x="29" y="29"/>
                  </a:cubicBezTo>
                  <a:cubicBezTo>
                    <a:pt x="20" y="38"/>
                    <a:pt x="16" y="49"/>
                    <a:pt x="16" y="61"/>
                  </a:cubicBezTo>
                  <a:cubicBezTo>
                    <a:pt x="16" y="73"/>
                    <a:pt x="20" y="85"/>
                    <a:pt x="29" y="93"/>
                  </a:cubicBezTo>
                  <a:cubicBezTo>
                    <a:pt x="41" y="105"/>
                    <a:pt x="50" y="105"/>
                    <a:pt x="51" y="105"/>
                  </a:cubicBezTo>
                  <a:cubicBezTo>
                    <a:pt x="51" y="105"/>
                    <a:pt x="52" y="105"/>
                    <a:pt x="53" y="105"/>
                  </a:cubicBezTo>
                  <a:cubicBezTo>
                    <a:pt x="69" y="105"/>
                    <a:pt x="89" y="113"/>
                    <a:pt x="100" y="123"/>
                  </a:cubicBezTo>
                  <a:cubicBezTo>
                    <a:pt x="110" y="133"/>
                    <a:pt x="118" y="155"/>
                    <a:pt x="118" y="171"/>
                  </a:cubicBezTo>
                  <a:cubicBezTo>
                    <a:pt x="118" y="227"/>
                    <a:pt x="118" y="227"/>
                    <a:pt x="118" y="227"/>
                  </a:cubicBezTo>
                  <a:cubicBezTo>
                    <a:pt x="118" y="244"/>
                    <a:pt x="110" y="265"/>
                    <a:pt x="100" y="276"/>
                  </a:cubicBezTo>
                  <a:cubicBezTo>
                    <a:pt x="89" y="287"/>
                    <a:pt x="68" y="294"/>
                    <a:pt x="51" y="294"/>
                  </a:cubicBezTo>
                  <a:cubicBezTo>
                    <a:pt x="50" y="294"/>
                    <a:pt x="41" y="294"/>
                    <a:pt x="29" y="306"/>
                  </a:cubicBezTo>
                  <a:cubicBezTo>
                    <a:pt x="20" y="314"/>
                    <a:pt x="16" y="326"/>
                    <a:pt x="16" y="338"/>
                  </a:cubicBezTo>
                  <a:cubicBezTo>
                    <a:pt x="16" y="350"/>
                    <a:pt x="20" y="361"/>
                    <a:pt x="29" y="370"/>
                  </a:cubicBezTo>
                  <a:cubicBezTo>
                    <a:pt x="38" y="378"/>
                    <a:pt x="49" y="383"/>
                    <a:pt x="61" y="383"/>
                  </a:cubicBezTo>
                  <a:cubicBezTo>
                    <a:pt x="73" y="383"/>
                    <a:pt x="85" y="378"/>
                    <a:pt x="93" y="370"/>
                  </a:cubicBezTo>
                  <a:cubicBezTo>
                    <a:pt x="105" y="358"/>
                    <a:pt x="105" y="348"/>
                    <a:pt x="105" y="348"/>
                  </a:cubicBezTo>
                  <a:cubicBezTo>
                    <a:pt x="105" y="331"/>
                    <a:pt x="112" y="310"/>
                    <a:pt x="123" y="299"/>
                  </a:cubicBezTo>
                  <a:cubicBezTo>
                    <a:pt x="134" y="289"/>
                    <a:pt x="155" y="281"/>
                    <a:pt x="171" y="281"/>
                  </a:cubicBezTo>
                  <a:close/>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1" name="Freeform 77">
              <a:extLst>
                <a:ext uri="{FF2B5EF4-FFF2-40B4-BE49-F238E27FC236}">
                  <a16:creationId xmlns:a16="http://schemas.microsoft.com/office/drawing/2014/main" id="{1C215B08-4451-4B02-9FFF-4744A209B573}"/>
                </a:ext>
              </a:extLst>
            </p:cNvPr>
            <p:cNvSpPr>
              <a:spLocks/>
            </p:cNvSpPr>
            <p:nvPr/>
          </p:nvSpPr>
          <p:spPr bwMode="auto">
            <a:xfrm>
              <a:off x="1284288" y="3810000"/>
              <a:ext cx="144463" cy="141288"/>
            </a:xfrm>
            <a:custGeom>
              <a:avLst/>
              <a:gdLst>
                <a:gd name="T0" fmla="*/ 9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9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9" y="60"/>
                  </a:moveTo>
                  <a:cubicBezTo>
                    <a:pt x="7" y="60"/>
                    <a:pt x="5" y="59"/>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3" y="59"/>
                    <a:pt x="11" y="60"/>
                    <a:pt x="9"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2" name="Freeform 78">
              <a:extLst>
                <a:ext uri="{FF2B5EF4-FFF2-40B4-BE49-F238E27FC236}">
                  <a16:creationId xmlns:a16="http://schemas.microsoft.com/office/drawing/2014/main" id="{D291862E-1418-4888-9DA1-1A9E32BD300A}"/>
                </a:ext>
              </a:extLst>
            </p:cNvPr>
            <p:cNvSpPr>
              <a:spLocks/>
            </p:cNvSpPr>
            <p:nvPr/>
          </p:nvSpPr>
          <p:spPr bwMode="auto">
            <a:xfrm>
              <a:off x="1641475" y="3452813"/>
              <a:ext cx="144463" cy="141288"/>
            </a:xfrm>
            <a:custGeom>
              <a:avLst/>
              <a:gdLst>
                <a:gd name="T0" fmla="*/ 8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8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8" y="60"/>
                  </a:moveTo>
                  <a:cubicBezTo>
                    <a:pt x="6" y="60"/>
                    <a:pt x="4" y="60"/>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2" y="60"/>
                    <a:pt x="10" y="60"/>
                    <a:pt x="8"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3" name="Freeform 79">
              <a:extLst>
                <a:ext uri="{FF2B5EF4-FFF2-40B4-BE49-F238E27FC236}">
                  <a16:creationId xmlns:a16="http://schemas.microsoft.com/office/drawing/2014/main" id="{AA0519D5-51AA-4E99-8650-144B7DF5E0C1}"/>
                </a:ext>
              </a:extLst>
            </p:cNvPr>
            <p:cNvSpPr>
              <a:spLocks/>
            </p:cNvSpPr>
            <p:nvPr/>
          </p:nvSpPr>
          <p:spPr bwMode="auto">
            <a:xfrm>
              <a:off x="636588" y="3160713"/>
              <a:ext cx="142875" cy="139700"/>
            </a:xfrm>
            <a:custGeom>
              <a:avLst/>
              <a:gdLst>
                <a:gd name="T0" fmla="*/ 8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8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8" y="60"/>
                  </a:moveTo>
                  <a:cubicBezTo>
                    <a:pt x="6" y="60"/>
                    <a:pt x="4" y="60"/>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2" y="60"/>
                    <a:pt x="10" y="60"/>
                    <a:pt x="8"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4" name="Freeform 80">
              <a:extLst>
                <a:ext uri="{FF2B5EF4-FFF2-40B4-BE49-F238E27FC236}">
                  <a16:creationId xmlns:a16="http://schemas.microsoft.com/office/drawing/2014/main" id="{1EB62AE1-AD05-4E3B-82B1-8E8F77A001FA}"/>
                </a:ext>
              </a:extLst>
            </p:cNvPr>
            <p:cNvSpPr>
              <a:spLocks/>
            </p:cNvSpPr>
            <p:nvPr/>
          </p:nvSpPr>
          <p:spPr bwMode="auto">
            <a:xfrm>
              <a:off x="990600" y="2805113"/>
              <a:ext cx="144463" cy="141288"/>
            </a:xfrm>
            <a:custGeom>
              <a:avLst/>
              <a:gdLst>
                <a:gd name="T0" fmla="*/ 9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9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9" y="60"/>
                  </a:moveTo>
                  <a:cubicBezTo>
                    <a:pt x="7" y="60"/>
                    <a:pt x="5" y="59"/>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3" y="59"/>
                    <a:pt x="11" y="60"/>
                    <a:pt x="9"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5" name="Freeform 81">
              <a:extLst>
                <a:ext uri="{FF2B5EF4-FFF2-40B4-BE49-F238E27FC236}">
                  <a16:creationId xmlns:a16="http://schemas.microsoft.com/office/drawing/2014/main" id="{B8521FE5-84A3-4E6A-A0AD-B76E2FF84FA9}"/>
                </a:ext>
              </a:extLst>
            </p:cNvPr>
            <p:cNvSpPr>
              <a:spLocks/>
            </p:cNvSpPr>
            <p:nvPr/>
          </p:nvSpPr>
          <p:spPr bwMode="auto">
            <a:xfrm>
              <a:off x="1654175" y="3151188"/>
              <a:ext cx="141288" cy="139700"/>
            </a:xfrm>
            <a:custGeom>
              <a:avLst/>
              <a:gdLst>
                <a:gd name="T0" fmla="*/ 52 w 60"/>
                <a:gd name="T1" fmla="*/ 60 h 60"/>
                <a:gd name="T2" fmla="*/ 47 w 60"/>
                <a:gd name="T3" fmla="*/ 57 h 60"/>
                <a:gd name="T4" fmla="*/ 3 w 60"/>
                <a:gd name="T5" fmla="*/ 13 h 60"/>
                <a:gd name="T6" fmla="*/ 3 w 60"/>
                <a:gd name="T7" fmla="*/ 3 h 60"/>
                <a:gd name="T8" fmla="*/ 13 w 60"/>
                <a:gd name="T9" fmla="*/ 3 h 60"/>
                <a:gd name="T10" fmla="*/ 57 w 60"/>
                <a:gd name="T11" fmla="*/ 47 h 60"/>
                <a:gd name="T12" fmla="*/ 57 w 60"/>
                <a:gd name="T13" fmla="*/ 57 h 60"/>
                <a:gd name="T14" fmla="*/ 52 w 60"/>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52" y="60"/>
                  </a:moveTo>
                  <a:cubicBezTo>
                    <a:pt x="50" y="60"/>
                    <a:pt x="48" y="59"/>
                    <a:pt x="47" y="57"/>
                  </a:cubicBezTo>
                  <a:cubicBezTo>
                    <a:pt x="3" y="13"/>
                    <a:pt x="3" y="13"/>
                    <a:pt x="3" y="13"/>
                  </a:cubicBezTo>
                  <a:cubicBezTo>
                    <a:pt x="0" y="10"/>
                    <a:pt x="0" y="6"/>
                    <a:pt x="3" y="3"/>
                  </a:cubicBezTo>
                  <a:cubicBezTo>
                    <a:pt x="6" y="0"/>
                    <a:pt x="10" y="0"/>
                    <a:pt x="13" y="3"/>
                  </a:cubicBezTo>
                  <a:cubicBezTo>
                    <a:pt x="57" y="47"/>
                    <a:pt x="57" y="47"/>
                    <a:pt x="57" y="47"/>
                  </a:cubicBezTo>
                  <a:cubicBezTo>
                    <a:pt x="60" y="50"/>
                    <a:pt x="60" y="54"/>
                    <a:pt x="57" y="57"/>
                  </a:cubicBezTo>
                  <a:cubicBezTo>
                    <a:pt x="56" y="59"/>
                    <a:pt x="54" y="60"/>
                    <a:pt x="52"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6" name="Freeform 82">
              <a:extLst>
                <a:ext uri="{FF2B5EF4-FFF2-40B4-BE49-F238E27FC236}">
                  <a16:creationId xmlns:a16="http://schemas.microsoft.com/office/drawing/2014/main" id="{386B8BB2-B4F8-4D1D-A561-581B81CEAE73}"/>
                </a:ext>
              </a:extLst>
            </p:cNvPr>
            <p:cNvSpPr>
              <a:spLocks/>
            </p:cNvSpPr>
            <p:nvPr/>
          </p:nvSpPr>
          <p:spPr bwMode="auto">
            <a:xfrm>
              <a:off x="1296988" y="2794000"/>
              <a:ext cx="142875" cy="141288"/>
            </a:xfrm>
            <a:custGeom>
              <a:avLst/>
              <a:gdLst>
                <a:gd name="T0" fmla="*/ 53 w 61"/>
                <a:gd name="T1" fmla="*/ 60 h 60"/>
                <a:gd name="T2" fmla="*/ 47 w 61"/>
                <a:gd name="T3" fmla="*/ 58 h 60"/>
                <a:gd name="T4" fmla="*/ 3 w 61"/>
                <a:gd name="T5" fmla="*/ 14 h 60"/>
                <a:gd name="T6" fmla="*/ 3 w 61"/>
                <a:gd name="T7" fmla="*/ 3 h 60"/>
                <a:gd name="T8" fmla="*/ 14 w 61"/>
                <a:gd name="T9" fmla="*/ 3 h 60"/>
                <a:gd name="T10" fmla="*/ 58 w 61"/>
                <a:gd name="T11" fmla="*/ 47 h 60"/>
                <a:gd name="T12" fmla="*/ 58 w 61"/>
                <a:gd name="T13" fmla="*/ 58 h 60"/>
                <a:gd name="T14" fmla="*/ 53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53" y="60"/>
                  </a:moveTo>
                  <a:cubicBezTo>
                    <a:pt x="51" y="60"/>
                    <a:pt x="49" y="59"/>
                    <a:pt x="47" y="58"/>
                  </a:cubicBezTo>
                  <a:cubicBezTo>
                    <a:pt x="3" y="14"/>
                    <a:pt x="3" y="14"/>
                    <a:pt x="3" y="14"/>
                  </a:cubicBezTo>
                  <a:cubicBezTo>
                    <a:pt x="0" y="11"/>
                    <a:pt x="0" y="6"/>
                    <a:pt x="3" y="3"/>
                  </a:cubicBezTo>
                  <a:cubicBezTo>
                    <a:pt x="6" y="0"/>
                    <a:pt x="11" y="0"/>
                    <a:pt x="14" y="3"/>
                  </a:cubicBezTo>
                  <a:cubicBezTo>
                    <a:pt x="58" y="47"/>
                    <a:pt x="58" y="47"/>
                    <a:pt x="58" y="47"/>
                  </a:cubicBezTo>
                  <a:cubicBezTo>
                    <a:pt x="61" y="50"/>
                    <a:pt x="61" y="55"/>
                    <a:pt x="58" y="58"/>
                  </a:cubicBezTo>
                  <a:cubicBezTo>
                    <a:pt x="57" y="59"/>
                    <a:pt x="55" y="60"/>
                    <a:pt x="53"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7" name="Freeform 83">
              <a:extLst>
                <a:ext uri="{FF2B5EF4-FFF2-40B4-BE49-F238E27FC236}">
                  <a16:creationId xmlns:a16="http://schemas.microsoft.com/office/drawing/2014/main" id="{FEA308C1-2104-456B-9323-90905ACBE4CE}"/>
                </a:ext>
              </a:extLst>
            </p:cNvPr>
            <p:cNvSpPr>
              <a:spLocks/>
            </p:cNvSpPr>
            <p:nvPr/>
          </p:nvSpPr>
          <p:spPr bwMode="auto">
            <a:xfrm>
              <a:off x="1003300" y="3798888"/>
              <a:ext cx="142875" cy="139700"/>
            </a:xfrm>
            <a:custGeom>
              <a:avLst/>
              <a:gdLst>
                <a:gd name="T0" fmla="*/ 53 w 61"/>
                <a:gd name="T1" fmla="*/ 60 h 60"/>
                <a:gd name="T2" fmla="*/ 47 w 61"/>
                <a:gd name="T3" fmla="*/ 58 h 60"/>
                <a:gd name="T4" fmla="*/ 3 w 61"/>
                <a:gd name="T5" fmla="*/ 14 h 60"/>
                <a:gd name="T6" fmla="*/ 3 w 61"/>
                <a:gd name="T7" fmla="*/ 3 h 60"/>
                <a:gd name="T8" fmla="*/ 14 w 61"/>
                <a:gd name="T9" fmla="*/ 3 h 60"/>
                <a:gd name="T10" fmla="*/ 58 w 61"/>
                <a:gd name="T11" fmla="*/ 47 h 60"/>
                <a:gd name="T12" fmla="*/ 58 w 61"/>
                <a:gd name="T13" fmla="*/ 58 h 60"/>
                <a:gd name="T14" fmla="*/ 53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53" y="60"/>
                  </a:moveTo>
                  <a:cubicBezTo>
                    <a:pt x="51" y="60"/>
                    <a:pt x="49" y="59"/>
                    <a:pt x="47" y="58"/>
                  </a:cubicBezTo>
                  <a:cubicBezTo>
                    <a:pt x="3" y="14"/>
                    <a:pt x="3" y="14"/>
                    <a:pt x="3" y="14"/>
                  </a:cubicBezTo>
                  <a:cubicBezTo>
                    <a:pt x="0" y="11"/>
                    <a:pt x="0" y="6"/>
                    <a:pt x="3" y="3"/>
                  </a:cubicBezTo>
                  <a:cubicBezTo>
                    <a:pt x="6" y="0"/>
                    <a:pt x="11" y="0"/>
                    <a:pt x="14" y="3"/>
                  </a:cubicBezTo>
                  <a:cubicBezTo>
                    <a:pt x="58" y="47"/>
                    <a:pt x="58" y="47"/>
                    <a:pt x="58" y="47"/>
                  </a:cubicBezTo>
                  <a:cubicBezTo>
                    <a:pt x="61" y="50"/>
                    <a:pt x="61" y="55"/>
                    <a:pt x="58" y="58"/>
                  </a:cubicBezTo>
                  <a:cubicBezTo>
                    <a:pt x="56" y="59"/>
                    <a:pt x="54" y="60"/>
                    <a:pt x="53"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8" name="Freeform 84">
              <a:extLst>
                <a:ext uri="{FF2B5EF4-FFF2-40B4-BE49-F238E27FC236}">
                  <a16:creationId xmlns:a16="http://schemas.microsoft.com/office/drawing/2014/main" id="{1B8F21B8-9AFD-4326-A27E-132BA6CE10B6}"/>
                </a:ext>
              </a:extLst>
            </p:cNvPr>
            <p:cNvSpPr>
              <a:spLocks/>
            </p:cNvSpPr>
            <p:nvPr/>
          </p:nvSpPr>
          <p:spPr bwMode="auto">
            <a:xfrm>
              <a:off x="647700" y="3443288"/>
              <a:ext cx="141288" cy="141288"/>
            </a:xfrm>
            <a:custGeom>
              <a:avLst/>
              <a:gdLst>
                <a:gd name="T0" fmla="*/ 52 w 60"/>
                <a:gd name="T1" fmla="*/ 60 h 60"/>
                <a:gd name="T2" fmla="*/ 47 w 60"/>
                <a:gd name="T3" fmla="*/ 58 h 60"/>
                <a:gd name="T4" fmla="*/ 3 w 60"/>
                <a:gd name="T5" fmla="*/ 13 h 60"/>
                <a:gd name="T6" fmla="*/ 3 w 60"/>
                <a:gd name="T7" fmla="*/ 3 h 60"/>
                <a:gd name="T8" fmla="*/ 13 w 60"/>
                <a:gd name="T9" fmla="*/ 3 h 60"/>
                <a:gd name="T10" fmla="*/ 57 w 60"/>
                <a:gd name="T11" fmla="*/ 47 h 60"/>
                <a:gd name="T12" fmla="*/ 57 w 60"/>
                <a:gd name="T13" fmla="*/ 58 h 60"/>
                <a:gd name="T14" fmla="*/ 52 w 60"/>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52" y="60"/>
                  </a:moveTo>
                  <a:cubicBezTo>
                    <a:pt x="50" y="60"/>
                    <a:pt x="48" y="59"/>
                    <a:pt x="47" y="58"/>
                  </a:cubicBezTo>
                  <a:cubicBezTo>
                    <a:pt x="3" y="13"/>
                    <a:pt x="3" y="13"/>
                    <a:pt x="3" y="13"/>
                  </a:cubicBezTo>
                  <a:cubicBezTo>
                    <a:pt x="0" y="10"/>
                    <a:pt x="0" y="6"/>
                    <a:pt x="3" y="3"/>
                  </a:cubicBezTo>
                  <a:cubicBezTo>
                    <a:pt x="6" y="0"/>
                    <a:pt x="10" y="0"/>
                    <a:pt x="13" y="3"/>
                  </a:cubicBezTo>
                  <a:cubicBezTo>
                    <a:pt x="57" y="47"/>
                    <a:pt x="57" y="47"/>
                    <a:pt x="57" y="47"/>
                  </a:cubicBezTo>
                  <a:cubicBezTo>
                    <a:pt x="60" y="50"/>
                    <a:pt x="60" y="55"/>
                    <a:pt x="57" y="58"/>
                  </a:cubicBezTo>
                  <a:cubicBezTo>
                    <a:pt x="56" y="59"/>
                    <a:pt x="54" y="60"/>
                    <a:pt x="52"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grpSp>
      <p:sp>
        <p:nvSpPr>
          <p:cNvPr id="83" name="TextBox 1">
            <a:extLst>
              <a:ext uri="{FF2B5EF4-FFF2-40B4-BE49-F238E27FC236}">
                <a16:creationId xmlns:a16="http://schemas.microsoft.com/office/drawing/2014/main" id="{0271E12E-0D30-4C9C-A695-C2B4323B0987}"/>
              </a:ext>
            </a:extLst>
          </p:cNvPr>
          <p:cNvSpPr txBox="1">
            <a:spLocks noChangeArrowheads="1"/>
          </p:cNvSpPr>
          <p:nvPr/>
        </p:nvSpPr>
        <p:spPr bwMode="auto">
          <a:xfrm>
            <a:off x="1361281" y="3092569"/>
            <a:ext cx="993775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a:buNone/>
            </a:pPr>
            <a:r>
              <a:rPr lang="es-MX" sz="4000" dirty="0">
                <a:solidFill>
                  <a:schemeClr val="bg1"/>
                </a:solidFill>
              </a:rPr>
              <a:t>SISTEMA DE GESTIÓN DOCUMENTAL</a:t>
            </a:r>
          </a:p>
        </p:txBody>
      </p:sp>
    </p:spTree>
    <p:extLst>
      <p:ext uri="{BB962C8B-B14F-4D97-AF65-F5344CB8AC3E}">
        <p14:creationId xmlns:p14="http://schemas.microsoft.com/office/powerpoint/2010/main" val="632585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withEffect">
                                  <p:stCondLst>
                                    <p:cond delay="400"/>
                                  </p:stCondLst>
                                  <p:childTnLst>
                                    <p:set>
                                      <p:cBhvr>
                                        <p:cTn id="6" dur="1" fill="hold">
                                          <p:stCondLst>
                                            <p:cond delay="0"/>
                                          </p:stCondLst>
                                        </p:cTn>
                                        <p:tgtEl>
                                          <p:spTgt spid="83"/>
                                        </p:tgtEl>
                                        <p:attrNameLst>
                                          <p:attrName>style.visibility</p:attrName>
                                        </p:attrNameLst>
                                      </p:cBhvr>
                                      <p:to>
                                        <p:strVal val="visible"/>
                                      </p:to>
                                    </p:set>
                                    <p:anim calcmode="lin" valueType="num">
                                      <p:cBhvr additive="base">
                                        <p:cTn id="7" dur="500"/>
                                        <p:tgtEl>
                                          <p:spTgt spid="83"/>
                                        </p:tgtEl>
                                        <p:attrNameLst>
                                          <p:attrName>ppt_x</p:attrName>
                                        </p:attrNameLst>
                                      </p:cBhvr>
                                      <p:tavLst>
                                        <p:tav tm="0">
                                          <p:val>
                                            <p:strVal val="#ppt_x-#ppt_w*1.125000"/>
                                          </p:val>
                                        </p:tav>
                                        <p:tav tm="100000">
                                          <p:val>
                                            <p:strVal val="#ppt_x"/>
                                          </p:val>
                                        </p:tav>
                                      </p:tavLst>
                                    </p:anim>
                                    <p:animEffect transition="in" filter="wipe(right)">
                                      <p:cBhvr>
                                        <p:cTn id="8"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13</a:t>
            </a:fld>
            <a:endParaRPr lang="en-US" dirty="0"/>
          </a:p>
        </p:txBody>
      </p:sp>
      <p:graphicFrame>
        <p:nvGraphicFramePr>
          <p:cNvPr id="2" name="Tabla 1">
            <a:extLst>
              <a:ext uri="{FF2B5EF4-FFF2-40B4-BE49-F238E27FC236}">
                <a16:creationId xmlns:a16="http://schemas.microsoft.com/office/drawing/2014/main" id="{C8866F74-194D-4752-A078-69711783FB16}"/>
              </a:ext>
            </a:extLst>
          </p:cNvPr>
          <p:cNvGraphicFramePr>
            <a:graphicFrameLocks noGrp="1"/>
          </p:cNvGraphicFramePr>
          <p:nvPr>
            <p:extLst>
              <p:ext uri="{D42A27DB-BD31-4B8C-83A1-F6EECF244321}">
                <p14:modId xmlns:p14="http://schemas.microsoft.com/office/powerpoint/2010/main" val="2774636550"/>
              </p:ext>
            </p:extLst>
          </p:nvPr>
        </p:nvGraphicFramePr>
        <p:xfrm>
          <a:off x="658762" y="1202561"/>
          <a:ext cx="11002296" cy="4774423"/>
        </p:xfrm>
        <a:graphic>
          <a:graphicData uri="http://schemas.openxmlformats.org/drawingml/2006/table">
            <a:tbl>
              <a:tblPr firstRow="1" firstCol="1" bandRow="1">
                <a:tableStyleId>{FABFCF23-3B69-468F-B69F-88F6DE6A72F2}</a:tableStyleId>
              </a:tblPr>
              <a:tblGrid>
                <a:gridCol w="2667586">
                  <a:extLst>
                    <a:ext uri="{9D8B030D-6E8A-4147-A177-3AD203B41FA5}">
                      <a16:colId xmlns:a16="http://schemas.microsoft.com/office/drawing/2014/main" val="4289603318"/>
                    </a:ext>
                  </a:extLst>
                </a:gridCol>
                <a:gridCol w="8334710">
                  <a:extLst>
                    <a:ext uri="{9D8B030D-6E8A-4147-A177-3AD203B41FA5}">
                      <a16:colId xmlns:a16="http://schemas.microsoft.com/office/drawing/2014/main" val="175044546"/>
                    </a:ext>
                  </a:extLst>
                </a:gridCol>
              </a:tblGrid>
              <a:tr h="388754">
                <a:tc gridSpan="2">
                  <a:txBody>
                    <a:bodyPr/>
                    <a:lstStyle/>
                    <a:p>
                      <a:pPr algn="ctr">
                        <a:lnSpc>
                          <a:spcPct val="107000"/>
                        </a:lnSpc>
                        <a:spcAft>
                          <a:spcPts val="300"/>
                        </a:spcAft>
                      </a:pPr>
                      <a:r>
                        <a:rPr lang="es-CO" sz="1600" dirty="0">
                          <a:effectLst/>
                        </a:rPr>
                        <a:t>SEGUIMIENTO ESTADO DE LAS OPORTUNIDADES DE MEJORA</a:t>
                      </a:r>
                    </a:p>
                    <a:p>
                      <a:pPr algn="ctr">
                        <a:lnSpc>
                          <a:spcPct val="107000"/>
                        </a:lnSpc>
                        <a:spcAft>
                          <a:spcPts val="800"/>
                        </a:spcAft>
                      </a:pPr>
                      <a:r>
                        <a:rPr lang="es-CO" sz="1600" dirty="0">
                          <a:effectLst/>
                        </a:rPr>
                        <a:t>REVISIÓN POR LA DIRECCIÓN VIGENCIA 2020</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20383" marR="20383" marT="0" marB="0" anchor="ctr"/>
                </a:tc>
                <a:tc hMerge="1">
                  <a:txBody>
                    <a:bodyPr/>
                    <a:lstStyle/>
                    <a:p>
                      <a:endParaRPr lang="es-CO"/>
                    </a:p>
                  </a:txBody>
                  <a:tcPr/>
                </a:tc>
                <a:extLst>
                  <a:ext uri="{0D108BD9-81ED-4DB2-BD59-A6C34878D82A}">
                    <a16:rowId xmlns:a16="http://schemas.microsoft.com/office/drawing/2014/main" val="704588391"/>
                  </a:ext>
                </a:extLst>
              </a:tr>
              <a:tr h="173864">
                <a:tc gridSpan="2">
                  <a:txBody>
                    <a:bodyPr/>
                    <a:lstStyle/>
                    <a:p>
                      <a:pPr algn="ctr">
                        <a:lnSpc>
                          <a:spcPct val="107000"/>
                        </a:lnSpc>
                        <a:spcAft>
                          <a:spcPts val="800"/>
                        </a:spcAft>
                      </a:pPr>
                      <a:r>
                        <a:rPr lang="es-CO" sz="1600" dirty="0">
                          <a:effectLst/>
                        </a:rPr>
                        <a:t>SISTEMA DE GESTIÓN DE SEGURIDAD DE LA INFORMACIÓN</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20383" marR="20383" marT="0" marB="0" anchor="ctr"/>
                </a:tc>
                <a:tc hMerge="1">
                  <a:txBody>
                    <a:bodyPr/>
                    <a:lstStyle/>
                    <a:p>
                      <a:endParaRPr lang="es-CO"/>
                    </a:p>
                  </a:txBody>
                  <a:tcPr/>
                </a:tc>
                <a:extLst>
                  <a:ext uri="{0D108BD9-81ED-4DB2-BD59-A6C34878D82A}">
                    <a16:rowId xmlns:a16="http://schemas.microsoft.com/office/drawing/2014/main" val="584723919"/>
                  </a:ext>
                </a:extLst>
              </a:tr>
              <a:tr h="130467">
                <a:tc>
                  <a:txBody>
                    <a:bodyPr/>
                    <a:lstStyle/>
                    <a:p>
                      <a:pPr algn="ctr">
                        <a:lnSpc>
                          <a:spcPct val="107000"/>
                        </a:lnSpc>
                        <a:spcAft>
                          <a:spcPts val="800"/>
                        </a:spcAft>
                      </a:pPr>
                      <a:r>
                        <a:rPr lang="es-CO" sz="1200" dirty="0">
                          <a:effectLst/>
                        </a:rPr>
                        <a:t>OPORTUNIDAD DE MEJORA</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20383" marR="20383" marT="0" marB="0" anchor="ctr"/>
                </a:tc>
                <a:tc>
                  <a:txBody>
                    <a:bodyPr/>
                    <a:lstStyle/>
                    <a:p>
                      <a:pPr algn="ctr">
                        <a:lnSpc>
                          <a:spcPct val="107000"/>
                        </a:lnSpc>
                        <a:spcAft>
                          <a:spcPts val="800"/>
                        </a:spcAft>
                      </a:pPr>
                      <a:r>
                        <a:rPr lang="es-CO" sz="1200" b="1" dirty="0">
                          <a:effectLst/>
                        </a:rPr>
                        <a:t>SEGUIMIENTO IMPLEMENTACIÓN</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20383" marR="20383" marT="0" marB="0" anchor="ctr"/>
                </a:tc>
                <a:extLst>
                  <a:ext uri="{0D108BD9-81ED-4DB2-BD59-A6C34878D82A}">
                    <a16:rowId xmlns:a16="http://schemas.microsoft.com/office/drawing/2014/main" val="2745963439"/>
                  </a:ext>
                </a:extLst>
              </a:tr>
              <a:tr h="3807063">
                <a:tc>
                  <a:txBody>
                    <a:bodyPr/>
                    <a:lstStyle/>
                    <a:p>
                      <a:pPr marL="0" lvl="0" indent="0" algn="just">
                        <a:lnSpc>
                          <a:spcPct val="107000"/>
                        </a:lnSpc>
                        <a:spcAft>
                          <a:spcPts val="800"/>
                        </a:spcAft>
                        <a:buFont typeface="+mj-lt"/>
                        <a:buNone/>
                      </a:pPr>
                      <a:r>
                        <a:rPr lang="es-CO" sz="1200" dirty="0">
                          <a:effectLst/>
                        </a:rPr>
                        <a:t>Apoyar la implementación de la política de catastro multipropósito, en especial con la implementación del repositorio de datos maestro, ajustes al sistema nacional catastral y consolidación de la base de datos del sistema nacional de información catastral SINIC.</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0000"/>
                        </a:lnSpc>
                        <a:spcAft>
                          <a:spcPts val="300"/>
                        </a:spcAft>
                      </a:pPr>
                      <a:r>
                        <a:rPr lang="es-CO" sz="1200" dirty="0">
                          <a:effectLst/>
                        </a:rPr>
                        <a:t>Con corte al Diciembre 31 de 2021, respecto a la implementación del Sistema Nacional de Información de Catastro Multipropósito SINIC/RDM, se logró un porcentaje de cumplimiento del 27% acumulado frente a la meta del 60% para la vigencia 2021 programado en el Plan Nacional de Desarrollo,  que corresponde a la ejecución de las siguientes actividades:</a:t>
                      </a:r>
                    </a:p>
                    <a:p>
                      <a:pPr marL="228600" indent="-228600" algn="just">
                        <a:lnSpc>
                          <a:spcPct val="100000"/>
                        </a:lnSpc>
                        <a:spcAft>
                          <a:spcPts val="300"/>
                        </a:spcAft>
                        <a:buFont typeface="+mj-lt"/>
                        <a:buAutoNum type="arabicPeriod"/>
                      </a:pPr>
                      <a:r>
                        <a:rPr lang="es-CO" sz="1200" dirty="0">
                          <a:effectLst/>
                        </a:rPr>
                        <a:t>Se levantó  información  al interior del IGAC  para  completar las especificaciones funcionales del SINIC/RDM, como actividad preparatoria al inicio de la ejecución del contrato de la fábrica de software.</a:t>
                      </a:r>
                    </a:p>
                    <a:p>
                      <a:pPr marL="228600" indent="-228600" algn="just">
                        <a:lnSpc>
                          <a:spcPct val="100000"/>
                        </a:lnSpc>
                        <a:spcAft>
                          <a:spcPts val="300"/>
                        </a:spcAft>
                        <a:buFont typeface="+mj-lt"/>
                        <a:buAutoNum type="arabicPeriod"/>
                      </a:pPr>
                      <a:r>
                        <a:rPr lang="es-CO" sz="1200" dirty="0">
                          <a:effectLst/>
                        </a:rPr>
                        <a:t>Se desarrolló la entrega oficial por parte del Departamento Nacional de Planeación - DNP al IGAC  de los productos técnicos (5 documentos), los cuales  componen la arquitectura de alto nivel para “El Repositorio de Datos Maestros” – RDM y el SINIC:</a:t>
                      </a:r>
                    </a:p>
                    <a:p>
                      <a:pPr marL="628650" lvl="1" indent="-171450" algn="just">
                        <a:lnSpc>
                          <a:spcPct val="100000"/>
                        </a:lnSpc>
                        <a:spcAft>
                          <a:spcPts val="300"/>
                        </a:spcAft>
                        <a:buFont typeface="Arial" panose="020B0604020202020204" pitchFamily="34" charset="0"/>
                        <a:buChar char="•"/>
                      </a:pPr>
                      <a:r>
                        <a:rPr lang="es-CO" sz="1200" dirty="0">
                          <a:effectLst/>
                        </a:rPr>
                        <a:t>Documento de Arquitectura de Datos</a:t>
                      </a:r>
                    </a:p>
                    <a:p>
                      <a:pPr marL="628650" lvl="1" indent="-171450" algn="just">
                        <a:lnSpc>
                          <a:spcPct val="100000"/>
                        </a:lnSpc>
                        <a:spcAft>
                          <a:spcPts val="300"/>
                        </a:spcAft>
                        <a:buFont typeface="Arial" panose="020B0604020202020204" pitchFamily="34" charset="0"/>
                        <a:buChar char="•"/>
                      </a:pPr>
                      <a:r>
                        <a:rPr lang="es-CO" sz="1200" dirty="0">
                          <a:effectLst/>
                        </a:rPr>
                        <a:t>Documento de Flujo de Datos y Mapa de Actores</a:t>
                      </a:r>
                    </a:p>
                    <a:p>
                      <a:pPr marL="628650" lvl="1" indent="-171450" algn="just">
                        <a:lnSpc>
                          <a:spcPct val="100000"/>
                        </a:lnSpc>
                        <a:spcAft>
                          <a:spcPts val="300"/>
                        </a:spcAft>
                        <a:buFont typeface="Arial" panose="020B0604020202020204" pitchFamily="34" charset="0"/>
                        <a:buChar char="•"/>
                      </a:pPr>
                      <a:r>
                        <a:rPr lang="es-CO" sz="1200" dirty="0">
                          <a:effectLst/>
                        </a:rPr>
                        <a:t>Documento de Proceso de Negocios</a:t>
                      </a:r>
                    </a:p>
                    <a:p>
                      <a:pPr marL="628650" lvl="1" indent="-171450" algn="just">
                        <a:lnSpc>
                          <a:spcPct val="100000"/>
                        </a:lnSpc>
                        <a:spcAft>
                          <a:spcPts val="300"/>
                        </a:spcAft>
                        <a:buFont typeface="Arial" panose="020B0604020202020204" pitchFamily="34" charset="0"/>
                        <a:buChar char="•"/>
                      </a:pPr>
                      <a:r>
                        <a:rPr lang="es-CO" sz="1200" dirty="0">
                          <a:effectLst/>
                        </a:rPr>
                        <a:t>Documento de Requerimientos de Alto Nivel</a:t>
                      </a:r>
                    </a:p>
                    <a:p>
                      <a:pPr marL="628650" lvl="1" indent="-171450" algn="just">
                        <a:lnSpc>
                          <a:spcPct val="100000"/>
                        </a:lnSpc>
                        <a:spcAft>
                          <a:spcPts val="300"/>
                        </a:spcAft>
                        <a:buFont typeface="Arial" panose="020B0604020202020204" pitchFamily="34" charset="0"/>
                        <a:buChar char="•"/>
                      </a:pPr>
                      <a:r>
                        <a:rPr lang="es-CO" sz="1200" dirty="0">
                          <a:effectLst/>
                        </a:rPr>
                        <a:t>Documento de Visión de Arquitectura</a:t>
                      </a:r>
                    </a:p>
                    <a:p>
                      <a:pPr marL="228600" indent="-228600" algn="just">
                        <a:lnSpc>
                          <a:spcPct val="100000"/>
                        </a:lnSpc>
                        <a:spcAft>
                          <a:spcPts val="300"/>
                        </a:spcAft>
                        <a:buFont typeface="+mj-lt"/>
                        <a:buAutoNum type="arabicPeriod"/>
                      </a:pPr>
                      <a:r>
                        <a:rPr lang="es-CO" sz="1200" dirty="0">
                          <a:effectLst/>
                        </a:rPr>
                        <a:t>Se realizó la formalización del contrato con la empresa INDRA Colombia S.A.S.  para la prestación de servicios de  fábrica de software para el RDM/SINIC,  se inician reuniones preparatorias con el ánimo de iniciar procesos de inducción a la fábrica de software para que obtenga el conocimiento general del catastro y de los documentos de arquitectura de alto nivel entregados por el DNP e iniciar  ejecución en firme de fábrica de software para el año 2022 </a:t>
                      </a:r>
                    </a:p>
                  </a:txBody>
                  <a:tcPr marL="108000" marR="108000" marT="0" marB="0" anchor="ctr"/>
                </a:tc>
                <a:extLst>
                  <a:ext uri="{0D108BD9-81ED-4DB2-BD59-A6C34878D82A}">
                    <a16:rowId xmlns:a16="http://schemas.microsoft.com/office/drawing/2014/main" val="3893189540"/>
                  </a:ext>
                </a:extLst>
              </a:tr>
            </a:tbl>
          </a:graphicData>
        </a:graphic>
      </p:graphicFrame>
    </p:spTree>
    <p:extLst>
      <p:ext uri="{BB962C8B-B14F-4D97-AF65-F5344CB8AC3E}">
        <p14:creationId xmlns:p14="http://schemas.microsoft.com/office/powerpoint/2010/main" val="410885908"/>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2" name="CuadroTexto 1">
            <a:extLst>
              <a:ext uri="{FF2B5EF4-FFF2-40B4-BE49-F238E27FC236}">
                <a16:creationId xmlns:a16="http://schemas.microsoft.com/office/drawing/2014/main" id="{45EFA9EB-6D1D-40D8-ABD4-E7B1FE0C136D}"/>
              </a:ext>
            </a:extLst>
          </p:cNvPr>
          <p:cNvSpPr txBox="1"/>
          <p:nvPr/>
        </p:nvSpPr>
        <p:spPr>
          <a:xfrm>
            <a:off x="1379071" y="952903"/>
            <a:ext cx="9440142" cy="523220"/>
          </a:xfrm>
          <a:prstGeom prst="rect">
            <a:avLst/>
          </a:prstGeom>
          <a:noFill/>
        </p:spPr>
        <p:txBody>
          <a:bodyPr wrap="square" rtlCol="0">
            <a:spAutoFit/>
          </a:bodyPr>
          <a:lstStyle/>
          <a:p>
            <a:pPr algn="ctr"/>
            <a:r>
              <a:rPr lang="es-ES" sz="2800" b="1" dirty="0">
                <a:solidFill>
                  <a:schemeClr val="accent1"/>
                </a:solidFill>
                <a:cs typeface="Arial" panose="020B0604020202020204" pitchFamily="34" charset="0"/>
              </a:rPr>
              <a:t>Implementación Programa de Gestión Documental </a:t>
            </a:r>
            <a:endParaRPr lang="es-CO" sz="2800" b="1" dirty="0">
              <a:solidFill>
                <a:schemeClr val="accent1"/>
              </a:solidFill>
              <a:cs typeface="Arial" panose="020B0604020202020204" pitchFamily="34" charset="0"/>
            </a:endParaRPr>
          </a:p>
        </p:txBody>
      </p:sp>
      <p:graphicFrame>
        <p:nvGraphicFramePr>
          <p:cNvPr id="31" name="Diagrama 30">
            <a:extLst>
              <a:ext uri="{FF2B5EF4-FFF2-40B4-BE49-F238E27FC236}">
                <a16:creationId xmlns:a16="http://schemas.microsoft.com/office/drawing/2014/main" id="{2E1DF547-2A3A-4B85-815B-1EBFDD86DAB9}"/>
              </a:ext>
            </a:extLst>
          </p:cNvPr>
          <p:cNvGraphicFramePr/>
          <p:nvPr>
            <p:extLst>
              <p:ext uri="{D42A27DB-BD31-4B8C-83A1-F6EECF244321}">
                <p14:modId xmlns:p14="http://schemas.microsoft.com/office/powerpoint/2010/main" val="888704073"/>
              </p:ext>
            </p:extLst>
          </p:nvPr>
        </p:nvGraphicFramePr>
        <p:xfrm>
          <a:off x="277432" y="3414450"/>
          <a:ext cx="11840066" cy="248151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CuadroTexto 2">
            <a:extLst>
              <a:ext uri="{FF2B5EF4-FFF2-40B4-BE49-F238E27FC236}">
                <a16:creationId xmlns:a16="http://schemas.microsoft.com/office/drawing/2014/main" id="{8A91B49D-1489-487C-B674-9B8119542BB1}"/>
              </a:ext>
            </a:extLst>
          </p:cNvPr>
          <p:cNvSpPr txBox="1"/>
          <p:nvPr/>
        </p:nvSpPr>
        <p:spPr>
          <a:xfrm>
            <a:off x="1714056" y="1727135"/>
            <a:ext cx="9341963" cy="1200329"/>
          </a:xfrm>
          <a:prstGeom prst="rect">
            <a:avLst/>
          </a:prstGeom>
          <a:noFill/>
        </p:spPr>
        <p:txBody>
          <a:bodyPr wrap="square" rtlCol="0">
            <a:spAutoFit/>
          </a:bodyPr>
          <a:lstStyle/>
          <a:p>
            <a:pPr algn="ctr"/>
            <a:r>
              <a:rPr lang="es-ES" sz="2400" dirty="0">
                <a:cs typeface="Arial" panose="020B0604020202020204" pitchFamily="34" charset="0"/>
              </a:rPr>
              <a:t>El Proceso de Gestión Documental es el encargado de la  Implementación, mantenimiento y sostenibilidad del Programa de Gestión Documental,  a Nivel Nacional</a:t>
            </a:r>
          </a:p>
        </p:txBody>
      </p:sp>
    </p:spTree>
    <p:extLst>
      <p:ext uri="{BB962C8B-B14F-4D97-AF65-F5344CB8AC3E}">
        <p14:creationId xmlns:p14="http://schemas.microsoft.com/office/powerpoint/2010/main" val="1714144246"/>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7"/>
            <a:ext cx="0" cy="45719"/>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600" dirty="0"/>
          </a:p>
        </p:txBody>
      </p:sp>
      <p:sp>
        <p:nvSpPr>
          <p:cNvPr id="2" name="CuadroTexto 1">
            <a:extLst>
              <a:ext uri="{FF2B5EF4-FFF2-40B4-BE49-F238E27FC236}">
                <a16:creationId xmlns:a16="http://schemas.microsoft.com/office/drawing/2014/main" id="{45EFA9EB-6D1D-40D8-ABD4-E7B1FE0C136D}"/>
              </a:ext>
            </a:extLst>
          </p:cNvPr>
          <p:cNvSpPr txBox="1"/>
          <p:nvPr/>
        </p:nvSpPr>
        <p:spPr>
          <a:xfrm>
            <a:off x="1253062" y="394661"/>
            <a:ext cx="8585913" cy="461665"/>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Implementación  Programa de Gestión Documental </a:t>
            </a:r>
            <a:endParaRPr lang="es-CO" sz="2400" b="1" dirty="0">
              <a:solidFill>
                <a:schemeClr val="accent1"/>
              </a:solidFill>
              <a:cs typeface="Arial" panose="020B0604020202020204" pitchFamily="34" charset="0"/>
            </a:endParaRPr>
          </a:p>
        </p:txBody>
      </p:sp>
      <p:sp>
        <p:nvSpPr>
          <p:cNvPr id="7" name="Flecha: a la derecha 6">
            <a:extLst>
              <a:ext uri="{FF2B5EF4-FFF2-40B4-BE49-F238E27FC236}">
                <a16:creationId xmlns:a16="http://schemas.microsoft.com/office/drawing/2014/main" id="{16E8E7B5-F8E7-4806-83A4-20C1C0ED3371}"/>
              </a:ext>
            </a:extLst>
          </p:cNvPr>
          <p:cNvSpPr/>
          <p:nvPr/>
        </p:nvSpPr>
        <p:spPr>
          <a:xfrm>
            <a:off x="571659" y="594215"/>
            <a:ext cx="10967657" cy="2709730"/>
          </a:xfrm>
          <a:prstGeom prst="rightArrow">
            <a:avLst/>
          </a:prstGeom>
          <a:scene3d>
            <a:camera prst="orthographicFront"/>
            <a:lightRig rig="flat" dir="t"/>
          </a:scene3d>
          <a:sp3d z="-190500" extrusionH="12700" prstMaterial="plastic">
            <a:bevelT w="50800" h="50800"/>
          </a:sp3d>
        </p:spPr>
        <p:style>
          <a:lnRef idx="0">
            <a:schemeClr val="dk1">
              <a:hueOff val="0"/>
              <a:satOff val="0"/>
              <a:lumOff val="0"/>
              <a:alphaOff val="0"/>
            </a:schemeClr>
          </a:lnRef>
          <a:fillRef idx="3">
            <a:schemeClr val="accent5">
              <a:tint val="40000"/>
              <a:hueOff val="0"/>
              <a:satOff val="0"/>
              <a:lumOff val="0"/>
              <a:alphaOff val="0"/>
            </a:schemeClr>
          </a:fillRef>
          <a:effectRef idx="0">
            <a:schemeClr val="accent5">
              <a:tint val="40000"/>
              <a:hueOff val="0"/>
              <a:satOff val="0"/>
              <a:lumOff val="0"/>
              <a:alphaOff val="0"/>
            </a:schemeClr>
          </a:effectRef>
          <a:fontRef idx="minor">
            <a:schemeClr val="dk1">
              <a:hueOff val="0"/>
              <a:satOff val="0"/>
              <a:lumOff val="0"/>
              <a:alphaOff val="0"/>
            </a:schemeClr>
          </a:fontRef>
        </p:style>
        <p:txBody>
          <a:bodyPr/>
          <a:lstStyle/>
          <a:p>
            <a:endParaRPr lang="es-CO" sz="1600" dirty="0"/>
          </a:p>
        </p:txBody>
      </p:sp>
      <p:sp>
        <p:nvSpPr>
          <p:cNvPr id="8" name="Rectángulo 7">
            <a:extLst>
              <a:ext uri="{FF2B5EF4-FFF2-40B4-BE49-F238E27FC236}">
                <a16:creationId xmlns:a16="http://schemas.microsoft.com/office/drawing/2014/main" id="{2E9E3487-022A-41CF-B0C8-C4EF0D16A086}"/>
              </a:ext>
            </a:extLst>
          </p:cNvPr>
          <p:cNvSpPr/>
          <p:nvPr/>
        </p:nvSpPr>
        <p:spPr>
          <a:xfrm>
            <a:off x="1108857" y="3402690"/>
            <a:ext cx="7436805" cy="646331"/>
          </a:xfrm>
          <a:prstGeom prst="rect">
            <a:avLst/>
          </a:prstGeom>
        </p:spPr>
        <p:txBody>
          <a:bodyPr wrap="square">
            <a:spAutoFit/>
          </a:bodyPr>
          <a:lstStyle/>
          <a:p>
            <a:pPr algn="ctr"/>
            <a:r>
              <a:rPr lang="es-CO" sz="1200" dirty="0">
                <a:solidFill>
                  <a:schemeClr val="bg1"/>
                </a:solidFill>
                <a:cs typeface="Arial" panose="020B0604020202020204" pitchFamily="34" charset="0"/>
              </a:rPr>
              <a:t/>
            </a:r>
            <a:br>
              <a:rPr lang="es-CO" sz="1200" dirty="0">
                <a:solidFill>
                  <a:schemeClr val="bg1"/>
                </a:solidFill>
                <a:cs typeface="Arial" panose="020B0604020202020204" pitchFamily="34" charset="0"/>
              </a:rPr>
            </a:br>
            <a:r>
              <a:rPr lang="es-CO" sz="1200" dirty="0">
                <a:cs typeface="Arial" panose="020B0604020202020204" pitchFamily="34" charset="0"/>
              </a:rPr>
              <a:t/>
            </a:r>
            <a:br>
              <a:rPr lang="es-CO" sz="1200" dirty="0">
                <a:cs typeface="Arial" panose="020B0604020202020204" pitchFamily="34" charset="0"/>
              </a:rPr>
            </a:br>
            <a:endParaRPr lang="es-CO" sz="1200" dirty="0">
              <a:cs typeface="Arial" panose="020B0604020202020204" pitchFamily="34" charset="0"/>
            </a:endParaRPr>
          </a:p>
        </p:txBody>
      </p:sp>
      <p:sp>
        <p:nvSpPr>
          <p:cNvPr id="9" name="Forma libre: forma 8">
            <a:extLst>
              <a:ext uri="{FF2B5EF4-FFF2-40B4-BE49-F238E27FC236}">
                <a16:creationId xmlns:a16="http://schemas.microsoft.com/office/drawing/2014/main" id="{4E808E9D-907F-45C5-831E-3B28D92F50B7}"/>
              </a:ext>
            </a:extLst>
          </p:cNvPr>
          <p:cNvSpPr/>
          <p:nvPr/>
        </p:nvSpPr>
        <p:spPr>
          <a:xfrm>
            <a:off x="8974481" y="1257546"/>
            <a:ext cx="1620161" cy="1078901"/>
          </a:xfrm>
          <a:custGeom>
            <a:avLst/>
            <a:gdLst>
              <a:gd name="connsiteX0" fmla="*/ 0 w 2008994"/>
              <a:gd name="connsiteY0" fmla="*/ 328321 h 1969888"/>
              <a:gd name="connsiteX1" fmla="*/ 328321 w 2008994"/>
              <a:gd name="connsiteY1" fmla="*/ 0 h 1969888"/>
              <a:gd name="connsiteX2" fmla="*/ 1680673 w 2008994"/>
              <a:gd name="connsiteY2" fmla="*/ 0 h 1969888"/>
              <a:gd name="connsiteX3" fmla="*/ 2008994 w 2008994"/>
              <a:gd name="connsiteY3" fmla="*/ 328321 h 1969888"/>
              <a:gd name="connsiteX4" fmla="*/ 2008994 w 2008994"/>
              <a:gd name="connsiteY4" fmla="*/ 1641567 h 1969888"/>
              <a:gd name="connsiteX5" fmla="*/ 1680673 w 2008994"/>
              <a:gd name="connsiteY5" fmla="*/ 1969888 h 1969888"/>
              <a:gd name="connsiteX6" fmla="*/ 328321 w 2008994"/>
              <a:gd name="connsiteY6" fmla="*/ 1969888 h 1969888"/>
              <a:gd name="connsiteX7" fmla="*/ 0 w 2008994"/>
              <a:gd name="connsiteY7" fmla="*/ 1641567 h 1969888"/>
              <a:gd name="connsiteX8" fmla="*/ 0 w 2008994"/>
              <a:gd name="connsiteY8" fmla="*/ 328321 h 196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8994" h="1969888">
                <a:moveTo>
                  <a:pt x="0" y="328321"/>
                </a:moveTo>
                <a:cubicBezTo>
                  <a:pt x="0" y="146994"/>
                  <a:pt x="146994" y="0"/>
                  <a:pt x="328321" y="0"/>
                </a:cubicBezTo>
                <a:lnTo>
                  <a:pt x="1680673" y="0"/>
                </a:lnTo>
                <a:cubicBezTo>
                  <a:pt x="1862000" y="0"/>
                  <a:pt x="2008994" y="146994"/>
                  <a:pt x="2008994" y="328321"/>
                </a:cubicBezTo>
                <a:lnTo>
                  <a:pt x="2008994" y="1641567"/>
                </a:lnTo>
                <a:cubicBezTo>
                  <a:pt x="2008994" y="1822894"/>
                  <a:pt x="1862000" y="1969888"/>
                  <a:pt x="1680673" y="1969888"/>
                </a:cubicBezTo>
                <a:lnTo>
                  <a:pt x="328321" y="1969888"/>
                </a:lnTo>
                <a:cubicBezTo>
                  <a:pt x="146994" y="1969888"/>
                  <a:pt x="0" y="1822894"/>
                  <a:pt x="0" y="1641567"/>
                </a:cubicBezTo>
                <a:lnTo>
                  <a:pt x="0" y="328321"/>
                </a:lnTo>
                <a:close/>
              </a:path>
            </a:pathLst>
          </a:custGeom>
          <a:solidFill>
            <a:schemeClr val="accent2"/>
          </a:solidFill>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txBody>
          <a:bodyPr spcFirstLastPara="0" vert="horz" wrap="square" lIns="172362" tIns="172362" rIns="172362" bIns="172362" numCol="1" spcCol="1270" anchor="ctr" anchorCtr="0">
            <a:noAutofit/>
          </a:bodyPr>
          <a:lstStyle/>
          <a:p>
            <a:pPr marL="0" lvl="0" indent="0" algn="ctr" defTabSz="889000">
              <a:lnSpc>
                <a:spcPct val="90000"/>
              </a:lnSpc>
              <a:spcBef>
                <a:spcPct val="0"/>
              </a:spcBef>
              <a:spcAft>
                <a:spcPct val="35000"/>
              </a:spcAft>
              <a:buNone/>
            </a:pPr>
            <a:r>
              <a:rPr lang="es-CO" sz="1200" b="1" kern="1200" dirty="0">
                <a:cs typeface="Arial" panose="020B0604020202020204" pitchFamily="34" charset="0"/>
              </a:rPr>
              <a:t>Archivos Derechos Humanos </a:t>
            </a:r>
          </a:p>
        </p:txBody>
      </p:sp>
      <p:sp>
        <p:nvSpPr>
          <p:cNvPr id="10" name="Forma libre: forma 9">
            <a:extLst>
              <a:ext uri="{FF2B5EF4-FFF2-40B4-BE49-F238E27FC236}">
                <a16:creationId xmlns:a16="http://schemas.microsoft.com/office/drawing/2014/main" id="{1362B229-D0F3-4580-9BD2-CB9AB49BE172}"/>
              </a:ext>
            </a:extLst>
          </p:cNvPr>
          <p:cNvSpPr/>
          <p:nvPr/>
        </p:nvSpPr>
        <p:spPr>
          <a:xfrm>
            <a:off x="7006257" y="1284864"/>
            <a:ext cx="1620161" cy="1078901"/>
          </a:xfrm>
          <a:custGeom>
            <a:avLst/>
            <a:gdLst>
              <a:gd name="connsiteX0" fmla="*/ 0 w 2008994"/>
              <a:gd name="connsiteY0" fmla="*/ 328321 h 1969888"/>
              <a:gd name="connsiteX1" fmla="*/ 328321 w 2008994"/>
              <a:gd name="connsiteY1" fmla="*/ 0 h 1969888"/>
              <a:gd name="connsiteX2" fmla="*/ 1680673 w 2008994"/>
              <a:gd name="connsiteY2" fmla="*/ 0 h 1969888"/>
              <a:gd name="connsiteX3" fmla="*/ 2008994 w 2008994"/>
              <a:gd name="connsiteY3" fmla="*/ 328321 h 1969888"/>
              <a:gd name="connsiteX4" fmla="*/ 2008994 w 2008994"/>
              <a:gd name="connsiteY4" fmla="*/ 1641567 h 1969888"/>
              <a:gd name="connsiteX5" fmla="*/ 1680673 w 2008994"/>
              <a:gd name="connsiteY5" fmla="*/ 1969888 h 1969888"/>
              <a:gd name="connsiteX6" fmla="*/ 328321 w 2008994"/>
              <a:gd name="connsiteY6" fmla="*/ 1969888 h 1969888"/>
              <a:gd name="connsiteX7" fmla="*/ 0 w 2008994"/>
              <a:gd name="connsiteY7" fmla="*/ 1641567 h 1969888"/>
              <a:gd name="connsiteX8" fmla="*/ 0 w 2008994"/>
              <a:gd name="connsiteY8" fmla="*/ 328321 h 196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8994" h="1969888">
                <a:moveTo>
                  <a:pt x="0" y="328321"/>
                </a:moveTo>
                <a:cubicBezTo>
                  <a:pt x="0" y="146994"/>
                  <a:pt x="146994" y="0"/>
                  <a:pt x="328321" y="0"/>
                </a:cubicBezTo>
                <a:lnTo>
                  <a:pt x="1680673" y="0"/>
                </a:lnTo>
                <a:cubicBezTo>
                  <a:pt x="1862000" y="0"/>
                  <a:pt x="2008994" y="146994"/>
                  <a:pt x="2008994" y="328321"/>
                </a:cubicBezTo>
                <a:lnTo>
                  <a:pt x="2008994" y="1641567"/>
                </a:lnTo>
                <a:cubicBezTo>
                  <a:pt x="2008994" y="1822894"/>
                  <a:pt x="1862000" y="1969888"/>
                  <a:pt x="1680673" y="1969888"/>
                </a:cubicBezTo>
                <a:lnTo>
                  <a:pt x="328321" y="1969888"/>
                </a:lnTo>
                <a:cubicBezTo>
                  <a:pt x="146994" y="1969888"/>
                  <a:pt x="0" y="1822894"/>
                  <a:pt x="0" y="1641567"/>
                </a:cubicBezTo>
                <a:lnTo>
                  <a:pt x="0" y="328321"/>
                </a:lnTo>
                <a:close/>
              </a:path>
            </a:pathLst>
          </a:custGeom>
          <a:solidFill>
            <a:schemeClr val="accent2"/>
          </a:solidFill>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txBody>
          <a:bodyPr spcFirstLastPara="0" vert="horz" wrap="square" lIns="172362" tIns="172362" rIns="172362" bIns="172362" numCol="1" spcCol="1270" anchor="ctr" anchorCtr="0">
            <a:noAutofit/>
          </a:bodyPr>
          <a:lstStyle/>
          <a:p>
            <a:pPr marL="0" lvl="0" indent="0" algn="ctr" defTabSz="889000">
              <a:lnSpc>
                <a:spcPct val="90000"/>
              </a:lnSpc>
              <a:spcBef>
                <a:spcPct val="0"/>
              </a:spcBef>
              <a:spcAft>
                <a:spcPct val="35000"/>
              </a:spcAft>
              <a:buNone/>
            </a:pPr>
            <a:r>
              <a:rPr lang="es-CO" sz="1200" b="1" kern="1200" dirty="0">
                <a:cs typeface="Arial" panose="020B0604020202020204" pitchFamily="34" charset="0"/>
              </a:rPr>
              <a:t>Programas Especiales </a:t>
            </a:r>
          </a:p>
        </p:txBody>
      </p:sp>
      <p:sp>
        <p:nvSpPr>
          <p:cNvPr id="11" name="Forma libre: forma 10">
            <a:extLst>
              <a:ext uri="{FF2B5EF4-FFF2-40B4-BE49-F238E27FC236}">
                <a16:creationId xmlns:a16="http://schemas.microsoft.com/office/drawing/2014/main" id="{D46DC6FE-10C6-4ED6-B616-F321FEEFEA09}"/>
              </a:ext>
            </a:extLst>
          </p:cNvPr>
          <p:cNvSpPr/>
          <p:nvPr/>
        </p:nvSpPr>
        <p:spPr>
          <a:xfrm>
            <a:off x="647999" y="1315879"/>
            <a:ext cx="1780892" cy="1078901"/>
          </a:xfrm>
          <a:custGeom>
            <a:avLst/>
            <a:gdLst>
              <a:gd name="connsiteX0" fmla="*/ 0 w 2008994"/>
              <a:gd name="connsiteY0" fmla="*/ 328321 h 1969888"/>
              <a:gd name="connsiteX1" fmla="*/ 328321 w 2008994"/>
              <a:gd name="connsiteY1" fmla="*/ 0 h 1969888"/>
              <a:gd name="connsiteX2" fmla="*/ 1680673 w 2008994"/>
              <a:gd name="connsiteY2" fmla="*/ 0 h 1969888"/>
              <a:gd name="connsiteX3" fmla="*/ 2008994 w 2008994"/>
              <a:gd name="connsiteY3" fmla="*/ 328321 h 1969888"/>
              <a:gd name="connsiteX4" fmla="*/ 2008994 w 2008994"/>
              <a:gd name="connsiteY4" fmla="*/ 1641567 h 1969888"/>
              <a:gd name="connsiteX5" fmla="*/ 1680673 w 2008994"/>
              <a:gd name="connsiteY5" fmla="*/ 1969888 h 1969888"/>
              <a:gd name="connsiteX6" fmla="*/ 328321 w 2008994"/>
              <a:gd name="connsiteY6" fmla="*/ 1969888 h 1969888"/>
              <a:gd name="connsiteX7" fmla="*/ 0 w 2008994"/>
              <a:gd name="connsiteY7" fmla="*/ 1641567 h 1969888"/>
              <a:gd name="connsiteX8" fmla="*/ 0 w 2008994"/>
              <a:gd name="connsiteY8" fmla="*/ 328321 h 196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8994" h="1969888">
                <a:moveTo>
                  <a:pt x="0" y="328321"/>
                </a:moveTo>
                <a:cubicBezTo>
                  <a:pt x="0" y="146994"/>
                  <a:pt x="146994" y="0"/>
                  <a:pt x="328321" y="0"/>
                </a:cubicBezTo>
                <a:lnTo>
                  <a:pt x="1680673" y="0"/>
                </a:lnTo>
                <a:cubicBezTo>
                  <a:pt x="1862000" y="0"/>
                  <a:pt x="2008994" y="146994"/>
                  <a:pt x="2008994" y="328321"/>
                </a:cubicBezTo>
                <a:lnTo>
                  <a:pt x="2008994" y="1641567"/>
                </a:lnTo>
                <a:cubicBezTo>
                  <a:pt x="2008994" y="1822894"/>
                  <a:pt x="1862000" y="1969888"/>
                  <a:pt x="1680673" y="1969888"/>
                </a:cubicBezTo>
                <a:lnTo>
                  <a:pt x="328321" y="1969888"/>
                </a:lnTo>
                <a:cubicBezTo>
                  <a:pt x="146994" y="1969888"/>
                  <a:pt x="0" y="1822894"/>
                  <a:pt x="0" y="1641567"/>
                </a:cubicBezTo>
                <a:lnTo>
                  <a:pt x="0" y="328321"/>
                </a:lnTo>
                <a:close/>
              </a:path>
            </a:pathLst>
          </a:custGeom>
          <a:solidFill>
            <a:schemeClr val="accent2"/>
          </a:solidFill>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txBody>
          <a:bodyPr spcFirstLastPara="0" vert="horz" wrap="square" lIns="172362" tIns="172362" rIns="172362" bIns="172362" numCol="1" spcCol="1270" anchor="ctr" anchorCtr="0">
            <a:noAutofit/>
          </a:bodyPr>
          <a:lstStyle/>
          <a:p>
            <a:pPr marL="0" lvl="0" indent="0" algn="ctr" defTabSz="889000">
              <a:lnSpc>
                <a:spcPct val="90000"/>
              </a:lnSpc>
              <a:spcBef>
                <a:spcPct val="0"/>
              </a:spcBef>
              <a:spcAft>
                <a:spcPct val="35000"/>
              </a:spcAft>
              <a:buNone/>
            </a:pPr>
            <a:r>
              <a:rPr lang="es-CO" sz="1200" b="1" kern="1200" dirty="0">
                <a:cs typeface="Arial" panose="020B0604020202020204" pitchFamily="34" charset="0"/>
              </a:rPr>
              <a:t>Procedimientos </a:t>
            </a:r>
          </a:p>
        </p:txBody>
      </p:sp>
      <p:sp>
        <p:nvSpPr>
          <p:cNvPr id="12" name="Forma libre: forma 11">
            <a:extLst>
              <a:ext uri="{FF2B5EF4-FFF2-40B4-BE49-F238E27FC236}">
                <a16:creationId xmlns:a16="http://schemas.microsoft.com/office/drawing/2014/main" id="{9078C5B3-9584-4240-A16C-F6731035395E}"/>
              </a:ext>
            </a:extLst>
          </p:cNvPr>
          <p:cNvSpPr/>
          <p:nvPr/>
        </p:nvSpPr>
        <p:spPr>
          <a:xfrm>
            <a:off x="5038033" y="1289397"/>
            <a:ext cx="1620161" cy="1078901"/>
          </a:xfrm>
          <a:custGeom>
            <a:avLst/>
            <a:gdLst>
              <a:gd name="connsiteX0" fmla="*/ 0 w 2008994"/>
              <a:gd name="connsiteY0" fmla="*/ 328321 h 1969888"/>
              <a:gd name="connsiteX1" fmla="*/ 328321 w 2008994"/>
              <a:gd name="connsiteY1" fmla="*/ 0 h 1969888"/>
              <a:gd name="connsiteX2" fmla="*/ 1680673 w 2008994"/>
              <a:gd name="connsiteY2" fmla="*/ 0 h 1969888"/>
              <a:gd name="connsiteX3" fmla="*/ 2008994 w 2008994"/>
              <a:gd name="connsiteY3" fmla="*/ 328321 h 1969888"/>
              <a:gd name="connsiteX4" fmla="*/ 2008994 w 2008994"/>
              <a:gd name="connsiteY4" fmla="*/ 1641567 h 1969888"/>
              <a:gd name="connsiteX5" fmla="*/ 1680673 w 2008994"/>
              <a:gd name="connsiteY5" fmla="*/ 1969888 h 1969888"/>
              <a:gd name="connsiteX6" fmla="*/ 328321 w 2008994"/>
              <a:gd name="connsiteY6" fmla="*/ 1969888 h 1969888"/>
              <a:gd name="connsiteX7" fmla="*/ 0 w 2008994"/>
              <a:gd name="connsiteY7" fmla="*/ 1641567 h 1969888"/>
              <a:gd name="connsiteX8" fmla="*/ 0 w 2008994"/>
              <a:gd name="connsiteY8" fmla="*/ 328321 h 196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8994" h="1969888">
                <a:moveTo>
                  <a:pt x="0" y="328321"/>
                </a:moveTo>
                <a:cubicBezTo>
                  <a:pt x="0" y="146994"/>
                  <a:pt x="146994" y="0"/>
                  <a:pt x="328321" y="0"/>
                </a:cubicBezTo>
                <a:lnTo>
                  <a:pt x="1680673" y="0"/>
                </a:lnTo>
                <a:cubicBezTo>
                  <a:pt x="1862000" y="0"/>
                  <a:pt x="2008994" y="146994"/>
                  <a:pt x="2008994" y="328321"/>
                </a:cubicBezTo>
                <a:lnTo>
                  <a:pt x="2008994" y="1641567"/>
                </a:lnTo>
                <a:cubicBezTo>
                  <a:pt x="2008994" y="1822894"/>
                  <a:pt x="1862000" y="1969888"/>
                  <a:pt x="1680673" y="1969888"/>
                </a:cubicBezTo>
                <a:lnTo>
                  <a:pt x="328321" y="1969888"/>
                </a:lnTo>
                <a:cubicBezTo>
                  <a:pt x="146994" y="1969888"/>
                  <a:pt x="0" y="1822894"/>
                  <a:pt x="0" y="1641567"/>
                </a:cubicBezTo>
                <a:lnTo>
                  <a:pt x="0" y="328321"/>
                </a:lnTo>
                <a:close/>
              </a:path>
            </a:pathLst>
          </a:custGeom>
          <a:solidFill>
            <a:schemeClr val="accent2"/>
          </a:solidFill>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txBody>
          <a:bodyPr spcFirstLastPara="0" vert="horz" wrap="square" lIns="172362" tIns="172362" rIns="172362" bIns="172362" numCol="1" spcCol="1270" anchor="ctr" anchorCtr="0">
            <a:noAutofit/>
          </a:bodyPr>
          <a:lstStyle/>
          <a:p>
            <a:pPr marL="0" lvl="0" indent="0" algn="ctr" defTabSz="889000">
              <a:lnSpc>
                <a:spcPct val="90000"/>
              </a:lnSpc>
              <a:spcBef>
                <a:spcPct val="0"/>
              </a:spcBef>
              <a:spcAft>
                <a:spcPct val="35000"/>
              </a:spcAft>
              <a:buNone/>
            </a:pPr>
            <a:r>
              <a:rPr lang="es-CO" sz="1200" b="1" kern="1200" dirty="0">
                <a:cs typeface="Arial" panose="020B0604020202020204" pitchFamily="34" charset="0"/>
              </a:rPr>
              <a:t> TRD </a:t>
            </a:r>
          </a:p>
        </p:txBody>
      </p:sp>
      <p:sp>
        <p:nvSpPr>
          <p:cNvPr id="13" name="Forma libre: forma 12">
            <a:extLst>
              <a:ext uri="{FF2B5EF4-FFF2-40B4-BE49-F238E27FC236}">
                <a16:creationId xmlns:a16="http://schemas.microsoft.com/office/drawing/2014/main" id="{7C0138F5-31C7-4064-8271-93DA35C42A04}"/>
              </a:ext>
            </a:extLst>
          </p:cNvPr>
          <p:cNvSpPr/>
          <p:nvPr/>
        </p:nvSpPr>
        <p:spPr>
          <a:xfrm>
            <a:off x="2889592" y="1341090"/>
            <a:ext cx="1620161" cy="1078901"/>
          </a:xfrm>
          <a:custGeom>
            <a:avLst/>
            <a:gdLst>
              <a:gd name="connsiteX0" fmla="*/ 0 w 2008994"/>
              <a:gd name="connsiteY0" fmla="*/ 328321 h 1969888"/>
              <a:gd name="connsiteX1" fmla="*/ 328321 w 2008994"/>
              <a:gd name="connsiteY1" fmla="*/ 0 h 1969888"/>
              <a:gd name="connsiteX2" fmla="*/ 1680673 w 2008994"/>
              <a:gd name="connsiteY2" fmla="*/ 0 h 1969888"/>
              <a:gd name="connsiteX3" fmla="*/ 2008994 w 2008994"/>
              <a:gd name="connsiteY3" fmla="*/ 328321 h 1969888"/>
              <a:gd name="connsiteX4" fmla="*/ 2008994 w 2008994"/>
              <a:gd name="connsiteY4" fmla="*/ 1641567 h 1969888"/>
              <a:gd name="connsiteX5" fmla="*/ 1680673 w 2008994"/>
              <a:gd name="connsiteY5" fmla="*/ 1969888 h 1969888"/>
              <a:gd name="connsiteX6" fmla="*/ 328321 w 2008994"/>
              <a:gd name="connsiteY6" fmla="*/ 1969888 h 1969888"/>
              <a:gd name="connsiteX7" fmla="*/ 0 w 2008994"/>
              <a:gd name="connsiteY7" fmla="*/ 1641567 h 1969888"/>
              <a:gd name="connsiteX8" fmla="*/ 0 w 2008994"/>
              <a:gd name="connsiteY8" fmla="*/ 328321 h 196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8994" h="1969888">
                <a:moveTo>
                  <a:pt x="0" y="328321"/>
                </a:moveTo>
                <a:cubicBezTo>
                  <a:pt x="0" y="146994"/>
                  <a:pt x="146994" y="0"/>
                  <a:pt x="328321" y="0"/>
                </a:cubicBezTo>
                <a:lnTo>
                  <a:pt x="1680673" y="0"/>
                </a:lnTo>
                <a:cubicBezTo>
                  <a:pt x="1862000" y="0"/>
                  <a:pt x="2008994" y="146994"/>
                  <a:pt x="2008994" y="328321"/>
                </a:cubicBezTo>
                <a:lnTo>
                  <a:pt x="2008994" y="1641567"/>
                </a:lnTo>
                <a:cubicBezTo>
                  <a:pt x="2008994" y="1822894"/>
                  <a:pt x="1862000" y="1969888"/>
                  <a:pt x="1680673" y="1969888"/>
                </a:cubicBezTo>
                <a:lnTo>
                  <a:pt x="328321" y="1969888"/>
                </a:lnTo>
                <a:cubicBezTo>
                  <a:pt x="146994" y="1969888"/>
                  <a:pt x="0" y="1822894"/>
                  <a:pt x="0" y="1641567"/>
                </a:cubicBezTo>
                <a:lnTo>
                  <a:pt x="0" y="328321"/>
                </a:lnTo>
                <a:close/>
              </a:path>
            </a:pathLst>
          </a:custGeom>
          <a:solidFill>
            <a:schemeClr val="accent2"/>
          </a:solidFill>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txBody>
          <a:bodyPr spcFirstLastPara="0" vert="horz" wrap="square" lIns="172362" tIns="172362" rIns="172362" bIns="172362" numCol="1" spcCol="1270" anchor="ctr" anchorCtr="0">
            <a:noAutofit/>
          </a:bodyPr>
          <a:lstStyle/>
          <a:p>
            <a:pPr marL="0" lvl="0" indent="0" algn="ctr" defTabSz="889000">
              <a:lnSpc>
                <a:spcPct val="90000"/>
              </a:lnSpc>
              <a:spcBef>
                <a:spcPct val="0"/>
              </a:spcBef>
              <a:spcAft>
                <a:spcPct val="35000"/>
              </a:spcAft>
              <a:buNone/>
            </a:pPr>
            <a:r>
              <a:rPr lang="es-CO" sz="1200" b="1" dirty="0">
                <a:cs typeface="Arial" panose="020B0604020202020204" pitchFamily="34" charset="0"/>
              </a:rPr>
              <a:t>Diagnóstico Integral de Archivos </a:t>
            </a:r>
            <a:endParaRPr lang="es-CO" sz="1200" b="1" kern="1200" dirty="0">
              <a:cs typeface="Arial" panose="020B0604020202020204" pitchFamily="34" charset="0"/>
            </a:endParaRPr>
          </a:p>
        </p:txBody>
      </p:sp>
      <p:grpSp>
        <p:nvGrpSpPr>
          <p:cNvPr id="14" name="Grupo 13">
            <a:extLst>
              <a:ext uri="{FF2B5EF4-FFF2-40B4-BE49-F238E27FC236}">
                <a16:creationId xmlns:a16="http://schemas.microsoft.com/office/drawing/2014/main" id="{63F0EEA5-2F72-483C-8666-8FD6C757001A}"/>
              </a:ext>
            </a:extLst>
          </p:cNvPr>
          <p:cNvGrpSpPr/>
          <p:nvPr/>
        </p:nvGrpSpPr>
        <p:grpSpPr>
          <a:xfrm>
            <a:off x="746669" y="2673663"/>
            <a:ext cx="1682222" cy="2867738"/>
            <a:chOff x="8731" y="1625600"/>
            <a:chExt cx="2616200" cy="2167466"/>
          </a:xfrm>
          <a:solidFill>
            <a:schemeClr val="accent3"/>
          </a:solidFill>
          <a:scene3d>
            <a:camera prst="orthographicFront"/>
            <a:lightRig rig="flat" dir="t"/>
          </a:scene3d>
        </p:grpSpPr>
        <p:sp>
          <p:nvSpPr>
            <p:cNvPr id="15" name="Rectángulo: esquinas redondeadas 14">
              <a:extLst>
                <a:ext uri="{FF2B5EF4-FFF2-40B4-BE49-F238E27FC236}">
                  <a16:creationId xmlns:a16="http://schemas.microsoft.com/office/drawing/2014/main" id="{F2630563-2C38-4017-8607-2EBA9A5BF661}"/>
                </a:ext>
              </a:extLst>
            </p:cNvPr>
            <p:cNvSpPr/>
            <p:nvPr/>
          </p:nvSpPr>
          <p:spPr>
            <a:xfrm>
              <a:off x="8731" y="1625600"/>
              <a:ext cx="2616200" cy="2167466"/>
            </a:xfrm>
            <a:prstGeom prst="roundRect">
              <a:avLst/>
            </a:prstGeom>
            <a:solidFill>
              <a:schemeClr val="accent5"/>
            </a:solidFill>
            <a:sp3d prstMaterial="plastic">
              <a:bevelT w="120900" h="88900"/>
              <a:bevelB w="88900" h="31750" prst="angle"/>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sp>
        <p:sp>
          <p:nvSpPr>
            <p:cNvPr id="17" name="Rectángulo: esquinas redondeadas 4">
              <a:extLst>
                <a:ext uri="{FF2B5EF4-FFF2-40B4-BE49-F238E27FC236}">
                  <a16:creationId xmlns:a16="http://schemas.microsoft.com/office/drawing/2014/main" id="{E9CF5EFA-777F-40D8-A310-CBC5F493BAC9}"/>
                </a:ext>
              </a:extLst>
            </p:cNvPr>
            <p:cNvSpPr txBox="1"/>
            <p:nvPr/>
          </p:nvSpPr>
          <p:spPr>
            <a:xfrm>
              <a:off x="114538" y="1731407"/>
              <a:ext cx="2404586" cy="1955852"/>
            </a:xfrm>
            <a:prstGeom prst="rect">
              <a:avLst/>
            </a:prstGeom>
            <a:solidFill>
              <a:schemeClr val="accent5"/>
            </a:solidFill>
            <a:sp3d/>
          </p:spPr>
          <p:style>
            <a:lnRef idx="0">
              <a:scrgbClr r="0" g="0" b="0"/>
            </a:lnRef>
            <a:fillRef idx="0">
              <a:scrgbClr r="0" g="0" b="0"/>
            </a:fillRef>
            <a:effectRef idx="0">
              <a:scrgbClr r="0" g="0" b="0"/>
            </a:effectRef>
            <a:fontRef idx="minor">
              <a:schemeClr val="lt1"/>
            </a:fontRef>
          </p:style>
          <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es-CO" sz="1200" b="1" dirty="0">
                  <a:cs typeface="Arial" panose="020B0604020202020204" pitchFamily="34" charset="0"/>
                </a:rPr>
                <a:t>Se Actualizaron los (2) Procedimientos de Gestión de Correspondencia </a:t>
              </a:r>
            </a:p>
            <a:p>
              <a:pPr marL="0" lvl="0" indent="0" algn="ctr" defTabSz="1200150">
                <a:lnSpc>
                  <a:spcPct val="90000"/>
                </a:lnSpc>
                <a:spcBef>
                  <a:spcPct val="0"/>
                </a:spcBef>
                <a:spcAft>
                  <a:spcPct val="35000"/>
                </a:spcAft>
                <a:buNone/>
              </a:pPr>
              <a:endParaRPr lang="es-CO" sz="1200" b="1" dirty="0">
                <a:cs typeface="Arial" panose="020B0604020202020204" pitchFamily="34" charset="0"/>
              </a:endParaRPr>
            </a:p>
            <a:p>
              <a:pPr marL="0" lvl="0" indent="0" algn="ctr" defTabSz="1200150">
                <a:lnSpc>
                  <a:spcPct val="90000"/>
                </a:lnSpc>
                <a:spcBef>
                  <a:spcPct val="0"/>
                </a:spcBef>
                <a:spcAft>
                  <a:spcPct val="35000"/>
                </a:spcAft>
                <a:buNone/>
              </a:pPr>
              <a:r>
                <a:rPr lang="es-CO" sz="1200" b="1" dirty="0">
                  <a:cs typeface="Arial" panose="020B0604020202020204" pitchFamily="34" charset="0"/>
                </a:rPr>
                <a:t>En proceso de Actualización los (5) Procedimientos de Gestión de Archivos </a:t>
              </a:r>
              <a:endParaRPr lang="es-CO" sz="1200" b="1" kern="1200" dirty="0">
                <a:cs typeface="Arial" panose="020B0604020202020204" pitchFamily="34" charset="0"/>
              </a:endParaRPr>
            </a:p>
          </p:txBody>
        </p:sp>
      </p:grpSp>
      <p:grpSp>
        <p:nvGrpSpPr>
          <p:cNvPr id="18" name="Grupo 17">
            <a:extLst>
              <a:ext uri="{FF2B5EF4-FFF2-40B4-BE49-F238E27FC236}">
                <a16:creationId xmlns:a16="http://schemas.microsoft.com/office/drawing/2014/main" id="{89CC08C1-F176-4C4B-8991-65B56A19E6BE}"/>
              </a:ext>
            </a:extLst>
          </p:cNvPr>
          <p:cNvGrpSpPr/>
          <p:nvPr/>
        </p:nvGrpSpPr>
        <p:grpSpPr>
          <a:xfrm>
            <a:off x="2971214" y="2685840"/>
            <a:ext cx="1620162" cy="2867738"/>
            <a:chOff x="8731" y="1625600"/>
            <a:chExt cx="2616200" cy="2167466"/>
          </a:xfrm>
          <a:solidFill>
            <a:schemeClr val="accent5"/>
          </a:solidFill>
          <a:scene3d>
            <a:camera prst="orthographicFront"/>
            <a:lightRig rig="flat" dir="t"/>
          </a:scene3d>
        </p:grpSpPr>
        <p:sp>
          <p:nvSpPr>
            <p:cNvPr id="19" name="Rectángulo: esquinas redondeadas 18">
              <a:extLst>
                <a:ext uri="{FF2B5EF4-FFF2-40B4-BE49-F238E27FC236}">
                  <a16:creationId xmlns:a16="http://schemas.microsoft.com/office/drawing/2014/main" id="{8BEC0DC8-A9AF-4B71-ABA1-80227D13732A}"/>
                </a:ext>
              </a:extLst>
            </p:cNvPr>
            <p:cNvSpPr/>
            <p:nvPr/>
          </p:nvSpPr>
          <p:spPr>
            <a:xfrm>
              <a:off x="8731" y="1625600"/>
              <a:ext cx="2616200" cy="2167466"/>
            </a:xfrm>
            <a:prstGeom prst="roundRect">
              <a:avLst/>
            </a:prstGeom>
            <a:grpFill/>
            <a:sp3d prstMaterial="plastic">
              <a:bevelT w="120900" h="88900"/>
              <a:bevelB w="88900" h="31750" prst="angle"/>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sp>
        <p:sp>
          <p:nvSpPr>
            <p:cNvPr id="20" name="Rectángulo: esquinas redondeadas 4">
              <a:extLst>
                <a:ext uri="{FF2B5EF4-FFF2-40B4-BE49-F238E27FC236}">
                  <a16:creationId xmlns:a16="http://schemas.microsoft.com/office/drawing/2014/main" id="{0EB18089-BAF1-45E7-A40B-029D8F8A54E0}"/>
                </a:ext>
              </a:extLst>
            </p:cNvPr>
            <p:cNvSpPr txBox="1"/>
            <p:nvPr/>
          </p:nvSpPr>
          <p:spPr>
            <a:xfrm>
              <a:off x="114538" y="1731407"/>
              <a:ext cx="2404587" cy="1955852"/>
            </a:xfrm>
            <a:prstGeom prst="rect">
              <a:avLst/>
            </a:prstGeom>
            <a:grpFill/>
            <a:sp3d/>
          </p:spPr>
          <p:style>
            <a:lnRef idx="0">
              <a:scrgbClr r="0" g="0" b="0"/>
            </a:lnRef>
            <a:fillRef idx="0">
              <a:scrgbClr r="0" g="0" b="0"/>
            </a:fillRef>
            <a:effectRef idx="0">
              <a:scrgbClr r="0" g="0" b="0"/>
            </a:effectRef>
            <a:fontRef idx="minor">
              <a:schemeClr val="lt1"/>
            </a:fontRef>
          </p:style>
          <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es-CO" sz="1200" b="1" dirty="0">
                  <a:cs typeface="Arial" panose="020B0604020202020204" pitchFamily="34" charset="0"/>
                </a:rPr>
                <a:t>Se encuentra en Ejecución el levantamiento del  Diagnóstico Integral de Archivo a (28) Oficinas Productoras  </a:t>
              </a:r>
              <a:endParaRPr lang="es-CO" sz="1200" b="1" kern="1200" dirty="0">
                <a:cs typeface="Arial" panose="020B0604020202020204" pitchFamily="34" charset="0"/>
              </a:endParaRPr>
            </a:p>
          </p:txBody>
        </p:sp>
      </p:grpSp>
      <p:grpSp>
        <p:nvGrpSpPr>
          <p:cNvPr id="21" name="Grupo 20">
            <a:extLst>
              <a:ext uri="{FF2B5EF4-FFF2-40B4-BE49-F238E27FC236}">
                <a16:creationId xmlns:a16="http://schemas.microsoft.com/office/drawing/2014/main" id="{89AAB1B5-C364-40AF-8C99-86C9A56C2C30}"/>
              </a:ext>
            </a:extLst>
          </p:cNvPr>
          <p:cNvGrpSpPr/>
          <p:nvPr/>
        </p:nvGrpSpPr>
        <p:grpSpPr>
          <a:xfrm>
            <a:off x="5108122" y="2673662"/>
            <a:ext cx="1620162" cy="2857569"/>
            <a:chOff x="8731" y="1625600"/>
            <a:chExt cx="2616200" cy="2167466"/>
          </a:xfrm>
          <a:solidFill>
            <a:schemeClr val="accent3"/>
          </a:solidFill>
          <a:scene3d>
            <a:camera prst="orthographicFront"/>
            <a:lightRig rig="flat" dir="t"/>
          </a:scene3d>
        </p:grpSpPr>
        <p:sp>
          <p:nvSpPr>
            <p:cNvPr id="22" name="Rectángulo: esquinas redondeadas 21">
              <a:extLst>
                <a:ext uri="{FF2B5EF4-FFF2-40B4-BE49-F238E27FC236}">
                  <a16:creationId xmlns:a16="http://schemas.microsoft.com/office/drawing/2014/main" id="{5103BECE-82CB-473F-9F72-3BA9CC2888F0}"/>
                </a:ext>
              </a:extLst>
            </p:cNvPr>
            <p:cNvSpPr/>
            <p:nvPr/>
          </p:nvSpPr>
          <p:spPr>
            <a:xfrm>
              <a:off x="8731" y="1625600"/>
              <a:ext cx="2616200" cy="2167466"/>
            </a:xfrm>
            <a:prstGeom prst="roundRect">
              <a:avLst/>
            </a:prstGeom>
            <a:solidFill>
              <a:schemeClr val="accent5"/>
            </a:solidFill>
            <a:sp3d prstMaterial="plastic">
              <a:bevelT w="120900" h="88900"/>
              <a:bevelB w="88900" h="31750" prst="angle"/>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sp>
        <p:sp>
          <p:nvSpPr>
            <p:cNvPr id="23" name="Rectángulo: esquinas redondeadas 4">
              <a:extLst>
                <a:ext uri="{FF2B5EF4-FFF2-40B4-BE49-F238E27FC236}">
                  <a16:creationId xmlns:a16="http://schemas.microsoft.com/office/drawing/2014/main" id="{88DC56BA-2A3E-4C0F-AAD3-1CE5462F6C0A}"/>
                </a:ext>
              </a:extLst>
            </p:cNvPr>
            <p:cNvSpPr txBox="1"/>
            <p:nvPr/>
          </p:nvSpPr>
          <p:spPr>
            <a:xfrm>
              <a:off x="114538" y="1731407"/>
              <a:ext cx="2404586" cy="1955852"/>
            </a:xfrm>
            <a:prstGeom prst="rect">
              <a:avLst/>
            </a:prstGeom>
            <a:solidFill>
              <a:schemeClr val="accent5"/>
            </a:solidFill>
            <a:sp3d/>
          </p:spPr>
          <p:style>
            <a:lnRef idx="0">
              <a:scrgbClr r="0" g="0" b="0"/>
            </a:lnRef>
            <a:fillRef idx="0">
              <a:scrgbClr r="0" g="0" b="0"/>
            </a:fillRef>
            <a:effectRef idx="0">
              <a:scrgbClr r="0" g="0" b="0"/>
            </a:effectRef>
            <a:fontRef idx="minor">
              <a:schemeClr val="lt1"/>
            </a:fontRef>
          </p:style>
          <p:txBody>
            <a:bodyPr spcFirstLastPara="0" vert="horz" wrap="square" lIns="102870" tIns="102870" rIns="102870" bIns="102870" numCol="1" spcCol="1270" anchor="ctr" anchorCtr="0">
              <a:noAutofit/>
            </a:bodyPr>
            <a:lstStyle/>
            <a:p>
              <a:pPr lvl="0" algn="ctr" defTabSz="1200150">
                <a:lnSpc>
                  <a:spcPct val="90000"/>
                </a:lnSpc>
                <a:spcBef>
                  <a:spcPct val="0"/>
                </a:spcBef>
                <a:spcAft>
                  <a:spcPct val="35000"/>
                </a:spcAft>
              </a:pPr>
              <a:r>
                <a:rPr lang="es-CO" sz="1200" b="1" kern="1200" dirty="0">
                  <a:cs typeface="Arial" panose="020B0604020202020204" pitchFamily="34" charset="0"/>
                </a:rPr>
                <a:t>Se elaboró propuesta de </a:t>
              </a:r>
              <a:r>
                <a:rPr lang="es-CO" sz="1200" b="1" dirty="0">
                  <a:cs typeface="Arial" panose="020B0604020202020204" pitchFamily="34" charset="0"/>
                </a:rPr>
                <a:t>actualización de </a:t>
              </a:r>
              <a:r>
                <a:rPr lang="es-CO" sz="1200" b="1" kern="1200" dirty="0">
                  <a:cs typeface="Arial" panose="020B0604020202020204" pitchFamily="34" charset="0"/>
                </a:rPr>
                <a:t>Tablas de Retención Documental  del Nivel Central y </a:t>
              </a:r>
              <a:r>
                <a:rPr lang="es-CO" sz="1200" b="1" dirty="0">
                  <a:cs typeface="Arial" panose="020B0604020202020204" pitchFamily="34" charset="0"/>
                </a:rPr>
                <a:t>Territorial que se encuentra en </a:t>
              </a:r>
              <a:r>
                <a:rPr lang="es-CO" sz="1200" b="1" kern="1200" dirty="0">
                  <a:cs typeface="Arial" panose="020B0604020202020204" pitchFamily="34" charset="0"/>
                </a:rPr>
                <a:t>Proceso de Aprobación y Convalidación  ante el Archivo General de la Nación. </a:t>
              </a:r>
            </a:p>
          </p:txBody>
        </p:sp>
      </p:grpSp>
      <p:grpSp>
        <p:nvGrpSpPr>
          <p:cNvPr id="24" name="Grupo 23">
            <a:extLst>
              <a:ext uri="{FF2B5EF4-FFF2-40B4-BE49-F238E27FC236}">
                <a16:creationId xmlns:a16="http://schemas.microsoft.com/office/drawing/2014/main" id="{1FF6ADA6-AD93-43FD-A8F4-6ADEA4E9FF25}"/>
              </a:ext>
            </a:extLst>
          </p:cNvPr>
          <p:cNvGrpSpPr/>
          <p:nvPr/>
        </p:nvGrpSpPr>
        <p:grpSpPr>
          <a:xfrm>
            <a:off x="7068508" y="2673662"/>
            <a:ext cx="1620162" cy="2857569"/>
            <a:chOff x="74075" y="1658612"/>
            <a:chExt cx="2616200" cy="2167466"/>
          </a:xfrm>
          <a:solidFill>
            <a:schemeClr val="accent3"/>
          </a:solidFill>
          <a:scene3d>
            <a:camera prst="orthographicFront"/>
            <a:lightRig rig="flat" dir="t"/>
          </a:scene3d>
        </p:grpSpPr>
        <p:sp>
          <p:nvSpPr>
            <p:cNvPr id="25" name="Rectángulo: esquinas redondeadas 24">
              <a:extLst>
                <a:ext uri="{FF2B5EF4-FFF2-40B4-BE49-F238E27FC236}">
                  <a16:creationId xmlns:a16="http://schemas.microsoft.com/office/drawing/2014/main" id="{BA8BAD5B-6E3D-4074-93F0-8312C104C209}"/>
                </a:ext>
              </a:extLst>
            </p:cNvPr>
            <p:cNvSpPr/>
            <p:nvPr/>
          </p:nvSpPr>
          <p:spPr>
            <a:xfrm>
              <a:off x="74075" y="1658612"/>
              <a:ext cx="2616200" cy="2167466"/>
            </a:xfrm>
            <a:prstGeom prst="roundRect">
              <a:avLst/>
            </a:prstGeom>
            <a:solidFill>
              <a:schemeClr val="accent5"/>
            </a:solidFill>
            <a:sp3d prstMaterial="plastic">
              <a:bevelT w="120900" h="88900"/>
              <a:bevelB w="88900" h="31750" prst="angle"/>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sp>
        <p:sp>
          <p:nvSpPr>
            <p:cNvPr id="26" name="Rectángulo: esquinas redondeadas 4">
              <a:extLst>
                <a:ext uri="{FF2B5EF4-FFF2-40B4-BE49-F238E27FC236}">
                  <a16:creationId xmlns:a16="http://schemas.microsoft.com/office/drawing/2014/main" id="{1EB57479-87E5-412F-AEB3-F0F561E188FB}"/>
                </a:ext>
              </a:extLst>
            </p:cNvPr>
            <p:cNvSpPr txBox="1"/>
            <p:nvPr/>
          </p:nvSpPr>
          <p:spPr>
            <a:xfrm>
              <a:off x="114538" y="1731407"/>
              <a:ext cx="2404586" cy="1955852"/>
            </a:xfrm>
            <a:prstGeom prst="rect">
              <a:avLst/>
            </a:prstGeom>
            <a:solidFill>
              <a:schemeClr val="accent5"/>
            </a:solidFill>
            <a:sp3d/>
          </p:spPr>
          <p:style>
            <a:lnRef idx="0">
              <a:scrgbClr r="0" g="0" b="0"/>
            </a:lnRef>
            <a:fillRef idx="0">
              <a:scrgbClr r="0" g="0" b="0"/>
            </a:fillRef>
            <a:effectRef idx="0">
              <a:scrgbClr r="0" g="0" b="0"/>
            </a:effectRef>
            <a:fontRef idx="minor">
              <a:schemeClr val="lt1"/>
            </a:fontRef>
          </p:style>
          <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es-CO" sz="1100" b="1" kern="1200" dirty="0">
                  <a:cs typeface="Arial" panose="020B0604020202020204" pitchFamily="34" charset="0"/>
                </a:rPr>
                <a:t>Fueron Elaborados </a:t>
              </a:r>
            </a:p>
            <a:p>
              <a:pPr marL="0" lvl="0" indent="0" algn="ctr" defTabSz="1200150">
                <a:lnSpc>
                  <a:spcPct val="90000"/>
                </a:lnSpc>
                <a:spcBef>
                  <a:spcPct val="0"/>
                </a:spcBef>
                <a:spcAft>
                  <a:spcPct val="35000"/>
                </a:spcAft>
                <a:buNone/>
              </a:pPr>
              <a:r>
                <a:rPr lang="es-CO" sz="1100" b="1" dirty="0">
                  <a:cs typeface="Arial" panose="020B0604020202020204" pitchFamily="34" charset="0"/>
                </a:rPr>
                <a:t>-E</a:t>
              </a:r>
              <a:r>
                <a:rPr lang="es-CO" sz="1100" b="1" kern="1200" dirty="0">
                  <a:cs typeface="Arial" panose="020B0604020202020204" pitchFamily="34" charset="0"/>
                </a:rPr>
                <a:t>l Programa de Documentos Especiales del IGAC</a:t>
              </a:r>
            </a:p>
            <a:p>
              <a:pPr marL="0" lvl="0" indent="0" algn="ctr" defTabSz="1200150">
                <a:lnSpc>
                  <a:spcPct val="90000"/>
                </a:lnSpc>
                <a:spcBef>
                  <a:spcPct val="0"/>
                </a:spcBef>
                <a:spcAft>
                  <a:spcPct val="35000"/>
                </a:spcAft>
                <a:buNone/>
              </a:pPr>
              <a:r>
                <a:rPr lang="es-MX" sz="1100" b="1" kern="1200" dirty="0">
                  <a:cs typeface="Arial" panose="020B0604020202020204" pitchFamily="34" charset="0"/>
                </a:rPr>
                <a:t>-El Listado de Documentos Vitales y Esenciales del IGAC</a:t>
              </a:r>
              <a:endParaRPr lang="es-CO" sz="1100" b="1" kern="1200" dirty="0">
                <a:cs typeface="Arial" panose="020B0604020202020204" pitchFamily="34" charset="0"/>
              </a:endParaRPr>
            </a:p>
            <a:p>
              <a:pPr marL="0" lvl="0" indent="0" algn="ctr" defTabSz="1200150">
                <a:lnSpc>
                  <a:spcPct val="90000"/>
                </a:lnSpc>
                <a:spcBef>
                  <a:spcPct val="0"/>
                </a:spcBef>
                <a:spcAft>
                  <a:spcPct val="35000"/>
                </a:spcAft>
                <a:buNone/>
              </a:pPr>
              <a:r>
                <a:rPr lang="es-CO" sz="1100" b="1" dirty="0">
                  <a:cs typeface="Arial" panose="020B0604020202020204" pitchFamily="34" charset="0"/>
                </a:rPr>
                <a:t>-El programa de Gestión de Documentos Electrónicos </a:t>
              </a:r>
            </a:p>
            <a:p>
              <a:pPr marL="0" lvl="0" indent="0" algn="ctr" defTabSz="1200150">
                <a:lnSpc>
                  <a:spcPct val="90000"/>
                </a:lnSpc>
                <a:spcBef>
                  <a:spcPct val="0"/>
                </a:spcBef>
                <a:spcAft>
                  <a:spcPct val="35000"/>
                </a:spcAft>
                <a:buNone/>
              </a:pPr>
              <a:endParaRPr lang="es-CO" sz="1100" b="1" kern="1200" dirty="0">
                <a:cs typeface="Arial" panose="020B0604020202020204" pitchFamily="34" charset="0"/>
              </a:endParaRPr>
            </a:p>
          </p:txBody>
        </p:sp>
      </p:grpSp>
      <p:grpSp>
        <p:nvGrpSpPr>
          <p:cNvPr id="28" name="Grupo 27">
            <a:extLst>
              <a:ext uri="{FF2B5EF4-FFF2-40B4-BE49-F238E27FC236}">
                <a16:creationId xmlns:a16="http://schemas.microsoft.com/office/drawing/2014/main" id="{15DC8C6B-5642-4CD5-B23D-A3B150565E59}"/>
              </a:ext>
            </a:extLst>
          </p:cNvPr>
          <p:cNvGrpSpPr/>
          <p:nvPr/>
        </p:nvGrpSpPr>
        <p:grpSpPr>
          <a:xfrm>
            <a:off x="9028894" y="2606746"/>
            <a:ext cx="1620162" cy="2829300"/>
            <a:chOff x="8731" y="1625600"/>
            <a:chExt cx="2616200" cy="2167466"/>
          </a:xfrm>
          <a:solidFill>
            <a:schemeClr val="accent5"/>
          </a:solidFill>
          <a:scene3d>
            <a:camera prst="orthographicFront"/>
            <a:lightRig rig="flat" dir="t"/>
          </a:scene3d>
        </p:grpSpPr>
        <p:sp>
          <p:nvSpPr>
            <p:cNvPr id="29" name="Rectángulo: esquinas redondeadas 28">
              <a:extLst>
                <a:ext uri="{FF2B5EF4-FFF2-40B4-BE49-F238E27FC236}">
                  <a16:creationId xmlns:a16="http://schemas.microsoft.com/office/drawing/2014/main" id="{7568B951-E270-48C9-8658-05CA94F5B8F4}"/>
                </a:ext>
              </a:extLst>
            </p:cNvPr>
            <p:cNvSpPr/>
            <p:nvPr/>
          </p:nvSpPr>
          <p:spPr>
            <a:xfrm>
              <a:off x="8731" y="1625600"/>
              <a:ext cx="2616200" cy="2167466"/>
            </a:xfrm>
            <a:prstGeom prst="roundRect">
              <a:avLst/>
            </a:prstGeom>
            <a:grpFill/>
            <a:sp3d prstMaterial="plastic">
              <a:bevelT w="120900" h="88900"/>
              <a:bevelB w="88900" h="31750" prst="angle"/>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sp>
        <p:sp>
          <p:nvSpPr>
            <p:cNvPr id="30" name="Rectángulo: esquinas redondeadas 4">
              <a:extLst>
                <a:ext uri="{FF2B5EF4-FFF2-40B4-BE49-F238E27FC236}">
                  <a16:creationId xmlns:a16="http://schemas.microsoft.com/office/drawing/2014/main" id="{71DFD9B2-2950-4463-BE22-CEF98040F333}"/>
                </a:ext>
              </a:extLst>
            </p:cNvPr>
            <p:cNvSpPr txBox="1"/>
            <p:nvPr/>
          </p:nvSpPr>
          <p:spPr>
            <a:xfrm>
              <a:off x="114538" y="1731407"/>
              <a:ext cx="2404586" cy="1955852"/>
            </a:xfrm>
            <a:prstGeom prst="rect">
              <a:avLst/>
            </a:prstGeom>
            <a:grpFill/>
            <a:sp3d/>
          </p:spPr>
          <p:style>
            <a:lnRef idx="0">
              <a:scrgbClr r="0" g="0" b="0"/>
            </a:lnRef>
            <a:fillRef idx="0">
              <a:scrgbClr r="0" g="0" b="0"/>
            </a:fillRef>
            <a:effectRef idx="0">
              <a:scrgbClr r="0" g="0" b="0"/>
            </a:effectRef>
            <a:fontRef idx="minor">
              <a:schemeClr val="lt1"/>
            </a:fontRef>
          </p:style>
          <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es-CO" sz="1200" b="1" kern="1200" dirty="0">
                  <a:cs typeface="Arial" panose="020B0604020202020204" pitchFamily="34" charset="0"/>
                </a:rPr>
                <a:t>Actualmente se adelanta el diligenciamiento de Registro Especial de Archivos de DDHH - READH</a:t>
              </a:r>
            </a:p>
          </p:txBody>
        </p:sp>
      </p:grpSp>
      <p:sp>
        <p:nvSpPr>
          <p:cNvPr id="32" name="Rectángulo: esquinas redondeadas 4">
            <a:extLst>
              <a:ext uri="{FF2B5EF4-FFF2-40B4-BE49-F238E27FC236}">
                <a16:creationId xmlns:a16="http://schemas.microsoft.com/office/drawing/2014/main" id="{92648DC5-FB20-4107-9E36-85C842D85A5C}"/>
              </a:ext>
            </a:extLst>
          </p:cNvPr>
          <p:cNvSpPr txBox="1"/>
          <p:nvPr/>
        </p:nvSpPr>
        <p:spPr>
          <a:xfrm>
            <a:off x="1518835" y="5691693"/>
            <a:ext cx="8663166" cy="297646"/>
          </a:xfrm>
          <a:prstGeom prst="rect">
            <a:avLst/>
          </a:prstGeom>
          <a:solidFill>
            <a:schemeClr val="accent2">
              <a:lumMod val="75000"/>
            </a:schemeClr>
          </a:solidFill>
          <a:scene3d>
            <a:camera prst="orthographicFront"/>
            <a:lightRig rig="flat" dir="t"/>
          </a:scene3d>
          <a:sp3d/>
        </p:spPr>
        <p:style>
          <a:lnRef idx="0">
            <a:scrgbClr r="0" g="0" b="0"/>
          </a:lnRef>
          <a:fillRef idx="0">
            <a:scrgbClr r="0" g="0" b="0"/>
          </a:fillRef>
          <a:effectRef idx="0">
            <a:scrgbClr r="0" g="0" b="0"/>
          </a:effectRef>
          <a:fontRef idx="minor">
            <a:schemeClr val="lt1"/>
          </a:fontRef>
        </p:style>
        <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es-CO" sz="1600" b="1" dirty="0"/>
              <a:t>Planeación</a:t>
            </a:r>
            <a:endParaRPr lang="es-CO" sz="1600" b="1" kern="1200" dirty="0"/>
          </a:p>
        </p:txBody>
      </p:sp>
      <p:sp>
        <p:nvSpPr>
          <p:cNvPr id="33" name="CuadroTexto 32">
            <a:extLst>
              <a:ext uri="{FF2B5EF4-FFF2-40B4-BE49-F238E27FC236}">
                <a16:creationId xmlns:a16="http://schemas.microsoft.com/office/drawing/2014/main" id="{31E211EF-1CA5-4763-9EF4-FA2F1181EB5D}"/>
              </a:ext>
            </a:extLst>
          </p:cNvPr>
          <p:cNvSpPr txBox="1"/>
          <p:nvPr/>
        </p:nvSpPr>
        <p:spPr>
          <a:xfrm>
            <a:off x="8259097" y="6298442"/>
            <a:ext cx="3762551" cy="253916"/>
          </a:xfrm>
          <a:prstGeom prst="rect">
            <a:avLst/>
          </a:prstGeom>
          <a:noFill/>
        </p:spPr>
        <p:txBody>
          <a:bodyPr wrap="square" rtlCol="0">
            <a:spAutoFit/>
          </a:bodyPr>
          <a:lstStyle/>
          <a:p>
            <a:r>
              <a:rPr lang="es-CO" sz="1000" dirty="0"/>
              <a:t>Fuente: </a:t>
            </a:r>
            <a:r>
              <a:rPr lang="es-CO" sz="1000" b="1" dirty="0"/>
              <a:t>Corte 31/12/2021 Elaboración Propia</a:t>
            </a:r>
            <a:r>
              <a:rPr lang="es-CO" sz="1000" dirty="0"/>
              <a:t>.</a:t>
            </a:r>
          </a:p>
        </p:txBody>
      </p:sp>
    </p:spTree>
    <p:extLst>
      <p:ext uri="{BB962C8B-B14F-4D97-AF65-F5344CB8AC3E}">
        <p14:creationId xmlns:p14="http://schemas.microsoft.com/office/powerpoint/2010/main" val="1487633949"/>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600" dirty="0"/>
          </a:p>
        </p:txBody>
      </p:sp>
      <p:sp>
        <p:nvSpPr>
          <p:cNvPr id="2" name="CuadroTexto 1">
            <a:extLst>
              <a:ext uri="{FF2B5EF4-FFF2-40B4-BE49-F238E27FC236}">
                <a16:creationId xmlns:a16="http://schemas.microsoft.com/office/drawing/2014/main" id="{45EFA9EB-6D1D-40D8-ABD4-E7B1FE0C136D}"/>
              </a:ext>
            </a:extLst>
          </p:cNvPr>
          <p:cNvSpPr txBox="1"/>
          <p:nvPr/>
        </p:nvSpPr>
        <p:spPr>
          <a:xfrm>
            <a:off x="1620902" y="526626"/>
            <a:ext cx="8781626" cy="461665"/>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Implementación Programa de Gestión Documental </a:t>
            </a:r>
            <a:endParaRPr lang="es-CO" sz="2400" b="1" dirty="0">
              <a:solidFill>
                <a:schemeClr val="accent1"/>
              </a:solidFill>
              <a:cs typeface="Arial" panose="020B0604020202020204" pitchFamily="34" charset="0"/>
            </a:endParaRPr>
          </a:p>
        </p:txBody>
      </p:sp>
      <p:sp>
        <p:nvSpPr>
          <p:cNvPr id="5" name="Rectángulo: esquinas redondeadas 4">
            <a:extLst>
              <a:ext uri="{FF2B5EF4-FFF2-40B4-BE49-F238E27FC236}">
                <a16:creationId xmlns:a16="http://schemas.microsoft.com/office/drawing/2014/main" id="{5FDD9AC8-A7A1-4892-A3CF-02339D158501}"/>
              </a:ext>
            </a:extLst>
          </p:cNvPr>
          <p:cNvSpPr txBox="1"/>
          <p:nvPr/>
        </p:nvSpPr>
        <p:spPr>
          <a:xfrm>
            <a:off x="2625487" y="6017997"/>
            <a:ext cx="7443702" cy="313428"/>
          </a:xfrm>
          <a:prstGeom prst="rect">
            <a:avLst/>
          </a:prstGeom>
          <a:solidFill>
            <a:schemeClr val="accent2">
              <a:lumMod val="75000"/>
            </a:schemeClr>
          </a:solidFill>
          <a:scene3d>
            <a:camera prst="orthographicFront"/>
            <a:lightRig rig="flat" dir="t"/>
          </a:scene3d>
          <a:sp3d/>
        </p:spPr>
        <p:style>
          <a:lnRef idx="0">
            <a:scrgbClr r="0" g="0" b="0"/>
          </a:lnRef>
          <a:fillRef idx="0">
            <a:scrgbClr r="0" g="0" b="0"/>
          </a:fillRef>
          <a:effectRef idx="0">
            <a:scrgbClr r="0" g="0" b="0"/>
          </a:effectRef>
          <a:fontRef idx="minor">
            <a:schemeClr val="lt1"/>
          </a:fontRef>
        </p:style>
        <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es-CO" sz="1200" b="1" dirty="0">
                <a:cs typeface="Arial" panose="020B0604020202020204" pitchFamily="34" charset="0"/>
              </a:rPr>
              <a:t>Producción – Gestión y Trámite </a:t>
            </a:r>
            <a:endParaRPr lang="es-CO" sz="1200" b="1" kern="1200" dirty="0">
              <a:cs typeface="Arial" panose="020B0604020202020204" pitchFamily="34" charset="0"/>
            </a:endParaRPr>
          </a:p>
        </p:txBody>
      </p:sp>
      <p:graphicFrame>
        <p:nvGraphicFramePr>
          <p:cNvPr id="9" name="Diagrama 8">
            <a:extLst>
              <a:ext uri="{FF2B5EF4-FFF2-40B4-BE49-F238E27FC236}">
                <a16:creationId xmlns:a16="http://schemas.microsoft.com/office/drawing/2014/main" id="{217CECB7-2575-4ED0-B9C1-89C216D8B556}"/>
              </a:ext>
            </a:extLst>
          </p:cNvPr>
          <p:cNvGraphicFramePr/>
          <p:nvPr>
            <p:extLst>
              <p:ext uri="{D42A27DB-BD31-4B8C-83A1-F6EECF244321}">
                <p14:modId xmlns:p14="http://schemas.microsoft.com/office/powerpoint/2010/main" val="900469734"/>
              </p:ext>
            </p:extLst>
          </p:nvPr>
        </p:nvGraphicFramePr>
        <p:xfrm>
          <a:off x="3729647" y="1244891"/>
          <a:ext cx="6603966" cy="19253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Globo: flecha derecha 9">
            <a:extLst>
              <a:ext uri="{FF2B5EF4-FFF2-40B4-BE49-F238E27FC236}">
                <a16:creationId xmlns:a16="http://schemas.microsoft.com/office/drawing/2014/main" id="{19792693-F82F-4925-8B55-624BF46DBAF6}"/>
              </a:ext>
            </a:extLst>
          </p:cNvPr>
          <p:cNvSpPr/>
          <p:nvPr/>
        </p:nvSpPr>
        <p:spPr>
          <a:xfrm>
            <a:off x="1336324" y="1498535"/>
            <a:ext cx="2371532" cy="2166504"/>
          </a:xfrm>
          <a:prstGeom prst="rightArrowCallout">
            <a:avLst/>
          </a:prstGeom>
          <a:solidFill>
            <a:schemeClr val="accent5">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b="1" dirty="0">
              <a:solidFill>
                <a:schemeClr val="bg1"/>
              </a:solidFill>
              <a:cs typeface="Arial" panose="020B0604020202020204" pitchFamily="34" charset="0"/>
            </a:endParaRPr>
          </a:p>
          <a:p>
            <a:pPr algn="ctr"/>
            <a:r>
              <a:rPr lang="es-ES" b="1" dirty="0">
                <a:solidFill>
                  <a:schemeClr val="bg1"/>
                </a:solidFill>
                <a:cs typeface="Arial" panose="020B0604020202020204" pitchFamily="34" charset="0"/>
              </a:rPr>
              <a:t>SIGAC</a:t>
            </a:r>
          </a:p>
          <a:p>
            <a:pPr algn="ctr"/>
            <a:r>
              <a:rPr lang="es-ES" b="1" dirty="0">
                <a:solidFill>
                  <a:schemeClr val="bg1"/>
                </a:solidFill>
                <a:cs typeface="Arial" panose="020B0604020202020204" pitchFamily="34" charset="0"/>
              </a:rPr>
              <a:t> </a:t>
            </a:r>
            <a:r>
              <a:rPr lang="es-ES" b="1" dirty="0">
                <a:cs typeface="Arial" panose="020B0604020202020204" pitchFamily="34" charset="0"/>
              </a:rPr>
              <a:t> </a:t>
            </a:r>
            <a:br>
              <a:rPr lang="es-ES" b="1" dirty="0">
                <a:cs typeface="Arial" panose="020B0604020202020204" pitchFamily="34" charset="0"/>
              </a:rPr>
            </a:br>
            <a:endParaRPr lang="es-CO" b="1" dirty="0">
              <a:cs typeface="Arial" panose="020B0604020202020204" pitchFamily="34" charset="0"/>
            </a:endParaRPr>
          </a:p>
        </p:txBody>
      </p:sp>
      <p:graphicFrame>
        <p:nvGraphicFramePr>
          <p:cNvPr id="11" name="Diagrama 10">
            <a:extLst>
              <a:ext uri="{FF2B5EF4-FFF2-40B4-BE49-F238E27FC236}">
                <a16:creationId xmlns:a16="http://schemas.microsoft.com/office/drawing/2014/main" id="{B8630E50-934F-4703-9449-9596672BFBB8}"/>
              </a:ext>
            </a:extLst>
          </p:cNvPr>
          <p:cNvGraphicFramePr/>
          <p:nvPr>
            <p:extLst>
              <p:ext uri="{D42A27DB-BD31-4B8C-83A1-F6EECF244321}">
                <p14:modId xmlns:p14="http://schemas.microsoft.com/office/powerpoint/2010/main" val="4239679878"/>
              </p:ext>
            </p:extLst>
          </p:nvPr>
        </p:nvGraphicFramePr>
        <p:xfrm>
          <a:off x="546755" y="4125766"/>
          <a:ext cx="11450411" cy="1843162"/>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12" name="CuadroTexto 11">
            <a:extLst>
              <a:ext uri="{FF2B5EF4-FFF2-40B4-BE49-F238E27FC236}">
                <a16:creationId xmlns:a16="http://schemas.microsoft.com/office/drawing/2014/main" id="{6495A89E-3CE5-4471-80C3-15FB671EBCBE}"/>
              </a:ext>
            </a:extLst>
          </p:cNvPr>
          <p:cNvSpPr txBox="1"/>
          <p:nvPr/>
        </p:nvSpPr>
        <p:spPr>
          <a:xfrm>
            <a:off x="3760959" y="1287283"/>
            <a:ext cx="6420450" cy="276999"/>
          </a:xfrm>
          <a:prstGeom prst="rect">
            <a:avLst/>
          </a:prstGeom>
          <a:noFill/>
        </p:spPr>
        <p:txBody>
          <a:bodyPr wrap="square" rtlCol="0">
            <a:spAutoFit/>
          </a:bodyPr>
          <a:lstStyle/>
          <a:p>
            <a:pPr algn="ctr"/>
            <a:r>
              <a:rPr lang="es-CO" sz="1200" b="1" dirty="0">
                <a:cs typeface="Arial" panose="020B0604020202020204" pitchFamily="34" charset="0"/>
              </a:rPr>
              <a:t>-Garantizó el acceso, gestión y trámite de las comunicaciones oficiales en el Instituto. </a:t>
            </a:r>
          </a:p>
        </p:txBody>
      </p:sp>
      <p:sp>
        <p:nvSpPr>
          <p:cNvPr id="13" name="CuadroTexto 12">
            <a:extLst>
              <a:ext uri="{FF2B5EF4-FFF2-40B4-BE49-F238E27FC236}">
                <a16:creationId xmlns:a16="http://schemas.microsoft.com/office/drawing/2014/main" id="{12E154D6-67FD-4465-9A56-F5B9EA115013}"/>
              </a:ext>
            </a:extLst>
          </p:cNvPr>
          <p:cNvSpPr txBox="1"/>
          <p:nvPr/>
        </p:nvSpPr>
        <p:spPr>
          <a:xfrm>
            <a:off x="4089779" y="2688985"/>
            <a:ext cx="6060385" cy="646331"/>
          </a:xfrm>
          <a:prstGeom prst="rect">
            <a:avLst/>
          </a:prstGeom>
          <a:noFill/>
        </p:spPr>
        <p:txBody>
          <a:bodyPr wrap="square" rtlCol="0">
            <a:spAutoFit/>
          </a:bodyPr>
          <a:lstStyle/>
          <a:p>
            <a:pPr algn="ctr"/>
            <a:r>
              <a:rPr lang="es-CO" sz="1200" b="1" dirty="0">
                <a:cs typeface="Arial" panose="020B0604020202020204" pitchFamily="34" charset="0"/>
              </a:rPr>
              <a:t>-Facilitó la trazabilidad de las diferentes comunicaciones oficiales recepcionadas, internas  y  enviadas por el Instituto</a:t>
            </a:r>
          </a:p>
          <a:p>
            <a:pPr algn="ctr"/>
            <a:endParaRPr lang="es-CO" sz="1200" b="1" dirty="0">
              <a:cs typeface="Arial" panose="020B0604020202020204" pitchFamily="34" charset="0"/>
            </a:endParaRPr>
          </a:p>
        </p:txBody>
      </p:sp>
      <p:sp>
        <p:nvSpPr>
          <p:cNvPr id="14" name="CuadroTexto 13">
            <a:extLst>
              <a:ext uri="{FF2B5EF4-FFF2-40B4-BE49-F238E27FC236}">
                <a16:creationId xmlns:a16="http://schemas.microsoft.com/office/drawing/2014/main" id="{B06D33D4-BF8E-4C0B-B921-28EB44F1EEDE}"/>
              </a:ext>
            </a:extLst>
          </p:cNvPr>
          <p:cNvSpPr txBox="1"/>
          <p:nvPr/>
        </p:nvSpPr>
        <p:spPr>
          <a:xfrm>
            <a:off x="4517666" y="1928328"/>
            <a:ext cx="5027926" cy="461665"/>
          </a:xfrm>
          <a:prstGeom prst="rect">
            <a:avLst/>
          </a:prstGeom>
          <a:noFill/>
        </p:spPr>
        <p:txBody>
          <a:bodyPr wrap="square" rtlCol="0">
            <a:spAutoFit/>
          </a:bodyPr>
          <a:lstStyle/>
          <a:p>
            <a:pPr algn="ctr"/>
            <a:r>
              <a:rPr lang="es-CO" sz="1200" b="1" dirty="0">
                <a:cs typeface="Arial" panose="020B0604020202020204" pitchFamily="34" charset="0"/>
              </a:rPr>
              <a:t>-Optimizó el  uso de papel en la gestión de las comunicaciones oficiales, contribuyendo con  la racionalización de Recursos. </a:t>
            </a:r>
          </a:p>
        </p:txBody>
      </p:sp>
      <p:grpSp>
        <p:nvGrpSpPr>
          <p:cNvPr id="15" name="Diagram group">
            <a:extLst>
              <a:ext uri="{FF2B5EF4-FFF2-40B4-BE49-F238E27FC236}">
                <a16:creationId xmlns:a16="http://schemas.microsoft.com/office/drawing/2014/main" id="{49571D3A-6598-4C30-85C9-1047399416E2}"/>
              </a:ext>
            </a:extLst>
          </p:cNvPr>
          <p:cNvGrpSpPr/>
          <p:nvPr/>
        </p:nvGrpSpPr>
        <p:grpSpPr>
          <a:xfrm>
            <a:off x="3729647" y="3216896"/>
            <a:ext cx="6603966" cy="742561"/>
            <a:chOff x="-3" y="1189326"/>
            <a:chExt cx="5457823" cy="561490"/>
          </a:xfrm>
          <a:scene3d>
            <a:camera prst="orthographicFront">
              <a:rot lat="0" lon="0" rev="0"/>
            </a:camera>
            <a:lightRig rig="balanced" dir="t">
              <a:rot lat="0" lon="0" rev="8700000"/>
            </a:lightRig>
          </a:scene3d>
        </p:grpSpPr>
        <p:grpSp>
          <p:nvGrpSpPr>
            <p:cNvPr id="17" name="Grupo 16">
              <a:extLst>
                <a:ext uri="{FF2B5EF4-FFF2-40B4-BE49-F238E27FC236}">
                  <a16:creationId xmlns:a16="http://schemas.microsoft.com/office/drawing/2014/main" id="{57BF4939-D390-45E1-A6FA-61C947015161}"/>
                </a:ext>
              </a:extLst>
            </p:cNvPr>
            <p:cNvGrpSpPr/>
            <p:nvPr/>
          </p:nvGrpSpPr>
          <p:grpSpPr>
            <a:xfrm>
              <a:off x="-3" y="1189326"/>
              <a:ext cx="5457823" cy="561490"/>
              <a:chOff x="-3" y="1189326"/>
              <a:chExt cx="5457823" cy="561490"/>
            </a:xfrm>
            <a:scene3d>
              <a:camera prst="orthographicFront">
                <a:rot lat="0" lon="0" rev="0"/>
              </a:camera>
              <a:lightRig rig="balanced" dir="t">
                <a:rot lat="0" lon="0" rev="8700000"/>
              </a:lightRig>
            </a:scene3d>
          </p:grpSpPr>
          <p:sp>
            <p:nvSpPr>
              <p:cNvPr id="18" name="Rectángulo: esquinas redondeadas 17">
                <a:extLst>
                  <a:ext uri="{FF2B5EF4-FFF2-40B4-BE49-F238E27FC236}">
                    <a16:creationId xmlns:a16="http://schemas.microsoft.com/office/drawing/2014/main" id="{E86C2741-0F2A-40F9-A639-9E33DCE422A7}"/>
                  </a:ext>
                </a:extLst>
              </p:cNvPr>
              <p:cNvSpPr/>
              <p:nvPr/>
            </p:nvSpPr>
            <p:spPr>
              <a:xfrm>
                <a:off x="0" y="1225571"/>
                <a:ext cx="5457820" cy="525245"/>
              </a:xfrm>
              <a:prstGeom prst="roundRect">
                <a:avLst>
                  <a:gd name="adj" fmla="val 10000"/>
                </a:avLst>
              </a:prstGeom>
              <a:sp3d>
                <a:bevelT w="190500" h="38100"/>
              </a:sp3d>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19" name="Rectángulo: esquinas redondeadas 4">
                <a:extLst>
                  <a:ext uri="{FF2B5EF4-FFF2-40B4-BE49-F238E27FC236}">
                    <a16:creationId xmlns:a16="http://schemas.microsoft.com/office/drawing/2014/main" id="{00D36910-10E6-46D0-9A1A-CDF07A09751D}"/>
                  </a:ext>
                </a:extLst>
              </p:cNvPr>
              <p:cNvSpPr txBox="1"/>
              <p:nvPr/>
            </p:nvSpPr>
            <p:spPr>
              <a:xfrm>
                <a:off x="-3" y="1189326"/>
                <a:ext cx="5442436" cy="494477"/>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53340" tIns="53340" rIns="53340" bIns="53340" numCol="1" spcCol="1270" anchor="ctr" anchorCtr="0">
                <a:noAutofit/>
              </a:bodyPr>
              <a:lstStyle/>
              <a:p>
                <a:pPr lvl="0" indent="0" algn="ctr">
                  <a:lnSpc>
                    <a:spcPct val="90000"/>
                  </a:lnSpc>
                  <a:spcBef>
                    <a:spcPct val="0"/>
                  </a:spcBef>
                  <a:spcAft>
                    <a:spcPct val="35000"/>
                  </a:spcAft>
                  <a:buNone/>
                </a:pPr>
                <a:r>
                  <a:rPr lang="es-MX" sz="1200" b="1" dirty="0">
                    <a:solidFill>
                      <a:schemeClr val="tx1"/>
                    </a:solidFill>
                    <a:cs typeface="Arial" panose="020B0604020202020204" pitchFamily="34" charset="0"/>
                  </a:rPr>
                  <a:t>-Transformación  y adaptación del Sistema,  enmarcado en  las necesidades </a:t>
                </a:r>
                <a:r>
                  <a:rPr lang="es-ES" sz="1200" b="1" dirty="0">
                    <a:solidFill>
                      <a:schemeClr val="tx1"/>
                    </a:solidFill>
                    <a:cs typeface="Arial" panose="020B0604020202020204" pitchFamily="34" charset="0"/>
                  </a:rPr>
                  <a:t>organizacionales y normativas, establecidas durante el proceso de Modernización del Instituto. </a:t>
                </a:r>
              </a:p>
            </p:txBody>
          </p:sp>
        </p:grpSp>
      </p:grpSp>
      <p:sp>
        <p:nvSpPr>
          <p:cNvPr id="20" name="CuadroTexto 19">
            <a:extLst>
              <a:ext uri="{FF2B5EF4-FFF2-40B4-BE49-F238E27FC236}">
                <a16:creationId xmlns:a16="http://schemas.microsoft.com/office/drawing/2014/main" id="{80ECE1C7-F905-4BE6-97A8-AA76DA12337F}"/>
              </a:ext>
            </a:extLst>
          </p:cNvPr>
          <p:cNvSpPr txBox="1"/>
          <p:nvPr/>
        </p:nvSpPr>
        <p:spPr>
          <a:xfrm>
            <a:off x="9351434" y="6299502"/>
            <a:ext cx="2918667" cy="215444"/>
          </a:xfrm>
          <a:prstGeom prst="rect">
            <a:avLst/>
          </a:prstGeom>
          <a:noFill/>
        </p:spPr>
        <p:txBody>
          <a:bodyPr wrap="square" rtlCol="0">
            <a:spAutoFit/>
          </a:bodyPr>
          <a:lstStyle/>
          <a:p>
            <a:pPr algn="ctr"/>
            <a:r>
              <a:rPr lang="es-CO" sz="800" b="1" dirty="0">
                <a:cs typeface="Arial" panose="020B0604020202020204" pitchFamily="34" charset="0"/>
              </a:rPr>
              <a:t>Fuente: Corte 31/12/2021 Elaboración Propia.</a:t>
            </a:r>
          </a:p>
        </p:txBody>
      </p:sp>
    </p:spTree>
    <p:extLst>
      <p:ext uri="{BB962C8B-B14F-4D97-AF65-F5344CB8AC3E}">
        <p14:creationId xmlns:p14="http://schemas.microsoft.com/office/powerpoint/2010/main" val="3599135796"/>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2" name="CuadroTexto 1">
            <a:extLst>
              <a:ext uri="{FF2B5EF4-FFF2-40B4-BE49-F238E27FC236}">
                <a16:creationId xmlns:a16="http://schemas.microsoft.com/office/drawing/2014/main" id="{45EFA9EB-6D1D-40D8-ABD4-E7B1FE0C136D}"/>
              </a:ext>
            </a:extLst>
          </p:cNvPr>
          <p:cNvSpPr txBox="1"/>
          <p:nvPr/>
        </p:nvSpPr>
        <p:spPr>
          <a:xfrm>
            <a:off x="2096518" y="285440"/>
            <a:ext cx="7905861" cy="461665"/>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Implementación  Programa de Gestión Documental </a:t>
            </a:r>
            <a:endParaRPr lang="es-CO" sz="2400" b="1" dirty="0">
              <a:solidFill>
                <a:schemeClr val="accent1"/>
              </a:solidFill>
              <a:cs typeface="Arial" panose="020B0604020202020204" pitchFamily="34" charset="0"/>
            </a:endParaRPr>
          </a:p>
        </p:txBody>
      </p:sp>
      <p:sp>
        <p:nvSpPr>
          <p:cNvPr id="5" name="Rectángulo: esquinas redondeadas 4">
            <a:extLst>
              <a:ext uri="{FF2B5EF4-FFF2-40B4-BE49-F238E27FC236}">
                <a16:creationId xmlns:a16="http://schemas.microsoft.com/office/drawing/2014/main" id="{3440ED67-0EDE-4FFB-B814-73D38E562C71}"/>
              </a:ext>
            </a:extLst>
          </p:cNvPr>
          <p:cNvSpPr/>
          <p:nvPr/>
        </p:nvSpPr>
        <p:spPr>
          <a:xfrm>
            <a:off x="536713" y="3588163"/>
            <a:ext cx="4571720" cy="2405968"/>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1400" dirty="0">
              <a:latin typeface="Arial" panose="020B0604020202020204" pitchFamily="34" charset="0"/>
              <a:cs typeface="Arial" panose="020B0604020202020204" pitchFamily="34" charset="0"/>
            </a:endParaRPr>
          </a:p>
        </p:txBody>
      </p:sp>
      <p:sp>
        <p:nvSpPr>
          <p:cNvPr id="6" name="Rectángulo: esquinas redondeadas 5">
            <a:extLst>
              <a:ext uri="{FF2B5EF4-FFF2-40B4-BE49-F238E27FC236}">
                <a16:creationId xmlns:a16="http://schemas.microsoft.com/office/drawing/2014/main" id="{71E51A75-2F96-4A7C-9760-FEE5260D9B9D}"/>
              </a:ext>
            </a:extLst>
          </p:cNvPr>
          <p:cNvSpPr/>
          <p:nvPr/>
        </p:nvSpPr>
        <p:spPr>
          <a:xfrm>
            <a:off x="6917653" y="3712669"/>
            <a:ext cx="4276124" cy="2230697"/>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1400" dirty="0">
              <a:latin typeface="Arial" panose="020B0604020202020204" pitchFamily="34" charset="0"/>
              <a:cs typeface="Arial" panose="020B0604020202020204" pitchFamily="34" charset="0"/>
            </a:endParaRPr>
          </a:p>
        </p:txBody>
      </p:sp>
      <p:grpSp>
        <p:nvGrpSpPr>
          <p:cNvPr id="7" name="Grupo 6">
            <a:extLst>
              <a:ext uri="{FF2B5EF4-FFF2-40B4-BE49-F238E27FC236}">
                <a16:creationId xmlns:a16="http://schemas.microsoft.com/office/drawing/2014/main" id="{04635F83-31DD-4CAC-B923-D8459909A26A}"/>
              </a:ext>
            </a:extLst>
          </p:cNvPr>
          <p:cNvGrpSpPr/>
          <p:nvPr/>
        </p:nvGrpSpPr>
        <p:grpSpPr>
          <a:xfrm>
            <a:off x="536713" y="1075049"/>
            <a:ext cx="10752256" cy="4347233"/>
            <a:chOff x="510253" y="897961"/>
            <a:chExt cx="10752256" cy="4533079"/>
          </a:xfrm>
        </p:grpSpPr>
        <p:sp>
          <p:nvSpPr>
            <p:cNvPr id="8" name="Forma libre 4">
              <a:extLst>
                <a:ext uri="{FF2B5EF4-FFF2-40B4-BE49-F238E27FC236}">
                  <a16:creationId xmlns:a16="http://schemas.microsoft.com/office/drawing/2014/main" id="{35116ADD-8B72-4668-B7BA-DD08EF747233}"/>
                </a:ext>
              </a:extLst>
            </p:cNvPr>
            <p:cNvSpPr/>
            <p:nvPr/>
          </p:nvSpPr>
          <p:spPr>
            <a:xfrm>
              <a:off x="6862519" y="953756"/>
              <a:ext cx="4399990" cy="2478046"/>
            </a:xfrm>
            <a:custGeom>
              <a:avLst/>
              <a:gdLst>
                <a:gd name="connsiteX0" fmla="*/ 0 w 4399990"/>
                <a:gd name="connsiteY0" fmla="*/ 127896 h 1278962"/>
                <a:gd name="connsiteX1" fmla="*/ 127896 w 4399990"/>
                <a:gd name="connsiteY1" fmla="*/ 0 h 1278962"/>
                <a:gd name="connsiteX2" fmla="*/ 4272094 w 4399990"/>
                <a:gd name="connsiteY2" fmla="*/ 0 h 1278962"/>
                <a:gd name="connsiteX3" fmla="*/ 4399990 w 4399990"/>
                <a:gd name="connsiteY3" fmla="*/ 127896 h 1278962"/>
                <a:gd name="connsiteX4" fmla="*/ 4399990 w 4399990"/>
                <a:gd name="connsiteY4" fmla="*/ 1151066 h 1278962"/>
                <a:gd name="connsiteX5" fmla="*/ 4272094 w 4399990"/>
                <a:gd name="connsiteY5" fmla="*/ 1278962 h 1278962"/>
                <a:gd name="connsiteX6" fmla="*/ 127896 w 4399990"/>
                <a:gd name="connsiteY6" fmla="*/ 1278962 h 1278962"/>
                <a:gd name="connsiteX7" fmla="*/ 0 w 4399990"/>
                <a:gd name="connsiteY7" fmla="*/ 1151066 h 1278962"/>
                <a:gd name="connsiteX8" fmla="*/ 0 w 4399990"/>
                <a:gd name="connsiteY8" fmla="*/ 127896 h 127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990" h="1278962">
                  <a:moveTo>
                    <a:pt x="0" y="127896"/>
                  </a:moveTo>
                  <a:cubicBezTo>
                    <a:pt x="0" y="57261"/>
                    <a:pt x="57261" y="0"/>
                    <a:pt x="127896" y="0"/>
                  </a:cubicBezTo>
                  <a:lnTo>
                    <a:pt x="4272094" y="0"/>
                  </a:lnTo>
                  <a:cubicBezTo>
                    <a:pt x="4342729" y="0"/>
                    <a:pt x="4399990" y="57261"/>
                    <a:pt x="4399990" y="127896"/>
                  </a:cubicBezTo>
                  <a:lnTo>
                    <a:pt x="4399990" y="1151066"/>
                  </a:lnTo>
                  <a:cubicBezTo>
                    <a:pt x="4399990" y="1221701"/>
                    <a:pt x="4342729" y="1278962"/>
                    <a:pt x="4272094" y="1278962"/>
                  </a:cubicBezTo>
                  <a:lnTo>
                    <a:pt x="127896" y="1278962"/>
                  </a:lnTo>
                  <a:cubicBezTo>
                    <a:pt x="57261" y="1278962"/>
                    <a:pt x="0" y="1221701"/>
                    <a:pt x="0" y="1151066"/>
                  </a:cubicBezTo>
                  <a:lnTo>
                    <a:pt x="0" y="127896"/>
                  </a:lnTo>
                  <a:close/>
                </a:path>
              </a:pathLst>
            </a:custGeom>
          </p:spPr>
          <p:style>
            <a:lnRef idx="1">
              <a:schemeClr val="accent5">
                <a:hueOff val="787450"/>
                <a:satOff val="42288"/>
                <a:lumOff val="-15294"/>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416672" tIns="96675" rIns="96675" bIns="416416" numCol="1" spcCol="1270" anchor="t" anchorCtr="0">
              <a:noAutofit/>
            </a:bodyPr>
            <a:lstStyle/>
            <a:p>
              <a:pPr marL="171450" lvl="1" indent="-171450" algn="just" defTabSz="800100">
                <a:lnSpc>
                  <a:spcPct val="90000"/>
                </a:lnSpc>
                <a:spcBef>
                  <a:spcPct val="0"/>
                </a:spcBef>
                <a:spcAft>
                  <a:spcPct val="15000"/>
                </a:spcAft>
                <a:buNone/>
              </a:pPr>
              <a:r>
                <a:rPr lang="es-CO" sz="1200" b="1" kern="1200" dirty="0">
                  <a:cs typeface="Arial" panose="020B0604020202020204" pitchFamily="34" charset="0"/>
                </a:rPr>
                <a:t>82</a:t>
              </a:r>
              <a:r>
                <a:rPr lang="es-CO" sz="1200" kern="1200" dirty="0">
                  <a:cs typeface="Arial" panose="020B0604020202020204" pitchFamily="34" charset="0"/>
                </a:rPr>
                <a:t> Metros lineales correspondientes a Expedientes custodiados y administrados en el Archivo Central  </a:t>
              </a:r>
            </a:p>
          </p:txBody>
        </p:sp>
        <p:sp>
          <p:nvSpPr>
            <p:cNvPr id="9" name="Forma libre 5">
              <a:extLst>
                <a:ext uri="{FF2B5EF4-FFF2-40B4-BE49-F238E27FC236}">
                  <a16:creationId xmlns:a16="http://schemas.microsoft.com/office/drawing/2014/main" id="{C6DF1D1B-3E70-461B-A865-6FC470545BE2}"/>
                </a:ext>
              </a:extLst>
            </p:cNvPr>
            <p:cNvSpPr/>
            <p:nvPr/>
          </p:nvSpPr>
          <p:spPr>
            <a:xfrm>
              <a:off x="510253" y="897961"/>
              <a:ext cx="4535181" cy="2480607"/>
            </a:xfrm>
            <a:custGeom>
              <a:avLst/>
              <a:gdLst>
                <a:gd name="connsiteX0" fmla="*/ 0 w 4069907"/>
                <a:gd name="connsiteY0" fmla="*/ 248061 h 2480607"/>
                <a:gd name="connsiteX1" fmla="*/ 248061 w 4069907"/>
                <a:gd name="connsiteY1" fmla="*/ 0 h 2480607"/>
                <a:gd name="connsiteX2" fmla="*/ 3821846 w 4069907"/>
                <a:gd name="connsiteY2" fmla="*/ 0 h 2480607"/>
                <a:gd name="connsiteX3" fmla="*/ 4069907 w 4069907"/>
                <a:gd name="connsiteY3" fmla="*/ 248061 h 2480607"/>
                <a:gd name="connsiteX4" fmla="*/ 4069907 w 4069907"/>
                <a:gd name="connsiteY4" fmla="*/ 2232546 h 2480607"/>
                <a:gd name="connsiteX5" fmla="*/ 3821846 w 4069907"/>
                <a:gd name="connsiteY5" fmla="*/ 2480607 h 2480607"/>
                <a:gd name="connsiteX6" fmla="*/ 248061 w 4069907"/>
                <a:gd name="connsiteY6" fmla="*/ 2480607 h 2480607"/>
                <a:gd name="connsiteX7" fmla="*/ 0 w 4069907"/>
                <a:gd name="connsiteY7" fmla="*/ 2232546 h 2480607"/>
                <a:gd name="connsiteX8" fmla="*/ 0 w 4069907"/>
                <a:gd name="connsiteY8" fmla="*/ 248061 h 2480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9907" h="2480607">
                  <a:moveTo>
                    <a:pt x="0" y="248061"/>
                  </a:moveTo>
                  <a:cubicBezTo>
                    <a:pt x="0" y="111061"/>
                    <a:pt x="111061" y="0"/>
                    <a:pt x="248061" y="0"/>
                  </a:cubicBezTo>
                  <a:lnTo>
                    <a:pt x="3821846" y="0"/>
                  </a:lnTo>
                  <a:cubicBezTo>
                    <a:pt x="3958846" y="0"/>
                    <a:pt x="4069907" y="111061"/>
                    <a:pt x="4069907" y="248061"/>
                  </a:cubicBezTo>
                  <a:lnTo>
                    <a:pt x="4069907" y="2232546"/>
                  </a:lnTo>
                  <a:cubicBezTo>
                    <a:pt x="4069907" y="2369546"/>
                    <a:pt x="3958846" y="2480607"/>
                    <a:pt x="3821846" y="2480607"/>
                  </a:cubicBezTo>
                  <a:lnTo>
                    <a:pt x="248061" y="2480607"/>
                  </a:lnTo>
                  <a:cubicBezTo>
                    <a:pt x="111061" y="2480607"/>
                    <a:pt x="0" y="2369546"/>
                    <a:pt x="0" y="2232546"/>
                  </a:cubicBezTo>
                  <a:lnTo>
                    <a:pt x="0" y="248061"/>
                  </a:lnTo>
                  <a:close/>
                </a:path>
              </a:pathLst>
            </a:custGeom>
          </p:spPr>
          <p:style>
            <a:lnRef idx="1">
              <a:schemeClr val="accent5">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00211" tIns="100211" rIns="1321183" bIns="720363" numCol="1" spcCol="1270" anchor="t" anchorCtr="0">
              <a:noAutofit/>
            </a:bodyPr>
            <a:lstStyle/>
            <a:p>
              <a:pPr marL="114300" lvl="1" indent="-114300" algn="just" defTabSz="533400">
                <a:lnSpc>
                  <a:spcPct val="90000"/>
                </a:lnSpc>
                <a:spcBef>
                  <a:spcPct val="0"/>
                </a:spcBef>
                <a:spcAft>
                  <a:spcPct val="15000"/>
                </a:spcAft>
                <a:buNone/>
              </a:pPr>
              <a:r>
                <a:rPr lang="es-CO" sz="1200" b="1" kern="1200" dirty="0">
                  <a:cs typeface="Arial" panose="020B0604020202020204" pitchFamily="34" charset="0"/>
                </a:rPr>
                <a:t>10</a:t>
              </a:r>
              <a:r>
                <a:rPr lang="es-CO" sz="1200" kern="1200" dirty="0">
                  <a:cs typeface="Arial" panose="020B0604020202020204" pitchFamily="34" charset="0"/>
                </a:rPr>
                <a:t> cajas X200 Oficina Productora </a:t>
              </a:r>
              <a:r>
                <a:rPr lang="es-CO" sz="1200" b="1" kern="1200" dirty="0">
                  <a:cs typeface="Arial" panose="020B0604020202020204" pitchFamily="34" charset="0"/>
                </a:rPr>
                <a:t>Talento Humano /</a:t>
              </a:r>
              <a:r>
                <a:rPr lang="es-CO" sz="1200" kern="1200" dirty="0">
                  <a:cs typeface="Arial" panose="020B0604020202020204" pitchFamily="34" charset="0"/>
                </a:rPr>
                <a:t>Serie Documental - HISTORIAS LABORALES</a:t>
              </a:r>
            </a:p>
            <a:p>
              <a:pPr marL="114300" lvl="1" indent="-114300" algn="just" defTabSz="533400">
                <a:lnSpc>
                  <a:spcPct val="90000"/>
                </a:lnSpc>
                <a:spcBef>
                  <a:spcPct val="0"/>
                </a:spcBef>
                <a:spcAft>
                  <a:spcPct val="15000"/>
                </a:spcAft>
                <a:buNone/>
              </a:pPr>
              <a:r>
                <a:rPr lang="es-CO" sz="1200" b="1" u="none" kern="1200" dirty="0">
                  <a:cs typeface="Arial" panose="020B0604020202020204" pitchFamily="34" charset="0"/>
                </a:rPr>
                <a:t>51</a:t>
              </a:r>
              <a:r>
                <a:rPr lang="es-CO" sz="1200" u="none" kern="1200" dirty="0">
                  <a:cs typeface="Arial" panose="020B0604020202020204" pitchFamily="34" charset="0"/>
                </a:rPr>
                <a:t>cajas x200 Control Disciplinario/ Subseries Documentales - Procesos</a:t>
              </a:r>
              <a:r>
                <a:rPr lang="es-CO" sz="1200" u="sng" kern="1200" dirty="0">
                  <a:cs typeface="Arial" panose="020B0604020202020204" pitchFamily="34" charset="0"/>
                </a:rPr>
                <a:t> </a:t>
              </a:r>
              <a:r>
                <a:rPr lang="es-CO" sz="1200" kern="1200" dirty="0">
                  <a:cs typeface="Arial" panose="020B0604020202020204" pitchFamily="34" charset="0"/>
                </a:rPr>
                <a:t>Ordinarios, Procesos Disciplinarios Ordinarios, Autos Inhibitorios </a:t>
              </a:r>
            </a:p>
            <a:p>
              <a:pPr marL="0" lvl="1" algn="just" defTabSz="533400">
                <a:spcBef>
                  <a:spcPct val="0"/>
                </a:spcBef>
                <a:buNone/>
              </a:pPr>
              <a:r>
                <a:rPr lang="es-CO" sz="1200" b="1" kern="1200" dirty="0">
                  <a:cs typeface="Arial" panose="020B0604020202020204" pitchFamily="34" charset="0"/>
                </a:rPr>
                <a:t>2</a:t>
              </a:r>
              <a:r>
                <a:rPr lang="es-CO" sz="1200" kern="1200" dirty="0">
                  <a:cs typeface="Arial" panose="020B0604020202020204" pitchFamily="34" charset="0"/>
                </a:rPr>
                <a:t> cajas x-200 Gestión Financiera/</a:t>
              </a:r>
            </a:p>
            <a:p>
              <a:pPr marL="0" lvl="1" algn="just" defTabSz="533400">
                <a:spcBef>
                  <a:spcPct val="0"/>
                </a:spcBef>
                <a:buNone/>
              </a:pPr>
              <a:r>
                <a:rPr lang="es-CO" sz="1200" kern="1200" dirty="0">
                  <a:cs typeface="Arial" panose="020B0604020202020204" pitchFamily="34" charset="0"/>
                </a:rPr>
                <a:t>Serie documental Evaluaciones</a:t>
              </a:r>
            </a:p>
            <a:p>
              <a:pPr marL="0" lvl="1" algn="just" defTabSz="533400">
                <a:spcBef>
                  <a:spcPct val="0"/>
                </a:spcBef>
                <a:buNone/>
              </a:pPr>
              <a:r>
                <a:rPr lang="es-CO" sz="1200" kern="1200" dirty="0">
                  <a:cs typeface="Arial" panose="020B0604020202020204" pitchFamily="34" charset="0"/>
                </a:rPr>
                <a:t>Financieras </a:t>
              </a:r>
            </a:p>
          </p:txBody>
        </p:sp>
        <p:sp>
          <p:nvSpPr>
            <p:cNvPr id="10" name="Forma libre 6">
              <a:extLst>
                <a:ext uri="{FF2B5EF4-FFF2-40B4-BE49-F238E27FC236}">
                  <a16:creationId xmlns:a16="http://schemas.microsoft.com/office/drawing/2014/main" id="{285E4F6D-181E-42AD-908C-0BE633A015CF}"/>
                </a:ext>
              </a:extLst>
            </p:cNvPr>
            <p:cNvSpPr/>
            <p:nvPr/>
          </p:nvSpPr>
          <p:spPr>
            <a:xfrm>
              <a:off x="3807353" y="1444214"/>
              <a:ext cx="2145539" cy="2044081"/>
            </a:xfrm>
            <a:custGeom>
              <a:avLst/>
              <a:gdLst>
                <a:gd name="connsiteX0" fmla="*/ 0 w 1972076"/>
                <a:gd name="connsiteY0" fmla="*/ 1972076 h 1972076"/>
                <a:gd name="connsiteX1" fmla="*/ 1972076 w 1972076"/>
                <a:gd name="connsiteY1" fmla="*/ 0 h 1972076"/>
                <a:gd name="connsiteX2" fmla="*/ 1972076 w 1972076"/>
                <a:gd name="connsiteY2" fmla="*/ 1972076 h 1972076"/>
                <a:gd name="connsiteX3" fmla="*/ 0 w 1972076"/>
                <a:gd name="connsiteY3" fmla="*/ 1972076 h 1972076"/>
              </a:gdLst>
              <a:ahLst/>
              <a:cxnLst>
                <a:cxn ang="0">
                  <a:pos x="connsiteX0" y="connsiteY0"/>
                </a:cxn>
                <a:cxn ang="0">
                  <a:pos x="connsiteX1" y="connsiteY1"/>
                </a:cxn>
                <a:cxn ang="0">
                  <a:pos x="connsiteX2" y="connsiteY2"/>
                </a:cxn>
                <a:cxn ang="0">
                  <a:pos x="connsiteX3" y="connsiteY3"/>
                </a:cxn>
              </a:cxnLst>
              <a:rect l="l" t="t" r="r" b="b"/>
              <a:pathLst>
                <a:path w="1972076" h="1972076">
                  <a:moveTo>
                    <a:pt x="0" y="1972076"/>
                  </a:moveTo>
                  <a:cubicBezTo>
                    <a:pt x="0" y="882928"/>
                    <a:pt x="882928" y="0"/>
                    <a:pt x="1972076" y="0"/>
                  </a:cubicBezTo>
                  <a:lnTo>
                    <a:pt x="1972076" y="1972076"/>
                  </a:lnTo>
                  <a:lnTo>
                    <a:pt x="0" y="1972076"/>
                  </a:lnTo>
                  <a:close/>
                </a:path>
              </a:pathLst>
            </a:custGeom>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txBody>
            <a:bodyPr spcFirstLastPara="0" vert="horz" wrap="square" lIns="670064" tIns="670064" rIns="92456" bIns="92456" numCol="1" spcCol="1270" anchor="ctr" anchorCtr="0">
              <a:noAutofit/>
            </a:bodyPr>
            <a:lstStyle/>
            <a:p>
              <a:pPr marL="0" lvl="0" indent="0" algn="ctr" defTabSz="577850">
                <a:lnSpc>
                  <a:spcPct val="90000"/>
                </a:lnSpc>
                <a:spcBef>
                  <a:spcPct val="0"/>
                </a:spcBef>
                <a:spcAft>
                  <a:spcPct val="35000"/>
                </a:spcAft>
                <a:buNone/>
              </a:pPr>
              <a:r>
                <a:rPr lang="es-CO" sz="1200" b="1" kern="1200" dirty="0">
                  <a:cs typeface="Arial" panose="020B0604020202020204" pitchFamily="34" charset="0"/>
                </a:rPr>
                <a:t>Transferencias</a:t>
              </a:r>
            </a:p>
            <a:p>
              <a:pPr marL="0" lvl="0" indent="0" algn="ctr" defTabSz="577850">
                <a:lnSpc>
                  <a:spcPct val="90000"/>
                </a:lnSpc>
                <a:spcBef>
                  <a:spcPct val="0"/>
                </a:spcBef>
                <a:spcAft>
                  <a:spcPct val="35000"/>
                </a:spcAft>
                <a:buNone/>
              </a:pPr>
              <a:r>
                <a:rPr lang="es-CO" sz="1200" b="1" kern="1200" dirty="0">
                  <a:cs typeface="Arial" panose="020B0604020202020204" pitchFamily="34" charset="0"/>
                </a:rPr>
                <a:t>Documentales</a:t>
              </a:r>
            </a:p>
            <a:p>
              <a:pPr marL="0" lvl="0" indent="0" algn="ctr" defTabSz="577850">
                <a:lnSpc>
                  <a:spcPct val="90000"/>
                </a:lnSpc>
                <a:spcBef>
                  <a:spcPct val="0"/>
                </a:spcBef>
                <a:spcAft>
                  <a:spcPct val="35000"/>
                </a:spcAft>
                <a:buNone/>
              </a:pPr>
              <a:r>
                <a:rPr lang="es-CO" sz="1200" b="1" kern="1200" dirty="0">
                  <a:cs typeface="Arial" panose="020B0604020202020204" pitchFamily="34" charset="0"/>
                </a:rPr>
                <a:t>Primarias  </a:t>
              </a:r>
            </a:p>
          </p:txBody>
        </p:sp>
        <p:sp>
          <p:nvSpPr>
            <p:cNvPr id="11" name="Forma libre 7">
              <a:extLst>
                <a:ext uri="{FF2B5EF4-FFF2-40B4-BE49-F238E27FC236}">
                  <a16:creationId xmlns:a16="http://schemas.microsoft.com/office/drawing/2014/main" id="{9ECEF72C-061B-42BB-80BA-441DAB325B1D}"/>
                </a:ext>
              </a:extLst>
            </p:cNvPr>
            <p:cNvSpPr/>
            <p:nvPr/>
          </p:nvSpPr>
          <p:spPr>
            <a:xfrm>
              <a:off x="6069992" y="1444213"/>
              <a:ext cx="2153287" cy="1972076"/>
            </a:xfrm>
            <a:custGeom>
              <a:avLst/>
              <a:gdLst>
                <a:gd name="connsiteX0" fmla="*/ 0 w 1972076"/>
                <a:gd name="connsiteY0" fmla="*/ 1972076 h 1972076"/>
                <a:gd name="connsiteX1" fmla="*/ 1972076 w 1972076"/>
                <a:gd name="connsiteY1" fmla="*/ 0 h 1972076"/>
                <a:gd name="connsiteX2" fmla="*/ 1972076 w 1972076"/>
                <a:gd name="connsiteY2" fmla="*/ 1972076 h 1972076"/>
                <a:gd name="connsiteX3" fmla="*/ 0 w 1972076"/>
                <a:gd name="connsiteY3" fmla="*/ 1972076 h 1972076"/>
              </a:gdLst>
              <a:ahLst/>
              <a:cxnLst>
                <a:cxn ang="0">
                  <a:pos x="connsiteX0" y="connsiteY0"/>
                </a:cxn>
                <a:cxn ang="0">
                  <a:pos x="connsiteX1" y="connsiteY1"/>
                </a:cxn>
                <a:cxn ang="0">
                  <a:pos x="connsiteX2" y="connsiteY2"/>
                </a:cxn>
                <a:cxn ang="0">
                  <a:pos x="connsiteX3" y="connsiteY3"/>
                </a:cxn>
              </a:cxnLst>
              <a:rect l="l" t="t" r="r" b="b"/>
              <a:pathLst>
                <a:path w="1972076" h="1972076">
                  <a:moveTo>
                    <a:pt x="0" y="0"/>
                  </a:moveTo>
                  <a:cubicBezTo>
                    <a:pt x="1089148" y="0"/>
                    <a:pt x="1972076" y="882928"/>
                    <a:pt x="1972076" y="1972076"/>
                  </a:cubicBezTo>
                  <a:lnTo>
                    <a:pt x="0" y="1972076"/>
                  </a:lnTo>
                  <a:lnTo>
                    <a:pt x="0" y="0"/>
                  </a:lnTo>
                  <a:close/>
                </a:path>
              </a:pathLst>
            </a:custGeom>
          </p:spPr>
          <p:style>
            <a:lnRef idx="0">
              <a:schemeClr val="lt1">
                <a:hueOff val="0"/>
                <a:satOff val="0"/>
                <a:lumOff val="0"/>
                <a:alphaOff val="0"/>
              </a:schemeClr>
            </a:lnRef>
            <a:fillRef idx="3">
              <a:schemeClr val="accent5">
                <a:hueOff val="262483"/>
                <a:satOff val="14096"/>
                <a:lumOff val="-5098"/>
                <a:alphaOff val="0"/>
              </a:schemeClr>
            </a:fillRef>
            <a:effectRef idx="2">
              <a:schemeClr val="accent5">
                <a:hueOff val="262483"/>
                <a:satOff val="14096"/>
                <a:lumOff val="-5098"/>
                <a:alphaOff val="0"/>
              </a:schemeClr>
            </a:effectRef>
            <a:fontRef idx="minor">
              <a:schemeClr val="lt1"/>
            </a:fontRef>
          </p:style>
          <p:txBody>
            <a:bodyPr spcFirstLastPara="0" vert="horz" wrap="square" lIns="92456" tIns="670064" rIns="670064" bIns="92456" numCol="1" spcCol="1270" anchor="ctr" anchorCtr="0">
              <a:noAutofit/>
            </a:bodyPr>
            <a:lstStyle/>
            <a:p>
              <a:pPr marL="0" lvl="0" indent="0" algn="ctr" defTabSz="577850">
                <a:lnSpc>
                  <a:spcPct val="90000"/>
                </a:lnSpc>
                <a:spcBef>
                  <a:spcPct val="0"/>
                </a:spcBef>
                <a:spcAft>
                  <a:spcPct val="35000"/>
                </a:spcAft>
                <a:buNone/>
              </a:pPr>
              <a:r>
                <a:rPr lang="es-CO" sz="1200" b="1" kern="1200" dirty="0">
                  <a:cs typeface="Arial" panose="020B0604020202020204" pitchFamily="34" charset="0"/>
                </a:rPr>
                <a:t>Intervención Archivística </a:t>
              </a:r>
            </a:p>
          </p:txBody>
        </p:sp>
        <p:sp>
          <p:nvSpPr>
            <p:cNvPr id="12" name="Forma libre 13">
              <a:extLst>
                <a:ext uri="{FF2B5EF4-FFF2-40B4-BE49-F238E27FC236}">
                  <a16:creationId xmlns:a16="http://schemas.microsoft.com/office/drawing/2014/main" id="{657EE495-C2C6-4FF7-8645-4BF731609C17}"/>
                </a:ext>
              </a:extLst>
            </p:cNvPr>
            <p:cNvSpPr/>
            <p:nvPr/>
          </p:nvSpPr>
          <p:spPr>
            <a:xfrm>
              <a:off x="6099909" y="3458964"/>
              <a:ext cx="2123370" cy="1972076"/>
            </a:xfrm>
            <a:custGeom>
              <a:avLst/>
              <a:gdLst>
                <a:gd name="connsiteX0" fmla="*/ 0 w 1972076"/>
                <a:gd name="connsiteY0" fmla="*/ 1972076 h 1972076"/>
                <a:gd name="connsiteX1" fmla="*/ 1972076 w 1972076"/>
                <a:gd name="connsiteY1" fmla="*/ 0 h 1972076"/>
                <a:gd name="connsiteX2" fmla="*/ 1972076 w 1972076"/>
                <a:gd name="connsiteY2" fmla="*/ 1972076 h 1972076"/>
                <a:gd name="connsiteX3" fmla="*/ 0 w 1972076"/>
                <a:gd name="connsiteY3" fmla="*/ 1972076 h 1972076"/>
              </a:gdLst>
              <a:ahLst/>
              <a:cxnLst>
                <a:cxn ang="0">
                  <a:pos x="connsiteX0" y="connsiteY0"/>
                </a:cxn>
                <a:cxn ang="0">
                  <a:pos x="connsiteX1" y="connsiteY1"/>
                </a:cxn>
                <a:cxn ang="0">
                  <a:pos x="connsiteX2" y="connsiteY2"/>
                </a:cxn>
                <a:cxn ang="0">
                  <a:pos x="connsiteX3" y="connsiteY3"/>
                </a:cxn>
              </a:cxnLst>
              <a:rect l="l" t="t" r="r" b="b"/>
              <a:pathLst>
                <a:path w="1972076" h="1972076">
                  <a:moveTo>
                    <a:pt x="1972076" y="0"/>
                  </a:moveTo>
                  <a:cubicBezTo>
                    <a:pt x="1972076" y="1089148"/>
                    <a:pt x="1089148" y="1972076"/>
                    <a:pt x="0" y="1972076"/>
                  </a:cubicBezTo>
                  <a:lnTo>
                    <a:pt x="0" y="0"/>
                  </a:lnTo>
                  <a:lnTo>
                    <a:pt x="1972076" y="0"/>
                  </a:lnTo>
                  <a:close/>
                </a:path>
              </a:pathLst>
            </a:custGeom>
          </p:spPr>
          <p:style>
            <a:lnRef idx="0">
              <a:schemeClr val="lt1">
                <a:hueOff val="0"/>
                <a:satOff val="0"/>
                <a:lumOff val="0"/>
                <a:alphaOff val="0"/>
              </a:schemeClr>
            </a:lnRef>
            <a:fillRef idx="3">
              <a:schemeClr val="accent5">
                <a:hueOff val="524966"/>
                <a:satOff val="28192"/>
                <a:lumOff val="-10196"/>
                <a:alphaOff val="0"/>
              </a:schemeClr>
            </a:fillRef>
            <a:effectRef idx="2">
              <a:schemeClr val="accent5">
                <a:hueOff val="524966"/>
                <a:satOff val="28192"/>
                <a:lumOff val="-10196"/>
                <a:alphaOff val="0"/>
              </a:schemeClr>
            </a:effectRef>
            <a:fontRef idx="minor">
              <a:schemeClr val="lt1"/>
            </a:fontRef>
          </p:style>
          <p:txBody>
            <a:bodyPr spcFirstLastPara="0" vert="horz" wrap="square" lIns="92456" tIns="92456" rIns="670065" bIns="670064" numCol="1" spcCol="1270" anchor="ctr" anchorCtr="0">
              <a:noAutofit/>
            </a:bodyPr>
            <a:lstStyle/>
            <a:p>
              <a:pPr marL="0" lvl="0" indent="0" algn="ctr" defTabSz="577850">
                <a:lnSpc>
                  <a:spcPct val="90000"/>
                </a:lnSpc>
                <a:spcBef>
                  <a:spcPct val="0"/>
                </a:spcBef>
                <a:spcAft>
                  <a:spcPct val="35000"/>
                </a:spcAft>
                <a:buNone/>
              </a:pPr>
              <a:r>
                <a:rPr lang="es-CO" sz="1200" b="1" kern="1200" dirty="0">
                  <a:cs typeface="Arial" panose="020B0604020202020204" pitchFamily="34" charset="0"/>
                </a:rPr>
                <a:t>Préstamos Documentales </a:t>
              </a:r>
            </a:p>
          </p:txBody>
        </p:sp>
        <p:sp>
          <p:nvSpPr>
            <p:cNvPr id="13" name="Forma libre 14">
              <a:extLst>
                <a:ext uri="{FF2B5EF4-FFF2-40B4-BE49-F238E27FC236}">
                  <a16:creationId xmlns:a16="http://schemas.microsoft.com/office/drawing/2014/main" id="{0AF4C850-89F2-4BC4-A8C5-23A7B3D5F24A}"/>
                </a:ext>
              </a:extLst>
            </p:cNvPr>
            <p:cNvSpPr/>
            <p:nvPr/>
          </p:nvSpPr>
          <p:spPr>
            <a:xfrm>
              <a:off x="3807353" y="3455099"/>
              <a:ext cx="2169974" cy="1972076"/>
            </a:xfrm>
            <a:custGeom>
              <a:avLst/>
              <a:gdLst>
                <a:gd name="connsiteX0" fmla="*/ 0 w 1972076"/>
                <a:gd name="connsiteY0" fmla="*/ 1972076 h 1972076"/>
                <a:gd name="connsiteX1" fmla="*/ 1972076 w 1972076"/>
                <a:gd name="connsiteY1" fmla="*/ 0 h 1972076"/>
                <a:gd name="connsiteX2" fmla="*/ 1972076 w 1972076"/>
                <a:gd name="connsiteY2" fmla="*/ 1972076 h 1972076"/>
                <a:gd name="connsiteX3" fmla="*/ 0 w 1972076"/>
                <a:gd name="connsiteY3" fmla="*/ 1972076 h 1972076"/>
              </a:gdLst>
              <a:ahLst/>
              <a:cxnLst>
                <a:cxn ang="0">
                  <a:pos x="connsiteX0" y="connsiteY0"/>
                </a:cxn>
                <a:cxn ang="0">
                  <a:pos x="connsiteX1" y="connsiteY1"/>
                </a:cxn>
                <a:cxn ang="0">
                  <a:pos x="connsiteX2" y="connsiteY2"/>
                </a:cxn>
                <a:cxn ang="0">
                  <a:pos x="connsiteX3" y="connsiteY3"/>
                </a:cxn>
              </a:cxnLst>
              <a:rect l="l" t="t" r="r" b="b"/>
              <a:pathLst>
                <a:path w="1972076" h="1972076">
                  <a:moveTo>
                    <a:pt x="1972076" y="1972076"/>
                  </a:moveTo>
                  <a:cubicBezTo>
                    <a:pt x="882928" y="1972076"/>
                    <a:pt x="0" y="1089148"/>
                    <a:pt x="0" y="0"/>
                  </a:cubicBezTo>
                  <a:lnTo>
                    <a:pt x="1972076" y="0"/>
                  </a:lnTo>
                  <a:lnTo>
                    <a:pt x="1972076" y="1972076"/>
                  </a:lnTo>
                  <a:close/>
                </a:path>
              </a:pathLst>
            </a:custGeom>
          </p:spPr>
          <p:style>
            <a:lnRef idx="0">
              <a:schemeClr val="lt1">
                <a:hueOff val="0"/>
                <a:satOff val="0"/>
                <a:lumOff val="0"/>
                <a:alphaOff val="0"/>
              </a:schemeClr>
            </a:lnRef>
            <a:fillRef idx="3">
              <a:schemeClr val="accent5">
                <a:hueOff val="787450"/>
                <a:satOff val="42288"/>
                <a:lumOff val="-15294"/>
                <a:alphaOff val="0"/>
              </a:schemeClr>
            </a:fillRef>
            <a:effectRef idx="2">
              <a:schemeClr val="accent5">
                <a:hueOff val="787450"/>
                <a:satOff val="42288"/>
                <a:lumOff val="-15294"/>
                <a:alphaOff val="0"/>
              </a:schemeClr>
            </a:effectRef>
            <a:fontRef idx="minor">
              <a:schemeClr val="lt1"/>
            </a:fontRef>
          </p:style>
          <p:txBody>
            <a:bodyPr spcFirstLastPara="0" vert="horz" wrap="square" lIns="677177" tIns="99568" rIns="99568" bIns="677176" numCol="1" spcCol="1270" anchor="ctr" anchorCtr="0">
              <a:noAutofit/>
            </a:bodyPr>
            <a:lstStyle/>
            <a:p>
              <a:pPr marL="0" lvl="0" indent="0" algn="ctr" defTabSz="622300">
                <a:lnSpc>
                  <a:spcPct val="90000"/>
                </a:lnSpc>
                <a:spcBef>
                  <a:spcPct val="0"/>
                </a:spcBef>
                <a:spcAft>
                  <a:spcPct val="35000"/>
                </a:spcAft>
                <a:buNone/>
              </a:pPr>
              <a:r>
                <a:rPr lang="es-CO" sz="1200" b="1" kern="1200" dirty="0">
                  <a:cs typeface="Arial" panose="020B0604020202020204" pitchFamily="34" charset="0"/>
                </a:rPr>
                <a:t>Acompañamiento Capacitaciones y Habilitaciones</a:t>
              </a:r>
            </a:p>
          </p:txBody>
        </p:sp>
        <p:sp>
          <p:nvSpPr>
            <p:cNvPr id="14" name="Flecha circular 15">
              <a:extLst>
                <a:ext uri="{FF2B5EF4-FFF2-40B4-BE49-F238E27FC236}">
                  <a16:creationId xmlns:a16="http://schemas.microsoft.com/office/drawing/2014/main" id="{363E7D45-59A4-4CC4-8553-6208DEFFFB9F}"/>
                </a:ext>
              </a:extLst>
            </p:cNvPr>
            <p:cNvSpPr/>
            <p:nvPr/>
          </p:nvSpPr>
          <p:spPr>
            <a:xfrm>
              <a:off x="5693141" y="3088645"/>
              <a:ext cx="680890" cy="592078"/>
            </a:xfrm>
            <a:prstGeom prst="circularArrow">
              <a:avLst/>
            </a:prstGeom>
          </p:spPr>
          <p:style>
            <a:lnRef idx="0">
              <a:schemeClr val="lt1">
                <a:hueOff val="0"/>
                <a:satOff val="0"/>
                <a:lumOff val="0"/>
                <a:alphaOff val="0"/>
              </a:schemeClr>
            </a:lnRef>
            <a:fillRef idx="3">
              <a:schemeClr val="accent5">
                <a:tint val="40000"/>
                <a:hueOff val="0"/>
                <a:satOff val="0"/>
                <a:lumOff val="0"/>
                <a:alphaOff val="0"/>
              </a:schemeClr>
            </a:fillRef>
            <a:effectRef idx="2">
              <a:schemeClr val="accent5">
                <a:tint val="40000"/>
                <a:hueOff val="0"/>
                <a:satOff val="0"/>
                <a:lumOff val="0"/>
                <a:alphaOff val="0"/>
              </a:schemeClr>
            </a:effectRef>
            <a:fontRef idx="minor">
              <a:schemeClr val="dk1">
                <a:hueOff val="0"/>
                <a:satOff val="0"/>
                <a:lumOff val="0"/>
                <a:alphaOff val="0"/>
              </a:schemeClr>
            </a:fontRef>
          </p:style>
        </p:sp>
        <p:sp>
          <p:nvSpPr>
            <p:cNvPr id="15" name="Flecha circular 16">
              <a:extLst>
                <a:ext uri="{FF2B5EF4-FFF2-40B4-BE49-F238E27FC236}">
                  <a16:creationId xmlns:a16="http://schemas.microsoft.com/office/drawing/2014/main" id="{CA5D3841-0C66-48CA-8380-254168B4E433}"/>
                </a:ext>
              </a:extLst>
            </p:cNvPr>
            <p:cNvSpPr/>
            <p:nvPr/>
          </p:nvSpPr>
          <p:spPr>
            <a:xfrm rot="10800000">
              <a:off x="5674872" y="3302039"/>
              <a:ext cx="680890" cy="592078"/>
            </a:xfrm>
            <a:prstGeom prst="circularArrow">
              <a:avLst/>
            </a:prstGeom>
          </p:spPr>
          <p:style>
            <a:lnRef idx="0">
              <a:schemeClr val="lt1">
                <a:hueOff val="0"/>
                <a:satOff val="0"/>
                <a:lumOff val="0"/>
                <a:alphaOff val="0"/>
              </a:schemeClr>
            </a:lnRef>
            <a:fillRef idx="3">
              <a:schemeClr val="accent5">
                <a:tint val="40000"/>
                <a:hueOff val="0"/>
                <a:satOff val="0"/>
                <a:lumOff val="0"/>
                <a:alphaOff val="0"/>
              </a:schemeClr>
            </a:fillRef>
            <a:effectRef idx="2">
              <a:schemeClr val="accent5">
                <a:tint val="40000"/>
                <a:hueOff val="0"/>
                <a:satOff val="0"/>
                <a:lumOff val="0"/>
                <a:alphaOff val="0"/>
              </a:schemeClr>
            </a:effectRef>
            <a:fontRef idx="minor">
              <a:schemeClr val="dk1">
                <a:hueOff val="0"/>
                <a:satOff val="0"/>
                <a:lumOff val="0"/>
                <a:alphaOff val="0"/>
              </a:schemeClr>
            </a:fontRef>
          </p:style>
        </p:sp>
      </p:grpSp>
      <p:sp>
        <p:nvSpPr>
          <p:cNvPr id="17" name="CuadroTexto 16">
            <a:extLst>
              <a:ext uri="{FF2B5EF4-FFF2-40B4-BE49-F238E27FC236}">
                <a16:creationId xmlns:a16="http://schemas.microsoft.com/office/drawing/2014/main" id="{F1DC7B44-FB25-4E4A-BCB0-05CD35D01F2E}"/>
              </a:ext>
            </a:extLst>
          </p:cNvPr>
          <p:cNvSpPr txBox="1"/>
          <p:nvPr/>
        </p:nvSpPr>
        <p:spPr>
          <a:xfrm>
            <a:off x="708466" y="3766602"/>
            <a:ext cx="3114884" cy="1569660"/>
          </a:xfrm>
          <a:prstGeom prst="rect">
            <a:avLst/>
          </a:prstGeom>
          <a:noFill/>
        </p:spPr>
        <p:txBody>
          <a:bodyPr wrap="square" rtlCol="0">
            <a:spAutoFit/>
          </a:bodyPr>
          <a:lstStyle/>
          <a:p>
            <a:pPr algn="just"/>
            <a:r>
              <a:rPr lang="es-CO" sz="1200" b="1" dirty="0">
                <a:cs typeface="Arial" panose="020B0604020202020204" pitchFamily="34" charset="0"/>
              </a:rPr>
              <a:t>3 </a:t>
            </a:r>
            <a:r>
              <a:rPr lang="es-CO" sz="1200" dirty="0">
                <a:cs typeface="Arial" panose="020B0604020202020204" pitchFamily="34" charset="0"/>
              </a:rPr>
              <a:t>capacitaciones enmarcadas en la aplicación procedimientos de Archivo </a:t>
            </a:r>
          </a:p>
          <a:p>
            <a:pPr algn="just"/>
            <a:r>
              <a:rPr lang="es-CO" sz="1200" b="1" dirty="0">
                <a:cs typeface="Arial" panose="020B0604020202020204" pitchFamily="34" charset="0"/>
              </a:rPr>
              <a:t>30 </a:t>
            </a:r>
            <a:r>
              <a:rPr lang="es-CO" sz="1200" dirty="0">
                <a:cs typeface="Arial" panose="020B0604020202020204" pitchFamily="34" charset="0"/>
              </a:rPr>
              <a:t>acompañamientos a Oficinas Productoras en Procesos de Organización Documental y levantamiento de Diagnóstico Documental a las Direcciones Territoriales </a:t>
            </a:r>
          </a:p>
          <a:p>
            <a:pPr algn="just"/>
            <a:r>
              <a:rPr lang="es-CO" sz="1200" b="1" dirty="0">
                <a:cs typeface="Arial" panose="020B0604020202020204" pitchFamily="34" charset="0"/>
              </a:rPr>
              <a:t>16 </a:t>
            </a:r>
            <a:r>
              <a:rPr lang="es-CO" sz="1200" dirty="0">
                <a:cs typeface="Arial" panose="020B0604020202020204" pitchFamily="34" charset="0"/>
              </a:rPr>
              <a:t>Apoyos en Habilitaciones Catastrales </a:t>
            </a:r>
          </a:p>
        </p:txBody>
      </p:sp>
      <p:sp>
        <p:nvSpPr>
          <p:cNvPr id="18" name="CuadroTexto 17">
            <a:extLst>
              <a:ext uri="{FF2B5EF4-FFF2-40B4-BE49-F238E27FC236}">
                <a16:creationId xmlns:a16="http://schemas.microsoft.com/office/drawing/2014/main" id="{B1AFF01F-F1BE-49D2-BA13-66FDA5C2FD93}"/>
              </a:ext>
            </a:extLst>
          </p:cNvPr>
          <p:cNvSpPr txBox="1"/>
          <p:nvPr/>
        </p:nvSpPr>
        <p:spPr>
          <a:xfrm>
            <a:off x="7954151" y="4527273"/>
            <a:ext cx="3124907" cy="830997"/>
          </a:xfrm>
          <a:prstGeom prst="rect">
            <a:avLst/>
          </a:prstGeom>
          <a:noFill/>
        </p:spPr>
        <p:txBody>
          <a:bodyPr wrap="square" rtlCol="0">
            <a:spAutoFit/>
          </a:bodyPr>
          <a:lstStyle/>
          <a:p>
            <a:pPr algn="just"/>
            <a:r>
              <a:rPr lang="es-CO" sz="1200" b="1" dirty="0">
                <a:cs typeface="Arial" panose="020B0604020202020204" pitchFamily="34" charset="0"/>
              </a:rPr>
              <a:t>208</a:t>
            </a:r>
          </a:p>
          <a:p>
            <a:pPr algn="just"/>
            <a:r>
              <a:rPr lang="es-CO" sz="1200" b="1" dirty="0">
                <a:cs typeface="Arial" panose="020B0604020202020204" pitchFamily="34" charset="0"/>
              </a:rPr>
              <a:t> </a:t>
            </a:r>
            <a:r>
              <a:rPr lang="es-CO" sz="1200" dirty="0">
                <a:cs typeface="Arial" panose="020B0604020202020204" pitchFamily="34" charset="0"/>
              </a:rPr>
              <a:t>Préstamos de Expedientes  custodiados en Archivo Central, garantizando el acceso a la información. </a:t>
            </a:r>
            <a:endParaRPr lang="es-CO" sz="1200" b="1" dirty="0">
              <a:cs typeface="Arial" panose="020B0604020202020204" pitchFamily="34" charset="0"/>
            </a:endParaRPr>
          </a:p>
        </p:txBody>
      </p:sp>
      <p:sp>
        <p:nvSpPr>
          <p:cNvPr id="19" name="Rectángulo: esquinas redondeadas 4">
            <a:extLst>
              <a:ext uri="{FF2B5EF4-FFF2-40B4-BE49-F238E27FC236}">
                <a16:creationId xmlns:a16="http://schemas.microsoft.com/office/drawing/2014/main" id="{F6A5314D-5DF5-46F5-AF77-AF0069BFBA49}"/>
              </a:ext>
            </a:extLst>
          </p:cNvPr>
          <p:cNvSpPr txBox="1"/>
          <p:nvPr/>
        </p:nvSpPr>
        <p:spPr>
          <a:xfrm>
            <a:off x="2946969" y="6161399"/>
            <a:ext cx="6264794" cy="243978"/>
          </a:xfrm>
          <a:prstGeom prst="rect">
            <a:avLst/>
          </a:prstGeom>
          <a:solidFill>
            <a:schemeClr val="accent2">
              <a:lumMod val="75000"/>
            </a:schemeClr>
          </a:solidFill>
          <a:scene3d>
            <a:camera prst="orthographicFront"/>
            <a:lightRig rig="flat" dir="t"/>
          </a:scene3d>
          <a:sp3d/>
        </p:spPr>
        <p:style>
          <a:lnRef idx="0">
            <a:scrgbClr r="0" g="0" b="0"/>
          </a:lnRef>
          <a:fillRef idx="0">
            <a:scrgbClr r="0" g="0" b="0"/>
          </a:fillRef>
          <a:effectRef idx="0">
            <a:scrgbClr r="0" g="0" b="0"/>
          </a:effectRef>
          <a:fontRef idx="minor">
            <a:schemeClr val="lt1"/>
          </a:fontRef>
        </p:style>
        <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es-CO" sz="1400" b="1" dirty="0">
                <a:latin typeface="Arial" panose="020B0604020202020204" pitchFamily="34" charset="0"/>
                <a:cs typeface="Arial" panose="020B0604020202020204" pitchFamily="34" charset="0"/>
              </a:rPr>
              <a:t>Organización – Transferencia – Disposición </a:t>
            </a:r>
            <a:endParaRPr lang="es-CO" sz="1400" b="1" kern="1200" dirty="0">
              <a:latin typeface="Arial" panose="020B0604020202020204" pitchFamily="34" charset="0"/>
              <a:cs typeface="Arial" panose="020B0604020202020204" pitchFamily="34" charset="0"/>
            </a:endParaRPr>
          </a:p>
        </p:txBody>
      </p:sp>
      <p:sp>
        <p:nvSpPr>
          <p:cNvPr id="20" name="CuadroTexto 19">
            <a:extLst>
              <a:ext uri="{FF2B5EF4-FFF2-40B4-BE49-F238E27FC236}">
                <a16:creationId xmlns:a16="http://schemas.microsoft.com/office/drawing/2014/main" id="{591049B2-D489-4839-88BD-E93957F3B7FE}"/>
              </a:ext>
            </a:extLst>
          </p:cNvPr>
          <p:cNvSpPr txBox="1"/>
          <p:nvPr/>
        </p:nvSpPr>
        <p:spPr>
          <a:xfrm>
            <a:off x="9405034" y="6271310"/>
            <a:ext cx="2698983" cy="230832"/>
          </a:xfrm>
          <a:prstGeom prst="rect">
            <a:avLst/>
          </a:prstGeom>
          <a:noFill/>
        </p:spPr>
        <p:txBody>
          <a:bodyPr wrap="square" rtlCol="0">
            <a:spAutoFit/>
          </a:bodyPr>
          <a:lstStyle/>
          <a:p>
            <a:pPr algn="ctr"/>
            <a:r>
              <a:rPr lang="es-CO" sz="900" dirty="0">
                <a:latin typeface="Arial" panose="020B0604020202020204" pitchFamily="34" charset="0"/>
                <a:cs typeface="Arial" panose="020B0604020202020204" pitchFamily="34" charset="0"/>
              </a:rPr>
              <a:t>Fuente: </a:t>
            </a:r>
            <a:r>
              <a:rPr lang="es-CO" sz="900" b="1" dirty="0">
                <a:latin typeface="Arial" panose="020B0604020202020204" pitchFamily="34" charset="0"/>
                <a:cs typeface="Arial" panose="020B0604020202020204" pitchFamily="34" charset="0"/>
              </a:rPr>
              <a:t>Corte 31/12/2021 Elaboración Propia</a:t>
            </a:r>
            <a:r>
              <a:rPr lang="es-CO" sz="900" dirty="0">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41480991"/>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1062465"/>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2" name="CuadroTexto 1">
            <a:extLst>
              <a:ext uri="{FF2B5EF4-FFF2-40B4-BE49-F238E27FC236}">
                <a16:creationId xmlns:a16="http://schemas.microsoft.com/office/drawing/2014/main" id="{45EFA9EB-6D1D-40D8-ABD4-E7B1FE0C136D}"/>
              </a:ext>
            </a:extLst>
          </p:cNvPr>
          <p:cNvSpPr txBox="1"/>
          <p:nvPr/>
        </p:nvSpPr>
        <p:spPr>
          <a:xfrm>
            <a:off x="118079" y="590660"/>
            <a:ext cx="6646514" cy="461665"/>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Sistema integrado de conservación </a:t>
            </a:r>
            <a:endParaRPr lang="es-CO" sz="2400" b="1" dirty="0">
              <a:solidFill>
                <a:schemeClr val="accent1"/>
              </a:solidFill>
              <a:cs typeface="Arial" panose="020B0604020202020204" pitchFamily="34" charset="0"/>
            </a:endParaRPr>
          </a:p>
        </p:txBody>
      </p:sp>
      <p:graphicFrame>
        <p:nvGraphicFramePr>
          <p:cNvPr id="5" name="Diagrama 4">
            <a:extLst>
              <a:ext uri="{FF2B5EF4-FFF2-40B4-BE49-F238E27FC236}">
                <a16:creationId xmlns:a16="http://schemas.microsoft.com/office/drawing/2014/main" id="{68832950-7811-4E16-BF6F-5BA3E05497EB}"/>
              </a:ext>
            </a:extLst>
          </p:cNvPr>
          <p:cNvGraphicFramePr/>
          <p:nvPr>
            <p:extLst>
              <p:ext uri="{D42A27DB-BD31-4B8C-83A1-F6EECF244321}">
                <p14:modId xmlns:p14="http://schemas.microsoft.com/office/powerpoint/2010/main" val="1560403700"/>
              </p:ext>
            </p:extLst>
          </p:nvPr>
        </p:nvGraphicFramePr>
        <p:xfrm>
          <a:off x="2264036" y="1129492"/>
          <a:ext cx="9167073" cy="52242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CuadroTexto 5">
            <a:extLst>
              <a:ext uri="{FF2B5EF4-FFF2-40B4-BE49-F238E27FC236}">
                <a16:creationId xmlns:a16="http://schemas.microsoft.com/office/drawing/2014/main" id="{D90643B6-13DF-4EE1-89B3-E67A823E3739}"/>
              </a:ext>
            </a:extLst>
          </p:cNvPr>
          <p:cNvSpPr txBox="1"/>
          <p:nvPr/>
        </p:nvSpPr>
        <p:spPr>
          <a:xfrm>
            <a:off x="9104243" y="6226826"/>
            <a:ext cx="2834848" cy="230832"/>
          </a:xfrm>
          <a:prstGeom prst="rect">
            <a:avLst/>
          </a:prstGeom>
          <a:noFill/>
        </p:spPr>
        <p:txBody>
          <a:bodyPr wrap="square" rtlCol="0">
            <a:spAutoFit/>
          </a:bodyPr>
          <a:lstStyle/>
          <a:p>
            <a:r>
              <a:rPr lang="es-CO" sz="900" dirty="0">
                <a:latin typeface="Arial" panose="020B0604020202020204" pitchFamily="34" charset="0"/>
                <a:cs typeface="Arial" panose="020B0604020202020204" pitchFamily="34" charset="0"/>
              </a:rPr>
              <a:t>Fuente: </a:t>
            </a:r>
            <a:r>
              <a:rPr lang="es-CO" sz="900" b="1" dirty="0">
                <a:latin typeface="Arial" panose="020B0604020202020204" pitchFamily="34" charset="0"/>
                <a:cs typeface="Arial" panose="020B0604020202020204" pitchFamily="34" charset="0"/>
              </a:rPr>
              <a:t>Corte 31/12/2021 Elaboración Propia</a:t>
            </a:r>
            <a:r>
              <a:rPr lang="es-CO" sz="900" dirty="0">
                <a:latin typeface="Arial" panose="020B0604020202020204" pitchFamily="34" charset="0"/>
                <a:cs typeface="Arial" panose="020B0604020202020204" pitchFamily="34" charset="0"/>
              </a:rPr>
              <a:t>.</a:t>
            </a:r>
          </a:p>
        </p:txBody>
      </p:sp>
      <p:sp>
        <p:nvSpPr>
          <p:cNvPr id="7" name="CuadroTexto 6">
            <a:extLst>
              <a:ext uri="{FF2B5EF4-FFF2-40B4-BE49-F238E27FC236}">
                <a16:creationId xmlns:a16="http://schemas.microsoft.com/office/drawing/2014/main" id="{543544FB-6D82-4D85-97C6-980B5ADB5E05}"/>
              </a:ext>
            </a:extLst>
          </p:cNvPr>
          <p:cNvSpPr txBox="1"/>
          <p:nvPr/>
        </p:nvSpPr>
        <p:spPr>
          <a:xfrm>
            <a:off x="820887" y="3100826"/>
            <a:ext cx="3769195" cy="843308"/>
          </a:xfrm>
          <a:prstGeom prst="rect">
            <a:avLst/>
          </a:prstGeom>
          <a:noFill/>
        </p:spPr>
        <p:txBody>
          <a:bodyPr wrap="square">
            <a:spAutoFit/>
          </a:bodyPr>
          <a:lstStyle/>
          <a:p>
            <a:pPr algn="ctr" defTabSz="1066800">
              <a:lnSpc>
                <a:spcPct val="90000"/>
              </a:lnSpc>
              <a:spcBef>
                <a:spcPct val="0"/>
              </a:spcBef>
              <a:spcAft>
                <a:spcPct val="35000"/>
              </a:spcAft>
              <a:defRPr sz="3200" cap="none" spc="0">
                <a:solidFill>
                  <a:srgbClr val="FFFFFF"/>
                </a:solidFill>
                <a:latin typeface="Helvetica Light"/>
                <a:ea typeface="Helvetica Light"/>
                <a:cs typeface="Helvetica Light"/>
                <a:sym typeface="Helvetica Light"/>
              </a:defRPr>
            </a:pPr>
            <a:r>
              <a:rPr lang="es-MX" sz="1600" b="1" dirty="0">
                <a:solidFill>
                  <a:schemeClr val="accent1"/>
                </a:solidFill>
              </a:rPr>
              <a:t>Adquisición de Estantería para</a:t>
            </a:r>
          </a:p>
          <a:p>
            <a:pPr algn="ctr" defTabSz="1066800">
              <a:lnSpc>
                <a:spcPct val="90000"/>
              </a:lnSpc>
              <a:spcBef>
                <a:spcPct val="0"/>
              </a:spcBef>
              <a:spcAft>
                <a:spcPct val="35000"/>
              </a:spcAft>
              <a:defRPr sz="3200" cap="none" spc="0">
                <a:solidFill>
                  <a:srgbClr val="FFFFFF"/>
                </a:solidFill>
                <a:latin typeface="Helvetica Light"/>
                <a:ea typeface="Helvetica Light"/>
                <a:cs typeface="Helvetica Light"/>
                <a:sym typeface="Helvetica Light"/>
              </a:defRPr>
            </a:pPr>
            <a:r>
              <a:rPr lang="es-MX" sz="1600" b="1" dirty="0">
                <a:solidFill>
                  <a:schemeClr val="accent1"/>
                </a:solidFill>
              </a:rPr>
              <a:t>Almacenamiento Custodia Adecuada  de Información </a:t>
            </a:r>
          </a:p>
        </p:txBody>
      </p:sp>
      <p:sp>
        <p:nvSpPr>
          <p:cNvPr id="3" name="AutoShape 2" descr="Orange Búsquedas Personaje De Dibujos Animados En Un Archivador Y Cogitates  Fondo Blanco Fotos, Retratos, Imágenes Y Fotografía De Archivo Libres De  Derecho. Image 15373551.">
            <a:extLst>
              <a:ext uri="{FF2B5EF4-FFF2-40B4-BE49-F238E27FC236}">
                <a16:creationId xmlns:a16="http://schemas.microsoft.com/office/drawing/2014/main" id="{22EE497F-21E0-4565-BAB8-63671F958CD8}"/>
              </a:ext>
            </a:extLst>
          </p:cNvPr>
          <p:cNvSpPr>
            <a:spLocks noChangeAspect="1" noChangeArrowheads="1"/>
          </p:cNvSpPr>
          <p:nvPr/>
        </p:nvSpPr>
        <p:spPr bwMode="auto">
          <a:xfrm>
            <a:off x="3739366" y="-1015975"/>
            <a:ext cx="96966" cy="96966"/>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CO"/>
          </a:p>
        </p:txBody>
      </p:sp>
    </p:spTree>
    <p:extLst>
      <p:ext uri="{BB962C8B-B14F-4D97-AF65-F5344CB8AC3E}">
        <p14:creationId xmlns:p14="http://schemas.microsoft.com/office/powerpoint/2010/main" val="236123868"/>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2" name="CuadroTexto 1">
            <a:extLst>
              <a:ext uri="{FF2B5EF4-FFF2-40B4-BE49-F238E27FC236}">
                <a16:creationId xmlns:a16="http://schemas.microsoft.com/office/drawing/2014/main" id="{45EFA9EB-6D1D-40D8-ABD4-E7B1FE0C136D}"/>
              </a:ext>
            </a:extLst>
          </p:cNvPr>
          <p:cNvSpPr txBox="1"/>
          <p:nvPr/>
        </p:nvSpPr>
        <p:spPr>
          <a:xfrm>
            <a:off x="910066" y="791651"/>
            <a:ext cx="9809922" cy="461665"/>
          </a:xfrm>
          <a:prstGeom prst="rect">
            <a:avLst/>
          </a:prstGeom>
          <a:noFill/>
        </p:spPr>
        <p:txBody>
          <a:bodyPr wrap="square" rtlCol="0">
            <a:spAutoFit/>
          </a:bodyPr>
          <a:lstStyle/>
          <a:p>
            <a:pPr algn="ctr"/>
            <a:r>
              <a:rPr lang="es-ES" sz="2400" b="1" dirty="0">
                <a:solidFill>
                  <a:schemeClr val="accent1"/>
                </a:solidFill>
                <a:latin typeface="Arial" panose="020B0604020202020204" pitchFamily="34" charset="0"/>
                <a:cs typeface="Arial" panose="020B0604020202020204" pitchFamily="34" charset="0"/>
              </a:rPr>
              <a:t>Gestión de la actualización de tablas de retención documental </a:t>
            </a:r>
            <a:endParaRPr lang="es-CO" sz="2400" b="1" dirty="0">
              <a:solidFill>
                <a:schemeClr val="accent1"/>
              </a:solidFill>
              <a:latin typeface="Arial" panose="020B0604020202020204" pitchFamily="34" charset="0"/>
              <a:cs typeface="Arial" panose="020B0604020202020204" pitchFamily="34" charset="0"/>
            </a:endParaRPr>
          </a:p>
        </p:txBody>
      </p:sp>
      <p:grpSp>
        <p:nvGrpSpPr>
          <p:cNvPr id="5" name="Group 7">
            <a:extLst>
              <a:ext uri="{FF2B5EF4-FFF2-40B4-BE49-F238E27FC236}">
                <a16:creationId xmlns:a16="http://schemas.microsoft.com/office/drawing/2014/main" id="{F0AF473C-11A0-4E9A-B6BD-FE3C70C509FE}"/>
              </a:ext>
            </a:extLst>
          </p:cNvPr>
          <p:cNvGrpSpPr/>
          <p:nvPr/>
        </p:nvGrpSpPr>
        <p:grpSpPr>
          <a:xfrm>
            <a:off x="651229" y="1564868"/>
            <a:ext cx="2799204" cy="3218080"/>
            <a:chOff x="928026" y="1964785"/>
            <a:chExt cx="2799204" cy="4968767"/>
          </a:xfrm>
        </p:grpSpPr>
        <p:grpSp>
          <p:nvGrpSpPr>
            <p:cNvPr id="6" name="Group 27">
              <a:extLst>
                <a:ext uri="{FF2B5EF4-FFF2-40B4-BE49-F238E27FC236}">
                  <a16:creationId xmlns:a16="http://schemas.microsoft.com/office/drawing/2014/main" id="{6BEE0AC1-BA5D-475E-BBE2-6DA4DBF3F983}"/>
                </a:ext>
              </a:extLst>
            </p:cNvPr>
            <p:cNvGrpSpPr/>
            <p:nvPr/>
          </p:nvGrpSpPr>
          <p:grpSpPr>
            <a:xfrm>
              <a:off x="928026" y="1964785"/>
              <a:ext cx="2799204" cy="4968767"/>
              <a:chOff x="1106905" y="2114077"/>
              <a:chExt cx="2799204" cy="4968767"/>
            </a:xfrm>
          </p:grpSpPr>
          <p:grpSp>
            <p:nvGrpSpPr>
              <p:cNvPr id="8" name="Group 12">
                <a:extLst>
                  <a:ext uri="{FF2B5EF4-FFF2-40B4-BE49-F238E27FC236}">
                    <a16:creationId xmlns:a16="http://schemas.microsoft.com/office/drawing/2014/main" id="{3038222A-B2B7-4328-84AC-738678913B17}"/>
                  </a:ext>
                </a:extLst>
              </p:cNvPr>
              <p:cNvGrpSpPr/>
              <p:nvPr/>
            </p:nvGrpSpPr>
            <p:grpSpPr>
              <a:xfrm>
                <a:off x="1106905" y="2114077"/>
                <a:ext cx="2799204" cy="4968767"/>
                <a:chOff x="1106905" y="1904214"/>
                <a:chExt cx="2799204" cy="4968767"/>
              </a:xfrm>
            </p:grpSpPr>
            <p:sp>
              <p:nvSpPr>
                <p:cNvPr id="11" name="Rectangle: Rounded Corners 3">
                  <a:extLst>
                    <a:ext uri="{FF2B5EF4-FFF2-40B4-BE49-F238E27FC236}">
                      <a16:creationId xmlns:a16="http://schemas.microsoft.com/office/drawing/2014/main" id="{CC15564A-58DF-480C-B9B2-2B09BE83F0A3}"/>
                    </a:ext>
                  </a:extLst>
                </p:cNvPr>
                <p:cNvSpPr/>
                <p:nvPr/>
              </p:nvSpPr>
              <p:spPr>
                <a:xfrm>
                  <a:off x="1106905" y="1904214"/>
                  <a:ext cx="2799204" cy="4968767"/>
                </a:xfrm>
                <a:prstGeom prst="roundRect">
                  <a:avLst>
                    <a:gd name="adj" fmla="val 978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 name="Rectangle: Rounded Corners 4">
                  <a:extLst>
                    <a:ext uri="{FF2B5EF4-FFF2-40B4-BE49-F238E27FC236}">
                      <a16:creationId xmlns:a16="http://schemas.microsoft.com/office/drawing/2014/main" id="{C6028B9D-9D13-4C46-A6AF-921C03BFDCB4}"/>
                    </a:ext>
                  </a:extLst>
                </p:cNvPr>
                <p:cNvSpPr/>
                <p:nvPr/>
              </p:nvSpPr>
              <p:spPr>
                <a:xfrm>
                  <a:off x="1106905" y="1904214"/>
                  <a:ext cx="2799204" cy="1237308"/>
                </a:xfrm>
                <a:prstGeom prst="roundRect">
                  <a:avLst>
                    <a:gd name="adj" fmla="val 2093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 name="Oval 5">
                  <a:extLst>
                    <a:ext uri="{FF2B5EF4-FFF2-40B4-BE49-F238E27FC236}">
                      <a16:creationId xmlns:a16="http://schemas.microsoft.com/office/drawing/2014/main" id="{28DB9668-3599-4A08-B98B-42B1642B72A9}"/>
                    </a:ext>
                  </a:extLst>
                </p:cNvPr>
                <p:cNvSpPr/>
                <p:nvPr/>
              </p:nvSpPr>
              <p:spPr>
                <a:xfrm>
                  <a:off x="2054504" y="1970655"/>
                  <a:ext cx="880960" cy="103950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sp>
            <p:nvSpPr>
              <p:cNvPr id="9" name="TextBox 24">
                <a:extLst>
                  <a:ext uri="{FF2B5EF4-FFF2-40B4-BE49-F238E27FC236}">
                    <a16:creationId xmlns:a16="http://schemas.microsoft.com/office/drawing/2014/main" id="{3E4BAAD1-712D-4506-AB92-329AA193B7D1}"/>
                  </a:ext>
                </a:extLst>
              </p:cNvPr>
              <p:cNvSpPr txBox="1"/>
              <p:nvPr/>
            </p:nvSpPr>
            <p:spPr>
              <a:xfrm>
                <a:off x="1189583" y="3856762"/>
                <a:ext cx="2716526" cy="712818"/>
              </a:xfrm>
              <a:prstGeom prst="rect">
                <a:avLst/>
              </a:prstGeom>
              <a:noFill/>
            </p:spPr>
            <p:txBody>
              <a:bodyPr wrap="square" rtlCol="0">
                <a:spAutoFit/>
              </a:bodyPr>
              <a:lstStyle/>
              <a:p>
                <a:pPr lvl="0" algn="ctr"/>
                <a:r>
                  <a:rPr lang="es-ES" sz="2400" b="1" dirty="0"/>
                  <a:t>Se Actualizaron  </a:t>
                </a:r>
              </a:p>
            </p:txBody>
          </p:sp>
          <p:sp>
            <p:nvSpPr>
              <p:cNvPr id="10" name="TextBox 26">
                <a:extLst>
                  <a:ext uri="{FF2B5EF4-FFF2-40B4-BE49-F238E27FC236}">
                    <a16:creationId xmlns:a16="http://schemas.microsoft.com/office/drawing/2014/main" id="{72B8A39E-926D-47E1-AF25-D4980C1B3666}"/>
                  </a:ext>
                </a:extLst>
              </p:cNvPr>
              <p:cNvSpPr txBox="1"/>
              <p:nvPr/>
            </p:nvSpPr>
            <p:spPr>
              <a:xfrm>
                <a:off x="2031025" y="4721509"/>
                <a:ext cx="809469" cy="90290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effectLst/>
                    <a:uLnTx/>
                    <a:uFillTx/>
                    <a:ea typeface="+mn-ea"/>
                    <a:cs typeface="+mn-cs"/>
                  </a:rPr>
                  <a:t>46</a:t>
                </a:r>
              </a:p>
            </p:txBody>
          </p:sp>
        </p:grpSp>
        <p:sp>
          <p:nvSpPr>
            <p:cNvPr id="7" name="Shape 2435">
              <a:extLst>
                <a:ext uri="{FF2B5EF4-FFF2-40B4-BE49-F238E27FC236}">
                  <a16:creationId xmlns:a16="http://schemas.microsoft.com/office/drawing/2014/main" id="{2519D623-9B4C-402F-80C5-A61B1AD2AB92}"/>
                </a:ext>
              </a:extLst>
            </p:cNvPr>
            <p:cNvSpPr/>
            <p:nvPr/>
          </p:nvSpPr>
          <p:spPr>
            <a:xfrm>
              <a:off x="2095292" y="2330182"/>
              <a:ext cx="441627" cy="441593"/>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chemeClr val="tx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a typeface="Arial"/>
                <a:cs typeface="Arial"/>
                <a:sym typeface="Gill Sans"/>
              </a:endParaRPr>
            </a:p>
          </p:txBody>
        </p:sp>
      </p:grpSp>
      <p:grpSp>
        <p:nvGrpSpPr>
          <p:cNvPr id="14" name="Group 13">
            <a:extLst>
              <a:ext uri="{FF2B5EF4-FFF2-40B4-BE49-F238E27FC236}">
                <a16:creationId xmlns:a16="http://schemas.microsoft.com/office/drawing/2014/main" id="{6CA21E5E-D4E7-4FFA-BAD7-8A4F1F0FC50D}"/>
              </a:ext>
            </a:extLst>
          </p:cNvPr>
          <p:cNvGrpSpPr/>
          <p:nvPr/>
        </p:nvGrpSpPr>
        <p:grpSpPr>
          <a:xfrm>
            <a:off x="3669678" y="1599967"/>
            <a:ext cx="2460576" cy="3267935"/>
            <a:chOff x="3546113" y="1914932"/>
            <a:chExt cx="2460576" cy="3267935"/>
          </a:xfrm>
        </p:grpSpPr>
        <p:sp>
          <p:nvSpPr>
            <p:cNvPr id="15" name="Rectangle: Rounded Corners 58">
              <a:extLst>
                <a:ext uri="{FF2B5EF4-FFF2-40B4-BE49-F238E27FC236}">
                  <a16:creationId xmlns:a16="http://schemas.microsoft.com/office/drawing/2014/main" id="{063757E0-D4FD-472C-86F6-8ED40354E82E}"/>
                </a:ext>
              </a:extLst>
            </p:cNvPr>
            <p:cNvSpPr/>
            <p:nvPr/>
          </p:nvSpPr>
          <p:spPr>
            <a:xfrm>
              <a:off x="3588341" y="1914932"/>
              <a:ext cx="2418348" cy="3267935"/>
            </a:xfrm>
            <a:prstGeom prst="roundRect">
              <a:avLst>
                <a:gd name="adj" fmla="val 978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7" name="Rectangle: Rounded Corners 59">
              <a:extLst>
                <a:ext uri="{FF2B5EF4-FFF2-40B4-BE49-F238E27FC236}">
                  <a16:creationId xmlns:a16="http://schemas.microsoft.com/office/drawing/2014/main" id="{A0C16153-3982-45A3-A8CE-8009CD19021A}"/>
                </a:ext>
              </a:extLst>
            </p:cNvPr>
            <p:cNvSpPr/>
            <p:nvPr/>
          </p:nvSpPr>
          <p:spPr>
            <a:xfrm>
              <a:off x="3567226" y="1914932"/>
              <a:ext cx="2418348" cy="1043359"/>
            </a:xfrm>
            <a:prstGeom prst="roundRect">
              <a:avLst>
                <a:gd name="adj" fmla="val 2093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8" name="Oval 60">
              <a:extLst>
                <a:ext uri="{FF2B5EF4-FFF2-40B4-BE49-F238E27FC236}">
                  <a16:creationId xmlns:a16="http://schemas.microsoft.com/office/drawing/2014/main" id="{3491D42B-9BE6-4FB5-8D92-932DAB806167}"/>
                </a:ext>
              </a:extLst>
            </p:cNvPr>
            <p:cNvSpPr/>
            <p:nvPr/>
          </p:nvSpPr>
          <p:spPr>
            <a:xfrm>
              <a:off x="4335920" y="1996131"/>
              <a:ext cx="880960" cy="880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9" name="TextBox 56">
              <a:extLst>
                <a:ext uri="{FF2B5EF4-FFF2-40B4-BE49-F238E27FC236}">
                  <a16:creationId xmlns:a16="http://schemas.microsoft.com/office/drawing/2014/main" id="{16F837F6-6107-4A01-BDCA-D08074ACB923}"/>
                </a:ext>
              </a:extLst>
            </p:cNvPr>
            <p:cNvSpPr txBox="1"/>
            <p:nvPr/>
          </p:nvSpPr>
          <p:spPr>
            <a:xfrm>
              <a:off x="3546113" y="2812078"/>
              <a:ext cx="2460576" cy="609398"/>
            </a:xfrm>
            <a:prstGeom prst="rect">
              <a:avLst/>
            </a:prstGeom>
            <a:noFill/>
          </p:spPr>
          <p:txBody>
            <a:bodyPr wrap="square" rtlCol="0">
              <a:spAutoFit/>
            </a:bodyPr>
            <a:lstStyle/>
            <a:p>
              <a:pPr marL="0" marR="0" lvl="0" indent="0" algn="ctr" defTabSz="914400" rtl="0" eaLnBrk="1" fontAlgn="auto" latinLnBrk="0" hangingPunct="1">
                <a:lnSpc>
                  <a:spcPct val="140000"/>
                </a:lnSpc>
                <a:spcBef>
                  <a:spcPts val="0"/>
                </a:spcBef>
                <a:spcAft>
                  <a:spcPts val="0"/>
                </a:spcAft>
                <a:buClrTx/>
                <a:buSzTx/>
                <a:buFontTx/>
                <a:buNone/>
                <a:tabLst/>
                <a:defRPr/>
              </a:pPr>
              <a:r>
                <a:rPr kumimoji="0" lang="es-MX" sz="2400" b="1" i="0" u="none" strike="noStrike" kern="1200" cap="none" spc="0" normalizeH="0" baseline="0" noProof="0" dirty="0">
                  <a:ln>
                    <a:noFill/>
                  </a:ln>
                  <a:uLnTx/>
                  <a:uFillTx/>
                  <a:ea typeface="+mn-ea"/>
                  <a:cs typeface="+mn-cs"/>
                </a:rPr>
                <a:t>Se identificaron</a:t>
              </a:r>
            </a:p>
          </p:txBody>
        </p:sp>
        <p:sp>
          <p:nvSpPr>
            <p:cNvPr id="20" name="TextBox 57">
              <a:extLst>
                <a:ext uri="{FF2B5EF4-FFF2-40B4-BE49-F238E27FC236}">
                  <a16:creationId xmlns:a16="http://schemas.microsoft.com/office/drawing/2014/main" id="{81929DD5-D0CE-43BB-B4A1-643864FD0311}"/>
                </a:ext>
              </a:extLst>
            </p:cNvPr>
            <p:cNvSpPr txBox="1"/>
            <p:nvPr/>
          </p:nvSpPr>
          <p:spPr>
            <a:xfrm>
              <a:off x="4371665" y="3727307"/>
              <a:ext cx="809469"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effectLst/>
                  <a:uLnTx/>
                  <a:uFillTx/>
                  <a:ea typeface="+mn-ea"/>
                  <a:cs typeface="+mn-cs"/>
                </a:rPr>
                <a:t>40</a:t>
              </a:r>
            </a:p>
          </p:txBody>
        </p:sp>
        <p:sp>
          <p:nvSpPr>
            <p:cNvPr id="21" name="Shape 2447">
              <a:extLst>
                <a:ext uri="{FF2B5EF4-FFF2-40B4-BE49-F238E27FC236}">
                  <a16:creationId xmlns:a16="http://schemas.microsoft.com/office/drawing/2014/main" id="{FABA05F3-29EB-4E85-BD1F-CB6A80A74F4D}"/>
                </a:ext>
              </a:extLst>
            </p:cNvPr>
            <p:cNvSpPr/>
            <p:nvPr/>
          </p:nvSpPr>
          <p:spPr>
            <a:xfrm>
              <a:off x="4544029" y="2255959"/>
              <a:ext cx="441627" cy="361304"/>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chemeClr val="tx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a typeface="Arial"/>
                <a:cs typeface="Arial"/>
                <a:sym typeface="Gill Sans"/>
              </a:endParaRPr>
            </a:p>
          </p:txBody>
        </p:sp>
      </p:grpSp>
      <p:grpSp>
        <p:nvGrpSpPr>
          <p:cNvPr id="22" name="Group 14">
            <a:extLst>
              <a:ext uri="{FF2B5EF4-FFF2-40B4-BE49-F238E27FC236}">
                <a16:creationId xmlns:a16="http://schemas.microsoft.com/office/drawing/2014/main" id="{8FDD58B4-AD46-44E9-9F49-D8318BC80981}"/>
              </a:ext>
            </a:extLst>
          </p:cNvPr>
          <p:cNvGrpSpPr/>
          <p:nvPr/>
        </p:nvGrpSpPr>
        <p:grpSpPr>
          <a:xfrm>
            <a:off x="9149192" y="1638506"/>
            <a:ext cx="2520079" cy="3693119"/>
            <a:chOff x="6079081" y="1964785"/>
            <a:chExt cx="2520079" cy="3966217"/>
          </a:xfrm>
        </p:grpSpPr>
        <p:sp>
          <p:nvSpPr>
            <p:cNvPr id="23" name="Rectangle: Rounded Corners 66">
              <a:extLst>
                <a:ext uri="{FF2B5EF4-FFF2-40B4-BE49-F238E27FC236}">
                  <a16:creationId xmlns:a16="http://schemas.microsoft.com/office/drawing/2014/main" id="{06207297-0CF2-4C29-B1E9-A7172263D112}"/>
                </a:ext>
              </a:extLst>
            </p:cNvPr>
            <p:cNvSpPr/>
            <p:nvPr/>
          </p:nvSpPr>
          <p:spPr>
            <a:xfrm>
              <a:off x="6206425" y="1964785"/>
              <a:ext cx="2356219" cy="3730436"/>
            </a:xfrm>
            <a:prstGeom prst="roundRect">
              <a:avLst>
                <a:gd name="adj" fmla="val 978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4" name="Rectangle: Rounded Corners 67">
              <a:extLst>
                <a:ext uri="{FF2B5EF4-FFF2-40B4-BE49-F238E27FC236}">
                  <a16:creationId xmlns:a16="http://schemas.microsoft.com/office/drawing/2014/main" id="{B3845B6C-2AA2-47EC-9294-07E519B08AA3}"/>
                </a:ext>
              </a:extLst>
            </p:cNvPr>
            <p:cNvSpPr/>
            <p:nvPr/>
          </p:nvSpPr>
          <p:spPr>
            <a:xfrm>
              <a:off x="6206426" y="1964786"/>
              <a:ext cx="2356218" cy="945107"/>
            </a:xfrm>
            <a:prstGeom prst="roundRect">
              <a:avLst>
                <a:gd name="adj" fmla="val 2093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5" name="Oval 68">
              <a:extLst>
                <a:ext uri="{FF2B5EF4-FFF2-40B4-BE49-F238E27FC236}">
                  <a16:creationId xmlns:a16="http://schemas.microsoft.com/office/drawing/2014/main" id="{3D809F36-2B28-47C2-8989-8C9F6F050E44}"/>
                </a:ext>
              </a:extLst>
            </p:cNvPr>
            <p:cNvSpPr/>
            <p:nvPr/>
          </p:nvSpPr>
          <p:spPr>
            <a:xfrm>
              <a:off x="6966534" y="2041470"/>
              <a:ext cx="880960" cy="7971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6" name="TextBox 64">
              <a:extLst>
                <a:ext uri="{FF2B5EF4-FFF2-40B4-BE49-F238E27FC236}">
                  <a16:creationId xmlns:a16="http://schemas.microsoft.com/office/drawing/2014/main" id="{882A21C1-149C-4B78-BB76-FD8AD7550CA5}"/>
                </a:ext>
              </a:extLst>
            </p:cNvPr>
            <p:cNvSpPr txBox="1"/>
            <p:nvPr/>
          </p:nvSpPr>
          <p:spPr>
            <a:xfrm>
              <a:off x="6079081" y="4212215"/>
              <a:ext cx="2520079" cy="1718787"/>
            </a:xfrm>
            <a:prstGeom prst="rect">
              <a:avLst/>
            </a:prstGeom>
            <a:noFill/>
          </p:spPr>
          <p:txBody>
            <a:bodyPr wrap="square" rtlCol="0">
              <a:spAutoFit/>
            </a:bodyPr>
            <a:lstStyle/>
            <a:p>
              <a:pPr lvl="0" algn="ctr">
                <a:lnSpc>
                  <a:spcPct val="140000"/>
                </a:lnSpc>
                <a:defRPr/>
              </a:pPr>
              <a:r>
                <a:rPr lang="es-ES" sz="1400" dirty="0"/>
                <a:t>Serie y Subseries que contienen información referente a Derechos Humanos y Derecho Internacional Humanitario</a:t>
              </a:r>
              <a:endParaRPr kumimoji="0" lang="en-US" sz="1400" b="0" i="0" u="none" strike="noStrike" kern="1200" cap="none" spc="0" normalizeH="0" baseline="0" noProof="0" dirty="0">
                <a:ln>
                  <a:noFill/>
                </a:ln>
                <a:effectLst/>
                <a:uLnTx/>
                <a:uFillTx/>
              </a:endParaRPr>
            </a:p>
          </p:txBody>
        </p:sp>
        <p:sp>
          <p:nvSpPr>
            <p:cNvPr id="28" name="TextBox 65">
              <a:extLst>
                <a:ext uri="{FF2B5EF4-FFF2-40B4-BE49-F238E27FC236}">
                  <a16:creationId xmlns:a16="http://schemas.microsoft.com/office/drawing/2014/main" id="{377DBEFC-A965-4C08-AED5-F85DDEDCE0C4}"/>
                </a:ext>
              </a:extLst>
            </p:cNvPr>
            <p:cNvSpPr txBox="1"/>
            <p:nvPr/>
          </p:nvSpPr>
          <p:spPr>
            <a:xfrm>
              <a:off x="6966534" y="3782862"/>
              <a:ext cx="809469" cy="6280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effectLst/>
                  <a:uLnTx/>
                  <a:uFillTx/>
                  <a:ea typeface="+mn-ea"/>
                  <a:cs typeface="+mn-cs"/>
                </a:rPr>
                <a:t>36</a:t>
              </a:r>
            </a:p>
          </p:txBody>
        </p:sp>
        <p:sp>
          <p:nvSpPr>
            <p:cNvPr id="29" name="Shape 2627">
              <a:extLst>
                <a:ext uri="{FF2B5EF4-FFF2-40B4-BE49-F238E27FC236}">
                  <a16:creationId xmlns:a16="http://schemas.microsoft.com/office/drawing/2014/main" id="{4079D3D3-4F79-4945-8F80-2C8D69DC575E}"/>
                </a:ext>
              </a:extLst>
            </p:cNvPr>
            <p:cNvSpPr/>
            <p:nvPr/>
          </p:nvSpPr>
          <p:spPr>
            <a:xfrm>
              <a:off x="7226770" y="2208981"/>
              <a:ext cx="441627" cy="441593"/>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tx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a typeface="Arial"/>
                <a:cs typeface="Arial"/>
                <a:sym typeface="Gill Sans"/>
              </a:endParaRPr>
            </a:p>
          </p:txBody>
        </p:sp>
      </p:grpSp>
      <p:grpSp>
        <p:nvGrpSpPr>
          <p:cNvPr id="30" name="Group 15">
            <a:extLst>
              <a:ext uri="{FF2B5EF4-FFF2-40B4-BE49-F238E27FC236}">
                <a16:creationId xmlns:a16="http://schemas.microsoft.com/office/drawing/2014/main" id="{FA7C4638-7C43-47BF-92D2-F43D1770144E}"/>
              </a:ext>
            </a:extLst>
          </p:cNvPr>
          <p:cNvGrpSpPr/>
          <p:nvPr/>
        </p:nvGrpSpPr>
        <p:grpSpPr>
          <a:xfrm>
            <a:off x="6390490" y="1607899"/>
            <a:ext cx="2573750" cy="3389628"/>
            <a:chOff x="8580982" y="1964786"/>
            <a:chExt cx="2573750" cy="3471492"/>
          </a:xfrm>
        </p:grpSpPr>
        <p:sp>
          <p:nvSpPr>
            <p:cNvPr id="31" name="Rectangle: Rounded Corners 74">
              <a:extLst>
                <a:ext uri="{FF2B5EF4-FFF2-40B4-BE49-F238E27FC236}">
                  <a16:creationId xmlns:a16="http://schemas.microsoft.com/office/drawing/2014/main" id="{75F87D0F-CCE9-4119-87D7-52C40EA74468}"/>
                </a:ext>
              </a:extLst>
            </p:cNvPr>
            <p:cNvSpPr/>
            <p:nvPr/>
          </p:nvSpPr>
          <p:spPr>
            <a:xfrm>
              <a:off x="8580982" y="1964786"/>
              <a:ext cx="2573750" cy="3471492"/>
            </a:xfrm>
            <a:prstGeom prst="roundRect">
              <a:avLst>
                <a:gd name="adj" fmla="val 978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 name="Rectangle: Rounded Corners 75">
              <a:extLst>
                <a:ext uri="{FF2B5EF4-FFF2-40B4-BE49-F238E27FC236}">
                  <a16:creationId xmlns:a16="http://schemas.microsoft.com/office/drawing/2014/main" id="{D36C95C2-C501-44B5-8405-54312B4C77A4}"/>
                </a:ext>
              </a:extLst>
            </p:cNvPr>
            <p:cNvSpPr/>
            <p:nvPr/>
          </p:nvSpPr>
          <p:spPr>
            <a:xfrm>
              <a:off x="8605580" y="1964786"/>
              <a:ext cx="2549152" cy="993506"/>
            </a:xfrm>
            <a:prstGeom prst="roundRect">
              <a:avLst>
                <a:gd name="adj" fmla="val 2093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3" name="Oval 76">
              <a:extLst>
                <a:ext uri="{FF2B5EF4-FFF2-40B4-BE49-F238E27FC236}">
                  <a16:creationId xmlns:a16="http://schemas.microsoft.com/office/drawing/2014/main" id="{1A3AD0CB-AE9C-4209-957F-F03842DE1D6C}"/>
                </a:ext>
              </a:extLst>
            </p:cNvPr>
            <p:cNvSpPr/>
            <p:nvPr/>
          </p:nvSpPr>
          <p:spPr>
            <a:xfrm>
              <a:off x="9442193" y="1996132"/>
              <a:ext cx="880960" cy="880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4" name="TextBox 72">
              <a:extLst>
                <a:ext uri="{FF2B5EF4-FFF2-40B4-BE49-F238E27FC236}">
                  <a16:creationId xmlns:a16="http://schemas.microsoft.com/office/drawing/2014/main" id="{6E17705A-79C7-4061-B383-3A613268BB3B}"/>
                </a:ext>
              </a:extLst>
            </p:cNvPr>
            <p:cNvSpPr txBox="1"/>
            <p:nvPr/>
          </p:nvSpPr>
          <p:spPr>
            <a:xfrm>
              <a:off x="8677679" y="3026679"/>
              <a:ext cx="2462858" cy="624116"/>
            </a:xfrm>
            <a:prstGeom prst="rect">
              <a:avLst/>
            </a:prstGeom>
            <a:noFill/>
          </p:spPr>
          <p:txBody>
            <a:bodyPr wrap="square" rtlCol="0">
              <a:spAutoFit/>
            </a:bodyPr>
            <a:lstStyle/>
            <a:p>
              <a:pPr marL="0" marR="0" lvl="0" indent="0" algn="ctr" defTabSz="914400" rtl="0" eaLnBrk="1" fontAlgn="auto" latinLnBrk="0" hangingPunct="1">
                <a:lnSpc>
                  <a:spcPct val="140000"/>
                </a:lnSpc>
                <a:spcBef>
                  <a:spcPts val="0"/>
                </a:spcBef>
                <a:spcAft>
                  <a:spcPts val="0"/>
                </a:spcAft>
                <a:buClrTx/>
                <a:buSzTx/>
                <a:buFontTx/>
                <a:buNone/>
                <a:tabLst/>
                <a:defRPr/>
              </a:pPr>
              <a:endParaRPr kumimoji="0" lang="es-MX" sz="2400" b="1" i="0" u="none" strike="noStrike" kern="1200" cap="none" spc="0" normalizeH="0" baseline="0" noProof="0" dirty="0">
                <a:ln>
                  <a:noFill/>
                </a:ln>
                <a:effectLst/>
                <a:uLnTx/>
                <a:uFillTx/>
                <a:ea typeface="+mn-ea"/>
                <a:cs typeface="+mn-cs"/>
              </a:endParaRPr>
            </a:p>
          </p:txBody>
        </p:sp>
        <p:sp>
          <p:nvSpPr>
            <p:cNvPr id="35" name="TextBox 73">
              <a:extLst>
                <a:ext uri="{FF2B5EF4-FFF2-40B4-BE49-F238E27FC236}">
                  <a16:creationId xmlns:a16="http://schemas.microsoft.com/office/drawing/2014/main" id="{29DA9CC7-30F1-43D2-B274-3D57A65963BF}"/>
                </a:ext>
              </a:extLst>
            </p:cNvPr>
            <p:cNvSpPr txBox="1"/>
            <p:nvPr/>
          </p:nvSpPr>
          <p:spPr>
            <a:xfrm>
              <a:off x="9341090" y="3829441"/>
              <a:ext cx="1053533" cy="5988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effectLst/>
                  <a:uLnTx/>
                  <a:uFillTx/>
                  <a:ea typeface="+mn-ea"/>
                  <a:cs typeface="+mn-cs"/>
                </a:rPr>
                <a:t>314</a:t>
              </a:r>
            </a:p>
          </p:txBody>
        </p:sp>
        <p:sp>
          <p:nvSpPr>
            <p:cNvPr id="36" name="Shape 2630">
              <a:extLst>
                <a:ext uri="{FF2B5EF4-FFF2-40B4-BE49-F238E27FC236}">
                  <a16:creationId xmlns:a16="http://schemas.microsoft.com/office/drawing/2014/main" id="{436B7A30-39E3-4843-ADBB-6462BFA7A162}"/>
                </a:ext>
              </a:extLst>
            </p:cNvPr>
            <p:cNvSpPr/>
            <p:nvPr/>
          </p:nvSpPr>
          <p:spPr>
            <a:xfrm>
              <a:off x="9669602" y="2215805"/>
              <a:ext cx="441352" cy="441614"/>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tx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a typeface="Arial"/>
                <a:cs typeface="Arial"/>
                <a:sym typeface="Gill Sans"/>
              </a:endParaRPr>
            </a:p>
          </p:txBody>
        </p:sp>
      </p:grpSp>
      <p:sp>
        <p:nvSpPr>
          <p:cNvPr id="37" name="Rectángulo: esquinas redondeadas 4">
            <a:extLst>
              <a:ext uri="{FF2B5EF4-FFF2-40B4-BE49-F238E27FC236}">
                <a16:creationId xmlns:a16="http://schemas.microsoft.com/office/drawing/2014/main" id="{883DBDC4-FDE8-40CE-81C6-471A7B90286F}"/>
              </a:ext>
            </a:extLst>
          </p:cNvPr>
          <p:cNvSpPr txBox="1"/>
          <p:nvPr/>
        </p:nvSpPr>
        <p:spPr>
          <a:xfrm>
            <a:off x="733908" y="5266396"/>
            <a:ext cx="10897512" cy="628277"/>
          </a:xfrm>
          <a:prstGeom prst="rect">
            <a:avLst/>
          </a:prstGeom>
          <a:solidFill>
            <a:schemeClr val="accent2">
              <a:lumMod val="75000"/>
            </a:schemeClr>
          </a:solidFill>
          <a:scene3d>
            <a:camera prst="orthographicFront"/>
            <a:lightRig rig="flat" dir="t"/>
          </a:scene3d>
          <a:sp3d/>
        </p:spPr>
        <p:style>
          <a:lnRef idx="0">
            <a:scrgbClr r="0" g="0" b="0"/>
          </a:lnRef>
          <a:fillRef idx="0">
            <a:scrgbClr r="0" g="0" b="0"/>
          </a:fillRef>
          <a:effectRef idx="0">
            <a:scrgbClr r="0" g="0" b="0"/>
          </a:effectRef>
          <a:fontRef idx="minor">
            <a:schemeClr val="lt1"/>
          </a:fontRef>
        </p:style>
        <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es-CO" b="1" dirty="0"/>
              <a:t>En la vigencia 2021 se adelantaron Mesas Técnicas con el Archivo General de la Nación  con el fin de avanzar  en el Proceso de Aprobación y Convalidación de las TRD del Instituto </a:t>
            </a:r>
            <a:endParaRPr lang="es-CO" b="1" kern="1200" dirty="0"/>
          </a:p>
        </p:txBody>
      </p:sp>
      <p:sp>
        <p:nvSpPr>
          <p:cNvPr id="38" name="TextBox 24">
            <a:extLst>
              <a:ext uri="{FF2B5EF4-FFF2-40B4-BE49-F238E27FC236}">
                <a16:creationId xmlns:a16="http://schemas.microsoft.com/office/drawing/2014/main" id="{2B1DF43B-00D0-4DFA-BB62-32EFB8221895}"/>
              </a:ext>
            </a:extLst>
          </p:cNvPr>
          <p:cNvSpPr txBox="1"/>
          <p:nvPr/>
        </p:nvSpPr>
        <p:spPr>
          <a:xfrm>
            <a:off x="645142" y="3879458"/>
            <a:ext cx="2716526" cy="461665"/>
          </a:xfrm>
          <a:prstGeom prst="rect">
            <a:avLst/>
          </a:prstGeom>
          <a:noFill/>
        </p:spPr>
        <p:txBody>
          <a:bodyPr wrap="square" rtlCol="0">
            <a:spAutoFit/>
          </a:bodyPr>
          <a:lstStyle/>
          <a:p>
            <a:pPr lvl="0" algn="ctr"/>
            <a:r>
              <a:rPr lang="es-ES" sz="2400" b="1" dirty="0"/>
              <a:t>TRD </a:t>
            </a:r>
          </a:p>
        </p:txBody>
      </p:sp>
      <p:sp>
        <p:nvSpPr>
          <p:cNvPr id="39" name="TextBox 24">
            <a:extLst>
              <a:ext uri="{FF2B5EF4-FFF2-40B4-BE49-F238E27FC236}">
                <a16:creationId xmlns:a16="http://schemas.microsoft.com/office/drawing/2014/main" id="{98DB918E-537E-4C41-AA66-D33097F39DE9}"/>
              </a:ext>
            </a:extLst>
          </p:cNvPr>
          <p:cNvSpPr txBox="1"/>
          <p:nvPr/>
        </p:nvSpPr>
        <p:spPr>
          <a:xfrm>
            <a:off x="3517816" y="4073474"/>
            <a:ext cx="2716526" cy="830997"/>
          </a:xfrm>
          <a:prstGeom prst="rect">
            <a:avLst/>
          </a:prstGeom>
          <a:noFill/>
        </p:spPr>
        <p:txBody>
          <a:bodyPr wrap="square" rtlCol="0">
            <a:spAutoFit/>
          </a:bodyPr>
          <a:lstStyle/>
          <a:p>
            <a:pPr lvl="0" algn="ctr"/>
            <a:r>
              <a:rPr lang="es-ES" sz="2400" b="1" dirty="0"/>
              <a:t>Series Documentales </a:t>
            </a:r>
          </a:p>
        </p:txBody>
      </p:sp>
      <p:sp>
        <p:nvSpPr>
          <p:cNvPr id="40" name="TextBox 56">
            <a:extLst>
              <a:ext uri="{FF2B5EF4-FFF2-40B4-BE49-F238E27FC236}">
                <a16:creationId xmlns:a16="http://schemas.microsoft.com/office/drawing/2014/main" id="{48507DDF-EF0D-4922-94AA-4F8A071D94AA}"/>
              </a:ext>
            </a:extLst>
          </p:cNvPr>
          <p:cNvSpPr txBox="1"/>
          <p:nvPr/>
        </p:nvSpPr>
        <p:spPr>
          <a:xfrm>
            <a:off x="6407962" y="2448624"/>
            <a:ext cx="2460576" cy="609398"/>
          </a:xfrm>
          <a:prstGeom prst="rect">
            <a:avLst/>
          </a:prstGeom>
          <a:noFill/>
        </p:spPr>
        <p:txBody>
          <a:bodyPr wrap="square" rtlCol="0">
            <a:spAutoFit/>
          </a:bodyPr>
          <a:lstStyle/>
          <a:p>
            <a:pPr marL="0" marR="0" lvl="0" indent="0" algn="ctr" defTabSz="914400" rtl="0" eaLnBrk="1" fontAlgn="auto" latinLnBrk="0" hangingPunct="1">
              <a:lnSpc>
                <a:spcPct val="140000"/>
              </a:lnSpc>
              <a:spcBef>
                <a:spcPts val="0"/>
              </a:spcBef>
              <a:spcAft>
                <a:spcPts val="0"/>
              </a:spcAft>
              <a:buClrTx/>
              <a:buSzTx/>
              <a:buFontTx/>
              <a:buNone/>
              <a:tabLst/>
              <a:defRPr/>
            </a:pPr>
            <a:r>
              <a:rPr kumimoji="0" lang="es-MX" sz="2400" b="1" i="0" u="none" strike="noStrike" kern="1200" cap="none" spc="0" normalizeH="0" baseline="0" noProof="0" dirty="0">
                <a:ln>
                  <a:noFill/>
                </a:ln>
                <a:uLnTx/>
                <a:uFillTx/>
                <a:ea typeface="+mn-ea"/>
                <a:cs typeface="+mn-cs"/>
              </a:rPr>
              <a:t>Se identificaron</a:t>
            </a:r>
          </a:p>
        </p:txBody>
      </p:sp>
      <p:sp>
        <p:nvSpPr>
          <p:cNvPr id="41" name="TextBox 24">
            <a:extLst>
              <a:ext uri="{FF2B5EF4-FFF2-40B4-BE49-F238E27FC236}">
                <a16:creationId xmlns:a16="http://schemas.microsoft.com/office/drawing/2014/main" id="{42677421-E8E0-459C-A688-417F2FFF9A96}"/>
              </a:ext>
            </a:extLst>
          </p:cNvPr>
          <p:cNvSpPr txBox="1"/>
          <p:nvPr/>
        </p:nvSpPr>
        <p:spPr>
          <a:xfrm>
            <a:off x="6319101" y="3982390"/>
            <a:ext cx="2716526" cy="830997"/>
          </a:xfrm>
          <a:prstGeom prst="rect">
            <a:avLst/>
          </a:prstGeom>
          <a:noFill/>
        </p:spPr>
        <p:txBody>
          <a:bodyPr wrap="square" rtlCol="0">
            <a:spAutoFit/>
          </a:bodyPr>
          <a:lstStyle/>
          <a:p>
            <a:pPr lvl="0" algn="ctr"/>
            <a:r>
              <a:rPr lang="es-ES" sz="2400" b="1" dirty="0"/>
              <a:t>Subseries Documentales </a:t>
            </a:r>
          </a:p>
        </p:txBody>
      </p:sp>
      <p:sp>
        <p:nvSpPr>
          <p:cNvPr id="42" name="TextBox 56">
            <a:extLst>
              <a:ext uri="{FF2B5EF4-FFF2-40B4-BE49-F238E27FC236}">
                <a16:creationId xmlns:a16="http://schemas.microsoft.com/office/drawing/2014/main" id="{0959BCE6-C402-4598-BE32-81653F9B4BCD}"/>
              </a:ext>
            </a:extLst>
          </p:cNvPr>
          <p:cNvSpPr txBox="1"/>
          <p:nvPr/>
        </p:nvSpPr>
        <p:spPr>
          <a:xfrm>
            <a:off x="9170844" y="2345127"/>
            <a:ext cx="2460576" cy="609398"/>
          </a:xfrm>
          <a:prstGeom prst="rect">
            <a:avLst/>
          </a:prstGeom>
          <a:noFill/>
        </p:spPr>
        <p:txBody>
          <a:bodyPr wrap="square" rtlCol="0">
            <a:spAutoFit/>
          </a:bodyPr>
          <a:lstStyle/>
          <a:p>
            <a:pPr marL="0" marR="0" lvl="0" indent="0" algn="ctr" defTabSz="914400" rtl="0" eaLnBrk="1" fontAlgn="auto" latinLnBrk="0" hangingPunct="1">
              <a:lnSpc>
                <a:spcPct val="140000"/>
              </a:lnSpc>
              <a:spcBef>
                <a:spcPts val="0"/>
              </a:spcBef>
              <a:spcAft>
                <a:spcPts val="0"/>
              </a:spcAft>
              <a:buClrTx/>
              <a:buSzTx/>
              <a:buFontTx/>
              <a:buNone/>
              <a:tabLst/>
              <a:defRPr/>
            </a:pPr>
            <a:r>
              <a:rPr kumimoji="0" lang="es-MX" sz="2400" b="1" i="0" u="none" strike="noStrike" kern="1200" cap="none" spc="0" normalizeH="0" baseline="0" noProof="0" dirty="0">
                <a:ln>
                  <a:noFill/>
                </a:ln>
                <a:uLnTx/>
                <a:uFillTx/>
                <a:ea typeface="+mn-ea"/>
                <a:cs typeface="+mn-cs"/>
              </a:rPr>
              <a:t>Se identificaron</a:t>
            </a:r>
          </a:p>
        </p:txBody>
      </p:sp>
      <p:sp>
        <p:nvSpPr>
          <p:cNvPr id="43" name="CuadroTexto 42">
            <a:extLst>
              <a:ext uri="{FF2B5EF4-FFF2-40B4-BE49-F238E27FC236}">
                <a16:creationId xmlns:a16="http://schemas.microsoft.com/office/drawing/2014/main" id="{A724B51A-56E9-4422-96C0-E6B81A2DF8EF}"/>
              </a:ext>
            </a:extLst>
          </p:cNvPr>
          <p:cNvSpPr txBox="1"/>
          <p:nvPr/>
        </p:nvSpPr>
        <p:spPr>
          <a:xfrm>
            <a:off x="8278761" y="6269295"/>
            <a:ext cx="3646779" cy="253916"/>
          </a:xfrm>
          <a:prstGeom prst="rect">
            <a:avLst/>
          </a:prstGeom>
          <a:noFill/>
        </p:spPr>
        <p:txBody>
          <a:bodyPr wrap="square" rtlCol="0">
            <a:spAutoFit/>
          </a:bodyPr>
          <a:lstStyle/>
          <a:p>
            <a:r>
              <a:rPr lang="es-CO" sz="1050" dirty="0"/>
              <a:t>Fuente: </a:t>
            </a:r>
            <a:r>
              <a:rPr lang="es-CO" sz="1050" b="1" dirty="0"/>
              <a:t>Corte 31/12/2021 Elaboración Propia</a:t>
            </a:r>
            <a:r>
              <a:rPr lang="es-CO" sz="1050" dirty="0"/>
              <a:t>.</a:t>
            </a:r>
          </a:p>
        </p:txBody>
      </p:sp>
    </p:spTree>
    <p:extLst>
      <p:ext uri="{BB962C8B-B14F-4D97-AF65-F5344CB8AC3E}">
        <p14:creationId xmlns:p14="http://schemas.microsoft.com/office/powerpoint/2010/main" val="1295428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500"/>
                                        <p:tgtEl>
                                          <p:spTgt spid="3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22"/>
                                        </p:tgtEl>
                                        <p:attrNameLst>
                                          <p:attrName>style.visibility</p:attrName>
                                        </p:attrNameLst>
                                      </p:cBhvr>
                                      <p:to>
                                        <p:strVal val="visible"/>
                                      </p:to>
                                    </p:set>
                                    <p:animEffect transition="in" filter="fade">
                                      <p:cBhvr>
                                        <p:cTn id="2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2" name="CuadroTexto 1">
            <a:extLst>
              <a:ext uri="{FF2B5EF4-FFF2-40B4-BE49-F238E27FC236}">
                <a16:creationId xmlns:a16="http://schemas.microsoft.com/office/drawing/2014/main" id="{45EFA9EB-6D1D-40D8-ABD4-E7B1FE0C136D}"/>
              </a:ext>
            </a:extLst>
          </p:cNvPr>
          <p:cNvSpPr txBox="1"/>
          <p:nvPr/>
        </p:nvSpPr>
        <p:spPr>
          <a:xfrm>
            <a:off x="2278346" y="491704"/>
            <a:ext cx="7171179" cy="830997"/>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Implementación  Programa de Gestión Documental </a:t>
            </a:r>
            <a:endParaRPr lang="es-CO" sz="2400" b="1" dirty="0">
              <a:solidFill>
                <a:schemeClr val="accent1"/>
              </a:solidFill>
              <a:cs typeface="Arial" panose="020B0604020202020204" pitchFamily="34" charset="0"/>
            </a:endParaRPr>
          </a:p>
        </p:txBody>
      </p:sp>
      <p:graphicFrame>
        <p:nvGraphicFramePr>
          <p:cNvPr id="5" name="Diagrama 4">
            <a:extLst>
              <a:ext uri="{FF2B5EF4-FFF2-40B4-BE49-F238E27FC236}">
                <a16:creationId xmlns:a16="http://schemas.microsoft.com/office/drawing/2014/main" id="{EE294726-6280-4581-983C-5BEAE473607C}"/>
              </a:ext>
            </a:extLst>
          </p:cNvPr>
          <p:cNvGraphicFramePr/>
          <p:nvPr>
            <p:extLst>
              <p:ext uri="{D42A27DB-BD31-4B8C-83A1-F6EECF244321}">
                <p14:modId xmlns:p14="http://schemas.microsoft.com/office/powerpoint/2010/main" val="3791991899"/>
              </p:ext>
            </p:extLst>
          </p:nvPr>
        </p:nvGraphicFramePr>
        <p:xfrm>
          <a:off x="5129221" y="1689653"/>
          <a:ext cx="5684554" cy="47459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Rectangle 2">
            <a:extLst>
              <a:ext uri="{FF2B5EF4-FFF2-40B4-BE49-F238E27FC236}">
                <a16:creationId xmlns:a16="http://schemas.microsoft.com/office/drawing/2014/main" id="{4F415997-CA18-448C-9A3E-F3664C20EB2B}"/>
              </a:ext>
            </a:extLst>
          </p:cNvPr>
          <p:cNvSpPr/>
          <p:nvPr/>
        </p:nvSpPr>
        <p:spPr>
          <a:xfrm>
            <a:off x="1187994" y="1683619"/>
            <a:ext cx="3210339" cy="4462669"/>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7">
            <a:extLst>
              <a:ext uri="{FF2B5EF4-FFF2-40B4-BE49-F238E27FC236}">
                <a16:creationId xmlns:a16="http://schemas.microsoft.com/office/drawing/2014/main" id="{E1629AF6-5843-4371-90C3-3150EB1DCA7F}"/>
              </a:ext>
            </a:extLst>
          </p:cNvPr>
          <p:cNvSpPr txBox="1">
            <a:spLocks/>
          </p:cNvSpPr>
          <p:nvPr/>
        </p:nvSpPr>
        <p:spPr>
          <a:xfrm>
            <a:off x="1461004" y="2073949"/>
            <a:ext cx="2937329" cy="3526971"/>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latin typeface="Montserrat Regular"/>
                <a:ea typeface="Montserrat Regular"/>
                <a:cs typeface="Montserrat Regular"/>
                <a:sym typeface="Montserrat Regular"/>
              </a:defRPr>
            </a:pPr>
            <a:r>
              <a:rPr lang="es-CO" sz="2000" dirty="0">
                <a:solidFill>
                  <a:srgbClr val="000000"/>
                </a:solidFill>
                <a:latin typeface="+mn-lt"/>
                <a:cs typeface="Arial" panose="020B0604020202020204" pitchFamily="34" charset="0"/>
                <a:sym typeface="Montserrat Bold"/>
              </a:rPr>
              <a:t>PRESERVACIÓN DIGITAL Y GESTIÓN DE DOCUMENTOS ELECTRÓNICOS </a:t>
            </a:r>
          </a:p>
        </p:txBody>
      </p:sp>
      <p:sp>
        <p:nvSpPr>
          <p:cNvPr id="8" name="Isosceles Triangle 10">
            <a:extLst>
              <a:ext uri="{FF2B5EF4-FFF2-40B4-BE49-F238E27FC236}">
                <a16:creationId xmlns:a16="http://schemas.microsoft.com/office/drawing/2014/main" id="{683787E7-9B2C-4751-AA9E-777DC0DB8D78}"/>
              </a:ext>
            </a:extLst>
          </p:cNvPr>
          <p:cNvSpPr/>
          <p:nvPr/>
        </p:nvSpPr>
        <p:spPr>
          <a:xfrm rot="16200000" flipV="1">
            <a:off x="4066455" y="3572576"/>
            <a:ext cx="1193476" cy="529719"/>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CuadroTexto 8">
            <a:extLst>
              <a:ext uri="{FF2B5EF4-FFF2-40B4-BE49-F238E27FC236}">
                <a16:creationId xmlns:a16="http://schemas.microsoft.com/office/drawing/2014/main" id="{80E25715-AD90-4068-8172-B6ECB20746FF}"/>
              </a:ext>
            </a:extLst>
          </p:cNvPr>
          <p:cNvSpPr txBox="1"/>
          <p:nvPr/>
        </p:nvSpPr>
        <p:spPr>
          <a:xfrm>
            <a:off x="9100959" y="6308628"/>
            <a:ext cx="2786241" cy="415498"/>
          </a:xfrm>
          <a:prstGeom prst="rect">
            <a:avLst/>
          </a:prstGeom>
          <a:noFill/>
        </p:spPr>
        <p:txBody>
          <a:bodyPr wrap="square" rtlCol="0">
            <a:spAutoFit/>
          </a:bodyPr>
          <a:lstStyle/>
          <a:p>
            <a:r>
              <a:rPr lang="es-CO" sz="1050" dirty="0"/>
              <a:t>Fuente: </a:t>
            </a:r>
            <a:r>
              <a:rPr lang="es-CO" sz="1050" b="1" dirty="0"/>
              <a:t>Corte 31/12/2021 Elaboración Propia</a:t>
            </a:r>
            <a:r>
              <a:rPr lang="es-CO" sz="1050" dirty="0"/>
              <a:t>.</a:t>
            </a:r>
          </a:p>
        </p:txBody>
      </p:sp>
    </p:spTree>
    <p:extLst>
      <p:ext uri="{BB962C8B-B14F-4D97-AF65-F5344CB8AC3E}">
        <p14:creationId xmlns:p14="http://schemas.microsoft.com/office/powerpoint/2010/main" val="3037334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0-#ppt_w/2"/>
                                          </p:val>
                                        </p:tav>
                                        <p:tav tm="100000">
                                          <p:val>
                                            <p:strVal val="#ppt_x"/>
                                          </p:val>
                                        </p:tav>
                                      </p:tavLst>
                                    </p:anim>
                                    <p:anim calcmode="lin" valueType="num">
                                      <p:cBhvr additive="base">
                                        <p:cTn id="12" dur="500" fill="hold"/>
                                        <p:tgtEl>
                                          <p:spTgt spid="8"/>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0-#ppt_w/2"/>
                                          </p:val>
                                        </p:tav>
                                        <p:tav tm="100000">
                                          <p:val>
                                            <p:strVal val="#ppt_x"/>
                                          </p:val>
                                        </p:tav>
                                      </p:tavLst>
                                    </p:anim>
                                    <p:anim calcmode="lin" valueType="num">
                                      <p:cBhvr additive="base">
                                        <p:cTn id="16"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2" name="CuadroTexto 1">
            <a:extLst>
              <a:ext uri="{FF2B5EF4-FFF2-40B4-BE49-F238E27FC236}">
                <a16:creationId xmlns:a16="http://schemas.microsoft.com/office/drawing/2014/main" id="{45EFA9EB-6D1D-40D8-ABD4-E7B1FE0C136D}"/>
              </a:ext>
            </a:extLst>
          </p:cNvPr>
          <p:cNvSpPr txBox="1"/>
          <p:nvPr/>
        </p:nvSpPr>
        <p:spPr>
          <a:xfrm>
            <a:off x="613004" y="446319"/>
            <a:ext cx="4025364" cy="461665"/>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Oportunidades de mejora</a:t>
            </a:r>
            <a:endParaRPr lang="es-CO" sz="2400" b="1" dirty="0">
              <a:solidFill>
                <a:schemeClr val="accent1"/>
              </a:solidFill>
              <a:cs typeface="Arial" panose="020B0604020202020204" pitchFamily="34" charset="0"/>
            </a:endParaRPr>
          </a:p>
        </p:txBody>
      </p:sp>
      <p:sp>
        <p:nvSpPr>
          <p:cNvPr id="3" name="CuadroTexto 2">
            <a:extLst>
              <a:ext uri="{FF2B5EF4-FFF2-40B4-BE49-F238E27FC236}">
                <a16:creationId xmlns:a16="http://schemas.microsoft.com/office/drawing/2014/main" id="{63E2C7D9-F1A3-454F-8B75-70C796FA54F7}"/>
              </a:ext>
            </a:extLst>
          </p:cNvPr>
          <p:cNvSpPr txBox="1"/>
          <p:nvPr/>
        </p:nvSpPr>
        <p:spPr>
          <a:xfrm>
            <a:off x="993058" y="1176007"/>
            <a:ext cx="10432026" cy="4524315"/>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pPr marL="342900" indent="-342900" algn="just">
              <a:buFont typeface="+mj-lt"/>
              <a:buAutoNum type="arabicPeriod"/>
            </a:pPr>
            <a:r>
              <a:rPr lang="es-ES" sz="1800" b="0" i="0" u="none" strike="noStrike" baseline="0" dirty="0">
                <a:solidFill>
                  <a:srgbClr val="000000"/>
                </a:solidFill>
              </a:rPr>
              <a:t>Centralizar los Archivos de Gestión del Nivel Central con el fin de controlar una adecuada aplicación de las </a:t>
            </a:r>
            <a:r>
              <a:rPr lang="es-ES" sz="1800" b="0" i="0" u="none" strike="noStrike" baseline="0" dirty="0" err="1">
                <a:solidFill>
                  <a:srgbClr val="000000"/>
                </a:solidFill>
              </a:rPr>
              <a:t>TRD</a:t>
            </a:r>
            <a:r>
              <a:rPr lang="es-ES" sz="1800" b="0" i="0" u="none" strike="noStrike" baseline="0" dirty="0">
                <a:solidFill>
                  <a:srgbClr val="000000"/>
                </a:solidFill>
              </a:rPr>
              <a:t> y por consiguiente de Procesos Técnicos de Archivo en aras de garantizar la conservación, preservación y recuperación de la información.</a:t>
            </a:r>
          </a:p>
          <a:p>
            <a:pPr marL="342900" indent="-342900" algn="just">
              <a:buFont typeface="+mj-lt"/>
              <a:buAutoNum type="arabicPeriod"/>
            </a:pPr>
            <a:endParaRPr lang="es-CO" sz="1800" b="0" i="0" u="none" strike="noStrike" baseline="0" dirty="0">
              <a:solidFill>
                <a:srgbClr val="000000"/>
              </a:solidFill>
            </a:endParaRPr>
          </a:p>
          <a:p>
            <a:pPr marL="342900" indent="-342900" algn="just">
              <a:buFont typeface="+mj-lt"/>
              <a:buAutoNum type="arabicPeriod"/>
            </a:pPr>
            <a:r>
              <a:rPr lang="es-ES" sz="1800" b="0" i="0" u="none" strike="noStrike" baseline="0" dirty="0">
                <a:solidFill>
                  <a:srgbClr val="000000"/>
                </a:solidFill>
              </a:rPr>
              <a:t>Realizar dos veces al año vistas de seguimiento a </a:t>
            </a:r>
            <a:r>
              <a:rPr lang="es-ES" sz="1800" b="0" i="0" u="none" strike="noStrike" baseline="0" dirty="0" err="1">
                <a:solidFill>
                  <a:srgbClr val="000000"/>
                </a:solidFill>
              </a:rPr>
              <a:t>TVD</a:t>
            </a:r>
            <a:r>
              <a:rPr lang="es-ES" sz="1800" b="0" i="0" u="none" strike="noStrike" baseline="0" dirty="0">
                <a:solidFill>
                  <a:srgbClr val="000000"/>
                </a:solidFill>
              </a:rPr>
              <a:t> y </a:t>
            </a:r>
            <a:r>
              <a:rPr lang="es-ES" sz="1800" b="0" i="0" u="none" strike="noStrike" baseline="0" dirty="0" err="1">
                <a:solidFill>
                  <a:srgbClr val="000000"/>
                </a:solidFill>
              </a:rPr>
              <a:t>TRD</a:t>
            </a:r>
            <a:r>
              <a:rPr lang="es-ES" sz="1800" b="0" i="0" u="none" strike="noStrike" baseline="0" dirty="0">
                <a:solidFill>
                  <a:srgbClr val="000000"/>
                </a:solidFill>
              </a:rPr>
              <a:t> tanto en la Sede Central como en las Direcciones Territoriales, con el fin de apoyar y orientar la aplicación de las mismas. </a:t>
            </a:r>
          </a:p>
          <a:p>
            <a:pPr marL="342900" indent="-342900" algn="just">
              <a:buFont typeface="+mj-lt"/>
              <a:buAutoNum type="arabicPeriod"/>
            </a:pPr>
            <a:endParaRPr lang="es-CO" sz="1800" b="0" i="0" u="none" strike="noStrike" baseline="0" dirty="0">
              <a:solidFill>
                <a:srgbClr val="000000"/>
              </a:solidFill>
            </a:endParaRPr>
          </a:p>
          <a:p>
            <a:pPr marL="342900" indent="-342900" algn="just">
              <a:buFont typeface="+mj-lt"/>
              <a:buAutoNum type="arabicPeriod"/>
            </a:pPr>
            <a:r>
              <a:rPr lang="es-ES" sz="1800" b="0" i="0" u="none" strike="noStrike" baseline="0" dirty="0">
                <a:solidFill>
                  <a:srgbClr val="000000"/>
                </a:solidFill>
              </a:rPr>
              <a:t>Realizar al menos una vez al año visitas de diagnóstico en conservación documental a las dependencias de la Sede Central, Direcciones Territoriales, con el fin de identificar las falencias a nivel locativo, de condiciones ambientales y almacenamiento que inciden en los deterioros presentes en la documentación.</a:t>
            </a:r>
          </a:p>
          <a:p>
            <a:pPr marL="342900" indent="-342900" algn="just">
              <a:buFont typeface="+mj-lt"/>
              <a:buAutoNum type="arabicPeriod"/>
            </a:pPr>
            <a:endParaRPr lang="es-ES" sz="1800" b="0" i="0" u="none" strike="noStrike" baseline="0" dirty="0">
              <a:solidFill>
                <a:srgbClr val="000000"/>
              </a:solidFill>
            </a:endParaRPr>
          </a:p>
          <a:p>
            <a:pPr marL="342900" indent="-342900" algn="just">
              <a:buFont typeface="+mj-lt"/>
              <a:buAutoNum type="arabicPeriod"/>
            </a:pPr>
            <a:r>
              <a:rPr lang="es-ES" sz="1800" b="0" i="0" u="none" strike="noStrike" baseline="0" dirty="0">
                <a:solidFill>
                  <a:srgbClr val="000000"/>
                </a:solidFill>
              </a:rPr>
              <a:t>Realizar al menos dos veces al año saneamientos ambientales (conforme al Instructivo de limpieza y saneamiento ambiental de depósitos de archivo) en cada una de las dependencias de la Sede Central y Direcciones Territoriales, con el fin de contrarrestar la presencia de deterioro biológico en las edificaciones y archivo.</a:t>
            </a:r>
          </a:p>
        </p:txBody>
      </p:sp>
    </p:spTree>
    <p:extLst>
      <p:ext uri="{BB962C8B-B14F-4D97-AF65-F5344CB8AC3E}">
        <p14:creationId xmlns:p14="http://schemas.microsoft.com/office/powerpoint/2010/main" val="1436492290"/>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ángulo 7">
            <a:extLst>
              <a:ext uri="{FF2B5EF4-FFF2-40B4-BE49-F238E27FC236}">
                <a16:creationId xmlns:a16="http://schemas.microsoft.com/office/drawing/2014/main" id="{FF279766-7F36-0244-BB2D-BAA783FBB930}"/>
              </a:ext>
            </a:extLst>
          </p:cNvPr>
          <p:cNvSpPr/>
          <p:nvPr/>
        </p:nvSpPr>
        <p:spPr>
          <a:xfrm>
            <a:off x="0" y="-47625"/>
            <a:ext cx="1219200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dirty="0"/>
          </a:p>
        </p:txBody>
      </p:sp>
      <p:sp>
        <p:nvSpPr>
          <p:cNvPr id="3" name="TextBox 1">
            <a:extLst>
              <a:ext uri="{FF2B5EF4-FFF2-40B4-BE49-F238E27FC236}">
                <a16:creationId xmlns:a16="http://schemas.microsoft.com/office/drawing/2014/main" id="{0ACFA189-A045-D646-B7FB-4595AAA944DF}"/>
              </a:ext>
            </a:extLst>
          </p:cNvPr>
          <p:cNvSpPr txBox="1"/>
          <p:nvPr/>
        </p:nvSpPr>
        <p:spPr>
          <a:xfrm>
            <a:off x="2033589" y="2278355"/>
            <a:ext cx="5280023" cy="1938992"/>
          </a:xfrm>
          <a:prstGeom prst="rect">
            <a:avLst/>
          </a:prstGeom>
          <a:noFill/>
        </p:spPr>
        <p:txBody>
          <a:bodyPr wrap="square" rtlCol="0">
            <a:spAutoFit/>
          </a:bodyPr>
          <a:lstStyle/>
          <a:p>
            <a:r>
              <a:rPr lang="es-ES" sz="4000" b="1" dirty="0">
                <a:solidFill>
                  <a:schemeClr val="bg1"/>
                </a:solidFill>
                <a:ea typeface="Roboto" panose="02000000000000000000" pitchFamily="2" charset="0"/>
              </a:rPr>
              <a:t>4. DESEMPEÑO Y EFICACIA DE LOS PROCESOS</a:t>
            </a:r>
          </a:p>
        </p:txBody>
      </p:sp>
      <p:grpSp>
        <p:nvGrpSpPr>
          <p:cNvPr id="138" name="Grupo 137">
            <a:extLst>
              <a:ext uri="{FF2B5EF4-FFF2-40B4-BE49-F238E27FC236}">
                <a16:creationId xmlns:a16="http://schemas.microsoft.com/office/drawing/2014/main" id="{3E82BC51-B2D6-4B23-A782-0B434B3A0F79}"/>
              </a:ext>
            </a:extLst>
          </p:cNvPr>
          <p:cNvGrpSpPr/>
          <p:nvPr/>
        </p:nvGrpSpPr>
        <p:grpSpPr>
          <a:xfrm>
            <a:off x="542925" y="2684463"/>
            <a:ext cx="1254126" cy="1254124"/>
            <a:chOff x="542925" y="2684463"/>
            <a:chExt cx="1254126" cy="1254124"/>
          </a:xfrm>
          <a:solidFill>
            <a:schemeClr val="accent2">
              <a:lumMod val="60000"/>
              <a:lumOff val="40000"/>
            </a:schemeClr>
          </a:solidFill>
        </p:grpSpPr>
        <p:sp>
          <p:nvSpPr>
            <p:cNvPr id="7" name="Rectangle 5">
              <a:extLst>
                <a:ext uri="{FF2B5EF4-FFF2-40B4-BE49-F238E27FC236}">
                  <a16:creationId xmlns:a16="http://schemas.microsoft.com/office/drawing/2014/main" id="{CBBA0162-FC78-447C-BEB4-8DE0FFE34A37}"/>
                </a:ext>
              </a:extLst>
            </p:cNvPr>
            <p:cNvSpPr>
              <a:spLocks noChangeArrowheads="1"/>
            </p:cNvSpPr>
            <p:nvPr/>
          </p:nvSpPr>
          <p:spPr bwMode="auto">
            <a:xfrm>
              <a:off x="1023938" y="3101975"/>
              <a:ext cx="41275" cy="428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9" name="Rectangle 6">
              <a:extLst>
                <a:ext uri="{FF2B5EF4-FFF2-40B4-BE49-F238E27FC236}">
                  <a16:creationId xmlns:a16="http://schemas.microsoft.com/office/drawing/2014/main" id="{6247D834-E73B-4BAC-A9C8-85B0EF61E2E3}"/>
                </a:ext>
              </a:extLst>
            </p:cNvPr>
            <p:cNvSpPr>
              <a:spLocks noChangeArrowheads="1"/>
            </p:cNvSpPr>
            <p:nvPr/>
          </p:nvSpPr>
          <p:spPr bwMode="auto">
            <a:xfrm>
              <a:off x="981075" y="3270250"/>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 name="Rectangle 7">
              <a:extLst>
                <a:ext uri="{FF2B5EF4-FFF2-40B4-BE49-F238E27FC236}">
                  <a16:creationId xmlns:a16="http://schemas.microsoft.com/office/drawing/2014/main" id="{53E5BD57-C36E-4E0C-9297-112ACA1BD7EC}"/>
                </a:ext>
              </a:extLst>
            </p:cNvPr>
            <p:cNvSpPr>
              <a:spLocks noChangeArrowheads="1"/>
            </p:cNvSpPr>
            <p:nvPr/>
          </p:nvSpPr>
          <p:spPr bwMode="auto">
            <a:xfrm>
              <a:off x="1065213" y="3270250"/>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 name="Rectangle 8">
              <a:extLst>
                <a:ext uri="{FF2B5EF4-FFF2-40B4-BE49-F238E27FC236}">
                  <a16:creationId xmlns:a16="http://schemas.microsoft.com/office/drawing/2014/main" id="{4EABAC8E-2C51-4A29-B464-119195A17778}"/>
                </a:ext>
              </a:extLst>
            </p:cNvPr>
            <p:cNvSpPr>
              <a:spLocks noChangeArrowheads="1"/>
            </p:cNvSpPr>
            <p:nvPr/>
          </p:nvSpPr>
          <p:spPr bwMode="auto">
            <a:xfrm>
              <a:off x="1149350" y="3270250"/>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 name="Rectangle 9">
              <a:extLst>
                <a:ext uri="{FF2B5EF4-FFF2-40B4-BE49-F238E27FC236}">
                  <a16:creationId xmlns:a16="http://schemas.microsoft.com/office/drawing/2014/main" id="{5934D85F-C62C-4441-9DEB-25BB08775AF1}"/>
                </a:ext>
              </a:extLst>
            </p:cNvPr>
            <p:cNvSpPr>
              <a:spLocks noChangeArrowheads="1"/>
            </p:cNvSpPr>
            <p:nvPr/>
          </p:nvSpPr>
          <p:spPr bwMode="auto">
            <a:xfrm>
              <a:off x="1233488" y="3270250"/>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 name="Rectangle 10">
              <a:extLst>
                <a:ext uri="{FF2B5EF4-FFF2-40B4-BE49-F238E27FC236}">
                  <a16:creationId xmlns:a16="http://schemas.microsoft.com/office/drawing/2014/main" id="{8DBF554D-FADC-4820-AC86-BFBD2F1B1482}"/>
                </a:ext>
              </a:extLst>
            </p:cNvPr>
            <p:cNvSpPr>
              <a:spLocks noChangeArrowheads="1"/>
            </p:cNvSpPr>
            <p:nvPr/>
          </p:nvSpPr>
          <p:spPr bwMode="auto">
            <a:xfrm>
              <a:off x="1233488" y="289401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4" name="Rectangle 11">
              <a:extLst>
                <a:ext uri="{FF2B5EF4-FFF2-40B4-BE49-F238E27FC236}">
                  <a16:creationId xmlns:a16="http://schemas.microsoft.com/office/drawing/2014/main" id="{2C4D7817-366B-4061-A073-845759965BAB}"/>
                </a:ext>
              </a:extLst>
            </p:cNvPr>
            <p:cNvSpPr>
              <a:spLocks noChangeArrowheads="1"/>
            </p:cNvSpPr>
            <p:nvPr/>
          </p:nvSpPr>
          <p:spPr bwMode="auto">
            <a:xfrm>
              <a:off x="1316038" y="289401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5" name="Rectangle 12">
              <a:extLst>
                <a:ext uri="{FF2B5EF4-FFF2-40B4-BE49-F238E27FC236}">
                  <a16:creationId xmlns:a16="http://schemas.microsoft.com/office/drawing/2014/main" id="{E2320609-5925-4A6B-AA4D-1F85AC61CEF4}"/>
                </a:ext>
              </a:extLst>
            </p:cNvPr>
            <p:cNvSpPr>
              <a:spLocks noChangeArrowheads="1"/>
            </p:cNvSpPr>
            <p:nvPr/>
          </p:nvSpPr>
          <p:spPr bwMode="auto">
            <a:xfrm>
              <a:off x="1400175" y="289401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7" name="Rectangle 13">
              <a:extLst>
                <a:ext uri="{FF2B5EF4-FFF2-40B4-BE49-F238E27FC236}">
                  <a16:creationId xmlns:a16="http://schemas.microsoft.com/office/drawing/2014/main" id="{5DA4BD17-36A9-48B7-BA25-A62E80377E99}"/>
                </a:ext>
              </a:extLst>
            </p:cNvPr>
            <p:cNvSpPr>
              <a:spLocks noChangeArrowheads="1"/>
            </p:cNvSpPr>
            <p:nvPr/>
          </p:nvSpPr>
          <p:spPr bwMode="auto">
            <a:xfrm>
              <a:off x="1484313" y="289401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79" name="Rectangle 14">
              <a:extLst>
                <a:ext uri="{FF2B5EF4-FFF2-40B4-BE49-F238E27FC236}">
                  <a16:creationId xmlns:a16="http://schemas.microsoft.com/office/drawing/2014/main" id="{B5D2D5E6-E779-4515-BA9A-08D5804B4DEB}"/>
                </a:ext>
              </a:extLst>
            </p:cNvPr>
            <p:cNvSpPr>
              <a:spLocks noChangeArrowheads="1"/>
            </p:cNvSpPr>
            <p:nvPr/>
          </p:nvSpPr>
          <p:spPr bwMode="auto">
            <a:xfrm>
              <a:off x="1233488" y="2997200"/>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81" name="Rectangle 15">
              <a:extLst>
                <a:ext uri="{FF2B5EF4-FFF2-40B4-BE49-F238E27FC236}">
                  <a16:creationId xmlns:a16="http://schemas.microsoft.com/office/drawing/2014/main" id="{AFE85FF9-ED48-41BB-B3E0-1726FDAABEE5}"/>
                </a:ext>
              </a:extLst>
            </p:cNvPr>
            <p:cNvSpPr>
              <a:spLocks noChangeArrowheads="1"/>
            </p:cNvSpPr>
            <p:nvPr/>
          </p:nvSpPr>
          <p:spPr bwMode="auto">
            <a:xfrm>
              <a:off x="1316038" y="2997200"/>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82" name="Rectangle 16">
              <a:extLst>
                <a:ext uri="{FF2B5EF4-FFF2-40B4-BE49-F238E27FC236}">
                  <a16:creationId xmlns:a16="http://schemas.microsoft.com/office/drawing/2014/main" id="{72D54A56-35E8-404B-BAAC-B7CFA5993A1E}"/>
                </a:ext>
              </a:extLst>
            </p:cNvPr>
            <p:cNvSpPr>
              <a:spLocks noChangeArrowheads="1"/>
            </p:cNvSpPr>
            <p:nvPr/>
          </p:nvSpPr>
          <p:spPr bwMode="auto">
            <a:xfrm>
              <a:off x="1400175" y="2997200"/>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84" name="Rectangle 17">
              <a:extLst>
                <a:ext uri="{FF2B5EF4-FFF2-40B4-BE49-F238E27FC236}">
                  <a16:creationId xmlns:a16="http://schemas.microsoft.com/office/drawing/2014/main" id="{F9F65A3C-2E15-497B-987F-B97B5AE6FBD1}"/>
                </a:ext>
              </a:extLst>
            </p:cNvPr>
            <p:cNvSpPr>
              <a:spLocks noChangeArrowheads="1"/>
            </p:cNvSpPr>
            <p:nvPr/>
          </p:nvSpPr>
          <p:spPr bwMode="auto">
            <a:xfrm>
              <a:off x="1484313" y="2997200"/>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99" name="Rectangle 18">
              <a:extLst>
                <a:ext uri="{FF2B5EF4-FFF2-40B4-BE49-F238E27FC236}">
                  <a16:creationId xmlns:a16="http://schemas.microsoft.com/office/drawing/2014/main" id="{690967FE-651C-4F77-B42D-42CA6D58C1B1}"/>
                </a:ext>
              </a:extLst>
            </p:cNvPr>
            <p:cNvSpPr>
              <a:spLocks noChangeArrowheads="1"/>
            </p:cNvSpPr>
            <p:nvPr/>
          </p:nvSpPr>
          <p:spPr bwMode="auto">
            <a:xfrm>
              <a:off x="1484313" y="3101975"/>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0" name="Rectangle 19">
              <a:extLst>
                <a:ext uri="{FF2B5EF4-FFF2-40B4-BE49-F238E27FC236}">
                  <a16:creationId xmlns:a16="http://schemas.microsoft.com/office/drawing/2014/main" id="{6F65AEDA-2370-41C8-9AEF-570D7EE5FA7B}"/>
                </a:ext>
              </a:extLst>
            </p:cNvPr>
            <p:cNvSpPr>
              <a:spLocks noChangeArrowheads="1"/>
            </p:cNvSpPr>
            <p:nvPr/>
          </p:nvSpPr>
          <p:spPr bwMode="auto">
            <a:xfrm>
              <a:off x="1484313" y="3206750"/>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1" name="Rectangle 20">
              <a:extLst>
                <a:ext uri="{FF2B5EF4-FFF2-40B4-BE49-F238E27FC236}">
                  <a16:creationId xmlns:a16="http://schemas.microsoft.com/office/drawing/2014/main" id="{D0170180-401D-4C74-AC76-89364A827B23}"/>
                </a:ext>
              </a:extLst>
            </p:cNvPr>
            <p:cNvSpPr>
              <a:spLocks noChangeArrowheads="1"/>
            </p:cNvSpPr>
            <p:nvPr/>
          </p:nvSpPr>
          <p:spPr bwMode="auto">
            <a:xfrm>
              <a:off x="1316038" y="3270250"/>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2" name="Rectangle 21">
              <a:extLst>
                <a:ext uri="{FF2B5EF4-FFF2-40B4-BE49-F238E27FC236}">
                  <a16:creationId xmlns:a16="http://schemas.microsoft.com/office/drawing/2014/main" id="{C1AB295D-EF57-405D-B870-D43D52B245DB}"/>
                </a:ext>
              </a:extLst>
            </p:cNvPr>
            <p:cNvSpPr>
              <a:spLocks noChangeArrowheads="1"/>
            </p:cNvSpPr>
            <p:nvPr/>
          </p:nvSpPr>
          <p:spPr bwMode="auto">
            <a:xfrm>
              <a:off x="981075" y="3375025"/>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3" name="Rectangle 22">
              <a:extLst>
                <a:ext uri="{FF2B5EF4-FFF2-40B4-BE49-F238E27FC236}">
                  <a16:creationId xmlns:a16="http://schemas.microsoft.com/office/drawing/2014/main" id="{0EB3C58C-8208-4E6E-A856-8E007D5279CC}"/>
                </a:ext>
              </a:extLst>
            </p:cNvPr>
            <p:cNvSpPr>
              <a:spLocks noChangeArrowheads="1"/>
            </p:cNvSpPr>
            <p:nvPr/>
          </p:nvSpPr>
          <p:spPr bwMode="auto">
            <a:xfrm>
              <a:off x="1065213" y="3375025"/>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4" name="Rectangle 23">
              <a:extLst>
                <a:ext uri="{FF2B5EF4-FFF2-40B4-BE49-F238E27FC236}">
                  <a16:creationId xmlns:a16="http://schemas.microsoft.com/office/drawing/2014/main" id="{F07E3E18-331F-4F59-AB68-A1DC0A2D9C17}"/>
                </a:ext>
              </a:extLst>
            </p:cNvPr>
            <p:cNvSpPr>
              <a:spLocks noChangeArrowheads="1"/>
            </p:cNvSpPr>
            <p:nvPr/>
          </p:nvSpPr>
          <p:spPr bwMode="auto">
            <a:xfrm>
              <a:off x="1149350" y="3375025"/>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5" name="Rectangle 24">
              <a:extLst>
                <a:ext uri="{FF2B5EF4-FFF2-40B4-BE49-F238E27FC236}">
                  <a16:creationId xmlns:a16="http://schemas.microsoft.com/office/drawing/2014/main" id="{67272F1E-B6D0-4E0A-B616-B939943745C9}"/>
                </a:ext>
              </a:extLst>
            </p:cNvPr>
            <p:cNvSpPr>
              <a:spLocks noChangeArrowheads="1"/>
            </p:cNvSpPr>
            <p:nvPr/>
          </p:nvSpPr>
          <p:spPr bwMode="auto">
            <a:xfrm>
              <a:off x="1233488" y="3375025"/>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6" name="Rectangle 25">
              <a:extLst>
                <a:ext uri="{FF2B5EF4-FFF2-40B4-BE49-F238E27FC236}">
                  <a16:creationId xmlns:a16="http://schemas.microsoft.com/office/drawing/2014/main" id="{C526FAF8-B438-40C2-9075-5F310E86FAD5}"/>
                </a:ext>
              </a:extLst>
            </p:cNvPr>
            <p:cNvSpPr>
              <a:spLocks noChangeArrowheads="1"/>
            </p:cNvSpPr>
            <p:nvPr/>
          </p:nvSpPr>
          <p:spPr bwMode="auto">
            <a:xfrm>
              <a:off x="1316038" y="3375025"/>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7" name="Rectangle 26">
              <a:extLst>
                <a:ext uri="{FF2B5EF4-FFF2-40B4-BE49-F238E27FC236}">
                  <a16:creationId xmlns:a16="http://schemas.microsoft.com/office/drawing/2014/main" id="{9394B3F3-E2A5-4DE0-B9A5-1EC6DBB74CDD}"/>
                </a:ext>
              </a:extLst>
            </p:cNvPr>
            <p:cNvSpPr>
              <a:spLocks noChangeArrowheads="1"/>
            </p:cNvSpPr>
            <p:nvPr/>
          </p:nvSpPr>
          <p:spPr bwMode="auto">
            <a:xfrm>
              <a:off x="981075" y="3478213"/>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8" name="Rectangle 27">
              <a:extLst>
                <a:ext uri="{FF2B5EF4-FFF2-40B4-BE49-F238E27FC236}">
                  <a16:creationId xmlns:a16="http://schemas.microsoft.com/office/drawing/2014/main" id="{5D66F92D-C98A-4818-A51E-7E549BF865CA}"/>
                </a:ext>
              </a:extLst>
            </p:cNvPr>
            <p:cNvSpPr>
              <a:spLocks noChangeArrowheads="1"/>
            </p:cNvSpPr>
            <p:nvPr/>
          </p:nvSpPr>
          <p:spPr bwMode="auto">
            <a:xfrm>
              <a:off x="1065213" y="3478213"/>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9" name="Rectangle 28">
              <a:extLst>
                <a:ext uri="{FF2B5EF4-FFF2-40B4-BE49-F238E27FC236}">
                  <a16:creationId xmlns:a16="http://schemas.microsoft.com/office/drawing/2014/main" id="{EB54FAE8-73A3-4801-9391-3837BCABF30B}"/>
                </a:ext>
              </a:extLst>
            </p:cNvPr>
            <p:cNvSpPr>
              <a:spLocks noChangeArrowheads="1"/>
            </p:cNvSpPr>
            <p:nvPr/>
          </p:nvSpPr>
          <p:spPr bwMode="auto">
            <a:xfrm>
              <a:off x="1149350" y="347821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0" name="Rectangle 29">
              <a:extLst>
                <a:ext uri="{FF2B5EF4-FFF2-40B4-BE49-F238E27FC236}">
                  <a16:creationId xmlns:a16="http://schemas.microsoft.com/office/drawing/2014/main" id="{9EBC2A83-F20F-43E1-9B8A-E5045781306A}"/>
                </a:ext>
              </a:extLst>
            </p:cNvPr>
            <p:cNvSpPr>
              <a:spLocks noChangeArrowheads="1"/>
            </p:cNvSpPr>
            <p:nvPr/>
          </p:nvSpPr>
          <p:spPr bwMode="auto">
            <a:xfrm>
              <a:off x="1233488" y="347821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1" name="Rectangle 30">
              <a:extLst>
                <a:ext uri="{FF2B5EF4-FFF2-40B4-BE49-F238E27FC236}">
                  <a16:creationId xmlns:a16="http://schemas.microsoft.com/office/drawing/2014/main" id="{7B9D2F5C-46D8-42AB-8297-ED4154D2FF2E}"/>
                </a:ext>
              </a:extLst>
            </p:cNvPr>
            <p:cNvSpPr>
              <a:spLocks noChangeArrowheads="1"/>
            </p:cNvSpPr>
            <p:nvPr/>
          </p:nvSpPr>
          <p:spPr bwMode="auto">
            <a:xfrm>
              <a:off x="1316038" y="347821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2" name="Rectangle 31">
              <a:extLst>
                <a:ext uri="{FF2B5EF4-FFF2-40B4-BE49-F238E27FC236}">
                  <a16:creationId xmlns:a16="http://schemas.microsoft.com/office/drawing/2014/main" id="{89B8A64D-573A-4D11-B8AF-5680234DC7C1}"/>
                </a:ext>
              </a:extLst>
            </p:cNvPr>
            <p:cNvSpPr>
              <a:spLocks noChangeArrowheads="1"/>
            </p:cNvSpPr>
            <p:nvPr/>
          </p:nvSpPr>
          <p:spPr bwMode="auto">
            <a:xfrm>
              <a:off x="981075" y="3582988"/>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3" name="Rectangle 32">
              <a:extLst>
                <a:ext uri="{FF2B5EF4-FFF2-40B4-BE49-F238E27FC236}">
                  <a16:creationId xmlns:a16="http://schemas.microsoft.com/office/drawing/2014/main" id="{90E9CE54-D84F-4711-BA49-198844896894}"/>
                </a:ext>
              </a:extLst>
            </p:cNvPr>
            <p:cNvSpPr>
              <a:spLocks noChangeArrowheads="1"/>
            </p:cNvSpPr>
            <p:nvPr/>
          </p:nvSpPr>
          <p:spPr bwMode="auto">
            <a:xfrm>
              <a:off x="1065213" y="3582988"/>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4" name="Rectangle 33">
              <a:extLst>
                <a:ext uri="{FF2B5EF4-FFF2-40B4-BE49-F238E27FC236}">
                  <a16:creationId xmlns:a16="http://schemas.microsoft.com/office/drawing/2014/main" id="{EC64F1DB-9472-42EF-BC60-0BE9F80AEF49}"/>
                </a:ext>
              </a:extLst>
            </p:cNvPr>
            <p:cNvSpPr>
              <a:spLocks noChangeArrowheads="1"/>
            </p:cNvSpPr>
            <p:nvPr/>
          </p:nvSpPr>
          <p:spPr bwMode="auto">
            <a:xfrm>
              <a:off x="731838" y="3165475"/>
              <a:ext cx="39688" cy="619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5" name="Rectangle 34">
              <a:extLst>
                <a:ext uri="{FF2B5EF4-FFF2-40B4-BE49-F238E27FC236}">
                  <a16:creationId xmlns:a16="http://schemas.microsoft.com/office/drawing/2014/main" id="{C302ECAC-C08A-41AF-A34C-ED230F294B19}"/>
                </a:ext>
              </a:extLst>
            </p:cNvPr>
            <p:cNvSpPr>
              <a:spLocks noChangeArrowheads="1"/>
            </p:cNvSpPr>
            <p:nvPr/>
          </p:nvSpPr>
          <p:spPr bwMode="auto">
            <a:xfrm>
              <a:off x="815975" y="3165475"/>
              <a:ext cx="39688" cy="619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6" name="Rectangle 35">
              <a:extLst>
                <a:ext uri="{FF2B5EF4-FFF2-40B4-BE49-F238E27FC236}">
                  <a16:creationId xmlns:a16="http://schemas.microsoft.com/office/drawing/2014/main" id="{486A910A-2627-4F4E-A5F9-6050246621BF}"/>
                </a:ext>
              </a:extLst>
            </p:cNvPr>
            <p:cNvSpPr>
              <a:spLocks noChangeArrowheads="1"/>
            </p:cNvSpPr>
            <p:nvPr/>
          </p:nvSpPr>
          <p:spPr bwMode="auto">
            <a:xfrm>
              <a:off x="731838" y="3060700"/>
              <a:ext cx="39688" cy="619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7" name="Rectangle 36">
              <a:extLst>
                <a:ext uri="{FF2B5EF4-FFF2-40B4-BE49-F238E27FC236}">
                  <a16:creationId xmlns:a16="http://schemas.microsoft.com/office/drawing/2014/main" id="{D2D6658F-AE13-4DC3-83F4-A2734377B8F4}"/>
                </a:ext>
              </a:extLst>
            </p:cNvPr>
            <p:cNvSpPr>
              <a:spLocks noChangeArrowheads="1"/>
            </p:cNvSpPr>
            <p:nvPr/>
          </p:nvSpPr>
          <p:spPr bwMode="auto">
            <a:xfrm>
              <a:off x="815975" y="3060700"/>
              <a:ext cx="39688" cy="619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8" name="Rectangle 37">
              <a:extLst>
                <a:ext uri="{FF2B5EF4-FFF2-40B4-BE49-F238E27FC236}">
                  <a16:creationId xmlns:a16="http://schemas.microsoft.com/office/drawing/2014/main" id="{0013AEA4-8AD7-4BE8-97CA-73800348FD67}"/>
                </a:ext>
              </a:extLst>
            </p:cNvPr>
            <p:cNvSpPr>
              <a:spLocks noChangeArrowheads="1"/>
            </p:cNvSpPr>
            <p:nvPr/>
          </p:nvSpPr>
          <p:spPr bwMode="auto">
            <a:xfrm>
              <a:off x="731838" y="368776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9" name="Rectangle 38">
              <a:extLst>
                <a:ext uri="{FF2B5EF4-FFF2-40B4-BE49-F238E27FC236}">
                  <a16:creationId xmlns:a16="http://schemas.microsoft.com/office/drawing/2014/main" id="{CA368687-1B78-4D96-B021-52C2EB9B1D93}"/>
                </a:ext>
              </a:extLst>
            </p:cNvPr>
            <p:cNvSpPr>
              <a:spLocks noChangeArrowheads="1"/>
            </p:cNvSpPr>
            <p:nvPr/>
          </p:nvSpPr>
          <p:spPr bwMode="auto">
            <a:xfrm>
              <a:off x="815975" y="368776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0" name="Rectangle 39">
              <a:extLst>
                <a:ext uri="{FF2B5EF4-FFF2-40B4-BE49-F238E27FC236}">
                  <a16:creationId xmlns:a16="http://schemas.microsoft.com/office/drawing/2014/main" id="{A63D11C5-57B0-4154-A1A1-90BA5F4E40B2}"/>
                </a:ext>
              </a:extLst>
            </p:cNvPr>
            <p:cNvSpPr>
              <a:spLocks noChangeArrowheads="1"/>
            </p:cNvSpPr>
            <p:nvPr/>
          </p:nvSpPr>
          <p:spPr bwMode="auto">
            <a:xfrm>
              <a:off x="731838" y="3270250"/>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1" name="Rectangle 40">
              <a:extLst>
                <a:ext uri="{FF2B5EF4-FFF2-40B4-BE49-F238E27FC236}">
                  <a16:creationId xmlns:a16="http://schemas.microsoft.com/office/drawing/2014/main" id="{F3E46FB0-1F62-4E7D-A71C-0FA84B5F284D}"/>
                </a:ext>
              </a:extLst>
            </p:cNvPr>
            <p:cNvSpPr>
              <a:spLocks noChangeArrowheads="1"/>
            </p:cNvSpPr>
            <p:nvPr/>
          </p:nvSpPr>
          <p:spPr bwMode="auto">
            <a:xfrm>
              <a:off x="815975" y="3270250"/>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2" name="Rectangle 41">
              <a:extLst>
                <a:ext uri="{FF2B5EF4-FFF2-40B4-BE49-F238E27FC236}">
                  <a16:creationId xmlns:a16="http://schemas.microsoft.com/office/drawing/2014/main" id="{48FE407B-EFD6-4786-97AE-079915D465F3}"/>
                </a:ext>
              </a:extLst>
            </p:cNvPr>
            <p:cNvSpPr>
              <a:spLocks noChangeArrowheads="1"/>
            </p:cNvSpPr>
            <p:nvPr/>
          </p:nvSpPr>
          <p:spPr bwMode="auto">
            <a:xfrm>
              <a:off x="731838" y="3375025"/>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3" name="Rectangle 42">
              <a:extLst>
                <a:ext uri="{FF2B5EF4-FFF2-40B4-BE49-F238E27FC236}">
                  <a16:creationId xmlns:a16="http://schemas.microsoft.com/office/drawing/2014/main" id="{572C7492-170A-4E8B-AFB1-C5E64F596C00}"/>
                </a:ext>
              </a:extLst>
            </p:cNvPr>
            <p:cNvSpPr>
              <a:spLocks noChangeArrowheads="1"/>
            </p:cNvSpPr>
            <p:nvPr/>
          </p:nvSpPr>
          <p:spPr bwMode="auto">
            <a:xfrm>
              <a:off x="815975" y="3375025"/>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4" name="Rectangle 43">
              <a:extLst>
                <a:ext uri="{FF2B5EF4-FFF2-40B4-BE49-F238E27FC236}">
                  <a16:creationId xmlns:a16="http://schemas.microsoft.com/office/drawing/2014/main" id="{47E055F3-4A92-4C7B-90CF-866984D83928}"/>
                </a:ext>
              </a:extLst>
            </p:cNvPr>
            <p:cNvSpPr>
              <a:spLocks noChangeArrowheads="1"/>
            </p:cNvSpPr>
            <p:nvPr/>
          </p:nvSpPr>
          <p:spPr bwMode="auto">
            <a:xfrm>
              <a:off x="731838" y="347821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5" name="Rectangle 44">
              <a:extLst>
                <a:ext uri="{FF2B5EF4-FFF2-40B4-BE49-F238E27FC236}">
                  <a16:creationId xmlns:a16="http://schemas.microsoft.com/office/drawing/2014/main" id="{244FF9A6-C1AE-40FE-8CDF-D02A17977D00}"/>
                </a:ext>
              </a:extLst>
            </p:cNvPr>
            <p:cNvSpPr>
              <a:spLocks noChangeArrowheads="1"/>
            </p:cNvSpPr>
            <p:nvPr/>
          </p:nvSpPr>
          <p:spPr bwMode="auto">
            <a:xfrm>
              <a:off x="815975" y="347821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6" name="Rectangle 45">
              <a:extLst>
                <a:ext uri="{FF2B5EF4-FFF2-40B4-BE49-F238E27FC236}">
                  <a16:creationId xmlns:a16="http://schemas.microsoft.com/office/drawing/2014/main" id="{79023C74-BDD4-4EE9-BEE0-33E493AE73FE}"/>
                </a:ext>
              </a:extLst>
            </p:cNvPr>
            <p:cNvSpPr>
              <a:spLocks noChangeArrowheads="1"/>
            </p:cNvSpPr>
            <p:nvPr/>
          </p:nvSpPr>
          <p:spPr bwMode="auto">
            <a:xfrm>
              <a:off x="731838" y="3582988"/>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7" name="Rectangle 46">
              <a:extLst>
                <a:ext uri="{FF2B5EF4-FFF2-40B4-BE49-F238E27FC236}">
                  <a16:creationId xmlns:a16="http://schemas.microsoft.com/office/drawing/2014/main" id="{8AD62E78-ED10-4F1A-9508-BA664D9C13D6}"/>
                </a:ext>
              </a:extLst>
            </p:cNvPr>
            <p:cNvSpPr>
              <a:spLocks noChangeArrowheads="1"/>
            </p:cNvSpPr>
            <p:nvPr/>
          </p:nvSpPr>
          <p:spPr bwMode="auto">
            <a:xfrm>
              <a:off x="815975" y="3582988"/>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8" name="Rectangle 47">
              <a:extLst>
                <a:ext uri="{FF2B5EF4-FFF2-40B4-BE49-F238E27FC236}">
                  <a16:creationId xmlns:a16="http://schemas.microsoft.com/office/drawing/2014/main" id="{E102CC2D-AE79-4BFF-878B-ACAEACE2BDC3}"/>
                </a:ext>
              </a:extLst>
            </p:cNvPr>
            <p:cNvSpPr>
              <a:spLocks noChangeArrowheads="1"/>
            </p:cNvSpPr>
            <p:nvPr/>
          </p:nvSpPr>
          <p:spPr bwMode="auto">
            <a:xfrm>
              <a:off x="1149350" y="3582988"/>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9" name="Rectangle 48">
              <a:extLst>
                <a:ext uri="{FF2B5EF4-FFF2-40B4-BE49-F238E27FC236}">
                  <a16:creationId xmlns:a16="http://schemas.microsoft.com/office/drawing/2014/main" id="{702AEF99-6C34-4BBE-B1DC-7DBFAF1E9FE2}"/>
                </a:ext>
              </a:extLst>
            </p:cNvPr>
            <p:cNvSpPr>
              <a:spLocks noChangeArrowheads="1"/>
            </p:cNvSpPr>
            <p:nvPr/>
          </p:nvSpPr>
          <p:spPr bwMode="auto">
            <a:xfrm>
              <a:off x="1233488" y="3582988"/>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0" name="Rectangle 49">
              <a:extLst>
                <a:ext uri="{FF2B5EF4-FFF2-40B4-BE49-F238E27FC236}">
                  <a16:creationId xmlns:a16="http://schemas.microsoft.com/office/drawing/2014/main" id="{896A409C-792D-4072-A635-3CDF9DE4C7D7}"/>
                </a:ext>
              </a:extLst>
            </p:cNvPr>
            <p:cNvSpPr>
              <a:spLocks noChangeArrowheads="1"/>
            </p:cNvSpPr>
            <p:nvPr/>
          </p:nvSpPr>
          <p:spPr bwMode="auto">
            <a:xfrm>
              <a:off x="1316038" y="3582988"/>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1" name="Rectangle 50">
              <a:extLst>
                <a:ext uri="{FF2B5EF4-FFF2-40B4-BE49-F238E27FC236}">
                  <a16:creationId xmlns:a16="http://schemas.microsoft.com/office/drawing/2014/main" id="{2580C9F6-AD07-4BC7-9A9E-7F4F301734A3}"/>
                </a:ext>
              </a:extLst>
            </p:cNvPr>
            <p:cNvSpPr>
              <a:spLocks noChangeArrowheads="1"/>
            </p:cNvSpPr>
            <p:nvPr/>
          </p:nvSpPr>
          <p:spPr bwMode="auto">
            <a:xfrm>
              <a:off x="1484313" y="347821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2" name="Rectangle 51">
              <a:extLst>
                <a:ext uri="{FF2B5EF4-FFF2-40B4-BE49-F238E27FC236}">
                  <a16:creationId xmlns:a16="http://schemas.microsoft.com/office/drawing/2014/main" id="{4119F9A0-4728-47E2-9BF3-862104B7156E}"/>
                </a:ext>
              </a:extLst>
            </p:cNvPr>
            <p:cNvSpPr>
              <a:spLocks noChangeArrowheads="1"/>
            </p:cNvSpPr>
            <p:nvPr/>
          </p:nvSpPr>
          <p:spPr bwMode="auto">
            <a:xfrm>
              <a:off x="1566863" y="3478213"/>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3" name="Rectangle 52">
              <a:extLst>
                <a:ext uri="{FF2B5EF4-FFF2-40B4-BE49-F238E27FC236}">
                  <a16:creationId xmlns:a16="http://schemas.microsoft.com/office/drawing/2014/main" id="{2587B4B5-8E74-4B6B-8A54-0441835EDFBD}"/>
                </a:ext>
              </a:extLst>
            </p:cNvPr>
            <p:cNvSpPr>
              <a:spLocks noChangeArrowheads="1"/>
            </p:cNvSpPr>
            <p:nvPr/>
          </p:nvSpPr>
          <p:spPr bwMode="auto">
            <a:xfrm>
              <a:off x="1484313" y="3582988"/>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4" name="Rectangle 53">
              <a:extLst>
                <a:ext uri="{FF2B5EF4-FFF2-40B4-BE49-F238E27FC236}">
                  <a16:creationId xmlns:a16="http://schemas.microsoft.com/office/drawing/2014/main" id="{3CC2A52B-4CA3-4069-ACC4-649D90C34CDB}"/>
                </a:ext>
              </a:extLst>
            </p:cNvPr>
            <p:cNvSpPr>
              <a:spLocks noChangeArrowheads="1"/>
            </p:cNvSpPr>
            <p:nvPr/>
          </p:nvSpPr>
          <p:spPr bwMode="auto">
            <a:xfrm>
              <a:off x="1566863" y="3582988"/>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5" name="Rectangle 54">
              <a:extLst>
                <a:ext uri="{FF2B5EF4-FFF2-40B4-BE49-F238E27FC236}">
                  <a16:creationId xmlns:a16="http://schemas.microsoft.com/office/drawing/2014/main" id="{571FC7C3-DF48-4725-8A7F-A040729FBD78}"/>
                </a:ext>
              </a:extLst>
            </p:cNvPr>
            <p:cNvSpPr>
              <a:spLocks noChangeArrowheads="1"/>
            </p:cNvSpPr>
            <p:nvPr/>
          </p:nvSpPr>
          <p:spPr bwMode="auto">
            <a:xfrm>
              <a:off x="1484313" y="368776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6" name="Rectangle 55">
              <a:extLst>
                <a:ext uri="{FF2B5EF4-FFF2-40B4-BE49-F238E27FC236}">
                  <a16:creationId xmlns:a16="http://schemas.microsoft.com/office/drawing/2014/main" id="{771CCBFE-2EDD-4842-9968-AB87EF79F3EE}"/>
                </a:ext>
              </a:extLst>
            </p:cNvPr>
            <p:cNvSpPr>
              <a:spLocks noChangeArrowheads="1"/>
            </p:cNvSpPr>
            <p:nvPr/>
          </p:nvSpPr>
          <p:spPr bwMode="auto">
            <a:xfrm>
              <a:off x="1566863" y="3687763"/>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7" name="Freeform 56">
              <a:extLst>
                <a:ext uri="{FF2B5EF4-FFF2-40B4-BE49-F238E27FC236}">
                  <a16:creationId xmlns:a16="http://schemas.microsoft.com/office/drawing/2014/main" id="{9D49B299-6275-4BFC-9920-E0D56A876143}"/>
                </a:ext>
              </a:extLst>
            </p:cNvPr>
            <p:cNvSpPr>
              <a:spLocks noEditPoints="1"/>
            </p:cNvSpPr>
            <p:nvPr/>
          </p:nvSpPr>
          <p:spPr bwMode="auto">
            <a:xfrm>
              <a:off x="542925" y="2684463"/>
              <a:ext cx="1254126" cy="1254124"/>
            </a:xfrm>
            <a:custGeom>
              <a:avLst/>
              <a:gdLst>
                <a:gd name="T0" fmla="*/ 504 w 553"/>
                <a:gd name="T1" fmla="*/ 297 h 553"/>
                <a:gd name="T2" fmla="*/ 470 w 553"/>
                <a:gd name="T3" fmla="*/ 295 h 553"/>
                <a:gd name="T4" fmla="*/ 467 w 553"/>
                <a:gd name="T5" fmla="*/ 39 h 553"/>
                <a:gd name="T6" fmla="*/ 415 w 553"/>
                <a:gd name="T7" fmla="*/ 37 h 553"/>
                <a:gd name="T8" fmla="*/ 396 w 553"/>
                <a:gd name="T9" fmla="*/ 18 h 553"/>
                <a:gd name="T10" fmla="*/ 378 w 553"/>
                <a:gd name="T11" fmla="*/ 37 h 553"/>
                <a:gd name="T12" fmla="*/ 359 w 553"/>
                <a:gd name="T13" fmla="*/ 0 h 553"/>
                <a:gd name="T14" fmla="*/ 276 w 553"/>
                <a:gd name="T15" fmla="*/ 37 h 553"/>
                <a:gd name="T16" fmla="*/ 267 w 553"/>
                <a:gd name="T17" fmla="*/ 184 h 553"/>
                <a:gd name="T18" fmla="*/ 248 w 553"/>
                <a:gd name="T19" fmla="*/ 203 h 553"/>
                <a:gd name="T20" fmla="*/ 378 w 553"/>
                <a:gd name="T21" fmla="*/ 534 h 553"/>
                <a:gd name="T22" fmla="*/ 304 w 553"/>
                <a:gd name="T23" fmla="*/ 488 h 553"/>
                <a:gd name="T24" fmla="*/ 295 w 553"/>
                <a:gd name="T25" fmla="*/ 479 h 553"/>
                <a:gd name="T26" fmla="*/ 249 w 553"/>
                <a:gd name="T27" fmla="*/ 488 h 553"/>
                <a:gd name="T28" fmla="*/ 175 w 553"/>
                <a:gd name="T29" fmla="*/ 534 h 553"/>
                <a:gd name="T30" fmla="*/ 194 w 553"/>
                <a:gd name="T31" fmla="*/ 203 h 553"/>
                <a:gd name="T32" fmla="*/ 175 w 553"/>
                <a:gd name="T33" fmla="*/ 184 h 553"/>
                <a:gd name="T34" fmla="*/ 172 w 553"/>
                <a:gd name="T35" fmla="*/ 131 h 553"/>
                <a:gd name="T36" fmla="*/ 138 w 553"/>
                <a:gd name="T37" fmla="*/ 129 h 553"/>
                <a:gd name="T38" fmla="*/ 119 w 553"/>
                <a:gd name="T39" fmla="*/ 92 h 553"/>
                <a:gd name="T40" fmla="*/ 101 w 553"/>
                <a:gd name="T41" fmla="*/ 129 h 553"/>
                <a:gd name="T42" fmla="*/ 83 w 553"/>
                <a:gd name="T43" fmla="*/ 110 h 553"/>
                <a:gd name="T44" fmla="*/ 55 w 553"/>
                <a:gd name="T45" fmla="*/ 129 h 553"/>
                <a:gd name="T46" fmla="*/ 46 w 553"/>
                <a:gd name="T47" fmla="*/ 534 h 553"/>
                <a:gd name="T48" fmla="*/ 0 w 553"/>
                <a:gd name="T49" fmla="*/ 553 h 553"/>
                <a:gd name="T50" fmla="*/ 553 w 553"/>
                <a:gd name="T51" fmla="*/ 534 h 553"/>
                <a:gd name="T52" fmla="*/ 507 w 553"/>
                <a:gd name="T53" fmla="*/ 304 h 553"/>
                <a:gd name="T54" fmla="*/ 101 w 553"/>
                <a:gd name="T55" fmla="*/ 534 h 553"/>
                <a:gd name="T56" fmla="*/ 64 w 553"/>
                <a:gd name="T57" fmla="*/ 147 h 553"/>
                <a:gd name="T58" fmla="*/ 156 w 553"/>
                <a:gd name="T59" fmla="*/ 534 h 553"/>
                <a:gd name="T60" fmla="*/ 120 w 553"/>
                <a:gd name="T61" fmla="*/ 507 h 553"/>
                <a:gd name="T62" fmla="*/ 285 w 553"/>
                <a:gd name="T63" fmla="*/ 184 h 553"/>
                <a:gd name="T64" fmla="*/ 451 w 553"/>
                <a:gd name="T65" fmla="*/ 55 h 553"/>
                <a:gd name="T66" fmla="*/ 433 w 553"/>
                <a:gd name="T67" fmla="*/ 295 h 553"/>
                <a:gd name="T68" fmla="*/ 415 w 553"/>
                <a:gd name="T69" fmla="*/ 276 h 553"/>
                <a:gd name="T70" fmla="*/ 396 w 553"/>
                <a:gd name="T71" fmla="*/ 295 h 553"/>
                <a:gd name="T72" fmla="*/ 393 w 553"/>
                <a:gd name="T73" fmla="*/ 187 h 553"/>
                <a:gd name="T74" fmla="*/ 285 w 553"/>
                <a:gd name="T75" fmla="*/ 184 h 553"/>
                <a:gd name="T76" fmla="*/ 285 w 553"/>
                <a:gd name="T77" fmla="*/ 498 h 553"/>
                <a:gd name="T78" fmla="*/ 267 w 553"/>
                <a:gd name="T79" fmla="*/ 534 h 553"/>
                <a:gd name="T80" fmla="*/ 451 w 553"/>
                <a:gd name="T81" fmla="*/ 534 h 553"/>
                <a:gd name="T82" fmla="*/ 433 w 553"/>
                <a:gd name="T83" fmla="*/ 507 h 553"/>
                <a:gd name="T84" fmla="*/ 396 w 553"/>
                <a:gd name="T85" fmla="*/ 534 h 553"/>
                <a:gd name="T86" fmla="*/ 488 w 553"/>
                <a:gd name="T87" fmla="*/ 313 h 553"/>
                <a:gd name="T88" fmla="*/ 451 w 553"/>
                <a:gd name="T89" fmla="*/ 534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3" h="553">
                  <a:moveTo>
                    <a:pt x="507" y="304"/>
                  </a:moveTo>
                  <a:cubicBezTo>
                    <a:pt x="507" y="302"/>
                    <a:pt x="506" y="299"/>
                    <a:pt x="504" y="297"/>
                  </a:cubicBezTo>
                  <a:cubicBezTo>
                    <a:pt x="502" y="296"/>
                    <a:pt x="500" y="295"/>
                    <a:pt x="498" y="295"/>
                  </a:cubicBezTo>
                  <a:cubicBezTo>
                    <a:pt x="470" y="295"/>
                    <a:pt x="470" y="295"/>
                    <a:pt x="470" y="295"/>
                  </a:cubicBezTo>
                  <a:cubicBezTo>
                    <a:pt x="470" y="46"/>
                    <a:pt x="470" y="46"/>
                    <a:pt x="470" y="46"/>
                  </a:cubicBezTo>
                  <a:cubicBezTo>
                    <a:pt x="470" y="43"/>
                    <a:pt x="469" y="41"/>
                    <a:pt x="467" y="39"/>
                  </a:cubicBezTo>
                  <a:cubicBezTo>
                    <a:pt x="465" y="38"/>
                    <a:pt x="463" y="37"/>
                    <a:pt x="461" y="37"/>
                  </a:cubicBezTo>
                  <a:cubicBezTo>
                    <a:pt x="415" y="37"/>
                    <a:pt x="415" y="37"/>
                    <a:pt x="415" y="37"/>
                  </a:cubicBezTo>
                  <a:cubicBezTo>
                    <a:pt x="415" y="18"/>
                    <a:pt x="415" y="18"/>
                    <a:pt x="415" y="18"/>
                  </a:cubicBezTo>
                  <a:cubicBezTo>
                    <a:pt x="396" y="18"/>
                    <a:pt x="396" y="18"/>
                    <a:pt x="396" y="18"/>
                  </a:cubicBezTo>
                  <a:cubicBezTo>
                    <a:pt x="396" y="37"/>
                    <a:pt x="396" y="37"/>
                    <a:pt x="396" y="37"/>
                  </a:cubicBezTo>
                  <a:cubicBezTo>
                    <a:pt x="378" y="37"/>
                    <a:pt x="378" y="37"/>
                    <a:pt x="378" y="37"/>
                  </a:cubicBezTo>
                  <a:cubicBezTo>
                    <a:pt x="378" y="0"/>
                    <a:pt x="378" y="0"/>
                    <a:pt x="378" y="0"/>
                  </a:cubicBezTo>
                  <a:cubicBezTo>
                    <a:pt x="359" y="0"/>
                    <a:pt x="359" y="0"/>
                    <a:pt x="359" y="0"/>
                  </a:cubicBezTo>
                  <a:cubicBezTo>
                    <a:pt x="359" y="37"/>
                    <a:pt x="359" y="37"/>
                    <a:pt x="359" y="37"/>
                  </a:cubicBezTo>
                  <a:cubicBezTo>
                    <a:pt x="276" y="37"/>
                    <a:pt x="276" y="37"/>
                    <a:pt x="276" y="37"/>
                  </a:cubicBezTo>
                  <a:cubicBezTo>
                    <a:pt x="271" y="37"/>
                    <a:pt x="267" y="41"/>
                    <a:pt x="267" y="46"/>
                  </a:cubicBezTo>
                  <a:cubicBezTo>
                    <a:pt x="267" y="184"/>
                    <a:pt x="267" y="184"/>
                    <a:pt x="267" y="184"/>
                  </a:cubicBezTo>
                  <a:cubicBezTo>
                    <a:pt x="248" y="184"/>
                    <a:pt x="248" y="184"/>
                    <a:pt x="248" y="184"/>
                  </a:cubicBezTo>
                  <a:cubicBezTo>
                    <a:pt x="248" y="203"/>
                    <a:pt x="248" y="203"/>
                    <a:pt x="248" y="203"/>
                  </a:cubicBezTo>
                  <a:cubicBezTo>
                    <a:pt x="378" y="203"/>
                    <a:pt x="378" y="203"/>
                    <a:pt x="378" y="203"/>
                  </a:cubicBezTo>
                  <a:cubicBezTo>
                    <a:pt x="378" y="534"/>
                    <a:pt x="378" y="534"/>
                    <a:pt x="378" y="534"/>
                  </a:cubicBezTo>
                  <a:cubicBezTo>
                    <a:pt x="304" y="534"/>
                    <a:pt x="304" y="534"/>
                    <a:pt x="304" y="534"/>
                  </a:cubicBezTo>
                  <a:cubicBezTo>
                    <a:pt x="304" y="488"/>
                    <a:pt x="304" y="488"/>
                    <a:pt x="304" y="488"/>
                  </a:cubicBezTo>
                  <a:cubicBezTo>
                    <a:pt x="304" y="486"/>
                    <a:pt x="303" y="484"/>
                    <a:pt x="301" y="482"/>
                  </a:cubicBezTo>
                  <a:cubicBezTo>
                    <a:pt x="299" y="480"/>
                    <a:pt x="297" y="479"/>
                    <a:pt x="295" y="479"/>
                  </a:cubicBezTo>
                  <a:cubicBezTo>
                    <a:pt x="258" y="479"/>
                    <a:pt x="258" y="479"/>
                    <a:pt x="258" y="479"/>
                  </a:cubicBezTo>
                  <a:cubicBezTo>
                    <a:pt x="253" y="479"/>
                    <a:pt x="249" y="483"/>
                    <a:pt x="249" y="488"/>
                  </a:cubicBezTo>
                  <a:cubicBezTo>
                    <a:pt x="249" y="534"/>
                    <a:pt x="249" y="534"/>
                    <a:pt x="249" y="534"/>
                  </a:cubicBezTo>
                  <a:cubicBezTo>
                    <a:pt x="175" y="534"/>
                    <a:pt x="175" y="534"/>
                    <a:pt x="175" y="534"/>
                  </a:cubicBezTo>
                  <a:cubicBezTo>
                    <a:pt x="175" y="203"/>
                    <a:pt x="175" y="203"/>
                    <a:pt x="175" y="203"/>
                  </a:cubicBezTo>
                  <a:cubicBezTo>
                    <a:pt x="194" y="203"/>
                    <a:pt x="194" y="203"/>
                    <a:pt x="194" y="203"/>
                  </a:cubicBezTo>
                  <a:cubicBezTo>
                    <a:pt x="194" y="184"/>
                    <a:pt x="194" y="184"/>
                    <a:pt x="194" y="184"/>
                  </a:cubicBezTo>
                  <a:cubicBezTo>
                    <a:pt x="175" y="184"/>
                    <a:pt x="175" y="184"/>
                    <a:pt x="175" y="184"/>
                  </a:cubicBezTo>
                  <a:cubicBezTo>
                    <a:pt x="175" y="138"/>
                    <a:pt x="175" y="138"/>
                    <a:pt x="175" y="138"/>
                  </a:cubicBezTo>
                  <a:cubicBezTo>
                    <a:pt x="175" y="136"/>
                    <a:pt x="174" y="133"/>
                    <a:pt x="172" y="131"/>
                  </a:cubicBezTo>
                  <a:cubicBezTo>
                    <a:pt x="170" y="130"/>
                    <a:pt x="168" y="129"/>
                    <a:pt x="166" y="129"/>
                  </a:cubicBezTo>
                  <a:cubicBezTo>
                    <a:pt x="138" y="129"/>
                    <a:pt x="138" y="129"/>
                    <a:pt x="138" y="129"/>
                  </a:cubicBezTo>
                  <a:cubicBezTo>
                    <a:pt x="138" y="92"/>
                    <a:pt x="138" y="92"/>
                    <a:pt x="138" y="92"/>
                  </a:cubicBezTo>
                  <a:cubicBezTo>
                    <a:pt x="119" y="92"/>
                    <a:pt x="119" y="92"/>
                    <a:pt x="119" y="92"/>
                  </a:cubicBezTo>
                  <a:cubicBezTo>
                    <a:pt x="119" y="129"/>
                    <a:pt x="119" y="129"/>
                    <a:pt x="119" y="129"/>
                  </a:cubicBezTo>
                  <a:cubicBezTo>
                    <a:pt x="101" y="129"/>
                    <a:pt x="101" y="129"/>
                    <a:pt x="101" y="129"/>
                  </a:cubicBezTo>
                  <a:cubicBezTo>
                    <a:pt x="101" y="110"/>
                    <a:pt x="101" y="110"/>
                    <a:pt x="101" y="110"/>
                  </a:cubicBezTo>
                  <a:cubicBezTo>
                    <a:pt x="83" y="110"/>
                    <a:pt x="83" y="110"/>
                    <a:pt x="83" y="110"/>
                  </a:cubicBezTo>
                  <a:cubicBezTo>
                    <a:pt x="83" y="129"/>
                    <a:pt x="83" y="129"/>
                    <a:pt x="83" y="129"/>
                  </a:cubicBezTo>
                  <a:cubicBezTo>
                    <a:pt x="55" y="129"/>
                    <a:pt x="55" y="129"/>
                    <a:pt x="55" y="129"/>
                  </a:cubicBezTo>
                  <a:cubicBezTo>
                    <a:pt x="50" y="129"/>
                    <a:pt x="46" y="133"/>
                    <a:pt x="46" y="138"/>
                  </a:cubicBezTo>
                  <a:cubicBezTo>
                    <a:pt x="46" y="534"/>
                    <a:pt x="46" y="534"/>
                    <a:pt x="46" y="534"/>
                  </a:cubicBezTo>
                  <a:cubicBezTo>
                    <a:pt x="0" y="534"/>
                    <a:pt x="0" y="534"/>
                    <a:pt x="0" y="534"/>
                  </a:cubicBezTo>
                  <a:cubicBezTo>
                    <a:pt x="0" y="553"/>
                    <a:pt x="0" y="553"/>
                    <a:pt x="0" y="553"/>
                  </a:cubicBezTo>
                  <a:cubicBezTo>
                    <a:pt x="553" y="553"/>
                    <a:pt x="553" y="553"/>
                    <a:pt x="553" y="553"/>
                  </a:cubicBezTo>
                  <a:cubicBezTo>
                    <a:pt x="553" y="534"/>
                    <a:pt x="553" y="534"/>
                    <a:pt x="553" y="534"/>
                  </a:cubicBezTo>
                  <a:cubicBezTo>
                    <a:pt x="507" y="534"/>
                    <a:pt x="507" y="534"/>
                    <a:pt x="507" y="534"/>
                  </a:cubicBezTo>
                  <a:lnTo>
                    <a:pt x="507" y="304"/>
                  </a:lnTo>
                  <a:close/>
                  <a:moveTo>
                    <a:pt x="101" y="507"/>
                  </a:moveTo>
                  <a:cubicBezTo>
                    <a:pt x="101" y="534"/>
                    <a:pt x="101" y="534"/>
                    <a:pt x="101" y="534"/>
                  </a:cubicBezTo>
                  <a:cubicBezTo>
                    <a:pt x="64" y="534"/>
                    <a:pt x="64" y="534"/>
                    <a:pt x="64" y="534"/>
                  </a:cubicBezTo>
                  <a:cubicBezTo>
                    <a:pt x="64" y="147"/>
                    <a:pt x="64" y="147"/>
                    <a:pt x="64" y="147"/>
                  </a:cubicBezTo>
                  <a:cubicBezTo>
                    <a:pt x="156" y="147"/>
                    <a:pt x="156" y="147"/>
                    <a:pt x="156" y="147"/>
                  </a:cubicBezTo>
                  <a:cubicBezTo>
                    <a:pt x="156" y="534"/>
                    <a:pt x="156" y="534"/>
                    <a:pt x="156" y="534"/>
                  </a:cubicBezTo>
                  <a:cubicBezTo>
                    <a:pt x="120" y="534"/>
                    <a:pt x="120" y="534"/>
                    <a:pt x="120" y="534"/>
                  </a:cubicBezTo>
                  <a:cubicBezTo>
                    <a:pt x="120" y="507"/>
                    <a:pt x="120" y="507"/>
                    <a:pt x="120" y="507"/>
                  </a:cubicBezTo>
                  <a:lnTo>
                    <a:pt x="101" y="507"/>
                  </a:lnTo>
                  <a:close/>
                  <a:moveTo>
                    <a:pt x="285" y="184"/>
                  </a:moveTo>
                  <a:cubicBezTo>
                    <a:pt x="285" y="55"/>
                    <a:pt x="285" y="55"/>
                    <a:pt x="285" y="55"/>
                  </a:cubicBezTo>
                  <a:cubicBezTo>
                    <a:pt x="451" y="55"/>
                    <a:pt x="451" y="55"/>
                    <a:pt x="451" y="55"/>
                  </a:cubicBezTo>
                  <a:cubicBezTo>
                    <a:pt x="451" y="295"/>
                    <a:pt x="451" y="295"/>
                    <a:pt x="451" y="295"/>
                  </a:cubicBezTo>
                  <a:cubicBezTo>
                    <a:pt x="433" y="295"/>
                    <a:pt x="433" y="295"/>
                    <a:pt x="433" y="295"/>
                  </a:cubicBezTo>
                  <a:cubicBezTo>
                    <a:pt x="433" y="276"/>
                    <a:pt x="433" y="276"/>
                    <a:pt x="433" y="276"/>
                  </a:cubicBezTo>
                  <a:cubicBezTo>
                    <a:pt x="415" y="276"/>
                    <a:pt x="415" y="276"/>
                    <a:pt x="415" y="276"/>
                  </a:cubicBezTo>
                  <a:cubicBezTo>
                    <a:pt x="415" y="295"/>
                    <a:pt x="415" y="295"/>
                    <a:pt x="415" y="295"/>
                  </a:cubicBezTo>
                  <a:cubicBezTo>
                    <a:pt x="396" y="295"/>
                    <a:pt x="396" y="295"/>
                    <a:pt x="396" y="295"/>
                  </a:cubicBezTo>
                  <a:cubicBezTo>
                    <a:pt x="396" y="193"/>
                    <a:pt x="396" y="193"/>
                    <a:pt x="396" y="193"/>
                  </a:cubicBezTo>
                  <a:cubicBezTo>
                    <a:pt x="396" y="191"/>
                    <a:pt x="395" y="189"/>
                    <a:pt x="393" y="187"/>
                  </a:cubicBezTo>
                  <a:cubicBezTo>
                    <a:pt x="392" y="185"/>
                    <a:pt x="389" y="184"/>
                    <a:pt x="387" y="184"/>
                  </a:cubicBezTo>
                  <a:lnTo>
                    <a:pt x="285" y="184"/>
                  </a:lnTo>
                  <a:close/>
                  <a:moveTo>
                    <a:pt x="267" y="498"/>
                  </a:moveTo>
                  <a:cubicBezTo>
                    <a:pt x="285" y="498"/>
                    <a:pt x="285" y="498"/>
                    <a:pt x="285" y="498"/>
                  </a:cubicBezTo>
                  <a:cubicBezTo>
                    <a:pt x="285" y="534"/>
                    <a:pt x="285" y="534"/>
                    <a:pt x="285" y="534"/>
                  </a:cubicBezTo>
                  <a:cubicBezTo>
                    <a:pt x="267" y="534"/>
                    <a:pt x="267" y="534"/>
                    <a:pt x="267" y="534"/>
                  </a:cubicBezTo>
                  <a:lnTo>
                    <a:pt x="267" y="498"/>
                  </a:lnTo>
                  <a:close/>
                  <a:moveTo>
                    <a:pt x="451" y="534"/>
                  </a:moveTo>
                  <a:cubicBezTo>
                    <a:pt x="451" y="507"/>
                    <a:pt x="451" y="507"/>
                    <a:pt x="451" y="507"/>
                  </a:cubicBezTo>
                  <a:cubicBezTo>
                    <a:pt x="433" y="507"/>
                    <a:pt x="433" y="507"/>
                    <a:pt x="433" y="507"/>
                  </a:cubicBezTo>
                  <a:cubicBezTo>
                    <a:pt x="433" y="534"/>
                    <a:pt x="433" y="534"/>
                    <a:pt x="433" y="534"/>
                  </a:cubicBezTo>
                  <a:cubicBezTo>
                    <a:pt x="396" y="534"/>
                    <a:pt x="396" y="534"/>
                    <a:pt x="396" y="534"/>
                  </a:cubicBezTo>
                  <a:cubicBezTo>
                    <a:pt x="396" y="313"/>
                    <a:pt x="396" y="313"/>
                    <a:pt x="396" y="313"/>
                  </a:cubicBezTo>
                  <a:cubicBezTo>
                    <a:pt x="488" y="313"/>
                    <a:pt x="488" y="313"/>
                    <a:pt x="488" y="313"/>
                  </a:cubicBezTo>
                  <a:cubicBezTo>
                    <a:pt x="488" y="534"/>
                    <a:pt x="488" y="534"/>
                    <a:pt x="488" y="534"/>
                  </a:cubicBezTo>
                  <a:lnTo>
                    <a:pt x="451" y="5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grpSp>
      <p:grpSp>
        <p:nvGrpSpPr>
          <p:cNvPr id="139" name="Group 4">
            <a:extLst>
              <a:ext uri="{FF2B5EF4-FFF2-40B4-BE49-F238E27FC236}">
                <a16:creationId xmlns:a16="http://schemas.microsoft.com/office/drawing/2014/main" id="{A7C91812-2940-432D-A703-7C72C7CC56AA}"/>
              </a:ext>
            </a:extLst>
          </p:cNvPr>
          <p:cNvGrpSpPr>
            <a:grpSpLocks noChangeAspect="1"/>
          </p:cNvGrpSpPr>
          <p:nvPr/>
        </p:nvGrpSpPr>
        <p:grpSpPr bwMode="auto">
          <a:xfrm>
            <a:off x="7750175" y="-509588"/>
            <a:ext cx="7588250" cy="7905751"/>
            <a:chOff x="3357" y="-352"/>
            <a:chExt cx="4780" cy="4980"/>
          </a:xfrm>
          <a:solidFill>
            <a:schemeClr val="accent2"/>
          </a:solidFill>
        </p:grpSpPr>
        <p:sp>
          <p:nvSpPr>
            <p:cNvPr id="140" name="Freeform 5">
              <a:extLst>
                <a:ext uri="{FF2B5EF4-FFF2-40B4-BE49-F238E27FC236}">
                  <a16:creationId xmlns:a16="http://schemas.microsoft.com/office/drawing/2014/main" id="{79E8D0B4-8731-4D8C-937E-975C483FF7ED}"/>
                </a:ext>
              </a:extLst>
            </p:cNvPr>
            <p:cNvSpPr>
              <a:spLocks noEditPoints="1"/>
            </p:cNvSpPr>
            <p:nvPr/>
          </p:nvSpPr>
          <p:spPr bwMode="auto">
            <a:xfrm>
              <a:off x="6111" y="2054"/>
              <a:ext cx="72" cy="71"/>
            </a:xfrm>
            <a:custGeom>
              <a:avLst/>
              <a:gdLst>
                <a:gd name="T0" fmla="*/ 23 w 98"/>
                <a:gd name="T1" fmla="*/ 97 h 97"/>
                <a:gd name="T2" fmla="*/ 11 w 98"/>
                <a:gd name="T3" fmla="*/ 87 h 97"/>
                <a:gd name="T4" fmla="*/ 11 w 98"/>
                <a:gd name="T5" fmla="*/ 79 h 97"/>
                <a:gd name="T6" fmla="*/ 12 w 98"/>
                <a:gd name="T7" fmla="*/ 76 h 97"/>
                <a:gd name="T8" fmla="*/ 7 w 98"/>
                <a:gd name="T9" fmla="*/ 59 h 97"/>
                <a:gd name="T10" fmla="*/ 4 w 98"/>
                <a:gd name="T11" fmla="*/ 52 h 97"/>
                <a:gd name="T12" fmla="*/ 0 w 98"/>
                <a:gd name="T13" fmla="*/ 21 h 97"/>
                <a:gd name="T14" fmla="*/ 5 w 98"/>
                <a:gd name="T15" fmla="*/ 6 h 97"/>
                <a:gd name="T16" fmla="*/ 20 w 98"/>
                <a:gd name="T17" fmla="*/ 4 h 97"/>
                <a:gd name="T18" fmla="*/ 24 w 98"/>
                <a:gd name="T19" fmla="*/ 6 h 97"/>
                <a:gd name="T20" fmla="*/ 35 w 98"/>
                <a:gd name="T21" fmla="*/ 8 h 97"/>
                <a:gd name="T22" fmla="*/ 49 w 98"/>
                <a:gd name="T23" fmla="*/ 5 h 97"/>
                <a:gd name="T24" fmla="*/ 68 w 98"/>
                <a:gd name="T25" fmla="*/ 3 h 97"/>
                <a:gd name="T26" fmla="*/ 79 w 98"/>
                <a:gd name="T27" fmla="*/ 19 h 97"/>
                <a:gd name="T28" fmla="*/ 81 w 98"/>
                <a:gd name="T29" fmla="*/ 25 h 97"/>
                <a:gd name="T30" fmla="*/ 88 w 98"/>
                <a:gd name="T31" fmla="*/ 38 h 97"/>
                <a:gd name="T32" fmla="*/ 91 w 98"/>
                <a:gd name="T33" fmla="*/ 44 h 97"/>
                <a:gd name="T34" fmla="*/ 97 w 98"/>
                <a:gd name="T35" fmla="*/ 65 h 97"/>
                <a:gd name="T36" fmla="*/ 79 w 98"/>
                <a:gd name="T37" fmla="*/ 81 h 97"/>
                <a:gd name="T38" fmla="*/ 78 w 98"/>
                <a:gd name="T39" fmla="*/ 82 h 97"/>
                <a:gd name="T40" fmla="*/ 63 w 98"/>
                <a:gd name="T41" fmla="*/ 87 h 97"/>
                <a:gd name="T42" fmla="*/ 40 w 98"/>
                <a:gd name="T43" fmla="*/ 95 h 97"/>
                <a:gd name="T44" fmla="*/ 27 w 98"/>
                <a:gd name="T45" fmla="*/ 97 h 97"/>
                <a:gd name="T46" fmla="*/ 23 w 98"/>
                <a:gd name="T47" fmla="*/ 97 h 97"/>
                <a:gd name="T48" fmla="*/ 49 w 98"/>
                <a:gd name="T49" fmla="*/ 5 h 97"/>
                <a:gd name="T50" fmla="*/ 35 w 98"/>
                <a:gd name="T51" fmla="*/ 9 h 97"/>
                <a:gd name="T52" fmla="*/ 35 w 98"/>
                <a:gd name="T53" fmla="*/ 9 h 97"/>
                <a:gd name="T54" fmla="*/ 24 w 98"/>
                <a:gd name="T55" fmla="*/ 6 h 97"/>
                <a:gd name="T56" fmla="*/ 20 w 98"/>
                <a:gd name="T57" fmla="*/ 5 h 97"/>
                <a:gd name="T58" fmla="*/ 5 w 98"/>
                <a:gd name="T59" fmla="*/ 6 h 97"/>
                <a:gd name="T60" fmla="*/ 1 w 98"/>
                <a:gd name="T61" fmla="*/ 21 h 97"/>
                <a:gd name="T62" fmla="*/ 5 w 98"/>
                <a:gd name="T63" fmla="*/ 52 h 97"/>
                <a:gd name="T64" fmla="*/ 8 w 98"/>
                <a:gd name="T65" fmla="*/ 59 h 97"/>
                <a:gd name="T66" fmla="*/ 12 w 98"/>
                <a:gd name="T67" fmla="*/ 76 h 97"/>
                <a:gd name="T68" fmla="*/ 12 w 98"/>
                <a:gd name="T69" fmla="*/ 80 h 97"/>
                <a:gd name="T70" fmla="*/ 12 w 98"/>
                <a:gd name="T71" fmla="*/ 86 h 97"/>
                <a:gd name="T72" fmla="*/ 23 w 98"/>
                <a:gd name="T73" fmla="*/ 96 h 97"/>
                <a:gd name="T74" fmla="*/ 39 w 98"/>
                <a:gd name="T75" fmla="*/ 94 h 97"/>
                <a:gd name="T76" fmla="*/ 63 w 98"/>
                <a:gd name="T77" fmla="*/ 86 h 97"/>
                <a:gd name="T78" fmla="*/ 78 w 98"/>
                <a:gd name="T79" fmla="*/ 81 h 97"/>
                <a:gd name="T80" fmla="*/ 79 w 98"/>
                <a:gd name="T81" fmla="*/ 80 h 97"/>
                <a:gd name="T82" fmla="*/ 96 w 98"/>
                <a:gd name="T83" fmla="*/ 65 h 97"/>
                <a:gd name="T84" fmla="*/ 91 w 98"/>
                <a:gd name="T85" fmla="*/ 44 h 97"/>
                <a:gd name="T86" fmla="*/ 87 w 98"/>
                <a:gd name="T87" fmla="*/ 38 h 97"/>
                <a:gd name="T88" fmla="*/ 80 w 98"/>
                <a:gd name="T89" fmla="*/ 25 h 97"/>
                <a:gd name="T90" fmla="*/ 78 w 98"/>
                <a:gd name="T91" fmla="*/ 19 h 97"/>
                <a:gd name="T92" fmla="*/ 68 w 98"/>
                <a:gd name="T93" fmla="*/ 3 h 97"/>
                <a:gd name="T94" fmla="*/ 62 w 98"/>
                <a:gd name="T95" fmla="*/ 2 h 97"/>
                <a:gd name="T96" fmla="*/ 49 w 98"/>
                <a:gd name="T97"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97">
                  <a:moveTo>
                    <a:pt x="23" y="97"/>
                  </a:moveTo>
                  <a:cubicBezTo>
                    <a:pt x="18" y="96"/>
                    <a:pt x="12" y="92"/>
                    <a:pt x="11" y="87"/>
                  </a:cubicBezTo>
                  <a:cubicBezTo>
                    <a:pt x="11" y="84"/>
                    <a:pt x="11" y="82"/>
                    <a:pt x="11" y="79"/>
                  </a:cubicBezTo>
                  <a:cubicBezTo>
                    <a:pt x="11" y="78"/>
                    <a:pt x="11" y="77"/>
                    <a:pt x="12" y="76"/>
                  </a:cubicBezTo>
                  <a:cubicBezTo>
                    <a:pt x="12" y="70"/>
                    <a:pt x="9" y="64"/>
                    <a:pt x="7" y="59"/>
                  </a:cubicBezTo>
                  <a:cubicBezTo>
                    <a:pt x="6" y="57"/>
                    <a:pt x="5" y="54"/>
                    <a:pt x="4" y="52"/>
                  </a:cubicBezTo>
                  <a:cubicBezTo>
                    <a:pt x="0" y="42"/>
                    <a:pt x="0" y="31"/>
                    <a:pt x="0" y="21"/>
                  </a:cubicBezTo>
                  <a:cubicBezTo>
                    <a:pt x="0" y="15"/>
                    <a:pt x="1" y="9"/>
                    <a:pt x="5" y="6"/>
                  </a:cubicBezTo>
                  <a:cubicBezTo>
                    <a:pt x="9" y="2"/>
                    <a:pt x="16" y="3"/>
                    <a:pt x="20" y="4"/>
                  </a:cubicBezTo>
                  <a:cubicBezTo>
                    <a:pt x="21" y="5"/>
                    <a:pt x="23" y="5"/>
                    <a:pt x="24" y="6"/>
                  </a:cubicBezTo>
                  <a:cubicBezTo>
                    <a:pt x="28" y="7"/>
                    <a:pt x="31" y="8"/>
                    <a:pt x="35" y="8"/>
                  </a:cubicBezTo>
                  <a:cubicBezTo>
                    <a:pt x="40" y="8"/>
                    <a:pt x="44" y="6"/>
                    <a:pt x="49" y="5"/>
                  </a:cubicBezTo>
                  <a:cubicBezTo>
                    <a:pt x="56" y="2"/>
                    <a:pt x="62" y="0"/>
                    <a:pt x="68" y="3"/>
                  </a:cubicBezTo>
                  <a:cubicBezTo>
                    <a:pt x="74" y="6"/>
                    <a:pt x="77" y="13"/>
                    <a:pt x="79" y="19"/>
                  </a:cubicBezTo>
                  <a:cubicBezTo>
                    <a:pt x="79" y="21"/>
                    <a:pt x="80" y="23"/>
                    <a:pt x="81" y="25"/>
                  </a:cubicBezTo>
                  <a:cubicBezTo>
                    <a:pt x="82" y="29"/>
                    <a:pt x="85" y="34"/>
                    <a:pt x="88" y="38"/>
                  </a:cubicBezTo>
                  <a:cubicBezTo>
                    <a:pt x="89" y="40"/>
                    <a:pt x="90" y="42"/>
                    <a:pt x="91" y="44"/>
                  </a:cubicBezTo>
                  <a:cubicBezTo>
                    <a:pt x="96" y="52"/>
                    <a:pt x="98" y="59"/>
                    <a:pt x="97" y="65"/>
                  </a:cubicBezTo>
                  <a:cubicBezTo>
                    <a:pt x="96" y="76"/>
                    <a:pt x="88" y="79"/>
                    <a:pt x="79" y="81"/>
                  </a:cubicBezTo>
                  <a:cubicBezTo>
                    <a:pt x="78" y="82"/>
                    <a:pt x="78" y="82"/>
                    <a:pt x="78" y="82"/>
                  </a:cubicBezTo>
                  <a:cubicBezTo>
                    <a:pt x="73" y="83"/>
                    <a:pt x="68" y="85"/>
                    <a:pt x="63" y="87"/>
                  </a:cubicBezTo>
                  <a:cubicBezTo>
                    <a:pt x="55" y="90"/>
                    <a:pt x="47" y="93"/>
                    <a:pt x="40" y="95"/>
                  </a:cubicBezTo>
                  <a:cubicBezTo>
                    <a:pt x="35" y="96"/>
                    <a:pt x="31" y="97"/>
                    <a:pt x="27" y="97"/>
                  </a:cubicBezTo>
                  <a:cubicBezTo>
                    <a:pt x="26" y="97"/>
                    <a:pt x="24" y="97"/>
                    <a:pt x="23" y="97"/>
                  </a:cubicBezTo>
                  <a:moveTo>
                    <a:pt x="49" y="5"/>
                  </a:moveTo>
                  <a:cubicBezTo>
                    <a:pt x="45" y="7"/>
                    <a:pt x="40" y="9"/>
                    <a:pt x="35" y="9"/>
                  </a:cubicBezTo>
                  <a:cubicBezTo>
                    <a:pt x="35" y="9"/>
                    <a:pt x="35" y="9"/>
                    <a:pt x="35" y="9"/>
                  </a:cubicBezTo>
                  <a:cubicBezTo>
                    <a:pt x="31" y="9"/>
                    <a:pt x="27" y="8"/>
                    <a:pt x="24" y="6"/>
                  </a:cubicBezTo>
                  <a:cubicBezTo>
                    <a:pt x="23" y="6"/>
                    <a:pt x="21" y="5"/>
                    <a:pt x="20" y="5"/>
                  </a:cubicBezTo>
                  <a:cubicBezTo>
                    <a:pt x="16" y="4"/>
                    <a:pt x="10" y="2"/>
                    <a:pt x="5" y="6"/>
                  </a:cubicBezTo>
                  <a:cubicBezTo>
                    <a:pt x="1" y="10"/>
                    <a:pt x="1" y="16"/>
                    <a:pt x="1" y="21"/>
                  </a:cubicBezTo>
                  <a:cubicBezTo>
                    <a:pt x="1" y="31"/>
                    <a:pt x="1" y="42"/>
                    <a:pt x="5" y="52"/>
                  </a:cubicBezTo>
                  <a:cubicBezTo>
                    <a:pt x="6" y="54"/>
                    <a:pt x="7" y="56"/>
                    <a:pt x="8" y="59"/>
                  </a:cubicBezTo>
                  <a:cubicBezTo>
                    <a:pt x="10" y="64"/>
                    <a:pt x="12" y="70"/>
                    <a:pt x="12" y="76"/>
                  </a:cubicBezTo>
                  <a:cubicBezTo>
                    <a:pt x="12" y="77"/>
                    <a:pt x="12" y="78"/>
                    <a:pt x="12" y="80"/>
                  </a:cubicBezTo>
                  <a:cubicBezTo>
                    <a:pt x="12" y="82"/>
                    <a:pt x="11" y="84"/>
                    <a:pt x="12" y="86"/>
                  </a:cubicBezTo>
                  <a:cubicBezTo>
                    <a:pt x="13" y="92"/>
                    <a:pt x="19" y="95"/>
                    <a:pt x="23" y="96"/>
                  </a:cubicBezTo>
                  <a:cubicBezTo>
                    <a:pt x="29" y="97"/>
                    <a:pt x="34" y="95"/>
                    <a:pt x="39" y="94"/>
                  </a:cubicBezTo>
                  <a:cubicBezTo>
                    <a:pt x="47" y="92"/>
                    <a:pt x="55" y="89"/>
                    <a:pt x="63" y="86"/>
                  </a:cubicBezTo>
                  <a:cubicBezTo>
                    <a:pt x="67" y="84"/>
                    <a:pt x="73" y="83"/>
                    <a:pt x="78" y="81"/>
                  </a:cubicBezTo>
                  <a:cubicBezTo>
                    <a:pt x="79" y="80"/>
                    <a:pt x="79" y="80"/>
                    <a:pt x="79" y="80"/>
                  </a:cubicBezTo>
                  <a:cubicBezTo>
                    <a:pt x="88" y="78"/>
                    <a:pt x="95" y="75"/>
                    <a:pt x="96" y="65"/>
                  </a:cubicBezTo>
                  <a:cubicBezTo>
                    <a:pt x="97" y="59"/>
                    <a:pt x="95" y="52"/>
                    <a:pt x="91" y="44"/>
                  </a:cubicBezTo>
                  <a:cubicBezTo>
                    <a:pt x="89" y="42"/>
                    <a:pt x="88" y="40"/>
                    <a:pt x="87" y="38"/>
                  </a:cubicBezTo>
                  <a:cubicBezTo>
                    <a:pt x="84" y="34"/>
                    <a:pt x="82" y="30"/>
                    <a:pt x="80" y="25"/>
                  </a:cubicBezTo>
                  <a:cubicBezTo>
                    <a:pt x="79" y="23"/>
                    <a:pt x="79" y="21"/>
                    <a:pt x="78" y="19"/>
                  </a:cubicBezTo>
                  <a:cubicBezTo>
                    <a:pt x="76" y="13"/>
                    <a:pt x="74" y="6"/>
                    <a:pt x="68" y="3"/>
                  </a:cubicBezTo>
                  <a:cubicBezTo>
                    <a:pt x="66" y="2"/>
                    <a:pt x="64" y="2"/>
                    <a:pt x="62" y="2"/>
                  </a:cubicBezTo>
                  <a:cubicBezTo>
                    <a:pt x="58" y="2"/>
                    <a:pt x="54" y="4"/>
                    <a:pt x="49" y="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1" name="Freeform 6">
              <a:extLst>
                <a:ext uri="{FF2B5EF4-FFF2-40B4-BE49-F238E27FC236}">
                  <a16:creationId xmlns:a16="http://schemas.microsoft.com/office/drawing/2014/main" id="{E22489B8-A916-4DAA-B270-F11919807644}"/>
                </a:ext>
              </a:extLst>
            </p:cNvPr>
            <p:cNvSpPr>
              <a:spLocks noEditPoints="1"/>
            </p:cNvSpPr>
            <p:nvPr/>
          </p:nvSpPr>
          <p:spPr bwMode="auto">
            <a:xfrm>
              <a:off x="6048" y="2023"/>
              <a:ext cx="166" cy="159"/>
            </a:xfrm>
            <a:custGeom>
              <a:avLst/>
              <a:gdLst>
                <a:gd name="T0" fmla="*/ 46 w 225"/>
                <a:gd name="T1" fmla="*/ 214 h 215"/>
                <a:gd name="T2" fmla="*/ 33 w 225"/>
                <a:gd name="T3" fmla="*/ 209 h 215"/>
                <a:gd name="T4" fmla="*/ 10 w 225"/>
                <a:gd name="T5" fmla="*/ 185 h 215"/>
                <a:gd name="T6" fmla="*/ 2 w 225"/>
                <a:gd name="T7" fmla="*/ 170 h 215"/>
                <a:gd name="T8" fmla="*/ 3 w 225"/>
                <a:gd name="T9" fmla="*/ 145 h 215"/>
                <a:gd name="T10" fmla="*/ 6 w 225"/>
                <a:gd name="T11" fmla="*/ 138 h 215"/>
                <a:gd name="T12" fmla="*/ 10 w 225"/>
                <a:gd name="T13" fmla="*/ 129 h 215"/>
                <a:gd name="T14" fmla="*/ 10 w 225"/>
                <a:gd name="T15" fmla="*/ 102 h 215"/>
                <a:gd name="T16" fmla="*/ 9 w 225"/>
                <a:gd name="T17" fmla="*/ 92 h 215"/>
                <a:gd name="T18" fmla="*/ 9 w 225"/>
                <a:gd name="T19" fmla="*/ 87 h 215"/>
                <a:gd name="T20" fmla="*/ 16 w 225"/>
                <a:gd name="T21" fmla="*/ 55 h 215"/>
                <a:gd name="T22" fmla="*/ 25 w 225"/>
                <a:gd name="T23" fmla="*/ 43 h 215"/>
                <a:gd name="T24" fmla="*/ 42 w 225"/>
                <a:gd name="T25" fmla="*/ 30 h 215"/>
                <a:gd name="T26" fmla="*/ 72 w 225"/>
                <a:gd name="T27" fmla="*/ 24 h 215"/>
                <a:gd name="T28" fmla="*/ 78 w 225"/>
                <a:gd name="T29" fmla="*/ 23 h 215"/>
                <a:gd name="T30" fmla="*/ 101 w 225"/>
                <a:gd name="T31" fmla="*/ 18 h 215"/>
                <a:gd name="T32" fmla="*/ 117 w 225"/>
                <a:gd name="T33" fmla="*/ 11 h 215"/>
                <a:gd name="T34" fmla="*/ 152 w 225"/>
                <a:gd name="T35" fmla="*/ 0 h 215"/>
                <a:gd name="T36" fmla="*/ 153 w 225"/>
                <a:gd name="T37" fmla="*/ 0 h 215"/>
                <a:gd name="T38" fmla="*/ 178 w 225"/>
                <a:gd name="T39" fmla="*/ 12 h 215"/>
                <a:gd name="T40" fmla="*/ 192 w 225"/>
                <a:gd name="T41" fmla="*/ 40 h 215"/>
                <a:gd name="T42" fmla="*/ 194 w 225"/>
                <a:gd name="T43" fmla="*/ 47 h 215"/>
                <a:gd name="T44" fmla="*/ 197 w 225"/>
                <a:gd name="T45" fmla="*/ 52 h 215"/>
                <a:gd name="T46" fmla="*/ 208 w 225"/>
                <a:gd name="T47" fmla="*/ 73 h 215"/>
                <a:gd name="T48" fmla="*/ 215 w 225"/>
                <a:gd name="T49" fmla="*/ 87 h 215"/>
                <a:gd name="T50" fmla="*/ 223 w 225"/>
                <a:gd name="T51" fmla="*/ 124 h 215"/>
                <a:gd name="T52" fmla="*/ 174 w 225"/>
                <a:gd name="T53" fmla="*/ 178 h 215"/>
                <a:gd name="T54" fmla="*/ 135 w 225"/>
                <a:gd name="T55" fmla="*/ 194 h 215"/>
                <a:gd name="T56" fmla="*/ 109 w 225"/>
                <a:gd name="T57" fmla="*/ 201 h 215"/>
                <a:gd name="T58" fmla="*/ 87 w 225"/>
                <a:gd name="T59" fmla="*/ 207 h 215"/>
                <a:gd name="T60" fmla="*/ 54 w 225"/>
                <a:gd name="T61" fmla="*/ 215 h 215"/>
                <a:gd name="T62" fmla="*/ 46 w 225"/>
                <a:gd name="T63" fmla="*/ 214 h 215"/>
                <a:gd name="T64" fmla="*/ 152 w 225"/>
                <a:gd name="T65" fmla="*/ 1 h 215"/>
                <a:gd name="T66" fmla="*/ 118 w 225"/>
                <a:gd name="T67" fmla="*/ 12 h 215"/>
                <a:gd name="T68" fmla="*/ 101 w 225"/>
                <a:gd name="T69" fmla="*/ 19 h 215"/>
                <a:gd name="T70" fmla="*/ 78 w 225"/>
                <a:gd name="T71" fmla="*/ 24 h 215"/>
                <a:gd name="T72" fmla="*/ 72 w 225"/>
                <a:gd name="T73" fmla="*/ 24 h 215"/>
                <a:gd name="T74" fmla="*/ 42 w 225"/>
                <a:gd name="T75" fmla="*/ 31 h 215"/>
                <a:gd name="T76" fmla="*/ 25 w 225"/>
                <a:gd name="T77" fmla="*/ 44 h 215"/>
                <a:gd name="T78" fmla="*/ 17 w 225"/>
                <a:gd name="T79" fmla="*/ 56 h 215"/>
                <a:gd name="T80" fmla="*/ 10 w 225"/>
                <a:gd name="T81" fmla="*/ 87 h 215"/>
                <a:gd name="T82" fmla="*/ 10 w 225"/>
                <a:gd name="T83" fmla="*/ 92 h 215"/>
                <a:gd name="T84" fmla="*/ 11 w 225"/>
                <a:gd name="T85" fmla="*/ 102 h 215"/>
                <a:gd name="T86" fmla="*/ 11 w 225"/>
                <a:gd name="T87" fmla="*/ 129 h 215"/>
                <a:gd name="T88" fmla="*/ 7 w 225"/>
                <a:gd name="T89" fmla="*/ 138 h 215"/>
                <a:gd name="T90" fmla="*/ 4 w 225"/>
                <a:gd name="T91" fmla="*/ 145 h 215"/>
                <a:gd name="T92" fmla="*/ 3 w 225"/>
                <a:gd name="T93" fmla="*/ 169 h 215"/>
                <a:gd name="T94" fmla="*/ 11 w 225"/>
                <a:gd name="T95" fmla="*/ 184 h 215"/>
                <a:gd name="T96" fmla="*/ 34 w 225"/>
                <a:gd name="T97" fmla="*/ 209 h 215"/>
                <a:gd name="T98" fmla="*/ 46 w 225"/>
                <a:gd name="T99" fmla="*/ 213 h 215"/>
                <a:gd name="T100" fmla="*/ 86 w 225"/>
                <a:gd name="T101" fmla="*/ 206 h 215"/>
                <a:gd name="T102" fmla="*/ 108 w 225"/>
                <a:gd name="T103" fmla="*/ 200 h 215"/>
                <a:gd name="T104" fmla="*/ 135 w 225"/>
                <a:gd name="T105" fmla="*/ 193 h 215"/>
                <a:gd name="T106" fmla="*/ 174 w 225"/>
                <a:gd name="T107" fmla="*/ 177 h 215"/>
                <a:gd name="T108" fmla="*/ 222 w 225"/>
                <a:gd name="T109" fmla="*/ 124 h 215"/>
                <a:gd name="T110" fmla="*/ 214 w 225"/>
                <a:gd name="T111" fmla="*/ 87 h 215"/>
                <a:gd name="T112" fmla="*/ 207 w 225"/>
                <a:gd name="T113" fmla="*/ 74 h 215"/>
                <a:gd name="T114" fmla="*/ 196 w 225"/>
                <a:gd name="T115" fmla="*/ 53 h 215"/>
                <a:gd name="T116" fmla="*/ 194 w 225"/>
                <a:gd name="T117" fmla="*/ 47 h 215"/>
                <a:gd name="T118" fmla="*/ 191 w 225"/>
                <a:gd name="T119" fmla="*/ 40 h 215"/>
                <a:gd name="T120" fmla="*/ 177 w 225"/>
                <a:gd name="T121" fmla="*/ 12 h 215"/>
                <a:gd name="T122" fmla="*/ 153 w 225"/>
                <a:gd name="T123" fmla="*/ 1 h 215"/>
                <a:gd name="T124" fmla="*/ 152 w 225"/>
                <a:gd name="T125" fmla="*/ 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215">
                  <a:moveTo>
                    <a:pt x="46" y="214"/>
                  </a:moveTo>
                  <a:cubicBezTo>
                    <a:pt x="41" y="213"/>
                    <a:pt x="37" y="212"/>
                    <a:pt x="33" y="209"/>
                  </a:cubicBezTo>
                  <a:cubicBezTo>
                    <a:pt x="23" y="203"/>
                    <a:pt x="15" y="193"/>
                    <a:pt x="10" y="185"/>
                  </a:cubicBezTo>
                  <a:cubicBezTo>
                    <a:pt x="6" y="179"/>
                    <a:pt x="4" y="174"/>
                    <a:pt x="2" y="170"/>
                  </a:cubicBezTo>
                  <a:cubicBezTo>
                    <a:pt x="0" y="161"/>
                    <a:pt x="0" y="153"/>
                    <a:pt x="3" y="145"/>
                  </a:cubicBezTo>
                  <a:cubicBezTo>
                    <a:pt x="4" y="142"/>
                    <a:pt x="5" y="140"/>
                    <a:pt x="6" y="138"/>
                  </a:cubicBezTo>
                  <a:cubicBezTo>
                    <a:pt x="8" y="135"/>
                    <a:pt x="9" y="132"/>
                    <a:pt x="10" y="129"/>
                  </a:cubicBezTo>
                  <a:cubicBezTo>
                    <a:pt x="13" y="120"/>
                    <a:pt x="12" y="111"/>
                    <a:pt x="10" y="102"/>
                  </a:cubicBezTo>
                  <a:cubicBezTo>
                    <a:pt x="10" y="99"/>
                    <a:pt x="9" y="96"/>
                    <a:pt x="9" y="92"/>
                  </a:cubicBezTo>
                  <a:cubicBezTo>
                    <a:pt x="9" y="91"/>
                    <a:pt x="9" y="89"/>
                    <a:pt x="9" y="87"/>
                  </a:cubicBezTo>
                  <a:cubicBezTo>
                    <a:pt x="9" y="75"/>
                    <a:pt x="11" y="64"/>
                    <a:pt x="16" y="55"/>
                  </a:cubicBezTo>
                  <a:cubicBezTo>
                    <a:pt x="19" y="51"/>
                    <a:pt x="21" y="47"/>
                    <a:pt x="25" y="43"/>
                  </a:cubicBezTo>
                  <a:cubicBezTo>
                    <a:pt x="29" y="38"/>
                    <a:pt x="34" y="33"/>
                    <a:pt x="42" y="30"/>
                  </a:cubicBezTo>
                  <a:cubicBezTo>
                    <a:pt x="51" y="26"/>
                    <a:pt x="63" y="25"/>
                    <a:pt x="72" y="24"/>
                  </a:cubicBezTo>
                  <a:cubicBezTo>
                    <a:pt x="74" y="23"/>
                    <a:pt x="76" y="23"/>
                    <a:pt x="78" y="23"/>
                  </a:cubicBezTo>
                  <a:cubicBezTo>
                    <a:pt x="86" y="22"/>
                    <a:pt x="93" y="21"/>
                    <a:pt x="101" y="18"/>
                  </a:cubicBezTo>
                  <a:cubicBezTo>
                    <a:pt x="106" y="16"/>
                    <a:pt x="112" y="14"/>
                    <a:pt x="117" y="11"/>
                  </a:cubicBezTo>
                  <a:cubicBezTo>
                    <a:pt x="129" y="6"/>
                    <a:pt x="141" y="1"/>
                    <a:pt x="152" y="0"/>
                  </a:cubicBezTo>
                  <a:cubicBezTo>
                    <a:pt x="152" y="0"/>
                    <a:pt x="153" y="0"/>
                    <a:pt x="153" y="0"/>
                  </a:cubicBezTo>
                  <a:cubicBezTo>
                    <a:pt x="162" y="0"/>
                    <a:pt x="170" y="4"/>
                    <a:pt x="178" y="12"/>
                  </a:cubicBezTo>
                  <a:cubicBezTo>
                    <a:pt x="185" y="19"/>
                    <a:pt x="189" y="30"/>
                    <a:pt x="192" y="40"/>
                  </a:cubicBezTo>
                  <a:cubicBezTo>
                    <a:pt x="193" y="42"/>
                    <a:pt x="194" y="45"/>
                    <a:pt x="194" y="47"/>
                  </a:cubicBezTo>
                  <a:cubicBezTo>
                    <a:pt x="195" y="49"/>
                    <a:pt x="196" y="51"/>
                    <a:pt x="197" y="52"/>
                  </a:cubicBezTo>
                  <a:cubicBezTo>
                    <a:pt x="200" y="60"/>
                    <a:pt x="204" y="67"/>
                    <a:pt x="208" y="73"/>
                  </a:cubicBezTo>
                  <a:cubicBezTo>
                    <a:pt x="210" y="78"/>
                    <a:pt x="213" y="82"/>
                    <a:pt x="215" y="87"/>
                  </a:cubicBezTo>
                  <a:cubicBezTo>
                    <a:pt x="219" y="96"/>
                    <a:pt x="225" y="109"/>
                    <a:pt x="223" y="124"/>
                  </a:cubicBezTo>
                  <a:cubicBezTo>
                    <a:pt x="219" y="152"/>
                    <a:pt x="193" y="168"/>
                    <a:pt x="174" y="178"/>
                  </a:cubicBezTo>
                  <a:cubicBezTo>
                    <a:pt x="160" y="185"/>
                    <a:pt x="147" y="190"/>
                    <a:pt x="135" y="194"/>
                  </a:cubicBezTo>
                  <a:cubicBezTo>
                    <a:pt x="126" y="197"/>
                    <a:pt x="117" y="199"/>
                    <a:pt x="109" y="201"/>
                  </a:cubicBezTo>
                  <a:cubicBezTo>
                    <a:pt x="101" y="202"/>
                    <a:pt x="94" y="205"/>
                    <a:pt x="87" y="207"/>
                  </a:cubicBezTo>
                  <a:cubicBezTo>
                    <a:pt x="75" y="211"/>
                    <a:pt x="64" y="215"/>
                    <a:pt x="54" y="215"/>
                  </a:cubicBezTo>
                  <a:cubicBezTo>
                    <a:pt x="51" y="215"/>
                    <a:pt x="48" y="214"/>
                    <a:pt x="46" y="214"/>
                  </a:cubicBezTo>
                  <a:moveTo>
                    <a:pt x="152" y="1"/>
                  </a:moveTo>
                  <a:cubicBezTo>
                    <a:pt x="141" y="2"/>
                    <a:pt x="129" y="7"/>
                    <a:pt x="118" y="12"/>
                  </a:cubicBezTo>
                  <a:cubicBezTo>
                    <a:pt x="112" y="15"/>
                    <a:pt x="106" y="17"/>
                    <a:pt x="101" y="19"/>
                  </a:cubicBezTo>
                  <a:cubicBezTo>
                    <a:pt x="93" y="22"/>
                    <a:pt x="85" y="23"/>
                    <a:pt x="78" y="24"/>
                  </a:cubicBezTo>
                  <a:cubicBezTo>
                    <a:pt x="76" y="24"/>
                    <a:pt x="74" y="24"/>
                    <a:pt x="72" y="24"/>
                  </a:cubicBezTo>
                  <a:cubicBezTo>
                    <a:pt x="63" y="26"/>
                    <a:pt x="52" y="27"/>
                    <a:pt x="42" y="31"/>
                  </a:cubicBezTo>
                  <a:cubicBezTo>
                    <a:pt x="34" y="34"/>
                    <a:pt x="30" y="39"/>
                    <a:pt x="25" y="44"/>
                  </a:cubicBezTo>
                  <a:cubicBezTo>
                    <a:pt x="22" y="48"/>
                    <a:pt x="19" y="52"/>
                    <a:pt x="17" y="56"/>
                  </a:cubicBezTo>
                  <a:cubicBezTo>
                    <a:pt x="12" y="64"/>
                    <a:pt x="10" y="75"/>
                    <a:pt x="10" y="87"/>
                  </a:cubicBezTo>
                  <a:cubicBezTo>
                    <a:pt x="10" y="89"/>
                    <a:pt x="10" y="90"/>
                    <a:pt x="10" y="92"/>
                  </a:cubicBezTo>
                  <a:cubicBezTo>
                    <a:pt x="10" y="96"/>
                    <a:pt x="11" y="99"/>
                    <a:pt x="11" y="102"/>
                  </a:cubicBezTo>
                  <a:cubicBezTo>
                    <a:pt x="12" y="111"/>
                    <a:pt x="14" y="120"/>
                    <a:pt x="11" y="129"/>
                  </a:cubicBezTo>
                  <a:cubicBezTo>
                    <a:pt x="10" y="132"/>
                    <a:pt x="8" y="135"/>
                    <a:pt x="7" y="138"/>
                  </a:cubicBezTo>
                  <a:cubicBezTo>
                    <a:pt x="6" y="140"/>
                    <a:pt x="4" y="143"/>
                    <a:pt x="4" y="145"/>
                  </a:cubicBezTo>
                  <a:cubicBezTo>
                    <a:pt x="1" y="153"/>
                    <a:pt x="0" y="161"/>
                    <a:pt x="3" y="169"/>
                  </a:cubicBezTo>
                  <a:cubicBezTo>
                    <a:pt x="5" y="174"/>
                    <a:pt x="7" y="179"/>
                    <a:pt x="11" y="184"/>
                  </a:cubicBezTo>
                  <a:cubicBezTo>
                    <a:pt x="16" y="193"/>
                    <a:pt x="23" y="203"/>
                    <a:pt x="34" y="209"/>
                  </a:cubicBezTo>
                  <a:cubicBezTo>
                    <a:pt x="38" y="211"/>
                    <a:pt x="42" y="212"/>
                    <a:pt x="46" y="213"/>
                  </a:cubicBezTo>
                  <a:cubicBezTo>
                    <a:pt x="59" y="215"/>
                    <a:pt x="72" y="211"/>
                    <a:pt x="86" y="206"/>
                  </a:cubicBezTo>
                  <a:cubicBezTo>
                    <a:pt x="93" y="204"/>
                    <a:pt x="101" y="202"/>
                    <a:pt x="108" y="200"/>
                  </a:cubicBezTo>
                  <a:cubicBezTo>
                    <a:pt x="117" y="198"/>
                    <a:pt x="126" y="196"/>
                    <a:pt x="135" y="193"/>
                  </a:cubicBezTo>
                  <a:cubicBezTo>
                    <a:pt x="147" y="189"/>
                    <a:pt x="160" y="184"/>
                    <a:pt x="174" y="177"/>
                  </a:cubicBezTo>
                  <a:cubicBezTo>
                    <a:pt x="193" y="167"/>
                    <a:pt x="219" y="151"/>
                    <a:pt x="222" y="124"/>
                  </a:cubicBezTo>
                  <a:cubicBezTo>
                    <a:pt x="225" y="109"/>
                    <a:pt x="219" y="96"/>
                    <a:pt x="214" y="87"/>
                  </a:cubicBezTo>
                  <a:cubicBezTo>
                    <a:pt x="212" y="83"/>
                    <a:pt x="209" y="78"/>
                    <a:pt x="207" y="74"/>
                  </a:cubicBezTo>
                  <a:cubicBezTo>
                    <a:pt x="203" y="67"/>
                    <a:pt x="199" y="60"/>
                    <a:pt x="196" y="53"/>
                  </a:cubicBezTo>
                  <a:cubicBezTo>
                    <a:pt x="195" y="51"/>
                    <a:pt x="194" y="49"/>
                    <a:pt x="194" y="47"/>
                  </a:cubicBezTo>
                  <a:cubicBezTo>
                    <a:pt x="193" y="45"/>
                    <a:pt x="192" y="43"/>
                    <a:pt x="191" y="40"/>
                  </a:cubicBezTo>
                  <a:cubicBezTo>
                    <a:pt x="188" y="30"/>
                    <a:pt x="184" y="20"/>
                    <a:pt x="177" y="12"/>
                  </a:cubicBezTo>
                  <a:cubicBezTo>
                    <a:pt x="170" y="5"/>
                    <a:pt x="162" y="1"/>
                    <a:pt x="153" y="1"/>
                  </a:cubicBezTo>
                  <a:cubicBezTo>
                    <a:pt x="153" y="1"/>
                    <a:pt x="152" y="1"/>
                    <a:pt x="152" y="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2" name="Freeform 7">
              <a:extLst>
                <a:ext uri="{FF2B5EF4-FFF2-40B4-BE49-F238E27FC236}">
                  <a16:creationId xmlns:a16="http://schemas.microsoft.com/office/drawing/2014/main" id="{764F956A-AD21-469F-9AF7-2E832D652D04}"/>
                </a:ext>
              </a:extLst>
            </p:cNvPr>
            <p:cNvSpPr>
              <a:spLocks noEditPoints="1"/>
            </p:cNvSpPr>
            <p:nvPr/>
          </p:nvSpPr>
          <p:spPr bwMode="auto">
            <a:xfrm>
              <a:off x="5976" y="1992"/>
              <a:ext cx="275" cy="252"/>
            </a:xfrm>
            <a:custGeom>
              <a:avLst/>
              <a:gdLst>
                <a:gd name="T0" fmla="*/ 60 w 371"/>
                <a:gd name="T1" fmla="*/ 330 h 340"/>
                <a:gd name="T2" fmla="*/ 6 w 371"/>
                <a:gd name="T3" fmla="*/ 258 h 340"/>
                <a:gd name="T4" fmla="*/ 14 w 371"/>
                <a:gd name="T5" fmla="*/ 200 h 340"/>
                <a:gd name="T6" fmla="*/ 25 w 371"/>
                <a:gd name="T7" fmla="*/ 150 h 340"/>
                <a:gd name="T8" fmla="*/ 25 w 371"/>
                <a:gd name="T9" fmla="*/ 125 h 340"/>
                <a:gd name="T10" fmla="*/ 63 w 371"/>
                <a:gd name="T11" fmla="*/ 68 h 340"/>
                <a:gd name="T12" fmla="*/ 112 w 371"/>
                <a:gd name="T13" fmla="*/ 52 h 340"/>
                <a:gd name="T14" fmla="*/ 180 w 371"/>
                <a:gd name="T15" fmla="*/ 30 h 340"/>
                <a:gd name="T16" fmla="*/ 263 w 371"/>
                <a:gd name="T17" fmla="*/ 0 h 340"/>
                <a:gd name="T18" fmla="*/ 323 w 371"/>
                <a:gd name="T19" fmla="*/ 63 h 340"/>
                <a:gd name="T20" fmla="*/ 330 w 371"/>
                <a:gd name="T21" fmla="*/ 83 h 340"/>
                <a:gd name="T22" fmla="*/ 356 w 371"/>
                <a:gd name="T23" fmla="*/ 133 h 340"/>
                <a:gd name="T24" fmla="*/ 286 w 371"/>
                <a:gd name="T25" fmla="*/ 281 h 340"/>
                <a:gd name="T26" fmla="*/ 198 w 371"/>
                <a:gd name="T27" fmla="*/ 314 h 340"/>
                <a:gd name="T28" fmla="*/ 152 w 371"/>
                <a:gd name="T29" fmla="*/ 327 h 340"/>
                <a:gd name="T30" fmla="*/ 82 w 371"/>
                <a:gd name="T31" fmla="*/ 339 h 340"/>
                <a:gd name="T32" fmla="*/ 183 w 371"/>
                <a:gd name="T33" fmla="*/ 37 h 340"/>
                <a:gd name="T34" fmla="*/ 114 w 371"/>
                <a:gd name="T35" fmla="*/ 58 h 340"/>
                <a:gd name="T36" fmla="*/ 66 w 371"/>
                <a:gd name="T37" fmla="*/ 74 h 340"/>
                <a:gd name="T38" fmla="*/ 32 w 371"/>
                <a:gd name="T39" fmla="*/ 126 h 340"/>
                <a:gd name="T40" fmla="*/ 32 w 371"/>
                <a:gd name="T41" fmla="*/ 150 h 340"/>
                <a:gd name="T42" fmla="*/ 20 w 371"/>
                <a:gd name="T43" fmla="*/ 203 h 340"/>
                <a:gd name="T44" fmla="*/ 12 w 371"/>
                <a:gd name="T45" fmla="*/ 256 h 340"/>
                <a:gd name="T46" fmla="*/ 64 w 371"/>
                <a:gd name="T47" fmla="*/ 324 h 340"/>
                <a:gd name="T48" fmla="*/ 150 w 371"/>
                <a:gd name="T49" fmla="*/ 320 h 340"/>
                <a:gd name="T50" fmla="*/ 197 w 371"/>
                <a:gd name="T51" fmla="*/ 307 h 340"/>
                <a:gd name="T52" fmla="*/ 283 w 371"/>
                <a:gd name="T53" fmla="*/ 275 h 340"/>
                <a:gd name="T54" fmla="*/ 350 w 371"/>
                <a:gd name="T55" fmla="*/ 136 h 340"/>
                <a:gd name="T56" fmla="*/ 324 w 371"/>
                <a:gd name="T57" fmla="*/ 86 h 340"/>
                <a:gd name="T58" fmla="*/ 316 w 371"/>
                <a:gd name="T59" fmla="*/ 65 h 340"/>
                <a:gd name="T60" fmla="*/ 263 w 371"/>
                <a:gd name="T61" fmla="*/ 7 h 340"/>
                <a:gd name="T62" fmla="*/ 199 w 371"/>
                <a:gd name="T63" fmla="*/ 2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340">
                  <a:moveTo>
                    <a:pt x="82" y="339"/>
                  </a:moveTo>
                  <a:cubicBezTo>
                    <a:pt x="75" y="337"/>
                    <a:pt x="67" y="334"/>
                    <a:pt x="60" y="330"/>
                  </a:cubicBezTo>
                  <a:cubicBezTo>
                    <a:pt x="41" y="319"/>
                    <a:pt x="29" y="301"/>
                    <a:pt x="19" y="285"/>
                  </a:cubicBezTo>
                  <a:cubicBezTo>
                    <a:pt x="15" y="278"/>
                    <a:pt x="9" y="269"/>
                    <a:pt x="6" y="258"/>
                  </a:cubicBezTo>
                  <a:cubicBezTo>
                    <a:pt x="0" y="242"/>
                    <a:pt x="1" y="227"/>
                    <a:pt x="7" y="213"/>
                  </a:cubicBezTo>
                  <a:cubicBezTo>
                    <a:pt x="9" y="208"/>
                    <a:pt x="11" y="204"/>
                    <a:pt x="14" y="200"/>
                  </a:cubicBezTo>
                  <a:cubicBezTo>
                    <a:pt x="16" y="195"/>
                    <a:pt x="19" y="190"/>
                    <a:pt x="21" y="185"/>
                  </a:cubicBezTo>
                  <a:cubicBezTo>
                    <a:pt x="25" y="174"/>
                    <a:pt x="25" y="162"/>
                    <a:pt x="25" y="150"/>
                  </a:cubicBezTo>
                  <a:cubicBezTo>
                    <a:pt x="25" y="145"/>
                    <a:pt x="24" y="139"/>
                    <a:pt x="25" y="134"/>
                  </a:cubicBezTo>
                  <a:cubicBezTo>
                    <a:pt x="25" y="131"/>
                    <a:pt x="25" y="128"/>
                    <a:pt x="25" y="125"/>
                  </a:cubicBezTo>
                  <a:cubicBezTo>
                    <a:pt x="28" y="108"/>
                    <a:pt x="35" y="92"/>
                    <a:pt x="45" y="82"/>
                  </a:cubicBezTo>
                  <a:cubicBezTo>
                    <a:pt x="50" y="76"/>
                    <a:pt x="56" y="72"/>
                    <a:pt x="63" y="68"/>
                  </a:cubicBezTo>
                  <a:cubicBezTo>
                    <a:pt x="72" y="63"/>
                    <a:pt x="81" y="59"/>
                    <a:pt x="93" y="56"/>
                  </a:cubicBezTo>
                  <a:cubicBezTo>
                    <a:pt x="99" y="55"/>
                    <a:pt x="106" y="53"/>
                    <a:pt x="112" y="52"/>
                  </a:cubicBezTo>
                  <a:cubicBezTo>
                    <a:pt x="121" y="49"/>
                    <a:pt x="130" y="47"/>
                    <a:pt x="139" y="45"/>
                  </a:cubicBezTo>
                  <a:cubicBezTo>
                    <a:pt x="154" y="40"/>
                    <a:pt x="167" y="36"/>
                    <a:pt x="180" y="30"/>
                  </a:cubicBezTo>
                  <a:cubicBezTo>
                    <a:pt x="185" y="28"/>
                    <a:pt x="191" y="25"/>
                    <a:pt x="196" y="23"/>
                  </a:cubicBezTo>
                  <a:cubicBezTo>
                    <a:pt x="218" y="11"/>
                    <a:pt x="241" y="0"/>
                    <a:pt x="263" y="0"/>
                  </a:cubicBezTo>
                  <a:cubicBezTo>
                    <a:pt x="279" y="1"/>
                    <a:pt x="293" y="8"/>
                    <a:pt x="305" y="24"/>
                  </a:cubicBezTo>
                  <a:cubicBezTo>
                    <a:pt x="313" y="35"/>
                    <a:pt x="318" y="49"/>
                    <a:pt x="323" y="63"/>
                  </a:cubicBezTo>
                  <a:cubicBezTo>
                    <a:pt x="324" y="67"/>
                    <a:pt x="326" y="71"/>
                    <a:pt x="327" y="76"/>
                  </a:cubicBezTo>
                  <a:cubicBezTo>
                    <a:pt x="328" y="78"/>
                    <a:pt x="329" y="81"/>
                    <a:pt x="330" y="83"/>
                  </a:cubicBezTo>
                  <a:cubicBezTo>
                    <a:pt x="334" y="93"/>
                    <a:pt x="340" y="102"/>
                    <a:pt x="345" y="112"/>
                  </a:cubicBezTo>
                  <a:cubicBezTo>
                    <a:pt x="349" y="118"/>
                    <a:pt x="353" y="126"/>
                    <a:pt x="356" y="133"/>
                  </a:cubicBezTo>
                  <a:cubicBezTo>
                    <a:pt x="363" y="146"/>
                    <a:pt x="371" y="166"/>
                    <a:pt x="367" y="189"/>
                  </a:cubicBezTo>
                  <a:cubicBezTo>
                    <a:pt x="362" y="223"/>
                    <a:pt x="335" y="254"/>
                    <a:pt x="286" y="281"/>
                  </a:cubicBezTo>
                  <a:cubicBezTo>
                    <a:pt x="266" y="293"/>
                    <a:pt x="248" y="301"/>
                    <a:pt x="232" y="306"/>
                  </a:cubicBezTo>
                  <a:cubicBezTo>
                    <a:pt x="220" y="309"/>
                    <a:pt x="209" y="312"/>
                    <a:pt x="198" y="314"/>
                  </a:cubicBezTo>
                  <a:cubicBezTo>
                    <a:pt x="193" y="315"/>
                    <a:pt x="193" y="315"/>
                    <a:pt x="193" y="315"/>
                  </a:cubicBezTo>
                  <a:cubicBezTo>
                    <a:pt x="179" y="318"/>
                    <a:pt x="165" y="322"/>
                    <a:pt x="152" y="327"/>
                  </a:cubicBezTo>
                  <a:cubicBezTo>
                    <a:pt x="133" y="334"/>
                    <a:pt x="114" y="340"/>
                    <a:pt x="96" y="340"/>
                  </a:cubicBezTo>
                  <a:cubicBezTo>
                    <a:pt x="91" y="340"/>
                    <a:pt x="87" y="340"/>
                    <a:pt x="82" y="339"/>
                  </a:cubicBezTo>
                  <a:moveTo>
                    <a:pt x="199" y="29"/>
                  </a:moveTo>
                  <a:cubicBezTo>
                    <a:pt x="194" y="31"/>
                    <a:pt x="189" y="34"/>
                    <a:pt x="183" y="37"/>
                  </a:cubicBezTo>
                  <a:cubicBezTo>
                    <a:pt x="170" y="43"/>
                    <a:pt x="157" y="47"/>
                    <a:pt x="141" y="51"/>
                  </a:cubicBezTo>
                  <a:cubicBezTo>
                    <a:pt x="132" y="54"/>
                    <a:pt x="123" y="56"/>
                    <a:pt x="114" y="58"/>
                  </a:cubicBezTo>
                  <a:cubicBezTo>
                    <a:pt x="107" y="60"/>
                    <a:pt x="101" y="61"/>
                    <a:pt x="95" y="63"/>
                  </a:cubicBezTo>
                  <a:cubicBezTo>
                    <a:pt x="84" y="66"/>
                    <a:pt x="75" y="69"/>
                    <a:pt x="66" y="74"/>
                  </a:cubicBezTo>
                  <a:cubicBezTo>
                    <a:pt x="60" y="78"/>
                    <a:pt x="54" y="81"/>
                    <a:pt x="50" y="86"/>
                  </a:cubicBezTo>
                  <a:cubicBezTo>
                    <a:pt x="41" y="96"/>
                    <a:pt x="35" y="110"/>
                    <a:pt x="32" y="126"/>
                  </a:cubicBezTo>
                  <a:cubicBezTo>
                    <a:pt x="32" y="129"/>
                    <a:pt x="32" y="132"/>
                    <a:pt x="32" y="134"/>
                  </a:cubicBezTo>
                  <a:cubicBezTo>
                    <a:pt x="31" y="140"/>
                    <a:pt x="32" y="145"/>
                    <a:pt x="32" y="150"/>
                  </a:cubicBezTo>
                  <a:cubicBezTo>
                    <a:pt x="32" y="162"/>
                    <a:pt x="32" y="175"/>
                    <a:pt x="27" y="188"/>
                  </a:cubicBezTo>
                  <a:cubicBezTo>
                    <a:pt x="25" y="193"/>
                    <a:pt x="22" y="198"/>
                    <a:pt x="20" y="203"/>
                  </a:cubicBezTo>
                  <a:cubicBezTo>
                    <a:pt x="17" y="207"/>
                    <a:pt x="15" y="211"/>
                    <a:pt x="13" y="215"/>
                  </a:cubicBezTo>
                  <a:cubicBezTo>
                    <a:pt x="8" y="228"/>
                    <a:pt x="7" y="242"/>
                    <a:pt x="12" y="256"/>
                  </a:cubicBezTo>
                  <a:cubicBezTo>
                    <a:pt x="16" y="266"/>
                    <a:pt x="21" y="275"/>
                    <a:pt x="25" y="281"/>
                  </a:cubicBezTo>
                  <a:cubicBezTo>
                    <a:pt x="35" y="297"/>
                    <a:pt x="46" y="314"/>
                    <a:pt x="64" y="324"/>
                  </a:cubicBezTo>
                  <a:cubicBezTo>
                    <a:pt x="70" y="328"/>
                    <a:pt x="77" y="331"/>
                    <a:pt x="84" y="332"/>
                  </a:cubicBezTo>
                  <a:cubicBezTo>
                    <a:pt x="105" y="336"/>
                    <a:pt x="127" y="328"/>
                    <a:pt x="150" y="320"/>
                  </a:cubicBezTo>
                  <a:cubicBezTo>
                    <a:pt x="163" y="316"/>
                    <a:pt x="177" y="311"/>
                    <a:pt x="192" y="308"/>
                  </a:cubicBezTo>
                  <a:cubicBezTo>
                    <a:pt x="197" y="307"/>
                    <a:pt x="197" y="307"/>
                    <a:pt x="197" y="307"/>
                  </a:cubicBezTo>
                  <a:cubicBezTo>
                    <a:pt x="208" y="305"/>
                    <a:pt x="219" y="303"/>
                    <a:pt x="230" y="299"/>
                  </a:cubicBezTo>
                  <a:cubicBezTo>
                    <a:pt x="246" y="294"/>
                    <a:pt x="263" y="287"/>
                    <a:pt x="283" y="275"/>
                  </a:cubicBezTo>
                  <a:cubicBezTo>
                    <a:pt x="330" y="249"/>
                    <a:pt x="356" y="220"/>
                    <a:pt x="361" y="188"/>
                  </a:cubicBezTo>
                  <a:cubicBezTo>
                    <a:pt x="363" y="172"/>
                    <a:pt x="360" y="156"/>
                    <a:pt x="350" y="136"/>
                  </a:cubicBezTo>
                  <a:cubicBezTo>
                    <a:pt x="347" y="129"/>
                    <a:pt x="343" y="122"/>
                    <a:pt x="339" y="115"/>
                  </a:cubicBezTo>
                  <a:cubicBezTo>
                    <a:pt x="334" y="106"/>
                    <a:pt x="328" y="96"/>
                    <a:pt x="324" y="86"/>
                  </a:cubicBezTo>
                  <a:cubicBezTo>
                    <a:pt x="323" y="83"/>
                    <a:pt x="322" y="81"/>
                    <a:pt x="321" y="78"/>
                  </a:cubicBezTo>
                  <a:cubicBezTo>
                    <a:pt x="319" y="74"/>
                    <a:pt x="318" y="69"/>
                    <a:pt x="316" y="65"/>
                  </a:cubicBezTo>
                  <a:cubicBezTo>
                    <a:pt x="311" y="51"/>
                    <a:pt x="307" y="38"/>
                    <a:pt x="299" y="28"/>
                  </a:cubicBezTo>
                  <a:cubicBezTo>
                    <a:pt x="289" y="14"/>
                    <a:pt x="277" y="8"/>
                    <a:pt x="263" y="7"/>
                  </a:cubicBezTo>
                  <a:cubicBezTo>
                    <a:pt x="262" y="7"/>
                    <a:pt x="262" y="7"/>
                    <a:pt x="261" y="7"/>
                  </a:cubicBezTo>
                  <a:cubicBezTo>
                    <a:pt x="241" y="7"/>
                    <a:pt x="220" y="18"/>
                    <a:pt x="199" y="2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3" name="Freeform 8">
              <a:extLst>
                <a:ext uri="{FF2B5EF4-FFF2-40B4-BE49-F238E27FC236}">
                  <a16:creationId xmlns:a16="http://schemas.microsoft.com/office/drawing/2014/main" id="{DE0F8AD7-0126-4218-A14C-B51FFD702820}"/>
                </a:ext>
              </a:extLst>
            </p:cNvPr>
            <p:cNvSpPr>
              <a:spLocks noEditPoints="1"/>
            </p:cNvSpPr>
            <p:nvPr/>
          </p:nvSpPr>
          <p:spPr bwMode="auto">
            <a:xfrm>
              <a:off x="5910" y="1966"/>
              <a:ext cx="372" cy="339"/>
            </a:xfrm>
            <a:custGeom>
              <a:avLst/>
              <a:gdLst>
                <a:gd name="T0" fmla="*/ 83 w 502"/>
                <a:gd name="T1" fmla="*/ 441 h 458"/>
                <a:gd name="T2" fmla="*/ 8 w 502"/>
                <a:gd name="T3" fmla="*/ 340 h 458"/>
                <a:gd name="T4" fmla="*/ 19 w 502"/>
                <a:gd name="T5" fmla="*/ 260 h 458"/>
                <a:gd name="T6" fmla="*/ 38 w 502"/>
                <a:gd name="T7" fmla="*/ 193 h 458"/>
                <a:gd name="T8" fmla="*/ 41 w 502"/>
                <a:gd name="T9" fmla="*/ 161 h 458"/>
                <a:gd name="T10" fmla="*/ 97 w 502"/>
                <a:gd name="T11" fmla="*/ 93 h 458"/>
                <a:gd name="T12" fmla="*/ 139 w 502"/>
                <a:gd name="T13" fmla="*/ 84 h 458"/>
                <a:gd name="T14" fmla="*/ 256 w 502"/>
                <a:gd name="T15" fmla="*/ 43 h 458"/>
                <a:gd name="T16" fmla="*/ 366 w 502"/>
                <a:gd name="T17" fmla="*/ 1 h 458"/>
                <a:gd name="T18" fmla="*/ 440 w 502"/>
                <a:gd name="T19" fmla="*/ 82 h 458"/>
                <a:gd name="T20" fmla="*/ 451 w 502"/>
                <a:gd name="T21" fmla="*/ 112 h 458"/>
                <a:gd name="T22" fmla="*/ 485 w 502"/>
                <a:gd name="T23" fmla="*/ 177 h 458"/>
                <a:gd name="T24" fmla="*/ 389 w 502"/>
                <a:gd name="T25" fmla="*/ 375 h 458"/>
                <a:gd name="T26" fmla="*/ 280 w 502"/>
                <a:gd name="T27" fmla="*/ 416 h 458"/>
                <a:gd name="T28" fmla="*/ 209 w 502"/>
                <a:gd name="T29" fmla="*/ 436 h 458"/>
                <a:gd name="T30" fmla="*/ 113 w 502"/>
                <a:gd name="T31" fmla="*/ 453 h 458"/>
                <a:gd name="T32" fmla="*/ 256 w 502"/>
                <a:gd name="T33" fmla="*/ 44 h 458"/>
                <a:gd name="T34" fmla="*/ 139 w 502"/>
                <a:gd name="T35" fmla="*/ 85 h 458"/>
                <a:gd name="T36" fmla="*/ 97 w 502"/>
                <a:gd name="T37" fmla="*/ 94 h 458"/>
                <a:gd name="T38" fmla="*/ 42 w 502"/>
                <a:gd name="T39" fmla="*/ 161 h 458"/>
                <a:gd name="T40" fmla="*/ 39 w 502"/>
                <a:gd name="T41" fmla="*/ 193 h 458"/>
                <a:gd name="T42" fmla="*/ 20 w 502"/>
                <a:gd name="T43" fmla="*/ 260 h 458"/>
                <a:gd name="T44" fmla="*/ 9 w 502"/>
                <a:gd name="T45" fmla="*/ 340 h 458"/>
                <a:gd name="T46" fmla="*/ 83 w 502"/>
                <a:gd name="T47" fmla="*/ 441 h 458"/>
                <a:gd name="T48" fmla="*/ 208 w 502"/>
                <a:gd name="T49" fmla="*/ 435 h 458"/>
                <a:gd name="T50" fmla="*/ 280 w 502"/>
                <a:gd name="T51" fmla="*/ 415 h 458"/>
                <a:gd name="T52" fmla="*/ 388 w 502"/>
                <a:gd name="T53" fmla="*/ 374 h 458"/>
                <a:gd name="T54" fmla="*/ 484 w 502"/>
                <a:gd name="T55" fmla="*/ 177 h 458"/>
                <a:gd name="T56" fmla="*/ 451 w 502"/>
                <a:gd name="T57" fmla="*/ 112 h 458"/>
                <a:gd name="T58" fmla="*/ 440 w 502"/>
                <a:gd name="T59" fmla="*/ 82 h 458"/>
                <a:gd name="T60" fmla="*/ 366 w 502"/>
                <a:gd name="T61" fmla="*/ 2 h 458"/>
                <a:gd name="T62" fmla="*/ 269 w 502"/>
                <a:gd name="T63" fmla="*/ 3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2" h="458">
                  <a:moveTo>
                    <a:pt x="113" y="453"/>
                  </a:moveTo>
                  <a:cubicBezTo>
                    <a:pt x="103" y="451"/>
                    <a:pt x="93" y="447"/>
                    <a:pt x="83" y="441"/>
                  </a:cubicBezTo>
                  <a:cubicBezTo>
                    <a:pt x="58" y="426"/>
                    <a:pt x="42" y="402"/>
                    <a:pt x="27" y="378"/>
                  </a:cubicBezTo>
                  <a:cubicBezTo>
                    <a:pt x="20" y="368"/>
                    <a:pt x="13" y="354"/>
                    <a:pt x="8" y="340"/>
                  </a:cubicBezTo>
                  <a:cubicBezTo>
                    <a:pt x="0" y="318"/>
                    <a:pt x="1" y="298"/>
                    <a:pt x="9" y="278"/>
                  </a:cubicBezTo>
                  <a:cubicBezTo>
                    <a:pt x="12" y="272"/>
                    <a:pt x="16" y="266"/>
                    <a:pt x="19" y="260"/>
                  </a:cubicBezTo>
                  <a:cubicBezTo>
                    <a:pt x="23" y="253"/>
                    <a:pt x="28" y="247"/>
                    <a:pt x="30" y="240"/>
                  </a:cubicBezTo>
                  <a:cubicBezTo>
                    <a:pt x="37" y="224"/>
                    <a:pt x="37" y="208"/>
                    <a:pt x="38" y="193"/>
                  </a:cubicBezTo>
                  <a:cubicBezTo>
                    <a:pt x="38" y="186"/>
                    <a:pt x="39" y="179"/>
                    <a:pt x="39" y="172"/>
                  </a:cubicBezTo>
                  <a:cubicBezTo>
                    <a:pt x="40" y="168"/>
                    <a:pt x="40" y="164"/>
                    <a:pt x="41" y="161"/>
                  </a:cubicBezTo>
                  <a:cubicBezTo>
                    <a:pt x="46" y="138"/>
                    <a:pt x="57" y="119"/>
                    <a:pt x="71" y="107"/>
                  </a:cubicBezTo>
                  <a:cubicBezTo>
                    <a:pt x="78" y="101"/>
                    <a:pt x="86" y="97"/>
                    <a:pt x="97" y="93"/>
                  </a:cubicBezTo>
                  <a:cubicBezTo>
                    <a:pt x="108" y="90"/>
                    <a:pt x="118" y="88"/>
                    <a:pt x="132" y="85"/>
                  </a:cubicBezTo>
                  <a:cubicBezTo>
                    <a:pt x="134" y="85"/>
                    <a:pt x="137" y="84"/>
                    <a:pt x="139" y="84"/>
                  </a:cubicBezTo>
                  <a:cubicBezTo>
                    <a:pt x="160" y="80"/>
                    <a:pt x="181" y="74"/>
                    <a:pt x="200" y="67"/>
                  </a:cubicBezTo>
                  <a:cubicBezTo>
                    <a:pt x="222" y="59"/>
                    <a:pt x="240" y="52"/>
                    <a:pt x="256" y="43"/>
                  </a:cubicBezTo>
                  <a:cubicBezTo>
                    <a:pt x="260" y="41"/>
                    <a:pt x="264" y="39"/>
                    <a:pt x="268" y="36"/>
                  </a:cubicBezTo>
                  <a:cubicBezTo>
                    <a:pt x="299" y="19"/>
                    <a:pt x="335" y="0"/>
                    <a:pt x="366" y="1"/>
                  </a:cubicBezTo>
                  <a:cubicBezTo>
                    <a:pt x="388" y="3"/>
                    <a:pt x="406" y="14"/>
                    <a:pt x="420" y="35"/>
                  </a:cubicBezTo>
                  <a:cubicBezTo>
                    <a:pt x="429" y="48"/>
                    <a:pt x="435" y="66"/>
                    <a:pt x="440" y="82"/>
                  </a:cubicBezTo>
                  <a:cubicBezTo>
                    <a:pt x="442" y="89"/>
                    <a:pt x="445" y="95"/>
                    <a:pt x="447" y="102"/>
                  </a:cubicBezTo>
                  <a:cubicBezTo>
                    <a:pt x="448" y="105"/>
                    <a:pt x="450" y="109"/>
                    <a:pt x="451" y="112"/>
                  </a:cubicBezTo>
                  <a:cubicBezTo>
                    <a:pt x="457" y="124"/>
                    <a:pt x="463" y="136"/>
                    <a:pt x="470" y="148"/>
                  </a:cubicBezTo>
                  <a:cubicBezTo>
                    <a:pt x="475" y="157"/>
                    <a:pt x="480" y="167"/>
                    <a:pt x="485" y="177"/>
                  </a:cubicBezTo>
                  <a:cubicBezTo>
                    <a:pt x="498" y="204"/>
                    <a:pt x="502" y="225"/>
                    <a:pt x="498" y="248"/>
                  </a:cubicBezTo>
                  <a:cubicBezTo>
                    <a:pt x="494" y="279"/>
                    <a:pt x="471" y="326"/>
                    <a:pt x="389" y="375"/>
                  </a:cubicBezTo>
                  <a:cubicBezTo>
                    <a:pt x="362" y="391"/>
                    <a:pt x="340" y="401"/>
                    <a:pt x="319" y="407"/>
                  </a:cubicBezTo>
                  <a:cubicBezTo>
                    <a:pt x="306" y="411"/>
                    <a:pt x="293" y="414"/>
                    <a:pt x="280" y="416"/>
                  </a:cubicBezTo>
                  <a:cubicBezTo>
                    <a:pt x="276" y="417"/>
                    <a:pt x="273" y="417"/>
                    <a:pt x="269" y="418"/>
                  </a:cubicBezTo>
                  <a:cubicBezTo>
                    <a:pt x="248" y="422"/>
                    <a:pt x="228" y="429"/>
                    <a:pt x="209" y="436"/>
                  </a:cubicBezTo>
                  <a:cubicBezTo>
                    <a:pt x="182" y="445"/>
                    <a:pt x="156" y="454"/>
                    <a:pt x="131" y="454"/>
                  </a:cubicBezTo>
                  <a:cubicBezTo>
                    <a:pt x="125" y="454"/>
                    <a:pt x="119" y="454"/>
                    <a:pt x="113" y="453"/>
                  </a:cubicBezTo>
                  <a:moveTo>
                    <a:pt x="269" y="37"/>
                  </a:moveTo>
                  <a:cubicBezTo>
                    <a:pt x="264" y="39"/>
                    <a:pt x="260" y="42"/>
                    <a:pt x="256" y="44"/>
                  </a:cubicBezTo>
                  <a:cubicBezTo>
                    <a:pt x="240" y="52"/>
                    <a:pt x="223" y="60"/>
                    <a:pt x="200" y="68"/>
                  </a:cubicBezTo>
                  <a:cubicBezTo>
                    <a:pt x="181" y="75"/>
                    <a:pt x="160" y="80"/>
                    <a:pt x="139" y="85"/>
                  </a:cubicBezTo>
                  <a:cubicBezTo>
                    <a:pt x="137" y="85"/>
                    <a:pt x="134" y="86"/>
                    <a:pt x="132" y="86"/>
                  </a:cubicBezTo>
                  <a:cubicBezTo>
                    <a:pt x="118" y="89"/>
                    <a:pt x="108" y="91"/>
                    <a:pt x="97" y="94"/>
                  </a:cubicBezTo>
                  <a:cubicBezTo>
                    <a:pt x="87" y="97"/>
                    <a:pt x="79" y="102"/>
                    <a:pt x="71" y="108"/>
                  </a:cubicBezTo>
                  <a:cubicBezTo>
                    <a:pt x="57" y="119"/>
                    <a:pt x="47" y="139"/>
                    <a:pt x="42" y="161"/>
                  </a:cubicBezTo>
                  <a:cubicBezTo>
                    <a:pt x="41" y="164"/>
                    <a:pt x="41" y="168"/>
                    <a:pt x="40" y="172"/>
                  </a:cubicBezTo>
                  <a:cubicBezTo>
                    <a:pt x="39" y="179"/>
                    <a:pt x="39" y="186"/>
                    <a:pt x="39" y="193"/>
                  </a:cubicBezTo>
                  <a:cubicBezTo>
                    <a:pt x="38" y="208"/>
                    <a:pt x="37" y="224"/>
                    <a:pt x="31" y="240"/>
                  </a:cubicBezTo>
                  <a:cubicBezTo>
                    <a:pt x="28" y="247"/>
                    <a:pt x="24" y="254"/>
                    <a:pt x="20" y="260"/>
                  </a:cubicBezTo>
                  <a:cubicBezTo>
                    <a:pt x="16" y="266"/>
                    <a:pt x="13" y="272"/>
                    <a:pt x="10" y="279"/>
                  </a:cubicBezTo>
                  <a:cubicBezTo>
                    <a:pt x="1" y="298"/>
                    <a:pt x="1" y="318"/>
                    <a:pt x="9" y="340"/>
                  </a:cubicBezTo>
                  <a:cubicBezTo>
                    <a:pt x="13" y="354"/>
                    <a:pt x="21" y="367"/>
                    <a:pt x="27" y="377"/>
                  </a:cubicBezTo>
                  <a:cubicBezTo>
                    <a:pt x="43" y="402"/>
                    <a:pt x="58" y="425"/>
                    <a:pt x="83" y="441"/>
                  </a:cubicBezTo>
                  <a:cubicBezTo>
                    <a:pt x="93" y="446"/>
                    <a:pt x="103" y="450"/>
                    <a:pt x="113" y="452"/>
                  </a:cubicBezTo>
                  <a:cubicBezTo>
                    <a:pt x="144" y="458"/>
                    <a:pt x="175" y="447"/>
                    <a:pt x="208" y="435"/>
                  </a:cubicBezTo>
                  <a:cubicBezTo>
                    <a:pt x="228" y="428"/>
                    <a:pt x="248" y="421"/>
                    <a:pt x="269" y="417"/>
                  </a:cubicBezTo>
                  <a:cubicBezTo>
                    <a:pt x="273" y="416"/>
                    <a:pt x="276" y="416"/>
                    <a:pt x="280" y="415"/>
                  </a:cubicBezTo>
                  <a:cubicBezTo>
                    <a:pt x="293" y="413"/>
                    <a:pt x="306" y="410"/>
                    <a:pt x="319" y="406"/>
                  </a:cubicBezTo>
                  <a:cubicBezTo>
                    <a:pt x="340" y="400"/>
                    <a:pt x="362" y="390"/>
                    <a:pt x="388" y="374"/>
                  </a:cubicBezTo>
                  <a:cubicBezTo>
                    <a:pt x="470" y="326"/>
                    <a:pt x="493" y="278"/>
                    <a:pt x="498" y="247"/>
                  </a:cubicBezTo>
                  <a:cubicBezTo>
                    <a:pt x="501" y="225"/>
                    <a:pt x="497" y="204"/>
                    <a:pt x="484" y="177"/>
                  </a:cubicBezTo>
                  <a:cubicBezTo>
                    <a:pt x="480" y="167"/>
                    <a:pt x="474" y="158"/>
                    <a:pt x="469" y="148"/>
                  </a:cubicBezTo>
                  <a:cubicBezTo>
                    <a:pt x="463" y="137"/>
                    <a:pt x="456" y="125"/>
                    <a:pt x="451" y="112"/>
                  </a:cubicBezTo>
                  <a:cubicBezTo>
                    <a:pt x="449" y="109"/>
                    <a:pt x="448" y="106"/>
                    <a:pt x="446" y="102"/>
                  </a:cubicBezTo>
                  <a:cubicBezTo>
                    <a:pt x="444" y="96"/>
                    <a:pt x="442" y="89"/>
                    <a:pt x="440" y="82"/>
                  </a:cubicBezTo>
                  <a:cubicBezTo>
                    <a:pt x="434" y="66"/>
                    <a:pt x="428" y="49"/>
                    <a:pt x="419" y="35"/>
                  </a:cubicBezTo>
                  <a:cubicBezTo>
                    <a:pt x="405" y="14"/>
                    <a:pt x="387" y="3"/>
                    <a:pt x="366" y="2"/>
                  </a:cubicBezTo>
                  <a:cubicBezTo>
                    <a:pt x="365" y="2"/>
                    <a:pt x="364" y="2"/>
                    <a:pt x="362" y="2"/>
                  </a:cubicBezTo>
                  <a:cubicBezTo>
                    <a:pt x="332" y="2"/>
                    <a:pt x="298" y="21"/>
                    <a:pt x="269" y="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4" name="Freeform 9">
              <a:extLst>
                <a:ext uri="{FF2B5EF4-FFF2-40B4-BE49-F238E27FC236}">
                  <a16:creationId xmlns:a16="http://schemas.microsoft.com/office/drawing/2014/main" id="{2A01B20A-25F0-4341-9A73-86F1FED22360}"/>
                </a:ext>
              </a:extLst>
            </p:cNvPr>
            <p:cNvSpPr>
              <a:spLocks noEditPoints="1"/>
            </p:cNvSpPr>
            <p:nvPr/>
          </p:nvSpPr>
          <p:spPr bwMode="auto">
            <a:xfrm>
              <a:off x="5842" y="1939"/>
              <a:ext cx="474" cy="427"/>
            </a:xfrm>
            <a:custGeom>
              <a:avLst/>
              <a:gdLst>
                <a:gd name="T0" fmla="*/ 107 w 640"/>
                <a:gd name="T1" fmla="*/ 555 h 577"/>
                <a:gd name="T2" fmla="*/ 10 w 640"/>
                <a:gd name="T3" fmla="*/ 423 h 577"/>
                <a:gd name="T4" fmla="*/ 26 w 640"/>
                <a:gd name="T5" fmla="*/ 319 h 577"/>
                <a:gd name="T6" fmla="*/ 51 w 640"/>
                <a:gd name="T7" fmla="*/ 236 h 577"/>
                <a:gd name="T8" fmla="*/ 57 w 640"/>
                <a:gd name="T9" fmla="*/ 195 h 577"/>
                <a:gd name="T10" fmla="*/ 132 w 640"/>
                <a:gd name="T11" fmla="*/ 116 h 577"/>
                <a:gd name="T12" fmla="*/ 187 w 640"/>
                <a:gd name="T13" fmla="*/ 109 h 577"/>
                <a:gd name="T14" fmla="*/ 333 w 640"/>
                <a:gd name="T15" fmla="*/ 53 h 577"/>
                <a:gd name="T16" fmla="*/ 467 w 640"/>
                <a:gd name="T17" fmla="*/ 0 h 577"/>
                <a:gd name="T18" fmla="*/ 540 w 640"/>
                <a:gd name="T19" fmla="*/ 44 h 577"/>
                <a:gd name="T20" fmla="*/ 573 w 640"/>
                <a:gd name="T21" fmla="*/ 128 h 577"/>
                <a:gd name="T22" fmla="*/ 600 w 640"/>
                <a:gd name="T23" fmla="*/ 183 h 577"/>
                <a:gd name="T24" fmla="*/ 636 w 640"/>
                <a:gd name="T25" fmla="*/ 307 h 577"/>
                <a:gd name="T26" fmla="*/ 410 w 640"/>
                <a:gd name="T27" fmla="*/ 512 h 577"/>
                <a:gd name="T28" fmla="*/ 349 w 640"/>
                <a:gd name="T29" fmla="*/ 524 h 577"/>
                <a:gd name="T30" fmla="*/ 169 w 640"/>
                <a:gd name="T31" fmla="*/ 572 h 577"/>
                <a:gd name="T32" fmla="*/ 341 w 640"/>
                <a:gd name="T33" fmla="*/ 49 h 577"/>
                <a:gd name="T34" fmla="*/ 264 w 640"/>
                <a:gd name="T35" fmla="*/ 88 h 577"/>
                <a:gd name="T36" fmla="*/ 163 w 640"/>
                <a:gd name="T37" fmla="*/ 113 h 577"/>
                <a:gd name="T38" fmla="*/ 98 w 640"/>
                <a:gd name="T39" fmla="*/ 132 h 577"/>
                <a:gd name="T40" fmla="*/ 55 w 640"/>
                <a:gd name="T41" fmla="*/ 209 h 577"/>
                <a:gd name="T42" fmla="*/ 41 w 640"/>
                <a:gd name="T43" fmla="*/ 293 h 577"/>
                <a:gd name="T44" fmla="*/ 13 w 640"/>
                <a:gd name="T45" fmla="*/ 344 h 577"/>
                <a:gd name="T46" fmla="*/ 35 w 640"/>
                <a:gd name="T47" fmla="*/ 472 h 577"/>
                <a:gd name="T48" fmla="*/ 147 w 640"/>
                <a:gd name="T49" fmla="*/ 569 h 577"/>
                <a:gd name="T50" fmla="*/ 349 w 640"/>
                <a:gd name="T51" fmla="*/ 523 h 577"/>
                <a:gd name="T52" fmla="*/ 410 w 640"/>
                <a:gd name="T53" fmla="*/ 511 h 577"/>
                <a:gd name="T54" fmla="*/ 635 w 640"/>
                <a:gd name="T55" fmla="*/ 307 h 577"/>
                <a:gd name="T56" fmla="*/ 600 w 640"/>
                <a:gd name="T57" fmla="*/ 183 h 577"/>
                <a:gd name="T58" fmla="*/ 572 w 640"/>
                <a:gd name="T59" fmla="*/ 128 h 577"/>
                <a:gd name="T60" fmla="*/ 540 w 640"/>
                <a:gd name="T61" fmla="*/ 44 h 577"/>
                <a:gd name="T62" fmla="*/ 467 w 640"/>
                <a:gd name="T6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0" h="577">
                  <a:moveTo>
                    <a:pt x="147" y="570"/>
                  </a:moveTo>
                  <a:cubicBezTo>
                    <a:pt x="133" y="568"/>
                    <a:pt x="120" y="563"/>
                    <a:pt x="107" y="555"/>
                  </a:cubicBezTo>
                  <a:cubicBezTo>
                    <a:pt x="75" y="535"/>
                    <a:pt x="55" y="505"/>
                    <a:pt x="35" y="472"/>
                  </a:cubicBezTo>
                  <a:cubicBezTo>
                    <a:pt x="26" y="458"/>
                    <a:pt x="16" y="441"/>
                    <a:pt x="10" y="423"/>
                  </a:cubicBezTo>
                  <a:cubicBezTo>
                    <a:pt x="0" y="395"/>
                    <a:pt x="1" y="368"/>
                    <a:pt x="12" y="343"/>
                  </a:cubicBezTo>
                  <a:cubicBezTo>
                    <a:pt x="16" y="335"/>
                    <a:pt x="21" y="327"/>
                    <a:pt x="26" y="319"/>
                  </a:cubicBezTo>
                  <a:cubicBezTo>
                    <a:pt x="31" y="310"/>
                    <a:pt x="36" y="302"/>
                    <a:pt x="40" y="293"/>
                  </a:cubicBezTo>
                  <a:cubicBezTo>
                    <a:pt x="48" y="274"/>
                    <a:pt x="50" y="255"/>
                    <a:pt x="51" y="236"/>
                  </a:cubicBezTo>
                  <a:cubicBezTo>
                    <a:pt x="52" y="227"/>
                    <a:pt x="53" y="218"/>
                    <a:pt x="54" y="209"/>
                  </a:cubicBezTo>
                  <a:cubicBezTo>
                    <a:pt x="55" y="205"/>
                    <a:pt x="56" y="200"/>
                    <a:pt x="57" y="195"/>
                  </a:cubicBezTo>
                  <a:cubicBezTo>
                    <a:pt x="64" y="168"/>
                    <a:pt x="79" y="144"/>
                    <a:pt x="97" y="131"/>
                  </a:cubicBezTo>
                  <a:cubicBezTo>
                    <a:pt x="107" y="124"/>
                    <a:pt x="119" y="119"/>
                    <a:pt x="132" y="116"/>
                  </a:cubicBezTo>
                  <a:cubicBezTo>
                    <a:pt x="142" y="114"/>
                    <a:pt x="152" y="113"/>
                    <a:pt x="163" y="112"/>
                  </a:cubicBezTo>
                  <a:cubicBezTo>
                    <a:pt x="171" y="111"/>
                    <a:pt x="178" y="110"/>
                    <a:pt x="187" y="109"/>
                  </a:cubicBezTo>
                  <a:cubicBezTo>
                    <a:pt x="211" y="105"/>
                    <a:pt x="237" y="97"/>
                    <a:pt x="263" y="87"/>
                  </a:cubicBezTo>
                  <a:cubicBezTo>
                    <a:pt x="288" y="77"/>
                    <a:pt x="312" y="66"/>
                    <a:pt x="333" y="53"/>
                  </a:cubicBezTo>
                  <a:cubicBezTo>
                    <a:pt x="336" y="52"/>
                    <a:pt x="338" y="50"/>
                    <a:pt x="341" y="49"/>
                  </a:cubicBezTo>
                  <a:cubicBezTo>
                    <a:pt x="381" y="26"/>
                    <a:pt x="426" y="0"/>
                    <a:pt x="467" y="0"/>
                  </a:cubicBezTo>
                  <a:cubicBezTo>
                    <a:pt x="469" y="0"/>
                    <a:pt x="471" y="0"/>
                    <a:pt x="473" y="0"/>
                  </a:cubicBezTo>
                  <a:cubicBezTo>
                    <a:pt x="500" y="2"/>
                    <a:pt x="523" y="17"/>
                    <a:pt x="540" y="44"/>
                  </a:cubicBezTo>
                  <a:cubicBezTo>
                    <a:pt x="551" y="61"/>
                    <a:pt x="558" y="81"/>
                    <a:pt x="564" y="101"/>
                  </a:cubicBezTo>
                  <a:cubicBezTo>
                    <a:pt x="567" y="109"/>
                    <a:pt x="570" y="119"/>
                    <a:pt x="573" y="128"/>
                  </a:cubicBezTo>
                  <a:cubicBezTo>
                    <a:pt x="575" y="132"/>
                    <a:pt x="576" y="136"/>
                    <a:pt x="578" y="140"/>
                  </a:cubicBezTo>
                  <a:cubicBezTo>
                    <a:pt x="585" y="155"/>
                    <a:pt x="593" y="169"/>
                    <a:pt x="600" y="183"/>
                  </a:cubicBezTo>
                  <a:cubicBezTo>
                    <a:pt x="607" y="195"/>
                    <a:pt x="614" y="207"/>
                    <a:pt x="620" y="220"/>
                  </a:cubicBezTo>
                  <a:cubicBezTo>
                    <a:pt x="635" y="253"/>
                    <a:pt x="640" y="280"/>
                    <a:pt x="636" y="307"/>
                  </a:cubicBezTo>
                  <a:cubicBezTo>
                    <a:pt x="630" y="347"/>
                    <a:pt x="600" y="407"/>
                    <a:pt x="495" y="471"/>
                  </a:cubicBezTo>
                  <a:cubicBezTo>
                    <a:pt x="475" y="484"/>
                    <a:pt x="443" y="502"/>
                    <a:pt x="410" y="512"/>
                  </a:cubicBezTo>
                  <a:cubicBezTo>
                    <a:pt x="395" y="516"/>
                    <a:pt x="380" y="519"/>
                    <a:pt x="364" y="522"/>
                  </a:cubicBezTo>
                  <a:cubicBezTo>
                    <a:pt x="360" y="522"/>
                    <a:pt x="354" y="523"/>
                    <a:pt x="349" y="524"/>
                  </a:cubicBezTo>
                  <a:cubicBezTo>
                    <a:pt x="321" y="529"/>
                    <a:pt x="295" y="539"/>
                    <a:pt x="269" y="548"/>
                  </a:cubicBezTo>
                  <a:cubicBezTo>
                    <a:pt x="235" y="560"/>
                    <a:pt x="202" y="572"/>
                    <a:pt x="169" y="572"/>
                  </a:cubicBezTo>
                  <a:cubicBezTo>
                    <a:pt x="162" y="572"/>
                    <a:pt x="154" y="572"/>
                    <a:pt x="147" y="570"/>
                  </a:cubicBezTo>
                  <a:moveTo>
                    <a:pt x="341" y="49"/>
                  </a:moveTo>
                  <a:cubicBezTo>
                    <a:pt x="339" y="51"/>
                    <a:pt x="336" y="53"/>
                    <a:pt x="333" y="54"/>
                  </a:cubicBezTo>
                  <a:cubicBezTo>
                    <a:pt x="312" y="66"/>
                    <a:pt x="289" y="78"/>
                    <a:pt x="264" y="88"/>
                  </a:cubicBezTo>
                  <a:cubicBezTo>
                    <a:pt x="238" y="98"/>
                    <a:pt x="211" y="106"/>
                    <a:pt x="187" y="109"/>
                  </a:cubicBezTo>
                  <a:cubicBezTo>
                    <a:pt x="179" y="111"/>
                    <a:pt x="171" y="112"/>
                    <a:pt x="163" y="113"/>
                  </a:cubicBezTo>
                  <a:cubicBezTo>
                    <a:pt x="152" y="114"/>
                    <a:pt x="142" y="115"/>
                    <a:pt x="132" y="117"/>
                  </a:cubicBezTo>
                  <a:cubicBezTo>
                    <a:pt x="119" y="120"/>
                    <a:pt x="108" y="125"/>
                    <a:pt x="98" y="132"/>
                  </a:cubicBezTo>
                  <a:cubicBezTo>
                    <a:pt x="79" y="145"/>
                    <a:pt x="65" y="168"/>
                    <a:pt x="58" y="196"/>
                  </a:cubicBezTo>
                  <a:cubicBezTo>
                    <a:pt x="57" y="200"/>
                    <a:pt x="56" y="205"/>
                    <a:pt x="55" y="209"/>
                  </a:cubicBezTo>
                  <a:cubicBezTo>
                    <a:pt x="54" y="218"/>
                    <a:pt x="53" y="227"/>
                    <a:pt x="52" y="236"/>
                  </a:cubicBezTo>
                  <a:cubicBezTo>
                    <a:pt x="50" y="255"/>
                    <a:pt x="49" y="274"/>
                    <a:pt x="41" y="293"/>
                  </a:cubicBezTo>
                  <a:cubicBezTo>
                    <a:pt x="37" y="302"/>
                    <a:pt x="32" y="311"/>
                    <a:pt x="26" y="319"/>
                  </a:cubicBezTo>
                  <a:cubicBezTo>
                    <a:pt x="21" y="327"/>
                    <a:pt x="16" y="335"/>
                    <a:pt x="13" y="344"/>
                  </a:cubicBezTo>
                  <a:cubicBezTo>
                    <a:pt x="1" y="368"/>
                    <a:pt x="1" y="395"/>
                    <a:pt x="11" y="423"/>
                  </a:cubicBezTo>
                  <a:cubicBezTo>
                    <a:pt x="17" y="441"/>
                    <a:pt x="27" y="458"/>
                    <a:pt x="35" y="472"/>
                  </a:cubicBezTo>
                  <a:cubicBezTo>
                    <a:pt x="55" y="504"/>
                    <a:pt x="76" y="535"/>
                    <a:pt x="108" y="554"/>
                  </a:cubicBezTo>
                  <a:cubicBezTo>
                    <a:pt x="120" y="562"/>
                    <a:pt x="133" y="567"/>
                    <a:pt x="147" y="569"/>
                  </a:cubicBezTo>
                  <a:cubicBezTo>
                    <a:pt x="186" y="577"/>
                    <a:pt x="226" y="563"/>
                    <a:pt x="269" y="547"/>
                  </a:cubicBezTo>
                  <a:cubicBezTo>
                    <a:pt x="295" y="538"/>
                    <a:pt x="321" y="529"/>
                    <a:pt x="349" y="523"/>
                  </a:cubicBezTo>
                  <a:cubicBezTo>
                    <a:pt x="354" y="522"/>
                    <a:pt x="359" y="522"/>
                    <a:pt x="364" y="521"/>
                  </a:cubicBezTo>
                  <a:cubicBezTo>
                    <a:pt x="379" y="518"/>
                    <a:pt x="395" y="515"/>
                    <a:pt x="410" y="511"/>
                  </a:cubicBezTo>
                  <a:cubicBezTo>
                    <a:pt x="443" y="501"/>
                    <a:pt x="474" y="483"/>
                    <a:pt x="495" y="471"/>
                  </a:cubicBezTo>
                  <a:cubicBezTo>
                    <a:pt x="600" y="407"/>
                    <a:pt x="629" y="346"/>
                    <a:pt x="635" y="307"/>
                  </a:cubicBezTo>
                  <a:cubicBezTo>
                    <a:pt x="639" y="280"/>
                    <a:pt x="634" y="253"/>
                    <a:pt x="619" y="220"/>
                  </a:cubicBezTo>
                  <a:cubicBezTo>
                    <a:pt x="613" y="208"/>
                    <a:pt x="606" y="195"/>
                    <a:pt x="600" y="183"/>
                  </a:cubicBezTo>
                  <a:cubicBezTo>
                    <a:pt x="592" y="169"/>
                    <a:pt x="584" y="155"/>
                    <a:pt x="578" y="140"/>
                  </a:cubicBezTo>
                  <a:cubicBezTo>
                    <a:pt x="576" y="136"/>
                    <a:pt x="574" y="132"/>
                    <a:pt x="572" y="128"/>
                  </a:cubicBezTo>
                  <a:cubicBezTo>
                    <a:pt x="569" y="119"/>
                    <a:pt x="566" y="110"/>
                    <a:pt x="563" y="101"/>
                  </a:cubicBezTo>
                  <a:cubicBezTo>
                    <a:pt x="557" y="81"/>
                    <a:pt x="550" y="61"/>
                    <a:pt x="540" y="44"/>
                  </a:cubicBezTo>
                  <a:cubicBezTo>
                    <a:pt x="522" y="17"/>
                    <a:pt x="500" y="3"/>
                    <a:pt x="473" y="1"/>
                  </a:cubicBezTo>
                  <a:cubicBezTo>
                    <a:pt x="471" y="1"/>
                    <a:pt x="469" y="0"/>
                    <a:pt x="467" y="0"/>
                  </a:cubicBezTo>
                  <a:cubicBezTo>
                    <a:pt x="426" y="0"/>
                    <a:pt x="381" y="26"/>
                    <a:pt x="341" y="4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5" name="Freeform 10">
              <a:extLst>
                <a:ext uri="{FF2B5EF4-FFF2-40B4-BE49-F238E27FC236}">
                  <a16:creationId xmlns:a16="http://schemas.microsoft.com/office/drawing/2014/main" id="{9B3E7D03-3CAA-4434-AE36-631F498AE87E}"/>
                </a:ext>
              </a:extLst>
            </p:cNvPr>
            <p:cNvSpPr>
              <a:spLocks noEditPoints="1"/>
            </p:cNvSpPr>
            <p:nvPr/>
          </p:nvSpPr>
          <p:spPr bwMode="auto">
            <a:xfrm>
              <a:off x="5774" y="1908"/>
              <a:ext cx="576" cy="519"/>
            </a:xfrm>
            <a:custGeom>
              <a:avLst/>
              <a:gdLst>
                <a:gd name="T0" fmla="*/ 132 w 778"/>
                <a:gd name="T1" fmla="*/ 675 h 702"/>
                <a:gd name="T2" fmla="*/ 12 w 778"/>
                <a:gd name="T3" fmla="*/ 513 h 702"/>
                <a:gd name="T4" fmla="*/ 32 w 778"/>
                <a:gd name="T5" fmla="*/ 384 h 702"/>
                <a:gd name="T6" fmla="*/ 65 w 778"/>
                <a:gd name="T7" fmla="*/ 286 h 702"/>
                <a:gd name="T8" fmla="*/ 73 w 778"/>
                <a:gd name="T9" fmla="*/ 237 h 702"/>
                <a:gd name="T10" fmla="*/ 168 w 778"/>
                <a:gd name="T11" fmla="*/ 145 h 702"/>
                <a:gd name="T12" fmla="*/ 235 w 778"/>
                <a:gd name="T13" fmla="*/ 139 h 702"/>
                <a:gd name="T14" fmla="*/ 410 w 778"/>
                <a:gd name="T15" fmla="*/ 70 h 702"/>
                <a:gd name="T16" fmla="*/ 580 w 778"/>
                <a:gd name="T17" fmla="*/ 4 h 702"/>
                <a:gd name="T18" fmla="*/ 688 w 778"/>
                <a:gd name="T19" fmla="*/ 125 h 702"/>
                <a:gd name="T20" fmla="*/ 705 w 778"/>
                <a:gd name="T21" fmla="*/ 174 h 702"/>
                <a:gd name="T22" fmla="*/ 754 w 778"/>
                <a:gd name="T23" fmla="*/ 269 h 702"/>
                <a:gd name="T24" fmla="*/ 713 w 778"/>
                <a:gd name="T25" fmla="*/ 485 h 702"/>
                <a:gd name="T26" fmla="*/ 502 w 778"/>
                <a:gd name="T27" fmla="*/ 622 h 702"/>
                <a:gd name="T28" fmla="*/ 429 w 778"/>
                <a:gd name="T29" fmla="*/ 637 h 702"/>
                <a:gd name="T30" fmla="*/ 207 w 778"/>
                <a:gd name="T31" fmla="*/ 696 h 702"/>
                <a:gd name="T32" fmla="*/ 414 w 778"/>
                <a:gd name="T33" fmla="*/ 69 h 702"/>
                <a:gd name="T34" fmla="*/ 327 w 778"/>
                <a:gd name="T35" fmla="*/ 114 h 702"/>
                <a:gd name="T36" fmla="*/ 201 w 778"/>
                <a:gd name="T37" fmla="*/ 143 h 702"/>
                <a:gd name="T38" fmla="*/ 124 w 778"/>
                <a:gd name="T39" fmla="*/ 162 h 702"/>
                <a:gd name="T40" fmla="*/ 70 w 778"/>
                <a:gd name="T41" fmla="*/ 253 h 702"/>
                <a:gd name="T42" fmla="*/ 50 w 778"/>
                <a:gd name="T43" fmla="*/ 353 h 702"/>
                <a:gd name="T44" fmla="*/ 15 w 778"/>
                <a:gd name="T45" fmla="*/ 414 h 702"/>
                <a:gd name="T46" fmla="*/ 43 w 778"/>
                <a:gd name="T47" fmla="*/ 572 h 702"/>
                <a:gd name="T48" fmla="*/ 180 w 778"/>
                <a:gd name="T49" fmla="*/ 693 h 702"/>
                <a:gd name="T50" fmla="*/ 429 w 778"/>
                <a:gd name="T51" fmla="*/ 636 h 702"/>
                <a:gd name="T52" fmla="*/ 502 w 778"/>
                <a:gd name="T53" fmla="*/ 622 h 702"/>
                <a:gd name="T54" fmla="*/ 713 w 778"/>
                <a:gd name="T55" fmla="*/ 484 h 702"/>
                <a:gd name="T56" fmla="*/ 754 w 778"/>
                <a:gd name="T57" fmla="*/ 269 h 702"/>
                <a:gd name="T58" fmla="*/ 705 w 778"/>
                <a:gd name="T59" fmla="*/ 174 h 702"/>
                <a:gd name="T60" fmla="*/ 687 w 778"/>
                <a:gd name="T61" fmla="*/ 125 h 702"/>
                <a:gd name="T62" fmla="*/ 580 w 778"/>
                <a:gd name="T63" fmla="*/ 5 h 702"/>
                <a:gd name="T64" fmla="*/ 414 w 778"/>
                <a:gd name="T65" fmla="*/ 69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8" h="702">
                  <a:moveTo>
                    <a:pt x="180" y="694"/>
                  </a:moveTo>
                  <a:cubicBezTo>
                    <a:pt x="163" y="691"/>
                    <a:pt x="147" y="684"/>
                    <a:pt x="132" y="675"/>
                  </a:cubicBezTo>
                  <a:cubicBezTo>
                    <a:pt x="93" y="651"/>
                    <a:pt x="68" y="614"/>
                    <a:pt x="43" y="573"/>
                  </a:cubicBezTo>
                  <a:cubicBezTo>
                    <a:pt x="32" y="555"/>
                    <a:pt x="20" y="535"/>
                    <a:pt x="12" y="513"/>
                  </a:cubicBezTo>
                  <a:cubicBezTo>
                    <a:pt x="0" y="477"/>
                    <a:pt x="1" y="445"/>
                    <a:pt x="15" y="414"/>
                  </a:cubicBezTo>
                  <a:cubicBezTo>
                    <a:pt x="19" y="404"/>
                    <a:pt x="26" y="394"/>
                    <a:pt x="32" y="384"/>
                  </a:cubicBezTo>
                  <a:cubicBezTo>
                    <a:pt x="38" y="374"/>
                    <a:pt x="45" y="363"/>
                    <a:pt x="50" y="352"/>
                  </a:cubicBezTo>
                  <a:cubicBezTo>
                    <a:pt x="59" y="330"/>
                    <a:pt x="62" y="308"/>
                    <a:pt x="65" y="286"/>
                  </a:cubicBezTo>
                  <a:cubicBezTo>
                    <a:pt x="66" y="275"/>
                    <a:pt x="67" y="264"/>
                    <a:pt x="69" y="253"/>
                  </a:cubicBezTo>
                  <a:cubicBezTo>
                    <a:pt x="70" y="247"/>
                    <a:pt x="71" y="242"/>
                    <a:pt x="73" y="237"/>
                  </a:cubicBezTo>
                  <a:cubicBezTo>
                    <a:pt x="79" y="217"/>
                    <a:pt x="93" y="182"/>
                    <a:pt x="124" y="161"/>
                  </a:cubicBezTo>
                  <a:cubicBezTo>
                    <a:pt x="137" y="153"/>
                    <a:pt x="151" y="148"/>
                    <a:pt x="168" y="145"/>
                  </a:cubicBezTo>
                  <a:cubicBezTo>
                    <a:pt x="178" y="144"/>
                    <a:pt x="189" y="143"/>
                    <a:pt x="201" y="142"/>
                  </a:cubicBezTo>
                  <a:cubicBezTo>
                    <a:pt x="212" y="142"/>
                    <a:pt x="223" y="141"/>
                    <a:pt x="235" y="139"/>
                  </a:cubicBezTo>
                  <a:cubicBezTo>
                    <a:pt x="264" y="136"/>
                    <a:pt x="294" y="127"/>
                    <a:pt x="327" y="113"/>
                  </a:cubicBezTo>
                  <a:cubicBezTo>
                    <a:pt x="355" y="101"/>
                    <a:pt x="383" y="86"/>
                    <a:pt x="410" y="70"/>
                  </a:cubicBezTo>
                  <a:cubicBezTo>
                    <a:pt x="413" y="68"/>
                    <a:pt x="413" y="68"/>
                    <a:pt x="413" y="68"/>
                  </a:cubicBezTo>
                  <a:cubicBezTo>
                    <a:pt x="466" y="36"/>
                    <a:pt x="526" y="0"/>
                    <a:pt x="580" y="4"/>
                  </a:cubicBezTo>
                  <a:cubicBezTo>
                    <a:pt x="613" y="7"/>
                    <a:pt x="641" y="26"/>
                    <a:pt x="661" y="59"/>
                  </a:cubicBezTo>
                  <a:cubicBezTo>
                    <a:pt x="673" y="79"/>
                    <a:pt x="680" y="102"/>
                    <a:pt x="688" y="125"/>
                  </a:cubicBezTo>
                  <a:cubicBezTo>
                    <a:pt x="691" y="136"/>
                    <a:pt x="695" y="148"/>
                    <a:pt x="699" y="159"/>
                  </a:cubicBezTo>
                  <a:cubicBezTo>
                    <a:pt x="701" y="164"/>
                    <a:pt x="703" y="169"/>
                    <a:pt x="705" y="174"/>
                  </a:cubicBezTo>
                  <a:cubicBezTo>
                    <a:pt x="713" y="191"/>
                    <a:pt x="722" y="208"/>
                    <a:pt x="731" y="224"/>
                  </a:cubicBezTo>
                  <a:cubicBezTo>
                    <a:pt x="739" y="239"/>
                    <a:pt x="747" y="254"/>
                    <a:pt x="754" y="269"/>
                  </a:cubicBezTo>
                  <a:cubicBezTo>
                    <a:pt x="772" y="308"/>
                    <a:pt x="778" y="340"/>
                    <a:pt x="773" y="373"/>
                  </a:cubicBezTo>
                  <a:cubicBezTo>
                    <a:pt x="767" y="410"/>
                    <a:pt x="747" y="448"/>
                    <a:pt x="713" y="485"/>
                  </a:cubicBezTo>
                  <a:cubicBezTo>
                    <a:pt x="685" y="516"/>
                    <a:pt x="648" y="546"/>
                    <a:pt x="602" y="574"/>
                  </a:cubicBezTo>
                  <a:cubicBezTo>
                    <a:pt x="576" y="591"/>
                    <a:pt x="540" y="611"/>
                    <a:pt x="502" y="622"/>
                  </a:cubicBezTo>
                  <a:cubicBezTo>
                    <a:pt x="484" y="627"/>
                    <a:pt x="466" y="630"/>
                    <a:pt x="449" y="633"/>
                  </a:cubicBezTo>
                  <a:cubicBezTo>
                    <a:pt x="443" y="634"/>
                    <a:pt x="436" y="635"/>
                    <a:pt x="429" y="637"/>
                  </a:cubicBezTo>
                  <a:cubicBezTo>
                    <a:pt x="395" y="643"/>
                    <a:pt x="362" y="655"/>
                    <a:pt x="330" y="666"/>
                  </a:cubicBezTo>
                  <a:cubicBezTo>
                    <a:pt x="287" y="682"/>
                    <a:pt x="247" y="696"/>
                    <a:pt x="207" y="696"/>
                  </a:cubicBezTo>
                  <a:cubicBezTo>
                    <a:pt x="198" y="696"/>
                    <a:pt x="189" y="695"/>
                    <a:pt x="180" y="694"/>
                  </a:cubicBezTo>
                  <a:moveTo>
                    <a:pt x="414" y="69"/>
                  </a:moveTo>
                  <a:cubicBezTo>
                    <a:pt x="411" y="71"/>
                    <a:pt x="411" y="71"/>
                    <a:pt x="411" y="71"/>
                  </a:cubicBezTo>
                  <a:cubicBezTo>
                    <a:pt x="383" y="87"/>
                    <a:pt x="355" y="102"/>
                    <a:pt x="327" y="114"/>
                  </a:cubicBezTo>
                  <a:cubicBezTo>
                    <a:pt x="295" y="127"/>
                    <a:pt x="264" y="136"/>
                    <a:pt x="235" y="140"/>
                  </a:cubicBezTo>
                  <a:cubicBezTo>
                    <a:pt x="223" y="142"/>
                    <a:pt x="212" y="143"/>
                    <a:pt x="201" y="143"/>
                  </a:cubicBezTo>
                  <a:cubicBezTo>
                    <a:pt x="189" y="144"/>
                    <a:pt x="179" y="145"/>
                    <a:pt x="168" y="146"/>
                  </a:cubicBezTo>
                  <a:cubicBezTo>
                    <a:pt x="151" y="149"/>
                    <a:pt x="137" y="154"/>
                    <a:pt x="124" y="162"/>
                  </a:cubicBezTo>
                  <a:cubicBezTo>
                    <a:pt x="93" y="182"/>
                    <a:pt x="79" y="217"/>
                    <a:pt x="74" y="237"/>
                  </a:cubicBezTo>
                  <a:cubicBezTo>
                    <a:pt x="72" y="242"/>
                    <a:pt x="71" y="248"/>
                    <a:pt x="70" y="253"/>
                  </a:cubicBezTo>
                  <a:cubicBezTo>
                    <a:pt x="68" y="264"/>
                    <a:pt x="67" y="275"/>
                    <a:pt x="65" y="286"/>
                  </a:cubicBezTo>
                  <a:cubicBezTo>
                    <a:pt x="63" y="308"/>
                    <a:pt x="60" y="331"/>
                    <a:pt x="50" y="353"/>
                  </a:cubicBezTo>
                  <a:cubicBezTo>
                    <a:pt x="46" y="363"/>
                    <a:pt x="39" y="374"/>
                    <a:pt x="33" y="384"/>
                  </a:cubicBezTo>
                  <a:cubicBezTo>
                    <a:pt x="27" y="394"/>
                    <a:pt x="20" y="404"/>
                    <a:pt x="15" y="414"/>
                  </a:cubicBezTo>
                  <a:cubicBezTo>
                    <a:pt x="2" y="445"/>
                    <a:pt x="1" y="477"/>
                    <a:pt x="13" y="512"/>
                  </a:cubicBezTo>
                  <a:cubicBezTo>
                    <a:pt x="21" y="534"/>
                    <a:pt x="33" y="555"/>
                    <a:pt x="43" y="572"/>
                  </a:cubicBezTo>
                  <a:cubicBezTo>
                    <a:pt x="69" y="614"/>
                    <a:pt x="93" y="650"/>
                    <a:pt x="132" y="674"/>
                  </a:cubicBezTo>
                  <a:cubicBezTo>
                    <a:pt x="148" y="684"/>
                    <a:pt x="163" y="690"/>
                    <a:pt x="180" y="693"/>
                  </a:cubicBezTo>
                  <a:cubicBezTo>
                    <a:pt x="229" y="702"/>
                    <a:pt x="278" y="684"/>
                    <a:pt x="329" y="666"/>
                  </a:cubicBezTo>
                  <a:cubicBezTo>
                    <a:pt x="361" y="654"/>
                    <a:pt x="394" y="642"/>
                    <a:pt x="429" y="636"/>
                  </a:cubicBezTo>
                  <a:cubicBezTo>
                    <a:pt x="436" y="635"/>
                    <a:pt x="442" y="634"/>
                    <a:pt x="449" y="633"/>
                  </a:cubicBezTo>
                  <a:cubicBezTo>
                    <a:pt x="466" y="630"/>
                    <a:pt x="484" y="627"/>
                    <a:pt x="502" y="622"/>
                  </a:cubicBezTo>
                  <a:cubicBezTo>
                    <a:pt x="540" y="610"/>
                    <a:pt x="575" y="590"/>
                    <a:pt x="602" y="573"/>
                  </a:cubicBezTo>
                  <a:cubicBezTo>
                    <a:pt x="647" y="545"/>
                    <a:pt x="684" y="515"/>
                    <a:pt x="713" y="484"/>
                  </a:cubicBezTo>
                  <a:cubicBezTo>
                    <a:pt x="746" y="447"/>
                    <a:pt x="766" y="410"/>
                    <a:pt x="772" y="373"/>
                  </a:cubicBezTo>
                  <a:cubicBezTo>
                    <a:pt x="777" y="340"/>
                    <a:pt x="771" y="308"/>
                    <a:pt x="754" y="269"/>
                  </a:cubicBezTo>
                  <a:cubicBezTo>
                    <a:pt x="747" y="254"/>
                    <a:pt x="738" y="239"/>
                    <a:pt x="730" y="224"/>
                  </a:cubicBezTo>
                  <a:cubicBezTo>
                    <a:pt x="721" y="208"/>
                    <a:pt x="712" y="191"/>
                    <a:pt x="705" y="174"/>
                  </a:cubicBezTo>
                  <a:cubicBezTo>
                    <a:pt x="702" y="169"/>
                    <a:pt x="700" y="164"/>
                    <a:pt x="698" y="159"/>
                  </a:cubicBezTo>
                  <a:cubicBezTo>
                    <a:pt x="694" y="148"/>
                    <a:pt x="690" y="137"/>
                    <a:pt x="687" y="125"/>
                  </a:cubicBezTo>
                  <a:cubicBezTo>
                    <a:pt x="680" y="103"/>
                    <a:pt x="672" y="79"/>
                    <a:pt x="660" y="60"/>
                  </a:cubicBezTo>
                  <a:cubicBezTo>
                    <a:pt x="640" y="26"/>
                    <a:pt x="613" y="8"/>
                    <a:pt x="580" y="5"/>
                  </a:cubicBezTo>
                  <a:cubicBezTo>
                    <a:pt x="577" y="5"/>
                    <a:pt x="574" y="5"/>
                    <a:pt x="571" y="5"/>
                  </a:cubicBezTo>
                  <a:cubicBezTo>
                    <a:pt x="520" y="5"/>
                    <a:pt x="463" y="39"/>
                    <a:pt x="414" y="6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6" name="Freeform 11">
              <a:extLst>
                <a:ext uri="{FF2B5EF4-FFF2-40B4-BE49-F238E27FC236}">
                  <a16:creationId xmlns:a16="http://schemas.microsoft.com/office/drawing/2014/main" id="{4D78D097-E4EE-4FF5-9128-C0E07AB2908D}"/>
                </a:ext>
              </a:extLst>
            </p:cNvPr>
            <p:cNvSpPr>
              <a:spLocks noEditPoints="1"/>
            </p:cNvSpPr>
            <p:nvPr/>
          </p:nvSpPr>
          <p:spPr bwMode="auto">
            <a:xfrm>
              <a:off x="5706" y="1879"/>
              <a:ext cx="678" cy="610"/>
            </a:xfrm>
            <a:custGeom>
              <a:avLst/>
              <a:gdLst>
                <a:gd name="T0" fmla="*/ 156 w 916"/>
                <a:gd name="T1" fmla="*/ 792 h 824"/>
                <a:gd name="T2" fmla="*/ 15 w 916"/>
                <a:gd name="T3" fmla="*/ 599 h 824"/>
                <a:gd name="T4" fmla="*/ 38 w 916"/>
                <a:gd name="T5" fmla="*/ 446 h 824"/>
                <a:gd name="T6" fmla="*/ 78 w 916"/>
                <a:gd name="T7" fmla="*/ 332 h 824"/>
                <a:gd name="T8" fmla="*/ 89 w 916"/>
                <a:gd name="T9" fmla="*/ 275 h 824"/>
                <a:gd name="T10" fmla="*/ 203 w 916"/>
                <a:gd name="T11" fmla="*/ 172 h 824"/>
                <a:gd name="T12" fmla="*/ 284 w 916"/>
                <a:gd name="T13" fmla="*/ 167 h 824"/>
                <a:gd name="T14" fmla="*/ 487 w 916"/>
                <a:gd name="T15" fmla="*/ 83 h 824"/>
                <a:gd name="T16" fmla="*/ 781 w 916"/>
                <a:gd name="T17" fmla="*/ 72 h 824"/>
                <a:gd name="T18" fmla="*/ 825 w 916"/>
                <a:gd name="T19" fmla="*/ 188 h 824"/>
                <a:gd name="T20" fmla="*/ 862 w 916"/>
                <a:gd name="T21" fmla="*/ 262 h 824"/>
                <a:gd name="T22" fmla="*/ 910 w 916"/>
                <a:gd name="T23" fmla="*/ 435 h 824"/>
                <a:gd name="T24" fmla="*/ 709 w 916"/>
                <a:gd name="T25" fmla="*/ 673 h 824"/>
                <a:gd name="T26" fmla="*/ 533 w 916"/>
                <a:gd name="T27" fmla="*/ 742 h 824"/>
                <a:gd name="T28" fmla="*/ 390 w 916"/>
                <a:gd name="T29" fmla="*/ 782 h 824"/>
                <a:gd name="T30" fmla="*/ 214 w 916"/>
                <a:gd name="T31" fmla="*/ 814 h 824"/>
                <a:gd name="T32" fmla="*/ 391 w 916"/>
                <a:gd name="T33" fmla="*/ 136 h 824"/>
                <a:gd name="T34" fmla="*/ 240 w 916"/>
                <a:gd name="T35" fmla="*/ 170 h 824"/>
                <a:gd name="T36" fmla="*/ 151 w 916"/>
                <a:gd name="T37" fmla="*/ 189 h 824"/>
                <a:gd name="T38" fmla="*/ 85 w 916"/>
                <a:gd name="T39" fmla="*/ 293 h 824"/>
                <a:gd name="T40" fmla="*/ 60 w 916"/>
                <a:gd name="T41" fmla="*/ 409 h 824"/>
                <a:gd name="T42" fmla="*/ 18 w 916"/>
                <a:gd name="T43" fmla="*/ 482 h 824"/>
                <a:gd name="T44" fmla="*/ 51 w 916"/>
                <a:gd name="T45" fmla="*/ 670 h 824"/>
                <a:gd name="T46" fmla="*/ 214 w 916"/>
                <a:gd name="T47" fmla="*/ 814 h 824"/>
                <a:gd name="T48" fmla="*/ 509 w 916"/>
                <a:gd name="T49" fmla="*/ 745 h 824"/>
                <a:gd name="T50" fmla="*/ 593 w 916"/>
                <a:gd name="T51" fmla="*/ 729 h 824"/>
                <a:gd name="T52" fmla="*/ 839 w 916"/>
                <a:gd name="T53" fmla="*/ 567 h 824"/>
                <a:gd name="T54" fmla="*/ 888 w 916"/>
                <a:gd name="T55" fmla="*/ 316 h 824"/>
                <a:gd name="T56" fmla="*/ 832 w 916"/>
                <a:gd name="T57" fmla="*/ 205 h 824"/>
                <a:gd name="T58" fmla="*/ 810 w 916"/>
                <a:gd name="T59" fmla="*/ 147 h 824"/>
                <a:gd name="T60" fmla="*/ 687 w 916"/>
                <a:gd name="T61" fmla="*/ 7 h 824"/>
                <a:gd name="T62" fmla="*/ 488 w 916"/>
                <a:gd name="T63" fmla="*/ 84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6" h="824">
                  <a:moveTo>
                    <a:pt x="214" y="814"/>
                  </a:moveTo>
                  <a:cubicBezTo>
                    <a:pt x="193" y="811"/>
                    <a:pt x="175" y="803"/>
                    <a:pt x="156" y="792"/>
                  </a:cubicBezTo>
                  <a:cubicBezTo>
                    <a:pt x="110" y="764"/>
                    <a:pt x="81" y="720"/>
                    <a:pt x="51" y="670"/>
                  </a:cubicBezTo>
                  <a:cubicBezTo>
                    <a:pt x="38" y="650"/>
                    <a:pt x="24" y="625"/>
                    <a:pt x="15" y="599"/>
                  </a:cubicBezTo>
                  <a:cubicBezTo>
                    <a:pt x="0" y="557"/>
                    <a:pt x="1" y="519"/>
                    <a:pt x="18" y="482"/>
                  </a:cubicBezTo>
                  <a:cubicBezTo>
                    <a:pt x="23" y="470"/>
                    <a:pt x="31" y="457"/>
                    <a:pt x="38" y="446"/>
                  </a:cubicBezTo>
                  <a:cubicBezTo>
                    <a:pt x="46" y="434"/>
                    <a:pt x="54" y="421"/>
                    <a:pt x="60" y="409"/>
                  </a:cubicBezTo>
                  <a:cubicBezTo>
                    <a:pt x="71" y="384"/>
                    <a:pt x="74" y="358"/>
                    <a:pt x="78" y="332"/>
                  </a:cubicBezTo>
                  <a:cubicBezTo>
                    <a:pt x="80" y="319"/>
                    <a:pt x="81" y="306"/>
                    <a:pt x="84" y="293"/>
                  </a:cubicBezTo>
                  <a:cubicBezTo>
                    <a:pt x="85" y="287"/>
                    <a:pt x="87" y="281"/>
                    <a:pt x="89" y="275"/>
                  </a:cubicBezTo>
                  <a:cubicBezTo>
                    <a:pt x="96" y="252"/>
                    <a:pt x="113" y="211"/>
                    <a:pt x="151" y="188"/>
                  </a:cubicBezTo>
                  <a:cubicBezTo>
                    <a:pt x="166" y="179"/>
                    <a:pt x="183" y="174"/>
                    <a:pt x="203" y="172"/>
                  </a:cubicBezTo>
                  <a:cubicBezTo>
                    <a:pt x="215" y="170"/>
                    <a:pt x="227" y="170"/>
                    <a:pt x="240" y="170"/>
                  </a:cubicBezTo>
                  <a:cubicBezTo>
                    <a:pt x="254" y="169"/>
                    <a:pt x="268" y="169"/>
                    <a:pt x="284" y="167"/>
                  </a:cubicBezTo>
                  <a:cubicBezTo>
                    <a:pt x="316" y="164"/>
                    <a:pt x="352" y="153"/>
                    <a:pt x="390" y="136"/>
                  </a:cubicBezTo>
                  <a:cubicBezTo>
                    <a:pt x="421" y="122"/>
                    <a:pt x="454" y="104"/>
                    <a:pt x="487" y="83"/>
                  </a:cubicBezTo>
                  <a:cubicBezTo>
                    <a:pt x="547" y="46"/>
                    <a:pt x="622" y="0"/>
                    <a:pt x="687" y="6"/>
                  </a:cubicBezTo>
                  <a:cubicBezTo>
                    <a:pt x="726" y="10"/>
                    <a:pt x="759" y="32"/>
                    <a:pt x="781" y="72"/>
                  </a:cubicBezTo>
                  <a:cubicBezTo>
                    <a:pt x="795" y="94"/>
                    <a:pt x="803" y="121"/>
                    <a:pt x="811" y="147"/>
                  </a:cubicBezTo>
                  <a:cubicBezTo>
                    <a:pt x="816" y="160"/>
                    <a:pt x="820" y="174"/>
                    <a:pt x="825" y="188"/>
                  </a:cubicBezTo>
                  <a:cubicBezTo>
                    <a:pt x="827" y="193"/>
                    <a:pt x="830" y="199"/>
                    <a:pt x="832" y="205"/>
                  </a:cubicBezTo>
                  <a:cubicBezTo>
                    <a:pt x="841" y="225"/>
                    <a:pt x="852" y="244"/>
                    <a:pt x="862" y="262"/>
                  </a:cubicBezTo>
                  <a:cubicBezTo>
                    <a:pt x="871" y="279"/>
                    <a:pt x="881" y="297"/>
                    <a:pt x="889" y="315"/>
                  </a:cubicBezTo>
                  <a:cubicBezTo>
                    <a:pt x="910" y="360"/>
                    <a:pt x="916" y="397"/>
                    <a:pt x="910" y="435"/>
                  </a:cubicBezTo>
                  <a:cubicBezTo>
                    <a:pt x="903" y="479"/>
                    <a:pt x="880" y="523"/>
                    <a:pt x="840" y="567"/>
                  </a:cubicBezTo>
                  <a:cubicBezTo>
                    <a:pt x="806" y="604"/>
                    <a:pt x="763" y="640"/>
                    <a:pt x="709" y="673"/>
                  </a:cubicBezTo>
                  <a:cubicBezTo>
                    <a:pt x="678" y="693"/>
                    <a:pt x="637" y="717"/>
                    <a:pt x="594" y="730"/>
                  </a:cubicBezTo>
                  <a:cubicBezTo>
                    <a:pt x="573" y="736"/>
                    <a:pt x="553" y="739"/>
                    <a:pt x="533" y="742"/>
                  </a:cubicBezTo>
                  <a:cubicBezTo>
                    <a:pt x="525" y="743"/>
                    <a:pt x="517" y="745"/>
                    <a:pt x="510" y="746"/>
                  </a:cubicBezTo>
                  <a:cubicBezTo>
                    <a:pt x="468" y="754"/>
                    <a:pt x="429" y="768"/>
                    <a:pt x="390" y="782"/>
                  </a:cubicBezTo>
                  <a:cubicBezTo>
                    <a:pt x="340" y="800"/>
                    <a:pt x="293" y="817"/>
                    <a:pt x="246" y="817"/>
                  </a:cubicBezTo>
                  <a:cubicBezTo>
                    <a:pt x="235" y="817"/>
                    <a:pt x="224" y="816"/>
                    <a:pt x="214" y="814"/>
                  </a:cubicBezTo>
                  <a:moveTo>
                    <a:pt x="488" y="84"/>
                  </a:moveTo>
                  <a:cubicBezTo>
                    <a:pt x="454" y="105"/>
                    <a:pt x="421" y="123"/>
                    <a:pt x="391" y="136"/>
                  </a:cubicBezTo>
                  <a:cubicBezTo>
                    <a:pt x="352" y="154"/>
                    <a:pt x="316" y="164"/>
                    <a:pt x="284" y="168"/>
                  </a:cubicBezTo>
                  <a:cubicBezTo>
                    <a:pt x="268" y="170"/>
                    <a:pt x="254" y="170"/>
                    <a:pt x="240" y="170"/>
                  </a:cubicBezTo>
                  <a:cubicBezTo>
                    <a:pt x="227" y="171"/>
                    <a:pt x="215" y="171"/>
                    <a:pt x="203" y="172"/>
                  </a:cubicBezTo>
                  <a:cubicBezTo>
                    <a:pt x="183" y="175"/>
                    <a:pt x="166" y="180"/>
                    <a:pt x="151" y="189"/>
                  </a:cubicBezTo>
                  <a:cubicBezTo>
                    <a:pt x="114" y="212"/>
                    <a:pt x="97" y="252"/>
                    <a:pt x="90" y="275"/>
                  </a:cubicBezTo>
                  <a:cubicBezTo>
                    <a:pt x="88" y="281"/>
                    <a:pt x="86" y="287"/>
                    <a:pt x="85" y="293"/>
                  </a:cubicBezTo>
                  <a:cubicBezTo>
                    <a:pt x="82" y="306"/>
                    <a:pt x="80" y="320"/>
                    <a:pt x="79" y="332"/>
                  </a:cubicBezTo>
                  <a:cubicBezTo>
                    <a:pt x="75" y="358"/>
                    <a:pt x="72" y="384"/>
                    <a:pt x="60" y="409"/>
                  </a:cubicBezTo>
                  <a:cubicBezTo>
                    <a:pt x="55" y="422"/>
                    <a:pt x="47" y="434"/>
                    <a:pt x="39" y="446"/>
                  </a:cubicBezTo>
                  <a:cubicBezTo>
                    <a:pt x="32" y="458"/>
                    <a:pt x="24" y="470"/>
                    <a:pt x="18" y="482"/>
                  </a:cubicBezTo>
                  <a:cubicBezTo>
                    <a:pt x="2" y="519"/>
                    <a:pt x="1" y="557"/>
                    <a:pt x="16" y="599"/>
                  </a:cubicBezTo>
                  <a:cubicBezTo>
                    <a:pt x="25" y="625"/>
                    <a:pt x="39" y="649"/>
                    <a:pt x="51" y="670"/>
                  </a:cubicBezTo>
                  <a:cubicBezTo>
                    <a:pt x="82" y="720"/>
                    <a:pt x="111" y="763"/>
                    <a:pt x="157" y="791"/>
                  </a:cubicBezTo>
                  <a:cubicBezTo>
                    <a:pt x="175" y="803"/>
                    <a:pt x="194" y="810"/>
                    <a:pt x="214" y="814"/>
                  </a:cubicBezTo>
                  <a:cubicBezTo>
                    <a:pt x="271" y="824"/>
                    <a:pt x="329" y="803"/>
                    <a:pt x="390" y="781"/>
                  </a:cubicBezTo>
                  <a:cubicBezTo>
                    <a:pt x="428" y="767"/>
                    <a:pt x="468" y="753"/>
                    <a:pt x="509" y="745"/>
                  </a:cubicBezTo>
                  <a:cubicBezTo>
                    <a:pt x="517" y="744"/>
                    <a:pt x="525" y="743"/>
                    <a:pt x="533" y="741"/>
                  </a:cubicBezTo>
                  <a:cubicBezTo>
                    <a:pt x="553" y="738"/>
                    <a:pt x="573" y="735"/>
                    <a:pt x="593" y="729"/>
                  </a:cubicBezTo>
                  <a:cubicBezTo>
                    <a:pt x="637" y="716"/>
                    <a:pt x="678" y="692"/>
                    <a:pt x="709" y="673"/>
                  </a:cubicBezTo>
                  <a:cubicBezTo>
                    <a:pt x="762" y="639"/>
                    <a:pt x="806" y="604"/>
                    <a:pt x="839" y="567"/>
                  </a:cubicBezTo>
                  <a:cubicBezTo>
                    <a:pt x="879" y="523"/>
                    <a:pt x="903" y="479"/>
                    <a:pt x="909" y="435"/>
                  </a:cubicBezTo>
                  <a:cubicBezTo>
                    <a:pt x="915" y="397"/>
                    <a:pt x="909" y="360"/>
                    <a:pt x="888" y="316"/>
                  </a:cubicBezTo>
                  <a:cubicBezTo>
                    <a:pt x="880" y="298"/>
                    <a:pt x="870" y="280"/>
                    <a:pt x="861" y="263"/>
                  </a:cubicBezTo>
                  <a:cubicBezTo>
                    <a:pt x="851" y="244"/>
                    <a:pt x="840" y="225"/>
                    <a:pt x="832" y="205"/>
                  </a:cubicBezTo>
                  <a:cubicBezTo>
                    <a:pt x="829" y="200"/>
                    <a:pt x="827" y="194"/>
                    <a:pt x="825" y="188"/>
                  </a:cubicBezTo>
                  <a:cubicBezTo>
                    <a:pt x="819" y="175"/>
                    <a:pt x="815" y="161"/>
                    <a:pt x="810" y="147"/>
                  </a:cubicBezTo>
                  <a:cubicBezTo>
                    <a:pt x="802" y="121"/>
                    <a:pt x="794" y="95"/>
                    <a:pt x="781" y="72"/>
                  </a:cubicBezTo>
                  <a:cubicBezTo>
                    <a:pt x="758" y="33"/>
                    <a:pt x="726" y="10"/>
                    <a:pt x="687" y="7"/>
                  </a:cubicBezTo>
                  <a:cubicBezTo>
                    <a:pt x="683" y="6"/>
                    <a:pt x="679" y="6"/>
                    <a:pt x="676" y="6"/>
                  </a:cubicBezTo>
                  <a:cubicBezTo>
                    <a:pt x="613" y="6"/>
                    <a:pt x="544" y="49"/>
                    <a:pt x="488" y="8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7" name="Freeform 12">
              <a:extLst>
                <a:ext uri="{FF2B5EF4-FFF2-40B4-BE49-F238E27FC236}">
                  <a16:creationId xmlns:a16="http://schemas.microsoft.com/office/drawing/2014/main" id="{FF89055A-90DF-4D39-A9ED-AE74D9F83671}"/>
                </a:ext>
              </a:extLst>
            </p:cNvPr>
            <p:cNvSpPr>
              <a:spLocks noEditPoints="1"/>
            </p:cNvSpPr>
            <p:nvPr/>
          </p:nvSpPr>
          <p:spPr bwMode="auto">
            <a:xfrm>
              <a:off x="5636" y="1849"/>
              <a:ext cx="784" cy="699"/>
            </a:xfrm>
            <a:custGeom>
              <a:avLst/>
              <a:gdLst>
                <a:gd name="T0" fmla="*/ 249 w 1060"/>
                <a:gd name="T1" fmla="*/ 940 h 945"/>
                <a:gd name="T2" fmla="*/ 182 w 1060"/>
                <a:gd name="T3" fmla="*/ 914 h 945"/>
                <a:gd name="T4" fmla="*/ 59 w 1060"/>
                <a:gd name="T5" fmla="*/ 771 h 945"/>
                <a:gd name="T6" fmla="*/ 17 w 1060"/>
                <a:gd name="T7" fmla="*/ 689 h 945"/>
                <a:gd name="T8" fmla="*/ 21 w 1060"/>
                <a:gd name="T9" fmla="*/ 551 h 945"/>
                <a:gd name="T10" fmla="*/ 45 w 1060"/>
                <a:gd name="T11" fmla="*/ 508 h 945"/>
                <a:gd name="T12" fmla="*/ 70 w 1060"/>
                <a:gd name="T13" fmla="*/ 466 h 945"/>
                <a:gd name="T14" fmla="*/ 91 w 1060"/>
                <a:gd name="T15" fmla="*/ 380 h 945"/>
                <a:gd name="T16" fmla="*/ 99 w 1060"/>
                <a:gd name="T17" fmla="*/ 335 h 945"/>
                <a:gd name="T18" fmla="*/ 105 w 1060"/>
                <a:gd name="T19" fmla="*/ 314 h 945"/>
                <a:gd name="T20" fmla="*/ 179 w 1060"/>
                <a:gd name="T21" fmla="*/ 215 h 945"/>
                <a:gd name="T22" fmla="*/ 242 w 1060"/>
                <a:gd name="T23" fmla="*/ 197 h 945"/>
                <a:gd name="T24" fmla="*/ 283 w 1060"/>
                <a:gd name="T25" fmla="*/ 196 h 945"/>
                <a:gd name="T26" fmla="*/ 335 w 1060"/>
                <a:gd name="T27" fmla="*/ 194 h 945"/>
                <a:gd name="T28" fmla="*/ 456 w 1060"/>
                <a:gd name="T29" fmla="*/ 158 h 945"/>
                <a:gd name="T30" fmla="*/ 566 w 1060"/>
                <a:gd name="T31" fmla="*/ 96 h 945"/>
                <a:gd name="T32" fmla="*/ 798 w 1060"/>
                <a:gd name="T33" fmla="*/ 7 h 945"/>
                <a:gd name="T34" fmla="*/ 908 w 1060"/>
                <a:gd name="T35" fmla="*/ 85 h 945"/>
                <a:gd name="T36" fmla="*/ 941 w 1060"/>
                <a:gd name="T37" fmla="*/ 169 h 945"/>
                <a:gd name="T38" fmla="*/ 957 w 1060"/>
                <a:gd name="T39" fmla="*/ 217 h 945"/>
                <a:gd name="T40" fmla="*/ 965 w 1060"/>
                <a:gd name="T41" fmla="*/ 237 h 945"/>
                <a:gd name="T42" fmla="*/ 998 w 1060"/>
                <a:gd name="T43" fmla="*/ 301 h 945"/>
                <a:gd name="T44" fmla="*/ 1030 w 1060"/>
                <a:gd name="T45" fmla="*/ 362 h 945"/>
                <a:gd name="T46" fmla="*/ 1054 w 1060"/>
                <a:gd name="T47" fmla="*/ 501 h 945"/>
                <a:gd name="T48" fmla="*/ 821 w 1060"/>
                <a:gd name="T49" fmla="*/ 778 h 945"/>
                <a:gd name="T50" fmla="*/ 689 w 1060"/>
                <a:gd name="T51" fmla="*/ 843 h 945"/>
                <a:gd name="T52" fmla="*/ 621 w 1060"/>
                <a:gd name="T53" fmla="*/ 856 h 945"/>
                <a:gd name="T54" fmla="*/ 593 w 1060"/>
                <a:gd name="T55" fmla="*/ 861 h 945"/>
                <a:gd name="T56" fmla="*/ 455 w 1060"/>
                <a:gd name="T57" fmla="*/ 902 h 945"/>
                <a:gd name="T58" fmla="*/ 287 w 1060"/>
                <a:gd name="T59" fmla="*/ 943 h 945"/>
                <a:gd name="T60" fmla="*/ 249 w 1060"/>
                <a:gd name="T61" fmla="*/ 940 h 945"/>
                <a:gd name="T62" fmla="*/ 570 w 1060"/>
                <a:gd name="T63" fmla="*/ 102 h 945"/>
                <a:gd name="T64" fmla="*/ 459 w 1060"/>
                <a:gd name="T65" fmla="*/ 164 h 945"/>
                <a:gd name="T66" fmla="*/ 335 w 1060"/>
                <a:gd name="T67" fmla="*/ 201 h 945"/>
                <a:gd name="T68" fmla="*/ 283 w 1060"/>
                <a:gd name="T69" fmla="*/ 203 h 945"/>
                <a:gd name="T70" fmla="*/ 242 w 1060"/>
                <a:gd name="T71" fmla="*/ 204 h 945"/>
                <a:gd name="T72" fmla="*/ 183 w 1060"/>
                <a:gd name="T73" fmla="*/ 221 h 945"/>
                <a:gd name="T74" fmla="*/ 112 w 1060"/>
                <a:gd name="T75" fmla="*/ 316 h 945"/>
                <a:gd name="T76" fmla="*/ 106 w 1060"/>
                <a:gd name="T77" fmla="*/ 337 h 945"/>
                <a:gd name="T78" fmla="*/ 98 w 1060"/>
                <a:gd name="T79" fmla="*/ 381 h 945"/>
                <a:gd name="T80" fmla="*/ 76 w 1060"/>
                <a:gd name="T81" fmla="*/ 469 h 945"/>
                <a:gd name="T82" fmla="*/ 51 w 1060"/>
                <a:gd name="T83" fmla="*/ 512 h 945"/>
                <a:gd name="T84" fmla="*/ 27 w 1060"/>
                <a:gd name="T85" fmla="*/ 554 h 945"/>
                <a:gd name="T86" fmla="*/ 24 w 1060"/>
                <a:gd name="T87" fmla="*/ 686 h 945"/>
                <a:gd name="T88" fmla="*/ 65 w 1060"/>
                <a:gd name="T89" fmla="*/ 768 h 945"/>
                <a:gd name="T90" fmla="*/ 186 w 1060"/>
                <a:gd name="T91" fmla="*/ 908 h 945"/>
                <a:gd name="T92" fmla="*/ 251 w 1060"/>
                <a:gd name="T93" fmla="*/ 933 h 945"/>
                <a:gd name="T94" fmla="*/ 453 w 1060"/>
                <a:gd name="T95" fmla="*/ 896 h 945"/>
                <a:gd name="T96" fmla="*/ 592 w 1060"/>
                <a:gd name="T97" fmla="*/ 854 h 945"/>
                <a:gd name="T98" fmla="*/ 620 w 1060"/>
                <a:gd name="T99" fmla="*/ 849 h 945"/>
                <a:gd name="T100" fmla="*/ 687 w 1060"/>
                <a:gd name="T101" fmla="*/ 836 h 945"/>
                <a:gd name="T102" fmla="*/ 817 w 1060"/>
                <a:gd name="T103" fmla="*/ 772 h 945"/>
                <a:gd name="T104" fmla="*/ 1047 w 1060"/>
                <a:gd name="T105" fmla="*/ 499 h 945"/>
                <a:gd name="T106" fmla="*/ 1023 w 1060"/>
                <a:gd name="T107" fmla="*/ 365 h 945"/>
                <a:gd name="T108" fmla="*/ 992 w 1060"/>
                <a:gd name="T109" fmla="*/ 304 h 945"/>
                <a:gd name="T110" fmla="*/ 959 w 1060"/>
                <a:gd name="T111" fmla="*/ 240 h 945"/>
                <a:gd name="T112" fmla="*/ 951 w 1060"/>
                <a:gd name="T113" fmla="*/ 220 h 945"/>
                <a:gd name="T114" fmla="*/ 934 w 1060"/>
                <a:gd name="T115" fmla="*/ 171 h 945"/>
                <a:gd name="T116" fmla="*/ 902 w 1060"/>
                <a:gd name="T117" fmla="*/ 88 h 945"/>
                <a:gd name="T118" fmla="*/ 797 w 1060"/>
                <a:gd name="T119" fmla="*/ 14 h 945"/>
                <a:gd name="T120" fmla="*/ 783 w 1060"/>
                <a:gd name="T121" fmla="*/ 13 h 945"/>
                <a:gd name="T122" fmla="*/ 570 w 1060"/>
                <a:gd name="T123" fmla="*/ 102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0" h="945">
                  <a:moveTo>
                    <a:pt x="249" y="940"/>
                  </a:moveTo>
                  <a:cubicBezTo>
                    <a:pt x="226" y="936"/>
                    <a:pt x="204" y="927"/>
                    <a:pt x="182" y="914"/>
                  </a:cubicBezTo>
                  <a:cubicBezTo>
                    <a:pt x="124" y="878"/>
                    <a:pt x="88" y="819"/>
                    <a:pt x="59" y="771"/>
                  </a:cubicBezTo>
                  <a:cubicBezTo>
                    <a:pt x="45" y="747"/>
                    <a:pt x="28" y="719"/>
                    <a:pt x="17" y="689"/>
                  </a:cubicBezTo>
                  <a:cubicBezTo>
                    <a:pt x="0" y="639"/>
                    <a:pt x="1" y="594"/>
                    <a:pt x="21" y="551"/>
                  </a:cubicBezTo>
                  <a:cubicBezTo>
                    <a:pt x="27" y="536"/>
                    <a:pt x="37" y="522"/>
                    <a:pt x="45" y="508"/>
                  </a:cubicBezTo>
                  <a:cubicBezTo>
                    <a:pt x="54" y="494"/>
                    <a:pt x="63" y="480"/>
                    <a:pt x="70" y="466"/>
                  </a:cubicBezTo>
                  <a:cubicBezTo>
                    <a:pt x="83" y="438"/>
                    <a:pt x="87" y="409"/>
                    <a:pt x="91" y="380"/>
                  </a:cubicBezTo>
                  <a:cubicBezTo>
                    <a:pt x="93" y="366"/>
                    <a:pt x="96" y="350"/>
                    <a:pt x="99" y="335"/>
                  </a:cubicBezTo>
                  <a:cubicBezTo>
                    <a:pt x="101" y="328"/>
                    <a:pt x="103" y="321"/>
                    <a:pt x="105" y="314"/>
                  </a:cubicBezTo>
                  <a:cubicBezTo>
                    <a:pt x="114" y="288"/>
                    <a:pt x="135" y="240"/>
                    <a:pt x="179" y="215"/>
                  </a:cubicBezTo>
                  <a:cubicBezTo>
                    <a:pt x="197" y="204"/>
                    <a:pt x="217" y="199"/>
                    <a:pt x="242" y="197"/>
                  </a:cubicBezTo>
                  <a:cubicBezTo>
                    <a:pt x="255" y="196"/>
                    <a:pt x="269" y="196"/>
                    <a:pt x="283" y="196"/>
                  </a:cubicBezTo>
                  <a:cubicBezTo>
                    <a:pt x="299" y="196"/>
                    <a:pt x="316" y="196"/>
                    <a:pt x="335" y="194"/>
                  </a:cubicBezTo>
                  <a:cubicBezTo>
                    <a:pt x="371" y="191"/>
                    <a:pt x="412" y="178"/>
                    <a:pt x="456" y="158"/>
                  </a:cubicBezTo>
                  <a:cubicBezTo>
                    <a:pt x="489" y="142"/>
                    <a:pt x="524" y="123"/>
                    <a:pt x="566" y="96"/>
                  </a:cubicBezTo>
                  <a:cubicBezTo>
                    <a:pt x="647" y="45"/>
                    <a:pt x="725" y="0"/>
                    <a:pt x="798" y="7"/>
                  </a:cubicBezTo>
                  <a:cubicBezTo>
                    <a:pt x="855" y="12"/>
                    <a:pt x="889" y="52"/>
                    <a:pt x="908" y="85"/>
                  </a:cubicBezTo>
                  <a:cubicBezTo>
                    <a:pt x="922" y="111"/>
                    <a:pt x="932" y="140"/>
                    <a:pt x="941" y="169"/>
                  </a:cubicBezTo>
                  <a:cubicBezTo>
                    <a:pt x="946" y="185"/>
                    <a:pt x="951" y="202"/>
                    <a:pt x="957" y="217"/>
                  </a:cubicBezTo>
                  <a:cubicBezTo>
                    <a:pt x="960" y="224"/>
                    <a:pt x="962" y="230"/>
                    <a:pt x="965" y="237"/>
                  </a:cubicBezTo>
                  <a:cubicBezTo>
                    <a:pt x="975" y="259"/>
                    <a:pt x="987" y="280"/>
                    <a:pt x="998" y="301"/>
                  </a:cubicBezTo>
                  <a:cubicBezTo>
                    <a:pt x="1009" y="321"/>
                    <a:pt x="1020" y="341"/>
                    <a:pt x="1030" y="362"/>
                  </a:cubicBezTo>
                  <a:cubicBezTo>
                    <a:pt x="1053" y="414"/>
                    <a:pt x="1060" y="456"/>
                    <a:pt x="1054" y="501"/>
                  </a:cubicBezTo>
                  <a:cubicBezTo>
                    <a:pt x="1034" y="625"/>
                    <a:pt x="900" y="728"/>
                    <a:pt x="821" y="778"/>
                  </a:cubicBezTo>
                  <a:cubicBezTo>
                    <a:pt x="786" y="800"/>
                    <a:pt x="739" y="828"/>
                    <a:pt x="689" y="843"/>
                  </a:cubicBezTo>
                  <a:cubicBezTo>
                    <a:pt x="666" y="849"/>
                    <a:pt x="643" y="853"/>
                    <a:pt x="621" y="856"/>
                  </a:cubicBezTo>
                  <a:cubicBezTo>
                    <a:pt x="612" y="858"/>
                    <a:pt x="602" y="859"/>
                    <a:pt x="593" y="861"/>
                  </a:cubicBezTo>
                  <a:cubicBezTo>
                    <a:pt x="545" y="869"/>
                    <a:pt x="499" y="886"/>
                    <a:pt x="455" y="902"/>
                  </a:cubicBezTo>
                  <a:cubicBezTo>
                    <a:pt x="397" y="923"/>
                    <a:pt x="342" y="943"/>
                    <a:pt x="287" y="943"/>
                  </a:cubicBezTo>
                  <a:cubicBezTo>
                    <a:pt x="275" y="943"/>
                    <a:pt x="262" y="942"/>
                    <a:pt x="249" y="940"/>
                  </a:cubicBezTo>
                  <a:moveTo>
                    <a:pt x="570" y="102"/>
                  </a:moveTo>
                  <a:cubicBezTo>
                    <a:pt x="528" y="129"/>
                    <a:pt x="492" y="148"/>
                    <a:pt x="459" y="164"/>
                  </a:cubicBezTo>
                  <a:cubicBezTo>
                    <a:pt x="414" y="185"/>
                    <a:pt x="373" y="197"/>
                    <a:pt x="335" y="201"/>
                  </a:cubicBezTo>
                  <a:cubicBezTo>
                    <a:pt x="317" y="203"/>
                    <a:pt x="300" y="203"/>
                    <a:pt x="283" y="203"/>
                  </a:cubicBezTo>
                  <a:cubicBezTo>
                    <a:pt x="269" y="203"/>
                    <a:pt x="256" y="203"/>
                    <a:pt x="242" y="204"/>
                  </a:cubicBezTo>
                  <a:cubicBezTo>
                    <a:pt x="219" y="205"/>
                    <a:pt x="200" y="211"/>
                    <a:pt x="183" y="221"/>
                  </a:cubicBezTo>
                  <a:cubicBezTo>
                    <a:pt x="140" y="245"/>
                    <a:pt x="120" y="291"/>
                    <a:pt x="112" y="316"/>
                  </a:cubicBezTo>
                  <a:cubicBezTo>
                    <a:pt x="109" y="323"/>
                    <a:pt x="107" y="330"/>
                    <a:pt x="106" y="337"/>
                  </a:cubicBezTo>
                  <a:cubicBezTo>
                    <a:pt x="102" y="352"/>
                    <a:pt x="100" y="367"/>
                    <a:pt x="98" y="381"/>
                  </a:cubicBezTo>
                  <a:cubicBezTo>
                    <a:pt x="94" y="410"/>
                    <a:pt x="89" y="440"/>
                    <a:pt x="76" y="469"/>
                  </a:cubicBezTo>
                  <a:cubicBezTo>
                    <a:pt x="69" y="484"/>
                    <a:pt x="60" y="498"/>
                    <a:pt x="51" y="512"/>
                  </a:cubicBezTo>
                  <a:cubicBezTo>
                    <a:pt x="43" y="525"/>
                    <a:pt x="34" y="539"/>
                    <a:pt x="27" y="554"/>
                  </a:cubicBezTo>
                  <a:cubicBezTo>
                    <a:pt x="8" y="595"/>
                    <a:pt x="7" y="638"/>
                    <a:pt x="24" y="686"/>
                  </a:cubicBezTo>
                  <a:cubicBezTo>
                    <a:pt x="34" y="716"/>
                    <a:pt x="51" y="744"/>
                    <a:pt x="65" y="768"/>
                  </a:cubicBezTo>
                  <a:cubicBezTo>
                    <a:pt x="94" y="814"/>
                    <a:pt x="130" y="873"/>
                    <a:pt x="186" y="908"/>
                  </a:cubicBezTo>
                  <a:cubicBezTo>
                    <a:pt x="207" y="921"/>
                    <a:pt x="228" y="929"/>
                    <a:pt x="251" y="933"/>
                  </a:cubicBezTo>
                  <a:cubicBezTo>
                    <a:pt x="316" y="945"/>
                    <a:pt x="382" y="921"/>
                    <a:pt x="453" y="896"/>
                  </a:cubicBezTo>
                  <a:cubicBezTo>
                    <a:pt x="497" y="879"/>
                    <a:pt x="543" y="863"/>
                    <a:pt x="592" y="854"/>
                  </a:cubicBezTo>
                  <a:cubicBezTo>
                    <a:pt x="601" y="852"/>
                    <a:pt x="611" y="851"/>
                    <a:pt x="620" y="849"/>
                  </a:cubicBezTo>
                  <a:cubicBezTo>
                    <a:pt x="642" y="846"/>
                    <a:pt x="665" y="842"/>
                    <a:pt x="687" y="836"/>
                  </a:cubicBezTo>
                  <a:cubicBezTo>
                    <a:pt x="736" y="822"/>
                    <a:pt x="782" y="794"/>
                    <a:pt x="817" y="772"/>
                  </a:cubicBezTo>
                  <a:cubicBezTo>
                    <a:pt x="895" y="722"/>
                    <a:pt x="1028" y="621"/>
                    <a:pt x="1047" y="499"/>
                  </a:cubicBezTo>
                  <a:cubicBezTo>
                    <a:pt x="1053" y="457"/>
                    <a:pt x="1046" y="415"/>
                    <a:pt x="1023" y="365"/>
                  </a:cubicBezTo>
                  <a:cubicBezTo>
                    <a:pt x="1014" y="345"/>
                    <a:pt x="1003" y="324"/>
                    <a:pt x="992" y="304"/>
                  </a:cubicBezTo>
                  <a:cubicBezTo>
                    <a:pt x="981" y="283"/>
                    <a:pt x="969" y="262"/>
                    <a:pt x="959" y="240"/>
                  </a:cubicBezTo>
                  <a:cubicBezTo>
                    <a:pt x="956" y="233"/>
                    <a:pt x="953" y="227"/>
                    <a:pt x="951" y="220"/>
                  </a:cubicBezTo>
                  <a:cubicBezTo>
                    <a:pt x="945" y="204"/>
                    <a:pt x="939" y="187"/>
                    <a:pt x="934" y="171"/>
                  </a:cubicBezTo>
                  <a:cubicBezTo>
                    <a:pt x="925" y="143"/>
                    <a:pt x="916" y="113"/>
                    <a:pt x="902" y="88"/>
                  </a:cubicBezTo>
                  <a:cubicBezTo>
                    <a:pt x="884" y="57"/>
                    <a:pt x="852" y="19"/>
                    <a:pt x="797" y="14"/>
                  </a:cubicBezTo>
                  <a:cubicBezTo>
                    <a:pt x="792" y="13"/>
                    <a:pt x="788" y="13"/>
                    <a:pt x="783" y="13"/>
                  </a:cubicBezTo>
                  <a:cubicBezTo>
                    <a:pt x="717" y="13"/>
                    <a:pt x="644" y="55"/>
                    <a:pt x="570"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8" name="Freeform 13">
              <a:extLst>
                <a:ext uri="{FF2B5EF4-FFF2-40B4-BE49-F238E27FC236}">
                  <a16:creationId xmlns:a16="http://schemas.microsoft.com/office/drawing/2014/main" id="{ABEB9983-B478-4306-9CD7-B11E4A78ACCA}"/>
                </a:ext>
              </a:extLst>
            </p:cNvPr>
            <p:cNvSpPr>
              <a:spLocks noEditPoints="1"/>
            </p:cNvSpPr>
            <p:nvPr/>
          </p:nvSpPr>
          <p:spPr bwMode="auto">
            <a:xfrm>
              <a:off x="5570" y="1828"/>
              <a:ext cx="883" cy="784"/>
            </a:xfrm>
            <a:custGeom>
              <a:avLst/>
              <a:gdLst>
                <a:gd name="T0" fmla="*/ 205 w 1193"/>
                <a:gd name="T1" fmla="*/ 1017 h 1060"/>
                <a:gd name="T2" fmla="*/ 20 w 1193"/>
                <a:gd name="T3" fmla="*/ 763 h 1060"/>
                <a:gd name="T4" fmla="*/ 51 w 1193"/>
                <a:gd name="T5" fmla="*/ 561 h 1060"/>
                <a:gd name="T6" fmla="*/ 104 w 1193"/>
                <a:gd name="T7" fmla="*/ 416 h 1060"/>
                <a:gd name="T8" fmla="*/ 121 w 1193"/>
                <a:gd name="T9" fmla="*/ 342 h 1060"/>
                <a:gd name="T10" fmla="*/ 274 w 1193"/>
                <a:gd name="T11" fmla="*/ 215 h 1060"/>
                <a:gd name="T12" fmla="*/ 380 w 1193"/>
                <a:gd name="T13" fmla="*/ 214 h 1060"/>
                <a:gd name="T14" fmla="*/ 642 w 1193"/>
                <a:gd name="T15" fmla="*/ 101 h 1060"/>
                <a:gd name="T16" fmla="*/ 901 w 1193"/>
                <a:gd name="T17" fmla="*/ 0 h 1060"/>
                <a:gd name="T18" fmla="*/ 1059 w 1193"/>
                <a:gd name="T19" fmla="*/ 181 h 1060"/>
                <a:gd name="T20" fmla="*/ 1087 w 1193"/>
                <a:gd name="T21" fmla="*/ 258 h 1060"/>
                <a:gd name="T22" fmla="*/ 1159 w 1193"/>
                <a:gd name="T23" fmla="*/ 399 h 1060"/>
                <a:gd name="T24" fmla="*/ 1093 w 1193"/>
                <a:gd name="T25" fmla="*/ 724 h 1060"/>
                <a:gd name="T26" fmla="*/ 777 w 1193"/>
                <a:gd name="T27" fmla="*/ 936 h 1060"/>
                <a:gd name="T28" fmla="*/ 670 w 1193"/>
                <a:gd name="T29" fmla="*/ 956 h 1060"/>
                <a:gd name="T30" fmla="*/ 323 w 1193"/>
                <a:gd name="T31" fmla="*/ 1050 h 1060"/>
                <a:gd name="T32" fmla="*/ 643 w 1193"/>
                <a:gd name="T33" fmla="*/ 102 h 1060"/>
                <a:gd name="T34" fmla="*/ 380 w 1193"/>
                <a:gd name="T35" fmla="*/ 215 h 1060"/>
                <a:gd name="T36" fmla="*/ 274 w 1193"/>
                <a:gd name="T37" fmla="*/ 216 h 1060"/>
                <a:gd name="T38" fmla="*/ 122 w 1193"/>
                <a:gd name="T39" fmla="*/ 342 h 1060"/>
                <a:gd name="T40" fmla="*/ 105 w 1193"/>
                <a:gd name="T41" fmla="*/ 417 h 1060"/>
                <a:gd name="T42" fmla="*/ 52 w 1193"/>
                <a:gd name="T43" fmla="*/ 561 h 1060"/>
                <a:gd name="T44" fmla="*/ 20 w 1193"/>
                <a:gd name="T45" fmla="*/ 763 h 1060"/>
                <a:gd name="T46" fmla="*/ 206 w 1193"/>
                <a:gd name="T47" fmla="*/ 1016 h 1060"/>
                <a:gd name="T48" fmla="*/ 511 w 1193"/>
                <a:gd name="T49" fmla="*/ 1003 h 1060"/>
                <a:gd name="T50" fmla="*/ 701 w 1193"/>
                <a:gd name="T51" fmla="*/ 950 h 1060"/>
                <a:gd name="T52" fmla="*/ 923 w 1193"/>
                <a:gd name="T53" fmla="*/ 863 h 1060"/>
                <a:gd name="T54" fmla="*/ 1184 w 1193"/>
                <a:gd name="T55" fmla="*/ 552 h 1060"/>
                <a:gd name="T56" fmla="*/ 1122 w 1193"/>
                <a:gd name="T57" fmla="*/ 330 h 1060"/>
                <a:gd name="T58" fmla="*/ 1077 w 1193"/>
                <a:gd name="T59" fmla="*/ 237 h 1060"/>
                <a:gd name="T60" fmla="*/ 1022 w 1193"/>
                <a:gd name="T61" fmla="*/ 88 h 1060"/>
                <a:gd name="T62" fmla="*/ 885 w 1193"/>
                <a:gd name="T6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3" h="1060">
                  <a:moveTo>
                    <a:pt x="281" y="1047"/>
                  </a:moveTo>
                  <a:cubicBezTo>
                    <a:pt x="254" y="1042"/>
                    <a:pt x="230" y="1032"/>
                    <a:pt x="205" y="1017"/>
                  </a:cubicBezTo>
                  <a:cubicBezTo>
                    <a:pt x="141" y="977"/>
                    <a:pt x="102" y="913"/>
                    <a:pt x="67" y="856"/>
                  </a:cubicBezTo>
                  <a:cubicBezTo>
                    <a:pt x="50" y="829"/>
                    <a:pt x="32" y="797"/>
                    <a:pt x="20" y="763"/>
                  </a:cubicBezTo>
                  <a:cubicBezTo>
                    <a:pt x="0" y="707"/>
                    <a:pt x="1" y="657"/>
                    <a:pt x="23" y="609"/>
                  </a:cubicBezTo>
                  <a:cubicBezTo>
                    <a:pt x="31" y="593"/>
                    <a:pt x="41" y="576"/>
                    <a:pt x="51" y="561"/>
                  </a:cubicBezTo>
                  <a:cubicBezTo>
                    <a:pt x="61" y="545"/>
                    <a:pt x="72" y="529"/>
                    <a:pt x="79" y="513"/>
                  </a:cubicBezTo>
                  <a:cubicBezTo>
                    <a:pt x="94" y="481"/>
                    <a:pt x="99" y="448"/>
                    <a:pt x="104" y="416"/>
                  </a:cubicBezTo>
                  <a:cubicBezTo>
                    <a:pt x="107" y="400"/>
                    <a:pt x="110" y="382"/>
                    <a:pt x="114" y="366"/>
                  </a:cubicBezTo>
                  <a:cubicBezTo>
                    <a:pt x="116" y="358"/>
                    <a:pt x="118" y="350"/>
                    <a:pt x="121" y="342"/>
                  </a:cubicBezTo>
                  <a:cubicBezTo>
                    <a:pt x="131" y="313"/>
                    <a:pt x="155" y="261"/>
                    <a:pt x="204" y="234"/>
                  </a:cubicBezTo>
                  <a:cubicBezTo>
                    <a:pt x="225" y="222"/>
                    <a:pt x="247" y="216"/>
                    <a:pt x="274" y="215"/>
                  </a:cubicBezTo>
                  <a:cubicBezTo>
                    <a:pt x="290" y="214"/>
                    <a:pt x="304" y="215"/>
                    <a:pt x="320" y="215"/>
                  </a:cubicBezTo>
                  <a:cubicBezTo>
                    <a:pt x="339" y="216"/>
                    <a:pt x="359" y="216"/>
                    <a:pt x="380" y="214"/>
                  </a:cubicBezTo>
                  <a:cubicBezTo>
                    <a:pt x="422" y="211"/>
                    <a:pt x="468" y="197"/>
                    <a:pt x="518" y="173"/>
                  </a:cubicBezTo>
                  <a:cubicBezTo>
                    <a:pt x="565" y="150"/>
                    <a:pt x="612" y="121"/>
                    <a:pt x="642" y="101"/>
                  </a:cubicBezTo>
                  <a:cubicBezTo>
                    <a:pt x="723" y="50"/>
                    <a:pt x="807" y="0"/>
                    <a:pt x="885" y="0"/>
                  </a:cubicBezTo>
                  <a:cubicBezTo>
                    <a:pt x="890" y="0"/>
                    <a:pt x="896" y="0"/>
                    <a:pt x="901" y="0"/>
                  </a:cubicBezTo>
                  <a:cubicBezTo>
                    <a:pt x="965" y="7"/>
                    <a:pt x="1003" y="51"/>
                    <a:pt x="1023" y="88"/>
                  </a:cubicBezTo>
                  <a:cubicBezTo>
                    <a:pt x="1039" y="116"/>
                    <a:pt x="1049" y="149"/>
                    <a:pt x="1059" y="181"/>
                  </a:cubicBezTo>
                  <a:cubicBezTo>
                    <a:pt x="1064" y="199"/>
                    <a:pt x="1070" y="218"/>
                    <a:pt x="1077" y="236"/>
                  </a:cubicBezTo>
                  <a:cubicBezTo>
                    <a:pt x="1080" y="244"/>
                    <a:pt x="1083" y="251"/>
                    <a:pt x="1087" y="258"/>
                  </a:cubicBezTo>
                  <a:cubicBezTo>
                    <a:pt x="1097" y="283"/>
                    <a:pt x="1110" y="307"/>
                    <a:pt x="1123" y="330"/>
                  </a:cubicBezTo>
                  <a:cubicBezTo>
                    <a:pt x="1135" y="352"/>
                    <a:pt x="1148" y="375"/>
                    <a:pt x="1159" y="399"/>
                  </a:cubicBezTo>
                  <a:cubicBezTo>
                    <a:pt x="1184" y="456"/>
                    <a:pt x="1193" y="503"/>
                    <a:pt x="1185" y="552"/>
                  </a:cubicBezTo>
                  <a:cubicBezTo>
                    <a:pt x="1176" y="608"/>
                    <a:pt x="1145" y="666"/>
                    <a:pt x="1093" y="724"/>
                  </a:cubicBezTo>
                  <a:cubicBezTo>
                    <a:pt x="1050" y="772"/>
                    <a:pt x="992" y="819"/>
                    <a:pt x="923" y="864"/>
                  </a:cubicBezTo>
                  <a:cubicBezTo>
                    <a:pt x="884" y="889"/>
                    <a:pt x="832" y="920"/>
                    <a:pt x="777" y="936"/>
                  </a:cubicBezTo>
                  <a:cubicBezTo>
                    <a:pt x="752" y="943"/>
                    <a:pt x="726" y="947"/>
                    <a:pt x="702" y="951"/>
                  </a:cubicBezTo>
                  <a:cubicBezTo>
                    <a:pt x="691" y="953"/>
                    <a:pt x="680" y="954"/>
                    <a:pt x="670" y="956"/>
                  </a:cubicBezTo>
                  <a:cubicBezTo>
                    <a:pt x="615" y="966"/>
                    <a:pt x="562" y="985"/>
                    <a:pt x="512" y="1004"/>
                  </a:cubicBezTo>
                  <a:cubicBezTo>
                    <a:pt x="446" y="1028"/>
                    <a:pt x="384" y="1050"/>
                    <a:pt x="323" y="1050"/>
                  </a:cubicBezTo>
                  <a:cubicBezTo>
                    <a:pt x="308" y="1050"/>
                    <a:pt x="295" y="1049"/>
                    <a:pt x="281" y="1047"/>
                  </a:cubicBezTo>
                  <a:moveTo>
                    <a:pt x="643" y="102"/>
                  </a:moveTo>
                  <a:cubicBezTo>
                    <a:pt x="612" y="122"/>
                    <a:pt x="566" y="150"/>
                    <a:pt x="518" y="173"/>
                  </a:cubicBezTo>
                  <a:cubicBezTo>
                    <a:pt x="468" y="197"/>
                    <a:pt x="422" y="211"/>
                    <a:pt x="380" y="215"/>
                  </a:cubicBezTo>
                  <a:cubicBezTo>
                    <a:pt x="359" y="217"/>
                    <a:pt x="339" y="216"/>
                    <a:pt x="320" y="216"/>
                  </a:cubicBezTo>
                  <a:cubicBezTo>
                    <a:pt x="304" y="215"/>
                    <a:pt x="290" y="215"/>
                    <a:pt x="274" y="216"/>
                  </a:cubicBezTo>
                  <a:cubicBezTo>
                    <a:pt x="247" y="217"/>
                    <a:pt x="225" y="223"/>
                    <a:pt x="205" y="234"/>
                  </a:cubicBezTo>
                  <a:cubicBezTo>
                    <a:pt x="156" y="261"/>
                    <a:pt x="132" y="314"/>
                    <a:pt x="122" y="342"/>
                  </a:cubicBezTo>
                  <a:cubicBezTo>
                    <a:pt x="119" y="350"/>
                    <a:pt x="117" y="358"/>
                    <a:pt x="115" y="366"/>
                  </a:cubicBezTo>
                  <a:cubicBezTo>
                    <a:pt x="111" y="383"/>
                    <a:pt x="108" y="400"/>
                    <a:pt x="105" y="417"/>
                  </a:cubicBezTo>
                  <a:cubicBezTo>
                    <a:pt x="100" y="448"/>
                    <a:pt x="95" y="481"/>
                    <a:pt x="80" y="513"/>
                  </a:cubicBezTo>
                  <a:cubicBezTo>
                    <a:pt x="72" y="530"/>
                    <a:pt x="62" y="546"/>
                    <a:pt x="52" y="561"/>
                  </a:cubicBezTo>
                  <a:cubicBezTo>
                    <a:pt x="42" y="577"/>
                    <a:pt x="32" y="593"/>
                    <a:pt x="24" y="609"/>
                  </a:cubicBezTo>
                  <a:cubicBezTo>
                    <a:pt x="2" y="657"/>
                    <a:pt x="1" y="707"/>
                    <a:pt x="20" y="763"/>
                  </a:cubicBezTo>
                  <a:cubicBezTo>
                    <a:pt x="32" y="797"/>
                    <a:pt x="51" y="829"/>
                    <a:pt x="68" y="856"/>
                  </a:cubicBezTo>
                  <a:cubicBezTo>
                    <a:pt x="102" y="912"/>
                    <a:pt x="141" y="976"/>
                    <a:pt x="206" y="1016"/>
                  </a:cubicBezTo>
                  <a:cubicBezTo>
                    <a:pt x="230" y="1031"/>
                    <a:pt x="254" y="1041"/>
                    <a:pt x="281" y="1046"/>
                  </a:cubicBezTo>
                  <a:cubicBezTo>
                    <a:pt x="356" y="1060"/>
                    <a:pt x="431" y="1032"/>
                    <a:pt x="511" y="1003"/>
                  </a:cubicBezTo>
                  <a:cubicBezTo>
                    <a:pt x="562" y="985"/>
                    <a:pt x="614" y="965"/>
                    <a:pt x="670" y="956"/>
                  </a:cubicBezTo>
                  <a:cubicBezTo>
                    <a:pt x="680" y="954"/>
                    <a:pt x="691" y="952"/>
                    <a:pt x="701" y="950"/>
                  </a:cubicBezTo>
                  <a:cubicBezTo>
                    <a:pt x="726" y="947"/>
                    <a:pt x="751" y="943"/>
                    <a:pt x="776" y="935"/>
                  </a:cubicBezTo>
                  <a:cubicBezTo>
                    <a:pt x="831" y="920"/>
                    <a:pt x="884" y="888"/>
                    <a:pt x="923" y="863"/>
                  </a:cubicBezTo>
                  <a:cubicBezTo>
                    <a:pt x="992" y="819"/>
                    <a:pt x="1049" y="772"/>
                    <a:pt x="1093" y="723"/>
                  </a:cubicBezTo>
                  <a:cubicBezTo>
                    <a:pt x="1144" y="666"/>
                    <a:pt x="1175" y="608"/>
                    <a:pt x="1184" y="552"/>
                  </a:cubicBezTo>
                  <a:cubicBezTo>
                    <a:pt x="1192" y="503"/>
                    <a:pt x="1184" y="456"/>
                    <a:pt x="1158" y="399"/>
                  </a:cubicBezTo>
                  <a:cubicBezTo>
                    <a:pt x="1147" y="376"/>
                    <a:pt x="1135" y="352"/>
                    <a:pt x="1122" y="330"/>
                  </a:cubicBezTo>
                  <a:cubicBezTo>
                    <a:pt x="1110" y="307"/>
                    <a:pt x="1097" y="283"/>
                    <a:pt x="1086" y="259"/>
                  </a:cubicBezTo>
                  <a:cubicBezTo>
                    <a:pt x="1083" y="251"/>
                    <a:pt x="1080" y="244"/>
                    <a:pt x="1077" y="237"/>
                  </a:cubicBezTo>
                  <a:cubicBezTo>
                    <a:pt x="1070" y="218"/>
                    <a:pt x="1064" y="199"/>
                    <a:pt x="1058" y="181"/>
                  </a:cubicBezTo>
                  <a:cubicBezTo>
                    <a:pt x="1048" y="149"/>
                    <a:pt x="1038" y="117"/>
                    <a:pt x="1022" y="88"/>
                  </a:cubicBezTo>
                  <a:cubicBezTo>
                    <a:pt x="1002" y="52"/>
                    <a:pt x="965" y="8"/>
                    <a:pt x="901" y="1"/>
                  </a:cubicBezTo>
                  <a:cubicBezTo>
                    <a:pt x="896" y="1"/>
                    <a:pt x="890" y="0"/>
                    <a:pt x="885" y="0"/>
                  </a:cubicBezTo>
                  <a:cubicBezTo>
                    <a:pt x="807" y="0"/>
                    <a:pt x="723" y="50"/>
                    <a:pt x="643"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9" name="Freeform 14">
              <a:extLst>
                <a:ext uri="{FF2B5EF4-FFF2-40B4-BE49-F238E27FC236}">
                  <a16:creationId xmlns:a16="http://schemas.microsoft.com/office/drawing/2014/main" id="{74DF2777-9BAE-416E-89A8-9647AC7AED12}"/>
                </a:ext>
              </a:extLst>
            </p:cNvPr>
            <p:cNvSpPr>
              <a:spLocks noEditPoints="1"/>
            </p:cNvSpPr>
            <p:nvPr/>
          </p:nvSpPr>
          <p:spPr bwMode="auto">
            <a:xfrm>
              <a:off x="5502" y="1798"/>
              <a:ext cx="985" cy="876"/>
            </a:xfrm>
            <a:custGeom>
              <a:avLst/>
              <a:gdLst>
                <a:gd name="T0" fmla="*/ 230 w 1331"/>
                <a:gd name="T1" fmla="*/ 1136 h 1184"/>
                <a:gd name="T2" fmla="*/ 22 w 1331"/>
                <a:gd name="T3" fmla="*/ 851 h 1184"/>
                <a:gd name="T4" fmla="*/ 58 w 1331"/>
                <a:gd name="T5" fmla="*/ 625 h 1184"/>
                <a:gd name="T6" fmla="*/ 118 w 1331"/>
                <a:gd name="T7" fmla="*/ 465 h 1184"/>
                <a:gd name="T8" fmla="*/ 137 w 1331"/>
                <a:gd name="T9" fmla="*/ 382 h 1184"/>
                <a:gd name="T10" fmla="*/ 310 w 1331"/>
                <a:gd name="T11" fmla="*/ 243 h 1184"/>
                <a:gd name="T12" fmla="*/ 428 w 1331"/>
                <a:gd name="T13" fmla="*/ 244 h 1184"/>
                <a:gd name="T14" fmla="*/ 719 w 1331"/>
                <a:gd name="T15" fmla="*/ 117 h 1184"/>
                <a:gd name="T16" fmla="*/ 1008 w 1331"/>
                <a:gd name="T17" fmla="*/ 4 h 1184"/>
                <a:gd name="T18" fmla="*/ 1182 w 1331"/>
                <a:gd name="T19" fmla="*/ 204 h 1184"/>
                <a:gd name="T20" fmla="*/ 1214 w 1331"/>
                <a:gd name="T21" fmla="*/ 291 h 1184"/>
                <a:gd name="T22" fmla="*/ 1293 w 1331"/>
                <a:gd name="T23" fmla="*/ 447 h 1184"/>
                <a:gd name="T24" fmla="*/ 1220 w 1331"/>
                <a:gd name="T25" fmla="*/ 809 h 1184"/>
                <a:gd name="T26" fmla="*/ 868 w 1331"/>
                <a:gd name="T27" fmla="*/ 1046 h 1184"/>
                <a:gd name="T28" fmla="*/ 750 w 1331"/>
                <a:gd name="T29" fmla="*/ 1068 h 1184"/>
                <a:gd name="T30" fmla="*/ 361 w 1331"/>
                <a:gd name="T31" fmla="*/ 1173 h 1184"/>
                <a:gd name="T32" fmla="*/ 863 w 1331"/>
                <a:gd name="T33" fmla="*/ 36 h 1184"/>
                <a:gd name="T34" fmla="*/ 582 w 1331"/>
                <a:gd name="T35" fmla="*/ 198 h 1184"/>
                <a:gd name="T36" fmla="*/ 360 w 1331"/>
                <a:gd name="T37" fmla="*/ 245 h 1184"/>
                <a:gd name="T38" fmla="*/ 232 w 1331"/>
                <a:gd name="T39" fmla="*/ 264 h 1184"/>
                <a:gd name="T40" fmla="*/ 130 w 1331"/>
                <a:gd name="T41" fmla="*/ 408 h 1184"/>
                <a:gd name="T42" fmla="*/ 90 w 1331"/>
                <a:gd name="T43" fmla="*/ 572 h 1184"/>
                <a:gd name="T44" fmla="*/ 27 w 1331"/>
                <a:gd name="T45" fmla="*/ 679 h 1184"/>
                <a:gd name="T46" fmla="*/ 76 w 1331"/>
                <a:gd name="T47" fmla="*/ 956 h 1184"/>
                <a:gd name="T48" fmla="*/ 314 w 1331"/>
                <a:gd name="T49" fmla="*/ 1168 h 1184"/>
                <a:gd name="T50" fmla="*/ 750 w 1331"/>
                <a:gd name="T51" fmla="*/ 1067 h 1184"/>
                <a:gd name="T52" fmla="*/ 868 w 1331"/>
                <a:gd name="T53" fmla="*/ 1045 h 1184"/>
                <a:gd name="T54" fmla="*/ 1219 w 1331"/>
                <a:gd name="T55" fmla="*/ 808 h 1184"/>
                <a:gd name="T56" fmla="*/ 1293 w 1331"/>
                <a:gd name="T57" fmla="*/ 447 h 1184"/>
                <a:gd name="T58" fmla="*/ 1213 w 1331"/>
                <a:gd name="T59" fmla="*/ 292 h 1184"/>
                <a:gd name="T60" fmla="*/ 1182 w 1331"/>
                <a:gd name="T61" fmla="*/ 205 h 1184"/>
                <a:gd name="T62" fmla="*/ 1008 w 1331"/>
                <a:gd name="T63" fmla="*/ 5 h 1184"/>
                <a:gd name="T64" fmla="*/ 863 w 1331"/>
                <a:gd name="T65" fmla="*/ 36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1" h="1184">
                  <a:moveTo>
                    <a:pt x="314" y="1169"/>
                  </a:moveTo>
                  <a:cubicBezTo>
                    <a:pt x="285" y="1164"/>
                    <a:pt x="257" y="1153"/>
                    <a:pt x="230" y="1136"/>
                  </a:cubicBezTo>
                  <a:cubicBezTo>
                    <a:pt x="158" y="1091"/>
                    <a:pt x="114" y="1019"/>
                    <a:pt x="75" y="956"/>
                  </a:cubicBezTo>
                  <a:cubicBezTo>
                    <a:pt x="56" y="926"/>
                    <a:pt x="36" y="889"/>
                    <a:pt x="22" y="851"/>
                  </a:cubicBezTo>
                  <a:cubicBezTo>
                    <a:pt x="0" y="789"/>
                    <a:pt x="1" y="733"/>
                    <a:pt x="26" y="679"/>
                  </a:cubicBezTo>
                  <a:cubicBezTo>
                    <a:pt x="35" y="661"/>
                    <a:pt x="47" y="642"/>
                    <a:pt x="58" y="625"/>
                  </a:cubicBezTo>
                  <a:cubicBezTo>
                    <a:pt x="69" y="607"/>
                    <a:pt x="80" y="590"/>
                    <a:pt x="89" y="571"/>
                  </a:cubicBezTo>
                  <a:cubicBezTo>
                    <a:pt x="106" y="536"/>
                    <a:pt x="112" y="500"/>
                    <a:pt x="118" y="465"/>
                  </a:cubicBezTo>
                  <a:cubicBezTo>
                    <a:pt x="121" y="446"/>
                    <a:pt x="124" y="427"/>
                    <a:pt x="129" y="408"/>
                  </a:cubicBezTo>
                  <a:cubicBezTo>
                    <a:pt x="131" y="399"/>
                    <a:pt x="134" y="391"/>
                    <a:pt x="137" y="382"/>
                  </a:cubicBezTo>
                  <a:cubicBezTo>
                    <a:pt x="148" y="350"/>
                    <a:pt x="175" y="293"/>
                    <a:pt x="231" y="263"/>
                  </a:cubicBezTo>
                  <a:cubicBezTo>
                    <a:pt x="255" y="251"/>
                    <a:pt x="280" y="244"/>
                    <a:pt x="310" y="243"/>
                  </a:cubicBezTo>
                  <a:cubicBezTo>
                    <a:pt x="327" y="243"/>
                    <a:pt x="343" y="243"/>
                    <a:pt x="360" y="244"/>
                  </a:cubicBezTo>
                  <a:cubicBezTo>
                    <a:pt x="382" y="245"/>
                    <a:pt x="405" y="246"/>
                    <a:pt x="428" y="244"/>
                  </a:cubicBezTo>
                  <a:cubicBezTo>
                    <a:pt x="475" y="241"/>
                    <a:pt x="525" y="225"/>
                    <a:pt x="581" y="198"/>
                  </a:cubicBezTo>
                  <a:cubicBezTo>
                    <a:pt x="632" y="173"/>
                    <a:pt x="682" y="141"/>
                    <a:pt x="719" y="117"/>
                  </a:cubicBezTo>
                  <a:cubicBezTo>
                    <a:pt x="765" y="87"/>
                    <a:pt x="814" y="57"/>
                    <a:pt x="863" y="35"/>
                  </a:cubicBezTo>
                  <a:cubicBezTo>
                    <a:pt x="919" y="10"/>
                    <a:pt x="966" y="0"/>
                    <a:pt x="1008" y="4"/>
                  </a:cubicBezTo>
                  <a:cubicBezTo>
                    <a:pt x="1080" y="11"/>
                    <a:pt x="1121" y="61"/>
                    <a:pt x="1143" y="102"/>
                  </a:cubicBezTo>
                  <a:cubicBezTo>
                    <a:pt x="1161" y="134"/>
                    <a:pt x="1172" y="170"/>
                    <a:pt x="1182" y="204"/>
                  </a:cubicBezTo>
                  <a:cubicBezTo>
                    <a:pt x="1189" y="225"/>
                    <a:pt x="1196" y="247"/>
                    <a:pt x="1204" y="267"/>
                  </a:cubicBezTo>
                  <a:cubicBezTo>
                    <a:pt x="1207" y="275"/>
                    <a:pt x="1210" y="283"/>
                    <a:pt x="1214" y="291"/>
                  </a:cubicBezTo>
                  <a:cubicBezTo>
                    <a:pt x="1226" y="318"/>
                    <a:pt x="1240" y="344"/>
                    <a:pt x="1254" y="370"/>
                  </a:cubicBezTo>
                  <a:cubicBezTo>
                    <a:pt x="1267" y="395"/>
                    <a:pt x="1282" y="421"/>
                    <a:pt x="1293" y="447"/>
                  </a:cubicBezTo>
                  <a:cubicBezTo>
                    <a:pt x="1322" y="510"/>
                    <a:pt x="1331" y="562"/>
                    <a:pt x="1322" y="617"/>
                  </a:cubicBezTo>
                  <a:cubicBezTo>
                    <a:pt x="1312" y="679"/>
                    <a:pt x="1278" y="744"/>
                    <a:pt x="1220" y="809"/>
                  </a:cubicBezTo>
                  <a:cubicBezTo>
                    <a:pt x="1171" y="863"/>
                    <a:pt x="1107" y="916"/>
                    <a:pt x="1030" y="965"/>
                  </a:cubicBezTo>
                  <a:cubicBezTo>
                    <a:pt x="987" y="994"/>
                    <a:pt x="929" y="1029"/>
                    <a:pt x="868" y="1046"/>
                  </a:cubicBezTo>
                  <a:cubicBezTo>
                    <a:pt x="841" y="1054"/>
                    <a:pt x="813" y="1058"/>
                    <a:pt x="786" y="1062"/>
                  </a:cubicBezTo>
                  <a:cubicBezTo>
                    <a:pt x="774" y="1064"/>
                    <a:pt x="762" y="1066"/>
                    <a:pt x="750" y="1068"/>
                  </a:cubicBezTo>
                  <a:cubicBezTo>
                    <a:pt x="688" y="1079"/>
                    <a:pt x="629" y="1100"/>
                    <a:pt x="572" y="1121"/>
                  </a:cubicBezTo>
                  <a:cubicBezTo>
                    <a:pt x="499" y="1148"/>
                    <a:pt x="430" y="1173"/>
                    <a:pt x="361" y="1173"/>
                  </a:cubicBezTo>
                  <a:cubicBezTo>
                    <a:pt x="345" y="1173"/>
                    <a:pt x="330" y="1172"/>
                    <a:pt x="314" y="1169"/>
                  </a:cubicBezTo>
                  <a:moveTo>
                    <a:pt x="863" y="36"/>
                  </a:moveTo>
                  <a:cubicBezTo>
                    <a:pt x="814" y="57"/>
                    <a:pt x="765" y="88"/>
                    <a:pt x="720" y="118"/>
                  </a:cubicBezTo>
                  <a:cubicBezTo>
                    <a:pt x="682" y="142"/>
                    <a:pt x="632" y="173"/>
                    <a:pt x="582" y="198"/>
                  </a:cubicBezTo>
                  <a:cubicBezTo>
                    <a:pt x="525" y="226"/>
                    <a:pt x="475" y="241"/>
                    <a:pt x="428" y="245"/>
                  </a:cubicBezTo>
                  <a:cubicBezTo>
                    <a:pt x="405" y="247"/>
                    <a:pt x="382" y="246"/>
                    <a:pt x="360" y="245"/>
                  </a:cubicBezTo>
                  <a:cubicBezTo>
                    <a:pt x="343" y="244"/>
                    <a:pt x="327" y="243"/>
                    <a:pt x="310" y="244"/>
                  </a:cubicBezTo>
                  <a:cubicBezTo>
                    <a:pt x="280" y="245"/>
                    <a:pt x="255" y="251"/>
                    <a:pt x="232" y="264"/>
                  </a:cubicBezTo>
                  <a:cubicBezTo>
                    <a:pt x="176" y="293"/>
                    <a:pt x="149" y="351"/>
                    <a:pt x="138" y="382"/>
                  </a:cubicBezTo>
                  <a:cubicBezTo>
                    <a:pt x="135" y="391"/>
                    <a:pt x="132" y="400"/>
                    <a:pt x="130" y="408"/>
                  </a:cubicBezTo>
                  <a:cubicBezTo>
                    <a:pt x="125" y="427"/>
                    <a:pt x="122" y="447"/>
                    <a:pt x="118" y="465"/>
                  </a:cubicBezTo>
                  <a:cubicBezTo>
                    <a:pt x="112" y="500"/>
                    <a:pt x="106" y="537"/>
                    <a:pt x="90" y="572"/>
                  </a:cubicBezTo>
                  <a:cubicBezTo>
                    <a:pt x="81" y="590"/>
                    <a:pt x="70" y="608"/>
                    <a:pt x="59" y="625"/>
                  </a:cubicBezTo>
                  <a:cubicBezTo>
                    <a:pt x="47" y="643"/>
                    <a:pt x="36" y="661"/>
                    <a:pt x="27" y="679"/>
                  </a:cubicBezTo>
                  <a:cubicBezTo>
                    <a:pt x="2" y="733"/>
                    <a:pt x="1" y="789"/>
                    <a:pt x="23" y="851"/>
                  </a:cubicBezTo>
                  <a:cubicBezTo>
                    <a:pt x="36" y="889"/>
                    <a:pt x="57" y="925"/>
                    <a:pt x="76" y="956"/>
                  </a:cubicBezTo>
                  <a:cubicBezTo>
                    <a:pt x="115" y="1019"/>
                    <a:pt x="158" y="1091"/>
                    <a:pt x="230" y="1135"/>
                  </a:cubicBezTo>
                  <a:cubicBezTo>
                    <a:pt x="257" y="1152"/>
                    <a:pt x="285" y="1163"/>
                    <a:pt x="314" y="1168"/>
                  </a:cubicBezTo>
                  <a:cubicBezTo>
                    <a:pt x="398" y="1184"/>
                    <a:pt x="483" y="1153"/>
                    <a:pt x="572" y="1121"/>
                  </a:cubicBezTo>
                  <a:cubicBezTo>
                    <a:pt x="629" y="1100"/>
                    <a:pt x="688" y="1078"/>
                    <a:pt x="750" y="1067"/>
                  </a:cubicBezTo>
                  <a:cubicBezTo>
                    <a:pt x="762" y="1065"/>
                    <a:pt x="774" y="1063"/>
                    <a:pt x="786" y="1061"/>
                  </a:cubicBezTo>
                  <a:cubicBezTo>
                    <a:pt x="813" y="1057"/>
                    <a:pt x="840" y="1053"/>
                    <a:pt x="868" y="1045"/>
                  </a:cubicBezTo>
                  <a:cubicBezTo>
                    <a:pt x="928" y="1028"/>
                    <a:pt x="986" y="993"/>
                    <a:pt x="1030" y="965"/>
                  </a:cubicBezTo>
                  <a:cubicBezTo>
                    <a:pt x="1107" y="915"/>
                    <a:pt x="1171" y="862"/>
                    <a:pt x="1219" y="808"/>
                  </a:cubicBezTo>
                  <a:cubicBezTo>
                    <a:pt x="1277" y="744"/>
                    <a:pt x="1312" y="679"/>
                    <a:pt x="1321" y="616"/>
                  </a:cubicBezTo>
                  <a:cubicBezTo>
                    <a:pt x="1330" y="562"/>
                    <a:pt x="1321" y="510"/>
                    <a:pt x="1293" y="447"/>
                  </a:cubicBezTo>
                  <a:cubicBezTo>
                    <a:pt x="1281" y="421"/>
                    <a:pt x="1267" y="395"/>
                    <a:pt x="1253" y="370"/>
                  </a:cubicBezTo>
                  <a:cubicBezTo>
                    <a:pt x="1239" y="345"/>
                    <a:pt x="1225" y="318"/>
                    <a:pt x="1213" y="292"/>
                  </a:cubicBezTo>
                  <a:cubicBezTo>
                    <a:pt x="1209" y="283"/>
                    <a:pt x="1206" y="275"/>
                    <a:pt x="1203" y="267"/>
                  </a:cubicBezTo>
                  <a:cubicBezTo>
                    <a:pt x="1195" y="247"/>
                    <a:pt x="1188" y="225"/>
                    <a:pt x="1182" y="205"/>
                  </a:cubicBezTo>
                  <a:cubicBezTo>
                    <a:pt x="1171" y="170"/>
                    <a:pt x="1160" y="134"/>
                    <a:pt x="1143" y="102"/>
                  </a:cubicBezTo>
                  <a:cubicBezTo>
                    <a:pt x="1121" y="62"/>
                    <a:pt x="1079" y="12"/>
                    <a:pt x="1008" y="5"/>
                  </a:cubicBezTo>
                  <a:cubicBezTo>
                    <a:pt x="1002" y="4"/>
                    <a:pt x="996" y="4"/>
                    <a:pt x="989" y="4"/>
                  </a:cubicBezTo>
                  <a:cubicBezTo>
                    <a:pt x="952" y="4"/>
                    <a:pt x="910" y="14"/>
                    <a:pt x="863" y="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0" name="Freeform 15">
              <a:extLst>
                <a:ext uri="{FF2B5EF4-FFF2-40B4-BE49-F238E27FC236}">
                  <a16:creationId xmlns:a16="http://schemas.microsoft.com/office/drawing/2014/main" id="{E9B05DE6-7AAE-45DD-9F24-721A496C67B8}"/>
                </a:ext>
              </a:extLst>
            </p:cNvPr>
            <p:cNvSpPr>
              <a:spLocks noEditPoints="1"/>
            </p:cNvSpPr>
            <p:nvPr/>
          </p:nvSpPr>
          <p:spPr bwMode="auto">
            <a:xfrm>
              <a:off x="5434" y="1765"/>
              <a:ext cx="1087" cy="971"/>
            </a:xfrm>
            <a:custGeom>
              <a:avLst/>
              <a:gdLst>
                <a:gd name="T0" fmla="*/ 255 w 1469"/>
                <a:gd name="T1" fmla="*/ 1258 h 1312"/>
                <a:gd name="T2" fmla="*/ 25 w 1469"/>
                <a:gd name="T3" fmla="*/ 943 h 1312"/>
                <a:gd name="T4" fmla="*/ 64 w 1469"/>
                <a:gd name="T5" fmla="*/ 692 h 1312"/>
                <a:gd name="T6" fmla="*/ 131 w 1469"/>
                <a:gd name="T7" fmla="*/ 517 h 1312"/>
                <a:gd name="T8" fmla="*/ 153 w 1469"/>
                <a:gd name="T9" fmla="*/ 425 h 1312"/>
                <a:gd name="T10" fmla="*/ 346 w 1469"/>
                <a:gd name="T11" fmla="*/ 274 h 1312"/>
                <a:gd name="T12" fmla="*/ 477 w 1469"/>
                <a:gd name="T13" fmla="*/ 277 h 1312"/>
                <a:gd name="T14" fmla="*/ 797 w 1469"/>
                <a:gd name="T15" fmla="*/ 135 h 1312"/>
                <a:gd name="T16" fmla="*/ 1264 w 1469"/>
                <a:gd name="T17" fmla="*/ 120 h 1312"/>
                <a:gd name="T18" fmla="*/ 1330 w 1469"/>
                <a:gd name="T19" fmla="*/ 301 h 1312"/>
                <a:gd name="T20" fmla="*/ 1385 w 1469"/>
                <a:gd name="T21" fmla="*/ 413 h 1312"/>
                <a:gd name="T22" fmla="*/ 1460 w 1469"/>
                <a:gd name="T23" fmla="*/ 684 h 1312"/>
                <a:gd name="T24" fmla="*/ 1138 w 1469"/>
                <a:gd name="T25" fmla="*/ 1070 h 1312"/>
                <a:gd name="T26" fmla="*/ 870 w 1469"/>
                <a:gd name="T27" fmla="*/ 1176 h 1312"/>
                <a:gd name="T28" fmla="*/ 633 w 1469"/>
                <a:gd name="T29" fmla="*/ 1242 h 1312"/>
                <a:gd name="T30" fmla="*/ 348 w 1469"/>
                <a:gd name="T31" fmla="*/ 1295 h 1312"/>
                <a:gd name="T32" fmla="*/ 645 w 1469"/>
                <a:gd name="T33" fmla="*/ 226 h 1312"/>
                <a:gd name="T34" fmla="*/ 401 w 1469"/>
                <a:gd name="T35" fmla="*/ 277 h 1312"/>
                <a:gd name="T36" fmla="*/ 258 w 1469"/>
                <a:gd name="T37" fmla="*/ 296 h 1312"/>
                <a:gd name="T38" fmla="*/ 145 w 1469"/>
                <a:gd name="T39" fmla="*/ 454 h 1312"/>
                <a:gd name="T40" fmla="*/ 100 w 1469"/>
                <a:gd name="T41" fmla="*/ 633 h 1312"/>
                <a:gd name="T42" fmla="*/ 30 w 1469"/>
                <a:gd name="T43" fmla="*/ 752 h 1312"/>
                <a:gd name="T44" fmla="*/ 84 w 1469"/>
                <a:gd name="T45" fmla="*/ 1058 h 1312"/>
                <a:gd name="T46" fmla="*/ 348 w 1469"/>
                <a:gd name="T47" fmla="*/ 1294 h 1312"/>
                <a:gd name="T48" fmla="*/ 830 w 1469"/>
                <a:gd name="T49" fmla="*/ 1182 h 1312"/>
                <a:gd name="T50" fmla="*/ 960 w 1469"/>
                <a:gd name="T51" fmla="*/ 1158 h 1312"/>
                <a:gd name="T52" fmla="*/ 1346 w 1469"/>
                <a:gd name="T53" fmla="*/ 896 h 1312"/>
                <a:gd name="T54" fmla="*/ 1427 w 1469"/>
                <a:gd name="T55" fmla="*/ 499 h 1312"/>
                <a:gd name="T56" fmla="*/ 1340 w 1469"/>
                <a:gd name="T57" fmla="*/ 328 h 1312"/>
                <a:gd name="T58" fmla="*/ 1305 w 1469"/>
                <a:gd name="T59" fmla="*/ 231 h 1312"/>
                <a:gd name="T60" fmla="*/ 1115 w 1469"/>
                <a:gd name="T61" fmla="*/ 11 h 1312"/>
                <a:gd name="T62" fmla="*/ 797 w 1469"/>
                <a:gd name="T63" fmla="*/ 13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9" h="1312">
                  <a:moveTo>
                    <a:pt x="348" y="1295"/>
                  </a:moveTo>
                  <a:cubicBezTo>
                    <a:pt x="315" y="1289"/>
                    <a:pt x="285" y="1277"/>
                    <a:pt x="255" y="1258"/>
                  </a:cubicBezTo>
                  <a:cubicBezTo>
                    <a:pt x="175" y="1209"/>
                    <a:pt x="126" y="1129"/>
                    <a:pt x="83" y="1059"/>
                  </a:cubicBezTo>
                  <a:cubicBezTo>
                    <a:pt x="63" y="1025"/>
                    <a:pt x="40" y="985"/>
                    <a:pt x="25" y="943"/>
                  </a:cubicBezTo>
                  <a:cubicBezTo>
                    <a:pt x="0" y="874"/>
                    <a:pt x="2" y="812"/>
                    <a:pt x="29" y="752"/>
                  </a:cubicBezTo>
                  <a:cubicBezTo>
                    <a:pt x="39" y="732"/>
                    <a:pt x="52" y="711"/>
                    <a:pt x="64" y="692"/>
                  </a:cubicBezTo>
                  <a:cubicBezTo>
                    <a:pt x="77" y="673"/>
                    <a:pt x="89" y="653"/>
                    <a:pt x="99" y="633"/>
                  </a:cubicBezTo>
                  <a:cubicBezTo>
                    <a:pt x="117" y="595"/>
                    <a:pt x="124" y="555"/>
                    <a:pt x="131" y="517"/>
                  </a:cubicBezTo>
                  <a:cubicBezTo>
                    <a:pt x="135" y="496"/>
                    <a:pt x="138" y="475"/>
                    <a:pt x="144" y="454"/>
                  </a:cubicBezTo>
                  <a:cubicBezTo>
                    <a:pt x="146" y="444"/>
                    <a:pt x="149" y="435"/>
                    <a:pt x="153" y="425"/>
                  </a:cubicBezTo>
                  <a:cubicBezTo>
                    <a:pt x="166" y="390"/>
                    <a:pt x="196" y="327"/>
                    <a:pt x="258" y="295"/>
                  </a:cubicBezTo>
                  <a:cubicBezTo>
                    <a:pt x="284" y="282"/>
                    <a:pt x="312" y="275"/>
                    <a:pt x="346" y="274"/>
                  </a:cubicBezTo>
                  <a:cubicBezTo>
                    <a:pt x="364" y="274"/>
                    <a:pt x="382" y="275"/>
                    <a:pt x="401" y="276"/>
                  </a:cubicBezTo>
                  <a:cubicBezTo>
                    <a:pt x="425" y="278"/>
                    <a:pt x="450" y="279"/>
                    <a:pt x="477" y="277"/>
                  </a:cubicBezTo>
                  <a:cubicBezTo>
                    <a:pt x="528" y="274"/>
                    <a:pt x="583" y="257"/>
                    <a:pt x="645" y="226"/>
                  </a:cubicBezTo>
                  <a:cubicBezTo>
                    <a:pt x="699" y="199"/>
                    <a:pt x="752" y="165"/>
                    <a:pt x="797" y="135"/>
                  </a:cubicBezTo>
                  <a:cubicBezTo>
                    <a:pt x="897" y="69"/>
                    <a:pt x="1013" y="0"/>
                    <a:pt x="1115" y="11"/>
                  </a:cubicBezTo>
                  <a:cubicBezTo>
                    <a:pt x="1194" y="19"/>
                    <a:pt x="1240" y="75"/>
                    <a:pt x="1264" y="120"/>
                  </a:cubicBezTo>
                  <a:cubicBezTo>
                    <a:pt x="1283" y="154"/>
                    <a:pt x="1295" y="193"/>
                    <a:pt x="1306" y="231"/>
                  </a:cubicBezTo>
                  <a:cubicBezTo>
                    <a:pt x="1313" y="254"/>
                    <a:pt x="1321" y="278"/>
                    <a:pt x="1330" y="301"/>
                  </a:cubicBezTo>
                  <a:cubicBezTo>
                    <a:pt x="1333" y="310"/>
                    <a:pt x="1337" y="319"/>
                    <a:pt x="1341" y="328"/>
                  </a:cubicBezTo>
                  <a:cubicBezTo>
                    <a:pt x="1354" y="357"/>
                    <a:pt x="1370" y="385"/>
                    <a:pt x="1385" y="413"/>
                  </a:cubicBezTo>
                  <a:cubicBezTo>
                    <a:pt x="1400" y="441"/>
                    <a:pt x="1415" y="469"/>
                    <a:pt x="1428" y="498"/>
                  </a:cubicBezTo>
                  <a:cubicBezTo>
                    <a:pt x="1459" y="567"/>
                    <a:pt x="1469" y="625"/>
                    <a:pt x="1460" y="684"/>
                  </a:cubicBezTo>
                  <a:cubicBezTo>
                    <a:pt x="1449" y="754"/>
                    <a:pt x="1411" y="825"/>
                    <a:pt x="1346" y="896"/>
                  </a:cubicBezTo>
                  <a:cubicBezTo>
                    <a:pt x="1293" y="956"/>
                    <a:pt x="1222" y="1015"/>
                    <a:pt x="1138" y="1070"/>
                  </a:cubicBezTo>
                  <a:cubicBezTo>
                    <a:pt x="1089" y="1101"/>
                    <a:pt x="1026" y="1140"/>
                    <a:pt x="960" y="1159"/>
                  </a:cubicBezTo>
                  <a:cubicBezTo>
                    <a:pt x="930" y="1167"/>
                    <a:pt x="899" y="1172"/>
                    <a:pt x="870" y="1176"/>
                  </a:cubicBezTo>
                  <a:cubicBezTo>
                    <a:pt x="857" y="1178"/>
                    <a:pt x="843" y="1180"/>
                    <a:pt x="830" y="1183"/>
                  </a:cubicBezTo>
                  <a:cubicBezTo>
                    <a:pt x="761" y="1195"/>
                    <a:pt x="696" y="1219"/>
                    <a:pt x="633" y="1242"/>
                  </a:cubicBezTo>
                  <a:cubicBezTo>
                    <a:pt x="552" y="1271"/>
                    <a:pt x="475" y="1300"/>
                    <a:pt x="399" y="1300"/>
                  </a:cubicBezTo>
                  <a:cubicBezTo>
                    <a:pt x="382" y="1300"/>
                    <a:pt x="365" y="1298"/>
                    <a:pt x="348" y="1295"/>
                  </a:cubicBezTo>
                  <a:moveTo>
                    <a:pt x="797" y="136"/>
                  </a:moveTo>
                  <a:cubicBezTo>
                    <a:pt x="752" y="166"/>
                    <a:pt x="699" y="200"/>
                    <a:pt x="645" y="226"/>
                  </a:cubicBezTo>
                  <a:cubicBezTo>
                    <a:pt x="583" y="257"/>
                    <a:pt x="528" y="274"/>
                    <a:pt x="477" y="278"/>
                  </a:cubicBezTo>
                  <a:cubicBezTo>
                    <a:pt x="450" y="280"/>
                    <a:pt x="425" y="278"/>
                    <a:pt x="401" y="277"/>
                  </a:cubicBezTo>
                  <a:cubicBezTo>
                    <a:pt x="382" y="276"/>
                    <a:pt x="364" y="275"/>
                    <a:pt x="346" y="275"/>
                  </a:cubicBezTo>
                  <a:cubicBezTo>
                    <a:pt x="312" y="276"/>
                    <a:pt x="284" y="282"/>
                    <a:pt x="258" y="296"/>
                  </a:cubicBezTo>
                  <a:cubicBezTo>
                    <a:pt x="197" y="328"/>
                    <a:pt x="166" y="391"/>
                    <a:pt x="154" y="426"/>
                  </a:cubicBezTo>
                  <a:cubicBezTo>
                    <a:pt x="150" y="435"/>
                    <a:pt x="147" y="445"/>
                    <a:pt x="145" y="454"/>
                  </a:cubicBezTo>
                  <a:cubicBezTo>
                    <a:pt x="139" y="475"/>
                    <a:pt x="135" y="496"/>
                    <a:pt x="132" y="517"/>
                  </a:cubicBezTo>
                  <a:cubicBezTo>
                    <a:pt x="125" y="555"/>
                    <a:pt x="118" y="595"/>
                    <a:pt x="100" y="633"/>
                  </a:cubicBezTo>
                  <a:cubicBezTo>
                    <a:pt x="90" y="653"/>
                    <a:pt x="77" y="673"/>
                    <a:pt x="65" y="692"/>
                  </a:cubicBezTo>
                  <a:cubicBezTo>
                    <a:pt x="53" y="712"/>
                    <a:pt x="40" y="732"/>
                    <a:pt x="30" y="752"/>
                  </a:cubicBezTo>
                  <a:cubicBezTo>
                    <a:pt x="2" y="812"/>
                    <a:pt x="1" y="874"/>
                    <a:pt x="25" y="943"/>
                  </a:cubicBezTo>
                  <a:cubicBezTo>
                    <a:pt x="40" y="984"/>
                    <a:pt x="63" y="1025"/>
                    <a:pt x="84" y="1058"/>
                  </a:cubicBezTo>
                  <a:cubicBezTo>
                    <a:pt x="127" y="1128"/>
                    <a:pt x="175" y="1208"/>
                    <a:pt x="255" y="1257"/>
                  </a:cubicBezTo>
                  <a:cubicBezTo>
                    <a:pt x="285" y="1276"/>
                    <a:pt x="315" y="1288"/>
                    <a:pt x="348" y="1294"/>
                  </a:cubicBezTo>
                  <a:cubicBezTo>
                    <a:pt x="440" y="1312"/>
                    <a:pt x="534" y="1277"/>
                    <a:pt x="633" y="1241"/>
                  </a:cubicBezTo>
                  <a:cubicBezTo>
                    <a:pt x="696" y="1218"/>
                    <a:pt x="761" y="1194"/>
                    <a:pt x="830" y="1182"/>
                  </a:cubicBezTo>
                  <a:cubicBezTo>
                    <a:pt x="843" y="1179"/>
                    <a:pt x="857" y="1177"/>
                    <a:pt x="870" y="1176"/>
                  </a:cubicBezTo>
                  <a:cubicBezTo>
                    <a:pt x="899" y="1171"/>
                    <a:pt x="930" y="1167"/>
                    <a:pt x="960" y="1158"/>
                  </a:cubicBezTo>
                  <a:cubicBezTo>
                    <a:pt x="1026" y="1139"/>
                    <a:pt x="1089" y="1101"/>
                    <a:pt x="1137" y="1069"/>
                  </a:cubicBezTo>
                  <a:cubicBezTo>
                    <a:pt x="1222" y="1014"/>
                    <a:pt x="1292" y="956"/>
                    <a:pt x="1346" y="896"/>
                  </a:cubicBezTo>
                  <a:cubicBezTo>
                    <a:pt x="1410" y="825"/>
                    <a:pt x="1448" y="753"/>
                    <a:pt x="1459" y="684"/>
                  </a:cubicBezTo>
                  <a:cubicBezTo>
                    <a:pt x="1468" y="625"/>
                    <a:pt x="1458" y="568"/>
                    <a:pt x="1427" y="499"/>
                  </a:cubicBezTo>
                  <a:cubicBezTo>
                    <a:pt x="1414" y="470"/>
                    <a:pt x="1399" y="441"/>
                    <a:pt x="1384" y="413"/>
                  </a:cubicBezTo>
                  <a:cubicBezTo>
                    <a:pt x="1369" y="386"/>
                    <a:pt x="1353" y="357"/>
                    <a:pt x="1340" y="328"/>
                  </a:cubicBezTo>
                  <a:cubicBezTo>
                    <a:pt x="1336" y="319"/>
                    <a:pt x="1332" y="310"/>
                    <a:pt x="1329" y="301"/>
                  </a:cubicBezTo>
                  <a:cubicBezTo>
                    <a:pt x="1320" y="278"/>
                    <a:pt x="1313" y="254"/>
                    <a:pt x="1305" y="231"/>
                  </a:cubicBezTo>
                  <a:cubicBezTo>
                    <a:pt x="1294" y="193"/>
                    <a:pt x="1282" y="154"/>
                    <a:pt x="1263" y="120"/>
                  </a:cubicBezTo>
                  <a:cubicBezTo>
                    <a:pt x="1239" y="75"/>
                    <a:pt x="1194" y="20"/>
                    <a:pt x="1115" y="11"/>
                  </a:cubicBezTo>
                  <a:cubicBezTo>
                    <a:pt x="1108" y="11"/>
                    <a:pt x="1101" y="10"/>
                    <a:pt x="1094" y="10"/>
                  </a:cubicBezTo>
                  <a:cubicBezTo>
                    <a:pt x="997" y="10"/>
                    <a:pt x="890" y="75"/>
                    <a:pt x="797" y="1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1" name="Freeform 16">
              <a:extLst>
                <a:ext uri="{FF2B5EF4-FFF2-40B4-BE49-F238E27FC236}">
                  <a16:creationId xmlns:a16="http://schemas.microsoft.com/office/drawing/2014/main" id="{DDE2DFF7-B901-4010-A6DB-5F4E37C30FCD}"/>
                </a:ext>
              </a:extLst>
            </p:cNvPr>
            <p:cNvSpPr>
              <a:spLocks noEditPoints="1"/>
            </p:cNvSpPr>
            <p:nvPr/>
          </p:nvSpPr>
          <p:spPr bwMode="auto">
            <a:xfrm>
              <a:off x="5365" y="1741"/>
              <a:ext cx="1190" cy="1056"/>
            </a:xfrm>
            <a:custGeom>
              <a:avLst/>
              <a:gdLst>
                <a:gd name="T0" fmla="*/ 279 w 1607"/>
                <a:gd name="T1" fmla="*/ 1368 h 1427"/>
                <a:gd name="T2" fmla="*/ 27 w 1607"/>
                <a:gd name="T3" fmla="*/ 1022 h 1427"/>
                <a:gd name="T4" fmla="*/ 71 w 1607"/>
                <a:gd name="T5" fmla="*/ 747 h 1427"/>
                <a:gd name="T6" fmla="*/ 144 w 1607"/>
                <a:gd name="T7" fmla="*/ 556 h 1427"/>
                <a:gd name="T8" fmla="*/ 169 w 1607"/>
                <a:gd name="T9" fmla="*/ 456 h 1427"/>
                <a:gd name="T10" fmla="*/ 381 w 1607"/>
                <a:gd name="T11" fmla="*/ 294 h 1427"/>
                <a:gd name="T12" fmla="*/ 441 w 1607"/>
                <a:gd name="T13" fmla="*/ 296 h 1427"/>
                <a:gd name="T14" fmla="*/ 709 w 1607"/>
                <a:gd name="T15" fmla="*/ 242 h 1427"/>
                <a:gd name="T16" fmla="*/ 1047 w 1607"/>
                <a:gd name="T17" fmla="*/ 42 h 1427"/>
                <a:gd name="T18" fmla="*/ 1385 w 1607"/>
                <a:gd name="T19" fmla="*/ 125 h 1427"/>
                <a:gd name="T20" fmla="*/ 1456 w 1607"/>
                <a:gd name="T21" fmla="*/ 323 h 1427"/>
                <a:gd name="T22" fmla="*/ 1515 w 1607"/>
                <a:gd name="T23" fmla="*/ 444 h 1427"/>
                <a:gd name="T24" fmla="*/ 1597 w 1607"/>
                <a:gd name="T25" fmla="*/ 740 h 1427"/>
                <a:gd name="T26" fmla="*/ 1245 w 1607"/>
                <a:gd name="T27" fmla="*/ 1163 h 1427"/>
                <a:gd name="T28" fmla="*/ 954 w 1607"/>
                <a:gd name="T29" fmla="*/ 1278 h 1427"/>
                <a:gd name="T30" fmla="*/ 694 w 1607"/>
                <a:gd name="T31" fmla="*/ 1350 h 1427"/>
                <a:gd name="T32" fmla="*/ 381 w 1607"/>
                <a:gd name="T33" fmla="*/ 1409 h 1427"/>
                <a:gd name="T34" fmla="*/ 875 w 1607"/>
                <a:gd name="T35" fmla="*/ 143 h 1427"/>
                <a:gd name="T36" fmla="*/ 525 w 1607"/>
                <a:gd name="T37" fmla="*/ 299 h 1427"/>
                <a:gd name="T38" fmla="*/ 381 w 1607"/>
                <a:gd name="T39" fmla="*/ 294 h 1427"/>
                <a:gd name="T40" fmla="*/ 170 w 1607"/>
                <a:gd name="T41" fmla="*/ 457 h 1427"/>
                <a:gd name="T42" fmla="*/ 145 w 1607"/>
                <a:gd name="T43" fmla="*/ 556 h 1427"/>
                <a:gd name="T44" fmla="*/ 72 w 1607"/>
                <a:gd name="T45" fmla="*/ 747 h 1427"/>
                <a:gd name="T46" fmla="*/ 28 w 1607"/>
                <a:gd name="T47" fmla="*/ 1022 h 1427"/>
                <a:gd name="T48" fmla="*/ 280 w 1607"/>
                <a:gd name="T49" fmla="*/ 1367 h 1427"/>
                <a:gd name="T50" fmla="*/ 694 w 1607"/>
                <a:gd name="T51" fmla="*/ 1349 h 1427"/>
                <a:gd name="T52" fmla="*/ 954 w 1607"/>
                <a:gd name="T53" fmla="*/ 1278 h 1427"/>
                <a:gd name="T54" fmla="*/ 1244 w 1607"/>
                <a:gd name="T55" fmla="*/ 1162 h 1427"/>
                <a:gd name="T56" fmla="*/ 1596 w 1607"/>
                <a:gd name="T57" fmla="*/ 740 h 1427"/>
                <a:gd name="T58" fmla="*/ 1515 w 1607"/>
                <a:gd name="T59" fmla="*/ 445 h 1427"/>
                <a:gd name="T60" fmla="*/ 1455 w 1607"/>
                <a:gd name="T61" fmla="*/ 323 h 1427"/>
                <a:gd name="T62" fmla="*/ 1384 w 1607"/>
                <a:gd name="T63" fmla="*/ 126 h 1427"/>
                <a:gd name="T64" fmla="*/ 1198 w 1607"/>
                <a:gd name="T65" fmla="*/ 5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7" h="1427">
                  <a:moveTo>
                    <a:pt x="381" y="1409"/>
                  </a:moveTo>
                  <a:cubicBezTo>
                    <a:pt x="345" y="1402"/>
                    <a:pt x="312" y="1389"/>
                    <a:pt x="279" y="1368"/>
                  </a:cubicBezTo>
                  <a:cubicBezTo>
                    <a:pt x="192" y="1314"/>
                    <a:pt x="139" y="1226"/>
                    <a:pt x="91" y="1149"/>
                  </a:cubicBezTo>
                  <a:cubicBezTo>
                    <a:pt x="69" y="1112"/>
                    <a:pt x="43" y="1068"/>
                    <a:pt x="27" y="1022"/>
                  </a:cubicBezTo>
                  <a:cubicBezTo>
                    <a:pt x="0" y="947"/>
                    <a:pt x="2" y="878"/>
                    <a:pt x="32" y="813"/>
                  </a:cubicBezTo>
                  <a:cubicBezTo>
                    <a:pt x="43" y="791"/>
                    <a:pt x="57" y="768"/>
                    <a:pt x="71" y="747"/>
                  </a:cubicBezTo>
                  <a:cubicBezTo>
                    <a:pt x="84" y="726"/>
                    <a:pt x="98" y="704"/>
                    <a:pt x="109" y="683"/>
                  </a:cubicBezTo>
                  <a:cubicBezTo>
                    <a:pt x="129" y="641"/>
                    <a:pt x="137" y="598"/>
                    <a:pt x="144" y="556"/>
                  </a:cubicBezTo>
                  <a:cubicBezTo>
                    <a:pt x="148" y="534"/>
                    <a:pt x="153" y="511"/>
                    <a:pt x="159" y="488"/>
                  </a:cubicBezTo>
                  <a:cubicBezTo>
                    <a:pt x="162" y="477"/>
                    <a:pt x="165" y="467"/>
                    <a:pt x="169" y="456"/>
                  </a:cubicBezTo>
                  <a:cubicBezTo>
                    <a:pt x="183" y="418"/>
                    <a:pt x="217" y="350"/>
                    <a:pt x="285" y="315"/>
                  </a:cubicBezTo>
                  <a:cubicBezTo>
                    <a:pt x="313" y="301"/>
                    <a:pt x="344" y="294"/>
                    <a:pt x="381" y="294"/>
                  </a:cubicBezTo>
                  <a:cubicBezTo>
                    <a:pt x="383" y="294"/>
                    <a:pt x="384" y="294"/>
                    <a:pt x="385" y="294"/>
                  </a:cubicBezTo>
                  <a:cubicBezTo>
                    <a:pt x="404" y="294"/>
                    <a:pt x="422" y="295"/>
                    <a:pt x="441" y="296"/>
                  </a:cubicBezTo>
                  <a:cubicBezTo>
                    <a:pt x="468" y="298"/>
                    <a:pt x="496" y="300"/>
                    <a:pt x="525" y="298"/>
                  </a:cubicBezTo>
                  <a:cubicBezTo>
                    <a:pt x="580" y="295"/>
                    <a:pt x="640" y="276"/>
                    <a:pt x="709" y="242"/>
                  </a:cubicBezTo>
                  <a:cubicBezTo>
                    <a:pt x="766" y="213"/>
                    <a:pt x="822" y="177"/>
                    <a:pt x="874" y="142"/>
                  </a:cubicBezTo>
                  <a:cubicBezTo>
                    <a:pt x="926" y="108"/>
                    <a:pt x="986" y="69"/>
                    <a:pt x="1047" y="42"/>
                  </a:cubicBezTo>
                  <a:cubicBezTo>
                    <a:pt x="1114" y="12"/>
                    <a:pt x="1171" y="0"/>
                    <a:pt x="1222" y="5"/>
                  </a:cubicBezTo>
                  <a:cubicBezTo>
                    <a:pt x="1309" y="15"/>
                    <a:pt x="1359" y="76"/>
                    <a:pt x="1385" y="125"/>
                  </a:cubicBezTo>
                  <a:cubicBezTo>
                    <a:pt x="1405" y="163"/>
                    <a:pt x="1417" y="205"/>
                    <a:pt x="1430" y="245"/>
                  </a:cubicBezTo>
                  <a:cubicBezTo>
                    <a:pt x="1438" y="271"/>
                    <a:pt x="1446" y="298"/>
                    <a:pt x="1456" y="323"/>
                  </a:cubicBezTo>
                  <a:cubicBezTo>
                    <a:pt x="1459" y="332"/>
                    <a:pt x="1464" y="342"/>
                    <a:pt x="1468" y="352"/>
                  </a:cubicBezTo>
                  <a:cubicBezTo>
                    <a:pt x="1482" y="383"/>
                    <a:pt x="1499" y="414"/>
                    <a:pt x="1515" y="444"/>
                  </a:cubicBezTo>
                  <a:cubicBezTo>
                    <a:pt x="1532" y="475"/>
                    <a:pt x="1549" y="506"/>
                    <a:pt x="1563" y="537"/>
                  </a:cubicBezTo>
                  <a:cubicBezTo>
                    <a:pt x="1597" y="613"/>
                    <a:pt x="1607" y="675"/>
                    <a:pt x="1597" y="740"/>
                  </a:cubicBezTo>
                  <a:cubicBezTo>
                    <a:pt x="1585" y="816"/>
                    <a:pt x="1543" y="894"/>
                    <a:pt x="1473" y="972"/>
                  </a:cubicBezTo>
                  <a:cubicBezTo>
                    <a:pt x="1414" y="1038"/>
                    <a:pt x="1337" y="1102"/>
                    <a:pt x="1245" y="1163"/>
                  </a:cubicBezTo>
                  <a:cubicBezTo>
                    <a:pt x="1189" y="1199"/>
                    <a:pt x="1123" y="1239"/>
                    <a:pt x="1051" y="1259"/>
                  </a:cubicBezTo>
                  <a:cubicBezTo>
                    <a:pt x="1019" y="1269"/>
                    <a:pt x="986" y="1274"/>
                    <a:pt x="954" y="1278"/>
                  </a:cubicBezTo>
                  <a:cubicBezTo>
                    <a:pt x="940" y="1280"/>
                    <a:pt x="925" y="1283"/>
                    <a:pt x="910" y="1285"/>
                  </a:cubicBezTo>
                  <a:cubicBezTo>
                    <a:pt x="835" y="1299"/>
                    <a:pt x="763" y="1325"/>
                    <a:pt x="694" y="1350"/>
                  </a:cubicBezTo>
                  <a:cubicBezTo>
                    <a:pt x="605" y="1383"/>
                    <a:pt x="521" y="1414"/>
                    <a:pt x="438" y="1414"/>
                  </a:cubicBezTo>
                  <a:cubicBezTo>
                    <a:pt x="419" y="1414"/>
                    <a:pt x="400" y="1412"/>
                    <a:pt x="381" y="1409"/>
                  </a:cubicBezTo>
                  <a:moveTo>
                    <a:pt x="1047" y="43"/>
                  </a:moveTo>
                  <a:cubicBezTo>
                    <a:pt x="987" y="70"/>
                    <a:pt x="926" y="108"/>
                    <a:pt x="875" y="143"/>
                  </a:cubicBezTo>
                  <a:cubicBezTo>
                    <a:pt x="822" y="177"/>
                    <a:pt x="766" y="213"/>
                    <a:pt x="709" y="242"/>
                  </a:cubicBezTo>
                  <a:cubicBezTo>
                    <a:pt x="641" y="277"/>
                    <a:pt x="580" y="295"/>
                    <a:pt x="525" y="299"/>
                  </a:cubicBezTo>
                  <a:cubicBezTo>
                    <a:pt x="496" y="301"/>
                    <a:pt x="468" y="299"/>
                    <a:pt x="441" y="297"/>
                  </a:cubicBezTo>
                  <a:cubicBezTo>
                    <a:pt x="421" y="296"/>
                    <a:pt x="401" y="294"/>
                    <a:pt x="381" y="294"/>
                  </a:cubicBezTo>
                  <a:cubicBezTo>
                    <a:pt x="344" y="295"/>
                    <a:pt x="314" y="302"/>
                    <a:pt x="285" y="316"/>
                  </a:cubicBezTo>
                  <a:cubicBezTo>
                    <a:pt x="218" y="350"/>
                    <a:pt x="184" y="419"/>
                    <a:pt x="170" y="457"/>
                  </a:cubicBezTo>
                  <a:cubicBezTo>
                    <a:pt x="166" y="467"/>
                    <a:pt x="162" y="477"/>
                    <a:pt x="160" y="488"/>
                  </a:cubicBezTo>
                  <a:cubicBezTo>
                    <a:pt x="154" y="511"/>
                    <a:pt x="149" y="534"/>
                    <a:pt x="145" y="556"/>
                  </a:cubicBezTo>
                  <a:cubicBezTo>
                    <a:pt x="137" y="598"/>
                    <a:pt x="129" y="641"/>
                    <a:pt x="109" y="683"/>
                  </a:cubicBezTo>
                  <a:cubicBezTo>
                    <a:pt x="99" y="705"/>
                    <a:pt x="85" y="726"/>
                    <a:pt x="72" y="747"/>
                  </a:cubicBezTo>
                  <a:cubicBezTo>
                    <a:pt x="58" y="769"/>
                    <a:pt x="43" y="791"/>
                    <a:pt x="33" y="814"/>
                  </a:cubicBezTo>
                  <a:cubicBezTo>
                    <a:pt x="3" y="878"/>
                    <a:pt x="1" y="947"/>
                    <a:pt x="28" y="1022"/>
                  </a:cubicBezTo>
                  <a:cubicBezTo>
                    <a:pt x="44" y="1068"/>
                    <a:pt x="69" y="1112"/>
                    <a:pt x="92" y="1149"/>
                  </a:cubicBezTo>
                  <a:cubicBezTo>
                    <a:pt x="139" y="1226"/>
                    <a:pt x="193" y="1313"/>
                    <a:pt x="280" y="1367"/>
                  </a:cubicBezTo>
                  <a:cubicBezTo>
                    <a:pt x="312" y="1388"/>
                    <a:pt x="346" y="1401"/>
                    <a:pt x="381" y="1408"/>
                  </a:cubicBezTo>
                  <a:cubicBezTo>
                    <a:pt x="483" y="1427"/>
                    <a:pt x="585" y="1389"/>
                    <a:pt x="694" y="1349"/>
                  </a:cubicBezTo>
                  <a:cubicBezTo>
                    <a:pt x="763" y="1324"/>
                    <a:pt x="834" y="1298"/>
                    <a:pt x="910" y="1284"/>
                  </a:cubicBezTo>
                  <a:cubicBezTo>
                    <a:pt x="925" y="1282"/>
                    <a:pt x="940" y="1280"/>
                    <a:pt x="954" y="1278"/>
                  </a:cubicBezTo>
                  <a:cubicBezTo>
                    <a:pt x="986" y="1273"/>
                    <a:pt x="1019" y="1268"/>
                    <a:pt x="1051" y="1259"/>
                  </a:cubicBezTo>
                  <a:cubicBezTo>
                    <a:pt x="1122" y="1238"/>
                    <a:pt x="1189" y="1198"/>
                    <a:pt x="1244" y="1162"/>
                  </a:cubicBezTo>
                  <a:cubicBezTo>
                    <a:pt x="1337" y="1101"/>
                    <a:pt x="1414" y="1037"/>
                    <a:pt x="1473" y="972"/>
                  </a:cubicBezTo>
                  <a:cubicBezTo>
                    <a:pt x="1543" y="893"/>
                    <a:pt x="1584" y="815"/>
                    <a:pt x="1596" y="740"/>
                  </a:cubicBezTo>
                  <a:cubicBezTo>
                    <a:pt x="1606" y="675"/>
                    <a:pt x="1596" y="613"/>
                    <a:pt x="1562" y="538"/>
                  </a:cubicBezTo>
                  <a:cubicBezTo>
                    <a:pt x="1548" y="506"/>
                    <a:pt x="1531" y="475"/>
                    <a:pt x="1515" y="445"/>
                  </a:cubicBezTo>
                  <a:cubicBezTo>
                    <a:pt x="1498" y="415"/>
                    <a:pt x="1481" y="383"/>
                    <a:pt x="1467" y="352"/>
                  </a:cubicBezTo>
                  <a:cubicBezTo>
                    <a:pt x="1463" y="342"/>
                    <a:pt x="1459" y="332"/>
                    <a:pt x="1455" y="323"/>
                  </a:cubicBezTo>
                  <a:cubicBezTo>
                    <a:pt x="1445" y="298"/>
                    <a:pt x="1437" y="271"/>
                    <a:pt x="1429" y="246"/>
                  </a:cubicBezTo>
                  <a:cubicBezTo>
                    <a:pt x="1417" y="205"/>
                    <a:pt x="1404" y="163"/>
                    <a:pt x="1384" y="126"/>
                  </a:cubicBezTo>
                  <a:cubicBezTo>
                    <a:pt x="1358" y="76"/>
                    <a:pt x="1309" y="16"/>
                    <a:pt x="1222" y="6"/>
                  </a:cubicBezTo>
                  <a:cubicBezTo>
                    <a:pt x="1214" y="5"/>
                    <a:pt x="1206" y="5"/>
                    <a:pt x="1198" y="5"/>
                  </a:cubicBezTo>
                  <a:cubicBezTo>
                    <a:pt x="1153" y="5"/>
                    <a:pt x="1104" y="17"/>
                    <a:pt x="1047" y="4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2" name="Freeform 17">
              <a:extLst>
                <a:ext uri="{FF2B5EF4-FFF2-40B4-BE49-F238E27FC236}">
                  <a16:creationId xmlns:a16="http://schemas.microsoft.com/office/drawing/2014/main" id="{E52C00C0-E1E5-4CC9-8339-EF52E96373A8}"/>
                </a:ext>
              </a:extLst>
            </p:cNvPr>
            <p:cNvSpPr>
              <a:spLocks noEditPoints="1"/>
            </p:cNvSpPr>
            <p:nvPr/>
          </p:nvSpPr>
          <p:spPr bwMode="auto">
            <a:xfrm>
              <a:off x="5295" y="1706"/>
              <a:ext cx="1297" cy="1151"/>
            </a:xfrm>
            <a:custGeom>
              <a:avLst/>
              <a:gdLst>
                <a:gd name="T0" fmla="*/ 417 w 1752"/>
                <a:gd name="T1" fmla="*/ 1541 h 1555"/>
                <a:gd name="T2" fmla="*/ 305 w 1752"/>
                <a:gd name="T3" fmla="*/ 1497 h 1555"/>
                <a:gd name="T4" fmla="*/ 100 w 1752"/>
                <a:gd name="T5" fmla="*/ 1257 h 1555"/>
                <a:gd name="T6" fmla="*/ 30 w 1752"/>
                <a:gd name="T7" fmla="*/ 1119 h 1555"/>
                <a:gd name="T8" fmla="*/ 35 w 1752"/>
                <a:gd name="T9" fmla="*/ 889 h 1555"/>
                <a:gd name="T10" fmla="*/ 78 w 1752"/>
                <a:gd name="T11" fmla="*/ 816 h 1555"/>
                <a:gd name="T12" fmla="*/ 119 w 1752"/>
                <a:gd name="T13" fmla="*/ 747 h 1555"/>
                <a:gd name="T14" fmla="*/ 158 w 1752"/>
                <a:gd name="T15" fmla="*/ 611 h 1555"/>
                <a:gd name="T16" fmla="*/ 174 w 1752"/>
                <a:gd name="T17" fmla="*/ 537 h 1555"/>
                <a:gd name="T18" fmla="*/ 185 w 1752"/>
                <a:gd name="T19" fmla="*/ 503 h 1555"/>
                <a:gd name="T20" fmla="*/ 313 w 1752"/>
                <a:gd name="T21" fmla="*/ 349 h 1555"/>
                <a:gd name="T22" fmla="*/ 420 w 1752"/>
                <a:gd name="T23" fmla="*/ 326 h 1555"/>
                <a:gd name="T24" fmla="*/ 485 w 1752"/>
                <a:gd name="T25" fmla="*/ 329 h 1555"/>
                <a:gd name="T26" fmla="*/ 576 w 1752"/>
                <a:gd name="T27" fmla="*/ 332 h 1555"/>
                <a:gd name="T28" fmla="*/ 774 w 1752"/>
                <a:gd name="T29" fmla="*/ 271 h 1555"/>
                <a:gd name="T30" fmla="*/ 953 w 1752"/>
                <a:gd name="T31" fmla="*/ 162 h 1555"/>
                <a:gd name="T32" fmla="*/ 1333 w 1752"/>
                <a:gd name="T33" fmla="*/ 13 h 1555"/>
                <a:gd name="T34" fmla="*/ 1511 w 1752"/>
                <a:gd name="T35" fmla="*/ 145 h 1555"/>
                <a:gd name="T36" fmla="*/ 1560 w 1752"/>
                <a:gd name="T37" fmla="*/ 275 h 1555"/>
                <a:gd name="T38" fmla="*/ 1588 w 1752"/>
                <a:gd name="T39" fmla="*/ 359 h 1555"/>
                <a:gd name="T40" fmla="*/ 1601 w 1752"/>
                <a:gd name="T41" fmla="*/ 391 h 1555"/>
                <a:gd name="T42" fmla="*/ 1652 w 1752"/>
                <a:gd name="T43" fmla="*/ 490 h 1555"/>
                <a:gd name="T44" fmla="*/ 1704 w 1752"/>
                <a:gd name="T45" fmla="*/ 591 h 1555"/>
                <a:gd name="T46" fmla="*/ 1740 w 1752"/>
                <a:gd name="T47" fmla="*/ 812 h 1555"/>
                <a:gd name="T48" fmla="*/ 1356 w 1752"/>
                <a:gd name="T49" fmla="*/ 1274 h 1555"/>
                <a:gd name="T50" fmla="*/ 1147 w 1752"/>
                <a:gd name="T51" fmla="*/ 1379 h 1555"/>
                <a:gd name="T52" fmla="*/ 1042 w 1752"/>
                <a:gd name="T53" fmla="*/ 1399 h 1555"/>
                <a:gd name="T54" fmla="*/ 994 w 1752"/>
                <a:gd name="T55" fmla="*/ 1407 h 1555"/>
                <a:gd name="T56" fmla="*/ 758 w 1752"/>
                <a:gd name="T57" fmla="*/ 1478 h 1555"/>
                <a:gd name="T58" fmla="*/ 479 w 1752"/>
                <a:gd name="T59" fmla="*/ 1547 h 1555"/>
                <a:gd name="T60" fmla="*/ 417 w 1752"/>
                <a:gd name="T61" fmla="*/ 1541 h 1555"/>
                <a:gd name="T62" fmla="*/ 957 w 1752"/>
                <a:gd name="T63" fmla="*/ 168 h 1555"/>
                <a:gd name="T64" fmla="*/ 777 w 1752"/>
                <a:gd name="T65" fmla="*/ 277 h 1555"/>
                <a:gd name="T66" fmla="*/ 576 w 1752"/>
                <a:gd name="T67" fmla="*/ 339 h 1555"/>
                <a:gd name="T68" fmla="*/ 485 w 1752"/>
                <a:gd name="T69" fmla="*/ 336 h 1555"/>
                <a:gd name="T70" fmla="*/ 420 w 1752"/>
                <a:gd name="T71" fmla="*/ 333 h 1555"/>
                <a:gd name="T72" fmla="*/ 420 w 1752"/>
                <a:gd name="T73" fmla="*/ 333 h 1555"/>
                <a:gd name="T74" fmla="*/ 317 w 1752"/>
                <a:gd name="T75" fmla="*/ 355 h 1555"/>
                <a:gd name="T76" fmla="*/ 192 w 1752"/>
                <a:gd name="T77" fmla="*/ 505 h 1555"/>
                <a:gd name="T78" fmla="*/ 181 w 1752"/>
                <a:gd name="T79" fmla="*/ 538 h 1555"/>
                <a:gd name="T80" fmla="*/ 164 w 1752"/>
                <a:gd name="T81" fmla="*/ 613 h 1555"/>
                <a:gd name="T82" fmla="*/ 125 w 1752"/>
                <a:gd name="T83" fmla="*/ 750 h 1555"/>
                <a:gd name="T84" fmla="*/ 84 w 1752"/>
                <a:gd name="T85" fmla="*/ 820 h 1555"/>
                <a:gd name="T86" fmla="*/ 42 w 1752"/>
                <a:gd name="T87" fmla="*/ 892 h 1555"/>
                <a:gd name="T88" fmla="*/ 36 w 1752"/>
                <a:gd name="T89" fmla="*/ 1116 h 1555"/>
                <a:gd name="T90" fmla="*/ 106 w 1752"/>
                <a:gd name="T91" fmla="*/ 1254 h 1555"/>
                <a:gd name="T92" fmla="*/ 309 w 1752"/>
                <a:gd name="T93" fmla="*/ 1491 h 1555"/>
                <a:gd name="T94" fmla="*/ 418 w 1752"/>
                <a:gd name="T95" fmla="*/ 1534 h 1555"/>
                <a:gd name="T96" fmla="*/ 755 w 1752"/>
                <a:gd name="T97" fmla="*/ 1471 h 1555"/>
                <a:gd name="T98" fmla="*/ 993 w 1752"/>
                <a:gd name="T99" fmla="*/ 1400 h 1555"/>
                <a:gd name="T100" fmla="*/ 1041 w 1752"/>
                <a:gd name="T101" fmla="*/ 1392 h 1555"/>
                <a:gd name="T102" fmla="*/ 1145 w 1752"/>
                <a:gd name="T103" fmla="*/ 1372 h 1555"/>
                <a:gd name="T104" fmla="*/ 1353 w 1752"/>
                <a:gd name="T105" fmla="*/ 1268 h 1555"/>
                <a:gd name="T106" fmla="*/ 1734 w 1752"/>
                <a:gd name="T107" fmla="*/ 811 h 1555"/>
                <a:gd name="T108" fmla="*/ 1697 w 1752"/>
                <a:gd name="T109" fmla="*/ 594 h 1555"/>
                <a:gd name="T110" fmla="*/ 1646 w 1752"/>
                <a:gd name="T111" fmla="*/ 493 h 1555"/>
                <a:gd name="T112" fmla="*/ 1595 w 1752"/>
                <a:gd name="T113" fmla="*/ 393 h 1555"/>
                <a:gd name="T114" fmla="*/ 1581 w 1752"/>
                <a:gd name="T115" fmla="*/ 362 h 1555"/>
                <a:gd name="T116" fmla="*/ 1553 w 1752"/>
                <a:gd name="T117" fmla="*/ 277 h 1555"/>
                <a:gd name="T118" fmla="*/ 1505 w 1752"/>
                <a:gd name="T119" fmla="*/ 149 h 1555"/>
                <a:gd name="T120" fmla="*/ 1332 w 1752"/>
                <a:gd name="T121" fmla="*/ 20 h 1555"/>
                <a:gd name="T122" fmla="*/ 1306 w 1752"/>
                <a:gd name="T123" fmla="*/ 19 h 1555"/>
                <a:gd name="T124" fmla="*/ 957 w 1752"/>
                <a:gd name="T125" fmla="*/ 168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2" h="1555">
                  <a:moveTo>
                    <a:pt x="417" y="1541"/>
                  </a:moveTo>
                  <a:cubicBezTo>
                    <a:pt x="378" y="1534"/>
                    <a:pt x="341" y="1519"/>
                    <a:pt x="305" y="1497"/>
                  </a:cubicBezTo>
                  <a:cubicBezTo>
                    <a:pt x="210" y="1437"/>
                    <a:pt x="151" y="1342"/>
                    <a:pt x="100" y="1257"/>
                  </a:cubicBezTo>
                  <a:cubicBezTo>
                    <a:pt x="75" y="1217"/>
                    <a:pt x="48" y="1169"/>
                    <a:pt x="30" y="1119"/>
                  </a:cubicBezTo>
                  <a:cubicBezTo>
                    <a:pt x="0" y="1036"/>
                    <a:pt x="2" y="961"/>
                    <a:pt x="35" y="889"/>
                  </a:cubicBezTo>
                  <a:cubicBezTo>
                    <a:pt x="47" y="864"/>
                    <a:pt x="63" y="840"/>
                    <a:pt x="78" y="816"/>
                  </a:cubicBezTo>
                  <a:cubicBezTo>
                    <a:pt x="92" y="794"/>
                    <a:pt x="107" y="770"/>
                    <a:pt x="119" y="747"/>
                  </a:cubicBezTo>
                  <a:cubicBezTo>
                    <a:pt x="140" y="702"/>
                    <a:pt x="149" y="656"/>
                    <a:pt x="158" y="611"/>
                  </a:cubicBezTo>
                  <a:cubicBezTo>
                    <a:pt x="162" y="587"/>
                    <a:pt x="167" y="562"/>
                    <a:pt x="174" y="537"/>
                  </a:cubicBezTo>
                  <a:cubicBezTo>
                    <a:pt x="177" y="525"/>
                    <a:pt x="181" y="514"/>
                    <a:pt x="185" y="503"/>
                  </a:cubicBezTo>
                  <a:cubicBezTo>
                    <a:pt x="201" y="461"/>
                    <a:pt x="239" y="386"/>
                    <a:pt x="313" y="349"/>
                  </a:cubicBezTo>
                  <a:cubicBezTo>
                    <a:pt x="345" y="333"/>
                    <a:pt x="379" y="326"/>
                    <a:pt x="420" y="326"/>
                  </a:cubicBezTo>
                  <a:cubicBezTo>
                    <a:pt x="442" y="326"/>
                    <a:pt x="464" y="327"/>
                    <a:pt x="485" y="329"/>
                  </a:cubicBezTo>
                  <a:cubicBezTo>
                    <a:pt x="515" y="332"/>
                    <a:pt x="545" y="334"/>
                    <a:pt x="576" y="332"/>
                  </a:cubicBezTo>
                  <a:cubicBezTo>
                    <a:pt x="635" y="328"/>
                    <a:pt x="700" y="308"/>
                    <a:pt x="774" y="271"/>
                  </a:cubicBezTo>
                  <a:cubicBezTo>
                    <a:pt x="837" y="239"/>
                    <a:pt x="899" y="198"/>
                    <a:pt x="953" y="162"/>
                  </a:cubicBezTo>
                  <a:cubicBezTo>
                    <a:pt x="1080" y="77"/>
                    <a:pt x="1214" y="0"/>
                    <a:pt x="1333" y="13"/>
                  </a:cubicBezTo>
                  <a:cubicBezTo>
                    <a:pt x="1428" y="24"/>
                    <a:pt x="1483" y="91"/>
                    <a:pt x="1511" y="145"/>
                  </a:cubicBezTo>
                  <a:cubicBezTo>
                    <a:pt x="1532" y="186"/>
                    <a:pt x="1546" y="231"/>
                    <a:pt x="1560" y="275"/>
                  </a:cubicBezTo>
                  <a:cubicBezTo>
                    <a:pt x="1568" y="303"/>
                    <a:pt x="1577" y="332"/>
                    <a:pt x="1588" y="359"/>
                  </a:cubicBezTo>
                  <a:cubicBezTo>
                    <a:pt x="1592" y="369"/>
                    <a:pt x="1596" y="380"/>
                    <a:pt x="1601" y="391"/>
                  </a:cubicBezTo>
                  <a:cubicBezTo>
                    <a:pt x="1616" y="424"/>
                    <a:pt x="1634" y="458"/>
                    <a:pt x="1652" y="490"/>
                  </a:cubicBezTo>
                  <a:cubicBezTo>
                    <a:pt x="1670" y="523"/>
                    <a:pt x="1688" y="557"/>
                    <a:pt x="1704" y="591"/>
                  </a:cubicBezTo>
                  <a:cubicBezTo>
                    <a:pt x="1740" y="674"/>
                    <a:pt x="1752" y="742"/>
                    <a:pt x="1740" y="812"/>
                  </a:cubicBezTo>
                  <a:cubicBezTo>
                    <a:pt x="1708" y="1016"/>
                    <a:pt x="1486" y="1189"/>
                    <a:pt x="1356" y="1274"/>
                  </a:cubicBezTo>
                  <a:cubicBezTo>
                    <a:pt x="1296" y="1314"/>
                    <a:pt x="1224" y="1357"/>
                    <a:pt x="1147" y="1379"/>
                  </a:cubicBezTo>
                  <a:cubicBezTo>
                    <a:pt x="1112" y="1389"/>
                    <a:pt x="1077" y="1394"/>
                    <a:pt x="1042" y="1399"/>
                  </a:cubicBezTo>
                  <a:cubicBezTo>
                    <a:pt x="1027" y="1402"/>
                    <a:pt x="1010" y="1404"/>
                    <a:pt x="994" y="1407"/>
                  </a:cubicBezTo>
                  <a:cubicBezTo>
                    <a:pt x="911" y="1421"/>
                    <a:pt x="833" y="1450"/>
                    <a:pt x="758" y="1478"/>
                  </a:cubicBezTo>
                  <a:cubicBezTo>
                    <a:pt x="662" y="1513"/>
                    <a:pt x="570" y="1547"/>
                    <a:pt x="479" y="1547"/>
                  </a:cubicBezTo>
                  <a:cubicBezTo>
                    <a:pt x="458" y="1547"/>
                    <a:pt x="438" y="1545"/>
                    <a:pt x="417" y="1541"/>
                  </a:cubicBezTo>
                  <a:moveTo>
                    <a:pt x="957" y="168"/>
                  </a:moveTo>
                  <a:cubicBezTo>
                    <a:pt x="903" y="204"/>
                    <a:pt x="840" y="245"/>
                    <a:pt x="777" y="277"/>
                  </a:cubicBezTo>
                  <a:cubicBezTo>
                    <a:pt x="702" y="315"/>
                    <a:pt x="637" y="335"/>
                    <a:pt x="576" y="339"/>
                  </a:cubicBezTo>
                  <a:cubicBezTo>
                    <a:pt x="545" y="341"/>
                    <a:pt x="514" y="339"/>
                    <a:pt x="485" y="336"/>
                  </a:cubicBezTo>
                  <a:cubicBezTo>
                    <a:pt x="463" y="334"/>
                    <a:pt x="442" y="333"/>
                    <a:pt x="420" y="333"/>
                  </a:cubicBezTo>
                  <a:cubicBezTo>
                    <a:pt x="420" y="333"/>
                    <a:pt x="420" y="333"/>
                    <a:pt x="420" y="333"/>
                  </a:cubicBezTo>
                  <a:cubicBezTo>
                    <a:pt x="380" y="333"/>
                    <a:pt x="347" y="340"/>
                    <a:pt x="317" y="355"/>
                  </a:cubicBezTo>
                  <a:cubicBezTo>
                    <a:pt x="244" y="391"/>
                    <a:pt x="207" y="464"/>
                    <a:pt x="192" y="505"/>
                  </a:cubicBezTo>
                  <a:cubicBezTo>
                    <a:pt x="187" y="516"/>
                    <a:pt x="184" y="527"/>
                    <a:pt x="181" y="538"/>
                  </a:cubicBezTo>
                  <a:cubicBezTo>
                    <a:pt x="174" y="563"/>
                    <a:pt x="169" y="588"/>
                    <a:pt x="164" y="613"/>
                  </a:cubicBezTo>
                  <a:cubicBezTo>
                    <a:pt x="156" y="658"/>
                    <a:pt x="147" y="704"/>
                    <a:pt x="125" y="750"/>
                  </a:cubicBezTo>
                  <a:cubicBezTo>
                    <a:pt x="114" y="774"/>
                    <a:pt x="98" y="797"/>
                    <a:pt x="84" y="820"/>
                  </a:cubicBezTo>
                  <a:cubicBezTo>
                    <a:pt x="69" y="843"/>
                    <a:pt x="53" y="867"/>
                    <a:pt x="42" y="892"/>
                  </a:cubicBezTo>
                  <a:cubicBezTo>
                    <a:pt x="9" y="962"/>
                    <a:pt x="7" y="1035"/>
                    <a:pt x="36" y="1116"/>
                  </a:cubicBezTo>
                  <a:cubicBezTo>
                    <a:pt x="54" y="1166"/>
                    <a:pt x="81" y="1214"/>
                    <a:pt x="106" y="1254"/>
                  </a:cubicBezTo>
                  <a:cubicBezTo>
                    <a:pt x="157" y="1338"/>
                    <a:pt x="215" y="1432"/>
                    <a:pt x="309" y="1491"/>
                  </a:cubicBezTo>
                  <a:cubicBezTo>
                    <a:pt x="344" y="1513"/>
                    <a:pt x="380" y="1527"/>
                    <a:pt x="418" y="1534"/>
                  </a:cubicBezTo>
                  <a:cubicBezTo>
                    <a:pt x="528" y="1555"/>
                    <a:pt x="638" y="1514"/>
                    <a:pt x="755" y="1471"/>
                  </a:cubicBezTo>
                  <a:cubicBezTo>
                    <a:pt x="831" y="1443"/>
                    <a:pt x="910" y="1414"/>
                    <a:pt x="993" y="1400"/>
                  </a:cubicBezTo>
                  <a:cubicBezTo>
                    <a:pt x="1009" y="1397"/>
                    <a:pt x="1025" y="1395"/>
                    <a:pt x="1041" y="1392"/>
                  </a:cubicBezTo>
                  <a:cubicBezTo>
                    <a:pt x="1075" y="1387"/>
                    <a:pt x="1110" y="1382"/>
                    <a:pt x="1145" y="1372"/>
                  </a:cubicBezTo>
                  <a:cubicBezTo>
                    <a:pt x="1221" y="1351"/>
                    <a:pt x="1293" y="1308"/>
                    <a:pt x="1353" y="1268"/>
                  </a:cubicBezTo>
                  <a:cubicBezTo>
                    <a:pt x="1481" y="1184"/>
                    <a:pt x="1702" y="1012"/>
                    <a:pt x="1734" y="811"/>
                  </a:cubicBezTo>
                  <a:cubicBezTo>
                    <a:pt x="1744" y="742"/>
                    <a:pt x="1733" y="675"/>
                    <a:pt x="1697" y="594"/>
                  </a:cubicBezTo>
                  <a:cubicBezTo>
                    <a:pt x="1682" y="560"/>
                    <a:pt x="1664" y="526"/>
                    <a:pt x="1646" y="493"/>
                  </a:cubicBezTo>
                  <a:cubicBezTo>
                    <a:pt x="1628" y="461"/>
                    <a:pt x="1610" y="427"/>
                    <a:pt x="1595" y="393"/>
                  </a:cubicBezTo>
                  <a:cubicBezTo>
                    <a:pt x="1590" y="383"/>
                    <a:pt x="1585" y="372"/>
                    <a:pt x="1581" y="362"/>
                  </a:cubicBezTo>
                  <a:cubicBezTo>
                    <a:pt x="1571" y="334"/>
                    <a:pt x="1562" y="305"/>
                    <a:pt x="1553" y="277"/>
                  </a:cubicBezTo>
                  <a:cubicBezTo>
                    <a:pt x="1540" y="234"/>
                    <a:pt x="1526" y="188"/>
                    <a:pt x="1505" y="149"/>
                  </a:cubicBezTo>
                  <a:cubicBezTo>
                    <a:pt x="1477" y="96"/>
                    <a:pt x="1425" y="30"/>
                    <a:pt x="1332" y="20"/>
                  </a:cubicBezTo>
                  <a:cubicBezTo>
                    <a:pt x="1323" y="19"/>
                    <a:pt x="1315" y="19"/>
                    <a:pt x="1306" y="19"/>
                  </a:cubicBezTo>
                  <a:cubicBezTo>
                    <a:pt x="1196" y="19"/>
                    <a:pt x="1073" y="90"/>
                    <a:pt x="957" y="1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3" name="Freeform 18">
              <a:extLst>
                <a:ext uri="{FF2B5EF4-FFF2-40B4-BE49-F238E27FC236}">
                  <a16:creationId xmlns:a16="http://schemas.microsoft.com/office/drawing/2014/main" id="{84AE9FFF-3660-460D-8B54-F1FDA3A10F24}"/>
                </a:ext>
              </a:extLst>
            </p:cNvPr>
            <p:cNvSpPr>
              <a:spLocks noEditPoints="1"/>
            </p:cNvSpPr>
            <p:nvPr/>
          </p:nvSpPr>
          <p:spPr bwMode="auto">
            <a:xfrm>
              <a:off x="5229" y="1689"/>
              <a:ext cx="1395" cy="1232"/>
            </a:xfrm>
            <a:custGeom>
              <a:avLst/>
              <a:gdLst>
                <a:gd name="T0" fmla="*/ 328 w 1884"/>
                <a:gd name="T1" fmla="*/ 1595 h 1665"/>
                <a:gd name="T2" fmla="*/ 32 w 1884"/>
                <a:gd name="T3" fmla="*/ 1188 h 1665"/>
                <a:gd name="T4" fmla="*/ 84 w 1884"/>
                <a:gd name="T5" fmla="*/ 864 h 1665"/>
                <a:gd name="T6" fmla="*/ 171 w 1884"/>
                <a:gd name="T7" fmla="*/ 643 h 1665"/>
                <a:gd name="T8" fmla="*/ 201 w 1884"/>
                <a:gd name="T9" fmla="*/ 526 h 1665"/>
                <a:gd name="T10" fmla="*/ 450 w 1884"/>
                <a:gd name="T11" fmla="*/ 339 h 1665"/>
                <a:gd name="T12" fmla="*/ 523 w 1884"/>
                <a:gd name="T13" fmla="*/ 343 h 1665"/>
                <a:gd name="T14" fmla="*/ 836 w 1884"/>
                <a:gd name="T15" fmla="*/ 281 h 1665"/>
                <a:gd name="T16" fmla="*/ 1407 w 1884"/>
                <a:gd name="T17" fmla="*/ 0 h 1665"/>
                <a:gd name="T18" fmla="*/ 1552 w 1884"/>
                <a:gd name="T19" fmla="*/ 50 h 1665"/>
                <a:gd name="T20" fmla="*/ 1678 w 1884"/>
                <a:gd name="T21" fmla="*/ 282 h 1665"/>
                <a:gd name="T22" fmla="*/ 1722 w 1884"/>
                <a:gd name="T23" fmla="*/ 407 h 1665"/>
                <a:gd name="T24" fmla="*/ 1833 w 1884"/>
                <a:gd name="T25" fmla="*/ 623 h 1665"/>
                <a:gd name="T26" fmla="*/ 1726 w 1884"/>
                <a:gd name="T27" fmla="*/ 1131 h 1665"/>
                <a:gd name="T28" fmla="*/ 1235 w 1884"/>
                <a:gd name="T29" fmla="*/ 1468 h 1665"/>
                <a:gd name="T30" fmla="*/ 1071 w 1884"/>
                <a:gd name="T31" fmla="*/ 1497 h 1665"/>
                <a:gd name="T32" fmla="*/ 514 w 1884"/>
                <a:gd name="T33" fmla="*/ 1649 h 1665"/>
                <a:gd name="T34" fmla="*/ 1029 w 1884"/>
                <a:gd name="T35" fmla="*/ 163 h 1665"/>
                <a:gd name="T36" fmla="*/ 621 w 1884"/>
                <a:gd name="T37" fmla="*/ 348 h 1665"/>
                <a:gd name="T38" fmla="*/ 452 w 1884"/>
                <a:gd name="T39" fmla="*/ 340 h 1665"/>
                <a:gd name="T40" fmla="*/ 339 w 1884"/>
                <a:gd name="T41" fmla="*/ 363 h 1665"/>
                <a:gd name="T42" fmla="*/ 190 w 1884"/>
                <a:gd name="T43" fmla="*/ 562 h 1665"/>
                <a:gd name="T44" fmla="*/ 129 w 1884"/>
                <a:gd name="T45" fmla="*/ 789 h 1665"/>
                <a:gd name="T46" fmla="*/ 39 w 1884"/>
                <a:gd name="T47" fmla="*/ 943 h 1665"/>
                <a:gd name="T48" fmla="*/ 108 w 1884"/>
                <a:gd name="T49" fmla="*/ 1337 h 1665"/>
                <a:gd name="T50" fmla="*/ 448 w 1884"/>
                <a:gd name="T51" fmla="*/ 1642 h 1665"/>
                <a:gd name="T52" fmla="*/ 1071 w 1884"/>
                <a:gd name="T53" fmla="*/ 1497 h 1665"/>
                <a:gd name="T54" fmla="*/ 1234 w 1884"/>
                <a:gd name="T55" fmla="*/ 1467 h 1665"/>
                <a:gd name="T56" fmla="*/ 1726 w 1884"/>
                <a:gd name="T57" fmla="*/ 1130 h 1665"/>
                <a:gd name="T58" fmla="*/ 1832 w 1884"/>
                <a:gd name="T59" fmla="*/ 623 h 1665"/>
                <a:gd name="T60" fmla="*/ 1722 w 1884"/>
                <a:gd name="T61" fmla="*/ 407 h 1665"/>
                <a:gd name="T62" fmla="*/ 1677 w 1884"/>
                <a:gd name="T63" fmla="*/ 282 h 1665"/>
                <a:gd name="T64" fmla="*/ 1551 w 1884"/>
                <a:gd name="T65" fmla="*/ 51 h 1665"/>
                <a:gd name="T66" fmla="*/ 1407 w 1884"/>
                <a:gd name="T67" fmla="*/ 1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4" h="1665">
                  <a:moveTo>
                    <a:pt x="448" y="1643"/>
                  </a:moveTo>
                  <a:cubicBezTo>
                    <a:pt x="406" y="1635"/>
                    <a:pt x="367" y="1619"/>
                    <a:pt x="328" y="1595"/>
                  </a:cubicBezTo>
                  <a:cubicBezTo>
                    <a:pt x="226" y="1532"/>
                    <a:pt x="163" y="1428"/>
                    <a:pt x="108" y="1338"/>
                  </a:cubicBezTo>
                  <a:cubicBezTo>
                    <a:pt x="80" y="1292"/>
                    <a:pt x="51" y="1242"/>
                    <a:pt x="32" y="1188"/>
                  </a:cubicBezTo>
                  <a:cubicBezTo>
                    <a:pt x="0" y="1099"/>
                    <a:pt x="2" y="1019"/>
                    <a:pt x="38" y="942"/>
                  </a:cubicBezTo>
                  <a:cubicBezTo>
                    <a:pt x="51" y="916"/>
                    <a:pt x="68" y="889"/>
                    <a:pt x="84" y="864"/>
                  </a:cubicBezTo>
                  <a:cubicBezTo>
                    <a:pt x="100" y="839"/>
                    <a:pt x="116" y="814"/>
                    <a:pt x="128" y="789"/>
                  </a:cubicBezTo>
                  <a:cubicBezTo>
                    <a:pt x="152" y="741"/>
                    <a:pt x="161" y="691"/>
                    <a:pt x="171" y="643"/>
                  </a:cubicBezTo>
                  <a:cubicBezTo>
                    <a:pt x="176" y="616"/>
                    <a:pt x="181" y="589"/>
                    <a:pt x="189" y="562"/>
                  </a:cubicBezTo>
                  <a:cubicBezTo>
                    <a:pt x="192" y="550"/>
                    <a:pt x="196" y="538"/>
                    <a:pt x="201" y="526"/>
                  </a:cubicBezTo>
                  <a:cubicBezTo>
                    <a:pt x="218" y="482"/>
                    <a:pt x="259" y="402"/>
                    <a:pt x="339" y="363"/>
                  </a:cubicBezTo>
                  <a:cubicBezTo>
                    <a:pt x="372" y="347"/>
                    <a:pt x="407" y="339"/>
                    <a:pt x="450" y="339"/>
                  </a:cubicBezTo>
                  <a:cubicBezTo>
                    <a:pt x="451" y="339"/>
                    <a:pt x="452" y="339"/>
                    <a:pt x="452" y="339"/>
                  </a:cubicBezTo>
                  <a:cubicBezTo>
                    <a:pt x="476" y="339"/>
                    <a:pt x="500" y="341"/>
                    <a:pt x="523" y="343"/>
                  </a:cubicBezTo>
                  <a:cubicBezTo>
                    <a:pt x="554" y="346"/>
                    <a:pt x="588" y="349"/>
                    <a:pt x="621" y="347"/>
                  </a:cubicBezTo>
                  <a:cubicBezTo>
                    <a:pt x="686" y="344"/>
                    <a:pt x="756" y="322"/>
                    <a:pt x="836" y="281"/>
                  </a:cubicBezTo>
                  <a:cubicBezTo>
                    <a:pt x="903" y="246"/>
                    <a:pt x="968" y="203"/>
                    <a:pt x="1029" y="162"/>
                  </a:cubicBezTo>
                  <a:cubicBezTo>
                    <a:pt x="1155" y="77"/>
                    <a:pt x="1287" y="0"/>
                    <a:pt x="1407" y="0"/>
                  </a:cubicBezTo>
                  <a:cubicBezTo>
                    <a:pt x="1417" y="0"/>
                    <a:pt x="1427" y="1"/>
                    <a:pt x="1436" y="2"/>
                  </a:cubicBezTo>
                  <a:cubicBezTo>
                    <a:pt x="1479" y="7"/>
                    <a:pt x="1518" y="23"/>
                    <a:pt x="1552" y="50"/>
                  </a:cubicBezTo>
                  <a:cubicBezTo>
                    <a:pt x="1581" y="74"/>
                    <a:pt x="1606" y="105"/>
                    <a:pt x="1626" y="143"/>
                  </a:cubicBezTo>
                  <a:cubicBezTo>
                    <a:pt x="1649" y="186"/>
                    <a:pt x="1663" y="235"/>
                    <a:pt x="1678" y="282"/>
                  </a:cubicBezTo>
                  <a:cubicBezTo>
                    <a:pt x="1687" y="312"/>
                    <a:pt x="1696" y="343"/>
                    <a:pt x="1708" y="373"/>
                  </a:cubicBezTo>
                  <a:cubicBezTo>
                    <a:pt x="1712" y="384"/>
                    <a:pt x="1717" y="395"/>
                    <a:pt x="1722" y="407"/>
                  </a:cubicBezTo>
                  <a:cubicBezTo>
                    <a:pt x="1739" y="443"/>
                    <a:pt x="1758" y="479"/>
                    <a:pt x="1777" y="514"/>
                  </a:cubicBezTo>
                  <a:cubicBezTo>
                    <a:pt x="1796" y="549"/>
                    <a:pt x="1816" y="586"/>
                    <a:pt x="1833" y="623"/>
                  </a:cubicBezTo>
                  <a:cubicBezTo>
                    <a:pt x="1872" y="711"/>
                    <a:pt x="1884" y="783"/>
                    <a:pt x="1872" y="859"/>
                  </a:cubicBezTo>
                  <a:cubicBezTo>
                    <a:pt x="1858" y="947"/>
                    <a:pt x="1809" y="1039"/>
                    <a:pt x="1726" y="1131"/>
                  </a:cubicBezTo>
                  <a:cubicBezTo>
                    <a:pt x="1657" y="1208"/>
                    <a:pt x="1567" y="1283"/>
                    <a:pt x="1459" y="1355"/>
                  </a:cubicBezTo>
                  <a:cubicBezTo>
                    <a:pt x="1394" y="1398"/>
                    <a:pt x="1317" y="1444"/>
                    <a:pt x="1235" y="1468"/>
                  </a:cubicBezTo>
                  <a:cubicBezTo>
                    <a:pt x="1197" y="1478"/>
                    <a:pt x="1160" y="1484"/>
                    <a:pt x="1123" y="1489"/>
                  </a:cubicBezTo>
                  <a:cubicBezTo>
                    <a:pt x="1106" y="1492"/>
                    <a:pt x="1088" y="1494"/>
                    <a:pt x="1071" y="1497"/>
                  </a:cubicBezTo>
                  <a:cubicBezTo>
                    <a:pt x="981" y="1513"/>
                    <a:pt x="896" y="1544"/>
                    <a:pt x="815" y="1574"/>
                  </a:cubicBezTo>
                  <a:cubicBezTo>
                    <a:pt x="711" y="1612"/>
                    <a:pt x="612" y="1649"/>
                    <a:pt x="514" y="1649"/>
                  </a:cubicBezTo>
                  <a:cubicBezTo>
                    <a:pt x="492" y="1649"/>
                    <a:pt x="470" y="1647"/>
                    <a:pt x="448" y="1643"/>
                  </a:cubicBezTo>
                  <a:moveTo>
                    <a:pt x="1029" y="163"/>
                  </a:moveTo>
                  <a:cubicBezTo>
                    <a:pt x="968" y="204"/>
                    <a:pt x="903" y="247"/>
                    <a:pt x="836" y="281"/>
                  </a:cubicBezTo>
                  <a:cubicBezTo>
                    <a:pt x="756" y="322"/>
                    <a:pt x="686" y="344"/>
                    <a:pt x="621" y="348"/>
                  </a:cubicBezTo>
                  <a:cubicBezTo>
                    <a:pt x="588" y="350"/>
                    <a:pt x="554" y="347"/>
                    <a:pt x="522" y="344"/>
                  </a:cubicBezTo>
                  <a:cubicBezTo>
                    <a:pt x="499" y="342"/>
                    <a:pt x="476" y="340"/>
                    <a:pt x="452" y="340"/>
                  </a:cubicBezTo>
                  <a:cubicBezTo>
                    <a:pt x="452" y="340"/>
                    <a:pt x="451" y="340"/>
                    <a:pt x="450" y="340"/>
                  </a:cubicBezTo>
                  <a:cubicBezTo>
                    <a:pt x="407" y="340"/>
                    <a:pt x="372" y="347"/>
                    <a:pt x="339" y="363"/>
                  </a:cubicBezTo>
                  <a:cubicBezTo>
                    <a:pt x="259" y="402"/>
                    <a:pt x="219" y="482"/>
                    <a:pt x="202" y="526"/>
                  </a:cubicBezTo>
                  <a:cubicBezTo>
                    <a:pt x="197" y="538"/>
                    <a:pt x="193" y="550"/>
                    <a:pt x="190" y="562"/>
                  </a:cubicBezTo>
                  <a:cubicBezTo>
                    <a:pt x="182" y="589"/>
                    <a:pt x="177" y="616"/>
                    <a:pt x="172" y="643"/>
                  </a:cubicBezTo>
                  <a:cubicBezTo>
                    <a:pt x="162" y="691"/>
                    <a:pt x="152" y="741"/>
                    <a:pt x="129" y="789"/>
                  </a:cubicBezTo>
                  <a:cubicBezTo>
                    <a:pt x="117" y="815"/>
                    <a:pt x="100" y="840"/>
                    <a:pt x="85" y="864"/>
                  </a:cubicBezTo>
                  <a:cubicBezTo>
                    <a:pt x="68" y="890"/>
                    <a:pt x="51" y="916"/>
                    <a:pt x="39" y="943"/>
                  </a:cubicBezTo>
                  <a:cubicBezTo>
                    <a:pt x="3" y="1019"/>
                    <a:pt x="1" y="1099"/>
                    <a:pt x="33" y="1188"/>
                  </a:cubicBezTo>
                  <a:cubicBezTo>
                    <a:pt x="52" y="1242"/>
                    <a:pt x="80" y="1291"/>
                    <a:pt x="108" y="1337"/>
                  </a:cubicBezTo>
                  <a:cubicBezTo>
                    <a:pt x="164" y="1428"/>
                    <a:pt x="227" y="1531"/>
                    <a:pt x="329" y="1595"/>
                  </a:cubicBezTo>
                  <a:cubicBezTo>
                    <a:pt x="367" y="1619"/>
                    <a:pt x="406" y="1634"/>
                    <a:pt x="448" y="1642"/>
                  </a:cubicBezTo>
                  <a:cubicBezTo>
                    <a:pt x="567" y="1665"/>
                    <a:pt x="687" y="1620"/>
                    <a:pt x="814" y="1574"/>
                  </a:cubicBezTo>
                  <a:cubicBezTo>
                    <a:pt x="896" y="1543"/>
                    <a:pt x="981" y="1512"/>
                    <a:pt x="1071" y="1497"/>
                  </a:cubicBezTo>
                  <a:cubicBezTo>
                    <a:pt x="1088" y="1494"/>
                    <a:pt x="1106" y="1491"/>
                    <a:pt x="1123" y="1489"/>
                  </a:cubicBezTo>
                  <a:cubicBezTo>
                    <a:pt x="1159" y="1483"/>
                    <a:pt x="1197" y="1478"/>
                    <a:pt x="1234" y="1467"/>
                  </a:cubicBezTo>
                  <a:cubicBezTo>
                    <a:pt x="1317" y="1444"/>
                    <a:pt x="1394" y="1397"/>
                    <a:pt x="1458" y="1354"/>
                  </a:cubicBezTo>
                  <a:cubicBezTo>
                    <a:pt x="1567" y="1283"/>
                    <a:pt x="1657" y="1207"/>
                    <a:pt x="1726" y="1130"/>
                  </a:cubicBezTo>
                  <a:cubicBezTo>
                    <a:pt x="1808" y="1038"/>
                    <a:pt x="1857" y="947"/>
                    <a:pt x="1871" y="859"/>
                  </a:cubicBezTo>
                  <a:cubicBezTo>
                    <a:pt x="1883" y="783"/>
                    <a:pt x="1871" y="711"/>
                    <a:pt x="1832" y="623"/>
                  </a:cubicBezTo>
                  <a:cubicBezTo>
                    <a:pt x="1815" y="586"/>
                    <a:pt x="1795" y="550"/>
                    <a:pt x="1776" y="514"/>
                  </a:cubicBezTo>
                  <a:cubicBezTo>
                    <a:pt x="1757" y="479"/>
                    <a:pt x="1738" y="444"/>
                    <a:pt x="1722" y="407"/>
                  </a:cubicBezTo>
                  <a:cubicBezTo>
                    <a:pt x="1716" y="396"/>
                    <a:pt x="1712" y="384"/>
                    <a:pt x="1707" y="374"/>
                  </a:cubicBezTo>
                  <a:cubicBezTo>
                    <a:pt x="1696" y="344"/>
                    <a:pt x="1686" y="312"/>
                    <a:pt x="1677" y="282"/>
                  </a:cubicBezTo>
                  <a:cubicBezTo>
                    <a:pt x="1663" y="235"/>
                    <a:pt x="1648" y="187"/>
                    <a:pt x="1625" y="144"/>
                  </a:cubicBezTo>
                  <a:cubicBezTo>
                    <a:pt x="1606" y="105"/>
                    <a:pt x="1581" y="74"/>
                    <a:pt x="1551" y="51"/>
                  </a:cubicBezTo>
                  <a:cubicBezTo>
                    <a:pt x="1518" y="24"/>
                    <a:pt x="1479" y="7"/>
                    <a:pt x="1436" y="3"/>
                  </a:cubicBezTo>
                  <a:cubicBezTo>
                    <a:pt x="1427" y="1"/>
                    <a:pt x="1417" y="1"/>
                    <a:pt x="1407" y="1"/>
                  </a:cubicBezTo>
                  <a:cubicBezTo>
                    <a:pt x="1287" y="1"/>
                    <a:pt x="1155" y="78"/>
                    <a:pt x="1029" y="16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4" name="Freeform 19">
              <a:extLst>
                <a:ext uri="{FF2B5EF4-FFF2-40B4-BE49-F238E27FC236}">
                  <a16:creationId xmlns:a16="http://schemas.microsoft.com/office/drawing/2014/main" id="{6A711E23-87E9-44D3-951B-F805527611D2}"/>
                </a:ext>
              </a:extLst>
            </p:cNvPr>
            <p:cNvSpPr>
              <a:spLocks noEditPoints="1"/>
            </p:cNvSpPr>
            <p:nvPr/>
          </p:nvSpPr>
          <p:spPr bwMode="auto">
            <a:xfrm>
              <a:off x="5159" y="1649"/>
              <a:ext cx="1501" cy="1331"/>
            </a:xfrm>
            <a:custGeom>
              <a:avLst/>
              <a:gdLst>
                <a:gd name="T0" fmla="*/ 484 w 2028"/>
                <a:gd name="T1" fmla="*/ 1782 h 1799"/>
                <a:gd name="T2" fmla="*/ 354 w 2028"/>
                <a:gd name="T3" fmla="*/ 1730 h 1799"/>
                <a:gd name="T4" fmla="*/ 116 w 2028"/>
                <a:gd name="T5" fmla="*/ 1452 h 1799"/>
                <a:gd name="T6" fmla="*/ 35 w 2028"/>
                <a:gd name="T7" fmla="*/ 1291 h 1799"/>
                <a:gd name="T8" fmla="*/ 41 w 2028"/>
                <a:gd name="T9" fmla="*/ 1024 h 1799"/>
                <a:gd name="T10" fmla="*/ 91 w 2028"/>
                <a:gd name="T11" fmla="*/ 939 h 1799"/>
                <a:gd name="T12" fmla="*/ 138 w 2028"/>
                <a:gd name="T13" fmla="*/ 859 h 1799"/>
                <a:gd name="T14" fmla="*/ 184 w 2028"/>
                <a:gd name="T15" fmla="*/ 704 h 1799"/>
                <a:gd name="T16" fmla="*/ 204 w 2028"/>
                <a:gd name="T17" fmla="*/ 617 h 1799"/>
                <a:gd name="T18" fmla="*/ 217 w 2028"/>
                <a:gd name="T19" fmla="*/ 578 h 1799"/>
                <a:gd name="T20" fmla="*/ 367 w 2028"/>
                <a:gd name="T21" fmla="*/ 402 h 1799"/>
                <a:gd name="T22" fmla="*/ 491 w 2028"/>
                <a:gd name="T23" fmla="*/ 377 h 1799"/>
                <a:gd name="T24" fmla="*/ 566 w 2028"/>
                <a:gd name="T25" fmla="*/ 382 h 1799"/>
                <a:gd name="T26" fmla="*/ 673 w 2028"/>
                <a:gd name="T27" fmla="*/ 387 h 1799"/>
                <a:gd name="T28" fmla="*/ 901 w 2028"/>
                <a:gd name="T29" fmla="*/ 316 h 1799"/>
                <a:gd name="T30" fmla="*/ 1107 w 2028"/>
                <a:gd name="T31" fmla="*/ 188 h 1799"/>
                <a:gd name="T32" fmla="*/ 1547 w 2028"/>
                <a:gd name="T33" fmla="*/ 15 h 1799"/>
                <a:gd name="T34" fmla="*/ 1752 w 2028"/>
                <a:gd name="T35" fmla="*/ 169 h 1799"/>
                <a:gd name="T36" fmla="*/ 1807 w 2028"/>
                <a:gd name="T37" fmla="*/ 317 h 1799"/>
                <a:gd name="T38" fmla="*/ 1840 w 2028"/>
                <a:gd name="T39" fmla="*/ 416 h 1799"/>
                <a:gd name="T40" fmla="*/ 1855 w 2028"/>
                <a:gd name="T41" fmla="*/ 452 h 1799"/>
                <a:gd name="T42" fmla="*/ 1913 w 2028"/>
                <a:gd name="T43" fmla="*/ 566 h 1799"/>
                <a:gd name="T44" fmla="*/ 1973 w 2028"/>
                <a:gd name="T45" fmla="*/ 683 h 1799"/>
                <a:gd name="T46" fmla="*/ 2015 w 2028"/>
                <a:gd name="T47" fmla="*/ 937 h 1799"/>
                <a:gd name="T48" fmla="*/ 1570 w 2028"/>
                <a:gd name="T49" fmla="*/ 1472 h 1799"/>
                <a:gd name="T50" fmla="*/ 1330 w 2028"/>
                <a:gd name="T51" fmla="*/ 1594 h 1799"/>
                <a:gd name="T52" fmla="*/ 1210 w 2028"/>
                <a:gd name="T53" fmla="*/ 1617 h 1799"/>
                <a:gd name="T54" fmla="*/ 1154 w 2028"/>
                <a:gd name="T55" fmla="*/ 1625 h 1799"/>
                <a:gd name="T56" fmla="*/ 879 w 2028"/>
                <a:gd name="T57" fmla="*/ 1708 h 1799"/>
                <a:gd name="T58" fmla="*/ 556 w 2028"/>
                <a:gd name="T59" fmla="*/ 1788 h 1799"/>
                <a:gd name="T60" fmla="*/ 484 w 2028"/>
                <a:gd name="T61" fmla="*/ 1782 h 1799"/>
                <a:gd name="T62" fmla="*/ 1111 w 2028"/>
                <a:gd name="T63" fmla="*/ 194 h 1799"/>
                <a:gd name="T64" fmla="*/ 904 w 2028"/>
                <a:gd name="T65" fmla="*/ 322 h 1799"/>
                <a:gd name="T66" fmla="*/ 673 w 2028"/>
                <a:gd name="T67" fmla="*/ 394 h 1799"/>
                <a:gd name="T68" fmla="*/ 566 w 2028"/>
                <a:gd name="T69" fmla="*/ 389 h 1799"/>
                <a:gd name="T70" fmla="*/ 491 w 2028"/>
                <a:gd name="T71" fmla="*/ 384 h 1799"/>
                <a:gd name="T72" fmla="*/ 370 w 2028"/>
                <a:gd name="T73" fmla="*/ 408 h 1799"/>
                <a:gd name="T74" fmla="*/ 224 w 2028"/>
                <a:gd name="T75" fmla="*/ 581 h 1799"/>
                <a:gd name="T76" fmla="*/ 211 w 2028"/>
                <a:gd name="T77" fmla="*/ 619 h 1799"/>
                <a:gd name="T78" fmla="*/ 191 w 2028"/>
                <a:gd name="T79" fmla="*/ 705 h 1799"/>
                <a:gd name="T80" fmla="*/ 145 w 2028"/>
                <a:gd name="T81" fmla="*/ 862 h 1799"/>
                <a:gd name="T82" fmla="*/ 97 w 2028"/>
                <a:gd name="T83" fmla="*/ 943 h 1799"/>
                <a:gd name="T84" fmla="*/ 47 w 2028"/>
                <a:gd name="T85" fmla="*/ 1027 h 1799"/>
                <a:gd name="T86" fmla="*/ 41 w 2028"/>
                <a:gd name="T87" fmla="*/ 1288 h 1799"/>
                <a:gd name="T88" fmla="*/ 122 w 2028"/>
                <a:gd name="T89" fmla="*/ 1448 h 1799"/>
                <a:gd name="T90" fmla="*/ 358 w 2028"/>
                <a:gd name="T91" fmla="*/ 1724 h 1799"/>
                <a:gd name="T92" fmla="*/ 486 w 2028"/>
                <a:gd name="T93" fmla="*/ 1775 h 1799"/>
                <a:gd name="T94" fmla="*/ 877 w 2028"/>
                <a:gd name="T95" fmla="*/ 1701 h 1799"/>
                <a:gd name="T96" fmla="*/ 1153 w 2028"/>
                <a:gd name="T97" fmla="*/ 1618 h 1799"/>
                <a:gd name="T98" fmla="*/ 1209 w 2028"/>
                <a:gd name="T99" fmla="*/ 1610 h 1799"/>
                <a:gd name="T100" fmla="*/ 1328 w 2028"/>
                <a:gd name="T101" fmla="*/ 1587 h 1799"/>
                <a:gd name="T102" fmla="*/ 1567 w 2028"/>
                <a:gd name="T103" fmla="*/ 1467 h 1799"/>
                <a:gd name="T104" fmla="*/ 2008 w 2028"/>
                <a:gd name="T105" fmla="*/ 936 h 1799"/>
                <a:gd name="T106" fmla="*/ 1967 w 2028"/>
                <a:gd name="T107" fmla="*/ 686 h 1799"/>
                <a:gd name="T108" fmla="*/ 1907 w 2028"/>
                <a:gd name="T109" fmla="*/ 569 h 1799"/>
                <a:gd name="T110" fmla="*/ 1849 w 2028"/>
                <a:gd name="T111" fmla="*/ 455 h 1799"/>
                <a:gd name="T112" fmla="*/ 1834 w 2028"/>
                <a:gd name="T113" fmla="*/ 419 h 1799"/>
                <a:gd name="T114" fmla="*/ 1801 w 2028"/>
                <a:gd name="T115" fmla="*/ 319 h 1799"/>
                <a:gd name="T116" fmla="*/ 1746 w 2028"/>
                <a:gd name="T117" fmla="*/ 173 h 1799"/>
                <a:gd name="T118" fmla="*/ 1546 w 2028"/>
                <a:gd name="T119" fmla="*/ 22 h 1799"/>
                <a:gd name="T120" fmla="*/ 1514 w 2028"/>
                <a:gd name="T121" fmla="*/ 21 h 1799"/>
                <a:gd name="T122" fmla="*/ 1111 w 2028"/>
                <a:gd name="T123" fmla="*/ 194 h 1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8" h="1799">
                  <a:moveTo>
                    <a:pt x="484" y="1782"/>
                  </a:moveTo>
                  <a:cubicBezTo>
                    <a:pt x="439" y="1773"/>
                    <a:pt x="396" y="1756"/>
                    <a:pt x="354" y="1730"/>
                  </a:cubicBezTo>
                  <a:cubicBezTo>
                    <a:pt x="244" y="1661"/>
                    <a:pt x="176" y="1550"/>
                    <a:pt x="116" y="1452"/>
                  </a:cubicBezTo>
                  <a:cubicBezTo>
                    <a:pt x="86" y="1402"/>
                    <a:pt x="55" y="1349"/>
                    <a:pt x="35" y="1291"/>
                  </a:cubicBezTo>
                  <a:cubicBezTo>
                    <a:pt x="0" y="1194"/>
                    <a:pt x="2" y="1107"/>
                    <a:pt x="41" y="1024"/>
                  </a:cubicBezTo>
                  <a:cubicBezTo>
                    <a:pt x="55" y="995"/>
                    <a:pt x="73" y="967"/>
                    <a:pt x="91" y="939"/>
                  </a:cubicBezTo>
                  <a:cubicBezTo>
                    <a:pt x="108" y="913"/>
                    <a:pt x="125" y="886"/>
                    <a:pt x="138" y="859"/>
                  </a:cubicBezTo>
                  <a:cubicBezTo>
                    <a:pt x="163" y="808"/>
                    <a:pt x="174" y="755"/>
                    <a:pt x="184" y="704"/>
                  </a:cubicBezTo>
                  <a:cubicBezTo>
                    <a:pt x="190" y="675"/>
                    <a:pt x="196" y="646"/>
                    <a:pt x="204" y="617"/>
                  </a:cubicBezTo>
                  <a:cubicBezTo>
                    <a:pt x="208" y="604"/>
                    <a:pt x="212" y="591"/>
                    <a:pt x="217" y="578"/>
                  </a:cubicBezTo>
                  <a:cubicBezTo>
                    <a:pt x="236" y="530"/>
                    <a:pt x="280" y="444"/>
                    <a:pt x="367" y="402"/>
                  </a:cubicBezTo>
                  <a:cubicBezTo>
                    <a:pt x="404" y="384"/>
                    <a:pt x="443" y="376"/>
                    <a:pt x="491" y="377"/>
                  </a:cubicBezTo>
                  <a:cubicBezTo>
                    <a:pt x="516" y="378"/>
                    <a:pt x="542" y="380"/>
                    <a:pt x="566" y="382"/>
                  </a:cubicBezTo>
                  <a:cubicBezTo>
                    <a:pt x="601" y="386"/>
                    <a:pt x="636" y="389"/>
                    <a:pt x="673" y="387"/>
                  </a:cubicBezTo>
                  <a:cubicBezTo>
                    <a:pt x="741" y="384"/>
                    <a:pt x="815" y="360"/>
                    <a:pt x="901" y="316"/>
                  </a:cubicBezTo>
                  <a:cubicBezTo>
                    <a:pt x="971" y="279"/>
                    <a:pt x="1039" y="235"/>
                    <a:pt x="1107" y="188"/>
                  </a:cubicBezTo>
                  <a:cubicBezTo>
                    <a:pt x="1254" y="89"/>
                    <a:pt x="1408" y="0"/>
                    <a:pt x="1547" y="15"/>
                  </a:cubicBezTo>
                  <a:cubicBezTo>
                    <a:pt x="1658" y="28"/>
                    <a:pt x="1720" y="106"/>
                    <a:pt x="1752" y="169"/>
                  </a:cubicBezTo>
                  <a:cubicBezTo>
                    <a:pt x="1776" y="216"/>
                    <a:pt x="1792" y="267"/>
                    <a:pt x="1807" y="317"/>
                  </a:cubicBezTo>
                  <a:cubicBezTo>
                    <a:pt x="1817" y="350"/>
                    <a:pt x="1828" y="384"/>
                    <a:pt x="1840" y="416"/>
                  </a:cubicBezTo>
                  <a:cubicBezTo>
                    <a:pt x="1845" y="427"/>
                    <a:pt x="1850" y="440"/>
                    <a:pt x="1855" y="452"/>
                  </a:cubicBezTo>
                  <a:cubicBezTo>
                    <a:pt x="1873" y="490"/>
                    <a:pt x="1893" y="529"/>
                    <a:pt x="1913" y="566"/>
                  </a:cubicBezTo>
                  <a:cubicBezTo>
                    <a:pt x="1934" y="604"/>
                    <a:pt x="1955" y="643"/>
                    <a:pt x="1973" y="683"/>
                  </a:cubicBezTo>
                  <a:cubicBezTo>
                    <a:pt x="2015" y="777"/>
                    <a:pt x="2028" y="856"/>
                    <a:pt x="2015" y="937"/>
                  </a:cubicBezTo>
                  <a:cubicBezTo>
                    <a:pt x="1978" y="1172"/>
                    <a:pt x="1721" y="1373"/>
                    <a:pt x="1570" y="1472"/>
                  </a:cubicBezTo>
                  <a:cubicBezTo>
                    <a:pt x="1501" y="1518"/>
                    <a:pt x="1418" y="1568"/>
                    <a:pt x="1330" y="1594"/>
                  </a:cubicBezTo>
                  <a:cubicBezTo>
                    <a:pt x="1290" y="1605"/>
                    <a:pt x="1250" y="1611"/>
                    <a:pt x="1210" y="1617"/>
                  </a:cubicBezTo>
                  <a:cubicBezTo>
                    <a:pt x="1192" y="1619"/>
                    <a:pt x="1173" y="1622"/>
                    <a:pt x="1154" y="1625"/>
                  </a:cubicBezTo>
                  <a:cubicBezTo>
                    <a:pt x="1058" y="1642"/>
                    <a:pt x="967" y="1675"/>
                    <a:pt x="879" y="1708"/>
                  </a:cubicBezTo>
                  <a:cubicBezTo>
                    <a:pt x="768" y="1749"/>
                    <a:pt x="661" y="1788"/>
                    <a:pt x="556" y="1788"/>
                  </a:cubicBezTo>
                  <a:cubicBezTo>
                    <a:pt x="532" y="1788"/>
                    <a:pt x="508" y="1786"/>
                    <a:pt x="484" y="1782"/>
                  </a:cubicBezTo>
                  <a:moveTo>
                    <a:pt x="1111" y="194"/>
                  </a:moveTo>
                  <a:cubicBezTo>
                    <a:pt x="1042" y="241"/>
                    <a:pt x="975" y="285"/>
                    <a:pt x="904" y="322"/>
                  </a:cubicBezTo>
                  <a:cubicBezTo>
                    <a:pt x="818" y="367"/>
                    <a:pt x="742" y="391"/>
                    <a:pt x="673" y="394"/>
                  </a:cubicBezTo>
                  <a:cubicBezTo>
                    <a:pt x="636" y="396"/>
                    <a:pt x="600" y="393"/>
                    <a:pt x="566" y="389"/>
                  </a:cubicBezTo>
                  <a:cubicBezTo>
                    <a:pt x="541" y="387"/>
                    <a:pt x="516" y="385"/>
                    <a:pt x="491" y="384"/>
                  </a:cubicBezTo>
                  <a:cubicBezTo>
                    <a:pt x="444" y="383"/>
                    <a:pt x="406" y="391"/>
                    <a:pt x="370" y="408"/>
                  </a:cubicBezTo>
                  <a:cubicBezTo>
                    <a:pt x="285" y="449"/>
                    <a:pt x="242" y="534"/>
                    <a:pt x="224" y="581"/>
                  </a:cubicBezTo>
                  <a:cubicBezTo>
                    <a:pt x="219" y="593"/>
                    <a:pt x="214" y="606"/>
                    <a:pt x="211" y="619"/>
                  </a:cubicBezTo>
                  <a:cubicBezTo>
                    <a:pt x="202" y="648"/>
                    <a:pt x="197" y="677"/>
                    <a:pt x="191" y="705"/>
                  </a:cubicBezTo>
                  <a:cubicBezTo>
                    <a:pt x="181" y="757"/>
                    <a:pt x="170" y="810"/>
                    <a:pt x="145" y="862"/>
                  </a:cubicBezTo>
                  <a:cubicBezTo>
                    <a:pt x="131" y="890"/>
                    <a:pt x="114" y="917"/>
                    <a:pt x="97" y="943"/>
                  </a:cubicBezTo>
                  <a:cubicBezTo>
                    <a:pt x="79" y="970"/>
                    <a:pt x="61" y="998"/>
                    <a:pt x="47" y="1027"/>
                  </a:cubicBezTo>
                  <a:cubicBezTo>
                    <a:pt x="9" y="1108"/>
                    <a:pt x="7" y="1194"/>
                    <a:pt x="41" y="1288"/>
                  </a:cubicBezTo>
                  <a:cubicBezTo>
                    <a:pt x="62" y="1346"/>
                    <a:pt x="92" y="1399"/>
                    <a:pt x="122" y="1448"/>
                  </a:cubicBezTo>
                  <a:cubicBezTo>
                    <a:pt x="182" y="1546"/>
                    <a:pt x="249" y="1656"/>
                    <a:pt x="358" y="1724"/>
                  </a:cubicBezTo>
                  <a:cubicBezTo>
                    <a:pt x="399" y="1750"/>
                    <a:pt x="441" y="1766"/>
                    <a:pt x="486" y="1775"/>
                  </a:cubicBezTo>
                  <a:cubicBezTo>
                    <a:pt x="612" y="1799"/>
                    <a:pt x="741" y="1751"/>
                    <a:pt x="877" y="1701"/>
                  </a:cubicBezTo>
                  <a:cubicBezTo>
                    <a:pt x="965" y="1669"/>
                    <a:pt x="1056" y="1635"/>
                    <a:pt x="1153" y="1618"/>
                  </a:cubicBezTo>
                  <a:cubicBezTo>
                    <a:pt x="1172" y="1615"/>
                    <a:pt x="1191" y="1612"/>
                    <a:pt x="1209" y="1610"/>
                  </a:cubicBezTo>
                  <a:cubicBezTo>
                    <a:pt x="1248" y="1604"/>
                    <a:pt x="1289" y="1598"/>
                    <a:pt x="1328" y="1587"/>
                  </a:cubicBezTo>
                  <a:cubicBezTo>
                    <a:pt x="1416" y="1562"/>
                    <a:pt x="1498" y="1512"/>
                    <a:pt x="1567" y="1467"/>
                  </a:cubicBezTo>
                  <a:cubicBezTo>
                    <a:pt x="1716" y="1368"/>
                    <a:pt x="1971" y="1168"/>
                    <a:pt x="2008" y="936"/>
                  </a:cubicBezTo>
                  <a:cubicBezTo>
                    <a:pt x="2021" y="856"/>
                    <a:pt x="2008" y="779"/>
                    <a:pt x="1967" y="686"/>
                  </a:cubicBezTo>
                  <a:cubicBezTo>
                    <a:pt x="1949" y="646"/>
                    <a:pt x="1928" y="607"/>
                    <a:pt x="1907" y="569"/>
                  </a:cubicBezTo>
                  <a:cubicBezTo>
                    <a:pt x="1887" y="532"/>
                    <a:pt x="1866" y="493"/>
                    <a:pt x="1849" y="455"/>
                  </a:cubicBezTo>
                  <a:cubicBezTo>
                    <a:pt x="1843" y="442"/>
                    <a:pt x="1838" y="430"/>
                    <a:pt x="1834" y="419"/>
                  </a:cubicBezTo>
                  <a:cubicBezTo>
                    <a:pt x="1821" y="386"/>
                    <a:pt x="1811" y="352"/>
                    <a:pt x="1801" y="319"/>
                  </a:cubicBezTo>
                  <a:cubicBezTo>
                    <a:pt x="1786" y="270"/>
                    <a:pt x="1770" y="218"/>
                    <a:pt x="1746" y="173"/>
                  </a:cubicBezTo>
                  <a:cubicBezTo>
                    <a:pt x="1714" y="111"/>
                    <a:pt x="1654" y="35"/>
                    <a:pt x="1546" y="22"/>
                  </a:cubicBezTo>
                  <a:cubicBezTo>
                    <a:pt x="1536" y="21"/>
                    <a:pt x="1525" y="21"/>
                    <a:pt x="1514" y="21"/>
                  </a:cubicBezTo>
                  <a:cubicBezTo>
                    <a:pt x="1386" y="21"/>
                    <a:pt x="1245" y="103"/>
                    <a:pt x="1111" y="19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5" name="Freeform 20">
              <a:extLst>
                <a:ext uri="{FF2B5EF4-FFF2-40B4-BE49-F238E27FC236}">
                  <a16:creationId xmlns:a16="http://schemas.microsoft.com/office/drawing/2014/main" id="{94F31455-AE13-41AC-AE46-5D9A18BA139C}"/>
                </a:ext>
              </a:extLst>
            </p:cNvPr>
            <p:cNvSpPr>
              <a:spLocks noEditPoints="1"/>
            </p:cNvSpPr>
            <p:nvPr/>
          </p:nvSpPr>
          <p:spPr bwMode="auto">
            <a:xfrm>
              <a:off x="5093" y="1630"/>
              <a:ext cx="1594" cy="1414"/>
            </a:xfrm>
            <a:custGeom>
              <a:avLst/>
              <a:gdLst>
                <a:gd name="T0" fmla="*/ 378 w 2154"/>
                <a:gd name="T1" fmla="*/ 1832 h 1911"/>
                <a:gd name="T2" fmla="*/ 124 w 2154"/>
                <a:gd name="T3" fmla="*/ 1535 h 1911"/>
                <a:gd name="T4" fmla="*/ 44 w 2154"/>
                <a:gd name="T5" fmla="*/ 1081 h 1911"/>
                <a:gd name="T6" fmla="*/ 148 w 2154"/>
                <a:gd name="T7" fmla="*/ 904 h 1911"/>
                <a:gd name="T8" fmla="*/ 219 w 2154"/>
                <a:gd name="T9" fmla="*/ 646 h 1911"/>
                <a:gd name="T10" fmla="*/ 392 w 2154"/>
                <a:gd name="T11" fmla="*/ 419 h 1911"/>
                <a:gd name="T12" fmla="*/ 524 w 2154"/>
                <a:gd name="T13" fmla="*/ 394 h 1911"/>
                <a:gd name="T14" fmla="*/ 718 w 2154"/>
                <a:gd name="T15" fmla="*/ 405 h 1911"/>
                <a:gd name="T16" fmla="*/ 1184 w 2154"/>
                <a:gd name="T17" fmla="*/ 191 h 1911"/>
                <a:gd name="T18" fmla="*/ 1650 w 2154"/>
                <a:gd name="T19" fmla="*/ 7 h 1911"/>
                <a:gd name="T20" fmla="*/ 1867 w 2154"/>
                <a:gd name="T21" fmla="*/ 170 h 1911"/>
                <a:gd name="T22" fmla="*/ 1960 w 2154"/>
                <a:gd name="T23" fmla="*/ 433 h 1911"/>
                <a:gd name="T24" fmla="*/ 2038 w 2154"/>
                <a:gd name="T25" fmla="*/ 592 h 1911"/>
                <a:gd name="T26" fmla="*/ 2144 w 2154"/>
                <a:gd name="T27" fmla="*/ 846 h 1911"/>
                <a:gd name="T28" fmla="*/ 1980 w 2154"/>
                <a:gd name="T29" fmla="*/ 1298 h 1911"/>
                <a:gd name="T30" fmla="*/ 1418 w 2154"/>
                <a:gd name="T31" fmla="*/ 1685 h 1911"/>
                <a:gd name="T32" fmla="*/ 1231 w 2154"/>
                <a:gd name="T33" fmla="*/ 1719 h 1911"/>
                <a:gd name="T34" fmla="*/ 591 w 2154"/>
                <a:gd name="T35" fmla="*/ 1893 h 1911"/>
                <a:gd name="T36" fmla="*/ 1415 w 2154"/>
                <a:gd name="T37" fmla="*/ 57 h 1911"/>
                <a:gd name="T38" fmla="*/ 964 w 2154"/>
                <a:gd name="T39" fmla="*/ 329 h 1911"/>
                <a:gd name="T40" fmla="*/ 604 w 2154"/>
                <a:gd name="T41" fmla="*/ 400 h 1911"/>
                <a:gd name="T42" fmla="*/ 516 w 2154"/>
                <a:gd name="T43" fmla="*/ 394 h 1911"/>
                <a:gd name="T44" fmla="*/ 234 w 2154"/>
                <a:gd name="T45" fmla="*/ 605 h 1911"/>
                <a:gd name="T46" fmla="*/ 198 w 2154"/>
                <a:gd name="T47" fmla="*/ 738 h 1911"/>
                <a:gd name="T48" fmla="*/ 98 w 2154"/>
                <a:gd name="T49" fmla="*/ 990 h 1911"/>
                <a:gd name="T50" fmla="*/ 38 w 2154"/>
                <a:gd name="T51" fmla="*/ 1363 h 1911"/>
                <a:gd name="T52" fmla="*/ 234 w 2154"/>
                <a:gd name="T53" fmla="*/ 1697 h 1911"/>
                <a:gd name="T54" fmla="*/ 516 w 2154"/>
                <a:gd name="T55" fmla="*/ 1886 h 1911"/>
                <a:gd name="T56" fmla="*/ 1231 w 2154"/>
                <a:gd name="T57" fmla="*/ 1718 h 1911"/>
                <a:gd name="T58" fmla="*/ 1418 w 2154"/>
                <a:gd name="T59" fmla="*/ 1685 h 1911"/>
                <a:gd name="T60" fmla="*/ 1979 w 2154"/>
                <a:gd name="T61" fmla="*/ 1298 h 1911"/>
                <a:gd name="T62" fmla="*/ 2143 w 2154"/>
                <a:gd name="T63" fmla="*/ 846 h 1911"/>
                <a:gd name="T64" fmla="*/ 2038 w 2154"/>
                <a:gd name="T65" fmla="*/ 593 h 1911"/>
                <a:gd name="T66" fmla="*/ 1960 w 2154"/>
                <a:gd name="T67" fmla="*/ 433 h 1911"/>
                <a:gd name="T68" fmla="*/ 1867 w 2154"/>
                <a:gd name="T69" fmla="*/ 171 h 1911"/>
                <a:gd name="T70" fmla="*/ 1650 w 2154"/>
                <a:gd name="T71" fmla="*/ 8 h 1911"/>
                <a:gd name="T72" fmla="*/ 1415 w 2154"/>
                <a:gd name="T73" fmla="*/ 57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54" h="1911">
                  <a:moveTo>
                    <a:pt x="515" y="1886"/>
                  </a:moveTo>
                  <a:cubicBezTo>
                    <a:pt x="467" y="1877"/>
                    <a:pt x="422" y="1859"/>
                    <a:pt x="378" y="1832"/>
                  </a:cubicBezTo>
                  <a:cubicBezTo>
                    <a:pt x="326" y="1799"/>
                    <a:pt x="279" y="1755"/>
                    <a:pt x="233" y="1698"/>
                  </a:cubicBezTo>
                  <a:cubicBezTo>
                    <a:pt x="191" y="1645"/>
                    <a:pt x="156" y="1587"/>
                    <a:pt x="124" y="1535"/>
                  </a:cubicBezTo>
                  <a:cubicBezTo>
                    <a:pt x="92" y="1482"/>
                    <a:pt x="59" y="1425"/>
                    <a:pt x="37" y="1363"/>
                  </a:cubicBezTo>
                  <a:cubicBezTo>
                    <a:pt x="0" y="1261"/>
                    <a:pt x="3" y="1168"/>
                    <a:pt x="44" y="1081"/>
                  </a:cubicBezTo>
                  <a:cubicBezTo>
                    <a:pt x="59" y="1050"/>
                    <a:pt x="78" y="1019"/>
                    <a:pt x="97" y="990"/>
                  </a:cubicBezTo>
                  <a:cubicBezTo>
                    <a:pt x="115" y="962"/>
                    <a:pt x="134" y="933"/>
                    <a:pt x="148" y="904"/>
                  </a:cubicBezTo>
                  <a:cubicBezTo>
                    <a:pt x="175" y="849"/>
                    <a:pt x="186" y="793"/>
                    <a:pt x="198" y="738"/>
                  </a:cubicBezTo>
                  <a:cubicBezTo>
                    <a:pt x="204" y="708"/>
                    <a:pt x="210" y="676"/>
                    <a:pt x="219" y="646"/>
                  </a:cubicBezTo>
                  <a:cubicBezTo>
                    <a:pt x="223" y="632"/>
                    <a:pt x="228" y="618"/>
                    <a:pt x="233" y="604"/>
                  </a:cubicBezTo>
                  <a:cubicBezTo>
                    <a:pt x="253" y="554"/>
                    <a:pt x="300" y="463"/>
                    <a:pt x="392" y="419"/>
                  </a:cubicBezTo>
                  <a:cubicBezTo>
                    <a:pt x="429" y="402"/>
                    <a:pt x="469" y="394"/>
                    <a:pt x="516" y="394"/>
                  </a:cubicBezTo>
                  <a:cubicBezTo>
                    <a:pt x="518" y="394"/>
                    <a:pt x="521" y="394"/>
                    <a:pt x="524" y="394"/>
                  </a:cubicBezTo>
                  <a:cubicBezTo>
                    <a:pt x="550" y="394"/>
                    <a:pt x="578" y="397"/>
                    <a:pt x="604" y="400"/>
                  </a:cubicBezTo>
                  <a:cubicBezTo>
                    <a:pt x="641" y="404"/>
                    <a:pt x="679" y="408"/>
                    <a:pt x="718" y="405"/>
                  </a:cubicBezTo>
                  <a:cubicBezTo>
                    <a:pt x="791" y="402"/>
                    <a:pt x="871" y="377"/>
                    <a:pt x="963" y="329"/>
                  </a:cubicBezTo>
                  <a:cubicBezTo>
                    <a:pt x="1041" y="288"/>
                    <a:pt x="1117" y="237"/>
                    <a:pt x="1184" y="191"/>
                  </a:cubicBezTo>
                  <a:cubicBezTo>
                    <a:pt x="1247" y="148"/>
                    <a:pt x="1331" y="94"/>
                    <a:pt x="1415" y="56"/>
                  </a:cubicBezTo>
                  <a:cubicBezTo>
                    <a:pt x="1505" y="15"/>
                    <a:pt x="1582" y="0"/>
                    <a:pt x="1650" y="7"/>
                  </a:cubicBezTo>
                  <a:cubicBezTo>
                    <a:pt x="1700" y="13"/>
                    <a:pt x="1744" y="32"/>
                    <a:pt x="1783" y="63"/>
                  </a:cubicBezTo>
                  <a:cubicBezTo>
                    <a:pt x="1816" y="90"/>
                    <a:pt x="1845" y="126"/>
                    <a:pt x="1867" y="170"/>
                  </a:cubicBezTo>
                  <a:cubicBezTo>
                    <a:pt x="1893" y="219"/>
                    <a:pt x="1909" y="274"/>
                    <a:pt x="1925" y="327"/>
                  </a:cubicBezTo>
                  <a:cubicBezTo>
                    <a:pt x="1936" y="362"/>
                    <a:pt x="1947" y="399"/>
                    <a:pt x="1960" y="433"/>
                  </a:cubicBezTo>
                  <a:cubicBezTo>
                    <a:pt x="1965" y="445"/>
                    <a:pt x="1971" y="458"/>
                    <a:pt x="1977" y="471"/>
                  </a:cubicBezTo>
                  <a:cubicBezTo>
                    <a:pt x="1995" y="512"/>
                    <a:pt x="2017" y="553"/>
                    <a:pt x="2038" y="592"/>
                  </a:cubicBezTo>
                  <a:cubicBezTo>
                    <a:pt x="2061" y="633"/>
                    <a:pt x="2083" y="675"/>
                    <a:pt x="2102" y="718"/>
                  </a:cubicBezTo>
                  <a:cubicBezTo>
                    <a:pt x="2123" y="764"/>
                    <a:pt x="2136" y="806"/>
                    <a:pt x="2144" y="846"/>
                  </a:cubicBezTo>
                  <a:cubicBezTo>
                    <a:pt x="2153" y="894"/>
                    <a:pt x="2154" y="940"/>
                    <a:pt x="2147" y="986"/>
                  </a:cubicBezTo>
                  <a:cubicBezTo>
                    <a:pt x="2130" y="1087"/>
                    <a:pt x="2074" y="1192"/>
                    <a:pt x="1980" y="1298"/>
                  </a:cubicBezTo>
                  <a:cubicBezTo>
                    <a:pt x="1901" y="1387"/>
                    <a:pt x="1798" y="1474"/>
                    <a:pt x="1673" y="1557"/>
                  </a:cubicBezTo>
                  <a:cubicBezTo>
                    <a:pt x="1599" y="1606"/>
                    <a:pt x="1510" y="1659"/>
                    <a:pt x="1418" y="1685"/>
                  </a:cubicBezTo>
                  <a:cubicBezTo>
                    <a:pt x="1375" y="1697"/>
                    <a:pt x="1333" y="1704"/>
                    <a:pt x="1291" y="1710"/>
                  </a:cubicBezTo>
                  <a:cubicBezTo>
                    <a:pt x="1271" y="1712"/>
                    <a:pt x="1251" y="1715"/>
                    <a:pt x="1231" y="1719"/>
                  </a:cubicBezTo>
                  <a:cubicBezTo>
                    <a:pt x="1128" y="1737"/>
                    <a:pt x="1030" y="1773"/>
                    <a:pt x="936" y="1807"/>
                  </a:cubicBezTo>
                  <a:cubicBezTo>
                    <a:pt x="817" y="1851"/>
                    <a:pt x="703" y="1893"/>
                    <a:pt x="591" y="1893"/>
                  </a:cubicBezTo>
                  <a:cubicBezTo>
                    <a:pt x="566" y="1893"/>
                    <a:pt x="541" y="1891"/>
                    <a:pt x="515" y="1886"/>
                  </a:cubicBezTo>
                  <a:moveTo>
                    <a:pt x="1415" y="57"/>
                  </a:moveTo>
                  <a:cubicBezTo>
                    <a:pt x="1331" y="94"/>
                    <a:pt x="1247" y="149"/>
                    <a:pt x="1184" y="192"/>
                  </a:cubicBezTo>
                  <a:cubicBezTo>
                    <a:pt x="1117" y="237"/>
                    <a:pt x="1041" y="289"/>
                    <a:pt x="964" y="329"/>
                  </a:cubicBezTo>
                  <a:cubicBezTo>
                    <a:pt x="872" y="377"/>
                    <a:pt x="791" y="403"/>
                    <a:pt x="718" y="406"/>
                  </a:cubicBezTo>
                  <a:cubicBezTo>
                    <a:pt x="679" y="408"/>
                    <a:pt x="641" y="404"/>
                    <a:pt x="604" y="400"/>
                  </a:cubicBezTo>
                  <a:cubicBezTo>
                    <a:pt x="577" y="398"/>
                    <a:pt x="550" y="395"/>
                    <a:pt x="524" y="394"/>
                  </a:cubicBezTo>
                  <a:cubicBezTo>
                    <a:pt x="521" y="394"/>
                    <a:pt x="518" y="394"/>
                    <a:pt x="516" y="394"/>
                  </a:cubicBezTo>
                  <a:cubicBezTo>
                    <a:pt x="469" y="394"/>
                    <a:pt x="429" y="402"/>
                    <a:pt x="393" y="420"/>
                  </a:cubicBezTo>
                  <a:cubicBezTo>
                    <a:pt x="301" y="463"/>
                    <a:pt x="254" y="554"/>
                    <a:pt x="234" y="605"/>
                  </a:cubicBezTo>
                  <a:cubicBezTo>
                    <a:pt x="228" y="618"/>
                    <a:pt x="224" y="632"/>
                    <a:pt x="220" y="646"/>
                  </a:cubicBezTo>
                  <a:cubicBezTo>
                    <a:pt x="211" y="677"/>
                    <a:pt x="204" y="708"/>
                    <a:pt x="198" y="738"/>
                  </a:cubicBezTo>
                  <a:cubicBezTo>
                    <a:pt x="187" y="793"/>
                    <a:pt x="176" y="850"/>
                    <a:pt x="149" y="904"/>
                  </a:cubicBezTo>
                  <a:cubicBezTo>
                    <a:pt x="135" y="934"/>
                    <a:pt x="116" y="962"/>
                    <a:pt x="98" y="990"/>
                  </a:cubicBezTo>
                  <a:cubicBezTo>
                    <a:pt x="79" y="1020"/>
                    <a:pt x="59" y="1050"/>
                    <a:pt x="45" y="1081"/>
                  </a:cubicBezTo>
                  <a:cubicBezTo>
                    <a:pt x="3" y="1169"/>
                    <a:pt x="1" y="1261"/>
                    <a:pt x="38" y="1363"/>
                  </a:cubicBezTo>
                  <a:cubicBezTo>
                    <a:pt x="60" y="1425"/>
                    <a:pt x="93" y="1482"/>
                    <a:pt x="125" y="1535"/>
                  </a:cubicBezTo>
                  <a:cubicBezTo>
                    <a:pt x="156" y="1586"/>
                    <a:pt x="192" y="1645"/>
                    <a:pt x="234" y="1697"/>
                  </a:cubicBezTo>
                  <a:cubicBezTo>
                    <a:pt x="279" y="1755"/>
                    <a:pt x="326" y="1799"/>
                    <a:pt x="378" y="1831"/>
                  </a:cubicBezTo>
                  <a:cubicBezTo>
                    <a:pt x="422" y="1859"/>
                    <a:pt x="467" y="1876"/>
                    <a:pt x="516" y="1886"/>
                  </a:cubicBezTo>
                  <a:cubicBezTo>
                    <a:pt x="652" y="1911"/>
                    <a:pt x="790" y="1860"/>
                    <a:pt x="936" y="1807"/>
                  </a:cubicBezTo>
                  <a:cubicBezTo>
                    <a:pt x="1030" y="1772"/>
                    <a:pt x="1128" y="1736"/>
                    <a:pt x="1231" y="1718"/>
                  </a:cubicBezTo>
                  <a:cubicBezTo>
                    <a:pt x="1251" y="1715"/>
                    <a:pt x="1271" y="1712"/>
                    <a:pt x="1291" y="1709"/>
                  </a:cubicBezTo>
                  <a:cubicBezTo>
                    <a:pt x="1332" y="1703"/>
                    <a:pt x="1375" y="1697"/>
                    <a:pt x="1418" y="1685"/>
                  </a:cubicBezTo>
                  <a:cubicBezTo>
                    <a:pt x="1510" y="1658"/>
                    <a:pt x="1598" y="1605"/>
                    <a:pt x="1672" y="1556"/>
                  </a:cubicBezTo>
                  <a:cubicBezTo>
                    <a:pt x="1797" y="1473"/>
                    <a:pt x="1900" y="1386"/>
                    <a:pt x="1979" y="1298"/>
                  </a:cubicBezTo>
                  <a:cubicBezTo>
                    <a:pt x="2074" y="1192"/>
                    <a:pt x="2130" y="1087"/>
                    <a:pt x="2146" y="986"/>
                  </a:cubicBezTo>
                  <a:cubicBezTo>
                    <a:pt x="2153" y="940"/>
                    <a:pt x="2152" y="894"/>
                    <a:pt x="2143" y="846"/>
                  </a:cubicBezTo>
                  <a:cubicBezTo>
                    <a:pt x="2136" y="806"/>
                    <a:pt x="2122" y="764"/>
                    <a:pt x="2102" y="718"/>
                  </a:cubicBezTo>
                  <a:cubicBezTo>
                    <a:pt x="2083" y="676"/>
                    <a:pt x="2060" y="633"/>
                    <a:pt x="2038" y="593"/>
                  </a:cubicBezTo>
                  <a:cubicBezTo>
                    <a:pt x="2016" y="553"/>
                    <a:pt x="1994" y="513"/>
                    <a:pt x="1976" y="472"/>
                  </a:cubicBezTo>
                  <a:cubicBezTo>
                    <a:pt x="1970" y="458"/>
                    <a:pt x="1965" y="446"/>
                    <a:pt x="1960" y="433"/>
                  </a:cubicBezTo>
                  <a:cubicBezTo>
                    <a:pt x="1946" y="399"/>
                    <a:pt x="1935" y="362"/>
                    <a:pt x="1925" y="327"/>
                  </a:cubicBezTo>
                  <a:cubicBezTo>
                    <a:pt x="1908" y="274"/>
                    <a:pt x="1892" y="220"/>
                    <a:pt x="1867" y="171"/>
                  </a:cubicBezTo>
                  <a:cubicBezTo>
                    <a:pt x="1844" y="127"/>
                    <a:pt x="1816" y="91"/>
                    <a:pt x="1782" y="64"/>
                  </a:cubicBezTo>
                  <a:cubicBezTo>
                    <a:pt x="1744" y="32"/>
                    <a:pt x="1700" y="14"/>
                    <a:pt x="1650" y="8"/>
                  </a:cubicBezTo>
                  <a:cubicBezTo>
                    <a:pt x="1639" y="7"/>
                    <a:pt x="1628" y="6"/>
                    <a:pt x="1616" y="6"/>
                  </a:cubicBezTo>
                  <a:cubicBezTo>
                    <a:pt x="1556" y="6"/>
                    <a:pt x="1490" y="23"/>
                    <a:pt x="1415" y="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6" name="Freeform 21">
              <a:extLst>
                <a:ext uri="{FF2B5EF4-FFF2-40B4-BE49-F238E27FC236}">
                  <a16:creationId xmlns:a16="http://schemas.microsoft.com/office/drawing/2014/main" id="{371504AE-19FE-4D95-A97B-91205C42BE31}"/>
                </a:ext>
              </a:extLst>
            </p:cNvPr>
            <p:cNvSpPr>
              <a:spLocks noEditPoints="1"/>
            </p:cNvSpPr>
            <p:nvPr/>
          </p:nvSpPr>
          <p:spPr bwMode="auto">
            <a:xfrm>
              <a:off x="5034" y="1601"/>
              <a:ext cx="1687" cy="1505"/>
            </a:xfrm>
            <a:custGeom>
              <a:avLst/>
              <a:gdLst>
                <a:gd name="T0" fmla="*/ 390 w 2280"/>
                <a:gd name="T1" fmla="*/ 1948 h 2033"/>
                <a:gd name="T2" fmla="*/ 120 w 2280"/>
                <a:gd name="T3" fmla="*/ 1632 h 2033"/>
                <a:gd name="T4" fmla="*/ 0 w 2280"/>
                <a:gd name="T5" fmla="*/ 1303 h 2033"/>
                <a:gd name="T6" fmla="*/ 92 w 2280"/>
                <a:gd name="T7" fmla="*/ 1051 h 2033"/>
                <a:gd name="T8" fmla="*/ 199 w 2280"/>
                <a:gd name="T9" fmla="*/ 784 h 2033"/>
                <a:gd name="T10" fmla="*/ 237 w 2280"/>
                <a:gd name="T11" fmla="*/ 642 h 2033"/>
                <a:gd name="T12" fmla="*/ 536 w 2280"/>
                <a:gd name="T13" fmla="*/ 419 h 2033"/>
                <a:gd name="T14" fmla="*/ 632 w 2280"/>
                <a:gd name="T15" fmla="*/ 426 h 2033"/>
                <a:gd name="T16" fmla="*/ 1015 w 2280"/>
                <a:gd name="T17" fmla="*/ 351 h 2033"/>
                <a:gd name="T18" fmla="*/ 1495 w 2280"/>
                <a:gd name="T19" fmla="*/ 59 h 2033"/>
                <a:gd name="T20" fmla="*/ 1886 w 2280"/>
                <a:gd name="T21" fmla="*/ 67 h 2033"/>
                <a:gd name="T22" fmla="*/ 2037 w 2280"/>
                <a:gd name="T23" fmla="*/ 348 h 2033"/>
                <a:gd name="T24" fmla="*/ 2092 w 2280"/>
                <a:gd name="T25" fmla="*/ 501 h 2033"/>
                <a:gd name="T26" fmla="*/ 2225 w 2280"/>
                <a:gd name="T27" fmla="*/ 763 h 2033"/>
                <a:gd name="T28" fmla="*/ 2272 w 2280"/>
                <a:gd name="T29" fmla="*/ 1048 h 2033"/>
                <a:gd name="T30" fmla="*/ 1768 w 2280"/>
                <a:gd name="T31" fmla="*/ 1655 h 2033"/>
                <a:gd name="T32" fmla="*/ 1363 w 2280"/>
                <a:gd name="T33" fmla="*/ 1818 h 2033"/>
                <a:gd name="T34" fmla="*/ 985 w 2280"/>
                <a:gd name="T35" fmla="*/ 1922 h 2033"/>
                <a:gd name="T36" fmla="*/ 537 w 2280"/>
                <a:gd name="T37" fmla="*/ 2006 h 2033"/>
                <a:gd name="T38" fmla="*/ 1249 w 2280"/>
                <a:gd name="T39" fmla="*/ 205 h 2033"/>
                <a:gd name="T40" fmla="*/ 754 w 2280"/>
                <a:gd name="T41" fmla="*/ 433 h 2033"/>
                <a:gd name="T42" fmla="*/ 547 w 2280"/>
                <a:gd name="T43" fmla="*/ 420 h 2033"/>
                <a:gd name="T44" fmla="*/ 238 w 2280"/>
                <a:gd name="T45" fmla="*/ 642 h 2033"/>
                <a:gd name="T46" fmla="*/ 200 w 2280"/>
                <a:gd name="T47" fmla="*/ 784 h 2033"/>
                <a:gd name="T48" fmla="*/ 92 w 2280"/>
                <a:gd name="T49" fmla="*/ 1051 h 2033"/>
                <a:gd name="T50" fmla="*/ 1 w 2280"/>
                <a:gd name="T51" fmla="*/ 1303 h 2033"/>
                <a:gd name="T52" fmla="*/ 121 w 2280"/>
                <a:gd name="T53" fmla="*/ 1631 h 2033"/>
                <a:gd name="T54" fmla="*/ 391 w 2280"/>
                <a:gd name="T55" fmla="*/ 1947 h 2033"/>
                <a:gd name="T56" fmla="*/ 985 w 2280"/>
                <a:gd name="T57" fmla="*/ 1921 h 2033"/>
                <a:gd name="T58" fmla="*/ 1363 w 2280"/>
                <a:gd name="T59" fmla="*/ 1817 h 2033"/>
                <a:gd name="T60" fmla="*/ 1768 w 2280"/>
                <a:gd name="T61" fmla="*/ 1655 h 2033"/>
                <a:gd name="T62" fmla="*/ 2271 w 2280"/>
                <a:gd name="T63" fmla="*/ 1048 h 2033"/>
                <a:gd name="T64" fmla="*/ 2224 w 2280"/>
                <a:gd name="T65" fmla="*/ 763 h 2033"/>
                <a:gd name="T66" fmla="*/ 2091 w 2280"/>
                <a:gd name="T67" fmla="*/ 502 h 2033"/>
                <a:gd name="T68" fmla="*/ 2036 w 2280"/>
                <a:gd name="T69" fmla="*/ 348 h 2033"/>
                <a:gd name="T70" fmla="*/ 1886 w 2280"/>
                <a:gd name="T71" fmla="*/ 68 h 2033"/>
                <a:gd name="T72" fmla="*/ 1709 w 2280"/>
                <a:gd name="T73" fmla="*/ 7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80" h="2033">
                  <a:moveTo>
                    <a:pt x="537" y="2006"/>
                  </a:moveTo>
                  <a:cubicBezTo>
                    <a:pt x="485" y="1996"/>
                    <a:pt x="437" y="1977"/>
                    <a:pt x="390" y="1948"/>
                  </a:cubicBezTo>
                  <a:cubicBezTo>
                    <a:pt x="335" y="1913"/>
                    <a:pt x="285" y="1867"/>
                    <a:pt x="236" y="1805"/>
                  </a:cubicBezTo>
                  <a:cubicBezTo>
                    <a:pt x="192" y="1749"/>
                    <a:pt x="154" y="1687"/>
                    <a:pt x="120" y="1632"/>
                  </a:cubicBezTo>
                  <a:cubicBezTo>
                    <a:pt x="86" y="1575"/>
                    <a:pt x="51" y="1514"/>
                    <a:pt x="27" y="1449"/>
                  </a:cubicBezTo>
                  <a:cubicBezTo>
                    <a:pt x="9" y="1397"/>
                    <a:pt x="0" y="1350"/>
                    <a:pt x="0" y="1303"/>
                  </a:cubicBezTo>
                  <a:cubicBezTo>
                    <a:pt x="0" y="1250"/>
                    <a:pt x="11" y="1198"/>
                    <a:pt x="35" y="1148"/>
                  </a:cubicBezTo>
                  <a:cubicBezTo>
                    <a:pt x="50" y="1115"/>
                    <a:pt x="71" y="1082"/>
                    <a:pt x="92" y="1051"/>
                  </a:cubicBezTo>
                  <a:cubicBezTo>
                    <a:pt x="111" y="1021"/>
                    <a:pt x="131" y="991"/>
                    <a:pt x="146" y="960"/>
                  </a:cubicBezTo>
                  <a:cubicBezTo>
                    <a:pt x="174" y="902"/>
                    <a:pt x="187" y="842"/>
                    <a:pt x="199" y="784"/>
                  </a:cubicBezTo>
                  <a:cubicBezTo>
                    <a:pt x="205" y="751"/>
                    <a:pt x="212" y="718"/>
                    <a:pt x="222" y="686"/>
                  </a:cubicBezTo>
                  <a:cubicBezTo>
                    <a:pt x="226" y="671"/>
                    <a:pt x="231" y="656"/>
                    <a:pt x="237" y="642"/>
                  </a:cubicBezTo>
                  <a:cubicBezTo>
                    <a:pt x="259" y="588"/>
                    <a:pt x="309" y="491"/>
                    <a:pt x="407" y="445"/>
                  </a:cubicBezTo>
                  <a:cubicBezTo>
                    <a:pt x="446" y="427"/>
                    <a:pt x="487" y="419"/>
                    <a:pt x="536" y="419"/>
                  </a:cubicBezTo>
                  <a:cubicBezTo>
                    <a:pt x="540" y="419"/>
                    <a:pt x="544" y="419"/>
                    <a:pt x="547" y="419"/>
                  </a:cubicBezTo>
                  <a:cubicBezTo>
                    <a:pt x="576" y="420"/>
                    <a:pt x="605" y="423"/>
                    <a:pt x="632" y="426"/>
                  </a:cubicBezTo>
                  <a:cubicBezTo>
                    <a:pt x="672" y="430"/>
                    <a:pt x="713" y="435"/>
                    <a:pt x="754" y="433"/>
                  </a:cubicBezTo>
                  <a:cubicBezTo>
                    <a:pt x="832" y="429"/>
                    <a:pt x="917" y="402"/>
                    <a:pt x="1015" y="351"/>
                  </a:cubicBezTo>
                  <a:cubicBezTo>
                    <a:pt x="1097" y="308"/>
                    <a:pt x="1177" y="253"/>
                    <a:pt x="1249" y="204"/>
                  </a:cubicBezTo>
                  <a:cubicBezTo>
                    <a:pt x="1316" y="158"/>
                    <a:pt x="1405" y="100"/>
                    <a:pt x="1495" y="59"/>
                  </a:cubicBezTo>
                  <a:cubicBezTo>
                    <a:pt x="1591" y="16"/>
                    <a:pt x="1673" y="0"/>
                    <a:pt x="1745" y="8"/>
                  </a:cubicBezTo>
                  <a:cubicBezTo>
                    <a:pt x="1798" y="14"/>
                    <a:pt x="1845" y="34"/>
                    <a:pt x="1886" y="67"/>
                  </a:cubicBezTo>
                  <a:cubicBezTo>
                    <a:pt x="1922" y="97"/>
                    <a:pt x="1952" y="135"/>
                    <a:pt x="1976" y="182"/>
                  </a:cubicBezTo>
                  <a:cubicBezTo>
                    <a:pt x="2003" y="234"/>
                    <a:pt x="2020" y="292"/>
                    <a:pt x="2037" y="348"/>
                  </a:cubicBezTo>
                  <a:cubicBezTo>
                    <a:pt x="2048" y="385"/>
                    <a:pt x="2060" y="424"/>
                    <a:pt x="2075" y="461"/>
                  </a:cubicBezTo>
                  <a:cubicBezTo>
                    <a:pt x="2080" y="474"/>
                    <a:pt x="2085" y="487"/>
                    <a:pt x="2092" y="501"/>
                  </a:cubicBezTo>
                  <a:cubicBezTo>
                    <a:pt x="2111" y="545"/>
                    <a:pt x="2135" y="588"/>
                    <a:pt x="2157" y="630"/>
                  </a:cubicBezTo>
                  <a:cubicBezTo>
                    <a:pt x="2181" y="673"/>
                    <a:pt x="2205" y="718"/>
                    <a:pt x="2225" y="763"/>
                  </a:cubicBezTo>
                  <a:cubicBezTo>
                    <a:pt x="2247" y="812"/>
                    <a:pt x="2261" y="856"/>
                    <a:pt x="2269" y="899"/>
                  </a:cubicBezTo>
                  <a:cubicBezTo>
                    <a:pt x="2279" y="950"/>
                    <a:pt x="2280" y="998"/>
                    <a:pt x="2272" y="1048"/>
                  </a:cubicBezTo>
                  <a:cubicBezTo>
                    <a:pt x="2255" y="1156"/>
                    <a:pt x="2195" y="1267"/>
                    <a:pt x="2094" y="1380"/>
                  </a:cubicBezTo>
                  <a:cubicBezTo>
                    <a:pt x="2011" y="1474"/>
                    <a:pt x="1901" y="1567"/>
                    <a:pt x="1768" y="1655"/>
                  </a:cubicBezTo>
                  <a:cubicBezTo>
                    <a:pt x="1689" y="1707"/>
                    <a:pt x="1596" y="1764"/>
                    <a:pt x="1497" y="1792"/>
                  </a:cubicBezTo>
                  <a:cubicBezTo>
                    <a:pt x="1453" y="1805"/>
                    <a:pt x="1407" y="1811"/>
                    <a:pt x="1363" y="1818"/>
                  </a:cubicBezTo>
                  <a:cubicBezTo>
                    <a:pt x="1342" y="1821"/>
                    <a:pt x="1321" y="1824"/>
                    <a:pt x="1299" y="1827"/>
                  </a:cubicBezTo>
                  <a:cubicBezTo>
                    <a:pt x="1189" y="1847"/>
                    <a:pt x="1085" y="1885"/>
                    <a:pt x="985" y="1922"/>
                  </a:cubicBezTo>
                  <a:cubicBezTo>
                    <a:pt x="858" y="1969"/>
                    <a:pt x="737" y="2013"/>
                    <a:pt x="618" y="2013"/>
                  </a:cubicBezTo>
                  <a:cubicBezTo>
                    <a:pt x="591" y="2013"/>
                    <a:pt x="564" y="2011"/>
                    <a:pt x="537" y="2006"/>
                  </a:cubicBezTo>
                  <a:moveTo>
                    <a:pt x="1495" y="60"/>
                  </a:moveTo>
                  <a:cubicBezTo>
                    <a:pt x="1405" y="101"/>
                    <a:pt x="1317" y="159"/>
                    <a:pt x="1249" y="205"/>
                  </a:cubicBezTo>
                  <a:cubicBezTo>
                    <a:pt x="1178" y="253"/>
                    <a:pt x="1097" y="308"/>
                    <a:pt x="1015" y="351"/>
                  </a:cubicBezTo>
                  <a:cubicBezTo>
                    <a:pt x="918" y="403"/>
                    <a:pt x="832" y="430"/>
                    <a:pt x="754" y="433"/>
                  </a:cubicBezTo>
                  <a:cubicBezTo>
                    <a:pt x="713" y="435"/>
                    <a:pt x="672" y="431"/>
                    <a:pt x="632" y="427"/>
                  </a:cubicBezTo>
                  <a:cubicBezTo>
                    <a:pt x="604" y="424"/>
                    <a:pt x="576" y="420"/>
                    <a:pt x="547" y="420"/>
                  </a:cubicBezTo>
                  <a:cubicBezTo>
                    <a:pt x="493" y="418"/>
                    <a:pt x="449" y="427"/>
                    <a:pt x="408" y="446"/>
                  </a:cubicBezTo>
                  <a:cubicBezTo>
                    <a:pt x="310" y="492"/>
                    <a:pt x="259" y="588"/>
                    <a:pt x="238" y="642"/>
                  </a:cubicBezTo>
                  <a:cubicBezTo>
                    <a:pt x="232" y="656"/>
                    <a:pt x="227" y="671"/>
                    <a:pt x="223" y="686"/>
                  </a:cubicBezTo>
                  <a:cubicBezTo>
                    <a:pt x="213" y="718"/>
                    <a:pt x="206" y="752"/>
                    <a:pt x="200" y="784"/>
                  </a:cubicBezTo>
                  <a:cubicBezTo>
                    <a:pt x="188" y="842"/>
                    <a:pt x="175" y="902"/>
                    <a:pt x="147" y="960"/>
                  </a:cubicBezTo>
                  <a:cubicBezTo>
                    <a:pt x="131" y="991"/>
                    <a:pt x="112" y="1022"/>
                    <a:pt x="92" y="1051"/>
                  </a:cubicBezTo>
                  <a:cubicBezTo>
                    <a:pt x="72" y="1083"/>
                    <a:pt x="51" y="1115"/>
                    <a:pt x="36" y="1148"/>
                  </a:cubicBezTo>
                  <a:cubicBezTo>
                    <a:pt x="12" y="1198"/>
                    <a:pt x="0" y="1250"/>
                    <a:pt x="1" y="1303"/>
                  </a:cubicBezTo>
                  <a:cubicBezTo>
                    <a:pt x="1" y="1350"/>
                    <a:pt x="10" y="1397"/>
                    <a:pt x="28" y="1448"/>
                  </a:cubicBezTo>
                  <a:cubicBezTo>
                    <a:pt x="52" y="1514"/>
                    <a:pt x="87" y="1575"/>
                    <a:pt x="121" y="1631"/>
                  </a:cubicBezTo>
                  <a:cubicBezTo>
                    <a:pt x="154" y="1686"/>
                    <a:pt x="193" y="1749"/>
                    <a:pt x="237" y="1805"/>
                  </a:cubicBezTo>
                  <a:cubicBezTo>
                    <a:pt x="285" y="1866"/>
                    <a:pt x="336" y="1913"/>
                    <a:pt x="391" y="1947"/>
                  </a:cubicBezTo>
                  <a:cubicBezTo>
                    <a:pt x="438" y="1976"/>
                    <a:pt x="486" y="1995"/>
                    <a:pt x="537" y="2005"/>
                  </a:cubicBezTo>
                  <a:cubicBezTo>
                    <a:pt x="683" y="2033"/>
                    <a:pt x="829" y="1978"/>
                    <a:pt x="985" y="1921"/>
                  </a:cubicBezTo>
                  <a:cubicBezTo>
                    <a:pt x="1085" y="1884"/>
                    <a:pt x="1189" y="1846"/>
                    <a:pt x="1299" y="1827"/>
                  </a:cubicBezTo>
                  <a:cubicBezTo>
                    <a:pt x="1320" y="1823"/>
                    <a:pt x="1342" y="1820"/>
                    <a:pt x="1363" y="1817"/>
                  </a:cubicBezTo>
                  <a:cubicBezTo>
                    <a:pt x="1407" y="1811"/>
                    <a:pt x="1452" y="1804"/>
                    <a:pt x="1497" y="1791"/>
                  </a:cubicBezTo>
                  <a:cubicBezTo>
                    <a:pt x="1595" y="1764"/>
                    <a:pt x="1689" y="1707"/>
                    <a:pt x="1768" y="1655"/>
                  </a:cubicBezTo>
                  <a:cubicBezTo>
                    <a:pt x="1900" y="1566"/>
                    <a:pt x="2010" y="1474"/>
                    <a:pt x="2094" y="1380"/>
                  </a:cubicBezTo>
                  <a:cubicBezTo>
                    <a:pt x="2194" y="1267"/>
                    <a:pt x="2254" y="1155"/>
                    <a:pt x="2271" y="1048"/>
                  </a:cubicBezTo>
                  <a:cubicBezTo>
                    <a:pt x="2279" y="998"/>
                    <a:pt x="2278" y="950"/>
                    <a:pt x="2269" y="899"/>
                  </a:cubicBezTo>
                  <a:cubicBezTo>
                    <a:pt x="2260" y="857"/>
                    <a:pt x="2246" y="812"/>
                    <a:pt x="2224" y="763"/>
                  </a:cubicBezTo>
                  <a:cubicBezTo>
                    <a:pt x="2204" y="718"/>
                    <a:pt x="2180" y="673"/>
                    <a:pt x="2157" y="630"/>
                  </a:cubicBezTo>
                  <a:cubicBezTo>
                    <a:pt x="2134" y="588"/>
                    <a:pt x="2111" y="545"/>
                    <a:pt x="2091" y="502"/>
                  </a:cubicBezTo>
                  <a:cubicBezTo>
                    <a:pt x="2085" y="488"/>
                    <a:pt x="2079" y="474"/>
                    <a:pt x="2074" y="461"/>
                  </a:cubicBezTo>
                  <a:cubicBezTo>
                    <a:pt x="2059" y="424"/>
                    <a:pt x="2048" y="385"/>
                    <a:pt x="2036" y="348"/>
                  </a:cubicBezTo>
                  <a:cubicBezTo>
                    <a:pt x="2019" y="292"/>
                    <a:pt x="2002" y="234"/>
                    <a:pt x="1975" y="182"/>
                  </a:cubicBezTo>
                  <a:cubicBezTo>
                    <a:pt x="1952" y="136"/>
                    <a:pt x="1921" y="97"/>
                    <a:pt x="1886" y="68"/>
                  </a:cubicBezTo>
                  <a:cubicBezTo>
                    <a:pt x="1845" y="35"/>
                    <a:pt x="1798" y="15"/>
                    <a:pt x="1745" y="9"/>
                  </a:cubicBezTo>
                  <a:cubicBezTo>
                    <a:pt x="1733" y="7"/>
                    <a:pt x="1721" y="7"/>
                    <a:pt x="1709" y="7"/>
                  </a:cubicBezTo>
                  <a:cubicBezTo>
                    <a:pt x="1645" y="7"/>
                    <a:pt x="1575" y="24"/>
                    <a:pt x="1495" y="6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7" name="Freeform 22">
              <a:extLst>
                <a:ext uri="{FF2B5EF4-FFF2-40B4-BE49-F238E27FC236}">
                  <a16:creationId xmlns:a16="http://schemas.microsoft.com/office/drawing/2014/main" id="{DD710772-5C0D-4C85-B979-EAC807A8ADB5}"/>
                </a:ext>
              </a:extLst>
            </p:cNvPr>
            <p:cNvSpPr>
              <a:spLocks noEditPoints="1"/>
            </p:cNvSpPr>
            <p:nvPr/>
          </p:nvSpPr>
          <p:spPr bwMode="auto">
            <a:xfrm>
              <a:off x="4966" y="1573"/>
              <a:ext cx="1790" cy="1595"/>
            </a:xfrm>
            <a:custGeom>
              <a:avLst/>
              <a:gdLst>
                <a:gd name="T0" fmla="*/ 415 w 2418"/>
                <a:gd name="T1" fmla="*/ 2064 h 2154"/>
                <a:gd name="T2" fmla="*/ 128 w 2418"/>
                <a:gd name="T3" fmla="*/ 1728 h 2154"/>
                <a:gd name="T4" fmla="*/ 1 w 2418"/>
                <a:gd name="T5" fmla="*/ 1380 h 2154"/>
                <a:gd name="T6" fmla="*/ 98 w 2418"/>
                <a:gd name="T7" fmla="*/ 1112 h 2154"/>
                <a:gd name="T8" fmla="*/ 156 w 2418"/>
                <a:gd name="T9" fmla="*/ 1015 h 2154"/>
                <a:gd name="T10" fmla="*/ 237 w 2418"/>
                <a:gd name="T11" fmla="*/ 725 h 2154"/>
                <a:gd name="T12" fmla="*/ 434 w 2418"/>
                <a:gd name="T13" fmla="*/ 471 h 2154"/>
                <a:gd name="T14" fmla="*/ 583 w 2418"/>
                <a:gd name="T15" fmla="*/ 444 h 2154"/>
                <a:gd name="T16" fmla="*/ 803 w 2418"/>
                <a:gd name="T17" fmla="*/ 460 h 2154"/>
                <a:gd name="T18" fmla="*/ 1326 w 2418"/>
                <a:gd name="T19" fmla="*/ 217 h 2154"/>
                <a:gd name="T20" fmla="*/ 1852 w 2418"/>
                <a:gd name="T21" fmla="*/ 9 h 2154"/>
                <a:gd name="T22" fmla="*/ 2097 w 2418"/>
                <a:gd name="T23" fmla="*/ 193 h 2154"/>
                <a:gd name="T24" fmla="*/ 2201 w 2418"/>
                <a:gd name="T25" fmla="*/ 489 h 2154"/>
                <a:gd name="T26" fmla="*/ 2288 w 2418"/>
                <a:gd name="T27" fmla="*/ 667 h 2154"/>
                <a:gd name="T28" fmla="*/ 2407 w 2418"/>
                <a:gd name="T29" fmla="*/ 952 h 2154"/>
                <a:gd name="T30" fmla="*/ 2221 w 2418"/>
                <a:gd name="T31" fmla="*/ 1462 h 2154"/>
                <a:gd name="T32" fmla="*/ 1589 w 2418"/>
                <a:gd name="T33" fmla="*/ 1899 h 2154"/>
                <a:gd name="T34" fmla="*/ 1379 w 2418"/>
                <a:gd name="T35" fmla="*/ 1936 h 2154"/>
                <a:gd name="T36" fmla="*/ 656 w 2418"/>
                <a:gd name="T37" fmla="*/ 2133 h 2154"/>
                <a:gd name="T38" fmla="*/ 1587 w 2418"/>
                <a:gd name="T39" fmla="*/ 64 h 2154"/>
                <a:gd name="T40" fmla="*/ 1079 w 2418"/>
                <a:gd name="T41" fmla="*/ 373 h 2154"/>
                <a:gd name="T42" fmla="*/ 673 w 2418"/>
                <a:gd name="T43" fmla="*/ 453 h 2154"/>
                <a:gd name="T44" fmla="*/ 569 w 2418"/>
                <a:gd name="T45" fmla="*/ 445 h 2154"/>
                <a:gd name="T46" fmla="*/ 254 w 2418"/>
                <a:gd name="T47" fmla="*/ 679 h 2154"/>
                <a:gd name="T48" fmla="*/ 213 w 2418"/>
                <a:gd name="T49" fmla="*/ 830 h 2154"/>
                <a:gd name="T50" fmla="*/ 156 w 2418"/>
                <a:gd name="T51" fmla="*/ 1016 h 2154"/>
                <a:gd name="T52" fmla="*/ 39 w 2418"/>
                <a:gd name="T53" fmla="*/ 1215 h 2154"/>
                <a:gd name="T54" fmla="*/ 31 w 2418"/>
                <a:gd name="T55" fmla="*/ 1534 h 2154"/>
                <a:gd name="T56" fmla="*/ 252 w 2418"/>
                <a:gd name="T57" fmla="*/ 1912 h 2154"/>
                <a:gd name="T58" fmla="*/ 571 w 2418"/>
                <a:gd name="T59" fmla="*/ 2125 h 2154"/>
                <a:gd name="T60" fmla="*/ 1379 w 2418"/>
                <a:gd name="T61" fmla="*/ 1935 h 2154"/>
                <a:gd name="T62" fmla="*/ 1589 w 2418"/>
                <a:gd name="T63" fmla="*/ 1898 h 2154"/>
                <a:gd name="T64" fmla="*/ 2221 w 2418"/>
                <a:gd name="T65" fmla="*/ 1461 h 2154"/>
                <a:gd name="T66" fmla="*/ 2406 w 2418"/>
                <a:gd name="T67" fmla="*/ 952 h 2154"/>
                <a:gd name="T68" fmla="*/ 2287 w 2418"/>
                <a:gd name="T69" fmla="*/ 667 h 2154"/>
                <a:gd name="T70" fmla="*/ 2200 w 2418"/>
                <a:gd name="T71" fmla="*/ 489 h 2154"/>
                <a:gd name="T72" fmla="*/ 2096 w 2418"/>
                <a:gd name="T73" fmla="*/ 194 h 2154"/>
                <a:gd name="T74" fmla="*/ 1852 w 2418"/>
                <a:gd name="T75" fmla="*/ 9 h 2154"/>
                <a:gd name="T76" fmla="*/ 1587 w 2418"/>
                <a:gd name="T77" fmla="*/ 64 h 2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18" h="2154">
                  <a:moveTo>
                    <a:pt x="571" y="2126"/>
                  </a:moveTo>
                  <a:cubicBezTo>
                    <a:pt x="516" y="2115"/>
                    <a:pt x="465" y="2095"/>
                    <a:pt x="415" y="2064"/>
                  </a:cubicBezTo>
                  <a:cubicBezTo>
                    <a:pt x="356" y="2027"/>
                    <a:pt x="303" y="1978"/>
                    <a:pt x="251" y="1913"/>
                  </a:cubicBezTo>
                  <a:cubicBezTo>
                    <a:pt x="204" y="1853"/>
                    <a:pt x="164" y="1787"/>
                    <a:pt x="128" y="1728"/>
                  </a:cubicBezTo>
                  <a:cubicBezTo>
                    <a:pt x="92" y="1669"/>
                    <a:pt x="55" y="1604"/>
                    <a:pt x="30" y="1534"/>
                  </a:cubicBezTo>
                  <a:cubicBezTo>
                    <a:pt x="10" y="1480"/>
                    <a:pt x="1" y="1429"/>
                    <a:pt x="1" y="1380"/>
                  </a:cubicBezTo>
                  <a:cubicBezTo>
                    <a:pt x="0" y="1323"/>
                    <a:pt x="13" y="1268"/>
                    <a:pt x="38" y="1215"/>
                  </a:cubicBezTo>
                  <a:cubicBezTo>
                    <a:pt x="54" y="1179"/>
                    <a:pt x="77" y="1145"/>
                    <a:pt x="98" y="1112"/>
                  </a:cubicBezTo>
                  <a:cubicBezTo>
                    <a:pt x="119" y="1080"/>
                    <a:pt x="140" y="1048"/>
                    <a:pt x="156" y="1015"/>
                  </a:cubicBezTo>
                  <a:cubicBezTo>
                    <a:pt x="156" y="1015"/>
                    <a:pt x="156" y="1015"/>
                    <a:pt x="156" y="1015"/>
                  </a:cubicBezTo>
                  <a:cubicBezTo>
                    <a:pt x="186" y="954"/>
                    <a:pt x="199" y="891"/>
                    <a:pt x="212" y="829"/>
                  </a:cubicBezTo>
                  <a:cubicBezTo>
                    <a:pt x="219" y="795"/>
                    <a:pt x="227" y="760"/>
                    <a:pt x="237" y="725"/>
                  </a:cubicBezTo>
                  <a:cubicBezTo>
                    <a:pt x="241" y="710"/>
                    <a:pt x="247" y="694"/>
                    <a:pt x="253" y="679"/>
                  </a:cubicBezTo>
                  <a:cubicBezTo>
                    <a:pt x="276" y="622"/>
                    <a:pt x="330" y="520"/>
                    <a:pt x="434" y="471"/>
                  </a:cubicBezTo>
                  <a:cubicBezTo>
                    <a:pt x="475" y="453"/>
                    <a:pt x="518" y="444"/>
                    <a:pt x="569" y="444"/>
                  </a:cubicBezTo>
                  <a:cubicBezTo>
                    <a:pt x="574" y="444"/>
                    <a:pt x="578" y="444"/>
                    <a:pt x="583" y="444"/>
                  </a:cubicBezTo>
                  <a:cubicBezTo>
                    <a:pt x="613" y="445"/>
                    <a:pt x="644" y="449"/>
                    <a:pt x="673" y="452"/>
                  </a:cubicBezTo>
                  <a:cubicBezTo>
                    <a:pt x="715" y="457"/>
                    <a:pt x="758" y="462"/>
                    <a:pt x="803" y="460"/>
                  </a:cubicBezTo>
                  <a:cubicBezTo>
                    <a:pt x="885" y="456"/>
                    <a:pt x="975" y="427"/>
                    <a:pt x="1078" y="373"/>
                  </a:cubicBezTo>
                  <a:cubicBezTo>
                    <a:pt x="1164" y="327"/>
                    <a:pt x="1250" y="268"/>
                    <a:pt x="1326" y="217"/>
                  </a:cubicBezTo>
                  <a:cubicBezTo>
                    <a:pt x="1397" y="168"/>
                    <a:pt x="1491" y="106"/>
                    <a:pt x="1587" y="63"/>
                  </a:cubicBezTo>
                  <a:cubicBezTo>
                    <a:pt x="1688" y="18"/>
                    <a:pt x="1775" y="0"/>
                    <a:pt x="1852" y="9"/>
                  </a:cubicBezTo>
                  <a:cubicBezTo>
                    <a:pt x="1908" y="15"/>
                    <a:pt x="1958" y="36"/>
                    <a:pt x="2002" y="72"/>
                  </a:cubicBezTo>
                  <a:cubicBezTo>
                    <a:pt x="2040" y="103"/>
                    <a:pt x="2072" y="144"/>
                    <a:pt x="2097" y="193"/>
                  </a:cubicBezTo>
                  <a:cubicBezTo>
                    <a:pt x="2125" y="248"/>
                    <a:pt x="2143" y="309"/>
                    <a:pt x="2161" y="368"/>
                  </a:cubicBezTo>
                  <a:cubicBezTo>
                    <a:pt x="2173" y="408"/>
                    <a:pt x="2185" y="450"/>
                    <a:pt x="2201" y="489"/>
                  </a:cubicBezTo>
                  <a:cubicBezTo>
                    <a:pt x="2206" y="502"/>
                    <a:pt x="2212" y="517"/>
                    <a:pt x="2219" y="532"/>
                  </a:cubicBezTo>
                  <a:cubicBezTo>
                    <a:pt x="2240" y="578"/>
                    <a:pt x="2264" y="623"/>
                    <a:pt x="2288" y="667"/>
                  </a:cubicBezTo>
                  <a:cubicBezTo>
                    <a:pt x="2313" y="713"/>
                    <a:pt x="2339" y="760"/>
                    <a:pt x="2360" y="808"/>
                  </a:cubicBezTo>
                  <a:cubicBezTo>
                    <a:pt x="2383" y="860"/>
                    <a:pt x="2398" y="907"/>
                    <a:pt x="2407" y="952"/>
                  </a:cubicBezTo>
                  <a:cubicBezTo>
                    <a:pt x="2417" y="1006"/>
                    <a:pt x="2418" y="1057"/>
                    <a:pt x="2409" y="1110"/>
                  </a:cubicBezTo>
                  <a:cubicBezTo>
                    <a:pt x="2391" y="1224"/>
                    <a:pt x="2328" y="1342"/>
                    <a:pt x="2221" y="1462"/>
                  </a:cubicBezTo>
                  <a:cubicBezTo>
                    <a:pt x="2132" y="1562"/>
                    <a:pt x="2016" y="1660"/>
                    <a:pt x="1875" y="1754"/>
                  </a:cubicBezTo>
                  <a:cubicBezTo>
                    <a:pt x="1792" y="1809"/>
                    <a:pt x="1693" y="1870"/>
                    <a:pt x="1589" y="1899"/>
                  </a:cubicBezTo>
                  <a:cubicBezTo>
                    <a:pt x="1542" y="1912"/>
                    <a:pt x="1493" y="1919"/>
                    <a:pt x="1447" y="1926"/>
                  </a:cubicBezTo>
                  <a:cubicBezTo>
                    <a:pt x="1425" y="1929"/>
                    <a:pt x="1402" y="1932"/>
                    <a:pt x="1379" y="1936"/>
                  </a:cubicBezTo>
                  <a:cubicBezTo>
                    <a:pt x="1263" y="1956"/>
                    <a:pt x="1152" y="1997"/>
                    <a:pt x="1046" y="2036"/>
                  </a:cubicBezTo>
                  <a:cubicBezTo>
                    <a:pt x="911" y="2086"/>
                    <a:pt x="783" y="2133"/>
                    <a:pt x="656" y="2133"/>
                  </a:cubicBezTo>
                  <a:cubicBezTo>
                    <a:pt x="628" y="2133"/>
                    <a:pt x="599" y="2131"/>
                    <a:pt x="571" y="2126"/>
                  </a:cubicBezTo>
                  <a:moveTo>
                    <a:pt x="1587" y="64"/>
                  </a:moveTo>
                  <a:cubicBezTo>
                    <a:pt x="1492" y="107"/>
                    <a:pt x="1398" y="168"/>
                    <a:pt x="1327" y="217"/>
                  </a:cubicBezTo>
                  <a:cubicBezTo>
                    <a:pt x="1251" y="269"/>
                    <a:pt x="1165" y="328"/>
                    <a:pt x="1079" y="373"/>
                  </a:cubicBezTo>
                  <a:cubicBezTo>
                    <a:pt x="975" y="428"/>
                    <a:pt x="885" y="457"/>
                    <a:pt x="803" y="460"/>
                  </a:cubicBezTo>
                  <a:cubicBezTo>
                    <a:pt x="758" y="462"/>
                    <a:pt x="715" y="457"/>
                    <a:pt x="673" y="453"/>
                  </a:cubicBezTo>
                  <a:cubicBezTo>
                    <a:pt x="643" y="449"/>
                    <a:pt x="613" y="446"/>
                    <a:pt x="583" y="445"/>
                  </a:cubicBezTo>
                  <a:cubicBezTo>
                    <a:pt x="578" y="445"/>
                    <a:pt x="574" y="445"/>
                    <a:pt x="569" y="445"/>
                  </a:cubicBezTo>
                  <a:cubicBezTo>
                    <a:pt x="518" y="445"/>
                    <a:pt x="475" y="454"/>
                    <a:pt x="434" y="472"/>
                  </a:cubicBezTo>
                  <a:cubicBezTo>
                    <a:pt x="330" y="520"/>
                    <a:pt x="277" y="623"/>
                    <a:pt x="254" y="679"/>
                  </a:cubicBezTo>
                  <a:cubicBezTo>
                    <a:pt x="248" y="694"/>
                    <a:pt x="242" y="710"/>
                    <a:pt x="238" y="726"/>
                  </a:cubicBezTo>
                  <a:cubicBezTo>
                    <a:pt x="227" y="760"/>
                    <a:pt x="220" y="795"/>
                    <a:pt x="213" y="830"/>
                  </a:cubicBezTo>
                  <a:cubicBezTo>
                    <a:pt x="200" y="891"/>
                    <a:pt x="186" y="954"/>
                    <a:pt x="156" y="1016"/>
                  </a:cubicBezTo>
                  <a:cubicBezTo>
                    <a:pt x="156" y="1016"/>
                    <a:pt x="156" y="1016"/>
                    <a:pt x="156" y="1016"/>
                  </a:cubicBezTo>
                  <a:cubicBezTo>
                    <a:pt x="140" y="1048"/>
                    <a:pt x="119" y="1081"/>
                    <a:pt x="99" y="1112"/>
                  </a:cubicBezTo>
                  <a:cubicBezTo>
                    <a:pt x="77" y="1145"/>
                    <a:pt x="55" y="1180"/>
                    <a:pt x="39" y="1215"/>
                  </a:cubicBezTo>
                  <a:cubicBezTo>
                    <a:pt x="14" y="1268"/>
                    <a:pt x="1" y="1323"/>
                    <a:pt x="1" y="1380"/>
                  </a:cubicBezTo>
                  <a:cubicBezTo>
                    <a:pt x="2" y="1429"/>
                    <a:pt x="11" y="1480"/>
                    <a:pt x="31" y="1534"/>
                  </a:cubicBezTo>
                  <a:cubicBezTo>
                    <a:pt x="56" y="1604"/>
                    <a:pt x="93" y="1668"/>
                    <a:pt x="129" y="1728"/>
                  </a:cubicBezTo>
                  <a:cubicBezTo>
                    <a:pt x="165" y="1786"/>
                    <a:pt x="205" y="1853"/>
                    <a:pt x="252" y="1912"/>
                  </a:cubicBezTo>
                  <a:cubicBezTo>
                    <a:pt x="303" y="1977"/>
                    <a:pt x="357" y="2027"/>
                    <a:pt x="415" y="2063"/>
                  </a:cubicBezTo>
                  <a:cubicBezTo>
                    <a:pt x="465" y="2094"/>
                    <a:pt x="516" y="2115"/>
                    <a:pt x="571" y="2125"/>
                  </a:cubicBezTo>
                  <a:cubicBezTo>
                    <a:pt x="725" y="2154"/>
                    <a:pt x="881" y="2097"/>
                    <a:pt x="1045" y="2036"/>
                  </a:cubicBezTo>
                  <a:cubicBezTo>
                    <a:pt x="1152" y="1996"/>
                    <a:pt x="1262" y="1956"/>
                    <a:pt x="1379" y="1935"/>
                  </a:cubicBezTo>
                  <a:cubicBezTo>
                    <a:pt x="1402" y="1931"/>
                    <a:pt x="1425" y="1928"/>
                    <a:pt x="1447" y="1925"/>
                  </a:cubicBezTo>
                  <a:cubicBezTo>
                    <a:pt x="1493" y="1918"/>
                    <a:pt x="1541" y="1912"/>
                    <a:pt x="1589" y="1898"/>
                  </a:cubicBezTo>
                  <a:cubicBezTo>
                    <a:pt x="1693" y="1869"/>
                    <a:pt x="1792" y="1808"/>
                    <a:pt x="1875" y="1753"/>
                  </a:cubicBezTo>
                  <a:cubicBezTo>
                    <a:pt x="2015" y="1660"/>
                    <a:pt x="2132" y="1561"/>
                    <a:pt x="2221" y="1461"/>
                  </a:cubicBezTo>
                  <a:cubicBezTo>
                    <a:pt x="2327" y="1342"/>
                    <a:pt x="2390" y="1224"/>
                    <a:pt x="2408" y="1110"/>
                  </a:cubicBezTo>
                  <a:cubicBezTo>
                    <a:pt x="2417" y="1057"/>
                    <a:pt x="2416" y="1006"/>
                    <a:pt x="2406" y="952"/>
                  </a:cubicBezTo>
                  <a:cubicBezTo>
                    <a:pt x="2397" y="907"/>
                    <a:pt x="2382" y="860"/>
                    <a:pt x="2359" y="809"/>
                  </a:cubicBezTo>
                  <a:cubicBezTo>
                    <a:pt x="2338" y="761"/>
                    <a:pt x="2312" y="713"/>
                    <a:pt x="2287" y="667"/>
                  </a:cubicBezTo>
                  <a:cubicBezTo>
                    <a:pt x="2263" y="623"/>
                    <a:pt x="2239" y="578"/>
                    <a:pt x="2218" y="532"/>
                  </a:cubicBezTo>
                  <a:cubicBezTo>
                    <a:pt x="2211" y="517"/>
                    <a:pt x="2205" y="503"/>
                    <a:pt x="2200" y="489"/>
                  </a:cubicBezTo>
                  <a:cubicBezTo>
                    <a:pt x="2185" y="450"/>
                    <a:pt x="2172" y="409"/>
                    <a:pt x="2160" y="369"/>
                  </a:cubicBezTo>
                  <a:cubicBezTo>
                    <a:pt x="2142" y="310"/>
                    <a:pt x="2124" y="249"/>
                    <a:pt x="2096" y="194"/>
                  </a:cubicBezTo>
                  <a:cubicBezTo>
                    <a:pt x="2071" y="144"/>
                    <a:pt x="2039" y="103"/>
                    <a:pt x="2001" y="73"/>
                  </a:cubicBezTo>
                  <a:cubicBezTo>
                    <a:pt x="1958" y="37"/>
                    <a:pt x="1908" y="16"/>
                    <a:pt x="1852" y="9"/>
                  </a:cubicBezTo>
                  <a:cubicBezTo>
                    <a:pt x="1840" y="8"/>
                    <a:pt x="1826" y="7"/>
                    <a:pt x="1813" y="7"/>
                  </a:cubicBezTo>
                  <a:cubicBezTo>
                    <a:pt x="1746" y="7"/>
                    <a:pt x="1672" y="26"/>
                    <a:pt x="1587"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8" name="Freeform 23">
              <a:extLst>
                <a:ext uri="{FF2B5EF4-FFF2-40B4-BE49-F238E27FC236}">
                  <a16:creationId xmlns:a16="http://schemas.microsoft.com/office/drawing/2014/main" id="{AA9B0D61-036A-474B-88CB-A5B567571C09}"/>
                </a:ext>
              </a:extLst>
            </p:cNvPr>
            <p:cNvSpPr>
              <a:spLocks noEditPoints="1"/>
            </p:cNvSpPr>
            <p:nvPr/>
          </p:nvSpPr>
          <p:spPr bwMode="auto">
            <a:xfrm>
              <a:off x="4898" y="1550"/>
              <a:ext cx="1891" cy="1679"/>
            </a:xfrm>
            <a:custGeom>
              <a:avLst/>
              <a:gdLst>
                <a:gd name="T0" fmla="*/ 438 w 2554"/>
                <a:gd name="T1" fmla="*/ 2173 h 2268"/>
                <a:gd name="T2" fmla="*/ 135 w 2554"/>
                <a:gd name="T3" fmla="*/ 1818 h 2268"/>
                <a:gd name="T4" fmla="*/ 0 w 2554"/>
                <a:gd name="T5" fmla="*/ 1449 h 2268"/>
                <a:gd name="T6" fmla="*/ 104 w 2554"/>
                <a:gd name="T7" fmla="*/ 1166 h 2268"/>
                <a:gd name="T8" fmla="*/ 224 w 2554"/>
                <a:gd name="T9" fmla="*/ 868 h 2268"/>
                <a:gd name="T10" fmla="*/ 268 w 2554"/>
                <a:gd name="T11" fmla="*/ 709 h 2268"/>
                <a:gd name="T12" fmla="*/ 601 w 2554"/>
                <a:gd name="T13" fmla="*/ 462 h 2268"/>
                <a:gd name="T14" fmla="*/ 713 w 2554"/>
                <a:gd name="T15" fmla="*/ 471 h 2268"/>
                <a:gd name="T16" fmla="*/ 1141 w 2554"/>
                <a:gd name="T17" fmla="*/ 388 h 2268"/>
                <a:gd name="T18" fmla="*/ 1917 w 2554"/>
                <a:gd name="T19" fmla="*/ 0 h 2268"/>
                <a:gd name="T20" fmla="*/ 2116 w 2554"/>
                <a:gd name="T21" fmla="*/ 69 h 2268"/>
                <a:gd name="T22" fmla="*/ 2284 w 2554"/>
                <a:gd name="T23" fmla="*/ 382 h 2268"/>
                <a:gd name="T24" fmla="*/ 2345 w 2554"/>
                <a:gd name="T25" fmla="*/ 555 h 2268"/>
                <a:gd name="T26" fmla="*/ 2494 w 2554"/>
                <a:gd name="T27" fmla="*/ 847 h 2268"/>
                <a:gd name="T28" fmla="*/ 2546 w 2554"/>
                <a:gd name="T29" fmla="*/ 1165 h 2268"/>
                <a:gd name="T30" fmla="*/ 1981 w 2554"/>
                <a:gd name="T31" fmla="*/ 1846 h 2268"/>
                <a:gd name="T32" fmla="*/ 1530 w 2554"/>
                <a:gd name="T33" fmla="*/ 2027 h 2268"/>
                <a:gd name="T34" fmla="*/ 1106 w 2554"/>
                <a:gd name="T35" fmla="*/ 2144 h 2268"/>
                <a:gd name="T36" fmla="*/ 603 w 2554"/>
                <a:gd name="T37" fmla="*/ 2238 h 2268"/>
                <a:gd name="T38" fmla="*/ 1141 w 2554"/>
                <a:gd name="T39" fmla="*/ 388 h 2268"/>
                <a:gd name="T40" fmla="*/ 713 w 2554"/>
                <a:gd name="T41" fmla="*/ 472 h 2268"/>
                <a:gd name="T42" fmla="*/ 601 w 2554"/>
                <a:gd name="T43" fmla="*/ 463 h 2268"/>
                <a:gd name="T44" fmla="*/ 269 w 2554"/>
                <a:gd name="T45" fmla="*/ 709 h 2268"/>
                <a:gd name="T46" fmla="*/ 225 w 2554"/>
                <a:gd name="T47" fmla="*/ 868 h 2268"/>
                <a:gd name="T48" fmla="*/ 165 w 2554"/>
                <a:gd name="T49" fmla="*/ 1064 h 2268"/>
                <a:gd name="T50" fmla="*/ 40 w 2554"/>
                <a:gd name="T51" fmla="*/ 1275 h 2268"/>
                <a:gd name="T52" fmla="*/ 32 w 2554"/>
                <a:gd name="T53" fmla="*/ 1612 h 2268"/>
                <a:gd name="T54" fmla="*/ 266 w 2554"/>
                <a:gd name="T55" fmla="*/ 2012 h 2268"/>
                <a:gd name="T56" fmla="*/ 603 w 2554"/>
                <a:gd name="T57" fmla="*/ 2238 h 2268"/>
                <a:gd name="T58" fmla="*/ 1458 w 2554"/>
                <a:gd name="T59" fmla="*/ 2037 h 2268"/>
                <a:gd name="T60" fmla="*/ 1679 w 2554"/>
                <a:gd name="T61" fmla="*/ 1998 h 2268"/>
                <a:gd name="T62" fmla="*/ 2346 w 2554"/>
                <a:gd name="T63" fmla="*/ 1536 h 2268"/>
                <a:gd name="T64" fmla="*/ 2542 w 2554"/>
                <a:gd name="T65" fmla="*/ 998 h 2268"/>
                <a:gd name="T66" fmla="*/ 2417 w 2554"/>
                <a:gd name="T67" fmla="*/ 697 h 2268"/>
                <a:gd name="T68" fmla="*/ 2325 w 2554"/>
                <a:gd name="T69" fmla="*/ 510 h 2268"/>
                <a:gd name="T70" fmla="*/ 2216 w 2554"/>
                <a:gd name="T71" fmla="*/ 198 h 2268"/>
                <a:gd name="T72" fmla="*/ 1958 w 2554"/>
                <a:gd name="T73" fmla="*/ 3 h 2268"/>
                <a:gd name="T74" fmla="*/ 1403 w 2554"/>
                <a:gd name="T75" fmla="*/ 223 h 2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54" h="2268">
                  <a:moveTo>
                    <a:pt x="603" y="2238"/>
                  </a:moveTo>
                  <a:cubicBezTo>
                    <a:pt x="545" y="2227"/>
                    <a:pt x="491" y="2206"/>
                    <a:pt x="438" y="2173"/>
                  </a:cubicBezTo>
                  <a:cubicBezTo>
                    <a:pt x="376" y="2134"/>
                    <a:pt x="320" y="2082"/>
                    <a:pt x="266" y="2013"/>
                  </a:cubicBezTo>
                  <a:cubicBezTo>
                    <a:pt x="216" y="1950"/>
                    <a:pt x="173" y="1880"/>
                    <a:pt x="135" y="1818"/>
                  </a:cubicBezTo>
                  <a:cubicBezTo>
                    <a:pt x="97" y="1755"/>
                    <a:pt x="58" y="1686"/>
                    <a:pt x="31" y="1613"/>
                  </a:cubicBezTo>
                  <a:cubicBezTo>
                    <a:pt x="11" y="1555"/>
                    <a:pt x="1" y="1502"/>
                    <a:pt x="0" y="1449"/>
                  </a:cubicBezTo>
                  <a:cubicBezTo>
                    <a:pt x="0" y="1390"/>
                    <a:pt x="13" y="1331"/>
                    <a:pt x="40" y="1275"/>
                  </a:cubicBezTo>
                  <a:cubicBezTo>
                    <a:pt x="57" y="1238"/>
                    <a:pt x="81" y="1201"/>
                    <a:pt x="104" y="1166"/>
                  </a:cubicBezTo>
                  <a:cubicBezTo>
                    <a:pt x="125" y="1133"/>
                    <a:pt x="148" y="1098"/>
                    <a:pt x="165" y="1064"/>
                  </a:cubicBezTo>
                  <a:cubicBezTo>
                    <a:pt x="196" y="999"/>
                    <a:pt x="211" y="933"/>
                    <a:pt x="224" y="868"/>
                  </a:cubicBezTo>
                  <a:cubicBezTo>
                    <a:pt x="232" y="832"/>
                    <a:pt x="240" y="795"/>
                    <a:pt x="251" y="758"/>
                  </a:cubicBezTo>
                  <a:cubicBezTo>
                    <a:pt x="256" y="742"/>
                    <a:pt x="262" y="725"/>
                    <a:pt x="268" y="709"/>
                  </a:cubicBezTo>
                  <a:cubicBezTo>
                    <a:pt x="292" y="649"/>
                    <a:pt x="350" y="541"/>
                    <a:pt x="460" y="491"/>
                  </a:cubicBezTo>
                  <a:cubicBezTo>
                    <a:pt x="502" y="471"/>
                    <a:pt x="547" y="462"/>
                    <a:pt x="601" y="462"/>
                  </a:cubicBezTo>
                  <a:cubicBezTo>
                    <a:pt x="606" y="462"/>
                    <a:pt x="612" y="462"/>
                    <a:pt x="618" y="462"/>
                  </a:cubicBezTo>
                  <a:cubicBezTo>
                    <a:pt x="649" y="463"/>
                    <a:pt x="682" y="467"/>
                    <a:pt x="713" y="471"/>
                  </a:cubicBezTo>
                  <a:cubicBezTo>
                    <a:pt x="757" y="476"/>
                    <a:pt x="803" y="482"/>
                    <a:pt x="850" y="480"/>
                  </a:cubicBezTo>
                  <a:cubicBezTo>
                    <a:pt x="937" y="476"/>
                    <a:pt x="1032" y="446"/>
                    <a:pt x="1141" y="388"/>
                  </a:cubicBezTo>
                  <a:cubicBezTo>
                    <a:pt x="1231" y="340"/>
                    <a:pt x="1318" y="280"/>
                    <a:pt x="1403" y="222"/>
                  </a:cubicBezTo>
                  <a:cubicBezTo>
                    <a:pt x="1564" y="111"/>
                    <a:pt x="1749" y="0"/>
                    <a:pt x="1917" y="0"/>
                  </a:cubicBezTo>
                  <a:cubicBezTo>
                    <a:pt x="1931" y="0"/>
                    <a:pt x="1945" y="1"/>
                    <a:pt x="1959" y="2"/>
                  </a:cubicBezTo>
                  <a:cubicBezTo>
                    <a:pt x="2017" y="9"/>
                    <a:pt x="2070" y="32"/>
                    <a:pt x="2116" y="69"/>
                  </a:cubicBezTo>
                  <a:cubicBezTo>
                    <a:pt x="2156" y="102"/>
                    <a:pt x="2190" y="145"/>
                    <a:pt x="2216" y="198"/>
                  </a:cubicBezTo>
                  <a:cubicBezTo>
                    <a:pt x="2246" y="256"/>
                    <a:pt x="2265" y="320"/>
                    <a:pt x="2284" y="382"/>
                  </a:cubicBezTo>
                  <a:cubicBezTo>
                    <a:pt x="2296" y="424"/>
                    <a:pt x="2310" y="468"/>
                    <a:pt x="2326" y="509"/>
                  </a:cubicBezTo>
                  <a:cubicBezTo>
                    <a:pt x="2332" y="524"/>
                    <a:pt x="2338" y="539"/>
                    <a:pt x="2345" y="555"/>
                  </a:cubicBezTo>
                  <a:cubicBezTo>
                    <a:pt x="2367" y="603"/>
                    <a:pt x="2393" y="651"/>
                    <a:pt x="2418" y="697"/>
                  </a:cubicBezTo>
                  <a:cubicBezTo>
                    <a:pt x="2444" y="746"/>
                    <a:pt x="2471" y="796"/>
                    <a:pt x="2494" y="847"/>
                  </a:cubicBezTo>
                  <a:cubicBezTo>
                    <a:pt x="2518" y="901"/>
                    <a:pt x="2534" y="951"/>
                    <a:pt x="2543" y="998"/>
                  </a:cubicBezTo>
                  <a:cubicBezTo>
                    <a:pt x="2554" y="1055"/>
                    <a:pt x="2554" y="1109"/>
                    <a:pt x="2546" y="1165"/>
                  </a:cubicBezTo>
                  <a:cubicBezTo>
                    <a:pt x="2526" y="1285"/>
                    <a:pt x="2460" y="1410"/>
                    <a:pt x="2347" y="1537"/>
                  </a:cubicBezTo>
                  <a:cubicBezTo>
                    <a:pt x="2253" y="1643"/>
                    <a:pt x="2130" y="1746"/>
                    <a:pt x="1981" y="1846"/>
                  </a:cubicBezTo>
                  <a:cubicBezTo>
                    <a:pt x="1894" y="1904"/>
                    <a:pt x="1789" y="1968"/>
                    <a:pt x="1680" y="1999"/>
                  </a:cubicBezTo>
                  <a:cubicBezTo>
                    <a:pt x="1630" y="2013"/>
                    <a:pt x="1579" y="2020"/>
                    <a:pt x="1530" y="2027"/>
                  </a:cubicBezTo>
                  <a:cubicBezTo>
                    <a:pt x="1507" y="2030"/>
                    <a:pt x="1482" y="2034"/>
                    <a:pt x="1459" y="2038"/>
                  </a:cubicBezTo>
                  <a:cubicBezTo>
                    <a:pt x="1335" y="2059"/>
                    <a:pt x="1218" y="2102"/>
                    <a:pt x="1106" y="2144"/>
                  </a:cubicBezTo>
                  <a:cubicBezTo>
                    <a:pt x="963" y="2196"/>
                    <a:pt x="827" y="2247"/>
                    <a:pt x="694" y="2247"/>
                  </a:cubicBezTo>
                  <a:cubicBezTo>
                    <a:pt x="663" y="2247"/>
                    <a:pt x="633" y="2244"/>
                    <a:pt x="603" y="2238"/>
                  </a:cubicBezTo>
                  <a:moveTo>
                    <a:pt x="1403" y="223"/>
                  </a:moveTo>
                  <a:cubicBezTo>
                    <a:pt x="1319" y="281"/>
                    <a:pt x="1231" y="340"/>
                    <a:pt x="1141" y="388"/>
                  </a:cubicBezTo>
                  <a:cubicBezTo>
                    <a:pt x="1032" y="446"/>
                    <a:pt x="937" y="477"/>
                    <a:pt x="850" y="480"/>
                  </a:cubicBezTo>
                  <a:cubicBezTo>
                    <a:pt x="803" y="482"/>
                    <a:pt x="757" y="477"/>
                    <a:pt x="713" y="472"/>
                  </a:cubicBezTo>
                  <a:cubicBezTo>
                    <a:pt x="681" y="468"/>
                    <a:pt x="649" y="464"/>
                    <a:pt x="618" y="463"/>
                  </a:cubicBezTo>
                  <a:cubicBezTo>
                    <a:pt x="612" y="463"/>
                    <a:pt x="606" y="463"/>
                    <a:pt x="601" y="463"/>
                  </a:cubicBezTo>
                  <a:cubicBezTo>
                    <a:pt x="548" y="463"/>
                    <a:pt x="502" y="472"/>
                    <a:pt x="460" y="491"/>
                  </a:cubicBezTo>
                  <a:cubicBezTo>
                    <a:pt x="350" y="542"/>
                    <a:pt x="293" y="650"/>
                    <a:pt x="269" y="709"/>
                  </a:cubicBezTo>
                  <a:cubicBezTo>
                    <a:pt x="262" y="725"/>
                    <a:pt x="256" y="742"/>
                    <a:pt x="252" y="758"/>
                  </a:cubicBezTo>
                  <a:cubicBezTo>
                    <a:pt x="241" y="795"/>
                    <a:pt x="233" y="832"/>
                    <a:pt x="225" y="868"/>
                  </a:cubicBezTo>
                  <a:cubicBezTo>
                    <a:pt x="211" y="933"/>
                    <a:pt x="197" y="999"/>
                    <a:pt x="165" y="1064"/>
                  </a:cubicBezTo>
                  <a:cubicBezTo>
                    <a:pt x="165" y="1064"/>
                    <a:pt x="165" y="1064"/>
                    <a:pt x="165" y="1064"/>
                  </a:cubicBezTo>
                  <a:cubicBezTo>
                    <a:pt x="148" y="1099"/>
                    <a:pt x="126" y="1133"/>
                    <a:pt x="105" y="1166"/>
                  </a:cubicBezTo>
                  <a:cubicBezTo>
                    <a:pt x="82" y="1201"/>
                    <a:pt x="58" y="1238"/>
                    <a:pt x="40" y="1275"/>
                  </a:cubicBezTo>
                  <a:cubicBezTo>
                    <a:pt x="14" y="1331"/>
                    <a:pt x="1" y="1390"/>
                    <a:pt x="1" y="1449"/>
                  </a:cubicBezTo>
                  <a:cubicBezTo>
                    <a:pt x="1" y="1502"/>
                    <a:pt x="11" y="1555"/>
                    <a:pt x="32" y="1612"/>
                  </a:cubicBezTo>
                  <a:cubicBezTo>
                    <a:pt x="58" y="1686"/>
                    <a:pt x="98" y="1754"/>
                    <a:pt x="136" y="1818"/>
                  </a:cubicBezTo>
                  <a:cubicBezTo>
                    <a:pt x="174" y="1879"/>
                    <a:pt x="217" y="1950"/>
                    <a:pt x="266" y="2012"/>
                  </a:cubicBezTo>
                  <a:cubicBezTo>
                    <a:pt x="321" y="2081"/>
                    <a:pt x="377" y="2133"/>
                    <a:pt x="439" y="2172"/>
                  </a:cubicBezTo>
                  <a:cubicBezTo>
                    <a:pt x="492" y="2205"/>
                    <a:pt x="545" y="2227"/>
                    <a:pt x="603" y="2238"/>
                  </a:cubicBezTo>
                  <a:cubicBezTo>
                    <a:pt x="766" y="2268"/>
                    <a:pt x="931" y="2208"/>
                    <a:pt x="1105" y="2143"/>
                  </a:cubicBezTo>
                  <a:cubicBezTo>
                    <a:pt x="1218" y="2101"/>
                    <a:pt x="1335" y="2058"/>
                    <a:pt x="1458" y="2037"/>
                  </a:cubicBezTo>
                  <a:cubicBezTo>
                    <a:pt x="1482" y="2033"/>
                    <a:pt x="1506" y="2029"/>
                    <a:pt x="1530" y="2026"/>
                  </a:cubicBezTo>
                  <a:cubicBezTo>
                    <a:pt x="1579" y="2019"/>
                    <a:pt x="1629" y="2012"/>
                    <a:pt x="1679" y="1998"/>
                  </a:cubicBezTo>
                  <a:cubicBezTo>
                    <a:pt x="1789" y="1967"/>
                    <a:pt x="1893" y="1903"/>
                    <a:pt x="1981" y="1845"/>
                  </a:cubicBezTo>
                  <a:cubicBezTo>
                    <a:pt x="2129" y="1746"/>
                    <a:pt x="2252" y="1642"/>
                    <a:pt x="2346" y="1536"/>
                  </a:cubicBezTo>
                  <a:cubicBezTo>
                    <a:pt x="2459" y="1410"/>
                    <a:pt x="2526" y="1285"/>
                    <a:pt x="2545" y="1165"/>
                  </a:cubicBezTo>
                  <a:cubicBezTo>
                    <a:pt x="2554" y="1109"/>
                    <a:pt x="2553" y="1055"/>
                    <a:pt x="2542" y="998"/>
                  </a:cubicBezTo>
                  <a:cubicBezTo>
                    <a:pt x="2533" y="951"/>
                    <a:pt x="2517" y="901"/>
                    <a:pt x="2493" y="847"/>
                  </a:cubicBezTo>
                  <a:cubicBezTo>
                    <a:pt x="2470" y="796"/>
                    <a:pt x="2443" y="746"/>
                    <a:pt x="2417" y="697"/>
                  </a:cubicBezTo>
                  <a:cubicBezTo>
                    <a:pt x="2392" y="651"/>
                    <a:pt x="2366" y="603"/>
                    <a:pt x="2344" y="555"/>
                  </a:cubicBezTo>
                  <a:cubicBezTo>
                    <a:pt x="2337" y="540"/>
                    <a:pt x="2331" y="524"/>
                    <a:pt x="2325" y="510"/>
                  </a:cubicBezTo>
                  <a:cubicBezTo>
                    <a:pt x="2309" y="468"/>
                    <a:pt x="2296" y="424"/>
                    <a:pt x="2283" y="382"/>
                  </a:cubicBezTo>
                  <a:cubicBezTo>
                    <a:pt x="2264" y="320"/>
                    <a:pt x="2245" y="256"/>
                    <a:pt x="2216" y="198"/>
                  </a:cubicBezTo>
                  <a:cubicBezTo>
                    <a:pt x="2189" y="146"/>
                    <a:pt x="2156" y="103"/>
                    <a:pt x="2116" y="70"/>
                  </a:cubicBezTo>
                  <a:cubicBezTo>
                    <a:pt x="2070" y="33"/>
                    <a:pt x="2017" y="10"/>
                    <a:pt x="1958" y="3"/>
                  </a:cubicBezTo>
                  <a:cubicBezTo>
                    <a:pt x="1945" y="2"/>
                    <a:pt x="1931" y="1"/>
                    <a:pt x="1917" y="1"/>
                  </a:cubicBezTo>
                  <a:cubicBezTo>
                    <a:pt x="1750" y="1"/>
                    <a:pt x="1564" y="112"/>
                    <a:pt x="1403" y="22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9" name="Freeform 24">
              <a:extLst>
                <a:ext uri="{FF2B5EF4-FFF2-40B4-BE49-F238E27FC236}">
                  <a16:creationId xmlns:a16="http://schemas.microsoft.com/office/drawing/2014/main" id="{398EE8A8-151E-4814-9869-9683E9DD0E57}"/>
                </a:ext>
              </a:extLst>
            </p:cNvPr>
            <p:cNvSpPr>
              <a:spLocks noEditPoints="1"/>
            </p:cNvSpPr>
            <p:nvPr/>
          </p:nvSpPr>
          <p:spPr bwMode="auto">
            <a:xfrm>
              <a:off x="4831" y="1508"/>
              <a:ext cx="1992" cy="1783"/>
            </a:xfrm>
            <a:custGeom>
              <a:avLst/>
              <a:gdLst>
                <a:gd name="T0" fmla="*/ 462 w 2691"/>
                <a:gd name="T1" fmla="*/ 2308 h 2409"/>
                <a:gd name="T2" fmla="*/ 143 w 2691"/>
                <a:gd name="T3" fmla="*/ 1934 h 2409"/>
                <a:gd name="T4" fmla="*/ 0 w 2691"/>
                <a:gd name="T5" fmla="*/ 1545 h 2409"/>
                <a:gd name="T6" fmla="*/ 109 w 2691"/>
                <a:gd name="T7" fmla="*/ 1246 h 2409"/>
                <a:gd name="T8" fmla="*/ 237 w 2691"/>
                <a:gd name="T9" fmla="*/ 933 h 2409"/>
                <a:gd name="T10" fmla="*/ 283 w 2691"/>
                <a:gd name="T11" fmla="*/ 765 h 2409"/>
                <a:gd name="T12" fmla="*/ 652 w 2691"/>
                <a:gd name="T13" fmla="*/ 507 h 2409"/>
                <a:gd name="T14" fmla="*/ 897 w 2691"/>
                <a:gd name="T15" fmla="*/ 526 h 2409"/>
                <a:gd name="T16" fmla="*/ 1477 w 2691"/>
                <a:gd name="T17" fmla="*/ 255 h 2409"/>
                <a:gd name="T18" fmla="*/ 2065 w 2691"/>
                <a:gd name="T19" fmla="*/ 22 h 2409"/>
                <a:gd name="T20" fmla="*/ 2336 w 2691"/>
                <a:gd name="T21" fmla="*/ 229 h 2409"/>
                <a:gd name="T22" fmla="*/ 2451 w 2691"/>
                <a:gd name="T23" fmla="*/ 556 h 2409"/>
                <a:gd name="T24" fmla="*/ 2547 w 2691"/>
                <a:gd name="T25" fmla="*/ 753 h 2409"/>
                <a:gd name="T26" fmla="*/ 2679 w 2691"/>
                <a:gd name="T27" fmla="*/ 1070 h 2409"/>
                <a:gd name="T28" fmla="*/ 2472 w 2691"/>
                <a:gd name="T29" fmla="*/ 1638 h 2409"/>
                <a:gd name="T30" fmla="*/ 2087 w 2691"/>
                <a:gd name="T31" fmla="*/ 1963 h 2409"/>
                <a:gd name="T32" fmla="*/ 1613 w 2691"/>
                <a:gd name="T33" fmla="*/ 2154 h 2409"/>
                <a:gd name="T34" fmla="*/ 1165 w 2691"/>
                <a:gd name="T35" fmla="*/ 2277 h 2409"/>
                <a:gd name="T36" fmla="*/ 636 w 2691"/>
                <a:gd name="T37" fmla="*/ 2377 h 2409"/>
                <a:gd name="T38" fmla="*/ 1477 w 2691"/>
                <a:gd name="T39" fmla="*/ 256 h 2409"/>
                <a:gd name="T40" fmla="*/ 897 w 2691"/>
                <a:gd name="T41" fmla="*/ 526 h 2409"/>
                <a:gd name="T42" fmla="*/ 652 w 2691"/>
                <a:gd name="T43" fmla="*/ 507 h 2409"/>
                <a:gd name="T44" fmla="*/ 284 w 2691"/>
                <a:gd name="T45" fmla="*/ 766 h 2409"/>
                <a:gd name="T46" fmla="*/ 237 w 2691"/>
                <a:gd name="T47" fmla="*/ 933 h 2409"/>
                <a:gd name="T48" fmla="*/ 110 w 2691"/>
                <a:gd name="T49" fmla="*/ 1246 h 2409"/>
                <a:gd name="T50" fmla="*/ 1 w 2691"/>
                <a:gd name="T51" fmla="*/ 1545 h 2409"/>
                <a:gd name="T52" fmla="*/ 143 w 2691"/>
                <a:gd name="T53" fmla="*/ 1933 h 2409"/>
                <a:gd name="T54" fmla="*/ 462 w 2691"/>
                <a:gd name="T55" fmla="*/ 2307 h 2409"/>
                <a:gd name="T56" fmla="*/ 1165 w 2691"/>
                <a:gd name="T57" fmla="*/ 2277 h 2409"/>
                <a:gd name="T58" fmla="*/ 1613 w 2691"/>
                <a:gd name="T59" fmla="*/ 2153 h 2409"/>
                <a:gd name="T60" fmla="*/ 2087 w 2691"/>
                <a:gd name="T61" fmla="*/ 1963 h 2409"/>
                <a:gd name="T62" fmla="*/ 2472 w 2691"/>
                <a:gd name="T63" fmla="*/ 1637 h 2409"/>
                <a:gd name="T64" fmla="*/ 2678 w 2691"/>
                <a:gd name="T65" fmla="*/ 1071 h 2409"/>
                <a:gd name="T66" fmla="*/ 2547 w 2691"/>
                <a:gd name="T67" fmla="*/ 754 h 2409"/>
                <a:gd name="T68" fmla="*/ 2450 w 2691"/>
                <a:gd name="T69" fmla="*/ 556 h 2409"/>
                <a:gd name="T70" fmla="*/ 2335 w 2691"/>
                <a:gd name="T71" fmla="*/ 229 h 2409"/>
                <a:gd name="T72" fmla="*/ 2064 w 2691"/>
                <a:gd name="T73" fmla="*/ 23 h 2409"/>
                <a:gd name="T74" fmla="*/ 1479 w 2691"/>
                <a:gd name="T75" fmla="*/ 25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1" h="2409">
                  <a:moveTo>
                    <a:pt x="636" y="2377"/>
                  </a:moveTo>
                  <a:cubicBezTo>
                    <a:pt x="575" y="2365"/>
                    <a:pt x="518" y="2343"/>
                    <a:pt x="462" y="2308"/>
                  </a:cubicBezTo>
                  <a:cubicBezTo>
                    <a:pt x="397" y="2267"/>
                    <a:pt x="337" y="2212"/>
                    <a:pt x="280" y="2139"/>
                  </a:cubicBezTo>
                  <a:cubicBezTo>
                    <a:pt x="228" y="2073"/>
                    <a:pt x="182" y="1999"/>
                    <a:pt x="143" y="1934"/>
                  </a:cubicBezTo>
                  <a:cubicBezTo>
                    <a:pt x="102" y="1867"/>
                    <a:pt x="61" y="1795"/>
                    <a:pt x="33" y="1717"/>
                  </a:cubicBezTo>
                  <a:cubicBezTo>
                    <a:pt x="11" y="1656"/>
                    <a:pt x="0" y="1600"/>
                    <a:pt x="0" y="1545"/>
                  </a:cubicBezTo>
                  <a:cubicBezTo>
                    <a:pt x="0" y="1482"/>
                    <a:pt x="14" y="1420"/>
                    <a:pt x="42" y="1361"/>
                  </a:cubicBezTo>
                  <a:cubicBezTo>
                    <a:pt x="60" y="1322"/>
                    <a:pt x="85" y="1283"/>
                    <a:pt x="109" y="1246"/>
                  </a:cubicBezTo>
                  <a:cubicBezTo>
                    <a:pt x="132" y="1211"/>
                    <a:pt x="155" y="1175"/>
                    <a:pt x="174" y="1138"/>
                  </a:cubicBezTo>
                  <a:cubicBezTo>
                    <a:pt x="207" y="1071"/>
                    <a:pt x="222" y="1000"/>
                    <a:pt x="237" y="933"/>
                  </a:cubicBezTo>
                  <a:cubicBezTo>
                    <a:pt x="245" y="895"/>
                    <a:pt x="253" y="855"/>
                    <a:pt x="265" y="817"/>
                  </a:cubicBezTo>
                  <a:cubicBezTo>
                    <a:pt x="270" y="799"/>
                    <a:pt x="276" y="782"/>
                    <a:pt x="283" y="765"/>
                  </a:cubicBezTo>
                  <a:cubicBezTo>
                    <a:pt x="309" y="702"/>
                    <a:pt x="369" y="589"/>
                    <a:pt x="486" y="536"/>
                  </a:cubicBezTo>
                  <a:cubicBezTo>
                    <a:pt x="535" y="513"/>
                    <a:pt x="588" y="504"/>
                    <a:pt x="652" y="507"/>
                  </a:cubicBezTo>
                  <a:cubicBezTo>
                    <a:pt x="686" y="508"/>
                    <a:pt x="720" y="512"/>
                    <a:pt x="752" y="516"/>
                  </a:cubicBezTo>
                  <a:cubicBezTo>
                    <a:pt x="799" y="522"/>
                    <a:pt x="848" y="528"/>
                    <a:pt x="897" y="526"/>
                  </a:cubicBezTo>
                  <a:cubicBezTo>
                    <a:pt x="989" y="522"/>
                    <a:pt x="1089" y="490"/>
                    <a:pt x="1204" y="429"/>
                  </a:cubicBezTo>
                  <a:cubicBezTo>
                    <a:pt x="1298" y="378"/>
                    <a:pt x="1389" y="316"/>
                    <a:pt x="1477" y="255"/>
                  </a:cubicBezTo>
                  <a:cubicBezTo>
                    <a:pt x="1479" y="254"/>
                    <a:pt x="1479" y="254"/>
                    <a:pt x="1479" y="254"/>
                  </a:cubicBezTo>
                  <a:cubicBezTo>
                    <a:pt x="1663" y="127"/>
                    <a:pt x="1876" y="0"/>
                    <a:pt x="2065" y="22"/>
                  </a:cubicBezTo>
                  <a:cubicBezTo>
                    <a:pt x="2126" y="29"/>
                    <a:pt x="2182" y="53"/>
                    <a:pt x="2231" y="93"/>
                  </a:cubicBezTo>
                  <a:cubicBezTo>
                    <a:pt x="2273" y="127"/>
                    <a:pt x="2308" y="173"/>
                    <a:pt x="2336" y="229"/>
                  </a:cubicBezTo>
                  <a:cubicBezTo>
                    <a:pt x="2367" y="289"/>
                    <a:pt x="2387" y="356"/>
                    <a:pt x="2406" y="421"/>
                  </a:cubicBezTo>
                  <a:cubicBezTo>
                    <a:pt x="2420" y="466"/>
                    <a:pt x="2434" y="512"/>
                    <a:pt x="2451" y="556"/>
                  </a:cubicBezTo>
                  <a:cubicBezTo>
                    <a:pt x="2457" y="572"/>
                    <a:pt x="2464" y="588"/>
                    <a:pt x="2471" y="604"/>
                  </a:cubicBezTo>
                  <a:cubicBezTo>
                    <a:pt x="2494" y="655"/>
                    <a:pt x="2521" y="705"/>
                    <a:pt x="2547" y="753"/>
                  </a:cubicBezTo>
                  <a:cubicBezTo>
                    <a:pt x="2575" y="804"/>
                    <a:pt x="2604" y="857"/>
                    <a:pt x="2627" y="911"/>
                  </a:cubicBezTo>
                  <a:cubicBezTo>
                    <a:pt x="2653" y="968"/>
                    <a:pt x="2670" y="1021"/>
                    <a:pt x="2679" y="1070"/>
                  </a:cubicBezTo>
                  <a:cubicBezTo>
                    <a:pt x="2690" y="1130"/>
                    <a:pt x="2691" y="1187"/>
                    <a:pt x="2682" y="1245"/>
                  </a:cubicBezTo>
                  <a:cubicBezTo>
                    <a:pt x="2662" y="1372"/>
                    <a:pt x="2591" y="1504"/>
                    <a:pt x="2472" y="1638"/>
                  </a:cubicBezTo>
                  <a:cubicBezTo>
                    <a:pt x="2421" y="1696"/>
                    <a:pt x="2360" y="1754"/>
                    <a:pt x="2291" y="1811"/>
                  </a:cubicBezTo>
                  <a:cubicBezTo>
                    <a:pt x="2229" y="1863"/>
                    <a:pt x="2161" y="1914"/>
                    <a:pt x="2087" y="1963"/>
                  </a:cubicBezTo>
                  <a:cubicBezTo>
                    <a:pt x="1995" y="2025"/>
                    <a:pt x="1886" y="2092"/>
                    <a:pt x="1770" y="2124"/>
                  </a:cubicBezTo>
                  <a:cubicBezTo>
                    <a:pt x="1718" y="2139"/>
                    <a:pt x="1664" y="2147"/>
                    <a:pt x="1613" y="2154"/>
                  </a:cubicBezTo>
                  <a:cubicBezTo>
                    <a:pt x="1588" y="2157"/>
                    <a:pt x="1563" y="2161"/>
                    <a:pt x="1538" y="2165"/>
                  </a:cubicBezTo>
                  <a:cubicBezTo>
                    <a:pt x="1407" y="2188"/>
                    <a:pt x="1284" y="2233"/>
                    <a:pt x="1165" y="2277"/>
                  </a:cubicBezTo>
                  <a:cubicBezTo>
                    <a:pt x="1015" y="2333"/>
                    <a:pt x="872" y="2386"/>
                    <a:pt x="731" y="2386"/>
                  </a:cubicBezTo>
                  <a:cubicBezTo>
                    <a:pt x="699" y="2386"/>
                    <a:pt x="667" y="2383"/>
                    <a:pt x="636" y="2377"/>
                  </a:cubicBezTo>
                  <a:moveTo>
                    <a:pt x="1479" y="254"/>
                  </a:moveTo>
                  <a:cubicBezTo>
                    <a:pt x="1477" y="256"/>
                    <a:pt x="1477" y="256"/>
                    <a:pt x="1477" y="256"/>
                  </a:cubicBezTo>
                  <a:cubicBezTo>
                    <a:pt x="1389" y="316"/>
                    <a:pt x="1298" y="379"/>
                    <a:pt x="1204" y="429"/>
                  </a:cubicBezTo>
                  <a:cubicBezTo>
                    <a:pt x="1089" y="491"/>
                    <a:pt x="989" y="523"/>
                    <a:pt x="897" y="526"/>
                  </a:cubicBezTo>
                  <a:cubicBezTo>
                    <a:pt x="848" y="529"/>
                    <a:pt x="799" y="523"/>
                    <a:pt x="752" y="517"/>
                  </a:cubicBezTo>
                  <a:cubicBezTo>
                    <a:pt x="720" y="513"/>
                    <a:pt x="686" y="509"/>
                    <a:pt x="652" y="507"/>
                  </a:cubicBezTo>
                  <a:cubicBezTo>
                    <a:pt x="588" y="505"/>
                    <a:pt x="535" y="514"/>
                    <a:pt x="486" y="537"/>
                  </a:cubicBezTo>
                  <a:cubicBezTo>
                    <a:pt x="370" y="589"/>
                    <a:pt x="310" y="703"/>
                    <a:pt x="284" y="766"/>
                  </a:cubicBezTo>
                  <a:cubicBezTo>
                    <a:pt x="277" y="782"/>
                    <a:pt x="271" y="800"/>
                    <a:pt x="266" y="817"/>
                  </a:cubicBezTo>
                  <a:cubicBezTo>
                    <a:pt x="254" y="856"/>
                    <a:pt x="245" y="895"/>
                    <a:pt x="237" y="933"/>
                  </a:cubicBezTo>
                  <a:cubicBezTo>
                    <a:pt x="223" y="1001"/>
                    <a:pt x="208" y="1071"/>
                    <a:pt x="174" y="1139"/>
                  </a:cubicBezTo>
                  <a:cubicBezTo>
                    <a:pt x="156" y="1175"/>
                    <a:pt x="133" y="1211"/>
                    <a:pt x="110" y="1246"/>
                  </a:cubicBezTo>
                  <a:cubicBezTo>
                    <a:pt x="86" y="1283"/>
                    <a:pt x="61" y="1322"/>
                    <a:pt x="42" y="1361"/>
                  </a:cubicBezTo>
                  <a:cubicBezTo>
                    <a:pt x="15" y="1420"/>
                    <a:pt x="1" y="1482"/>
                    <a:pt x="1" y="1545"/>
                  </a:cubicBezTo>
                  <a:cubicBezTo>
                    <a:pt x="1" y="1600"/>
                    <a:pt x="12" y="1656"/>
                    <a:pt x="34" y="1717"/>
                  </a:cubicBezTo>
                  <a:cubicBezTo>
                    <a:pt x="61" y="1794"/>
                    <a:pt x="103" y="1867"/>
                    <a:pt x="143" y="1933"/>
                  </a:cubicBezTo>
                  <a:cubicBezTo>
                    <a:pt x="183" y="1998"/>
                    <a:pt x="228" y="2072"/>
                    <a:pt x="281" y="2139"/>
                  </a:cubicBezTo>
                  <a:cubicBezTo>
                    <a:pt x="338" y="2211"/>
                    <a:pt x="397" y="2266"/>
                    <a:pt x="462" y="2307"/>
                  </a:cubicBezTo>
                  <a:cubicBezTo>
                    <a:pt x="518" y="2342"/>
                    <a:pt x="575" y="2365"/>
                    <a:pt x="636" y="2376"/>
                  </a:cubicBezTo>
                  <a:cubicBezTo>
                    <a:pt x="808" y="2409"/>
                    <a:pt x="981" y="2345"/>
                    <a:pt x="1165" y="2277"/>
                  </a:cubicBezTo>
                  <a:cubicBezTo>
                    <a:pt x="1284" y="2233"/>
                    <a:pt x="1407" y="2187"/>
                    <a:pt x="1538" y="2165"/>
                  </a:cubicBezTo>
                  <a:cubicBezTo>
                    <a:pt x="1563" y="2160"/>
                    <a:pt x="1588" y="2157"/>
                    <a:pt x="1613" y="2153"/>
                  </a:cubicBezTo>
                  <a:cubicBezTo>
                    <a:pt x="1664" y="2146"/>
                    <a:pt x="1717" y="2138"/>
                    <a:pt x="1770" y="2124"/>
                  </a:cubicBezTo>
                  <a:cubicBezTo>
                    <a:pt x="1885" y="2091"/>
                    <a:pt x="1995" y="2024"/>
                    <a:pt x="2087" y="1963"/>
                  </a:cubicBezTo>
                  <a:cubicBezTo>
                    <a:pt x="2160" y="1914"/>
                    <a:pt x="2229" y="1863"/>
                    <a:pt x="2291" y="1811"/>
                  </a:cubicBezTo>
                  <a:cubicBezTo>
                    <a:pt x="2359" y="1753"/>
                    <a:pt x="2420" y="1695"/>
                    <a:pt x="2472" y="1637"/>
                  </a:cubicBezTo>
                  <a:cubicBezTo>
                    <a:pt x="2591" y="1504"/>
                    <a:pt x="2661" y="1372"/>
                    <a:pt x="2681" y="1245"/>
                  </a:cubicBezTo>
                  <a:cubicBezTo>
                    <a:pt x="2690" y="1187"/>
                    <a:pt x="2690" y="1130"/>
                    <a:pt x="2678" y="1071"/>
                  </a:cubicBezTo>
                  <a:cubicBezTo>
                    <a:pt x="2669" y="1021"/>
                    <a:pt x="2652" y="969"/>
                    <a:pt x="2627" y="911"/>
                  </a:cubicBezTo>
                  <a:cubicBezTo>
                    <a:pt x="2603" y="858"/>
                    <a:pt x="2574" y="805"/>
                    <a:pt x="2547" y="754"/>
                  </a:cubicBezTo>
                  <a:cubicBezTo>
                    <a:pt x="2521" y="705"/>
                    <a:pt x="2493" y="655"/>
                    <a:pt x="2470" y="604"/>
                  </a:cubicBezTo>
                  <a:cubicBezTo>
                    <a:pt x="2463" y="588"/>
                    <a:pt x="2456" y="572"/>
                    <a:pt x="2450" y="556"/>
                  </a:cubicBezTo>
                  <a:cubicBezTo>
                    <a:pt x="2433" y="513"/>
                    <a:pt x="2419" y="466"/>
                    <a:pt x="2406" y="422"/>
                  </a:cubicBezTo>
                  <a:cubicBezTo>
                    <a:pt x="2386" y="357"/>
                    <a:pt x="2366" y="289"/>
                    <a:pt x="2335" y="229"/>
                  </a:cubicBezTo>
                  <a:cubicBezTo>
                    <a:pt x="2308" y="174"/>
                    <a:pt x="2272" y="128"/>
                    <a:pt x="2230" y="93"/>
                  </a:cubicBezTo>
                  <a:cubicBezTo>
                    <a:pt x="2182" y="54"/>
                    <a:pt x="2126" y="30"/>
                    <a:pt x="2064" y="23"/>
                  </a:cubicBezTo>
                  <a:cubicBezTo>
                    <a:pt x="2050" y="21"/>
                    <a:pt x="2035" y="20"/>
                    <a:pt x="2021" y="20"/>
                  </a:cubicBezTo>
                  <a:cubicBezTo>
                    <a:pt x="1844" y="20"/>
                    <a:pt x="1649" y="137"/>
                    <a:pt x="1479" y="25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0" name="Freeform 25">
              <a:extLst>
                <a:ext uri="{FF2B5EF4-FFF2-40B4-BE49-F238E27FC236}">
                  <a16:creationId xmlns:a16="http://schemas.microsoft.com/office/drawing/2014/main" id="{84E860CC-9047-4EC5-A705-A5C23AC94E13}"/>
                </a:ext>
              </a:extLst>
            </p:cNvPr>
            <p:cNvSpPr>
              <a:spLocks noEditPoints="1"/>
            </p:cNvSpPr>
            <p:nvPr/>
          </p:nvSpPr>
          <p:spPr bwMode="auto">
            <a:xfrm>
              <a:off x="4750" y="1477"/>
              <a:ext cx="2116" cy="1873"/>
            </a:xfrm>
            <a:custGeom>
              <a:avLst/>
              <a:gdLst>
                <a:gd name="T0" fmla="*/ 502 w 2858"/>
                <a:gd name="T1" fmla="*/ 2431 h 2531"/>
                <a:gd name="T2" fmla="*/ 49 w 2858"/>
                <a:gd name="T3" fmla="*/ 1808 h 2531"/>
                <a:gd name="T4" fmla="*/ 130 w 2858"/>
                <a:gd name="T5" fmla="*/ 1309 h 2531"/>
                <a:gd name="T6" fmla="*/ 264 w 2858"/>
                <a:gd name="T7" fmla="*/ 982 h 2531"/>
                <a:gd name="T8" fmla="*/ 313 w 2858"/>
                <a:gd name="T9" fmla="*/ 805 h 2531"/>
                <a:gd name="T10" fmla="*/ 705 w 2858"/>
                <a:gd name="T11" fmla="*/ 533 h 2531"/>
                <a:gd name="T12" fmla="*/ 962 w 2858"/>
                <a:gd name="T13" fmla="*/ 554 h 2531"/>
                <a:gd name="T14" fmla="*/ 1568 w 2858"/>
                <a:gd name="T15" fmla="*/ 270 h 2531"/>
                <a:gd name="T16" fmla="*/ 2189 w 2858"/>
                <a:gd name="T17" fmla="*/ 24 h 2531"/>
                <a:gd name="T18" fmla="*/ 2550 w 2858"/>
                <a:gd name="T19" fmla="*/ 445 h 2531"/>
                <a:gd name="T20" fmla="*/ 2618 w 2858"/>
                <a:gd name="T21" fmla="*/ 637 h 2531"/>
                <a:gd name="T22" fmla="*/ 2782 w 2858"/>
                <a:gd name="T23" fmla="*/ 959 h 2531"/>
                <a:gd name="T24" fmla="*/ 2213 w 2858"/>
                <a:gd name="T25" fmla="*/ 2069 h 2531"/>
                <a:gd name="T26" fmla="*/ 1714 w 2858"/>
                <a:gd name="T27" fmla="*/ 2269 h 2531"/>
                <a:gd name="T28" fmla="*/ 1244 w 2858"/>
                <a:gd name="T29" fmla="*/ 2399 h 2531"/>
                <a:gd name="T30" fmla="*/ 686 w 2858"/>
                <a:gd name="T31" fmla="*/ 2504 h 2531"/>
                <a:gd name="T32" fmla="*/ 1572 w 2858"/>
                <a:gd name="T33" fmla="*/ 276 h 2531"/>
                <a:gd name="T34" fmla="*/ 963 w 2858"/>
                <a:gd name="T35" fmla="*/ 561 h 2531"/>
                <a:gd name="T36" fmla="*/ 705 w 2858"/>
                <a:gd name="T37" fmla="*/ 540 h 2531"/>
                <a:gd name="T38" fmla="*/ 320 w 2858"/>
                <a:gd name="T39" fmla="*/ 808 h 2531"/>
                <a:gd name="T40" fmla="*/ 271 w 2858"/>
                <a:gd name="T41" fmla="*/ 983 h 2531"/>
                <a:gd name="T42" fmla="*/ 136 w 2858"/>
                <a:gd name="T43" fmla="*/ 1313 h 2531"/>
                <a:gd name="T44" fmla="*/ 56 w 2858"/>
                <a:gd name="T45" fmla="*/ 1805 h 2531"/>
                <a:gd name="T46" fmla="*/ 506 w 2858"/>
                <a:gd name="T47" fmla="*/ 2425 h 2531"/>
                <a:gd name="T48" fmla="*/ 1242 w 2858"/>
                <a:gd name="T49" fmla="*/ 2392 h 2531"/>
                <a:gd name="T50" fmla="*/ 1713 w 2858"/>
                <a:gd name="T51" fmla="*/ 2262 h 2531"/>
                <a:gd name="T52" fmla="*/ 2209 w 2858"/>
                <a:gd name="T53" fmla="*/ 2063 h 2531"/>
                <a:gd name="T54" fmla="*/ 2776 w 2858"/>
                <a:gd name="T55" fmla="*/ 962 h 2531"/>
                <a:gd name="T56" fmla="*/ 2612 w 2858"/>
                <a:gd name="T57" fmla="*/ 640 h 2531"/>
                <a:gd name="T58" fmla="*/ 2544 w 2858"/>
                <a:gd name="T59" fmla="*/ 447 h 2531"/>
                <a:gd name="T60" fmla="*/ 2188 w 2858"/>
                <a:gd name="T61" fmla="*/ 31 h 2531"/>
                <a:gd name="T62" fmla="*/ 1575 w 2858"/>
                <a:gd name="T63" fmla="*/ 273 h 2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58" h="2531">
                  <a:moveTo>
                    <a:pt x="686" y="2504"/>
                  </a:moveTo>
                  <a:cubicBezTo>
                    <a:pt x="621" y="2491"/>
                    <a:pt x="561" y="2468"/>
                    <a:pt x="502" y="2431"/>
                  </a:cubicBezTo>
                  <a:cubicBezTo>
                    <a:pt x="347" y="2333"/>
                    <a:pt x="250" y="2175"/>
                    <a:pt x="165" y="2036"/>
                  </a:cubicBezTo>
                  <a:cubicBezTo>
                    <a:pt x="122" y="1966"/>
                    <a:pt x="79" y="1890"/>
                    <a:pt x="49" y="1808"/>
                  </a:cubicBezTo>
                  <a:cubicBezTo>
                    <a:pt x="0" y="1671"/>
                    <a:pt x="4" y="1548"/>
                    <a:pt x="59" y="1431"/>
                  </a:cubicBezTo>
                  <a:cubicBezTo>
                    <a:pt x="78" y="1389"/>
                    <a:pt x="105" y="1348"/>
                    <a:pt x="130" y="1309"/>
                  </a:cubicBezTo>
                  <a:cubicBezTo>
                    <a:pt x="154" y="1273"/>
                    <a:pt x="179" y="1235"/>
                    <a:pt x="198" y="1197"/>
                  </a:cubicBezTo>
                  <a:cubicBezTo>
                    <a:pt x="232" y="1126"/>
                    <a:pt x="248" y="1053"/>
                    <a:pt x="264" y="982"/>
                  </a:cubicBezTo>
                  <a:cubicBezTo>
                    <a:pt x="273" y="942"/>
                    <a:pt x="282" y="900"/>
                    <a:pt x="294" y="860"/>
                  </a:cubicBezTo>
                  <a:cubicBezTo>
                    <a:pt x="299" y="841"/>
                    <a:pt x="306" y="823"/>
                    <a:pt x="313" y="805"/>
                  </a:cubicBezTo>
                  <a:cubicBezTo>
                    <a:pt x="341" y="739"/>
                    <a:pt x="405" y="619"/>
                    <a:pt x="528" y="563"/>
                  </a:cubicBezTo>
                  <a:cubicBezTo>
                    <a:pt x="581" y="540"/>
                    <a:pt x="637" y="530"/>
                    <a:pt x="705" y="533"/>
                  </a:cubicBezTo>
                  <a:cubicBezTo>
                    <a:pt x="740" y="534"/>
                    <a:pt x="776" y="539"/>
                    <a:pt x="811" y="543"/>
                  </a:cubicBezTo>
                  <a:cubicBezTo>
                    <a:pt x="860" y="549"/>
                    <a:pt x="911" y="556"/>
                    <a:pt x="962" y="554"/>
                  </a:cubicBezTo>
                  <a:cubicBezTo>
                    <a:pt x="1058" y="550"/>
                    <a:pt x="1163" y="516"/>
                    <a:pt x="1283" y="452"/>
                  </a:cubicBezTo>
                  <a:cubicBezTo>
                    <a:pt x="1381" y="399"/>
                    <a:pt x="1476" y="334"/>
                    <a:pt x="1568" y="270"/>
                  </a:cubicBezTo>
                  <a:cubicBezTo>
                    <a:pt x="1571" y="268"/>
                    <a:pt x="1571" y="268"/>
                    <a:pt x="1571" y="268"/>
                  </a:cubicBezTo>
                  <a:cubicBezTo>
                    <a:pt x="1765" y="134"/>
                    <a:pt x="1990" y="0"/>
                    <a:pt x="2189" y="24"/>
                  </a:cubicBezTo>
                  <a:cubicBezTo>
                    <a:pt x="2311" y="38"/>
                    <a:pt x="2413" y="116"/>
                    <a:pt x="2477" y="243"/>
                  </a:cubicBezTo>
                  <a:cubicBezTo>
                    <a:pt x="2509" y="306"/>
                    <a:pt x="2530" y="377"/>
                    <a:pt x="2550" y="445"/>
                  </a:cubicBezTo>
                  <a:cubicBezTo>
                    <a:pt x="2564" y="492"/>
                    <a:pt x="2579" y="541"/>
                    <a:pt x="2597" y="587"/>
                  </a:cubicBezTo>
                  <a:cubicBezTo>
                    <a:pt x="2603" y="603"/>
                    <a:pt x="2610" y="620"/>
                    <a:pt x="2618" y="637"/>
                  </a:cubicBezTo>
                  <a:cubicBezTo>
                    <a:pt x="2642" y="690"/>
                    <a:pt x="2670" y="742"/>
                    <a:pt x="2698" y="793"/>
                  </a:cubicBezTo>
                  <a:cubicBezTo>
                    <a:pt x="2727" y="847"/>
                    <a:pt x="2757" y="903"/>
                    <a:pt x="2782" y="959"/>
                  </a:cubicBezTo>
                  <a:cubicBezTo>
                    <a:pt x="2840" y="1090"/>
                    <a:pt x="2858" y="1198"/>
                    <a:pt x="2839" y="1312"/>
                  </a:cubicBezTo>
                  <a:cubicBezTo>
                    <a:pt x="2787" y="1641"/>
                    <a:pt x="2424" y="1927"/>
                    <a:pt x="2213" y="2069"/>
                  </a:cubicBezTo>
                  <a:cubicBezTo>
                    <a:pt x="2116" y="2133"/>
                    <a:pt x="2001" y="2204"/>
                    <a:pt x="1880" y="2238"/>
                  </a:cubicBezTo>
                  <a:cubicBezTo>
                    <a:pt x="1824" y="2254"/>
                    <a:pt x="1768" y="2262"/>
                    <a:pt x="1714" y="2269"/>
                  </a:cubicBezTo>
                  <a:cubicBezTo>
                    <a:pt x="1689" y="2273"/>
                    <a:pt x="1662" y="2277"/>
                    <a:pt x="1636" y="2281"/>
                  </a:cubicBezTo>
                  <a:cubicBezTo>
                    <a:pt x="1498" y="2305"/>
                    <a:pt x="1369" y="2353"/>
                    <a:pt x="1244" y="2399"/>
                  </a:cubicBezTo>
                  <a:cubicBezTo>
                    <a:pt x="1086" y="2457"/>
                    <a:pt x="935" y="2513"/>
                    <a:pt x="787" y="2513"/>
                  </a:cubicBezTo>
                  <a:cubicBezTo>
                    <a:pt x="753" y="2513"/>
                    <a:pt x="719" y="2510"/>
                    <a:pt x="686" y="2504"/>
                  </a:cubicBezTo>
                  <a:moveTo>
                    <a:pt x="1575" y="273"/>
                  </a:moveTo>
                  <a:cubicBezTo>
                    <a:pt x="1572" y="276"/>
                    <a:pt x="1572" y="276"/>
                    <a:pt x="1572" y="276"/>
                  </a:cubicBezTo>
                  <a:cubicBezTo>
                    <a:pt x="1480" y="340"/>
                    <a:pt x="1384" y="405"/>
                    <a:pt x="1286" y="458"/>
                  </a:cubicBezTo>
                  <a:cubicBezTo>
                    <a:pt x="1165" y="523"/>
                    <a:pt x="1059" y="557"/>
                    <a:pt x="963" y="561"/>
                  </a:cubicBezTo>
                  <a:cubicBezTo>
                    <a:pt x="911" y="563"/>
                    <a:pt x="859" y="556"/>
                    <a:pt x="810" y="550"/>
                  </a:cubicBezTo>
                  <a:cubicBezTo>
                    <a:pt x="775" y="546"/>
                    <a:pt x="740" y="541"/>
                    <a:pt x="705" y="540"/>
                  </a:cubicBezTo>
                  <a:cubicBezTo>
                    <a:pt x="638" y="537"/>
                    <a:pt x="582" y="546"/>
                    <a:pt x="531" y="570"/>
                  </a:cubicBezTo>
                  <a:cubicBezTo>
                    <a:pt x="410" y="624"/>
                    <a:pt x="347" y="742"/>
                    <a:pt x="320" y="808"/>
                  </a:cubicBezTo>
                  <a:cubicBezTo>
                    <a:pt x="312" y="825"/>
                    <a:pt x="306" y="844"/>
                    <a:pt x="301" y="862"/>
                  </a:cubicBezTo>
                  <a:cubicBezTo>
                    <a:pt x="288" y="902"/>
                    <a:pt x="279" y="943"/>
                    <a:pt x="271" y="983"/>
                  </a:cubicBezTo>
                  <a:cubicBezTo>
                    <a:pt x="255" y="1054"/>
                    <a:pt x="239" y="1128"/>
                    <a:pt x="204" y="1200"/>
                  </a:cubicBezTo>
                  <a:cubicBezTo>
                    <a:pt x="185" y="1238"/>
                    <a:pt x="160" y="1276"/>
                    <a:pt x="136" y="1313"/>
                  </a:cubicBezTo>
                  <a:cubicBezTo>
                    <a:pt x="111" y="1352"/>
                    <a:pt x="84" y="1392"/>
                    <a:pt x="65" y="1434"/>
                  </a:cubicBezTo>
                  <a:cubicBezTo>
                    <a:pt x="11" y="1549"/>
                    <a:pt x="8" y="1671"/>
                    <a:pt x="56" y="1805"/>
                  </a:cubicBezTo>
                  <a:cubicBezTo>
                    <a:pt x="85" y="1887"/>
                    <a:pt x="128" y="1962"/>
                    <a:pt x="171" y="2032"/>
                  </a:cubicBezTo>
                  <a:cubicBezTo>
                    <a:pt x="260" y="2178"/>
                    <a:pt x="352" y="2328"/>
                    <a:pt x="506" y="2425"/>
                  </a:cubicBezTo>
                  <a:cubicBezTo>
                    <a:pt x="564" y="2461"/>
                    <a:pt x="623" y="2485"/>
                    <a:pt x="687" y="2497"/>
                  </a:cubicBezTo>
                  <a:cubicBezTo>
                    <a:pt x="867" y="2531"/>
                    <a:pt x="1049" y="2463"/>
                    <a:pt x="1242" y="2392"/>
                  </a:cubicBezTo>
                  <a:cubicBezTo>
                    <a:pt x="1367" y="2346"/>
                    <a:pt x="1497" y="2298"/>
                    <a:pt x="1634" y="2274"/>
                  </a:cubicBezTo>
                  <a:cubicBezTo>
                    <a:pt x="1661" y="2270"/>
                    <a:pt x="1688" y="2266"/>
                    <a:pt x="1713" y="2262"/>
                  </a:cubicBezTo>
                  <a:cubicBezTo>
                    <a:pt x="1767" y="2255"/>
                    <a:pt x="1823" y="2247"/>
                    <a:pt x="1878" y="2231"/>
                  </a:cubicBezTo>
                  <a:cubicBezTo>
                    <a:pt x="1998" y="2197"/>
                    <a:pt x="2113" y="2127"/>
                    <a:pt x="2209" y="2063"/>
                  </a:cubicBezTo>
                  <a:cubicBezTo>
                    <a:pt x="2419" y="1922"/>
                    <a:pt x="2780" y="1637"/>
                    <a:pt x="2833" y="1311"/>
                  </a:cubicBezTo>
                  <a:cubicBezTo>
                    <a:pt x="2850" y="1199"/>
                    <a:pt x="2833" y="1091"/>
                    <a:pt x="2776" y="962"/>
                  </a:cubicBezTo>
                  <a:cubicBezTo>
                    <a:pt x="2751" y="906"/>
                    <a:pt x="2721" y="850"/>
                    <a:pt x="2692" y="796"/>
                  </a:cubicBezTo>
                  <a:cubicBezTo>
                    <a:pt x="2664" y="745"/>
                    <a:pt x="2636" y="693"/>
                    <a:pt x="2612" y="640"/>
                  </a:cubicBezTo>
                  <a:cubicBezTo>
                    <a:pt x="2604" y="622"/>
                    <a:pt x="2597" y="606"/>
                    <a:pt x="2591" y="589"/>
                  </a:cubicBezTo>
                  <a:cubicBezTo>
                    <a:pt x="2572" y="543"/>
                    <a:pt x="2558" y="494"/>
                    <a:pt x="2544" y="447"/>
                  </a:cubicBezTo>
                  <a:cubicBezTo>
                    <a:pt x="2523" y="379"/>
                    <a:pt x="2502" y="309"/>
                    <a:pt x="2470" y="246"/>
                  </a:cubicBezTo>
                  <a:cubicBezTo>
                    <a:pt x="2408" y="121"/>
                    <a:pt x="2308" y="45"/>
                    <a:pt x="2188" y="31"/>
                  </a:cubicBezTo>
                  <a:cubicBezTo>
                    <a:pt x="2173" y="29"/>
                    <a:pt x="2158" y="28"/>
                    <a:pt x="2142" y="28"/>
                  </a:cubicBezTo>
                  <a:cubicBezTo>
                    <a:pt x="1957" y="28"/>
                    <a:pt x="1753" y="151"/>
                    <a:pt x="1575" y="2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1" name="Freeform 26">
              <a:extLst>
                <a:ext uri="{FF2B5EF4-FFF2-40B4-BE49-F238E27FC236}">
                  <a16:creationId xmlns:a16="http://schemas.microsoft.com/office/drawing/2014/main" id="{3CA2DDB5-7BF6-4995-8D0B-02BAE9CDB841}"/>
                </a:ext>
              </a:extLst>
            </p:cNvPr>
            <p:cNvSpPr>
              <a:spLocks noEditPoints="1"/>
            </p:cNvSpPr>
            <p:nvPr/>
          </p:nvSpPr>
          <p:spPr bwMode="auto">
            <a:xfrm>
              <a:off x="4686" y="1451"/>
              <a:ext cx="2204" cy="1946"/>
            </a:xfrm>
            <a:custGeom>
              <a:avLst/>
              <a:gdLst>
                <a:gd name="T0" fmla="*/ 523 w 2978"/>
                <a:gd name="T1" fmla="*/ 2541 h 2629"/>
                <a:gd name="T2" fmla="*/ 523 w 2978"/>
                <a:gd name="T3" fmla="*/ 2541 h 2629"/>
                <a:gd name="T4" fmla="*/ 171 w 2978"/>
                <a:gd name="T5" fmla="*/ 2128 h 2629"/>
                <a:gd name="T6" fmla="*/ 60 w 2978"/>
                <a:gd name="T7" fmla="*/ 1496 h 2629"/>
                <a:gd name="T8" fmla="*/ 205 w 2978"/>
                <a:gd name="T9" fmla="*/ 1251 h 2629"/>
                <a:gd name="T10" fmla="*/ 307 w 2978"/>
                <a:gd name="T11" fmla="*/ 897 h 2629"/>
                <a:gd name="T12" fmla="*/ 552 w 2978"/>
                <a:gd name="T13" fmla="*/ 589 h 2629"/>
                <a:gd name="T14" fmla="*/ 846 w 2978"/>
                <a:gd name="T15" fmla="*/ 569 h 2629"/>
                <a:gd name="T16" fmla="*/ 1330 w 2978"/>
                <a:gd name="T17" fmla="*/ 480 h 2629"/>
                <a:gd name="T18" fmla="*/ 1646 w 2978"/>
                <a:gd name="T19" fmla="*/ 280 h 2629"/>
                <a:gd name="T20" fmla="*/ 2474 w 2978"/>
                <a:gd name="T21" fmla="*/ 103 h 2629"/>
                <a:gd name="T22" fmla="*/ 2666 w 2978"/>
                <a:gd name="T23" fmla="*/ 464 h 2629"/>
                <a:gd name="T24" fmla="*/ 2821 w 2978"/>
                <a:gd name="T25" fmla="*/ 829 h 2629"/>
                <a:gd name="T26" fmla="*/ 2972 w 2978"/>
                <a:gd name="T27" fmla="*/ 1222 h 2629"/>
                <a:gd name="T28" fmla="*/ 2738 w 2978"/>
                <a:gd name="T29" fmla="*/ 1802 h 2629"/>
                <a:gd name="T30" fmla="*/ 2313 w 2978"/>
                <a:gd name="T31" fmla="*/ 2162 h 2629"/>
                <a:gd name="T32" fmla="*/ 1793 w 2978"/>
                <a:gd name="T33" fmla="*/ 2371 h 2629"/>
                <a:gd name="T34" fmla="*/ 1299 w 2978"/>
                <a:gd name="T35" fmla="*/ 2507 h 2629"/>
                <a:gd name="T36" fmla="*/ 820 w 2978"/>
                <a:gd name="T37" fmla="*/ 2627 h 2629"/>
                <a:gd name="T38" fmla="*/ 1646 w 2978"/>
                <a:gd name="T39" fmla="*/ 280 h 2629"/>
                <a:gd name="T40" fmla="*/ 1330 w 2978"/>
                <a:gd name="T41" fmla="*/ 481 h 2629"/>
                <a:gd name="T42" fmla="*/ 846 w 2978"/>
                <a:gd name="T43" fmla="*/ 570 h 2629"/>
                <a:gd name="T44" fmla="*/ 700 w 2978"/>
                <a:gd name="T45" fmla="*/ 558 h 2629"/>
                <a:gd name="T46" fmla="*/ 395 w 2978"/>
                <a:gd name="T47" fmla="*/ 721 h 2629"/>
                <a:gd name="T48" fmla="*/ 276 w 2978"/>
                <a:gd name="T49" fmla="*/ 1025 h 2629"/>
                <a:gd name="T50" fmla="*/ 135 w 2978"/>
                <a:gd name="T51" fmla="*/ 1369 h 2629"/>
                <a:gd name="T52" fmla="*/ 33 w 2978"/>
                <a:gd name="T53" fmla="*/ 1832 h 2629"/>
                <a:gd name="T54" fmla="*/ 323 w 2978"/>
                <a:gd name="T55" fmla="*/ 2354 h 2629"/>
                <a:gd name="T56" fmla="*/ 713 w 2978"/>
                <a:gd name="T57" fmla="*/ 2616 h 2629"/>
                <a:gd name="T58" fmla="*/ 1299 w 2978"/>
                <a:gd name="T59" fmla="*/ 2507 h 2629"/>
                <a:gd name="T60" fmla="*/ 1793 w 2978"/>
                <a:gd name="T61" fmla="*/ 2370 h 2629"/>
                <a:gd name="T62" fmla="*/ 2313 w 2978"/>
                <a:gd name="T63" fmla="*/ 2161 h 2629"/>
                <a:gd name="T64" fmla="*/ 2737 w 2978"/>
                <a:gd name="T65" fmla="*/ 1802 h 2629"/>
                <a:gd name="T66" fmla="*/ 2972 w 2978"/>
                <a:gd name="T67" fmla="*/ 1222 h 2629"/>
                <a:gd name="T68" fmla="*/ 2820 w 2978"/>
                <a:gd name="T69" fmla="*/ 829 h 2629"/>
                <a:gd name="T70" fmla="*/ 2665 w 2978"/>
                <a:gd name="T71" fmla="*/ 464 h 2629"/>
                <a:gd name="T72" fmla="*/ 2473 w 2978"/>
                <a:gd name="T73" fmla="*/ 103 h 2629"/>
                <a:gd name="T74" fmla="*/ 2241 w 2978"/>
                <a:gd name="T75" fmla="*/ 22 h 2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78" h="2629">
                  <a:moveTo>
                    <a:pt x="713" y="2617"/>
                  </a:moveTo>
                  <a:cubicBezTo>
                    <a:pt x="647" y="2604"/>
                    <a:pt x="584" y="2579"/>
                    <a:pt x="523" y="2541"/>
                  </a:cubicBezTo>
                  <a:cubicBezTo>
                    <a:pt x="523" y="2541"/>
                    <a:pt x="523" y="2541"/>
                    <a:pt x="523" y="2541"/>
                  </a:cubicBezTo>
                  <a:cubicBezTo>
                    <a:pt x="523" y="2541"/>
                    <a:pt x="523" y="2541"/>
                    <a:pt x="523" y="2541"/>
                  </a:cubicBezTo>
                  <a:cubicBezTo>
                    <a:pt x="451" y="2496"/>
                    <a:pt x="385" y="2435"/>
                    <a:pt x="322" y="2355"/>
                  </a:cubicBezTo>
                  <a:cubicBezTo>
                    <a:pt x="265" y="2282"/>
                    <a:pt x="215" y="2200"/>
                    <a:pt x="171" y="2128"/>
                  </a:cubicBezTo>
                  <a:cubicBezTo>
                    <a:pt x="115" y="2036"/>
                    <a:pt x="60" y="1937"/>
                    <a:pt x="32" y="1832"/>
                  </a:cubicBezTo>
                  <a:cubicBezTo>
                    <a:pt x="0" y="1712"/>
                    <a:pt x="9" y="1602"/>
                    <a:pt x="60" y="1496"/>
                  </a:cubicBezTo>
                  <a:cubicBezTo>
                    <a:pt x="80" y="1453"/>
                    <a:pt x="108" y="1410"/>
                    <a:pt x="134" y="1369"/>
                  </a:cubicBezTo>
                  <a:cubicBezTo>
                    <a:pt x="159" y="1331"/>
                    <a:pt x="185" y="1291"/>
                    <a:pt x="205" y="1251"/>
                  </a:cubicBezTo>
                  <a:cubicBezTo>
                    <a:pt x="242" y="1176"/>
                    <a:pt x="259" y="1099"/>
                    <a:pt x="275" y="1025"/>
                  </a:cubicBezTo>
                  <a:cubicBezTo>
                    <a:pt x="284" y="983"/>
                    <a:pt x="294" y="940"/>
                    <a:pt x="307" y="897"/>
                  </a:cubicBezTo>
                  <a:cubicBezTo>
                    <a:pt x="327" y="833"/>
                    <a:pt x="357" y="771"/>
                    <a:pt x="394" y="721"/>
                  </a:cubicBezTo>
                  <a:cubicBezTo>
                    <a:pt x="439" y="660"/>
                    <a:pt x="492" y="616"/>
                    <a:pt x="552" y="589"/>
                  </a:cubicBezTo>
                  <a:cubicBezTo>
                    <a:pt x="597" y="569"/>
                    <a:pt x="645" y="559"/>
                    <a:pt x="700" y="558"/>
                  </a:cubicBezTo>
                  <a:cubicBezTo>
                    <a:pt x="749" y="557"/>
                    <a:pt x="798" y="563"/>
                    <a:pt x="846" y="569"/>
                  </a:cubicBezTo>
                  <a:cubicBezTo>
                    <a:pt x="898" y="576"/>
                    <a:pt x="951" y="583"/>
                    <a:pt x="1006" y="581"/>
                  </a:cubicBezTo>
                  <a:cubicBezTo>
                    <a:pt x="1103" y="577"/>
                    <a:pt x="1209" y="544"/>
                    <a:pt x="1330" y="480"/>
                  </a:cubicBezTo>
                  <a:cubicBezTo>
                    <a:pt x="1437" y="424"/>
                    <a:pt x="1540" y="353"/>
                    <a:pt x="1640" y="284"/>
                  </a:cubicBezTo>
                  <a:cubicBezTo>
                    <a:pt x="1646" y="280"/>
                    <a:pt x="1646" y="280"/>
                    <a:pt x="1646" y="280"/>
                  </a:cubicBezTo>
                  <a:cubicBezTo>
                    <a:pt x="1848" y="140"/>
                    <a:pt x="2083" y="0"/>
                    <a:pt x="2291" y="24"/>
                  </a:cubicBezTo>
                  <a:cubicBezTo>
                    <a:pt x="2359" y="33"/>
                    <a:pt x="2420" y="59"/>
                    <a:pt x="2474" y="103"/>
                  </a:cubicBezTo>
                  <a:cubicBezTo>
                    <a:pt x="2520" y="141"/>
                    <a:pt x="2559" y="191"/>
                    <a:pt x="2590" y="253"/>
                  </a:cubicBezTo>
                  <a:cubicBezTo>
                    <a:pt x="2623" y="319"/>
                    <a:pt x="2645" y="392"/>
                    <a:pt x="2666" y="464"/>
                  </a:cubicBezTo>
                  <a:cubicBezTo>
                    <a:pt x="2681" y="513"/>
                    <a:pt x="2696" y="564"/>
                    <a:pt x="2715" y="613"/>
                  </a:cubicBezTo>
                  <a:cubicBezTo>
                    <a:pt x="2744" y="687"/>
                    <a:pt x="2783" y="759"/>
                    <a:pt x="2821" y="829"/>
                  </a:cubicBezTo>
                  <a:cubicBezTo>
                    <a:pt x="2865" y="911"/>
                    <a:pt x="2911" y="996"/>
                    <a:pt x="2941" y="1085"/>
                  </a:cubicBezTo>
                  <a:cubicBezTo>
                    <a:pt x="2957" y="1132"/>
                    <a:pt x="2967" y="1177"/>
                    <a:pt x="2972" y="1222"/>
                  </a:cubicBezTo>
                  <a:cubicBezTo>
                    <a:pt x="2978" y="1272"/>
                    <a:pt x="2977" y="1320"/>
                    <a:pt x="2969" y="1370"/>
                  </a:cubicBezTo>
                  <a:cubicBezTo>
                    <a:pt x="2946" y="1510"/>
                    <a:pt x="2869" y="1655"/>
                    <a:pt x="2738" y="1802"/>
                  </a:cubicBezTo>
                  <a:cubicBezTo>
                    <a:pt x="2681" y="1866"/>
                    <a:pt x="2614" y="1931"/>
                    <a:pt x="2538" y="1994"/>
                  </a:cubicBezTo>
                  <a:cubicBezTo>
                    <a:pt x="2470" y="2051"/>
                    <a:pt x="2394" y="2108"/>
                    <a:pt x="2313" y="2162"/>
                  </a:cubicBezTo>
                  <a:cubicBezTo>
                    <a:pt x="2212" y="2229"/>
                    <a:pt x="2092" y="2303"/>
                    <a:pt x="1965" y="2339"/>
                  </a:cubicBezTo>
                  <a:cubicBezTo>
                    <a:pt x="1908" y="2355"/>
                    <a:pt x="1849" y="2363"/>
                    <a:pt x="1793" y="2371"/>
                  </a:cubicBezTo>
                  <a:cubicBezTo>
                    <a:pt x="1766" y="2375"/>
                    <a:pt x="1738" y="2379"/>
                    <a:pt x="1710" y="2384"/>
                  </a:cubicBezTo>
                  <a:cubicBezTo>
                    <a:pt x="1566" y="2409"/>
                    <a:pt x="1430" y="2459"/>
                    <a:pt x="1299" y="2507"/>
                  </a:cubicBezTo>
                  <a:cubicBezTo>
                    <a:pt x="1162" y="2558"/>
                    <a:pt x="1033" y="2606"/>
                    <a:pt x="904" y="2622"/>
                  </a:cubicBezTo>
                  <a:cubicBezTo>
                    <a:pt x="875" y="2625"/>
                    <a:pt x="847" y="2627"/>
                    <a:pt x="820" y="2627"/>
                  </a:cubicBezTo>
                  <a:cubicBezTo>
                    <a:pt x="783" y="2627"/>
                    <a:pt x="748" y="2624"/>
                    <a:pt x="713" y="2617"/>
                  </a:cubicBezTo>
                  <a:moveTo>
                    <a:pt x="1646" y="280"/>
                  </a:moveTo>
                  <a:cubicBezTo>
                    <a:pt x="1641" y="284"/>
                    <a:pt x="1641" y="284"/>
                    <a:pt x="1641" y="284"/>
                  </a:cubicBezTo>
                  <a:cubicBezTo>
                    <a:pt x="1540" y="354"/>
                    <a:pt x="1437" y="425"/>
                    <a:pt x="1330" y="481"/>
                  </a:cubicBezTo>
                  <a:cubicBezTo>
                    <a:pt x="1209" y="545"/>
                    <a:pt x="1103" y="578"/>
                    <a:pt x="1006" y="581"/>
                  </a:cubicBezTo>
                  <a:cubicBezTo>
                    <a:pt x="951" y="584"/>
                    <a:pt x="898" y="577"/>
                    <a:pt x="846" y="570"/>
                  </a:cubicBezTo>
                  <a:cubicBezTo>
                    <a:pt x="801" y="564"/>
                    <a:pt x="755" y="558"/>
                    <a:pt x="710" y="558"/>
                  </a:cubicBezTo>
                  <a:cubicBezTo>
                    <a:pt x="706" y="558"/>
                    <a:pt x="703" y="558"/>
                    <a:pt x="700" y="558"/>
                  </a:cubicBezTo>
                  <a:cubicBezTo>
                    <a:pt x="645" y="559"/>
                    <a:pt x="597" y="570"/>
                    <a:pt x="552" y="590"/>
                  </a:cubicBezTo>
                  <a:cubicBezTo>
                    <a:pt x="492" y="617"/>
                    <a:pt x="439" y="661"/>
                    <a:pt x="395" y="721"/>
                  </a:cubicBezTo>
                  <a:cubicBezTo>
                    <a:pt x="357" y="772"/>
                    <a:pt x="327" y="833"/>
                    <a:pt x="308" y="897"/>
                  </a:cubicBezTo>
                  <a:cubicBezTo>
                    <a:pt x="295" y="940"/>
                    <a:pt x="285" y="983"/>
                    <a:pt x="276" y="1025"/>
                  </a:cubicBezTo>
                  <a:cubicBezTo>
                    <a:pt x="260" y="1100"/>
                    <a:pt x="243" y="1176"/>
                    <a:pt x="206" y="1251"/>
                  </a:cubicBezTo>
                  <a:cubicBezTo>
                    <a:pt x="186" y="1291"/>
                    <a:pt x="160" y="1331"/>
                    <a:pt x="135" y="1369"/>
                  </a:cubicBezTo>
                  <a:cubicBezTo>
                    <a:pt x="108" y="1410"/>
                    <a:pt x="81" y="1453"/>
                    <a:pt x="60" y="1496"/>
                  </a:cubicBezTo>
                  <a:cubicBezTo>
                    <a:pt x="10" y="1602"/>
                    <a:pt x="1" y="1712"/>
                    <a:pt x="33" y="1832"/>
                  </a:cubicBezTo>
                  <a:cubicBezTo>
                    <a:pt x="60" y="1937"/>
                    <a:pt x="116" y="2036"/>
                    <a:pt x="172" y="2127"/>
                  </a:cubicBezTo>
                  <a:cubicBezTo>
                    <a:pt x="216" y="2200"/>
                    <a:pt x="265" y="2281"/>
                    <a:pt x="323" y="2354"/>
                  </a:cubicBezTo>
                  <a:cubicBezTo>
                    <a:pt x="386" y="2435"/>
                    <a:pt x="452" y="2495"/>
                    <a:pt x="523" y="2540"/>
                  </a:cubicBezTo>
                  <a:cubicBezTo>
                    <a:pt x="585" y="2579"/>
                    <a:pt x="647" y="2604"/>
                    <a:pt x="713" y="2616"/>
                  </a:cubicBezTo>
                  <a:cubicBezTo>
                    <a:pt x="773" y="2628"/>
                    <a:pt x="836" y="2629"/>
                    <a:pt x="904" y="2621"/>
                  </a:cubicBezTo>
                  <a:cubicBezTo>
                    <a:pt x="1032" y="2605"/>
                    <a:pt x="1162" y="2557"/>
                    <a:pt x="1299" y="2507"/>
                  </a:cubicBezTo>
                  <a:cubicBezTo>
                    <a:pt x="1430" y="2458"/>
                    <a:pt x="1566" y="2408"/>
                    <a:pt x="1710" y="2383"/>
                  </a:cubicBezTo>
                  <a:cubicBezTo>
                    <a:pt x="1738" y="2378"/>
                    <a:pt x="1766" y="2374"/>
                    <a:pt x="1793" y="2370"/>
                  </a:cubicBezTo>
                  <a:cubicBezTo>
                    <a:pt x="1849" y="2363"/>
                    <a:pt x="1908" y="2354"/>
                    <a:pt x="1965" y="2338"/>
                  </a:cubicBezTo>
                  <a:cubicBezTo>
                    <a:pt x="2092" y="2302"/>
                    <a:pt x="2212" y="2229"/>
                    <a:pt x="2313" y="2161"/>
                  </a:cubicBezTo>
                  <a:cubicBezTo>
                    <a:pt x="2394" y="2107"/>
                    <a:pt x="2469" y="2051"/>
                    <a:pt x="2538" y="1993"/>
                  </a:cubicBezTo>
                  <a:cubicBezTo>
                    <a:pt x="2613" y="1930"/>
                    <a:pt x="2680" y="1866"/>
                    <a:pt x="2737" y="1802"/>
                  </a:cubicBezTo>
                  <a:cubicBezTo>
                    <a:pt x="2868" y="1655"/>
                    <a:pt x="2946" y="1509"/>
                    <a:pt x="2968" y="1370"/>
                  </a:cubicBezTo>
                  <a:cubicBezTo>
                    <a:pt x="2976" y="1320"/>
                    <a:pt x="2977" y="1272"/>
                    <a:pt x="2972" y="1222"/>
                  </a:cubicBezTo>
                  <a:cubicBezTo>
                    <a:pt x="2967" y="1177"/>
                    <a:pt x="2956" y="1132"/>
                    <a:pt x="2940" y="1085"/>
                  </a:cubicBezTo>
                  <a:cubicBezTo>
                    <a:pt x="2911" y="996"/>
                    <a:pt x="2865" y="911"/>
                    <a:pt x="2820" y="829"/>
                  </a:cubicBezTo>
                  <a:cubicBezTo>
                    <a:pt x="2783" y="759"/>
                    <a:pt x="2744" y="687"/>
                    <a:pt x="2715" y="613"/>
                  </a:cubicBezTo>
                  <a:cubicBezTo>
                    <a:pt x="2696" y="565"/>
                    <a:pt x="2680" y="513"/>
                    <a:pt x="2665" y="464"/>
                  </a:cubicBezTo>
                  <a:cubicBezTo>
                    <a:pt x="2644" y="393"/>
                    <a:pt x="2622" y="319"/>
                    <a:pt x="2589" y="253"/>
                  </a:cubicBezTo>
                  <a:cubicBezTo>
                    <a:pt x="2558" y="192"/>
                    <a:pt x="2519" y="142"/>
                    <a:pt x="2473" y="103"/>
                  </a:cubicBezTo>
                  <a:cubicBezTo>
                    <a:pt x="2420" y="60"/>
                    <a:pt x="2359" y="33"/>
                    <a:pt x="2291" y="25"/>
                  </a:cubicBezTo>
                  <a:cubicBezTo>
                    <a:pt x="2274" y="23"/>
                    <a:pt x="2258" y="22"/>
                    <a:pt x="2241" y="22"/>
                  </a:cubicBezTo>
                  <a:cubicBezTo>
                    <a:pt x="2047" y="22"/>
                    <a:pt x="1833" y="151"/>
                    <a:pt x="1646" y="28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2" name="Freeform 27">
              <a:extLst>
                <a:ext uri="{FF2B5EF4-FFF2-40B4-BE49-F238E27FC236}">
                  <a16:creationId xmlns:a16="http://schemas.microsoft.com/office/drawing/2014/main" id="{DD3E703F-3033-468F-A395-1384016535DA}"/>
                </a:ext>
              </a:extLst>
            </p:cNvPr>
            <p:cNvSpPr>
              <a:spLocks noEditPoints="1"/>
            </p:cNvSpPr>
            <p:nvPr/>
          </p:nvSpPr>
          <p:spPr bwMode="auto">
            <a:xfrm>
              <a:off x="4649" y="1424"/>
              <a:ext cx="2267" cy="1984"/>
            </a:xfrm>
            <a:custGeom>
              <a:avLst/>
              <a:gdLst>
                <a:gd name="T0" fmla="*/ 543 w 3063"/>
                <a:gd name="T1" fmla="*/ 2586 h 2681"/>
                <a:gd name="T2" fmla="*/ 101 w 3063"/>
                <a:gd name="T3" fmla="*/ 2048 h 2681"/>
                <a:gd name="T4" fmla="*/ 56 w 3063"/>
                <a:gd name="T5" fmla="*/ 1493 h 2681"/>
                <a:gd name="T6" fmla="*/ 166 w 3063"/>
                <a:gd name="T7" fmla="*/ 1318 h 2681"/>
                <a:gd name="T8" fmla="*/ 289 w 3063"/>
                <a:gd name="T9" fmla="*/ 1001 h 2681"/>
                <a:gd name="T10" fmla="*/ 378 w 3063"/>
                <a:gd name="T11" fmla="*/ 730 h 2681"/>
                <a:gd name="T12" fmla="*/ 545 w 3063"/>
                <a:gd name="T13" fmla="*/ 564 h 2681"/>
                <a:gd name="T14" fmla="*/ 985 w 3063"/>
                <a:gd name="T15" fmla="*/ 531 h 2681"/>
                <a:gd name="T16" fmla="*/ 1103 w 3063"/>
                <a:gd name="T17" fmla="*/ 511 h 2681"/>
                <a:gd name="T18" fmla="*/ 1427 w 3063"/>
                <a:gd name="T19" fmla="*/ 369 h 2681"/>
                <a:gd name="T20" fmla="*/ 1659 w 3063"/>
                <a:gd name="T21" fmla="*/ 207 h 2681"/>
                <a:gd name="T22" fmla="*/ 2141 w 3063"/>
                <a:gd name="T23" fmla="*/ 11 h 2681"/>
                <a:gd name="T24" fmla="*/ 2285 w 3063"/>
                <a:gd name="T25" fmla="*/ 0 h 2681"/>
                <a:gd name="T26" fmla="*/ 2421 w 3063"/>
                <a:gd name="T27" fmla="*/ 21 h 2681"/>
                <a:gd name="T28" fmla="*/ 2648 w 3063"/>
                <a:gd name="T29" fmla="*/ 221 h 2681"/>
                <a:gd name="T30" fmla="*/ 2781 w 3063"/>
                <a:gd name="T31" fmla="*/ 596 h 2681"/>
                <a:gd name="T32" fmla="*/ 2896 w 3063"/>
                <a:gd name="T33" fmla="*/ 839 h 2681"/>
                <a:gd name="T34" fmla="*/ 3052 w 3063"/>
                <a:gd name="T35" fmla="*/ 1384 h 2681"/>
                <a:gd name="T36" fmla="*/ 2736 w 3063"/>
                <a:gd name="T37" fmla="*/ 1947 h 2681"/>
                <a:gd name="T38" fmla="*/ 2011 w 3063"/>
                <a:gd name="T39" fmla="*/ 2433 h 2681"/>
                <a:gd name="T40" fmla="*/ 1744 w 3063"/>
                <a:gd name="T41" fmla="*/ 2489 h 2681"/>
                <a:gd name="T42" fmla="*/ 1334 w 3063"/>
                <a:gd name="T43" fmla="*/ 2588 h 2681"/>
                <a:gd name="T44" fmla="*/ 1005 w 3063"/>
                <a:gd name="T45" fmla="*/ 2669 h 2681"/>
                <a:gd name="T46" fmla="*/ 760 w 3063"/>
                <a:gd name="T47" fmla="*/ 2668 h 2681"/>
                <a:gd name="T48" fmla="*/ 1947 w 3063"/>
                <a:gd name="T49" fmla="*/ 63 h 2681"/>
                <a:gd name="T50" fmla="*/ 1531 w 3063"/>
                <a:gd name="T51" fmla="*/ 297 h 2681"/>
                <a:gd name="T52" fmla="*/ 1174 w 3063"/>
                <a:gd name="T53" fmla="*/ 496 h 2681"/>
                <a:gd name="T54" fmla="*/ 1086 w 3063"/>
                <a:gd name="T55" fmla="*/ 515 h 2681"/>
                <a:gd name="T56" fmla="*/ 826 w 3063"/>
                <a:gd name="T57" fmla="*/ 530 h 2681"/>
                <a:gd name="T58" fmla="*/ 485 w 3063"/>
                <a:gd name="T59" fmla="*/ 604 h 2681"/>
                <a:gd name="T60" fmla="*/ 316 w 3063"/>
                <a:gd name="T61" fmla="*/ 881 h 2681"/>
                <a:gd name="T62" fmla="*/ 219 w 3063"/>
                <a:gd name="T63" fmla="*/ 1239 h 2681"/>
                <a:gd name="T64" fmla="*/ 142 w 3063"/>
                <a:gd name="T65" fmla="*/ 1352 h 2681"/>
                <a:gd name="T66" fmla="*/ 13 w 3063"/>
                <a:gd name="T67" fmla="*/ 1779 h 2681"/>
                <a:gd name="T68" fmla="*/ 165 w 3063"/>
                <a:gd name="T69" fmla="*/ 2160 h 2681"/>
                <a:gd name="T70" fmla="*/ 760 w 3063"/>
                <a:gd name="T71" fmla="*/ 2668 h 2681"/>
                <a:gd name="T72" fmla="*/ 1255 w 3063"/>
                <a:gd name="T73" fmla="*/ 2610 h 2681"/>
                <a:gd name="T74" fmla="*/ 1738 w 3063"/>
                <a:gd name="T75" fmla="*/ 2489 h 2681"/>
                <a:gd name="T76" fmla="*/ 1956 w 3063"/>
                <a:gd name="T77" fmla="*/ 2449 h 2681"/>
                <a:gd name="T78" fmla="*/ 2378 w 3063"/>
                <a:gd name="T79" fmla="*/ 2229 h 2681"/>
                <a:gd name="T80" fmla="*/ 2949 w 3063"/>
                <a:gd name="T81" fmla="*/ 1677 h 2681"/>
                <a:gd name="T82" fmla="*/ 3002 w 3063"/>
                <a:gd name="T83" fmla="*/ 1065 h 2681"/>
                <a:gd name="T84" fmla="*/ 2818 w 3063"/>
                <a:gd name="T85" fmla="*/ 686 h 2681"/>
                <a:gd name="T86" fmla="*/ 2736 w 3063"/>
                <a:gd name="T87" fmla="*/ 458 h 2681"/>
                <a:gd name="T88" fmla="*/ 2553 w 3063"/>
                <a:gd name="T89" fmla="*/ 101 h 2681"/>
                <a:gd name="T90" fmla="*/ 2324 w 3063"/>
                <a:gd name="T91" fmla="*/ 3 h 2681"/>
                <a:gd name="T92" fmla="*/ 2277 w 3063"/>
                <a:gd name="T93" fmla="*/ 1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63" h="2681">
                  <a:moveTo>
                    <a:pt x="760" y="2668"/>
                  </a:moveTo>
                  <a:cubicBezTo>
                    <a:pt x="683" y="2655"/>
                    <a:pt x="612" y="2628"/>
                    <a:pt x="543" y="2586"/>
                  </a:cubicBezTo>
                  <a:cubicBezTo>
                    <a:pt x="369" y="2481"/>
                    <a:pt x="256" y="2311"/>
                    <a:pt x="165" y="2161"/>
                  </a:cubicBezTo>
                  <a:cubicBezTo>
                    <a:pt x="139" y="2119"/>
                    <a:pt x="119" y="2083"/>
                    <a:pt x="101" y="2048"/>
                  </a:cubicBezTo>
                  <a:cubicBezTo>
                    <a:pt x="52" y="1952"/>
                    <a:pt x="23" y="1864"/>
                    <a:pt x="13" y="1779"/>
                  </a:cubicBezTo>
                  <a:cubicBezTo>
                    <a:pt x="0" y="1677"/>
                    <a:pt x="14" y="1583"/>
                    <a:pt x="56" y="1493"/>
                  </a:cubicBezTo>
                  <a:cubicBezTo>
                    <a:pt x="79" y="1443"/>
                    <a:pt x="112" y="1394"/>
                    <a:pt x="141" y="1352"/>
                  </a:cubicBezTo>
                  <a:cubicBezTo>
                    <a:pt x="149" y="1340"/>
                    <a:pt x="157" y="1329"/>
                    <a:pt x="166" y="1318"/>
                  </a:cubicBezTo>
                  <a:cubicBezTo>
                    <a:pt x="184" y="1292"/>
                    <a:pt x="204" y="1266"/>
                    <a:pt x="218" y="1238"/>
                  </a:cubicBezTo>
                  <a:cubicBezTo>
                    <a:pt x="257" y="1162"/>
                    <a:pt x="273" y="1080"/>
                    <a:pt x="289" y="1001"/>
                  </a:cubicBezTo>
                  <a:cubicBezTo>
                    <a:pt x="297" y="962"/>
                    <a:pt x="305" y="921"/>
                    <a:pt x="315" y="881"/>
                  </a:cubicBezTo>
                  <a:cubicBezTo>
                    <a:pt x="330" y="828"/>
                    <a:pt x="351" y="776"/>
                    <a:pt x="378" y="730"/>
                  </a:cubicBezTo>
                  <a:cubicBezTo>
                    <a:pt x="408" y="678"/>
                    <a:pt x="444" y="636"/>
                    <a:pt x="485" y="603"/>
                  </a:cubicBezTo>
                  <a:cubicBezTo>
                    <a:pt x="505" y="587"/>
                    <a:pt x="525" y="575"/>
                    <a:pt x="545" y="564"/>
                  </a:cubicBezTo>
                  <a:cubicBezTo>
                    <a:pt x="640" y="516"/>
                    <a:pt x="730" y="522"/>
                    <a:pt x="826" y="529"/>
                  </a:cubicBezTo>
                  <a:cubicBezTo>
                    <a:pt x="878" y="533"/>
                    <a:pt x="931" y="536"/>
                    <a:pt x="985" y="531"/>
                  </a:cubicBezTo>
                  <a:cubicBezTo>
                    <a:pt x="1018" y="528"/>
                    <a:pt x="1053" y="521"/>
                    <a:pt x="1086" y="514"/>
                  </a:cubicBezTo>
                  <a:cubicBezTo>
                    <a:pt x="1092" y="513"/>
                    <a:pt x="1097" y="512"/>
                    <a:pt x="1103" y="511"/>
                  </a:cubicBezTo>
                  <a:cubicBezTo>
                    <a:pt x="1125" y="506"/>
                    <a:pt x="1150" y="501"/>
                    <a:pt x="1174" y="495"/>
                  </a:cubicBezTo>
                  <a:cubicBezTo>
                    <a:pt x="1250" y="474"/>
                    <a:pt x="1331" y="434"/>
                    <a:pt x="1427" y="369"/>
                  </a:cubicBezTo>
                  <a:cubicBezTo>
                    <a:pt x="1462" y="346"/>
                    <a:pt x="1497" y="321"/>
                    <a:pt x="1530" y="297"/>
                  </a:cubicBezTo>
                  <a:cubicBezTo>
                    <a:pt x="1572" y="267"/>
                    <a:pt x="1615" y="235"/>
                    <a:pt x="1659" y="207"/>
                  </a:cubicBezTo>
                  <a:cubicBezTo>
                    <a:pt x="1748" y="150"/>
                    <a:pt x="1850" y="98"/>
                    <a:pt x="1946" y="62"/>
                  </a:cubicBezTo>
                  <a:cubicBezTo>
                    <a:pt x="2015" y="37"/>
                    <a:pt x="2076" y="21"/>
                    <a:pt x="2141" y="11"/>
                  </a:cubicBezTo>
                  <a:cubicBezTo>
                    <a:pt x="2192" y="4"/>
                    <a:pt x="2236" y="0"/>
                    <a:pt x="2277" y="0"/>
                  </a:cubicBezTo>
                  <a:cubicBezTo>
                    <a:pt x="2280" y="0"/>
                    <a:pt x="2282" y="0"/>
                    <a:pt x="2285" y="0"/>
                  </a:cubicBezTo>
                  <a:cubicBezTo>
                    <a:pt x="2299" y="0"/>
                    <a:pt x="2312" y="1"/>
                    <a:pt x="2325" y="2"/>
                  </a:cubicBezTo>
                  <a:cubicBezTo>
                    <a:pt x="2359" y="5"/>
                    <a:pt x="2391" y="11"/>
                    <a:pt x="2421" y="21"/>
                  </a:cubicBezTo>
                  <a:cubicBezTo>
                    <a:pt x="2469" y="38"/>
                    <a:pt x="2514" y="64"/>
                    <a:pt x="2554" y="100"/>
                  </a:cubicBezTo>
                  <a:cubicBezTo>
                    <a:pt x="2590" y="134"/>
                    <a:pt x="2622" y="174"/>
                    <a:pt x="2648" y="221"/>
                  </a:cubicBezTo>
                  <a:cubicBezTo>
                    <a:pt x="2688" y="295"/>
                    <a:pt x="2713" y="378"/>
                    <a:pt x="2737" y="458"/>
                  </a:cubicBezTo>
                  <a:cubicBezTo>
                    <a:pt x="2751" y="504"/>
                    <a:pt x="2765" y="551"/>
                    <a:pt x="2781" y="596"/>
                  </a:cubicBezTo>
                  <a:cubicBezTo>
                    <a:pt x="2792" y="624"/>
                    <a:pt x="2804" y="654"/>
                    <a:pt x="2819" y="686"/>
                  </a:cubicBezTo>
                  <a:cubicBezTo>
                    <a:pt x="2843" y="738"/>
                    <a:pt x="2870" y="789"/>
                    <a:pt x="2896" y="839"/>
                  </a:cubicBezTo>
                  <a:cubicBezTo>
                    <a:pt x="2934" y="912"/>
                    <a:pt x="2973" y="988"/>
                    <a:pt x="3003" y="1065"/>
                  </a:cubicBezTo>
                  <a:cubicBezTo>
                    <a:pt x="3047" y="1179"/>
                    <a:pt x="3063" y="1280"/>
                    <a:pt x="3052" y="1384"/>
                  </a:cubicBezTo>
                  <a:cubicBezTo>
                    <a:pt x="3042" y="1480"/>
                    <a:pt x="3008" y="1578"/>
                    <a:pt x="2950" y="1678"/>
                  </a:cubicBezTo>
                  <a:cubicBezTo>
                    <a:pt x="2897" y="1769"/>
                    <a:pt x="2825" y="1860"/>
                    <a:pt x="2736" y="1947"/>
                  </a:cubicBezTo>
                  <a:cubicBezTo>
                    <a:pt x="2643" y="2037"/>
                    <a:pt x="2530" y="2127"/>
                    <a:pt x="2379" y="2230"/>
                  </a:cubicBezTo>
                  <a:cubicBezTo>
                    <a:pt x="2264" y="2308"/>
                    <a:pt x="2141" y="2389"/>
                    <a:pt x="2011" y="2433"/>
                  </a:cubicBezTo>
                  <a:cubicBezTo>
                    <a:pt x="1993" y="2439"/>
                    <a:pt x="1975" y="2445"/>
                    <a:pt x="1956" y="2450"/>
                  </a:cubicBezTo>
                  <a:cubicBezTo>
                    <a:pt x="1886" y="2468"/>
                    <a:pt x="1817" y="2478"/>
                    <a:pt x="1744" y="2489"/>
                  </a:cubicBezTo>
                  <a:cubicBezTo>
                    <a:pt x="1738" y="2490"/>
                    <a:pt x="1738" y="2490"/>
                    <a:pt x="1738" y="2490"/>
                  </a:cubicBezTo>
                  <a:cubicBezTo>
                    <a:pt x="1595" y="2511"/>
                    <a:pt x="1462" y="2550"/>
                    <a:pt x="1334" y="2588"/>
                  </a:cubicBezTo>
                  <a:cubicBezTo>
                    <a:pt x="1308" y="2595"/>
                    <a:pt x="1281" y="2603"/>
                    <a:pt x="1255" y="2611"/>
                  </a:cubicBezTo>
                  <a:cubicBezTo>
                    <a:pt x="1175" y="2633"/>
                    <a:pt x="1090" y="2656"/>
                    <a:pt x="1005" y="2669"/>
                  </a:cubicBezTo>
                  <a:cubicBezTo>
                    <a:pt x="961" y="2675"/>
                    <a:pt x="919" y="2678"/>
                    <a:pt x="878" y="2678"/>
                  </a:cubicBezTo>
                  <a:cubicBezTo>
                    <a:pt x="837" y="2678"/>
                    <a:pt x="798" y="2675"/>
                    <a:pt x="760" y="2668"/>
                  </a:cubicBezTo>
                  <a:moveTo>
                    <a:pt x="2141" y="12"/>
                  </a:moveTo>
                  <a:cubicBezTo>
                    <a:pt x="2077" y="22"/>
                    <a:pt x="2015" y="38"/>
                    <a:pt x="1947" y="63"/>
                  </a:cubicBezTo>
                  <a:cubicBezTo>
                    <a:pt x="1850" y="99"/>
                    <a:pt x="1748" y="150"/>
                    <a:pt x="1659" y="208"/>
                  </a:cubicBezTo>
                  <a:cubicBezTo>
                    <a:pt x="1616" y="236"/>
                    <a:pt x="1573" y="267"/>
                    <a:pt x="1531" y="297"/>
                  </a:cubicBezTo>
                  <a:cubicBezTo>
                    <a:pt x="1497" y="322"/>
                    <a:pt x="1462" y="347"/>
                    <a:pt x="1428" y="370"/>
                  </a:cubicBezTo>
                  <a:cubicBezTo>
                    <a:pt x="1331" y="435"/>
                    <a:pt x="1250" y="475"/>
                    <a:pt x="1174" y="496"/>
                  </a:cubicBezTo>
                  <a:cubicBezTo>
                    <a:pt x="1150" y="502"/>
                    <a:pt x="1125" y="507"/>
                    <a:pt x="1103" y="512"/>
                  </a:cubicBezTo>
                  <a:cubicBezTo>
                    <a:pt x="1097" y="513"/>
                    <a:pt x="1092" y="514"/>
                    <a:pt x="1086" y="515"/>
                  </a:cubicBezTo>
                  <a:cubicBezTo>
                    <a:pt x="1053" y="522"/>
                    <a:pt x="1018" y="529"/>
                    <a:pt x="985" y="532"/>
                  </a:cubicBezTo>
                  <a:cubicBezTo>
                    <a:pt x="931" y="537"/>
                    <a:pt x="877" y="533"/>
                    <a:pt x="826" y="530"/>
                  </a:cubicBezTo>
                  <a:cubicBezTo>
                    <a:pt x="730" y="523"/>
                    <a:pt x="640" y="516"/>
                    <a:pt x="545" y="565"/>
                  </a:cubicBezTo>
                  <a:cubicBezTo>
                    <a:pt x="525" y="575"/>
                    <a:pt x="505" y="588"/>
                    <a:pt x="485" y="604"/>
                  </a:cubicBezTo>
                  <a:cubicBezTo>
                    <a:pt x="444" y="636"/>
                    <a:pt x="408" y="679"/>
                    <a:pt x="378" y="731"/>
                  </a:cubicBezTo>
                  <a:cubicBezTo>
                    <a:pt x="352" y="776"/>
                    <a:pt x="331" y="828"/>
                    <a:pt x="316" y="881"/>
                  </a:cubicBezTo>
                  <a:cubicBezTo>
                    <a:pt x="305" y="921"/>
                    <a:pt x="297" y="962"/>
                    <a:pt x="290" y="1001"/>
                  </a:cubicBezTo>
                  <a:cubicBezTo>
                    <a:pt x="274" y="1080"/>
                    <a:pt x="258" y="1162"/>
                    <a:pt x="219" y="1239"/>
                  </a:cubicBezTo>
                  <a:cubicBezTo>
                    <a:pt x="204" y="1266"/>
                    <a:pt x="185" y="1293"/>
                    <a:pt x="166" y="1318"/>
                  </a:cubicBezTo>
                  <a:cubicBezTo>
                    <a:pt x="158" y="1329"/>
                    <a:pt x="150" y="1341"/>
                    <a:pt x="142" y="1352"/>
                  </a:cubicBezTo>
                  <a:cubicBezTo>
                    <a:pt x="113" y="1394"/>
                    <a:pt x="80" y="1443"/>
                    <a:pt x="56" y="1494"/>
                  </a:cubicBezTo>
                  <a:cubicBezTo>
                    <a:pt x="15" y="1583"/>
                    <a:pt x="1" y="1677"/>
                    <a:pt x="13" y="1779"/>
                  </a:cubicBezTo>
                  <a:cubicBezTo>
                    <a:pt x="24" y="1864"/>
                    <a:pt x="53" y="1952"/>
                    <a:pt x="102" y="2048"/>
                  </a:cubicBezTo>
                  <a:cubicBezTo>
                    <a:pt x="119" y="2082"/>
                    <a:pt x="140" y="2119"/>
                    <a:pt x="165" y="2160"/>
                  </a:cubicBezTo>
                  <a:cubicBezTo>
                    <a:pt x="257" y="2311"/>
                    <a:pt x="369" y="2480"/>
                    <a:pt x="544" y="2586"/>
                  </a:cubicBezTo>
                  <a:cubicBezTo>
                    <a:pt x="612" y="2627"/>
                    <a:pt x="683" y="2654"/>
                    <a:pt x="760" y="2668"/>
                  </a:cubicBezTo>
                  <a:cubicBezTo>
                    <a:pt x="835" y="2681"/>
                    <a:pt x="915" y="2681"/>
                    <a:pt x="1005" y="2668"/>
                  </a:cubicBezTo>
                  <a:cubicBezTo>
                    <a:pt x="1090" y="2656"/>
                    <a:pt x="1175" y="2633"/>
                    <a:pt x="1255" y="2610"/>
                  </a:cubicBezTo>
                  <a:cubicBezTo>
                    <a:pt x="1281" y="2602"/>
                    <a:pt x="1307" y="2595"/>
                    <a:pt x="1333" y="2587"/>
                  </a:cubicBezTo>
                  <a:cubicBezTo>
                    <a:pt x="1462" y="2549"/>
                    <a:pt x="1595" y="2510"/>
                    <a:pt x="1738" y="2489"/>
                  </a:cubicBezTo>
                  <a:cubicBezTo>
                    <a:pt x="1744" y="2488"/>
                    <a:pt x="1744" y="2488"/>
                    <a:pt x="1744" y="2488"/>
                  </a:cubicBezTo>
                  <a:cubicBezTo>
                    <a:pt x="1817" y="2478"/>
                    <a:pt x="1886" y="2468"/>
                    <a:pt x="1956" y="2449"/>
                  </a:cubicBezTo>
                  <a:cubicBezTo>
                    <a:pt x="1975" y="2444"/>
                    <a:pt x="1993" y="2438"/>
                    <a:pt x="2010" y="2433"/>
                  </a:cubicBezTo>
                  <a:cubicBezTo>
                    <a:pt x="2141" y="2388"/>
                    <a:pt x="2264" y="2308"/>
                    <a:pt x="2378" y="2229"/>
                  </a:cubicBezTo>
                  <a:cubicBezTo>
                    <a:pt x="2529" y="2126"/>
                    <a:pt x="2643" y="2036"/>
                    <a:pt x="2735" y="1946"/>
                  </a:cubicBezTo>
                  <a:cubicBezTo>
                    <a:pt x="2824" y="1859"/>
                    <a:pt x="2896" y="1769"/>
                    <a:pt x="2949" y="1677"/>
                  </a:cubicBezTo>
                  <a:cubicBezTo>
                    <a:pt x="3007" y="1578"/>
                    <a:pt x="3041" y="1479"/>
                    <a:pt x="3051" y="1384"/>
                  </a:cubicBezTo>
                  <a:cubicBezTo>
                    <a:pt x="3062" y="1280"/>
                    <a:pt x="3047" y="1179"/>
                    <a:pt x="3002" y="1065"/>
                  </a:cubicBezTo>
                  <a:cubicBezTo>
                    <a:pt x="2973" y="988"/>
                    <a:pt x="2933" y="912"/>
                    <a:pt x="2895" y="839"/>
                  </a:cubicBezTo>
                  <a:cubicBezTo>
                    <a:pt x="2869" y="790"/>
                    <a:pt x="2842" y="738"/>
                    <a:pt x="2818" y="686"/>
                  </a:cubicBezTo>
                  <a:cubicBezTo>
                    <a:pt x="2804" y="654"/>
                    <a:pt x="2791" y="625"/>
                    <a:pt x="2781" y="596"/>
                  </a:cubicBezTo>
                  <a:cubicBezTo>
                    <a:pt x="2764" y="551"/>
                    <a:pt x="2750" y="504"/>
                    <a:pt x="2736" y="458"/>
                  </a:cubicBezTo>
                  <a:cubicBezTo>
                    <a:pt x="2712" y="378"/>
                    <a:pt x="2687" y="295"/>
                    <a:pt x="2647" y="222"/>
                  </a:cubicBezTo>
                  <a:cubicBezTo>
                    <a:pt x="2622" y="175"/>
                    <a:pt x="2590" y="134"/>
                    <a:pt x="2553" y="101"/>
                  </a:cubicBezTo>
                  <a:cubicBezTo>
                    <a:pt x="2514" y="65"/>
                    <a:pt x="2469" y="38"/>
                    <a:pt x="2420" y="22"/>
                  </a:cubicBezTo>
                  <a:cubicBezTo>
                    <a:pt x="2391" y="12"/>
                    <a:pt x="2359" y="6"/>
                    <a:pt x="2324" y="3"/>
                  </a:cubicBezTo>
                  <a:cubicBezTo>
                    <a:pt x="2312" y="2"/>
                    <a:pt x="2299" y="1"/>
                    <a:pt x="2285" y="1"/>
                  </a:cubicBezTo>
                  <a:cubicBezTo>
                    <a:pt x="2282" y="1"/>
                    <a:pt x="2280" y="1"/>
                    <a:pt x="2277" y="1"/>
                  </a:cubicBezTo>
                  <a:cubicBezTo>
                    <a:pt x="2236" y="1"/>
                    <a:pt x="2192" y="5"/>
                    <a:pt x="2141"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3" name="Freeform 28">
              <a:extLst>
                <a:ext uri="{FF2B5EF4-FFF2-40B4-BE49-F238E27FC236}">
                  <a16:creationId xmlns:a16="http://schemas.microsoft.com/office/drawing/2014/main" id="{063313A8-95E8-4651-97A4-4D5F315308A9}"/>
                </a:ext>
              </a:extLst>
            </p:cNvPr>
            <p:cNvSpPr>
              <a:spLocks noEditPoints="1"/>
            </p:cNvSpPr>
            <p:nvPr/>
          </p:nvSpPr>
          <p:spPr bwMode="auto">
            <a:xfrm>
              <a:off x="4606" y="1379"/>
              <a:ext cx="2333" cy="2051"/>
            </a:xfrm>
            <a:custGeom>
              <a:avLst/>
              <a:gdLst>
                <a:gd name="T0" fmla="*/ 570 w 3152"/>
                <a:gd name="T1" fmla="*/ 2659 h 2771"/>
                <a:gd name="T2" fmla="*/ 98 w 3152"/>
                <a:gd name="T3" fmla="*/ 2101 h 2771"/>
                <a:gd name="T4" fmla="*/ 57 w 3152"/>
                <a:gd name="T5" fmla="*/ 1514 h 2771"/>
                <a:gd name="T6" fmla="*/ 183 w 3152"/>
                <a:gd name="T7" fmla="*/ 1321 h 2771"/>
                <a:gd name="T8" fmla="*/ 307 w 3152"/>
                <a:gd name="T9" fmla="*/ 1001 h 2771"/>
                <a:gd name="T10" fmla="*/ 487 w 3152"/>
                <a:gd name="T11" fmla="*/ 603 h 2771"/>
                <a:gd name="T12" fmla="*/ 816 w 3152"/>
                <a:gd name="T13" fmla="*/ 510 h 2771"/>
                <a:gd name="T14" fmla="*/ 1031 w 3152"/>
                <a:gd name="T15" fmla="*/ 491 h 2771"/>
                <a:gd name="T16" fmla="*/ 1116 w 3152"/>
                <a:gd name="T17" fmla="*/ 476 h 2771"/>
                <a:gd name="T18" fmla="*/ 1437 w 3152"/>
                <a:gd name="T19" fmla="*/ 334 h 2771"/>
                <a:gd name="T20" fmla="*/ 1678 w 3152"/>
                <a:gd name="T21" fmla="*/ 157 h 2771"/>
                <a:gd name="T22" fmla="*/ 2174 w 3152"/>
                <a:gd name="T23" fmla="*/ 6 h 2771"/>
                <a:gd name="T24" fmla="*/ 2325 w 3152"/>
                <a:gd name="T25" fmla="*/ 0 h 2771"/>
                <a:gd name="T26" fmla="*/ 2367 w 3152"/>
                <a:gd name="T27" fmla="*/ 1 h 2771"/>
                <a:gd name="T28" fmla="*/ 2717 w 3152"/>
                <a:gd name="T29" fmla="*/ 213 h 2771"/>
                <a:gd name="T30" fmla="*/ 2858 w 3152"/>
                <a:gd name="T31" fmla="*/ 602 h 2771"/>
                <a:gd name="T32" fmla="*/ 2983 w 3152"/>
                <a:gd name="T33" fmla="*/ 876 h 2771"/>
                <a:gd name="T34" fmla="*/ 3146 w 3152"/>
                <a:gd name="T35" fmla="*/ 1423 h 2771"/>
                <a:gd name="T36" fmla="*/ 2454 w 3152"/>
                <a:gd name="T37" fmla="*/ 2325 h 2771"/>
                <a:gd name="T38" fmla="*/ 2065 w 3152"/>
                <a:gd name="T39" fmla="*/ 2555 h 2771"/>
                <a:gd name="T40" fmla="*/ 1775 w 3152"/>
                <a:gd name="T41" fmla="*/ 2623 h 2771"/>
                <a:gd name="T42" fmla="*/ 1288 w 3152"/>
                <a:gd name="T43" fmla="*/ 2716 h 2771"/>
                <a:gd name="T44" fmla="*/ 792 w 3152"/>
                <a:gd name="T45" fmla="*/ 2743 h 2771"/>
                <a:gd name="T46" fmla="*/ 2174 w 3152"/>
                <a:gd name="T47" fmla="*/ 13 h 2771"/>
                <a:gd name="T48" fmla="*/ 1681 w 3152"/>
                <a:gd name="T49" fmla="*/ 163 h 2771"/>
                <a:gd name="T50" fmla="*/ 1441 w 3152"/>
                <a:gd name="T51" fmla="*/ 339 h 2771"/>
                <a:gd name="T52" fmla="*/ 1117 w 3152"/>
                <a:gd name="T53" fmla="*/ 483 h 2771"/>
                <a:gd name="T54" fmla="*/ 1033 w 3152"/>
                <a:gd name="T55" fmla="*/ 498 h 2771"/>
                <a:gd name="T56" fmla="*/ 816 w 3152"/>
                <a:gd name="T57" fmla="*/ 517 h 2771"/>
                <a:gd name="T58" fmla="*/ 492 w 3152"/>
                <a:gd name="T59" fmla="*/ 608 h 2771"/>
                <a:gd name="T60" fmla="*/ 314 w 3152"/>
                <a:gd name="T61" fmla="*/ 1002 h 2771"/>
                <a:gd name="T62" fmla="*/ 189 w 3152"/>
                <a:gd name="T63" fmla="*/ 1326 h 2771"/>
                <a:gd name="T64" fmla="*/ 63 w 3152"/>
                <a:gd name="T65" fmla="*/ 1517 h 2771"/>
                <a:gd name="T66" fmla="*/ 104 w 3152"/>
                <a:gd name="T67" fmla="*/ 2098 h 2771"/>
                <a:gd name="T68" fmla="*/ 574 w 3152"/>
                <a:gd name="T69" fmla="*/ 2652 h 2771"/>
                <a:gd name="T70" fmla="*/ 1286 w 3152"/>
                <a:gd name="T71" fmla="*/ 2710 h 2771"/>
                <a:gd name="T72" fmla="*/ 1774 w 3152"/>
                <a:gd name="T73" fmla="*/ 2617 h 2771"/>
                <a:gd name="T74" fmla="*/ 2063 w 3152"/>
                <a:gd name="T75" fmla="*/ 2548 h 2771"/>
                <a:gd name="T76" fmla="*/ 2450 w 3152"/>
                <a:gd name="T77" fmla="*/ 2319 h 2771"/>
                <a:gd name="T78" fmla="*/ 3139 w 3152"/>
                <a:gd name="T79" fmla="*/ 1422 h 2771"/>
                <a:gd name="T80" fmla="*/ 2976 w 3152"/>
                <a:gd name="T81" fmla="*/ 879 h 2771"/>
                <a:gd name="T82" fmla="*/ 2852 w 3152"/>
                <a:gd name="T83" fmla="*/ 604 h 2771"/>
                <a:gd name="T84" fmla="*/ 2711 w 3152"/>
                <a:gd name="T85" fmla="*/ 216 h 2771"/>
                <a:gd name="T86" fmla="*/ 2366 w 3152"/>
                <a:gd name="T87" fmla="*/ 8 h 2771"/>
                <a:gd name="T88" fmla="*/ 2325 w 3152"/>
                <a:gd name="T89" fmla="*/ 7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52" h="2771">
                  <a:moveTo>
                    <a:pt x="792" y="2743"/>
                  </a:moveTo>
                  <a:cubicBezTo>
                    <a:pt x="712" y="2727"/>
                    <a:pt x="640" y="2699"/>
                    <a:pt x="570" y="2659"/>
                  </a:cubicBezTo>
                  <a:cubicBezTo>
                    <a:pt x="379" y="2547"/>
                    <a:pt x="252" y="2365"/>
                    <a:pt x="164" y="2220"/>
                  </a:cubicBezTo>
                  <a:cubicBezTo>
                    <a:pt x="138" y="2177"/>
                    <a:pt x="116" y="2138"/>
                    <a:pt x="98" y="2101"/>
                  </a:cubicBezTo>
                  <a:cubicBezTo>
                    <a:pt x="51" y="2004"/>
                    <a:pt x="22" y="1908"/>
                    <a:pt x="12" y="1816"/>
                  </a:cubicBezTo>
                  <a:cubicBezTo>
                    <a:pt x="0" y="1705"/>
                    <a:pt x="14" y="1607"/>
                    <a:pt x="57" y="1514"/>
                  </a:cubicBezTo>
                  <a:cubicBezTo>
                    <a:pt x="83" y="1458"/>
                    <a:pt x="120" y="1404"/>
                    <a:pt x="149" y="1364"/>
                  </a:cubicBezTo>
                  <a:cubicBezTo>
                    <a:pt x="160" y="1349"/>
                    <a:pt x="172" y="1335"/>
                    <a:pt x="183" y="1321"/>
                  </a:cubicBezTo>
                  <a:cubicBezTo>
                    <a:pt x="203" y="1297"/>
                    <a:pt x="222" y="1275"/>
                    <a:pt x="236" y="1249"/>
                  </a:cubicBezTo>
                  <a:cubicBezTo>
                    <a:pt x="278" y="1171"/>
                    <a:pt x="292" y="1089"/>
                    <a:pt x="307" y="1001"/>
                  </a:cubicBezTo>
                  <a:cubicBezTo>
                    <a:pt x="314" y="964"/>
                    <a:pt x="320" y="926"/>
                    <a:pt x="329" y="888"/>
                  </a:cubicBezTo>
                  <a:cubicBezTo>
                    <a:pt x="345" y="819"/>
                    <a:pt x="388" y="689"/>
                    <a:pt x="487" y="603"/>
                  </a:cubicBezTo>
                  <a:cubicBezTo>
                    <a:pt x="508" y="585"/>
                    <a:pt x="526" y="572"/>
                    <a:pt x="544" y="561"/>
                  </a:cubicBezTo>
                  <a:cubicBezTo>
                    <a:pt x="635" y="508"/>
                    <a:pt x="723" y="509"/>
                    <a:pt x="816" y="510"/>
                  </a:cubicBezTo>
                  <a:cubicBezTo>
                    <a:pt x="866" y="511"/>
                    <a:pt x="918" y="511"/>
                    <a:pt x="972" y="503"/>
                  </a:cubicBezTo>
                  <a:cubicBezTo>
                    <a:pt x="991" y="500"/>
                    <a:pt x="1010" y="496"/>
                    <a:pt x="1031" y="491"/>
                  </a:cubicBezTo>
                  <a:cubicBezTo>
                    <a:pt x="1052" y="487"/>
                    <a:pt x="1074" y="482"/>
                    <a:pt x="1095" y="479"/>
                  </a:cubicBezTo>
                  <a:cubicBezTo>
                    <a:pt x="1102" y="478"/>
                    <a:pt x="1109" y="477"/>
                    <a:pt x="1116" y="476"/>
                  </a:cubicBezTo>
                  <a:cubicBezTo>
                    <a:pt x="1134" y="473"/>
                    <a:pt x="1153" y="470"/>
                    <a:pt x="1171" y="466"/>
                  </a:cubicBezTo>
                  <a:cubicBezTo>
                    <a:pt x="1251" y="450"/>
                    <a:pt x="1336" y="407"/>
                    <a:pt x="1437" y="334"/>
                  </a:cubicBezTo>
                  <a:cubicBezTo>
                    <a:pt x="1462" y="315"/>
                    <a:pt x="1488" y="295"/>
                    <a:pt x="1513" y="275"/>
                  </a:cubicBezTo>
                  <a:cubicBezTo>
                    <a:pt x="1566" y="234"/>
                    <a:pt x="1621" y="192"/>
                    <a:pt x="1678" y="157"/>
                  </a:cubicBezTo>
                  <a:cubicBezTo>
                    <a:pt x="1766" y="103"/>
                    <a:pt x="1874" y="59"/>
                    <a:pt x="1980" y="34"/>
                  </a:cubicBezTo>
                  <a:cubicBezTo>
                    <a:pt x="2043" y="19"/>
                    <a:pt x="2100" y="11"/>
                    <a:pt x="2174" y="6"/>
                  </a:cubicBezTo>
                  <a:cubicBezTo>
                    <a:pt x="2188" y="5"/>
                    <a:pt x="2188" y="5"/>
                    <a:pt x="2188" y="5"/>
                  </a:cubicBezTo>
                  <a:cubicBezTo>
                    <a:pt x="2233" y="3"/>
                    <a:pt x="2280" y="0"/>
                    <a:pt x="2325" y="0"/>
                  </a:cubicBezTo>
                  <a:cubicBezTo>
                    <a:pt x="2325" y="0"/>
                    <a:pt x="2325" y="0"/>
                    <a:pt x="2325" y="0"/>
                  </a:cubicBezTo>
                  <a:cubicBezTo>
                    <a:pt x="2340" y="0"/>
                    <a:pt x="2354" y="0"/>
                    <a:pt x="2367" y="1"/>
                  </a:cubicBezTo>
                  <a:cubicBezTo>
                    <a:pt x="2405" y="3"/>
                    <a:pt x="2438" y="8"/>
                    <a:pt x="2469" y="16"/>
                  </a:cubicBezTo>
                  <a:cubicBezTo>
                    <a:pt x="2570" y="44"/>
                    <a:pt x="2658" y="114"/>
                    <a:pt x="2717" y="213"/>
                  </a:cubicBezTo>
                  <a:cubicBezTo>
                    <a:pt x="2765" y="293"/>
                    <a:pt x="2792" y="385"/>
                    <a:pt x="2818" y="475"/>
                  </a:cubicBezTo>
                  <a:cubicBezTo>
                    <a:pt x="2831" y="517"/>
                    <a:pt x="2844" y="560"/>
                    <a:pt x="2858" y="602"/>
                  </a:cubicBezTo>
                  <a:cubicBezTo>
                    <a:pt x="2869" y="632"/>
                    <a:pt x="2882" y="664"/>
                    <a:pt x="2896" y="696"/>
                  </a:cubicBezTo>
                  <a:cubicBezTo>
                    <a:pt x="2922" y="757"/>
                    <a:pt x="2953" y="817"/>
                    <a:pt x="2983" y="876"/>
                  </a:cubicBezTo>
                  <a:cubicBezTo>
                    <a:pt x="3018" y="946"/>
                    <a:pt x="3055" y="1019"/>
                    <a:pt x="3085" y="1092"/>
                  </a:cubicBezTo>
                  <a:cubicBezTo>
                    <a:pt x="3133" y="1211"/>
                    <a:pt x="3152" y="1316"/>
                    <a:pt x="3146" y="1423"/>
                  </a:cubicBezTo>
                  <a:cubicBezTo>
                    <a:pt x="3135" y="1623"/>
                    <a:pt x="3023" y="1837"/>
                    <a:pt x="2832" y="2025"/>
                  </a:cubicBezTo>
                  <a:cubicBezTo>
                    <a:pt x="2714" y="2142"/>
                    <a:pt x="2575" y="2241"/>
                    <a:pt x="2454" y="2325"/>
                  </a:cubicBezTo>
                  <a:cubicBezTo>
                    <a:pt x="2453" y="2326"/>
                    <a:pt x="2453" y="2326"/>
                    <a:pt x="2453" y="2326"/>
                  </a:cubicBezTo>
                  <a:cubicBezTo>
                    <a:pt x="2329" y="2412"/>
                    <a:pt x="2201" y="2501"/>
                    <a:pt x="2065" y="2555"/>
                  </a:cubicBezTo>
                  <a:cubicBezTo>
                    <a:pt x="2047" y="2562"/>
                    <a:pt x="2028" y="2569"/>
                    <a:pt x="2007" y="2575"/>
                  </a:cubicBezTo>
                  <a:cubicBezTo>
                    <a:pt x="1939" y="2597"/>
                    <a:pt x="1863" y="2613"/>
                    <a:pt x="1775" y="2623"/>
                  </a:cubicBezTo>
                  <a:cubicBezTo>
                    <a:pt x="1637" y="2640"/>
                    <a:pt x="1510" y="2668"/>
                    <a:pt x="1387" y="2695"/>
                  </a:cubicBezTo>
                  <a:cubicBezTo>
                    <a:pt x="1353" y="2702"/>
                    <a:pt x="1320" y="2710"/>
                    <a:pt x="1288" y="2716"/>
                  </a:cubicBezTo>
                  <a:cubicBezTo>
                    <a:pt x="1182" y="2739"/>
                    <a:pt x="1071" y="2759"/>
                    <a:pt x="957" y="2759"/>
                  </a:cubicBezTo>
                  <a:cubicBezTo>
                    <a:pt x="903" y="2759"/>
                    <a:pt x="848" y="2755"/>
                    <a:pt x="792" y="2743"/>
                  </a:cubicBezTo>
                  <a:moveTo>
                    <a:pt x="2189" y="12"/>
                  </a:moveTo>
                  <a:cubicBezTo>
                    <a:pt x="2174" y="13"/>
                    <a:pt x="2174" y="13"/>
                    <a:pt x="2174" y="13"/>
                  </a:cubicBezTo>
                  <a:cubicBezTo>
                    <a:pt x="2101" y="18"/>
                    <a:pt x="2044" y="26"/>
                    <a:pt x="1982" y="41"/>
                  </a:cubicBezTo>
                  <a:cubicBezTo>
                    <a:pt x="1876" y="66"/>
                    <a:pt x="1769" y="109"/>
                    <a:pt x="1681" y="163"/>
                  </a:cubicBezTo>
                  <a:cubicBezTo>
                    <a:pt x="1625" y="198"/>
                    <a:pt x="1570" y="240"/>
                    <a:pt x="1517" y="281"/>
                  </a:cubicBezTo>
                  <a:cubicBezTo>
                    <a:pt x="1492" y="300"/>
                    <a:pt x="1466" y="320"/>
                    <a:pt x="1441" y="339"/>
                  </a:cubicBezTo>
                  <a:cubicBezTo>
                    <a:pt x="1339" y="414"/>
                    <a:pt x="1254" y="456"/>
                    <a:pt x="1172" y="473"/>
                  </a:cubicBezTo>
                  <a:cubicBezTo>
                    <a:pt x="1154" y="477"/>
                    <a:pt x="1135" y="480"/>
                    <a:pt x="1117" y="483"/>
                  </a:cubicBezTo>
                  <a:cubicBezTo>
                    <a:pt x="1110" y="484"/>
                    <a:pt x="1103" y="485"/>
                    <a:pt x="1097" y="486"/>
                  </a:cubicBezTo>
                  <a:cubicBezTo>
                    <a:pt x="1075" y="489"/>
                    <a:pt x="1053" y="494"/>
                    <a:pt x="1033" y="498"/>
                  </a:cubicBezTo>
                  <a:cubicBezTo>
                    <a:pt x="1012" y="503"/>
                    <a:pt x="992" y="507"/>
                    <a:pt x="973" y="510"/>
                  </a:cubicBezTo>
                  <a:cubicBezTo>
                    <a:pt x="919" y="518"/>
                    <a:pt x="867" y="518"/>
                    <a:pt x="816" y="517"/>
                  </a:cubicBezTo>
                  <a:cubicBezTo>
                    <a:pt x="724" y="516"/>
                    <a:pt x="637" y="515"/>
                    <a:pt x="548" y="567"/>
                  </a:cubicBezTo>
                  <a:cubicBezTo>
                    <a:pt x="530" y="578"/>
                    <a:pt x="512" y="591"/>
                    <a:pt x="492" y="608"/>
                  </a:cubicBezTo>
                  <a:cubicBezTo>
                    <a:pt x="394" y="693"/>
                    <a:pt x="352" y="821"/>
                    <a:pt x="336" y="890"/>
                  </a:cubicBezTo>
                  <a:cubicBezTo>
                    <a:pt x="327" y="927"/>
                    <a:pt x="320" y="966"/>
                    <a:pt x="314" y="1002"/>
                  </a:cubicBezTo>
                  <a:cubicBezTo>
                    <a:pt x="299" y="1091"/>
                    <a:pt x="284" y="1174"/>
                    <a:pt x="242" y="1252"/>
                  </a:cubicBezTo>
                  <a:cubicBezTo>
                    <a:pt x="228" y="1278"/>
                    <a:pt x="208" y="1302"/>
                    <a:pt x="189" y="1326"/>
                  </a:cubicBezTo>
                  <a:cubicBezTo>
                    <a:pt x="177" y="1339"/>
                    <a:pt x="165" y="1353"/>
                    <a:pt x="155" y="1368"/>
                  </a:cubicBezTo>
                  <a:cubicBezTo>
                    <a:pt x="125" y="1408"/>
                    <a:pt x="89" y="1461"/>
                    <a:pt x="63" y="1517"/>
                  </a:cubicBezTo>
                  <a:cubicBezTo>
                    <a:pt x="21" y="1608"/>
                    <a:pt x="7" y="1706"/>
                    <a:pt x="19" y="1815"/>
                  </a:cubicBezTo>
                  <a:cubicBezTo>
                    <a:pt x="29" y="1906"/>
                    <a:pt x="58" y="2002"/>
                    <a:pt x="104" y="2098"/>
                  </a:cubicBezTo>
                  <a:cubicBezTo>
                    <a:pt x="122" y="2135"/>
                    <a:pt x="144" y="2174"/>
                    <a:pt x="170" y="2216"/>
                  </a:cubicBezTo>
                  <a:cubicBezTo>
                    <a:pt x="258" y="2361"/>
                    <a:pt x="384" y="2541"/>
                    <a:pt x="574" y="2652"/>
                  </a:cubicBezTo>
                  <a:cubicBezTo>
                    <a:pt x="642" y="2693"/>
                    <a:pt x="714" y="2720"/>
                    <a:pt x="793" y="2737"/>
                  </a:cubicBezTo>
                  <a:cubicBezTo>
                    <a:pt x="964" y="2771"/>
                    <a:pt x="1131" y="2742"/>
                    <a:pt x="1286" y="2710"/>
                  </a:cubicBezTo>
                  <a:cubicBezTo>
                    <a:pt x="1319" y="2703"/>
                    <a:pt x="1352" y="2695"/>
                    <a:pt x="1386" y="2688"/>
                  </a:cubicBezTo>
                  <a:cubicBezTo>
                    <a:pt x="1509" y="2661"/>
                    <a:pt x="1636" y="2633"/>
                    <a:pt x="1774" y="2617"/>
                  </a:cubicBezTo>
                  <a:cubicBezTo>
                    <a:pt x="1862" y="2606"/>
                    <a:pt x="1937" y="2590"/>
                    <a:pt x="2005" y="2569"/>
                  </a:cubicBezTo>
                  <a:cubicBezTo>
                    <a:pt x="2025" y="2562"/>
                    <a:pt x="2044" y="2556"/>
                    <a:pt x="2063" y="2548"/>
                  </a:cubicBezTo>
                  <a:cubicBezTo>
                    <a:pt x="2198" y="2495"/>
                    <a:pt x="2325" y="2406"/>
                    <a:pt x="2449" y="2320"/>
                  </a:cubicBezTo>
                  <a:cubicBezTo>
                    <a:pt x="2450" y="2319"/>
                    <a:pt x="2450" y="2319"/>
                    <a:pt x="2450" y="2319"/>
                  </a:cubicBezTo>
                  <a:cubicBezTo>
                    <a:pt x="2571" y="2236"/>
                    <a:pt x="2709" y="2137"/>
                    <a:pt x="2827" y="2020"/>
                  </a:cubicBezTo>
                  <a:cubicBezTo>
                    <a:pt x="3017" y="1833"/>
                    <a:pt x="3128" y="1620"/>
                    <a:pt x="3139" y="1422"/>
                  </a:cubicBezTo>
                  <a:cubicBezTo>
                    <a:pt x="3145" y="1317"/>
                    <a:pt x="3126" y="1213"/>
                    <a:pt x="3078" y="1095"/>
                  </a:cubicBezTo>
                  <a:cubicBezTo>
                    <a:pt x="3049" y="1022"/>
                    <a:pt x="3012" y="949"/>
                    <a:pt x="2976" y="879"/>
                  </a:cubicBezTo>
                  <a:cubicBezTo>
                    <a:pt x="2947" y="821"/>
                    <a:pt x="2916" y="760"/>
                    <a:pt x="2889" y="699"/>
                  </a:cubicBezTo>
                  <a:cubicBezTo>
                    <a:pt x="2875" y="667"/>
                    <a:pt x="2863" y="635"/>
                    <a:pt x="2852" y="604"/>
                  </a:cubicBezTo>
                  <a:cubicBezTo>
                    <a:pt x="2837" y="562"/>
                    <a:pt x="2824" y="519"/>
                    <a:pt x="2812" y="477"/>
                  </a:cubicBezTo>
                  <a:cubicBezTo>
                    <a:pt x="2785" y="388"/>
                    <a:pt x="2758" y="295"/>
                    <a:pt x="2711" y="216"/>
                  </a:cubicBezTo>
                  <a:cubicBezTo>
                    <a:pt x="2653" y="119"/>
                    <a:pt x="2566" y="51"/>
                    <a:pt x="2467" y="23"/>
                  </a:cubicBezTo>
                  <a:cubicBezTo>
                    <a:pt x="2437" y="15"/>
                    <a:pt x="2404" y="10"/>
                    <a:pt x="2366" y="8"/>
                  </a:cubicBezTo>
                  <a:cubicBezTo>
                    <a:pt x="2353" y="7"/>
                    <a:pt x="2340" y="7"/>
                    <a:pt x="2325" y="7"/>
                  </a:cubicBezTo>
                  <a:cubicBezTo>
                    <a:pt x="2325" y="7"/>
                    <a:pt x="2325" y="7"/>
                    <a:pt x="2325" y="7"/>
                  </a:cubicBezTo>
                  <a:cubicBezTo>
                    <a:pt x="2280" y="7"/>
                    <a:pt x="2234" y="10"/>
                    <a:pt x="2189"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4" name="Freeform 29">
              <a:extLst>
                <a:ext uri="{FF2B5EF4-FFF2-40B4-BE49-F238E27FC236}">
                  <a16:creationId xmlns:a16="http://schemas.microsoft.com/office/drawing/2014/main" id="{EA49467C-E4DE-48A9-9523-32D40077A7E7}"/>
                </a:ext>
              </a:extLst>
            </p:cNvPr>
            <p:cNvSpPr>
              <a:spLocks noEditPoints="1"/>
            </p:cNvSpPr>
            <p:nvPr/>
          </p:nvSpPr>
          <p:spPr bwMode="auto">
            <a:xfrm>
              <a:off x="4568" y="1337"/>
              <a:ext cx="2390" cy="2097"/>
            </a:xfrm>
            <a:custGeom>
              <a:avLst/>
              <a:gdLst>
                <a:gd name="T0" fmla="*/ 594 w 3229"/>
                <a:gd name="T1" fmla="*/ 2721 h 2833"/>
                <a:gd name="T2" fmla="*/ 162 w 3229"/>
                <a:gd name="T3" fmla="*/ 2271 h 2833"/>
                <a:gd name="T4" fmla="*/ 11 w 3229"/>
                <a:gd name="T5" fmla="*/ 1847 h 2833"/>
                <a:gd name="T6" fmla="*/ 156 w 3229"/>
                <a:gd name="T7" fmla="*/ 1375 h 2833"/>
                <a:gd name="T8" fmla="*/ 253 w 3229"/>
                <a:gd name="T9" fmla="*/ 1258 h 2833"/>
                <a:gd name="T10" fmla="*/ 343 w 3229"/>
                <a:gd name="T11" fmla="*/ 892 h 2833"/>
                <a:gd name="T12" fmla="*/ 488 w 3229"/>
                <a:gd name="T13" fmla="*/ 603 h 2833"/>
                <a:gd name="T14" fmla="*/ 802 w 3229"/>
                <a:gd name="T15" fmla="*/ 492 h 2833"/>
                <a:gd name="T16" fmla="*/ 996 w 3229"/>
                <a:gd name="T17" fmla="*/ 466 h 2833"/>
                <a:gd name="T18" fmla="*/ 1117 w 3229"/>
                <a:gd name="T19" fmla="*/ 445 h 2833"/>
                <a:gd name="T20" fmla="*/ 1444 w 3229"/>
                <a:gd name="T21" fmla="*/ 298 h 2833"/>
                <a:gd name="T22" fmla="*/ 1695 w 3229"/>
                <a:gd name="T23" fmla="*/ 107 h 2833"/>
                <a:gd name="T24" fmla="*/ 2010 w 3229"/>
                <a:gd name="T25" fmla="*/ 7 h 2833"/>
                <a:gd name="T26" fmla="*/ 2201 w 3229"/>
                <a:gd name="T27" fmla="*/ 3 h 2833"/>
                <a:gd name="T28" fmla="*/ 2359 w 3229"/>
                <a:gd name="T29" fmla="*/ 1 h 2833"/>
                <a:gd name="T30" fmla="*/ 2509 w 3229"/>
                <a:gd name="T31" fmla="*/ 13 h 2833"/>
                <a:gd name="T32" fmla="*/ 2888 w 3229"/>
                <a:gd name="T33" fmla="*/ 488 h 2833"/>
                <a:gd name="T34" fmla="*/ 2961 w 3229"/>
                <a:gd name="T35" fmla="*/ 704 h 2833"/>
                <a:gd name="T36" fmla="*/ 3154 w 3229"/>
                <a:gd name="T37" fmla="*/ 1117 h 2833"/>
                <a:gd name="T38" fmla="*/ 3229 w 3229"/>
                <a:gd name="T39" fmla="*/ 1456 h 2833"/>
                <a:gd name="T40" fmla="*/ 3044 w 3229"/>
                <a:gd name="T41" fmla="*/ 1950 h 2833"/>
                <a:gd name="T42" fmla="*/ 2520 w 3229"/>
                <a:gd name="T43" fmla="*/ 2411 h 2833"/>
                <a:gd name="T44" fmla="*/ 2112 w 3229"/>
                <a:gd name="T45" fmla="*/ 2666 h 2833"/>
                <a:gd name="T46" fmla="*/ 1805 w 3229"/>
                <a:gd name="T47" fmla="*/ 2746 h 2833"/>
                <a:gd name="T48" fmla="*/ 1313 w 3229"/>
                <a:gd name="T49" fmla="*/ 2812 h 2833"/>
                <a:gd name="T50" fmla="*/ 1050 w 3229"/>
                <a:gd name="T51" fmla="*/ 2833 h 2833"/>
                <a:gd name="T52" fmla="*/ 2359 w 3229"/>
                <a:gd name="T53" fmla="*/ 2 h 2833"/>
                <a:gd name="T54" fmla="*/ 2201 w 3229"/>
                <a:gd name="T55" fmla="*/ 4 h 2833"/>
                <a:gd name="T56" fmla="*/ 2010 w 3229"/>
                <a:gd name="T57" fmla="*/ 7 h 2833"/>
                <a:gd name="T58" fmla="*/ 1695 w 3229"/>
                <a:gd name="T59" fmla="*/ 108 h 2833"/>
                <a:gd name="T60" fmla="*/ 1444 w 3229"/>
                <a:gd name="T61" fmla="*/ 299 h 2833"/>
                <a:gd name="T62" fmla="*/ 1117 w 3229"/>
                <a:gd name="T63" fmla="*/ 445 h 2833"/>
                <a:gd name="T64" fmla="*/ 996 w 3229"/>
                <a:gd name="T65" fmla="*/ 467 h 2833"/>
                <a:gd name="T66" fmla="*/ 802 w 3229"/>
                <a:gd name="T67" fmla="*/ 493 h 2833"/>
                <a:gd name="T68" fmla="*/ 488 w 3229"/>
                <a:gd name="T69" fmla="*/ 603 h 2833"/>
                <a:gd name="T70" fmla="*/ 344 w 3229"/>
                <a:gd name="T71" fmla="*/ 893 h 2833"/>
                <a:gd name="T72" fmla="*/ 254 w 3229"/>
                <a:gd name="T73" fmla="*/ 1258 h 2833"/>
                <a:gd name="T74" fmla="*/ 157 w 3229"/>
                <a:gd name="T75" fmla="*/ 1375 h 2833"/>
                <a:gd name="T76" fmla="*/ 12 w 3229"/>
                <a:gd name="T77" fmla="*/ 1847 h 2833"/>
                <a:gd name="T78" fmla="*/ 163 w 3229"/>
                <a:gd name="T79" fmla="*/ 2271 h 2833"/>
                <a:gd name="T80" fmla="*/ 595 w 3229"/>
                <a:gd name="T81" fmla="*/ 2720 h 2833"/>
                <a:gd name="T82" fmla="*/ 1050 w 3229"/>
                <a:gd name="T83" fmla="*/ 2832 h 2833"/>
                <a:gd name="T84" fmla="*/ 1313 w 3229"/>
                <a:gd name="T85" fmla="*/ 2811 h 2833"/>
                <a:gd name="T86" fmla="*/ 1805 w 3229"/>
                <a:gd name="T87" fmla="*/ 2746 h 2833"/>
                <a:gd name="T88" fmla="*/ 2111 w 3229"/>
                <a:gd name="T89" fmla="*/ 2666 h 2833"/>
                <a:gd name="T90" fmla="*/ 2520 w 3229"/>
                <a:gd name="T91" fmla="*/ 2410 h 2833"/>
                <a:gd name="T92" fmla="*/ 3044 w 3229"/>
                <a:gd name="T93" fmla="*/ 1949 h 2833"/>
                <a:gd name="T94" fmla="*/ 3228 w 3229"/>
                <a:gd name="T95" fmla="*/ 1456 h 2833"/>
                <a:gd name="T96" fmla="*/ 3154 w 3229"/>
                <a:gd name="T97" fmla="*/ 1117 h 2833"/>
                <a:gd name="T98" fmla="*/ 2960 w 3229"/>
                <a:gd name="T99" fmla="*/ 705 h 2833"/>
                <a:gd name="T100" fmla="*/ 2887 w 3229"/>
                <a:gd name="T101" fmla="*/ 488 h 2833"/>
                <a:gd name="T102" fmla="*/ 2509 w 3229"/>
                <a:gd name="T103" fmla="*/ 13 h 2833"/>
                <a:gd name="T104" fmla="*/ 2378 w 3229"/>
                <a:gd name="T105" fmla="*/ 2 h 2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29" h="2833">
                  <a:moveTo>
                    <a:pt x="820" y="2808"/>
                  </a:moveTo>
                  <a:cubicBezTo>
                    <a:pt x="737" y="2788"/>
                    <a:pt x="663" y="2760"/>
                    <a:pt x="594" y="2721"/>
                  </a:cubicBezTo>
                  <a:cubicBezTo>
                    <a:pt x="507" y="2672"/>
                    <a:pt x="425" y="2605"/>
                    <a:pt x="349" y="2523"/>
                  </a:cubicBezTo>
                  <a:cubicBezTo>
                    <a:pt x="284" y="2453"/>
                    <a:pt x="223" y="2370"/>
                    <a:pt x="162" y="2271"/>
                  </a:cubicBezTo>
                  <a:cubicBezTo>
                    <a:pt x="135" y="2227"/>
                    <a:pt x="113" y="2186"/>
                    <a:pt x="95" y="2146"/>
                  </a:cubicBezTo>
                  <a:cubicBezTo>
                    <a:pt x="49" y="2048"/>
                    <a:pt x="20" y="1947"/>
                    <a:pt x="11" y="1847"/>
                  </a:cubicBezTo>
                  <a:cubicBezTo>
                    <a:pt x="0" y="1730"/>
                    <a:pt x="15" y="1627"/>
                    <a:pt x="58" y="1533"/>
                  </a:cubicBezTo>
                  <a:cubicBezTo>
                    <a:pt x="80" y="1484"/>
                    <a:pt x="111" y="1433"/>
                    <a:pt x="156" y="1375"/>
                  </a:cubicBezTo>
                  <a:cubicBezTo>
                    <a:pt x="169" y="1358"/>
                    <a:pt x="183" y="1343"/>
                    <a:pt x="197" y="1328"/>
                  </a:cubicBezTo>
                  <a:cubicBezTo>
                    <a:pt x="219" y="1305"/>
                    <a:pt x="239" y="1284"/>
                    <a:pt x="253" y="1258"/>
                  </a:cubicBezTo>
                  <a:cubicBezTo>
                    <a:pt x="298" y="1179"/>
                    <a:pt x="311" y="1091"/>
                    <a:pt x="325" y="998"/>
                  </a:cubicBezTo>
                  <a:cubicBezTo>
                    <a:pt x="330" y="964"/>
                    <a:pt x="336" y="928"/>
                    <a:pt x="343" y="892"/>
                  </a:cubicBezTo>
                  <a:cubicBezTo>
                    <a:pt x="354" y="837"/>
                    <a:pt x="372" y="782"/>
                    <a:pt x="395" y="735"/>
                  </a:cubicBezTo>
                  <a:cubicBezTo>
                    <a:pt x="420" y="681"/>
                    <a:pt x="451" y="637"/>
                    <a:pt x="488" y="603"/>
                  </a:cubicBezTo>
                  <a:cubicBezTo>
                    <a:pt x="503" y="589"/>
                    <a:pt x="521" y="572"/>
                    <a:pt x="541" y="559"/>
                  </a:cubicBezTo>
                  <a:cubicBezTo>
                    <a:pt x="627" y="502"/>
                    <a:pt x="712" y="497"/>
                    <a:pt x="802" y="492"/>
                  </a:cubicBezTo>
                  <a:cubicBezTo>
                    <a:pt x="851" y="490"/>
                    <a:pt x="901" y="487"/>
                    <a:pt x="954" y="476"/>
                  </a:cubicBezTo>
                  <a:cubicBezTo>
                    <a:pt x="967" y="473"/>
                    <a:pt x="981" y="470"/>
                    <a:pt x="996" y="466"/>
                  </a:cubicBezTo>
                  <a:cubicBezTo>
                    <a:pt x="1024" y="459"/>
                    <a:pt x="1054" y="452"/>
                    <a:pt x="1083" y="448"/>
                  </a:cubicBezTo>
                  <a:cubicBezTo>
                    <a:pt x="1095" y="447"/>
                    <a:pt x="1106" y="446"/>
                    <a:pt x="1117" y="445"/>
                  </a:cubicBezTo>
                  <a:cubicBezTo>
                    <a:pt x="1132" y="443"/>
                    <a:pt x="1148" y="442"/>
                    <a:pt x="1164" y="439"/>
                  </a:cubicBezTo>
                  <a:cubicBezTo>
                    <a:pt x="1248" y="427"/>
                    <a:pt x="1340" y="380"/>
                    <a:pt x="1444" y="298"/>
                  </a:cubicBezTo>
                  <a:cubicBezTo>
                    <a:pt x="1466" y="281"/>
                    <a:pt x="1488" y="263"/>
                    <a:pt x="1509" y="245"/>
                  </a:cubicBezTo>
                  <a:cubicBezTo>
                    <a:pt x="1568" y="196"/>
                    <a:pt x="1628" y="145"/>
                    <a:pt x="1695" y="107"/>
                  </a:cubicBezTo>
                  <a:cubicBezTo>
                    <a:pt x="1743" y="79"/>
                    <a:pt x="1798" y="56"/>
                    <a:pt x="1856" y="38"/>
                  </a:cubicBezTo>
                  <a:cubicBezTo>
                    <a:pt x="1907" y="23"/>
                    <a:pt x="1960" y="12"/>
                    <a:pt x="2010" y="7"/>
                  </a:cubicBezTo>
                  <a:cubicBezTo>
                    <a:pt x="2073" y="0"/>
                    <a:pt x="2127" y="1"/>
                    <a:pt x="2197" y="3"/>
                  </a:cubicBezTo>
                  <a:cubicBezTo>
                    <a:pt x="2201" y="3"/>
                    <a:pt x="2201" y="3"/>
                    <a:pt x="2201" y="3"/>
                  </a:cubicBezTo>
                  <a:cubicBezTo>
                    <a:pt x="2234" y="4"/>
                    <a:pt x="2270" y="3"/>
                    <a:pt x="2305" y="2"/>
                  </a:cubicBezTo>
                  <a:cubicBezTo>
                    <a:pt x="2323" y="2"/>
                    <a:pt x="2341" y="1"/>
                    <a:pt x="2359" y="1"/>
                  </a:cubicBezTo>
                  <a:cubicBezTo>
                    <a:pt x="2376" y="1"/>
                    <a:pt x="2390" y="1"/>
                    <a:pt x="2403" y="1"/>
                  </a:cubicBezTo>
                  <a:cubicBezTo>
                    <a:pt x="2445" y="2"/>
                    <a:pt x="2478" y="6"/>
                    <a:pt x="2509" y="13"/>
                  </a:cubicBezTo>
                  <a:cubicBezTo>
                    <a:pt x="2617" y="37"/>
                    <a:pt x="2712" y="104"/>
                    <a:pt x="2775" y="203"/>
                  </a:cubicBezTo>
                  <a:cubicBezTo>
                    <a:pt x="2829" y="288"/>
                    <a:pt x="2859" y="390"/>
                    <a:pt x="2888" y="488"/>
                  </a:cubicBezTo>
                  <a:cubicBezTo>
                    <a:pt x="2899" y="527"/>
                    <a:pt x="2910" y="567"/>
                    <a:pt x="2924" y="605"/>
                  </a:cubicBezTo>
                  <a:cubicBezTo>
                    <a:pt x="2935" y="638"/>
                    <a:pt x="2947" y="671"/>
                    <a:pt x="2961" y="704"/>
                  </a:cubicBezTo>
                  <a:cubicBezTo>
                    <a:pt x="2990" y="776"/>
                    <a:pt x="3025" y="847"/>
                    <a:pt x="3060" y="915"/>
                  </a:cubicBezTo>
                  <a:cubicBezTo>
                    <a:pt x="3092" y="981"/>
                    <a:pt x="3126" y="1049"/>
                    <a:pt x="3154" y="1117"/>
                  </a:cubicBezTo>
                  <a:cubicBezTo>
                    <a:pt x="3179" y="1176"/>
                    <a:pt x="3197" y="1229"/>
                    <a:pt x="3209" y="1281"/>
                  </a:cubicBezTo>
                  <a:cubicBezTo>
                    <a:pt x="3223" y="1340"/>
                    <a:pt x="3229" y="1398"/>
                    <a:pt x="3229" y="1456"/>
                  </a:cubicBezTo>
                  <a:cubicBezTo>
                    <a:pt x="3227" y="1566"/>
                    <a:pt x="3198" y="1679"/>
                    <a:pt x="3142" y="1792"/>
                  </a:cubicBezTo>
                  <a:cubicBezTo>
                    <a:pt x="3115" y="1845"/>
                    <a:pt x="3082" y="1898"/>
                    <a:pt x="3044" y="1950"/>
                  </a:cubicBezTo>
                  <a:cubicBezTo>
                    <a:pt x="3007" y="2000"/>
                    <a:pt x="2965" y="2049"/>
                    <a:pt x="2918" y="2095"/>
                  </a:cubicBezTo>
                  <a:cubicBezTo>
                    <a:pt x="2798" y="2215"/>
                    <a:pt x="2657" y="2314"/>
                    <a:pt x="2520" y="2411"/>
                  </a:cubicBezTo>
                  <a:cubicBezTo>
                    <a:pt x="2507" y="2420"/>
                    <a:pt x="2494" y="2429"/>
                    <a:pt x="2482" y="2438"/>
                  </a:cubicBezTo>
                  <a:cubicBezTo>
                    <a:pt x="2363" y="2522"/>
                    <a:pt x="2240" y="2609"/>
                    <a:pt x="2112" y="2666"/>
                  </a:cubicBezTo>
                  <a:cubicBezTo>
                    <a:pt x="2092" y="2675"/>
                    <a:pt x="2072" y="2683"/>
                    <a:pt x="2051" y="2691"/>
                  </a:cubicBezTo>
                  <a:cubicBezTo>
                    <a:pt x="1972" y="2719"/>
                    <a:pt x="1890" y="2738"/>
                    <a:pt x="1805" y="2746"/>
                  </a:cubicBezTo>
                  <a:cubicBezTo>
                    <a:pt x="1683" y="2758"/>
                    <a:pt x="1570" y="2775"/>
                    <a:pt x="1461" y="2791"/>
                  </a:cubicBezTo>
                  <a:cubicBezTo>
                    <a:pt x="1410" y="2798"/>
                    <a:pt x="1361" y="2805"/>
                    <a:pt x="1313" y="2812"/>
                  </a:cubicBezTo>
                  <a:cubicBezTo>
                    <a:pt x="1240" y="2821"/>
                    <a:pt x="1154" y="2831"/>
                    <a:pt x="1067" y="2833"/>
                  </a:cubicBezTo>
                  <a:cubicBezTo>
                    <a:pt x="1061" y="2833"/>
                    <a:pt x="1055" y="2833"/>
                    <a:pt x="1050" y="2833"/>
                  </a:cubicBezTo>
                  <a:cubicBezTo>
                    <a:pt x="968" y="2833"/>
                    <a:pt x="892" y="2824"/>
                    <a:pt x="820" y="2808"/>
                  </a:cubicBezTo>
                  <a:moveTo>
                    <a:pt x="2359" y="2"/>
                  </a:moveTo>
                  <a:cubicBezTo>
                    <a:pt x="2341" y="2"/>
                    <a:pt x="2323" y="2"/>
                    <a:pt x="2305" y="3"/>
                  </a:cubicBezTo>
                  <a:cubicBezTo>
                    <a:pt x="2270" y="4"/>
                    <a:pt x="2234" y="4"/>
                    <a:pt x="2201" y="4"/>
                  </a:cubicBezTo>
                  <a:cubicBezTo>
                    <a:pt x="2197" y="4"/>
                    <a:pt x="2197" y="4"/>
                    <a:pt x="2197" y="4"/>
                  </a:cubicBezTo>
                  <a:cubicBezTo>
                    <a:pt x="2127" y="2"/>
                    <a:pt x="2073" y="1"/>
                    <a:pt x="2010" y="7"/>
                  </a:cubicBezTo>
                  <a:cubicBezTo>
                    <a:pt x="1960" y="13"/>
                    <a:pt x="1907" y="24"/>
                    <a:pt x="1857" y="39"/>
                  </a:cubicBezTo>
                  <a:cubicBezTo>
                    <a:pt x="1798" y="56"/>
                    <a:pt x="1744" y="80"/>
                    <a:pt x="1695" y="108"/>
                  </a:cubicBezTo>
                  <a:cubicBezTo>
                    <a:pt x="1629" y="146"/>
                    <a:pt x="1568" y="197"/>
                    <a:pt x="1509" y="245"/>
                  </a:cubicBezTo>
                  <a:cubicBezTo>
                    <a:pt x="1488" y="263"/>
                    <a:pt x="1466" y="282"/>
                    <a:pt x="1444" y="299"/>
                  </a:cubicBezTo>
                  <a:cubicBezTo>
                    <a:pt x="1340" y="381"/>
                    <a:pt x="1249" y="427"/>
                    <a:pt x="1164" y="440"/>
                  </a:cubicBezTo>
                  <a:cubicBezTo>
                    <a:pt x="1148" y="442"/>
                    <a:pt x="1132" y="444"/>
                    <a:pt x="1117" y="445"/>
                  </a:cubicBezTo>
                  <a:cubicBezTo>
                    <a:pt x="1106" y="446"/>
                    <a:pt x="1095" y="448"/>
                    <a:pt x="1084" y="449"/>
                  </a:cubicBezTo>
                  <a:cubicBezTo>
                    <a:pt x="1054" y="453"/>
                    <a:pt x="1025" y="460"/>
                    <a:pt x="996" y="467"/>
                  </a:cubicBezTo>
                  <a:cubicBezTo>
                    <a:pt x="982" y="471"/>
                    <a:pt x="968" y="474"/>
                    <a:pt x="954" y="477"/>
                  </a:cubicBezTo>
                  <a:cubicBezTo>
                    <a:pt x="901" y="488"/>
                    <a:pt x="851" y="491"/>
                    <a:pt x="802" y="493"/>
                  </a:cubicBezTo>
                  <a:cubicBezTo>
                    <a:pt x="712" y="498"/>
                    <a:pt x="627" y="502"/>
                    <a:pt x="542" y="559"/>
                  </a:cubicBezTo>
                  <a:cubicBezTo>
                    <a:pt x="521" y="573"/>
                    <a:pt x="503" y="589"/>
                    <a:pt x="488" y="603"/>
                  </a:cubicBezTo>
                  <a:cubicBezTo>
                    <a:pt x="452" y="637"/>
                    <a:pt x="421" y="682"/>
                    <a:pt x="395" y="736"/>
                  </a:cubicBezTo>
                  <a:cubicBezTo>
                    <a:pt x="373" y="783"/>
                    <a:pt x="355" y="837"/>
                    <a:pt x="344" y="893"/>
                  </a:cubicBezTo>
                  <a:cubicBezTo>
                    <a:pt x="337" y="928"/>
                    <a:pt x="331" y="964"/>
                    <a:pt x="326" y="999"/>
                  </a:cubicBezTo>
                  <a:cubicBezTo>
                    <a:pt x="312" y="1091"/>
                    <a:pt x="299" y="1179"/>
                    <a:pt x="254" y="1258"/>
                  </a:cubicBezTo>
                  <a:cubicBezTo>
                    <a:pt x="240" y="1284"/>
                    <a:pt x="219" y="1306"/>
                    <a:pt x="198" y="1329"/>
                  </a:cubicBezTo>
                  <a:cubicBezTo>
                    <a:pt x="184" y="1344"/>
                    <a:pt x="169" y="1359"/>
                    <a:pt x="157" y="1375"/>
                  </a:cubicBezTo>
                  <a:cubicBezTo>
                    <a:pt x="112" y="1434"/>
                    <a:pt x="81" y="1484"/>
                    <a:pt x="59" y="1533"/>
                  </a:cubicBezTo>
                  <a:cubicBezTo>
                    <a:pt x="16" y="1628"/>
                    <a:pt x="1" y="1730"/>
                    <a:pt x="12" y="1847"/>
                  </a:cubicBezTo>
                  <a:cubicBezTo>
                    <a:pt x="21" y="1947"/>
                    <a:pt x="49" y="2047"/>
                    <a:pt x="95" y="2146"/>
                  </a:cubicBezTo>
                  <a:cubicBezTo>
                    <a:pt x="114" y="2186"/>
                    <a:pt x="136" y="2227"/>
                    <a:pt x="163" y="2271"/>
                  </a:cubicBezTo>
                  <a:cubicBezTo>
                    <a:pt x="223" y="2370"/>
                    <a:pt x="284" y="2452"/>
                    <a:pt x="350" y="2523"/>
                  </a:cubicBezTo>
                  <a:cubicBezTo>
                    <a:pt x="425" y="2604"/>
                    <a:pt x="507" y="2671"/>
                    <a:pt x="595" y="2720"/>
                  </a:cubicBezTo>
                  <a:cubicBezTo>
                    <a:pt x="664" y="2759"/>
                    <a:pt x="737" y="2788"/>
                    <a:pt x="820" y="2807"/>
                  </a:cubicBezTo>
                  <a:cubicBezTo>
                    <a:pt x="892" y="2824"/>
                    <a:pt x="968" y="2832"/>
                    <a:pt x="1050" y="2832"/>
                  </a:cubicBezTo>
                  <a:cubicBezTo>
                    <a:pt x="1055" y="2832"/>
                    <a:pt x="1061" y="2832"/>
                    <a:pt x="1067" y="2832"/>
                  </a:cubicBezTo>
                  <a:cubicBezTo>
                    <a:pt x="1154" y="2831"/>
                    <a:pt x="1240" y="2820"/>
                    <a:pt x="1313" y="2811"/>
                  </a:cubicBezTo>
                  <a:cubicBezTo>
                    <a:pt x="1361" y="2804"/>
                    <a:pt x="1410" y="2797"/>
                    <a:pt x="1461" y="2790"/>
                  </a:cubicBezTo>
                  <a:cubicBezTo>
                    <a:pt x="1570" y="2774"/>
                    <a:pt x="1683" y="2757"/>
                    <a:pt x="1805" y="2746"/>
                  </a:cubicBezTo>
                  <a:cubicBezTo>
                    <a:pt x="1889" y="2737"/>
                    <a:pt x="1972" y="2719"/>
                    <a:pt x="2051" y="2690"/>
                  </a:cubicBezTo>
                  <a:cubicBezTo>
                    <a:pt x="2072" y="2682"/>
                    <a:pt x="2092" y="2674"/>
                    <a:pt x="2111" y="2666"/>
                  </a:cubicBezTo>
                  <a:cubicBezTo>
                    <a:pt x="2240" y="2609"/>
                    <a:pt x="2363" y="2522"/>
                    <a:pt x="2481" y="2437"/>
                  </a:cubicBezTo>
                  <a:cubicBezTo>
                    <a:pt x="2494" y="2428"/>
                    <a:pt x="2507" y="2419"/>
                    <a:pt x="2520" y="2410"/>
                  </a:cubicBezTo>
                  <a:cubicBezTo>
                    <a:pt x="2656" y="2314"/>
                    <a:pt x="2798" y="2214"/>
                    <a:pt x="2918" y="2095"/>
                  </a:cubicBezTo>
                  <a:cubicBezTo>
                    <a:pt x="2964" y="2049"/>
                    <a:pt x="3006" y="2000"/>
                    <a:pt x="3044" y="1949"/>
                  </a:cubicBezTo>
                  <a:cubicBezTo>
                    <a:pt x="3082" y="1898"/>
                    <a:pt x="3114" y="1845"/>
                    <a:pt x="3141" y="1791"/>
                  </a:cubicBezTo>
                  <a:cubicBezTo>
                    <a:pt x="3197" y="1678"/>
                    <a:pt x="3227" y="1566"/>
                    <a:pt x="3228" y="1456"/>
                  </a:cubicBezTo>
                  <a:cubicBezTo>
                    <a:pt x="3229" y="1398"/>
                    <a:pt x="3222" y="1340"/>
                    <a:pt x="3208" y="1281"/>
                  </a:cubicBezTo>
                  <a:cubicBezTo>
                    <a:pt x="3196" y="1229"/>
                    <a:pt x="3178" y="1176"/>
                    <a:pt x="3154" y="1117"/>
                  </a:cubicBezTo>
                  <a:cubicBezTo>
                    <a:pt x="3125" y="1049"/>
                    <a:pt x="3091" y="981"/>
                    <a:pt x="3059" y="916"/>
                  </a:cubicBezTo>
                  <a:cubicBezTo>
                    <a:pt x="3025" y="847"/>
                    <a:pt x="2990" y="776"/>
                    <a:pt x="2960" y="705"/>
                  </a:cubicBezTo>
                  <a:cubicBezTo>
                    <a:pt x="2946" y="671"/>
                    <a:pt x="2934" y="638"/>
                    <a:pt x="2923" y="606"/>
                  </a:cubicBezTo>
                  <a:cubicBezTo>
                    <a:pt x="2910" y="567"/>
                    <a:pt x="2898" y="527"/>
                    <a:pt x="2887" y="488"/>
                  </a:cubicBezTo>
                  <a:cubicBezTo>
                    <a:pt x="2858" y="390"/>
                    <a:pt x="2829" y="288"/>
                    <a:pt x="2774" y="203"/>
                  </a:cubicBezTo>
                  <a:cubicBezTo>
                    <a:pt x="2711" y="105"/>
                    <a:pt x="2617" y="37"/>
                    <a:pt x="2509" y="13"/>
                  </a:cubicBezTo>
                  <a:cubicBezTo>
                    <a:pt x="2478" y="7"/>
                    <a:pt x="2445" y="3"/>
                    <a:pt x="2403" y="2"/>
                  </a:cubicBezTo>
                  <a:cubicBezTo>
                    <a:pt x="2395" y="2"/>
                    <a:pt x="2387" y="2"/>
                    <a:pt x="2378" y="2"/>
                  </a:cubicBezTo>
                  <a:cubicBezTo>
                    <a:pt x="2372" y="2"/>
                    <a:pt x="2366" y="2"/>
                    <a:pt x="2359" y="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5" name="Freeform 30">
              <a:extLst>
                <a:ext uri="{FF2B5EF4-FFF2-40B4-BE49-F238E27FC236}">
                  <a16:creationId xmlns:a16="http://schemas.microsoft.com/office/drawing/2014/main" id="{3BF90734-0F85-48F1-84A7-D64278483997}"/>
                </a:ext>
              </a:extLst>
            </p:cNvPr>
            <p:cNvSpPr>
              <a:spLocks noEditPoints="1"/>
            </p:cNvSpPr>
            <p:nvPr/>
          </p:nvSpPr>
          <p:spPr bwMode="auto">
            <a:xfrm>
              <a:off x="4527" y="1278"/>
              <a:ext cx="2456" cy="2178"/>
            </a:xfrm>
            <a:custGeom>
              <a:avLst/>
              <a:gdLst>
                <a:gd name="T0" fmla="*/ 620 w 3319"/>
                <a:gd name="T1" fmla="*/ 2810 h 2943"/>
                <a:gd name="T2" fmla="*/ 92 w 3319"/>
                <a:gd name="T3" fmla="*/ 2218 h 2943"/>
                <a:gd name="T4" fmla="*/ 59 w 3319"/>
                <a:gd name="T5" fmla="*/ 1574 h 2943"/>
                <a:gd name="T6" fmla="*/ 211 w 3319"/>
                <a:gd name="T7" fmla="*/ 1359 h 2943"/>
                <a:gd name="T8" fmla="*/ 343 w 3319"/>
                <a:gd name="T9" fmla="*/ 1020 h 2943"/>
                <a:gd name="T10" fmla="*/ 404 w 3319"/>
                <a:gd name="T11" fmla="*/ 760 h 2943"/>
                <a:gd name="T12" fmla="*/ 540 w 3319"/>
                <a:gd name="T13" fmla="*/ 578 h 2943"/>
                <a:gd name="T14" fmla="*/ 938 w 3319"/>
                <a:gd name="T15" fmla="*/ 471 h 2943"/>
                <a:gd name="T16" fmla="*/ 1074 w 3319"/>
                <a:gd name="T17" fmla="*/ 439 h 2943"/>
                <a:gd name="T18" fmla="*/ 1159 w 3319"/>
                <a:gd name="T19" fmla="*/ 434 h 2943"/>
                <a:gd name="T20" fmla="*/ 1511 w 3319"/>
                <a:gd name="T21" fmla="*/ 233 h 2943"/>
                <a:gd name="T22" fmla="*/ 1884 w 3319"/>
                <a:gd name="T23" fmla="*/ 16 h 2943"/>
                <a:gd name="T24" fmla="*/ 2043 w 3319"/>
                <a:gd name="T25" fmla="*/ 1 h 2943"/>
                <a:gd name="T26" fmla="*/ 2232 w 3319"/>
                <a:gd name="T27" fmla="*/ 21 h 2943"/>
                <a:gd name="T28" fmla="*/ 2442 w 3319"/>
                <a:gd name="T29" fmla="*/ 23 h 2943"/>
                <a:gd name="T30" fmla="*/ 2553 w 3319"/>
                <a:gd name="T31" fmla="*/ 31 h 2943"/>
                <a:gd name="T32" fmla="*/ 2963 w 3319"/>
                <a:gd name="T33" fmla="*/ 524 h 2943"/>
                <a:gd name="T34" fmla="*/ 3032 w 3319"/>
                <a:gd name="T35" fmla="*/ 736 h 2943"/>
                <a:gd name="T36" fmla="*/ 3230 w 3319"/>
                <a:gd name="T37" fmla="*/ 1165 h 2943"/>
                <a:gd name="T38" fmla="*/ 3299 w 3319"/>
                <a:gd name="T39" fmla="*/ 1695 h 2943"/>
                <a:gd name="T40" fmla="*/ 3140 w 3319"/>
                <a:gd name="T41" fmla="*/ 2039 h 2943"/>
                <a:gd name="T42" fmla="*/ 2628 w 3319"/>
                <a:gd name="T43" fmla="*/ 2497 h 2943"/>
                <a:gd name="T44" fmla="*/ 2517 w 3319"/>
                <a:gd name="T45" fmla="*/ 2577 h 2943"/>
                <a:gd name="T46" fmla="*/ 2099 w 3319"/>
                <a:gd name="T47" fmla="*/ 2833 h 2943"/>
                <a:gd name="T48" fmla="*/ 1687 w 3319"/>
                <a:gd name="T49" fmla="*/ 2909 h 2943"/>
                <a:gd name="T50" fmla="*/ 1188 w 3319"/>
                <a:gd name="T51" fmla="*/ 2939 h 2943"/>
                <a:gd name="T52" fmla="*/ 2442 w 3319"/>
                <a:gd name="T53" fmla="*/ 24 h 2943"/>
                <a:gd name="T54" fmla="*/ 2232 w 3319"/>
                <a:gd name="T55" fmla="*/ 22 h 2943"/>
                <a:gd name="T56" fmla="*/ 2043 w 3319"/>
                <a:gd name="T57" fmla="*/ 2 h 2943"/>
                <a:gd name="T58" fmla="*/ 1713 w 3319"/>
                <a:gd name="T59" fmla="*/ 80 h 2943"/>
                <a:gd name="T60" fmla="*/ 1453 w 3319"/>
                <a:gd name="T61" fmla="*/ 286 h 2943"/>
                <a:gd name="T62" fmla="*/ 1115 w 3319"/>
                <a:gd name="T63" fmla="*/ 437 h 2943"/>
                <a:gd name="T64" fmla="*/ 971 w 3319"/>
                <a:gd name="T65" fmla="*/ 463 h 2943"/>
                <a:gd name="T66" fmla="*/ 794 w 3319"/>
                <a:gd name="T67" fmla="*/ 496 h 2943"/>
                <a:gd name="T68" fmla="*/ 490 w 3319"/>
                <a:gd name="T69" fmla="*/ 625 h 2943"/>
                <a:gd name="T70" fmla="*/ 358 w 3319"/>
                <a:gd name="T71" fmla="*/ 921 h 2943"/>
                <a:gd name="T72" fmla="*/ 272 w 3319"/>
                <a:gd name="T73" fmla="*/ 1290 h 2943"/>
                <a:gd name="T74" fmla="*/ 165 w 3319"/>
                <a:gd name="T75" fmla="*/ 1409 h 2943"/>
                <a:gd name="T76" fmla="*/ 11 w 3319"/>
                <a:gd name="T77" fmla="*/ 1904 h 2943"/>
                <a:gd name="T78" fmla="*/ 162 w 3319"/>
                <a:gd name="T79" fmla="*/ 2348 h 2943"/>
                <a:gd name="T80" fmla="*/ 850 w 3319"/>
                <a:gd name="T81" fmla="*/ 2899 h 2943"/>
                <a:gd name="T82" fmla="*/ 1687 w 3319"/>
                <a:gd name="T83" fmla="*/ 2908 h 2943"/>
                <a:gd name="T84" fmla="*/ 2099 w 3319"/>
                <a:gd name="T85" fmla="*/ 2833 h 2943"/>
                <a:gd name="T86" fmla="*/ 2517 w 3319"/>
                <a:gd name="T87" fmla="*/ 2576 h 2943"/>
                <a:gd name="T88" fmla="*/ 2628 w 3319"/>
                <a:gd name="T89" fmla="*/ 2496 h 2943"/>
                <a:gd name="T90" fmla="*/ 3139 w 3319"/>
                <a:gd name="T91" fmla="*/ 2038 h 2943"/>
                <a:gd name="T92" fmla="*/ 3299 w 3319"/>
                <a:gd name="T93" fmla="*/ 1694 h 2943"/>
                <a:gd name="T94" fmla="*/ 3230 w 3319"/>
                <a:gd name="T95" fmla="*/ 1166 h 2943"/>
                <a:gd name="T96" fmla="*/ 3031 w 3319"/>
                <a:gd name="T97" fmla="*/ 736 h 2943"/>
                <a:gd name="T98" fmla="*/ 2962 w 3319"/>
                <a:gd name="T99" fmla="*/ 524 h 2943"/>
                <a:gd name="T100" fmla="*/ 2553 w 3319"/>
                <a:gd name="T101" fmla="*/ 31 h 2943"/>
                <a:gd name="T102" fmla="*/ 2442 w 3319"/>
                <a:gd name="T103" fmla="*/ 24 h 2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19" h="2943">
                  <a:moveTo>
                    <a:pt x="850" y="2900"/>
                  </a:moveTo>
                  <a:cubicBezTo>
                    <a:pt x="763" y="2877"/>
                    <a:pt x="690" y="2849"/>
                    <a:pt x="620" y="2810"/>
                  </a:cubicBezTo>
                  <a:cubicBezTo>
                    <a:pt x="444" y="2714"/>
                    <a:pt x="289" y="2558"/>
                    <a:pt x="161" y="2348"/>
                  </a:cubicBezTo>
                  <a:cubicBezTo>
                    <a:pt x="134" y="2303"/>
                    <a:pt x="111" y="2260"/>
                    <a:pt x="92" y="2218"/>
                  </a:cubicBezTo>
                  <a:cubicBezTo>
                    <a:pt x="47" y="2117"/>
                    <a:pt x="19" y="2011"/>
                    <a:pt x="10" y="1904"/>
                  </a:cubicBezTo>
                  <a:cubicBezTo>
                    <a:pt x="0" y="1779"/>
                    <a:pt x="16" y="1672"/>
                    <a:pt x="59" y="1574"/>
                  </a:cubicBezTo>
                  <a:cubicBezTo>
                    <a:pt x="83" y="1521"/>
                    <a:pt x="117" y="1467"/>
                    <a:pt x="164" y="1408"/>
                  </a:cubicBezTo>
                  <a:cubicBezTo>
                    <a:pt x="178" y="1391"/>
                    <a:pt x="195" y="1375"/>
                    <a:pt x="211" y="1359"/>
                  </a:cubicBezTo>
                  <a:cubicBezTo>
                    <a:pt x="235" y="1337"/>
                    <a:pt x="257" y="1316"/>
                    <a:pt x="272" y="1290"/>
                  </a:cubicBezTo>
                  <a:cubicBezTo>
                    <a:pt x="318" y="1210"/>
                    <a:pt x="330" y="1117"/>
                    <a:pt x="343" y="1020"/>
                  </a:cubicBezTo>
                  <a:cubicBezTo>
                    <a:pt x="347" y="987"/>
                    <a:pt x="352" y="954"/>
                    <a:pt x="357" y="920"/>
                  </a:cubicBezTo>
                  <a:cubicBezTo>
                    <a:pt x="367" y="864"/>
                    <a:pt x="383" y="808"/>
                    <a:pt x="404" y="760"/>
                  </a:cubicBezTo>
                  <a:cubicBezTo>
                    <a:pt x="427" y="705"/>
                    <a:pt x="456" y="660"/>
                    <a:pt x="490" y="625"/>
                  </a:cubicBezTo>
                  <a:cubicBezTo>
                    <a:pt x="505" y="609"/>
                    <a:pt x="521" y="592"/>
                    <a:pt x="540" y="578"/>
                  </a:cubicBezTo>
                  <a:cubicBezTo>
                    <a:pt x="622" y="516"/>
                    <a:pt x="705" y="506"/>
                    <a:pt x="794" y="496"/>
                  </a:cubicBezTo>
                  <a:cubicBezTo>
                    <a:pt x="840" y="490"/>
                    <a:pt x="888" y="484"/>
                    <a:pt x="938" y="471"/>
                  </a:cubicBezTo>
                  <a:cubicBezTo>
                    <a:pt x="949" y="468"/>
                    <a:pt x="959" y="465"/>
                    <a:pt x="970" y="462"/>
                  </a:cubicBezTo>
                  <a:cubicBezTo>
                    <a:pt x="1004" y="452"/>
                    <a:pt x="1038" y="442"/>
                    <a:pt x="1074" y="439"/>
                  </a:cubicBezTo>
                  <a:cubicBezTo>
                    <a:pt x="1088" y="438"/>
                    <a:pt x="1102" y="437"/>
                    <a:pt x="1115" y="436"/>
                  </a:cubicBezTo>
                  <a:cubicBezTo>
                    <a:pt x="1129" y="436"/>
                    <a:pt x="1144" y="435"/>
                    <a:pt x="1159" y="434"/>
                  </a:cubicBezTo>
                  <a:cubicBezTo>
                    <a:pt x="1249" y="425"/>
                    <a:pt x="1345" y="376"/>
                    <a:pt x="1453" y="285"/>
                  </a:cubicBezTo>
                  <a:cubicBezTo>
                    <a:pt x="1472" y="268"/>
                    <a:pt x="1492" y="250"/>
                    <a:pt x="1511" y="233"/>
                  </a:cubicBezTo>
                  <a:cubicBezTo>
                    <a:pt x="1574" y="177"/>
                    <a:pt x="1639" y="120"/>
                    <a:pt x="1713" y="79"/>
                  </a:cubicBezTo>
                  <a:cubicBezTo>
                    <a:pt x="1764" y="51"/>
                    <a:pt x="1822" y="30"/>
                    <a:pt x="1884" y="16"/>
                  </a:cubicBezTo>
                  <a:cubicBezTo>
                    <a:pt x="1932" y="6"/>
                    <a:pt x="1981" y="1"/>
                    <a:pt x="2026" y="1"/>
                  </a:cubicBezTo>
                  <a:cubicBezTo>
                    <a:pt x="2032" y="1"/>
                    <a:pt x="2037" y="1"/>
                    <a:pt x="2043" y="1"/>
                  </a:cubicBezTo>
                  <a:cubicBezTo>
                    <a:pt x="2082" y="2"/>
                    <a:pt x="2119" y="7"/>
                    <a:pt x="2157" y="12"/>
                  </a:cubicBezTo>
                  <a:cubicBezTo>
                    <a:pt x="2180" y="15"/>
                    <a:pt x="2204" y="18"/>
                    <a:pt x="2232" y="21"/>
                  </a:cubicBezTo>
                  <a:cubicBezTo>
                    <a:pt x="2284" y="26"/>
                    <a:pt x="2341" y="25"/>
                    <a:pt x="2396" y="24"/>
                  </a:cubicBezTo>
                  <a:cubicBezTo>
                    <a:pt x="2411" y="23"/>
                    <a:pt x="2427" y="23"/>
                    <a:pt x="2442" y="23"/>
                  </a:cubicBezTo>
                  <a:cubicBezTo>
                    <a:pt x="2443" y="23"/>
                    <a:pt x="2444" y="23"/>
                    <a:pt x="2445" y="23"/>
                  </a:cubicBezTo>
                  <a:cubicBezTo>
                    <a:pt x="2490" y="23"/>
                    <a:pt x="2523" y="25"/>
                    <a:pt x="2553" y="31"/>
                  </a:cubicBezTo>
                  <a:cubicBezTo>
                    <a:pt x="2669" y="51"/>
                    <a:pt x="2771" y="116"/>
                    <a:pt x="2839" y="216"/>
                  </a:cubicBezTo>
                  <a:cubicBezTo>
                    <a:pt x="2901" y="307"/>
                    <a:pt x="2932" y="417"/>
                    <a:pt x="2963" y="524"/>
                  </a:cubicBezTo>
                  <a:cubicBezTo>
                    <a:pt x="2973" y="560"/>
                    <a:pt x="2984" y="597"/>
                    <a:pt x="2995" y="633"/>
                  </a:cubicBezTo>
                  <a:cubicBezTo>
                    <a:pt x="3006" y="667"/>
                    <a:pt x="3019" y="702"/>
                    <a:pt x="3032" y="736"/>
                  </a:cubicBezTo>
                  <a:cubicBezTo>
                    <a:pt x="3065" y="819"/>
                    <a:pt x="3105" y="902"/>
                    <a:pt x="3145" y="982"/>
                  </a:cubicBezTo>
                  <a:cubicBezTo>
                    <a:pt x="3174" y="1042"/>
                    <a:pt x="3204" y="1104"/>
                    <a:pt x="3230" y="1165"/>
                  </a:cubicBezTo>
                  <a:cubicBezTo>
                    <a:pt x="3287" y="1297"/>
                    <a:pt x="3314" y="1404"/>
                    <a:pt x="3318" y="1515"/>
                  </a:cubicBezTo>
                  <a:cubicBezTo>
                    <a:pt x="3319" y="1573"/>
                    <a:pt x="3313" y="1634"/>
                    <a:pt x="3299" y="1695"/>
                  </a:cubicBezTo>
                  <a:cubicBezTo>
                    <a:pt x="3286" y="1753"/>
                    <a:pt x="3265" y="1813"/>
                    <a:pt x="3238" y="1871"/>
                  </a:cubicBezTo>
                  <a:cubicBezTo>
                    <a:pt x="3212" y="1928"/>
                    <a:pt x="3178" y="1984"/>
                    <a:pt x="3140" y="2039"/>
                  </a:cubicBezTo>
                  <a:cubicBezTo>
                    <a:pt x="3102" y="2092"/>
                    <a:pt x="3058" y="2144"/>
                    <a:pt x="3010" y="2192"/>
                  </a:cubicBezTo>
                  <a:cubicBezTo>
                    <a:pt x="2896" y="2307"/>
                    <a:pt x="2760" y="2403"/>
                    <a:pt x="2628" y="2497"/>
                  </a:cubicBezTo>
                  <a:cubicBezTo>
                    <a:pt x="2616" y="2506"/>
                    <a:pt x="2603" y="2514"/>
                    <a:pt x="2591" y="2523"/>
                  </a:cubicBezTo>
                  <a:cubicBezTo>
                    <a:pt x="2566" y="2541"/>
                    <a:pt x="2541" y="2559"/>
                    <a:pt x="2517" y="2577"/>
                  </a:cubicBezTo>
                  <a:cubicBezTo>
                    <a:pt x="2403" y="2660"/>
                    <a:pt x="2286" y="2745"/>
                    <a:pt x="2162" y="2805"/>
                  </a:cubicBezTo>
                  <a:cubicBezTo>
                    <a:pt x="2142" y="2815"/>
                    <a:pt x="2122" y="2824"/>
                    <a:pt x="2099" y="2833"/>
                  </a:cubicBezTo>
                  <a:cubicBezTo>
                    <a:pt x="2012" y="2869"/>
                    <a:pt x="1924" y="2890"/>
                    <a:pt x="1838" y="2897"/>
                  </a:cubicBezTo>
                  <a:cubicBezTo>
                    <a:pt x="1787" y="2901"/>
                    <a:pt x="1736" y="2905"/>
                    <a:pt x="1687" y="2909"/>
                  </a:cubicBezTo>
                  <a:cubicBezTo>
                    <a:pt x="1565" y="2919"/>
                    <a:pt x="1450" y="2928"/>
                    <a:pt x="1343" y="2934"/>
                  </a:cubicBezTo>
                  <a:cubicBezTo>
                    <a:pt x="1289" y="2937"/>
                    <a:pt x="1238" y="2939"/>
                    <a:pt x="1188" y="2939"/>
                  </a:cubicBezTo>
                  <a:cubicBezTo>
                    <a:pt x="1073" y="2939"/>
                    <a:pt x="964" y="2929"/>
                    <a:pt x="850" y="2900"/>
                  </a:cubicBezTo>
                  <a:moveTo>
                    <a:pt x="2442" y="24"/>
                  </a:moveTo>
                  <a:cubicBezTo>
                    <a:pt x="2427" y="24"/>
                    <a:pt x="2411" y="24"/>
                    <a:pt x="2396" y="24"/>
                  </a:cubicBezTo>
                  <a:cubicBezTo>
                    <a:pt x="2341" y="26"/>
                    <a:pt x="2284" y="27"/>
                    <a:pt x="2232" y="22"/>
                  </a:cubicBezTo>
                  <a:cubicBezTo>
                    <a:pt x="2204" y="19"/>
                    <a:pt x="2180" y="16"/>
                    <a:pt x="2157" y="13"/>
                  </a:cubicBezTo>
                  <a:cubicBezTo>
                    <a:pt x="2119" y="8"/>
                    <a:pt x="2082" y="3"/>
                    <a:pt x="2043" y="2"/>
                  </a:cubicBezTo>
                  <a:cubicBezTo>
                    <a:pt x="1992" y="0"/>
                    <a:pt x="1938" y="6"/>
                    <a:pt x="1884" y="17"/>
                  </a:cubicBezTo>
                  <a:cubicBezTo>
                    <a:pt x="1822" y="31"/>
                    <a:pt x="1765" y="52"/>
                    <a:pt x="1713" y="80"/>
                  </a:cubicBezTo>
                  <a:cubicBezTo>
                    <a:pt x="1640" y="120"/>
                    <a:pt x="1575" y="178"/>
                    <a:pt x="1512" y="234"/>
                  </a:cubicBezTo>
                  <a:cubicBezTo>
                    <a:pt x="1493" y="251"/>
                    <a:pt x="1473" y="269"/>
                    <a:pt x="1453" y="286"/>
                  </a:cubicBezTo>
                  <a:cubicBezTo>
                    <a:pt x="1345" y="377"/>
                    <a:pt x="1249" y="425"/>
                    <a:pt x="1159" y="434"/>
                  </a:cubicBezTo>
                  <a:cubicBezTo>
                    <a:pt x="1144" y="436"/>
                    <a:pt x="1129" y="437"/>
                    <a:pt x="1115" y="437"/>
                  </a:cubicBezTo>
                  <a:cubicBezTo>
                    <a:pt x="1102" y="438"/>
                    <a:pt x="1088" y="438"/>
                    <a:pt x="1074" y="440"/>
                  </a:cubicBezTo>
                  <a:cubicBezTo>
                    <a:pt x="1038" y="443"/>
                    <a:pt x="1004" y="453"/>
                    <a:pt x="971" y="463"/>
                  </a:cubicBezTo>
                  <a:cubicBezTo>
                    <a:pt x="960" y="466"/>
                    <a:pt x="949" y="469"/>
                    <a:pt x="939" y="472"/>
                  </a:cubicBezTo>
                  <a:cubicBezTo>
                    <a:pt x="888" y="485"/>
                    <a:pt x="840" y="491"/>
                    <a:pt x="794" y="496"/>
                  </a:cubicBezTo>
                  <a:cubicBezTo>
                    <a:pt x="705" y="507"/>
                    <a:pt x="622" y="517"/>
                    <a:pt x="540" y="579"/>
                  </a:cubicBezTo>
                  <a:cubicBezTo>
                    <a:pt x="522" y="593"/>
                    <a:pt x="505" y="609"/>
                    <a:pt x="490" y="625"/>
                  </a:cubicBezTo>
                  <a:cubicBezTo>
                    <a:pt x="456" y="660"/>
                    <a:pt x="428" y="706"/>
                    <a:pt x="404" y="760"/>
                  </a:cubicBezTo>
                  <a:cubicBezTo>
                    <a:pt x="384" y="808"/>
                    <a:pt x="368" y="864"/>
                    <a:pt x="358" y="921"/>
                  </a:cubicBezTo>
                  <a:cubicBezTo>
                    <a:pt x="352" y="954"/>
                    <a:pt x="348" y="987"/>
                    <a:pt x="344" y="1020"/>
                  </a:cubicBezTo>
                  <a:cubicBezTo>
                    <a:pt x="331" y="1117"/>
                    <a:pt x="319" y="1210"/>
                    <a:pt x="272" y="1290"/>
                  </a:cubicBezTo>
                  <a:cubicBezTo>
                    <a:pt x="258" y="1316"/>
                    <a:pt x="235" y="1337"/>
                    <a:pt x="212" y="1360"/>
                  </a:cubicBezTo>
                  <a:cubicBezTo>
                    <a:pt x="196" y="1375"/>
                    <a:pt x="179" y="1391"/>
                    <a:pt x="165" y="1409"/>
                  </a:cubicBezTo>
                  <a:cubicBezTo>
                    <a:pt x="118" y="1467"/>
                    <a:pt x="84" y="1522"/>
                    <a:pt x="60" y="1575"/>
                  </a:cubicBezTo>
                  <a:cubicBezTo>
                    <a:pt x="17" y="1672"/>
                    <a:pt x="1" y="1779"/>
                    <a:pt x="11" y="1904"/>
                  </a:cubicBezTo>
                  <a:cubicBezTo>
                    <a:pt x="20" y="2011"/>
                    <a:pt x="47" y="2117"/>
                    <a:pt x="93" y="2217"/>
                  </a:cubicBezTo>
                  <a:cubicBezTo>
                    <a:pt x="112" y="2260"/>
                    <a:pt x="134" y="2303"/>
                    <a:pt x="162" y="2348"/>
                  </a:cubicBezTo>
                  <a:cubicBezTo>
                    <a:pt x="290" y="2558"/>
                    <a:pt x="444" y="2713"/>
                    <a:pt x="620" y="2810"/>
                  </a:cubicBezTo>
                  <a:cubicBezTo>
                    <a:pt x="690" y="2848"/>
                    <a:pt x="763" y="2876"/>
                    <a:pt x="850" y="2899"/>
                  </a:cubicBezTo>
                  <a:cubicBezTo>
                    <a:pt x="1014" y="2941"/>
                    <a:pt x="1166" y="2943"/>
                    <a:pt x="1343" y="2933"/>
                  </a:cubicBezTo>
                  <a:cubicBezTo>
                    <a:pt x="1450" y="2928"/>
                    <a:pt x="1565" y="2918"/>
                    <a:pt x="1687" y="2908"/>
                  </a:cubicBezTo>
                  <a:cubicBezTo>
                    <a:pt x="1736" y="2904"/>
                    <a:pt x="1787" y="2900"/>
                    <a:pt x="1838" y="2896"/>
                  </a:cubicBezTo>
                  <a:cubicBezTo>
                    <a:pt x="1924" y="2889"/>
                    <a:pt x="2012" y="2868"/>
                    <a:pt x="2099" y="2833"/>
                  </a:cubicBezTo>
                  <a:cubicBezTo>
                    <a:pt x="2121" y="2823"/>
                    <a:pt x="2142" y="2814"/>
                    <a:pt x="2162" y="2804"/>
                  </a:cubicBezTo>
                  <a:cubicBezTo>
                    <a:pt x="2285" y="2745"/>
                    <a:pt x="2403" y="2659"/>
                    <a:pt x="2517" y="2576"/>
                  </a:cubicBezTo>
                  <a:cubicBezTo>
                    <a:pt x="2541" y="2558"/>
                    <a:pt x="2566" y="2540"/>
                    <a:pt x="2591" y="2523"/>
                  </a:cubicBezTo>
                  <a:cubicBezTo>
                    <a:pt x="2603" y="2514"/>
                    <a:pt x="2615" y="2505"/>
                    <a:pt x="2628" y="2496"/>
                  </a:cubicBezTo>
                  <a:cubicBezTo>
                    <a:pt x="2759" y="2403"/>
                    <a:pt x="2895" y="2306"/>
                    <a:pt x="3009" y="2191"/>
                  </a:cubicBezTo>
                  <a:cubicBezTo>
                    <a:pt x="3057" y="2143"/>
                    <a:pt x="3101" y="2092"/>
                    <a:pt x="3139" y="2038"/>
                  </a:cubicBezTo>
                  <a:cubicBezTo>
                    <a:pt x="3178" y="1984"/>
                    <a:pt x="3211" y="1928"/>
                    <a:pt x="3237" y="1871"/>
                  </a:cubicBezTo>
                  <a:cubicBezTo>
                    <a:pt x="3265" y="1812"/>
                    <a:pt x="3285" y="1753"/>
                    <a:pt x="3299" y="1694"/>
                  </a:cubicBezTo>
                  <a:cubicBezTo>
                    <a:pt x="3312" y="1634"/>
                    <a:pt x="3318" y="1573"/>
                    <a:pt x="3317" y="1515"/>
                  </a:cubicBezTo>
                  <a:cubicBezTo>
                    <a:pt x="3314" y="1404"/>
                    <a:pt x="3287" y="1297"/>
                    <a:pt x="3230" y="1166"/>
                  </a:cubicBezTo>
                  <a:cubicBezTo>
                    <a:pt x="3203" y="1104"/>
                    <a:pt x="3173" y="1043"/>
                    <a:pt x="3144" y="983"/>
                  </a:cubicBezTo>
                  <a:cubicBezTo>
                    <a:pt x="3105" y="903"/>
                    <a:pt x="3064" y="820"/>
                    <a:pt x="3031" y="736"/>
                  </a:cubicBezTo>
                  <a:cubicBezTo>
                    <a:pt x="3018" y="702"/>
                    <a:pt x="3006" y="667"/>
                    <a:pt x="2994" y="633"/>
                  </a:cubicBezTo>
                  <a:cubicBezTo>
                    <a:pt x="2983" y="597"/>
                    <a:pt x="2972" y="560"/>
                    <a:pt x="2962" y="524"/>
                  </a:cubicBezTo>
                  <a:cubicBezTo>
                    <a:pt x="2932" y="417"/>
                    <a:pt x="2900" y="307"/>
                    <a:pt x="2838" y="217"/>
                  </a:cubicBezTo>
                  <a:cubicBezTo>
                    <a:pt x="2770" y="117"/>
                    <a:pt x="2669" y="51"/>
                    <a:pt x="2553" y="31"/>
                  </a:cubicBezTo>
                  <a:cubicBezTo>
                    <a:pt x="2523" y="26"/>
                    <a:pt x="2489" y="24"/>
                    <a:pt x="2445" y="24"/>
                  </a:cubicBezTo>
                  <a:lnTo>
                    <a:pt x="2442" y="24"/>
                  </a:lnTo>
                  <a:close/>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6" name="Freeform 31">
              <a:extLst>
                <a:ext uri="{FF2B5EF4-FFF2-40B4-BE49-F238E27FC236}">
                  <a16:creationId xmlns:a16="http://schemas.microsoft.com/office/drawing/2014/main" id="{9C7E63C2-820B-4CB1-8367-666069ECDB30}"/>
                </a:ext>
              </a:extLst>
            </p:cNvPr>
            <p:cNvSpPr>
              <a:spLocks noEditPoints="1"/>
            </p:cNvSpPr>
            <p:nvPr/>
          </p:nvSpPr>
          <p:spPr bwMode="auto">
            <a:xfrm>
              <a:off x="4491" y="1205"/>
              <a:ext cx="2520" cy="2279"/>
            </a:xfrm>
            <a:custGeom>
              <a:avLst/>
              <a:gdLst>
                <a:gd name="T0" fmla="*/ 875 w 3405"/>
                <a:gd name="T1" fmla="*/ 3010 h 3079"/>
                <a:gd name="T2" fmla="*/ 365 w 3405"/>
                <a:gd name="T3" fmla="*/ 2713 h 3079"/>
                <a:gd name="T4" fmla="*/ 84 w 3405"/>
                <a:gd name="T5" fmla="*/ 2307 h 3079"/>
                <a:gd name="T6" fmla="*/ 8 w 3405"/>
                <a:gd name="T7" fmla="*/ 1807 h 3079"/>
                <a:gd name="T8" fmla="*/ 167 w 3405"/>
                <a:gd name="T9" fmla="*/ 1461 h 3079"/>
                <a:gd name="T10" fmla="*/ 285 w 3405"/>
                <a:gd name="T11" fmla="*/ 1341 h 3079"/>
                <a:gd name="T12" fmla="*/ 366 w 3405"/>
                <a:gd name="T13" fmla="*/ 967 h 3079"/>
                <a:gd name="T14" fmla="*/ 486 w 3405"/>
                <a:gd name="T15" fmla="*/ 665 h 3079"/>
                <a:gd name="T16" fmla="*/ 533 w 3405"/>
                <a:gd name="T17" fmla="*/ 616 h 3079"/>
                <a:gd name="T18" fmla="*/ 918 w 3405"/>
                <a:gd name="T19" fmla="*/ 484 h 3079"/>
                <a:gd name="T20" fmla="*/ 1060 w 3405"/>
                <a:gd name="T21" fmla="*/ 448 h 3079"/>
                <a:gd name="T22" fmla="*/ 1149 w 3405"/>
                <a:gd name="T23" fmla="*/ 447 h 3079"/>
                <a:gd name="T24" fmla="*/ 1456 w 3405"/>
                <a:gd name="T25" fmla="*/ 290 h 3079"/>
                <a:gd name="T26" fmla="*/ 1726 w 3405"/>
                <a:gd name="T27" fmla="*/ 70 h 3079"/>
                <a:gd name="T28" fmla="*/ 2157 w 3405"/>
                <a:gd name="T29" fmla="*/ 34 h 3079"/>
                <a:gd name="T30" fmla="*/ 2428 w 3405"/>
                <a:gd name="T31" fmla="*/ 65 h 3079"/>
                <a:gd name="T32" fmla="*/ 2476 w 3405"/>
                <a:gd name="T33" fmla="*/ 63 h 3079"/>
                <a:gd name="T34" fmla="*/ 2763 w 3405"/>
                <a:gd name="T35" fmla="*/ 125 h 3079"/>
                <a:gd name="T36" fmla="*/ 3032 w 3405"/>
                <a:gd name="T37" fmla="*/ 578 h 3079"/>
                <a:gd name="T38" fmla="*/ 3098 w 3405"/>
                <a:gd name="T39" fmla="*/ 786 h 3079"/>
                <a:gd name="T40" fmla="*/ 3301 w 3405"/>
                <a:gd name="T41" fmla="*/ 1232 h 3079"/>
                <a:gd name="T42" fmla="*/ 3401 w 3405"/>
                <a:gd name="T43" fmla="*/ 1592 h 3079"/>
                <a:gd name="T44" fmla="*/ 3329 w 3405"/>
                <a:gd name="T45" fmla="*/ 1969 h 3079"/>
                <a:gd name="T46" fmla="*/ 2722 w 3405"/>
                <a:gd name="T47" fmla="*/ 2607 h 3079"/>
                <a:gd name="T48" fmla="*/ 2553 w 3405"/>
                <a:gd name="T49" fmla="*/ 2731 h 3079"/>
                <a:gd name="T50" fmla="*/ 2142 w 3405"/>
                <a:gd name="T51" fmla="*/ 2995 h 3079"/>
                <a:gd name="T52" fmla="*/ 1503 w 3405"/>
                <a:gd name="T53" fmla="*/ 3077 h 3079"/>
                <a:gd name="T54" fmla="*/ 2476 w 3405"/>
                <a:gd name="T55" fmla="*/ 64 h 3079"/>
                <a:gd name="T56" fmla="*/ 2428 w 3405"/>
                <a:gd name="T57" fmla="*/ 66 h 3079"/>
                <a:gd name="T58" fmla="*/ 2156 w 3405"/>
                <a:gd name="T59" fmla="*/ 35 h 3079"/>
                <a:gd name="T60" fmla="*/ 1726 w 3405"/>
                <a:gd name="T61" fmla="*/ 70 h 3079"/>
                <a:gd name="T62" fmla="*/ 1456 w 3405"/>
                <a:gd name="T63" fmla="*/ 291 h 3079"/>
                <a:gd name="T64" fmla="*/ 1149 w 3405"/>
                <a:gd name="T65" fmla="*/ 448 h 3079"/>
                <a:gd name="T66" fmla="*/ 1060 w 3405"/>
                <a:gd name="T67" fmla="*/ 449 h 3079"/>
                <a:gd name="T68" fmla="*/ 918 w 3405"/>
                <a:gd name="T69" fmla="*/ 485 h 3079"/>
                <a:gd name="T70" fmla="*/ 534 w 3405"/>
                <a:gd name="T71" fmla="*/ 617 h 3079"/>
                <a:gd name="T72" fmla="*/ 487 w 3405"/>
                <a:gd name="T73" fmla="*/ 666 h 3079"/>
                <a:gd name="T74" fmla="*/ 367 w 3405"/>
                <a:gd name="T75" fmla="*/ 967 h 3079"/>
                <a:gd name="T76" fmla="*/ 285 w 3405"/>
                <a:gd name="T77" fmla="*/ 1341 h 3079"/>
                <a:gd name="T78" fmla="*/ 168 w 3405"/>
                <a:gd name="T79" fmla="*/ 1461 h 3079"/>
                <a:gd name="T80" fmla="*/ 9 w 3405"/>
                <a:gd name="T81" fmla="*/ 1807 h 3079"/>
                <a:gd name="T82" fmla="*/ 84 w 3405"/>
                <a:gd name="T83" fmla="*/ 2307 h 3079"/>
                <a:gd name="T84" fmla="*/ 366 w 3405"/>
                <a:gd name="T85" fmla="*/ 2713 h 3079"/>
                <a:gd name="T86" fmla="*/ 875 w 3405"/>
                <a:gd name="T87" fmla="*/ 3009 h 3079"/>
                <a:gd name="T88" fmla="*/ 1867 w 3405"/>
                <a:gd name="T89" fmla="*/ 3065 h 3079"/>
                <a:gd name="T90" fmla="*/ 2207 w 3405"/>
                <a:gd name="T91" fmla="*/ 2962 h 3079"/>
                <a:gd name="T92" fmla="*/ 2656 w 3405"/>
                <a:gd name="T93" fmla="*/ 2654 h 3079"/>
                <a:gd name="T94" fmla="*/ 3096 w 3405"/>
                <a:gd name="T95" fmla="*/ 2306 h 3079"/>
                <a:gd name="T96" fmla="*/ 3387 w 3405"/>
                <a:gd name="T97" fmla="*/ 1782 h 3079"/>
                <a:gd name="T98" fmla="*/ 3366 w 3405"/>
                <a:gd name="T99" fmla="*/ 1407 h 3079"/>
                <a:gd name="T100" fmla="*/ 3226 w 3405"/>
                <a:gd name="T101" fmla="*/ 1074 h 3079"/>
                <a:gd name="T102" fmla="*/ 3060 w 3405"/>
                <a:gd name="T103" fmla="*/ 679 h 3079"/>
                <a:gd name="T104" fmla="*/ 2897 w 3405"/>
                <a:gd name="T105" fmla="*/ 248 h 3079"/>
                <a:gd name="T106" fmla="*/ 2592 w 3405"/>
                <a:gd name="T107" fmla="*/ 68 h 3079"/>
                <a:gd name="T108" fmla="*/ 2476 w 3405"/>
                <a:gd name="T109" fmla="*/ 64 h 3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05" h="3079">
                  <a:moveTo>
                    <a:pt x="1367" y="3075"/>
                  </a:moveTo>
                  <a:cubicBezTo>
                    <a:pt x="1218" y="3072"/>
                    <a:pt x="1055" y="3061"/>
                    <a:pt x="875" y="3010"/>
                  </a:cubicBezTo>
                  <a:cubicBezTo>
                    <a:pt x="784" y="2984"/>
                    <a:pt x="709" y="2955"/>
                    <a:pt x="641" y="2919"/>
                  </a:cubicBezTo>
                  <a:cubicBezTo>
                    <a:pt x="542" y="2866"/>
                    <a:pt x="449" y="2797"/>
                    <a:pt x="365" y="2713"/>
                  </a:cubicBezTo>
                  <a:cubicBezTo>
                    <a:pt x="287" y="2636"/>
                    <a:pt x="217" y="2545"/>
                    <a:pt x="155" y="2444"/>
                  </a:cubicBezTo>
                  <a:cubicBezTo>
                    <a:pt x="127" y="2397"/>
                    <a:pt x="103" y="2352"/>
                    <a:pt x="84" y="2307"/>
                  </a:cubicBezTo>
                  <a:cubicBezTo>
                    <a:pt x="39" y="2205"/>
                    <a:pt x="13" y="2095"/>
                    <a:pt x="4" y="1979"/>
                  </a:cubicBezTo>
                  <a:cubicBezTo>
                    <a:pt x="0" y="1916"/>
                    <a:pt x="1" y="1860"/>
                    <a:pt x="8" y="1807"/>
                  </a:cubicBezTo>
                  <a:cubicBezTo>
                    <a:pt x="16" y="1745"/>
                    <a:pt x="32" y="1689"/>
                    <a:pt x="56" y="1635"/>
                  </a:cubicBezTo>
                  <a:cubicBezTo>
                    <a:pt x="81" y="1578"/>
                    <a:pt x="118" y="1519"/>
                    <a:pt x="167" y="1461"/>
                  </a:cubicBezTo>
                  <a:cubicBezTo>
                    <a:pt x="182" y="1442"/>
                    <a:pt x="201" y="1425"/>
                    <a:pt x="220" y="1409"/>
                  </a:cubicBezTo>
                  <a:cubicBezTo>
                    <a:pt x="245" y="1387"/>
                    <a:pt x="269" y="1367"/>
                    <a:pt x="285" y="1341"/>
                  </a:cubicBezTo>
                  <a:cubicBezTo>
                    <a:pt x="333" y="1259"/>
                    <a:pt x="344" y="1162"/>
                    <a:pt x="355" y="1059"/>
                  </a:cubicBezTo>
                  <a:cubicBezTo>
                    <a:pt x="358" y="1029"/>
                    <a:pt x="362" y="998"/>
                    <a:pt x="366" y="967"/>
                  </a:cubicBezTo>
                  <a:cubicBezTo>
                    <a:pt x="374" y="909"/>
                    <a:pt x="388" y="852"/>
                    <a:pt x="407" y="803"/>
                  </a:cubicBezTo>
                  <a:cubicBezTo>
                    <a:pt x="428" y="747"/>
                    <a:pt x="455" y="701"/>
                    <a:pt x="486" y="665"/>
                  </a:cubicBezTo>
                  <a:cubicBezTo>
                    <a:pt x="487" y="664"/>
                    <a:pt x="487" y="664"/>
                    <a:pt x="487" y="664"/>
                  </a:cubicBezTo>
                  <a:cubicBezTo>
                    <a:pt x="501" y="648"/>
                    <a:pt x="516" y="631"/>
                    <a:pt x="533" y="616"/>
                  </a:cubicBezTo>
                  <a:cubicBezTo>
                    <a:pt x="612" y="549"/>
                    <a:pt x="694" y="533"/>
                    <a:pt x="782" y="516"/>
                  </a:cubicBezTo>
                  <a:cubicBezTo>
                    <a:pt x="825" y="508"/>
                    <a:pt x="870" y="500"/>
                    <a:pt x="918" y="484"/>
                  </a:cubicBezTo>
                  <a:cubicBezTo>
                    <a:pt x="926" y="482"/>
                    <a:pt x="933" y="479"/>
                    <a:pt x="942" y="477"/>
                  </a:cubicBezTo>
                  <a:cubicBezTo>
                    <a:pt x="979" y="464"/>
                    <a:pt x="1018" y="451"/>
                    <a:pt x="1060" y="448"/>
                  </a:cubicBezTo>
                  <a:cubicBezTo>
                    <a:pt x="1075" y="447"/>
                    <a:pt x="1091" y="447"/>
                    <a:pt x="1106" y="447"/>
                  </a:cubicBezTo>
                  <a:cubicBezTo>
                    <a:pt x="1120" y="448"/>
                    <a:pt x="1134" y="448"/>
                    <a:pt x="1149" y="447"/>
                  </a:cubicBezTo>
                  <a:cubicBezTo>
                    <a:pt x="1201" y="444"/>
                    <a:pt x="1255" y="427"/>
                    <a:pt x="1312" y="396"/>
                  </a:cubicBezTo>
                  <a:cubicBezTo>
                    <a:pt x="1358" y="370"/>
                    <a:pt x="1405" y="336"/>
                    <a:pt x="1456" y="290"/>
                  </a:cubicBezTo>
                  <a:cubicBezTo>
                    <a:pt x="1474" y="274"/>
                    <a:pt x="1493" y="256"/>
                    <a:pt x="1511" y="239"/>
                  </a:cubicBezTo>
                  <a:cubicBezTo>
                    <a:pt x="1577" y="176"/>
                    <a:pt x="1645" y="112"/>
                    <a:pt x="1726" y="70"/>
                  </a:cubicBezTo>
                  <a:cubicBezTo>
                    <a:pt x="1847" y="7"/>
                    <a:pt x="1983" y="0"/>
                    <a:pt x="2070" y="14"/>
                  </a:cubicBezTo>
                  <a:cubicBezTo>
                    <a:pt x="2100" y="19"/>
                    <a:pt x="2128" y="26"/>
                    <a:pt x="2157" y="34"/>
                  </a:cubicBezTo>
                  <a:cubicBezTo>
                    <a:pt x="2187" y="42"/>
                    <a:pt x="2218" y="51"/>
                    <a:pt x="2257" y="57"/>
                  </a:cubicBezTo>
                  <a:cubicBezTo>
                    <a:pt x="2312" y="67"/>
                    <a:pt x="2374" y="67"/>
                    <a:pt x="2428" y="65"/>
                  </a:cubicBezTo>
                  <a:cubicBezTo>
                    <a:pt x="2435" y="65"/>
                    <a:pt x="2441" y="65"/>
                    <a:pt x="2447" y="64"/>
                  </a:cubicBezTo>
                  <a:cubicBezTo>
                    <a:pt x="2457" y="64"/>
                    <a:pt x="2467" y="64"/>
                    <a:pt x="2476" y="63"/>
                  </a:cubicBezTo>
                  <a:cubicBezTo>
                    <a:pt x="2514" y="62"/>
                    <a:pt x="2554" y="62"/>
                    <a:pt x="2592" y="67"/>
                  </a:cubicBezTo>
                  <a:cubicBezTo>
                    <a:pt x="2653" y="75"/>
                    <a:pt x="2710" y="94"/>
                    <a:pt x="2763" y="125"/>
                  </a:cubicBezTo>
                  <a:cubicBezTo>
                    <a:pt x="2816" y="156"/>
                    <a:pt x="2861" y="197"/>
                    <a:pt x="2897" y="248"/>
                  </a:cubicBezTo>
                  <a:cubicBezTo>
                    <a:pt x="2967" y="343"/>
                    <a:pt x="3000" y="463"/>
                    <a:pt x="3032" y="578"/>
                  </a:cubicBezTo>
                  <a:cubicBezTo>
                    <a:pt x="3041" y="611"/>
                    <a:pt x="3051" y="645"/>
                    <a:pt x="3061" y="678"/>
                  </a:cubicBezTo>
                  <a:cubicBezTo>
                    <a:pt x="3073" y="715"/>
                    <a:pt x="3085" y="751"/>
                    <a:pt x="3098" y="786"/>
                  </a:cubicBezTo>
                  <a:cubicBezTo>
                    <a:pt x="3135" y="883"/>
                    <a:pt x="3181" y="980"/>
                    <a:pt x="3226" y="1074"/>
                  </a:cubicBezTo>
                  <a:cubicBezTo>
                    <a:pt x="3251" y="1126"/>
                    <a:pt x="3277" y="1179"/>
                    <a:pt x="3301" y="1232"/>
                  </a:cubicBezTo>
                  <a:cubicBezTo>
                    <a:pt x="3330" y="1297"/>
                    <a:pt x="3351" y="1353"/>
                    <a:pt x="3367" y="1406"/>
                  </a:cubicBezTo>
                  <a:cubicBezTo>
                    <a:pt x="3386" y="1470"/>
                    <a:pt x="3397" y="1531"/>
                    <a:pt x="3401" y="1592"/>
                  </a:cubicBezTo>
                  <a:cubicBezTo>
                    <a:pt x="3405" y="1654"/>
                    <a:pt x="3401" y="1718"/>
                    <a:pt x="3388" y="1782"/>
                  </a:cubicBezTo>
                  <a:cubicBezTo>
                    <a:pt x="3376" y="1844"/>
                    <a:pt x="3356" y="1907"/>
                    <a:pt x="3329" y="1969"/>
                  </a:cubicBezTo>
                  <a:cubicBezTo>
                    <a:pt x="3277" y="2089"/>
                    <a:pt x="3196" y="2206"/>
                    <a:pt x="3096" y="2307"/>
                  </a:cubicBezTo>
                  <a:cubicBezTo>
                    <a:pt x="2985" y="2420"/>
                    <a:pt x="2851" y="2515"/>
                    <a:pt x="2722" y="2607"/>
                  </a:cubicBezTo>
                  <a:cubicBezTo>
                    <a:pt x="2701" y="2623"/>
                    <a:pt x="2679" y="2639"/>
                    <a:pt x="2657" y="2654"/>
                  </a:cubicBezTo>
                  <a:cubicBezTo>
                    <a:pt x="2622" y="2680"/>
                    <a:pt x="2587" y="2706"/>
                    <a:pt x="2553" y="2731"/>
                  </a:cubicBezTo>
                  <a:cubicBezTo>
                    <a:pt x="2442" y="2814"/>
                    <a:pt x="2327" y="2900"/>
                    <a:pt x="2208" y="2962"/>
                  </a:cubicBezTo>
                  <a:cubicBezTo>
                    <a:pt x="2187" y="2973"/>
                    <a:pt x="2165" y="2984"/>
                    <a:pt x="2142" y="2995"/>
                  </a:cubicBezTo>
                  <a:cubicBezTo>
                    <a:pt x="2046" y="3037"/>
                    <a:pt x="1956" y="3061"/>
                    <a:pt x="1867" y="3066"/>
                  </a:cubicBezTo>
                  <a:cubicBezTo>
                    <a:pt x="1741" y="3073"/>
                    <a:pt x="1621" y="3077"/>
                    <a:pt x="1503" y="3077"/>
                  </a:cubicBezTo>
                  <a:cubicBezTo>
                    <a:pt x="1458" y="3077"/>
                    <a:pt x="1412" y="3077"/>
                    <a:pt x="1367" y="3075"/>
                  </a:cubicBezTo>
                  <a:moveTo>
                    <a:pt x="2476" y="64"/>
                  </a:moveTo>
                  <a:cubicBezTo>
                    <a:pt x="2467" y="64"/>
                    <a:pt x="2457" y="65"/>
                    <a:pt x="2447" y="65"/>
                  </a:cubicBezTo>
                  <a:cubicBezTo>
                    <a:pt x="2441" y="65"/>
                    <a:pt x="2435" y="66"/>
                    <a:pt x="2428" y="66"/>
                  </a:cubicBezTo>
                  <a:cubicBezTo>
                    <a:pt x="2374" y="67"/>
                    <a:pt x="2312" y="68"/>
                    <a:pt x="2257" y="58"/>
                  </a:cubicBezTo>
                  <a:cubicBezTo>
                    <a:pt x="2218" y="51"/>
                    <a:pt x="2187" y="43"/>
                    <a:pt x="2156" y="35"/>
                  </a:cubicBezTo>
                  <a:cubicBezTo>
                    <a:pt x="2127" y="27"/>
                    <a:pt x="2100" y="20"/>
                    <a:pt x="2069" y="15"/>
                  </a:cubicBezTo>
                  <a:cubicBezTo>
                    <a:pt x="1983" y="0"/>
                    <a:pt x="1847" y="8"/>
                    <a:pt x="1726" y="70"/>
                  </a:cubicBezTo>
                  <a:cubicBezTo>
                    <a:pt x="1646" y="112"/>
                    <a:pt x="1577" y="177"/>
                    <a:pt x="1511" y="240"/>
                  </a:cubicBezTo>
                  <a:cubicBezTo>
                    <a:pt x="1493" y="257"/>
                    <a:pt x="1475" y="274"/>
                    <a:pt x="1456" y="291"/>
                  </a:cubicBezTo>
                  <a:cubicBezTo>
                    <a:pt x="1406" y="336"/>
                    <a:pt x="1359" y="371"/>
                    <a:pt x="1312" y="396"/>
                  </a:cubicBezTo>
                  <a:cubicBezTo>
                    <a:pt x="1256" y="427"/>
                    <a:pt x="1201" y="445"/>
                    <a:pt x="1149" y="448"/>
                  </a:cubicBezTo>
                  <a:cubicBezTo>
                    <a:pt x="1134" y="448"/>
                    <a:pt x="1120" y="448"/>
                    <a:pt x="1106" y="448"/>
                  </a:cubicBezTo>
                  <a:cubicBezTo>
                    <a:pt x="1091" y="448"/>
                    <a:pt x="1075" y="448"/>
                    <a:pt x="1060" y="449"/>
                  </a:cubicBezTo>
                  <a:cubicBezTo>
                    <a:pt x="1018" y="452"/>
                    <a:pt x="980" y="465"/>
                    <a:pt x="942" y="477"/>
                  </a:cubicBezTo>
                  <a:cubicBezTo>
                    <a:pt x="934" y="480"/>
                    <a:pt x="926" y="483"/>
                    <a:pt x="918" y="485"/>
                  </a:cubicBezTo>
                  <a:cubicBezTo>
                    <a:pt x="871" y="500"/>
                    <a:pt x="825" y="509"/>
                    <a:pt x="782" y="517"/>
                  </a:cubicBezTo>
                  <a:cubicBezTo>
                    <a:pt x="695" y="534"/>
                    <a:pt x="612" y="550"/>
                    <a:pt x="534" y="617"/>
                  </a:cubicBezTo>
                  <a:cubicBezTo>
                    <a:pt x="517" y="631"/>
                    <a:pt x="502" y="648"/>
                    <a:pt x="487" y="665"/>
                  </a:cubicBezTo>
                  <a:cubicBezTo>
                    <a:pt x="487" y="666"/>
                    <a:pt x="487" y="666"/>
                    <a:pt x="487" y="666"/>
                  </a:cubicBezTo>
                  <a:cubicBezTo>
                    <a:pt x="455" y="701"/>
                    <a:pt x="429" y="748"/>
                    <a:pt x="408" y="803"/>
                  </a:cubicBezTo>
                  <a:cubicBezTo>
                    <a:pt x="389" y="852"/>
                    <a:pt x="375" y="909"/>
                    <a:pt x="367" y="967"/>
                  </a:cubicBezTo>
                  <a:cubicBezTo>
                    <a:pt x="362" y="998"/>
                    <a:pt x="359" y="1029"/>
                    <a:pt x="356" y="1060"/>
                  </a:cubicBezTo>
                  <a:cubicBezTo>
                    <a:pt x="345" y="1162"/>
                    <a:pt x="334" y="1259"/>
                    <a:pt x="285" y="1341"/>
                  </a:cubicBezTo>
                  <a:cubicBezTo>
                    <a:pt x="270" y="1367"/>
                    <a:pt x="246" y="1388"/>
                    <a:pt x="220" y="1410"/>
                  </a:cubicBezTo>
                  <a:cubicBezTo>
                    <a:pt x="202" y="1426"/>
                    <a:pt x="183" y="1443"/>
                    <a:pt x="168" y="1461"/>
                  </a:cubicBezTo>
                  <a:cubicBezTo>
                    <a:pt x="119" y="1520"/>
                    <a:pt x="81" y="1578"/>
                    <a:pt x="56" y="1635"/>
                  </a:cubicBezTo>
                  <a:cubicBezTo>
                    <a:pt x="33" y="1689"/>
                    <a:pt x="17" y="1746"/>
                    <a:pt x="9" y="1807"/>
                  </a:cubicBezTo>
                  <a:cubicBezTo>
                    <a:pt x="2" y="1860"/>
                    <a:pt x="1" y="1916"/>
                    <a:pt x="5" y="1979"/>
                  </a:cubicBezTo>
                  <a:cubicBezTo>
                    <a:pt x="13" y="2094"/>
                    <a:pt x="40" y="2205"/>
                    <a:pt x="84" y="2307"/>
                  </a:cubicBezTo>
                  <a:cubicBezTo>
                    <a:pt x="104" y="2352"/>
                    <a:pt x="127" y="2397"/>
                    <a:pt x="156" y="2444"/>
                  </a:cubicBezTo>
                  <a:cubicBezTo>
                    <a:pt x="217" y="2545"/>
                    <a:pt x="288" y="2635"/>
                    <a:pt x="366" y="2713"/>
                  </a:cubicBezTo>
                  <a:cubicBezTo>
                    <a:pt x="450" y="2797"/>
                    <a:pt x="542" y="2866"/>
                    <a:pt x="641" y="2918"/>
                  </a:cubicBezTo>
                  <a:cubicBezTo>
                    <a:pt x="710" y="2955"/>
                    <a:pt x="784" y="2984"/>
                    <a:pt x="875" y="3009"/>
                  </a:cubicBezTo>
                  <a:cubicBezTo>
                    <a:pt x="1055" y="3061"/>
                    <a:pt x="1218" y="3071"/>
                    <a:pt x="1367" y="3075"/>
                  </a:cubicBezTo>
                  <a:cubicBezTo>
                    <a:pt x="1529" y="3079"/>
                    <a:pt x="1693" y="3076"/>
                    <a:pt x="1867" y="3065"/>
                  </a:cubicBezTo>
                  <a:cubicBezTo>
                    <a:pt x="1956" y="3060"/>
                    <a:pt x="2046" y="3037"/>
                    <a:pt x="2141" y="2994"/>
                  </a:cubicBezTo>
                  <a:cubicBezTo>
                    <a:pt x="2165" y="2983"/>
                    <a:pt x="2187" y="2973"/>
                    <a:pt x="2207" y="2962"/>
                  </a:cubicBezTo>
                  <a:cubicBezTo>
                    <a:pt x="2327" y="2899"/>
                    <a:pt x="2441" y="2814"/>
                    <a:pt x="2552" y="2731"/>
                  </a:cubicBezTo>
                  <a:cubicBezTo>
                    <a:pt x="2586" y="2705"/>
                    <a:pt x="2621" y="2679"/>
                    <a:pt x="2656" y="2654"/>
                  </a:cubicBezTo>
                  <a:cubicBezTo>
                    <a:pt x="2678" y="2638"/>
                    <a:pt x="2700" y="2622"/>
                    <a:pt x="2722" y="2607"/>
                  </a:cubicBezTo>
                  <a:cubicBezTo>
                    <a:pt x="2851" y="2515"/>
                    <a:pt x="2984" y="2420"/>
                    <a:pt x="3096" y="2306"/>
                  </a:cubicBezTo>
                  <a:cubicBezTo>
                    <a:pt x="3196" y="2206"/>
                    <a:pt x="3276" y="2089"/>
                    <a:pt x="3329" y="1969"/>
                  </a:cubicBezTo>
                  <a:cubicBezTo>
                    <a:pt x="3356" y="1907"/>
                    <a:pt x="3375" y="1844"/>
                    <a:pt x="3387" y="1782"/>
                  </a:cubicBezTo>
                  <a:cubicBezTo>
                    <a:pt x="3400" y="1718"/>
                    <a:pt x="3404" y="1654"/>
                    <a:pt x="3400" y="1592"/>
                  </a:cubicBezTo>
                  <a:cubicBezTo>
                    <a:pt x="3396" y="1531"/>
                    <a:pt x="3385" y="1470"/>
                    <a:pt x="3366" y="1407"/>
                  </a:cubicBezTo>
                  <a:cubicBezTo>
                    <a:pt x="3350" y="1353"/>
                    <a:pt x="3330" y="1298"/>
                    <a:pt x="3300" y="1233"/>
                  </a:cubicBezTo>
                  <a:cubicBezTo>
                    <a:pt x="3277" y="1180"/>
                    <a:pt x="3251" y="1126"/>
                    <a:pt x="3226" y="1074"/>
                  </a:cubicBezTo>
                  <a:cubicBezTo>
                    <a:pt x="3181" y="981"/>
                    <a:pt x="3134" y="884"/>
                    <a:pt x="3097" y="786"/>
                  </a:cubicBezTo>
                  <a:cubicBezTo>
                    <a:pt x="3084" y="751"/>
                    <a:pt x="3072" y="715"/>
                    <a:pt x="3060" y="679"/>
                  </a:cubicBezTo>
                  <a:cubicBezTo>
                    <a:pt x="3050" y="646"/>
                    <a:pt x="3041" y="611"/>
                    <a:pt x="3031" y="578"/>
                  </a:cubicBezTo>
                  <a:cubicBezTo>
                    <a:pt x="2999" y="463"/>
                    <a:pt x="2966" y="344"/>
                    <a:pt x="2897" y="248"/>
                  </a:cubicBezTo>
                  <a:cubicBezTo>
                    <a:pt x="2860" y="198"/>
                    <a:pt x="2815" y="157"/>
                    <a:pt x="2762" y="126"/>
                  </a:cubicBezTo>
                  <a:cubicBezTo>
                    <a:pt x="2710" y="95"/>
                    <a:pt x="2653" y="76"/>
                    <a:pt x="2592" y="68"/>
                  </a:cubicBezTo>
                  <a:cubicBezTo>
                    <a:pt x="2567" y="65"/>
                    <a:pt x="2540" y="64"/>
                    <a:pt x="2515" y="64"/>
                  </a:cubicBezTo>
                  <a:cubicBezTo>
                    <a:pt x="2502" y="64"/>
                    <a:pt x="2489" y="64"/>
                    <a:pt x="2476"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7" name="Freeform 32">
              <a:extLst>
                <a:ext uri="{FF2B5EF4-FFF2-40B4-BE49-F238E27FC236}">
                  <a16:creationId xmlns:a16="http://schemas.microsoft.com/office/drawing/2014/main" id="{14645C1B-93DB-4ED9-91C5-CC93AA17176D}"/>
                </a:ext>
              </a:extLst>
            </p:cNvPr>
            <p:cNvSpPr>
              <a:spLocks noEditPoints="1"/>
            </p:cNvSpPr>
            <p:nvPr/>
          </p:nvSpPr>
          <p:spPr bwMode="auto">
            <a:xfrm>
              <a:off x="4448" y="1138"/>
              <a:ext cx="2590" cy="2394"/>
            </a:xfrm>
            <a:custGeom>
              <a:avLst/>
              <a:gdLst>
                <a:gd name="T0" fmla="*/ 909 w 3500"/>
                <a:gd name="T1" fmla="*/ 3114 h 3234"/>
                <a:gd name="T2" fmla="*/ 380 w 3500"/>
                <a:gd name="T3" fmla="*/ 2811 h 3234"/>
                <a:gd name="T4" fmla="*/ 85 w 3500"/>
                <a:gd name="T5" fmla="*/ 2391 h 3234"/>
                <a:gd name="T6" fmla="*/ 61 w 3500"/>
                <a:gd name="T7" fmla="*/ 1689 h 3234"/>
                <a:gd name="T8" fmla="*/ 237 w 3500"/>
                <a:gd name="T9" fmla="*/ 1454 h 3234"/>
                <a:gd name="T10" fmla="*/ 376 w 3500"/>
                <a:gd name="T11" fmla="*/ 1091 h 3234"/>
                <a:gd name="T12" fmla="*/ 492 w 3500"/>
                <a:gd name="T13" fmla="*/ 699 h 3234"/>
                <a:gd name="T14" fmla="*/ 536 w 3500"/>
                <a:gd name="T15" fmla="*/ 648 h 3234"/>
                <a:gd name="T16" fmla="*/ 782 w 3500"/>
                <a:gd name="T17" fmla="*/ 529 h 3234"/>
                <a:gd name="T18" fmla="*/ 923 w 3500"/>
                <a:gd name="T19" fmla="*/ 485 h 3234"/>
                <a:gd name="T20" fmla="*/ 1105 w 3500"/>
                <a:gd name="T21" fmla="*/ 452 h 3234"/>
                <a:gd name="T22" fmla="*/ 1319 w 3500"/>
                <a:gd name="T23" fmla="*/ 402 h 3234"/>
                <a:gd name="T24" fmla="*/ 1521 w 3500"/>
                <a:gd name="T25" fmla="*/ 237 h 3234"/>
                <a:gd name="T26" fmla="*/ 1938 w 3500"/>
                <a:gd name="T27" fmla="*/ 4 h 3234"/>
                <a:gd name="T28" fmla="*/ 2180 w 3500"/>
                <a:gd name="T29" fmla="*/ 48 h 3234"/>
                <a:gd name="T30" fmla="*/ 2470 w 3500"/>
                <a:gd name="T31" fmla="*/ 100 h 3234"/>
                <a:gd name="T32" fmla="*/ 2520 w 3500"/>
                <a:gd name="T33" fmla="*/ 97 h 3234"/>
                <a:gd name="T34" fmla="*/ 2820 w 3500"/>
                <a:gd name="T35" fmla="*/ 150 h 3234"/>
                <a:gd name="T36" fmla="*/ 3111 w 3500"/>
                <a:gd name="T37" fmla="*/ 626 h 3234"/>
                <a:gd name="T38" fmla="*/ 3173 w 3500"/>
                <a:gd name="T39" fmla="*/ 829 h 3234"/>
                <a:gd name="T40" fmla="*/ 3381 w 3500"/>
                <a:gd name="T41" fmla="*/ 1293 h 3234"/>
                <a:gd name="T42" fmla="*/ 3487 w 3500"/>
                <a:gd name="T43" fmla="*/ 1863 h 3234"/>
                <a:gd name="T44" fmla="*/ 3192 w 3500"/>
                <a:gd name="T45" fmla="*/ 2416 h 3234"/>
                <a:gd name="T46" fmla="*/ 2732 w 3500"/>
                <a:gd name="T47" fmla="*/ 2779 h 3234"/>
                <a:gd name="T48" fmla="*/ 2262 w 3500"/>
                <a:gd name="T49" fmla="*/ 3113 h 3234"/>
                <a:gd name="T50" fmla="*/ 1904 w 3500"/>
                <a:gd name="T51" fmla="*/ 3228 h 3234"/>
                <a:gd name="T52" fmla="*/ 1401 w 3500"/>
                <a:gd name="T53" fmla="*/ 3210 h 3234"/>
                <a:gd name="T54" fmla="*/ 2504 w 3500"/>
                <a:gd name="T55" fmla="*/ 99 h 3234"/>
                <a:gd name="T56" fmla="*/ 2291 w 3500"/>
                <a:gd name="T57" fmla="*/ 88 h 3234"/>
                <a:gd name="T58" fmla="*/ 2106 w 3500"/>
                <a:gd name="T59" fmla="*/ 21 h 3234"/>
                <a:gd name="T60" fmla="*/ 1749 w 3500"/>
                <a:gd name="T61" fmla="*/ 55 h 3234"/>
                <a:gd name="T62" fmla="*/ 1469 w 3500"/>
                <a:gd name="T63" fmla="*/ 290 h 3234"/>
                <a:gd name="T64" fmla="*/ 1148 w 3500"/>
                <a:gd name="T65" fmla="*/ 454 h 3234"/>
                <a:gd name="T66" fmla="*/ 1055 w 3500"/>
                <a:gd name="T67" fmla="*/ 452 h 3234"/>
                <a:gd name="T68" fmla="*/ 907 w 3500"/>
                <a:gd name="T69" fmla="*/ 492 h 3234"/>
                <a:gd name="T70" fmla="*/ 654 w 3500"/>
                <a:gd name="T71" fmla="*/ 570 h 3234"/>
                <a:gd name="T72" fmla="*/ 497 w 3500"/>
                <a:gd name="T73" fmla="*/ 693 h 3234"/>
                <a:gd name="T74" fmla="*/ 385 w 3500"/>
                <a:gd name="T75" fmla="*/ 1007 h 3234"/>
                <a:gd name="T76" fmla="*/ 307 w 3500"/>
                <a:gd name="T77" fmla="*/ 1385 h 3234"/>
                <a:gd name="T78" fmla="*/ 180 w 3500"/>
                <a:gd name="T79" fmla="*/ 1507 h 3234"/>
                <a:gd name="T80" fmla="*/ 9 w 3500"/>
                <a:gd name="T81" fmla="*/ 2047 h 3234"/>
                <a:gd name="T82" fmla="*/ 159 w 3500"/>
                <a:gd name="T83" fmla="*/ 2533 h 3234"/>
                <a:gd name="T84" fmla="*/ 671 w 3500"/>
                <a:gd name="T85" fmla="*/ 3020 h 3234"/>
                <a:gd name="T86" fmla="*/ 1401 w 3500"/>
                <a:gd name="T87" fmla="*/ 3209 h 3234"/>
                <a:gd name="T88" fmla="*/ 2193 w 3500"/>
                <a:gd name="T89" fmla="*/ 3148 h 3234"/>
                <a:gd name="T90" fmla="*/ 2599 w 3500"/>
                <a:gd name="T91" fmla="*/ 2878 h 3234"/>
                <a:gd name="T92" fmla="*/ 2820 w 3500"/>
                <a:gd name="T93" fmla="*/ 2715 h 3234"/>
                <a:gd name="T94" fmla="*/ 3429 w 3500"/>
                <a:gd name="T95" fmla="*/ 2060 h 3234"/>
                <a:gd name="T96" fmla="*/ 3493 w 3500"/>
                <a:gd name="T97" fmla="*/ 1662 h 3234"/>
                <a:gd name="T98" fmla="*/ 3320 w 3500"/>
                <a:gd name="T99" fmla="*/ 1166 h 3234"/>
                <a:gd name="T100" fmla="*/ 3136 w 3500"/>
                <a:gd name="T101" fmla="*/ 718 h 3234"/>
                <a:gd name="T102" fmla="*/ 2965 w 3500"/>
                <a:gd name="T103" fmla="*/ 273 h 3234"/>
                <a:gd name="T104" fmla="*/ 2641 w 3500"/>
                <a:gd name="T105" fmla="*/ 98 h 3234"/>
                <a:gd name="T106" fmla="*/ 2520 w 3500"/>
                <a:gd name="T107" fmla="*/ 98 h 3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00" h="3234">
                  <a:moveTo>
                    <a:pt x="1401" y="3210"/>
                  </a:moveTo>
                  <a:cubicBezTo>
                    <a:pt x="1265" y="3196"/>
                    <a:pt x="1101" y="3174"/>
                    <a:pt x="909" y="3114"/>
                  </a:cubicBezTo>
                  <a:cubicBezTo>
                    <a:pt x="843" y="3094"/>
                    <a:pt x="757" y="3065"/>
                    <a:pt x="670" y="3020"/>
                  </a:cubicBezTo>
                  <a:cubicBezTo>
                    <a:pt x="566" y="2966"/>
                    <a:pt x="468" y="2896"/>
                    <a:pt x="380" y="2811"/>
                  </a:cubicBezTo>
                  <a:cubicBezTo>
                    <a:pt x="296" y="2730"/>
                    <a:pt x="221" y="2637"/>
                    <a:pt x="158" y="2534"/>
                  </a:cubicBezTo>
                  <a:cubicBezTo>
                    <a:pt x="129" y="2486"/>
                    <a:pt x="104" y="2437"/>
                    <a:pt x="85" y="2391"/>
                  </a:cubicBezTo>
                  <a:cubicBezTo>
                    <a:pt x="41" y="2287"/>
                    <a:pt x="15" y="2171"/>
                    <a:pt x="8" y="2047"/>
                  </a:cubicBezTo>
                  <a:cubicBezTo>
                    <a:pt x="0" y="1905"/>
                    <a:pt x="17" y="1792"/>
                    <a:pt x="61" y="1689"/>
                  </a:cubicBezTo>
                  <a:cubicBezTo>
                    <a:pt x="88" y="1628"/>
                    <a:pt x="127" y="1566"/>
                    <a:pt x="179" y="1506"/>
                  </a:cubicBezTo>
                  <a:cubicBezTo>
                    <a:pt x="196" y="1487"/>
                    <a:pt x="217" y="1470"/>
                    <a:pt x="237" y="1454"/>
                  </a:cubicBezTo>
                  <a:cubicBezTo>
                    <a:pt x="265" y="1432"/>
                    <a:pt x="290" y="1411"/>
                    <a:pt x="307" y="1385"/>
                  </a:cubicBezTo>
                  <a:cubicBezTo>
                    <a:pt x="358" y="1302"/>
                    <a:pt x="367" y="1199"/>
                    <a:pt x="376" y="1091"/>
                  </a:cubicBezTo>
                  <a:cubicBezTo>
                    <a:pt x="379" y="1063"/>
                    <a:pt x="381" y="1035"/>
                    <a:pt x="384" y="1007"/>
                  </a:cubicBezTo>
                  <a:cubicBezTo>
                    <a:pt x="399" y="878"/>
                    <a:pt x="437" y="768"/>
                    <a:pt x="492" y="699"/>
                  </a:cubicBezTo>
                  <a:cubicBezTo>
                    <a:pt x="493" y="697"/>
                    <a:pt x="495" y="695"/>
                    <a:pt x="497" y="693"/>
                  </a:cubicBezTo>
                  <a:cubicBezTo>
                    <a:pt x="509" y="677"/>
                    <a:pt x="521" y="661"/>
                    <a:pt x="536" y="648"/>
                  </a:cubicBezTo>
                  <a:cubicBezTo>
                    <a:pt x="570" y="614"/>
                    <a:pt x="608" y="589"/>
                    <a:pt x="653" y="570"/>
                  </a:cubicBezTo>
                  <a:cubicBezTo>
                    <a:pt x="694" y="552"/>
                    <a:pt x="737" y="541"/>
                    <a:pt x="782" y="529"/>
                  </a:cubicBezTo>
                  <a:cubicBezTo>
                    <a:pt x="822" y="518"/>
                    <a:pt x="863" y="508"/>
                    <a:pt x="906" y="491"/>
                  </a:cubicBezTo>
                  <a:cubicBezTo>
                    <a:pt x="912" y="489"/>
                    <a:pt x="917" y="487"/>
                    <a:pt x="923" y="485"/>
                  </a:cubicBezTo>
                  <a:cubicBezTo>
                    <a:pt x="963" y="470"/>
                    <a:pt x="1008" y="453"/>
                    <a:pt x="1055" y="451"/>
                  </a:cubicBezTo>
                  <a:cubicBezTo>
                    <a:pt x="1072" y="451"/>
                    <a:pt x="1089" y="451"/>
                    <a:pt x="1105" y="452"/>
                  </a:cubicBezTo>
                  <a:cubicBezTo>
                    <a:pt x="1119" y="453"/>
                    <a:pt x="1133" y="453"/>
                    <a:pt x="1148" y="453"/>
                  </a:cubicBezTo>
                  <a:cubicBezTo>
                    <a:pt x="1203" y="452"/>
                    <a:pt x="1260" y="435"/>
                    <a:pt x="1319" y="402"/>
                  </a:cubicBezTo>
                  <a:cubicBezTo>
                    <a:pt x="1367" y="376"/>
                    <a:pt x="1418" y="337"/>
                    <a:pt x="1468" y="289"/>
                  </a:cubicBezTo>
                  <a:cubicBezTo>
                    <a:pt x="1486" y="272"/>
                    <a:pt x="1504" y="254"/>
                    <a:pt x="1521" y="237"/>
                  </a:cubicBezTo>
                  <a:cubicBezTo>
                    <a:pt x="1590" y="168"/>
                    <a:pt x="1661" y="97"/>
                    <a:pt x="1748" y="54"/>
                  </a:cubicBezTo>
                  <a:cubicBezTo>
                    <a:pt x="1805" y="26"/>
                    <a:pt x="1870" y="8"/>
                    <a:pt x="1938" y="4"/>
                  </a:cubicBezTo>
                  <a:cubicBezTo>
                    <a:pt x="1997" y="0"/>
                    <a:pt x="2057" y="6"/>
                    <a:pt x="2106" y="20"/>
                  </a:cubicBezTo>
                  <a:cubicBezTo>
                    <a:pt x="2132" y="28"/>
                    <a:pt x="2155" y="38"/>
                    <a:pt x="2180" y="48"/>
                  </a:cubicBezTo>
                  <a:cubicBezTo>
                    <a:pt x="2213" y="62"/>
                    <a:pt x="2247" y="76"/>
                    <a:pt x="2292" y="87"/>
                  </a:cubicBezTo>
                  <a:cubicBezTo>
                    <a:pt x="2338" y="99"/>
                    <a:pt x="2394" y="103"/>
                    <a:pt x="2470" y="100"/>
                  </a:cubicBezTo>
                  <a:cubicBezTo>
                    <a:pt x="2481" y="99"/>
                    <a:pt x="2493" y="99"/>
                    <a:pt x="2504" y="98"/>
                  </a:cubicBezTo>
                  <a:cubicBezTo>
                    <a:pt x="2509" y="98"/>
                    <a:pt x="2514" y="98"/>
                    <a:pt x="2520" y="97"/>
                  </a:cubicBezTo>
                  <a:cubicBezTo>
                    <a:pt x="2563" y="95"/>
                    <a:pt x="2602" y="94"/>
                    <a:pt x="2641" y="97"/>
                  </a:cubicBezTo>
                  <a:cubicBezTo>
                    <a:pt x="2705" y="103"/>
                    <a:pt x="2765" y="120"/>
                    <a:pt x="2820" y="150"/>
                  </a:cubicBezTo>
                  <a:cubicBezTo>
                    <a:pt x="2877" y="180"/>
                    <a:pt x="2926" y="222"/>
                    <a:pt x="2965" y="273"/>
                  </a:cubicBezTo>
                  <a:cubicBezTo>
                    <a:pt x="3042" y="373"/>
                    <a:pt x="3077" y="502"/>
                    <a:pt x="3111" y="626"/>
                  </a:cubicBezTo>
                  <a:cubicBezTo>
                    <a:pt x="3119" y="656"/>
                    <a:pt x="3128" y="687"/>
                    <a:pt x="3137" y="718"/>
                  </a:cubicBezTo>
                  <a:cubicBezTo>
                    <a:pt x="3148" y="756"/>
                    <a:pt x="3161" y="794"/>
                    <a:pt x="3173" y="829"/>
                  </a:cubicBezTo>
                  <a:cubicBezTo>
                    <a:pt x="3214" y="943"/>
                    <a:pt x="3268" y="1056"/>
                    <a:pt x="3321" y="1165"/>
                  </a:cubicBezTo>
                  <a:cubicBezTo>
                    <a:pt x="3341" y="1207"/>
                    <a:pt x="3361" y="1250"/>
                    <a:pt x="3381" y="1293"/>
                  </a:cubicBezTo>
                  <a:cubicBezTo>
                    <a:pt x="3429" y="1396"/>
                    <a:pt x="3479" y="1521"/>
                    <a:pt x="3494" y="1662"/>
                  </a:cubicBezTo>
                  <a:cubicBezTo>
                    <a:pt x="3500" y="1727"/>
                    <a:pt x="3498" y="1795"/>
                    <a:pt x="3487" y="1863"/>
                  </a:cubicBezTo>
                  <a:cubicBezTo>
                    <a:pt x="3476" y="1929"/>
                    <a:pt x="3457" y="1995"/>
                    <a:pt x="3430" y="2061"/>
                  </a:cubicBezTo>
                  <a:cubicBezTo>
                    <a:pt x="3377" y="2188"/>
                    <a:pt x="3295" y="2311"/>
                    <a:pt x="3192" y="2416"/>
                  </a:cubicBezTo>
                  <a:cubicBezTo>
                    <a:pt x="3081" y="2529"/>
                    <a:pt x="2949" y="2624"/>
                    <a:pt x="2820" y="2715"/>
                  </a:cubicBezTo>
                  <a:cubicBezTo>
                    <a:pt x="2791" y="2736"/>
                    <a:pt x="2761" y="2758"/>
                    <a:pt x="2732" y="2779"/>
                  </a:cubicBezTo>
                  <a:cubicBezTo>
                    <a:pt x="2687" y="2812"/>
                    <a:pt x="2643" y="2846"/>
                    <a:pt x="2599" y="2879"/>
                  </a:cubicBezTo>
                  <a:cubicBezTo>
                    <a:pt x="2491" y="2962"/>
                    <a:pt x="2379" y="3048"/>
                    <a:pt x="2262" y="3113"/>
                  </a:cubicBezTo>
                  <a:cubicBezTo>
                    <a:pt x="2241" y="3125"/>
                    <a:pt x="2218" y="3137"/>
                    <a:pt x="2193" y="3149"/>
                  </a:cubicBezTo>
                  <a:cubicBezTo>
                    <a:pt x="2091" y="3199"/>
                    <a:pt x="1996" y="3225"/>
                    <a:pt x="1904" y="3228"/>
                  </a:cubicBezTo>
                  <a:cubicBezTo>
                    <a:pt x="1862" y="3230"/>
                    <a:pt x="1819" y="3231"/>
                    <a:pt x="1777" y="3231"/>
                  </a:cubicBezTo>
                  <a:cubicBezTo>
                    <a:pt x="1658" y="3231"/>
                    <a:pt x="1536" y="3224"/>
                    <a:pt x="1401" y="3210"/>
                  </a:cubicBezTo>
                  <a:moveTo>
                    <a:pt x="2520" y="98"/>
                  </a:moveTo>
                  <a:cubicBezTo>
                    <a:pt x="2514" y="98"/>
                    <a:pt x="2509" y="99"/>
                    <a:pt x="2504" y="99"/>
                  </a:cubicBezTo>
                  <a:cubicBezTo>
                    <a:pt x="2493" y="99"/>
                    <a:pt x="2481" y="100"/>
                    <a:pt x="2470" y="100"/>
                  </a:cubicBezTo>
                  <a:cubicBezTo>
                    <a:pt x="2394" y="103"/>
                    <a:pt x="2338" y="100"/>
                    <a:pt x="2291" y="88"/>
                  </a:cubicBezTo>
                  <a:cubicBezTo>
                    <a:pt x="2246" y="77"/>
                    <a:pt x="2212" y="63"/>
                    <a:pt x="2180" y="49"/>
                  </a:cubicBezTo>
                  <a:cubicBezTo>
                    <a:pt x="2155" y="39"/>
                    <a:pt x="2132" y="29"/>
                    <a:pt x="2106" y="21"/>
                  </a:cubicBezTo>
                  <a:cubicBezTo>
                    <a:pt x="2057" y="6"/>
                    <a:pt x="1997" y="0"/>
                    <a:pt x="1938" y="5"/>
                  </a:cubicBezTo>
                  <a:cubicBezTo>
                    <a:pt x="1870" y="9"/>
                    <a:pt x="1805" y="26"/>
                    <a:pt x="1749" y="55"/>
                  </a:cubicBezTo>
                  <a:cubicBezTo>
                    <a:pt x="1662" y="98"/>
                    <a:pt x="1590" y="169"/>
                    <a:pt x="1522" y="238"/>
                  </a:cubicBezTo>
                  <a:cubicBezTo>
                    <a:pt x="1504" y="255"/>
                    <a:pt x="1487" y="273"/>
                    <a:pt x="1469" y="290"/>
                  </a:cubicBezTo>
                  <a:cubicBezTo>
                    <a:pt x="1418" y="338"/>
                    <a:pt x="1368" y="376"/>
                    <a:pt x="1320" y="403"/>
                  </a:cubicBezTo>
                  <a:cubicBezTo>
                    <a:pt x="1261" y="436"/>
                    <a:pt x="1203" y="453"/>
                    <a:pt x="1148" y="454"/>
                  </a:cubicBezTo>
                  <a:cubicBezTo>
                    <a:pt x="1133" y="454"/>
                    <a:pt x="1119" y="454"/>
                    <a:pt x="1105" y="453"/>
                  </a:cubicBezTo>
                  <a:cubicBezTo>
                    <a:pt x="1089" y="452"/>
                    <a:pt x="1072" y="451"/>
                    <a:pt x="1055" y="452"/>
                  </a:cubicBezTo>
                  <a:cubicBezTo>
                    <a:pt x="1008" y="454"/>
                    <a:pt x="963" y="471"/>
                    <a:pt x="923" y="486"/>
                  </a:cubicBezTo>
                  <a:cubicBezTo>
                    <a:pt x="918" y="488"/>
                    <a:pt x="912" y="490"/>
                    <a:pt x="907" y="492"/>
                  </a:cubicBezTo>
                  <a:cubicBezTo>
                    <a:pt x="863" y="508"/>
                    <a:pt x="822" y="519"/>
                    <a:pt x="782" y="530"/>
                  </a:cubicBezTo>
                  <a:cubicBezTo>
                    <a:pt x="737" y="542"/>
                    <a:pt x="695" y="553"/>
                    <a:pt x="654" y="570"/>
                  </a:cubicBezTo>
                  <a:cubicBezTo>
                    <a:pt x="608" y="590"/>
                    <a:pt x="571" y="615"/>
                    <a:pt x="536" y="648"/>
                  </a:cubicBezTo>
                  <a:cubicBezTo>
                    <a:pt x="522" y="662"/>
                    <a:pt x="509" y="678"/>
                    <a:pt x="497" y="693"/>
                  </a:cubicBezTo>
                  <a:cubicBezTo>
                    <a:pt x="496" y="696"/>
                    <a:pt x="494" y="698"/>
                    <a:pt x="492" y="700"/>
                  </a:cubicBezTo>
                  <a:cubicBezTo>
                    <a:pt x="438" y="769"/>
                    <a:pt x="400" y="878"/>
                    <a:pt x="385" y="1007"/>
                  </a:cubicBezTo>
                  <a:cubicBezTo>
                    <a:pt x="382" y="1035"/>
                    <a:pt x="379" y="1063"/>
                    <a:pt x="377" y="1091"/>
                  </a:cubicBezTo>
                  <a:cubicBezTo>
                    <a:pt x="367" y="1199"/>
                    <a:pt x="359" y="1302"/>
                    <a:pt x="307" y="1385"/>
                  </a:cubicBezTo>
                  <a:cubicBezTo>
                    <a:pt x="291" y="1412"/>
                    <a:pt x="265" y="1432"/>
                    <a:pt x="238" y="1454"/>
                  </a:cubicBezTo>
                  <a:cubicBezTo>
                    <a:pt x="217" y="1470"/>
                    <a:pt x="196" y="1487"/>
                    <a:pt x="180" y="1507"/>
                  </a:cubicBezTo>
                  <a:cubicBezTo>
                    <a:pt x="128" y="1567"/>
                    <a:pt x="88" y="1628"/>
                    <a:pt x="62" y="1689"/>
                  </a:cubicBezTo>
                  <a:cubicBezTo>
                    <a:pt x="17" y="1792"/>
                    <a:pt x="0" y="1905"/>
                    <a:pt x="9" y="2047"/>
                  </a:cubicBezTo>
                  <a:cubicBezTo>
                    <a:pt x="16" y="2171"/>
                    <a:pt x="42" y="2287"/>
                    <a:pt x="85" y="2390"/>
                  </a:cubicBezTo>
                  <a:cubicBezTo>
                    <a:pt x="105" y="2437"/>
                    <a:pt x="130" y="2485"/>
                    <a:pt x="159" y="2533"/>
                  </a:cubicBezTo>
                  <a:cubicBezTo>
                    <a:pt x="222" y="2636"/>
                    <a:pt x="296" y="2729"/>
                    <a:pt x="381" y="2811"/>
                  </a:cubicBezTo>
                  <a:cubicBezTo>
                    <a:pt x="469" y="2895"/>
                    <a:pt x="566" y="2966"/>
                    <a:pt x="671" y="3020"/>
                  </a:cubicBezTo>
                  <a:cubicBezTo>
                    <a:pt x="757" y="3064"/>
                    <a:pt x="843" y="3093"/>
                    <a:pt x="909" y="3113"/>
                  </a:cubicBezTo>
                  <a:cubicBezTo>
                    <a:pt x="1102" y="3173"/>
                    <a:pt x="1266" y="3195"/>
                    <a:pt x="1401" y="3209"/>
                  </a:cubicBezTo>
                  <a:cubicBezTo>
                    <a:pt x="1585" y="3229"/>
                    <a:pt x="1745" y="3234"/>
                    <a:pt x="1904" y="3228"/>
                  </a:cubicBezTo>
                  <a:cubicBezTo>
                    <a:pt x="1996" y="3224"/>
                    <a:pt x="2091" y="3198"/>
                    <a:pt x="2193" y="3148"/>
                  </a:cubicBezTo>
                  <a:cubicBezTo>
                    <a:pt x="2218" y="3136"/>
                    <a:pt x="2240" y="3125"/>
                    <a:pt x="2262" y="3113"/>
                  </a:cubicBezTo>
                  <a:cubicBezTo>
                    <a:pt x="2379" y="3047"/>
                    <a:pt x="2491" y="2961"/>
                    <a:pt x="2599" y="2878"/>
                  </a:cubicBezTo>
                  <a:cubicBezTo>
                    <a:pt x="2642" y="2845"/>
                    <a:pt x="2687" y="2811"/>
                    <a:pt x="2731" y="2778"/>
                  </a:cubicBezTo>
                  <a:cubicBezTo>
                    <a:pt x="2761" y="2757"/>
                    <a:pt x="2791" y="2736"/>
                    <a:pt x="2820" y="2715"/>
                  </a:cubicBezTo>
                  <a:cubicBezTo>
                    <a:pt x="2948" y="2623"/>
                    <a:pt x="3081" y="2528"/>
                    <a:pt x="3192" y="2415"/>
                  </a:cubicBezTo>
                  <a:cubicBezTo>
                    <a:pt x="3295" y="2310"/>
                    <a:pt x="3377" y="2187"/>
                    <a:pt x="3429" y="2060"/>
                  </a:cubicBezTo>
                  <a:cubicBezTo>
                    <a:pt x="3456" y="1995"/>
                    <a:pt x="3475" y="1929"/>
                    <a:pt x="3486" y="1863"/>
                  </a:cubicBezTo>
                  <a:cubicBezTo>
                    <a:pt x="3497" y="1795"/>
                    <a:pt x="3499" y="1727"/>
                    <a:pt x="3493" y="1662"/>
                  </a:cubicBezTo>
                  <a:cubicBezTo>
                    <a:pt x="3479" y="1521"/>
                    <a:pt x="3428" y="1396"/>
                    <a:pt x="3380" y="1293"/>
                  </a:cubicBezTo>
                  <a:cubicBezTo>
                    <a:pt x="3361" y="1251"/>
                    <a:pt x="3340" y="1208"/>
                    <a:pt x="3320" y="1166"/>
                  </a:cubicBezTo>
                  <a:cubicBezTo>
                    <a:pt x="3268" y="1057"/>
                    <a:pt x="3214" y="944"/>
                    <a:pt x="3173" y="830"/>
                  </a:cubicBezTo>
                  <a:cubicBezTo>
                    <a:pt x="3160" y="794"/>
                    <a:pt x="3147" y="757"/>
                    <a:pt x="3136" y="718"/>
                  </a:cubicBezTo>
                  <a:cubicBezTo>
                    <a:pt x="3127" y="687"/>
                    <a:pt x="3118" y="656"/>
                    <a:pt x="3110" y="626"/>
                  </a:cubicBezTo>
                  <a:cubicBezTo>
                    <a:pt x="3076" y="502"/>
                    <a:pt x="3041" y="374"/>
                    <a:pt x="2965" y="273"/>
                  </a:cubicBezTo>
                  <a:cubicBezTo>
                    <a:pt x="2926" y="222"/>
                    <a:pt x="2877" y="181"/>
                    <a:pt x="2820" y="150"/>
                  </a:cubicBezTo>
                  <a:cubicBezTo>
                    <a:pt x="2765" y="121"/>
                    <a:pt x="2704" y="103"/>
                    <a:pt x="2641" y="98"/>
                  </a:cubicBezTo>
                  <a:cubicBezTo>
                    <a:pt x="2624" y="96"/>
                    <a:pt x="2608" y="96"/>
                    <a:pt x="2591" y="96"/>
                  </a:cubicBezTo>
                  <a:cubicBezTo>
                    <a:pt x="2568" y="96"/>
                    <a:pt x="2545" y="97"/>
                    <a:pt x="2520" y="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8" name="Freeform 33">
              <a:extLst>
                <a:ext uri="{FF2B5EF4-FFF2-40B4-BE49-F238E27FC236}">
                  <a16:creationId xmlns:a16="http://schemas.microsoft.com/office/drawing/2014/main" id="{111683A2-DC66-4E2C-96A8-13DD2C6ACC86}"/>
                </a:ext>
              </a:extLst>
            </p:cNvPr>
            <p:cNvSpPr>
              <a:spLocks noEditPoints="1"/>
            </p:cNvSpPr>
            <p:nvPr/>
          </p:nvSpPr>
          <p:spPr bwMode="auto">
            <a:xfrm>
              <a:off x="4408" y="1067"/>
              <a:ext cx="2658" cy="2517"/>
            </a:xfrm>
            <a:custGeom>
              <a:avLst/>
              <a:gdLst>
                <a:gd name="T0" fmla="*/ 939 w 3591"/>
                <a:gd name="T1" fmla="*/ 3224 h 3401"/>
                <a:gd name="T2" fmla="*/ 391 w 3591"/>
                <a:gd name="T3" fmla="*/ 2915 h 3401"/>
                <a:gd name="T4" fmla="*/ 81 w 3591"/>
                <a:gd name="T5" fmla="*/ 2479 h 3401"/>
                <a:gd name="T6" fmla="*/ 62 w 3591"/>
                <a:gd name="T7" fmla="*/ 1748 h 3401"/>
                <a:gd name="T8" fmla="*/ 250 w 3591"/>
                <a:gd name="T9" fmla="*/ 1503 h 3401"/>
                <a:gd name="T10" fmla="*/ 392 w 3591"/>
                <a:gd name="T11" fmla="*/ 1128 h 3401"/>
                <a:gd name="T12" fmla="*/ 493 w 3591"/>
                <a:gd name="T13" fmla="*/ 739 h 3401"/>
                <a:gd name="T14" fmla="*/ 534 w 3591"/>
                <a:gd name="T15" fmla="*/ 685 h 3401"/>
                <a:gd name="T16" fmla="*/ 891 w 3591"/>
                <a:gd name="T17" fmla="*/ 504 h 3401"/>
                <a:gd name="T18" fmla="*/ 1045 w 3591"/>
                <a:gd name="T19" fmla="*/ 460 h 3401"/>
                <a:gd name="T20" fmla="*/ 1142 w 3591"/>
                <a:gd name="T21" fmla="*/ 465 h 3401"/>
                <a:gd name="T22" fmla="*/ 1477 w 3591"/>
                <a:gd name="T23" fmla="*/ 293 h 3401"/>
                <a:gd name="T24" fmla="*/ 1766 w 3591"/>
                <a:gd name="T25" fmla="*/ 43 h 3401"/>
                <a:gd name="T26" fmla="*/ 1967 w 3591"/>
                <a:gd name="T27" fmla="*/ 0 h 3401"/>
                <a:gd name="T28" fmla="*/ 2204 w 3591"/>
                <a:gd name="T29" fmla="*/ 68 h 3401"/>
                <a:gd name="T30" fmla="*/ 2507 w 3591"/>
                <a:gd name="T31" fmla="*/ 140 h 3401"/>
                <a:gd name="T32" fmla="*/ 2565 w 3591"/>
                <a:gd name="T33" fmla="*/ 136 h 3401"/>
                <a:gd name="T34" fmla="*/ 2873 w 3591"/>
                <a:gd name="T35" fmla="*/ 180 h 3401"/>
                <a:gd name="T36" fmla="*/ 3185 w 3591"/>
                <a:gd name="T37" fmla="*/ 678 h 3401"/>
                <a:gd name="T38" fmla="*/ 3244 w 3591"/>
                <a:gd name="T39" fmla="*/ 879 h 3401"/>
                <a:gd name="T40" fmla="*/ 3457 w 3591"/>
                <a:gd name="T41" fmla="*/ 1359 h 3401"/>
                <a:gd name="T42" fmla="*/ 3581 w 3591"/>
                <a:gd name="T43" fmla="*/ 1950 h 3401"/>
                <a:gd name="T44" fmla="*/ 3283 w 3591"/>
                <a:gd name="T45" fmla="*/ 2530 h 3401"/>
                <a:gd name="T46" fmla="*/ 2802 w 3591"/>
                <a:gd name="T47" fmla="*/ 2909 h 3401"/>
                <a:gd name="T48" fmla="*/ 2313 w 3591"/>
                <a:gd name="T49" fmla="*/ 3270 h 3401"/>
                <a:gd name="T50" fmla="*/ 1937 w 3591"/>
                <a:gd name="T51" fmla="*/ 3397 h 3401"/>
                <a:gd name="T52" fmla="*/ 1430 w 3591"/>
                <a:gd name="T53" fmla="*/ 3350 h 3401"/>
                <a:gd name="T54" fmla="*/ 2553 w 3591"/>
                <a:gd name="T55" fmla="*/ 138 h 3401"/>
                <a:gd name="T56" fmla="*/ 2321 w 3591"/>
                <a:gd name="T57" fmla="*/ 124 h 3401"/>
                <a:gd name="T58" fmla="*/ 2137 w 3591"/>
                <a:gd name="T59" fmla="*/ 33 h 3401"/>
                <a:gd name="T60" fmla="*/ 1965 w 3591"/>
                <a:gd name="T61" fmla="*/ 0 h 3401"/>
                <a:gd name="T62" fmla="*/ 1528 w 3591"/>
                <a:gd name="T63" fmla="*/ 241 h 3401"/>
                <a:gd name="T64" fmla="*/ 1148 w 3591"/>
                <a:gd name="T65" fmla="*/ 466 h 3401"/>
                <a:gd name="T66" fmla="*/ 1099 w 3591"/>
                <a:gd name="T67" fmla="*/ 463 h 3401"/>
                <a:gd name="T68" fmla="*/ 901 w 3591"/>
                <a:gd name="T69" fmla="*/ 500 h 3401"/>
                <a:gd name="T70" fmla="*/ 780 w 3591"/>
                <a:gd name="T71" fmla="*/ 545 h 3401"/>
                <a:gd name="T72" fmla="*/ 501 w 3591"/>
                <a:gd name="T73" fmla="*/ 729 h 3401"/>
                <a:gd name="T74" fmla="*/ 399 w 3591"/>
                <a:gd name="T75" fmla="*/ 1053 h 3401"/>
                <a:gd name="T76" fmla="*/ 325 w 3591"/>
                <a:gd name="T77" fmla="*/ 1435 h 3401"/>
                <a:gd name="T78" fmla="*/ 187 w 3591"/>
                <a:gd name="T79" fmla="*/ 1558 h 3401"/>
                <a:gd name="T80" fmla="*/ 7 w 3591"/>
                <a:gd name="T81" fmla="*/ 2121 h 3401"/>
                <a:gd name="T82" fmla="*/ 158 w 3591"/>
                <a:gd name="T83" fmla="*/ 2628 h 3401"/>
                <a:gd name="T84" fmla="*/ 696 w 3591"/>
                <a:gd name="T85" fmla="*/ 3127 h 3401"/>
                <a:gd name="T86" fmla="*/ 1430 w 3591"/>
                <a:gd name="T87" fmla="*/ 3350 h 3401"/>
                <a:gd name="T88" fmla="*/ 2241 w 3591"/>
                <a:gd name="T89" fmla="*/ 3309 h 3401"/>
                <a:gd name="T90" fmla="*/ 2643 w 3591"/>
                <a:gd name="T91" fmla="*/ 3031 h 3401"/>
                <a:gd name="T92" fmla="*/ 2910 w 3591"/>
                <a:gd name="T93" fmla="*/ 2831 h 3401"/>
                <a:gd name="T94" fmla="*/ 3525 w 3591"/>
                <a:gd name="T95" fmla="*/ 2157 h 3401"/>
                <a:gd name="T96" fmla="*/ 3581 w 3591"/>
                <a:gd name="T97" fmla="*/ 1738 h 3401"/>
                <a:gd name="T98" fmla="*/ 3414 w 3591"/>
                <a:gd name="T99" fmla="*/ 1271 h 3401"/>
                <a:gd name="T100" fmla="*/ 3207 w 3591"/>
                <a:gd name="T101" fmla="*/ 763 h 3401"/>
                <a:gd name="T102" fmla="*/ 3028 w 3591"/>
                <a:gd name="T103" fmla="*/ 304 h 3401"/>
                <a:gd name="T104" fmla="*/ 2685 w 3591"/>
                <a:gd name="T105" fmla="*/ 133 h 3401"/>
                <a:gd name="T106" fmla="*/ 2565 w 3591"/>
                <a:gd name="T107" fmla="*/ 137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91" h="3401">
                  <a:moveTo>
                    <a:pt x="1430" y="3350"/>
                  </a:moveTo>
                  <a:cubicBezTo>
                    <a:pt x="1257" y="3318"/>
                    <a:pt x="1106" y="3279"/>
                    <a:pt x="939" y="3224"/>
                  </a:cubicBezTo>
                  <a:cubicBezTo>
                    <a:pt x="862" y="3198"/>
                    <a:pt x="779" y="3169"/>
                    <a:pt x="696" y="3127"/>
                  </a:cubicBezTo>
                  <a:cubicBezTo>
                    <a:pt x="586" y="3072"/>
                    <a:pt x="483" y="3001"/>
                    <a:pt x="391" y="2915"/>
                  </a:cubicBezTo>
                  <a:cubicBezTo>
                    <a:pt x="300" y="2830"/>
                    <a:pt x="221" y="2734"/>
                    <a:pt x="157" y="2629"/>
                  </a:cubicBezTo>
                  <a:cubicBezTo>
                    <a:pt x="127" y="2579"/>
                    <a:pt x="101" y="2529"/>
                    <a:pt x="81" y="2479"/>
                  </a:cubicBezTo>
                  <a:cubicBezTo>
                    <a:pt x="38" y="2372"/>
                    <a:pt x="14" y="2255"/>
                    <a:pt x="7" y="2121"/>
                  </a:cubicBezTo>
                  <a:cubicBezTo>
                    <a:pt x="0" y="1971"/>
                    <a:pt x="17" y="1853"/>
                    <a:pt x="62" y="1748"/>
                  </a:cubicBezTo>
                  <a:cubicBezTo>
                    <a:pt x="90" y="1683"/>
                    <a:pt x="132" y="1619"/>
                    <a:pt x="186" y="1558"/>
                  </a:cubicBezTo>
                  <a:cubicBezTo>
                    <a:pt x="205" y="1537"/>
                    <a:pt x="228" y="1520"/>
                    <a:pt x="250" y="1503"/>
                  </a:cubicBezTo>
                  <a:cubicBezTo>
                    <a:pt x="280" y="1482"/>
                    <a:pt x="307" y="1461"/>
                    <a:pt x="324" y="1435"/>
                  </a:cubicBezTo>
                  <a:cubicBezTo>
                    <a:pt x="378" y="1351"/>
                    <a:pt x="385" y="1243"/>
                    <a:pt x="392" y="1128"/>
                  </a:cubicBezTo>
                  <a:cubicBezTo>
                    <a:pt x="394" y="1104"/>
                    <a:pt x="396" y="1078"/>
                    <a:pt x="398" y="1053"/>
                  </a:cubicBezTo>
                  <a:cubicBezTo>
                    <a:pt x="409" y="920"/>
                    <a:pt x="443" y="809"/>
                    <a:pt x="493" y="739"/>
                  </a:cubicBezTo>
                  <a:cubicBezTo>
                    <a:pt x="495" y="735"/>
                    <a:pt x="498" y="732"/>
                    <a:pt x="500" y="728"/>
                  </a:cubicBezTo>
                  <a:cubicBezTo>
                    <a:pt x="511" y="713"/>
                    <a:pt x="522" y="698"/>
                    <a:pt x="534" y="685"/>
                  </a:cubicBezTo>
                  <a:cubicBezTo>
                    <a:pt x="607" y="603"/>
                    <a:pt x="687" y="576"/>
                    <a:pt x="780" y="545"/>
                  </a:cubicBezTo>
                  <a:cubicBezTo>
                    <a:pt x="815" y="533"/>
                    <a:pt x="852" y="520"/>
                    <a:pt x="891" y="504"/>
                  </a:cubicBezTo>
                  <a:cubicBezTo>
                    <a:pt x="894" y="502"/>
                    <a:pt x="897" y="501"/>
                    <a:pt x="900" y="500"/>
                  </a:cubicBezTo>
                  <a:cubicBezTo>
                    <a:pt x="944" y="481"/>
                    <a:pt x="993" y="460"/>
                    <a:pt x="1045" y="460"/>
                  </a:cubicBezTo>
                  <a:cubicBezTo>
                    <a:pt x="1063" y="459"/>
                    <a:pt x="1082" y="461"/>
                    <a:pt x="1099" y="463"/>
                  </a:cubicBezTo>
                  <a:cubicBezTo>
                    <a:pt x="1113" y="464"/>
                    <a:pt x="1128" y="465"/>
                    <a:pt x="1142" y="465"/>
                  </a:cubicBezTo>
                  <a:cubicBezTo>
                    <a:pt x="1144" y="465"/>
                    <a:pt x="1146" y="465"/>
                    <a:pt x="1148" y="465"/>
                  </a:cubicBezTo>
                  <a:cubicBezTo>
                    <a:pt x="1252" y="465"/>
                    <a:pt x="1362" y="407"/>
                    <a:pt x="1477" y="293"/>
                  </a:cubicBezTo>
                  <a:cubicBezTo>
                    <a:pt x="1494" y="276"/>
                    <a:pt x="1511" y="258"/>
                    <a:pt x="1528" y="240"/>
                  </a:cubicBezTo>
                  <a:cubicBezTo>
                    <a:pt x="1599" y="166"/>
                    <a:pt x="1673" y="88"/>
                    <a:pt x="1766" y="43"/>
                  </a:cubicBezTo>
                  <a:cubicBezTo>
                    <a:pt x="1826" y="15"/>
                    <a:pt x="1894" y="0"/>
                    <a:pt x="1965" y="0"/>
                  </a:cubicBezTo>
                  <a:cubicBezTo>
                    <a:pt x="1966" y="0"/>
                    <a:pt x="1966" y="0"/>
                    <a:pt x="1967" y="0"/>
                  </a:cubicBezTo>
                  <a:cubicBezTo>
                    <a:pt x="2029" y="0"/>
                    <a:pt x="2090" y="11"/>
                    <a:pt x="2138" y="32"/>
                  </a:cubicBezTo>
                  <a:cubicBezTo>
                    <a:pt x="2162" y="43"/>
                    <a:pt x="2182" y="55"/>
                    <a:pt x="2204" y="68"/>
                  </a:cubicBezTo>
                  <a:cubicBezTo>
                    <a:pt x="2238" y="87"/>
                    <a:pt x="2273" y="108"/>
                    <a:pt x="2322" y="123"/>
                  </a:cubicBezTo>
                  <a:cubicBezTo>
                    <a:pt x="2370" y="138"/>
                    <a:pt x="2430" y="144"/>
                    <a:pt x="2507" y="140"/>
                  </a:cubicBezTo>
                  <a:cubicBezTo>
                    <a:pt x="2522" y="139"/>
                    <a:pt x="2538" y="138"/>
                    <a:pt x="2553" y="137"/>
                  </a:cubicBezTo>
                  <a:cubicBezTo>
                    <a:pt x="2565" y="136"/>
                    <a:pt x="2565" y="136"/>
                    <a:pt x="2565" y="136"/>
                  </a:cubicBezTo>
                  <a:cubicBezTo>
                    <a:pt x="2607" y="133"/>
                    <a:pt x="2646" y="131"/>
                    <a:pt x="2685" y="133"/>
                  </a:cubicBezTo>
                  <a:cubicBezTo>
                    <a:pt x="2752" y="136"/>
                    <a:pt x="2815" y="152"/>
                    <a:pt x="2873" y="180"/>
                  </a:cubicBezTo>
                  <a:cubicBezTo>
                    <a:pt x="2934" y="210"/>
                    <a:pt x="2987" y="251"/>
                    <a:pt x="3029" y="304"/>
                  </a:cubicBezTo>
                  <a:cubicBezTo>
                    <a:pt x="3113" y="409"/>
                    <a:pt x="3149" y="546"/>
                    <a:pt x="3185" y="678"/>
                  </a:cubicBezTo>
                  <a:cubicBezTo>
                    <a:pt x="3192" y="706"/>
                    <a:pt x="3200" y="735"/>
                    <a:pt x="3208" y="762"/>
                  </a:cubicBezTo>
                  <a:cubicBezTo>
                    <a:pt x="3220" y="804"/>
                    <a:pt x="3231" y="842"/>
                    <a:pt x="3244" y="879"/>
                  </a:cubicBezTo>
                  <a:cubicBezTo>
                    <a:pt x="3290" y="1012"/>
                    <a:pt x="3353" y="1144"/>
                    <a:pt x="3414" y="1271"/>
                  </a:cubicBezTo>
                  <a:cubicBezTo>
                    <a:pt x="3428" y="1300"/>
                    <a:pt x="3443" y="1330"/>
                    <a:pt x="3457" y="1359"/>
                  </a:cubicBezTo>
                  <a:cubicBezTo>
                    <a:pt x="3511" y="1473"/>
                    <a:pt x="3563" y="1598"/>
                    <a:pt x="3582" y="1738"/>
                  </a:cubicBezTo>
                  <a:cubicBezTo>
                    <a:pt x="3591" y="1807"/>
                    <a:pt x="3591" y="1878"/>
                    <a:pt x="3581" y="1950"/>
                  </a:cubicBezTo>
                  <a:cubicBezTo>
                    <a:pt x="3571" y="2019"/>
                    <a:pt x="3553" y="2089"/>
                    <a:pt x="3526" y="2158"/>
                  </a:cubicBezTo>
                  <a:cubicBezTo>
                    <a:pt x="3474" y="2292"/>
                    <a:pt x="3390" y="2421"/>
                    <a:pt x="3283" y="2530"/>
                  </a:cubicBezTo>
                  <a:cubicBezTo>
                    <a:pt x="3172" y="2644"/>
                    <a:pt x="3039" y="2739"/>
                    <a:pt x="2910" y="2831"/>
                  </a:cubicBezTo>
                  <a:cubicBezTo>
                    <a:pt x="2875" y="2857"/>
                    <a:pt x="2838" y="2883"/>
                    <a:pt x="2802" y="2909"/>
                  </a:cubicBezTo>
                  <a:cubicBezTo>
                    <a:pt x="2749" y="2949"/>
                    <a:pt x="2695" y="2991"/>
                    <a:pt x="2644" y="3031"/>
                  </a:cubicBezTo>
                  <a:cubicBezTo>
                    <a:pt x="2537" y="3115"/>
                    <a:pt x="2427" y="3202"/>
                    <a:pt x="2313" y="3270"/>
                  </a:cubicBezTo>
                  <a:cubicBezTo>
                    <a:pt x="2290" y="3283"/>
                    <a:pt x="2266" y="3296"/>
                    <a:pt x="2241" y="3309"/>
                  </a:cubicBezTo>
                  <a:cubicBezTo>
                    <a:pt x="2132" y="3365"/>
                    <a:pt x="2033" y="3394"/>
                    <a:pt x="1937" y="3397"/>
                  </a:cubicBezTo>
                  <a:cubicBezTo>
                    <a:pt x="1920" y="3397"/>
                    <a:pt x="1903" y="3397"/>
                    <a:pt x="1886" y="3397"/>
                  </a:cubicBezTo>
                  <a:cubicBezTo>
                    <a:pt x="1707" y="3397"/>
                    <a:pt x="1549" y="3373"/>
                    <a:pt x="1430" y="3350"/>
                  </a:cubicBezTo>
                  <a:moveTo>
                    <a:pt x="2565" y="137"/>
                  </a:moveTo>
                  <a:cubicBezTo>
                    <a:pt x="2553" y="138"/>
                    <a:pt x="2553" y="138"/>
                    <a:pt x="2553" y="138"/>
                  </a:cubicBezTo>
                  <a:cubicBezTo>
                    <a:pt x="2538" y="139"/>
                    <a:pt x="2522" y="140"/>
                    <a:pt x="2507" y="141"/>
                  </a:cubicBezTo>
                  <a:cubicBezTo>
                    <a:pt x="2430" y="144"/>
                    <a:pt x="2370" y="139"/>
                    <a:pt x="2321" y="124"/>
                  </a:cubicBezTo>
                  <a:cubicBezTo>
                    <a:pt x="2273" y="109"/>
                    <a:pt x="2238" y="88"/>
                    <a:pt x="2204" y="68"/>
                  </a:cubicBezTo>
                  <a:cubicBezTo>
                    <a:pt x="2182" y="56"/>
                    <a:pt x="2161" y="43"/>
                    <a:pt x="2137" y="33"/>
                  </a:cubicBezTo>
                  <a:cubicBezTo>
                    <a:pt x="2090" y="12"/>
                    <a:pt x="2029" y="0"/>
                    <a:pt x="1967" y="0"/>
                  </a:cubicBezTo>
                  <a:cubicBezTo>
                    <a:pt x="1966" y="0"/>
                    <a:pt x="1966" y="0"/>
                    <a:pt x="1965" y="0"/>
                  </a:cubicBezTo>
                  <a:cubicBezTo>
                    <a:pt x="1894" y="1"/>
                    <a:pt x="1826" y="16"/>
                    <a:pt x="1767" y="44"/>
                  </a:cubicBezTo>
                  <a:cubicBezTo>
                    <a:pt x="1673" y="89"/>
                    <a:pt x="1600" y="166"/>
                    <a:pt x="1528" y="241"/>
                  </a:cubicBezTo>
                  <a:cubicBezTo>
                    <a:pt x="1512" y="258"/>
                    <a:pt x="1494" y="277"/>
                    <a:pt x="1477" y="294"/>
                  </a:cubicBezTo>
                  <a:cubicBezTo>
                    <a:pt x="1363" y="408"/>
                    <a:pt x="1252" y="466"/>
                    <a:pt x="1148" y="466"/>
                  </a:cubicBezTo>
                  <a:cubicBezTo>
                    <a:pt x="1146" y="466"/>
                    <a:pt x="1144" y="466"/>
                    <a:pt x="1142" y="466"/>
                  </a:cubicBezTo>
                  <a:cubicBezTo>
                    <a:pt x="1128" y="466"/>
                    <a:pt x="1113" y="465"/>
                    <a:pt x="1099" y="463"/>
                  </a:cubicBezTo>
                  <a:cubicBezTo>
                    <a:pt x="1082" y="462"/>
                    <a:pt x="1063" y="460"/>
                    <a:pt x="1045" y="460"/>
                  </a:cubicBezTo>
                  <a:cubicBezTo>
                    <a:pt x="993" y="461"/>
                    <a:pt x="944" y="482"/>
                    <a:pt x="901" y="500"/>
                  </a:cubicBezTo>
                  <a:cubicBezTo>
                    <a:pt x="897" y="502"/>
                    <a:pt x="894" y="503"/>
                    <a:pt x="891" y="504"/>
                  </a:cubicBezTo>
                  <a:cubicBezTo>
                    <a:pt x="852" y="521"/>
                    <a:pt x="815" y="533"/>
                    <a:pt x="780" y="545"/>
                  </a:cubicBezTo>
                  <a:cubicBezTo>
                    <a:pt x="688" y="577"/>
                    <a:pt x="608" y="604"/>
                    <a:pt x="534" y="685"/>
                  </a:cubicBezTo>
                  <a:cubicBezTo>
                    <a:pt x="522" y="699"/>
                    <a:pt x="511" y="714"/>
                    <a:pt x="501" y="729"/>
                  </a:cubicBezTo>
                  <a:cubicBezTo>
                    <a:pt x="499" y="732"/>
                    <a:pt x="496" y="736"/>
                    <a:pt x="494" y="739"/>
                  </a:cubicBezTo>
                  <a:cubicBezTo>
                    <a:pt x="444" y="809"/>
                    <a:pt x="410" y="920"/>
                    <a:pt x="399" y="1053"/>
                  </a:cubicBezTo>
                  <a:cubicBezTo>
                    <a:pt x="396" y="1078"/>
                    <a:pt x="395" y="1104"/>
                    <a:pt x="393" y="1128"/>
                  </a:cubicBezTo>
                  <a:cubicBezTo>
                    <a:pt x="385" y="1243"/>
                    <a:pt x="378" y="1351"/>
                    <a:pt x="325" y="1435"/>
                  </a:cubicBezTo>
                  <a:cubicBezTo>
                    <a:pt x="308" y="1462"/>
                    <a:pt x="280" y="1482"/>
                    <a:pt x="251" y="1504"/>
                  </a:cubicBezTo>
                  <a:cubicBezTo>
                    <a:pt x="228" y="1521"/>
                    <a:pt x="205" y="1538"/>
                    <a:pt x="187" y="1558"/>
                  </a:cubicBezTo>
                  <a:cubicBezTo>
                    <a:pt x="133" y="1619"/>
                    <a:pt x="91" y="1683"/>
                    <a:pt x="63" y="1749"/>
                  </a:cubicBezTo>
                  <a:cubicBezTo>
                    <a:pt x="18" y="1853"/>
                    <a:pt x="0" y="1971"/>
                    <a:pt x="7" y="2121"/>
                  </a:cubicBezTo>
                  <a:cubicBezTo>
                    <a:pt x="14" y="2255"/>
                    <a:pt x="39" y="2372"/>
                    <a:pt x="82" y="2479"/>
                  </a:cubicBezTo>
                  <a:cubicBezTo>
                    <a:pt x="102" y="2528"/>
                    <a:pt x="127" y="2578"/>
                    <a:pt x="158" y="2628"/>
                  </a:cubicBezTo>
                  <a:cubicBezTo>
                    <a:pt x="222" y="2734"/>
                    <a:pt x="300" y="2830"/>
                    <a:pt x="391" y="2914"/>
                  </a:cubicBezTo>
                  <a:cubicBezTo>
                    <a:pt x="483" y="3000"/>
                    <a:pt x="586" y="3071"/>
                    <a:pt x="696" y="3127"/>
                  </a:cubicBezTo>
                  <a:cubicBezTo>
                    <a:pt x="780" y="3169"/>
                    <a:pt x="862" y="3197"/>
                    <a:pt x="939" y="3223"/>
                  </a:cubicBezTo>
                  <a:cubicBezTo>
                    <a:pt x="1106" y="3279"/>
                    <a:pt x="1258" y="3318"/>
                    <a:pt x="1430" y="3350"/>
                  </a:cubicBezTo>
                  <a:cubicBezTo>
                    <a:pt x="1561" y="3374"/>
                    <a:pt x="1737" y="3401"/>
                    <a:pt x="1937" y="3396"/>
                  </a:cubicBezTo>
                  <a:cubicBezTo>
                    <a:pt x="2033" y="3393"/>
                    <a:pt x="2132" y="3365"/>
                    <a:pt x="2241" y="3309"/>
                  </a:cubicBezTo>
                  <a:cubicBezTo>
                    <a:pt x="2266" y="3295"/>
                    <a:pt x="2290" y="3282"/>
                    <a:pt x="2312" y="3269"/>
                  </a:cubicBezTo>
                  <a:cubicBezTo>
                    <a:pt x="2427" y="3201"/>
                    <a:pt x="2537" y="3114"/>
                    <a:pt x="2643" y="3031"/>
                  </a:cubicBezTo>
                  <a:cubicBezTo>
                    <a:pt x="2695" y="2990"/>
                    <a:pt x="2748" y="2948"/>
                    <a:pt x="2802" y="2908"/>
                  </a:cubicBezTo>
                  <a:cubicBezTo>
                    <a:pt x="2837" y="2882"/>
                    <a:pt x="2874" y="2856"/>
                    <a:pt x="2910" y="2831"/>
                  </a:cubicBezTo>
                  <a:cubicBezTo>
                    <a:pt x="3038" y="2739"/>
                    <a:pt x="3172" y="2643"/>
                    <a:pt x="3283" y="2529"/>
                  </a:cubicBezTo>
                  <a:cubicBezTo>
                    <a:pt x="3389" y="2420"/>
                    <a:pt x="3473" y="2291"/>
                    <a:pt x="3525" y="2157"/>
                  </a:cubicBezTo>
                  <a:cubicBezTo>
                    <a:pt x="3552" y="2089"/>
                    <a:pt x="3570" y="2019"/>
                    <a:pt x="3580" y="1949"/>
                  </a:cubicBezTo>
                  <a:cubicBezTo>
                    <a:pt x="3590" y="1878"/>
                    <a:pt x="3590" y="1807"/>
                    <a:pt x="3581" y="1738"/>
                  </a:cubicBezTo>
                  <a:cubicBezTo>
                    <a:pt x="3562" y="1598"/>
                    <a:pt x="3510" y="1473"/>
                    <a:pt x="3456" y="1359"/>
                  </a:cubicBezTo>
                  <a:cubicBezTo>
                    <a:pt x="3442" y="1330"/>
                    <a:pt x="3428" y="1300"/>
                    <a:pt x="3414" y="1271"/>
                  </a:cubicBezTo>
                  <a:cubicBezTo>
                    <a:pt x="3353" y="1144"/>
                    <a:pt x="3289" y="1012"/>
                    <a:pt x="3243" y="879"/>
                  </a:cubicBezTo>
                  <a:cubicBezTo>
                    <a:pt x="3231" y="842"/>
                    <a:pt x="3219" y="804"/>
                    <a:pt x="3207" y="763"/>
                  </a:cubicBezTo>
                  <a:cubicBezTo>
                    <a:pt x="3199" y="735"/>
                    <a:pt x="3191" y="706"/>
                    <a:pt x="3184" y="679"/>
                  </a:cubicBezTo>
                  <a:cubicBezTo>
                    <a:pt x="3149" y="546"/>
                    <a:pt x="3112" y="409"/>
                    <a:pt x="3028" y="304"/>
                  </a:cubicBezTo>
                  <a:cubicBezTo>
                    <a:pt x="2986" y="252"/>
                    <a:pt x="2934" y="210"/>
                    <a:pt x="2873" y="181"/>
                  </a:cubicBezTo>
                  <a:cubicBezTo>
                    <a:pt x="2815" y="152"/>
                    <a:pt x="2751" y="137"/>
                    <a:pt x="2685" y="133"/>
                  </a:cubicBezTo>
                  <a:cubicBezTo>
                    <a:pt x="2676" y="133"/>
                    <a:pt x="2667" y="133"/>
                    <a:pt x="2658" y="133"/>
                  </a:cubicBezTo>
                  <a:cubicBezTo>
                    <a:pt x="2628" y="133"/>
                    <a:pt x="2597" y="135"/>
                    <a:pt x="2565" y="1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9" name="Freeform 34">
              <a:extLst>
                <a:ext uri="{FF2B5EF4-FFF2-40B4-BE49-F238E27FC236}">
                  <a16:creationId xmlns:a16="http://schemas.microsoft.com/office/drawing/2014/main" id="{4982DE16-B4E6-47A7-99FB-8465CD0D93E6}"/>
                </a:ext>
              </a:extLst>
            </p:cNvPr>
            <p:cNvSpPr>
              <a:spLocks noEditPoints="1"/>
            </p:cNvSpPr>
            <p:nvPr/>
          </p:nvSpPr>
          <p:spPr bwMode="auto">
            <a:xfrm>
              <a:off x="4367" y="971"/>
              <a:ext cx="2756" cy="2667"/>
            </a:xfrm>
            <a:custGeom>
              <a:avLst/>
              <a:gdLst>
                <a:gd name="T0" fmla="*/ 971 w 3723"/>
                <a:gd name="T1" fmla="*/ 3371 h 3603"/>
                <a:gd name="T2" fmla="*/ 723 w 3723"/>
                <a:gd name="T3" fmla="*/ 3272 h 3603"/>
                <a:gd name="T4" fmla="*/ 79 w 3723"/>
                <a:gd name="T5" fmla="*/ 2604 h 3603"/>
                <a:gd name="T6" fmla="*/ 64 w 3723"/>
                <a:gd name="T7" fmla="*/ 1841 h 3603"/>
                <a:gd name="T8" fmla="*/ 265 w 3723"/>
                <a:gd name="T9" fmla="*/ 1585 h 3603"/>
                <a:gd name="T10" fmla="*/ 409 w 3723"/>
                <a:gd name="T11" fmla="*/ 1200 h 3603"/>
                <a:gd name="T12" fmla="*/ 495 w 3723"/>
                <a:gd name="T13" fmla="*/ 811 h 3603"/>
                <a:gd name="T14" fmla="*/ 533 w 3723"/>
                <a:gd name="T15" fmla="*/ 754 h 3603"/>
                <a:gd name="T16" fmla="*/ 877 w 3723"/>
                <a:gd name="T17" fmla="*/ 548 h 3603"/>
                <a:gd name="T18" fmla="*/ 1037 w 3723"/>
                <a:gd name="T19" fmla="*/ 500 h 3603"/>
                <a:gd name="T20" fmla="*/ 1097 w 3723"/>
                <a:gd name="T21" fmla="*/ 505 h 3603"/>
                <a:gd name="T22" fmla="*/ 1486 w 3723"/>
                <a:gd name="T23" fmla="*/ 330 h 3603"/>
                <a:gd name="T24" fmla="*/ 1786 w 3723"/>
                <a:gd name="T25" fmla="*/ 65 h 3603"/>
                <a:gd name="T26" fmla="*/ 2237 w 3723"/>
                <a:gd name="T27" fmla="*/ 119 h 3603"/>
                <a:gd name="T28" fmla="*/ 2547 w 3723"/>
                <a:gd name="T29" fmla="*/ 212 h 3603"/>
                <a:gd name="T30" fmla="*/ 2621 w 3723"/>
                <a:gd name="T31" fmla="*/ 206 h 3603"/>
                <a:gd name="T32" fmla="*/ 3098 w 3723"/>
                <a:gd name="T33" fmla="*/ 367 h 3603"/>
                <a:gd name="T34" fmla="*/ 3285 w 3723"/>
                <a:gd name="T35" fmla="*/ 841 h 3603"/>
                <a:gd name="T36" fmla="*/ 3520 w 3723"/>
                <a:gd name="T37" fmla="*/ 1420 h 3603"/>
                <a:gd name="T38" fmla="*/ 3677 w 3723"/>
                <a:gd name="T39" fmla="*/ 1848 h 3603"/>
                <a:gd name="T40" fmla="*/ 3003 w 3723"/>
                <a:gd name="T41" fmla="*/ 2986 h 3603"/>
                <a:gd name="T42" fmla="*/ 2695 w 3723"/>
                <a:gd name="T43" fmla="*/ 3221 h 3603"/>
                <a:gd name="T44" fmla="*/ 2294 w 3723"/>
                <a:gd name="T45" fmla="*/ 3507 h 3603"/>
                <a:gd name="T46" fmla="*/ 1957 w 3723"/>
                <a:gd name="T47" fmla="*/ 3603 h 3603"/>
                <a:gd name="T48" fmla="*/ 2621 w 3723"/>
                <a:gd name="T49" fmla="*/ 213 h 3603"/>
                <a:gd name="T50" fmla="*/ 2547 w 3723"/>
                <a:gd name="T51" fmla="*/ 219 h 3603"/>
                <a:gd name="T52" fmla="*/ 2233 w 3723"/>
                <a:gd name="T53" fmla="*/ 125 h 3603"/>
                <a:gd name="T54" fmla="*/ 1789 w 3723"/>
                <a:gd name="T55" fmla="*/ 71 h 3603"/>
                <a:gd name="T56" fmla="*/ 1491 w 3723"/>
                <a:gd name="T57" fmla="*/ 335 h 3603"/>
                <a:gd name="T58" fmla="*/ 1096 w 3723"/>
                <a:gd name="T59" fmla="*/ 511 h 3603"/>
                <a:gd name="T60" fmla="*/ 1037 w 3723"/>
                <a:gd name="T61" fmla="*/ 507 h 3603"/>
                <a:gd name="T62" fmla="*/ 880 w 3723"/>
                <a:gd name="T63" fmla="*/ 554 h 3603"/>
                <a:gd name="T64" fmla="*/ 539 w 3723"/>
                <a:gd name="T65" fmla="*/ 759 h 3603"/>
                <a:gd name="T66" fmla="*/ 501 w 3723"/>
                <a:gd name="T67" fmla="*/ 815 h 3603"/>
                <a:gd name="T68" fmla="*/ 416 w 3723"/>
                <a:gd name="T69" fmla="*/ 1201 h 3603"/>
                <a:gd name="T70" fmla="*/ 269 w 3723"/>
                <a:gd name="T71" fmla="*/ 1591 h 3603"/>
                <a:gd name="T72" fmla="*/ 70 w 3723"/>
                <a:gd name="T73" fmla="*/ 1844 h 3603"/>
                <a:gd name="T74" fmla="*/ 85 w 3723"/>
                <a:gd name="T75" fmla="*/ 2601 h 3603"/>
                <a:gd name="T76" fmla="*/ 726 w 3723"/>
                <a:gd name="T77" fmla="*/ 3266 h 3603"/>
                <a:gd name="T78" fmla="*/ 973 w 3723"/>
                <a:gd name="T79" fmla="*/ 3364 h 3603"/>
                <a:gd name="T80" fmla="*/ 1974 w 3723"/>
                <a:gd name="T81" fmla="*/ 3595 h 3603"/>
                <a:gd name="T82" fmla="*/ 2365 w 3723"/>
                <a:gd name="T83" fmla="*/ 3457 h 3603"/>
                <a:gd name="T84" fmla="*/ 2874 w 3723"/>
                <a:gd name="T85" fmla="*/ 3071 h 3603"/>
                <a:gd name="T86" fmla="*/ 3375 w 3723"/>
                <a:gd name="T87" fmla="*/ 2676 h 3603"/>
                <a:gd name="T88" fmla="*/ 3532 w 3723"/>
                <a:gd name="T89" fmla="*/ 1461 h 3603"/>
                <a:gd name="T90" fmla="*/ 3315 w 3723"/>
                <a:gd name="T91" fmla="*/ 964 h 3603"/>
                <a:gd name="T92" fmla="*/ 3258 w 3723"/>
                <a:gd name="T93" fmla="*/ 767 h 3603"/>
                <a:gd name="T94" fmla="*/ 2732 w 3723"/>
                <a:gd name="T95" fmla="*/ 207 h 3603"/>
                <a:gd name="T96" fmla="*/ 2621 w 3723"/>
                <a:gd name="T97" fmla="*/ 213 h 3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23" h="3603">
                  <a:moveTo>
                    <a:pt x="1462" y="3528"/>
                  </a:moveTo>
                  <a:cubicBezTo>
                    <a:pt x="1300" y="3485"/>
                    <a:pt x="1149" y="3434"/>
                    <a:pt x="971" y="3371"/>
                  </a:cubicBezTo>
                  <a:cubicBezTo>
                    <a:pt x="959" y="3366"/>
                    <a:pt x="959" y="3366"/>
                    <a:pt x="959" y="3366"/>
                  </a:cubicBezTo>
                  <a:cubicBezTo>
                    <a:pt x="882" y="3339"/>
                    <a:pt x="803" y="3311"/>
                    <a:pt x="723" y="3272"/>
                  </a:cubicBezTo>
                  <a:cubicBezTo>
                    <a:pt x="489" y="3158"/>
                    <a:pt x="288" y="2976"/>
                    <a:pt x="157" y="2760"/>
                  </a:cubicBezTo>
                  <a:cubicBezTo>
                    <a:pt x="125" y="2708"/>
                    <a:pt x="99" y="2656"/>
                    <a:pt x="79" y="2604"/>
                  </a:cubicBezTo>
                  <a:cubicBezTo>
                    <a:pt x="36" y="2495"/>
                    <a:pt x="12" y="2373"/>
                    <a:pt x="6" y="2230"/>
                  </a:cubicBezTo>
                  <a:cubicBezTo>
                    <a:pt x="0" y="2069"/>
                    <a:pt x="18" y="1950"/>
                    <a:pt x="64" y="1841"/>
                  </a:cubicBezTo>
                  <a:cubicBezTo>
                    <a:pt x="94" y="1771"/>
                    <a:pt x="138" y="1704"/>
                    <a:pt x="195" y="1641"/>
                  </a:cubicBezTo>
                  <a:cubicBezTo>
                    <a:pt x="215" y="1620"/>
                    <a:pt x="241" y="1602"/>
                    <a:pt x="265" y="1585"/>
                  </a:cubicBezTo>
                  <a:cubicBezTo>
                    <a:pt x="296" y="1564"/>
                    <a:pt x="325" y="1544"/>
                    <a:pt x="343" y="1517"/>
                  </a:cubicBezTo>
                  <a:cubicBezTo>
                    <a:pt x="398" y="1433"/>
                    <a:pt x="403" y="1320"/>
                    <a:pt x="409" y="1200"/>
                  </a:cubicBezTo>
                  <a:cubicBezTo>
                    <a:pt x="410" y="1178"/>
                    <a:pt x="411" y="1155"/>
                    <a:pt x="412" y="1133"/>
                  </a:cubicBezTo>
                  <a:cubicBezTo>
                    <a:pt x="420" y="997"/>
                    <a:pt x="450" y="882"/>
                    <a:pt x="495" y="811"/>
                  </a:cubicBezTo>
                  <a:cubicBezTo>
                    <a:pt x="498" y="807"/>
                    <a:pt x="501" y="802"/>
                    <a:pt x="504" y="797"/>
                  </a:cubicBezTo>
                  <a:cubicBezTo>
                    <a:pt x="513" y="783"/>
                    <a:pt x="522" y="768"/>
                    <a:pt x="533" y="754"/>
                  </a:cubicBezTo>
                  <a:cubicBezTo>
                    <a:pt x="606" y="663"/>
                    <a:pt x="688" y="629"/>
                    <a:pt x="784" y="589"/>
                  </a:cubicBezTo>
                  <a:cubicBezTo>
                    <a:pt x="814" y="576"/>
                    <a:pt x="845" y="563"/>
                    <a:pt x="877" y="548"/>
                  </a:cubicBezTo>
                  <a:cubicBezTo>
                    <a:pt x="880" y="547"/>
                    <a:pt x="880" y="547"/>
                    <a:pt x="880" y="547"/>
                  </a:cubicBezTo>
                  <a:cubicBezTo>
                    <a:pt x="926" y="525"/>
                    <a:pt x="980" y="500"/>
                    <a:pt x="1037" y="500"/>
                  </a:cubicBezTo>
                  <a:cubicBezTo>
                    <a:pt x="1038" y="500"/>
                    <a:pt x="1038" y="500"/>
                    <a:pt x="1039" y="500"/>
                  </a:cubicBezTo>
                  <a:cubicBezTo>
                    <a:pt x="1059" y="500"/>
                    <a:pt x="1078" y="502"/>
                    <a:pt x="1097" y="505"/>
                  </a:cubicBezTo>
                  <a:cubicBezTo>
                    <a:pt x="1112" y="506"/>
                    <a:pt x="1126" y="508"/>
                    <a:pt x="1141" y="509"/>
                  </a:cubicBezTo>
                  <a:cubicBezTo>
                    <a:pt x="1251" y="515"/>
                    <a:pt x="1367" y="455"/>
                    <a:pt x="1486" y="330"/>
                  </a:cubicBezTo>
                  <a:cubicBezTo>
                    <a:pt x="1503" y="312"/>
                    <a:pt x="1520" y="294"/>
                    <a:pt x="1536" y="276"/>
                  </a:cubicBezTo>
                  <a:cubicBezTo>
                    <a:pt x="1610" y="195"/>
                    <a:pt x="1687" y="111"/>
                    <a:pt x="1786" y="65"/>
                  </a:cubicBezTo>
                  <a:cubicBezTo>
                    <a:pt x="1928" y="0"/>
                    <a:pt x="2087" y="25"/>
                    <a:pt x="2175" y="76"/>
                  </a:cubicBezTo>
                  <a:cubicBezTo>
                    <a:pt x="2197" y="89"/>
                    <a:pt x="2217" y="104"/>
                    <a:pt x="2237" y="119"/>
                  </a:cubicBezTo>
                  <a:cubicBezTo>
                    <a:pt x="2271" y="145"/>
                    <a:pt x="2305" y="171"/>
                    <a:pt x="2356" y="190"/>
                  </a:cubicBezTo>
                  <a:cubicBezTo>
                    <a:pt x="2406" y="209"/>
                    <a:pt x="2470" y="216"/>
                    <a:pt x="2547" y="212"/>
                  </a:cubicBezTo>
                  <a:cubicBezTo>
                    <a:pt x="2565" y="211"/>
                    <a:pt x="2583" y="209"/>
                    <a:pt x="2601" y="208"/>
                  </a:cubicBezTo>
                  <a:cubicBezTo>
                    <a:pt x="2621" y="206"/>
                    <a:pt x="2621" y="206"/>
                    <a:pt x="2621" y="206"/>
                  </a:cubicBezTo>
                  <a:cubicBezTo>
                    <a:pt x="2659" y="202"/>
                    <a:pt x="2696" y="199"/>
                    <a:pt x="2732" y="200"/>
                  </a:cubicBezTo>
                  <a:cubicBezTo>
                    <a:pt x="2877" y="202"/>
                    <a:pt x="3011" y="263"/>
                    <a:pt x="3098" y="367"/>
                  </a:cubicBezTo>
                  <a:cubicBezTo>
                    <a:pt x="3190" y="477"/>
                    <a:pt x="3228" y="624"/>
                    <a:pt x="3265" y="765"/>
                  </a:cubicBezTo>
                  <a:cubicBezTo>
                    <a:pt x="3272" y="790"/>
                    <a:pt x="3278" y="816"/>
                    <a:pt x="3285" y="841"/>
                  </a:cubicBezTo>
                  <a:cubicBezTo>
                    <a:pt x="3297" y="885"/>
                    <a:pt x="3309" y="924"/>
                    <a:pt x="3321" y="961"/>
                  </a:cubicBezTo>
                  <a:cubicBezTo>
                    <a:pt x="3373" y="1118"/>
                    <a:pt x="3448" y="1271"/>
                    <a:pt x="3520" y="1420"/>
                  </a:cubicBezTo>
                  <a:cubicBezTo>
                    <a:pt x="3538" y="1458"/>
                    <a:pt x="3538" y="1458"/>
                    <a:pt x="3538" y="1458"/>
                  </a:cubicBezTo>
                  <a:cubicBezTo>
                    <a:pt x="3593" y="1571"/>
                    <a:pt x="3653" y="1703"/>
                    <a:pt x="3677" y="1848"/>
                  </a:cubicBezTo>
                  <a:cubicBezTo>
                    <a:pt x="3723" y="2131"/>
                    <a:pt x="3612" y="2442"/>
                    <a:pt x="3380" y="2681"/>
                  </a:cubicBezTo>
                  <a:cubicBezTo>
                    <a:pt x="3268" y="2797"/>
                    <a:pt x="3133" y="2893"/>
                    <a:pt x="3003" y="2986"/>
                  </a:cubicBezTo>
                  <a:cubicBezTo>
                    <a:pt x="2962" y="3016"/>
                    <a:pt x="2919" y="3046"/>
                    <a:pt x="2878" y="3076"/>
                  </a:cubicBezTo>
                  <a:cubicBezTo>
                    <a:pt x="2816" y="3123"/>
                    <a:pt x="2754" y="3173"/>
                    <a:pt x="2695" y="3221"/>
                  </a:cubicBezTo>
                  <a:cubicBezTo>
                    <a:pt x="2590" y="3305"/>
                    <a:pt x="2481" y="3393"/>
                    <a:pt x="2368" y="3463"/>
                  </a:cubicBezTo>
                  <a:cubicBezTo>
                    <a:pt x="2345" y="3478"/>
                    <a:pt x="2320" y="3493"/>
                    <a:pt x="2294" y="3507"/>
                  </a:cubicBezTo>
                  <a:cubicBezTo>
                    <a:pt x="2178" y="3570"/>
                    <a:pt x="2074" y="3601"/>
                    <a:pt x="1974" y="3602"/>
                  </a:cubicBezTo>
                  <a:cubicBezTo>
                    <a:pt x="1968" y="3602"/>
                    <a:pt x="1962" y="3603"/>
                    <a:pt x="1957" y="3603"/>
                  </a:cubicBezTo>
                  <a:cubicBezTo>
                    <a:pt x="1766" y="3603"/>
                    <a:pt x="1600" y="3565"/>
                    <a:pt x="1462" y="3528"/>
                  </a:cubicBezTo>
                  <a:moveTo>
                    <a:pt x="2621" y="213"/>
                  </a:moveTo>
                  <a:cubicBezTo>
                    <a:pt x="2601" y="215"/>
                    <a:pt x="2601" y="215"/>
                    <a:pt x="2601" y="215"/>
                  </a:cubicBezTo>
                  <a:cubicBezTo>
                    <a:pt x="2583" y="216"/>
                    <a:pt x="2566" y="218"/>
                    <a:pt x="2547" y="219"/>
                  </a:cubicBezTo>
                  <a:cubicBezTo>
                    <a:pt x="2469" y="223"/>
                    <a:pt x="2404" y="216"/>
                    <a:pt x="2354" y="197"/>
                  </a:cubicBezTo>
                  <a:cubicBezTo>
                    <a:pt x="2302" y="177"/>
                    <a:pt x="2267" y="151"/>
                    <a:pt x="2233" y="125"/>
                  </a:cubicBezTo>
                  <a:cubicBezTo>
                    <a:pt x="2213" y="110"/>
                    <a:pt x="2194" y="95"/>
                    <a:pt x="2171" y="82"/>
                  </a:cubicBezTo>
                  <a:cubicBezTo>
                    <a:pt x="2085" y="32"/>
                    <a:pt x="1929" y="7"/>
                    <a:pt x="1789" y="71"/>
                  </a:cubicBezTo>
                  <a:cubicBezTo>
                    <a:pt x="1691" y="117"/>
                    <a:pt x="1615" y="200"/>
                    <a:pt x="1541" y="281"/>
                  </a:cubicBezTo>
                  <a:cubicBezTo>
                    <a:pt x="1525" y="299"/>
                    <a:pt x="1508" y="317"/>
                    <a:pt x="1491" y="335"/>
                  </a:cubicBezTo>
                  <a:cubicBezTo>
                    <a:pt x="1371" y="461"/>
                    <a:pt x="1252" y="522"/>
                    <a:pt x="1140" y="516"/>
                  </a:cubicBezTo>
                  <a:cubicBezTo>
                    <a:pt x="1126" y="515"/>
                    <a:pt x="1111" y="513"/>
                    <a:pt x="1096" y="511"/>
                  </a:cubicBezTo>
                  <a:cubicBezTo>
                    <a:pt x="1078" y="509"/>
                    <a:pt x="1058" y="507"/>
                    <a:pt x="1039" y="507"/>
                  </a:cubicBezTo>
                  <a:cubicBezTo>
                    <a:pt x="1038" y="507"/>
                    <a:pt x="1038" y="507"/>
                    <a:pt x="1037" y="507"/>
                  </a:cubicBezTo>
                  <a:cubicBezTo>
                    <a:pt x="981" y="507"/>
                    <a:pt x="929" y="531"/>
                    <a:pt x="883" y="553"/>
                  </a:cubicBezTo>
                  <a:cubicBezTo>
                    <a:pt x="880" y="554"/>
                    <a:pt x="880" y="554"/>
                    <a:pt x="880" y="554"/>
                  </a:cubicBezTo>
                  <a:cubicBezTo>
                    <a:pt x="848" y="570"/>
                    <a:pt x="817" y="583"/>
                    <a:pt x="787" y="595"/>
                  </a:cubicBezTo>
                  <a:cubicBezTo>
                    <a:pt x="692" y="635"/>
                    <a:pt x="610" y="669"/>
                    <a:pt x="539" y="759"/>
                  </a:cubicBezTo>
                  <a:cubicBezTo>
                    <a:pt x="528" y="772"/>
                    <a:pt x="519" y="786"/>
                    <a:pt x="510" y="801"/>
                  </a:cubicBezTo>
                  <a:cubicBezTo>
                    <a:pt x="507" y="806"/>
                    <a:pt x="504" y="810"/>
                    <a:pt x="501" y="815"/>
                  </a:cubicBezTo>
                  <a:cubicBezTo>
                    <a:pt x="456" y="885"/>
                    <a:pt x="427" y="998"/>
                    <a:pt x="419" y="1133"/>
                  </a:cubicBezTo>
                  <a:cubicBezTo>
                    <a:pt x="418" y="1156"/>
                    <a:pt x="417" y="1179"/>
                    <a:pt x="416" y="1201"/>
                  </a:cubicBezTo>
                  <a:cubicBezTo>
                    <a:pt x="410" y="1321"/>
                    <a:pt x="405" y="1435"/>
                    <a:pt x="349" y="1521"/>
                  </a:cubicBezTo>
                  <a:cubicBezTo>
                    <a:pt x="331" y="1549"/>
                    <a:pt x="301" y="1570"/>
                    <a:pt x="269" y="1591"/>
                  </a:cubicBezTo>
                  <a:cubicBezTo>
                    <a:pt x="245" y="1608"/>
                    <a:pt x="220" y="1625"/>
                    <a:pt x="200" y="1646"/>
                  </a:cubicBezTo>
                  <a:cubicBezTo>
                    <a:pt x="144" y="1708"/>
                    <a:pt x="100" y="1775"/>
                    <a:pt x="70" y="1844"/>
                  </a:cubicBezTo>
                  <a:cubicBezTo>
                    <a:pt x="25" y="1951"/>
                    <a:pt x="7" y="2070"/>
                    <a:pt x="13" y="2229"/>
                  </a:cubicBezTo>
                  <a:cubicBezTo>
                    <a:pt x="19" y="2372"/>
                    <a:pt x="43" y="2493"/>
                    <a:pt x="85" y="2601"/>
                  </a:cubicBezTo>
                  <a:cubicBezTo>
                    <a:pt x="105" y="2653"/>
                    <a:pt x="131" y="2705"/>
                    <a:pt x="163" y="2756"/>
                  </a:cubicBezTo>
                  <a:cubicBezTo>
                    <a:pt x="294" y="2971"/>
                    <a:pt x="494" y="3152"/>
                    <a:pt x="726" y="3266"/>
                  </a:cubicBezTo>
                  <a:cubicBezTo>
                    <a:pt x="806" y="3305"/>
                    <a:pt x="885" y="3333"/>
                    <a:pt x="961" y="3360"/>
                  </a:cubicBezTo>
                  <a:cubicBezTo>
                    <a:pt x="973" y="3364"/>
                    <a:pt x="973" y="3364"/>
                    <a:pt x="973" y="3364"/>
                  </a:cubicBezTo>
                  <a:cubicBezTo>
                    <a:pt x="1151" y="3428"/>
                    <a:pt x="1302" y="3479"/>
                    <a:pt x="1463" y="3522"/>
                  </a:cubicBezTo>
                  <a:cubicBezTo>
                    <a:pt x="1605" y="3559"/>
                    <a:pt x="1777" y="3598"/>
                    <a:pt x="1974" y="3595"/>
                  </a:cubicBezTo>
                  <a:cubicBezTo>
                    <a:pt x="2073" y="3594"/>
                    <a:pt x="2176" y="3563"/>
                    <a:pt x="2290" y="3501"/>
                  </a:cubicBezTo>
                  <a:cubicBezTo>
                    <a:pt x="2316" y="3487"/>
                    <a:pt x="2341" y="3472"/>
                    <a:pt x="2365" y="3457"/>
                  </a:cubicBezTo>
                  <a:cubicBezTo>
                    <a:pt x="2477" y="3387"/>
                    <a:pt x="2586" y="3300"/>
                    <a:pt x="2690" y="3215"/>
                  </a:cubicBezTo>
                  <a:cubicBezTo>
                    <a:pt x="2750" y="3167"/>
                    <a:pt x="2812" y="3118"/>
                    <a:pt x="2874" y="3071"/>
                  </a:cubicBezTo>
                  <a:cubicBezTo>
                    <a:pt x="2915" y="3040"/>
                    <a:pt x="2958" y="3010"/>
                    <a:pt x="2999" y="2981"/>
                  </a:cubicBezTo>
                  <a:cubicBezTo>
                    <a:pt x="3129" y="2888"/>
                    <a:pt x="3264" y="2792"/>
                    <a:pt x="3375" y="2676"/>
                  </a:cubicBezTo>
                  <a:cubicBezTo>
                    <a:pt x="3605" y="2439"/>
                    <a:pt x="3715" y="2130"/>
                    <a:pt x="3670" y="1849"/>
                  </a:cubicBezTo>
                  <a:cubicBezTo>
                    <a:pt x="3646" y="1705"/>
                    <a:pt x="3586" y="1573"/>
                    <a:pt x="3532" y="1461"/>
                  </a:cubicBezTo>
                  <a:cubicBezTo>
                    <a:pt x="3513" y="1423"/>
                    <a:pt x="3513" y="1423"/>
                    <a:pt x="3513" y="1423"/>
                  </a:cubicBezTo>
                  <a:cubicBezTo>
                    <a:pt x="3441" y="1274"/>
                    <a:pt x="3367" y="1120"/>
                    <a:pt x="3315" y="964"/>
                  </a:cubicBezTo>
                  <a:cubicBezTo>
                    <a:pt x="3303" y="927"/>
                    <a:pt x="3291" y="887"/>
                    <a:pt x="3279" y="843"/>
                  </a:cubicBezTo>
                  <a:cubicBezTo>
                    <a:pt x="3272" y="818"/>
                    <a:pt x="3265" y="792"/>
                    <a:pt x="3258" y="767"/>
                  </a:cubicBezTo>
                  <a:cubicBezTo>
                    <a:pt x="3222" y="626"/>
                    <a:pt x="3184" y="481"/>
                    <a:pt x="3093" y="372"/>
                  </a:cubicBezTo>
                  <a:cubicBezTo>
                    <a:pt x="3007" y="269"/>
                    <a:pt x="2875" y="208"/>
                    <a:pt x="2732" y="207"/>
                  </a:cubicBezTo>
                  <a:cubicBezTo>
                    <a:pt x="2730" y="207"/>
                    <a:pt x="2728" y="207"/>
                    <a:pt x="2725" y="207"/>
                  </a:cubicBezTo>
                  <a:cubicBezTo>
                    <a:pt x="2691" y="207"/>
                    <a:pt x="2657" y="210"/>
                    <a:pt x="2621" y="21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0" name="Freeform 35">
              <a:extLst>
                <a:ext uri="{FF2B5EF4-FFF2-40B4-BE49-F238E27FC236}">
                  <a16:creationId xmlns:a16="http://schemas.microsoft.com/office/drawing/2014/main" id="{FCA9018B-71D0-4076-9F10-5612745A8E94}"/>
                </a:ext>
              </a:extLst>
            </p:cNvPr>
            <p:cNvSpPr>
              <a:spLocks noEditPoints="1"/>
            </p:cNvSpPr>
            <p:nvPr/>
          </p:nvSpPr>
          <p:spPr bwMode="auto">
            <a:xfrm>
              <a:off x="4332" y="914"/>
              <a:ext cx="2794" cy="2775"/>
            </a:xfrm>
            <a:custGeom>
              <a:avLst/>
              <a:gdLst>
                <a:gd name="T0" fmla="*/ 1487 w 3775"/>
                <a:gd name="T1" fmla="*/ 3648 h 3750"/>
                <a:gd name="T2" fmla="*/ 997 w 3775"/>
                <a:gd name="T3" fmla="*/ 3460 h 3750"/>
                <a:gd name="T4" fmla="*/ 745 w 3775"/>
                <a:gd name="T5" fmla="*/ 3359 h 3750"/>
                <a:gd name="T6" fmla="*/ 73 w 3775"/>
                <a:gd name="T7" fmla="*/ 2674 h 3750"/>
                <a:gd name="T8" fmla="*/ 63 w 3775"/>
                <a:gd name="T9" fmla="*/ 1884 h 3750"/>
                <a:gd name="T10" fmla="*/ 275 w 3775"/>
                <a:gd name="T11" fmla="*/ 1620 h 3750"/>
                <a:gd name="T12" fmla="*/ 359 w 3775"/>
                <a:gd name="T13" fmla="*/ 1551 h 3750"/>
                <a:gd name="T14" fmla="*/ 424 w 3775"/>
                <a:gd name="T15" fmla="*/ 1161 h 3750"/>
                <a:gd name="T16" fmla="*/ 495 w 3775"/>
                <a:gd name="T17" fmla="*/ 835 h 3750"/>
                <a:gd name="T18" fmla="*/ 529 w 3775"/>
                <a:gd name="T19" fmla="*/ 776 h 3750"/>
                <a:gd name="T20" fmla="*/ 788 w 3775"/>
                <a:gd name="T21" fmla="*/ 581 h 3750"/>
                <a:gd name="T22" fmla="*/ 1019 w 3775"/>
                <a:gd name="T23" fmla="*/ 494 h 3750"/>
                <a:gd name="T24" fmla="*/ 1086 w 3775"/>
                <a:gd name="T25" fmla="*/ 501 h 3750"/>
                <a:gd name="T26" fmla="*/ 1328 w 3775"/>
                <a:gd name="T27" fmla="*/ 456 h 3750"/>
                <a:gd name="T28" fmla="*/ 1541 w 3775"/>
                <a:gd name="T29" fmla="*/ 263 h 3750"/>
                <a:gd name="T30" fmla="*/ 2018 w 3775"/>
                <a:gd name="T31" fmla="*/ 8 h 3750"/>
                <a:gd name="T32" fmla="*/ 2259 w 3775"/>
                <a:gd name="T33" fmla="*/ 124 h 3750"/>
                <a:gd name="T34" fmla="*/ 2580 w 3775"/>
                <a:gd name="T35" fmla="*/ 238 h 3750"/>
                <a:gd name="T36" fmla="*/ 2667 w 3775"/>
                <a:gd name="T37" fmla="*/ 229 h 3750"/>
                <a:gd name="T38" fmla="*/ 2979 w 3775"/>
                <a:gd name="T39" fmla="*/ 258 h 3750"/>
                <a:gd name="T40" fmla="*/ 3331 w 3775"/>
                <a:gd name="T41" fmla="*/ 801 h 3750"/>
                <a:gd name="T42" fmla="*/ 3385 w 3775"/>
                <a:gd name="T43" fmla="*/ 994 h 3750"/>
                <a:gd name="T44" fmla="*/ 3757 w 3775"/>
                <a:gd name="T45" fmla="*/ 1907 h 3750"/>
                <a:gd name="T46" fmla="*/ 3718 w 3775"/>
                <a:gd name="T47" fmla="*/ 2369 h 3750"/>
                <a:gd name="T48" fmla="*/ 3082 w 3775"/>
                <a:gd name="T49" fmla="*/ 3085 h 3750"/>
                <a:gd name="T50" fmla="*/ 2734 w 3775"/>
                <a:gd name="T51" fmla="*/ 3353 h 3750"/>
                <a:gd name="T52" fmla="*/ 2335 w 3775"/>
                <a:gd name="T53" fmla="*/ 3647 h 3750"/>
                <a:gd name="T54" fmla="*/ 2003 w 3775"/>
                <a:gd name="T55" fmla="*/ 3750 h 3750"/>
                <a:gd name="T56" fmla="*/ 2667 w 3775"/>
                <a:gd name="T57" fmla="*/ 230 h 3750"/>
                <a:gd name="T58" fmla="*/ 2580 w 3775"/>
                <a:gd name="T59" fmla="*/ 238 h 3750"/>
                <a:gd name="T60" fmla="*/ 2259 w 3775"/>
                <a:gd name="T61" fmla="*/ 125 h 3750"/>
                <a:gd name="T62" fmla="*/ 2018 w 3775"/>
                <a:gd name="T63" fmla="*/ 9 h 3750"/>
                <a:gd name="T64" fmla="*/ 1542 w 3775"/>
                <a:gd name="T65" fmla="*/ 264 h 3750"/>
                <a:gd name="T66" fmla="*/ 1328 w 3775"/>
                <a:gd name="T67" fmla="*/ 457 h 3750"/>
                <a:gd name="T68" fmla="*/ 1086 w 3775"/>
                <a:gd name="T69" fmla="*/ 501 h 3750"/>
                <a:gd name="T70" fmla="*/ 1019 w 3775"/>
                <a:gd name="T71" fmla="*/ 494 h 3750"/>
                <a:gd name="T72" fmla="*/ 789 w 3775"/>
                <a:gd name="T73" fmla="*/ 582 h 3750"/>
                <a:gd name="T74" fmla="*/ 530 w 3775"/>
                <a:gd name="T75" fmla="*/ 776 h 3750"/>
                <a:gd name="T76" fmla="*/ 495 w 3775"/>
                <a:gd name="T77" fmla="*/ 835 h 3750"/>
                <a:gd name="T78" fmla="*/ 425 w 3775"/>
                <a:gd name="T79" fmla="*/ 1161 h 3750"/>
                <a:gd name="T80" fmla="*/ 359 w 3775"/>
                <a:gd name="T81" fmla="*/ 1551 h 3750"/>
                <a:gd name="T82" fmla="*/ 201 w 3775"/>
                <a:gd name="T83" fmla="*/ 1678 h 3750"/>
                <a:gd name="T84" fmla="*/ 4 w 3775"/>
                <a:gd name="T85" fmla="*/ 2286 h 3750"/>
                <a:gd name="T86" fmla="*/ 154 w 3775"/>
                <a:gd name="T87" fmla="*/ 2835 h 3750"/>
                <a:gd name="T88" fmla="*/ 949 w 3775"/>
                <a:gd name="T89" fmla="*/ 3441 h 3750"/>
                <a:gd name="T90" fmla="*/ 1200 w 3775"/>
                <a:gd name="T91" fmla="*/ 3538 h 3750"/>
                <a:gd name="T92" fmla="*/ 2003 w 3775"/>
                <a:gd name="T93" fmla="*/ 3749 h 3750"/>
                <a:gd name="T94" fmla="*/ 2176 w 3775"/>
                <a:gd name="T95" fmla="*/ 3719 h 3750"/>
                <a:gd name="T96" fmla="*/ 2412 w 3775"/>
                <a:gd name="T97" fmla="*/ 3599 h 3750"/>
                <a:gd name="T98" fmla="*/ 2942 w 3775"/>
                <a:gd name="T99" fmla="*/ 3186 h 3750"/>
                <a:gd name="T100" fmla="*/ 3464 w 3775"/>
                <a:gd name="T101" fmla="*/ 2775 h 3750"/>
                <a:gd name="T102" fmla="*/ 3767 w 3775"/>
                <a:gd name="T103" fmla="*/ 2140 h 3750"/>
                <a:gd name="T104" fmla="*/ 3606 w 3775"/>
                <a:gd name="T105" fmla="*/ 1508 h 3750"/>
                <a:gd name="T106" fmla="*/ 3348 w 3775"/>
                <a:gd name="T107" fmla="*/ 869 h 3750"/>
                <a:gd name="T108" fmla="*/ 3154 w 3775"/>
                <a:gd name="T109" fmla="*/ 383 h 3750"/>
                <a:gd name="T110" fmla="*/ 2782 w 3775"/>
                <a:gd name="T111" fmla="*/ 221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75" h="3750">
                  <a:moveTo>
                    <a:pt x="2003" y="3750"/>
                  </a:moveTo>
                  <a:cubicBezTo>
                    <a:pt x="1804" y="3750"/>
                    <a:pt x="1630" y="3698"/>
                    <a:pt x="1487" y="3648"/>
                  </a:cubicBezTo>
                  <a:cubicBezTo>
                    <a:pt x="1391" y="3615"/>
                    <a:pt x="1298" y="3578"/>
                    <a:pt x="1200" y="3539"/>
                  </a:cubicBezTo>
                  <a:cubicBezTo>
                    <a:pt x="1135" y="3513"/>
                    <a:pt x="1069" y="3487"/>
                    <a:pt x="997" y="3460"/>
                  </a:cubicBezTo>
                  <a:cubicBezTo>
                    <a:pt x="981" y="3454"/>
                    <a:pt x="964" y="3448"/>
                    <a:pt x="948" y="3442"/>
                  </a:cubicBezTo>
                  <a:cubicBezTo>
                    <a:pt x="882" y="3417"/>
                    <a:pt x="814" y="3391"/>
                    <a:pt x="745" y="3359"/>
                  </a:cubicBezTo>
                  <a:cubicBezTo>
                    <a:pt x="497" y="3241"/>
                    <a:pt x="287" y="3055"/>
                    <a:pt x="153" y="2836"/>
                  </a:cubicBezTo>
                  <a:cubicBezTo>
                    <a:pt x="121" y="2782"/>
                    <a:pt x="94" y="2728"/>
                    <a:pt x="73" y="2674"/>
                  </a:cubicBezTo>
                  <a:cubicBezTo>
                    <a:pt x="31" y="2563"/>
                    <a:pt x="9" y="2439"/>
                    <a:pt x="4" y="2286"/>
                  </a:cubicBezTo>
                  <a:cubicBezTo>
                    <a:pt x="0" y="2173"/>
                    <a:pt x="4" y="2025"/>
                    <a:pt x="63" y="1884"/>
                  </a:cubicBezTo>
                  <a:cubicBezTo>
                    <a:pt x="94" y="1811"/>
                    <a:pt x="140" y="1741"/>
                    <a:pt x="201" y="1677"/>
                  </a:cubicBezTo>
                  <a:cubicBezTo>
                    <a:pt x="221" y="1655"/>
                    <a:pt x="249" y="1637"/>
                    <a:pt x="275" y="1620"/>
                  </a:cubicBezTo>
                  <a:cubicBezTo>
                    <a:pt x="309" y="1599"/>
                    <a:pt x="340" y="1579"/>
                    <a:pt x="359" y="1551"/>
                  </a:cubicBezTo>
                  <a:cubicBezTo>
                    <a:pt x="359" y="1551"/>
                    <a:pt x="359" y="1551"/>
                    <a:pt x="359" y="1551"/>
                  </a:cubicBezTo>
                  <a:cubicBezTo>
                    <a:pt x="416" y="1466"/>
                    <a:pt x="419" y="1346"/>
                    <a:pt x="422" y="1220"/>
                  </a:cubicBezTo>
                  <a:cubicBezTo>
                    <a:pt x="423" y="1201"/>
                    <a:pt x="423" y="1181"/>
                    <a:pt x="424" y="1161"/>
                  </a:cubicBezTo>
                  <a:cubicBezTo>
                    <a:pt x="427" y="1096"/>
                    <a:pt x="433" y="1036"/>
                    <a:pt x="444" y="983"/>
                  </a:cubicBezTo>
                  <a:cubicBezTo>
                    <a:pt x="456" y="923"/>
                    <a:pt x="473" y="873"/>
                    <a:pt x="495" y="835"/>
                  </a:cubicBezTo>
                  <a:cubicBezTo>
                    <a:pt x="498" y="829"/>
                    <a:pt x="501" y="824"/>
                    <a:pt x="504" y="818"/>
                  </a:cubicBezTo>
                  <a:cubicBezTo>
                    <a:pt x="512" y="804"/>
                    <a:pt x="520" y="789"/>
                    <a:pt x="529" y="776"/>
                  </a:cubicBezTo>
                  <a:cubicBezTo>
                    <a:pt x="562" y="729"/>
                    <a:pt x="599" y="692"/>
                    <a:pt x="647" y="659"/>
                  </a:cubicBezTo>
                  <a:cubicBezTo>
                    <a:pt x="690" y="630"/>
                    <a:pt x="738" y="606"/>
                    <a:pt x="788" y="581"/>
                  </a:cubicBezTo>
                  <a:cubicBezTo>
                    <a:pt x="811" y="570"/>
                    <a:pt x="834" y="558"/>
                    <a:pt x="858" y="546"/>
                  </a:cubicBezTo>
                  <a:cubicBezTo>
                    <a:pt x="901" y="524"/>
                    <a:pt x="958" y="494"/>
                    <a:pt x="1019" y="494"/>
                  </a:cubicBezTo>
                  <a:cubicBezTo>
                    <a:pt x="1021" y="494"/>
                    <a:pt x="1023" y="494"/>
                    <a:pt x="1025" y="494"/>
                  </a:cubicBezTo>
                  <a:cubicBezTo>
                    <a:pt x="1045" y="494"/>
                    <a:pt x="1066" y="497"/>
                    <a:pt x="1086" y="501"/>
                  </a:cubicBezTo>
                  <a:cubicBezTo>
                    <a:pt x="1101" y="503"/>
                    <a:pt x="1116" y="505"/>
                    <a:pt x="1131" y="507"/>
                  </a:cubicBezTo>
                  <a:cubicBezTo>
                    <a:pt x="1194" y="512"/>
                    <a:pt x="1261" y="495"/>
                    <a:pt x="1328" y="456"/>
                  </a:cubicBezTo>
                  <a:cubicBezTo>
                    <a:pt x="1383" y="424"/>
                    <a:pt x="1438" y="378"/>
                    <a:pt x="1492" y="319"/>
                  </a:cubicBezTo>
                  <a:cubicBezTo>
                    <a:pt x="1509" y="301"/>
                    <a:pt x="1525" y="282"/>
                    <a:pt x="1541" y="263"/>
                  </a:cubicBezTo>
                  <a:cubicBezTo>
                    <a:pt x="1617" y="176"/>
                    <a:pt x="1696" y="86"/>
                    <a:pt x="1801" y="40"/>
                  </a:cubicBezTo>
                  <a:cubicBezTo>
                    <a:pt x="1866" y="11"/>
                    <a:pt x="1942" y="0"/>
                    <a:pt x="2018" y="8"/>
                  </a:cubicBezTo>
                  <a:cubicBezTo>
                    <a:pt x="2088" y="16"/>
                    <a:pt x="2153" y="39"/>
                    <a:pt x="2200" y="73"/>
                  </a:cubicBezTo>
                  <a:cubicBezTo>
                    <a:pt x="2222" y="89"/>
                    <a:pt x="2241" y="107"/>
                    <a:pt x="2259" y="124"/>
                  </a:cubicBezTo>
                  <a:cubicBezTo>
                    <a:pt x="2293" y="155"/>
                    <a:pt x="2327" y="188"/>
                    <a:pt x="2381" y="211"/>
                  </a:cubicBezTo>
                  <a:cubicBezTo>
                    <a:pt x="2445" y="239"/>
                    <a:pt x="2524" y="241"/>
                    <a:pt x="2580" y="238"/>
                  </a:cubicBezTo>
                  <a:cubicBezTo>
                    <a:pt x="2599" y="236"/>
                    <a:pt x="2618" y="235"/>
                    <a:pt x="2636" y="233"/>
                  </a:cubicBezTo>
                  <a:cubicBezTo>
                    <a:pt x="2646" y="232"/>
                    <a:pt x="2656" y="230"/>
                    <a:pt x="2667" y="229"/>
                  </a:cubicBezTo>
                  <a:cubicBezTo>
                    <a:pt x="2703" y="225"/>
                    <a:pt x="2737" y="221"/>
                    <a:pt x="2772" y="221"/>
                  </a:cubicBezTo>
                  <a:cubicBezTo>
                    <a:pt x="2843" y="219"/>
                    <a:pt x="2915" y="232"/>
                    <a:pt x="2979" y="258"/>
                  </a:cubicBezTo>
                  <a:cubicBezTo>
                    <a:pt x="3048" y="286"/>
                    <a:pt x="3107" y="328"/>
                    <a:pt x="3155" y="382"/>
                  </a:cubicBezTo>
                  <a:cubicBezTo>
                    <a:pt x="3254" y="496"/>
                    <a:pt x="3293" y="651"/>
                    <a:pt x="3331" y="801"/>
                  </a:cubicBezTo>
                  <a:cubicBezTo>
                    <a:pt x="3337" y="823"/>
                    <a:pt x="3343" y="846"/>
                    <a:pt x="3349" y="869"/>
                  </a:cubicBezTo>
                  <a:cubicBezTo>
                    <a:pt x="3361" y="916"/>
                    <a:pt x="3373" y="957"/>
                    <a:pt x="3385" y="994"/>
                  </a:cubicBezTo>
                  <a:cubicBezTo>
                    <a:pt x="3438" y="1164"/>
                    <a:pt x="3517" y="1327"/>
                    <a:pt x="3607" y="1508"/>
                  </a:cubicBezTo>
                  <a:cubicBezTo>
                    <a:pt x="3671" y="1637"/>
                    <a:pt x="3730" y="1765"/>
                    <a:pt x="3757" y="1907"/>
                  </a:cubicBezTo>
                  <a:cubicBezTo>
                    <a:pt x="3772" y="1982"/>
                    <a:pt x="3775" y="2061"/>
                    <a:pt x="3768" y="2140"/>
                  </a:cubicBezTo>
                  <a:cubicBezTo>
                    <a:pt x="3761" y="2216"/>
                    <a:pt x="3744" y="2293"/>
                    <a:pt x="3718" y="2369"/>
                  </a:cubicBezTo>
                  <a:cubicBezTo>
                    <a:pt x="3666" y="2517"/>
                    <a:pt x="3578" y="2657"/>
                    <a:pt x="3465" y="2775"/>
                  </a:cubicBezTo>
                  <a:cubicBezTo>
                    <a:pt x="3351" y="2893"/>
                    <a:pt x="3214" y="2991"/>
                    <a:pt x="3082" y="3085"/>
                  </a:cubicBezTo>
                  <a:cubicBezTo>
                    <a:pt x="3036" y="3118"/>
                    <a:pt x="2988" y="3152"/>
                    <a:pt x="2942" y="3187"/>
                  </a:cubicBezTo>
                  <a:cubicBezTo>
                    <a:pt x="2871" y="3240"/>
                    <a:pt x="2802" y="3298"/>
                    <a:pt x="2734" y="3353"/>
                  </a:cubicBezTo>
                  <a:cubicBezTo>
                    <a:pt x="2631" y="3438"/>
                    <a:pt x="2524" y="3526"/>
                    <a:pt x="2412" y="3599"/>
                  </a:cubicBezTo>
                  <a:cubicBezTo>
                    <a:pt x="2387" y="3616"/>
                    <a:pt x="2361" y="3632"/>
                    <a:pt x="2335" y="3647"/>
                  </a:cubicBezTo>
                  <a:cubicBezTo>
                    <a:pt x="2279" y="3679"/>
                    <a:pt x="2227" y="3703"/>
                    <a:pt x="2177" y="3720"/>
                  </a:cubicBezTo>
                  <a:cubicBezTo>
                    <a:pt x="2117" y="3740"/>
                    <a:pt x="2060" y="3750"/>
                    <a:pt x="2003" y="3750"/>
                  </a:cubicBezTo>
                  <a:close/>
                  <a:moveTo>
                    <a:pt x="2772" y="221"/>
                  </a:moveTo>
                  <a:cubicBezTo>
                    <a:pt x="2737" y="222"/>
                    <a:pt x="2703" y="226"/>
                    <a:pt x="2667" y="230"/>
                  </a:cubicBezTo>
                  <a:cubicBezTo>
                    <a:pt x="2657" y="231"/>
                    <a:pt x="2646" y="232"/>
                    <a:pt x="2636" y="234"/>
                  </a:cubicBezTo>
                  <a:cubicBezTo>
                    <a:pt x="2618" y="235"/>
                    <a:pt x="2599" y="237"/>
                    <a:pt x="2580" y="238"/>
                  </a:cubicBezTo>
                  <a:cubicBezTo>
                    <a:pt x="2479" y="245"/>
                    <a:pt x="2416" y="228"/>
                    <a:pt x="2381" y="212"/>
                  </a:cubicBezTo>
                  <a:cubicBezTo>
                    <a:pt x="2326" y="188"/>
                    <a:pt x="2292" y="156"/>
                    <a:pt x="2259" y="125"/>
                  </a:cubicBezTo>
                  <a:cubicBezTo>
                    <a:pt x="2240" y="107"/>
                    <a:pt x="2222" y="90"/>
                    <a:pt x="2200" y="74"/>
                  </a:cubicBezTo>
                  <a:cubicBezTo>
                    <a:pt x="2153" y="40"/>
                    <a:pt x="2088" y="17"/>
                    <a:pt x="2018" y="9"/>
                  </a:cubicBezTo>
                  <a:cubicBezTo>
                    <a:pt x="1942" y="1"/>
                    <a:pt x="1867" y="12"/>
                    <a:pt x="1801" y="41"/>
                  </a:cubicBezTo>
                  <a:cubicBezTo>
                    <a:pt x="1696" y="87"/>
                    <a:pt x="1618" y="177"/>
                    <a:pt x="1542" y="264"/>
                  </a:cubicBezTo>
                  <a:cubicBezTo>
                    <a:pt x="1526" y="282"/>
                    <a:pt x="1509" y="301"/>
                    <a:pt x="1493" y="320"/>
                  </a:cubicBezTo>
                  <a:cubicBezTo>
                    <a:pt x="1438" y="379"/>
                    <a:pt x="1383" y="425"/>
                    <a:pt x="1328" y="457"/>
                  </a:cubicBezTo>
                  <a:cubicBezTo>
                    <a:pt x="1261" y="496"/>
                    <a:pt x="1194" y="513"/>
                    <a:pt x="1131" y="507"/>
                  </a:cubicBezTo>
                  <a:cubicBezTo>
                    <a:pt x="1116" y="506"/>
                    <a:pt x="1100" y="504"/>
                    <a:pt x="1086" y="501"/>
                  </a:cubicBezTo>
                  <a:cubicBezTo>
                    <a:pt x="1066" y="498"/>
                    <a:pt x="1045" y="495"/>
                    <a:pt x="1025" y="494"/>
                  </a:cubicBezTo>
                  <a:cubicBezTo>
                    <a:pt x="1023" y="494"/>
                    <a:pt x="1021" y="494"/>
                    <a:pt x="1019" y="494"/>
                  </a:cubicBezTo>
                  <a:cubicBezTo>
                    <a:pt x="958" y="494"/>
                    <a:pt x="901" y="524"/>
                    <a:pt x="859" y="546"/>
                  </a:cubicBezTo>
                  <a:cubicBezTo>
                    <a:pt x="834" y="559"/>
                    <a:pt x="811" y="571"/>
                    <a:pt x="789" y="582"/>
                  </a:cubicBezTo>
                  <a:cubicBezTo>
                    <a:pt x="738" y="607"/>
                    <a:pt x="690" y="630"/>
                    <a:pt x="647" y="660"/>
                  </a:cubicBezTo>
                  <a:cubicBezTo>
                    <a:pt x="600" y="693"/>
                    <a:pt x="562" y="730"/>
                    <a:pt x="530" y="776"/>
                  </a:cubicBezTo>
                  <a:cubicBezTo>
                    <a:pt x="520" y="790"/>
                    <a:pt x="512" y="804"/>
                    <a:pt x="505" y="819"/>
                  </a:cubicBezTo>
                  <a:cubicBezTo>
                    <a:pt x="502" y="824"/>
                    <a:pt x="498" y="830"/>
                    <a:pt x="495" y="835"/>
                  </a:cubicBezTo>
                  <a:cubicBezTo>
                    <a:pt x="474" y="873"/>
                    <a:pt x="457" y="923"/>
                    <a:pt x="445" y="983"/>
                  </a:cubicBezTo>
                  <a:cubicBezTo>
                    <a:pt x="434" y="1036"/>
                    <a:pt x="427" y="1096"/>
                    <a:pt x="425" y="1161"/>
                  </a:cubicBezTo>
                  <a:cubicBezTo>
                    <a:pt x="424" y="1181"/>
                    <a:pt x="424" y="1201"/>
                    <a:pt x="423" y="1220"/>
                  </a:cubicBezTo>
                  <a:cubicBezTo>
                    <a:pt x="420" y="1346"/>
                    <a:pt x="417" y="1466"/>
                    <a:pt x="359" y="1551"/>
                  </a:cubicBezTo>
                  <a:cubicBezTo>
                    <a:pt x="340" y="1580"/>
                    <a:pt x="309" y="1600"/>
                    <a:pt x="276" y="1621"/>
                  </a:cubicBezTo>
                  <a:cubicBezTo>
                    <a:pt x="249" y="1638"/>
                    <a:pt x="222" y="1656"/>
                    <a:pt x="201" y="1678"/>
                  </a:cubicBezTo>
                  <a:cubicBezTo>
                    <a:pt x="141" y="1742"/>
                    <a:pt x="95" y="1811"/>
                    <a:pt x="64" y="1885"/>
                  </a:cubicBezTo>
                  <a:cubicBezTo>
                    <a:pt x="5" y="2025"/>
                    <a:pt x="1" y="2173"/>
                    <a:pt x="4" y="2286"/>
                  </a:cubicBezTo>
                  <a:cubicBezTo>
                    <a:pt x="9" y="2439"/>
                    <a:pt x="32" y="2562"/>
                    <a:pt x="74" y="2674"/>
                  </a:cubicBezTo>
                  <a:cubicBezTo>
                    <a:pt x="95" y="2728"/>
                    <a:pt x="122" y="2782"/>
                    <a:pt x="154" y="2835"/>
                  </a:cubicBezTo>
                  <a:cubicBezTo>
                    <a:pt x="288" y="3054"/>
                    <a:pt x="498" y="3240"/>
                    <a:pt x="746" y="3358"/>
                  </a:cubicBezTo>
                  <a:cubicBezTo>
                    <a:pt x="814" y="3391"/>
                    <a:pt x="882" y="3416"/>
                    <a:pt x="949" y="3441"/>
                  </a:cubicBezTo>
                  <a:cubicBezTo>
                    <a:pt x="965" y="3447"/>
                    <a:pt x="981" y="3453"/>
                    <a:pt x="998" y="3459"/>
                  </a:cubicBezTo>
                  <a:cubicBezTo>
                    <a:pt x="1069" y="3486"/>
                    <a:pt x="1135" y="3513"/>
                    <a:pt x="1200" y="3538"/>
                  </a:cubicBezTo>
                  <a:cubicBezTo>
                    <a:pt x="1298" y="3577"/>
                    <a:pt x="1392" y="3614"/>
                    <a:pt x="1487" y="3647"/>
                  </a:cubicBezTo>
                  <a:cubicBezTo>
                    <a:pt x="1630" y="3697"/>
                    <a:pt x="1804" y="3749"/>
                    <a:pt x="2003" y="3749"/>
                  </a:cubicBezTo>
                  <a:cubicBezTo>
                    <a:pt x="2003" y="3749"/>
                    <a:pt x="2003" y="3749"/>
                    <a:pt x="2003" y="3749"/>
                  </a:cubicBezTo>
                  <a:cubicBezTo>
                    <a:pt x="2060" y="3749"/>
                    <a:pt x="2117" y="3739"/>
                    <a:pt x="2176" y="3719"/>
                  </a:cubicBezTo>
                  <a:cubicBezTo>
                    <a:pt x="2227" y="3703"/>
                    <a:pt x="2278" y="3679"/>
                    <a:pt x="2335" y="3646"/>
                  </a:cubicBezTo>
                  <a:cubicBezTo>
                    <a:pt x="2360" y="3631"/>
                    <a:pt x="2386" y="3615"/>
                    <a:pt x="2412" y="3599"/>
                  </a:cubicBezTo>
                  <a:cubicBezTo>
                    <a:pt x="2523" y="3526"/>
                    <a:pt x="2630" y="3438"/>
                    <a:pt x="2734" y="3352"/>
                  </a:cubicBezTo>
                  <a:cubicBezTo>
                    <a:pt x="2801" y="3297"/>
                    <a:pt x="2871" y="3240"/>
                    <a:pt x="2942" y="3186"/>
                  </a:cubicBezTo>
                  <a:cubicBezTo>
                    <a:pt x="2988" y="3152"/>
                    <a:pt x="3036" y="3118"/>
                    <a:pt x="3082" y="3085"/>
                  </a:cubicBezTo>
                  <a:cubicBezTo>
                    <a:pt x="3214" y="2990"/>
                    <a:pt x="3351" y="2893"/>
                    <a:pt x="3464" y="2775"/>
                  </a:cubicBezTo>
                  <a:cubicBezTo>
                    <a:pt x="3578" y="2657"/>
                    <a:pt x="3665" y="2517"/>
                    <a:pt x="3717" y="2368"/>
                  </a:cubicBezTo>
                  <a:cubicBezTo>
                    <a:pt x="3743" y="2293"/>
                    <a:pt x="3760" y="2216"/>
                    <a:pt x="3767" y="2140"/>
                  </a:cubicBezTo>
                  <a:cubicBezTo>
                    <a:pt x="3774" y="2061"/>
                    <a:pt x="3771" y="1982"/>
                    <a:pt x="3757" y="1907"/>
                  </a:cubicBezTo>
                  <a:cubicBezTo>
                    <a:pt x="3729" y="1765"/>
                    <a:pt x="3670" y="1638"/>
                    <a:pt x="3606" y="1508"/>
                  </a:cubicBezTo>
                  <a:cubicBezTo>
                    <a:pt x="3516" y="1328"/>
                    <a:pt x="3438" y="1164"/>
                    <a:pt x="3384" y="994"/>
                  </a:cubicBezTo>
                  <a:cubicBezTo>
                    <a:pt x="3372" y="957"/>
                    <a:pt x="3360" y="916"/>
                    <a:pt x="3348" y="869"/>
                  </a:cubicBezTo>
                  <a:cubicBezTo>
                    <a:pt x="3342" y="847"/>
                    <a:pt x="3336" y="824"/>
                    <a:pt x="3330" y="801"/>
                  </a:cubicBezTo>
                  <a:cubicBezTo>
                    <a:pt x="3292" y="652"/>
                    <a:pt x="3253" y="497"/>
                    <a:pt x="3154" y="383"/>
                  </a:cubicBezTo>
                  <a:cubicBezTo>
                    <a:pt x="3106" y="328"/>
                    <a:pt x="3047" y="286"/>
                    <a:pt x="2979" y="259"/>
                  </a:cubicBezTo>
                  <a:cubicBezTo>
                    <a:pt x="2918" y="234"/>
                    <a:pt x="2850" y="221"/>
                    <a:pt x="2782" y="221"/>
                  </a:cubicBezTo>
                  <a:cubicBezTo>
                    <a:pt x="2778" y="221"/>
                    <a:pt x="2775" y="221"/>
                    <a:pt x="2772" y="22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1" name="Freeform 36">
              <a:extLst>
                <a:ext uri="{FF2B5EF4-FFF2-40B4-BE49-F238E27FC236}">
                  <a16:creationId xmlns:a16="http://schemas.microsoft.com/office/drawing/2014/main" id="{6BDB171D-F97E-40FF-B4DB-4897F4162E03}"/>
                </a:ext>
              </a:extLst>
            </p:cNvPr>
            <p:cNvSpPr>
              <a:spLocks noEditPoints="1"/>
            </p:cNvSpPr>
            <p:nvPr/>
          </p:nvSpPr>
          <p:spPr bwMode="auto">
            <a:xfrm>
              <a:off x="4295" y="843"/>
              <a:ext cx="2863" cy="2902"/>
            </a:xfrm>
            <a:custGeom>
              <a:avLst/>
              <a:gdLst>
                <a:gd name="T0" fmla="*/ 1756 w 3868"/>
                <a:gd name="T1" fmla="*/ 3879 h 3921"/>
                <a:gd name="T2" fmla="*/ 1332 w 3868"/>
                <a:gd name="T3" fmla="*/ 3707 h 3921"/>
                <a:gd name="T4" fmla="*/ 946 w 3868"/>
                <a:gd name="T5" fmla="*/ 3541 h 3921"/>
                <a:gd name="T6" fmla="*/ 151 w 3868"/>
                <a:gd name="T7" fmla="*/ 2933 h 3921"/>
                <a:gd name="T8" fmla="*/ 2 w 3868"/>
                <a:gd name="T9" fmla="*/ 2362 h 3921"/>
                <a:gd name="T10" fmla="*/ 64 w 3868"/>
                <a:gd name="T11" fmla="*/ 1946 h 3921"/>
                <a:gd name="T12" fmla="*/ 288 w 3868"/>
                <a:gd name="T13" fmla="*/ 1673 h 3921"/>
                <a:gd name="T14" fmla="*/ 428 w 3868"/>
                <a:gd name="T15" fmla="*/ 1448 h 3921"/>
                <a:gd name="T16" fmla="*/ 437 w 3868"/>
                <a:gd name="T17" fmla="*/ 1209 h 3921"/>
                <a:gd name="T18" fmla="*/ 505 w 3868"/>
                <a:gd name="T19" fmla="*/ 858 h 3921"/>
                <a:gd name="T20" fmla="*/ 803 w 3868"/>
                <a:gd name="T21" fmla="*/ 583 h 3921"/>
                <a:gd name="T22" fmla="*/ 1006 w 3868"/>
                <a:gd name="T23" fmla="*/ 504 h 3921"/>
                <a:gd name="T24" fmla="*/ 1079 w 3868"/>
                <a:gd name="T25" fmla="*/ 514 h 3921"/>
                <a:gd name="T26" fmla="*/ 1156 w 3868"/>
                <a:gd name="T27" fmla="*/ 523 h 3921"/>
                <a:gd name="T28" fmla="*/ 1549 w 3868"/>
                <a:gd name="T29" fmla="*/ 268 h 3921"/>
                <a:gd name="T30" fmla="*/ 1931 w 3868"/>
                <a:gd name="T31" fmla="*/ 3 h 3921"/>
                <a:gd name="T32" fmla="*/ 2148 w 3868"/>
                <a:gd name="T33" fmla="*/ 36 h 3921"/>
                <a:gd name="T34" fmla="*/ 2288 w 3868"/>
                <a:gd name="T35" fmla="*/ 146 h 3921"/>
                <a:gd name="T36" fmla="*/ 2616 w 3868"/>
                <a:gd name="T37" fmla="*/ 280 h 3921"/>
                <a:gd name="T38" fmla="*/ 2714 w 3868"/>
                <a:gd name="T39" fmla="*/ 269 h 3921"/>
                <a:gd name="T40" fmla="*/ 3031 w 3868"/>
                <a:gd name="T41" fmla="*/ 291 h 3921"/>
                <a:gd name="T42" fmla="*/ 3404 w 3868"/>
                <a:gd name="T43" fmla="*/ 856 h 3921"/>
                <a:gd name="T44" fmla="*/ 3455 w 3868"/>
                <a:gd name="T45" fmla="*/ 1045 h 3921"/>
                <a:gd name="T46" fmla="*/ 3845 w 3868"/>
                <a:gd name="T47" fmla="*/ 1986 h 3921"/>
                <a:gd name="T48" fmla="*/ 3813 w 3868"/>
                <a:gd name="T49" fmla="*/ 2468 h 3921"/>
                <a:gd name="T50" fmla="*/ 3166 w 3868"/>
                <a:gd name="T51" fmla="*/ 3208 h 3921"/>
                <a:gd name="T52" fmla="*/ 2781 w 3868"/>
                <a:gd name="T53" fmla="*/ 3507 h 3921"/>
                <a:gd name="T54" fmla="*/ 2382 w 3868"/>
                <a:gd name="T55" fmla="*/ 3810 h 3921"/>
                <a:gd name="T56" fmla="*/ 2035 w 3868"/>
                <a:gd name="T57" fmla="*/ 3920 h 3921"/>
                <a:gd name="T58" fmla="*/ 2714 w 3868"/>
                <a:gd name="T59" fmla="*/ 270 h 3921"/>
                <a:gd name="T60" fmla="*/ 2616 w 3868"/>
                <a:gd name="T61" fmla="*/ 281 h 3921"/>
                <a:gd name="T62" fmla="*/ 2288 w 3868"/>
                <a:gd name="T63" fmla="*/ 147 h 3921"/>
                <a:gd name="T64" fmla="*/ 2148 w 3868"/>
                <a:gd name="T65" fmla="*/ 37 h 3921"/>
                <a:gd name="T66" fmla="*/ 1931 w 3868"/>
                <a:gd name="T67" fmla="*/ 4 h 3921"/>
                <a:gd name="T68" fmla="*/ 1549 w 3868"/>
                <a:gd name="T69" fmla="*/ 269 h 3921"/>
                <a:gd name="T70" fmla="*/ 1331 w 3868"/>
                <a:gd name="T71" fmla="*/ 472 h 3921"/>
                <a:gd name="T72" fmla="*/ 1079 w 3868"/>
                <a:gd name="T73" fmla="*/ 514 h 3921"/>
                <a:gd name="T74" fmla="*/ 1006 w 3868"/>
                <a:gd name="T75" fmla="*/ 505 h 3921"/>
                <a:gd name="T76" fmla="*/ 803 w 3868"/>
                <a:gd name="T77" fmla="*/ 583 h 3921"/>
                <a:gd name="T78" fmla="*/ 505 w 3868"/>
                <a:gd name="T79" fmla="*/ 858 h 3921"/>
                <a:gd name="T80" fmla="*/ 438 w 3868"/>
                <a:gd name="T81" fmla="*/ 1209 h 3921"/>
                <a:gd name="T82" fmla="*/ 429 w 3868"/>
                <a:gd name="T83" fmla="*/ 1448 h 3921"/>
                <a:gd name="T84" fmla="*/ 288 w 3868"/>
                <a:gd name="T85" fmla="*/ 1674 h 3921"/>
                <a:gd name="T86" fmla="*/ 64 w 3868"/>
                <a:gd name="T87" fmla="*/ 1947 h 3921"/>
                <a:gd name="T88" fmla="*/ 3 w 3868"/>
                <a:gd name="T89" fmla="*/ 2362 h 3921"/>
                <a:gd name="T90" fmla="*/ 152 w 3868"/>
                <a:gd name="T91" fmla="*/ 2933 h 3921"/>
                <a:gd name="T92" fmla="*/ 947 w 3868"/>
                <a:gd name="T93" fmla="*/ 3540 h 3921"/>
                <a:gd name="T94" fmla="*/ 1332 w 3868"/>
                <a:gd name="T95" fmla="*/ 3706 h 3921"/>
                <a:gd name="T96" fmla="*/ 2035 w 3868"/>
                <a:gd name="T97" fmla="*/ 3920 h 3921"/>
                <a:gd name="T98" fmla="*/ 2381 w 3868"/>
                <a:gd name="T99" fmla="*/ 3809 h 3921"/>
                <a:gd name="T100" fmla="*/ 2780 w 3868"/>
                <a:gd name="T101" fmla="*/ 3507 h 3921"/>
                <a:gd name="T102" fmla="*/ 3166 w 3868"/>
                <a:gd name="T103" fmla="*/ 3207 h 3921"/>
                <a:gd name="T104" fmla="*/ 3813 w 3868"/>
                <a:gd name="T105" fmla="*/ 2468 h 3921"/>
                <a:gd name="T106" fmla="*/ 3844 w 3868"/>
                <a:gd name="T107" fmla="*/ 1986 h 3921"/>
                <a:gd name="T108" fmla="*/ 3454 w 3868"/>
                <a:gd name="T109" fmla="*/ 1046 h 3921"/>
                <a:gd name="T110" fmla="*/ 3403 w 3868"/>
                <a:gd name="T111" fmla="*/ 856 h 3921"/>
                <a:gd name="T112" fmla="*/ 3031 w 3868"/>
                <a:gd name="T113" fmla="*/ 291 h 3921"/>
                <a:gd name="T114" fmla="*/ 2815 w 3868"/>
                <a:gd name="T115" fmla="*/ 259 h 3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68" h="3921">
                  <a:moveTo>
                    <a:pt x="2035" y="3920"/>
                  </a:moveTo>
                  <a:cubicBezTo>
                    <a:pt x="1944" y="3919"/>
                    <a:pt x="1853" y="3905"/>
                    <a:pt x="1756" y="3879"/>
                  </a:cubicBezTo>
                  <a:cubicBezTo>
                    <a:pt x="1662" y="3853"/>
                    <a:pt x="1578" y="3818"/>
                    <a:pt x="1515" y="3791"/>
                  </a:cubicBezTo>
                  <a:cubicBezTo>
                    <a:pt x="1454" y="3764"/>
                    <a:pt x="1395" y="3736"/>
                    <a:pt x="1332" y="3707"/>
                  </a:cubicBezTo>
                  <a:cubicBezTo>
                    <a:pt x="1237" y="3663"/>
                    <a:pt x="1138" y="3617"/>
                    <a:pt x="1026" y="3572"/>
                  </a:cubicBezTo>
                  <a:cubicBezTo>
                    <a:pt x="1000" y="3561"/>
                    <a:pt x="973" y="3551"/>
                    <a:pt x="946" y="3541"/>
                  </a:cubicBezTo>
                  <a:cubicBezTo>
                    <a:pt x="889" y="3519"/>
                    <a:pt x="829" y="3496"/>
                    <a:pt x="770" y="3469"/>
                  </a:cubicBezTo>
                  <a:cubicBezTo>
                    <a:pt x="507" y="3347"/>
                    <a:pt x="287" y="3156"/>
                    <a:pt x="151" y="2933"/>
                  </a:cubicBezTo>
                  <a:cubicBezTo>
                    <a:pt x="118" y="2878"/>
                    <a:pt x="90" y="2822"/>
                    <a:pt x="69" y="2765"/>
                  </a:cubicBezTo>
                  <a:cubicBezTo>
                    <a:pt x="27" y="2652"/>
                    <a:pt x="6" y="2524"/>
                    <a:pt x="2" y="2362"/>
                  </a:cubicBezTo>
                  <a:cubicBezTo>
                    <a:pt x="0" y="2280"/>
                    <a:pt x="3" y="2214"/>
                    <a:pt x="11" y="2152"/>
                  </a:cubicBezTo>
                  <a:cubicBezTo>
                    <a:pt x="20" y="2076"/>
                    <a:pt x="38" y="2008"/>
                    <a:pt x="64" y="1946"/>
                  </a:cubicBezTo>
                  <a:cubicBezTo>
                    <a:pt x="96" y="1869"/>
                    <a:pt x="144" y="1796"/>
                    <a:pt x="207" y="1731"/>
                  </a:cubicBezTo>
                  <a:cubicBezTo>
                    <a:pt x="229" y="1708"/>
                    <a:pt x="259" y="1690"/>
                    <a:pt x="288" y="1673"/>
                  </a:cubicBezTo>
                  <a:cubicBezTo>
                    <a:pt x="323" y="1652"/>
                    <a:pt x="356" y="1632"/>
                    <a:pt x="376" y="1603"/>
                  </a:cubicBezTo>
                  <a:cubicBezTo>
                    <a:pt x="402" y="1564"/>
                    <a:pt x="420" y="1513"/>
                    <a:pt x="428" y="1448"/>
                  </a:cubicBezTo>
                  <a:cubicBezTo>
                    <a:pt x="436" y="1388"/>
                    <a:pt x="436" y="1322"/>
                    <a:pt x="437" y="1259"/>
                  </a:cubicBezTo>
                  <a:cubicBezTo>
                    <a:pt x="437" y="1242"/>
                    <a:pt x="437" y="1226"/>
                    <a:pt x="437" y="1209"/>
                  </a:cubicBezTo>
                  <a:cubicBezTo>
                    <a:pt x="438" y="1108"/>
                    <a:pt x="450" y="968"/>
                    <a:pt x="495" y="877"/>
                  </a:cubicBezTo>
                  <a:cubicBezTo>
                    <a:pt x="498" y="871"/>
                    <a:pt x="502" y="864"/>
                    <a:pt x="505" y="858"/>
                  </a:cubicBezTo>
                  <a:cubicBezTo>
                    <a:pt x="511" y="843"/>
                    <a:pt x="518" y="829"/>
                    <a:pt x="527" y="815"/>
                  </a:cubicBezTo>
                  <a:cubicBezTo>
                    <a:pt x="598" y="698"/>
                    <a:pt x="688" y="647"/>
                    <a:pt x="803" y="583"/>
                  </a:cubicBezTo>
                  <a:cubicBezTo>
                    <a:pt x="815" y="576"/>
                    <a:pt x="828" y="568"/>
                    <a:pt x="842" y="561"/>
                  </a:cubicBezTo>
                  <a:cubicBezTo>
                    <a:pt x="890" y="533"/>
                    <a:pt x="946" y="504"/>
                    <a:pt x="1006" y="504"/>
                  </a:cubicBezTo>
                  <a:cubicBezTo>
                    <a:pt x="1009" y="504"/>
                    <a:pt x="1011" y="504"/>
                    <a:pt x="1014" y="505"/>
                  </a:cubicBezTo>
                  <a:cubicBezTo>
                    <a:pt x="1036" y="505"/>
                    <a:pt x="1058" y="510"/>
                    <a:pt x="1079" y="514"/>
                  </a:cubicBezTo>
                  <a:cubicBezTo>
                    <a:pt x="1094" y="516"/>
                    <a:pt x="1109" y="519"/>
                    <a:pt x="1125" y="521"/>
                  </a:cubicBezTo>
                  <a:cubicBezTo>
                    <a:pt x="1135" y="522"/>
                    <a:pt x="1146" y="523"/>
                    <a:pt x="1156" y="523"/>
                  </a:cubicBezTo>
                  <a:cubicBezTo>
                    <a:pt x="1296" y="523"/>
                    <a:pt x="1419" y="418"/>
                    <a:pt x="1500" y="326"/>
                  </a:cubicBezTo>
                  <a:cubicBezTo>
                    <a:pt x="1516" y="307"/>
                    <a:pt x="1533" y="287"/>
                    <a:pt x="1549" y="268"/>
                  </a:cubicBezTo>
                  <a:cubicBezTo>
                    <a:pt x="1626" y="175"/>
                    <a:pt x="1707" y="79"/>
                    <a:pt x="1818" y="32"/>
                  </a:cubicBezTo>
                  <a:cubicBezTo>
                    <a:pt x="1853" y="17"/>
                    <a:pt x="1891" y="7"/>
                    <a:pt x="1931" y="3"/>
                  </a:cubicBezTo>
                  <a:cubicBezTo>
                    <a:pt x="1968" y="0"/>
                    <a:pt x="2007" y="1"/>
                    <a:pt x="2045" y="7"/>
                  </a:cubicBezTo>
                  <a:cubicBezTo>
                    <a:pt x="2081" y="12"/>
                    <a:pt x="2116" y="22"/>
                    <a:pt x="2148" y="36"/>
                  </a:cubicBezTo>
                  <a:cubicBezTo>
                    <a:pt x="2180" y="50"/>
                    <a:pt x="2208" y="68"/>
                    <a:pt x="2232" y="88"/>
                  </a:cubicBezTo>
                  <a:cubicBezTo>
                    <a:pt x="2253" y="106"/>
                    <a:pt x="2271" y="126"/>
                    <a:pt x="2288" y="146"/>
                  </a:cubicBezTo>
                  <a:cubicBezTo>
                    <a:pt x="2321" y="183"/>
                    <a:pt x="2354" y="222"/>
                    <a:pt x="2410" y="249"/>
                  </a:cubicBezTo>
                  <a:cubicBezTo>
                    <a:pt x="2476" y="282"/>
                    <a:pt x="2559" y="284"/>
                    <a:pt x="2616" y="280"/>
                  </a:cubicBezTo>
                  <a:cubicBezTo>
                    <a:pt x="2637" y="279"/>
                    <a:pt x="2658" y="277"/>
                    <a:pt x="2674" y="275"/>
                  </a:cubicBezTo>
                  <a:cubicBezTo>
                    <a:pt x="2687" y="273"/>
                    <a:pt x="2701" y="271"/>
                    <a:pt x="2714" y="269"/>
                  </a:cubicBezTo>
                  <a:cubicBezTo>
                    <a:pt x="2749" y="265"/>
                    <a:pt x="2782" y="260"/>
                    <a:pt x="2815" y="259"/>
                  </a:cubicBezTo>
                  <a:cubicBezTo>
                    <a:pt x="2890" y="255"/>
                    <a:pt x="2965" y="266"/>
                    <a:pt x="3031" y="291"/>
                  </a:cubicBezTo>
                  <a:cubicBezTo>
                    <a:pt x="3104" y="318"/>
                    <a:pt x="3167" y="360"/>
                    <a:pt x="3217" y="415"/>
                  </a:cubicBezTo>
                  <a:cubicBezTo>
                    <a:pt x="3324" y="534"/>
                    <a:pt x="3365" y="698"/>
                    <a:pt x="3404" y="856"/>
                  </a:cubicBezTo>
                  <a:cubicBezTo>
                    <a:pt x="3409" y="876"/>
                    <a:pt x="3414" y="896"/>
                    <a:pt x="3419" y="916"/>
                  </a:cubicBezTo>
                  <a:cubicBezTo>
                    <a:pt x="3432" y="966"/>
                    <a:pt x="3443" y="1007"/>
                    <a:pt x="3455" y="1045"/>
                  </a:cubicBezTo>
                  <a:cubicBezTo>
                    <a:pt x="3510" y="1228"/>
                    <a:pt x="3597" y="1409"/>
                    <a:pt x="3681" y="1577"/>
                  </a:cubicBezTo>
                  <a:cubicBezTo>
                    <a:pt x="3743" y="1698"/>
                    <a:pt x="3812" y="1836"/>
                    <a:pt x="3845" y="1986"/>
                  </a:cubicBezTo>
                  <a:cubicBezTo>
                    <a:pt x="3862" y="2064"/>
                    <a:pt x="3868" y="2146"/>
                    <a:pt x="3862" y="2229"/>
                  </a:cubicBezTo>
                  <a:cubicBezTo>
                    <a:pt x="3856" y="2308"/>
                    <a:pt x="3840" y="2389"/>
                    <a:pt x="3813" y="2468"/>
                  </a:cubicBezTo>
                  <a:cubicBezTo>
                    <a:pt x="3762" y="2623"/>
                    <a:pt x="3673" y="2770"/>
                    <a:pt x="3555" y="2892"/>
                  </a:cubicBezTo>
                  <a:cubicBezTo>
                    <a:pt x="3440" y="3013"/>
                    <a:pt x="3301" y="3112"/>
                    <a:pt x="3166" y="3208"/>
                  </a:cubicBezTo>
                  <a:cubicBezTo>
                    <a:pt x="3115" y="3244"/>
                    <a:pt x="3063" y="3281"/>
                    <a:pt x="3012" y="3319"/>
                  </a:cubicBezTo>
                  <a:cubicBezTo>
                    <a:pt x="2933" y="3379"/>
                    <a:pt x="2856" y="3444"/>
                    <a:pt x="2781" y="3507"/>
                  </a:cubicBezTo>
                  <a:cubicBezTo>
                    <a:pt x="2678" y="3594"/>
                    <a:pt x="2572" y="3683"/>
                    <a:pt x="2462" y="3758"/>
                  </a:cubicBezTo>
                  <a:cubicBezTo>
                    <a:pt x="2435" y="3776"/>
                    <a:pt x="2408" y="3793"/>
                    <a:pt x="2382" y="3810"/>
                  </a:cubicBezTo>
                  <a:cubicBezTo>
                    <a:pt x="2256" y="3885"/>
                    <a:pt x="2148" y="3921"/>
                    <a:pt x="2042" y="3921"/>
                  </a:cubicBezTo>
                  <a:cubicBezTo>
                    <a:pt x="2040" y="3921"/>
                    <a:pt x="2037" y="3921"/>
                    <a:pt x="2035" y="3920"/>
                  </a:cubicBezTo>
                  <a:moveTo>
                    <a:pt x="2815" y="259"/>
                  </a:moveTo>
                  <a:cubicBezTo>
                    <a:pt x="2782" y="261"/>
                    <a:pt x="2749" y="265"/>
                    <a:pt x="2714" y="270"/>
                  </a:cubicBezTo>
                  <a:cubicBezTo>
                    <a:pt x="2701" y="272"/>
                    <a:pt x="2688" y="274"/>
                    <a:pt x="2674" y="275"/>
                  </a:cubicBezTo>
                  <a:cubicBezTo>
                    <a:pt x="2658" y="277"/>
                    <a:pt x="2637" y="280"/>
                    <a:pt x="2616" y="281"/>
                  </a:cubicBezTo>
                  <a:cubicBezTo>
                    <a:pt x="2558" y="285"/>
                    <a:pt x="2476" y="283"/>
                    <a:pt x="2410" y="250"/>
                  </a:cubicBezTo>
                  <a:cubicBezTo>
                    <a:pt x="2354" y="222"/>
                    <a:pt x="2320" y="184"/>
                    <a:pt x="2288" y="147"/>
                  </a:cubicBezTo>
                  <a:cubicBezTo>
                    <a:pt x="2270" y="127"/>
                    <a:pt x="2252" y="106"/>
                    <a:pt x="2231" y="88"/>
                  </a:cubicBezTo>
                  <a:cubicBezTo>
                    <a:pt x="2208" y="68"/>
                    <a:pt x="2180" y="51"/>
                    <a:pt x="2148" y="37"/>
                  </a:cubicBezTo>
                  <a:cubicBezTo>
                    <a:pt x="2116" y="23"/>
                    <a:pt x="2081" y="13"/>
                    <a:pt x="2044" y="7"/>
                  </a:cubicBezTo>
                  <a:cubicBezTo>
                    <a:pt x="2007" y="1"/>
                    <a:pt x="1968" y="0"/>
                    <a:pt x="1931" y="4"/>
                  </a:cubicBezTo>
                  <a:cubicBezTo>
                    <a:pt x="1891" y="8"/>
                    <a:pt x="1853" y="18"/>
                    <a:pt x="1819" y="33"/>
                  </a:cubicBezTo>
                  <a:cubicBezTo>
                    <a:pt x="1708" y="80"/>
                    <a:pt x="1627" y="176"/>
                    <a:pt x="1549" y="269"/>
                  </a:cubicBezTo>
                  <a:cubicBezTo>
                    <a:pt x="1533" y="288"/>
                    <a:pt x="1517" y="308"/>
                    <a:pt x="1500" y="326"/>
                  </a:cubicBezTo>
                  <a:cubicBezTo>
                    <a:pt x="1445" y="389"/>
                    <a:pt x="1388" y="438"/>
                    <a:pt x="1331" y="472"/>
                  </a:cubicBezTo>
                  <a:cubicBezTo>
                    <a:pt x="1261" y="513"/>
                    <a:pt x="1191" y="530"/>
                    <a:pt x="1125" y="522"/>
                  </a:cubicBezTo>
                  <a:cubicBezTo>
                    <a:pt x="1109" y="520"/>
                    <a:pt x="1094" y="517"/>
                    <a:pt x="1079" y="514"/>
                  </a:cubicBezTo>
                  <a:cubicBezTo>
                    <a:pt x="1058" y="510"/>
                    <a:pt x="1036" y="506"/>
                    <a:pt x="1014" y="505"/>
                  </a:cubicBezTo>
                  <a:cubicBezTo>
                    <a:pt x="1011" y="505"/>
                    <a:pt x="1009" y="505"/>
                    <a:pt x="1006" y="505"/>
                  </a:cubicBezTo>
                  <a:cubicBezTo>
                    <a:pt x="946" y="505"/>
                    <a:pt x="890" y="534"/>
                    <a:pt x="842" y="561"/>
                  </a:cubicBezTo>
                  <a:cubicBezTo>
                    <a:pt x="829" y="569"/>
                    <a:pt x="816" y="576"/>
                    <a:pt x="803" y="583"/>
                  </a:cubicBezTo>
                  <a:cubicBezTo>
                    <a:pt x="689" y="648"/>
                    <a:pt x="599" y="699"/>
                    <a:pt x="527" y="816"/>
                  </a:cubicBezTo>
                  <a:cubicBezTo>
                    <a:pt x="519" y="829"/>
                    <a:pt x="512" y="844"/>
                    <a:pt x="505" y="858"/>
                  </a:cubicBezTo>
                  <a:cubicBezTo>
                    <a:pt x="502" y="864"/>
                    <a:pt x="499" y="871"/>
                    <a:pt x="496" y="877"/>
                  </a:cubicBezTo>
                  <a:cubicBezTo>
                    <a:pt x="450" y="968"/>
                    <a:pt x="439" y="1108"/>
                    <a:pt x="438" y="1209"/>
                  </a:cubicBezTo>
                  <a:cubicBezTo>
                    <a:pt x="438" y="1226"/>
                    <a:pt x="438" y="1242"/>
                    <a:pt x="438" y="1259"/>
                  </a:cubicBezTo>
                  <a:cubicBezTo>
                    <a:pt x="437" y="1322"/>
                    <a:pt x="437" y="1389"/>
                    <a:pt x="429" y="1448"/>
                  </a:cubicBezTo>
                  <a:cubicBezTo>
                    <a:pt x="420" y="1514"/>
                    <a:pt x="403" y="1565"/>
                    <a:pt x="376" y="1604"/>
                  </a:cubicBezTo>
                  <a:cubicBezTo>
                    <a:pt x="357" y="1632"/>
                    <a:pt x="323" y="1652"/>
                    <a:pt x="288" y="1674"/>
                  </a:cubicBezTo>
                  <a:cubicBezTo>
                    <a:pt x="259" y="1691"/>
                    <a:pt x="230" y="1709"/>
                    <a:pt x="208" y="1731"/>
                  </a:cubicBezTo>
                  <a:cubicBezTo>
                    <a:pt x="145" y="1797"/>
                    <a:pt x="97" y="1869"/>
                    <a:pt x="64" y="1947"/>
                  </a:cubicBezTo>
                  <a:cubicBezTo>
                    <a:pt x="38" y="2009"/>
                    <a:pt x="21" y="2076"/>
                    <a:pt x="11" y="2152"/>
                  </a:cubicBezTo>
                  <a:cubicBezTo>
                    <a:pt x="4" y="2214"/>
                    <a:pt x="1" y="2280"/>
                    <a:pt x="3" y="2362"/>
                  </a:cubicBezTo>
                  <a:cubicBezTo>
                    <a:pt x="7" y="2524"/>
                    <a:pt x="28" y="2652"/>
                    <a:pt x="70" y="2765"/>
                  </a:cubicBezTo>
                  <a:cubicBezTo>
                    <a:pt x="91" y="2821"/>
                    <a:pt x="119" y="2878"/>
                    <a:pt x="152" y="2933"/>
                  </a:cubicBezTo>
                  <a:cubicBezTo>
                    <a:pt x="288" y="3156"/>
                    <a:pt x="508" y="3346"/>
                    <a:pt x="770" y="3468"/>
                  </a:cubicBezTo>
                  <a:cubicBezTo>
                    <a:pt x="829" y="3495"/>
                    <a:pt x="889" y="3518"/>
                    <a:pt x="947" y="3540"/>
                  </a:cubicBezTo>
                  <a:cubicBezTo>
                    <a:pt x="973" y="3550"/>
                    <a:pt x="1000" y="3561"/>
                    <a:pt x="1027" y="3571"/>
                  </a:cubicBezTo>
                  <a:cubicBezTo>
                    <a:pt x="1138" y="3616"/>
                    <a:pt x="1237" y="3662"/>
                    <a:pt x="1332" y="3706"/>
                  </a:cubicBezTo>
                  <a:cubicBezTo>
                    <a:pt x="1395" y="3736"/>
                    <a:pt x="1454" y="3763"/>
                    <a:pt x="1516" y="3790"/>
                  </a:cubicBezTo>
                  <a:cubicBezTo>
                    <a:pt x="1660" y="3852"/>
                    <a:pt x="1834" y="3917"/>
                    <a:pt x="2035" y="3920"/>
                  </a:cubicBezTo>
                  <a:cubicBezTo>
                    <a:pt x="2037" y="3920"/>
                    <a:pt x="2040" y="3920"/>
                    <a:pt x="2042" y="3920"/>
                  </a:cubicBezTo>
                  <a:cubicBezTo>
                    <a:pt x="2148" y="3920"/>
                    <a:pt x="2256" y="3884"/>
                    <a:pt x="2381" y="3809"/>
                  </a:cubicBezTo>
                  <a:cubicBezTo>
                    <a:pt x="2408" y="3793"/>
                    <a:pt x="2435" y="3776"/>
                    <a:pt x="2462" y="3758"/>
                  </a:cubicBezTo>
                  <a:cubicBezTo>
                    <a:pt x="2572" y="3682"/>
                    <a:pt x="2678" y="3593"/>
                    <a:pt x="2780" y="3507"/>
                  </a:cubicBezTo>
                  <a:cubicBezTo>
                    <a:pt x="2855" y="3444"/>
                    <a:pt x="2932" y="3379"/>
                    <a:pt x="3012" y="3319"/>
                  </a:cubicBezTo>
                  <a:cubicBezTo>
                    <a:pt x="3062" y="3281"/>
                    <a:pt x="3115" y="3243"/>
                    <a:pt x="3166" y="3207"/>
                  </a:cubicBezTo>
                  <a:cubicBezTo>
                    <a:pt x="3300" y="3111"/>
                    <a:pt x="3439" y="3012"/>
                    <a:pt x="3555" y="2891"/>
                  </a:cubicBezTo>
                  <a:cubicBezTo>
                    <a:pt x="3672" y="2769"/>
                    <a:pt x="3761" y="2623"/>
                    <a:pt x="3813" y="2468"/>
                  </a:cubicBezTo>
                  <a:cubicBezTo>
                    <a:pt x="3839" y="2389"/>
                    <a:pt x="3855" y="2308"/>
                    <a:pt x="3861" y="2228"/>
                  </a:cubicBezTo>
                  <a:cubicBezTo>
                    <a:pt x="3867" y="2146"/>
                    <a:pt x="3861" y="2064"/>
                    <a:pt x="3844" y="1986"/>
                  </a:cubicBezTo>
                  <a:cubicBezTo>
                    <a:pt x="3812" y="1836"/>
                    <a:pt x="3742" y="1698"/>
                    <a:pt x="3681" y="1577"/>
                  </a:cubicBezTo>
                  <a:cubicBezTo>
                    <a:pt x="3596" y="1409"/>
                    <a:pt x="3510" y="1229"/>
                    <a:pt x="3454" y="1046"/>
                  </a:cubicBezTo>
                  <a:cubicBezTo>
                    <a:pt x="3442" y="1008"/>
                    <a:pt x="3431" y="966"/>
                    <a:pt x="3418" y="916"/>
                  </a:cubicBezTo>
                  <a:cubicBezTo>
                    <a:pt x="3413" y="897"/>
                    <a:pt x="3408" y="876"/>
                    <a:pt x="3403" y="856"/>
                  </a:cubicBezTo>
                  <a:cubicBezTo>
                    <a:pt x="3364" y="698"/>
                    <a:pt x="3324" y="534"/>
                    <a:pt x="3217" y="416"/>
                  </a:cubicBezTo>
                  <a:cubicBezTo>
                    <a:pt x="3166" y="360"/>
                    <a:pt x="3104" y="318"/>
                    <a:pt x="3031" y="291"/>
                  </a:cubicBezTo>
                  <a:cubicBezTo>
                    <a:pt x="2973" y="270"/>
                    <a:pt x="2908" y="259"/>
                    <a:pt x="2843" y="259"/>
                  </a:cubicBezTo>
                  <a:cubicBezTo>
                    <a:pt x="2834" y="259"/>
                    <a:pt x="2824" y="259"/>
                    <a:pt x="2815" y="25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2" name="Freeform 37">
              <a:extLst>
                <a:ext uri="{FF2B5EF4-FFF2-40B4-BE49-F238E27FC236}">
                  <a16:creationId xmlns:a16="http://schemas.microsoft.com/office/drawing/2014/main" id="{6DF0DA49-054C-452C-80F6-9A4FCF0FB8C5}"/>
                </a:ext>
              </a:extLst>
            </p:cNvPr>
            <p:cNvSpPr>
              <a:spLocks noEditPoints="1"/>
            </p:cNvSpPr>
            <p:nvPr/>
          </p:nvSpPr>
          <p:spPr bwMode="auto">
            <a:xfrm>
              <a:off x="4255" y="741"/>
              <a:ext cx="2973" cy="3062"/>
            </a:xfrm>
            <a:custGeom>
              <a:avLst/>
              <a:gdLst>
                <a:gd name="T0" fmla="*/ 1547 w 4017"/>
                <a:gd name="T1" fmla="*/ 3979 h 4137"/>
                <a:gd name="T2" fmla="*/ 1059 w 4017"/>
                <a:gd name="T3" fmla="*/ 3730 h 4137"/>
                <a:gd name="T4" fmla="*/ 798 w 4017"/>
                <a:gd name="T5" fmla="*/ 3624 h 4137"/>
                <a:gd name="T6" fmla="*/ 67 w 4017"/>
                <a:gd name="T7" fmla="*/ 2901 h 4137"/>
                <a:gd name="T8" fmla="*/ 66 w 4017"/>
                <a:gd name="T9" fmla="*/ 2050 h 4137"/>
                <a:gd name="T10" fmla="*/ 303 w 4017"/>
                <a:gd name="T11" fmla="*/ 1766 h 4137"/>
                <a:gd name="T12" fmla="*/ 453 w 4017"/>
                <a:gd name="T13" fmla="*/ 1340 h 4137"/>
                <a:gd name="T14" fmla="*/ 498 w 4017"/>
                <a:gd name="T15" fmla="*/ 961 h 4137"/>
                <a:gd name="T16" fmla="*/ 526 w 4017"/>
                <a:gd name="T17" fmla="*/ 897 h 4137"/>
                <a:gd name="T18" fmla="*/ 1009 w 4017"/>
                <a:gd name="T19" fmla="*/ 555 h 4137"/>
                <a:gd name="T20" fmla="*/ 1124 w 4017"/>
                <a:gd name="T21" fmla="*/ 576 h 4137"/>
                <a:gd name="T22" fmla="*/ 1559 w 4017"/>
                <a:gd name="T23" fmla="*/ 314 h 4137"/>
                <a:gd name="T24" fmla="*/ 2270 w 4017"/>
                <a:gd name="T25" fmla="*/ 143 h 4137"/>
                <a:gd name="T26" fmla="*/ 2446 w 4017"/>
                <a:gd name="T27" fmla="*/ 328 h 4137"/>
                <a:gd name="T28" fmla="*/ 2717 w 4017"/>
                <a:gd name="T29" fmla="*/ 357 h 4137"/>
                <a:gd name="T30" fmla="*/ 2863 w 4017"/>
                <a:gd name="T31" fmla="*/ 337 h 4137"/>
                <a:gd name="T32" fmla="*/ 3485 w 4017"/>
                <a:gd name="T33" fmla="*/ 954 h 4137"/>
                <a:gd name="T34" fmla="*/ 3533 w 4017"/>
                <a:gd name="T35" fmla="*/ 1139 h 4137"/>
                <a:gd name="T36" fmla="*/ 3770 w 4017"/>
                <a:gd name="T37" fmla="*/ 1698 h 4137"/>
                <a:gd name="T38" fmla="*/ 3653 w 4017"/>
                <a:gd name="T39" fmla="*/ 3054 h 4137"/>
                <a:gd name="T40" fmla="*/ 3089 w 4017"/>
                <a:gd name="T41" fmla="*/ 3497 h 4137"/>
                <a:gd name="T42" fmla="*/ 2518 w 4017"/>
                <a:gd name="T43" fmla="*/ 3963 h 4137"/>
                <a:gd name="T44" fmla="*/ 2085 w 4017"/>
                <a:gd name="T45" fmla="*/ 4137 h 4137"/>
                <a:gd name="T46" fmla="*/ 2864 w 4017"/>
                <a:gd name="T47" fmla="*/ 344 h 4137"/>
                <a:gd name="T48" fmla="*/ 2718 w 4017"/>
                <a:gd name="T49" fmla="*/ 364 h 4137"/>
                <a:gd name="T50" fmla="*/ 2443 w 4017"/>
                <a:gd name="T51" fmla="*/ 334 h 4137"/>
                <a:gd name="T52" fmla="*/ 2265 w 4017"/>
                <a:gd name="T53" fmla="*/ 148 h 4137"/>
                <a:gd name="T54" fmla="*/ 1564 w 4017"/>
                <a:gd name="T55" fmla="*/ 319 h 4137"/>
                <a:gd name="T56" fmla="*/ 1123 w 4017"/>
                <a:gd name="T57" fmla="*/ 583 h 4137"/>
                <a:gd name="T58" fmla="*/ 1009 w 4017"/>
                <a:gd name="T59" fmla="*/ 562 h 4137"/>
                <a:gd name="T60" fmla="*/ 533 w 4017"/>
                <a:gd name="T61" fmla="*/ 900 h 4137"/>
                <a:gd name="T62" fmla="*/ 505 w 4017"/>
                <a:gd name="T63" fmla="*/ 964 h 4137"/>
                <a:gd name="T64" fmla="*/ 460 w 4017"/>
                <a:gd name="T65" fmla="*/ 1339 h 4137"/>
                <a:gd name="T66" fmla="*/ 307 w 4017"/>
                <a:gd name="T67" fmla="*/ 1772 h 4137"/>
                <a:gd name="T68" fmla="*/ 73 w 4017"/>
                <a:gd name="T69" fmla="*/ 2053 h 4137"/>
                <a:gd name="T70" fmla="*/ 74 w 4017"/>
                <a:gd name="T71" fmla="*/ 2898 h 4137"/>
                <a:gd name="T72" fmla="*/ 801 w 4017"/>
                <a:gd name="T73" fmla="*/ 3618 h 4137"/>
                <a:gd name="T74" fmla="*/ 1062 w 4017"/>
                <a:gd name="T75" fmla="*/ 3723 h 4137"/>
                <a:gd name="T76" fmla="*/ 1551 w 4017"/>
                <a:gd name="T77" fmla="*/ 3973 h 4137"/>
                <a:gd name="T78" fmla="*/ 2432 w 4017"/>
                <a:gd name="T79" fmla="*/ 4012 h 4137"/>
                <a:gd name="T80" fmla="*/ 2831 w 4017"/>
                <a:gd name="T81" fmla="*/ 3702 h 4137"/>
                <a:gd name="T82" fmla="*/ 3252 w 4017"/>
                <a:gd name="T83" fmla="*/ 3371 h 4137"/>
                <a:gd name="T84" fmla="*/ 3934 w 4017"/>
                <a:gd name="T85" fmla="*/ 2108 h 4137"/>
                <a:gd name="T86" fmla="*/ 3758 w 4017"/>
                <a:gd name="T87" fmla="*/ 1690 h 4137"/>
                <a:gd name="T88" fmla="*/ 3491 w 4017"/>
                <a:gd name="T89" fmla="*/ 1008 h 4137"/>
                <a:gd name="T90" fmla="*/ 3282 w 4017"/>
                <a:gd name="T91" fmla="*/ 494 h 4137"/>
                <a:gd name="T92" fmla="*/ 2864 w 4017"/>
                <a:gd name="T93" fmla="*/ 344 h 4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7" h="4137">
                  <a:moveTo>
                    <a:pt x="2072" y="4137"/>
                  </a:moveTo>
                  <a:cubicBezTo>
                    <a:pt x="1867" y="4132"/>
                    <a:pt x="1692" y="4054"/>
                    <a:pt x="1547" y="3979"/>
                  </a:cubicBezTo>
                  <a:cubicBezTo>
                    <a:pt x="1501" y="3955"/>
                    <a:pt x="1456" y="3931"/>
                    <a:pt x="1408" y="3905"/>
                  </a:cubicBezTo>
                  <a:cubicBezTo>
                    <a:pt x="1301" y="3846"/>
                    <a:pt x="1189" y="3785"/>
                    <a:pt x="1059" y="3730"/>
                  </a:cubicBezTo>
                  <a:cubicBezTo>
                    <a:pt x="1024" y="3715"/>
                    <a:pt x="990" y="3702"/>
                    <a:pt x="953" y="3687"/>
                  </a:cubicBezTo>
                  <a:cubicBezTo>
                    <a:pt x="902" y="3668"/>
                    <a:pt x="850" y="3648"/>
                    <a:pt x="798" y="3624"/>
                  </a:cubicBezTo>
                  <a:cubicBezTo>
                    <a:pt x="520" y="3498"/>
                    <a:pt x="291" y="3303"/>
                    <a:pt x="152" y="3075"/>
                  </a:cubicBezTo>
                  <a:cubicBezTo>
                    <a:pt x="117" y="3018"/>
                    <a:pt x="89" y="2959"/>
                    <a:pt x="67" y="2901"/>
                  </a:cubicBezTo>
                  <a:cubicBezTo>
                    <a:pt x="13" y="2752"/>
                    <a:pt x="4" y="2598"/>
                    <a:pt x="2" y="2482"/>
                  </a:cubicBezTo>
                  <a:cubicBezTo>
                    <a:pt x="0" y="2349"/>
                    <a:pt x="6" y="2194"/>
                    <a:pt x="66" y="2050"/>
                  </a:cubicBezTo>
                  <a:cubicBezTo>
                    <a:pt x="100" y="1969"/>
                    <a:pt x="152" y="1892"/>
                    <a:pt x="217" y="1826"/>
                  </a:cubicBezTo>
                  <a:cubicBezTo>
                    <a:pt x="241" y="1802"/>
                    <a:pt x="272" y="1784"/>
                    <a:pt x="303" y="1766"/>
                  </a:cubicBezTo>
                  <a:cubicBezTo>
                    <a:pt x="340" y="1745"/>
                    <a:pt x="375" y="1725"/>
                    <a:pt x="395" y="1697"/>
                  </a:cubicBezTo>
                  <a:cubicBezTo>
                    <a:pt x="456" y="1610"/>
                    <a:pt x="455" y="1479"/>
                    <a:pt x="453" y="1340"/>
                  </a:cubicBezTo>
                  <a:cubicBezTo>
                    <a:pt x="452" y="1327"/>
                    <a:pt x="452" y="1314"/>
                    <a:pt x="452" y="1300"/>
                  </a:cubicBezTo>
                  <a:cubicBezTo>
                    <a:pt x="451" y="1196"/>
                    <a:pt x="458" y="1052"/>
                    <a:pt x="498" y="961"/>
                  </a:cubicBezTo>
                  <a:cubicBezTo>
                    <a:pt x="501" y="954"/>
                    <a:pt x="504" y="947"/>
                    <a:pt x="507" y="940"/>
                  </a:cubicBezTo>
                  <a:cubicBezTo>
                    <a:pt x="513" y="925"/>
                    <a:pt x="519" y="910"/>
                    <a:pt x="526" y="897"/>
                  </a:cubicBezTo>
                  <a:cubicBezTo>
                    <a:pt x="599" y="758"/>
                    <a:pt x="701" y="695"/>
                    <a:pt x="829" y="616"/>
                  </a:cubicBezTo>
                  <a:cubicBezTo>
                    <a:pt x="883" y="582"/>
                    <a:pt x="943" y="551"/>
                    <a:pt x="1009" y="555"/>
                  </a:cubicBezTo>
                  <a:cubicBezTo>
                    <a:pt x="1032" y="557"/>
                    <a:pt x="1055" y="562"/>
                    <a:pt x="1077" y="567"/>
                  </a:cubicBezTo>
                  <a:cubicBezTo>
                    <a:pt x="1093" y="570"/>
                    <a:pt x="1108" y="574"/>
                    <a:pt x="1124" y="576"/>
                  </a:cubicBezTo>
                  <a:cubicBezTo>
                    <a:pt x="1283" y="598"/>
                    <a:pt x="1421" y="478"/>
                    <a:pt x="1510" y="374"/>
                  </a:cubicBezTo>
                  <a:cubicBezTo>
                    <a:pt x="1526" y="354"/>
                    <a:pt x="1543" y="334"/>
                    <a:pt x="1559" y="314"/>
                  </a:cubicBezTo>
                  <a:cubicBezTo>
                    <a:pt x="1639" y="215"/>
                    <a:pt x="1722" y="113"/>
                    <a:pt x="1839" y="64"/>
                  </a:cubicBezTo>
                  <a:cubicBezTo>
                    <a:pt x="1996" y="0"/>
                    <a:pt x="2181" y="54"/>
                    <a:pt x="2270" y="143"/>
                  </a:cubicBezTo>
                  <a:cubicBezTo>
                    <a:pt x="2291" y="164"/>
                    <a:pt x="2308" y="187"/>
                    <a:pt x="2325" y="210"/>
                  </a:cubicBezTo>
                  <a:cubicBezTo>
                    <a:pt x="2357" y="253"/>
                    <a:pt x="2389" y="296"/>
                    <a:pt x="2446" y="328"/>
                  </a:cubicBezTo>
                  <a:cubicBezTo>
                    <a:pt x="2514" y="365"/>
                    <a:pt x="2598" y="368"/>
                    <a:pt x="2657" y="363"/>
                  </a:cubicBezTo>
                  <a:cubicBezTo>
                    <a:pt x="2674" y="362"/>
                    <a:pt x="2693" y="360"/>
                    <a:pt x="2717" y="357"/>
                  </a:cubicBezTo>
                  <a:cubicBezTo>
                    <a:pt x="2733" y="354"/>
                    <a:pt x="2749" y="352"/>
                    <a:pt x="2766" y="349"/>
                  </a:cubicBezTo>
                  <a:cubicBezTo>
                    <a:pt x="2799" y="344"/>
                    <a:pt x="2831" y="339"/>
                    <a:pt x="2863" y="337"/>
                  </a:cubicBezTo>
                  <a:cubicBezTo>
                    <a:pt x="3030" y="324"/>
                    <a:pt x="3185" y="380"/>
                    <a:pt x="3287" y="490"/>
                  </a:cubicBezTo>
                  <a:cubicBezTo>
                    <a:pt x="3403" y="613"/>
                    <a:pt x="3445" y="786"/>
                    <a:pt x="3485" y="954"/>
                  </a:cubicBezTo>
                  <a:cubicBezTo>
                    <a:pt x="3489" y="971"/>
                    <a:pt x="3493" y="989"/>
                    <a:pt x="3497" y="1006"/>
                  </a:cubicBezTo>
                  <a:cubicBezTo>
                    <a:pt x="3510" y="1059"/>
                    <a:pt x="3522" y="1101"/>
                    <a:pt x="3533" y="1139"/>
                  </a:cubicBezTo>
                  <a:cubicBezTo>
                    <a:pt x="3592" y="1342"/>
                    <a:pt x="3688" y="1538"/>
                    <a:pt x="3764" y="1687"/>
                  </a:cubicBezTo>
                  <a:cubicBezTo>
                    <a:pt x="3770" y="1698"/>
                    <a:pt x="3770" y="1698"/>
                    <a:pt x="3770" y="1698"/>
                  </a:cubicBezTo>
                  <a:cubicBezTo>
                    <a:pt x="3837" y="1828"/>
                    <a:pt x="3906" y="1961"/>
                    <a:pt x="3941" y="2107"/>
                  </a:cubicBezTo>
                  <a:cubicBezTo>
                    <a:pt x="4017" y="2425"/>
                    <a:pt x="3907" y="2788"/>
                    <a:pt x="3653" y="3054"/>
                  </a:cubicBezTo>
                  <a:cubicBezTo>
                    <a:pt x="3536" y="3177"/>
                    <a:pt x="3393" y="3278"/>
                    <a:pt x="3256" y="3376"/>
                  </a:cubicBezTo>
                  <a:cubicBezTo>
                    <a:pt x="3201" y="3415"/>
                    <a:pt x="3144" y="3456"/>
                    <a:pt x="3089" y="3497"/>
                  </a:cubicBezTo>
                  <a:cubicBezTo>
                    <a:pt x="3002" y="3564"/>
                    <a:pt x="2917" y="3637"/>
                    <a:pt x="2836" y="3707"/>
                  </a:cubicBezTo>
                  <a:cubicBezTo>
                    <a:pt x="2734" y="3795"/>
                    <a:pt x="2628" y="3885"/>
                    <a:pt x="2518" y="3963"/>
                  </a:cubicBezTo>
                  <a:cubicBezTo>
                    <a:pt x="2491" y="3982"/>
                    <a:pt x="2463" y="4001"/>
                    <a:pt x="2435" y="4018"/>
                  </a:cubicBezTo>
                  <a:cubicBezTo>
                    <a:pt x="2306" y="4099"/>
                    <a:pt x="2194" y="4137"/>
                    <a:pt x="2085" y="4137"/>
                  </a:cubicBezTo>
                  <a:cubicBezTo>
                    <a:pt x="2081" y="4137"/>
                    <a:pt x="2077" y="4137"/>
                    <a:pt x="2072" y="4137"/>
                  </a:cubicBezTo>
                  <a:moveTo>
                    <a:pt x="2864" y="344"/>
                  </a:moveTo>
                  <a:cubicBezTo>
                    <a:pt x="2832" y="346"/>
                    <a:pt x="2800" y="351"/>
                    <a:pt x="2767" y="356"/>
                  </a:cubicBezTo>
                  <a:cubicBezTo>
                    <a:pt x="2750" y="359"/>
                    <a:pt x="2734" y="361"/>
                    <a:pt x="2718" y="364"/>
                  </a:cubicBezTo>
                  <a:cubicBezTo>
                    <a:pt x="2694" y="367"/>
                    <a:pt x="2675" y="369"/>
                    <a:pt x="2657" y="370"/>
                  </a:cubicBezTo>
                  <a:cubicBezTo>
                    <a:pt x="2598" y="375"/>
                    <a:pt x="2512" y="372"/>
                    <a:pt x="2443" y="334"/>
                  </a:cubicBezTo>
                  <a:cubicBezTo>
                    <a:pt x="2384" y="302"/>
                    <a:pt x="2351" y="257"/>
                    <a:pt x="2319" y="214"/>
                  </a:cubicBezTo>
                  <a:cubicBezTo>
                    <a:pt x="2303" y="192"/>
                    <a:pt x="2286" y="169"/>
                    <a:pt x="2265" y="148"/>
                  </a:cubicBezTo>
                  <a:cubicBezTo>
                    <a:pt x="2178" y="60"/>
                    <a:pt x="1996" y="7"/>
                    <a:pt x="1842" y="71"/>
                  </a:cubicBezTo>
                  <a:cubicBezTo>
                    <a:pt x="1726" y="119"/>
                    <a:pt x="1644" y="220"/>
                    <a:pt x="1564" y="319"/>
                  </a:cubicBezTo>
                  <a:cubicBezTo>
                    <a:pt x="1548" y="338"/>
                    <a:pt x="1532" y="359"/>
                    <a:pt x="1515" y="378"/>
                  </a:cubicBezTo>
                  <a:cubicBezTo>
                    <a:pt x="1425" y="484"/>
                    <a:pt x="1285" y="605"/>
                    <a:pt x="1123" y="583"/>
                  </a:cubicBezTo>
                  <a:cubicBezTo>
                    <a:pt x="1107" y="580"/>
                    <a:pt x="1091" y="577"/>
                    <a:pt x="1076" y="573"/>
                  </a:cubicBezTo>
                  <a:cubicBezTo>
                    <a:pt x="1054" y="569"/>
                    <a:pt x="1031" y="564"/>
                    <a:pt x="1009" y="562"/>
                  </a:cubicBezTo>
                  <a:cubicBezTo>
                    <a:pt x="945" y="559"/>
                    <a:pt x="886" y="589"/>
                    <a:pt x="832" y="622"/>
                  </a:cubicBezTo>
                  <a:cubicBezTo>
                    <a:pt x="705" y="701"/>
                    <a:pt x="605" y="763"/>
                    <a:pt x="533" y="900"/>
                  </a:cubicBezTo>
                  <a:cubicBezTo>
                    <a:pt x="525" y="913"/>
                    <a:pt x="520" y="927"/>
                    <a:pt x="514" y="942"/>
                  </a:cubicBezTo>
                  <a:cubicBezTo>
                    <a:pt x="511" y="949"/>
                    <a:pt x="508" y="957"/>
                    <a:pt x="505" y="964"/>
                  </a:cubicBezTo>
                  <a:cubicBezTo>
                    <a:pt x="465" y="1054"/>
                    <a:pt x="458" y="1196"/>
                    <a:pt x="459" y="1300"/>
                  </a:cubicBezTo>
                  <a:cubicBezTo>
                    <a:pt x="459" y="1313"/>
                    <a:pt x="459" y="1326"/>
                    <a:pt x="460" y="1339"/>
                  </a:cubicBezTo>
                  <a:cubicBezTo>
                    <a:pt x="462" y="1480"/>
                    <a:pt x="463" y="1612"/>
                    <a:pt x="401" y="1701"/>
                  </a:cubicBezTo>
                  <a:cubicBezTo>
                    <a:pt x="380" y="1731"/>
                    <a:pt x="344" y="1751"/>
                    <a:pt x="307" y="1772"/>
                  </a:cubicBezTo>
                  <a:cubicBezTo>
                    <a:pt x="276" y="1789"/>
                    <a:pt x="245" y="1807"/>
                    <a:pt x="222" y="1830"/>
                  </a:cubicBezTo>
                  <a:cubicBezTo>
                    <a:pt x="157" y="1896"/>
                    <a:pt x="106" y="1973"/>
                    <a:pt x="73" y="2053"/>
                  </a:cubicBezTo>
                  <a:cubicBezTo>
                    <a:pt x="13" y="2196"/>
                    <a:pt x="7" y="2350"/>
                    <a:pt x="9" y="2482"/>
                  </a:cubicBezTo>
                  <a:cubicBezTo>
                    <a:pt x="11" y="2598"/>
                    <a:pt x="20" y="2750"/>
                    <a:pt x="74" y="2898"/>
                  </a:cubicBezTo>
                  <a:cubicBezTo>
                    <a:pt x="95" y="2957"/>
                    <a:pt x="123" y="3015"/>
                    <a:pt x="158" y="3072"/>
                  </a:cubicBezTo>
                  <a:cubicBezTo>
                    <a:pt x="296" y="3299"/>
                    <a:pt x="525" y="3493"/>
                    <a:pt x="801" y="3618"/>
                  </a:cubicBezTo>
                  <a:cubicBezTo>
                    <a:pt x="853" y="3641"/>
                    <a:pt x="905" y="3661"/>
                    <a:pt x="955" y="3681"/>
                  </a:cubicBezTo>
                  <a:cubicBezTo>
                    <a:pt x="992" y="3695"/>
                    <a:pt x="1027" y="3709"/>
                    <a:pt x="1062" y="3723"/>
                  </a:cubicBezTo>
                  <a:cubicBezTo>
                    <a:pt x="1192" y="3778"/>
                    <a:pt x="1304" y="3839"/>
                    <a:pt x="1412" y="3899"/>
                  </a:cubicBezTo>
                  <a:cubicBezTo>
                    <a:pt x="1459" y="3925"/>
                    <a:pt x="1504" y="3949"/>
                    <a:pt x="1551" y="3973"/>
                  </a:cubicBezTo>
                  <a:cubicBezTo>
                    <a:pt x="1694" y="4048"/>
                    <a:pt x="1869" y="4125"/>
                    <a:pt x="2073" y="4130"/>
                  </a:cubicBezTo>
                  <a:cubicBezTo>
                    <a:pt x="2184" y="4133"/>
                    <a:pt x="2298" y="4096"/>
                    <a:pt x="2432" y="4012"/>
                  </a:cubicBezTo>
                  <a:cubicBezTo>
                    <a:pt x="2459" y="3995"/>
                    <a:pt x="2487" y="3976"/>
                    <a:pt x="2514" y="3957"/>
                  </a:cubicBezTo>
                  <a:cubicBezTo>
                    <a:pt x="2624" y="3880"/>
                    <a:pt x="2729" y="3789"/>
                    <a:pt x="2831" y="3702"/>
                  </a:cubicBezTo>
                  <a:cubicBezTo>
                    <a:pt x="2913" y="3631"/>
                    <a:pt x="2997" y="3559"/>
                    <a:pt x="3085" y="3492"/>
                  </a:cubicBezTo>
                  <a:cubicBezTo>
                    <a:pt x="3139" y="3450"/>
                    <a:pt x="3197" y="3410"/>
                    <a:pt x="3252" y="3371"/>
                  </a:cubicBezTo>
                  <a:cubicBezTo>
                    <a:pt x="3389" y="3273"/>
                    <a:pt x="3531" y="3172"/>
                    <a:pt x="3648" y="3049"/>
                  </a:cubicBezTo>
                  <a:cubicBezTo>
                    <a:pt x="3900" y="2785"/>
                    <a:pt x="4010" y="2424"/>
                    <a:pt x="3934" y="2108"/>
                  </a:cubicBezTo>
                  <a:cubicBezTo>
                    <a:pt x="3899" y="1964"/>
                    <a:pt x="3833" y="1836"/>
                    <a:pt x="3764" y="1702"/>
                  </a:cubicBezTo>
                  <a:cubicBezTo>
                    <a:pt x="3758" y="1690"/>
                    <a:pt x="3758" y="1690"/>
                    <a:pt x="3758" y="1690"/>
                  </a:cubicBezTo>
                  <a:cubicBezTo>
                    <a:pt x="3681" y="1541"/>
                    <a:pt x="3586" y="1345"/>
                    <a:pt x="3526" y="1141"/>
                  </a:cubicBezTo>
                  <a:cubicBezTo>
                    <a:pt x="3515" y="1103"/>
                    <a:pt x="3504" y="1061"/>
                    <a:pt x="3491" y="1008"/>
                  </a:cubicBezTo>
                  <a:cubicBezTo>
                    <a:pt x="3486" y="990"/>
                    <a:pt x="3482" y="973"/>
                    <a:pt x="3478" y="955"/>
                  </a:cubicBezTo>
                  <a:cubicBezTo>
                    <a:pt x="3438" y="789"/>
                    <a:pt x="3397" y="617"/>
                    <a:pt x="3282" y="494"/>
                  </a:cubicBezTo>
                  <a:cubicBezTo>
                    <a:pt x="3191" y="396"/>
                    <a:pt x="3057" y="342"/>
                    <a:pt x="2910" y="342"/>
                  </a:cubicBezTo>
                  <a:cubicBezTo>
                    <a:pt x="2895" y="342"/>
                    <a:pt x="2879" y="342"/>
                    <a:pt x="2864" y="34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3" name="Freeform 38">
              <a:extLst>
                <a:ext uri="{FF2B5EF4-FFF2-40B4-BE49-F238E27FC236}">
                  <a16:creationId xmlns:a16="http://schemas.microsoft.com/office/drawing/2014/main" id="{76DFB861-F6DA-400C-BE1F-CCEB4B188DEE}"/>
                </a:ext>
              </a:extLst>
            </p:cNvPr>
            <p:cNvSpPr>
              <a:spLocks noEditPoints="1"/>
            </p:cNvSpPr>
            <p:nvPr/>
          </p:nvSpPr>
          <p:spPr bwMode="auto">
            <a:xfrm>
              <a:off x="4222" y="690"/>
              <a:ext cx="3001" cy="3169"/>
            </a:xfrm>
            <a:custGeom>
              <a:avLst/>
              <a:gdLst>
                <a:gd name="T0" fmla="*/ 1575 w 4055"/>
                <a:gd name="T1" fmla="*/ 4094 h 4281"/>
                <a:gd name="T2" fmla="*/ 1087 w 4055"/>
                <a:gd name="T3" fmla="*/ 3813 h 4281"/>
                <a:gd name="T4" fmla="*/ 822 w 4055"/>
                <a:gd name="T5" fmla="*/ 3705 h 4281"/>
                <a:gd name="T6" fmla="*/ 150 w 4055"/>
                <a:gd name="T7" fmla="*/ 3145 h 4281"/>
                <a:gd name="T8" fmla="*/ 14 w 4055"/>
                <a:gd name="T9" fmla="*/ 2751 h 4281"/>
                <a:gd name="T10" fmla="*/ 12 w 4055"/>
                <a:gd name="T11" fmla="*/ 2307 h 4281"/>
                <a:gd name="T12" fmla="*/ 224 w 4055"/>
                <a:gd name="T13" fmla="*/ 1856 h 4281"/>
                <a:gd name="T14" fmla="*/ 412 w 4055"/>
                <a:gd name="T15" fmla="*/ 1725 h 4281"/>
                <a:gd name="T16" fmla="*/ 466 w 4055"/>
                <a:gd name="T17" fmla="*/ 1351 h 4281"/>
                <a:gd name="T18" fmla="*/ 499 w 4055"/>
                <a:gd name="T19" fmla="*/ 979 h 4281"/>
                <a:gd name="T20" fmla="*/ 524 w 4055"/>
                <a:gd name="T21" fmla="*/ 912 h 4281"/>
                <a:gd name="T22" fmla="*/ 811 w 4055"/>
                <a:gd name="T23" fmla="*/ 608 h 4281"/>
                <a:gd name="T24" fmla="*/ 1067 w 4055"/>
                <a:gd name="T25" fmla="*/ 557 h 4281"/>
                <a:gd name="T26" fmla="*/ 1338 w 4055"/>
                <a:gd name="T27" fmla="*/ 518 h 4281"/>
                <a:gd name="T28" fmla="*/ 1566 w 4055"/>
                <a:gd name="T29" fmla="*/ 296 h 4281"/>
                <a:gd name="T30" fmla="*/ 2100 w 4055"/>
                <a:gd name="T31" fmla="*/ 21 h 4281"/>
                <a:gd name="T32" fmla="*/ 2349 w 4055"/>
                <a:gd name="T33" fmla="*/ 209 h 4281"/>
                <a:gd name="T34" fmla="*/ 2691 w 4055"/>
                <a:gd name="T35" fmla="*/ 384 h 4281"/>
                <a:gd name="T36" fmla="*/ 2811 w 4055"/>
                <a:gd name="T37" fmla="*/ 366 h 4281"/>
                <a:gd name="T38" fmla="*/ 3139 w 4055"/>
                <a:gd name="T39" fmla="*/ 374 h 4281"/>
                <a:gd name="T40" fmla="*/ 3552 w 4055"/>
                <a:gd name="T41" fmla="*/ 984 h 4281"/>
                <a:gd name="T42" fmla="*/ 3597 w 4055"/>
                <a:gd name="T43" fmla="*/ 1166 h 4281"/>
                <a:gd name="T44" fmla="*/ 3851 w 4055"/>
                <a:gd name="T45" fmla="*/ 1764 h 4281"/>
                <a:gd name="T46" fmla="*/ 4052 w 4055"/>
                <a:gd name="T47" fmla="*/ 2424 h 4281"/>
                <a:gd name="T48" fmla="*/ 3739 w 4055"/>
                <a:gd name="T49" fmla="*/ 3143 h 4281"/>
                <a:gd name="T50" fmla="*/ 3154 w 4055"/>
                <a:gd name="T51" fmla="*/ 3602 h 4281"/>
                <a:gd name="T52" fmla="*/ 2564 w 4055"/>
                <a:gd name="T53" fmla="*/ 4093 h 4281"/>
                <a:gd name="T54" fmla="*/ 2301 w 4055"/>
                <a:gd name="T55" fmla="*/ 4245 h 4281"/>
                <a:gd name="T56" fmla="*/ 2102 w 4055"/>
                <a:gd name="T57" fmla="*/ 4279 h 4281"/>
                <a:gd name="T58" fmla="*/ 2811 w 4055"/>
                <a:gd name="T59" fmla="*/ 367 h 4281"/>
                <a:gd name="T60" fmla="*/ 2691 w 4055"/>
                <a:gd name="T61" fmla="*/ 384 h 4281"/>
                <a:gd name="T62" fmla="*/ 2349 w 4055"/>
                <a:gd name="T63" fmla="*/ 209 h 4281"/>
                <a:gd name="T64" fmla="*/ 2100 w 4055"/>
                <a:gd name="T65" fmla="*/ 21 h 4281"/>
                <a:gd name="T66" fmla="*/ 1566 w 4055"/>
                <a:gd name="T67" fmla="*/ 296 h 4281"/>
                <a:gd name="T68" fmla="*/ 1338 w 4055"/>
                <a:gd name="T69" fmla="*/ 519 h 4281"/>
                <a:gd name="T70" fmla="*/ 1066 w 4055"/>
                <a:gd name="T71" fmla="*/ 558 h 4281"/>
                <a:gd name="T72" fmla="*/ 981 w 4055"/>
                <a:gd name="T73" fmla="*/ 544 h 4281"/>
                <a:gd name="T74" fmla="*/ 643 w 4055"/>
                <a:gd name="T75" fmla="*/ 740 h 4281"/>
                <a:gd name="T76" fmla="*/ 508 w 4055"/>
                <a:gd name="T77" fmla="*/ 956 h 4281"/>
                <a:gd name="T78" fmla="*/ 466 w 4055"/>
                <a:gd name="T79" fmla="*/ 1323 h 4281"/>
                <a:gd name="T80" fmla="*/ 466 w 4055"/>
                <a:gd name="T81" fmla="*/ 1559 h 4281"/>
                <a:gd name="T82" fmla="*/ 315 w 4055"/>
                <a:gd name="T83" fmla="*/ 1796 h 4281"/>
                <a:gd name="T84" fmla="*/ 67 w 4055"/>
                <a:gd name="T85" fmla="*/ 2088 h 4281"/>
                <a:gd name="T86" fmla="*/ 2 w 4055"/>
                <a:gd name="T87" fmla="*/ 2533 h 4281"/>
                <a:gd name="T88" fmla="*/ 64 w 4055"/>
                <a:gd name="T89" fmla="*/ 2965 h 4281"/>
                <a:gd name="T90" fmla="*/ 442 w 4055"/>
                <a:gd name="T91" fmla="*/ 3474 h 4281"/>
                <a:gd name="T92" fmla="*/ 957 w 4055"/>
                <a:gd name="T93" fmla="*/ 3760 h 4281"/>
                <a:gd name="T94" fmla="*/ 1460 w 4055"/>
                <a:gd name="T95" fmla="*/ 4022 h 4281"/>
                <a:gd name="T96" fmla="*/ 2102 w 4055"/>
                <a:gd name="T97" fmla="*/ 4278 h 4281"/>
                <a:gd name="T98" fmla="*/ 2477 w 4055"/>
                <a:gd name="T99" fmla="*/ 4152 h 4281"/>
                <a:gd name="T100" fmla="*/ 2879 w 4055"/>
                <a:gd name="T101" fmla="*/ 3832 h 4281"/>
                <a:gd name="T102" fmla="*/ 3333 w 4055"/>
                <a:gd name="T103" fmla="*/ 3471 h 4281"/>
                <a:gd name="T104" fmla="*/ 4007 w 4055"/>
                <a:gd name="T105" fmla="*/ 2684 h 4281"/>
                <a:gd name="T106" fmla="*/ 4022 w 4055"/>
                <a:gd name="T107" fmla="*/ 2160 h 4281"/>
                <a:gd name="T108" fmla="*/ 3833 w 4055"/>
                <a:gd name="T109" fmla="*/ 1732 h 4281"/>
                <a:gd name="T110" fmla="*/ 3561 w 4055"/>
                <a:gd name="T111" fmla="*/ 1029 h 4281"/>
                <a:gd name="T112" fmla="*/ 3345 w 4055"/>
                <a:gd name="T113" fmla="*/ 500 h 4281"/>
                <a:gd name="T114" fmla="*/ 2968 w 4055"/>
                <a:gd name="T115" fmla="*/ 350 h 4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55" h="4281">
                  <a:moveTo>
                    <a:pt x="2102" y="4279"/>
                  </a:moveTo>
                  <a:cubicBezTo>
                    <a:pt x="1894" y="4271"/>
                    <a:pt x="1719" y="4181"/>
                    <a:pt x="1575" y="4094"/>
                  </a:cubicBezTo>
                  <a:cubicBezTo>
                    <a:pt x="1536" y="4070"/>
                    <a:pt x="1497" y="4046"/>
                    <a:pt x="1460" y="4022"/>
                  </a:cubicBezTo>
                  <a:cubicBezTo>
                    <a:pt x="1346" y="3950"/>
                    <a:pt x="1228" y="3876"/>
                    <a:pt x="1087" y="3813"/>
                  </a:cubicBezTo>
                  <a:cubicBezTo>
                    <a:pt x="1045" y="3795"/>
                    <a:pt x="1002" y="3778"/>
                    <a:pt x="957" y="3760"/>
                  </a:cubicBezTo>
                  <a:cubicBezTo>
                    <a:pt x="913" y="3743"/>
                    <a:pt x="867" y="3725"/>
                    <a:pt x="822" y="3705"/>
                  </a:cubicBezTo>
                  <a:cubicBezTo>
                    <a:pt x="682" y="3644"/>
                    <a:pt x="554" y="3566"/>
                    <a:pt x="442" y="3474"/>
                  </a:cubicBezTo>
                  <a:cubicBezTo>
                    <a:pt x="321" y="3376"/>
                    <a:pt x="223" y="3265"/>
                    <a:pt x="150" y="3145"/>
                  </a:cubicBezTo>
                  <a:cubicBezTo>
                    <a:pt x="114" y="3087"/>
                    <a:pt x="85" y="3026"/>
                    <a:pt x="64" y="2966"/>
                  </a:cubicBezTo>
                  <a:cubicBezTo>
                    <a:pt x="40" y="2900"/>
                    <a:pt x="24" y="2830"/>
                    <a:pt x="14" y="2751"/>
                  </a:cubicBezTo>
                  <a:cubicBezTo>
                    <a:pt x="6" y="2687"/>
                    <a:pt x="2" y="2618"/>
                    <a:pt x="1" y="2533"/>
                  </a:cubicBezTo>
                  <a:cubicBezTo>
                    <a:pt x="0" y="2441"/>
                    <a:pt x="4" y="2372"/>
                    <a:pt x="12" y="2307"/>
                  </a:cubicBezTo>
                  <a:cubicBezTo>
                    <a:pt x="22" y="2225"/>
                    <a:pt x="40" y="2153"/>
                    <a:pt x="67" y="2088"/>
                  </a:cubicBezTo>
                  <a:cubicBezTo>
                    <a:pt x="101" y="2004"/>
                    <a:pt x="156" y="1923"/>
                    <a:pt x="224" y="1856"/>
                  </a:cubicBezTo>
                  <a:cubicBezTo>
                    <a:pt x="248" y="1831"/>
                    <a:pt x="282" y="1813"/>
                    <a:pt x="314" y="1796"/>
                  </a:cubicBezTo>
                  <a:cubicBezTo>
                    <a:pt x="354" y="1775"/>
                    <a:pt x="391" y="1755"/>
                    <a:pt x="412" y="1725"/>
                  </a:cubicBezTo>
                  <a:cubicBezTo>
                    <a:pt x="441" y="1685"/>
                    <a:pt x="458" y="1631"/>
                    <a:pt x="465" y="1559"/>
                  </a:cubicBezTo>
                  <a:cubicBezTo>
                    <a:pt x="471" y="1494"/>
                    <a:pt x="469" y="1421"/>
                    <a:pt x="466" y="1351"/>
                  </a:cubicBezTo>
                  <a:cubicBezTo>
                    <a:pt x="466" y="1342"/>
                    <a:pt x="466" y="1332"/>
                    <a:pt x="466" y="1323"/>
                  </a:cubicBezTo>
                  <a:cubicBezTo>
                    <a:pt x="461" y="1166"/>
                    <a:pt x="472" y="1050"/>
                    <a:pt x="499" y="979"/>
                  </a:cubicBezTo>
                  <a:cubicBezTo>
                    <a:pt x="502" y="971"/>
                    <a:pt x="505" y="963"/>
                    <a:pt x="507" y="956"/>
                  </a:cubicBezTo>
                  <a:cubicBezTo>
                    <a:pt x="512" y="941"/>
                    <a:pt x="518" y="926"/>
                    <a:pt x="524" y="912"/>
                  </a:cubicBezTo>
                  <a:cubicBezTo>
                    <a:pt x="554" y="845"/>
                    <a:pt x="592" y="790"/>
                    <a:pt x="643" y="739"/>
                  </a:cubicBezTo>
                  <a:cubicBezTo>
                    <a:pt x="693" y="689"/>
                    <a:pt x="753" y="647"/>
                    <a:pt x="811" y="608"/>
                  </a:cubicBezTo>
                  <a:cubicBezTo>
                    <a:pt x="863" y="573"/>
                    <a:pt x="926" y="538"/>
                    <a:pt x="996" y="544"/>
                  </a:cubicBezTo>
                  <a:cubicBezTo>
                    <a:pt x="1020" y="546"/>
                    <a:pt x="1044" y="551"/>
                    <a:pt x="1067" y="557"/>
                  </a:cubicBezTo>
                  <a:cubicBezTo>
                    <a:pt x="1082" y="561"/>
                    <a:pt x="1099" y="565"/>
                    <a:pt x="1115" y="568"/>
                  </a:cubicBezTo>
                  <a:cubicBezTo>
                    <a:pt x="1188" y="580"/>
                    <a:pt x="1262" y="563"/>
                    <a:pt x="1338" y="518"/>
                  </a:cubicBezTo>
                  <a:cubicBezTo>
                    <a:pt x="1399" y="481"/>
                    <a:pt x="1459" y="427"/>
                    <a:pt x="1517" y="357"/>
                  </a:cubicBezTo>
                  <a:cubicBezTo>
                    <a:pt x="1533" y="337"/>
                    <a:pt x="1550" y="316"/>
                    <a:pt x="1566" y="296"/>
                  </a:cubicBezTo>
                  <a:cubicBezTo>
                    <a:pt x="1648" y="191"/>
                    <a:pt x="1732" y="83"/>
                    <a:pt x="1855" y="34"/>
                  </a:cubicBezTo>
                  <a:cubicBezTo>
                    <a:pt x="1929" y="4"/>
                    <a:pt x="2016" y="0"/>
                    <a:pt x="2100" y="21"/>
                  </a:cubicBezTo>
                  <a:cubicBezTo>
                    <a:pt x="2179" y="40"/>
                    <a:pt x="2251" y="82"/>
                    <a:pt x="2296" y="134"/>
                  </a:cubicBezTo>
                  <a:cubicBezTo>
                    <a:pt x="2317" y="158"/>
                    <a:pt x="2333" y="184"/>
                    <a:pt x="2349" y="209"/>
                  </a:cubicBezTo>
                  <a:cubicBezTo>
                    <a:pt x="2380" y="257"/>
                    <a:pt x="2412" y="307"/>
                    <a:pt x="2472" y="343"/>
                  </a:cubicBezTo>
                  <a:cubicBezTo>
                    <a:pt x="2526" y="376"/>
                    <a:pt x="2604" y="390"/>
                    <a:pt x="2691" y="384"/>
                  </a:cubicBezTo>
                  <a:cubicBezTo>
                    <a:pt x="2710" y="382"/>
                    <a:pt x="2729" y="380"/>
                    <a:pt x="2753" y="376"/>
                  </a:cubicBezTo>
                  <a:cubicBezTo>
                    <a:pt x="2772" y="373"/>
                    <a:pt x="2792" y="370"/>
                    <a:pt x="2811" y="366"/>
                  </a:cubicBezTo>
                  <a:cubicBezTo>
                    <a:pt x="2843" y="361"/>
                    <a:pt x="2873" y="355"/>
                    <a:pt x="2904" y="352"/>
                  </a:cubicBezTo>
                  <a:cubicBezTo>
                    <a:pt x="2985" y="344"/>
                    <a:pt x="3066" y="352"/>
                    <a:pt x="3139" y="374"/>
                  </a:cubicBezTo>
                  <a:cubicBezTo>
                    <a:pt x="3220" y="399"/>
                    <a:pt x="3289" y="441"/>
                    <a:pt x="3345" y="499"/>
                  </a:cubicBezTo>
                  <a:cubicBezTo>
                    <a:pt x="3468" y="627"/>
                    <a:pt x="3511" y="808"/>
                    <a:pt x="3552" y="984"/>
                  </a:cubicBezTo>
                  <a:cubicBezTo>
                    <a:pt x="3555" y="998"/>
                    <a:pt x="3559" y="1014"/>
                    <a:pt x="3562" y="1028"/>
                  </a:cubicBezTo>
                  <a:cubicBezTo>
                    <a:pt x="3571" y="1066"/>
                    <a:pt x="3583" y="1117"/>
                    <a:pt x="3597" y="1166"/>
                  </a:cubicBezTo>
                  <a:cubicBezTo>
                    <a:pt x="3645" y="1335"/>
                    <a:pt x="3720" y="1515"/>
                    <a:pt x="3833" y="1731"/>
                  </a:cubicBezTo>
                  <a:cubicBezTo>
                    <a:pt x="3839" y="1742"/>
                    <a:pt x="3845" y="1753"/>
                    <a:pt x="3851" y="1764"/>
                  </a:cubicBezTo>
                  <a:cubicBezTo>
                    <a:pt x="3917" y="1890"/>
                    <a:pt x="3985" y="2020"/>
                    <a:pt x="4022" y="2160"/>
                  </a:cubicBezTo>
                  <a:cubicBezTo>
                    <a:pt x="4045" y="2245"/>
                    <a:pt x="4055" y="2334"/>
                    <a:pt x="4052" y="2424"/>
                  </a:cubicBezTo>
                  <a:cubicBezTo>
                    <a:pt x="4049" y="2510"/>
                    <a:pt x="4034" y="2598"/>
                    <a:pt x="4007" y="2685"/>
                  </a:cubicBezTo>
                  <a:cubicBezTo>
                    <a:pt x="3956" y="2853"/>
                    <a:pt x="3863" y="3012"/>
                    <a:pt x="3739" y="3143"/>
                  </a:cubicBezTo>
                  <a:cubicBezTo>
                    <a:pt x="3619" y="3269"/>
                    <a:pt x="3474" y="3372"/>
                    <a:pt x="3334" y="3472"/>
                  </a:cubicBezTo>
                  <a:cubicBezTo>
                    <a:pt x="3274" y="3514"/>
                    <a:pt x="3213" y="3557"/>
                    <a:pt x="3154" y="3602"/>
                  </a:cubicBezTo>
                  <a:cubicBezTo>
                    <a:pt x="3059" y="3675"/>
                    <a:pt x="2968" y="3755"/>
                    <a:pt x="2879" y="3833"/>
                  </a:cubicBezTo>
                  <a:cubicBezTo>
                    <a:pt x="2778" y="3922"/>
                    <a:pt x="2673" y="4014"/>
                    <a:pt x="2564" y="4093"/>
                  </a:cubicBezTo>
                  <a:cubicBezTo>
                    <a:pt x="2535" y="4114"/>
                    <a:pt x="2506" y="4134"/>
                    <a:pt x="2478" y="4153"/>
                  </a:cubicBezTo>
                  <a:cubicBezTo>
                    <a:pt x="2414" y="4194"/>
                    <a:pt x="2356" y="4224"/>
                    <a:pt x="2301" y="4245"/>
                  </a:cubicBezTo>
                  <a:cubicBezTo>
                    <a:pt x="2238" y="4268"/>
                    <a:pt x="2179" y="4280"/>
                    <a:pt x="2120" y="4280"/>
                  </a:cubicBezTo>
                  <a:cubicBezTo>
                    <a:pt x="2114" y="4280"/>
                    <a:pt x="2108" y="4279"/>
                    <a:pt x="2102" y="4279"/>
                  </a:cubicBezTo>
                  <a:moveTo>
                    <a:pt x="2904" y="353"/>
                  </a:moveTo>
                  <a:cubicBezTo>
                    <a:pt x="2873" y="356"/>
                    <a:pt x="2843" y="361"/>
                    <a:pt x="2811" y="367"/>
                  </a:cubicBezTo>
                  <a:cubicBezTo>
                    <a:pt x="2792" y="370"/>
                    <a:pt x="2773" y="374"/>
                    <a:pt x="2753" y="377"/>
                  </a:cubicBezTo>
                  <a:cubicBezTo>
                    <a:pt x="2729" y="380"/>
                    <a:pt x="2710" y="383"/>
                    <a:pt x="2691" y="384"/>
                  </a:cubicBezTo>
                  <a:cubicBezTo>
                    <a:pt x="2604" y="391"/>
                    <a:pt x="2526" y="377"/>
                    <a:pt x="2471" y="344"/>
                  </a:cubicBezTo>
                  <a:cubicBezTo>
                    <a:pt x="2412" y="308"/>
                    <a:pt x="2380" y="258"/>
                    <a:pt x="2349" y="209"/>
                  </a:cubicBezTo>
                  <a:cubicBezTo>
                    <a:pt x="2333" y="184"/>
                    <a:pt x="2316" y="158"/>
                    <a:pt x="2296" y="135"/>
                  </a:cubicBezTo>
                  <a:cubicBezTo>
                    <a:pt x="2250" y="82"/>
                    <a:pt x="2179" y="41"/>
                    <a:pt x="2100" y="21"/>
                  </a:cubicBezTo>
                  <a:cubicBezTo>
                    <a:pt x="2016" y="1"/>
                    <a:pt x="1929" y="5"/>
                    <a:pt x="1855" y="35"/>
                  </a:cubicBezTo>
                  <a:cubicBezTo>
                    <a:pt x="1733" y="83"/>
                    <a:pt x="1648" y="192"/>
                    <a:pt x="1566" y="296"/>
                  </a:cubicBezTo>
                  <a:cubicBezTo>
                    <a:pt x="1550" y="316"/>
                    <a:pt x="1534" y="337"/>
                    <a:pt x="1518" y="357"/>
                  </a:cubicBezTo>
                  <a:cubicBezTo>
                    <a:pt x="1460" y="428"/>
                    <a:pt x="1400" y="482"/>
                    <a:pt x="1338" y="519"/>
                  </a:cubicBezTo>
                  <a:cubicBezTo>
                    <a:pt x="1263" y="564"/>
                    <a:pt x="1188" y="580"/>
                    <a:pt x="1115" y="569"/>
                  </a:cubicBezTo>
                  <a:cubicBezTo>
                    <a:pt x="1099" y="566"/>
                    <a:pt x="1082" y="562"/>
                    <a:pt x="1066" y="558"/>
                  </a:cubicBezTo>
                  <a:cubicBezTo>
                    <a:pt x="1043" y="552"/>
                    <a:pt x="1020" y="546"/>
                    <a:pt x="996" y="545"/>
                  </a:cubicBezTo>
                  <a:cubicBezTo>
                    <a:pt x="991" y="544"/>
                    <a:pt x="986" y="544"/>
                    <a:pt x="981" y="544"/>
                  </a:cubicBezTo>
                  <a:cubicBezTo>
                    <a:pt x="917" y="544"/>
                    <a:pt x="860" y="576"/>
                    <a:pt x="812" y="609"/>
                  </a:cubicBezTo>
                  <a:cubicBezTo>
                    <a:pt x="754" y="647"/>
                    <a:pt x="693" y="690"/>
                    <a:pt x="643" y="740"/>
                  </a:cubicBezTo>
                  <a:cubicBezTo>
                    <a:pt x="593" y="790"/>
                    <a:pt x="555" y="845"/>
                    <a:pt x="525" y="912"/>
                  </a:cubicBezTo>
                  <a:cubicBezTo>
                    <a:pt x="518" y="926"/>
                    <a:pt x="513" y="941"/>
                    <a:pt x="508" y="956"/>
                  </a:cubicBezTo>
                  <a:cubicBezTo>
                    <a:pt x="505" y="963"/>
                    <a:pt x="503" y="971"/>
                    <a:pt x="500" y="979"/>
                  </a:cubicBezTo>
                  <a:cubicBezTo>
                    <a:pt x="473" y="1051"/>
                    <a:pt x="461" y="1166"/>
                    <a:pt x="466" y="1323"/>
                  </a:cubicBezTo>
                  <a:cubicBezTo>
                    <a:pt x="467" y="1332"/>
                    <a:pt x="467" y="1342"/>
                    <a:pt x="467" y="1351"/>
                  </a:cubicBezTo>
                  <a:cubicBezTo>
                    <a:pt x="470" y="1421"/>
                    <a:pt x="472" y="1494"/>
                    <a:pt x="466" y="1559"/>
                  </a:cubicBezTo>
                  <a:cubicBezTo>
                    <a:pt x="459" y="1631"/>
                    <a:pt x="442" y="1686"/>
                    <a:pt x="413" y="1725"/>
                  </a:cubicBezTo>
                  <a:cubicBezTo>
                    <a:pt x="391" y="1755"/>
                    <a:pt x="354" y="1775"/>
                    <a:pt x="315" y="1796"/>
                  </a:cubicBezTo>
                  <a:cubicBezTo>
                    <a:pt x="282" y="1814"/>
                    <a:pt x="248" y="1832"/>
                    <a:pt x="224" y="1856"/>
                  </a:cubicBezTo>
                  <a:cubicBezTo>
                    <a:pt x="156" y="1924"/>
                    <a:pt x="102" y="2004"/>
                    <a:pt x="67" y="2088"/>
                  </a:cubicBezTo>
                  <a:cubicBezTo>
                    <a:pt x="41" y="2153"/>
                    <a:pt x="23" y="2225"/>
                    <a:pt x="12" y="2307"/>
                  </a:cubicBezTo>
                  <a:cubicBezTo>
                    <a:pt x="4" y="2372"/>
                    <a:pt x="1" y="2441"/>
                    <a:pt x="2" y="2533"/>
                  </a:cubicBezTo>
                  <a:cubicBezTo>
                    <a:pt x="3" y="2618"/>
                    <a:pt x="7" y="2687"/>
                    <a:pt x="15" y="2751"/>
                  </a:cubicBezTo>
                  <a:cubicBezTo>
                    <a:pt x="25" y="2829"/>
                    <a:pt x="41" y="2900"/>
                    <a:pt x="64" y="2965"/>
                  </a:cubicBezTo>
                  <a:cubicBezTo>
                    <a:pt x="86" y="3026"/>
                    <a:pt x="115" y="3086"/>
                    <a:pt x="151" y="3145"/>
                  </a:cubicBezTo>
                  <a:cubicBezTo>
                    <a:pt x="224" y="3265"/>
                    <a:pt x="322" y="3376"/>
                    <a:pt x="442" y="3474"/>
                  </a:cubicBezTo>
                  <a:cubicBezTo>
                    <a:pt x="555" y="3565"/>
                    <a:pt x="683" y="3643"/>
                    <a:pt x="822" y="3705"/>
                  </a:cubicBezTo>
                  <a:cubicBezTo>
                    <a:pt x="867" y="3725"/>
                    <a:pt x="913" y="3743"/>
                    <a:pt x="957" y="3760"/>
                  </a:cubicBezTo>
                  <a:cubicBezTo>
                    <a:pt x="1002" y="3777"/>
                    <a:pt x="1045" y="3794"/>
                    <a:pt x="1087" y="3813"/>
                  </a:cubicBezTo>
                  <a:cubicBezTo>
                    <a:pt x="1228" y="3875"/>
                    <a:pt x="1346" y="3950"/>
                    <a:pt x="1460" y="4022"/>
                  </a:cubicBezTo>
                  <a:cubicBezTo>
                    <a:pt x="1498" y="4045"/>
                    <a:pt x="1537" y="4070"/>
                    <a:pt x="1575" y="4093"/>
                  </a:cubicBezTo>
                  <a:cubicBezTo>
                    <a:pt x="1719" y="4180"/>
                    <a:pt x="1894" y="4270"/>
                    <a:pt x="2102" y="4278"/>
                  </a:cubicBezTo>
                  <a:cubicBezTo>
                    <a:pt x="2167" y="4281"/>
                    <a:pt x="2232" y="4270"/>
                    <a:pt x="2300" y="4244"/>
                  </a:cubicBezTo>
                  <a:cubicBezTo>
                    <a:pt x="2356" y="4224"/>
                    <a:pt x="2414" y="4193"/>
                    <a:pt x="2477" y="4152"/>
                  </a:cubicBezTo>
                  <a:cubicBezTo>
                    <a:pt x="2506" y="4133"/>
                    <a:pt x="2535" y="4114"/>
                    <a:pt x="2563" y="4093"/>
                  </a:cubicBezTo>
                  <a:cubicBezTo>
                    <a:pt x="2672" y="4013"/>
                    <a:pt x="2777" y="3921"/>
                    <a:pt x="2879" y="3832"/>
                  </a:cubicBezTo>
                  <a:cubicBezTo>
                    <a:pt x="2967" y="3755"/>
                    <a:pt x="3059" y="3675"/>
                    <a:pt x="3154" y="3601"/>
                  </a:cubicBezTo>
                  <a:cubicBezTo>
                    <a:pt x="3212" y="3557"/>
                    <a:pt x="3274" y="3513"/>
                    <a:pt x="3333" y="3471"/>
                  </a:cubicBezTo>
                  <a:cubicBezTo>
                    <a:pt x="3474" y="3371"/>
                    <a:pt x="3619" y="3268"/>
                    <a:pt x="3738" y="3142"/>
                  </a:cubicBezTo>
                  <a:cubicBezTo>
                    <a:pt x="3863" y="3011"/>
                    <a:pt x="3955" y="2853"/>
                    <a:pt x="4007" y="2684"/>
                  </a:cubicBezTo>
                  <a:cubicBezTo>
                    <a:pt x="4033" y="2598"/>
                    <a:pt x="4048" y="2510"/>
                    <a:pt x="4051" y="2424"/>
                  </a:cubicBezTo>
                  <a:cubicBezTo>
                    <a:pt x="4054" y="2334"/>
                    <a:pt x="4044" y="2245"/>
                    <a:pt x="4022" y="2160"/>
                  </a:cubicBezTo>
                  <a:cubicBezTo>
                    <a:pt x="3985" y="2020"/>
                    <a:pt x="3916" y="1890"/>
                    <a:pt x="3850" y="1765"/>
                  </a:cubicBezTo>
                  <a:cubicBezTo>
                    <a:pt x="3844" y="1754"/>
                    <a:pt x="3839" y="1743"/>
                    <a:pt x="3833" y="1732"/>
                  </a:cubicBezTo>
                  <a:cubicBezTo>
                    <a:pt x="3719" y="1515"/>
                    <a:pt x="3644" y="1336"/>
                    <a:pt x="3597" y="1166"/>
                  </a:cubicBezTo>
                  <a:cubicBezTo>
                    <a:pt x="3583" y="1117"/>
                    <a:pt x="3570" y="1067"/>
                    <a:pt x="3561" y="1029"/>
                  </a:cubicBezTo>
                  <a:cubicBezTo>
                    <a:pt x="3558" y="1014"/>
                    <a:pt x="3554" y="999"/>
                    <a:pt x="3551" y="984"/>
                  </a:cubicBezTo>
                  <a:cubicBezTo>
                    <a:pt x="3510" y="809"/>
                    <a:pt x="3467" y="627"/>
                    <a:pt x="3345" y="500"/>
                  </a:cubicBezTo>
                  <a:cubicBezTo>
                    <a:pt x="3289" y="442"/>
                    <a:pt x="3219" y="400"/>
                    <a:pt x="3139" y="375"/>
                  </a:cubicBezTo>
                  <a:cubicBezTo>
                    <a:pt x="3085" y="358"/>
                    <a:pt x="3027" y="350"/>
                    <a:pt x="2968" y="350"/>
                  </a:cubicBezTo>
                  <a:cubicBezTo>
                    <a:pt x="2946" y="350"/>
                    <a:pt x="2925" y="351"/>
                    <a:pt x="2904" y="35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4" name="Freeform 39">
              <a:extLst>
                <a:ext uri="{FF2B5EF4-FFF2-40B4-BE49-F238E27FC236}">
                  <a16:creationId xmlns:a16="http://schemas.microsoft.com/office/drawing/2014/main" id="{6AFBBB79-F7A5-446A-8E68-62B641677834}"/>
                </a:ext>
              </a:extLst>
            </p:cNvPr>
            <p:cNvSpPr>
              <a:spLocks noEditPoints="1"/>
            </p:cNvSpPr>
            <p:nvPr/>
          </p:nvSpPr>
          <p:spPr bwMode="auto">
            <a:xfrm>
              <a:off x="4187" y="618"/>
              <a:ext cx="3070" cy="3299"/>
            </a:xfrm>
            <a:custGeom>
              <a:avLst/>
              <a:gdLst>
                <a:gd name="T0" fmla="*/ 1847 w 4148"/>
                <a:gd name="T1" fmla="*/ 4383 h 4458"/>
                <a:gd name="T2" fmla="*/ 1504 w 4148"/>
                <a:gd name="T3" fmla="*/ 4171 h 4458"/>
                <a:gd name="T4" fmla="*/ 966 w 4148"/>
                <a:gd name="T5" fmla="*/ 3869 h 4458"/>
                <a:gd name="T6" fmla="*/ 452 w 4148"/>
                <a:gd name="T7" fmla="*/ 3586 h 4458"/>
                <a:gd name="T8" fmla="*/ 60 w 4148"/>
                <a:gd name="T9" fmla="*/ 3063 h 4458"/>
                <a:gd name="T10" fmla="*/ 0 w 4148"/>
                <a:gd name="T11" fmla="*/ 2615 h 4458"/>
                <a:gd name="T12" fmla="*/ 231 w 4148"/>
                <a:gd name="T13" fmla="*/ 1915 h 4458"/>
                <a:gd name="T14" fmla="*/ 430 w 4148"/>
                <a:gd name="T15" fmla="*/ 1783 h 4458"/>
                <a:gd name="T16" fmla="*/ 480 w 4148"/>
                <a:gd name="T17" fmla="*/ 1396 h 4458"/>
                <a:gd name="T18" fmla="*/ 477 w 4148"/>
                <a:gd name="T19" fmla="*/ 1183 h 4458"/>
                <a:gd name="T20" fmla="*/ 508 w 4148"/>
                <a:gd name="T21" fmla="*/ 1002 h 4458"/>
                <a:gd name="T22" fmla="*/ 631 w 4148"/>
                <a:gd name="T23" fmla="*/ 772 h 4458"/>
                <a:gd name="T24" fmla="*/ 884 w 4148"/>
                <a:gd name="T25" fmla="*/ 578 h 4458"/>
                <a:gd name="T26" fmla="*/ 1060 w 4148"/>
                <a:gd name="T27" fmla="*/ 576 h 4458"/>
                <a:gd name="T28" fmla="*/ 1341 w 4148"/>
                <a:gd name="T29" fmla="*/ 538 h 4458"/>
                <a:gd name="T30" fmla="*/ 1574 w 4148"/>
                <a:gd name="T31" fmla="*/ 306 h 4458"/>
                <a:gd name="T32" fmla="*/ 2127 w 4148"/>
                <a:gd name="T33" fmla="*/ 25 h 4458"/>
                <a:gd name="T34" fmla="*/ 2380 w 4148"/>
                <a:gd name="T35" fmla="*/ 238 h 4458"/>
                <a:gd name="T36" fmla="*/ 2727 w 4148"/>
                <a:gd name="T37" fmla="*/ 432 h 4458"/>
                <a:gd name="T38" fmla="*/ 2856 w 4148"/>
                <a:gd name="T39" fmla="*/ 412 h 4458"/>
                <a:gd name="T40" fmla="*/ 3192 w 4148"/>
                <a:gd name="T41" fmla="*/ 413 h 4458"/>
                <a:gd name="T42" fmla="*/ 3625 w 4148"/>
                <a:gd name="T43" fmla="*/ 1045 h 4458"/>
                <a:gd name="T44" fmla="*/ 3668 w 4148"/>
                <a:gd name="T45" fmla="*/ 1223 h 4458"/>
                <a:gd name="T46" fmla="*/ 3937 w 4148"/>
                <a:gd name="T47" fmla="*/ 1859 h 4458"/>
                <a:gd name="T48" fmla="*/ 4146 w 4148"/>
                <a:gd name="T49" fmla="*/ 2518 h 4458"/>
                <a:gd name="T50" fmla="*/ 3830 w 4148"/>
                <a:gd name="T51" fmla="*/ 3265 h 4458"/>
                <a:gd name="T52" fmla="*/ 3225 w 4148"/>
                <a:gd name="T53" fmla="*/ 3740 h 4458"/>
                <a:gd name="T54" fmla="*/ 2614 w 4148"/>
                <a:gd name="T55" fmla="*/ 4258 h 4458"/>
                <a:gd name="T56" fmla="*/ 2342 w 4148"/>
                <a:gd name="T57" fmla="*/ 4420 h 4458"/>
                <a:gd name="T58" fmla="*/ 2135 w 4148"/>
                <a:gd name="T59" fmla="*/ 4456 h 4458"/>
                <a:gd name="T60" fmla="*/ 2856 w 4148"/>
                <a:gd name="T61" fmla="*/ 413 h 4458"/>
                <a:gd name="T62" fmla="*/ 2727 w 4148"/>
                <a:gd name="T63" fmla="*/ 433 h 4458"/>
                <a:gd name="T64" fmla="*/ 2379 w 4148"/>
                <a:gd name="T65" fmla="*/ 238 h 4458"/>
                <a:gd name="T66" fmla="*/ 2127 w 4148"/>
                <a:gd name="T67" fmla="*/ 25 h 4458"/>
                <a:gd name="T68" fmla="*/ 1575 w 4148"/>
                <a:gd name="T69" fmla="*/ 307 h 4458"/>
                <a:gd name="T70" fmla="*/ 1341 w 4148"/>
                <a:gd name="T71" fmla="*/ 539 h 4458"/>
                <a:gd name="T72" fmla="*/ 1059 w 4148"/>
                <a:gd name="T73" fmla="*/ 577 h 4458"/>
                <a:gd name="T74" fmla="*/ 884 w 4148"/>
                <a:gd name="T75" fmla="*/ 578 h 4458"/>
                <a:gd name="T76" fmla="*/ 632 w 4148"/>
                <a:gd name="T77" fmla="*/ 773 h 4458"/>
                <a:gd name="T78" fmla="*/ 508 w 4148"/>
                <a:gd name="T79" fmla="*/ 1002 h 4458"/>
                <a:gd name="T80" fmla="*/ 480 w 4148"/>
                <a:gd name="T81" fmla="*/ 1377 h 4458"/>
                <a:gd name="T82" fmla="*/ 483 w 4148"/>
                <a:gd name="T83" fmla="*/ 1612 h 4458"/>
                <a:gd name="T84" fmla="*/ 327 w 4148"/>
                <a:gd name="T85" fmla="*/ 1855 h 4458"/>
                <a:gd name="T86" fmla="*/ 68 w 4148"/>
                <a:gd name="T87" fmla="*/ 2156 h 4458"/>
                <a:gd name="T88" fmla="*/ 12 w 4148"/>
                <a:gd name="T89" fmla="*/ 2840 h 4458"/>
                <a:gd name="T90" fmla="*/ 149 w 4148"/>
                <a:gd name="T91" fmla="*/ 3248 h 4458"/>
                <a:gd name="T92" fmla="*/ 847 w 4148"/>
                <a:gd name="T93" fmla="*/ 3820 h 4458"/>
                <a:gd name="T94" fmla="*/ 1117 w 4148"/>
                <a:gd name="T95" fmla="*/ 3931 h 4458"/>
                <a:gd name="T96" fmla="*/ 1604 w 4148"/>
                <a:gd name="T97" fmla="*/ 4242 h 4458"/>
                <a:gd name="T98" fmla="*/ 2135 w 4148"/>
                <a:gd name="T99" fmla="*/ 4455 h 4458"/>
                <a:gd name="T100" fmla="*/ 2525 w 4148"/>
                <a:gd name="T101" fmla="*/ 4320 h 4458"/>
                <a:gd name="T102" fmla="*/ 2928 w 4148"/>
                <a:gd name="T103" fmla="*/ 3992 h 4458"/>
                <a:gd name="T104" fmla="*/ 3416 w 4148"/>
                <a:gd name="T105" fmla="*/ 3600 h 4458"/>
                <a:gd name="T106" fmla="*/ 4103 w 4148"/>
                <a:gd name="T107" fmla="*/ 2789 h 4458"/>
                <a:gd name="T108" fmla="*/ 4110 w 4148"/>
                <a:gd name="T109" fmla="*/ 2245 h 4458"/>
                <a:gd name="T110" fmla="*/ 3908 w 4148"/>
                <a:gd name="T111" fmla="*/ 1806 h 4458"/>
                <a:gd name="T112" fmla="*/ 3632 w 4148"/>
                <a:gd name="T113" fmla="*/ 1082 h 4458"/>
                <a:gd name="T114" fmla="*/ 3408 w 4148"/>
                <a:gd name="T115" fmla="*/ 539 h 4458"/>
                <a:gd name="T116" fmla="*/ 3029 w 4148"/>
                <a:gd name="T117" fmla="*/ 392 h 4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8" h="4458">
                  <a:moveTo>
                    <a:pt x="2135" y="4456"/>
                  </a:moveTo>
                  <a:cubicBezTo>
                    <a:pt x="2040" y="4451"/>
                    <a:pt x="1946" y="4427"/>
                    <a:pt x="1847" y="4383"/>
                  </a:cubicBezTo>
                  <a:cubicBezTo>
                    <a:pt x="1800" y="4362"/>
                    <a:pt x="1723" y="4325"/>
                    <a:pt x="1604" y="4242"/>
                  </a:cubicBezTo>
                  <a:cubicBezTo>
                    <a:pt x="1570" y="4219"/>
                    <a:pt x="1536" y="4195"/>
                    <a:pt x="1504" y="4171"/>
                  </a:cubicBezTo>
                  <a:cubicBezTo>
                    <a:pt x="1386" y="4087"/>
                    <a:pt x="1265" y="4000"/>
                    <a:pt x="1117" y="3931"/>
                  </a:cubicBezTo>
                  <a:cubicBezTo>
                    <a:pt x="1068" y="3909"/>
                    <a:pt x="1018" y="3889"/>
                    <a:pt x="966" y="3869"/>
                  </a:cubicBezTo>
                  <a:cubicBezTo>
                    <a:pt x="927" y="3854"/>
                    <a:pt x="887" y="3838"/>
                    <a:pt x="847" y="3821"/>
                  </a:cubicBezTo>
                  <a:cubicBezTo>
                    <a:pt x="702" y="3758"/>
                    <a:pt x="569" y="3679"/>
                    <a:pt x="452" y="3586"/>
                  </a:cubicBezTo>
                  <a:cubicBezTo>
                    <a:pt x="326" y="3485"/>
                    <a:pt x="223" y="3372"/>
                    <a:pt x="148" y="3249"/>
                  </a:cubicBezTo>
                  <a:cubicBezTo>
                    <a:pt x="112" y="3188"/>
                    <a:pt x="82" y="3125"/>
                    <a:pt x="60" y="3063"/>
                  </a:cubicBezTo>
                  <a:cubicBezTo>
                    <a:pt x="37" y="2995"/>
                    <a:pt x="21" y="2922"/>
                    <a:pt x="11" y="2840"/>
                  </a:cubicBezTo>
                  <a:cubicBezTo>
                    <a:pt x="1" y="2755"/>
                    <a:pt x="0" y="2671"/>
                    <a:pt x="0" y="2615"/>
                  </a:cubicBezTo>
                  <a:cubicBezTo>
                    <a:pt x="0" y="2463"/>
                    <a:pt x="8" y="2302"/>
                    <a:pt x="68" y="2155"/>
                  </a:cubicBezTo>
                  <a:cubicBezTo>
                    <a:pt x="103" y="2068"/>
                    <a:pt x="160" y="1985"/>
                    <a:pt x="231" y="1915"/>
                  </a:cubicBezTo>
                  <a:cubicBezTo>
                    <a:pt x="257" y="1890"/>
                    <a:pt x="292" y="1872"/>
                    <a:pt x="327" y="1854"/>
                  </a:cubicBezTo>
                  <a:cubicBezTo>
                    <a:pt x="368" y="1833"/>
                    <a:pt x="407" y="1813"/>
                    <a:pt x="430" y="1783"/>
                  </a:cubicBezTo>
                  <a:cubicBezTo>
                    <a:pt x="459" y="1743"/>
                    <a:pt x="476" y="1687"/>
                    <a:pt x="482" y="1612"/>
                  </a:cubicBezTo>
                  <a:cubicBezTo>
                    <a:pt x="488" y="1545"/>
                    <a:pt x="484" y="1469"/>
                    <a:pt x="480" y="1396"/>
                  </a:cubicBezTo>
                  <a:cubicBezTo>
                    <a:pt x="480" y="1389"/>
                    <a:pt x="479" y="1383"/>
                    <a:pt x="479" y="1377"/>
                  </a:cubicBezTo>
                  <a:cubicBezTo>
                    <a:pt x="475" y="1303"/>
                    <a:pt x="474" y="1238"/>
                    <a:pt x="477" y="1183"/>
                  </a:cubicBezTo>
                  <a:cubicBezTo>
                    <a:pt x="480" y="1118"/>
                    <a:pt x="488" y="1065"/>
                    <a:pt x="500" y="1026"/>
                  </a:cubicBezTo>
                  <a:cubicBezTo>
                    <a:pt x="503" y="1018"/>
                    <a:pt x="505" y="1010"/>
                    <a:pt x="508" y="1002"/>
                  </a:cubicBezTo>
                  <a:cubicBezTo>
                    <a:pt x="512" y="987"/>
                    <a:pt x="516" y="972"/>
                    <a:pt x="522" y="957"/>
                  </a:cubicBezTo>
                  <a:cubicBezTo>
                    <a:pt x="550" y="885"/>
                    <a:pt x="584" y="827"/>
                    <a:pt x="631" y="772"/>
                  </a:cubicBezTo>
                  <a:cubicBezTo>
                    <a:pt x="673" y="725"/>
                    <a:pt x="723" y="680"/>
                    <a:pt x="795" y="629"/>
                  </a:cubicBezTo>
                  <a:cubicBezTo>
                    <a:pt x="828" y="605"/>
                    <a:pt x="856" y="589"/>
                    <a:pt x="884" y="578"/>
                  </a:cubicBezTo>
                  <a:cubicBezTo>
                    <a:pt x="920" y="563"/>
                    <a:pt x="953" y="558"/>
                    <a:pt x="986" y="561"/>
                  </a:cubicBezTo>
                  <a:cubicBezTo>
                    <a:pt x="1011" y="563"/>
                    <a:pt x="1036" y="569"/>
                    <a:pt x="1060" y="576"/>
                  </a:cubicBezTo>
                  <a:cubicBezTo>
                    <a:pt x="1076" y="580"/>
                    <a:pt x="1093" y="585"/>
                    <a:pt x="1110" y="588"/>
                  </a:cubicBezTo>
                  <a:cubicBezTo>
                    <a:pt x="1185" y="602"/>
                    <a:pt x="1263" y="585"/>
                    <a:pt x="1341" y="538"/>
                  </a:cubicBezTo>
                  <a:cubicBezTo>
                    <a:pt x="1404" y="500"/>
                    <a:pt x="1466" y="443"/>
                    <a:pt x="1525" y="369"/>
                  </a:cubicBezTo>
                  <a:cubicBezTo>
                    <a:pt x="1542" y="349"/>
                    <a:pt x="1558" y="327"/>
                    <a:pt x="1574" y="306"/>
                  </a:cubicBezTo>
                  <a:cubicBezTo>
                    <a:pt x="1658" y="196"/>
                    <a:pt x="1744" y="81"/>
                    <a:pt x="1873" y="32"/>
                  </a:cubicBezTo>
                  <a:cubicBezTo>
                    <a:pt x="1950" y="2"/>
                    <a:pt x="2040" y="0"/>
                    <a:pt x="2127" y="25"/>
                  </a:cubicBezTo>
                  <a:cubicBezTo>
                    <a:pt x="2210" y="48"/>
                    <a:pt x="2283" y="96"/>
                    <a:pt x="2328" y="154"/>
                  </a:cubicBezTo>
                  <a:cubicBezTo>
                    <a:pt x="2348" y="180"/>
                    <a:pt x="2364" y="210"/>
                    <a:pt x="2380" y="238"/>
                  </a:cubicBezTo>
                  <a:cubicBezTo>
                    <a:pt x="2410" y="291"/>
                    <a:pt x="2441" y="347"/>
                    <a:pt x="2502" y="387"/>
                  </a:cubicBezTo>
                  <a:cubicBezTo>
                    <a:pt x="2577" y="436"/>
                    <a:pt x="2676" y="436"/>
                    <a:pt x="2727" y="432"/>
                  </a:cubicBezTo>
                  <a:cubicBezTo>
                    <a:pt x="2747" y="430"/>
                    <a:pt x="2768" y="428"/>
                    <a:pt x="2792" y="424"/>
                  </a:cubicBezTo>
                  <a:cubicBezTo>
                    <a:pt x="2813" y="420"/>
                    <a:pt x="2835" y="416"/>
                    <a:pt x="2856" y="412"/>
                  </a:cubicBezTo>
                  <a:cubicBezTo>
                    <a:pt x="2888" y="406"/>
                    <a:pt x="2917" y="400"/>
                    <a:pt x="2948" y="396"/>
                  </a:cubicBezTo>
                  <a:cubicBezTo>
                    <a:pt x="3031" y="385"/>
                    <a:pt x="3116" y="391"/>
                    <a:pt x="3192" y="413"/>
                  </a:cubicBezTo>
                  <a:cubicBezTo>
                    <a:pt x="3277" y="437"/>
                    <a:pt x="3350" y="479"/>
                    <a:pt x="3409" y="538"/>
                  </a:cubicBezTo>
                  <a:cubicBezTo>
                    <a:pt x="3539" y="670"/>
                    <a:pt x="3583" y="860"/>
                    <a:pt x="3625" y="1045"/>
                  </a:cubicBezTo>
                  <a:cubicBezTo>
                    <a:pt x="3627" y="1057"/>
                    <a:pt x="3630" y="1069"/>
                    <a:pt x="3633" y="1081"/>
                  </a:cubicBezTo>
                  <a:cubicBezTo>
                    <a:pt x="3643" y="1124"/>
                    <a:pt x="3655" y="1174"/>
                    <a:pt x="3668" y="1223"/>
                  </a:cubicBezTo>
                  <a:cubicBezTo>
                    <a:pt x="3717" y="1402"/>
                    <a:pt x="3795" y="1592"/>
                    <a:pt x="3909" y="1805"/>
                  </a:cubicBezTo>
                  <a:cubicBezTo>
                    <a:pt x="3918" y="1823"/>
                    <a:pt x="3928" y="1841"/>
                    <a:pt x="3937" y="1859"/>
                  </a:cubicBezTo>
                  <a:cubicBezTo>
                    <a:pt x="4003" y="1981"/>
                    <a:pt x="4072" y="2108"/>
                    <a:pt x="4111" y="2244"/>
                  </a:cubicBezTo>
                  <a:cubicBezTo>
                    <a:pt x="4136" y="2332"/>
                    <a:pt x="4148" y="2425"/>
                    <a:pt x="4146" y="2518"/>
                  </a:cubicBezTo>
                  <a:cubicBezTo>
                    <a:pt x="4144" y="2608"/>
                    <a:pt x="4130" y="2700"/>
                    <a:pt x="4104" y="2790"/>
                  </a:cubicBezTo>
                  <a:cubicBezTo>
                    <a:pt x="4053" y="2965"/>
                    <a:pt x="3958" y="3130"/>
                    <a:pt x="3830" y="3265"/>
                  </a:cubicBezTo>
                  <a:cubicBezTo>
                    <a:pt x="3708" y="3395"/>
                    <a:pt x="3560" y="3500"/>
                    <a:pt x="3416" y="3601"/>
                  </a:cubicBezTo>
                  <a:cubicBezTo>
                    <a:pt x="3353" y="3646"/>
                    <a:pt x="3287" y="3693"/>
                    <a:pt x="3225" y="3740"/>
                  </a:cubicBezTo>
                  <a:cubicBezTo>
                    <a:pt x="3122" y="3820"/>
                    <a:pt x="3024" y="3908"/>
                    <a:pt x="2929" y="3992"/>
                  </a:cubicBezTo>
                  <a:cubicBezTo>
                    <a:pt x="2827" y="4083"/>
                    <a:pt x="2722" y="4176"/>
                    <a:pt x="2614" y="4258"/>
                  </a:cubicBezTo>
                  <a:cubicBezTo>
                    <a:pt x="2584" y="4280"/>
                    <a:pt x="2554" y="4301"/>
                    <a:pt x="2525" y="4321"/>
                  </a:cubicBezTo>
                  <a:cubicBezTo>
                    <a:pt x="2459" y="4366"/>
                    <a:pt x="2399" y="4398"/>
                    <a:pt x="2342" y="4420"/>
                  </a:cubicBezTo>
                  <a:cubicBezTo>
                    <a:pt x="2278" y="4444"/>
                    <a:pt x="2218" y="4456"/>
                    <a:pt x="2158" y="4456"/>
                  </a:cubicBezTo>
                  <a:cubicBezTo>
                    <a:pt x="2150" y="4456"/>
                    <a:pt x="2143" y="4456"/>
                    <a:pt x="2135" y="4456"/>
                  </a:cubicBezTo>
                  <a:moveTo>
                    <a:pt x="2948" y="397"/>
                  </a:moveTo>
                  <a:cubicBezTo>
                    <a:pt x="2917" y="401"/>
                    <a:pt x="2888" y="406"/>
                    <a:pt x="2856" y="413"/>
                  </a:cubicBezTo>
                  <a:cubicBezTo>
                    <a:pt x="2835" y="417"/>
                    <a:pt x="2814" y="421"/>
                    <a:pt x="2792" y="424"/>
                  </a:cubicBezTo>
                  <a:cubicBezTo>
                    <a:pt x="2768" y="428"/>
                    <a:pt x="2747" y="431"/>
                    <a:pt x="2727" y="433"/>
                  </a:cubicBezTo>
                  <a:cubicBezTo>
                    <a:pt x="2638" y="440"/>
                    <a:pt x="2557" y="424"/>
                    <a:pt x="2501" y="388"/>
                  </a:cubicBezTo>
                  <a:cubicBezTo>
                    <a:pt x="2440" y="348"/>
                    <a:pt x="2409" y="292"/>
                    <a:pt x="2379" y="238"/>
                  </a:cubicBezTo>
                  <a:cubicBezTo>
                    <a:pt x="2364" y="210"/>
                    <a:pt x="2347" y="181"/>
                    <a:pt x="2327" y="155"/>
                  </a:cubicBezTo>
                  <a:cubicBezTo>
                    <a:pt x="2283" y="96"/>
                    <a:pt x="2209" y="49"/>
                    <a:pt x="2127" y="25"/>
                  </a:cubicBezTo>
                  <a:cubicBezTo>
                    <a:pt x="2040" y="0"/>
                    <a:pt x="1950" y="3"/>
                    <a:pt x="1873" y="32"/>
                  </a:cubicBezTo>
                  <a:cubicBezTo>
                    <a:pt x="1745" y="82"/>
                    <a:pt x="1658" y="196"/>
                    <a:pt x="1575" y="307"/>
                  </a:cubicBezTo>
                  <a:cubicBezTo>
                    <a:pt x="1559" y="328"/>
                    <a:pt x="1542" y="349"/>
                    <a:pt x="1526" y="370"/>
                  </a:cubicBezTo>
                  <a:cubicBezTo>
                    <a:pt x="1467" y="444"/>
                    <a:pt x="1405" y="501"/>
                    <a:pt x="1341" y="539"/>
                  </a:cubicBezTo>
                  <a:cubicBezTo>
                    <a:pt x="1263" y="586"/>
                    <a:pt x="1185" y="603"/>
                    <a:pt x="1109" y="589"/>
                  </a:cubicBezTo>
                  <a:cubicBezTo>
                    <a:pt x="1093" y="586"/>
                    <a:pt x="1076" y="581"/>
                    <a:pt x="1059" y="577"/>
                  </a:cubicBezTo>
                  <a:cubicBezTo>
                    <a:pt x="1036" y="570"/>
                    <a:pt x="1011" y="563"/>
                    <a:pt x="986" y="561"/>
                  </a:cubicBezTo>
                  <a:cubicBezTo>
                    <a:pt x="953" y="558"/>
                    <a:pt x="920" y="564"/>
                    <a:pt x="884" y="578"/>
                  </a:cubicBezTo>
                  <a:cubicBezTo>
                    <a:pt x="857" y="590"/>
                    <a:pt x="829" y="606"/>
                    <a:pt x="796" y="629"/>
                  </a:cubicBezTo>
                  <a:cubicBezTo>
                    <a:pt x="724" y="681"/>
                    <a:pt x="673" y="725"/>
                    <a:pt x="632" y="773"/>
                  </a:cubicBezTo>
                  <a:cubicBezTo>
                    <a:pt x="585" y="827"/>
                    <a:pt x="550" y="886"/>
                    <a:pt x="523" y="958"/>
                  </a:cubicBezTo>
                  <a:cubicBezTo>
                    <a:pt x="517" y="972"/>
                    <a:pt x="513" y="987"/>
                    <a:pt x="508" y="1002"/>
                  </a:cubicBezTo>
                  <a:cubicBezTo>
                    <a:pt x="506" y="1010"/>
                    <a:pt x="503" y="1018"/>
                    <a:pt x="501" y="1027"/>
                  </a:cubicBezTo>
                  <a:cubicBezTo>
                    <a:pt x="478" y="1098"/>
                    <a:pt x="471" y="1216"/>
                    <a:pt x="480" y="1377"/>
                  </a:cubicBezTo>
                  <a:cubicBezTo>
                    <a:pt x="480" y="1383"/>
                    <a:pt x="481" y="1389"/>
                    <a:pt x="481" y="1395"/>
                  </a:cubicBezTo>
                  <a:cubicBezTo>
                    <a:pt x="485" y="1469"/>
                    <a:pt x="489" y="1545"/>
                    <a:pt x="483" y="1612"/>
                  </a:cubicBezTo>
                  <a:cubicBezTo>
                    <a:pt x="477" y="1688"/>
                    <a:pt x="460" y="1744"/>
                    <a:pt x="430" y="1783"/>
                  </a:cubicBezTo>
                  <a:cubicBezTo>
                    <a:pt x="408" y="1814"/>
                    <a:pt x="369" y="1834"/>
                    <a:pt x="327" y="1855"/>
                  </a:cubicBezTo>
                  <a:cubicBezTo>
                    <a:pt x="293" y="1873"/>
                    <a:pt x="257" y="1891"/>
                    <a:pt x="231" y="1916"/>
                  </a:cubicBezTo>
                  <a:cubicBezTo>
                    <a:pt x="160" y="1985"/>
                    <a:pt x="104" y="2068"/>
                    <a:pt x="68" y="2156"/>
                  </a:cubicBezTo>
                  <a:cubicBezTo>
                    <a:pt x="8" y="2302"/>
                    <a:pt x="0" y="2463"/>
                    <a:pt x="1" y="2615"/>
                  </a:cubicBezTo>
                  <a:cubicBezTo>
                    <a:pt x="1" y="2671"/>
                    <a:pt x="2" y="2755"/>
                    <a:pt x="12" y="2840"/>
                  </a:cubicBezTo>
                  <a:cubicBezTo>
                    <a:pt x="22" y="2922"/>
                    <a:pt x="38" y="2995"/>
                    <a:pt x="61" y="3062"/>
                  </a:cubicBezTo>
                  <a:cubicBezTo>
                    <a:pt x="83" y="3125"/>
                    <a:pt x="112" y="3188"/>
                    <a:pt x="149" y="3248"/>
                  </a:cubicBezTo>
                  <a:cubicBezTo>
                    <a:pt x="224" y="3371"/>
                    <a:pt x="326" y="3485"/>
                    <a:pt x="453" y="3586"/>
                  </a:cubicBezTo>
                  <a:cubicBezTo>
                    <a:pt x="569" y="3679"/>
                    <a:pt x="702" y="3757"/>
                    <a:pt x="847" y="3820"/>
                  </a:cubicBezTo>
                  <a:cubicBezTo>
                    <a:pt x="887" y="3837"/>
                    <a:pt x="927" y="3853"/>
                    <a:pt x="966" y="3868"/>
                  </a:cubicBezTo>
                  <a:cubicBezTo>
                    <a:pt x="1019" y="3889"/>
                    <a:pt x="1068" y="3908"/>
                    <a:pt x="1117" y="3931"/>
                  </a:cubicBezTo>
                  <a:cubicBezTo>
                    <a:pt x="1265" y="3999"/>
                    <a:pt x="1387" y="4086"/>
                    <a:pt x="1504" y="4171"/>
                  </a:cubicBezTo>
                  <a:cubicBezTo>
                    <a:pt x="1537" y="4194"/>
                    <a:pt x="1571" y="4218"/>
                    <a:pt x="1604" y="4242"/>
                  </a:cubicBezTo>
                  <a:cubicBezTo>
                    <a:pt x="1661" y="4281"/>
                    <a:pt x="1749" y="4339"/>
                    <a:pt x="1847" y="4383"/>
                  </a:cubicBezTo>
                  <a:cubicBezTo>
                    <a:pt x="1946" y="4426"/>
                    <a:pt x="2040" y="4450"/>
                    <a:pt x="2135" y="4455"/>
                  </a:cubicBezTo>
                  <a:cubicBezTo>
                    <a:pt x="2203" y="4458"/>
                    <a:pt x="2270" y="4446"/>
                    <a:pt x="2342" y="4419"/>
                  </a:cubicBezTo>
                  <a:cubicBezTo>
                    <a:pt x="2399" y="4397"/>
                    <a:pt x="2459" y="4365"/>
                    <a:pt x="2525" y="4320"/>
                  </a:cubicBezTo>
                  <a:cubicBezTo>
                    <a:pt x="2554" y="4301"/>
                    <a:pt x="2584" y="4280"/>
                    <a:pt x="2613" y="4257"/>
                  </a:cubicBezTo>
                  <a:cubicBezTo>
                    <a:pt x="2722" y="4176"/>
                    <a:pt x="2827" y="4082"/>
                    <a:pt x="2928" y="3992"/>
                  </a:cubicBezTo>
                  <a:cubicBezTo>
                    <a:pt x="3023" y="3907"/>
                    <a:pt x="3121" y="3819"/>
                    <a:pt x="3224" y="3740"/>
                  </a:cubicBezTo>
                  <a:cubicBezTo>
                    <a:pt x="3287" y="3692"/>
                    <a:pt x="3352" y="3645"/>
                    <a:pt x="3416" y="3600"/>
                  </a:cubicBezTo>
                  <a:cubicBezTo>
                    <a:pt x="3559" y="3499"/>
                    <a:pt x="3707" y="3394"/>
                    <a:pt x="3829" y="3265"/>
                  </a:cubicBezTo>
                  <a:cubicBezTo>
                    <a:pt x="3957" y="3129"/>
                    <a:pt x="4052" y="2965"/>
                    <a:pt x="4103" y="2789"/>
                  </a:cubicBezTo>
                  <a:cubicBezTo>
                    <a:pt x="4129" y="2700"/>
                    <a:pt x="4143" y="2608"/>
                    <a:pt x="4145" y="2518"/>
                  </a:cubicBezTo>
                  <a:cubicBezTo>
                    <a:pt x="4147" y="2425"/>
                    <a:pt x="4135" y="2333"/>
                    <a:pt x="4110" y="2245"/>
                  </a:cubicBezTo>
                  <a:cubicBezTo>
                    <a:pt x="4071" y="2108"/>
                    <a:pt x="4003" y="1981"/>
                    <a:pt x="3937" y="1859"/>
                  </a:cubicBezTo>
                  <a:cubicBezTo>
                    <a:pt x="3927" y="1841"/>
                    <a:pt x="3918" y="1824"/>
                    <a:pt x="3908" y="1806"/>
                  </a:cubicBezTo>
                  <a:cubicBezTo>
                    <a:pt x="3795" y="1593"/>
                    <a:pt x="3716" y="1402"/>
                    <a:pt x="3667" y="1224"/>
                  </a:cubicBezTo>
                  <a:cubicBezTo>
                    <a:pt x="3654" y="1174"/>
                    <a:pt x="3642" y="1124"/>
                    <a:pt x="3632" y="1082"/>
                  </a:cubicBezTo>
                  <a:cubicBezTo>
                    <a:pt x="3629" y="1069"/>
                    <a:pt x="3627" y="1057"/>
                    <a:pt x="3624" y="1045"/>
                  </a:cubicBezTo>
                  <a:cubicBezTo>
                    <a:pt x="3582" y="861"/>
                    <a:pt x="3539" y="670"/>
                    <a:pt x="3408" y="539"/>
                  </a:cubicBezTo>
                  <a:cubicBezTo>
                    <a:pt x="3349" y="480"/>
                    <a:pt x="3276" y="437"/>
                    <a:pt x="3192" y="413"/>
                  </a:cubicBezTo>
                  <a:cubicBezTo>
                    <a:pt x="3140" y="399"/>
                    <a:pt x="3085" y="392"/>
                    <a:pt x="3029" y="392"/>
                  </a:cubicBezTo>
                  <a:cubicBezTo>
                    <a:pt x="3002" y="392"/>
                    <a:pt x="2975" y="393"/>
                    <a:pt x="2948" y="3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5" name="Freeform 40">
              <a:extLst>
                <a:ext uri="{FF2B5EF4-FFF2-40B4-BE49-F238E27FC236}">
                  <a16:creationId xmlns:a16="http://schemas.microsoft.com/office/drawing/2014/main" id="{7B87C53C-E951-4C6D-B40E-E1798C471206}"/>
                </a:ext>
              </a:extLst>
            </p:cNvPr>
            <p:cNvSpPr>
              <a:spLocks noEditPoints="1"/>
            </p:cNvSpPr>
            <p:nvPr/>
          </p:nvSpPr>
          <p:spPr bwMode="auto">
            <a:xfrm>
              <a:off x="4152" y="545"/>
              <a:ext cx="3150" cy="3431"/>
            </a:xfrm>
            <a:custGeom>
              <a:avLst/>
              <a:gdLst>
                <a:gd name="T0" fmla="*/ 1879 w 4256"/>
                <a:gd name="T1" fmla="*/ 4551 h 4636"/>
                <a:gd name="T2" fmla="*/ 1544 w 4256"/>
                <a:gd name="T3" fmla="*/ 4319 h 4636"/>
                <a:gd name="T4" fmla="*/ 980 w 4256"/>
                <a:gd name="T5" fmla="*/ 3979 h 4636"/>
                <a:gd name="T6" fmla="*/ 465 w 4256"/>
                <a:gd name="T7" fmla="*/ 3699 h 4636"/>
                <a:gd name="T8" fmla="*/ 59 w 4256"/>
                <a:gd name="T9" fmla="*/ 3161 h 4636"/>
                <a:gd name="T10" fmla="*/ 13 w 4256"/>
                <a:gd name="T11" fmla="*/ 2457 h 4636"/>
                <a:gd name="T12" fmla="*/ 240 w 4256"/>
                <a:gd name="T13" fmla="*/ 1976 h 4636"/>
                <a:gd name="T14" fmla="*/ 449 w 4256"/>
                <a:gd name="T15" fmla="*/ 1842 h 4636"/>
                <a:gd name="T16" fmla="*/ 495 w 4256"/>
                <a:gd name="T17" fmla="*/ 1437 h 4636"/>
                <a:gd name="T18" fmla="*/ 503 w 4256"/>
                <a:gd name="T19" fmla="*/ 1075 h 4636"/>
                <a:gd name="T20" fmla="*/ 522 w 4256"/>
                <a:gd name="T21" fmla="*/ 1004 h 4636"/>
                <a:gd name="T22" fmla="*/ 782 w 4256"/>
                <a:gd name="T23" fmla="*/ 650 h 4636"/>
                <a:gd name="T24" fmla="*/ 979 w 4256"/>
                <a:gd name="T25" fmla="*/ 578 h 4636"/>
                <a:gd name="T26" fmla="*/ 1106 w 4256"/>
                <a:gd name="T27" fmla="*/ 609 h 4636"/>
                <a:gd name="T28" fmla="*/ 1535 w 4256"/>
                <a:gd name="T29" fmla="*/ 383 h 4636"/>
                <a:gd name="T30" fmla="*/ 1893 w 4256"/>
                <a:gd name="T31" fmla="*/ 31 h 4636"/>
                <a:gd name="T32" fmla="*/ 2362 w 4256"/>
                <a:gd name="T33" fmla="*/ 176 h 4636"/>
                <a:gd name="T34" fmla="*/ 2534 w 4256"/>
                <a:gd name="T35" fmla="*/ 432 h 4636"/>
                <a:gd name="T36" fmla="*/ 2833 w 4256"/>
                <a:gd name="T37" fmla="*/ 473 h 4636"/>
                <a:gd name="T38" fmla="*/ 2994 w 4256"/>
                <a:gd name="T39" fmla="*/ 441 h 4636"/>
                <a:gd name="T40" fmla="*/ 3474 w 4256"/>
                <a:gd name="T41" fmla="*/ 578 h 4636"/>
                <a:gd name="T42" fmla="*/ 3706 w 4256"/>
                <a:gd name="T43" fmla="*/ 1136 h 4636"/>
                <a:gd name="T44" fmla="*/ 3845 w 4256"/>
                <a:gd name="T45" fmla="*/ 1587 h 4636"/>
                <a:gd name="T46" fmla="*/ 4025 w 4256"/>
                <a:gd name="T47" fmla="*/ 1952 h 4636"/>
                <a:gd name="T48" fmla="*/ 4203 w 4256"/>
                <a:gd name="T49" fmla="*/ 2896 h 4636"/>
                <a:gd name="T50" fmla="*/ 3923 w 4256"/>
                <a:gd name="T51" fmla="*/ 3389 h 4636"/>
                <a:gd name="T52" fmla="*/ 3297 w 4256"/>
                <a:gd name="T53" fmla="*/ 3880 h 4636"/>
                <a:gd name="T54" fmla="*/ 2666 w 4256"/>
                <a:gd name="T55" fmla="*/ 4424 h 4636"/>
                <a:gd name="T56" fmla="*/ 2385 w 4256"/>
                <a:gd name="T57" fmla="*/ 4596 h 4636"/>
                <a:gd name="T58" fmla="*/ 2170 w 4256"/>
                <a:gd name="T59" fmla="*/ 4633 h 4636"/>
                <a:gd name="T60" fmla="*/ 2904 w 4256"/>
                <a:gd name="T61" fmla="*/ 459 h 4636"/>
                <a:gd name="T62" fmla="*/ 2766 w 4256"/>
                <a:gd name="T63" fmla="*/ 483 h 4636"/>
                <a:gd name="T64" fmla="*/ 2412 w 4256"/>
                <a:gd name="T65" fmla="*/ 268 h 4636"/>
                <a:gd name="T66" fmla="*/ 2156 w 4256"/>
                <a:gd name="T67" fmla="*/ 31 h 4636"/>
                <a:gd name="T68" fmla="*/ 1585 w 4256"/>
                <a:gd name="T69" fmla="*/ 318 h 4636"/>
                <a:gd name="T70" fmla="*/ 1346 w 4256"/>
                <a:gd name="T71" fmla="*/ 561 h 4636"/>
                <a:gd name="T72" fmla="*/ 1055 w 4256"/>
                <a:gd name="T73" fmla="*/ 597 h 4636"/>
                <a:gd name="T74" fmla="*/ 873 w 4256"/>
                <a:gd name="T75" fmla="*/ 597 h 4636"/>
                <a:gd name="T76" fmla="*/ 623 w 4256"/>
                <a:gd name="T77" fmla="*/ 807 h 4636"/>
                <a:gd name="T78" fmla="*/ 510 w 4256"/>
                <a:gd name="T79" fmla="*/ 1050 h 4636"/>
                <a:gd name="T80" fmla="*/ 496 w 4256"/>
                <a:gd name="T81" fmla="*/ 1432 h 4636"/>
                <a:gd name="T82" fmla="*/ 503 w 4256"/>
                <a:gd name="T83" fmla="*/ 1665 h 4636"/>
                <a:gd name="T84" fmla="*/ 342 w 4256"/>
                <a:gd name="T85" fmla="*/ 1914 h 4636"/>
                <a:gd name="T86" fmla="*/ 71 w 4256"/>
                <a:gd name="T87" fmla="*/ 2225 h 4636"/>
                <a:gd name="T88" fmla="*/ 1 w 4256"/>
                <a:gd name="T89" fmla="*/ 2698 h 4636"/>
                <a:gd name="T90" fmla="*/ 150 w 4256"/>
                <a:gd name="T91" fmla="*/ 3353 h 4636"/>
                <a:gd name="T92" fmla="*/ 874 w 4256"/>
                <a:gd name="T93" fmla="*/ 3937 h 4636"/>
                <a:gd name="T94" fmla="*/ 1149 w 4256"/>
                <a:gd name="T95" fmla="*/ 4049 h 4636"/>
                <a:gd name="T96" fmla="*/ 1635 w 4256"/>
                <a:gd name="T97" fmla="*/ 4391 h 4636"/>
                <a:gd name="T98" fmla="*/ 2170 w 4256"/>
                <a:gd name="T99" fmla="*/ 4632 h 4636"/>
                <a:gd name="T100" fmla="*/ 2574 w 4256"/>
                <a:gd name="T101" fmla="*/ 4490 h 4636"/>
                <a:gd name="T102" fmla="*/ 2980 w 4256"/>
                <a:gd name="T103" fmla="*/ 4152 h 4636"/>
                <a:gd name="T104" fmla="*/ 3500 w 4256"/>
                <a:gd name="T105" fmla="*/ 3732 h 4636"/>
                <a:gd name="T106" fmla="*/ 4092 w 4256"/>
                <a:gd name="T107" fmla="*/ 3159 h 4636"/>
                <a:gd name="T108" fmla="*/ 4200 w 4256"/>
                <a:gd name="T109" fmla="*/ 2330 h 4636"/>
                <a:gd name="T110" fmla="*/ 3986 w 4256"/>
                <a:gd name="T111" fmla="*/ 1881 h 4636"/>
                <a:gd name="T112" fmla="*/ 3740 w 4256"/>
                <a:gd name="T113" fmla="*/ 1282 h 4636"/>
                <a:gd name="T114" fmla="*/ 3699 w 4256"/>
                <a:gd name="T115" fmla="*/ 1107 h 4636"/>
                <a:gd name="T116" fmla="*/ 3247 w 4256"/>
                <a:gd name="T117" fmla="*/ 453 h 4636"/>
                <a:gd name="T118" fmla="*/ 2994 w 4256"/>
                <a:gd name="T119" fmla="*/ 442 h 4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56" h="4636">
                  <a:moveTo>
                    <a:pt x="2170" y="4633"/>
                  </a:moveTo>
                  <a:cubicBezTo>
                    <a:pt x="2074" y="4627"/>
                    <a:pt x="1978" y="4600"/>
                    <a:pt x="1879" y="4551"/>
                  </a:cubicBezTo>
                  <a:cubicBezTo>
                    <a:pt x="1803" y="4513"/>
                    <a:pt x="1725" y="4463"/>
                    <a:pt x="1635" y="4392"/>
                  </a:cubicBezTo>
                  <a:cubicBezTo>
                    <a:pt x="1604" y="4368"/>
                    <a:pt x="1573" y="4343"/>
                    <a:pt x="1544" y="4319"/>
                  </a:cubicBezTo>
                  <a:cubicBezTo>
                    <a:pt x="1425" y="4223"/>
                    <a:pt x="1302" y="4124"/>
                    <a:pt x="1148" y="4050"/>
                  </a:cubicBezTo>
                  <a:cubicBezTo>
                    <a:pt x="1094" y="4024"/>
                    <a:pt x="1038" y="4002"/>
                    <a:pt x="980" y="3979"/>
                  </a:cubicBezTo>
                  <a:cubicBezTo>
                    <a:pt x="945" y="3966"/>
                    <a:pt x="909" y="3952"/>
                    <a:pt x="874" y="3937"/>
                  </a:cubicBezTo>
                  <a:cubicBezTo>
                    <a:pt x="723" y="3874"/>
                    <a:pt x="585" y="3793"/>
                    <a:pt x="465" y="3699"/>
                  </a:cubicBezTo>
                  <a:cubicBezTo>
                    <a:pt x="332" y="3596"/>
                    <a:pt x="226" y="3479"/>
                    <a:pt x="149" y="3353"/>
                  </a:cubicBezTo>
                  <a:cubicBezTo>
                    <a:pt x="111" y="3291"/>
                    <a:pt x="81" y="3226"/>
                    <a:pt x="59" y="3161"/>
                  </a:cubicBezTo>
                  <a:cubicBezTo>
                    <a:pt x="7" y="3008"/>
                    <a:pt x="0" y="2848"/>
                    <a:pt x="1" y="2698"/>
                  </a:cubicBezTo>
                  <a:cubicBezTo>
                    <a:pt x="1" y="2626"/>
                    <a:pt x="3" y="2542"/>
                    <a:pt x="13" y="2457"/>
                  </a:cubicBezTo>
                  <a:cubicBezTo>
                    <a:pt x="24" y="2369"/>
                    <a:pt x="43" y="2293"/>
                    <a:pt x="71" y="2224"/>
                  </a:cubicBezTo>
                  <a:cubicBezTo>
                    <a:pt x="108" y="2133"/>
                    <a:pt x="166" y="2047"/>
                    <a:pt x="240" y="1976"/>
                  </a:cubicBezTo>
                  <a:cubicBezTo>
                    <a:pt x="267" y="1950"/>
                    <a:pt x="305" y="1932"/>
                    <a:pt x="342" y="1914"/>
                  </a:cubicBezTo>
                  <a:cubicBezTo>
                    <a:pt x="385" y="1893"/>
                    <a:pt x="426" y="1873"/>
                    <a:pt x="449" y="1842"/>
                  </a:cubicBezTo>
                  <a:cubicBezTo>
                    <a:pt x="480" y="1802"/>
                    <a:pt x="497" y="1744"/>
                    <a:pt x="502" y="1665"/>
                  </a:cubicBezTo>
                  <a:cubicBezTo>
                    <a:pt x="506" y="1594"/>
                    <a:pt x="501" y="1514"/>
                    <a:pt x="495" y="1437"/>
                  </a:cubicBezTo>
                  <a:cubicBezTo>
                    <a:pt x="495" y="1432"/>
                    <a:pt x="495" y="1432"/>
                    <a:pt x="495" y="1432"/>
                  </a:cubicBezTo>
                  <a:cubicBezTo>
                    <a:pt x="482" y="1260"/>
                    <a:pt x="485" y="1146"/>
                    <a:pt x="503" y="1075"/>
                  </a:cubicBezTo>
                  <a:cubicBezTo>
                    <a:pt x="506" y="1067"/>
                    <a:pt x="508" y="1058"/>
                    <a:pt x="510" y="1050"/>
                  </a:cubicBezTo>
                  <a:cubicBezTo>
                    <a:pt x="513" y="1035"/>
                    <a:pt x="517" y="1019"/>
                    <a:pt x="522" y="1004"/>
                  </a:cubicBezTo>
                  <a:cubicBezTo>
                    <a:pt x="546" y="928"/>
                    <a:pt x="579" y="863"/>
                    <a:pt x="622" y="806"/>
                  </a:cubicBezTo>
                  <a:cubicBezTo>
                    <a:pt x="663" y="752"/>
                    <a:pt x="714" y="702"/>
                    <a:pt x="782" y="650"/>
                  </a:cubicBezTo>
                  <a:cubicBezTo>
                    <a:pt x="814" y="626"/>
                    <a:pt x="844" y="608"/>
                    <a:pt x="873" y="596"/>
                  </a:cubicBezTo>
                  <a:cubicBezTo>
                    <a:pt x="909" y="581"/>
                    <a:pt x="945" y="575"/>
                    <a:pt x="979" y="578"/>
                  </a:cubicBezTo>
                  <a:cubicBezTo>
                    <a:pt x="1005" y="581"/>
                    <a:pt x="1030" y="589"/>
                    <a:pt x="1055" y="596"/>
                  </a:cubicBezTo>
                  <a:cubicBezTo>
                    <a:pt x="1072" y="601"/>
                    <a:pt x="1089" y="606"/>
                    <a:pt x="1106" y="609"/>
                  </a:cubicBezTo>
                  <a:cubicBezTo>
                    <a:pt x="1185" y="626"/>
                    <a:pt x="1265" y="609"/>
                    <a:pt x="1346" y="560"/>
                  </a:cubicBezTo>
                  <a:cubicBezTo>
                    <a:pt x="1411" y="521"/>
                    <a:pt x="1476" y="460"/>
                    <a:pt x="1535" y="383"/>
                  </a:cubicBezTo>
                  <a:cubicBezTo>
                    <a:pt x="1552" y="362"/>
                    <a:pt x="1568" y="339"/>
                    <a:pt x="1584" y="318"/>
                  </a:cubicBezTo>
                  <a:cubicBezTo>
                    <a:pt x="1670" y="201"/>
                    <a:pt x="1759" y="81"/>
                    <a:pt x="1893" y="31"/>
                  </a:cubicBezTo>
                  <a:cubicBezTo>
                    <a:pt x="1972" y="1"/>
                    <a:pt x="2066" y="0"/>
                    <a:pt x="2156" y="30"/>
                  </a:cubicBezTo>
                  <a:cubicBezTo>
                    <a:pt x="2242" y="58"/>
                    <a:pt x="2317" y="111"/>
                    <a:pt x="2362" y="176"/>
                  </a:cubicBezTo>
                  <a:cubicBezTo>
                    <a:pt x="2382" y="205"/>
                    <a:pt x="2397" y="237"/>
                    <a:pt x="2412" y="267"/>
                  </a:cubicBezTo>
                  <a:cubicBezTo>
                    <a:pt x="2441" y="327"/>
                    <a:pt x="2471" y="388"/>
                    <a:pt x="2534" y="432"/>
                  </a:cubicBezTo>
                  <a:cubicBezTo>
                    <a:pt x="2611" y="486"/>
                    <a:pt x="2713" y="487"/>
                    <a:pt x="2766" y="482"/>
                  </a:cubicBezTo>
                  <a:cubicBezTo>
                    <a:pt x="2787" y="480"/>
                    <a:pt x="2808" y="477"/>
                    <a:pt x="2833" y="473"/>
                  </a:cubicBezTo>
                  <a:cubicBezTo>
                    <a:pt x="2857" y="468"/>
                    <a:pt x="2880" y="463"/>
                    <a:pt x="2903" y="458"/>
                  </a:cubicBezTo>
                  <a:cubicBezTo>
                    <a:pt x="2933" y="452"/>
                    <a:pt x="2964" y="445"/>
                    <a:pt x="2994" y="441"/>
                  </a:cubicBezTo>
                  <a:cubicBezTo>
                    <a:pt x="3080" y="428"/>
                    <a:pt x="3168" y="432"/>
                    <a:pt x="3247" y="453"/>
                  </a:cubicBezTo>
                  <a:cubicBezTo>
                    <a:pt x="3336" y="476"/>
                    <a:pt x="3412" y="518"/>
                    <a:pt x="3474" y="578"/>
                  </a:cubicBezTo>
                  <a:cubicBezTo>
                    <a:pt x="3613" y="714"/>
                    <a:pt x="3657" y="914"/>
                    <a:pt x="3700" y="1107"/>
                  </a:cubicBezTo>
                  <a:cubicBezTo>
                    <a:pt x="3702" y="1116"/>
                    <a:pt x="3704" y="1126"/>
                    <a:pt x="3706" y="1136"/>
                  </a:cubicBezTo>
                  <a:cubicBezTo>
                    <a:pt x="3717" y="1183"/>
                    <a:pt x="3728" y="1233"/>
                    <a:pt x="3741" y="1282"/>
                  </a:cubicBezTo>
                  <a:cubicBezTo>
                    <a:pt x="3767" y="1380"/>
                    <a:pt x="3802" y="1483"/>
                    <a:pt x="3845" y="1587"/>
                  </a:cubicBezTo>
                  <a:cubicBezTo>
                    <a:pt x="3884" y="1681"/>
                    <a:pt x="3932" y="1780"/>
                    <a:pt x="3986" y="1881"/>
                  </a:cubicBezTo>
                  <a:cubicBezTo>
                    <a:pt x="3999" y="1905"/>
                    <a:pt x="4013" y="1929"/>
                    <a:pt x="4025" y="1952"/>
                  </a:cubicBezTo>
                  <a:cubicBezTo>
                    <a:pt x="4092" y="2072"/>
                    <a:pt x="4160" y="2196"/>
                    <a:pt x="4201" y="2330"/>
                  </a:cubicBezTo>
                  <a:cubicBezTo>
                    <a:pt x="4256" y="2508"/>
                    <a:pt x="4256" y="2704"/>
                    <a:pt x="4203" y="2896"/>
                  </a:cubicBezTo>
                  <a:cubicBezTo>
                    <a:pt x="4177" y="2987"/>
                    <a:pt x="4140" y="3075"/>
                    <a:pt x="4092" y="3159"/>
                  </a:cubicBezTo>
                  <a:cubicBezTo>
                    <a:pt x="4045" y="3243"/>
                    <a:pt x="3988" y="3320"/>
                    <a:pt x="3923" y="3389"/>
                  </a:cubicBezTo>
                  <a:cubicBezTo>
                    <a:pt x="3799" y="3521"/>
                    <a:pt x="3647" y="3628"/>
                    <a:pt x="3500" y="3732"/>
                  </a:cubicBezTo>
                  <a:cubicBezTo>
                    <a:pt x="3433" y="3780"/>
                    <a:pt x="3363" y="3829"/>
                    <a:pt x="3297" y="3880"/>
                  </a:cubicBezTo>
                  <a:cubicBezTo>
                    <a:pt x="3187" y="3966"/>
                    <a:pt x="3082" y="4061"/>
                    <a:pt x="2981" y="4153"/>
                  </a:cubicBezTo>
                  <a:cubicBezTo>
                    <a:pt x="2879" y="4245"/>
                    <a:pt x="2775" y="4340"/>
                    <a:pt x="2666" y="4424"/>
                  </a:cubicBezTo>
                  <a:cubicBezTo>
                    <a:pt x="2635" y="4447"/>
                    <a:pt x="2605" y="4470"/>
                    <a:pt x="2575" y="4491"/>
                  </a:cubicBezTo>
                  <a:cubicBezTo>
                    <a:pt x="2506" y="4538"/>
                    <a:pt x="2444" y="4573"/>
                    <a:pt x="2385" y="4596"/>
                  </a:cubicBezTo>
                  <a:cubicBezTo>
                    <a:pt x="2320" y="4621"/>
                    <a:pt x="2258" y="4634"/>
                    <a:pt x="2197" y="4634"/>
                  </a:cubicBezTo>
                  <a:cubicBezTo>
                    <a:pt x="2188" y="4634"/>
                    <a:pt x="2179" y="4634"/>
                    <a:pt x="2170" y="4633"/>
                  </a:cubicBezTo>
                  <a:moveTo>
                    <a:pt x="2994" y="442"/>
                  </a:moveTo>
                  <a:cubicBezTo>
                    <a:pt x="2964" y="446"/>
                    <a:pt x="2933" y="453"/>
                    <a:pt x="2904" y="459"/>
                  </a:cubicBezTo>
                  <a:cubicBezTo>
                    <a:pt x="2881" y="464"/>
                    <a:pt x="2857" y="469"/>
                    <a:pt x="2833" y="473"/>
                  </a:cubicBezTo>
                  <a:cubicBezTo>
                    <a:pt x="2808" y="478"/>
                    <a:pt x="2787" y="481"/>
                    <a:pt x="2766" y="483"/>
                  </a:cubicBezTo>
                  <a:cubicBezTo>
                    <a:pt x="2713" y="487"/>
                    <a:pt x="2611" y="487"/>
                    <a:pt x="2533" y="433"/>
                  </a:cubicBezTo>
                  <a:cubicBezTo>
                    <a:pt x="2471" y="389"/>
                    <a:pt x="2441" y="327"/>
                    <a:pt x="2412" y="268"/>
                  </a:cubicBezTo>
                  <a:cubicBezTo>
                    <a:pt x="2397" y="237"/>
                    <a:pt x="2381" y="205"/>
                    <a:pt x="2361" y="176"/>
                  </a:cubicBezTo>
                  <a:cubicBezTo>
                    <a:pt x="2317" y="112"/>
                    <a:pt x="2242" y="58"/>
                    <a:pt x="2156" y="31"/>
                  </a:cubicBezTo>
                  <a:cubicBezTo>
                    <a:pt x="2066" y="1"/>
                    <a:pt x="1973" y="2"/>
                    <a:pt x="1893" y="31"/>
                  </a:cubicBezTo>
                  <a:cubicBezTo>
                    <a:pt x="1759" y="82"/>
                    <a:pt x="1671" y="202"/>
                    <a:pt x="1585" y="318"/>
                  </a:cubicBezTo>
                  <a:cubicBezTo>
                    <a:pt x="1569" y="340"/>
                    <a:pt x="1552" y="362"/>
                    <a:pt x="1536" y="384"/>
                  </a:cubicBezTo>
                  <a:cubicBezTo>
                    <a:pt x="1477" y="460"/>
                    <a:pt x="1411" y="521"/>
                    <a:pt x="1346" y="561"/>
                  </a:cubicBezTo>
                  <a:cubicBezTo>
                    <a:pt x="1265" y="610"/>
                    <a:pt x="1185" y="626"/>
                    <a:pt x="1106" y="610"/>
                  </a:cubicBezTo>
                  <a:cubicBezTo>
                    <a:pt x="1089" y="607"/>
                    <a:pt x="1071" y="602"/>
                    <a:pt x="1055" y="597"/>
                  </a:cubicBezTo>
                  <a:cubicBezTo>
                    <a:pt x="1030" y="589"/>
                    <a:pt x="1004" y="582"/>
                    <a:pt x="978" y="579"/>
                  </a:cubicBezTo>
                  <a:cubicBezTo>
                    <a:pt x="945" y="576"/>
                    <a:pt x="909" y="581"/>
                    <a:pt x="873" y="597"/>
                  </a:cubicBezTo>
                  <a:cubicBezTo>
                    <a:pt x="844" y="609"/>
                    <a:pt x="815" y="626"/>
                    <a:pt x="782" y="651"/>
                  </a:cubicBezTo>
                  <a:cubicBezTo>
                    <a:pt x="714" y="703"/>
                    <a:pt x="664" y="752"/>
                    <a:pt x="623" y="807"/>
                  </a:cubicBezTo>
                  <a:cubicBezTo>
                    <a:pt x="580" y="864"/>
                    <a:pt x="547" y="928"/>
                    <a:pt x="523" y="1004"/>
                  </a:cubicBezTo>
                  <a:cubicBezTo>
                    <a:pt x="518" y="1019"/>
                    <a:pt x="514" y="1035"/>
                    <a:pt x="510" y="1050"/>
                  </a:cubicBezTo>
                  <a:cubicBezTo>
                    <a:pt x="508" y="1058"/>
                    <a:pt x="506" y="1067"/>
                    <a:pt x="504" y="1076"/>
                  </a:cubicBezTo>
                  <a:cubicBezTo>
                    <a:pt x="486" y="1146"/>
                    <a:pt x="483" y="1260"/>
                    <a:pt x="496" y="1432"/>
                  </a:cubicBezTo>
                  <a:cubicBezTo>
                    <a:pt x="496" y="1437"/>
                    <a:pt x="496" y="1437"/>
                    <a:pt x="496" y="1437"/>
                  </a:cubicBezTo>
                  <a:cubicBezTo>
                    <a:pt x="501" y="1514"/>
                    <a:pt x="507" y="1594"/>
                    <a:pt x="503" y="1665"/>
                  </a:cubicBezTo>
                  <a:cubicBezTo>
                    <a:pt x="498" y="1744"/>
                    <a:pt x="481" y="1802"/>
                    <a:pt x="450" y="1842"/>
                  </a:cubicBezTo>
                  <a:cubicBezTo>
                    <a:pt x="426" y="1874"/>
                    <a:pt x="386" y="1893"/>
                    <a:pt x="342" y="1914"/>
                  </a:cubicBezTo>
                  <a:cubicBezTo>
                    <a:pt x="306" y="1932"/>
                    <a:pt x="268" y="1951"/>
                    <a:pt x="241" y="1977"/>
                  </a:cubicBezTo>
                  <a:cubicBezTo>
                    <a:pt x="167" y="2047"/>
                    <a:pt x="108" y="2133"/>
                    <a:pt x="71" y="2225"/>
                  </a:cubicBezTo>
                  <a:cubicBezTo>
                    <a:pt x="44" y="2293"/>
                    <a:pt x="25" y="2369"/>
                    <a:pt x="14" y="2457"/>
                  </a:cubicBezTo>
                  <a:cubicBezTo>
                    <a:pt x="4" y="2542"/>
                    <a:pt x="2" y="2626"/>
                    <a:pt x="1" y="2698"/>
                  </a:cubicBezTo>
                  <a:cubicBezTo>
                    <a:pt x="1" y="2848"/>
                    <a:pt x="8" y="3007"/>
                    <a:pt x="60" y="3161"/>
                  </a:cubicBezTo>
                  <a:cubicBezTo>
                    <a:pt x="82" y="3226"/>
                    <a:pt x="112" y="3290"/>
                    <a:pt x="150" y="3353"/>
                  </a:cubicBezTo>
                  <a:cubicBezTo>
                    <a:pt x="227" y="3479"/>
                    <a:pt x="333" y="3595"/>
                    <a:pt x="465" y="3699"/>
                  </a:cubicBezTo>
                  <a:cubicBezTo>
                    <a:pt x="586" y="3793"/>
                    <a:pt x="723" y="3873"/>
                    <a:pt x="874" y="3937"/>
                  </a:cubicBezTo>
                  <a:cubicBezTo>
                    <a:pt x="910" y="3952"/>
                    <a:pt x="945" y="3965"/>
                    <a:pt x="980" y="3979"/>
                  </a:cubicBezTo>
                  <a:cubicBezTo>
                    <a:pt x="1039" y="4002"/>
                    <a:pt x="1094" y="4023"/>
                    <a:pt x="1149" y="4049"/>
                  </a:cubicBezTo>
                  <a:cubicBezTo>
                    <a:pt x="1302" y="4123"/>
                    <a:pt x="1425" y="4223"/>
                    <a:pt x="1544" y="4318"/>
                  </a:cubicBezTo>
                  <a:cubicBezTo>
                    <a:pt x="1574" y="4343"/>
                    <a:pt x="1605" y="4367"/>
                    <a:pt x="1635" y="4391"/>
                  </a:cubicBezTo>
                  <a:cubicBezTo>
                    <a:pt x="1726" y="4462"/>
                    <a:pt x="1803" y="4512"/>
                    <a:pt x="1879" y="4550"/>
                  </a:cubicBezTo>
                  <a:cubicBezTo>
                    <a:pt x="1979" y="4600"/>
                    <a:pt x="2074" y="4626"/>
                    <a:pt x="2170" y="4632"/>
                  </a:cubicBezTo>
                  <a:cubicBezTo>
                    <a:pt x="2240" y="4636"/>
                    <a:pt x="2310" y="4624"/>
                    <a:pt x="2385" y="4595"/>
                  </a:cubicBezTo>
                  <a:cubicBezTo>
                    <a:pt x="2444" y="4572"/>
                    <a:pt x="2506" y="4538"/>
                    <a:pt x="2574" y="4490"/>
                  </a:cubicBezTo>
                  <a:cubicBezTo>
                    <a:pt x="2604" y="4469"/>
                    <a:pt x="2635" y="4447"/>
                    <a:pt x="2666" y="4423"/>
                  </a:cubicBezTo>
                  <a:cubicBezTo>
                    <a:pt x="2774" y="4339"/>
                    <a:pt x="2879" y="4244"/>
                    <a:pt x="2980" y="4152"/>
                  </a:cubicBezTo>
                  <a:cubicBezTo>
                    <a:pt x="3082" y="4060"/>
                    <a:pt x="3186" y="3965"/>
                    <a:pt x="3297" y="3879"/>
                  </a:cubicBezTo>
                  <a:cubicBezTo>
                    <a:pt x="3363" y="3828"/>
                    <a:pt x="3433" y="3779"/>
                    <a:pt x="3500" y="3732"/>
                  </a:cubicBezTo>
                  <a:cubicBezTo>
                    <a:pt x="3647" y="3628"/>
                    <a:pt x="3798" y="3521"/>
                    <a:pt x="3923" y="3388"/>
                  </a:cubicBezTo>
                  <a:cubicBezTo>
                    <a:pt x="3988" y="3319"/>
                    <a:pt x="4045" y="3242"/>
                    <a:pt x="4092" y="3159"/>
                  </a:cubicBezTo>
                  <a:cubicBezTo>
                    <a:pt x="4139" y="3075"/>
                    <a:pt x="4176" y="2987"/>
                    <a:pt x="4202" y="2896"/>
                  </a:cubicBezTo>
                  <a:cubicBezTo>
                    <a:pt x="4255" y="2704"/>
                    <a:pt x="4255" y="2508"/>
                    <a:pt x="4200" y="2330"/>
                  </a:cubicBezTo>
                  <a:cubicBezTo>
                    <a:pt x="4159" y="2197"/>
                    <a:pt x="4091" y="2073"/>
                    <a:pt x="4025" y="1953"/>
                  </a:cubicBezTo>
                  <a:cubicBezTo>
                    <a:pt x="4012" y="1929"/>
                    <a:pt x="3999" y="1905"/>
                    <a:pt x="3986" y="1881"/>
                  </a:cubicBezTo>
                  <a:cubicBezTo>
                    <a:pt x="3931" y="1781"/>
                    <a:pt x="3884" y="1682"/>
                    <a:pt x="3844" y="1587"/>
                  </a:cubicBezTo>
                  <a:cubicBezTo>
                    <a:pt x="3801" y="1483"/>
                    <a:pt x="3766" y="1380"/>
                    <a:pt x="3740" y="1282"/>
                  </a:cubicBezTo>
                  <a:cubicBezTo>
                    <a:pt x="3727" y="1233"/>
                    <a:pt x="3716" y="1183"/>
                    <a:pt x="3705" y="1136"/>
                  </a:cubicBezTo>
                  <a:cubicBezTo>
                    <a:pt x="3703" y="1126"/>
                    <a:pt x="3701" y="1117"/>
                    <a:pt x="3699" y="1107"/>
                  </a:cubicBezTo>
                  <a:cubicBezTo>
                    <a:pt x="3656" y="914"/>
                    <a:pt x="3612" y="715"/>
                    <a:pt x="3473" y="579"/>
                  </a:cubicBezTo>
                  <a:cubicBezTo>
                    <a:pt x="3412" y="519"/>
                    <a:pt x="3335" y="476"/>
                    <a:pt x="3247" y="453"/>
                  </a:cubicBezTo>
                  <a:cubicBezTo>
                    <a:pt x="3198" y="441"/>
                    <a:pt x="3146" y="434"/>
                    <a:pt x="3093" y="434"/>
                  </a:cubicBezTo>
                  <a:cubicBezTo>
                    <a:pt x="3060" y="434"/>
                    <a:pt x="3027" y="437"/>
                    <a:pt x="2994" y="4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6" name="Freeform 41">
              <a:extLst>
                <a:ext uri="{FF2B5EF4-FFF2-40B4-BE49-F238E27FC236}">
                  <a16:creationId xmlns:a16="http://schemas.microsoft.com/office/drawing/2014/main" id="{0BA8389A-256C-436E-9F9F-119C44690850}"/>
                </a:ext>
              </a:extLst>
            </p:cNvPr>
            <p:cNvSpPr>
              <a:spLocks noEditPoints="1"/>
            </p:cNvSpPr>
            <p:nvPr/>
          </p:nvSpPr>
          <p:spPr bwMode="auto">
            <a:xfrm>
              <a:off x="4115" y="448"/>
              <a:ext cx="3267" cy="3589"/>
            </a:xfrm>
            <a:custGeom>
              <a:avLst/>
              <a:gdLst>
                <a:gd name="T0" fmla="*/ 1667 w 4415"/>
                <a:gd name="T1" fmla="*/ 4579 h 4850"/>
                <a:gd name="T2" fmla="*/ 1182 w 4415"/>
                <a:gd name="T3" fmla="*/ 4207 h 4850"/>
                <a:gd name="T4" fmla="*/ 903 w 4415"/>
                <a:gd name="T5" fmla="*/ 4092 h 4850"/>
                <a:gd name="T6" fmla="*/ 57 w 4415"/>
                <a:gd name="T7" fmla="*/ 3295 h 4850"/>
                <a:gd name="T8" fmla="*/ 74 w 4415"/>
                <a:gd name="T9" fmla="*/ 2327 h 4850"/>
                <a:gd name="T10" fmla="*/ 358 w 4415"/>
                <a:gd name="T11" fmla="*/ 2005 h 4850"/>
                <a:gd name="T12" fmla="*/ 510 w 4415"/>
                <a:gd name="T13" fmla="*/ 1522 h 4850"/>
                <a:gd name="T14" fmla="*/ 512 w 4415"/>
                <a:gd name="T15" fmla="*/ 1133 h 4850"/>
                <a:gd name="T16" fmla="*/ 769 w 4415"/>
                <a:gd name="T17" fmla="*/ 705 h 4850"/>
                <a:gd name="T18" fmla="*/ 1054 w 4415"/>
                <a:gd name="T19" fmla="*/ 648 h 4850"/>
                <a:gd name="T20" fmla="*/ 1546 w 4415"/>
                <a:gd name="T21" fmla="*/ 430 h 4850"/>
                <a:gd name="T22" fmla="*/ 1914 w 4415"/>
                <a:gd name="T23" fmla="*/ 62 h 4850"/>
                <a:gd name="T24" fmla="*/ 2451 w 4415"/>
                <a:gd name="T25" fmla="*/ 331 h 4850"/>
                <a:gd name="T26" fmla="*/ 2808 w 4415"/>
                <a:gd name="T27" fmla="*/ 563 h 4850"/>
                <a:gd name="T28" fmla="*/ 2952 w 4415"/>
                <a:gd name="T29" fmla="*/ 537 h 4850"/>
                <a:gd name="T30" fmla="*/ 3544 w 4415"/>
                <a:gd name="T31" fmla="*/ 651 h 4850"/>
                <a:gd name="T32" fmla="*/ 3785 w 4415"/>
                <a:gd name="T33" fmla="*/ 1224 h 4850"/>
                <a:gd name="T34" fmla="*/ 4069 w 4415"/>
                <a:gd name="T35" fmla="*/ 1990 h 4850"/>
                <a:gd name="T36" fmla="*/ 4297 w 4415"/>
                <a:gd name="T37" fmla="*/ 2449 h 4850"/>
                <a:gd name="T38" fmla="*/ 3589 w 4415"/>
                <a:gd name="T39" fmla="*/ 3901 h 4850"/>
                <a:gd name="T40" fmla="*/ 3038 w 4415"/>
                <a:gd name="T41" fmla="*/ 4351 h 4850"/>
                <a:gd name="T42" fmla="*/ 2629 w 4415"/>
                <a:gd name="T43" fmla="*/ 4698 h 4850"/>
                <a:gd name="T44" fmla="*/ 2208 w 4415"/>
                <a:gd name="T45" fmla="*/ 4848 h 4850"/>
                <a:gd name="T46" fmla="*/ 2954 w 4415"/>
                <a:gd name="T47" fmla="*/ 543 h 4850"/>
                <a:gd name="T48" fmla="*/ 2808 w 4415"/>
                <a:gd name="T49" fmla="*/ 570 h 4850"/>
                <a:gd name="T50" fmla="*/ 2444 w 4415"/>
                <a:gd name="T51" fmla="*/ 334 h 4850"/>
                <a:gd name="T52" fmla="*/ 1917 w 4415"/>
                <a:gd name="T53" fmla="*/ 68 h 4850"/>
                <a:gd name="T54" fmla="*/ 1551 w 4415"/>
                <a:gd name="T55" fmla="*/ 434 h 4850"/>
                <a:gd name="T56" fmla="*/ 1052 w 4415"/>
                <a:gd name="T57" fmla="*/ 654 h 4850"/>
                <a:gd name="T58" fmla="*/ 773 w 4415"/>
                <a:gd name="T59" fmla="*/ 710 h 4850"/>
                <a:gd name="T60" fmla="*/ 518 w 4415"/>
                <a:gd name="T61" fmla="*/ 1134 h 4850"/>
                <a:gd name="T62" fmla="*/ 517 w 4415"/>
                <a:gd name="T63" fmla="*/ 1521 h 4850"/>
                <a:gd name="T64" fmla="*/ 361 w 4415"/>
                <a:gd name="T65" fmla="*/ 2012 h 4850"/>
                <a:gd name="T66" fmla="*/ 80 w 4415"/>
                <a:gd name="T67" fmla="*/ 2329 h 4850"/>
                <a:gd name="T68" fmla="*/ 64 w 4415"/>
                <a:gd name="T69" fmla="*/ 3293 h 4850"/>
                <a:gd name="T70" fmla="*/ 906 w 4415"/>
                <a:gd name="T71" fmla="*/ 4085 h 4850"/>
                <a:gd name="T72" fmla="*/ 1185 w 4415"/>
                <a:gd name="T73" fmla="*/ 4201 h 4850"/>
                <a:gd name="T74" fmla="*/ 1671 w 4415"/>
                <a:gd name="T75" fmla="*/ 4573 h 4850"/>
                <a:gd name="T76" fmla="*/ 2625 w 4415"/>
                <a:gd name="T77" fmla="*/ 4692 h 4850"/>
                <a:gd name="T78" fmla="*/ 3033 w 4415"/>
                <a:gd name="T79" fmla="*/ 4345 h 4850"/>
                <a:gd name="T80" fmla="*/ 3585 w 4415"/>
                <a:gd name="T81" fmla="*/ 3895 h 4850"/>
                <a:gd name="T82" fmla="*/ 4290 w 4415"/>
                <a:gd name="T83" fmla="*/ 2451 h 4850"/>
                <a:gd name="T84" fmla="*/ 4063 w 4415"/>
                <a:gd name="T85" fmla="*/ 1993 h 4850"/>
                <a:gd name="T86" fmla="*/ 3778 w 4415"/>
                <a:gd name="T87" fmla="*/ 1225 h 4850"/>
                <a:gd name="T88" fmla="*/ 3539 w 4415"/>
                <a:gd name="T89" fmla="*/ 656 h 4850"/>
                <a:gd name="T90" fmla="*/ 3043 w 4415"/>
                <a:gd name="T91" fmla="*/ 525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15" h="4850">
                  <a:moveTo>
                    <a:pt x="2208" y="4848"/>
                  </a:moveTo>
                  <a:cubicBezTo>
                    <a:pt x="1985" y="4833"/>
                    <a:pt x="1802" y="4696"/>
                    <a:pt x="1667" y="4579"/>
                  </a:cubicBezTo>
                  <a:cubicBezTo>
                    <a:pt x="1638" y="4554"/>
                    <a:pt x="1610" y="4529"/>
                    <a:pt x="1582" y="4504"/>
                  </a:cubicBezTo>
                  <a:cubicBezTo>
                    <a:pt x="1463" y="4397"/>
                    <a:pt x="1339" y="4286"/>
                    <a:pt x="1182" y="4207"/>
                  </a:cubicBezTo>
                  <a:cubicBezTo>
                    <a:pt x="1122" y="4177"/>
                    <a:pt x="1059" y="4152"/>
                    <a:pt x="997" y="4129"/>
                  </a:cubicBezTo>
                  <a:cubicBezTo>
                    <a:pt x="966" y="4117"/>
                    <a:pt x="935" y="4105"/>
                    <a:pt x="903" y="4092"/>
                  </a:cubicBezTo>
                  <a:cubicBezTo>
                    <a:pt x="568" y="3953"/>
                    <a:pt x="301" y="3741"/>
                    <a:pt x="150" y="3494"/>
                  </a:cubicBezTo>
                  <a:cubicBezTo>
                    <a:pt x="111" y="3429"/>
                    <a:pt x="80" y="3362"/>
                    <a:pt x="57" y="3295"/>
                  </a:cubicBezTo>
                  <a:cubicBezTo>
                    <a:pt x="3" y="3132"/>
                    <a:pt x="0" y="2962"/>
                    <a:pt x="1" y="2816"/>
                  </a:cubicBezTo>
                  <a:cubicBezTo>
                    <a:pt x="3" y="2662"/>
                    <a:pt x="10" y="2484"/>
                    <a:pt x="74" y="2327"/>
                  </a:cubicBezTo>
                  <a:cubicBezTo>
                    <a:pt x="112" y="2231"/>
                    <a:pt x="173" y="2142"/>
                    <a:pt x="251" y="2069"/>
                  </a:cubicBezTo>
                  <a:cubicBezTo>
                    <a:pt x="279" y="2042"/>
                    <a:pt x="319" y="2024"/>
                    <a:pt x="358" y="2005"/>
                  </a:cubicBezTo>
                  <a:cubicBezTo>
                    <a:pt x="403" y="1985"/>
                    <a:pt x="446" y="1965"/>
                    <a:pt x="469" y="1934"/>
                  </a:cubicBezTo>
                  <a:cubicBezTo>
                    <a:pt x="539" y="1844"/>
                    <a:pt x="524" y="1673"/>
                    <a:pt x="510" y="1522"/>
                  </a:cubicBezTo>
                  <a:cubicBezTo>
                    <a:pt x="498" y="1392"/>
                    <a:pt x="488" y="1247"/>
                    <a:pt x="507" y="1159"/>
                  </a:cubicBezTo>
                  <a:cubicBezTo>
                    <a:pt x="508" y="1150"/>
                    <a:pt x="510" y="1142"/>
                    <a:pt x="512" y="1133"/>
                  </a:cubicBezTo>
                  <a:cubicBezTo>
                    <a:pt x="515" y="1117"/>
                    <a:pt x="518" y="1100"/>
                    <a:pt x="522" y="1084"/>
                  </a:cubicBezTo>
                  <a:cubicBezTo>
                    <a:pt x="564" y="926"/>
                    <a:pt x="640" y="809"/>
                    <a:pt x="769" y="705"/>
                  </a:cubicBezTo>
                  <a:cubicBezTo>
                    <a:pt x="842" y="646"/>
                    <a:pt x="909" y="620"/>
                    <a:pt x="974" y="628"/>
                  </a:cubicBezTo>
                  <a:cubicBezTo>
                    <a:pt x="1001" y="631"/>
                    <a:pt x="1028" y="640"/>
                    <a:pt x="1054" y="648"/>
                  </a:cubicBezTo>
                  <a:cubicBezTo>
                    <a:pt x="1071" y="653"/>
                    <a:pt x="1089" y="659"/>
                    <a:pt x="1106" y="663"/>
                  </a:cubicBezTo>
                  <a:cubicBezTo>
                    <a:pt x="1303" y="707"/>
                    <a:pt x="1466" y="536"/>
                    <a:pt x="1546" y="430"/>
                  </a:cubicBezTo>
                  <a:cubicBezTo>
                    <a:pt x="1562" y="408"/>
                    <a:pt x="1579" y="385"/>
                    <a:pt x="1595" y="362"/>
                  </a:cubicBezTo>
                  <a:cubicBezTo>
                    <a:pt x="1683" y="240"/>
                    <a:pt x="1774" y="113"/>
                    <a:pt x="1914" y="62"/>
                  </a:cubicBezTo>
                  <a:cubicBezTo>
                    <a:pt x="2083" y="0"/>
                    <a:pt x="2306" y="77"/>
                    <a:pt x="2401" y="230"/>
                  </a:cubicBezTo>
                  <a:cubicBezTo>
                    <a:pt x="2421" y="262"/>
                    <a:pt x="2436" y="297"/>
                    <a:pt x="2451" y="331"/>
                  </a:cubicBezTo>
                  <a:cubicBezTo>
                    <a:pt x="2478" y="395"/>
                    <a:pt x="2507" y="462"/>
                    <a:pt x="2570" y="509"/>
                  </a:cubicBezTo>
                  <a:cubicBezTo>
                    <a:pt x="2649" y="568"/>
                    <a:pt x="2753" y="568"/>
                    <a:pt x="2808" y="563"/>
                  </a:cubicBezTo>
                  <a:cubicBezTo>
                    <a:pt x="2829" y="561"/>
                    <a:pt x="2851" y="558"/>
                    <a:pt x="2876" y="553"/>
                  </a:cubicBezTo>
                  <a:cubicBezTo>
                    <a:pt x="2902" y="548"/>
                    <a:pt x="2927" y="542"/>
                    <a:pt x="2952" y="537"/>
                  </a:cubicBezTo>
                  <a:cubicBezTo>
                    <a:pt x="2982" y="530"/>
                    <a:pt x="3012" y="523"/>
                    <a:pt x="3042" y="518"/>
                  </a:cubicBezTo>
                  <a:cubicBezTo>
                    <a:pt x="3237" y="484"/>
                    <a:pt x="3420" y="533"/>
                    <a:pt x="3544" y="651"/>
                  </a:cubicBezTo>
                  <a:cubicBezTo>
                    <a:pt x="3692" y="792"/>
                    <a:pt x="3737" y="1001"/>
                    <a:pt x="3780" y="1203"/>
                  </a:cubicBezTo>
                  <a:cubicBezTo>
                    <a:pt x="3785" y="1224"/>
                    <a:pt x="3785" y="1224"/>
                    <a:pt x="3785" y="1224"/>
                  </a:cubicBezTo>
                  <a:cubicBezTo>
                    <a:pt x="3795" y="1272"/>
                    <a:pt x="3807" y="1324"/>
                    <a:pt x="3820" y="1375"/>
                  </a:cubicBezTo>
                  <a:cubicBezTo>
                    <a:pt x="3869" y="1571"/>
                    <a:pt x="3953" y="1778"/>
                    <a:pt x="4069" y="1990"/>
                  </a:cubicBezTo>
                  <a:cubicBezTo>
                    <a:pt x="4086" y="2019"/>
                    <a:pt x="4102" y="2049"/>
                    <a:pt x="4119" y="2078"/>
                  </a:cubicBezTo>
                  <a:cubicBezTo>
                    <a:pt x="4185" y="2196"/>
                    <a:pt x="4254" y="2318"/>
                    <a:pt x="4297" y="2449"/>
                  </a:cubicBezTo>
                  <a:cubicBezTo>
                    <a:pt x="4415" y="2813"/>
                    <a:pt x="4307" y="3245"/>
                    <a:pt x="4022" y="3549"/>
                  </a:cubicBezTo>
                  <a:cubicBezTo>
                    <a:pt x="3894" y="3685"/>
                    <a:pt x="3739" y="3795"/>
                    <a:pt x="3589" y="3901"/>
                  </a:cubicBezTo>
                  <a:cubicBezTo>
                    <a:pt x="3518" y="3951"/>
                    <a:pt x="3444" y="4003"/>
                    <a:pt x="3375" y="4057"/>
                  </a:cubicBezTo>
                  <a:cubicBezTo>
                    <a:pt x="3257" y="4149"/>
                    <a:pt x="3146" y="4251"/>
                    <a:pt x="3038" y="4351"/>
                  </a:cubicBezTo>
                  <a:cubicBezTo>
                    <a:pt x="2937" y="4444"/>
                    <a:pt x="2832" y="4541"/>
                    <a:pt x="2723" y="4627"/>
                  </a:cubicBezTo>
                  <a:cubicBezTo>
                    <a:pt x="2691" y="4652"/>
                    <a:pt x="2660" y="4676"/>
                    <a:pt x="2629" y="4698"/>
                  </a:cubicBezTo>
                  <a:cubicBezTo>
                    <a:pt x="2448" y="4826"/>
                    <a:pt x="2324" y="4850"/>
                    <a:pt x="2241" y="4850"/>
                  </a:cubicBezTo>
                  <a:cubicBezTo>
                    <a:pt x="2229" y="4850"/>
                    <a:pt x="2218" y="4849"/>
                    <a:pt x="2208" y="4848"/>
                  </a:cubicBezTo>
                  <a:moveTo>
                    <a:pt x="3043" y="525"/>
                  </a:moveTo>
                  <a:cubicBezTo>
                    <a:pt x="3013" y="530"/>
                    <a:pt x="2983" y="537"/>
                    <a:pt x="2954" y="543"/>
                  </a:cubicBezTo>
                  <a:cubicBezTo>
                    <a:pt x="2929" y="549"/>
                    <a:pt x="2903" y="555"/>
                    <a:pt x="2877" y="560"/>
                  </a:cubicBezTo>
                  <a:cubicBezTo>
                    <a:pt x="2852" y="565"/>
                    <a:pt x="2829" y="568"/>
                    <a:pt x="2808" y="570"/>
                  </a:cubicBezTo>
                  <a:cubicBezTo>
                    <a:pt x="2753" y="575"/>
                    <a:pt x="2647" y="575"/>
                    <a:pt x="2566" y="515"/>
                  </a:cubicBezTo>
                  <a:cubicBezTo>
                    <a:pt x="2502" y="467"/>
                    <a:pt x="2472" y="399"/>
                    <a:pt x="2444" y="334"/>
                  </a:cubicBezTo>
                  <a:cubicBezTo>
                    <a:pt x="2430" y="300"/>
                    <a:pt x="2415" y="265"/>
                    <a:pt x="2395" y="234"/>
                  </a:cubicBezTo>
                  <a:cubicBezTo>
                    <a:pt x="2302" y="84"/>
                    <a:pt x="2082" y="8"/>
                    <a:pt x="1917" y="68"/>
                  </a:cubicBezTo>
                  <a:cubicBezTo>
                    <a:pt x="1778" y="119"/>
                    <a:pt x="1688" y="245"/>
                    <a:pt x="1601" y="366"/>
                  </a:cubicBezTo>
                  <a:cubicBezTo>
                    <a:pt x="1585" y="389"/>
                    <a:pt x="1568" y="412"/>
                    <a:pt x="1551" y="434"/>
                  </a:cubicBezTo>
                  <a:cubicBezTo>
                    <a:pt x="1471" y="541"/>
                    <a:pt x="1306" y="715"/>
                    <a:pt x="1105" y="670"/>
                  </a:cubicBezTo>
                  <a:cubicBezTo>
                    <a:pt x="1087" y="666"/>
                    <a:pt x="1069" y="660"/>
                    <a:pt x="1052" y="654"/>
                  </a:cubicBezTo>
                  <a:cubicBezTo>
                    <a:pt x="1026" y="646"/>
                    <a:pt x="1000" y="638"/>
                    <a:pt x="973" y="635"/>
                  </a:cubicBezTo>
                  <a:cubicBezTo>
                    <a:pt x="910" y="628"/>
                    <a:pt x="845" y="652"/>
                    <a:pt x="773" y="710"/>
                  </a:cubicBezTo>
                  <a:cubicBezTo>
                    <a:pt x="646" y="814"/>
                    <a:pt x="570" y="930"/>
                    <a:pt x="529" y="1086"/>
                  </a:cubicBezTo>
                  <a:cubicBezTo>
                    <a:pt x="525" y="1102"/>
                    <a:pt x="521" y="1118"/>
                    <a:pt x="518" y="1134"/>
                  </a:cubicBezTo>
                  <a:cubicBezTo>
                    <a:pt x="517" y="1143"/>
                    <a:pt x="515" y="1151"/>
                    <a:pt x="513" y="1160"/>
                  </a:cubicBezTo>
                  <a:cubicBezTo>
                    <a:pt x="495" y="1247"/>
                    <a:pt x="505" y="1392"/>
                    <a:pt x="517" y="1521"/>
                  </a:cubicBezTo>
                  <a:cubicBezTo>
                    <a:pt x="531" y="1674"/>
                    <a:pt x="547" y="1846"/>
                    <a:pt x="475" y="1938"/>
                  </a:cubicBezTo>
                  <a:cubicBezTo>
                    <a:pt x="450" y="1971"/>
                    <a:pt x="407" y="1991"/>
                    <a:pt x="361" y="2012"/>
                  </a:cubicBezTo>
                  <a:cubicBezTo>
                    <a:pt x="323" y="2030"/>
                    <a:pt x="283" y="2048"/>
                    <a:pt x="255" y="2074"/>
                  </a:cubicBezTo>
                  <a:cubicBezTo>
                    <a:pt x="179" y="2147"/>
                    <a:pt x="118" y="2235"/>
                    <a:pt x="80" y="2329"/>
                  </a:cubicBezTo>
                  <a:cubicBezTo>
                    <a:pt x="17" y="2486"/>
                    <a:pt x="10" y="2663"/>
                    <a:pt x="8" y="2816"/>
                  </a:cubicBezTo>
                  <a:cubicBezTo>
                    <a:pt x="7" y="2962"/>
                    <a:pt x="10" y="3130"/>
                    <a:pt x="64" y="3293"/>
                  </a:cubicBezTo>
                  <a:cubicBezTo>
                    <a:pt x="86" y="3360"/>
                    <a:pt x="117" y="3426"/>
                    <a:pt x="156" y="3490"/>
                  </a:cubicBezTo>
                  <a:cubicBezTo>
                    <a:pt x="306" y="3736"/>
                    <a:pt x="572" y="3948"/>
                    <a:pt x="906" y="4085"/>
                  </a:cubicBezTo>
                  <a:cubicBezTo>
                    <a:pt x="937" y="4098"/>
                    <a:pt x="969" y="4110"/>
                    <a:pt x="1000" y="4122"/>
                  </a:cubicBezTo>
                  <a:cubicBezTo>
                    <a:pt x="1062" y="4146"/>
                    <a:pt x="1125" y="4171"/>
                    <a:pt x="1185" y="4201"/>
                  </a:cubicBezTo>
                  <a:cubicBezTo>
                    <a:pt x="1343" y="4280"/>
                    <a:pt x="1467" y="4391"/>
                    <a:pt x="1587" y="4499"/>
                  </a:cubicBezTo>
                  <a:cubicBezTo>
                    <a:pt x="1615" y="4523"/>
                    <a:pt x="1643" y="4549"/>
                    <a:pt x="1671" y="4573"/>
                  </a:cubicBezTo>
                  <a:cubicBezTo>
                    <a:pt x="1805" y="4690"/>
                    <a:pt x="1988" y="4826"/>
                    <a:pt x="2209" y="4842"/>
                  </a:cubicBezTo>
                  <a:cubicBezTo>
                    <a:pt x="2289" y="4847"/>
                    <a:pt x="2420" y="4838"/>
                    <a:pt x="2625" y="4692"/>
                  </a:cubicBezTo>
                  <a:cubicBezTo>
                    <a:pt x="2655" y="4670"/>
                    <a:pt x="2687" y="4646"/>
                    <a:pt x="2719" y="4621"/>
                  </a:cubicBezTo>
                  <a:cubicBezTo>
                    <a:pt x="2827" y="4535"/>
                    <a:pt x="2932" y="4439"/>
                    <a:pt x="3033" y="4345"/>
                  </a:cubicBezTo>
                  <a:cubicBezTo>
                    <a:pt x="3141" y="4246"/>
                    <a:pt x="3252" y="4143"/>
                    <a:pt x="3370" y="4051"/>
                  </a:cubicBezTo>
                  <a:cubicBezTo>
                    <a:pt x="3440" y="3997"/>
                    <a:pt x="3514" y="3945"/>
                    <a:pt x="3585" y="3895"/>
                  </a:cubicBezTo>
                  <a:cubicBezTo>
                    <a:pt x="3735" y="3789"/>
                    <a:pt x="3889" y="3680"/>
                    <a:pt x="4016" y="3545"/>
                  </a:cubicBezTo>
                  <a:cubicBezTo>
                    <a:pt x="4300" y="3242"/>
                    <a:pt x="4408" y="2813"/>
                    <a:pt x="4290" y="2451"/>
                  </a:cubicBezTo>
                  <a:cubicBezTo>
                    <a:pt x="4248" y="2321"/>
                    <a:pt x="4179" y="2199"/>
                    <a:pt x="4113" y="2081"/>
                  </a:cubicBezTo>
                  <a:cubicBezTo>
                    <a:pt x="4096" y="2052"/>
                    <a:pt x="4080" y="2023"/>
                    <a:pt x="4063" y="1993"/>
                  </a:cubicBezTo>
                  <a:cubicBezTo>
                    <a:pt x="3947" y="1781"/>
                    <a:pt x="3863" y="1573"/>
                    <a:pt x="3813" y="1376"/>
                  </a:cubicBezTo>
                  <a:cubicBezTo>
                    <a:pt x="3800" y="1325"/>
                    <a:pt x="3789" y="1274"/>
                    <a:pt x="3778" y="1225"/>
                  </a:cubicBezTo>
                  <a:cubicBezTo>
                    <a:pt x="3774" y="1205"/>
                    <a:pt x="3774" y="1205"/>
                    <a:pt x="3774" y="1205"/>
                  </a:cubicBezTo>
                  <a:cubicBezTo>
                    <a:pt x="3730" y="1003"/>
                    <a:pt x="3685" y="795"/>
                    <a:pt x="3539" y="656"/>
                  </a:cubicBezTo>
                  <a:cubicBezTo>
                    <a:pt x="3443" y="564"/>
                    <a:pt x="3309" y="514"/>
                    <a:pt x="3161" y="514"/>
                  </a:cubicBezTo>
                  <a:cubicBezTo>
                    <a:pt x="3122" y="514"/>
                    <a:pt x="3083" y="518"/>
                    <a:pt x="3043"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7" name="Freeform 42">
              <a:extLst>
                <a:ext uri="{FF2B5EF4-FFF2-40B4-BE49-F238E27FC236}">
                  <a16:creationId xmlns:a16="http://schemas.microsoft.com/office/drawing/2014/main" id="{4FCFBBE4-60B2-4E17-835D-4BDAF181F635}"/>
                </a:ext>
              </a:extLst>
            </p:cNvPr>
            <p:cNvSpPr>
              <a:spLocks noEditPoints="1"/>
            </p:cNvSpPr>
            <p:nvPr/>
          </p:nvSpPr>
          <p:spPr bwMode="auto">
            <a:xfrm>
              <a:off x="4084" y="407"/>
              <a:ext cx="3294" cy="3691"/>
            </a:xfrm>
            <a:custGeom>
              <a:avLst/>
              <a:gdLst>
                <a:gd name="T0" fmla="*/ 2083 w 4451"/>
                <a:gd name="T1" fmla="*/ 4947 h 4987"/>
                <a:gd name="T2" fmla="*/ 1695 w 4451"/>
                <a:gd name="T3" fmla="*/ 4684 h 4987"/>
                <a:gd name="T4" fmla="*/ 1210 w 4451"/>
                <a:gd name="T5" fmla="*/ 4281 h 4987"/>
                <a:gd name="T6" fmla="*/ 927 w 4451"/>
                <a:gd name="T7" fmla="*/ 4164 h 4987"/>
                <a:gd name="T8" fmla="*/ 487 w 4451"/>
                <a:gd name="T9" fmla="*/ 3919 h 4987"/>
                <a:gd name="T10" fmla="*/ 54 w 4451"/>
                <a:gd name="T11" fmla="*/ 3350 h 4987"/>
                <a:gd name="T12" fmla="*/ 1 w 4451"/>
                <a:gd name="T13" fmla="*/ 2858 h 4987"/>
                <a:gd name="T14" fmla="*/ 258 w 4451"/>
                <a:gd name="T15" fmla="*/ 2091 h 4987"/>
                <a:gd name="T16" fmla="*/ 487 w 4451"/>
                <a:gd name="T17" fmla="*/ 1954 h 4987"/>
                <a:gd name="T18" fmla="*/ 524 w 4451"/>
                <a:gd name="T19" fmla="*/ 1535 h 4987"/>
                <a:gd name="T20" fmla="*/ 512 w 4451"/>
                <a:gd name="T21" fmla="*/ 1142 h 4987"/>
                <a:gd name="T22" fmla="*/ 602 w 4451"/>
                <a:gd name="T23" fmla="*/ 867 h 4987"/>
                <a:gd name="T24" fmla="*/ 937 w 4451"/>
                <a:gd name="T25" fmla="*/ 606 h 4987"/>
                <a:gd name="T26" fmla="*/ 1043 w 4451"/>
                <a:gd name="T27" fmla="*/ 629 h 4987"/>
                <a:gd name="T28" fmla="*/ 1355 w 4451"/>
                <a:gd name="T29" fmla="*/ 597 h 4987"/>
                <a:gd name="T30" fmla="*/ 1603 w 4451"/>
                <a:gd name="T31" fmla="*/ 334 h 4987"/>
                <a:gd name="T32" fmla="*/ 2072 w 4451"/>
                <a:gd name="T33" fmla="*/ 3 h 4987"/>
                <a:gd name="T34" fmla="*/ 2428 w 4451"/>
                <a:gd name="T35" fmla="*/ 212 h 4987"/>
                <a:gd name="T36" fmla="*/ 2596 w 4451"/>
                <a:gd name="T37" fmla="*/ 515 h 4987"/>
                <a:gd name="T38" fmla="*/ 2842 w 4451"/>
                <a:gd name="T39" fmla="*/ 574 h 4987"/>
                <a:gd name="T40" fmla="*/ 2995 w 4451"/>
                <a:gd name="T41" fmla="*/ 544 h 4987"/>
                <a:gd name="T42" fmla="*/ 3355 w 4451"/>
                <a:gd name="T43" fmla="*/ 526 h 4987"/>
                <a:gd name="T44" fmla="*/ 3848 w 4451"/>
                <a:gd name="T45" fmla="*/ 1224 h 4987"/>
                <a:gd name="T46" fmla="*/ 3885 w 4451"/>
                <a:gd name="T47" fmla="*/ 1392 h 4987"/>
                <a:gd name="T48" fmla="*/ 4199 w 4451"/>
                <a:gd name="T49" fmla="*/ 2129 h 4987"/>
                <a:gd name="T50" fmla="*/ 4398 w 4451"/>
                <a:gd name="T51" fmla="*/ 3102 h 4987"/>
                <a:gd name="T52" fmla="*/ 4108 w 4451"/>
                <a:gd name="T53" fmla="*/ 3629 h 4987"/>
                <a:gd name="T54" fmla="*/ 3441 w 4451"/>
                <a:gd name="T55" fmla="*/ 4153 h 4987"/>
                <a:gd name="T56" fmla="*/ 2769 w 4451"/>
                <a:gd name="T57" fmla="*/ 4749 h 4987"/>
                <a:gd name="T58" fmla="*/ 2470 w 4451"/>
                <a:gd name="T59" fmla="*/ 4941 h 4987"/>
                <a:gd name="T60" fmla="*/ 2239 w 4451"/>
                <a:gd name="T61" fmla="*/ 4981 h 4987"/>
                <a:gd name="T62" fmla="*/ 2995 w 4451"/>
                <a:gd name="T63" fmla="*/ 545 h 4987"/>
                <a:gd name="T64" fmla="*/ 2842 w 4451"/>
                <a:gd name="T65" fmla="*/ 575 h 4987"/>
                <a:gd name="T66" fmla="*/ 2596 w 4451"/>
                <a:gd name="T67" fmla="*/ 516 h 4987"/>
                <a:gd name="T68" fmla="*/ 2427 w 4451"/>
                <a:gd name="T69" fmla="*/ 212 h 4987"/>
                <a:gd name="T70" fmla="*/ 2072 w 4451"/>
                <a:gd name="T71" fmla="*/ 3 h 4987"/>
                <a:gd name="T72" fmla="*/ 1604 w 4451"/>
                <a:gd name="T73" fmla="*/ 335 h 4987"/>
                <a:gd name="T74" fmla="*/ 1355 w 4451"/>
                <a:gd name="T75" fmla="*/ 597 h 4987"/>
                <a:gd name="T76" fmla="*/ 1043 w 4451"/>
                <a:gd name="T77" fmla="*/ 630 h 4987"/>
                <a:gd name="T78" fmla="*/ 753 w 4451"/>
                <a:gd name="T79" fmla="*/ 688 h 4987"/>
                <a:gd name="T80" fmla="*/ 521 w 4451"/>
                <a:gd name="T81" fmla="*/ 1090 h 4987"/>
                <a:gd name="T82" fmla="*/ 509 w 4451"/>
                <a:gd name="T83" fmla="*/ 1167 h 4987"/>
                <a:gd name="T84" fmla="*/ 539 w 4451"/>
                <a:gd name="T85" fmla="*/ 1773 h 4987"/>
                <a:gd name="T86" fmla="*/ 370 w 4451"/>
                <a:gd name="T87" fmla="*/ 2027 h 4987"/>
                <a:gd name="T88" fmla="*/ 76 w 4451"/>
                <a:gd name="T89" fmla="*/ 2356 h 4987"/>
                <a:gd name="T90" fmla="*/ 8 w 4451"/>
                <a:gd name="T91" fmla="*/ 3105 h 4987"/>
                <a:gd name="T92" fmla="*/ 149 w 4451"/>
                <a:gd name="T93" fmla="*/ 3555 h 4987"/>
                <a:gd name="T94" fmla="*/ 701 w 4451"/>
                <a:gd name="T95" fmla="*/ 4056 h 4987"/>
                <a:gd name="T96" fmla="*/ 1011 w 4451"/>
                <a:gd name="T97" fmla="*/ 4196 h 4987"/>
                <a:gd name="T98" fmla="*/ 1617 w 4451"/>
                <a:gd name="T99" fmla="*/ 4607 h 4987"/>
                <a:gd name="T100" fmla="*/ 1941 w 4451"/>
                <a:gd name="T101" fmla="*/ 4878 h 4987"/>
                <a:gd name="T102" fmla="*/ 2239 w 4451"/>
                <a:gd name="T103" fmla="*/ 4981 h 4987"/>
                <a:gd name="T104" fmla="*/ 2671 w 4451"/>
                <a:gd name="T105" fmla="*/ 4823 h 4987"/>
                <a:gd name="T106" fmla="*/ 3084 w 4451"/>
                <a:gd name="T107" fmla="*/ 4466 h 4987"/>
                <a:gd name="T108" fmla="*/ 3665 w 4451"/>
                <a:gd name="T109" fmla="*/ 3988 h 4987"/>
                <a:gd name="T110" fmla="*/ 4285 w 4451"/>
                <a:gd name="T111" fmla="*/ 3384 h 4987"/>
                <a:gd name="T112" fmla="*/ 4379 w 4451"/>
                <a:gd name="T113" fmla="*/ 2494 h 4987"/>
                <a:gd name="T114" fmla="*/ 4139 w 4451"/>
                <a:gd name="T115" fmla="*/ 2025 h 4987"/>
                <a:gd name="T116" fmla="*/ 3849 w 4451"/>
                <a:gd name="T117" fmla="*/ 1237 h 4987"/>
                <a:gd name="T118" fmla="*/ 3602 w 4451"/>
                <a:gd name="T119" fmla="*/ 653 h 4987"/>
                <a:gd name="T120" fmla="*/ 3218 w 4451"/>
                <a:gd name="T121" fmla="*/ 512 h 4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51" h="4987">
                  <a:moveTo>
                    <a:pt x="2239" y="4981"/>
                  </a:moveTo>
                  <a:cubicBezTo>
                    <a:pt x="2187" y="4977"/>
                    <a:pt x="2135" y="4966"/>
                    <a:pt x="2083" y="4947"/>
                  </a:cubicBezTo>
                  <a:cubicBezTo>
                    <a:pt x="2036" y="4931"/>
                    <a:pt x="1988" y="4908"/>
                    <a:pt x="1940" y="4879"/>
                  </a:cubicBezTo>
                  <a:cubicBezTo>
                    <a:pt x="1862" y="4832"/>
                    <a:pt x="1784" y="4770"/>
                    <a:pt x="1695" y="4684"/>
                  </a:cubicBezTo>
                  <a:cubicBezTo>
                    <a:pt x="1669" y="4659"/>
                    <a:pt x="1642" y="4633"/>
                    <a:pt x="1616" y="4607"/>
                  </a:cubicBezTo>
                  <a:cubicBezTo>
                    <a:pt x="1496" y="4488"/>
                    <a:pt x="1372" y="4366"/>
                    <a:pt x="1210" y="4281"/>
                  </a:cubicBezTo>
                  <a:cubicBezTo>
                    <a:pt x="1146" y="4248"/>
                    <a:pt x="1078" y="4222"/>
                    <a:pt x="1011" y="4197"/>
                  </a:cubicBezTo>
                  <a:cubicBezTo>
                    <a:pt x="984" y="4186"/>
                    <a:pt x="955" y="4175"/>
                    <a:pt x="927" y="4164"/>
                  </a:cubicBezTo>
                  <a:cubicBezTo>
                    <a:pt x="849" y="4132"/>
                    <a:pt x="772" y="4096"/>
                    <a:pt x="700" y="4056"/>
                  </a:cubicBezTo>
                  <a:cubicBezTo>
                    <a:pt x="625" y="4014"/>
                    <a:pt x="553" y="3968"/>
                    <a:pt x="487" y="3919"/>
                  </a:cubicBezTo>
                  <a:cubicBezTo>
                    <a:pt x="344" y="3810"/>
                    <a:pt x="230" y="3688"/>
                    <a:pt x="149" y="3555"/>
                  </a:cubicBezTo>
                  <a:cubicBezTo>
                    <a:pt x="109" y="3489"/>
                    <a:pt x="77" y="3420"/>
                    <a:pt x="54" y="3350"/>
                  </a:cubicBezTo>
                  <a:cubicBezTo>
                    <a:pt x="30" y="3277"/>
                    <a:pt x="15" y="3197"/>
                    <a:pt x="7" y="3105"/>
                  </a:cubicBezTo>
                  <a:cubicBezTo>
                    <a:pt x="0" y="3020"/>
                    <a:pt x="0" y="2936"/>
                    <a:pt x="1" y="2858"/>
                  </a:cubicBezTo>
                  <a:cubicBezTo>
                    <a:pt x="3" y="2691"/>
                    <a:pt x="11" y="2514"/>
                    <a:pt x="75" y="2355"/>
                  </a:cubicBezTo>
                  <a:cubicBezTo>
                    <a:pt x="114" y="2256"/>
                    <a:pt x="178" y="2165"/>
                    <a:pt x="258" y="2091"/>
                  </a:cubicBezTo>
                  <a:cubicBezTo>
                    <a:pt x="287" y="2063"/>
                    <a:pt x="329" y="2044"/>
                    <a:pt x="370" y="2026"/>
                  </a:cubicBezTo>
                  <a:cubicBezTo>
                    <a:pt x="417" y="2005"/>
                    <a:pt x="462" y="1986"/>
                    <a:pt x="487" y="1954"/>
                  </a:cubicBezTo>
                  <a:cubicBezTo>
                    <a:pt x="518" y="1914"/>
                    <a:pt x="535" y="1855"/>
                    <a:pt x="539" y="1773"/>
                  </a:cubicBezTo>
                  <a:cubicBezTo>
                    <a:pt x="541" y="1700"/>
                    <a:pt x="533" y="1615"/>
                    <a:pt x="524" y="1535"/>
                  </a:cubicBezTo>
                  <a:cubicBezTo>
                    <a:pt x="508" y="1390"/>
                    <a:pt x="495" y="1252"/>
                    <a:pt x="508" y="1167"/>
                  </a:cubicBezTo>
                  <a:cubicBezTo>
                    <a:pt x="510" y="1158"/>
                    <a:pt x="511" y="1150"/>
                    <a:pt x="512" y="1142"/>
                  </a:cubicBezTo>
                  <a:cubicBezTo>
                    <a:pt x="514" y="1125"/>
                    <a:pt x="517" y="1107"/>
                    <a:pt x="521" y="1090"/>
                  </a:cubicBezTo>
                  <a:cubicBezTo>
                    <a:pt x="538" y="1005"/>
                    <a:pt x="565" y="932"/>
                    <a:pt x="602" y="867"/>
                  </a:cubicBezTo>
                  <a:cubicBezTo>
                    <a:pt x="640" y="800"/>
                    <a:pt x="689" y="741"/>
                    <a:pt x="752" y="687"/>
                  </a:cubicBezTo>
                  <a:cubicBezTo>
                    <a:pt x="816" y="633"/>
                    <a:pt x="878" y="606"/>
                    <a:pt x="937" y="606"/>
                  </a:cubicBezTo>
                  <a:cubicBezTo>
                    <a:pt x="945" y="606"/>
                    <a:pt x="953" y="606"/>
                    <a:pt x="961" y="607"/>
                  </a:cubicBezTo>
                  <a:cubicBezTo>
                    <a:pt x="989" y="611"/>
                    <a:pt x="1017" y="620"/>
                    <a:pt x="1043" y="629"/>
                  </a:cubicBezTo>
                  <a:cubicBezTo>
                    <a:pt x="1061" y="635"/>
                    <a:pt x="1079" y="641"/>
                    <a:pt x="1098" y="646"/>
                  </a:cubicBezTo>
                  <a:cubicBezTo>
                    <a:pt x="1182" y="666"/>
                    <a:pt x="1268" y="650"/>
                    <a:pt x="1355" y="597"/>
                  </a:cubicBezTo>
                  <a:cubicBezTo>
                    <a:pt x="1424" y="554"/>
                    <a:pt x="1493" y="487"/>
                    <a:pt x="1554" y="404"/>
                  </a:cubicBezTo>
                  <a:cubicBezTo>
                    <a:pt x="1571" y="381"/>
                    <a:pt x="1587" y="357"/>
                    <a:pt x="1603" y="334"/>
                  </a:cubicBezTo>
                  <a:cubicBezTo>
                    <a:pt x="1693" y="206"/>
                    <a:pt x="1785" y="74"/>
                    <a:pt x="1931" y="22"/>
                  </a:cubicBezTo>
                  <a:cubicBezTo>
                    <a:pt x="1974" y="7"/>
                    <a:pt x="2022" y="0"/>
                    <a:pt x="2072" y="3"/>
                  </a:cubicBezTo>
                  <a:cubicBezTo>
                    <a:pt x="2119" y="5"/>
                    <a:pt x="2167" y="15"/>
                    <a:pt x="2213" y="34"/>
                  </a:cubicBezTo>
                  <a:cubicBezTo>
                    <a:pt x="2306" y="70"/>
                    <a:pt x="2384" y="135"/>
                    <a:pt x="2428" y="212"/>
                  </a:cubicBezTo>
                  <a:cubicBezTo>
                    <a:pt x="2447" y="246"/>
                    <a:pt x="2462" y="284"/>
                    <a:pt x="2476" y="321"/>
                  </a:cubicBezTo>
                  <a:cubicBezTo>
                    <a:pt x="2503" y="391"/>
                    <a:pt x="2531" y="464"/>
                    <a:pt x="2596" y="515"/>
                  </a:cubicBezTo>
                  <a:cubicBezTo>
                    <a:pt x="2628" y="540"/>
                    <a:pt x="2667" y="558"/>
                    <a:pt x="2713" y="568"/>
                  </a:cubicBezTo>
                  <a:cubicBezTo>
                    <a:pt x="2753" y="577"/>
                    <a:pt x="2798" y="579"/>
                    <a:pt x="2842" y="574"/>
                  </a:cubicBezTo>
                  <a:cubicBezTo>
                    <a:pt x="2864" y="572"/>
                    <a:pt x="2887" y="569"/>
                    <a:pt x="2913" y="564"/>
                  </a:cubicBezTo>
                  <a:cubicBezTo>
                    <a:pt x="2941" y="558"/>
                    <a:pt x="2968" y="551"/>
                    <a:pt x="2995" y="544"/>
                  </a:cubicBezTo>
                  <a:cubicBezTo>
                    <a:pt x="3024" y="537"/>
                    <a:pt x="3054" y="530"/>
                    <a:pt x="3084" y="524"/>
                  </a:cubicBezTo>
                  <a:cubicBezTo>
                    <a:pt x="3176" y="507"/>
                    <a:pt x="3270" y="507"/>
                    <a:pt x="3355" y="526"/>
                  </a:cubicBezTo>
                  <a:cubicBezTo>
                    <a:pt x="3452" y="547"/>
                    <a:pt x="3535" y="589"/>
                    <a:pt x="3603" y="652"/>
                  </a:cubicBezTo>
                  <a:cubicBezTo>
                    <a:pt x="3758" y="796"/>
                    <a:pt x="3803" y="1014"/>
                    <a:pt x="3848" y="1224"/>
                  </a:cubicBezTo>
                  <a:cubicBezTo>
                    <a:pt x="3850" y="1237"/>
                    <a:pt x="3850" y="1237"/>
                    <a:pt x="3850" y="1237"/>
                  </a:cubicBezTo>
                  <a:cubicBezTo>
                    <a:pt x="3861" y="1290"/>
                    <a:pt x="3872" y="1342"/>
                    <a:pt x="3885" y="1392"/>
                  </a:cubicBezTo>
                  <a:cubicBezTo>
                    <a:pt x="3935" y="1599"/>
                    <a:pt x="4021" y="1812"/>
                    <a:pt x="4140" y="2025"/>
                  </a:cubicBezTo>
                  <a:cubicBezTo>
                    <a:pt x="4159" y="2060"/>
                    <a:pt x="4179" y="2095"/>
                    <a:pt x="4199" y="2129"/>
                  </a:cubicBezTo>
                  <a:cubicBezTo>
                    <a:pt x="4266" y="2245"/>
                    <a:pt x="4335" y="2365"/>
                    <a:pt x="4380" y="2494"/>
                  </a:cubicBezTo>
                  <a:cubicBezTo>
                    <a:pt x="4445" y="2685"/>
                    <a:pt x="4451" y="2895"/>
                    <a:pt x="4398" y="3102"/>
                  </a:cubicBezTo>
                  <a:cubicBezTo>
                    <a:pt x="4373" y="3199"/>
                    <a:pt x="4335" y="3295"/>
                    <a:pt x="4285" y="3385"/>
                  </a:cubicBezTo>
                  <a:cubicBezTo>
                    <a:pt x="4236" y="3474"/>
                    <a:pt x="4176" y="3556"/>
                    <a:pt x="4108" y="3629"/>
                  </a:cubicBezTo>
                  <a:cubicBezTo>
                    <a:pt x="3978" y="3768"/>
                    <a:pt x="3819" y="3880"/>
                    <a:pt x="3666" y="3988"/>
                  </a:cubicBezTo>
                  <a:cubicBezTo>
                    <a:pt x="3591" y="4041"/>
                    <a:pt x="3514" y="4096"/>
                    <a:pt x="3441" y="4153"/>
                  </a:cubicBezTo>
                  <a:cubicBezTo>
                    <a:pt x="3316" y="4250"/>
                    <a:pt x="3198" y="4360"/>
                    <a:pt x="3084" y="4467"/>
                  </a:cubicBezTo>
                  <a:cubicBezTo>
                    <a:pt x="2983" y="4562"/>
                    <a:pt x="2878" y="4660"/>
                    <a:pt x="2769" y="4749"/>
                  </a:cubicBezTo>
                  <a:cubicBezTo>
                    <a:pt x="2736" y="4775"/>
                    <a:pt x="2703" y="4800"/>
                    <a:pt x="2672" y="4823"/>
                  </a:cubicBezTo>
                  <a:cubicBezTo>
                    <a:pt x="2597" y="4878"/>
                    <a:pt x="2533" y="4915"/>
                    <a:pt x="2470" y="4941"/>
                  </a:cubicBezTo>
                  <a:cubicBezTo>
                    <a:pt x="2402" y="4969"/>
                    <a:pt x="2338" y="4983"/>
                    <a:pt x="2274" y="4983"/>
                  </a:cubicBezTo>
                  <a:cubicBezTo>
                    <a:pt x="2262" y="4983"/>
                    <a:pt x="2251" y="4982"/>
                    <a:pt x="2239" y="4981"/>
                  </a:cubicBezTo>
                  <a:moveTo>
                    <a:pt x="3084" y="525"/>
                  </a:moveTo>
                  <a:cubicBezTo>
                    <a:pt x="3054" y="531"/>
                    <a:pt x="3024" y="538"/>
                    <a:pt x="2995" y="545"/>
                  </a:cubicBezTo>
                  <a:cubicBezTo>
                    <a:pt x="2968" y="552"/>
                    <a:pt x="2941" y="559"/>
                    <a:pt x="2913" y="564"/>
                  </a:cubicBezTo>
                  <a:cubicBezTo>
                    <a:pt x="2887" y="570"/>
                    <a:pt x="2864" y="573"/>
                    <a:pt x="2842" y="575"/>
                  </a:cubicBezTo>
                  <a:cubicBezTo>
                    <a:pt x="2798" y="580"/>
                    <a:pt x="2753" y="577"/>
                    <a:pt x="2713" y="569"/>
                  </a:cubicBezTo>
                  <a:cubicBezTo>
                    <a:pt x="2667" y="559"/>
                    <a:pt x="2628" y="541"/>
                    <a:pt x="2596" y="516"/>
                  </a:cubicBezTo>
                  <a:cubicBezTo>
                    <a:pt x="2530" y="464"/>
                    <a:pt x="2502" y="391"/>
                    <a:pt x="2475" y="321"/>
                  </a:cubicBezTo>
                  <a:cubicBezTo>
                    <a:pt x="2461" y="284"/>
                    <a:pt x="2447" y="247"/>
                    <a:pt x="2427" y="212"/>
                  </a:cubicBezTo>
                  <a:cubicBezTo>
                    <a:pt x="2383" y="135"/>
                    <a:pt x="2305" y="71"/>
                    <a:pt x="2213" y="34"/>
                  </a:cubicBezTo>
                  <a:cubicBezTo>
                    <a:pt x="2166" y="16"/>
                    <a:pt x="2119" y="6"/>
                    <a:pt x="2072" y="3"/>
                  </a:cubicBezTo>
                  <a:cubicBezTo>
                    <a:pt x="2022" y="1"/>
                    <a:pt x="1975" y="7"/>
                    <a:pt x="1931" y="23"/>
                  </a:cubicBezTo>
                  <a:cubicBezTo>
                    <a:pt x="1786" y="74"/>
                    <a:pt x="1693" y="207"/>
                    <a:pt x="1604" y="335"/>
                  </a:cubicBezTo>
                  <a:cubicBezTo>
                    <a:pt x="1588" y="358"/>
                    <a:pt x="1571" y="382"/>
                    <a:pt x="1555" y="404"/>
                  </a:cubicBezTo>
                  <a:cubicBezTo>
                    <a:pt x="1493" y="488"/>
                    <a:pt x="1424" y="555"/>
                    <a:pt x="1355" y="597"/>
                  </a:cubicBezTo>
                  <a:cubicBezTo>
                    <a:pt x="1269" y="650"/>
                    <a:pt x="1182" y="667"/>
                    <a:pt x="1097" y="647"/>
                  </a:cubicBezTo>
                  <a:cubicBezTo>
                    <a:pt x="1079" y="642"/>
                    <a:pt x="1061" y="636"/>
                    <a:pt x="1043" y="630"/>
                  </a:cubicBezTo>
                  <a:cubicBezTo>
                    <a:pt x="1017" y="621"/>
                    <a:pt x="989" y="612"/>
                    <a:pt x="961" y="608"/>
                  </a:cubicBezTo>
                  <a:cubicBezTo>
                    <a:pt x="895" y="600"/>
                    <a:pt x="824" y="627"/>
                    <a:pt x="753" y="688"/>
                  </a:cubicBezTo>
                  <a:cubicBezTo>
                    <a:pt x="690" y="742"/>
                    <a:pt x="641" y="801"/>
                    <a:pt x="603" y="867"/>
                  </a:cubicBezTo>
                  <a:cubicBezTo>
                    <a:pt x="566" y="932"/>
                    <a:pt x="539" y="1005"/>
                    <a:pt x="521" y="1090"/>
                  </a:cubicBezTo>
                  <a:cubicBezTo>
                    <a:pt x="518" y="1107"/>
                    <a:pt x="515" y="1125"/>
                    <a:pt x="513" y="1142"/>
                  </a:cubicBezTo>
                  <a:cubicBezTo>
                    <a:pt x="512" y="1150"/>
                    <a:pt x="510" y="1158"/>
                    <a:pt x="509" y="1167"/>
                  </a:cubicBezTo>
                  <a:cubicBezTo>
                    <a:pt x="495" y="1252"/>
                    <a:pt x="509" y="1390"/>
                    <a:pt x="525" y="1535"/>
                  </a:cubicBezTo>
                  <a:cubicBezTo>
                    <a:pt x="534" y="1615"/>
                    <a:pt x="542" y="1700"/>
                    <a:pt x="539" y="1773"/>
                  </a:cubicBezTo>
                  <a:cubicBezTo>
                    <a:pt x="536" y="1855"/>
                    <a:pt x="519" y="1914"/>
                    <a:pt x="488" y="1954"/>
                  </a:cubicBezTo>
                  <a:cubicBezTo>
                    <a:pt x="462" y="1986"/>
                    <a:pt x="417" y="2006"/>
                    <a:pt x="370" y="2027"/>
                  </a:cubicBezTo>
                  <a:cubicBezTo>
                    <a:pt x="330" y="2045"/>
                    <a:pt x="288" y="2064"/>
                    <a:pt x="258" y="2091"/>
                  </a:cubicBezTo>
                  <a:cubicBezTo>
                    <a:pt x="178" y="2165"/>
                    <a:pt x="115" y="2257"/>
                    <a:pt x="76" y="2356"/>
                  </a:cubicBezTo>
                  <a:cubicBezTo>
                    <a:pt x="12" y="2514"/>
                    <a:pt x="4" y="2691"/>
                    <a:pt x="2" y="2858"/>
                  </a:cubicBezTo>
                  <a:cubicBezTo>
                    <a:pt x="0" y="2936"/>
                    <a:pt x="1" y="3020"/>
                    <a:pt x="8" y="3105"/>
                  </a:cubicBezTo>
                  <a:cubicBezTo>
                    <a:pt x="16" y="3197"/>
                    <a:pt x="31" y="3277"/>
                    <a:pt x="55" y="3350"/>
                  </a:cubicBezTo>
                  <a:cubicBezTo>
                    <a:pt x="77" y="3420"/>
                    <a:pt x="109" y="3489"/>
                    <a:pt x="149" y="3555"/>
                  </a:cubicBezTo>
                  <a:cubicBezTo>
                    <a:pt x="230" y="3687"/>
                    <a:pt x="344" y="3810"/>
                    <a:pt x="488" y="3918"/>
                  </a:cubicBezTo>
                  <a:cubicBezTo>
                    <a:pt x="553" y="3967"/>
                    <a:pt x="625" y="4014"/>
                    <a:pt x="701" y="4056"/>
                  </a:cubicBezTo>
                  <a:cubicBezTo>
                    <a:pt x="773" y="4095"/>
                    <a:pt x="849" y="4132"/>
                    <a:pt x="927" y="4163"/>
                  </a:cubicBezTo>
                  <a:cubicBezTo>
                    <a:pt x="955" y="4174"/>
                    <a:pt x="984" y="4185"/>
                    <a:pt x="1011" y="4196"/>
                  </a:cubicBezTo>
                  <a:cubicBezTo>
                    <a:pt x="1078" y="4221"/>
                    <a:pt x="1147" y="4247"/>
                    <a:pt x="1210" y="4281"/>
                  </a:cubicBezTo>
                  <a:cubicBezTo>
                    <a:pt x="1372" y="4365"/>
                    <a:pt x="1497" y="4488"/>
                    <a:pt x="1617" y="4607"/>
                  </a:cubicBezTo>
                  <a:cubicBezTo>
                    <a:pt x="1642" y="4632"/>
                    <a:pt x="1669" y="4659"/>
                    <a:pt x="1696" y="4684"/>
                  </a:cubicBezTo>
                  <a:cubicBezTo>
                    <a:pt x="1785" y="4770"/>
                    <a:pt x="1863" y="4831"/>
                    <a:pt x="1941" y="4878"/>
                  </a:cubicBezTo>
                  <a:cubicBezTo>
                    <a:pt x="1988" y="4907"/>
                    <a:pt x="2036" y="4930"/>
                    <a:pt x="2083" y="4947"/>
                  </a:cubicBezTo>
                  <a:cubicBezTo>
                    <a:pt x="2135" y="4965"/>
                    <a:pt x="2187" y="4976"/>
                    <a:pt x="2239" y="4981"/>
                  </a:cubicBezTo>
                  <a:cubicBezTo>
                    <a:pt x="2314" y="4987"/>
                    <a:pt x="2389" y="4973"/>
                    <a:pt x="2469" y="4941"/>
                  </a:cubicBezTo>
                  <a:cubicBezTo>
                    <a:pt x="2533" y="4915"/>
                    <a:pt x="2597" y="4877"/>
                    <a:pt x="2671" y="4823"/>
                  </a:cubicBezTo>
                  <a:cubicBezTo>
                    <a:pt x="2703" y="4800"/>
                    <a:pt x="2736" y="4774"/>
                    <a:pt x="2768" y="4748"/>
                  </a:cubicBezTo>
                  <a:cubicBezTo>
                    <a:pt x="2877" y="4660"/>
                    <a:pt x="2982" y="4561"/>
                    <a:pt x="3084" y="4466"/>
                  </a:cubicBezTo>
                  <a:cubicBezTo>
                    <a:pt x="3197" y="4360"/>
                    <a:pt x="3315" y="4250"/>
                    <a:pt x="3440" y="4152"/>
                  </a:cubicBezTo>
                  <a:cubicBezTo>
                    <a:pt x="3513" y="4095"/>
                    <a:pt x="3591" y="4040"/>
                    <a:pt x="3665" y="3988"/>
                  </a:cubicBezTo>
                  <a:cubicBezTo>
                    <a:pt x="3819" y="3880"/>
                    <a:pt x="3977" y="3768"/>
                    <a:pt x="4107" y="3629"/>
                  </a:cubicBezTo>
                  <a:cubicBezTo>
                    <a:pt x="4176" y="3555"/>
                    <a:pt x="4235" y="3473"/>
                    <a:pt x="4285" y="3384"/>
                  </a:cubicBezTo>
                  <a:cubicBezTo>
                    <a:pt x="4334" y="3294"/>
                    <a:pt x="4372" y="3199"/>
                    <a:pt x="4397" y="3102"/>
                  </a:cubicBezTo>
                  <a:cubicBezTo>
                    <a:pt x="4451" y="2895"/>
                    <a:pt x="4444" y="2685"/>
                    <a:pt x="4379" y="2494"/>
                  </a:cubicBezTo>
                  <a:cubicBezTo>
                    <a:pt x="4335" y="2366"/>
                    <a:pt x="4265" y="2245"/>
                    <a:pt x="4198" y="2129"/>
                  </a:cubicBezTo>
                  <a:cubicBezTo>
                    <a:pt x="4178" y="2095"/>
                    <a:pt x="4158" y="2060"/>
                    <a:pt x="4139" y="2025"/>
                  </a:cubicBezTo>
                  <a:cubicBezTo>
                    <a:pt x="4020" y="1812"/>
                    <a:pt x="3934" y="1599"/>
                    <a:pt x="3884" y="1392"/>
                  </a:cubicBezTo>
                  <a:cubicBezTo>
                    <a:pt x="3872" y="1342"/>
                    <a:pt x="3861" y="1290"/>
                    <a:pt x="3849" y="1237"/>
                  </a:cubicBezTo>
                  <a:cubicBezTo>
                    <a:pt x="3847" y="1225"/>
                    <a:pt x="3847" y="1225"/>
                    <a:pt x="3847" y="1225"/>
                  </a:cubicBezTo>
                  <a:cubicBezTo>
                    <a:pt x="3803" y="1014"/>
                    <a:pt x="3757" y="796"/>
                    <a:pt x="3602" y="653"/>
                  </a:cubicBezTo>
                  <a:cubicBezTo>
                    <a:pt x="3535" y="590"/>
                    <a:pt x="3452" y="547"/>
                    <a:pt x="3355" y="526"/>
                  </a:cubicBezTo>
                  <a:cubicBezTo>
                    <a:pt x="3311" y="517"/>
                    <a:pt x="3265" y="512"/>
                    <a:pt x="3218" y="512"/>
                  </a:cubicBezTo>
                  <a:cubicBezTo>
                    <a:pt x="3174" y="512"/>
                    <a:pt x="3129" y="516"/>
                    <a:pt x="3084"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8" name="Freeform 43">
              <a:extLst>
                <a:ext uri="{FF2B5EF4-FFF2-40B4-BE49-F238E27FC236}">
                  <a16:creationId xmlns:a16="http://schemas.microsoft.com/office/drawing/2014/main" id="{4F87ED4C-4EA4-49F0-A9D9-4C02E60E2568}"/>
                </a:ext>
              </a:extLst>
            </p:cNvPr>
            <p:cNvSpPr>
              <a:spLocks noEditPoints="1"/>
            </p:cNvSpPr>
            <p:nvPr/>
          </p:nvSpPr>
          <p:spPr bwMode="auto">
            <a:xfrm>
              <a:off x="4049" y="335"/>
              <a:ext cx="3368" cy="3824"/>
            </a:xfrm>
            <a:custGeom>
              <a:avLst/>
              <a:gdLst>
                <a:gd name="T0" fmla="*/ 2117 w 4551"/>
                <a:gd name="T1" fmla="*/ 5122 h 5166"/>
                <a:gd name="T2" fmla="*/ 1727 w 4551"/>
                <a:gd name="T3" fmla="*/ 4835 h 5166"/>
                <a:gd name="T4" fmla="*/ 1243 w 4551"/>
                <a:gd name="T5" fmla="*/ 4401 h 5166"/>
                <a:gd name="T6" fmla="*/ 955 w 4551"/>
                <a:gd name="T7" fmla="*/ 4281 h 5166"/>
                <a:gd name="T8" fmla="*/ 500 w 4551"/>
                <a:gd name="T9" fmla="*/ 4032 h 5166"/>
                <a:gd name="T10" fmla="*/ 53 w 4551"/>
                <a:gd name="T11" fmla="*/ 3450 h 5166"/>
                <a:gd name="T12" fmla="*/ 2 w 4551"/>
                <a:gd name="T13" fmla="*/ 2942 h 5166"/>
                <a:gd name="T14" fmla="*/ 79 w 4551"/>
                <a:gd name="T15" fmla="*/ 2425 h 5166"/>
                <a:gd name="T16" fmla="*/ 385 w 4551"/>
                <a:gd name="T17" fmla="*/ 2087 h 5166"/>
                <a:gd name="T18" fmla="*/ 558 w 4551"/>
                <a:gd name="T19" fmla="*/ 1833 h 5166"/>
                <a:gd name="T20" fmla="*/ 539 w 4551"/>
                <a:gd name="T21" fmla="*/ 1577 h 5166"/>
                <a:gd name="T22" fmla="*/ 515 w 4551"/>
                <a:gd name="T23" fmla="*/ 1194 h 5166"/>
                <a:gd name="T24" fmla="*/ 594 w 4551"/>
                <a:gd name="T25" fmla="*/ 902 h 5166"/>
                <a:gd name="T26" fmla="*/ 837 w 4551"/>
                <a:gd name="T27" fmla="*/ 644 h 5166"/>
                <a:gd name="T28" fmla="*/ 1039 w 4551"/>
                <a:gd name="T29" fmla="*/ 650 h 5166"/>
                <a:gd name="T30" fmla="*/ 1360 w 4551"/>
                <a:gd name="T31" fmla="*/ 619 h 5166"/>
                <a:gd name="T32" fmla="*/ 1615 w 4551"/>
                <a:gd name="T33" fmla="*/ 347 h 5166"/>
                <a:gd name="T34" fmla="*/ 2097 w 4551"/>
                <a:gd name="T35" fmla="*/ 4 h 5166"/>
                <a:gd name="T36" fmla="*/ 2462 w 4551"/>
                <a:gd name="T37" fmla="*/ 234 h 5166"/>
                <a:gd name="T38" fmla="*/ 2629 w 4551"/>
                <a:gd name="T39" fmla="*/ 561 h 5166"/>
                <a:gd name="T40" fmla="*/ 2882 w 4551"/>
                <a:gd name="T41" fmla="*/ 625 h 5166"/>
                <a:gd name="T42" fmla="*/ 3042 w 4551"/>
                <a:gd name="T43" fmla="*/ 592 h 5166"/>
                <a:gd name="T44" fmla="*/ 3411 w 4551"/>
                <a:gd name="T45" fmla="*/ 566 h 5166"/>
                <a:gd name="T46" fmla="*/ 3923 w 4551"/>
                <a:gd name="T47" fmla="*/ 1287 h 5166"/>
                <a:gd name="T48" fmla="*/ 3958 w 4551"/>
                <a:gd name="T49" fmla="*/ 1452 h 5166"/>
                <a:gd name="T50" fmla="*/ 4286 w 4551"/>
                <a:gd name="T51" fmla="*/ 2219 h 5166"/>
                <a:gd name="T52" fmla="*/ 4497 w 4551"/>
                <a:gd name="T53" fmla="*/ 3209 h 5166"/>
                <a:gd name="T54" fmla="*/ 4202 w 4551"/>
                <a:gd name="T55" fmla="*/ 3754 h 5166"/>
                <a:gd name="T56" fmla="*/ 3514 w 4551"/>
                <a:gd name="T57" fmla="*/ 4293 h 5166"/>
                <a:gd name="T58" fmla="*/ 2822 w 4551"/>
                <a:gd name="T59" fmla="*/ 4915 h 5166"/>
                <a:gd name="T60" fmla="*/ 2513 w 4551"/>
                <a:gd name="T61" fmla="*/ 5118 h 5166"/>
                <a:gd name="T62" fmla="*/ 2275 w 4551"/>
                <a:gd name="T63" fmla="*/ 5160 h 5166"/>
                <a:gd name="T64" fmla="*/ 3042 w 4551"/>
                <a:gd name="T65" fmla="*/ 592 h 5166"/>
                <a:gd name="T66" fmla="*/ 2882 w 4551"/>
                <a:gd name="T67" fmla="*/ 626 h 5166"/>
                <a:gd name="T68" fmla="*/ 2628 w 4551"/>
                <a:gd name="T69" fmla="*/ 562 h 5166"/>
                <a:gd name="T70" fmla="*/ 2461 w 4551"/>
                <a:gd name="T71" fmla="*/ 234 h 5166"/>
                <a:gd name="T72" fmla="*/ 2097 w 4551"/>
                <a:gd name="T73" fmla="*/ 5 h 5166"/>
                <a:gd name="T74" fmla="*/ 1615 w 4551"/>
                <a:gd name="T75" fmla="*/ 347 h 5166"/>
                <a:gd name="T76" fmla="*/ 1361 w 4551"/>
                <a:gd name="T77" fmla="*/ 620 h 5166"/>
                <a:gd name="T78" fmla="*/ 1039 w 4551"/>
                <a:gd name="T79" fmla="*/ 651 h 5166"/>
                <a:gd name="T80" fmla="*/ 838 w 4551"/>
                <a:gd name="T81" fmla="*/ 645 h 5166"/>
                <a:gd name="T82" fmla="*/ 594 w 4551"/>
                <a:gd name="T83" fmla="*/ 902 h 5166"/>
                <a:gd name="T84" fmla="*/ 515 w 4551"/>
                <a:gd name="T85" fmla="*/ 1194 h 5166"/>
                <a:gd name="T86" fmla="*/ 540 w 4551"/>
                <a:gd name="T87" fmla="*/ 1577 h 5166"/>
                <a:gd name="T88" fmla="*/ 559 w 4551"/>
                <a:gd name="T89" fmla="*/ 1833 h 5166"/>
                <a:gd name="T90" fmla="*/ 386 w 4551"/>
                <a:gd name="T91" fmla="*/ 2087 h 5166"/>
                <a:gd name="T92" fmla="*/ 79 w 4551"/>
                <a:gd name="T93" fmla="*/ 2425 h 5166"/>
                <a:gd name="T94" fmla="*/ 8 w 4551"/>
                <a:gd name="T95" fmla="*/ 3197 h 5166"/>
                <a:gd name="T96" fmla="*/ 151 w 4551"/>
                <a:gd name="T97" fmla="*/ 3660 h 5166"/>
                <a:gd name="T98" fmla="*/ 721 w 4551"/>
                <a:gd name="T99" fmla="*/ 4172 h 5166"/>
                <a:gd name="T100" fmla="*/ 1031 w 4551"/>
                <a:gd name="T101" fmla="*/ 4309 h 5166"/>
                <a:gd name="T102" fmla="*/ 1652 w 4551"/>
                <a:gd name="T103" fmla="*/ 4754 h 5166"/>
                <a:gd name="T104" fmla="*/ 1973 w 4551"/>
                <a:gd name="T105" fmla="*/ 5047 h 5166"/>
                <a:gd name="T106" fmla="*/ 2275 w 4551"/>
                <a:gd name="T107" fmla="*/ 5159 h 5166"/>
                <a:gd name="T108" fmla="*/ 2721 w 4551"/>
                <a:gd name="T109" fmla="*/ 4993 h 5166"/>
                <a:gd name="T110" fmla="*/ 3138 w 4551"/>
                <a:gd name="T111" fmla="*/ 4627 h 5166"/>
                <a:gd name="T112" fmla="*/ 3749 w 4551"/>
                <a:gd name="T113" fmla="*/ 4120 h 5166"/>
                <a:gd name="T114" fmla="*/ 4383 w 4551"/>
                <a:gd name="T115" fmla="*/ 3501 h 5166"/>
                <a:gd name="T116" fmla="*/ 4470 w 4551"/>
                <a:gd name="T117" fmla="*/ 2580 h 5166"/>
                <a:gd name="T118" fmla="*/ 4217 w 4551"/>
                <a:gd name="T119" fmla="*/ 2102 h 5166"/>
                <a:gd name="T120" fmla="*/ 3923 w 4551"/>
                <a:gd name="T121" fmla="*/ 1292 h 5166"/>
                <a:gd name="T122" fmla="*/ 3669 w 4551"/>
                <a:gd name="T123" fmla="*/ 693 h 5166"/>
                <a:gd name="T124" fmla="*/ 3282 w 4551"/>
                <a:gd name="T125" fmla="*/ 555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1" h="5166">
                  <a:moveTo>
                    <a:pt x="2275" y="5160"/>
                  </a:moveTo>
                  <a:cubicBezTo>
                    <a:pt x="2222" y="5155"/>
                    <a:pt x="2169" y="5142"/>
                    <a:pt x="2117" y="5122"/>
                  </a:cubicBezTo>
                  <a:cubicBezTo>
                    <a:pt x="2069" y="5104"/>
                    <a:pt x="2021" y="5079"/>
                    <a:pt x="1973" y="5047"/>
                  </a:cubicBezTo>
                  <a:cubicBezTo>
                    <a:pt x="1894" y="4996"/>
                    <a:pt x="1816" y="4928"/>
                    <a:pt x="1727" y="4835"/>
                  </a:cubicBezTo>
                  <a:cubicBezTo>
                    <a:pt x="1702" y="4809"/>
                    <a:pt x="1676" y="4781"/>
                    <a:pt x="1652" y="4754"/>
                  </a:cubicBezTo>
                  <a:cubicBezTo>
                    <a:pt x="1532" y="4625"/>
                    <a:pt x="1408" y="4490"/>
                    <a:pt x="1243" y="4401"/>
                  </a:cubicBezTo>
                  <a:cubicBezTo>
                    <a:pt x="1175" y="4365"/>
                    <a:pt x="1101" y="4337"/>
                    <a:pt x="1030" y="4310"/>
                  </a:cubicBezTo>
                  <a:cubicBezTo>
                    <a:pt x="1006" y="4301"/>
                    <a:pt x="980" y="4291"/>
                    <a:pt x="955" y="4281"/>
                  </a:cubicBezTo>
                  <a:cubicBezTo>
                    <a:pt x="874" y="4249"/>
                    <a:pt x="795" y="4213"/>
                    <a:pt x="721" y="4172"/>
                  </a:cubicBezTo>
                  <a:cubicBezTo>
                    <a:pt x="642" y="4130"/>
                    <a:pt x="568" y="4083"/>
                    <a:pt x="500" y="4032"/>
                  </a:cubicBezTo>
                  <a:cubicBezTo>
                    <a:pt x="351" y="3922"/>
                    <a:pt x="233" y="3796"/>
                    <a:pt x="150" y="3660"/>
                  </a:cubicBezTo>
                  <a:cubicBezTo>
                    <a:pt x="109" y="3592"/>
                    <a:pt x="76" y="3521"/>
                    <a:pt x="53" y="3450"/>
                  </a:cubicBezTo>
                  <a:cubicBezTo>
                    <a:pt x="30" y="3374"/>
                    <a:pt x="14" y="3291"/>
                    <a:pt x="7" y="3197"/>
                  </a:cubicBezTo>
                  <a:cubicBezTo>
                    <a:pt x="0" y="3111"/>
                    <a:pt x="1" y="3024"/>
                    <a:pt x="2" y="2942"/>
                  </a:cubicBezTo>
                  <a:cubicBezTo>
                    <a:pt x="4" y="2862"/>
                    <a:pt x="7" y="2769"/>
                    <a:pt x="18" y="2678"/>
                  </a:cubicBezTo>
                  <a:cubicBezTo>
                    <a:pt x="30" y="2581"/>
                    <a:pt x="49" y="2498"/>
                    <a:pt x="79" y="2425"/>
                  </a:cubicBezTo>
                  <a:cubicBezTo>
                    <a:pt x="120" y="2322"/>
                    <a:pt x="185" y="2228"/>
                    <a:pt x="268" y="2152"/>
                  </a:cubicBezTo>
                  <a:cubicBezTo>
                    <a:pt x="299" y="2124"/>
                    <a:pt x="343" y="2105"/>
                    <a:pt x="385" y="2087"/>
                  </a:cubicBezTo>
                  <a:cubicBezTo>
                    <a:pt x="435" y="2066"/>
                    <a:pt x="481" y="2046"/>
                    <a:pt x="507" y="2013"/>
                  </a:cubicBezTo>
                  <a:cubicBezTo>
                    <a:pt x="539" y="1974"/>
                    <a:pt x="556" y="1915"/>
                    <a:pt x="558" y="1833"/>
                  </a:cubicBezTo>
                  <a:cubicBezTo>
                    <a:pt x="560" y="1763"/>
                    <a:pt x="553" y="1686"/>
                    <a:pt x="541" y="1591"/>
                  </a:cubicBezTo>
                  <a:cubicBezTo>
                    <a:pt x="539" y="1577"/>
                    <a:pt x="539" y="1577"/>
                    <a:pt x="539" y="1577"/>
                  </a:cubicBezTo>
                  <a:cubicBezTo>
                    <a:pt x="521" y="1441"/>
                    <a:pt x="503" y="1301"/>
                    <a:pt x="512" y="1216"/>
                  </a:cubicBezTo>
                  <a:cubicBezTo>
                    <a:pt x="513" y="1209"/>
                    <a:pt x="514" y="1201"/>
                    <a:pt x="515" y="1194"/>
                  </a:cubicBezTo>
                  <a:cubicBezTo>
                    <a:pt x="516" y="1175"/>
                    <a:pt x="518" y="1156"/>
                    <a:pt x="521" y="1137"/>
                  </a:cubicBezTo>
                  <a:cubicBezTo>
                    <a:pt x="536" y="1048"/>
                    <a:pt x="559" y="971"/>
                    <a:pt x="594" y="902"/>
                  </a:cubicBezTo>
                  <a:cubicBezTo>
                    <a:pt x="630" y="829"/>
                    <a:pt x="678" y="766"/>
                    <a:pt x="739" y="710"/>
                  </a:cubicBezTo>
                  <a:cubicBezTo>
                    <a:pt x="772" y="681"/>
                    <a:pt x="805" y="659"/>
                    <a:pt x="837" y="644"/>
                  </a:cubicBezTo>
                  <a:cubicBezTo>
                    <a:pt x="877" y="627"/>
                    <a:pt x="916" y="621"/>
                    <a:pt x="954" y="626"/>
                  </a:cubicBezTo>
                  <a:cubicBezTo>
                    <a:pt x="983" y="630"/>
                    <a:pt x="1012" y="640"/>
                    <a:pt x="1039" y="650"/>
                  </a:cubicBezTo>
                  <a:cubicBezTo>
                    <a:pt x="1057" y="656"/>
                    <a:pt x="1076" y="663"/>
                    <a:pt x="1095" y="668"/>
                  </a:cubicBezTo>
                  <a:cubicBezTo>
                    <a:pt x="1182" y="691"/>
                    <a:pt x="1271" y="674"/>
                    <a:pt x="1360" y="619"/>
                  </a:cubicBezTo>
                  <a:cubicBezTo>
                    <a:pt x="1451" y="563"/>
                    <a:pt x="1522" y="479"/>
                    <a:pt x="1565" y="418"/>
                  </a:cubicBezTo>
                  <a:cubicBezTo>
                    <a:pt x="1582" y="395"/>
                    <a:pt x="1598" y="370"/>
                    <a:pt x="1615" y="347"/>
                  </a:cubicBezTo>
                  <a:cubicBezTo>
                    <a:pt x="1706" y="213"/>
                    <a:pt x="1800" y="74"/>
                    <a:pt x="1951" y="22"/>
                  </a:cubicBezTo>
                  <a:cubicBezTo>
                    <a:pt x="1996" y="6"/>
                    <a:pt x="2045" y="0"/>
                    <a:pt x="2097" y="4"/>
                  </a:cubicBezTo>
                  <a:cubicBezTo>
                    <a:pt x="2146" y="7"/>
                    <a:pt x="2195" y="19"/>
                    <a:pt x="2243" y="40"/>
                  </a:cubicBezTo>
                  <a:cubicBezTo>
                    <a:pt x="2339" y="80"/>
                    <a:pt x="2419" y="151"/>
                    <a:pt x="2462" y="234"/>
                  </a:cubicBezTo>
                  <a:cubicBezTo>
                    <a:pt x="2482" y="271"/>
                    <a:pt x="2496" y="312"/>
                    <a:pt x="2509" y="352"/>
                  </a:cubicBezTo>
                  <a:cubicBezTo>
                    <a:pt x="2535" y="427"/>
                    <a:pt x="2562" y="505"/>
                    <a:pt x="2629" y="561"/>
                  </a:cubicBezTo>
                  <a:cubicBezTo>
                    <a:pt x="2661" y="588"/>
                    <a:pt x="2702" y="607"/>
                    <a:pt x="2749" y="618"/>
                  </a:cubicBezTo>
                  <a:cubicBezTo>
                    <a:pt x="2790" y="627"/>
                    <a:pt x="2836" y="630"/>
                    <a:pt x="2882" y="625"/>
                  </a:cubicBezTo>
                  <a:cubicBezTo>
                    <a:pt x="2904" y="623"/>
                    <a:pt x="2928" y="619"/>
                    <a:pt x="2954" y="613"/>
                  </a:cubicBezTo>
                  <a:cubicBezTo>
                    <a:pt x="2984" y="607"/>
                    <a:pt x="3014" y="599"/>
                    <a:pt x="3042" y="592"/>
                  </a:cubicBezTo>
                  <a:cubicBezTo>
                    <a:pt x="3071" y="584"/>
                    <a:pt x="3101" y="576"/>
                    <a:pt x="3130" y="570"/>
                  </a:cubicBezTo>
                  <a:cubicBezTo>
                    <a:pt x="3225" y="550"/>
                    <a:pt x="3323" y="549"/>
                    <a:pt x="3411" y="566"/>
                  </a:cubicBezTo>
                  <a:cubicBezTo>
                    <a:pt x="3512" y="586"/>
                    <a:pt x="3599" y="629"/>
                    <a:pt x="3669" y="693"/>
                  </a:cubicBezTo>
                  <a:cubicBezTo>
                    <a:pt x="3832" y="841"/>
                    <a:pt x="3878" y="1068"/>
                    <a:pt x="3923" y="1287"/>
                  </a:cubicBezTo>
                  <a:cubicBezTo>
                    <a:pt x="3924" y="1292"/>
                    <a:pt x="3924" y="1292"/>
                    <a:pt x="3924" y="1292"/>
                  </a:cubicBezTo>
                  <a:cubicBezTo>
                    <a:pt x="3935" y="1345"/>
                    <a:pt x="3946" y="1399"/>
                    <a:pt x="3958" y="1452"/>
                  </a:cubicBezTo>
                  <a:cubicBezTo>
                    <a:pt x="4009" y="1667"/>
                    <a:pt x="4096" y="1886"/>
                    <a:pt x="4218" y="2101"/>
                  </a:cubicBezTo>
                  <a:cubicBezTo>
                    <a:pt x="4240" y="2141"/>
                    <a:pt x="4264" y="2181"/>
                    <a:pt x="4286" y="2219"/>
                  </a:cubicBezTo>
                  <a:cubicBezTo>
                    <a:pt x="4354" y="2334"/>
                    <a:pt x="4425" y="2453"/>
                    <a:pt x="4471" y="2580"/>
                  </a:cubicBezTo>
                  <a:cubicBezTo>
                    <a:pt x="4542" y="2777"/>
                    <a:pt x="4551" y="2994"/>
                    <a:pt x="4497" y="3209"/>
                  </a:cubicBezTo>
                  <a:cubicBezTo>
                    <a:pt x="4472" y="3310"/>
                    <a:pt x="4434" y="3408"/>
                    <a:pt x="4383" y="3501"/>
                  </a:cubicBezTo>
                  <a:cubicBezTo>
                    <a:pt x="4333" y="3593"/>
                    <a:pt x="4272" y="3678"/>
                    <a:pt x="4202" y="3754"/>
                  </a:cubicBezTo>
                  <a:cubicBezTo>
                    <a:pt x="4069" y="3896"/>
                    <a:pt x="3907" y="4010"/>
                    <a:pt x="3750" y="4121"/>
                  </a:cubicBezTo>
                  <a:cubicBezTo>
                    <a:pt x="3671" y="4176"/>
                    <a:pt x="3590" y="4233"/>
                    <a:pt x="3514" y="4293"/>
                  </a:cubicBezTo>
                  <a:cubicBezTo>
                    <a:pt x="3382" y="4397"/>
                    <a:pt x="3258" y="4514"/>
                    <a:pt x="3138" y="4628"/>
                  </a:cubicBezTo>
                  <a:cubicBezTo>
                    <a:pt x="3036" y="4725"/>
                    <a:pt x="2931" y="4825"/>
                    <a:pt x="2822" y="4915"/>
                  </a:cubicBezTo>
                  <a:cubicBezTo>
                    <a:pt x="2788" y="4943"/>
                    <a:pt x="2754" y="4970"/>
                    <a:pt x="2722" y="4994"/>
                  </a:cubicBezTo>
                  <a:cubicBezTo>
                    <a:pt x="2645" y="5051"/>
                    <a:pt x="2579" y="5091"/>
                    <a:pt x="2513" y="5118"/>
                  </a:cubicBezTo>
                  <a:cubicBezTo>
                    <a:pt x="2445" y="5147"/>
                    <a:pt x="2379" y="5161"/>
                    <a:pt x="2314" y="5161"/>
                  </a:cubicBezTo>
                  <a:cubicBezTo>
                    <a:pt x="2301" y="5161"/>
                    <a:pt x="2288" y="5161"/>
                    <a:pt x="2275" y="5160"/>
                  </a:cubicBezTo>
                  <a:moveTo>
                    <a:pt x="3131" y="571"/>
                  </a:moveTo>
                  <a:cubicBezTo>
                    <a:pt x="3101" y="577"/>
                    <a:pt x="3071" y="585"/>
                    <a:pt x="3042" y="592"/>
                  </a:cubicBezTo>
                  <a:cubicBezTo>
                    <a:pt x="3014" y="600"/>
                    <a:pt x="2984" y="608"/>
                    <a:pt x="2954" y="614"/>
                  </a:cubicBezTo>
                  <a:cubicBezTo>
                    <a:pt x="2928" y="620"/>
                    <a:pt x="2904" y="623"/>
                    <a:pt x="2882" y="626"/>
                  </a:cubicBezTo>
                  <a:cubicBezTo>
                    <a:pt x="2836" y="630"/>
                    <a:pt x="2790" y="628"/>
                    <a:pt x="2749" y="619"/>
                  </a:cubicBezTo>
                  <a:cubicBezTo>
                    <a:pt x="2702" y="608"/>
                    <a:pt x="2661" y="589"/>
                    <a:pt x="2628" y="562"/>
                  </a:cubicBezTo>
                  <a:cubicBezTo>
                    <a:pt x="2562" y="506"/>
                    <a:pt x="2535" y="428"/>
                    <a:pt x="2509" y="352"/>
                  </a:cubicBezTo>
                  <a:cubicBezTo>
                    <a:pt x="2495" y="312"/>
                    <a:pt x="2481" y="272"/>
                    <a:pt x="2461" y="234"/>
                  </a:cubicBezTo>
                  <a:cubicBezTo>
                    <a:pt x="2418" y="152"/>
                    <a:pt x="2338" y="81"/>
                    <a:pt x="2242" y="40"/>
                  </a:cubicBezTo>
                  <a:cubicBezTo>
                    <a:pt x="2195" y="20"/>
                    <a:pt x="2146" y="8"/>
                    <a:pt x="2097" y="5"/>
                  </a:cubicBezTo>
                  <a:cubicBezTo>
                    <a:pt x="2046" y="1"/>
                    <a:pt x="1997" y="7"/>
                    <a:pt x="1952" y="23"/>
                  </a:cubicBezTo>
                  <a:cubicBezTo>
                    <a:pt x="1801" y="75"/>
                    <a:pt x="1706" y="213"/>
                    <a:pt x="1615" y="347"/>
                  </a:cubicBezTo>
                  <a:cubicBezTo>
                    <a:pt x="1599" y="371"/>
                    <a:pt x="1582" y="395"/>
                    <a:pt x="1565" y="419"/>
                  </a:cubicBezTo>
                  <a:cubicBezTo>
                    <a:pt x="1487" y="529"/>
                    <a:pt x="1411" y="589"/>
                    <a:pt x="1361" y="620"/>
                  </a:cubicBezTo>
                  <a:cubicBezTo>
                    <a:pt x="1272" y="675"/>
                    <a:pt x="1182" y="691"/>
                    <a:pt x="1095" y="669"/>
                  </a:cubicBezTo>
                  <a:cubicBezTo>
                    <a:pt x="1076" y="664"/>
                    <a:pt x="1057" y="657"/>
                    <a:pt x="1039" y="651"/>
                  </a:cubicBezTo>
                  <a:cubicBezTo>
                    <a:pt x="1011" y="641"/>
                    <a:pt x="983" y="631"/>
                    <a:pt x="954" y="627"/>
                  </a:cubicBezTo>
                  <a:cubicBezTo>
                    <a:pt x="916" y="622"/>
                    <a:pt x="877" y="628"/>
                    <a:pt x="838" y="645"/>
                  </a:cubicBezTo>
                  <a:cubicBezTo>
                    <a:pt x="805" y="659"/>
                    <a:pt x="772" y="681"/>
                    <a:pt x="740" y="711"/>
                  </a:cubicBezTo>
                  <a:cubicBezTo>
                    <a:pt x="678" y="766"/>
                    <a:pt x="631" y="829"/>
                    <a:pt x="594" y="902"/>
                  </a:cubicBezTo>
                  <a:cubicBezTo>
                    <a:pt x="560" y="971"/>
                    <a:pt x="537" y="1048"/>
                    <a:pt x="522" y="1137"/>
                  </a:cubicBezTo>
                  <a:cubicBezTo>
                    <a:pt x="519" y="1156"/>
                    <a:pt x="517" y="1175"/>
                    <a:pt x="515" y="1194"/>
                  </a:cubicBezTo>
                  <a:cubicBezTo>
                    <a:pt x="515" y="1201"/>
                    <a:pt x="514" y="1209"/>
                    <a:pt x="513" y="1216"/>
                  </a:cubicBezTo>
                  <a:cubicBezTo>
                    <a:pt x="504" y="1301"/>
                    <a:pt x="522" y="1441"/>
                    <a:pt x="540" y="1577"/>
                  </a:cubicBezTo>
                  <a:cubicBezTo>
                    <a:pt x="541" y="1591"/>
                    <a:pt x="541" y="1591"/>
                    <a:pt x="541" y="1591"/>
                  </a:cubicBezTo>
                  <a:cubicBezTo>
                    <a:pt x="554" y="1686"/>
                    <a:pt x="561" y="1763"/>
                    <a:pt x="559" y="1833"/>
                  </a:cubicBezTo>
                  <a:cubicBezTo>
                    <a:pt x="557" y="1916"/>
                    <a:pt x="540" y="1975"/>
                    <a:pt x="508" y="2014"/>
                  </a:cubicBezTo>
                  <a:cubicBezTo>
                    <a:pt x="481" y="2047"/>
                    <a:pt x="435" y="2066"/>
                    <a:pt x="386" y="2087"/>
                  </a:cubicBezTo>
                  <a:cubicBezTo>
                    <a:pt x="343" y="2106"/>
                    <a:pt x="299" y="2125"/>
                    <a:pt x="268" y="2153"/>
                  </a:cubicBezTo>
                  <a:cubicBezTo>
                    <a:pt x="186" y="2228"/>
                    <a:pt x="120" y="2323"/>
                    <a:pt x="79" y="2425"/>
                  </a:cubicBezTo>
                  <a:cubicBezTo>
                    <a:pt x="16" y="2585"/>
                    <a:pt x="7" y="2761"/>
                    <a:pt x="3" y="2942"/>
                  </a:cubicBezTo>
                  <a:cubicBezTo>
                    <a:pt x="2" y="3024"/>
                    <a:pt x="1" y="3111"/>
                    <a:pt x="8" y="3197"/>
                  </a:cubicBezTo>
                  <a:cubicBezTo>
                    <a:pt x="15" y="3291"/>
                    <a:pt x="30" y="3374"/>
                    <a:pt x="54" y="3449"/>
                  </a:cubicBezTo>
                  <a:cubicBezTo>
                    <a:pt x="77" y="3521"/>
                    <a:pt x="110" y="3592"/>
                    <a:pt x="151" y="3660"/>
                  </a:cubicBezTo>
                  <a:cubicBezTo>
                    <a:pt x="234" y="3796"/>
                    <a:pt x="351" y="3921"/>
                    <a:pt x="501" y="4032"/>
                  </a:cubicBezTo>
                  <a:cubicBezTo>
                    <a:pt x="569" y="4082"/>
                    <a:pt x="643" y="4129"/>
                    <a:pt x="721" y="4172"/>
                  </a:cubicBezTo>
                  <a:cubicBezTo>
                    <a:pt x="796" y="4212"/>
                    <a:pt x="874" y="4249"/>
                    <a:pt x="955" y="4281"/>
                  </a:cubicBezTo>
                  <a:cubicBezTo>
                    <a:pt x="980" y="4290"/>
                    <a:pt x="1006" y="4300"/>
                    <a:pt x="1031" y="4309"/>
                  </a:cubicBezTo>
                  <a:cubicBezTo>
                    <a:pt x="1102" y="4336"/>
                    <a:pt x="1175" y="4364"/>
                    <a:pt x="1243" y="4401"/>
                  </a:cubicBezTo>
                  <a:cubicBezTo>
                    <a:pt x="1408" y="4490"/>
                    <a:pt x="1532" y="4624"/>
                    <a:pt x="1652" y="4754"/>
                  </a:cubicBezTo>
                  <a:cubicBezTo>
                    <a:pt x="1677" y="4781"/>
                    <a:pt x="1702" y="4808"/>
                    <a:pt x="1727" y="4834"/>
                  </a:cubicBezTo>
                  <a:cubicBezTo>
                    <a:pt x="1816" y="4927"/>
                    <a:pt x="1894" y="4995"/>
                    <a:pt x="1973" y="5047"/>
                  </a:cubicBezTo>
                  <a:cubicBezTo>
                    <a:pt x="2021" y="5078"/>
                    <a:pt x="2070" y="5103"/>
                    <a:pt x="2117" y="5121"/>
                  </a:cubicBezTo>
                  <a:cubicBezTo>
                    <a:pt x="2169" y="5142"/>
                    <a:pt x="2222" y="5154"/>
                    <a:pt x="2275" y="5159"/>
                  </a:cubicBezTo>
                  <a:cubicBezTo>
                    <a:pt x="2353" y="5166"/>
                    <a:pt x="2430" y="5152"/>
                    <a:pt x="2513" y="5118"/>
                  </a:cubicBezTo>
                  <a:cubicBezTo>
                    <a:pt x="2578" y="5090"/>
                    <a:pt x="2645" y="5051"/>
                    <a:pt x="2721" y="4993"/>
                  </a:cubicBezTo>
                  <a:cubicBezTo>
                    <a:pt x="2754" y="4969"/>
                    <a:pt x="2787" y="4942"/>
                    <a:pt x="2821" y="4915"/>
                  </a:cubicBezTo>
                  <a:cubicBezTo>
                    <a:pt x="2931" y="4824"/>
                    <a:pt x="3036" y="4724"/>
                    <a:pt x="3138" y="4627"/>
                  </a:cubicBezTo>
                  <a:cubicBezTo>
                    <a:pt x="3257" y="4514"/>
                    <a:pt x="3381" y="4396"/>
                    <a:pt x="3513" y="4292"/>
                  </a:cubicBezTo>
                  <a:cubicBezTo>
                    <a:pt x="3590" y="4232"/>
                    <a:pt x="3671" y="4175"/>
                    <a:pt x="3749" y="4120"/>
                  </a:cubicBezTo>
                  <a:cubicBezTo>
                    <a:pt x="3906" y="4010"/>
                    <a:pt x="4069" y="3896"/>
                    <a:pt x="4201" y="3753"/>
                  </a:cubicBezTo>
                  <a:cubicBezTo>
                    <a:pt x="4271" y="3678"/>
                    <a:pt x="4332" y="3593"/>
                    <a:pt x="4383" y="3501"/>
                  </a:cubicBezTo>
                  <a:cubicBezTo>
                    <a:pt x="4433" y="3408"/>
                    <a:pt x="4472" y="3310"/>
                    <a:pt x="4497" y="3209"/>
                  </a:cubicBezTo>
                  <a:cubicBezTo>
                    <a:pt x="4550" y="2994"/>
                    <a:pt x="4541" y="2777"/>
                    <a:pt x="4470" y="2580"/>
                  </a:cubicBezTo>
                  <a:cubicBezTo>
                    <a:pt x="4424" y="2454"/>
                    <a:pt x="4354" y="2335"/>
                    <a:pt x="4286" y="2220"/>
                  </a:cubicBezTo>
                  <a:cubicBezTo>
                    <a:pt x="4263" y="2181"/>
                    <a:pt x="4239" y="2141"/>
                    <a:pt x="4217" y="2102"/>
                  </a:cubicBezTo>
                  <a:cubicBezTo>
                    <a:pt x="4096" y="1886"/>
                    <a:pt x="4008" y="1668"/>
                    <a:pt x="3957" y="1452"/>
                  </a:cubicBezTo>
                  <a:cubicBezTo>
                    <a:pt x="3945" y="1399"/>
                    <a:pt x="3934" y="1345"/>
                    <a:pt x="3923" y="1292"/>
                  </a:cubicBezTo>
                  <a:cubicBezTo>
                    <a:pt x="3922" y="1288"/>
                    <a:pt x="3922" y="1288"/>
                    <a:pt x="3922" y="1288"/>
                  </a:cubicBezTo>
                  <a:cubicBezTo>
                    <a:pt x="3878" y="1068"/>
                    <a:pt x="3831" y="842"/>
                    <a:pt x="3669" y="693"/>
                  </a:cubicBezTo>
                  <a:cubicBezTo>
                    <a:pt x="3598" y="629"/>
                    <a:pt x="3512" y="587"/>
                    <a:pt x="3411" y="567"/>
                  </a:cubicBezTo>
                  <a:cubicBezTo>
                    <a:pt x="3370" y="559"/>
                    <a:pt x="3326" y="555"/>
                    <a:pt x="3282" y="555"/>
                  </a:cubicBezTo>
                  <a:cubicBezTo>
                    <a:pt x="3232" y="555"/>
                    <a:pt x="3181" y="560"/>
                    <a:pt x="3131" y="57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9" name="Freeform 44">
              <a:extLst>
                <a:ext uri="{FF2B5EF4-FFF2-40B4-BE49-F238E27FC236}">
                  <a16:creationId xmlns:a16="http://schemas.microsoft.com/office/drawing/2014/main" id="{396D7CC1-084A-4921-874E-0923EA16E411}"/>
                </a:ext>
              </a:extLst>
            </p:cNvPr>
            <p:cNvSpPr>
              <a:spLocks noEditPoints="1"/>
            </p:cNvSpPr>
            <p:nvPr/>
          </p:nvSpPr>
          <p:spPr bwMode="auto">
            <a:xfrm>
              <a:off x="4014" y="264"/>
              <a:ext cx="3442" cy="3955"/>
            </a:xfrm>
            <a:custGeom>
              <a:avLst/>
              <a:gdLst>
                <a:gd name="T0" fmla="*/ 2005 w 4650"/>
                <a:gd name="T1" fmla="*/ 5215 h 5344"/>
                <a:gd name="T2" fmla="*/ 1275 w 4650"/>
                <a:gd name="T3" fmla="*/ 4520 h 5344"/>
                <a:gd name="T4" fmla="*/ 742 w 4650"/>
                <a:gd name="T5" fmla="*/ 4288 h 5344"/>
                <a:gd name="T6" fmla="*/ 53 w 4650"/>
                <a:gd name="T7" fmla="*/ 3548 h 5344"/>
                <a:gd name="T8" fmla="*/ 83 w 4650"/>
                <a:gd name="T9" fmla="*/ 2494 h 5344"/>
                <a:gd name="T10" fmla="*/ 528 w 4650"/>
                <a:gd name="T11" fmla="*/ 2073 h 5344"/>
                <a:gd name="T12" fmla="*/ 549 w 4650"/>
                <a:gd name="T13" fmla="*/ 1588 h 5344"/>
                <a:gd name="T14" fmla="*/ 522 w 4650"/>
                <a:gd name="T15" fmla="*/ 1184 h 5344"/>
                <a:gd name="T16" fmla="*/ 1035 w 4650"/>
                <a:gd name="T17" fmla="*/ 670 h 5344"/>
                <a:gd name="T18" fmla="*/ 1576 w 4650"/>
                <a:gd name="T19" fmla="*/ 432 h 5344"/>
                <a:gd name="T20" fmla="*/ 2122 w 4650"/>
                <a:gd name="T21" fmla="*/ 4 h 5344"/>
                <a:gd name="T22" fmla="*/ 2543 w 4650"/>
                <a:gd name="T23" fmla="*/ 382 h 5344"/>
                <a:gd name="T24" fmla="*/ 2785 w 4650"/>
                <a:gd name="T25" fmla="*/ 667 h 5344"/>
                <a:gd name="T26" fmla="*/ 3089 w 4650"/>
                <a:gd name="T27" fmla="*/ 638 h 5344"/>
                <a:gd name="T28" fmla="*/ 3735 w 4650"/>
                <a:gd name="T29" fmla="*/ 733 h 5344"/>
                <a:gd name="T30" fmla="*/ 3998 w 4650"/>
                <a:gd name="T31" fmla="*/ 1346 h 5344"/>
                <a:gd name="T32" fmla="*/ 4139 w 4650"/>
                <a:gd name="T33" fmla="*/ 1851 h 5344"/>
                <a:gd name="T34" fmla="*/ 4562 w 4650"/>
                <a:gd name="T35" fmla="*/ 2666 h 5344"/>
                <a:gd name="T36" fmla="*/ 4296 w 4650"/>
                <a:gd name="T37" fmla="*/ 3877 h 5344"/>
                <a:gd name="T38" fmla="*/ 3193 w 4650"/>
                <a:gd name="T39" fmla="*/ 4788 h 5344"/>
                <a:gd name="T40" fmla="*/ 2557 w 4650"/>
                <a:gd name="T41" fmla="*/ 5295 h 5344"/>
                <a:gd name="T42" fmla="*/ 3177 w 4650"/>
                <a:gd name="T43" fmla="*/ 616 h 5344"/>
                <a:gd name="T44" fmla="*/ 2922 w 4650"/>
                <a:gd name="T45" fmla="*/ 676 h 5344"/>
                <a:gd name="T46" fmla="*/ 2586 w 4650"/>
                <a:gd name="T47" fmla="*/ 503 h 5344"/>
                <a:gd name="T48" fmla="*/ 2273 w 4650"/>
                <a:gd name="T49" fmla="*/ 45 h 5344"/>
                <a:gd name="T50" fmla="*/ 1627 w 4650"/>
                <a:gd name="T51" fmla="*/ 358 h 5344"/>
                <a:gd name="T52" fmla="*/ 1092 w 4650"/>
                <a:gd name="T53" fmla="*/ 690 h 5344"/>
                <a:gd name="T54" fmla="*/ 919 w 4650"/>
                <a:gd name="T55" fmla="*/ 643 h 5344"/>
                <a:gd name="T56" fmla="*/ 518 w 4650"/>
                <a:gd name="T57" fmla="*/ 1248 h 5344"/>
                <a:gd name="T58" fmla="*/ 558 w 4650"/>
                <a:gd name="T59" fmla="*/ 1646 h 5344"/>
                <a:gd name="T60" fmla="*/ 402 w 4650"/>
                <a:gd name="T61" fmla="*/ 2147 h 5344"/>
                <a:gd name="T62" fmla="*/ 21 w 4650"/>
                <a:gd name="T63" fmla="*/ 2754 h 5344"/>
                <a:gd name="T64" fmla="*/ 152 w 4650"/>
                <a:gd name="T65" fmla="*/ 3764 h 5344"/>
                <a:gd name="T66" fmla="*/ 984 w 4650"/>
                <a:gd name="T67" fmla="*/ 4397 h 5344"/>
                <a:gd name="T68" fmla="*/ 1687 w 4650"/>
                <a:gd name="T69" fmla="*/ 4900 h 5344"/>
                <a:gd name="T70" fmla="*/ 2151 w 4650"/>
                <a:gd name="T71" fmla="*/ 5296 h 5344"/>
                <a:gd name="T72" fmla="*/ 2772 w 4650"/>
                <a:gd name="T73" fmla="*/ 5163 h 5344"/>
                <a:gd name="T74" fmla="*/ 3587 w 4650"/>
                <a:gd name="T75" fmla="*/ 4432 h 5344"/>
                <a:gd name="T76" fmla="*/ 4481 w 4650"/>
                <a:gd name="T77" fmla="*/ 3617 h 5344"/>
                <a:gd name="T78" fmla="*/ 4374 w 4650"/>
                <a:gd name="T79" fmla="*/ 2309 h 5344"/>
                <a:gd name="T80" fmla="*/ 4031 w 4650"/>
                <a:gd name="T81" fmla="*/ 1510 h 5344"/>
                <a:gd name="T82" fmla="*/ 3913 w 4650"/>
                <a:gd name="T83" fmla="*/ 1012 h 5344"/>
                <a:gd name="T84" fmla="*/ 3467 w 4650"/>
                <a:gd name="T85" fmla="*/ 607 h 5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50" h="5344">
                  <a:moveTo>
                    <a:pt x="2311" y="5337"/>
                  </a:moveTo>
                  <a:cubicBezTo>
                    <a:pt x="2258" y="5332"/>
                    <a:pt x="2204" y="5318"/>
                    <a:pt x="2151" y="5296"/>
                  </a:cubicBezTo>
                  <a:cubicBezTo>
                    <a:pt x="2103" y="5276"/>
                    <a:pt x="2054" y="5249"/>
                    <a:pt x="2005" y="5215"/>
                  </a:cubicBezTo>
                  <a:cubicBezTo>
                    <a:pt x="1926" y="5159"/>
                    <a:pt x="1846" y="5084"/>
                    <a:pt x="1759" y="4985"/>
                  </a:cubicBezTo>
                  <a:cubicBezTo>
                    <a:pt x="1735" y="4957"/>
                    <a:pt x="1710" y="4928"/>
                    <a:pt x="1687" y="4901"/>
                  </a:cubicBezTo>
                  <a:cubicBezTo>
                    <a:pt x="1567" y="4760"/>
                    <a:pt x="1443" y="4614"/>
                    <a:pt x="1275" y="4520"/>
                  </a:cubicBezTo>
                  <a:cubicBezTo>
                    <a:pt x="1204" y="4480"/>
                    <a:pt x="1126" y="4451"/>
                    <a:pt x="1051" y="4423"/>
                  </a:cubicBezTo>
                  <a:cubicBezTo>
                    <a:pt x="1029" y="4415"/>
                    <a:pt x="1006" y="4407"/>
                    <a:pt x="983" y="4398"/>
                  </a:cubicBezTo>
                  <a:cubicBezTo>
                    <a:pt x="900" y="4366"/>
                    <a:pt x="819" y="4329"/>
                    <a:pt x="742" y="4288"/>
                  </a:cubicBezTo>
                  <a:cubicBezTo>
                    <a:pt x="660" y="4244"/>
                    <a:pt x="584" y="4197"/>
                    <a:pt x="514" y="4145"/>
                  </a:cubicBezTo>
                  <a:cubicBezTo>
                    <a:pt x="358" y="4032"/>
                    <a:pt x="237" y="3904"/>
                    <a:pt x="152" y="3765"/>
                  </a:cubicBezTo>
                  <a:cubicBezTo>
                    <a:pt x="109" y="3695"/>
                    <a:pt x="76" y="3622"/>
                    <a:pt x="53" y="3548"/>
                  </a:cubicBezTo>
                  <a:cubicBezTo>
                    <a:pt x="1" y="3379"/>
                    <a:pt x="0" y="3205"/>
                    <a:pt x="4" y="3025"/>
                  </a:cubicBezTo>
                  <a:cubicBezTo>
                    <a:pt x="7" y="2938"/>
                    <a:pt x="10" y="2845"/>
                    <a:pt x="21" y="2754"/>
                  </a:cubicBezTo>
                  <a:cubicBezTo>
                    <a:pt x="33" y="2654"/>
                    <a:pt x="53" y="2569"/>
                    <a:pt x="83" y="2494"/>
                  </a:cubicBezTo>
                  <a:cubicBezTo>
                    <a:pt x="125" y="2387"/>
                    <a:pt x="192" y="2290"/>
                    <a:pt x="278" y="2213"/>
                  </a:cubicBezTo>
                  <a:cubicBezTo>
                    <a:pt x="310" y="2184"/>
                    <a:pt x="357" y="2165"/>
                    <a:pt x="401" y="2146"/>
                  </a:cubicBezTo>
                  <a:cubicBezTo>
                    <a:pt x="452" y="2125"/>
                    <a:pt x="501" y="2106"/>
                    <a:pt x="528" y="2073"/>
                  </a:cubicBezTo>
                  <a:cubicBezTo>
                    <a:pt x="560" y="2034"/>
                    <a:pt x="576" y="1975"/>
                    <a:pt x="578" y="1892"/>
                  </a:cubicBezTo>
                  <a:cubicBezTo>
                    <a:pt x="580" y="1814"/>
                    <a:pt x="569" y="1724"/>
                    <a:pt x="557" y="1646"/>
                  </a:cubicBezTo>
                  <a:cubicBezTo>
                    <a:pt x="554" y="1627"/>
                    <a:pt x="551" y="1607"/>
                    <a:pt x="549" y="1588"/>
                  </a:cubicBezTo>
                  <a:cubicBezTo>
                    <a:pt x="530" y="1461"/>
                    <a:pt x="512" y="1342"/>
                    <a:pt x="516" y="1265"/>
                  </a:cubicBezTo>
                  <a:cubicBezTo>
                    <a:pt x="517" y="1260"/>
                    <a:pt x="517" y="1254"/>
                    <a:pt x="518" y="1248"/>
                  </a:cubicBezTo>
                  <a:cubicBezTo>
                    <a:pt x="519" y="1227"/>
                    <a:pt x="520" y="1205"/>
                    <a:pt x="522" y="1184"/>
                  </a:cubicBezTo>
                  <a:cubicBezTo>
                    <a:pt x="545" y="990"/>
                    <a:pt x="611" y="842"/>
                    <a:pt x="727" y="732"/>
                  </a:cubicBezTo>
                  <a:cubicBezTo>
                    <a:pt x="776" y="684"/>
                    <a:pt x="855" y="630"/>
                    <a:pt x="948" y="644"/>
                  </a:cubicBezTo>
                  <a:cubicBezTo>
                    <a:pt x="977" y="648"/>
                    <a:pt x="1007" y="659"/>
                    <a:pt x="1035" y="670"/>
                  </a:cubicBezTo>
                  <a:cubicBezTo>
                    <a:pt x="1054" y="677"/>
                    <a:pt x="1073" y="684"/>
                    <a:pt x="1093" y="690"/>
                  </a:cubicBezTo>
                  <a:cubicBezTo>
                    <a:pt x="1183" y="714"/>
                    <a:pt x="1275" y="698"/>
                    <a:pt x="1366" y="641"/>
                  </a:cubicBezTo>
                  <a:cubicBezTo>
                    <a:pt x="1460" y="583"/>
                    <a:pt x="1532" y="495"/>
                    <a:pt x="1576" y="432"/>
                  </a:cubicBezTo>
                  <a:cubicBezTo>
                    <a:pt x="1593" y="408"/>
                    <a:pt x="1610" y="382"/>
                    <a:pt x="1626" y="358"/>
                  </a:cubicBezTo>
                  <a:cubicBezTo>
                    <a:pt x="1719" y="218"/>
                    <a:pt x="1815" y="74"/>
                    <a:pt x="1972" y="21"/>
                  </a:cubicBezTo>
                  <a:cubicBezTo>
                    <a:pt x="2019" y="5"/>
                    <a:pt x="2069" y="0"/>
                    <a:pt x="2122" y="4"/>
                  </a:cubicBezTo>
                  <a:cubicBezTo>
                    <a:pt x="2173" y="9"/>
                    <a:pt x="2224" y="22"/>
                    <a:pt x="2273" y="45"/>
                  </a:cubicBezTo>
                  <a:cubicBezTo>
                    <a:pt x="2372" y="90"/>
                    <a:pt x="2454" y="167"/>
                    <a:pt x="2497" y="255"/>
                  </a:cubicBezTo>
                  <a:cubicBezTo>
                    <a:pt x="2516" y="295"/>
                    <a:pt x="2530" y="339"/>
                    <a:pt x="2543" y="382"/>
                  </a:cubicBezTo>
                  <a:cubicBezTo>
                    <a:pt x="2556" y="422"/>
                    <a:pt x="2569" y="464"/>
                    <a:pt x="2587" y="503"/>
                  </a:cubicBezTo>
                  <a:cubicBezTo>
                    <a:pt x="2607" y="546"/>
                    <a:pt x="2631" y="579"/>
                    <a:pt x="2662" y="606"/>
                  </a:cubicBezTo>
                  <a:cubicBezTo>
                    <a:pt x="2695" y="635"/>
                    <a:pt x="2737" y="656"/>
                    <a:pt x="2785" y="667"/>
                  </a:cubicBezTo>
                  <a:cubicBezTo>
                    <a:pt x="2827" y="677"/>
                    <a:pt x="2875" y="680"/>
                    <a:pt x="2922" y="675"/>
                  </a:cubicBezTo>
                  <a:cubicBezTo>
                    <a:pt x="2945" y="672"/>
                    <a:pt x="2969" y="668"/>
                    <a:pt x="2996" y="662"/>
                  </a:cubicBezTo>
                  <a:cubicBezTo>
                    <a:pt x="3028" y="655"/>
                    <a:pt x="3059" y="646"/>
                    <a:pt x="3089" y="638"/>
                  </a:cubicBezTo>
                  <a:cubicBezTo>
                    <a:pt x="3118" y="630"/>
                    <a:pt x="3148" y="622"/>
                    <a:pt x="3177" y="615"/>
                  </a:cubicBezTo>
                  <a:cubicBezTo>
                    <a:pt x="3275" y="593"/>
                    <a:pt x="3376" y="590"/>
                    <a:pt x="3467" y="606"/>
                  </a:cubicBezTo>
                  <a:cubicBezTo>
                    <a:pt x="3572" y="625"/>
                    <a:pt x="3662" y="668"/>
                    <a:pt x="3735" y="733"/>
                  </a:cubicBezTo>
                  <a:cubicBezTo>
                    <a:pt x="3776" y="769"/>
                    <a:pt x="3811" y="811"/>
                    <a:pt x="3842" y="861"/>
                  </a:cubicBezTo>
                  <a:cubicBezTo>
                    <a:pt x="3869" y="905"/>
                    <a:pt x="3893" y="954"/>
                    <a:pt x="3914" y="1011"/>
                  </a:cubicBezTo>
                  <a:cubicBezTo>
                    <a:pt x="3953" y="1118"/>
                    <a:pt x="3976" y="1234"/>
                    <a:pt x="3998" y="1346"/>
                  </a:cubicBezTo>
                  <a:cubicBezTo>
                    <a:pt x="3999" y="1352"/>
                    <a:pt x="3999" y="1352"/>
                    <a:pt x="3999" y="1352"/>
                  </a:cubicBezTo>
                  <a:cubicBezTo>
                    <a:pt x="4009" y="1405"/>
                    <a:pt x="4020" y="1459"/>
                    <a:pt x="4032" y="1510"/>
                  </a:cubicBezTo>
                  <a:cubicBezTo>
                    <a:pt x="4058" y="1623"/>
                    <a:pt x="4094" y="1738"/>
                    <a:pt x="4139" y="1851"/>
                  </a:cubicBezTo>
                  <a:cubicBezTo>
                    <a:pt x="4183" y="1961"/>
                    <a:pt x="4236" y="2071"/>
                    <a:pt x="4296" y="2177"/>
                  </a:cubicBezTo>
                  <a:cubicBezTo>
                    <a:pt x="4321" y="2221"/>
                    <a:pt x="4348" y="2265"/>
                    <a:pt x="4374" y="2308"/>
                  </a:cubicBezTo>
                  <a:cubicBezTo>
                    <a:pt x="4443" y="2422"/>
                    <a:pt x="4514" y="2540"/>
                    <a:pt x="4562" y="2666"/>
                  </a:cubicBezTo>
                  <a:cubicBezTo>
                    <a:pt x="4638" y="2868"/>
                    <a:pt x="4650" y="3093"/>
                    <a:pt x="4597" y="3315"/>
                  </a:cubicBezTo>
                  <a:cubicBezTo>
                    <a:pt x="4572" y="3419"/>
                    <a:pt x="4533" y="3521"/>
                    <a:pt x="4481" y="3617"/>
                  </a:cubicBezTo>
                  <a:cubicBezTo>
                    <a:pt x="4430" y="3712"/>
                    <a:pt x="4368" y="3800"/>
                    <a:pt x="4296" y="3877"/>
                  </a:cubicBezTo>
                  <a:cubicBezTo>
                    <a:pt x="4160" y="4023"/>
                    <a:pt x="3994" y="4140"/>
                    <a:pt x="3834" y="4253"/>
                  </a:cubicBezTo>
                  <a:cubicBezTo>
                    <a:pt x="3752" y="4310"/>
                    <a:pt x="3667" y="4370"/>
                    <a:pt x="3587" y="4433"/>
                  </a:cubicBezTo>
                  <a:cubicBezTo>
                    <a:pt x="3448" y="4542"/>
                    <a:pt x="3318" y="4667"/>
                    <a:pt x="3193" y="4788"/>
                  </a:cubicBezTo>
                  <a:cubicBezTo>
                    <a:pt x="3090" y="4887"/>
                    <a:pt x="2985" y="4989"/>
                    <a:pt x="2875" y="5081"/>
                  </a:cubicBezTo>
                  <a:cubicBezTo>
                    <a:pt x="2840" y="5110"/>
                    <a:pt x="2806" y="5138"/>
                    <a:pt x="2772" y="5164"/>
                  </a:cubicBezTo>
                  <a:cubicBezTo>
                    <a:pt x="2693" y="5224"/>
                    <a:pt x="2625" y="5266"/>
                    <a:pt x="2557" y="5295"/>
                  </a:cubicBezTo>
                  <a:cubicBezTo>
                    <a:pt x="2487" y="5325"/>
                    <a:pt x="2420" y="5339"/>
                    <a:pt x="2354" y="5339"/>
                  </a:cubicBezTo>
                  <a:cubicBezTo>
                    <a:pt x="2340" y="5339"/>
                    <a:pt x="2325" y="5339"/>
                    <a:pt x="2311" y="5337"/>
                  </a:cubicBezTo>
                  <a:moveTo>
                    <a:pt x="3177" y="616"/>
                  </a:moveTo>
                  <a:cubicBezTo>
                    <a:pt x="3148" y="622"/>
                    <a:pt x="3118" y="631"/>
                    <a:pt x="3090" y="639"/>
                  </a:cubicBezTo>
                  <a:cubicBezTo>
                    <a:pt x="3059" y="647"/>
                    <a:pt x="3028" y="656"/>
                    <a:pt x="2996" y="663"/>
                  </a:cubicBezTo>
                  <a:cubicBezTo>
                    <a:pt x="2969" y="669"/>
                    <a:pt x="2945" y="673"/>
                    <a:pt x="2922" y="676"/>
                  </a:cubicBezTo>
                  <a:cubicBezTo>
                    <a:pt x="2875" y="681"/>
                    <a:pt x="2827" y="678"/>
                    <a:pt x="2785" y="668"/>
                  </a:cubicBezTo>
                  <a:cubicBezTo>
                    <a:pt x="2736" y="656"/>
                    <a:pt x="2695" y="636"/>
                    <a:pt x="2661" y="607"/>
                  </a:cubicBezTo>
                  <a:cubicBezTo>
                    <a:pt x="2631" y="580"/>
                    <a:pt x="2606" y="546"/>
                    <a:pt x="2586" y="503"/>
                  </a:cubicBezTo>
                  <a:cubicBezTo>
                    <a:pt x="2568" y="465"/>
                    <a:pt x="2555" y="423"/>
                    <a:pt x="2542" y="382"/>
                  </a:cubicBezTo>
                  <a:cubicBezTo>
                    <a:pt x="2529" y="340"/>
                    <a:pt x="2516" y="296"/>
                    <a:pt x="2496" y="256"/>
                  </a:cubicBezTo>
                  <a:cubicBezTo>
                    <a:pt x="2453" y="167"/>
                    <a:pt x="2372" y="90"/>
                    <a:pt x="2273" y="45"/>
                  </a:cubicBezTo>
                  <a:cubicBezTo>
                    <a:pt x="2224" y="23"/>
                    <a:pt x="2173" y="10"/>
                    <a:pt x="2122" y="5"/>
                  </a:cubicBezTo>
                  <a:cubicBezTo>
                    <a:pt x="2069" y="1"/>
                    <a:pt x="2019" y="6"/>
                    <a:pt x="1972" y="22"/>
                  </a:cubicBezTo>
                  <a:cubicBezTo>
                    <a:pt x="1816" y="74"/>
                    <a:pt x="1720" y="219"/>
                    <a:pt x="1627" y="358"/>
                  </a:cubicBezTo>
                  <a:cubicBezTo>
                    <a:pt x="1610" y="383"/>
                    <a:pt x="1593" y="408"/>
                    <a:pt x="1577" y="433"/>
                  </a:cubicBezTo>
                  <a:cubicBezTo>
                    <a:pt x="1532" y="496"/>
                    <a:pt x="1460" y="583"/>
                    <a:pt x="1367" y="642"/>
                  </a:cubicBezTo>
                  <a:cubicBezTo>
                    <a:pt x="1275" y="699"/>
                    <a:pt x="1183" y="715"/>
                    <a:pt x="1092" y="690"/>
                  </a:cubicBezTo>
                  <a:cubicBezTo>
                    <a:pt x="1073" y="685"/>
                    <a:pt x="1053" y="678"/>
                    <a:pt x="1035" y="671"/>
                  </a:cubicBezTo>
                  <a:cubicBezTo>
                    <a:pt x="1006" y="660"/>
                    <a:pt x="977" y="649"/>
                    <a:pt x="948" y="645"/>
                  </a:cubicBezTo>
                  <a:cubicBezTo>
                    <a:pt x="938" y="643"/>
                    <a:pt x="928" y="643"/>
                    <a:pt x="919" y="643"/>
                  </a:cubicBezTo>
                  <a:cubicBezTo>
                    <a:pt x="839" y="643"/>
                    <a:pt x="772" y="690"/>
                    <a:pt x="727" y="732"/>
                  </a:cubicBezTo>
                  <a:cubicBezTo>
                    <a:pt x="612" y="842"/>
                    <a:pt x="545" y="990"/>
                    <a:pt x="523" y="1184"/>
                  </a:cubicBezTo>
                  <a:cubicBezTo>
                    <a:pt x="521" y="1205"/>
                    <a:pt x="520" y="1227"/>
                    <a:pt x="518" y="1248"/>
                  </a:cubicBezTo>
                  <a:cubicBezTo>
                    <a:pt x="518" y="1254"/>
                    <a:pt x="518" y="1260"/>
                    <a:pt x="517" y="1265"/>
                  </a:cubicBezTo>
                  <a:cubicBezTo>
                    <a:pt x="513" y="1342"/>
                    <a:pt x="530" y="1461"/>
                    <a:pt x="549" y="1588"/>
                  </a:cubicBezTo>
                  <a:cubicBezTo>
                    <a:pt x="552" y="1607"/>
                    <a:pt x="555" y="1626"/>
                    <a:pt x="558" y="1646"/>
                  </a:cubicBezTo>
                  <a:cubicBezTo>
                    <a:pt x="569" y="1724"/>
                    <a:pt x="581" y="1814"/>
                    <a:pt x="579" y="1892"/>
                  </a:cubicBezTo>
                  <a:cubicBezTo>
                    <a:pt x="577" y="1975"/>
                    <a:pt x="561" y="2034"/>
                    <a:pt x="529" y="2073"/>
                  </a:cubicBezTo>
                  <a:cubicBezTo>
                    <a:pt x="501" y="2106"/>
                    <a:pt x="453" y="2126"/>
                    <a:pt x="402" y="2147"/>
                  </a:cubicBezTo>
                  <a:cubicBezTo>
                    <a:pt x="357" y="2166"/>
                    <a:pt x="311" y="2185"/>
                    <a:pt x="279" y="2213"/>
                  </a:cubicBezTo>
                  <a:cubicBezTo>
                    <a:pt x="193" y="2291"/>
                    <a:pt x="125" y="2388"/>
                    <a:pt x="83" y="2494"/>
                  </a:cubicBezTo>
                  <a:cubicBezTo>
                    <a:pt x="54" y="2569"/>
                    <a:pt x="33" y="2654"/>
                    <a:pt x="21" y="2754"/>
                  </a:cubicBezTo>
                  <a:cubicBezTo>
                    <a:pt x="10" y="2845"/>
                    <a:pt x="7" y="2938"/>
                    <a:pt x="5" y="3025"/>
                  </a:cubicBezTo>
                  <a:cubicBezTo>
                    <a:pt x="1" y="3204"/>
                    <a:pt x="1" y="3379"/>
                    <a:pt x="54" y="3548"/>
                  </a:cubicBezTo>
                  <a:cubicBezTo>
                    <a:pt x="77" y="3622"/>
                    <a:pt x="110" y="3695"/>
                    <a:pt x="152" y="3764"/>
                  </a:cubicBezTo>
                  <a:cubicBezTo>
                    <a:pt x="237" y="3904"/>
                    <a:pt x="359" y="4032"/>
                    <a:pt x="514" y="4145"/>
                  </a:cubicBezTo>
                  <a:cubicBezTo>
                    <a:pt x="584" y="4196"/>
                    <a:pt x="661" y="4244"/>
                    <a:pt x="742" y="4287"/>
                  </a:cubicBezTo>
                  <a:cubicBezTo>
                    <a:pt x="819" y="4328"/>
                    <a:pt x="900" y="4365"/>
                    <a:pt x="984" y="4397"/>
                  </a:cubicBezTo>
                  <a:cubicBezTo>
                    <a:pt x="1006" y="4406"/>
                    <a:pt x="1029" y="4414"/>
                    <a:pt x="1051" y="4423"/>
                  </a:cubicBezTo>
                  <a:cubicBezTo>
                    <a:pt x="1127" y="4451"/>
                    <a:pt x="1204" y="4480"/>
                    <a:pt x="1276" y="4520"/>
                  </a:cubicBezTo>
                  <a:cubicBezTo>
                    <a:pt x="1444" y="4613"/>
                    <a:pt x="1568" y="4759"/>
                    <a:pt x="1687" y="4900"/>
                  </a:cubicBezTo>
                  <a:cubicBezTo>
                    <a:pt x="1711" y="4928"/>
                    <a:pt x="1735" y="4957"/>
                    <a:pt x="1760" y="4984"/>
                  </a:cubicBezTo>
                  <a:cubicBezTo>
                    <a:pt x="1846" y="5083"/>
                    <a:pt x="1927" y="5158"/>
                    <a:pt x="2006" y="5214"/>
                  </a:cubicBezTo>
                  <a:cubicBezTo>
                    <a:pt x="2054" y="5248"/>
                    <a:pt x="2103" y="5276"/>
                    <a:pt x="2151" y="5296"/>
                  </a:cubicBezTo>
                  <a:cubicBezTo>
                    <a:pt x="2204" y="5318"/>
                    <a:pt x="2258" y="5331"/>
                    <a:pt x="2311" y="5336"/>
                  </a:cubicBezTo>
                  <a:cubicBezTo>
                    <a:pt x="2391" y="5344"/>
                    <a:pt x="2472" y="5330"/>
                    <a:pt x="2557" y="5294"/>
                  </a:cubicBezTo>
                  <a:cubicBezTo>
                    <a:pt x="2624" y="5265"/>
                    <a:pt x="2692" y="5224"/>
                    <a:pt x="2772" y="5163"/>
                  </a:cubicBezTo>
                  <a:cubicBezTo>
                    <a:pt x="2805" y="5137"/>
                    <a:pt x="2840" y="5110"/>
                    <a:pt x="2874" y="5080"/>
                  </a:cubicBezTo>
                  <a:cubicBezTo>
                    <a:pt x="2984" y="4988"/>
                    <a:pt x="3090" y="4886"/>
                    <a:pt x="3192" y="4788"/>
                  </a:cubicBezTo>
                  <a:cubicBezTo>
                    <a:pt x="3318" y="4667"/>
                    <a:pt x="3448" y="4542"/>
                    <a:pt x="3587" y="4432"/>
                  </a:cubicBezTo>
                  <a:cubicBezTo>
                    <a:pt x="3667" y="4369"/>
                    <a:pt x="3751" y="4310"/>
                    <a:pt x="3833" y="4252"/>
                  </a:cubicBezTo>
                  <a:cubicBezTo>
                    <a:pt x="3994" y="4139"/>
                    <a:pt x="4160" y="4023"/>
                    <a:pt x="4295" y="3877"/>
                  </a:cubicBezTo>
                  <a:cubicBezTo>
                    <a:pt x="4367" y="3799"/>
                    <a:pt x="4430" y="3712"/>
                    <a:pt x="4481" y="3617"/>
                  </a:cubicBezTo>
                  <a:cubicBezTo>
                    <a:pt x="4532" y="3521"/>
                    <a:pt x="4571" y="3419"/>
                    <a:pt x="4596" y="3315"/>
                  </a:cubicBezTo>
                  <a:cubicBezTo>
                    <a:pt x="4650" y="3093"/>
                    <a:pt x="4637" y="2868"/>
                    <a:pt x="4561" y="2666"/>
                  </a:cubicBezTo>
                  <a:cubicBezTo>
                    <a:pt x="4513" y="2540"/>
                    <a:pt x="4442" y="2423"/>
                    <a:pt x="4374" y="2309"/>
                  </a:cubicBezTo>
                  <a:cubicBezTo>
                    <a:pt x="4348" y="2266"/>
                    <a:pt x="4321" y="2221"/>
                    <a:pt x="4295" y="2177"/>
                  </a:cubicBezTo>
                  <a:cubicBezTo>
                    <a:pt x="4235" y="2071"/>
                    <a:pt x="4182" y="1961"/>
                    <a:pt x="4138" y="1852"/>
                  </a:cubicBezTo>
                  <a:cubicBezTo>
                    <a:pt x="4093" y="1738"/>
                    <a:pt x="4057" y="1623"/>
                    <a:pt x="4031" y="1510"/>
                  </a:cubicBezTo>
                  <a:cubicBezTo>
                    <a:pt x="4019" y="1459"/>
                    <a:pt x="4009" y="1405"/>
                    <a:pt x="3998" y="1352"/>
                  </a:cubicBezTo>
                  <a:cubicBezTo>
                    <a:pt x="3997" y="1347"/>
                    <a:pt x="3997" y="1347"/>
                    <a:pt x="3997" y="1347"/>
                  </a:cubicBezTo>
                  <a:cubicBezTo>
                    <a:pt x="3975" y="1234"/>
                    <a:pt x="3952" y="1119"/>
                    <a:pt x="3913" y="1012"/>
                  </a:cubicBezTo>
                  <a:cubicBezTo>
                    <a:pt x="3892" y="955"/>
                    <a:pt x="3869" y="905"/>
                    <a:pt x="3841" y="861"/>
                  </a:cubicBezTo>
                  <a:cubicBezTo>
                    <a:pt x="3811" y="812"/>
                    <a:pt x="3776" y="770"/>
                    <a:pt x="3735" y="734"/>
                  </a:cubicBezTo>
                  <a:cubicBezTo>
                    <a:pt x="3662" y="668"/>
                    <a:pt x="3572" y="626"/>
                    <a:pt x="3467" y="607"/>
                  </a:cubicBezTo>
                  <a:cubicBezTo>
                    <a:pt x="3428" y="600"/>
                    <a:pt x="3388" y="596"/>
                    <a:pt x="3346" y="596"/>
                  </a:cubicBezTo>
                  <a:cubicBezTo>
                    <a:pt x="3291" y="596"/>
                    <a:pt x="3234" y="603"/>
                    <a:pt x="3177" y="61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0" name="Freeform 45">
              <a:extLst>
                <a:ext uri="{FF2B5EF4-FFF2-40B4-BE49-F238E27FC236}">
                  <a16:creationId xmlns:a16="http://schemas.microsoft.com/office/drawing/2014/main" id="{77D3D5B8-2EE2-4714-895F-E2928FC5AD7E}"/>
                </a:ext>
              </a:extLst>
            </p:cNvPr>
            <p:cNvSpPr>
              <a:spLocks noEditPoints="1"/>
            </p:cNvSpPr>
            <p:nvPr/>
          </p:nvSpPr>
          <p:spPr bwMode="auto">
            <a:xfrm>
              <a:off x="3977" y="183"/>
              <a:ext cx="3520" cy="4104"/>
            </a:xfrm>
            <a:custGeom>
              <a:avLst/>
              <a:gdLst>
                <a:gd name="T0" fmla="*/ 1792 w 4756"/>
                <a:gd name="T1" fmla="*/ 5150 h 5545"/>
                <a:gd name="T2" fmla="*/ 1309 w 4756"/>
                <a:gd name="T3" fmla="*/ 4656 h 5545"/>
                <a:gd name="T4" fmla="*/ 1014 w 4756"/>
                <a:gd name="T5" fmla="*/ 4532 h 5545"/>
                <a:gd name="T6" fmla="*/ 53 w 4756"/>
                <a:gd name="T7" fmla="*/ 3661 h 5545"/>
                <a:gd name="T8" fmla="*/ 87 w 4756"/>
                <a:gd name="T9" fmla="*/ 2576 h 5545"/>
                <a:gd name="T10" fmla="*/ 419 w 4756"/>
                <a:gd name="T11" fmla="*/ 2217 h 5545"/>
                <a:gd name="T12" fmla="*/ 574 w 4756"/>
                <a:gd name="T13" fmla="*/ 1716 h 5545"/>
                <a:gd name="T14" fmla="*/ 521 w 4756"/>
                <a:gd name="T15" fmla="*/ 1328 h 5545"/>
                <a:gd name="T16" fmla="*/ 524 w 4756"/>
                <a:gd name="T17" fmla="*/ 1244 h 5545"/>
                <a:gd name="T18" fmla="*/ 944 w 4756"/>
                <a:gd name="T19" fmla="*/ 673 h 5545"/>
                <a:gd name="T20" fmla="*/ 1094 w 4756"/>
                <a:gd name="T21" fmla="*/ 722 h 5545"/>
                <a:gd name="T22" fmla="*/ 1638 w 4756"/>
                <a:gd name="T23" fmla="*/ 382 h 5545"/>
                <a:gd name="T24" fmla="*/ 2308 w 4756"/>
                <a:gd name="T25" fmla="*/ 61 h 5545"/>
                <a:gd name="T26" fmla="*/ 2583 w 4756"/>
                <a:gd name="T27" fmla="*/ 426 h 5545"/>
                <a:gd name="T28" fmla="*/ 2964 w 4756"/>
                <a:gd name="T29" fmla="*/ 736 h 5545"/>
                <a:gd name="T30" fmla="*/ 3140 w 4756"/>
                <a:gd name="T31" fmla="*/ 695 h 5545"/>
                <a:gd name="T32" fmla="*/ 3807 w 4756"/>
                <a:gd name="T33" fmla="*/ 785 h 5545"/>
                <a:gd name="T34" fmla="*/ 4081 w 4756"/>
                <a:gd name="T35" fmla="*/ 1428 h 5545"/>
                <a:gd name="T36" fmla="*/ 4380 w 4756"/>
                <a:gd name="T37" fmla="*/ 2265 h 5545"/>
                <a:gd name="T38" fmla="*/ 4659 w 4756"/>
                <a:gd name="T39" fmla="*/ 2764 h 5545"/>
                <a:gd name="T40" fmla="*/ 4395 w 4756"/>
                <a:gd name="T41" fmla="*/ 4017 h 5545"/>
                <a:gd name="T42" fmla="*/ 3666 w 4756"/>
                <a:gd name="T43" fmla="*/ 4589 h 5545"/>
                <a:gd name="T44" fmla="*/ 2933 w 4756"/>
                <a:gd name="T45" fmla="*/ 5263 h 5545"/>
                <a:gd name="T46" fmla="*/ 2397 w 4756"/>
                <a:gd name="T47" fmla="*/ 5534 h 5545"/>
                <a:gd name="T48" fmla="*/ 3228 w 4756"/>
                <a:gd name="T49" fmla="*/ 678 h 5545"/>
                <a:gd name="T50" fmla="*/ 3042 w 4756"/>
                <a:gd name="T51" fmla="*/ 729 h 5545"/>
                <a:gd name="T52" fmla="*/ 2695 w 4756"/>
                <a:gd name="T53" fmla="*/ 668 h 5545"/>
                <a:gd name="T54" fmla="*/ 2531 w 4756"/>
                <a:gd name="T55" fmla="*/ 292 h 5545"/>
                <a:gd name="T56" fmla="*/ 1997 w 4756"/>
                <a:gd name="T57" fmla="*/ 38 h 5545"/>
                <a:gd name="T58" fmla="*/ 1593 w 4756"/>
                <a:gd name="T59" fmla="*/ 462 h 5545"/>
                <a:gd name="T60" fmla="*/ 1092 w 4756"/>
                <a:gd name="T61" fmla="*/ 729 h 5545"/>
                <a:gd name="T62" fmla="*/ 943 w 4756"/>
                <a:gd name="T63" fmla="*/ 680 h 5545"/>
                <a:gd name="T64" fmla="*/ 531 w 4756"/>
                <a:gd name="T65" fmla="*/ 1245 h 5545"/>
                <a:gd name="T66" fmla="*/ 528 w 4756"/>
                <a:gd name="T67" fmla="*/ 1329 h 5545"/>
                <a:gd name="T68" fmla="*/ 581 w 4756"/>
                <a:gd name="T69" fmla="*/ 1715 h 5545"/>
                <a:gd name="T70" fmla="*/ 422 w 4756"/>
                <a:gd name="T71" fmla="*/ 2224 h 5545"/>
                <a:gd name="T72" fmla="*/ 93 w 4756"/>
                <a:gd name="T73" fmla="*/ 2578 h 5545"/>
                <a:gd name="T74" fmla="*/ 59 w 4756"/>
                <a:gd name="T75" fmla="*/ 3659 h 5545"/>
                <a:gd name="T76" fmla="*/ 1016 w 4756"/>
                <a:gd name="T77" fmla="*/ 4525 h 5545"/>
                <a:gd name="T78" fmla="*/ 1313 w 4756"/>
                <a:gd name="T79" fmla="*/ 4650 h 5545"/>
                <a:gd name="T80" fmla="*/ 1797 w 4756"/>
                <a:gd name="T81" fmla="*/ 5146 h 5545"/>
                <a:gd name="T82" fmla="*/ 2823 w 4756"/>
                <a:gd name="T83" fmla="*/ 5344 h 5545"/>
                <a:gd name="T84" fmla="*/ 3248 w 4756"/>
                <a:gd name="T85" fmla="*/ 4960 h 5545"/>
                <a:gd name="T86" fmla="*/ 3919 w 4756"/>
                <a:gd name="T87" fmla="*/ 4396 h 5545"/>
                <a:gd name="T88" fmla="*/ 4696 w 4756"/>
                <a:gd name="T89" fmla="*/ 3434 h 5545"/>
                <a:gd name="T90" fmla="*/ 4462 w 4756"/>
                <a:gd name="T91" fmla="*/ 2413 h 5545"/>
                <a:gd name="T92" fmla="*/ 4105 w 4756"/>
                <a:gd name="T93" fmla="*/ 1584 h 5545"/>
                <a:gd name="T94" fmla="*/ 4071 w 4756"/>
                <a:gd name="T95" fmla="*/ 1415 h 5545"/>
                <a:gd name="T96" fmla="*/ 3415 w 4756"/>
                <a:gd name="T97" fmla="*/ 655 h 5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6" h="5545">
                  <a:moveTo>
                    <a:pt x="2350" y="5532"/>
                  </a:moveTo>
                  <a:cubicBezTo>
                    <a:pt x="2105" y="5506"/>
                    <a:pt x="1914" y="5302"/>
                    <a:pt x="1792" y="5150"/>
                  </a:cubicBezTo>
                  <a:cubicBezTo>
                    <a:pt x="1768" y="5121"/>
                    <a:pt x="1745" y="5091"/>
                    <a:pt x="1722" y="5062"/>
                  </a:cubicBezTo>
                  <a:cubicBezTo>
                    <a:pt x="1603" y="4911"/>
                    <a:pt x="1480" y="4754"/>
                    <a:pt x="1309" y="4656"/>
                  </a:cubicBezTo>
                  <a:cubicBezTo>
                    <a:pt x="1235" y="4613"/>
                    <a:pt x="1153" y="4583"/>
                    <a:pt x="1074" y="4554"/>
                  </a:cubicBezTo>
                  <a:cubicBezTo>
                    <a:pt x="1054" y="4547"/>
                    <a:pt x="1034" y="4539"/>
                    <a:pt x="1014" y="4532"/>
                  </a:cubicBezTo>
                  <a:cubicBezTo>
                    <a:pt x="787" y="4446"/>
                    <a:pt x="375" y="4248"/>
                    <a:pt x="154" y="3885"/>
                  </a:cubicBezTo>
                  <a:cubicBezTo>
                    <a:pt x="110" y="3813"/>
                    <a:pt x="76" y="3738"/>
                    <a:pt x="53" y="3661"/>
                  </a:cubicBezTo>
                  <a:cubicBezTo>
                    <a:pt x="0" y="3490"/>
                    <a:pt x="1" y="3316"/>
                    <a:pt x="6" y="3123"/>
                  </a:cubicBezTo>
                  <a:cubicBezTo>
                    <a:pt x="12" y="2920"/>
                    <a:pt x="22" y="2739"/>
                    <a:pt x="87" y="2576"/>
                  </a:cubicBezTo>
                  <a:cubicBezTo>
                    <a:pt x="130" y="2465"/>
                    <a:pt x="201" y="2365"/>
                    <a:pt x="290" y="2285"/>
                  </a:cubicBezTo>
                  <a:cubicBezTo>
                    <a:pt x="324" y="2255"/>
                    <a:pt x="372" y="2236"/>
                    <a:pt x="419" y="2217"/>
                  </a:cubicBezTo>
                  <a:cubicBezTo>
                    <a:pt x="472" y="2196"/>
                    <a:pt x="521" y="2177"/>
                    <a:pt x="549" y="2144"/>
                  </a:cubicBezTo>
                  <a:cubicBezTo>
                    <a:pt x="619" y="2062"/>
                    <a:pt x="602" y="1890"/>
                    <a:pt x="574" y="1716"/>
                  </a:cubicBezTo>
                  <a:cubicBezTo>
                    <a:pt x="569" y="1683"/>
                    <a:pt x="563" y="1651"/>
                    <a:pt x="558" y="1619"/>
                  </a:cubicBezTo>
                  <a:cubicBezTo>
                    <a:pt x="538" y="1506"/>
                    <a:pt x="520" y="1399"/>
                    <a:pt x="521" y="1328"/>
                  </a:cubicBezTo>
                  <a:cubicBezTo>
                    <a:pt x="521" y="1326"/>
                    <a:pt x="521" y="1326"/>
                    <a:pt x="521" y="1326"/>
                  </a:cubicBezTo>
                  <a:cubicBezTo>
                    <a:pt x="521" y="1299"/>
                    <a:pt x="522" y="1271"/>
                    <a:pt x="524" y="1244"/>
                  </a:cubicBezTo>
                  <a:cubicBezTo>
                    <a:pt x="539" y="1036"/>
                    <a:pt x="601" y="879"/>
                    <a:pt x="715" y="766"/>
                  </a:cubicBezTo>
                  <a:cubicBezTo>
                    <a:pt x="756" y="724"/>
                    <a:pt x="841" y="657"/>
                    <a:pt x="944" y="673"/>
                  </a:cubicBezTo>
                  <a:cubicBezTo>
                    <a:pt x="976" y="678"/>
                    <a:pt x="1006" y="689"/>
                    <a:pt x="1035" y="701"/>
                  </a:cubicBezTo>
                  <a:cubicBezTo>
                    <a:pt x="1054" y="709"/>
                    <a:pt x="1074" y="716"/>
                    <a:pt x="1094" y="722"/>
                  </a:cubicBezTo>
                  <a:cubicBezTo>
                    <a:pt x="1330" y="791"/>
                    <a:pt x="1518" y="560"/>
                    <a:pt x="1588" y="458"/>
                  </a:cubicBezTo>
                  <a:cubicBezTo>
                    <a:pt x="1605" y="433"/>
                    <a:pt x="1622" y="407"/>
                    <a:pt x="1638" y="382"/>
                  </a:cubicBezTo>
                  <a:cubicBezTo>
                    <a:pt x="1733" y="236"/>
                    <a:pt x="1832" y="85"/>
                    <a:pt x="1995" y="31"/>
                  </a:cubicBezTo>
                  <a:cubicBezTo>
                    <a:pt x="2089" y="0"/>
                    <a:pt x="2203" y="11"/>
                    <a:pt x="2308" y="61"/>
                  </a:cubicBezTo>
                  <a:cubicBezTo>
                    <a:pt x="2411" y="111"/>
                    <a:pt x="2495" y="194"/>
                    <a:pt x="2538" y="289"/>
                  </a:cubicBezTo>
                  <a:cubicBezTo>
                    <a:pt x="2557" y="333"/>
                    <a:pt x="2570" y="380"/>
                    <a:pt x="2583" y="426"/>
                  </a:cubicBezTo>
                  <a:cubicBezTo>
                    <a:pt x="2608" y="516"/>
                    <a:pt x="2632" y="600"/>
                    <a:pt x="2700" y="663"/>
                  </a:cubicBezTo>
                  <a:cubicBezTo>
                    <a:pt x="2763" y="721"/>
                    <a:pt x="2860" y="747"/>
                    <a:pt x="2964" y="736"/>
                  </a:cubicBezTo>
                  <a:cubicBezTo>
                    <a:pt x="2988" y="733"/>
                    <a:pt x="3013" y="729"/>
                    <a:pt x="3041" y="722"/>
                  </a:cubicBezTo>
                  <a:cubicBezTo>
                    <a:pt x="3074" y="714"/>
                    <a:pt x="3107" y="705"/>
                    <a:pt x="3140" y="695"/>
                  </a:cubicBezTo>
                  <a:cubicBezTo>
                    <a:pt x="3168" y="687"/>
                    <a:pt x="3197" y="678"/>
                    <a:pt x="3226" y="671"/>
                  </a:cubicBezTo>
                  <a:cubicBezTo>
                    <a:pt x="3450" y="617"/>
                    <a:pt x="3661" y="658"/>
                    <a:pt x="3807" y="785"/>
                  </a:cubicBezTo>
                  <a:cubicBezTo>
                    <a:pt x="3987" y="943"/>
                    <a:pt x="4035" y="1193"/>
                    <a:pt x="4078" y="1414"/>
                  </a:cubicBezTo>
                  <a:cubicBezTo>
                    <a:pt x="4081" y="1428"/>
                    <a:pt x="4081" y="1428"/>
                    <a:pt x="4081" y="1428"/>
                  </a:cubicBezTo>
                  <a:cubicBezTo>
                    <a:pt x="4090" y="1479"/>
                    <a:pt x="4101" y="1532"/>
                    <a:pt x="4112" y="1582"/>
                  </a:cubicBezTo>
                  <a:cubicBezTo>
                    <a:pt x="4163" y="1815"/>
                    <a:pt x="4254" y="2045"/>
                    <a:pt x="4380" y="2265"/>
                  </a:cubicBezTo>
                  <a:cubicBezTo>
                    <a:pt x="4408" y="2313"/>
                    <a:pt x="4438" y="2362"/>
                    <a:pt x="4468" y="2409"/>
                  </a:cubicBezTo>
                  <a:cubicBezTo>
                    <a:pt x="4537" y="2522"/>
                    <a:pt x="4610" y="2639"/>
                    <a:pt x="4659" y="2764"/>
                  </a:cubicBezTo>
                  <a:cubicBezTo>
                    <a:pt x="4741" y="2973"/>
                    <a:pt x="4756" y="3205"/>
                    <a:pt x="4703" y="3436"/>
                  </a:cubicBezTo>
                  <a:cubicBezTo>
                    <a:pt x="4653" y="3650"/>
                    <a:pt x="4544" y="3857"/>
                    <a:pt x="4395" y="4017"/>
                  </a:cubicBezTo>
                  <a:cubicBezTo>
                    <a:pt x="4257" y="4167"/>
                    <a:pt x="4087" y="4286"/>
                    <a:pt x="3923" y="4401"/>
                  </a:cubicBezTo>
                  <a:cubicBezTo>
                    <a:pt x="3837" y="4461"/>
                    <a:pt x="3749" y="4523"/>
                    <a:pt x="3666" y="4589"/>
                  </a:cubicBezTo>
                  <a:cubicBezTo>
                    <a:pt x="3520" y="4704"/>
                    <a:pt x="3384" y="4837"/>
                    <a:pt x="3253" y="4965"/>
                  </a:cubicBezTo>
                  <a:cubicBezTo>
                    <a:pt x="3150" y="5065"/>
                    <a:pt x="3044" y="5169"/>
                    <a:pt x="2933" y="5263"/>
                  </a:cubicBezTo>
                  <a:cubicBezTo>
                    <a:pt x="2897" y="5294"/>
                    <a:pt x="2862" y="5323"/>
                    <a:pt x="2828" y="5350"/>
                  </a:cubicBezTo>
                  <a:cubicBezTo>
                    <a:pt x="2716" y="5437"/>
                    <a:pt x="2567" y="5534"/>
                    <a:pt x="2397" y="5534"/>
                  </a:cubicBezTo>
                  <a:cubicBezTo>
                    <a:pt x="2381" y="5534"/>
                    <a:pt x="2365" y="5534"/>
                    <a:pt x="2350" y="5532"/>
                  </a:cubicBezTo>
                  <a:moveTo>
                    <a:pt x="3228" y="678"/>
                  </a:moveTo>
                  <a:cubicBezTo>
                    <a:pt x="3199" y="685"/>
                    <a:pt x="3170" y="693"/>
                    <a:pt x="3142" y="702"/>
                  </a:cubicBezTo>
                  <a:cubicBezTo>
                    <a:pt x="3109" y="711"/>
                    <a:pt x="3076" y="721"/>
                    <a:pt x="3042" y="729"/>
                  </a:cubicBezTo>
                  <a:cubicBezTo>
                    <a:pt x="3014" y="735"/>
                    <a:pt x="2989" y="740"/>
                    <a:pt x="2965" y="742"/>
                  </a:cubicBezTo>
                  <a:cubicBezTo>
                    <a:pt x="2858" y="754"/>
                    <a:pt x="2760" y="727"/>
                    <a:pt x="2695" y="668"/>
                  </a:cubicBezTo>
                  <a:cubicBezTo>
                    <a:pt x="2626" y="604"/>
                    <a:pt x="2600" y="514"/>
                    <a:pt x="2576" y="428"/>
                  </a:cubicBezTo>
                  <a:cubicBezTo>
                    <a:pt x="2564" y="382"/>
                    <a:pt x="2551" y="335"/>
                    <a:pt x="2531" y="292"/>
                  </a:cubicBezTo>
                  <a:cubicBezTo>
                    <a:pt x="2489" y="198"/>
                    <a:pt x="2407" y="116"/>
                    <a:pt x="2305" y="67"/>
                  </a:cubicBezTo>
                  <a:cubicBezTo>
                    <a:pt x="2202" y="18"/>
                    <a:pt x="2090" y="7"/>
                    <a:pt x="1997" y="38"/>
                  </a:cubicBezTo>
                  <a:cubicBezTo>
                    <a:pt x="1836" y="91"/>
                    <a:pt x="1739" y="241"/>
                    <a:pt x="1644" y="386"/>
                  </a:cubicBezTo>
                  <a:cubicBezTo>
                    <a:pt x="1628" y="411"/>
                    <a:pt x="1610" y="437"/>
                    <a:pt x="1593" y="462"/>
                  </a:cubicBezTo>
                  <a:cubicBezTo>
                    <a:pt x="1532" y="552"/>
                    <a:pt x="1379" y="742"/>
                    <a:pt x="1181" y="742"/>
                  </a:cubicBezTo>
                  <a:cubicBezTo>
                    <a:pt x="1152" y="742"/>
                    <a:pt x="1123" y="738"/>
                    <a:pt x="1092" y="729"/>
                  </a:cubicBezTo>
                  <a:cubicBezTo>
                    <a:pt x="1072" y="723"/>
                    <a:pt x="1052" y="715"/>
                    <a:pt x="1032" y="708"/>
                  </a:cubicBezTo>
                  <a:cubicBezTo>
                    <a:pt x="1004" y="696"/>
                    <a:pt x="974" y="684"/>
                    <a:pt x="943" y="680"/>
                  </a:cubicBezTo>
                  <a:cubicBezTo>
                    <a:pt x="843" y="664"/>
                    <a:pt x="760" y="730"/>
                    <a:pt x="720" y="771"/>
                  </a:cubicBezTo>
                  <a:cubicBezTo>
                    <a:pt x="607" y="883"/>
                    <a:pt x="546" y="1038"/>
                    <a:pt x="531" y="1245"/>
                  </a:cubicBezTo>
                  <a:cubicBezTo>
                    <a:pt x="529" y="1272"/>
                    <a:pt x="528" y="1299"/>
                    <a:pt x="528" y="1326"/>
                  </a:cubicBezTo>
                  <a:cubicBezTo>
                    <a:pt x="528" y="1329"/>
                    <a:pt x="528" y="1329"/>
                    <a:pt x="528" y="1329"/>
                  </a:cubicBezTo>
                  <a:cubicBezTo>
                    <a:pt x="527" y="1398"/>
                    <a:pt x="545" y="1505"/>
                    <a:pt x="564" y="1618"/>
                  </a:cubicBezTo>
                  <a:cubicBezTo>
                    <a:pt x="570" y="1650"/>
                    <a:pt x="576" y="1682"/>
                    <a:pt x="581" y="1715"/>
                  </a:cubicBezTo>
                  <a:cubicBezTo>
                    <a:pt x="609" y="1890"/>
                    <a:pt x="626" y="2064"/>
                    <a:pt x="555" y="2148"/>
                  </a:cubicBezTo>
                  <a:cubicBezTo>
                    <a:pt x="526" y="2183"/>
                    <a:pt x="475" y="2203"/>
                    <a:pt x="422" y="2224"/>
                  </a:cubicBezTo>
                  <a:cubicBezTo>
                    <a:pt x="375" y="2242"/>
                    <a:pt x="327" y="2261"/>
                    <a:pt x="294" y="2290"/>
                  </a:cubicBezTo>
                  <a:cubicBezTo>
                    <a:pt x="206" y="2369"/>
                    <a:pt x="137" y="2469"/>
                    <a:pt x="93" y="2578"/>
                  </a:cubicBezTo>
                  <a:cubicBezTo>
                    <a:pt x="29" y="2741"/>
                    <a:pt x="19" y="2921"/>
                    <a:pt x="13" y="3123"/>
                  </a:cubicBezTo>
                  <a:cubicBezTo>
                    <a:pt x="8" y="3316"/>
                    <a:pt x="7" y="3489"/>
                    <a:pt x="59" y="3659"/>
                  </a:cubicBezTo>
                  <a:cubicBezTo>
                    <a:pt x="83" y="3735"/>
                    <a:pt x="116" y="3810"/>
                    <a:pt x="160" y="3881"/>
                  </a:cubicBezTo>
                  <a:cubicBezTo>
                    <a:pt x="380" y="4242"/>
                    <a:pt x="791" y="4440"/>
                    <a:pt x="1016" y="4525"/>
                  </a:cubicBezTo>
                  <a:cubicBezTo>
                    <a:pt x="1036" y="4533"/>
                    <a:pt x="1057" y="4540"/>
                    <a:pt x="1077" y="4548"/>
                  </a:cubicBezTo>
                  <a:cubicBezTo>
                    <a:pt x="1156" y="4577"/>
                    <a:pt x="1238" y="4607"/>
                    <a:pt x="1313" y="4650"/>
                  </a:cubicBezTo>
                  <a:cubicBezTo>
                    <a:pt x="1484" y="4749"/>
                    <a:pt x="1608" y="4906"/>
                    <a:pt x="1727" y="5058"/>
                  </a:cubicBezTo>
                  <a:cubicBezTo>
                    <a:pt x="1750" y="5087"/>
                    <a:pt x="1774" y="5117"/>
                    <a:pt x="1797" y="5146"/>
                  </a:cubicBezTo>
                  <a:cubicBezTo>
                    <a:pt x="1990" y="5385"/>
                    <a:pt x="2166" y="5506"/>
                    <a:pt x="2350" y="5525"/>
                  </a:cubicBezTo>
                  <a:cubicBezTo>
                    <a:pt x="2539" y="5545"/>
                    <a:pt x="2702" y="5439"/>
                    <a:pt x="2823" y="5344"/>
                  </a:cubicBezTo>
                  <a:cubicBezTo>
                    <a:pt x="2858" y="5318"/>
                    <a:pt x="2893" y="5289"/>
                    <a:pt x="2929" y="5258"/>
                  </a:cubicBezTo>
                  <a:cubicBezTo>
                    <a:pt x="3039" y="5163"/>
                    <a:pt x="3145" y="5060"/>
                    <a:pt x="3248" y="4960"/>
                  </a:cubicBezTo>
                  <a:cubicBezTo>
                    <a:pt x="3379" y="4831"/>
                    <a:pt x="3515" y="4699"/>
                    <a:pt x="3661" y="4583"/>
                  </a:cubicBezTo>
                  <a:cubicBezTo>
                    <a:pt x="3745" y="4518"/>
                    <a:pt x="3833" y="4455"/>
                    <a:pt x="3919" y="4396"/>
                  </a:cubicBezTo>
                  <a:cubicBezTo>
                    <a:pt x="4083" y="4281"/>
                    <a:pt x="4252" y="4162"/>
                    <a:pt x="4390" y="4012"/>
                  </a:cubicBezTo>
                  <a:cubicBezTo>
                    <a:pt x="4538" y="3853"/>
                    <a:pt x="4647" y="3648"/>
                    <a:pt x="4696" y="3434"/>
                  </a:cubicBezTo>
                  <a:cubicBezTo>
                    <a:pt x="4749" y="3205"/>
                    <a:pt x="4734" y="2974"/>
                    <a:pt x="4652" y="2767"/>
                  </a:cubicBezTo>
                  <a:cubicBezTo>
                    <a:pt x="4603" y="2642"/>
                    <a:pt x="4531" y="2526"/>
                    <a:pt x="4462" y="2413"/>
                  </a:cubicBezTo>
                  <a:cubicBezTo>
                    <a:pt x="4433" y="2366"/>
                    <a:pt x="4402" y="2317"/>
                    <a:pt x="4374" y="2268"/>
                  </a:cubicBezTo>
                  <a:cubicBezTo>
                    <a:pt x="4247" y="2048"/>
                    <a:pt x="4157" y="1817"/>
                    <a:pt x="4105" y="1584"/>
                  </a:cubicBezTo>
                  <a:cubicBezTo>
                    <a:pt x="4094" y="1533"/>
                    <a:pt x="4084" y="1480"/>
                    <a:pt x="4074" y="1429"/>
                  </a:cubicBezTo>
                  <a:cubicBezTo>
                    <a:pt x="4071" y="1415"/>
                    <a:pt x="4071" y="1415"/>
                    <a:pt x="4071" y="1415"/>
                  </a:cubicBezTo>
                  <a:cubicBezTo>
                    <a:pt x="4029" y="1196"/>
                    <a:pt x="3981" y="946"/>
                    <a:pt x="3802" y="790"/>
                  </a:cubicBezTo>
                  <a:cubicBezTo>
                    <a:pt x="3700" y="701"/>
                    <a:pt x="3564" y="655"/>
                    <a:pt x="3415" y="655"/>
                  </a:cubicBezTo>
                  <a:cubicBezTo>
                    <a:pt x="3354" y="655"/>
                    <a:pt x="3292" y="662"/>
                    <a:pt x="3228" y="67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1" name="Freeform 46">
              <a:extLst>
                <a:ext uri="{FF2B5EF4-FFF2-40B4-BE49-F238E27FC236}">
                  <a16:creationId xmlns:a16="http://schemas.microsoft.com/office/drawing/2014/main" id="{93979077-C617-457C-B224-FB1DEB7A111E}"/>
                </a:ext>
              </a:extLst>
            </p:cNvPr>
            <p:cNvSpPr>
              <a:spLocks noEditPoints="1"/>
            </p:cNvSpPr>
            <p:nvPr/>
          </p:nvSpPr>
          <p:spPr bwMode="auto">
            <a:xfrm>
              <a:off x="3947" y="121"/>
              <a:ext cx="3587" cy="4221"/>
            </a:xfrm>
            <a:custGeom>
              <a:avLst/>
              <a:gdLst>
                <a:gd name="T0" fmla="*/ 2068 w 4847"/>
                <a:gd name="T1" fmla="*/ 5551 h 5703"/>
                <a:gd name="T2" fmla="*/ 1338 w 4847"/>
                <a:gd name="T3" fmla="*/ 4759 h 5703"/>
                <a:gd name="T4" fmla="*/ 781 w 4847"/>
                <a:gd name="T5" fmla="*/ 4520 h 5703"/>
                <a:gd name="T6" fmla="*/ 49 w 4847"/>
                <a:gd name="T7" fmla="*/ 3746 h 5703"/>
                <a:gd name="T8" fmla="*/ 24 w 4847"/>
                <a:gd name="T9" fmla="*/ 2906 h 5703"/>
                <a:gd name="T10" fmla="*/ 430 w 4847"/>
                <a:gd name="T11" fmla="*/ 2267 h 5703"/>
                <a:gd name="T12" fmla="*/ 563 w 4847"/>
                <a:gd name="T13" fmla="*/ 1627 h 5703"/>
                <a:gd name="T14" fmla="*/ 698 w 4847"/>
                <a:gd name="T15" fmla="*/ 777 h 5703"/>
                <a:gd name="T16" fmla="*/ 1024 w 4847"/>
                <a:gd name="T17" fmla="*/ 711 h 5703"/>
                <a:gd name="T18" fmla="*/ 1595 w 4847"/>
                <a:gd name="T19" fmla="*/ 461 h 5703"/>
                <a:gd name="T20" fmla="*/ 2171 w 4847"/>
                <a:gd name="T21" fmla="*/ 7 h 5703"/>
                <a:gd name="T22" fmla="*/ 2564 w 4847"/>
                <a:gd name="T23" fmla="*/ 299 h 5703"/>
                <a:gd name="T24" fmla="*/ 2725 w 4847"/>
                <a:gd name="T25" fmla="*/ 697 h 5703"/>
                <a:gd name="T26" fmla="*/ 3077 w 4847"/>
                <a:gd name="T27" fmla="*/ 761 h 5703"/>
                <a:gd name="T28" fmla="*/ 3577 w 4847"/>
                <a:gd name="T29" fmla="*/ 688 h 5703"/>
                <a:gd name="T30" fmla="*/ 4056 w 4847"/>
                <a:gd name="T31" fmla="*/ 1104 h 5703"/>
                <a:gd name="T32" fmla="*/ 4177 w 4847"/>
                <a:gd name="T33" fmla="*/ 1628 h 5703"/>
                <a:gd name="T34" fmla="*/ 4546 w 4847"/>
                <a:gd name="T35" fmla="*/ 2485 h 5703"/>
                <a:gd name="T36" fmla="*/ 4675 w 4847"/>
                <a:gd name="T37" fmla="*/ 3850 h 5703"/>
                <a:gd name="T38" fmla="*/ 3731 w 4847"/>
                <a:gd name="T39" fmla="*/ 4713 h 5703"/>
                <a:gd name="T40" fmla="*/ 2870 w 4847"/>
                <a:gd name="T41" fmla="*/ 5504 h 5703"/>
                <a:gd name="T42" fmla="*/ 2380 w 4847"/>
                <a:gd name="T43" fmla="*/ 5694 h 5703"/>
                <a:gd name="T44" fmla="*/ 3077 w 4847"/>
                <a:gd name="T45" fmla="*/ 762 h 5703"/>
                <a:gd name="T46" fmla="*/ 2725 w 4847"/>
                <a:gd name="T47" fmla="*/ 698 h 5703"/>
                <a:gd name="T48" fmla="*/ 2563 w 4847"/>
                <a:gd name="T49" fmla="*/ 300 h 5703"/>
                <a:gd name="T50" fmla="*/ 2011 w 4847"/>
                <a:gd name="T51" fmla="*/ 21 h 5703"/>
                <a:gd name="T52" fmla="*/ 1376 w 4847"/>
                <a:gd name="T53" fmla="*/ 686 h 5703"/>
                <a:gd name="T54" fmla="*/ 931 w 4847"/>
                <a:gd name="T55" fmla="*/ 682 h 5703"/>
                <a:gd name="T56" fmla="*/ 523 w 4847"/>
                <a:gd name="T57" fmla="*/ 1278 h 5703"/>
                <a:gd name="T58" fmla="*/ 589 w 4847"/>
                <a:gd name="T59" fmla="*/ 1757 h 5703"/>
                <a:gd name="T60" fmla="*/ 297 w 4847"/>
                <a:gd name="T61" fmla="*/ 2336 h 5703"/>
                <a:gd name="T62" fmla="*/ 6 w 4847"/>
                <a:gd name="T63" fmla="*/ 3194 h 5703"/>
                <a:gd name="T64" fmla="*/ 153 w 4847"/>
                <a:gd name="T65" fmla="*/ 3974 h 5703"/>
                <a:gd name="T66" fmla="*/ 1037 w 4847"/>
                <a:gd name="T67" fmla="*/ 4632 h 5703"/>
                <a:gd name="T68" fmla="*/ 1751 w 4847"/>
                <a:gd name="T69" fmla="*/ 5190 h 5703"/>
                <a:gd name="T70" fmla="*/ 2216 w 4847"/>
                <a:gd name="T71" fmla="*/ 5645 h 5703"/>
                <a:gd name="T72" fmla="*/ 2870 w 4847"/>
                <a:gd name="T73" fmla="*/ 5504 h 5703"/>
                <a:gd name="T74" fmla="*/ 3731 w 4847"/>
                <a:gd name="T75" fmla="*/ 4712 h 5703"/>
                <a:gd name="T76" fmla="*/ 4675 w 4847"/>
                <a:gd name="T77" fmla="*/ 3850 h 5703"/>
                <a:gd name="T78" fmla="*/ 4546 w 4847"/>
                <a:gd name="T79" fmla="*/ 2486 h 5703"/>
                <a:gd name="T80" fmla="*/ 4176 w 4847"/>
                <a:gd name="T81" fmla="*/ 1629 h 5703"/>
                <a:gd name="T82" fmla="*/ 4055 w 4847"/>
                <a:gd name="T83" fmla="*/ 1105 h 5703"/>
                <a:gd name="T84" fmla="*/ 3577 w 4847"/>
                <a:gd name="T85" fmla="*/ 688 h 5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47" h="5703">
                  <a:moveTo>
                    <a:pt x="2380" y="5694"/>
                  </a:moveTo>
                  <a:cubicBezTo>
                    <a:pt x="2325" y="5687"/>
                    <a:pt x="2270" y="5671"/>
                    <a:pt x="2216" y="5646"/>
                  </a:cubicBezTo>
                  <a:cubicBezTo>
                    <a:pt x="2167" y="5622"/>
                    <a:pt x="2117" y="5591"/>
                    <a:pt x="2068" y="5551"/>
                  </a:cubicBezTo>
                  <a:cubicBezTo>
                    <a:pt x="1986" y="5486"/>
                    <a:pt x="1905" y="5399"/>
                    <a:pt x="1820" y="5285"/>
                  </a:cubicBezTo>
                  <a:cubicBezTo>
                    <a:pt x="1797" y="5254"/>
                    <a:pt x="1773" y="5222"/>
                    <a:pt x="1750" y="5190"/>
                  </a:cubicBezTo>
                  <a:cubicBezTo>
                    <a:pt x="1632" y="5029"/>
                    <a:pt x="1510" y="4862"/>
                    <a:pt x="1338" y="4759"/>
                  </a:cubicBezTo>
                  <a:cubicBezTo>
                    <a:pt x="1261" y="4714"/>
                    <a:pt x="1176" y="4683"/>
                    <a:pt x="1094" y="4653"/>
                  </a:cubicBezTo>
                  <a:cubicBezTo>
                    <a:pt x="1075" y="4646"/>
                    <a:pt x="1056" y="4640"/>
                    <a:pt x="1037" y="4633"/>
                  </a:cubicBezTo>
                  <a:cubicBezTo>
                    <a:pt x="948" y="4600"/>
                    <a:pt x="862" y="4562"/>
                    <a:pt x="781" y="4520"/>
                  </a:cubicBezTo>
                  <a:cubicBezTo>
                    <a:pt x="694" y="4475"/>
                    <a:pt x="612" y="4426"/>
                    <a:pt x="537" y="4373"/>
                  </a:cubicBezTo>
                  <a:cubicBezTo>
                    <a:pt x="371" y="4255"/>
                    <a:pt x="241" y="4121"/>
                    <a:pt x="152" y="3975"/>
                  </a:cubicBezTo>
                  <a:cubicBezTo>
                    <a:pt x="108" y="3901"/>
                    <a:pt x="73" y="3824"/>
                    <a:pt x="49" y="3746"/>
                  </a:cubicBezTo>
                  <a:cubicBezTo>
                    <a:pt x="25" y="3664"/>
                    <a:pt x="10" y="3574"/>
                    <a:pt x="5" y="3470"/>
                  </a:cubicBezTo>
                  <a:cubicBezTo>
                    <a:pt x="0" y="3380"/>
                    <a:pt x="2" y="3292"/>
                    <a:pt x="5" y="3194"/>
                  </a:cubicBezTo>
                  <a:cubicBezTo>
                    <a:pt x="9" y="3091"/>
                    <a:pt x="13" y="2998"/>
                    <a:pt x="24" y="2906"/>
                  </a:cubicBezTo>
                  <a:cubicBezTo>
                    <a:pt x="36" y="2800"/>
                    <a:pt x="57" y="2711"/>
                    <a:pt x="88" y="2633"/>
                  </a:cubicBezTo>
                  <a:cubicBezTo>
                    <a:pt x="133" y="2519"/>
                    <a:pt x="205" y="2416"/>
                    <a:pt x="297" y="2335"/>
                  </a:cubicBezTo>
                  <a:cubicBezTo>
                    <a:pt x="331" y="2305"/>
                    <a:pt x="382" y="2286"/>
                    <a:pt x="430" y="2267"/>
                  </a:cubicBezTo>
                  <a:cubicBezTo>
                    <a:pt x="485" y="2246"/>
                    <a:pt x="537" y="2226"/>
                    <a:pt x="566" y="2192"/>
                  </a:cubicBezTo>
                  <a:cubicBezTo>
                    <a:pt x="639" y="2109"/>
                    <a:pt x="618" y="1926"/>
                    <a:pt x="588" y="1758"/>
                  </a:cubicBezTo>
                  <a:cubicBezTo>
                    <a:pt x="580" y="1714"/>
                    <a:pt x="571" y="1670"/>
                    <a:pt x="563" y="1627"/>
                  </a:cubicBezTo>
                  <a:cubicBezTo>
                    <a:pt x="543" y="1525"/>
                    <a:pt x="524" y="1429"/>
                    <a:pt x="522" y="1365"/>
                  </a:cubicBezTo>
                  <a:cubicBezTo>
                    <a:pt x="522" y="1341"/>
                    <a:pt x="521" y="1309"/>
                    <a:pt x="522" y="1278"/>
                  </a:cubicBezTo>
                  <a:cubicBezTo>
                    <a:pt x="529" y="1061"/>
                    <a:pt x="588" y="893"/>
                    <a:pt x="698" y="777"/>
                  </a:cubicBezTo>
                  <a:cubicBezTo>
                    <a:pt x="730" y="743"/>
                    <a:pt x="767" y="717"/>
                    <a:pt x="803" y="700"/>
                  </a:cubicBezTo>
                  <a:cubicBezTo>
                    <a:pt x="846" y="680"/>
                    <a:pt x="889" y="674"/>
                    <a:pt x="931" y="681"/>
                  </a:cubicBezTo>
                  <a:cubicBezTo>
                    <a:pt x="963" y="686"/>
                    <a:pt x="994" y="699"/>
                    <a:pt x="1024" y="711"/>
                  </a:cubicBezTo>
                  <a:cubicBezTo>
                    <a:pt x="1044" y="719"/>
                    <a:pt x="1064" y="728"/>
                    <a:pt x="1085" y="734"/>
                  </a:cubicBezTo>
                  <a:cubicBezTo>
                    <a:pt x="1181" y="763"/>
                    <a:pt x="1279" y="747"/>
                    <a:pt x="1376" y="686"/>
                  </a:cubicBezTo>
                  <a:cubicBezTo>
                    <a:pt x="1475" y="624"/>
                    <a:pt x="1550" y="529"/>
                    <a:pt x="1595" y="461"/>
                  </a:cubicBezTo>
                  <a:cubicBezTo>
                    <a:pt x="1613" y="435"/>
                    <a:pt x="1630" y="408"/>
                    <a:pt x="1646" y="382"/>
                  </a:cubicBezTo>
                  <a:cubicBezTo>
                    <a:pt x="1743" y="231"/>
                    <a:pt x="1843" y="75"/>
                    <a:pt x="2011" y="21"/>
                  </a:cubicBezTo>
                  <a:cubicBezTo>
                    <a:pt x="2061" y="5"/>
                    <a:pt x="2114" y="0"/>
                    <a:pt x="2171" y="7"/>
                  </a:cubicBezTo>
                  <a:cubicBezTo>
                    <a:pt x="2225" y="14"/>
                    <a:pt x="2279" y="30"/>
                    <a:pt x="2331" y="56"/>
                  </a:cubicBezTo>
                  <a:cubicBezTo>
                    <a:pt x="2382" y="82"/>
                    <a:pt x="2429" y="117"/>
                    <a:pt x="2469" y="158"/>
                  </a:cubicBezTo>
                  <a:cubicBezTo>
                    <a:pt x="2510" y="200"/>
                    <a:pt x="2542" y="248"/>
                    <a:pt x="2564" y="299"/>
                  </a:cubicBezTo>
                  <a:cubicBezTo>
                    <a:pt x="2583" y="345"/>
                    <a:pt x="2596" y="396"/>
                    <a:pt x="2608" y="444"/>
                  </a:cubicBezTo>
                  <a:cubicBezTo>
                    <a:pt x="2619" y="490"/>
                    <a:pt x="2631" y="537"/>
                    <a:pt x="2649" y="581"/>
                  </a:cubicBezTo>
                  <a:cubicBezTo>
                    <a:pt x="2669" y="629"/>
                    <a:pt x="2694" y="667"/>
                    <a:pt x="2725" y="697"/>
                  </a:cubicBezTo>
                  <a:cubicBezTo>
                    <a:pt x="2760" y="730"/>
                    <a:pt x="2803" y="754"/>
                    <a:pt x="2854" y="767"/>
                  </a:cubicBezTo>
                  <a:cubicBezTo>
                    <a:pt x="2899" y="778"/>
                    <a:pt x="2949" y="781"/>
                    <a:pt x="2999" y="776"/>
                  </a:cubicBezTo>
                  <a:cubicBezTo>
                    <a:pt x="3023" y="773"/>
                    <a:pt x="3049" y="768"/>
                    <a:pt x="3077" y="761"/>
                  </a:cubicBezTo>
                  <a:cubicBezTo>
                    <a:pt x="3112" y="753"/>
                    <a:pt x="3147" y="742"/>
                    <a:pt x="3181" y="732"/>
                  </a:cubicBezTo>
                  <a:cubicBezTo>
                    <a:pt x="3210" y="723"/>
                    <a:pt x="3239" y="714"/>
                    <a:pt x="3268" y="706"/>
                  </a:cubicBezTo>
                  <a:cubicBezTo>
                    <a:pt x="3372" y="679"/>
                    <a:pt x="3479" y="673"/>
                    <a:pt x="3577" y="688"/>
                  </a:cubicBezTo>
                  <a:cubicBezTo>
                    <a:pt x="3631" y="696"/>
                    <a:pt x="3682" y="710"/>
                    <a:pt x="3728" y="730"/>
                  </a:cubicBezTo>
                  <a:cubicBezTo>
                    <a:pt x="3779" y="752"/>
                    <a:pt x="3825" y="780"/>
                    <a:pt x="3865" y="815"/>
                  </a:cubicBezTo>
                  <a:cubicBezTo>
                    <a:pt x="3948" y="885"/>
                    <a:pt x="4010" y="980"/>
                    <a:pt x="4056" y="1104"/>
                  </a:cubicBezTo>
                  <a:cubicBezTo>
                    <a:pt x="4096" y="1212"/>
                    <a:pt x="4119" y="1327"/>
                    <a:pt x="4143" y="1456"/>
                  </a:cubicBezTo>
                  <a:cubicBezTo>
                    <a:pt x="4144" y="1463"/>
                    <a:pt x="4146" y="1470"/>
                    <a:pt x="4147" y="1477"/>
                  </a:cubicBezTo>
                  <a:cubicBezTo>
                    <a:pt x="4156" y="1527"/>
                    <a:pt x="4166" y="1579"/>
                    <a:pt x="4177" y="1628"/>
                  </a:cubicBezTo>
                  <a:cubicBezTo>
                    <a:pt x="4202" y="1749"/>
                    <a:pt x="4239" y="1870"/>
                    <a:pt x="4285" y="1988"/>
                  </a:cubicBezTo>
                  <a:cubicBezTo>
                    <a:pt x="4331" y="2104"/>
                    <a:pt x="4386" y="2219"/>
                    <a:pt x="4450" y="2329"/>
                  </a:cubicBezTo>
                  <a:cubicBezTo>
                    <a:pt x="4481" y="2382"/>
                    <a:pt x="4514" y="2434"/>
                    <a:pt x="4546" y="2485"/>
                  </a:cubicBezTo>
                  <a:cubicBezTo>
                    <a:pt x="4617" y="2598"/>
                    <a:pt x="4691" y="2714"/>
                    <a:pt x="4741" y="2838"/>
                  </a:cubicBezTo>
                  <a:cubicBezTo>
                    <a:pt x="4829" y="3052"/>
                    <a:pt x="4847" y="3291"/>
                    <a:pt x="4794" y="3529"/>
                  </a:cubicBezTo>
                  <a:cubicBezTo>
                    <a:pt x="4769" y="3640"/>
                    <a:pt x="4729" y="3748"/>
                    <a:pt x="4675" y="3850"/>
                  </a:cubicBezTo>
                  <a:cubicBezTo>
                    <a:pt x="4622" y="3951"/>
                    <a:pt x="4557" y="4044"/>
                    <a:pt x="4482" y="4126"/>
                  </a:cubicBezTo>
                  <a:cubicBezTo>
                    <a:pt x="4340" y="4279"/>
                    <a:pt x="4167" y="4400"/>
                    <a:pt x="3999" y="4518"/>
                  </a:cubicBezTo>
                  <a:cubicBezTo>
                    <a:pt x="3910" y="4580"/>
                    <a:pt x="3818" y="4645"/>
                    <a:pt x="3731" y="4713"/>
                  </a:cubicBezTo>
                  <a:cubicBezTo>
                    <a:pt x="3578" y="4835"/>
                    <a:pt x="3437" y="4974"/>
                    <a:pt x="3300" y="5110"/>
                  </a:cubicBezTo>
                  <a:cubicBezTo>
                    <a:pt x="3196" y="5212"/>
                    <a:pt x="3090" y="5317"/>
                    <a:pt x="2979" y="5414"/>
                  </a:cubicBezTo>
                  <a:cubicBezTo>
                    <a:pt x="2941" y="5447"/>
                    <a:pt x="2906" y="5476"/>
                    <a:pt x="2870" y="5504"/>
                  </a:cubicBezTo>
                  <a:cubicBezTo>
                    <a:pt x="2786" y="5571"/>
                    <a:pt x="2714" y="5617"/>
                    <a:pt x="2643" y="5648"/>
                  </a:cubicBezTo>
                  <a:cubicBezTo>
                    <a:pt x="2570" y="5681"/>
                    <a:pt x="2500" y="5697"/>
                    <a:pt x="2431" y="5697"/>
                  </a:cubicBezTo>
                  <a:cubicBezTo>
                    <a:pt x="2414" y="5697"/>
                    <a:pt x="2397" y="5696"/>
                    <a:pt x="2380" y="5694"/>
                  </a:cubicBezTo>
                  <a:moveTo>
                    <a:pt x="3268" y="707"/>
                  </a:moveTo>
                  <a:cubicBezTo>
                    <a:pt x="3239" y="714"/>
                    <a:pt x="3210" y="724"/>
                    <a:pt x="3181" y="732"/>
                  </a:cubicBezTo>
                  <a:cubicBezTo>
                    <a:pt x="3148" y="743"/>
                    <a:pt x="3113" y="754"/>
                    <a:pt x="3077" y="762"/>
                  </a:cubicBezTo>
                  <a:cubicBezTo>
                    <a:pt x="3049" y="769"/>
                    <a:pt x="3023" y="774"/>
                    <a:pt x="2999" y="776"/>
                  </a:cubicBezTo>
                  <a:cubicBezTo>
                    <a:pt x="2949" y="782"/>
                    <a:pt x="2899" y="779"/>
                    <a:pt x="2854" y="767"/>
                  </a:cubicBezTo>
                  <a:cubicBezTo>
                    <a:pt x="2803" y="754"/>
                    <a:pt x="2759" y="731"/>
                    <a:pt x="2725" y="698"/>
                  </a:cubicBezTo>
                  <a:cubicBezTo>
                    <a:pt x="2693" y="668"/>
                    <a:pt x="2668" y="630"/>
                    <a:pt x="2648" y="581"/>
                  </a:cubicBezTo>
                  <a:cubicBezTo>
                    <a:pt x="2631" y="538"/>
                    <a:pt x="2619" y="490"/>
                    <a:pt x="2607" y="444"/>
                  </a:cubicBezTo>
                  <a:cubicBezTo>
                    <a:pt x="2595" y="396"/>
                    <a:pt x="2582" y="346"/>
                    <a:pt x="2563" y="300"/>
                  </a:cubicBezTo>
                  <a:cubicBezTo>
                    <a:pt x="2521" y="199"/>
                    <a:pt x="2436" y="111"/>
                    <a:pt x="2330" y="57"/>
                  </a:cubicBezTo>
                  <a:cubicBezTo>
                    <a:pt x="2278" y="31"/>
                    <a:pt x="2225" y="14"/>
                    <a:pt x="2171" y="8"/>
                  </a:cubicBezTo>
                  <a:cubicBezTo>
                    <a:pt x="2114" y="1"/>
                    <a:pt x="2061" y="6"/>
                    <a:pt x="2011" y="21"/>
                  </a:cubicBezTo>
                  <a:cubicBezTo>
                    <a:pt x="1844" y="75"/>
                    <a:pt x="1744" y="232"/>
                    <a:pt x="1647" y="383"/>
                  </a:cubicBezTo>
                  <a:cubicBezTo>
                    <a:pt x="1630" y="409"/>
                    <a:pt x="1613" y="436"/>
                    <a:pt x="1596" y="461"/>
                  </a:cubicBezTo>
                  <a:cubicBezTo>
                    <a:pt x="1551" y="530"/>
                    <a:pt x="1475" y="624"/>
                    <a:pt x="1376" y="686"/>
                  </a:cubicBezTo>
                  <a:cubicBezTo>
                    <a:pt x="1279" y="747"/>
                    <a:pt x="1181" y="764"/>
                    <a:pt x="1085" y="735"/>
                  </a:cubicBezTo>
                  <a:cubicBezTo>
                    <a:pt x="1064" y="728"/>
                    <a:pt x="1044" y="720"/>
                    <a:pt x="1024" y="712"/>
                  </a:cubicBezTo>
                  <a:cubicBezTo>
                    <a:pt x="994" y="700"/>
                    <a:pt x="963" y="687"/>
                    <a:pt x="931" y="682"/>
                  </a:cubicBezTo>
                  <a:cubicBezTo>
                    <a:pt x="889" y="675"/>
                    <a:pt x="846" y="681"/>
                    <a:pt x="804" y="701"/>
                  </a:cubicBezTo>
                  <a:cubicBezTo>
                    <a:pt x="767" y="717"/>
                    <a:pt x="731" y="744"/>
                    <a:pt x="699" y="777"/>
                  </a:cubicBezTo>
                  <a:cubicBezTo>
                    <a:pt x="589" y="893"/>
                    <a:pt x="529" y="1061"/>
                    <a:pt x="523" y="1278"/>
                  </a:cubicBezTo>
                  <a:cubicBezTo>
                    <a:pt x="522" y="1309"/>
                    <a:pt x="522" y="1341"/>
                    <a:pt x="523" y="1365"/>
                  </a:cubicBezTo>
                  <a:cubicBezTo>
                    <a:pt x="525" y="1429"/>
                    <a:pt x="544" y="1525"/>
                    <a:pt x="564" y="1627"/>
                  </a:cubicBezTo>
                  <a:cubicBezTo>
                    <a:pt x="572" y="1670"/>
                    <a:pt x="581" y="1714"/>
                    <a:pt x="589" y="1757"/>
                  </a:cubicBezTo>
                  <a:cubicBezTo>
                    <a:pt x="619" y="1926"/>
                    <a:pt x="640" y="2109"/>
                    <a:pt x="567" y="2193"/>
                  </a:cubicBezTo>
                  <a:cubicBezTo>
                    <a:pt x="537" y="2227"/>
                    <a:pt x="486" y="2247"/>
                    <a:pt x="431" y="2268"/>
                  </a:cubicBezTo>
                  <a:cubicBezTo>
                    <a:pt x="382" y="2286"/>
                    <a:pt x="331" y="2306"/>
                    <a:pt x="297" y="2336"/>
                  </a:cubicBezTo>
                  <a:cubicBezTo>
                    <a:pt x="205" y="2417"/>
                    <a:pt x="133" y="2520"/>
                    <a:pt x="89" y="2633"/>
                  </a:cubicBezTo>
                  <a:cubicBezTo>
                    <a:pt x="58" y="2711"/>
                    <a:pt x="37" y="2800"/>
                    <a:pt x="24" y="2906"/>
                  </a:cubicBezTo>
                  <a:cubicBezTo>
                    <a:pt x="13" y="2998"/>
                    <a:pt x="10" y="3091"/>
                    <a:pt x="6" y="3194"/>
                  </a:cubicBezTo>
                  <a:cubicBezTo>
                    <a:pt x="3" y="3292"/>
                    <a:pt x="1" y="3380"/>
                    <a:pt x="5" y="3470"/>
                  </a:cubicBezTo>
                  <a:cubicBezTo>
                    <a:pt x="11" y="3574"/>
                    <a:pt x="26" y="3664"/>
                    <a:pt x="50" y="3745"/>
                  </a:cubicBezTo>
                  <a:cubicBezTo>
                    <a:pt x="74" y="3824"/>
                    <a:pt x="108" y="3901"/>
                    <a:pt x="153" y="3974"/>
                  </a:cubicBezTo>
                  <a:cubicBezTo>
                    <a:pt x="242" y="4121"/>
                    <a:pt x="371" y="4255"/>
                    <a:pt x="538" y="4373"/>
                  </a:cubicBezTo>
                  <a:cubicBezTo>
                    <a:pt x="612" y="4425"/>
                    <a:pt x="694" y="4475"/>
                    <a:pt x="781" y="4519"/>
                  </a:cubicBezTo>
                  <a:cubicBezTo>
                    <a:pt x="863" y="4561"/>
                    <a:pt x="949" y="4599"/>
                    <a:pt x="1037" y="4632"/>
                  </a:cubicBezTo>
                  <a:cubicBezTo>
                    <a:pt x="1056" y="4639"/>
                    <a:pt x="1075" y="4646"/>
                    <a:pt x="1094" y="4652"/>
                  </a:cubicBezTo>
                  <a:cubicBezTo>
                    <a:pt x="1176" y="4682"/>
                    <a:pt x="1261" y="4713"/>
                    <a:pt x="1338" y="4759"/>
                  </a:cubicBezTo>
                  <a:cubicBezTo>
                    <a:pt x="1511" y="4861"/>
                    <a:pt x="1633" y="5028"/>
                    <a:pt x="1751" y="5190"/>
                  </a:cubicBezTo>
                  <a:cubicBezTo>
                    <a:pt x="1774" y="5221"/>
                    <a:pt x="1797" y="5254"/>
                    <a:pt x="1821" y="5285"/>
                  </a:cubicBezTo>
                  <a:cubicBezTo>
                    <a:pt x="1906" y="5398"/>
                    <a:pt x="1987" y="5485"/>
                    <a:pt x="2068" y="5551"/>
                  </a:cubicBezTo>
                  <a:cubicBezTo>
                    <a:pt x="2117" y="5590"/>
                    <a:pt x="2167" y="5622"/>
                    <a:pt x="2216" y="5645"/>
                  </a:cubicBezTo>
                  <a:cubicBezTo>
                    <a:pt x="2271" y="5671"/>
                    <a:pt x="2326" y="5687"/>
                    <a:pt x="2380" y="5693"/>
                  </a:cubicBezTo>
                  <a:cubicBezTo>
                    <a:pt x="2466" y="5703"/>
                    <a:pt x="2552" y="5688"/>
                    <a:pt x="2643" y="5648"/>
                  </a:cubicBezTo>
                  <a:cubicBezTo>
                    <a:pt x="2713" y="5616"/>
                    <a:pt x="2786" y="5571"/>
                    <a:pt x="2870" y="5504"/>
                  </a:cubicBezTo>
                  <a:cubicBezTo>
                    <a:pt x="2905" y="5475"/>
                    <a:pt x="2941" y="5446"/>
                    <a:pt x="2978" y="5413"/>
                  </a:cubicBezTo>
                  <a:cubicBezTo>
                    <a:pt x="3089" y="5317"/>
                    <a:pt x="3196" y="5211"/>
                    <a:pt x="3299" y="5109"/>
                  </a:cubicBezTo>
                  <a:cubicBezTo>
                    <a:pt x="3436" y="4974"/>
                    <a:pt x="3578" y="4834"/>
                    <a:pt x="3731" y="4712"/>
                  </a:cubicBezTo>
                  <a:cubicBezTo>
                    <a:pt x="3817" y="4644"/>
                    <a:pt x="3909" y="4580"/>
                    <a:pt x="3998" y="4517"/>
                  </a:cubicBezTo>
                  <a:cubicBezTo>
                    <a:pt x="4166" y="4400"/>
                    <a:pt x="4340" y="4278"/>
                    <a:pt x="4481" y="4125"/>
                  </a:cubicBezTo>
                  <a:cubicBezTo>
                    <a:pt x="4556" y="4044"/>
                    <a:pt x="4622" y="3951"/>
                    <a:pt x="4675" y="3850"/>
                  </a:cubicBezTo>
                  <a:cubicBezTo>
                    <a:pt x="4728" y="3748"/>
                    <a:pt x="4768" y="3640"/>
                    <a:pt x="4793" y="3529"/>
                  </a:cubicBezTo>
                  <a:cubicBezTo>
                    <a:pt x="4846" y="3291"/>
                    <a:pt x="4828" y="3052"/>
                    <a:pt x="4741" y="2838"/>
                  </a:cubicBezTo>
                  <a:cubicBezTo>
                    <a:pt x="4690" y="2714"/>
                    <a:pt x="4617" y="2598"/>
                    <a:pt x="4546" y="2486"/>
                  </a:cubicBezTo>
                  <a:cubicBezTo>
                    <a:pt x="4514" y="2435"/>
                    <a:pt x="4480" y="2382"/>
                    <a:pt x="4450" y="2329"/>
                  </a:cubicBezTo>
                  <a:cubicBezTo>
                    <a:pt x="4386" y="2220"/>
                    <a:pt x="4330" y="2105"/>
                    <a:pt x="4284" y="1988"/>
                  </a:cubicBezTo>
                  <a:cubicBezTo>
                    <a:pt x="4238" y="1870"/>
                    <a:pt x="4202" y="1749"/>
                    <a:pt x="4176" y="1629"/>
                  </a:cubicBezTo>
                  <a:cubicBezTo>
                    <a:pt x="4165" y="1579"/>
                    <a:pt x="4156" y="1527"/>
                    <a:pt x="4146" y="1477"/>
                  </a:cubicBezTo>
                  <a:cubicBezTo>
                    <a:pt x="4145" y="1470"/>
                    <a:pt x="4144" y="1463"/>
                    <a:pt x="4142" y="1456"/>
                  </a:cubicBezTo>
                  <a:cubicBezTo>
                    <a:pt x="4118" y="1328"/>
                    <a:pt x="4095" y="1212"/>
                    <a:pt x="4055" y="1105"/>
                  </a:cubicBezTo>
                  <a:cubicBezTo>
                    <a:pt x="4009" y="980"/>
                    <a:pt x="3947" y="886"/>
                    <a:pt x="3865" y="815"/>
                  </a:cubicBezTo>
                  <a:cubicBezTo>
                    <a:pt x="3824" y="781"/>
                    <a:pt x="3778" y="752"/>
                    <a:pt x="3728" y="731"/>
                  </a:cubicBezTo>
                  <a:cubicBezTo>
                    <a:pt x="3681" y="711"/>
                    <a:pt x="3630" y="696"/>
                    <a:pt x="3577" y="688"/>
                  </a:cubicBezTo>
                  <a:cubicBezTo>
                    <a:pt x="3542" y="683"/>
                    <a:pt x="3507" y="681"/>
                    <a:pt x="3471" y="681"/>
                  </a:cubicBezTo>
                  <a:cubicBezTo>
                    <a:pt x="3405" y="681"/>
                    <a:pt x="3336" y="689"/>
                    <a:pt x="3268" y="70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2" name="Freeform 47">
              <a:extLst>
                <a:ext uri="{FF2B5EF4-FFF2-40B4-BE49-F238E27FC236}">
                  <a16:creationId xmlns:a16="http://schemas.microsoft.com/office/drawing/2014/main" id="{9EA83B40-91E4-4DDE-A649-4F055FD64C9F}"/>
                </a:ext>
              </a:extLst>
            </p:cNvPr>
            <p:cNvSpPr>
              <a:spLocks noEditPoints="1"/>
            </p:cNvSpPr>
            <p:nvPr/>
          </p:nvSpPr>
          <p:spPr bwMode="auto">
            <a:xfrm>
              <a:off x="3912" y="16"/>
              <a:ext cx="3661" cy="4383"/>
            </a:xfrm>
            <a:custGeom>
              <a:avLst/>
              <a:gdLst>
                <a:gd name="T0" fmla="*/ 2250 w 4947"/>
                <a:gd name="T1" fmla="*/ 5866 h 5922"/>
                <a:gd name="T2" fmla="*/ 1853 w 4947"/>
                <a:gd name="T3" fmla="*/ 5481 h 5922"/>
                <a:gd name="T4" fmla="*/ 1371 w 4947"/>
                <a:gd name="T5" fmla="*/ 4925 h 5922"/>
                <a:gd name="T6" fmla="*/ 1065 w 4947"/>
                <a:gd name="T7" fmla="*/ 4795 h 5922"/>
                <a:gd name="T8" fmla="*/ 203 w 4947"/>
                <a:gd name="T9" fmla="*/ 4199 h 5922"/>
                <a:gd name="T10" fmla="*/ 5 w 4947"/>
                <a:gd name="T11" fmla="*/ 3607 h 5922"/>
                <a:gd name="T12" fmla="*/ 27 w 4947"/>
                <a:gd name="T13" fmla="*/ 3028 h 5922"/>
                <a:gd name="T14" fmla="*/ 307 w 4947"/>
                <a:gd name="T15" fmla="*/ 2442 h 5922"/>
                <a:gd name="T16" fmla="*/ 587 w 4947"/>
                <a:gd name="T17" fmla="*/ 2298 h 5922"/>
                <a:gd name="T18" fmla="*/ 527 w 4947"/>
                <a:gd name="T19" fmla="*/ 1460 h 5922"/>
                <a:gd name="T20" fmla="*/ 793 w 4947"/>
                <a:gd name="T21" fmla="*/ 764 h 5922"/>
                <a:gd name="T22" fmla="*/ 1020 w 4947"/>
                <a:gd name="T23" fmla="*/ 777 h 5922"/>
                <a:gd name="T24" fmla="*/ 1382 w 4947"/>
                <a:gd name="T25" fmla="*/ 754 h 5922"/>
                <a:gd name="T26" fmla="*/ 1658 w 4947"/>
                <a:gd name="T27" fmla="*/ 440 h 5922"/>
                <a:gd name="T28" fmla="*/ 2599 w 4947"/>
                <a:gd name="T29" fmla="*/ 367 h 5922"/>
                <a:gd name="T30" fmla="*/ 2681 w 4947"/>
                <a:gd name="T31" fmla="*/ 665 h 5922"/>
                <a:gd name="T32" fmla="*/ 2891 w 4947"/>
                <a:gd name="T33" fmla="*/ 862 h 5922"/>
                <a:gd name="T34" fmla="*/ 3228 w 4947"/>
                <a:gd name="T35" fmla="*/ 824 h 5922"/>
                <a:gd name="T36" fmla="*/ 3633 w 4947"/>
                <a:gd name="T37" fmla="*/ 774 h 5922"/>
                <a:gd name="T38" fmla="*/ 3932 w 4947"/>
                <a:gd name="T39" fmla="*/ 901 h 5922"/>
                <a:gd name="T40" fmla="*/ 4250 w 4947"/>
                <a:gd name="T41" fmla="*/ 1733 h 5922"/>
                <a:gd name="T42" fmla="*/ 4529 w 4947"/>
                <a:gd name="T43" fmla="*/ 2451 h 5922"/>
                <a:gd name="T44" fmla="*/ 4833 w 4947"/>
                <a:gd name="T45" fmla="*/ 2970 h 5922"/>
                <a:gd name="T46" fmla="*/ 4774 w 4947"/>
                <a:gd name="T47" fmla="*/ 4013 h 5922"/>
                <a:gd name="T48" fmla="*/ 4082 w 4947"/>
                <a:gd name="T49" fmla="*/ 4696 h 5922"/>
                <a:gd name="T50" fmla="*/ 3355 w 4947"/>
                <a:gd name="T51" fmla="*/ 5316 h 5922"/>
                <a:gd name="T52" fmla="*/ 2687 w 4947"/>
                <a:gd name="T53" fmla="*/ 5871 h 5922"/>
                <a:gd name="T54" fmla="*/ 2470 w 4947"/>
                <a:gd name="T55" fmla="*/ 5921 h 5922"/>
                <a:gd name="T56" fmla="*/ 3316 w 4947"/>
                <a:gd name="T57" fmla="*/ 798 h 5922"/>
                <a:gd name="T58" fmla="*/ 3039 w 4947"/>
                <a:gd name="T59" fmla="*/ 872 h 5922"/>
                <a:gd name="T60" fmla="*/ 2758 w 4947"/>
                <a:gd name="T61" fmla="*/ 789 h 5922"/>
                <a:gd name="T62" fmla="*/ 2641 w 4947"/>
                <a:gd name="T63" fmla="*/ 521 h 5922"/>
                <a:gd name="T64" fmla="*/ 2032 w 4947"/>
                <a:gd name="T65" fmla="*/ 67 h 5922"/>
                <a:gd name="T66" fmla="*/ 1607 w 4947"/>
                <a:gd name="T67" fmla="*/ 521 h 5922"/>
                <a:gd name="T68" fmla="*/ 1240 w 4947"/>
                <a:gd name="T69" fmla="*/ 812 h 5922"/>
                <a:gd name="T70" fmla="*/ 1020 w 4947"/>
                <a:gd name="T71" fmla="*/ 778 h 5922"/>
                <a:gd name="T72" fmla="*/ 793 w 4947"/>
                <a:gd name="T73" fmla="*/ 765 h 5922"/>
                <a:gd name="T74" fmla="*/ 527 w 4947"/>
                <a:gd name="T75" fmla="*/ 1460 h 5922"/>
                <a:gd name="T76" fmla="*/ 527 w 4947"/>
                <a:gd name="T77" fmla="*/ 1460 h 5922"/>
                <a:gd name="T78" fmla="*/ 633 w 4947"/>
                <a:gd name="T79" fmla="*/ 2042 h 5922"/>
                <a:gd name="T80" fmla="*/ 447 w 4947"/>
                <a:gd name="T81" fmla="*/ 2374 h 5922"/>
                <a:gd name="T82" fmla="*/ 93 w 4947"/>
                <a:gd name="T83" fmla="*/ 2748 h 5922"/>
                <a:gd name="T84" fmla="*/ 8 w 4947"/>
                <a:gd name="T85" fmla="*/ 3323 h 5922"/>
                <a:gd name="T86" fmla="*/ 50 w 4947"/>
                <a:gd name="T87" fmla="*/ 3890 h 5922"/>
                <a:gd name="T88" fmla="*/ 445 w 4947"/>
                <a:gd name="T89" fmla="*/ 4452 h 5922"/>
                <a:gd name="T90" fmla="*/ 1115 w 4947"/>
                <a:gd name="T91" fmla="*/ 4812 h 5922"/>
                <a:gd name="T92" fmla="*/ 1787 w 4947"/>
                <a:gd name="T93" fmla="*/ 5384 h 5922"/>
                <a:gd name="T94" fmla="*/ 2101 w 4947"/>
                <a:gd name="T95" fmla="*/ 5764 h 5922"/>
                <a:gd name="T96" fmla="*/ 2416 w 4947"/>
                <a:gd name="T97" fmla="*/ 5917 h 5922"/>
                <a:gd name="T98" fmla="*/ 2687 w 4947"/>
                <a:gd name="T99" fmla="*/ 5870 h 5922"/>
                <a:gd name="T100" fmla="*/ 3355 w 4947"/>
                <a:gd name="T101" fmla="*/ 5315 h 5922"/>
                <a:gd name="T102" fmla="*/ 4082 w 4947"/>
                <a:gd name="T103" fmla="*/ 4696 h 5922"/>
                <a:gd name="T104" fmla="*/ 4773 w 4947"/>
                <a:gd name="T105" fmla="*/ 4012 h 5922"/>
                <a:gd name="T106" fmla="*/ 4832 w 4947"/>
                <a:gd name="T107" fmla="*/ 2970 h 5922"/>
                <a:gd name="T108" fmla="*/ 4528 w 4947"/>
                <a:gd name="T109" fmla="*/ 2451 h 5922"/>
                <a:gd name="T110" fmla="*/ 4250 w 4947"/>
                <a:gd name="T111" fmla="*/ 1733 h 5922"/>
                <a:gd name="T112" fmla="*/ 3931 w 4947"/>
                <a:gd name="T113" fmla="*/ 902 h 5922"/>
                <a:gd name="T114" fmla="*/ 3633 w 4947"/>
                <a:gd name="T115" fmla="*/ 774 h 5922"/>
                <a:gd name="T116" fmla="*/ 3316 w 4947"/>
                <a:gd name="T117" fmla="*/ 798 h 5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47" h="5922">
                  <a:moveTo>
                    <a:pt x="2416" y="5918"/>
                  </a:moveTo>
                  <a:cubicBezTo>
                    <a:pt x="2361" y="5911"/>
                    <a:pt x="2305" y="5893"/>
                    <a:pt x="2250" y="5866"/>
                  </a:cubicBezTo>
                  <a:cubicBezTo>
                    <a:pt x="2201" y="5841"/>
                    <a:pt x="2150" y="5807"/>
                    <a:pt x="2101" y="5765"/>
                  </a:cubicBezTo>
                  <a:cubicBezTo>
                    <a:pt x="2018" y="5695"/>
                    <a:pt x="1937" y="5602"/>
                    <a:pt x="1853" y="5481"/>
                  </a:cubicBezTo>
                  <a:cubicBezTo>
                    <a:pt x="1830" y="5450"/>
                    <a:pt x="1808" y="5417"/>
                    <a:pt x="1786" y="5385"/>
                  </a:cubicBezTo>
                  <a:cubicBezTo>
                    <a:pt x="1668" y="5211"/>
                    <a:pt x="1546" y="5032"/>
                    <a:pt x="1371" y="4925"/>
                  </a:cubicBezTo>
                  <a:cubicBezTo>
                    <a:pt x="1290" y="4875"/>
                    <a:pt x="1201" y="4844"/>
                    <a:pt x="1115" y="4813"/>
                  </a:cubicBezTo>
                  <a:cubicBezTo>
                    <a:pt x="1098" y="4807"/>
                    <a:pt x="1082" y="4801"/>
                    <a:pt x="1065" y="4795"/>
                  </a:cubicBezTo>
                  <a:cubicBezTo>
                    <a:pt x="827" y="4709"/>
                    <a:pt x="613" y="4590"/>
                    <a:pt x="445" y="4452"/>
                  </a:cubicBezTo>
                  <a:cubicBezTo>
                    <a:pt x="349" y="4374"/>
                    <a:pt x="268" y="4289"/>
                    <a:pt x="203" y="4199"/>
                  </a:cubicBezTo>
                  <a:cubicBezTo>
                    <a:pt x="133" y="4102"/>
                    <a:pt x="81" y="3998"/>
                    <a:pt x="49" y="3890"/>
                  </a:cubicBezTo>
                  <a:cubicBezTo>
                    <a:pt x="24" y="3806"/>
                    <a:pt x="10" y="3714"/>
                    <a:pt x="5" y="3607"/>
                  </a:cubicBezTo>
                  <a:cubicBezTo>
                    <a:pt x="0" y="3510"/>
                    <a:pt x="4" y="3411"/>
                    <a:pt x="7" y="3323"/>
                  </a:cubicBezTo>
                  <a:cubicBezTo>
                    <a:pt x="11" y="3231"/>
                    <a:pt x="15" y="3127"/>
                    <a:pt x="27" y="3028"/>
                  </a:cubicBezTo>
                  <a:cubicBezTo>
                    <a:pt x="40" y="2919"/>
                    <a:pt x="61" y="2828"/>
                    <a:pt x="92" y="2748"/>
                  </a:cubicBezTo>
                  <a:cubicBezTo>
                    <a:pt x="138" y="2631"/>
                    <a:pt x="212" y="2525"/>
                    <a:pt x="307" y="2442"/>
                  </a:cubicBezTo>
                  <a:cubicBezTo>
                    <a:pt x="343" y="2411"/>
                    <a:pt x="396" y="2392"/>
                    <a:pt x="446" y="2373"/>
                  </a:cubicBezTo>
                  <a:cubicBezTo>
                    <a:pt x="503" y="2352"/>
                    <a:pt x="557" y="2332"/>
                    <a:pt x="587" y="2298"/>
                  </a:cubicBezTo>
                  <a:cubicBezTo>
                    <a:pt x="680" y="2193"/>
                    <a:pt x="619" y="1919"/>
                    <a:pt x="571" y="1699"/>
                  </a:cubicBezTo>
                  <a:cubicBezTo>
                    <a:pt x="549" y="1603"/>
                    <a:pt x="531" y="1519"/>
                    <a:pt x="527" y="1460"/>
                  </a:cubicBezTo>
                  <a:cubicBezTo>
                    <a:pt x="514" y="1273"/>
                    <a:pt x="531" y="1015"/>
                    <a:pt x="686" y="845"/>
                  </a:cubicBezTo>
                  <a:cubicBezTo>
                    <a:pt x="718" y="810"/>
                    <a:pt x="755" y="782"/>
                    <a:pt x="793" y="764"/>
                  </a:cubicBezTo>
                  <a:cubicBezTo>
                    <a:pt x="837" y="744"/>
                    <a:pt x="881" y="738"/>
                    <a:pt x="925" y="745"/>
                  </a:cubicBezTo>
                  <a:cubicBezTo>
                    <a:pt x="958" y="751"/>
                    <a:pt x="989" y="764"/>
                    <a:pt x="1020" y="777"/>
                  </a:cubicBezTo>
                  <a:cubicBezTo>
                    <a:pt x="1041" y="786"/>
                    <a:pt x="1062" y="795"/>
                    <a:pt x="1083" y="802"/>
                  </a:cubicBezTo>
                  <a:cubicBezTo>
                    <a:pt x="1182" y="833"/>
                    <a:pt x="1282" y="817"/>
                    <a:pt x="1382" y="754"/>
                  </a:cubicBezTo>
                  <a:cubicBezTo>
                    <a:pt x="1484" y="689"/>
                    <a:pt x="1561" y="592"/>
                    <a:pt x="1607" y="521"/>
                  </a:cubicBezTo>
                  <a:cubicBezTo>
                    <a:pt x="1624" y="495"/>
                    <a:pt x="1641" y="467"/>
                    <a:pt x="1658" y="440"/>
                  </a:cubicBezTo>
                  <a:cubicBezTo>
                    <a:pt x="1757" y="283"/>
                    <a:pt x="1858" y="121"/>
                    <a:pt x="2032" y="66"/>
                  </a:cubicBezTo>
                  <a:cubicBezTo>
                    <a:pt x="2241" y="0"/>
                    <a:pt x="2511" y="144"/>
                    <a:pt x="2599" y="367"/>
                  </a:cubicBezTo>
                  <a:cubicBezTo>
                    <a:pt x="2618" y="416"/>
                    <a:pt x="2630" y="469"/>
                    <a:pt x="2641" y="520"/>
                  </a:cubicBezTo>
                  <a:cubicBezTo>
                    <a:pt x="2653" y="569"/>
                    <a:pt x="2664" y="619"/>
                    <a:pt x="2681" y="665"/>
                  </a:cubicBezTo>
                  <a:cubicBezTo>
                    <a:pt x="2701" y="717"/>
                    <a:pt x="2726" y="757"/>
                    <a:pt x="2758" y="789"/>
                  </a:cubicBezTo>
                  <a:cubicBezTo>
                    <a:pt x="2794" y="824"/>
                    <a:pt x="2838" y="848"/>
                    <a:pt x="2891" y="862"/>
                  </a:cubicBezTo>
                  <a:cubicBezTo>
                    <a:pt x="2937" y="874"/>
                    <a:pt x="2988" y="877"/>
                    <a:pt x="3039" y="872"/>
                  </a:cubicBezTo>
                  <a:cubicBezTo>
                    <a:pt x="3104" y="864"/>
                    <a:pt x="3167" y="844"/>
                    <a:pt x="3228" y="824"/>
                  </a:cubicBezTo>
                  <a:cubicBezTo>
                    <a:pt x="3256" y="815"/>
                    <a:pt x="3286" y="805"/>
                    <a:pt x="3315" y="797"/>
                  </a:cubicBezTo>
                  <a:cubicBezTo>
                    <a:pt x="3422" y="768"/>
                    <a:pt x="3532" y="760"/>
                    <a:pt x="3633" y="774"/>
                  </a:cubicBezTo>
                  <a:cubicBezTo>
                    <a:pt x="3689" y="781"/>
                    <a:pt x="3741" y="795"/>
                    <a:pt x="3790" y="815"/>
                  </a:cubicBezTo>
                  <a:cubicBezTo>
                    <a:pt x="3842" y="837"/>
                    <a:pt x="3890" y="866"/>
                    <a:pt x="3932" y="901"/>
                  </a:cubicBezTo>
                  <a:cubicBezTo>
                    <a:pt x="4128" y="1066"/>
                    <a:pt x="4176" y="1329"/>
                    <a:pt x="4222" y="1584"/>
                  </a:cubicBezTo>
                  <a:cubicBezTo>
                    <a:pt x="4231" y="1634"/>
                    <a:pt x="4240" y="1685"/>
                    <a:pt x="4250" y="1733"/>
                  </a:cubicBezTo>
                  <a:cubicBezTo>
                    <a:pt x="4276" y="1857"/>
                    <a:pt x="4313" y="1981"/>
                    <a:pt x="4360" y="2101"/>
                  </a:cubicBezTo>
                  <a:cubicBezTo>
                    <a:pt x="4406" y="2222"/>
                    <a:pt x="4463" y="2339"/>
                    <a:pt x="4529" y="2451"/>
                  </a:cubicBezTo>
                  <a:cubicBezTo>
                    <a:pt x="4562" y="2507"/>
                    <a:pt x="4599" y="2564"/>
                    <a:pt x="4634" y="2618"/>
                  </a:cubicBezTo>
                  <a:cubicBezTo>
                    <a:pt x="4706" y="2730"/>
                    <a:pt x="4780" y="2846"/>
                    <a:pt x="4833" y="2970"/>
                  </a:cubicBezTo>
                  <a:cubicBezTo>
                    <a:pt x="4926" y="3190"/>
                    <a:pt x="4947" y="3436"/>
                    <a:pt x="4894" y="3681"/>
                  </a:cubicBezTo>
                  <a:cubicBezTo>
                    <a:pt x="4869" y="3796"/>
                    <a:pt x="4828" y="3907"/>
                    <a:pt x="4774" y="4013"/>
                  </a:cubicBezTo>
                  <a:cubicBezTo>
                    <a:pt x="4720" y="4117"/>
                    <a:pt x="4653" y="4212"/>
                    <a:pt x="4576" y="4296"/>
                  </a:cubicBezTo>
                  <a:cubicBezTo>
                    <a:pt x="4432" y="4452"/>
                    <a:pt x="4254" y="4576"/>
                    <a:pt x="4082" y="4696"/>
                  </a:cubicBezTo>
                  <a:cubicBezTo>
                    <a:pt x="3990" y="4761"/>
                    <a:pt x="3894" y="4828"/>
                    <a:pt x="3805" y="4899"/>
                  </a:cubicBezTo>
                  <a:cubicBezTo>
                    <a:pt x="3645" y="5026"/>
                    <a:pt x="3498" y="5173"/>
                    <a:pt x="3355" y="5316"/>
                  </a:cubicBezTo>
                  <a:cubicBezTo>
                    <a:pt x="3217" y="5454"/>
                    <a:pt x="3075" y="5596"/>
                    <a:pt x="2921" y="5720"/>
                  </a:cubicBezTo>
                  <a:cubicBezTo>
                    <a:pt x="2834" y="5790"/>
                    <a:pt x="2760" y="5838"/>
                    <a:pt x="2687" y="5871"/>
                  </a:cubicBezTo>
                  <a:cubicBezTo>
                    <a:pt x="2643" y="5891"/>
                    <a:pt x="2599" y="5905"/>
                    <a:pt x="2556" y="5913"/>
                  </a:cubicBezTo>
                  <a:cubicBezTo>
                    <a:pt x="2527" y="5918"/>
                    <a:pt x="2499" y="5921"/>
                    <a:pt x="2470" y="5921"/>
                  </a:cubicBezTo>
                  <a:cubicBezTo>
                    <a:pt x="2452" y="5921"/>
                    <a:pt x="2434" y="5920"/>
                    <a:pt x="2416" y="5918"/>
                  </a:cubicBezTo>
                  <a:moveTo>
                    <a:pt x="3316" y="798"/>
                  </a:moveTo>
                  <a:cubicBezTo>
                    <a:pt x="3286" y="806"/>
                    <a:pt x="3257" y="816"/>
                    <a:pt x="3228" y="825"/>
                  </a:cubicBezTo>
                  <a:cubicBezTo>
                    <a:pt x="3167" y="844"/>
                    <a:pt x="3104" y="865"/>
                    <a:pt x="3039" y="872"/>
                  </a:cubicBezTo>
                  <a:cubicBezTo>
                    <a:pt x="2988" y="878"/>
                    <a:pt x="2936" y="875"/>
                    <a:pt x="2890" y="863"/>
                  </a:cubicBezTo>
                  <a:cubicBezTo>
                    <a:pt x="2838" y="849"/>
                    <a:pt x="2793" y="824"/>
                    <a:pt x="2758" y="789"/>
                  </a:cubicBezTo>
                  <a:cubicBezTo>
                    <a:pt x="2725" y="757"/>
                    <a:pt x="2700" y="717"/>
                    <a:pt x="2681" y="666"/>
                  </a:cubicBezTo>
                  <a:cubicBezTo>
                    <a:pt x="2663" y="620"/>
                    <a:pt x="2652" y="569"/>
                    <a:pt x="2641" y="521"/>
                  </a:cubicBezTo>
                  <a:cubicBezTo>
                    <a:pt x="2629" y="469"/>
                    <a:pt x="2617" y="416"/>
                    <a:pt x="2598" y="367"/>
                  </a:cubicBezTo>
                  <a:cubicBezTo>
                    <a:pt x="2510" y="144"/>
                    <a:pt x="2241" y="1"/>
                    <a:pt x="2032" y="67"/>
                  </a:cubicBezTo>
                  <a:cubicBezTo>
                    <a:pt x="1859" y="121"/>
                    <a:pt x="1757" y="284"/>
                    <a:pt x="1659" y="441"/>
                  </a:cubicBezTo>
                  <a:cubicBezTo>
                    <a:pt x="1642" y="467"/>
                    <a:pt x="1625" y="495"/>
                    <a:pt x="1607" y="521"/>
                  </a:cubicBezTo>
                  <a:cubicBezTo>
                    <a:pt x="1561" y="592"/>
                    <a:pt x="1485" y="690"/>
                    <a:pt x="1383" y="754"/>
                  </a:cubicBezTo>
                  <a:cubicBezTo>
                    <a:pt x="1335" y="784"/>
                    <a:pt x="1287" y="804"/>
                    <a:pt x="1240" y="812"/>
                  </a:cubicBezTo>
                  <a:cubicBezTo>
                    <a:pt x="1187" y="822"/>
                    <a:pt x="1134" y="819"/>
                    <a:pt x="1083" y="802"/>
                  </a:cubicBezTo>
                  <a:cubicBezTo>
                    <a:pt x="1061" y="796"/>
                    <a:pt x="1040" y="787"/>
                    <a:pt x="1020" y="778"/>
                  </a:cubicBezTo>
                  <a:cubicBezTo>
                    <a:pt x="989" y="765"/>
                    <a:pt x="957" y="751"/>
                    <a:pt x="925" y="746"/>
                  </a:cubicBezTo>
                  <a:cubicBezTo>
                    <a:pt x="881" y="738"/>
                    <a:pt x="837" y="745"/>
                    <a:pt x="793" y="765"/>
                  </a:cubicBezTo>
                  <a:cubicBezTo>
                    <a:pt x="755" y="783"/>
                    <a:pt x="718" y="810"/>
                    <a:pt x="686" y="846"/>
                  </a:cubicBezTo>
                  <a:cubicBezTo>
                    <a:pt x="531" y="1015"/>
                    <a:pt x="514" y="1273"/>
                    <a:pt x="527" y="1460"/>
                  </a:cubicBezTo>
                  <a:cubicBezTo>
                    <a:pt x="527" y="1460"/>
                    <a:pt x="527" y="1460"/>
                    <a:pt x="527" y="1460"/>
                  </a:cubicBezTo>
                  <a:cubicBezTo>
                    <a:pt x="527" y="1460"/>
                    <a:pt x="527" y="1460"/>
                    <a:pt x="527" y="1460"/>
                  </a:cubicBezTo>
                  <a:cubicBezTo>
                    <a:pt x="532" y="1519"/>
                    <a:pt x="551" y="1607"/>
                    <a:pt x="571" y="1699"/>
                  </a:cubicBezTo>
                  <a:cubicBezTo>
                    <a:pt x="596" y="1809"/>
                    <a:pt x="623" y="1934"/>
                    <a:pt x="633" y="2042"/>
                  </a:cubicBezTo>
                  <a:cubicBezTo>
                    <a:pt x="644" y="2168"/>
                    <a:pt x="629" y="2251"/>
                    <a:pt x="588" y="2298"/>
                  </a:cubicBezTo>
                  <a:cubicBezTo>
                    <a:pt x="557" y="2333"/>
                    <a:pt x="504" y="2353"/>
                    <a:pt x="447" y="2374"/>
                  </a:cubicBezTo>
                  <a:cubicBezTo>
                    <a:pt x="396" y="2392"/>
                    <a:pt x="343" y="2412"/>
                    <a:pt x="308" y="2443"/>
                  </a:cubicBezTo>
                  <a:cubicBezTo>
                    <a:pt x="213" y="2525"/>
                    <a:pt x="139" y="2631"/>
                    <a:pt x="93" y="2748"/>
                  </a:cubicBezTo>
                  <a:cubicBezTo>
                    <a:pt x="62" y="2828"/>
                    <a:pt x="40" y="2919"/>
                    <a:pt x="27" y="3028"/>
                  </a:cubicBezTo>
                  <a:cubicBezTo>
                    <a:pt x="15" y="3127"/>
                    <a:pt x="12" y="3231"/>
                    <a:pt x="8" y="3323"/>
                  </a:cubicBezTo>
                  <a:cubicBezTo>
                    <a:pt x="5" y="3411"/>
                    <a:pt x="1" y="3510"/>
                    <a:pt x="6" y="3607"/>
                  </a:cubicBezTo>
                  <a:cubicBezTo>
                    <a:pt x="11" y="3714"/>
                    <a:pt x="25" y="3806"/>
                    <a:pt x="50" y="3890"/>
                  </a:cubicBezTo>
                  <a:cubicBezTo>
                    <a:pt x="82" y="3998"/>
                    <a:pt x="133" y="4101"/>
                    <a:pt x="204" y="4199"/>
                  </a:cubicBezTo>
                  <a:cubicBezTo>
                    <a:pt x="268" y="4288"/>
                    <a:pt x="350" y="4373"/>
                    <a:pt x="445" y="4452"/>
                  </a:cubicBezTo>
                  <a:cubicBezTo>
                    <a:pt x="613" y="4589"/>
                    <a:pt x="828" y="4708"/>
                    <a:pt x="1066" y="4795"/>
                  </a:cubicBezTo>
                  <a:cubicBezTo>
                    <a:pt x="1082" y="4801"/>
                    <a:pt x="1099" y="4807"/>
                    <a:pt x="1115" y="4812"/>
                  </a:cubicBezTo>
                  <a:cubicBezTo>
                    <a:pt x="1201" y="4843"/>
                    <a:pt x="1290" y="4875"/>
                    <a:pt x="1371" y="4924"/>
                  </a:cubicBezTo>
                  <a:cubicBezTo>
                    <a:pt x="1547" y="5031"/>
                    <a:pt x="1669" y="5211"/>
                    <a:pt x="1787" y="5384"/>
                  </a:cubicBezTo>
                  <a:cubicBezTo>
                    <a:pt x="1809" y="5416"/>
                    <a:pt x="1831" y="5449"/>
                    <a:pt x="1853" y="5481"/>
                  </a:cubicBezTo>
                  <a:cubicBezTo>
                    <a:pt x="1938" y="5601"/>
                    <a:pt x="2019" y="5694"/>
                    <a:pt x="2101" y="5764"/>
                  </a:cubicBezTo>
                  <a:cubicBezTo>
                    <a:pt x="2151" y="5806"/>
                    <a:pt x="2201" y="5840"/>
                    <a:pt x="2251" y="5865"/>
                  </a:cubicBezTo>
                  <a:cubicBezTo>
                    <a:pt x="2305" y="5893"/>
                    <a:pt x="2361" y="5910"/>
                    <a:pt x="2416" y="5917"/>
                  </a:cubicBezTo>
                  <a:cubicBezTo>
                    <a:pt x="2462" y="5922"/>
                    <a:pt x="2509" y="5921"/>
                    <a:pt x="2556" y="5912"/>
                  </a:cubicBezTo>
                  <a:cubicBezTo>
                    <a:pt x="2599" y="5904"/>
                    <a:pt x="2643" y="5890"/>
                    <a:pt x="2687" y="5870"/>
                  </a:cubicBezTo>
                  <a:cubicBezTo>
                    <a:pt x="2760" y="5838"/>
                    <a:pt x="2834" y="5790"/>
                    <a:pt x="2920" y="5720"/>
                  </a:cubicBezTo>
                  <a:cubicBezTo>
                    <a:pt x="3074" y="5595"/>
                    <a:pt x="3217" y="5453"/>
                    <a:pt x="3355" y="5315"/>
                  </a:cubicBezTo>
                  <a:cubicBezTo>
                    <a:pt x="3497" y="5173"/>
                    <a:pt x="3645" y="5026"/>
                    <a:pt x="3805" y="4898"/>
                  </a:cubicBezTo>
                  <a:cubicBezTo>
                    <a:pt x="3894" y="4827"/>
                    <a:pt x="3990" y="4760"/>
                    <a:pt x="4082" y="4696"/>
                  </a:cubicBezTo>
                  <a:cubicBezTo>
                    <a:pt x="4254" y="4576"/>
                    <a:pt x="4431" y="4452"/>
                    <a:pt x="4575" y="4295"/>
                  </a:cubicBezTo>
                  <a:cubicBezTo>
                    <a:pt x="4653" y="4211"/>
                    <a:pt x="4719" y="4116"/>
                    <a:pt x="4773" y="4012"/>
                  </a:cubicBezTo>
                  <a:cubicBezTo>
                    <a:pt x="4828" y="3907"/>
                    <a:pt x="4868" y="3795"/>
                    <a:pt x="4893" y="3681"/>
                  </a:cubicBezTo>
                  <a:cubicBezTo>
                    <a:pt x="4946" y="3436"/>
                    <a:pt x="4925" y="3190"/>
                    <a:pt x="4832" y="2970"/>
                  </a:cubicBezTo>
                  <a:cubicBezTo>
                    <a:pt x="4780" y="2846"/>
                    <a:pt x="4705" y="2731"/>
                    <a:pt x="4633" y="2619"/>
                  </a:cubicBezTo>
                  <a:cubicBezTo>
                    <a:pt x="4598" y="2564"/>
                    <a:pt x="4562" y="2508"/>
                    <a:pt x="4528" y="2451"/>
                  </a:cubicBezTo>
                  <a:cubicBezTo>
                    <a:pt x="4463" y="2340"/>
                    <a:pt x="4406" y="2222"/>
                    <a:pt x="4359" y="2102"/>
                  </a:cubicBezTo>
                  <a:cubicBezTo>
                    <a:pt x="4312" y="1981"/>
                    <a:pt x="4275" y="1857"/>
                    <a:pt x="4250" y="1733"/>
                  </a:cubicBezTo>
                  <a:cubicBezTo>
                    <a:pt x="4240" y="1685"/>
                    <a:pt x="4230" y="1634"/>
                    <a:pt x="4221" y="1585"/>
                  </a:cubicBezTo>
                  <a:cubicBezTo>
                    <a:pt x="4175" y="1330"/>
                    <a:pt x="4127" y="1066"/>
                    <a:pt x="3931" y="902"/>
                  </a:cubicBezTo>
                  <a:cubicBezTo>
                    <a:pt x="3889" y="866"/>
                    <a:pt x="3842" y="838"/>
                    <a:pt x="3790" y="816"/>
                  </a:cubicBezTo>
                  <a:cubicBezTo>
                    <a:pt x="3741" y="796"/>
                    <a:pt x="3688" y="782"/>
                    <a:pt x="3633" y="774"/>
                  </a:cubicBezTo>
                  <a:cubicBezTo>
                    <a:pt x="3601" y="770"/>
                    <a:pt x="3568" y="768"/>
                    <a:pt x="3535" y="768"/>
                  </a:cubicBezTo>
                  <a:cubicBezTo>
                    <a:pt x="3463" y="768"/>
                    <a:pt x="3388" y="778"/>
                    <a:pt x="3316" y="7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3" name="Freeform 48">
              <a:extLst>
                <a:ext uri="{FF2B5EF4-FFF2-40B4-BE49-F238E27FC236}">
                  <a16:creationId xmlns:a16="http://schemas.microsoft.com/office/drawing/2014/main" id="{18F0C9F9-2E60-4137-9FC8-9177E688EF4A}"/>
                </a:ext>
              </a:extLst>
            </p:cNvPr>
            <p:cNvSpPr>
              <a:spLocks noEditPoints="1"/>
            </p:cNvSpPr>
            <p:nvPr/>
          </p:nvSpPr>
          <p:spPr bwMode="auto">
            <a:xfrm>
              <a:off x="3887" y="7"/>
              <a:ext cx="3720" cy="4419"/>
            </a:xfrm>
            <a:custGeom>
              <a:avLst/>
              <a:gdLst>
                <a:gd name="T0" fmla="*/ 1866 w 5027"/>
                <a:gd name="T1" fmla="*/ 5508 h 5971"/>
                <a:gd name="T2" fmla="*/ 1730 w 5027"/>
                <a:gd name="T3" fmla="*/ 5312 h 5971"/>
                <a:gd name="T4" fmla="*/ 1121 w 5027"/>
                <a:gd name="T5" fmla="*/ 4838 h 5971"/>
                <a:gd name="T6" fmla="*/ 184 w 5027"/>
                <a:gd name="T7" fmla="*/ 4190 h 5971"/>
                <a:gd name="T8" fmla="*/ 9 w 5027"/>
                <a:gd name="T9" fmla="*/ 3368 h 5971"/>
                <a:gd name="T10" fmla="*/ 284 w 5027"/>
                <a:gd name="T11" fmla="*/ 2463 h 5971"/>
                <a:gd name="T12" fmla="*/ 446 w 5027"/>
                <a:gd name="T13" fmla="*/ 2346 h 5971"/>
                <a:gd name="T14" fmla="*/ 586 w 5027"/>
                <a:gd name="T15" fmla="*/ 1673 h 5971"/>
                <a:gd name="T16" fmla="*/ 724 w 5027"/>
                <a:gd name="T17" fmla="*/ 829 h 5971"/>
                <a:gd name="T18" fmla="*/ 1065 w 5027"/>
                <a:gd name="T19" fmla="*/ 753 h 5971"/>
                <a:gd name="T20" fmla="*/ 1213 w 5027"/>
                <a:gd name="T21" fmla="*/ 786 h 5971"/>
                <a:gd name="T22" fmla="*/ 1653 w 5027"/>
                <a:gd name="T23" fmla="*/ 487 h 5971"/>
                <a:gd name="T24" fmla="*/ 2095 w 5027"/>
                <a:gd name="T25" fmla="*/ 58 h 5971"/>
                <a:gd name="T26" fmla="*/ 2695 w 5027"/>
                <a:gd name="T27" fmla="*/ 438 h 5971"/>
                <a:gd name="T28" fmla="*/ 2839 w 5027"/>
                <a:gd name="T29" fmla="*/ 766 h 5971"/>
                <a:gd name="T30" fmla="*/ 3246 w 5027"/>
                <a:gd name="T31" fmla="*/ 821 h 5971"/>
                <a:gd name="T32" fmla="*/ 3394 w 5027"/>
                <a:gd name="T33" fmla="*/ 779 h 5971"/>
                <a:gd name="T34" fmla="*/ 4274 w 5027"/>
                <a:gd name="T35" fmla="*/ 1532 h 5971"/>
                <a:gd name="T36" fmla="*/ 4317 w 5027"/>
                <a:gd name="T37" fmla="*/ 1733 h 5971"/>
                <a:gd name="T38" fmla="*/ 4613 w 5027"/>
                <a:gd name="T39" fmla="*/ 2431 h 5971"/>
                <a:gd name="T40" fmla="*/ 4917 w 5027"/>
                <a:gd name="T41" fmla="*/ 2949 h 5971"/>
                <a:gd name="T42" fmla="*/ 4630 w 5027"/>
                <a:gd name="T43" fmla="*/ 4295 h 5971"/>
                <a:gd name="T44" fmla="*/ 4388 w 5027"/>
                <a:gd name="T45" fmla="*/ 4530 h 5971"/>
                <a:gd name="T46" fmla="*/ 3868 w 5027"/>
                <a:gd name="T47" fmla="*/ 4929 h 5971"/>
                <a:gd name="T48" fmla="*/ 3365 w 5027"/>
                <a:gd name="T49" fmla="*/ 5393 h 5971"/>
                <a:gd name="T50" fmla="*/ 2499 w 5027"/>
                <a:gd name="T51" fmla="*/ 5954 h 5971"/>
                <a:gd name="T52" fmla="*/ 3396 w 5027"/>
                <a:gd name="T53" fmla="*/ 786 h 5971"/>
                <a:gd name="T54" fmla="*/ 3247 w 5027"/>
                <a:gd name="T55" fmla="*/ 828 h 5971"/>
                <a:gd name="T56" fmla="*/ 2835 w 5027"/>
                <a:gd name="T57" fmla="*/ 771 h 5971"/>
                <a:gd name="T58" fmla="*/ 2688 w 5027"/>
                <a:gd name="T59" fmla="*/ 440 h 5971"/>
                <a:gd name="T60" fmla="*/ 2097 w 5027"/>
                <a:gd name="T61" fmla="*/ 64 h 5971"/>
                <a:gd name="T62" fmla="*/ 1658 w 5027"/>
                <a:gd name="T63" fmla="*/ 491 h 5971"/>
                <a:gd name="T64" fmla="*/ 1213 w 5027"/>
                <a:gd name="T65" fmla="*/ 793 h 5971"/>
                <a:gd name="T66" fmla="*/ 1062 w 5027"/>
                <a:gd name="T67" fmla="*/ 760 h 5971"/>
                <a:gd name="T68" fmla="*/ 729 w 5027"/>
                <a:gd name="T69" fmla="*/ 834 h 5971"/>
                <a:gd name="T70" fmla="*/ 593 w 5027"/>
                <a:gd name="T71" fmla="*/ 1672 h 5971"/>
                <a:gd name="T72" fmla="*/ 449 w 5027"/>
                <a:gd name="T73" fmla="*/ 2352 h 5971"/>
                <a:gd name="T74" fmla="*/ 289 w 5027"/>
                <a:gd name="T75" fmla="*/ 2468 h 5971"/>
                <a:gd name="T76" fmla="*/ 16 w 5027"/>
                <a:gd name="T77" fmla="*/ 3368 h 5971"/>
                <a:gd name="T78" fmla="*/ 190 w 5027"/>
                <a:gd name="T79" fmla="*/ 4186 h 5971"/>
                <a:gd name="T80" fmla="*/ 1123 w 5027"/>
                <a:gd name="T81" fmla="*/ 4831 h 5971"/>
                <a:gd name="T82" fmla="*/ 1735 w 5027"/>
                <a:gd name="T83" fmla="*/ 5307 h 5971"/>
                <a:gd name="T84" fmla="*/ 1872 w 5027"/>
                <a:gd name="T85" fmla="*/ 5504 h 5971"/>
                <a:gd name="T86" fmla="*/ 2950 w 5027"/>
                <a:gd name="T87" fmla="*/ 5755 h 5971"/>
                <a:gd name="T88" fmla="*/ 3410 w 5027"/>
                <a:gd name="T89" fmla="*/ 5339 h 5971"/>
                <a:gd name="T90" fmla="*/ 4099 w 5027"/>
                <a:gd name="T91" fmla="*/ 4744 h 5971"/>
                <a:gd name="T92" fmla="*/ 4570 w 5027"/>
                <a:gd name="T93" fmla="*/ 4350 h 5971"/>
                <a:gd name="T94" fmla="*/ 4959 w 5027"/>
                <a:gd name="T95" fmla="*/ 3673 h 5971"/>
                <a:gd name="T96" fmla="*/ 4702 w 5027"/>
                <a:gd name="T97" fmla="*/ 2584 h 5971"/>
                <a:gd name="T98" fmla="*/ 4400 w 5027"/>
                <a:gd name="T99" fmla="*/ 2017 h 5971"/>
                <a:gd name="T100" fmla="*/ 4288 w 5027"/>
                <a:gd name="T101" fmla="*/ 1633 h 5971"/>
                <a:gd name="T102" fmla="*/ 4000 w 5027"/>
                <a:gd name="T103" fmla="*/ 905 h 5971"/>
                <a:gd name="T104" fmla="*/ 3396 w 5027"/>
                <a:gd name="T105" fmla="*/ 786 h 5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27" h="5971">
                  <a:moveTo>
                    <a:pt x="2433" y="5949"/>
                  </a:moveTo>
                  <a:cubicBezTo>
                    <a:pt x="2243" y="5923"/>
                    <a:pt x="2058" y="5779"/>
                    <a:pt x="1866" y="5508"/>
                  </a:cubicBezTo>
                  <a:cubicBezTo>
                    <a:pt x="1845" y="5477"/>
                    <a:pt x="1823" y="5446"/>
                    <a:pt x="1802" y="5416"/>
                  </a:cubicBezTo>
                  <a:cubicBezTo>
                    <a:pt x="1779" y="5381"/>
                    <a:pt x="1754" y="5346"/>
                    <a:pt x="1730" y="5312"/>
                  </a:cubicBezTo>
                  <a:cubicBezTo>
                    <a:pt x="1635" y="5178"/>
                    <a:pt x="1527" y="5042"/>
                    <a:pt x="1381" y="4953"/>
                  </a:cubicBezTo>
                  <a:cubicBezTo>
                    <a:pt x="1299" y="4903"/>
                    <a:pt x="1208" y="4870"/>
                    <a:pt x="1121" y="4838"/>
                  </a:cubicBezTo>
                  <a:cubicBezTo>
                    <a:pt x="1106" y="4833"/>
                    <a:pt x="1091" y="4827"/>
                    <a:pt x="1076" y="4822"/>
                  </a:cubicBezTo>
                  <a:cubicBezTo>
                    <a:pt x="791" y="4717"/>
                    <a:pt x="406" y="4522"/>
                    <a:pt x="184" y="4190"/>
                  </a:cubicBezTo>
                  <a:cubicBezTo>
                    <a:pt x="129" y="4107"/>
                    <a:pt x="87" y="4020"/>
                    <a:pt x="59" y="3930"/>
                  </a:cubicBezTo>
                  <a:cubicBezTo>
                    <a:pt x="0" y="3740"/>
                    <a:pt x="5" y="3543"/>
                    <a:pt x="9" y="3368"/>
                  </a:cubicBezTo>
                  <a:cubicBezTo>
                    <a:pt x="14" y="3177"/>
                    <a:pt x="24" y="2976"/>
                    <a:pt x="87" y="2797"/>
                  </a:cubicBezTo>
                  <a:cubicBezTo>
                    <a:pt x="127" y="2684"/>
                    <a:pt x="195" y="2568"/>
                    <a:pt x="284" y="2463"/>
                  </a:cubicBezTo>
                  <a:cubicBezTo>
                    <a:pt x="290" y="2456"/>
                    <a:pt x="296" y="2449"/>
                    <a:pt x="303" y="2442"/>
                  </a:cubicBezTo>
                  <a:cubicBezTo>
                    <a:pt x="339" y="2401"/>
                    <a:pt x="393" y="2373"/>
                    <a:pt x="446" y="2346"/>
                  </a:cubicBezTo>
                  <a:cubicBezTo>
                    <a:pt x="500" y="2318"/>
                    <a:pt x="552" y="2291"/>
                    <a:pt x="585" y="2252"/>
                  </a:cubicBezTo>
                  <a:cubicBezTo>
                    <a:pt x="675" y="2148"/>
                    <a:pt x="625" y="1885"/>
                    <a:pt x="586" y="1673"/>
                  </a:cubicBezTo>
                  <a:cubicBezTo>
                    <a:pt x="568" y="1580"/>
                    <a:pt x="552" y="1492"/>
                    <a:pt x="550" y="1431"/>
                  </a:cubicBezTo>
                  <a:cubicBezTo>
                    <a:pt x="542" y="1162"/>
                    <a:pt x="601" y="960"/>
                    <a:pt x="724" y="829"/>
                  </a:cubicBezTo>
                  <a:cubicBezTo>
                    <a:pt x="797" y="752"/>
                    <a:pt x="886" y="714"/>
                    <a:pt x="969" y="725"/>
                  </a:cubicBezTo>
                  <a:cubicBezTo>
                    <a:pt x="1002" y="730"/>
                    <a:pt x="1034" y="742"/>
                    <a:pt x="1065" y="753"/>
                  </a:cubicBezTo>
                  <a:cubicBezTo>
                    <a:pt x="1085" y="761"/>
                    <a:pt x="1106" y="769"/>
                    <a:pt x="1128" y="775"/>
                  </a:cubicBezTo>
                  <a:cubicBezTo>
                    <a:pt x="1156" y="782"/>
                    <a:pt x="1184" y="786"/>
                    <a:pt x="1213" y="786"/>
                  </a:cubicBezTo>
                  <a:cubicBezTo>
                    <a:pt x="1213" y="786"/>
                    <a:pt x="1213" y="786"/>
                    <a:pt x="1213" y="786"/>
                  </a:cubicBezTo>
                  <a:cubicBezTo>
                    <a:pt x="1413" y="786"/>
                    <a:pt x="1574" y="599"/>
                    <a:pt x="1653" y="487"/>
                  </a:cubicBezTo>
                  <a:cubicBezTo>
                    <a:pt x="1668" y="466"/>
                    <a:pt x="1683" y="444"/>
                    <a:pt x="1698" y="422"/>
                  </a:cubicBezTo>
                  <a:cubicBezTo>
                    <a:pt x="1804" y="267"/>
                    <a:pt x="1914" y="107"/>
                    <a:pt x="2095" y="58"/>
                  </a:cubicBezTo>
                  <a:cubicBezTo>
                    <a:pt x="2305" y="0"/>
                    <a:pt x="2573" y="141"/>
                    <a:pt x="2667" y="361"/>
                  </a:cubicBezTo>
                  <a:cubicBezTo>
                    <a:pt x="2677" y="383"/>
                    <a:pt x="2686" y="408"/>
                    <a:pt x="2695" y="438"/>
                  </a:cubicBezTo>
                  <a:cubicBezTo>
                    <a:pt x="2702" y="461"/>
                    <a:pt x="2709" y="485"/>
                    <a:pt x="2715" y="508"/>
                  </a:cubicBezTo>
                  <a:cubicBezTo>
                    <a:pt x="2742" y="606"/>
                    <a:pt x="2767" y="698"/>
                    <a:pt x="2839" y="766"/>
                  </a:cubicBezTo>
                  <a:cubicBezTo>
                    <a:pt x="2906" y="828"/>
                    <a:pt x="3008" y="858"/>
                    <a:pt x="3118" y="846"/>
                  </a:cubicBezTo>
                  <a:cubicBezTo>
                    <a:pt x="3166" y="841"/>
                    <a:pt x="3211" y="830"/>
                    <a:pt x="3246" y="821"/>
                  </a:cubicBezTo>
                  <a:cubicBezTo>
                    <a:pt x="3265" y="816"/>
                    <a:pt x="3284" y="810"/>
                    <a:pt x="3303" y="805"/>
                  </a:cubicBezTo>
                  <a:cubicBezTo>
                    <a:pt x="3333" y="796"/>
                    <a:pt x="3363" y="787"/>
                    <a:pt x="3394" y="779"/>
                  </a:cubicBezTo>
                  <a:cubicBezTo>
                    <a:pt x="3628" y="723"/>
                    <a:pt x="3856" y="768"/>
                    <a:pt x="4004" y="900"/>
                  </a:cubicBezTo>
                  <a:cubicBezTo>
                    <a:pt x="4181" y="1057"/>
                    <a:pt x="4229" y="1299"/>
                    <a:pt x="4274" y="1532"/>
                  </a:cubicBezTo>
                  <a:cubicBezTo>
                    <a:pt x="4281" y="1565"/>
                    <a:pt x="4288" y="1599"/>
                    <a:pt x="4294" y="1632"/>
                  </a:cubicBezTo>
                  <a:cubicBezTo>
                    <a:pt x="4302" y="1670"/>
                    <a:pt x="4310" y="1703"/>
                    <a:pt x="4317" y="1733"/>
                  </a:cubicBezTo>
                  <a:cubicBezTo>
                    <a:pt x="4339" y="1825"/>
                    <a:pt x="4369" y="1917"/>
                    <a:pt x="4407" y="2014"/>
                  </a:cubicBezTo>
                  <a:cubicBezTo>
                    <a:pt x="4462" y="2157"/>
                    <a:pt x="4532" y="2297"/>
                    <a:pt x="4613" y="2431"/>
                  </a:cubicBezTo>
                  <a:cubicBezTo>
                    <a:pt x="4643" y="2481"/>
                    <a:pt x="4676" y="2532"/>
                    <a:pt x="4708" y="2581"/>
                  </a:cubicBezTo>
                  <a:cubicBezTo>
                    <a:pt x="4784" y="2698"/>
                    <a:pt x="4863" y="2819"/>
                    <a:pt x="4917" y="2949"/>
                  </a:cubicBezTo>
                  <a:cubicBezTo>
                    <a:pt x="5010" y="3175"/>
                    <a:pt x="5027" y="3426"/>
                    <a:pt x="4966" y="3674"/>
                  </a:cubicBezTo>
                  <a:cubicBezTo>
                    <a:pt x="4911" y="3894"/>
                    <a:pt x="4795" y="4109"/>
                    <a:pt x="4630" y="4295"/>
                  </a:cubicBezTo>
                  <a:cubicBezTo>
                    <a:pt x="4613" y="4314"/>
                    <a:pt x="4594" y="4334"/>
                    <a:pt x="4575" y="4354"/>
                  </a:cubicBezTo>
                  <a:cubicBezTo>
                    <a:pt x="4517" y="4416"/>
                    <a:pt x="4455" y="4473"/>
                    <a:pt x="4388" y="4530"/>
                  </a:cubicBezTo>
                  <a:cubicBezTo>
                    <a:pt x="4298" y="4607"/>
                    <a:pt x="4199" y="4680"/>
                    <a:pt x="4104" y="4750"/>
                  </a:cubicBezTo>
                  <a:cubicBezTo>
                    <a:pt x="4026" y="4808"/>
                    <a:pt x="3945" y="4867"/>
                    <a:pt x="3868" y="4929"/>
                  </a:cubicBezTo>
                  <a:cubicBezTo>
                    <a:pt x="3709" y="5058"/>
                    <a:pt x="3559" y="5203"/>
                    <a:pt x="3415" y="5344"/>
                  </a:cubicBezTo>
                  <a:cubicBezTo>
                    <a:pt x="3398" y="5361"/>
                    <a:pt x="3382" y="5377"/>
                    <a:pt x="3365" y="5393"/>
                  </a:cubicBezTo>
                  <a:cubicBezTo>
                    <a:pt x="3232" y="5523"/>
                    <a:pt x="3100" y="5648"/>
                    <a:pt x="2954" y="5760"/>
                  </a:cubicBezTo>
                  <a:cubicBezTo>
                    <a:pt x="2835" y="5852"/>
                    <a:pt x="2678" y="5954"/>
                    <a:pt x="2499" y="5954"/>
                  </a:cubicBezTo>
                  <a:cubicBezTo>
                    <a:pt x="2477" y="5954"/>
                    <a:pt x="2455" y="5952"/>
                    <a:pt x="2433" y="5949"/>
                  </a:cubicBezTo>
                  <a:moveTo>
                    <a:pt x="3396" y="786"/>
                  </a:moveTo>
                  <a:cubicBezTo>
                    <a:pt x="3365" y="794"/>
                    <a:pt x="3334" y="803"/>
                    <a:pt x="3305" y="811"/>
                  </a:cubicBezTo>
                  <a:cubicBezTo>
                    <a:pt x="3286" y="817"/>
                    <a:pt x="3267" y="822"/>
                    <a:pt x="3247" y="828"/>
                  </a:cubicBezTo>
                  <a:cubicBezTo>
                    <a:pt x="3213" y="837"/>
                    <a:pt x="3167" y="848"/>
                    <a:pt x="3119" y="853"/>
                  </a:cubicBezTo>
                  <a:cubicBezTo>
                    <a:pt x="3006" y="865"/>
                    <a:pt x="2903" y="835"/>
                    <a:pt x="2835" y="771"/>
                  </a:cubicBezTo>
                  <a:cubicBezTo>
                    <a:pt x="2760" y="702"/>
                    <a:pt x="2734" y="604"/>
                    <a:pt x="2708" y="510"/>
                  </a:cubicBezTo>
                  <a:cubicBezTo>
                    <a:pt x="2702" y="487"/>
                    <a:pt x="2695" y="463"/>
                    <a:pt x="2688" y="440"/>
                  </a:cubicBezTo>
                  <a:cubicBezTo>
                    <a:pt x="2679" y="410"/>
                    <a:pt x="2670" y="386"/>
                    <a:pt x="2661" y="363"/>
                  </a:cubicBezTo>
                  <a:cubicBezTo>
                    <a:pt x="2567" y="147"/>
                    <a:pt x="2304" y="7"/>
                    <a:pt x="2097" y="64"/>
                  </a:cubicBezTo>
                  <a:cubicBezTo>
                    <a:pt x="1918" y="113"/>
                    <a:pt x="1809" y="272"/>
                    <a:pt x="1703" y="426"/>
                  </a:cubicBezTo>
                  <a:cubicBezTo>
                    <a:pt x="1688" y="448"/>
                    <a:pt x="1673" y="470"/>
                    <a:pt x="1658" y="491"/>
                  </a:cubicBezTo>
                  <a:cubicBezTo>
                    <a:pt x="1579" y="604"/>
                    <a:pt x="1416" y="793"/>
                    <a:pt x="1213" y="793"/>
                  </a:cubicBezTo>
                  <a:cubicBezTo>
                    <a:pt x="1213" y="793"/>
                    <a:pt x="1213" y="793"/>
                    <a:pt x="1213" y="793"/>
                  </a:cubicBezTo>
                  <a:cubicBezTo>
                    <a:pt x="1184" y="793"/>
                    <a:pt x="1155" y="789"/>
                    <a:pt x="1126" y="781"/>
                  </a:cubicBezTo>
                  <a:cubicBezTo>
                    <a:pt x="1104" y="776"/>
                    <a:pt x="1083" y="768"/>
                    <a:pt x="1062" y="760"/>
                  </a:cubicBezTo>
                  <a:cubicBezTo>
                    <a:pt x="1032" y="748"/>
                    <a:pt x="1000" y="737"/>
                    <a:pt x="968" y="732"/>
                  </a:cubicBezTo>
                  <a:cubicBezTo>
                    <a:pt x="887" y="721"/>
                    <a:pt x="800" y="758"/>
                    <a:pt x="729" y="834"/>
                  </a:cubicBezTo>
                  <a:cubicBezTo>
                    <a:pt x="607" y="963"/>
                    <a:pt x="549" y="1164"/>
                    <a:pt x="557" y="1431"/>
                  </a:cubicBezTo>
                  <a:cubicBezTo>
                    <a:pt x="559" y="1491"/>
                    <a:pt x="575" y="1579"/>
                    <a:pt x="593" y="1672"/>
                  </a:cubicBezTo>
                  <a:cubicBezTo>
                    <a:pt x="632" y="1885"/>
                    <a:pt x="682" y="2150"/>
                    <a:pt x="590" y="2257"/>
                  </a:cubicBezTo>
                  <a:cubicBezTo>
                    <a:pt x="556" y="2297"/>
                    <a:pt x="502" y="2325"/>
                    <a:pt x="449" y="2352"/>
                  </a:cubicBezTo>
                  <a:cubicBezTo>
                    <a:pt x="397" y="2379"/>
                    <a:pt x="343" y="2407"/>
                    <a:pt x="308" y="2446"/>
                  </a:cubicBezTo>
                  <a:cubicBezTo>
                    <a:pt x="302" y="2453"/>
                    <a:pt x="295" y="2461"/>
                    <a:pt x="289" y="2468"/>
                  </a:cubicBezTo>
                  <a:cubicBezTo>
                    <a:pt x="201" y="2572"/>
                    <a:pt x="133" y="2687"/>
                    <a:pt x="94" y="2799"/>
                  </a:cubicBezTo>
                  <a:cubicBezTo>
                    <a:pt x="31" y="2977"/>
                    <a:pt x="21" y="3178"/>
                    <a:pt x="16" y="3368"/>
                  </a:cubicBezTo>
                  <a:cubicBezTo>
                    <a:pt x="12" y="3542"/>
                    <a:pt x="7" y="3739"/>
                    <a:pt x="65" y="3927"/>
                  </a:cubicBezTo>
                  <a:cubicBezTo>
                    <a:pt x="93" y="4017"/>
                    <a:pt x="135" y="4104"/>
                    <a:pt x="190" y="4186"/>
                  </a:cubicBezTo>
                  <a:cubicBezTo>
                    <a:pt x="411" y="4517"/>
                    <a:pt x="795" y="4711"/>
                    <a:pt x="1078" y="4815"/>
                  </a:cubicBezTo>
                  <a:cubicBezTo>
                    <a:pt x="1093" y="4821"/>
                    <a:pt x="1108" y="4826"/>
                    <a:pt x="1123" y="4831"/>
                  </a:cubicBezTo>
                  <a:cubicBezTo>
                    <a:pt x="1211" y="4863"/>
                    <a:pt x="1302" y="4896"/>
                    <a:pt x="1384" y="4947"/>
                  </a:cubicBezTo>
                  <a:cubicBezTo>
                    <a:pt x="1532" y="5037"/>
                    <a:pt x="1640" y="5174"/>
                    <a:pt x="1735" y="5307"/>
                  </a:cubicBezTo>
                  <a:cubicBezTo>
                    <a:pt x="1760" y="5342"/>
                    <a:pt x="1784" y="5377"/>
                    <a:pt x="1808" y="5412"/>
                  </a:cubicBezTo>
                  <a:cubicBezTo>
                    <a:pt x="1829" y="5442"/>
                    <a:pt x="1850" y="5473"/>
                    <a:pt x="1872" y="5504"/>
                  </a:cubicBezTo>
                  <a:cubicBezTo>
                    <a:pt x="2062" y="5773"/>
                    <a:pt x="2246" y="5916"/>
                    <a:pt x="2434" y="5942"/>
                  </a:cubicBezTo>
                  <a:cubicBezTo>
                    <a:pt x="2639" y="5971"/>
                    <a:pt x="2817" y="5857"/>
                    <a:pt x="2950" y="5755"/>
                  </a:cubicBezTo>
                  <a:cubicBezTo>
                    <a:pt x="3095" y="5643"/>
                    <a:pt x="3227" y="5518"/>
                    <a:pt x="3360" y="5388"/>
                  </a:cubicBezTo>
                  <a:cubicBezTo>
                    <a:pt x="3377" y="5372"/>
                    <a:pt x="3393" y="5356"/>
                    <a:pt x="3410" y="5339"/>
                  </a:cubicBezTo>
                  <a:cubicBezTo>
                    <a:pt x="3555" y="5198"/>
                    <a:pt x="3704" y="5052"/>
                    <a:pt x="3864" y="4923"/>
                  </a:cubicBezTo>
                  <a:cubicBezTo>
                    <a:pt x="3941" y="4861"/>
                    <a:pt x="4021" y="4802"/>
                    <a:pt x="4099" y="4744"/>
                  </a:cubicBezTo>
                  <a:cubicBezTo>
                    <a:pt x="4195" y="4674"/>
                    <a:pt x="4293" y="4602"/>
                    <a:pt x="4384" y="4525"/>
                  </a:cubicBezTo>
                  <a:cubicBezTo>
                    <a:pt x="4451" y="4468"/>
                    <a:pt x="4512" y="4411"/>
                    <a:pt x="4570" y="4350"/>
                  </a:cubicBezTo>
                  <a:cubicBezTo>
                    <a:pt x="4589" y="4330"/>
                    <a:pt x="4608" y="4310"/>
                    <a:pt x="4625" y="4291"/>
                  </a:cubicBezTo>
                  <a:cubicBezTo>
                    <a:pt x="4789" y="4105"/>
                    <a:pt x="4905" y="3892"/>
                    <a:pt x="4959" y="3673"/>
                  </a:cubicBezTo>
                  <a:cubicBezTo>
                    <a:pt x="5020" y="3426"/>
                    <a:pt x="5003" y="3176"/>
                    <a:pt x="4910" y="2952"/>
                  </a:cubicBezTo>
                  <a:cubicBezTo>
                    <a:pt x="4856" y="2822"/>
                    <a:pt x="4778" y="2701"/>
                    <a:pt x="4702" y="2584"/>
                  </a:cubicBezTo>
                  <a:cubicBezTo>
                    <a:pt x="4670" y="2536"/>
                    <a:pt x="4638" y="2485"/>
                    <a:pt x="4607" y="2435"/>
                  </a:cubicBezTo>
                  <a:cubicBezTo>
                    <a:pt x="4526" y="2300"/>
                    <a:pt x="4456" y="2160"/>
                    <a:pt x="4400" y="2017"/>
                  </a:cubicBezTo>
                  <a:cubicBezTo>
                    <a:pt x="4362" y="1919"/>
                    <a:pt x="4333" y="1827"/>
                    <a:pt x="4310" y="1734"/>
                  </a:cubicBezTo>
                  <a:cubicBezTo>
                    <a:pt x="4303" y="1704"/>
                    <a:pt x="4296" y="1671"/>
                    <a:pt x="4288" y="1633"/>
                  </a:cubicBezTo>
                  <a:cubicBezTo>
                    <a:pt x="4281" y="1600"/>
                    <a:pt x="4274" y="1566"/>
                    <a:pt x="4268" y="1534"/>
                  </a:cubicBezTo>
                  <a:cubicBezTo>
                    <a:pt x="4222" y="1301"/>
                    <a:pt x="4175" y="1060"/>
                    <a:pt x="4000" y="905"/>
                  </a:cubicBezTo>
                  <a:cubicBezTo>
                    <a:pt x="3895" y="812"/>
                    <a:pt x="3749" y="763"/>
                    <a:pt x="3590" y="763"/>
                  </a:cubicBezTo>
                  <a:cubicBezTo>
                    <a:pt x="3527" y="763"/>
                    <a:pt x="3461" y="770"/>
                    <a:pt x="3396" y="786"/>
                  </a:cubicBezTo>
                </a:path>
              </a:pathLst>
            </a:custGeom>
            <a:grpFill/>
            <a:ln w="6350">
              <a:solidFill>
                <a:srgbClr val="F5A670">
                  <a:alpha val="32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4" name="Freeform 49">
              <a:extLst>
                <a:ext uri="{FF2B5EF4-FFF2-40B4-BE49-F238E27FC236}">
                  <a16:creationId xmlns:a16="http://schemas.microsoft.com/office/drawing/2014/main" id="{D64F3E84-370E-44A5-8491-0DE938F1AE98}"/>
                </a:ext>
              </a:extLst>
            </p:cNvPr>
            <p:cNvSpPr>
              <a:spLocks noEditPoints="1"/>
            </p:cNvSpPr>
            <p:nvPr/>
          </p:nvSpPr>
          <p:spPr bwMode="auto">
            <a:xfrm>
              <a:off x="3871" y="28"/>
              <a:ext cx="3749" cy="4396"/>
            </a:xfrm>
            <a:custGeom>
              <a:avLst/>
              <a:gdLst>
                <a:gd name="T0" fmla="*/ 2120 w 5065"/>
                <a:gd name="T1" fmla="*/ 5774 h 5940"/>
                <a:gd name="T2" fmla="*/ 1732 w 5065"/>
                <a:gd name="T3" fmla="*/ 5293 h 5940"/>
                <a:gd name="T4" fmla="*/ 1114 w 5065"/>
                <a:gd name="T5" fmla="*/ 4815 h 5940"/>
                <a:gd name="T6" fmla="*/ 60 w 5065"/>
                <a:gd name="T7" fmla="*/ 3926 h 5940"/>
                <a:gd name="T8" fmla="*/ 74 w 5065"/>
                <a:gd name="T9" fmla="*/ 2806 h 5940"/>
                <a:gd name="T10" fmla="*/ 436 w 5065"/>
                <a:gd name="T11" fmla="*/ 2279 h 5940"/>
                <a:gd name="T12" fmla="*/ 592 w 5065"/>
                <a:gd name="T13" fmla="*/ 1604 h 5940"/>
                <a:gd name="T14" fmla="*/ 753 w 5065"/>
                <a:gd name="T15" fmla="*/ 775 h 5940"/>
                <a:gd name="T16" fmla="*/ 1093 w 5065"/>
                <a:gd name="T17" fmla="*/ 694 h 5940"/>
                <a:gd name="T18" fmla="*/ 1492 w 5065"/>
                <a:gd name="T19" fmla="*/ 620 h 5940"/>
                <a:gd name="T20" fmla="*/ 1908 w 5065"/>
                <a:gd name="T21" fmla="*/ 150 h 5940"/>
                <a:gd name="T22" fmla="*/ 2308 w 5065"/>
                <a:gd name="T23" fmla="*/ 10 h 5940"/>
                <a:gd name="T24" fmla="*/ 2716 w 5065"/>
                <a:gd name="T25" fmla="*/ 315 h 5940"/>
                <a:gd name="T26" fmla="*/ 2818 w 5065"/>
                <a:gd name="T27" fmla="*/ 591 h 5940"/>
                <a:gd name="T28" fmla="*/ 3183 w 5065"/>
                <a:gd name="T29" fmla="*/ 786 h 5940"/>
                <a:gd name="T30" fmla="*/ 3460 w 5065"/>
                <a:gd name="T31" fmla="*/ 726 h 5940"/>
                <a:gd name="T32" fmla="*/ 4058 w 5065"/>
                <a:gd name="T33" fmla="*/ 862 h 5940"/>
                <a:gd name="T34" fmla="*/ 4307 w 5065"/>
                <a:gd name="T35" fmla="*/ 1449 h 5940"/>
                <a:gd name="T36" fmla="*/ 4462 w 5065"/>
                <a:gd name="T37" fmla="*/ 1965 h 5940"/>
                <a:gd name="T38" fmla="*/ 4980 w 5065"/>
                <a:gd name="T39" fmla="*/ 2889 h 5940"/>
                <a:gd name="T40" fmla="*/ 4664 w 5065"/>
                <a:gd name="T41" fmla="*/ 4249 h 5940"/>
                <a:gd name="T42" fmla="*/ 4108 w 5065"/>
                <a:gd name="T43" fmla="*/ 4759 h 5940"/>
                <a:gd name="T44" fmla="*/ 3395 w 5065"/>
                <a:gd name="T45" fmla="*/ 5385 h 5940"/>
                <a:gd name="T46" fmla="*/ 2581 w 5065"/>
                <a:gd name="T47" fmla="*/ 5934 h 5940"/>
                <a:gd name="T48" fmla="*/ 3460 w 5065"/>
                <a:gd name="T49" fmla="*/ 727 h 5940"/>
                <a:gd name="T50" fmla="*/ 3183 w 5065"/>
                <a:gd name="T51" fmla="*/ 787 h 5940"/>
                <a:gd name="T52" fmla="*/ 2817 w 5065"/>
                <a:gd name="T53" fmla="*/ 592 h 5940"/>
                <a:gd name="T54" fmla="*/ 2715 w 5065"/>
                <a:gd name="T55" fmla="*/ 316 h 5940"/>
                <a:gd name="T56" fmla="*/ 2308 w 5065"/>
                <a:gd name="T57" fmla="*/ 11 h 5940"/>
                <a:gd name="T58" fmla="*/ 1908 w 5065"/>
                <a:gd name="T59" fmla="*/ 150 h 5940"/>
                <a:gd name="T60" fmla="*/ 1492 w 5065"/>
                <a:gd name="T61" fmla="*/ 621 h 5940"/>
                <a:gd name="T62" fmla="*/ 1093 w 5065"/>
                <a:gd name="T63" fmla="*/ 694 h 5940"/>
                <a:gd name="T64" fmla="*/ 753 w 5065"/>
                <a:gd name="T65" fmla="*/ 776 h 5940"/>
                <a:gd name="T66" fmla="*/ 592 w 5065"/>
                <a:gd name="T67" fmla="*/ 1604 h 5940"/>
                <a:gd name="T68" fmla="*/ 437 w 5065"/>
                <a:gd name="T69" fmla="*/ 2280 h 5940"/>
                <a:gd name="T70" fmla="*/ 74 w 5065"/>
                <a:gd name="T71" fmla="*/ 2807 h 5940"/>
                <a:gd name="T72" fmla="*/ 187 w 5065"/>
                <a:gd name="T73" fmla="*/ 4180 h 5940"/>
                <a:gd name="T74" fmla="*/ 1380 w 5065"/>
                <a:gd name="T75" fmla="*/ 4933 h 5940"/>
                <a:gd name="T76" fmla="*/ 1809 w 5065"/>
                <a:gd name="T77" fmla="*/ 5401 h 5940"/>
                <a:gd name="T78" fmla="*/ 2270 w 5065"/>
                <a:gd name="T79" fmla="*/ 5876 h 5940"/>
                <a:gd name="T80" fmla="*/ 2719 w 5065"/>
                <a:gd name="T81" fmla="*/ 5897 h 5940"/>
                <a:gd name="T82" fmla="*/ 3459 w 5065"/>
                <a:gd name="T83" fmla="*/ 5324 h 5940"/>
                <a:gd name="T84" fmla="*/ 4430 w 5065"/>
                <a:gd name="T85" fmla="*/ 4495 h 5940"/>
                <a:gd name="T86" fmla="*/ 5016 w 5065"/>
                <a:gd name="T87" fmla="*/ 3625 h 5940"/>
                <a:gd name="T88" fmla="*/ 4761 w 5065"/>
                <a:gd name="T89" fmla="*/ 2504 h 5940"/>
                <a:gd name="T90" fmla="*/ 4362 w 5065"/>
                <a:gd name="T91" fmla="*/ 1692 h 5940"/>
                <a:gd name="T92" fmla="*/ 4224 w 5065"/>
                <a:gd name="T93" fmla="*/ 1130 h 5940"/>
                <a:gd name="T94" fmla="*/ 3924 w 5065"/>
                <a:gd name="T95" fmla="*/ 771 h 5940"/>
                <a:gd name="T96" fmla="*/ 3460 w 5065"/>
                <a:gd name="T97" fmla="*/ 727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5" h="5940">
                  <a:moveTo>
                    <a:pt x="2436" y="5933"/>
                  </a:moveTo>
                  <a:cubicBezTo>
                    <a:pt x="2381" y="5924"/>
                    <a:pt x="2325" y="5905"/>
                    <a:pt x="2270" y="5877"/>
                  </a:cubicBezTo>
                  <a:cubicBezTo>
                    <a:pt x="2220" y="5851"/>
                    <a:pt x="2170" y="5816"/>
                    <a:pt x="2120" y="5774"/>
                  </a:cubicBezTo>
                  <a:cubicBezTo>
                    <a:pt x="2039" y="5703"/>
                    <a:pt x="1957" y="5610"/>
                    <a:pt x="1870" y="5489"/>
                  </a:cubicBezTo>
                  <a:cubicBezTo>
                    <a:pt x="1850" y="5460"/>
                    <a:pt x="1829" y="5430"/>
                    <a:pt x="1809" y="5401"/>
                  </a:cubicBezTo>
                  <a:cubicBezTo>
                    <a:pt x="1784" y="5366"/>
                    <a:pt x="1758" y="5329"/>
                    <a:pt x="1732" y="5293"/>
                  </a:cubicBezTo>
                  <a:cubicBezTo>
                    <a:pt x="1695" y="5241"/>
                    <a:pt x="1637" y="5164"/>
                    <a:pt x="1571" y="5094"/>
                  </a:cubicBezTo>
                  <a:cubicBezTo>
                    <a:pt x="1508" y="5027"/>
                    <a:pt x="1445" y="4975"/>
                    <a:pt x="1379" y="4934"/>
                  </a:cubicBezTo>
                  <a:cubicBezTo>
                    <a:pt x="1295" y="4883"/>
                    <a:pt x="1203" y="4848"/>
                    <a:pt x="1114" y="4815"/>
                  </a:cubicBezTo>
                  <a:cubicBezTo>
                    <a:pt x="1101" y="4811"/>
                    <a:pt x="1087" y="4806"/>
                    <a:pt x="1073" y="4800"/>
                  </a:cubicBezTo>
                  <a:cubicBezTo>
                    <a:pt x="790" y="4695"/>
                    <a:pt x="406" y="4502"/>
                    <a:pt x="186" y="4181"/>
                  </a:cubicBezTo>
                  <a:cubicBezTo>
                    <a:pt x="131" y="4100"/>
                    <a:pt x="88" y="4014"/>
                    <a:pt x="60" y="3926"/>
                  </a:cubicBezTo>
                  <a:cubicBezTo>
                    <a:pt x="3" y="3751"/>
                    <a:pt x="0" y="3571"/>
                    <a:pt x="3" y="3372"/>
                  </a:cubicBezTo>
                  <a:cubicBezTo>
                    <a:pt x="4" y="3254"/>
                    <a:pt x="9" y="3165"/>
                    <a:pt x="18" y="3083"/>
                  </a:cubicBezTo>
                  <a:cubicBezTo>
                    <a:pt x="29" y="2979"/>
                    <a:pt x="47" y="2888"/>
                    <a:pt x="74" y="2806"/>
                  </a:cubicBezTo>
                  <a:cubicBezTo>
                    <a:pt x="121" y="2660"/>
                    <a:pt x="204" y="2528"/>
                    <a:pt x="271" y="2429"/>
                  </a:cubicBezTo>
                  <a:cubicBezTo>
                    <a:pt x="277" y="2420"/>
                    <a:pt x="283" y="2411"/>
                    <a:pt x="288" y="2403"/>
                  </a:cubicBezTo>
                  <a:cubicBezTo>
                    <a:pt x="325" y="2353"/>
                    <a:pt x="381" y="2316"/>
                    <a:pt x="436" y="2279"/>
                  </a:cubicBezTo>
                  <a:cubicBezTo>
                    <a:pt x="486" y="2246"/>
                    <a:pt x="537" y="2213"/>
                    <a:pt x="572" y="2170"/>
                  </a:cubicBezTo>
                  <a:cubicBezTo>
                    <a:pt x="612" y="2122"/>
                    <a:pt x="630" y="2042"/>
                    <a:pt x="627" y="1925"/>
                  </a:cubicBezTo>
                  <a:cubicBezTo>
                    <a:pt x="625" y="1823"/>
                    <a:pt x="607" y="1707"/>
                    <a:pt x="592" y="1604"/>
                  </a:cubicBezTo>
                  <a:cubicBezTo>
                    <a:pt x="577" y="1511"/>
                    <a:pt x="564" y="1422"/>
                    <a:pt x="565" y="1361"/>
                  </a:cubicBezTo>
                  <a:cubicBezTo>
                    <a:pt x="566" y="1241"/>
                    <a:pt x="580" y="1134"/>
                    <a:pt x="606" y="1043"/>
                  </a:cubicBezTo>
                  <a:cubicBezTo>
                    <a:pt x="637" y="934"/>
                    <a:pt x="686" y="843"/>
                    <a:pt x="753" y="775"/>
                  </a:cubicBezTo>
                  <a:cubicBezTo>
                    <a:pt x="786" y="741"/>
                    <a:pt x="825" y="713"/>
                    <a:pt x="863" y="695"/>
                  </a:cubicBezTo>
                  <a:cubicBezTo>
                    <a:pt x="908" y="674"/>
                    <a:pt x="953" y="666"/>
                    <a:pt x="997" y="670"/>
                  </a:cubicBezTo>
                  <a:cubicBezTo>
                    <a:pt x="1030" y="674"/>
                    <a:pt x="1062" y="684"/>
                    <a:pt x="1093" y="694"/>
                  </a:cubicBezTo>
                  <a:cubicBezTo>
                    <a:pt x="1113" y="700"/>
                    <a:pt x="1135" y="707"/>
                    <a:pt x="1156" y="712"/>
                  </a:cubicBezTo>
                  <a:cubicBezTo>
                    <a:pt x="1185" y="718"/>
                    <a:pt x="1214" y="721"/>
                    <a:pt x="1243" y="720"/>
                  </a:cubicBezTo>
                  <a:cubicBezTo>
                    <a:pt x="1324" y="717"/>
                    <a:pt x="1408" y="683"/>
                    <a:pt x="1492" y="620"/>
                  </a:cubicBezTo>
                  <a:cubicBezTo>
                    <a:pt x="1558" y="571"/>
                    <a:pt x="1624" y="502"/>
                    <a:pt x="1689" y="416"/>
                  </a:cubicBezTo>
                  <a:cubicBezTo>
                    <a:pt x="1701" y="400"/>
                    <a:pt x="1713" y="385"/>
                    <a:pt x="1724" y="369"/>
                  </a:cubicBezTo>
                  <a:cubicBezTo>
                    <a:pt x="1781" y="293"/>
                    <a:pt x="1841" y="214"/>
                    <a:pt x="1908" y="150"/>
                  </a:cubicBezTo>
                  <a:cubicBezTo>
                    <a:pt x="1944" y="115"/>
                    <a:pt x="1979" y="88"/>
                    <a:pt x="2016" y="66"/>
                  </a:cubicBezTo>
                  <a:cubicBezTo>
                    <a:pt x="2058" y="41"/>
                    <a:pt x="2100" y="24"/>
                    <a:pt x="2145" y="13"/>
                  </a:cubicBezTo>
                  <a:cubicBezTo>
                    <a:pt x="2196" y="1"/>
                    <a:pt x="2251" y="0"/>
                    <a:pt x="2308" y="10"/>
                  </a:cubicBezTo>
                  <a:cubicBezTo>
                    <a:pt x="2363" y="20"/>
                    <a:pt x="2418" y="39"/>
                    <a:pt x="2471" y="67"/>
                  </a:cubicBezTo>
                  <a:cubicBezTo>
                    <a:pt x="2524" y="95"/>
                    <a:pt x="2572" y="131"/>
                    <a:pt x="2614" y="173"/>
                  </a:cubicBezTo>
                  <a:cubicBezTo>
                    <a:pt x="2657" y="216"/>
                    <a:pt x="2691" y="264"/>
                    <a:pt x="2716" y="315"/>
                  </a:cubicBezTo>
                  <a:cubicBezTo>
                    <a:pt x="2726" y="337"/>
                    <a:pt x="2736" y="361"/>
                    <a:pt x="2746" y="390"/>
                  </a:cubicBezTo>
                  <a:cubicBezTo>
                    <a:pt x="2753" y="412"/>
                    <a:pt x="2761" y="434"/>
                    <a:pt x="2768" y="455"/>
                  </a:cubicBezTo>
                  <a:cubicBezTo>
                    <a:pt x="2782" y="501"/>
                    <a:pt x="2797" y="548"/>
                    <a:pt x="2818" y="591"/>
                  </a:cubicBezTo>
                  <a:cubicBezTo>
                    <a:pt x="2841" y="639"/>
                    <a:pt x="2868" y="677"/>
                    <a:pt x="2902" y="707"/>
                  </a:cubicBezTo>
                  <a:cubicBezTo>
                    <a:pt x="2938" y="739"/>
                    <a:pt x="2983" y="762"/>
                    <a:pt x="3035" y="775"/>
                  </a:cubicBezTo>
                  <a:cubicBezTo>
                    <a:pt x="3081" y="786"/>
                    <a:pt x="3132" y="790"/>
                    <a:pt x="3183" y="786"/>
                  </a:cubicBezTo>
                  <a:cubicBezTo>
                    <a:pt x="3231" y="782"/>
                    <a:pt x="3277" y="771"/>
                    <a:pt x="3311" y="763"/>
                  </a:cubicBezTo>
                  <a:cubicBezTo>
                    <a:pt x="3329" y="759"/>
                    <a:pt x="3347" y="754"/>
                    <a:pt x="3364" y="749"/>
                  </a:cubicBezTo>
                  <a:cubicBezTo>
                    <a:pt x="3395" y="741"/>
                    <a:pt x="3428" y="733"/>
                    <a:pt x="3460" y="726"/>
                  </a:cubicBezTo>
                  <a:cubicBezTo>
                    <a:pt x="3566" y="704"/>
                    <a:pt x="3675" y="702"/>
                    <a:pt x="3773" y="721"/>
                  </a:cubicBezTo>
                  <a:cubicBezTo>
                    <a:pt x="3827" y="732"/>
                    <a:pt x="3878" y="748"/>
                    <a:pt x="3924" y="771"/>
                  </a:cubicBezTo>
                  <a:cubicBezTo>
                    <a:pt x="3974" y="795"/>
                    <a:pt x="4019" y="825"/>
                    <a:pt x="4058" y="862"/>
                  </a:cubicBezTo>
                  <a:cubicBezTo>
                    <a:pt x="4096" y="898"/>
                    <a:pt x="4129" y="938"/>
                    <a:pt x="4158" y="986"/>
                  </a:cubicBezTo>
                  <a:cubicBezTo>
                    <a:pt x="4183" y="1028"/>
                    <a:pt x="4205" y="1075"/>
                    <a:pt x="4225" y="1130"/>
                  </a:cubicBezTo>
                  <a:cubicBezTo>
                    <a:pt x="4262" y="1230"/>
                    <a:pt x="4285" y="1341"/>
                    <a:pt x="4307" y="1449"/>
                  </a:cubicBezTo>
                  <a:cubicBezTo>
                    <a:pt x="4316" y="1496"/>
                    <a:pt x="4326" y="1546"/>
                    <a:pt x="4338" y="1593"/>
                  </a:cubicBezTo>
                  <a:cubicBezTo>
                    <a:pt x="4346" y="1629"/>
                    <a:pt x="4354" y="1662"/>
                    <a:pt x="4363" y="1692"/>
                  </a:cubicBezTo>
                  <a:cubicBezTo>
                    <a:pt x="4387" y="1778"/>
                    <a:pt x="4419" y="1867"/>
                    <a:pt x="4462" y="1965"/>
                  </a:cubicBezTo>
                  <a:cubicBezTo>
                    <a:pt x="4522" y="2103"/>
                    <a:pt x="4594" y="2241"/>
                    <a:pt x="4677" y="2373"/>
                  </a:cubicBezTo>
                  <a:cubicBezTo>
                    <a:pt x="4704" y="2417"/>
                    <a:pt x="4733" y="2461"/>
                    <a:pt x="4762" y="2504"/>
                  </a:cubicBezTo>
                  <a:cubicBezTo>
                    <a:pt x="4842" y="2626"/>
                    <a:pt x="4925" y="2753"/>
                    <a:pt x="4980" y="2889"/>
                  </a:cubicBezTo>
                  <a:cubicBezTo>
                    <a:pt x="5028" y="3006"/>
                    <a:pt x="5055" y="3131"/>
                    <a:pt x="5060" y="3259"/>
                  </a:cubicBezTo>
                  <a:cubicBezTo>
                    <a:pt x="5065" y="3382"/>
                    <a:pt x="5051" y="3505"/>
                    <a:pt x="5017" y="3625"/>
                  </a:cubicBezTo>
                  <a:cubicBezTo>
                    <a:pt x="4959" y="3834"/>
                    <a:pt x="4840" y="4044"/>
                    <a:pt x="4664" y="4249"/>
                  </a:cubicBezTo>
                  <a:cubicBezTo>
                    <a:pt x="4648" y="4269"/>
                    <a:pt x="4630" y="4289"/>
                    <a:pt x="4611" y="4311"/>
                  </a:cubicBezTo>
                  <a:cubicBezTo>
                    <a:pt x="4547" y="4381"/>
                    <a:pt x="4488" y="4441"/>
                    <a:pt x="4430" y="4495"/>
                  </a:cubicBezTo>
                  <a:cubicBezTo>
                    <a:pt x="4330" y="4588"/>
                    <a:pt x="4217" y="4675"/>
                    <a:pt x="4108" y="4759"/>
                  </a:cubicBezTo>
                  <a:cubicBezTo>
                    <a:pt x="4043" y="4809"/>
                    <a:pt x="3977" y="4860"/>
                    <a:pt x="3913" y="4912"/>
                  </a:cubicBezTo>
                  <a:cubicBezTo>
                    <a:pt x="3755" y="5042"/>
                    <a:pt x="3605" y="5185"/>
                    <a:pt x="3459" y="5324"/>
                  </a:cubicBezTo>
                  <a:cubicBezTo>
                    <a:pt x="3438" y="5344"/>
                    <a:pt x="3416" y="5365"/>
                    <a:pt x="3395" y="5385"/>
                  </a:cubicBezTo>
                  <a:cubicBezTo>
                    <a:pt x="3257" y="5516"/>
                    <a:pt x="3120" y="5643"/>
                    <a:pt x="2970" y="5754"/>
                  </a:cubicBezTo>
                  <a:cubicBezTo>
                    <a:pt x="2879" y="5820"/>
                    <a:pt x="2797" y="5867"/>
                    <a:pt x="2719" y="5897"/>
                  </a:cubicBezTo>
                  <a:cubicBezTo>
                    <a:pt x="2673" y="5915"/>
                    <a:pt x="2626" y="5928"/>
                    <a:pt x="2581" y="5934"/>
                  </a:cubicBezTo>
                  <a:cubicBezTo>
                    <a:pt x="2558" y="5937"/>
                    <a:pt x="2535" y="5939"/>
                    <a:pt x="2511" y="5939"/>
                  </a:cubicBezTo>
                  <a:cubicBezTo>
                    <a:pt x="2486" y="5939"/>
                    <a:pt x="2461" y="5937"/>
                    <a:pt x="2436" y="5933"/>
                  </a:cubicBezTo>
                  <a:moveTo>
                    <a:pt x="3460" y="727"/>
                  </a:moveTo>
                  <a:cubicBezTo>
                    <a:pt x="3428" y="734"/>
                    <a:pt x="3396" y="742"/>
                    <a:pt x="3365" y="750"/>
                  </a:cubicBezTo>
                  <a:cubicBezTo>
                    <a:pt x="3347" y="755"/>
                    <a:pt x="3329" y="759"/>
                    <a:pt x="3312" y="764"/>
                  </a:cubicBezTo>
                  <a:cubicBezTo>
                    <a:pt x="3277" y="772"/>
                    <a:pt x="3231" y="782"/>
                    <a:pt x="3183" y="787"/>
                  </a:cubicBezTo>
                  <a:cubicBezTo>
                    <a:pt x="3132" y="791"/>
                    <a:pt x="3081" y="787"/>
                    <a:pt x="3035" y="776"/>
                  </a:cubicBezTo>
                  <a:cubicBezTo>
                    <a:pt x="2983" y="762"/>
                    <a:pt x="2938" y="739"/>
                    <a:pt x="2901" y="707"/>
                  </a:cubicBezTo>
                  <a:cubicBezTo>
                    <a:pt x="2867" y="677"/>
                    <a:pt x="2840" y="640"/>
                    <a:pt x="2817" y="592"/>
                  </a:cubicBezTo>
                  <a:cubicBezTo>
                    <a:pt x="2797" y="549"/>
                    <a:pt x="2781" y="501"/>
                    <a:pt x="2767" y="456"/>
                  </a:cubicBezTo>
                  <a:cubicBezTo>
                    <a:pt x="2760" y="434"/>
                    <a:pt x="2753" y="412"/>
                    <a:pt x="2745" y="390"/>
                  </a:cubicBezTo>
                  <a:cubicBezTo>
                    <a:pt x="2735" y="361"/>
                    <a:pt x="2725" y="337"/>
                    <a:pt x="2715" y="316"/>
                  </a:cubicBezTo>
                  <a:cubicBezTo>
                    <a:pt x="2691" y="264"/>
                    <a:pt x="2656" y="216"/>
                    <a:pt x="2613" y="173"/>
                  </a:cubicBezTo>
                  <a:cubicBezTo>
                    <a:pt x="2572" y="131"/>
                    <a:pt x="2524" y="96"/>
                    <a:pt x="2471" y="68"/>
                  </a:cubicBezTo>
                  <a:cubicBezTo>
                    <a:pt x="2418" y="40"/>
                    <a:pt x="2363" y="21"/>
                    <a:pt x="2308" y="11"/>
                  </a:cubicBezTo>
                  <a:cubicBezTo>
                    <a:pt x="2251" y="1"/>
                    <a:pt x="2196" y="2"/>
                    <a:pt x="2145" y="14"/>
                  </a:cubicBezTo>
                  <a:cubicBezTo>
                    <a:pt x="2100" y="25"/>
                    <a:pt x="2058" y="42"/>
                    <a:pt x="2017" y="66"/>
                  </a:cubicBezTo>
                  <a:cubicBezTo>
                    <a:pt x="1980" y="88"/>
                    <a:pt x="1944" y="116"/>
                    <a:pt x="1908" y="150"/>
                  </a:cubicBezTo>
                  <a:cubicBezTo>
                    <a:pt x="1841" y="214"/>
                    <a:pt x="1782" y="293"/>
                    <a:pt x="1725" y="370"/>
                  </a:cubicBezTo>
                  <a:cubicBezTo>
                    <a:pt x="1713" y="385"/>
                    <a:pt x="1701" y="401"/>
                    <a:pt x="1690" y="416"/>
                  </a:cubicBezTo>
                  <a:cubicBezTo>
                    <a:pt x="1625" y="502"/>
                    <a:pt x="1558" y="571"/>
                    <a:pt x="1492" y="621"/>
                  </a:cubicBezTo>
                  <a:cubicBezTo>
                    <a:pt x="1408" y="684"/>
                    <a:pt x="1325" y="718"/>
                    <a:pt x="1243" y="721"/>
                  </a:cubicBezTo>
                  <a:cubicBezTo>
                    <a:pt x="1214" y="722"/>
                    <a:pt x="1185" y="719"/>
                    <a:pt x="1156" y="713"/>
                  </a:cubicBezTo>
                  <a:cubicBezTo>
                    <a:pt x="1135" y="708"/>
                    <a:pt x="1113" y="701"/>
                    <a:pt x="1093" y="694"/>
                  </a:cubicBezTo>
                  <a:cubicBezTo>
                    <a:pt x="1061" y="685"/>
                    <a:pt x="1029" y="674"/>
                    <a:pt x="997" y="671"/>
                  </a:cubicBezTo>
                  <a:cubicBezTo>
                    <a:pt x="953" y="667"/>
                    <a:pt x="908" y="675"/>
                    <a:pt x="864" y="695"/>
                  </a:cubicBezTo>
                  <a:cubicBezTo>
                    <a:pt x="825" y="714"/>
                    <a:pt x="787" y="741"/>
                    <a:pt x="753" y="776"/>
                  </a:cubicBezTo>
                  <a:cubicBezTo>
                    <a:pt x="687" y="844"/>
                    <a:pt x="638" y="934"/>
                    <a:pt x="607" y="1043"/>
                  </a:cubicBezTo>
                  <a:cubicBezTo>
                    <a:pt x="581" y="1134"/>
                    <a:pt x="567" y="1241"/>
                    <a:pt x="565" y="1361"/>
                  </a:cubicBezTo>
                  <a:cubicBezTo>
                    <a:pt x="565" y="1422"/>
                    <a:pt x="578" y="1511"/>
                    <a:pt x="592" y="1604"/>
                  </a:cubicBezTo>
                  <a:cubicBezTo>
                    <a:pt x="608" y="1707"/>
                    <a:pt x="626" y="1823"/>
                    <a:pt x="628" y="1925"/>
                  </a:cubicBezTo>
                  <a:cubicBezTo>
                    <a:pt x="631" y="2042"/>
                    <a:pt x="613" y="2123"/>
                    <a:pt x="573" y="2170"/>
                  </a:cubicBezTo>
                  <a:cubicBezTo>
                    <a:pt x="537" y="2213"/>
                    <a:pt x="486" y="2247"/>
                    <a:pt x="437" y="2280"/>
                  </a:cubicBezTo>
                  <a:cubicBezTo>
                    <a:pt x="382" y="2316"/>
                    <a:pt x="325" y="2354"/>
                    <a:pt x="289" y="2404"/>
                  </a:cubicBezTo>
                  <a:cubicBezTo>
                    <a:pt x="284" y="2411"/>
                    <a:pt x="277" y="2420"/>
                    <a:pt x="271" y="2429"/>
                  </a:cubicBezTo>
                  <a:cubicBezTo>
                    <a:pt x="204" y="2528"/>
                    <a:pt x="121" y="2661"/>
                    <a:pt x="74" y="2807"/>
                  </a:cubicBezTo>
                  <a:cubicBezTo>
                    <a:pt x="16" y="2988"/>
                    <a:pt x="6" y="3186"/>
                    <a:pt x="3" y="3372"/>
                  </a:cubicBezTo>
                  <a:cubicBezTo>
                    <a:pt x="1" y="3571"/>
                    <a:pt x="4" y="3751"/>
                    <a:pt x="60" y="3925"/>
                  </a:cubicBezTo>
                  <a:cubicBezTo>
                    <a:pt x="89" y="4014"/>
                    <a:pt x="132" y="4100"/>
                    <a:pt x="187" y="4180"/>
                  </a:cubicBezTo>
                  <a:cubicBezTo>
                    <a:pt x="407" y="4501"/>
                    <a:pt x="791" y="4694"/>
                    <a:pt x="1074" y="4800"/>
                  </a:cubicBezTo>
                  <a:cubicBezTo>
                    <a:pt x="1087" y="4805"/>
                    <a:pt x="1101" y="4810"/>
                    <a:pt x="1114" y="4815"/>
                  </a:cubicBezTo>
                  <a:cubicBezTo>
                    <a:pt x="1203" y="4848"/>
                    <a:pt x="1296" y="4882"/>
                    <a:pt x="1380" y="4933"/>
                  </a:cubicBezTo>
                  <a:cubicBezTo>
                    <a:pt x="1446" y="4974"/>
                    <a:pt x="1509" y="5027"/>
                    <a:pt x="1572" y="5094"/>
                  </a:cubicBezTo>
                  <a:cubicBezTo>
                    <a:pt x="1603" y="5127"/>
                    <a:pt x="1654" y="5184"/>
                    <a:pt x="1733" y="5293"/>
                  </a:cubicBezTo>
                  <a:cubicBezTo>
                    <a:pt x="1759" y="5328"/>
                    <a:pt x="1784" y="5365"/>
                    <a:pt x="1809" y="5401"/>
                  </a:cubicBezTo>
                  <a:cubicBezTo>
                    <a:pt x="1829" y="5430"/>
                    <a:pt x="1850" y="5460"/>
                    <a:pt x="1871" y="5489"/>
                  </a:cubicBezTo>
                  <a:cubicBezTo>
                    <a:pt x="1957" y="5610"/>
                    <a:pt x="2039" y="5703"/>
                    <a:pt x="2121" y="5773"/>
                  </a:cubicBezTo>
                  <a:cubicBezTo>
                    <a:pt x="2170" y="5815"/>
                    <a:pt x="2221" y="5850"/>
                    <a:pt x="2270" y="5876"/>
                  </a:cubicBezTo>
                  <a:cubicBezTo>
                    <a:pt x="2325" y="5905"/>
                    <a:pt x="2381" y="5923"/>
                    <a:pt x="2436" y="5932"/>
                  </a:cubicBezTo>
                  <a:cubicBezTo>
                    <a:pt x="2483" y="5939"/>
                    <a:pt x="2532" y="5940"/>
                    <a:pt x="2581" y="5933"/>
                  </a:cubicBezTo>
                  <a:cubicBezTo>
                    <a:pt x="2626" y="5927"/>
                    <a:pt x="2672" y="5915"/>
                    <a:pt x="2719" y="5897"/>
                  </a:cubicBezTo>
                  <a:cubicBezTo>
                    <a:pt x="2797" y="5867"/>
                    <a:pt x="2879" y="5820"/>
                    <a:pt x="2969" y="5753"/>
                  </a:cubicBezTo>
                  <a:cubicBezTo>
                    <a:pt x="3120" y="5643"/>
                    <a:pt x="3256" y="5516"/>
                    <a:pt x="3394" y="5385"/>
                  </a:cubicBezTo>
                  <a:cubicBezTo>
                    <a:pt x="3416" y="5364"/>
                    <a:pt x="3438" y="5344"/>
                    <a:pt x="3459" y="5324"/>
                  </a:cubicBezTo>
                  <a:cubicBezTo>
                    <a:pt x="3604" y="5185"/>
                    <a:pt x="3754" y="5041"/>
                    <a:pt x="3912" y="4912"/>
                  </a:cubicBezTo>
                  <a:cubicBezTo>
                    <a:pt x="3976" y="4859"/>
                    <a:pt x="4043" y="4808"/>
                    <a:pt x="4107" y="4759"/>
                  </a:cubicBezTo>
                  <a:cubicBezTo>
                    <a:pt x="4216" y="4675"/>
                    <a:pt x="4329" y="4588"/>
                    <a:pt x="4430" y="4495"/>
                  </a:cubicBezTo>
                  <a:cubicBezTo>
                    <a:pt x="4488" y="4441"/>
                    <a:pt x="4547" y="4380"/>
                    <a:pt x="4610" y="4310"/>
                  </a:cubicBezTo>
                  <a:cubicBezTo>
                    <a:pt x="4630" y="4288"/>
                    <a:pt x="4647" y="4268"/>
                    <a:pt x="4664" y="4249"/>
                  </a:cubicBezTo>
                  <a:cubicBezTo>
                    <a:pt x="4839" y="4044"/>
                    <a:pt x="4958" y="3834"/>
                    <a:pt x="5016" y="3625"/>
                  </a:cubicBezTo>
                  <a:cubicBezTo>
                    <a:pt x="5050" y="3504"/>
                    <a:pt x="5064" y="3381"/>
                    <a:pt x="5059" y="3259"/>
                  </a:cubicBezTo>
                  <a:cubicBezTo>
                    <a:pt x="5054" y="3131"/>
                    <a:pt x="5027" y="3006"/>
                    <a:pt x="4980" y="2889"/>
                  </a:cubicBezTo>
                  <a:cubicBezTo>
                    <a:pt x="4924" y="2753"/>
                    <a:pt x="4841" y="2627"/>
                    <a:pt x="4761" y="2504"/>
                  </a:cubicBezTo>
                  <a:cubicBezTo>
                    <a:pt x="4733" y="2462"/>
                    <a:pt x="4704" y="2418"/>
                    <a:pt x="4676" y="2374"/>
                  </a:cubicBezTo>
                  <a:cubicBezTo>
                    <a:pt x="4594" y="2241"/>
                    <a:pt x="4521" y="2104"/>
                    <a:pt x="4461" y="1965"/>
                  </a:cubicBezTo>
                  <a:cubicBezTo>
                    <a:pt x="4419" y="1867"/>
                    <a:pt x="4386" y="1778"/>
                    <a:pt x="4362" y="1692"/>
                  </a:cubicBezTo>
                  <a:cubicBezTo>
                    <a:pt x="4354" y="1662"/>
                    <a:pt x="4345" y="1629"/>
                    <a:pt x="4337" y="1593"/>
                  </a:cubicBezTo>
                  <a:cubicBezTo>
                    <a:pt x="4326" y="1546"/>
                    <a:pt x="4316" y="1497"/>
                    <a:pt x="4306" y="1449"/>
                  </a:cubicBezTo>
                  <a:cubicBezTo>
                    <a:pt x="4284" y="1342"/>
                    <a:pt x="4261" y="1231"/>
                    <a:pt x="4224" y="1130"/>
                  </a:cubicBezTo>
                  <a:cubicBezTo>
                    <a:pt x="4205" y="1076"/>
                    <a:pt x="4183" y="1029"/>
                    <a:pt x="4157" y="986"/>
                  </a:cubicBezTo>
                  <a:cubicBezTo>
                    <a:pt x="4128" y="939"/>
                    <a:pt x="4096" y="898"/>
                    <a:pt x="4058" y="863"/>
                  </a:cubicBezTo>
                  <a:cubicBezTo>
                    <a:pt x="4019" y="826"/>
                    <a:pt x="3974" y="795"/>
                    <a:pt x="3924" y="771"/>
                  </a:cubicBezTo>
                  <a:cubicBezTo>
                    <a:pt x="3878" y="749"/>
                    <a:pt x="3827" y="732"/>
                    <a:pt x="3773" y="722"/>
                  </a:cubicBezTo>
                  <a:cubicBezTo>
                    <a:pt x="3728" y="713"/>
                    <a:pt x="3680" y="709"/>
                    <a:pt x="3632" y="709"/>
                  </a:cubicBezTo>
                  <a:cubicBezTo>
                    <a:pt x="3575" y="709"/>
                    <a:pt x="3517" y="715"/>
                    <a:pt x="3460" y="72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5" name="Freeform 50">
              <a:extLst>
                <a:ext uri="{FF2B5EF4-FFF2-40B4-BE49-F238E27FC236}">
                  <a16:creationId xmlns:a16="http://schemas.microsoft.com/office/drawing/2014/main" id="{7E82C0A1-CF25-4F82-A711-D78FA4D03430}"/>
                </a:ext>
              </a:extLst>
            </p:cNvPr>
            <p:cNvSpPr>
              <a:spLocks noEditPoints="1"/>
            </p:cNvSpPr>
            <p:nvPr/>
          </p:nvSpPr>
          <p:spPr bwMode="auto">
            <a:xfrm>
              <a:off x="3849" y="15"/>
              <a:ext cx="3800" cy="4420"/>
            </a:xfrm>
            <a:custGeom>
              <a:avLst/>
              <a:gdLst>
                <a:gd name="T0" fmla="*/ 2130 w 5134"/>
                <a:gd name="T1" fmla="*/ 5801 h 5972"/>
                <a:gd name="T2" fmla="*/ 1740 w 5134"/>
                <a:gd name="T3" fmla="*/ 5320 h 5972"/>
                <a:gd name="T4" fmla="*/ 1077 w 5134"/>
                <a:gd name="T5" fmla="*/ 4826 h 5972"/>
                <a:gd name="T6" fmla="*/ 65 w 5134"/>
                <a:gd name="T7" fmla="*/ 3966 h 5972"/>
                <a:gd name="T8" fmla="*/ 64 w 5134"/>
                <a:gd name="T9" fmla="*/ 2858 h 5972"/>
                <a:gd name="T10" fmla="*/ 279 w 5134"/>
                <a:gd name="T11" fmla="*/ 2407 h 5972"/>
                <a:gd name="T12" fmla="*/ 625 w 5134"/>
                <a:gd name="T13" fmla="*/ 1890 h 5972"/>
                <a:gd name="T14" fmla="*/ 635 w 5134"/>
                <a:gd name="T15" fmla="*/ 1024 h 5972"/>
                <a:gd name="T16" fmla="*/ 899 w 5134"/>
                <a:gd name="T17" fmla="*/ 683 h 5972"/>
                <a:gd name="T18" fmla="*/ 1193 w 5134"/>
                <a:gd name="T19" fmla="*/ 690 h 5972"/>
                <a:gd name="T20" fmla="*/ 1529 w 5134"/>
                <a:gd name="T21" fmla="*/ 589 h 5972"/>
                <a:gd name="T22" fmla="*/ 1950 w 5134"/>
                <a:gd name="T23" fmla="*/ 141 h 5972"/>
                <a:gd name="T24" fmla="*/ 2364 w 5134"/>
                <a:gd name="T25" fmla="*/ 11 h 5972"/>
                <a:gd name="T26" fmla="*/ 2774 w 5134"/>
                <a:gd name="T27" fmla="*/ 312 h 5972"/>
                <a:gd name="T28" fmla="*/ 2973 w 5134"/>
                <a:gd name="T29" fmla="*/ 688 h 5972"/>
                <a:gd name="T30" fmla="*/ 3384 w 5134"/>
                <a:gd name="T31" fmla="*/ 746 h 5972"/>
                <a:gd name="T32" fmla="*/ 3843 w 5134"/>
                <a:gd name="T33" fmla="*/ 718 h 5972"/>
                <a:gd name="T34" fmla="*/ 4212 w 5134"/>
                <a:gd name="T35" fmla="*/ 983 h 5972"/>
                <a:gd name="T36" fmla="*/ 4391 w 5134"/>
                <a:gd name="T37" fmla="*/ 1597 h 5972"/>
                <a:gd name="T38" fmla="*/ 4751 w 5134"/>
                <a:gd name="T39" fmla="*/ 2357 h 5972"/>
                <a:gd name="T40" fmla="*/ 5131 w 5134"/>
                <a:gd name="T41" fmla="*/ 3249 h 5972"/>
                <a:gd name="T42" fmla="*/ 4709 w 5134"/>
                <a:gd name="T43" fmla="*/ 4249 h 5972"/>
                <a:gd name="T44" fmla="*/ 4122 w 5134"/>
                <a:gd name="T45" fmla="*/ 4816 h 5972"/>
                <a:gd name="T46" fmla="*/ 3435 w 5134"/>
                <a:gd name="T47" fmla="*/ 5423 h 5972"/>
                <a:gd name="T48" fmla="*/ 2594 w 5134"/>
                <a:gd name="T49" fmla="*/ 5967 h 5972"/>
                <a:gd name="T50" fmla="*/ 3532 w 5134"/>
                <a:gd name="T51" fmla="*/ 714 h 5972"/>
                <a:gd name="T52" fmla="*/ 3256 w 5134"/>
                <a:gd name="T53" fmla="*/ 766 h 5972"/>
                <a:gd name="T54" fmla="*/ 2829 w 5134"/>
                <a:gd name="T55" fmla="*/ 446 h 5972"/>
                <a:gd name="T56" fmla="*/ 2669 w 5134"/>
                <a:gd name="T57" fmla="*/ 174 h 5972"/>
                <a:gd name="T58" fmla="*/ 2201 w 5134"/>
                <a:gd name="T59" fmla="*/ 10 h 5972"/>
                <a:gd name="T60" fmla="*/ 1751 w 5134"/>
                <a:gd name="T61" fmla="*/ 361 h 5972"/>
                <a:gd name="T62" fmla="*/ 1409 w 5134"/>
                <a:gd name="T63" fmla="*/ 661 h 5972"/>
                <a:gd name="T64" fmla="*/ 1129 w 5134"/>
                <a:gd name="T65" fmla="*/ 675 h 5972"/>
                <a:gd name="T66" fmla="*/ 787 w 5134"/>
                <a:gd name="T67" fmla="*/ 763 h 5972"/>
                <a:gd name="T68" fmla="*/ 584 w 5134"/>
                <a:gd name="T69" fmla="*/ 1334 h 5972"/>
                <a:gd name="T70" fmla="*/ 565 w 5134"/>
                <a:gd name="T71" fmla="*/ 2129 h 5972"/>
                <a:gd name="T72" fmla="*/ 263 w 5134"/>
                <a:gd name="T73" fmla="*/ 2436 h 5972"/>
                <a:gd name="T74" fmla="*/ 1 w 5134"/>
                <a:gd name="T75" fmla="*/ 3419 h 5972"/>
                <a:gd name="T76" fmla="*/ 194 w 5134"/>
                <a:gd name="T77" fmla="*/ 4216 h 5972"/>
                <a:gd name="T78" fmla="*/ 1113 w 5134"/>
                <a:gd name="T79" fmla="*/ 4838 h 5972"/>
                <a:gd name="T80" fmla="*/ 1821 w 5134"/>
                <a:gd name="T81" fmla="*/ 5432 h 5972"/>
                <a:gd name="T82" fmla="*/ 2280 w 5134"/>
                <a:gd name="T83" fmla="*/ 5904 h 5972"/>
                <a:gd name="T84" fmla="*/ 2735 w 5134"/>
                <a:gd name="T85" fmla="*/ 5933 h 5972"/>
                <a:gd name="T86" fmla="*/ 3518 w 5134"/>
                <a:gd name="T87" fmla="*/ 5344 h 5972"/>
                <a:gd name="T88" fmla="*/ 4481 w 5134"/>
                <a:gd name="T89" fmla="*/ 4506 h 5972"/>
                <a:gd name="T90" fmla="*/ 4923 w 5134"/>
                <a:gd name="T91" fmla="*/ 3953 h 5972"/>
                <a:gd name="T92" fmla="*/ 5053 w 5134"/>
                <a:gd name="T93" fmla="*/ 2872 h 5972"/>
                <a:gd name="T94" fmla="*/ 4527 w 5134"/>
                <a:gd name="T95" fmla="*/ 1958 h 5972"/>
                <a:gd name="T96" fmla="*/ 4349 w 5134"/>
                <a:gd name="T97" fmla="*/ 1415 h 5972"/>
                <a:gd name="T98" fmla="*/ 4121 w 5134"/>
                <a:gd name="T99" fmla="*/ 866 h 5972"/>
                <a:gd name="T100" fmla="*/ 3680 w 5134"/>
                <a:gd name="T101" fmla="*/ 701 h 5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34" h="5972">
                  <a:moveTo>
                    <a:pt x="2446" y="5963"/>
                  </a:moveTo>
                  <a:cubicBezTo>
                    <a:pt x="2390" y="5954"/>
                    <a:pt x="2334" y="5934"/>
                    <a:pt x="2280" y="5905"/>
                  </a:cubicBezTo>
                  <a:cubicBezTo>
                    <a:pt x="2230" y="5878"/>
                    <a:pt x="2180" y="5843"/>
                    <a:pt x="2130" y="5801"/>
                  </a:cubicBezTo>
                  <a:cubicBezTo>
                    <a:pt x="2049" y="5730"/>
                    <a:pt x="1967" y="5637"/>
                    <a:pt x="1879" y="5516"/>
                  </a:cubicBezTo>
                  <a:cubicBezTo>
                    <a:pt x="1859" y="5488"/>
                    <a:pt x="1839" y="5460"/>
                    <a:pt x="1820" y="5433"/>
                  </a:cubicBezTo>
                  <a:cubicBezTo>
                    <a:pt x="1794" y="5396"/>
                    <a:pt x="1767" y="5357"/>
                    <a:pt x="1740" y="5320"/>
                  </a:cubicBezTo>
                  <a:cubicBezTo>
                    <a:pt x="1648" y="5195"/>
                    <a:pt x="1534" y="5055"/>
                    <a:pt x="1383" y="4962"/>
                  </a:cubicBezTo>
                  <a:cubicBezTo>
                    <a:pt x="1298" y="4909"/>
                    <a:pt x="1204" y="4873"/>
                    <a:pt x="1113" y="4839"/>
                  </a:cubicBezTo>
                  <a:cubicBezTo>
                    <a:pt x="1101" y="4835"/>
                    <a:pt x="1089" y="4830"/>
                    <a:pt x="1077" y="4826"/>
                  </a:cubicBezTo>
                  <a:cubicBezTo>
                    <a:pt x="892" y="4756"/>
                    <a:pt x="727" y="4674"/>
                    <a:pt x="587" y="4583"/>
                  </a:cubicBezTo>
                  <a:cubicBezTo>
                    <a:pt x="420" y="4474"/>
                    <a:pt x="288" y="4351"/>
                    <a:pt x="193" y="4217"/>
                  </a:cubicBezTo>
                  <a:cubicBezTo>
                    <a:pt x="138" y="4138"/>
                    <a:pt x="95" y="4053"/>
                    <a:pt x="65" y="3966"/>
                  </a:cubicBezTo>
                  <a:cubicBezTo>
                    <a:pt x="37" y="3885"/>
                    <a:pt x="19" y="3797"/>
                    <a:pt x="10" y="3695"/>
                  </a:cubicBezTo>
                  <a:cubicBezTo>
                    <a:pt x="1" y="3600"/>
                    <a:pt x="0" y="3507"/>
                    <a:pt x="0" y="3419"/>
                  </a:cubicBezTo>
                  <a:cubicBezTo>
                    <a:pt x="0" y="3259"/>
                    <a:pt x="8" y="3051"/>
                    <a:pt x="64" y="2858"/>
                  </a:cubicBezTo>
                  <a:cubicBezTo>
                    <a:pt x="106" y="2717"/>
                    <a:pt x="180" y="2584"/>
                    <a:pt x="246" y="2466"/>
                  </a:cubicBezTo>
                  <a:cubicBezTo>
                    <a:pt x="251" y="2456"/>
                    <a:pt x="257" y="2446"/>
                    <a:pt x="262" y="2436"/>
                  </a:cubicBezTo>
                  <a:cubicBezTo>
                    <a:pt x="268" y="2426"/>
                    <a:pt x="274" y="2415"/>
                    <a:pt x="279" y="2407"/>
                  </a:cubicBezTo>
                  <a:cubicBezTo>
                    <a:pt x="316" y="2345"/>
                    <a:pt x="376" y="2296"/>
                    <a:pt x="435" y="2249"/>
                  </a:cubicBezTo>
                  <a:cubicBezTo>
                    <a:pt x="481" y="2212"/>
                    <a:pt x="528" y="2174"/>
                    <a:pt x="565" y="2129"/>
                  </a:cubicBezTo>
                  <a:cubicBezTo>
                    <a:pt x="604" y="2081"/>
                    <a:pt x="624" y="2002"/>
                    <a:pt x="625" y="1890"/>
                  </a:cubicBezTo>
                  <a:cubicBezTo>
                    <a:pt x="626" y="1791"/>
                    <a:pt x="613" y="1679"/>
                    <a:pt x="601" y="1580"/>
                  </a:cubicBezTo>
                  <a:cubicBezTo>
                    <a:pt x="590" y="1485"/>
                    <a:pt x="580" y="1396"/>
                    <a:pt x="584" y="1334"/>
                  </a:cubicBezTo>
                  <a:cubicBezTo>
                    <a:pt x="591" y="1213"/>
                    <a:pt x="607" y="1112"/>
                    <a:pt x="635" y="1024"/>
                  </a:cubicBezTo>
                  <a:cubicBezTo>
                    <a:pt x="651" y="973"/>
                    <a:pt x="671" y="925"/>
                    <a:pt x="695" y="884"/>
                  </a:cubicBezTo>
                  <a:cubicBezTo>
                    <a:pt x="721" y="838"/>
                    <a:pt x="752" y="797"/>
                    <a:pt x="786" y="763"/>
                  </a:cubicBezTo>
                  <a:cubicBezTo>
                    <a:pt x="821" y="729"/>
                    <a:pt x="859" y="701"/>
                    <a:pt x="899" y="683"/>
                  </a:cubicBezTo>
                  <a:cubicBezTo>
                    <a:pt x="943" y="662"/>
                    <a:pt x="989" y="653"/>
                    <a:pt x="1033" y="656"/>
                  </a:cubicBezTo>
                  <a:cubicBezTo>
                    <a:pt x="1065" y="658"/>
                    <a:pt x="1098" y="666"/>
                    <a:pt x="1129" y="675"/>
                  </a:cubicBezTo>
                  <a:cubicBezTo>
                    <a:pt x="1150" y="680"/>
                    <a:pt x="1171" y="686"/>
                    <a:pt x="1193" y="690"/>
                  </a:cubicBezTo>
                  <a:cubicBezTo>
                    <a:pt x="1222" y="695"/>
                    <a:pt x="1251" y="696"/>
                    <a:pt x="1279" y="694"/>
                  </a:cubicBezTo>
                  <a:cubicBezTo>
                    <a:pt x="1322" y="691"/>
                    <a:pt x="1366" y="680"/>
                    <a:pt x="1409" y="660"/>
                  </a:cubicBezTo>
                  <a:cubicBezTo>
                    <a:pt x="1448" y="643"/>
                    <a:pt x="1488" y="619"/>
                    <a:pt x="1529" y="589"/>
                  </a:cubicBezTo>
                  <a:cubicBezTo>
                    <a:pt x="1593" y="539"/>
                    <a:pt x="1659" y="473"/>
                    <a:pt x="1730" y="386"/>
                  </a:cubicBezTo>
                  <a:cubicBezTo>
                    <a:pt x="1737" y="378"/>
                    <a:pt x="1744" y="369"/>
                    <a:pt x="1751" y="361"/>
                  </a:cubicBezTo>
                  <a:cubicBezTo>
                    <a:pt x="1813" y="284"/>
                    <a:pt x="1878" y="204"/>
                    <a:pt x="1950" y="141"/>
                  </a:cubicBezTo>
                  <a:cubicBezTo>
                    <a:pt x="1988" y="107"/>
                    <a:pt x="2026" y="80"/>
                    <a:pt x="2065" y="59"/>
                  </a:cubicBezTo>
                  <a:cubicBezTo>
                    <a:pt x="2109" y="35"/>
                    <a:pt x="2154" y="19"/>
                    <a:pt x="2201" y="10"/>
                  </a:cubicBezTo>
                  <a:cubicBezTo>
                    <a:pt x="2252" y="0"/>
                    <a:pt x="2307" y="0"/>
                    <a:pt x="2364" y="11"/>
                  </a:cubicBezTo>
                  <a:cubicBezTo>
                    <a:pt x="2419" y="22"/>
                    <a:pt x="2473" y="41"/>
                    <a:pt x="2526" y="69"/>
                  </a:cubicBezTo>
                  <a:cubicBezTo>
                    <a:pt x="2579" y="97"/>
                    <a:pt x="2627" y="132"/>
                    <a:pt x="2669" y="173"/>
                  </a:cubicBezTo>
                  <a:cubicBezTo>
                    <a:pt x="2713" y="216"/>
                    <a:pt x="2748" y="262"/>
                    <a:pt x="2774" y="312"/>
                  </a:cubicBezTo>
                  <a:cubicBezTo>
                    <a:pt x="2785" y="333"/>
                    <a:pt x="2795" y="356"/>
                    <a:pt x="2807" y="384"/>
                  </a:cubicBezTo>
                  <a:cubicBezTo>
                    <a:pt x="2815" y="404"/>
                    <a:pt x="2823" y="425"/>
                    <a:pt x="2830" y="445"/>
                  </a:cubicBezTo>
                  <a:cubicBezTo>
                    <a:pt x="2864" y="537"/>
                    <a:pt x="2897" y="624"/>
                    <a:pt x="2973" y="688"/>
                  </a:cubicBezTo>
                  <a:cubicBezTo>
                    <a:pt x="3010" y="719"/>
                    <a:pt x="3055" y="741"/>
                    <a:pt x="3108" y="754"/>
                  </a:cubicBezTo>
                  <a:cubicBezTo>
                    <a:pt x="3153" y="765"/>
                    <a:pt x="3205" y="769"/>
                    <a:pt x="3256" y="766"/>
                  </a:cubicBezTo>
                  <a:cubicBezTo>
                    <a:pt x="3303" y="762"/>
                    <a:pt x="3349" y="753"/>
                    <a:pt x="3384" y="746"/>
                  </a:cubicBezTo>
                  <a:cubicBezTo>
                    <a:pt x="3400" y="742"/>
                    <a:pt x="3416" y="738"/>
                    <a:pt x="3432" y="735"/>
                  </a:cubicBezTo>
                  <a:cubicBezTo>
                    <a:pt x="3464" y="727"/>
                    <a:pt x="3498" y="719"/>
                    <a:pt x="3532" y="713"/>
                  </a:cubicBezTo>
                  <a:cubicBezTo>
                    <a:pt x="3638" y="694"/>
                    <a:pt x="3746" y="696"/>
                    <a:pt x="3843" y="718"/>
                  </a:cubicBezTo>
                  <a:cubicBezTo>
                    <a:pt x="3896" y="729"/>
                    <a:pt x="3946" y="747"/>
                    <a:pt x="3991" y="771"/>
                  </a:cubicBezTo>
                  <a:cubicBezTo>
                    <a:pt x="4040" y="796"/>
                    <a:pt x="4084" y="828"/>
                    <a:pt x="4121" y="865"/>
                  </a:cubicBezTo>
                  <a:cubicBezTo>
                    <a:pt x="4156" y="900"/>
                    <a:pt x="4185" y="938"/>
                    <a:pt x="4212" y="983"/>
                  </a:cubicBezTo>
                  <a:cubicBezTo>
                    <a:pt x="4235" y="1023"/>
                    <a:pt x="4255" y="1067"/>
                    <a:pt x="4273" y="1117"/>
                  </a:cubicBezTo>
                  <a:cubicBezTo>
                    <a:pt x="4307" y="1211"/>
                    <a:pt x="4329" y="1315"/>
                    <a:pt x="4350" y="1415"/>
                  </a:cubicBezTo>
                  <a:cubicBezTo>
                    <a:pt x="4362" y="1475"/>
                    <a:pt x="4375" y="1538"/>
                    <a:pt x="4391" y="1597"/>
                  </a:cubicBezTo>
                  <a:cubicBezTo>
                    <a:pt x="4400" y="1631"/>
                    <a:pt x="4410" y="1664"/>
                    <a:pt x="4419" y="1694"/>
                  </a:cubicBezTo>
                  <a:cubicBezTo>
                    <a:pt x="4445" y="1774"/>
                    <a:pt x="4479" y="1858"/>
                    <a:pt x="4527" y="1958"/>
                  </a:cubicBezTo>
                  <a:cubicBezTo>
                    <a:pt x="4592" y="2092"/>
                    <a:pt x="4667" y="2226"/>
                    <a:pt x="4751" y="2357"/>
                  </a:cubicBezTo>
                  <a:cubicBezTo>
                    <a:pt x="4775" y="2394"/>
                    <a:pt x="4800" y="2431"/>
                    <a:pt x="4824" y="2468"/>
                  </a:cubicBezTo>
                  <a:cubicBezTo>
                    <a:pt x="4909" y="2596"/>
                    <a:pt x="4997" y="2728"/>
                    <a:pt x="5054" y="2871"/>
                  </a:cubicBezTo>
                  <a:cubicBezTo>
                    <a:pt x="5102" y="2991"/>
                    <a:pt x="5128" y="3118"/>
                    <a:pt x="5131" y="3249"/>
                  </a:cubicBezTo>
                  <a:cubicBezTo>
                    <a:pt x="5134" y="3374"/>
                    <a:pt x="5116" y="3498"/>
                    <a:pt x="5078" y="3620"/>
                  </a:cubicBezTo>
                  <a:cubicBezTo>
                    <a:pt x="5045" y="3729"/>
                    <a:pt x="4994" y="3839"/>
                    <a:pt x="4924" y="3953"/>
                  </a:cubicBezTo>
                  <a:cubicBezTo>
                    <a:pt x="4867" y="4046"/>
                    <a:pt x="4796" y="4143"/>
                    <a:pt x="4709" y="4249"/>
                  </a:cubicBezTo>
                  <a:cubicBezTo>
                    <a:pt x="4690" y="4271"/>
                    <a:pt x="4672" y="4293"/>
                    <a:pt x="4656" y="4312"/>
                  </a:cubicBezTo>
                  <a:cubicBezTo>
                    <a:pt x="4593" y="4386"/>
                    <a:pt x="4540" y="4447"/>
                    <a:pt x="4481" y="4506"/>
                  </a:cubicBezTo>
                  <a:cubicBezTo>
                    <a:pt x="4373" y="4616"/>
                    <a:pt x="4245" y="4718"/>
                    <a:pt x="4122" y="4816"/>
                  </a:cubicBezTo>
                  <a:cubicBezTo>
                    <a:pt x="4071" y="4857"/>
                    <a:pt x="4018" y="4899"/>
                    <a:pt x="3967" y="4942"/>
                  </a:cubicBezTo>
                  <a:cubicBezTo>
                    <a:pt x="3812" y="5070"/>
                    <a:pt x="3663" y="5210"/>
                    <a:pt x="3518" y="5345"/>
                  </a:cubicBezTo>
                  <a:cubicBezTo>
                    <a:pt x="3491" y="5370"/>
                    <a:pt x="3462" y="5397"/>
                    <a:pt x="3435" y="5423"/>
                  </a:cubicBezTo>
                  <a:cubicBezTo>
                    <a:pt x="3292" y="5556"/>
                    <a:pt x="3150" y="5684"/>
                    <a:pt x="2994" y="5794"/>
                  </a:cubicBezTo>
                  <a:cubicBezTo>
                    <a:pt x="2901" y="5859"/>
                    <a:pt x="2816" y="5905"/>
                    <a:pt x="2735" y="5933"/>
                  </a:cubicBezTo>
                  <a:cubicBezTo>
                    <a:pt x="2687" y="5950"/>
                    <a:pt x="2640" y="5962"/>
                    <a:pt x="2594" y="5967"/>
                  </a:cubicBezTo>
                  <a:cubicBezTo>
                    <a:pt x="2573" y="5969"/>
                    <a:pt x="2553" y="5971"/>
                    <a:pt x="2533" y="5971"/>
                  </a:cubicBezTo>
                  <a:cubicBezTo>
                    <a:pt x="2503" y="5971"/>
                    <a:pt x="2474" y="5968"/>
                    <a:pt x="2446" y="5963"/>
                  </a:cubicBezTo>
                  <a:moveTo>
                    <a:pt x="3532" y="714"/>
                  </a:moveTo>
                  <a:cubicBezTo>
                    <a:pt x="3498" y="720"/>
                    <a:pt x="3465" y="728"/>
                    <a:pt x="3432" y="735"/>
                  </a:cubicBezTo>
                  <a:cubicBezTo>
                    <a:pt x="3416" y="739"/>
                    <a:pt x="3400" y="743"/>
                    <a:pt x="3384" y="746"/>
                  </a:cubicBezTo>
                  <a:cubicBezTo>
                    <a:pt x="3349" y="754"/>
                    <a:pt x="3303" y="763"/>
                    <a:pt x="3256" y="766"/>
                  </a:cubicBezTo>
                  <a:cubicBezTo>
                    <a:pt x="3205" y="770"/>
                    <a:pt x="3153" y="766"/>
                    <a:pt x="3108" y="755"/>
                  </a:cubicBezTo>
                  <a:cubicBezTo>
                    <a:pt x="3055" y="742"/>
                    <a:pt x="3010" y="720"/>
                    <a:pt x="2973" y="689"/>
                  </a:cubicBezTo>
                  <a:cubicBezTo>
                    <a:pt x="2896" y="625"/>
                    <a:pt x="2864" y="538"/>
                    <a:pt x="2829" y="446"/>
                  </a:cubicBezTo>
                  <a:cubicBezTo>
                    <a:pt x="2822" y="425"/>
                    <a:pt x="2814" y="405"/>
                    <a:pt x="2806" y="384"/>
                  </a:cubicBezTo>
                  <a:cubicBezTo>
                    <a:pt x="2795" y="356"/>
                    <a:pt x="2784" y="333"/>
                    <a:pt x="2773" y="312"/>
                  </a:cubicBezTo>
                  <a:cubicBezTo>
                    <a:pt x="2748" y="263"/>
                    <a:pt x="2712" y="216"/>
                    <a:pt x="2669" y="174"/>
                  </a:cubicBezTo>
                  <a:cubicBezTo>
                    <a:pt x="2627" y="133"/>
                    <a:pt x="2579" y="98"/>
                    <a:pt x="2526" y="70"/>
                  </a:cubicBezTo>
                  <a:cubicBezTo>
                    <a:pt x="2473" y="42"/>
                    <a:pt x="2418" y="22"/>
                    <a:pt x="2364" y="12"/>
                  </a:cubicBezTo>
                  <a:cubicBezTo>
                    <a:pt x="2307" y="1"/>
                    <a:pt x="2252" y="1"/>
                    <a:pt x="2201" y="10"/>
                  </a:cubicBezTo>
                  <a:cubicBezTo>
                    <a:pt x="2154" y="20"/>
                    <a:pt x="2109" y="36"/>
                    <a:pt x="2066" y="59"/>
                  </a:cubicBezTo>
                  <a:cubicBezTo>
                    <a:pt x="2027" y="81"/>
                    <a:pt x="1989" y="107"/>
                    <a:pt x="1950" y="141"/>
                  </a:cubicBezTo>
                  <a:cubicBezTo>
                    <a:pt x="1878" y="205"/>
                    <a:pt x="1814" y="284"/>
                    <a:pt x="1751" y="361"/>
                  </a:cubicBezTo>
                  <a:cubicBezTo>
                    <a:pt x="1744" y="370"/>
                    <a:pt x="1738" y="378"/>
                    <a:pt x="1731" y="387"/>
                  </a:cubicBezTo>
                  <a:cubicBezTo>
                    <a:pt x="1660" y="474"/>
                    <a:pt x="1594" y="540"/>
                    <a:pt x="1529" y="589"/>
                  </a:cubicBezTo>
                  <a:cubicBezTo>
                    <a:pt x="1489" y="620"/>
                    <a:pt x="1449" y="644"/>
                    <a:pt x="1409" y="661"/>
                  </a:cubicBezTo>
                  <a:cubicBezTo>
                    <a:pt x="1366" y="680"/>
                    <a:pt x="1322" y="692"/>
                    <a:pt x="1279" y="695"/>
                  </a:cubicBezTo>
                  <a:cubicBezTo>
                    <a:pt x="1251" y="697"/>
                    <a:pt x="1222" y="695"/>
                    <a:pt x="1193" y="690"/>
                  </a:cubicBezTo>
                  <a:cubicBezTo>
                    <a:pt x="1171" y="687"/>
                    <a:pt x="1149" y="681"/>
                    <a:pt x="1129" y="675"/>
                  </a:cubicBezTo>
                  <a:cubicBezTo>
                    <a:pt x="1097" y="667"/>
                    <a:pt x="1065" y="658"/>
                    <a:pt x="1033" y="656"/>
                  </a:cubicBezTo>
                  <a:cubicBezTo>
                    <a:pt x="989" y="653"/>
                    <a:pt x="944" y="663"/>
                    <a:pt x="899" y="683"/>
                  </a:cubicBezTo>
                  <a:cubicBezTo>
                    <a:pt x="860" y="702"/>
                    <a:pt x="821" y="729"/>
                    <a:pt x="787" y="763"/>
                  </a:cubicBezTo>
                  <a:cubicBezTo>
                    <a:pt x="752" y="798"/>
                    <a:pt x="721" y="838"/>
                    <a:pt x="696" y="884"/>
                  </a:cubicBezTo>
                  <a:cubicBezTo>
                    <a:pt x="672" y="926"/>
                    <a:pt x="652" y="973"/>
                    <a:pt x="636" y="1024"/>
                  </a:cubicBezTo>
                  <a:cubicBezTo>
                    <a:pt x="608" y="1112"/>
                    <a:pt x="591" y="1214"/>
                    <a:pt x="584" y="1334"/>
                  </a:cubicBezTo>
                  <a:cubicBezTo>
                    <a:pt x="581" y="1396"/>
                    <a:pt x="591" y="1485"/>
                    <a:pt x="602" y="1580"/>
                  </a:cubicBezTo>
                  <a:cubicBezTo>
                    <a:pt x="614" y="1679"/>
                    <a:pt x="627" y="1791"/>
                    <a:pt x="626" y="1890"/>
                  </a:cubicBezTo>
                  <a:cubicBezTo>
                    <a:pt x="624" y="2003"/>
                    <a:pt x="605" y="2081"/>
                    <a:pt x="565" y="2129"/>
                  </a:cubicBezTo>
                  <a:cubicBezTo>
                    <a:pt x="529" y="2174"/>
                    <a:pt x="481" y="2212"/>
                    <a:pt x="435" y="2249"/>
                  </a:cubicBezTo>
                  <a:cubicBezTo>
                    <a:pt x="377" y="2296"/>
                    <a:pt x="316" y="2345"/>
                    <a:pt x="280" y="2407"/>
                  </a:cubicBezTo>
                  <a:cubicBezTo>
                    <a:pt x="275" y="2416"/>
                    <a:pt x="269" y="2426"/>
                    <a:pt x="263" y="2436"/>
                  </a:cubicBezTo>
                  <a:cubicBezTo>
                    <a:pt x="258" y="2446"/>
                    <a:pt x="252" y="2456"/>
                    <a:pt x="246" y="2466"/>
                  </a:cubicBezTo>
                  <a:cubicBezTo>
                    <a:pt x="181" y="2584"/>
                    <a:pt x="107" y="2717"/>
                    <a:pt x="65" y="2858"/>
                  </a:cubicBezTo>
                  <a:cubicBezTo>
                    <a:pt x="9" y="3051"/>
                    <a:pt x="1" y="3259"/>
                    <a:pt x="1" y="3419"/>
                  </a:cubicBezTo>
                  <a:cubicBezTo>
                    <a:pt x="1" y="3507"/>
                    <a:pt x="2" y="3600"/>
                    <a:pt x="11" y="3694"/>
                  </a:cubicBezTo>
                  <a:cubicBezTo>
                    <a:pt x="20" y="3796"/>
                    <a:pt x="38" y="3885"/>
                    <a:pt x="66" y="3966"/>
                  </a:cubicBezTo>
                  <a:cubicBezTo>
                    <a:pt x="95" y="4053"/>
                    <a:pt x="139" y="4137"/>
                    <a:pt x="194" y="4216"/>
                  </a:cubicBezTo>
                  <a:cubicBezTo>
                    <a:pt x="289" y="4351"/>
                    <a:pt x="421" y="4474"/>
                    <a:pt x="588" y="4582"/>
                  </a:cubicBezTo>
                  <a:cubicBezTo>
                    <a:pt x="727" y="4673"/>
                    <a:pt x="892" y="4755"/>
                    <a:pt x="1078" y="4825"/>
                  </a:cubicBezTo>
                  <a:cubicBezTo>
                    <a:pt x="1089" y="4829"/>
                    <a:pt x="1101" y="4834"/>
                    <a:pt x="1113" y="4838"/>
                  </a:cubicBezTo>
                  <a:cubicBezTo>
                    <a:pt x="1204" y="4873"/>
                    <a:pt x="1298" y="4908"/>
                    <a:pt x="1384" y="4961"/>
                  </a:cubicBezTo>
                  <a:cubicBezTo>
                    <a:pt x="1534" y="5054"/>
                    <a:pt x="1648" y="5194"/>
                    <a:pt x="1740" y="5319"/>
                  </a:cubicBezTo>
                  <a:cubicBezTo>
                    <a:pt x="1767" y="5357"/>
                    <a:pt x="1795" y="5395"/>
                    <a:pt x="1821" y="5432"/>
                  </a:cubicBezTo>
                  <a:cubicBezTo>
                    <a:pt x="1840" y="5460"/>
                    <a:pt x="1860" y="5488"/>
                    <a:pt x="1880" y="5515"/>
                  </a:cubicBezTo>
                  <a:cubicBezTo>
                    <a:pt x="1967" y="5637"/>
                    <a:pt x="2049" y="5730"/>
                    <a:pt x="2131" y="5800"/>
                  </a:cubicBezTo>
                  <a:cubicBezTo>
                    <a:pt x="2180" y="5843"/>
                    <a:pt x="2230" y="5878"/>
                    <a:pt x="2280" y="5904"/>
                  </a:cubicBezTo>
                  <a:cubicBezTo>
                    <a:pt x="2335" y="5933"/>
                    <a:pt x="2391" y="5953"/>
                    <a:pt x="2446" y="5962"/>
                  </a:cubicBezTo>
                  <a:cubicBezTo>
                    <a:pt x="2494" y="5971"/>
                    <a:pt x="2544" y="5972"/>
                    <a:pt x="2594" y="5966"/>
                  </a:cubicBezTo>
                  <a:cubicBezTo>
                    <a:pt x="2640" y="5961"/>
                    <a:pt x="2687" y="5950"/>
                    <a:pt x="2735" y="5933"/>
                  </a:cubicBezTo>
                  <a:cubicBezTo>
                    <a:pt x="2816" y="5904"/>
                    <a:pt x="2901" y="5858"/>
                    <a:pt x="2993" y="5793"/>
                  </a:cubicBezTo>
                  <a:cubicBezTo>
                    <a:pt x="3150" y="5683"/>
                    <a:pt x="3291" y="5555"/>
                    <a:pt x="3434" y="5422"/>
                  </a:cubicBezTo>
                  <a:cubicBezTo>
                    <a:pt x="3462" y="5396"/>
                    <a:pt x="3490" y="5370"/>
                    <a:pt x="3518" y="5344"/>
                  </a:cubicBezTo>
                  <a:cubicBezTo>
                    <a:pt x="3662" y="5209"/>
                    <a:pt x="3812" y="5070"/>
                    <a:pt x="3966" y="4941"/>
                  </a:cubicBezTo>
                  <a:cubicBezTo>
                    <a:pt x="4017" y="4899"/>
                    <a:pt x="4071" y="4856"/>
                    <a:pt x="4122" y="4815"/>
                  </a:cubicBezTo>
                  <a:cubicBezTo>
                    <a:pt x="4245" y="4717"/>
                    <a:pt x="4372" y="4615"/>
                    <a:pt x="4481" y="4506"/>
                  </a:cubicBezTo>
                  <a:cubicBezTo>
                    <a:pt x="4539" y="4446"/>
                    <a:pt x="4593" y="4385"/>
                    <a:pt x="4655" y="4312"/>
                  </a:cubicBezTo>
                  <a:cubicBezTo>
                    <a:pt x="4671" y="4293"/>
                    <a:pt x="4690" y="4271"/>
                    <a:pt x="4708" y="4248"/>
                  </a:cubicBezTo>
                  <a:cubicBezTo>
                    <a:pt x="4796" y="4143"/>
                    <a:pt x="4866" y="4046"/>
                    <a:pt x="4923" y="3953"/>
                  </a:cubicBezTo>
                  <a:cubicBezTo>
                    <a:pt x="4993" y="3838"/>
                    <a:pt x="5044" y="3729"/>
                    <a:pt x="5078" y="3619"/>
                  </a:cubicBezTo>
                  <a:cubicBezTo>
                    <a:pt x="5115" y="3498"/>
                    <a:pt x="5133" y="3374"/>
                    <a:pt x="5130" y="3249"/>
                  </a:cubicBezTo>
                  <a:cubicBezTo>
                    <a:pt x="5127" y="3118"/>
                    <a:pt x="5101" y="2991"/>
                    <a:pt x="5053" y="2872"/>
                  </a:cubicBezTo>
                  <a:cubicBezTo>
                    <a:pt x="4996" y="2728"/>
                    <a:pt x="4908" y="2596"/>
                    <a:pt x="4823" y="2468"/>
                  </a:cubicBezTo>
                  <a:cubicBezTo>
                    <a:pt x="4799" y="2432"/>
                    <a:pt x="4774" y="2395"/>
                    <a:pt x="4751" y="2358"/>
                  </a:cubicBezTo>
                  <a:cubicBezTo>
                    <a:pt x="4666" y="2226"/>
                    <a:pt x="4591" y="2092"/>
                    <a:pt x="4527" y="1958"/>
                  </a:cubicBezTo>
                  <a:cubicBezTo>
                    <a:pt x="4479" y="1858"/>
                    <a:pt x="4444" y="1775"/>
                    <a:pt x="4419" y="1695"/>
                  </a:cubicBezTo>
                  <a:cubicBezTo>
                    <a:pt x="4409" y="1664"/>
                    <a:pt x="4399" y="1631"/>
                    <a:pt x="4390" y="1597"/>
                  </a:cubicBezTo>
                  <a:cubicBezTo>
                    <a:pt x="4375" y="1538"/>
                    <a:pt x="4362" y="1475"/>
                    <a:pt x="4349" y="1415"/>
                  </a:cubicBezTo>
                  <a:cubicBezTo>
                    <a:pt x="4328" y="1315"/>
                    <a:pt x="4307" y="1212"/>
                    <a:pt x="4273" y="1118"/>
                  </a:cubicBezTo>
                  <a:cubicBezTo>
                    <a:pt x="4254" y="1067"/>
                    <a:pt x="4234" y="1023"/>
                    <a:pt x="4211" y="983"/>
                  </a:cubicBezTo>
                  <a:cubicBezTo>
                    <a:pt x="4185" y="938"/>
                    <a:pt x="4155" y="900"/>
                    <a:pt x="4121" y="866"/>
                  </a:cubicBezTo>
                  <a:cubicBezTo>
                    <a:pt x="4083" y="828"/>
                    <a:pt x="4040" y="797"/>
                    <a:pt x="3991" y="772"/>
                  </a:cubicBezTo>
                  <a:cubicBezTo>
                    <a:pt x="3946" y="748"/>
                    <a:pt x="3896" y="730"/>
                    <a:pt x="3843" y="718"/>
                  </a:cubicBezTo>
                  <a:cubicBezTo>
                    <a:pt x="3791" y="707"/>
                    <a:pt x="3736" y="701"/>
                    <a:pt x="3680" y="701"/>
                  </a:cubicBezTo>
                  <a:cubicBezTo>
                    <a:pt x="3631" y="701"/>
                    <a:pt x="3581" y="705"/>
                    <a:pt x="3532" y="7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6" name="Freeform 51">
              <a:extLst>
                <a:ext uri="{FF2B5EF4-FFF2-40B4-BE49-F238E27FC236}">
                  <a16:creationId xmlns:a16="http://schemas.microsoft.com/office/drawing/2014/main" id="{3ED32BCF-5A4A-48A8-8FB0-88A1360A11F7}"/>
                </a:ext>
              </a:extLst>
            </p:cNvPr>
            <p:cNvSpPr>
              <a:spLocks noEditPoints="1"/>
            </p:cNvSpPr>
            <p:nvPr/>
          </p:nvSpPr>
          <p:spPr bwMode="auto">
            <a:xfrm>
              <a:off x="3823" y="-5"/>
              <a:ext cx="3853" cy="4451"/>
            </a:xfrm>
            <a:custGeom>
              <a:avLst/>
              <a:gdLst>
                <a:gd name="T0" fmla="*/ 2144 w 5206"/>
                <a:gd name="T1" fmla="*/ 5837 h 6014"/>
                <a:gd name="T2" fmla="*/ 1751 w 5206"/>
                <a:gd name="T3" fmla="*/ 5357 h 6014"/>
                <a:gd name="T4" fmla="*/ 1114 w 5206"/>
                <a:gd name="T5" fmla="*/ 4872 h 6014"/>
                <a:gd name="T6" fmla="*/ 382 w 5206"/>
                <a:gd name="T7" fmla="*/ 4459 h 6014"/>
                <a:gd name="T8" fmla="*/ 15 w 5206"/>
                <a:gd name="T9" fmla="*/ 3749 h 6014"/>
                <a:gd name="T10" fmla="*/ 59 w 5206"/>
                <a:gd name="T11" fmla="*/ 2920 h 6014"/>
                <a:gd name="T12" fmla="*/ 274 w 5206"/>
                <a:gd name="T13" fmla="*/ 2420 h 6014"/>
                <a:gd name="T14" fmla="*/ 626 w 5206"/>
                <a:gd name="T15" fmla="*/ 1864 h 6014"/>
                <a:gd name="T16" fmla="*/ 668 w 5206"/>
                <a:gd name="T17" fmla="*/ 1015 h 6014"/>
                <a:gd name="T18" fmla="*/ 938 w 5206"/>
                <a:gd name="T19" fmla="*/ 681 h 6014"/>
                <a:gd name="T20" fmla="*/ 1233 w 5206"/>
                <a:gd name="T21" fmla="*/ 677 h 6014"/>
                <a:gd name="T22" fmla="*/ 1569 w 5206"/>
                <a:gd name="T23" fmla="*/ 567 h 6014"/>
                <a:gd name="T24" fmla="*/ 2117 w 5206"/>
                <a:gd name="T25" fmla="*/ 62 h 6014"/>
                <a:gd name="T26" fmla="*/ 2729 w 5206"/>
                <a:gd name="T27" fmla="*/ 184 h 6014"/>
                <a:gd name="T28" fmla="*/ 2896 w 5206"/>
                <a:gd name="T29" fmla="*/ 445 h 6014"/>
                <a:gd name="T30" fmla="*/ 3460 w 5206"/>
                <a:gd name="T31" fmla="*/ 738 h 6014"/>
                <a:gd name="T32" fmla="*/ 3917 w 5206"/>
                <a:gd name="T33" fmla="*/ 724 h 6014"/>
                <a:gd name="T34" fmla="*/ 4398 w 5206"/>
                <a:gd name="T35" fmla="*/ 1396 h 6014"/>
                <a:gd name="T36" fmla="*/ 4596 w 5206"/>
                <a:gd name="T37" fmla="*/ 1961 h 6014"/>
                <a:gd name="T38" fmla="*/ 5132 w 5206"/>
                <a:gd name="T39" fmla="*/ 2864 h 6014"/>
                <a:gd name="T40" fmla="*/ 4977 w 5206"/>
                <a:gd name="T41" fmla="*/ 3959 h 6014"/>
                <a:gd name="T42" fmla="*/ 4704 w 5206"/>
                <a:gd name="T43" fmla="*/ 4324 h 6014"/>
                <a:gd name="T44" fmla="*/ 4142 w 5206"/>
                <a:gd name="T45" fmla="*/ 4883 h 6014"/>
                <a:gd name="T46" fmla="*/ 3478 w 5206"/>
                <a:gd name="T47" fmla="*/ 5470 h 6014"/>
                <a:gd name="T48" fmla="*/ 2610 w 5206"/>
                <a:gd name="T49" fmla="*/ 6010 h 6014"/>
                <a:gd name="T50" fmla="*/ 3608 w 5206"/>
                <a:gd name="T51" fmla="*/ 711 h 6014"/>
                <a:gd name="T52" fmla="*/ 3332 w 5206"/>
                <a:gd name="T53" fmla="*/ 756 h 6014"/>
                <a:gd name="T54" fmla="*/ 2871 w 5206"/>
                <a:gd name="T55" fmla="*/ 388 h 6014"/>
                <a:gd name="T56" fmla="*/ 2585 w 5206"/>
                <a:gd name="T57" fmla="*/ 82 h 6014"/>
                <a:gd name="T58" fmla="*/ 1993 w 5206"/>
                <a:gd name="T59" fmla="*/ 144 h 6014"/>
                <a:gd name="T60" fmla="*/ 1450 w 5206"/>
                <a:gd name="T61" fmla="*/ 641 h 6014"/>
                <a:gd name="T62" fmla="*/ 1168 w 5206"/>
                <a:gd name="T63" fmla="*/ 666 h 6014"/>
                <a:gd name="T64" fmla="*/ 938 w 5206"/>
                <a:gd name="T65" fmla="*/ 681 h 6014"/>
                <a:gd name="T66" fmla="*/ 669 w 5206"/>
                <a:gd name="T67" fmla="*/ 1015 h 6014"/>
                <a:gd name="T68" fmla="*/ 627 w 5206"/>
                <a:gd name="T69" fmla="*/ 1864 h 6014"/>
                <a:gd name="T70" fmla="*/ 274 w 5206"/>
                <a:gd name="T71" fmla="*/ 2420 h 6014"/>
                <a:gd name="T72" fmla="*/ 60 w 5206"/>
                <a:gd name="T73" fmla="*/ 2920 h 6014"/>
                <a:gd name="T74" fmla="*/ 16 w 5206"/>
                <a:gd name="T75" fmla="*/ 3749 h 6014"/>
                <a:gd name="T76" fmla="*/ 383 w 5206"/>
                <a:gd name="T77" fmla="*/ 4458 h 6014"/>
                <a:gd name="T78" fmla="*/ 1115 w 5206"/>
                <a:gd name="T79" fmla="*/ 4871 h 6014"/>
                <a:gd name="T80" fmla="*/ 1751 w 5206"/>
                <a:gd name="T81" fmla="*/ 5356 h 6014"/>
                <a:gd name="T82" fmla="*/ 2144 w 5206"/>
                <a:gd name="T83" fmla="*/ 5837 h 6014"/>
                <a:gd name="T84" fmla="*/ 2610 w 5206"/>
                <a:gd name="T85" fmla="*/ 6009 h 6014"/>
                <a:gd name="T86" fmla="*/ 3477 w 5206"/>
                <a:gd name="T87" fmla="*/ 5470 h 6014"/>
                <a:gd name="T88" fmla="*/ 4142 w 5206"/>
                <a:gd name="T89" fmla="*/ 4883 h 6014"/>
                <a:gd name="T90" fmla="*/ 4704 w 5206"/>
                <a:gd name="T91" fmla="*/ 4323 h 6014"/>
                <a:gd name="T92" fmla="*/ 4977 w 5206"/>
                <a:gd name="T93" fmla="*/ 3958 h 6014"/>
                <a:gd name="T94" fmla="*/ 5131 w 5206"/>
                <a:gd name="T95" fmla="*/ 2864 h 6014"/>
                <a:gd name="T96" fmla="*/ 4596 w 5206"/>
                <a:gd name="T97" fmla="*/ 1961 h 6014"/>
                <a:gd name="T98" fmla="*/ 4397 w 5206"/>
                <a:gd name="T99" fmla="*/ 1396 h 6014"/>
                <a:gd name="T100" fmla="*/ 3917 w 5206"/>
                <a:gd name="T101" fmla="*/ 725 h 6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06" h="6014">
                  <a:moveTo>
                    <a:pt x="2460" y="6003"/>
                  </a:moveTo>
                  <a:cubicBezTo>
                    <a:pt x="2404" y="5993"/>
                    <a:pt x="2348" y="5973"/>
                    <a:pt x="2293" y="5943"/>
                  </a:cubicBezTo>
                  <a:cubicBezTo>
                    <a:pt x="2243" y="5916"/>
                    <a:pt x="2193" y="5880"/>
                    <a:pt x="2144" y="5837"/>
                  </a:cubicBezTo>
                  <a:cubicBezTo>
                    <a:pt x="2062" y="5766"/>
                    <a:pt x="1982" y="5676"/>
                    <a:pt x="1892" y="5552"/>
                  </a:cubicBezTo>
                  <a:cubicBezTo>
                    <a:pt x="1873" y="5526"/>
                    <a:pt x="1854" y="5500"/>
                    <a:pt x="1835" y="5474"/>
                  </a:cubicBezTo>
                  <a:cubicBezTo>
                    <a:pt x="1808" y="5435"/>
                    <a:pt x="1779" y="5395"/>
                    <a:pt x="1751" y="5357"/>
                  </a:cubicBezTo>
                  <a:cubicBezTo>
                    <a:pt x="1690" y="5276"/>
                    <a:pt x="1638" y="5213"/>
                    <a:pt x="1586" y="5159"/>
                  </a:cubicBezTo>
                  <a:cubicBezTo>
                    <a:pt x="1522" y="5093"/>
                    <a:pt x="1458" y="5040"/>
                    <a:pt x="1391" y="4999"/>
                  </a:cubicBezTo>
                  <a:cubicBezTo>
                    <a:pt x="1304" y="4945"/>
                    <a:pt x="1208" y="4908"/>
                    <a:pt x="1114" y="4872"/>
                  </a:cubicBezTo>
                  <a:cubicBezTo>
                    <a:pt x="1105" y="4868"/>
                    <a:pt x="1095" y="4865"/>
                    <a:pt x="1085" y="4861"/>
                  </a:cubicBezTo>
                  <a:cubicBezTo>
                    <a:pt x="899" y="4790"/>
                    <a:pt x="736" y="4709"/>
                    <a:pt x="598" y="4622"/>
                  </a:cubicBezTo>
                  <a:cubicBezTo>
                    <a:pt x="518" y="4571"/>
                    <a:pt x="446" y="4516"/>
                    <a:pt x="382" y="4459"/>
                  </a:cubicBezTo>
                  <a:cubicBezTo>
                    <a:pt x="314" y="4397"/>
                    <a:pt x="254" y="4331"/>
                    <a:pt x="204" y="4263"/>
                  </a:cubicBezTo>
                  <a:cubicBezTo>
                    <a:pt x="149" y="4185"/>
                    <a:pt x="105" y="4102"/>
                    <a:pt x="74" y="4016"/>
                  </a:cubicBezTo>
                  <a:cubicBezTo>
                    <a:pt x="45" y="3937"/>
                    <a:pt x="26" y="3849"/>
                    <a:pt x="15" y="3749"/>
                  </a:cubicBezTo>
                  <a:cubicBezTo>
                    <a:pt x="6" y="3663"/>
                    <a:pt x="3" y="3578"/>
                    <a:pt x="2" y="3476"/>
                  </a:cubicBezTo>
                  <a:cubicBezTo>
                    <a:pt x="0" y="3372"/>
                    <a:pt x="4" y="3279"/>
                    <a:pt x="12" y="3193"/>
                  </a:cubicBezTo>
                  <a:cubicBezTo>
                    <a:pt x="21" y="3093"/>
                    <a:pt x="36" y="3003"/>
                    <a:pt x="59" y="2920"/>
                  </a:cubicBezTo>
                  <a:cubicBezTo>
                    <a:pt x="93" y="2794"/>
                    <a:pt x="151" y="2675"/>
                    <a:pt x="206" y="2561"/>
                  </a:cubicBezTo>
                  <a:cubicBezTo>
                    <a:pt x="225" y="2523"/>
                    <a:pt x="242" y="2488"/>
                    <a:pt x="258" y="2453"/>
                  </a:cubicBezTo>
                  <a:cubicBezTo>
                    <a:pt x="263" y="2441"/>
                    <a:pt x="268" y="2430"/>
                    <a:pt x="274" y="2420"/>
                  </a:cubicBezTo>
                  <a:cubicBezTo>
                    <a:pt x="311" y="2343"/>
                    <a:pt x="374" y="2285"/>
                    <a:pt x="440" y="2222"/>
                  </a:cubicBezTo>
                  <a:cubicBezTo>
                    <a:pt x="482" y="2183"/>
                    <a:pt x="525" y="2143"/>
                    <a:pt x="561" y="2098"/>
                  </a:cubicBezTo>
                  <a:cubicBezTo>
                    <a:pt x="599" y="2049"/>
                    <a:pt x="621" y="1973"/>
                    <a:pt x="626" y="1864"/>
                  </a:cubicBezTo>
                  <a:cubicBezTo>
                    <a:pt x="630" y="1769"/>
                    <a:pt x="622" y="1665"/>
                    <a:pt x="614" y="1565"/>
                  </a:cubicBezTo>
                  <a:cubicBezTo>
                    <a:pt x="607" y="1470"/>
                    <a:pt x="600" y="1380"/>
                    <a:pt x="606" y="1317"/>
                  </a:cubicBezTo>
                  <a:cubicBezTo>
                    <a:pt x="619" y="1198"/>
                    <a:pt x="639" y="1099"/>
                    <a:pt x="668" y="1015"/>
                  </a:cubicBezTo>
                  <a:cubicBezTo>
                    <a:pt x="685" y="965"/>
                    <a:pt x="707" y="919"/>
                    <a:pt x="731" y="878"/>
                  </a:cubicBezTo>
                  <a:cubicBezTo>
                    <a:pt x="757" y="834"/>
                    <a:pt x="789" y="794"/>
                    <a:pt x="824" y="760"/>
                  </a:cubicBezTo>
                  <a:cubicBezTo>
                    <a:pt x="859" y="727"/>
                    <a:pt x="898" y="699"/>
                    <a:pt x="938" y="681"/>
                  </a:cubicBezTo>
                  <a:cubicBezTo>
                    <a:pt x="983" y="659"/>
                    <a:pt x="1028" y="649"/>
                    <a:pt x="1072" y="651"/>
                  </a:cubicBezTo>
                  <a:cubicBezTo>
                    <a:pt x="1105" y="652"/>
                    <a:pt x="1137" y="659"/>
                    <a:pt x="1168" y="665"/>
                  </a:cubicBezTo>
                  <a:cubicBezTo>
                    <a:pt x="1190" y="670"/>
                    <a:pt x="1211" y="674"/>
                    <a:pt x="1233" y="677"/>
                  </a:cubicBezTo>
                  <a:cubicBezTo>
                    <a:pt x="1262" y="681"/>
                    <a:pt x="1291" y="681"/>
                    <a:pt x="1320" y="678"/>
                  </a:cubicBezTo>
                  <a:cubicBezTo>
                    <a:pt x="1362" y="673"/>
                    <a:pt x="1406" y="661"/>
                    <a:pt x="1449" y="641"/>
                  </a:cubicBezTo>
                  <a:cubicBezTo>
                    <a:pt x="1488" y="623"/>
                    <a:pt x="1529" y="598"/>
                    <a:pt x="1569" y="567"/>
                  </a:cubicBezTo>
                  <a:cubicBezTo>
                    <a:pt x="1651" y="504"/>
                    <a:pt x="1722" y="427"/>
                    <a:pt x="1775" y="366"/>
                  </a:cubicBezTo>
                  <a:cubicBezTo>
                    <a:pt x="1843" y="288"/>
                    <a:pt x="1914" y="206"/>
                    <a:pt x="1992" y="143"/>
                  </a:cubicBezTo>
                  <a:cubicBezTo>
                    <a:pt x="2034" y="109"/>
                    <a:pt x="2075" y="82"/>
                    <a:pt x="2117" y="62"/>
                  </a:cubicBezTo>
                  <a:cubicBezTo>
                    <a:pt x="2163" y="39"/>
                    <a:pt x="2211" y="24"/>
                    <a:pt x="2261" y="16"/>
                  </a:cubicBezTo>
                  <a:cubicBezTo>
                    <a:pt x="2361" y="0"/>
                    <a:pt x="2476" y="24"/>
                    <a:pt x="2585" y="81"/>
                  </a:cubicBezTo>
                  <a:cubicBezTo>
                    <a:pt x="2637" y="109"/>
                    <a:pt x="2686" y="144"/>
                    <a:pt x="2729" y="184"/>
                  </a:cubicBezTo>
                  <a:cubicBezTo>
                    <a:pt x="2773" y="225"/>
                    <a:pt x="2809" y="270"/>
                    <a:pt x="2836" y="319"/>
                  </a:cubicBezTo>
                  <a:cubicBezTo>
                    <a:pt x="2848" y="339"/>
                    <a:pt x="2859" y="362"/>
                    <a:pt x="2872" y="388"/>
                  </a:cubicBezTo>
                  <a:cubicBezTo>
                    <a:pt x="2880" y="407"/>
                    <a:pt x="2888" y="426"/>
                    <a:pt x="2896" y="445"/>
                  </a:cubicBezTo>
                  <a:cubicBezTo>
                    <a:pt x="2934" y="534"/>
                    <a:pt x="2970" y="618"/>
                    <a:pt x="3049" y="680"/>
                  </a:cubicBezTo>
                  <a:cubicBezTo>
                    <a:pt x="3143" y="754"/>
                    <a:pt x="3267" y="759"/>
                    <a:pt x="3332" y="755"/>
                  </a:cubicBezTo>
                  <a:cubicBezTo>
                    <a:pt x="3378" y="753"/>
                    <a:pt x="3423" y="745"/>
                    <a:pt x="3460" y="738"/>
                  </a:cubicBezTo>
                  <a:cubicBezTo>
                    <a:pt x="3474" y="735"/>
                    <a:pt x="3489" y="732"/>
                    <a:pt x="3503" y="729"/>
                  </a:cubicBezTo>
                  <a:cubicBezTo>
                    <a:pt x="3537" y="722"/>
                    <a:pt x="3572" y="715"/>
                    <a:pt x="3607" y="710"/>
                  </a:cubicBezTo>
                  <a:cubicBezTo>
                    <a:pt x="3714" y="695"/>
                    <a:pt x="3821" y="699"/>
                    <a:pt x="3917" y="724"/>
                  </a:cubicBezTo>
                  <a:cubicBezTo>
                    <a:pt x="4026" y="752"/>
                    <a:pt x="4118" y="804"/>
                    <a:pt x="4188" y="878"/>
                  </a:cubicBezTo>
                  <a:cubicBezTo>
                    <a:pt x="4247" y="940"/>
                    <a:pt x="4292" y="1018"/>
                    <a:pt x="4327" y="1117"/>
                  </a:cubicBezTo>
                  <a:cubicBezTo>
                    <a:pt x="4358" y="1206"/>
                    <a:pt x="4378" y="1302"/>
                    <a:pt x="4398" y="1396"/>
                  </a:cubicBezTo>
                  <a:cubicBezTo>
                    <a:pt x="4413" y="1467"/>
                    <a:pt x="4428" y="1541"/>
                    <a:pt x="4448" y="1611"/>
                  </a:cubicBezTo>
                  <a:cubicBezTo>
                    <a:pt x="4458" y="1644"/>
                    <a:pt x="4468" y="1676"/>
                    <a:pt x="4479" y="1706"/>
                  </a:cubicBezTo>
                  <a:cubicBezTo>
                    <a:pt x="4514" y="1801"/>
                    <a:pt x="4558" y="1888"/>
                    <a:pt x="4596" y="1961"/>
                  </a:cubicBezTo>
                  <a:cubicBezTo>
                    <a:pt x="4665" y="2090"/>
                    <a:pt x="4743" y="2221"/>
                    <a:pt x="4829" y="2351"/>
                  </a:cubicBezTo>
                  <a:cubicBezTo>
                    <a:pt x="4848" y="2380"/>
                    <a:pt x="4869" y="2410"/>
                    <a:pt x="4888" y="2439"/>
                  </a:cubicBezTo>
                  <a:cubicBezTo>
                    <a:pt x="4979" y="2573"/>
                    <a:pt x="5072" y="2712"/>
                    <a:pt x="5132" y="2864"/>
                  </a:cubicBezTo>
                  <a:cubicBezTo>
                    <a:pt x="5180" y="2985"/>
                    <a:pt x="5204" y="3115"/>
                    <a:pt x="5205" y="3248"/>
                  </a:cubicBezTo>
                  <a:cubicBezTo>
                    <a:pt x="5206" y="3376"/>
                    <a:pt x="5185" y="3502"/>
                    <a:pt x="5144" y="3624"/>
                  </a:cubicBezTo>
                  <a:cubicBezTo>
                    <a:pt x="5107" y="3732"/>
                    <a:pt x="5053" y="3841"/>
                    <a:pt x="4977" y="3959"/>
                  </a:cubicBezTo>
                  <a:cubicBezTo>
                    <a:pt x="4907" y="4067"/>
                    <a:pt x="4827" y="4171"/>
                    <a:pt x="4757" y="4258"/>
                  </a:cubicBezTo>
                  <a:cubicBezTo>
                    <a:pt x="4753" y="4263"/>
                    <a:pt x="4753" y="4263"/>
                    <a:pt x="4753" y="4263"/>
                  </a:cubicBezTo>
                  <a:cubicBezTo>
                    <a:pt x="4737" y="4283"/>
                    <a:pt x="4720" y="4303"/>
                    <a:pt x="4704" y="4324"/>
                  </a:cubicBezTo>
                  <a:cubicBezTo>
                    <a:pt x="4698" y="4332"/>
                    <a:pt x="4692" y="4340"/>
                    <a:pt x="4685" y="4348"/>
                  </a:cubicBezTo>
                  <a:cubicBezTo>
                    <a:pt x="4636" y="4410"/>
                    <a:pt x="4589" y="4469"/>
                    <a:pt x="4536" y="4527"/>
                  </a:cubicBezTo>
                  <a:cubicBezTo>
                    <a:pt x="4421" y="4654"/>
                    <a:pt x="4279" y="4771"/>
                    <a:pt x="4142" y="4883"/>
                  </a:cubicBezTo>
                  <a:cubicBezTo>
                    <a:pt x="4103" y="4915"/>
                    <a:pt x="4063" y="4948"/>
                    <a:pt x="4024" y="4981"/>
                  </a:cubicBezTo>
                  <a:cubicBezTo>
                    <a:pt x="3876" y="5106"/>
                    <a:pt x="3730" y="5239"/>
                    <a:pt x="3590" y="5368"/>
                  </a:cubicBezTo>
                  <a:cubicBezTo>
                    <a:pt x="3553" y="5402"/>
                    <a:pt x="3515" y="5436"/>
                    <a:pt x="3478" y="5470"/>
                  </a:cubicBezTo>
                  <a:cubicBezTo>
                    <a:pt x="3330" y="5605"/>
                    <a:pt x="3184" y="5735"/>
                    <a:pt x="3022" y="5843"/>
                  </a:cubicBezTo>
                  <a:cubicBezTo>
                    <a:pt x="2926" y="5907"/>
                    <a:pt x="2839" y="5952"/>
                    <a:pt x="2755" y="5979"/>
                  </a:cubicBezTo>
                  <a:cubicBezTo>
                    <a:pt x="2706" y="5995"/>
                    <a:pt x="2657" y="6006"/>
                    <a:pt x="2610" y="6010"/>
                  </a:cubicBezTo>
                  <a:cubicBezTo>
                    <a:pt x="2593" y="6012"/>
                    <a:pt x="2576" y="6013"/>
                    <a:pt x="2559" y="6013"/>
                  </a:cubicBezTo>
                  <a:cubicBezTo>
                    <a:pt x="2525" y="6013"/>
                    <a:pt x="2492" y="6010"/>
                    <a:pt x="2460" y="6003"/>
                  </a:cubicBezTo>
                  <a:moveTo>
                    <a:pt x="3608" y="711"/>
                  </a:moveTo>
                  <a:cubicBezTo>
                    <a:pt x="3573" y="716"/>
                    <a:pt x="3537" y="723"/>
                    <a:pt x="3503" y="730"/>
                  </a:cubicBezTo>
                  <a:cubicBezTo>
                    <a:pt x="3489" y="733"/>
                    <a:pt x="3474" y="736"/>
                    <a:pt x="3460" y="739"/>
                  </a:cubicBezTo>
                  <a:cubicBezTo>
                    <a:pt x="3423" y="746"/>
                    <a:pt x="3379" y="753"/>
                    <a:pt x="3332" y="756"/>
                  </a:cubicBezTo>
                  <a:cubicBezTo>
                    <a:pt x="3267" y="760"/>
                    <a:pt x="3143" y="755"/>
                    <a:pt x="3048" y="680"/>
                  </a:cubicBezTo>
                  <a:cubicBezTo>
                    <a:pt x="2969" y="618"/>
                    <a:pt x="2934" y="534"/>
                    <a:pt x="2896" y="445"/>
                  </a:cubicBezTo>
                  <a:cubicBezTo>
                    <a:pt x="2888" y="427"/>
                    <a:pt x="2879" y="407"/>
                    <a:pt x="2871" y="388"/>
                  </a:cubicBezTo>
                  <a:cubicBezTo>
                    <a:pt x="2859" y="362"/>
                    <a:pt x="2847" y="339"/>
                    <a:pt x="2836" y="319"/>
                  </a:cubicBezTo>
                  <a:cubicBezTo>
                    <a:pt x="2808" y="271"/>
                    <a:pt x="2772" y="226"/>
                    <a:pt x="2728" y="185"/>
                  </a:cubicBezTo>
                  <a:cubicBezTo>
                    <a:pt x="2685" y="144"/>
                    <a:pt x="2637" y="110"/>
                    <a:pt x="2585" y="82"/>
                  </a:cubicBezTo>
                  <a:cubicBezTo>
                    <a:pt x="2476" y="24"/>
                    <a:pt x="2361" y="1"/>
                    <a:pt x="2261" y="17"/>
                  </a:cubicBezTo>
                  <a:cubicBezTo>
                    <a:pt x="2211" y="25"/>
                    <a:pt x="2164" y="40"/>
                    <a:pt x="2117" y="63"/>
                  </a:cubicBezTo>
                  <a:cubicBezTo>
                    <a:pt x="2075" y="83"/>
                    <a:pt x="2034" y="110"/>
                    <a:pt x="1993" y="144"/>
                  </a:cubicBezTo>
                  <a:cubicBezTo>
                    <a:pt x="1915" y="207"/>
                    <a:pt x="1844" y="288"/>
                    <a:pt x="1775" y="367"/>
                  </a:cubicBezTo>
                  <a:cubicBezTo>
                    <a:pt x="1723" y="427"/>
                    <a:pt x="1651" y="505"/>
                    <a:pt x="1570" y="568"/>
                  </a:cubicBezTo>
                  <a:cubicBezTo>
                    <a:pt x="1529" y="598"/>
                    <a:pt x="1489" y="623"/>
                    <a:pt x="1450" y="641"/>
                  </a:cubicBezTo>
                  <a:cubicBezTo>
                    <a:pt x="1406" y="662"/>
                    <a:pt x="1362" y="674"/>
                    <a:pt x="1320" y="679"/>
                  </a:cubicBezTo>
                  <a:cubicBezTo>
                    <a:pt x="1291" y="682"/>
                    <a:pt x="1262" y="682"/>
                    <a:pt x="1233" y="678"/>
                  </a:cubicBezTo>
                  <a:cubicBezTo>
                    <a:pt x="1211" y="675"/>
                    <a:pt x="1189" y="671"/>
                    <a:pt x="1168" y="666"/>
                  </a:cubicBezTo>
                  <a:cubicBezTo>
                    <a:pt x="1137" y="659"/>
                    <a:pt x="1105" y="652"/>
                    <a:pt x="1072" y="651"/>
                  </a:cubicBezTo>
                  <a:cubicBezTo>
                    <a:pt x="1070" y="651"/>
                    <a:pt x="1067" y="651"/>
                    <a:pt x="1064" y="651"/>
                  </a:cubicBezTo>
                  <a:cubicBezTo>
                    <a:pt x="1023" y="651"/>
                    <a:pt x="980" y="661"/>
                    <a:pt x="938" y="681"/>
                  </a:cubicBezTo>
                  <a:cubicBezTo>
                    <a:pt x="898" y="700"/>
                    <a:pt x="859" y="727"/>
                    <a:pt x="824" y="761"/>
                  </a:cubicBezTo>
                  <a:cubicBezTo>
                    <a:pt x="789" y="795"/>
                    <a:pt x="758" y="834"/>
                    <a:pt x="732" y="879"/>
                  </a:cubicBezTo>
                  <a:cubicBezTo>
                    <a:pt x="707" y="919"/>
                    <a:pt x="686" y="965"/>
                    <a:pt x="669" y="1015"/>
                  </a:cubicBezTo>
                  <a:cubicBezTo>
                    <a:pt x="639" y="1099"/>
                    <a:pt x="619" y="1198"/>
                    <a:pt x="607" y="1317"/>
                  </a:cubicBezTo>
                  <a:cubicBezTo>
                    <a:pt x="601" y="1380"/>
                    <a:pt x="608" y="1470"/>
                    <a:pt x="615" y="1565"/>
                  </a:cubicBezTo>
                  <a:cubicBezTo>
                    <a:pt x="623" y="1665"/>
                    <a:pt x="631" y="1769"/>
                    <a:pt x="627" y="1864"/>
                  </a:cubicBezTo>
                  <a:cubicBezTo>
                    <a:pt x="622" y="1973"/>
                    <a:pt x="600" y="2049"/>
                    <a:pt x="561" y="2098"/>
                  </a:cubicBezTo>
                  <a:cubicBezTo>
                    <a:pt x="525" y="2143"/>
                    <a:pt x="482" y="2184"/>
                    <a:pt x="441" y="2223"/>
                  </a:cubicBezTo>
                  <a:cubicBezTo>
                    <a:pt x="374" y="2285"/>
                    <a:pt x="312" y="2344"/>
                    <a:pt x="274" y="2420"/>
                  </a:cubicBezTo>
                  <a:cubicBezTo>
                    <a:pt x="269" y="2431"/>
                    <a:pt x="264" y="2442"/>
                    <a:pt x="259" y="2453"/>
                  </a:cubicBezTo>
                  <a:cubicBezTo>
                    <a:pt x="242" y="2488"/>
                    <a:pt x="225" y="2523"/>
                    <a:pt x="207" y="2561"/>
                  </a:cubicBezTo>
                  <a:cubicBezTo>
                    <a:pt x="151" y="2676"/>
                    <a:pt x="94" y="2794"/>
                    <a:pt x="60" y="2920"/>
                  </a:cubicBezTo>
                  <a:cubicBezTo>
                    <a:pt x="37" y="3004"/>
                    <a:pt x="22" y="3093"/>
                    <a:pt x="12" y="3193"/>
                  </a:cubicBezTo>
                  <a:cubicBezTo>
                    <a:pt x="4" y="3279"/>
                    <a:pt x="1" y="3372"/>
                    <a:pt x="2" y="3476"/>
                  </a:cubicBezTo>
                  <a:cubicBezTo>
                    <a:pt x="4" y="3578"/>
                    <a:pt x="7" y="3663"/>
                    <a:pt x="16" y="3749"/>
                  </a:cubicBezTo>
                  <a:cubicBezTo>
                    <a:pt x="27" y="3849"/>
                    <a:pt x="46" y="3936"/>
                    <a:pt x="75" y="4016"/>
                  </a:cubicBezTo>
                  <a:cubicBezTo>
                    <a:pt x="105" y="4102"/>
                    <a:pt x="149" y="4185"/>
                    <a:pt x="205" y="4262"/>
                  </a:cubicBezTo>
                  <a:cubicBezTo>
                    <a:pt x="254" y="4331"/>
                    <a:pt x="314" y="4397"/>
                    <a:pt x="383" y="4458"/>
                  </a:cubicBezTo>
                  <a:cubicBezTo>
                    <a:pt x="446" y="4515"/>
                    <a:pt x="519" y="4570"/>
                    <a:pt x="599" y="4621"/>
                  </a:cubicBezTo>
                  <a:cubicBezTo>
                    <a:pt x="736" y="4709"/>
                    <a:pt x="900" y="4789"/>
                    <a:pt x="1085" y="4860"/>
                  </a:cubicBezTo>
                  <a:cubicBezTo>
                    <a:pt x="1095" y="4864"/>
                    <a:pt x="1105" y="4868"/>
                    <a:pt x="1115" y="4871"/>
                  </a:cubicBezTo>
                  <a:cubicBezTo>
                    <a:pt x="1208" y="4907"/>
                    <a:pt x="1304" y="4944"/>
                    <a:pt x="1392" y="4998"/>
                  </a:cubicBezTo>
                  <a:cubicBezTo>
                    <a:pt x="1459" y="5040"/>
                    <a:pt x="1522" y="5092"/>
                    <a:pt x="1587" y="5159"/>
                  </a:cubicBezTo>
                  <a:cubicBezTo>
                    <a:pt x="1639" y="5212"/>
                    <a:pt x="1691" y="5275"/>
                    <a:pt x="1751" y="5356"/>
                  </a:cubicBezTo>
                  <a:cubicBezTo>
                    <a:pt x="1780" y="5395"/>
                    <a:pt x="1808" y="5435"/>
                    <a:pt x="1836" y="5473"/>
                  </a:cubicBezTo>
                  <a:cubicBezTo>
                    <a:pt x="1854" y="5499"/>
                    <a:pt x="1874" y="5526"/>
                    <a:pt x="1892" y="5552"/>
                  </a:cubicBezTo>
                  <a:cubicBezTo>
                    <a:pt x="1982" y="5675"/>
                    <a:pt x="2062" y="5766"/>
                    <a:pt x="2144" y="5837"/>
                  </a:cubicBezTo>
                  <a:cubicBezTo>
                    <a:pt x="2194" y="5880"/>
                    <a:pt x="2244" y="5915"/>
                    <a:pt x="2294" y="5942"/>
                  </a:cubicBezTo>
                  <a:cubicBezTo>
                    <a:pt x="2348" y="5972"/>
                    <a:pt x="2404" y="5992"/>
                    <a:pt x="2460" y="6003"/>
                  </a:cubicBezTo>
                  <a:cubicBezTo>
                    <a:pt x="2508" y="6012"/>
                    <a:pt x="2559" y="6014"/>
                    <a:pt x="2610" y="6009"/>
                  </a:cubicBezTo>
                  <a:cubicBezTo>
                    <a:pt x="2657" y="6005"/>
                    <a:pt x="2706" y="5995"/>
                    <a:pt x="2755" y="5979"/>
                  </a:cubicBezTo>
                  <a:cubicBezTo>
                    <a:pt x="2839" y="5951"/>
                    <a:pt x="2926" y="5906"/>
                    <a:pt x="3021" y="5842"/>
                  </a:cubicBezTo>
                  <a:cubicBezTo>
                    <a:pt x="3183" y="5734"/>
                    <a:pt x="3329" y="5604"/>
                    <a:pt x="3477" y="5470"/>
                  </a:cubicBezTo>
                  <a:cubicBezTo>
                    <a:pt x="3515" y="5436"/>
                    <a:pt x="3553" y="5401"/>
                    <a:pt x="3589" y="5368"/>
                  </a:cubicBezTo>
                  <a:cubicBezTo>
                    <a:pt x="3730" y="5239"/>
                    <a:pt x="3875" y="5106"/>
                    <a:pt x="4024" y="4981"/>
                  </a:cubicBezTo>
                  <a:cubicBezTo>
                    <a:pt x="4063" y="4948"/>
                    <a:pt x="4103" y="4915"/>
                    <a:pt x="4142" y="4883"/>
                  </a:cubicBezTo>
                  <a:cubicBezTo>
                    <a:pt x="4279" y="4770"/>
                    <a:pt x="4420" y="4654"/>
                    <a:pt x="4536" y="4526"/>
                  </a:cubicBezTo>
                  <a:cubicBezTo>
                    <a:pt x="4588" y="4469"/>
                    <a:pt x="4635" y="4410"/>
                    <a:pt x="4685" y="4347"/>
                  </a:cubicBezTo>
                  <a:cubicBezTo>
                    <a:pt x="4691" y="4339"/>
                    <a:pt x="4697" y="4331"/>
                    <a:pt x="4704" y="4323"/>
                  </a:cubicBezTo>
                  <a:cubicBezTo>
                    <a:pt x="4720" y="4303"/>
                    <a:pt x="4736" y="4282"/>
                    <a:pt x="4753" y="4262"/>
                  </a:cubicBezTo>
                  <a:cubicBezTo>
                    <a:pt x="4756" y="4258"/>
                    <a:pt x="4756" y="4258"/>
                    <a:pt x="4756" y="4258"/>
                  </a:cubicBezTo>
                  <a:cubicBezTo>
                    <a:pt x="4826" y="4170"/>
                    <a:pt x="4907" y="4066"/>
                    <a:pt x="4977" y="3958"/>
                  </a:cubicBezTo>
                  <a:cubicBezTo>
                    <a:pt x="5052" y="3841"/>
                    <a:pt x="5107" y="3732"/>
                    <a:pt x="5143" y="3624"/>
                  </a:cubicBezTo>
                  <a:cubicBezTo>
                    <a:pt x="5185" y="3502"/>
                    <a:pt x="5205" y="3376"/>
                    <a:pt x="5204" y="3248"/>
                  </a:cubicBezTo>
                  <a:cubicBezTo>
                    <a:pt x="5203" y="3115"/>
                    <a:pt x="5179" y="2985"/>
                    <a:pt x="5131" y="2864"/>
                  </a:cubicBezTo>
                  <a:cubicBezTo>
                    <a:pt x="5072" y="2713"/>
                    <a:pt x="4978" y="2574"/>
                    <a:pt x="4887" y="2440"/>
                  </a:cubicBezTo>
                  <a:cubicBezTo>
                    <a:pt x="4868" y="2411"/>
                    <a:pt x="4848" y="2381"/>
                    <a:pt x="4828" y="2351"/>
                  </a:cubicBezTo>
                  <a:cubicBezTo>
                    <a:pt x="4743" y="2221"/>
                    <a:pt x="4664" y="2090"/>
                    <a:pt x="4596" y="1961"/>
                  </a:cubicBezTo>
                  <a:cubicBezTo>
                    <a:pt x="4557" y="1889"/>
                    <a:pt x="4513" y="1802"/>
                    <a:pt x="4479" y="1707"/>
                  </a:cubicBezTo>
                  <a:cubicBezTo>
                    <a:pt x="4468" y="1676"/>
                    <a:pt x="4457" y="1644"/>
                    <a:pt x="4448" y="1611"/>
                  </a:cubicBezTo>
                  <a:cubicBezTo>
                    <a:pt x="4427" y="1542"/>
                    <a:pt x="4412" y="1468"/>
                    <a:pt x="4397" y="1396"/>
                  </a:cubicBezTo>
                  <a:cubicBezTo>
                    <a:pt x="4377" y="1303"/>
                    <a:pt x="4357" y="1206"/>
                    <a:pt x="4326" y="1117"/>
                  </a:cubicBezTo>
                  <a:cubicBezTo>
                    <a:pt x="4291" y="1018"/>
                    <a:pt x="4246" y="940"/>
                    <a:pt x="4188" y="879"/>
                  </a:cubicBezTo>
                  <a:cubicBezTo>
                    <a:pt x="4117" y="804"/>
                    <a:pt x="4026" y="753"/>
                    <a:pt x="3917" y="725"/>
                  </a:cubicBezTo>
                  <a:cubicBezTo>
                    <a:pt x="3858" y="710"/>
                    <a:pt x="3795" y="702"/>
                    <a:pt x="3730" y="702"/>
                  </a:cubicBezTo>
                  <a:cubicBezTo>
                    <a:pt x="3689" y="702"/>
                    <a:pt x="3648" y="705"/>
                    <a:pt x="3608" y="71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7" name="Freeform 52">
              <a:extLst>
                <a:ext uri="{FF2B5EF4-FFF2-40B4-BE49-F238E27FC236}">
                  <a16:creationId xmlns:a16="http://schemas.microsoft.com/office/drawing/2014/main" id="{E30E6E65-AB58-42DE-9046-9125AD081A80}"/>
                </a:ext>
              </a:extLst>
            </p:cNvPr>
            <p:cNvSpPr>
              <a:spLocks noEditPoints="1"/>
            </p:cNvSpPr>
            <p:nvPr/>
          </p:nvSpPr>
          <p:spPr bwMode="auto">
            <a:xfrm>
              <a:off x="3795" y="-19"/>
              <a:ext cx="3910" cy="4475"/>
            </a:xfrm>
            <a:custGeom>
              <a:avLst/>
              <a:gdLst>
                <a:gd name="T0" fmla="*/ 2159 w 5283"/>
                <a:gd name="T1" fmla="*/ 5864 h 6046"/>
                <a:gd name="T2" fmla="*/ 1764 w 5283"/>
                <a:gd name="T3" fmla="*/ 5382 h 6046"/>
                <a:gd name="T4" fmla="*/ 1117 w 5283"/>
                <a:gd name="T5" fmla="*/ 4894 h 6046"/>
                <a:gd name="T6" fmla="*/ 396 w 5283"/>
                <a:gd name="T7" fmla="*/ 4490 h 6046"/>
                <a:gd name="T8" fmla="*/ 5 w 5283"/>
                <a:gd name="T9" fmla="*/ 3523 h 6046"/>
                <a:gd name="T10" fmla="*/ 255 w 5283"/>
                <a:gd name="T11" fmla="*/ 2459 h 6046"/>
                <a:gd name="T12" fmla="*/ 559 w 5283"/>
                <a:gd name="T13" fmla="*/ 2055 h 6046"/>
                <a:gd name="T14" fmla="*/ 863 w 5283"/>
                <a:gd name="T15" fmla="*/ 747 h 6046"/>
                <a:gd name="T16" fmla="*/ 1115 w 5283"/>
                <a:gd name="T17" fmla="*/ 635 h 6046"/>
                <a:gd name="T18" fmla="*/ 1362 w 5283"/>
                <a:gd name="T19" fmla="*/ 651 h 6046"/>
                <a:gd name="T20" fmla="*/ 2176 w 5283"/>
                <a:gd name="T21" fmla="*/ 50 h 6046"/>
                <a:gd name="T22" fmla="*/ 2901 w 5283"/>
                <a:gd name="T23" fmla="*/ 314 h 6046"/>
                <a:gd name="T24" fmla="*/ 3126 w 5283"/>
                <a:gd name="T25" fmla="*/ 660 h 6046"/>
                <a:gd name="T26" fmla="*/ 3576 w 5283"/>
                <a:gd name="T27" fmla="*/ 713 h 6046"/>
                <a:gd name="T28" fmla="*/ 4257 w 5283"/>
                <a:gd name="T29" fmla="*/ 881 h 6046"/>
                <a:gd name="T30" fmla="*/ 4508 w 5283"/>
                <a:gd name="T31" fmla="*/ 1614 h 6046"/>
                <a:gd name="T32" fmla="*/ 4909 w 5283"/>
                <a:gd name="T33" fmla="*/ 2334 h 6046"/>
                <a:gd name="T34" fmla="*/ 5282 w 5283"/>
                <a:gd name="T35" fmla="*/ 3237 h 6046"/>
                <a:gd name="T36" fmla="*/ 4832 w 5283"/>
                <a:gd name="T37" fmla="*/ 4224 h 6046"/>
                <a:gd name="T38" fmla="*/ 4711 w 5283"/>
                <a:gd name="T39" fmla="*/ 4384 h 6046"/>
                <a:gd name="T40" fmla="*/ 4084 w 5283"/>
                <a:gd name="T41" fmla="*/ 5010 h 6046"/>
                <a:gd name="T42" fmla="*/ 3052 w 5283"/>
                <a:gd name="T43" fmla="*/ 5882 h 6046"/>
                <a:gd name="T44" fmla="*/ 2587 w 5283"/>
                <a:gd name="T45" fmla="*/ 6044 h 6046"/>
                <a:gd name="T46" fmla="*/ 3576 w 5283"/>
                <a:gd name="T47" fmla="*/ 714 h 6046"/>
                <a:gd name="T48" fmla="*/ 3126 w 5283"/>
                <a:gd name="T49" fmla="*/ 661 h 6046"/>
                <a:gd name="T50" fmla="*/ 2900 w 5283"/>
                <a:gd name="T51" fmla="*/ 315 h 6046"/>
                <a:gd name="T52" fmla="*/ 2177 w 5283"/>
                <a:gd name="T53" fmla="*/ 51 h 6046"/>
                <a:gd name="T54" fmla="*/ 1362 w 5283"/>
                <a:gd name="T55" fmla="*/ 652 h 6046"/>
                <a:gd name="T56" fmla="*/ 1115 w 5283"/>
                <a:gd name="T57" fmla="*/ 636 h 6046"/>
                <a:gd name="T58" fmla="*/ 864 w 5283"/>
                <a:gd name="T59" fmla="*/ 748 h 6046"/>
                <a:gd name="T60" fmla="*/ 559 w 5283"/>
                <a:gd name="T61" fmla="*/ 2056 h 6046"/>
                <a:gd name="T62" fmla="*/ 256 w 5283"/>
                <a:gd name="T63" fmla="*/ 2459 h 6046"/>
                <a:gd name="T64" fmla="*/ 6 w 5283"/>
                <a:gd name="T65" fmla="*/ 3522 h 6046"/>
                <a:gd name="T66" fmla="*/ 397 w 5283"/>
                <a:gd name="T67" fmla="*/ 4490 h 6046"/>
                <a:gd name="T68" fmla="*/ 1118 w 5283"/>
                <a:gd name="T69" fmla="*/ 4893 h 6046"/>
                <a:gd name="T70" fmla="*/ 1764 w 5283"/>
                <a:gd name="T71" fmla="*/ 5382 h 6046"/>
                <a:gd name="T72" fmla="*/ 2160 w 5283"/>
                <a:gd name="T73" fmla="*/ 5863 h 6046"/>
                <a:gd name="T74" fmla="*/ 2628 w 5283"/>
                <a:gd name="T75" fmla="*/ 6042 h 6046"/>
                <a:gd name="T76" fmla="*/ 3523 w 5283"/>
                <a:gd name="T77" fmla="*/ 5507 h 6046"/>
                <a:gd name="T78" fmla="*/ 4165 w 5283"/>
                <a:gd name="T79" fmla="*/ 4940 h 6046"/>
                <a:gd name="T80" fmla="*/ 4754 w 5283"/>
                <a:gd name="T81" fmla="*/ 4324 h 6046"/>
                <a:gd name="T82" fmla="*/ 5210 w 5283"/>
                <a:gd name="T83" fmla="*/ 3618 h 6046"/>
                <a:gd name="T84" fmla="*/ 5211 w 5283"/>
                <a:gd name="T85" fmla="*/ 2845 h 6046"/>
                <a:gd name="T86" fmla="*/ 4667 w 5283"/>
                <a:gd name="T87" fmla="*/ 1954 h 6046"/>
                <a:gd name="T88" fmla="*/ 4448 w 5283"/>
                <a:gd name="T89" fmla="*/ 1371 h 6046"/>
                <a:gd name="T90" fmla="*/ 3992 w 5283"/>
                <a:gd name="T91" fmla="*/ 720 h 6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83" h="6046">
                  <a:moveTo>
                    <a:pt x="2475" y="6033"/>
                  </a:moveTo>
                  <a:cubicBezTo>
                    <a:pt x="2419" y="6021"/>
                    <a:pt x="2363" y="6000"/>
                    <a:pt x="2309" y="5970"/>
                  </a:cubicBezTo>
                  <a:cubicBezTo>
                    <a:pt x="2259" y="5943"/>
                    <a:pt x="2209" y="5907"/>
                    <a:pt x="2159" y="5864"/>
                  </a:cubicBezTo>
                  <a:cubicBezTo>
                    <a:pt x="2078" y="5792"/>
                    <a:pt x="1997" y="5702"/>
                    <a:pt x="1906" y="5578"/>
                  </a:cubicBezTo>
                  <a:cubicBezTo>
                    <a:pt x="1888" y="5553"/>
                    <a:pt x="1870" y="5528"/>
                    <a:pt x="1853" y="5504"/>
                  </a:cubicBezTo>
                  <a:cubicBezTo>
                    <a:pt x="1824" y="5464"/>
                    <a:pt x="1794" y="5422"/>
                    <a:pt x="1764" y="5382"/>
                  </a:cubicBezTo>
                  <a:cubicBezTo>
                    <a:pt x="1703" y="5302"/>
                    <a:pt x="1650" y="5240"/>
                    <a:pt x="1597" y="5186"/>
                  </a:cubicBezTo>
                  <a:cubicBezTo>
                    <a:pt x="1533" y="5120"/>
                    <a:pt x="1469" y="5067"/>
                    <a:pt x="1401" y="5025"/>
                  </a:cubicBezTo>
                  <a:cubicBezTo>
                    <a:pt x="1312" y="4969"/>
                    <a:pt x="1213" y="4931"/>
                    <a:pt x="1117" y="4894"/>
                  </a:cubicBezTo>
                  <a:cubicBezTo>
                    <a:pt x="1110" y="4891"/>
                    <a:pt x="1102" y="4888"/>
                    <a:pt x="1095" y="4885"/>
                  </a:cubicBezTo>
                  <a:cubicBezTo>
                    <a:pt x="906" y="4812"/>
                    <a:pt x="748" y="4735"/>
                    <a:pt x="611" y="4649"/>
                  </a:cubicBezTo>
                  <a:cubicBezTo>
                    <a:pt x="532" y="4599"/>
                    <a:pt x="459" y="4546"/>
                    <a:pt x="396" y="4490"/>
                  </a:cubicBezTo>
                  <a:cubicBezTo>
                    <a:pt x="327" y="4430"/>
                    <a:pt x="267" y="4365"/>
                    <a:pt x="217" y="4298"/>
                  </a:cubicBezTo>
                  <a:cubicBezTo>
                    <a:pt x="161" y="4222"/>
                    <a:pt x="117" y="4141"/>
                    <a:pt x="85" y="4056"/>
                  </a:cubicBezTo>
                  <a:cubicBezTo>
                    <a:pt x="20" y="3881"/>
                    <a:pt x="10" y="3696"/>
                    <a:pt x="5" y="3523"/>
                  </a:cubicBezTo>
                  <a:cubicBezTo>
                    <a:pt x="0" y="3310"/>
                    <a:pt x="16" y="3129"/>
                    <a:pt x="56" y="2971"/>
                  </a:cubicBezTo>
                  <a:cubicBezTo>
                    <a:pt x="85" y="2851"/>
                    <a:pt x="136" y="2735"/>
                    <a:pt x="185" y="2624"/>
                  </a:cubicBezTo>
                  <a:cubicBezTo>
                    <a:pt x="211" y="2567"/>
                    <a:pt x="235" y="2512"/>
                    <a:pt x="255" y="2459"/>
                  </a:cubicBezTo>
                  <a:cubicBezTo>
                    <a:pt x="260" y="2446"/>
                    <a:pt x="265" y="2433"/>
                    <a:pt x="270" y="2422"/>
                  </a:cubicBezTo>
                  <a:cubicBezTo>
                    <a:pt x="308" y="2329"/>
                    <a:pt x="378" y="2255"/>
                    <a:pt x="451" y="2178"/>
                  </a:cubicBezTo>
                  <a:cubicBezTo>
                    <a:pt x="487" y="2139"/>
                    <a:pt x="525" y="2098"/>
                    <a:pt x="559" y="2055"/>
                  </a:cubicBezTo>
                  <a:cubicBezTo>
                    <a:pt x="645" y="1946"/>
                    <a:pt x="636" y="1730"/>
                    <a:pt x="629" y="1540"/>
                  </a:cubicBezTo>
                  <a:cubicBezTo>
                    <a:pt x="625" y="1444"/>
                    <a:pt x="622" y="1353"/>
                    <a:pt x="631" y="1289"/>
                  </a:cubicBezTo>
                  <a:cubicBezTo>
                    <a:pt x="657" y="1113"/>
                    <a:pt x="708" y="892"/>
                    <a:pt x="863" y="747"/>
                  </a:cubicBezTo>
                  <a:cubicBezTo>
                    <a:pt x="899" y="714"/>
                    <a:pt x="939" y="686"/>
                    <a:pt x="979" y="667"/>
                  </a:cubicBezTo>
                  <a:cubicBezTo>
                    <a:pt x="1024" y="646"/>
                    <a:pt x="1069" y="635"/>
                    <a:pt x="1114" y="635"/>
                  </a:cubicBezTo>
                  <a:cubicBezTo>
                    <a:pt x="1115" y="635"/>
                    <a:pt x="1115" y="635"/>
                    <a:pt x="1115" y="635"/>
                  </a:cubicBezTo>
                  <a:cubicBezTo>
                    <a:pt x="1147" y="635"/>
                    <a:pt x="1179" y="640"/>
                    <a:pt x="1210" y="645"/>
                  </a:cubicBezTo>
                  <a:cubicBezTo>
                    <a:pt x="1231" y="649"/>
                    <a:pt x="1254" y="652"/>
                    <a:pt x="1276" y="654"/>
                  </a:cubicBezTo>
                  <a:cubicBezTo>
                    <a:pt x="1305" y="656"/>
                    <a:pt x="1334" y="655"/>
                    <a:pt x="1362" y="651"/>
                  </a:cubicBezTo>
                  <a:cubicBezTo>
                    <a:pt x="1539" y="625"/>
                    <a:pt x="1692" y="475"/>
                    <a:pt x="1822" y="335"/>
                  </a:cubicBezTo>
                  <a:cubicBezTo>
                    <a:pt x="1891" y="261"/>
                    <a:pt x="1966" y="183"/>
                    <a:pt x="2048" y="124"/>
                  </a:cubicBezTo>
                  <a:cubicBezTo>
                    <a:pt x="2091" y="93"/>
                    <a:pt x="2133" y="69"/>
                    <a:pt x="2176" y="50"/>
                  </a:cubicBezTo>
                  <a:cubicBezTo>
                    <a:pt x="2224" y="30"/>
                    <a:pt x="2272" y="17"/>
                    <a:pt x="2323" y="11"/>
                  </a:cubicBezTo>
                  <a:cubicBezTo>
                    <a:pt x="2423" y="0"/>
                    <a:pt x="2537" y="25"/>
                    <a:pt x="2646" y="83"/>
                  </a:cubicBezTo>
                  <a:cubicBezTo>
                    <a:pt x="2752" y="139"/>
                    <a:pt x="2843" y="222"/>
                    <a:pt x="2901" y="314"/>
                  </a:cubicBezTo>
                  <a:cubicBezTo>
                    <a:pt x="2913" y="334"/>
                    <a:pt x="2925" y="356"/>
                    <a:pt x="2938" y="381"/>
                  </a:cubicBezTo>
                  <a:cubicBezTo>
                    <a:pt x="2947" y="399"/>
                    <a:pt x="2956" y="416"/>
                    <a:pt x="2964" y="433"/>
                  </a:cubicBezTo>
                  <a:cubicBezTo>
                    <a:pt x="3006" y="519"/>
                    <a:pt x="3045" y="601"/>
                    <a:pt x="3126" y="660"/>
                  </a:cubicBezTo>
                  <a:cubicBezTo>
                    <a:pt x="3197" y="713"/>
                    <a:pt x="3298" y="739"/>
                    <a:pt x="3410" y="734"/>
                  </a:cubicBezTo>
                  <a:cubicBezTo>
                    <a:pt x="3456" y="732"/>
                    <a:pt x="3500" y="726"/>
                    <a:pt x="3538" y="720"/>
                  </a:cubicBezTo>
                  <a:cubicBezTo>
                    <a:pt x="3550" y="717"/>
                    <a:pt x="3563" y="715"/>
                    <a:pt x="3576" y="713"/>
                  </a:cubicBezTo>
                  <a:cubicBezTo>
                    <a:pt x="3611" y="707"/>
                    <a:pt x="3649" y="700"/>
                    <a:pt x="3685" y="696"/>
                  </a:cubicBezTo>
                  <a:cubicBezTo>
                    <a:pt x="3792" y="684"/>
                    <a:pt x="3898" y="692"/>
                    <a:pt x="3992" y="719"/>
                  </a:cubicBezTo>
                  <a:cubicBezTo>
                    <a:pt x="4100" y="750"/>
                    <a:pt x="4189" y="805"/>
                    <a:pt x="4257" y="881"/>
                  </a:cubicBezTo>
                  <a:cubicBezTo>
                    <a:pt x="4310" y="940"/>
                    <a:pt x="4351" y="1014"/>
                    <a:pt x="4383" y="1108"/>
                  </a:cubicBezTo>
                  <a:cubicBezTo>
                    <a:pt x="4412" y="1191"/>
                    <a:pt x="4431" y="1283"/>
                    <a:pt x="4449" y="1371"/>
                  </a:cubicBezTo>
                  <a:cubicBezTo>
                    <a:pt x="4465" y="1452"/>
                    <a:pt x="4483" y="1536"/>
                    <a:pt x="4508" y="1614"/>
                  </a:cubicBezTo>
                  <a:cubicBezTo>
                    <a:pt x="4518" y="1645"/>
                    <a:pt x="4529" y="1677"/>
                    <a:pt x="4541" y="1707"/>
                  </a:cubicBezTo>
                  <a:cubicBezTo>
                    <a:pt x="4577" y="1795"/>
                    <a:pt x="4623" y="1877"/>
                    <a:pt x="4667" y="1953"/>
                  </a:cubicBezTo>
                  <a:cubicBezTo>
                    <a:pt x="4740" y="2077"/>
                    <a:pt x="4822" y="2205"/>
                    <a:pt x="4909" y="2334"/>
                  </a:cubicBezTo>
                  <a:cubicBezTo>
                    <a:pt x="4923" y="2355"/>
                    <a:pt x="4938" y="2377"/>
                    <a:pt x="4953" y="2398"/>
                  </a:cubicBezTo>
                  <a:cubicBezTo>
                    <a:pt x="5049" y="2539"/>
                    <a:pt x="5149" y="2685"/>
                    <a:pt x="5211" y="2845"/>
                  </a:cubicBezTo>
                  <a:cubicBezTo>
                    <a:pt x="5259" y="2969"/>
                    <a:pt x="5283" y="3101"/>
                    <a:pt x="5282" y="3237"/>
                  </a:cubicBezTo>
                  <a:cubicBezTo>
                    <a:pt x="5281" y="3302"/>
                    <a:pt x="5275" y="3367"/>
                    <a:pt x="5263" y="3432"/>
                  </a:cubicBezTo>
                  <a:cubicBezTo>
                    <a:pt x="5251" y="3495"/>
                    <a:pt x="5233" y="3558"/>
                    <a:pt x="5211" y="3618"/>
                  </a:cubicBezTo>
                  <a:cubicBezTo>
                    <a:pt x="5128" y="3842"/>
                    <a:pt x="4978" y="4036"/>
                    <a:pt x="4832" y="4224"/>
                  </a:cubicBezTo>
                  <a:cubicBezTo>
                    <a:pt x="4824" y="4235"/>
                    <a:pt x="4815" y="4246"/>
                    <a:pt x="4807" y="4257"/>
                  </a:cubicBezTo>
                  <a:cubicBezTo>
                    <a:pt x="4786" y="4283"/>
                    <a:pt x="4770" y="4304"/>
                    <a:pt x="4755" y="4325"/>
                  </a:cubicBezTo>
                  <a:cubicBezTo>
                    <a:pt x="4740" y="4345"/>
                    <a:pt x="4725" y="4365"/>
                    <a:pt x="4711" y="4384"/>
                  </a:cubicBezTo>
                  <a:cubicBezTo>
                    <a:pt x="4671" y="4437"/>
                    <a:pt x="4635" y="4487"/>
                    <a:pt x="4593" y="4537"/>
                  </a:cubicBezTo>
                  <a:cubicBezTo>
                    <a:pt x="4472" y="4682"/>
                    <a:pt x="4316" y="4814"/>
                    <a:pt x="4165" y="4941"/>
                  </a:cubicBezTo>
                  <a:cubicBezTo>
                    <a:pt x="4139" y="4963"/>
                    <a:pt x="4111" y="4987"/>
                    <a:pt x="4084" y="5010"/>
                  </a:cubicBezTo>
                  <a:cubicBezTo>
                    <a:pt x="3947" y="5126"/>
                    <a:pt x="3812" y="5248"/>
                    <a:pt x="3680" y="5366"/>
                  </a:cubicBezTo>
                  <a:cubicBezTo>
                    <a:pt x="3629" y="5412"/>
                    <a:pt x="3576" y="5460"/>
                    <a:pt x="3523" y="5507"/>
                  </a:cubicBezTo>
                  <a:cubicBezTo>
                    <a:pt x="3370" y="5643"/>
                    <a:pt x="3219" y="5774"/>
                    <a:pt x="3052" y="5882"/>
                  </a:cubicBezTo>
                  <a:cubicBezTo>
                    <a:pt x="2954" y="5945"/>
                    <a:pt x="2864" y="5988"/>
                    <a:pt x="2777" y="6014"/>
                  </a:cubicBezTo>
                  <a:cubicBezTo>
                    <a:pt x="2727" y="6030"/>
                    <a:pt x="2677" y="6039"/>
                    <a:pt x="2629" y="6043"/>
                  </a:cubicBezTo>
                  <a:cubicBezTo>
                    <a:pt x="2615" y="6044"/>
                    <a:pt x="2601" y="6044"/>
                    <a:pt x="2587" y="6044"/>
                  </a:cubicBezTo>
                  <a:cubicBezTo>
                    <a:pt x="2549" y="6044"/>
                    <a:pt x="2512" y="6040"/>
                    <a:pt x="2475" y="6033"/>
                  </a:cubicBezTo>
                  <a:moveTo>
                    <a:pt x="3685" y="697"/>
                  </a:moveTo>
                  <a:cubicBezTo>
                    <a:pt x="3649" y="701"/>
                    <a:pt x="3612" y="708"/>
                    <a:pt x="3576" y="714"/>
                  </a:cubicBezTo>
                  <a:cubicBezTo>
                    <a:pt x="3563" y="716"/>
                    <a:pt x="3550" y="718"/>
                    <a:pt x="3538" y="720"/>
                  </a:cubicBezTo>
                  <a:cubicBezTo>
                    <a:pt x="3500" y="726"/>
                    <a:pt x="3456" y="733"/>
                    <a:pt x="3410" y="735"/>
                  </a:cubicBezTo>
                  <a:cubicBezTo>
                    <a:pt x="3298" y="740"/>
                    <a:pt x="3197" y="713"/>
                    <a:pt x="3126" y="661"/>
                  </a:cubicBezTo>
                  <a:cubicBezTo>
                    <a:pt x="3045" y="601"/>
                    <a:pt x="3005" y="520"/>
                    <a:pt x="2963" y="434"/>
                  </a:cubicBezTo>
                  <a:cubicBezTo>
                    <a:pt x="2955" y="417"/>
                    <a:pt x="2946" y="399"/>
                    <a:pt x="2938" y="382"/>
                  </a:cubicBezTo>
                  <a:cubicBezTo>
                    <a:pt x="2925" y="356"/>
                    <a:pt x="2912" y="335"/>
                    <a:pt x="2900" y="315"/>
                  </a:cubicBezTo>
                  <a:cubicBezTo>
                    <a:pt x="2842" y="222"/>
                    <a:pt x="2752" y="140"/>
                    <a:pt x="2645" y="83"/>
                  </a:cubicBezTo>
                  <a:cubicBezTo>
                    <a:pt x="2537" y="26"/>
                    <a:pt x="2423" y="0"/>
                    <a:pt x="2323" y="12"/>
                  </a:cubicBezTo>
                  <a:cubicBezTo>
                    <a:pt x="2272" y="18"/>
                    <a:pt x="2224" y="31"/>
                    <a:pt x="2177" y="51"/>
                  </a:cubicBezTo>
                  <a:cubicBezTo>
                    <a:pt x="2134" y="69"/>
                    <a:pt x="2092" y="93"/>
                    <a:pt x="2049" y="125"/>
                  </a:cubicBezTo>
                  <a:cubicBezTo>
                    <a:pt x="1966" y="184"/>
                    <a:pt x="1892" y="262"/>
                    <a:pt x="1822" y="336"/>
                  </a:cubicBezTo>
                  <a:cubicBezTo>
                    <a:pt x="1693" y="475"/>
                    <a:pt x="1539" y="626"/>
                    <a:pt x="1362" y="652"/>
                  </a:cubicBezTo>
                  <a:cubicBezTo>
                    <a:pt x="1334" y="656"/>
                    <a:pt x="1305" y="657"/>
                    <a:pt x="1276" y="655"/>
                  </a:cubicBezTo>
                  <a:cubicBezTo>
                    <a:pt x="1253" y="653"/>
                    <a:pt x="1231" y="649"/>
                    <a:pt x="1210" y="646"/>
                  </a:cubicBezTo>
                  <a:cubicBezTo>
                    <a:pt x="1179" y="641"/>
                    <a:pt x="1147" y="636"/>
                    <a:pt x="1115" y="636"/>
                  </a:cubicBezTo>
                  <a:cubicBezTo>
                    <a:pt x="1114" y="636"/>
                    <a:pt x="1114" y="636"/>
                    <a:pt x="1114" y="636"/>
                  </a:cubicBezTo>
                  <a:cubicBezTo>
                    <a:pt x="1070" y="636"/>
                    <a:pt x="1024" y="647"/>
                    <a:pt x="979" y="668"/>
                  </a:cubicBezTo>
                  <a:cubicBezTo>
                    <a:pt x="939" y="687"/>
                    <a:pt x="899" y="715"/>
                    <a:pt x="864" y="748"/>
                  </a:cubicBezTo>
                  <a:cubicBezTo>
                    <a:pt x="708" y="892"/>
                    <a:pt x="658" y="1113"/>
                    <a:pt x="632" y="1289"/>
                  </a:cubicBezTo>
                  <a:cubicBezTo>
                    <a:pt x="622" y="1353"/>
                    <a:pt x="626" y="1444"/>
                    <a:pt x="630" y="1540"/>
                  </a:cubicBezTo>
                  <a:cubicBezTo>
                    <a:pt x="637" y="1730"/>
                    <a:pt x="645" y="1947"/>
                    <a:pt x="559" y="2056"/>
                  </a:cubicBezTo>
                  <a:cubicBezTo>
                    <a:pt x="526" y="2099"/>
                    <a:pt x="488" y="2139"/>
                    <a:pt x="451" y="2178"/>
                  </a:cubicBezTo>
                  <a:cubicBezTo>
                    <a:pt x="378" y="2256"/>
                    <a:pt x="309" y="2329"/>
                    <a:pt x="271" y="2422"/>
                  </a:cubicBezTo>
                  <a:cubicBezTo>
                    <a:pt x="266" y="2433"/>
                    <a:pt x="261" y="2446"/>
                    <a:pt x="256" y="2459"/>
                  </a:cubicBezTo>
                  <a:cubicBezTo>
                    <a:pt x="236" y="2512"/>
                    <a:pt x="212" y="2567"/>
                    <a:pt x="186" y="2625"/>
                  </a:cubicBezTo>
                  <a:cubicBezTo>
                    <a:pt x="137" y="2736"/>
                    <a:pt x="86" y="2851"/>
                    <a:pt x="56" y="2971"/>
                  </a:cubicBezTo>
                  <a:cubicBezTo>
                    <a:pt x="17" y="3129"/>
                    <a:pt x="1" y="3310"/>
                    <a:pt x="6" y="3522"/>
                  </a:cubicBezTo>
                  <a:cubicBezTo>
                    <a:pt x="10" y="3696"/>
                    <a:pt x="20" y="3880"/>
                    <a:pt x="86" y="4055"/>
                  </a:cubicBezTo>
                  <a:cubicBezTo>
                    <a:pt x="117" y="4140"/>
                    <a:pt x="162" y="4222"/>
                    <a:pt x="218" y="4298"/>
                  </a:cubicBezTo>
                  <a:cubicBezTo>
                    <a:pt x="268" y="4365"/>
                    <a:pt x="328" y="4429"/>
                    <a:pt x="397" y="4490"/>
                  </a:cubicBezTo>
                  <a:cubicBezTo>
                    <a:pt x="460" y="4545"/>
                    <a:pt x="532" y="4599"/>
                    <a:pt x="612" y="4649"/>
                  </a:cubicBezTo>
                  <a:cubicBezTo>
                    <a:pt x="748" y="4734"/>
                    <a:pt x="906" y="4811"/>
                    <a:pt x="1095" y="4884"/>
                  </a:cubicBezTo>
                  <a:cubicBezTo>
                    <a:pt x="1103" y="4887"/>
                    <a:pt x="1110" y="4890"/>
                    <a:pt x="1118" y="4893"/>
                  </a:cubicBezTo>
                  <a:cubicBezTo>
                    <a:pt x="1213" y="4930"/>
                    <a:pt x="1312" y="4969"/>
                    <a:pt x="1402" y="5025"/>
                  </a:cubicBezTo>
                  <a:cubicBezTo>
                    <a:pt x="1469" y="5067"/>
                    <a:pt x="1533" y="5119"/>
                    <a:pt x="1598" y="5185"/>
                  </a:cubicBezTo>
                  <a:cubicBezTo>
                    <a:pt x="1651" y="5239"/>
                    <a:pt x="1704" y="5302"/>
                    <a:pt x="1764" y="5382"/>
                  </a:cubicBezTo>
                  <a:cubicBezTo>
                    <a:pt x="1794" y="5422"/>
                    <a:pt x="1824" y="5463"/>
                    <a:pt x="1853" y="5503"/>
                  </a:cubicBezTo>
                  <a:cubicBezTo>
                    <a:pt x="1871" y="5528"/>
                    <a:pt x="1889" y="5553"/>
                    <a:pt x="1907" y="5577"/>
                  </a:cubicBezTo>
                  <a:cubicBezTo>
                    <a:pt x="1998" y="5701"/>
                    <a:pt x="2078" y="5792"/>
                    <a:pt x="2160" y="5863"/>
                  </a:cubicBezTo>
                  <a:cubicBezTo>
                    <a:pt x="2209" y="5906"/>
                    <a:pt x="2259" y="5942"/>
                    <a:pt x="2309" y="5969"/>
                  </a:cubicBezTo>
                  <a:cubicBezTo>
                    <a:pt x="2364" y="6000"/>
                    <a:pt x="2420" y="6021"/>
                    <a:pt x="2475" y="6032"/>
                  </a:cubicBezTo>
                  <a:cubicBezTo>
                    <a:pt x="2525" y="6042"/>
                    <a:pt x="2576" y="6046"/>
                    <a:pt x="2628" y="6042"/>
                  </a:cubicBezTo>
                  <a:cubicBezTo>
                    <a:pt x="2676" y="6038"/>
                    <a:pt x="2726" y="6029"/>
                    <a:pt x="2777" y="6014"/>
                  </a:cubicBezTo>
                  <a:cubicBezTo>
                    <a:pt x="2864" y="5987"/>
                    <a:pt x="2954" y="5944"/>
                    <a:pt x="3051" y="5881"/>
                  </a:cubicBezTo>
                  <a:cubicBezTo>
                    <a:pt x="3219" y="5774"/>
                    <a:pt x="3370" y="5643"/>
                    <a:pt x="3523" y="5507"/>
                  </a:cubicBezTo>
                  <a:cubicBezTo>
                    <a:pt x="3575" y="5460"/>
                    <a:pt x="3628" y="5412"/>
                    <a:pt x="3680" y="5366"/>
                  </a:cubicBezTo>
                  <a:cubicBezTo>
                    <a:pt x="3811" y="5248"/>
                    <a:pt x="3947" y="5126"/>
                    <a:pt x="4083" y="5009"/>
                  </a:cubicBezTo>
                  <a:cubicBezTo>
                    <a:pt x="4110" y="4986"/>
                    <a:pt x="4138" y="4963"/>
                    <a:pt x="4165" y="4940"/>
                  </a:cubicBezTo>
                  <a:cubicBezTo>
                    <a:pt x="4316" y="4813"/>
                    <a:pt x="4471" y="4682"/>
                    <a:pt x="4593" y="4536"/>
                  </a:cubicBezTo>
                  <a:cubicBezTo>
                    <a:pt x="4634" y="4487"/>
                    <a:pt x="4671" y="4437"/>
                    <a:pt x="4710" y="4384"/>
                  </a:cubicBezTo>
                  <a:cubicBezTo>
                    <a:pt x="4724" y="4364"/>
                    <a:pt x="4739" y="4344"/>
                    <a:pt x="4754" y="4324"/>
                  </a:cubicBezTo>
                  <a:cubicBezTo>
                    <a:pt x="4769" y="4304"/>
                    <a:pt x="4786" y="4282"/>
                    <a:pt x="4806" y="4256"/>
                  </a:cubicBezTo>
                  <a:cubicBezTo>
                    <a:pt x="4815" y="4245"/>
                    <a:pt x="4823" y="4234"/>
                    <a:pt x="4832" y="4223"/>
                  </a:cubicBezTo>
                  <a:cubicBezTo>
                    <a:pt x="4977" y="4036"/>
                    <a:pt x="5128" y="3842"/>
                    <a:pt x="5210" y="3618"/>
                  </a:cubicBezTo>
                  <a:cubicBezTo>
                    <a:pt x="5233" y="3557"/>
                    <a:pt x="5250" y="3495"/>
                    <a:pt x="5262" y="3432"/>
                  </a:cubicBezTo>
                  <a:cubicBezTo>
                    <a:pt x="5274" y="3367"/>
                    <a:pt x="5280" y="3302"/>
                    <a:pt x="5281" y="3237"/>
                  </a:cubicBezTo>
                  <a:cubicBezTo>
                    <a:pt x="5282" y="3101"/>
                    <a:pt x="5258" y="2969"/>
                    <a:pt x="5211" y="2845"/>
                  </a:cubicBezTo>
                  <a:cubicBezTo>
                    <a:pt x="5149" y="2685"/>
                    <a:pt x="5049" y="2540"/>
                    <a:pt x="4952" y="2399"/>
                  </a:cubicBezTo>
                  <a:cubicBezTo>
                    <a:pt x="4938" y="2378"/>
                    <a:pt x="4923" y="2356"/>
                    <a:pt x="4908" y="2334"/>
                  </a:cubicBezTo>
                  <a:cubicBezTo>
                    <a:pt x="4821" y="2206"/>
                    <a:pt x="4740" y="2078"/>
                    <a:pt x="4667" y="1954"/>
                  </a:cubicBezTo>
                  <a:cubicBezTo>
                    <a:pt x="4622" y="1878"/>
                    <a:pt x="4576" y="1796"/>
                    <a:pt x="4541" y="1708"/>
                  </a:cubicBezTo>
                  <a:cubicBezTo>
                    <a:pt x="4528" y="1677"/>
                    <a:pt x="4517" y="1646"/>
                    <a:pt x="4507" y="1614"/>
                  </a:cubicBezTo>
                  <a:cubicBezTo>
                    <a:pt x="4482" y="1536"/>
                    <a:pt x="4465" y="1452"/>
                    <a:pt x="4448" y="1371"/>
                  </a:cubicBezTo>
                  <a:cubicBezTo>
                    <a:pt x="4430" y="1283"/>
                    <a:pt x="4411" y="1192"/>
                    <a:pt x="4383" y="1108"/>
                  </a:cubicBezTo>
                  <a:cubicBezTo>
                    <a:pt x="4351" y="1015"/>
                    <a:pt x="4310" y="940"/>
                    <a:pt x="4257" y="881"/>
                  </a:cubicBezTo>
                  <a:cubicBezTo>
                    <a:pt x="4189" y="805"/>
                    <a:pt x="4100" y="751"/>
                    <a:pt x="3992" y="720"/>
                  </a:cubicBezTo>
                  <a:cubicBezTo>
                    <a:pt x="3926" y="701"/>
                    <a:pt x="3855" y="692"/>
                    <a:pt x="3781" y="692"/>
                  </a:cubicBezTo>
                  <a:cubicBezTo>
                    <a:pt x="3750" y="692"/>
                    <a:pt x="3717" y="693"/>
                    <a:pt x="3685" y="6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8" name="Freeform 53">
              <a:extLst>
                <a:ext uri="{FF2B5EF4-FFF2-40B4-BE49-F238E27FC236}">
                  <a16:creationId xmlns:a16="http://schemas.microsoft.com/office/drawing/2014/main" id="{EE1CE3FF-D739-4648-8313-8549F89E85EE}"/>
                </a:ext>
              </a:extLst>
            </p:cNvPr>
            <p:cNvSpPr>
              <a:spLocks noEditPoints="1"/>
            </p:cNvSpPr>
            <p:nvPr/>
          </p:nvSpPr>
          <p:spPr bwMode="auto">
            <a:xfrm>
              <a:off x="3767" y="-33"/>
              <a:ext cx="3967" cy="4498"/>
            </a:xfrm>
            <a:custGeom>
              <a:avLst/>
              <a:gdLst>
                <a:gd name="T0" fmla="*/ 2174 w 5360"/>
                <a:gd name="T1" fmla="*/ 5891 h 6078"/>
                <a:gd name="T2" fmla="*/ 1776 w 5360"/>
                <a:gd name="T3" fmla="*/ 5410 h 6078"/>
                <a:gd name="T4" fmla="*/ 1104 w 5360"/>
                <a:gd name="T5" fmla="*/ 4911 h 6078"/>
                <a:gd name="T6" fmla="*/ 230 w 5360"/>
                <a:gd name="T7" fmla="*/ 4335 h 6078"/>
                <a:gd name="T8" fmla="*/ 51 w 5360"/>
                <a:gd name="T9" fmla="*/ 3023 h 6078"/>
                <a:gd name="T10" fmla="*/ 266 w 5360"/>
                <a:gd name="T11" fmla="*/ 2426 h 6078"/>
                <a:gd name="T12" fmla="*/ 642 w 5360"/>
                <a:gd name="T13" fmla="*/ 1516 h 6078"/>
                <a:gd name="T14" fmla="*/ 902 w 5360"/>
                <a:gd name="T15" fmla="*/ 735 h 6078"/>
                <a:gd name="T16" fmla="*/ 1317 w 5360"/>
                <a:gd name="T17" fmla="*/ 632 h 6078"/>
                <a:gd name="T18" fmla="*/ 1866 w 5360"/>
                <a:gd name="T19" fmla="*/ 308 h 6078"/>
                <a:gd name="T20" fmla="*/ 2384 w 5360"/>
                <a:gd name="T21" fmla="*/ 8 h 6078"/>
                <a:gd name="T22" fmla="*/ 3004 w 5360"/>
                <a:gd name="T23" fmla="*/ 376 h 6078"/>
                <a:gd name="T24" fmla="*/ 3339 w 5360"/>
                <a:gd name="T25" fmla="*/ 701 h 6078"/>
                <a:gd name="T26" fmla="*/ 3647 w 5360"/>
                <a:gd name="T27" fmla="*/ 698 h 6078"/>
                <a:gd name="T28" fmla="*/ 4325 w 5360"/>
                <a:gd name="T29" fmla="*/ 884 h 6078"/>
                <a:gd name="T30" fmla="*/ 4566 w 5360"/>
                <a:gd name="T31" fmla="*/ 1619 h 6078"/>
                <a:gd name="T32" fmla="*/ 4988 w 5360"/>
                <a:gd name="T33" fmla="*/ 2318 h 6078"/>
                <a:gd name="T34" fmla="*/ 5357 w 5360"/>
                <a:gd name="T35" fmla="*/ 3227 h 6078"/>
                <a:gd name="T36" fmla="*/ 4936 w 5360"/>
                <a:gd name="T37" fmla="*/ 4152 h 6078"/>
                <a:gd name="T38" fmla="*/ 4747 w 5360"/>
                <a:gd name="T39" fmla="*/ 4410 h 6078"/>
                <a:gd name="T40" fmla="*/ 4143 w 5360"/>
                <a:gd name="T41" fmla="*/ 5039 h 6078"/>
                <a:gd name="T42" fmla="*/ 3081 w 5360"/>
                <a:gd name="T43" fmla="*/ 5922 h 6078"/>
                <a:gd name="T44" fmla="*/ 2615 w 5360"/>
                <a:gd name="T45" fmla="*/ 6077 h 6078"/>
                <a:gd name="T46" fmla="*/ 3647 w 5360"/>
                <a:gd name="T47" fmla="*/ 699 h 6078"/>
                <a:gd name="T48" fmla="*/ 3339 w 5360"/>
                <a:gd name="T49" fmla="*/ 701 h 6078"/>
                <a:gd name="T50" fmla="*/ 3004 w 5360"/>
                <a:gd name="T51" fmla="*/ 377 h 6078"/>
                <a:gd name="T52" fmla="*/ 2384 w 5360"/>
                <a:gd name="T53" fmla="*/ 9 h 6078"/>
                <a:gd name="T54" fmla="*/ 1866 w 5360"/>
                <a:gd name="T55" fmla="*/ 308 h 6078"/>
                <a:gd name="T56" fmla="*/ 1317 w 5360"/>
                <a:gd name="T57" fmla="*/ 633 h 6078"/>
                <a:gd name="T58" fmla="*/ 902 w 5360"/>
                <a:gd name="T59" fmla="*/ 736 h 6078"/>
                <a:gd name="T60" fmla="*/ 643 w 5360"/>
                <a:gd name="T61" fmla="*/ 1516 h 6078"/>
                <a:gd name="T62" fmla="*/ 266 w 5360"/>
                <a:gd name="T63" fmla="*/ 2426 h 6078"/>
                <a:gd name="T64" fmla="*/ 52 w 5360"/>
                <a:gd name="T65" fmla="*/ 3023 h 6078"/>
                <a:gd name="T66" fmla="*/ 230 w 5360"/>
                <a:gd name="T67" fmla="*/ 4334 h 6078"/>
                <a:gd name="T68" fmla="*/ 1104 w 5360"/>
                <a:gd name="T69" fmla="*/ 4910 h 6078"/>
                <a:gd name="T70" fmla="*/ 1776 w 5360"/>
                <a:gd name="T71" fmla="*/ 5409 h 6078"/>
                <a:gd name="T72" fmla="*/ 2174 w 5360"/>
                <a:gd name="T73" fmla="*/ 5890 h 6078"/>
                <a:gd name="T74" fmla="*/ 2646 w 5360"/>
                <a:gd name="T75" fmla="*/ 6076 h 6078"/>
                <a:gd name="T76" fmla="*/ 3567 w 5360"/>
                <a:gd name="T77" fmla="*/ 5545 h 6078"/>
                <a:gd name="T78" fmla="*/ 4188 w 5360"/>
                <a:gd name="T79" fmla="*/ 4999 h 6078"/>
                <a:gd name="T80" fmla="*/ 4804 w 5360"/>
                <a:gd name="T81" fmla="*/ 4326 h 6078"/>
                <a:gd name="T82" fmla="*/ 5277 w 5360"/>
                <a:gd name="T83" fmla="*/ 3613 h 6078"/>
                <a:gd name="T84" fmla="*/ 5289 w 5360"/>
                <a:gd name="T85" fmla="*/ 2828 h 6078"/>
                <a:gd name="T86" fmla="*/ 4737 w 5360"/>
                <a:gd name="T87" fmla="*/ 1947 h 6078"/>
                <a:gd name="T88" fmla="*/ 4499 w 5360"/>
                <a:gd name="T89" fmla="*/ 1350 h 6078"/>
                <a:gd name="T90" fmla="*/ 4067 w 5360"/>
                <a:gd name="T91" fmla="*/ 717 h 6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60" h="6078">
                  <a:moveTo>
                    <a:pt x="2490" y="6064"/>
                  </a:moveTo>
                  <a:cubicBezTo>
                    <a:pt x="2434" y="6051"/>
                    <a:pt x="2378" y="6029"/>
                    <a:pt x="2323" y="5999"/>
                  </a:cubicBezTo>
                  <a:cubicBezTo>
                    <a:pt x="2274" y="5971"/>
                    <a:pt x="2223" y="5935"/>
                    <a:pt x="2174" y="5891"/>
                  </a:cubicBezTo>
                  <a:cubicBezTo>
                    <a:pt x="2093" y="5820"/>
                    <a:pt x="2012" y="5729"/>
                    <a:pt x="1920" y="5605"/>
                  </a:cubicBezTo>
                  <a:cubicBezTo>
                    <a:pt x="1903" y="5582"/>
                    <a:pt x="1886" y="5559"/>
                    <a:pt x="1869" y="5536"/>
                  </a:cubicBezTo>
                  <a:cubicBezTo>
                    <a:pt x="1839" y="5494"/>
                    <a:pt x="1808" y="5451"/>
                    <a:pt x="1776" y="5410"/>
                  </a:cubicBezTo>
                  <a:cubicBezTo>
                    <a:pt x="1688" y="5295"/>
                    <a:pt x="1567" y="5152"/>
                    <a:pt x="1410" y="5053"/>
                  </a:cubicBezTo>
                  <a:cubicBezTo>
                    <a:pt x="1316" y="4994"/>
                    <a:pt x="1213" y="4953"/>
                    <a:pt x="1113" y="4914"/>
                  </a:cubicBezTo>
                  <a:cubicBezTo>
                    <a:pt x="1104" y="4911"/>
                    <a:pt x="1104" y="4911"/>
                    <a:pt x="1104" y="4911"/>
                  </a:cubicBezTo>
                  <a:cubicBezTo>
                    <a:pt x="913" y="4836"/>
                    <a:pt x="756" y="4760"/>
                    <a:pt x="624" y="4678"/>
                  </a:cubicBezTo>
                  <a:cubicBezTo>
                    <a:pt x="544" y="4629"/>
                    <a:pt x="472" y="4577"/>
                    <a:pt x="409" y="4523"/>
                  </a:cubicBezTo>
                  <a:cubicBezTo>
                    <a:pt x="340" y="4464"/>
                    <a:pt x="280" y="4401"/>
                    <a:pt x="230" y="4335"/>
                  </a:cubicBezTo>
                  <a:cubicBezTo>
                    <a:pt x="173" y="4260"/>
                    <a:pt x="128" y="4180"/>
                    <a:pt x="95" y="4096"/>
                  </a:cubicBezTo>
                  <a:cubicBezTo>
                    <a:pt x="27" y="3921"/>
                    <a:pt x="14" y="3733"/>
                    <a:pt x="8" y="3570"/>
                  </a:cubicBezTo>
                  <a:cubicBezTo>
                    <a:pt x="0" y="3368"/>
                    <a:pt x="15" y="3184"/>
                    <a:pt x="51" y="3023"/>
                  </a:cubicBezTo>
                  <a:cubicBezTo>
                    <a:pt x="78" y="2904"/>
                    <a:pt x="125" y="2790"/>
                    <a:pt x="171" y="2679"/>
                  </a:cubicBezTo>
                  <a:cubicBezTo>
                    <a:pt x="201" y="2605"/>
                    <a:pt x="230" y="2535"/>
                    <a:pt x="252" y="2466"/>
                  </a:cubicBezTo>
                  <a:cubicBezTo>
                    <a:pt x="256" y="2452"/>
                    <a:pt x="261" y="2438"/>
                    <a:pt x="266" y="2426"/>
                  </a:cubicBezTo>
                  <a:cubicBezTo>
                    <a:pt x="305" y="2312"/>
                    <a:pt x="383" y="2221"/>
                    <a:pt x="465" y="2125"/>
                  </a:cubicBezTo>
                  <a:cubicBezTo>
                    <a:pt x="495" y="2090"/>
                    <a:pt x="527" y="2053"/>
                    <a:pt x="556" y="2015"/>
                  </a:cubicBezTo>
                  <a:cubicBezTo>
                    <a:pt x="641" y="1905"/>
                    <a:pt x="641" y="1698"/>
                    <a:pt x="642" y="1516"/>
                  </a:cubicBezTo>
                  <a:cubicBezTo>
                    <a:pt x="642" y="1419"/>
                    <a:pt x="642" y="1328"/>
                    <a:pt x="655" y="1263"/>
                  </a:cubicBezTo>
                  <a:cubicBezTo>
                    <a:pt x="670" y="1189"/>
                    <a:pt x="694" y="1079"/>
                    <a:pt x="737" y="977"/>
                  </a:cubicBezTo>
                  <a:cubicBezTo>
                    <a:pt x="779" y="876"/>
                    <a:pt x="833" y="797"/>
                    <a:pt x="902" y="735"/>
                  </a:cubicBezTo>
                  <a:cubicBezTo>
                    <a:pt x="980" y="665"/>
                    <a:pt x="1070" y="624"/>
                    <a:pt x="1155" y="621"/>
                  </a:cubicBezTo>
                  <a:cubicBezTo>
                    <a:pt x="1187" y="619"/>
                    <a:pt x="1219" y="623"/>
                    <a:pt x="1250" y="627"/>
                  </a:cubicBezTo>
                  <a:cubicBezTo>
                    <a:pt x="1272" y="629"/>
                    <a:pt x="1295" y="631"/>
                    <a:pt x="1317" y="632"/>
                  </a:cubicBezTo>
                  <a:cubicBezTo>
                    <a:pt x="1346" y="633"/>
                    <a:pt x="1375" y="631"/>
                    <a:pt x="1404" y="626"/>
                  </a:cubicBezTo>
                  <a:cubicBezTo>
                    <a:pt x="1483" y="611"/>
                    <a:pt x="1564" y="571"/>
                    <a:pt x="1653" y="504"/>
                  </a:cubicBezTo>
                  <a:cubicBezTo>
                    <a:pt x="1730" y="445"/>
                    <a:pt x="1802" y="372"/>
                    <a:pt x="1866" y="308"/>
                  </a:cubicBezTo>
                  <a:cubicBezTo>
                    <a:pt x="1868" y="306"/>
                    <a:pt x="1868" y="306"/>
                    <a:pt x="1868" y="306"/>
                  </a:cubicBezTo>
                  <a:cubicBezTo>
                    <a:pt x="1935" y="239"/>
                    <a:pt x="2016" y="162"/>
                    <a:pt x="2104" y="106"/>
                  </a:cubicBezTo>
                  <a:cubicBezTo>
                    <a:pt x="2195" y="48"/>
                    <a:pt x="2287" y="16"/>
                    <a:pt x="2384" y="8"/>
                  </a:cubicBezTo>
                  <a:cubicBezTo>
                    <a:pt x="2484" y="0"/>
                    <a:pt x="2598" y="28"/>
                    <a:pt x="2706" y="85"/>
                  </a:cubicBezTo>
                  <a:cubicBezTo>
                    <a:pt x="2811" y="141"/>
                    <a:pt x="2903" y="222"/>
                    <a:pt x="2964" y="312"/>
                  </a:cubicBezTo>
                  <a:cubicBezTo>
                    <a:pt x="2977" y="331"/>
                    <a:pt x="2990" y="352"/>
                    <a:pt x="3004" y="376"/>
                  </a:cubicBezTo>
                  <a:cubicBezTo>
                    <a:pt x="3013" y="392"/>
                    <a:pt x="3022" y="407"/>
                    <a:pt x="3030" y="423"/>
                  </a:cubicBezTo>
                  <a:cubicBezTo>
                    <a:pt x="3076" y="506"/>
                    <a:pt x="3120" y="585"/>
                    <a:pt x="3203" y="642"/>
                  </a:cubicBezTo>
                  <a:cubicBezTo>
                    <a:pt x="3241" y="669"/>
                    <a:pt x="3287" y="689"/>
                    <a:pt x="3339" y="701"/>
                  </a:cubicBezTo>
                  <a:cubicBezTo>
                    <a:pt x="3385" y="711"/>
                    <a:pt x="3435" y="716"/>
                    <a:pt x="3487" y="715"/>
                  </a:cubicBezTo>
                  <a:cubicBezTo>
                    <a:pt x="3533" y="713"/>
                    <a:pt x="3577" y="708"/>
                    <a:pt x="3615" y="702"/>
                  </a:cubicBezTo>
                  <a:cubicBezTo>
                    <a:pt x="3625" y="701"/>
                    <a:pt x="3636" y="699"/>
                    <a:pt x="3647" y="698"/>
                  </a:cubicBezTo>
                  <a:cubicBezTo>
                    <a:pt x="3684" y="692"/>
                    <a:pt x="3724" y="687"/>
                    <a:pt x="3762" y="684"/>
                  </a:cubicBezTo>
                  <a:cubicBezTo>
                    <a:pt x="3869" y="675"/>
                    <a:pt x="3975" y="687"/>
                    <a:pt x="4067" y="716"/>
                  </a:cubicBezTo>
                  <a:cubicBezTo>
                    <a:pt x="4174" y="750"/>
                    <a:pt x="4260" y="807"/>
                    <a:pt x="4325" y="884"/>
                  </a:cubicBezTo>
                  <a:cubicBezTo>
                    <a:pt x="4374" y="942"/>
                    <a:pt x="4411" y="1013"/>
                    <a:pt x="4440" y="1102"/>
                  </a:cubicBezTo>
                  <a:cubicBezTo>
                    <a:pt x="4466" y="1181"/>
                    <a:pt x="4483" y="1267"/>
                    <a:pt x="4500" y="1350"/>
                  </a:cubicBezTo>
                  <a:cubicBezTo>
                    <a:pt x="4518" y="1440"/>
                    <a:pt x="4536" y="1533"/>
                    <a:pt x="4566" y="1619"/>
                  </a:cubicBezTo>
                  <a:cubicBezTo>
                    <a:pt x="4577" y="1649"/>
                    <a:pt x="4589" y="1680"/>
                    <a:pt x="4603" y="1710"/>
                  </a:cubicBezTo>
                  <a:cubicBezTo>
                    <a:pt x="4641" y="1794"/>
                    <a:pt x="4688" y="1870"/>
                    <a:pt x="4738" y="1947"/>
                  </a:cubicBezTo>
                  <a:cubicBezTo>
                    <a:pt x="4815" y="2066"/>
                    <a:pt x="4899" y="2191"/>
                    <a:pt x="4988" y="2318"/>
                  </a:cubicBezTo>
                  <a:cubicBezTo>
                    <a:pt x="4997" y="2331"/>
                    <a:pt x="5005" y="2344"/>
                    <a:pt x="5014" y="2356"/>
                  </a:cubicBezTo>
                  <a:cubicBezTo>
                    <a:pt x="5118" y="2504"/>
                    <a:pt x="5226" y="2658"/>
                    <a:pt x="5290" y="2828"/>
                  </a:cubicBezTo>
                  <a:cubicBezTo>
                    <a:pt x="5338" y="2954"/>
                    <a:pt x="5360" y="3088"/>
                    <a:pt x="5357" y="3227"/>
                  </a:cubicBezTo>
                  <a:cubicBezTo>
                    <a:pt x="5355" y="3293"/>
                    <a:pt x="5348" y="3360"/>
                    <a:pt x="5334" y="3425"/>
                  </a:cubicBezTo>
                  <a:cubicBezTo>
                    <a:pt x="5321" y="3489"/>
                    <a:pt x="5302" y="3552"/>
                    <a:pt x="5278" y="3613"/>
                  </a:cubicBezTo>
                  <a:cubicBezTo>
                    <a:pt x="5198" y="3811"/>
                    <a:pt x="5065" y="3984"/>
                    <a:pt x="4936" y="4152"/>
                  </a:cubicBezTo>
                  <a:cubicBezTo>
                    <a:pt x="4909" y="4186"/>
                    <a:pt x="4882" y="4222"/>
                    <a:pt x="4856" y="4257"/>
                  </a:cubicBezTo>
                  <a:cubicBezTo>
                    <a:pt x="4837" y="4282"/>
                    <a:pt x="4820" y="4305"/>
                    <a:pt x="4805" y="4327"/>
                  </a:cubicBezTo>
                  <a:cubicBezTo>
                    <a:pt x="4785" y="4355"/>
                    <a:pt x="4766" y="4383"/>
                    <a:pt x="4747" y="4410"/>
                  </a:cubicBezTo>
                  <a:cubicBezTo>
                    <a:pt x="4715" y="4458"/>
                    <a:pt x="4684" y="4503"/>
                    <a:pt x="4650" y="4548"/>
                  </a:cubicBezTo>
                  <a:cubicBezTo>
                    <a:pt x="4524" y="4712"/>
                    <a:pt x="4353" y="4858"/>
                    <a:pt x="4189" y="4999"/>
                  </a:cubicBezTo>
                  <a:cubicBezTo>
                    <a:pt x="4173" y="5013"/>
                    <a:pt x="4158" y="5026"/>
                    <a:pt x="4143" y="5039"/>
                  </a:cubicBezTo>
                  <a:cubicBezTo>
                    <a:pt x="4030" y="5137"/>
                    <a:pt x="3916" y="5238"/>
                    <a:pt x="3806" y="5335"/>
                  </a:cubicBezTo>
                  <a:cubicBezTo>
                    <a:pt x="3728" y="5404"/>
                    <a:pt x="3647" y="5476"/>
                    <a:pt x="3568" y="5545"/>
                  </a:cubicBezTo>
                  <a:cubicBezTo>
                    <a:pt x="3410" y="5683"/>
                    <a:pt x="3254" y="5815"/>
                    <a:pt x="3081" y="5922"/>
                  </a:cubicBezTo>
                  <a:cubicBezTo>
                    <a:pt x="2981" y="5983"/>
                    <a:pt x="2888" y="6026"/>
                    <a:pt x="2798" y="6051"/>
                  </a:cubicBezTo>
                  <a:cubicBezTo>
                    <a:pt x="2746" y="6065"/>
                    <a:pt x="2695" y="6074"/>
                    <a:pt x="2646" y="6076"/>
                  </a:cubicBezTo>
                  <a:cubicBezTo>
                    <a:pt x="2636" y="6077"/>
                    <a:pt x="2625" y="6077"/>
                    <a:pt x="2615" y="6077"/>
                  </a:cubicBezTo>
                  <a:cubicBezTo>
                    <a:pt x="2572" y="6077"/>
                    <a:pt x="2530" y="6073"/>
                    <a:pt x="2490" y="6064"/>
                  </a:cubicBezTo>
                  <a:moveTo>
                    <a:pt x="3762" y="685"/>
                  </a:moveTo>
                  <a:cubicBezTo>
                    <a:pt x="3724" y="688"/>
                    <a:pt x="3685" y="693"/>
                    <a:pt x="3647" y="699"/>
                  </a:cubicBezTo>
                  <a:cubicBezTo>
                    <a:pt x="3636" y="700"/>
                    <a:pt x="3626" y="702"/>
                    <a:pt x="3615" y="703"/>
                  </a:cubicBezTo>
                  <a:cubicBezTo>
                    <a:pt x="3577" y="708"/>
                    <a:pt x="3533" y="714"/>
                    <a:pt x="3487" y="715"/>
                  </a:cubicBezTo>
                  <a:cubicBezTo>
                    <a:pt x="3435" y="717"/>
                    <a:pt x="3385" y="712"/>
                    <a:pt x="3339" y="701"/>
                  </a:cubicBezTo>
                  <a:cubicBezTo>
                    <a:pt x="3287" y="689"/>
                    <a:pt x="3241" y="670"/>
                    <a:pt x="3202" y="643"/>
                  </a:cubicBezTo>
                  <a:cubicBezTo>
                    <a:pt x="3119" y="585"/>
                    <a:pt x="3075" y="506"/>
                    <a:pt x="3029" y="423"/>
                  </a:cubicBezTo>
                  <a:cubicBezTo>
                    <a:pt x="3021" y="408"/>
                    <a:pt x="3012" y="392"/>
                    <a:pt x="3004" y="377"/>
                  </a:cubicBezTo>
                  <a:cubicBezTo>
                    <a:pt x="2989" y="352"/>
                    <a:pt x="2976" y="331"/>
                    <a:pt x="2963" y="312"/>
                  </a:cubicBezTo>
                  <a:cubicBezTo>
                    <a:pt x="2902" y="222"/>
                    <a:pt x="2811" y="142"/>
                    <a:pt x="2705" y="86"/>
                  </a:cubicBezTo>
                  <a:cubicBezTo>
                    <a:pt x="2598" y="28"/>
                    <a:pt x="2483" y="1"/>
                    <a:pt x="2384" y="9"/>
                  </a:cubicBezTo>
                  <a:cubicBezTo>
                    <a:pt x="2287" y="17"/>
                    <a:pt x="2195" y="49"/>
                    <a:pt x="2104" y="107"/>
                  </a:cubicBezTo>
                  <a:cubicBezTo>
                    <a:pt x="2016" y="163"/>
                    <a:pt x="1935" y="239"/>
                    <a:pt x="1868" y="306"/>
                  </a:cubicBezTo>
                  <a:cubicBezTo>
                    <a:pt x="1866" y="308"/>
                    <a:pt x="1866" y="308"/>
                    <a:pt x="1866" y="308"/>
                  </a:cubicBezTo>
                  <a:cubicBezTo>
                    <a:pt x="1803" y="372"/>
                    <a:pt x="1730" y="445"/>
                    <a:pt x="1653" y="504"/>
                  </a:cubicBezTo>
                  <a:cubicBezTo>
                    <a:pt x="1565" y="572"/>
                    <a:pt x="1483" y="612"/>
                    <a:pt x="1404" y="627"/>
                  </a:cubicBezTo>
                  <a:cubicBezTo>
                    <a:pt x="1376" y="632"/>
                    <a:pt x="1346" y="634"/>
                    <a:pt x="1317" y="633"/>
                  </a:cubicBezTo>
                  <a:cubicBezTo>
                    <a:pt x="1295" y="632"/>
                    <a:pt x="1272" y="630"/>
                    <a:pt x="1250" y="627"/>
                  </a:cubicBezTo>
                  <a:cubicBezTo>
                    <a:pt x="1219" y="624"/>
                    <a:pt x="1187" y="620"/>
                    <a:pt x="1155" y="621"/>
                  </a:cubicBezTo>
                  <a:cubicBezTo>
                    <a:pt x="1070" y="625"/>
                    <a:pt x="980" y="665"/>
                    <a:pt x="902" y="736"/>
                  </a:cubicBezTo>
                  <a:cubicBezTo>
                    <a:pt x="834" y="797"/>
                    <a:pt x="780" y="876"/>
                    <a:pt x="737" y="977"/>
                  </a:cubicBezTo>
                  <a:cubicBezTo>
                    <a:pt x="717" y="1026"/>
                    <a:pt x="686" y="1108"/>
                    <a:pt x="656" y="1263"/>
                  </a:cubicBezTo>
                  <a:cubicBezTo>
                    <a:pt x="643" y="1328"/>
                    <a:pt x="643" y="1419"/>
                    <a:pt x="643" y="1516"/>
                  </a:cubicBezTo>
                  <a:cubicBezTo>
                    <a:pt x="642" y="1698"/>
                    <a:pt x="642" y="1906"/>
                    <a:pt x="557" y="2015"/>
                  </a:cubicBezTo>
                  <a:cubicBezTo>
                    <a:pt x="527" y="2053"/>
                    <a:pt x="496" y="2090"/>
                    <a:pt x="466" y="2126"/>
                  </a:cubicBezTo>
                  <a:cubicBezTo>
                    <a:pt x="384" y="2222"/>
                    <a:pt x="306" y="2312"/>
                    <a:pt x="266" y="2426"/>
                  </a:cubicBezTo>
                  <a:cubicBezTo>
                    <a:pt x="262" y="2439"/>
                    <a:pt x="257" y="2452"/>
                    <a:pt x="253" y="2466"/>
                  </a:cubicBezTo>
                  <a:cubicBezTo>
                    <a:pt x="231" y="2535"/>
                    <a:pt x="202" y="2605"/>
                    <a:pt x="172" y="2679"/>
                  </a:cubicBezTo>
                  <a:cubicBezTo>
                    <a:pt x="126" y="2790"/>
                    <a:pt x="79" y="2905"/>
                    <a:pt x="52" y="3023"/>
                  </a:cubicBezTo>
                  <a:cubicBezTo>
                    <a:pt x="15" y="3184"/>
                    <a:pt x="1" y="3368"/>
                    <a:pt x="8" y="3570"/>
                  </a:cubicBezTo>
                  <a:cubicBezTo>
                    <a:pt x="15" y="3733"/>
                    <a:pt x="28" y="3921"/>
                    <a:pt x="96" y="4096"/>
                  </a:cubicBezTo>
                  <a:cubicBezTo>
                    <a:pt x="128" y="4180"/>
                    <a:pt x="174" y="4260"/>
                    <a:pt x="230" y="4334"/>
                  </a:cubicBezTo>
                  <a:cubicBezTo>
                    <a:pt x="280" y="4400"/>
                    <a:pt x="341" y="4463"/>
                    <a:pt x="409" y="4522"/>
                  </a:cubicBezTo>
                  <a:cubicBezTo>
                    <a:pt x="472" y="4576"/>
                    <a:pt x="545" y="4629"/>
                    <a:pt x="624" y="4678"/>
                  </a:cubicBezTo>
                  <a:cubicBezTo>
                    <a:pt x="756" y="4759"/>
                    <a:pt x="913" y="4835"/>
                    <a:pt x="1104" y="4910"/>
                  </a:cubicBezTo>
                  <a:cubicBezTo>
                    <a:pt x="1113" y="4913"/>
                    <a:pt x="1113" y="4913"/>
                    <a:pt x="1113" y="4913"/>
                  </a:cubicBezTo>
                  <a:cubicBezTo>
                    <a:pt x="1213" y="4953"/>
                    <a:pt x="1317" y="4993"/>
                    <a:pt x="1411" y="5052"/>
                  </a:cubicBezTo>
                  <a:cubicBezTo>
                    <a:pt x="1568" y="5151"/>
                    <a:pt x="1689" y="5295"/>
                    <a:pt x="1776" y="5409"/>
                  </a:cubicBezTo>
                  <a:cubicBezTo>
                    <a:pt x="1808" y="5451"/>
                    <a:pt x="1840" y="5494"/>
                    <a:pt x="1870" y="5535"/>
                  </a:cubicBezTo>
                  <a:cubicBezTo>
                    <a:pt x="1887" y="5558"/>
                    <a:pt x="1904" y="5582"/>
                    <a:pt x="1921" y="5604"/>
                  </a:cubicBezTo>
                  <a:cubicBezTo>
                    <a:pt x="2013" y="5729"/>
                    <a:pt x="2094" y="5819"/>
                    <a:pt x="2174" y="5890"/>
                  </a:cubicBezTo>
                  <a:cubicBezTo>
                    <a:pt x="2224" y="5934"/>
                    <a:pt x="2274" y="5970"/>
                    <a:pt x="2324" y="5998"/>
                  </a:cubicBezTo>
                  <a:cubicBezTo>
                    <a:pt x="2378" y="6029"/>
                    <a:pt x="2434" y="6050"/>
                    <a:pt x="2490" y="6063"/>
                  </a:cubicBezTo>
                  <a:cubicBezTo>
                    <a:pt x="2540" y="6074"/>
                    <a:pt x="2593" y="6078"/>
                    <a:pt x="2646" y="6076"/>
                  </a:cubicBezTo>
                  <a:cubicBezTo>
                    <a:pt x="2695" y="6073"/>
                    <a:pt x="2746" y="6064"/>
                    <a:pt x="2798" y="6050"/>
                  </a:cubicBezTo>
                  <a:cubicBezTo>
                    <a:pt x="2888" y="6025"/>
                    <a:pt x="2980" y="5983"/>
                    <a:pt x="3081" y="5921"/>
                  </a:cubicBezTo>
                  <a:cubicBezTo>
                    <a:pt x="3254" y="5815"/>
                    <a:pt x="3410" y="5682"/>
                    <a:pt x="3567" y="5545"/>
                  </a:cubicBezTo>
                  <a:cubicBezTo>
                    <a:pt x="3647" y="5475"/>
                    <a:pt x="3727" y="5404"/>
                    <a:pt x="3805" y="5335"/>
                  </a:cubicBezTo>
                  <a:cubicBezTo>
                    <a:pt x="3915" y="5237"/>
                    <a:pt x="4029" y="5136"/>
                    <a:pt x="4142" y="5039"/>
                  </a:cubicBezTo>
                  <a:cubicBezTo>
                    <a:pt x="4157" y="5025"/>
                    <a:pt x="4173" y="5012"/>
                    <a:pt x="4188" y="4999"/>
                  </a:cubicBezTo>
                  <a:cubicBezTo>
                    <a:pt x="4353" y="4858"/>
                    <a:pt x="4523" y="4712"/>
                    <a:pt x="4649" y="4547"/>
                  </a:cubicBezTo>
                  <a:cubicBezTo>
                    <a:pt x="4684" y="4502"/>
                    <a:pt x="4714" y="4457"/>
                    <a:pt x="4747" y="4409"/>
                  </a:cubicBezTo>
                  <a:cubicBezTo>
                    <a:pt x="4765" y="4382"/>
                    <a:pt x="4784" y="4354"/>
                    <a:pt x="4804" y="4326"/>
                  </a:cubicBezTo>
                  <a:cubicBezTo>
                    <a:pt x="4819" y="4304"/>
                    <a:pt x="4836" y="4281"/>
                    <a:pt x="4855" y="4256"/>
                  </a:cubicBezTo>
                  <a:cubicBezTo>
                    <a:pt x="4881" y="4221"/>
                    <a:pt x="4909" y="4186"/>
                    <a:pt x="4935" y="4151"/>
                  </a:cubicBezTo>
                  <a:cubicBezTo>
                    <a:pt x="5064" y="3984"/>
                    <a:pt x="5198" y="3810"/>
                    <a:pt x="5277" y="3613"/>
                  </a:cubicBezTo>
                  <a:cubicBezTo>
                    <a:pt x="5301" y="3552"/>
                    <a:pt x="5320" y="3489"/>
                    <a:pt x="5333" y="3425"/>
                  </a:cubicBezTo>
                  <a:cubicBezTo>
                    <a:pt x="5347" y="3359"/>
                    <a:pt x="5355" y="3293"/>
                    <a:pt x="5356" y="3227"/>
                  </a:cubicBezTo>
                  <a:cubicBezTo>
                    <a:pt x="5360" y="3088"/>
                    <a:pt x="5337" y="2954"/>
                    <a:pt x="5289" y="2828"/>
                  </a:cubicBezTo>
                  <a:cubicBezTo>
                    <a:pt x="5225" y="2658"/>
                    <a:pt x="5118" y="2505"/>
                    <a:pt x="5014" y="2357"/>
                  </a:cubicBezTo>
                  <a:cubicBezTo>
                    <a:pt x="5005" y="2344"/>
                    <a:pt x="4996" y="2331"/>
                    <a:pt x="4987" y="2319"/>
                  </a:cubicBezTo>
                  <a:cubicBezTo>
                    <a:pt x="4899" y="2192"/>
                    <a:pt x="4814" y="2067"/>
                    <a:pt x="4737" y="1947"/>
                  </a:cubicBezTo>
                  <a:cubicBezTo>
                    <a:pt x="4688" y="1870"/>
                    <a:pt x="4640" y="1794"/>
                    <a:pt x="4602" y="1710"/>
                  </a:cubicBezTo>
                  <a:cubicBezTo>
                    <a:pt x="4588" y="1680"/>
                    <a:pt x="4576" y="1649"/>
                    <a:pt x="4565" y="1619"/>
                  </a:cubicBezTo>
                  <a:cubicBezTo>
                    <a:pt x="4536" y="1533"/>
                    <a:pt x="4517" y="1440"/>
                    <a:pt x="4499" y="1350"/>
                  </a:cubicBezTo>
                  <a:cubicBezTo>
                    <a:pt x="4483" y="1267"/>
                    <a:pt x="4465" y="1181"/>
                    <a:pt x="4440" y="1102"/>
                  </a:cubicBezTo>
                  <a:cubicBezTo>
                    <a:pt x="4410" y="1013"/>
                    <a:pt x="4373" y="942"/>
                    <a:pt x="4325" y="885"/>
                  </a:cubicBezTo>
                  <a:cubicBezTo>
                    <a:pt x="4260" y="807"/>
                    <a:pt x="4173" y="751"/>
                    <a:pt x="4067" y="717"/>
                  </a:cubicBezTo>
                  <a:cubicBezTo>
                    <a:pt x="3994" y="694"/>
                    <a:pt x="3914" y="682"/>
                    <a:pt x="3831" y="682"/>
                  </a:cubicBezTo>
                  <a:cubicBezTo>
                    <a:pt x="3808" y="682"/>
                    <a:pt x="3785" y="683"/>
                    <a:pt x="3762" y="68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9" name="Freeform 54">
              <a:extLst>
                <a:ext uri="{FF2B5EF4-FFF2-40B4-BE49-F238E27FC236}">
                  <a16:creationId xmlns:a16="http://schemas.microsoft.com/office/drawing/2014/main" id="{33887AD7-7993-4CFE-8471-62DD79C0FBD2}"/>
                </a:ext>
              </a:extLst>
            </p:cNvPr>
            <p:cNvSpPr>
              <a:spLocks noEditPoints="1"/>
            </p:cNvSpPr>
            <p:nvPr/>
          </p:nvSpPr>
          <p:spPr bwMode="auto">
            <a:xfrm>
              <a:off x="3738" y="-47"/>
              <a:ext cx="4023" cy="4525"/>
            </a:xfrm>
            <a:custGeom>
              <a:avLst/>
              <a:gdLst>
                <a:gd name="T0" fmla="*/ 2189 w 5436"/>
                <a:gd name="T1" fmla="*/ 5916 h 6114"/>
                <a:gd name="T2" fmla="*/ 1788 w 5436"/>
                <a:gd name="T3" fmla="*/ 5434 h 6114"/>
                <a:gd name="T4" fmla="*/ 637 w 5436"/>
                <a:gd name="T5" fmla="*/ 4705 h 6114"/>
                <a:gd name="T6" fmla="*/ 106 w 5436"/>
                <a:gd name="T7" fmla="*/ 4135 h 6114"/>
                <a:gd name="T8" fmla="*/ 47 w 5436"/>
                <a:gd name="T9" fmla="*/ 3072 h 6114"/>
                <a:gd name="T10" fmla="*/ 262 w 5436"/>
                <a:gd name="T11" fmla="*/ 2427 h 6114"/>
                <a:gd name="T12" fmla="*/ 654 w 5436"/>
                <a:gd name="T13" fmla="*/ 1489 h 6114"/>
                <a:gd name="T14" fmla="*/ 940 w 5436"/>
                <a:gd name="T15" fmla="*/ 721 h 6114"/>
                <a:gd name="T16" fmla="*/ 1359 w 5436"/>
                <a:gd name="T17" fmla="*/ 608 h 6114"/>
                <a:gd name="T18" fmla="*/ 1914 w 5436"/>
                <a:gd name="T19" fmla="*/ 274 h 6114"/>
                <a:gd name="T20" fmla="*/ 2606 w 5436"/>
                <a:gd name="T21" fmla="*/ 22 h 6114"/>
                <a:gd name="T22" fmla="*/ 3070 w 5436"/>
                <a:gd name="T23" fmla="*/ 368 h 6114"/>
                <a:gd name="T24" fmla="*/ 3556 w 5436"/>
                <a:gd name="T25" fmla="*/ 692 h 6114"/>
                <a:gd name="T26" fmla="*/ 3718 w 5436"/>
                <a:gd name="T27" fmla="*/ 680 h 6114"/>
                <a:gd name="T28" fmla="*/ 4394 w 5436"/>
                <a:gd name="T29" fmla="*/ 885 h 6114"/>
                <a:gd name="T30" fmla="*/ 4625 w 5436"/>
                <a:gd name="T31" fmla="*/ 1621 h 6114"/>
                <a:gd name="T32" fmla="*/ 5067 w 5436"/>
                <a:gd name="T33" fmla="*/ 2300 h 6114"/>
                <a:gd name="T34" fmla="*/ 5421 w 5436"/>
                <a:gd name="T35" fmla="*/ 3010 h 6114"/>
                <a:gd name="T36" fmla="*/ 5344 w 5436"/>
                <a:gd name="T37" fmla="*/ 3606 h 6114"/>
                <a:gd name="T38" fmla="*/ 4855 w 5436"/>
                <a:gd name="T39" fmla="*/ 4326 h 6114"/>
                <a:gd name="T40" fmla="*/ 4214 w 5436"/>
                <a:gd name="T41" fmla="*/ 5056 h 6114"/>
                <a:gd name="T42" fmla="*/ 3613 w 5436"/>
                <a:gd name="T43" fmla="*/ 5581 h 6114"/>
                <a:gd name="T44" fmla="*/ 2643 w 5436"/>
                <a:gd name="T45" fmla="*/ 6108 h 6114"/>
                <a:gd name="T46" fmla="*/ 3718 w 5436"/>
                <a:gd name="T47" fmla="*/ 681 h 6114"/>
                <a:gd name="T48" fmla="*/ 3279 w 5436"/>
                <a:gd name="T49" fmla="*/ 622 h 6114"/>
                <a:gd name="T50" fmla="*/ 3027 w 5436"/>
                <a:gd name="T51" fmla="*/ 307 h 6114"/>
                <a:gd name="T52" fmla="*/ 2446 w 5436"/>
                <a:gd name="T53" fmla="*/ 3 h 6114"/>
                <a:gd name="T54" fmla="*/ 1882 w 5436"/>
                <a:gd name="T55" fmla="*/ 305 h 6114"/>
                <a:gd name="T56" fmla="*/ 1353 w 5436"/>
                <a:gd name="T57" fmla="*/ 609 h 6114"/>
                <a:gd name="T58" fmla="*/ 941 w 5436"/>
                <a:gd name="T59" fmla="*/ 721 h 6114"/>
                <a:gd name="T60" fmla="*/ 655 w 5436"/>
                <a:gd name="T61" fmla="*/ 1489 h 6114"/>
                <a:gd name="T62" fmla="*/ 262 w 5436"/>
                <a:gd name="T63" fmla="*/ 2427 h 6114"/>
                <a:gd name="T64" fmla="*/ 48 w 5436"/>
                <a:gd name="T65" fmla="*/ 3073 h 6114"/>
                <a:gd name="T66" fmla="*/ 106 w 5436"/>
                <a:gd name="T67" fmla="*/ 4134 h 6114"/>
                <a:gd name="T68" fmla="*/ 637 w 5436"/>
                <a:gd name="T69" fmla="*/ 4704 h 6114"/>
                <a:gd name="T70" fmla="*/ 1789 w 5436"/>
                <a:gd name="T71" fmla="*/ 5434 h 6114"/>
                <a:gd name="T72" fmla="*/ 2189 w 5436"/>
                <a:gd name="T73" fmla="*/ 5915 h 6114"/>
                <a:gd name="T74" fmla="*/ 2819 w 5436"/>
                <a:gd name="T75" fmla="*/ 6084 h 6114"/>
                <a:gd name="T76" fmla="*/ 4036 w 5436"/>
                <a:gd name="T77" fmla="*/ 5211 h 6114"/>
                <a:gd name="T78" fmla="*/ 4706 w 5436"/>
                <a:gd name="T79" fmla="*/ 4556 h 6114"/>
                <a:gd name="T80" fmla="*/ 4905 w 5436"/>
                <a:gd name="T81" fmla="*/ 4254 h 6114"/>
                <a:gd name="T82" fmla="*/ 5405 w 5436"/>
                <a:gd name="T83" fmla="*/ 3415 h 6114"/>
                <a:gd name="T84" fmla="*/ 5368 w 5436"/>
                <a:gd name="T85" fmla="*/ 2808 h 6114"/>
                <a:gd name="T86" fmla="*/ 4808 w 5436"/>
                <a:gd name="T87" fmla="*/ 1938 h 6114"/>
                <a:gd name="T88" fmla="*/ 4552 w 5436"/>
                <a:gd name="T89" fmla="*/ 1330 h 6114"/>
                <a:gd name="T90" fmla="*/ 4142 w 5436"/>
                <a:gd name="T91" fmla="*/ 711 h 6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36" h="6114">
                  <a:moveTo>
                    <a:pt x="2505" y="6092"/>
                  </a:moveTo>
                  <a:cubicBezTo>
                    <a:pt x="2449" y="6079"/>
                    <a:pt x="2393" y="6056"/>
                    <a:pt x="2338" y="6025"/>
                  </a:cubicBezTo>
                  <a:cubicBezTo>
                    <a:pt x="2289" y="5996"/>
                    <a:pt x="2239" y="5960"/>
                    <a:pt x="2189" y="5916"/>
                  </a:cubicBezTo>
                  <a:cubicBezTo>
                    <a:pt x="2109" y="5845"/>
                    <a:pt x="2028" y="5754"/>
                    <a:pt x="1934" y="5629"/>
                  </a:cubicBezTo>
                  <a:cubicBezTo>
                    <a:pt x="1918" y="5608"/>
                    <a:pt x="1902" y="5586"/>
                    <a:pt x="1886" y="5565"/>
                  </a:cubicBezTo>
                  <a:cubicBezTo>
                    <a:pt x="1855" y="5522"/>
                    <a:pt x="1822" y="5477"/>
                    <a:pt x="1788" y="5434"/>
                  </a:cubicBezTo>
                  <a:cubicBezTo>
                    <a:pt x="1700" y="5321"/>
                    <a:pt x="1579" y="5179"/>
                    <a:pt x="1420" y="5078"/>
                  </a:cubicBezTo>
                  <a:cubicBezTo>
                    <a:pt x="1323" y="5017"/>
                    <a:pt x="1216" y="4975"/>
                    <a:pt x="1113" y="4934"/>
                  </a:cubicBezTo>
                  <a:cubicBezTo>
                    <a:pt x="918" y="4856"/>
                    <a:pt x="767" y="4784"/>
                    <a:pt x="637" y="4705"/>
                  </a:cubicBezTo>
                  <a:cubicBezTo>
                    <a:pt x="557" y="4657"/>
                    <a:pt x="485" y="4606"/>
                    <a:pt x="422" y="4553"/>
                  </a:cubicBezTo>
                  <a:cubicBezTo>
                    <a:pt x="353" y="4495"/>
                    <a:pt x="293" y="4433"/>
                    <a:pt x="242" y="4369"/>
                  </a:cubicBezTo>
                  <a:cubicBezTo>
                    <a:pt x="185" y="4296"/>
                    <a:pt x="139" y="4217"/>
                    <a:pt x="106" y="4135"/>
                  </a:cubicBezTo>
                  <a:cubicBezTo>
                    <a:pt x="74" y="4058"/>
                    <a:pt x="52" y="3975"/>
                    <a:pt x="36" y="3879"/>
                  </a:cubicBezTo>
                  <a:cubicBezTo>
                    <a:pt x="28" y="3829"/>
                    <a:pt x="18" y="3755"/>
                    <a:pt x="11" y="3615"/>
                  </a:cubicBezTo>
                  <a:cubicBezTo>
                    <a:pt x="0" y="3420"/>
                    <a:pt x="13" y="3237"/>
                    <a:pt x="47" y="3072"/>
                  </a:cubicBezTo>
                  <a:cubicBezTo>
                    <a:pt x="73" y="2953"/>
                    <a:pt x="117" y="2837"/>
                    <a:pt x="161" y="2725"/>
                  </a:cubicBezTo>
                  <a:cubicBezTo>
                    <a:pt x="195" y="2636"/>
                    <a:pt x="227" y="2553"/>
                    <a:pt x="249" y="2471"/>
                  </a:cubicBezTo>
                  <a:cubicBezTo>
                    <a:pt x="253" y="2455"/>
                    <a:pt x="258" y="2440"/>
                    <a:pt x="262" y="2427"/>
                  </a:cubicBezTo>
                  <a:cubicBezTo>
                    <a:pt x="303" y="2289"/>
                    <a:pt x="392" y="2177"/>
                    <a:pt x="486" y="2059"/>
                  </a:cubicBezTo>
                  <a:cubicBezTo>
                    <a:pt x="508" y="2030"/>
                    <a:pt x="531" y="2001"/>
                    <a:pt x="554" y="1972"/>
                  </a:cubicBezTo>
                  <a:cubicBezTo>
                    <a:pt x="637" y="1862"/>
                    <a:pt x="646" y="1664"/>
                    <a:pt x="654" y="1489"/>
                  </a:cubicBezTo>
                  <a:cubicBezTo>
                    <a:pt x="659" y="1392"/>
                    <a:pt x="663" y="1300"/>
                    <a:pt x="679" y="1234"/>
                  </a:cubicBezTo>
                  <a:cubicBezTo>
                    <a:pt x="699" y="1155"/>
                    <a:pt x="727" y="1052"/>
                    <a:pt x="771" y="956"/>
                  </a:cubicBezTo>
                  <a:cubicBezTo>
                    <a:pt x="816" y="858"/>
                    <a:pt x="872" y="781"/>
                    <a:pt x="940" y="721"/>
                  </a:cubicBezTo>
                  <a:cubicBezTo>
                    <a:pt x="1020" y="652"/>
                    <a:pt x="1110" y="610"/>
                    <a:pt x="1196" y="604"/>
                  </a:cubicBezTo>
                  <a:cubicBezTo>
                    <a:pt x="1228" y="602"/>
                    <a:pt x="1260" y="604"/>
                    <a:pt x="1291" y="605"/>
                  </a:cubicBezTo>
                  <a:cubicBezTo>
                    <a:pt x="1313" y="607"/>
                    <a:pt x="1336" y="608"/>
                    <a:pt x="1359" y="608"/>
                  </a:cubicBezTo>
                  <a:cubicBezTo>
                    <a:pt x="1389" y="608"/>
                    <a:pt x="1418" y="604"/>
                    <a:pt x="1446" y="598"/>
                  </a:cubicBezTo>
                  <a:cubicBezTo>
                    <a:pt x="1610" y="562"/>
                    <a:pt x="1754" y="425"/>
                    <a:pt x="1881" y="305"/>
                  </a:cubicBezTo>
                  <a:cubicBezTo>
                    <a:pt x="1892" y="295"/>
                    <a:pt x="1903" y="284"/>
                    <a:pt x="1914" y="274"/>
                  </a:cubicBezTo>
                  <a:cubicBezTo>
                    <a:pt x="2008" y="186"/>
                    <a:pt x="2084" y="128"/>
                    <a:pt x="2159" y="86"/>
                  </a:cubicBezTo>
                  <a:cubicBezTo>
                    <a:pt x="2253" y="34"/>
                    <a:pt x="2346" y="6"/>
                    <a:pt x="2446" y="2"/>
                  </a:cubicBezTo>
                  <a:cubicBezTo>
                    <a:pt x="2496" y="0"/>
                    <a:pt x="2550" y="7"/>
                    <a:pt x="2606" y="22"/>
                  </a:cubicBezTo>
                  <a:cubicBezTo>
                    <a:pt x="2660" y="36"/>
                    <a:pt x="2713" y="57"/>
                    <a:pt x="2766" y="85"/>
                  </a:cubicBezTo>
                  <a:cubicBezTo>
                    <a:pt x="2871" y="141"/>
                    <a:pt x="2964" y="220"/>
                    <a:pt x="3028" y="306"/>
                  </a:cubicBezTo>
                  <a:cubicBezTo>
                    <a:pt x="3041" y="325"/>
                    <a:pt x="3055" y="345"/>
                    <a:pt x="3070" y="368"/>
                  </a:cubicBezTo>
                  <a:cubicBezTo>
                    <a:pt x="3079" y="382"/>
                    <a:pt x="3088" y="395"/>
                    <a:pt x="3096" y="408"/>
                  </a:cubicBezTo>
                  <a:cubicBezTo>
                    <a:pt x="3146" y="489"/>
                    <a:pt x="3194" y="566"/>
                    <a:pt x="3280" y="622"/>
                  </a:cubicBezTo>
                  <a:cubicBezTo>
                    <a:pt x="3369" y="680"/>
                    <a:pt x="3477" y="692"/>
                    <a:pt x="3556" y="692"/>
                  </a:cubicBezTo>
                  <a:cubicBezTo>
                    <a:pt x="3559" y="692"/>
                    <a:pt x="3562" y="692"/>
                    <a:pt x="3565" y="692"/>
                  </a:cubicBezTo>
                  <a:cubicBezTo>
                    <a:pt x="3609" y="692"/>
                    <a:pt x="3653" y="687"/>
                    <a:pt x="3692" y="683"/>
                  </a:cubicBezTo>
                  <a:cubicBezTo>
                    <a:pt x="3701" y="682"/>
                    <a:pt x="3709" y="681"/>
                    <a:pt x="3718" y="680"/>
                  </a:cubicBezTo>
                  <a:cubicBezTo>
                    <a:pt x="3758" y="675"/>
                    <a:pt x="3799" y="671"/>
                    <a:pt x="3840" y="669"/>
                  </a:cubicBezTo>
                  <a:cubicBezTo>
                    <a:pt x="3947" y="664"/>
                    <a:pt x="4051" y="678"/>
                    <a:pt x="4143" y="711"/>
                  </a:cubicBezTo>
                  <a:cubicBezTo>
                    <a:pt x="4247" y="748"/>
                    <a:pt x="4332" y="807"/>
                    <a:pt x="4394" y="885"/>
                  </a:cubicBezTo>
                  <a:cubicBezTo>
                    <a:pt x="4438" y="941"/>
                    <a:pt x="4472" y="1009"/>
                    <a:pt x="4498" y="1094"/>
                  </a:cubicBezTo>
                  <a:cubicBezTo>
                    <a:pt x="4522" y="1169"/>
                    <a:pt x="4538" y="1251"/>
                    <a:pt x="4553" y="1330"/>
                  </a:cubicBezTo>
                  <a:cubicBezTo>
                    <a:pt x="4571" y="1428"/>
                    <a:pt x="4590" y="1529"/>
                    <a:pt x="4625" y="1621"/>
                  </a:cubicBezTo>
                  <a:cubicBezTo>
                    <a:pt x="4636" y="1651"/>
                    <a:pt x="4649" y="1680"/>
                    <a:pt x="4664" y="1710"/>
                  </a:cubicBezTo>
                  <a:cubicBezTo>
                    <a:pt x="4706" y="1792"/>
                    <a:pt x="4758" y="1866"/>
                    <a:pt x="4808" y="1938"/>
                  </a:cubicBezTo>
                  <a:cubicBezTo>
                    <a:pt x="4891" y="2054"/>
                    <a:pt x="4978" y="2176"/>
                    <a:pt x="5067" y="2300"/>
                  </a:cubicBezTo>
                  <a:cubicBezTo>
                    <a:pt x="5073" y="2309"/>
                    <a:pt x="5073" y="2309"/>
                    <a:pt x="5073" y="2309"/>
                  </a:cubicBezTo>
                  <a:cubicBezTo>
                    <a:pt x="5186" y="2465"/>
                    <a:pt x="5302" y="2627"/>
                    <a:pt x="5369" y="2808"/>
                  </a:cubicBezTo>
                  <a:cubicBezTo>
                    <a:pt x="5393" y="2873"/>
                    <a:pt x="5411" y="2941"/>
                    <a:pt x="5421" y="3010"/>
                  </a:cubicBezTo>
                  <a:cubicBezTo>
                    <a:pt x="5432" y="3077"/>
                    <a:pt x="5436" y="3146"/>
                    <a:pt x="5433" y="3215"/>
                  </a:cubicBezTo>
                  <a:cubicBezTo>
                    <a:pt x="5430" y="3282"/>
                    <a:pt x="5421" y="3349"/>
                    <a:pt x="5406" y="3415"/>
                  </a:cubicBezTo>
                  <a:cubicBezTo>
                    <a:pt x="5391" y="3481"/>
                    <a:pt x="5371" y="3545"/>
                    <a:pt x="5344" y="3606"/>
                  </a:cubicBezTo>
                  <a:cubicBezTo>
                    <a:pt x="5268" y="3784"/>
                    <a:pt x="5145" y="3942"/>
                    <a:pt x="5027" y="4094"/>
                  </a:cubicBezTo>
                  <a:cubicBezTo>
                    <a:pt x="4986" y="4146"/>
                    <a:pt x="4944" y="4201"/>
                    <a:pt x="4905" y="4254"/>
                  </a:cubicBezTo>
                  <a:cubicBezTo>
                    <a:pt x="4887" y="4280"/>
                    <a:pt x="4870" y="4303"/>
                    <a:pt x="4855" y="4326"/>
                  </a:cubicBezTo>
                  <a:cubicBezTo>
                    <a:pt x="4832" y="4360"/>
                    <a:pt x="4811" y="4394"/>
                    <a:pt x="4791" y="4427"/>
                  </a:cubicBezTo>
                  <a:cubicBezTo>
                    <a:pt x="4763" y="4472"/>
                    <a:pt x="4736" y="4514"/>
                    <a:pt x="4706" y="4556"/>
                  </a:cubicBezTo>
                  <a:cubicBezTo>
                    <a:pt x="4577" y="4740"/>
                    <a:pt x="4392" y="4901"/>
                    <a:pt x="4214" y="5056"/>
                  </a:cubicBezTo>
                  <a:cubicBezTo>
                    <a:pt x="4202" y="5067"/>
                    <a:pt x="4202" y="5067"/>
                    <a:pt x="4202" y="5067"/>
                  </a:cubicBezTo>
                  <a:cubicBezTo>
                    <a:pt x="4147" y="5115"/>
                    <a:pt x="4091" y="5164"/>
                    <a:pt x="4037" y="5211"/>
                  </a:cubicBezTo>
                  <a:cubicBezTo>
                    <a:pt x="3898" y="5333"/>
                    <a:pt x="3755" y="5459"/>
                    <a:pt x="3613" y="5581"/>
                  </a:cubicBezTo>
                  <a:cubicBezTo>
                    <a:pt x="3450" y="5720"/>
                    <a:pt x="3289" y="5854"/>
                    <a:pt x="3111" y="5959"/>
                  </a:cubicBezTo>
                  <a:cubicBezTo>
                    <a:pt x="3009" y="6019"/>
                    <a:pt x="2911" y="6061"/>
                    <a:pt x="2819" y="6085"/>
                  </a:cubicBezTo>
                  <a:cubicBezTo>
                    <a:pt x="2759" y="6100"/>
                    <a:pt x="2700" y="6108"/>
                    <a:pt x="2643" y="6108"/>
                  </a:cubicBezTo>
                  <a:cubicBezTo>
                    <a:pt x="2596" y="6108"/>
                    <a:pt x="2550" y="6103"/>
                    <a:pt x="2505" y="6092"/>
                  </a:cubicBezTo>
                  <a:moveTo>
                    <a:pt x="3840" y="670"/>
                  </a:moveTo>
                  <a:cubicBezTo>
                    <a:pt x="3799" y="671"/>
                    <a:pt x="3758" y="676"/>
                    <a:pt x="3718" y="681"/>
                  </a:cubicBezTo>
                  <a:cubicBezTo>
                    <a:pt x="3709" y="682"/>
                    <a:pt x="3701" y="683"/>
                    <a:pt x="3693" y="684"/>
                  </a:cubicBezTo>
                  <a:cubicBezTo>
                    <a:pt x="3653" y="688"/>
                    <a:pt x="3610" y="692"/>
                    <a:pt x="3565" y="693"/>
                  </a:cubicBezTo>
                  <a:cubicBezTo>
                    <a:pt x="3486" y="694"/>
                    <a:pt x="3372" y="683"/>
                    <a:pt x="3279" y="622"/>
                  </a:cubicBezTo>
                  <a:cubicBezTo>
                    <a:pt x="3193" y="566"/>
                    <a:pt x="3146" y="490"/>
                    <a:pt x="3095" y="409"/>
                  </a:cubicBezTo>
                  <a:cubicBezTo>
                    <a:pt x="3087" y="396"/>
                    <a:pt x="3078" y="382"/>
                    <a:pt x="3070" y="369"/>
                  </a:cubicBezTo>
                  <a:cubicBezTo>
                    <a:pt x="3055" y="345"/>
                    <a:pt x="3041" y="325"/>
                    <a:pt x="3027" y="307"/>
                  </a:cubicBezTo>
                  <a:cubicBezTo>
                    <a:pt x="2963" y="220"/>
                    <a:pt x="2870" y="142"/>
                    <a:pt x="2766" y="86"/>
                  </a:cubicBezTo>
                  <a:cubicBezTo>
                    <a:pt x="2713" y="58"/>
                    <a:pt x="2659" y="36"/>
                    <a:pt x="2606" y="22"/>
                  </a:cubicBezTo>
                  <a:cubicBezTo>
                    <a:pt x="2550" y="8"/>
                    <a:pt x="2496" y="1"/>
                    <a:pt x="2446" y="3"/>
                  </a:cubicBezTo>
                  <a:cubicBezTo>
                    <a:pt x="2347" y="7"/>
                    <a:pt x="2253" y="34"/>
                    <a:pt x="2160" y="87"/>
                  </a:cubicBezTo>
                  <a:cubicBezTo>
                    <a:pt x="2084" y="129"/>
                    <a:pt x="2008" y="187"/>
                    <a:pt x="1915" y="275"/>
                  </a:cubicBezTo>
                  <a:cubicBezTo>
                    <a:pt x="1904" y="285"/>
                    <a:pt x="1893" y="295"/>
                    <a:pt x="1882" y="305"/>
                  </a:cubicBezTo>
                  <a:cubicBezTo>
                    <a:pt x="1755" y="426"/>
                    <a:pt x="1610" y="562"/>
                    <a:pt x="1446" y="599"/>
                  </a:cubicBezTo>
                  <a:cubicBezTo>
                    <a:pt x="1418" y="605"/>
                    <a:pt x="1389" y="608"/>
                    <a:pt x="1359" y="609"/>
                  </a:cubicBezTo>
                  <a:cubicBezTo>
                    <a:pt x="1357" y="609"/>
                    <a:pt x="1355" y="609"/>
                    <a:pt x="1353" y="609"/>
                  </a:cubicBezTo>
                  <a:cubicBezTo>
                    <a:pt x="1332" y="609"/>
                    <a:pt x="1311" y="607"/>
                    <a:pt x="1291" y="606"/>
                  </a:cubicBezTo>
                  <a:cubicBezTo>
                    <a:pt x="1260" y="604"/>
                    <a:pt x="1228" y="602"/>
                    <a:pt x="1196" y="605"/>
                  </a:cubicBezTo>
                  <a:cubicBezTo>
                    <a:pt x="1111" y="611"/>
                    <a:pt x="1020" y="652"/>
                    <a:pt x="941" y="721"/>
                  </a:cubicBezTo>
                  <a:cubicBezTo>
                    <a:pt x="872" y="781"/>
                    <a:pt x="817" y="858"/>
                    <a:pt x="772" y="957"/>
                  </a:cubicBezTo>
                  <a:cubicBezTo>
                    <a:pt x="728" y="1052"/>
                    <a:pt x="700" y="1155"/>
                    <a:pt x="680" y="1234"/>
                  </a:cubicBezTo>
                  <a:cubicBezTo>
                    <a:pt x="664" y="1300"/>
                    <a:pt x="660" y="1392"/>
                    <a:pt x="655" y="1489"/>
                  </a:cubicBezTo>
                  <a:cubicBezTo>
                    <a:pt x="647" y="1664"/>
                    <a:pt x="638" y="1862"/>
                    <a:pt x="555" y="1972"/>
                  </a:cubicBezTo>
                  <a:cubicBezTo>
                    <a:pt x="532" y="2002"/>
                    <a:pt x="509" y="2031"/>
                    <a:pt x="486" y="2059"/>
                  </a:cubicBezTo>
                  <a:cubicBezTo>
                    <a:pt x="392" y="2177"/>
                    <a:pt x="303" y="2289"/>
                    <a:pt x="262" y="2427"/>
                  </a:cubicBezTo>
                  <a:cubicBezTo>
                    <a:pt x="258" y="2440"/>
                    <a:pt x="254" y="2456"/>
                    <a:pt x="250" y="2471"/>
                  </a:cubicBezTo>
                  <a:cubicBezTo>
                    <a:pt x="228" y="2553"/>
                    <a:pt x="196" y="2636"/>
                    <a:pt x="162" y="2725"/>
                  </a:cubicBezTo>
                  <a:cubicBezTo>
                    <a:pt x="118" y="2837"/>
                    <a:pt x="73" y="2954"/>
                    <a:pt x="48" y="3073"/>
                  </a:cubicBezTo>
                  <a:cubicBezTo>
                    <a:pt x="14" y="3237"/>
                    <a:pt x="1" y="3420"/>
                    <a:pt x="11" y="3615"/>
                  </a:cubicBezTo>
                  <a:cubicBezTo>
                    <a:pt x="15" y="3688"/>
                    <a:pt x="22" y="3785"/>
                    <a:pt x="37" y="3879"/>
                  </a:cubicBezTo>
                  <a:cubicBezTo>
                    <a:pt x="52" y="3974"/>
                    <a:pt x="75" y="4058"/>
                    <a:pt x="106" y="4134"/>
                  </a:cubicBezTo>
                  <a:cubicBezTo>
                    <a:pt x="140" y="4217"/>
                    <a:pt x="186" y="4296"/>
                    <a:pt x="243" y="4368"/>
                  </a:cubicBezTo>
                  <a:cubicBezTo>
                    <a:pt x="293" y="4433"/>
                    <a:pt x="354" y="4495"/>
                    <a:pt x="423" y="4553"/>
                  </a:cubicBezTo>
                  <a:cubicBezTo>
                    <a:pt x="485" y="4605"/>
                    <a:pt x="558" y="4656"/>
                    <a:pt x="637" y="4704"/>
                  </a:cubicBezTo>
                  <a:cubicBezTo>
                    <a:pt x="767" y="4783"/>
                    <a:pt x="918" y="4856"/>
                    <a:pt x="1113" y="4933"/>
                  </a:cubicBezTo>
                  <a:cubicBezTo>
                    <a:pt x="1216" y="4974"/>
                    <a:pt x="1323" y="5016"/>
                    <a:pt x="1420" y="5078"/>
                  </a:cubicBezTo>
                  <a:cubicBezTo>
                    <a:pt x="1580" y="5178"/>
                    <a:pt x="1701" y="5321"/>
                    <a:pt x="1789" y="5434"/>
                  </a:cubicBezTo>
                  <a:cubicBezTo>
                    <a:pt x="1822" y="5477"/>
                    <a:pt x="1855" y="5521"/>
                    <a:pt x="1887" y="5564"/>
                  </a:cubicBezTo>
                  <a:cubicBezTo>
                    <a:pt x="1903" y="5586"/>
                    <a:pt x="1919" y="5608"/>
                    <a:pt x="1935" y="5629"/>
                  </a:cubicBezTo>
                  <a:cubicBezTo>
                    <a:pt x="2028" y="5754"/>
                    <a:pt x="2109" y="5845"/>
                    <a:pt x="2189" y="5915"/>
                  </a:cubicBezTo>
                  <a:cubicBezTo>
                    <a:pt x="2239" y="5959"/>
                    <a:pt x="2289" y="5996"/>
                    <a:pt x="2339" y="6024"/>
                  </a:cubicBezTo>
                  <a:cubicBezTo>
                    <a:pt x="2393" y="6055"/>
                    <a:pt x="2449" y="6078"/>
                    <a:pt x="2505" y="6091"/>
                  </a:cubicBezTo>
                  <a:cubicBezTo>
                    <a:pt x="2604" y="6114"/>
                    <a:pt x="2709" y="6112"/>
                    <a:pt x="2819" y="6084"/>
                  </a:cubicBezTo>
                  <a:cubicBezTo>
                    <a:pt x="2911" y="6061"/>
                    <a:pt x="3009" y="6018"/>
                    <a:pt x="3110" y="5959"/>
                  </a:cubicBezTo>
                  <a:cubicBezTo>
                    <a:pt x="3289" y="5853"/>
                    <a:pt x="3450" y="5720"/>
                    <a:pt x="3612" y="5580"/>
                  </a:cubicBezTo>
                  <a:cubicBezTo>
                    <a:pt x="3754" y="5458"/>
                    <a:pt x="3898" y="5332"/>
                    <a:pt x="4036" y="5211"/>
                  </a:cubicBezTo>
                  <a:cubicBezTo>
                    <a:pt x="4090" y="5163"/>
                    <a:pt x="4146" y="5114"/>
                    <a:pt x="4201" y="5066"/>
                  </a:cubicBezTo>
                  <a:cubicBezTo>
                    <a:pt x="4214" y="5055"/>
                    <a:pt x="4214" y="5055"/>
                    <a:pt x="4214" y="5055"/>
                  </a:cubicBezTo>
                  <a:cubicBezTo>
                    <a:pt x="4392" y="4900"/>
                    <a:pt x="4576" y="4739"/>
                    <a:pt x="4706" y="4556"/>
                  </a:cubicBezTo>
                  <a:cubicBezTo>
                    <a:pt x="4736" y="4514"/>
                    <a:pt x="4762" y="4471"/>
                    <a:pt x="4790" y="4426"/>
                  </a:cubicBezTo>
                  <a:cubicBezTo>
                    <a:pt x="4811" y="4393"/>
                    <a:pt x="4832" y="4360"/>
                    <a:pt x="4854" y="4326"/>
                  </a:cubicBezTo>
                  <a:cubicBezTo>
                    <a:pt x="4870" y="4303"/>
                    <a:pt x="4886" y="4279"/>
                    <a:pt x="4905" y="4254"/>
                  </a:cubicBezTo>
                  <a:cubicBezTo>
                    <a:pt x="4944" y="4200"/>
                    <a:pt x="4986" y="4146"/>
                    <a:pt x="5026" y="4094"/>
                  </a:cubicBezTo>
                  <a:cubicBezTo>
                    <a:pt x="5145" y="3941"/>
                    <a:pt x="5267" y="3783"/>
                    <a:pt x="5344" y="3605"/>
                  </a:cubicBezTo>
                  <a:cubicBezTo>
                    <a:pt x="5370" y="3544"/>
                    <a:pt x="5391" y="3480"/>
                    <a:pt x="5405" y="3415"/>
                  </a:cubicBezTo>
                  <a:cubicBezTo>
                    <a:pt x="5420" y="3349"/>
                    <a:pt x="5429" y="3282"/>
                    <a:pt x="5432" y="3215"/>
                  </a:cubicBezTo>
                  <a:cubicBezTo>
                    <a:pt x="5435" y="3146"/>
                    <a:pt x="5431" y="3077"/>
                    <a:pt x="5421" y="3010"/>
                  </a:cubicBezTo>
                  <a:cubicBezTo>
                    <a:pt x="5410" y="2941"/>
                    <a:pt x="5392" y="2873"/>
                    <a:pt x="5368" y="2808"/>
                  </a:cubicBezTo>
                  <a:cubicBezTo>
                    <a:pt x="5301" y="2627"/>
                    <a:pt x="5185" y="2466"/>
                    <a:pt x="5073" y="2309"/>
                  </a:cubicBezTo>
                  <a:cubicBezTo>
                    <a:pt x="5067" y="2301"/>
                    <a:pt x="5067" y="2301"/>
                    <a:pt x="5067" y="2301"/>
                  </a:cubicBezTo>
                  <a:cubicBezTo>
                    <a:pt x="4978" y="2177"/>
                    <a:pt x="4891" y="2055"/>
                    <a:pt x="4808" y="1938"/>
                  </a:cubicBezTo>
                  <a:cubicBezTo>
                    <a:pt x="4757" y="1867"/>
                    <a:pt x="4705" y="1793"/>
                    <a:pt x="4664" y="1710"/>
                  </a:cubicBezTo>
                  <a:cubicBezTo>
                    <a:pt x="4649" y="1680"/>
                    <a:pt x="4636" y="1651"/>
                    <a:pt x="4624" y="1621"/>
                  </a:cubicBezTo>
                  <a:cubicBezTo>
                    <a:pt x="4589" y="1529"/>
                    <a:pt x="4570" y="1428"/>
                    <a:pt x="4552" y="1330"/>
                  </a:cubicBezTo>
                  <a:cubicBezTo>
                    <a:pt x="4537" y="1251"/>
                    <a:pt x="4521" y="1170"/>
                    <a:pt x="4498" y="1094"/>
                  </a:cubicBezTo>
                  <a:cubicBezTo>
                    <a:pt x="4471" y="1009"/>
                    <a:pt x="4437" y="941"/>
                    <a:pt x="4393" y="886"/>
                  </a:cubicBezTo>
                  <a:cubicBezTo>
                    <a:pt x="4331" y="807"/>
                    <a:pt x="4247" y="748"/>
                    <a:pt x="4142" y="711"/>
                  </a:cubicBezTo>
                  <a:cubicBezTo>
                    <a:pt x="4063" y="683"/>
                    <a:pt x="3973" y="669"/>
                    <a:pt x="3881" y="669"/>
                  </a:cubicBezTo>
                  <a:cubicBezTo>
                    <a:pt x="3867" y="669"/>
                    <a:pt x="3853" y="669"/>
                    <a:pt x="3840" y="67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0" name="Freeform 55">
              <a:extLst>
                <a:ext uri="{FF2B5EF4-FFF2-40B4-BE49-F238E27FC236}">
                  <a16:creationId xmlns:a16="http://schemas.microsoft.com/office/drawing/2014/main" id="{1DE298EB-DE8E-46B3-8327-BA8AFEA25B11}"/>
                </a:ext>
              </a:extLst>
            </p:cNvPr>
            <p:cNvSpPr>
              <a:spLocks noEditPoints="1"/>
            </p:cNvSpPr>
            <p:nvPr/>
          </p:nvSpPr>
          <p:spPr bwMode="auto">
            <a:xfrm>
              <a:off x="3708" y="-65"/>
              <a:ext cx="4105" cy="4566"/>
            </a:xfrm>
            <a:custGeom>
              <a:avLst/>
              <a:gdLst>
                <a:gd name="T0" fmla="*/ 1948 w 5547"/>
                <a:gd name="T1" fmla="*/ 5663 h 6170"/>
                <a:gd name="T2" fmla="*/ 1800 w 5547"/>
                <a:gd name="T3" fmla="*/ 5468 h 6170"/>
                <a:gd name="T4" fmla="*/ 1123 w 5547"/>
                <a:gd name="T5" fmla="*/ 4967 h 6170"/>
                <a:gd name="T6" fmla="*/ 115 w 5547"/>
                <a:gd name="T7" fmla="*/ 4181 h 6170"/>
                <a:gd name="T8" fmla="*/ 42 w 5547"/>
                <a:gd name="T9" fmla="*/ 3128 h 6170"/>
                <a:gd name="T10" fmla="*/ 245 w 5547"/>
                <a:gd name="T11" fmla="*/ 2482 h 6170"/>
                <a:gd name="T12" fmla="*/ 514 w 5547"/>
                <a:gd name="T13" fmla="*/ 1982 h 6170"/>
                <a:gd name="T14" fmla="*/ 665 w 5547"/>
                <a:gd name="T15" fmla="*/ 1470 h 6170"/>
                <a:gd name="T16" fmla="*/ 804 w 5547"/>
                <a:gd name="T17" fmla="*/ 941 h 6170"/>
                <a:gd name="T18" fmla="*/ 1238 w 5547"/>
                <a:gd name="T19" fmla="*/ 591 h 6170"/>
                <a:gd name="T20" fmla="*/ 1403 w 5547"/>
                <a:gd name="T21" fmla="*/ 587 h 6170"/>
                <a:gd name="T22" fmla="*/ 1898 w 5547"/>
                <a:gd name="T23" fmla="*/ 302 h 6170"/>
                <a:gd name="T24" fmla="*/ 2509 w 5547"/>
                <a:gd name="T25" fmla="*/ 0 h 6170"/>
                <a:gd name="T26" fmla="*/ 3096 w 5547"/>
                <a:gd name="T27" fmla="*/ 306 h 6170"/>
                <a:gd name="T28" fmla="*/ 3165 w 5547"/>
                <a:gd name="T29" fmla="*/ 399 h 6170"/>
                <a:gd name="T30" fmla="*/ 3644 w 5547"/>
                <a:gd name="T31" fmla="*/ 674 h 6170"/>
                <a:gd name="T32" fmla="*/ 3789 w 5547"/>
                <a:gd name="T33" fmla="*/ 666 h 6170"/>
                <a:gd name="T34" fmla="*/ 4467 w 5547"/>
                <a:gd name="T35" fmla="*/ 891 h 6170"/>
                <a:gd name="T36" fmla="*/ 4688 w 5547"/>
                <a:gd name="T37" fmla="*/ 1628 h 6170"/>
                <a:gd name="T38" fmla="*/ 4878 w 5547"/>
                <a:gd name="T39" fmla="*/ 1928 h 6170"/>
                <a:gd name="T40" fmla="*/ 5151 w 5547"/>
                <a:gd name="T41" fmla="*/ 2287 h 6170"/>
                <a:gd name="T42" fmla="*/ 5416 w 5547"/>
                <a:gd name="T43" fmla="*/ 3606 h 6170"/>
                <a:gd name="T44" fmla="*/ 4959 w 5547"/>
                <a:gd name="T45" fmla="*/ 4260 h 6170"/>
                <a:gd name="T46" fmla="*/ 4842 w 5547"/>
                <a:gd name="T47" fmla="*/ 4448 h 6170"/>
                <a:gd name="T48" fmla="*/ 4264 w 5547"/>
                <a:gd name="T49" fmla="*/ 5103 h 6170"/>
                <a:gd name="T50" fmla="*/ 3143 w 5547"/>
                <a:gd name="T51" fmla="*/ 6006 h 6170"/>
                <a:gd name="T52" fmla="*/ 2521 w 5547"/>
                <a:gd name="T53" fmla="*/ 6130 h 6170"/>
                <a:gd name="T54" fmla="*/ 3789 w 5547"/>
                <a:gd name="T55" fmla="*/ 673 h 6170"/>
                <a:gd name="T56" fmla="*/ 3644 w 5547"/>
                <a:gd name="T57" fmla="*/ 681 h 6170"/>
                <a:gd name="T58" fmla="*/ 3159 w 5547"/>
                <a:gd name="T59" fmla="*/ 403 h 6170"/>
                <a:gd name="T60" fmla="*/ 3090 w 5547"/>
                <a:gd name="T61" fmla="*/ 310 h 6170"/>
                <a:gd name="T62" fmla="*/ 2509 w 5547"/>
                <a:gd name="T63" fmla="*/ 7 h 6170"/>
                <a:gd name="T64" fmla="*/ 1902 w 5547"/>
                <a:gd name="T65" fmla="*/ 307 h 6170"/>
                <a:gd name="T66" fmla="*/ 1403 w 5547"/>
                <a:gd name="T67" fmla="*/ 594 h 6170"/>
                <a:gd name="T68" fmla="*/ 1239 w 5547"/>
                <a:gd name="T69" fmla="*/ 598 h 6170"/>
                <a:gd name="T70" fmla="*/ 709 w 5547"/>
                <a:gd name="T71" fmla="*/ 1213 h 6170"/>
                <a:gd name="T72" fmla="*/ 556 w 5547"/>
                <a:gd name="T73" fmla="*/ 1937 h 6170"/>
                <a:gd name="T74" fmla="*/ 263 w 5547"/>
                <a:gd name="T75" fmla="*/ 2436 h 6170"/>
                <a:gd name="T76" fmla="*/ 158 w 5547"/>
                <a:gd name="T77" fmla="*/ 2775 h 6170"/>
                <a:gd name="T78" fmla="*/ 19 w 5547"/>
                <a:gd name="T79" fmla="*/ 3667 h 6170"/>
                <a:gd name="T80" fmla="*/ 259 w 5547"/>
                <a:gd name="T81" fmla="*/ 4407 h 6170"/>
                <a:gd name="T82" fmla="*/ 1433 w 5547"/>
                <a:gd name="T83" fmla="*/ 5107 h 6170"/>
                <a:gd name="T84" fmla="*/ 1909 w 5547"/>
                <a:gd name="T85" fmla="*/ 5599 h 6170"/>
                <a:gd name="T86" fmla="*/ 2523 w 5547"/>
                <a:gd name="T87" fmla="*/ 6123 h 6170"/>
                <a:gd name="T88" fmla="*/ 3657 w 5547"/>
                <a:gd name="T89" fmla="*/ 5620 h 6170"/>
                <a:gd name="T90" fmla="*/ 4761 w 5547"/>
                <a:gd name="T91" fmla="*/ 4570 h 6170"/>
                <a:gd name="T92" fmla="*/ 4903 w 5547"/>
                <a:gd name="T93" fmla="*/ 4331 h 6170"/>
                <a:gd name="T94" fmla="*/ 5108 w 5547"/>
                <a:gd name="T95" fmla="*/ 4053 h 6170"/>
                <a:gd name="T96" fmla="*/ 5446 w 5547"/>
                <a:gd name="T97" fmla="*/ 2796 h 6170"/>
                <a:gd name="T98" fmla="*/ 4877 w 5547"/>
                <a:gd name="T99" fmla="*/ 1938 h 6170"/>
                <a:gd name="T100" fmla="*/ 4724 w 5547"/>
                <a:gd name="T101" fmla="*/ 1719 h 6170"/>
                <a:gd name="T102" fmla="*/ 4604 w 5547"/>
                <a:gd name="T103" fmla="*/ 1320 h 6170"/>
                <a:gd name="T104" fmla="*/ 3932 w 5547"/>
                <a:gd name="T105" fmla="*/ 664 h 6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7" h="6170">
                  <a:moveTo>
                    <a:pt x="2521" y="6130"/>
                  </a:moveTo>
                  <a:cubicBezTo>
                    <a:pt x="2281" y="6069"/>
                    <a:pt x="2097" y="5860"/>
                    <a:pt x="1948" y="5663"/>
                  </a:cubicBezTo>
                  <a:cubicBezTo>
                    <a:pt x="1933" y="5643"/>
                    <a:pt x="1918" y="5623"/>
                    <a:pt x="1903" y="5603"/>
                  </a:cubicBezTo>
                  <a:cubicBezTo>
                    <a:pt x="1870" y="5558"/>
                    <a:pt x="1835" y="5512"/>
                    <a:pt x="1800" y="5468"/>
                  </a:cubicBezTo>
                  <a:cubicBezTo>
                    <a:pt x="1669" y="5302"/>
                    <a:pt x="1555" y="5193"/>
                    <a:pt x="1429" y="5113"/>
                  </a:cubicBezTo>
                  <a:cubicBezTo>
                    <a:pt x="1336" y="5054"/>
                    <a:pt x="1240" y="5014"/>
                    <a:pt x="1123" y="4967"/>
                  </a:cubicBezTo>
                  <a:cubicBezTo>
                    <a:pt x="814" y="4842"/>
                    <a:pt x="468" y="4679"/>
                    <a:pt x="254" y="4412"/>
                  </a:cubicBezTo>
                  <a:cubicBezTo>
                    <a:pt x="196" y="4340"/>
                    <a:pt x="150" y="4263"/>
                    <a:pt x="115" y="4181"/>
                  </a:cubicBezTo>
                  <a:cubicBezTo>
                    <a:pt x="44" y="4014"/>
                    <a:pt x="23" y="3835"/>
                    <a:pt x="12" y="3667"/>
                  </a:cubicBezTo>
                  <a:cubicBezTo>
                    <a:pt x="0" y="3477"/>
                    <a:pt x="10" y="3296"/>
                    <a:pt x="42" y="3128"/>
                  </a:cubicBezTo>
                  <a:cubicBezTo>
                    <a:pt x="66" y="3007"/>
                    <a:pt x="109" y="2887"/>
                    <a:pt x="152" y="2772"/>
                  </a:cubicBezTo>
                  <a:cubicBezTo>
                    <a:pt x="189" y="2671"/>
                    <a:pt x="224" y="2576"/>
                    <a:pt x="245" y="2482"/>
                  </a:cubicBezTo>
                  <a:cubicBezTo>
                    <a:pt x="248" y="2464"/>
                    <a:pt x="253" y="2447"/>
                    <a:pt x="256" y="2434"/>
                  </a:cubicBezTo>
                  <a:cubicBezTo>
                    <a:pt x="299" y="2265"/>
                    <a:pt x="403" y="2128"/>
                    <a:pt x="514" y="1982"/>
                  </a:cubicBezTo>
                  <a:cubicBezTo>
                    <a:pt x="526" y="1966"/>
                    <a:pt x="538" y="1950"/>
                    <a:pt x="551" y="1933"/>
                  </a:cubicBezTo>
                  <a:cubicBezTo>
                    <a:pt x="632" y="1825"/>
                    <a:pt x="650" y="1636"/>
                    <a:pt x="665" y="1470"/>
                  </a:cubicBezTo>
                  <a:cubicBezTo>
                    <a:pt x="673" y="1372"/>
                    <a:pt x="682" y="1279"/>
                    <a:pt x="702" y="1211"/>
                  </a:cubicBezTo>
                  <a:cubicBezTo>
                    <a:pt x="727" y="1128"/>
                    <a:pt x="758" y="1031"/>
                    <a:pt x="804" y="941"/>
                  </a:cubicBezTo>
                  <a:cubicBezTo>
                    <a:pt x="852" y="845"/>
                    <a:pt x="910" y="769"/>
                    <a:pt x="979" y="711"/>
                  </a:cubicBezTo>
                  <a:cubicBezTo>
                    <a:pt x="1059" y="643"/>
                    <a:pt x="1152" y="600"/>
                    <a:pt x="1238" y="591"/>
                  </a:cubicBezTo>
                  <a:cubicBezTo>
                    <a:pt x="1271" y="587"/>
                    <a:pt x="1302" y="588"/>
                    <a:pt x="1333" y="588"/>
                  </a:cubicBezTo>
                  <a:cubicBezTo>
                    <a:pt x="1356" y="588"/>
                    <a:pt x="1379" y="589"/>
                    <a:pt x="1403" y="587"/>
                  </a:cubicBezTo>
                  <a:cubicBezTo>
                    <a:pt x="1432" y="586"/>
                    <a:pt x="1461" y="581"/>
                    <a:pt x="1489" y="574"/>
                  </a:cubicBezTo>
                  <a:cubicBezTo>
                    <a:pt x="1640" y="535"/>
                    <a:pt x="1777" y="411"/>
                    <a:pt x="1898" y="302"/>
                  </a:cubicBezTo>
                  <a:cubicBezTo>
                    <a:pt x="1919" y="283"/>
                    <a:pt x="1939" y="265"/>
                    <a:pt x="1960" y="247"/>
                  </a:cubicBezTo>
                  <a:cubicBezTo>
                    <a:pt x="2099" y="125"/>
                    <a:pt x="2273" y="1"/>
                    <a:pt x="2509" y="0"/>
                  </a:cubicBezTo>
                  <a:cubicBezTo>
                    <a:pt x="2510" y="0"/>
                    <a:pt x="2510" y="0"/>
                    <a:pt x="2510" y="0"/>
                  </a:cubicBezTo>
                  <a:cubicBezTo>
                    <a:pt x="2710" y="0"/>
                    <a:pt x="2951" y="126"/>
                    <a:pt x="3096" y="306"/>
                  </a:cubicBezTo>
                  <a:cubicBezTo>
                    <a:pt x="3110" y="323"/>
                    <a:pt x="3125" y="343"/>
                    <a:pt x="3141" y="366"/>
                  </a:cubicBezTo>
                  <a:cubicBezTo>
                    <a:pt x="3149" y="377"/>
                    <a:pt x="3157" y="388"/>
                    <a:pt x="3165" y="399"/>
                  </a:cubicBezTo>
                  <a:cubicBezTo>
                    <a:pt x="3220" y="478"/>
                    <a:pt x="3271" y="552"/>
                    <a:pt x="3360" y="605"/>
                  </a:cubicBezTo>
                  <a:cubicBezTo>
                    <a:pt x="3452" y="661"/>
                    <a:pt x="3565" y="674"/>
                    <a:pt x="3644" y="674"/>
                  </a:cubicBezTo>
                  <a:cubicBezTo>
                    <a:pt x="3685" y="674"/>
                    <a:pt x="3724" y="671"/>
                    <a:pt x="3771" y="667"/>
                  </a:cubicBezTo>
                  <a:cubicBezTo>
                    <a:pt x="3789" y="666"/>
                    <a:pt x="3789" y="666"/>
                    <a:pt x="3789" y="666"/>
                  </a:cubicBezTo>
                  <a:cubicBezTo>
                    <a:pt x="3831" y="662"/>
                    <a:pt x="3875" y="658"/>
                    <a:pt x="3919" y="657"/>
                  </a:cubicBezTo>
                  <a:cubicBezTo>
                    <a:pt x="4155" y="654"/>
                    <a:pt x="4354" y="739"/>
                    <a:pt x="4467" y="891"/>
                  </a:cubicBezTo>
                  <a:cubicBezTo>
                    <a:pt x="4556" y="1012"/>
                    <a:pt x="4584" y="1168"/>
                    <a:pt x="4611" y="1319"/>
                  </a:cubicBezTo>
                  <a:cubicBezTo>
                    <a:pt x="4629" y="1423"/>
                    <a:pt x="4649" y="1531"/>
                    <a:pt x="4688" y="1628"/>
                  </a:cubicBezTo>
                  <a:cubicBezTo>
                    <a:pt x="4700" y="1658"/>
                    <a:pt x="4714" y="1686"/>
                    <a:pt x="4730" y="1715"/>
                  </a:cubicBezTo>
                  <a:cubicBezTo>
                    <a:pt x="4773" y="1792"/>
                    <a:pt x="4824" y="1858"/>
                    <a:pt x="4878" y="1928"/>
                  </a:cubicBezTo>
                  <a:cubicBezTo>
                    <a:pt x="4883" y="1934"/>
                    <a:pt x="4883" y="1934"/>
                    <a:pt x="4883" y="1934"/>
                  </a:cubicBezTo>
                  <a:cubicBezTo>
                    <a:pt x="4975" y="2052"/>
                    <a:pt x="5065" y="2171"/>
                    <a:pt x="5151" y="2287"/>
                  </a:cubicBezTo>
                  <a:cubicBezTo>
                    <a:pt x="5277" y="2459"/>
                    <a:pt x="5387" y="2615"/>
                    <a:pt x="5453" y="2794"/>
                  </a:cubicBezTo>
                  <a:cubicBezTo>
                    <a:pt x="5547" y="3053"/>
                    <a:pt x="5534" y="3349"/>
                    <a:pt x="5416" y="3606"/>
                  </a:cubicBezTo>
                  <a:cubicBezTo>
                    <a:pt x="5341" y="3770"/>
                    <a:pt x="5225" y="3916"/>
                    <a:pt x="5114" y="4057"/>
                  </a:cubicBezTo>
                  <a:cubicBezTo>
                    <a:pt x="5061" y="4123"/>
                    <a:pt x="5007" y="4192"/>
                    <a:pt x="4959" y="4260"/>
                  </a:cubicBezTo>
                  <a:cubicBezTo>
                    <a:pt x="4941" y="4286"/>
                    <a:pt x="4924" y="4310"/>
                    <a:pt x="4909" y="4334"/>
                  </a:cubicBezTo>
                  <a:cubicBezTo>
                    <a:pt x="4885" y="4373"/>
                    <a:pt x="4863" y="4411"/>
                    <a:pt x="4842" y="4448"/>
                  </a:cubicBezTo>
                  <a:cubicBezTo>
                    <a:pt x="4818" y="4490"/>
                    <a:pt x="4794" y="4533"/>
                    <a:pt x="4767" y="4574"/>
                  </a:cubicBezTo>
                  <a:cubicBezTo>
                    <a:pt x="4645" y="4761"/>
                    <a:pt x="4475" y="4918"/>
                    <a:pt x="4264" y="5103"/>
                  </a:cubicBezTo>
                  <a:cubicBezTo>
                    <a:pt x="4043" y="5299"/>
                    <a:pt x="3845" y="5470"/>
                    <a:pt x="3661" y="5625"/>
                  </a:cubicBezTo>
                  <a:cubicBezTo>
                    <a:pt x="3493" y="5767"/>
                    <a:pt x="3328" y="5902"/>
                    <a:pt x="3143" y="6006"/>
                  </a:cubicBezTo>
                  <a:cubicBezTo>
                    <a:pt x="2976" y="6101"/>
                    <a:pt x="2819" y="6149"/>
                    <a:pt x="2674" y="6149"/>
                  </a:cubicBezTo>
                  <a:cubicBezTo>
                    <a:pt x="2621" y="6149"/>
                    <a:pt x="2570" y="6142"/>
                    <a:pt x="2521" y="6130"/>
                  </a:cubicBezTo>
                  <a:moveTo>
                    <a:pt x="3919" y="664"/>
                  </a:moveTo>
                  <a:cubicBezTo>
                    <a:pt x="3876" y="665"/>
                    <a:pt x="3832" y="669"/>
                    <a:pt x="3789" y="673"/>
                  </a:cubicBezTo>
                  <a:cubicBezTo>
                    <a:pt x="3772" y="674"/>
                    <a:pt x="3772" y="674"/>
                    <a:pt x="3772" y="674"/>
                  </a:cubicBezTo>
                  <a:cubicBezTo>
                    <a:pt x="3725" y="678"/>
                    <a:pt x="3685" y="681"/>
                    <a:pt x="3644" y="681"/>
                  </a:cubicBezTo>
                  <a:cubicBezTo>
                    <a:pt x="3565" y="680"/>
                    <a:pt x="3450" y="668"/>
                    <a:pt x="3356" y="611"/>
                  </a:cubicBezTo>
                  <a:cubicBezTo>
                    <a:pt x="3267" y="557"/>
                    <a:pt x="3214" y="482"/>
                    <a:pt x="3159" y="403"/>
                  </a:cubicBezTo>
                  <a:cubicBezTo>
                    <a:pt x="3151" y="392"/>
                    <a:pt x="3143" y="381"/>
                    <a:pt x="3135" y="370"/>
                  </a:cubicBezTo>
                  <a:cubicBezTo>
                    <a:pt x="3119" y="347"/>
                    <a:pt x="3104" y="328"/>
                    <a:pt x="3090" y="310"/>
                  </a:cubicBezTo>
                  <a:cubicBezTo>
                    <a:pt x="2946" y="132"/>
                    <a:pt x="2708" y="7"/>
                    <a:pt x="2510" y="7"/>
                  </a:cubicBezTo>
                  <a:cubicBezTo>
                    <a:pt x="2509" y="7"/>
                    <a:pt x="2509" y="7"/>
                    <a:pt x="2509" y="7"/>
                  </a:cubicBezTo>
                  <a:cubicBezTo>
                    <a:pt x="2275" y="8"/>
                    <a:pt x="2102" y="131"/>
                    <a:pt x="1965" y="252"/>
                  </a:cubicBezTo>
                  <a:cubicBezTo>
                    <a:pt x="1944" y="270"/>
                    <a:pt x="1924" y="288"/>
                    <a:pt x="1902" y="307"/>
                  </a:cubicBezTo>
                  <a:cubicBezTo>
                    <a:pt x="1781" y="417"/>
                    <a:pt x="1644" y="541"/>
                    <a:pt x="1490" y="581"/>
                  </a:cubicBezTo>
                  <a:cubicBezTo>
                    <a:pt x="1462" y="588"/>
                    <a:pt x="1433" y="593"/>
                    <a:pt x="1403" y="594"/>
                  </a:cubicBezTo>
                  <a:cubicBezTo>
                    <a:pt x="1379" y="596"/>
                    <a:pt x="1356" y="595"/>
                    <a:pt x="1333" y="595"/>
                  </a:cubicBezTo>
                  <a:cubicBezTo>
                    <a:pt x="1302" y="595"/>
                    <a:pt x="1271" y="594"/>
                    <a:pt x="1239" y="598"/>
                  </a:cubicBezTo>
                  <a:cubicBezTo>
                    <a:pt x="1154" y="607"/>
                    <a:pt x="1063" y="649"/>
                    <a:pt x="983" y="716"/>
                  </a:cubicBezTo>
                  <a:cubicBezTo>
                    <a:pt x="896" y="790"/>
                    <a:pt x="802" y="901"/>
                    <a:pt x="709" y="1213"/>
                  </a:cubicBezTo>
                  <a:cubicBezTo>
                    <a:pt x="689" y="1280"/>
                    <a:pt x="680" y="1373"/>
                    <a:pt x="672" y="1470"/>
                  </a:cubicBezTo>
                  <a:cubicBezTo>
                    <a:pt x="656" y="1638"/>
                    <a:pt x="639" y="1827"/>
                    <a:pt x="556" y="1937"/>
                  </a:cubicBezTo>
                  <a:cubicBezTo>
                    <a:pt x="544" y="1954"/>
                    <a:pt x="532" y="1970"/>
                    <a:pt x="519" y="1987"/>
                  </a:cubicBezTo>
                  <a:cubicBezTo>
                    <a:pt x="409" y="2131"/>
                    <a:pt x="305" y="2268"/>
                    <a:pt x="263" y="2436"/>
                  </a:cubicBezTo>
                  <a:cubicBezTo>
                    <a:pt x="260" y="2449"/>
                    <a:pt x="255" y="2466"/>
                    <a:pt x="251" y="2483"/>
                  </a:cubicBezTo>
                  <a:cubicBezTo>
                    <a:pt x="231" y="2577"/>
                    <a:pt x="195" y="2673"/>
                    <a:pt x="158" y="2775"/>
                  </a:cubicBezTo>
                  <a:cubicBezTo>
                    <a:pt x="116" y="2890"/>
                    <a:pt x="72" y="3008"/>
                    <a:pt x="49" y="3130"/>
                  </a:cubicBezTo>
                  <a:cubicBezTo>
                    <a:pt x="17" y="3297"/>
                    <a:pt x="7" y="3477"/>
                    <a:pt x="19" y="3667"/>
                  </a:cubicBezTo>
                  <a:cubicBezTo>
                    <a:pt x="30" y="3834"/>
                    <a:pt x="50" y="4012"/>
                    <a:pt x="121" y="4178"/>
                  </a:cubicBezTo>
                  <a:cubicBezTo>
                    <a:pt x="156" y="4259"/>
                    <a:pt x="202" y="4336"/>
                    <a:pt x="259" y="4407"/>
                  </a:cubicBezTo>
                  <a:cubicBezTo>
                    <a:pt x="379" y="4557"/>
                    <a:pt x="576" y="4739"/>
                    <a:pt x="1125" y="4960"/>
                  </a:cubicBezTo>
                  <a:cubicBezTo>
                    <a:pt x="1243" y="5007"/>
                    <a:pt x="1340" y="5048"/>
                    <a:pt x="1433" y="5107"/>
                  </a:cubicBezTo>
                  <a:cubicBezTo>
                    <a:pt x="1559" y="5187"/>
                    <a:pt x="1674" y="5297"/>
                    <a:pt x="1806" y="5464"/>
                  </a:cubicBezTo>
                  <a:cubicBezTo>
                    <a:pt x="1841" y="5508"/>
                    <a:pt x="1875" y="5554"/>
                    <a:pt x="1909" y="5599"/>
                  </a:cubicBezTo>
                  <a:cubicBezTo>
                    <a:pt x="1924" y="5619"/>
                    <a:pt x="1938" y="5639"/>
                    <a:pt x="1953" y="5658"/>
                  </a:cubicBezTo>
                  <a:cubicBezTo>
                    <a:pt x="2101" y="5854"/>
                    <a:pt x="2285" y="6063"/>
                    <a:pt x="2523" y="6123"/>
                  </a:cubicBezTo>
                  <a:cubicBezTo>
                    <a:pt x="2706" y="6170"/>
                    <a:pt x="2914" y="6128"/>
                    <a:pt x="3140" y="6000"/>
                  </a:cubicBezTo>
                  <a:cubicBezTo>
                    <a:pt x="3324" y="5896"/>
                    <a:pt x="3489" y="5761"/>
                    <a:pt x="3657" y="5620"/>
                  </a:cubicBezTo>
                  <a:cubicBezTo>
                    <a:pt x="3841" y="5465"/>
                    <a:pt x="4038" y="5294"/>
                    <a:pt x="4260" y="5098"/>
                  </a:cubicBezTo>
                  <a:cubicBezTo>
                    <a:pt x="4470" y="4913"/>
                    <a:pt x="4640" y="4757"/>
                    <a:pt x="4761" y="4570"/>
                  </a:cubicBezTo>
                  <a:cubicBezTo>
                    <a:pt x="4788" y="4529"/>
                    <a:pt x="4812" y="4486"/>
                    <a:pt x="4836" y="4445"/>
                  </a:cubicBezTo>
                  <a:cubicBezTo>
                    <a:pt x="4857" y="4408"/>
                    <a:pt x="4879" y="4369"/>
                    <a:pt x="4903" y="4331"/>
                  </a:cubicBezTo>
                  <a:cubicBezTo>
                    <a:pt x="4919" y="4307"/>
                    <a:pt x="4935" y="4282"/>
                    <a:pt x="4953" y="4256"/>
                  </a:cubicBezTo>
                  <a:cubicBezTo>
                    <a:pt x="5002" y="4187"/>
                    <a:pt x="5056" y="4119"/>
                    <a:pt x="5108" y="4053"/>
                  </a:cubicBezTo>
                  <a:cubicBezTo>
                    <a:pt x="5219" y="3912"/>
                    <a:pt x="5335" y="3767"/>
                    <a:pt x="5409" y="3603"/>
                  </a:cubicBezTo>
                  <a:cubicBezTo>
                    <a:pt x="5527" y="3347"/>
                    <a:pt x="5540" y="3053"/>
                    <a:pt x="5446" y="2796"/>
                  </a:cubicBezTo>
                  <a:cubicBezTo>
                    <a:pt x="5381" y="2618"/>
                    <a:pt x="5271" y="2462"/>
                    <a:pt x="5145" y="2291"/>
                  </a:cubicBezTo>
                  <a:cubicBezTo>
                    <a:pt x="5060" y="2175"/>
                    <a:pt x="4970" y="2057"/>
                    <a:pt x="4877" y="1938"/>
                  </a:cubicBezTo>
                  <a:cubicBezTo>
                    <a:pt x="4873" y="1932"/>
                    <a:pt x="4873" y="1932"/>
                    <a:pt x="4873" y="1932"/>
                  </a:cubicBezTo>
                  <a:cubicBezTo>
                    <a:pt x="4818" y="1862"/>
                    <a:pt x="4767" y="1796"/>
                    <a:pt x="4724" y="1719"/>
                  </a:cubicBezTo>
                  <a:cubicBezTo>
                    <a:pt x="4708" y="1689"/>
                    <a:pt x="4694" y="1661"/>
                    <a:pt x="4682" y="1631"/>
                  </a:cubicBezTo>
                  <a:cubicBezTo>
                    <a:pt x="4642" y="1533"/>
                    <a:pt x="4622" y="1425"/>
                    <a:pt x="4604" y="1320"/>
                  </a:cubicBezTo>
                  <a:cubicBezTo>
                    <a:pt x="4577" y="1170"/>
                    <a:pt x="4549" y="1015"/>
                    <a:pt x="4461" y="895"/>
                  </a:cubicBezTo>
                  <a:cubicBezTo>
                    <a:pt x="4352" y="748"/>
                    <a:pt x="4159" y="664"/>
                    <a:pt x="3932" y="664"/>
                  </a:cubicBezTo>
                  <a:cubicBezTo>
                    <a:pt x="3927" y="664"/>
                    <a:pt x="3923" y="664"/>
                    <a:pt x="3919" y="6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1" name="Freeform 56">
              <a:extLst>
                <a:ext uri="{FF2B5EF4-FFF2-40B4-BE49-F238E27FC236}">
                  <a16:creationId xmlns:a16="http://schemas.microsoft.com/office/drawing/2014/main" id="{BB435618-96BB-4216-8190-9BD877F0855D}"/>
                </a:ext>
              </a:extLst>
            </p:cNvPr>
            <p:cNvSpPr>
              <a:spLocks noEditPoints="1"/>
            </p:cNvSpPr>
            <p:nvPr/>
          </p:nvSpPr>
          <p:spPr bwMode="auto">
            <a:xfrm>
              <a:off x="3685" y="-84"/>
              <a:ext cx="4131" cy="4598"/>
            </a:xfrm>
            <a:custGeom>
              <a:avLst/>
              <a:gdLst>
                <a:gd name="T0" fmla="*/ 1956 w 5582"/>
                <a:gd name="T1" fmla="*/ 5692 h 6212"/>
                <a:gd name="T2" fmla="*/ 1633 w 5582"/>
                <a:gd name="T3" fmla="*/ 5303 h 6212"/>
                <a:gd name="T4" fmla="*/ 655 w 5582"/>
                <a:gd name="T5" fmla="*/ 4771 h 6212"/>
                <a:gd name="T6" fmla="*/ 43 w 5582"/>
                <a:gd name="T7" fmla="*/ 3976 h 6212"/>
                <a:gd name="T8" fmla="*/ 32 w 5582"/>
                <a:gd name="T9" fmla="*/ 3185 h 6212"/>
                <a:gd name="T10" fmla="*/ 246 w 5582"/>
                <a:gd name="T11" fmla="*/ 2442 h 6212"/>
                <a:gd name="T12" fmla="*/ 628 w 5582"/>
                <a:gd name="T13" fmla="*/ 1695 h 6212"/>
                <a:gd name="T14" fmla="*/ 832 w 5582"/>
                <a:gd name="T15" fmla="*/ 928 h 6212"/>
                <a:gd name="T16" fmla="*/ 1364 w 5582"/>
                <a:gd name="T17" fmla="*/ 577 h 6212"/>
                <a:gd name="T18" fmla="*/ 1909 w 5582"/>
                <a:gd name="T19" fmla="*/ 301 h 6212"/>
                <a:gd name="T20" fmla="*/ 2561 w 5582"/>
                <a:gd name="T21" fmla="*/ 4 h 6212"/>
                <a:gd name="T22" fmla="*/ 3196 w 5582"/>
                <a:gd name="T23" fmla="*/ 366 h 6212"/>
                <a:gd name="T24" fmla="*/ 3565 w 5582"/>
                <a:gd name="T25" fmla="*/ 645 h 6212"/>
                <a:gd name="T26" fmla="*/ 3849 w 5582"/>
                <a:gd name="T27" fmla="*/ 657 h 6212"/>
                <a:gd name="T28" fmla="*/ 4524 w 5582"/>
                <a:gd name="T29" fmla="*/ 901 h 6212"/>
                <a:gd name="T30" fmla="*/ 4735 w 5582"/>
                <a:gd name="T31" fmla="*/ 1638 h 6212"/>
                <a:gd name="T32" fmla="*/ 4942 w 5582"/>
                <a:gd name="T33" fmla="*/ 1933 h 6212"/>
                <a:gd name="T34" fmla="*/ 5520 w 5582"/>
                <a:gd name="T35" fmla="*/ 2782 h 6212"/>
                <a:gd name="T36" fmla="*/ 5543 w 5582"/>
                <a:gd name="T37" fmla="*/ 3410 h 6212"/>
                <a:gd name="T38" fmla="*/ 4997 w 5582"/>
                <a:gd name="T39" fmla="*/ 4262 h 6212"/>
                <a:gd name="T40" fmla="*/ 4812 w 5582"/>
                <a:gd name="T41" fmla="*/ 4587 h 6212"/>
                <a:gd name="T42" fmla="*/ 3695 w 5582"/>
                <a:gd name="T43" fmla="*/ 5665 h 6212"/>
                <a:gd name="T44" fmla="*/ 2528 w 5582"/>
                <a:gd name="T45" fmla="*/ 6162 h 6212"/>
                <a:gd name="T46" fmla="*/ 3713 w 5582"/>
                <a:gd name="T47" fmla="*/ 662 h 6212"/>
                <a:gd name="T48" fmla="*/ 3216 w 5582"/>
                <a:gd name="T49" fmla="*/ 393 h 6212"/>
                <a:gd name="T50" fmla="*/ 2879 w 5582"/>
                <a:gd name="T51" fmla="*/ 99 h 6212"/>
                <a:gd name="T52" fmla="*/ 2000 w 5582"/>
                <a:gd name="T53" fmla="*/ 224 h 6212"/>
                <a:gd name="T54" fmla="*/ 1436 w 5582"/>
                <a:gd name="T55" fmla="*/ 573 h 6212"/>
                <a:gd name="T56" fmla="*/ 1011 w 5582"/>
                <a:gd name="T57" fmla="*/ 706 h 6212"/>
                <a:gd name="T58" fmla="*/ 670 w 5582"/>
                <a:gd name="T59" fmla="*/ 1451 h 6212"/>
                <a:gd name="T60" fmla="*/ 362 w 5582"/>
                <a:gd name="T61" fmla="*/ 2161 h 6212"/>
                <a:gd name="T62" fmla="*/ 140 w 5582"/>
                <a:gd name="T63" fmla="*/ 2819 h 6212"/>
                <a:gd name="T64" fmla="*/ 10 w 5582"/>
                <a:gd name="T65" fmla="*/ 3719 h 6212"/>
                <a:gd name="T66" fmla="*/ 261 w 5582"/>
                <a:gd name="T67" fmla="*/ 4450 h 6212"/>
                <a:gd name="T68" fmla="*/ 1432 w 5582"/>
                <a:gd name="T69" fmla="*/ 5142 h 6212"/>
                <a:gd name="T70" fmla="*/ 1915 w 5582"/>
                <a:gd name="T71" fmla="*/ 5637 h 6212"/>
                <a:gd name="T72" fmla="*/ 2528 w 5582"/>
                <a:gd name="T73" fmla="*/ 6161 h 6212"/>
                <a:gd name="T74" fmla="*/ 4312 w 5582"/>
                <a:gd name="T75" fmla="*/ 5134 h 6212"/>
                <a:gd name="T76" fmla="*/ 4878 w 5582"/>
                <a:gd name="T77" fmla="*/ 4464 h 6212"/>
                <a:gd name="T78" fmla="*/ 5179 w 5582"/>
                <a:gd name="T79" fmla="*/ 4024 h 6212"/>
                <a:gd name="T80" fmla="*/ 5577 w 5582"/>
                <a:gd name="T81" fmla="*/ 3203 h 6212"/>
                <a:gd name="T82" fmla="*/ 5388 w 5582"/>
                <a:gd name="T83" fmla="*/ 2519 h 6212"/>
                <a:gd name="T84" fmla="*/ 4927 w 5582"/>
                <a:gd name="T85" fmla="*/ 1917 h 6212"/>
                <a:gd name="T86" fmla="*/ 4652 w 5582"/>
                <a:gd name="T87" fmla="*/ 1310 h 6212"/>
                <a:gd name="T88" fmla="*/ 4286 w 5582"/>
                <a:gd name="T89" fmla="*/ 714 h 6212"/>
                <a:gd name="T90" fmla="*/ 3849 w 5582"/>
                <a:gd name="T91" fmla="*/ 657 h 6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82" h="6212">
                  <a:moveTo>
                    <a:pt x="2528" y="6162"/>
                  </a:moveTo>
                  <a:cubicBezTo>
                    <a:pt x="2420" y="6133"/>
                    <a:pt x="2317" y="6073"/>
                    <a:pt x="2212" y="5979"/>
                  </a:cubicBezTo>
                  <a:cubicBezTo>
                    <a:pt x="2109" y="5888"/>
                    <a:pt x="2021" y="5778"/>
                    <a:pt x="1956" y="5692"/>
                  </a:cubicBezTo>
                  <a:cubicBezTo>
                    <a:pt x="1942" y="5674"/>
                    <a:pt x="1928" y="5655"/>
                    <a:pt x="1914" y="5637"/>
                  </a:cubicBezTo>
                  <a:cubicBezTo>
                    <a:pt x="1879" y="5591"/>
                    <a:pt x="1843" y="5543"/>
                    <a:pt x="1806" y="5497"/>
                  </a:cubicBezTo>
                  <a:cubicBezTo>
                    <a:pt x="1746" y="5421"/>
                    <a:pt x="1689" y="5358"/>
                    <a:pt x="1633" y="5303"/>
                  </a:cubicBezTo>
                  <a:cubicBezTo>
                    <a:pt x="1566" y="5239"/>
                    <a:pt x="1500" y="5186"/>
                    <a:pt x="1432" y="5142"/>
                  </a:cubicBezTo>
                  <a:cubicBezTo>
                    <a:pt x="1335" y="5081"/>
                    <a:pt x="1231" y="5037"/>
                    <a:pt x="1124" y="4993"/>
                  </a:cubicBezTo>
                  <a:cubicBezTo>
                    <a:pt x="979" y="4934"/>
                    <a:pt x="810" y="4862"/>
                    <a:pt x="655" y="4771"/>
                  </a:cubicBezTo>
                  <a:cubicBezTo>
                    <a:pt x="487" y="4674"/>
                    <a:pt x="358" y="4569"/>
                    <a:pt x="260" y="4451"/>
                  </a:cubicBezTo>
                  <a:cubicBezTo>
                    <a:pt x="202" y="4381"/>
                    <a:pt x="155" y="4305"/>
                    <a:pt x="119" y="4225"/>
                  </a:cubicBezTo>
                  <a:cubicBezTo>
                    <a:pt x="86" y="4150"/>
                    <a:pt x="61" y="4069"/>
                    <a:pt x="43" y="3976"/>
                  </a:cubicBezTo>
                  <a:cubicBezTo>
                    <a:pt x="28" y="3903"/>
                    <a:pt x="18" y="3821"/>
                    <a:pt x="9" y="3719"/>
                  </a:cubicBezTo>
                  <a:cubicBezTo>
                    <a:pt x="2" y="3629"/>
                    <a:pt x="0" y="3538"/>
                    <a:pt x="4" y="3449"/>
                  </a:cubicBezTo>
                  <a:cubicBezTo>
                    <a:pt x="8" y="3359"/>
                    <a:pt x="17" y="3270"/>
                    <a:pt x="32" y="3185"/>
                  </a:cubicBezTo>
                  <a:cubicBezTo>
                    <a:pt x="55" y="3060"/>
                    <a:pt x="98" y="2937"/>
                    <a:pt x="139" y="2819"/>
                  </a:cubicBezTo>
                  <a:cubicBezTo>
                    <a:pt x="179" y="2706"/>
                    <a:pt x="217" y="2599"/>
                    <a:pt x="236" y="2494"/>
                  </a:cubicBezTo>
                  <a:cubicBezTo>
                    <a:pt x="239" y="2479"/>
                    <a:pt x="242" y="2463"/>
                    <a:pt x="246" y="2442"/>
                  </a:cubicBezTo>
                  <a:cubicBezTo>
                    <a:pt x="266" y="2350"/>
                    <a:pt x="303" y="2260"/>
                    <a:pt x="362" y="2161"/>
                  </a:cubicBezTo>
                  <a:cubicBezTo>
                    <a:pt x="415" y="2069"/>
                    <a:pt x="483" y="1979"/>
                    <a:pt x="542" y="1898"/>
                  </a:cubicBezTo>
                  <a:cubicBezTo>
                    <a:pt x="578" y="1850"/>
                    <a:pt x="606" y="1783"/>
                    <a:pt x="628" y="1695"/>
                  </a:cubicBezTo>
                  <a:cubicBezTo>
                    <a:pt x="647" y="1617"/>
                    <a:pt x="658" y="1532"/>
                    <a:pt x="670" y="1451"/>
                  </a:cubicBezTo>
                  <a:cubicBezTo>
                    <a:pt x="683" y="1352"/>
                    <a:pt x="696" y="1259"/>
                    <a:pt x="721" y="1189"/>
                  </a:cubicBezTo>
                  <a:cubicBezTo>
                    <a:pt x="749" y="1108"/>
                    <a:pt x="785" y="1014"/>
                    <a:pt x="832" y="928"/>
                  </a:cubicBezTo>
                  <a:cubicBezTo>
                    <a:pt x="883" y="835"/>
                    <a:pt x="942" y="762"/>
                    <a:pt x="1011" y="705"/>
                  </a:cubicBezTo>
                  <a:cubicBezTo>
                    <a:pt x="1092" y="639"/>
                    <a:pt x="1184" y="596"/>
                    <a:pt x="1271" y="584"/>
                  </a:cubicBezTo>
                  <a:cubicBezTo>
                    <a:pt x="1303" y="579"/>
                    <a:pt x="1334" y="578"/>
                    <a:pt x="1364" y="577"/>
                  </a:cubicBezTo>
                  <a:cubicBezTo>
                    <a:pt x="1387" y="576"/>
                    <a:pt x="1412" y="575"/>
                    <a:pt x="1436" y="573"/>
                  </a:cubicBezTo>
                  <a:cubicBezTo>
                    <a:pt x="1465" y="570"/>
                    <a:pt x="1495" y="564"/>
                    <a:pt x="1522" y="556"/>
                  </a:cubicBezTo>
                  <a:cubicBezTo>
                    <a:pt x="1664" y="514"/>
                    <a:pt x="1789" y="405"/>
                    <a:pt x="1909" y="301"/>
                  </a:cubicBezTo>
                  <a:cubicBezTo>
                    <a:pt x="1940" y="274"/>
                    <a:pt x="1970" y="248"/>
                    <a:pt x="2000" y="224"/>
                  </a:cubicBezTo>
                  <a:cubicBezTo>
                    <a:pt x="2092" y="148"/>
                    <a:pt x="2178" y="94"/>
                    <a:pt x="2263" y="59"/>
                  </a:cubicBezTo>
                  <a:cubicBezTo>
                    <a:pt x="2360" y="18"/>
                    <a:pt x="2458" y="0"/>
                    <a:pt x="2561" y="4"/>
                  </a:cubicBezTo>
                  <a:cubicBezTo>
                    <a:pt x="2661" y="8"/>
                    <a:pt x="2771" y="40"/>
                    <a:pt x="2880" y="99"/>
                  </a:cubicBezTo>
                  <a:cubicBezTo>
                    <a:pt x="2982" y="153"/>
                    <a:pt x="3077" y="228"/>
                    <a:pt x="3148" y="309"/>
                  </a:cubicBezTo>
                  <a:cubicBezTo>
                    <a:pt x="3163" y="326"/>
                    <a:pt x="3178" y="344"/>
                    <a:pt x="3196" y="366"/>
                  </a:cubicBezTo>
                  <a:cubicBezTo>
                    <a:pt x="3203" y="375"/>
                    <a:pt x="3210" y="384"/>
                    <a:pt x="3217" y="392"/>
                  </a:cubicBezTo>
                  <a:cubicBezTo>
                    <a:pt x="3277" y="469"/>
                    <a:pt x="3334" y="542"/>
                    <a:pt x="3427" y="594"/>
                  </a:cubicBezTo>
                  <a:cubicBezTo>
                    <a:pt x="3466" y="617"/>
                    <a:pt x="3513" y="634"/>
                    <a:pt x="3565" y="645"/>
                  </a:cubicBezTo>
                  <a:cubicBezTo>
                    <a:pt x="3611" y="655"/>
                    <a:pt x="3660" y="660"/>
                    <a:pt x="3713" y="661"/>
                  </a:cubicBezTo>
                  <a:cubicBezTo>
                    <a:pt x="3757" y="662"/>
                    <a:pt x="3800" y="660"/>
                    <a:pt x="3840" y="657"/>
                  </a:cubicBezTo>
                  <a:cubicBezTo>
                    <a:pt x="3849" y="657"/>
                    <a:pt x="3849" y="657"/>
                    <a:pt x="3849" y="657"/>
                  </a:cubicBezTo>
                  <a:cubicBezTo>
                    <a:pt x="3894" y="654"/>
                    <a:pt x="3941" y="651"/>
                    <a:pt x="3987" y="652"/>
                  </a:cubicBezTo>
                  <a:cubicBezTo>
                    <a:pt x="4094" y="654"/>
                    <a:pt x="4197" y="675"/>
                    <a:pt x="4286" y="713"/>
                  </a:cubicBezTo>
                  <a:cubicBezTo>
                    <a:pt x="4387" y="756"/>
                    <a:pt x="4467" y="819"/>
                    <a:pt x="4524" y="901"/>
                  </a:cubicBezTo>
                  <a:cubicBezTo>
                    <a:pt x="4560" y="953"/>
                    <a:pt x="4588" y="1017"/>
                    <a:pt x="4610" y="1095"/>
                  </a:cubicBezTo>
                  <a:cubicBezTo>
                    <a:pt x="4629" y="1164"/>
                    <a:pt x="4641" y="1238"/>
                    <a:pt x="4653" y="1310"/>
                  </a:cubicBezTo>
                  <a:cubicBezTo>
                    <a:pt x="4671" y="1421"/>
                    <a:pt x="4690" y="1536"/>
                    <a:pt x="4735" y="1638"/>
                  </a:cubicBezTo>
                  <a:cubicBezTo>
                    <a:pt x="4748" y="1667"/>
                    <a:pt x="4763" y="1695"/>
                    <a:pt x="4780" y="1723"/>
                  </a:cubicBezTo>
                  <a:cubicBezTo>
                    <a:pt x="4823" y="1793"/>
                    <a:pt x="4874" y="1853"/>
                    <a:pt x="4928" y="1916"/>
                  </a:cubicBezTo>
                  <a:cubicBezTo>
                    <a:pt x="4933" y="1922"/>
                    <a:pt x="4938" y="1928"/>
                    <a:pt x="4942" y="1933"/>
                  </a:cubicBezTo>
                  <a:cubicBezTo>
                    <a:pt x="5035" y="2042"/>
                    <a:pt x="5128" y="2158"/>
                    <a:pt x="5219" y="2277"/>
                  </a:cubicBezTo>
                  <a:cubicBezTo>
                    <a:pt x="5275" y="2352"/>
                    <a:pt x="5335" y="2432"/>
                    <a:pt x="5389" y="2519"/>
                  </a:cubicBezTo>
                  <a:cubicBezTo>
                    <a:pt x="5447" y="2612"/>
                    <a:pt x="5490" y="2698"/>
                    <a:pt x="5520" y="2782"/>
                  </a:cubicBezTo>
                  <a:cubicBezTo>
                    <a:pt x="5544" y="2849"/>
                    <a:pt x="5561" y="2919"/>
                    <a:pt x="5571" y="2991"/>
                  </a:cubicBezTo>
                  <a:cubicBezTo>
                    <a:pt x="5580" y="3061"/>
                    <a:pt x="5582" y="3132"/>
                    <a:pt x="5577" y="3203"/>
                  </a:cubicBezTo>
                  <a:cubicBezTo>
                    <a:pt x="5573" y="3273"/>
                    <a:pt x="5561" y="3342"/>
                    <a:pt x="5543" y="3410"/>
                  </a:cubicBezTo>
                  <a:cubicBezTo>
                    <a:pt x="5525" y="3477"/>
                    <a:pt x="5501" y="3542"/>
                    <a:pt x="5471" y="3604"/>
                  </a:cubicBezTo>
                  <a:cubicBezTo>
                    <a:pt x="5397" y="3757"/>
                    <a:pt x="5286" y="3893"/>
                    <a:pt x="5180" y="4025"/>
                  </a:cubicBezTo>
                  <a:cubicBezTo>
                    <a:pt x="5117" y="4102"/>
                    <a:pt x="5053" y="4181"/>
                    <a:pt x="4997" y="4262"/>
                  </a:cubicBezTo>
                  <a:cubicBezTo>
                    <a:pt x="4979" y="4289"/>
                    <a:pt x="4963" y="4314"/>
                    <a:pt x="4948" y="4339"/>
                  </a:cubicBezTo>
                  <a:cubicBezTo>
                    <a:pt x="4923" y="4381"/>
                    <a:pt x="4901" y="4424"/>
                    <a:pt x="4879" y="4465"/>
                  </a:cubicBezTo>
                  <a:cubicBezTo>
                    <a:pt x="4858" y="4505"/>
                    <a:pt x="4836" y="4547"/>
                    <a:pt x="4812" y="4587"/>
                  </a:cubicBezTo>
                  <a:cubicBezTo>
                    <a:pt x="4757" y="4680"/>
                    <a:pt x="4683" y="4774"/>
                    <a:pt x="4588" y="4874"/>
                  </a:cubicBezTo>
                  <a:cubicBezTo>
                    <a:pt x="4507" y="4959"/>
                    <a:pt x="4419" y="5040"/>
                    <a:pt x="4313" y="5135"/>
                  </a:cubicBezTo>
                  <a:cubicBezTo>
                    <a:pt x="4122" y="5306"/>
                    <a:pt x="3914" y="5484"/>
                    <a:pt x="3695" y="5665"/>
                  </a:cubicBezTo>
                  <a:cubicBezTo>
                    <a:pt x="3523" y="5808"/>
                    <a:pt x="3352" y="5945"/>
                    <a:pt x="3162" y="6048"/>
                  </a:cubicBezTo>
                  <a:cubicBezTo>
                    <a:pt x="2997" y="6138"/>
                    <a:pt x="2840" y="6183"/>
                    <a:pt x="2695" y="6183"/>
                  </a:cubicBezTo>
                  <a:cubicBezTo>
                    <a:pt x="2638" y="6183"/>
                    <a:pt x="2582" y="6176"/>
                    <a:pt x="2528" y="6162"/>
                  </a:cubicBezTo>
                  <a:moveTo>
                    <a:pt x="3849" y="657"/>
                  </a:moveTo>
                  <a:cubicBezTo>
                    <a:pt x="3840" y="658"/>
                    <a:pt x="3840" y="658"/>
                    <a:pt x="3840" y="658"/>
                  </a:cubicBezTo>
                  <a:cubicBezTo>
                    <a:pt x="3800" y="660"/>
                    <a:pt x="3757" y="663"/>
                    <a:pt x="3713" y="662"/>
                  </a:cubicBezTo>
                  <a:cubicBezTo>
                    <a:pt x="3660" y="661"/>
                    <a:pt x="3611" y="656"/>
                    <a:pt x="3565" y="646"/>
                  </a:cubicBezTo>
                  <a:cubicBezTo>
                    <a:pt x="3513" y="635"/>
                    <a:pt x="3466" y="617"/>
                    <a:pt x="3426" y="595"/>
                  </a:cubicBezTo>
                  <a:cubicBezTo>
                    <a:pt x="3333" y="542"/>
                    <a:pt x="3276" y="470"/>
                    <a:pt x="3216" y="393"/>
                  </a:cubicBezTo>
                  <a:cubicBezTo>
                    <a:pt x="3209" y="384"/>
                    <a:pt x="3202" y="375"/>
                    <a:pt x="3195" y="367"/>
                  </a:cubicBezTo>
                  <a:cubicBezTo>
                    <a:pt x="3178" y="345"/>
                    <a:pt x="3163" y="327"/>
                    <a:pt x="3148" y="310"/>
                  </a:cubicBezTo>
                  <a:cubicBezTo>
                    <a:pt x="3077" y="229"/>
                    <a:pt x="2981" y="154"/>
                    <a:pt x="2879" y="99"/>
                  </a:cubicBezTo>
                  <a:cubicBezTo>
                    <a:pt x="2770" y="41"/>
                    <a:pt x="2661" y="9"/>
                    <a:pt x="2561" y="5"/>
                  </a:cubicBezTo>
                  <a:cubicBezTo>
                    <a:pt x="2458" y="1"/>
                    <a:pt x="2361" y="19"/>
                    <a:pt x="2264" y="59"/>
                  </a:cubicBezTo>
                  <a:cubicBezTo>
                    <a:pt x="2178" y="95"/>
                    <a:pt x="2092" y="149"/>
                    <a:pt x="2000" y="224"/>
                  </a:cubicBezTo>
                  <a:cubicBezTo>
                    <a:pt x="1970" y="249"/>
                    <a:pt x="1941" y="274"/>
                    <a:pt x="1910" y="301"/>
                  </a:cubicBezTo>
                  <a:cubicBezTo>
                    <a:pt x="1789" y="406"/>
                    <a:pt x="1664" y="514"/>
                    <a:pt x="1523" y="556"/>
                  </a:cubicBezTo>
                  <a:cubicBezTo>
                    <a:pt x="1495" y="565"/>
                    <a:pt x="1466" y="570"/>
                    <a:pt x="1436" y="573"/>
                  </a:cubicBezTo>
                  <a:cubicBezTo>
                    <a:pt x="1412" y="576"/>
                    <a:pt x="1388" y="577"/>
                    <a:pt x="1364" y="578"/>
                  </a:cubicBezTo>
                  <a:cubicBezTo>
                    <a:pt x="1334" y="579"/>
                    <a:pt x="1303" y="580"/>
                    <a:pt x="1271" y="584"/>
                  </a:cubicBezTo>
                  <a:cubicBezTo>
                    <a:pt x="1184" y="597"/>
                    <a:pt x="1092" y="640"/>
                    <a:pt x="1011" y="706"/>
                  </a:cubicBezTo>
                  <a:cubicBezTo>
                    <a:pt x="942" y="763"/>
                    <a:pt x="884" y="835"/>
                    <a:pt x="833" y="928"/>
                  </a:cubicBezTo>
                  <a:cubicBezTo>
                    <a:pt x="786" y="1014"/>
                    <a:pt x="750" y="1108"/>
                    <a:pt x="721" y="1189"/>
                  </a:cubicBezTo>
                  <a:cubicBezTo>
                    <a:pt x="697" y="1259"/>
                    <a:pt x="684" y="1352"/>
                    <a:pt x="670" y="1451"/>
                  </a:cubicBezTo>
                  <a:cubicBezTo>
                    <a:pt x="659" y="1533"/>
                    <a:pt x="648" y="1617"/>
                    <a:pt x="629" y="1695"/>
                  </a:cubicBezTo>
                  <a:cubicBezTo>
                    <a:pt x="607" y="1783"/>
                    <a:pt x="579" y="1850"/>
                    <a:pt x="543" y="1899"/>
                  </a:cubicBezTo>
                  <a:cubicBezTo>
                    <a:pt x="483" y="1979"/>
                    <a:pt x="416" y="2070"/>
                    <a:pt x="362" y="2161"/>
                  </a:cubicBezTo>
                  <a:cubicBezTo>
                    <a:pt x="304" y="2260"/>
                    <a:pt x="267" y="2350"/>
                    <a:pt x="247" y="2442"/>
                  </a:cubicBezTo>
                  <a:cubicBezTo>
                    <a:pt x="243" y="2463"/>
                    <a:pt x="239" y="2479"/>
                    <a:pt x="237" y="2494"/>
                  </a:cubicBezTo>
                  <a:cubicBezTo>
                    <a:pt x="217" y="2599"/>
                    <a:pt x="180" y="2706"/>
                    <a:pt x="140" y="2819"/>
                  </a:cubicBezTo>
                  <a:cubicBezTo>
                    <a:pt x="98" y="2938"/>
                    <a:pt x="55" y="3060"/>
                    <a:pt x="33" y="3185"/>
                  </a:cubicBezTo>
                  <a:cubicBezTo>
                    <a:pt x="18" y="3270"/>
                    <a:pt x="9" y="3359"/>
                    <a:pt x="5" y="3449"/>
                  </a:cubicBezTo>
                  <a:cubicBezTo>
                    <a:pt x="1" y="3538"/>
                    <a:pt x="3" y="3629"/>
                    <a:pt x="10" y="3719"/>
                  </a:cubicBezTo>
                  <a:cubicBezTo>
                    <a:pt x="18" y="3821"/>
                    <a:pt x="29" y="3903"/>
                    <a:pt x="44" y="3976"/>
                  </a:cubicBezTo>
                  <a:cubicBezTo>
                    <a:pt x="62" y="4069"/>
                    <a:pt x="87" y="4150"/>
                    <a:pt x="120" y="4224"/>
                  </a:cubicBezTo>
                  <a:cubicBezTo>
                    <a:pt x="156" y="4304"/>
                    <a:pt x="203" y="4380"/>
                    <a:pt x="261" y="4450"/>
                  </a:cubicBezTo>
                  <a:cubicBezTo>
                    <a:pt x="358" y="4568"/>
                    <a:pt x="487" y="4673"/>
                    <a:pt x="655" y="4771"/>
                  </a:cubicBezTo>
                  <a:cubicBezTo>
                    <a:pt x="810" y="4861"/>
                    <a:pt x="980" y="4934"/>
                    <a:pt x="1125" y="4993"/>
                  </a:cubicBezTo>
                  <a:cubicBezTo>
                    <a:pt x="1232" y="5036"/>
                    <a:pt x="1336" y="5081"/>
                    <a:pt x="1432" y="5142"/>
                  </a:cubicBezTo>
                  <a:cubicBezTo>
                    <a:pt x="1501" y="5185"/>
                    <a:pt x="1567" y="5238"/>
                    <a:pt x="1633" y="5303"/>
                  </a:cubicBezTo>
                  <a:cubicBezTo>
                    <a:pt x="1689" y="5357"/>
                    <a:pt x="1746" y="5421"/>
                    <a:pt x="1807" y="5497"/>
                  </a:cubicBezTo>
                  <a:cubicBezTo>
                    <a:pt x="1844" y="5543"/>
                    <a:pt x="1880" y="5590"/>
                    <a:pt x="1915" y="5637"/>
                  </a:cubicBezTo>
                  <a:cubicBezTo>
                    <a:pt x="1928" y="5655"/>
                    <a:pt x="1942" y="5673"/>
                    <a:pt x="1956" y="5691"/>
                  </a:cubicBezTo>
                  <a:cubicBezTo>
                    <a:pt x="2022" y="5777"/>
                    <a:pt x="2110" y="5887"/>
                    <a:pt x="2212" y="5979"/>
                  </a:cubicBezTo>
                  <a:cubicBezTo>
                    <a:pt x="2317" y="6073"/>
                    <a:pt x="2421" y="6132"/>
                    <a:pt x="2528" y="6161"/>
                  </a:cubicBezTo>
                  <a:cubicBezTo>
                    <a:pt x="2717" y="6212"/>
                    <a:pt x="2930" y="6173"/>
                    <a:pt x="3162" y="6047"/>
                  </a:cubicBezTo>
                  <a:cubicBezTo>
                    <a:pt x="3352" y="5944"/>
                    <a:pt x="3522" y="5807"/>
                    <a:pt x="3695" y="5665"/>
                  </a:cubicBezTo>
                  <a:cubicBezTo>
                    <a:pt x="3913" y="5484"/>
                    <a:pt x="4121" y="5305"/>
                    <a:pt x="4312" y="5134"/>
                  </a:cubicBezTo>
                  <a:cubicBezTo>
                    <a:pt x="4419" y="5039"/>
                    <a:pt x="4506" y="4959"/>
                    <a:pt x="4587" y="4874"/>
                  </a:cubicBezTo>
                  <a:cubicBezTo>
                    <a:pt x="4683" y="4773"/>
                    <a:pt x="4756" y="4679"/>
                    <a:pt x="4811" y="4587"/>
                  </a:cubicBezTo>
                  <a:cubicBezTo>
                    <a:pt x="4836" y="4547"/>
                    <a:pt x="4857" y="4505"/>
                    <a:pt x="4878" y="4464"/>
                  </a:cubicBezTo>
                  <a:cubicBezTo>
                    <a:pt x="4900" y="4423"/>
                    <a:pt x="4922" y="4381"/>
                    <a:pt x="4947" y="4339"/>
                  </a:cubicBezTo>
                  <a:cubicBezTo>
                    <a:pt x="4962" y="4313"/>
                    <a:pt x="4978" y="4288"/>
                    <a:pt x="4997" y="4262"/>
                  </a:cubicBezTo>
                  <a:cubicBezTo>
                    <a:pt x="5052" y="4181"/>
                    <a:pt x="5117" y="4101"/>
                    <a:pt x="5179" y="4024"/>
                  </a:cubicBezTo>
                  <a:cubicBezTo>
                    <a:pt x="5286" y="3893"/>
                    <a:pt x="5396" y="3756"/>
                    <a:pt x="5470" y="3604"/>
                  </a:cubicBezTo>
                  <a:cubicBezTo>
                    <a:pt x="5500" y="3542"/>
                    <a:pt x="5524" y="3477"/>
                    <a:pt x="5542" y="3410"/>
                  </a:cubicBezTo>
                  <a:cubicBezTo>
                    <a:pt x="5560" y="3342"/>
                    <a:pt x="5572" y="3273"/>
                    <a:pt x="5577" y="3203"/>
                  </a:cubicBezTo>
                  <a:cubicBezTo>
                    <a:pt x="5581" y="3132"/>
                    <a:pt x="5579" y="3061"/>
                    <a:pt x="5570" y="2991"/>
                  </a:cubicBezTo>
                  <a:cubicBezTo>
                    <a:pt x="5560" y="2919"/>
                    <a:pt x="5543" y="2849"/>
                    <a:pt x="5519" y="2782"/>
                  </a:cubicBezTo>
                  <a:cubicBezTo>
                    <a:pt x="5489" y="2698"/>
                    <a:pt x="5446" y="2612"/>
                    <a:pt x="5388" y="2519"/>
                  </a:cubicBezTo>
                  <a:cubicBezTo>
                    <a:pt x="5334" y="2433"/>
                    <a:pt x="5275" y="2352"/>
                    <a:pt x="5218" y="2278"/>
                  </a:cubicBezTo>
                  <a:cubicBezTo>
                    <a:pt x="5128" y="2159"/>
                    <a:pt x="5035" y="2043"/>
                    <a:pt x="4942" y="1934"/>
                  </a:cubicBezTo>
                  <a:cubicBezTo>
                    <a:pt x="4937" y="1928"/>
                    <a:pt x="4932" y="1922"/>
                    <a:pt x="4927" y="1917"/>
                  </a:cubicBezTo>
                  <a:cubicBezTo>
                    <a:pt x="4873" y="1854"/>
                    <a:pt x="4822" y="1794"/>
                    <a:pt x="4780" y="1724"/>
                  </a:cubicBezTo>
                  <a:cubicBezTo>
                    <a:pt x="4762" y="1695"/>
                    <a:pt x="4747" y="1667"/>
                    <a:pt x="4735" y="1638"/>
                  </a:cubicBezTo>
                  <a:cubicBezTo>
                    <a:pt x="4690" y="1537"/>
                    <a:pt x="4671" y="1422"/>
                    <a:pt x="4652" y="1310"/>
                  </a:cubicBezTo>
                  <a:cubicBezTo>
                    <a:pt x="4640" y="1239"/>
                    <a:pt x="4628" y="1164"/>
                    <a:pt x="4609" y="1095"/>
                  </a:cubicBezTo>
                  <a:cubicBezTo>
                    <a:pt x="4587" y="1017"/>
                    <a:pt x="4559" y="954"/>
                    <a:pt x="4523" y="901"/>
                  </a:cubicBezTo>
                  <a:cubicBezTo>
                    <a:pt x="4467" y="820"/>
                    <a:pt x="4387" y="757"/>
                    <a:pt x="4286" y="714"/>
                  </a:cubicBezTo>
                  <a:cubicBezTo>
                    <a:pt x="4197" y="676"/>
                    <a:pt x="4094" y="655"/>
                    <a:pt x="3987" y="653"/>
                  </a:cubicBezTo>
                  <a:cubicBezTo>
                    <a:pt x="3981" y="653"/>
                    <a:pt x="3975" y="653"/>
                    <a:pt x="3969" y="653"/>
                  </a:cubicBezTo>
                  <a:cubicBezTo>
                    <a:pt x="3929" y="653"/>
                    <a:pt x="3888" y="655"/>
                    <a:pt x="3849" y="6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2" name="Freeform 57">
              <a:extLst>
                <a:ext uri="{FF2B5EF4-FFF2-40B4-BE49-F238E27FC236}">
                  <a16:creationId xmlns:a16="http://schemas.microsoft.com/office/drawing/2014/main" id="{F5014E93-1EE8-438D-94D8-7E1C19052387}"/>
                </a:ext>
              </a:extLst>
            </p:cNvPr>
            <p:cNvSpPr>
              <a:spLocks noEditPoints="1"/>
            </p:cNvSpPr>
            <p:nvPr/>
          </p:nvSpPr>
          <p:spPr bwMode="auto">
            <a:xfrm>
              <a:off x="3651" y="-100"/>
              <a:ext cx="4193" cy="4607"/>
            </a:xfrm>
            <a:custGeom>
              <a:avLst/>
              <a:gdLst>
                <a:gd name="T0" fmla="*/ 1975 w 5664"/>
                <a:gd name="T1" fmla="*/ 5720 h 6225"/>
                <a:gd name="T2" fmla="*/ 1446 w 5664"/>
                <a:gd name="T3" fmla="*/ 5171 h 6225"/>
                <a:gd name="T4" fmla="*/ 277 w 5664"/>
                <a:gd name="T5" fmla="*/ 4488 h 6225"/>
                <a:gd name="T6" fmla="*/ 33 w 5664"/>
                <a:gd name="T7" fmla="*/ 3238 h 6225"/>
                <a:gd name="T8" fmla="*/ 247 w 5664"/>
                <a:gd name="T9" fmla="*/ 2447 h 6225"/>
                <a:gd name="T10" fmla="*/ 634 w 5664"/>
                <a:gd name="T11" fmla="*/ 1662 h 6225"/>
                <a:gd name="T12" fmla="*/ 871 w 5664"/>
                <a:gd name="T13" fmla="*/ 911 h 6225"/>
                <a:gd name="T14" fmla="*/ 1408 w 5664"/>
                <a:gd name="T15" fmla="*/ 560 h 6225"/>
                <a:gd name="T16" fmla="*/ 1933 w 5664"/>
                <a:gd name="T17" fmla="*/ 292 h 6225"/>
                <a:gd name="T18" fmla="*/ 2628 w 5664"/>
                <a:gd name="T19" fmla="*/ 2 h 6225"/>
                <a:gd name="T20" fmla="*/ 3267 w 5664"/>
                <a:gd name="T21" fmla="*/ 362 h 6225"/>
                <a:gd name="T22" fmla="*/ 3796 w 5664"/>
                <a:gd name="T23" fmla="*/ 642 h 6225"/>
                <a:gd name="T24" fmla="*/ 4366 w 5664"/>
                <a:gd name="T25" fmla="*/ 711 h 6225"/>
                <a:gd name="T26" fmla="*/ 4713 w 5664"/>
                <a:gd name="T27" fmla="*/ 1300 h 6225"/>
                <a:gd name="T28" fmla="*/ 4995 w 5664"/>
                <a:gd name="T29" fmla="*/ 1903 h 6225"/>
                <a:gd name="T30" fmla="*/ 5474 w 5664"/>
                <a:gd name="T31" fmla="*/ 2502 h 6225"/>
                <a:gd name="T32" fmla="*/ 5658 w 5664"/>
                <a:gd name="T33" fmla="*/ 3194 h 6225"/>
                <a:gd name="T34" fmla="*/ 5258 w 5664"/>
                <a:gd name="T35" fmla="*/ 3997 h 6225"/>
                <a:gd name="T36" fmla="*/ 4934 w 5664"/>
                <a:gd name="T37" fmla="*/ 4478 h 6225"/>
                <a:gd name="T38" fmla="*/ 4377 w 5664"/>
                <a:gd name="T39" fmla="*/ 5166 h 6225"/>
                <a:gd name="T40" fmla="*/ 2881 w 5664"/>
                <a:gd name="T41" fmla="*/ 6204 h 6225"/>
                <a:gd name="T42" fmla="*/ 3923 w 5664"/>
                <a:gd name="T43" fmla="*/ 642 h 6225"/>
                <a:gd name="T44" fmla="*/ 3284 w 5664"/>
                <a:gd name="T45" fmla="*/ 382 h 6225"/>
                <a:gd name="T46" fmla="*/ 2945 w 5664"/>
                <a:gd name="T47" fmla="*/ 103 h 6225"/>
                <a:gd name="T48" fmla="*/ 2051 w 5664"/>
                <a:gd name="T49" fmla="*/ 196 h 6225"/>
                <a:gd name="T50" fmla="*/ 1483 w 5664"/>
                <a:gd name="T51" fmla="*/ 553 h 6225"/>
                <a:gd name="T52" fmla="*/ 1055 w 5664"/>
                <a:gd name="T53" fmla="*/ 695 h 6225"/>
                <a:gd name="T54" fmla="*/ 685 w 5664"/>
                <a:gd name="T55" fmla="*/ 1430 h 6225"/>
                <a:gd name="T56" fmla="*/ 360 w 5664"/>
                <a:gd name="T57" fmla="*/ 2142 h 6225"/>
                <a:gd name="T58" fmla="*/ 140 w 5664"/>
                <a:gd name="T59" fmla="*/ 2859 h 6225"/>
                <a:gd name="T60" fmla="*/ 136 w 5664"/>
                <a:gd name="T61" fmla="*/ 4266 h 6225"/>
                <a:gd name="T62" fmla="*/ 1139 w 5664"/>
                <a:gd name="T63" fmla="*/ 5019 h 6225"/>
                <a:gd name="T64" fmla="*/ 1938 w 5664"/>
                <a:gd name="T65" fmla="*/ 5670 h 6225"/>
                <a:gd name="T66" fmla="*/ 2549 w 5664"/>
                <a:gd name="T67" fmla="*/ 6193 h 6225"/>
                <a:gd name="T68" fmla="*/ 3745 w 5664"/>
                <a:gd name="T69" fmla="*/ 5704 h 6225"/>
                <a:gd name="T70" fmla="*/ 4873 w 5664"/>
                <a:gd name="T71" fmla="*/ 4599 h 6225"/>
                <a:gd name="T72" fmla="*/ 5051 w 5664"/>
                <a:gd name="T73" fmla="*/ 4263 h 6225"/>
                <a:gd name="T74" fmla="*/ 5619 w 5664"/>
                <a:gd name="T75" fmla="*/ 3404 h 6225"/>
                <a:gd name="T76" fmla="*/ 5603 w 5664"/>
                <a:gd name="T77" fmla="*/ 2766 h 6225"/>
                <a:gd name="T78" fmla="*/ 4995 w 5664"/>
                <a:gd name="T79" fmla="*/ 1904 h 6225"/>
                <a:gd name="T80" fmla="*/ 4712 w 5664"/>
                <a:gd name="T81" fmla="*/ 1300 h 6225"/>
                <a:gd name="T82" fmla="*/ 4366 w 5664"/>
                <a:gd name="T83" fmla="*/ 711 h 6225"/>
                <a:gd name="T84" fmla="*/ 3923 w 5664"/>
                <a:gd name="T85" fmla="*/ 642 h 6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64" h="6225">
                  <a:moveTo>
                    <a:pt x="2548" y="6194"/>
                  </a:moveTo>
                  <a:cubicBezTo>
                    <a:pt x="2441" y="6163"/>
                    <a:pt x="2337" y="6102"/>
                    <a:pt x="2232" y="6008"/>
                  </a:cubicBezTo>
                  <a:cubicBezTo>
                    <a:pt x="2130" y="5917"/>
                    <a:pt x="2041" y="5806"/>
                    <a:pt x="1975" y="5720"/>
                  </a:cubicBezTo>
                  <a:cubicBezTo>
                    <a:pt x="1962" y="5703"/>
                    <a:pt x="1949" y="5687"/>
                    <a:pt x="1937" y="5670"/>
                  </a:cubicBezTo>
                  <a:cubicBezTo>
                    <a:pt x="1900" y="5623"/>
                    <a:pt x="1862" y="5573"/>
                    <a:pt x="1824" y="5526"/>
                  </a:cubicBezTo>
                  <a:cubicBezTo>
                    <a:pt x="1694" y="5365"/>
                    <a:pt x="1574" y="5253"/>
                    <a:pt x="1446" y="5171"/>
                  </a:cubicBezTo>
                  <a:cubicBezTo>
                    <a:pt x="1347" y="5108"/>
                    <a:pt x="1240" y="5062"/>
                    <a:pt x="1139" y="5020"/>
                  </a:cubicBezTo>
                  <a:cubicBezTo>
                    <a:pt x="994" y="4960"/>
                    <a:pt x="826" y="4889"/>
                    <a:pt x="672" y="4802"/>
                  </a:cubicBezTo>
                  <a:cubicBezTo>
                    <a:pt x="504" y="4706"/>
                    <a:pt x="375" y="4603"/>
                    <a:pt x="277" y="4488"/>
                  </a:cubicBezTo>
                  <a:cubicBezTo>
                    <a:pt x="220" y="4420"/>
                    <a:pt x="172" y="4345"/>
                    <a:pt x="135" y="4266"/>
                  </a:cubicBezTo>
                  <a:cubicBezTo>
                    <a:pt x="57" y="4099"/>
                    <a:pt x="32" y="3920"/>
                    <a:pt x="17" y="3767"/>
                  </a:cubicBezTo>
                  <a:cubicBezTo>
                    <a:pt x="0" y="3590"/>
                    <a:pt x="6" y="3407"/>
                    <a:pt x="33" y="3238"/>
                  </a:cubicBezTo>
                  <a:cubicBezTo>
                    <a:pt x="54" y="3109"/>
                    <a:pt x="97" y="2982"/>
                    <a:pt x="139" y="2859"/>
                  </a:cubicBezTo>
                  <a:cubicBezTo>
                    <a:pt x="181" y="2735"/>
                    <a:pt x="220" y="2618"/>
                    <a:pt x="238" y="2502"/>
                  </a:cubicBezTo>
                  <a:cubicBezTo>
                    <a:pt x="240" y="2486"/>
                    <a:pt x="243" y="2468"/>
                    <a:pt x="247" y="2447"/>
                  </a:cubicBezTo>
                  <a:cubicBezTo>
                    <a:pt x="266" y="2347"/>
                    <a:pt x="302" y="2247"/>
                    <a:pt x="359" y="2142"/>
                  </a:cubicBezTo>
                  <a:cubicBezTo>
                    <a:pt x="414" y="2041"/>
                    <a:pt x="484" y="1942"/>
                    <a:pt x="545" y="1859"/>
                  </a:cubicBezTo>
                  <a:cubicBezTo>
                    <a:pt x="580" y="1810"/>
                    <a:pt x="609" y="1746"/>
                    <a:pt x="634" y="1662"/>
                  </a:cubicBezTo>
                  <a:cubicBezTo>
                    <a:pt x="655" y="1587"/>
                    <a:pt x="670" y="1507"/>
                    <a:pt x="684" y="1429"/>
                  </a:cubicBezTo>
                  <a:cubicBezTo>
                    <a:pt x="703" y="1329"/>
                    <a:pt x="721" y="1235"/>
                    <a:pt x="750" y="1164"/>
                  </a:cubicBezTo>
                  <a:cubicBezTo>
                    <a:pt x="784" y="1081"/>
                    <a:pt x="822" y="992"/>
                    <a:pt x="871" y="911"/>
                  </a:cubicBezTo>
                  <a:cubicBezTo>
                    <a:pt x="925" y="820"/>
                    <a:pt x="985" y="750"/>
                    <a:pt x="1055" y="694"/>
                  </a:cubicBezTo>
                  <a:cubicBezTo>
                    <a:pt x="1136" y="630"/>
                    <a:pt x="1230" y="586"/>
                    <a:pt x="1317" y="570"/>
                  </a:cubicBezTo>
                  <a:cubicBezTo>
                    <a:pt x="1348" y="565"/>
                    <a:pt x="1379" y="562"/>
                    <a:pt x="1408" y="560"/>
                  </a:cubicBezTo>
                  <a:cubicBezTo>
                    <a:pt x="1433" y="558"/>
                    <a:pt x="1458" y="556"/>
                    <a:pt x="1483" y="552"/>
                  </a:cubicBezTo>
                  <a:cubicBezTo>
                    <a:pt x="1512" y="547"/>
                    <a:pt x="1542" y="540"/>
                    <a:pt x="1569" y="531"/>
                  </a:cubicBezTo>
                  <a:cubicBezTo>
                    <a:pt x="1701" y="487"/>
                    <a:pt x="1819" y="388"/>
                    <a:pt x="1933" y="292"/>
                  </a:cubicBezTo>
                  <a:cubicBezTo>
                    <a:pt x="1974" y="257"/>
                    <a:pt x="2012" y="225"/>
                    <a:pt x="2051" y="195"/>
                  </a:cubicBezTo>
                  <a:cubicBezTo>
                    <a:pt x="2224" y="63"/>
                    <a:pt x="2390" y="0"/>
                    <a:pt x="2569" y="0"/>
                  </a:cubicBezTo>
                  <a:cubicBezTo>
                    <a:pt x="2589" y="0"/>
                    <a:pt x="2608" y="1"/>
                    <a:pt x="2628" y="2"/>
                  </a:cubicBezTo>
                  <a:cubicBezTo>
                    <a:pt x="2726" y="9"/>
                    <a:pt x="2836" y="44"/>
                    <a:pt x="2945" y="102"/>
                  </a:cubicBezTo>
                  <a:cubicBezTo>
                    <a:pt x="3046" y="156"/>
                    <a:pt x="3142" y="229"/>
                    <a:pt x="3217" y="307"/>
                  </a:cubicBezTo>
                  <a:cubicBezTo>
                    <a:pt x="3233" y="324"/>
                    <a:pt x="3250" y="342"/>
                    <a:pt x="3267" y="362"/>
                  </a:cubicBezTo>
                  <a:cubicBezTo>
                    <a:pt x="3273" y="369"/>
                    <a:pt x="3279" y="375"/>
                    <a:pt x="3284" y="382"/>
                  </a:cubicBezTo>
                  <a:cubicBezTo>
                    <a:pt x="3350" y="456"/>
                    <a:pt x="3412" y="526"/>
                    <a:pt x="3508" y="577"/>
                  </a:cubicBezTo>
                  <a:cubicBezTo>
                    <a:pt x="3584" y="617"/>
                    <a:pt x="3680" y="639"/>
                    <a:pt x="3796" y="642"/>
                  </a:cubicBezTo>
                  <a:cubicBezTo>
                    <a:pt x="3837" y="644"/>
                    <a:pt x="3878" y="643"/>
                    <a:pt x="3923" y="641"/>
                  </a:cubicBezTo>
                  <a:cubicBezTo>
                    <a:pt x="3971" y="640"/>
                    <a:pt x="4020" y="638"/>
                    <a:pt x="4070" y="641"/>
                  </a:cubicBezTo>
                  <a:cubicBezTo>
                    <a:pt x="4177" y="646"/>
                    <a:pt x="4279" y="670"/>
                    <a:pt x="4366" y="711"/>
                  </a:cubicBezTo>
                  <a:cubicBezTo>
                    <a:pt x="4466" y="757"/>
                    <a:pt x="4543" y="822"/>
                    <a:pt x="4597" y="905"/>
                  </a:cubicBezTo>
                  <a:cubicBezTo>
                    <a:pt x="4630" y="957"/>
                    <a:pt x="4656" y="1018"/>
                    <a:pt x="4675" y="1093"/>
                  </a:cubicBezTo>
                  <a:cubicBezTo>
                    <a:pt x="4692" y="1160"/>
                    <a:pt x="4703" y="1231"/>
                    <a:pt x="4713" y="1300"/>
                  </a:cubicBezTo>
                  <a:cubicBezTo>
                    <a:pt x="4731" y="1417"/>
                    <a:pt x="4749" y="1538"/>
                    <a:pt x="4799" y="1644"/>
                  </a:cubicBezTo>
                  <a:cubicBezTo>
                    <a:pt x="4813" y="1672"/>
                    <a:pt x="4828" y="1699"/>
                    <a:pt x="4847" y="1727"/>
                  </a:cubicBezTo>
                  <a:cubicBezTo>
                    <a:pt x="4890" y="1792"/>
                    <a:pt x="4941" y="1846"/>
                    <a:pt x="4995" y="1903"/>
                  </a:cubicBezTo>
                  <a:cubicBezTo>
                    <a:pt x="5003" y="1912"/>
                    <a:pt x="5010" y="1920"/>
                    <a:pt x="5018" y="1928"/>
                  </a:cubicBezTo>
                  <a:cubicBezTo>
                    <a:pt x="5114" y="2031"/>
                    <a:pt x="5210" y="2143"/>
                    <a:pt x="5303" y="2263"/>
                  </a:cubicBezTo>
                  <a:cubicBezTo>
                    <a:pt x="5353" y="2326"/>
                    <a:pt x="5417" y="2411"/>
                    <a:pt x="5474" y="2502"/>
                  </a:cubicBezTo>
                  <a:cubicBezTo>
                    <a:pt x="5532" y="2595"/>
                    <a:pt x="5574" y="2681"/>
                    <a:pt x="5604" y="2766"/>
                  </a:cubicBezTo>
                  <a:cubicBezTo>
                    <a:pt x="5628" y="2834"/>
                    <a:pt x="5645" y="2905"/>
                    <a:pt x="5654" y="2978"/>
                  </a:cubicBezTo>
                  <a:cubicBezTo>
                    <a:pt x="5663" y="3049"/>
                    <a:pt x="5664" y="3122"/>
                    <a:pt x="5658" y="3194"/>
                  </a:cubicBezTo>
                  <a:cubicBezTo>
                    <a:pt x="5652" y="3265"/>
                    <a:pt x="5640" y="3336"/>
                    <a:pt x="5620" y="3404"/>
                  </a:cubicBezTo>
                  <a:cubicBezTo>
                    <a:pt x="5601" y="3472"/>
                    <a:pt x="5575" y="3538"/>
                    <a:pt x="5543" y="3600"/>
                  </a:cubicBezTo>
                  <a:cubicBezTo>
                    <a:pt x="5469" y="3744"/>
                    <a:pt x="5362" y="3873"/>
                    <a:pt x="5258" y="3997"/>
                  </a:cubicBezTo>
                  <a:cubicBezTo>
                    <a:pt x="5187" y="4083"/>
                    <a:pt x="5113" y="4171"/>
                    <a:pt x="5052" y="4263"/>
                  </a:cubicBezTo>
                  <a:cubicBezTo>
                    <a:pt x="5034" y="4290"/>
                    <a:pt x="5018" y="4316"/>
                    <a:pt x="5003" y="4342"/>
                  </a:cubicBezTo>
                  <a:cubicBezTo>
                    <a:pt x="4978" y="4387"/>
                    <a:pt x="4956" y="4434"/>
                    <a:pt x="4934" y="4478"/>
                  </a:cubicBezTo>
                  <a:cubicBezTo>
                    <a:pt x="4915" y="4518"/>
                    <a:pt x="4896" y="4560"/>
                    <a:pt x="4874" y="4599"/>
                  </a:cubicBezTo>
                  <a:cubicBezTo>
                    <a:pt x="4820" y="4696"/>
                    <a:pt x="4748" y="4794"/>
                    <a:pt x="4653" y="4897"/>
                  </a:cubicBezTo>
                  <a:cubicBezTo>
                    <a:pt x="4564" y="4995"/>
                    <a:pt x="4463" y="5088"/>
                    <a:pt x="4377" y="5166"/>
                  </a:cubicBezTo>
                  <a:cubicBezTo>
                    <a:pt x="4192" y="5333"/>
                    <a:pt x="3991" y="5504"/>
                    <a:pt x="3745" y="5704"/>
                  </a:cubicBezTo>
                  <a:cubicBezTo>
                    <a:pt x="3568" y="5849"/>
                    <a:pt x="3392" y="5987"/>
                    <a:pt x="3197" y="6089"/>
                  </a:cubicBezTo>
                  <a:cubicBezTo>
                    <a:pt x="3088" y="6145"/>
                    <a:pt x="2982" y="6184"/>
                    <a:pt x="2881" y="6204"/>
                  </a:cubicBezTo>
                  <a:cubicBezTo>
                    <a:pt x="2830" y="6213"/>
                    <a:pt x="2780" y="6218"/>
                    <a:pt x="2731" y="6218"/>
                  </a:cubicBezTo>
                  <a:cubicBezTo>
                    <a:pt x="2668" y="6218"/>
                    <a:pt x="2607" y="6210"/>
                    <a:pt x="2548" y="6194"/>
                  </a:cubicBezTo>
                  <a:moveTo>
                    <a:pt x="3923" y="642"/>
                  </a:moveTo>
                  <a:cubicBezTo>
                    <a:pt x="3878" y="643"/>
                    <a:pt x="3837" y="644"/>
                    <a:pt x="3796" y="643"/>
                  </a:cubicBezTo>
                  <a:cubicBezTo>
                    <a:pt x="3680" y="639"/>
                    <a:pt x="3583" y="617"/>
                    <a:pt x="3508" y="578"/>
                  </a:cubicBezTo>
                  <a:cubicBezTo>
                    <a:pt x="3412" y="527"/>
                    <a:pt x="3350" y="457"/>
                    <a:pt x="3284" y="382"/>
                  </a:cubicBezTo>
                  <a:cubicBezTo>
                    <a:pt x="3278" y="376"/>
                    <a:pt x="3272" y="369"/>
                    <a:pt x="3266" y="362"/>
                  </a:cubicBezTo>
                  <a:cubicBezTo>
                    <a:pt x="3249" y="343"/>
                    <a:pt x="3233" y="325"/>
                    <a:pt x="3216" y="308"/>
                  </a:cubicBezTo>
                  <a:cubicBezTo>
                    <a:pt x="3142" y="229"/>
                    <a:pt x="3045" y="157"/>
                    <a:pt x="2945" y="103"/>
                  </a:cubicBezTo>
                  <a:cubicBezTo>
                    <a:pt x="2836" y="45"/>
                    <a:pt x="2726" y="10"/>
                    <a:pt x="2628" y="3"/>
                  </a:cubicBezTo>
                  <a:cubicBezTo>
                    <a:pt x="2608" y="1"/>
                    <a:pt x="2589" y="1"/>
                    <a:pt x="2569" y="1"/>
                  </a:cubicBezTo>
                  <a:cubicBezTo>
                    <a:pt x="2390" y="1"/>
                    <a:pt x="2224" y="63"/>
                    <a:pt x="2051" y="196"/>
                  </a:cubicBezTo>
                  <a:cubicBezTo>
                    <a:pt x="2012" y="226"/>
                    <a:pt x="1974" y="258"/>
                    <a:pt x="1934" y="292"/>
                  </a:cubicBezTo>
                  <a:cubicBezTo>
                    <a:pt x="1819" y="389"/>
                    <a:pt x="1702" y="488"/>
                    <a:pt x="1570" y="532"/>
                  </a:cubicBezTo>
                  <a:cubicBezTo>
                    <a:pt x="1542" y="541"/>
                    <a:pt x="1513" y="548"/>
                    <a:pt x="1483" y="553"/>
                  </a:cubicBezTo>
                  <a:cubicBezTo>
                    <a:pt x="1458" y="556"/>
                    <a:pt x="1433" y="559"/>
                    <a:pt x="1408" y="561"/>
                  </a:cubicBezTo>
                  <a:cubicBezTo>
                    <a:pt x="1379" y="563"/>
                    <a:pt x="1348" y="566"/>
                    <a:pt x="1317" y="571"/>
                  </a:cubicBezTo>
                  <a:cubicBezTo>
                    <a:pt x="1230" y="586"/>
                    <a:pt x="1137" y="630"/>
                    <a:pt x="1055" y="695"/>
                  </a:cubicBezTo>
                  <a:cubicBezTo>
                    <a:pt x="986" y="750"/>
                    <a:pt x="926" y="821"/>
                    <a:pt x="872" y="911"/>
                  </a:cubicBezTo>
                  <a:cubicBezTo>
                    <a:pt x="823" y="993"/>
                    <a:pt x="785" y="1081"/>
                    <a:pt x="751" y="1164"/>
                  </a:cubicBezTo>
                  <a:cubicBezTo>
                    <a:pt x="722" y="1235"/>
                    <a:pt x="704" y="1330"/>
                    <a:pt x="685" y="1430"/>
                  </a:cubicBezTo>
                  <a:cubicBezTo>
                    <a:pt x="671" y="1507"/>
                    <a:pt x="656" y="1587"/>
                    <a:pt x="634" y="1662"/>
                  </a:cubicBezTo>
                  <a:cubicBezTo>
                    <a:pt x="610" y="1746"/>
                    <a:pt x="581" y="1811"/>
                    <a:pt x="545" y="1859"/>
                  </a:cubicBezTo>
                  <a:cubicBezTo>
                    <a:pt x="484" y="1942"/>
                    <a:pt x="415" y="2041"/>
                    <a:pt x="360" y="2142"/>
                  </a:cubicBezTo>
                  <a:cubicBezTo>
                    <a:pt x="303" y="2247"/>
                    <a:pt x="267" y="2347"/>
                    <a:pt x="248" y="2447"/>
                  </a:cubicBezTo>
                  <a:cubicBezTo>
                    <a:pt x="244" y="2468"/>
                    <a:pt x="241" y="2486"/>
                    <a:pt x="239" y="2502"/>
                  </a:cubicBezTo>
                  <a:cubicBezTo>
                    <a:pt x="221" y="2618"/>
                    <a:pt x="182" y="2735"/>
                    <a:pt x="140" y="2859"/>
                  </a:cubicBezTo>
                  <a:cubicBezTo>
                    <a:pt x="98" y="2982"/>
                    <a:pt x="55" y="3109"/>
                    <a:pt x="34" y="3238"/>
                  </a:cubicBezTo>
                  <a:cubicBezTo>
                    <a:pt x="7" y="3407"/>
                    <a:pt x="1" y="3590"/>
                    <a:pt x="18" y="3767"/>
                  </a:cubicBezTo>
                  <a:cubicBezTo>
                    <a:pt x="32" y="3920"/>
                    <a:pt x="58" y="4099"/>
                    <a:pt x="136" y="4266"/>
                  </a:cubicBezTo>
                  <a:cubicBezTo>
                    <a:pt x="172" y="4345"/>
                    <a:pt x="220" y="4420"/>
                    <a:pt x="278" y="4488"/>
                  </a:cubicBezTo>
                  <a:cubicBezTo>
                    <a:pt x="376" y="4603"/>
                    <a:pt x="505" y="4705"/>
                    <a:pt x="673" y="4801"/>
                  </a:cubicBezTo>
                  <a:cubicBezTo>
                    <a:pt x="827" y="4889"/>
                    <a:pt x="994" y="4960"/>
                    <a:pt x="1139" y="5019"/>
                  </a:cubicBezTo>
                  <a:cubicBezTo>
                    <a:pt x="1240" y="5061"/>
                    <a:pt x="1347" y="5107"/>
                    <a:pt x="1447" y="5171"/>
                  </a:cubicBezTo>
                  <a:cubicBezTo>
                    <a:pt x="1574" y="5252"/>
                    <a:pt x="1694" y="5365"/>
                    <a:pt x="1824" y="5525"/>
                  </a:cubicBezTo>
                  <a:cubicBezTo>
                    <a:pt x="1863" y="5572"/>
                    <a:pt x="1901" y="5622"/>
                    <a:pt x="1938" y="5670"/>
                  </a:cubicBezTo>
                  <a:cubicBezTo>
                    <a:pt x="1950" y="5686"/>
                    <a:pt x="1963" y="5703"/>
                    <a:pt x="1975" y="5719"/>
                  </a:cubicBezTo>
                  <a:cubicBezTo>
                    <a:pt x="2042" y="5806"/>
                    <a:pt x="2131" y="5916"/>
                    <a:pt x="2232" y="6007"/>
                  </a:cubicBezTo>
                  <a:cubicBezTo>
                    <a:pt x="2337" y="6102"/>
                    <a:pt x="2441" y="6162"/>
                    <a:pt x="2549" y="6193"/>
                  </a:cubicBezTo>
                  <a:cubicBezTo>
                    <a:pt x="2652" y="6222"/>
                    <a:pt x="2764" y="6225"/>
                    <a:pt x="2881" y="6203"/>
                  </a:cubicBezTo>
                  <a:cubicBezTo>
                    <a:pt x="2982" y="6183"/>
                    <a:pt x="3088" y="6145"/>
                    <a:pt x="3197" y="6088"/>
                  </a:cubicBezTo>
                  <a:cubicBezTo>
                    <a:pt x="3392" y="5986"/>
                    <a:pt x="3567" y="5848"/>
                    <a:pt x="3745" y="5704"/>
                  </a:cubicBezTo>
                  <a:cubicBezTo>
                    <a:pt x="3990" y="5503"/>
                    <a:pt x="4191" y="5332"/>
                    <a:pt x="4376" y="5165"/>
                  </a:cubicBezTo>
                  <a:cubicBezTo>
                    <a:pt x="4463" y="5087"/>
                    <a:pt x="4563" y="4994"/>
                    <a:pt x="4653" y="4897"/>
                  </a:cubicBezTo>
                  <a:cubicBezTo>
                    <a:pt x="4748" y="4793"/>
                    <a:pt x="4820" y="4696"/>
                    <a:pt x="4873" y="4599"/>
                  </a:cubicBezTo>
                  <a:cubicBezTo>
                    <a:pt x="4895" y="4559"/>
                    <a:pt x="4915" y="4518"/>
                    <a:pt x="4934" y="4478"/>
                  </a:cubicBezTo>
                  <a:cubicBezTo>
                    <a:pt x="4955" y="4433"/>
                    <a:pt x="4977" y="4387"/>
                    <a:pt x="5002" y="4342"/>
                  </a:cubicBezTo>
                  <a:cubicBezTo>
                    <a:pt x="5017" y="4316"/>
                    <a:pt x="5033" y="4290"/>
                    <a:pt x="5051" y="4263"/>
                  </a:cubicBezTo>
                  <a:cubicBezTo>
                    <a:pt x="5112" y="4171"/>
                    <a:pt x="5186" y="4082"/>
                    <a:pt x="5258" y="3996"/>
                  </a:cubicBezTo>
                  <a:cubicBezTo>
                    <a:pt x="5361" y="3872"/>
                    <a:pt x="5468" y="3744"/>
                    <a:pt x="5542" y="3600"/>
                  </a:cubicBezTo>
                  <a:cubicBezTo>
                    <a:pt x="5574" y="3538"/>
                    <a:pt x="5600" y="3472"/>
                    <a:pt x="5619" y="3404"/>
                  </a:cubicBezTo>
                  <a:cubicBezTo>
                    <a:pt x="5639" y="3335"/>
                    <a:pt x="5652" y="3265"/>
                    <a:pt x="5657" y="3194"/>
                  </a:cubicBezTo>
                  <a:cubicBezTo>
                    <a:pt x="5663" y="3122"/>
                    <a:pt x="5662" y="3049"/>
                    <a:pt x="5653" y="2979"/>
                  </a:cubicBezTo>
                  <a:cubicBezTo>
                    <a:pt x="5644" y="2906"/>
                    <a:pt x="5627" y="2834"/>
                    <a:pt x="5603" y="2766"/>
                  </a:cubicBezTo>
                  <a:cubicBezTo>
                    <a:pt x="5538" y="2579"/>
                    <a:pt x="5420" y="2413"/>
                    <a:pt x="5302" y="2263"/>
                  </a:cubicBezTo>
                  <a:cubicBezTo>
                    <a:pt x="5210" y="2144"/>
                    <a:pt x="5114" y="2031"/>
                    <a:pt x="5017" y="1928"/>
                  </a:cubicBezTo>
                  <a:cubicBezTo>
                    <a:pt x="5010" y="1920"/>
                    <a:pt x="5002" y="1912"/>
                    <a:pt x="4995" y="1904"/>
                  </a:cubicBezTo>
                  <a:cubicBezTo>
                    <a:pt x="4941" y="1847"/>
                    <a:pt x="4889" y="1792"/>
                    <a:pt x="4846" y="1727"/>
                  </a:cubicBezTo>
                  <a:cubicBezTo>
                    <a:pt x="4827" y="1700"/>
                    <a:pt x="4812" y="1672"/>
                    <a:pt x="4798" y="1644"/>
                  </a:cubicBezTo>
                  <a:cubicBezTo>
                    <a:pt x="4748" y="1538"/>
                    <a:pt x="4730" y="1417"/>
                    <a:pt x="4712" y="1300"/>
                  </a:cubicBezTo>
                  <a:cubicBezTo>
                    <a:pt x="4702" y="1231"/>
                    <a:pt x="4691" y="1160"/>
                    <a:pt x="4674" y="1093"/>
                  </a:cubicBezTo>
                  <a:cubicBezTo>
                    <a:pt x="4655" y="1018"/>
                    <a:pt x="4630" y="957"/>
                    <a:pt x="4596" y="906"/>
                  </a:cubicBezTo>
                  <a:cubicBezTo>
                    <a:pt x="4543" y="823"/>
                    <a:pt x="4465" y="758"/>
                    <a:pt x="4366" y="711"/>
                  </a:cubicBezTo>
                  <a:cubicBezTo>
                    <a:pt x="4279" y="671"/>
                    <a:pt x="4176" y="647"/>
                    <a:pt x="4069" y="641"/>
                  </a:cubicBezTo>
                  <a:cubicBezTo>
                    <a:pt x="4051" y="640"/>
                    <a:pt x="4032" y="640"/>
                    <a:pt x="4013" y="640"/>
                  </a:cubicBezTo>
                  <a:cubicBezTo>
                    <a:pt x="3983" y="640"/>
                    <a:pt x="3952" y="641"/>
                    <a:pt x="3923" y="6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3" name="Freeform 58">
              <a:extLst>
                <a:ext uri="{FF2B5EF4-FFF2-40B4-BE49-F238E27FC236}">
                  <a16:creationId xmlns:a16="http://schemas.microsoft.com/office/drawing/2014/main" id="{51007BF6-0393-455B-9D79-66F8B9D9B8B7}"/>
                </a:ext>
              </a:extLst>
            </p:cNvPr>
            <p:cNvSpPr>
              <a:spLocks noEditPoints="1"/>
            </p:cNvSpPr>
            <p:nvPr/>
          </p:nvSpPr>
          <p:spPr bwMode="auto">
            <a:xfrm>
              <a:off x="3620" y="-136"/>
              <a:ext cx="4280" cy="4668"/>
            </a:xfrm>
            <a:custGeom>
              <a:avLst/>
              <a:gdLst>
                <a:gd name="T0" fmla="*/ 2247 w 5782"/>
                <a:gd name="T1" fmla="*/ 6066 h 6307"/>
                <a:gd name="T2" fmla="*/ 1954 w 5782"/>
                <a:gd name="T3" fmla="*/ 5732 h 6307"/>
                <a:gd name="T4" fmla="*/ 1456 w 5782"/>
                <a:gd name="T5" fmla="*/ 5230 h 6307"/>
                <a:gd name="T6" fmla="*/ 289 w 5782"/>
                <a:gd name="T7" fmla="*/ 4555 h 6307"/>
                <a:gd name="T8" fmla="*/ 19 w 5782"/>
                <a:gd name="T9" fmla="*/ 3843 h 6307"/>
                <a:gd name="T10" fmla="*/ 133 w 5782"/>
                <a:gd name="T11" fmla="*/ 2923 h 6307"/>
                <a:gd name="T12" fmla="*/ 242 w 5782"/>
                <a:gd name="T13" fmla="*/ 2478 h 6307"/>
                <a:gd name="T14" fmla="*/ 692 w 5782"/>
                <a:gd name="T15" fmla="*/ 1435 h 6307"/>
                <a:gd name="T16" fmla="*/ 1094 w 5782"/>
                <a:gd name="T17" fmla="*/ 708 h 6307"/>
                <a:gd name="T18" fmla="*/ 1448 w 5782"/>
                <a:gd name="T19" fmla="*/ 567 h 6307"/>
                <a:gd name="T20" fmla="*/ 1612 w 5782"/>
                <a:gd name="T21" fmla="*/ 531 h 6307"/>
                <a:gd name="T22" fmla="*/ 2097 w 5782"/>
                <a:gd name="T23" fmla="*/ 191 h 6307"/>
                <a:gd name="T24" fmla="*/ 3285 w 5782"/>
                <a:gd name="T25" fmla="*/ 330 h 6307"/>
                <a:gd name="T26" fmla="*/ 3347 w 5782"/>
                <a:gd name="T27" fmla="*/ 393 h 6307"/>
                <a:gd name="T28" fmla="*/ 3875 w 5782"/>
                <a:gd name="T29" fmla="*/ 648 h 6307"/>
                <a:gd name="T30" fmla="*/ 4002 w 5782"/>
                <a:gd name="T31" fmla="*/ 649 h 6307"/>
                <a:gd name="T32" fmla="*/ 4670 w 5782"/>
                <a:gd name="T33" fmla="*/ 936 h 6307"/>
                <a:gd name="T34" fmla="*/ 4862 w 5782"/>
                <a:gd name="T35" fmla="*/ 1675 h 6307"/>
                <a:gd name="T36" fmla="*/ 5062 w 5782"/>
                <a:gd name="T37" fmla="*/ 1918 h 6307"/>
                <a:gd name="T38" fmla="*/ 5387 w 5782"/>
                <a:gd name="T39" fmla="*/ 2273 h 6307"/>
                <a:gd name="T40" fmla="*/ 5614 w 5782"/>
                <a:gd name="T41" fmla="*/ 3625 h 6307"/>
                <a:gd name="T42" fmla="*/ 5106 w 5782"/>
                <a:gd name="T43" fmla="*/ 4293 h 6307"/>
                <a:gd name="T44" fmla="*/ 4990 w 5782"/>
                <a:gd name="T45" fmla="*/ 4519 h 6307"/>
                <a:gd name="T46" fmla="*/ 4440 w 5782"/>
                <a:gd name="T47" fmla="*/ 5226 h 6307"/>
                <a:gd name="T48" fmla="*/ 3230 w 5782"/>
                <a:gd name="T49" fmla="*/ 6159 h 6307"/>
                <a:gd name="T50" fmla="*/ 2564 w 5782"/>
                <a:gd name="T51" fmla="*/ 6255 h 6307"/>
                <a:gd name="T52" fmla="*/ 3999 w 5782"/>
                <a:gd name="T53" fmla="*/ 656 h 6307"/>
                <a:gd name="T54" fmla="*/ 3585 w 5782"/>
                <a:gd name="T55" fmla="*/ 591 h 6307"/>
                <a:gd name="T56" fmla="*/ 3332 w 5782"/>
                <a:gd name="T57" fmla="*/ 387 h 6307"/>
                <a:gd name="T58" fmla="*/ 2691 w 5782"/>
                <a:gd name="T59" fmla="*/ 31 h 6307"/>
                <a:gd name="T60" fmla="*/ 1957 w 5782"/>
                <a:gd name="T61" fmla="*/ 311 h 6307"/>
                <a:gd name="T62" fmla="*/ 1527 w 5782"/>
                <a:gd name="T63" fmla="*/ 562 h 6307"/>
                <a:gd name="T64" fmla="*/ 1361 w 5782"/>
                <a:gd name="T65" fmla="*/ 588 h 6307"/>
                <a:gd name="T66" fmla="*/ 780 w 5782"/>
                <a:gd name="T67" fmla="*/ 1167 h 6307"/>
                <a:gd name="T68" fmla="*/ 547 w 5782"/>
                <a:gd name="T69" fmla="*/ 1848 h 6307"/>
                <a:gd name="T70" fmla="*/ 240 w 5782"/>
                <a:gd name="T71" fmla="*/ 2538 h 6307"/>
                <a:gd name="T72" fmla="*/ 35 w 5782"/>
                <a:gd name="T73" fmla="*/ 3319 h 6307"/>
                <a:gd name="T74" fmla="*/ 151 w 5782"/>
                <a:gd name="T75" fmla="*/ 4334 h 6307"/>
                <a:gd name="T76" fmla="*/ 1151 w 5782"/>
                <a:gd name="T77" fmla="*/ 5070 h 6307"/>
                <a:gd name="T78" fmla="*/ 1841 w 5782"/>
                <a:gd name="T79" fmla="*/ 5578 h 6307"/>
                <a:gd name="T80" fmla="*/ 1994 w 5782"/>
                <a:gd name="T81" fmla="*/ 5773 h 6307"/>
                <a:gd name="T82" fmla="*/ 3227 w 5782"/>
                <a:gd name="T83" fmla="*/ 6153 h 6307"/>
                <a:gd name="T84" fmla="*/ 4435 w 5782"/>
                <a:gd name="T85" fmla="*/ 5221 h 6307"/>
                <a:gd name="T86" fmla="*/ 4984 w 5782"/>
                <a:gd name="T87" fmla="*/ 4516 h 6307"/>
                <a:gd name="T88" fmla="*/ 5100 w 5782"/>
                <a:gd name="T89" fmla="*/ 4289 h 6307"/>
                <a:gd name="T90" fmla="*/ 5608 w 5782"/>
                <a:gd name="T91" fmla="*/ 3622 h 6307"/>
                <a:gd name="T92" fmla="*/ 5381 w 5782"/>
                <a:gd name="T93" fmla="*/ 2277 h 6307"/>
                <a:gd name="T94" fmla="*/ 5058 w 5782"/>
                <a:gd name="T95" fmla="*/ 1923 h 6307"/>
                <a:gd name="T96" fmla="*/ 4856 w 5782"/>
                <a:gd name="T97" fmla="*/ 1678 h 6307"/>
                <a:gd name="T98" fmla="*/ 4664 w 5782"/>
                <a:gd name="T99" fmla="*/ 939 h 6307"/>
                <a:gd name="T100" fmla="*/ 4031 w 5782"/>
                <a:gd name="T101" fmla="*/ 656 h 6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82" h="6307">
                  <a:moveTo>
                    <a:pt x="2564" y="6255"/>
                  </a:moveTo>
                  <a:cubicBezTo>
                    <a:pt x="2456" y="6223"/>
                    <a:pt x="2352" y="6161"/>
                    <a:pt x="2247" y="6066"/>
                  </a:cubicBezTo>
                  <a:cubicBezTo>
                    <a:pt x="2147" y="5976"/>
                    <a:pt x="2060" y="5869"/>
                    <a:pt x="1988" y="5777"/>
                  </a:cubicBezTo>
                  <a:cubicBezTo>
                    <a:pt x="1977" y="5762"/>
                    <a:pt x="1965" y="5747"/>
                    <a:pt x="1954" y="5732"/>
                  </a:cubicBezTo>
                  <a:cubicBezTo>
                    <a:pt x="1916" y="5683"/>
                    <a:pt x="1876" y="5632"/>
                    <a:pt x="1836" y="5583"/>
                  </a:cubicBezTo>
                  <a:cubicBezTo>
                    <a:pt x="1706" y="5425"/>
                    <a:pt x="1585" y="5312"/>
                    <a:pt x="1456" y="5230"/>
                  </a:cubicBezTo>
                  <a:cubicBezTo>
                    <a:pt x="1364" y="5171"/>
                    <a:pt x="1266" y="5126"/>
                    <a:pt x="1149" y="5077"/>
                  </a:cubicBezTo>
                  <a:cubicBezTo>
                    <a:pt x="866" y="4959"/>
                    <a:pt x="514" y="4812"/>
                    <a:pt x="289" y="4555"/>
                  </a:cubicBezTo>
                  <a:cubicBezTo>
                    <a:pt x="231" y="4488"/>
                    <a:pt x="182" y="4415"/>
                    <a:pt x="144" y="4337"/>
                  </a:cubicBezTo>
                  <a:cubicBezTo>
                    <a:pt x="63" y="4168"/>
                    <a:pt x="34" y="3984"/>
                    <a:pt x="19" y="3843"/>
                  </a:cubicBezTo>
                  <a:cubicBezTo>
                    <a:pt x="0" y="3670"/>
                    <a:pt x="3" y="3488"/>
                    <a:pt x="28" y="3318"/>
                  </a:cubicBezTo>
                  <a:cubicBezTo>
                    <a:pt x="48" y="3184"/>
                    <a:pt x="91" y="3051"/>
                    <a:pt x="133" y="2923"/>
                  </a:cubicBezTo>
                  <a:cubicBezTo>
                    <a:pt x="177" y="2789"/>
                    <a:pt x="218" y="2663"/>
                    <a:pt x="234" y="2537"/>
                  </a:cubicBezTo>
                  <a:cubicBezTo>
                    <a:pt x="236" y="2519"/>
                    <a:pt x="238" y="2500"/>
                    <a:pt x="242" y="2478"/>
                  </a:cubicBezTo>
                  <a:cubicBezTo>
                    <a:pt x="281" y="2231"/>
                    <a:pt x="409" y="2027"/>
                    <a:pt x="542" y="1844"/>
                  </a:cubicBezTo>
                  <a:cubicBezTo>
                    <a:pt x="619" y="1738"/>
                    <a:pt x="656" y="1584"/>
                    <a:pt x="692" y="1435"/>
                  </a:cubicBezTo>
                  <a:cubicBezTo>
                    <a:pt x="716" y="1333"/>
                    <a:pt x="739" y="1237"/>
                    <a:pt x="773" y="1164"/>
                  </a:cubicBezTo>
                  <a:cubicBezTo>
                    <a:pt x="851" y="998"/>
                    <a:pt x="940" y="826"/>
                    <a:pt x="1094" y="708"/>
                  </a:cubicBezTo>
                  <a:cubicBezTo>
                    <a:pt x="1176" y="645"/>
                    <a:pt x="1271" y="600"/>
                    <a:pt x="1360" y="581"/>
                  </a:cubicBezTo>
                  <a:cubicBezTo>
                    <a:pt x="1390" y="575"/>
                    <a:pt x="1420" y="571"/>
                    <a:pt x="1448" y="567"/>
                  </a:cubicBezTo>
                  <a:cubicBezTo>
                    <a:pt x="1474" y="564"/>
                    <a:pt x="1500" y="560"/>
                    <a:pt x="1526" y="555"/>
                  </a:cubicBezTo>
                  <a:cubicBezTo>
                    <a:pt x="1556" y="549"/>
                    <a:pt x="1585" y="541"/>
                    <a:pt x="1612" y="531"/>
                  </a:cubicBezTo>
                  <a:cubicBezTo>
                    <a:pt x="1734" y="486"/>
                    <a:pt x="1845" y="394"/>
                    <a:pt x="1953" y="305"/>
                  </a:cubicBezTo>
                  <a:cubicBezTo>
                    <a:pt x="2000" y="266"/>
                    <a:pt x="2049" y="226"/>
                    <a:pt x="2097" y="191"/>
                  </a:cubicBezTo>
                  <a:cubicBezTo>
                    <a:pt x="2287" y="55"/>
                    <a:pt x="2481" y="0"/>
                    <a:pt x="2692" y="24"/>
                  </a:cubicBezTo>
                  <a:cubicBezTo>
                    <a:pt x="2881" y="45"/>
                    <a:pt x="3114" y="165"/>
                    <a:pt x="3285" y="330"/>
                  </a:cubicBezTo>
                  <a:cubicBezTo>
                    <a:pt x="3302" y="347"/>
                    <a:pt x="3319" y="364"/>
                    <a:pt x="3337" y="382"/>
                  </a:cubicBezTo>
                  <a:cubicBezTo>
                    <a:pt x="3347" y="393"/>
                    <a:pt x="3347" y="393"/>
                    <a:pt x="3347" y="393"/>
                  </a:cubicBezTo>
                  <a:cubicBezTo>
                    <a:pt x="3419" y="466"/>
                    <a:pt x="3487" y="535"/>
                    <a:pt x="3589" y="584"/>
                  </a:cubicBezTo>
                  <a:cubicBezTo>
                    <a:pt x="3664" y="621"/>
                    <a:pt x="3760" y="642"/>
                    <a:pt x="3875" y="648"/>
                  </a:cubicBezTo>
                  <a:cubicBezTo>
                    <a:pt x="3917" y="649"/>
                    <a:pt x="3958" y="649"/>
                    <a:pt x="3999" y="649"/>
                  </a:cubicBezTo>
                  <a:cubicBezTo>
                    <a:pt x="4002" y="649"/>
                    <a:pt x="4002" y="649"/>
                    <a:pt x="4002" y="649"/>
                  </a:cubicBezTo>
                  <a:cubicBezTo>
                    <a:pt x="4052" y="649"/>
                    <a:pt x="4100" y="649"/>
                    <a:pt x="4149" y="653"/>
                  </a:cubicBezTo>
                  <a:cubicBezTo>
                    <a:pt x="4384" y="673"/>
                    <a:pt x="4574" y="776"/>
                    <a:pt x="4670" y="936"/>
                  </a:cubicBezTo>
                  <a:cubicBezTo>
                    <a:pt x="4737" y="1048"/>
                    <a:pt x="4756" y="1185"/>
                    <a:pt x="4774" y="1318"/>
                  </a:cubicBezTo>
                  <a:cubicBezTo>
                    <a:pt x="4790" y="1440"/>
                    <a:pt x="4807" y="1567"/>
                    <a:pt x="4862" y="1675"/>
                  </a:cubicBezTo>
                  <a:cubicBezTo>
                    <a:pt x="4876" y="1702"/>
                    <a:pt x="4893" y="1729"/>
                    <a:pt x="4913" y="1756"/>
                  </a:cubicBezTo>
                  <a:cubicBezTo>
                    <a:pt x="4957" y="1816"/>
                    <a:pt x="5008" y="1865"/>
                    <a:pt x="5062" y="1918"/>
                  </a:cubicBezTo>
                  <a:cubicBezTo>
                    <a:pt x="5072" y="1928"/>
                    <a:pt x="5082" y="1937"/>
                    <a:pt x="5092" y="1947"/>
                  </a:cubicBezTo>
                  <a:cubicBezTo>
                    <a:pt x="5193" y="2045"/>
                    <a:pt x="5292" y="2154"/>
                    <a:pt x="5387" y="2273"/>
                  </a:cubicBezTo>
                  <a:cubicBezTo>
                    <a:pt x="5491" y="2403"/>
                    <a:pt x="5620" y="2578"/>
                    <a:pt x="5688" y="2775"/>
                  </a:cubicBezTo>
                  <a:cubicBezTo>
                    <a:pt x="5782" y="3048"/>
                    <a:pt x="5755" y="3366"/>
                    <a:pt x="5614" y="3625"/>
                  </a:cubicBezTo>
                  <a:cubicBezTo>
                    <a:pt x="5540" y="3762"/>
                    <a:pt x="5435" y="3884"/>
                    <a:pt x="5333" y="4002"/>
                  </a:cubicBezTo>
                  <a:cubicBezTo>
                    <a:pt x="5254" y="4095"/>
                    <a:pt x="5171" y="4191"/>
                    <a:pt x="5106" y="4293"/>
                  </a:cubicBezTo>
                  <a:cubicBezTo>
                    <a:pt x="5088" y="4320"/>
                    <a:pt x="5072" y="4347"/>
                    <a:pt x="5058" y="4374"/>
                  </a:cubicBezTo>
                  <a:cubicBezTo>
                    <a:pt x="5032" y="4422"/>
                    <a:pt x="5011" y="4471"/>
                    <a:pt x="4990" y="4519"/>
                  </a:cubicBezTo>
                  <a:cubicBezTo>
                    <a:pt x="4973" y="4559"/>
                    <a:pt x="4955" y="4600"/>
                    <a:pt x="4935" y="4640"/>
                  </a:cubicBezTo>
                  <a:cubicBezTo>
                    <a:pt x="4823" y="4861"/>
                    <a:pt x="4631" y="5052"/>
                    <a:pt x="4440" y="5226"/>
                  </a:cubicBezTo>
                  <a:cubicBezTo>
                    <a:pt x="4257" y="5392"/>
                    <a:pt x="4058" y="5561"/>
                    <a:pt x="3794" y="5773"/>
                  </a:cubicBezTo>
                  <a:cubicBezTo>
                    <a:pt x="3611" y="5919"/>
                    <a:pt x="3431" y="6058"/>
                    <a:pt x="3230" y="6159"/>
                  </a:cubicBezTo>
                  <a:cubicBezTo>
                    <a:pt x="3065" y="6242"/>
                    <a:pt x="2909" y="6284"/>
                    <a:pt x="2765" y="6284"/>
                  </a:cubicBezTo>
                  <a:cubicBezTo>
                    <a:pt x="2695" y="6284"/>
                    <a:pt x="2628" y="6274"/>
                    <a:pt x="2564" y="6255"/>
                  </a:cubicBezTo>
                  <a:moveTo>
                    <a:pt x="4002" y="656"/>
                  </a:moveTo>
                  <a:cubicBezTo>
                    <a:pt x="3999" y="656"/>
                    <a:pt x="3999" y="656"/>
                    <a:pt x="3999" y="656"/>
                  </a:cubicBezTo>
                  <a:cubicBezTo>
                    <a:pt x="3958" y="656"/>
                    <a:pt x="3917" y="656"/>
                    <a:pt x="3875" y="655"/>
                  </a:cubicBezTo>
                  <a:cubicBezTo>
                    <a:pt x="3759" y="649"/>
                    <a:pt x="3661" y="628"/>
                    <a:pt x="3585" y="591"/>
                  </a:cubicBezTo>
                  <a:cubicBezTo>
                    <a:pt x="3483" y="541"/>
                    <a:pt x="3415" y="471"/>
                    <a:pt x="3342" y="398"/>
                  </a:cubicBezTo>
                  <a:cubicBezTo>
                    <a:pt x="3332" y="387"/>
                    <a:pt x="3332" y="387"/>
                    <a:pt x="3332" y="387"/>
                  </a:cubicBezTo>
                  <a:cubicBezTo>
                    <a:pt x="3314" y="369"/>
                    <a:pt x="3297" y="352"/>
                    <a:pt x="3280" y="335"/>
                  </a:cubicBezTo>
                  <a:cubicBezTo>
                    <a:pt x="3110" y="171"/>
                    <a:pt x="2879" y="52"/>
                    <a:pt x="2691" y="31"/>
                  </a:cubicBezTo>
                  <a:cubicBezTo>
                    <a:pt x="2482" y="7"/>
                    <a:pt x="2290" y="62"/>
                    <a:pt x="2101" y="197"/>
                  </a:cubicBezTo>
                  <a:cubicBezTo>
                    <a:pt x="2053" y="232"/>
                    <a:pt x="2004" y="272"/>
                    <a:pt x="1957" y="311"/>
                  </a:cubicBezTo>
                  <a:cubicBezTo>
                    <a:pt x="1849" y="400"/>
                    <a:pt x="1738" y="492"/>
                    <a:pt x="1614" y="538"/>
                  </a:cubicBezTo>
                  <a:cubicBezTo>
                    <a:pt x="1587" y="548"/>
                    <a:pt x="1557" y="556"/>
                    <a:pt x="1527" y="562"/>
                  </a:cubicBezTo>
                  <a:cubicBezTo>
                    <a:pt x="1501" y="567"/>
                    <a:pt x="1475" y="571"/>
                    <a:pt x="1449" y="574"/>
                  </a:cubicBezTo>
                  <a:cubicBezTo>
                    <a:pt x="1421" y="578"/>
                    <a:pt x="1391" y="582"/>
                    <a:pt x="1361" y="588"/>
                  </a:cubicBezTo>
                  <a:cubicBezTo>
                    <a:pt x="1273" y="606"/>
                    <a:pt x="1180" y="651"/>
                    <a:pt x="1098" y="714"/>
                  </a:cubicBezTo>
                  <a:cubicBezTo>
                    <a:pt x="945" y="831"/>
                    <a:pt x="857" y="1002"/>
                    <a:pt x="780" y="1167"/>
                  </a:cubicBezTo>
                  <a:cubicBezTo>
                    <a:pt x="745" y="1240"/>
                    <a:pt x="723" y="1335"/>
                    <a:pt x="698" y="1437"/>
                  </a:cubicBezTo>
                  <a:cubicBezTo>
                    <a:pt x="663" y="1586"/>
                    <a:pt x="626" y="1741"/>
                    <a:pt x="547" y="1848"/>
                  </a:cubicBezTo>
                  <a:cubicBezTo>
                    <a:pt x="415" y="2031"/>
                    <a:pt x="287" y="2233"/>
                    <a:pt x="249" y="2479"/>
                  </a:cubicBezTo>
                  <a:cubicBezTo>
                    <a:pt x="245" y="2501"/>
                    <a:pt x="243" y="2520"/>
                    <a:pt x="240" y="2538"/>
                  </a:cubicBezTo>
                  <a:cubicBezTo>
                    <a:pt x="225" y="2664"/>
                    <a:pt x="184" y="2791"/>
                    <a:pt x="140" y="2925"/>
                  </a:cubicBezTo>
                  <a:cubicBezTo>
                    <a:pt x="98" y="3053"/>
                    <a:pt x="55" y="3185"/>
                    <a:pt x="35" y="3319"/>
                  </a:cubicBezTo>
                  <a:cubicBezTo>
                    <a:pt x="10" y="3489"/>
                    <a:pt x="7" y="3670"/>
                    <a:pt x="25" y="3842"/>
                  </a:cubicBezTo>
                  <a:cubicBezTo>
                    <a:pt x="41" y="3983"/>
                    <a:pt x="70" y="4166"/>
                    <a:pt x="151" y="4334"/>
                  </a:cubicBezTo>
                  <a:cubicBezTo>
                    <a:pt x="188" y="4411"/>
                    <a:pt x="237" y="4484"/>
                    <a:pt x="295" y="4550"/>
                  </a:cubicBezTo>
                  <a:cubicBezTo>
                    <a:pt x="518" y="4806"/>
                    <a:pt x="869" y="4952"/>
                    <a:pt x="1151" y="5070"/>
                  </a:cubicBezTo>
                  <a:cubicBezTo>
                    <a:pt x="1269" y="5119"/>
                    <a:pt x="1367" y="5164"/>
                    <a:pt x="1459" y="5224"/>
                  </a:cubicBezTo>
                  <a:cubicBezTo>
                    <a:pt x="1589" y="5307"/>
                    <a:pt x="1711" y="5420"/>
                    <a:pt x="1841" y="5578"/>
                  </a:cubicBezTo>
                  <a:cubicBezTo>
                    <a:pt x="1881" y="5627"/>
                    <a:pt x="1921" y="5679"/>
                    <a:pt x="1959" y="5728"/>
                  </a:cubicBezTo>
                  <a:cubicBezTo>
                    <a:pt x="1971" y="5743"/>
                    <a:pt x="1982" y="5758"/>
                    <a:pt x="1994" y="5773"/>
                  </a:cubicBezTo>
                  <a:cubicBezTo>
                    <a:pt x="2154" y="5979"/>
                    <a:pt x="2334" y="6179"/>
                    <a:pt x="2566" y="6249"/>
                  </a:cubicBezTo>
                  <a:cubicBezTo>
                    <a:pt x="2763" y="6307"/>
                    <a:pt x="2985" y="6275"/>
                    <a:pt x="3227" y="6153"/>
                  </a:cubicBezTo>
                  <a:cubicBezTo>
                    <a:pt x="3427" y="6053"/>
                    <a:pt x="3607" y="5913"/>
                    <a:pt x="3789" y="5767"/>
                  </a:cubicBezTo>
                  <a:cubicBezTo>
                    <a:pt x="4054" y="5555"/>
                    <a:pt x="4253" y="5387"/>
                    <a:pt x="4435" y="5221"/>
                  </a:cubicBezTo>
                  <a:cubicBezTo>
                    <a:pt x="4626" y="5047"/>
                    <a:pt x="4817" y="4857"/>
                    <a:pt x="4928" y="4637"/>
                  </a:cubicBezTo>
                  <a:cubicBezTo>
                    <a:pt x="4949" y="4597"/>
                    <a:pt x="4966" y="4556"/>
                    <a:pt x="4984" y="4516"/>
                  </a:cubicBezTo>
                  <a:cubicBezTo>
                    <a:pt x="5004" y="4468"/>
                    <a:pt x="5026" y="4419"/>
                    <a:pt x="5052" y="4370"/>
                  </a:cubicBezTo>
                  <a:cubicBezTo>
                    <a:pt x="5066" y="4344"/>
                    <a:pt x="5082" y="4316"/>
                    <a:pt x="5100" y="4289"/>
                  </a:cubicBezTo>
                  <a:cubicBezTo>
                    <a:pt x="5166" y="4187"/>
                    <a:pt x="5248" y="4091"/>
                    <a:pt x="5328" y="3998"/>
                  </a:cubicBezTo>
                  <a:cubicBezTo>
                    <a:pt x="5429" y="3880"/>
                    <a:pt x="5534" y="3758"/>
                    <a:pt x="5608" y="3622"/>
                  </a:cubicBezTo>
                  <a:cubicBezTo>
                    <a:pt x="5748" y="3364"/>
                    <a:pt x="5775" y="3049"/>
                    <a:pt x="5681" y="2778"/>
                  </a:cubicBezTo>
                  <a:cubicBezTo>
                    <a:pt x="5614" y="2581"/>
                    <a:pt x="5485" y="2407"/>
                    <a:pt x="5381" y="2277"/>
                  </a:cubicBezTo>
                  <a:cubicBezTo>
                    <a:pt x="5286" y="2159"/>
                    <a:pt x="5187" y="2050"/>
                    <a:pt x="5088" y="1952"/>
                  </a:cubicBezTo>
                  <a:cubicBezTo>
                    <a:pt x="5078" y="1942"/>
                    <a:pt x="5068" y="1933"/>
                    <a:pt x="5058" y="1923"/>
                  </a:cubicBezTo>
                  <a:cubicBezTo>
                    <a:pt x="5003" y="1870"/>
                    <a:pt x="4951" y="1820"/>
                    <a:pt x="4907" y="1760"/>
                  </a:cubicBezTo>
                  <a:cubicBezTo>
                    <a:pt x="4887" y="1733"/>
                    <a:pt x="4870" y="1706"/>
                    <a:pt x="4856" y="1678"/>
                  </a:cubicBezTo>
                  <a:cubicBezTo>
                    <a:pt x="4801" y="1569"/>
                    <a:pt x="4784" y="1442"/>
                    <a:pt x="4767" y="1319"/>
                  </a:cubicBezTo>
                  <a:cubicBezTo>
                    <a:pt x="4749" y="1187"/>
                    <a:pt x="4731" y="1050"/>
                    <a:pt x="4664" y="939"/>
                  </a:cubicBezTo>
                  <a:cubicBezTo>
                    <a:pt x="4569" y="782"/>
                    <a:pt x="4381" y="680"/>
                    <a:pt x="4148" y="660"/>
                  </a:cubicBezTo>
                  <a:cubicBezTo>
                    <a:pt x="4109" y="657"/>
                    <a:pt x="4070" y="656"/>
                    <a:pt x="4031" y="656"/>
                  </a:cubicBezTo>
                  <a:cubicBezTo>
                    <a:pt x="4021" y="656"/>
                    <a:pt x="4012" y="656"/>
                    <a:pt x="4002" y="656"/>
                  </a:cubicBezTo>
                </a:path>
              </a:pathLst>
            </a:custGeom>
            <a:grpFill/>
            <a:ln w="6350">
              <a:solidFill>
                <a:srgbClr val="F5A670">
                  <a:alpha val="31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4" name="Freeform 59">
              <a:extLst>
                <a:ext uri="{FF2B5EF4-FFF2-40B4-BE49-F238E27FC236}">
                  <a16:creationId xmlns:a16="http://schemas.microsoft.com/office/drawing/2014/main" id="{0331A167-1AA6-4210-822E-0F26AA6C8308}"/>
                </a:ext>
              </a:extLst>
            </p:cNvPr>
            <p:cNvSpPr>
              <a:spLocks noEditPoints="1"/>
            </p:cNvSpPr>
            <p:nvPr/>
          </p:nvSpPr>
          <p:spPr bwMode="auto">
            <a:xfrm>
              <a:off x="3593" y="-159"/>
              <a:ext cx="4305" cy="4687"/>
            </a:xfrm>
            <a:custGeom>
              <a:avLst/>
              <a:gdLst>
                <a:gd name="T0" fmla="*/ 2001 w 5816"/>
                <a:gd name="T1" fmla="*/ 5811 h 6332"/>
                <a:gd name="T2" fmla="*/ 1668 w 5816"/>
                <a:gd name="T3" fmla="*/ 5425 h 6332"/>
                <a:gd name="T4" fmla="*/ 1138 w 5816"/>
                <a:gd name="T5" fmla="*/ 5101 h 6332"/>
                <a:gd name="T6" fmla="*/ 154 w 5816"/>
                <a:gd name="T7" fmla="*/ 4385 h 6332"/>
                <a:gd name="T8" fmla="*/ 24 w 5816"/>
                <a:gd name="T9" fmla="*/ 3380 h 6332"/>
                <a:gd name="T10" fmla="*/ 238 w 5816"/>
                <a:gd name="T11" fmla="*/ 2491 h 6332"/>
                <a:gd name="T12" fmla="*/ 698 w 5816"/>
                <a:gd name="T13" fmla="*/ 1424 h 6332"/>
                <a:gd name="T14" fmla="*/ 1131 w 5816"/>
                <a:gd name="T15" fmla="*/ 708 h 6332"/>
                <a:gd name="T16" fmla="*/ 1565 w 5816"/>
                <a:gd name="T17" fmla="*/ 545 h 6332"/>
                <a:gd name="T18" fmla="*/ 2142 w 5816"/>
                <a:gd name="T19" fmla="*/ 173 h 6332"/>
                <a:gd name="T20" fmla="*/ 3064 w 5816"/>
                <a:gd name="T21" fmla="*/ 144 h 6332"/>
                <a:gd name="T22" fmla="*/ 3661 w 5816"/>
                <a:gd name="T23" fmla="*/ 578 h 6332"/>
                <a:gd name="T24" fmla="*/ 4076 w 5816"/>
                <a:gd name="T25" fmla="*/ 644 h 6332"/>
                <a:gd name="T26" fmla="*/ 4732 w 5816"/>
                <a:gd name="T27" fmla="*/ 950 h 6332"/>
                <a:gd name="T28" fmla="*/ 4968 w 5816"/>
                <a:gd name="T29" fmla="*/ 1769 h 6332"/>
                <a:gd name="T30" fmla="*/ 5460 w 5816"/>
                <a:gd name="T31" fmla="*/ 2269 h 6332"/>
                <a:gd name="T32" fmla="*/ 5809 w 5816"/>
                <a:gd name="T33" fmla="*/ 2988 h 6332"/>
                <a:gd name="T34" fmla="*/ 5397 w 5816"/>
                <a:gd name="T35" fmla="*/ 3988 h 6332"/>
                <a:gd name="T36" fmla="*/ 5036 w 5816"/>
                <a:gd name="T37" fmla="*/ 4538 h 6332"/>
                <a:gd name="T38" fmla="*/ 4493 w 5816"/>
                <a:gd name="T39" fmla="*/ 5262 h 6332"/>
                <a:gd name="T40" fmla="*/ 2922 w 5816"/>
                <a:gd name="T41" fmla="*/ 6314 h 6332"/>
                <a:gd name="T42" fmla="*/ 2142 w 5816"/>
                <a:gd name="T43" fmla="*/ 174 h 6332"/>
                <a:gd name="T44" fmla="*/ 1565 w 5816"/>
                <a:gd name="T45" fmla="*/ 546 h 6332"/>
                <a:gd name="T46" fmla="*/ 1131 w 5816"/>
                <a:gd name="T47" fmla="*/ 708 h 6332"/>
                <a:gd name="T48" fmla="*/ 699 w 5816"/>
                <a:gd name="T49" fmla="*/ 1424 h 6332"/>
                <a:gd name="T50" fmla="*/ 238 w 5816"/>
                <a:gd name="T51" fmla="*/ 2491 h 6332"/>
                <a:gd name="T52" fmla="*/ 25 w 5816"/>
                <a:gd name="T53" fmla="*/ 3380 h 6332"/>
                <a:gd name="T54" fmla="*/ 155 w 5816"/>
                <a:gd name="T55" fmla="*/ 4385 h 6332"/>
                <a:gd name="T56" fmla="*/ 1139 w 5816"/>
                <a:gd name="T57" fmla="*/ 5101 h 6332"/>
                <a:gd name="T58" fmla="*/ 1669 w 5816"/>
                <a:gd name="T59" fmla="*/ 5425 h 6332"/>
                <a:gd name="T60" fmla="*/ 2002 w 5816"/>
                <a:gd name="T61" fmla="*/ 5811 h 6332"/>
                <a:gd name="T62" fmla="*/ 2922 w 5816"/>
                <a:gd name="T63" fmla="*/ 6313 h 6332"/>
                <a:gd name="T64" fmla="*/ 4493 w 5816"/>
                <a:gd name="T65" fmla="*/ 5262 h 6332"/>
                <a:gd name="T66" fmla="*/ 5035 w 5816"/>
                <a:gd name="T67" fmla="*/ 4537 h 6332"/>
                <a:gd name="T68" fmla="*/ 5396 w 5816"/>
                <a:gd name="T69" fmla="*/ 3988 h 6332"/>
                <a:gd name="T70" fmla="*/ 5808 w 5816"/>
                <a:gd name="T71" fmla="*/ 2989 h 6332"/>
                <a:gd name="T72" fmla="*/ 5460 w 5816"/>
                <a:gd name="T73" fmla="*/ 2269 h 6332"/>
                <a:gd name="T74" fmla="*/ 4968 w 5816"/>
                <a:gd name="T75" fmla="*/ 1770 h 6332"/>
                <a:gd name="T76" fmla="*/ 4732 w 5816"/>
                <a:gd name="T77" fmla="*/ 950 h 6332"/>
                <a:gd name="T78" fmla="*/ 4076 w 5816"/>
                <a:gd name="T79" fmla="*/ 645 h 6332"/>
                <a:gd name="T80" fmla="*/ 3660 w 5816"/>
                <a:gd name="T81" fmla="*/ 579 h 6332"/>
                <a:gd name="T82" fmla="*/ 3064 w 5816"/>
                <a:gd name="T83" fmla="*/ 145 h 6332"/>
                <a:gd name="T84" fmla="*/ 2616 w 5816"/>
                <a:gd name="T85" fmla="*/ 23 h 6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16" h="6332">
                  <a:moveTo>
                    <a:pt x="2577" y="6292"/>
                  </a:moveTo>
                  <a:cubicBezTo>
                    <a:pt x="2469" y="6259"/>
                    <a:pt x="2366" y="6196"/>
                    <a:pt x="2260" y="6100"/>
                  </a:cubicBezTo>
                  <a:cubicBezTo>
                    <a:pt x="2162" y="6011"/>
                    <a:pt x="2074" y="5904"/>
                    <a:pt x="2001" y="5811"/>
                  </a:cubicBezTo>
                  <a:cubicBezTo>
                    <a:pt x="1991" y="5798"/>
                    <a:pt x="1981" y="5785"/>
                    <a:pt x="1971" y="5772"/>
                  </a:cubicBezTo>
                  <a:cubicBezTo>
                    <a:pt x="1931" y="5721"/>
                    <a:pt x="1890" y="5668"/>
                    <a:pt x="1847" y="5617"/>
                  </a:cubicBezTo>
                  <a:cubicBezTo>
                    <a:pt x="1786" y="5544"/>
                    <a:pt x="1727" y="5481"/>
                    <a:pt x="1668" y="5425"/>
                  </a:cubicBezTo>
                  <a:cubicBezTo>
                    <a:pt x="1600" y="5362"/>
                    <a:pt x="1534" y="5309"/>
                    <a:pt x="1464" y="5264"/>
                  </a:cubicBezTo>
                  <a:cubicBezTo>
                    <a:pt x="1363" y="5199"/>
                    <a:pt x="1256" y="5151"/>
                    <a:pt x="1156" y="5109"/>
                  </a:cubicBezTo>
                  <a:cubicBezTo>
                    <a:pt x="1138" y="5101"/>
                    <a:pt x="1138" y="5101"/>
                    <a:pt x="1138" y="5101"/>
                  </a:cubicBezTo>
                  <a:cubicBezTo>
                    <a:pt x="988" y="5038"/>
                    <a:pt x="833" y="4972"/>
                    <a:pt x="688" y="4892"/>
                  </a:cubicBezTo>
                  <a:cubicBezTo>
                    <a:pt x="524" y="4802"/>
                    <a:pt x="397" y="4706"/>
                    <a:pt x="301" y="4599"/>
                  </a:cubicBezTo>
                  <a:cubicBezTo>
                    <a:pt x="243" y="4534"/>
                    <a:pt x="193" y="4462"/>
                    <a:pt x="154" y="4385"/>
                  </a:cubicBezTo>
                  <a:cubicBezTo>
                    <a:pt x="118" y="4314"/>
                    <a:pt x="90" y="4236"/>
                    <a:pt x="67" y="4149"/>
                  </a:cubicBezTo>
                  <a:cubicBezTo>
                    <a:pt x="48" y="4076"/>
                    <a:pt x="33" y="3994"/>
                    <a:pt x="21" y="3900"/>
                  </a:cubicBezTo>
                  <a:cubicBezTo>
                    <a:pt x="0" y="3730"/>
                    <a:pt x="1" y="3551"/>
                    <a:pt x="24" y="3380"/>
                  </a:cubicBezTo>
                  <a:cubicBezTo>
                    <a:pt x="43" y="3240"/>
                    <a:pt x="86" y="3102"/>
                    <a:pt x="129" y="2969"/>
                  </a:cubicBezTo>
                  <a:cubicBezTo>
                    <a:pt x="174" y="2825"/>
                    <a:pt x="217" y="2689"/>
                    <a:pt x="230" y="2554"/>
                  </a:cubicBezTo>
                  <a:cubicBezTo>
                    <a:pt x="232" y="2536"/>
                    <a:pt x="234" y="2516"/>
                    <a:pt x="238" y="2491"/>
                  </a:cubicBezTo>
                  <a:cubicBezTo>
                    <a:pt x="253" y="2373"/>
                    <a:pt x="288" y="2258"/>
                    <a:pt x="343" y="2140"/>
                  </a:cubicBezTo>
                  <a:cubicBezTo>
                    <a:pt x="390" y="2039"/>
                    <a:pt x="454" y="1932"/>
                    <a:pt x="539" y="1815"/>
                  </a:cubicBezTo>
                  <a:cubicBezTo>
                    <a:pt x="614" y="1709"/>
                    <a:pt x="657" y="1564"/>
                    <a:pt x="698" y="1424"/>
                  </a:cubicBezTo>
                  <a:cubicBezTo>
                    <a:pt x="728" y="1321"/>
                    <a:pt x="757" y="1224"/>
                    <a:pt x="797" y="1148"/>
                  </a:cubicBezTo>
                  <a:cubicBezTo>
                    <a:pt x="836" y="1075"/>
                    <a:pt x="882" y="990"/>
                    <a:pt x="937" y="911"/>
                  </a:cubicBezTo>
                  <a:cubicBezTo>
                    <a:pt x="997" y="827"/>
                    <a:pt x="1061" y="760"/>
                    <a:pt x="1131" y="708"/>
                  </a:cubicBezTo>
                  <a:cubicBezTo>
                    <a:pt x="1214" y="646"/>
                    <a:pt x="1309" y="601"/>
                    <a:pt x="1398" y="579"/>
                  </a:cubicBezTo>
                  <a:cubicBezTo>
                    <a:pt x="1427" y="572"/>
                    <a:pt x="1456" y="567"/>
                    <a:pt x="1484" y="562"/>
                  </a:cubicBezTo>
                  <a:cubicBezTo>
                    <a:pt x="1510" y="557"/>
                    <a:pt x="1538" y="552"/>
                    <a:pt x="1565" y="545"/>
                  </a:cubicBezTo>
                  <a:cubicBezTo>
                    <a:pt x="1595" y="538"/>
                    <a:pt x="1624" y="529"/>
                    <a:pt x="1652" y="518"/>
                  </a:cubicBezTo>
                  <a:cubicBezTo>
                    <a:pt x="1766" y="471"/>
                    <a:pt x="1871" y="386"/>
                    <a:pt x="1972" y="304"/>
                  </a:cubicBezTo>
                  <a:cubicBezTo>
                    <a:pt x="2027" y="259"/>
                    <a:pt x="2085" y="212"/>
                    <a:pt x="2142" y="173"/>
                  </a:cubicBezTo>
                  <a:cubicBezTo>
                    <a:pt x="2332" y="46"/>
                    <a:pt x="2530" y="0"/>
                    <a:pt x="2749" y="33"/>
                  </a:cubicBezTo>
                  <a:cubicBezTo>
                    <a:pt x="2800" y="40"/>
                    <a:pt x="2853" y="54"/>
                    <a:pt x="2907" y="74"/>
                  </a:cubicBezTo>
                  <a:cubicBezTo>
                    <a:pt x="2958" y="92"/>
                    <a:pt x="3011" y="116"/>
                    <a:pt x="3064" y="144"/>
                  </a:cubicBezTo>
                  <a:cubicBezTo>
                    <a:pt x="3162" y="197"/>
                    <a:pt x="3259" y="264"/>
                    <a:pt x="3343" y="339"/>
                  </a:cubicBezTo>
                  <a:cubicBezTo>
                    <a:pt x="3360" y="354"/>
                    <a:pt x="3378" y="371"/>
                    <a:pt x="3398" y="389"/>
                  </a:cubicBezTo>
                  <a:cubicBezTo>
                    <a:pt x="3477" y="461"/>
                    <a:pt x="3552" y="530"/>
                    <a:pt x="3661" y="578"/>
                  </a:cubicBezTo>
                  <a:cubicBezTo>
                    <a:pt x="3737" y="613"/>
                    <a:pt x="3832" y="633"/>
                    <a:pt x="3949" y="640"/>
                  </a:cubicBezTo>
                  <a:cubicBezTo>
                    <a:pt x="3987" y="642"/>
                    <a:pt x="4024" y="643"/>
                    <a:pt x="4061" y="644"/>
                  </a:cubicBezTo>
                  <a:cubicBezTo>
                    <a:pt x="4066" y="644"/>
                    <a:pt x="4071" y="644"/>
                    <a:pt x="4076" y="644"/>
                  </a:cubicBezTo>
                  <a:cubicBezTo>
                    <a:pt x="4131" y="645"/>
                    <a:pt x="4177" y="647"/>
                    <a:pt x="4223" y="653"/>
                  </a:cubicBezTo>
                  <a:cubicBezTo>
                    <a:pt x="4330" y="665"/>
                    <a:pt x="4431" y="696"/>
                    <a:pt x="4515" y="742"/>
                  </a:cubicBezTo>
                  <a:cubicBezTo>
                    <a:pt x="4611" y="794"/>
                    <a:pt x="4684" y="864"/>
                    <a:pt x="4732" y="950"/>
                  </a:cubicBezTo>
                  <a:cubicBezTo>
                    <a:pt x="4794" y="1059"/>
                    <a:pt x="4809" y="1192"/>
                    <a:pt x="4824" y="1319"/>
                  </a:cubicBezTo>
                  <a:cubicBezTo>
                    <a:pt x="4839" y="1447"/>
                    <a:pt x="4855" y="1579"/>
                    <a:pt x="4915" y="1690"/>
                  </a:cubicBezTo>
                  <a:cubicBezTo>
                    <a:pt x="4930" y="1717"/>
                    <a:pt x="4947" y="1743"/>
                    <a:pt x="4968" y="1769"/>
                  </a:cubicBezTo>
                  <a:cubicBezTo>
                    <a:pt x="5013" y="1826"/>
                    <a:pt x="5066" y="1871"/>
                    <a:pt x="5121" y="1920"/>
                  </a:cubicBezTo>
                  <a:cubicBezTo>
                    <a:pt x="5133" y="1930"/>
                    <a:pt x="5145" y="1941"/>
                    <a:pt x="5157" y="1952"/>
                  </a:cubicBezTo>
                  <a:cubicBezTo>
                    <a:pt x="5261" y="2044"/>
                    <a:pt x="5363" y="2151"/>
                    <a:pt x="5460" y="2269"/>
                  </a:cubicBezTo>
                  <a:cubicBezTo>
                    <a:pt x="5530" y="2354"/>
                    <a:pt x="5587" y="2431"/>
                    <a:pt x="5633" y="2505"/>
                  </a:cubicBezTo>
                  <a:cubicBezTo>
                    <a:pt x="5690" y="2596"/>
                    <a:pt x="5731" y="2682"/>
                    <a:pt x="5761" y="2768"/>
                  </a:cubicBezTo>
                  <a:cubicBezTo>
                    <a:pt x="5785" y="2839"/>
                    <a:pt x="5801" y="2913"/>
                    <a:pt x="5809" y="2988"/>
                  </a:cubicBezTo>
                  <a:cubicBezTo>
                    <a:pt x="5816" y="3062"/>
                    <a:pt x="5816" y="3137"/>
                    <a:pt x="5808" y="3211"/>
                  </a:cubicBezTo>
                  <a:cubicBezTo>
                    <a:pt x="5793" y="3358"/>
                    <a:pt x="5747" y="3502"/>
                    <a:pt x="5675" y="3628"/>
                  </a:cubicBezTo>
                  <a:cubicBezTo>
                    <a:pt x="5600" y="3759"/>
                    <a:pt x="5497" y="3875"/>
                    <a:pt x="5397" y="3988"/>
                  </a:cubicBezTo>
                  <a:cubicBezTo>
                    <a:pt x="5309" y="4087"/>
                    <a:pt x="5219" y="4190"/>
                    <a:pt x="5149" y="4300"/>
                  </a:cubicBezTo>
                  <a:cubicBezTo>
                    <a:pt x="5132" y="4328"/>
                    <a:pt x="5116" y="4356"/>
                    <a:pt x="5102" y="4384"/>
                  </a:cubicBezTo>
                  <a:cubicBezTo>
                    <a:pt x="5076" y="4435"/>
                    <a:pt x="5056" y="4487"/>
                    <a:pt x="5036" y="4538"/>
                  </a:cubicBezTo>
                  <a:cubicBezTo>
                    <a:pt x="5020" y="4578"/>
                    <a:pt x="5004" y="4619"/>
                    <a:pt x="4985" y="4659"/>
                  </a:cubicBezTo>
                  <a:cubicBezTo>
                    <a:pt x="4936" y="4764"/>
                    <a:pt x="4867" y="4868"/>
                    <a:pt x="4773" y="4979"/>
                  </a:cubicBezTo>
                  <a:cubicBezTo>
                    <a:pt x="4700" y="5065"/>
                    <a:pt x="4613" y="5152"/>
                    <a:pt x="4493" y="5262"/>
                  </a:cubicBezTo>
                  <a:cubicBezTo>
                    <a:pt x="4373" y="5374"/>
                    <a:pt x="4188" y="5537"/>
                    <a:pt x="3833" y="5818"/>
                  </a:cubicBezTo>
                  <a:cubicBezTo>
                    <a:pt x="3646" y="5965"/>
                    <a:pt x="3461" y="6106"/>
                    <a:pt x="3254" y="6206"/>
                  </a:cubicBezTo>
                  <a:cubicBezTo>
                    <a:pt x="3141" y="6261"/>
                    <a:pt x="3029" y="6297"/>
                    <a:pt x="2922" y="6314"/>
                  </a:cubicBezTo>
                  <a:cubicBezTo>
                    <a:pt x="2878" y="6321"/>
                    <a:pt x="2834" y="6324"/>
                    <a:pt x="2792" y="6324"/>
                  </a:cubicBezTo>
                  <a:cubicBezTo>
                    <a:pt x="2717" y="6324"/>
                    <a:pt x="2645" y="6314"/>
                    <a:pt x="2577" y="6292"/>
                  </a:cubicBezTo>
                  <a:moveTo>
                    <a:pt x="2142" y="174"/>
                  </a:moveTo>
                  <a:cubicBezTo>
                    <a:pt x="2085" y="213"/>
                    <a:pt x="2028" y="259"/>
                    <a:pt x="1972" y="304"/>
                  </a:cubicBezTo>
                  <a:cubicBezTo>
                    <a:pt x="1871" y="387"/>
                    <a:pt x="1766" y="472"/>
                    <a:pt x="1652" y="518"/>
                  </a:cubicBezTo>
                  <a:cubicBezTo>
                    <a:pt x="1624" y="530"/>
                    <a:pt x="1595" y="539"/>
                    <a:pt x="1565" y="546"/>
                  </a:cubicBezTo>
                  <a:cubicBezTo>
                    <a:pt x="1538" y="553"/>
                    <a:pt x="1510" y="558"/>
                    <a:pt x="1484" y="563"/>
                  </a:cubicBezTo>
                  <a:cubicBezTo>
                    <a:pt x="1456" y="568"/>
                    <a:pt x="1427" y="573"/>
                    <a:pt x="1398" y="580"/>
                  </a:cubicBezTo>
                  <a:cubicBezTo>
                    <a:pt x="1309" y="601"/>
                    <a:pt x="1214" y="647"/>
                    <a:pt x="1131" y="708"/>
                  </a:cubicBezTo>
                  <a:cubicBezTo>
                    <a:pt x="1061" y="761"/>
                    <a:pt x="998" y="827"/>
                    <a:pt x="938" y="912"/>
                  </a:cubicBezTo>
                  <a:cubicBezTo>
                    <a:pt x="882" y="990"/>
                    <a:pt x="836" y="1075"/>
                    <a:pt x="798" y="1148"/>
                  </a:cubicBezTo>
                  <a:cubicBezTo>
                    <a:pt x="758" y="1224"/>
                    <a:pt x="729" y="1321"/>
                    <a:pt x="699" y="1424"/>
                  </a:cubicBezTo>
                  <a:cubicBezTo>
                    <a:pt x="658" y="1565"/>
                    <a:pt x="615" y="1709"/>
                    <a:pt x="539" y="1815"/>
                  </a:cubicBezTo>
                  <a:cubicBezTo>
                    <a:pt x="455" y="1933"/>
                    <a:pt x="391" y="2039"/>
                    <a:pt x="343" y="2140"/>
                  </a:cubicBezTo>
                  <a:cubicBezTo>
                    <a:pt x="288" y="2258"/>
                    <a:pt x="254" y="2373"/>
                    <a:pt x="238" y="2491"/>
                  </a:cubicBezTo>
                  <a:cubicBezTo>
                    <a:pt x="235" y="2516"/>
                    <a:pt x="233" y="2536"/>
                    <a:pt x="231" y="2554"/>
                  </a:cubicBezTo>
                  <a:cubicBezTo>
                    <a:pt x="218" y="2690"/>
                    <a:pt x="175" y="2825"/>
                    <a:pt x="129" y="2969"/>
                  </a:cubicBezTo>
                  <a:cubicBezTo>
                    <a:pt x="87" y="3102"/>
                    <a:pt x="43" y="3240"/>
                    <a:pt x="25" y="3380"/>
                  </a:cubicBezTo>
                  <a:cubicBezTo>
                    <a:pt x="2" y="3551"/>
                    <a:pt x="1" y="3730"/>
                    <a:pt x="22" y="3899"/>
                  </a:cubicBezTo>
                  <a:cubicBezTo>
                    <a:pt x="34" y="3994"/>
                    <a:pt x="49" y="4076"/>
                    <a:pt x="68" y="4148"/>
                  </a:cubicBezTo>
                  <a:cubicBezTo>
                    <a:pt x="90" y="4236"/>
                    <a:pt x="119" y="4314"/>
                    <a:pt x="155" y="4385"/>
                  </a:cubicBezTo>
                  <a:cubicBezTo>
                    <a:pt x="194" y="4461"/>
                    <a:pt x="243" y="4533"/>
                    <a:pt x="301" y="4598"/>
                  </a:cubicBezTo>
                  <a:cubicBezTo>
                    <a:pt x="398" y="4706"/>
                    <a:pt x="524" y="4802"/>
                    <a:pt x="688" y="4892"/>
                  </a:cubicBezTo>
                  <a:cubicBezTo>
                    <a:pt x="833" y="4971"/>
                    <a:pt x="988" y="5037"/>
                    <a:pt x="1139" y="5101"/>
                  </a:cubicBezTo>
                  <a:cubicBezTo>
                    <a:pt x="1156" y="5108"/>
                    <a:pt x="1156" y="5108"/>
                    <a:pt x="1156" y="5108"/>
                  </a:cubicBezTo>
                  <a:cubicBezTo>
                    <a:pt x="1256" y="5150"/>
                    <a:pt x="1363" y="5198"/>
                    <a:pt x="1464" y="5263"/>
                  </a:cubicBezTo>
                  <a:cubicBezTo>
                    <a:pt x="1534" y="5308"/>
                    <a:pt x="1601" y="5361"/>
                    <a:pt x="1669" y="5425"/>
                  </a:cubicBezTo>
                  <a:cubicBezTo>
                    <a:pt x="1728" y="5480"/>
                    <a:pt x="1787" y="5543"/>
                    <a:pt x="1848" y="5617"/>
                  </a:cubicBezTo>
                  <a:cubicBezTo>
                    <a:pt x="1890" y="5667"/>
                    <a:pt x="1932" y="5720"/>
                    <a:pt x="1972" y="5772"/>
                  </a:cubicBezTo>
                  <a:cubicBezTo>
                    <a:pt x="1982" y="5785"/>
                    <a:pt x="1992" y="5798"/>
                    <a:pt x="2002" y="5811"/>
                  </a:cubicBezTo>
                  <a:cubicBezTo>
                    <a:pt x="2075" y="5903"/>
                    <a:pt x="2162" y="6010"/>
                    <a:pt x="2261" y="6100"/>
                  </a:cubicBezTo>
                  <a:cubicBezTo>
                    <a:pt x="2366" y="6195"/>
                    <a:pt x="2470" y="6258"/>
                    <a:pt x="2577" y="6292"/>
                  </a:cubicBezTo>
                  <a:cubicBezTo>
                    <a:pt x="2684" y="6325"/>
                    <a:pt x="2800" y="6332"/>
                    <a:pt x="2922" y="6313"/>
                  </a:cubicBezTo>
                  <a:cubicBezTo>
                    <a:pt x="3029" y="6297"/>
                    <a:pt x="3141" y="6260"/>
                    <a:pt x="3254" y="6205"/>
                  </a:cubicBezTo>
                  <a:cubicBezTo>
                    <a:pt x="3460" y="6105"/>
                    <a:pt x="3646" y="5965"/>
                    <a:pt x="3833" y="5817"/>
                  </a:cubicBezTo>
                  <a:cubicBezTo>
                    <a:pt x="4019" y="5670"/>
                    <a:pt x="4263" y="5474"/>
                    <a:pt x="4493" y="5262"/>
                  </a:cubicBezTo>
                  <a:cubicBezTo>
                    <a:pt x="4613" y="5152"/>
                    <a:pt x="4699" y="5064"/>
                    <a:pt x="4773" y="4978"/>
                  </a:cubicBezTo>
                  <a:cubicBezTo>
                    <a:pt x="4866" y="4868"/>
                    <a:pt x="4936" y="4764"/>
                    <a:pt x="4984" y="4659"/>
                  </a:cubicBezTo>
                  <a:cubicBezTo>
                    <a:pt x="5003" y="4619"/>
                    <a:pt x="5019" y="4577"/>
                    <a:pt x="5035" y="4537"/>
                  </a:cubicBezTo>
                  <a:cubicBezTo>
                    <a:pt x="5055" y="4487"/>
                    <a:pt x="5075" y="4434"/>
                    <a:pt x="5101" y="4383"/>
                  </a:cubicBezTo>
                  <a:cubicBezTo>
                    <a:pt x="5115" y="4356"/>
                    <a:pt x="5131" y="4328"/>
                    <a:pt x="5149" y="4300"/>
                  </a:cubicBezTo>
                  <a:cubicBezTo>
                    <a:pt x="5218" y="4189"/>
                    <a:pt x="5309" y="4087"/>
                    <a:pt x="5396" y="3988"/>
                  </a:cubicBezTo>
                  <a:cubicBezTo>
                    <a:pt x="5496" y="3875"/>
                    <a:pt x="5600" y="3758"/>
                    <a:pt x="5674" y="3627"/>
                  </a:cubicBezTo>
                  <a:cubicBezTo>
                    <a:pt x="5746" y="3502"/>
                    <a:pt x="5792" y="3358"/>
                    <a:pt x="5808" y="3211"/>
                  </a:cubicBezTo>
                  <a:cubicBezTo>
                    <a:pt x="5815" y="3137"/>
                    <a:pt x="5816" y="3062"/>
                    <a:pt x="5808" y="2989"/>
                  </a:cubicBezTo>
                  <a:cubicBezTo>
                    <a:pt x="5800" y="2913"/>
                    <a:pt x="5784" y="2839"/>
                    <a:pt x="5760" y="2769"/>
                  </a:cubicBezTo>
                  <a:cubicBezTo>
                    <a:pt x="5731" y="2682"/>
                    <a:pt x="5689" y="2596"/>
                    <a:pt x="5633" y="2506"/>
                  </a:cubicBezTo>
                  <a:cubicBezTo>
                    <a:pt x="5586" y="2431"/>
                    <a:pt x="5530" y="2354"/>
                    <a:pt x="5460" y="2269"/>
                  </a:cubicBezTo>
                  <a:cubicBezTo>
                    <a:pt x="5363" y="2151"/>
                    <a:pt x="5261" y="2045"/>
                    <a:pt x="5157" y="1952"/>
                  </a:cubicBezTo>
                  <a:cubicBezTo>
                    <a:pt x="5145" y="1942"/>
                    <a:pt x="5132" y="1931"/>
                    <a:pt x="5120" y="1920"/>
                  </a:cubicBezTo>
                  <a:cubicBezTo>
                    <a:pt x="5065" y="1872"/>
                    <a:pt x="5013" y="1826"/>
                    <a:pt x="4968" y="1770"/>
                  </a:cubicBezTo>
                  <a:cubicBezTo>
                    <a:pt x="4947" y="1744"/>
                    <a:pt x="4929" y="1718"/>
                    <a:pt x="4914" y="1690"/>
                  </a:cubicBezTo>
                  <a:cubicBezTo>
                    <a:pt x="4854" y="1579"/>
                    <a:pt x="4838" y="1447"/>
                    <a:pt x="4823" y="1320"/>
                  </a:cubicBezTo>
                  <a:cubicBezTo>
                    <a:pt x="4808" y="1192"/>
                    <a:pt x="4793" y="1060"/>
                    <a:pt x="4732" y="950"/>
                  </a:cubicBezTo>
                  <a:cubicBezTo>
                    <a:pt x="4684" y="864"/>
                    <a:pt x="4611" y="795"/>
                    <a:pt x="4515" y="742"/>
                  </a:cubicBezTo>
                  <a:cubicBezTo>
                    <a:pt x="4431" y="697"/>
                    <a:pt x="4330" y="666"/>
                    <a:pt x="4223" y="654"/>
                  </a:cubicBezTo>
                  <a:cubicBezTo>
                    <a:pt x="4177" y="648"/>
                    <a:pt x="4131" y="646"/>
                    <a:pt x="4076" y="645"/>
                  </a:cubicBezTo>
                  <a:cubicBezTo>
                    <a:pt x="4071" y="645"/>
                    <a:pt x="4066" y="645"/>
                    <a:pt x="4061" y="645"/>
                  </a:cubicBezTo>
                  <a:cubicBezTo>
                    <a:pt x="4024" y="644"/>
                    <a:pt x="3987" y="643"/>
                    <a:pt x="3949" y="641"/>
                  </a:cubicBezTo>
                  <a:cubicBezTo>
                    <a:pt x="3831" y="634"/>
                    <a:pt x="3737" y="613"/>
                    <a:pt x="3660" y="579"/>
                  </a:cubicBezTo>
                  <a:cubicBezTo>
                    <a:pt x="3552" y="530"/>
                    <a:pt x="3477" y="462"/>
                    <a:pt x="3397" y="389"/>
                  </a:cubicBezTo>
                  <a:cubicBezTo>
                    <a:pt x="3378" y="371"/>
                    <a:pt x="3360" y="355"/>
                    <a:pt x="3342" y="339"/>
                  </a:cubicBezTo>
                  <a:cubicBezTo>
                    <a:pt x="3258" y="265"/>
                    <a:pt x="3162" y="197"/>
                    <a:pt x="3064" y="145"/>
                  </a:cubicBezTo>
                  <a:cubicBezTo>
                    <a:pt x="3011" y="116"/>
                    <a:pt x="2958" y="93"/>
                    <a:pt x="2907" y="74"/>
                  </a:cubicBezTo>
                  <a:cubicBezTo>
                    <a:pt x="2852" y="55"/>
                    <a:pt x="2799" y="41"/>
                    <a:pt x="2749" y="33"/>
                  </a:cubicBezTo>
                  <a:cubicBezTo>
                    <a:pt x="2704" y="27"/>
                    <a:pt x="2660" y="23"/>
                    <a:pt x="2616" y="23"/>
                  </a:cubicBezTo>
                  <a:cubicBezTo>
                    <a:pt x="2449" y="23"/>
                    <a:pt x="2293" y="73"/>
                    <a:pt x="2142" y="17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5" name="Freeform 60">
              <a:extLst>
                <a:ext uri="{FF2B5EF4-FFF2-40B4-BE49-F238E27FC236}">
                  <a16:creationId xmlns:a16="http://schemas.microsoft.com/office/drawing/2014/main" id="{DCFC6FFC-E819-45E7-A79F-45508E7B5246}"/>
                </a:ext>
              </a:extLst>
            </p:cNvPr>
            <p:cNvSpPr>
              <a:spLocks noEditPoints="1"/>
            </p:cNvSpPr>
            <p:nvPr/>
          </p:nvSpPr>
          <p:spPr bwMode="auto">
            <a:xfrm>
              <a:off x="3562" y="-168"/>
              <a:ext cx="4364" cy="4706"/>
            </a:xfrm>
            <a:custGeom>
              <a:avLst/>
              <a:gdLst>
                <a:gd name="T0" fmla="*/ 2016 w 5895"/>
                <a:gd name="T1" fmla="*/ 5830 h 6359"/>
                <a:gd name="T2" fmla="*/ 1474 w 5895"/>
                <a:gd name="T3" fmla="*/ 5284 h 6359"/>
                <a:gd name="T4" fmla="*/ 683 w 5895"/>
                <a:gd name="T5" fmla="*/ 4904 h 6359"/>
                <a:gd name="T6" fmla="*/ 75 w 5895"/>
                <a:gd name="T7" fmla="*/ 4186 h 6359"/>
                <a:gd name="T8" fmla="*/ 125 w 5895"/>
                <a:gd name="T9" fmla="*/ 2996 h 6359"/>
                <a:gd name="T10" fmla="*/ 336 w 5895"/>
                <a:gd name="T11" fmla="*/ 2113 h 6359"/>
                <a:gd name="T12" fmla="*/ 822 w 5895"/>
                <a:gd name="T13" fmla="*/ 1114 h 6359"/>
                <a:gd name="T14" fmla="*/ 1440 w 5895"/>
                <a:gd name="T15" fmla="*/ 557 h 6359"/>
                <a:gd name="T16" fmla="*/ 1694 w 5895"/>
                <a:gd name="T17" fmla="*/ 485 h 6359"/>
                <a:gd name="T18" fmla="*/ 2490 w 5895"/>
                <a:gd name="T19" fmla="*/ 18 h 6359"/>
                <a:gd name="T20" fmla="*/ 3407 w 5895"/>
                <a:gd name="T21" fmla="*/ 328 h 6359"/>
                <a:gd name="T22" fmla="*/ 3738 w 5895"/>
                <a:gd name="T23" fmla="*/ 553 h 6359"/>
                <a:gd name="T24" fmla="*/ 4154 w 5895"/>
                <a:gd name="T25" fmla="*/ 620 h 6359"/>
                <a:gd name="T26" fmla="*/ 4802 w 5895"/>
                <a:gd name="T27" fmla="*/ 946 h 6359"/>
                <a:gd name="T28" fmla="*/ 5031 w 5895"/>
                <a:gd name="T29" fmla="*/ 1764 h 6359"/>
                <a:gd name="T30" fmla="*/ 5540 w 5895"/>
                <a:gd name="T31" fmla="*/ 2245 h 6359"/>
                <a:gd name="T32" fmla="*/ 5888 w 5895"/>
                <a:gd name="T33" fmla="*/ 2967 h 6359"/>
                <a:gd name="T34" fmla="*/ 5465 w 5895"/>
                <a:gd name="T35" fmla="*/ 3963 h 6359"/>
                <a:gd name="T36" fmla="*/ 5089 w 5895"/>
                <a:gd name="T37" fmla="*/ 4540 h 6359"/>
                <a:gd name="T38" fmla="*/ 4553 w 5895"/>
                <a:gd name="T39" fmla="*/ 5285 h 6359"/>
                <a:gd name="T40" fmla="*/ 2944 w 5895"/>
                <a:gd name="T41" fmla="*/ 6343 h 6359"/>
                <a:gd name="T42" fmla="*/ 2490 w 5895"/>
                <a:gd name="T43" fmla="*/ 19 h 6359"/>
                <a:gd name="T44" fmla="*/ 1695 w 5895"/>
                <a:gd name="T45" fmla="*/ 485 h 6359"/>
                <a:gd name="T46" fmla="*/ 1440 w 5895"/>
                <a:gd name="T47" fmla="*/ 558 h 6359"/>
                <a:gd name="T48" fmla="*/ 823 w 5895"/>
                <a:gd name="T49" fmla="*/ 1114 h 6359"/>
                <a:gd name="T50" fmla="*/ 337 w 5895"/>
                <a:gd name="T51" fmla="*/ 2113 h 6359"/>
                <a:gd name="T52" fmla="*/ 126 w 5895"/>
                <a:gd name="T53" fmla="*/ 2996 h 6359"/>
                <a:gd name="T54" fmla="*/ 75 w 5895"/>
                <a:gd name="T55" fmla="*/ 4185 h 6359"/>
                <a:gd name="T56" fmla="*/ 683 w 5895"/>
                <a:gd name="T57" fmla="*/ 4903 h 6359"/>
                <a:gd name="T58" fmla="*/ 1474 w 5895"/>
                <a:gd name="T59" fmla="*/ 5283 h 6359"/>
                <a:gd name="T60" fmla="*/ 2017 w 5895"/>
                <a:gd name="T61" fmla="*/ 5830 h 6359"/>
                <a:gd name="T62" fmla="*/ 2944 w 5895"/>
                <a:gd name="T63" fmla="*/ 6342 h 6359"/>
                <a:gd name="T64" fmla="*/ 4553 w 5895"/>
                <a:gd name="T65" fmla="*/ 5284 h 6359"/>
                <a:gd name="T66" fmla="*/ 5088 w 5895"/>
                <a:gd name="T67" fmla="*/ 4540 h 6359"/>
                <a:gd name="T68" fmla="*/ 5464 w 5895"/>
                <a:gd name="T69" fmla="*/ 3963 h 6359"/>
                <a:gd name="T70" fmla="*/ 5887 w 5895"/>
                <a:gd name="T71" fmla="*/ 2967 h 6359"/>
                <a:gd name="T72" fmla="*/ 5540 w 5895"/>
                <a:gd name="T73" fmla="*/ 2246 h 6359"/>
                <a:gd name="T74" fmla="*/ 5030 w 5895"/>
                <a:gd name="T75" fmla="*/ 1765 h 6359"/>
                <a:gd name="T76" fmla="*/ 4801 w 5895"/>
                <a:gd name="T77" fmla="*/ 946 h 6359"/>
                <a:gd name="T78" fmla="*/ 4154 w 5895"/>
                <a:gd name="T79" fmla="*/ 620 h 6359"/>
                <a:gd name="T80" fmla="*/ 3738 w 5895"/>
                <a:gd name="T81" fmla="*/ 553 h 6359"/>
                <a:gd name="T82" fmla="*/ 3407 w 5895"/>
                <a:gd name="T83" fmla="*/ 329 h 6359"/>
                <a:gd name="T84" fmla="*/ 2636 w 5895"/>
                <a:gd name="T85" fmla="*/ 6 h 6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95" h="6359">
                  <a:moveTo>
                    <a:pt x="2593" y="6315"/>
                  </a:moveTo>
                  <a:cubicBezTo>
                    <a:pt x="2485" y="6280"/>
                    <a:pt x="2381" y="6216"/>
                    <a:pt x="2276" y="6120"/>
                  </a:cubicBezTo>
                  <a:cubicBezTo>
                    <a:pt x="2179" y="6032"/>
                    <a:pt x="2094" y="5929"/>
                    <a:pt x="2016" y="5830"/>
                  </a:cubicBezTo>
                  <a:cubicBezTo>
                    <a:pt x="2007" y="5819"/>
                    <a:pt x="1999" y="5808"/>
                    <a:pt x="1990" y="5797"/>
                  </a:cubicBezTo>
                  <a:cubicBezTo>
                    <a:pt x="1948" y="5744"/>
                    <a:pt x="1905" y="5689"/>
                    <a:pt x="1861" y="5637"/>
                  </a:cubicBezTo>
                  <a:cubicBezTo>
                    <a:pt x="1732" y="5485"/>
                    <a:pt x="1605" y="5369"/>
                    <a:pt x="1474" y="5284"/>
                  </a:cubicBezTo>
                  <a:cubicBezTo>
                    <a:pt x="1369" y="5217"/>
                    <a:pt x="1259" y="5167"/>
                    <a:pt x="1166" y="5127"/>
                  </a:cubicBezTo>
                  <a:cubicBezTo>
                    <a:pt x="1147" y="5119"/>
                    <a:pt x="1129" y="5111"/>
                    <a:pt x="1110" y="5103"/>
                  </a:cubicBezTo>
                  <a:cubicBezTo>
                    <a:pt x="968" y="5042"/>
                    <a:pt x="820" y="4979"/>
                    <a:pt x="683" y="4904"/>
                  </a:cubicBezTo>
                  <a:cubicBezTo>
                    <a:pt x="528" y="4819"/>
                    <a:pt x="407" y="4728"/>
                    <a:pt x="314" y="4628"/>
                  </a:cubicBezTo>
                  <a:cubicBezTo>
                    <a:pt x="255" y="4564"/>
                    <a:pt x="205" y="4494"/>
                    <a:pt x="166" y="4418"/>
                  </a:cubicBezTo>
                  <a:cubicBezTo>
                    <a:pt x="128" y="4348"/>
                    <a:pt x="99" y="4272"/>
                    <a:pt x="75" y="4186"/>
                  </a:cubicBezTo>
                  <a:cubicBezTo>
                    <a:pt x="54" y="4113"/>
                    <a:pt x="38" y="4032"/>
                    <a:pt x="25" y="3940"/>
                  </a:cubicBezTo>
                  <a:cubicBezTo>
                    <a:pt x="2" y="3774"/>
                    <a:pt x="0" y="3595"/>
                    <a:pt x="21" y="3424"/>
                  </a:cubicBezTo>
                  <a:cubicBezTo>
                    <a:pt x="38" y="3279"/>
                    <a:pt x="83" y="3135"/>
                    <a:pt x="125" y="2996"/>
                  </a:cubicBezTo>
                  <a:cubicBezTo>
                    <a:pt x="173" y="2843"/>
                    <a:pt x="217" y="2698"/>
                    <a:pt x="228" y="2554"/>
                  </a:cubicBezTo>
                  <a:cubicBezTo>
                    <a:pt x="229" y="2534"/>
                    <a:pt x="231" y="2513"/>
                    <a:pt x="234" y="2487"/>
                  </a:cubicBezTo>
                  <a:cubicBezTo>
                    <a:pt x="248" y="2360"/>
                    <a:pt x="282" y="2238"/>
                    <a:pt x="336" y="2113"/>
                  </a:cubicBezTo>
                  <a:cubicBezTo>
                    <a:pt x="385" y="2001"/>
                    <a:pt x="450" y="1888"/>
                    <a:pt x="537" y="1766"/>
                  </a:cubicBezTo>
                  <a:cubicBezTo>
                    <a:pt x="610" y="1663"/>
                    <a:pt x="658" y="1528"/>
                    <a:pt x="703" y="1397"/>
                  </a:cubicBezTo>
                  <a:cubicBezTo>
                    <a:pt x="740" y="1292"/>
                    <a:pt x="775" y="1192"/>
                    <a:pt x="822" y="1114"/>
                  </a:cubicBezTo>
                  <a:cubicBezTo>
                    <a:pt x="864" y="1043"/>
                    <a:pt x="913" y="961"/>
                    <a:pt x="972" y="885"/>
                  </a:cubicBezTo>
                  <a:cubicBezTo>
                    <a:pt x="1035" y="804"/>
                    <a:pt x="1100" y="739"/>
                    <a:pt x="1170" y="688"/>
                  </a:cubicBezTo>
                  <a:cubicBezTo>
                    <a:pt x="1255" y="628"/>
                    <a:pt x="1348" y="582"/>
                    <a:pt x="1440" y="557"/>
                  </a:cubicBezTo>
                  <a:cubicBezTo>
                    <a:pt x="1467" y="549"/>
                    <a:pt x="1495" y="543"/>
                    <a:pt x="1521" y="537"/>
                  </a:cubicBezTo>
                  <a:cubicBezTo>
                    <a:pt x="1550" y="531"/>
                    <a:pt x="1579" y="524"/>
                    <a:pt x="1608" y="516"/>
                  </a:cubicBezTo>
                  <a:cubicBezTo>
                    <a:pt x="1638" y="507"/>
                    <a:pt x="1667" y="497"/>
                    <a:pt x="1694" y="485"/>
                  </a:cubicBezTo>
                  <a:cubicBezTo>
                    <a:pt x="1800" y="437"/>
                    <a:pt x="1899" y="358"/>
                    <a:pt x="1994" y="282"/>
                  </a:cubicBezTo>
                  <a:cubicBezTo>
                    <a:pt x="2057" y="231"/>
                    <a:pt x="2123" y="178"/>
                    <a:pt x="2189" y="136"/>
                  </a:cubicBezTo>
                  <a:cubicBezTo>
                    <a:pt x="2284" y="76"/>
                    <a:pt x="2386" y="37"/>
                    <a:pt x="2490" y="18"/>
                  </a:cubicBezTo>
                  <a:cubicBezTo>
                    <a:pt x="2592" y="0"/>
                    <a:pt x="2700" y="1"/>
                    <a:pt x="2812" y="22"/>
                  </a:cubicBezTo>
                  <a:cubicBezTo>
                    <a:pt x="2909" y="40"/>
                    <a:pt x="3014" y="79"/>
                    <a:pt x="3125" y="139"/>
                  </a:cubicBezTo>
                  <a:cubicBezTo>
                    <a:pt x="3221" y="190"/>
                    <a:pt x="3318" y="256"/>
                    <a:pt x="3407" y="328"/>
                  </a:cubicBezTo>
                  <a:cubicBezTo>
                    <a:pt x="3420" y="339"/>
                    <a:pt x="3432" y="349"/>
                    <a:pt x="3444" y="359"/>
                  </a:cubicBezTo>
                  <a:cubicBezTo>
                    <a:pt x="3451" y="364"/>
                    <a:pt x="3458" y="370"/>
                    <a:pt x="3465" y="376"/>
                  </a:cubicBezTo>
                  <a:cubicBezTo>
                    <a:pt x="3550" y="446"/>
                    <a:pt x="3629" y="508"/>
                    <a:pt x="3738" y="553"/>
                  </a:cubicBezTo>
                  <a:cubicBezTo>
                    <a:pt x="3815" y="584"/>
                    <a:pt x="3909" y="604"/>
                    <a:pt x="4028" y="613"/>
                  </a:cubicBezTo>
                  <a:cubicBezTo>
                    <a:pt x="4060" y="615"/>
                    <a:pt x="4093" y="617"/>
                    <a:pt x="4125" y="618"/>
                  </a:cubicBezTo>
                  <a:cubicBezTo>
                    <a:pt x="4135" y="619"/>
                    <a:pt x="4145" y="619"/>
                    <a:pt x="4154" y="620"/>
                  </a:cubicBezTo>
                  <a:cubicBezTo>
                    <a:pt x="4198" y="622"/>
                    <a:pt x="4250" y="625"/>
                    <a:pt x="4301" y="633"/>
                  </a:cubicBezTo>
                  <a:cubicBezTo>
                    <a:pt x="4408" y="649"/>
                    <a:pt x="4508" y="683"/>
                    <a:pt x="4591" y="731"/>
                  </a:cubicBezTo>
                  <a:cubicBezTo>
                    <a:pt x="4686" y="786"/>
                    <a:pt x="4756" y="858"/>
                    <a:pt x="4802" y="946"/>
                  </a:cubicBezTo>
                  <a:cubicBezTo>
                    <a:pt x="4857" y="1053"/>
                    <a:pt x="4870" y="1181"/>
                    <a:pt x="4882" y="1305"/>
                  </a:cubicBezTo>
                  <a:cubicBezTo>
                    <a:pt x="4895" y="1437"/>
                    <a:pt x="4909" y="1573"/>
                    <a:pt x="4974" y="1687"/>
                  </a:cubicBezTo>
                  <a:cubicBezTo>
                    <a:pt x="4990" y="1713"/>
                    <a:pt x="5008" y="1739"/>
                    <a:pt x="5031" y="1764"/>
                  </a:cubicBezTo>
                  <a:cubicBezTo>
                    <a:pt x="5077" y="1817"/>
                    <a:pt x="5132" y="1861"/>
                    <a:pt x="5186" y="1904"/>
                  </a:cubicBezTo>
                  <a:cubicBezTo>
                    <a:pt x="5200" y="1915"/>
                    <a:pt x="5215" y="1926"/>
                    <a:pt x="5229" y="1938"/>
                  </a:cubicBezTo>
                  <a:cubicBezTo>
                    <a:pt x="5337" y="2025"/>
                    <a:pt x="5442" y="2129"/>
                    <a:pt x="5540" y="2245"/>
                  </a:cubicBezTo>
                  <a:cubicBezTo>
                    <a:pt x="5610" y="2327"/>
                    <a:pt x="5667" y="2404"/>
                    <a:pt x="5714" y="2480"/>
                  </a:cubicBezTo>
                  <a:cubicBezTo>
                    <a:pt x="5769" y="2569"/>
                    <a:pt x="5812" y="2657"/>
                    <a:pt x="5841" y="2744"/>
                  </a:cubicBezTo>
                  <a:cubicBezTo>
                    <a:pt x="5864" y="2815"/>
                    <a:pt x="5880" y="2891"/>
                    <a:pt x="5888" y="2967"/>
                  </a:cubicBezTo>
                  <a:cubicBezTo>
                    <a:pt x="5895" y="3042"/>
                    <a:pt x="5894" y="3118"/>
                    <a:pt x="5885" y="3194"/>
                  </a:cubicBezTo>
                  <a:cubicBezTo>
                    <a:pt x="5867" y="3343"/>
                    <a:pt x="5818" y="3489"/>
                    <a:pt x="5742" y="3615"/>
                  </a:cubicBezTo>
                  <a:cubicBezTo>
                    <a:pt x="5667" y="3742"/>
                    <a:pt x="5564" y="3854"/>
                    <a:pt x="5465" y="3963"/>
                  </a:cubicBezTo>
                  <a:cubicBezTo>
                    <a:pt x="5370" y="4067"/>
                    <a:pt x="5272" y="4174"/>
                    <a:pt x="5200" y="4292"/>
                  </a:cubicBezTo>
                  <a:cubicBezTo>
                    <a:pt x="5182" y="4321"/>
                    <a:pt x="5166" y="4350"/>
                    <a:pt x="5153" y="4378"/>
                  </a:cubicBezTo>
                  <a:cubicBezTo>
                    <a:pt x="5127" y="4432"/>
                    <a:pt x="5107" y="4487"/>
                    <a:pt x="5089" y="4540"/>
                  </a:cubicBezTo>
                  <a:cubicBezTo>
                    <a:pt x="5074" y="4581"/>
                    <a:pt x="5060" y="4622"/>
                    <a:pt x="5042" y="4662"/>
                  </a:cubicBezTo>
                  <a:cubicBezTo>
                    <a:pt x="4996" y="4772"/>
                    <a:pt x="4928" y="4880"/>
                    <a:pt x="4835" y="4993"/>
                  </a:cubicBezTo>
                  <a:cubicBezTo>
                    <a:pt x="4761" y="5082"/>
                    <a:pt x="4672" y="5175"/>
                    <a:pt x="4553" y="5285"/>
                  </a:cubicBezTo>
                  <a:cubicBezTo>
                    <a:pt x="4326" y="5496"/>
                    <a:pt x="4085" y="5688"/>
                    <a:pt x="3879" y="5848"/>
                  </a:cubicBezTo>
                  <a:cubicBezTo>
                    <a:pt x="3687" y="5997"/>
                    <a:pt x="3497" y="6139"/>
                    <a:pt x="3285" y="6238"/>
                  </a:cubicBezTo>
                  <a:cubicBezTo>
                    <a:pt x="3169" y="6292"/>
                    <a:pt x="3054" y="6328"/>
                    <a:pt x="2944" y="6343"/>
                  </a:cubicBezTo>
                  <a:cubicBezTo>
                    <a:pt x="2903" y="6348"/>
                    <a:pt x="2863" y="6351"/>
                    <a:pt x="2824" y="6351"/>
                  </a:cubicBezTo>
                  <a:cubicBezTo>
                    <a:pt x="2743" y="6351"/>
                    <a:pt x="2666" y="6339"/>
                    <a:pt x="2593" y="6315"/>
                  </a:cubicBezTo>
                  <a:moveTo>
                    <a:pt x="2490" y="19"/>
                  </a:moveTo>
                  <a:cubicBezTo>
                    <a:pt x="2386" y="37"/>
                    <a:pt x="2285" y="77"/>
                    <a:pt x="2189" y="137"/>
                  </a:cubicBezTo>
                  <a:cubicBezTo>
                    <a:pt x="2123" y="179"/>
                    <a:pt x="2058" y="232"/>
                    <a:pt x="1994" y="282"/>
                  </a:cubicBezTo>
                  <a:cubicBezTo>
                    <a:pt x="1899" y="359"/>
                    <a:pt x="1801" y="438"/>
                    <a:pt x="1695" y="485"/>
                  </a:cubicBezTo>
                  <a:cubicBezTo>
                    <a:pt x="1667" y="498"/>
                    <a:pt x="1638" y="508"/>
                    <a:pt x="1608" y="517"/>
                  </a:cubicBezTo>
                  <a:cubicBezTo>
                    <a:pt x="1579" y="525"/>
                    <a:pt x="1550" y="532"/>
                    <a:pt x="1521" y="538"/>
                  </a:cubicBezTo>
                  <a:cubicBezTo>
                    <a:pt x="1495" y="544"/>
                    <a:pt x="1468" y="550"/>
                    <a:pt x="1440" y="558"/>
                  </a:cubicBezTo>
                  <a:cubicBezTo>
                    <a:pt x="1348" y="583"/>
                    <a:pt x="1255" y="628"/>
                    <a:pt x="1171" y="689"/>
                  </a:cubicBezTo>
                  <a:cubicBezTo>
                    <a:pt x="1100" y="740"/>
                    <a:pt x="1035" y="804"/>
                    <a:pt x="972" y="886"/>
                  </a:cubicBezTo>
                  <a:cubicBezTo>
                    <a:pt x="914" y="962"/>
                    <a:pt x="864" y="1043"/>
                    <a:pt x="823" y="1114"/>
                  </a:cubicBezTo>
                  <a:cubicBezTo>
                    <a:pt x="776" y="1193"/>
                    <a:pt x="741" y="1292"/>
                    <a:pt x="704" y="1398"/>
                  </a:cubicBezTo>
                  <a:cubicBezTo>
                    <a:pt x="658" y="1528"/>
                    <a:pt x="611" y="1664"/>
                    <a:pt x="538" y="1767"/>
                  </a:cubicBezTo>
                  <a:cubicBezTo>
                    <a:pt x="451" y="1888"/>
                    <a:pt x="385" y="2002"/>
                    <a:pt x="337" y="2113"/>
                  </a:cubicBezTo>
                  <a:cubicBezTo>
                    <a:pt x="282" y="2238"/>
                    <a:pt x="249" y="2360"/>
                    <a:pt x="235" y="2487"/>
                  </a:cubicBezTo>
                  <a:cubicBezTo>
                    <a:pt x="232" y="2513"/>
                    <a:pt x="230" y="2534"/>
                    <a:pt x="229" y="2554"/>
                  </a:cubicBezTo>
                  <a:cubicBezTo>
                    <a:pt x="218" y="2699"/>
                    <a:pt x="173" y="2843"/>
                    <a:pt x="126" y="2996"/>
                  </a:cubicBezTo>
                  <a:cubicBezTo>
                    <a:pt x="83" y="3135"/>
                    <a:pt x="39" y="3279"/>
                    <a:pt x="22" y="3424"/>
                  </a:cubicBezTo>
                  <a:cubicBezTo>
                    <a:pt x="1" y="3595"/>
                    <a:pt x="2" y="3773"/>
                    <a:pt x="25" y="3939"/>
                  </a:cubicBezTo>
                  <a:cubicBezTo>
                    <a:pt x="39" y="4032"/>
                    <a:pt x="55" y="4113"/>
                    <a:pt x="75" y="4185"/>
                  </a:cubicBezTo>
                  <a:cubicBezTo>
                    <a:pt x="99" y="4272"/>
                    <a:pt x="129" y="4348"/>
                    <a:pt x="166" y="4418"/>
                  </a:cubicBezTo>
                  <a:cubicBezTo>
                    <a:pt x="206" y="4493"/>
                    <a:pt x="256" y="4564"/>
                    <a:pt x="315" y="4627"/>
                  </a:cubicBezTo>
                  <a:cubicBezTo>
                    <a:pt x="408" y="4728"/>
                    <a:pt x="528" y="4818"/>
                    <a:pt x="683" y="4903"/>
                  </a:cubicBezTo>
                  <a:cubicBezTo>
                    <a:pt x="820" y="4979"/>
                    <a:pt x="968" y="5042"/>
                    <a:pt x="1111" y="5102"/>
                  </a:cubicBezTo>
                  <a:cubicBezTo>
                    <a:pt x="1129" y="5110"/>
                    <a:pt x="1148" y="5118"/>
                    <a:pt x="1166" y="5126"/>
                  </a:cubicBezTo>
                  <a:cubicBezTo>
                    <a:pt x="1260" y="5166"/>
                    <a:pt x="1370" y="5216"/>
                    <a:pt x="1474" y="5283"/>
                  </a:cubicBezTo>
                  <a:cubicBezTo>
                    <a:pt x="1606" y="5369"/>
                    <a:pt x="1732" y="5484"/>
                    <a:pt x="1861" y="5636"/>
                  </a:cubicBezTo>
                  <a:cubicBezTo>
                    <a:pt x="1905" y="5688"/>
                    <a:pt x="1948" y="5743"/>
                    <a:pt x="1990" y="5796"/>
                  </a:cubicBezTo>
                  <a:cubicBezTo>
                    <a:pt x="1999" y="5807"/>
                    <a:pt x="2008" y="5819"/>
                    <a:pt x="2017" y="5830"/>
                  </a:cubicBezTo>
                  <a:cubicBezTo>
                    <a:pt x="2095" y="5928"/>
                    <a:pt x="2180" y="6031"/>
                    <a:pt x="2276" y="6120"/>
                  </a:cubicBezTo>
                  <a:cubicBezTo>
                    <a:pt x="2382" y="6216"/>
                    <a:pt x="2485" y="6279"/>
                    <a:pt x="2593" y="6315"/>
                  </a:cubicBezTo>
                  <a:cubicBezTo>
                    <a:pt x="2701" y="6350"/>
                    <a:pt x="2819" y="6359"/>
                    <a:pt x="2944" y="6342"/>
                  </a:cubicBezTo>
                  <a:cubicBezTo>
                    <a:pt x="3054" y="6327"/>
                    <a:pt x="3168" y="6292"/>
                    <a:pt x="3284" y="6237"/>
                  </a:cubicBezTo>
                  <a:cubicBezTo>
                    <a:pt x="3496" y="6139"/>
                    <a:pt x="3686" y="5997"/>
                    <a:pt x="3878" y="5847"/>
                  </a:cubicBezTo>
                  <a:cubicBezTo>
                    <a:pt x="4084" y="5687"/>
                    <a:pt x="4326" y="5495"/>
                    <a:pt x="4553" y="5284"/>
                  </a:cubicBezTo>
                  <a:cubicBezTo>
                    <a:pt x="4671" y="5174"/>
                    <a:pt x="4760" y="5082"/>
                    <a:pt x="4834" y="4992"/>
                  </a:cubicBezTo>
                  <a:cubicBezTo>
                    <a:pt x="4927" y="4879"/>
                    <a:pt x="4995" y="4771"/>
                    <a:pt x="5042" y="4662"/>
                  </a:cubicBezTo>
                  <a:cubicBezTo>
                    <a:pt x="5059" y="4622"/>
                    <a:pt x="5074" y="4580"/>
                    <a:pt x="5088" y="4540"/>
                  </a:cubicBezTo>
                  <a:cubicBezTo>
                    <a:pt x="5107" y="4487"/>
                    <a:pt x="5126" y="4431"/>
                    <a:pt x="5152" y="4378"/>
                  </a:cubicBezTo>
                  <a:cubicBezTo>
                    <a:pt x="5166" y="4349"/>
                    <a:pt x="5181" y="4321"/>
                    <a:pt x="5199" y="4292"/>
                  </a:cubicBezTo>
                  <a:cubicBezTo>
                    <a:pt x="5271" y="4174"/>
                    <a:pt x="5369" y="4066"/>
                    <a:pt x="5464" y="3963"/>
                  </a:cubicBezTo>
                  <a:cubicBezTo>
                    <a:pt x="5564" y="3854"/>
                    <a:pt x="5666" y="3741"/>
                    <a:pt x="5742" y="3615"/>
                  </a:cubicBezTo>
                  <a:cubicBezTo>
                    <a:pt x="5817" y="3489"/>
                    <a:pt x="5867" y="3343"/>
                    <a:pt x="5884" y="3194"/>
                  </a:cubicBezTo>
                  <a:cubicBezTo>
                    <a:pt x="5893" y="3118"/>
                    <a:pt x="5894" y="3042"/>
                    <a:pt x="5887" y="2967"/>
                  </a:cubicBezTo>
                  <a:cubicBezTo>
                    <a:pt x="5880" y="2891"/>
                    <a:pt x="5864" y="2815"/>
                    <a:pt x="5840" y="2744"/>
                  </a:cubicBezTo>
                  <a:cubicBezTo>
                    <a:pt x="5811" y="2658"/>
                    <a:pt x="5769" y="2569"/>
                    <a:pt x="5714" y="2481"/>
                  </a:cubicBezTo>
                  <a:cubicBezTo>
                    <a:pt x="5666" y="2405"/>
                    <a:pt x="5609" y="2328"/>
                    <a:pt x="5540" y="2246"/>
                  </a:cubicBezTo>
                  <a:cubicBezTo>
                    <a:pt x="5441" y="2129"/>
                    <a:pt x="5336" y="2026"/>
                    <a:pt x="5228" y="1938"/>
                  </a:cubicBezTo>
                  <a:cubicBezTo>
                    <a:pt x="5214" y="1927"/>
                    <a:pt x="5200" y="1915"/>
                    <a:pt x="5186" y="1904"/>
                  </a:cubicBezTo>
                  <a:cubicBezTo>
                    <a:pt x="5132" y="1862"/>
                    <a:pt x="5076" y="1818"/>
                    <a:pt x="5030" y="1765"/>
                  </a:cubicBezTo>
                  <a:cubicBezTo>
                    <a:pt x="5008" y="1739"/>
                    <a:pt x="4989" y="1714"/>
                    <a:pt x="4974" y="1687"/>
                  </a:cubicBezTo>
                  <a:cubicBezTo>
                    <a:pt x="4908" y="1574"/>
                    <a:pt x="4895" y="1437"/>
                    <a:pt x="4881" y="1305"/>
                  </a:cubicBezTo>
                  <a:cubicBezTo>
                    <a:pt x="4869" y="1181"/>
                    <a:pt x="4856" y="1053"/>
                    <a:pt x="4801" y="946"/>
                  </a:cubicBezTo>
                  <a:cubicBezTo>
                    <a:pt x="4756" y="859"/>
                    <a:pt x="4685" y="787"/>
                    <a:pt x="4590" y="732"/>
                  </a:cubicBezTo>
                  <a:cubicBezTo>
                    <a:pt x="4508" y="684"/>
                    <a:pt x="4408" y="650"/>
                    <a:pt x="4301" y="633"/>
                  </a:cubicBezTo>
                  <a:cubicBezTo>
                    <a:pt x="4250" y="626"/>
                    <a:pt x="4198" y="622"/>
                    <a:pt x="4154" y="620"/>
                  </a:cubicBezTo>
                  <a:cubicBezTo>
                    <a:pt x="4145" y="620"/>
                    <a:pt x="4135" y="619"/>
                    <a:pt x="4125" y="619"/>
                  </a:cubicBezTo>
                  <a:cubicBezTo>
                    <a:pt x="4093" y="617"/>
                    <a:pt x="4060" y="616"/>
                    <a:pt x="4027" y="613"/>
                  </a:cubicBezTo>
                  <a:cubicBezTo>
                    <a:pt x="3909" y="604"/>
                    <a:pt x="3814" y="585"/>
                    <a:pt x="3738" y="553"/>
                  </a:cubicBezTo>
                  <a:cubicBezTo>
                    <a:pt x="3629" y="508"/>
                    <a:pt x="3550" y="447"/>
                    <a:pt x="3464" y="376"/>
                  </a:cubicBezTo>
                  <a:cubicBezTo>
                    <a:pt x="3458" y="371"/>
                    <a:pt x="3451" y="365"/>
                    <a:pt x="3444" y="359"/>
                  </a:cubicBezTo>
                  <a:cubicBezTo>
                    <a:pt x="3432" y="349"/>
                    <a:pt x="3419" y="339"/>
                    <a:pt x="3407" y="329"/>
                  </a:cubicBezTo>
                  <a:cubicBezTo>
                    <a:pt x="3318" y="256"/>
                    <a:pt x="3220" y="191"/>
                    <a:pt x="3125" y="139"/>
                  </a:cubicBezTo>
                  <a:cubicBezTo>
                    <a:pt x="3014" y="80"/>
                    <a:pt x="2908" y="41"/>
                    <a:pt x="2811" y="23"/>
                  </a:cubicBezTo>
                  <a:cubicBezTo>
                    <a:pt x="2752" y="11"/>
                    <a:pt x="2693" y="6"/>
                    <a:pt x="2636" y="6"/>
                  </a:cubicBezTo>
                  <a:cubicBezTo>
                    <a:pt x="2586" y="6"/>
                    <a:pt x="2537" y="10"/>
                    <a:pt x="2490" y="1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6" name="Freeform 61">
              <a:extLst>
                <a:ext uri="{FF2B5EF4-FFF2-40B4-BE49-F238E27FC236}">
                  <a16:creationId xmlns:a16="http://schemas.microsoft.com/office/drawing/2014/main" id="{3724F6A8-72EF-494F-909E-C6727EF41E74}"/>
                </a:ext>
              </a:extLst>
            </p:cNvPr>
            <p:cNvSpPr>
              <a:spLocks noEditPoints="1"/>
            </p:cNvSpPr>
            <p:nvPr/>
          </p:nvSpPr>
          <p:spPr bwMode="auto">
            <a:xfrm>
              <a:off x="3531" y="-193"/>
              <a:ext cx="4422" cy="4772"/>
            </a:xfrm>
            <a:custGeom>
              <a:avLst/>
              <a:gdLst>
                <a:gd name="T0" fmla="*/ 2032 w 5974"/>
                <a:gd name="T1" fmla="*/ 5871 h 6448"/>
                <a:gd name="T2" fmla="*/ 1875 w 5974"/>
                <a:gd name="T3" fmla="*/ 5678 h 6448"/>
                <a:gd name="T4" fmla="*/ 1177 w 5974"/>
                <a:gd name="T5" fmla="*/ 5166 h 6448"/>
                <a:gd name="T6" fmla="*/ 328 w 5974"/>
                <a:gd name="T7" fmla="*/ 4678 h 6448"/>
                <a:gd name="T8" fmla="*/ 29 w 5974"/>
                <a:gd name="T9" fmla="*/ 4001 h 6448"/>
                <a:gd name="T10" fmla="*/ 123 w 5974"/>
                <a:gd name="T11" fmla="*/ 3044 h 6448"/>
                <a:gd name="T12" fmla="*/ 232 w 5974"/>
                <a:gd name="T13" fmla="*/ 2504 h 6448"/>
                <a:gd name="T14" fmla="*/ 536 w 5974"/>
                <a:gd name="T15" fmla="*/ 1739 h 6448"/>
                <a:gd name="T16" fmla="*/ 848 w 5974"/>
                <a:gd name="T17" fmla="*/ 1101 h 6448"/>
                <a:gd name="T18" fmla="*/ 1483 w 5974"/>
                <a:gd name="T19" fmla="*/ 556 h 6448"/>
                <a:gd name="T20" fmla="*/ 1652 w 5974"/>
                <a:gd name="T21" fmla="*/ 508 h 6448"/>
                <a:gd name="T22" fmla="*/ 2018 w 5974"/>
                <a:gd name="T23" fmla="*/ 280 h 6448"/>
                <a:gd name="T24" fmla="*/ 2547 w 5974"/>
                <a:gd name="T25" fmla="*/ 14 h 6448"/>
                <a:gd name="T26" fmla="*/ 3473 w 5974"/>
                <a:gd name="T27" fmla="*/ 339 h 6448"/>
                <a:gd name="T28" fmla="*/ 3817 w 5974"/>
                <a:gd name="T29" fmla="*/ 548 h 6448"/>
                <a:gd name="T30" fmla="*/ 4187 w 5974"/>
                <a:gd name="T31" fmla="*/ 613 h 6448"/>
                <a:gd name="T32" fmla="*/ 4380 w 5974"/>
                <a:gd name="T33" fmla="*/ 634 h 6448"/>
                <a:gd name="T34" fmla="*/ 4872 w 5974"/>
                <a:gd name="T35" fmla="*/ 963 h 6448"/>
                <a:gd name="T36" fmla="*/ 4966 w 5974"/>
                <a:gd name="T37" fmla="*/ 1518 h 6448"/>
                <a:gd name="T38" fmla="*/ 5094 w 5974"/>
                <a:gd name="T39" fmla="*/ 1780 h 6448"/>
                <a:gd name="T40" fmla="*/ 5301 w 5974"/>
                <a:gd name="T41" fmla="*/ 1945 h 6448"/>
                <a:gd name="T42" fmla="*/ 5796 w 5974"/>
                <a:gd name="T43" fmla="*/ 2477 h 6448"/>
                <a:gd name="T44" fmla="*/ 5967 w 5974"/>
                <a:gd name="T45" fmla="*/ 2967 h 6448"/>
                <a:gd name="T46" fmla="*/ 5811 w 5974"/>
                <a:gd name="T47" fmla="*/ 3624 h 6448"/>
                <a:gd name="T48" fmla="*/ 5251 w 5974"/>
                <a:gd name="T49" fmla="*/ 4306 h 6448"/>
                <a:gd name="T50" fmla="*/ 5143 w 5974"/>
                <a:gd name="T51" fmla="*/ 4564 h 6448"/>
                <a:gd name="T52" fmla="*/ 4897 w 5974"/>
                <a:gd name="T53" fmla="*/ 5029 h 6448"/>
                <a:gd name="T54" fmla="*/ 3925 w 5974"/>
                <a:gd name="T55" fmla="*/ 5900 h 6448"/>
                <a:gd name="T56" fmla="*/ 2857 w 5974"/>
                <a:gd name="T57" fmla="*/ 6400 h 6448"/>
                <a:gd name="T58" fmla="*/ 2547 w 5974"/>
                <a:gd name="T59" fmla="*/ 14 h 6448"/>
                <a:gd name="T60" fmla="*/ 2018 w 5974"/>
                <a:gd name="T61" fmla="*/ 281 h 6448"/>
                <a:gd name="T62" fmla="*/ 1652 w 5974"/>
                <a:gd name="T63" fmla="*/ 508 h 6448"/>
                <a:gd name="T64" fmla="*/ 1483 w 5974"/>
                <a:gd name="T65" fmla="*/ 557 h 6448"/>
                <a:gd name="T66" fmla="*/ 849 w 5974"/>
                <a:gd name="T67" fmla="*/ 1101 h 6448"/>
                <a:gd name="T68" fmla="*/ 537 w 5974"/>
                <a:gd name="T69" fmla="*/ 1740 h 6448"/>
                <a:gd name="T70" fmla="*/ 233 w 5974"/>
                <a:gd name="T71" fmla="*/ 2505 h 6448"/>
                <a:gd name="T72" fmla="*/ 124 w 5974"/>
                <a:gd name="T73" fmla="*/ 3044 h 6448"/>
                <a:gd name="T74" fmla="*/ 30 w 5974"/>
                <a:gd name="T75" fmla="*/ 4001 h 6448"/>
                <a:gd name="T76" fmla="*/ 329 w 5974"/>
                <a:gd name="T77" fmla="*/ 4677 h 6448"/>
                <a:gd name="T78" fmla="*/ 1177 w 5974"/>
                <a:gd name="T79" fmla="*/ 5165 h 6448"/>
                <a:gd name="T80" fmla="*/ 1875 w 5974"/>
                <a:gd name="T81" fmla="*/ 5677 h 6448"/>
                <a:gd name="T82" fmla="*/ 2033 w 5974"/>
                <a:gd name="T83" fmla="*/ 5871 h 6448"/>
                <a:gd name="T84" fmla="*/ 3316 w 5974"/>
                <a:gd name="T85" fmla="*/ 6291 h 6448"/>
                <a:gd name="T86" fmla="*/ 4613 w 5974"/>
                <a:gd name="T87" fmla="*/ 5328 h 6448"/>
                <a:gd name="T88" fmla="*/ 5100 w 5974"/>
                <a:gd name="T89" fmla="*/ 4687 h 6448"/>
                <a:gd name="T90" fmla="*/ 5204 w 5974"/>
                <a:gd name="T91" fmla="*/ 4393 h 6448"/>
                <a:gd name="T92" fmla="*/ 5533 w 5974"/>
                <a:gd name="T93" fmla="*/ 3960 h 6448"/>
                <a:gd name="T94" fmla="*/ 5962 w 5974"/>
                <a:gd name="T95" fmla="*/ 3197 h 6448"/>
                <a:gd name="T96" fmla="*/ 5921 w 5974"/>
                <a:gd name="T97" fmla="*/ 2740 h 6448"/>
                <a:gd name="T98" fmla="*/ 5621 w 5974"/>
                <a:gd name="T99" fmla="*/ 2244 h 6448"/>
                <a:gd name="T100" fmla="*/ 5251 w 5974"/>
                <a:gd name="T101" fmla="*/ 1909 h 6448"/>
                <a:gd name="T102" fmla="*/ 5034 w 5974"/>
                <a:gd name="T103" fmla="*/ 1705 h 6448"/>
                <a:gd name="T104" fmla="*/ 4941 w 5974"/>
                <a:gd name="T105" fmla="*/ 1312 h 6448"/>
                <a:gd name="T106" fmla="*/ 4667 w 5974"/>
                <a:gd name="T107" fmla="*/ 742 h 6448"/>
                <a:gd name="T108" fmla="*/ 4234 w 5974"/>
                <a:gd name="T109" fmla="*/ 617 h 6448"/>
                <a:gd name="T110" fmla="*/ 4107 w 5974"/>
                <a:gd name="T111" fmla="*/ 607 h 6448"/>
                <a:gd name="T112" fmla="*/ 3532 w 5974"/>
                <a:gd name="T113" fmla="*/ 385 h 6448"/>
                <a:gd name="T114" fmla="*/ 2875 w 5974"/>
                <a:gd name="T115" fmla="*/ 33 h 6448"/>
                <a:gd name="T116" fmla="*/ 2547 w 5974"/>
                <a:gd name="T117" fmla="*/ 14 h 6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4" h="6448">
                  <a:moveTo>
                    <a:pt x="2610" y="6360"/>
                  </a:moveTo>
                  <a:cubicBezTo>
                    <a:pt x="2371" y="6278"/>
                    <a:pt x="2194" y="6074"/>
                    <a:pt x="2032" y="5871"/>
                  </a:cubicBezTo>
                  <a:cubicBezTo>
                    <a:pt x="2025" y="5862"/>
                    <a:pt x="2017" y="5852"/>
                    <a:pt x="2009" y="5843"/>
                  </a:cubicBezTo>
                  <a:cubicBezTo>
                    <a:pt x="1966" y="5788"/>
                    <a:pt x="1921" y="5731"/>
                    <a:pt x="1875" y="5678"/>
                  </a:cubicBezTo>
                  <a:cubicBezTo>
                    <a:pt x="1746" y="5528"/>
                    <a:pt x="1619" y="5412"/>
                    <a:pt x="1485" y="5326"/>
                  </a:cubicBezTo>
                  <a:cubicBezTo>
                    <a:pt x="1400" y="5271"/>
                    <a:pt x="1305" y="5222"/>
                    <a:pt x="1177" y="5166"/>
                  </a:cubicBezTo>
                  <a:cubicBezTo>
                    <a:pt x="1147" y="5153"/>
                    <a:pt x="1117" y="5140"/>
                    <a:pt x="1087" y="5128"/>
                  </a:cubicBezTo>
                  <a:cubicBezTo>
                    <a:pt x="813" y="5010"/>
                    <a:pt x="530" y="4889"/>
                    <a:pt x="328" y="4678"/>
                  </a:cubicBezTo>
                  <a:cubicBezTo>
                    <a:pt x="269" y="4616"/>
                    <a:pt x="219" y="4547"/>
                    <a:pt x="178" y="4473"/>
                  </a:cubicBezTo>
                  <a:cubicBezTo>
                    <a:pt x="107" y="4344"/>
                    <a:pt x="60" y="4194"/>
                    <a:pt x="29" y="4001"/>
                  </a:cubicBezTo>
                  <a:cubicBezTo>
                    <a:pt x="4" y="3838"/>
                    <a:pt x="0" y="3661"/>
                    <a:pt x="19" y="3490"/>
                  </a:cubicBezTo>
                  <a:cubicBezTo>
                    <a:pt x="35" y="3339"/>
                    <a:pt x="80" y="3189"/>
                    <a:pt x="123" y="3044"/>
                  </a:cubicBezTo>
                  <a:cubicBezTo>
                    <a:pt x="172" y="2881"/>
                    <a:pt x="218" y="2728"/>
                    <a:pt x="227" y="2575"/>
                  </a:cubicBezTo>
                  <a:cubicBezTo>
                    <a:pt x="228" y="2553"/>
                    <a:pt x="230" y="2530"/>
                    <a:pt x="232" y="2504"/>
                  </a:cubicBezTo>
                  <a:cubicBezTo>
                    <a:pt x="244" y="2368"/>
                    <a:pt x="276" y="2238"/>
                    <a:pt x="330" y="2107"/>
                  </a:cubicBezTo>
                  <a:cubicBezTo>
                    <a:pt x="380" y="1985"/>
                    <a:pt x="447" y="1865"/>
                    <a:pt x="536" y="1739"/>
                  </a:cubicBezTo>
                  <a:cubicBezTo>
                    <a:pt x="606" y="1640"/>
                    <a:pt x="658" y="1515"/>
                    <a:pt x="707" y="1395"/>
                  </a:cubicBezTo>
                  <a:cubicBezTo>
                    <a:pt x="752" y="1286"/>
                    <a:pt x="794" y="1183"/>
                    <a:pt x="848" y="1101"/>
                  </a:cubicBezTo>
                  <a:cubicBezTo>
                    <a:pt x="946" y="953"/>
                    <a:pt x="1054" y="799"/>
                    <a:pt x="1211" y="690"/>
                  </a:cubicBezTo>
                  <a:cubicBezTo>
                    <a:pt x="1295" y="631"/>
                    <a:pt x="1389" y="585"/>
                    <a:pt x="1483" y="556"/>
                  </a:cubicBezTo>
                  <a:cubicBezTo>
                    <a:pt x="1508" y="548"/>
                    <a:pt x="1534" y="542"/>
                    <a:pt x="1559" y="535"/>
                  </a:cubicBezTo>
                  <a:cubicBezTo>
                    <a:pt x="1591" y="526"/>
                    <a:pt x="1621" y="518"/>
                    <a:pt x="1652" y="508"/>
                  </a:cubicBezTo>
                  <a:cubicBezTo>
                    <a:pt x="1682" y="498"/>
                    <a:pt x="1711" y="486"/>
                    <a:pt x="1738" y="473"/>
                  </a:cubicBezTo>
                  <a:cubicBezTo>
                    <a:pt x="1836" y="425"/>
                    <a:pt x="1929" y="352"/>
                    <a:pt x="2018" y="280"/>
                  </a:cubicBezTo>
                  <a:cubicBezTo>
                    <a:pt x="2088" y="224"/>
                    <a:pt x="2161" y="165"/>
                    <a:pt x="2237" y="121"/>
                  </a:cubicBezTo>
                  <a:cubicBezTo>
                    <a:pt x="2334" y="64"/>
                    <a:pt x="2438" y="28"/>
                    <a:pt x="2547" y="14"/>
                  </a:cubicBezTo>
                  <a:cubicBezTo>
                    <a:pt x="2650" y="0"/>
                    <a:pt x="2761" y="7"/>
                    <a:pt x="2875" y="32"/>
                  </a:cubicBezTo>
                  <a:cubicBezTo>
                    <a:pt x="3096" y="81"/>
                    <a:pt x="3322" y="226"/>
                    <a:pt x="3473" y="339"/>
                  </a:cubicBezTo>
                  <a:cubicBezTo>
                    <a:pt x="3493" y="355"/>
                    <a:pt x="3513" y="369"/>
                    <a:pt x="3533" y="384"/>
                  </a:cubicBezTo>
                  <a:cubicBezTo>
                    <a:pt x="3630" y="456"/>
                    <a:pt x="3711" y="509"/>
                    <a:pt x="3817" y="548"/>
                  </a:cubicBezTo>
                  <a:cubicBezTo>
                    <a:pt x="3894" y="577"/>
                    <a:pt x="3986" y="596"/>
                    <a:pt x="4107" y="607"/>
                  </a:cubicBezTo>
                  <a:cubicBezTo>
                    <a:pt x="4134" y="609"/>
                    <a:pt x="4161" y="611"/>
                    <a:pt x="4187" y="613"/>
                  </a:cubicBezTo>
                  <a:cubicBezTo>
                    <a:pt x="4202" y="614"/>
                    <a:pt x="4218" y="615"/>
                    <a:pt x="4234" y="616"/>
                  </a:cubicBezTo>
                  <a:cubicBezTo>
                    <a:pt x="4274" y="619"/>
                    <a:pt x="4327" y="624"/>
                    <a:pt x="4380" y="634"/>
                  </a:cubicBezTo>
                  <a:cubicBezTo>
                    <a:pt x="4487" y="653"/>
                    <a:pt x="4587" y="691"/>
                    <a:pt x="4668" y="742"/>
                  </a:cubicBezTo>
                  <a:cubicBezTo>
                    <a:pt x="4761" y="800"/>
                    <a:pt x="4829" y="874"/>
                    <a:pt x="4872" y="963"/>
                  </a:cubicBezTo>
                  <a:cubicBezTo>
                    <a:pt x="4922" y="1069"/>
                    <a:pt x="4932" y="1192"/>
                    <a:pt x="4942" y="1312"/>
                  </a:cubicBezTo>
                  <a:cubicBezTo>
                    <a:pt x="4947" y="1381"/>
                    <a:pt x="4953" y="1451"/>
                    <a:pt x="4966" y="1518"/>
                  </a:cubicBezTo>
                  <a:cubicBezTo>
                    <a:pt x="4981" y="1592"/>
                    <a:pt x="5003" y="1653"/>
                    <a:pt x="5035" y="1705"/>
                  </a:cubicBezTo>
                  <a:cubicBezTo>
                    <a:pt x="5051" y="1731"/>
                    <a:pt x="5071" y="1756"/>
                    <a:pt x="5094" y="1780"/>
                  </a:cubicBezTo>
                  <a:cubicBezTo>
                    <a:pt x="5141" y="1830"/>
                    <a:pt x="5197" y="1870"/>
                    <a:pt x="5251" y="1909"/>
                  </a:cubicBezTo>
                  <a:cubicBezTo>
                    <a:pt x="5268" y="1921"/>
                    <a:pt x="5285" y="1933"/>
                    <a:pt x="5301" y="1945"/>
                  </a:cubicBezTo>
                  <a:cubicBezTo>
                    <a:pt x="5412" y="2027"/>
                    <a:pt x="5520" y="2127"/>
                    <a:pt x="5621" y="2243"/>
                  </a:cubicBezTo>
                  <a:cubicBezTo>
                    <a:pt x="5690" y="2322"/>
                    <a:pt x="5749" y="2401"/>
                    <a:pt x="5796" y="2477"/>
                  </a:cubicBezTo>
                  <a:cubicBezTo>
                    <a:pt x="5851" y="2565"/>
                    <a:pt x="5893" y="2653"/>
                    <a:pt x="5921" y="2740"/>
                  </a:cubicBezTo>
                  <a:cubicBezTo>
                    <a:pt x="5945" y="2813"/>
                    <a:pt x="5961" y="2889"/>
                    <a:pt x="5967" y="2967"/>
                  </a:cubicBezTo>
                  <a:cubicBezTo>
                    <a:pt x="5974" y="3043"/>
                    <a:pt x="5972" y="3121"/>
                    <a:pt x="5962" y="3198"/>
                  </a:cubicBezTo>
                  <a:cubicBezTo>
                    <a:pt x="5943" y="3350"/>
                    <a:pt x="5890" y="3497"/>
                    <a:pt x="5811" y="3624"/>
                  </a:cubicBezTo>
                  <a:cubicBezTo>
                    <a:pt x="5735" y="3746"/>
                    <a:pt x="5632" y="3855"/>
                    <a:pt x="5533" y="3960"/>
                  </a:cubicBezTo>
                  <a:cubicBezTo>
                    <a:pt x="5431" y="4068"/>
                    <a:pt x="5326" y="4180"/>
                    <a:pt x="5251" y="4306"/>
                  </a:cubicBezTo>
                  <a:cubicBezTo>
                    <a:pt x="5233" y="4335"/>
                    <a:pt x="5218" y="4365"/>
                    <a:pt x="5205" y="4394"/>
                  </a:cubicBezTo>
                  <a:cubicBezTo>
                    <a:pt x="5179" y="4450"/>
                    <a:pt x="5161" y="4508"/>
                    <a:pt x="5143" y="4564"/>
                  </a:cubicBezTo>
                  <a:cubicBezTo>
                    <a:pt x="5130" y="4604"/>
                    <a:pt x="5116" y="4647"/>
                    <a:pt x="5101" y="4687"/>
                  </a:cubicBezTo>
                  <a:cubicBezTo>
                    <a:pt x="5056" y="4800"/>
                    <a:pt x="4990" y="4912"/>
                    <a:pt x="4897" y="5029"/>
                  </a:cubicBezTo>
                  <a:cubicBezTo>
                    <a:pt x="4823" y="5122"/>
                    <a:pt x="4733" y="5217"/>
                    <a:pt x="4614" y="5328"/>
                  </a:cubicBezTo>
                  <a:cubicBezTo>
                    <a:pt x="4387" y="5541"/>
                    <a:pt x="4139" y="5736"/>
                    <a:pt x="3925" y="5900"/>
                  </a:cubicBezTo>
                  <a:cubicBezTo>
                    <a:pt x="3728" y="6051"/>
                    <a:pt x="3533" y="6194"/>
                    <a:pt x="3316" y="6292"/>
                  </a:cubicBezTo>
                  <a:cubicBezTo>
                    <a:pt x="3194" y="6346"/>
                    <a:pt x="3032" y="6400"/>
                    <a:pt x="2857" y="6400"/>
                  </a:cubicBezTo>
                  <a:cubicBezTo>
                    <a:pt x="2776" y="6400"/>
                    <a:pt x="2693" y="6388"/>
                    <a:pt x="2610" y="6360"/>
                  </a:cubicBezTo>
                  <a:moveTo>
                    <a:pt x="2547" y="14"/>
                  </a:moveTo>
                  <a:cubicBezTo>
                    <a:pt x="2439" y="28"/>
                    <a:pt x="2334" y="64"/>
                    <a:pt x="2237" y="121"/>
                  </a:cubicBezTo>
                  <a:cubicBezTo>
                    <a:pt x="2162" y="166"/>
                    <a:pt x="2089" y="224"/>
                    <a:pt x="2018" y="281"/>
                  </a:cubicBezTo>
                  <a:cubicBezTo>
                    <a:pt x="1929" y="352"/>
                    <a:pt x="1837" y="426"/>
                    <a:pt x="1738" y="474"/>
                  </a:cubicBezTo>
                  <a:cubicBezTo>
                    <a:pt x="1711" y="487"/>
                    <a:pt x="1682" y="499"/>
                    <a:pt x="1652" y="508"/>
                  </a:cubicBezTo>
                  <a:cubicBezTo>
                    <a:pt x="1621" y="519"/>
                    <a:pt x="1591" y="527"/>
                    <a:pt x="1559" y="536"/>
                  </a:cubicBezTo>
                  <a:cubicBezTo>
                    <a:pt x="1534" y="542"/>
                    <a:pt x="1509" y="549"/>
                    <a:pt x="1483" y="557"/>
                  </a:cubicBezTo>
                  <a:cubicBezTo>
                    <a:pt x="1390" y="586"/>
                    <a:pt x="1296" y="632"/>
                    <a:pt x="1211" y="691"/>
                  </a:cubicBezTo>
                  <a:cubicBezTo>
                    <a:pt x="1055" y="799"/>
                    <a:pt x="946" y="953"/>
                    <a:pt x="849" y="1101"/>
                  </a:cubicBezTo>
                  <a:cubicBezTo>
                    <a:pt x="794" y="1183"/>
                    <a:pt x="752" y="1286"/>
                    <a:pt x="708" y="1395"/>
                  </a:cubicBezTo>
                  <a:cubicBezTo>
                    <a:pt x="658" y="1515"/>
                    <a:pt x="607" y="1640"/>
                    <a:pt x="537" y="1740"/>
                  </a:cubicBezTo>
                  <a:cubicBezTo>
                    <a:pt x="448" y="1866"/>
                    <a:pt x="381" y="1986"/>
                    <a:pt x="331" y="2107"/>
                  </a:cubicBezTo>
                  <a:cubicBezTo>
                    <a:pt x="277" y="2239"/>
                    <a:pt x="245" y="2369"/>
                    <a:pt x="233" y="2505"/>
                  </a:cubicBezTo>
                  <a:cubicBezTo>
                    <a:pt x="230" y="2530"/>
                    <a:pt x="229" y="2553"/>
                    <a:pt x="227" y="2575"/>
                  </a:cubicBezTo>
                  <a:cubicBezTo>
                    <a:pt x="219" y="2729"/>
                    <a:pt x="173" y="2882"/>
                    <a:pt x="124" y="3044"/>
                  </a:cubicBezTo>
                  <a:cubicBezTo>
                    <a:pt x="81" y="3189"/>
                    <a:pt x="36" y="3339"/>
                    <a:pt x="19" y="3490"/>
                  </a:cubicBezTo>
                  <a:cubicBezTo>
                    <a:pt x="1" y="3661"/>
                    <a:pt x="5" y="3838"/>
                    <a:pt x="30" y="4001"/>
                  </a:cubicBezTo>
                  <a:cubicBezTo>
                    <a:pt x="61" y="4194"/>
                    <a:pt x="108" y="4344"/>
                    <a:pt x="179" y="4472"/>
                  </a:cubicBezTo>
                  <a:cubicBezTo>
                    <a:pt x="219" y="4547"/>
                    <a:pt x="270" y="4616"/>
                    <a:pt x="329" y="4677"/>
                  </a:cubicBezTo>
                  <a:cubicBezTo>
                    <a:pt x="530" y="4889"/>
                    <a:pt x="814" y="5010"/>
                    <a:pt x="1088" y="5127"/>
                  </a:cubicBezTo>
                  <a:cubicBezTo>
                    <a:pt x="1117" y="5139"/>
                    <a:pt x="1147" y="5152"/>
                    <a:pt x="1177" y="5165"/>
                  </a:cubicBezTo>
                  <a:cubicBezTo>
                    <a:pt x="1306" y="5221"/>
                    <a:pt x="1401" y="5270"/>
                    <a:pt x="1485" y="5325"/>
                  </a:cubicBezTo>
                  <a:cubicBezTo>
                    <a:pt x="1619" y="5412"/>
                    <a:pt x="1747" y="5527"/>
                    <a:pt x="1875" y="5677"/>
                  </a:cubicBezTo>
                  <a:cubicBezTo>
                    <a:pt x="1921" y="5731"/>
                    <a:pt x="1966" y="5787"/>
                    <a:pt x="2010" y="5842"/>
                  </a:cubicBezTo>
                  <a:cubicBezTo>
                    <a:pt x="2018" y="5852"/>
                    <a:pt x="2025" y="5861"/>
                    <a:pt x="2033" y="5871"/>
                  </a:cubicBezTo>
                  <a:cubicBezTo>
                    <a:pt x="2194" y="6073"/>
                    <a:pt x="2372" y="6278"/>
                    <a:pt x="2610" y="6359"/>
                  </a:cubicBezTo>
                  <a:cubicBezTo>
                    <a:pt x="2871" y="6448"/>
                    <a:pt x="3138" y="6371"/>
                    <a:pt x="3316" y="6291"/>
                  </a:cubicBezTo>
                  <a:cubicBezTo>
                    <a:pt x="3533" y="6193"/>
                    <a:pt x="3728" y="6050"/>
                    <a:pt x="3925" y="5899"/>
                  </a:cubicBezTo>
                  <a:cubicBezTo>
                    <a:pt x="4138" y="5736"/>
                    <a:pt x="4387" y="5540"/>
                    <a:pt x="4613" y="5328"/>
                  </a:cubicBezTo>
                  <a:cubicBezTo>
                    <a:pt x="4732" y="5216"/>
                    <a:pt x="4822" y="5121"/>
                    <a:pt x="4896" y="5028"/>
                  </a:cubicBezTo>
                  <a:cubicBezTo>
                    <a:pt x="4989" y="4912"/>
                    <a:pt x="5056" y="4800"/>
                    <a:pt x="5100" y="4687"/>
                  </a:cubicBezTo>
                  <a:cubicBezTo>
                    <a:pt x="5116" y="4646"/>
                    <a:pt x="5129" y="4604"/>
                    <a:pt x="5142" y="4564"/>
                  </a:cubicBezTo>
                  <a:cubicBezTo>
                    <a:pt x="5160" y="4507"/>
                    <a:pt x="5178" y="4450"/>
                    <a:pt x="5204" y="4393"/>
                  </a:cubicBezTo>
                  <a:cubicBezTo>
                    <a:pt x="5217" y="4364"/>
                    <a:pt x="5233" y="4335"/>
                    <a:pt x="5250" y="4305"/>
                  </a:cubicBezTo>
                  <a:cubicBezTo>
                    <a:pt x="5325" y="4180"/>
                    <a:pt x="5431" y="4068"/>
                    <a:pt x="5533" y="3960"/>
                  </a:cubicBezTo>
                  <a:cubicBezTo>
                    <a:pt x="5632" y="3855"/>
                    <a:pt x="5734" y="3746"/>
                    <a:pt x="5810" y="3624"/>
                  </a:cubicBezTo>
                  <a:cubicBezTo>
                    <a:pt x="5890" y="3497"/>
                    <a:pt x="5942" y="3350"/>
                    <a:pt x="5962" y="3197"/>
                  </a:cubicBezTo>
                  <a:cubicBezTo>
                    <a:pt x="5972" y="3121"/>
                    <a:pt x="5973" y="3043"/>
                    <a:pt x="5967" y="2967"/>
                  </a:cubicBezTo>
                  <a:cubicBezTo>
                    <a:pt x="5960" y="2890"/>
                    <a:pt x="5944" y="2813"/>
                    <a:pt x="5921" y="2740"/>
                  </a:cubicBezTo>
                  <a:cubicBezTo>
                    <a:pt x="5892" y="2653"/>
                    <a:pt x="5850" y="2565"/>
                    <a:pt x="5796" y="2477"/>
                  </a:cubicBezTo>
                  <a:cubicBezTo>
                    <a:pt x="5748" y="2401"/>
                    <a:pt x="5689" y="2322"/>
                    <a:pt x="5621" y="2244"/>
                  </a:cubicBezTo>
                  <a:cubicBezTo>
                    <a:pt x="5519" y="2128"/>
                    <a:pt x="5412" y="2027"/>
                    <a:pt x="5301" y="1945"/>
                  </a:cubicBezTo>
                  <a:cubicBezTo>
                    <a:pt x="5284" y="1933"/>
                    <a:pt x="5267" y="1921"/>
                    <a:pt x="5251" y="1909"/>
                  </a:cubicBezTo>
                  <a:cubicBezTo>
                    <a:pt x="5196" y="1871"/>
                    <a:pt x="5140" y="1830"/>
                    <a:pt x="5093" y="1781"/>
                  </a:cubicBezTo>
                  <a:cubicBezTo>
                    <a:pt x="5070" y="1756"/>
                    <a:pt x="5051" y="1732"/>
                    <a:pt x="5034" y="1705"/>
                  </a:cubicBezTo>
                  <a:cubicBezTo>
                    <a:pt x="5002" y="1654"/>
                    <a:pt x="4980" y="1592"/>
                    <a:pt x="4965" y="1518"/>
                  </a:cubicBezTo>
                  <a:cubicBezTo>
                    <a:pt x="4952" y="1451"/>
                    <a:pt x="4946" y="1381"/>
                    <a:pt x="4941" y="1312"/>
                  </a:cubicBezTo>
                  <a:cubicBezTo>
                    <a:pt x="4931" y="1193"/>
                    <a:pt x="4921" y="1069"/>
                    <a:pt x="4871" y="963"/>
                  </a:cubicBezTo>
                  <a:cubicBezTo>
                    <a:pt x="4829" y="875"/>
                    <a:pt x="4760" y="800"/>
                    <a:pt x="4667" y="742"/>
                  </a:cubicBezTo>
                  <a:cubicBezTo>
                    <a:pt x="4586" y="691"/>
                    <a:pt x="4487" y="654"/>
                    <a:pt x="4380" y="634"/>
                  </a:cubicBezTo>
                  <a:cubicBezTo>
                    <a:pt x="4327" y="625"/>
                    <a:pt x="4274" y="620"/>
                    <a:pt x="4234" y="617"/>
                  </a:cubicBezTo>
                  <a:cubicBezTo>
                    <a:pt x="4218" y="616"/>
                    <a:pt x="4202" y="615"/>
                    <a:pt x="4187" y="614"/>
                  </a:cubicBezTo>
                  <a:cubicBezTo>
                    <a:pt x="4161" y="612"/>
                    <a:pt x="4134" y="610"/>
                    <a:pt x="4107" y="607"/>
                  </a:cubicBezTo>
                  <a:cubicBezTo>
                    <a:pt x="3985" y="596"/>
                    <a:pt x="3893" y="578"/>
                    <a:pt x="3817" y="549"/>
                  </a:cubicBezTo>
                  <a:cubicBezTo>
                    <a:pt x="3711" y="509"/>
                    <a:pt x="3629" y="457"/>
                    <a:pt x="3532" y="385"/>
                  </a:cubicBezTo>
                  <a:cubicBezTo>
                    <a:pt x="3513" y="370"/>
                    <a:pt x="3493" y="355"/>
                    <a:pt x="3472" y="340"/>
                  </a:cubicBezTo>
                  <a:cubicBezTo>
                    <a:pt x="3322" y="227"/>
                    <a:pt x="3096" y="82"/>
                    <a:pt x="2875" y="33"/>
                  </a:cubicBezTo>
                  <a:cubicBezTo>
                    <a:pt x="2799" y="16"/>
                    <a:pt x="2726" y="8"/>
                    <a:pt x="2655" y="8"/>
                  </a:cubicBezTo>
                  <a:cubicBezTo>
                    <a:pt x="2618" y="8"/>
                    <a:pt x="2582" y="10"/>
                    <a:pt x="2547" y="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7" name="Freeform 62">
              <a:extLst>
                <a:ext uri="{FF2B5EF4-FFF2-40B4-BE49-F238E27FC236}">
                  <a16:creationId xmlns:a16="http://schemas.microsoft.com/office/drawing/2014/main" id="{A7CDD360-1B47-437D-BB57-19C60EE97E03}"/>
                </a:ext>
              </a:extLst>
            </p:cNvPr>
            <p:cNvSpPr>
              <a:spLocks noEditPoints="1"/>
            </p:cNvSpPr>
            <p:nvPr/>
          </p:nvSpPr>
          <p:spPr bwMode="auto">
            <a:xfrm>
              <a:off x="3505" y="-217"/>
              <a:ext cx="4476" cy="4777"/>
            </a:xfrm>
            <a:custGeom>
              <a:avLst/>
              <a:gdLst>
                <a:gd name="T0" fmla="*/ 2304 w 6048"/>
                <a:gd name="T1" fmla="*/ 6201 h 6454"/>
                <a:gd name="T2" fmla="*/ 2024 w 6048"/>
                <a:gd name="T3" fmla="*/ 5888 h 6454"/>
                <a:gd name="T4" fmla="*/ 1490 w 6048"/>
                <a:gd name="T5" fmla="*/ 5365 h 6454"/>
                <a:gd name="T6" fmla="*/ 1062 w 6048"/>
                <a:gd name="T7" fmla="*/ 5152 h 6454"/>
                <a:gd name="T8" fmla="*/ 184 w 6048"/>
                <a:gd name="T9" fmla="*/ 4526 h 6454"/>
                <a:gd name="T10" fmla="*/ 28 w 6048"/>
                <a:gd name="T11" fmla="*/ 4060 h 6454"/>
                <a:gd name="T12" fmla="*/ 11 w 6048"/>
                <a:gd name="T13" fmla="*/ 3554 h 6454"/>
                <a:gd name="T14" fmla="*/ 220 w 6048"/>
                <a:gd name="T15" fmla="*/ 2594 h 6454"/>
                <a:gd name="T16" fmla="*/ 256 w 6048"/>
                <a:gd name="T17" fmla="*/ 2305 h 6454"/>
                <a:gd name="T18" fmla="*/ 530 w 6048"/>
                <a:gd name="T19" fmla="*/ 1710 h 6454"/>
                <a:gd name="T20" fmla="*/ 868 w 6048"/>
                <a:gd name="T21" fmla="*/ 1086 h 6454"/>
                <a:gd name="T22" fmla="*/ 1520 w 6048"/>
                <a:gd name="T23" fmla="*/ 554 h 6454"/>
                <a:gd name="T24" fmla="*/ 1689 w 6048"/>
                <a:gd name="T25" fmla="*/ 498 h 6454"/>
                <a:gd name="T26" fmla="*/ 2037 w 6048"/>
                <a:gd name="T27" fmla="*/ 277 h 6454"/>
                <a:gd name="T28" fmla="*/ 2599 w 6048"/>
                <a:gd name="T29" fmla="*/ 8 h 6454"/>
                <a:gd name="T30" fmla="*/ 3533 w 6048"/>
                <a:gd name="T31" fmla="*/ 348 h 6454"/>
                <a:gd name="T32" fmla="*/ 3890 w 6048"/>
                <a:gd name="T33" fmla="*/ 542 h 6454"/>
                <a:gd name="T34" fmla="*/ 4241 w 6048"/>
                <a:gd name="T35" fmla="*/ 605 h 6454"/>
                <a:gd name="T36" fmla="*/ 4453 w 6048"/>
                <a:gd name="T37" fmla="*/ 633 h 6454"/>
                <a:gd name="T38" fmla="*/ 4936 w 6048"/>
                <a:gd name="T39" fmla="*/ 979 h 6454"/>
                <a:gd name="T40" fmla="*/ 5018 w 6048"/>
                <a:gd name="T41" fmla="*/ 1531 h 6454"/>
                <a:gd name="T42" fmla="*/ 5151 w 6048"/>
                <a:gd name="T43" fmla="*/ 1795 h 6454"/>
                <a:gd name="T44" fmla="*/ 5368 w 6048"/>
                <a:gd name="T45" fmla="*/ 1950 h 6454"/>
                <a:gd name="T46" fmla="*/ 5996 w 6048"/>
                <a:gd name="T47" fmla="*/ 2735 h 6454"/>
                <a:gd name="T48" fmla="*/ 6034 w 6048"/>
                <a:gd name="T49" fmla="*/ 3200 h 6454"/>
                <a:gd name="T50" fmla="*/ 5595 w 6048"/>
                <a:gd name="T51" fmla="*/ 3957 h 6454"/>
                <a:gd name="T52" fmla="*/ 5251 w 6048"/>
                <a:gd name="T53" fmla="*/ 4408 h 6454"/>
                <a:gd name="T54" fmla="*/ 5153 w 6048"/>
                <a:gd name="T55" fmla="*/ 4710 h 6454"/>
                <a:gd name="T56" fmla="*/ 4669 w 6048"/>
                <a:gd name="T57" fmla="*/ 5370 h 6454"/>
                <a:gd name="T58" fmla="*/ 3341 w 6048"/>
                <a:gd name="T59" fmla="*/ 6344 h 6454"/>
                <a:gd name="T60" fmla="*/ 2886 w 6048"/>
                <a:gd name="T61" fmla="*/ 6447 h 6454"/>
                <a:gd name="T62" fmla="*/ 2599 w 6048"/>
                <a:gd name="T63" fmla="*/ 9 h 6454"/>
                <a:gd name="T64" fmla="*/ 2037 w 6048"/>
                <a:gd name="T65" fmla="*/ 277 h 6454"/>
                <a:gd name="T66" fmla="*/ 1690 w 6048"/>
                <a:gd name="T67" fmla="*/ 499 h 6454"/>
                <a:gd name="T68" fmla="*/ 1520 w 6048"/>
                <a:gd name="T69" fmla="*/ 555 h 6454"/>
                <a:gd name="T70" fmla="*/ 869 w 6048"/>
                <a:gd name="T71" fmla="*/ 1087 h 6454"/>
                <a:gd name="T72" fmla="*/ 531 w 6048"/>
                <a:gd name="T73" fmla="*/ 1711 h 6454"/>
                <a:gd name="T74" fmla="*/ 257 w 6048"/>
                <a:gd name="T75" fmla="*/ 2305 h 6454"/>
                <a:gd name="T76" fmla="*/ 220 w 6048"/>
                <a:gd name="T77" fmla="*/ 2594 h 6454"/>
                <a:gd name="T78" fmla="*/ 11 w 6048"/>
                <a:gd name="T79" fmla="*/ 3554 h 6454"/>
                <a:gd name="T80" fmla="*/ 29 w 6048"/>
                <a:gd name="T81" fmla="*/ 4060 h 6454"/>
                <a:gd name="T82" fmla="*/ 185 w 6048"/>
                <a:gd name="T83" fmla="*/ 4525 h 6454"/>
                <a:gd name="T84" fmla="*/ 1062 w 6048"/>
                <a:gd name="T85" fmla="*/ 5151 h 6454"/>
                <a:gd name="T86" fmla="*/ 1491 w 6048"/>
                <a:gd name="T87" fmla="*/ 5365 h 6454"/>
                <a:gd name="T88" fmla="*/ 2025 w 6048"/>
                <a:gd name="T89" fmla="*/ 5887 h 6454"/>
                <a:gd name="T90" fmla="*/ 2304 w 6048"/>
                <a:gd name="T91" fmla="*/ 6200 h 6454"/>
                <a:gd name="T92" fmla="*/ 2985 w 6048"/>
                <a:gd name="T93" fmla="*/ 6441 h 6454"/>
                <a:gd name="T94" fmla="*/ 3966 w 6048"/>
                <a:gd name="T95" fmla="*/ 5949 h 6454"/>
                <a:gd name="T96" fmla="*/ 4953 w 6048"/>
                <a:gd name="T97" fmla="*/ 5062 h 6454"/>
                <a:gd name="T98" fmla="*/ 5191 w 6048"/>
                <a:gd name="T99" fmla="*/ 4585 h 6454"/>
                <a:gd name="T100" fmla="*/ 5296 w 6048"/>
                <a:gd name="T101" fmla="*/ 4317 h 6454"/>
                <a:gd name="T102" fmla="*/ 5873 w 6048"/>
                <a:gd name="T103" fmla="*/ 3631 h 6454"/>
                <a:gd name="T104" fmla="*/ 6041 w 6048"/>
                <a:gd name="T105" fmla="*/ 2966 h 6454"/>
                <a:gd name="T106" fmla="*/ 5696 w 6048"/>
                <a:gd name="T107" fmla="*/ 2240 h 6454"/>
                <a:gd name="T108" fmla="*/ 5312 w 6048"/>
                <a:gd name="T109" fmla="*/ 1915 h 6454"/>
                <a:gd name="T110" fmla="*/ 5089 w 6048"/>
                <a:gd name="T111" fmla="*/ 1722 h 6454"/>
                <a:gd name="T112" fmla="*/ 4995 w 6048"/>
                <a:gd name="T113" fmla="*/ 1319 h 6454"/>
                <a:gd name="T114" fmla="*/ 4739 w 6048"/>
                <a:gd name="T115" fmla="*/ 751 h 6454"/>
                <a:gd name="T116" fmla="*/ 4307 w 6048"/>
                <a:gd name="T117" fmla="*/ 612 h 6454"/>
                <a:gd name="T118" fmla="*/ 4180 w 6048"/>
                <a:gd name="T119" fmla="*/ 600 h 6454"/>
                <a:gd name="T120" fmla="*/ 3595 w 6048"/>
                <a:gd name="T121" fmla="*/ 391 h 6454"/>
                <a:gd name="T122" fmla="*/ 2932 w 6048"/>
                <a:gd name="T123" fmla="*/ 42 h 6454"/>
                <a:gd name="T124" fmla="*/ 2599 w 6048"/>
                <a:gd name="T125" fmla="*/ 9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8" h="6454">
                  <a:moveTo>
                    <a:pt x="2621" y="6403"/>
                  </a:moveTo>
                  <a:cubicBezTo>
                    <a:pt x="2513" y="6364"/>
                    <a:pt x="2409" y="6298"/>
                    <a:pt x="2304" y="6201"/>
                  </a:cubicBezTo>
                  <a:cubicBezTo>
                    <a:pt x="2205" y="6110"/>
                    <a:pt x="2117" y="6003"/>
                    <a:pt x="2042" y="5910"/>
                  </a:cubicBezTo>
                  <a:cubicBezTo>
                    <a:pt x="2036" y="5903"/>
                    <a:pt x="2030" y="5895"/>
                    <a:pt x="2024" y="5888"/>
                  </a:cubicBezTo>
                  <a:cubicBezTo>
                    <a:pt x="1979" y="5831"/>
                    <a:pt x="1931" y="5772"/>
                    <a:pt x="1883" y="5717"/>
                  </a:cubicBezTo>
                  <a:cubicBezTo>
                    <a:pt x="1755" y="5569"/>
                    <a:pt x="1626" y="5454"/>
                    <a:pt x="1490" y="5365"/>
                  </a:cubicBezTo>
                  <a:cubicBezTo>
                    <a:pt x="1404" y="5309"/>
                    <a:pt x="1306" y="5258"/>
                    <a:pt x="1182" y="5203"/>
                  </a:cubicBezTo>
                  <a:cubicBezTo>
                    <a:pt x="1142" y="5186"/>
                    <a:pt x="1101" y="5169"/>
                    <a:pt x="1062" y="5152"/>
                  </a:cubicBezTo>
                  <a:cubicBezTo>
                    <a:pt x="801" y="5041"/>
                    <a:pt x="532" y="4926"/>
                    <a:pt x="337" y="4727"/>
                  </a:cubicBezTo>
                  <a:cubicBezTo>
                    <a:pt x="278" y="4666"/>
                    <a:pt x="226" y="4599"/>
                    <a:pt x="184" y="4526"/>
                  </a:cubicBezTo>
                  <a:cubicBezTo>
                    <a:pt x="145" y="4457"/>
                    <a:pt x="113" y="4384"/>
                    <a:pt x="86" y="4301"/>
                  </a:cubicBezTo>
                  <a:cubicBezTo>
                    <a:pt x="62" y="4228"/>
                    <a:pt x="44" y="4149"/>
                    <a:pt x="28" y="4060"/>
                  </a:cubicBezTo>
                  <a:cubicBezTo>
                    <a:pt x="14" y="3979"/>
                    <a:pt x="6" y="3893"/>
                    <a:pt x="3" y="3807"/>
                  </a:cubicBezTo>
                  <a:cubicBezTo>
                    <a:pt x="0" y="3723"/>
                    <a:pt x="3" y="3638"/>
                    <a:pt x="11" y="3554"/>
                  </a:cubicBezTo>
                  <a:cubicBezTo>
                    <a:pt x="25" y="3396"/>
                    <a:pt x="71" y="3240"/>
                    <a:pt x="116" y="3089"/>
                  </a:cubicBezTo>
                  <a:cubicBezTo>
                    <a:pt x="166" y="2918"/>
                    <a:pt x="214" y="2757"/>
                    <a:pt x="220" y="2594"/>
                  </a:cubicBezTo>
                  <a:cubicBezTo>
                    <a:pt x="220" y="2571"/>
                    <a:pt x="222" y="2547"/>
                    <a:pt x="224" y="2520"/>
                  </a:cubicBezTo>
                  <a:cubicBezTo>
                    <a:pt x="229" y="2448"/>
                    <a:pt x="240" y="2375"/>
                    <a:pt x="256" y="2305"/>
                  </a:cubicBezTo>
                  <a:cubicBezTo>
                    <a:pt x="272" y="2236"/>
                    <a:pt x="293" y="2167"/>
                    <a:pt x="319" y="2099"/>
                  </a:cubicBezTo>
                  <a:cubicBezTo>
                    <a:pt x="369" y="1969"/>
                    <a:pt x="438" y="1841"/>
                    <a:pt x="530" y="1710"/>
                  </a:cubicBezTo>
                  <a:cubicBezTo>
                    <a:pt x="596" y="1616"/>
                    <a:pt x="649" y="1503"/>
                    <a:pt x="700" y="1394"/>
                  </a:cubicBezTo>
                  <a:cubicBezTo>
                    <a:pt x="754" y="1281"/>
                    <a:pt x="805" y="1173"/>
                    <a:pt x="868" y="1086"/>
                  </a:cubicBezTo>
                  <a:cubicBezTo>
                    <a:pt x="971" y="945"/>
                    <a:pt x="1086" y="797"/>
                    <a:pt x="1246" y="690"/>
                  </a:cubicBezTo>
                  <a:cubicBezTo>
                    <a:pt x="1330" y="634"/>
                    <a:pt x="1425" y="587"/>
                    <a:pt x="1520" y="554"/>
                  </a:cubicBezTo>
                  <a:cubicBezTo>
                    <a:pt x="1543" y="546"/>
                    <a:pt x="1566" y="539"/>
                    <a:pt x="1588" y="532"/>
                  </a:cubicBezTo>
                  <a:cubicBezTo>
                    <a:pt x="1623" y="521"/>
                    <a:pt x="1656" y="511"/>
                    <a:pt x="1689" y="498"/>
                  </a:cubicBezTo>
                  <a:cubicBezTo>
                    <a:pt x="1720" y="486"/>
                    <a:pt x="1749" y="474"/>
                    <a:pt x="1776" y="459"/>
                  </a:cubicBezTo>
                  <a:cubicBezTo>
                    <a:pt x="1867" y="412"/>
                    <a:pt x="1953" y="343"/>
                    <a:pt x="2037" y="277"/>
                  </a:cubicBezTo>
                  <a:cubicBezTo>
                    <a:pt x="2114" y="214"/>
                    <a:pt x="2195" y="150"/>
                    <a:pt x="2279" y="103"/>
                  </a:cubicBezTo>
                  <a:cubicBezTo>
                    <a:pt x="2378" y="49"/>
                    <a:pt x="2486" y="17"/>
                    <a:pt x="2599" y="8"/>
                  </a:cubicBezTo>
                  <a:cubicBezTo>
                    <a:pt x="2703" y="0"/>
                    <a:pt x="2815" y="11"/>
                    <a:pt x="2932" y="41"/>
                  </a:cubicBezTo>
                  <a:cubicBezTo>
                    <a:pt x="3151" y="98"/>
                    <a:pt x="3380" y="244"/>
                    <a:pt x="3533" y="348"/>
                  </a:cubicBezTo>
                  <a:cubicBezTo>
                    <a:pt x="3556" y="365"/>
                    <a:pt x="3576" y="378"/>
                    <a:pt x="3595" y="391"/>
                  </a:cubicBezTo>
                  <a:cubicBezTo>
                    <a:pt x="3677" y="445"/>
                    <a:pt x="3770" y="502"/>
                    <a:pt x="3890" y="542"/>
                  </a:cubicBezTo>
                  <a:cubicBezTo>
                    <a:pt x="3987" y="575"/>
                    <a:pt x="4096" y="590"/>
                    <a:pt x="4180" y="599"/>
                  </a:cubicBezTo>
                  <a:cubicBezTo>
                    <a:pt x="4201" y="601"/>
                    <a:pt x="4221" y="603"/>
                    <a:pt x="4241" y="605"/>
                  </a:cubicBezTo>
                  <a:cubicBezTo>
                    <a:pt x="4263" y="607"/>
                    <a:pt x="4285" y="609"/>
                    <a:pt x="4307" y="611"/>
                  </a:cubicBezTo>
                  <a:cubicBezTo>
                    <a:pt x="4365" y="617"/>
                    <a:pt x="4411" y="624"/>
                    <a:pt x="4453" y="633"/>
                  </a:cubicBezTo>
                  <a:cubicBezTo>
                    <a:pt x="4560" y="657"/>
                    <a:pt x="4659" y="697"/>
                    <a:pt x="4739" y="751"/>
                  </a:cubicBezTo>
                  <a:cubicBezTo>
                    <a:pt x="4830" y="812"/>
                    <a:pt x="4897" y="889"/>
                    <a:pt x="4936" y="979"/>
                  </a:cubicBezTo>
                  <a:cubicBezTo>
                    <a:pt x="4981" y="1082"/>
                    <a:pt x="4989" y="1203"/>
                    <a:pt x="4996" y="1319"/>
                  </a:cubicBezTo>
                  <a:cubicBezTo>
                    <a:pt x="5000" y="1390"/>
                    <a:pt x="5005" y="1463"/>
                    <a:pt x="5018" y="1531"/>
                  </a:cubicBezTo>
                  <a:cubicBezTo>
                    <a:pt x="5032" y="1607"/>
                    <a:pt x="5055" y="1669"/>
                    <a:pt x="5090" y="1721"/>
                  </a:cubicBezTo>
                  <a:cubicBezTo>
                    <a:pt x="5107" y="1747"/>
                    <a:pt x="5127" y="1771"/>
                    <a:pt x="5151" y="1795"/>
                  </a:cubicBezTo>
                  <a:cubicBezTo>
                    <a:pt x="5200" y="1842"/>
                    <a:pt x="5257" y="1879"/>
                    <a:pt x="5313" y="1915"/>
                  </a:cubicBezTo>
                  <a:cubicBezTo>
                    <a:pt x="5331" y="1926"/>
                    <a:pt x="5349" y="1938"/>
                    <a:pt x="5368" y="1950"/>
                  </a:cubicBezTo>
                  <a:cubicBezTo>
                    <a:pt x="5483" y="2027"/>
                    <a:pt x="5594" y="2125"/>
                    <a:pt x="5697" y="2240"/>
                  </a:cubicBezTo>
                  <a:cubicBezTo>
                    <a:pt x="5842" y="2402"/>
                    <a:pt x="5943" y="2569"/>
                    <a:pt x="5996" y="2735"/>
                  </a:cubicBezTo>
                  <a:cubicBezTo>
                    <a:pt x="6020" y="2809"/>
                    <a:pt x="6035" y="2887"/>
                    <a:pt x="6042" y="2966"/>
                  </a:cubicBezTo>
                  <a:cubicBezTo>
                    <a:pt x="6048" y="3043"/>
                    <a:pt x="6045" y="3122"/>
                    <a:pt x="6034" y="3200"/>
                  </a:cubicBezTo>
                  <a:cubicBezTo>
                    <a:pt x="6012" y="3355"/>
                    <a:pt x="5957" y="3504"/>
                    <a:pt x="5874" y="3631"/>
                  </a:cubicBezTo>
                  <a:cubicBezTo>
                    <a:pt x="5796" y="3750"/>
                    <a:pt x="5694" y="3855"/>
                    <a:pt x="5595" y="3957"/>
                  </a:cubicBezTo>
                  <a:cubicBezTo>
                    <a:pt x="5486" y="4069"/>
                    <a:pt x="5373" y="4185"/>
                    <a:pt x="5296" y="4318"/>
                  </a:cubicBezTo>
                  <a:cubicBezTo>
                    <a:pt x="5279" y="4348"/>
                    <a:pt x="5263" y="4378"/>
                    <a:pt x="5251" y="4408"/>
                  </a:cubicBezTo>
                  <a:cubicBezTo>
                    <a:pt x="5226" y="4466"/>
                    <a:pt x="5208" y="4527"/>
                    <a:pt x="5192" y="4585"/>
                  </a:cubicBezTo>
                  <a:cubicBezTo>
                    <a:pt x="5180" y="4627"/>
                    <a:pt x="5168" y="4669"/>
                    <a:pt x="5153" y="4710"/>
                  </a:cubicBezTo>
                  <a:cubicBezTo>
                    <a:pt x="5111" y="4828"/>
                    <a:pt x="5046" y="4943"/>
                    <a:pt x="4954" y="5063"/>
                  </a:cubicBezTo>
                  <a:cubicBezTo>
                    <a:pt x="4879" y="5160"/>
                    <a:pt x="4788" y="5257"/>
                    <a:pt x="4669" y="5370"/>
                  </a:cubicBezTo>
                  <a:cubicBezTo>
                    <a:pt x="4442" y="5584"/>
                    <a:pt x="4197" y="5775"/>
                    <a:pt x="3966" y="5950"/>
                  </a:cubicBezTo>
                  <a:cubicBezTo>
                    <a:pt x="3764" y="6102"/>
                    <a:pt x="3564" y="6247"/>
                    <a:pt x="3341" y="6344"/>
                  </a:cubicBezTo>
                  <a:cubicBezTo>
                    <a:pt x="3220" y="6396"/>
                    <a:pt x="3100" y="6429"/>
                    <a:pt x="2985" y="6441"/>
                  </a:cubicBezTo>
                  <a:cubicBezTo>
                    <a:pt x="2951" y="6445"/>
                    <a:pt x="2918" y="6447"/>
                    <a:pt x="2886" y="6447"/>
                  </a:cubicBezTo>
                  <a:cubicBezTo>
                    <a:pt x="2792" y="6447"/>
                    <a:pt x="2703" y="6432"/>
                    <a:pt x="2621" y="6403"/>
                  </a:cubicBezTo>
                  <a:moveTo>
                    <a:pt x="2599" y="9"/>
                  </a:moveTo>
                  <a:cubicBezTo>
                    <a:pt x="2486" y="17"/>
                    <a:pt x="2378" y="50"/>
                    <a:pt x="2280" y="104"/>
                  </a:cubicBezTo>
                  <a:cubicBezTo>
                    <a:pt x="2195" y="151"/>
                    <a:pt x="2115" y="215"/>
                    <a:pt x="2037" y="277"/>
                  </a:cubicBezTo>
                  <a:cubicBezTo>
                    <a:pt x="1954" y="344"/>
                    <a:pt x="1868" y="413"/>
                    <a:pt x="1776" y="460"/>
                  </a:cubicBezTo>
                  <a:cubicBezTo>
                    <a:pt x="1749" y="474"/>
                    <a:pt x="1720" y="487"/>
                    <a:pt x="1690" y="499"/>
                  </a:cubicBezTo>
                  <a:cubicBezTo>
                    <a:pt x="1656" y="511"/>
                    <a:pt x="1623" y="522"/>
                    <a:pt x="1589" y="533"/>
                  </a:cubicBezTo>
                  <a:cubicBezTo>
                    <a:pt x="1566" y="540"/>
                    <a:pt x="1543" y="547"/>
                    <a:pt x="1520" y="555"/>
                  </a:cubicBezTo>
                  <a:cubicBezTo>
                    <a:pt x="1425" y="587"/>
                    <a:pt x="1330" y="634"/>
                    <a:pt x="1246" y="691"/>
                  </a:cubicBezTo>
                  <a:cubicBezTo>
                    <a:pt x="1086" y="798"/>
                    <a:pt x="972" y="945"/>
                    <a:pt x="869" y="1087"/>
                  </a:cubicBezTo>
                  <a:cubicBezTo>
                    <a:pt x="805" y="1174"/>
                    <a:pt x="755" y="1281"/>
                    <a:pt x="701" y="1395"/>
                  </a:cubicBezTo>
                  <a:cubicBezTo>
                    <a:pt x="650" y="1504"/>
                    <a:pt x="596" y="1616"/>
                    <a:pt x="531" y="1711"/>
                  </a:cubicBezTo>
                  <a:cubicBezTo>
                    <a:pt x="439" y="1842"/>
                    <a:pt x="370" y="1969"/>
                    <a:pt x="320" y="2100"/>
                  </a:cubicBezTo>
                  <a:cubicBezTo>
                    <a:pt x="294" y="2167"/>
                    <a:pt x="272" y="2236"/>
                    <a:pt x="257" y="2305"/>
                  </a:cubicBezTo>
                  <a:cubicBezTo>
                    <a:pt x="241" y="2375"/>
                    <a:pt x="230" y="2448"/>
                    <a:pt x="224" y="2520"/>
                  </a:cubicBezTo>
                  <a:cubicBezTo>
                    <a:pt x="223" y="2547"/>
                    <a:pt x="221" y="2571"/>
                    <a:pt x="220" y="2594"/>
                  </a:cubicBezTo>
                  <a:cubicBezTo>
                    <a:pt x="214" y="2757"/>
                    <a:pt x="167" y="2918"/>
                    <a:pt x="117" y="3089"/>
                  </a:cubicBezTo>
                  <a:cubicBezTo>
                    <a:pt x="72" y="3240"/>
                    <a:pt x="26" y="3397"/>
                    <a:pt x="11" y="3554"/>
                  </a:cubicBezTo>
                  <a:cubicBezTo>
                    <a:pt x="3" y="3638"/>
                    <a:pt x="1" y="3723"/>
                    <a:pt x="4" y="3807"/>
                  </a:cubicBezTo>
                  <a:cubicBezTo>
                    <a:pt x="6" y="3893"/>
                    <a:pt x="15" y="3978"/>
                    <a:pt x="29" y="4060"/>
                  </a:cubicBezTo>
                  <a:cubicBezTo>
                    <a:pt x="44" y="4149"/>
                    <a:pt x="63" y="4228"/>
                    <a:pt x="87" y="4300"/>
                  </a:cubicBezTo>
                  <a:cubicBezTo>
                    <a:pt x="114" y="4383"/>
                    <a:pt x="146" y="4457"/>
                    <a:pt x="185" y="4525"/>
                  </a:cubicBezTo>
                  <a:cubicBezTo>
                    <a:pt x="227" y="4598"/>
                    <a:pt x="278" y="4666"/>
                    <a:pt x="337" y="4726"/>
                  </a:cubicBezTo>
                  <a:cubicBezTo>
                    <a:pt x="532" y="4925"/>
                    <a:pt x="802" y="5040"/>
                    <a:pt x="1062" y="5151"/>
                  </a:cubicBezTo>
                  <a:cubicBezTo>
                    <a:pt x="1101" y="5168"/>
                    <a:pt x="1142" y="5185"/>
                    <a:pt x="1182" y="5203"/>
                  </a:cubicBezTo>
                  <a:cubicBezTo>
                    <a:pt x="1307" y="5257"/>
                    <a:pt x="1405" y="5309"/>
                    <a:pt x="1491" y="5365"/>
                  </a:cubicBezTo>
                  <a:cubicBezTo>
                    <a:pt x="1627" y="5453"/>
                    <a:pt x="1755" y="5568"/>
                    <a:pt x="1884" y="5716"/>
                  </a:cubicBezTo>
                  <a:cubicBezTo>
                    <a:pt x="1932" y="5772"/>
                    <a:pt x="1979" y="5830"/>
                    <a:pt x="2025" y="5887"/>
                  </a:cubicBezTo>
                  <a:cubicBezTo>
                    <a:pt x="2031" y="5895"/>
                    <a:pt x="2037" y="5902"/>
                    <a:pt x="2043" y="5910"/>
                  </a:cubicBezTo>
                  <a:cubicBezTo>
                    <a:pt x="2118" y="6003"/>
                    <a:pt x="2206" y="6110"/>
                    <a:pt x="2304" y="6200"/>
                  </a:cubicBezTo>
                  <a:cubicBezTo>
                    <a:pt x="2410" y="6298"/>
                    <a:pt x="2513" y="6364"/>
                    <a:pt x="2621" y="6402"/>
                  </a:cubicBezTo>
                  <a:cubicBezTo>
                    <a:pt x="2732" y="6441"/>
                    <a:pt x="2854" y="6454"/>
                    <a:pt x="2985" y="6441"/>
                  </a:cubicBezTo>
                  <a:cubicBezTo>
                    <a:pt x="3100" y="6429"/>
                    <a:pt x="3220" y="6396"/>
                    <a:pt x="3341" y="6343"/>
                  </a:cubicBezTo>
                  <a:cubicBezTo>
                    <a:pt x="3564" y="6246"/>
                    <a:pt x="3764" y="6102"/>
                    <a:pt x="3966" y="5949"/>
                  </a:cubicBezTo>
                  <a:cubicBezTo>
                    <a:pt x="4197" y="5775"/>
                    <a:pt x="4442" y="5583"/>
                    <a:pt x="4668" y="5369"/>
                  </a:cubicBezTo>
                  <a:cubicBezTo>
                    <a:pt x="4788" y="5257"/>
                    <a:pt x="4878" y="5159"/>
                    <a:pt x="4953" y="5062"/>
                  </a:cubicBezTo>
                  <a:cubicBezTo>
                    <a:pt x="5045" y="4942"/>
                    <a:pt x="5111" y="4827"/>
                    <a:pt x="5152" y="4710"/>
                  </a:cubicBezTo>
                  <a:cubicBezTo>
                    <a:pt x="5167" y="4669"/>
                    <a:pt x="5179" y="4626"/>
                    <a:pt x="5191" y="4585"/>
                  </a:cubicBezTo>
                  <a:cubicBezTo>
                    <a:pt x="5208" y="4527"/>
                    <a:pt x="5225" y="4466"/>
                    <a:pt x="5250" y="4408"/>
                  </a:cubicBezTo>
                  <a:cubicBezTo>
                    <a:pt x="5263" y="4378"/>
                    <a:pt x="5278" y="4347"/>
                    <a:pt x="5296" y="4317"/>
                  </a:cubicBezTo>
                  <a:cubicBezTo>
                    <a:pt x="5373" y="4185"/>
                    <a:pt x="5485" y="4069"/>
                    <a:pt x="5594" y="3957"/>
                  </a:cubicBezTo>
                  <a:cubicBezTo>
                    <a:pt x="5693" y="3855"/>
                    <a:pt x="5796" y="3750"/>
                    <a:pt x="5873" y="3631"/>
                  </a:cubicBezTo>
                  <a:cubicBezTo>
                    <a:pt x="5956" y="3504"/>
                    <a:pt x="6012" y="3354"/>
                    <a:pt x="6033" y="3200"/>
                  </a:cubicBezTo>
                  <a:cubicBezTo>
                    <a:pt x="6044" y="3122"/>
                    <a:pt x="6047" y="3043"/>
                    <a:pt x="6041" y="2966"/>
                  </a:cubicBezTo>
                  <a:cubicBezTo>
                    <a:pt x="6035" y="2887"/>
                    <a:pt x="6019" y="2809"/>
                    <a:pt x="5996" y="2735"/>
                  </a:cubicBezTo>
                  <a:cubicBezTo>
                    <a:pt x="5942" y="2569"/>
                    <a:pt x="5842" y="2403"/>
                    <a:pt x="5696" y="2240"/>
                  </a:cubicBezTo>
                  <a:cubicBezTo>
                    <a:pt x="5593" y="2125"/>
                    <a:pt x="5483" y="2028"/>
                    <a:pt x="5367" y="1951"/>
                  </a:cubicBezTo>
                  <a:cubicBezTo>
                    <a:pt x="5349" y="1939"/>
                    <a:pt x="5330" y="1927"/>
                    <a:pt x="5312" y="1915"/>
                  </a:cubicBezTo>
                  <a:cubicBezTo>
                    <a:pt x="5257" y="1879"/>
                    <a:pt x="5199" y="1842"/>
                    <a:pt x="5151" y="1796"/>
                  </a:cubicBezTo>
                  <a:cubicBezTo>
                    <a:pt x="5126" y="1772"/>
                    <a:pt x="5106" y="1748"/>
                    <a:pt x="5089" y="1722"/>
                  </a:cubicBezTo>
                  <a:cubicBezTo>
                    <a:pt x="5055" y="1670"/>
                    <a:pt x="5031" y="1607"/>
                    <a:pt x="5017" y="1531"/>
                  </a:cubicBezTo>
                  <a:cubicBezTo>
                    <a:pt x="5004" y="1463"/>
                    <a:pt x="5000" y="1390"/>
                    <a:pt x="4995" y="1319"/>
                  </a:cubicBezTo>
                  <a:cubicBezTo>
                    <a:pt x="4988" y="1203"/>
                    <a:pt x="4981" y="1083"/>
                    <a:pt x="4935" y="979"/>
                  </a:cubicBezTo>
                  <a:cubicBezTo>
                    <a:pt x="4896" y="889"/>
                    <a:pt x="4830" y="812"/>
                    <a:pt x="4739" y="751"/>
                  </a:cubicBezTo>
                  <a:cubicBezTo>
                    <a:pt x="4659" y="698"/>
                    <a:pt x="4560" y="657"/>
                    <a:pt x="4453" y="634"/>
                  </a:cubicBezTo>
                  <a:cubicBezTo>
                    <a:pt x="4411" y="625"/>
                    <a:pt x="4364" y="618"/>
                    <a:pt x="4307" y="612"/>
                  </a:cubicBezTo>
                  <a:cubicBezTo>
                    <a:pt x="4285" y="610"/>
                    <a:pt x="4263" y="608"/>
                    <a:pt x="4241" y="605"/>
                  </a:cubicBezTo>
                  <a:cubicBezTo>
                    <a:pt x="4221" y="604"/>
                    <a:pt x="4201" y="602"/>
                    <a:pt x="4180" y="600"/>
                  </a:cubicBezTo>
                  <a:cubicBezTo>
                    <a:pt x="4096" y="591"/>
                    <a:pt x="3986" y="576"/>
                    <a:pt x="3890" y="543"/>
                  </a:cubicBezTo>
                  <a:cubicBezTo>
                    <a:pt x="3769" y="502"/>
                    <a:pt x="3677" y="446"/>
                    <a:pt x="3595" y="391"/>
                  </a:cubicBezTo>
                  <a:cubicBezTo>
                    <a:pt x="3576" y="379"/>
                    <a:pt x="3556" y="365"/>
                    <a:pt x="3532" y="349"/>
                  </a:cubicBezTo>
                  <a:cubicBezTo>
                    <a:pt x="3379" y="244"/>
                    <a:pt x="3151" y="99"/>
                    <a:pt x="2932" y="42"/>
                  </a:cubicBezTo>
                  <a:cubicBezTo>
                    <a:pt x="2840" y="18"/>
                    <a:pt x="2751" y="6"/>
                    <a:pt x="2667" y="6"/>
                  </a:cubicBezTo>
                  <a:cubicBezTo>
                    <a:pt x="2644" y="6"/>
                    <a:pt x="2621" y="7"/>
                    <a:pt x="2599" y="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8" name="Freeform 63">
              <a:extLst>
                <a:ext uri="{FF2B5EF4-FFF2-40B4-BE49-F238E27FC236}">
                  <a16:creationId xmlns:a16="http://schemas.microsoft.com/office/drawing/2014/main" id="{F68C45E8-760E-4728-8A30-4BF1E2575F8E}"/>
                </a:ext>
              </a:extLst>
            </p:cNvPr>
            <p:cNvSpPr>
              <a:spLocks noEditPoints="1"/>
            </p:cNvSpPr>
            <p:nvPr/>
          </p:nvSpPr>
          <p:spPr bwMode="auto">
            <a:xfrm>
              <a:off x="3474" y="-241"/>
              <a:ext cx="4542" cy="4813"/>
            </a:xfrm>
            <a:custGeom>
              <a:avLst/>
              <a:gdLst>
                <a:gd name="T0" fmla="*/ 2058 w 6136"/>
                <a:gd name="T1" fmla="*/ 5951 h 6503"/>
                <a:gd name="T2" fmla="*/ 1710 w 6136"/>
                <a:gd name="T3" fmla="*/ 5569 h 6503"/>
                <a:gd name="T4" fmla="*/ 1049 w 6136"/>
                <a:gd name="T5" fmla="*/ 5181 h 6503"/>
                <a:gd name="T6" fmla="*/ 32 w 6136"/>
                <a:gd name="T7" fmla="*/ 4122 h 6503"/>
                <a:gd name="T8" fmla="*/ 114 w 6136"/>
                <a:gd name="T9" fmla="*/ 3135 h 6503"/>
                <a:gd name="T10" fmla="*/ 529 w 6136"/>
                <a:gd name="T11" fmla="*/ 1683 h 6503"/>
                <a:gd name="T12" fmla="*/ 1072 w 6136"/>
                <a:gd name="T13" fmla="*/ 869 h 6503"/>
                <a:gd name="T14" fmla="*/ 1621 w 6136"/>
                <a:gd name="T15" fmla="*/ 532 h 6503"/>
                <a:gd name="T16" fmla="*/ 2061 w 6136"/>
                <a:gd name="T17" fmla="*/ 274 h 6503"/>
                <a:gd name="T18" fmla="*/ 2995 w 6136"/>
                <a:gd name="T19" fmla="*/ 51 h 6503"/>
                <a:gd name="T20" fmla="*/ 3663 w 6136"/>
                <a:gd name="T21" fmla="*/ 399 h 6503"/>
                <a:gd name="T22" fmla="*/ 4296 w 6136"/>
                <a:gd name="T23" fmla="*/ 597 h 6503"/>
                <a:gd name="T24" fmla="*/ 4815 w 6136"/>
                <a:gd name="T25" fmla="*/ 761 h 6503"/>
                <a:gd name="T26" fmla="*/ 5075 w 6136"/>
                <a:gd name="T27" fmla="*/ 1546 h 6503"/>
                <a:gd name="T28" fmla="*/ 5380 w 6136"/>
                <a:gd name="T29" fmla="*/ 1923 h 6503"/>
                <a:gd name="T30" fmla="*/ 5777 w 6136"/>
                <a:gd name="T31" fmla="*/ 2238 h 6503"/>
                <a:gd name="T32" fmla="*/ 6111 w 6136"/>
                <a:gd name="T33" fmla="*/ 3203 h 6503"/>
                <a:gd name="T34" fmla="*/ 5347 w 6136"/>
                <a:gd name="T35" fmla="*/ 4331 h 6503"/>
                <a:gd name="T36" fmla="*/ 5211 w 6136"/>
                <a:gd name="T37" fmla="*/ 4735 h 6503"/>
                <a:gd name="T38" fmla="*/ 4012 w 6136"/>
                <a:gd name="T39" fmla="*/ 6002 h 6503"/>
                <a:gd name="T40" fmla="*/ 2920 w 6136"/>
                <a:gd name="T41" fmla="*/ 6496 h 6503"/>
                <a:gd name="T42" fmla="*/ 2327 w 6136"/>
                <a:gd name="T43" fmla="*/ 88 h 6503"/>
                <a:gd name="T44" fmla="*/ 1733 w 6136"/>
                <a:gd name="T45" fmla="*/ 491 h 6503"/>
                <a:gd name="T46" fmla="*/ 1286 w 6136"/>
                <a:gd name="T47" fmla="*/ 692 h 6503"/>
                <a:gd name="T48" fmla="*/ 529 w 6136"/>
                <a:gd name="T49" fmla="*/ 1684 h 6503"/>
                <a:gd name="T50" fmla="*/ 184 w 6136"/>
                <a:gd name="T51" fmla="*/ 2873 h 6503"/>
                <a:gd name="T52" fmla="*/ 4 w 6136"/>
                <a:gd name="T53" fmla="*/ 3871 h 6503"/>
                <a:gd name="T54" fmla="*/ 351 w 6136"/>
                <a:gd name="T55" fmla="*/ 4776 h 6503"/>
                <a:gd name="T56" fmla="*/ 1501 w 6136"/>
                <a:gd name="T57" fmla="*/ 5406 h 6503"/>
                <a:gd name="T58" fmla="*/ 2044 w 6136"/>
                <a:gd name="T59" fmla="*/ 5933 h 6503"/>
                <a:gd name="T60" fmla="*/ 2637 w 6136"/>
                <a:gd name="T61" fmla="*/ 6446 h 6503"/>
                <a:gd name="T62" fmla="*/ 4012 w 6136"/>
                <a:gd name="T63" fmla="*/ 6001 h 6503"/>
                <a:gd name="T64" fmla="*/ 5210 w 6136"/>
                <a:gd name="T65" fmla="*/ 4735 h 6503"/>
                <a:gd name="T66" fmla="*/ 5346 w 6136"/>
                <a:gd name="T67" fmla="*/ 4331 h 6503"/>
                <a:gd name="T68" fmla="*/ 6110 w 6136"/>
                <a:gd name="T69" fmla="*/ 3203 h 6503"/>
                <a:gd name="T70" fmla="*/ 5777 w 6136"/>
                <a:gd name="T71" fmla="*/ 2238 h 6503"/>
                <a:gd name="T72" fmla="*/ 5380 w 6136"/>
                <a:gd name="T73" fmla="*/ 1923 h 6503"/>
                <a:gd name="T74" fmla="*/ 5074 w 6136"/>
                <a:gd name="T75" fmla="*/ 1546 h 6503"/>
                <a:gd name="T76" fmla="*/ 4815 w 6136"/>
                <a:gd name="T77" fmla="*/ 762 h 6503"/>
                <a:gd name="T78" fmla="*/ 4296 w 6136"/>
                <a:gd name="T79" fmla="*/ 598 h 6503"/>
                <a:gd name="T80" fmla="*/ 3662 w 6136"/>
                <a:gd name="T81" fmla="*/ 400 h 6503"/>
                <a:gd name="T82" fmla="*/ 2995 w 6136"/>
                <a:gd name="T83" fmla="*/ 52 h 6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36" h="6503">
                  <a:moveTo>
                    <a:pt x="2637" y="6447"/>
                  </a:moveTo>
                  <a:cubicBezTo>
                    <a:pt x="2529" y="6407"/>
                    <a:pt x="2425" y="6340"/>
                    <a:pt x="2320" y="6242"/>
                  </a:cubicBezTo>
                  <a:cubicBezTo>
                    <a:pt x="2223" y="6153"/>
                    <a:pt x="2137" y="6049"/>
                    <a:pt x="2058" y="5951"/>
                  </a:cubicBezTo>
                  <a:cubicBezTo>
                    <a:pt x="2044" y="5933"/>
                    <a:pt x="2044" y="5933"/>
                    <a:pt x="2044" y="5933"/>
                  </a:cubicBezTo>
                  <a:cubicBezTo>
                    <a:pt x="1996" y="5875"/>
                    <a:pt x="1947" y="5815"/>
                    <a:pt x="1897" y="5758"/>
                  </a:cubicBezTo>
                  <a:cubicBezTo>
                    <a:pt x="1836" y="5688"/>
                    <a:pt x="1773" y="5625"/>
                    <a:pt x="1710" y="5569"/>
                  </a:cubicBezTo>
                  <a:cubicBezTo>
                    <a:pt x="1642" y="5508"/>
                    <a:pt x="1572" y="5453"/>
                    <a:pt x="1501" y="5407"/>
                  </a:cubicBezTo>
                  <a:cubicBezTo>
                    <a:pt x="1414" y="5350"/>
                    <a:pt x="1316" y="5298"/>
                    <a:pt x="1192" y="5243"/>
                  </a:cubicBezTo>
                  <a:cubicBezTo>
                    <a:pt x="1145" y="5222"/>
                    <a:pt x="1096" y="5201"/>
                    <a:pt x="1049" y="5181"/>
                  </a:cubicBezTo>
                  <a:cubicBezTo>
                    <a:pt x="799" y="5075"/>
                    <a:pt x="541" y="4965"/>
                    <a:pt x="350" y="4777"/>
                  </a:cubicBezTo>
                  <a:cubicBezTo>
                    <a:pt x="291" y="4718"/>
                    <a:pt x="239" y="4652"/>
                    <a:pt x="196" y="4580"/>
                  </a:cubicBezTo>
                  <a:cubicBezTo>
                    <a:pt x="120" y="4454"/>
                    <a:pt x="67" y="4304"/>
                    <a:pt x="32" y="4122"/>
                  </a:cubicBezTo>
                  <a:cubicBezTo>
                    <a:pt x="17" y="4041"/>
                    <a:pt x="7" y="3956"/>
                    <a:pt x="3" y="3871"/>
                  </a:cubicBezTo>
                  <a:cubicBezTo>
                    <a:pt x="0" y="3788"/>
                    <a:pt x="1" y="3704"/>
                    <a:pt x="8" y="3620"/>
                  </a:cubicBezTo>
                  <a:cubicBezTo>
                    <a:pt x="21" y="3456"/>
                    <a:pt x="68" y="3292"/>
                    <a:pt x="114" y="3135"/>
                  </a:cubicBezTo>
                  <a:cubicBezTo>
                    <a:pt x="166" y="2955"/>
                    <a:pt x="214" y="2786"/>
                    <a:pt x="218" y="2615"/>
                  </a:cubicBezTo>
                  <a:cubicBezTo>
                    <a:pt x="218" y="2590"/>
                    <a:pt x="219" y="2565"/>
                    <a:pt x="221" y="2537"/>
                  </a:cubicBezTo>
                  <a:cubicBezTo>
                    <a:pt x="238" y="2237"/>
                    <a:pt x="339" y="1958"/>
                    <a:pt x="529" y="1683"/>
                  </a:cubicBezTo>
                  <a:cubicBezTo>
                    <a:pt x="589" y="1597"/>
                    <a:pt x="641" y="1498"/>
                    <a:pt x="692" y="1403"/>
                  </a:cubicBezTo>
                  <a:cubicBezTo>
                    <a:pt x="757" y="1282"/>
                    <a:pt x="818" y="1167"/>
                    <a:pt x="894" y="1074"/>
                  </a:cubicBezTo>
                  <a:cubicBezTo>
                    <a:pt x="944" y="1011"/>
                    <a:pt x="1004" y="938"/>
                    <a:pt x="1072" y="869"/>
                  </a:cubicBezTo>
                  <a:cubicBezTo>
                    <a:pt x="1143" y="797"/>
                    <a:pt x="1213" y="739"/>
                    <a:pt x="1286" y="692"/>
                  </a:cubicBezTo>
                  <a:cubicBezTo>
                    <a:pt x="1369" y="638"/>
                    <a:pt x="1465" y="590"/>
                    <a:pt x="1562" y="553"/>
                  </a:cubicBezTo>
                  <a:cubicBezTo>
                    <a:pt x="1582" y="546"/>
                    <a:pt x="1602" y="539"/>
                    <a:pt x="1621" y="532"/>
                  </a:cubicBezTo>
                  <a:cubicBezTo>
                    <a:pt x="1659" y="518"/>
                    <a:pt x="1696" y="505"/>
                    <a:pt x="1733" y="490"/>
                  </a:cubicBezTo>
                  <a:cubicBezTo>
                    <a:pt x="1763" y="477"/>
                    <a:pt x="1792" y="463"/>
                    <a:pt x="1819" y="448"/>
                  </a:cubicBezTo>
                  <a:cubicBezTo>
                    <a:pt x="1904" y="401"/>
                    <a:pt x="1984" y="336"/>
                    <a:pt x="2061" y="274"/>
                  </a:cubicBezTo>
                  <a:cubicBezTo>
                    <a:pt x="2146" y="206"/>
                    <a:pt x="2233" y="136"/>
                    <a:pt x="2327" y="87"/>
                  </a:cubicBezTo>
                  <a:cubicBezTo>
                    <a:pt x="2428" y="36"/>
                    <a:pt x="2538" y="7"/>
                    <a:pt x="2656" y="3"/>
                  </a:cubicBezTo>
                  <a:cubicBezTo>
                    <a:pt x="2762" y="0"/>
                    <a:pt x="2876" y="16"/>
                    <a:pt x="2995" y="51"/>
                  </a:cubicBezTo>
                  <a:cubicBezTo>
                    <a:pt x="3088" y="79"/>
                    <a:pt x="3189" y="123"/>
                    <a:pt x="3305" y="185"/>
                  </a:cubicBezTo>
                  <a:cubicBezTo>
                    <a:pt x="3403" y="238"/>
                    <a:pt x="3496" y="295"/>
                    <a:pt x="3598" y="359"/>
                  </a:cubicBezTo>
                  <a:cubicBezTo>
                    <a:pt x="3621" y="374"/>
                    <a:pt x="3642" y="387"/>
                    <a:pt x="3663" y="399"/>
                  </a:cubicBezTo>
                  <a:cubicBezTo>
                    <a:pt x="3771" y="464"/>
                    <a:pt x="3866" y="507"/>
                    <a:pt x="3968" y="538"/>
                  </a:cubicBezTo>
                  <a:cubicBezTo>
                    <a:pt x="4061" y="566"/>
                    <a:pt x="4163" y="581"/>
                    <a:pt x="4259" y="593"/>
                  </a:cubicBezTo>
                  <a:cubicBezTo>
                    <a:pt x="4271" y="594"/>
                    <a:pt x="4284" y="596"/>
                    <a:pt x="4296" y="597"/>
                  </a:cubicBezTo>
                  <a:cubicBezTo>
                    <a:pt x="4325" y="600"/>
                    <a:pt x="4356" y="604"/>
                    <a:pt x="4386" y="608"/>
                  </a:cubicBezTo>
                  <a:cubicBezTo>
                    <a:pt x="4442" y="615"/>
                    <a:pt x="4488" y="624"/>
                    <a:pt x="4532" y="634"/>
                  </a:cubicBezTo>
                  <a:cubicBezTo>
                    <a:pt x="4639" y="661"/>
                    <a:pt x="4737" y="705"/>
                    <a:pt x="4815" y="761"/>
                  </a:cubicBezTo>
                  <a:cubicBezTo>
                    <a:pt x="4905" y="825"/>
                    <a:pt x="4969" y="904"/>
                    <a:pt x="5006" y="996"/>
                  </a:cubicBezTo>
                  <a:cubicBezTo>
                    <a:pt x="5047" y="1098"/>
                    <a:pt x="5051" y="1215"/>
                    <a:pt x="5056" y="1329"/>
                  </a:cubicBezTo>
                  <a:cubicBezTo>
                    <a:pt x="5059" y="1401"/>
                    <a:pt x="5062" y="1476"/>
                    <a:pt x="5075" y="1546"/>
                  </a:cubicBezTo>
                  <a:cubicBezTo>
                    <a:pt x="5089" y="1624"/>
                    <a:pt x="5113" y="1687"/>
                    <a:pt x="5150" y="1739"/>
                  </a:cubicBezTo>
                  <a:cubicBezTo>
                    <a:pt x="5168" y="1765"/>
                    <a:pt x="5189" y="1788"/>
                    <a:pt x="5214" y="1811"/>
                  </a:cubicBezTo>
                  <a:cubicBezTo>
                    <a:pt x="5264" y="1856"/>
                    <a:pt x="5323" y="1890"/>
                    <a:pt x="5380" y="1923"/>
                  </a:cubicBezTo>
                  <a:cubicBezTo>
                    <a:pt x="5400" y="1934"/>
                    <a:pt x="5420" y="1946"/>
                    <a:pt x="5439" y="1958"/>
                  </a:cubicBezTo>
                  <a:cubicBezTo>
                    <a:pt x="5499" y="1994"/>
                    <a:pt x="5558" y="2036"/>
                    <a:pt x="5615" y="2083"/>
                  </a:cubicBezTo>
                  <a:cubicBezTo>
                    <a:pt x="5671" y="2130"/>
                    <a:pt x="5726" y="2182"/>
                    <a:pt x="5777" y="2238"/>
                  </a:cubicBezTo>
                  <a:cubicBezTo>
                    <a:pt x="5846" y="2312"/>
                    <a:pt x="5905" y="2390"/>
                    <a:pt x="5954" y="2468"/>
                  </a:cubicBezTo>
                  <a:cubicBezTo>
                    <a:pt x="6008" y="2554"/>
                    <a:pt x="6049" y="2643"/>
                    <a:pt x="6077" y="2731"/>
                  </a:cubicBezTo>
                  <a:cubicBezTo>
                    <a:pt x="6124" y="2880"/>
                    <a:pt x="6136" y="3043"/>
                    <a:pt x="6111" y="3203"/>
                  </a:cubicBezTo>
                  <a:cubicBezTo>
                    <a:pt x="6087" y="3361"/>
                    <a:pt x="6029" y="3512"/>
                    <a:pt x="5942" y="3640"/>
                  </a:cubicBezTo>
                  <a:cubicBezTo>
                    <a:pt x="5863" y="3756"/>
                    <a:pt x="5761" y="3858"/>
                    <a:pt x="5661" y="3957"/>
                  </a:cubicBezTo>
                  <a:cubicBezTo>
                    <a:pt x="5546" y="4073"/>
                    <a:pt x="5426" y="4192"/>
                    <a:pt x="5347" y="4331"/>
                  </a:cubicBezTo>
                  <a:cubicBezTo>
                    <a:pt x="5330" y="4362"/>
                    <a:pt x="5315" y="4393"/>
                    <a:pt x="5302" y="4424"/>
                  </a:cubicBezTo>
                  <a:cubicBezTo>
                    <a:pt x="5277" y="4484"/>
                    <a:pt x="5261" y="4547"/>
                    <a:pt x="5246" y="4608"/>
                  </a:cubicBezTo>
                  <a:cubicBezTo>
                    <a:pt x="5235" y="4650"/>
                    <a:pt x="5224" y="4693"/>
                    <a:pt x="5211" y="4735"/>
                  </a:cubicBezTo>
                  <a:cubicBezTo>
                    <a:pt x="5171" y="4856"/>
                    <a:pt x="5108" y="4975"/>
                    <a:pt x="5015" y="5098"/>
                  </a:cubicBezTo>
                  <a:cubicBezTo>
                    <a:pt x="4941" y="5198"/>
                    <a:pt x="4848" y="5301"/>
                    <a:pt x="4729" y="5413"/>
                  </a:cubicBezTo>
                  <a:cubicBezTo>
                    <a:pt x="4502" y="5630"/>
                    <a:pt x="4250" y="5824"/>
                    <a:pt x="4012" y="6002"/>
                  </a:cubicBezTo>
                  <a:cubicBezTo>
                    <a:pt x="3805" y="6156"/>
                    <a:pt x="3601" y="6302"/>
                    <a:pt x="3372" y="6397"/>
                  </a:cubicBezTo>
                  <a:cubicBezTo>
                    <a:pt x="3248" y="6449"/>
                    <a:pt x="3126" y="6481"/>
                    <a:pt x="3007" y="6492"/>
                  </a:cubicBezTo>
                  <a:cubicBezTo>
                    <a:pt x="2978" y="6494"/>
                    <a:pt x="2949" y="6496"/>
                    <a:pt x="2920" y="6496"/>
                  </a:cubicBezTo>
                  <a:cubicBezTo>
                    <a:pt x="2820" y="6496"/>
                    <a:pt x="2725" y="6479"/>
                    <a:pt x="2637" y="6447"/>
                  </a:cubicBezTo>
                  <a:moveTo>
                    <a:pt x="2656" y="4"/>
                  </a:moveTo>
                  <a:cubicBezTo>
                    <a:pt x="2538" y="8"/>
                    <a:pt x="2428" y="36"/>
                    <a:pt x="2327" y="88"/>
                  </a:cubicBezTo>
                  <a:cubicBezTo>
                    <a:pt x="2233" y="137"/>
                    <a:pt x="2146" y="207"/>
                    <a:pt x="2062" y="275"/>
                  </a:cubicBezTo>
                  <a:cubicBezTo>
                    <a:pt x="1984" y="337"/>
                    <a:pt x="1904" y="401"/>
                    <a:pt x="1820" y="448"/>
                  </a:cubicBezTo>
                  <a:cubicBezTo>
                    <a:pt x="1793" y="463"/>
                    <a:pt x="1763" y="478"/>
                    <a:pt x="1733" y="491"/>
                  </a:cubicBezTo>
                  <a:cubicBezTo>
                    <a:pt x="1696" y="506"/>
                    <a:pt x="1660" y="519"/>
                    <a:pt x="1621" y="533"/>
                  </a:cubicBezTo>
                  <a:cubicBezTo>
                    <a:pt x="1602" y="540"/>
                    <a:pt x="1582" y="547"/>
                    <a:pt x="1562" y="554"/>
                  </a:cubicBezTo>
                  <a:cubicBezTo>
                    <a:pt x="1465" y="591"/>
                    <a:pt x="1370" y="638"/>
                    <a:pt x="1286" y="692"/>
                  </a:cubicBezTo>
                  <a:cubicBezTo>
                    <a:pt x="1122" y="799"/>
                    <a:pt x="998" y="946"/>
                    <a:pt x="894" y="1074"/>
                  </a:cubicBezTo>
                  <a:cubicBezTo>
                    <a:pt x="819" y="1168"/>
                    <a:pt x="758" y="1282"/>
                    <a:pt x="693" y="1403"/>
                  </a:cubicBezTo>
                  <a:cubicBezTo>
                    <a:pt x="642" y="1499"/>
                    <a:pt x="589" y="1597"/>
                    <a:pt x="529" y="1684"/>
                  </a:cubicBezTo>
                  <a:cubicBezTo>
                    <a:pt x="340" y="1958"/>
                    <a:pt x="239" y="2237"/>
                    <a:pt x="222" y="2537"/>
                  </a:cubicBezTo>
                  <a:cubicBezTo>
                    <a:pt x="220" y="2565"/>
                    <a:pt x="219" y="2590"/>
                    <a:pt x="219" y="2615"/>
                  </a:cubicBezTo>
                  <a:cubicBezTo>
                    <a:pt x="217" y="2692"/>
                    <a:pt x="206" y="2776"/>
                    <a:pt x="184" y="2873"/>
                  </a:cubicBezTo>
                  <a:cubicBezTo>
                    <a:pt x="165" y="2960"/>
                    <a:pt x="139" y="3049"/>
                    <a:pt x="115" y="3135"/>
                  </a:cubicBezTo>
                  <a:cubicBezTo>
                    <a:pt x="69" y="3293"/>
                    <a:pt x="22" y="3456"/>
                    <a:pt x="9" y="3620"/>
                  </a:cubicBezTo>
                  <a:cubicBezTo>
                    <a:pt x="2" y="3704"/>
                    <a:pt x="0" y="3788"/>
                    <a:pt x="4" y="3871"/>
                  </a:cubicBezTo>
                  <a:cubicBezTo>
                    <a:pt x="8" y="3956"/>
                    <a:pt x="18" y="4041"/>
                    <a:pt x="33" y="4121"/>
                  </a:cubicBezTo>
                  <a:cubicBezTo>
                    <a:pt x="68" y="4304"/>
                    <a:pt x="121" y="4454"/>
                    <a:pt x="197" y="4580"/>
                  </a:cubicBezTo>
                  <a:cubicBezTo>
                    <a:pt x="240" y="4651"/>
                    <a:pt x="292" y="4718"/>
                    <a:pt x="351" y="4776"/>
                  </a:cubicBezTo>
                  <a:cubicBezTo>
                    <a:pt x="541" y="4965"/>
                    <a:pt x="800" y="5074"/>
                    <a:pt x="1050" y="5181"/>
                  </a:cubicBezTo>
                  <a:cubicBezTo>
                    <a:pt x="1097" y="5201"/>
                    <a:pt x="1145" y="5221"/>
                    <a:pt x="1193" y="5242"/>
                  </a:cubicBezTo>
                  <a:cubicBezTo>
                    <a:pt x="1316" y="5297"/>
                    <a:pt x="1414" y="5349"/>
                    <a:pt x="1501" y="5406"/>
                  </a:cubicBezTo>
                  <a:cubicBezTo>
                    <a:pt x="1572" y="5453"/>
                    <a:pt x="1643" y="5507"/>
                    <a:pt x="1711" y="5568"/>
                  </a:cubicBezTo>
                  <a:cubicBezTo>
                    <a:pt x="1774" y="5624"/>
                    <a:pt x="1837" y="5688"/>
                    <a:pt x="1898" y="5757"/>
                  </a:cubicBezTo>
                  <a:cubicBezTo>
                    <a:pt x="1948" y="5814"/>
                    <a:pt x="1997" y="5874"/>
                    <a:pt x="2044" y="5933"/>
                  </a:cubicBezTo>
                  <a:cubicBezTo>
                    <a:pt x="2058" y="5950"/>
                    <a:pt x="2058" y="5950"/>
                    <a:pt x="2058" y="5950"/>
                  </a:cubicBezTo>
                  <a:cubicBezTo>
                    <a:pt x="2138" y="6049"/>
                    <a:pt x="2224" y="6152"/>
                    <a:pt x="2320" y="6242"/>
                  </a:cubicBezTo>
                  <a:cubicBezTo>
                    <a:pt x="2426" y="6340"/>
                    <a:pt x="2530" y="6406"/>
                    <a:pt x="2637" y="6446"/>
                  </a:cubicBezTo>
                  <a:cubicBezTo>
                    <a:pt x="2750" y="6488"/>
                    <a:pt x="2874" y="6503"/>
                    <a:pt x="3007" y="6491"/>
                  </a:cubicBezTo>
                  <a:cubicBezTo>
                    <a:pt x="3125" y="6480"/>
                    <a:pt x="3248" y="6449"/>
                    <a:pt x="3372" y="6397"/>
                  </a:cubicBezTo>
                  <a:cubicBezTo>
                    <a:pt x="3600" y="6301"/>
                    <a:pt x="3805" y="6155"/>
                    <a:pt x="4012" y="6001"/>
                  </a:cubicBezTo>
                  <a:cubicBezTo>
                    <a:pt x="4250" y="5824"/>
                    <a:pt x="4501" y="5630"/>
                    <a:pt x="4729" y="5413"/>
                  </a:cubicBezTo>
                  <a:cubicBezTo>
                    <a:pt x="4847" y="5300"/>
                    <a:pt x="4941" y="5197"/>
                    <a:pt x="5015" y="5098"/>
                  </a:cubicBezTo>
                  <a:cubicBezTo>
                    <a:pt x="5107" y="4975"/>
                    <a:pt x="5171" y="4856"/>
                    <a:pt x="5210" y="4735"/>
                  </a:cubicBezTo>
                  <a:cubicBezTo>
                    <a:pt x="5224" y="4693"/>
                    <a:pt x="5235" y="4650"/>
                    <a:pt x="5245" y="4608"/>
                  </a:cubicBezTo>
                  <a:cubicBezTo>
                    <a:pt x="5261" y="4547"/>
                    <a:pt x="5277" y="4484"/>
                    <a:pt x="5301" y="4423"/>
                  </a:cubicBezTo>
                  <a:cubicBezTo>
                    <a:pt x="5314" y="4393"/>
                    <a:pt x="5329" y="4361"/>
                    <a:pt x="5346" y="4331"/>
                  </a:cubicBezTo>
                  <a:cubicBezTo>
                    <a:pt x="5425" y="4192"/>
                    <a:pt x="5545" y="4072"/>
                    <a:pt x="5661" y="3957"/>
                  </a:cubicBezTo>
                  <a:cubicBezTo>
                    <a:pt x="5760" y="3858"/>
                    <a:pt x="5863" y="3755"/>
                    <a:pt x="5941" y="3639"/>
                  </a:cubicBezTo>
                  <a:cubicBezTo>
                    <a:pt x="6028" y="3512"/>
                    <a:pt x="6086" y="3361"/>
                    <a:pt x="6110" y="3203"/>
                  </a:cubicBezTo>
                  <a:cubicBezTo>
                    <a:pt x="6135" y="3043"/>
                    <a:pt x="6123" y="2880"/>
                    <a:pt x="6076" y="2731"/>
                  </a:cubicBezTo>
                  <a:cubicBezTo>
                    <a:pt x="6048" y="2643"/>
                    <a:pt x="6007" y="2555"/>
                    <a:pt x="5953" y="2469"/>
                  </a:cubicBezTo>
                  <a:cubicBezTo>
                    <a:pt x="5905" y="2390"/>
                    <a:pt x="5845" y="2313"/>
                    <a:pt x="5777" y="2238"/>
                  </a:cubicBezTo>
                  <a:cubicBezTo>
                    <a:pt x="5725" y="2182"/>
                    <a:pt x="5671" y="2131"/>
                    <a:pt x="5615" y="2084"/>
                  </a:cubicBezTo>
                  <a:cubicBezTo>
                    <a:pt x="5558" y="2036"/>
                    <a:pt x="5499" y="1994"/>
                    <a:pt x="5439" y="1958"/>
                  </a:cubicBezTo>
                  <a:cubicBezTo>
                    <a:pt x="5419" y="1946"/>
                    <a:pt x="5399" y="1935"/>
                    <a:pt x="5380" y="1923"/>
                  </a:cubicBezTo>
                  <a:cubicBezTo>
                    <a:pt x="5323" y="1890"/>
                    <a:pt x="5263" y="1856"/>
                    <a:pt x="5214" y="1812"/>
                  </a:cubicBezTo>
                  <a:cubicBezTo>
                    <a:pt x="5188" y="1789"/>
                    <a:pt x="5167" y="1765"/>
                    <a:pt x="5149" y="1740"/>
                  </a:cubicBezTo>
                  <a:cubicBezTo>
                    <a:pt x="5112" y="1687"/>
                    <a:pt x="5088" y="1624"/>
                    <a:pt x="5074" y="1546"/>
                  </a:cubicBezTo>
                  <a:cubicBezTo>
                    <a:pt x="5061" y="1476"/>
                    <a:pt x="5058" y="1401"/>
                    <a:pt x="5055" y="1329"/>
                  </a:cubicBezTo>
                  <a:cubicBezTo>
                    <a:pt x="5051" y="1216"/>
                    <a:pt x="5046" y="1098"/>
                    <a:pt x="5005" y="996"/>
                  </a:cubicBezTo>
                  <a:cubicBezTo>
                    <a:pt x="4969" y="905"/>
                    <a:pt x="4905" y="826"/>
                    <a:pt x="4815" y="762"/>
                  </a:cubicBezTo>
                  <a:cubicBezTo>
                    <a:pt x="4737" y="706"/>
                    <a:pt x="4639" y="662"/>
                    <a:pt x="4531" y="635"/>
                  </a:cubicBezTo>
                  <a:cubicBezTo>
                    <a:pt x="4488" y="624"/>
                    <a:pt x="4442" y="616"/>
                    <a:pt x="4386" y="609"/>
                  </a:cubicBezTo>
                  <a:cubicBezTo>
                    <a:pt x="4356" y="605"/>
                    <a:pt x="4325" y="601"/>
                    <a:pt x="4296" y="598"/>
                  </a:cubicBezTo>
                  <a:cubicBezTo>
                    <a:pt x="4284" y="596"/>
                    <a:pt x="4271" y="595"/>
                    <a:pt x="4259" y="593"/>
                  </a:cubicBezTo>
                  <a:cubicBezTo>
                    <a:pt x="4163" y="582"/>
                    <a:pt x="4060" y="567"/>
                    <a:pt x="3968" y="539"/>
                  </a:cubicBezTo>
                  <a:cubicBezTo>
                    <a:pt x="3865" y="508"/>
                    <a:pt x="3771" y="465"/>
                    <a:pt x="3662" y="400"/>
                  </a:cubicBezTo>
                  <a:cubicBezTo>
                    <a:pt x="3642" y="388"/>
                    <a:pt x="3621" y="375"/>
                    <a:pt x="3597" y="360"/>
                  </a:cubicBezTo>
                  <a:cubicBezTo>
                    <a:pt x="3495" y="296"/>
                    <a:pt x="3403" y="239"/>
                    <a:pt x="3305" y="186"/>
                  </a:cubicBezTo>
                  <a:cubicBezTo>
                    <a:pt x="3189" y="123"/>
                    <a:pt x="3087" y="80"/>
                    <a:pt x="2995" y="52"/>
                  </a:cubicBezTo>
                  <a:cubicBezTo>
                    <a:pt x="2886" y="20"/>
                    <a:pt x="2782" y="4"/>
                    <a:pt x="2685" y="4"/>
                  </a:cubicBezTo>
                  <a:cubicBezTo>
                    <a:pt x="2675" y="4"/>
                    <a:pt x="2665" y="4"/>
                    <a:pt x="2656" y="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9" name="Freeform 64">
              <a:extLst>
                <a:ext uri="{FF2B5EF4-FFF2-40B4-BE49-F238E27FC236}">
                  <a16:creationId xmlns:a16="http://schemas.microsoft.com/office/drawing/2014/main" id="{085FA7B9-2255-4EED-85EE-F03946AC8E90}"/>
                </a:ext>
              </a:extLst>
            </p:cNvPr>
            <p:cNvSpPr>
              <a:spLocks noEditPoints="1"/>
            </p:cNvSpPr>
            <p:nvPr/>
          </p:nvSpPr>
          <p:spPr bwMode="auto">
            <a:xfrm>
              <a:off x="3444" y="-266"/>
              <a:ext cx="4600" cy="4849"/>
            </a:xfrm>
            <a:custGeom>
              <a:avLst/>
              <a:gdLst>
                <a:gd name="T0" fmla="*/ 2074 w 6215"/>
                <a:gd name="T1" fmla="*/ 5992 h 6552"/>
                <a:gd name="T2" fmla="*/ 1512 w 6215"/>
                <a:gd name="T3" fmla="*/ 5449 h 6552"/>
                <a:gd name="T4" fmla="*/ 365 w 6215"/>
                <a:gd name="T5" fmla="*/ 4828 h 6552"/>
                <a:gd name="T6" fmla="*/ 5 w 6215"/>
                <a:gd name="T7" fmla="*/ 3935 h 6552"/>
                <a:gd name="T8" fmla="*/ 184 w 6215"/>
                <a:gd name="T9" fmla="*/ 2907 h 6552"/>
                <a:gd name="T10" fmla="*/ 246 w 6215"/>
                <a:gd name="T11" fmla="*/ 2317 h 6552"/>
                <a:gd name="T12" fmla="*/ 528 w 6215"/>
                <a:gd name="T13" fmla="*/ 1657 h 6552"/>
                <a:gd name="T14" fmla="*/ 1108 w 6215"/>
                <a:gd name="T15" fmla="*/ 865 h 6552"/>
                <a:gd name="T16" fmla="*/ 1650 w 6215"/>
                <a:gd name="T17" fmla="*/ 536 h 6552"/>
                <a:gd name="T18" fmla="*/ 2087 w 6215"/>
                <a:gd name="T19" fmla="*/ 272 h 6552"/>
                <a:gd name="T20" fmla="*/ 2713 w 6215"/>
                <a:gd name="T21" fmla="*/ 0 h 6552"/>
                <a:gd name="T22" fmla="*/ 3663 w 6215"/>
                <a:gd name="T23" fmla="*/ 371 h 6552"/>
                <a:gd name="T24" fmla="*/ 4339 w 6215"/>
                <a:gd name="T25" fmla="*/ 587 h 6552"/>
                <a:gd name="T26" fmla="*/ 4611 w 6215"/>
                <a:gd name="T27" fmla="*/ 636 h 6552"/>
                <a:gd name="T28" fmla="*/ 5117 w 6215"/>
                <a:gd name="T29" fmla="*/ 1340 h 6552"/>
                <a:gd name="T30" fmla="*/ 5278 w 6215"/>
                <a:gd name="T31" fmla="*/ 1828 h 6552"/>
                <a:gd name="T32" fmla="*/ 5693 w 6215"/>
                <a:gd name="T33" fmla="*/ 2085 h 6552"/>
                <a:gd name="T34" fmla="*/ 6158 w 6215"/>
                <a:gd name="T35" fmla="*/ 2728 h 6552"/>
                <a:gd name="T36" fmla="*/ 5728 w 6215"/>
                <a:gd name="T37" fmla="*/ 3959 h 6552"/>
                <a:gd name="T38" fmla="*/ 5354 w 6215"/>
                <a:gd name="T39" fmla="*/ 4440 h 6552"/>
                <a:gd name="T40" fmla="*/ 5190 w 6215"/>
                <a:gd name="T41" fmla="*/ 4955 h 6552"/>
                <a:gd name="T42" fmla="*/ 4435 w 6215"/>
                <a:gd name="T43" fmla="*/ 5768 h 6552"/>
                <a:gd name="T44" fmla="*/ 3030 w 6215"/>
                <a:gd name="T45" fmla="*/ 6543 h 6552"/>
                <a:gd name="T46" fmla="*/ 2375 w 6215"/>
                <a:gd name="T47" fmla="*/ 73 h 6552"/>
                <a:gd name="T48" fmla="*/ 1777 w 6215"/>
                <a:gd name="T49" fmla="*/ 483 h 6552"/>
                <a:gd name="T50" fmla="*/ 1327 w 6215"/>
                <a:gd name="T51" fmla="*/ 695 h 6552"/>
                <a:gd name="T52" fmla="*/ 674 w 6215"/>
                <a:gd name="T53" fmla="*/ 1426 h 6552"/>
                <a:gd name="T54" fmla="*/ 308 w 6215"/>
                <a:gd name="T55" fmla="*/ 2089 h 6552"/>
                <a:gd name="T56" fmla="*/ 218 w 6215"/>
                <a:gd name="T57" fmla="*/ 2637 h 6552"/>
                <a:gd name="T58" fmla="*/ 7 w 6215"/>
                <a:gd name="T59" fmla="*/ 3687 h 6552"/>
                <a:gd name="T60" fmla="*/ 209 w 6215"/>
                <a:gd name="T61" fmla="*/ 4635 h 6552"/>
                <a:gd name="T62" fmla="*/ 1034 w 6215"/>
                <a:gd name="T63" fmla="*/ 5209 h 6552"/>
                <a:gd name="T64" fmla="*/ 1912 w 6215"/>
                <a:gd name="T65" fmla="*/ 5799 h 6552"/>
                <a:gd name="T66" fmla="*/ 2337 w 6215"/>
                <a:gd name="T67" fmla="*/ 6284 h 6552"/>
                <a:gd name="T68" fmla="*/ 3403 w 6215"/>
                <a:gd name="T69" fmla="*/ 6451 h 6552"/>
                <a:gd name="T70" fmla="*/ 4790 w 6215"/>
                <a:gd name="T71" fmla="*/ 5457 h 6552"/>
                <a:gd name="T72" fmla="*/ 5269 w 6215"/>
                <a:gd name="T73" fmla="*/ 4761 h 6552"/>
                <a:gd name="T74" fmla="*/ 5398 w 6215"/>
                <a:gd name="T75" fmla="*/ 4345 h 6552"/>
                <a:gd name="T76" fmla="*/ 6010 w 6215"/>
                <a:gd name="T77" fmla="*/ 3649 h 6552"/>
                <a:gd name="T78" fmla="*/ 6036 w 6215"/>
                <a:gd name="T79" fmla="*/ 2466 h 6552"/>
                <a:gd name="T80" fmla="*/ 5511 w 6215"/>
                <a:gd name="T81" fmla="*/ 1966 h 6552"/>
                <a:gd name="T82" fmla="*/ 5210 w 6215"/>
                <a:gd name="T83" fmla="*/ 1759 h 6552"/>
                <a:gd name="T84" fmla="*/ 5075 w 6215"/>
                <a:gd name="T85" fmla="*/ 1014 h 6552"/>
                <a:gd name="T86" fmla="*/ 4465 w 6215"/>
                <a:gd name="T87" fmla="*/ 606 h 6552"/>
                <a:gd name="T88" fmla="*/ 4047 w 6215"/>
                <a:gd name="T89" fmla="*/ 535 h 6552"/>
                <a:gd name="T90" fmla="*/ 3572 w 6215"/>
                <a:gd name="T91" fmla="*/ 319 h 6552"/>
                <a:gd name="T92" fmla="*/ 2705 w 6215"/>
                <a:gd name="T93" fmla="*/ 1 h 6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15" h="6552">
                  <a:moveTo>
                    <a:pt x="2654" y="6492"/>
                  </a:moveTo>
                  <a:cubicBezTo>
                    <a:pt x="2546" y="6451"/>
                    <a:pt x="2442" y="6383"/>
                    <a:pt x="2337" y="6284"/>
                  </a:cubicBezTo>
                  <a:cubicBezTo>
                    <a:pt x="2242" y="6196"/>
                    <a:pt x="2158" y="6096"/>
                    <a:pt x="2074" y="5992"/>
                  </a:cubicBezTo>
                  <a:cubicBezTo>
                    <a:pt x="2064" y="5981"/>
                    <a:pt x="2064" y="5981"/>
                    <a:pt x="2064" y="5981"/>
                  </a:cubicBezTo>
                  <a:cubicBezTo>
                    <a:pt x="2015" y="5920"/>
                    <a:pt x="1964" y="5858"/>
                    <a:pt x="1912" y="5799"/>
                  </a:cubicBezTo>
                  <a:cubicBezTo>
                    <a:pt x="1785" y="5658"/>
                    <a:pt x="1651" y="5540"/>
                    <a:pt x="1512" y="5449"/>
                  </a:cubicBezTo>
                  <a:cubicBezTo>
                    <a:pt x="1424" y="5391"/>
                    <a:pt x="1323" y="5337"/>
                    <a:pt x="1203" y="5283"/>
                  </a:cubicBezTo>
                  <a:cubicBezTo>
                    <a:pt x="1148" y="5258"/>
                    <a:pt x="1090" y="5234"/>
                    <a:pt x="1034" y="5210"/>
                  </a:cubicBezTo>
                  <a:cubicBezTo>
                    <a:pt x="796" y="5109"/>
                    <a:pt x="550" y="5005"/>
                    <a:pt x="365" y="4828"/>
                  </a:cubicBezTo>
                  <a:cubicBezTo>
                    <a:pt x="305" y="4771"/>
                    <a:pt x="253" y="4706"/>
                    <a:pt x="208" y="4635"/>
                  </a:cubicBezTo>
                  <a:cubicBezTo>
                    <a:pt x="130" y="4510"/>
                    <a:pt x="74" y="4362"/>
                    <a:pt x="37" y="4184"/>
                  </a:cubicBezTo>
                  <a:cubicBezTo>
                    <a:pt x="21" y="4104"/>
                    <a:pt x="10" y="4020"/>
                    <a:pt x="5" y="3935"/>
                  </a:cubicBezTo>
                  <a:cubicBezTo>
                    <a:pt x="0" y="3854"/>
                    <a:pt x="0" y="3770"/>
                    <a:pt x="6" y="3687"/>
                  </a:cubicBezTo>
                  <a:cubicBezTo>
                    <a:pt x="18" y="3515"/>
                    <a:pt x="66" y="3345"/>
                    <a:pt x="112" y="3181"/>
                  </a:cubicBezTo>
                  <a:cubicBezTo>
                    <a:pt x="138" y="3091"/>
                    <a:pt x="164" y="2998"/>
                    <a:pt x="184" y="2907"/>
                  </a:cubicBezTo>
                  <a:cubicBezTo>
                    <a:pt x="206" y="2806"/>
                    <a:pt x="216" y="2717"/>
                    <a:pt x="217" y="2637"/>
                  </a:cubicBezTo>
                  <a:cubicBezTo>
                    <a:pt x="217" y="2610"/>
                    <a:pt x="218" y="2582"/>
                    <a:pt x="219" y="2555"/>
                  </a:cubicBezTo>
                  <a:cubicBezTo>
                    <a:pt x="222" y="2475"/>
                    <a:pt x="231" y="2395"/>
                    <a:pt x="246" y="2317"/>
                  </a:cubicBezTo>
                  <a:cubicBezTo>
                    <a:pt x="261" y="2240"/>
                    <a:pt x="281" y="2163"/>
                    <a:pt x="307" y="2088"/>
                  </a:cubicBezTo>
                  <a:cubicBezTo>
                    <a:pt x="333" y="2015"/>
                    <a:pt x="365" y="1941"/>
                    <a:pt x="402" y="1869"/>
                  </a:cubicBezTo>
                  <a:cubicBezTo>
                    <a:pt x="438" y="1798"/>
                    <a:pt x="481" y="1727"/>
                    <a:pt x="528" y="1657"/>
                  </a:cubicBezTo>
                  <a:cubicBezTo>
                    <a:pt x="579" y="1583"/>
                    <a:pt x="627" y="1503"/>
                    <a:pt x="673" y="1425"/>
                  </a:cubicBezTo>
                  <a:cubicBezTo>
                    <a:pt x="749" y="1298"/>
                    <a:pt x="828" y="1166"/>
                    <a:pt x="920" y="1062"/>
                  </a:cubicBezTo>
                  <a:cubicBezTo>
                    <a:pt x="992" y="980"/>
                    <a:pt x="1050" y="919"/>
                    <a:pt x="1108" y="865"/>
                  </a:cubicBezTo>
                  <a:cubicBezTo>
                    <a:pt x="1181" y="797"/>
                    <a:pt x="1253" y="741"/>
                    <a:pt x="1327" y="694"/>
                  </a:cubicBezTo>
                  <a:cubicBezTo>
                    <a:pt x="1409" y="643"/>
                    <a:pt x="1503" y="595"/>
                    <a:pt x="1605" y="554"/>
                  </a:cubicBezTo>
                  <a:cubicBezTo>
                    <a:pt x="1620" y="548"/>
                    <a:pt x="1636" y="541"/>
                    <a:pt x="1650" y="536"/>
                  </a:cubicBezTo>
                  <a:cubicBezTo>
                    <a:pt x="1694" y="518"/>
                    <a:pt x="1735" y="502"/>
                    <a:pt x="1776" y="483"/>
                  </a:cubicBezTo>
                  <a:cubicBezTo>
                    <a:pt x="1807" y="468"/>
                    <a:pt x="1836" y="453"/>
                    <a:pt x="1863" y="437"/>
                  </a:cubicBezTo>
                  <a:cubicBezTo>
                    <a:pt x="1941" y="391"/>
                    <a:pt x="2015" y="330"/>
                    <a:pt x="2087" y="272"/>
                  </a:cubicBezTo>
                  <a:cubicBezTo>
                    <a:pt x="2178" y="199"/>
                    <a:pt x="2272" y="122"/>
                    <a:pt x="2375" y="73"/>
                  </a:cubicBezTo>
                  <a:cubicBezTo>
                    <a:pt x="2475" y="24"/>
                    <a:pt x="2586" y="0"/>
                    <a:pt x="2704" y="0"/>
                  </a:cubicBezTo>
                  <a:cubicBezTo>
                    <a:pt x="2707" y="0"/>
                    <a:pt x="2710" y="0"/>
                    <a:pt x="2713" y="0"/>
                  </a:cubicBezTo>
                  <a:cubicBezTo>
                    <a:pt x="2821" y="1"/>
                    <a:pt x="2937" y="22"/>
                    <a:pt x="3058" y="63"/>
                  </a:cubicBezTo>
                  <a:cubicBezTo>
                    <a:pt x="3233" y="121"/>
                    <a:pt x="3406" y="221"/>
                    <a:pt x="3573" y="318"/>
                  </a:cubicBezTo>
                  <a:cubicBezTo>
                    <a:pt x="3604" y="337"/>
                    <a:pt x="3633" y="354"/>
                    <a:pt x="3663" y="371"/>
                  </a:cubicBezTo>
                  <a:cubicBezTo>
                    <a:pt x="3687" y="384"/>
                    <a:pt x="3709" y="397"/>
                    <a:pt x="3731" y="408"/>
                  </a:cubicBezTo>
                  <a:cubicBezTo>
                    <a:pt x="3837" y="465"/>
                    <a:pt x="3937" y="505"/>
                    <a:pt x="4047" y="534"/>
                  </a:cubicBezTo>
                  <a:cubicBezTo>
                    <a:pt x="4138" y="559"/>
                    <a:pt x="4233" y="573"/>
                    <a:pt x="4339" y="587"/>
                  </a:cubicBezTo>
                  <a:cubicBezTo>
                    <a:pt x="4347" y="589"/>
                    <a:pt x="4347" y="589"/>
                    <a:pt x="4347" y="589"/>
                  </a:cubicBezTo>
                  <a:cubicBezTo>
                    <a:pt x="4386" y="594"/>
                    <a:pt x="4426" y="599"/>
                    <a:pt x="4465" y="605"/>
                  </a:cubicBezTo>
                  <a:cubicBezTo>
                    <a:pt x="4520" y="614"/>
                    <a:pt x="4567" y="624"/>
                    <a:pt x="4611" y="636"/>
                  </a:cubicBezTo>
                  <a:cubicBezTo>
                    <a:pt x="4718" y="667"/>
                    <a:pt x="4815" y="714"/>
                    <a:pt x="4893" y="773"/>
                  </a:cubicBezTo>
                  <a:cubicBezTo>
                    <a:pt x="4981" y="840"/>
                    <a:pt x="5042" y="921"/>
                    <a:pt x="5076" y="1014"/>
                  </a:cubicBezTo>
                  <a:cubicBezTo>
                    <a:pt x="5113" y="1115"/>
                    <a:pt x="5115" y="1229"/>
                    <a:pt x="5117" y="1340"/>
                  </a:cubicBezTo>
                  <a:cubicBezTo>
                    <a:pt x="5119" y="1414"/>
                    <a:pt x="5121" y="1491"/>
                    <a:pt x="5133" y="1562"/>
                  </a:cubicBezTo>
                  <a:cubicBezTo>
                    <a:pt x="5146" y="1642"/>
                    <a:pt x="5171" y="1706"/>
                    <a:pt x="5210" y="1758"/>
                  </a:cubicBezTo>
                  <a:cubicBezTo>
                    <a:pt x="5229" y="1784"/>
                    <a:pt x="5251" y="1807"/>
                    <a:pt x="5278" y="1828"/>
                  </a:cubicBezTo>
                  <a:cubicBezTo>
                    <a:pt x="5329" y="1870"/>
                    <a:pt x="5389" y="1902"/>
                    <a:pt x="5448" y="1932"/>
                  </a:cubicBezTo>
                  <a:cubicBezTo>
                    <a:pt x="5469" y="1943"/>
                    <a:pt x="5491" y="1954"/>
                    <a:pt x="5512" y="1966"/>
                  </a:cubicBezTo>
                  <a:cubicBezTo>
                    <a:pt x="5574" y="1999"/>
                    <a:pt x="5635" y="2040"/>
                    <a:pt x="5693" y="2085"/>
                  </a:cubicBezTo>
                  <a:cubicBezTo>
                    <a:pt x="5751" y="2131"/>
                    <a:pt x="5806" y="2182"/>
                    <a:pt x="5858" y="2236"/>
                  </a:cubicBezTo>
                  <a:cubicBezTo>
                    <a:pt x="5927" y="2309"/>
                    <a:pt x="5987" y="2386"/>
                    <a:pt x="6036" y="2466"/>
                  </a:cubicBezTo>
                  <a:cubicBezTo>
                    <a:pt x="6089" y="2551"/>
                    <a:pt x="6130" y="2640"/>
                    <a:pt x="6158" y="2728"/>
                  </a:cubicBezTo>
                  <a:cubicBezTo>
                    <a:pt x="6204" y="2880"/>
                    <a:pt x="6215" y="3046"/>
                    <a:pt x="6189" y="3208"/>
                  </a:cubicBezTo>
                  <a:cubicBezTo>
                    <a:pt x="6163" y="3368"/>
                    <a:pt x="6101" y="3521"/>
                    <a:pt x="6010" y="3650"/>
                  </a:cubicBezTo>
                  <a:cubicBezTo>
                    <a:pt x="5931" y="3763"/>
                    <a:pt x="5828" y="3863"/>
                    <a:pt x="5728" y="3959"/>
                  </a:cubicBezTo>
                  <a:cubicBezTo>
                    <a:pt x="5666" y="4019"/>
                    <a:pt x="5603" y="4080"/>
                    <a:pt x="5546" y="4143"/>
                  </a:cubicBezTo>
                  <a:cubicBezTo>
                    <a:pt x="5483" y="4214"/>
                    <a:pt x="5435" y="4280"/>
                    <a:pt x="5398" y="4346"/>
                  </a:cubicBezTo>
                  <a:cubicBezTo>
                    <a:pt x="5381" y="4377"/>
                    <a:pt x="5366" y="4409"/>
                    <a:pt x="5354" y="4440"/>
                  </a:cubicBezTo>
                  <a:cubicBezTo>
                    <a:pt x="5330" y="4503"/>
                    <a:pt x="5315" y="4569"/>
                    <a:pt x="5301" y="4632"/>
                  </a:cubicBezTo>
                  <a:cubicBezTo>
                    <a:pt x="5292" y="4674"/>
                    <a:pt x="5282" y="4718"/>
                    <a:pt x="5269" y="4761"/>
                  </a:cubicBezTo>
                  <a:cubicBezTo>
                    <a:pt x="5250" y="4825"/>
                    <a:pt x="5224" y="4891"/>
                    <a:pt x="5190" y="4955"/>
                  </a:cubicBezTo>
                  <a:cubicBezTo>
                    <a:pt x="5159" y="5014"/>
                    <a:pt x="5122" y="5075"/>
                    <a:pt x="5078" y="5135"/>
                  </a:cubicBezTo>
                  <a:cubicBezTo>
                    <a:pt x="5004" y="5238"/>
                    <a:pt x="4909" y="5344"/>
                    <a:pt x="4790" y="5458"/>
                  </a:cubicBezTo>
                  <a:cubicBezTo>
                    <a:pt x="4686" y="5558"/>
                    <a:pt x="4569" y="5660"/>
                    <a:pt x="4435" y="5768"/>
                  </a:cubicBezTo>
                  <a:cubicBezTo>
                    <a:pt x="4301" y="5875"/>
                    <a:pt x="4164" y="5977"/>
                    <a:pt x="4059" y="6054"/>
                  </a:cubicBezTo>
                  <a:cubicBezTo>
                    <a:pt x="3847" y="6210"/>
                    <a:pt x="3638" y="6357"/>
                    <a:pt x="3404" y="6452"/>
                  </a:cubicBezTo>
                  <a:cubicBezTo>
                    <a:pt x="3277" y="6503"/>
                    <a:pt x="3152" y="6534"/>
                    <a:pt x="3030" y="6543"/>
                  </a:cubicBezTo>
                  <a:cubicBezTo>
                    <a:pt x="3005" y="6545"/>
                    <a:pt x="2980" y="6546"/>
                    <a:pt x="2955" y="6546"/>
                  </a:cubicBezTo>
                  <a:cubicBezTo>
                    <a:pt x="2848" y="6546"/>
                    <a:pt x="2747" y="6528"/>
                    <a:pt x="2654" y="6492"/>
                  </a:cubicBezTo>
                  <a:moveTo>
                    <a:pt x="2375" y="73"/>
                  </a:moveTo>
                  <a:cubicBezTo>
                    <a:pt x="2272" y="123"/>
                    <a:pt x="2178" y="199"/>
                    <a:pt x="2087" y="273"/>
                  </a:cubicBezTo>
                  <a:cubicBezTo>
                    <a:pt x="2016" y="331"/>
                    <a:pt x="1941" y="391"/>
                    <a:pt x="1863" y="438"/>
                  </a:cubicBezTo>
                  <a:cubicBezTo>
                    <a:pt x="1837" y="454"/>
                    <a:pt x="1807" y="469"/>
                    <a:pt x="1777" y="483"/>
                  </a:cubicBezTo>
                  <a:cubicBezTo>
                    <a:pt x="1735" y="503"/>
                    <a:pt x="1694" y="519"/>
                    <a:pt x="1651" y="536"/>
                  </a:cubicBezTo>
                  <a:cubicBezTo>
                    <a:pt x="1636" y="542"/>
                    <a:pt x="1621" y="548"/>
                    <a:pt x="1606" y="554"/>
                  </a:cubicBezTo>
                  <a:cubicBezTo>
                    <a:pt x="1503" y="596"/>
                    <a:pt x="1410" y="643"/>
                    <a:pt x="1327" y="695"/>
                  </a:cubicBezTo>
                  <a:cubicBezTo>
                    <a:pt x="1253" y="741"/>
                    <a:pt x="1182" y="797"/>
                    <a:pt x="1108" y="866"/>
                  </a:cubicBezTo>
                  <a:cubicBezTo>
                    <a:pt x="1050" y="920"/>
                    <a:pt x="992" y="980"/>
                    <a:pt x="920" y="1062"/>
                  </a:cubicBezTo>
                  <a:cubicBezTo>
                    <a:pt x="829" y="1166"/>
                    <a:pt x="750" y="1298"/>
                    <a:pt x="674" y="1426"/>
                  </a:cubicBezTo>
                  <a:cubicBezTo>
                    <a:pt x="628" y="1503"/>
                    <a:pt x="580" y="1584"/>
                    <a:pt x="529" y="1658"/>
                  </a:cubicBezTo>
                  <a:cubicBezTo>
                    <a:pt x="481" y="1727"/>
                    <a:pt x="439" y="1798"/>
                    <a:pt x="402" y="1869"/>
                  </a:cubicBezTo>
                  <a:cubicBezTo>
                    <a:pt x="365" y="1941"/>
                    <a:pt x="334" y="2015"/>
                    <a:pt x="308" y="2089"/>
                  </a:cubicBezTo>
                  <a:cubicBezTo>
                    <a:pt x="282" y="2163"/>
                    <a:pt x="261" y="2240"/>
                    <a:pt x="247" y="2317"/>
                  </a:cubicBezTo>
                  <a:cubicBezTo>
                    <a:pt x="232" y="2395"/>
                    <a:pt x="223" y="2475"/>
                    <a:pt x="220" y="2555"/>
                  </a:cubicBezTo>
                  <a:cubicBezTo>
                    <a:pt x="218" y="2582"/>
                    <a:pt x="218" y="2610"/>
                    <a:pt x="218" y="2637"/>
                  </a:cubicBezTo>
                  <a:cubicBezTo>
                    <a:pt x="217" y="2717"/>
                    <a:pt x="206" y="2806"/>
                    <a:pt x="185" y="2907"/>
                  </a:cubicBezTo>
                  <a:cubicBezTo>
                    <a:pt x="165" y="2998"/>
                    <a:pt x="139" y="3091"/>
                    <a:pt x="113" y="3181"/>
                  </a:cubicBezTo>
                  <a:cubicBezTo>
                    <a:pt x="67" y="3346"/>
                    <a:pt x="18" y="3516"/>
                    <a:pt x="7" y="3687"/>
                  </a:cubicBezTo>
                  <a:cubicBezTo>
                    <a:pt x="1" y="3770"/>
                    <a:pt x="1" y="3854"/>
                    <a:pt x="6" y="3935"/>
                  </a:cubicBezTo>
                  <a:cubicBezTo>
                    <a:pt x="11" y="4020"/>
                    <a:pt x="21" y="4104"/>
                    <a:pt x="38" y="4183"/>
                  </a:cubicBezTo>
                  <a:cubicBezTo>
                    <a:pt x="75" y="4362"/>
                    <a:pt x="131" y="4510"/>
                    <a:pt x="209" y="4635"/>
                  </a:cubicBezTo>
                  <a:cubicBezTo>
                    <a:pt x="253" y="4706"/>
                    <a:pt x="306" y="4770"/>
                    <a:pt x="365" y="4827"/>
                  </a:cubicBezTo>
                  <a:cubicBezTo>
                    <a:pt x="448" y="4907"/>
                    <a:pt x="551" y="4979"/>
                    <a:pt x="679" y="5047"/>
                  </a:cubicBezTo>
                  <a:cubicBezTo>
                    <a:pt x="793" y="5107"/>
                    <a:pt x="915" y="5159"/>
                    <a:pt x="1034" y="5209"/>
                  </a:cubicBezTo>
                  <a:cubicBezTo>
                    <a:pt x="1090" y="5233"/>
                    <a:pt x="1148" y="5257"/>
                    <a:pt x="1204" y="5282"/>
                  </a:cubicBezTo>
                  <a:cubicBezTo>
                    <a:pt x="1323" y="5336"/>
                    <a:pt x="1424" y="5390"/>
                    <a:pt x="1513" y="5449"/>
                  </a:cubicBezTo>
                  <a:cubicBezTo>
                    <a:pt x="1652" y="5540"/>
                    <a:pt x="1786" y="5658"/>
                    <a:pt x="1912" y="5799"/>
                  </a:cubicBezTo>
                  <a:cubicBezTo>
                    <a:pt x="1964" y="5857"/>
                    <a:pt x="2015" y="5920"/>
                    <a:pt x="2065" y="5980"/>
                  </a:cubicBezTo>
                  <a:cubicBezTo>
                    <a:pt x="2074" y="5992"/>
                    <a:pt x="2074" y="5992"/>
                    <a:pt x="2074" y="5992"/>
                  </a:cubicBezTo>
                  <a:cubicBezTo>
                    <a:pt x="2159" y="6095"/>
                    <a:pt x="2243" y="6196"/>
                    <a:pt x="2337" y="6284"/>
                  </a:cubicBezTo>
                  <a:cubicBezTo>
                    <a:pt x="2443" y="6382"/>
                    <a:pt x="2547" y="6450"/>
                    <a:pt x="2654" y="6492"/>
                  </a:cubicBezTo>
                  <a:cubicBezTo>
                    <a:pt x="2769" y="6535"/>
                    <a:pt x="2895" y="6552"/>
                    <a:pt x="3030" y="6542"/>
                  </a:cubicBezTo>
                  <a:cubicBezTo>
                    <a:pt x="3151" y="6533"/>
                    <a:pt x="3277" y="6502"/>
                    <a:pt x="3403" y="6451"/>
                  </a:cubicBezTo>
                  <a:cubicBezTo>
                    <a:pt x="3637" y="6357"/>
                    <a:pt x="3847" y="6209"/>
                    <a:pt x="4058" y="6054"/>
                  </a:cubicBezTo>
                  <a:cubicBezTo>
                    <a:pt x="4163" y="5977"/>
                    <a:pt x="4301" y="5874"/>
                    <a:pt x="4434" y="5767"/>
                  </a:cubicBezTo>
                  <a:cubicBezTo>
                    <a:pt x="4569" y="5659"/>
                    <a:pt x="4685" y="5558"/>
                    <a:pt x="4790" y="5457"/>
                  </a:cubicBezTo>
                  <a:cubicBezTo>
                    <a:pt x="4909" y="5343"/>
                    <a:pt x="5003" y="5237"/>
                    <a:pt x="5077" y="5135"/>
                  </a:cubicBezTo>
                  <a:cubicBezTo>
                    <a:pt x="5121" y="5074"/>
                    <a:pt x="5159" y="5014"/>
                    <a:pt x="5190" y="4954"/>
                  </a:cubicBezTo>
                  <a:cubicBezTo>
                    <a:pt x="5223" y="4890"/>
                    <a:pt x="5250" y="4825"/>
                    <a:pt x="5269" y="4761"/>
                  </a:cubicBezTo>
                  <a:cubicBezTo>
                    <a:pt x="5281" y="4718"/>
                    <a:pt x="5291" y="4674"/>
                    <a:pt x="5300" y="4632"/>
                  </a:cubicBezTo>
                  <a:cubicBezTo>
                    <a:pt x="5315" y="4568"/>
                    <a:pt x="5329" y="4503"/>
                    <a:pt x="5353" y="4440"/>
                  </a:cubicBezTo>
                  <a:cubicBezTo>
                    <a:pt x="5366" y="4408"/>
                    <a:pt x="5381" y="4376"/>
                    <a:pt x="5398" y="4345"/>
                  </a:cubicBezTo>
                  <a:cubicBezTo>
                    <a:pt x="5434" y="4280"/>
                    <a:pt x="5482" y="4214"/>
                    <a:pt x="5546" y="4143"/>
                  </a:cubicBezTo>
                  <a:cubicBezTo>
                    <a:pt x="5603" y="4079"/>
                    <a:pt x="5666" y="4018"/>
                    <a:pt x="5727" y="3959"/>
                  </a:cubicBezTo>
                  <a:cubicBezTo>
                    <a:pt x="5827" y="3862"/>
                    <a:pt x="5930" y="3762"/>
                    <a:pt x="6010" y="3649"/>
                  </a:cubicBezTo>
                  <a:cubicBezTo>
                    <a:pt x="6100" y="3521"/>
                    <a:pt x="6162" y="3368"/>
                    <a:pt x="6188" y="3208"/>
                  </a:cubicBezTo>
                  <a:cubicBezTo>
                    <a:pt x="6214" y="3046"/>
                    <a:pt x="6204" y="2880"/>
                    <a:pt x="6157" y="2729"/>
                  </a:cubicBezTo>
                  <a:cubicBezTo>
                    <a:pt x="6129" y="2640"/>
                    <a:pt x="6089" y="2552"/>
                    <a:pt x="6036" y="2466"/>
                  </a:cubicBezTo>
                  <a:cubicBezTo>
                    <a:pt x="5986" y="2387"/>
                    <a:pt x="5927" y="2310"/>
                    <a:pt x="5858" y="2237"/>
                  </a:cubicBezTo>
                  <a:cubicBezTo>
                    <a:pt x="5806" y="2182"/>
                    <a:pt x="5750" y="2131"/>
                    <a:pt x="5693" y="2086"/>
                  </a:cubicBezTo>
                  <a:cubicBezTo>
                    <a:pt x="5634" y="2040"/>
                    <a:pt x="5573" y="2000"/>
                    <a:pt x="5511" y="1966"/>
                  </a:cubicBezTo>
                  <a:cubicBezTo>
                    <a:pt x="5491" y="1955"/>
                    <a:pt x="5469" y="1944"/>
                    <a:pt x="5448" y="1933"/>
                  </a:cubicBezTo>
                  <a:cubicBezTo>
                    <a:pt x="5389" y="1902"/>
                    <a:pt x="5328" y="1871"/>
                    <a:pt x="5277" y="1829"/>
                  </a:cubicBezTo>
                  <a:cubicBezTo>
                    <a:pt x="5251" y="1807"/>
                    <a:pt x="5229" y="1784"/>
                    <a:pt x="5210" y="1759"/>
                  </a:cubicBezTo>
                  <a:cubicBezTo>
                    <a:pt x="5171" y="1706"/>
                    <a:pt x="5145" y="1642"/>
                    <a:pt x="5132" y="1562"/>
                  </a:cubicBezTo>
                  <a:cubicBezTo>
                    <a:pt x="5120" y="1491"/>
                    <a:pt x="5118" y="1414"/>
                    <a:pt x="5117" y="1340"/>
                  </a:cubicBezTo>
                  <a:cubicBezTo>
                    <a:pt x="5114" y="1229"/>
                    <a:pt x="5112" y="1115"/>
                    <a:pt x="5075" y="1014"/>
                  </a:cubicBezTo>
                  <a:cubicBezTo>
                    <a:pt x="5042" y="921"/>
                    <a:pt x="4980" y="840"/>
                    <a:pt x="4892" y="773"/>
                  </a:cubicBezTo>
                  <a:cubicBezTo>
                    <a:pt x="4815" y="715"/>
                    <a:pt x="4718" y="668"/>
                    <a:pt x="4611" y="637"/>
                  </a:cubicBezTo>
                  <a:cubicBezTo>
                    <a:pt x="4567" y="625"/>
                    <a:pt x="4519" y="615"/>
                    <a:pt x="4465" y="606"/>
                  </a:cubicBezTo>
                  <a:cubicBezTo>
                    <a:pt x="4426" y="600"/>
                    <a:pt x="4386" y="594"/>
                    <a:pt x="4346" y="589"/>
                  </a:cubicBezTo>
                  <a:cubicBezTo>
                    <a:pt x="4339" y="588"/>
                    <a:pt x="4339" y="588"/>
                    <a:pt x="4339" y="588"/>
                  </a:cubicBezTo>
                  <a:cubicBezTo>
                    <a:pt x="4233" y="574"/>
                    <a:pt x="4137" y="560"/>
                    <a:pt x="4047" y="535"/>
                  </a:cubicBezTo>
                  <a:cubicBezTo>
                    <a:pt x="3937" y="505"/>
                    <a:pt x="3836" y="465"/>
                    <a:pt x="3730" y="409"/>
                  </a:cubicBezTo>
                  <a:cubicBezTo>
                    <a:pt x="3708" y="397"/>
                    <a:pt x="3686" y="385"/>
                    <a:pt x="3663" y="372"/>
                  </a:cubicBezTo>
                  <a:cubicBezTo>
                    <a:pt x="3633" y="355"/>
                    <a:pt x="3603" y="337"/>
                    <a:pt x="3572" y="319"/>
                  </a:cubicBezTo>
                  <a:cubicBezTo>
                    <a:pt x="3405" y="222"/>
                    <a:pt x="3233" y="121"/>
                    <a:pt x="3058" y="63"/>
                  </a:cubicBezTo>
                  <a:cubicBezTo>
                    <a:pt x="2937" y="23"/>
                    <a:pt x="2821" y="2"/>
                    <a:pt x="2713" y="1"/>
                  </a:cubicBezTo>
                  <a:cubicBezTo>
                    <a:pt x="2710" y="1"/>
                    <a:pt x="2707" y="1"/>
                    <a:pt x="2705" y="1"/>
                  </a:cubicBezTo>
                  <a:cubicBezTo>
                    <a:pt x="2586" y="1"/>
                    <a:pt x="2476" y="25"/>
                    <a:pt x="2375" y="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200" name="Freeform 65">
              <a:extLst>
                <a:ext uri="{FF2B5EF4-FFF2-40B4-BE49-F238E27FC236}">
                  <a16:creationId xmlns:a16="http://schemas.microsoft.com/office/drawing/2014/main" id="{3A52ED14-1A44-4906-9BD4-585049FF668E}"/>
                </a:ext>
              </a:extLst>
            </p:cNvPr>
            <p:cNvSpPr>
              <a:spLocks noEditPoints="1"/>
            </p:cNvSpPr>
            <p:nvPr/>
          </p:nvSpPr>
          <p:spPr bwMode="auto">
            <a:xfrm>
              <a:off x="3414" y="-296"/>
              <a:ext cx="4660" cy="4893"/>
            </a:xfrm>
            <a:custGeom>
              <a:avLst/>
              <a:gdLst>
                <a:gd name="T0" fmla="*/ 2091 w 6296"/>
                <a:gd name="T1" fmla="*/ 6043 h 6611"/>
                <a:gd name="T2" fmla="*/ 1525 w 6296"/>
                <a:gd name="T3" fmla="*/ 5501 h 6611"/>
                <a:gd name="T4" fmla="*/ 682 w 6296"/>
                <a:gd name="T5" fmla="*/ 5095 h 6611"/>
                <a:gd name="T6" fmla="*/ 113 w 6296"/>
                <a:gd name="T7" fmla="*/ 4487 h 6611"/>
                <a:gd name="T8" fmla="*/ 5 w 6296"/>
                <a:gd name="T9" fmla="*/ 3763 h 6611"/>
                <a:gd name="T10" fmla="*/ 217 w 6296"/>
                <a:gd name="T11" fmla="*/ 2668 h 6611"/>
                <a:gd name="T12" fmla="*/ 303 w 6296"/>
                <a:gd name="T13" fmla="*/ 2093 h 6611"/>
                <a:gd name="T14" fmla="*/ 631 w 6296"/>
                <a:gd name="T15" fmla="*/ 1486 h 6611"/>
                <a:gd name="T16" fmla="*/ 1649 w 6296"/>
                <a:gd name="T17" fmla="*/ 563 h 6611"/>
                <a:gd name="T18" fmla="*/ 1908 w 6296"/>
                <a:gd name="T19" fmla="*/ 435 h 6611"/>
                <a:gd name="T20" fmla="*/ 2772 w 6296"/>
                <a:gd name="T21" fmla="*/ 6 h 6611"/>
                <a:gd name="T22" fmla="*/ 3730 w 6296"/>
                <a:gd name="T23" fmla="*/ 392 h 6611"/>
                <a:gd name="T24" fmla="*/ 4389 w 6296"/>
                <a:gd name="T25" fmla="*/ 587 h 6611"/>
                <a:gd name="T26" fmla="*/ 4691 w 6296"/>
                <a:gd name="T27" fmla="*/ 648 h 6611"/>
                <a:gd name="T28" fmla="*/ 5180 w 6296"/>
                <a:gd name="T29" fmla="*/ 1361 h 6611"/>
                <a:gd name="T30" fmla="*/ 5342 w 6296"/>
                <a:gd name="T31" fmla="*/ 1855 h 6611"/>
                <a:gd name="T32" fmla="*/ 5772 w 6296"/>
                <a:gd name="T33" fmla="*/ 2097 h 6611"/>
                <a:gd name="T34" fmla="*/ 6268 w 6296"/>
                <a:gd name="T35" fmla="*/ 3222 h 6611"/>
                <a:gd name="T36" fmla="*/ 5604 w 6296"/>
                <a:gd name="T37" fmla="*/ 4160 h 6611"/>
                <a:gd name="T38" fmla="*/ 5358 w 6296"/>
                <a:gd name="T39" fmla="*/ 4665 h 6611"/>
                <a:gd name="T40" fmla="*/ 5142 w 6296"/>
                <a:gd name="T41" fmla="*/ 5181 h 6611"/>
                <a:gd name="T42" fmla="*/ 3436 w 6296"/>
                <a:gd name="T43" fmla="*/ 6516 h 6611"/>
                <a:gd name="T44" fmla="*/ 2672 w 6296"/>
                <a:gd name="T45" fmla="*/ 6547 h 6611"/>
                <a:gd name="T46" fmla="*/ 1908 w 6296"/>
                <a:gd name="T47" fmla="*/ 436 h 6611"/>
                <a:gd name="T48" fmla="*/ 1650 w 6296"/>
                <a:gd name="T49" fmla="*/ 564 h 6611"/>
                <a:gd name="T50" fmla="*/ 631 w 6296"/>
                <a:gd name="T51" fmla="*/ 1487 h 6611"/>
                <a:gd name="T52" fmla="*/ 304 w 6296"/>
                <a:gd name="T53" fmla="*/ 2093 h 6611"/>
                <a:gd name="T54" fmla="*/ 218 w 6296"/>
                <a:gd name="T55" fmla="*/ 2668 h 6611"/>
                <a:gd name="T56" fmla="*/ 6 w 6296"/>
                <a:gd name="T57" fmla="*/ 3763 h 6611"/>
                <a:gd name="T58" fmla="*/ 114 w 6296"/>
                <a:gd name="T59" fmla="*/ 4486 h 6611"/>
                <a:gd name="T60" fmla="*/ 682 w 6296"/>
                <a:gd name="T61" fmla="*/ 5095 h 6611"/>
                <a:gd name="T62" fmla="*/ 1525 w 6296"/>
                <a:gd name="T63" fmla="*/ 5500 h 6611"/>
                <a:gd name="T64" fmla="*/ 2091 w 6296"/>
                <a:gd name="T65" fmla="*/ 6043 h 6611"/>
                <a:gd name="T66" fmla="*/ 3055 w 6296"/>
                <a:gd name="T67" fmla="*/ 6603 h 6611"/>
                <a:gd name="T68" fmla="*/ 4852 w 6296"/>
                <a:gd name="T69" fmla="*/ 5511 h 6611"/>
                <a:gd name="T70" fmla="*/ 5328 w 6296"/>
                <a:gd name="T71" fmla="*/ 4796 h 6611"/>
                <a:gd name="T72" fmla="*/ 5450 w 6296"/>
                <a:gd name="T73" fmla="*/ 4369 h 6611"/>
                <a:gd name="T74" fmla="*/ 6080 w 6296"/>
                <a:gd name="T75" fmla="*/ 3668 h 6611"/>
                <a:gd name="T76" fmla="*/ 5940 w 6296"/>
                <a:gd name="T77" fmla="*/ 2245 h 6611"/>
                <a:gd name="T78" fmla="*/ 5518 w 6296"/>
                <a:gd name="T79" fmla="*/ 1952 h 6611"/>
                <a:gd name="T80" fmla="*/ 5191 w 6296"/>
                <a:gd name="T81" fmla="*/ 1588 h 6611"/>
                <a:gd name="T82" fmla="*/ 4970 w 6296"/>
                <a:gd name="T83" fmla="*/ 794 h 6611"/>
                <a:gd name="T84" fmla="*/ 4419 w 6296"/>
                <a:gd name="T85" fmla="*/ 592 h 6611"/>
                <a:gd name="T86" fmla="*/ 3800 w 6296"/>
                <a:gd name="T87" fmla="*/ 428 h 6611"/>
                <a:gd name="T88" fmla="*/ 3123 w 6296"/>
                <a:gd name="T89" fmla="*/ 84 h 6611"/>
                <a:gd name="T90" fmla="*/ 2425 w 6296"/>
                <a:gd name="T91" fmla="*/ 68 h 6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96" h="6611">
                  <a:moveTo>
                    <a:pt x="2672" y="6547"/>
                  </a:moveTo>
                  <a:cubicBezTo>
                    <a:pt x="2564" y="6504"/>
                    <a:pt x="2461" y="6435"/>
                    <a:pt x="2355" y="6336"/>
                  </a:cubicBezTo>
                  <a:cubicBezTo>
                    <a:pt x="2262" y="6249"/>
                    <a:pt x="2181" y="6152"/>
                    <a:pt x="2091" y="6043"/>
                  </a:cubicBezTo>
                  <a:cubicBezTo>
                    <a:pt x="2086" y="6038"/>
                    <a:pt x="2086" y="6038"/>
                    <a:pt x="2086" y="6038"/>
                  </a:cubicBezTo>
                  <a:cubicBezTo>
                    <a:pt x="2035" y="5975"/>
                    <a:pt x="1982" y="5911"/>
                    <a:pt x="1927" y="5851"/>
                  </a:cubicBezTo>
                  <a:cubicBezTo>
                    <a:pt x="1802" y="5712"/>
                    <a:pt x="1666" y="5594"/>
                    <a:pt x="1525" y="5501"/>
                  </a:cubicBezTo>
                  <a:cubicBezTo>
                    <a:pt x="1434" y="5441"/>
                    <a:pt x="1332" y="5386"/>
                    <a:pt x="1216" y="5332"/>
                  </a:cubicBezTo>
                  <a:cubicBezTo>
                    <a:pt x="1152" y="5304"/>
                    <a:pt x="1086" y="5276"/>
                    <a:pt x="1022" y="5249"/>
                  </a:cubicBezTo>
                  <a:cubicBezTo>
                    <a:pt x="908" y="5202"/>
                    <a:pt x="791" y="5153"/>
                    <a:pt x="682" y="5095"/>
                  </a:cubicBezTo>
                  <a:cubicBezTo>
                    <a:pt x="560" y="5031"/>
                    <a:pt x="461" y="4964"/>
                    <a:pt x="380" y="4889"/>
                  </a:cubicBezTo>
                  <a:cubicBezTo>
                    <a:pt x="321" y="4833"/>
                    <a:pt x="267" y="4770"/>
                    <a:pt x="222" y="4700"/>
                  </a:cubicBezTo>
                  <a:cubicBezTo>
                    <a:pt x="180" y="4636"/>
                    <a:pt x="143" y="4564"/>
                    <a:pt x="113" y="4487"/>
                  </a:cubicBezTo>
                  <a:cubicBezTo>
                    <a:pt x="85" y="4416"/>
                    <a:pt x="61" y="4338"/>
                    <a:pt x="43" y="4255"/>
                  </a:cubicBezTo>
                  <a:cubicBezTo>
                    <a:pt x="25" y="4176"/>
                    <a:pt x="13" y="4094"/>
                    <a:pt x="7" y="4010"/>
                  </a:cubicBezTo>
                  <a:cubicBezTo>
                    <a:pt x="1" y="3929"/>
                    <a:pt x="0" y="3846"/>
                    <a:pt x="5" y="3763"/>
                  </a:cubicBezTo>
                  <a:cubicBezTo>
                    <a:pt x="15" y="3584"/>
                    <a:pt x="64" y="3407"/>
                    <a:pt x="112" y="3236"/>
                  </a:cubicBezTo>
                  <a:cubicBezTo>
                    <a:pt x="138" y="3142"/>
                    <a:pt x="166" y="3045"/>
                    <a:pt x="185" y="2951"/>
                  </a:cubicBezTo>
                  <a:cubicBezTo>
                    <a:pt x="207" y="2845"/>
                    <a:pt x="218" y="2752"/>
                    <a:pt x="217" y="2668"/>
                  </a:cubicBezTo>
                  <a:cubicBezTo>
                    <a:pt x="217" y="2640"/>
                    <a:pt x="217" y="2611"/>
                    <a:pt x="218" y="2583"/>
                  </a:cubicBezTo>
                  <a:cubicBezTo>
                    <a:pt x="220" y="2498"/>
                    <a:pt x="229" y="2414"/>
                    <a:pt x="243" y="2333"/>
                  </a:cubicBezTo>
                  <a:cubicBezTo>
                    <a:pt x="257" y="2252"/>
                    <a:pt x="277" y="2171"/>
                    <a:pt x="303" y="2093"/>
                  </a:cubicBezTo>
                  <a:cubicBezTo>
                    <a:pt x="329" y="2015"/>
                    <a:pt x="361" y="1937"/>
                    <a:pt x="398" y="1862"/>
                  </a:cubicBezTo>
                  <a:cubicBezTo>
                    <a:pt x="436" y="1787"/>
                    <a:pt x="480" y="1713"/>
                    <a:pt x="529" y="1640"/>
                  </a:cubicBezTo>
                  <a:cubicBezTo>
                    <a:pt x="563" y="1590"/>
                    <a:pt x="598" y="1537"/>
                    <a:pt x="631" y="1486"/>
                  </a:cubicBezTo>
                  <a:cubicBezTo>
                    <a:pt x="728" y="1337"/>
                    <a:pt x="829" y="1182"/>
                    <a:pt x="947" y="1059"/>
                  </a:cubicBezTo>
                  <a:cubicBezTo>
                    <a:pt x="1052" y="950"/>
                    <a:pt x="1194" y="812"/>
                    <a:pt x="1369" y="706"/>
                  </a:cubicBezTo>
                  <a:cubicBezTo>
                    <a:pt x="1448" y="658"/>
                    <a:pt x="1540" y="611"/>
                    <a:pt x="1649" y="563"/>
                  </a:cubicBezTo>
                  <a:cubicBezTo>
                    <a:pt x="1658" y="560"/>
                    <a:pt x="1667" y="556"/>
                    <a:pt x="1675" y="552"/>
                  </a:cubicBezTo>
                  <a:cubicBezTo>
                    <a:pt x="1726" y="530"/>
                    <a:pt x="1774" y="509"/>
                    <a:pt x="1821" y="485"/>
                  </a:cubicBezTo>
                  <a:cubicBezTo>
                    <a:pt x="1853" y="469"/>
                    <a:pt x="1881" y="453"/>
                    <a:pt x="1908" y="435"/>
                  </a:cubicBezTo>
                  <a:cubicBezTo>
                    <a:pt x="1980" y="390"/>
                    <a:pt x="2048" y="334"/>
                    <a:pt x="2115" y="280"/>
                  </a:cubicBezTo>
                  <a:cubicBezTo>
                    <a:pt x="2211" y="200"/>
                    <a:pt x="2312" y="118"/>
                    <a:pt x="2425" y="67"/>
                  </a:cubicBezTo>
                  <a:cubicBezTo>
                    <a:pt x="2529" y="20"/>
                    <a:pt x="2646" y="0"/>
                    <a:pt x="2772" y="6"/>
                  </a:cubicBezTo>
                  <a:cubicBezTo>
                    <a:pt x="2881" y="12"/>
                    <a:pt x="2999" y="38"/>
                    <a:pt x="3123" y="83"/>
                  </a:cubicBezTo>
                  <a:cubicBezTo>
                    <a:pt x="3270" y="138"/>
                    <a:pt x="3416" y="219"/>
                    <a:pt x="3558" y="298"/>
                  </a:cubicBezTo>
                  <a:cubicBezTo>
                    <a:pt x="3615" y="330"/>
                    <a:pt x="3673" y="362"/>
                    <a:pt x="3730" y="392"/>
                  </a:cubicBezTo>
                  <a:cubicBezTo>
                    <a:pt x="3755" y="405"/>
                    <a:pt x="3778" y="417"/>
                    <a:pt x="3800" y="427"/>
                  </a:cubicBezTo>
                  <a:cubicBezTo>
                    <a:pt x="3903" y="476"/>
                    <a:pt x="4007" y="512"/>
                    <a:pt x="4127" y="540"/>
                  </a:cubicBezTo>
                  <a:cubicBezTo>
                    <a:pt x="4212" y="561"/>
                    <a:pt x="4302" y="574"/>
                    <a:pt x="4389" y="587"/>
                  </a:cubicBezTo>
                  <a:cubicBezTo>
                    <a:pt x="4399" y="589"/>
                    <a:pt x="4409" y="590"/>
                    <a:pt x="4419" y="592"/>
                  </a:cubicBezTo>
                  <a:cubicBezTo>
                    <a:pt x="4460" y="598"/>
                    <a:pt x="4503" y="604"/>
                    <a:pt x="4546" y="612"/>
                  </a:cubicBezTo>
                  <a:cubicBezTo>
                    <a:pt x="4599" y="622"/>
                    <a:pt x="4647" y="634"/>
                    <a:pt x="4691" y="648"/>
                  </a:cubicBezTo>
                  <a:cubicBezTo>
                    <a:pt x="4799" y="682"/>
                    <a:pt x="4895" y="732"/>
                    <a:pt x="4971" y="794"/>
                  </a:cubicBezTo>
                  <a:cubicBezTo>
                    <a:pt x="5057" y="864"/>
                    <a:pt x="5117" y="947"/>
                    <a:pt x="5148" y="1042"/>
                  </a:cubicBezTo>
                  <a:cubicBezTo>
                    <a:pt x="5180" y="1141"/>
                    <a:pt x="5180" y="1253"/>
                    <a:pt x="5180" y="1361"/>
                  </a:cubicBezTo>
                  <a:cubicBezTo>
                    <a:pt x="5180" y="1437"/>
                    <a:pt x="5180" y="1516"/>
                    <a:pt x="5192" y="1588"/>
                  </a:cubicBezTo>
                  <a:cubicBezTo>
                    <a:pt x="5205" y="1669"/>
                    <a:pt x="5231" y="1734"/>
                    <a:pt x="5272" y="1787"/>
                  </a:cubicBezTo>
                  <a:cubicBezTo>
                    <a:pt x="5292" y="1812"/>
                    <a:pt x="5315" y="1834"/>
                    <a:pt x="5342" y="1855"/>
                  </a:cubicBezTo>
                  <a:cubicBezTo>
                    <a:pt x="5395" y="1895"/>
                    <a:pt x="5457" y="1923"/>
                    <a:pt x="5518" y="1951"/>
                  </a:cubicBezTo>
                  <a:cubicBezTo>
                    <a:pt x="5540" y="1961"/>
                    <a:pt x="5563" y="1972"/>
                    <a:pt x="5585" y="1983"/>
                  </a:cubicBezTo>
                  <a:cubicBezTo>
                    <a:pt x="5649" y="2014"/>
                    <a:pt x="5712" y="2053"/>
                    <a:pt x="5772" y="2097"/>
                  </a:cubicBezTo>
                  <a:cubicBezTo>
                    <a:pt x="5831" y="2141"/>
                    <a:pt x="5888" y="2191"/>
                    <a:pt x="5941" y="2245"/>
                  </a:cubicBezTo>
                  <a:cubicBezTo>
                    <a:pt x="6084" y="2392"/>
                    <a:pt x="6187" y="2561"/>
                    <a:pt x="6240" y="2735"/>
                  </a:cubicBezTo>
                  <a:cubicBezTo>
                    <a:pt x="6286" y="2889"/>
                    <a:pt x="6296" y="3058"/>
                    <a:pt x="6268" y="3222"/>
                  </a:cubicBezTo>
                  <a:cubicBezTo>
                    <a:pt x="6239" y="3385"/>
                    <a:pt x="6175" y="3539"/>
                    <a:pt x="6080" y="3669"/>
                  </a:cubicBezTo>
                  <a:cubicBezTo>
                    <a:pt x="5999" y="3780"/>
                    <a:pt x="5895" y="3877"/>
                    <a:pt x="5795" y="3972"/>
                  </a:cubicBezTo>
                  <a:cubicBezTo>
                    <a:pt x="5730" y="4032"/>
                    <a:pt x="5664" y="4095"/>
                    <a:pt x="5604" y="4160"/>
                  </a:cubicBezTo>
                  <a:cubicBezTo>
                    <a:pt x="5538" y="4233"/>
                    <a:pt x="5488" y="4301"/>
                    <a:pt x="5451" y="4369"/>
                  </a:cubicBezTo>
                  <a:cubicBezTo>
                    <a:pt x="5434" y="4401"/>
                    <a:pt x="5419" y="4434"/>
                    <a:pt x="5407" y="4466"/>
                  </a:cubicBezTo>
                  <a:cubicBezTo>
                    <a:pt x="5384" y="4531"/>
                    <a:pt x="5370" y="4599"/>
                    <a:pt x="5358" y="4665"/>
                  </a:cubicBezTo>
                  <a:cubicBezTo>
                    <a:pt x="5349" y="4708"/>
                    <a:pt x="5340" y="4753"/>
                    <a:pt x="5329" y="4796"/>
                  </a:cubicBezTo>
                  <a:cubicBezTo>
                    <a:pt x="5311" y="4862"/>
                    <a:pt x="5286" y="4930"/>
                    <a:pt x="5253" y="4996"/>
                  </a:cubicBezTo>
                  <a:cubicBezTo>
                    <a:pt x="5223" y="5057"/>
                    <a:pt x="5185" y="5119"/>
                    <a:pt x="5142" y="5181"/>
                  </a:cubicBezTo>
                  <a:cubicBezTo>
                    <a:pt x="5067" y="5287"/>
                    <a:pt x="4972" y="5396"/>
                    <a:pt x="4852" y="5512"/>
                  </a:cubicBezTo>
                  <a:cubicBezTo>
                    <a:pt x="4635" y="5722"/>
                    <a:pt x="4397" y="5905"/>
                    <a:pt x="4107" y="6116"/>
                  </a:cubicBezTo>
                  <a:cubicBezTo>
                    <a:pt x="3890" y="6273"/>
                    <a:pt x="3676" y="6422"/>
                    <a:pt x="3436" y="6516"/>
                  </a:cubicBezTo>
                  <a:cubicBezTo>
                    <a:pt x="3307" y="6566"/>
                    <a:pt x="3179" y="6596"/>
                    <a:pt x="3055" y="6603"/>
                  </a:cubicBezTo>
                  <a:cubicBezTo>
                    <a:pt x="3033" y="6605"/>
                    <a:pt x="3012" y="6605"/>
                    <a:pt x="2991" y="6605"/>
                  </a:cubicBezTo>
                  <a:cubicBezTo>
                    <a:pt x="2877" y="6605"/>
                    <a:pt x="2770" y="6586"/>
                    <a:pt x="2672" y="6547"/>
                  </a:cubicBezTo>
                  <a:moveTo>
                    <a:pt x="2425" y="68"/>
                  </a:moveTo>
                  <a:cubicBezTo>
                    <a:pt x="2312" y="119"/>
                    <a:pt x="2212" y="201"/>
                    <a:pt x="2115" y="280"/>
                  </a:cubicBezTo>
                  <a:cubicBezTo>
                    <a:pt x="2049" y="335"/>
                    <a:pt x="1980" y="391"/>
                    <a:pt x="1908" y="436"/>
                  </a:cubicBezTo>
                  <a:cubicBezTo>
                    <a:pt x="1881" y="453"/>
                    <a:pt x="1853" y="469"/>
                    <a:pt x="1822" y="485"/>
                  </a:cubicBezTo>
                  <a:cubicBezTo>
                    <a:pt x="1774" y="510"/>
                    <a:pt x="1726" y="531"/>
                    <a:pt x="1676" y="553"/>
                  </a:cubicBezTo>
                  <a:cubicBezTo>
                    <a:pt x="1667" y="556"/>
                    <a:pt x="1658" y="560"/>
                    <a:pt x="1650" y="564"/>
                  </a:cubicBezTo>
                  <a:cubicBezTo>
                    <a:pt x="1541" y="612"/>
                    <a:pt x="1449" y="659"/>
                    <a:pt x="1369" y="707"/>
                  </a:cubicBezTo>
                  <a:cubicBezTo>
                    <a:pt x="1195" y="813"/>
                    <a:pt x="1052" y="951"/>
                    <a:pt x="948" y="1060"/>
                  </a:cubicBezTo>
                  <a:cubicBezTo>
                    <a:pt x="830" y="1182"/>
                    <a:pt x="729" y="1337"/>
                    <a:pt x="631" y="1487"/>
                  </a:cubicBezTo>
                  <a:cubicBezTo>
                    <a:pt x="598" y="1538"/>
                    <a:pt x="564" y="1591"/>
                    <a:pt x="530" y="1641"/>
                  </a:cubicBezTo>
                  <a:cubicBezTo>
                    <a:pt x="480" y="1713"/>
                    <a:pt x="437" y="1788"/>
                    <a:pt x="399" y="1863"/>
                  </a:cubicBezTo>
                  <a:cubicBezTo>
                    <a:pt x="362" y="1938"/>
                    <a:pt x="329" y="2015"/>
                    <a:pt x="304" y="2093"/>
                  </a:cubicBezTo>
                  <a:cubicBezTo>
                    <a:pt x="278" y="2171"/>
                    <a:pt x="258" y="2252"/>
                    <a:pt x="244" y="2333"/>
                  </a:cubicBezTo>
                  <a:cubicBezTo>
                    <a:pt x="229" y="2414"/>
                    <a:pt x="221" y="2498"/>
                    <a:pt x="219" y="2583"/>
                  </a:cubicBezTo>
                  <a:cubicBezTo>
                    <a:pt x="218" y="2611"/>
                    <a:pt x="217" y="2640"/>
                    <a:pt x="218" y="2668"/>
                  </a:cubicBezTo>
                  <a:cubicBezTo>
                    <a:pt x="218" y="2752"/>
                    <a:pt x="208" y="2845"/>
                    <a:pt x="186" y="2951"/>
                  </a:cubicBezTo>
                  <a:cubicBezTo>
                    <a:pt x="166" y="3045"/>
                    <a:pt x="139" y="3142"/>
                    <a:pt x="113" y="3236"/>
                  </a:cubicBezTo>
                  <a:cubicBezTo>
                    <a:pt x="65" y="3407"/>
                    <a:pt x="16" y="3585"/>
                    <a:pt x="6" y="3763"/>
                  </a:cubicBezTo>
                  <a:cubicBezTo>
                    <a:pt x="1" y="3846"/>
                    <a:pt x="2" y="3929"/>
                    <a:pt x="8" y="4010"/>
                  </a:cubicBezTo>
                  <a:cubicBezTo>
                    <a:pt x="14" y="4094"/>
                    <a:pt x="26" y="4176"/>
                    <a:pt x="44" y="4255"/>
                  </a:cubicBezTo>
                  <a:cubicBezTo>
                    <a:pt x="62" y="4338"/>
                    <a:pt x="86" y="4415"/>
                    <a:pt x="114" y="4486"/>
                  </a:cubicBezTo>
                  <a:cubicBezTo>
                    <a:pt x="144" y="4564"/>
                    <a:pt x="181" y="4635"/>
                    <a:pt x="223" y="4700"/>
                  </a:cubicBezTo>
                  <a:cubicBezTo>
                    <a:pt x="268" y="4769"/>
                    <a:pt x="321" y="4832"/>
                    <a:pt x="381" y="4888"/>
                  </a:cubicBezTo>
                  <a:cubicBezTo>
                    <a:pt x="461" y="4963"/>
                    <a:pt x="560" y="5031"/>
                    <a:pt x="682" y="5095"/>
                  </a:cubicBezTo>
                  <a:cubicBezTo>
                    <a:pt x="792" y="5152"/>
                    <a:pt x="909" y="5201"/>
                    <a:pt x="1022" y="5248"/>
                  </a:cubicBezTo>
                  <a:cubicBezTo>
                    <a:pt x="1086" y="5275"/>
                    <a:pt x="1152" y="5303"/>
                    <a:pt x="1216" y="5332"/>
                  </a:cubicBezTo>
                  <a:cubicBezTo>
                    <a:pt x="1333" y="5385"/>
                    <a:pt x="1434" y="5440"/>
                    <a:pt x="1525" y="5500"/>
                  </a:cubicBezTo>
                  <a:cubicBezTo>
                    <a:pt x="1667" y="5594"/>
                    <a:pt x="1802" y="5711"/>
                    <a:pt x="1928" y="5850"/>
                  </a:cubicBezTo>
                  <a:cubicBezTo>
                    <a:pt x="1982" y="5910"/>
                    <a:pt x="2035" y="5975"/>
                    <a:pt x="2087" y="6037"/>
                  </a:cubicBezTo>
                  <a:cubicBezTo>
                    <a:pt x="2091" y="6043"/>
                    <a:pt x="2091" y="6043"/>
                    <a:pt x="2091" y="6043"/>
                  </a:cubicBezTo>
                  <a:cubicBezTo>
                    <a:pt x="2181" y="6152"/>
                    <a:pt x="2263" y="6249"/>
                    <a:pt x="2355" y="6335"/>
                  </a:cubicBezTo>
                  <a:cubicBezTo>
                    <a:pt x="2461" y="6435"/>
                    <a:pt x="2565" y="6504"/>
                    <a:pt x="2673" y="6546"/>
                  </a:cubicBezTo>
                  <a:cubicBezTo>
                    <a:pt x="2788" y="6592"/>
                    <a:pt x="2917" y="6611"/>
                    <a:pt x="3055" y="6603"/>
                  </a:cubicBezTo>
                  <a:cubicBezTo>
                    <a:pt x="3179" y="6595"/>
                    <a:pt x="3307" y="6565"/>
                    <a:pt x="3436" y="6515"/>
                  </a:cubicBezTo>
                  <a:cubicBezTo>
                    <a:pt x="3675" y="6422"/>
                    <a:pt x="3890" y="6273"/>
                    <a:pt x="4106" y="6116"/>
                  </a:cubicBezTo>
                  <a:cubicBezTo>
                    <a:pt x="4397" y="5905"/>
                    <a:pt x="4634" y="5721"/>
                    <a:pt x="4852" y="5511"/>
                  </a:cubicBezTo>
                  <a:cubicBezTo>
                    <a:pt x="4972" y="5395"/>
                    <a:pt x="5066" y="5287"/>
                    <a:pt x="5141" y="5181"/>
                  </a:cubicBezTo>
                  <a:cubicBezTo>
                    <a:pt x="5185" y="5119"/>
                    <a:pt x="5222" y="5057"/>
                    <a:pt x="5252" y="4995"/>
                  </a:cubicBezTo>
                  <a:cubicBezTo>
                    <a:pt x="5285" y="4929"/>
                    <a:pt x="5310" y="4862"/>
                    <a:pt x="5328" y="4796"/>
                  </a:cubicBezTo>
                  <a:cubicBezTo>
                    <a:pt x="5340" y="4753"/>
                    <a:pt x="5348" y="4708"/>
                    <a:pt x="5357" y="4665"/>
                  </a:cubicBezTo>
                  <a:cubicBezTo>
                    <a:pt x="5370" y="4599"/>
                    <a:pt x="5383" y="4531"/>
                    <a:pt x="5407" y="4466"/>
                  </a:cubicBezTo>
                  <a:cubicBezTo>
                    <a:pt x="5418" y="4434"/>
                    <a:pt x="5433" y="4401"/>
                    <a:pt x="5450" y="4369"/>
                  </a:cubicBezTo>
                  <a:cubicBezTo>
                    <a:pt x="5487" y="4301"/>
                    <a:pt x="5537" y="4232"/>
                    <a:pt x="5604" y="4160"/>
                  </a:cubicBezTo>
                  <a:cubicBezTo>
                    <a:pt x="5663" y="4095"/>
                    <a:pt x="5730" y="4032"/>
                    <a:pt x="5794" y="3971"/>
                  </a:cubicBezTo>
                  <a:cubicBezTo>
                    <a:pt x="5895" y="3877"/>
                    <a:pt x="5999" y="3779"/>
                    <a:pt x="6080" y="3668"/>
                  </a:cubicBezTo>
                  <a:cubicBezTo>
                    <a:pt x="6174" y="3539"/>
                    <a:pt x="6239" y="3385"/>
                    <a:pt x="6267" y="3222"/>
                  </a:cubicBezTo>
                  <a:cubicBezTo>
                    <a:pt x="6295" y="3058"/>
                    <a:pt x="6286" y="2889"/>
                    <a:pt x="6239" y="2735"/>
                  </a:cubicBezTo>
                  <a:cubicBezTo>
                    <a:pt x="6186" y="2562"/>
                    <a:pt x="6083" y="2392"/>
                    <a:pt x="5940" y="2245"/>
                  </a:cubicBezTo>
                  <a:cubicBezTo>
                    <a:pt x="5888" y="2191"/>
                    <a:pt x="5831" y="2142"/>
                    <a:pt x="5772" y="2098"/>
                  </a:cubicBezTo>
                  <a:cubicBezTo>
                    <a:pt x="5712" y="2053"/>
                    <a:pt x="5649" y="2015"/>
                    <a:pt x="5585" y="1984"/>
                  </a:cubicBezTo>
                  <a:cubicBezTo>
                    <a:pt x="5563" y="1973"/>
                    <a:pt x="5540" y="1962"/>
                    <a:pt x="5518" y="1952"/>
                  </a:cubicBezTo>
                  <a:cubicBezTo>
                    <a:pt x="5457" y="1924"/>
                    <a:pt x="5395" y="1895"/>
                    <a:pt x="5342" y="1855"/>
                  </a:cubicBezTo>
                  <a:cubicBezTo>
                    <a:pt x="5314" y="1834"/>
                    <a:pt x="5291" y="1812"/>
                    <a:pt x="5271" y="1787"/>
                  </a:cubicBezTo>
                  <a:cubicBezTo>
                    <a:pt x="5230" y="1734"/>
                    <a:pt x="5204" y="1669"/>
                    <a:pt x="5191" y="1588"/>
                  </a:cubicBezTo>
                  <a:cubicBezTo>
                    <a:pt x="5180" y="1516"/>
                    <a:pt x="5180" y="1437"/>
                    <a:pt x="5179" y="1361"/>
                  </a:cubicBezTo>
                  <a:cubicBezTo>
                    <a:pt x="5179" y="1253"/>
                    <a:pt x="5179" y="1141"/>
                    <a:pt x="5147" y="1042"/>
                  </a:cubicBezTo>
                  <a:cubicBezTo>
                    <a:pt x="5116" y="948"/>
                    <a:pt x="5057" y="864"/>
                    <a:pt x="4970" y="794"/>
                  </a:cubicBezTo>
                  <a:cubicBezTo>
                    <a:pt x="4895" y="733"/>
                    <a:pt x="4798" y="683"/>
                    <a:pt x="4691" y="649"/>
                  </a:cubicBezTo>
                  <a:cubicBezTo>
                    <a:pt x="4646" y="634"/>
                    <a:pt x="4599" y="623"/>
                    <a:pt x="4546" y="613"/>
                  </a:cubicBezTo>
                  <a:cubicBezTo>
                    <a:pt x="4503" y="605"/>
                    <a:pt x="4460" y="598"/>
                    <a:pt x="4419" y="592"/>
                  </a:cubicBezTo>
                  <a:cubicBezTo>
                    <a:pt x="4409" y="591"/>
                    <a:pt x="4399" y="589"/>
                    <a:pt x="4389" y="588"/>
                  </a:cubicBezTo>
                  <a:cubicBezTo>
                    <a:pt x="4302" y="575"/>
                    <a:pt x="4212" y="562"/>
                    <a:pt x="4127" y="541"/>
                  </a:cubicBezTo>
                  <a:cubicBezTo>
                    <a:pt x="4007" y="513"/>
                    <a:pt x="3903" y="477"/>
                    <a:pt x="3800" y="428"/>
                  </a:cubicBezTo>
                  <a:cubicBezTo>
                    <a:pt x="3778" y="417"/>
                    <a:pt x="3755" y="406"/>
                    <a:pt x="3730" y="393"/>
                  </a:cubicBezTo>
                  <a:cubicBezTo>
                    <a:pt x="3673" y="363"/>
                    <a:pt x="3614" y="330"/>
                    <a:pt x="3558" y="299"/>
                  </a:cubicBezTo>
                  <a:cubicBezTo>
                    <a:pt x="3416" y="220"/>
                    <a:pt x="3270" y="138"/>
                    <a:pt x="3123" y="84"/>
                  </a:cubicBezTo>
                  <a:cubicBezTo>
                    <a:pt x="2999" y="38"/>
                    <a:pt x="2881" y="12"/>
                    <a:pt x="2772" y="7"/>
                  </a:cubicBezTo>
                  <a:cubicBezTo>
                    <a:pt x="2757" y="6"/>
                    <a:pt x="2742" y="6"/>
                    <a:pt x="2727" y="6"/>
                  </a:cubicBezTo>
                  <a:cubicBezTo>
                    <a:pt x="2618" y="6"/>
                    <a:pt x="2517" y="26"/>
                    <a:pt x="2425" y="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201" name="Freeform 67">
              <a:extLst>
                <a:ext uri="{FF2B5EF4-FFF2-40B4-BE49-F238E27FC236}">
                  <a16:creationId xmlns:a16="http://schemas.microsoft.com/office/drawing/2014/main" id="{7097A15E-7A8D-4071-B30C-285065509092}"/>
                </a:ext>
              </a:extLst>
            </p:cNvPr>
            <p:cNvSpPr>
              <a:spLocks noEditPoints="1"/>
            </p:cNvSpPr>
            <p:nvPr/>
          </p:nvSpPr>
          <p:spPr bwMode="auto">
            <a:xfrm>
              <a:off x="3357" y="-352"/>
              <a:ext cx="4780" cy="4980"/>
            </a:xfrm>
            <a:custGeom>
              <a:avLst/>
              <a:gdLst>
                <a:gd name="T0" fmla="*/ 2392 w 6457"/>
                <a:gd name="T1" fmla="*/ 6440 h 6728"/>
                <a:gd name="T2" fmla="*/ 1958 w 6457"/>
                <a:gd name="T3" fmla="*/ 5952 h 6728"/>
                <a:gd name="T4" fmla="*/ 1003 w 6457"/>
                <a:gd name="T5" fmla="*/ 5330 h 6728"/>
                <a:gd name="T6" fmla="*/ 249 w 6457"/>
                <a:gd name="T7" fmla="*/ 4829 h 6728"/>
                <a:gd name="T8" fmla="*/ 3 w 6457"/>
                <a:gd name="T9" fmla="*/ 3915 h 6728"/>
                <a:gd name="T10" fmla="*/ 216 w 6457"/>
                <a:gd name="T11" fmla="*/ 2730 h 6728"/>
                <a:gd name="T12" fmla="*/ 294 w 6457"/>
                <a:gd name="T13" fmla="*/ 2101 h 6728"/>
                <a:gd name="T14" fmla="*/ 530 w 6457"/>
                <a:gd name="T15" fmla="*/ 1606 h 6728"/>
                <a:gd name="T16" fmla="*/ 1692 w 6457"/>
                <a:gd name="T17" fmla="*/ 605 h 6728"/>
                <a:gd name="T18" fmla="*/ 1998 w 6457"/>
                <a:gd name="T19" fmla="*/ 432 h 6728"/>
                <a:gd name="T20" fmla="*/ 2889 w 6457"/>
                <a:gd name="T21" fmla="*/ 17 h 6728"/>
                <a:gd name="T22" fmla="*/ 3863 w 6457"/>
                <a:gd name="T23" fmla="*/ 434 h 6728"/>
                <a:gd name="T24" fmla="*/ 4431 w 6457"/>
                <a:gd name="T25" fmla="*/ 575 h 6728"/>
                <a:gd name="T26" fmla="*/ 4852 w 6457"/>
                <a:gd name="T27" fmla="*/ 670 h 6728"/>
                <a:gd name="T28" fmla="*/ 5306 w 6457"/>
                <a:gd name="T29" fmla="*/ 1405 h 6728"/>
                <a:gd name="T30" fmla="*/ 5395 w 6457"/>
                <a:gd name="T31" fmla="*/ 1843 h 6728"/>
                <a:gd name="T32" fmla="*/ 5732 w 6457"/>
                <a:gd name="T33" fmla="*/ 2017 h 6728"/>
                <a:gd name="T34" fmla="*/ 6286 w 6457"/>
                <a:gd name="T35" fmla="*/ 2485 h 6728"/>
                <a:gd name="T36" fmla="*/ 6219 w 6457"/>
                <a:gd name="T37" fmla="*/ 3706 h 6728"/>
                <a:gd name="T38" fmla="*/ 5556 w 6457"/>
                <a:gd name="T39" fmla="*/ 4416 h 6728"/>
                <a:gd name="T40" fmla="*/ 5447 w 6457"/>
                <a:gd name="T41" fmla="*/ 4866 h 6728"/>
                <a:gd name="T42" fmla="*/ 4976 w 6457"/>
                <a:gd name="T43" fmla="*/ 5618 h 6728"/>
                <a:gd name="T44" fmla="*/ 3103 w 6457"/>
                <a:gd name="T45" fmla="*/ 6724 h 6728"/>
                <a:gd name="T46" fmla="*/ 2523 w 6457"/>
                <a:gd name="T47" fmla="*/ 56 h 6728"/>
                <a:gd name="T48" fmla="*/ 1911 w 6457"/>
                <a:gd name="T49" fmla="*/ 489 h 6728"/>
                <a:gd name="T50" fmla="*/ 1452 w 6457"/>
                <a:gd name="T51" fmla="*/ 730 h 6728"/>
                <a:gd name="T52" fmla="*/ 393 w 6457"/>
                <a:gd name="T53" fmla="*/ 1849 h 6728"/>
                <a:gd name="T54" fmla="*/ 216 w 6457"/>
                <a:gd name="T55" fmla="*/ 2637 h 6728"/>
                <a:gd name="T56" fmla="*/ 112 w 6457"/>
                <a:gd name="T57" fmla="*/ 3344 h 6728"/>
                <a:gd name="T58" fmla="*/ 55 w 6457"/>
                <a:gd name="T59" fmla="*/ 4397 h 6728"/>
                <a:gd name="T60" fmla="*/ 692 w 6457"/>
                <a:gd name="T61" fmla="*/ 5192 h 6728"/>
                <a:gd name="T62" fmla="*/ 1550 w 6457"/>
                <a:gd name="T63" fmla="*/ 5603 h 6728"/>
                <a:gd name="T64" fmla="*/ 2128 w 6457"/>
                <a:gd name="T65" fmla="*/ 6147 h 6728"/>
                <a:gd name="T66" fmla="*/ 2708 w 6457"/>
                <a:gd name="T67" fmla="*/ 6655 h 6728"/>
                <a:gd name="T68" fmla="*/ 4202 w 6457"/>
                <a:gd name="T69" fmla="*/ 6239 h 6728"/>
                <a:gd name="T70" fmla="*/ 5377 w 6457"/>
                <a:gd name="T71" fmla="*/ 5076 h 6728"/>
                <a:gd name="T72" fmla="*/ 5512 w 6457"/>
                <a:gd name="T73" fmla="*/ 4518 h 6728"/>
                <a:gd name="T74" fmla="*/ 5927 w 6457"/>
                <a:gd name="T75" fmla="*/ 3998 h 6728"/>
                <a:gd name="T76" fmla="*/ 6403 w 6457"/>
                <a:gd name="T77" fmla="*/ 2748 h 6728"/>
                <a:gd name="T78" fmla="*/ 5929 w 6457"/>
                <a:gd name="T79" fmla="*/ 2121 h 6728"/>
                <a:gd name="T80" fmla="*/ 5470 w 6457"/>
                <a:gd name="T81" fmla="*/ 1908 h 6728"/>
                <a:gd name="T82" fmla="*/ 5309 w 6457"/>
                <a:gd name="T83" fmla="*/ 1641 h 6728"/>
                <a:gd name="T84" fmla="*/ 5126 w 6457"/>
                <a:gd name="T85" fmla="*/ 835 h 6728"/>
                <a:gd name="T86" fmla="*/ 4580 w 6457"/>
                <a:gd name="T87" fmla="*/ 600 h 6728"/>
                <a:gd name="T88" fmla="*/ 3938 w 6457"/>
                <a:gd name="T89" fmla="*/ 464 h 6728"/>
                <a:gd name="T90" fmla="*/ 3251 w 6457"/>
                <a:gd name="T91" fmla="*/ 125 h 6728"/>
                <a:gd name="T92" fmla="*/ 2523 w 6457"/>
                <a:gd name="T93" fmla="*/ 56 h 6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57" h="6728">
                  <a:moveTo>
                    <a:pt x="2708" y="6656"/>
                  </a:moveTo>
                  <a:cubicBezTo>
                    <a:pt x="2651" y="6631"/>
                    <a:pt x="2596" y="6601"/>
                    <a:pt x="2540" y="6562"/>
                  </a:cubicBezTo>
                  <a:cubicBezTo>
                    <a:pt x="2491" y="6528"/>
                    <a:pt x="2442" y="6488"/>
                    <a:pt x="2392" y="6440"/>
                  </a:cubicBezTo>
                  <a:cubicBezTo>
                    <a:pt x="2298" y="6351"/>
                    <a:pt x="2211" y="6248"/>
                    <a:pt x="2127" y="6148"/>
                  </a:cubicBezTo>
                  <a:cubicBezTo>
                    <a:pt x="2125" y="6144"/>
                    <a:pt x="2125" y="6144"/>
                    <a:pt x="2125" y="6144"/>
                  </a:cubicBezTo>
                  <a:cubicBezTo>
                    <a:pt x="2074" y="6084"/>
                    <a:pt x="2017" y="6016"/>
                    <a:pt x="1958" y="5952"/>
                  </a:cubicBezTo>
                  <a:cubicBezTo>
                    <a:pt x="1834" y="5819"/>
                    <a:pt x="1696" y="5702"/>
                    <a:pt x="1549" y="5604"/>
                  </a:cubicBezTo>
                  <a:cubicBezTo>
                    <a:pt x="1454" y="5540"/>
                    <a:pt x="1349" y="5482"/>
                    <a:pt x="1240" y="5431"/>
                  </a:cubicBezTo>
                  <a:cubicBezTo>
                    <a:pt x="1162" y="5395"/>
                    <a:pt x="1081" y="5362"/>
                    <a:pt x="1003" y="5330"/>
                  </a:cubicBezTo>
                  <a:cubicBezTo>
                    <a:pt x="899" y="5288"/>
                    <a:pt x="792" y="5244"/>
                    <a:pt x="691" y="5193"/>
                  </a:cubicBezTo>
                  <a:cubicBezTo>
                    <a:pt x="579" y="5136"/>
                    <a:pt x="487" y="5076"/>
                    <a:pt x="411" y="5009"/>
                  </a:cubicBezTo>
                  <a:cubicBezTo>
                    <a:pt x="351" y="4956"/>
                    <a:pt x="296" y="4896"/>
                    <a:pt x="249" y="4829"/>
                  </a:cubicBezTo>
                  <a:cubicBezTo>
                    <a:pt x="162" y="4707"/>
                    <a:pt x="97" y="4562"/>
                    <a:pt x="54" y="4397"/>
                  </a:cubicBezTo>
                  <a:cubicBezTo>
                    <a:pt x="34" y="4321"/>
                    <a:pt x="20" y="4240"/>
                    <a:pt x="11" y="4157"/>
                  </a:cubicBezTo>
                  <a:cubicBezTo>
                    <a:pt x="3" y="4078"/>
                    <a:pt x="0" y="3996"/>
                    <a:pt x="3" y="3915"/>
                  </a:cubicBezTo>
                  <a:cubicBezTo>
                    <a:pt x="9" y="3721"/>
                    <a:pt x="61" y="3529"/>
                    <a:pt x="111" y="3344"/>
                  </a:cubicBezTo>
                  <a:cubicBezTo>
                    <a:pt x="139" y="3243"/>
                    <a:pt x="167" y="3138"/>
                    <a:pt x="188" y="3036"/>
                  </a:cubicBezTo>
                  <a:cubicBezTo>
                    <a:pt x="210" y="2921"/>
                    <a:pt x="219" y="2821"/>
                    <a:pt x="216" y="2730"/>
                  </a:cubicBezTo>
                  <a:cubicBezTo>
                    <a:pt x="215" y="2699"/>
                    <a:pt x="215" y="2668"/>
                    <a:pt x="215" y="2637"/>
                  </a:cubicBezTo>
                  <a:cubicBezTo>
                    <a:pt x="216" y="2545"/>
                    <a:pt x="223" y="2453"/>
                    <a:pt x="236" y="2364"/>
                  </a:cubicBezTo>
                  <a:cubicBezTo>
                    <a:pt x="249" y="2275"/>
                    <a:pt x="269" y="2186"/>
                    <a:pt x="294" y="2101"/>
                  </a:cubicBezTo>
                  <a:cubicBezTo>
                    <a:pt x="320" y="2015"/>
                    <a:pt x="353" y="1930"/>
                    <a:pt x="392" y="1849"/>
                  </a:cubicBezTo>
                  <a:cubicBezTo>
                    <a:pt x="431" y="1766"/>
                    <a:pt x="478" y="1685"/>
                    <a:pt x="530" y="1606"/>
                  </a:cubicBezTo>
                  <a:cubicBezTo>
                    <a:pt x="530" y="1606"/>
                    <a:pt x="530" y="1606"/>
                    <a:pt x="530" y="1606"/>
                  </a:cubicBezTo>
                  <a:cubicBezTo>
                    <a:pt x="684" y="1377"/>
                    <a:pt x="839" y="1196"/>
                    <a:pt x="1001" y="1053"/>
                  </a:cubicBezTo>
                  <a:cubicBezTo>
                    <a:pt x="1148" y="925"/>
                    <a:pt x="1300" y="816"/>
                    <a:pt x="1452" y="730"/>
                  </a:cubicBezTo>
                  <a:cubicBezTo>
                    <a:pt x="1530" y="686"/>
                    <a:pt x="1612" y="644"/>
                    <a:pt x="1692" y="605"/>
                  </a:cubicBezTo>
                  <a:cubicBezTo>
                    <a:pt x="1707" y="597"/>
                    <a:pt x="1722" y="590"/>
                    <a:pt x="1737" y="582"/>
                  </a:cubicBezTo>
                  <a:cubicBezTo>
                    <a:pt x="1803" y="549"/>
                    <a:pt x="1857" y="520"/>
                    <a:pt x="1911" y="488"/>
                  </a:cubicBezTo>
                  <a:cubicBezTo>
                    <a:pt x="1941" y="470"/>
                    <a:pt x="1970" y="451"/>
                    <a:pt x="1998" y="432"/>
                  </a:cubicBezTo>
                  <a:cubicBezTo>
                    <a:pt x="2057" y="389"/>
                    <a:pt x="2115" y="340"/>
                    <a:pt x="2171" y="293"/>
                  </a:cubicBezTo>
                  <a:cubicBezTo>
                    <a:pt x="2279" y="202"/>
                    <a:pt x="2391" y="107"/>
                    <a:pt x="2523" y="55"/>
                  </a:cubicBezTo>
                  <a:cubicBezTo>
                    <a:pt x="2632" y="13"/>
                    <a:pt x="2755" y="0"/>
                    <a:pt x="2889" y="17"/>
                  </a:cubicBezTo>
                  <a:cubicBezTo>
                    <a:pt x="3002" y="32"/>
                    <a:pt x="3124" y="68"/>
                    <a:pt x="3252" y="124"/>
                  </a:cubicBezTo>
                  <a:cubicBezTo>
                    <a:pt x="3353" y="168"/>
                    <a:pt x="3454" y="223"/>
                    <a:pt x="3551" y="276"/>
                  </a:cubicBezTo>
                  <a:cubicBezTo>
                    <a:pt x="3652" y="331"/>
                    <a:pt x="3757" y="388"/>
                    <a:pt x="3863" y="434"/>
                  </a:cubicBezTo>
                  <a:cubicBezTo>
                    <a:pt x="3889" y="445"/>
                    <a:pt x="3914" y="455"/>
                    <a:pt x="3938" y="463"/>
                  </a:cubicBezTo>
                  <a:cubicBezTo>
                    <a:pt x="4003" y="487"/>
                    <a:pt x="4101" y="519"/>
                    <a:pt x="4286" y="552"/>
                  </a:cubicBezTo>
                  <a:cubicBezTo>
                    <a:pt x="4334" y="560"/>
                    <a:pt x="4383" y="568"/>
                    <a:pt x="4431" y="575"/>
                  </a:cubicBezTo>
                  <a:cubicBezTo>
                    <a:pt x="4480" y="583"/>
                    <a:pt x="4531" y="591"/>
                    <a:pt x="4580" y="599"/>
                  </a:cubicBezTo>
                  <a:cubicBezTo>
                    <a:pt x="4627" y="608"/>
                    <a:pt x="4669" y="616"/>
                    <a:pt x="4706" y="625"/>
                  </a:cubicBezTo>
                  <a:cubicBezTo>
                    <a:pt x="4757" y="637"/>
                    <a:pt x="4805" y="652"/>
                    <a:pt x="4852" y="670"/>
                  </a:cubicBezTo>
                  <a:cubicBezTo>
                    <a:pt x="4959" y="711"/>
                    <a:pt x="5054" y="768"/>
                    <a:pt x="5127" y="835"/>
                  </a:cubicBezTo>
                  <a:cubicBezTo>
                    <a:pt x="5210" y="911"/>
                    <a:pt x="5265" y="999"/>
                    <a:pt x="5290" y="1096"/>
                  </a:cubicBezTo>
                  <a:cubicBezTo>
                    <a:pt x="5315" y="1193"/>
                    <a:pt x="5311" y="1301"/>
                    <a:pt x="5306" y="1405"/>
                  </a:cubicBezTo>
                  <a:cubicBezTo>
                    <a:pt x="5303" y="1485"/>
                    <a:pt x="5300" y="1567"/>
                    <a:pt x="5310" y="1641"/>
                  </a:cubicBezTo>
                  <a:cubicBezTo>
                    <a:pt x="5315" y="1681"/>
                    <a:pt x="5324" y="1716"/>
                    <a:pt x="5337" y="1748"/>
                  </a:cubicBezTo>
                  <a:cubicBezTo>
                    <a:pt x="5352" y="1784"/>
                    <a:pt x="5371" y="1815"/>
                    <a:pt x="5395" y="1843"/>
                  </a:cubicBezTo>
                  <a:cubicBezTo>
                    <a:pt x="5416" y="1867"/>
                    <a:pt x="5441" y="1888"/>
                    <a:pt x="5471" y="1907"/>
                  </a:cubicBezTo>
                  <a:cubicBezTo>
                    <a:pt x="5527" y="1943"/>
                    <a:pt x="5593" y="1967"/>
                    <a:pt x="5658" y="1990"/>
                  </a:cubicBezTo>
                  <a:cubicBezTo>
                    <a:pt x="5682" y="1998"/>
                    <a:pt x="5708" y="2008"/>
                    <a:pt x="5732" y="2017"/>
                  </a:cubicBezTo>
                  <a:cubicBezTo>
                    <a:pt x="5800" y="2044"/>
                    <a:pt x="5867" y="2079"/>
                    <a:pt x="5930" y="2120"/>
                  </a:cubicBezTo>
                  <a:cubicBezTo>
                    <a:pt x="5992" y="2161"/>
                    <a:pt x="6051" y="2208"/>
                    <a:pt x="6105" y="2261"/>
                  </a:cubicBezTo>
                  <a:cubicBezTo>
                    <a:pt x="6175" y="2328"/>
                    <a:pt x="6235" y="2404"/>
                    <a:pt x="6286" y="2485"/>
                  </a:cubicBezTo>
                  <a:cubicBezTo>
                    <a:pt x="6337" y="2569"/>
                    <a:pt x="6377" y="2657"/>
                    <a:pt x="6403" y="2748"/>
                  </a:cubicBezTo>
                  <a:cubicBezTo>
                    <a:pt x="6450" y="2907"/>
                    <a:pt x="6457" y="3081"/>
                    <a:pt x="6425" y="3249"/>
                  </a:cubicBezTo>
                  <a:cubicBezTo>
                    <a:pt x="6392" y="3418"/>
                    <a:pt x="6321" y="3576"/>
                    <a:pt x="6219" y="3706"/>
                  </a:cubicBezTo>
                  <a:cubicBezTo>
                    <a:pt x="6136" y="3813"/>
                    <a:pt x="6030" y="3907"/>
                    <a:pt x="5927" y="3998"/>
                  </a:cubicBezTo>
                  <a:cubicBezTo>
                    <a:pt x="5856" y="4061"/>
                    <a:pt x="5783" y="4126"/>
                    <a:pt x="5719" y="4194"/>
                  </a:cubicBezTo>
                  <a:cubicBezTo>
                    <a:pt x="5647" y="4270"/>
                    <a:pt x="5593" y="4343"/>
                    <a:pt x="5556" y="4416"/>
                  </a:cubicBezTo>
                  <a:cubicBezTo>
                    <a:pt x="5539" y="4450"/>
                    <a:pt x="5524" y="4484"/>
                    <a:pt x="5513" y="4518"/>
                  </a:cubicBezTo>
                  <a:cubicBezTo>
                    <a:pt x="5491" y="4587"/>
                    <a:pt x="5480" y="4659"/>
                    <a:pt x="5470" y="4729"/>
                  </a:cubicBezTo>
                  <a:cubicBezTo>
                    <a:pt x="5464" y="4774"/>
                    <a:pt x="5457" y="4821"/>
                    <a:pt x="5447" y="4866"/>
                  </a:cubicBezTo>
                  <a:cubicBezTo>
                    <a:pt x="5432" y="4936"/>
                    <a:pt x="5409" y="5007"/>
                    <a:pt x="5377" y="5077"/>
                  </a:cubicBezTo>
                  <a:cubicBezTo>
                    <a:pt x="5348" y="5142"/>
                    <a:pt x="5312" y="5207"/>
                    <a:pt x="5269" y="5272"/>
                  </a:cubicBezTo>
                  <a:cubicBezTo>
                    <a:pt x="5194" y="5386"/>
                    <a:pt x="5098" y="5499"/>
                    <a:pt x="4976" y="5618"/>
                  </a:cubicBezTo>
                  <a:cubicBezTo>
                    <a:pt x="4731" y="5860"/>
                    <a:pt x="4448" y="6065"/>
                    <a:pt x="4202" y="6240"/>
                  </a:cubicBezTo>
                  <a:cubicBezTo>
                    <a:pt x="3975" y="6400"/>
                    <a:pt x="3751" y="6552"/>
                    <a:pt x="3501" y="6643"/>
                  </a:cubicBezTo>
                  <a:cubicBezTo>
                    <a:pt x="3366" y="6692"/>
                    <a:pt x="3232" y="6719"/>
                    <a:pt x="3103" y="6724"/>
                  </a:cubicBezTo>
                  <a:cubicBezTo>
                    <a:pt x="3090" y="6724"/>
                    <a:pt x="3077" y="6725"/>
                    <a:pt x="3064" y="6725"/>
                  </a:cubicBezTo>
                  <a:cubicBezTo>
                    <a:pt x="2935" y="6725"/>
                    <a:pt x="2816" y="6701"/>
                    <a:pt x="2708" y="6656"/>
                  </a:cubicBezTo>
                  <a:moveTo>
                    <a:pt x="2523" y="56"/>
                  </a:moveTo>
                  <a:cubicBezTo>
                    <a:pt x="2391" y="108"/>
                    <a:pt x="2279" y="202"/>
                    <a:pt x="2172" y="294"/>
                  </a:cubicBezTo>
                  <a:cubicBezTo>
                    <a:pt x="2116" y="341"/>
                    <a:pt x="2058" y="390"/>
                    <a:pt x="1998" y="432"/>
                  </a:cubicBezTo>
                  <a:cubicBezTo>
                    <a:pt x="1971" y="452"/>
                    <a:pt x="1942" y="471"/>
                    <a:pt x="1911" y="489"/>
                  </a:cubicBezTo>
                  <a:cubicBezTo>
                    <a:pt x="1858" y="521"/>
                    <a:pt x="1803" y="550"/>
                    <a:pt x="1738" y="583"/>
                  </a:cubicBezTo>
                  <a:cubicBezTo>
                    <a:pt x="1723" y="590"/>
                    <a:pt x="1707" y="598"/>
                    <a:pt x="1692" y="605"/>
                  </a:cubicBezTo>
                  <a:cubicBezTo>
                    <a:pt x="1613" y="645"/>
                    <a:pt x="1531" y="686"/>
                    <a:pt x="1452" y="730"/>
                  </a:cubicBezTo>
                  <a:cubicBezTo>
                    <a:pt x="1300" y="816"/>
                    <a:pt x="1149" y="925"/>
                    <a:pt x="1002" y="1054"/>
                  </a:cubicBezTo>
                  <a:cubicBezTo>
                    <a:pt x="839" y="1196"/>
                    <a:pt x="685" y="1377"/>
                    <a:pt x="531" y="1607"/>
                  </a:cubicBezTo>
                  <a:cubicBezTo>
                    <a:pt x="478" y="1685"/>
                    <a:pt x="432" y="1767"/>
                    <a:pt x="393" y="1849"/>
                  </a:cubicBezTo>
                  <a:cubicBezTo>
                    <a:pt x="354" y="1931"/>
                    <a:pt x="321" y="2016"/>
                    <a:pt x="295" y="2102"/>
                  </a:cubicBezTo>
                  <a:cubicBezTo>
                    <a:pt x="269" y="2187"/>
                    <a:pt x="250" y="2275"/>
                    <a:pt x="237" y="2364"/>
                  </a:cubicBezTo>
                  <a:cubicBezTo>
                    <a:pt x="224" y="2453"/>
                    <a:pt x="217" y="2545"/>
                    <a:pt x="216" y="2637"/>
                  </a:cubicBezTo>
                  <a:cubicBezTo>
                    <a:pt x="216" y="2668"/>
                    <a:pt x="216" y="2699"/>
                    <a:pt x="217" y="2730"/>
                  </a:cubicBezTo>
                  <a:cubicBezTo>
                    <a:pt x="220" y="2821"/>
                    <a:pt x="211" y="2921"/>
                    <a:pt x="188" y="3036"/>
                  </a:cubicBezTo>
                  <a:cubicBezTo>
                    <a:pt x="168" y="3138"/>
                    <a:pt x="140" y="3243"/>
                    <a:pt x="112" y="3344"/>
                  </a:cubicBezTo>
                  <a:cubicBezTo>
                    <a:pt x="62" y="3530"/>
                    <a:pt x="10" y="3721"/>
                    <a:pt x="3" y="3915"/>
                  </a:cubicBezTo>
                  <a:cubicBezTo>
                    <a:pt x="1" y="3996"/>
                    <a:pt x="4" y="4078"/>
                    <a:pt x="12" y="4157"/>
                  </a:cubicBezTo>
                  <a:cubicBezTo>
                    <a:pt x="21" y="4240"/>
                    <a:pt x="35" y="4320"/>
                    <a:pt x="55" y="4397"/>
                  </a:cubicBezTo>
                  <a:cubicBezTo>
                    <a:pt x="98" y="4562"/>
                    <a:pt x="163" y="4707"/>
                    <a:pt x="249" y="4828"/>
                  </a:cubicBezTo>
                  <a:cubicBezTo>
                    <a:pt x="297" y="4895"/>
                    <a:pt x="351" y="4956"/>
                    <a:pt x="411" y="5008"/>
                  </a:cubicBezTo>
                  <a:cubicBezTo>
                    <a:pt x="488" y="5075"/>
                    <a:pt x="579" y="5135"/>
                    <a:pt x="692" y="5192"/>
                  </a:cubicBezTo>
                  <a:cubicBezTo>
                    <a:pt x="792" y="5243"/>
                    <a:pt x="899" y="5287"/>
                    <a:pt x="1003" y="5329"/>
                  </a:cubicBezTo>
                  <a:cubicBezTo>
                    <a:pt x="1082" y="5361"/>
                    <a:pt x="1163" y="5394"/>
                    <a:pt x="1240" y="5430"/>
                  </a:cubicBezTo>
                  <a:cubicBezTo>
                    <a:pt x="1350" y="5481"/>
                    <a:pt x="1454" y="5539"/>
                    <a:pt x="1550" y="5603"/>
                  </a:cubicBezTo>
                  <a:cubicBezTo>
                    <a:pt x="1697" y="5701"/>
                    <a:pt x="1834" y="5818"/>
                    <a:pt x="1958" y="5952"/>
                  </a:cubicBezTo>
                  <a:cubicBezTo>
                    <a:pt x="2017" y="6015"/>
                    <a:pt x="2075" y="6084"/>
                    <a:pt x="2125" y="6144"/>
                  </a:cubicBezTo>
                  <a:cubicBezTo>
                    <a:pt x="2128" y="6147"/>
                    <a:pt x="2128" y="6147"/>
                    <a:pt x="2128" y="6147"/>
                  </a:cubicBezTo>
                  <a:cubicBezTo>
                    <a:pt x="2212" y="6247"/>
                    <a:pt x="2298" y="6350"/>
                    <a:pt x="2392" y="6439"/>
                  </a:cubicBezTo>
                  <a:cubicBezTo>
                    <a:pt x="2443" y="6487"/>
                    <a:pt x="2491" y="6527"/>
                    <a:pt x="2541" y="6562"/>
                  </a:cubicBezTo>
                  <a:cubicBezTo>
                    <a:pt x="2596" y="6600"/>
                    <a:pt x="2651" y="6631"/>
                    <a:pt x="2708" y="6655"/>
                  </a:cubicBezTo>
                  <a:cubicBezTo>
                    <a:pt x="2827" y="6705"/>
                    <a:pt x="2960" y="6728"/>
                    <a:pt x="3103" y="6723"/>
                  </a:cubicBezTo>
                  <a:cubicBezTo>
                    <a:pt x="3232" y="6718"/>
                    <a:pt x="3366" y="6691"/>
                    <a:pt x="3500" y="6642"/>
                  </a:cubicBezTo>
                  <a:cubicBezTo>
                    <a:pt x="3751" y="6551"/>
                    <a:pt x="3975" y="6399"/>
                    <a:pt x="4202" y="6239"/>
                  </a:cubicBezTo>
                  <a:cubicBezTo>
                    <a:pt x="4447" y="6065"/>
                    <a:pt x="4730" y="5859"/>
                    <a:pt x="4976" y="5618"/>
                  </a:cubicBezTo>
                  <a:cubicBezTo>
                    <a:pt x="5097" y="5498"/>
                    <a:pt x="5193" y="5385"/>
                    <a:pt x="5268" y="5272"/>
                  </a:cubicBezTo>
                  <a:cubicBezTo>
                    <a:pt x="5311" y="5207"/>
                    <a:pt x="5348" y="5141"/>
                    <a:pt x="5377" y="5076"/>
                  </a:cubicBezTo>
                  <a:cubicBezTo>
                    <a:pt x="5408" y="5007"/>
                    <a:pt x="5432" y="4936"/>
                    <a:pt x="5447" y="4865"/>
                  </a:cubicBezTo>
                  <a:cubicBezTo>
                    <a:pt x="5456" y="4821"/>
                    <a:pt x="5463" y="4774"/>
                    <a:pt x="5470" y="4729"/>
                  </a:cubicBezTo>
                  <a:cubicBezTo>
                    <a:pt x="5480" y="4659"/>
                    <a:pt x="5490" y="4587"/>
                    <a:pt x="5512" y="4518"/>
                  </a:cubicBezTo>
                  <a:cubicBezTo>
                    <a:pt x="5524" y="4483"/>
                    <a:pt x="5538" y="4449"/>
                    <a:pt x="5555" y="4416"/>
                  </a:cubicBezTo>
                  <a:cubicBezTo>
                    <a:pt x="5593" y="4343"/>
                    <a:pt x="5646" y="4270"/>
                    <a:pt x="5718" y="4194"/>
                  </a:cubicBezTo>
                  <a:cubicBezTo>
                    <a:pt x="5783" y="4125"/>
                    <a:pt x="5856" y="4060"/>
                    <a:pt x="5927" y="3998"/>
                  </a:cubicBezTo>
                  <a:cubicBezTo>
                    <a:pt x="6029" y="3907"/>
                    <a:pt x="6135" y="3813"/>
                    <a:pt x="6219" y="3706"/>
                  </a:cubicBezTo>
                  <a:cubicBezTo>
                    <a:pt x="6321" y="3575"/>
                    <a:pt x="6391" y="3417"/>
                    <a:pt x="6424" y="3249"/>
                  </a:cubicBezTo>
                  <a:cubicBezTo>
                    <a:pt x="6456" y="3081"/>
                    <a:pt x="6449" y="2907"/>
                    <a:pt x="6403" y="2748"/>
                  </a:cubicBezTo>
                  <a:cubicBezTo>
                    <a:pt x="6376" y="2657"/>
                    <a:pt x="6337" y="2569"/>
                    <a:pt x="6285" y="2486"/>
                  </a:cubicBezTo>
                  <a:cubicBezTo>
                    <a:pt x="6235" y="2404"/>
                    <a:pt x="6174" y="2329"/>
                    <a:pt x="6104" y="2261"/>
                  </a:cubicBezTo>
                  <a:cubicBezTo>
                    <a:pt x="6050" y="2209"/>
                    <a:pt x="5991" y="2161"/>
                    <a:pt x="5929" y="2121"/>
                  </a:cubicBezTo>
                  <a:cubicBezTo>
                    <a:pt x="5866" y="2079"/>
                    <a:pt x="5800" y="2045"/>
                    <a:pt x="5732" y="2018"/>
                  </a:cubicBezTo>
                  <a:cubicBezTo>
                    <a:pt x="5707" y="2008"/>
                    <a:pt x="5682" y="1999"/>
                    <a:pt x="5657" y="1990"/>
                  </a:cubicBezTo>
                  <a:cubicBezTo>
                    <a:pt x="5593" y="1967"/>
                    <a:pt x="5527" y="1944"/>
                    <a:pt x="5470" y="1908"/>
                  </a:cubicBezTo>
                  <a:cubicBezTo>
                    <a:pt x="5440" y="1888"/>
                    <a:pt x="5416" y="1867"/>
                    <a:pt x="5395" y="1843"/>
                  </a:cubicBezTo>
                  <a:cubicBezTo>
                    <a:pt x="5370" y="1815"/>
                    <a:pt x="5351" y="1784"/>
                    <a:pt x="5337" y="1748"/>
                  </a:cubicBezTo>
                  <a:cubicBezTo>
                    <a:pt x="5324" y="1716"/>
                    <a:pt x="5315" y="1681"/>
                    <a:pt x="5309" y="1641"/>
                  </a:cubicBezTo>
                  <a:cubicBezTo>
                    <a:pt x="5299" y="1567"/>
                    <a:pt x="5302" y="1485"/>
                    <a:pt x="5306" y="1405"/>
                  </a:cubicBezTo>
                  <a:cubicBezTo>
                    <a:pt x="5310" y="1301"/>
                    <a:pt x="5315" y="1193"/>
                    <a:pt x="5289" y="1096"/>
                  </a:cubicBezTo>
                  <a:cubicBezTo>
                    <a:pt x="5264" y="999"/>
                    <a:pt x="5209" y="911"/>
                    <a:pt x="5126" y="835"/>
                  </a:cubicBezTo>
                  <a:cubicBezTo>
                    <a:pt x="5053" y="769"/>
                    <a:pt x="4958" y="712"/>
                    <a:pt x="4851" y="671"/>
                  </a:cubicBezTo>
                  <a:cubicBezTo>
                    <a:pt x="4805" y="653"/>
                    <a:pt x="4756" y="638"/>
                    <a:pt x="4706" y="626"/>
                  </a:cubicBezTo>
                  <a:cubicBezTo>
                    <a:pt x="4669" y="617"/>
                    <a:pt x="4627" y="609"/>
                    <a:pt x="4580" y="600"/>
                  </a:cubicBezTo>
                  <a:cubicBezTo>
                    <a:pt x="4531" y="591"/>
                    <a:pt x="4480" y="583"/>
                    <a:pt x="4431" y="576"/>
                  </a:cubicBezTo>
                  <a:cubicBezTo>
                    <a:pt x="4383" y="568"/>
                    <a:pt x="4334" y="561"/>
                    <a:pt x="4286" y="552"/>
                  </a:cubicBezTo>
                  <a:cubicBezTo>
                    <a:pt x="4189" y="535"/>
                    <a:pt x="4062" y="510"/>
                    <a:pt x="3938" y="464"/>
                  </a:cubicBezTo>
                  <a:cubicBezTo>
                    <a:pt x="3913" y="455"/>
                    <a:pt x="3889" y="446"/>
                    <a:pt x="3863" y="434"/>
                  </a:cubicBezTo>
                  <a:cubicBezTo>
                    <a:pt x="3757" y="389"/>
                    <a:pt x="3652" y="332"/>
                    <a:pt x="3551" y="277"/>
                  </a:cubicBezTo>
                  <a:cubicBezTo>
                    <a:pt x="3453" y="224"/>
                    <a:pt x="3353" y="169"/>
                    <a:pt x="3251" y="125"/>
                  </a:cubicBezTo>
                  <a:cubicBezTo>
                    <a:pt x="3124" y="68"/>
                    <a:pt x="3002" y="32"/>
                    <a:pt x="2889" y="18"/>
                  </a:cubicBezTo>
                  <a:cubicBezTo>
                    <a:pt x="2851" y="13"/>
                    <a:pt x="2814" y="11"/>
                    <a:pt x="2777" y="11"/>
                  </a:cubicBezTo>
                  <a:cubicBezTo>
                    <a:pt x="2686" y="11"/>
                    <a:pt x="2601" y="26"/>
                    <a:pt x="2523" y="5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grpSp>
    </p:spTree>
    <p:extLst>
      <p:ext uri="{BB962C8B-B14F-4D97-AF65-F5344CB8AC3E}">
        <p14:creationId xmlns:p14="http://schemas.microsoft.com/office/powerpoint/2010/main" val="276208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withEffect">
                                  <p:stCondLst>
                                    <p:cond delay="4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ppt_x</p:attrName>
                                        </p:attrNameLst>
                                      </p:cBhvr>
                                      <p:tavLst>
                                        <p:tav tm="0">
                                          <p:val>
                                            <p:strVal val="#ppt_x-#ppt_w*1.125000"/>
                                          </p:val>
                                        </p:tav>
                                        <p:tav tm="100000">
                                          <p:val>
                                            <p:strVal val="#ppt_x"/>
                                          </p:val>
                                        </p:tav>
                                      </p:tavLst>
                                    </p:anim>
                                    <p:animEffect transition="in" filter="wipe(right)">
                                      <p:cBhvr>
                                        <p:cTn id="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ángulo 7">
            <a:extLst>
              <a:ext uri="{FF2B5EF4-FFF2-40B4-BE49-F238E27FC236}">
                <a16:creationId xmlns:a16="http://schemas.microsoft.com/office/drawing/2014/main" id="{FF279766-7F36-0244-BB2D-BAA783FBB930}"/>
              </a:ext>
            </a:extLst>
          </p:cNvPr>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dirty="0"/>
          </a:p>
        </p:txBody>
      </p:sp>
      <p:grpSp>
        <p:nvGrpSpPr>
          <p:cNvPr id="16" name="Group 4">
            <a:extLst>
              <a:ext uri="{FF2B5EF4-FFF2-40B4-BE49-F238E27FC236}">
                <a16:creationId xmlns:a16="http://schemas.microsoft.com/office/drawing/2014/main" id="{1C7EDCD8-4B74-44D2-B445-50367B63DB19}"/>
              </a:ext>
            </a:extLst>
          </p:cNvPr>
          <p:cNvGrpSpPr>
            <a:grpSpLocks noChangeAspect="1"/>
          </p:cNvGrpSpPr>
          <p:nvPr/>
        </p:nvGrpSpPr>
        <p:grpSpPr bwMode="auto">
          <a:xfrm>
            <a:off x="7750175" y="-509588"/>
            <a:ext cx="7588250" cy="7905751"/>
            <a:chOff x="3357" y="-352"/>
            <a:chExt cx="4780" cy="4980"/>
          </a:xfrm>
          <a:solidFill>
            <a:schemeClr val="accent6"/>
          </a:solidFill>
        </p:grpSpPr>
        <p:sp>
          <p:nvSpPr>
            <p:cNvPr id="18" name="Freeform 5">
              <a:extLst>
                <a:ext uri="{FF2B5EF4-FFF2-40B4-BE49-F238E27FC236}">
                  <a16:creationId xmlns:a16="http://schemas.microsoft.com/office/drawing/2014/main" id="{35478093-6069-4402-B3F3-E3625A14766D}"/>
                </a:ext>
              </a:extLst>
            </p:cNvPr>
            <p:cNvSpPr>
              <a:spLocks noEditPoints="1"/>
            </p:cNvSpPr>
            <p:nvPr/>
          </p:nvSpPr>
          <p:spPr bwMode="auto">
            <a:xfrm>
              <a:off x="6111" y="2054"/>
              <a:ext cx="72" cy="71"/>
            </a:xfrm>
            <a:custGeom>
              <a:avLst/>
              <a:gdLst>
                <a:gd name="T0" fmla="*/ 23 w 98"/>
                <a:gd name="T1" fmla="*/ 97 h 97"/>
                <a:gd name="T2" fmla="*/ 11 w 98"/>
                <a:gd name="T3" fmla="*/ 87 h 97"/>
                <a:gd name="T4" fmla="*/ 11 w 98"/>
                <a:gd name="T5" fmla="*/ 79 h 97"/>
                <a:gd name="T6" fmla="*/ 12 w 98"/>
                <a:gd name="T7" fmla="*/ 76 h 97"/>
                <a:gd name="T8" fmla="*/ 7 w 98"/>
                <a:gd name="T9" fmla="*/ 59 h 97"/>
                <a:gd name="T10" fmla="*/ 4 w 98"/>
                <a:gd name="T11" fmla="*/ 52 h 97"/>
                <a:gd name="T12" fmla="*/ 0 w 98"/>
                <a:gd name="T13" fmla="*/ 21 h 97"/>
                <a:gd name="T14" fmla="*/ 5 w 98"/>
                <a:gd name="T15" fmla="*/ 6 h 97"/>
                <a:gd name="T16" fmla="*/ 20 w 98"/>
                <a:gd name="T17" fmla="*/ 4 h 97"/>
                <a:gd name="T18" fmla="*/ 24 w 98"/>
                <a:gd name="T19" fmla="*/ 6 h 97"/>
                <a:gd name="T20" fmla="*/ 35 w 98"/>
                <a:gd name="T21" fmla="*/ 8 h 97"/>
                <a:gd name="T22" fmla="*/ 49 w 98"/>
                <a:gd name="T23" fmla="*/ 5 h 97"/>
                <a:gd name="T24" fmla="*/ 68 w 98"/>
                <a:gd name="T25" fmla="*/ 3 h 97"/>
                <a:gd name="T26" fmla="*/ 79 w 98"/>
                <a:gd name="T27" fmla="*/ 19 h 97"/>
                <a:gd name="T28" fmla="*/ 81 w 98"/>
                <a:gd name="T29" fmla="*/ 25 h 97"/>
                <a:gd name="T30" fmla="*/ 88 w 98"/>
                <a:gd name="T31" fmla="*/ 38 h 97"/>
                <a:gd name="T32" fmla="*/ 91 w 98"/>
                <a:gd name="T33" fmla="*/ 44 h 97"/>
                <a:gd name="T34" fmla="*/ 97 w 98"/>
                <a:gd name="T35" fmla="*/ 65 h 97"/>
                <a:gd name="T36" fmla="*/ 79 w 98"/>
                <a:gd name="T37" fmla="*/ 81 h 97"/>
                <a:gd name="T38" fmla="*/ 78 w 98"/>
                <a:gd name="T39" fmla="*/ 82 h 97"/>
                <a:gd name="T40" fmla="*/ 63 w 98"/>
                <a:gd name="T41" fmla="*/ 87 h 97"/>
                <a:gd name="T42" fmla="*/ 40 w 98"/>
                <a:gd name="T43" fmla="*/ 95 h 97"/>
                <a:gd name="T44" fmla="*/ 27 w 98"/>
                <a:gd name="T45" fmla="*/ 97 h 97"/>
                <a:gd name="T46" fmla="*/ 23 w 98"/>
                <a:gd name="T47" fmla="*/ 97 h 97"/>
                <a:gd name="T48" fmla="*/ 49 w 98"/>
                <a:gd name="T49" fmla="*/ 5 h 97"/>
                <a:gd name="T50" fmla="*/ 35 w 98"/>
                <a:gd name="T51" fmla="*/ 9 h 97"/>
                <a:gd name="T52" fmla="*/ 35 w 98"/>
                <a:gd name="T53" fmla="*/ 9 h 97"/>
                <a:gd name="T54" fmla="*/ 24 w 98"/>
                <a:gd name="T55" fmla="*/ 6 h 97"/>
                <a:gd name="T56" fmla="*/ 20 w 98"/>
                <a:gd name="T57" fmla="*/ 5 h 97"/>
                <a:gd name="T58" fmla="*/ 5 w 98"/>
                <a:gd name="T59" fmla="*/ 6 h 97"/>
                <a:gd name="T60" fmla="*/ 1 w 98"/>
                <a:gd name="T61" fmla="*/ 21 h 97"/>
                <a:gd name="T62" fmla="*/ 5 w 98"/>
                <a:gd name="T63" fmla="*/ 52 h 97"/>
                <a:gd name="T64" fmla="*/ 8 w 98"/>
                <a:gd name="T65" fmla="*/ 59 h 97"/>
                <a:gd name="T66" fmla="*/ 12 w 98"/>
                <a:gd name="T67" fmla="*/ 76 h 97"/>
                <a:gd name="T68" fmla="*/ 12 w 98"/>
                <a:gd name="T69" fmla="*/ 80 h 97"/>
                <a:gd name="T70" fmla="*/ 12 w 98"/>
                <a:gd name="T71" fmla="*/ 86 h 97"/>
                <a:gd name="T72" fmla="*/ 23 w 98"/>
                <a:gd name="T73" fmla="*/ 96 h 97"/>
                <a:gd name="T74" fmla="*/ 39 w 98"/>
                <a:gd name="T75" fmla="*/ 94 h 97"/>
                <a:gd name="T76" fmla="*/ 63 w 98"/>
                <a:gd name="T77" fmla="*/ 86 h 97"/>
                <a:gd name="T78" fmla="*/ 78 w 98"/>
                <a:gd name="T79" fmla="*/ 81 h 97"/>
                <a:gd name="T80" fmla="*/ 79 w 98"/>
                <a:gd name="T81" fmla="*/ 80 h 97"/>
                <a:gd name="T82" fmla="*/ 96 w 98"/>
                <a:gd name="T83" fmla="*/ 65 h 97"/>
                <a:gd name="T84" fmla="*/ 91 w 98"/>
                <a:gd name="T85" fmla="*/ 44 h 97"/>
                <a:gd name="T86" fmla="*/ 87 w 98"/>
                <a:gd name="T87" fmla="*/ 38 h 97"/>
                <a:gd name="T88" fmla="*/ 80 w 98"/>
                <a:gd name="T89" fmla="*/ 25 h 97"/>
                <a:gd name="T90" fmla="*/ 78 w 98"/>
                <a:gd name="T91" fmla="*/ 19 h 97"/>
                <a:gd name="T92" fmla="*/ 68 w 98"/>
                <a:gd name="T93" fmla="*/ 3 h 97"/>
                <a:gd name="T94" fmla="*/ 62 w 98"/>
                <a:gd name="T95" fmla="*/ 2 h 97"/>
                <a:gd name="T96" fmla="*/ 49 w 98"/>
                <a:gd name="T97"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97">
                  <a:moveTo>
                    <a:pt x="23" y="97"/>
                  </a:moveTo>
                  <a:cubicBezTo>
                    <a:pt x="18" y="96"/>
                    <a:pt x="12" y="92"/>
                    <a:pt x="11" y="87"/>
                  </a:cubicBezTo>
                  <a:cubicBezTo>
                    <a:pt x="11" y="84"/>
                    <a:pt x="11" y="82"/>
                    <a:pt x="11" y="79"/>
                  </a:cubicBezTo>
                  <a:cubicBezTo>
                    <a:pt x="11" y="78"/>
                    <a:pt x="11" y="77"/>
                    <a:pt x="12" y="76"/>
                  </a:cubicBezTo>
                  <a:cubicBezTo>
                    <a:pt x="12" y="70"/>
                    <a:pt x="9" y="64"/>
                    <a:pt x="7" y="59"/>
                  </a:cubicBezTo>
                  <a:cubicBezTo>
                    <a:pt x="6" y="57"/>
                    <a:pt x="5" y="54"/>
                    <a:pt x="4" y="52"/>
                  </a:cubicBezTo>
                  <a:cubicBezTo>
                    <a:pt x="0" y="42"/>
                    <a:pt x="0" y="31"/>
                    <a:pt x="0" y="21"/>
                  </a:cubicBezTo>
                  <a:cubicBezTo>
                    <a:pt x="0" y="15"/>
                    <a:pt x="1" y="9"/>
                    <a:pt x="5" y="6"/>
                  </a:cubicBezTo>
                  <a:cubicBezTo>
                    <a:pt x="9" y="2"/>
                    <a:pt x="16" y="3"/>
                    <a:pt x="20" y="4"/>
                  </a:cubicBezTo>
                  <a:cubicBezTo>
                    <a:pt x="21" y="5"/>
                    <a:pt x="23" y="5"/>
                    <a:pt x="24" y="6"/>
                  </a:cubicBezTo>
                  <a:cubicBezTo>
                    <a:pt x="28" y="7"/>
                    <a:pt x="31" y="8"/>
                    <a:pt x="35" y="8"/>
                  </a:cubicBezTo>
                  <a:cubicBezTo>
                    <a:pt x="40" y="8"/>
                    <a:pt x="44" y="6"/>
                    <a:pt x="49" y="5"/>
                  </a:cubicBezTo>
                  <a:cubicBezTo>
                    <a:pt x="56" y="2"/>
                    <a:pt x="62" y="0"/>
                    <a:pt x="68" y="3"/>
                  </a:cubicBezTo>
                  <a:cubicBezTo>
                    <a:pt x="74" y="6"/>
                    <a:pt x="77" y="13"/>
                    <a:pt x="79" y="19"/>
                  </a:cubicBezTo>
                  <a:cubicBezTo>
                    <a:pt x="79" y="21"/>
                    <a:pt x="80" y="23"/>
                    <a:pt x="81" y="25"/>
                  </a:cubicBezTo>
                  <a:cubicBezTo>
                    <a:pt x="82" y="29"/>
                    <a:pt x="85" y="34"/>
                    <a:pt x="88" y="38"/>
                  </a:cubicBezTo>
                  <a:cubicBezTo>
                    <a:pt x="89" y="40"/>
                    <a:pt x="90" y="42"/>
                    <a:pt x="91" y="44"/>
                  </a:cubicBezTo>
                  <a:cubicBezTo>
                    <a:pt x="96" y="52"/>
                    <a:pt x="98" y="59"/>
                    <a:pt x="97" y="65"/>
                  </a:cubicBezTo>
                  <a:cubicBezTo>
                    <a:pt x="96" y="76"/>
                    <a:pt x="88" y="79"/>
                    <a:pt x="79" y="81"/>
                  </a:cubicBezTo>
                  <a:cubicBezTo>
                    <a:pt x="78" y="82"/>
                    <a:pt x="78" y="82"/>
                    <a:pt x="78" y="82"/>
                  </a:cubicBezTo>
                  <a:cubicBezTo>
                    <a:pt x="73" y="83"/>
                    <a:pt x="68" y="85"/>
                    <a:pt x="63" y="87"/>
                  </a:cubicBezTo>
                  <a:cubicBezTo>
                    <a:pt x="55" y="90"/>
                    <a:pt x="47" y="93"/>
                    <a:pt x="40" y="95"/>
                  </a:cubicBezTo>
                  <a:cubicBezTo>
                    <a:pt x="35" y="96"/>
                    <a:pt x="31" y="97"/>
                    <a:pt x="27" y="97"/>
                  </a:cubicBezTo>
                  <a:cubicBezTo>
                    <a:pt x="26" y="97"/>
                    <a:pt x="24" y="97"/>
                    <a:pt x="23" y="97"/>
                  </a:cubicBezTo>
                  <a:moveTo>
                    <a:pt x="49" y="5"/>
                  </a:moveTo>
                  <a:cubicBezTo>
                    <a:pt x="45" y="7"/>
                    <a:pt x="40" y="9"/>
                    <a:pt x="35" y="9"/>
                  </a:cubicBezTo>
                  <a:cubicBezTo>
                    <a:pt x="35" y="9"/>
                    <a:pt x="35" y="9"/>
                    <a:pt x="35" y="9"/>
                  </a:cubicBezTo>
                  <a:cubicBezTo>
                    <a:pt x="31" y="9"/>
                    <a:pt x="27" y="8"/>
                    <a:pt x="24" y="6"/>
                  </a:cubicBezTo>
                  <a:cubicBezTo>
                    <a:pt x="23" y="6"/>
                    <a:pt x="21" y="5"/>
                    <a:pt x="20" y="5"/>
                  </a:cubicBezTo>
                  <a:cubicBezTo>
                    <a:pt x="16" y="4"/>
                    <a:pt x="10" y="2"/>
                    <a:pt x="5" y="6"/>
                  </a:cubicBezTo>
                  <a:cubicBezTo>
                    <a:pt x="1" y="10"/>
                    <a:pt x="1" y="16"/>
                    <a:pt x="1" y="21"/>
                  </a:cubicBezTo>
                  <a:cubicBezTo>
                    <a:pt x="1" y="31"/>
                    <a:pt x="1" y="42"/>
                    <a:pt x="5" y="52"/>
                  </a:cubicBezTo>
                  <a:cubicBezTo>
                    <a:pt x="6" y="54"/>
                    <a:pt x="7" y="56"/>
                    <a:pt x="8" y="59"/>
                  </a:cubicBezTo>
                  <a:cubicBezTo>
                    <a:pt x="10" y="64"/>
                    <a:pt x="12" y="70"/>
                    <a:pt x="12" y="76"/>
                  </a:cubicBezTo>
                  <a:cubicBezTo>
                    <a:pt x="12" y="77"/>
                    <a:pt x="12" y="78"/>
                    <a:pt x="12" y="80"/>
                  </a:cubicBezTo>
                  <a:cubicBezTo>
                    <a:pt x="12" y="82"/>
                    <a:pt x="11" y="84"/>
                    <a:pt x="12" y="86"/>
                  </a:cubicBezTo>
                  <a:cubicBezTo>
                    <a:pt x="13" y="92"/>
                    <a:pt x="19" y="95"/>
                    <a:pt x="23" y="96"/>
                  </a:cubicBezTo>
                  <a:cubicBezTo>
                    <a:pt x="29" y="97"/>
                    <a:pt x="34" y="95"/>
                    <a:pt x="39" y="94"/>
                  </a:cubicBezTo>
                  <a:cubicBezTo>
                    <a:pt x="47" y="92"/>
                    <a:pt x="55" y="89"/>
                    <a:pt x="63" y="86"/>
                  </a:cubicBezTo>
                  <a:cubicBezTo>
                    <a:pt x="67" y="84"/>
                    <a:pt x="73" y="83"/>
                    <a:pt x="78" y="81"/>
                  </a:cubicBezTo>
                  <a:cubicBezTo>
                    <a:pt x="79" y="80"/>
                    <a:pt x="79" y="80"/>
                    <a:pt x="79" y="80"/>
                  </a:cubicBezTo>
                  <a:cubicBezTo>
                    <a:pt x="88" y="78"/>
                    <a:pt x="95" y="75"/>
                    <a:pt x="96" y="65"/>
                  </a:cubicBezTo>
                  <a:cubicBezTo>
                    <a:pt x="97" y="59"/>
                    <a:pt x="95" y="52"/>
                    <a:pt x="91" y="44"/>
                  </a:cubicBezTo>
                  <a:cubicBezTo>
                    <a:pt x="89" y="42"/>
                    <a:pt x="88" y="40"/>
                    <a:pt x="87" y="38"/>
                  </a:cubicBezTo>
                  <a:cubicBezTo>
                    <a:pt x="84" y="34"/>
                    <a:pt x="82" y="30"/>
                    <a:pt x="80" y="25"/>
                  </a:cubicBezTo>
                  <a:cubicBezTo>
                    <a:pt x="79" y="23"/>
                    <a:pt x="79" y="21"/>
                    <a:pt x="78" y="19"/>
                  </a:cubicBezTo>
                  <a:cubicBezTo>
                    <a:pt x="76" y="13"/>
                    <a:pt x="74" y="6"/>
                    <a:pt x="68" y="3"/>
                  </a:cubicBezTo>
                  <a:cubicBezTo>
                    <a:pt x="66" y="2"/>
                    <a:pt x="64" y="2"/>
                    <a:pt x="62" y="2"/>
                  </a:cubicBezTo>
                  <a:cubicBezTo>
                    <a:pt x="58" y="2"/>
                    <a:pt x="54" y="4"/>
                    <a:pt x="49" y="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19" name="Freeform 6">
              <a:extLst>
                <a:ext uri="{FF2B5EF4-FFF2-40B4-BE49-F238E27FC236}">
                  <a16:creationId xmlns:a16="http://schemas.microsoft.com/office/drawing/2014/main" id="{011CB7B9-FE0B-466F-A164-CBD037ABD693}"/>
                </a:ext>
              </a:extLst>
            </p:cNvPr>
            <p:cNvSpPr>
              <a:spLocks noEditPoints="1"/>
            </p:cNvSpPr>
            <p:nvPr/>
          </p:nvSpPr>
          <p:spPr bwMode="auto">
            <a:xfrm>
              <a:off x="6048" y="2023"/>
              <a:ext cx="166" cy="159"/>
            </a:xfrm>
            <a:custGeom>
              <a:avLst/>
              <a:gdLst>
                <a:gd name="T0" fmla="*/ 46 w 225"/>
                <a:gd name="T1" fmla="*/ 214 h 215"/>
                <a:gd name="T2" fmla="*/ 33 w 225"/>
                <a:gd name="T3" fmla="*/ 209 h 215"/>
                <a:gd name="T4" fmla="*/ 10 w 225"/>
                <a:gd name="T5" fmla="*/ 185 h 215"/>
                <a:gd name="T6" fmla="*/ 2 w 225"/>
                <a:gd name="T7" fmla="*/ 170 h 215"/>
                <a:gd name="T8" fmla="*/ 3 w 225"/>
                <a:gd name="T9" fmla="*/ 145 h 215"/>
                <a:gd name="T10" fmla="*/ 6 w 225"/>
                <a:gd name="T11" fmla="*/ 138 h 215"/>
                <a:gd name="T12" fmla="*/ 10 w 225"/>
                <a:gd name="T13" fmla="*/ 129 h 215"/>
                <a:gd name="T14" fmla="*/ 10 w 225"/>
                <a:gd name="T15" fmla="*/ 102 h 215"/>
                <a:gd name="T16" fmla="*/ 9 w 225"/>
                <a:gd name="T17" fmla="*/ 92 h 215"/>
                <a:gd name="T18" fmla="*/ 9 w 225"/>
                <a:gd name="T19" fmla="*/ 87 h 215"/>
                <a:gd name="T20" fmla="*/ 16 w 225"/>
                <a:gd name="T21" fmla="*/ 55 h 215"/>
                <a:gd name="T22" fmla="*/ 25 w 225"/>
                <a:gd name="T23" fmla="*/ 43 h 215"/>
                <a:gd name="T24" fmla="*/ 42 w 225"/>
                <a:gd name="T25" fmla="*/ 30 h 215"/>
                <a:gd name="T26" fmla="*/ 72 w 225"/>
                <a:gd name="T27" fmla="*/ 24 h 215"/>
                <a:gd name="T28" fmla="*/ 78 w 225"/>
                <a:gd name="T29" fmla="*/ 23 h 215"/>
                <a:gd name="T30" fmla="*/ 101 w 225"/>
                <a:gd name="T31" fmla="*/ 18 h 215"/>
                <a:gd name="T32" fmla="*/ 117 w 225"/>
                <a:gd name="T33" fmla="*/ 11 h 215"/>
                <a:gd name="T34" fmla="*/ 152 w 225"/>
                <a:gd name="T35" fmla="*/ 0 h 215"/>
                <a:gd name="T36" fmla="*/ 153 w 225"/>
                <a:gd name="T37" fmla="*/ 0 h 215"/>
                <a:gd name="T38" fmla="*/ 178 w 225"/>
                <a:gd name="T39" fmla="*/ 12 h 215"/>
                <a:gd name="T40" fmla="*/ 192 w 225"/>
                <a:gd name="T41" fmla="*/ 40 h 215"/>
                <a:gd name="T42" fmla="*/ 194 w 225"/>
                <a:gd name="T43" fmla="*/ 47 h 215"/>
                <a:gd name="T44" fmla="*/ 197 w 225"/>
                <a:gd name="T45" fmla="*/ 52 h 215"/>
                <a:gd name="T46" fmla="*/ 208 w 225"/>
                <a:gd name="T47" fmla="*/ 73 h 215"/>
                <a:gd name="T48" fmla="*/ 215 w 225"/>
                <a:gd name="T49" fmla="*/ 87 h 215"/>
                <a:gd name="T50" fmla="*/ 223 w 225"/>
                <a:gd name="T51" fmla="*/ 124 h 215"/>
                <a:gd name="T52" fmla="*/ 174 w 225"/>
                <a:gd name="T53" fmla="*/ 178 h 215"/>
                <a:gd name="T54" fmla="*/ 135 w 225"/>
                <a:gd name="T55" fmla="*/ 194 h 215"/>
                <a:gd name="T56" fmla="*/ 109 w 225"/>
                <a:gd name="T57" fmla="*/ 201 h 215"/>
                <a:gd name="T58" fmla="*/ 87 w 225"/>
                <a:gd name="T59" fmla="*/ 207 h 215"/>
                <a:gd name="T60" fmla="*/ 54 w 225"/>
                <a:gd name="T61" fmla="*/ 215 h 215"/>
                <a:gd name="T62" fmla="*/ 46 w 225"/>
                <a:gd name="T63" fmla="*/ 214 h 215"/>
                <a:gd name="T64" fmla="*/ 152 w 225"/>
                <a:gd name="T65" fmla="*/ 1 h 215"/>
                <a:gd name="T66" fmla="*/ 118 w 225"/>
                <a:gd name="T67" fmla="*/ 12 h 215"/>
                <a:gd name="T68" fmla="*/ 101 w 225"/>
                <a:gd name="T69" fmla="*/ 19 h 215"/>
                <a:gd name="T70" fmla="*/ 78 w 225"/>
                <a:gd name="T71" fmla="*/ 24 h 215"/>
                <a:gd name="T72" fmla="*/ 72 w 225"/>
                <a:gd name="T73" fmla="*/ 24 h 215"/>
                <a:gd name="T74" fmla="*/ 42 w 225"/>
                <a:gd name="T75" fmla="*/ 31 h 215"/>
                <a:gd name="T76" fmla="*/ 25 w 225"/>
                <a:gd name="T77" fmla="*/ 44 h 215"/>
                <a:gd name="T78" fmla="*/ 17 w 225"/>
                <a:gd name="T79" fmla="*/ 56 h 215"/>
                <a:gd name="T80" fmla="*/ 10 w 225"/>
                <a:gd name="T81" fmla="*/ 87 h 215"/>
                <a:gd name="T82" fmla="*/ 10 w 225"/>
                <a:gd name="T83" fmla="*/ 92 h 215"/>
                <a:gd name="T84" fmla="*/ 11 w 225"/>
                <a:gd name="T85" fmla="*/ 102 h 215"/>
                <a:gd name="T86" fmla="*/ 11 w 225"/>
                <a:gd name="T87" fmla="*/ 129 h 215"/>
                <a:gd name="T88" fmla="*/ 7 w 225"/>
                <a:gd name="T89" fmla="*/ 138 h 215"/>
                <a:gd name="T90" fmla="*/ 4 w 225"/>
                <a:gd name="T91" fmla="*/ 145 h 215"/>
                <a:gd name="T92" fmla="*/ 3 w 225"/>
                <a:gd name="T93" fmla="*/ 169 h 215"/>
                <a:gd name="T94" fmla="*/ 11 w 225"/>
                <a:gd name="T95" fmla="*/ 184 h 215"/>
                <a:gd name="T96" fmla="*/ 34 w 225"/>
                <a:gd name="T97" fmla="*/ 209 h 215"/>
                <a:gd name="T98" fmla="*/ 46 w 225"/>
                <a:gd name="T99" fmla="*/ 213 h 215"/>
                <a:gd name="T100" fmla="*/ 86 w 225"/>
                <a:gd name="T101" fmla="*/ 206 h 215"/>
                <a:gd name="T102" fmla="*/ 108 w 225"/>
                <a:gd name="T103" fmla="*/ 200 h 215"/>
                <a:gd name="T104" fmla="*/ 135 w 225"/>
                <a:gd name="T105" fmla="*/ 193 h 215"/>
                <a:gd name="T106" fmla="*/ 174 w 225"/>
                <a:gd name="T107" fmla="*/ 177 h 215"/>
                <a:gd name="T108" fmla="*/ 222 w 225"/>
                <a:gd name="T109" fmla="*/ 124 h 215"/>
                <a:gd name="T110" fmla="*/ 214 w 225"/>
                <a:gd name="T111" fmla="*/ 87 h 215"/>
                <a:gd name="T112" fmla="*/ 207 w 225"/>
                <a:gd name="T113" fmla="*/ 74 h 215"/>
                <a:gd name="T114" fmla="*/ 196 w 225"/>
                <a:gd name="T115" fmla="*/ 53 h 215"/>
                <a:gd name="T116" fmla="*/ 194 w 225"/>
                <a:gd name="T117" fmla="*/ 47 h 215"/>
                <a:gd name="T118" fmla="*/ 191 w 225"/>
                <a:gd name="T119" fmla="*/ 40 h 215"/>
                <a:gd name="T120" fmla="*/ 177 w 225"/>
                <a:gd name="T121" fmla="*/ 12 h 215"/>
                <a:gd name="T122" fmla="*/ 153 w 225"/>
                <a:gd name="T123" fmla="*/ 1 h 215"/>
                <a:gd name="T124" fmla="*/ 152 w 225"/>
                <a:gd name="T125" fmla="*/ 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215">
                  <a:moveTo>
                    <a:pt x="46" y="214"/>
                  </a:moveTo>
                  <a:cubicBezTo>
                    <a:pt x="41" y="213"/>
                    <a:pt x="37" y="212"/>
                    <a:pt x="33" y="209"/>
                  </a:cubicBezTo>
                  <a:cubicBezTo>
                    <a:pt x="23" y="203"/>
                    <a:pt x="15" y="193"/>
                    <a:pt x="10" y="185"/>
                  </a:cubicBezTo>
                  <a:cubicBezTo>
                    <a:pt x="6" y="179"/>
                    <a:pt x="4" y="174"/>
                    <a:pt x="2" y="170"/>
                  </a:cubicBezTo>
                  <a:cubicBezTo>
                    <a:pt x="0" y="161"/>
                    <a:pt x="0" y="153"/>
                    <a:pt x="3" y="145"/>
                  </a:cubicBezTo>
                  <a:cubicBezTo>
                    <a:pt x="4" y="142"/>
                    <a:pt x="5" y="140"/>
                    <a:pt x="6" y="138"/>
                  </a:cubicBezTo>
                  <a:cubicBezTo>
                    <a:pt x="8" y="135"/>
                    <a:pt x="9" y="132"/>
                    <a:pt x="10" y="129"/>
                  </a:cubicBezTo>
                  <a:cubicBezTo>
                    <a:pt x="13" y="120"/>
                    <a:pt x="12" y="111"/>
                    <a:pt x="10" y="102"/>
                  </a:cubicBezTo>
                  <a:cubicBezTo>
                    <a:pt x="10" y="99"/>
                    <a:pt x="9" y="96"/>
                    <a:pt x="9" y="92"/>
                  </a:cubicBezTo>
                  <a:cubicBezTo>
                    <a:pt x="9" y="91"/>
                    <a:pt x="9" y="89"/>
                    <a:pt x="9" y="87"/>
                  </a:cubicBezTo>
                  <a:cubicBezTo>
                    <a:pt x="9" y="75"/>
                    <a:pt x="11" y="64"/>
                    <a:pt x="16" y="55"/>
                  </a:cubicBezTo>
                  <a:cubicBezTo>
                    <a:pt x="19" y="51"/>
                    <a:pt x="21" y="47"/>
                    <a:pt x="25" y="43"/>
                  </a:cubicBezTo>
                  <a:cubicBezTo>
                    <a:pt x="29" y="38"/>
                    <a:pt x="34" y="33"/>
                    <a:pt x="42" y="30"/>
                  </a:cubicBezTo>
                  <a:cubicBezTo>
                    <a:pt x="51" y="26"/>
                    <a:pt x="63" y="25"/>
                    <a:pt x="72" y="24"/>
                  </a:cubicBezTo>
                  <a:cubicBezTo>
                    <a:pt x="74" y="23"/>
                    <a:pt x="76" y="23"/>
                    <a:pt x="78" y="23"/>
                  </a:cubicBezTo>
                  <a:cubicBezTo>
                    <a:pt x="86" y="22"/>
                    <a:pt x="93" y="21"/>
                    <a:pt x="101" y="18"/>
                  </a:cubicBezTo>
                  <a:cubicBezTo>
                    <a:pt x="106" y="16"/>
                    <a:pt x="112" y="14"/>
                    <a:pt x="117" y="11"/>
                  </a:cubicBezTo>
                  <a:cubicBezTo>
                    <a:pt x="129" y="6"/>
                    <a:pt x="141" y="1"/>
                    <a:pt x="152" y="0"/>
                  </a:cubicBezTo>
                  <a:cubicBezTo>
                    <a:pt x="152" y="0"/>
                    <a:pt x="153" y="0"/>
                    <a:pt x="153" y="0"/>
                  </a:cubicBezTo>
                  <a:cubicBezTo>
                    <a:pt x="162" y="0"/>
                    <a:pt x="170" y="4"/>
                    <a:pt x="178" y="12"/>
                  </a:cubicBezTo>
                  <a:cubicBezTo>
                    <a:pt x="185" y="19"/>
                    <a:pt x="189" y="30"/>
                    <a:pt x="192" y="40"/>
                  </a:cubicBezTo>
                  <a:cubicBezTo>
                    <a:pt x="193" y="42"/>
                    <a:pt x="194" y="45"/>
                    <a:pt x="194" y="47"/>
                  </a:cubicBezTo>
                  <a:cubicBezTo>
                    <a:pt x="195" y="49"/>
                    <a:pt x="196" y="51"/>
                    <a:pt x="197" y="52"/>
                  </a:cubicBezTo>
                  <a:cubicBezTo>
                    <a:pt x="200" y="60"/>
                    <a:pt x="204" y="67"/>
                    <a:pt x="208" y="73"/>
                  </a:cubicBezTo>
                  <a:cubicBezTo>
                    <a:pt x="210" y="78"/>
                    <a:pt x="213" y="82"/>
                    <a:pt x="215" y="87"/>
                  </a:cubicBezTo>
                  <a:cubicBezTo>
                    <a:pt x="219" y="96"/>
                    <a:pt x="225" y="109"/>
                    <a:pt x="223" y="124"/>
                  </a:cubicBezTo>
                  <a:cubicBezTo>
                    <a:pt x="219" y="152"/>
                    <a:pt x="193" y="168"/>
                    <a:pt x="174" y="178"/>
                  </a:cubicBezTo>
                  <a:cubicBezTo>
                    <a:pt x="160" y="185"/>
                    <a:pt x="147" y="190"/>
                    <a:pt x="135" y="194"/>
                  </a:cubicBezTo>
                  <a:cubicBezTo>
                    <a:pt x="126" y="197"/>
                    <a:pt x="117" y="199"/>
                    <a:pt x="109" y="201"/>
                  </a:cubicBezTo>
                  <a:cubicBezTo>
                    <a:pt x="101" y="202"/>
                    <a:pt x="94" y="205"/>
                    <a:pt x="87" y="207"/>
                  </a:cubicBezTo>
                  <a:cubicBezTo>
                    <a:pt x="75" y="211"/>
                    <a:pt x="64" y="215"/>
                    <a:pt x="54" y="215"/>
                  </a:cubicBezTo>
                  <a:cubicBezTo>
                    <a:pt x="51" y="215"/>
                    <a:pt x="48" y="214"/>
                    <a:pt x="46" y="214"/>
                  </a:cubicBezTo>
                  <a:moveTo>
                    <a:pt x="152" y="1"/>
                  </a:moveTo>
                  <a:cubicBezTo>
                    <a:pt x="141" y="2"/>
                    <a:pt x="129" y="7"/>
                    <a:pt x="118" y="12"/>
                  </a:cubicBezTo>
                  <a:cubicBezTo>
                    <a:pt x="112" y="15"/>
                    <a:pt x="106" y="17"/>
                    <a:pt x="101" y="19"/>
                  </a:cubicBezTo>
                  <a:cubicBezTo>
                    <a:pt x="93" y="22"/>
                    <a:pt x="85" y="23"/>
                    <a:pt x="78" y="24"/>
                  </a:cubicBezTo>
                  <a:cubicBezTo>
                    <a:pt x="76" y="24"/>
                    <a:pt x="74" y="24"/>
                    <a:pt x="72" y="24"/>
                  </a:cubicBezTo>
                  <a:cubicBezTo>
                    <a:pt x="63" y="26"/>
                    <a:pt x="52" y="27"/>
                    <a:pt x="42" y="31"/>
                  </a:cubicBezTo>
                  <a:cubicBezTo>
                    <a:pt x="34" y="34"/>
                    <a:pt x="30" y="39"/>
                    <a:pt x="25" y="44"/>
                  </a:cubicBezTo>
                  <a:cubicBezTo>
                    <a:pt x="22" y="48"/>
                    <a:pt x="19" y="52"/>
                    <a:pt x="17" y="56"/>
                  </a:cubicBezTo>
                  <a:cubicBezTo>
                    <a:pt x="12" y="64"/>
                    <a:pt x="10" y="75"/>
                    <a:pt x="10" y="87"/>
                  </a:cubicBezTo>
                  <a:cubicBezTo>
                    <a:pt x="10" y="89"/>
                    <a:pt x="10" y="90"/>
                    <a:pt x="10" y="92"/>
                  </a:cubicBezTo>
                  <a:cubicBezTo>
                    <a:pt x="10" y="96"/>
                    <a:pt x="11" y="99"/>
                    <a:pt x="11" y="102"/>
                  </a:cubicBezTo>
                  <a:cubicBezTo>
                    <a:pt x="12" y="111"/>
                    <a:pt x="14" y="120"/>
                    <a:pt x="11" y="129"/>
                  </a:cubicBezTo>
                  <a:cubicBezTo>
                    <a:pt x="10" y="132"/>
                    <a:pt x="8" y="135"/>
                    <a:pt x="7" y="138"/>
                  </a:cubicBezTo>
                  <a:cubicBezTo>
                    <a:pt x="6" y="140"/>
                    <a:pt x="4" y="143"/>
                    <a:pt x="4" y="145"/>
                  </a:cubicBezTo>
                  <a:cubicBezTo>
                    <a:pt x="1" y="153"/>
                    <a:pt x="0" y="161"/>
                    <a:pt x="3" y="169"/>
                  </a:cubicBezTo>
                  <a:cubicBezTo>
                    <a:pt x="5" y="174"/>
                    <a:pt x="7" y="179"/>
                    <a:pt x="11" y="184"/>
                  </a:cubicBezTo>
                  <a:cubicBezTo>
                    <a:pt x="16" y="193"/>
                    <a:pt x="23" y="203"/>
                    <a:pt x="34" y="209"/>
                  </a:cubicBezTo>
                  <a:cubicBezTo>
                    <a:pt x="38" y="211"/>
                    <a:pt x="42" y="212"/>
                    <a:pt x="46" y="213"/>
                  </a:cubicBezTo>
                  <a:cubicBezTo>
                    <a:pt x="59" y="215"/>
                    <a:pt x="72" y="211"/>
                    <a:pt x="86" y="206"/>
                  </a:cubicBezTo>
                  <a:cubicBezTo>
                    <a:pt x="93" y="204"/>
                    <a:pt x="101" y="202"/>
                    <a:pt x="108" y="200"/>
                  </a:cubicBezTo>
                  <a:cubicBezTo>
                    <a:pt x="117" y="198"/>
                    <a:pt x="126" y="196"/>
                    <a:pt x="135" y="193"/>
                  </a:cubicBezTo>
                  <a:cubicBezTo>
                    <a:pt x="147" y="189"/>
                    <a:pt x="160" y="184"/>
                    <a:pt x="174" y="177"/>
                  </a:cubicBezTo>
                  <a:cubicBezTo>
                    <a:pt x="193" y="167"/>
                    <a:pt x="219" y="151"/>
                    <a:pt x="222" y="124"/>
                  </a:cubicBezTo>
                  <a:cubicBezTo>
                    <a:pt x="225" y="109"/>
                    <a:pt x="219" y="96"/>
                    <a:pt x="214" y="87"/>
                  </a:cubicBezTo>
                  <a:cubicBezTo>
                    <a:pt x="212" y="83"/>
                    <a:pt x="209" y="78"/>
                    <a:pt x="207" y="74"/>
                  </a:cubicBezTo>
                  <a:cubicBezTo>
                    <a:pt x="203" y="67"/>
                    <a:pt x="199" y="60"/>
                    <a:pt x="196" y="53"/>
                  </a:cubicBezTo>
                  <a:cubicBezTo>
                    <a:pt x="195" y="51"/>
                    <a:pt x="194" y="49"/>
                    <a:pt x="194" y="47"/>
                  </a:cubicBezTo>
                  <a:cubicBezTo>
                    <a:pt x="193" y="45"/>
                    <a:pt x="192" y="43"/>
                    <a:pt x="191" y="40"/>
                  </a:cubicBezTo>
                  <a:cubicBezTo>
                    <a:pt x="188" y="30"/>
                    <a:pt x="184" y="20"/>
                    <a:pt x="177" y="12"/>
                  </a:cubicBezTo>
                  <a:cubicBezTo>
                    <a:pt x="170" y="5"/>
                    <a:pt x="162" y="1"/>
                    <a:pt x="153" y="1"/>
                  </a:cubicBezTo>
                  <a:cubicBezTo>
                    <a:pt x="153" y="1"/>
                    <a:pt x="152" y="1"/>
                    <a:pt x="152" y="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0" name="Freeform 7">
              <a:extLst>
                <a:ext uri="{FF2B5EF4-FFF2-40B4-BE49-F238E27FC236}">
                  <a16:creationId xmlns:a16="http://schemas.microsoft.com/office/drawing/2014/main" id="{8E0466AF-F1B0-4FAA-B653-47FDE0955CFE}"/>
                </a:ext>
              </a:extLst>
            </p:cNvPr>
            <p:cNvSpPr>
              <a:spLocks noEditPoints="1"/>
            </p:cNvSpPr>
            <p:nvPr/>
          </p:nvSpPr>
          <p:spPr bwMode="auto">
            <a:xfrm>
              <a:off x="5976" y="1992"/>
              <a:ext cx="275" cy="252"/>
            </a:xfrm>
            <a:custGeom>
              <a:avLst/>
              <a:gdLst>
                <a:gd name="T0" fmla="*/ 60 w 371"/>
                <a:gd name="T1" fmla="*/ 330 h 340"/>
                <a:gd name="T2" fmla="*/ 6 w 371"/>
                <a:gd name="T3" fmla="*/ 258 h 340"/>
                <a:gd name="T4" fmla="*/ 14 w 371"/>
                <a:gd name="T5" fmla="*/ 200 h 340"/>
                <a:gd name="T6" fmla="*/ 25 w 371"/>
                <a:gd name="T7" fmla="*/ 150 h 340"/>
                <a:gd name="T8" fmla="*/ 25 w 371"/>
                <a:gd name="T9" fmla="*/ 125 h 340"/>
                <a:gd name="T10" fmla="*/ 63 w 371"/>
                <a:gd name="T11" fmla="*/ 68 h 340"/>
                <a:gd name="T12" fmla="*/ 112 w 371"/>
                <a:gd name="T13" fmla="*/ 52 h 340"/>
                <a:gd name="T14" fmla="*/ 180 w 371"/>
                <a:gd name="T15" fmla="*/ 30 h 340"/>
                <a:gd name="T16" fmla="*/ 263 w 371"/>
                <a:gd name="T17" fmla="*/ 0 h 340"/>
                <a:gd name="T18" fmla="*/ 323 w 371"/>
                <a:gd name="T19" fmla="*/ 63 h 340"/>
                <a:gd name="T20" fmla="*/ 330 w 371"/>
                <a:gd name="T21" fmla="*/ 83 h 340"/>
                <a:gd name="T22" fmla="*/ 356 w 371"/>
                <a:gd name="T23" fmla="*/ 133 h 340"/>
                <a:gd name="T24" fmla="*/ 286 w 371"/>
                <a:gd name="T25" fmla="*/ 281 h 340"/>
                <a:gd name="T26" fmla="*/ 198 w 371"/>
                <a:gd name="T27" fmla="*/ 314 h 340"/>
                <a:gd name="T28" fmla="*/ 152 w 371"/>
                <a:gd name="T29" fmla="*/ 327 h 340"/>
                <a:gd name="T30" fmla="*/ 82 w 371"/>
                <a:gd name="T31" fmla="*/ 339 h 340"/>
                <a:gd name="T32" fmla="*/ 183 w 371"/>
                <a:gd name="T33" fmla="*/ 37 h 340"/>
                <a:gd name="T34" fmla="*/ 114 w 371"/>
                <a:gd name="T35" fmla="*/ 58 h 340"/>
                <a:gd name="T36" fmla="*/ 66 w 371"/>
                <a:gd name="T37" fmla="*/ 74 h 340"/>
                <a:gd name="T38" fmla="*/ 32 w 371"/>
                <a:gd name="T39" fmla="*/ 126 h 340"/>
                <a:gd name="T40" fmla="*/ 32 w 371"/>
                <a:gd name="T41" fmla="*/ 150 h 340"/>
                <a:gd name="T42" fmla="*/ 20 w 371"/>
                <a:gd name="T43" fmla="*/ 203 h 340"/>
                <a:gd name="T44" fmla="*/ 12 w 371"/>
                <a:gd name="T45" fmla="*/ 256 h 340"/>
                <a:gd name="T46" fmla="*/ 64 w 371"/>
                <a:gd name="T47" fmla="*/ 324 h 340"/>
                <a:gd name="T48" fmla="*/ 150 w 371"/>
                <a:gd name="T49" fmla="*/ 320 h 340"/>
                <a:gd name="T50" fmla="*/ 197 w 371"/>
                <a:gd name="T51" fmla="*/ 307 h 340"/>
                <a:gd name="T52" fmla="*/ 283 w 371"/>
                <a:gd name="T53" fmla="*/ 275 h 340"/>
                <a:gd name="T54" fmla="*/ 350 w 371"/>
                <a:gd name="T55" fmla="*/ 136 h 340"/>
                <a:gd name="T56" fmla="*/ 324 w 371"/>
                <a:gd name="T57" fmla="*/ 86 h 340"/>
                <a:gd name="T58" fmla="*/ 316 w 371"/>
                <a:gd name="T59" fmla="*/ 65 h 340"/>
                <a:gd name="T60" fmla="*/ 263 w 371"/>
                <a:gd name="T61" fmla="*/ 7 h 340"/>
                <a:gd name="T62" fmla="*/ 199 w 371"/>
                <a:gd name="T63" fmla="*/ 2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340">
                  <a:moveTo>
                    <a:pt x="82" y="339"/>
                  </a:moveTo>
                  <a:cubicBezTo>
                    <a:pt x="75" y="337"/>
                    <a:pt x="67" y="334"/>
                    <a:pt x="60" y="330"/>
                  </a:cubicBezTo>
                  <a:cubicBezTo>
                    <a:pt x="41" y="319"/>
                    <a:pt x="29" y="301"/>
                    <a:pt x="19" y="285"/>
                  </a:cubicBezTo>
                  <a:cubicBezTo>
                    <a:pt x="15" y="278"/>
                    <a:pt x="9" y="269"/>
                    <a:pt x="6" y="258"/>
                  </a:cubicBezTo>
                  <a:cubicBezTo>
                    <a:pt x="0" y="242"/>
                    <a:pt x="1" y="227"/>
                    <a:pt x="7" y="213"/>
                  </a:cubicBezTo>
                  <a:cubicBezTo>
                    <a:pt x="9" y="208"/>
                    <a:pt x="11" y="204"/>
                    <a:pt x="14" y="200"/>
                  </a:cubicBezTo>
                  <a:cubicBezTo>
                    <a:pt x="16" y="195"/>
                    <a:pt x="19" y="190"/>
                    <a:pt x="21" y="185"/>
                  </a:cubicBezTo>
                  <a:cubicBezTo>
                    <a:pt x="25" y="174"/>
                    <a:pt x="25" y="162"/>
                    <a:pt x="25" y="150"/>
                  </a:cubicBezTo>
                  <a:cubicBezTo>
                    <a:pt x="25" y="145"/>
                    <a:pt x="24" y="139"/>
                    <a:pt x="25" y="134"/>
                  </a:cubicBezTo>
                  <a:cubicBezTo>
                    <a:pt x="25" y="131"/>
                    <a:pt x="25" y="128"/>
                    <a:pt x="25" y="125"/>
                  </a:cubicBezTo>
                  <a:cubicBezTo>
                    <a:pt x="28" y="108"/>
                    <a:pt x="35" y="92"/>
                    <a:pt x="45" y="82"/>
                  </a:cubicBezTo>
                  <a:cubicBezTo>
                    <a:pt x="50" y="76"/>
                    <a:pt x="56" y="72"/>
                    <a:pt x="63" y="68"/>
                  </a:cubicBezTo>
                  <a:cubicBezTo>
                    <a:pt x="72" y="63"/>
                    <a:pt x="81" y="59"/>
                    <a:pt x="93" y="56"/>
                  </a:cubicBezTo>
                  <a:cubicBezTo>
                    <a:pt x="99" y="55"/>
                    <a:pt x="106" y="53"/>
                    <a:pt x="112" y="52"/>
                  </a:cubicBezTo>
                  <a:cubicBezTo>
                    <a:pt x="121" y="49"/>
                    <a:pt x="130" y="47"/>
                    <a:pt x="139" y="45"/>
                  </a:cubicBezTo>
                  <a:cubicBezTo>
                    <a:pt x="154" y="40"/>
                    <a:pt x="167" y="36"/>
                    <a:pt x="180" y="30"/>
                  </a:cubicBezTo>
                  <a:cubicBezTo>
                    <a:pt x="185" y="28"/>
                    <a:pt x="191" y="25"/>
                    <a:pt x="196" y="23"/>
                  </a:cubicBezTo>
                  <a:cubicBezTo>
                    <a:pt x="218" y="11"/>
                    <a:pt x="241" y="0"/>
                    <a:pt x="263" y="0"/>
                  </a:cubicBezTo>
                  <a:cubicBezTo>
                    <a:pt x="279" y="1"/>
                    <a:pt x="293" y="8"/>
                    <a:pt x="305" y="24"/>
                  </a:cubicBezTo>
                  <a:cubicBezTo>
                    <a:pt x="313" y="35"/>
                    <a:pt x="318" y="49"/>
                    <a:pt x="323" y="63"/>
                  </a:cubicBezTo>
                  <a:cubicBezTo>
                    <a:pt x="324" y="67"/>
                    <a:pt x="326" y="71"/>
                    <a:pt x="327" y="76"/>
                  </a:cubicBezTo>
                  <a:cubicBezTo>
                    <a:pt x="328" y="78"/>
                    <a:pt x="329" y="81"/>
                    <a:pt x="330" y="83"/>
                  </a:cubicBezTo>
                  <a:cubicBezTo>
                    <a:pt x="334" y="93"/>
                    <a:pt x="340" y="102"/>
                    <a:pt x="345" y="112"/>
                  </a:cubicBezTo>
                  <a:cubicBezTo>
                    <a:pt x="349" y="118"/>
                    <a:pt x="353" y="126"/>
                    <a:pt x="356" y="133"/>
                  </a:cubicBezTo>
                  <a:cubicBezTo>
                    <a:pt x="363" y="146"/>
                    <a:pt x="371" y="166"/>
                    <a:pt x="367" y="189"/>
                  </a:cubicBezTo>
                  <a:cubicBezTo>
                    <a:pt x="362" y="223"/>
                    <a:pt x="335" y="254"/>
                    <a:pt x="286" y="281"/>
                  </a:cubicBezTo>
                  <a:cubicBezTo>
                    <a:pt x="266" y="293"/>
                    <a:pt x="248" y="301"/>
                    <a:pt x="232" y="306"/>
                  </a:cubicBezTo>
                  <a:cubicBezTo>
                    <a:pt x="220" y="309"/>
                    <a:pt x="209" y="312"/>
                    <a:pt x="198" y="314"/>
                  </a:cubicBezTo>
                  <a:cubicBezTo>
                    <a:pt x="193" y="315"/>
                    <a:pt x="193" y="315"/>
                    <a:pt x="193" y="315"/>
                  </a:cubicBezTo>
                  <a:cubicBezTo>
                    <a:pt x="179" y="318"/>
                    <a:pt x="165" y="322"/>
                    <a:pt x="152" y="327"/>
                  </a:cubicBezTo>
                  <a:cubicBezTo>
                    <a:pt x="133" y="334"/>
                    <a:pt x="114" y="340"/>
                    <a:pt x="96" y="340"/>
                  </a:cubicBezTo>
                  <a:cubicBezTo>
                    <a:pt x="91" y="340"/>
                    <a:pt x="87" y="340"/>
                    <a:pt x="82" y="339"/>
                  </a:cubicBezTo>
                  <a:moveTo>
                    <a:pt x="199" y="29"/>
                  </a:moveTo>
                  <a:cubicBezTo>
                    <a:pt x="194" y="31"/>
                    <a:pt x="189" y="34"/>
                    <a:pt x="183" y="37"/>
                  </a:cubicBezTo>
                  <a:cubicBezTo>
                    <a:pt x="170" y="43"/>
                    <a:pt x="157" y="47"/>
                    <a:pt x="141" y="51"/>
                  </a:cubicBezTo>
                  <a:cubicBezTo>
                    <a:pt x="132" y="54"/>
                    <a:pt x="123" y="56"/>
                    <a:pt x="114" y="58"/>
                  </a:cubicBezTo>
                  <a:cubicBezTo>
                    <a:pt x="107" y="60"/>
                    <a:pt x="101" y="61"/>
                    <a:pt x="95" y="63"/>
                  </a:cubicBezTo>
                  <a:cubicBezTo>
                    <a:pt x="84" y="66"/>
                    <a:pt x="75" y="69"/>
                    <a:pt x="66" y="74"/>
                  </a:cubicBezTo>
                  <a:cubicBezTo>
                    <a:pt x="60" y="78"/>
                    <a:pt x="54" y="81"/>
                    <a:pt x="50" y="86"/>
                  </a:cubicBezTo>
                  <a:cubicBezTo>
                    <a:pt x="41" y="96"/>
                    <a:pt x="35" y="110"/>
                    <a:pt x="32" y="126"/>
                  </a:cubicBezTo>
                  <a:cubicBezTo>
                    <a:pt x="32" y="129"/>
                    <a:pt x="32" y="132"/>
                    <a:pt x="32" y="134"/>
                  </a:cubicBezTo>
                  <a:cubicBezTo>
                    <a:pt x="31" y="140"/>
                    <a:pt x="32" y="145"/>
                    <a:pt x="32" y="150"/>
                  </a:cubicBezTo>
                  <a:cubicBezTo>
                    <a:pt x="32" y="162"/>
                    <a:pt x="32" y="175"/>
                    <a:pt x="27" y="188"/>
                  </a:cubicBezTo>
                  <a:cubicBezTo>
                    <a:pt x="25" y="193"/>
                    <a:pt x="22" y="198"/>
                    <a:pt x="20" y="203"/>
                  </a:cubicBezTo>
                  <a:cubicBezTo>
                    <a:pt x="17" y="207"/>
                    <a:pt x="15" y="211"/>
                    <a:pt x="13" y="215"/>
                  </a:cubicBezTo>
                  <a:cubicBezTo>
                    <a:pt x="8" y="228"/>
                    <a:pt x="7" y="242"/>
                    <a:pt x="12" y="256"/>
                  </a:cubicBezTo>
                  <a:cubicBezTo>
                    <a:pt x="16" y="266"/>
                    <a:pt x="21" y="275"/>
                    <a:pt x="25" y="281"/>
                  </a:cubicBezTo>
                  <a:cubicBezTo>
                    <a:pt x="35" y="297"/>
                    <a:pt x="46" y="314"/>
                    <a:pt x="64" y="324"/>
                  </a:cubicBezTo>
                  <a:cubicBezTo>
                    <a:pt x="70" y="328"/>
                    <a:pt x="77" y="331"/>
                    <a:pt x="84" y="332"/>
                  </a:cubicBezTo>
                  <a:cubicBezTo>
                    <a:pt x="105" y="336"/>
                    <a:pt x="127" y="328"/>
                    <a:pt x="150" y="320"/>
                  </a:cubicBezTo>
                  <a:cubicBezTo>
                    <a:pt x="163" y="316"/>
                    <a:pt x="177" y="311"/>
                    <a:pt x="192" y="308"/>
                  </a:cubicBezTo>
                  <a:cubicBezTo>
                    <a:pt x="197" y="307"/>
                    <a:pt x="197" y="307"/>
                    <a:pt x="197" y="307"/>
                  </a:cubicBezTo>
                  <a:cubicBezTo>
                    <a:pt x="208" y="305"/>
                    <a:pt x="219" y="303"/>
                    <a:pt x="230" y="299"/>
                  </a:cubicBezTo>
                  <a:cubicBezTo>
                    <a:pt x="246" y="294"/>
                    <a:pt x="263" y="287"/>
                    <a:pt x="283" y="275"/>
                  </a:cubicBezTo>
                  <a:cubicBezTo>
                    <a:pt x="330" y="249"/>
                    <a:pt x="356" y="220"/>
                    <a:pt x="361" y="188"/>
                  </a:cubicBezTo>
                  <a:cubicBezTo>
                    <a:pt x="363" y="172"/>
                    <a:pt x="360" y="156"/>
                    <a:pt x="350" y="136"/>
                  </a:cubicBezTo>
                  <a:cubicBezTo>
                    <a:pt x="347" y="129"/>
                    <a:pt x="343" y="122"/>
                    <a:pt x="339" y="115"/>
                  </a:cubicBezTo>
                  <a:cubicBezTo>
                    <a:pt x="334" y="106"/>
                    <a:pt x="328" y="96"/>
                    <a:pt x="324" y="86"/>
                  </a:cubicBezTo>
                  <a:cubicBezTo>
                    <a:pt x="323" y="83"/>
                    <a:pt x="322" y="81"/>
                    <a:pt x="321" y="78"/>
                  </a:cubicBezTo>
                  <a:cubicBezTo>
                    <a:pt x="319" y="74"/>
                    <a:pt x="318" y="69"/>
                    <a:pt x="316" y="65"/>
                  </a:cubicBezTo>
                  <a:cubicBezTo>
                    <a:pt x="311" y="51"/>
                    <a:pt x="307" y="38"/>
                    <a:pt x="299" y="28"/>
                  </a:cubicBezTo>
                  <a:cubicBezTo>
                    <a:pt x="289" y="14"/>
                    <a:pt x="277" y="8"/>
                    <a:pt x="263" y="7"/>
                  </a:cubicBezTo>
                  <a:cubicBezTo>
                    <a:pt x="262" y="7"/>
                    <a:pt x="262" y="7"/>
                    <a:pt x="261" y="7"/>
                  </a:cubicBezTo>
                  <a:cubicBezTo>
                    <a:pt x="241" y="7"/>
                    <a:pt x="220" y="18"/>
                    <a:pt x="199" y="2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1" name="Freeform 8">
              <a:extLst>
                <a:ext uri="{FF2B5EF4-FFF2-40B4-BE49-F238E27FC236}">
                  <a16:creationId xmlns:a16="http://schemas.microsoft.com/office/drawing/2014/main" id="{37D1DBFD-CEB2-4610-8E22-3A72F9209907}"/>
                </a:ext>
              </a:extLst>
            </p:cNvPr>
            <p:cNvSpPr>
              <a:spLocks noEditPoints="1"/>
            </p:cNvSpPr>
            <p:nvPr/>
          </p:nvSpPr>
          <p:spPr bwMode="auto">
            <a:xfrm>
              <a:off x="5910" y="1966"/>
              <a:ext cx="372" cy="339"/>
            </a:xfrm>
            <a:custGeom>
              <a:avLst/>
              <a:gdLst>
                <a:gd name="T0" fmla="*/ 83 w 502"/>
                <a:gd name="T1" fmla="*/ 441 h 458"/>
                <a:gd name="T2" fmla="*/ 8 w 502"/>
                <a:gd name="T3" fmla="*/ 340 h 458"/>
                <a:gd name="T4" fmla="*/ 19 w 502"/>
                <a:gd name="T5" fmla="*/ 260 h 458"/>
                <a:gd name="T6" fmla="*/ 38 w 502"/>
                <a:gd name="T7" fmla="*/ 193 h 458"/>
                <a:gd name="T8" fmla="*/ 41 w 502"/>
                <a:gd name="T9" fmla="*/ 161 h 458"/>
                <a:gd name="T10" fmla="*/ 97 w 502"/>
                <a:gd name="T11" fmla="*/ 93 h 458"/>
                <a:gd name="T12" fmla="*/ 139 w 502"/>
                <a:gd name="T13" fmla="*/ 84 h 458"/>
                <a:gd name="T14" fmla="*/ 256 w 502"/>
                <a:gd name="T15" fmla="*/ 43 h 458"/>
                <a:gd name="T16" fmla="*/ 366 w 502"/>
                <a:gd name="T17" fmla="*/ 1 h 458"/>
                <a:gd name="T18" fmla="*/ 440 w 502"/>
                <a:gd name="T19" fmla="*/ 82 h 458"/>
                <a:gd name="T20" fmla="*/ 451 w 502"/>
                <a:gd name="T21" fmla="*/ 112 h 458"/>
                <a:gd name="T22" fmla="*/ 485 w 502"/>
                <a:gd name="T23" fmla="*/ 177 h 458"/>
                <a:gd name="T24" fmla="*/ 389 w 502"/>
                <a:gd name="T25" fmla="*/ 375 h 458"/>
                <a:gd name="T26" fmla="*/ 280 w 502"/>
                <a:gd name="T27" fmla="*/ 416 h 458"/>
                <a:gd name="T28" fmla="*/ 209 w 502"/>
                <a:gd name="T29" fmla="*/ 436 h 458"/>
                <a:gd name="T30" fmla="*/ 113 w 502"/>
                <a:gd name="T31" fmla="*/ 453 h 458"/>
                <a:gd name="T32" fmla="*/ 256 w 502"/>
                <a:gd name="T33" fmla="*/ 44 h 458"/>
                <a:gd name="T34" fmla="*/ 139 w 502"/>
                <a:gd name="T35" fmla="*/ 85 h 458"/>
                <a:gd name="T36" fmla="*/ 97 w 502"/>
                <a:gd name="T37" fmla="*/ 94 h 458"/>
                <a:gd name="T38" fmla="*/ 42 w 502"/>
                <a:gd name="T39" fmla="*/ 161 h 458"/>
                <a:gd name="T40" fmla="*/ 39 w 502"/>
                <a:gd name="T41" fmla="*/ 193 h 458"/>
                <a:gd name="T42" fmla="*/ 20 w 502"/>
                <a:gd name="T43" fmla="*/ 260 h 458"/>
                <a:gd name="T44" fmla="*/ 9 w 502"/>
                <a:gd name="T45" fmla="*/ 340 h 458"/>
                <a:gd name="T46" fmla="*/ 83 w 502"/>
                <a:gd name="T47" fmla="*/ 441 h 458"/>
                <a:gd name="T48" fmla="*/ 208 w 502"/>
                <a:gd name="T49" fmla="*/ 435 h 458"/>
                <a:gd name="T50" fmla="*/ 280 w 502"/>
                <a:gd name="T51" fmla="*/ 415 h 458"/>
                <a:gd name="T52" fmla="*/ 388 w 502"/>
                <a:gd name="T53" fmla="*/ 374 h 458"/>
                <a:gd name="T54" fmla="*/ 484 w 502"/>
                <a:gd name="T55" fmla="*/ 177 h 458"/>
                <a:gd name="T56" fmla="*/ 451 w 502"/>
                <a:gd name="T57" fmla="*/ 112 h 458"/>
                <a:gd name="T58" fmla="*/ 440 w 502"/>
                <a:gd name="T59" fmla="*/ 82 h 458"/>
                <a:gd name="T60" fmla="*/ 366 w 502"/>
                <a:gd name="T61" fmla="*/ 2 h 458"/>
                <a:gd name="T62" fmla="*/ 269 w 502"/>
                <a:gd name="T63" fmla="*/ 3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2" h="458">
                  <a:moveTo>
                    <a:pt x="113" y="453"/>
                  </a:moveTo>
                  <a:cubicBezTo>
                    <a:pt x="103" y="451"/>
                    <a:pt x="93" y="447"/>
                    <a:pt x="83" y="441"/>
                  </a:cubicBezTo>
                  <a:cubicBezTo>
                    <a:pt x="58" y="426"/>
                    <a:pt x="42" y="402"/>
                    <a:pt x="27" y="378"/>
                  </a:cubicBezTo>
                  <a:cubicBezTo>
                    <a:pt x="20" y="368"/>
                    <a:pt x="13" y="354"/>
                    <a:pt x="8" y="340"/>
                  </a:cubicBezTo>
                  <a:cubicBezTo>
                    <a:pt x="0" y="318"/>
                    <a:pt x="1" y="298"/>
                    <a:pt x="9" y="278"/>
                  </a:cubicBezTo>
                  <a:cubicBezTo>
                    <a:pt x="12" y="272"/>
                    <a:pt x="16" y="266"/>
                    <a:pt x="19" y="260"/>
                  </a:cubicBezTo>
                  <a:cubicBezTo>
                    <a:pt x="23" y="253"/>
                    <a:pt x="28" y="247"/>
                    <a:pt x="30" y="240"/>
                  </a:cubicBezTo>
                  <a:cubicBezTo>
                    <a:pt x="37" y="224"/>
                    <a:pt x="37" y="208"/>
                    <a:pt x="38" y="193"/>
                  </a:cubicBezTo>
                  <a:cubicBezTo>
                    <a:pt x="38" y="186"/>
                    <a:pt x="39" y="179"/>
                    <a:pt x="39" y="172"/>
                  </a:cubicBezTo>
                  <a:cubicBezTo>
                    <a:pt x="40" y="168"/>
                    <a:pt x="40" y="164"/>
                    <a:pt x="41" y="161"/>
                  </a:cubicBezTo>
                  <a:cubicBezTo>
                    <a:pt x="46" y="138"/>
                    <a:pt x="57" y="119"/>
                    <a:pt x="71" y="107"/>
                  </a:cubicBezTo>
                  <a:cubicBezTo>
                    <a:pt x="78" y="101"/>
                    <a:pt x="86" y="97"/>
                    <a:pt x="97" y="93"/>
                  </a:cubicBezTo>
                  <a:cubicBezTo>
                    <a:pt x="108" y="90"/>
                    <a:pt x="118" y="88"/>
                    <a:pt x="132" y="85"/>
                  </a:cubicBezTo>
                  <a:cubicBezTo>
                    <a:pt x="134" y="85"/>
                    <a:pt x="137" y="84"/>
                    <a:pt x="139" y="84"/>
                  </a:cubicBezTo>
                  <a:cubicBezTo>
                    <a:pt x="160" y="80"/>
                    <a:pt x="181" y="74"/>
                    <a:pt x="200" y="67"/>
                  </a:cubicBezTo>
                  <a:cubicBezTo>
                    <a:pt x="222" y="59"/>
                    <a:pt x="240" y="52"/>
                    <a:pt x="256" y="43"/>
                  </a:cubicBezTo>
                  <a:cubicBezTo>
                    <a:pt x="260" y="41"/>
                    <a:pt x="264" y="39"/>
                    <a:pt x="268" y="36"/>
                  </a:cubicBezTo>
                  <a:cubicBezTo>
                    <a:pt x="299" y="19"/>
                    <a:pt x="335" y="0"/>
                    <a:pt x="366" y="1"/>
                  </a:cubicBezTo>
                  <a:cubicBezTo>
                    <a:pt x="388" y="3"/>
                    <a:pt x="406" y="14"/>
                    <a:pt x="420" y="35"/>
                  </a:cubicBezTo>
                  <a:cubicBezTo>
                    <a:pt x="429" y="48"/>
                    <a:pt x="435" y="66"/>
                    <a:pt x="440" y="82"/>
                  </a:cubicBezTo>
                  <a:cubicBezTo>
                    <a:pt x="442" y="89"/>
                    <a:pt x="445" y="95"/>
                    <a:pt x="447" y="102"/>
                  </a:cubicBezTo>
                  <a:cubicBezTo>
                    <a:pt x="448" y="105"/>
                    <a:pt x="450" y="109"/>
                    <a:pt x="451" y="112"/>
                  </a:cubicBezTo>
                  <a:cubicBezTo>
                    <a:pt x="457" y="124"/>
                    <a:pt x="463" y="136"/>
                    <a:pt x="470" y="148"/>
                  </a:cubicBezTo>
                  <a:cubicBezTo>
                    <a:pt x="475" y="157"/>
                    <a:pt x="480" y="167"/>
                    <a:pt x="485" y="177"/>
                  </a:cubicBezTo>
                  <a:cubicBezTo>
                    <a:pt x="498" y="204"/>
                    <a:pt x="502" y="225"/>
                    <a:pt x="498" y="248"/>
                  </a:cubicBezTo>
                  <a:cubicBezTo>
                    <a:pt x="494" y="279"/>
                    <a:pt x="471" y="326"/>
                    <a:pt x="389" y="375"/>
                  </a:cubicBezTo>
                  <a:cubicBezTo>
                    <a:pt x="362" y="391"/>
                    <a:pt x="340" y="401"/>
                    <a:pt x="319" y="407"/>
                  </a:cubicBezTo>
                  <a:cubicBezTo>
                    <a:pt x="306" y="411"/>
                    <a:pt x="293" y="414"/>
                    <a:pt x="280" y="416"/>
                  </a:cubicBezTo>
                  <a:cubicBezTo>
                    <a:pt x="276" y="417"/>
                    <a:pt x="273" y="417"/>
                    <a:pt x="269" y="418"/>
                  </a:cubicBezTo>
                  <a:cubicBezTo>
                    <a:pt x="248" y="422"/>
                    <a:pt x="228" y="429"/>
                    <a:pt x="209" y="436"/>
                  </a:cubicBezTo>
                  <a:cubicBezTo>
                    <a:pt x="182" y="445"/>
                    <a:pt x="156" y="454"/>
                    <a:pt x="131" y="454"/>
                  </a:cubicBezTo>
                  <a:cubicBezTo>
                    <a:pt x="125" y="454"/>
                    <a:pt x="119" y="454"/>
                    <a:pt x="113" y="453"/>
                  </a:cubicBezTo>
                  <a:moveTo>
                    <a:pt x="269" y="37"/>
                  </a:moveTo>
                  <a:cubicBezTo>
                    <a:pt x="264" y="39"/>
                    <a:pt x="260" y="42"/>
                    <a:pt x="256" y="44"/>
                  </a:cubicBezTo>
                  <a:cubicBezTo>
                    <a:pt x="240" y="52"/>
                    <a:pt x="223" y="60"/>
                    <a:pt x="200" y="68"/>
                  </a:cubicBezTo>
                  <a:cubicBezTo>
                    <a:pt x="181" y="75"/>
                    <a:pt x="160" y="80"/>
                    <a:pt x="139" y="85"/>
                  </a:cubicBezTo>
                  <a:cubicBezTo>
                    <a:pt x="137" y="85"/>
                    <a:pt x="134" y="86"/>
                    <a:pt x="132" y="86"/>
                  </a:cubicBezTo>
                  <a:cubicBezTo>
                    <a:pt x="118" y="89"/>
                    <a:pt x="108" y="91"/>
                    <a:pt x="97" y="94"/>
                  </a:cubicBezTo>
                  <a:cubicBezTo>
                    <a:pt x="87" y="97"/>
                    <a:pt x="79" y="102"/>
                    <a:pt x="71" y="108"/>
                  </a:cubicBezTo>
                  <a:cubicBezTo>
                    <a:pt x="57" y="119"/>
                    <a:pt x="47" y="139"/>
                    <a:pt x="42" y="161"/>
                  </a:cubicBezTo>
                  <a:cubicBezTo>
                    <a:pt x="41" y="164"/>
                    <a:pt x="41" y="168"/>
                    <a:pt x="40" y="172"/>
                  </a:cubicBezTo>
                  <a:cubicBezTo>
                    <a:pt x="39" y="179"/>
                    <a:pt x="39" y="186"/>
                    <a:pt x="39" y="193"/>
                  </a:cubicBezTo>
                  <a:cubicBezTo>
                    <a:pt x="38" y="208"/>
                    <a:pt x="37" y="224"/>
                    <a:pt x="31" y="240"/>
                  </a:cubicBezTo>
                  <a:cubicBezTo>
                    <a:pt x="28" y="247"/>
                    <a:pt x="24" y="254"/>
                    <a:pt x="20" y="260"/>
                  </a:cubicBezTo>
                  <a:cubicBezTo>
                    <a:pt x="16" y="266"/>
                    <a:pt x="13" y="272"/>
                    <a:pt x="10" y="279"/>
                  </a:cubicBezTo>
                  <a:cubicBezTo>
                    <a:pt x="1" y="298"/>
                    <a:pt x="1" y="318"/>
                    <a:pt x="9" y="340"/>
                  </a:cubicBezTo>
                  <a:cubicBezTo>
                    <a:pt x="13" y="354"/>
                    <a:pt x="21" y="367"/>
                    <a:pt x="27" y="377"/>
                  </a:cubicBezTo>
                  <a:cubicBezTo>
                    <a:pt x="43" y="402"/>
                    <a:pt x="58" y="425"/>
                    <a:pt x="83" y="441"/>
                  </a:cubicBezTo>
                  <a:cubicBezTo>
                    <a:pt x="93" y="446"/>
                    <a:pt x="103" y="450"/>
                    <a:pt x="113" y="452"/>
                  </a:cubicBezTo>
                  <a:cubicBezTo>
                    <a:pt x="144" y="458"/>
                    <a:pt x="175" y="447"/>
                    <a:pt x="208" y="435"/>
                  </a:cubicBezTo>
                  <a:cubicBezTo>
                    <a:pt x="228" y="428"/>
                    <a:pt x="248" y="421"/>
                    <a:pt x="269" y="417"/>
                  </a:cubicBezTo>
                  <a:cubicBezTo>
                    <a:pt x="273" y="416"/>
                    <a:pt x="276" y="416"/>
                    <a:pt x="280" y="415"/>
                  </a:cubicBezTo>
                  <a:cubicBezTo>
                    <a:pt x="293" y="413"/>
                    <a:pt x="306" y="410"/>
                    <a:pt x="319" y="406"/>
                  </a:cubicBezTo>
                  <a:cubicBezTo>
                    <a:pt x="340" y="400"/>
                    <a:pt x="362" y="390"/>
                    <a:pt x="388" y="374"/>
                  </a:cubicBezTo>
                  <a:cubicBezTo>
                    <a:pt x="470" y="326"/>
                    <a:pt x="493" y="278"/>
                    <a:pt x="498" y="247"/>
                  </a:cubicBezTo>
                  <a:cubicBezTo>
                    <a:pt x="501" y="225"/>
                    <a:pt x="497" y="204"/>
                    <a:pt x="484" y="177"/>
                  </a:cubicBezTo>
                  <a:cubicBezTo>
                    <a:pt x="480" y="167"/>
                    <a:pt x="474" y="158"/>
                    <a:pt x="469" y="148"/>
                  </a:cubicBezTo>
                  <a:cubicBezTo>
                    <a:pt x="463" y="137"/>
                    <a:pt x="456" y="125"/>
                    <a:pt x="451" y="112"/>
                  </a:cubicBezTo>
                  <a:cubicBezTo>
                    <a:pt x="449" y="109"/>
                    <a:pt x="448" y="106"/>
                    <a:pt x="446" y="102"/>
                  </a:cubicBezTo>
                  <a:cubicBezTo>
                    <a:pt x="444" y="96"/>
                    <a:pt x="442" y="89"/>
                    <a:pt x="440" y="82"/>
                  </a:cubicBezTo>
                  <a:cubicBezTo>
                    <a:pt x="434" y="66"/>
                    <a:pt x="428" y="49"/>
                    <a:pt x="419" y="35"/>
                  </a:cubicBezTo>
                  <a:cubicBezTo>
                    <a:pt x="405" y="14"/>
                    <a:pt x="387" y="3"/>
                    <a:pt x="366" y="2"/>
                  </a:cubicBezTo>
                  <a:cubicBezTo>
                    <a:pt x="365" y="2"/>
                    <a:pt x="364" y="2"/>
                    <a:pt x="362" y="2"/>
                  </a:cubicBezTo>
                  <a:cubicBezTo>
                    <a:pt x="332" y="2"/>
                    <a:pt x="298" y="21"/>
                    <a:pt x="269" y="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2" name="Freeform 9">
              <a:extLst>
                <a:ext uri="{FF2B5EF4-FFF2-40B4-BE49-F238E27FC236}">
                  <a16:creationId xmlns:a16="http://schemas.microsoft.com/office/drawing/2014/main" id="{38F489AC-C1F8-468A-A031-9DD19C8D0250}"/>
                </a:ext>
              </a:extLst>
            </p:cNvPr>
            <p:cNvSpPr>
              <a:spLocks noEditPoints="1"/>
            </p:cNvSpPr>
            <p:nvPr/>
          </p:nvSpPr>
          <p:spPr bwMode="auto">
            <a:xfrm>
              <a:off x="5842" y="1939"/>
              <a:ext cx="474" cy="427"/>
            </a:xfrm>
            <a:custGeom>
              <a:avLst/>
              <a:gdLst>
                <a:gd name="T0" fmla="*/ 107 w 640"/>
                <a:gd name="T1" fmla="*/ 555 h 577"/>
                <a:gd name="T2" fmla="*/ 10 w 640"/>
                <a:gd name="T3" fmla="*/ 423 h 577"/>
                <a:gd name="T4" fmla="*/ 26 w 640"/>
                <a:gd name="T5" fmla="*/ 319 h 577"/>
                <a:gd name="T6" fmla="*/ 51 w 640"/>
                <a:gd name="T7" fmla="*/ 236 h 577"/>
                <a:gd name="T8" fmla="*/ 57 w 640"/>
                <a:gd name="T9" fmla="*/ 195 h 577"/>
                <a:gd name="T10" fmla="*/ 132 w 640"/>
                <a:gd name="T11" fmla="*/ 116 h 577"/>
                <a:gd name="T12" fmla="*/ 187 w 640"/>
                <a:gd name="T13" fmla="*/ 109 h 577"/>
                <a:gd name="T14" fmla="*/ 333 w 640"/>
                <a:gd name="T15" fmla="*/ 53 h 577"/>
                <a:gd name="T16" fmla="*/ 467 w 640"/>
                <a:gd name="T17" fmla="*/ 0 h 577"/>
                <a:gd name="T18" fmla="*/ 540 w 640"/>
                <a:gd name="T19" fmla="*/ 44 h 577"/>
                <a:gd name="T20" fmla="*/ 573 w 640"/>
                <a:gd name="T21" fmla="*/ 128 h 577"/>
                <a:gd name="T22" fmla="*/ 600 w 640"/>
                <a:gd name="T23" fmla="*/ 183 h 577"/>
                <a:gd name="T24" fmla="*/ 636 w 640"/>
                <a:gd name="T25" fmla="*/ 307 h 577"/>
                <a:gd name="T26" fmla="*/ 410 w 640"/>
                <a:gd name="T27" fmla="*/ 512 h 577"/>
                <a:gd name="T28" fmla="*/ 349 w 640"/>
                <a:gd name="T29" fmla="*/ 524 h 577"/>
                <a:gd name="T30" fmla="*/ 169 w 640"/>
                <a:gd name="T31" fmla="*/ 572 h 577"/>
                <a:gd name="T32" fmla="*/ 341 w 640"/>
                <a:gd name="T33" fmla="*/ 49 h 577"/>
                <a:gd name="T34" fmla="*/ 264 w 640"/>
                <a:gd name="T35" fmla="*/ 88 h 577"/>
                <a:gd name="T36" fmla="*/ 163 w 640"/>
                <a:gd name="T37" fmla="*/ 113 h 577"/>
                <a:gd name="T38" fmla="*/ 98 w 640"/>
                <a:gd name="T39" fmla="*/ 132 h 577"/>
                <a:gd name="T40" fmla="*/ 55 w 640"/>
                <a:gd name="T41" fmla="*/ 209 h 577"/>
                <a:gd name="T42" fmla="*/ 41 w 640"/>
                <a:gd name="T43" fmla="*/ 293 h 577"/>
                <a:gd name="T44" fmla="*/ 13 w 640"/>
                <a:gd name="T45" fmla="*/ 344 h 577"/>
                <a:gd name="T46" fmla="*/ 35 w 640"/>
                <a:gd name="T47" fmla="*/ 472 h 577"/>
                <a:gd name="T48" fmla="*/ 147 w 640"/>
                <a:gd name="T49" fmla="*/ 569 h 577"/>
                <a:gd name="T50" fmla="*/ 349 w 640"/>
                <a:gd name="T51" fmla="*/ 523 h 577"/>
                <a:gd name="T52" fmla="*/ 410 w 640"/>
                <a:gd name="T53" fmla="*/ 511 h 577"/>
                <a:gd name="T54" fmla="*/ 635 w 640"/>
                <a:gd name="T55" fmla="*/ 307 h 577"/>
                <a:gd name="T56" fmla="*/ 600 w 640"/>
                <a:gd name="T57" fmla="*/ 183 h 577"/>
                <a:gd name="T58" fmla="*/ 572 w 640"/>
                <a:gd name="T59" fmla="*/ 128 h 577"/>
                <a:gd name="T60" fmla="*/ 540 w 640"/>
                <a:gd name="T61" fmla="*/ 44 h 577"/>
                <a:gd name="T62" fmla="*/ 467 w 640"/>
                <a:gd name="T6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0" h="577">
                  <a:moveTo>
                    <a:pt x="147" y="570"/>
                  </a:moveTo>
                  <a:cubicBezTo>
                    <a:pt x="133" y="568"/>
                    <a:pt x="120" y="563"/>
                    <a:pt x="107" y="555"/>
                  </a:cubicBezTo>
                  <a:cubicBezTo>
                    <a:pt x="75" y="535"/>
                    <a:pt x="55" y="505"/>
                    <a:pt x="35" y="472"/>
                  </a:cubicBezTo>
                  <a:cubicBezTo>
                    <a:pt x="26" y="458"/>
                    <a:pt x="16" y="441"/>
                    <a:pt x="10" y="423"/>
                  </a:cubicBezTo>
                  <a:cubicBezTo>
                    <a:pt x="0" y="395"/>
                    <a:pt x="1" y="368"/>
                    <a:pt x="12" y="343"/>
                  </a:cubicBezTo>
                  <a:cubicBezTo>
                    <a:pt x="16" y="335"/>
                    <a:pt x="21" y="327"/>
                    <a:pt x="26" y="319"/>
                  </a:cubicBezTo>
                  <a:cubicBezTo>
                    <a:pt x="31" y="310"/>
                    <a:pt x="36" y="302"/>
                    <a:pt x="40" y="293"/>
                  </a:cubicBezTo>
                  <a:cubicBezTo>
                    <a:pt x="48" y="274"/>
                    <a:pt x="50" y="255"/>
                    <a:pt x="51" y="236"/>
                  </a:cubicBezTo>
                  <a:cubicBezTo>
                    <a:pt x="52" y="227"/>
                    <a:pt x="53" y="218"/>
                    <a:pt x="54" y="209"/>
                  </a:cubicBezTo>
                  <a:cubicBezTo>
                    <a:pt x="55" y="205"/>
                    <a:pt x="56" y="200"/>
                    <a:pt x="57" y="195"/>
                  </a:cubicBezTo>
                  <a:cubicBezTo>
                    <a:pt x="64" y="168"/>
                    <a:pt x="79" y="144"/>
                    <a:pt x="97" y="131"/>
                  </a:cubicBezTo>
                  <a:cubicBezTo>
                    <a:pt x="107" y="124"/>
                    <a:pt x="119" y="119"/>
                    <a:pt x="132" y="116"/>
                  </a:cubicBezTo>
                  <a:cubicBezTo>
                    <a:pt x="142" y="114"/>
                    <a:pt x="152" y="113"/>
                    <a:pt x="163" y="112"/>
                  </a:cubicBezTo>
                  <a:cubicBezTo>
                    <a:pt x="171" y="111"/>
                    <a:pt x="178" y="110"/>
                    <a:pt x="187" y="109"/>
                  </a:cubicBezTo>
                  <a:cubicBezTo>
                    <a:pt x="211" y="105"/>
                    <a:pt x="237" y="97"/>
                    <a:pt x="263" y="87"/>
                  </a:cubicBezTo>
                  <a:cubicBezTo>
                    <a:pt x="288" y="77"/>
                    <a:pt x="312" y="66"/>
                    <a:pt x="333" y="53"/>
                  </a:cubicBezTo>
                  <a:cubicBezTo>
                    <a:pt x="336" y="52"/>
                    <a:pt x="338" y="50"/>
                    <a:pt x="341" y="49"/>
                  </a:cubicBezTo>
                  <a:cubicBezTo>
                    <a:pt x="381" y="26"/>
                    <a:pt x="426" y="0"/>
                    <a:pt x="467" y="0"/>
                  </a:cubicBezTo>
                  <a:cubicBezTo>
                    <a:pt x="469" y="0"/>
                    <a:pt x="471" y="0"/>
                    <a:pt x="473" y="0"/>
                  </a:cubicBezTo>
                  <a:cubicBezTo>
                    <a:pt x="500" y="2"/>
                    <a:pt x="523" y="17"/>
                    <a:pt x="540" y="44"/>
                  </a:cubicBezTo>
                  <a:cubicBezTo>
                    <a:pt x="551" y="61"/>
                    <a:pt x="558" y="81"/>
                    <a:pt x="564" y="101"/>
                  </a:cubicBezTo>
                  <a:cubicBezTo>
                    <a:pt x="567" y="109"/>
                    <a:pt x="570" y="119"/>
                    <a:pt x="573" y="128"/>
                  </a:cubicBezTo>
                  <a:cubicBezTo>
                    <a:pt x="575" y="132"/>
                    <a:pt x="576" y="136"/>
                    <a:pt x="578" y="140"/>
                  </a:cubicBezTo>
                  <a:cubicBezTo>
                    <a:pt x="585" y="155"/>
                    <a:pt x="593" y="169"/>
                    <a:pt x="600" y="183"/>
                  </a:cubicBezTo>
                  <a:cubicBezTo>
                    <a:pt x="607" y="195"/>
                    <a:pt x="614" y="207"/>
                    <a:pt x="620" y="220"/>
                  </a:cubicBezTo>
                  <a:cubicBezTo>
                    <a:pt x="635" y="253"/>
                    <a:pt x="640" y="280"/>
                    <a:pt x="636" y="307"/>
                  </a:cubicBezTo>
                  <a:cubicBezTo>
                    <a:pt x="630" y="347"/>
                    <a:pt x="600" y="407"/>
                    <a:pt x="495" y="471"/>
                  </a:cubicBezTo>
                  <a:cubicBezTo>
                    <a:pt x="475" y="484"/>
                    <a:pt x="443" y="502"/>
                    <a:pt x="410" y="512"/>
                  </a:cubicBezTo>
                  <a:cubicBezTo>
                    <a:pt x="395" y="516"/>
                    <a:pt x="380" y="519"/>
                    <a:pt x="364" y="522"/>
                  </a:cubicBezTo>
                  <a:cubicBezTo>
                    <a:pt x="360" y="522"/>
                    <a:pt x="354" y="523"/>
                    <a:pt x="349" y="524"/>
                  </a:cubicBezTo>
                  <a:cubicBezTo>
                    <a:pt x="321" y="529"/>
                    <a:pt x="295" y="539"/>
                    <a:pt x="269" y="548"/>
                  </a:cubicBezTo>
                  <a:cubicBezTo>
                    <a:pt x="235" y="560"/>
                    <a:pt x="202" y="572"/>
                    <a:pt x="169" y="572"/>
                  </a:cubicBezTo>
                  <a:cubicBezTo>
                    <a:pt x="162" y="572"/>
                    <a:pt x="154" y="572"/>
                    <a:pt x="147" y="570"/>
                  </a:cubicBezTo>
                  <a:moveTo>
                    <a:pt x="341" y="49"/>
                  </a:moveTo>
                  <a:cubicBezTo>
                    <a:pt x="339" y="51"/>
                    <a:pt x="336" y="53"/>
                    <a:pt x="333" y="54"/>
                  </a:cubicBezTo>
                  <a:cubicBezTo>
                    <a:pt x="312" y="66"/>
                    <a:pt x="289" y="78"/>
                    <a:pt x="264" y="88"/>
                  </a:cubicBezTo>
                  <a:cubicBezTo>
                    <a:pt x="238" y="98"/>
                    <a:pt x="211" y="106"/>
                    <a:pt x="187" y="109"/>
                  </a:cubicBezTo>
                  <a:cubicBezTo>
                    <a:pt x="179" y="111"/>
                    <a:pt x="171" y="112"/>
                    <a:pt x="163" y="113"/>
                  </a:cubicBezTo>
                  <a:cubicBezTo>
                    <a:pt x="152" y="114"/>
                    <a:pt x="142" y="115"/>
                    <a:pt x="132" y="117"/>
                  </a:cubicBezTo>
                  <a:cubicBezTo>
                    <a:pt x="119" y="120"/>
                    <a:pt x="108" y="125"/>
                    <a:pt x="98" y="132"/>
                  </a:cubicBezTo>
                  <a:cubicBezTo>
                    <a:pt x="79" y="145"/>
                    <a:pt x="65" y="168"/>
                    <a:pt x="58" y="196"/>
                  </a:cubicBezTo>
                  <a:cubicBezTo>
                    <a:pt x="57" y="200"/>
                    <a:pt x="56" y="205"/>
                    <a:pt x="55" y="209"/>
                  </a:cubicBezTo>
                  <a:cubicBezTo>
                    <a:pt x="54" y="218"/>
                    <a:pt x="53" y="227"/>
                    <a:pt x="52" y="236"/>
                  </a:cubicBezTo>
                  <a:cubicBezTo>
                    <a:pt x="50" y="255"/>
                    <a:pt x="49" y="274"/>
                    <a:pt x="41" y="293"/>
                  </a:cubicBezTo>
                  <a:cubicBezTo>
                    <a:pt x="37" y="302"/>
                    <a:pt x="32" y="311"/>
                    <a:pt x="26" y="319"/>
                  </a:cubicBezTo>
                  <a:cubicBezTo>
                    <a:pt x="21" y="327"/>
                    <a:pt x="16" y="335"/>
                    <a:pt x="13" y="344"/>
                  </a:cubicBezTo>
                  <a:cubicBezTo>
                    <a:pt x="1" y="368"/>
                    <a:pt x="1" y="395"/>
                    <a:pt x="11" y="423"/>
                  </a:cubicBezTo>
                  <a:cubicBezTo>
                    <a:pt x="17" y="441"/>
                    <a:pt x="27" y="458"/>
                    <a:pt x="35" y="472"/>
                  </a:cubicBezTo>
                  <a:cubicBezTo>
                    <a:pt x="55" y="504"/>
                    <a:pt x="76" y="535"/>
                    <a:pt x="108" y="554"/>
                  </a:cubicBezTo>
                  <a:cubicBezTo>
                    <a:pt x="120" y="562"/>
                    <a:pt x="133" y="567"/>
                    <a:pt x="147" y="569"/>
                  </a:cubicBezTo>
                  <a:cubicBezTo>
                    <a:pt x="186" y="577"/>
                    <a:pt x="226" y="563"/>
                    <a:pt x="269" y="547"/>
                  </a:cubicBezTo>
                  <a:cubicBezTo>
                    <a:pt x="295" y="538"/>
                    <a:pt x="321" y="529"/>
                    <a:pt x="349" y="523"/>
                  </a:cubicBezTo>
                  <a:cubicBezTo>
                    <a:pt x="354" y="522"/>
                    <a:pt x="359" y="522"/>
                    <a:pt x="364" y="521"/>
                  </a:cubicBezTo>
                  <a:cubicBezTo>
                    <a:pt x="379" y="518"/>
                    <a:pt x="395" y="515"/>
                    <a:pt x="410" y="511"/>
                  </a:cubicBezTo>
                  <a:cubicBezTo>
                    <a:pt x="443" y="501"/>
                    <a:pt x="474" y="483"/>
                    <a:pt x="495" y="471"/>
                  </a:cubicBezTo>
                  <a:cubicBezTo>
                    <a:pt x="600" y="407"/>
                    <a:pt x="629" y="346"/>
                    <a:pt x="635" y="307"/>
                  </a:cubicBezTo>
                  <a:cubicBezTo>
                    <a:pt x="639" y="280"/>
                    <a:pt x="634" y="253"/>
                    <a:pt x="619" y="220"/>
                  </a:cubicBezTo>
                  <a:cubicBezTo>
                    <a:pt x="613" y="208"/>
                    <a:pt x="606" y="195"/>
                    <a:pt x="600" y="183"/>
                  </a:cubicBezTo>
                  <a:cubicBezTo>
                    <a:pt x="592" y="169"/>
                    <a:pt x="584" y="155"/>
                    <a:pt x="578" y="140"/>
                  </a:cubicBezTo>
                  <a:cubicBezTo>
                    <a:pt x="576" y="136"/>
                    <a:pt x="574" y="132"/>
                    <a:pt x="572" y="128"/>
                  </a:cubicBezTo>
                  <a:cubicBezTo>
                    <a:pt x="569" y="119"/>
                    <a:pt x="566" y="110"/>
                    <a:pt x="563" y="101"/>
                  </a:cubicBezTo>
                  <a:cubicBezTo>
                    <a:pt x="557" y="81"/>
                    <a:pt x="550" y="61"/>
                    <a:pt x="540" y="44"/>
                  </a:cubicBezTo>
                  <a:cubicBezTo>
                    <a:pt x="522" y="17"/>
                    <a:pt x="500" y="3"/>
                    <a:pt x="473" y="1"/>
                  </a:cubicBezTo>
                  <a:cubicBezTo>
                    <a:pt x="471" y="1"/>
                    <a:pt x="469" y="0"/>
                    <a:pt x="467" y="0"/>
                  </a:cubicBezTo>
                  <a:cubicBezTo>
                    <a:pt x="426" y="0"/>
                    <a:pt x="381" y="26"/>
                    <a:pt x="341" y="4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3" name="Freeform 10">
              <a:extLst>
                <a:ext uri="{FF2B5EF4-FFF2-40B4-BE49-F238E27FC236}">
                  <a16:creationId xmlns:a16="http://schemas.microsoft.com/office/drawing/2014/main" id="{3A49D1B6-F644-411B-8239-29B15F329DAE}"/>
                </a:ext>
              </a:extLst>
            </p:cNvPr>
            <p:cNvSpPr>
              <a:spLocks noEditPoints="1"/>
            </p:cNvSpPr>
            <p:nvPr/>
          </p:nvSpPr>
          <p:spPr bwMode="auto">
            <a:xfrm>
              <a:off x="5774" y="1908"/>
              <a:ext cx="576" cy="519"/>
            </a:xfrm>
            <a:custGeom>
              <a:avLst/>
              <a:gdLst>
                <a:gd name="T0" fmla="*/ 132 w 778"/>
                <a:gd name="T1" fmla="*/ 675 h 702"/>
                <a:gd name="T2" fmla="*/ 12 w 778"/>
                <a:gd name="T3" fmla="*/ 513 h 702"/>
                <a:gd name="T4" fmla="*/ 32 w 778"/>
                <a:gd name="T5" fmla="*/ 384 h 702"/>
                <a:gd name="T6" fmla="*/ 65 w 778"/>
                <a:gd name="T7" fmla="*/ 286 h 702"/>
                <a:gd name="T8" fmla="*/ 73 w 778"/>
                <a:gd name="T9" fmla="*/ 237 h 702"/>
                <a:gd name="T10" fmla="*/ 168 w 778"/>
                <a:gd name="T11" fmla="*/ 145 h 702"/>
                <a:gd name="T12" fmla="*/ 235 w 778"/>
                <a:gd name="T13" fmla="*/ 139 h 702"/>
                <a:gd name="T14" fmla="*/ 410 w 778"/>
                <a:gd name="T15" fmla="*/ 70 h 702"/>
                <a:gd name="T16" fmla="*/ 580 w 778"/>
                <a:gd name="T17" fmla="*/ 4 h 702"/>
                <a:gd name="T18" fmla="*/ 688 w 778"/>
                <a:gd name="T19" fmla="*/ 125 h 702"/>
                <a:gd name="T20" fmla="*/ 705 w 778"/>
                <a:gd name="T21" fmla="*/ 174 h 702"/>
                <a:gd name="T22" fmla="*/ 754 w 778"/>
                <a:gd name="T23" fmla="*/ 269 h 702"/>
                <a:gd name="T24" fmla="*/ 713 w 778"/>
                <a:gd name="T25" fmla="*/ 485 h 702"/>
                <a:gd name="T26" fmla="*/ 502 w 778"/>
                <a:gd name="T27" fmla="*/ 622 h 702"/>
                <a:gd name="T28" fmla="*/ 429 w 778"/>
                <a:gd name="T29" fmla="*/ 637 h 702"/>
                <a:gd name="T30" fmla="*/ 207 w 778"/>
                <a:gd name="T31" fmla="*/ 696 h 702"/>
                <a:gd name="T32" fmla="*/ 414 w 778"/>
                <a:gd name="T33" fmla="*/ 69 h 702"/>
                <a:gd name="T34" fmla="*/ 327 w 778"/>
                <a:gd name="T35" fmla="*/ 114 h 702"/>
                <a:gd name="T36" fmla="*/ 201 w 778"/>
                <a:gd name="T37" fmla="*/ 143 h 702"/>
                <a:gd name="T38" fmla="*/ 124 w 778"/>
                <a:gd name="T39" fmla="*/ 162 h 702"/>
                <a:gd name="T40" fmla="*/ 70 w 778"/>
                <a:gd name="T41" fmla="*/ 253 h 702"/>
                <a:gd name="T42" fmla="*/ 50 w 778"/>
                <a:gd name="T43" fmla="*/ 353 h 702"/>
                <a:gd name="T44" fmla="*/ 15 w 778"/>
                <a:gd name="T45" fmla="*/ 414 h 702"/>
                <a:gd name="T46" fmla="*/ 43 w 778"/>
                <a:gd name="T47" fmla="*/ 572 h 702"/>
                <a:gd name="T48" fmla="*/ 180 w 778"/>
                <a:gd name="T49" fmla="*/ 693 h 702"/>
                <a:gd name="T50" fmla="*/ 429 w 778"/>
                <a:gd name="T51" fmla="*/ 636 h 702"/>
                <a:gd name="T52" fmla="*/ 502 w 778"/>
                <a:gd name="T53" fmla="*/ 622 h 702"/>
                <a:gd name="T54" fmla="*/ 713 w 778"/>
                <a:gd name="T55" fmla="*/ 484 h 702"/>
                <a:gd name="T56" fmla="*/ 754 w 778"/>
                <a:gd name="T57" fmla="*/ 269 h 702"/>
                <a:gd name="T58" fmla="*/ 705 w 778"/>
                <a:gd name="T59" fmla="*/ 174 h 702"/>
                <a:gd name="T60" fmla="*/ 687 w 778"/>
                <a:gd name="T61" fmla="*/ 125 h 702"/>
                <a:gd name="T62" fmla="*/ 580 w 778"/>
                <a:gd name="T63" fmla="*/ 5 h 702"/>
                <a:gd name="T64" fmla="*/ 414 w 778"/>
                <a:gd name="T65" fmla="*/ 69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8" h="702">
                  <a:moveTo>
                    <a:pt x="180" y="694"/>
                  </a:moveTo>
                  <a:cubicBezTo>
                    <a:pt x="163" y="691"/>
                    <a:pt x="147" y="684"/>
                    <a:pt x="132" y="675"/>
                  </a:cubicBezTo>
                  <a:cubicBezTo>
                    <a:pt x="93" y="651"/>
                    <a:pt x="68" y="614"/>
                    <a:pt x="43" y="573"/>
                  </a:cubicBezTo>
                  <a:cubicBezTo>
                    <a:pt x="32" y="555"/>
                    <a:pt x="20" y="535"/>
                    <a:pt x="12" y="513"/>
                  </a:cubicBezTo>
                  <a:cubicBezTo>
                    <a:pt x="0" y="477"/>
                    <a:pt x="1" y="445"/>
                    <a:pt x="15" y="414"/>
                  </a:cubicBezTo>
                  <a:cubicBezTo>
                    <a:pt x="19" y="404"/>
                    <a:pt x="26" y="394"/>
                    <a:pt x="32" y="384"/>
                  </a:cubicBezTo>
                  <a:cubicBezTo>
                    <a:pt x="38" y="374"/>
                    <a:pt x="45" y="363"/>
                    <a:pt x="50" y="352"/>
                  </a:cubicBezTo>
                  <a:cubicBezTo>
                    <a:pt x="59" y="330"/>
                    <a:pt x="62" y="308"/>
                    <a:pt x="65" y="286"/>
                  </a:cubicBezTo>
                  <a:cubicBezTo>
                    <a:pt x="66" y="275"/>
                    <a:pt x="67" y="264"/>
                    <a:pt x="69" y="253"/>
                  </a:cubicBezTo>
                  <a:cubicBezTo>
                    <a:pt x="70" y="247"/>
                    <a:pt x="71" y="242"/>
                    <a:pt x="73" y="237"/>
                  </a:cubicBezTo>
                  <a:cubicBezTo>
                    <a:pt x="79" y="217"/>
                    <a:pt x="93" y="182"/>
                    <a:pt x="124" y="161"/>
                  </a:cubicBezTo>
                  <a:cubicBezTo>
                    <a:pt x="137" y="153"/>
                    <a:pt x="151" y="148"/>
                    <a:pt x="168" y="145"/>
                  </a:cubicBezTo>
                  <a:cubicBezTo>
                    <a:pt x="178" y="144"/>
                    <a:pt x="189" y="143"/>
                    <a:pt x="201" y="142"/>
                  </a:cubicBezTo>
                  <a:cubicBezTo>
                    <a:pt x="212" y="142"/>
                    <a:pt x="223" y="141"/>
                    <a:pt x="235" y="139"/>
                  </a:cubicBezTo>
                  <a:cubicBezTo>
                    <a:pt x="264" y="136"/>
                    <a:pt x="294" y="127"/>
                    <a:pt x="327" y="113"/>
                  </a:cubicBezTo>
                  <a:cubicBezTo>
                    <a:pt x="355" y="101"/>
                    <a:pt x="383" y="86"/>
                    <a:pt x="410" y="70"/>
                  </a:cubicBezTo>
                  <a:cubicBezTo>
                    <a:pt x="413" y="68"/>
                    <a:pt x="413" y="68"/>
                    <a:pt x="413" y="68"/>
                  </a:cubicBezTo>
                  <a:cubicBezTo>
                    <a:pt x="466" y="36"/>
                    <a:pt x="526" y="0"/>
                    <a:pt x="580" y="4"/>
                  </a:cubicBezTo>
                  <a:cubicBezTo>
                    <a:pt x="613" y="7"/>
                    <a:pt x="641" y="26"/>
                    <a:pt x="661" y="59"/>
                  </a:cubicBezTo>
                  <a:cubicBezTo>
                    <a:pt x="673" y="79"/>
                    <a:pt x="680" y="102"/>
                    <a:pt x="688" y="125"/>
                  </a:cubicBezTo>
                  <a:cubicBezTo>
                    <a:pt x="691" y="136"/>
                    <a:pt x="695" y="148"/>
                    <a:pt x="699" y="159"/>
                  </a:cubicBezTo>
                  <a:cubicBezTo>
                    <a:pt x="701" y="164"/>
                    <a:pt x="703" y="169"/>
                    <a:pt x="705" y="174"/>
                  </a:cubicBezTo>
                  <a:cubicBezTo>
                    <a:pt x="713" y="191"/>
                    <a:pt x="722" y="208"/>
                    <a:pt x="731" y="224"/>
                  </a:cubicBezTo>
                  <a:cubicBezTo>
                    <a:pt x="739" y="239"/>
                    <a:pt x="747" y="254"/>
                    <a:pt x="754" y="269"/>
                  </a:cubicBezTo>
                  <a:cubicBezTo>
                    <a:pt x="772" y="308"/>
                    <a:pt x="778" y="340"/>
                    <a:pt x="773" y="373"/>
                  </a:cubicBezTo>
                  <a:cubicBezTo>
                    <a:pt x="767" y="410"/>
                    <a:pt x="747" y="448"/>
                    <a:pt x="713" y="485"/>
                  </a:cubicBezTo>
                  <a:cubicBezTo>
                    <a:pt x="685" y="516"/>
                    <a:pt x="648" y="546"/>
                    <a:pt x="602" y="574"/>
                  </a:cubicBezTo>
                  <a:cubicBezTo>
                    <a:pt x="576" y="591"/>
                    <a:pt x="540" y="611"/>
                    <a:pt x="502" y="622"/>
                  </a:cubicBezTo>
                  <a:cubicBezTo>
                    <a:pt x="484" y="627"/>
                    <a:pt x="466" y="630"/>
                    <a:pt x="449" y="633"/>
                  </a:cubicBezTo>
                  <a:cubicBezTo>
                    <a:pt x="443" y="634"/>
                    <a:pt x="436" y="635"/>
                    <a:pt x="429" y="637"/>
                  </a:cubicBezTo>
                  <a:cubicBezTo>
                    <a:pt x="395" y="643"/>
                    <a:pt x="362" y="655"/>
                    <a:pt x="330" y="666"/>
                  </a:cubicBezTo>
                  <a:cubicBezTo>
                    <a:pt x="287" y="682"/>
                    <a:pt x="247" y="696"/>
                    <a:pt x="207" y="696"/>
                  </a:cubicBezTo>
                  <a:cubicBezTo>
                    <a:pt x="198" y="696"/>
                    <a:pt x="189" y="695"/>
                    <a:pt x="180" y="694"/>
                  </a:cubicBezTo>
                  <a:moveTo>
                    <a:pt x="414" y="69"/>
                  </a:moveTo>
                  <a:cubicBezTo>
                    <a:pt x="411" y="71"/>
                    <a:pt x="411" y="71"/>
                    <a:pt x="411" y="71"/>
                  </a:cubicBezTo>
                  <a:cubicBezTo>
                    <a:pt x="383" y="87"/>
                    <a:pt x="355" y="102"/>
                    <a:pt x="327" y="114"/>
                  </a:cubicBezTo>
                  <a:cubicBezTo>
                    <a:pt x="295" y="127"/>
                    <a:pt x="264" y="136"/>
                    <a:pt x="235" y="140"/>
                  </a:cubicBezTo>
                  <a:cubicBezTo>
                    <a:pt x="223" y="142"/>
                    <a:pt x="212" y="143"/>
                    <a:pt x="201" y="143"/>
                  </a:cubicBezTo>
                  <a:cubicBezTo>
                    <a:pt x="189" y="144"/>
                    <a:pt x="179" y="145"/>
                    <a:pt x="168" y="146"/>
                  </a:cubicBezTo>
                  <a:cubicBezTo>
                    <a:pt x="151" y="149"/>
                    <a:pt x="137" y="154"/>
                    <a:pt x="124" y="162"/>
                  </a:cubicBezTo>
                  <a:cubicBezTo>
                    <a:pt x="93" y="182"/>
                    <a:pt x="79" y="217"/>
                    <a:pt x="74" y="237"/>
                  </a:cubicBezTo>
                  <a:cubicBezTo>
                    <a:pt x="72" y="242"/>
                    <a:pt x="71" y="248"/>
                    <a:pt x="70" y="253"/>
                  </a:cubicBezTo>
                  <a:cubicBezTo>
                    <a:pt x="68" y="264"/>
                    <a:pt x="67" y="275"/>
                    <a:pt x="65" y="286"/>
                  </a:cubicBezTo>
                  <a:cubicBezTo>
                    <a:pt x="63" y="308"/>
                    <a:pt x="60" y="331"/>
                    <a:pt x="50" y="353"/>
                  </a:cubicBezTo>
                  <a:cubicBezTo>
                    <a:pt x="46" y="363"/>
                    <a:pt x="39" y="374"/>
                    <a:pt x="33" y="384"/>
                  </a:cubicBezTo>
                  <a:cubicBezTo>
                    <a:pt x="27" y="394"/>
                    <a:pt x="20" y="404"/>
                    <a:pt x="15" y="414"/>
                  </a:cubicBezTo>
                  <a:cubicBezTo>
                    <a:pt x="2" y="445"/>
                    <a:pt x="1" y="477"/>
                    <a:pt x="13" y="512"/>
                  </a:cubicBezTo>
                  <a:cubicBezTo>
                    <a:pt x="21" y="534"/>
                    <a:pt x="33" y="555"/>
                    <a:pt x="43" y="572"/>
                  </a:cubicBezTo>
                  <a:cubicBezTo>
                    <a:pt x="69" y="614"/>
                    <a:pt x="93" y="650"/>
                    <a:pt x="132" y="674"/>
                  </a:cubicBezTo>
                  <a:cubicBezTo>
                    <a:pt x="148" y="684"/>
                    <a:pt x="163" y="690"/>
                    <a:pt x="180" y="693"/>
                  </a:cubicBezTo>
                  <a:cubicBezTo>
                    <a:pt x="229" y="702"/>
                    <a:pt x="278" y="684"/>
                    <a:pt x="329" y="666"/>
                  </a:cubicBezTo>
                  <a:cubicBezTo>
                    <a:pt x="361" y="654"/>
                    <a:pt x="394" y="642"/>
                    <a:pt x="429" y="636"/>
                  </a:cubicBezTo>
                  <a:cubicBezTo>
                    <a:pt x="436" y="635"/>
                    <a:pt x="442" y="634"/>
                    <a:pt x="449" y="633"/>
                  </a:cubicBezTo>
                  <a:cubicBezTo>
                    <a:pt x="466" y="630"/>
                    <a:pt x="484" y="627"/>
                    <a:pt x="502" y="622"/>
                  </a:cubicBezTo>
                  <a:cubicBezTo>
                    <a:pt x="540" y="610"/>
                    <a:pt x="575" y="590"/>
                    <a:pt x="602" y="573"/>
                  </a:cubicBezTo>
                  <a:cubicBezTo>
                    <a:pt x="647" y="545"/>
                    <a:pt x="684" y="515"/>
                    <a:pt x="713" y="484"/>
                  </a:cubicBezTo>
                  <a:cubicBezTo>
                    <a:pt x="746" y="447"/>
                    <a:pt x="766" y="410"/>
                    <a:pt x="772" y="373"/>
                  </a:cubicBezTo>
                  <a:cubicBezTo>
                    <a:pt x="777" y="340"/>
                    <a:pt x="771" y="308"/>
                    <a:pt x="754" y="269"/>
                  </a:cubicBezTo>
                  <a:cubicBezTo>
                    <a:pt x="747" y="254"/>
                    <a:pt x="738" y="239"/>
                    <a:pt x="730" y="224"/>
                  </a:cubicBezTo>
                  <a:cubicBezTo>
                    <a:pt x="721" y="208"/>
                    <a:pt x="712" y="191"/>
                    <a:pt x="705" y="174"/>
                  </a:cubicBezTo>
                  <a:cubicBezTo>
                    <a:pt x="702" y="169"/>
                    <a:pt x="700" y="164"/>
                    <a:pt x="698" y="159"/>
                  </a:cubicBezTo>
                  <a:cubicBezTo>
                    <a:pt x="694" y="148"/>
                    <a:pt x="690" y="137"/>
                    <a:pt x="687" y="125"/>
                  </a:cubicBezTo>
                  <a:cubicBezTo>
                    <a:pt x="680" y="103"/>
                    <a:pt x="672" y="79"/>
                    <a:pt x="660" y="60"/>
                  </a:cubicBezTo>
                  <a:cubicBezTo>
                    <a:pt x="640" y="26"/>
                    <a:pt x="613" y="8"/>
                    <a:pt x="580" y="5"/>
                  </a:cubicBezTo>
                  <a:cubicBezTo>
                    <a:pt x="577" y="5"/>
                    <a:pt x="574" y="5"/>
                    <a:pt x="571" y="5"/>
                  </a:cubicBezTo>
                  <a:cubicBezTo>
                    <a:pt x="520" y="5"/>
                    <a:pt x="463" y="39"/>
                    <a:pt x="414" y="6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4" name="Freeform 11">
              <a:extLst>
                <a:ext uri="{FF2B5EF4-FFF2-40B4-BE49-F238E27FC236}">
                  <a16:creationId xmlns:a16="http://schemas.microsoft.com/office/drawing/2014/main" id="{2878C7D4-DFB6-48F4-9170-3013B1215853}"/>
                </a:ext>
              </a:extLst>
            </p:cNvPr>
            <p:cNvSpPr>
              <a:spLocks noEditPoints="1"/>
            </p:cNvSpPr>
            <p:nvPr/>
          </p:nvSpPr>
          <p:spPr bwMode="auto">
            <a:xfrm>
              <a:off x="5706" y="1879"/>
              <a:ext cx="678" cy="610"/>
            </a:xfrm>
            <a:custGeom>
              <a:avLst/>
              <a:gdLst>
                <a:gd name="T0" fmla="*/ 156 w 916"/>
                <a:gd name="T1" fmla="*/ 792 h 824"/>
                <a:gd name="T2" fmla="*/ 15 w 916"/>
                <a:gd name="T3" fmla="*/ 599 h 824"/>
                <a:gd name="T4" fmla="*/ 38 w 916"/>
                <a:gd name="T5" fmla="*/ 446 h 824"/>
                <a:gd name="T6" fmla="*/ 78 w 916"/>
                <a:gd name="T7" fmla="*/ 332 h 824"/>
                <a:gd name="T8" fmla="*/ 89 w 916"/>
                <a:gd name="T9" fmla="*/ 275 h 824"/>
                <a:gd name="T10" fmla="*/ 203 w 916"/>
                <a:gd name="T11" fmla="*/ 172 h 824"/>
                <a:gd name="T12" fmla="*/ 284 w 916"/>
                <a:gd name="T13" fmla="*/ 167 h 824"/>
                <a:gd name="T14" fmla="*/ 487 w 916"/>
                <a:gd name="T15" fmla="*/ 83 h 824"/>
                <a:gd name="T16" fmla="*/ 781 w 916"/>
                <a:gd name="T17" fmla="*/ 72 h 824"/>
                <a:gd name="T18" fmla="*/ 825 w 916"/>
                <a:gd name="T19" fmla="*/ 188 h 824"/>
                <a:gd name="T20" fmla="*/ 862 w 916"/>
                <a:gd name="T21" fmla="*/ 262 h 824"/>
                <a:gd name="T22" fmla="*/ 910 w 916"/>
                <a:gd name="T23" fmla="*/ 435 h 824"/>
                <a:gd name="T24" fmla="*/ 709 w 916"/>
                <a:gd name="T25" fmla="*/ 673 h 824"/>
                <a:gd name="T26" fmla="*/ 533 w 916"/>
                <a:gd name="T27" fmla="*/ 742 h 824"/>
                <a:gd name="T28" fmla="*/ 390 w 916"/>
                <a:gd name="T29" fmla="*/ 782 h 824"/>
                <a:gd name="T30" fmla="*/ 214 w 916"/>
                <a:gd name="T31" fmla="*/ 814 h 824"/>
                <a:gd name="T32" fmla="*/ 391 w 916"/>
                <a:gd name="T33" fmla="*/ 136 h 824"/>
                <a:gd name="T34" fmla="*/ 240 w 916"/>
                <a:gd name="T35" fmla="*/ 170 h 824"/>
                <a:gd name="T36" fmla="*/ 151 w 916"/>
                <a:gd name="T37" fmla="*/ 189 h 824"/>
                <a:gd name="T38" fmla="*/ 85 w 916"/>
                <a:gd name="T39" fmla="*/ 293 h 824"/>
                <a:gd name="T40" fmla="*/ 60 w 916"/>
                <a:gd name="T41" fmla="*/ 409 h 824"/>
                <a:gd name="T42" fmla="*/ 18 w 916"/>
                <a:gd name="T43" fmla="*/ 482 h 824"/>
                <a:gd name="T44" fmla="*/ 51 w 916"/>
                <a:gd name="T45" fmla="*/ 670 h 824"/>
                <a:gd name="T46" fmla="*/ 214 w 916"/>
                <a:gd name="T47" fmla="*/ 814 h 824"/>
                <a:gd name="T48" fmla="*/ 509 w 916"/>
                <a:gd name="T49" fmla="*/ 745 h 824"/>
                <a:gd name="T50" fmla="*/ 593 w 916"/>
                <a:gd name="T51" fmla="*/ 729 h 824"/>
                <a:gd name="T52" fmla="*/ 839 w 916"/>
                <a:gd name="T53" fmla="*/ 567 h 824"/>
                <a:gd name="T54" fmla="*/ 888 w 916"/>
                <a:gd name="T55" fmla="*/ 316 h 824"/>
                <a:gd name="T56" fmla="*/ 832 w 916"/>
                <a:gd name="T57" fmla="*/ 205 h 824"/>
                <a:gd name="T58" fmla="*/ 810 w 916"/>
                <a:gd name="T59" fmla="*/ 147 h 824"/>
                <a:gd name="T60" fmla="*/ 687 w 916"/>
                <a:gd name="T61" fmla="*/ 7 h 824"/>
                <a:gd name="T62" fmla="*/ 488 w 916"/>
                <a:gd name="T63" fmla="*/ 84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6" h="824">
                  <a:moveTo>
                    <a:pt x="214" y="814"/>
                  </a:moveTo>
                  <a:cubicBezTo>
                    <a:pt x="193" y="811"/>
                    <a:pt x="175" y="803"/>
                    <a:pt x="156" y="792"/>
                  </a:cubicBezTo>
                  <a:cubicBezTo>
                    <a:pt x="110" y="764"/>
                    <a:pt x="81" y="720"/>
                    <a:pt x="51" y="670"/>
                  </a:cubicBezTo>
                  <a:cubicBezTo>
                    <a:pt x="38" y="650"/>
                    <a:pt x="24" y="625"/>
                    <a:pt x="15" y="599"/>
                  </a:cubicBezTo>
                  <a:cubicBezTo>
                    <a:pt x="0" y="557"/>
                    <a:pt x="1" y="519"/>
                    <a:pt x="18" y="482"/>
                  </a:cubicBezTo>
                  <a:cubicBezTo>
                    <a:pt x="23" y="470"/>
                    <a:pt x="31" y="457"/>
                    <a:pt x="38" y="446"/>
                  </a:cubicBezTo>
                  <a:cubicBezTo>
                    <a:pt x="46" y="434"/>
                    <a:pt x="54" y="421"/>
                    <a:pt x="60" y="409"/>
                  </a:cubicBezTo>
                  <a:cubicBezTo>
                    <a:pt x="71" y="384"/>
                    <a:pt x="74" y="358"/>
                    <a:pt x="78" y="332"/>
                  </a:cubicBezTo>
                  <a:cubicBezTo>
                    <a:pt x="80" y="319"/>
                    <a:pt x="81" y="306"/>
                    <a:pt x="84" y="293"/>
                  </a:cubicBezTo>
                  <a:cubicBezTo>
                    <a:pt x="85" y="287"/>
                    <a:pt x="87" y="281"/>
                    <a:pt x="89" y="275"/>
                  </a:cubicBezTo>
                  <a:cubicBezTo>
                    <a:pt x="96" y="252"/>
                    <a:pt x="113" y="211"/>
                    <a:pt x="151" y="188"/>
                  </a:cubicBezTo>
                  <a:cubicBezTo>
                    <a:pt x="166" y="179"/>
                    <a:pt x="183" y="174"/>
                    <a:pt x="203" y="172"/>
                  </a:cubicBezTo>
                  <a:cubicBezTo>
                    <a:pt x="215" y="170"/>
                    <a:pt x="227" y="170"/>
                    <a:pt x="240" y="170"/>
                  </a:cubicBezTo>
                  <a:cubicBezTo>
                    <a:pt x="254" y="169"/>
                    <a:pt x="268" y="169"/>
                    <a:pt x="284" y="167"/>
                  </a:cubicBezTo>
                  <a:cubicBezTo>
                    <a:pt x="316" y="164"/>
                    <a:pt x="352" y="153"/>
                    <a:pt x="390" y="136"/>
                  </a:cubicBezTo>
                  <a:cubicBezTo>
                    <a:pt x="421" y="122"/>
                    <a:pt x="454" y="104"/>
                    <a:pt x="487" y="83"/>
                  </a:cubicBezTo>
                  <a:cubicBezTo>
                    <a:pt x="547" y="46"/>
                    <a:pt x="622" y="0"/>
                    <a:pt x="687" y="6"/>
                  </a:cubicBezTo>
                  <a:cubicBezTo>
                    <a:pt x="726" y="10"/>
                    <a:pt x="759" y="32"/>
                    <a:pt x="781" y="72"/>
                  </a:cubicBezTo>
                  <a:cubicBezTo>
                    <a:pt x="795" y="94"/>
                    <a:pt x="803" y="121"/>
                    <a:pt x="811" y="147"/>
                  </a:cubicBezTo>
                  <a:cubicBezTo>
                    <a:pt x="816" y="160"/>
                    <a:pt x="820" y="174"/>
                    <a:pt x="825" y="188"/>
                  </a:cubicBezTo>
                  <a:cubicBezTo>
                    <a:pt x="827" y="193"/>
                    <a:pt x="830" y="199"/>
                    <a:pt x="832" y="205"/>
                  </a:cubicBezTo>
                  <a:cubicBezTo>
                    <a:pt x="841" y="225"/>
                    <a:pt x="852" y="244"/>
                    <a:pt x="862" y="262"/>
                  </a:cubicBezTo>
                  <a:cubicBezTo>
                    <a:pt x="871" y="279"/>
                    <a:pt x="881" y="297"/>
                    <a:pt x="889" y="315"/>
                  </a:cubicBezTo>
                  <a:cubicBezTo>
                    <a:pt x="910" y="360"/>
                    <a:pt x="916" y="397"/>
                    <a:pt x="910" y="435"/>
                  </a:cubicBezTo>
                  <a:cubicBezTo>
                    <a:pt x="903" y="479"/>
                    <a:pt x="880" y="523"/>
                    <a:pt x="840" y="567"/>
                  </a:cubicBezTo>
                  <a:cubicBezTo>
                    <a:pt x="806" y="604"/>
                    <a:pt x="763" y="640"/>
                    <a:pt x="709" y="673"/>
                  </a:cubicBezTo>
                  <a:cubicBezTo>
                    <a:pt x="678" y="693"/>
                    <a:pt x="637" y="717"/>
                    <a:pt x="594" y="730"/>
                  </a:cubicBezTo>
                  <a:cubicBezTo>
                    <a:pt x="573" y="736"/>
                    <a:pt x="553" y="739"/>
                    <a:pt x="533" y="742"/>
                  </a:cubicBezTo>
                  <a:cubicBezTo>
                    <a:pt x="525" y="743"/>
                    <a:pt x="517" y="745"/>
                    <a:pt x="510" y="746"/>
                  </a:cubicBezTo>
                  <a:cubicBezTo>
                    <a:pt x="468" y="754"/>
                    <a:pt x="429" y="768"/>
                    <a:pt x="390" y="782"/>
                  </a:cubicBezTo>
                  <a:cubicBezTo>
                    <a:pt x="340" y="800"/>
                    <a:pt x="293" y="817"/>
                    <a:pt x="246" y="817"/>
                  </a:cubicBezTo>
                  <a:cubicBezTo>
                    <a:pt x="235" y="817"/>
                    <a:pt x="224" y="816"/>
                    <a:pt x="214" y="814"/>
                  </a:cubicBezTo>
                  <a:moveTo>
                    <a:pt x="488" y="84"/>
                  </a:moveTo>
                  <a:cubicBezTo>
                    <a:pt x="454" y="105"/>
                    <a:pt x="421" y="123"/>
                    <a:pt x="391" y="136"/>
                  </a:cubicBezTo>
                  <a:cubicBezTo>
                    <a:pt x="352" y="154"/>
                    <a:pt x="316" y="164"/>
                    <a:pt x="284" y="168"/>
                  </a:cubicBezTo>
                  <a:cubicBezTo>
                    <a:pt x="268" y="170"/>
                    <a:pt x="254" y="170"/>
                    <a:pt x="240" y="170"/>
                  </a:cubicBezTo>
                  <a:cubicBezTo>
                    <a:pt x="227" y="171"/>
                    <a:pt x="215" y="171"/>
                    <a:pt x="203" y="172"/>
                  </a:cubicBezTo>
                  <a:cubicBezTo>
                    <a:pt x="183" y="175"/>
                    <a:pt x="166" y="180"/>
                    <a:pt x="151" y="189"/>
                  </a:cubicBezTo>
                  <a:cubicBezTo>
                    <a:pt x="114" y="212"/>
                    <a:pt x="97" y="252"/>
                    <a:pt x="90" y="275"/>
                  </a:cubicBezTo>
                  <a:cubicBezTo>
                    <a:pt x="88" y="281"/>
                    <a:pt x="86" y="287"/>
                    <a:pt x="85" y="293"/>
                  </a:cubicBezTo>
                  <a:cubicBezTo>
                    <a:pt x="82" y="306"/>
                    <a:pt x="80" y="320"/>
                    <a:pt x="79" y="332"/>
                  </a:cubicBezTo>
                  <a:cubicBezTo>
                    <a:pt x="75" y="358"/>
                    <a:pt x="72" y="384"/>
                    <a:pt x="60" y="409"/>
                  </a:cubicBezTo>
                  <a:cubicBezTo>
                    <a:pt x="55" y="422"/>
                    <a:pt x="47" y="434"/>
                    <a:pt x="39" y="446"/>
                  </a:cubicBezTo>
                  <a:cubicBezTo>
                    <a:pt x="32" y="458"/>
                    <a:pt x="24" y="470"/>
                    <a:pt x="18" y="482"/>
                  </a:cubicBezTo>
                  <a:cubicBezTo>
                    <a:pt x="2" y="519"/>
                    <a:pt x="1" y="557"/>
                    <a:pt x="16" y="599"/>
                  </a:cubicBezTo>
                  <a:cubicBezTo>
                    <a:pt x="25" y="625"/>
                    <a:pt x="39" y="649"/>
                    <a:pt x="51" y="670"/>
                  </a:cubicBezTo>
                  <a:cubicBezTo>
                    <a:pt x="82" y="720"/>
                    <a:pt x="111" y="763"/>
                    <a:pt x="157" y="791"/>
                  </a:cubicBezTo>
                  <a:cubicBezTo>
                    <a:pt x="175" y="803"/>
                    <a:pt x="194" y="810"/>
                    <a:pt x="214" y="814"/>
                  </a:cubicBezTo>
                  <a:cubicBezTo>
                    <a:pt x="271" y="824"/>
                    <a:pt x="329" y="803"/>
                    <a:pt x="390" y="781"/>
                  </a:cubicBezTo>
                  <a:cubicBezTo>
                    <a:pt x="428" y="767"/>
                    <a:pt x="468" y="753"/>
                    <a:pt x="509" y="745"/>
                  </a:cubicBezTo>
                  <a:cubicBezTo>
                    <a:pt x="517" y="744"/>
                    <a:pt x="525" y="743"/>
                    <a:pt x="533" y="741"/>
                  </a:cubicBezTo>
                  <a:cubicBezTo>
                    <a:pt x="553" y="738"/>
                    <a:pt x="573" y="735"/>
                    <a:pt x="593" y="729"/>
                  </a:cubicBezTo>
                  <a:cubicBezTo>
                    <a:pt x="637" y="716"/>
                    <a:pt x="678" y="692"/>
                    <a:pt x="709" y="673"/>
                  </a:cubicBezTo>
                  <a:cubicBezTo>
                    <a:pt x="762" y="639"/>
                    <a:pt x="806" y="604"/>
                    <a:pt x="839" y="567"/>
                  </a:cubicBezTo>
                  <a:cubicBezTo>
                    <a:pt x="879" y="523"/>
                    <a:pt x="903" y="479"/>
                    <a:pt x="909" y="435"/>
                  </a:cubicBezTo>
                  <a:cubicBezTo>
                    <a:pt x="915" y="397"/>
                    <a:pt x="909" y="360"/>
                    <a:pt x="888" y="316"/>
                  </a:cubicBezTo>
                  <a:cubicBezTo>
                    <a:pt x="880" y="298"/>
                    <a:pt x="870" y="280"/>
                    <a:pt x="861" y="263"/>
                  </a:cubicBezTo>
                  <a:cubicBezTo>
                    <a:pt x="851" y="244"/>
                    <a:pt x="840" y="225"/>
                    <a:pt x="832" y="205"/>
                  </a:cubicBezTo>
                  <a:cubicBezTo>
                    <a:pt x="829" y="200"/>
                    <a:pt x="827" y="194"/>
                    <a:pt x="825" y="188"/>
                  </a:cubicBezTo>
                  <a:cubicBezTo>
                    <a:pt x="819" y="175"/>
                    <a:pt x="815" y="161"/>
                    <a:pt x="810" y="147"/>
                  </a:cubicBezTo>
                  <a:cubicBezTo>
                    <a:pt x="802" y="121"/>
                    <a:pt x="794" y="95"/>
                    <a:pt x="781" y="72"/>
                  </a:cubicBezTo>
                  <a:cubicBezTo>
                    <a:pt x="758" y="33"/>
                    <a:pt x="726" y="10"/>
                    <a:pt x="687" y="7"/>
                  </a:cubicBezTo>
                  <a:cubicBezTo>
                    <a:pt x="683" y="6"/>
                    <a:pt x="679" y="6"/>
                    <a:pt x="676" y="6"/>
                  </a:cubicBezTo>
                  <a:cubicBezTo>
                    <a:pt x="613" y="6"/>
                    <a:pt x="544" y="49"/>
                    <a:pt x="488" y="8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5" name="Freeform 12">
              <a:extLst>
                <a:ext uri="{FF2B5EF4-FFF2-40B4-BE49-F238E27FC236}">
                  <a16:creationId xmlns:a16="http://schemas.microsoft.com/office/drawing/2014/main" id="{2B58C287-5F1E-4667-B315-586F482B78E7}"/>
                </a:ext>
              </a:extLst>
            </p:cNvPr>
            <p:cNvSpPr>
              <a:spLocks noEditPoints="1"/>
            </p:cNvSpPr>
            <p:nvPr/>
          </p:nvSpPr>
          <p:spPr bwMode="auto">
            <a:xfrm>
              <a:off x="5636" y="1849"/>
              <a:ext cx="784" cy="699"/>
            </a:xfrm>
            <a:custGeom>
              <a:avLst/>
              <a:gdLst>
                <a:gd name="T0" fmla="*/ 249 w 1060"/>
                <a:gd name="T1" fmla="*/ 940 h 945"/>
                <a:gd name="T2" fmla="*/ 182 w 1060"/>
                <a:gd name="T3" fmla="*/ 914 h 945"/>
                <a:gd name="T4" fmla="*/ 59 w 1060"/>
                <a:gd name="T5" fmla="*/ 771 h 945"/>
                <a:gd name="T6" fmla="*/ 17 w 1060"/>
                <a:gd name="T7" fmla="*/ 689 h 945"/>
                <a:gd name="T8" fmla="*/ 21 w 1060"/>
                <a:gd name="T9" fmla="*/ 551 h 945"/>
                <a:gd name="T10" fmla="*/ 45 w 1060"/>
                <a:gd name="T11" fmla="*/ 508 h 945"/>
                <a:gd name="T12" fmla="*/ 70 w 1060"/>
                <a:gd name="T13" fmla="*/ 466 h 945"/>
                <a:gd name="T14" fmla="*/ 91 w 1060"/>
                <a:gd name="T15" fmla="*/ 380 h 945"/>
                <a:gd name="T16" fmla="*/ 99 w 1060"/>
                <a:gd name="T17" fmla="*/ 335 h 945"/>
                <a:gd name="T18" fmla="*/ 105 w 1060"/>
                <a:gd name="T19" fmla="*/ 314 h 945"/>
                <a:gd name="T20" fmla="*/ 179 w 1060"/>
                <a:gd name="T21" fmla="*/ 215 h 945"/>
                <a:gd name="T22" fmla="*/ 242 w 1060"/>
                <a:gd name="T23" fmla="*/ 197 h 945"/>
                <a:gd name="T24" fmla="*/ 283 w 1060"/>
                <a:gd name="T25" fmla="*/ 196 h 945"/>
                <a:gd name="T26" fmla="*/ 335 w 1060"/>
                <a:gd name="T27" fmla="*/ 194 h 945"/>
                <a:gd name="T28" fmla="*/ 456 w 1060"/>
                <a:gd name="T29" fmla="*/ 158 h 945"/>
                <a:gd name="T30" fmla="*/ 566 w 1060"/>
                <a:gd name="T31" fmla="*/ 96 h 945"/>
                <a:gd name="T32" fmla="*/ 798 w 1060"/>
                <a:gd name="T33" fmla="*/ 7 h 945"/>
                <a:gd name="T34" fmla="*/ 908 w 1060"/>
                <a:gd name="T35" fmla="*/ 85 h 945"/>
                <a:gd name="T36" fmla="*/ 941 w 1060"/>
                <a:gd name="T37" fmla="*/ 169 h 945"/>
                <a:gd name="T38" fmla="*/ 957 w 1060"/>
                <a:gd name="T39" fmla="*/ 217 h 945"/>
                <a:gd name="T40" fmla="*/ 965 w 1060"/>
                <a:gd name="T41" fmla="*/ 237 h 945"/>
                <a:gd name="T42" fmla="*/ 998 w 1060"/>
                <a:gd name="T43" fmla="*/ 301 h 945"/>
                <a:gd name="T44" fmla="*/ 1030 w 1060"/>
                <a:gd name="T45" fmla="*/ 362 h 945"/>
                <a:gd name="T46" fmla="*/ 1054 w 1060"/>
                <a:gd name="T47" fmla="*/ 501 h 945"/>
                <a:gd name="T48" fmla="*/ 821 w 1060"/>
                <a:gd name="T49" fmla="*/ 778 h 945"/>
                <a:gd name="T50" fmla="*/ 689 w 1060"/>
                <a:gd name="T51" fmla="*/ 843 h 945"/>
                <a:gd name="T52" fmla="*/ 621 w 1060"/>
                <a:gd name="T53" fmla="*/ 856 h 945"/>
                <a:gd name="T54" fmla="*/ 593 w 1060"/>
                <a:gd name="T55" fmla="*/ 861 h 945"/>
                <a:gd name="T56" fmla="*/ 455 w 1060"/>
                <a:gd name="T57" fmla="*/ 902 h 945"/>
                <a:gd name="T58" fmla="*/ 287 w 1060"/>
                <a:gd name="T59" fmla="*/ 943 h 945"/>
                <a:gd name="T60" fmla="*/ 249 w 1060"/>
                <a:gd name="T61" fmla="*/ 940 h 945"/>
                <a:gd name="T62" fmla="*/ 570 w 1060"/>
                <a:gd name="T63" fmla="*/ 102 h 945"/>
                <a:gd name="T64" fmla="*/ 459 w 1060"/>
                <a:gd name="T65" fmla="*/ 164 h 945"/>
                <a:gd name="T66" fmla="*/ 335 w 1060"/>
                <a:gd name="T67" fmla="*/ 201 h 945"/>
                <a:gd name="T68" fmla="*/ 283 w 1060"/>
                <a:gd name="T69" fmla="*/ 203 h 945"/>
                <a:gd name="T70" fmla="*/ 242 w 1060"/>
                <a:gd name="T71" fmla="*/ 204 h 945"/>
                <a:gd name="T72" fmla="*/ 183 w 1060"/>
                <a:gd name="T73" fmla="*/ 221 h 945"/>
                <a:gd name="T74" fmla="*/ 112 w 1060"/>
                <a:gd name="T75" fmla="*/ 316 h 945"/>
                <a:gd name="T76" fmla="*/ 106 w 1060"/>
                <a:gd name="T77" fmla="*/ 337 h 945"/>
                <a:gd name="T78" fmla="*/ 98 w 1060"/>
                <a:gd name="T79" fmla="*/ 381 h 945"/>
                <a:gd name="T80" fmla="*/ 76 w 1060"/>
                <a:gd name="T81" fmla="*/ 469 h 945"/>
                <a:gd name="T82" fmla="*/ 51 w 1060"/>
                <a:gd name="T83" fmla="*/ 512 h 945"/>
                <a:gd name="T84" fmla="*/ 27 w 1060"/>
                <a:gd name="T85" fmla="*/ 554 h 945"/>
                <a:gd name="T86" fmla="*/ 24 w 1060"/>
                <a:gd name="T87" fmla="*/ 686 h 945"/>
                <a:gd name="T88" fmla="*/ 65 w 1060"/>
                <a:gd name="T89" fmla="*/ 768 h 945"/>
                <a:gd name="T90" fmla="*/ 186 w 1060"/>
                <a:gd name="T91" fmla="*/ 908 h 945"/>
                <a:gd name="T92" fmla="*/ 251 w 1060"/>
                <a:gd name="T93" fmla="*/ 933 h 945"/>
                <a:gd name="T94" fmla="*/ 453 w 1060"/>
                <a:gd name="T95" fmla="*/ 896 h 945"/>
                <a:gd name="T96" fmla="*/ 592 w 1060"/>
                <a:gd name="T97" fmla="*/ 854 h 945"/>
                <a:gd name="T98" fmla="*/ 620 w 1060"/>
                <a:gd name="T99" fmla="*/ 849 h 945"/>
                <a:gd name="T100" fmla="*/ 687 w 1060"/>
                <a:gd name="T101" fmla="*/ 836 h 945"/>
                <a:gd name="T102" fmla="*/ 817 w 1060"/>
                <a:gd name="T103" fmla="*/ 772 h 945"/>
                <a:gd name="T104" fmla="*/ 1047 w 1060"/>
                <a:gd name="T105" fmla="*/ 499 h 945"/>
                <a:gd name="T106" fmla="*/ 1023 w 1060"/>
                <a:gd name="T107" fmla="*/ 365 h 945"/>
                <a:gd name="T108" fmla="*/ 992 w 1060"/>
                <a:gd name="T109" fmla="*/ 304 h 945"/>
                <a:gd name="T110" fmla="*/ 959 w 1060"/>
                <a:gd name="T111" fmla="*/ 240 h 945"/>
                <a:gd name="T112" fmla="*/ 951 w 1060"/>
                <a:gd name="T113" fmla="*/ 220 h 945"/>
                <a:gd name="T114" fmla="*/ 934 w 1060"/>
                <a:gd name="T115" fmla="*/ 171 h 945"/>
                <a:gd name="T116" fmla="*/ 902 w 1060"/>
                <a:gd name="T117" fmla="*/ 88 h 945"/>
                <a:gd name="T118" fmla="*/ 797 w 1060"/>
                <a:gd name="T119" fmla="*/ 14 h 945"/>
                <a:gd name="T120" fmla="*/ 783 w 1060"/>
                <a:gd name="T121" fmla="*/ 13 h 945"/>
                <a:gd name="T122" fmla="*/ 570 w 1060"/>
                <a:gd name="T123" fmla="*/ 102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0" h="945">
                  <a:moveTo>
                    <a:pt x="249" y="940"/>
                  </a:moveTo>
                  <a:cubicBezTo>
                    <a:pt x="226" y="936"/>
                    <a:pt x="204" y="927"/>
                    <a:pt x="182" y="914"/>
                  </a:cubicBezTo>
                  <a:cubicBezTo>
                    <a:pt x="124" y="878"/>
                    <a:pt x="88" y="819"/>
                    <a:pt x="59" y="771"/>
                  </a:cubicBezTo>
                  <a:cubicBezTo>
                    <a:pt x="45" y="747"/>
                    <a:pt x="28" y="719"/>
                    <a:pt x="17" y="689"/>
                  </a:cubicBezTo>
                  <a:cubicBezTo>
                    <a:pt x="0" y="639"/>
                    <a:pt x="1" y="594"/>
                    <a:pt x="21" y="551"/>
                  </a:cubicBezTo>
                  <a:cubicBezTo>
                    <a:pt x="27" y="536"/>
                    <a:pt x="37" y="522"/>
                    <a:pt x="45" y="508"/>
                  </a:cubicBezTo>
                  <a:cubicBezTo>
                    <a:pt x="54" y="494"/>
                    <a:pt x="63" y="480"/>
                    <a:pt x="70" y="466"/>
                  </a:cubicBezTo>
                  <a:cubicBezTo>
                    <a:pt x="83" y="438"/>
                    <a:pt x="87" y="409"/>
                    <a:pt x="91" y="380"/>
                  </a:cubicBezTo>
                  <a:cubicBezTo>
                    <a:pt x="93" y="366"/>
                    <a:pt x="96" y="350"/>
                    <a:pt x="99" y="335"/>
                  </a:cubicBezTo>
                  <a:cubicBezTo>
                    <a:pt x="101" y="328"/>
                    <a:pt x="103" y="321"/>
                    <a:pt x="105" y="314"/>
                  </a:cubicBezTo>
                  <a:cubicBezTo>
                    <a:pt x="114" y="288"/>
                    <a:pt x="135" y="240"/>
                    <a:pt x="179" y="215"/>
                  </a:cubicBezTo>
                  <a:cubicBezTo>
                    <a:pt x="197" y="204"/>
                    <a:pt x="217" y="199"/>
                    <a:pt x="242" y="197"/>
                  </a:cubicBezTo>
                  <a:cubicBezTo>
                    <a:pt x="255" y="196"/>
                    <a:pt x="269" y="196"/>
                    <a:pt x="283" y="196"/>
                  </a:cubicBezTo>
                  <a:cubicBezTo>
                    <a:pt x="299" y="196"/>
                    <a:pt x="316" y="196"/>
                    <a:pt x="335" y="194"/>
                  </a:cubicBezTo>
                  <a:cubicBezTo>
                    <a:pt x="371" y="191"/>
                    <a:pt x="412" y="178"/>
                    <a:pt x="456" y="158"/>
                  </a:cubicBezTo>
                  <a:cubicBezTo>
                    <a:pt x="489" y="142"/>
                    <a:pt x="524" y="123"/>
                    <a:pt x="566" y="96"/>
                  </a:cubicBezTo>
                  <a:cubicBezTo>
                    <a:pt x="647" y="45"/>
                    <a:pt x="725" y="0"/>
                    <a:pt x="798" y="7"/>
                  </a:cubicBezTo>
                  <a:cubicBezTo>
                    <a:pt x="855" y="12"/>
                    <a:pt x="889" y="52"/>
                    <a:pt x="908" y="85"/>
                  </a:cubicBezTo>
                  <a:cubicBezTo>
                    <a:pt x="922" y="111"/>
                    <a:pt x="932" y="140"/>
                    <a:pt x="941" y="169"/>
                  </a:cubicBezTo>
                  <a:cubicBezTo>
                    <a:pt x="946" y="185"/>
                    <a:pt x="951" y="202"/>
                    <a:pt x="957" y="217"/>
                  </a:cubicBezTo>
                  <a:cubicBezTo>
                    <a:pt x="960" y="224"/>
                    <a:pt x="962" y="230"/>
                    <a:pt x="965" y="237"/>
                  </a:cubicBezTo>
                  <a:cubicBezTo>
                    <a:pt x="975" y="259"/>
                    <a:pt x="987" y="280"/>
                    <a:pt x="998" y="301"/>
                  </a:cubicBezTo>
                  <a:cubicBezTo>
                    <a:pt x="1009" y="321"/>
                    <a:pt x="1020" y="341"/>
                    <a:pt x="1030" y="362"/>
                  </a:cubicBezTo>
                  <a:cubicBezTo>
                    <a:pt x="1053" y="414"/>
                    <a:pt x="1060" y="456"/>
                    <a:pt x="1054" y="501"/>
                  </a:cubicBezTo>
                  <a:cubicBezTo>
                    <a:pt x="1034" y="625"/>
                    <a:pt x="900" y="728"/>
                    <a:pt x="821" y="778"/>
                  </a:cubicBezTo>
                  <a:cubicBezTo>
                    <a:pt x="786" y="800"/>
                    <a:pt x="739" y="828"/>
                    <a:pt x="689" y="843"/>
                  </a:cubicBezTo>
                  <a:cubicBezTo>
                    <a:pt x="666" y="849"/>
                    <a:pt x="643" y="853"/>
                    <a:pt x="621" y="856"/>
                  </a:cubicBezTo>
                  <a:cubicBezTo>
                    <a:pt x="612" y="858"/>
                    <a:pt x="602" y="859"/>
                    <a:pt x="593" y="861"/>
                  </a:cubicBezTo>
                  <a:cubicBezTo>
                    <a:pt x="545" y="869"/>
                    <a:pt x="499" y="886"/>
                    <a:pt x="455" y="902"/>
                  </a:cubicBezTo>
                  <a:cubicBezTo>
                    <a:pt x="397" y="923"/>
                    <a:pt x="342" y="943"/>
                    <a:pt x="287" y="943"/>
                  </a:cubicBezTo>
                  <a:cubicBezTo>
                    <a:pt x="275" y="943"/>
                    <a:pt x="262" y="942"/>
                    <a:pt x="249" y="940"/>
                  </a:cubicBezTo>
                  <a:moveTo>
                    <a:pt x="570" y="102"/>
                  </a:moveTo>
                  <a:cubicBezTo>
                    <a:pt x="528" y="129"/>
                    <a:pt x="492" y="148"/>
                    <a:pt x="459" y="164"/>
                  </a:cubicBezTo>
                  <a:cubicBezTo>
                    <a:pt x="414" y="185"/>
                    <a:pt x="373" y="197"/>
                    <a:pt x="335" y="201"/>
                  </a:cubicBezTo>
                  <a:cubicBezTo>
                    <a:pt x="317" y="203"/>
                    <a:pt x="300" y="203"/>
                    <a:pt x="283" y="203"/>
                  </a:cubicBezTo>
                  <a:cubicBezTo>
                    <a:pt x="269" y="203"/>
                    <a:pt x="256" y="203"/>
                    <a:pt x="242" y="204"/>
                  </a:cubicBezTo>
                  <a:cubicBezTo>
                    <a:pt x="219" y="205"/>
                    <a:pt x="200" y="211"/>
                    <a:pt x="183" y="221"/>
                  </a:cubicBezTo>
                  <a:cubicBezTo>
                    <a:pt x="140" y="245"/>
                    <a:pt x="120" y="291"/>
                    <a:pt x="112" y="316"/>
                  </a:cubicBezTo>
                  <a:cubicBezTo>
                    <a:pt x="109" y="323"/>
                    <a:pt x="107" y="330"/>
                    <a:pt x="106" y="337"/>
                  </a:cubicBezTo>
                  <a:cubicBezTo>
                    <a:pt x="102" y="352"/>
                    <a:pt x="100" y="367"/>
                    <a:pt x="98" y="381"/>
                  </a:cubicBezTo>
                  <a:cubicBezTo>
                    <a:pt x="94" y="410"/>
                    <a:pt x="89" y="440"/>
                    <a:pt x="76" y="469"/>
                  </a:cubicBezTo>
                  <a:cubicBezTo>
                    <a:pt x="69" y="484"/>
                    <a:pt x="60" y="498"/>
                    <a:pt x="51" y="512"/>
                  </a:cubicBezTo>
                  <a:cubicBezTo>
                    <a:pt x="43" y="525"/>
                    <a:pt x="34" y="539"/>
                    <a:pt x="27" y="554"/>
                  </a:cubicBezTo>
                  <a:cubicBezTo>
                    <a:pt x="8" y="595"/>
                    <a:pt x="7" y="638"/>
                    <a:pt x="24" y="686"/>
                  </a:cubicBezTo>
                  <a:cubicBezTo>
                    <a:pt x="34" y="716"/>
                    <a:pt x="51" y="744"/>
                    <a:pt x="65" y="768"/>
                  </a:cubicBezTo>
                  <a:cubicBezTo>
                    <a:pt x="94" y="814"/>
                    <a:pt x="130" y="873"/>
                    <a:pt x="186" y="908"/>
                  </a:cubicBezTo>
                  <a:cubicBezTo>
                    <a:pt x="207" y="921"/>
                    <a:pt x="228" y="929"/>
                    <a:pt x="251" y="933"/>
                  </a:cubicBezTo>
                  <a:cubicBezTo>
                    <a:pt x="316" y="945"/>
                    <a:pt x="382" y="921"/>
                    <a:pt x="453" y="896"/>
                  </a:cubicBezTo>
                  <a:cubicBezTo>
                    <a:pt x="497" y="879"/>
                    <a:pt x="543" y="863"/>
                    <a:pt x="592" y="854"/>
                  </a:cubicBezTo>
                  <a:cubicBezTo>
                    <a:pt x="601" y="852"/>
                    <a:pt x="611" y="851"/>
                    <a:pt x="620" y="849"/>
                  </a:cubicBezTo>
                  <a:cubicBezTo>
                    <a:pt x="642" y="846"/>
                    <a:pt x="665" y="842"/>
                    <a:pt x="687" y="836"/>
                  </a:cubicBezTo>
                  <a:cubicBezTo>
                    <a:pt x="736" y="822"/>
                    <a:pt x="782" y="794"/>
                    <a:pt x="817" y="772"/>
                  </a:cubicBezTo>
                  <a:cubicBezTo>
                    <a:pt x="895" y="722"/>
                    <a:pt x="1028" y="621"/>
                    <a:pt x="1047" y="499"/>
                  </a:cubicBezTo>
                  <a:cubicBezTo>
                    <a:pt x="1053" y="457"/>
                    <a:pt x="1046" y="415"/>
                    <a:pt x="1023" y="365"/>
                  </a:cubicBezTo>
                  <a:cubicBezTo>
                    <a:pt x="1014" y="345"/>
                    <a:pt x="1003" y="324"/>
                    <a:pt x="992" y="304"/>
                  </a:cubicBezTo>
                  <a:cubicBezTo>
                    <a:pt x="981" y="283"/>
                    <a:pt x="969" y="262"/>
                    <a:pt x="959" y="240"/>
                  </a:cubicBezTo>
                  <a:cubicBezTo>
                    <a:pt x="956" y="233"/>
                    <a:pt x="953" y="227"/>
                    <a:pt x="951" y="220"/>
                  </a:cubicBezTo>
                  <a:cubicBezTo>
                    <a:pt x="945" y="204"/>
                    <a:pt x="939" y="187"/>
                    <a:pt x="934" y="171"/>
                  </a:cubicBezTo>
                  <a:cubicBezTo>
                    <a:pt x="925" y="143"/>
                    <a:pt x="916" y="113"/>
                    <a:pt x="902" y="88"/>
                  </a:cubicBezTo>
                  <a:cubicBezTo>
                    <a:pt x="884" y="57"/>
                    <a:pt x="852" y="19"/>
                    <a:pt x="797" y="14"/>
                  </a:cubicBezTo>
                  <a:cubicBezTo>
                    <a:pt x="792" y="13"/>
                    <a:pt x="788" y="13"/>
                    <a:pt x="783" y="13"/>
                  </a:cubicBezTo>
                  <a:cubicBezTo>
                    <a:pt x="717" y="13"/>
                    <a:pt x="644" y="55"/>
                    <a:pt x="570"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6" name="Freeform 13">
              <a:extLst>
                <a:ext uri="{FF2B5EF4-FFF2-40B4-BE49-F238E27FC236}">
                  <a16:creationId xmlns:a16="http://schemas.microsoft.com/office/drawing/2014/main" id="{98F77CA2-98AB-417F-86A7-AC7CCF44D0FE}"/>
                </a:ext>
              </a:extLst>
            </p:cNvPr>
            <p:cNvSpPr>
              <a:spLocks noEditPoints="1"/>
            </p:cNvSpPr>
            <p:nvPr/>
          </p:nvSpPr>
          <p:spPr bwMode="auto">
            <a:xfrm>
              <a:off x="5570" y="1828"/>
              <a:ext cx="883" cy="784"/>
            </a:xfrm>
            <a:custGeom>
              <a:avLst/>
              <a:gdLst>
                <a:gd name="T0" fmla="*/ 205 w 1193"/>
                <a:gd name="T1" fmla="*/ 1017 h 1060"/>
                <a:gd name="T2" fmla="*/ 20 w 1193"/>
                <a:gd name="T3" fmla="*/ 763 h 1060"/>
                <a:gd name="T4" fmla="*/ 51 w 1193"/>
                <a:gd name="T5" fmla="*/ 561 h 1060"/>
                <a:gd name="T6" fmla="*/ 104 w 1193"/>
                <a:gd name="T7" fmla="*/ 416 h 1060"/>
                <a:gd name="T8" fmla="*/ 121 w 1193"/>
                <a:gd name="T9" fmla="*/ 342 h 1060"/>
                <a:gd name="T10" fmla="*/ 274 w 1193"/>
                <a:gd name="T11" fmla="*/ 215 h 1060"/>
                <a:gd name="T12" fmla="*/ 380 w 1193"/>
                <a:gd name="T13" fmla="*/ 214 h 1060"/>
                <a:gd name="T14" fmla="*/ 642 w 1193"/>
                <a:gd name="T15" fmla="*/ 101 h 1060"/>
                <a:gd name="T16" fmla="*/ 901 w 1193"/>
                <a:gd name="T17" fmla="*/ 0 h 1060"/>
                <a:gd name="T18" fmla="*/ 1059 w 1193"/>
                <a:gd name="T19" fmla="*/ 181 h 1060"/>
                <a:gd name="T20" fmla="*/ 1087 w 1193"/>
                <a:gd name="T21" fmla="*/ 258 h 1060"/>
                <a:gd name="T22" fmla="*/ 1159 w 1193"/>
                <a:gd name="T23" fmla="*/ 399 h 1060"/>
                <a:gd name="T24" fmla="*/ 1093 w 1193"/>
                <a:gd name="T25" fmla="*/ 724 h 1060"/>
                <a:gd name="T26" fmla="*/ 777 w 1193"/>
                <a:gd name="T27" fmla="*/ 936 h 1060"/>
                <a:gd name="T28" fmla="*/ 670 w 1193"/>
                <a:gd name="T29" fmla="*/ 956 h 1060"/>
                <a:gd name="T30" fmla="*/ 323 w 1193"/>
                <a:gd name="T31" fmla="*/ 1050 h 1060"/>
                <a:gd name="T32" fmla="*/ 643 w 1193"/>
                <a:gd name="T33" fmla="*/ 102 h 1060"/>
                <a:gd name="T34" fmla="*/ 380 w 1193"/>
                <a:gd name="T35" fmla="*/ 215 h 1060"/>
                <a:gd name="T36" fmla="*/ 274 w 1193"/>
                <a:gd name="T37" fmla="*/ 216 h 1060"/>
                <a:gd name="T38" fmla="*/ 122 w 1193"/>
                <a:gd name="T39" fmla="*/ 342 h 1060"/>
                <a:gd name="T40" fmla="*/ 105 w 1193"/>
                <a:gd name="T41" fmla="*/ 417 h 1060"/>
                <a:gd name="T42" fmla="*/ 52 w 1193"/>
                <a:gd name="T43" fmla="*/ 561 h 1060"/>
                <a:gd name="T44" fmla="*/ 20 w 1193"/>
                <a:gd name="T45" fmla="*/ 763 h 1060"/>
                <a:gd name="T46" fmla="*/ 206 w 1193"/>
                <a:gd name="T47" fmla="*/ 1016 h 1060"/>
                <a:gd name="T48" fmla="*/ 511 w 1193"/>
                <a:gd name="T49" fmla="*/ 1003 h 1060"/>
                <a:gd name="T50" fmla="*/ 701 w 1193"/>
                <a:gd name="T51" fmla="*/ 950 h 1060"/>
                <a:gd name="T52" fmla="*/ 923 w 1193"/>
                <a:gd name="T53" fmla="*/ 863 h 1060"/>
                <a:gd name="T54" fmla="*/ 1184 w 1193"/>
                <a:gd name="T55" fmla="*/ 552 h 1060"/>
                <a:gd name="T56" fmla="*/ 1122 w 1193"/>
                <a:gd name="T57" fmla="*/ 330 h 1060"/>
                <a:gd name="T58" fmla="*/ 1077 w 1193"/>
                <a:gd name="T59" fmla="*/ 237 h 1060"/>
                <a:gd name="T60" fmla="*/ 1022 w 1193"/>
                <a:gd name="T61" fmla="*/ 88 h 1060"/>
                <a:gd name="T62" fmla="*/ 885 w 1193"/>
                <a:gd name="T6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3" h="1060">
                  <a:moveTo>
                    <a:pt x="281" y="1047"/>
                  </a:moveTo>
                  <a:cubicBezTo>
                    <a:pt x="254" y="1042"/>
                    <a:pt x="230" y="1032"/>
                    <a:pt x="205" y="1017"/>
                  </a:cubicBezTo>
                  <a:cubicBezTo>
                    <a:pt x="141" y="977"/>
                    <a:pt x="102" y="913"/>
                    <a:pt x="67" y="856"/>
                  </a:cubicBezTo>
                  <a:cubicBezTo>
                    <a:pt x="50" y="829"/>
                    <a:pt x="32" y="797"/>
                    <a:pt x="20" y="763"/>
                  </a:cubicBezTo>
                  <a:cubicBezTo>
                    <a:pt x="0" y="707"/>
                    <a:pt x="1" y="657"/>
                    <a:pt x="23" y="609"/>
                  </a:cubicBezTo>
                  <a:cubicBezTo>
                    <a:pt x="31" y="593"/>
                    <a:pt x="41" y="576"/>
                    <a:pt x="51" y="561"/>
                  </a:cubicBezTo>
                  <a:cubicBezTo>
                    <a:pt x="61" y="545"/>
                    <a:pt x="72" y="529"/>
                    <a:pt x="79" y="513"/>
                  </a:cubicBezTo>
                  <a:cubicBezTo>
                    <a:pt x="94" y="481"/>
                    <a:pt x="99" y="448"/>
                    <a:pt x="104" y="416"/>
                  </a:cubicBezTo>
                  <a:cubicBezTo>
                    <a:pt x="107" y="400"/>
                    <a:pt x="110" y="382"/>
                    <a:pt x="114" y="366"/>
                  </a:cubicBezTo>
                  <a:cubicBezTo>
                    <a:pt x="116" y="358"/>
                    <a:pt x="118" y="350"/>
                    <a:pt x="121" y="342"/>
                  </a:cubicBezTo>
                  <a:cubicBezTo>
                    <a:pt x="131" y="313"/>
                    <a:pt x="155" y="261"/>
                    <a:pt x="204" y="234"/>
                  </a:cubicBezTo>
                  <a:cubicBezTo>
                    <a:pt x="225" y="222"/>
                    <a:pt x="247" y="216"/>
                    <a:pt x="274" y="215"/>
                  </a:cubicBezTo>
                  <a:cubicBezTo>
                    <a:pt x="290" y="214"/>
                    <a:pt x="304" y="215"/>
                    <a:pt x="320" y="215"/>
                  </a:cubicBezTo>
                  <a:cubicBezTo>
                    <a:pt x="339" y="216"/>
                    <a:pt x="359" y="216"/>
                    <a:pt x="380" y="214"/>
                  </a:cubicBezTo>
                  <a:cubicBezTo>
                    <a:pt x="422" y="211"/>
                    <a:pt x="468" y="197"/>
                    <a:pt x="518" y="173"/>
                  </a:cubicBezTo>
                  <a:cubicBezTo>
                    <a:pt x="565" y="150"/>
                    <a:pt x="612" y="121"/>
                    <a:pt x="642" y="101"/>
                  </a:cubicBezTo>
                  <a:cubicBezTo>
                    <a:pt x="723" y="50"/>
                    <a:pt x="807" y="0"/>
                    <a:pt x="885" y="0"/>
                  </a:cubicBezTo>
                  <a:cubicBezTo>
                    <a:pt x="890" y="0"/>
                    <a:pt x="896" y="0"/>
                    <a:pt x="901" y="0"/>
                  </a:cubicBezTo>
                  <a:cubicBezTo>
                    <a:pt x="965" y="7"/>
                    <a:pt x="1003" y="51"/>
                    <a:pt x="1023" y="88"/>
                  </a:cubicBezTo>
                  <a:cubicBezTo>
                    <a:pt x="1039" y="116"/>
                    <a:pt x="1049" y="149"/>
                    <a:pt x="1059" y="181"/>
                  </a:cubicBezTo>
                  <a:cubicBezTo>
                    <a:pt x="1064" y="199"/>
                    <a:pt x="1070" y="218"/>
                    <a:pt x="1077" y="236"/>
                  </a:cubicBezTo>
                  <a:cubicBezTo>
                    <a:pt x="1080" y="244"/>
                    <a:pt x="1083" y="251"/>
                    <a:pt x="1087" y="258"/>
                  </a:cubicBezTo>
                  <a:cubicBezTo>
                    <a:pt x="1097" y="283"/>
                    <a:pt x="1110" y="307"/>
                    <a:pt x="1123" y="330"/>
                  </a:cubicBezTo>
                  <a:cubicBezTo>
                    <a:pt x="1135" y="352"/>
                    <a:pt x="1148" y="375"/>
                    <a:pt x="1159" y="399"/>
                  </a:cubicBezTo>
                  <a:cubicBezTo>
                    <a:pt x="1184" y="456"/>
                    <a:pt x="1193" y="503"/>
                    <a:pt x="1185" y="552"/>
                  </a:cubicBezTo>
                  <a:cubicBezTo>
                    <a:pt x="1176" y="608"/>
                    <a:pt x="1145" y="666"/>
                    <a:pt x="1093" y="724"/>
                  </a:cubicBezTo>
                  <a:cubicBezTo>
                    <a:pt x="1050" y="772"/>
                    <a:pt x="992" y="819"/>
                    <a:pt x="923" y="864"/>
                  </a:cubicBezTo>
                  <a:cubicBezTo>
                    <a:pt x="884" y="889"/>
                    <a:pt x="832" y="920"/>
                    <a:pt x="777" y="936"/>
                  </a:cubicBezTo>
                  <a:cubicBezTo>
                    <a:pt x="752" y="943"/>
                    <a:pt x="726" y="947"/>
                    <a:pt x="702" y="951"/>
                  </a:cubicBezTo>
                  <a:cubicBezTo>
                    <a:pt x="691" y="953"/>
                    <a:pt x="680" y="954"/>
                    <a:pt x="670" y="956"/>
                  </a:cubicBezTo>
                  <a:cubicBezTo>
                    <a:pt x="615" y="966"/>
                    <a:pt x="562" y="985"/>
                    <a:pt x="512" y="1004"/>
                  </a:cubicBezTo>
                  <a:cubicBezTo>
                    <a:pt x="446" y="1028"/>
                    <a:pt x="384" y="1050"/>
                    <a:pt x="323" y="1050"/>
                  </a:cubicBezTo>
                  <a:cubicBezTo>
                    <a:pt x="308" y="1050"/>
                    <a:pt x="295" y="1049"/>
                    <a:pt x="281" y="1047"/>
                  </a:cubicBezTo>
                  <a:moveTo>
                    <a:pt x="643" y="102"/>
                  </a:moveTo>
                  <a:cubicBezTo>
                    <a:pt x="612" y="122"/>
                    <a:pt x="566" y="150"/>
                    <a:pt x="518" y="173"/>
                  </a:cubicBezTo>
                  <a:cubicBezTo>
                    <a:pt x="468" y="197"/>
                    <a:pt x="422" y="211"/>
                    <a:pt x="380" y="215"/>
                  </a:cubicBezTo>
                  <a:cubicBezTo>
                    <a:pt x="359" y="217"/>
                    <a:pt x="339" y="216"/>
                    <a:pt x="320" y="216"/>
                  </a:cubicBezTo>
                  <a:cubicBezTo>
                    <a:pt x="304" y="215"/>
                    <a:pt x="290" y="215"/>
                    <a:pt x="274" y="216"/>
                  </a:cubicBezTo>
                  <a:cubicBezTo>
                    <a:pt x="247" y="217"/>
                    <a:pt x="225" y="223"/>
                    <a:pt x="205" y="234"/>
                  </a:cubicBezTo>
                  <a:cubicBezTo>
                    <a:pt x="156" y="261"/>
                    <a:pt x="132" y="314"/>
                    <a:pt x="122" y="342"/>
                  </a:cubicBezTo>
                  <a:cubicBezTo>
                    <a:pt x="119" y="350"/>
                    <a:pt x="117" y="358"/>
                    <a:pt x="115" y="366"/>
                  </a:cubicBezTo>
                  <a:cubicBezTo>
                    <a:pt x="111" y="383"/>
                    <a:pt x="108" y="400"/>
                    <a:pt x="105" y="417"/>
                  </a:cubicBezTo>
                  <a:cubicBezTo>
                    <a:pt x="100" y="448"/>
                    <a:pt x="95" y="481"/>
                    <a:pt x="80" y="513"/>
                  </a:cubicBezTo>
                  <a:cubicBezTo>
                    <a:pt x="72" y="530"/>
                    <a:pt x="62" y="546"/>
                    <a:pt x="52" y="561"/>
                  </a:cubicBezTo>
                  <a:cubicBezTo>
                    <a:pt x="42" y="577"/>
                    <a:pt x="32" y="593"/>
                    <a:pt x="24" y="609"/>
                  </a:cubicBezTo>
                  <a:cubicBezTo>
                    <a:pt x="2" y="657"/>
                    <a:pt x="1" y="707"/>
                    <a:pt x="20" y="763"/>
                  </a:cubicBezTo>
                  <a:cubicBezTo>
                    <a:pt x="32" y="797"/>
                    <a:pt x="51" y="829"/>
                    <a:pt x="68" y="856"/>
                  </a:cubicBezTo>
                  <a:cubicBezTo>
                    <a:pt x="102" y="912"/>
                    <a:pt x="141" y="976"/>
                    <a:pt x="206" y="1016"/>
                  </a:cubicBezTo>
                  <a:cubicBezTo>
                    <a:pt x="230" y="1031"/>
                    <a:pt x="254" y="1041"/>
                    <a:pt x="281" y="1046"/>
                  </a:cubicBezTo>
                  <a:cubicBezTo>
                    <a:pt x="356" y="1060"/>
                    <a:pt x="431" y="1032"/>
                    <a:pt x="511" y="1003"/>
                  </a:cubicBezTo>
                  <a:cubicBezTo>
                    <a:pt x="562" y="985"/>
                    <a:pt x="614" y="965"/>
                    <a:pt x="670" y="956"/>
                  </a:cubicBezTo>
                  <a:cubicBezTo>
                    <a:pt x="680" y="954"/>
                    <a:pt x="691" y="952"/>
                    <a:pt x="701" y="950"/>
                  </a:cubicBezTo>
                  <a:cubicBezTo>
                    <a:pt x="726" y="947"/>
                    <a:pt x="751" y="943"/>
                    <a:pt x="776" y="935"/>
                  </a:cubicBezTo>
                  <a:cubicBezTo>
                    <a:pt x="831" y="920"/>
                    <a:pt x="884" y="888"/>
                    <a:pt x="923" y="863"/>
                  </a:cubicBezTo>
                  <a:cubicBezTo>
                    <a:pt x="992" y="819"/>
                    <a:pt x="1049" y="772"/>
                    <a:pt x="1093" y="723"/>
                  </a:cubicBezTo>
                  <a:cubicBezTo>
                    <a:pt x="1144" y="666"/>
                    <a:pt x="1175" y="608"/>
                    <a:pt x="1184" y="552"/>
                  </a:cubicBezTo>
                  <a:cubicBezTo>
                    <a:pt x="1192" y="503"/>
                    <a:pt x="1184" y="456"/>
                    <a:pt x="1158" y="399"/>
                  </a:cubicBezTo>
                  <a:cubicBezTo>
                    <a:pt x="1147" y="376"/>
                    <a:pt x="1135" y="352"/>
                    <a:pt x="1122" y="330"/>
                  </a:cubicBezTo>
                  <a:cubicBezTo>
                    <a:pt x="1110" y="307"/>
                    <a:pt x="1097" y="283"/>
                    <a:pt x="1086" y="259"/>
                  </a:cubicBezTo>
                  <a:cubicBezTo>
                    <a:pt x="1083" y="251"/>
                    <a:pt x="1080" y="244"/>
                    <a:pt x="1077" y="237"/>
                  </a:cubicBezTo>
                  <a:cubicBezTo>
                    <a:pt x="1070" y="218"/>
                    <a:pt x="1064" y="199"/>
                    <a:pt x="1058" y="181"/>
                  </a:cubicBezTo>
                  <a:cubicBezTo>
                    <a:pt x="1048" y="149"/>
                    <a:pt x="1038" y="117"/>
                    <a:pt x="1022" y="88"/>
                  </a:cubicBezTo>
                  <a:cubicBezTo>
                    <a:pt x="1002" y="52"/>
                    <a:pt x="965" y="8"/>
                    <a:pt x="901" y="1"/>
                  </a:cubicBezTo>
                  <a:cubicBezTo>
                    <a:pt x="896" y="1"/>
                    <a:pt x="890" y="0"/>
                    <a:pt x="885" y="0"/>
                  </a:cubicBezTo>
                  <a:cubicBezTo>
                    <a:pt x="807" y="0"/>
                    <a:pt x="723" y="50"/>
                    <a:pt x="643"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7" name="Freeform 14">
              <a:extLst>
                <a:ext uri="{FF2B5EF4-FFF2-40B4-BE49-F238E27FC236}">
                  <a16:creationId xmlns:a16="http://schemas.microsoft.com/office/drawing/2014/main" id="{6C01463E-045A-4AD5-8C2B-0F043ECA7348}"/>
                </a:ext>
              </a:extLst>
            </p:cNvPr>
            <p:cNvSpPr>
              <a:spLocks noEditPoints="1"/>
            </p:cNvSpPr>
            <p:nvPr/>
          </p:nvSpPr>
          <p:spPr bwMode="auto">
            <a:xfrm>
              <a:off x="5502" y="1798"/>
              <a:ext cx="985" cy="876"/>
            </a:xfrm>
            <a:custGeom>
              <a:avLst/>
              <a:gdLst>
                <a:gd name="T0" fmla="*/ 230 w 1331"/>
                <a:gd name="T1" fmla="*/ 1136 h 1184"/>
                <a:gd name="T2" fmla="*/ 22 w 1331"/>
                <a:gd name="T3" fmla="*/ 851 h 1184"/>
                <a:gd name="T4" fmla="*/ 58 w 1331"/>
                <a:gd name="T5" fmla="*/ 625 h 1184"/>
                <a:gd name="T6" fmla="*/ 118 w 1331"/>
                <a:gd name="T7" fmla="*/ 465 h 1184"/>
                <a:gd name="T8" fmla="*/ 137 w 1331"/>
                <a:gd name="T9" fmla="*/ 382 h 1184"/>
                <a:gd name="T10" fmla="*/ 310 w 1331"/>
                <a:gd name="T11" fmla="*/ 243 h 1184"/>
                <a:gd name="T12" fmla="*/ 428 w 1331"/>
                <a:gd name="T13" fmla="*/ 244 h 1184"/>
                <a:gd name="T14" fmla="*/ 719 w 1331"/>
                <a:gd name="T15" fmla="*/ 117 h 1184"/>
                <a:gd name="T16" fmla="*/ 1008 w 1331"/>
                <a:gd name="T17" fmla="*/ 4 h 1184"/>
                <a:gd name="T18" fmla="*/ 1182 w 1331"/>
                <a:gd name="T19" fmla="*/ 204 h 1184"/>
                <a:gd name="T20" fmla="*/ 1214 w 1331"/>
                <a:gd name="T21" fmla="*/ 291 h 1184"/>
                <a:gd name="T22" fmla="*/ 1293 w 1331"/>
                <a:gd name="T23" fmla="*/ 447 h 1184"/>
                <a:gd name="T24" fmla="*/ 1220 w 1331"/>
                <a:gd name="T25" fmla="*/ 809 h 1184"/>
                <a:gd name="T26" fmla="*/ 868 w 1331"/>
                <a:gd name="T27" fmla="*/ 1046 h 1184"/>
                <a:gd name="T28" fmla="*/ 750 w 1331"/>
                <a:gd name="T29" fmla="*/ 1068 h 1184"/>
                <a:gd name="T30" fmla="*/ 361 w 1331"/>
                <a:gd name="T31" fmla="*/ 1173 h 1184"/>
                <a:gd name="T32" fmla="*/ 863 w 1331"/>
                <a:gd name="T33" fmla="*/ 36 h 1184"/>
                <a:gd name="T34" fmla="*/ 582 w 1331"/>
                <a:gd name="T35" fmla="*/ 198 h 1184"/>
                <a:gd name="T36" fmla="*/ 360 w 1331"/>
                <a:gd name="T37" fmla="*/ 245 h 1184"/>
                <a:gd name="T38" fmla="*/ 232 w 1331"/>
                <a:gd name="T39" fmla="*/ 264 h 1184"/>
                <a:gd name="T40" fmla="*/ 130 w 1331"/>
                <a:gd name="T41" fmla="*/ 408 h 1184"/>
                <a:gd name="T42" fmla="*/ 90 w 1331"/>
                <a:gd name="T43" fmla="*/ 572 h 1184"/>
                <a:gd name="T44" fmla="*/ 27 w 1331"/>
                <a:gd name="T45" fmla="*/ 679 h 1184"/>
                <a:gd name="T46" fmla="*/ 76 w 1331"/>
                <a:gd name="T47" fmla="*/ 956 h 1184"/>
                <a:gd name="T48" fmla="*/ 314 w 1331"/>
                <a:gd name="T49" fmla="*/ 1168 h 1184"/>
                <a:gd name="T50" fmla="*/ 750 w 1331"/>
                <a:gd name="T51" fmla="*/ 1067 h 1184"/>
                <a:gd name="T52" fmla="*/ 868 w 1331"/>
                <a:gd name="T53" fmla="*/ 1045 h 1184"/>
                <a:gd name="T54" fmla="*/ 1219 w 1331"/>
                <a:gd name="T55" fmla="*/ 808 h 1184"/>
                <a:gd name="T56" fmla="*/ 1293 w 1331"/>
                <a:gd name="T57" fmla="*/ 447 h 1184"/>
                <a:gd name="T58" fmla="*/ 1213 w 1331"/>
                <a:gd name="T59" fmla="*/ 292 h 1184"/>
                <a:gd name="T60" fmla="*/ 1182 w 1331"/>
                <a:gd name="T61" fmla="*/ 205 h 1184"/>
                <a:gd name="T62" fmla="*/ 1008 w 1331"/>
                <a:gd name="T63" fmla="*/ 5 h 1184"/>
                <a:gd name="T64" fmla="*/ 863 w 1331"/>
                <a:gd name="T65" fmla="*/ 36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1" h="1184">
                  <a:moveTo>
                    <a:pt x="314" y="1169"/>
                  </a:moveTo>
                  <a:cubicBezTo>
                    <a:pt x="285" y="1164"/>
                    <a:pt x="257" y="1153"/>
                    <a:pt x="230" y="1136"/>
                  </a:cubicBezTo>
                  <a:cubicBezTo>
                    <a:pt x="158" y="1091"/>
                    <a:pt x="114" y="1019"/>
                    <a:pt x="75" y="956"/>
                  </a:cubicBezTo>
                  <a:cubicBezTo>
                    <a:pt x="56" y="926"/>
                    <a:pt x="36" y="889"/>
                    <a:pt x="22" y="851"/>
                  </a:cubicBezTo>
                  <a:cubicBezTo>
                    <a:pt x="0" y="789"/>
                    <a:pt x="1" y="733"/>
                    <a:pt x="26" y="679"/>
                  </a:cubicBezTo>
                  <a:cubicBezTo>
                    <a:pt x="35" y="661"/>
                    <a:pt x="47" y="642"/>
                    <a:pt x="58" y="625"/>
                  </a:cubicBezTo>
                  <a:cubicBezTo>
                    <a:pt x="69" y="607"/>
                    <a:pt x="80" y="590"/>
                    <a:pt x="89" y="571"/>
                  </a:cubicBezTo>
                  <a:cubicBezTo>
                    <a:pt x="106" y="536"/>
                    <a:pt x="112" y="500"/>
                    <a:pt x="118" y="465"/>
                  </a:cubicBezTo>
                  <a:cubicBezTo>
                    <a:pt x="121" y="446"/>
                    <a:pt x="124" y="427"/>
                    <a:pt x="129" y="408"/>
                  </a:cubicBezTo>
                  <a:cubicBezTo>
                    <a:pt x="131" y="399"/>
                    <a:pt x="134" y="391"/>
                    <a:pt x="137" y="382"/>
                  </a:cubicBezTo>
                  <a:cubicBezTo>
                    <a:pt x="148" y="350"/>
                    <a:pt x="175" y="293"/>
                    <a:pt x="231" y="263"/>
                  </a:cubicBezTo>
                  <a:cubicBezTo>
                    <a:pt x="255" y="251"/>
                    <a:pt x="280" y="244"/>
                    <a:pt x="310" y="243"/>
                  </a:cubicBezTo>
                  <a:cubicBezTo>
                    <a:pt x="327" y="243"/>
                    <a:pt x="343" y="243"/>
                    <a:pt x="360" y="244"/>
                  </a:cubicBezTo>
                  <a:cubicBezTo>
                    <a:pt x="382" y="245"/>
                    <a:pt x="405" y="246"/>
                    <a:pt x="428" y="244"/>
                  </a:cubicBezTo>
                  <a:cubicBezTo>
                    <a:pt x="475" y="241"/>
                    <a:pt x="525" y="225"/>
                    <a:pt x="581" y="198"/>
                  </a:cubicBezTo>
                  <a:cubicBezTo>
                    <a:pt x="632" y="173"/>
                    <a:pt x="682" y="141"/>
                    <a:pt x="719" y="117"/>
                  </a:cubicBezTo>
                  <a:cubicBezTo>
                    <a:pt x="765" y="87"/>
                    <a:pt x="814" y="57"/>
                    <a:pt x="863" y="35"/>
                  </a:cubicBezTo>
                  <a:cubicBezTo>
                    <a:pt x="919" y="10"/>
                    <a:pt x="966" y="0"/>
                    <a:pt x="1008" y="4"/>
                  </a:cubicBezTo>
                  <a:cubicBezTo>
                    <a:pt x="1080" y="11"/>
                    <a:pt x="1121" y="61"/>
                    <a:pt x="1143" y="102"/>
                  </a:cubicBezTo>
                  <a:cubicBezTo>
                    <a:pt x="1161" y="134"/>
                    <a:pt x="1172" y="170"/>
                    <a:pt x="1182" y="204"/>
                  </a:cubicBezTo>
                  <a:cubicBezTo>
                    <a:pt x="1189" y="225"/>
                    <a:pt x="1196" y="247"/>
                    <a:pt x="1204" y="267"/>
                  </a:cubicBezTo>
                  <a:cubicBezTo>
                    <a:pt x="1207" y="275"/>
                    <a:pt x="1210" y="283"/>
                    <a:pt x="1214" y="291"/>
                  </a:cubicBezTo>
                  <a:cubicBezTo>
                    <a:pt x="1226" y="318"/>
                    <a:pt x="1240" y="344"/>
                    <a:pt x="1254" y="370"/>
                  </a:cubicBezTo>
                  <a:cubicBezTo>
                    <a:pt x="1267" y="395"/>
                    <a:pt x="1282" y="421"/>
                    <a:pt x="1293" y="447"/>
                  </a:cubicBezTo>
                  <a:cubicBezTo>
                    <a:pt x="1322" y="510"/>
                    <a:pt x="1331" y="562"/>
                    <a:pt x="1322" y="617"/>
                  </a:cubicBezTo>
                  <a:cubicBezTo>
                    <a:pt x="1312" y="679"/>
                    <a:pt x="1278" y="744"/>
                    <a:pt x="1220" y="809"/>
                  </a:cubicBezTo>
                  <a:cubicBezTo>
                    <a:pt x="1171" y="863"/>
                    <a:pt x="1107" y="916"/>
                    <a:pt x="1030" y="965"/>
                  </a:cubicBezTo>
                  <a:cubicBezTo>
                    <a:pt x="987" y="994"/>
                    <a:pt x="929" y="1029"/>
                    <a:pt x="868" y="1046"/>
                  </a:cubicBezTo>
                  <a:cubicBezTo>
                    <a:pt x="841" y="1054"/>
                    <a:pt x="813" y="1058"/>
                    <a:pt x="786" y="1062"/>
                  </a:cubicBezTo>
                  <a:cubicBezTo>
                    <a:pt x="774" y="1064"/>
                    <a:pt x="762" y="1066"/>
                    <a:pt x="750" y="1068"/>
                  </a:cubicBezTo>
                  <a:cubicBezTo>
                    <a:pt x="688" y="1079"/>
                    <a:pt x="629" y="1100"/>
                    <a:pt x="572" y="1121"/>
                  </a:cubicBezTo>
                  <a:cubicBezTo>
                    <a:pt x="499" y="1148"/>
                    <a:pt x="430" y="1173"/>
                    <a:pt x="361" y="1173"/>
                  </a:cubicBezTo>
                  <a:cubicBezTo>
                    <a:pt x="345" y="1173"/>
                    <a:pt x="330" y="1172"/>
                    <a:pt x="314" y="1169"/>
                  </a:cubicBezTo>
                  <a:moveTo>
                    <a:pt x="863" y="36"/>
                  </a:moveTo>
                  <a:cubicBezTo>
                    <a:pt x="814" y="57"/>
                    <a:pt x="765" y="88"/>
                    <a:pt x="720" y="118"/>
                  </a:cubicBezTo>
                  <a:cubicBezTo>
                    <a:pt x="682" y="142"/>
                    <a:pt x="632" y="173"/>
                    <a:pt x="582" y="198"/>
                  </a:cubicBezTo>
                  <a:cubicBezTo>
                    <a:pt x="525" y="226"/>
                    <a:pt x="475" y="241"/>
                    <a:pt x="428" y="245"/>
                  </a:cubicBezTo>
                  <a:cubicBezTo>
                    <a:pt x="405" y="247"/>
                    <a:pt x="382" y="246"/>
                    <a:pt x="360" y="245"/>
                  </a:cubicBezTo>
                  <a:cubicBezTo>
                    <a:pt x="343" y="244"/>
                    <a:pt x="327" y="243"/>
                    <a:pt x="310" y="244"/>
                  </a:cubicBezTo>
                  <a:cubicBezTo>
                    <a:pt x="280" y="245"/>
                    <a:pt x="255" y="251"/>
                    <a:pt x="232" y="264"/>
                  </a:cubicBezTo>
                  <a:cubicBezTo>
                    <a:pt x="176" y="293"/>
                    <a:pt x="149" y="351"/>
                    <a:pt x="138" y="382"/>
                  </a:cubicBezTo>
                  <a:cubicBezTo>
                    <a:pt x="135" y="391"/>
                    <a:pt x="132" y="400"/>
                    <a:pt x="130" y="408"/>
                  </a:cubicBezTo>
                  <a:cubicBezTo>
                    <a:pt x="125" y="427"/>
                    <a:pt x="122" y="447"/>
                    <a:pt x="118" y="465"/>
                  </a:cubicBezTo>
                  <a:cubicBezTo>
                    <a:pt x="112" y="500"/>
                    <a:pt x="106" y="537"/>
                    <a:pt x="90" y="572"/>
                  </a:cubicBezTo>
                  <a:cubicBezTo>
                    <a:pt x="81" y="590"/>
                    <a:pt x="70" y="608"/>
                    <a:pt x="59" y="625"/>
                  </a:cubicBezTo>
                  <a:cubicBezTo>
                    <a:pt x="47" y="643"/>
                    <a:pt x="36" y="661"/>
                    <a:pt x="27" y="679"/>
                  </a:cubicBezTo>
                  <a:cubicBezTo>
                    <a:pt x="2" y="733"/>
                    <a:pt x="1" y="789"/>
                    <a:pt x="23" y="851"/>
                  </a:cubicBezTo>
                  <a:cubicBezTo>
                    <a:pt x="36" y="889"/>
                    <a:pt x="57" y="925"/>
                    <a:pt x="76" y="956"/>
                  </a:cubicBezTo>
                  <a:cubicBezTo>
                    <a:pt x="115" y="1019"/>
                    <a:pt x="158" y="1091"/>
                    <a:pt x="230" y="1135"/>
                  </a:cubicBezTo>
                  <a:cubicBezTo>
                    <a:pt x="257" y="1152"/>
                    <a:pt x="285" y="1163"/>
                    <a:pt x="314" y="1168"/>
                  </a:cubicBezTo>
                  <a:cubicBezTo>
                    <a:pt x="398" y="1184"/>
                    <a:pt x="483" y="1153"/>
                    <a:pt x="572" y="1121"/>
                  </a:cubicBezTo>
                  <a:cubicBezTo>
                    <a:pt x="629" y="1100"/>
                    <a:pt x="688" y="1078"/>
                    <a:pt x="750" y="1067"/>
                  </a:cubicBezTo>
                  <a:cubicBezTo>
                    <a:pt x="762" y="1065"/>
                    <a:pt x="774" y="1063"/>
                    <a:pt x="786" y="1061"/>
                  </a:cubicBezTo>
                  <a:cubicBezTo>
                    <a:pt x="813" y="1057"/>
                    <a:pt x="840" y="1053"/>
                    <a:pt x="868" y="1045"/>
                  </a:cubicBezTo>
                  <a:cubicBezTo>
                    <a:pt x="928" y="1028"/>
                    <a:pt x="986" y="993"/>
                    <a:pt x="1030" y="965"/>
                  </a:cubicBezTo>
                  <a:cubicBezTo>
                    <a:pt x="1107" y="915"/>
                    <a:pt x="1171" y="862"/>
                    <a:pt x="1219" y="808"/>
                  </a:cubicBezTo>
                  <a:cubicBezTo>
                    <a:pt x="1277" y="744"/>
                    <a:pt x="1312" y="679"/>
                    <a:pt x="1321" y="616"/>
                  </a:cubicBezTo>
                  <a:cubicBezTo>
                    <a:pt x="1330" y="562"/>
                    <a:pt x="1321" y="510"/>
                    <a:pt x="1293" y="447"/>
                  </a:cubicBezTo>
                  <a:cubicBezTo>
                    <a:pt x="1281" y="421"/>
                    <a:pt x="1267" y="395"/>
                    <a:pt x="1253" y="370"/>
                  </a:cubicBezTo>
                  <a:cubicBezTo>
                    <a:pt x="1239" y="345"/>
                    <a:pt x="1225" y="318"/>
                    <a:pt x="1213" y="292"/>
                  </a:cubicBezTo>
                  <a:cubicBezTo>
                    <a:pt x="1209" y="283"/>
                    <a:pt x="1206" y="275"/>
                    <a:pt x="1203" y="267"/>
                  </a:cubicBezTo>
                  <a:cubicBezTo>
                    <a:pt x="1195" y="247"/>
                    <a:pt x="1188" y="225"/>
                    <a:pt x="1182" y="205"/>
                  </a:cubicBezTo>
                  <a:cubicBezTo>
                    <a:pt x="1171" y="170"/>
                    <a:pt x="1160" y="134"/>
                    <a:pt x="1143" y="102"/>
                  </a:cubicBezTo>
                  <a:cubicBezTo>
                    <a:pt x="1121" y="62"/>
                    <a:pt x="1079" y="12"/>
                    <a:pt x="1008" y="5"/>
                  </a:cubicBezTo>
                  <a:cubicBezTo>
                    <a:pt x="1002" y="4"/>
                    <a:pt x="996" y="4"/>
                    <a:pt x="989" y="4"/>
                  </a:cubicBezTo>
                  <a:cubicBezTo>
                    <a:pt x="952" y="4"/>
                    <a:pt x="910" y="14"/>
                    <a:pt x="863" y="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8" name="Freeform 15">
              <a:extLst>
                <a:ext uri="{FF2B5EF4-FFF2-40B4-BE49-F238E27FC236}">
                  <a16:creationId xmlns:a16="http://schemas.microsoft.com/office/drawing/2014/main" id="{3527D2B5-299C-4884-9219-EC5DED314757}"/>
                </a:ext>
              </a:extLst>
            </p:cNvPr>
            <p:cNvSpPr>
              <a:spLocks noEditPoints="1"/>
            </p:cNvSpPr>
            <p:nvPr/>
          </p:nvSpPr>
          <p:spPr bwMode="auto">
            <a:xfrm>
              <a:off x="5434" y="1765"/>
              <a:ext cx="1087" cy="971"/>
            </a:xfrm>
            <a:custGeom>
              <a:avLst/>
              <a:gdLst>
                <a:gd name="T0" fmla="*/ 255 w 1469"/>
                <a:gd name="T1" fmla="*/ 1258 h 1312"/>
                <a:gd name="T2" fmla="*/ 25 w 1469"/>
                <a:gd name="T3" fmla="*/ 943 h 1312"/>
                <a:gd name="T4" fmla="*/ 64 w 1469"/>
                <a:gd name="T5" fmla="*/ 692 h 1312"/>
                <a:gd name="T6" fmla="*/ 131 w 1469"/>
                <a:gd name="T7" fmla="*/ 517 h 1312"/>
                <a:gd name="T8" fmla="*/ 153 w 1469"/>
                <a:gd name="T9" fmla="*/ 425 h 1312"/>
                <a:gd name="T10" fmla="*/ 346 w 1469"/>
                <a:gd name="T11" fmla="*/ 274 h 1312"/>
                <a:gd name="T12" fmla="*/ 477 w 1469"/>
                <a:gd name="T13" fmla="*/ 277 h 1312"/>
                <a:gd name="T14" fmla="*/ 797 w 1469"/>
                <a:gd name="T15" fmla="*/ 135 h 1312"/>
                <a:gd name="T16" fmla="*/ 1264 w 1469"/>
                <a:gd name="T17" fmla="*/ 120 h 1312"/>
                <a:gd name="T18" fmla="*/ 1330 w 1469"/>
                <a:gd name="T19" fmla="*/ 301 h 1312"/>
                <a:gd name="T20" fmla="*/ 1385 w 1469"/>
                <a:gd name="T21" fmla="*/ 413 h 1312"/>
                <a:gd name="T22" fmla="*/ 1460 w 1469"/>
                <a:gd name="T23" fmla="*/ 684 h 1312"/>
                <a:gd name="T24" fmla="*/ 1138 w 1469"/>
                <a:gd name="T25" fmla="*/ 1070 h 1312"/>
                <a:gd name="T26" fmla="*/ 870 w 1469"/>
                <a:gd name="T27" fmla="*/ 1176 h 1312"/>
                <a:gd name="T28" fmla="*/ 633 w 1469"/>
                <a:gd name="T29" fmla="*/ 1242 h 1312"/>
                <a:gd name="T30" fmla="*/ 348 w 1469"/>
                <a:gd name="T31" fmla="*/ 1295 h 1312"/>
                <a:gd name="T32" fmla="*/ 645 w 1469"/>
                <a:gd name="T33" fmla="*/ 226 h 1312"/>
                <a:gd name="T34" fmla="*/ 401 w 1469"/>
                <a:gd name="T35" fmla="*/ 277 h 1312"/>
                <a:gd name="T36" fmla="*/ 258 w 1469"/>
                <a:gd name="T37" fmla="*/ 296 h 1312"/>
                <a:gd name="T38" fmla="*/ 145 w 1469"/>
                <a:gd name="T39" fmla="*/ 454 h 1312"/>
                <a:gd name="T40" fmla="*/ 100 w 1469"/>
                <a:gd name="T41" fmla="*/ 633 h 1312"/>
                <a:gd name="T42" fmla="*/ 30 w 1469"/>
                <a:gd name="T43" fmla="*/ 752 h 1312"/>
                <a:gd name="T44" fmla="*/ 84 w 1469"/>
                <a:gd name="T45" fmla="*/ 1058 h 1312"/>
                <a:gd name="T46" fmla="*/ 348 w 1469"/>
                <a:gd name="T47" fmla="*/ 1294 h 1312"/>
                <a:gd name="T48" fmla="*/ 830 w 1469"/>
                <a:gd name="T49" fmla="*/ 1182 h 1312"/>
                <a:gd name="T50" fmla="*/ 960 w 1469"/>
                <a:gd name="T51" fmla="*/ 1158 h 1312"/>
                <a:gd name="T52" fmla="*/ 1346 w 1469"/>
                <a:gd name="T53" fmla="*/ 896 h 1312"/>
                <a:gd name="T54" fmla="*/ 1427 w 1469"/>
                <a:gd name="T55" fmla="*/ 499 h 1312"/>
                <a:gd name="T56" fmla="*/ 1340 w 1469"/>
                <a:gd name="T57" fmla="*/ 328 h 1312"/>
                <a:gd name="T58" fmla="*/ 1305 w 1469"/>
                <a:gd name="T59" fmla="*/ 231 h 1312"/>
                <a:gd name="T60" fmla="*/ 1115 w 1469"/>
                <a:gd name="T61" fmla="*/ 11 h 1312"/>
                <a:gd name="T62" fmla="*/ 797 w 1469"/>
                <a:gd name="T63" fmla="*/ 13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9" h="1312">
                  <a:moveTo>
                    <a:pt x="348" y="1295"/>
                  </a:moveTo>
                  <a:cubicBezTo>
                    <a:pt x="315" y="1289"/>
                    <a:pt x="285" y="1277"/>
                    <a:pt x="255" y="1258"/>
                  </a:cubicBezTo>
                  <a:cubicBezTo>
                    <a:pt x="175" y="1209"/>
                    <a:pt x="126" y="1129"/>
                    <a:pt x="83" y="1059"/>
                  </a:cubicBezTo>
                  <a:cubicBezTo>
                    <a:pt x="63" y="1025"/>
                    <a:pt x="40" y="985"/>
                    <a:pt x="25" y="943"/>
                  </a:cubicBezTo>
                  <a:cubicBezTo>
                    <a:pt x="0" y="874"/>
                    <a:pt x="2" y="812"/>
                    <a:pt x="29" y="752"/>
                  </a:cubicBezTo>
                  <a:cubicBezTo>
                    <a:pt x="39" y="732"/>
                    <a:pt x="52" y="711"/>
                    <a:pt x="64" y="692"/>
                  </a:cubicBezTo>
                  <a:cubicBezTo>
                    <a:pt x="77" y="673"/>
                    <a:pt x="89" y="653"/>
                    <a:pt x="99" y="633"/>
                  </a:cubicBezTo>
                  <a:cubicBezTo>
                    <a:pt x="117" y="595"/>
                    <a:pt x="124" y="555"/>
                    <a:pt x="131" y="517"/>
                  </a:cubicBezTo>
                  <a:cubicBezTo>
                    <a:pt x="135" y="496"/>
                    <a:pt x="138" y="475"/>
                    <a:pt x="144" y="454"/>
                  </a:cubicBezTo>
                  <a:cubicBezTo>
                    <a:pt x="146" y="444"/>
                    <a:pt x="149" y="435"/>
                    <a:pt x="153" y="425"/>
                  </a:cubicBezTo>
                  <a:cubicBezTo>
                    <a:pt x="166" y="390"/>
                    <a:pt x="196" y="327"/>
                    <a:pt x="258" y="295"/>
                  </a:cubicBezTo>
                  <a:cubicBezTo>
                    <a:pt x="284" y="282"/>
                    <a:pt x="312" y="275"/>
                    <a:pt x="346" y="274"/>
                  </a:cubicBezTo>
                  <a:cubicBezTo>
                    <a:pt x="364" y="274"/>
                    <a:pt x="382" y="275"/>
                    <a:pt x="401" y="276"/>
                  </a:cubicBezTo>
                  <a:cubicBezTo>
                    <a:pt x="425" y="278"/>
                    <a:pt x="450" y="279"/>
                    <a:pt x="477" y="277"/>
                  </a:cubicBezTo>
                  <a:cubicBezTo>
                    <a:pt x="528" y="274"/>
                    <a:pt x="583" y="257"/>
                    <a:pt x="645" y="226"/>
                  </a:cubicBezTo>
                  <a:cubicBezTo>
                    <a:pt x="699" y="199"/>
                    <a:pt x="752" y="165"/>
                    <a:pt x="797" y="135"/>
                  </a:cubicBezTo>
                  <a:cubicBezTo>
                    <a:pt x="897" y="69"/>
                    <a:pt x="1013" y="0"/>
                    <a:pt x="1115" y="11"/>
                  </a:cubicBezTo>
                  <a:cubicBezTo>
                    <a:pt x="1194" y="19"/>
                    <a:pt x="1240" y="75"/>
                    <a:pt x="1264" y="120"/>
                  </a:cubicBezTo>
                  <a:cubicBezTo>
                    <a:pt x="1283" y="154"/>
                    <a:pt x="1295" y="193"/>
                    <a:pt x="1306" y="231"/>
                  </a:cubicBezTo>
                  <a:cubicBezTo>
                    <a:pt x="1313" y="254"/>
                    <a:pt x="1321" y="278"/>
                    <a:pt x="1330" y="301"/>
                  </a:cubicBezTo>
                  <a:cubicBezTo>
                    <a:pt x="1333" y="310"/>
                    <a:pt x="1337" y="319"/>
                    <a:pt x="1341" y="328"/>
                  </a:cubicBezTo>
                  <a:cubicBezTo>
                    <a:pt x="1354" y="357"/>
                    <a:pt x="1370" y="385"/>
                    <a:pt x="1385" y="413"/>
                  </a:cubicBezTo>
                  <a:cubicBezTo>
                    <a:pt x="1400" y="441"/>
                    <a:pt x="1415" y="469"/>
                    <a:pt x="1428" y="498"/>
                  </a:cubicBezTo>
                  <a:cubicBezTo>
                    <a:pt x="1459" y="567"/>
                    <a:pt x="1469" y="625"/>
                    <a:pt x="1460" y="684"/>
                  </a:cubicBezTo>
                  <a:cubicBezTo>
                    <a:pt x="1449" y="754"/>
                    <a:pt x="1411" y="825"/>
                    <a:pt x="1346" y="896"/>
                  </a:cubicBezTo>
                  <a:cubicBezTo>
                    <a:pt x="1293" y="956"/>
                    <a:pt x="1222" y="1015"/>
                    <a:pt x="1138" y="1070"/>
                  </a:cubicBezTo>
                  <a:cubicBezTo>
                    <a:pt x="1089" y="1101"/>
                    <a:pt x="1026" y="1140"/>
                    <a:pt x="960" y="1159"/>
                  </a:cubicBezTo>
                  <a:cubicBezTo>
                    <a:pt x="930" y="1167"/>
                    <a:pt x="899" y="1172"/>
                    <a:pt x="870" y="1176"/>
                  </a:cubicBezTo>
                  <a:cubicBezTo>
                    <a:pt x="857" y="1178"/>
                    <a:pt x="843" y="1180"/>
                    <a:pt x="830" y="1183"/>
                  </a:cubicBezTo>
                  <a:cubicBezTo>
                    <a:pt x="761" y="1195"/>
                    <a:pt x="696" y="1219"/>
                    <a:pt x="633" y="1242"/>
                  </a:cubicBezTo>
                  <a:cubicBezTo>
                    <a:pt x="552" y="1271"/>
                    <a:pt x="475" y="1300"/>
                    <a:pt x="399" y="1300"/>
                  </a:cubicBezTo>
                  <a:cubicBezTo>
                    <a:pt x="382" y="1300"/>
                    <a:pt x="365" y="1298"/>
                    <a:pt x="348" y="1295"/>
                  </a:cubicBezTo>
                  <a:moveTo>
                    <a:pt x="797" y="136"/>
                  </a:moveTo>
                  <a:cubicBezTo>
                    <a:pt x="752" y="166"/>
                    <a:pt x="699" y="200"/>
                    <a:pt x="645" y="226"/>
                  </a:cubicBezTo>
                  <a:cubicBezTo>
                    <a:pt x="583" y="257"/>
                    <a:pt x="528" y="274"/>
                    <a:pt x="477" y="278"/>
                  </a:cubicBezTo>
                  <a:cubicBezTo>
                    <a:pt x="450" y="280"/>
                    <a:pt x="425" y="278"/>
                    <a:pt x="401" y="277"/>
                  </a:cubicBezTo>
                  <a:cubicBezTo>
                    <a:pt x="382" y="276"/>
                    <a:pt x="364" y="275"/>
                    <a:pt x="346" y="275"/>
                  </a:cubicBezTo>
                  <a:cubicBezTo>
                    <a:pt x="312" y="276"/>
                    <a:pt x="284" y="282"/>
                    <a:pt x="258" y="296"/>
                  </a:cubicBezTo>
                  <a:cubicBezTo>
                    <a:pt x="197" y="328"/>
                    <a:pt x="166" y="391"/>
                    <a:pt x="154" y="426"/>
                  </a:cubicBezTo>
                  <a:cubicBezTo>
                    <a:pt x="150" y="435"/>
                    <a:pt x="147" y="445"/>
                    <a:pt x="145" y="454"/>
                  </a:cubicBezTo>
                  <a:cubicBezTo>
                    <a:pt x="139" y="475"/>
                    <a:pt x="135" y="496"/>
                    <a:pt x="132" y="517"/>
                  </a:cubicBezTo>
                  <a:cubicBezTo>
                    <a:pt x="125" y="555"/>
                    <a:pt x="118" y="595"/>
                    <a:pt x="100" y="633"/>
                  </a:cubicBezTo>
                  <a:cubicBezTo>
                    <a:pt x="90" y="653"/>
                    <a:pt x="77" y="673"/>
                    <a:pt x="65" y="692"/>
                  </a:cubicBezTo>
                  <a:cubicBezTo>
                    <a:pt x="53" y="712"/>
                    <a:pt x="40" y="732"/>
                    <a:pt x="30" y="752"/>
                  </a:cubicBezTo>
                  <a:cubicBezTo>
                    <a:pt x="2" y="812"/>
                    <a:pt x="1" y="874"/>
                    <a:pt x="25" y="943"/>
                  </a:cubicBezTo>
                  <a:cubicBezTo>
                    <a:pt x="40" y="984"/>
                    <a:pt x="63" y="1025"/>
                    <a:pt x="84" y="1058"/>
                  </a:cubicBezTo>
                  <a:cubicBezTo>
                    <a:pt x="127" y="1128"/>
                    <a:pt x="175" y="1208"/>
                    <a:pt x="255" y="1257"/>
                  </a:cubicBezTo>
                  <a:cubicBezTo>
                    <a:pt x="285" y="1276"/>
                    <a:pt x="315" y="1288"/>
                    <a:pt x="348" y="1294"/>
                  </a:cubicBezTo>
                  <a:cubicBezTo>
                    <a:pt x="440" y="1312"/>
                    <a:pt x="534" y="1277"/>
                    <a:pt x="633" y="1241"/>
                  </a:cubicBezTo>
                  <a:cubicBezTo>
                    <a:pt x="696" y="1218"/>
                    <a:pt x="761" y="1194"/>
                    <a:pt x="830" y="1182"/>
                  </a:cubicBezTo>
                  <a:cubicBezTo>
                    <a:pt x="843" y="1179"/>
                    <a:pt x="857" y="1177"/>
                    <a:pt x="870" y="1176"/>
                  </a:cubicBezTo>
                  <a:cubicBezTo>
                    <a:pt x="899" y="1171"/>
                    <a:pt x="930" y="1167"/>
                    <a:pt x="960" y="1158"/>
                  </a:cubicBezTo>
                  <a:cubicBezTo>
                    <a:pt x="1026" y="1139"/>
                    <a:pt x="1089" y="1101"/>
                    <a:pt x="1137" y="1069"/>
                  </a:cubicBezTo>
                  <a:cubicBezTo>
                    <a:pt x="1222" y="1014"/>
                    <a:pt x="1292" y="956"/>
                    <a:pt x="1346" y="896"/>
                  </a:cubicBezTo>
                  <a:cubicBezTo>
                    <a:pt x="1410" y="825"/>
                    <a:pt x="1448" y="753"/>
                    <a:pt x="1459" y="684"/>
                  </a:cubicBezTo>
                  <a:cubicBezTo>
                    <a:pt x="1468" y="625"/>
                    <a:pt x="1458" y="568"/>
                    <a:pt x="1427" y="499"/>
                  </a:cubicBezTo>
                  <a:cubicBezTo>
                    <a:pt x="1414" y="470"/>
                    <a:pt x="1399" y="441"/>
                    <a:pt x="1384" y="413"/>
                  </a:cubicBezTo>
                  <a:cubicBezTo>
                    <a:pt x="1369" y="386"/>
                    <a:pt x="1353" y="357"/>
                    <a:pt x="1340" y="328"/>
                  </a:cubicBezTo>
                  <a:cubicBezTo>
                    <a:pt x="1336" y="319"/>
                    <a:pt x="1332" y="310"/>
                    <a:pt x="1329" y="301"/>
                  </a:cubicBezTo>
                  <a:cubicBezTo>
                    <a:pt x="1320" y="278"/>
                    <a:pt x="1313" y="254"/>
                    <a:pt x="1305" y="231"/>
                  </a:cubicBezTo>
                  <a:cubicBezTo>
                    <a:pt x="1294" y="193"/>
                    <a:pt x="1282" y="154"/>
                    <a:pt x="1263" y="120"/>
                  </a:cubicBezTo>
                  <a:cubicBezTo>
                    <a:pt x="1239" y="75"/>
                    <a:pt x="1194" y="20"/>
                    <a:pt x="1115" y="11"/>
                  </a:cubicBezTo>
                  <a:cubicBezTo>
                    <a:pt x="1108" y="11"/>
                    <a:pt x="1101" y="10"/>
                    <a:pt x="1094" y="10"/>
                  </a:cubicBezTo>
                  <a:cubicBezTo>
                    <a:pt x="997" y="10"/>
                    <a:pt x="890" y="75"/>
                    <a:pt x="797" y="1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9" name="Freeform 16">
              <a:extLst>
                <a:ext uri="{FF2B5EF4-FFF2-40B4-BE49-F238E27FC236}">
                  <a16:creationId xmlns:a16="http://schemas.microsoft.com/office/drawing/2014/main" id="{178C91A5-7C8F-4C0A-B876-879A0EC098AB}"/>
                </a:ext>
              </a:extLst>
            </p:cNvPr>
            <p:cNvSpPr>
              <a:spLocks noEditPoints="1"/>
            </p:cNvSpPr>
            <p:nvPr/>
          </p:nvSpPr>
          <p:spPr bwMode="auto">
            <a:xfrm>
              <a:off x="5365" y="1741"/>
              <a:ext cx="1190" cy="1056"/>
            </a:xfrm>
            <a:custGeom>
              <a:avLst/>
              <a:gdLst>
                <a:gd name="T0" fmla="*/ 279 w 1607"/>
                <a:gd name="T1" fmla="*/ 1368 h 1427"/>
                <a:gd name="T2" fmla="*/ 27 w 1607"/>
                <a:gd name="T3" fmla="*/ 1022 h 1427"/>
                <a:gd name="T4" fmla="*/ 71 w 1607"/>
                <a:gd name="T5" fmla="*/ 747 h 1427"/>
                <a:gd name="T6" fmla="*/ 144 w 1607"/>
                <a:gd name="T7" fmla="*/ 556 h 1427"/>
                <a:gd name="T8" fmla="*/ 169 w 1607"/>
                <a:gd name="T9" fmla="*/ 456 h 1427"/>
                <a:gd name="T10" fmla="*/ 381 w 1607"/>
                <a:gd name="T11" fmla="*/ 294 h 1427"/>
                <a:gd name="T12" fmla="*/ 441 w 1607"/>
                <a:gd name="T13" fmla="*/ 296 h 1427"/>
                <a:gd name="T14" fmla="*/ 709 w 1607"/>
                <a:gd name="T15" fmla="*/ 242 h 1427"/>
                <a:gd name="T16" fmla="*/ 1047 w 1607"/>
                <a:gd name="T17" fmla="*/ 42 h 1427"/>
                <a:gd name="T18" fmla="*/ 1385 w 1607"/>
                <a:gd name="T19" fmla="*/ 125 h 1427"/>
                <a:gd name="T20" fmla="*/ 1456 w 1607"/>
                <a:gd name="T21" fmla="*/ 323 h 1427"/>
                <a:gd name="T22" fmla="*/ 1515 w 1607"/>
                <a:gd name="T23" fmla="*/ 444 h 1427"/>
                <a:gd name="T24" fmla="*/ 1597 w 1607"/>
                <a:gd name="T25" fmla="*/ 740 h 1427"/>
                <a:gd name="T26" fmla="*/ 1245 w 1607"/>
                <a:gd name="T27" fmla="*/ 1163 h 1427"/>
                <a:gd name="T28" fmla="*/ 954 w 1607"/>
                <a:gd name="T29" fmla="*/ 1278 h 1427"/>
                <a:gd name="T30" fmla="*/ 694 w 1607"/>
                <a:gd name="T31" fmla="*/ 1350 h 1427"/>
                <a:gd name="T32" fmla="*/ 381 w 1607"/>
                <a:gd name="T33" fmla="*/ 1409 h 1427"/>
                <a:gd name="T34" fmla="*/ 875 w 1607"/>
                <a:gd name="T35" fmla="*/ 143 h 1427"/>
                <a:gd name="T36" fmla="*/ 525 w 1607"/>
                <a:gd name="T37" fmla="*/ 299 h 1427"/>
                <a:gd name="T38" fmla="*/ 381 w 1607"/>
                <a:gd name="T39" fmla="*/ 294 h 1427"/>
                <a:gd name="T40" fmla="*/ 170 w 1607"/>
                <a:gd name="T41" fmla="*/ 457 h 1427"/>
                <a:gd name="T42" fmla="*/ 145 w 1607"/>
                <a:gd name="T43" fmla="*/ 556 h 1427"/>
                <a:gd name="T44" fmla="*/ 72 w 1607"/>
                <a:gd name="T45" fmla="*/ 747 h 1427"/>
                <a:gd name="T46" fmla="*/ 28 w 1607"/>
                <a:gd name="T47" fmla="*/ 1022 h 1427"/>
                <a:gd name="T48" fmla="*/ 280 w 1607"/>
                <a:gd name="T49" fmla="*/ 1367 h 1427"/>
                <a:gd name="T50" fmla="*/ 694 w 1607"/>
                <a:gd name="T51" fmla="*/ 1349 h 1427"/>
                <a:gd name="T52" fmla="*/ 954 w 1607"/>
                <a:gd name="T53" fmla="*/ 1278 h 1427"/>
                <a:gd name="T54" fmla="*/ 1244 w 1607"/>
                <a:gd name="T55" fmla="*/ 1162 h 1427"/>
                <a:gd name="T56" fmla="*/ 1596 w 1607"/>
                <a:gd name="T57" fmla="*/ 740 h 1427"/>
                <a:gd name="T58" fmla="*/ 1515 w 1607"/>
                <a:gd name="T59" fmla="*/ 445 h 1427"/>
                <a:gd name="T60" fmla="*/ 1455 w 1607"/>
                <a:gd name="T61" fmla="*/ 323 h 1427"/>
                <a:gd name="T62" fmla="*/ 1384 w 1607"/>
                <a:gd name="T63" fmla="*/ 126 h 1427"/>
                <a:gd name="T64" fmla="*/ 1198 w 1607"/>
                <a:gd name="T65" fmla="*/ 5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7" h="1427">
                  <a:moveTo>
                    <a:pt x="381" y="1409"/>
                  </a:moveTo>
                  <a:cubicBezTo>
                    <a:pt x="345" y="1402"/>
                    <a:pt x="312" y="1389"/>
                    <a:pt x="279" y="1368"/>
                  </a:cubicBezTo>
                  <a:cubicBezTo>
                    <a:pt x="192" y="1314"/>
                    <a:pt x="139" y="1226"/>
                    <a:pt x="91" y="1149"/>
                  </a:cubicBezTo>
                  <a:cubicBezTo>
                    <a:pt x="69" y="1112"/>
                    <a:pt x="43" y="1068"/>
                    <a:pt x="27" y="1022"/>
                  </a:cubicBezTo>
                  <a:cubicBezTo>
                    <a:pt x="0" y="947"/>
                    <a:pt x="2" y="878"/>
                    <a:pt x="32" y="813"/>
                  </a:cubicBezTo>
                  <a:cubicBezTo>
                    <a:pt x="43" y="791"/>
                    <a:pt x="57" y="768"/>
                    <a:pt x="71" y="747"/>
                  </a:cubicBezTo>
                  <a:cubicBezTo>
                    <a:pt x="84" y="726"/>
                    <a:pt x="98" y="704"/>
                    <a:pt x="109" y="683"/>
                  </a:cubicBezTo>
                  <a:cubicBezTo>
                    <a:pt x="129" y="641"/>
                    <a:pt x="137" y="598"/>
                    <a:pt x="144" y="556"/>
                  </a:cubicBezTo>
                  <a:cubicBezTo>
                    <a:pt x="148" y="534"/>
                    <a:pt x="153" y="511"/>
                    <a:pt x="159" y="488"/>
                  </a:cubicBezTo>
                  <a:cubicBezTo>
                    <a:pt x="162" y="477"/>
                    <a:pt x="165" y="467"/>
                    <a:pt x="169" y="456"/>
                  </a:cubicBezTo>
                  <a:cubicBezTo>
                    <a:pt x="183" y="418"/>
                    <a:pt x="217" y="350"/>
                    <a:pt x="285" y="315"/>
                  </a:cubicBezTo>
                  <a:cubicBezTo>
                    <a:pt x="313" y="301"/>
                    <a:pt x="344" y="294"/>
                    <a:pt x="381" y="294"/>
                  </a:cubicBezTo>
                  <a:cubicBezTo>
                    <a:pt x="383" y="294"/>
                    <a:pt x="384" y="294"/>
                    <a:pt x="385" y="294"/>
                  </a:cubicBezTo>
                  <a:cubicBezTo>
                    <a:pt x="404" y="294"/>
                    <a:pt x="422" y="295"/>
                    <a:pt x="441" y="296"/>
                  </a:cubicBezTo>
                  <a:cubicBezTo>
                    <a:pt x="468" y="298"/>
                    <a:pt x="496" y="300"/>
                    <a:pt x="525" y="298"/>
                  </a:cubicBezTo>
                  <a:cubicBezTo>
                    <a:pt x="580" y="295"/>
                    <a:pt x="640" y="276"/>
                    <a:pt x="709" y="242"/>
                  </a:cubicBezTo>
                  <a:cubicBezTo>
                    <a:pt x="766" y="213"/>
                    <a:pt x="822" y="177"/>
                    <a:pt x="874" y="142"/>
                  </a:cubicBezTo>
                  <a:cubicBezTo>
                    <a:pt x="926" y="108"/>
                    <a:pt x="986" y="69"/>
                    <a:pt x="1047" y="42"/>
                  </a:cubicBezTo>
                  <a:cubicBezTo>
                    <a:pt x="1114" y="12"/>
                    <a:pt x="1171" y="0"/>
                    <a:pt x="1222" y="5"/>
                  </a:cubicBezTo>
                  <a:cubicBezTo>
                    <a:pt x="1309" y="15"/>
                    <a:pt x="1359" y="76"/>
                    <a:pt x="1385" y="125"/>
                  </a:cubicBezTo>
                  <a:cubicBezTo>
                    <a:pt x="1405" y="163"/>
                    <a:pt x="1417" y="205"/>
                    <a:pt x="1430" y="245"/>
                  </a:cubicBezTo>
                  <a:cubicBezTo>
                    <a:pt x="1438" y="271"/>
                    <a:pt x="1446" y="298"/>
                    <a:pt x="1456" y="323"/>
                  </a:cubicBezTo>
                  <a:cubicBezTo>
                    <a:pt x="1459" y="332"/>
                    <a:pt x="1464" y="342"/>
                    <a:pt x="1468" y="352"/>
                  </a:cubicBezTo>
                  <a:cubicBezTo>
                    <a:pt x="1482" y="383"/>
                    <a:pt x="1499" y="414"/>
                    <a:pt x="1515" y="444"/>
                  </a:cubicBezTo>
                  <a:cubicBezTo>
                    <a:pt x="1532" y="475"/>
                    <a:pt x="1549" y="506"/>
                    <a:pt x="1563" y="537"/>
                  </a:cubicBezTo>
                  <a:cubicBezTo>
                    <a:pt x="1597" y="613"/>
                    <a:pt x="1607" y="675"/>
                    <a:pt x="1597" y="740"/>
                  </a:cubicBezTo>
                  <a:cubicBezTo>
                    <a:pt x="1585" y="816"/>
                    <a:pt x="1543" y="894"/>
                    <a:pt x="1473" y="972"/>
                  </a:cubicBezTo>
                  <a:cubicBezTo>
                    <a:pt x="1414" y="1038"/>
                    <a:pt x="1337" y="1102"/>
                    <a:pt x="1245" y="1163"/>
                  </a:cubicBezTo>
                  <a:cubicBezTo>
                    <a:pt x="1189" y="1199"/>
                    <a:pt x="1123" y="1239"/>
                    <a:pt x="1051" y="1259"/>
                  </a:cubicBezTo>
                  <a:cubicBezTo>
                    <a:pt x="1019" y="1269"/>
                    <a:pt x="986" y="1274"/>
                    <a:pt x="954" y="1278"/>
                  </a:cubicBezTo>
                  <a:cubicBezTo>
                    <a:pt x="940" y="1280"/>
                    <a:pt x="925" y="1283"/>
                    <a:pt x="910" y="1285"/>
                  </a:cubicBezTo>
                  <a:cubicBezTo>
                    <a:pt x="835" y="1299"/>
                    <a:pt x="763" y="1325"/>
                    <a:pt x="694" y="1350"/>
                  </a:cubicBezTo>
                  <a:cubicBezTo>
                    <a:pt x="605" y="1383"/>
                    <a:pt x="521" y="1414"/>
                    <a:pt x="438" y="1414"/>
                  </a:cubicBezTo>
                  <a:cubicBezTo>
                    <a:pt x="419" y="1414"/>
                    <a:pt x="400" y="1412"/>
                    <a:pt x="381" y="1409"/>
                  </a:cubicBezTo>
                  <a:moveTo>
                    <a:pt x="1047" y="43"/>
                  </a:moveTo>
                  <a:cubicBezTo>
                    <a:pt x="987" y="70"/>
                    <a:pt x="926" y="108"/>
                    <a:pt x="875" y="143"/>
                  </a:cubicBezTo>
                  <a:cubicBezTo>
                    <a:pt x="822" y="177"/>
                    <a:pt x="766" y="213"/>
                    <a:pt x="709" y="242"/>
                  </a:cubicBezTo>
                  <a:cubicBezTo>
                    <a:pt x="641" y="277"/>
                    <a:pt x="580" y="295"/>
                    <a:pt x="525" y="299"/>
                  </a:cubicBezTo>
                  <a:cubicBezTo>
                    <a:pt x="496" y="301"/>
                    <a:pt x="468" y="299"/>
                    <a:pt x="441" y="297"/>
                  </a:cubicBezTo>
                  <a:cubicBezTo>
                    <a:pt x="421" y="296"/>
                    <a:pt x="401" y="294"/>
                    <a:pt x="381" y="294"/>
                  </a:cubicBezTo>
                  <a:cubicBezTo>
                    <a:pt x="344" y="295"/>
                    <a:pt x="314" y="302"/>
                    <a:pt x="285" y="316"/>
                  </a:cubicBezTo>
                  <a:cubicBezTo>
                    <a:pt x="218" y="350"/>
                    <a:pt x="184" y="419"/>
                    <a:pt x="170" y="457"/>
                  </a:cubicBezTo>
                  <a:cubicBezTo>
                    <a:pt x="166" y="467"/>
                    <a:pt x="162" y="477"/>
                    <a:pt x="160" y="488"/>
                  </a:cubicBezTo>
                  <a:cubicBezTo>
                    <a:pt x="154" y="511"/>
                    <a:pt x="149" y="534"/>
                    <a:pt x="145" y="556"/>
                  </a:cubicBezTo>
                  <a:cubicBezTo>
                    <a:pt x="137" y="598"/>
                    <a:pt x="129" y="641"/>
                    <a:pt x="109" y="683"/>
                  </a:cubicBezTo>
                  <a:cubicBezTo>
                    <a:pt x="99" y="705"/>
                    <a:pt x="85" y="726"/>
                    <a:pt x="72" y="747"/>
                  </a:cubicBezTo>
                  <a:cubicBezTo>
                    <a:pt x="58" y="769"/>
                    <a:pt x="43" y="791"/>
                    <a:pt x="33" y="814"/>
                  </a:cubicBezTo>
                  <a:cubicBezTo>
                    <a:pt x="3" y="878"/>
                    <a:pt x="1" y="947"/>
                    <a:pt x="28" y="1022"/>
                  </a:cubicBezTo>
                  <a:cubicBezTo>
                    <a:pt x="44" y="1068"/>
                    <a:pt x="69" y="1112"/>
                    <a:pt x="92" y="1149"/>
                  </a:cubicBezTo>
                  <a:cubicBezTo>
                    <a:pt x="139" y="1226"/>
                    <a:pt x="193" y="1313"/>
                    <a:pt x="280" y="1367"/>
                  </a:cubicBezTo>
                  <a:cubicBezTo>
                    <a:pt x="312" y="1388"/>
                    <a:pt x="346" y="1401"/>
                    <a:pt x="381" y="1408"/>
                  </a:cubicBezTo>
                  <a:cubicBezTo>
                    <a:pt x="483" y="1427"/>
                    <a:pt x="585" y="1389"/>
                    <a:pt x="694" y="1349"/>
                  </a:cubicBezTo>
                  <a:cubicBezTo>
                    <a:pt x="763" y="1324"/>
                    <a:pt x="834" y="1298"/>
                    <a:pt x="910" y="1284"/>
                  </a:cubicBezTo>
                  <a:cubicBezTo>
                    <a:pt x="925" y="1282"/>
                    <a:pt x="940" y="1280"/>
                    <a:pt x="954" y="1278"/>
                  </a:cubicBezTo>
                  <a:cubicBezTo>
                    <a:pt x="986" y="1273"/>
                    <a:pt x="1019" y="1268"/>
                    <a:pt x="1051" y="1259"/>
                  </a:cubicBezTo>
                  <a:cubicBezTo>
                    <a:pt x="1122" y="1238"/>
                    <a:pt x="1189" y="1198"/>
                    <a:pt x="1244" y="1162"/>
                  </a:cubicBezTo>
                  <a:cubicBezTo>
                    <a:pt x="1337" y="1101"/>
                    <a:pt x="1414" y="1037"/>
                    <a:pt x="1473" y="972"/>
                  </a:cubicBezTo>
                  <a:cubicBezTo>
                    <a:pt x="1543" y="893"/>
                    <a:pt x="1584" y="815"/>
                    <a:pt x="1596" y="740"/>
                  </a:cubicBezTo>
                  <a:cubicBezTo>
                    <a:pt x="1606" y="675"/>
                    <a:pt x="1596" y="613"/>
                    <a:pt x="1562" y="538"/>
                  </a:cubicBezTo>
                  <a:cubicBezTo>
                    <a:pt x="1548" y="506"/>
                    <a:pt x="1531" y="475"/>
                    <a:pt x="1515" y="445"/>
                  </a:cubicBezTo>
                  <a:cubicBezTo>
                    <a:pt x="1498" y="415"/>
                    <a:pt x="1481" y="383"/>
                    <a:pt x="1467" y="352"/>
                  </a:cubicBezTo>
                  <a:cubicBezTo>
                    <a:pt x="1463" y="342"/>
                    <a:pt x="1459" y="332"/>
                    <a:pt x="1455" y="323"/>
                  </a:cubicBezTo>
                  <a:cubicBezTo>
                    <a:pt x="1445" y="298"/>
                    <a:pt x="1437" y="271"/>
                    <a:pt x="1429" y="246"/>
                  </a:cubicBezTo>
                  <a:cubicBezTo>
                    <a:pt x="1417" y="205"/>
                    <a:pt x="1404" y="163"/>
                    <a:pt x="1384" y="126"/>
                  </a:cubicBezTo>
                  <a:cubicBezTo>
                    <a:pt x="1358" y="76"/>
                    <a:pt x="1309" y="16"/>
                    <a:pt x="1222" y="6"/>
                  </a:cubicBezTo>
                  <a:cubicBezTo>
                    <a:pt x="1214" y="5"/>
                    <a:pt x="1206" y="5"/>
                    <a:pt x="1198" y="5"/>
                  </a:cubicBezTo>
                  <a:cubicBezTo>
                    <a:pt x="1153" y="5"/>
                    <a:pt x="1104" y="17"/>
                    <a:pt x="1047" y="4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0" name="Freeform 17">
              <a:extLst>
                <a:ext uri="{FF2B5EF4-FFF2-40B4-BE49-F238E27FC236}">
                  <a16:creationId xmlns:a16="http://schemas.microsoft.com/office/drawing/2014/main" id="{3D9DE46E-7ACE-4EC3-BDC1-C7E1DEE6363D}"/>
                </a:ext>
              </a:extLst>
            </p:cNvPr>
            <p:cNvSpPr>
              <a:spLocks noEditPoints="1"/>
            </p:cNvSpPr>
            <p:nvPr/>
          </p:nvSpPr>
          <p:spPr bwMode="auto">
            <a:xfrm>
              <a:off x="5295" y="1706"/>
              <a:ext cx="1297" cy="1151"/>
            </a:xfrm>
            <a:custGeom>
              <a:avLst/>
              <a:gdLst>
                <a:gd name="T0" fmla="*/ 417 w 1752"/>
                <a:gd name="T1" fmla="*/ 1541 h 1555"/>
                <a:gd name="T2" fmla="*/ 305 w 1752"/>
                <a:gd name="T3" fmla="*/ 1497 h 1555"/>
                <a:gd name="T4" fmla="*/ 100 w 1752"/>
                <a:gd name="T5" fmla="*/ 1257 h 1555"/>
                <a:gd name="T6" fmla="*/ 30 w 1752"/>
                <a:gd name="T7" fmla="*/ 1119 h 1555"/>
                <a:gd name="T8" fmla="*/ 35 w 1752"/>
                <a:gd name="T9" fmla="*/ 889 h 1555"/>
                <a:gd name="T10" fmla="*/ 78 w 1752"/>
                <a:gd name="T11" fmla="*/ 816 h 1555"/>
                <a:gd name="T12" fmla="*/ 119 w 1752"/>
                <a:gd name="T13" fmla="*/ 747 h 1555"/>
                <a:gd name="T14" fmla="*/ 158 w 1752"/>
                <a:gd name="T15" fmla="*/ 611 h 1555"/>
                <a:gd name="T16" fmla="*/ 174 w 1752"/>
                <a:gd name="T17" fmla="*/ 537 h 1555"/>
                <a:gd name="T18" fmla="*/ 185 w 1752"/>
                <a:gd name="T19" fmla="*/ 503 h 1555"/>
                <a:gd name="T20" fmla="*/ 313 w 1752"/>
                <a:gd name="T21" fmla="*/ 349 h 1555"/>
                <a:gd name="T22" fmla="*/ 420 w 1752"/>
                <a:gd name="T23" fmla="*/ 326 h 1555"/>
                <a:gd name="T24" fmla="*/ 485 w 1752"/>
                <a:gd name="T25" fmla="*/ 329 h 1555"/>
                <a:gd name="T26" fmla="*/ 576 w 1752"/>
                <a:gd name="T27" fmla="*/ 332 h 1555"/>
                <a:gd name="T28" fmla="*/ 774 w 1752"/>
                <a:gd name="T29" fmla="*/ 271 h 1555"/>
                <a:gd name="T30" fmla="*/ 953 w 1752"/>
                <a:gd name="T31" fmla="*/ 162 h 1555"/>
                <a:gd name="T32" fmla="*/ 1333 w 1752"/>
                <a:gd name="T33" fmla="*/ 13 h 1555"/>
                <a:gd name="T34" fmla="*/ 1511 w 1752"/>
                <a:gd name="T35" fmla="*/ 145 h 1555"/>
                <a:gd name="T36" fmla="*/ 1560 w 1752"/>
                <a:gd name="T37" fmla="*/ 275 h 1555"/>
                <a:gd name="T38" fmla="*/ 1588 w 1752"/>
                <a:gd name="T39" fmla="*/ 359 h 1555"/>
                <a:gd name="T40" fmla="*/ 1601 w 1752"/>
                <a:gd name="T41" fmla="*/ 391 h 1555"/>
                <a:gd name="T42" fmla="*/ 1652 w 1752"/>
                <a:gd name="T43" fmla="*/ 490 h 1555"/>
                <a:gd name="T44" fmla="*/ 1704 w 1752"/>
                <a:gd name="T45" fmla="*/ 591 h 1555"/>
                <a:gd name="T46" fmla="*/ 1740 w 1752"/>
                <a:gd name="T47" fmla="*/ 812 h 1555"/>
                <a:gd name="T48" fmla="*/ 1356 w 1752"/>
                <a:gd name="T49" fmla="*/ 1274 h 1555"/>
                <a:gd name="T50" fmla="*/ 1147 w 1752"/>
                <a:gd name="T51" fmla="*/ 1379 h 1555"/>
                <a:gd name="T52" fmla="*/ 1042 w 1752"/>
                <a:gd name="T53" fmla="*/ 1399 h 1555"/>
                <a:gd name="T54" fmla="*/ 994 w 1752"/>
                <a:gd name="T55" fmla="*/ 1407 h 1555"/>
                <a:gd name="T56" fmla="*/ 758 w 1752"/>
                <a:gd name="T57" fmla="*/ 1478 h 1555"/>
                <a:gd name="T58" fmla="*/ 479 w 1752"/>
                <a:gd name="T59" fmla="*/ 1547 h 1555"/>
                <a:gd name="T60" fmla="*/ 417 w 1752"/>
                <a:gd name="T61" fmla="*/ 1541 h 1555"/>
                <a:gd name="T62" fmla="*/ 957 w 1752"/>
                <a:gd name="T63" fmla="*/ 168 h 1555"/>
                <a:gd name="T64" fmla="*/ 777 w 1752"/>
                <a:gd name="T65" fmla="*/ 277 h 1555"/>
                <a:gd name="T66" fmla="*/ 576 w 1752"/>
                <a:gd name="T67" fmla="*/ 339 h 1555"/>
                <a:gd name="T68" fmla="*/ 485 w 1752"/>
                <a:gd name="T69" fmla="*/ 336 h 1555"/>
                <a:gd name="T70" fmla="*/ 420 w 1752"/>
                <a:gd name="T71" fmla="*/ 333 h 1555"/>
                <a:gd name="T72" fmla="*/ 420 w 1752"/>
                <a:gd name="T73" fmla="*/ 333 h 1555"/>
                <a:gd name="T74" fmla="*/ 317 w 1752"/>
                <a:gd name="T75" fmla="*/ 355 h 1555"/>
                <a:gd name="T76" fmla="*/ 192 w 1752"/>
                <a:gd name="T77" fmla="*/ 505 h 1555"/>
                <a:gd name="T78" fmla="*/ 181 w 1752"/>
                <a:gd name="T79" fmla="*/ 538 h 1555"/>
                <a:gd name="T80" fmla="*/ 164 w 1752"/>
                <a:gd name="T81" fmla="*/ 613 h 1555"/>
                <a:gd name="T82" fmla="*/ 125 w 1752"/>
                <a:gd name="T83" fmla="*/ 750 h 1555"/>
                <a:gd name="T84" fmla="*/ 84 w 1752"/>
                <a:gd name="T85" fmla="*/ 820 h 1555"/>
                <a:gd name="T86" fmla="*/ 42 w 1752"/>
                <a:gd name="T87" fmla="*/ 892 h 1555"/>
                <a:gd name="T88" fmla="*/ 36 w 1752"/>
                <a:gd name="T89" fmla="*/ 1116 h 1555"/>
                <a:gd name="T90" fmla="*/ 106 w 1752"/>
                <a:gd name="T91" fmla="*/ 1254 h 1555"/>
                <a:gd name="T92" fmla="*/ 309 w 1752"/>
                <a:gd name="T93" fmla="*/ 1491 h 1555"/>
                <a:gd name="T94" fmla="*/ 418 w 1752"/>
                <a:gd name="T95" fmla="*/ 1534 h 1555"/>
                <a:gd name="T96" fmla="*/ 755 w 1752"/>
                <a:gd name="T97" fmla="*/ 1471 h 1555"/>
                <a:gd name="T98" fmla="*/ 993 w 1752"/>
                <a:gd name="T99" fmla="*/ 1400 h 1555"/>
                <a:gd name="T100" fmla="*/ 1041 w 1752"/>
                <a:gd name="T101" fmla="*/ 1392 h 1555"/>
                <a:gd name="T102" fmla="*/ 1145 w 1752"/>
                <a:gd name="T103" fmla="*/ 1372 h 1555"/>
                <a:gd name="T104" fmla="*/ 1353 w 1752"/>
                <a:gd name="T105" fmla="*/ 1268 h 1555"/>
                <a:gd name="T106" fmla="*/ 1734 w 1752"/>
                <a:gd name="T107" fmla="*/ 811 h 1555"/>
                <a:gd name="T108" fmla="*/ 1697 w 1752"/>
                <a:gd name="T109" fmla="*/ 594 h 1555"/>
                <a:gd name="T110" fmla="*/ 1646 w 1752"/>
                <a:gd name="T111" fmla="*/ 493 h 1555"/>
                <a:gd name="T112" fmla="*/ 1595 w 1752"/>
                <a:gd name="T113" fmla="*/ 393 h 1555"/>
                <a:gd name="T114" fmla="*/ 1581 w 1752"/>
                <a:gd name="T115" fmla="*/ 362 h 1555"/>
                <a:gd name="T116" fmla="*/ 1553 w 1752"/>
                <a:gd name="T117" fmla="*/ 277 h 1555"/>
                <a:gd name="T118" fmla="*/ 1505 w 1752"/>
                <a:gd name="T119" fmla="*/ 149 h 1555"/>
                <a:gd name="T120" fmla="*/ 1332 w 1752"/>
                <a:gd name="T121" fmla="*/ 20 h 1555"/>
                <a:gd name="T122" fmla="*/ 1306 w 1752"/>
                <a:gd name="T123" fmla="*/ 19 h 1555"/>
                <a:gd name="T124" fmla="*/ 957 w 1752"/>
                <a:gd name="T125" fmla="*/ 168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2" h="1555">
                  <a:moveTo>
                    <a:pt x="417" y="1541"/>
                  </a:moveTo>
                  <a:cubicBezTo>
                    <a:pt x="378" y="1534"/>
                    <a:pt x="341" y="1519"/>
                    <a:pt x="305" y="1497"/>
                  </a:cubicBezTo>
                  <a:cubicBezTo>
                    <a:pt x="210" y="1437"/>
                    <a:pt x="151" y="1342"/>
                    <a:pt x="100" y="1257"/>
                  </a:cubicBezTo>
                  <a:cubicBezTo>
                    <a:pt x="75" y="1217"/>
                    <a:pt x="48" y="1169"/>
                    <a:pt x="30" y="1119"/>
                  </a:cubicBezTo>
                  <a:cubicBezTo>
                    <a:pt x="0" y="1036"/>
                    <a:pt x="2" y="961"/>
                    <a:pt x="35" y="889"/>
                  </a:cubicBezTo>
                  <a:cubicBezTo>
                    <a:pt x="47" y="864"/>
                    <a:pt x="63" y="840"/>
                    <a:pt x="78" y="816"/>
                  </a:cubicBezTo>
                  <a:cubicBezTo>
                    <a:pt x="92" y="794"/>
                    <a:pt x="107" y="770"/>
                    <a:pt x="119" y="747"/>
                  </a:cubicBezTo>
                  <a:cubicBezTo>
                    <a:pt x="140" y="702"/>
                    <a:pt x="149" y="656"/>
                    <a:pt x="158" y="611"/>
                  </a:cubicBezTo>
                  <a:cubicBezTo>
                    <a:pt x="162" y="587"/>
                    <a:pt x="167" y="562"/>
                    <a:pt x="174" y="537"/>
                  </a:cubicBezTo>
                  <a:cubicBezTo>
                    <a:pt x="177" y="525"/>
                    <a:pt x="181" y="514"/>
                    <a:pt x="185" y="503"/>
                  </a:cubicBezTo>
                  <a:cubicBezTo>
                    <a:pt x="201" y="461"/>
                    <a:pt x="239" y="386"/>
                    <a:pt x="313" y="349"/>
                  </a:cubicBezTo>
                  <a:cubicBezTo>
                    <a:pt x="345" y="333"/>
                    <a:pt x="379" y="326"/>
                    <a:pt x="420" y="326"/>
                  </a:cubicBezTo>
                  <a:cubicBezTo>
                    <a:pt x="442" y="326"/>
                    <a:pt x="464" y="327"/>
                    <a:pt x="485" y="329"/>
                  </a:cubicBezTo>
                  <a:cubicBezTo>
                    <a:pt x="515" y="332"/>
                    <a:pt x="545" y="334"/>
                    <a:pt x="576" y="332"/>
                  </a:cubicBezTo>
                  <a:cubicBezTo>
                    <a:pt x="635" y="328"/>
                    <a:pt x="700" y="308"/>
                    <a:pt x="774" y="271"/>
                  </a:cubicBezTo>
                  <a:cubicBezTo>
                    <a:pt x="837" y="239"/>
                    <a:pt x="899" y="198"/>
                    <a:pt x="953" y="162"/>
                  </a:cubicBezTo>
                  <a:cubicBezTo>
                    <a:pt x="1080" y="77"/>
                    <a:pt x="1214" y="0"/>
                    <a:pt x="1333" y="13"/>
                  </a:cubicBezTo>
                  <a:cubicBezTo>
                    <a:pt x="1428" y="24"/>
                    <a:pt x="1483" y="91"/>
                    <a:pt x="1511" y="145"/>
                  </a:cubicBezTo>
                  <a:cubicBezTo>
                    <a:pt x="1532" y="186"/>
                    <a:pt x="1546" y="231"/>
                    <a:pt x="1560" y="275"/>
                  </a:cubicBezTo>
                  <a:cubicBezTo>
                    <a:pt x="1568" y="303"/>
                    <a:pt x="1577" y="332"/>
                    <a:pt x="1588" y="359"/>
                  </a:cubicBezTo>
                  <a:cubicBezTo>
                    <a:pt x="1592" y="369"/>
                    <a:pt x="1596" y="380"/>
                    <a:pt x="1601" y="391"/>
                  </a:cubicBezTo>
                  <a:cubicBezTo>
                    <a:pt x="1616" y="424"/>
                    <a:pt x="1634" y="458"/>
                    <a:pt x="1652" y="490"/>
                  </a:cubicBezTo>
                  <a:cubicBezTo>
                    <a:pt x="1670" y="523"/>
                    <a:pt x="1688" y="557"/>
                    <a:pt x="1704" y="591"/>
                  </a:cubicBezTo>
                  <a:cubicBezTo>
                    <a:pt x="1740" y="674"/>
                    <a:pt x="1752" y="742"/>
                    <a:pt x="1740" y="812"/>
                  </a:cubicBezTo>
                  <a:cubicBezTo>
                    <a:pt x="1708" y="1016"/>
                    <a:pt x="1486" y="1189"/>
                    <a:pt x="1356" y="1274"/>
                  </a:cubicBezTo>
                  <a:cubicBezTo>
                    <a:pt x="1296" y="1314"/>
                    <a:pt x="1224" y="1357"/>
                    <a:pt x="1147" y="1379"/>
                  </a:cubicBezTo>
                  <a:cubicBezTo>
                    <a:pt x="1112" y="1389"/>
                    <a:pt x="1077" y="1394"/>
                    <a:pt x="1042" y="1399"/>
                  </a:cubicBezTo>
                  <a:cubicBezTo>
                    <a:pt x="1027" y="1402"/>
                    <a:pt x="1010" y="1404"/>
                    <a:pt x="994" y="1407"/>
                  </a:cubicBezTo>
                  <a:cubicBezTo>
                    <a:pt x="911" y="1421"/>
                    <a:pt x="833" y="1450"/>
                    <a:pt x="758" y="1478"/>
                  </a:cubicBezTo>
                  <a:cubicBezTo>
                    <a:pt x="662" y="1513"/>
                    <a:pt x="570" y="1547"/>
                    <a:pt x="479" y="1547"/>
                  </a:cubicBezTo>
                  <a:cubicBezTo>
                    <a:pt x="458" y="1547"/>
                    <a:pt x="438" y="1545"/>
                    <a:pt x="417" y="1541"/>
                  </a:cubicBezTo>
                  <a:moveTo>
                    <a:pt x="957" y="168"/>
                  </a:moveTo>
                  <a:cubicBezTo>
                    <a:pt x="903" y="204"/>
                    <a:pt x="840" y="245"/>
                    <a:pt x="777" y="277"/>
                  </a:cubicBezTo>
                  <a:cubicBezTo>
                    <a:pt x="702" y="315"/>
                    <a:pt x="637" y="335"/>
                    <a:pt x="576" y="339"/>
                  </a:cubicBezTo>
                  <a:cubicBezTo>
                    <a:pt x="545" y="341"/>
                    <a:pt x="514" y="339"/>
                    <a:pt x="485" y="336"/>
                  </a:cubicBezTo>
                  <a:cubicBezTo>
                    <a:pt x="463" y="334"/>
                    <a:pt x="442" y="333"/>
                    <a:pt x="420" y="333"/>
                  </a:cubicBezTo>
                  <a:cubicBezTo>
                    <a:pt x="420" y="333"/>
                    <a:pt x="420" y="333"/>
                    <a:pt x="420" y="333"/>
                  </a:cubicBezTo>
                  <a:cubicBezTo>
                    <a:pt x="380" y="333"/>
                    <a:pt x="347" y="340"/>
                    <a:pt x="317" y="355"/>
                  </a:cubicBezTo>
                  <a:cubicBezTo>
                    <a:pt x="244" y="391"/>
                    <a:pt x="207" y="464"/>
                    <a:pt x="192" y="505"/>
                  </a:cubicBezTo>
                  <a:cubicBezTo>
                    <a:pt x="187" y="516"/>
                    <a:pt x="184" y="527"/>
                    <a:pt x="181" y="538"/>
                  </a:cubicBezTo>
                  <a:cubicBezTo>
                    <a:pt x="174" y="563"/>
                    <a:pt x="169" y="588"/>
                    <a:pt x="164" y="613"/>
                  </a:cubicBezTo>
                  <a:cubicBezTo>
                    <a:pt x="156" y="658"/>
                    <a:pt x="147" y="704"/>
                    <a:pt x="125" y="750"/>
                  </a:cubicBezTo>
                  <a:cubicBezTo>
                    <a:pt x="114" y="774"/>
                    <a:pt x="98" y="797"/>
                    <a:pt x="84" y="820"/>
                  </a:cubicBezTo>
                  <a:cubicBezTo>
                    <a:pt x="69" y="843"/>
                    <a:pt x="53" y="867"/>
                    <a:pt x="42" y="892"/>
                  </a:cubicBezTo>
                  <a:cubicBezTo>
                    <a:pt x="9" y="962"/>
                    <a:pt x="7" y="1035"/>
                    <a:pt x="36" y="1116"/>
                  </a:cubicBezTo>
                  <a:cubicBezTo>
                    <a:pt x="54" y="1166"/>
                    <a:pt x="81" y="1214"/>
                    <a:pt x="106" y="1254"/>
                  </a:cubicBezTo>
                  <a:cubicBezTo>
                    <a:pt x="157" y="1338"/>
                    <a:pt x="215" y="1432"/>
                    <a:pt x="309" y="1491"/>
                  </a:cubicBezTo>
                  <a:cubicBezTo>
                    <a:pt x="344" y="1513"/>
                    <a:pt x="380" y="1527"/>
                    <a:pt x="418" y="1534"/>
                  </a:cubicBezTo>
                  <a:cubicBezTo>
                    <a:pt x="528" y="1555"/>
                    <a:pt x="638" y="1514"/>
                    <a:pt x="755" y="1471"/>
                  </a:cubicBezTo>
                  <a:cubicBezTo>
                    <a:pt x="831" y="1443"/>
                    <a:pt x="910" y="1414"/>
                    <a:pt x="993" y="1400"/>
                  </a:cubicBezTo>
                  <a:cubicBezTo>
                    <a:pt x="1009" y="1397"/>
                    <a:pt x="1025" y="1395"/>
                    <a:pt x="1041" y="1392"/>
                  </a:cubicBezTo>
                  <a:cubicBezTo>
                    <a:pt x="1075" y="1387"/>
                    <a:pt x="1110" y="1382"/>
                    <a:pt x="1145" y="1372"/>
                  </a:cubicBezTo>
                  <a:cubicBezTo>
                    <a:pt x="1221" y="1351"/>
                    <a:pt x="1293" y="1308"/>
                    <a:pt x="1353" y="1268"/>
                  </a:cubicBezTo>
                  <a:cubicBezTo>
                    <a:pt x="1481" y="1184"/>
                    <a:pt x="1702" y="1012"/>
                    <a:pt x="1734" y="811"/>
                  </a:cubicBezTo>
                  <a:cubicBezTo>
                    <a:pt x="1744" y="742"/>
                    <a:pt x="1733" y="675"/>
                    <a:pt x="1697" y="594"/>
                  </a:cubicBezTo>
                  <a:cubicBezTo>
                    <a:pt x="1682" y="560"/>
                    <a:pt x="1664" y="526"/>
                    <a:pt x="1646" y="493"/>
                  </a:cubicBezTo>
                  <a:cubicBezTo>
                    <a:pt x="1628" y="461"/>
                    <a:pt x="1610" y="427"/>
                    <a:pt x="1595" y="393"/>
                  </a:cubicBezTo>
                  <a:cubicBezTo>
                    <a:pt x="1590" y="383"/>
                    <a:pt x="1585" y="372"/>
                    <a:pt x="1581" y="362"/>
                  </a:cubicBezTo>
                  <a:cubicBezTo>
                    <a:pt x="1571" y="334"/>
                    <a:pt x="1562" y="305"/>
                    <a:pt x="1553" y="277"/>
                  </a:cubicBezTo>
                  <a:cubicBezTo>
                    <a:pt x="1540" y="234"/>
                    <a:pt x="1526" y="188"/>
                    <a:pt x="1505" y="149"/>
                  </a:cubicBezTo>
                  <a:cubicBezTo>
                    <a:pt x="1477" y="96"/>
                    <a:pt x="1425" y="30"/>
                    <a:pt x="1332" y="20"/>
                  </a:cubicBezTo>
                  <a:cubicBezTo>
                    <a:pt x="1323" y="19"/>
                    <a:pt x="1315" y="19"/>
                    <a:pt x="1306" y="19"/>
                  </a:cubicBezTo>
                  <a:cubicBezTo>
                    <a:pt x="1196" y="19"/>
                    <a:pt x="1073" y="90"/>
                    <a:pt x="957" y="1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1" name="Freeform 18">
              <a:extLst>
                <a:ext uri="{FF2B5EF4-FFF2-40B4-BE49-F238E27FC236}">
                  <a16:creationId xmlns:a16="http://schemas.microsoft.com/office/drawing/2014/main" id="{F123578E-13F3-4FEF-B851-7E48AB94BE24}"/>
                </a:ext>
              </a:extLst>
            </p:cNvPr>
            <p:cNvSpPr>
              <a:spLocks noEditPoints="1"/>
            </p:cNvSpPr>
            <p:nvPr/>
          </p:nvSpPr>
          <p:spPr bwMode="auto">
            <a:xfrm>
              <a:off x="5229" y="1689"/>
              <a:ext cx="1395" cy="1232"/>
            </a:xfrm>
            <a:custGeom>
              <a:avLst/>
              <a:gdLst>
                <a:gd name="T0" fmla="*/ 328 w 1884"/>
                <a:gd name="T1" fmla="*/ 1595 h 1665"/>
                <a:gd name="T2" fmla="*/ 32 w 1884"/>
                <a:gd name="T3" fmla="*/ 1188 h 1665"/>
                <a:gd name="T4" fmla="*/ 84 w 1884"/>
                <a:gd name="T5" fmla="*/ 864 h 1665"/>
                <a:gd name="T6" fmla="*/ 171 w 1884"/>
                <a:gd name="T7" fmla="*/ 643 h 1665"/>
                <a:gd name="T8" fmla="*/ 201 w 1884"/>
                <a:gd name="T9" fmla="*/ 526 h 1665"/>
                <a:gd name="T10" fmla="*/ 450 w 1884"/>
                <a:gd name="T11" fmla="*/ 339 h 1665"/>
                <a:gd name="T12" fmla="*/ 523 w 1884"/>
                <a:gd name="T13" fmla="*/ 343 h 1665"/>
                <a:gd name="T14" fmla="*/ 836 w 1884"/>
                <a:gd name="T15" fmla="*/ 281 h 1665"/>
                <a:gd name="T16" fmla="*/ 1407 w 1884"/>
                <a:gd name="T17" fmla="*/ 0 h 1665"/>
                <a:gd name="T18" fmla="*/ 1552 w 1884"/>
                <a:gd name="T19" fmla="*/ 50 h 1665"/>
                <a:gd name="T20" fmla="*/ 1678 w 1884"/>
                <a:gd name="T21" fmla="*/ 282 h 1665"/>
                <a:gd name="T22" fmla="*/ 1722 w 1884"/>
                <a:gd name="T23" fmla="*/ 407 h 1665"/>
                <a:gd name="T24" fmla="*/ 1833 w 1884"/>
                <a:gd name="T25" fmla="*/ 623 h 1665"/>
                <a:gd name="T26" fmla="*/ 1726 w 1884"/>
                <a:gd name="T27" fmla="*/ 1131 h 1665"/>
                <a:gd name="T28" fmla="*/ 1235 w 1884"/>
                <a:gd name="T29" fmla="*/ 1468 h 1665"/>
                <a:gd name="T30" fmla="*/ 1071 w 1884"/>
                <a:gd name="T31" fmla="*/ 1497 h 1665"/>
                <a:gd name="T32" fmla="*/ 514 w 1884"/>
                <a:gd name="T33" fmla="*/ 1649 h 1665"/>
                <a:gd name="T34" fmla="*/ 1029 w 1884"/>
                <a:gd name="T35" fmla="*/ 163 h 1665"/>
                <a:gd name="T36" fmla="*/ 621 w 1884"/>
                <a:gd name="T37" fmla="*/ 348 h 1665"/>
                <a:gd name="T38" fmla="*/ 452 w 1884"/>
                <a:gd name="T39" fmla="*/ 340 h 1665"/>
                <a:gd name="T40" fmla="*/ 339 w 1884"/>
                <a:gd name="T41" fmla="*/ 363 h 1665"/>
                <a:gd name="T42" fmla="*/ 190 w 1884"/>
                <a:gd name="T43" fmla="*/ 562 h 1665"/>
                <a:gd name="T44" fmla="*/ 129 w 1884"/>
                <a:gd name="T45" fmla="*/ 789 h 1665"/>
                <a:gd name="T46" fmla="*/ 39 w 1884"/>
                <a:gd name="T47" fmla="*/ 943 h 1665"/>
                <a:gd name="T48" fmla="*/ 108 w 1884"/>
                <a:gd name="T49" fmla="*/ 1337 h 1665"/>
                <a:gd name="T50" fmla="*/ 448 w 1884"/>
                <a:gd name="T51" fmla="*/ 1642 h 1665"/>
                <a:gd name="T52" fmla="*/ 1071 w 1884"/>
                <a:gd name="T53" fmla="*/ 1497 h 1665"/>
                <a:gd name="T54" fmla="*/ 1234 w 1884"/>
                <a:gd name="T55" fmla="*/ 1467 h 1665"/>
                <a:gd name="T56" fmla="*/ 1726 w 1884"/>
                <a:gd name="T57" fmla="*/ 1130 h 1665"/>
                <a:gd name="T58" fmla="*/ 1832 w 1884"/>
                <a:gd name="T59" fmla="*/ 623 h 1665"/>
                <a:gd name="T60" fmla="*/ 1722 w 1884"/>
                <a:gd name="T61" fmla="*/ 407 h 1665"/>
                <a:gd name="T62" fmla="*/ 1677 w 1884"/>
                <a:gd name="T63" fmla="*/ 282 h 1665"/>
                <a:gd name="T64" fmla="*/ 1551 w 1884"/>
                <a:gd name="T65" fmla="*/ 51 h 1665"/>
                <a:gd name="T66" fmla="*/ 1407 w 1884"/>
                <a:gd name="T67" fmla="*/ 1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4" h="1665">
                  <a:moveTo>
                    <a:pt x="448" y="1643"/>
                  </a:moveTo>
                  <a:cubicBezTo>
                    <a:pt x="406" y="1635"/>
                    <a:pt x="367" y="1619"/>
                    <a:pt x="328" y="1595"/>
                  </a:cubicBezTo>
                  <a:cubicBezTo>
                    <a:pt x="226" y="1532"/>
                    <a:pt x="163" y="1428"/>
                    <a:pt x="108" y="1338"/>
                  </a:cubicBezTo>
                  <a:cubicBezTo>
                    <a:pt x="80" y="1292"/>
                    <a:pt x="51" y="1242"/>
                    <a:pt x="32" y="1188"/>
                  </a:cubicBezTo>
                  <a:cubicBezTo>
                    <a:pt x="0" y="1099"/>
                    <a:pt x="2" y="1019"/>
                    <a:pt x="38" y="942"/>
                  </a:cubicBezTo>
                  <a:cubicBezTo>
                    <a:pt x="51" y="916"/>
                    <a:pt x="68" y="889"/>
                    <a:pt x="84" y="864"/>
                  </a:cubicBezTo>
                  <a:cubicBezTo>
                    <a:pt x="100" y="839"/>
                    <a:pt x="116" y="814"/>
                    <a:pt x="128" y="789"/>
                  </a:cubicBezTo>
                  <a:cubicBezTo>
                    <a:pt x="152" y="741"/>
                    <a:pt x="161" y="691"/>
                    <a:pt x="171" y="643"/>
                  </a:cubicBezTo>
                  <a:cubicBezTo>
                    <a:pt x="176" y="616"/>
                    <a:pt x="181" y="589"/>
                    <a:pt x="189" y="562"/>
                  </a:cubicBezTo>
                  <a:cubicBezTo>
                    <a:pt x="192" y="550"/>
                    <a:pt x="196" y="538"/>
                    <a:pt x="201" y="526"/>
                  </a:cubicBezTo>
                  <a:cubicBezTo>
                    <a:pt x="218" y="482"/>
                    <a:pt x="259" y="402"/>
                    <a:pt x="339" y="363"/>
                  </a:cubicBezTo>
                  <a:cubicBezTo>
                    <a:pt x="372" y="347"/>
                    <a:pt x="407" y="339"/>
                    <a:pt x="450" y="339"/>
                  </a:cubicBezTo>
                  <a:cubicBezTo>
                    <a:pt x="451" y="339"/>
                    <a:pt x="452" y="339"/>
                    <a:pt x="452" y="339"/>
                  </a:cubicBezTo>
                  <a:cubicBezTo>
                    <a:pt x="476" y="339"/>
                    <a:pt x="500" y="341"/>
                    <a:pt x="523" y="343"/>
                  </a:cubicBezTo>
                  <a:cubicBezTo>
                    <a:pt x="554" y="346"/>
                    <a:pt x="588" y="349"/>
                    <a:pt x="621" y="347"/>
                  </a:cubicBezTo>
                  <a:cubicBezTo>
                    <a:pt x="686" y="344"/>
                    <a:pt x="756" y="322"/>
                    <a:pt x="836" y="281"/>
                  </a:cubicBezTo>
                  <a:cubicBezTo>
                    <a:pt x="903" y="246"/>
                    <a:pt x="968" y="203"/>
                    <a:pt x="1029" y="162"/>
                  </a:cubicBezTo>
                  <a:cubicBezTo>
                    <a:pt x="1155" y="77"/>
                    <a:pt x="1287" y="0"/>
                    <a:pt x="1407" y="0"/>
                  </a:cubicBezTo>
                  <a:cubicBezTo>
                    <a:pt x="1417" y="0"/>
                    <a:pt x="1427" y="1"/>
                    <a:pt x="1436" y="2"/>
                  </a:cubicBezTo>
                  <a:cubicBezTo>
                    <a:pt x="1479" y="7"/>
                    <a:pt x="1518" y="23"/>
                    <a:pt x="1552" y="50"/>
                  </a:cubicBezTo>
                  <a:cubicBezTo>
                    <a:pt x="1581" y="74"/>
                    <a:pt x="1606" y="105"/>
                    <a:pt x="1626" y="143"/>
                  </a:cubicBezTo>
                  <a:cubicBezTo>
                    <a:pt x="1649" y="186"/>
                    <a:pt x="1663" y="235"/>
                    <a:pt x="1678" y="282"/>
                  </a:cubicBezTo>
                  <a:cubicBezTo>
                    <a:pt x="1687" y="312"/>
                    <a:pt x="1696" y="343"/>
                    <a:pt x="1708" y="373"/>
                  </a:cubicBezTo>
                  <a:cubicBezTo>
                    <a:pt x="1712" y="384"/>
                    <a:pt x="1717" y="395"/>
                    <a:pt x="1722" y="407"/>
                  </a:cubicBezTo>
                  <a:cubicBezTo>
                    <a:pt x="1739" y="443"/>
                    <a:pt x="1758" y="479"/>
                    <a:pt x="1777" y="514"/>
                  </a:cubicBezTo>
                  <a:cubicBezTo>
                    <a:pt x="1796" y="549"/>
                    <a:pt x="1816" y="586"/>
                    <a:pt x="1833" y="623"/>
                  </a:cubicBezTo>
                  <a:cubicBezTo>
                    <a:pt x="1872" y="711"/>
                    <a:pt x="1884" y="783"/>
                    <a:pt x="1872" y="859"/>
                  </a:cubicBezTo>
                  <a:cubicBezTo>
                    <a:pt x="1858" y="947"/>
                    <a:pt x="1809" y="1039"/>
                    <a:pt x="1726" y="1131"/>
                  </a:cubicBezTo>
                  <a:cubicBezTo>
                    <a:pt x="1657" y="1208"/>
                    <a:pt x="1567" y="1283"/>
                    <a:pt x="1459" y="1355"/>
                  </a:cubicBezTo>
                  <a:cubicBezTo>
                    <a:pt x="1394" y="1398"/>
                    <a:pt x="1317" y="1444"/>
                    <a:pt x="1235" y="1468"/>
                  </a:cubicBezTo>
                  <a:cubicBezTo>
                    <a:pt x="1197" y="1478"/>
                    <a:pt x="1160" y="1484"/>
                    <a:pt x="1123" y="1489"/>
                  </a:cubicBezTo>
                  <a:cubicBezTo>
                    <a:pt x="1106" y="1492"/>
                    <a:pt x="1088" y="1494"/>
                    <a:pt x="1071" y="1497"/>
                  </a:cubicBezTo>
                  <a:cubicBezTo>
                    <a:pt x="981" y="1513"/>
                    <a:pt x="896" y="1544"/>
                    <a:pt x="815" y="1574"/>
                  </a:cubicBezTo>
                  <a:cubicBezTo>
                    <a:pt x="711" y="1612"/>
                    <a:pt x="612" y="1649"/>
                    <a:pt x="514" y="1649"/>
                  </a:cubicBezTo>
                  <a:cubicBezTo>
                    <a:pt x="492" y="1649"/>
                    <a:pt x="470" y="1647"/>
                    <a:pt x="448" y="1643"/>
                  </a:cubicBezTo>
                  <a:moveTo>
                    <a:pt x="1029" y="163"/>
                  </a:moveTo>
                  <a:cubicBezTo>
                    <a:pt x="968" y="204"/>
                    <a:pt x="903" y="247"/>
                    <a:pt x="836" y="281"/>
                  </a:cubicBezTo>
                  <a:cubicBezTo>
                    <a:pt x="756" y="322"/>
                    <a:pt x="686" y="344"/>
                    <a:pt x="621" y="348"/>
                  </a:cubicBezTo>
                  <a:cubicBezTo>
                    <a:pt x="588" y="350"/>
                    <a:pt x="554" y="347"/>
                    <a:pt x="522" y="344"/>
                  </a:cubicBezTo>
                  <a:cubicBezTo>
                    <a:pt x="499" y="342"/>
                    <a:pt x="476" y="340"/>
                    <a:pt x="452" y="340"/>
                  </a:cubicBezTo>
                  <a:cubicBezTo>
                    <a:pt x="452" y="340"/>
                    <a:pt x="451" y="340"/>
                    <a:pt x="450" y="340"/>
                  </a:cubicBezTo>
                  <a:cubicBezTo>
                    <a:pt x="407" y="340"/>
                    <a:pt x="372" y="347"/>
                    <a:pt x="339" y="363"/>
                  </a:cubicBezTo>
                  <a:cubicBezTo>
                    <a:pt x="259" y="402"/>
                    <a:pt x="219" y="482"/>
                    <a:pt x="202" y="526"/>
                  </a:cubicBezTo>
                  <a:cubicBezTo>
                    <a:pt x="197" y="538"/>
                    <a:pt x="193" y="550"/>
                    <a:pt x="190" y="562"/>
                  </a:cubicBezTo>
                  <a:cubicBezTo>
                    <a:pt x="182" y="589"/>
                    <a:pt x="177" y="616"/>
                    <a:pt x="172" y="643"/>
                  </a:cubicBezTo>
                  <a:cubicBezTo>
                    <a:pt x="162" y="691"/>
                    <a:pt x="152" y="741"/>
                    <a:pt x="129" y="789"/>
                  </a:cubicBezTo>
                  <a:cubicBezTo>
                    <a:pt x="117" y="815"/>
                    <a:pt x="100" y="840"/>
                    <a:pt x="85" y="864"/>
                  </a:cubicBezTo>
                  <a:cubicBezTo>
                    <a:pt x="68" y="890"/>
                    <a:pt x="51" y="916"/>
                    <a:pt x="39" y="943"/>
                  </a:cubicBezTo>
                  <a:cubicBezTo>
                    <a:pt x="3" y="1019"/>
                    <a:pt x="1" y="1099"/>
                    <a:pt x="33" y="1188"/>
                  </a:cubicBezTo>
                  <a:cubicBezTo>
                    <a:pt x="52" y="1242"/>
                    <a:pt x="80" y="1291"/>
                    <a:pt x="108" y="1337"/>
                  </a:cubicBezTo>
                  <a:cubicBezTo>
                    <a:pt x="164" y="1428"/>
                    <a:pt x="227" y="1531"/>
                    <a:pt x="329" y="1595"/>
                  </a:cubicBezTo>
                  <a:cubicBezTo>
                    <a:pt x="367" y="1619"/>
                    <a:pt x="406" y="1634"/>
                    <a:pt x="448" y="1642"/>
                  </a:cubicBezTo>
                  <a:cubicBezTo>
                    <a:pt x="567" y="1665"/>
                    <a:pt x="687" y="1620"/>
                    <a:pt x="814" y="1574"/>
                  </a:cubicBezTo>
                  <a:cubicBezTo>
                    <a:pt x="896" y="1543"/>
                    <a:pt x="981" y="1512"/>
                    <a:pt x="1071" y="1497"/>
                  </a:cubicBezTo>
                  <a:cubicBezTo>
                    <a:pt x="1088" y="1494"/>
                    <a:pt x="1106" y="1491"/>
                    <a:pt x="1123" y="1489"/>
                  </a:cubicBezTo>
                  <a:cubicBezTo>
                    <a:pt x="1159" y="1483"/>
                    <a:pt x="1197" y="1478"/>
                    <a:pt x="1234" y="1467"/>
                  </a:cubicBezTo>
                  <a:cubicBezTo>
                    <a:pt x="1317" y="1444"/>
                    <a:pt x="1394" y="1397"/>
                    <a:pt x="1458" y="1354"/>
                  </a:cubicBezTo>
                  <a:cubicBezTo>
                    <a:pt x="1567" y="1283"/>
                    <a:pt x="1657" y="1207"/>
                    <a:pt x="1726" y="1130"/>
                  </a:cubicBezTo>
                  <a:cubicBezTo>
                    <a:pt x="1808" y="1038"/>
                    <a:pt x="1857" y="947"/>
                    <a:pt x="1871" y="859"/>
                  </a:cubicBezTo>
                  <a:cubicBezTo>
                    <a:pt x="1883" y="783"/>
                    <a:pt x="1871" y="711"/>
                    <a:pt x="1832" y="623"/>
                  </a:cubicBezTo>
                  <a:cubicBezTo>
                    <a:pt x="1815" y="586"/>
                    <a:pt x="1795" y="550"/>
                    <a:pt x="1776" y="514"/>
                  </a:cubicBezTo>
                  <a:cubicBezTo>
                    <a:pt x="1757" y="479"/>
                    <a:pt x="1738" y="444"/>
                    <a:pt x="1722" y="407"/>
                  </a:cubicBezTo>
                  <a:cubicBezTo>
                    <a:pt x="1716" y="396"/>
                    <a:pt x="1712" y="384"/>
                    <a:pt x="1707" y="374"/>
                  </a:cubicBezTo>
                  <a:cubicBezTo>
                    <a:pt x="1696" y="344"/>
                    <a:pt x="1686" y="312"/>
                    <a:pt x="1677" y="282"/>
                  </a:cubicBezTo>
                  <a:cubicBezTo>
                    <a:pt x="1663" y="235"/>
                    <a:pt x="1648" y="187"/>
                    <a:pt x="1625" y="144"/>
                  </a:cubicBezTo>
                  <a:cubicBezTo>
                    <a:pt x="1606" y="105"/>
                    <a:pt x="1581" y="74"/>
                    <a:pt x="1551" y="51"/>
                  </a:cubicBezTo>
                  <a:cubicBezTo>
                    <a:pt x="1518" y="24"/>
                    <a:pt x="1479" y="7"/>
                    <a:pt x="1436" y="3"/>
                  </a:cubicBezTo>
                  <a:cubicBezTo>
                    <a:pt x="1427" y="1"/>
                    <a:pt x="1417" y="1"/>
                    <a:pt x="1407" y="1"/>
                  </a:cubicBezTo>
                  <a:cubicBezTo>
                    <a:pt x="1287" y="1"/>
                    <a:pt x="1155" y="78"/>
                    <a:pt x="1029" y="16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2" name="Freeform 19">
              <a:extLst>
                <a:ext uri="{FF2B5EF4-FFF2-40B4-BE49-F238E27FC236}">
                  <a16:creationId xmlns:a16="http://schemas.microsoft.com/office/drawing/2014/main" id="{E2904BAC-7A98-4C27-BBC2-7B40DB6F3397}"/>
                </a:ext>
              </a:extLst>
            </p:cNvPr>
            <p:cNvSpPr>
              <a:spLocks noEditPoints="1"/>
            </p:cNvSpPr>
            <p:nvPr/>
          </p:nvSpPr>
          <p:spPr bwMode="auto">
            <a:xfrm>
              <a:off x="5159" y="1649"/>
              <a:ext cx="1501" cy="1331"/>
            </a:xfrm>
            <a:custGeom>
              <a:avLst/>
              <a:gdLst>
                <a:gd name="T0" fmla="*/ 484 w 2028"/>
                <a:gd name="T1" fmla="*/ 1782 h 1799"/>
                <a:gd name="T2" fmla="*/ 354 w 2028"/>
                <a:gd name="T3" fmla="*/ 1730 h 1799"/>
                <a:gd name="T4" fmla="*/ 116 w 2028"/>
                <a:gd name="T5" fmla="*/ 1452 h 1799"/>
                <a:gd name="T6" fmla="*/ 35 w 2028"/>
                <a:gd name="T7" fmla="*/ 1291 h 1799"/>
                <a:gd name="T8" fmla="*/ 41 w 2028"/>
                <a:gd name="T9" fmla="*/ 1024 h 1799"/>
                <a:gd name="T10" fmla="*/ 91 w 2028"/>
                <a:gd name="T11" fmla="*/ 939 h 1799"/>
                <a:gd name="T12" fmla="*/ 138 w 2028"/>
                <a:gd name="T13" fmla="*/ 859 h 1799"/>
                <a:gd name="T14" fmla="*/ 184 w 2028"/>
                <a:gd name="T15" fmla="*/ 704 h 1799"/>
                <a:gd name="T16" fmla="*/ 204 w 2028"/>
                <a:gd name="T17" fmla="*/ 617 h 1799"/>
                <a:gd name="T18" fmla="*/ 217 w 2028"/>
                <a:gd name="T19" fmla="*/ 578 h 1799"/>
                <a:gd name="T20" fmla="*/ 367 w 2028"/>
                <a:gd name="T21" fmla="*/ 402 h 1799"/>
                <a:gd name="T22" fmla="*/ 491 w 2028"/>
                <a:gd name="T23" fmla="*/ 377 h 1799"/>
                <a:gd name="T24" fmla="*/ 566 w 2028"/>
                <a:gd name="T25" fmla="*/ 382 h 1799"/>
                <a:gd name="T26" fmla="*/ 673 w 2028"/>
                <a:gd name="T27" fmla="*/ 387 h 1799"/>
                <a:gd name="T28" fmla="*/ 901 w 2028"/>
                <a:gd name="T29" fmla="*/ 316 h 1799"/>
                <a:gd name="T30" fmla="*/ 1107 w 2028"/>
                <a:gd name="T31" fmla="*/ 188 h 1799"/>
                <a:gd name="T32" fmla="*/ 1547 w 2028"/>
                <a:gd name="T33" fmla="*/ 15 h 1799"/>
                <a:gd name="T34" fmla="*/ 1752 w 2028"/>
                <a:gd name="T35" fmla="*/ 169 h 1799"/>
                <a:gd name="T36" fmla="*/ 1807 w 2028"/>
                <a:gd name="T37" fmla="*/ 317 h 1799"/>
                <a:gd name="T38" fmla="*/ 1840 w 2028"/>
                <a:gd name="T39" fmla="*/ 416 h 1799"/>
                <a:gd name="T40" fmla="*/ 1855 w 2028"/>
                <a:gd name="T41" fmla="*/ 452 h 1799"/>
                <a:gd name="T42" fmla="*/ 1913 w 2028"/>
                <a:gd name="T43" fmla="*/ 566 h 1799"/>
                <a:gd name="T44" fmla="*/ 1973 w 2028"/>
                <a:gd name="T45" fmla="*/ 683 h 1799"/>
                <a:gd name="T46" fmla="*/ 2015 w 2028"/>
                <a:gd name="T47" fmla="*/ 937 h 1799"/>
                <a:gd name="T48" fmla="*/ 1570 w 2028"/>
                <a:gd name="T49" fmla="*/ 1472 h 1799"/>
                <a:gd name="T50" fmla="*/ 1330 w 2028"/>
                <a:gd name="T51" fmla="*/ 1594 h 1799"/>
                <a:gd name="T52" fmla="*/ 1210 w 2028"/>
                <a:gd name="T53" fmla="*/ 1617 h 1799"/>
                <a:gd name="T54" fmla="*/ 1154 w 2028"/>
                <a:gd name="T55" fmla="*/ 1625 h 1799"/>
                <a:gd name="T56" fmla="*/ 879 w 2028"/>
                <a:gd name="T57" fmla="*/ 1708 h 1799"/>
                <a:gd name="T58" fmla="*/ 556 w 2028"/>
                <a:gd name="T59" fmla="*/ 1788 h 1799"/>
                <a:gd name="T60" fmla="*/ 484 w 2028"/>
                <a:gd name="T61" fmla="*/ 1782 h 1799"/>
                <a:gd name="T62" fmla="*/ 1111 w 2028"/>
                <a:gd name="T63" fmla="*/ 194 h 1799"/>
                <a:gd name="T64" fmla="*/ 904 w 2028"/>
                <a:gd name="T65" fmla="*/ 322 h 1799"/>
                <a:gd name="T66" fmla="*/ 673 w 2028"/>
                <a:gd name="T67" fmla="*/ 394 h 1799"/>
                <a:gd name="T68" fmla="*/ 566 w 2028"/>
                <a:gd name="T69" fmla="*/ 389 h 1799"/>
                <a:gd name="T70" fmla="*/ 491 w 2028"/>
                <a:gd name="T71" fmla="*/ 384 h 1799"/>
                <a:gd name="T72" fmla="*/ 370 w 2028"/>
                <a:gd name="T73" fmla="*/ 408 h 1799"/>
                <a:gd name="T74" fmla="*/ 224 w 2028"/>
                <a:gd name="T75" fmla="*/ 581 h 1799"/>
                <a:gd name="T76" fmla="*/ 211 w 2028"/>
                <a:gd name="T77" fmla="*/ 619 h 1799"/>
                <a:gd name="T78" fmla="*/ 191 w 2028"/>
                <a:gd name="T79" fmla="*/ 705 h 1799"/>
                <a:gd name="T80" fmla="*/ 145 w 2028"/>
                <a:gd name="T81" fmla="*/ 862 h 1799"/>
                <a:gd name="T82" fmla="*/ 97 w 2028"/>
                <a:gd name="T83" fmla="*/ 943 h 1799"/>
                <a:gd name="T84" fmla="*/ 47 w 2028"/>
                <a:gd name="T85" fmla="*/ 1027 h 1799"/>
                <a:gd name="T86" fmla="*/ 41 w 2028"/>
                <a:gd name="T87" fmla="*/ 1288 h 1799"/>
                <a:gd name="T88" fmla="*/ 122 w 2028"/>
                <a:gd name="T89" fmla="*/ 1448 h 1799"/>
                <a:gd name="T90" fmla="*/ 358 w 2028"/>
                <a:gd name="T91" fmla="*/ 1724 h 1799"/>
                <a:gd name="T92" fmla="*/ 486 w 2028"/>
                <a:gd name="T93" fmla="*/ 1775 h 1799"/>
                <a:gd name="T94" fmla="*/ 877 w 2028"/>
                <a:gd name="T95" fmla="*/ 1701 h 1799"/>
                <a:gd name="T96" fmla="*/ 1153 w 2028"/>
                <a:gd name="T97" fmla="*/ 1618 h 1799"/>
                <a:gd name="T98" fmla="*/ 1209 w 2028"/>
                <a:gd name="T99" fmla="*/ 1610 h 1799"/>
                <a:gd name="T100" fmla="*/ 1328 w 2028"/>
                <a:gd name="T101" fmla="*/ 1587 h 1799"/>
                <a:gd name="T102" fmla="*/ 1567 w 2028"/>
                <a:gd name="T103" fmla="*/ 1467 h 1799"/>
                <a:gd name="T104" fmla="*/ 2008 w 2028"/>
                <a:gd name="T105" fmla="*/ 936 h 1799"/>
                <a:gd name="T106" fmla="*/ 1967 w 2028"/>
                <a:gd name="T107" fmla="*/ 686 h 1799"/>
                <a:gd name="T108" fmla="*/ 1907 w 2028"/>
                <a:gd name="T109" fmla="*/ 569 h 1799"/>
                <a:gd name="T110" fmla="*/ 1849 w 2028"/>
                <a:gd name="T111" fmla="*/ 455 h 1799"/>
                <a:gd name="T112" fmla="*/ 1834 w 2028"/>
                <a:gd name="T113" fmla="*/ 419 h 1799"/>
                <a:gd name="T114" fmla="*/ 1801 w 2028"/>
                <a:gd name="T115" fmla="*/ 319 h 1799"/>
                <a:gd name="T116" fmla="*/ 1746 w 2028"/>
                <a:gd name="T117" fmla="*/ 173 h 1799"/>
                <a:gd name="T118" fmla="*/ 1546 w 2028"/>
                <a:gd name="T119" fmla="*/ 22 h 1799"/>
                <a:gd name="T120" fmla="*/ 1514 w 2028"/>
                <a:gd name="T121" fmla="*/ 21 h 1799"/>
                <a:gd name="T122" fmla="*/ 1111 w 2028"/>
                <a:gd name="T123" fmla="*/ 194 h 1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8" h="1799">
                  <a:moveTo>
                    <a:pt x="484" y="1782"/>
                  </a:moveTo>
                  <a:cubicBezTo>
                    <a:pt x="439" y="1773"/>
                    <a:pt x="396" y="1756"/>
                    <a:pt x="354" y="1730"/>
                  </a:cubicBezTo>
                  <a:cubicBezTo>
                    <a:pt x="244" y="1661"/>
                    <a:pt x="176" y="1550"/>
                    <a:pt x="116" y="1452"/>
                  </a:cubicBezTo>
                  <a:cubicBezTo>
                    <a:pt x="86" y="1402"/>
                    <a:pt x="55" y="1349"/>
                    <a:pt x="35" y="1291"/>
                  </a:cubicBezTo>
                  <a:cubicBezTo>
                    <a:pt x="0" y="1194"/>
                    <a:pt x="2" y="1107"/>
                    <a:pt x="41" y="1024"/>
                  </a:cubicBezTo>
                  <a:cubicBezTo>
                    <a:pt x="55" y="995"/>
                    <a:pt x="73" y="967"/>
                    <a:pt x="91" y="939"/>
                  </a:cubicBezTo>
                  <a:cubicBezTo>
                    <a:pt x="108" y="913"/>
                    <a:pt x="125" y="886"/>
                    <a:pt x="138" y="859"/>
                  </a:cubicBezTo>
                  <a:cubicBezTo>
                    <a:pt x="163" y="808"/>
                    <a:pt x="174" y="755"/>
                    <a:pt x="184" y="704"/>
                  </a:cubicBezTo>
                  <a:cubicBezTo>
                    <a:pt x="190" y="675"/>
                    <a:pt x="196" y="646"/>
                    <a:pt x="204" y="617"/>
                  </a:cubicBezTo>
                  <a:cubicBezTo>
                    <a:pt x="208" y="604"/>
                    <a:pt x="212" y="591"/>
                    <a:pt x="217" y="578"/>
                  </a:cubicBezTo>
                  <a:cubicBezTo>
                    <a:pt x="236" y="530"/>
                    <a:pt x="280" y="444"/>
                    <a:pt x="367" y="402"/>
                  </a:cubicBezTo>
                  <a:cubicBezTo>
                    <a:pt x="404" y="384"/>
                    <a:pt x="443" y="376"/>
                    <a:pt x="491" y="377"/>
                  </a:cubicBezTo>
                  <a:cubicBezTo>
                    <a:pt x="516" y="378"/>
                    <a:pt x="542" y="380"/>
                    <a:pt x="566" y="382"/>
                  </a:cubicBezTo>
                  <a:cubicBezTo>
                    <a:pt x="601" y="386"/>
                    <a:pt x="636" y="389"/>
                    <a:pt x="673" y="387"/>
                  </a:cubicBezTo>
                  <a:cubicBezTo>
                    <a:pt x="741" y="384"/>
                    <a:pt x="815" y="360"/>
                    <a:pt x="901" y="316"/>
                  </a:cubicBezTo>
                  <a:cubicBezTo>
                    <a:pt x="971" y="279"/>
                    <a:pt x="1039" y="235"/>
                    <a:pt x="1107" y="188"/>
                  </a:cubicBezTo>
                  <a:cubicBezTo>
                    <a:pt x="1254" y="89"/>
                    <a:pt x="1408" y="0"/>
                    <a:pt x="1547" y="15"/>
                  </a:cubicBezTo>
                  <a:cubicBezTo>
                    <a:pt x="1658" y="28"/>
                    <a:pt x="1720" y="106"/>
                    <a:pt x="1752" y="169"/>
                  </a:cubicBezTo>
                  <a:cubicBezTo>
                    <a:pt x="1776" y="216"/>
                    <a:pt x="1792" y="267"/>
                    <a:pt x="1807" y="317"/>
                  </a:cubicBezTo>
                  <a:cubicBezTo>
                    <a:pt x="1817" y="350"/>
                    <a:pt x="1828" y="384"/>
                    <a:pt x="1840" y="416"/>
                  </a:cubicBezTo>
                  <a:cubicBezTo>
                    <a:pt x="1845" y="427"/>
                    <a:pt x="1850" y="440"/>
                    <a:pt x="1855" y="452"/>
                  </a:cubicBezTo>
                  <a:cubicBezTo>
                    <a:pt x="1873" y="490"/>
                    <a:pt x="1893" y="529"/>
                    <a:pt x="1913" y="566"/>
                  </a:cubicBezTo>
                  <a:cubicBezTo>
                    <a:pt x="1934" y="604"/>
                    <a:pt x="1955" y="643"/>
                    <a:pt x="1973" y="683"/>
                  </a:cubicBezTo>
                  <a:cubicBezTo>
                    <a:pt x="2015" y="777"/>
                    <a:pt x="2028" y="856"/>
                    <a:pt x="2015" y="937"/>
                  </a:cubicBezTo>
                  <a:cubicBezTo>
                    <a:pt x="1978" y="1172"/>
                    <a:pt x="1721" y="1373"/>
                    <a:pt x="1570" y="1472"/>
                  </a:cubicBezTo>
                  <a:cubicBezTo>
                    <a:pt x="1501" y="1518"/>
                    <a:pt x="1418" y="1568"/>
                    <a:pt x="1330" y="1594"/>
                  </a:cubicBezTo>
                  <a:cubicBezTo>
                    <a:pt x="1290" y="1605"/>
                    <a:pt x="1250" y="1611"/>
                    <a:pt x="1210" y="1617"/>
                  </a:cubicBezTo>
                  <a:cubicBezTo>
                    <a:pt x="1192" y="1619"/>
                    <a:pt x="1173" y="1622"/>
                    <a:pt x="1154" y="1625"/>
                  </a:cubicBezTo>
                  <a:cubicBezTo>
                    <a:pt x="1058" y="1642"/>
                    <a:pt x="967" y="1675"/>
                    <a:pt x="879" y="1708"/>
                  </a:cubicBezTo>
                  <a:cubicBezTo>
                    <a:pt x="768" y="1749"/>
                    <a:pt x="661" y="1788"/>
                    <a:pt x="556" y="1788"/>
                  </a:cubicBezTo>
                  <a:cubicBezTo>
                    <a:pt x="532" y="1788"/>
                    <a:pt x="508" y="1786"/>
                    <a:pt x="484" y="1782"/>
                  </a:cubicBezTo>
                  <a:moveTo>
                    <a:pt x="1111" y="194"/>
                  </a:moveTo>
                  <a:cubicBezTo>
                    <a:pt x="1042" y="241"/>
                    <a:pt x="975" y="285"/>
                    <a:pt x="904" y="322"/>
                  </a:cubicBezTo>
                  <a:cubicBezTo>
                    <a:pt x="818" y="367"/>
                    <a:pt x="742" y="391"/>
                    <a:pt x="673" y="394"/>
                  </a:cubicBezTo>
                  <a:cubicBezTo>
                    <a:pt x="636" y="396"/>
                    <a:pt x="600" y="393"/>
                    <a:pt x="566" y="389"/>
                  </a:cubicBezTo>
                  <a:cubicBezTo>
                    <a:pt x="541" y="387"/>
                    <a:pt x="516" y="385"/>
                    <a:pt x="491" y="384"/>
                  </a:cubicBezTo>
                  <a:cubicBezTo>
                    <a:pt x="444" y="383"/>
                    <a:pt x="406" y="391"/>
                    <a:pt x="370" y="408"/>
                  </a:cubicBezTo>
                  <a:cubicBezTo>
                    <a:pt x="285" y="449"/>
                    <a:pt x="242" y="534"/>
                    <a:pt x="224" y="581"/>
                  </a:cubicBezTo>
                  <a:cubicBezTo>
                    <a:pt x="219" y="593"/>
                    <a:pt x="214" y="606"/>
                    <a:pt x="211" y="619"/>
                  </a:cubicBezTo>
                  <a:cubicBezTo>
                    <a:pt x="202" y="648"/>
                    <a:pt x="197" y="677"/>
                    <a:pt x="191" y="705"/>
                  </a:cubicBezTo>
                  <a:cubicBezTo>
                    <a:pt x="181" y="757"/>
                    <a:pt x="170" y="810"/>
                    <a:pt x="145" y="862"/>
                  </a:cubicBezTo>
                  <a:cubicBezTo>
                    <a:pt x="131" y="890"/>
                    <a:pt x="114" y="917"/>
                    <a:pt x="97" y="943"/>
                  </a:cubicBezTo>
                  <a:cubicBezTo>
                    <a:pt x="79" y="970"/>
                    <a:pt x="61" y="998"/>
                    <a:pt x="47" y="1027"/>
                  </a:cubicBezTo>
                  <a:cubicBezTo>
                    <a:pt x="9" y="1108"/>
                    <a:pt x="7" y="1194"/>
                    <a:pt x="41" y="1288"/>
                  </a:cubicBezTo>
                  <a:cubicBezTo>
                    <a:pt x="62" y="1346"/>
                    <a:pt x="92" y="1399"/>
                    <a:pt x="122" y="1448"/>
                  </a:cubicBezTo>
                  <a:cubicBezTo>
                    <a:pt x="182" y="1546"/>
                    <a:pt x="249" y="1656"/>
                    <a:pt x="358" y="1724"/>
                  </a:cubicBezTo>
                  <a:cubicBezTo>
                    <a:pt x="399" y="1750"/>
                    <a:pt x="441" y="1766"/>
                    <a:pt x="486" y="1775"/>
                  </a:cubicBezTo>
                  <a:cubicBezTo>
                    <a:pt x="612" y="1799"/>
                    <a:pt x="741" y="1751"/>
                    <a:pt x="877" y="1701"/>
                  </a:cubicBezTo>
                  <a:cubicBezTo>
                    <a:pt x="965" y="1669"/>
                    <a:pt x="1056" y="1635"/>
                    <a:pt x="1153" y="1618"/>
                  </a:cubicBezTo>
                  <a:cubicBezTo>
                    <a:pt x="1172" y="1615"/>
                    <a:pt x="1191" y="1612"/>
                    <a:pt x="1209" y="1610"/>
                  </a:cubicBezTo>
                  <a:cubicBezTo>
                    <a:pt x="1248" y="1604"/>
                    <a:pt x="1289" y="1598"/>
                    <a:pt x="1328" y="1587"/>
                  </a:cubicBezTo>
                  <a:cubicBezTo>
                    <a:pt x="1416" y="1562"/>
                    <a:pt x="1498" y="1512"/>
                    <a:pt x="1567" y="1467"/>
                  </a:cubicBezTo>
                  <a:cubicBezTo>
                    <a:pt x="1716" y="1368"/>
                    <a:pt x="1971" y="1168"/>
                    <a:pt x="2008" y="936"/>
                  </a:cubicBezTo>
                  <a:cubicBezTo>
                    <a:pt x="2021" y="856"/>
                    <a:pt x="2008" y="779"/>
                    <a:pt x="1967" y="686"/>
                  </a:cubicBezTo>
                  <a:cubicBezTo>
                    <a:pt x="1949" y="646"/>
                    <a:pt x="1928" y="607"/>
                    <a:pt x="1907" y="569"/>
                  </a:cubicBezTo>
                  <a:cubicBezTo>
                    <a:pt x="1887" y="532"/>
                    <a:pt x="1866" y="493"/>
                    <a:pt x="1849" y="455"/>
                  </a:cubicBezTo>
                  <a:cubicBezTo>
                    <a:pt x="1843" y="442"/>
                    <a:pt x="1838" y="430"/>
                    <a:pt x="1834" y="419"/>
                  </a:cubicBezTo>
                  <a:cubicBezTo>
                    <a:pt x="1821" y="386"/>
                    <a:pt x="1811" y="352"/>
                    <a:pt x="1801" y="319"/>
                  </a:cubicBezTo>
                  <a:cubicBezTo>
                    <a:pt x="1786" y="270"/>
                    <a:pt x="1770" y="218"/>
                    <a:pt x="1746" y="173"/>
                  </a:cubicBezTo>
                  <a:cubicBezTo>
                    <a:pt x="1714" y="111"/>
                    <a:pt x="1654" y="35"/>
                    <a:pt x="1546" y="22"/>
                  </a:cubicBezTo>
                  <a:cubicBezTo>
                    <a:pt x="1536" y="21"/>
                    <a:pt x="1525" y="21"/>
                    <a:pt x="1514" y="21"/>
                  </a:cubicBezTo>
                  <a:cubicBezTo>
                    <a:pt x="1386" y="21"/>
                    <a:pt x="1245" y="103"/>
                    <a:pt x="1111" y="19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3" name="Freeform 20">
              <a:extLst>
                <a:ext uri="{FF2B5EF4-FFF2-40B4-BE49-F238E27FC236}">
                  <a16:creationId xmlns:a16="http://schemas.microsoft.com/office/drawing/2014/main" id="{356CA5D0-B824-4337-A61B-7E68F70D301B}"/>
                </a:ext>
              </a:extLst>
            </p:cNvPr>
            <p:cNvSpPr>
              <a:spLocks noEditPoints="1"/>
            </p:cNvSpPr>
            <p:nvPr/>
          </p:nvSpPr>
          <p:spPr bwMode="auto">
            <a:xfrm>
              <a:off x="5093" y="1630"/>
              <a:ext cx="1594" cy="1414"/>
            </a:xfrm>
            <a:custGeom>
              <a:avLst/>
              <a:gdLst>
                <a:gd name="T0" fmla="*/ 378 w 2154"/>
                <a:gd name="T1" fmla="*/ 1832 h 1911"/>
                <a:gd name="T2" fmla="*/ 124 w 2154"/>
                <a:gd name="T3" fmla="*/ 1535 h 1911"/>
                <a:gd name="T4" fmla="*/ 44 w 2154"/>
                <a:gd name="T5" fmla="*/ 1081 h 1911"/>
                <a:gd name="T6" fmla="*/ 148 w 2154"/>
                <a:gd name="T7" fmla="*/ 904 h 1911"/>
                <a:gd name="T8" fmla="*/ 219 w 2154"/>
                <a:gd name="T9" fmla="*/ 646 h 1911"/>
                <a:gd name="T10" fmla="*/ 392 w 2154"/>
                <a:gd name="T11" fmla="*/ 419 h 1911"/>
                <a:gd name="T12" fmla="*/ 524 w 2154"/>
                <a:gd name="T13" fmla="*/ 394 h 1911"/>
                <a:gd name="T14" fmla="*/ 718 w 2154"/>
                <a:gd name="T15" fmla="*/ 405 h 1911"/>
                <a:gd name="T16" fmla="*/ 1184 w 2154"/>
                <a:gd name="T17" fmla="*/ 191 h 1911"/>
                <a:gd name="T18" fmla="*/ 1650 w 2154"/>
                <a:gd name="T19" fmla="*/ 7 h 1911"/>
                <a:gd name="T20" fmla="*/ 1867 w 2154"/>
                <a:gd name="T21" fmla="*/ 170 h 1911"/>
                <a:gd name="T22" fmla="*/ 1960 w 2154"/>
                <a:gd name="T23" fmla="*/ 433 h 1911"/>
                <a:gd name="T24" fmla="*/ 2038 w 2154"/>
                <a:gd name="T25" fmla="*/ 592 h 1911"/>
                <a:gd name="T26" fmla="*/ 2144 w 2154"/>
                <a:gd name="T27" fmla="*/ 846 h 1911"/>
                <a:gd name="T28" fmla="*/ 1980 w 2154"/>
                <a:gd name="T29" fmla="*/ 1298 h 1911"/>
                <a:gd name="T30" fmla="*/ 1418 w 2154"/>
                <a:gd name="T31" fmla="*/ 1685 h 1911"/>
                <a:gd name="T32" fmla="*/ 1231 w 2154"/>
                <a:gd name="T33" fmla="*/ 1719 h 1911"/>
                <a:gd name="T34" fmla="*/ 591 w 2154"/>
                <a:gd name="T35" fmla="*/ 1893 h 1911"/>
                <a:gd name="T36" fmla="*/ 1415 w 2154"/>
                <a:gd name="T37" fmla="*/ 57 h 1911"/>
                <a:gd name="T38" fmla="*/ 964 w 2154"/>
                <a:gd name="T39" fmla="*/ 329 h 1911"/>
                <a:gd name="T40" fmla="*/ 604 w 2154"/>
                <a:gd name="T41" fmla="*/ 400 h 1911"/>
                <a:gd name="T42" fmla="*/ 516 w 2154"/>
                <a:gd name="T43" fmla="*/ 394 h 1911"/>
                <a:gd name="T44" fmla="*/ 234 w 2154"/>
                <a:gd name="T45" fmla="*/ 605 h 1911"/>
                <a:gd name="T46" fmla="*/ 198 w 2154"/>
                <a:gd name="T47" fmla="*/ 738 h 1911"/>
                <a:gd name="T48" fmla="*/ 98 w 2154"/>
                <a:gd name="T49" fmla="*/ 990 h 1911"/>
                <a:gd name="T50" fmla="*/ 38 w 2154"/>
                <a:gd name="T51" fmla="*/ 1363 h 1911"/>
                <a:gd name="T52" fmla="*/ 234 w 2154"/>
                <a:gd name="T53" fmla="*/ 1697 h 1911"/>
                <a:gd name="T54" fmla="*/ 516 w 2154"/>
                <a:gd name="T55" fmla="*/ 1886 h 1911"/>
                <a:gd name="T56" fmla="*/ 1231 w 2154"/>
                <a:gd name="T57" fmla="*/ 1718 h 1911"/>
                <a:gd name="T58" fmla="*/ 1418 w 2154"/>
                <a:gd name="T59" fmla="*/ 1685 h 1911"/>
                <a:gd name="T60" fmla="*/ 1979 w 2154"/>
                <a:gd name="T61" fmla="*/ 1298 h 1911"/>
                <a:gd name="T62" fmla="*/ 2143 w 2154"/>
                <a:gd name="T63" fmla="*/ 846 h 1911"/>
                <a:gd name="T64" fmla="*/ 2038 w 2154"/>
                <a:gd name="T65" fmla="*/ 593 h 1911"/>
                <a:gd name="T66" fmla="*/ 1960 w 2154"/>
                <a:gd name="T67" fmla="*/ 433 h 1911"/>
                <a:gd name="T68" fmla="*/ 1867 w 2154"/>
                <a:gd name="T69" fmla="*/ 171 h 1911"/>
                <a:gd name="T70" fmla="*/ 1650 w 2154"/>
                <a:gd name="T71" fmla="*/ 8 h 1911"/>
                <a:gd name="T72" fmla="*/ 1415 w 2154"/>
                <a:gd name="T73" fmla="*/ 57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54" h="1911">
                  <a:moveTo>
                    <a:pt x="515" y="1886"/>
                  </a:moveTo>
                  <a:cubicBezTo>
                    <a:pt x="467" y="1877"/>
                    <a:pt x="422" y="1859"/>
                    <a:pt x="378" y="1832"/>
                  </a:cubicBezTo>
                  <a:cubicBezTo>
                    <a:pt x="326" y="1799"/>
                    <a:pt x="279" y="1755"/>
                    <a:pt x="233" y="1698"/>
                  </a:cubicBezTo>
                  <a:cubicBezTo>
                    <a:pt x="191" y="1645"/>
                    <a:pt x="156" y="1587"/>
                    <a:pt x="124" y="1535"/>
                  </a:cubicBezTo>
                  <a:cubicBezTo>
                    <a:pt x="92" y="1482"/>
                    <a:pt x="59" y="1425"/>
                    <a:pt x="37" y="1363"/>
                  </a:cubicBezTo>
                  <a:cubicBezTo>
                    <a:pt x="0" y="1261"/>
                    <a:pt x="3" y="1168"/>
                    <a:pt x="44" y="1081"/>
                  </a:cubicBezTo>
                  <a:cubicBezTo>
                    <a:pt x="59" y="1050"/>
                    <a:pt x="78" y="1019"/>
                    <a:pt x="97" y="990"/>
                  </a:cubicBezTo>
                  <a:cubicBezTo>
                    <a:pt x="115" y="962"/>
                    <a:pt x="134" y="933"/>
                    <a:pt x="148" y="904"/>
                  </a:cubicBezTo>
                  <a:cubicBezTo>
                    <a:pt x="175" y="849"/>
                    <a:pt x="186" y="793"/>
                    <a:pt x="198" y="738"/>
                  </a:cubicBezTo>
                  <a:cubicBezTo>
                    <a:pt x="204" y="708"/>
                    <a:pt x="210" y="676"/>
                    <a:pt x="219" y="646"/>
                  </a:cubicBezTo>
                  <a:cubicBezTo>
                    <a:pt x="223" y="632"/>
                    <a:pt x="228" y="618"/>
                    <a:pt x="233" y="604"/>
                  </a:cubicBezTo>
                  <a:cubicBezTo>
                    <a:pt x="253" y="554"/>
                    <a:pt x="300" y="463"/>
                    <a:pt x="392" y="419"/>
                  </a:cubicBezTo>
                  <a:cubicBezTo>
                    <a:pt x="429" y="402"/>
                    <a:pt x="469" y="394"/>
                    <a:pt x="516" y="394"/>
                  </a:cubicBezTo>
                  <a:cubicBezTo>
                    <a:pt x="518" y="394"/>
                    <a:pt x="521" y="394"/>
                    <a:pt x="524" y="394"/>
                  </a:cubicBezTo>
                  <a:cubicBezTo>
                    <a:pt x="550" y="394"/>
                    <a:pt x="578" y="397"/>
                    <a:pt x="604" y="400"/>
                  </a:cubicBezTo>
                  <a:cubicBezTo>
                    <a:pt x="641" y="404"/>
                    <a:pt x="679" y="408"/>
                    <a:pt x="718" y="405"/>
                  </a:cubicBezTo>
                  <a:cubicBezTo>
                    <a:pt x="791" y="402"/>
                    <a:pt x="871" y="377"/>
                    <a:pt x="963" y="329"/>
                  </a:cubicBezTo>
                  <a:cubicBezTo>
                    <a:pt x="1041" y="288"/>
                    <a:pt x="1117" y="237"/>
                    <a:pt x="1184" y="191"/>
                  </a:cubicBezTo>
                  <a:cubicBezTo>
                    <a:pt x="1247" y="148"/>
                    <a:pt x="1331" y="94"/>
                    <a:pt x="1415" y="56"/>
                  </a:cubicBezTo>
                  <a:cubicBezTo>
                    <a:pt x="1505" y="15"/>
                    <a:pt x="1582" y="0"/>
                    <a:pt x="1650" y="7"/>
                  </a:cubicBezTo>
                  <a:cubicBezTo>
                    <a:pt x="1700" y="13"/>
                    <a:pt x="1744" y="32"/>
                    <a:pt x="1783" y="63"/>
                  </a:cubicBezTo>
                  <a:cubicBezTo>
                    <a:pt x="1816" y="90"/>
                    <a:pt x="1845" y="126"/>
                    <a:pt x="1867" y="170"/>
                  </a:cubicBezTo>
                  <a:cubicBezTo>
                    <a:pt x="1893" y="219"/>
                    <a:pt x="1909" y="274"/>
                    <a:pt x="1925" y="327"/>
                  </a:cubicBezTo>
                  <a:cubicBezTo>
                    <a:pt x="1936" y="362"/>
                    <a:pt x="1947" y="399"/>
                    <a:pt x="1960" y="433"/>
                  </a:cubicBezTo>
                  <a:cubicBezTo>
                    <a:pt x="1965" y="445"/>
                    <a:pt x="1971" y="458"/>
                    <a:pt x="1977" y="471"/>
                  </a:cubicBezTo>
                  <a:cubicBezTo>
                    <a:pt x="1995" y="512"/>
                    <a:pt x="2017" y="553"/>
                    <a:pt x="2038" y="592"/>
                  </a:cubicBezTo>
                  <a:cubicBezTo>
                    <a:pt x="2061" y="633"/>
                    <a:pt x="2083" y="675"/>
                    <a:pt x="2102" y="718"/>
                  </a:cubicBezTo>
                  <a:cubicBezTo>
                    <a:pt x="2123" y="764"/>
                    <a:pt x="2136" y="806"/>
                    <a:pt x="2144" y="846"/>
                  </a:cubicBezTo>
                  <a:cubicBezTo>
                    <a:pt x="2153" y="894"/>
                    <a:pt x="2154" y="940"/>
                    <a:pt x="2147" y="986"/>
                  </a:cubicBezTo>
                  <a:cubicBezTo>
                    <a:pt x="2130" y="1087"/>
                    <a:pt x="2074" y="1192"/>
                    <a:pt x="1980" y="1298"/>
                  </a:cubicBezTo>
                  <a:cubicBezTo>
                    <a:pt x="1901" y="1387"/>
                    <a:pt x="1798" y="1474"/>
                    <a:pt x="1673" y="1557"/>
                  </a:cubicBezTo>
                  <a:cubicBezTo>
                    <a:pt x="1599" y="1606"/>
                    <a:pt x="1510" y="1659"/>
                    <a:pt x="1418" y="1685"/>
                  </a:cubicBezTo>
                  <a:cubicBezTo>
                    <a:pt x="1375" y="1697"/>
                    <a:pt x="1333" y="1704"/>
                    <a:pt x="1291" y="1710"/>
                  </a:cubicBezTo>
                  <a:cubicBezTo>
                    <a:pt x="1271" y="1712"/>
                    <a:pt x="1251" y="1715"/>
                    <a:pt x="1231" y="1719"/>
                  </a:cubicBezTo>
                  <a:cubicBezTo>
                    <a:pt x="1128" y="1737"/>
                    <a:pt x="1030" y="1773"/>
                    <a:pt x="936" y="1807"/>
                  </a:cubicBezTo>
                  <a:cubicBezTo>
                    <a:pt x="817" y="1851"/>
                    <a:pt x="703" y="1893"/>
                    <a:pt x="591" y="1893"/>
                  </a:cubicBezTo>
                  <a:cubicBezTo>
                    <a:pt x="566" y="1893"/>
                    <a:pt x="541" y="1891"/>
                    <a:pt x="515" y="1886"/>
                  </a:cubicBezTo>
                  <a:moveTo>
                    <a:pt x="1415" y="57"/>
                  </a:moveTo>
                  <a:cubicBezTo>
                    <a:pt x="1331" y="94"/>
                    <a:pt x="1247" y="149"/>
                    <a:pt x="1184" y="192"/>
                  </a:cubicBezTo>
                  <a:cubicBezTo>
                    <a:pt x="1117" y="237"/>
                    <a:pt x="1041" y="289"/>
                    <a:pt x="964" y="329"/>
                  </a:cubicBezTo>
                  <a:cubicBezTo>
                    <a:pt x="872" y="377"/>
                    <a:pt x="791" y="403"/>
                    <a:pt x="718" y="406"/>
                  </a:cubicBezTo>
                  <a:cubicBezTo>
                    <a:pt x="679" y="408"/>
                    <a:pt x="641" y="404"/>
                    <a:pt x="604" y="400"/>
                  </a:cubicBezTo>
                  <a:cubicBezTo>
                    <a:pt x="577" y="398"/>
                    <a:pt x="550" y="395"/>
                    <a:pt x="524" y="394"/>
                  </a:cubicBezTo>
                  <a:cubicBezTo>
                    <a:pt x="521" y="394"/>
                    <a:pt x="518" y="394"/>
                    <a:pt x="516" y="394"/>
                  </a:cubicBezTo>
                  <a:cubicBezTo>
                    <a:pt x="469" y="394"/>
                    <a:pt x="429" y="402"/>
                    <a:pt x="393" y="420"/>
                  </a:cubicBezTo>
                  <a:cubicBezTo>
                    <a:pt x="301" y="463"/>
                    <a:pt x="254" y="554"/>
                    <a:pt x="234" y="605"/>
                  </a:cubicBezTo>
                  <a:cubicBezTo>
                    <a:pt x="228" y="618"/>
                    <a:pt x="224" y="632"/>
                    <a:pt x="220" y="646"/>
                  </a:cubicBezTo>
                  <a:cubicBezTo>
                    <a:pt x="211" y="677"/>
                    <a:pt x="204" y="708"/>
                    <a:pt x="198" y="738"/>
                  </a:cubicBezTo>
                  <a:cubicBezTo>
                    <a:pt x="187" y="793"/>
                    <a:pt x="176" y="850"/>
                    <a:pt x="149" y="904"/>
                  </a:cubicBezTo>
                  <a:cubicBezTo>
                    <a:pt x="135" y="934"/>
                    <a:pt x="116" y="962"/>
                    <a:pt x="98" y="990"/>
                  </a:cubicBezTo>
                  <a:cubicBezTo>
                    <a:pt x="79" y="1020"/>
                    <a:pt x="59" y="1050"/>
                    <a:pt x="45" y="1081"/>
                  </a:cubicBezTo>
                  <a:cubicBezTo>
                    <a:pt x="3" y="1169"/>
                    <a:pt x="1" y="1261"/>
                    <a:pt x="38" y="1363"/>
                  </a:cubicBezTo>
                  <a:cubicBezTo>
                    <a:pt x="60" y="1425"/>
                    <a:pt x="93" y="1482"/>
                    <a:pt x="125" y="1535"/>
                  </a:cubicBezTo>
                  <a:cubicBezTo>
                    <a:pt x="156" y="1586"/>
                    <a:pt x="192" y="1645"/>
                    <a:pt x="234" y="1697"/>
                  </a:cubicBezTo>
                  <a:cubicBezTo>
                    <a:pt x="279" y="1755"/>
                    <a:pt x="326" y="1799"/>
                    <a:pt x="378" y="1831"/>
                  </a:cubicBezTo>
                  <a:cubicBezTo>
                    <a:pt x="422" y="1859"/>
                    <a:pt x="467" y="1876"/>
                    <a:pt x="516" y="1886"/>
                  </a:cubicBezTo>
                  <a:cubicBezTo>
                    <a:pt x="652" y="1911"/>
                    <a:pt x="790" y="1860"/>
                    <a:pt x="936" y="1807"/>
                  </a:cubicBezTo>
                  <a:cubicBezTo>
                    <a:pt x="1030" y="1772"/>
                    <a:pt x="1128" y="1736"/>
                    <a:pt x="1231" y="1718"/>
                  </a:cubicBezTo>
                  <a:cubicBezTo>
                    <a:pt x="1251" y="1715"/>
                    <a:pt x="1271" y="1712"/>
                    <a:pt x="1291" y="1709"/>
                  </a:cubicBezTo>
                  <a:cubicBezTo>
                    <a:pt x="1332" y="1703"/>
                    <a:pt x="1375" y="1697"/>
                    <a:pt x="1418" y="1685"/>
                  </a:cubicBezTo>
                  <a:cubicBezTo>
                    <a:pt x="1510" y="1658"/>
                    <a:pt x="1598" y="1605"/>
                    <a:pt x="1672" y="1556"/>
                  </a:cubicBezTo>
                  <a:cubicBezTo>
                    <a:pt x="1797" y="1473"/>
                    <a:pt x="1900" y="1386"/>
                    <a:pt x="1979" y="1298"/>
                  </a:cubicBezTo>
                  <a:cubicBezTo>
                    <a:pt x="2074" y="1192"/>
                    <a:pt x="2130" y="1087"/>
                    <a:pt x="2146" y="986"/>
                  </a:cubicBezTo>
                  <a:cubicBezTo>
                    <a:pt x="2153" y="940"/>
                    <a:pt x="2152" y="894"/>
                    <a:pt x="2143" y="846"/>
                  </a:cubicBezTo>
                  <a:cubicBezTo>
                    <a:pt x="2136" y="806"/>
                    <a:pt x="2122" y="764"/>
                    <a:pt x="2102" y="718"/>
                  </a:cubicBezTo>
                  <a:cubicBezTo>
                    <a:pt x="2083" y="676"/>
                    <a:pt x="2060" y="633"/>
                    <a:pt x="2038" y="593"/>
                  </a:cubicBezTo>
                  <a:cubicBezTo>
                    <a:pt x="2016" y="553"/>
                    <a:pt x="1994" y="513"/>
                    <a:pt x="1976" y="472"/>
                  </a:cubicBezTo>
                  <a:cubicBezTo>
                    <a:pt x="1970" y="458"/>
                    <a:pt x="1965" y="446"/>
                    <a:pt x="1960" y="433"/>
                  </a:cubicBezTo>
                  <a:cubicBezTo>
                    <a:pt x="1946" y="399"/>
                    <a:pt x="1935" y="362"/>
                    <a:pt x="1925" y="327"/>
                  </a:cubicBezTo>
                  <a:cubicBezTo>
                    <a:pt x="1908" y="274"/>
                    <a:pt x="1892" y="220"/>
                    <a:pt x="1867" y="171"/>
                  </a:cubicBezTo>
                  <a:cubicBezTo>
                    <a:pt x="1844" y="127"/>
                    <a:pt x="1816" y="91"/>
                    <a:pt x="1782" y="64"/>
                  </a:cubicBezTo>
                  <a:cubicBezTo>
                    <a:pt x="1744" y="32"/>
                    <a:pt x="1700" y="14"/>
                    <a:pt x="1650" y="8"/>
                  </a:cubicBezTo>
                  <a:cubicBezTo>
                    <a:pt x="1639" y="7"/>
                    <a:pt x="1628" y="6"/>
                    <a:pt x="1616" y="6"/>
                  </a:cubicBezTo>
                  <a:cubicBezTo>
                    <a:pt x="1556" y="6"/>
                    <a:pt x="1490" y="23"/>
                    <a:pt x="1415" y="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4" name="Freeform 21">
              <a:extLst>
                <a:ext uri="{FF2B5EF4-FFF2-40B4-BE49-F238E27FC236}">
                  <a16:creationId xmlns:a16="http://schemas.microsoft.com/office/drawing/2014/main" id="{8778AD7E-7826-4BB3-A098-1BEFF8EB9EDB}"/>
                </a:ext>
              </a:extLst>
            </p:cNvPr>
            <p:cNvSpPr>
              <a:spLocks noEditPoints="1"/>
            </p:cNvSpPr>
            <p:nvPr/>
          </p:nvSpPr>
          <p:spPr bwMode="auto">
            <a:xfrm>
              <a:off x="5034" y="1601"/>
              <a:ext cx="1687" cy="1505"/>
            </a:xfrm>
            <a:custGeom>
              <a:avLst/>
              <a:gdLst>
                <a:gd name="T0" fmla="*/ 390 w 2280"/>
                <a:gd name="T1" fmla="*/ 1948 h 2033"/>
                <a:gd name="T2" fmla="*/ 120 w 2280"/>
                <a:gd name="T3" fmla="*/ 1632 h 2033"/>
                <a:gd name="T4" fmla="*/ 0 w 2280"/>
                <a:gd name="T5" fmla="*/ 1303 h 2033"/>
                <a:gd name="T6" fmla="*/ 92 w 2280"/>
                <a:gd name="T7" fmla="*/ 1051 h 2033"/>
                <a:gd name="T8" fmla="*/ 199 w 2280"/>
                <a:gd name="T9" fmla="*/ 784 h 2033"/>
                <a:gd name="T10" fmla="*/ 237 w 2280"/>
                <a:gd name="T11" fmla="*/ 642 h 2033"/>
                <a:gd name="T12" fmla="*/ 536 w 2280"/>
                <a:gd name="T13" fmla="*/ 419 h 2033"/>
                <a:gd name="T14" fmla="*/ 632 w 2280"/>
                <a:gd name="T15" fmla="*/ 426 h 2033"/>
                <a:gd name="T16" fmla="*/ 1015 w 2280"/>
                <a:gd name="T17" fmla="*/ 351 h 2033"/>
                <a:gd name="T18" fmla="*/ 1495 w 2280"/>
                <a:gd name="T19" fmla="*/ 59 h 2033"/>
                <a:gd name="T20" fmla="*/ 1886 w 2280"/>
                <a:gd name="T21" fmla="*/ 67 h 2033"/>
                <a:gd name="T22" fmla="*/ 2037 w 2280"/>
                <a:gd name="T23" fmla="*/ 348 h 2033"/>
                <a:gd name="T24" fmla="*/ 2092 w 2280"/>
                <a:gd name="T25" fmla="*/ 501 h 2033"/>
                <a:gd name="T26" fmla="*/ 2225 w 2280"/>
                <a:gd name="T27" fmla="*/ 763 h 2033"/>
                <a:gd name="T28" fmla="*/ 2272 w 2280"/>
                <a:gd name="T29" fmla="*/ 1048 h 2033"/>
                <a:gd name="T30" fmla="*/ 1768 w 2280"/>
                <a:gd name="T31" fmla="*/ 1655 h 2033"/>
                <a:gd name="T32" fmla="*/ 1363 w 2280"/>
                <a:gd name="T33" fmla="*/ 1818 h 2033"/>
                <a:gd name="T34" fmla="*/ 985 w 2280"/>
                <a:gd name="T35" fmla="*/ 1922 h 2033"/>
                <a:gd name="T36" fmla="*/ 537 w 2280"/>
                <a:gd name="T37" fmla="*/ 2006 h 2033"/>
                <a:gd name="T38" fmla="*/ 1249 w 2280"/>
                <a:gd name="T39" fmla="*/ 205 h 2033"/>
                <a:gd name="T40" fmla="*/ 754 w 2280"/>
                <a:gd name="T41" fmla="*/ 433 h 2033"/>
                <a:gd name="T42" fmla="*/ 547 w 2280"/>
                <a:gd name="T43" fmla="*/ 420 h 2033"/>
                <a:gd name="T44" fmla="*/ 238 w 2280"/>
                <a:gd name="T45" fmla="*/ 642 h 2033"/>
                <a:gd name="T46" fmla="*/ 200 w 2280"/>
                <a:gd name="T47" fmla="*/ 784 h 2033"/>
                <a:gd name="T48" fmla="*/ 92 w 2280"/>
                <a:gd name="T49" fmla="*/ 1051 h 2033"/>
                <a:gd name="T50" fmla="*/ 1 w 2280"/>
                <a:gd name="T51" fmla="*/ 1303 h 2033"/>
                <a:gd name="T52" fmla="*/ 121 w 2280"/>
                <a:gd name="T53" fmla="*/ 1631 h 2033"/>
                <a:gd name="T54" fmla="*/ 391 w 2280"/>
                <a:gd name="T55" fmla="*/ 1947 h 2033"/>
                <a:gd name="T56" fmla="*/ 985 w 2280"/>
                <a:gd name="T57" fmla="*/ 1921 h 2033"/>
                <a:gd name="T58" fmla="*/ 1363 w 2280"/>
                <a:gd name="T59" fmla="*/ 1817 h 2033"/>
                <a:gd name="T60" fmla="*/ 1768 w 2280"/>
                <a:gd name="T61" fmla="*/ 1655 h 2033"/>
                <a:gd name="T62" fmla="*/ 2271 w 2280"/>
                <a:gd name="T63" fmla="*/ 1048 h 2033"/>
                <a:gd name="T64" fmla="*/ 2224 w 2280"/>
                <a:gd name="T65" fmla="*/ 763 h 2033"/>
                <a:gd name="T66" fmla="*/ 2091 w 2280"/>
                <a:gd name="T67" fmla="*/ 502 h 2033"/>
                <a:gd name="T68" fmla="*/ 2036 w 2280"/>
                <a:gd name="T69" fmla="*/ 348 h 2033"/>
                <a:gd name="T70" fmla="*/ 1886 w 2280"/>
                <a:gd name="T71" fmla="*/ 68 h 2033"/>
                <a:gd name="T72" fmla="*/ 1709 w 2280"/>
                <a:gd name="T73" fmla="*/ 7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80" h="2033">
                  <a:moveTo>
                    <a:pt x="537" y="2006"/>
                  </a:moveTo>
                  <a:cubicBezTo>
                    <a:pt x="485" y="1996"/>
                    <a:pt x="437" y="1977"/>
                    <a:pt x="390" y="1948"/>
                  </a:cubicBezTo>
                  <a:cubicBezTo>
                    <a:pt x="335" y="1913"/>
                    <a:pt x="285" y="1867"/>
                    <a:pt x="236" y="1805"/>
                  </a:cubicBezTo>
                  <a:cubicBezTo>
                    <a:pt x="192" y="1749"/>
                    <a:pt x="154" y="1687"/>
                    <a:pt x="120" y="1632"/>
                  </a:cubicBezTo>
                  <a:cubicBezTo>
                    <a:pt x="86" y="1575"/>
                    <a:pt x="51" y="1514"/>
                    <a:pt x="27" y="1449"/>
                  </a:cubicBezTo>
                  <a:cubicBezTo>
                    <a:pt x="9" y="1397"/>
                    <a:pt x="0" y="1350"/>
                    <a:pt x="0" y="1303"/>
                  </a:cubicBezTo>
                  <a:cubicBezTo>
                    <a:pt x="0" y="1250"/>
                    <a:pt x="11" y="1198"/>
                    <a:pt x="35" y="1148"/>
                  </a:cubicBezTo>
                  <a:cubicBezTo>
                    <a:pt x="50" y="1115"/>
                    <a:pt x="71" y="1082"/>
                    <a:pt x="92" y="1051"/>
                  </a:cubicBezTo>
                  <a:cubicBezTo>
                    <a:pt x="111" y="1021"/>
                    <a:pt x="131" y="991"/>
                    <a:pt x="146" y="960"/>
                  </a:cubicBezTo>
                  <a:cubicBezTo>
                    <a:pt x="174" y="902"/>
                    <a:pt x="187" y="842"/>
                    <a:pt x="199" y="784"/>
                  </a:cubicBezTo>
                  <a:cubicBezTo>
                    <a:pt x="205" y="751"/>
                    <a:pt x="212" y="718"/>
                    <a:pt x="222" y="686"/>
                  </a:cubicBezTo>
                  <a:cubicBezTo>
                    <a:pt x="226" y="671"/>
                    <a:pt x="231" y="656"/>
                    <a:pt x="237" y="642"/>
                  </a:cubicBezTo>
                  <a:cubicBezTo>
                    <a:pt x="259" y="588"/>
                    <a:pt x="309" y="491"/>
                    <a:pt x="407" y="445"/>
                  </a:cubicBezTo>
                  <a:cubicBezTo>
                    <a:pt x="446" y="427"/>
                    <a:pt x="487" y="419"/>
                    <a:pt x="536" y="419"/>
                  </a:cubicBezTo>
                  <a:cubicBezTo>
                    <a:pt x="540" y="419"/>
                    <a:pt x="544" y="419"/>
                    <a:pt x="547" y="419"/>
                  </a:cubicBezTo>
                  <a:cubicBezTo>
                    <a:pt x="576" y="420"/>
                    <a:pt x="605" y="423"/>
                    <a:pt x="632" y="426"/>
                  </a:cubicBezTo>
                  <a:cubicBezTo>
                    <a:pt x="672" y="430"/>
                    <a:pt x="713" y="435"/>
                    <a:pt x="754" y="433"/>
                  </a:cubicBezTo>
                  <a:cubicBezTo>
                    <a:pt x="832" y="429"/>
                    <a:pt x="917" y="402"/>
                    <a:pt x="1015" y="351"/>
                  </a:cubicBezTo>
                  <a:cubicBezTo>
                    <a:pt x="1097" y="308"/>
                    <a:pt x="1177" y="253"/>
                    <a:pt x="1249" y="204"/>
                  </a:cubicBezTo>
                  <a:cubicBezTo>
                    <a:pt x="1316" y="158"/>
                    <a:pt x="1405" y="100"/>
                    <a:pt x="1495" y="59"/>
                  </a:cubicBezTo>
                  <a:cubicBezTo>
                    <a:pt x="1591" y="16"/>
                    <a:pt x="1673" y="0"/>
                    <a:pt x="1745" y="8"/>
                  </a:cubicBezTo>
                  <a:cubicBezTo>
                    <a:pt x="1798" y="14"/>
                    <a:pt x="1845" y="34"/>
                    <a:pt x="1886" y="67"/>
                  </a:cubicBezTo>
                  <a:cubicBezTo>
                    <a:pt x="1922" y="97"/>
                    <a:pt x="1952" y="135"/>
                    <a:pt x="1976" y="182"/>
                  </a:cubicBezTo>
                  <a:cubicBezTo>
                    <a:pt x="2003" y="234"/>
                    <a:pt x="2020" y="292"/>
                    <a:pt x="2037" y="348"/>
                  </a:cubicBezTo>
                  <a:cubicBezTo>
                    <a:pt x="2048" y="385"/>
                    <a:pt x="2060" y="424"/>
                    <a:pt x="2075" y="461"/>
                  </a:cubicBezTo>
                  <a:cubicBezTo>
                    <a:pt x="2080" y="474"/>
                    <a:pt x="2085" y="487"/>
                    <a:pt x="2092" y="501"/>
                  </a:cubicBezTo>
                  <a:cubicBezTo>
                    <a:pt x="2111" y="545"/>
                    <a:pt x="2135" y="588"/>
                    <a:pt x="2157" y="630"/>
                  </a:cubicBezTo>
                  <a:cubicBezTo>
                    <a:pt x="2181" y="673"/>
                    <a:pt x="2205" y="718"/>
                    <a:pt x="2225" y="763"/>
                  </a:cubicBezTo>
                  <a:cubicBezTo>
                    <a:pt x="2247" y="812"/>
                    <a:pt x="2261" y="856"/>
                    <a:pt x="2269" y="899"/>
                  </a:cubicBezTo>
                  <a:cubicBezTo>
                    <a:pt x="2279" y="950"/>
                    <a:pt x="2280" y="998"/>
                    <a:pt x="2272" y="1048"/>
                  </a:cubicBezTo>
                  <a:cubicBezTo>
                    <a:pt x="2255" y="1156"/>
                    <a:pt x="2195" y="1267"/>
                    <a:pt x="2094" y="1380"/>
                  </a:cubicBezTo>
                  <a:cubicBezTo>
                    <a:pt x="2011" y="1474"/>
                    <a:pt x="1901" y="1567"/>
                    <a:pt x="1768" y="1655"/>
                  </a:cubicBezTo>
                  <a:cubicBezTo>
                    <a:pt x="1689" y="1707"/>
                    <a:pt x="1596" y="1764"/>
                    <a:pt x="1497" y="1792"/>
                  </a:cubicBezTo>
                  <a:cubicBezTo>
                    <a:pt x="1453" y="1805"/>
                    <a:pt x="1407" y="1811"/>
                    <a:pt x="1363" y="1818"/>
                  </a:cubicBezTo>
                  <a:cubicBezTo>
                    <a:pt x="1342" y="1821"/>
                    <a:pt x="1321" y="1824"/>
                    <a:pt x="1299" y="1827"/>
                  </a:cubicBezTo>
                  <a:cubicBezTo>
                    <a:pt x="1189" y="1847"/>
                    <a:pt x="1085" y="1885"/>
                    <a:pt x="985" y="1922"/>
                  </a:cubicBezTo>
                  <a:cubicBezTo>
                    <a:pt x="858" y="1969"/>
                    <a:pt x="737" y="2013"/>
                    <a:pt x="618" y="2013"/>
                  </a:cubicBezTo>
                  <a:cubicBezTo>
                    <a:pt x="591" y="2013"/>
                    <a:pt x="564" y="2011"/>
                    <a:pt x="537" y="2006"/>
                  </a:cubicBezTo>
                  <a:moveTo>
                    <a:pt x="1495" y="60"/>
                  </a:moveTo>
                  <a:cubicBezTo>
                    <a:pt x="1405" y="101"/>
                    <a:pt x="1317" y="159"/>
                    <a:pt x="1249" y="205"/>
                  </a:cubicBezTo>
                  <a:cubicBezTo>
                    <a:pt x="1178" y="253"/>
                    <a:pt x="1097" y="308"/>
                    <a:pt x="1015" y="351"/>
                  </a:cubicBezTo>
                  <a:cubicBezTo>
                    <a:pt x="918" y="403"/>
                    <a:pt x="832" y="430"/>
                    <a:pt x="754" y="433"/>
                  </a:cubicBezTo>
                  <a:cubicBezTo>
                    <a:pt x="713" y="435"/>
                    <a:pt x="672" y="431"/>
                    <a:pt x="632" y="427"/>
                  </a:cubicBezTo>
                  <a:cubicBezTo>
                    <a:pt x="604" y="424"/>
                    <a:pt x="576" y="420"/>
                    <a:pt x="547" y="420"/>
                  </a:cubicBezTo>
                  <a:cubicBezTo>
                    <a:pt x="493" y="418"/>
                    <a:pt x="449" y="427"/>
                    <a:pt x="408" y="446"/>
                  </a:cubicBezTo>
                  <a:cubicBezTo>
                    <a:pt x="310" y="492"/>
                    <a:pt x="259" y="588"/>
                    <a:pt x="238" y="642"/>
                  </a:cubicBezTo>
                  <a:cubicBezTo>
                    <a:pt x="232" y="656"/>
                    <a:pt x="227" y="671"/>
                    <a:pt x="223" y="686"/>
                  </a:cubicBezTo>
                  <a:cubicBezTo>
                    <a:pt x="213" y="718"/>
                    <a:pt x="206" y="752"/>
                    <a:pt x="200" y="784"/>
                  </a:cubicBezTo>
                  <a:cubicBezTo>
                    <a:pt x="188" y="842"/>
                    <a:pt x="175" y="902"/>
                    <a:pt x="147" y="960"/>
                  </a:cubicBezTo>
                  <a:cubicBezTo>
                    <a:pt x="131" y="991"/>
                    <a:pt x="112" y="1022"/>
                    <a:pt x="92" y="1051"/>
                  </a:cubicBezTo>
                  <a:cubicBezTo>
                    <a:pt x="72" y="1083"/>
                    <a:pt x="51" y="1115"/>
                    <a:pt x="36" y="1148"/>
                  </a:cubicBezTo>
                  <a:cubicBezTo>
                    <a:pt x="12" y="1198"/>
                    <a:pt x="0" y="1250"/>
                    <a:pt x="1" y="1303"/>
                  </a:cubicBezTo>
                  <a:cubicBezTo>
                    <a:pt x="1" y="1350"/>
                    <a:pt x="10" y="1397"/>
                    <a:pt x="28" y="1448"/>
                  </a:cubicBezTo>
                  <a:cubicBezTo>
                    <a:pt x="52" y="1514"/>
                    <a:pt x="87" y="1575"/>
                    <a:pt x="121" y="1631"/>
                  </a:cubicBezTo>
                  <a:cubicBezTo>
                    <a:pt x="154" y="1686"/>
                    <a:pt x="193" y="1749"/>
                    <a:pt x="237" y="1805"/>
                  </a:cubicBezTo>
                  <a:cubicBezTo>
                    <a:pt x="285" y="1866"/>
                    <a:pt x="336" y="1913"/>
                    <a:pt x="391" y="1947"/>
                  </a:cubicBezTo>
                  <a:cubicBezTo>
                    <a:pt x="438" y="1976"/>
                    <a:pt x="486" y="1995"/>
                    <a:pt x="537" y="2005"/>
                  </a:cubicBezTo>
                  <a:cubicBezTo>
                    <a:pt x="683" y="2033"/>
                    <a:pt x="829" y="1978"/>
                    <a:pt x="985" y="1921"/>
                  </a:cubicBezTo>
                  <a:cubicBezTo>
                    <a:pt x="1085" y="1884"/>
                    <a:pt x="1189" y="1846"/>
                    <a:pt x="1299" y="1827"/>
                  </a:cubicBezTo>
                  <a:cubicBezTo>
                    <a:pt x="1320" y="1823"/>
                    <a:pt x="1342" y="1820"/>
                    <a:pt x="1363" y="1817"/>
                  </a:cubicBezTo>
                  <a:cubicBezTo>
                    <a:pt x="1407" y="1811"/>
                    <a:pt x="1452" y="1804"/>
                    <a:pt x="1497" y="1791"/>
                  </a:cubicBezTo>
                  <a:cubicBezTo>
                    <a:pt x="1595" y="1764"/>
                    <a:pt x="1689" y="1707"/>
                    <a:pt x="1768" y="1655"/>
                  </a:cubicBezTo>
                  <a:cubicBezTo>
                    <a:pt x="1900" y="1566"/>
                    <a:pt x="2010" y="1474"/>
                    <a:pt x="2094" y="1380"/>
                  </a:cubicBezTo>
                  <a:cubicBezTo>
                    <a:pt x="2194" y="1267"/>
                    <a:pt x="2254" y="1155"/>
                    <a:pt x="2271" y="1048"/>
                  </a:cubicBezTo>
                  <a:cubicBezTo>
                    <a:pt x="2279" y="998"/>
                    <a:pt x="2278" y="950"/>
                    <a:pt x="2269" y="899"/>
                  </a:cubicBezTo>
                  <a:cubicBezTo>
                    <a:pt x="2260" y="857"/>
                    <a:pt x="2246" y="812"/>
                    <a:pt x="2224" y="763"/>
                  </a:cubicBezTo>
                  <a:cubicBezTo>
                    <a:pt x="2204" y="718"/>
                    <a:pt x="2180" y="673"/>
                    <a:pt x="2157" y="630"/>
                  </a:cubicBezTo>
                  <a:cubicBezTo>
                    <a:pt x="2134" y="588"/>
                    <a:pt x="2111" y="545"/>
                    <a:pt x="2091" y="502"/>
                  </a:cubicBezTo>
                  <a:cubicBezTo>
                    <a:pt x="2085" y="488"/>
                    <a:pt x="2079" y="474"/>
                    <a:pt x="2074" y="461"/>
                  </a:cubicBezTo>
                  <a:cubicBezTo>
                    <a:pt x="2059" y="424"/>
                    <a:pt x="2048" y="385"/>
                    <a:pt x="2036" y="348"/>
                  </a:cubicBezTo>
                  <a:cubicBezTo>
                    <a:pt x="2019" y="292"/>
                    <a:pt x="2002" y="234"/>
                    <a:pt x="1975" y="182"/>
                  </a:cubicBezTo>
                  <a:cubicBezTo>
                    <a:pt x="1952" y="136"/>
                    <a:pt x="1921" y="97"/>
                    <a:pt x="1886" y="68"/>
                  </a:cubicBezTo>
                  <a:cubicBezTo>
                    <a:pt x="1845" y="35"/>
                    <a:pt x="1798" y="15"/>
                    <a:pt x="1745" y="9"/>
                  </a:cubicBezTo>
                  <a:cubicBezTo>
                    <a:pt x="1733" y="7"/>
                    <a:pt x="1721" y="7"/>
                    <a:pt x="1709" y="7"/>
                  </a:cubicBezTo>
                  <a:cubicBezTo>
                    <a:pt x="1645" y="7"/>
                    <a:pt x="1575" y="24"/>
                    <a:pt x="1495" y="6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5" name="Freeform 22">
              <a:extLst>
                <a:ext uri="{FF2B5EF4-FFF2-40B4-BE49-F238E27FC236}">
                  <a16:creationId xmlns:a16="http://schemas.microsoft.com/office/drawing/2014/main" id="{477C0B12-3EDF-4F61-8538-42A00480048C}"/>
                </a:ext>
              </a:extLst>
            </p:cNvPr>
            <p:cNvSpPr>
              <a:spLocks noEditPoints="1"/>
            </p:cNvSpPr>
            <p:nvPr/>
          </p:nvSpPr>
          <p:spPr bwMode="auto">
            <a:xfrm>
              <a:off x="4966" y="1573"/>
              <a:ext cx="1790" cy="1595"/>
            </a:xfrm>
            <a:custGeom>
              <a:avLst/>
              <a:gdLst>
                <a:gd name="T0" fmla="*/ 415 w 2418"/>
                <a:gd name="T1" fmla="*/ 2064 h 2154"/>
                <a:gd name="T2" fmla="*/ 128 w 2418"/>
                <a:gd name="T3" fmla="*/ 1728 h 2154"/>
                <a:gd name="T4" fmla="*/ 1 w 2418"/>
                <a:gd name="T5" fmla="*/ 1380 h 2154"/>
                <a:gd name="T6" fmla="*/ 98 w 2418"/>
                <a:gd name="T7" fmla="*/ 1112 h 2154"/>
                <a:gd name="T8" fmla="*/ 156 w 2418"/>
                <a:gd name="T9" fmla="*/ 1015 h 2154"/>
                <a:gd name="T10" fmla="*/ 237 w 2418"/>
                <a:gd name="T11" fmla="*/ 725 h 2154"/>
                <a:gd name="T12" fmla="*/ 434 w 2418"/>
                <a:gd name="T13" fmla="*/ 471 h 2154"/>
                <a:gd name="T14" fmla="*/ 583 w 2418"/>
                <a:gd name="T15" fmla="*/ 444 h 2154"/>
                <a:gd name="T16" fmla="*/ 803 w 2418"/>
                <a:gd name="T17" fmla="*/ 460 h 2154"/>
                <a:gd name="T18" fmla="*/ 1326 w 2418"/>
                <a:gd name="T19" fmla="*/ 217 h 2154"/>
                <a:gd name="T20" fmla="*/ 1852 w 2418"/>
                <a:gd name="T21" fmla="*/ 9 h 2154"/>
                <a:gd name="T22" fmla="*/ 2097 w 2418"/>
                <a:gd name="T23" fmla="*/ 193 h 2154"/>
                <a:gd name="T24" fmla="*/ 2201 w 2418"/>
                <a:gd name="T25" fmla="*/ 489 h 2154"/>
                <a:gd name="T26" fmla="*/ 2288 w 2418"/>
                <a:gd name="T27" fmla="*/ 667 h 2154"/>
                <a:gd name="T28" fmla="*/ 2407 w 2418"/>
                <a:gd name="T29" fmla="*/ 952 h 2154"/>
                <a:gd name="T30" fmla="*/ 2221 w 2418"/>
                <a:gd name="T31" fmla="*/ 1462 h 2154"/>
                <a:gd name="T32" fmla="*/ 1589 w 2418"/>
                <a:gd name="T33" fmla="*/ 1899 h 2154"/>
                <a:gd name="T34" fmla="*/ 1379 w 2418"/>
                <a:gd name="T35" fmla="*/ 1936 h 2154"/>
                <a:gd name="T36" fmla="*/ 656 w 2418"/>
                <a:gd name="T37" fmla="*/ 2133 h 2154"/>
                <a:gd name="T38" fmla="*/ 1587 w 2418"/>
                <a:gd name="T39" fmla="*/ 64 h 2154"/>
                <a:gd name="T40" fmla="*/ 1079 w 2418"/>
                <a:gd name="T41" fmla="*/ 373 h 2154"/>
                <a:gd name="T42" fmla="*/ 673 w 2418"/>
                <a:gd name="T43" fmla="*/ 453 h 2154"/>
                <a:gd name="T44" fmla="*/ 569 w 2418"/>
                <a:gd name="T45" fmla="*/ 445 h 2154"/>
                <a:gd name="T46" fmla="*/ 254 w 2418"/>
                <a:gd name="T47" fmla="*/ 679 h 2154"/>
                <a:gd name="T48" fmla="*/ 213 w 2418"/>
                <a:gd name="T49" fmla="*/ 830 h 2154"/>
                <a:gd name="T50" fmla="*/ 156 w 2418"/>
                <a:gd name="T51" fmla="*/ 1016 h 2154"/>
                <a:gd name="T52" fmla="*/ 39 w 2418"/>
                <a:gd name="T53" fmla="*/ 1215 h 2154"/>
                <a:gd name="T54" fmla="*/ 31 w 2418"/>
                <a:gd name="T55" fmla="*/ 1534 h 2154"/>
                <a:gd name="T56" fmla="*/ 252 w 2418"/>
                <a:gd name="T57" fmla="*/ 1912 h 2154"/>
                <a:gd name="T58" fmla="*/ 571 w 2418"/>
                <a:gd name="T59" fmla="*/ 2125 h 2154"/>
                <a:gd name="T60" fmla="*/ 1379 w 2418"/>
                <a:gd name="T61" fmla="*/ 1935 h 2154"/>
                <a:gd name="T62" fmla="*/ 1589 w 2418"/>
                <a:gd name="T63" fmla="*/ 1898 h 2154"/>
                <a:gd name="T64" fmla="*/ 2221 w 2418"/>
                <a:gd name="T65" fmla="*/ 1461 h 2154"/>
                <a:gd name="T66" fmla="*/ 2406 w 2418"/>
                <a:gd name="T67" fmla="*/ 952 h 2154"/>
                <a:gd name="T68" fmla="*/ 2287 w 2418"/>
                <a:gd name="T69" fmla="*/ 667 h 2154"/>
                <a:gd name="T70" fmla="*/ 2200 w 2418"/>
                <a:gd name="T71" fmla="*/ 489 h 2154"/>
                <a:gd name="T72" fmla="*/ 2096 w 2418"/>
                <a:gd name="T73" fmla="*/ 194 h 2154"/>
                <a:gd name="T74" fmla="*/ 1852 w 2418"/>
                <a:gd name="T75" fmla="*/ 9 h 2154"/>
                <a:gd name="T76" fmla="*/ 1587 w 2418"/>
                <a:gd name="T77" fmla="*/ 64 h 2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18" h="2154">
                  <a:moveTo>
                    <a:pt x="571" y="2126"/>
                  </a:moveTo>
                  <a:cubicBezTo>
                    <a:pt x="516" y="2115"/>
                    <a:pt x="465" y="2095"/>
                    <a:pt x="415" y="2064"/>
                  </a:cubicBezTo>
                  <a:cubicBezTo>
                    <a:pt x="356" y="2027"/>
                    <a:pt x="303" y="1978"/>
                    <a:pt x="251" y="1913"/>
                  </a:cubicBezTo>
                  <a:cubicBezTo>
                    <a:pt x="204" y="1853"/>
                    <a:pt x="164" y="1787"/>
                    <a:pt x="128" y="1728"/>
                  </a:cubicBezTo>
                  <a:cubicBezTo>
                    <a:pt x="92" y="1669"/>
                    <a:pt x="55" y="1604"/>
                    <a:pt x="30" y="1534"/>
                  </a:cubicBezTo>
                  <a:cubicBezTo>
                    <a:pt x="10" y="1480"/>
                    <a:pt x="1" y="1429"/>
                    <a:pt x="1" y="1380"/>
                  </a:cubicBezTo>
                  <a:cubicBezTo>
                    <a:pt x="0" y="1323"/>
                    <a:pt x="13" y="1268"/>
                    <a:pt x="38" y="1215"/>
                  </a:cubicBezTo>
                  <a:cubicBezTo>
                    <a:pt x="54" y="1179"/>
                    <a:pt x="77" y="1145"/>
                    <a:pt x="98" y="1112"/>
                  </a:cubicBezTo>
                  <a:cubicBezTo>
                    <a:pt x="119" y="1080"/>
                    <a:pt x="140" y="1048"/>
                    <a:pt x="156" y="1015"/>
                  </a:cubicBezTo>
                  <a:cubicBezTo>
                    <a:pt x="156" y="1015"/>
                    <a:pt x="156" y="1015"/>
                    <a:pt x="156" y="1015"/>
                  </a:cubicBezTo>
                  <a:cubicBezTo>
                    <a:pt x="186" y="954"/>
                    <a:pt x="199" y="891"/>
                    <a:pt x="212" y="829"/>
                  </a:cubicBezTo>
                  <a:cubicBezTo>
                    <a:pt x="219" y="795"/>
                    <a:pt x="227" y="760"/>
                    <a:pt x="237" y="725"/>
                  </a:cubicBezTo>
                  <a:cubicBezTo>
                    <a:pt x="241" y="710"/>
                    <a:pt x="247" y="694"/>
                    <a:pt x="253" y="679"/>
                  </a:cubicBezTo>
                  <a:cubicBezTo>
                    <a:pt x="276" y="622"/>
                    <a:pt x="330" y="520"/>
                    <a:pt x="434" y="471"/>
                  </a:cubicBezTo>
                  <a:cubicBezTo>
                    <a:pt x="475" y="453"/>
                    <a:pt x="518" y="444"/>
                    <a:pt x="569" y="444"/>
                  </a:cubicBezTo>
                  <a:cubicBezTo>
                    <a:pt x="574" y="444"/>
                    <a:pt x="578" y="444"/>
                    <a:pt x="583" y="444"/>
                  </a:cubicBezTo>
                  <a:cubicBezTo>
                    <a:pt x="613" y="445"/>
                    <a:pt x="644" y="449"/>
                    <a:pt x="673" y="452"/>
                  </a:cubicBezTo>
                  <a:cubicBezTo>
                    <a:pt x="715" y="457"/>
                    <a:pt x="758" y="462"/>
                    <a:pt x="803" y="460"/>
                  </a:cubicBezTo>
                  <a:cubicBezTo>
                    <a:pt x="885" y="456"/>
                    <a:pt x="975" y="427"/>
                    <a:pt x="1078" y="373"/>
                  </a:cubicBezTo>
                  <a:cubicBezTo>
                    <a:pt x="1164" y="327"/>
                    <a:pt x="1250" y="268"/>
                    <a:pt x="1326" y="217"/>
                  </a:cubicBezTo>
                  <a:cubicBezTo>
                    <a:pt x="1397" y="168"/>
                    <a:pt x="1491" y="106"/>
                    <a:pt x="1587" y="63"/>
                  </a:cubicBezTo>
                  <a:cubicBezTo>
                    <a:pt x="1688" y="18"/>
                    <a:pt x="1775" y="0"/>
                    <a:pt x="1852" y="9"/>
                  </a:cubicBezTo>
                  <a:cubicBezTo>
                    <a:pt x="1908" y="15"/>
                    <a:pt x="1958" y="36"/>
                    <a:pt x="2002" y="72"/>
                  </a:cubicBezTo>
                  <a:cubicBezTo>
                    <a:pt x="2040" y="103"/>
                    <a:pt x="2072" y="144"/>
                    <a:pt x="2097" y="193"/>
                  </a:cubicBezTo>
                  <a:cubicBezTo>
                    <a:pt x="2125" y="248"/>
                    <a:pt x="2143" y="309"/>
                    <a:pt x="2161" y="368"/>
                  </a:cubicBezTo>
                  <a:cubicBezTo>
                    <a:pt x="2173" y="408"/>
                    <a:pt x="2185" y="450"/>
                    <a:pt x="2201" y="489"/>
                  </a:cubicBezTo>
                  <a:cubicBezTo>
                    <a:pt x="2206" y="502"/>
                    <a:pt x="2212" y="517"/>
                    <a:pt x="2219" y="532"/>
                  </a:cubicBezTo>
                  <a:cubicBezTo>
                    <a:pt x="2240" y="578"/>
                    <a:pt x="2264" y="623"/>
                    <a:pt x="2288" y="667"/>
                  </a:cubicBezTo>
                  <a:cubicBezTo>
                    <a:pt x="2313" y="713"/>
                    <a:pt x="2339" y="760"/>
                    <a:pt x="2360" y="808"/>
                  </a:cubicBezTo>
                  <a:cubicBezTo>
                    <a:pt x="2383" y="860"/>
                    <a:pt x="2398" y="907"/>
                    <a:pt x="2407" y="952"/>
                  </a:cubicBezTo>
                  <a:cubicBezTo>
                    <a:pt x="2417" y="1006"/>
                    <a:pt x="2418" y="1057"/>
                    <a:pt x="2409" y="1110"/>
                  </a:cubicBezTo>
                  <a:cubicBezTo>
                    <a:pt x="2391" y="1224"/>
                    <a:pt x="2328" y="1342"/>
                    <a:pt x="2221" y="1462"/>
                  </a:cubicBezTo>
                  <a:cubicBezTo>
                    <a:pt x="2132" y="1562"/>
                    <a:pt x="2016" y="1660"/>
                    <a:pt x="1875" y="1754"/>
                  </a:cubicBezTo>
                  <a:cubicBezTo>
                    <a:pt x="1792" y="1809"/>
                    <a:pt x="1693" y="1870"/>
                    <a:pt x="1589" y="1899"/>
                  </a:cubicBezTo>
                  <a:cubicBezTo>
                    <a:pt x="1542" y="1912"/>
                    <a:pt x="1493" y="1919"/>
                    <a:pt x="1447" y="1926"/>
                  </a:cubicBezTo>
                  <a:cubicBezTo>
                    <a:pt x="1425" y="1929"/>
                    <a:pt x="1402" y="1932"/>
                    <a:pt x="1379" y="1936"/>
                  </a:cubicBezTo>
                  <a:cubicBezTo>
                    <a:pt x="1263" y="1956"/>
                    <a:pt x="1152" y="1997"/>
                    <a:pt x="1046" y="2036"/>
                  </a:cubicBezTo>
                  <a:cubicBezTo>
                    <a:pt x="911" y="2086"/>
                    <a:pt x="783" y="2133"/>
                    <a:pt x="656" y="2133"/>
                  </a:cubicBezTo>
                  <a:cubicBezTo>
                    <a:pt x="628" y="2133"/>
                    <a:pt x="599" y="2131"/>
                    <a:pt x="571" y="2126"/>
                  </a:cubicBezTo>
                  <a:moveTo>
                    <a:pt x="1587" y="64"/>
                  </a:moveTo>
                  <a:cubicBezTo>
                    <a:pt x="1492" y="107"/>
                    <a:pt x="1398" y="168"/>
                    <a:pt x="1327" y="217"/>
                  </a:cubicBezTo>
                  <a:cubicBezTo>
                    <a:pt x="1251" y="269"/>
                    <a:pt x="1165" y="328"/>
                    <a:pt x="1079" y="373"/>
                  </a:cubicBezTo>
                  <a:cubicBezTo>
                    <a:pt x="975" y="428"/>
                    <a:pt x="885" y="457"/>
                    <a:pt x="803" y="460"/>
                  </a:cubicBezTo>
                  <a:cubicBezTo>
                    <a:pt x="758" y="462"/>
                    <a:pt x="715" y="457"/>
                    <a:pt x="673" y="453"/>
                  </a:cubicBezTo>
                  <a:cubicBezTo>
                    <a:pt x="643" y="449"/>
                    <a:pt x="613" y="446"/>
                    <a:pt x="583" y="445"/>
                  </a:cubicBezTo>
                  <a:cubicBezTo>
                    <a:pt x="578" y="445"/>
                    <a:pt x="574" y="445"/>
                    <a:pt x="569" y="445"/>
                  </a:cubicBezTo>
                  <a:cubicBezTo>
                    <a:pt x="518" y="445"/>
                    <a:pt x="475" y="454"/>
                    <a:pt x="434" y="472"/>
                  </a:cubicBezTo>
                  <a:cubicBezTo>
                    <a:pt x="330" y="520"/>
                    <a:pt x="277" y="623"/>
                    <a:pt x="254" y="679"/>
                  </a:cubicBezTo>
                  <a:cubicBezTo>
                    <a:pt x="248" y="694"/>
                    <a:pt x="242" y="710"/>
                    <a:pt x="238" y="726"/>
                  </a:cubicBezTo>
                  <a:cubicBezTo>
                    <a:pt x="227" y="760"/>
                    <a:pt x="220" y="795"/>
                    <a:pt x="213" y="830"/>
                  </a:cubicBezTo>
                  <a:cubicBezTo>
                    <a:pt x="200" y="891"/>
                    <a:pt x="186" y="954"/>
                    <a:pt x="156" y="1016"/>
                  </a:cubicBezTo>
                  <a:cubicBezTo>
                    <a:pt x="156" y="1016"/>
                    <a:pt x="156" y="1016"/>
                    <a:pt x="156" y="1016"/>
                  </a:cubicBezTo>
                  <a:cubicBezTo>
                    <a:pt x="140" y="1048"/>
                    <a:pt x="119" y="1081"/>
                    <a:pt x="99" y="1112"/>
                  </a:cubicBezTo>
                  <a:cubicBezTo>
                    <a:pt x="77" y="1145"/>
                    <a:pt x="55" y="1180"/>
                    <a:pt x="39" y="1215"/>
                  </a:cubicBezTo>
                  <a:cubicBezTo>
                    <a:pt x="14" y="1268"/>
                    <a:pt x="1" y="1323"/>
                    <a:pt x="1" y="1380"/>
                  </a:cubicBezTo>
                  <a:cubicBezTo>
                    <a:pt x="2" y="1429"/>
                    <a:pt x="11" y="1480"/>
                    <a:pt x="31" y="1534"/>
                  </a:cubicBezTo>
                  <a:cubicBezTo>
                    <a:pt x="56" y="1604"/>
                    <a:pt x="93" y="1668"/>
                    <a:pt x="129" y="1728"/>
                  </a:cubicBezTo>
                  <a:cubicBezTo>
                    <a:pt x="165" y="1786"/>
                    <a:pt x="205" y="1853"/>
                    <a:pt x="252" y="1912"/>
                  </a:cubicBezTo>
                  <a:cubicBezTo>
                    <a:pt x="303" y="1977"/>
                    <a:pt x="357" y="2027"/>
                    <a:pt x="415" y="2063"/>
                  </a:cubicBezTo>
                  <a:cubicBezTo>
                    <a:pt x="465" y="2094"/>
                    <a:pt x="516" y="2115"/>
                    <a:pt x="571" y="2125"/>
                  </a:cubicBezTo>
                  <a:cubicBezTo>
                    <a:pt x="725" y="2154"/>
                    <a:pt x="881" y="2097"/>
                    <a:pt x="1045" y="2036"/>
                  </a:cubicBezTo>
                  <a:cubicBezTo>
                    <a:pt x="1152" y="1996"/>
                    <a:pt x="1262" y="1956"/>
                    <a:pt x="1379" y="1935"/>
                  </a:cubicBezTo>
                  <a:cubicBezTo>
                    <a:pt x="1402" y="1931"/>
                    <a:pt x="1425" y="1928"/>
                    <a:pt x="1447" y="1925"/>
                  </a:cubicBezTo>
                  <a:cubicBezTo>
                    <a:pt x="1493" y="1918"/>
                    <a:pt x="1541" y="1912"/>
                    <a:pt x="1589" y="1898"/>
                  </a:cubicBezTo>
                  <a:cubicBezTo>
                    <a:pt x="1693" y="1869"/>
                    <a:pt x="1792" y="1808"/>
                    <a:pt x="1875" y="1753"/>
                  </a:cubicBezTo>
                  <a:cubicBezTo>
                    <a:pt x="2015" y="1660"/>
                    <a:pt x="2132" y="1561"/>
                    <a:pt x="2221" y="1461"/>
                  </a:cubicBezTo>
                  <a:cubicBezTo>
                    <a:pt x="2327" y="1342"/>
                    <a:pt x="2390" y="1224"/>
                    <a:pt x="2408" y="1110"/>
                  </a:cubicBezTo>
                  <a:cubicBezTo>
                    <a:pt x="2417" y="1057"/>
                    <a:pt x="2416" y="1006"/>
                    <a:pt x="2406" y="952"/>
                  </a:cubicBezTo>
                  <a:cubicBezTo>
                    <a:pt x="2397" y="907"/>
                    <a:pt x="2382" y="860"/>
                    <a:pt x="2359" y="809"/>
                  </a:cubicBezTo>
                  <a:cubicBezTo>
                    <a:pt x="2338" y="761"/>
                    <a:pt x="2312" y="713"/>
                    <a:pt x="2287" y="667"/>
                  </a:cubicBezTo>
                  <a:cubicBezTo>
                    <a:pt x="2263" y="623"/>
                    <a:pt x="2239" y="578"/>
                    <a:pt x="2218" y="532"/>
                  </a:cubicBezTo>
                  <a:cubicBezTo>
                    <a:pt x="2211" y="517"/>
                    <a:pt x="2205" y="503"/>
                    <a:pt x="2200" y="489"/>
                  </a:cubicBezTo>
                  <a:cubicBezTo>
                    <a:pt x="2185" y="450"/>
                    <a:pt x="2172" y="409"/>
                    <a:pt x="2160" y="369"/>
                  </a:cubicBezTo>
                  <a:cubicBezTo>
                    <a:pt x="2142" y="310"/>
                    <a:pt x="2124" y="249"/>
                    <a:pt x="2096" y="194"/>
                  </a:cubicBezTo>
                  <a:cubicBezTo>
                    <a:pt x="2071" y="144"/>
                    <a:pt x="2039" y="103"/>
                    <a:pt x="2001" y="73"/>
                  </a:cubicBezTo>
                  <a:cubicBezTo>
                    <a:pt x="1958" y="37"/>
                    <a:pt x="1908" y="16"/>
                    <a:pt x="1852" y="9"/>
                  </a:cubicBezTo>
                  <a:cubicBezTo>
                    <a:pt x="1840" y="8"/>
                    <a:pt x="1826" y="7"/>
                    <a:pt x="1813" y="7"/>
                  </a:cubicBezTo>
                  <a:cubicBezTo>
                    <a:pt x="1746" y="7"/>
                    <a:pt x="1672" y="26"/>
                    <a:pt x="1587"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6" name="Freeform 23">
              <a:extLst>
                <a:ext uri="{FF2B5EF4-FFF2-40B4-BE49-F238E27FC236}">
                  <a16:creationId xmlns:a16="http://schemas.microsoft.com/office/drawing/2014/main" id="{FC039648-B039-45EE-A769-48F17ABA4561}"/>
                </a:ext>
              </a:extLst>
            </p:cNvPr>
            <p:cNvSpPr>
              <a:spLocks noEditPoints="1"/>
            </p:cNvSpPr>
            <p:nvPr/>
          </p:nvSpPr>
          <p:spPr bwMode="auto">
            <a:xfrm>
              <a:off x="4898" y="1550"/>
              <a:ext cx="1891" cy="1679"/>
            </a:xfrm>
            <a:custGeom>
              <a:avLst/>
              <a:gdLst>
                <a:gd name="T0" fmla="*/ 438 w 2554"/>
                <a:gd name="T1" fmla="*/ 2173 h 2268"/>
                <a:gd name="T2" fmla="*/ 135 w 2554"/>
                <a:gd name="T3" fmla="*/ 1818 h 2268"/>
                <a:gd name="T4" fmla="*/ 0 w 2554"/>
                <a:gd name="T5" fmla="*/ 1449 h 2268"/>
                <a:gd name="T6" fmla="*/ 104 w 2554"/>
                <a:gd name="T7" fmla="*/ 1166 h 2268"/>
                <a:gd name="T8" fmla="*/ 224 w 2554"/>
                <a:gd name="T9" fmla="*/ 868 h 2268"/>
                <a:gd name="T10" fmla="*/ 268 w 2554"/>
                <a:gd name="T11" fmla="*/ 709 h 2268"/>
                <a:gd name="T12" fmla="*/ 601 w 2554"/>
                <a:gd name="T13" fmla="*/ 462 h 2268"/>
                <a:gd name="T14" fmla="*/ 713 w 2554"/>
                <a:gd name="T15" fmla="*/ 471 h 2268"/>
                <a:gd name="T16" fmla="*/ 1141 w 2554"/>
                <a:gd name="T17" fmla="*/ 388 h 2268"/>
                <a:gd name="T18" fmla="*/ 1917 w 2554"/>
                <a:gd name="T19" fmla="*/ 0 h 2268"/>
                <a:gd name="T20" fmla="*/ 2116 w 2554"/>
                <a:gd name="T21" fmla="*/ 69 h 2268"/>
                <a:gd name="T22" fmla="*/ 2284 w 2554"/>
                <a:gd name="T23" fmla="*/ 382 h 2268"/>
                <a:gd name="T24" fmla="*/ 2345 w 2554"/>
                <a:gd name="T25" fmla="*/ 555 h 2268"/>
                <a:gd name="T26" fmla="*/ 2494 w 2554"/>
                <a:gd name="T27" fmla="*/ 847 h 2268"/>
                <a:gd name="T28" fmla="*/ 2546 w 2554"/>
                <a:gd name="T29" fmla="*/ 1165 h 2268"/>
                <a:gd name="T30" fmla="*/ 1981 w 2554"/>
                <a:gd name="T31" fmla="*/ 1846 h 2268"/>
                <a:gd name="T32" fmla="*/ 1530 w 2554"/>
                <a:gd name="T33" fmla="*/ 2027 h 2268"/>
                <a:gd name="T34" fmla="*/ 1106 w 2554"/>
                <a:gd name="T35" fmla="*/ 2144 h 2268"/>
                <a:gd name="T36" fmla="*/ 603 w 2554"/>
                <a:gd name="T37" fmla="*/ 2238 h 2268"/>
                <a:gd name="T38" fmla="*/ 1141 w 2554"/>
                <a:gd name="T39" fmla="*/ 388 h 2268"/>
                <a:gd name="T40" fmla="*/ 713 w 2554"/>
                <a:gd name="T41" fmla="*/ 472 h 2268"/>
                <a:gd name="T42" fmla="*/ 601 w 2554"/>
                <a:gd name="T43" fmla="*/ 463 h 2268"/>
                <a:gd name="T44" fmla="*/ 269 w 2554"/>
                <a:gd name="T45" fmla="*/ 709 h 2268"/>
                <a:gd name="T46" fmla="*/ 225 w 2554"/>
                <a:gd name="T47" fmla="*/ 868 h 2268"/>
                <a:gd name="T48" fmla="*/ 165 w 2554"/>
                <a:gd name="T49" fmla="*/ 1064 h 2268"/>
                <a:gd name="T50" fmla="*/ 40 w 2554"/>
                <a:gd name="T51" fmla="*/ 1275 h 2268"/>
                <a:gd name="T52" fmla="*/ 32 w 2554"/>
                <a:gd name="T53" fmla="*/ 1612 h 2268"/>
                <a:gd name="T54" fmla="*/ 266 w 2554"/>
                <a:gd name="T55" fmla="*/ 2012 h 2268"/>
                <a:gd name="T56" fmla="*/ 603 w 2554"/>
                <a:gd name="T57" fmla="*/ 2238 h 2268"/>
                <a:gd name="T58" fmla="*/ 1458 w 2554"/>
                <a:gd name="T59" fmla="*/ 2037 h 2268"/>
                <a:gd name="T60" fmla="*/ 1679 w 2554"/>
                <a:gd name="T61" fmla="*/ 1998 h 2268"/>
                <a:gd name="T62" fmla="*/ 2346 w 2554"/>
                <a:gd name="T63" fmla="*/ 1536 h 2268"/>
                <a:gd name="T64" fmla="*/ 2542 w 2554"/>
                <a:gd name="T65" fmla="*/ 998 h 2268"/>
                <a:gd name="T66" fmla="*/ 2417 w 2554"/>
                <a:gd name="T67" fmla="*/ 697 h 2268"/>
                <a:gd name="T68" fmla="*/ 2325 w 2554"/>
                <a:gd name="T69" fmla="*/ 510 h 2268"/>
                <a:gd name="T70" fmla="*/ 2216 w 2554"/>
                <a:gd name="T71" fmla="*/ 198 h 2268"/>
                <a:gd name="T72" fmla="*/ 1958 w 2554"/>
                <a:gd name="T73" fmla="*/ 3 h 2268"/>
                <a:gd name="T74" fmla="*/ 1403 w 2554"/>
                <a:gd name="T75" fmla="*/ 223 h 2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54" h="2268">
                  <a:moveTo>
                    <a:pt x="603" y="2238"/>
                  </a:moveTo>
                  <a:cubicBezTo>
                    <a:pt x="545" y="2227"/>
                    <a:pt x="491" y="2206"/>
                    <a:pt x="438" y="2173"/>
                  </a:cubicBezTo>
                  <a:cubicBezTo>
                    <a:pt x="376" y="2134"/>
                    <a:pt x="320" y="2082"/>
                    <a:pt x="266" y="2013"/>
                  </a:cubicBezTo>
                  <a:cubicBezTo>
                    <a:pt x="216" y="1950"/>
                    <a:pt x="173" y="1880"/>
                    <a:pt x="135" y="1818"/>
                  </a:cubicBezTo>
                  <a:cubicBezTo>
                    <a:pt x="97" y="1755"/>
                    <a:pt x="58" y="1686"/>
                    <a:pt x="31" y="1613"/>
                  </a:cubicBezTo>
                  <a:cubicBezTo>
                    <a:pt x="11" y="1555"/>
                    <a:pt x="1" y="1502"/>
                    <a:pt x="0" y="1449"/>
                  </a:cubicBezTo>
                  <a:cubicBezTo>
                    <a:pt x="0" y="1390"/>
                    <a:pt x="13" y="1331"/>
                    <a:pt x="40" y="1275"/>
                  </a:cubicBezTo>
                  <a:cubicBezTo>
                    <a:pt x="57" y="1238"/>
                    <a:pt x="81" y="1201"/>
                    <a:pt x="104" y="1166"/>
                  </a:cubicBezTo>
                  <a:cubicBezTo>
                    <a:pt x="125" y="1133"/>
                    <a:pt x="148" y="1098"/>
                    <a:pt x="165" y="1064"/>
                  </a:cubicBezTo>
                  <a:cubicBezTo>
                    <a:pt x="196" y="999"/>
                    <a:pt x="211" y="933"/>
                    <a:pt x="224" y="868"/>
                  </a:cubicBezTo>
                  <a:cubicBezTo>
                    <a:pt x="232" y="832"/>
                    <a:pt x="240" y="795"/>
                    <a:pt x="251" y="758"/>
                  </a:cubicBezTo>
                  <a:cubicBezTo>
                    <a:pt x="256" y="742"/>
                    <a:pt x="262" y="725"/>
                    <a:pt x="268" y="709"/>
                  </a:cubicBezTo>
                  <a:cubicBezTo>
                    <a:pt x="292" y="649"/>
                    <a:pt x="350" y="541"/>
                    <a:pt x="460" y="491"/>
                  </a:cubicBezTo>
                  <a:cubicBezTo>
                    <a:pt x="502" y="471"/>
                    <a:pt x="547" y="462"/>
                    <a:pt x="601" y="462"/>
                  </a:cubicBezTo>
                  <a:cubicBezTo>
                    <a:pt x="606" y="462"/>
                    <a:pt x="612" y="462"/>
                    <a:pt x="618" y="462"/>
                  </a:cubicBezTo>
                  <a:cubicBezTo>
                    <a:pt x="649" y="463"/>
                    <a:pt x="682" y="467"/>
                    <a:pt x="713" y="471"/>
                  </a:cubicBezTo>
                  <a:cubicBezTo>
                    <a:pt x="757" y="476"/>
                    <a:pt x="803" y="482"/>
                    <a:pt x="850" y="480"/>
                  </a:cubicBezTo>
                  <a:cubicBezTo>
                    <a:pt x="937" y="476"/>
                    <a:pt x="1032" y="446"/>
                    <a:pt x="1141" y="388"/>
                  </a:cubicBezTo>
                  <a:cubicBezTo>
                    <a:pt x="1231" y="340"/>
                    <a:pt x="1318" y="280"/>
                    <a:pt x="1403" y="222"/>
                  </a:cubicBezTo>
                  <a:cubicBezTo>
                    <a:pt x="1564" y="111"/>
                    <a:pt x="1749" y="0"/>
                    <a:pt x="1917" y="0"/>
                  </a:cubicBezTo>
                  <a:cubicBezTo>
                    <a:pt x="1931" y="0"/>
                    <a:pt x="1945" y="1"/>
                    <a:pt x="1959" y="2"/>
                  </a:cubicBezTo>
                  <a:cubicBezTo>
                    <a:pt x="2017" y="9"/>
                    <a:pt x="2070" y="32"/>
                    <a:pt x="2116" y="69"/>
                  </a:cubicBezTo>
                  <a:cubicBezTo>
                    <a:pt x="2156" y="102"/>
                    <a:pt x="2190" y="145"/>
                    <a:pt x="2216" y="198"/>
                  </a:cubicBezTo>
                  <a:cubicBezTo>
                    <a:pt x="2246" y="256"/>
                    <a:pt x="2265" y="320"/>
                    <a:pt x="2284" y="382"/>
                  </a:cubicBezTo>
                  <a:cubicBezTo>
                    <a:pt x="2296" y="424"/>
                    <a:pt x="2310" y="468"/>
                    <a:pt x="2326" y="509"/>
                  </a:cubicBezTo>
                  <a:cubicBezTo>
                    <a:pt x="2332" y="524"/>
                    <a:pt x="2338" y="539"/>
                    <a:pt x="2345" y="555"/>
                  </a:cubicBezTo>
                  <a:cubicBezTo>
                    <a:pt x="2367" y="603"/>
                    <a:pt x="2393" y="651"/>
                    <a:pt x="2418" y="697"/>
                  </a:cubicBezTo>
                  <a:cubicBezTo>
                    <a:pt x="2444" y="746"/>
                    <a:pt x="2471" y="796"/>
                    <a:pt x="2494" y="847"/>
                  </a:cubicBezTo>
                  <a:cubicBezTo>
                    <a:pt x="2518" y="901"/>
                    <a:pt x="2534" y="951"/>
                    <a:pt x="2543" y="998"/>
                  </a:cubicBezTo>
                  <a:cubicBezTo>
                    <a:pt x="2554" y="1055"/>
                    <a:pt x="2554" y="1109"/>
                    <a:pt x="2546" y="1165"/>
                  </a:cubicBezTo>
                  <a:cubicBezTo>
                    <a:pt x="2526" y="1285"/>
                    <a:pt x="2460" y="1410"/>
                    <a:pt x="2347" y="1537"/>
                  </a:cubicBezTo>
                  <a:cubicBezTo>
                    <a:pt x="2253" y="1643"/>
                    <a:pt x="2130" y="1746"/>
                    <a:pt x="1981" y="1846"/>
                  </a:cubicBezTo>
                  <a:cubicBezTo>
                    <a:pt x="1894" y="1904"/>
                    <a:pt x="1789" y="1968"/>
                    <a:pt x="1680" y="1999"/>
                  </a:cubicBezTo>
                  <a:cubicBezTo>
                    <a:pt x="1630" y="2013"/>
                    <a:pt x="1579" y="2020"/>
                    <a:pt x="1530" y="2027"/>
                  </a:cubicBezTo>
                  <a:cubicBezTo>
                    <a:pt x="1507" y="2030"/>
                    <a:pt x="1482" y="2034"/>
                    <a:pt x="1459" y="2038"/>
                  </a:cubicBezTo>
                  <a:cubicBezTo>
                    <a:pt x="1335" y="2059"/>
                    <a:pt x="1218" y="2102"/>
                    <a:pt x="1106" y="2144"/>
                  </a:cubicBezTo>
                  <a:cubicBezTo>
                    <a:pt x="963" y="2196"/>
                    <a:pt x="827" y="2247"/>
                    <a:pt x="694" y="2247"/>
                  </a:cubicBezTo>
                  <a:cubicBezTo>
                    <a:pt x="663" y="2247"/>
                    <a:pt x="633" y="2244"/>
                    <a:pt x="603" y="2238"/>
                  </a:cubicBezTo>
                  <a:moveTo>
                    <a:pt x="1403" y="223"/>
                  </a:moveTo>
                  <a:cubicBezTo>
                    <a:pt x="1319" y="281"/>
                    <a:pt x="1231" y="340"/>
                    <a:pt x="1141" y="388"/>
                  </a:cubicBezTo>
                  <a:cubicBezTo>
                    <a:pt x="1032" y="446"/>
                    <a:pt x="937" y="477"/>
                    <a:pt x="850" y="480"/>
                  </a:cubicBezTo>
                  <a:cubicBezTo>
                    <a:pt x="803" y="482"/>
                    <a:pt x="757" y="477"/>
                    <a:pt x="713" y="472"/>
                  </a:cubicBezTo>
                  <a:cubicBezTo>
                    <a:pt x="681" y="468"/>
                    <a:pt x="649" y="464"/>
                    <a:pt x="618" y="463"/>
                  </a:cubicBezTo>
                  <a:cubicBezTo>
                    <a:pt x="612" y="463"/>
                    <a:pt x="606" y="463"/>
                    <a:pt x="601" y="463"/>
                  </a:cubicBezTo>
                  <a:cubicBezTo>
                    <a:pt x="548" y="463"/>
                    <a:pt x="502" y="472"/>
                    <a:pt x="460" y="491"/>
                  </a:cubicBezTo>
                  <a:cubicBezTo>
                    <a:pt x="350" y="542"/>
                    <a:pt x="293" y="650"/>
                    <a:pt x="269" y="709"/>
                  </a:cubicBezTo>
                  <a:cubicBezTo>
                    <a:pt x="262" y="725"/>
                    <a:pt x="256" y="742"/>
                    <a:pt x="252" y="758"/>
                  </a:cubicBezTo>
                  <a:cubicBezTo>
                    <a:pt x="241" y="795"/>
                    <a:pt x="233" y="832"/>
                    <a:pt x="225" y="868"/>
                  </a:cubicBezTo>
                  <a:cubicBezTo>
                    <a:pt x="211" y="933"/>
                    <a:pt x="197" y="999"/>
                    <a:pt x="165" y="1064"/>
                  </a:cubicBezTo>
                  <a:cubicBezTo>
                    <a:pt x="165" y="1064"/>
                    <a:pt x="165" y="1064"/>
                    <a:pt x="165" y="1064"/>
                  </a:cubicBezTo>
                  <a:cubicBezTo>
                    <a:pt x="148" y="1099"/>
                    <a:pt x="126" y="1133"/>
                    <a:pt x="105" y="1166"/>
                  </a:cubicBezTo>
                  <a:cubicBezTo>
                    <a:pt x="82" y="1201"/>
                    <a:pt x="58" y="1238"/>
                    <a:pt x="40" y="1275"/>
                  </a:cubicBezTo>
                  <a:cubicBezTo>
                    <a:pt x="14" y="1331"/>
                    <a:pt x="1" y="1390"/>
                    <a:pt x="1" y="1449"/>
                  </a:cubicBezTo>
                  <a:cubicBezTo>
                    <a:pt x="1" y="1502"/>
                    <a:pt x="11" y="1555"/>
                    <a:pt x="32" y="1612"/>
                  </a:cubicBezTo>
                  <a:cubicBezTo>
                    <a:pt x="58" y="1686"/>
                    <a:pt x="98" y="1754"/>
                    <a:pt x="136" y="1818"/>
                  </a:cubicBezTo>
                  <a:cubicBezTo>
                    <a:pt x="174" y="1879"/>
                    <a:pt x="217" y="1950"/>
                    <a:pt x="266" y="2012"/>
                  </a:cubicBezTo>
                  <a:cubicBezTo>
                    <a:pt x="321" y="2081"/>
                    <a:pt x="377" y="2133"/>
                    <a:pt x="439" y="2172"/>
                  </a:cubicBezTo>
                  <a:cubicBezTo>
                    <a:pt x="492" y="2205"/>
                    <a:pt x="545" y="2227"/>
                    <a:pt x="603" y="2238"/>
                  </a:cubicBezTo>
                  <a:cubicBezTo>
                    <a:pt x="766" y="2268"/>
                    <a:pt x="931" y="2208"/>
                    <a:pt x="1105" y="2143"/>
                  </a:cubicBezTo>
                  <a:cubicBezTo>
                    <a:pt x="1218" y="2101"/>
                    <a:pt x="1335" y="2058"/>
                    <a:pt x="1458" y="2037"/>
                  </a:cubicBezTo>
                  <a:cubicBezTo>
                    <a:pt x="1482" y="2033"/>
                    <a:pt x="1506" y="2029"/>
                    <a:pt x="1530" y="2026"/>
                  </a:cubicBezTo>
                  <a:cubicBezTo>
                    <a:pt x="1579" y="2019"/>
                    <a:pt x="1629" y="2012"/>
                    <a:pt x="1679" y="1998"/>
                  </a:cubicBezTo>
                  <a:cubicBezTo>
                    <a:pt x="1789" y="1967"/>
                    <a:pt x="1893" y="1903"/>
                    <a:pt x="1981" y="1845"/>
                  </a:cubicBezTo>
                  <a:cubicBezTo>
                    <a:pt x="2129" y="1746"/>
                    <a:pt x="2252" y="1642"/>
                    <a:pt x="2346" y="1536"/>
                  </a:cubicBezTo>
                  <a:cubicBezTo>
                    <a:pt x="2459" y="1410"/>
                    <a:pt x="2526" y="1285"/>
                    <a:pt x="2545" y="1165"/>
                  </a:cubicBezTo>
                  <a:cubicBezTo>
                    <a:pt x="2554" y="1109"/>
                    <a:pt x="2553" y="1055"/>
                    <a:pt x="2542" y="998"/>
                  </a:cubicBezTo>
                  <a:cubicBezTo>
                    <a:pt x="2533" y="951"/>
                    <a:pt x="2517" y="901"/>
                    <a:pt x="2493" y="847"/>
                  </a:cubicBezTo>
                  <a:cubicBezTo>
                    <a:pt x="2470" y="796"/>
                    <a:pt x="2443" y="746"/>
                    <a:pt x="2417" y="697"/>
                  </a:cubicBezTo>
                  <a:cubicBezTo>
                    <a:pt x="2392" y="651"/>
                    <a:pt x="2366" y="603"/>
                    <a:pt x="2344" y="555"/>
                  </a:cubicBezTo>
                  <a:cubicBezTo>
                    <a:pt x="2337" y="540"/>
                    <a:pt x="2331" y="524"/>
                    <a:pt x="2325" y="510"/>
                  </a:cubicBezTo>
                  <a:cubicBezTo>
                    <a:pt x="2309" y="468"/>
                    <a:pt x="2296" y="424"/>
                    <a:pt x="2283" y="382"/>
                  </a:cubicBezTo>
                  <a:cubicBezTo>
                    <a:pt x="2264" y="320"/>
                    <a:pt x="2245" y="256"/>
                    <a:pt x="2216" y="198"/>
                  </a:cubicBezTo>
                  <a:cubicBezTo>
                    <a:pt x="2189" y="146"/>
                    <a:pt x="2156" y="103"/>
                    <a:pt x="2116" y="70"/>
                  </a:cubicBezTo>
                  <a:cubicBezTo>
                    <a:pt x="2070" y="33"/>
                    <a:pt x="2017" y="10"/>
                    <a:pt x="1958" y="3"/>
                  </a:cubicBezTo>
                  <a:cubicBezTo>
                    <a:pt x="1945" y="2"/>
                    <a:pt x="1931" y="1"/>
                    <a:pt x="1917" y="1"/>
                  </a:cubicBezTo>
                  <a:cubicBezTo>
                    <a:pt x="1750" y="1"/>
                    <a:pt x="1564" y="112"/>
                    <a:pt x="1403" y="22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7" name="Freeform 24">
              <a:extLst>
                <a:ext uri="{FF2B5EF4-FFF2-40B4-BE49-F238E27FC236}">
                  <a16:creationId xmlns:a16="http://schemas.microsoft.com/office/drawing/2014/main" id="{C6BE2404-000E-49FF-A515-077B5682DBB1}"/>
                </a:ext>
              </a:extLst>
            </p:cNvPr>
            <p:cNvSpPr>
              <a:spLocks noEditPoints="1"/>
            </p:cNvSpPr>
            <p:nvPr/>
          </p:nvSpPr>
          <p:spPr bwMode="auto">
            <a:xfrm>
              <a:off x="4831" y="1508"/>
              <a:ext cx="1992" cy="1783"/>
            </a:xfrm>
            <a:custGeom>
              <a:avLst/>
              <a:gdLst>
                <a:gd name="T0" fmla="*/ 462 w 2691"/>
                <a:gd name="T1" fmla="*/ 2308 h 2409"/>
                <a:gd name="T2" fmla="*/ 143 w 2691"/>
                <a:gd name="T3" fmla="*/ 1934 h 2409"/>
                <a:gd name="T4" fmla="*/ 0 w 2691"/>
                <a:gd name="T5" fmla="*/ 1545 h 2409"/>
                <a:gd name="T6" fmla="*/ 109 w 2691"/>
                <a:gd name="T7" fmla="*/ 1246 h 2409"/>
                <a:gd name="T8" fmla="*/ 237 w 2691"/>
                <a:gd name="T9" fmla="*/ 933 h 2409"/>
                <a:gd name="T10" fmla="*/ 283 w 2691"/>
                <a:gd name="T11" fmla="*/ 765 h 2409"/>
                <a:gd name="T12" fmla="*/ 652 w 2691"/>
                <a:gd name="T13" fmla="*/ 507 h 2409"/>
                <a:gd name="T14" fmla="*/ 897 w 2691"/>
                <a:gd name="T15" fmla="*/ 526 h 2409"/>
                <a:gd name="T16" fmla="*/ 1477 w 2691"/>
                <a:gd name="T17" fmla="*/ 255 h 2409"/>
                <a:gd name="T18" fmla="*/ 2065 w 2691"/>
                <a:gd name="T19" fmla="*/ 22 h 2409"/>
                <a:gd name="T20" fmla="*/ 2336 w 2691"/>
                <a:gd name="T21" fmla="*/ 229 h 2409"/>
                <a:gd name="T22" fmla="*/ 2451 w 2691"/>
                <a:gd name="T23" fmla="*/ 556 h 2409"/>
                <a:gd name="T24" fmla="*/ 2547 w 2691"/>
                <a:gd name="T25" fmla="*/ 753 h 2409"/>
                <a:gd name="T26" fmla="*/ 2679 w 2691"/>
                <a:gd name="T27" fmla="*/ 1070 h 2409"/>
                <a:gd name="T28" fmla="*/ 2472 w 2691"/>
                <a:gd name="T29" fmla="*/ 1638 h 2409"/>
                <a:gd name="T30" fmla="*/ 2087 w 2691"/>
                <a:gd name="T31" fmla="*/ 1963 h 2409"/>
                <a:gd name="T32" fmla="*/ 1613 w 2691"/>
                <a:gd name="T33" fmla="*/ 2154 h 2409"/>
                <a:gd name="T34" fmla="*/ 1165 w 2691"/>
                <a:gd name="T35" fmla="*/ 2277 h 2409"/>
                <a:gd name="T36" fmla="*/ 636 w 2691"/>
                <a:gd name="T37" fmla="*/ 2377 h 2409"/>
                <a:gd name="T38" fmla="*/ 1477 w 2691"/>
                <a:gd name="T39" fmla="*/ 256 h 2409"/>
                <a:gd name="T40" fmla="*/ 897 w 2691"/>
                <a:gd name="T41" fmla="*/ 526 h 2409"/>
                <a:gd name="T42" fmla="*/ 652 w 2691"/>
                <a:gd name="T43" fmla="*/ 507 h 2409"/>
                <a:gd name="T44" fmla="*/ 284 w 2691"/>
                <a:gd name="T45" fmla="*/ 766 h 2409"/>
                <a:gd name="T46" fmla="*/ 237 w 2691"/>
                <a:gd name="T47" fmla="*/ 933 h 2409"/>
                <a:gd name="T48" fmla="*/ 110 w 2691"/>
                <a:gd name="T49" fmla="*/ 1246 h 2409"/>
                <a:gd name="T50" fmla="*/ 1 w 2691"/>
                <a:gd name="T51" fmla="*/ 1545 h 2409"/>
                <a:gd name="T52" fmla="*/ 143 w 2691"/>
                <a:gd name="T53" fmla="*/ 1933 h 2409"/>
                <a:gd name="T54" fmla="*/ 462 w 2691"/>
                <a:gd name="T55" fmla="*/ 2307 h 2409"/>
                <a:gd name="T56" fmla="*/ 1165 w 2691"/>
                <a:gd name="T57" fmla="*/ 2277 h 2409"/>
                <a:gd name="T58" fmla="*/ 1613 w 2691"/>
                <a:gd name="T59" fmla="*/ 2153 h 2409"/>
                <a:gd name="T60" fmla="*/ 2087 w 2691"/>
                <a:gd name="T61" fmla="*/ 1963 h 2409"/>
                <a:gd name="T62" fmla="*/ 2472 w 2691"/>
                <a:gd name="T63" fmla="*/ 1637 h 2409"/>
                <a:gd name="T64" fmla="*/ 2678 w 2691"/>
                <a:gd name="T65" fmla="*/ 1071 h 2409"/>
                <a:gd name="T66" fmla="*/ 2547 w 2691"/>
                <a:gd name="T67" fmla="*/ 754 h 2409"/>
                <a:gd name="T68" fmla="*/ 2450 w 2691"/>
                <a:gd name="T69" fmla="*/ 556 h 2409"/>
                <a:gd name="T70" fmla="*/ 2335 w 2691"/>
                <a:gd name="T71" fmla="*/ 229 h 2409"/>
                <a:gd name="T72" fmla="*/ 2064 w 2691"/>
                <a:gd name="T73" fmla="*/ 23 h 2409"/>
                <a:gd name="T74" fmla="*/ 1479 w 2691"/>
                <a:gd name="T75" fmla="*/ 25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1" h="2409">
                  <a:moveTo>
                    <a:pt x="636" y="2377"/>
                  </a:moveTo>
                  <a:cubicBezTo>
                    <a:pt x="575" y="2365"/>
                    <a:pt x="518" y="2343"/>
                    <a:pt x="462" y="2308"/>
                  </a:cubicBezTo>
                  <a:cubicBezTo>
                    <a:pt x="397" y="2267"/>
                    <a:pt x="337" y="2212"/>
                    <a:pt x="280" y="2139"/>
                  </a:cubicBezTo>
                  <a:cubicBezTo>
                    <a:pt x="228" y="2073"/>
                    <a:pt x="182" y="1999"/>
                    <a:pt x="143" y="1934"/>
                  </a:cubicBezTo>
                  <a:cubicBezTo>
                    <a:pt x="102" y="1867"/>
                    <a:pt x="61" y="1795"/>
                    <a:pt x="33" y="1717"/>
                  </a:cubicBezTo>
                  <a:cubicBezTo>
                    <a:pt x="11" y="1656"/>
                    <a:pt x="0" y="1600"/>
                    <a:pt x="0" y="1545"/>
                  </a:cubicBezTo>
                  <a:cubicBezTo>
                    <a:pt x="0" y="1482"/>
                    <a:pt x="14" y="1420"/>
                    <a:pt x="42" y="1361"/>
                  </a:cubicBezTo>
                  <a:cubicBezTo>
                    <a:pt x="60" y="1322"/>
                    <a:pt x="85" y="1283"/>
                    <a:pt x="109" y="1246"/>
                  </a:cubicBezTo>
                  <a:cubicBezTo>
                    <a:pt x="132" y="1211"/>
                    <a:pt x="155" y="1175"/>
                    <a:pt x="174" y="1138"/>
                  </a:cubicBezTo>
                  <a:cubicBezTo>
                    <a:pt x="207" y="1071"/>
                    <a:pt x="222" y="1000"/>
                    <a:pt x="237" y="933"/>
                  </a:cubicBezTo>
                  <a:cubicBezTo>
                    <a:pt x="245" y="895"/>
                    <a:pt x="253" y="855"/>
                    <a:pt x="265" y="817"/>
                  </a:cubicBezTo>
                  <a:cubicBezTo>
                    <a:pt x="270" y="799"/>
                    <a:pt x="276" y="782"/>
                    <a:pt x="283" y="765"/>
                  </a:cubicBezTo>
                  <a:cubicBezTo>
                    <a:pt x="309" y="702"/>
                    <a:pt x="369" y="589"/>
                    <a:pt x="486" y="536"/>
                  </a:cubicBezTo>
                  <a:cubicBezTo>
                    <a:pt x="535" y="513"/>
                    <a:pt x="588" y="504"/>
                    <a:pt x="652" y="507"/>
                  </a:cubicBezTo>
                  <a:cubicBezTo>
                    <a:pt x="686" y="508"/>
                    <a:pt x="720" y="512"/>
                    <a:pt x="752" y="516"/>
                  </a:cubicBezTo>
                  <a:cubicBezTo>
                    <a:pt x="799" y="522"/>
                    <a:pt x="848" y="528"/>
                    <a:pt x="897" y="526"/>
                  </a:cubicBezTo>
                  <a:cubicBezTo>
                    <a:pt x="989" y="522"/>
                    <a:pt x="1089" y="490"/>
                    <a:pt x="1204" y="429"/>
                  </a:cubicBezTo>
                  <a:cubicBezTo>
                    <a:pt x="1298" y="378"/>
                    <a:pt x="1389" y="316"/>
                    <a:pt x="1477" y="255"/>
                  </a:cubicBezTo>
                  <a:cubicBezTo>
                    <a:pt x="1479" y="254"/>
                    <a:pt x="1479" y="254"/>
                    <a:pt x="1479" y="254"/>
                  </a:cubicBezTo>
                  <a:cubicBezTo>
                    <a:pt x="1663" y="127"/>
                    <a:pt x="1876" y="0"/>
                    <a:pt x="2065" y="22"/>
                  </a:cubicBezTo>
                  <a:cubicBezTo>
                    <a:pt x="2126" y="29"/>
                    <a:pt x="2182" y="53"/>
                    <a:pt x="2231" y="93"/>
                  </a:cubicBezTo>
                  <a:cubicBezTo>
                    <a:pt x="2273" y="127"/>
                    <a:pt x="2308" y="173"/>
                    <a:pt x="2336" y="229"/>
                  </a:cubicBezTo>
                  <a:cubicBezTo>
                    <a:pt x="2367" y="289"/>
                    <a:pt x="2387" y="356"/>
                    <a:pt x="2406" y="421"/>
                  </a:cubicBezTo>
                  <a:cubicBezTo>
                    <a:pt x="2420" y="466"/>
                    <a:pt x="2434" y="512"/>
                    <a:pt x="2451" y="556"/>
                  </a:cubicBezTo>
                  <a:cubicBezTo>
                    <a:pt x="2457" y="572"/>
                    <a:pt x="2464" y="588"/>
                    <a:pt x="2471" y="604"/>
                  </a:cubicBezTo>
                  <a:cubicBezTo>
                    <a:pt x="2494" y="655"/>
                    <a:pt x="2521" y="705"/>
                    <a:pt x="2547" y="753"/>
                  </a:cubicBezTo>
                  <a:cubicBezTo>
                    <a:pt x="2575" y="804"/>
                    <a:pt x="2604" y="857"/>
                    <a:pt x="2627" y="911"/>
                  </a:cubicBezTo>
                  <a:cubicBezTo>
                    <a:pt x="2653" y="968"/>
                    <a:pt x="2670" y="1021"/>
                    <a:pt x="2679" y="1070"/>
                  </a:cubicBezTo>
                  <a:cubicBezTo>
                    <a:pt x="2690" y="1130"/>
                    <a:pt x="2691" y="1187"/>
                    <a:pt x="2682" y="1245"/>
                  </a:cubicBezTo>
                  <a:cubicBezTo>
                    <a:pt x="2662" y="1372"/>
                    <a:pt x="2591" y="1504"/>
                    <a:pt x="2472" y="1638"/>
                  </a:cubicBezTo>
                  <a:cubicBezTo>
                    <a:pt x="2421" y="1696"/>
                    <a:pt x="2360" y="1754"/>
                    <a:pt x="2291" y="1811"/>
                  </a:cubicBezTo>
                  <a:cubicBezTo>
                    <a:pt x="2229" y="1863"/>
                    <a:pt x="2161" y="1914"/>
                    <a:pt x="2087" y="1963"/>
                  </a:cubicBezTo>
                  <a:cubicBezTo>
                    <a:pt x="1995" y="2025"/>
                    <a:pt x="1886" y="2092"/>
                    <a:pt x="1770" y="2124"/>
                  </a:cubicBezTo>
                  <a:cubicBezTo>
                    <a:pt x="1718" y="2139"/>
                    <a:pt x="1664" y="2147"/>
                    <a:pt x="1613" y="2154"/>
                  </a:cubicBezTo>
                  <a:cubicBezTo>
                    <a:pt x="1588" y="2157"/>
                    <a:pt x="1563" y="2161"/>
                    <a:pt x="1538" y="2165"/>
                  </a:cubicBezTo>
                  <a:cubicBezTo>
                    <a:pt x="1407" y="2188"/>
                    <a:pt x="1284" y="2233"/>
                    <a:pt x="1165" y="2277"/>
                  </a:cubicBezTo>
                  <a:cubicBezTo>
                    <a:pt x="1015" y="2333"/>
                    <a:pt x="872" y="2386"/>
                    <a:pt x="731" y="2386"/>
                  </a:cubicBezTo>
                  <a:cubicBezTo>
                    <a:pt x="699" y="2386"/>
                    <a:pt x="667" y="2383"/>
                    <a:pt x="636" y="2377"/>
                  </a:cubicBezTo>
                  <a:moveTo>
                    <a:pt x="1479" y="254"/>
                  </a:moveTo>
                  <a:cubicBezTo>
                    <a:pt x="1477" y="256"/>
                    <a:pt x="1477" y="256"/>
                    <a:pt x="1477" y="256"/>
                  </a:cubicBezTo>
                  <a:cubicBezTo>
                    <a:pt x="1389" y="316"/>
                    <a:pt x="1298" y="379"/>
                    <a:pt x="1204" y="429"/>
                  </a:cubicBezTo>
                  <a:cubicBezTo>
                    <a:pt x="1089" y="491"/>
                    <a:pt x="989" y="523"/>
                    <a:pt x="897" y="526"/>
                  </a:cubicBezTo>
                  <a:cubicBezTo>
                    <a:pt x="848" y="529"/>
                    <a:pt x="799" y="523"/>
                    <a:pt x="752" y="517"/>
                  </a:cubicBezTo>
                  <a:cubicBezTo>
                    <a:pt x="720" y="513"/>
                    <a:pt x="686" y="509"/>
                    <a:pt x="652" y="507"/>
                  </a:cubicBezTo>
                  <a:cubicBezTo>
                    <a:pt x="588" y="505"/>
                    <a:pt x="535" y="514"/>
                    <a:pt x="486" y="537"/>
                  </a:cubicBezTo>
                  <a:cubicBezTo>
                    <a:pt x="370" y="589"/>
                    <a:pt x="310" y="703"/>
                    <a:pt x="284" y="766"/>
                  </a:cubicBezTo>
                  <a:cubicBezTo>
                    <a:pt x="277" y="782"/>
                    <a:pt x="271" y="800"/>
                    <a:pt x="266" y="817"/>
                  </a:cubicBezTo>
                  <a:cubicBezTo>
                    <a:pt x="254" y="856"/>
                    <a:pt x="245" y="895"/>
                    <a:pt x="237" y="933"/>
                  </a:cubicBezTo>
                  <a:cubicBezTo>
                    <a:pt x="223" y="1001"/>
                    <a:pt x="208" y="1071"/>
                    <a:pt x="174" y="1139"/>
                  </a:cubicBezTo>
                  <a:cubicBezTo>
                    <a:pt x="156" y="1175"/>
                    <a:pt x="133" y="1211"/>
                    <a:pt x="110" y="1246"/>
                  </a:cubicBezTo>
                  <a:cubicBezTo>
                    <a:pt x="86" y="1283"/>
                    <a:pt x="61" y="1322"/>
                    <a:pt x="42" y="1361"/>
                  </a:cubicBezTo>
                  <a:cubicBezTo>
                    <a:pt x="15" y="1420"/>
                    <a:pt x="1" y="1482"/>
                    <a:pt x="1" y="1545"/>
                  </a:cubicBezTo>
                  <a:cubicBezTo>
                    <a:pt x="1" y="1600"/>
                    <a:pt x="12" y="1656"/>
                    <a:pt x="34" y="1717"/>
                  </a:cubicBezTo>
                  <a:cubicBezTo>
                    <a:pt x="61" y="1794"/>
                    <a:pt x="103" y="1867"/>
                    <a:pt x="143" y="1933"/>
                  </a:cubicBezTo>
                  <a:cubicBezTo>
                    <a:pt x="183" y="1998"/>
                    <a:pt x="228" y="2072"/>
                    <a:pt x="281" y="2139"/>
                  </a:cubicBezTo>
                  <a:cubicBezTo>
                    <a:pt x="338" y="2211"/>
                    <a:pt x="397" y="2266"/>
                    <a:pt x="462" y="2307"/>
                  </a:cubicBezTo>
                  <a:cubicBezTo>
                    <a:pt x="518" y="2342"/>
                    <a:pt x="575" y="2365"/>
                    <a:pt x="636" y="2376"/>
                  </a:cubicBezTo>
                  <a:cubicBezTo>
                    <a:pt x="808" y="2409"/>
                    <a:pt x="981" y="2345"/>
                    <a:pt x="1165" y="2277"/>
                  </a:cubicBezTo>
                  <a:cubicBezTo>
                    <a:pt x="1284" y="2233"/>
                    <a:pt x="1407" y="2187"/>
                    <a:pt x="1538" y="2165"/>
                  </a:cubicBezTo>
                  <a:cubicBezTo>
                    <a:pt x="1563" y="2160"/>
                    <a:pt x="1588" y="2157"/>
                    <a:pt x="1613" y="2153"/>
                  </a:cubicBezTo>
                  <a:cubicBezTo>
                    <a:pt x="1664" y="2146"/>
                    <a:pt x="1717" y="2138"/>
                    <a:pt x="1770" y="2124"/>
                  </a:cubicBezTo>
                  <a:cubicBezTo>
                    <a:pt x="1885" y="2091"/>
                    <a:pt x="1995" y="2024"/>
                    <a:pt x="2087" y="1963"/>
                  </a:cubicBezTo>
                  <a:cubicBezTo>
                    <a:pt x="2160" y="1914"/>
                    <a:pt x="2229" y="1863"/>
                    <a:pt x="2291" y="1811"/>
                  </a:cubicBezTo>
                  <a:cubicBezTo>
                    <a:pt x="2359" y="1753"/>
                    <a:pt x="2420" y="1695"/>
                    <a:pt x="2472" y="1637"/>
                  </a:cubicBezTo>
                  <a:cubicBezTo>
                    <a:pt x="2591" y="1504"/>
                    <a:pt x="2661" y="1372"/>
                    <a:pt x="2681" y="1245"/>
                  </a:cubicBezTo>
                  <a:cubicBezTo>
                    <a:pt x="2690" y="1187"/>
                    <a:pt x="2690" y="1130"/>
                    <a:pt x="2678" y="1071"/>
                  </a:cubicBezTo>
                  <a:cubicBezTo>
                    <a:pt x="2669" y="1021"/>
                    <a:pt x="2652" y="969"/>
                    <a:pt x="2627" y="911"/>
                  </a:cubicBezTo>
                  <a:cubicBezTo>
                    <a:pt x="2603" y="858"/>
                    <a:pt x="2574" y="805"/>
                    <a:pt x="2547" y="754"/>
                  </a:cubicBezTo>
                  <a:cubicBezTo>
                    <a:pt x="2521" y="705"/>
                    <a:pt x="2493" y="655"/>
                    <a:pt x="2470" y="604"/>
                  </a:cubicBezTo>
                  <a:cubicBezTo>
                    <a:pt x="2463" y="588"/>
                    <a:pt x="2456" y="572"/>
                    <a:pt x="2450" y="556"/>
                  </a:cubicBezTo>
                  <a:cubicBezTo>
                    <a:pt x="2433" y="513"/>
                    <a:pt x="2419" y="466"/>
                    <a:pt x="2406" y="422"/>
                  </a:cubicBezTo>
                  <a:cubicBezTo>
                    <a:pt x="2386" y="357"/>
                    <a:pt x="2366" y="289"/>
                    <a:pt x="2335" y="229"/>
                  </a:cubicBezTo>
                  <a:cubicBezTo>
                    <a:pt x="2308" y="174"/>
                    <a:pt x="2272" y="128"/>
                    <a:pt x="2230" y="93"/>
                  </a:cubicBezTo>
                  <a:cubicBezTo>
                    <a:pt x="2182" y="54"/>
                    <a:pt x="2126" y="30"/>
                    <a:pt x="2064" y="23"/>
                  </a:cubicBezTo>
                  <a:cubicBezTo>
                    <a:pt x="2050" y="21"/>
                    <a:pt x="2035" y="20"/>
                    <a:pt x="2021" y="20"/>
                  </a:cubicBezTo>
                  <a:cubicBezTo>
                    <a:pt x="1844" y="20"/>
                    <a:pt x="1649" y="137"/>
                    <a:pt x="1479" y="25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8" name="Freeform 25">
              <a:extLst>
                <a:ext uri="{FF2B5EF4-FFF2-40B4-BE49-F238E27FC236}">
                  <a16:creationId xmlns:a16="http://schemas.microsoft.com/office/drawing/2014/main" id="{14A77120-6536-4208-8374-37CF6B15709C}"/>
                </a:ext>
              </a:extLst>
            </p:cNvPr>
            <p:cNvSpPr>
              <a:spLocks noEditPoints="1"/>
            </p:cNvSpPr>
            <p:nvPr/>
          </p:nvSpPr>
          <p:spPr bwMode="auto">
            <a:xfrm>
              <a:off x="4750" y="1477"/>
              <a:ext cx="2116" cy="1873"/>
            </a:xfrm>
            <a:custGeom>
              <a:avLst/>
              <a:gdLst>
                <a:gd name="T0" fmla="*/ 502 w 2858"/>
                <a:gd name="T1" fmla="*/ 2431 h 2531"/>
                <a:gd name="T2" fmla="*/ 49 w 2858"/>
                <a:gd name="T3" fmla="*/ 1808 h 2531"/>
                <a:gd name="T4" fmla="*/ 130 w 2858"/>
                <a:gd name="T5" fmla="*/ 1309 h 2531"/>
                <a:gd name="T6" fmla="*/ 264 w 2858"/>
                <a:gd name="T7" fmla="*/ 982 h 2531"/>
                <a:gd name="T8" fmla="*/ 313 w 2858"/>
                <a:gd name="T9" fmla="*/ 805 h 2531"/>
                <a:gd name="T10" fmla="*/ 705 w 2858"/>
                <a:gd name="T11" fmla="*/ 533 h 2531"/>
                <a:gd name="T12" fmla="*/ 962 w 2858"/>
                <a:gd name="T13" fmla="*/ 554 h 2531"/>
                <a:gd name="T14" fmla="*/ 1568 w 2858"/>
                <a:gd name="T15" fmla="*/ 270 h 2531"/>
                <a:gd name="T16" fmla="*/ 2189 w 2858"/>
                <a:gd name="T17" fmla="*/ 24 h 2531"/>
                <a:gd name="T18" fmla="*/ 2550 w 2858"/>
                <a:gd name="T19" fmla="*/ 445 h 2531"/>
                <a:gd name="T20" fmla="*/ 2618 w 2858"/>
                <a:gd name="T21" fmla="*/ 637 h 2531"/>
                <a:gd name="T22" fmla="*/ 2782 w 2858"/>
                <a:gd name="T23" fmla="*/ 959 h 2531"/>
                <a:gd name="T24" fmla="*/ 2213 w 2858"/>
                <a:gd name="T25" fmla="*/ 2069 h 2531"/>
                <a:gd name="T26" fmla="*/ 1714 w 2858"/>
                <a:gd name="T27" fmla="*/ 2269 h 2531"/>
                <a:gd name="T28" fmla="*/ 1244 w 2858"/>
                <a:gd name="T29" fmla="*/ 2399 h 2531"/>
                <a:gd name="T30" fmla="*/ 686 w 2858"/>
                <a:gd name="T31" fmla="*/ 2504 h 2531"/>
                <a:gd name="T32" fmla="*/ 1572 w 2858"/>
                <a:gd name="T33" fmla="*/ 276 h 2531"/>
                <a:gd name="T34" fmla="*/ 963 w 2858"/>
                <a:gd name="T35" fmla="*/ 561 h 2531"/>
                <a:gd name="T36" fmla="*/ 705 w 2858"/>
                <a:gd name="T37" fmla="*/ 540 h 2531"/>
                <a:gd name="T38" fmla="*/ 320 w 2858"/>
                <a:gd name="T39" fmla="*/ 808 h 2531"/>
                <a:gd name="T40" fmla="*/ 271 w 2858"/>
                <a:gd name="T41" fmla="*/ 983 h 2531"/>
                <a:gd name="T42" fmla="*/ 136 w 2858"/>
                <a:gd name="T43" fmla="*/ 1313 h 2531"/>
                <a:gd name="T44" fmla="*/ 56 w 2858"/>
                <a:gd name="T45" fmla="*/ 1805 h 2531"/>
                <a:gd name="T46" fmla="*/ 506 w 2858"/>
                <a:gd name="T47" fmla="*/ 2425 h 2531"/>
                <a:gd name="T48" fmla="*/ 1242 w 2858"/>
                <a:gd name="T49" fmla="*/ 2392 h 2531"/>
                <a:gd name="T50" fmla="*/ 1713 w 2858"/>
                <a:gd name="T51" fmla="*/ 2262 h 2531"/>
                <a:gd name="T52" fmla="*/ 2209 w 2858"/>
                <a:gd name="T53" fmla="*/ 2063 h 2531"/>
                <a:gd name="T54" fmla="*/ 2776 w 2858"/>
                <a:gd name="T55" fmla="*/ 962 h 2531"/>
                <a:gd name="T56" fmla="*/ 2612 w 2858"/>
                <a:gd name="T57" fmla="*/ 640 h 2531"/>
                <a:gd name="T58" fmla="*/ 2544 w 2858"/>
                <a:gd name="T59" fmla="*/ 447 h 2531"/>
                <a:gd name="T60" fmla="*/ 2188 w 2858"/>
                <a:gd name="T61" fmla="*/ 31 h 2531"/>
                <a:gd name="T62" fmla="*/ 1575 w 2858"/>
                <a:gd name="T63" fmla="*/ 273 h 2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58" h="2531">
                  <a:moveTo>
                    <a:pt x="686" y="2504"/>
                  </a:moveTo>
                  <a:cubicBezTo>
                    <a:pt x="621" y="2491"/>
                    <a:pt x="561" y="2468"/>
                    <a:pt x="502" y="2431"/>
                  </a:cubicBezTo>
                  <a:cubicBezTo>
                    <a:pt x="347" y="2333"/>
                    <a:pt x="250" y="2175"/>
                    <a:pt x="165" y="2036"/>
                  </a:cubicBezTo>
                  <a:cubicBezTo>
                    <a:pt x="122" y="1966"/>
                    <a:pt x="79" y="1890"/>
                    <a:pt x="49" y="1808"/>
                  </a:cubicBezTo>
                  <a:cubicBezTo>
                    <a:pt x="0" y="1671"/>
                    <a:pt x="4" y="1548"/>
                    <a:pt x="59" y="1431"/>
                  </a:cubicBezTo>
                  <a:cubicBezTo>
                    <a:pt x="78" y="1389"/>
                    <a:pt x="105" y="1348"/>
                    <a:pt x="130" y="1309"/>
                  </a:cubicBezTo>
                  <a:cubicBezTo>
                    <a:pt x="154" y="1273"/>
                    <a:pt x="179" y="1235"/>
                    <a:pt x="198" y="1197"/>
                  </a:cubicBezTo>
                  <a:cubicBezTo>
                    <a:pt x="232" y="1126"/>
                    <a:pt x="248" y="1053"/>
                    <a:pt x="264" y="982"/>
                  </a:cubicBezTo>
                  <a:cubicBezTo>
                    <a:pt x="273" y="942"/>
                    <a:pt x="282" y="900"/>
                    <a:pt x="294" y="860"/>
                  </a:cubicBezTo>
                  <a:cubicBezTo>
                    <a:pt x="299" y="841"/>
                    <a:pt x="306" y="823"/>
                    <a:pt x="313" y="805"/>
                  </a:cubicBezTo>
                  <a:cubicBezTo>
                    <a:pt x="341" y="739"/>
                    <a:pt x="405" y="619"/>
                    <a:pt x="528" y="563"/>
                  </a:cubicBezTo>
                  <a:cubicBezTo>
                    <a:pt x="581" y="540"/>
                    <a:pt x="637" y="530"/>
                    <a:pt x="705" y="533"/>
                  </a:cubicBezTo>
                  <a:cubicBezTo>
                    <a:pt x="740" y="534"/>
                    <a:pt x="776" y="539"/>
                    <a:pt x="811" y="543"/>
                  </a:cubicBezTo>
                  <a:cubicBezTo>
                    <a:pt x="860" y="549"/>
                    <a:pt x="911" y="556"/>
                    <a:pt x="962" y="554"/>
                  </a:cubicBezTo>
                  <a:cubicBezTo>
                    <a:pt x="1058" y="550"/>
                    <a:pt x="1163" y="516"/>
                    <a:pt x="1283" y="452"/>
                  </a:cubicBezTo>
                  <a:cubicBezTo>
                    <a:pt x="1381" y="399"/>
                    <a:pt x="1476" y="334"/>
                    <a:pt x="1568" y="270"/>
                  </a:cubicBezTo>
                  <a:cubicBezTo>
                    <a:pt x="1571" y="268"/>
                    <a:pt x="1571" y="268"/>
                    <a:pt x="1571" y="268"/>
                  </a:cubicBezTo>
                  <a:cubicBezTo>
                    <a:pt x="1765" y="134"/>
                    <a:pt x="1990" y="0"/>
                    <a:pt x="2189" y="24"/>
                  </a:cubicBezTo>
                  <a:cubicBezTo>
                    <a:pt x="2311" y="38"/>
                    <a:pt x="2413" y="116"/>
                    <a:pt x="2477" y="243"/>
                  </a:cubicBezTo>
                  <a:cubicBezTo>
                    <a:pt x="2509" y="306"/>
                    <a:pt x="2530" y="377"/>
                    <a:pt x="2550" y="445"/>
                  </a:cubicBezTo>
                  <a:cubicBezTo>
                    <a:pt x="2564" y="492"/>
                    <a:pt x="2579" y="541"/>
                    <a:pt x="2597" y="587"/>
                  </a:cubicBezTo>
                  <a:cubicBezTo>
                    <a:pt x="2603" y="603"/>
                    <a:pt x="2610" y="620"/>
                    <a:pt x="2618" y="637"/>
                  </a:cubicBezTo>
                  <a:cubicBezTo>
                    <a:pt x="2642" y="690"/>
                    <a:pt x="2670" y="742"/>
                    <a:pt x="2698" y="793"/>
                  </a:cubicBezTo>
                  <a:cubicBezTo>
                    <a:pt x="2727" y="847"/>
                    <a:pt x="2757" y="903"/>
                    <a:pt x="2782" y="959"/>
                  </a:cubicBezTo>
                  <a:cubicBezTo>
                    <a:pt x="2840" y="1090"/>
                    <a:pt x="2858" y="1198"/>
                    <a:pt x="2839" y="1312"/>
                  </a:cubicBezTo>
                  <a:cubicBezTo>
                    <a:pt x="2787" y="1641"/>
                    <a:pt x="2424" y="1927"/>
                    <a:pt x="2213" y="2069"/>
                  </a:cubicBezTo>
                  <a:cubicBezTo>
                    <a:pt x="2116" y="2133"/>
                    <a:pt x="2001" y="2204"/>
                    <a:pt x="1880" y="2238"/>
                  </a:cubicBezTo>
                  <a:cubicBezTo>
                    <a:pt x="1824" y="2254"/>
                    <a:pt x="1768" y="2262"/>
                    <a:pt x="1714" y="2269"/>
                  </a:cubicBezTo>
                  <a:cubicBezTo>
                    <a:pt x="1689" y="2273"/>
                    <a:pt x="1662" y="2277"/>
                    <a:pt x="1636" y="2281"/>
                  </a:cubicBezTo>
                  <a:cubicBezTo>
                    <a:pt x="1498" y="2305"/>
                    <a:pt x="1369" y="2353"/>
                    <a:pt x="1244" y="2399"/>
                  </a:cubicBezTo>
                  <a:cubicBezTo>
                    <a:pt x="1086" y="2457"/>
                    <a:pt x="935" y="2513"/>
                    <a:pt x="787" y="2513"/>
                  </a:cubicBezTo>
                  <a:cubicBezTo>
                    <a:pt x="753" y="2513"/>
                    <a:pt x="719" y="2510"/>
                    <a:pt x="686" y="2504"/>
                  </a:cubicBezTo>
                  <a:moveTo>
                    <a:pt x="1575" y="273"/>
                  </a:moveTo>
                  <a:cubicBezTo>
                    <a:pt x="1572" y="276"/>
                    <a:pt x="1572" y="276"/>
                    <a:pt x="1572" y="276"/>
                  </a:cubicBezTo>
                  <a:cubicBezTo>
                    <a:pt x="1480" y="340"/>
                    <a:pt x="1384" y="405"/>
                    <a:pt x="1286" y="458"/>
                  </a:cubicBezTo>
                  <a:cubicBezTo>
                    <a:pt x="1165" y="523"/>
                    <a:pt x="1059" y="557"/>
                    <a:pt x="963" y="561"/>
                  </a:cubicBezTo>
                  <a:cubicBezTo>
                    <a:pt x="911" y="563"/>
                    <a:pt x="859" y="556"/>
                    <a:pt x="810" y="550"/>
                  </a:cubicBezTo>
                  <a:cubicBezTo>
                    <a:pt x="775" y="546"/>
                    <a:pt x="740" y="541"/>
                    <a:pt x="705" y="540"/>
                  </a:cubicBezTo>
                  <a:cubicBezTo>
                    <a:pt x="638" y="537"/>
                    <a:pt x="582" y="546"/>
                    <a:pt x="531" y="570"/>
                  </a:cubicBezTo>
                  <a:cubicBezTo>
                    <a:pt x="410" y="624"/>
                    <a:pt x="347" y="742"/>
                    <a:pt x="320" y="808"/>
                  </a:cubicBezTo>
                  <a:cubicBezTo>
                    <a:pt x="312" y="825"/>
                    <a:pt x="306" y="844"/>
                    <a:pt x="301" y="862"/>
                  </a:cubicBezTo>
                  <a:cubicBezTo>
                    <a:pt x="288" y="902"/>
                    <a:pt x="279" y="943"/>
                    <a:pt x="271" y="983"/>
                  </a:cubicBezTo>
                  <a:cubicBezTo>
                    <a:pt x="255" y="1054"/>
                    <a:pt x="239" y="1128"/>
                    <a:pt x="204" y="1200"/>
                  </a:cubicBezTo>
                  <a:cubicBezTo>
                    <a:pt x="185" y="1238"/>
                    <a:pt x="160" y="1276"/>
                    <a:pt x="136" y="1313"/>
                  </a:cubicBezTo>
                  <a:cubicBezTo>
                    <a:pt x="111" y="1352"/>
                    <a:pt x="84" y="1392"/>
                    <a:pt x="65" y="1434"/>
                  </a:cubicBezTo>
                  <a:cubicBezTo>
                    <a:pt x="11" y="1549"/>
                    <a:pt x="8" y="1671"/>
                    <a:pt x="56" y="1805"/>
                  </a:cubicBezTo>
                  <a:cubicBezTo>
                    <a:pt x="85" y="1887"/>
                    <a:pt x="128" y="1962"/>
                    <a:pt x="171" y="2032"/>
                  </a:cubicBezTo>
                  <a:cubicBezTo>
                    <a:pt x="260" y="2178"/>
                    <a:pt x="352" y="2328"/>
                    <a:pt x="506" y="2425"/>
                  </a:cubicBezTo>
                  <a:cubicBezTo>
                    <a:pt x="564" y="2461"/>
                    <a:pt x="623" y="2485"/>
                    <a:pt x="687" y="2497"/>
                  </a:cubicBezTo>
                  <a:cubicBezTo>
                    <a:pt x="867" y="2531"/>
                    <a:pt x="1049" y="2463"/>
                    <a:pt x="1242" y="2392"/>
                  </a:cubicBezTo>
                  <a:cubicBezTo>
                    <a:pt x="1367" y="2346"/>
                    <a:pt x="1497" y="2298"/>
                    <a:pt x="1634" y="2274"/>
                  </a:cubicBezTo>
                  <a:cubicBezTo>
                    <a:pt x="1661" y="2270"/>
                    <a:pt x="1688" y="2266"/>
                    <a:pt x="1713" y="2262"/>
                  </a:cubicBezTo>
                  <a:cubicBezTo>
                    <a:pt x="1767" y="2255"/>
                    <a:pt x="1823" y="2247"/>
                    <a:pt x="1878" y="2231"/>
                  </a:cubicBezTo>
                  <a:cubicBezTo>
                    <a:pt x="1998" y="2197"/>
                    <a:pt x="2113" y="2127"/>
                    <a:pt x="2209" y="2063"/>
                  </a:cubicBezTo>
                  <a:cubicBezTo>
                    <a:pt x="2419" y="1922"/>
                    <a:pt x="2780" y="1637"/>
                    <a:pt x="2833" y="1311"/>
                  </a:cubicBezTo>
                  <a:cubicBezTo>
                    <a:pt x="2850" y="1199"/>
                    <a:pt x="2833" y="1091"/>
                    <a:pt x="2776" y="962"/>
                  </a:cubicBezTo>
                  <a:cubicBezTo>
                    <a:pt x="2751" y="906"/>
                    <a:pt x="2721" y="850"/>
                    <a:pt x="2692" y="796"/>
                  </a:cubicBezTo>
                  <a:cubicBezTo>
                    <a:pt x="2664" y="745"/>
                    <a:pt x="2636" y="693"/>
                    <a:pt x="2612" y="640"/>
                  </a:cubicBezTo>
                  <a:cubicBezTo>
                    <a:pt x="2604" y="622"/>
                    <a:pt x="2597" y="606"/>
                    <a:pt x="2591" y="589"/>
                  </a:cubicBezTo>
                  <a:cubicBezTo>
                    <a:pt x="2572" y="543"/>
                    <a:pt x="2558" y="494"/>
                    <a:pt x="2544" y="447"/>
                  </a:cubicBezTo>
                  <a:cubicBezTo>
                    <a:pt x="2523" y="379"/>
                    <a:pt x="2502" y="309"/>
                    <a:pt x="2470" y="246"/>
                  </a:cubicBezTo>
                  <a:cubicBezTo>
                    <a:pt x="2408" y="121"/>
                    <a:pt x="2308" y="45"/>
                    <a:pt x="2188" y="31"/>
                  </a:cubicBezTo>
                  <a:cubicBezTo>
                    <a:pt x="2173" y="29"/>
                    <a:pt x="2158" y="28"/>
                    <a:pt x="2142" y="28"/>
                  </a:cubicBezTo>
                  <a:cubicBezTo>
                    <a:pt x="1957" y="28"/>
                    <a:pt x="1753" y="151"/>
                    <a:pt x="1575" y="2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9" name="Freeform 26">
              <a:extLst>
                <a:ext uri="{FF2B5EF4-FFF2-40B4-BE49-F238E27FC236}">
                  <a16:creationId xmlns:a16="http://schemas.microsoft.com/office/drawing/2014/main" id="{18058072-8BAB-4AA0-8B8A-73666D2159AD}"/>
                </a:ext>
              </a:extLst>
            </p:cNvPr>
            <p:cNvSpPr>
              <a:spLocks noEditPoints="1"/>
            </p:cNvSpPr>
            <p:nvPr/>
          </p:nvSpPr>
          <p:spPr bwMode="auto">
            <a:xfrm>
              <a:off x="4686" y="1451"/>
              <a:ext cx="2204" cy="1946"/>
            </a:xfrm>
            <a:custGeom>
              <a:avLst/>
              <a:gdLst>
                <a:gd name="T0" fmla="*/ 523 w 2978"/>
                <a:gd name="T1" fmla="*/ 2541 h 2629"/>
                <a:gd name="T2" fmla="*/ 523 w 2978"/>
                <a:gd name="T3" fmla="*/ 2541 h 2629"/>
                <a:gd name="T4" fmla="*/ 171 w 2978"/>
                <a:gd name="T5" fmla="*/ 2128 h 2629"/>
                <a:gd name="T6" fmla="*/ 60 w 2978"/>
                <a:gd name="T7" fmla="*/ 1496 h 2629"/>
                <a:gd name="T8" fmla="*/ 205 w 2978"/>
                <a:gd name="T9" fmla="*/ 1251 h 2629"/>
                <a:gd name="T10" fmla="*/ 307 w 2978"/>
                <a:gd name="T11" fmla="*/ 897 h 2629"/>
                <a:gd name="T12" fmla="*/ 552 w 2978"/>
                <a:gd name="T13" fmla="*/ 589 h 2629"/>
                <a:gd name="T14" fmla="*/ 846 w 2978"/>
                <a:gd name="T15" fmla="*/ 569 h 2629"/>
                <a:gd name="T16" fmla="*/ 1330 w 2978"/>
                <a:gd name="T17" fmla="*/ 480 h 2629"/>
                <a:gd name="T18" fmla="*/ 1646 w 2978"/>
                <a:gd name="T19" fmla="*/ 280 h 2629"/>
                <a:gd name="T20" fmla="*/ 2474 w 2978"/>
                <a:gd name="T21" fmla="*/ 103 h 2629"/>
                <a:gd name="T22" fmla="*/ 2666 w 2978"/>
                <a:gd name="T23" fmla="*/ 464 h 2629"/>
                <a:gd name="T24" fmla="*/ 2821 w 2978"/>
                <a:gd name="T25" fmla="*/ 829 h 2629"/>
                <a:gd name="T26" fmla="*/ 2972 w 2978"/>
                <a:gd name="T27" fmla="*/ 1222 h 2629"/>
                <a:gd name="T28" fmla="*/ 2738 w 2978"/>
                <a:gd name="T29" fmla="*/ 1802 h 2629"/>
                <a:gd name="T30" fmla="*/ 2313 w 2978"/>
                <a:gd name="T31" fmla="*/ 2162 h 2629"/>
                <a:gd name="T32" fmla="*/ 1793 w 2978"/>
                <a:gd name="T33" fmla="*/ 2371 h 2629"/>
                <a:gd name="T34" fmla="*/ 1299 w 2978"/>
                <a:gd name="T35" fmla="*/ 2507 h 2629"/>
                <a:gd name="T36" fmla="*/ 820 w 2978"/>
                <a:gd name="T37" fmla="*/ 2627 h 2629"/>
                <a:gd name="T38" fmla="*/ 1646 w 2978"/>
                <a:gd name="T39" fmla="*/ 280 h 2629"/>
                <a:gd name="T40" fmla="*/ 1330 w 2978"/>
                <a:gd name="T41" fmla="*/ 481 h 2629"/>
                <a:gd name="T42" fmla="*/ 846 w 2978"/>
                <a:gd name="T43" fmla="*/ 570 h 2629"/>
                <a:gd name="T44" fmla="*/ 700 w 2978"/>
                <a:gd name="T45" fmla="*/ 558 h 2629"/>
                <a:gd name="T46" fmla="*/ 395 w 2978"/>
                <a:gd name="T47" fmla="*/ 721 h 2629"/>
                <a:gd name="T48" fmla="*/ 276 w 2978"/>
                <a:gd name="T49" fmla="*/ 1025 h 2629"/>
                <a:gd name="T50" fmla="*/ 135 w 2978"/>
                <a:gd name="T51" fmla="*/ 1369 h 2629"/>
                <a:gd name="T52" fmla="*/ 33 w 2978"/>
                <a:gd name="T53" fmla="*/ 1832 h 2629"/>
                <a:gd name="T54" fmla="*/ 323 w 2978"/>
                <a:gd name="T55" fmla="*/ 2354 h 2629"/>
                <a:gd name="T56" fmla="*/ 713 w 2978"/>
                <a:gd name="T57" fmla="*/ 2616 h 2629"/>
                <a:gd name="T58" fmla="*/ 1299 w 2978"/>
                <a:gd name="T59" fmla="*/ 2507 h 2629"/>
                <a:gd name="T60" fmla="*/ 1793 w 2978"/>
                <a:gd name="T61" fmla="*/ 2370 h 2629"/>
                <a:gd name="T62" fmla="*/ 2313 w 2978"/>
                <a:gd name="T63" fmla="*/ 2161 h 2629"/>
                <a:gd name="T64" fmla="*/ 2737 w 2978"/>
                <a:gd name="T65" fmla="*/ 1802 h 2629"/>
                <a:gd name="T66" fmla="*/ 2972 w 2978"/>
                <a:gd name="T67" fmla="*/ 1222 h 2629"/>
                <a:gd name="T68" fmla="*/ 2820 w 2978"/>
                <a:gd name="T69" fmla="*/ 829 h 2629"/>
                <a:gd name="T70" fmla="*/ 2665 w 2978"/>
                <a:gd name="T71" fmla="*/ 464 h 2629"/>
                <a:gd name="T72" fmla="*/ 2473 w 2978"/>
                <a:gd name="T73" fmla="*/ 103 h 2629"/>
                <a:gd name="T74" fmla="*/ 2241 w 2978"/>
                <a:gd name="T75" fmla="*/ 22 h 2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78" h="2629">
                  <a:moveTo>
                    <a:pt x="713" y="2617"/>
                  </a:moveTo>
                  <a:cubicBezTo>
                    <a:pt x="647" y="2604"/>
                    <a:pt x="584" y="2579"/>
                    <a:pt x="523" y="2541"/>
                  </a:cubicBezTo>
                  <a:cubicBezTo>
                    <a:pt x="523" y="2541"/>
                    <a:pt x="523" y="2541"/>
                    <a:pt x="523" y="2541"/>
                  </a:cubicBezTo>
                  <a:cubicBezTo>
                    <a:pt x="523" y="2541"/>
                    <a:pt x="523" y="2541"/>
                    <a:pt x="523" y="2541"/>
                  </a:cubicBezTo>
                  <a:cubicBezTo>
                    <a:pt x="451" y="2496"/>
                    <a:pt x="385" y="2435"/>
                    <a:pt x="322" y="2355"/>
                  </a:cubicBezTo>
                  <a:cubicBezTo>
                    <a:pt x="265" y="2282"/>
                    <a:pt x="215" y="2200"/>
                    <a:pt x="171" y="2128"/>
                  </a:cubicBezTo>
                  <a:cubicBezTo>
                    <a:pt x="115" y="2036"/>
                    <a:pt x="60" y="1937"/>
                    <a:pt x="32" y="1832"/>
                  </a:cubicBezTo>
                  <a:cubicBezTo>
                    <a:pt x="0" y="1712"/>
                    <a:pt x="9" y="1602"/>
                    <a:pt x="60" y="1496"/>
                  </a:cubicBezTo>
                  <a:cubicBezTo>
                    <a:pt x="80" y="1453"/>
                    <a:pt x="108" y="1410"/>
                    <a:pt x="134" y="1369"/>
                  </a:cubicBezTo>
                  <a:cubicBezTo>
                    <a:pt x="159" y="1331"/>
                    <a:pt x="185" y="1291"/>
                    <a:pt x="205" y="1251"/>
                  </a:cubicBezTo>
                  <a:cubicBezTo>
                    <a:pt x="242" y="1176"/>
                    <a:pt x="259" y="1099"/>
                    <a:pt x="275" y="1025"/>
                  </a:cubicBezTo>
                  <a:cubicBezTo>
                    <a:pt x="284" y="983"/>
                    <a:pt x="294" y="940"/>
                    <a:pt x="307" y="897"/>
                  </a:cubicBezTo>
                  <a:cubicBezTo>
                    <a:pt x="327" y="833"/>
                    <a:pt x="357" y="771"/>
                    <a:pt x="394" y="721"/>
                  </a:cubicBezTo>
                  <a:cubicBezTo>
                    <a:pt x="439" y="660"/>
                    <a:pt x="492" y="616"/>
                    <a:pt x="552" y="589"/>
                  </a:cubicBezTo>
                  <a:cubicBezTo>
                    <a:pt x="597" y="569"/>
                    <a:pt x="645" y="559"/>
                    <a:pt x="700" y="558"/>
                  </a:cubicBezTo>
                  <a:cubicBezTo>
                    <a:pt x="749" y="557"/>
                    <a:pt x="798" y="563"/>
                    <a:pt x="846" y="569"/>
                  </a:cubicBezTo>
                  <a:cubicBezTo>
                    <a:pt x="898" y="576"/>
                    <a:pt x="951" y="583"/>
                    <a:pt x="1006" y="581"/>
                  </a:cubicBezTo>
                  <a:cubicBezTo>
                    <a:pt x="1103" y="577"/>
                    <a:pt x="1209" y="544"/>
                    <a:pt x="1330" y="480"/>
                  </a:cubicBezTo>
                  <a:cubicBezTo>
                    <a:pt x="1437" y="424"/>
                    <a:pt x="1540" y="353"/>
                    <a:pt x="1640" y="284"/>
                  </a:cubicBezTo>
                  <a:cubicBezTo>
                    <a:pt x="1646" y="280"/>
                    <a:pt x="1646" y="280"/>
                    <a:pt x="1646" y="280"/>
                  </a:cubicBezTo>
                  <a:cubicBezTo>
                    <a:pt x="1848" y="140"/>
                    <a:pt x="2083" y="0"/>
                    <a:pt x="2291" y="24"/>
                  </a:cubicBezTo>
                  <a:cubicBezTo>
                    <a:pt x="2359" y="33"/>
                    <a:pt x="2420" y="59"/>
                    <a:pt x="2474" y="103"/>
                  </a:cubicBezTo>
                  <a:cubicBezTo>
                    <a:pt x="2520" y="141"/>
                    <a:pt x="2559" y="191"/>
                    <a:pt x="2590" y="253"/>
                  </a:cubicBezTo>
                  <a:cubicBezTo>
                    <a:pt x="2623" y="319"/>
                    <a:pt x="2645" y="392"/>
                    <a:pt x="2666" y="464"/>
                  </a:cubicBezTo>
                  <a:cubicBezTo>
                    <a:pt x="2681" y="513"/>
                    <a:pt x="2696" y="564"/>
                    <a:pt x="2715" y="613"/>
                  </a:cubicBezTo>
                  <a:cubicBezTo>
                    <a:pt x="2744" y="687"/>
                    <a:pt x="2783" y="759"/>
                    <a:pt x="2821" y="829"/>
                  </a:cubicBezTo>
                  <a:cubicBezTo>
                    <a:pt x="2865" y="911"/>
                    <a:pt x="2911" y="996"/>
                    <a:pt x="2941" y="1085"/>
                  </a:cubicBezTo>
                  <a:cubicBezTo>
                    <a:pt x="2957" y="1132"/>
                    <a:pt x="2967" y="1177"/>
                    <a:pt x="2972" y="1222"/>
                  </a:cubicBezTo>
                  <a:cubicBezTo>
                    <a:pt x="2978" y="1272"/>
                    <a:pt x="2977" y="1320"/>
                    <a:pt x="2969" y="1370"/>
                  </a:cubicBezTo>
                  <a:cubicBezTo>
                    <a:pt x="2946" y="1510"/>
                    <a:pt x="2869" y="1655"/>
                    <a:pt x="2738" y="1802"/>
                  </a:cubicBezTo>
                  <a:cubicBezTo>
                    <a:pt x="2681" y="1866"/>
                    <a:pt x="2614" y="1931"/>
                    <a:pt x="2538" y="1994"/>
                  </a:cubicBezTo>
                  <a:cubicBezTo>
                    <a:pt x="2470" y="2051"/>
                    <a:pt x="2394" y="2108"/>
                    <a:pt x="2313" y="2162"/>
                  </a:cubicBezTo>
                  <a:cubicBezTo>
                    <a:pt x="2212" y="2229"/>
                    <a:pt x="2092" y="2303"/>
                    <a:pt x="1965" y="2339"/>
                  </a:cubicBezTo>
                  <a:cubicBezTo>
                    <a:pt x="1908" y="2355"/>
                    <a:pt x="1849" y="2363"/>
                    <a:pt x="1793" y="2371"/>
                  </a:cubicBezTo>
                  <a:cubicBezTo>
                    <a:pt x="1766" y="2375"/>
                    <a:pt x="1738" y="2379"/>
                    <a:pt x="1710" y="2384"/>
                  </a:cubicBezTo>
                  <a:cubicBezTo>
                    <a:pt x="1566" y="2409"/>
                    <a:pt x="1430" y="2459"/>
                    <a:pt x="1299" y="2507"/>
                  </a:cubicBezTo>
                  <a:cubicBezTo>
                    <a:pt x="1162" y="2558"/>
                    <a:pt x="1033" y="2606"/>
                    <a:pt x="904" y="2622"/>
                  </a:cubicBezTo>
                  <a:cubicBezTo>
                    <a:pt x="875" y="2625"/>
                    <a:pt x="847" y="2627"/>
                    <a:pt x="820" y="2627"/>
                  </a:cubicBezTo>
                  <a:cubicBezTo>
                    <a:pt x="783" y="2627"/>
                    <a:pt x="748" y="2624"/>
                    <a:pt x="713" y="2617"/>
                  </a:cubicBezTo>
                  <a:moveTo>
                    <a:pt x="1646" y="280"/>
                  </a:moveTo>
                  <a:cubicBezTo>
                    <a:pt x="1641" y="284"/>
                    <a:pt x="1641" y="284"/>
                    <a:pt x="1641" y="284"/>
                  </a:cubicBezTo>
                  <a:cubicBezTo>
                    <a:pt x="1540" y="354"/>
                    <a:pt x="1437" y="425"/>
                    <a:pt x="1330" y="481"/>
                  </a:cubicBezTo>
                  <a:cubicBezTo>
                    <a:pt x="1209" y="545"/>
                    <a:pt x="1103" y="578"/>
                    <a:pt x="1006" y="581"/>
                  </a:cubicBezTo>
                  <a:cubicBezTo>
                    <a:pt x="951" y="584"/>
                    <a:pt x="898" y="577"/>
                    <a:pt x="846" y="570"/>
                  </a:cubicBezTo>
                  <a:cubicBezTo>
                    <a:pt x="801" y="564"/>
                    <a:pt x="755" y="558"/>
                    <a:pt x="710" y="558"/>
                  </a:cubicBezTo>
                  <a:cubicBezTo>
                    <a:pt x="706" y="558"/>
                    <a:pt x="703" y="558"/>
                    <a:pt x="700" y="558"/>
                  </a:cubicBezTo>
                  <a:cubicBezTo>
                    <a:pt x="645" y="559"/>
                    <a:pt x="597" y="570"/>
                    <a:pt x="552" y="590"/>
                  </a:cubicBezTo>
                  <a:cubicBezTo>
                    <a:pt x="492" y="617"/>
                    <a:pt x="439" y="661"/>
                    <a:pt x="395" y="721"/>
                  </a:cubicBezTo>
                  <a:cubicBezTo>
                    <a:pt x="357" y="772"/>
                    <a:pt x="327" y="833"/>
                    <a:pt x="308" y="897"/>
                  </a:cubicBezTo>
                  <a:cubicBezTo>
                    <a:pt x="295" y="940"/>
                    <a:pt x="285" y="983"/>
                    <a:pt x="276" y="1025"/>
                  </a:cubicBezTo>
                  <a:cubicBezTo>
                    <a:pt x="260" y="1100"/>
                    <a:pt x="243" y="1176"/>
                    <a:pt x="206" y="1251"/>
                  </a:cubicBezTo>
                  <a:cubicBezTo>
                    <a:pt x="186" y="1291"/>
                    <a:pt x="160" y="1331"/>
                    <a:pt x="135" y="1369"/>
                  </a:cubicBezTo>
                  <a:cubicBezTo>
                    <a:pt x="108" y="1410"/>
                    <a:pt x="81" y="1453"/>
                    <a:pt x="60" y="1496"/>
                  </a:cubicBezTo>
                  <a:cubicBezTo>
                    <a:pt x="10" y="1602"/>
                    <a:pt x="1" y="1712"/>
                    <a:pt x="33" y="1832"/>
                  </a:cubicBezTo>
                  <a:cubicBezTo>
                    <a:pt x="60" y="1937"/>
                    <a:pt x="116" y="2036"/>
                    <a:pt x="172" y="2127"/>
                  </a:cubicBezTo>
                  <a:cubicBezTo>
                    <a:pt x="216" y="2200"/>
                    <a:pt x="265" y="2281"/>
                    <a:pt x="323" y="2354"/>
                  </a:cubicBezTo>
                  <a:cubicBezTo>
                    <a:pt x="386" y="2435"/>
                    <a:pt x="452" y="2495"/>
                    <a:pt x="523" y="2540"/>
                  </a:cubicBezTo>
                  <a:cubicBezTo>
                    <a:pt x="585" y="2579"/>
                    <a:pt x="647" y="2604"/>
                    <a:pt x="713" y="2616"/>
                  </a:cubicBezTo>
                  <a:cubicBezTo>
                    <a:pt x="773" y="2628"/>
                    <a:pt x="836" y="2629"/>
                    <a:pt x="904" y="2621"/>
                  </a:cubicBezTo>
                  <a:cubicBezTo>
                    <a:pt x="1032" y="2605"/>
                    <a:pt x="1162" y="2557"/>
                    <a:pt x="1299" y="2507"/>
                  </a:cubicBezTo>
                  <a:cubicBezTo>
                    <a:pt x="1430" y="2458"/>
                    <a:pt x="1566" y="2408"/>
                    <a:pt x="1710" y="2383"/>
                  </a:cubicBezTo>
                  <a:cubicBezTo>
                    <a:pt x="1738" y="2378"/>
                    <a:pt x="1766" y="2374"/>
                    <a:pt x="1793" y="2370"/>
                  </a:cubicBezTo>
                  <a:cubicBezTo>
                    <a:pt x="1849" y="2363"/>
                    <a:pt x="1908" y="2354"/>
                    <a:pt x="1965" y="2338"/>
                  </a:cubicBezTo>
                  <a:cubicBezTo>
                    <a:pt x="2092" y="2302"/>
                    <a:pt x="2212" y="2229"/>
                    <a:pt x="2313" y="2161"/>
                  </a:cubicBezTo>
                  <a:cubicBezTo>
                    <a:pt x="2394" y="2107"/>
                    <a:pt x="2469" y="2051"/>
                    <a:pt x="2538" y="1993"/>
                  </a:cubicBezTo>
                  <a:cubicBezTo>
                    <a:pt x="2613" y="1930"/>
                    <a:pt x="2680" y="1866"/>
                    <a:pt x="2737" y="1802"/>
                  </a:cubicBezTo>
                  <a:cubicBezTo>
                    <a:pt x="2868" y="1655"/>
                    <a:pt x="2946" y="1509"/>
                    <a:pt x="2968" y="1370"/>
                  </a:cubicBezTo>
                  <a:cubicBezTo>
                    <a:pt x="2976" y="1320"/>
                    <a:pt x="2977" y="1272"/>
                    <a:pt x="2972" y="1222"/>
                  </a:cubicBezTo>
                  <a:cubicBezTo>
                    <a:pt x="2967" y="1177"/>
                    <a:pt x="2956" y="1132"/>
                    <a:pt x="2940" y="1085"/>
                  </a:cubicBezTo>
                  <a:cubicBezTo>
                    <a:pt x="2911" y="996"/>
                    <a:pt x="2865" y="911"/>
                    <a:pt x="2820" y="829"/>
                  </a:cubicBezTo>
                  <a:cubicBezTo>
                    <a:pt x="2783" y="759"/>
                    <a:pt x="2744" y="687"/>
                    <a:pt x="2715" y="613"/>
                  </a:cubicBezTo>
                  <a:cubicBezTo>
                    <a:pt x="2696" y="565"/>
                    <a:pt x="2680" y="513"/>
                    <a:pt x="2665" y="464"/>
                  </a:cubicBezTo>
                  <a:cubicBezTo>
                    <a:pt x="2644" y="393"/>
                    <a:pt x="2622" y="319"/>
                    <a:pt x="2589" y="253"/>
                  </a:cubicBezTo>
                  <a:cubicBezTo>
                    <a:pt x="2558" y="192"/>
                    <a:pt x="2519" y="142"/>
                    <a:pt x="2473" y="103"/>
                  </a:cubicBezTo>
                  <a:cubicBezTo>
                    <a:pt x="2420" y="60"/>
                    <a:pt x="2359" y="33"/>
                    <a:pt x="2291" y="25"/>
                  </a:cubicBezTo>
                  <a:cubicBezTo>
                    <a:pt x="2274" y="23"/>
                    <a:pt x="2258" y="22"/>
                    <a:pt x="2241" y="22"/>
                  </a:cubicBezTo>
                  <a:cubicBezTo>
                    <a:pt x="2047" y="22"/>
                    <a:pt x="1833" y="151"/>
                    <a:pt x="1646" y="28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0" name="Freeform 27">
              <a:extLst>
                <a:ext uri="{FF2B5EF4-FFF2-40B4-BE49-F238E27FC236}">
                  <a16:creationId xmlns:a16="http://schemas.microsoft.com/office/drawing/2014/main" id="{9A222500-68B2-4F3D-A209-86B83D49EDEC}"/>
                </a:ext>
              </a:extLst>
            </p:cNvPr>
            <p:cNvSpPr>
              <a:spLocks noEditPoints="1"/>
            </p:cNvSpPr>
            <p:nvPr/>
          </p:nvSpPr>
          <p:spPr bwMode="auto">
            <a:xfrm>
              <a:off x="4649" y="1424"/>
              <a:ext cx="2267" cy="1984"/>
            </a:xfrm>
            <a:custGeom>
              <a:avLst/>
              <a:gdLst>
                <a:gd name="T0" fmla="*/ 543 w 3063"/>
                <a:gd name="T1" fmla="*/ 2586 h 2681"/>
                <a:gd name="T2" fmla="*/ 101 w 3063"/>
                <a:gd name="T3" fmla="*/ 2048 h 2681"/>
                <a:gd name="T4" fmla="*/ 56 w 3063"/>
                <a:gd name="T5" fmla="*/ 1493 h 2681"/>
                <a:gd name="T6" fmla="*/ 166 w 3063"/>
                <a:gd name="T7" fmla="*/ 1318 h 2681"/>
                <a:gd name="T8" fmla="*/ 289 w 3063"/>
                <a:gd name="T9" fmla="*/ 1001 h 2681"/>
                <a:gd name="T10" fmla="*/ 378 w 3063"/>
                <a:gd name="T11" fmla="*/ 730 h 2681"/>
                <a:gd name="T12" fmla="*/ 545 w 3063"/>
                <a:gd name="T13" fmla="*/ 564 h 2681"/>
                <a:gd name="T14" fmla="*/ 985 w 3063"/>
                <a:gd name="T15" fmla="*/ 531 h 2681"/>
                <a:gd name="T16" fmla="*/ 1103 w 3063"/>
                <a:gd name="T17" fmla="*/ 511 h 2681"/>
                <a:gd name="T18" fmla="*/ 1427 w 3063"/>
                <a:gd name="T19" fmla="*/ 369 h 2681"/>
                <a:gd name="T20" fmla="*/ 1659 w 3063"/>
                <a:gd name="T21" fmla="*/ 207 h 2681"/>
                <a:gd name="T22" fmla="*/ 2141 w 3063"/>
                <a:gd name="T23" fmla="*/ 11 h 2681"/>
                <a:gd name="T24" fmla="*/ 2285 w 3063"/>
                <a:gd name="T25" fmla="*/ 0 h 2681"/>
                <a:gd name="T26" fmla="*/ 2421 w 3063"/>
                <a:gd name="T27" fmla="*/ 21 h 2681"/>
                <a:gd name="T28" fmla="*/ 2648 w 3063"/>
                <a:gd name="T29" fmla="*/ 221 h 2681"/>
                <a:gd name="T30" fmla="*/ 2781 w 3063"/>
                <a:gd name="T31" fmla="*/ 596 h 2681"/>
                <a:gd name="T32" fmla="*/ 2896 w 3063"/>
                <a:gd name="T33" fmla="*/ 839 h 2681"/>
                <a:gd name="T34" fmla="*/ 3052 w 3063"/>
                <a:gd name="T35" fmla="*/ 1384 h 2681"/>
                <a:gd name="T36" fmla="*/ 2736 w 3063"/>
                <a:gd name="T37" fmla="*/ 1947 h 2681"/>
                <a:gd name="T38" fmla="*/ 2011 w 3063"/>
                <a:gd name="T39" fmla="*/ 2433 h 2681"/>
                <a:gd name="T40" fmla="*/ 1744 w 3063"/>
                <a:gd name="T41" fmla="*/ 2489 h 2681"/>
                <a:gd name="T42" fmla="*/ 1334 w 3063"/>
                <a:gd name="T43" fmla="*/ 2588 h 2681"/>
                <a:gd name="T44" fmla="*/ 1005 w 3063"/>
                <a:gd name="T45" fmla="*/ 2669 h 2681"/>
                <a:gd name="T46" fmla="*/ 760 w 3063"/>
                <a:gd name="T47" fmla="*/ 2668 h 2681"/>
                <a:gd name="T48" fmla="*/ 1947 w 3063"/>
                <a:gd name="T49" fmla="*/ 63 h 2681"/>
                <a:gd name="T50" fmla="*/ 1531 w 3063"/>
                <a:gd name="T51" fmla="*/ 297 h 2681"/>
                <a:gd name="T52" fmla="*/ 1174 w 3063"/>
                <a:gd name="T53" fmla="*/ 496 h 2681"/>
                <a:gd name="T54" fmla="*/ 1086 w 3063"/>
                <a:gd name="T55" fmla="*/ 515 h 2681"/>
                <a:gd name="T56" fmla="*/ 826 w 3063"/>
                <a:gd name="T57" fmla="*/ 530 h 2681"/>
                <a:gd name="T58" fmla="*/ 485 w 3063"/>
                <a:gd name="T59" fmla="*/ 604 h 2681"/>
                <a:gd name="T60" fmla="*/ 316 w 3063"/>
                <a:gd name="T61" fmla="*/ 881 h 2681"/>
                <a:gd name="T62" fmla="*/ 219 w 3063"/>
                <a:gd name="T63" fmla="*/ 1239 h 2681"/>
                <a:gd name="T64" fmla="*/ 142 w 3063"/>
                <a:gd name="T65" fmla="*/ 1352 h 2681"/>
                <a:gd name="T66" fmla="*/ 13 w 3063"/>
                <a:gd name="T67" fmla="*/ 1779 h 2681"/>
                <a:gd name="T68" fmla="*/ 165 w 3063"/>
                <a:gd name="T69" fmla="*/ 2160 h 2681"/>
                <a:gd name="T70" fmla="*/ 760 w 3063"/>
                <a:gd name="T71" fmla="*/ 2668 h 2681"/>
                <a:gd name="T72" fmla="*/ 1255 w 3063"/>
                <a:gd name="T73" fmla="*/ 2610 h 2681"/>
                <a:gd name="T74" fmla="*/ 1738 w 3063"/>
                <a:gd name="T75" fmla="*/ 2489 h 2681"/>
                <a:gd name="T76" fmla="*/ 1956 w 3063"/>
                <a:gd name="T77" fmla="*/ 2449 h 2681"/>
                <a:gd name="T78" fmla="*/ 2378 w 3063"/>
                <a:gd name="T79" fmla="*/ 2229 h 2681"/>
                <a:gd name="T80" fmla="*/ 2949 w 3063"/>
                <a:gd name="T81" fmla="*/ 1677 h 2681"/>
                <a:gd name="T82" fmla="*/ 3002 w 3063"/>
                <a:gd name="T83" fmla="*/ 1065 h 2681"/>
                <a:gd name="T84" fmla="*/ 2818 w 3063"/>
                <a:gd name="T85" fmla="*/ 686 h 2681"/>
                <a:gd name="T86" fmla="*/ 2736 w 3063"/>
                <a:gd name="T87" fmla="*/ 458 h 2681"/>
                <a:gd name="T88" fmla="*/ 2553 w 3063"/>
                <a:gd name="T89" fmla="*/ 101 h 2681"/>
                <a:gd name="T90" fmla="*/ 2324 w 3063"/>
                <a:gd name="T91" fmla="*/ 3 h 2681"/>
                <a:gd name="T92" fmla="*/ 2277 w 3063"/>
                <a:gd name="T93" fmla="*/ 1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63" h="2681">
                  <a:moveTo>
                    <a:pt x="760" y="2668"/>
                  </a:moveTo>
                  <a:cubicBezTo>
                    <a:pt x="683" y="2655"/>
                    <a:pt x="612" y="2628"/>
                    <a:pt x="543" y="2586"/>
                  </a:cubicBezTo>
                  <a:cubicBezTo>
                    <a:pt x="369" y="2481"/>
                    <a:pt x="256" y="2311"/>
                    <a:pt x="165" y="2161"/>
                  </a:cubicBezTo>
                  <a:cubicBezTo>
                    <a:pt x="139" y="2119"/>
                    <a:pt x="119" y="2083"/>
                    <a:pt x="101" y="2048"/>
                  </a:cubicBezTo>
                  <a:cubicBezTo>
                    <a:pt x="52" y="1952"/>
                    <a:pt x="23" y="1864"/>
                    <a:pt x="13" y="1779"/>
                  </a:cubicBezTo>
                  <a:cubicBezTo>
                    <a:pt x="0" y="1677"/>
                    <a:pt x="14" y="1583"/>
                    <a:pt x="56" y="1493"/>
                  </a:cubicBezTo>
                  <a:cubicBezTo>
                    <a:pt x="79" y="1443"/>
                    <a:pt x="112" y="1394"/>
                    <a:pt x="141" y="1352"/>
                  </a:cubicBezTo>
                  <a:cubicBezTo>
                    <a:pt x="149" y="1340"/>
                    <a:pt x="157" y="1329"/>
                    <a:pt x="166" y="1318"/>
                  </a:cubicBezTo>
                  <a:cubicBezTo>
                    <a:pt x="184" y="1292"/>
                    <a:pt x="204" y="1266"/>
                    <a:pt x="218" y="1238"/>
                  </a:cubicBezTo>
                  <a:cubicBezTo>
                    <a:pt x="257" y="1162"/>
                    <a:pt x="273" y="1080"/>
                    <a:pt x="289" y="1001"/>
                  </a:cubicBezTo>
                  <a:cubicBezTo>
                    <a:pt x="297" y="962"/>
                    <a:pt x="305" y="921"/>
                    <a:pt x="315" y="881"/>
                  </a:cubicBezTo>
                  <a:cubicBezTo>
                    <a:pt x="330" y="828"/>
                    <a:pt x="351" y="776"/>
                    <a:pt x="378" y="730"/>
                  </a:cubicBezTo>
                  <a:cubicBezTo>
                    <a:pt x="408" y="678"/>
                    <a:pt x="444" y="636"/>
                    <a:pt x="485" y="603"/>
                  </a:cubicBezTo>
                  <a:cubicBezTo>
                    <a:pt x="505" y="587"/>
                    <a:pt x="525" y="575"/>
                    <a:pt x="545" y="564"/>
                  </a:cubicBezTo>
                  <a:cubicBezTo>
                    <a:pt x="640" y="516"/>
                    <a:pt x="730" y="522"/>
                    <a:pt x="826" y="529"/>
                  </a:cubicBezTo>
                  <a:cubicBezTo>
                    <a:pt x="878" y="533"/>
                    <a:pt x="931" y="536"/>
                    <a:pt x="985" y="531"/>
                  </a:cubicBezTo>
                  <a:cubicBezTo>
                    <a:pt x="1018" y="528"/>
                    <a:pt x="1053" y="521"/>
                    <a:pt x="1086" y="514"/>
                  </a:cubicBezTo>
                  <a:cubicBezTo>
                    <a:pt x="1092" y="513"/>
                    <a:pt x="1097" y="512"/>
                    <a:pt x="1103" y="511"/>
                  </a:cubicBezTo>
                  <a:cubicBezTo>
                    <a:pt x="1125" y="506"/>
                    <a:pt x="1150" y="501"/>
                    <a:pt x="1174" y="495"/>
                  </a:cubicBezTo>
                  <a:cubicBezTo>
                    <a:pt x="1250" y="474"/>
                    <a:pt x="1331" y="434"/>
                    <a:pt x="1427" y="369"/>
                  </a:cubicBezTo>
                  <a:cubicBezTo>
                    <a:pt x="1462" y="346"/>
                    <a:pt x="1497" y="321"/>
                    <a:pt x="1530" y="297"/>
                  </a:cubicBezTo>
                  <a:cubicBezTo>
                    <a:pt x="1572" y="267"/>
                    <a:pt x="1615" y="235"/>
                    <a:pt x="1659" y="207"/>
                  </a:cubicBezTo>
                  <a:cubicBezTo>
                    <a:pt x="1748" y="150"/>
                    <a:pt x="1850" y="98"/>
                    <a:pt x="1946" y="62"/>
                  </a:cubicBezTo>
                  <a:cubicBezTo>
                    <a:pt x="2015" y="37"/>
                    <a:pt x="2076" y="21"/>
                    <a:pt x="2141" y="11"/>
                  </a:cubicBezTo>
                  <a:cubicBezTo>
                    <a:pt x="2192" y="4"/>
                    <a:pt x="2236" y="0"/>
                    <a:pt x="2277" y="0"/>
                  </a:cubicBezTo>
                  <a:cubicBezTo>
                    <a:pt x="2280" y="0"/>
                    <a:pt x="2282" y="0"/>
                    <a:pt x="2285" y="0"/>
                  </a:cubicBezTo>
                  <a:cubicBezTo>
                    <a:pt x="2299" y="0"/>
                    <a:pt x="2312" y="1"/>
                    <a:pt x="2325" y="2"/>
                  </a:cubicBezTo>
                  <a:cubicBezTo>
                    <a:pt x="2359" y="5"/>
                    <a:pt x="2391" y="11"/>
                    <a:pt x="2421" y="21"/>
                  </a:cubicBezTo>
                  <a:cubicBezTo>
                    <a:pt x="2469" y="38"/>
                    <a:pt x="2514" y="64"/>
                    <a:pt x="2554" y="100"/>
                  </a:cubicBezTo>
                  <a:cubicBezTo>
                    <a:pt x="2590" y="134"/>
                    <a:pt x="2622" y="174"/>
                    <a:pt x="2648" y="221"/>
                  </a:cubicBezTo>
                  <a:cubicBezTo>
                    <a:pt x="2688" y="295"/>
                    <a:pt x="2713" y="378"/>
                    <a:pt x="2737" y="458"/>
                  </a:cubicBezTo>
                  <a:cubicBezTo>
                    <a:pt x="2751" y="504"/>
                    <a:pt x="2765" y="551"/>
                    <a:pt x="2781" y="596"/>
                  </a:cubicBezTo>
                  <a:cubicBezTo>
                    <a:pt x="2792" y="624"/>
                    <a:pt x="2804" y="654"/>
                    <a:pt x="2819" y="686"/>
                  </a:cubicBezTo>
                  <a:cubicBezTo>
                    <a:pt x="2843" y="738"/>
                    <a:pt x="2870" y="789"/>
                    <a:pt x="2896" y="839"/>
                  </a:cubicBezTo>
                  <a:cubicBezTo>
                    <a:pt x="2934" y="912"/>
                    <a:pt x="2973" y="988"/>
                    <a:pt x="3003" y="1065"/>
                  </a:cubicBezTo>
                  <a:cubicBezTo>
                    <a:pt x="3047" y="1179"/>
                    <a:pt x="3063" y="1280"/>
                    <a:pt x="3052" y="1384"/>
                  </a:cubicBezTo>
                  <a:cubicBezTo>
                    <a:pt x="3042" y="1480"/>
                    <a:pt x="3008" y="1578"/>
                    <a:pt x="2950" y="1678"/>
                  </a:cubicBezTo>
                  <a:cubicBezTo>
                    <a:pt x="2897" y="1769"/>
                    <a:pt x="2825" y="1860"/>
                    <a:pt x="2736" y="1947"/>
                  </a:cubicBezTo>
                  <a:cubicBezTo>
                    <a:pt x="2643" y="2037"/>
                    <a:pt x="2530" y="2127"/>
                    <a:pt x="2379" y="2230"/>
                  </a:cubicBezTo>
                  <a:cubicBezTo>
                    <a:pt x="2264" y="2308"/>
                    <a:pt x="2141" y="2389"/>
                    <a:pt x="2011" y="2433"/>
                  </a:cubicBezTo>
                  <a:cubicBezTo>
                    <a:pt x="1993" y="2439"/>
                    <a:pt x="1975" y="2445"/>
                    <a:pt x="1956" y="2450"/>
                  </a:cubicBezTo>
                  <a:cubicBezTo>
                    <a:pt x="1886" y="2468"/>
                    <a:pt x="1817" y="2478"/>
                    <a:pt x="1744" y="2489"/>
                  </a:cubicBezTo>
                  <a:cubicBezTo>
                    <a:pt x="1738" y="2490"/>
                    <a:pt x="1738" y="2490"/>
                    <a:pt x="1738" y="2490"/>
                  </a:cubicBezTo>
                  <a:cubicBezTo>
                    <a:pt x="1595" y="2511"/>
                    <a:pt x="1462" y="2550"/>
                    <a:pt x="1334" y="2588"/>
                  </a:cubicBezTo>
                  <a:cubicBezTo>
                    <a:pt x="1308" y="2595"/>
                    <a:pt x="1281" y="2603"/>
                    <a:pt x="1255" y="2611"/>
                  </a:cubicBezTo>
                  <a:cubicBezTo>
                    <a:pt x="1175" y="2633"/>
                    <a:pt x="1090" y="2656"/>
                    <a:pt x="1005" y="2669"/>
                  </a:cubicBezTo>
                  <a:cubicBezTo>
                    <a:pt x="961" y="2675"/>
                    <a:pt x="919" y="2678"/>
                    <a:pt x="878" y="2678"/>
                  </a:cubicBezTo>
                  <a:cubicBezTo>
                    <a:pt x="837" y="2678"/>
                    <a:pt x="798" y="2675"/>
                    <a:pt x="760" y="2668"/>
                  </a:cubicBezTo>
                  <a:moveTo>
                    <a:pt x="2141" y="12"/>
                  </a:moveTo>
                  <a:cubicBezTo>
                    <a:pt x="2077" y="22"/>
                    <a:pt x="2015" y="38"/>
                    <a:pt x="1947" y="63"/>
                  </a:cubicBezTo>
                  <a:cubicBezTo>
                    <a:pt x="1850" y="99"/>
                    <a:pt x="1748" y="150"/>
                    <a:pt x="1659" y="208"/>
                  </a:cubicBezTo>
                  <a:cubicBezTo>
                    <a:pt x="1616" y="236"/>
                    <a:pt x="1573" y="267"/>
                    <a:pt x="1531" y="297"/>
                  </a:cubicBezTo>
                  <a:cubicBezTo>
                    <a:pt x="1497" y="322"/>
                    <a:pt x="1462" y="347"/>
                    <a:pt x="1428" y="370"/>
                  </a:cubicBezTo>
                  <a:cubicBezTo>
                    <a:pt x="1331" y="435"/>
                    <a:pt x="1250" y="475"/>
                    <a:pt x="1174" y="496"/>
                  </a:cubicBezTo>
                  <a:cubicBezTo>
                    <a:pt x="1150" y="502"/>
                    <a:pt x="1125" y="507"/>
                    <a:pt x="1103" y="512"/>
                  </a:cubicBezTo>
                  <a:cubicBezTo>
                    <a:pt x="1097" y="513"/>
                    <a:pt x="1092" y="514"/>
                    <a:pt x="1086" y="515"/>
                  </a:cubicBezTo>
                  <a:cubicBezTo>
                    <a:pt x="1053" y="522"/>
                    <a:pt x="1018" y="529"/>
                    <a:pt x="985" y="532"/>
                  </a:cubicBezTo>
                  <a:cubicBezTo>
                    <a:pt x="931" y="537"/>
                    <a:pt x="877" y="533"/>
                    <a:pt x="826" y="530"/>
                  </a:cubicBezTo>
                  <a:cubicBezTo>
                    <a:pt x="730" y="523"/>
                    <a:pt x="640" y="516"/>
                    <a:pt x="545" y="565"/>
                  </a:cubicBezTo>
                  <a:cubicBezTo>
                    <a:pt x="525" y="575"/>
                    <a:pt x="505" y="588"/>
                    <a:pt x="485" y="604"/>
                  </a:cubicBezTo>
                  <a:cubicBezTo>
                    <a:pt x="444" y="636"/>
                    <a:pt x="408" y="679"/>
                    <a:pt x="378" y="731"/>
                  </a:cubicBezTo>
                  <a:cubicBezTo>
                    <a:pt x="352" y="776"/>
                    <a:pt x="331" y="828"/>
                    <a:pt x="316" y="881"/>
                  </a:cubicBezTo>
                  <a:cubicBezTo>
                    <a:pt x="305" y="921"/>
                    <a:pt x="297" y="962"/>
                    <a:pt x="290" y="1001"/>
                  </a:cubicBezTo>
                  <a:cubicBezTo>
                    <a:pt x="274" y="1080"/>
                    <a:pt x="258" y="1162"/>
                    <a:pt x="219" y="1239"/>
                  </a:cubicBezTo>
                  <a:cubicBezTo>
                    <a:pt x="204" y="1266"/>
                    <a:pt x="185" y="1293"/>
                    <a:pt x="166" y="1318"/>
                  </a:cubicBezTo>
                  <a:cubicBezTo>
                    <a:pt x="158" y="1329"/>
                    <a:pt x="150" y="1341"/>
                    <a:pt x="142" y="1352"/>
                  </a:cubicBezTo>
                  <a:cubicBezTo>
                    <a:pt x="113" y="1394"/>
                    <a:pt x="80" y="1443"/>
                    <a:pt x="56" y="1494"/>
                  </a:cubicBezTo>
                  <a:cubicBezTo>
                    <a:pt x="15" y="1583"/>
                    <a:pt x="1" y="1677"/>
                    <a:pt x="13" y="1779"/>
                  </a:cubicBezTo>
                  <a:cubicBezTo>
                    <a:pt x="24" y="1864"/>
                    <a:pt x="53" y="1952"/>
                    <a:pt x="102" y="2048"/>
                  </a:cubicBezTo>
                  <a:cubicBezTo>
                    <a:pt x="119" y="2082"/>
                    <a:pt x="140" y="2119"/>
                    <a:pt x="165" y="2160"/>
                  </a:cubicBezTo>
                  <a:cubicBezTo>
                    <a:pt x="257" y="2311"/>
                    <a:pt x="369" y="2480"/>
                    <a:pt x="544" y="2586"/>
                  </a:cubicBezTo>
                  <a:cubicBezTo>
                    <a:pt x="612" y="2627"/>
                    <a:pt x="683" y="2654"/>
                    <a:pt x="760" y="2668"/>
                  </a:cubicBezTo>
                  <a:cubicBezTo>
                    <a:pt x="835" y="2681"/>
                    <a:pt x="915" y="2681"/>
                    <a:pt x="1005" y="2668"/>
                  </a:cubicBezTo>
                  <a:cubicBezTo>
                    <a:pt x="1090" y="2656"/>
                    <a:pt x="1175" y="2633"/>
                    <a:pt x="1255" y="2610"/>
                  </a:cubicBezTo>
                  <a:cubicBezTo>
                    <a:pt x="1281" y="2602"/>
                    <a:pt x="1307" y="2595"/>
                    <a:pt x="1333" y="2587"/>
                  </a:cubicBezTo>
                  <a:cubicBezTo>
                    <a:pt x="1462" y="2549"/>
                    <a:pt x="1595" y="2510"/>
                    <a:pt x="1738" y="2489"/>
                  </a:cubicBezTo>
                  <a:cubicBezTo>
                    <a:pt x="1744" y="2488"/>
                    <a:pt x="1744" y="2488"/>
                    <a:pt x="1744" y="2488"/>
                  </a:cubicBezTo>
                  <a:cubicBezTo>
                    <a:pt x="1817" y="2478"/>
                    <a:pt x="1886" y="2468"/>
                    <a:pt x="1956" y="2449"/>
                  </a:cubicBezTo>
                  <a:cubicBezTo>
                    <a:pt x="1975" y="2444"/>
                    <a:pt x="1993" y="2438"/>
                    <a:pt x="2010" y="2433"/>
                  </a:cubicBezTo>
                  <a:cubicBezTo>
                    <a:pt x="2141" y="2388"/>
                    <a:pt x="2264" y="2308"/>
                    <a:pt x="2378" y="2229"/>
                  </a:cubicBezTo>
                  <a:cubicBezTo>
                    <a:pt x="2529" y="2126"/>
                    <a:pt x="2643" y="2036"/>
                    <a:pt x="2735" y="1946"/>
                  </a:cubicBezTo>
                  <a:cubicBezTo>
                    <a:pt x="2824" y="1859"/>
                    <a:pt x="2896" y="1769"/>
                    <a:pt x="2949" y="1677"/>
                  </a:cubicBezTo>
                  <a:cubicBezTo>
                    <a:pt x="3007" y="1578"/>
                    <a:pt x="3041" y="1479"/>
                    <a:pt x="3051" y="1384"/>
                  </a:cubicBezTo>
                  <a:cubicBezTo>
                    <a:pt x="3062" y="1280"/>
                    <a:pt x="3047" y="1179"/>
                    <a:pt x="3002" y="1065"/>
                  </a:cubicBezTo>
                  <a:cubicBezTo>
                    <a:pt x="2973" y="988"/>
                    <a:pt x="2933" y="912"/>
                    <a:pt x="2895" y="839"/>
                  </a:cubicBezTo>
                  <a:cubicBezTo>
                    <a:pt x="2869" y="790"/>
                    <a:pt x="2842" y="738"/>
                    <a:pt x="2818" y="686"/>
                  </a:cubicBezTo>
                  <a:cubicBezTo>
                    <a:pt x="2804" y="654"/>
                    <a:pt x="2791" y="625"/>
                    <a:pt x="2781" y="596"/>
                  </a:cubicBezTo>
                  <a:cubicBezTo>
                    <a:pt x="2764" y="551"/>
                    <a:pt x="2750" y="504"/>
                    <a:pt x="2736" y="458"/>
                  </a:cubicBezTo>
                  <a:cubicBezTo>
                    <a:pt x="2712" y="378"/>
                    <a:pt x="2687" y="295"/>
                    <a:pt x="2647" y="222"/>
                  </a:cubicBezTo>
                  <a:cubicBezTo>
                    <a:pt x="2622" y="175"/>
                    <a:pt x="2590" y="134"/>
                    <a:pt x="2553" y="101"/>
                  </a:cubicBezTo>
                  <a:cubicBezTo>
                    <a:pt x="2514" y="65"/>
                    <a:pt x="2469" y="38"/>
                    <a:pt x="2420" y="22"/>
                  </a:cubicBezTo>
                  <a:cubicBezTo>
                    <a:pt x="2391" y="12"/>
                    <a:pt x="2359" y="6"/>
                    <a:pt x="2324" y="3"/>
                  </a:cubicBezTo>
                  <a:cubicBezTo>
                    <a:pt x="2312" y="2"/>
                    <a:pt x="2299" y="1"/>
                    <a:pt x="2285" y="1"/>
                  </a:cubicBezTo>
                  <a:cubicBezTo>
                    <a:pt x="2282" y="1"/>
                    <a:pt x="2280" y="1"/>
                    <a:pt x="2277" y="1"/>
                  </a:cubicBezTo>
                  <a:cubicBezTo>
                    <a:pt x="2236" y="1"/>
                    <a:pt x="2192" y="5"/>
                    <a:pt x="2141"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1" name="Freeform 28">
              <a:extLst>
                <a:ext uri="{FF2B5EF4-FFF2-40B4-BE49-F238E27FC236}">
                  <a16:creationId xmlns:a16="http://schemas.microsoft.com/office/drawing/2014/main" id="{96F4388D-9A42-461B-8083-00C8EB6EB9F7}"/>
                </a:ext>
              </a:extLst>
            </p:cNvPr>
            <p:cNvSpPr>
              <a:spLocks noEditPoints="1"/>
            </p:cNvSpPr>
            <p:nvPr/>
          </p:nvSpPr>
          <p:spPr bwMode="auto">
            <a:xfrm>
              <a:off x="4606" y="1379"/>
              <a:ext cx="2333" cy="2051"/>
            </a:xfrm>
            <a:custGeom>
              <a:avLst/>
              <a:gdLst>
                <a:gd name="T0" fmla="*/ 570 w 3152"/>
                <a:gd name="T1" fmla="*/ 2659 h 2771"/>
                <a:gd name="T2" fmla="*/ 98 w 3152"/>
                <a:gd name="T3" fmla="*/ 2101 h 2771"/>
                <a:gd name="T4" fmla="*/ 57 w 3152"/>
                <a:gd name="T5" fmla="*/ 1514 h 2771"/>
                <a:gd name="T6" fmla="*/ 183 w 3152"/>
                <a:gd name="T7" fmla="*/ 1321 h 2771"/>
                <a:gd name="T8" fmla="*/ 307 w 3152"/>
                <a:gd name="T9" fmla="*/ 1001 h 2771"/>
                <a:gd name="T10" fmla="*/ 487 w 3152"/>
                <a:gd name="T11" fmla="*/ 603 h 2771"/>
                <a:gd name="T12" fmla="*/ 816 w 3152"/>
                <a:gd name="T13" fmla="*/ 510 h 2771"/>
                <a:gd name="T14" fmla="*/ 1031 w 3152"/>
                <a:gd name="T15" fmla="*/ 491 h 2771"/>
                <a:gd name="T16" fmla="*/ 1116 w 3152"/>
                <a:gd name="T17" fmla="*/ 476 h 2771"/>
                <a:gd name="T18" fmla="*/ 1437 w 3152"/>
                <a:gd name="T19" fmla="*/ 334 h 2771"/>
                <a:gd name="T20" fmla="*/ 1678 w 3152"/>
                <a:gd name="T21" fmla="*/ 157 h 2771"/>
                <a:gd name="T22" fmla="*/ 2174 w 3152"/>
                <a:gd name="T23" fmla="*/ 6 h 2771"/>
                <a:gd name="T24" fmla="*/ 2325 w 3152"/>
                <a:gd name="T25" fmla="*/ 0 h 2771"/>
                <a:gd name="T26" fmla="*/ 2367 w 3152"/>
                <a:gd name="T27" fmla="*/ 1 h 2771"/>
                <a:gd name="T28" fmla="*/ 2717 w 3152"/>
                <a:gd name="T29" fmla="*/ 213 h 2771"/>
                <a:gd name="T30" fmla="*/ 2858 w 3152"/>
                <a:gd name="T31" fmla="*/ 602 h 2771"/>
                <a:gd name="T32" fmla="*/ 2983 w 3152"/>
                <a:gd name="T33" fmla="*/ 876 h 2771"/>
                <a:gd name="T34" fmla="*/ 3146 w 3152"/>
                <a:gd name="T35" fmla="*/ 1423 h 2771"/>
                <a:gd name="T36" fmla="*/ 2454 w 3152"/>
                <a:gd name="T37" fmla="*/ 2325 h 2771"/>
                <a:gd name="T38" fmla="*/ 2065 w 3152"/>
                <a:gd name="T39" fmla="*/ 2555 h 2771"/>
                <a:gd name="T40" fmla="*/ 1775 w 3152"/>
                <a:gd name="T41" fmla="*/ 2623 h 2771"/>
                <a:gd name="T42" fmla="*/ 1288 w 3152"/>
                <a:gd name="T43" fmla="*/ 2716 h 2771"/>
                <a:gd name="T44" fmla="*/ 792 w 3152"/>
                <a:gd name="T45" fmla="*/ 2743 h 2771"/>
                <a:gd name="T46" fmla="*/ 2174 w 3152"/>
                <a:gd name="T47" fmla="*/ 13 h 2771"/>
                <a:gd name="T48" fmla="*/ 1681 w 3152"/>
                <a:gd name="T49" fmla="*/ 163 h 2771"/>
                <a:gd name="T50" fmla="*/ 1441 w 3152"/>
                <a:gd name="T51" fmla="*/ 339 h 2771"/>
                <a:gd name="T52" fmla="*/ 1117 w 3152"/>
                <a:gd name="T53" fmla="*/ 483 h 2771"/>
                <a:gd name="T54" fmla="*/ 1033 w 3152"/>
                <a:gd name="T55" fmla="*/ 498 h 2771"/>
                <a:gd name="T56" fmla="*/ 816 w 3152"/>
                <a:gd name="T57" fmla="*/ 517 h 2771"/>
                <a:gd name="T58" fmla="*/ 492 w 3152"/>
                <a:gd name="T59" fmla="*/ 608 h 2771"/>
                <a:gd name="T60" fmla="*/ 314 w 3152"/>
                <a:gd name="T61" fmla="*/ 1002 h 2771"/>
                <a:gd name="T62" fmla="*/ 189 w 3152"/>
                <a:gd name="T63" fmla="*/ 1326 h 2771"/>
                <a:gd name="T64" fmla="*/ 63 w 3152"/>
                <a:gd name="T65" fmla="*/ 1517 h 2771"/>
                <a:gd name="T66" fmla="*/ 104 w 3152"/>
                <a:gd name="T67" fmla="*/ 2098 h 2771"/>
                <a:gd name="T68" fmla="*/ 574 w 3152"/>
                <a:gd name="T69" fmla="*/ 2652 h 2771"/>
                <a:gd name="T70" fmla="*/ 1286 w 3152"/>
                <a:gd name="T71" fmla="*/ 2710 h 2771"/>
                <a:gd name="T72" fmla="*/ 1774 w 3152"/>
                <a:gd name="T73" fmla="*/ 2617 h 2771"/>
                <a:gd name="T74" fmla="*/ 2063 w 3152"/>
                <a:gd name="T75" fmla="*/ 2548 h 2771"/>
                <a:gd name="T76" fmla="*/ 2450 w 3152"/>
                <a:gd name="T77" fmla="*/ 2319 h 2771"/>
                <a:gd name="T78" fmla="*/ 3139 w 3152"/>
                <a:gd name="T79" fmla="*/ 1422 h 2771"/>
                <a:gd name="T80" fmla="*/ 2976 w 3152"/>
                <a:gd name="T81" fmla="*/ 879 h 2771"/>
                <a:gd name="T82" fmla="*/ 2852 w 3152"/>
                <a:gd name="T83" fmla="*/ 604 h 2771"/>
                <a:gd name="T84" fmla="*/ 2711 w 3152"/>
                <a:gd name="T85" fmla="*/ 216 h 2771"/>
                <a:gd name="T86" fmla="*/ 2366 w 3152"/>
                <a:gd name="T87" fmla="*/ 8 h 2771"/>
                <a:gd name="T88" fmla="*/ 2325 w 3152"/>
                <a:gd name="T89" fmla="*/ 7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52" h="2771">
                  <a:moveTo>
                    <a:pt x="792" y="2743"/>
                  </a:moveTo>
                  <a:cubicBezTo>
                    <a:pt x="712" y="2727"/>
                    <a:pt x="640" y="2699"/>
                    <a:pt x="570" y="2659"/>
                  </a:cubicBezTo>
                  <a:cubicBezTo>
                    <a:pt x="379" y="2547"/>
                    <a:pt x="252" y="2365"/>
                    <a:pt x="164" y="2220"/>
                  </a:cubicBezTo>
                  <a:cubicBezTo>
                    <a:pt x="138" y="2177"/>
                    <a:pt x="116" y="2138"/>
                    <a:pt x="98" y="2101"/>
                  </a:cubicBezTo>
                  <a:cubicBezTo>
                    <a:pt x="51" y="2004"/>
                    <a:pt x="22" y="1908"/>
                    <a:pt x="12" y="1816"/>
                  </a:cubicBezTo>
                  <a:cubicBezTo>
                    <a:pt x="0" y="1705"/>
                    <a:pt x="14" y="1607"/>
                    <a:pt x="57" y="1514"/>
                  </a:cubicBezTo>
                  <a:cubicBezTo>
                    <a:pt x="83" y="1458"/>
                    <a:pt x="120" y="1404"/>
                    <a:pt x="149" y="1364"/>
                  </a:cubicBezTo>
                  <a:cubicBezTo>
                    <a:pt x="160" y="1349"/>
                    <a:pt x="172" y="1335"/>
                    <a:pt x="183" y="1321"/>
                  </a:cubicBezTo>
                  <a:cubicBezTo>
                    <a:pt x="203" y="1297"/>
                    <a:pt x="222" y="1275"/>
                    <a:pt x="236" y="1249"/>
                  </a:cubicBezTo>
                  <a:cubicBezTo>
                    <a:pt x="278" y="1171"/>
                    <a:pt x="292" y="1089"/>
                    <a:pt x="307" y="1001"/>
                  </a:cubicBezTo>
                  <a:cubicBezTo>
                    <a:pt x="314" y="964"/>
                    <a:pt x="320" y="926"/>
                    <a:pt x="329" y="888"/>
                  </a:cubicBezTo>
                  <a:cubicBezTo>
                    <a:pt x="345" y="819"/>
                    <a:pt x="388" y="689"/>
                    <a:pt x="487" y="603"/>
                  </a:cubicBezTo>
                  <a:cubicBezTo>
                    <a:pt x="508" y="585"/>
                    <a:pt x="526" y="572"/>
                    <a:pt x="544" y="561"/>
                  </a:cubicBezTo>
                  <a:cubicBezTo>
                    <a:pt x="635" y="508"/>
                    <a:pt x="723" y="509"/>
                    <a:pt x="816" y="510"/>
                  </a:cubicBezTo>
                  <a:cubicBezTo>
                    <a:pt x="866" y="511"/>
                    <a:pt x="918" y="511"/>
                    <a:pt x="972" y="503"/>
                  </a:cubicBezTo>
                  <a:cubicBezTo>
                    <a:pt x="991" y="500"/>
                    <a:pt x="1010" y="496"/>
                    <a:pt x="1031" y="491"/>
                  </a:cubicBezTo>
                  <a:cubicBezTo>
                    <a:pt x="1052" y="487"/>
                    <a:pt x="1074" y="482"/>
                    <a:pt x="1095" y="479"/>
                  </a:cubicBezTo>
                  <a:cubicBezTo>
                    <a:pt x="1102" y="478"/>
                    <a:pt x="1109" y="477"/>
                    <a:pt x="1116" y="476"/>
                  </a:cubicBezTo>
                  <a:cubicBezTo>
                    <a:pt x="1134" y="473"/>
                    <a:pt x="1153" y="470"/>
                    <a:pt x="1171" y="466"/>
                  </a:cubicBezTo>
                  <a:cubicBezTo>
                    <a:pt x="1251" y="450"/>
                    <a:pt x="1336" y="407"/>
                    <a:pt x="1437" y="334"/>
                  </a:cubicBezTo>
                  <a:cubicBezTo>
                    <a:pt x="1462" y="315"/>
                    <a:pt x="1488" y="295"/>
                    <a:pt x="1513" y="275"/>
                  </a:cubicBezTo>
                  <a:cubicBezTo>
                    <a:pt x="1566" y="234"/>
                    <a:pt x="1621" y="192"/>
                    <a:pt x="1678" y="157"/>
                  </a:cubicBezTo>
                  <a:cubicBezTo>
                    <a:pt x="1766" y="103"/>
                    <a:pt x="1874" y="59"/>
                    <a:pt x="1980" y="34"/>
                  </a:cubicBezTo>
                  <a:cubicBezTo>
                    <a:pt x="2043" y="19"/>
                    <a:pt x="2100" y="11"/>
                    <a:pt x="2174" y="6"/>
                  </a:cubicBezTo>
                  <a:cubicBezTo>
                    <a:pt x="2188" y="5"/>
                    <a:pt x="2188" y="5"/>
                    <a:pt x="2188" y="5"/>
                  </a:cubicBezTo>
                  <a:cubicBezTo>
                    <a:pt x="2233" y="3"/>
                    <a:pt x="2280" y="0"/>
                    <a:pt x="2325" y="0"/>
                  </a:cubicBezTo>
                  <a:cubicBezTo>
                    <a:pt x="2325" y="0"/>
                    <a:pt x="2325" y="0"/>
                    <a:pt x="2325" y="0"/>
                  </a:cubicBezTo>
                  <a:cubicBezTo>
                    <a:pt x="2340" y="0"/>
                    <a:pt x="2354" y="0"/>
                    <a:pt x="2367" y="1"/>
                  </a:cubicBezTo>
                  <a:cubicBezTo>
                    <a:pt x="2405" y="3"/>
                    <a:pt x="2438" y="8"/>
                    <a:pt x="2469" y="16"/>
                  </a:cubicBezTo>
                  <a:cubicBezTo>
                    <a:pt x="2570" y="44"/>
                    <a:pt x="2658" y="114"/>
                    <a:pt x="2717" y="213"/>
                  </a:cubicBezTo>
                  <a:cubicBezTo>
                    <a:pt x="2765" y="293"/>
                    <a:pt x="2792" y="385"/>
                    <a:pt x="2818" y="475"/>
                  </a:cubicBezTo>
                  <a:cubicBezTo>
                    <a:pt x="2831" y="517"/>
                    <a:pt x="2844" y="560"/>
                    <a:pt x="2858" y="602"/>
                  </a:cubicBezTo>
                  <a:cubicBezTo>
                    <a:pt x="2869" y="632"/>
                    <a:pt x="2882" y="664"/>
                    <a:pt x="2896" y="696"/>
                  </a:cubicBezTo>
                  <a:cubicBezTo>
                    <a:pt x="2922" y="757"/>
                    <a:pt x="2953" y="817"/>
                    <a:pt x="2983" y="876"/>
                  </a:cubicBezTo>
                  <a:cubicBezTo>
                    <a:pt x="3018" y="946"/>
                    <a:pt x="3055" y="1019"/>
                    <a:pt x="3085" y="1092"/>
                  </a:cubicBezTo>
                  <a:cubicBezTo>
                    <a:pt x="3133" y="1211"/>
                    <a:pt x="3152" y="1316"/>
                    <a:pt x="3146" y="1423"/>
                  </a:cubicBezTo>
                  <a:cubicBezTo>
                    <a:pt x="3135" y="1623"/>
                    <a:pt x="3023" y="1837"/>
                    <a:pt x="2832" y="2025"/>
                  </a:cubicBezTo>
                  <a:cubicBezTo>
                    <a:pt x="2714" y="2142"/>
                    <a:pt x="2575" y="2241"/>
                    <a:pt x="2454" y="2325"/>
                  </a:cubicBezTo>
                  <a:cubicBezTo>
                    <a:pt x="2453" y="2326"/>
                    <a:pt x="2453" y="2326"/>
                    <a:pt x="2453" y="2326"/>
                  </a:cubicBezTo>
                  <a:cubicBezTo>
                    <a:pt x="2329" y="2412"/>
                    <a:pt x="2201" y="2501"/>
                    <a:pt x="2065" y="2555"/>
                  </a:cubicBezTo>
                  <a:cubicBezTo>
                    <a:pt x="2047" y="2562"/>
                    <a:pt x="2028" y="2569"/>
                    <a:pt x="2007" y="2575"/>
                  </a:cubicBezTo>
                  <a:cubicBezTo>
                    <a:pt x="1939" y="2597"/>
                    <a:pt x="1863" y="2613"/>
                    <a:pt x="1775" y="2623"/>
                  </a:cubicBezTo>
                  <a:cubicBezTo>
                    <a:pt x="1637" y="2640"/>
                    <a:pt x="1510" y="2668"/>
                    <a:pt x="1387" y="2695"/>
                  </a:cubicBezTo>
                  <a:cubicBezTo>
                    <a:pt x="1353" y="2702"/>
                    <a:pt x="1320" y="2710"/>
                    <a:pt x="1288" y="2716"/>
                  </a:cubicBezTo>
                  <a:cubicBezTo>
                    <a:pt x="1182" y="2739"/>
                    <a:pt x="1071" y="2759"/>
                    <a:pt x="957" y="2759"/>
                  </a:cubicBezTo>
                  <a:cubicBezTo>
                    <a:pt x="903" y="2759"/>
                    <a:pt x="848" y="2755"/>
                    <a:pt x="792" y="2743"/>
                  </a:cubicBezTo>
                  <a:moveTo>
                    <a:pt x="2189" y="12"/>
                  </a:moveTo>
                  <a:cubicBezTo>
                    <a:pt x="2174" y="13"/>
                    <a:pt x="2174" y="13"/>
                    <a:pt x="2174" y="13"/>
                  </a:cubicBezTo>
                  <a:cubicBezTo>
                    <a:pt x="2101" y="18"/>
                    <a:pt x="2044" y="26"/>
                    <a:pt x="1982" y="41"/>
                  </a:cubicBezTo>
                  <a:cubicBezTo>
                    <a:pt x="1876" y="66"/>
                    <a:pt x="1769" y="109"/>
                    <a:pt x="1681" y="163"/>
                  </a:cubicBezTo>
                  <a:cubicBezTo>
                    <a:pt x="1625" y="198"/>
                    <a:pt x="1570" y="240"/>
                    <a:pt x="1517" y="281"/>
                  </a:cubicBezTo>
                  <a:cubicBezTo>
                    <a:pt x="1492" y="300"/>
                    <a:pt x="1466" y="320"/>
                    <a:pt x="1441" y="339"/>
                  </a:cubicBezTo>
                  <a:cubicBezTo>
                    <a:pt x="1339" y="414"/>
                    <a:pt x="1254" y="456"/>
                    <a:pt x="1172" y="473"/>
                  </a:cubicBezTo>
                  <a:cubicBezTo>
                    <a:pt x="1154" y="477"/>
                    <a:pt x="1135" y="480"/>
                    <a:pt x="1117" y="483"/>
                  </a:cubicBezTo>
                  <a:cubicBezTo>
                    <a:pt x="1110" y="484"/>
                    <a:pt x="1103" y="485"/>
                    <a:pt x="1097" y="486"/>
                  </a:cubicBezTo>
                  <a:cubicBezTo>
                    <a:pt x="1075" y="489"/>
                    <a:pt x="1053" y="494"/>
                    <a:pt x="1033" y="498"/>
                  </a:cubicBezTo>
                  <a:cubicBezTo>
                    <a:pt x="1012" y="503"/>
                    <a:pt x="992" y="507"/>
                    <a:pt x="973" y="510"/>
                  </a:cubicBezTo>
                  <a:cubicBezTo>
                    <a:pt x="919" y="518"/>
                    <a:pt x="867" y="518"/>
                    <a:pt x="816" y="517"/>
                  </a:cubicBezTo>
                  <a:cubicBezTo>
                    <a:pt x="724" y="516"/>
                    <a:pt x="637" y="515"/>
                    <a:pt x="548" y="567"/>
                  </a:cubicBezTo>
                  <a:cubicBezTo>
                    <a:pt x="530" y="578"/>
                    <a:pt x="512" y="591"/>
                    <a:pt x="492" y="608"/>
                  </a:cubicBezTo>
                  <a:cubicBezTo>
                    <a:pt x="394" y="693"/>
                    <a:pt x="352" y="821"/>
                    <a:pt x="336" y="890"/>
                  </a:cubicBezTo>
                  <a:cubicBezTo>
                    <a:pt x="327" y="927"/>
                    <a:pt x="320" y="966"/>
                    <a:pt x="314" y="1002"/>
                  </a:cubicBezTo>
                  <a:cubicBezTo>
                    <a:pt x="299" y="1091"/>
                    <a:pt x="284" y="1174"/>
                    <a:pt x="242" y="1252"/>
                  </a:cubicBezTo>
                  <a:cubicBezTo>
                    <a:pt x="228" y="1278"/>
                    <a:pt x="208" y="1302"/>
                    <a:pt x="189" y="1326"/>
                  </a:cubicBezTo>
                  <a:cubicBezTo>
                    <a:pt x="177" y="1339"/>
                    <a:pt x="165" y="1353"/>
                    <a:pt x="155" y="1368"/>
                  </a:cubicBezTo>
                  <a:cubicBezTo>
                    <a:pt x="125" y="1408"/>
                    <a:pt x="89" y="1461"/>
                    <a:pt x="63" y="1517"/>
                  </a:cubicBezTo>
                  <a:cubicBezTo>
                    <a:pt x="21" y="1608"/>
                    <a:pt x="7" y="1706"/>
                    <a:pt x="19" y="1815"/>
                  </a:cubicBezTo>
                  <a:cubicBezTo>
                    <a:pt x="29" y="1906"/>
                    <a:pt x="58" y="2002"/>
                    <a:pt x="104" y="2098"/>
                  </a:cubicBezTo>
                  <a:cubicBezTo>
                    <a:pt x="122" y="2135"/>
                    <a:pt x="144" y="2174"/>
                    <a:pt x="170" y="2216"/>
                  </a:cubicBezTo>
                  <a:cubicBezTo>
                    <a:pt x="258" y="2361"/>
                    <a:pt x="384" y="2541"/>
                    <a:pt x="574" y="2652"/>
                  </a:cubicBezTo>
                  <a:cubicBezTo>
                    <a:pt x="642" y="2693"/>
                    <a:pt x="714" y="2720"/>
                    <a:pt x="793" y="2737"/>
                  </a:cubicBezTo>
                  <a:cubicBezTo>
                    <a:pt x="964" y="2771"/>
                    <a:pt x="1131" y="2742"/>
                    <a:pt x="1286" y="2710"/>
                  </a:cubicBezTo>
                  <a:cubicBezTo>
                    <a:pt x="1319" y="2703"/>
                    <a:pt x="1352" y="2695"/>
                    <a:pt x="1386" y="2688"/>
                  </a:cubicBezTo>
                  <a:cubicBezTo>
                    <a:pt x="1509" y="2661"/>
                    <a:pt x="1636" y="2633"/>
                    <a:pt x="1774" y="2617"/>
                  </a:cubicBezTo>
                  <a:cubicBezTo>
                    <a:pt x="1862" y="2606"/>
                    <a:pt x="1937" y="2590"/>
                    <a:pt x="2005" y="2569"/>
                  </a:cubicBezTo>
                  <a:cubicBezTo>
                    <a:pt x="2025" y="2562"/>
                    <a:pt x="2044" y="2556"/>
                    <a:pt x="2063" y="2548"/>
                  </a:cubicBezTo>
                  <a:cubicBezTo>
                    <a:pt x="2198" y="2495"/>
                    <a:pt x="2325" y="2406"/>
                    <a:pt x="2449" y="2320"/>
                  </a:cubicBezTo>
                  <a:cubicBezTo>
                    <a:pt x="2450" y="2319"/>
                    <a:pt x="2450" y="2319"/>
                    <a:pt x="2450" y="2319"/>
                  </a:cubicBezTo>
                  <a:cubicBezTo>
                    <a:pt x="2571" y="2236"/>
                    <a:pt x="2709" y="2137"/>
                    <a:pt x="2827" y="2020"/>
                  </a:cubicBezTo>
                  <a:cubicBezTo>
                    <a:pt x="3017" y="1833"/>
                    <a:pt x="3128" y="1620"/>
                    <a:pt x="3139" y="1422"/>
                  </a:cubicBezTo>
                  <a:cubicBezTo>
                    <a:pt x="3145" y="1317"/>
                    <a:pt x="3126" y="1213"/>
                    <a:pt x="3078" y="1095"/>
                  </a:cubicBezTo>
                  <a:cubicBezTo>
                    <a:pt x="3049" y="1022"/>
                    <a:pt x="3012" y="949"/>
                    <a:pt x="2976" y="879"/>
                  </a:cubicBezTo>
                  <a:cubicBezTo>
                    <a:pt x="2947" y="821"/>
                    <a:pt x="2916" y="760"/>
                    <a:pt x="2889" y="699"/>
                  </a:cubicBezTo>
                  <a:cubicBezTo>
                    <a:pt x="2875" y="667"/>
                    <a:pt x="2863" y="635"/>
                    <a:pt x="2852" y="604"/>
                  </a:cubicBezTo>
                  <a:cubicBezTo>
                    <a:pt x="2837" y="562"/>
                    <a:pt x="2824" y="519"/>
                    <a:pt x="2812" y="477"/>
                  </a:cubicBezTo>
                  <a:cubicBezTo>
                    <a:pt x="2785" y="388"/>
                    <a:pt x="2758" y="295"/>
                    <a:pt x="2711" y="216"/>
                  </a:cubicBezTo>
                  <a:cubicBezTo>
                    <a:pt x="2653" y="119"/>
                    <a:pt x="2566" y="51"/>
                    <a:pt x="2467" y="23"/>
                  </a:cubicBezTo>
                  <a:cubicBezTo>
                    <a:pt x="2437" y="15"/>
                    <a:pt x="2404" y="10"/>
                    <a:pt x="2366" y="8"/>
                  </a:cubicBezTo>
                  <a:cubicBezTo>
                    <a:pt x="2353" y="7"/>
                    <a:pt x="2340" y="7"/>
                    <a:pt x="2325" y="7"/>
                  </a:cubicBezTo>
                  <a:cubicBezTo>
                    <a:pt x="2325" y="7"/>
                    <a:pt x="2325" y="7"/>
                    <a:pt x="2325" y="7"/>
                  </a:cubicBezTo>
                  <a:cubicBezTo>
                    <a:pt x="2280" y="7"/>
                    <a:pt x="2234" y="10"/>
                    <a:pt x="2189"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2" name="Freeform 29">
              <a:extLst>
                <a:ext uri="{FF2B5EF4-FFF2-40B4-BE49-F238E27FC236}">
                  <a16:creationId xmlns:a16="http://schemas.microsoft.com/office/drawing/2014/main" id="{EEEE94E6-40B3-439F-99F8-8EA8AF11FE2B}"/>
                </a:ext>
              </a:extLst>
            </p:cNvPr>
            <p:cNvSpPr>
              <a:spLocks noEditPoints="1"/>
            </p:cNvSpPr>
            <p:nvPr/>
          </p:nvSpPr>
          <p:spPr bwMode="auto">
            <a:xfrm>
              <a:off x="4568" y="1337"/>
              <a:ext cx="2390" cy="2097"/>
            </a:xfrm>
            <a:custGeom>
              <a:avLst/>
              <a:gdLst>
                <a:gd name="T0" fmla="*/ 594 w 3229"/>
                <a:gd name="T1" fmla="*/ 2721 h 2833"/>
                <a:gd name="T2" fmla="*/ 162 w 3229"/>
                <a:gd name="T3" fmla="*/ 2271 h 2833"/>
                <a:gd name="T4" fmla="*/ 11 w 3229"/>
                <a:gd name="T5" fmla="*/ 1847 h 2833"/>
                <a:gd name="T6" fmla="*/ 156 w 3229"/>
                <a:gd name="T7" fmla="*/ 1375 h 2833"/>
                <a:gd name="T8" fmla="*/ 253 w 3229"/>
                <a:gd name="T9" fmla="*/ 1258 h 2833"/>
                <a:gd name="T10" fmla="*/ 343 w 3229"/>
                <a:gd name="T11" fmla="*/ 892 h 2833"/>
                <a:gd name="T12" fmla="*/ 488 w 3229"/>
                <a:gd name="T13" fmla="*/ 603 h 2833"/>
                <a:gd name="T14" fmla="*/ 802 w 3229"/>
                <a:gd name="T15" fmla="*/ 492 h 2833"/>
                <a:gd name="T16" fmla="*/ 996 w 3229"/>
                <a:gd name="T17" fmla="*/ 466 h 2833"/>
                <a:gd name="T18" fmla="*/ 1117 w 3229"/>
                <a:gd name="T19" fmla="*/ 445 h 2833"/>
                <a:gd name="T20" fmla="*/ 1444 w 3229"/>
                <a:gd name="T21" fmla="*/ 298 h 2833"/>
                <a:gd name="T22" fmla="*/ 1695 w 3229"/>
                <a:gd name="T23" fmla="*/ 107 h 2833"/>
                <a:gd name="T24" fmla="*/ 2010 w 3229"/>
                <a:gd name="T25" fmla="*/ 7 h 2833"/>
                <a:gd name="T26" fmla="*/ 2201 w 3229"/>
                <a:gd name="T27" fmla="*/ 3 h 2833"/>
                <a:gd name="T28" fmla="*/ 2359 w 3229"/>
                <a:gd name="T29" fmla="*/ 1 h 2833"/>
                <a:gd name="T30" fmla="*/ 2509 w 3229"/>
                <a:gd name="T31" fmla="*/ 13 h 2833"/>
                <a:gd name="T32" fmla="*/ 2888 w 3229"/>
                <a:gd name="T33" fmla="*/ 488 h 2833"/>
                <a:gd name="T34" fmla="*/ 2961 w 3229"/>
                <a:gd name="T35" fmla="*/ 704 h 2833"/>
                <a:gd name="T36" fmla="*/ 3154 w 3229"/>
                <a:gd name="T37" fmla="*/ 1117 h 2833"/>
                <a:gd name="T38" fmla="*/ 3229 w 3229"/>
                <a:gd name="T39" fmla="*/ 1456 h 2833"/>
                <a:gd name="T40" fmla="*/ 3044 w 3229"/>
                <a:gd name="T41" fmla="*/ 1950 h 2833"/>
                <a:gd name="T42" fmla="*/ 2520 w 3229"/>
                <a:gd name="T43" fmla="*/ 2411 h 2833"/>
                <a:gd name="T44" fmla="*/ 2112 w 3229"/>
                <a:gd name="T45" fmla="*/ 2666 h 2833"/>
                <a:gd name="T46" fmla="*/ 1805 w 3229"/>
                <a:gd name="T47" fmla="*/ 2746 h 2833"/>
                <a:gd name="T48" fmla="*/ 1313 w 3229"/>
                <a:gd name="T49" fmla="*/ 2812 h 2833"/>
                <a:gd name="T50" fmla="*/ 1050 w 3229"/>
                <a:gd name="T51" fmla="*/ 2833 h 2833"/>
                <a:gd name="T52" fmla="*/ 2359 w 3229"/>
                <a:gd name="T53" fmla="*/ 2 h 2833"/>
                <a:gd name="T54" fmla="*/ 2201 w 3229"/>
                <a:gd name="T55" fmla="*/ 4 h 2833"/>
                <a:gd name="T56" fmla="*/ 2010 w 3229"/>
                <a:gd name="T57" fmla="*/ 7 h 2833"/>
                <a:gd name="T58" fmla="*/ 1695 w 3229"/>
                <a:gd name="T59" fmla="*/ 108 h 2833"/>
                <a:gd name="T60" fmla="*/ 1444 w 3229"/>
                <a:gd name="T61" fmla="*/ 299 h 2833"/>
                <a:gd name="T62" fmla="*/ 1117 w 3229"/>
                <a:gd name="T63" fmla="*/ 445 h 2833"/>
                <a:gd name="T64" fmla="*/ 996 w 3229"/>
                <a:gd name="T65" fmla="*/ 467 h 2833"/>
                <a:gd name="T66" fmla="*/ 802 w 3229"/>
                <a:gd name="T67" fmla="*/ 493 h 2833"/>
                <a:gd name="T68" fmla="*/ 488 w 3229"/>
                <a:gd name="T69" fmla="*/ 603 h 2833"/>
                <a:gd name="T70" fmla="*/ 344 w 3229"/>
                <a:gd name="T71" fmla="*/ 893 h 2833"/>
                <a:gd name="T72" fmla="*/ 254 w 3229"/>
                <a:gd name="T73" fmla="*/ 1258 h 2833"/>
                <a:gd name="T74" fmla="*/ 157 w 3229"/>
                <a:gd name="T75" fmla="*/ 1375 h 2833"/>
                <a:gd name="T76" fmla="*/ 12 w 3229"/>
                <a:gd name="T77" fmla="*/ 1847 h 2833"/>
                <a:gd name="T78" fmla="*/ 163 w 3229"/>
                <a:gd name="T79" fmla="*/ 2271 h 2833"/>
                <a:gd name="T80" fmla="*/ 595 w 3229"/>
                <a:gd name="T81" fmla="*/ 2720 h 2833"/>
                <a:gd name="T82" fmla="*/ 1050 w 3229"/>
                <a:gd name="T83" fmla="*/ 2832 h 2833"/>
                <a:gd name="T84" fmla="*/ 1313 w 3229"/>
                <a:gd name="T85" fmla="*/ 2811 h 2833"/>
                <a:gd name="T86" fmla="*/ 1805 w 3229"/>
                <a:gd name="T87" fmla="*/ 2746 h 2833"/>
                <a:gd name="T88" fmla="*/ 2111 w 3229"/>
                <a:gd name="T89" fmla="*/ 2666 h 2833"/>
                <a:gd name="T90" fmla="*/ 2520 w 3229"/>
                <a:gd name="T91" fmla="*/ 2410 h 2833"/>
                <a:gd name="T92" fmla="*/ 3044 w 3229"/>
                <a:gd name="T93" fmla="*/ 1949 h 2833"/>
                <a:gd name="T94" fmla="*/ 3228 w 3229"/>
                <a:gd name="T95" fmla="*/ 1456 h 2833"/>
                <a:gd name="T96" fmla="*/ 3154 w 3229"/>
                <a:gd name="T97" fmla="*/ 1117 h 2833"/>
                <a:gd name="T98" fmla="*/ 2960 w 3229"/>
                <a:gd name="T99" fmla="*/ 705 h 2833"/>
                <a:gd name="T100" fmla="*/ 2887 w 3229"/>
                <a:gd name="T101" fmla="*/ 488 h 2833"/>
                <a:gd name="T102" fmla="*/ 2509 w 3229"/>
                <a:gd name="T103" fmla="*/ 13 h 2833"/>
                <a:gd name="T104" fmla="*/ 2378 w 3229"/>
                <a:gd name="T105" fmla="*/ 2 h 2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29" h="2833">
                  <a:moveTo>
                    <a:pt x="820" y="2808"/>
                  </a:moveTo>
                  <a:cubicBezTo>
                    <a:pt x="737" y="2788"/>
                    <a:pt x="663" y="2760"/>
                    <a:pt x="594" y="2721"/>
                  </a:cubicBezTo>
                  <a:cubicBezTo>
                    <a:pt x="507" y="2672"/>
                    <a:pt x="425" y="2605"/>
                    <a:pt x="349" y="2523"/>
                  </a:cubicBezTo>
                  <a:cubicBezTo>
                    <a:pt x="284" y="2453"/>
                    <a:pt x="223" y="2370"/>
                    <a:pt x="162" y="2271"/>
                  </a:cubicBezTo>
                  <a:cubicBezTo>
                    <a:pt x="135" y="2227"/>
                    <a:pt x="113" y="2186"/>
                    <a:pt x="95" y="2146"/>
                  </a:cubicBezTo>
                  <a:cubicBezTo>
                    <a:pt x="49" y="2048"/>
                    <a:pt x="20" y="1947"/>
                    <a:pt x="11" y="1847"/>
                  </a:cubicBezTo>
                  <a:cubicBezTo>
                    <a:pt x="0" y="1730"/>
                    <a:pt x="15" y="1627"/>
                    <a:pt x="58" y="1533"/>
                  </a:cubicBezTo>
                  <a:cubicBezTo>
                    <a:pt x="80" y="1484"/>
                    <a:pt x="111" y="1433"/>
                    <a:pt x="156" y="1375"/>
                  </a:cubicBezTo>
                  <a:cubicBezTo>
                    <a:pt x="169" y="1358"/>
                    <a:pt x="183" y="1343"/>
                    <a:pt x="197" y="1328"/>
                  </a:cubicBezTo>
                  <a:cubicBezTo>
                    <a:pt x="219" y="1305"/>
                    <a:pt x="239" y="1284"/>
                    <a:pt x="253" y="1258"/>
                  </a:cubicBezTo>
                  <a:cubicBezTo>
                    <a:pt x="298" y="1179"/>
                    <a:pt x="311" y="1091"/>
                    <a:pt x="325" y="998"/>
                  </a:cubicBezTo>
                  <a:cubicBezTo>
                    <a:pt x="330" y="964"/>
                    <a:pt x="336" y="928"/>
                    <a:pt x="343" y="892"/>
                  </a:cubicBezTo>
                  <a:cubicBezTo>
                    <a:pt x="354" y="837"/>
                    <a:pt x="372" y="782"/>
                    <a:pt x="395" y="735"/>
                  </a:cubicBezTo>
                  <a:cubicBezTo>
                    <a:pt x="420" y="681"/>
                    <a:pt x="451" y="637"/>
                    <a:pt x="488" y="603"/>
                  </a:cubicBezTo>
                  <a:cubicBezTo>
                    <a:pt x="503" y="589"/>
                    <a:pt x="521" y="572"/>
                    <a:pt x="541" y="559"/>
                  </a:cubicBezTo>
                  <a:cubicBezTo>
                    <a:pt x="627" y="502"/>
                    <a:pt x="712" y="497"/>
                    <a:pt x="802" y="492"/>
                  </a:cubicBezTo>
                  <a:cubicBezTo>
                    <a:pt x="851" y="490"/>
                    <a:pt x="901" y="487"/>
                    <a:pt x="954" y="476"/>
                  </a:cubicBezTo>
                  <a:cubicBezTo>
                    <a:pt x="967" y="473"/>
                    <a:pt x="981" y="470"/>
                    <a:pt x="996" y="466"/>
                  </a:cubicBezTo>
                  <a:cubicBezTo>
                    <a:pt x="1024" y="459"/>
                    <a:pt x="1054" y="452"/>
                    <a:pt x="1083" y="448"/>
                  </a:cubicBezTo>
                  <a:cubicBezTo>
                    <a:pt x="1095" y="447"/>
                    <a:pt x="1106" y="446"/>
                    <a:pt x="1117" y="445"/>
                  </a:cubicBezTo>
                  <a:cubicBezTo>
                    <a:pt x="1132" y="443"/>
                    <a:pt x="1148" y="442"/>
                    <a:pt x="1164" y="439"/>
                  </a:cubicBezTo>
                  <a:cubicBezTo>
                    <a:pt x="1248" y="427"/>
                    <a:pt x="1340" y="380"/>
                    <a:pt x="1444" y="298"/>
                  </a:cubicBezTo>
                  <a:cubicBezTo>
                    <a:pt x="1466" y="281"/>
                    <a:pt x="1488" y="263"/>
                    <a:pt x="1509" y="245"/>
                  </a:cubicBezTo>
                  <a:cubicBezTo>
                    <a:pt x="1568" y="196"/>
                    <a:pt x="1628" y="145"/>
                    <a:pt x="1695" y="107"/>
                  </a:cubicBezTo>
                  <a:cubicBezTo>
                    <a:pt x="1743" y="79"/>
                    <a:pt x="1798" y="56"/>
                    <a:pt x="1856" y="38"/>
                  </a:cubicBezTo>
                  <a:cubicBezTo>
                    <a:pt x="1907" y="23"/>
                    <a:pt x="1960" y="12"/>
                    <a:pt x="2010" y="7"/>
                  </a:cubicBezTo>
                  <a:cubicBezTo>
                    <a:pt x="2073" y="0"/>
                    <a:pt x="2127" y="1"/>
                    <a:pt x="2197" y="3"/>
                  </a:cubicBezTo>
                  <a:cubicBezTo>
                    <a:pt x="2201" y="3"/>
                    <a:pt x="2201" y="3"/>
                    <a:pt x="2201" y="3"/>
                  </a:cubicBezTo>
                  <a:cubicBezTo>
                    <a:pt x="2234" y="4"/>
                    <a:pt x="2270" y="3"/>
                    <a:pt x="2305" y="2"/>
                  </a:cubicBezTo>
                  <a:cubicBezTo>
                    <a:pt x="2323" y="2"/>
                    <a:pt x="2341" y="1"/>
                    <a:pt x="2359" y="1"/>
                  </a:cubicBezTo>
                  <a:cubicBezTo>
                    <a:pt x="2376" y="1"/>
                    <a:pt x="2390" y="1"/>
                    <a:pt x="2403" y="1"/>
                  </a:cubicBezTo>
                  <a:cubicBezTo>
                    <a:pt x="2445" y="2"/>
                    <a:pt x="2478" y="6"/>
                    <a:pt x="2509" y="13"/>
                  </a:cubicBezTo>
                  <a:cubicBezTo>
                    <a:pt x="2617" y="37"/>
                    <a:pt x="2712" y="104"/>
                    <a:pt x="2775" y="203"/>
                  </a:cubicBezTo>
                  <a:cubicBezTo>
                    <a:pt x="2829" y="288"/>
                    <a:pt x="2859" y="390"/>
                    <a:pt x="2888" y="488"/>
                  </a:cubicBezTo>
                  <a:cubicBezTo>
                    <a:pt x="2899" y="527"/>
                    <a:pt x="2910" y="567"/>
                    <a:pt x="2924" y="605"/>
                  </a:cubicBezTo>
                  <a:cubicBezTo>
                    <a:pt x="2935" y="638"/>
                    <a:pt x="2947" y="671"/>
                    <a:pt x="2961" y="704"/>
                  </a:cubicBezTo>
                  <a:cubicBezTo>
                    <a:pt x="2990" y="776"/>
                    <a:pt x="3025" y="847"/>
                    <a:pt x="3060" y="915"/>
                  </a:cubicBezTo>
                  <a:cubicBezTo>
                    <a:pt x="3092" y="981"/>
                    <a:pt x="3126" y="1049"/>
                    <a:pt x="3154" y="1117"/>
                  </a:cubicBezTo>
                  <a:cubicBezTo>
                    <a:pt x="3179" y="1176"/>
                    <a:pt x="3197" y="1229"/>
                    <a:pt x="3209" y="1281"/>
                  </a:cubicBezTo>
                  <a:cubicBezTo>
                    <a:pt x="3223" y="1340"/>
                    <a:pt x="3229" y="1398"/>
                    <a:pt x="3229" y="1456"/>
                  </a:cubicBezTo>
                  <a:cubicBezTo>
                    <a:pt x="3227" y="1566"/>
                    <a:pt x="3198" y="1679"/>
                    <a:pt x="3142" y="1792"/>
                  </a:cubicBezTo>
                  <a:cubicBezTo>
                    <a:pt x="3115" y="1845"/>
                    <a:pt x="3082" y="1898"/>
                    <a:pt x="3044" y="1950"/>
                  </a:cubicBezTo>
                  <a:cubicBezTo>
                    <a:pt x="3007" y="2000"/>
                    <a:pt x="2965" y="2049"/>
                    <a:pt x="2918" y="2095"/>
                  </a:cubicBezTo>
                  <a:cubicBezTo>
                    <a:pt x="2798" y="2215"/>
                    <a:pt x="2657" y="2314"/>
                    <a:pt x="2520" y="2411"/>
                  </a:cubicBezTo>
                  <a:cubicBezTo>
                    <a:pt x="2507" y="2420"/>
                    <a:pt x="2494" y="2429"/>
                    <a:pt x="2482" y="2438"/>
                  </a:cubicBezTo>
                  <a:cubicBezTo>
                    <a:pt x="2363" y="2522"/>
                    <a:pt x="2240" y="2609"/>
                    <a:pt x="2112" y="2666"/>
                  </a:cubicBezTo>
                  <a:cubicBezTo>
                    <a:pt x="2092" y="2675"/>
                    <a:pt x="2072" y="2683"/>
                    <a:pt x="2051" y="2691"/>
                  </a:cubicBezTo>
                  <a:cubicBezTo>
                    <a:pt x="1972" y="2719"/>
                    <a:pt x="1890" y="2738"/>
                    <a:pt x="1805" y="2746"/>
                  </a:cubicBezTo>
                  <a:cubicBezTo>
                    <a:pt x="1683" y="2758"/>
                    <a:pt x="1570" y="2775"/>
                    <a:pt x="1461" y="2791"/>
                  </a:cubicBezTo>
                  <a:cubicBezTo>
                    <a:pt x="1410" y="2798"/>
                    <a:pt x="1361" y="2805"/>
                    <a:pt x="1313" y="2812"/>
                  </a:cubicBezTo>
                  <a:cubicBezTo>
                    <a:pt x="1240" y="2821"/>
                    <a:pt x="1154" y="2831"/>
                    <a:pt x="1067" y="2833"/>
                  </a:cubicBezTo>
                  <a:cubicBezTo>
                    <a:pt x="1061" y="2833"/>
                    <a:pt x="1055" y="2833"/>
                    <a:pt x="1050" y="2833"/>
                  </a:cubicBezTo>
                  <a:cubicBezTo>
                    <a:pt x="968" y="2833"/>
                    <a:pt x="892" y="2824"/>
                    <a:pt x="820" y="2808"/>
                  </a:cubicBezTo>
                  <a:moveTo>
                    <a:pt x="2359" y="2"/>
                  </a:moveTo>
                  <a:cubicBezTo>
                    <a:pt x="2341" y="2"/>
                    <a:pt x="2323" y="2"/>
                    <a:pt x="2305" y="3"/>
                  </a:cubicBezTo>
                  <a:cubicBezTo>
                    <a:pt x="2270" y="4"/>
                    <a:pt x="2234" y="4"/>
                    <a:pt x="2201" y="4"/>
                  </a:cubicBezTo>
                  <a:cubicBezTo>
                    <a:pt x="2197" y="4"/>
                    <a:pt x="2197" y="4"/>
                    <a:pt x="2197" y="4"/>
                  </a:cubicBezTo>
                  <a:cubicBezTo>
                    <a:pt x="2127" y="2"/>
                    <a:pt x="2073" y="1"/>
                    <a:pt x="2010" y="7"/>
                  </a:cubicBezTo>
                  <a:cubicBezTo>
                    <a:pt x="1960" y="13"/>
                    <a:pt x="1907" y="24"/>
                    <a:pt x="1857" y="39"/>
                  </a:cubicBezTo>
                  <a:cubicBezTo>
                    <a:pt x="1798" y="56"/>
                    <a:pt x="1744" y="80"/>
                    <a:pt x="1695" y="108"/>
                  </a:cubicBezTo>
                  <a:cubicBezTo>
                    <a:pt x="1629" y="146"/>
                    <a:pt x="1568" y="197"/>
                    <a:pt x="1509" y="245"/>
                  </a:cubicBezTo>
                  <a:cubicBezTo>
                    <a:pt x="1488" y="263"/>
                    <a:pt x="1466" y="282"/>
                    <a:pt x="1444" y="299"/>
                  </a:cubicBezTo>
                  <a:cubicBezTo>
                    <a:pt x="1340" y="381"/>
                    <a:pt x="1249" y="427"/>
                    <a:pt x="1164" y="440"/>
                  </a:cubicBezTo>
                  <a:cubicBezTo>
                    <a:pt x="1148" y="442"/>
                    <a:pt x="1132" y="444"/>
                    <a:pt x="1117" y="445"/>
                  </a:cubicBezTo>
                  <a:cubicBezTo>
                    <a:pt x="1106" y="446"/>
                    <a:pt x="1095" y="448"/>
                    <a:pt x="1084" y="449"/>
                  </a:cubicBezTo>
                  <a:cubicBezTo>
                    <a:pt x="1054" y="453"/>
                    <a:pt x="1025" y="460"/>
                    <a:pt x="996" y="467"/>
                  </a:cubicBezTo>
                  <a:cubicBezTo>
                    <a:pt x="982" y="471"/>
                    <a:pt x="968" y="474"/>
                    <a:pt x="954" y="477"/>
                  </a:cubicBezTo>
                  <a:cubicBezTo>
                    <a:pt x="901" y="488"/>
                    <a:pt x="851" y="491"/>
                    <a:pt x="802" y="493"/>
                  </a:cubicBezTo>
                  <a:cubicBezTo>
                    <a:pt x="712" y="498"/>
                    <a:pt x="627" y="502"/>
                    <a:pt x="542" y="559"/>
                  </a:cubicBezTo>
                  <a:cubicBezTo>
                    <a:pt x="521" y="573"/>
                    <a:pt x="503" y="589"/>
                    <a:pt x="488" y="603"/>
                  </a:cubicBezTo>
                  <a:cubicBezTo>
                    <a:pt x="452" y="637"/>
                    <a:pt x="421" y="682"/>
                    <a:pt x="395" y="736"/>
                  </a:cubicBezTo>
                  <a:cubicBezTo>
                    <a:pt x="373" y="783"/>
                    <a:pt x="355" y="837"/>
                    <a:pt x="344" y="893"/>
                  </a:cubicBezTo>
                  <a:cubicBezTo>
                    <a:pt x="337" y="928"/>
                    <a:pt x="331" y="964"/>
                    <a:pt x="326" y="999"/>
                  </a:cubicBezTo>
                  <a:cubicBezTo>
                    <a:pt x="312" y="1091"/>
                    <a:pt x="299" y="1179"/>
                    <a:pt x="254" y="1258"/>
                  </a:cubicBezTo>
                  <a:cubicBezTo>
                    <a:pt x="240" y="1284"/>
                    <a:pt x="219" y="1306"/>
                    <a:pt x="198" y="1329"/>
                  </a:cubicBezTo>
                  <a:cubicBezTo>
                    <a:pt x="184" y="1344"/>
                    <a:pt x="169" y="1359"/>
                    <a:pt x="157" y="1375"/>
                  </a:cubicBezTo>
                  <a:cubicBezTo>
                    <a:pt x="112" y="1434"/>
                    <a:pt x="81" y="1484"/>
                    <a:pt x="59" y="1533"/>
                  </a:cubicBezTo>
                  <a:cubicBezTo>
                    <a:pt x="16" y="1628"/>
                    <a:pt x="1" y="1730"/>
                    <a:pt x="12" y="1847"/>
                  </a:cubicBezTo>
                  <a:cubicBezTo>
                    <a:pt x="21" y="1947"/>
                    <a:pt x="49" y="2047"/>
                    <a:pt x="95" y="2146"/>
                  </a:cubicBezTo>
                  <a:cubicBezTo>
                    <a:pt x="114" y="2186"/>
                    <a:pt x="136" y="2227"/>
                    <a:pt x="163" y="2271"/>
                  </a:cubicBezTo>
                  <a:cubicBezTo>
                    <a:pt x="223" y="2370"/>
                    <a:pt x="284" y="2452"/>
                    <a:pt x="350" y="2523"/>
                  </a:cubicBezTo>
                  <a:cubicBezTo>
                    <a:pt x="425" y="2604"/>
                    <a:pt x="507" y="2671"/>
                    <a:pt x="595" y="2720"/>
                  </a:cubicBezTo>
                  <a:cubicBezTo>
                    <a:pt x="664" y="2759"/>
                    <a:pt x="737" y="2788"/>
                    <a:pt x="820" y="2807"/>
                  </a:cubicBezTo>
                  <a:cubicBezTo>
                    <a:pt x="892" y="2824"/>
                    <a:pt x="968" y="2832"/>
                    <a:pt x="1050" y="2832"/>
                  </a:cubicBezTo>
                  <a:cubicBezTo>
                    <a:pt x="1055" y="2832"/>
                    <a:pt x="1061" y="2832"/>
                    <a:pt x="1067" y="2832"/>
                  </a:cubicBezTo>
                  <a:cubicBezTo>
                    <a:pt x="1154" y="2831"/>
                    <a:pt x="1240" y="2820"/>
                    <a:pt x="1313" y="2811"/>
                  </a:cubicBezTo>
                  <a:cubicBezTo>
                    <a:pt x="1361" y="2804"/>
                    <a:pt x="1410" y="2797"/>
                    <a:pt x="1461" y="2790"/>
                  </a:cubicBezTo>
                  <a:cubicBezTo>
                    <a:pt x="1570" y="2774"/>
                    <a:pt x="1683" y="2757"/>
                    <a:pt x="1805" y="2746"/>
                  </a:cubicBezTo>
                  <a:cubicBezTo>
                    <a:pt x="1889" y="2737"/>
                    <a:pt x="1972" y="2719"/>
                    <a:pt x="2051" y="2690"/>
                  </a:cubicBezTo>
                  <a:cubicBezTo>
                    <a:pt x="2072" y="2682"/>
                    <a:pt x="2092" y="2674"/>
                    <a:pt x="2111" y="2666"/>
                  </a:cubicBezTo>
                  <a:cubicBezTo>
                    <a:pt x="2240" y="2609"/>
                    <a:pt x="2363" y="2522"/>
                    <a:pt x="2481" y="2437"/>
                  </a:cubicBezTo>
                  <a:cubicBezTo>
                    <a:pt x="2494" y="2428"/>
                    <a:pt x="2507" y="2419"/>
                    <a:pt x="2520" y="2410"/>
                  </a:cubicBezTo>
                  <a:cubicBezTo>
                    <a:pt x="2656" y="2314"/>
                    <a:pt x="2798" y="2214"/>
                    <a:pt x="2918" y="2095"/>
                  </a:cubicBezTo>
                  <a:cubicBezTo>
                    <a:pt x="2964" y="2049"/>
                    <a:pt x="3006" y="2000"/>
                    <a:pt x="3044" y="1949"/>
                  </a:cubicBezTo>
                  <a:cubicBezTo>
                    <a:pt x="3082" y="1898"/>
                    <a:pt x="3114" y="1845"/>
                    <a:pt x="3141" y="1791"/>
                  </a:cubicBezTo>
                  <a:cubicBezTo>
                    <a:pt x="3197" y="1678"/>
                    <a:pt x="3227" y="1566"/>
                    <a:pt x="3228" y="1456"/>
                  </a:cubicBezTo>
                  <a:cubicBezTo>
                    <a:pt x="3229" y="1398"/>
                    <a:pt x="3222" y="1340"/>
                    <a:pt x="3208" y="1281"/>
                  </a:cubicBezTo>
                  <a:cubicBezTo>
                    <a:pt x="3196" y="1229"/>
                    <a:pt x="3178" y="1176"/>
                    <a:pt x="3154" y="1117"/>
                  </a:cubicBezTo>
                  <a:cubicBezTo>
                    <a:pt x="3125" y="1049"/>
                    <a:pt x="3091" y="981"/>
                    <a:pt x="3059" y="916"/>
                  </a:cubicBezTo>
                  <a:cubicBezTo>
                    <a:pt x="3025" y="847"/>
                    <a:pt x="2990" y="776"/>
                    <a:pt x="2960" y="705"/>
                  </a:cubicBezTo>
                  <a:cubicBezTo>
                    <a:pt x="2946" y="671"/>
                    <a:pt x="2934" y="638"/>
                    <a:pt x="2923" y="606"/>
                  </a:cubicBezTo>
                  <a:cubicBezTo>
                    <a:pt x="2910" y="567"/>
                    <a:pt x="2898" y="527"/>
                    <a:pt x="2887" y="488"/>
                  </a:cubicBezTo>
                  <a:cubicBezTo>
                    <a:pt x="2858" y="390"/>
                    <a:pt x="2829" y="288"/>
                    <a:pt x="2774" y="203"/>
                  </a:cubicBezTo>
                  <a:cubicBezTo>
                    <a:pt x="2711" y="105"/>
                    <a:pt x="2617" y="37"/>
                    <a:pt x="2509" y="13"/>
                  </a:cubicBezTo>
                  <a:cubicBezTo>
                    <a:pt x="2478" y="7"/>
                    <a:pt x="2445" y="3"/>
                    <a:pt x="2403" y="2"/>
                  </a:cubicBezTo>
                  <a:cubicBezTo>
                    <a:pt x="2395" y="2"/>
                    <a:pt x="2387" y="2"/>
                    <a:pt x="2378" y="2"/>
                  </a:cubicBezTo>
                  <a:cubicBezTo>
                    <a:pt x="2372" y="2"/>
                    <a:pt x="2366" y="2"/>
                    <a:pt x="2359" y="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3" name="Freeform 30">
              <a:extLst>
                <a:ext uri="{FF2B5EF4-FFF2-40B4-BE49-F238E27FC236}">
                  <a16:creationId xmlns:a16="http://schemas.microsoft.com/office/drawing/2014/main" id="{D90FE0E9-82FF-4FFF-A163-F2680442D06D}"/>
                </a:ext>
              </a:extLst>
            </p:cNvPr>
            <p:cNvSpPr>
              <a:spLocks noEditPoints="1"/>
            </p:cNvSpPr>
            <p:nvPr/>
          </p:nvSpPr>
          <p:spPr bwMode="auto">
            <a:xfrm>
              <a:off x="4527" y="1278"/>
              <a:ext cx="2456" cy="2178"/>
            </a:xfrm>
            <a:custGeom>
              <a:avLst/>
              <a:gdLst>
                <a:gd name="T0" fmla="*/ 620 w 3319"/>
                <a:gd name="T1" fmla="*/ 2810 h 2943"/>
                <a:gd name="T2" fmla="*/ 92 w 3319"/>
                <a:gd name="T3" fmla="*/ 2218 h 2943"/>
                <a:gd name="T4" fmla="*/ 59 w 3319"/>
                <a:gd name="T5" fmla="*/ 1574 h 2943"/>
                <a:gd name="T6" fmla="*/ 211 w 3319"/>
                <a:gd name="T7" fmla="*/ 1359 h 2943"/>
                <a:gd name="T8" fmla="*/ 343 w 3319"/>
                <a:gd name="T9" fmla="*/ 1020 h 2943"/>
                <a:gd name="T10" fmla="*/ 404 w 3319"/>
                <a:gd name="T11" fmla="*/ 760 h 2943"/>
                <a:gd name="T12" fmla="*/ 540 w 3319"/>
                <a:gd name="T13" fmla="*/ 578 h 2943"/>
                <a:gd name="T14" fmla="*/ 938 w 3319"/>
                <a:gd name="T15" fmla="*/ 471 h 2943"/>
                <a:gd name="T16" fmla="*/ 1074 w 3319"/>
                <a:gd name="T17" fmla="*/ 439 h 2943"/>
                <a:gd name="T18" fmla="*/ 1159 w 3319"/>
                <a:gd name="T19" fmla="*/ 434 h 2943"/>
                <a:gd name="T20" fmla="*/ 1511 w 3319"/>
                <a:gd name="T21" fmla="*/ 233 h 2943"/>
                <a:gd name="T22" fmla="*/ 1884 w 3319"/>
                <a:gd name="T23" fmla="*/ 16 h 2943"/>
                <a:gd name="T24" fmla="*/ 2043 w 3319"/>
                <a:gd name="T25" fmla="*/ 1 h 2943"/>
                <a:gd name="T26" fmla="*/ 2232 w 3319"/>
                <a:gd name="T27" fmla="*/ 21 h 2943"/>
                <a:gd name="T28" fmla="*/ 2442 w 3319"/>
                <a:gd name="T29" fmla="*/ 23 h 2943"/>
                <a:gd name="T30" fmla="*/ 2553 w 3319"/>
                <a:gd name="T31" fmla="*/ 31 h 2943"/>
                <a:gd name="T32" fmla="*/ 2963 w 3319"/>
                <a:gd name="T33" fmla="*/ 524 h 2943"/>
                <a:gd name="T34" fmla="*/ 3032 w 3319"/>
                <a:gd name="T35" fmla="*/ 736 h 2943"/>
                <a:gd name="T36" fmla="*/ 3230 w 3319"/>
                <a:gd name="T37" fmla="*/ 1165 h 2943"/>
                <a:gd name="T38" fmla="*/ 3299 w 3319"/>
                <a:gd name="T39" fmla="*/ 1695 h 2943"/>
                <a:gd name="T40" fmla="*/ 3140 w 3319"/>
                <a:gd name="T41" fmla="*/ 2039 h 2943"/>
                <a:gd name="T42" fmla="*/ 2628 w 3319"/>
                <a:gd name="T43" fmla="*/ 2497 h 2943"/>
                <a:gd name="T44" fmla="*/ 2517 w 3319"/>
                <a:gd name="T45" fmla="*/ 2577 h 2943"/>
                <a:gd name="T46" fmla="*/ 2099 w 3319"/>
                <a:gd name="T47" fmla="*/ 2833 h 2943"/>
                <a:gd name="T48" fmla="*/ 1687 w 3319"/>
                <a:gd name="T49" fmla="*/ 2909 h 2943"/>
                <a:gd name="T50" fmla="*/ 1188 w 3319"/>
                <a:gd name="T51" fmla="*/ 2939 h 2943"/>
                <a:gd name="T52" fmla="*/ 2442 w 3319"/>
                <a:gd name="T53" fmla="*/ 24 h 2943"/>
                <a:gd name="T54" fmla="*/ 2232 w 3319"/>
                <a:gd name="T55" fmla="*/ 22 h 2943"/>
                <a:gd name="T56" fmla="*/ 2043 w 3319"/>
                <a:gd name="T57" fmla="*/ 2 h 2943"/>
                <a:gd name="T58" fmla="*/ 1713 w 3319"/>
                <a:gd name="T59" fmla="*/ 80 h 2943"/>
                <a:gd name="T60" fmla="*/ 1453 w 3319"/>
                <a:gd name="T61" fmla="*/ 286 h 2943"/>
                <a:gd name="T62" fmla="*/ 1115 w 3319"/>
                <a:gd name="T63" fmla="*/ 437 h 2943"/>
                <a:gd name="T64" fmla="*/ 971 w 3319"/>
                <a:gd name="T65" fmla="*/ 463 h 2943"/>
                <a:gd name="T66" fmla="*/ 794 w 3319"/>
                <a:gd name="T67" fmla="*/ 496 h 2943"/>
                <a:gd name="T68" fmla="*/ 490 w 3319"/>
                <a:gd name="T69" fmla="*/ 625 h 2943"/>
                <a:gd name="T70" fmla="*/ 358 w 3319"/>
                <a:gd name="T71" fmla="*/ 921 h 2943"/>
                <a:gd name="T72" fmla="*/ 272 w 3319"/>
                <a:gd name="T73" fmla="*/ 1290 h 2943"/>
                <a:gd name="T74" fmla="*/ 165 w 3319"/>
                <a:gd name="T75" fmla="*/ 1409 h 2943"/>
                <a:gd name="T76" fmla="*/ 11 w 3319"/>
                <a:gd name="T77" fmla="*/ 1904 h 2943"/>
                <a:gd name="T78" fmla="*/ 162 w 3319"/>
                <a:gd name="T79" fmla="*/ 2348 h 2943"/>
                <a:gd name="T80" fmla="*/ 850 w 3319"/>
                <a:gd name="T81" fmla="*/ 2899 h 2943"/>
                <a:gd name="T82" fmla="*/ 1687 w 3319"/>
                <a:gd name="T83" fmla="*/ 2908 h 2943"/>
                <a:gd name="T84" fmla="*/ 2099 w 3319"/>
                <a:gd name="T85" fmla="*/ 2833 h 2943"/>
                <a:gd name="T86" fmla="*/ 2517 w 3319"/>
                <a:gd name="T87" fmla="*/ 2576 h 2943"/>
                <a:gd name="T88" fmla="*/ 2628 w 3319"/>
                <a:gd name="T89" fmla="*/ 2496 h 2943"/>
                <a:gd name="T90" fmla="*/ 3139 w 3319"/>
                <a:gd name="T91" fmla="*/ 2038 h 2943"/>
                <a:gd name="T92" fmla="*/ 3299 w 3319"/>
                <a:gd name="T93" fmla="*/ 1694 h 2943"/>
                <a:gd name="T94" fmla="*/ 3230 w 3319"/>
                <a:gd name="T95" fmla="*/ 1166 h 2943"/>
                <a:gd name="T96" fmla="*/ 3031 w 3319"/>
                <a:gd name="T97" fmla="*/ 736 h 2943"/>
                <a:gd name="T98" fmla="*/ 2962 w 3319"/>
                <a:gd name="T99" fmla="*/ 524 h 2943"/>
                <a:gd name="T100" fmla="*/ 2553 w 3319"/>
                <a:gd name="T101" fmla="*/ 31 h 2943"/>
                <a:gd name="T102" fmla="*/ 2442 w 3319"/>
                <a:gd name="T103" fmla="*/ 24 h 2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19" h="2943">
                  <a:moveTo>
                    <a:pt x="850" y="2900"/>
                  </a:moveTo>
                  <a:cubicBezTo>
                    <a:pt x="763" y="2877"/>
                    <a:pt x="690" y="2849"/>
                    <a:pt x="620" y="2810"/>
                  </a:cubicBezTo>
                  <a:cubicBezTo>
                    <a:pt x="444" y="2714"/>
                    <a:pt x="289" y="2558"/>
                    <a:pt x="161" y="2348"/>
                  </a:cubicBezTo>
                  <a:cubicBezTo>
                    <a:pt x="134" y="2303"/>
                    <a:pt x="111" y="2260"/>
                    <a:pt x="92" y="2218"/>
                  </a:cubicBezTo>
                  <a:cubicBezTo>
                    <a:pt x="47" y="2117"/>
                    <a:pt x="19" y="2011"/>
                    <a:pt x="10" y="1904"/>
                  </a:cubicBezTo>
                  <a:cubicBezTo>
                    <a:pt x="0" y="1779"/>
                    <a:pt x="16" y="1672"/>
                    <a:pt x="59" y="1574"/>
                  </a:cubicBezTo>
                  <a:cubicBezTo>
                    <a:pt x="83" y="1521"/>
                    <a:pt x="117" y="1467"/>
                    <a:pt x="164" y="1408"/>
                  </a:cubicBezTo>
                  <a:cubicBezTo>
                    <a:pt x="178" y="1391"/>
                    <a:pt x="195" y="1375"/>
                    <a:pt x="211" y="1359"/>
                  </a:cubicBezTo>
                  <a:cubicBezTo>
                    <a:pt x="235" y="1337"/>
                    <a:pt x="257" y="1316"/>
                    <a:pt x="272" y="1290"/>
                  </a:cubicBezTo>
                  <a:cubicBezTo>
                    <a:pt x="318" y="1210"/>
                    <a:pt x="330" y="1117"/>
                    <a:pt x="343" y="1020"/>
                  </a:cubicBezTo>
                  <a:cubicBezTo>
                    <a:pt x="347" y="987"/>
                    <a:pt x="352" y="954"/>
                    <a:pt x="357" y="920"/>
                  </a:cubicBezTo>
                  <a:cubicBezTo>
                    <a:pt x="367" y="864"/>
                    <a:pt x="383" y="808"/>
                    <a:pt x="404" y="760"/>
                  </a:cubicBezTo>
                  <a:cubicBezTo>
                    <a:pt x="427" y="705"/>
                    <a:pt x="456" y="660"/>
                    <a:pt x="490" y="625"/>
                  </a:cubicBezTo>
                  <a:cubicBezTo>
                    <a:pt x="505" y="609"/>
                    <a:pt x="521" y="592"/>
                    <a:pt x="540" y="578"/>
                  </a:cubicBezTo>
                  <a:cubicBezTo>
                    <a:pt x="622" y="516"/>
                    <a:pt x="705" y="506"/>
                    <a:pt x="794" y="496"/>
                  </a:cubicBezTo>
                  <a:cubicBezTo>
                    <a:pt x="840" y="490"/>
                    <a:pt x="888" y="484"/>
                    <a:pt x="938" y="471"/>
                  </a:cubicBezTo>
                  <a:cubicBezTo>
                    <a:pt x="949" y="468"/>
                    <a:pt x="959" y="465"/>
                    <a:pt x="970" y="462"/>
                  </a:cubicBezTo>
                  <a:cubicBezTo>
                    <a:pt x="1004" y="452"/>
                    <a:pt x="1038" y="442"/>
                    <a:pt x="1074" y="439"/>
                  </a:cubicBezTo>
                  <a:cubicBezTo>
                    <a:pt x="1088" y="438"/>
                    <a:pt x="1102" y="437"/>
                    <a:pt x="1115" y="436"/>
                  </a:cubicBezTo>
                  <a:cubicBezTo>
                    <a:pt x="1129" y="436"/>
                    <a:pt x="1144" y="435"/>
                    <a:pt x="1159" y="434"/>
                  </a:cubicBezTo>
                  <a:cubicBezTo>
                    <a:pt x="1249" y="425"/>
                    <a:pt x="1345" y="376"/>
                    <a:pt x="1453" y="285"/>
                  </a:cubicBezTo>
                  <a:cubicBezTo>
                    <a:pt x="1472" y="268"/>
                    <a:pt x="1492" y="250"/>
                    <a:pt x="1511" y="233"/>
                  </a:cubicBezTo>
                  <a:cubicBezTo>
                    <a:pt x="1574" y="177"/>
                    <a:pt x="1639" y="120"/>
                    <a:pt x="1713" y="79"/>
                  </a:cubicBezTo>
                  <a:cubicBezTo>
                    <a:pt x="1764" y="51"/>
                    <a:pt x="1822" y="30"/>
                    <a:pt x="1884" y="16"/>
                  </a:cubicBezTo>
                  <a:cubicBezTo>
                    <a:pt x="1932" y="6"/>
                    <a:pt x="1981" y="1"/>
                    <a:pt x="2026" y="1"/>
                  </a:cubicBezTo>
                  <a:cubicBezTo>
                    <a:pt x="2032" y="1"/>
                    <a:pt x="2037" y="1"/>
                    <a:pt x="2043" y="1"/>
                  </a:cubicBezTo>
                  <a:cubicBezTo>
                    <a:pt x="2082" y="2"/>
                    <a:pt x="2119" y="7"/>
                    <a:pt x="2157" y="12"/>
                  </a:cubicBezTo>
                  <a:cubicBezTo>
                    <a:pt x="2180" y="15"/>
                    <a:pt x="2204" y="18"/>
                    <a:pt x="2232" y="21"/>
                  </a:cubicBezTo>
                  <a:cubicBezTo>
                    <a:pt x="2284" y="26"/>
                    <a:pt x="2341" y="25"/>
                    <a:pt x="2396" y="24"/>
                  </a:cubicBezTo>
                  <a:cubicBezTo>
                    <a:pt x="2411" y="23"/>
                    <a:pt x="2427" y="23"/>
                    <a:pt x="2442" y="23"/>
                  </a:cubicBezTo>
                  <a:cubicBezTo>
                    <a:pt x="2443" y="23"/>
                    <a:pt x="2444" y="23"/>
                    <a:pt x="2445" y="23"/>
                  </a:cubicBezTo>
                  <a:cubicBezTo>
                    <a:pt x="2490" y="23"/>
                    <a:pt x="2523" y="25"/>
                    <a:pt x="2553" y="31"/>
                  </a:cubicBezTo>
                  <a:cubicBezTo>
                    <a:pt x="2669" y="51"/>
                    <a:pt x="2771" y="116"/>
                    <a:pt x="2839" y="216"/>
                  </a:cubicBezTo>
                  <a:cubicBezTo>
                    <a:pt x="2901" y="307"/>
                    <a:pt x="2932" y="417"/>
                    <a:pt x="2963" y="524"/>
                  </a:cubicBezTo>
                  <a:cubicBezTo>
                    <a:pt x="2973" y="560"/>
                    <a:pt x="2984" y="597"/>
                    <a:pt x="2995" y="633"/>
                  </a:cubicBezTo>
                  <a:cubicBezTo>
                    <a:pt x="3006" y="667"/>
                    <a:pt x="3019" y="702"/>
                    <a:pt x="3032" y="736"/>
                  </a:cubicBezTo>
                  <a:cubicBezTo>
                    <a:pt x="3065" y="819"/>
                    <a:pt x="3105" y="902"/>
                    <a:pt x="3145" y="982"/>
                  </a:cubicBezTo>
                  <a:cubicBezTo>
                    <a:pt x="3174" y="1042"/>
                    <a:pt x="3204" y="1104"/>
                    <a:pt x="3230" y="1165"/>
                  </a:cubicBezTo>
                  <a:cubicBezTo>
                    <a:pt x="3287" y="1297"/>
                    <a:pt x="3314" y="1404"/>
                    <a:pt x="3318" y="1515"/>
                  </a:cubicBezTo>
                  <a:cubicBezTo>
                    <a:pt x="3319" y="1573"/>
                    <a:pt x="3313" y="1634"/>
                    <a:pt x="3299" y="1695"/>
                  </a:cubicBezTo>
                  <a:cubicBezTo>
                    <a:pt x="3286" y="1753"/>
                    <a:pt x="3265" y="1813"/>
                    <a:pt x="3238" y="1871"/>
                  </a:cubicBezTo>
                  <a:cubicBezTo>
                    <a:pt x="3212" y="1928"/>
                    <a:pt x="3178" y="1984"/>
                    <a:pt x="3140" y="2039"/>
                  </a:cubicBezTo>
                  <a:cubicBezTo>
                    <a:pt x="3102" y="2092"/>
                    <a:pt x="3058" y="2144"/>
                    <a:pt x="3010" y="2192"/>
                  </a:cubicBezTo>
                  <a:cubicBezTo>
                    <a:pt x="2896" y="2307"/>
                    <a:pt x="2760" y="2403"/>
                    <a:pt x="2628" y="2497"/>
                  </a:cubicBezTo>
                  <a:cubicBezTo>
                    <a:pt x="2616" y="2506"/>
                    <a:pt x="2603" y="2514"/>
                    <a:pt x="2591" y="2523"/>
                  </a:cubicBezTo>
                  <a:cubicBezTo>
                    <a:pt x="2566" y="2541"/>
                    <a:pt x="2541" y="2559"/>
                    <a:pt x="2517" y="2577"/>
                  </a:cubicBezTo>
                  <a:cubicBezTo>
                    <a:pt x="2403" y="2660"/>
                    <a:pt x="2286" y="2745"/>
                    <a:pt x="2162" y="2805"/>
                  </a:cubicBezTo>
                  <a:cubicBezTo>
                    <a:pt x="2142" y="2815"/>
                    <a:pt x="2122" y="2824"/>
                    <a:pt x="2099" y="2833"/>
                  </a:cubicBezTo>
                  <a:cubicBezTo>
                    <a:pt x="2012" y="2869"/>
                    <a:pt x="1924" y="2890"/>
                    <a:pt x="1838" y="2897"/>
                  </a:cubicBezTo>
                  <a:cubicBezTo>
                    <a:pt x="1787" y="2901"/>
                    <a:pt x="1736" y="2905"/>
                    <a:pt x="1687" y="2909"/>
                  </a:cubicBezTo>
                  <a:cubicBezTo>
                    <a:pt x="1565" y="2919"/>
                    <a:pt x="1450" y="2928"/>
                    <a:pt x="1343" y="2934"/>
                  </a:cubicBezTo>
                  <a:cubicBezTo>
                    <a:pt x="1289" y="2937"/>
                    <a:pt x="1238" y="2939"/>
                    <a:pt x="1188" y="2939"/>
                  </a:cubicBezTo>
                  <a:cubicBezTo>
                    <a:pt x="1073" y="2939"/>
                    <a:pt x="964" y="2929"/>
                    <a:pt x="850" y="2900"/>
                  </a:cubicBezTo>
                  <a:moveTo>
                    <a:pt x="2442" y="24"/>
                  </a:moveTo>
                  <a:cubicBezTo>
                    <a:pt x="2427" y="24"/>
                    <a:pt x="2411" y="24"/>
                    <a:pt x="2396" y="24"/>
                  </a:cubicBezTo>
                  <a:cubicBezTo>
                    <a:pt x="2341" y="26"/>
                    <a:pt x="2284" y="27"/>
                    <a:pt x="2232" y="22"/>
                  </a:cubicBezTo>
                  <a:cubicBezTo>
                    <a:pt x="2204" y="19"/>
                    <a:pt x="2180" y="16"/>
                    <a:pt x="2157" y="13"/>
                  </a:cubicBezTo>
                  <a:cubicBezTo>
                    <a:pt x="2119" y="8"/>
                    <a:pt x="2082" y="3"/>
                    <a:pt x="2043" y="2"/>
                  </a:cubicBezTo>
                  <a:cubicBezTo>
                    <a:pt x="1992" y="0"/>
                    <a:pt x="1938" y="6"/>
                    <a:pt x="1884" y="17"/>
                  </a:cubicBezTo>
                  <a:cubicBezTo>
                    <a:pt x="1822" y="31"/>
                    <a:pt x="1765" y="52"/>
                    <a:pt x="1713" y="80"/>
                  </a:cubicBezTo>
                  <a:cubicBezTo>
                    <a:pt x="1640" y="120"/>
                    <a:pt x="1575" y="178"/>
                    <a:pt x="1512" y="234"/>
                  </a:cubicBezTo>
                  <a:cubicBezTo>
                    <a:pt x="1493" y="251"/>
                    <a:pt x="1473" y="269"/>
                    <a:pt x="1453" y="286"/>
                  </a:cubicBezTo>
                  <a:cubicBezTo>
                    <a:pt x="1345" y="377"/>
                    <a:pt x="1249" y="425"/>
                    <a:pt x="1159" y="434"/>
                  </a:cubicBezTo>
                  <a:cubicBezTo>
                    <a:pt x="1144" y="436"/>
                    <a:pt x="1129" y="437"/>
                    <a:pt x="1115" y="437"/>
                  </a:cubicBezTo>
                  <a:cubicBezTo>
                    <a:pt x="1102" y="438"/>
                    <a:pt x="1088" y="438"/>
                    <a:pt x="1074" y="440"/>
                  </a:cubicBezTo>
                  <a:cubicBezTo>
                    <a:pt x="1038" y="443"/>
                    <a:pt x="1004" y="453"/>
                    <a:pt x="971" y="463"/>
                  </a:cubicBezTo>
                  <a:cubicBezTo>
                    <a:pt x="960" y="466"/>
                    <a:pt x="949" y="469"/>
                    <a:pt x="939" y="472"/>
                  </a:cubicBezTo>
                  <a:cubicBezTo>
                    <a:pt x="888" y="485"/>
                    <a:pt x="840" y="491"/>
                    <a:pt x="794" y="496"/>
                  </a:cubicBezTo>
                  <a:cubicBezTo>
                    <a:pt x="705" y="507"/>
                    <a:pt x="622" y="517"/>
                    <a:pt x="540" y="579"/>
                  </a:cubicBezTo>
                  <a:cubicBezTo>
                    <a:pt x="522" y="593"/>
                    <a:pt x="505" y="609"/>
                    <a:pt x="490" y="625"/>
                  </a:cubicBezTo>
                  <a:cubicBezTo>
                    <a:pt x="456" y="660"/>
                    <a:pt x="428" y="706"/>
                    <a:pt x="404" y="760"/>
                  </a:cubicBezTo>
                  <a:cubicBezTo>
                    <a:pt x="384" y="808"/>
                    <a:pt x="368" y="864"/>
                    <a:pt x="358" y="921"/>
                  </a:cubicBezTo>
                  <a:cubicBezTo>
                    <a:pt x="352" y="954"/>
                    <a:pt x="348" y="987"/>
                    <a:pt x="344" y="1020"/>
                  </a:cubicBezTo>
                  <a:cubicBezTo>
                    <a:pt x="331" y="1117"/>
                    <a:pt x="319" y="1210"/>
                    <a:pt x="272" y="1290"/>
                  </a:cubicBezTo>
                  <a:cubicBezTo>
                    <a:pt x="258" y="1316"/>
                    <a:pt x="235" y="1337"/>
                    <a:pt x="212" y="1360"/>
                  </a:cubicBezTo>
                  <a:cubicBezTo>
                    <a:pt x="196" y="1375"/>
                    <a:pt x="179" y="1391"/>
                    <a:pt x="165" y="1409"/>
                  </a:cubicBezTo>
                  <a:cubicBezTo>
                    <a:pt x="118" y="1467"/>
                    <a:pt x="84" y="1522"/>
                    <a:pt x="60" y="1575"/>
                  </a:cubicBezTo>
                  <a:cubicBezTo>
                    <a:pt x="17" y="1672"/>
                    <a:pt x="1" y="1779"/>
                    <a:pt x="11" y="1904"/>
                  </a:cubicBezTo>
                  <a:cubicBezTo>
                    <a:pt x="20" y="2011"/>
                    <a:pt x="47" y="2117"/>
                    <a:pt x="93" y="2217"/>
                  </a:cubicBezTo>
                  <a:cubicBezTo>
                    <a:pt x="112" y="2260"/>
                    <a:pt x="134" y="2303"/>
                    <a:pt x="162" y="2348"/>
                  </a:cubicBezTo>
                  <a:cubicBezTo>
                    <a:pt x="290" y="2558"/>
                    <a:pt x="444" y="2713"/>
                    <a:pt x="620" y="2810"/>
                  </a:cubicBezTo>
                  <a:cubicBezTo>
                    <a:pt x="690" y="2848"/>
                    <a:pt x="763" y="2876"/>
                    <a:pt x="850" y="2899"/>
                  </a:cubicBezTo>
                  <a:cubicBezTo>
                    <a:pt x="1014" y="2941"/>
                    <a:pt x="1166" y="2943"/>
                    <a:pt x="1343" y="2933"/>
                  </a:cubicBezTo>
                  <a:cubicBezTo>
                    <a:pt x="1450" y="2928"/>
                    <a:pt x="1565" y="2918"/>
                    <a:pt x="1687" y="2908"/>
                  </a:cubicBezTo>
                  <a:cubicBezTo>
                    <a:pt x="1736" y="2904"/>
                    <a:pt x="1787" y="2900"/>
                    <a:pt x="1838" y="2896"/>
                  </a:cubicBezTo>
                  <a:cubicBezTo>
                    <a:pt x="1924" y="2889"/>
                    <a:pt x="2012" y="2868"/>
                    <a:pt x="2099" y="2833"/>
                  </a:cubicBezTo>
                  <a:cubicBezTo>
                    <a:pt x="2121" y="2823"/>
                    <a:pt x="2142" y="2814"/>
                    <a:pt x="2162" y="2804"/>
                  </a:cubicBezTo>
                  <a:cubicBezTo>
                    <a:pt x="2285" y="2745"/>
                    <a:pt x="2403" y="2659"/>
                    <a:pt x="2517" y="2576"/>
                  </a:cubicBezTo>
                  <a:cubicBezTo>
                    <a:pt x="2541" y="2558"/>
                    <a:pt x="2566" y="2540"/>
                    <a:pt x="2591" y="2523"/>
                  </a:cubicBezTo>
                  <a:cubicBezTo>
                    <a:pt x="2603" y="2514"/>
                    <a:pt x="2615" y="2505"/>
                    <a:pt x="2628" y="2496"/>
                  </a:cubicBezTo>
                  <a:cubicBezTo>
                    <a:pt x="2759" y="2403"/>
                    <a:pt x="2895" y="2306"/>
                    <a:pt x="3009" y="2191"/>
                  </a:cubicBezTo>
                  <a:cubicBezTo>
                    <a:pt x="3057" y="2143"/>
                    <a:pt x="3101" y="2092"/>
                    <a:pt x="3139" y="2038"/>
                  </a:cubicBezTo>
                  <a:cubicBezTo>
                    <a:pt x="3178" y="1984"/>
                    <a:pt x="3211" y="1928"/>
                    <a:pt x="3237" y="1871"/>
                  </a:cubicBezTo>
                  <a:cubicBezTo>
                    <a:pt x="3265" y="1812"/>
                    <a:pt x="3285" y="1753"/>
                    <a:pt x="3299" y="1694"/>
                  </a:cubicBezTo>
                  <a:cubicBezTo>
                    <a:pt x="3312" y="1634"/>
                    <a:pt x="3318" y="1573"/>
                    <a:pt x="3317" y="1515"/>
                  </a:cubicBezTo>
                  <a:cubicBezTo>
                    <a:pt x="3314" y="1404"/>
                    <a:pt x="3287" y="1297"/>
                    <a:pt x="3230" y="1166"/>
                  </a:cubicBezTo>
                  <a:cubicBezTo>
                    <a:pt x="3203" y="1104"/>
                    <a:pt x="3173" y="1043"/>
                    <a:pt x="3144" y="983"/>
                  </a:cubicBezTo>
                  <a:cubicBezTo>
                    <a:pt x="3105" y="903"/>
                    <a:pt x="3064" y="820"/>
                    <a:pt x="3031" y="736"/>
                  </a:cubicBezTo>
                  <a:cubicBezTo>
                    <a:pt x="3018" y="702"/>
                    <a:pt x="3006" y="667"/>
                    <a:pt x="2994" y="633"/>
                  </a:cubicBezTo>
                  <a:cubicBezTo>
                    <a:pt x="2983" y="597"/>
                    <a:pt x="2972" y="560"/>
                    <a:pt x="2962" y="524"/>
                  </a:cubicBezTo>
                  <a:cubicBezTo>
                    <a:pt x="2932" y="417"/>
                    <a:pt x="2900" y="307"/>
                    <a:pt x="2838" y="217"/>
                  </a:cubicBezTo>
                  <a:cubicBezTo>
                    <a:pt x="2770" y="117"/>
                    <a:pt x="2669" y="51"/>
                    <a:pt x="2553" y="31"/>
                  </a:cubicBezTo>
                  <a:cubicBezTo>
                    <a:pt x="2523" y="26"/>
                    <a:pt x="2489" y="24"/>
                    <a:pt x="2445" y="24"/>
                  </a:cubicBezTo>
                  <a:lnTo>
                    <a:pt x="2442" y="24"/>
                  </a:lnTo>
                  <a:close/>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4" name="Freeform 31">
              <a:extLst>
                <a:ext uri="{FF2B5EF4-FFF2-40B4-BE49-F238E27FC236}">
                  <a16:creationId xmlns:a16="http://schemas.microsoft.com/office/drawing/2014/main" id="{C1490EA6-CA55-4EAE-ACF8-0A3E266BC1BD}"/>
                </a:ext>
              </a:extLst>
            </p:cNvPr>
            <p:cNvSpPr>
              <a:spLocks noEditPoints="1"/>
            </p:cNvSpPr>
            <p:nvPr/>
          </p:nvSpPr>
          <p:spPr bwMode="auto">
            <a:xfrm>
              <a:off x="4491" y="1205"/>
              <a:ext cx="2520" cy="2279"/>
            </a:xfrm>
            <a:custGeom>
              <a:avLst/>
              <a:gdLst>
                <a:gd name="T0" fmla="*/ 875 w 3405"/>
                <a:gd name="T1" fmla="*/ 3010 h 3079"/>
                <a:gd name="T2" fmla="*/ 365 w 3405"/>
                <a:gd name="T3" fmla="*/ 2713 h 3079"/>
                <a:gd name="T4" fmla="*/ 84 w 3405"/>
                <a:gd name="T5" fmla="*/ 2307 h 3079"/>
                <a:gd name="T6" fmla="*/ 8 w 3405"/>
                <a:gd name="T7" fmla="*/ 1807 h 3079"/>
                <a:gd name="T8" fmla="*/ 167 w 3405"/>
                <a:gd name="T9" fmla="*/ 1461 h 3079"/>
                <a:gd name="T10" fmla="*/ 285 w 3405"/>
                <a:gd name="T11" fmla="*/ 1341 h 3079"/>
                <a:gd name="T12" fmla="*/ 366 w 3405"/>
                <a:gd name="T13" fmla="*/ 967 h 3079"/>
                <a:gd name="T14" fmla="*/ 486 w 3405"/>
                <a:gd name="T15" fmla="*/ 665 h 3079"/>
                <a:gd name="T16" fmla="*/ 533 w 3405"/>
                <a:gd name="T17" fmla="*/ 616 h 3079"/>
                <a:gd name="T18" fmla="*/ 918 w 3405"/>
                <a:gd name="T19" fmla="*/ 484 h 3079"/>
                <a:gd name="T20" fmla="*/ 1060 w 3405"/>
                <a:gd name="T21" fmla="*/ 448 h 3079"/>
                <a:gd name="T22" fmla="*/ 1149 w 3405"/>
                <a:gd name="T23" fmla="*/ 447 h 3079"/>
                <a:gd name="T24" fmla="*/ 1456 w 3405"/>
                <a:gd name="T25" fmla="*/ 290 h 3079"/>
                <a:gd name="T26" fmla="*/ 1726 w 3405"/>
                <a:gd name="T27" fmla="*/ 70 h 3079"/>
                <a:gd name="T28" fmla="*/ 2157 w 3405"/>
                <a:gd name="T29" fmla="*/ 34 h 3079"/>
                <a:gd name="T30" fmla="*/ 2428 w 3405"/>
                <a:gd name="T31" fmla="*/ 65 h 3079"/>
                <a:gd name="T32" fmla="*/ 2476 w 3405"/>
                <a:gd name="T33" fmla="*/ 63 h 3079"/>
                <a:gd name="T34" fmla="*/ 2763 w 3405"/>
                <a:gd name="T35" fmla="*/ 125 h 3079"/>
                <a:gd name="T36" fmla="*/ 3032 w 3405"/>
                <a:gd name="T37" fmla="*/ 578 h 3079"/>
                <a:gd name="T38" fmla="*/ 3098 w 3405"/>
                <a:gd name="T39" fmla="*/ 786 h 3079"/>
                <a:gd name="T40" fmla="*/ 3301 w 3405"/>
                <a:gd name="T41" fmla="*/ 1232 h 3079"/>
                <a:gd name="T42" fmla="*/ 3401 w 3405"/>
                <a:gd name="T43" fmla="*/ 1592 h 3079"/>
                <a:gd name="T44" fmla="*/ 3329 w 3405"/>
                <a:gd name="T45" fmla="*/ 1969 h 3079"/>
                <a:gd name="T46" fmla="*/ 2722 w 3405"/>
                <a:gd name="T47" fmla="*/ 2607 h 3079"/>
                <a:gd name="T48" fmla="*/ 2553 w 3405"/>
                <a:gd name="T49" fmla="*/ 2731 h 3079"/>
                <a:gd name="T50" fmla="*/ 2142 w 3405"/>
                <a:gd name="T51" fmla="*/ 2995 h 3079"/>
                <a:gd name="T52" fmla="*/ 1503 w 3405"/>
                <a:gd name="T53" fmla="*/ 3077 h 3079"/>
                <a:gd name="T54" fmla="*/ 2476 w 3405"/>
                <a:gd name="T55" fmla="*/ 64 h 3079"/>
                <a:gd name="T56" fmla="*/ 2428 w 3405"/>
                <a:gd name="T57" fmla="*/ 66 h 3079"/>
                <a:gd name="T58" fmla="*/ 2156 w 3405"/>
                <a:gd name="T59" fmla="*/ 35 h 3079"/>
                <a:gd name="T60" fmla="*/ 1726 w 3405"/>
                <a:gd name="T61" fmla="*/ 70 h 3079"/>
                <a:gd name="T62" fmla="*/ 1456 w 3405"/>
                <a:gd name="T63" fmla="*/ 291 h 3079"/>
                <a:gd name="T64" fmla="*/ 1149 w 3405"/>
                <a:gd name="T65" fmla="*/ 448 h 3079"/>
                <a:gd name="T66" fmla="*/ 1060 w 3405"/>
                <a:gd name="T67" fmla="*/ 449 h 3079"/>
                <a:gd name="T68" fmla="*/ 918 w 3405"/>
                <a:gd name="T69" fmla="*/ 485 h 3079"/>
                <a:gd name="T70" fmla="*/ 534 w 3405"/>
                <a:gd name="T71" fmla="*/ 617 h 3079"/>
                <a:gd name="T72" fmla="*/ 487 w 3405"/>
                <a:gd name="T73" fmla="*/ 666 h 3079"/>
                <a:gd name="T74" fmla="*/ 367 w 3405"/>
                <a:gd name="T75" fmla="*/ 967 h 3079"/>
                <a:gd name="T76" fmla="*/ 285 w 3405"/>
                <a:gd name="T77" fmla="*/ 1341 h 3079"/>
                <a:gd name="T78" fmla="*/ 168 w 3405"/>
                <a:gd name="T79" fmla="*/ 1461 h 3079"/>
                <a:gd name="T80" fmla="*/ 9 w 3405"/>
                <a:gd name="T81" fmla="*/ 1807 h 3079"/>
                <a:gd name="T82" fmla="*/ 84 w 3405"/>
                <a:gd name="T83" fmla="*/ 2307 h 3079"/>
                <a:gd name="T84" fmla="*/ 366 w 3405"/>
                <a:gd name="T85" fmla="*/ 2713 h 3079"/>
                <a:gd name="T86" fmla="*/ 875 w 3405"/>
                <a:gd name="T87" fmla="*/ 3009 h 3079"/>
                <a:gd name="T88" fmla="*/ 1867 w 3405"/>
                <a:gd name="T89" fmla="*/ 3065 h 3079"/>
                <a:gd name="T90" fmla="*/ 2207 w 3405"/>
                <a:gd name="T91" fmla="*/ 2962 h 3079"/>
                <a:gd name="T92" fmla="*/ 2656 w 3405"/>
                <a:gd name="T93" fmla="*/ 2654 h 3079"/>
                <a:gd name="T94" fmla="*/ 3096 w 3405"/>
                <a:gd name="T95" fmla="*/ 2306 h 3079"/>
                <a:gd name="T96" fmla="*/ 3387 w 3405"/>
                <a:gd name="T97" fmla="*/ 1782 h 3079"/>
                <a:gd name="T98" fmla="*/ 3366 w 3405"/>
                <a:gd name="T99" fmla="*/ 1407 h 3079"/>
                <a:gd name="T100" fmla="*/ 3226 w 3405"/>
                <a:gd name="T101" fmla="*/ 1074 h 3079"/>
                <a:gd name="T102" fmla="*/ 3060 w 3405"/>
                <a:gd name="T103" fmla="*/ 679 h 3079"/>
                <a:gd name="T104" fmla="*/ 2897 w 3405"/>
                <a:gd name="T105" fmla="*/ 248 h 3079"/>
                <a:gd name="T106" fmla="*/ 2592 w 3405"/>
                <a:gd name="T107" fmla="*/ 68 h 3079"/>
                <a:gd name="T108" fmla="*/ 2476 w 3405"/>
                <a:gd name="T109" fmla="*/ 64 h 3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05" h="3079">
                  <a:moveTo>
                    <a:pt x="1367" y="3075"/>
                  </a:moveTo>
                  <a:cubicBezTo>
                    <a:pt x="1218" y="3072"/>
                    <a:pt x="1055" y="3061"/>
                    <a:pt x="875" y="3010"/>
                  </a:cubicBezTo>
                  <a:cubicBezTo>
                    <a:pt x="784" y="2984"/>
                    <a:pt x="709" y="2955"/>
                    <a:pt x="641" y="2919"/>
                  </a:cubicBezTo>
                  <a:cubicBezTo>
                    <a:pt x="542" y="2866"/>
                    <a:pt x="449" y="2797"/>
                    <a:pt x="365" y="2713"/>
                  </a:cubicBezTo>
                  <a:cubicBezTo>
                    <a:pt x="287" y="2636"/>
                    <a:pt x="217" y="2545"/>
                    <a:pt x="155" y="2444"/>
                  </a:cubicBezTo>
                  <a:cubicBezTo>
                    <a:pt x="127" y="2397"/>
                    <a:pt x="103" y="2352"/>
                    <a:pt x="84" y="2307"/>
                  </a:cubicBezTo>
                  <a:cubicBezTo>
                    <a:pt x="39" y="2205"/>
                    <a:pt x="13" y="2095"/>
                    <a:pt x="4" y="1979"/>
                  </a:cubicBezTo>
                  <a:cubicBezTo>
                    <a:pt x="0" y="1916"/>
                    <a:pt x="1" y="1860"/>
                    <a:pt x="8" y="1807"/>
                  </a:cubicBezTo>
                  <a:cubicBezTo>
                    <a:pt x="16" y="1745"/>
                    <a:pt x="32" y="1689"/>
                    <a:pt x="56" y="1635"/>
                  </a:cubicBezTo>
                  <a:cubicBezTo>
                    <a:pt x="81" y="1578"/>
                    <a:pt x="118" y="1519"/>
                    <a:pt x="167" y="1461"/>
                  </a:cubicBezTo>
                  <a:cubicBezTo>
                    <a:pt x="182" y="1442"/>
                    <a:pt x="201" y="1425"/>
                    <a:pt x="220" y="1409"/>
                  </a:cubicBezTo>
                  <a:cubicBezTo>
                    <a:pt x="245" y="1387"/>
                    <a:pt x="269" y="1367"/>
                    <a:pt x="285" y="1341"/>
                  </a:cubicBezTo>
                  <a:cubicBezTo>
                    <a:pt x="333" y="1259"/>
                    <a:pt x="344" y="1162"/>
                    <a:pt x="355" y="1059"/>
                  </a:cubicBezTo>
                  <a:cubicBezTo>
                    <a:pt x="358" y="1029"/>
                    <a:pt x="362" y="998"/>
                    <a:pt x="366" y="967"/>
                  </a:cubicBezTo>
                  <a:cubicBezTo>
                    <a:pt x="374" y="909"/>
                    <a:pt x="388" y="852"/>
                    <a:pt x="407" y="803"/>
                  </a:cubicBezTo>
                  <a:cubicBezTo>
                    <a:pt x="428" y="747"/>
                    <a:pt x="455" y="701"/>
                    <a:pt x="486" y="665"/>
                  </a:cubicBezTo>
                  <a:cubicBezTo>
                    <a:pt x="487" y="664"/>
                    <a:pt x="487" y="664"/>
                    <a:pt x="487" y="664"/>
                  </a:cubicBezTo>
                  <a:cubicBezTo>
                    <a:pt x="501" y="648"/>
                    <a:pt x="516" y="631"/>
                    <a:pt x="533" y="616"/>
                  </a:cubicBezTo>
                  <a:cubicBezTo>
                    <a:pt x="612" y="549"/>
                    <a:pt x="694" y="533"/>
                    <a:pt x="782" y="516"/>
                  </a:cubicBezTo>
                  <a:cubicBezTo>
                    <a:pt x="825" y="508"/>
                    <a:pt x="870" y="500"/>
                    <a:pt x="918" y="484"/>
                  </a:cubicBezTo>
                  <a:cubicBezTo>
                    <a:pt x="926" y="482"/>
                    <a:pt x="933" y="479"/>
                    <a:pt x="942" y="477"/>
                  </a:cubicBezTo>
                  <a:cubicBezTo>
                    <a:pt x="979" y="464"/>
                    <a:pt x="1018" y="451"/>
                    <a:pt x="1060" y="448"/>
                  </a:cubicBezTo>
                  <a:cubicBezTo>
                    <a:pt x="1075" y="447"/>
                    <a:pt x="1091" y="447"/>
                    <a:pt x="1106" y="447"/>
                  </a:cubicBezTo>
                  <a:cubicBezTo>
                    <a:pt x="1120" y="448"/>
                    <a:pt x="1134" y="448"/>
                    <a:pt x="1149" y="447"/>
                  </a:cubicBezTo>
                  <a:cubicBezTo>
                    <a:pt x="1201" y="444"/>
                    <a:pt x="1255" y="427"/>
                    <a:pt x="1312" y="396"/>
                  </a:cubicBezTo>
                  <a:cubicBezTo>
                    <a:pt x="1358" y="370"/>
                    <a:pt x="1405" y="336"/>
                    <a:pt x="1456" y="290"/>
                  </a:cubicBezTo>
                  <a:cubicBezTo>
                    <a:pt x="1474" y="274"/>
                    <a:pt x="1493" y="256"/>
                    <a:pt x="1511" y="239"/>
                  </a:cubicBezTo>
                  <a:cubicBezTo>
                    <a:pt x="1577" y="176"/>
                    <a:pt x="1645" y="112"/>
                    <a:pt x="1726" y="70"/>
                  </a:cubicBezTo>
                  <a:cubicBezTo>
                    <a:pt x="1847" y="7"/>
                    <a:pt x="1983" y="0"/>
                    <a:pt x="2070" y="14"/>
                  </a:cubicBezTo>
                  <a:cubicBezTo>
                    <a:pt x="2100" y="19"/>
                    <a:pt x="2128" y="26"/>
                    <a:pt x="2157" y="34"/>
                  </a:cubicBezTo>
                  <a:cubicBezTo>
                    <a:pt x="2187" y="42"/>
                    <a:pt x="2218" y="51"/>
                    <a:pt x="2257" y="57"/>
                  </a:cubicBezTo>
                  <a:cubicBezTo>
                    <a:pt x="2312" y="67"/>
                    <a:pt x="2374" y="67"/>
                    <a:pt x="2428" y="65"/>
                  </a:cubicBezTo>
                  <a:cubicBezTo>
                    <a:pt x="2435" y="65"/>
                    <a:pt x="2441" y="65"/>
                    <a:pt x="2447" y="64"/>
                  </a:cubicBezTo>
                  <a:cubicBezTo>
                    <a:pt x="2457" y="64"/>
                    <a:pt x="2467" y="64"/>
                    <a:pt x="2476" y="63"/>
                  </a:cubicBezTo>
                  <a:cubicBezTo>
                    <a:pt x="2514" y="62"/>
                    <a:pt x="2554" y="62"/>
                    <a:pt x="2592" y="67"/>
                  </a:cubicBezTo>
                  <a:cubicBezTo>
                    <a:pt x="2653" y="75"/>
                    <a:pt x="2710" y="94"/>
                    <a:pt x="2763" y="125"/>
                  </a:cubicBezTo>
                  <a:cubicBezTo>
                    <a:pt x="2816" y="156"/>
                    <a:pt x="2861" y="197"/>
                    <a:pt x="2897" y="248"/>
                  </a:cubicBezTo>
                  <a:cubicBezTo>
                    <a:pt x="2967" y="343"/>
                    <a:pt x="3000" y="463"/>
                    <a:pt x="3032" y="578"/>
                  </a:cubicBezTo>
                  <a:cubicBezTo>
                    <a:pt x="3041" y="611"/>
                    <a:pt x="3051" y="645"/>
                    <a:pt x="3061" y="678"/>
                  </a:cubicBezTo>
                  <a:cubicBezTo>
                    <a:pt x="3073" y="715"/>
                    <a:pt x="3085" y="751"/>
                    <a:pt x="3098" y="786"/>
                  </a:cubicBezTo>
                  <a:cubicBezTo>
                    <a:pt x="3135" y="883"/>
                    <a:pt x="3181" y="980"/>
                    <a:pt x="3226" y="1074"/>
                  </a:cubicBezTo>
                  <a:cubicBezTo>
                    <a:pt x="3251" y="1126"/>
                    <a:pt x="3277" y="1179"/>
                    <a:pt x="3301" y="1232"/>
                  </a:cubicBezTo>
                  <a:cubicBezTo>
                    <a:pt x="3330" y="1297"/>
                    <a:pt x="3351" y="1353"/>
                    <a:pt x="3367" y="1406"/>
                  </a:cubicBezTo>
                  <a:cubicBezTo>
                    <a:pt x="3386" y="1470"/>
                    <a:pt x="3397" y="1531"/>
                    <a:pt x="3401" y="1592"/>
                  </a:cubicBezTo>
                  <a:cubicBezTo>
                    <a:pt x="3405" y="1654"/>
                    <a:pt x="3401" y="1718"/>
                    <a:pt x="3388" y="1782"/>
                  </a:cubicBezTo>
                  <a:cubicBezTo>
                    <a:pt x="3376" y="1844"/>
                    <a:pt x="3356" y="1907"/>
                    <a:pt x="3329" y="1969"/>
                  </a:cubicBezTo>
                  <a:cubicBezTo>
                    <a:pt x="3277" y="2089"/>
                    <a:pt x="3196" y="2206"/>
                    <a:pt x="3096" y="2307"/>
                  </a:cubicBezTo>
                  <a:cubicBezTo>
                    <a:pt x="2985" y="2420"/>
                    <a:pt x="2851" y="2515"/>
                    <a:pt x="2722" y="2607"/>
                  </a:cubicBezTo>
                  <a:cubicBezTo>
                    <a:pt x="2701" y="2623"/>
                    <a:pt x="2679" y="2639"/>
                    <a:pt x="2657" y="2654"/>
                  </a:cubicBezTo>
                  <a:cubicBezTo>
                    <a:pt x="2622" y="2680"/>
                    <a:pt x="2587" y="2706"/>
                    <a:pt x="2553" y="2731"/>
                  </a:cubicBezTo>
                  <a:cubicBezTo>
                    <a:pt x="2442" y="2814"/>
                    <a:pt x="2327" y="2900"/>
                    <a:pt x="2208" y="2962"/>
                  </a:cubicBezTo>
                  <a:cubicBezTo>
                    <a:pt x="2187" y="2973"/>
                    <a:pt x="2165" y="2984"/>
                    <a:pt x="2142" y="2995"/>
                  </a:cubicBezTo>
                  <a:cubicBezTo>
                    <a:pt x="2046" y="3037"/>
                    <a:pt x="1956" y="3061"/>
                    <a:pt x="1867" y="3066"/>
                  </a:cubicBezTo>
                  <a:cubicBezTo>
                    <a:pt x="1741" y="3073"/>
                    <a:pt x="1621" y="3077"/>
                    <a:pt x="1503" y="3077"/>
                  </a:cubicBezTo>
                  <a:cubicBezTo>
                    <a:pt x="1458" y="3077"/>
                    <a:pt x="1412" y="3077"/>
                    <a:pt x="1367" y="3075"/>
                  </a:cubicBezTo>
                  <a:moveTo>
                    <a:pt x="2476" y="64"/>
                  </a:moveTo>
                  <a:cubicBezTo>
                    <a:pt x="2467" y="64"/>
                    <a:pt x="2457" y="65"/>
                    <a:pt x="2447" y="65"/>
                  </a:cubicBezTo>
                  <a:cubicBezTo>
                    <a:pt x="2441" y="65"/>
                    <a:pt x="2435" y="66"/>
                    <a:pt x="2428" y="66"/>
                  </a:cubicBezTo>
                  <a:cubicBezTo>
                    <a:pt x="2374" y="67"/>
                    <a:pt x="2312" y="68"/>
                    <a:pt x="2257" y="58"/>
                  </a:cubicBezTo>
                  <a:cubicBezTo>
                    <a:pt x="2218" y="51"/>
                    <a:pt x="2187" y="43"/>
                    <a:pt x="2156" y="35"/>
                  </a:cubicBezTo>
                  <a:cubicBezTo>
                    <a:pt x="2127" y="27"/>
                    <a:pt x="2100" y="20"/>
                    <a:pt x="2069" y="15"/>
                  </a:cubicBezTo>
                  <a:cubicBezTo>
                    <a:pt x="1983" y="0"/>
                    <a:pt x="1847" y="8"/>
                    <a:pt x="1726" y="70"/>
                  </a:cubicBezTo>
                  <a:cubicBezTo>
                    <a:pt x="1646" y="112"/>
                    <a:pt x="1577" y="177"/>
                    <a:pt x="1511" y="240"/>
                  </a:cubicBezTo>
                  <a:cubicBezTo>
                    <a:pt x="1493" y="257"/>
                    <a:pt x="1475" y="274"/>
                    <a:pt x="1456" y="291"/>
                  </a:cubicBezTo>
                  <a:cubicBezTo>
                    <a:pt x="1406" y="336"/>
                    <a:pt x="1359" y="371"/>
                    <a:pt x="1312" y="396"/>
                  </a:cubicBezTo>
                  <a:cubicBezTo>
                    <a:pt x="1256" y="427"/>
                    <a:pt x="1201" y="445"/>
                    <a:pt x="1149" y="448"/>
                  </a:cubicBezTo>
                  <a:cubicBezTo>
                    <a:pt x="1134" y="448"/>
                    <a:pt x="1120" y="448"/>
                    <a:pt x="1106" y="448"/>
                  </a:cubicBezTo>
                  <a:cubicBezTo>
                    <a:pt x="1091" y="448"/>
                    <a:pt x="1075" y="448"/>
                    <a:pt x="1060" y="449"/>
                  </a:cubicBezTo>
                  <a:cubicBezTo>
                    <a:pt x="1018" y="452"/>
                    <a:pt x="980" y="465"/>
                    <a:pt x="942" y="477"/>
                  </a:cubicBezTo>
                  <a:cubicBezTo>
                    <a:pt x="934" y="480"/>
                    <a:pt x="926" y="483"/>
                    <a:pt x="918" y="485"/>
                  </a:cubicBezTo>
                  <a:cubicBezTo>
                    <a:pt x="871" y="500"/>
                    <a:pt x="825" y="509"/>
                    <a:pt x="782" y="517"/>
                  </a:cubicBezTo>
                  <a:cubicBezTo>
                    <a:pt x="695" y="534"/>
                    <a:pt x="612" y="550"/>
                    <a:pt x="534" y="617"/>
                  </a:cubicBezTo>
                  <a:cubicBezTo>
                    <a:pt x="517" y="631"/>
                    <a:pt x="502" y="648"/>
                    <a:pt x="487" y="665"/>
                  </a:cubicBezTo>
                  <a:cubicBezTo>
                    <a:pt x="487" y="666"/>
                    <a:pt x="487" y="666"/>
                    <a:pt x="487" y="666"/>
                  </a:cubicBezTo>
                  <a:cubicBezTo>
                    <a:pt x="455" y="701"/>
                    <a:pt x="429" y="748"/>
                    <a:pt x="408" y="803"/>
                  </a:cubicBezTo>
                  <a:cubicBezTo>
                    <a:pt x="389" y="852"/>
                    <a:pt x="375" y="909"/>
                    <a:pt x="367" y="967"/>
                  </a:cubicBezTo>
                  <a:cubicBezTo>
                    <a:pt x="362" y="998"/>
                    <a:pt x="359" y="1029"/>
                    <a:pt x="356" y="1060"/>
                  </a:cubicBezTo>
                  <a:cubicBezTo>
                    <a:pt x="345" y="1162"/>
                    <a:pt x="334" y="1259"/>
                    <a:pt x="285" y="1341"/>
                  </a:cubicBezTo>
                  <a:cubicBezTo>
                    <a:pt x="270" y="1367"/>
                    <a:pt x="246" y="1388"/>
                    <a:pt x="220" y="1410"/>
                  </a:cubicBezTo>
                  <a:cubicBezTo>
                    <a:pt x="202" y="1426"/>
                    <a:pt x="183" y="1443"/>
                    <a:pt x="168" y="1461"/>
                  </a:cubicBezTo>
                  <a:cubicBezTo>
                    <a:pt x="119" y="1520"/>
                    <a:pt x="81" y="1578"/>
                    <a:pt x="56" y="1635"/>
                  </a:cubicBezTo>
                  <a:cubicBezTo>
                    <a:pt x="33" y="1689"/>
                    <a:pt x="17" y="1746"/>
                    <a:pt x="9" y="1807"/>
                  </a:cubicBezTo>
                  <a:cubicBezTo>
                    <a:pt x="2" y="1860"/>
                    <a:pt x="1" y="1916"/>
                    <a:pt x="5" y="1979"/>
                  </a:cubicBezTo>
                  <a:cubicBezTo>
                    <a:pt x="13" y="2094"/>
                    <a:pt x="40" y="2205"/>
                    <a:pt x="84" y="2307"/>
                  </a:cubicBezTo>
                  <a:cubicBezTo>
                    <a:pt x="104" y="2352"/>
                    <a:pt x="127" y="2397"/>
                    <a:pt x="156" y="2444"/>
                  </a:cubicBezTo>
                  <a:cubicBezTo>
                    <a:pt x="217" y="2545"/>
                    <a:pt x="288" y="2635"/>
                    <a:pt x="366" y="2713"/>
                  </a:cubicBezTo>
                  <a:cubicBezTo>
                    <a:pt x="450" y="2797"/>
                    <a:pt x="542" y="2866"/>
                    <a:pt x="641" y="2918"/>
                  </a:cubicBezTo>
                  <a:cubicBezTo>
                    <a:pt x="710" y="2955"/>
                    <a:pt x="784" y="2984"/>
                    <a:pt x="875" y="3009"/>
                  </a:cubicBezTo>
                  <a:cubicBezTo>
                    <a:pt x="1055" y="3061"/>
                    <a:pt x="1218" y="3071"/>
                    <a:pt x="1367" y="3075"/>
                  </a:cubicBezTo>
                  <a:cubicBezTo>
                    <a:pt x="1529" y="3079"/>
                    <a:pt x="1693" y="3076"/>
                    <a:pt x="1867" y="3065"/>
                  </a:cubicBezTo>
                  <a:cubicBezTo>
                    <a:pt x="1956" y="3060"/>
                    <a:pt x="2046" y="3037"/>
                    <a:pt x="2141" y="2994"/>
                  </a:cubicBezTo>
                  <a:cubicBezTo>
                    <a:pt x="2165" y="2983"/>
                    <a:pt x="2187" y="2973"/>
                    <a:pt x="2207" y="2962"/>
                  </a:cubicBezTo>
                  <a:cubicBezTo>
                    <a:pt x="2327" y="2899"/>
                    <a:pt x="2441" y="2814"/>
                    <a:pt x="2552" y="2731"/>
                  </a:cubicBezTo>
                  <a:cubicBezTo>
                    <a:pt x="2586" y="2705"/>
                    <a:pt x="2621" y="2679"/>
                    <a:pt x="2656" y="2654"/>
                  </a:cubicBezTo>
                  <a:cubicBezTo>
                    <a:pt x="2678" y="2638"/>
                    <a:pt x="2700" y="2622"/>
                    <a:pt x="2722" y="2607"/>
                  </a:cubicBezTo>
                  <a:cubicBezTo>
                    <a:pt x="2851" y="2515"/>
                    <a:pt x="2984" y="2420"/>
                    <a:pt x="3096" y="2306"/>
                  </a:cubicBezTo>
                  <a:cubicBezTo>
                    <a:pt x="3196" y="2206"/>
                    <a:pt x="3276" y="2089"/>
                    <a:pt x="3329" y="1969"/>
                  </a:cubicBezTo>
                  <a:cubicBezTo>
                    <a:pt x="3356" y="1907"/>
                    <a:pt x="3375" y="1844"/>
                    <a:pt x="3387" y="1782"/>
                  </a:cubicBezTo>
                  <a:cubicBezTo>
                    <a:pt x="3400" y="1718"/>
                    <a:pt x="3404" y="1654"/>
                    <a:pt x="3400" y="1592"/>
                  </a:cubicBezTo>
                  <a:cubicBezTo>
                    <a:pt x="3396" y="1531"/>
                    <a:pt x="3385" y="1470"/>
                    <a:pt x="3366" y="1407"/>
                  </a:cubicBezTo>
                  <a:cubicBezTo>
                    <a:pt x="3350" y="1353"/>
                    <a:pt x="3330" y="1298"/>
                    <a:pt x="3300" y="1233"/>
                  </a:cubicBezTo>
                  <a:cubicBezTo>
                    <a:pt x="3277" y="1180"/>
                    <a:pt x="3251" y="1126"/>
                    <a:pt x="3226" y="1074"/>
                  </a:cubicBezTo>
                  <a:cubicBezTo>
                    <a:pt x="3181" y="981"/>
                    <a:pt x="3134" y="884"/>
                    <a:pt x="3097" y="786"/>
                  </a:cubicBezTo>
                  <a:cubicBezTo>
                    <a:pt x="3084" y="751"/>
                    <a:pt x="3072" y="715"/>
                    <a:pt x="3060" y="679"/>
                  </a:cubicBezTo>
                  <a:cubicBezTo>
                    <a:pt x="3050" y="646"/>
                    <a:pt x="3041" y="611"/>
                    <a:pt x="3031" y="578"/>
                  </a:cubicBezTo>
                  <a:cubicBezTo>
                    <a:pt x="2999" y="463"/>
                    <a:pt x="2966" y="344"/>
                    <a:pt x="2897" y="248"/>
                  </a:cubicBezTo>
                  <a:cubicBezTo>
                    <a:pt x="2860" y="198"/>
                    <a:pt x="2815" y="157"/>
                    <a:pt x="2762" y="126"/>
                  </a:cubicBezTo>
                  <a:cubicBezTo>
                    <a:pt x="2710" y="95"/>
                    <a:pt x="2653" y="76"/>
                    <a:pt x="2592" y="68"/>
                  </a:cubicBezTo>
                  <a:cubicBezTo>
                    <a:pt x="2567" y="65"/>
                    <a:pt x="2540" y="64"/>
                    <a:pt x="2515" y="64"/>
                  </a:cubicBezTo>
                  <a:cubicBezTo>
                    <a:pt x="2502" y="64"/>
                    <a:pt x="2489" y="64"/>
                    <a:pt x="2476"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5" name="Freeform 32">
              <a:extLst>
                <a:ext uri="{FF2B5EF4-FFF2-40B4-BE49-F238E27FC236}">
                  <a16:creationId xmlns:a16="http://schemas.microsoft.com/office/drawing/2014/main" id="{45D0EA5F-83CB-4D2F-BCB6-D99B0E1F2776}"/>
                </a:ext>
              </a:extLst>
            </p:cNvPr>
            <p:cNvSpPr>
              <a:spLocks noEditPoints="1"/>
            </p:cNvSpPr>
            <p:nvPr/>
          </p:nvSpPr>
          <p:spPr bwMode="auto">
            <a:xfrm>
              <a:off x="4448" y="1138"/>
              <a:ext cx="2590" cy="2394"/>
            </a:xfrm>
            <a:custGeom>
              <a:avLst/>
              <a:gdLst>
                <a:gd name="T0" fmla="*/ 909 w 3500"/>
                <a:gd name="T1" fmla="*/ 3114 h 3234"/>
                <a:gd name="T2" fmla="*/ 380 w 3500"/>
                <a:gd name="T3" fmla="*/ 2811 h 3234"/>
                <a:gd name="T4" fmla="*/ 85 w 3500"/>
                <a:gd name="T5" fmla="*/ 2391 h 3234"/>
                <a:gd name="T6" fmla="*/ 61 w 3500"/>
                <a:gd name="T7" fmla="*/ 1689 h 3234"/>
                <a:gd name="T8" fmla="*/ 237 w 3500"/>
                <a:gd name="T9" fmla="*/ 1454 h 3234"/>
                <a:gd name="T10" fmla="*/ 376 w 3500"/>
                <a:gd name="T11" fmla="*/ 1091 h 3234"/>
                <a:gd name="T12" fmla="*/ 492 w 3500"/>
                <a:gd name="T13" fmla="*/ 699 h 3234"/>
                <a:gd name="T14" fmla="*/ 536 w 3500"/>
                <a:gd name="T15" fmla="*/ 648 h 3234"/>
                <a:gd name="T16" fmla="*/ 782 w 3500"/>
                <a:gd name="T17" fmla="*/ 529 h 3234"/>
                <a:gd name="T18" fmla="*/ 923 w 3500"/>
                <a:gd name="T19" fmla="*/ 485 h 3234"/>
                <a:gd name="T20" fmla="*/ 1105 w 3500"/>
                <a:gd name="T21" fmla="*/ 452 h 3234"/>
                <a:gd name="T22" fmla="*/ 1319 w 3500"/>
                <a:gd name="T23" fmla="*/ 402 h 3234"/>
                <a:gd name="T24" fmla="*/ 1521 w 3500"/>
                <a:gd name="T25" fmla="*/ 237 h 3234"/>
                <a:gd name="T26" fmla="*/ 1938 w 3500"/>
                <a:gd name="T27" fmla="*/ 4 h 3234"/>
                <a:gd name="T28" fmla="*/ 2180 w 3500"/>
                <a:gd name="T29" fmla="*/ 48 h 3234"/>
                <a:gd name="T30" fmla="*/ 2470 w 3500"/>
                <a:gd name="T31" fmla="*/ 100 h 3234"/>
                <a:gd name="T32" fmla="*/ 2520 w 3500"/>
                <a:gd name="T33" fmla="*/ 97 h 3234"/>
                <a:gd name="T34" fmla="*/ 2820 w 3500"/>
                <a:gd name="T35" fmla="*/ 150 h 3234"/>
                <a:gd name="T36" fmla="*/ 3111 w 3500"/>
                <a:gd name="T37" fmla="*/ 626 h 3234"/>
                <a:gd name="T38" fmla="*/ 3173 w 3500"/>
                <a:gd name="T39" fmla="*/ 829 h 3234"/>
                <a:gd name="T40" fmla="*/ 3381 w 3500"/>
                <a:gd name="T41" fmla="*/ 1293 h 3234"/>
                <a:gd name="T42" fmla="*/ 3487 w 3500"/>
                <a:gd name="T43" fmla="*/ 1863 h 3234"/>
                <a:gd name="T44" fmla="*/ 3192 w 3500"/>
                <a:gd name="T45" fmla="*/ 2416 h 3234"/>
                <a:gd name="T46" fmla="*/ 2732 w 3500"/>
                <a:gd name="T47" fmla="*/ 2779 h 3234"/>
                <a:gd name="T48" fmla="*/ 2262 w 3500"/>
                <a:gd name="T49" fmla="*/ 3113 h 3234"/>
                <a:gd name="T50" fmla="*/ 1904 w 3500"/>
                <a:gd name="T51" fmla="*/ 3228 h 3234"/>
                <a:gd name="T52" fmla="*/ 1401 w 3500"/>
                <a:gd name="T53" fmla="*/ 3210 h 3234"/>
                <a:gd name="T54" fmla="*/ 2504 w 3500"/>
                <a:gd name="T55" fmla="*/ 99 h 3234"/>
                <a:gd name="T56" fmla="*/ 2291 w 3500"/>
                <a:gd name="T57" fmla="*/ 88 h 3234"/>
                <a:gd name="T58" fmla="*/ 2106 w 3500"/>
                <a:gd name="T59" fmla="*/ 21 h 3234"/>
                <a:gd name="T60" fmla="*/ 1749 w 3500"/>
                <a:gd name="T61" fmla="*/ 55 h 3234"/>
                <a:gd name="T62" fmla="*/ 1469 w 3500"/>
                <a:gd name="T63" fmla="*/ 290 h 3234"/>
                <a:gd name="T64" fmla="*/ 1148 w 3500"/>
                <a:gd name="T65" fmla="*/ 454 h 3234"/>
                <a:gd name="T66" fmla="*/ 1055 w 3500"/>
                <a:gd name="T67" fmla="*/ 452 h 3234"/>
                <a:gd name="T68" fmla="*/ 907 w 3500"/>
                <a:gd name="T69" fmla="*/ 492 h 3234"/>
                <a:gd name="T70" fmla="*/ 654 w 3500"/>
                <a:gd name="T71" fmla="*/ 570 h 3234"/>
                <a:gd name="T72" fmla="*/ 497 w 3500"/>
                <a:gd name="T73" fmla="*/ 693 h 3234"/>
                <a:gd name="T74" fmla="*/ 385 w 3500"/>
                <a:gd name="T75" fmla="*/ 1007 h 3234"/>
                <a:gd name="T76" fmla="*/ 307 w 3500"/>
                <a:gd name="T77" fmla="*/ 1385 h 3234"/>
                <a:gd name="T78" fmla="*/ 180 w 3500"/>
                <a:gd name="T79" fmla="*/ 1507 h 3234"/>
                <a:gd name="T80" fmla="*/ 9 w 3500"/>
                <a:gd name="T81" fmla="*/ 2047 h 3234"/>
                <a:gd name="T82" fmla="*/ 159 w 3500"/>
                <a:gd name="T83" fmla="*/ 2533 h 3234"/>
                <a:gd name="T84" fmla="*/ 671 w 3500"/>
                <a:gd name="T85" fmla="*/ 3020 h 3234"/>
                <a:gd name="T86" fmla="*/ 1401 w 3500"/>
                <a:gd name="T87" fmla="*/ 3209 h 3234"/>
                <a:gd name="T88" fmla="*/ 2193 w 3500"/>
                <a:gd name="T89" fmla="*/ 3148 h 3234"/>
                <a:gd name="T90" fmla="*/ 2599 w 3500"/>
                <a:gd name="T91" fmla="*/ 2878 h 3234"/>
                <a:gd name="T92" fmla="*/ 2820 w 3500"/>
                <a:gd name="T93" fmla="*/ 2715 h 3234"/>
                <a:gd name="T94" fmla="*/ 3429 w 3500"/>
                <a:gd name="T95" fmla="*/ 2060 h 3234"/>
                <a:gd name="T96" fmla="*/ 3493 w 3500"/>
                <a:gd name="T97" fmla="*/ 1662 h 3234"/>
                <a:gd name="T98" fmla="*/ 3320 w 3500"/>
                <a:gd name="T99" fmla="*/ 1166 h 3234"/>
                <a:gd name="T100" fmla="*/ 3136 w 3500"/>
                <a:gd name="T101" fmla="*/ 718 h 3234"/>
                <a:gd name="T102" fmla="*/ 2965 w 3500"/>
                <a:gd name="T103" fmla="*/ 273 h 3234"/>
                <a:gd name="T104" fmla="*/ 2641 w 3500"/>
                <a:gd name="T105" fmla="*/ 98 h 3234"/>
                <a:gd name="T106" fmla="*/ 2520 w 3500"/>
                <a:gd name="T107" fmla="*/ 98 h 3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00" h="3234">
                  <a:moveTo>
                    <a:pt x="1401" y="3210"/>
                  </a:moveTo>
                  <a:cubicBezTo>
                    <a:pt x="1265" y="3196"/>
                    <a:pt x="1101" y="3174"/>
                    <a:pt x="909" y="3114"/>
                  </a:cubicBezTo>
                  <a:cubicBezTo>
                    <a:pt x="843" y="3094"/>
                    <a:pt x="757" y="3065"/>
                    <a:pt x="670" y="3020"/>
                  </a:cubicBezTo>
                  <a:cubicBezTo>
                    <a:pt x="566" y="2966"/>
                    <a:pt x="468" y="2896"/>
                    <a:pt x="380" y="2811"/>
                  </a:cubicBezTo>
                  <a:cubicBezTo>
                    <a:pt x="296" y="2730"/>
                    <a:pt x="221" y="2637"/>
                    <a:pt x="158" y="2534"/>
                  </a:cubicBezTo>
                  <a:cubicBezTo>
                    <a:pt x="129" y="2486"/>
                    <a:pt x="104" y="2437"/>
                    <a:pt x="85" y="2391"/>
                  </a:cubicBezTo>
                  <a:cubicBezTo>
                    <a:pt x="41" y="2287"/>
                    <a:pt x="15" y="2171"/>
                    <a:pt x="8" y="2047"/>
                  </a:cubicBezTo>
                  <a:cubicBezTo>
                    <a:pt x="0" y="1905"/>
                    <a:pt x="17" y="1792"/>
                    <a:pt x="61" y="1689"/>
                  </a:cubicBezTo>
                  <a:cubicBezTo>
                    <a:pt x="88" y="1628"/>
                    <a:pt x="127" y="1566"/>
                    <a:pt x="179" y="1506"/>
                  </a:cubicBezTo>
                  <a:cubicBezTo>
                    <a:pt x="196" y="1487"/>
                    <a:pt x="217" y="1470"/>
                    <a:pt x="237" y="1454"/>
                  </a:cubicBezTo>
                  <a:cubicBezTo>
                    <a:pt x="265" y="1432"/>
                    <a:pt x="290" y="1411"/>
                    <a:pt x="307" y="1385"/>
                  </a:cubicBezTo>
                  <a:cubicBezTo>
                    <a:pt x="358" y="1302"/>
                    <a:pt x="367" y="1199"/>
                    <a:pt x="376" y="1091"/>
                  </a:cubicBezTo>
                  <a:cubicBezTo>
                    <a:pt x="379" y="1063"/>
                    <a:pt x="381" y="1035"/>
                    <a:pt x="384" y="1007"/>
                  </a:cubicBezTo>
                  <a:cubicBezTo>
                    <a:pt x="399" y="878"/>
                    <a:pt x="437" y="768"/>
                    <a:pt x="492" y="699"/>
                  </a:cubicBezTo>
                  <a:cubicBezTo>
                    <a:pt x="493" y="697"/>
                    <a:pt x="495" y="695"/>
                    <a:pt x="497" y="693"/>
                  </a:cubicBezTo>
                  <a:cubicBezTo>
                    <a:pt x="509" y="677"/>
                    <a:pt x="521" y="661"/>
                    <a:pt x="536" y="648"/>
                  </a:cubicBezTo>
                  <a:cubicBezTo>
                    <a:pt x="570" y="614"/>
                    <a:pt x="608" y="589"/>
                    <a:pt x="653" y="570"/>
                  </a:cubicBezTo>
                  <a:cubicBezTo>
                    <a:pt x="694" y="552"/>
                    <a:pt x="737" y="541"/>
                    <a:pt x="782" y="529"/>
                  </a:cubicBezTo>
                  <a:cubicBezTo>
                    <a:pt x="822" y="518"/>
                    <a:pt x="863" y="508"/>
                    <a:pt x="906" y="491"/>
                  </a:cubicBezTo>
                  <a:cubicBezTo>
                    <a:pt x="912" y="489"/>
                    <a:pt x="917" y="487"/>
                    <a:pt x="923" y="485"/>
                  </a:cubicBezTo>
                  <a:cubicBezTo>
                    <a:pt x="963" y="470"/>
                    <a:pt x="1008" y="453"/>
                    <a:pt x="1055" y="451"/>
                  </a:cubicBezTo>
                  <a:cubicBezTo>
                    <a:pt x="1072" y="451"/>
                    <a:pt x="1089" y="451"/>
                    <a:pt x="1105" y="452"/>
                  </a:cubicBezTo>
                  <a:cubicBezTo>
                    <a:pt x="1119" y="453"/>
                    <a:pt x="1133" y="453"/>
                    <a:pt x="1148" y="453"/>
                  </a:cubicBezTo>
                  <a:cubicBezTo>
                    <a:pt x="1203" y="452"/>
                    <a:pt x="1260" y="435"/>
                    <a:pt x="1319" y="402"/>
                  </a:cubicBezTo>
                  <a:cubicBezTo>
                    <a:pt x="1367" y="376"/>
                    <a:pt x="1418" y="337"/>
                    <a:pt x="1468" y="289"/>
                  </a:cubicBezTo>
                  <a:cubicBezTo>
                    <a:pt x="1486" y="272"/>
                    <a:pt x="1504" y="254"/>
                    <a:pt x="1521" y="237"/>
                  </a:cubicBezTo>
                  <a:cubicBezTo>
                    <a:pt x="1590" y="168"/>
                    <a:pt x="1661" y="97"/>
                    <a:pt x="1748" y="54"/>
                  </a:cubicBezTo>
                  <a:cubicBezTo>
                    <a:pt x="1805" y="26"/>
                    <a:pt x="1870" y="8"/>
                    <a:pt x="1938" y="4"/>
                  </a:cubicBezTo>
                  <a:cubicBezTo>
                    <a:pt x="1997" y="0"/>
                    <a:pt x="2057" y="6"/>
                    <a:pt x="2106" y="20"/>
                  </a:cubicBezTo>
                  <a:cubicBezTo>
                    <a:pt x="2132" y="28"/>
                    <a:pt x="2155" y="38"/>
                    <a:pt x="2180" y="48"/>
                  </a:cubicBezTo>
                  <a:cubicBezTo>
                    <a:pt x="2213" y="62"/>
                    <a:pt x="2247" y="76"/>
                    <a:pt x="2292" y="87"/>
                  </a:cubicBezTo>
                  <a:cubicBezTo>
                    <a:pt x="2338" y="99"/>
                    <a:pt x="2394" y="103"/>
                    <a:pt x="2470" y="100"/>
                  </a:cubicBezTo>
                  <a:cubicBezTo>
                    <a:pt x="2481" y="99"/>
                    <a:pt x="2493" y="99"/>
                    <a:pt x="2504" y="98"/>
                  </a:cubicBezTo>
                  <a:cubicBezTo>
                    <a:pt x="2509" y="98"/>
                    <a:pt x="2514" y="98"/>
                    <a:pt x="2520" y="97"/>
                  </a:cubicBezTo>
                  <a:cubicBezTo>
                    <a:pt x="2563" y="95"/>
                    <a:pt x="2602" y="94"/>
                    <a:pt x="2641" y="97"/>
                  </a:cubicBezTo>
                  <a:cubicBezTo>
                    <a:pt x="2705" y="103"/>
                    <a:pt x="2765" y="120"/>
                    <a:pt x="2820" y="150"/>
                  </a:cubicBezTo>
                  <a:cubicBezTo>
                    <a:pt x="2877" y="180"/>
                    <a:pt x="2926" y="222"/>
                    <a:pt x="2965" y="273"/>
                  </a:cubicBezTo>
                  <a:cubicBezTo>
                    <a:pt x="3042" y="373"/>
                    <a:pt x="3077" y="502"/>
                    <a:pt x="3111" y="626"/>
                  </a:cubicBezTo>
                  <a:cubicBezTo>
                    <a:pt x="3119" y="656"/>
                    <a:pt x="3128" y="687"/>
                    <a:pt x="3137" y="718"/>
                  </a:cubicBezTo>
                  <a:cubicBezTo>
                    <a:pt x="3148" y="756"/>
                    <a:pt x="3161" y="794"/>
                    <a:pt x="3173" y="829"/>
                  </a:cubicBezTo>
                  <a:cubicBezTo>
                    <a:pt x="3214" y="943"/>
                    <a:pt x="3268" y="1056"/>
                    <a:pt x="3321" y="1165"/>
                  </a:cubicBezTo>
                  <a:cubicBezTo>
                    <a:pt x="3341" y="1207"/>
                    <a:pt x="3361" y="1250"/>
                    <a:pt x="3381" y="1293"/>
                  </a:cubicBezTo>
                  <a:cubicBezTo>
                    <a:pt x="3429" y="1396"/>
                    <a:pt x="3479" y="1521"/>
                    <a:pt x="3494" y="1662"/>
                  </a:cubicBezTo>
                  <a:cubicBezTo>
                    <a:pt x="3500" y="1727"/>
                    <a:pt x="3498" y="1795"/>
                    <a:pt x="3487" y="1863"/>
                  </a:cubicBezTo>
                  <a:cubicBezTo>
                    <a:pt x="3476" y="1929"/>
                    <a:pt x="3457" y="1995"/>
                    <a:pt x="3430" y="2061"/>
                  </a:cubicBezTo>
                  <a:cubicBezTo>
                    <a:pt x="3377" y="2188"/>
                    <a:pt x="3295" y="2311"/>
                    <a:pt x="3192" y="2416"/>
                  </a:cubicBezTo>
                  <a:cubicBezTo>
                    <a:pt x="3081" y="2529"/>
                    <a:pt x="2949" y="2624"/>
                    <a:pt x="2820" y="2715"/>
                  </a:cubicBezTo>
                  <a:cubicBezTo>
                    <a:pt x="2791" y="2736"/>
                    <a:pt x="2761" y="2758"/>
                    <a:pt x="2732" y="2779"/>
                  </a:cubicBezTo>
                  <a:cubicBezTo>
                    <a:pt x="2687" y="2812"/>
                    <a:pt x="2643" y="2846"/>
                    <a:pt x="2599" y="2879"/>
                  </a:cubicBezTo>
                  <a:cubicBezTo>
                    <a:pt x="2491" y="2962"/>
                    <a:pt x="2379" y="3048"/>
                    <a:pt x="2262" y="3113"/>
                  </a:cubicBezTo>
                  <a:cubicBezTo>
                    <a:pt x="2241" y="3125"/>
                    <a:pt x="2218" y="3137"/>
                    <a:pt x="2193" y="3149"/>
                  </a:cubicBezTo>
                  <a:cubicBezTo>
                    <a:pt x="2091" y="3199"/>
                    <a:pt x="1996" y="3225"/>
                    <a:pt x="1904" y="3228"/>
                  </a:cubicBezTo>
                  <a:cubicBezTo>
                    <a:pt x="1862" y="3230"/>
                    <a:pt x="1819" y="3231"/>
                    <a:pt x="1777" y="3231"/>
                  </a:cubicBezTo>
                  <a:cubicBezTo>
                    <a:pt x="1658" y="3231"/>
                    <a:pt x="1536" y="3224"/>
                    <a:pt x="1401" y="3210"/>
                  </a:cubicBezTo>
                  <a:moveTo>
                    <a:pt x="2520" y="98"/>
                  </a:moveTo>
                  <a:cubicBezTo>
                    <a:pt x="2514" y="98"/>
                    <a:pt x="2509" y="99"/>
                    <a:pt x="2504" y="99"/>
                  </a:cubicBezTo>
                  <a:cubicBezTo>
                    <a:pt x="2493" y="99"/>
                    <a:pt x="2481" y="100"/>
                    <a:pt x="2470" y="100"/>
                  </a:cubicBezTo>
                  <a:cubicBezTo>
                    <a:pt x="2394" y="103"/>
                    <a:pt x="2338" y="100"/>
                    <a:pt x="2291" y="88"/>
                  </a:cubicBezTo>
                  <a:cubicBezTo>
                    <a:pt x="2246" y="77"/>
                    <a:pt x="2212" y="63"/>
                    <a:pt x="2180" y="49"/>
                  </a:cubicBezTo>
                  <a:cubicBezTo>
                    <a:pt x="2155" y="39"/>
                    <a:pt x="2132" y="29"/>
                    <a:pt x="2106" y="21"/>
                  </a:cubicBezTo>
                  <a:cubicBezTo>
                    <a:pt x="2057" y="6"/>
                    <a:pt x="1997" y="0"/>
                    <a:pt x="1938" y="5"/>
                  </a:cubicBezTo>
                  <a:cubicBezTo>
                    <a:pt x="1870" y="9"/>
                    <a:pt x="1805" y="26"/>
                    <a:pt x="1749" y="55"/>
                  </a:cubicBezTo>
                  <a:cubicBezTo>
                    <a:pt x="1662" y="98"/>
                    <a:pt x="1590" y="169"/>
                    <a:pt x="1522" y="238"/>
                  </a:cubicBezTo>
                  <a:cubicBezTo>
                    <a:pt x="1504" y="255"/>
                    <a:pt x="1487" y="273"/>
                    <a:pt x="1469" y="290"/>
                  </a:cubicBezTo>
                  <a:cubicBezTo>
                    <a:pt x="1418" y="338"/>
                    <a:pt x="1368" y="376"/>
                    <a:pt x="1320" y="403"/>
                  </a:cubicBezTo>
                  <a:cubicBezTo>
                    <a:pt x="1261" y="436"/>
                    <a:pt x="1203" y="453"/>
                    <a:pt x="1148" y="454"/>
                  </a:cubicBezTo>
                  <a:cubicBezTo>
                    <a:pt x="1133" y="454"/>
                    <a:pt x="1119" y="454"/>
                    <a:pt x="1105" y="453"/>
                  </a:cubicBezTo>
                  <a:cubicBezTo>
                    <a:pt x="1089" y="452"/>
                    <a:pt x="1072" y="451"/>
                    <a:pt x="1055" y="452"/>
                  </a:cubicBezTo>
                  <a:cubicBezTo>
                    <a:pt x="1008" y="454"/>
                    <a:pt x="963" y="471"/>
                    <a:pt x="923" y="486"/>
                  </a:cubicBezTo>
                  <a:cubicBezTo>
                    <a:pt x="918" y="488"/>
                    <a:pt x="912" y="490"/>
                    <a:pt x="907" y="492"/>
                  </a:cubicBezTo>
                  <a:cubicBezTo>
                    <a:pt x="863" y="508"/>
                    <a:pt x="822" y="519"/>
                    <a:pt x="782" y="530"/>
                  </a:cubicBezTo>
                  <a:cubicBezTo>
                    <a:pt x="737" y="542"/>
                    <a:pt x="695" y="553"/>
                    <a:pt x="654" y="570"/>
                  </a:cubicBezTo>
                  <a:cubicBezTo>
                    <a:pt x="608" y="590"/>
                    <a:pt x="571" y="615"/>
                    <a:pt x="536" y="648"/>
                  </a:cubicBezTo>
                  <a:cubicBezTo>
                    <a:pt x="522" y="662"/>
                    <a:pt x="509" y="678"/>
                    <a:pt x="497" y="693"/>
                  </a:cubicBezTo>
                  <a:cubicBezTo>
                    <a:pt x="496" y="696"/>
                    <a:pt x="494" y="698"/>
                    <a:pt x="492" y="700"/>
                  </a:cubicBezTo>
                  <a:cubicBezTo>
                    <a:pt x="438" y="769"/>
                    <a:pt x="400" y="878"/>
                    <a:pt x="385" y="1007"/>
                  </a:cubicBezTo>
                  <a:cubicBezTo>
                    <a:pt x="382" y="1035"/>
                    <a:pt x="379" y="1063"/>
                    <a:pt x="377" y="1091"/>
                  </a:cubicBezTo>
                  <a:cubicBezTo>
                    <a:pt x="367" y="1199"/>
                    <a:pt x="359" y="1302"/>
                    <a:pt x="307" y="1385"/>
                  </a:cubicBezTo>
                  <a:cubicBezTo>
                    <a:pt x="291" y="1412"/>
                    <a:pt x="265" y="1432"/>
                    <a:pt x="238" y="1454"/>
                  </a:cubicBezTo>
                  <a:cubicBezTo>
                    <a:pt x="217" y="1470"/>
                    <a:pt x="196" y="1487"/>
                    <a:pt x="180" y="1507"/>
                  </a:cubicBezTo>
                  <a:cubicBezTo>
                    <a:pt x="128" y="1567"/>
                    <a:pt x="88" y="1628"/>
                    <a:pt x="62" y="1689"/>
                  </a:cubicBezTo>
                  <a:cubicBezTo>
                    <a:pt x="17" y="1792"/>
                    <a:pt x="0" y="1905"/>
                    <a:pt x="9" y="2047"/>
                  </a:cubicBezTo>
                  <a:cubicBezTo>
                    <a:pt x="16" y="2171"/>
                    <a:pt x="42" y="2287"/>
                    <a:pt x="85" y="2390"/>
                  </a:cubicBezTo>
                  <a:cubicBezTo>
                    <a:pt x="105" y="2437"/>
                    <a:pt x="130" y="2485"/>
                    <a:pt x="159" y="2533"/>
                  </a:cubicBezTo>
                  <a:cubicBezTo>
                    <a:pt x="222" y="2636"/>
                    <a:pt x="296" y="2729"/>
                    <a:pt x="381" y="2811"/>
                  </a:cubicBezTo>
                  <a:cubicBezTo>
                    <a:pt x="469" y="2895"/>
                    <a:pt x="566" y="2966"/>
                    <a:pt x="671" y="3020"/>
                  </a:cubicBezTo>
                  <a:cubicBezTo>
                    <a:pt x="757" y="3064"/>
                    <a:pt x="843" y="3093"/>
                    <a:pt x="909" y="3113"/>
                  </a:cubicBezTo>
                  <a:cubicBezTo>
                    <a:pt x="1102" y="3173"/>
                    <a:pt x="1266" y="3195"/>
                    <a:pt x="1401" y="3209"/>
                  </a:cubicBezTo>
                  <a:cubicBezTo>
                    <a:pt x="1585" y="3229"/>
                    <a:pt x="1745" y="3234"/>
                    <a:pt x="1904" y="3228"/>
                  </a:cubicBezTo>
                  <a:cubicBezTo>
                    <a:pt x="1996" y="3224"/>
                    <a:pt x="2091" y="3198"/>
                    <a:pt x="2193" y="3148"/>
                  </a:cubicBezTo>
                  <a:cubicBezTo>
                    <a:pt x="2218" y="3136"/>
                    <a:pt x="2240" y="3125"/>
                    <a:pt x="2262" y="3113"/>
                  </a:cubicBezTo>
                  <a:cubicBezTo>
                    <a:pt x="2379" y="3047"/>
                    <a:pt x="2491" y="2961"/>
                    <a:pt x="2599" y="2878"/>
                  </a:cubicBezTo>
                  <a:cubicBezTo>
                    <a:pt x="2642" y="2845"/>
                    <a:pt x="2687" y="2811"/>
                    <a:pt x="2731" y="2778"/>
                  </a:cubicBezTo>
                  <a:cubicBezTo>
                    <a:pt x="2761" y="2757"/>
                    <a:pt x="2791" y="2736"/>
                    <a:pt x="2820" y="2715"/>
                  </a:cubicBezTo>
                  <a:cubicBezTo>
                    <a:pt x="2948" y="2623"/>
                    <a:pt x="3081" y="2528"/>
                    <a:pt x="3192" y="2415"/>
                  </a:cubicBezTo>
                  <a:cubicBezTo>
                    <a:pt x="3295" y="2310"/>
                    <a:pt x="3377" y="2187"/>
                    <a:pt x="3429" y="2060"/>
                  </a:cubicBezTo>
                  <a:cubicBezTo>
                    <a:pt x="3456" y="1995"/>
                    <a:pt x="3475" y="1929"/>
                    <a:pt x="3486" y="1863"/>
                  </a:cubicBezTo>
                  <a:cubicBezTo>
                    <a:pt x="3497" y="1795"/>
                    <a:pt x="3499" y="1727"/>
                    <a:pt x="3493" y="1662"/>
                  </a:cubicBezTo>
                  <a:cubicBezTo>
                    <a:pt x="3479" y="1521"/>
                    <a:pt x="3428" y="1396"/>
                    <a:pt x="3380" y="1293"/>
                  </a:cubicBezTo>
                  <a:cubicBezTo>
                    <a:pt x="3361" y="1251"/>
                    <a:pt x="3340" y="1208"/>
                    <a:pt x="3320" y="1166"/>
                  </a:cubicBezTo>
                  <a:cubicBezTo>
                    <a:pt x="3268" y="1057"/>
                    <a:pt x="3214" y="944"/>
                    <a:pt x="3173" y="830"/>
                  </a:cubicBezTo>
                  <a:cubicBezTo>
                    <a:pt x="3160" y="794"/>
                    <a:pt x="3147" y="757"/>
                    <a:pt x="3136" y="718"/>
                  </a:cubicBezTo>
                  <a:cubicBezTo>
                    <a:pt x="3127" y="687"/>
                    <a:pt x="3118" y="656"/>
                    <a:pt x="3110" y="626"/>
                  </a:cubicBezTo>
                  <a:cubicBezTo>
                    <a:pt x="3076" y="502"/>
                    <a:pt x="3041" y="374"/>
                    <a:pt x="2965" y="273"/>
                  </a:cubicBezTo>
                  <a:cubicBezTo>
                    <a:pt x="2926" y="222"/>
                    <a:pt x="2877" y="181"/>
                    <a:pt x="2820" y="150"/>
                  </a:cubicBezTo>
                  <a:cubicBezTo>
                    <a:pt x="2765" y="121"/>
                    <a:pt x="2704" y="103"/>
                    <a:pt x="2641" y="98"/>
                  </a:cubicBezTo>
                  <a:cubicBezTo>
                    <a:pt x="2624" y="96"/>
                    <a:pt x="2608" y="96"/>
                    <a:pt x="2591" y="96"/>
                  </a:cubicBezTo>
                  <a:cubicBezTo>
                    <a:pt x="2568" y="96"/>
                    <a:pt x="2545" y="97"/>
                    <a:pt x="2520" y="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6" name="Freeform 33">
              <a:extLst>
                <a:ext uri="{FF2B5EF4-FFF2-40B4-BE49-F238E27FC236}">
                  <a16:creationId xmlns:a16="http://schemas.microsoft.com/office/drawing/2014/main" id="{CD545BDC-ED66-49AC-B9A8-A63F4538B2C8}"/>
                </a:ext>
              </a:extLst>
            </p:cNvPr>
            <p:cNvSpPr>
              <a:spLocks noEditPoints="1"/>
            </p:cNvSpPr>
            <p:nvPr/>
          </p:nvSpPr>
          <p:spPr bwMode="auto">
            <a:xfrm>
              <a:off x="4408" y="1067"/>
              <a:ext cx="2658" cy="2517"/>
            </a:xfrm>
            <a:custGeom>
              <a:avLst/>
              <a:gdLst>
                <a:gd name="T0" fmla="*/ 939 w 3591"/>
                <a:gd name="T1" fmla="*/ 3224 h 3401"/>
                <a:gd name="T2" fmla="*/ 391 w 3591"/>
                <a:gd name="T3" fmla="*/ 2915 h 3401"/>
                <a:gd name="T4" fmla="*/ 81 w 3591"/>
                <a:gd name="T5" fmla="*/ 2479 h 3401"/>
                <a:gd name="T6" fmla="*/ 62 w 3591"/>
                <a:gd name="T7" fmla="*/ 1748 h 3401"/>
                <a:gd name="T8" fmla="*/ 250 w 3591"/>
                <a:gd name="T9" fmla="*/ 1503 h 3401"/>
                <a:gd name="T10" fmla="*/ 392 w 3591"/>
                <a:gd name="T11" fmla="*/ 1128 h 3401"/>
                <a:gd name="T12" fmla="*/ 493 w 3591"/>
                <a:gd name="T13" fmla="*/ 739 h 3401"/>
                <a:gd name="T14" fmla="*/ 534 w 3591"/>
                <a:gd name="T15" fmla="*/ 685 h 3401"/>
                <a:gd name="T16" fmla="*/ 891 w 3591"/>
                <a:gd name="T17" fmla="*/ 504 h 3401"/>
                <a:gd name="T18" fmla="*/ 1045 w 3591"/>
                <a:gd name="T19" fmla="*/ 460 h 3401"/>
                <a:gd name="T20" fmla="*/ 1142 w 3591"/>
                <a:gd name="T21" fmla="*/ 465 h 3401"/>
                <a:gd name="T22" fmla="*/ 1477 w 3591"/>
                <a:gd name="T23" fmla="*/ 293 h 3401"/>
                <a:gd name="T24" fmla="*/ 1766 w 3591"/>
                <a:gd name="T25" fmla="*/ 43 h 3401"/>
                <a:gd name="T26" fmla="*/ 1967 w 3591"/>
                <a:gd name="T27" fmla="*/ 0 h 3401"/>
                <a:gd name="T28" fmla="*/ 2204 w 3591"/>
                <a:gd name="T29" fmla="*/ 68 h 3401"/>
                <a:gd name="T30" fmla="*/ 2507 w 3591"/>
                <a:gd name="T31" fmla="*/ 140 h 3401"/>
                <a:gd name="T32" fmla="*/ 2565 w 3591"/>
                <a:gd name="T33" fmla="*/ 136 h 3401"/>
                <a:gd name="T34" fmla="*/ 2873 w 3591"/>
                <a:gd name="T35" fmla="*/ 180 h 3401"/>
                <a:gd name="T36" fmla="*/ 3185 w 3591"/>
                <a:gd name="T37" fmla="*/ 678 h 3401"/>
                <a:gd name="T38" fmla="*/ 3244 w 3591"/>
                <a:gd name="T39" fmla="*/ 879 h 3401"/>
                <a:gd name="T40" fmla="*/ 3457 w 3591"/>
                <a:gd name="T41" fmla="*/ 1359 h 3401"/>
                <a:gd name="T42" fmla="*/ 3581 w 3591"/>
                <a:gd name="T43" fmla="*/ 1950 h 3401"/>
                <a:gd name="T44" fmla="*/ 3283 w 3591"/>
                <a:gd name="T45" fmla="*/ 2530 h 3401"/>
                <a:gd name="T46" fmla="*/ 2802 w 3591"/>
                <a:gd name="T47" fmla="*/ 2909 h 3401"/>
                <a:gd name="T48" fmla="*/ 2313 w 3591"/>
                <a:gd name="T49" fmla="*/ 3270 h 3401"/>
                <a:gd name="T50" fmla="*/ 1937 w 3591"/>
                <a:gd name="T51" fmla="*/ 3397 h 3401"/>
                <a:gd name="T52" fmla="*/ 1430 w 3591"/>
                <a:gd name="T53" fmla="*/ 3350 h 3401"/>
                <a:gd name="T54" fmla="*/ 2553 w 3591"/>
                <a:gd name="T55" fmla="*/ 138 h 3401"/>
                <a:gd name="T56" fmla="*/ 2321 w 3591"/>
                <a:gd name="T57" fmla="*/ 124 h 3401"/>
                <a:gd name="T58" fmla="*/ 2137 w 3591"/>
                <a:gd name="T59" fmla="*/ 33 h 3401"/>
                <a:gd name="T60" fmla="*/ 1965 w 3591"/>
                <a:gd name="T61" fmla="*/ 0 h 3401"/>
                <a:gd name="T62" fmla="*/ 1528 w 3591"/>
                <a:gd name="T63" fmla="*/ 241 h 3401"/>
                <a:gd name="T64" fmla="*/ 1148 w 3591"/>
                <a:gd name="T65" fmla="*/ 466 h 3401"/>
                <a:gd name="T66" fmla="*/ 1099 w 3591"/>
                <a:gd name="T67" fmla="*/ 463 h 3401"/>
                <a:gd name="T68" fmla="*/ 901 w 3591"/>
                <a:gd name="T69" fmla="*/ 500 h 3401"/>
                <a:gd name="T70" fmla="*/ 780 w 3591"/>
                <a:gd name="T71" fmla="*/ 545 h 3401"/>
                <a:gd name="T72" fmla="*/ 501 w 3591"/>
                <a:gd name="T73" fmla="*/ 729 h 3401"/>
                <a:gd name="T74" fmla="*/ 399 w 3591"/>
                <a:gd name="T75" fmla="*/ 1053 h 3401"/>
                <a:gd name="T76" fmla="*/ 325 w 3591"/>
                <a:gd name="T77" fmla="*/ 1435 h 3401"/>
                <a:gd name="T78" fmla="*/ 187 w 3591"/>
                <a:gd name="T79" fmla="*/ 1558 h 3401"/>
                <a:gd name="T80" fmla="*/ 7 w 3591"/>
                <a:gd name="T81" fmla="*/ 2121 h 3401"/>
                <a:gd name="T82" fmla="*/ 158 w 3591"/>
                <a:gd name="T83" fmla="*/ 2628 h 3401"/>
                <a:gd name="T84" fmla="*/ 696 w 3591"/>
                <a:gd name="T85" fmla="*/ 3127 h 3401"/>
                <a:gd name="T86" fmla="*/ 1430 w 3591"/>
                <a:gd name="T87" fmla="*/ 3350 h 3401"/>
                <a:gd name="T88" fmla="*/ 2241 w 3591"/>
                <a:gd name="T89" fmla="*/ 3309 h 3401"/>
                <a:gd name="T90" fmla="*/ 2643 w 3591"/>
                <a:gd name="T91" fmla="*/ 3031 h 3401"/>
                <a:gd name="T92" fmla="*/ 2910 w 3591"/>
                <a:gd name="T93" fmla="*/ 2831 h 3401"/>
                <a:gd name="T94" fmla="*/ 3525 w 3591"/>
                <a:gd name="T95" fmla="*/ 2157 h 3401"/>
                <a:gd name="T96" fmla="*/ 3581 w 3591"/>
                <a:gd name="T97" fmla="*/ 1738 h 3401"/>
                <a:gd name="T98" fmla="*/ 3414 w 3591"/>
                <a:gd name="T99" fmla="*/ 1271 h 3401"/>
                <a:gd name="T100" fmla="*/ 3207 w 3591"/>
                <a:gd name="T101" fmla="*/ 763 h 3401"/>
                <a:gd name="T102" fmla="*/ 3028 w 3591"/>
                <a:gd name="T103" fmla="*/ 304 h 3401"/>
                <a:gd name="T104" fmla="*/ 2685 w 3591"/>
                <a:gd name="T105" fmla="*/ 133 h 3401"/>
                <a:gd name="T106" fmla="*/ 2565 w 3591"/>
                <a:gd name="T107" fmla="*/ 137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91" h="3401">
                  <a:moveTo>
                    <a:pt x="1430" y="3350"/>
                  </a:moveTo>
                  <a:cubicBezTo>
                    <a:pt x="1257" y="3318"/>
                    <a:pt x="1106" y="3279"/>
                    <a:pt x="939" y="3224"/>
                  </a:cubicBezTo>
                  <a:cubicBezTo>
                    <a:pt x="862" y="3198"/>
                    <a:pt x="779" y="3169"/>
                    <a:pt x="696" y="3127"/>
                  </a:cubicBezTo>
                  <a:cubicBezTo>
                    <a:pt x="586" y="3072"/>
                    <a:pt x="483" y="3001"/>
                    <a:pt x="391" y="2915"/>
                  </a:cubicBezTo>
                  <a:cubicBezTo>
                    <a:pt x="300" y="2830"/>
                    <a:pt x="221" y="2734"/>
                    <a:pt x="157" y="2629"/>
                  </a:cubicBezTo>
                  <a:cubicBezTo>
                    <a:pt x="127" y="2579"/>
                    <a:pt x="101" y="2529"/>
                    <a:pt x="81" y="2479"/>
                  </a:cubicBezTo>
                  <a:cubicBezTo>
                    <a:pt x="38" y="2372"/>
                    <a:pt x="14" y="2255"/>
                    <a:pt x="7" y="2121"/>
                  </a:cubicBezTo>
                  <a:cubicBezTo>
                    <a:pt x="0" y="1971"/>
                    <a:pt x="17" y="1853"/>
                    <a:pt x="62" y="1748"/>
                  </a:cubicBezTo>
                  <a:cubicBezTo>
                    <a:pt x="90" y="1683"/>
                    <a:pt x="132" y="1619"/>
                    <a:pt x="186" y="1558"/>
                  </a:cubicBezTo>
                  <a:cubicBezTo>
                    <a:pt x="205" y="1537"/>
                    <a:pt x="228" y="1520"/>
                    <a:pt x="250" y="1503"/>
                  </a:cubicBezTo>
                  <a:cubicBezTo>
                    <a:pt x="280" y="1482"/>
                    <a:pt x="307" y="1461"/>
                    <a:pt x="324" y="1435"/>
                  </a:cubicBezTo>
                  <a:cubicBezTo>
                    <a:pt x="378" y="1351"/>
                    <a:pt x="385" y="1243"/>
                    <a:pt x="392" y="1128"/>
                  </a:cubicBezTo>
                  <a:cubicBezTo>
                    <a:pt x="394" y="1104"/>
                    <a:pt x="396" y="1078"/>
                    <a:pt x="398" y="1053"/>
                  </a:cubicBezTo>
                  <a:cubicBezTo>
                    <a:pt x="409" y="920"/>
                    <a:pt x="443" y="809"/>
                    <a:pt x="493" y="739"/>
                  </a:cubicBezTo>
                  <a:cubicBezTo>
                    <a:pt x="495" y="735"/>
                    <a:pt x="498" y="732"/>
                    <a:pt x="500" y="728"/>
                  </a:cubicBezTo>
                  <a:cubicBezTo>
                    <a:pt x="511" y="713"/>
                    <a:pt x="522" y="698"/>
                    <a:pt x="534" y="685"/>
                  </a:cubicBezTo>
                  <a:cubicBezTo>
                    <a:pt x="607" y="603"/>
                    <a:pt x="687" y="576"/>
                    <a:pt x="780" y="545"/>
                  </a:cubicBezTo>
                  <a:cubicBezTo>
                    <a:pt x="815" y="533"/>
                    <a:pt x="852" y="520"/>
                    <a:pt x="891" y="504"/>
                  </a:cubicBezTo>
                  <a:cubicBezTo>
                    <a:pt x="894" y="502"/>
                    <a:pt x="897" y="501"/>
                    <a:pt x="900" y="500"/>
                  </a:cubicBezTo>
                  <a:cubicBezTo>
                    <a:pt x="944" y="481"/>
                    <a:pt x="993" y="460"/>
                    <a:pt x="1045" y="460"/>
                  </a:cubicBezTo>
                  <a:cubicBezTo>
                    <a:pt x="1063" y="459"/>
                    <a:pt x="1082" y="461"/>
                    <a:pt x="1099" y="463"/>
                  </a:cubicBezTo>
                  <a:cubicBezTo>
                    <a:pt x="1113" y="464"/>
                    <a:pt x="1128" y="465"/>
                    <a:pt x="1142" y="465"/>
                  </a:cubicBezTo>
                  <a:cubicBezTo>
                    <a:pt x="1144" y="465"/>
                    <a:pt x="1146" y="465"/>
                    <a:pt x="1148" y="465"/>
                  </a:cubicBezTo>
                  <a:cubicBezTo>
                    <a:pt x="1252" y="465"/>
                    <a:pt x="1362" y="407"/>
                    <a:pt x="1477" y="293"/>
                  </a:cubicBezTo>
                  <a:cubicBezTo>
                    <a:pt x="1494" y="276"/>
                    <a:pt x="1511" y="258"/>
                    <a:pt x="1528" y="240"/>
                  </a:cubicBezTo>
                  <a:cubicBezTo>
                    <a:pt x="1599" y="166"/>
                    <a:pt x="1673" y="88"/>
                    <a:pt x="1766" y="43"/>
                  </a:cubicBezTo>
                  <a:cubicBezTo>
                    <a:pt x="1826" y="15"/>
                    <a:pt x="1894" y="0"/>
                    <a:pt x="1965" y="0"/>
                  </a:cubicBezTo>
                  <a:cubicBezTo>
                    <a:pt x="1966" y="0"/>
                    <a:pt x="1966" y="0"/>
                    <a:pt x="1967" y="0"/>
                  </a:cubicBezTo>
                  <a:cubicBezTo>
                    <a:pt x="2029" y="0"/>
                    <a:pt x="2090" y="11"/>
                    <a:pt x="2138" y="32"/>
                  </a:cubicBezTo>
                  <a:cubicBezTo>
                    <a:pt x="2162" y="43"/>
                    <a:pt x="2182" y="55"/>
                    <a:pt x="2204" y="68"/>
                  </a:cubicBezTo>
                  <a:cubicBezTo>
                    <a:pt x="2238" y="87"/>
                    <a:pt x="2273" y="108"/>
                    <a:pt x="2322" y="123"/>
                  </a:cubicBezTo>
                  <a:cubicBezTo>
                    <a:pt x="2370" y="138"/>
                    <a:pt x="2430" y="144"/>
                    <a:pt x="2507" y="140"/>
                  </a:cubicBezTo>
                  <a:cubicBezTo>
                    <a:pt x="2522" y="139"/>
                    <a:pt x="2538" y="138"/>
                    <a:pt x="2553" y="137"/>
                  </a:cubicBezTo>
                  <a:cubicBezTo>
                    <a:pt x="2565" y="136"/>
                    <a:pt x="2565" y="136"/>
                    <a:pt x="2565" y="136"/>
                  </a:cubicBezTo>
                  <a:cubicBezTo>
                    <a:pt x="2607" y="133"/>
                    <a:pt x="2646" y="131"/>
                    <a:pt x="2685" y="133"/>
                  </a:cubicBezTo>
                  <a:cubicBezTo>
                    <a:pt x="2752" y="136"/>
                    <a:pt x="2815" y="152"/>
                    <a:pt x="2873" y="180"/>
                  </a:cubicBezTo>
                  <a:cubicBezTo>
                    <a:pt x="2934" y="210"/>
                    <a:pt x="2987" y="251"/>
                    <a:pt x="3029" y="304"/>
                  </a:cubicBezTo>
                  <a:cubicBezTo>
                    <a:pt x="3113" y="409"/>
                    <a:pt x="3149" y="546"/>
                    <a:pt x="3185" y="678"/>
                  </a:cubicBezTo>
                  <a:cubicBezTo>
                    <a:pt x="3192" y="706"/>
                    <a:pt x="3200" y="735"/>
                    <a:pt x="3208" y="762"/>
                  </a:cubicBezTo>
                  <a:cubicBezTo>
                    <a:pt x="3220" y="804"/>
                    <a:pt x="3231" y="842"/>
                    <a:pt x="3244" y="879"/>
                  </a:cubicBezTo>
                  <a:cubicBezTo>
                    <a:pt x="3290" y="1012"/>
                    <a:pt x="3353" y="1144"/>
                    <a:pt x="3414" y="1271"/>
                  </a:cubicBezTo>
                  <a:cubicBezTo>
                    <a:pt x="3428" y="1300"/>
                    <a:pt x="3443" y="1330"/>
                    <a:pt x="3457" y="1359"/>
                  </a:cubicBezTo>
                  <a:cubicBezTo>
                    <a:pt x="3511" y="1473"/>
                    <a:pt x="3563" y="1598"/>
                    <a:pt x="3582" y="1738"/>
                  </a:cubicBezTo>
                  <a:cubicBezTo>
                    <a:pt x="3591" y="1807"/>
                    <a:pt x="3591" y="1878"/>
                    <a:pt x="3581" y="1950"/>
                  </a:cubicBezTo>
                  <a:cubicBezTo>
                    <a:pt x="3571" y="2019"/>
                    <a:pt x="3553" y="2089"/>
                    <a:pt x="3526" y="2158"/>
                  </a:cubicBezTo>
                  <a:cubicBezTo>
                    <a:pt x="3474" y="2292"/>
                    <a:pt x="3390" y="2421"/>
                    <a:pt x="3283" y="2530"/>
                  </a:cubicBezTo>
                  <a:cubicBezTo>
                    <a:pt x="3172" y="2644"/>
                    <a:pt x="3039" y="2739"/>
                    <a:pt x="2910" y="2831"/>
                  </a:cubicBezTo>
                  <a:cubicBezTo>
                    <a:pt x="2875" y="2857"/>
                    <a:pt x="2838" y="2883"/>
                    <a:pt x="2802" y="2909"/>
                  </a:cubicBezTo>
                  <a:cubicBezTo>
                    <a:pt x="2749" y="2949"/>
                    <a:pt x="2695" y="2991"/>
                    <a:pt x="2644" y="3031"/>
                  </a:cubicBezTo>
                  <a:cubicBezTo>
                    <a:pt x="2537" y="3115"/>
                    <a:pt x="2427" y="3202"/>
                    <a:pt x="2313" y="3270"/>
                  </a:cubicBezTo>
                  <a:cubicBezTo>
                    <a:pt x="2290" y="3283"/>
                    <a:pt x="2266" y="3296"/>
                    <a:pt x="2241" y="3309"/>
                  </a:cubicBezTo>
                  <a:cubicBezTo>
                    <a:pt x="2132" y="3365"/>
                    <a:pt x="2033" y="3394"/>
                    <a:pt x="1937" y="3397"/>
                  </a:cubicBezTo>
                  <a:cubicBezTo>
                    <a:pt x="1920" y="3397"/>
                    <a:pt x="1903" y="3397"/>
                    <a:pt x="1886" y="3397"/>
                  </a:cubicBezTo>
                  <a:cubicBezTo>
                    <a:pt x="1707" y="3397"/>
                    <a:pt x="1549" y="3373"/>
                    <a:pt x="1430" y="3350"/>
                  </a:cubicBezTo>
                  <a:moveTo>
                    <a:pt x="2565" y="137"/>
                  </a:moveTo>
                  <a:cubicBezTo>
                    <a:pt x="2553" y="138"/>
                    <a:pt x="2553" y="138"/>
                    <a:pt x="2553" y="138"/>
                  </a:cubicBezTo>
                  <a:cubicBezTo>
                    <a:pt x="2538" y="139"/>
                    <a:pt x="2522" y="140"/>
                    <a:pt x="2507" y="141"/>
                  </a:cubicBezTo>
                  <a:cubicBezTo>
                    <a:pt x="2430" y="144"/>
                    <a:pt x="2370" y="139"/>
                    <a:pt x="2321" y="124"/>
                  </a:cubicBezTo>
                  <a:cubicBezTo>
                    <a:pt x="2273" y="109"/>
                    <a:pt x="2238" y="88"/>
                    <a:pt x="2204" y="68"/>
                  </a:cubicBezTo>
                  <a:cubicBezTo>
                    <a:pt x="2182" y="56"/>
                    <a:pt x="2161" y="43"/>
                    <a:pt x="2137" y="33"/>
                  </a:cubicBezTo>
                  <a:cubicBezTo>
                    <a:pt x="2090" y="12"/>
                    <a:pt x="2029" y="0"/>
                    <a:pt x="1967" y="0"/>
                  </a:cubicBezTo>
                  <a:cubicBezTo>
                    <a:pt x="1966" y="0"/>
                    <a:pt x="1966" y="0"/>
                    <a:pt x="1965" y="0"/>
                  </a:cubicBezTo>
                  <a:cubicBezTo>
                    <a:pt x="1894" y="1"/>
                    <a:pt x="1826" y="16"/>
                    <a:pt x="1767" y="44"/>
                  </a:cubicBezTo>
                  <a:cubicBezTo>
                    <a:pt x="1673" y="89"/>
                    <a:pt x="1600" y="166"/>
                    <a:pt x="1528" y="241"/>
                  </a:cubicBezTo>
                  <a:cubicBezTo>
                    <a:pt x="1512" y="258"/>
                    <a:pt x="1494" y="277"/>
                    <a:pt x="1477" y="294"/>
                  </a:cubicBezTo>
                  <a:cubicBezTo>
                    <a:pt x="1363" y="408"/>
                    <a:pt x="1252" y="466"/>
                    <a:pt x="1148" y="466"/>
                  </a:cubicBezTo>
                  <a:cubicBezTo>
                    <a:pt x="1146" y="466"/>
                    <a:pt x="1144" y="466"/>
                    <a:pt x="1142" y="466"/>
                  </a:cubicBezTo>
                  <a:cubicBezTo>
                    <a:pt x="1128" y="466"/>
                    <a:pt x="1113" y="465"/>
                    <a:pt x="1099" y="463"/>
                  </a:cubicBezTo>
                  <a:cubicBezTo>
                    <a:pt x="1082" y="462"/>
                    <a:pt x="1063" y="460"/>
                    <a:pt x="1045" y="460"/>
                  </a:cubicBezTo>
                  <a:cubicBezTo>
                    <a:pt x="993" y="461"/>
                    <a:pt x="944" y="482"/>
                    <a:pt x="901" y="500"/>
                  </a:cubicBezTo>
                  <a:cubicBezTo>
                    <a:pt x="897" y="502"/>
                    <a:pt x="894" y="503"/>
                    <a:pt x="891" y="504"/>
                  </a:cubicBezTo>
                  <a:cubicBezTo>
                    <a:pt x="852" y="521"/>
                    <a:pt x="815" y="533"/>
                    <a:pt x="780" y="545"/>
                  </a:cubicBezTo>
                  <a:cubicBezTo>
                    <a:pt x="688" y="577"/>
                    <a:pt x="608" y="604"/>
                    <a:pt x="534" y="685"/>
                  </a:cubicBezTo>
                  <a:cubicBezTo>
                    <a:pt x="522" y="699"/>
                    <a:pt x="511" y="714"/>
                    <a:pt x="501" y="729"/>
                  </a:cubicBezTo>
                  <a:cubicBezTo>
                    <a:pt x="499" y="732"/>
                    <a:pt x="496" y="736"/>
                    <a:pt x="494" y="739"/>
                  </a:cubicBezTo>
                  <a:cubicBezTo>
                    <a:pt x="444" y="809"/>
                    <a:pt x="410" y="920"/>
                    <a:pt x="399" y="1053"/>
                  </a:cubicBezTo>
                  <a:cubicBezTo>
                    <a:pt x="396" y="1078"/>
                    <a:pt x="395" y="1104"/>
                    <a:pt x="393" y="1128"/>
                  </a:cubicBezTo>
                  <a:cubicBezTo>
                    <a:pt x="385" y="1243"/>
                    <a:pt x="378" y="1351"/>
                    <a:pt x="325" y="1435"/>
                  </a:cubicBezTo>
                  <a:cubicBezTo>
                    <a:pt x="308" y="1462"/>
                    <a:pt x="280" y="1482"/>
                    <a:pt x="251" y="1504"/>
                  </a:cubicBezTo>
                  <a:cubicBezTo>
                    <a:pt x="228" y="1521"/>
                    <a:pt x="205" y="1538"/>
                    <a:pt x="187" y="1558"/>
                  </a:cubicBezTo>
                  <a:cubicBezTo>
                    <a:pt x="133" y="1619"/>
                    <a:pt x="91" y="1683"/>
                    <a:pt x="63" y="1749"/>
                  </a:cubicBezTo>
                  <a:cubicBezTo>
                    <a:pt x="18" y="1853"/>
                    <a:pt x="0" y="1971"/>
                    <a:pt x="7" y="2121"/>
                  </a:cubicBezTo>
                  <a:cubicBezTo>
                    <a:pt x="14" y="2255"/>
                    <a:pt x="39" y="2372"/>
                    <a:pt x="82" y="2479"/>
                  </a:cubicBezTo>
                  <a:cubicBezTo>
                    <a:pt x="102" y="2528"/>
                    <a:pt x="127" y="2578"/>
                    <a:pt x="158" y="2628"/>
                  </a:cubicBezTo>
                  <a:cubicBezTo>
                    <a:pt x="222" y="2734"/>
                    <a:pt x="300" y="2830"/>
                    <a:pt x="391" y="2914"/>
                  </a:cubicBezTo>
                  <a:cubicBezTo>
                    <a:pt x="483" y="3000"/>
                    <a:pt x="586" y="3071"/>
                    <a:pt x="696" y="3127"/>
                  </a:cubicBezTo>
                  <a:cubicBezTo>
                    <a:pt x="780" y="3169"/>
                    <a:pt x="862" y="3197"/>
                    <a:pt x="939" y="3223"/>
                  </a:cubicBezTo>
                  <a:cubicBezTo>
                    <a:pt x="1106" y="3279"/>
                    <a:pt x="1258" y="3318"/>
                    <a:pt x="1430" y="3350"/>
                  </a:cubicBezTo>
                  <a:cubicBezTo>
                    <a:pt x="1561" y="3374"/>
                    <a:pt x="1737" y="3401"/>
                    <a:pt x="1937" y="3396"/>
                  </a:cubicBezTo>
                  <a:cubicBezTo>
                    <a:pt x="2033" y="3393"/>
                    <a:pt x="2132" y="3365"/>
                    <a:pt x="2241" y="3309"/>
                  </a:cubicBezTo>
                  <a:cubicBezTo>
                    <a:pt x="2266" y="3295"/>
                    <a:pt x="2290" y="3282"/>
                    <a:pt x="2312" y="3269"/>
                  </a:cubicBezTo>
                  <a:cubicBezTo>
                    <a:pt x="2427" y="3201"/>
                    <a:pt x="2537" y="3114"/>
                    <a:pt x="2643" y="3031"/>
                  </a:cubicBezTo>
                  <a:cubicBezTo>
                    <a:pt x="2695" y="2990"/>
                    <a:pt x="2748" y="2948"/>
                    <a:pt x="2802" y="2908"/>
                  </a:cubicBezTo>
                  <a:cubicBezTo>
                    <a:pt x="2837" y="2882"/>
                    <a:pt x="2874" y="2856"/>
                    <a:pt x="2910" y="2831"/>
                  </a:cubicBezTo>
                  <a:cubicBezTo>
                    <a:pt x="3038" y="2739"/>
                    <a:pt x="3172" y="2643"/>
                    <a:pt x="3283" y="2529"/>
                  </a:cubicBezTo>
                  <a:cubicBezTo>
                    <a:pt x="3389" y="2420"/>
                    <a:pt x="3473" y="2291"/>
                    <a:pt x="3525" y="2157"/>
                  </a:cubicBezTo>
                  <a:cubicBezTo>
                    <a:pt x="3552" y="2089"/>
                    <a:pt x="3570" y="2019"/>
                    <a:pt x="3580" y="1949"/>
                  </a:cubicBezTo>
                  <a:cubicBezTo>
                    <a:pt x="3590" y="1878"/>
                    <a:pt x="3590" y="1807"/>
                    <a:pt x="3581" y="1738"/>
                  </a:cubicBezTo>
                  <a:cubicBezTo>
                    <a:pt x="3562" y="1598"/>
                    <a:pt x="3510" y="1473"/>
                    <a:pt x="3456" y="1359"/>
                  </a:cubicBezTo>
                  <a:cubicBezTo>
                    <a:pt x="3442" y="1330"/>
                    <a:pt x="3428" y="1300"/>
                    <a:pt x="3414" y="1271"/>
                  </a:cubicBezTo>
                  <a:cubicBezTo>
                    <a:pt x="3353" y="1144"/>
                    <a:pt x="3289" y="1012"/>
                    <a:pt x="3243" y="879"/>
                  </a:cubicBezTo>
                  <a:cubicBezTo>
                    <a:pt x="3231" y="842"/>
                    <a:pt x="3219" y="804"/>
                    <a:pt x="3207" y="763"/>
                  </a:cubicBezTo>
                  <a:cubicBezTo>
                    <a:pt x="3199" y="735"/>
                    <a:pt x="3191" y="706"/>
                    <a:pt x="3184" y="679"/>
                  </a:cubicBezTo>
                  <a:cubicBezTo>
                    <a:pt x="3149" y="546"/>
                    <a:pt x="3112" y="409"/>
                    <a:pt x="3028" y="304"/>
                  </a:cubicBezTo>
                  <a:cubicBezTo>
                    <a:pt x="2986" y="252"/>
                    <a:pt x="2934" y="210"/>
                    <a:pt x="2873" y="181"/>
                  </a:cubicBezTo>
                  <a:cubicBezTo>
                    <a:pt x="2815" y="152"/>
                    <a:pt x="2751" y="137"/>
                    <a:pt x="2685" y="133"/>
                  </a:cubicBezTo>
                  <a:cubicBezTo>
                    <a:pt x="2676" y="133"/>
                    <a:pt x="2667" y="133"/>
                    <a:pt x="2658" y="133"/>
                  </a:cubicBezTo>
                  <a:cubicBezTo>
                    <a:pt x="2628" y="133"/>
                    <a:pt x="2597" y="135"/>
                    <a:pt x="2565" y="1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7" name="Freeform 34">
              <a:extLst>
                <a:ext uri="{FF2B5EF4-FFF2-40B4-BE49-F238E27FC236}">
                  <a16:creationId xmlns:a16="http://schemas.microsoft.com/office/drawing/2014/main" id="{3C31484B-7682-40A8-B99C-5792F80DAAD4}"/>
                </a:ext>
              </a:extLst>
            </p:cNvPr>
            <p:cNvSpPr>
              <a:spLocks noEditPoints="1"/>
            </p:cNvSpPr>
            <p:nvPr/>
          </p:nvSpPr>
          <p:spPr bwMode="auto">
            <a:xfrm>
              <a:off x="4367" y="971"/>
              <a:ext cx="2756" cy="2667"/>
            </a:xfrm>
            <a:custGeom>
              <a:avLst/>
              <a:gdLst>
                <a:gd name="T0" fmla="*/ 971 w 3723"/>
                <a:gd name="T1" fmla="*/ 3371 h 3603"/>
                <a:gd name="T2" fmla="*/ 723 w 3723"/>
                <a:gd name="T3" fmla="*/ 3272 h 3603"/>
                <a:gd name="T4" fmla="*/ 79 w 3723"/>
                <a:gd name="T5" fmla="*/ 2604 h 3603"/>
                <a:gd name="T6" fmla="*/ 64 w 3723"/>
                <a:gd name="T7" fmla="*/ 1841 h 3603"/>
                <a:gd name="T8" fmla="*/ 265 w 3723"/>
                <a:gd name="T9" fmla="*/ 1585 h 3603"/>
                <a:gd name="T10" fmla="*/ 409 w 3723"/>
                <a:gd name="T11" fmla="*/ 1200 h 3603"/>
                <a:gd name="T12" fmla="*/ 495 w 3723"/>
                <a:gd name="T13" fmla="*/ 811 h 3603"/>
                <a:gd name="T14" fmla="*/ 533 w 3723"/>
                <a:gd name="T15" fmla="*/ 754 h 3603"/>
                <a:gd name="T16" fmla="*/ 877 w 3723"/>
                <a:gd name="T17" fmla="*/ 548 h 3603"/>
                <a:gd name="T18" fmla="*/ 1037 w 3723"/>
                <a:gd name="T19" fmla="*/ 500 h 3603"/>
                <a:gd name="T20" fmla="*/ 1097 w 3723"/>
                <a:gd name="T21" fmla="*/ 505 h 3603"/>
                <a:gd name="T22" fmla="*/ 1486 w 3723"/>
                <a:gd name="T23" fmla="*/ 330 h 3603"/>
                <a:gd name="T24" fmla="*/ 1786 w 3723"/>
                <a:gd name="T25" fmla="*/ 65 h 3603"/>
                <a:gd name="T26" fmla="*/ 2237 w 3723"/>
                <a:gd name="T27" fmla="*/ 119 h 3603"/>
                <a:gd name="T28" fmla="*/ 2547 w 3723"/>
                <a:gd name="T29" fmla="*/ 212 h 3603"/>
                <a:gd name="T30" fmla="*/ 2621 w 3723"/>
                <a:gd name="T31" fmla="*/ 206 h 3603"/>
                <a:gd name="T32" fmla="*/ 3098 w 3723"/>
                <a:gd name="T33" fmla="*/ 367 h 3603"/>
                <a:gd name="T34" fmla="*/ 3285 w 3723"/>
                <a:gd name="T35" fmla="*/ 841 h 3603"/>
                <a:gd name="T36" fmla="*/ 3520 w 3723"/>
                <a:gd name="T37" fmla="*/ 1420 h 3603"/>
                <a:gd name="T38" fmla="*/ 3677 w 3723"/>
                <a:gd name="T39" fmla="*/ 1848 h 3603"/>
                <a:gd name="T40" fmla="*/ 3003 w 3723"/>
                <a:gd name="T41" fmla="*/ 2986 h 3603"/>
                <a:gd name="T42" fmla="*/ 2695 w 3723"/>
                <a:gd name="T43" fmla="*/ 3221 h 3603"/>
                <a:gd name="T44" fmla="*/ 2294 w 3723"/>
                <a:gd name="T45" fmla="*/ 3507 h 3603"/>
                <a:gd name="T46" fmla="*/ 1957 w 3723"/>
                <a:gd name="T47" fmla="*/ 3603 h 3603"/>
                <a:gd name="T48" fmla="*/ 2621 w 3723"/>
                <a:gd name="T49" fmla="*/ 213 h 3603"/>
                <a:gd name="T50" fmla="*/ 2547 w 3723"/>
                <a:gd name="T51" fmla="*/ 219 h 3603"/>
                <a:gd name="T52" fmla="*/ 2233 w 3723"/>
                <a:gd name="T53" fmla="*/ 125 h 3603"/>
                <a:gd name="T54" fmla="*/ 1789 w 3723"/>
                <a:gd name="T55" fmla="*/ 71 h 3603"/>
                <a:gd name="T56" fmla="*/ 1491 w 3723"/>
                <a:gd name="T57" fmla="*/ 335 h 3603"/>
                <a:gd name="T58" fmla="*/ 1096 w 3723"/>
                <a:gd name="T59" fmla="*/ 511 h 3603"/>
                <a:gd name="T60" fmla="*/ 1037 w 3723"/>
                <a:gd name="T61" fmla="*/ 507 h 3603"/>
                <a:gd name="T62" fmla="*/ 880 w 3723"/>
                <a:gd name="T63" fmla="*/ 554 h 3603"/>
                <a:gd name="T64" fmla="*/ 539 w 3723"/>
                <a:gd name="T65" fmla="*/ 759 h 3603"/>
                <a:gd name="T66" fmla="*/ 501 w 3723"/>
                <a:gd name="T67" fmla="*/ 815 h 3603"/>
                <a:gd name="T68" fmla="*/ 416 w 3723"/>
                <a:gd name="T69" fmla="*/ 1201 h 3603"/>
                <a:gd name="T70" fmla="*/ 269 w 3723"/>
                <a:gd name="T71" fmla="*/ 1591 h 3603"/>
                <a:gd name="T72" fmla="*/ 70 w 3723"/>
                <a:gd name="T73" fmla="*/ 1844 h 3603"/>
                <a:gd name="T74" fmla="*/ 85 w 3723"/>
                <a:gd name="T75" fmla="*/ 2601 h 3603"/>
                <a:gd name="T76" fmla="*/ 726 w 3723"/>
                <a:gd name="T77" fmla="*/ 3266 h 3603"/>
                <a:gd name="T78" fmla="*/ 973 w 3723"/>
                <a:gd name="T79" fmla="*/ 3364 h 3603"/>
                <a:gd name="T80" fmla="*/ 1974 w 3723"/>
                <a:gd name="T81" fmla="*/ 3595 h 3603"/>
                <a:gd name="T82" fmla="*/ 2365 w 3723"/>
                <a:gd name="T83" fmla="*/ 3457 h 3603"/>
                <a:gd name="T84" fmla="*/ 2874 w 3723"/>
                <a:gd name="T85" fmla="*/ 3071 h 3603"/>
                <a:gd name="T86" fmla="*/ 3375 w 3723"/>
                <a:gd name="T87" fmla="*/ 2676 h 3603"/>
                <a:gd name="T88" fmla="*/ 3532 w 3723"/>
                <a:gd name="T89" fmla="*/ 1461 h 3603"/>
                <a:gd name="T90" fmla="*/ 3315 w 3723"/>
                <a:gd name="T91" fmla="*/ 964 h 3603"/>
                <a:gd name="T92" fmla="*/ 3258 w 3723"/>
                <a:gd name="T93" fmla="*/ 767 h 3603"/>
                <a:gd name="T94" fmla="*/ 2732 w 3723"/>
                <a:gd name="T95" fmla="*/ 207 h 3603"/>
                <a:gd name="T96" fmla="*/ 2621 w 3723"/>
                <a:gd name="T97" fmla="*/ 213 h 3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23" h="3603">
                  <a:moveTo>
                    <a:pt x="1462" y="3528"/>
                  </a:moveTo>
                  <a:cubicBezTo>
                    <a:pt x="1300" y="3485"/>
                    <a:pt x="1149" y="3434"/>
                    <a:pt x="971" y="3371"/>
                  </a:cubicBezTo>
                  <a:cubicBezTo>
                    <a:pt x="959" y="3366"/>
                    <a:pt x="959" y="3366"/>
                    <a:pt x="959" y="3366"/>
                  </a:cubicBezTo>
                  <a:cubicBezTo>
                    <a:pt x="882" y="3339"/>
                    <a:pt x="803" y="3311"/>
                    <a:pt x="723" y="3272"/>
                  </a:cubicBezTo>
                  <a:cubicBezTo>
                    <a:pt x="489" y="3158"/>
                    <a:pt x="288" y="2976"/>
                    <a:pt x="157" y="2760"/>
                  </a:cubicBezTo>
                  <a:cubicBezTo>
                    <a:pt x="125" y="2708"/>
                    <a:pt x="99" y="2656"/>
                    <a:pt x="79" y="2604"/>
                  </a:cubicBezTo>
                  <a:cubicBezTo>
                    <a:pt x="36" y="2495"/>
                    <a:pt x="12" y="2373"/>
                    <a:pt x="6" y="2230"/>
                  </a:cubicBezTo>
                  <a:cubicBezTo>
                    <a:pt x="0" y="2069"/>
                    <a:pt x="18" y="1950"/>
                    <a:pt x="64" y="1841"/>
                  </a:cubicBezTo>
                  <a:cubicBezTo>
                    <a:pt x="94" y="1771"/>
                    <a:pt x="138" y="1704"/>
                    <a:pt x="195" y="1641"/>
                  </a:cubicBezTo>
                  <a:cubicBezTo>
                    <a:pt x="215" y="1620"/>
                    <a:pt x="241" y="1602"/>
                    <a:pt x="265" y="1585"/>
                  </a:cubicBezTo>
                  <a:cubicBezTo>
                    <a:pt x="296" y="1564"/>
                    <a:pt x="325" y="1544"/>
                    <a:pt x="343" y="1517"/>
                  </a:cubicBezTo>
                  <a:cubicBezTo>
                    <a:pt x="398" y="1433"/>
                    <a:pt x="403" y="1320"/>
                    <a:pt x="409" y="1200"/>
                  </a:cubicBezTo>
                  <a:cubicBezTo>
                    <a:pt x="410" y="1178"/>
                    <a:pt x="411" y="1155"/>
                    <a:pt x="412" y="1133"/>
                  </a:cubicBezTo>
                  <a:cubicBezTo>
                    <a:pt x="420" y="997"/>
                    <a:pt x="450" y="882"/>
                    <a:pt x="495" y="811"/>
                  </a:cubicBezTo>
                  <a:cubicBezTo>
                    <a:pt x="498" y="807"/>
                    <a:pt x="501" y="802"/>
                    <a:pt x="504" y="797"/>
                  </a:cubicBezTo>
                  <a:cubicBezTo>
                    <a:pt x="513" y="783"/>
                    <a:pt x="522" y="768"/>
                    <a:pt x="533" y="754"/>
                  </a:cubicBezTo>
                  <a:cubicBezTo>
                    <a:pt x="606" y="663"/>
                    <a:pt x="688" y="629"/>
                    <a:pt x="784" y="589"/>
                  </a:cubicBezTo>
                  <a:cubicBezTo>
                    <a:pt x="814" y="576"/>
                    <a:pt x="845" y="563"/>
                    <a:pt x="877" y="548"/>
                  </a:cubicBezTo>
                  <a:cubicBezTo>
                    <a:pt x="880" y="547"/>
                    <a:pt x="880" y="547"/>
                    <a:pt x="880" y="547"/>
                  </a:cubicBezTo>
                  <a:cubicBezTo>
                    <a:pt x="926" y="525"/>
                    <a:pt x="980" y="500"/>
                    <a:pt x="1037" y="500"/>
                  </a:cubicBezTo>
                  <a:cubicBezTo>
                    <a:pt x="1038" y="500"/>
                    <a:pt x="1038" y="500"/>
                    <a:pt x="1039" y="500"/>
                  </a:cubicBezTo>
                  <a:cubicBezTo>
                    <a:pt x="1059" y="500"/>
                    <a:pt x="1078" y="502"/>
                    <a:pt x="1097" y="505"/>
                  </a:cubicBezTo>
                  <a:cubicBezTo>
                    <a:pt x="1112" y="506"/>
                    <a:pt x="1126" y="508"/>
                    <a:pt x="1141" y="509"/>
                  </a:cubicBezTo>
                  <a:cubicBezTo>
                    <a:pt x="1251" y="515"/>
                    <a:pt x="1367" y="455"/>
                    <a:pt x="1486" y="330"/>
                  </a:cubicBezTo>
                  <a:cubicBezTo>
                    <a:pt x="1503" y="312"/>
                    <a:pt x="1520" y="294"/>
                    <a:pt x="1536" y="276"/>
                  </a:cubicBezTo>
                  <a:cubicBezTo>
                    <a:pt x="1610" y="195"/>
                    <a:pt x="1687" y="111"/>
                    <a:pt x="1786" y="65"/>
                  </a:cubicBezTo>
                  <a:cubicBezTo>
                    <a:pt x="1928" y="0"/>
                    <a:pt x="2087" y="25"/>
                    <a:pt x="2175" y="76"/>
                  </a:cubicBezTo>
                  <a:cubicBezTo>
                    <a:pt x="2197" y="89"/>
                    <a:pt x="2217" y="104"/>
                    <a:pt x="2237" y="119"/>
                  </a:cubicBezTo>
                  <a:cubicBezTo>
                    <a:pt x="2271" y="145"/>
                    <a:pt x="2305" y="171"/>
                    <a:pt x="2356" y="190"/>
                  </a:cubicBezTo>
                  <a:cubicBezTo>
                    <a:pt x="2406" y="209"/>
                    <a:pt x="2470" y="216"/>
                    <a:pt x="2547" y="212"/>
                  </a:cubicBezTo>
                  <a:cubicBezTo>
                    <a:pt x="2565" y="211"/>
                    <a:pt x="2583" y="209"/>
                    <a:pt x="2601" y="208"/>
                  </a:cubicBezTo>
                  <a:cubicBezTo>
                    <a:pt x="2621" y="206"/>
                    <a:pt x="2621" y="206"/>
                    <a:pt x="2621" y="206"/>
                  </a:cubicBezTo>
                  <a:cubicBezTo>
                    <a:pt x="2659" y="202"/>
                    <a:pt x="2696" y="199"/>
                    <a:pt x="2732" y="200"/>
                  </a:cubicBezTo>
                  <a:cubicBezTo>
                    <a:pt x="2877" y="202"/>
                    <a:pt x="3011" y="263"/>
                    <a:pt x="3098" y="367"/>
                  </a:cubicBezTo>
                  <a:cubicBezTo>
                    <a:pt x="3190" y="477"/>
                    <a:pt x="3228" y="624"/>
                    <a:pt x="3265" y="765"/>
                  </a:cubicBezTo>
                  <a:cubicBezTo>
                    <a:pt x="3272" y="790"/>
                    <a:pt x="3278" y="816"/>
                    <a:pt x="3285" y="841"/>
                  </a:cubicBezTo>
                  <a:cubicBezTo>
                    <a:pt x="3297" y="885"/>
                    <a:pt x="3309" y="924"/>
                    <a:pt x="3321" y="961"/>
                  </a:cubicBezTo>
                  <a:cubicBezTo>
                    <a:pt x="3373" y="1118"/>
                    <a:pt x="3448" y="1271"/>
                    <a:pt x="3520" y="1420"/>
                  </a:cubicBezTo>
                  <a:cubicBezTo>
                    <a:pt x="3538" y="1458"/>
                    <a:pt x="3538" y="1458"/>
                    <a:pt x="3538" y="1458"/>
                  </a:cubicBezTo>
                  <a:cubicBezTo>
                    <a:pt x="3593" y="1571"/>
                    <a:pt x="3653" y="1703"/>
                    <a:pt x="3677" y="1848"/>
                  </a:cubicBezTo>
                  <a:cubicBezTo>
                    <a:pt x="3723" y="2131"/>
                    <a:pt x="3612" y="2442"/>
                    <a:pt x="3380" y="2681"/>
                  </a:cubicBezTo>
                  <a:cubicBezTo>
                    <a:pt x="3268" y="2797"/>
                    <a:pt x="3133" y="2893"/>
                    <a:pt x="3003" y="2986"/>
                  </a:cubicBezTo>
                  <a:cubicBezTo>
                    <a:pt x="2962" y="3016"/>
                    <a:pt x="2919" y="3046"/>
                    <a:pt x="2878" y="3076"/>
                  </a:cubicBezTo>
                  <a:cubicBezTo>
                    <a:pt x="2816" y="3123"/>
                    <a:pt x="2754" y="3173"/>
                    <a:pt x="2695" y="3221"/>
                  </a:cubicBezTo>
                  <a:cubicBezTo>
                    <a:pt x="2590" y="3305"/>
                    <a:pt x="2481" y="3393"/>
                    <a:pt x="2368" y="3463"/>
                  </a:cubicBezTo>
                  <a:cubicBezTo>
                    <a:pt x="2345" y="3478"/>
                    <a:pt x="2320" y="3493"/>
                    <a:pt x="2294" y="3507"/>
                  </a:cubicBezTo>
                  <a:cubicBezTo>
                    <a:pt x="2178" y="3570"/>
                    <a:pt x="2074" y="3601"/>
                    <a:pt x="1974" y="3602"/>
                  </a:cubicBezTo>
                  <a:cubicBezTo>
                    <a:pt x="1968" y="3602"/>
                    <a:pt x="1962" y="3603"/>
                    <a:pt x="1957" y="3603"/>
                  </a:cubicBezTo>
                  <a:cubicBezTo>
                    <a:pt x="1766" y="3603"/>
                    <a:pt x="1600" y="3565"/>
                    <a:pt x="1462" y="3528"/>
                  </a:cubicBezTo>
                  <a:moveTo>
                    <a:pt x="2621" y="213"/>
                  </a:moveTo>
                  <a:cubicBezTo>
                    <a:pt x="2601" y="215"/>
                    <a:pt x="2601" y="215"/>
                    <a:pt x="2601" y="215"/>
                  </a:cubicBezTo>
                  <a:cubicBezTo>
                    <a:pt x="2583" y="216"/>
                    <a:pt x="2566" y="218"/>
                    <a:pt x="2547" y="219"/>
                  </a:cubicBezTo>
                  <a:cubicBezTo>
                    <a:pt x="2469" y="223"/>
                    <a:pt x="2404" y="216"/>
                    <a:pt x="2354" y="197"/>
                  </a:cubicBezTo>
                  <a:cubicBezTo>
                    <a:pt x="2302" y="177"/>
                    <a:pt x="2267" y="151"/>
                    <a:pt x="2233" y="125"/>
                  </a:cubicBezTo>
                  <a:cubicBezTo>
                    <a:pt x="2213" y="110"/>
                    <a:pt x="2194" y="95"/>
                    <a:pt x="2171" y="82"/>
                  </a:cubicBezTo>
                  <a:cubicBezTo>
                    <a:pt x="2085" y="32"/>
                    <a:pt x="1929" y="7"/>
                    <a:pt x="1789" y="71"/>
                  </a:cubicBezTo>
                  <a:cubicBezTo>
                    <a:pt x="1691" y="117"/>
                    <a:pt x="1615" y="200"/>
                    <a:pt x="1541" y="281"/>
                  </a:cubicBezTo>
                  <a:cubicBezTo>
                    <a:pt x="1525" y="299"/>
                    <a:pt x="1508" y="317"/>
                    <a:pt x="1491" y="335"/>
                  </a:cubicBezTo>
                  <a:cubicBezTo>
                    <a:pt x="1371" y="461"/>
                    <a:pt x="1252" y="522"/>
                    <a:pt x="1140" y="516"/>
                  </a:cubicBezTo>
                  <a:cubicBezTo>
                    <a:pt x="1126" y="515"/>
                    <a:pt x="1111" y="513"/>
                    <a:pt x="1096" y="511"/>
                  </a:cubicBezTo>
                  <a:cubicBezTo>
                    <a:pt x="1078" y="509"/>
                    <a:pt x="1058" y="507"/>
                    <a:pt x="1039" y="507"/>
                  </a:cubicBezTo>
                  <a:cubicBezTo>
                    <a:pt x="1038" y="507"/>
                    <a:pt x="1038" y="507"/>
                    <a:pt x="1037" y="507"/>
                  </a:cubicBezTo>
                  <a:cubicBezTo>
                    <a:pt x="981" y="507"/>
                    <a:pt x="929" y="531"/>
                    <a:pt x="883" y="553"/>
                  </a:cubicBezTo>
                  <a:cubicBezTo>
                    <a:pt x="880" y="554"/>
                    <a:pt x="880" y="554"/>
                    <a:pt x="880" y="554"/>
                  </a:cubicBezTo>
                  <a:cubicBezTo>
                    <a:pt x="848" y="570"/>
                    <a:pt x="817" y="583"/>
                    <a:pt x="787" y="595"/>
                  </a:cubicBezTo>
                  <a:cubicBezTo>
                    <a:pt x="692" y="635"/>
                    <a:pt x="610" y="669"/>
                    <a:pt x="539" y="759"/>
                  </a:cubicBezTo>
                  <a:cubicBezTo>
                    <a:pt x="528" y="772"/>
                    <a:pt x="519" y="786"/>
                    <a:pt x="510" y="801"/>
                  </a:cubicBezTo>
                  <a:cubicBezTo>
                    <a:pt x="507" y="806"/>
                    <a:pt x="504" y="810"/>
                    <a:pt x="501" y="815"/>
                  </a:cubicBezTo>
                  <a:cubicBezTo>
                    <a:pt x="456" y="885"/>
                    <a:pt x="427" y="998"/>
                    <a:pt x="419" y="1133"/>
                  </a:cubicBezTo>
                  <a:cubicBezTo>
                    <a:pt x="418" y="1156"/>
                    <a:pt x="417" y="1179"/>
                    <a:pt x="416" y="1201"/>
                  </a:cubicBezTo>
                  <a:cubicBezTo>
                    <a:pt x="410" y="1321"/>
                    <a:pt x="405" y="1435"/>
                    <a:pt x="349" y="1521"/>
                  </a:cubicBezTo>
                  <a:cubicBezTo>
                    <a:pt x="331" y="1549"/>
                    <a:pt x="301" y="1570"/>
                    <a:pt x="269" y="1591"/>
                  </a:cubicBezTo>
                  <a:cubicBezTo>
                    <a:pt x="245" y="1608"/>
                    <a:pt x="220" y="1625"/>
                    <a:pt x="200" y="1646"/>
                  </a:cubicBezTo>
                  <a:cubicBezTo>
                    <a:pt x="144" y="1708"/>
                    <a:pt x="100" y="1775"/>
                    <a:pt x="70" y="1844"/>
                  </a:cubicBezTo>
                  <a:cubicBezTo>
                    <a:pt x="25" y="1951"/>
                    <a:pt x="7" y="2070"/>
                    <a:pt x="13" y="2229"/>
                  </a:cubicBezTo>
                  <a:cubicBezTo>
                    <a:pt x="19" y="2372"/>
                    <a:pt x="43" y="2493"/>
                    <a:pt x="85" y="2601"/>
                  </a:cubicBezTo>
                  <a:cubicBezTo>
                    <a:pt x="105" y="2653"/>
                    <a:pt x="131" y="2705"/>
                    <a:pt x="163" y="2756"/>
                  </a:cubicBezTo>
                  <a:cubicBezTo>
                    <a:pt x="294" y="2971"/>
                    <a:pt x="494" y="3152"/>
                    <a:pt x="726" y="3266"/>
                  </a:cubicBezTo>
                  <a:cubicBezTo>
                    <a:pt x="806" y="3305"/>
                    <a:pt x="885" y="3333"/>
                    <a:pt x="961" y="3360"/>
                  </a:cubicBezTo>
                  <a:cubicBezTo>
                    <a:pt x="973" y="3364"/>
                    <a:pt x="973" y="3364"/>
                    <a:pt x="973" y="3364"/>
                  </a:cubicBezTo>
                  <a:cubicBezTo>
                    <a:pt x="1151" y="3428"/>
                    <a:pt x="1302" y="3479"/>
                    <a:pt x="1463" y="3522"/>
                  </a:cubicBezTo>
                  <a:cubicBezTo>
                    <a:pt x="1605" y="3559"/>
                    <a:pt x="1777" y="3598"/>
                    <a:pt x="1974" y="3595"/>
                  </a:cubicBezTo>
                  <a:cubicBezTo>
                    <a:pt x="2073" y="3594"/>
                    <a:pt x="2176" y="3563"/>
                    <a:pt x="2290" y="3501"/>
                  </a:cubicBezTo>
                  <a:cubicBezTo>
                    <a:pt x="2316" y="3487"/>
                    <a:pt x="2341" y="3472"/>
                    <a:pt x="2365" y="3457"/>
                  </a:cubicBezTo>
                  <a:cubicBezTo>
                    <a:pt x="2477" y="3387"/>
                    <a:pt x="2586" y="3300"/>
                    <a:pt x="2690" y="3215"/>
                  </a:cubicBezTo>
                  <a:cubicBezTo>
                    <a:pt x="2750" y="3167"/>
                    <a:pt x="2812" y="3118"/>
                    <a:pt x="2874" y="3071"/>
                  </a:cubicBezTo>
                  <a:cubicBezTo>
                    <a:pt x="2915" y="3040"/>
                    <a:pt x="2958" y="3010"/>
                    <a:pt x="2999" y="2981"/>
                  </a:cubicBezTo>
                  <a:cubicBezTo>
                    <a:pt x="3129" y="2888"/>
                    <a:pt x="3264" y="2792"/>
                    <a:pt x="3375" y="2676"/>
                  </a:cubicBezTo>
                  <a:cubicBezTo>
                    <a:pt x="3605" y="2439"/>
                    <a:pt x="3715" y="2130"/>
                    <a:pt x="3670" y="1849"/>
                  </a:cubicBezTo>
                  <a:cubicBezTo>
                    <a:pt x="3646" y="1705"/>
                    <a:pt x="3586" y="1573"/>
                    <a:pt x="3532" y="1461"/>
                  </a:cubicBezTo>
                  <a:cubicBezTo>
                    <a:pt x="3513" y="1423"/>
                    <a:pt x="3513" y="1423"/>
                    <a:pt x="3513" y="1423"/>
                  </a:cubicBezTo>
                  <a:cubicBezTo>
                    <a:pt x="3441" y="1274"/>
                    <a:pt x="3367" y="1120"/>
                    <a:pt x="3315" y="964"/>
                  </a:cubicBezTo>
                  <a:cubicBezTo>
                    <a:pt x="3303" y="927"/>
                    <a:pt x="3291" y="887"/>
                    <a:pt x="3279" y="843"/>
                  </a:cubicBezTo>
                  <a:cubicBezTo>
                    <a:pt x="3272" y="818"/>
                    <a:pt x="3265" y="792"/>
                    <a:pt x="3258" y="767"/>
                  </a:cubicBezTo>
                  <a:cubicBezTo>
                    <a:pt x="3222" y="626"/>
                    <a:pt x="3184" y="481"/>
                    <a:pt x="3093" y="372"/>
                  </a:cubicBezTo>
                  <a:cubicBezTo>
                    <a:pt x="3007" y="269"/>
                    <a:pt x="2875" y="208"/>
                    <a:pt x="2732" y="207"/>
                  </a:cubicBezTo>
                  <a:cubicBezTo>
                    <a:pt x="2730" y="207"/>
                    <a:pt x="2728" y="207"/>
                    <a:pt x="2725" y="207"/>
                  </a:cubicBezTo>
                  <a:cubicBezTo>
                    <a:pt x="2691" y="207"/>
                    <a:pt x="2657" y="210"/>
                    <a:pt x="2621" y="21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8" name="Freeform 35">
              <a:extLst>
                <a:ext uri="{FF2B5EF4-FFF2-40B4-BE49-F238E27FC236}">
                  <a16:creationId xmlns:a16="http://schemas.microsoft.com/office/drawing/2014/main" id="{6D480DBF-7D58-4A3D-B680-970677C473E9}"/>
                </a:ext>
              </a:extLst>
            </p:cNvPr>
            <p:cNvSpPr>
              <a:spLocks noEditPoints="1"/>
            </p:cNvSpPr>
            <p:nvPr/>
          </p:nvSpPr>
          <p:spPr bwMode="auto">
            <a:xfrm>
              <a:off x="4332" y="914"/>
              <a:ext cx="2794" cy="2775"/>
            </a:xfrm>
            <a:custGeom>
              <a:avLst/>
              <a:gdLst>
                <a:gd name="T0" fmla="*/ 1487 w 3775"/>
                <a:gd name="T1" fmla="*/ 3648 h 3750"/>
                <a:gd name="T2" fmla="*/ 997 w 3775"/>
                <a:gd name="T3" fmla="*/ 3460 h 3750"/>
                <a:gd name="T4" fmla="*/ 745 w 3775"/>
                <a:gd name="T5" fmla="*/ 3359 h 3750"/>
                <a:gd name="T6" fmla="*/ 73 w 3775"/>
                <a:gd name="T7" fmla="*/ 2674 h 3750"/>
                <a:gd name="T8" fmla="*/ 63 w 3775"/>
                <a:gd name="T9" fmla="*/ 1884 h 3750"/>
                <a:gd name="T10" fmla="*/ 275 w 3775"/>
                <a:gd name="T11" fmla="*/ 1620 h 3750"/>
                <a:gd name="T12" fmla="*/ 359 w 3775"/>
                <a:gd name="T13" fmla="*/ 1551 h 3750"/>
                <a:gd name="T14" fmla="*/ 424 w 3775"/>
                <a:gd name="T15" fmla="*/ 1161 h 3750"/>
                <a:gd name="T16" fmla="*/ 495 w 3775"/>
                <a:gd name="T17" fmla="*/ 835 h 3750"/>
                <a:gd name="T18" fmla="*/ 529 w 3775"/>
                <a:gd name="T19" fmla="*/ 776 h 3750"/>
                <a:gd name="T20" fmla="*/ 788 w 3775"/>
                <a:gd name="T21" fmla="*/ 581 h 3750"/>
                <a:gd name="T22" fmla="*/ 1019 w 3775"/>
                <a:gd name="T23" fmla="*/ 494 h 3750"/>
                <a:gd name="T24" fmla="*/ 1086 w 3775"/>
                <a:gd name="T25" fmla="*/ 501 h 3750"/>
                <a:gd name="T26" fmla="*/ 1328 w 3775"/>
                <a:gd name="T27" fmla="*/ 456 h 3750"/>
                <a:gd name="T28" fmla="*/ 1541 w 3775"/>
                <a:gd name="T29" fmla="*/ 263 h 3750"/>
                <a:gd name="T30" fmla="*/ 2018 w 3775"/>
                <a:gd name="T31" fmla="*/ 8 h 3750"/>
                <a:gd name="T32" fmla="*/ 2259 w 3775"/>
                <a:gd name="T33" fmla="*/ 124 h 3750"/>
                <a:gd name="T34" fmla="*/ 2580 w 3775"/>
                <a:gd name="T35" fmla="*/ 238 h 3750"/>
                <a:gd name="T36" fmla="*/ 2667 w 3775"/>
                <a:gd name="T37" fmla="*/ 229 h 3750"/>
                <a:gd name="T38" fmla="*/ 2979 w 3775"/>
                <a:gd name="T39" fmla="*/ 258 h 3750"/>
                <a:gd name="T40" fmla="*/ 3331 w 3775"/>
                <a:gd name="T41" fmla="*/ 801 h 3750"/>
                <a:gd name="T42" fmla="*/ 3385 w 3775"/>
                <a:gd name="T43" fmla="*/ 994 h 3750"/>
                <a:gd name="T44" fmla="*/ 3757 w 3775"/>
                <a:gd name="T45" fmla="*/ 1907 h 3750"/>
                <a:gd name="T46" fmla="*/ 3718 w 3775"/>
                <a:gd name="T47" fmla="*/ 2369 h 3750"/>
                <a:gd name="T48" fmla="*/ 3082 w 3775"/>
                <a:gd name="T49" fmla="*/ 3085 h 3750"/>
                <a:gd name="T50" fmla="*/ 2734 w 3775"/>
                <a:gd name="T51" fmla="*/ 3353 h 3750"/>
                <a:gd name="T52" fmla="*/ 2335 w 3775"/>
                <a:gd name="T53" fmla="*/ 3647 h 3750"/>
                <a:gd name="T54" fmla="*/ 2003 w 3775"/>
                <a:gd name="T55" fmla="*/ 3750 h 3750"/>
                <a:gd name="T56" fmla="*/ 2667 w 3775"/>
                <a:gd name="T57" fmla="*/ 230 h 3750"/>
                <a:gd name="T58" fmla="*/ 2580 w 3775"/>
                <a:gd name="T59" fmla="*/ 238 h 3750"/>
                <a:gd name="T60" fmla="*/ 2259 w 3775"/>
                <a:gd name="T61" fmla="*/ 125 h 3750"/>
                <a:gd name="T62" fmla="*/ 2018 w 3775"/>
                <a:gd name="T63" fmla="*/ 9 h 3750"/>
                <a:gd name="T64" fmla="*/ 1542 w 3775"/>
                <a:gd name="T65" fmla="*/ 264 h 3750"/>
                <a:gd name="T66" fmla="*/ 1328 w 3775"/>
                <a:gd name="T67" fmla="*/ 457 h 3750"/>
                <a:gd name="T68" fmla="*/ 1086 w 3775"/>
                <a:gd name="T69" fmla="*/ 501 h 3750"/>
                <a:gd name="T70" fmla="*/ 1019 w 3775"/>
                <a:gd name="T71" fmla="*/ 494 h 3750"/>
                <a:gd name="T72" fmla="*/ 789 w 3775"/>
                <a:gd name="T73" fmla="*/ 582 h 3750"/>
                <a:gd name="T74" fmla="*/ 530 w 3775"/>
                <a:gd name="T75" fmla="*/ 776 h 3750"/>
                <a:gd name="T76" fmla="*/ 495 w 3775"/>
                <a:gd name="T77" fmla="*/ 835 h 3750"/>
                <a:gd name="T78" fmla="*/ 425 w 3775"/>
                <a:gd name="T79" fmla="*/ 1161 h 3750"/>
                <a:gd name="T80" fmla="*/ 359 w 3775"/>
                <a:gd name="T81" fmla="*/ 1551 h 3750"/>
                <a:gd name="T82" fmla="*/ 201 w 3775"/>
                <a:gd name="T83" fmla="*/ 1678 h 3750"/>
                <a:gd name="T84" fmla="*/ 4 w 3775"/>
                <a:gd name="T85" fmla="*/ 2286 h 3750"/>
                <a:gd name="T86" fmla="*/ 154 w 3775"/>
                <a:gd name="T87" fmla="*/ 2835 h 3750"/>
                <a:gd name="T88" fmla="*/ 949 w 3775"/>
                <a:gd name="T89" fmla="*/ 3441 h 3750"/>
                <a:gd name="T90" fmla="*/ 1200 w 3775"/>
                <a:gd name="T91" fmla="*/ 3538 h 3750"/>
                <a:gd name="T92" fmla="*/ 2003 w 3775"/>
                <a:gd name="T93" fmla="*/ 3749 h 3750"/>
                <a:gd name="T94" fmla="*/ 2176 w 3775"/>
                <a:gd name="T95" fmla="*/ 3719 h 3750"/>
                <a:gd name="T96" fmla="*/ 2412 w 3775"/>
                <a:gd name="T97" fmla="*/ 3599 h 3750"/>
                <a:gd name="T98" fmla="*/ 2942 w 3775"/>
                <a:gd name="T99" fmla="*/ 3186 h 3750"/>
                <a:gd name="T100" fmla="*/ 3464 w 3775"/>
                <a:gd name="T101" fmla="*/ 2775 h 3750"/>
                <a:gd name="T102" fmla="*/ 3767 w 3775"/>
                <a:gd name="T103" fmla="*/ 2140 h 3750"/>
                <a:gd name="T104" fmla="*/ 3606 w 3775"/>
                <a:gd name="T105" fmla="*/ 1508 h 3750"/>
                <a:gd name="T106" fmla="*/ 3348 w 3775"/>
                <a:gd name="T107" fmla="*/ 869 h 3750"/>
                <a:gd name="T108" fmla="*/ 3154 w 3775"/>
                <a:gd name="T109" fmla="*/ 383 h 3750"/>
                <a:gd name="T110" fmla="*/ 2782 w 3775"/>
                <a:gd name="T111" fmla="*/ 221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75" h="3750">
                  <a:moveTo>
                    <a:pt x="2003" y="3750"/>
                  </a:moveTo>
                  <a:cubicBezTo>
                    <a:pt x="1804" y="3750"/>
                    <a:pt x="1630" y="3698"/>
                    <a:pt x="1487" y="3648"/>
                  </a:cubicBezTo>
                  <a:cubicBezTo>
                    <a:pt x="1391" y="3615"/>
                    <a:pt x="1298" y="3578"/>
                    <a:pt x="1200" y="3539"/>
                  </a:cubicBezTo>
                  <a:cubicBezTo>
                    <a:pt x="1135" y="3513"/>
                    <a:pt x="1069" y="3487"/>
                    <a:pt x="997" y="3460"/>
                  </a:cubicBezTo>
                  <a:cubicBezTo>
                    <a:pt x="981" y="3454"/>
                    <a:pt x="964" y="3448"/>
                    <a:pt x="948" y="3442"/>
                  </a:cubicBezTo>
                  <a:cubicBezTo>
                    <a:pt x="882" y="3417"/>
                    <a:pt x="814" y="3391"/>
                    <a:pt x="745" y="3359"/>
                  </a:cubicBezTo>
                  <a:cubicBezTo>
                    <a:pt x="497" y="3241"/>
                    <a:pt x="287" y="3055"/>
                    <a:pt x="153" y="2836"/>
                  </a:cubicBezTo>
                  <a:cubicBezTo>
                    <a:pt x="121" y="2782"/>
                    <a:pt x="94" y="2728"/>
                    <a:pt x="73" y="2674"/>
                  </a:cubicBezTo>
                  <a:cubicBezTo>
                    <a:pt x="31" y="2563"/>
                    <a:pt x="9" y="2439"/>
                    <a:pt x="4" y="2286"/>
                  </a:cubicBezTo>
                  <a:cubicBezTo>
                    <a:pt x="0" y="2173"/>
                    <a:pt x="4" y="2025"/>
                    <a:pt x="63" y="1884"/>
                  </a:cubicBezTo>
                  <a:cubicBezTo>
                    <a:pt x="94" y="1811"/>
                    <a:pt x="140" y="1741"/>
                    <a:pt x="201" y="1677"/>
                  </a:cubicBezTo>
                  <a:cubicBezTo>
                    <a:pt x="221" y="1655"/>
                    <a:pt x="249" y="1637"/>
                    <a:pt x="275" y="1620"/>
                  </a:cubicBezTo>
                  <a:cubicBezTo>
                    <a:pt x="309" y="1599"/>
                    <a:pt x="340" y="1579"/>
                    <a:pt x="359" y="1551"/>
                  </a:cubicBezTo>
                  <a:cubicBezTo>
                    <a:pt x="359" y="1551"/>
                    <a:pt x="359" y="1551"/>
                    <a:pt x="359" y="1551"/>
                  </a:cubicBezTo>
                  <a:cubicBezTo>
                    <a:pt x="416" y="1466"/>
                    <a:pt x="419" y="1346"/>
                    <a:pt x="422" y="1220"/>
                  </a:cubicBezTo>
                  <a:cubicBezTo>
                    <a:pt x="423" y="1201"/>
                    <a:pt x="423" y="1181"/>
                    <a:pt x="424" y="1161"/>
                  </a:cubicBezTo>
                  <a:cubicBezTo>
                    <a:pt x="427" y="1096"/>
                    <a:pt x="433" y="1036"/>
                    <a:pt x="444" y="983"/>
                  </a:cubicBezTo>
                  <a:cubicBezTo>
                    <a:pt x="456" y="923"/>
                    <a:pt x="473" y="873"/>
                    <a:pt x="495" y="835"/>
                  </a:cubicBezTo>
                  <a:cubicBezTo>
                    <a:pt x="498" y="829"/>
                    <a:pt x="501" y="824"/>
                    <a:pt x="504" y="818"/>
                  </a:cubicBezTo>
                  <a:cubicBezTo>
                    <a:pt x="512" y="804"/>
                    <a:pt x="520" y="789"/>
                    <a:pt x="529" y="776"/>
                  </a:cubicBezTo>
                  <a:cubicBezTo>
                    <a:pt x="562" y="729"/>
                    <a:pt x="599" y="692"/>
                    <a:pt x="647" y="659"/>
                  </a:cubicBezTo>
                  <a:cubicBezTo>
                    <a:pt x="690" y="630"/>
                    <a:pt x="738" y="606"/>
                    <a:pt x="788" y="581"/>
                  </a:cubicBezTo>
                  <a:cubicBezTo>
                    <a:pt x="811" y="570"/>
                    <a:pt x="834" y="558"/>
                    <a:pt x="858" y="546"/>
                  </a:cubicBezTo>
                  <a:cubicBezTo>
                    <a:pt x="901" y="524"/>
                    <a:pt x="958" y="494"/>
                    <a:pt x="1019" y="494"/>
                  </a:cubicBezTo>
                  <a:cubicBezTo>
                    <a:pt x="1021" y="494"/>
                    <a:pt x="1023" y="494"/>
                    <a:pt x="1025" y="494"/>
                  </a:cubicBezTo>
                  <a:cubicBezTo>
                    <a:pt x="1045" y="494"/>
                    <a:pt x="1066" y="497"/>
                    <a:pt x="1086" y="501"/>
                  </a:cubicBezTo>
                  <a:cubicBezTo>
                    <a:pt x="1101" y="503"/>
                    <a:pt x="1116" y="505"/>
                    <a:pt x="1131" y="507"/>
                  </a:cubicBezTo>
                  <a:cubicBezTo>
                    <a:pt x="1194" y="512"/>
                    <a:pt x="1261" y="495"/>
                    <a:pt x="1328" y="456"/>
                  </a:cubicBezTo>
                  <a:cubicBezTo>
                    <a:pt x="1383" y="424"/>
                    <a:pt x="1438" y="378"/>
                    <a:pt x="1492" y="319"/>
                  </a:cubicBezTo>
                  <a:cubicBezTo>
                    <a:pt x="1509" y="301"/>
                    <a:pt x="1525" y="282"/>
                    <a:pt x="1541" y="263"/>
                  </a:cubicBezTo>
                  <a:cubicBezTo>
                    <a:pt x="1617" y="176"/>
                    <a:pt x="1696" y="86"/>
                    <a:pt x="1801" y="40"/>
                  </a:cubicBezTo>
                  <a:cubicBezTo>
                    <a:pt x="1866" y="11"/>
                    <a:pt x="1942" y="0"/>
                    <a:pt x="2018" y="8"/>
                  </a:cubicBezTo>
                  <a:cubicBezTo>
                    <a:pt x="2088" y="16"/>
                    <a:pt x="2153" y="39"/>
                    <a:pt x="2200" y="73"/>
                  </a:cubicBezTo>
                  <a:cubicBezTo>
                    <a:pt x="2222" y="89"/>
                    <a:pt x="2241" y="107"/>
                    <a:pt x="2259" y="124"/>
                  </a:cubicBezTo>
                  <a:cubicBezTo>
                    <a:pt x="2293" y="155"/>
                    <a:pt x="2327" y="188"/>
                    <a:pt x="2381" y="211"/>
                  </a:cubicBezTo>
                  <a:cubicBezTo>
                    <a:pt x="2445" y="239"/>
                    <a:pt x="2524" y="241"/>
                    <a:pt x="2580" y="238"/>
                  </a:cubicBezTo>
                  <a:cubicBezTo>
                    <a:pt x="2599" y="236"/>
                    <a:pt x="2618" y="235"/>
                    <a:pt x="2636" y="233"/>
                  </a:cubicBezTo>
                  <a:cubicBezTo>
                    <a:pt x="2646" y="232"/>
                    <a:pt x="2656" y="230"/>
                    <a:pt x="2667" y="229"/>
                  </a:cubicBezTo>
                  <a:cubicBezTo>
                    <a:pt x="2703" y="225"/>
                    <a:pt x="2737" y="221"/>
                    <a:pt x="2772" y="221"/>
                  </a:cubicBezTo>
                  <a:cubicBezTo>
                    <a:pt x="2843" y="219"/>
                    <a:pt x="2915" y="232"/>
                    <a:pt x="2979" y="258"/>
                  </a:cubicBezTo>
                  <a:cubicBezTo>
                    <a:pt x="3048" y="286"/>
                    <a:pt x="3107" y="328"/>
                    <a:pt x="3155" y="382"/>
                  </a:cubicBezTo>
                  <a:cubicBezTo>
                    <a:pt x="3254" y="496"/>
                    <a:pt x="3293" y="651"/>
                    <a:pt x="3331" y="801"/>
                  </a:cubicBezTo>
                  <a:cubicBezTo>
                    <a:pt x="3337" y="823"/>
                    <a:pt x="3343" y="846"/>
                    <a:pt x="3349" y="869"/>
                  </a:cubicBezTo>
                  <a:cubicBezTo>
                    <a:pt x="3361" y="916"/>
                    <a:pt x="3373" y="957"/>
                    <a:pt x="3385" y="994"/>
                  </a:cubicBezTo>
                  <a:cubicBezTo>
                    <a:pt x="3438" y="1164"/>
                    <a:pt x="3517" y="1327"/>
                    <a:pt x="3607" y="1508"/>
                  </a:cubicBezTo>
                  <a:cubicBezTo>
                    <a:pt x="3671" y="1637"/>
                    <a:pt x="3730" y="1765"/>
                    <a:pt x="3757" y="1907"/>
                  </a:cubicBezTo>
                  <a:cubicBezTo>
                    <a:pt x="3772" y="1982"/>
                    <a:pt x="3775" y="2061"/>
                    <a:pt x="3768" y="2140"/>
                  </a:cubicBezTo>
                  <a:cubicBezTo>
                    <a:pt x="3761" y="2216"/>
                    <a:pt x="3744" y="2293"/>
                    <a:pt x="3718" y="2369"/>
                  </a:cubicBezTo>
                  <a:cubicBezTo>
                    <a:pt x="3666" y="2517"/>
                    <a:pt x="3578" y="2657"/>
                    <a:pt x="3465" y="2775"/>
                  </a:cubicBezTo>
                  <a:cubicBezTo>
                    <a:pt x="3351" y="2893"/>
                    <a:pt x="3214" y="2991"/>
                    <a:pt x="3082" y="3085"/>
                  </a:cubicBezTo>
                  <a:cubicBezTo>
                    <a:pt x="3036" y="3118"/>
                    <a:pt x="2988" y="3152"/>
                    <a:pt x="2942" y="3187"/>
                  </a:cubicBezTo>
                  <a:cubicBezTo>
                    <a:pt x="2871" y="3240"/>
                    <a:pt x="2802" y="3298"/>
                    <a:pt x="2734" y="3353"/>
                  </a:cubicBezTo>
                  <a:cubicBezTo>
                    <a:pt x="2631" y="3438"/>
                    <a:pt x="2524" y="3526"/>
                    <a:pt x="2412" y="3599"/>
                  </a:cubicBezTo>
                  <a:cubicBezTo>
                    <a:pt x="2387" y="3616"/>
                    <a:pt x="2361" y="3632"/>
                    <a:pt x="2335" y="3647"/>
                  </a:cubicBezTo>
                  <a:cubicBezTo>
                    <a:pt x="2279" y="3679"/>
                    <a:pt x="2227" y="3703"/>
                    <a:pt x="2177" y="3720"/>
                  </a:cubicBezTo>
                  <a:cubicBezTo>
                    <a:pt x="2117" y="3740"/>
                    <a:pt x="2060" y="3750"/>
                    <a:pt x="2003" y="3750"/>
                  </a:cubicBezTo>
                  <a:close/>
                  <a:moveTo>
                    <a:pt x="2772" y="221"/>
                  </a:moveTo>
                  <a:cubicBezTo>
                    <a:pt x="2737" y="222"/>
                    <a:pt x="2703" y="226"/>
                    <a:pt x="2667" y="230"/>
                  </a:cubicBezTo>
                  <a:cubicBezTo>
                    <a:pt x="2657" y="231"/>
                    <a:pt x="2646" y="232"/>
                    <a:pt x="2636" y="234"/>
                  </a:cubicBezTo>
                  <a:cubicBezTo>
                    <a:pt x="2618" y="235"/>
                    <a:pt x="2599" y="237"/>
                    <a:pt x="2580" y="238"/>
                  </a:cubicBezTo>
                  <a:cubicBezTo>
                    <a:pt x="2479" y="245"/>
                    <a:pt x="2416" y="228"/>
                    <a:pt x="2381" y="212"/>
                  </a:cubicBezTo>
                  <a:cubicBezTo>
                    <a:pt x="2326" y="188"/>
                    <a:pt x="2292" y="156"/>
                    <a:pt x="2259" y="125"/>
                  </a:cubicBezTo>
                  <a:cubicBezTo>
                    <a:pt x="2240" y="107"/>
                    <a:pt x="2222" y="90"/>
                    <a:pt x="2200" y="74"/>
                  </a:cubicBezTo>
                  <a:cubicBezTo>
                    <a:pt x="2153" y="40"/>
                    <a:pt x="2088" y="17"/>
                    <a:pt x="2018" y="9"/>
                  </a:cubicBezTo>
                  <a:cubicBezTo>
                    <a:pt x="1942" y="1"/>
                    <a:pt x="1867" y="12"/>
                    <a:pt x="1801" y="41"/>
                  </a:cubicBezTo>
                  <a:cubicBezTo>
                    <a:pt x="1696" y="87"/>
                    <a:pt x="1618" y="177"/>
                    <a:pt x="1542" y="264"/>
                  </a:cubicBezTo>
                  <a:cubicBezTo>
                    <a:pt x="1526" y="282"/>
                    <a:pt x="1509" y="301"/>
                    <a:pt x="1493" y="320"/>
                  </a:cubicBezTo>
                  <a:cubicBezTo>
                    <a:pt x="1438" y="379"/>
                    <a:pt x="1383" y="425"/>
                    <a:pt x="1328" y="457"/>
                  </a:cubicBezTo>
                  <a:cubicBezTo>
                    <a:pt x="1261" y="496"/>
                    <a:pt x="1194" y="513"/>
                    <a:pt x="1131" y="507"/>
                  </a:cubicBezTo>
                  <a:cubicBezTo>
                    <a:pt x="1116" y="506"/>
                    <a:pt x="1100" y="504"/>
                    <a:pt x="1086" y="501"/>
                  </a:cubicBezTo>
                  <a:cubicBezTo>
                    <a:pt x="1066" y="498"/>
                    <a:pt x="1045" y="495"/>
                    <a:pt x="1025" y="494"/>
                  </a:cubicBezTo>
                  <a:cubicBezTo>
                    <a:pt x="1023" y="494"/>
                    <a:pt x="1021" y="494"/>
                    <a:pt x="1019" y="494"/>
                  </a:cubicBezTo>
                  <a:cubicBezTo>
                    <a:pt x="958" y="494"/>
                    <a:pt x="901" y="524"/>
                    <a:pt x="859" y="546"/>
                  </a:cubicBezTo>
                  <a:cubicBezTo>
                    <a:pt x="834" y="559"/>
                    <a:pt x="811" y="571"/>
                    <a:pt x="789" y="582"/>
                  </a:cubicBezTo>
                  <a:cubicBezTo>
                    <a:pt x="738" y="607"/>
                    <a:pt x="690" y="630"/>
                    <a:pt x="647" y="660"/>
                  </a:cubicBezTo>
                  <a:cubicBezTo>
                    <a:pt x="600" y="693"/>
                    <a:pt x="562" y="730"/>
                    <a:pt x="530" y="776"/>
                  </a:cubicBezTo>
                  <a:cubicBezTo>
                    <a:pt x="520" y="790"/>
                    <a:pt x="512" y="804"/>
                    <a:pt x="505" y="819"/>
                  </a:cubicBezTo>
                  <a:cubicBezTo>
                    <a:pt x="502" y="824"/>
                    <a:pt x="498" y="830"/>
                    <a:pt x="495" y="835"/>
                  </a:cubicBezTo>
                  <a:cubicBezTo>
                    <a:pt x="474" y="873"/>
                    <a:pt x="457" y="923"/>
                    <a:pt x="445" y="983"/>
                  </a:cubicBezTo>
                  <a:cubicBezTo>
                    <a:pt x="434" y="1036"/>
                    <a:pt x="427" y="1096"/>
                    <a:pt x="425" y="1161"/>
                  </a:cubicBezTo>
                  <a:cubicBezTo>
                    <a:pt x="424" y="1181"/>
                    <a:pt x="424" y="1201"/>
                    <a:pt x="423" y="1220"/>
                  </a:cubicBezTo>
                  <a:cubicBezTo>
                    <a:pt x="420" y="1346"/>
                    <a:pt x="417" y="1466"/>
                    <a:pt x="359" y="1551"/>
                  </a:cubicBezTo>
                  <a:cubicBezTo>
                    <a:pt x="340" y="1580"/>
                    <a:pt x="309" y="1600"/>
                    <a:pt x="276" y="1621"/>
                  </a:cubicBezTo>
                  <a:cubicBezTo>
                    <a:pt x="249" y="1638"/>
                    <a:pt x="222" y="1656"/>
                    <a:pt x="201" y="1678"/>
                  </a:cubicBezTo>
                  <a:cubicBezTo>
                    <a:pt x="141" y="1742"/>
                    <a:pt x="95" y="1811"/>
                    <a:pt x="64" y="1885"/>
                  </a:cubicBezTo>
                  <a:cubicBezTo>
                    <a:pt x="5" y="2025"/>
                    <a:pt x="1" y="2173"/>
                    <a:pt x="4" y="2286"/>
                  </a:cubicBezTo>
                  <a:cubicBezTo>
                    <a:pt x="9" y="2439"/>
                    <a:pt x="32" y="2562"/>
                    <a:pt x="74" y="2674"/>
                  </a:cubicBezTo>
                  <a:cubicBezTo>
                    <a:pt x="95" y="2728"/>
                    <a:pt x="122" y="2782"/>
                    <a:pt x="154" y="2835"/>
                  </a:cubicBezTo>
                  <a:cubicBezTo>
                    <a:pt x="288" y="3054"/>
                    <a:pt x="498" y="3240"/>
                    <a:pt x="746" y="3358"/>
                  </a:cubicBezTo>
                  <a:cubicBezTo>
                    <a:pt x="814" y="3391"/>
                    <a:pt x="882" y="3416"/>
                    <a:pt x="949" y="3441"/>
                  </a:cubicBezTo>
                  <a:cubicBezTo>
                    <a:pt x="965" y="3447"/>
                    <a:pt x="981" y="3453"/>
                    <a:pt x="998" y="3459"/>
                  </a:cubicBezTo>
                  <a:cubicBezTo>
                    <a:pt x="1069" y="3486"/>
                    <a:pt x="1135" y="3513"/>
                    <a:pt x="1200" y="3538"/>
                  </a:cubicBezTo>
                  <a:cubicBezTo>
                    <a:pt x="1298" y="3577"/>
                    <a:pt x="1392" y="3614"/>
                    <a:pt x="1487" y="3647"/>
                  </a:cubicBezTo>
                  <a:cubicBezTo>
                    <a:pt x="1630" y="3697"/>
                    <a:pt x="1804" y="3749"/>
                    <a:pt x="2003" y="3749"/>
                  </a:cubicBezTo>
                  <a:cubicBezTo>
                    <a:pt x="2003" y="3749"/>
                    <a:pt x="2003" y="3749"/>
                    <a:pt x="2003" y="3749"/>
                  </a:cubicBezTo>
                  <a:cubicBezTo>
                    <a:pt x="2060" y="3749"/>
                    <a:pt x="2117" y="3739"/>
                    <a:pt x="2176" y="3719"/>
                  </a:cubicBezTo>
                  <a:cubicBezTo>
                    <a:pt x="2227" y="3703"/>
                    <a:pt x="2278" y="3679"/>
                    <a:pt x="2335" y="3646"/>
                  </a:cubicBezTo>
                  <a:cubicBezTo>
                    <a:pt x="2360" y="3631"/>
                    <a:pt x="2386" y="3615"/>
                    <a:pt x="2412" y="3599"/>
                  </a:cubicBezTo>
                  <a:cubicBezTo>
                    <a:pt x="2523" y="3526"/>
                    <a:pt x="2630" y="3438"/>
                    <a:pt x="2734" y="3352"/>
                  </a:cubicBezTo>
                  <a:cubicBezTo>
                    <a:pt x="2801" y="3297"/>
                    <a:pt x="2871" y="3240"/>
                    <a:pt x="2942" y="3186"/>
                  </a:cubicBezTo>
                  <a:cubicBezTo>
                    <a:pt x="2988" y="3152"/>
                    <a:pt x="3036" y="3118"/>
                    <a:pt x="3082" y="3085"/>
                  </a:cubicBezTo>
                  <a:cubicBezTo>
                    <a:pt x="3214" y="2990"/>
                    <a:pt x="3351" y="2893"/>
                    <a:pt x="3464" y="2775"/>
                  </a:cubicBezTo>
                  <a:cubicBezTo>
                    <a:pt x="3578" y="2657"/>
                    <a:pt x="3665" y="2517"/>
                    <a:pt x="3717" y="2368"/>
                  </a:cubicBezTo>
                  <a:cubicBezTo>
                    <a:pt x="3743" y="2293"/>
                    <a:pt x="3760" y="2216"/>
                    <a:pt x="3767" y="2140"/>
                  </a:cubicBezTo>
                  <a:cubicBezTo>
                    <a:pt x="3774" y="2061"/>
                    <a:pt x="3771" y="1982"/>
                    <a:pt x="3757" y="1907"/>
                  </a:cubicBezTo>
                  <a:cubicBezTo>
                    <a:pt x="3729" y="1765"/>
                    <a:pt x="3670" y="1638"/>
                    <a:pt x="3606" y="1508"/>
                  </a:cubicBezTo>
                  <a:cubicBezTo>
                    <a:pt x="3516" y="1328"/>
                    <a:pt x="3438" y="1164"/>
                    <a:pt x="3384" y="994"/>
                  </a:cubicBezTo>
                  <a:cubicBezTo>
                    <a:pt x="3372" y="957"/>
                    <a:pt x="3360" y="916"/>
                    <a:pt x="3348" y="869"/>
                  </a:cubicBezTo>
                  <a:cubicBezTo>
                    <a:pt x="3342" y="847"/>
                    <a:pt x="3336" y="824"/>
                    <a:pt x="3330" y="801"/>
                  </a:cubicBezTo>
                  <a:cubicBezTo>
                    <a:pt x="3292" y="652"/>
                    <a:pt x="3253" y="497"/>
                    <a:pt x="3154" y="383"/>
                  </a:cubicBezTo>
                  <a:cubicBezTo>
                    <a:pt x="3106" y="328"/>
                    <a:pt x="3047" y="286"/>
                    <a:pt x="2979" y="259"/>
                  </a:cubicBezTo>
                  <a:cubicBezTo>
                    <a:pt x="2918" y="234"/>
                    <a:pt x="2850" y="221"/>
                    <a:pt x="2782" y="221"/>
                  </a:cubicBezTo>
                  <a:cubicBezTo>
                    <a:pt x="2778" y="221"/>
                    <a:pt x="2775" y="221"/>
                    <a:pt x="2772" y="22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9" name="Freeform 36">
              <a:extLst>
                <a:ext uri="{FF2B5EF4-FFF2-40B4-BE49-F238E27FC236}">
                  <a16:creationId xmlns:a16="http://schemas.microsoft.com/office/drawing/2014/main" id="{09A5E278-6FF4-48B2-B111-F14D3DD83574}"/>
                </a:ext>
              </a:extLst>
            </p:cNvPr>
            <p:cNvSpPr>
              <a:spLocks noEditPoints="1"/>
            </p:cNvSpPr>
            <p:nvPr/>
          </p:nvSpPr>
          <p:spPr bwMode="auto">
            <a:xfrm>
              <a:off x="4295" y="843"/>
              <a:ext cx="2863" cy="2902"/>
            </a:xfrm>
            <a:custGeom>
              <a:avLst/>
              <a:gdLst>
                <a:gd name="T0" fmla="*/ 1756 w 3868"/>
                <a:gd name="T1" fmla="*/ 3879 h 3921"/>
                <a:gd name="T2" fmla="*/ 1332 w 3868"/>
                <a:gd name="T3" fmla="*/ 3707 h 3921"/>
                <a:gd name="T4" fmla="*/ 946 w 3868"/>
                <a:gd name="T5" fmla="*/ 3541 h 3921"/>
                <a:gd name="T6" fmla="*/ 151 w 3868"/>
                <a:gd name="T7" fmla="*/ 2933 h 3921"/>
                <a:gd name="T8" fmla="*/ 2 w 3868"/>
                <a:gd name="T9" fmla="*/ 2362 h 3921"/>
                <a:gd name="T10" fmla="*/ 64 w 3868"/>
                <a:gd name="T11" fmla="*/ 1946 h 3921"/>
                <a:gd name="T12" fmla="*/ 288 w 3868"/>
                <a:gd name="T13" fmla="*/ 1673 h 3921"/>
                <a:gd name="T14" fmla="*/ 428 w 3868"/>
                <a:gd name="T15" fmla="*/ 1448 h 3921"/>
                <a:gd name="T16" fmla="*/ 437 w 3868"/>
                <a:gd name="T17" fmla="*/ 1209 h 3921"/>
                <a:gd name="T18" fmla="*/ 505 w 3868"/>
                <a:gd name="T19" fmla="*/ 858 h 3921"/>
                <a:gd name="T20" fmla="*/ 803 w 3868"/>
                <a:gd name="T21" fmla="*/ 583 h 3921"/>
                <a:gd name="T22" fmla="*/ 1006 w 3868"/>
                <a:gd name="T23" fmla="*/ 504 h 3921"/>
                <a:gd name="T24" fmla="*/ 1079 w 3868"/>
                <a:gd name="T25" fmla="*/ 514 h 3921"/>
                <a:gd name="T26" fmla="*/ 1156 w 3868"/>
                <a:gd name="T27" fmla="*/ 523 h 3921"/>
                <a:gd name="T28" fmla="*/ 1549 w 3868"/>
                <a:gd name="T29" fmla="*/ 268 h 3921"/>
                <a:gd name="T30" fmla="*/ 1931 w 3868"/>
                <a:gd name="T31" fmla="*/ 3 h 3921"/>
                <a:gd name="T32" fmla="*/ 2148 w 3868"/>
                <a:gd name="T33" fmla="*/ 36 h 3921"/>
                <a:gd name="T34" fmla="*/ 2288 w 3868"/>
                <a:gd name="T35" fmla="*/ 146 h 3921"/>
                <a:gd name="T36" fmla="*/ 2616 w 3868"/>
                <a:gd name="T37" fmla="*/ 280 h 3921"/>
                <a:gd name="T38" fmla="*/ 2714 w 3868"/>
                <a:gd name="T39" fmla="*/ 269 h 3921"/>
                <a:gd name="T40" fmla="*/ 3031 w 3868"/>
                <a:gd name="T41" fmla="*/ 291 h 3921"/>
                <a:gd name="T42" fmla="*/ 3404 w 3868"/>
                <a:gd name="T43" fmla="*/ 856 h 3921"/>
                <a:gd name="T44" fmla="*/ 3455 w 3868"/>
                <a:gd name="T45" fmla="*/ 1045 h 3921"/>
                <a:gd name="T46" fmla="*/ 3845 w 3868"/>
                <a:gd name="T47" fmla="*/ 1986 h 3921"/>
                <a:gd name="T48" fmla="*/ 3813 w 3868"/>
                <a:gd name="T49" fmla="*/ 2468 h 3921"/>
                <a:gd name="T50" fmla="*/ 3166 w 3868"/>
                <a:gd name="T51" fmla="*/ 3208 h 3921"/>
                <a:gd name="T52" fmla="*/ 2781 w 3868"/>
                <a:gd name="T53" fmla="*/ 3507 h 3921"/>
                <a:gd name="T54" fmla="*/ 2382 w 3868"/>
                <a:gd name="T55" fmla="*/ 3810 h 3921"/>
                <a:gd name="T56" fmla="*/ 2035 w 3868"/>
                <a:gd name="T57" fmla="*/ 3920 h 3921"/>
                <a:gd name="T58" fmla="*/ 2714 w 3868"/>
                <a:gd name="T59" fmla="*/ 270 h 3921"/>
                <a:gd name="T60" fmla="*/ 2616 w 3868"/>
                <a:gd name="T61" fmla="*/ 281 h 3921"/>
                <a:gd name="T62" fmla="*/ 2288 w 3868"/>
                <a:gd name="T63" fmla="*/ 147 h 3921"/>
                <a:gd name="T64" fmla="*/ 2148 w 3868"/>
                <a:gd name="T65" fmla="*/ 37 h 3921"/>
                <a:gd name="T66" fmla="*/ 1931 w 3868"/>
                <a:gd name="T67" fmla="*/ 4 h 3921"/>
                <a:gd name="T68" fmla="*/ 1549 w 3868"/>
                <a:gd name="T69" fmla="*/ 269 h 3921"/>
                <a:gd name="T70" fmla="*/ 1331 w 3868"/>
                <a:gd name="T71" fmla="*/ 472 h 3921"/>
                <a:gd name="T72" fmla="*/ 1079 w 3868"/>
                <a:gd name="T73" fmla="*/ 514 h 3921"/>
                <a:gd name="T74" fmla="*/ 1006 w 3868"/>
                <a:gd name="T75" fmla="*/ 505 h 3921"/>
                <a:gd name="T76" fmla="*/ 803 w 3868"/>
                <a:gd name="T77" fmla="*/ 583 h 3921"/>
                <a:gd name="T78" fmla="*/ 505 w 3868"/>
                <a:gd name="T79" fmla="*/ 858 h 3921"/>
                <a:gd name="T80" fmla="*/ 438 w 3868"/>
                <a:gd name="T81" fmla="*/ 1209 h 3921"/>
                <a:gd name="T82" fmla="*/ 429 w 3868"/>
                <a:gd name="T83" fmla="*/ 1448 h 3921"/>
                <a:gd name="T84" fmla="*/ 288 w 3868"/>
                <a:gd name="T85" fmla="*/ 1674 h 3921"/>
                <a:gd name="T86" fmla="*/ 64 w 3868"/>
                <a:gd name="T87" fmla="*/ 1947 h 3921"/>
                <a:gd name="T88" fmla="*/ 3 w 3868"/>
                <a:gd name="T89" fmla="*/ 2362 h 3921"/>
                <a:gd name="T90" fmla="*/ 152 w 3868"/>
                <a:gd name="T91" fmla="*/ 2933 h 3921"/>
                <a:gd name="T92" fmla="*/ 947 w 3868"/>
                <a:gd name="T93" fmla="*/ 3540 h 3921"/>
                <a:gd name="T94" fmla="*/ 1332 w 3868"/>
                <a:gd name="T95" fmla="*/ 3706 h 3921"/>
                <a:gd name="T96" fmla="*/ 2035 w 3868"/>
                <a:gd name="T97" fmla="*/ 3920 h 3921"/>
                <a:gd name="T98" fmla="*/ 2381 w 3868"/>
                <a:gd name="T99" fmla="*/ 3809 h 3921"/>
                <a:gd name="T100" fmla="*/ 2780 w 3868"/>
                <a:gd name="T101" fmla="*/ 3507 h 3921"/>
                <a:gd name="T102" fmla="*/ 3166 w 3868"/>
                <a:gd name="T103" fmla="*/ 3207 h 3921"/>
                <a:gd name="T104" fmla="*/ 3813 w 3868"/>
                <a:gd name="T105" fmla="*/ 2468 h 3921"/>
                <a:gd name="T106" fmla="*/ 3844 w 3868"/>
                <a:gd name="T107" fmla="*/ 1986 h 3921"/>
                <a:gd name="T108" fmla="*/ 3454 w 3868"/>
                <a:gd name="T109" fmla="*/ 1046 h 3921"/>
                <a:gd name="T110" fmla="*/ 3403 w 3868"/>
                <a:gd name="T111" fmla="*/ 856 h 3921"/>
                <a:gd name="T112" fmla="*/ 3031 w 3868"/>
                <a:gd name="T113" fmla="*/ 291 h 3921"/>
                <a:gd name="T114" fmla="*/ 2815 w 3868"/>
                <a:gd name="T115" fmla="*/ 259 h 3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68" h="3921">
                  <a:moveTo>
                    <a:pt x="2035" y="3920"/>
                  </a:moveTo>
                  <a:cubicBezTo>
                    <a:pt x="1944" y="3919"/>
                    <a:pt x="1853" y="3905"/>
                    <a:pt x="1756" y="3879"/>
                  </a:cubicBezTo>
                  <a:cubicBezTo>
                    <a:pt x="1662" y="3853"/>
                    <a:pt x="1578" y="3818"/>
                    <a:pt x="1515" y="3791"/>
                  </a:cubicBezTo>
                  <a:cubicBezTo>
                    <a:pt x="1454" y="3764"/>
                    <a:pt x="1395" y="3736"/>
                    <a:pt x="1332" y="3707"/>
                  </a:cubicBezTo>
                  <a:cubicBezTo>
                    <a:pt x="1237" y="3663"/>
                    <a:pt x="1138" y="3617"/>
                    <a:pt x="1026" y="3572"/>
                  </a:cubicBezTo>
                  <a:cubicBezTo>
                    <a:pt x="1000" y="3561"/>
                    <a:pt x="973" y="3551"/>
                    <a:pt x="946" y="3541"/>
                  </a:cubicBezTo>
                  <a:cubicBezTo>
                    <a:pt x="889" y="3519"/>
                    <a:pt x="829" y="3496"/>
                    <a:pt x="770" y="3469"/>
                  </a:cubicBezTo>
                  <a:cubicBezTo>
                    <a:pt x="507" y="3347"/>
                    <a:pt x="287" y="3156"/>
                    <a:pt x="151" y="2933"/>
                  </a:cubicBezTo>
                  <a:cubicBezTo>
                    <a:pt x="118" y="2878"/>
                    <a:pt x="90" y="2822"/>
                    <a:pt x="69" y="2765"/>
                  </a:cubicBezTo>
                  <a:cubicBezTo>
                    <a:pt x="27" y="2652"/>
                    <a:pt x="6" y="2524"/>
                    <a:pt x="2" y="2362"/>
                  </a:cubicBezTo>
                  <a:cubicBezTo>
                    <a:pt x="0" y="2280"/>
                    <a:pt x="3" y="2214"/>
                    <a:pt x="11" y="2152"/>
                  </a:cubicBezTo>
                  <a:cubicBezTo>
                    <a:pt x="20" y="2076"/>
                    <a:pt x="38" y="2008"/>
                    <a:pt x="64" y="1946"/>
                  </a:cubicBezTo>
                  <a:cubicBezTo>
                    <a:pt x="96" y="1869"/>
                    <a:pt x="144" y="1796"/>
                    <a:pt x="207" y="1731"/>
                  </a:cubicBezTo>
                  <a:cubicBezTo>
                    <a:pt x="229" y="1708"/>
                    <a:pt x="259" y="1690"/>
                    <a:pt x="288" y="1673"/>
                  </a:cubicBezTo>
                  <a:cubicBezTo>
                    <a:pt x="323" y="1652"/>
                    <a:pt x="356" y="1632"/>
                    <a:pt x="376" y="1603"/>
                  </a:cubicBezTo>
                  <a:cubicBezTo>
                    <a:pt x="402" y="1564"/>
                    <a:pt x="420" y="1513"/>
                    <a:pt x="428" y="1448"/>
                  </a:cubicBezTo>
                  <a:cubicBezTo>
                    <a:pt x="436" y="1388"/>
                    <a:pt x="436" y="1322"/>
                    <a:pt x="437" y="1259"/>
                  </a:cubicBezTo>
                  <a:cubicBezTo>
                    <a:pt x="437" y="1242"/>
                    <a:pt x="437" y="1226"/>
                    <a:pt x="437" y="1209"/>
                  </a:cubicBezTo>
                  <a:cubicBezTo>
                    <a:pt x="438" y="1108"/>
                    <a:pt x="450" y="968"/>
                    <a:pt x="495" y="877"/>
                  </a:cubicBezTo>
                  <a:cubicBezTo>
                    <a:pt x="498" y="871"/>
                    <a:pt x="502" y="864"/>
                    <a:pt x="505" y="858"/>
                  </a:cubicBezTo>
                  <a:cubicBezTo>
                    <a:pt x="511" y="843"/>
                    <a:pt x="518" y="829"/>
                    <a:pt x="527" y="815"/>
                  </a:cubicBezTo>
                  <a:cubicBezTo>
                    <a:pt x="598" y="698"/>
                    <a:pt x="688" y="647"/>
                    <a:pt x="803" y="583"/>
                  </a:cubicBezTo>
                  <a:cubicBezTo>
                    <a:pt x="815" y="576"/>
                    <a:pt x="828" y="568"/>
                    <a:pt x="842" y="561"/>
                  </a:cubicBezTo>
                  <a:cubicBezTo>
                    <a:pt x="890" y="533"/>
                    <a:pt x="946" y="504"/>
                    <a:pt x="1006" y="504"/>
                  </a:cubicBezTo>
                  <a:cubicBezTo>
                    <a:pt x="1009" y="504"/>
                    <a:pt x="1011" y="504"/>
                    <a:pt x="1014" y="505"/>
                  </a:cubicBezTo>
                  <a:cubicBezTo>
                    <a:pt x="1036" y="505"/>
                    <a:pt x="1058" y="510"/>
                    <a:pt x="1079" y="514"/>
                  </a:cubicBezTo>
                  <a:cubicBezTo>
                    <a:pt x="1094" y="516"/>
                    <a:pt x="1109" y="519"/>
                    <a:pt x="1125" y="521"/>
                  </a:cubicBezTo>
                  <a:cubicBezTo>
                    <a:pt x="1135" y="522"/>
                    <a:pt x="1146" y="523"/>
                    <a:pt x="1156" y="523"/>
                  </a:cubicBezTo>
                  <a:cubicBezTo>
                    <a:pt x="1296" y="523"/>
                    <a:pt x="1419" y="418"/>
                    <a:pt x="1500" y="326"/>
                  </a:cubicBezTo>
                  <a:cubicBezTo>
                    <a:pt x="1516" y="307"/>
                    <a:pt x="1533" y="287"/>
                    <a:pt x="1549" y="268"/>
                  </a:cubicBezTo>
                  <a:cubicBezTo>
                    <a:pt x="1626" y="175"/>
                    <a:pt x="1707" y="79"/>
                    <a:pt x="1818" y="32"/>
                  </a:cubicBezTo>
                  <a:cubicBezTo>
                    <a:pt x="1853" y="17"/>
                    <a:pt x="1891" y="7"/>
                    <a:pt x="1931" y="3"/>
                  </a:cubicBezTo>
                  <a:cubicBezTo>
                    <a:pt x="1968" y="0"/>
                    <a:pt x="2007" y="1"/>
                    <a:pt x="2045" y="7"/>
                  </a:cubicBezTo>
                  <a:cubicBezTo>
                    <a:pt x="2081" y="12"/>
                    <a:pt x="2116" y="22"/>
                    <a:pt x="2148" y="36"/>
                  </a:cubicBezTo>
                  <a:cubicBezTo>
                    <a:pt x="2180" y="50"/>
                    <a:pt x="2208" y="68"/>
                    <a:pt x="2232" y="88"/>
                  </a:cubicBezTo>
                  <a:cubicBezTo>
                    <a:pt x="2253" y="106"/>
                    <a:pt x="2271" y="126"/>
                    <a:pt x="2288" y="146"/>
                  </a:cubicBezTo>
                  <a:cubicBezTo>
                    <a:pt x="2321" y="183"/>
                    <a:pt x="2354" y="222"/>
                    <a:pt x="2410" y="249"/>
                  </a:cubicBezTo>
                  <a:cubicBezTo>
                    <a:pt x="2476" y="282"/>
                    <a:pt x="2559" y="284"/>
                    <a:pt x="2616" y="280"/>
                  </a:cubicBezTo>
                  <a:cubicBezTo>
                    <a:pt x="2637" y="279"/>
                    <a:pt x="2658" y="277"/>
                    <a:pt x="2674" y="275"/>
                  </a:cubicBezTo>
                  <a:cubicBezTo>
                    <a:pt x="2687" y="273"/>
                    <a:pt x="2701" y="271"/>
                    <a:pt x="2714" y="269"/>
                  </a:cubicBezTo>
                  <a:cubicBezTo>
                    <a:pt x="2749" y="265"/>
                    <a:pt x="2782" y="260"/>
                    <a:pt x="2815" y="259"/>
                  </a:cubicBezTo>
                  <a:cubicBezTo>
                    <a:pt x="2890" y="255"/>
                    <a:pt x="2965" y="266"/>
                    <a:pt x="3031" y="291"/>
                  </a:cubicBezTo>
                  <a:cubicBezTo>
                    <a:pt x="3104" y="318"/>
                    <a:pt x="3167" y="360"/>
                    <a:pt x="3217" y="415"/>
                  </a:cubicBezTo>
                  <a:cubicBezTo>
                    <a:pt x="3324" y="534"/>
                    <a:pt x="3365" y="698"/>
                    <a:pt x="3404" y="856"/>
                  </a:cubicBezTo>
                  <a:cubicBezTo>
                    <a:pt x="3409" y="876"/>
                    <a:pt x="3414" y="896"/>
                    <a:pt x="3419" y="916"/>
                  </a:cubicBezTo>
                  <a:cubicBezTo>
                    <a:pt x="3432" y="966"/>
                    <a:pt x="3443" y="1007"/>
                    <a:pt x="3455" y="1045"/>
                  </a:cubicBezTo>
                  <a:cubicBezTo>
                    <a:pt x="3510" y="1228"/>
                    <a:pt x="3597" y="1409"/>
                    <a:pt x="3681" y="1577"/>
                  </a:cubicBezTo>
                  <a:cubicBezTo>
                    <a:pt x="3743" y="1698"/>
                    <a:pt x="3812" y="1836"/>
                    <a:pt x="3845" y="1986"/>
                  </a:cubicBezTo>
                  <a:cubicBezTo>
                    <a:pt x="3862" y="2064"/>
                    <a:pt x="3868" y="2146"/>
                    <a:pt x="3862" y="2229"/>
                  </a:cubicBezTo>
                  <a:cubicBezTo>
                    <a:pt x="3856" y="2308"/>
                    <a:pt x="3840" y="2389"/>
                    <a:pt x="3813" y="2468"/>
                  </a:cubicBezTo>
                  <a:cubicBezTo>
                    <a:pt x="3762" y="2623"/>
                    <a:pt x="3673" y="2770"/>
                    <a:pt x="3555" y="2892"/>
                  </a:cubicBezTo>
                  <a:cubicBezTo>
                    <a:pt x="3440" y="3013"/>
                    <a:pt x="3301" y="3112"/>
                    <a:pt x="3166" y="3208"/>
                  </a:cubicBezTo>
                  <a:cubicBezTo>
                    <a:pt x="3115" y="3244"/>
                    <a:pt x="3063" y="3281"/>
                    <a:pt x="3012" y="3319"/>
                  </a:cubicBezTo>
                  <a:cubicBezTo>
                    <a:pt x="2933" y="3379"/>
                    <a:pt x="2856" y="3444"/>
                    <a:pt x="2781" y="3507"/>
                  </a:cubicBezTo>
                  <a:cubicBezTo>
                    <a:pt x="2678" y="3594"/>
                    <a:pt x="2572" y="3683"/>
                    <a:pt x="2462" y="3758"/>
                  </a:cubicBezTo>
                  <a:cubicBezTo>
                    <a:pt x="2435" y="3776"/>
                    <a:pt x="2408" y="3793"/>
                    <a:pt x="2382" y="3810"/>
                  </a:cubicBezTo>
                  <a:cubicBezTo>
                    <a:pt x="2256" y="3885"/>
                    <a:pt x="2148" y="3921"/>
                    <a:pt x="2042" y="3921"/>
                  </a:cubicBezTo>
                  <a:cubicBezTo>
                    <a:pt x="2040" y="3921"/>
                    <a:pt x="2037" y="3921"/>
                    <a:pt x="2035" y="3920"/>
                  </a:cubicBezTo>
                  <a:moveTo>
                    <a:pt x="2815" y="259"/>
                  </a:moveTo>
                  <a:cubicBezTo>
                    <a:pt x="2782" y="261"/>
                    <a:pt x="2749" y="265"/>
                    <a:pt x="2714" y="270"/>
                  </a:cubicBezTo>
                  <a:cubicBezTo>
                    <a:pt x="2701" y="272"/>
                    <a:pt x="2688" y="274"/>
                    <a:pt x="2674" y="275"/>
                  </a:cubicBezTo>
                  <a:cubicBezTo>
                    <a:pt x="2658" y="277"/>
                    <a:pt x="2637" y="280"/>
                    <a:pt x="2616" y="281"/>
                  </a:cubicBezTo>
                  <a:cubicBezTo>
                    <a:pt x="2558" y="285"/>
                    <a:pt x="2476" y="283"/>
                    <a:pt x="2410" y="250"/>
                  </a:cubicBezTo>
                  <a:cubicBezTo>
                    <a:pt x="2354" y="222"/>
                    <a:pt x="2320" y="184"/>
                    <a:pt x="2288" y="147"/>
                  </a:cubicBezTo>
                  <a:cubicBezTo>
                    <a:pt x="2270" y="127"/>
                    <a:pt x="2252" y="106"/>
                    <a:pt x="2231" y="88"/>
                  </a:cubicBezTo>
                  <a:cubicBezTo>
                    <a:pt x="2208" y="68"/>
                    <a:pt x="2180" y="51"/>
                    <a:pt x="2148" y="37"/>
                  </a:cubicBezTo>
                  <a:cubicBezTo>
                    <a:pt x="2116" y="23"/>
                    <a:pt x="2081" y="13"/>
                    <a:pt x="2044" y="7"/>
                  </a:cubicBezTo>
                  <a:cubicBezTo>
                    <a:pt x="2007" y="1"/>
                    <a:pt x="1968" y="0"/>
                    <a:pt x="1931" y="4"/>
                  </a:cubicBezTo>
                  <a:cubicBezTo>
                    <a:pt x="1891" y="8"/>
                    <a:pt x="1853" y="18"/>
                    <a:pt x="1819" y="33"/>
                  </a:cubicBezTo>
                  <a:cubicBezTo>
                    <a:pt x="1708" y="80"/>
                    <a:pt x="1627" y="176"/>
                    <a:pt x="1549" y="269"/>
                  </a:cubicBezTo>
                  <a:cubicBezTo>
                    <a:pt x="1533" y="288"/>
                    <a:pt x="1517" y="308"/>
                    <a:pt x="1500" y="326"/>
                  </a:cubicBezTo>
                  <a:cubicBezTo>
                    <a:pt x="1445" y="389"/>
                    <a:pt x="1388" y="438"/>
                    <a:pt x="1331" y="472"/>
                  </a:cubicBezTo>
                  <a:cubicBezTo>
                    <a:pt x="1261" y="513"/>
                    <a:pt x="1191" y="530"/>
                    <a:pt x="1125" y="522"/>
                  </a:cubicBezTo>
                  <a:cubicBezTo>
                    <a:pt x="1109" y="520"/>
                    <a:pt x="1094" y="517"/>
                    <a:pt x="1079" y="514"/>
                  </a:cubicBezTo>
                  <a:cubicBezTo>
                    <a:pt x="1058" y="510"/>
                    <a:pt x="1036" y="506"/>
                    <a:pt x="1014" y="505"/>
                  </a:cubicBezTo>
                  <a:cubicBezTo>
                    <a:pt x="1011" y="505"/>
                    <a:pt x="1009" y="505"/>
                    <a:pt x="1006" y="505"/>
                  </a:cubicBezTo>
                  <a:cubicBezTo>
                    <a:pt x="946" y="505"/>
                    <a:pt x="890" y="534"/>
                    <a:pt x="842" y="561"/>
                  </a:cubicBezTo>
                  <a:cubicBezTo>
                    <a:pt x="829" y="569"/>
                    <a:pt x="816" y="576"/>
                    <a:pt x="803" y="583"/>
                  </a:cubicBezTo>
                  <a:cubicBezTo>
                    <a:pt x="689" y="648"/>
                    <a:pt x="599" y="699"/>
                    <a:pt x="527" y="816"/>
                  </a:cubicBezTo>
                  <a:cubicBezTo>
                    <a:pt x="519" y="829"/>
                    <a:pt x="512" y="844"/>
                    <a:pt x="505" y="858"/>
                  </a:cubicBezTo>
                  <a:cubicBezTo>
                    <a:pt x="502" y="864"/>
                    <a:pt x="499" y="871"/>
                    <a:pt x="496" y="877"/>
                  </a:cubicBezTo>
                  <a:cubicBezTo>
                    <a:pt x="450" y="968"/>
                    <a:pt x="439" y="1108"/>
                    <a:pt x="438" y="1209"/>
                  </a:cubicBezTo>
                  <a:cubicBezTo>
                    <a:pt x="438" y="1226"/>
                    <a:pt x="438" y="1242"/>
                    <a:pt x="438" y="1259"/>
                  </a:cubicBezTo>
                  <a:cubicBezTo>
                    <a:pt x="437" y="1322"/>
                    <a:pt x="437" y="1389"/>
                    <a:pt x="429" y="1448"/>
                  </a:cubicBezTo>
                  <a:cubicBezTo>
                    <a:pt x="420" y="1514"/>
                    <a:pt x="403" y="1565"/>
                    <a:pt x="376" y="1604"/>
                  </a:cubicBezTo>
                  <a:cubicBezTo>
                    <a:pt x="357" y="1632"/>
                    <a:pt x="323" y="1652"/>
                    <a:pt x="288" y="1674"/>
                  </a:cubicBezTo>
                  <a:cubicBezTo>
                    <a:pt x="259" y="1691"/>
                    <a:pt x="230" y="1709"/>
                    <a:pt x="208" y="1731"/>
                  </a:cubicBezTo>
                  <a:cubicBezTo>
                    <a:pt x="145" y="1797"/>
                    <a:pt x="97" y="1869"/>
                    <a:pt x="64" y="1947"/>
                  </a:cubicBezTo>
                  <a:cubicBezTo>
                    <a:pt x="38" y="2009"/>
                    <a:pt x="21" y="2076"/>
                    <a:pt x="11" y="2152"/>
                  </a:cubicBezTo>
                  <a:cubicBezTo>
                    <a:pt x="4" y="2214"/>
                    <a:pt x="1" y="2280"/>
                    <a:pt x="3" y="2362"/>
                  </a:cubicBezTo>
                  <a:cubicBezTo>
                    <a:pt x="7" y="2524"/>
                    <a:pt x="28" y="2652"/>
                    <a:pt x="70" y="2765"/>
                  </a:cubicBezTo>
                  <a:cubicBezTo>
                    <a:pt x="91" y="2821"/>
                    <a:pt x="119" y="2878"/>
                    <a:pt x="152" y="2933"/>
                  </a:cubicBezTo>
                  <a:cubicBezTo>
                    <a:pt x="288" y="3156"/>
                    <a:pt x="508" y="3346"/>
                    <a:pt x="770" y="3468"/>
                  </a:cubicBezTo>
                  <a:cubicBezTo>
                    <a:pt x="829" y="3495"/>
                    <a:pt x="889" y="3518"/>
                    <a:pt x="947" y="3540"/>
                  </a:cubicBezTo>
                  <a:cubicBezTo>
                    <a:pt x="973" y="3550"/>
                    <a:pt x="1000" y="3561"/>
                    <a:pt x="1027" y="3571"/>
                  </a:cubicBezTo>
                  <a:cubicBezTo>
                    <a:pt x="1138" y="3616"/>
                    <a:pt x="1237" y="3662"/>
                    <a:pt x="1332" y="3706"/>
                  </a:cubicBezTo>
                  <a:cubicBezTo>
                    <a:pt x="1395" y="3736"/>
                    <a:pt x="1454" y="3763"/>
                    <a:pt x="1516" y="3790"/>
                  </a:cubicBezTo>
                  <a:cubicBezTo>
                    <a:pt x="1660" y="3852"/>
                    <a:pt x="1834" y="3917"/>
                    <a:pt x="2035" y="3920"/>
                  </a:cubicBezTo>
                  <a:cubicBezTo>
                    <a:pt x="2037" y="3920"/>
                    <a:pt x="2040" y="3920"/>
                    <a:pt x="2042" y="3920"/>
                  </a:cubicBezTo>
                  <a:cubicBezTo>
                    <a:pt x="2148" y="3920"/>
                    <a:pt x="2256" y="3884"/>
                    <a:pt x="2381" y="3809"/>
                  </a:cubicBezTo>
                  <a:cubicBezTo>
                    <a:pt x="2408" y="3793"/>
                    <a:pt x="2435" y="3776"/>
                    <a:pt x="2462" y="3758"/>
                  </a:cubicBezTo>
                  <a:cubicBezTo>
                    <a:pt x="2572" y="3682"/>
                    <a:pt x="2678" y="3593"/>
                    <a:pt x="2780" y="3507"/>
                  </a:cubicBezTo>
                  <a:cubicBezTo>
                    <a:pt x="2855" y="3444"/>
                    <a:pt x="2932" y="3379"/>
                    <a:pt x="3012" y="3319"/>
                  </a:cubicBezTo>
                  <a:cubicBezTo>
                    <a:pt x="3062" y="3281"/>
                    <a:pt x="3115" y="3243"/>
                    <a:pt x="3166" y="3207"/>
                  </a:cubicBezTo>
                  <a:cubicBezTo>
                    <a:pt x="3300" y="3111"/>
                    <a:pt x="3439" y="3012"/>
                    <a:pt x="3555" y="2891"/>
                  </a:cubicBezTo>
                  <a:cubicBezTo>
                    <a:pt x="3672" y="2769"/>
                    <a:pt x="3761" y="2623"/>
                    <a:pt x="3813" y="2468"/>
                  </a:cubicBezTo>
                  <a:cubicBezTo>
                    <a:pt x="3839" y="2389"/>
                    <a:pt x="3855" y="2308"/>
                    <a:pt x="3861" y="2228"/>
                  </a:cubicBezTo>
                  <a:cubicBezTo>
                    <a:pt x="3867" y="2146"/>
                    <a:pt x="3861" y="2064"/>
                    <a:pt x="3844" y="1986"/>
                  </a:cubicBezTo>
                  <a:cubicBezTo>
                    <a:pt x="3812" y="1836"/>
                    <a:pt x="3742" y="1698"/>
                    <a:pt x="3681" y="1577"/>
                  </a:cubicBezTo>
                  <a:cubicBezTo>
                    <a:pt x="3596" y="1409"/>
                    <a:pt x="3510" y="1229"/>
                    <a:pt x="3454" y="1046"/>
                  </a:cubicBezTo>
                  <a:cubicBezTo>
                    <a:pt x="3442" y="1008"/>
                    <a:pt x="3431" y="966"/>
                    <a:pt x="3418" y="916"/>
                  </a:cubicBezTo>
                  <a:cubicBezTo>
                    <a:pt x="3413" y="897"/>
                    <a:pt x="3408" y="876"/>
                    <a:pt x="3403" y="856"/>
                  </a:cubicBezTo>
                  <a:cubicBezTo>
                    <a:pt x="3364" y="698"/>
                    <a:pt x="3324" y="534"/>
                    <a:pt x="3217" y="416"/>
                  </a:cubicBezTo>
                  <a:cubicBezTo>
                    <a:pt x="3166" y="360"/>
                    <a:pt x="3104" y="318"/>
                    <a:pt x="3031" y="291"/>
                  </a:cubicBezTo>
                  <a:cubicBezTo>
                    <a:pt x="2973" y="270"/>
                    <a:pt x="2908" y="259"/>
                    <a:pt x="2843" y="259"/>
                  </a:cubicBezTo>
                  <a:cubicBezTo>
                    <a:pt x="2834" y="259"/>
                    <a:pt x="2824" y="259"/>
                    <a:pt x="2815" y="25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0" name="Freeform 37">
              <a:extLst>
                <a:ext uri="{FF2B5EF4-FFF2-40B4-BE49-F238E27FC236}">
                  <a16:creationId xmlns:a16="http://schemas.microsoft.com/office/drawing/2014/main" id="{4E1153E1-7818-41B9-ABED-3F6D04BACB8D}"/>
                </a:ext>
              </a:extLst>
            </p:cNvPr>
            <p:cNvSpPr>
              <a:spLocks noEditPoints="1"/>
            </p:cNvSpPr>
            <p:nvPr/>
          </p:nvSpPr>
          <p:spPr bwMode="auto">
            <a:xfrm>
              <a:off x="4255" y="741"/>
              <a:ext cx="2973" cy="3062"/>
            </a:xfrm>
            <a:custGeom>
              <a:avLst/>
              <a:gdLst>
                <a:gd name="T0" fmla="*/ 1547 w 4017"/>
                <a:gd name="T1" fmla="*/ 3979 h 4137"/>
                <a:gd name="T2" fmla="*/ 1059 w 4017"/>
                <a:gd name="T3" fmla="*/ 3730 h 4137"/>
                <a:gd name="T4" fmla="*/ 798 w 4017"/>
                <a:gd name="T5" fmla="*/ 3624 h 4137"/>
                <a:gd name="T6" fmla="*/ 67 w 4017"/>
                <a:gd name="T7" fmla="*/ 2901 h 4137"/>
                <a:gd name="T8" fmla="*/ 66 w 4017"/>
                <a:gd name="T9" fmla="*/ 2050 h 4137"/>
                <a:gd name="T10" fmla="*/ 303 w 4017"/>
                <a:gd name="T11" fmla="*/ 1766 h 4137"/>
                <a:gd name="T12" fmla="*/ 453 w 4017"/>
                <a:gd name="T13" fmla="*/ 1340 h 4137"/>
                <a:gd name="T14" fmla="*/ 498 w 4017"/>
                <a:gd name="T15" fmla="*/ 961 h 4137"/>
                <a:gd name="T16" fmla="*/ 526 w 4017"/>
                <a:gd name="T17" fmla="*/ 897 h 4137"/>
                <a:gd name="T18" fmla="*/ 1009 w 4017"/>
                <a:gd name="T19" fmla="*/ 555 h 4137"/>
                <a:gd name="T20" fmla="*/ 1124 w 4017"/>
                <a:gd name="T21" fmla="*/ 576 h 4137"/>
                <a:gd name="T22" fmla="*/ 1559 w 4017"/>
                <a:gd name="T23" fmla="*/ 314 h 4137"/>
                <a:gd name="T24" fmla="*/ 2270 w 4017"/>
                <a:gd name="T25" fmla="*/ 143 h 4137"/>
                <a:gd name="T26" fmla="*/ 2446 w 4017"/>
                <a:gd name="T27" fmla="*/ 328 h 4137"/>
                <a:gd name="T28" fmla="*/ 2717 w 4017"/>
                <a:gd name="T29" fmla="*/ 357 h 4137"/>
                <a:gd name="T30" fmla="*/ 2863 w 4017"/>
                <a:gd name="T31" fmla="*/ 337 h 4137"/>
                <a:gd name="T32" fmla="*/ 3485 w 4017"/>
                <a:gd name="T33" fmla="*/ 954 h 4137"/>
                <a:gd name="T34" fmla="*/ 3533 w 4017"/>
                <a:gd name="T35" fmla="*/ 1139 h 4137"/>
                <a:gd name="T36" fmla="*/ 3770 w 4017"/>
                <a:gd name="T37" fmla="*/ 1698 h 4137"/>
                <a:gd name="T38" fmla="*/ 3653 w 4017"/>
                <a:gd name="T39" fmla="*/ 3054 h 4137"/>
                <a:gd name="T40" fmla="*/ 3089 w 4017"/>
                <a:gd name="T41" fmla="*/ 3497 h 4137"/>
                <a:gd name="T42" fmla="*/ 2518 w 4017"/>
                <a:gd name="T43" fmla="*/ 3963 h 4137"/>
                <a:gd name="T44" fmla="*/ 2085 w 4017"/>
                <a:gd name="T45" fmla="*/ 4137 h 4137"/>
                <a:gd name="T46" fmla="*/ 2864 w 4017"/>
                <a:gd name="T47" fmla="*/ 344 h 4137"/>
                <a:gd name="T48" fmla="*/ 2718 w 4017"/>
                <a:gd name="T49" fmla="*/ 364 h 4137"/>
                <a:gd name="T50" fmla="*/ 2443 w 4017"/>
                <a:gd name="T51" fmla="*/ 334 h 4137"/>
                <a:gd name="T52" fmla="*/ 2265 w 4017"/>
                <a:gd name="T53" fmla="*/ 148 h 4137"/>
                <a:gd name="T54" fmla="*/ 1564 w 4017"/>
                <a:gd name="T55" fmla="*/ 319 h 4137"/>
                <a:gd name="T56" fmla="*/ 1123 w 4017"/>
                <a:gd name="T57" fmla="*/ 583 h 4137"/>
                <a:gd name="T58" fmla="*/ 1009 w 4017"/>
                <a:gd name="T59" fmla="*/ 562 h 4137"/>
                <a:gd name="T60" fmla="*/ 533 w 4017"/>
                <a:gd name="T61" fmla="*/ 900 h 4137"/>
                <a:gd name="T62" fmla="*/ 505 w 4017"/>
                <a:gd name="T63" fmla="*/ 964 h 4137"/>
                <a:gd name="T64" fmla="*/ 460 w 4017"/>
                <a:gd name="T65" fmla="*/ 1339 h 4137"/>
                <a:gd name="T66" fmla="*/ 307 w 4017"/>
                <a:gd name="T67" fmla="*/ 1772 h 4137"/>
                <a:gd name="T68" fmla="*/ 73 w 4017"/>
                <a:gd name="T69" fmla="*/ 2053 h 4137"/>
                <a:gd name="T70" fmla="*/ 74 w 4017"/>
                <a:gd name="T71" fmla="*/ 2898 h 4137"/>
                <a:gd name="T72" fmla="*/ 801 w 4017"/>
                <a:gd name="T73" fmla="*/ 3618 h 4137"/>
                <a:gd name="T74" fmla="*/ 1062 w 4017"/>
                <a:gd name="T75" fmla="*/ 3723 h 4137"/>
                <a:gd name="T76" fmla="*/ 1551 w 4017"/>
                <a:gd name="T77" fmla="*/ 3973 h 4137"/>
                <a:gd name="T78" fmla="*/ 2432 w 4017"/>
                <a:gd name="T79" fmla="*/ 4012 h 4137"/>
                <a:gd name="T80" fmla="*/ 2831 w 4017"/>
                <a:gd name="T81" fmla="*/ 3702 h 4137"/>
                <a:gd name="T82" fmla="*/ 3252 w 4017"/>
                <a:gd name="T83" fmla="*/ 3371 h 4137"/>
                <a:gd name="T84" fmla="*/ 3934 w 4017"/>
                <a:gd name="T85" fmla="*/ 2108 h 4137"/>
                <a:gd name="T86" fmla="*/ 3758 w 4017"/>
                <a:gd name="T87" fmla="*/ 1690 h 4137"/>
                <a:gd name="T88" fmla="*/ 3491 w 4017"/>
                <a:gd name="T89" fmla="*/ 1008 h 4137"/>
                <a:gd name="T90" fmla="*/ 3282 w 4017"/>
                <a:gd name="T91" fmla="*/ 494 h 4137"/>
                <a:gd name="T92" fmla="*/ 2864 w 4017"/>
                <a:gd name="T93" fmla="*/ 344 h 4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7" h="4137">
                  <a:moveTo>
                    <a:pt x="2072" y="4137"/>
                  </a:moveTo>
                  <a:cubicBezTo>
                    <a:pt x="1867" y="4132"/>
                    <a:pt x="1692" y="4054"/>
                    <a:pt x="1547" y="3979"/>
                  </a:cubicBezTo>
                  <a:cubicBezTo>
                    <a:pt x="1501" y="3955"/>
                    <a:pt x="1456" y="3931"/>
                    <a:pt x="1408" y="3905"/>
                  </a:cubicBezTo>
                  <a:cubicBezTo>
                    <a:pt x="1301" y="3846"/>
                    <a:pt x="1189" y="3785"/>
                    <a:pt x="1059" y="3730"/>
                  </a:cubicBezTo>
                  <a:cubicBezTo>
                    <a:pt x="1024" y="3715"/>
                    <a:pt x="990" y="3702"/>
                    <a:pt x="953" y="3687"/>
                  </a:cubicBezTo>
                  <a:cubicBezTo>
                    <a:pt x="902" y="3668"/>
                    <a:pt x="850" y="3648"/>
                    <a:pt x="798" y="3624"/>
                  </a:cubicBezTo>
                  <a:cubicBezTo>
                    <a:pt x="520" y="3498"/>
                    <a:pt x="291" y="3303"/>
                    <a:pt x="152" y="3075"/>
                  </a:cubicBezTo>
                  <a:cubicBezTo>
                    <a:pt x="117" y="3018"/>
                    <a:pt x="89" y="2959"/>
                    <a:pt x="67" y="2901"/>
                  </a:cubicBezTo>
                  <a:cubicBezTo>
                    <a:pt x="13" y="2752"/>
                    <a:pt x="4" y="2598"/>
                    <a:pt x="2" y="2482"/>
                  </a:cubicBezTo>
                  <a:cubicBezTo>
                    <a:pt x="0" y="2349"/>
                    <a:pt x="6" y="2194"/>
                    <a:pt x="66" y="2050"/>
                  </a:cubicBezTo>
                  <a:cubicBezTo>
                    <a:pt x="100" y="1969"/>
                    <a:pt x="152" y="1892"/>
                    <a:pt x="217" y="1826"/>
                  </a:cubicBezTo>
                  <a:cubicBezTo>
                    <a:pt x="241" y="1802"/>
                    <a:pt x="272" y="1784"/>
                    <a:pt x="303" y="1766"/>
                  </a:cubicBezTo>
                  <a:cubicBezTo>
                    <a:pt x="340" y="1745"/>
                    <a:pt x="375" y="1725"/>
                    <a:pt x="395" y="1697"/>
                  </a:cubicBezTo>
                  <a:cubicBezTo>
                    <a:pt x="456" y="1610"/>
                    <a:pt x="455" y="1479"/>
                    <a:pt x="453" y="1340"/>
                  </a:cubicBezTo>
                  <a:cubicBezTo>
                    <a:pt x="452" y="1327"/>
                    <a:pt x="452" y="1314"/>
                    <a:pt x="452" y="1300"/>
                  </a:cubicBezTo>
                  <a:cubicBezTo>
                    <a:pt x="451" y="1196"/>
                    <a:pt x="458" y="1052"/>
                    <a:pt x="498" y="961"/>
                  </a:cubicBezTo>
                  <a:cubicBezTo>
                    <a:pt x="501" y="954"/>
                    <a:pt x="504" y="947"/>
                    <a:pt x="507" y="940"/>
                  </a:cubicBezTo>
                  <a:cubicBezTo>
                    <a:pt x="513" y="925"/>
                    <a:pt x="519" y="910"/>
                    <a:pt x="526" y="897"/>
                  </a:cubicBezTo>
                  <a:cubicBezTo>
                    <a:pt x="599" y="758"/>
                    <a:pt x="701" y="695"/>
                    <a:pt x="829" y="616"/>
                  </a:cubicBezTo>
                  <a:cubicBezTo>
                    <a:pt x="883" y="582"/>
                    <a:pt x="943" y="551"/>
                    <a:pt x="1009" y="555"/>
                  </a:cubicBezTo>
                  <a:cubicBezTo>
                    <a:pt x="1032" y="557"/>
                    <a:pt x="1055" y="562"/>
                    <a:pt x="1077" y="567"/>
                  </a:cubicBezTo>
                  <a:cubicBezTo>
                    <a:pt x="1093" y="570"/>
                    <a:pt x="1108" y="574"/>
                    <a:pt x="1124" y="576"/>
                  </a:cubicBezTo>
                  <a:cubicBezTo>
                    <a:pt x="1283" y="598"/>
                    <a:pt x="1421" y="478"/>
                    <a:pt x="1510" y="374"/>
                  </a:cubicBezTo>
                  <a:cubicBezTo>
                    <a:pt x="1526" y="354"/>
                    <a:pt x="1543" y="334"/>
                    <a:pt x="1559" y="314"/>
                  </a:cubicBezTo>
                  <a:cubicBezTo>
                    <a:pt x="1639" y="215"/>
                    <a:pt x="1722" y="113"/>
                    <a:pt x="1839" y="64"/>
                  </a:cubicBezTo>
                  <a:cubicBezTo>
                    <a:pt x="1996" y="0"/>
                    <a:pt x="2181" y="54"/>
                    <a:pt x="2270" y="143"/>
                  </a:cubicBezTo>
                  <a:cubicBezTo>
                    <a:pt x="2291" y="164"/>
                    <a:pt x="2308" y="187"/>
                    <a:pt x="2325" y="210"/>
                  </a:cubicBezTo>
                  <a:cubicBezTo>
                    <a:pt x="2357" y="253"/>
                    <a:pt x="2389" y="296"/>
                    <a:pt x="2446" y="328"/>
                  </a:cubicBezTo>
                  <a:cubicBezTo>
                    <a:pt x="2514" y="365"/>
                    <a:pt x="2598" y="368"/>
                    <a:pt x="2657" y="363"/>
                  </a:cubicBezTo>
                  <a:cubicBezTo>
                    <a:pt x="2674" y="362"/>
                    <a:pt x="2693" y="360"/>
                    <a:pt x="2717" y="357"/>
                  </a:cubicBezTo>
                  <a:cubicBezTo>
                    <a:pt x="2733" y="354"/>
                    <a:pt x="2749" y="352"/>
                    <a:pt x="2766" y="349"/>
                  </a:cubicBezTo>
                  <a:cubicBezTo>
                    <a:pt x="2799" y="344"/>
                    <a:pt x="2831" y="339"/>
                    <a:pt x="2863" y="337"/>
                  </a:cubicBezTo>
                  <a:cubicBezTo>
                    <a:pt x="3030" y="324"/>
                    <a:pt x="3185" y="380"/>
                    <a:pt x="3287" y="490"/>
                  </a:cubicBezTo>
                  <a:cubicBezTo>
                    <a:pt x="3403" y="613"/>
                    <a:pt x="3445" y="786"/>
                    <a:pt x="3485" y="954"/>
                  </a:cubicBezTo>
                  <a:cubicBezTo>
                    <a:pt x="3489" y="971"/>
                    <a:pt x="3493" y="989"/>
                    <a:pt x="3497" y="1006"/>
                  </a:cubicBezTo>
                  <a:cubicBezTo>
                    <a:pt x="3510" y="1059"/>
                    <a:pt x="3522" y="1101"/>
                    <a:pt x="3533" y="1139"/>
                  </a:cubicBezTo>
                  <a:cubicBezTo>
                    <a:pt x="3592" y="1342"/>
                    <a:pt x="3688" y="1538"/>
                    <a:pt x="3764" y="1687"/>
                  </a:cubicBezTo>
                  <a:cubicBezTo>
                    <a:pt x="3770" y="1698"/>
                    <a:pt x="3770" y="1698"/>
                    <a:pt x="3770" y="1698"/>
                  </a:cubicBezTo>
                  <a:cubicBezTo>
                    <a:pt x="3837" y="1828"/>
                    <a:pt x="3906" y="1961"/>
                    <a:pt x="3941" y="2107"/>
                  </a:cubicBezTo>
                  <a:cubicBezTo>
                    <a:pt x="4017" y="2425"/>
                    <a:pt x="3907" y="2788"/>
                    <a:pt x="3653" y="3054"/>
                  </a:cubicBezTo>
                  <a:cubicBezTo>
                    <a:pt x="3536" y="3177"/>
                    <a:pt x="3393" y="3278"/>
                    <a:pt x="3256" y="3376"/>
                  </a:cubicBezTo>
                  <a:cubicBezTo>
                    <a:pt x="3201" y="3415"/>
                    <a:pt x="3144" y="3456"/>
                    <a:pt x="3089" y="3497"/>
                  </a:cubicBezTo>
                  <a:cubicBezTo>
                    <a:pt x="3002" y="3564"/>
                    <a:pt x="2917" y="3637"/>
                    <a:pt x="2836" y="3707"/>
                  </a:cubicBezTo>
                  <a:cubicBezTo>
                    <a:pt x="2734" y="3795"/>
                    <a:pt x="2628" y="3885"/>
                    <a:pt x="2518" y="3963"/>
                  </a:cubicBezTo>
                  <a:cubicBezTo>
                    <a:pt x="2491" y="3982"/>
                    <a:pt x="2463" y="4001"/>
                    <a:pt x="2435" y="4018"/>
                  </a:cubicBezTo>
                  <a:cubicBezTo>
                    <a:pt x="2306" y="4099"/>
                    <a:pt x="2194" y="4137"/>
                    <a:pt x="2085" y="4137"/>
                  </a:cubicBezTo>
                  <a:cubicBezTo>
                    <a:pt x="2081" y="4137"/>
                    <a:pt x="2077" y="4137"/>
                    <a:pt x="2072" y="4137"/>
                  </a:cubicBezTo>
                  <a:moveTo>
                    <a:pt x="2864" y="344"/>
                  </a:moveTo>
                  <a:cubicBezTo>
                    <a:pt x="2832" y="346"/>
                    <a:pt x="2800" y="351"/>
                    <a:pt x="2767" y="356"/>
                  </a:cubicBezTo>
                  <a:cubicBezTo>
                    <a:pt x="2750" y="359"/>
                    <a:pt x="2734" y="361"/>
                    <a:pt x="2718" y="364"/>
                  </a:cubicBezTo>
                  <a:cubicBezTo>
                    <a:pt x="2694" y="367"/>
                    <a:pt x="2675" y="369"/>
                    <a:pt x="2657" y="370"/>
                  </a:cubicBezTo>
                  <a:cubicBezTo>
                    <a:pt x="2598" y="375"/>
                    <a:pt x="2512" y="372"/>
                    <a:pt x="2443" y="334"/>
                  </a:cubicBezTo>
                  <a:cubicBezTo>
                    <a:pt x="2384" y="302"/>
                    <a:pt x="2351" y="257"/>
                    <a:pt x="2319" y="214"/>
                  </a:cubicBezTo>
                  <a:cubicBezTo>
                    <a:pt x="2303" y="192"/>
                    <a:pt x="2286" y="169"/>
                    <a:pt x="2265" y="148"/>
                  </a:cubicBezTo>
                  <a:cubicBezTo>
                    <a:pt x="2178" y="60"/>
                    <a:pt x="1996" y="7"/>
                    <a:pt x="1842" y="71"/>
                  </a:cubicBezTo>
                  <a:cubicBezTo>
                    <a:pt x="1726" y="119"/>
                    <a:pt x="1644" y="220"/>
                    <a:pt x="1564" y="319"/>
                  </a:cubicBezTo>
                  <a:cubicBezTo>
                    <a:pt x="1548" y="338"/>
                    <a:pt x="1532" y="359"/>
                    <a:pt x="1515" y="378"/>
                  </a:cubicBezTo>
                  <a:cubicBezTo>
                    <a:pt x="1425" y="484"/>
                    <a:pt x="1285" y="605"/>
                    <a:pt x="1123" y="583"/>
                  </a:cubicBezTo>
                  <a:cubicBezTo>
                    <a:pt x="1107" y="580"/>
                    <a:pt x="1091" y="577"/>
                    <a:pt x="1076" y="573"/>
                  </a:cubicBezTo>
                  <a:cubicBezTo>
                    <a:pt x="1054" y="569"/>
                    <a:pt x="1031" y="564"/>
                    <a:pt x="1009" y="562"/>
                  </a:cubicBezTo>
                  <a:cubicBezTo>
                    <a:pt x="945" y="559"/>
                    <a:pt x="886" y="589"/>
                    <a:pt x="832" y="622"/>
                  </a:cubicBezTo>
                  <a:cubicBezTo>
                    <a:pt x="705" y="701"/>
                    <a:pt x="605" y="763"/>
                    <a:pt x="533" y="900"/>
                  </a:cubicBezTo>
                  <a:cubicBezTo>
                    <a:pt x="525" y="913"/>
                    <a:pt x="520" y="927"/>
                    <a:pt x="514" y="942"/>
                  </a:cubicBezTo>
                  <a:cubicBezTo>
                    <a:pt x="511" y="949"/>
                    <a:pt x="508" y="957"/>
                    <a:pt x="505" y="964"/>
                  </a:cubicBezTo>
                  <a:cubicBezTo>
                    <a:pt x="465" y="1054"/>
                    <a:pt x="458" y="1196"/>
                    <a:pt x="459" y="1300"/>
                  </a:cubicBezTo>
                  <a:cubicBezTo>
                    <a:pt x="459" y="1313"/>
                    <a:pt x="459" y="1326"/>
                    <a:pt x="460" y="1339"/>
                  </a:cubicBezTo>
                  <a:cubicBezTo>
                    <a:pt x="462" y="1480"/>
                    <a:pt x="463" y="1612"/>
                    <a:pt x="401" y="1701"/>
                  </a:cubicBezTo>
                  <a:cubicBezTo>
                    <a:pt x="380" y="1731"/>
                    <a:pt x="344" y="1751"/>
                    <a:pt x="307" y="1772"/>
                  </a:cubicBezTo>
                  <a:cubicBezTo>
                    <a:pt x="276" y="1789"/>
                    <a:pt x="245" y="1807"/>
                    <a:pt x="222" y="1830"/>
                  </a:cubicBezTo>
                  <a:cubicBezTo>
                    <a:pt x="157" y="1896"/>
                    <a:pt x="106" y="1973"/>
                    <a:pt x="73" y="2053"/>
                  </a:cubicBezTo>
                  <a:cubicBezTo>
                    <a:pt x="13" y="2196"/>
                    <a:pt x="7" y="2350"/>
                    <a:pt x="9" y="2482"/>
                  </a:cubicBezTo>
                  <a:cubicBezTo>
                    <a:pt x="11" y="2598"/>
                    <a:pt x="20" y="2750"/>
                    <a:pt x="74" y="2898"/>
                  </a:cubicBezTo>
                  <a:cubicBezTo>
                    <a:pt x="95" y="2957"/>
                    <a:pt x="123" y="3015"/>
                    <a:pt x="158" y="3072"/>
                  </a:cubicBezTo>
                  <a:cubicBezTo>
                    <a:pt x="296" y="3299"/>
                    <a:pt x="525" y="3493"/>
                    <a:pt x="801" y="3618"/>
                  </a:cubicBezTo>
                  <a:cubicBezTo>
                    <a:pt x="853" y="3641"/>
                    <a:pt x="905" y="3661"/>
                    <a:pt x="955" y="3681"/>
                  </a:cubicBezTo>
                  <a:cubicBezTo>
                    <a:pt x="992" y="3695"/>
                    <a:pt x="1027" y="3709"/>
                    <a:pt x="1062" y="3723"/>
                  </a:cubicBezTo>
                  <a:cubicBezTo>
                    <a:pt x="1192" y="3778"/>
                    <a:pt x="1304" y="3839"/>
                    <a:pt x="1412" y="3899"/>
                  </a:cubicBezTo>
                  <a:cubicBezTo>
                    <a:pt x="1459" y="3925"/>
                    <a:pt x="1504" y="3949"/>
                    <a:pt x="1551" y="3973"/>
                  </a:cubicBezTo>
                  <a:cubicBezTo>
                    <a:pt x="1694" y="4048"/>
                    <a:pt x="1869" y="4125"/>
                    <a:pt x="2073" y="4130"/>
                  </a:cubicBezTo>
                  <a:cubicBezTo>
                    <a:pt x="2184" y="4133"/>
                    <a:pt x="2298" y="4096"/>
                    <a:pt x="2432" y="4012"/>
                  </a:cubicBezTo>
                  <a:cubicBezTo>
                    <a:pt x="2459" y="3995"/>
                    <a:pt x="2487" y="3976"/>
                    <a:pt x="2514" y="3957"/>
                  </a:cubicBezTo>
                  <a:cubicBezTo>
                    <a:pt x="2624" y="3880"/>
                    <a:pt x="2729" y="3789"/>
                    <a:pt x="2831" y="3702"/>
                  </a:cubicBezTo>
                  <a:cubicBezTo>
                    <a:pt x="2913" y="3631"/>
                    <a:pt x="2997" y="3559"/>
                    <a:pt x="3085" y="3492"/>
                  </a:cubicBezTo>
                  <a:cubicBezTo>
                    <a:pt x="3139" y="3450"/>
                    <a:pt x="3197" y="3410"/>
                    <a:pt x="3252" y="3371"/>
                  </a:cubicBezTo>
                  <a:cubicBezTo>
                    <a:pt x="3389" y="3273"/>
                    <a:pt x="3531" y="3172"/>
                    <a:pt x="3648" y="3049"/>
                  </a:cubicBezTo>
                  <a:cubicBezTo>
                    <a:pt x="3900" y="2785"/>
                    <a:pt x="4010" y="2424"/>
                    <a:pt x="3934" y="2108"/>
                  </a:cubicBezTo>
                  <a:cubicBezTo>
                    <a:pt x="3899" y="1964"/>
                    <a:pt x="3833" y="1836"/>
                    <a:pt x="3764" y="1702"/>
                  </a:cubicBezTo>
                  <a:cubicBezTo>
                    <a:pt x="3758" y="1690"/>
                    <a:pt x="3758" y="1690"/>
                    <a:pt x="3758" y="1690"/>
                  </a:cubicBezTo>
                  <a:cubicBezTo>
                    <a:pt x="3681" y="1541"/>
                    <a:pt x="3586" y="1345"/>
                    <a:pt x="3526" y="1141"/>
                  </a:cubicBezTo>
                  <a:cubicBezTo>
                    <a:pt x="3515" y="1103"/>
                    <a:pt x="3504" y="1061"/>
                    <a:pt x="3491" y="1008"/>
                  </a:cubicBezTo>
                  <a:cubicBezTo>
                    <a:pt x="3486" y="990"/>
                    <a:pt x="3482" y="973"/>
                    <a:pt x="3478" y="955"/>
                  </a:cubicBezTo>
                  <a:cubicBezTo>
                    <a:pt x="3438" y="789"/>
                    <a:pt x="3397" y="617"/>
                    <a:pt x="3282" y="494"/>
                  </a:cubicBezTo>
                  <a:cubicBezTo>
                    <a:pt x="3191" y="396"/>
                    <a:pt x="3057" y="342"/>
                    <a:pt x="2910" y="342"/>
                  </a:cubicBezTo>
                  <a:cubicBezTo>
                    <a:pt x="2895" y="342"/>
                    <a:pt x="2879" y="342"/>
                    <a:pt x="2864" y="34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1" name="Freeform 38">
              <a:extLst>
                <a:ext uri="{FF2B5EF4-FFF2-40B4-BE49-F238E27FC236}">
                  <a16:creationId xmlns:a16="http://schemas.microsoft.com/office/drawing/2014/main" id="{A03CEE55-4D14-4C3A-8EEC-31EB580E2EE3}"/>
                </a:ext>
              </a:extLst>
            </p:cNvPr>
            <p:cNvSpPr>
              <a:spLocks noEditPoints="1"/>
            </p:cNvSpPr>
            <p:nvPr/>
          </p:nvSpPr>
          <p:spPr bwMode="auto">
            <a:xfrm>
              <a:off x="4222" y="690"/>
              <a:ext cx="3001" cy="3169"/>
            </a:xfrm>
            <a:custGeom>
              <a:avLst/>
              <a:gdLst>
                <a:gd name="T0" fmla="*/ 1575 w 4055"/>
                <a:gd name="T1" fmla="*/ 4094 h 4281"/>
                <a:gd name="T2" fmla="*/ 1087 w 4055"/>
                <a:gd name="T3" fmla="*/ 3813 h 4281"/>
                <a:gd name="T4" fmla="*/ 822 w 4055"/>
                <a:gd name="T5" fmla="*/ 3705 h 4281"/>
                <a:gd name="T6" fmla="*/ 150 w 4055"/>
                <a:gd name="T7" fmla="*/ 3145 h 4281"/>
                <a:gd name="T8" fmla="*/ 14 w 4055"/>
                <a:gd name="T9" fmla="*/ 2751 h 4281"/>
                <a:gd name="T10" fmla="*/ 12 w 4055"/>
                <a:gd name="T11" fmla="*/ 2307 h 4281"/>
                <a:gd name="T12" fmla="*/ 224 w 4055"/>
                <a:gd name="T13" fmla="*/ 1856 h 4281"/>
                <a:gd name="T14" fmla="*/ 412 w 4055"/>
                <a:gd name="T15" fmla="*/ 1725 h 4281"/>
                <a:gd name="T16" fmla="*/ 466 w 4055"/>
                <a:gd name="T17" fmla="*/ 1351 h 4281"/>
                <a:gd name="T18" fmla="*/ 499 w 4055"/>
                <a:gd name="T19" fmla="*/ 979 h 4281"/>
                <a:gd name="T20" fmla="*/ 524 w 4055"/>
                <a:gd name="T21" fmla="*/ 912 h 4281"/>
                <a:gd name="T22" fmla="*/ 811 w 4055"/>
                <a:gd name="T23" fmla="*/ 608 h 4281"/>
                <a:gd name="T24" fmla="*/ 1067 w 4055"/>
                <a:gd name="T25" fmla="*/ 557 h 4281"/>
                <a:gd name="T26" fmla="*/ 1338 w 4055"/>
                <a:gd name="T27" fmla="*/ 518 h 4281"/>
                <a:gd name="T28" fmla="*/ 1566 w 4055"/>
                <a:gd name="T29" fmla="*/ 296 h 4281"/>
                <a:gd name="T30" fmla="*/ 2100 w 4055"/>
                <a:gd name="T31" fmla="*/ 21 h 4281"/>
                <a:gd name="T32" fmla="*/ 2349 w 4055"/>
                <a:gd name="T33" fmla="*/ 209 h 4281"/>
                <a:gd name="T34" fmla="*/ 2691 w 4055"/>
                <a:gd name="T35" fmla="*/ 384 h 4281"/>
                <a:gd name="T36" fmla="*/ 2811 w 4055"/>
                <a:gd name="T37" fmla="*/ 366 h 4281"/>
                <a:gd name="T38" fmla="*/ 3139 w 4055"/>
                <a:gd name="T39" fmla="*/ 374 h 4281"/>
                <a:gd name="T40" fmla="*/ 3552 w 4055"/>
                <a:gd name="T41" fmla="*/ 984 h 4281"/>
                <a:gd name="T42" fmla="*/ 3597 w 4055"/>
                <a:gd name="T43" fmla="*/ 1166 h 4281"/>
                <a:gd name="T44" fmla="*/ 3851 w 4055"/>
                <a:gd name="T45" fmla="*/ 1764 h 4281"/>
                <a:gd name="T46" fmla="*/ 4052 w 4055"/>
                <a:gd name="T47" fmla="*/ 2424 h 4281"/>
                <a:gd name="T48" fmla="*/ 3739 w 4055"/>
                <a:gd name="T49" fmla="*/ 3143 h 4281"/>
                <a:gd name="T50" fmla="*/ 3154 w 4055"/>
                <a:gd name="T51" fmla="*/ 3602 h 4281"/>
                <a:gd name="T52" fmla="*/ 2564 w 4055"/>
                <a:gd name="T53" fmla="*/ 4093 h 4281"/>
                <a:gd name="T54" fmla="*/ 2301 w 4055"/>
                <a:gd name="T55" fmla="*/ 4245 h 4281"/>
                <a:gd name="T56" fmla="*/ 2102 w 4055"/>
                <a:gd name="T57" fmla="*/ 4279 h 4281"/>
                <a:gd name="T58" fmla="*/ 2811 w 4055"/>
                <a:gd name="T59" fmla="*/ 367 h 4281"/>
                <a:gd name="T60" fmla="*/ 2691 w 4055"/>
                <a:gd name="T61" fmla="*/ 384 h 4281"/>
                <a:gd name="T62" fmla="*/ 2349 w 4055"/>
                <a:gd name="T63" fmla="*/ 209 h 4281"/>
                <a:gd name="T64" fmla="*/ 2100 w 4055"/>
                <a:gd name="T65" fmla="*/ 21 h 4281"/>
                <a:gd name="T66" fmla="*/ 1566 w 4055"/>
                <a:gd name="T67" fmla="*/ 296 h 4281"/>
                <a:gd name="T68" fmla="*/ 1338 w 4055"/>
                <a:gd name="T69" fmla="*/ 519 h 4281"/>
                <a:gd name="T70" fmla="*/ 1066 w 4055"/>
                <a:gd name="T71" fmla="*/ 558 h 4281"/>
                <a:gd name="T72" fmla="*/ 981 w 4055"/>
                <a:gd name="T73" fmla="*/ 544 h 4281"/>
                <a:gd name="T74" fmla="*/ 643 w 4055"/>
                <a:gd name="T75" fmla="*/ 740 h 4281"/>
                <a:gd name="T76" fmla="*/ 508 w 4055"/>
                <a:gd name="T77" fmla="*/ 956 h 4281"/>
                <a:gd name="T78" fmla="*/ 466 w 4055"/>
                <a:gd name="T79" fmla="*/ 1323 h 4281"/>
                <a:gd name="T80" fmla="*/ 466 w 4055"/>
                <a:gd name="T81" fmla="*/ 1559 h 4281"/>
                <a:gd name="T82" fmla="*/ 315 w 4055"/>
                <a:gd name="T83" fmla="*/ 1796 h 4281"/>
                <a:gd name="T84" fmla="*/ 67 w 4055"/>
                <a:gd name="T85" fmla="*/ 2088 h 4281"/>
                <a:gd name="T86" fmla="*/ 2 w 4055"/>
                <a:gd name="T87" fmla="*/ 2533 h 4281"/>
                <a:gd name="T88" fmla="*/ 64 w 4055"/>
                <a:gd name="T89" fmla="*/ 2965 h 4281"/>
                <a:gd name="T90" fmla="*/ 442 w 4055"/>
                <a:gd name="T91" fmla="*/ 3474 h 4281"/>
                <a:gd name="T92" fmla="*/ 957 w 4055"/>
                <a:gd name="T93" fmla="*/ 3760 h 4281"/>
                <a:gd name="T94" fmla="*/ 1460 w 4055"/>
                <a:gd name="T95" fmla="*/ 4022 h 4281"/>
                <a:gd name="T96" fmla="*/ 2102 w 4055"/>
                <a:gd name="T97" fmla="*/ 4278 h 4281"/>
                <a:gd name="T98" fmla="*/ 2477 w 4055"/>
                <a:gd name="T99" fmla="*/ 4152 h 4281"/>
                <a:gd name="T100" fmla="*/ 2879 w 4055"/>
                <a:gd name="T101" fmla="*/ 3832 h 4281"/>
                <a:gd name="T102" fmla="*/ 3333 w 4055"/>
                <a:gd name="T103" fmla="*/ 3471 h 4281"/>
                <a:gd name="T104" fmla="*/ 4007 w 4055"/>
                <a:gd name="T105" fmla="*/ 2684 h 4281"/>
                <a:gd name="T106" fmla="*/ 4022 w 4055"/>
                <a:gd name="T107" fmla="*/ 2160 h 4281"/>
                <a:gd name="T108" fmla="*/ 3833 w 4055"/>
                <a:gd name="T109" fmla="*/ 1732 h 4281"/>
                <a:gd name="T110" fmla="*/ 3561 w 4055"/>
                <a:gd name="T111" fmla="*/ 1029 h 4281"/>
                <a:gd name="T112" fmla="*/ 3345 w 4055"/>
                <a:gd name="T113" fmla="*/ 500 h 4281"/>
                <a:gd name="T114" fmla="*/ 2968 w 4055"/>
                <a:gd name="T115" fmla="*/ 350 h 4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55" h="4281">
                  <a:moveTo>
                    <a:pt x="2102" y="4279"/>
                  </a:moveTo>
                  <a:cubicBezTo>
                    <a:pt x="1894" y="4271"/>
                    <a:pt x="1719" y="4181"/>
                    <a:pt x="1575" y="4094"/>
                  </a:cubicBezTo>
                  <a:cubicBezTo>
                    <a:pt x="1536" y="4070"/>
                    <a:pt x="1497" y="4046"/>
                    <a:pt x="1460" y="4022"/>
                  </a:cubicBezTo>
                  <a:cubicBezTo>
                    <a:pt x="1346" y="3950"/>
                    <a:pt x="1228" y="3876"/>
                    <a:pt x="1087" y="3813"/>
                  </a:cubicBezTo>
                  <a:cubicBezTo>
                    <a:pt x="1045" y="3795"/>
                    <a:pt x="1002" y="3778"/>
                    <a:pt x="957" y="3760"/>
                  </a:cubicBezTo>
                  <a:cubicBezTo>
                    <a:pt x="913" y="3743"/>
                    <a:pt x="867" y="3725"/>
                    <a:pt x="822" y="3705"/>
                  </a:cubicBezTo>
                  <a:cubicBezTo>
                    <a:pt x="682" y="3644"/>
                    <a:pt x="554" y="3566"/>
                    <a:pt x="442" y="3474"/>
                  </a:cubicBezTo>
                  <a:cubicBezTo>
                    <a:pt x="321" y="3376"/>
                    <a:pt x="223" y="3265"/>
                    <a:pt x="150" y="3145"/>
                  </a:cubicBezTo>
                  <a:cubicBezTo>
                    <a:pt x="114" y="3087"/>
                    <a:pt x="85" y="3026"/>
                    <a:pt x="64" y="2966"/>
                  </a:cubicBezTo>
                  <a:cubicBezTo>
                    <a:pt x="40" y="2900"/>
                    <a:pt x="24" y="2830"/>
                    <a:pt x="14" y="2751"/>
                  </a:cubicBezTo>
                  <a:cubicBezTo>
                    <a:pt x="6" y="2687"/>
                    <a:pt x="2" y="2618"/>
                    <a:pt x="1" y="2533"/>
                  </a:cubicBezTo>
                  <a:cubicBezTo>
                    <a:pt x="0" y="2441"/>
                    <a:pt x="4" y="2372"/>
                    <a:pt x="12" y="2307"/>
                  </a:cubicBezTo>
                  <a:cubicBezTo>
                    <a:pt x="22" y="2225"/>
                    <a:pt x="40" y="2153"/>
                    <a:pt x="67" y="2088"/>
                  </a:cubicBezTo>
                  <a:cubicBezTo>
                    <a:pt x="101" y="2004"/>
                    <a:pt x="156" y="1923"/>
                    <a:pt x="224" y="1856"/>
                  </a:cubicBezTo>
                  <a:cubicBezTo>
                    <a:pt x="248" y="1831"/>
                    <a:pt x="282" y="1813"/>
                    <a:pt x="314" y="1796"/>
                  </a:cubicBezTo>
                  <a:cubicBezTo>
                    <a:pt x="354" y="1775"/>
                    <a:pt x="391" y="1755"/>
                    <a:pt x="412" y="1725"/>
                  </a:cubicBezTo>
                  <a:cubicBezTo>
                    <a:pt x="441" y="1685"/>
                    <a:pt x="458" y="1631"/>
                    <a:pt x="465" y="1559"/>
                  </a:cubicBezTo>
                  <a:cubicBezTo>
                    <a:pt x="471" y="1494"/>
                    <a:pt x="469" y="1421"/>
                    <a:pt x="466" y="1351"/>
                  </a:cubicBezTo>
                  <a:cubicBezTo>
                    <a:pt x="466" y="1342"/>
                    <a:pt x="466" y="1332"/>
                    <a:pt x="466" y="1323"/>
                  </a:cubicBezTo>
                  <a:cubicBezTo>
                    <a:pt x="461" y="1166"/>
                    <a:pt x="472" y="1050"/>
                    <a:pt x="499" y="979"/>
                  </a:cubicBezTo>
                  <a:cubicBezTo>
                    <a:pt x="502" y="971"/>
                    <a:pt x="505" y="963"/>
                    <a:pt x="507" y="956"/>
                  </a:cubicBezTo>
                  <a:cubicBezTo>
                    <a:pt x="512" y="941"/>
                    <a:pt x="518" y="926"/>
                    <a:pt x="524" y="912"/>
                  </a:cubicBezTo>
                  <a:cubicBezTo>
                    <a:pt x="554" y="845"/>
                    <a:pt x="592" y="790"/>
                    <a:pt x="643" y="739"/>
                  </a:cubicBezTo>
                  <a:cubicBezTo>
                    <a:pt x="693" y="689"/>
                    <a:pt x="753" y="647"/>
                    <a:pt x="811" y="608"/>
                  </a:cubicBezTo>
                  <a:cubicBezTo>
                    <a:pt x="863" y="573"/>
                    <a:pt x="926" y="538"/>
                    <a:pt x="996" y="544"/>
                  </a:cubicBezTo>
                  <a:cubicBezTo>
                    <a:pt x="1020" y="546"/>
                    <a:pt x="1044" y="551"/>
                    <a:pt x="1067" y="557"/>
                  </a:cubicBezTo>
                  <a:cubicBezTo>
                    <a:pt x="1082" y="561"/>
                    <a:pt x="1099" y="565"/>
                    <a:pt x="1115" y="568"/>
                  </a:cubicBezTo>
                  <a:cubicBezTo>
                    <a:pt x="1188" y="580"/>
                    <a:pt x="1262" y="563"/>
                    <a:pt x="1338" y="518"/>
                  </a:cubicBezTo>
                  <a:cubicBezTo>
                    <a:pt x="1399" y="481"/>
                    <a:pt x="1459" y="427"/>
                    <a:pt x="1517" y="357"/>
                  </a:cubicBezTo>
                  <a:cubicBezTo>
                    <a:pt x="1533" y="337"/>
                    <a:pt x="1550" y="316"/>
                    <a:pt x="1566" y="296"/>
                  </a:cubicBezTo>
                  <a:cubicBezTo>
                    <a:pt x="1648" y="191"/>
                    <a:pt x="1732" y="83"/>
                    <a:pt x="1855" y="34"/>
                  </a:cubicBezTo>
                  <a:cubicBezTo>
                    <a:pt x="1929" y="4"/>
                    <a:pt x="2016" y="0"/>
                    <a:pt x="2100" y="21"/>
                  </a:cubicBezTo>
                  <a:cubicBezTo>
                    <a:pt x="2179" y="40"/>
                    <a:pt x="2251" y="82"/>
                    <a:pt x="2296" y="134"/>
                  </a:cubicBezTo>
                  <a:cubicBezTo>
                    <a:pt x="2317" y="158"/>
                    <a:pt x="2333" y="184"/>
                    <a:pt x="2349" y="209"/>
                  </a:cubicBezTo>
                  <a:cubicBezTo>
                    <a:pt x="2380" y="257"/>
                    <a:pt x="2412" y="307"/>
                    <a:pt x="2472" y="343"/>
                  </a:cubicBezTo>
                  <a:cubicBezTo>
                    <a:pt x="2526" y="376"/>
                    <a:pt x="2604" y="390"/>
                    <a:pt x="2691" y="384"/>
                  </a:cubicBezTo>
                  <a:cubicBezTo>
                    <a:pt x="2710" y="382"/>
                    <a:pt x="2729" y="380"/>
                    <a:pt x="2753" y="376"/>
                  </a:cubicBezTo>
                  <a:cubicBezTo>
                    <a:pt x="2772" y="373"/>
                    <a:pt x="2792" y="370"/>
                    <a:pt x="2811" y="366"/>
                  </a:cubicBezTo>
                  <a:cubicBezTo>
                    <a:pt x="2843" y="361"/>
                    <a:pt x="2873" y="355"/>
                    <a:pt x="2904" y="352"/>
                  </a:cubicBezTo>
                  <a:cubicBezTo>
                    <a:pt x="2985" y="344"/>
                    <a:pt x="3066" y="352"/>
                    <a:pt x="3139" y="374"/>
                  </a:cubicBezTo>
                  <a:cubicBezTo>
                    <a:pt x="3220" y="399"/>
                    <a:pt x="3289" y="441"/>
                    <a:pt x="3345" y="499"/>
                  </a:cubicBezTo>
                  <a:cubicBezTo>
                    <a:pt x="3468" y="627"/>
                    <a:pt x="3511" y="808"/>
                    <a:pt x="3552" y="984"/>
                  </a:cubicBezTo>
                  <a:cubicBezTo>
                    <a:pt x="3555" y="998"/>
                    <a:pt x="3559" y="1014"/>
                    <a:pt x="3562" y="1028"/>
                  </a:cubicBezTo>
                  <a:cubicBezTo>
                    <a:pt x="3571" y="1066"/>
                    <a:pt x="3583" y="1117"/>
                    <a:pt x="3597" y="1166"/>
                  </a:cubicBezTo>
                  <a:cubicBezTo>
                    <a:pt x="3645" y="1335"/>
                    <a:pt x="3720" y="1515"/>
                    <a:pt x="3833" y="1731"/>
                  </a:cubicBezTo>
                  <a:cubicBezTo>
                    <a:pt x="3839" y="1742"/>
                    <a:pt x="3845" y="1753"/>
                    <a:pt x="3851" y="1764"/>
                  </a:cubicBezTo>
                  <a:cubicBezTo>
                    <a:pt x="3917" y="1890"/>
                    <a:pt x="3985" y="2020"/>
                    <a:pt x="4022" y="2160"/>
                  </a:cubicBezTo>
                  <a:cubicBezTo>
                    <a:pt x="4045" y="2245"/>
                    <a:pt x="4055" y="2334"/>
                    <a:pt x="4052" y="2424"/>
                  </a:cubicBezTo>
                  <a:cubicBezTo>
                    <a:pt x="4049" y="2510"/>
                    <a:pt x="4034" y="2598"/>
                    <a:pt x="4007" y="2685"/>
                  </a:cubicBezTo>
                  <a:cubicBezTo>
                    <a:pt x="3956" y="2853"/>
                    <a:pt x="3863" y="3012"/>
                    <a:pt x="3739" y="3143"/>
                  </a:cubicBezTo>
                  <a:cubicBezTo>
                    <a:pt x="3619" y="3269"/>
                    <a:pt x="3474" y="3372"/>
                    <a:pt x="3334" y="3472"/>
                  </a:cubicBezTo>
                  <a:cubicBezTo>
                    <a:pt x="3274" y="3514"/>
                    <a:pt x="3213" y="3557"/>
                    <a:pt x="3154" y="3602"/>
                  </a:cubicBezTo>
                  <a:cubicBezTo>
                    <a:pt x="3059" y="3675"/>
                    <a:pt x="2968" y="3755"/>
                    <a:pt x="2879" y="3833"/>
                  </a:cubicBezTo>
                  <a:cubicBezTo>
                    <a:pt x="2778" y="3922"/>
                    <a:pt x="2673" y="4014"/>
                    <a:pt x="2564" y="4093"/>
                  </a:cubicBezTo>
                  <a:cubicBezTo>
                    <a:pt x="2535" y="4114"/>
                    <a:pt x="2506" y="4134"/>
                    <a:pt x="2478" y="4153"/>
                  </a:cubicBezTo>
                  <a:cubicBezTo>
                    <a:pt x="2414" y="4194"/>
                    <a:pt x="2356" y="4224"/>
                    <a:pt x="2301" y="4245"/>
                  </a:cubicBezTo>
                  <a:cubicBezTo>
                    <a:pt x="2238" y="4268"/>
                    <a:pt x="2179" y="4280"/>
                    <a:pt x="2120" y="4280"/>
                  </a:cubicBezTo>
                  <a:cubicBezTo>
                    <a:pt x="2114" y="4280"/>
                    <a:pt x="2108" y="4279"/>
                    <a:pt x="2102" y="4279"/>
                  </a:cubicBezTo>
                  <a:moveTo>
                    <a:pt x="2904" y="353"/>
                  </a:moveTo>
                  <a:cubicBezTo>
                    <a:pt x="2873" y="356"/>
                    <a:pt x="2843" y="361"/>
                    <a:pt x="2811" y="367"/>
                  </a:cubicBezTo>
                  <a:cubicBezTo>
                    <a:pt x="2792" y="370"/>
                    <a:pt x="2773" y="374"/>
                    <a:pt x="2753" y="377"/>
                  </a:cubicBezTo>
                  <a:cubicBezTo>
                    <a:pt x="2729" y="380"/>
                    <a:pt x="2710" y="383"/>
                    <a:pt x="2691" y="384"/>
                  </a:cubicBezTo>
                  <a:cubicBezTo>
                    <a:pt x="2604" y="391"/>
                    <a:pt x="2526" y="377"/>
                    <a:pt x="2471" y="344"/>
                  </a:cubicBezTo>
                  <a:cubicBezTo>
                    <a:pt x="2412" y="308"/>
                    <a:pt x="2380" y="258"/>
                    <a:pt x="2349" y="209"/>
                  </a:cubicBezTo>
                  <a:cubicBezTo>
                    <a:pt x="2333" y="184"/>
                    <a:pt x="2316" y="158"/>
                    <a:pt x="2296" y="135"/>
                  </a:cubicBezTo>
                  <a:cubicBezTo>
                    <a:pt x="2250" y="82"/>
                    <a:pt x="2179" y="41"/>
                    <a:pt x="2100" y="21"/>
                  </a:cubicBezTo>
                  <a:cubicBezTo>
                    <a:pt x="2016" y="1"/>
                    <a:pt x="1929" y="5"/>
                    <a:pt x="1855" y="35"/>
                  </a:cubicBezTo>
                  <a:cubicBezTo>
                    <a:pt x="1733" y="83"/>
                    <a:pt x="1648" y="192"/>
                    <a:pt x="1566" y="296"/>
                  </a:cubicBezTo>
                  <a:cubicBezTo>
                    <a:pt x="1550" y="316"/>
                    <a:pt x="1534" y="337"/>
                    <a:pt x="1518" y="357"/>
                  </a:cubicBezTo>
                  <a:cubicBezTo>
                    <a:pt x="1460" y="428"/>
                    <a:pt x="1400" y="482"/>
                    <a:pt x="1338" y="519"/>
                  </a:cubicBezTo>
                  <a:cubicBezTo>
                    <a:pt x="1263" y="564"/>
                    <a:pt x="1188" y="580"/>
                    <a:pt x="1115" y="569"/>
                  </a:cubicBezTo>
                  <a:cubicBezTo>
                    <a:pt x="1099" y="566"/>
                    <a:pt x="1082" y="562"/>
                    <a:pt x="1066" y="558"/>
                  </a:cubicBezTo>
                  <a:cubicBezTo>
                    <a:pt x="1043" y="552"/>
                    <a:pt x="1020" y="546"/>
                    <a:pt x="996" y="545"/>
                  </a:cubicBezTo>
                  <a:cubicBezTo>
                    <a:pt x="991" y="544"/>
                    <a:pt x="986" y="544"/>
                    <a:pt x="981" y="544"/>
                  </a:cubicBezTo>
                  <a:cubicBezTo>
                    <a:pt x="917" y="544"/>
                    <a:pt x="860" y="576"/>
                    <a:pt x="812" y="609"/>
                  </a:cubicBezTo>
                  <a:cubicBezTo>
                    <a:pt x="754" y="647"/>
                    <a:pt x="693" y="690"/>
                    <a:pt x="643" y="740"/>
                  </a:cubicBezTo>
                  <a:cubicBezTo>
                    <a:pt x="593" y="790"/>
                    <a:pt x="555" y="845"/>
                    <a:pt x="525" y="912"/>
                  </a:cubicBezTo>
                  <a:cubicBezTo>
                    <a:pt x="518" y="926"/>
                    <a:pt x="513" y="941"/>
                    <a:pt x="508" y="956"/>
                  </a:cubicBezTo>
                  <a:cubicBezTo>
                    <a:pt x="505" y="963"/>
                    <a:pt x="503" y="971"/>
                    <a:pt x="500" y="979"/>
                  </a:cubicBezTo>
                  <a:cubicBezTo>
                    <a:pt x="473" y="1051"/>
                    <a:pt x="461" y="1166"/>
                    <a:pt x="466" y="1323"/>
                  </a:cubicBezTo>
                  <a:cubicBezTo>
                    <a:pt x="467" y="1332"/>
                    <a:pt x="467" y="1342"/>
                    <a:pt x="467" y="1351"/>
                  </a:cubicBezTo>
                  <a:cubicBezTo>
                    <a:pt x="470" y="1421"/>
                    <a:pt x="472" y="1494"/>
                    <a:pt x="466" y="1559"/>
                  </a:cubicBezTo>
                  <a:cubicBezTo>
                    <a:pt x="459" y="1631"/>
                    <a:pt x="442" y="1686"/>
                    <a:pt x="413" y="1725"/>
                  </a:cubicBezTo>
                  <a:cubicBezTo>
                    <a:pt x="391" y="1755"/>
                    <a:pt x="354" y="1775"/>
                    <a:pt x="315" y="1796"/>
                  </a:cubicBezTo>
                  <a:cubicBezTo>
                    <a:pt x="282" y="1814"/>
                    <a:pt x="248" y="1832"/>
                    <a:pt x="224" y="1856"/>
                  </a:cubicBezTo>
                  <a:cubicBezTo>
                    <a:pt x="156" y="1924"/>
                    <a:pt x="102" y="2004"/>
                    <a:pt x="67" y="2088"/>
                  </a:cubicBezTo>
                  <a:cubicBezTo>
                    <a:pt x="41" y="2153"/>
                    <a:pt x="23" y="2225"/>
                    <a:pt x="12" y="2307"/>
                  </a:cubicBezTo>
                  <a:cubicBezTo>
                    <a:pt x="4" y="2372"/>
                    <a:pt x="1" y="2441"/>
                    <a:pt x="2" y="2533"/>
                  </a:cubicBezTo>
                  <a:cubicBezTo>
                    <a:pt x="3" y="2618"/>
                    <a:pt x="7" y="2687"/>
                    <a:pt x="15" y="2751"/>
                  </a:cubicBezTo>
                  <a:cubicBezTo>
                    <a:pt x="25" y="2829"/>
                    <a:pt x="41" y="2900"/>
                    <a:pt x="64" y="2965"/>
                  </a:cubicBezTo>
                  <a:cubicBezTo>
                    <a:pt x="86" y="3026"/>
                    <a:pt x="115" y="3086"/>
                    <a:pt x="151" y="3145"/>
                  </a:cubicBezTo>
                  <a:cubicBezTo>
                    <a:pt x="224" y="3265"/>
                    <a:pt x="322" y="3376"/>
                    <a:pt x="442" y="3474"/>
                  </a:cubicBezTo>
                  <a:cubicBezTo>
                    <a:pt x="555" y="3565"/>
                    <a:pt x="683" y="3643"/>
                    <a:pt x="822" y="3705"/>
                  </a:cubicBezTo>
                  <a:cubicBezTo>
                    <a:pt x="867" y="3725"/>
                    <a:pt x="913" y="3743"/>
                    <a:pt x="957" y="3760"/>
                  </a:cubicBezTo>
                  <a:cubicBezTo>
                    <a:pt x="1002" y="3777"/>
                    <a:pt x="1045" y="3794"/>
                    <a:pt x="1087" y="3813"/>
                  </a:cubicBezTo>
                  <a:cubicBezTo>
                    <a:pt x="1228" y="3875"/>
                    <a:pt x="1346" y="3950"/>
                    <a:pt x="1460" y="4022"/>
                  </a:cubicBezTo>
                  <a:cubicBezTo>
                    <a:pt x="1498" y="4045"/>
                    <a:pt x="1537" y="4070"/>
                    <a:pt x="1575" y="4093"/>
                  </a:cubicBezTo>
                  <a:cubicBezTo>
                    <a:pt x="1719" y="4180"/>
                    <a:pt x="1894" y="4270"/>
                    <a:pt x="2102" y="4278"/>
                  </a:cubicBezTo>
                  <a:cubicBezTo>
                    <a:pt x="2167" y="4281"/>
                    <a:pt x="2232" y="4270"/>
                    <a:pt x="2300" y="4244"/>
                  </a:cubicBezTo>
                  <a:cubicBezTo>
                    <a:pt x="2356" y="4224"/>
                    <a:pt x="2414" y="4193"/>
                    <a:pt x="2477" y="4152"/>
                  </a:cubicBezTo>
                  <a:cubicBezTo>
                    <a:pt x="2506" y="4133"/>
                    <a:pt x="2535" y="4114"/>
                    <a:pt x="2563" y="4093"/>
                  </a:cubicBezTo>
                  <a:cubicBezTo>
                    <a:pt x="2672" y="4013"/>
                    <a:pt x="2777" y="3921"/>
                    <a:pt x="2879" y="3832"/>
                  </a:cubicBezTo>
                  <a:cubicBezTo>
                    <a:pt x="2967" y="3755"/>
                    <a:pt x="3059" y="3675"/>
                    <a:pt x="3154" y="3601"/>
                  </a:cubicBezTo>
                  <a:cubicBezTo>
                    <a:pt x="3212" y="3557"/>
                    <a:pt x="3274" y="3513"/>
                    <a:pt x="3333" y="3471"/>
                  </a:cubicBezTo>
                  <a:cubicBezTo>
                    <a:pt x="3474" y="3371"/>
                    <a:pt x="3619" y="3268"/>
                    <a:pt x="3738" y="3142"/>
                  </a:cubicBezTo>
                  <a:cubicBezTo>
                    <a:pt x="3863" y="3011"/>
                    <a:pt x="3955" y="2853"/>
                    <a:pt x="4007" y="2684"/>
                  </a:cubicBezTo>
                  <a:cubicBezTo>
                    <a:pt x="4033" y="2598"/>
                    <a:pt x="4048" y="2510"/>
                    <a:pt x="4051" y="2424"/>
                  </a:cubicBezTo>
                  <a:cubicBezTo>
                    <a:pt x="4054" y="2334"/>
                    <a:pt x="4044" y="2245"/>
                    <a:pt x="4022" y="2160"/>
                  </a:cubicBezTo>
                  <a:cubicBezTo>
                    <a:pt x="3985" y="2020"/>
                    <a:pt x="3916" y="1890"/>
                    <a:pt x="3850" y="1765"/>
                  </a:cubicBezTo>
                  <a:cubicBezTo>
                    <a:pt x="3844" y="1754"/>
                    <a:pt x="3839" y="1743"/>
                    <a:pt x="3833" y="1732"/>
                  </a:cubicBezTo>
                  <a:cubicBezTo>
                    <a:pt x="3719" y="1515"/>
                    <a:pt x="3644" y="1336"/>
                    <a:pt x="3597" y="1166"/>
                  </a:cubicBezTo>
                  <a:cubicBezTo>
                    <a:pt x="3583" y="1117"/>
                    <a:pt x="3570" y="1067"/>
                    <a:pt x="3561" y="1029"/>
                  </a:cubicBezTo>
                  <a:cubicBezTo>
                    <a:pt x="3558" y="1014"/>
                    <a:pt x="3554" y="999"/>
                    <a:pt x="3551" y="984"/>
                  </a:cubicBezTo>
                  <a:cubicBezTo>
                    <a:pt x="3510" y="809"/>
                    <a:pt x="3467" y="627"/>
                    <a:pt x="3345" y="500"/>
                  </a:cubicBezTo>
                  <a:cubicBezTo>
                    <a:pt x="3289" y="442"/>
                    <a:pt x="3219" y="400"/>
                    <a:pt x="3139" y="375"/>
                  </a:cubicBezTo>
                  <a:cubicBezTo>
                    <a:pt x="3085" y="358"/>
                    <a:pt x="3027" y="350"/>
                    <a:pt x="2968" y="350"/>
                  </a:cubicBezTo>
                  <a:cubicBezTo>
                    <a:pt x="2946" y="350"/>
                    <a:pt x="2925" y="351"/>
                    <a:pt x="2904" y="35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2" name="Freeform 39">
              <a:extLst>
                <a:ext uri="{FF2B5EF4-FFF2-40B4-BE49-F238E27FC236}">
                  <a16:creationId xmlns:a16="http://schemas.microsoft.com/office/drawing/2014/main" id="{43EC9CF4-FA6C-42A2-8B80-B7F15D5AA897}"/>
                </a:ext>
              </a:extLst>
            </p:cNvPr>
            <p:cNvSpPr>
              <a:spLocks noEditPoints="1"/>
            </p:cNvSpPr>
            <p:nvPr/>
          </p:nvSpPr>
          <p:spPr bwMode="auto">
            <a:xfrm>
              <a:off x="4187" y="618"/>
              <a:ext cx="3070" cy="3299"/>
            </a:xfrm>
            <a:custGeom>
              <a:avLst/>
              <a:gdLst>
                <a:gd name="T0" fmla="*/ 1847 w 4148"/>
                <a:gd name="T1" fmla="*/ 4383 h 4458"/>
                <a:gd name="T2" fmla="*/ 1504 w 4148"/>
                <a:gd name="T3" fmla="*/ 4171 h 4458"/>
                <a:gd name="T4" fmla="*/ 966 w 4148"/>
                <a:gd name="T5" fmla="*/ 3869 h 4458"/>
                <a:gd name="T6" fmla="*/ 452 w 4148"/>
                <a:gd name="T7" fmla="*/ 3586 h 4458"/>
                <a:gd name="T8" fmla="*/ 60 w 4148"/>
                <a:gd name="T9" fmla="*/ 3063 h 4458"/>
                <a:gd name="T10" fmla="*/ 0 w 4148"/>
                <a:gd name="T11" fmla="*/ 2615 h 4458"/>
                <a:gd name="T12" fmla="*/ 231 w 4148"/>
                <a:gd name="T13" fmla="*/ 1915 h 4458"/>
                <a:gd name="T14" fmla="*/ 430 w 4148"/>
                <a:gd name="T15" fmla="*/ 1783 h 4458"/>
                <a:gd name="T16" fmla="*/ 480 w 4148"/>
                <a:gd name="T17" fmla="*/ 1396 h 4458"/>
                <a:gd name="T18" fmla="*/ 477 w 4148"/>
                <a:gd name="T19" fmla="*/ 1183 h 4458"/>
                <a:gd name="T20" fmla="*/ 508 w 4148"/>
                <a:gd name="T21" fmla="*/ 1002 h 4458"/>
                <a:gd name="T22" fmla="*/ 631 w 4148"/>
                <a:gd name="T23" fmla="*/ 772 h 4458"/>
                <a:gd name="T24" fmla="*/ 884 w 4148"/>
                <a:gd name="T25" fmla="*/ 578 h 4458"/>
                <a:gd name="T26" fmla="*/ 1060 w 4148"/>
                <a:gd name="T27" fmla="*/ 576 h 4458"/>
                <a:gd name="T28" fmla="*/ 1341 w 4148"/>
                <a:gd name="T29" fmla="*/ 538 h 4458"/>
                <a:gd name="T30" fmla="*/ 1574 w 4148"/>
                <a:gd name="T31" fmla="*/ 306 h 4458"/>
                <a:gd name="T32" fmla="*/ 2127 w 4148"/>
                <a:gd name="T33" fmla="*/ 25 h 4458"/>
                <a:gd name="T34" fmla="*/ 2380 w 4148"/>
                <a:gd name="T35" fmla="*/ 238 h 4458"/>
                <a:gd name="T36" fmla="*/ 2727 w 4148"/>
                <a:gd name="T37" fmla="*/ 432 h 4458"/>
                <a:gd name="T38" fmla="*/ 2856 w 4148"/>
                <a:gd name="T39" fmla="*/ 412 h 4458"/>
                <a:gd name="T40" fmla="*/ 3192 w 4148"/>
                <a:gd name="T41" fmla="*/ 413 h 4458"/>
                <a:gd name="T42" fmla="*/ 3625 w 4148"/>
                <a:gd name="T43" fmla="*/ 1045 h 4458"/>
                <a:gd name="T44" fmla="*/ 3668 w 4148"/>
                <a:gd name="T45" fmla="*/ 1223 h 4458"/>
                <a:gd name="T46" fmla="*/ 3937 w 4148"/>
                <a:gd name="T47" fmla="*/ 1859 h 4458"/>
                <a:gd name="T48" fmla="*/ 4146 w 4148"/>
                <a:gd name="T49" fmla="*/ 2518 h 4458"/>
                <a:gd name="T50" fmla="*/ 3830 w 4148"/>
                <a:gd name="T51" fmla="*/ 3265 h 4458"/>
                <a:gd name="T52" fmla="*/ 3225 w 4148"/>
                <a:gd name="T53" fmla="*/ 3740 h 4458"/>
                <a:gd name="T54" fmla="*/ 2614 w 4148"/>
                <a:gd name="T55" fmla="*/ 4258 h 4458"/>
                <a:gd name="T56" fmla="*/ 2342 w 4148"/>
                <a:gd name="T57" fmla="*/ 4420 h 4458"/>
                <a:gd name="T58" fmla="*/ 2135 w 4148"/>
                <a:gd name="T59" fmla="*/ 4456 h 4458"/>
                <a:gd name="T60" fmla="*/ 2856 w 4148"/>
                <a:gd name="T61" fmla="*/ 413 h 4458"/>
                <a:gd name="T62" fmla="*/ 2727 w 4148"/>
                <a:gd name="T63" fmla="*/ 433 h 4458"/>
                <a:gd name="T64" fmla="*/ 2379 w 4148"/>
                <a:gd name="T65" fmla="*/ 238 h 4458"/>
                <a:gd name="T66" fmla="*/ 2127 w 4148"/>
                <a:gd name="T67" fmla="*/ 25 h 4458"/>
                <a:gd name="T68" fmla="*/ 1575 w 4148"/>
                <a:gd name="T69" fmla="*/ 307 h 4458"/>
                <a:gd name="T70" fmla="*/ 1341 w 4148"/>
                <a:gd name="T71" fmla="*/ 539 h 4458"/>
                <a:gd name="T72" fmla="*/ 1059 w 4148"/>
                <a:gd name="T73" fmla="*/ 577 h 4458"/>
                <a:gd name="T74" fmla="*/ 884 w 4148"/>
                <a:gd name="T75" fmla="*/ 578 h 4458"/>
                <a:gd name="T76" fmla="*/ 632 w 4148"/>
                <a:gd name="T77" fmla="*/ 773 h 4458"/>
                <a:gd name="T78" fmla="*/ 508 w 4148"/>
                <a:gd name="T79" fmla="*/ 1002 h 4458"/>
                <a:gd name="T80" fmla="*/ 480 w 4148"/>
                <a:gd name="T81" fmla="*/ 1377 h 4458"/>
                <a:gd name="T82" fmla="*/ 483 w 4148"/>
                <a:gd name="T83" fmla="*/ 1612 h 4458"/>
                <a:gd name="T84" fmla="*/ 327 w 4148"/>
                <a:gd name="T85" fmla="*/ 1855 h 4458"/>
                <a:gd name="T86" fmla="*/ 68 w 4148"/>
                <a:gd name="T87" fmla="*/ 2156 h 4458"/>
                <a:gd name="T88" fmla="*/ 12 w 4148"/>
                <a:gd name="T89" fmla="*/ 2840 h 4458"/>
                <a:gd name="T90" fmla="*/ 149 w 4148"/>
                <a:gd name="T91" fmla="*/ 3248 h 4458"/>
                <a:gd name="T92" fmla="*/ 847 w 4148"/>
                <a:gd name="T93" fmla="*/ 3820 h 4458"/>
                <a:gd name="T94" fmla="*/ 1117 w 4148"/>
                <a:gd name="T95" fmla="*/ 3931 h 4458"/>
                <a:gd name="T96" fmla="*/ 1604 w 4148"/>
                <a:gd name="T97" fmla="*/ 4242 h 4458"/>
                <a:gd name="T98" fmla="*/ 2135 w 4148"/>
                <a:gd name="T99" fmla="*/ 4455 h 4458"/>
                <a:gd name="T100" fmla="*/ 2525 w 4148"/>
                <a:gd name="T101" fmla="*/ 4320 h 4458"/>
                <a:gd name="T102" fmla="*/ 2928 w 4148"/>
                <a:gd name="T103" fmla="*/ 3992 h 4458"/>
                <a:gd name="T104" fmla="*/ 3416 w 4148"/>
                <a:gd name="T105" fmla="*/ 3600 h 4458"/>
                <a:gd name="T106" fmla="*/ 4103 w 4148"/>
                <a:gd name="T107" fmla="*/ 2789 h 4458"/>
                <a:gd name="T108" fmla="*/ 4110 w 4148"/>
                <a:gd name="T109" fmla="*/ 2245 h 4458"/>
                <a:gd name="T110" fmla="*/ 3908 w 4148"/>
                <a:gd name="T111" fmla="*/ 1806 h 4458"/>
                <a:gd name="T112" fmla="*/ 3632 w 4148"/>
                <a:gd name="T113" fmla="*/ 1082 h 4458"/>
                <a:gd name="T114" fmla="*/ 3408 w 4148"/>
                <a:gd name="T115" fmla="*/ 539 h 4458"/>
                <a:gd name="T116" fmla="*/ 3029 w 4148"/>
                <a:gd name="T117" fmla="*/ 392 h 4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8" h="4458">
                  <a:moveTo>
                    <a:pt x="2135" y="4456"/>
                  </a:moveTo>
                  <a:cubicBezTo>
                    <a:pt x="2040" y="4451"/>
                    <a:pt x="1946" y="4427"/>
                    <a:pt x="1847" y="4383"/>
                  </a:cubicBezTo>
                  <a:cubicBezTo>
                    <a:pt x="1800" y="4362"/>
                    <a:pt x="1723" y="4325"/>
                    <a:pt x="1604" y="4242"/>
                  </a:cubicBezTo>
                  <a:cubicBezTo>
                    <a:pt x="1570" y="4219"/>
                    <a:pt x="1536" y="4195"/>
                    <a:pt x="1504" y="4171"/>
                  </a:cubicBezTo>
                  <a:cubicBezTo>
                    <a:pt x="1386" y="4087"/>
                    <a:pt x="1265" y="4000"/>
                    <a:pt x="1117" y="3931"/>
                  </a:cubicBezTo>
                  <a:cubicBezTo>
                    <a:pt x="1068" y="3909"/>
                    <a:pt x="1018" y="3889"/>
                    <a:pt x="966" y="3869"/>
                  </a:cubicBezTo>
                  <a:cubicBezTo>
                    <a:pt x="927" y="3854"/>
                    <a:pt x="887" y="3838"/>
                    <a:pt x="847" y="3821"/>
                  </a:cubicBezTo>
                  <a:cubicBezTo>
                    <a:pt x="702" y="3758"/>
                    <a:pt x="569" y="3679"/>
                    <a:pt x="452" y="3586"/>
                  </a:cubicBezTo>
                  <a:cubicBezTo>
                    <a:pt x="326" y="3485"/>
                    <a:pt x="223" y="3372"/>
                    <a:pt x="148" y="3249"/>
                  </a:cubicBezTo>
                  <a:cubicBezTo>
                    <a:pt x="112" y="3188"/>
                    <a:pt x="82" y="3125"/>
                    <a:pt x="60" y="3063"/>
                  </a:cubicBezTo>
                  <a:cubicBezTo>
                    <a:pt x="37" y="2995"/>
                    <a:pt x="21" y="2922"/>
                    <a:pt x="11" y="2840"/>
                  </a:cubicBezTo>
                  <a:cubicBezTo>
                    <a:pt x="1" y="2755"/>
                    <a:pt x="0" y="2671"/>
                    <a:pt x="0" y="2615"/>
                  </a:cubicBezTo>
                  <a:cubicBezTo>
                    <a:pt x="0" y="2463"/>
                    <a:pt x="8" y="2302"/>
                    <a:pt x="68" y="2155"/>
                  </a:cubicBezTo>
                  <a:cubicBezTo>
                    <a:pt x="103" y="2068"/>
                    <a:pt x="160" y="1985"/>
                    <a:pt x="231" y="1915"/>
                  </a:cubicBezTo>
                  <a:cubicBezTo>
                    <a:pt x="257" y="1890"/>
                    <a:pt x="292" y="1872"/>
                    <a:pt x="327" y="1854"/>
                  </a:cubicBezTo>
                  <a:cubicBezTo>
                    <a:pt x="368" y="1833"/>
                    <a:pt x="407" y="1813"/>
                    <a:pt x="430" y="1783"/>
                  </a:cubicBezTo>
                  <a:cubicBezTo>
                    <a:pt x="459" y="1743"/>
                    <a:pt x="476" y="1687"/>
                    <a:pt x="482" y="1612"/>
                  </a:cubicBezTo>
                  <a:cubicBezTo>
                    <a:pt x="488" y="1545"/>
                    <a:pt x="484" y="1469"/>
                    <a:pt x="480" y="1396"/>
                  </a:cubicBezTo>
                  <a:cubicBezTo>
                    <a:pt x="480" y="1389"/>
                    <a:pt x="479" y="1383"/>
                    <a:pt x="479" y="1377"/>
                  </a:cubicBezTo>
                  <a:cubicBezTo>
                    <a:pt x="475" y="1303"/>
                    <a:pt x="474" y="1238"/>
                    <a:pt x="477" y="1183"/>
                  </a:cubicBezTo>
                  <a:cubicBezTo>
                    <a:pt x="480" y="1118"/>
                    <a:pt x="488" y="1065"/>
                    <a:pt x="500" y="1026"/>
                  </a:cubicBezTo>
                  <a:cubicBezTo>
                    <a:pt x="503" y="1018"/>
                    <a:pt x="505" y="1010"/>
                    <a:pt x="508" y="1002"/>
                  </a:cubicBezTo>
                  <a:cubicBezTo>
                    <a:pt x="512" y="987"/>
                    <a:pt x="516" y="972"/>
                    <a:pt x="522" y="957"/>
                  </a:cubicBezTo>
                  <a:cubicBezTo>
                    <a:pt x="550" y="885"/>
                    <a:pt x="584" y="827"/>
                    <a:pt x="631" y="772"/>
                  </a:cubicBezTo>
                  <a:cubicBezTo>
                    <a:pt x="673" y="725"/>
                    <a:pt x="723" y="680"/>
                    <a:pt x="795" y="629"/>
                  </a:cubicBezTo>
                  <a:cubicBezTo>
                    <a:pt x="828" y="605"/>
                    <a:pt x="856" y="589"/>
                    <a:pt x="884" y="578"/>
                  </a:cubicBezTo>
                  <a:cubicBezTo>
                    <a:pt x="920" y="563"/>
                    <a:pt x="953" y="558"/>
                    <a:pt x="986" y="561"/>
                  </a:cubicBezTo>
                  <a:cubicBezTo>
                    <a:pt x="1011" y="563"/>
                    <a:pt x="1036" y="569"/>
                    <a:pt x="1060" y="576"/>
                  </a:cubicBezTo>
                  <a:cubicBezTo>
                    <a:pt x="1076" y="580"/>
                    <a:pt x="1093" y="585"/>
                    <a:pt x="1110" y="588"/>
                  </a:cubicBezTo>
                  <a:cubicBezTo>
                    <a:pt x="1185" y="602"/>
                    <a:pt x="1263" y="585"/>
                    <a:pt x="1341" y="538"/>
                  </a:cubicBezTo>
                  <a:cubicBezTo>
                    <a:pt x="1404" y="500"/>
                    <a:pt x="1466" y="443"/>
                    <a:pt x="1525" y="369"/>
                  </a:cubicBezTo>
                  <a:cubicBezTo>
                    <a:pt x="1542" y="349"/>
                    <a:pt x="1558" y="327"/>
                    <a:pt x="1574" y="306"/>
                  </a:cubicBezTo>
                  <a:cubicBezTo>
                    <a:pt x="1658" y="196"/>
                    <a:pt x="1744" y="81"/>
                    <a:pt x="1873" y="32"/>
                  </a:cubicBezTo>
                  <a:cubicBezTo>
                    <a:pt x="1950" y="2"/>
                    <a:pt x="2040" y="0"/>
                    <a:pt x="2127" y="25"/>
                  </a:cubicBezTo>
                  <a:cubicBezTo>
                    <a:pt x="2210" y="48"/>
                    <a:pt x="2283" y="96"/>
                    <a:pt x="2328" y="154"/>
                  </a:cubicBezTo>
                  <a:cubicBezTo>
                    <a:pt x="2348" y="180"/>
                    <a:pt x="2364" y="210"/>
                    <a:pt x="2380" y="238"/>
                  </a:cubicBezTo>
                  <a:cubicBezTo>
                    <a:pt x="2410" y="291"/>
                    <a:pt x="2441" y="347"/>
                    <a:pt x="2502" y="387"/>
                  </a:cubicBezTo>
                  <a:cubicBezTo>
                    <a:pt x="2577" y="436"/>
                    <a:pt x="2676" y="436"/>
                    <a:pt x="2727" y="432"/>
                  </a:cubicBezTo>
                  <a:cubicBezTo>
                    <a:pt x="2747" y="430"/>
                    <a:pt x="2768" y="428"/>
                    <a:pt x="2792" y="424"/>
                  </a:cubicBezTo>
                  <a:cubicBezTo>
                    <a:pt x="2813" y="420"/>
                    <a:pt x="2835" y="416"/>
                    <a:pt x="2856" y="412"/>
                  </a:cubicBezTo>
                  <a:cubicBezTo>
                    <a:pt x="2888" y="406"/>
                    <a:pt x="2917" y="400"/>
                    <a:pt x="2948" y="396"/>
                  </a:cubicBezTo>
                  <a:cubicBezTo>
                    <a:pt x="3031" y="385"/>
                    <a:pt x="3116" y="391"/>
                    <a:pt x="3192" y="413"/>
                  </a:cubicBezTo>
                  <a:cubicBezTo>
                    <a:pt x="3277" y="437"/>
                    <a:pt x="3350" y="479"/>
                    <a:pt x="3409" y="538"/>
                  </a:cubicBezTo>
                  <a:cubicBezTo>
                    <a:pt x="3539" y="670"/>
                    <a:pt x="3583" y="860"/>
                    <a:pt x="3625" y="1045"/>
                  </a:cubicBezTo>
                  <a:cubicBezTo>
                    <a:pt x="3627" y="1057"/>
                    <a:pt x="3630" y="1069"/>
                    <a:pt x="3633" y="1081"/>
                  </a:cubicBezTo>
                  <a:cubicBezTo>
                    <a:pt x="3643" y="1124"/>
                    <a:pt x="3655" y="1174"/>
                    <a:pt x="3668" y="1223"/>
                  </a:cubicBezTo>
                  <a:cubicBezTo>
                    <a:pt x="3717" y="1402"/>
                    <a:pt x="3795" y="1592"/>
                    <a:pt x="3909" y="1805"/>
                  </a:cubicBezTo>
                  <a:cubicBezTo>
                    <a:pt x="3918" y="1823"/>
                    <a:pt x="3928" y="1841"/>
                    <a:pt x="3937" y="1859"/>
                  </a:cubicBezTo>
                  <a:cubicBezTo>
                    <a:pt x="4003" y="1981"/>
                    <a:pt x="4072" y="2108"/>
                    <a:pt x="4111" y="2244"/>
                  </a:cubicBezTo>
                  <a:cubicBezTo>
                    <a:pt x="4136" y="2332"/>
                    <a:pt x="4148" y="2425"/>
                    <a:pt x="4146" y="2518"/>
                  </a:cubicBezTo>
                  <a:cubicBezTo>
                    <a:pt x="4144" y="2608"/>
                    <a:pt x="4130" y="2700"/>
                    <a:pt x="4104" y="2790"/>
                  </a:cubicBezTo>
                  <a:cubicBezTo>
                    <a:pt x="4053" y="2965"/>
                    <a:pt x="3958" y="3130"/>
                    <a:pt x="3830" y="3265"/>
                  </a:cubicBezTo>
                  <a:cubicBezTo>
                    <a:pt x="3708" y="3395"/>
                    <a:pt x="3560" y="3500"/>
                    <a:pt x="3416" y="3601"/>
                  </a:cubicBezTo>
                  <a:cubicBezTo>
                    <a:pt x="3353" y="3646"/>
                    <a:pt x="3287" y="3693"/>
                    <a:pt x="3225" y="3740"/>
                  </a:cubicBezTo>
                  <a:cubicBezTo>
                    <a:pt x="3122" y="3820"/>
                    <a:pt x="3024" y="3908"/>
                    <a:pt x="2929" y="3992"/>
                  </a:cubicBezTo>
                  <a:cubicBezTo>
                    <a:pt x="2827" y="4083"/>
                    <a:pt x="2722" y="4176"/>
                    <a:pt x="2614" y="4258"/>
                  </a:cubicBezTo>
                  <a:cubicBezTo>
                    <a:pt x="2584" y="4280"/>
                    <a:pt x="2554" y="4301"/>
                    <a:pt x="2525" y="4321"/>
                  </a:cubicBezTo>
                  <a:cubicBezTo>
                    <a:pt x="2459" y="4366"/>
                    <a:pt x="2399" y="4398"/>
                    <a:pt x="2342" y="4420"/>
                  </a:cubicBezTo>
                  <a:cubicBezTo>
                    <a:pt x="2278" y="4444"/>
                    <a:pt x="2218" y="4456"/>
                    <a:pt x="2158" y="4456"/>
                  </a:cubicBezTo>
                  <a:cubicBezTo>
                    <a:pt x="2150" y="4456"/>
                    <a:pt x="2143" y="4456"/>
                    <a:pt x="2135" y="4456"/>
                  </a:cubicBezTo>
                  <a:moveTo>
                    <a:pt x="2948" y="397"/>
                  </a:moveTo>
                  <a:cubicBezTo>
                    <a:pt x="2917" y="401"/>
                    <a:pt x="2888" y="406"/>
                    <a:pt x="2856" y="413"/>
                  </a:cubicBezTo>
                  <a:cubicBezTo>
                    <a:pt x="2835" y="417"/>
                    <a:pt x="2814" y="421"/>
                    <a:pt x="2792" y="424"/>
                  </a:cubicBezTo>
                  <a:cubicBezTo>
                    <a:pt x="2768" y="428"/>
                    <a:pt x="2747" y="431"/>
                    <a:pt x="2727" y="433"/>
                  </a:cubicBezTo>
                  <a:cubicBezTo>
                    <a:pt x="2638" y="440"/>
                    <a:pt x="2557" y="424"/>
                    <a:pt x="2501" y="388"/>
                  </a:cubicBezTo>
                  <a:cubicBezTo>
                    <a:pt x="2440" y="348"/>
                    <a:pt x="2409" y="292"/>
                    <a:pt x="2379" y="238"/>
                  </a:cubicBezTo>
                  <a:cubicBezTo>
                    <a:pt x="2364" y="210"/>
                    <a:pt x="2347" y="181"/>
                    <a:pt x="2327" y="155"/>
                  </a:cubicBezTo>
                  <a:cubicBezTo>
                    <a:pt x="2283" y="96"/>
                    <a:pt x="2209" y="49"/>
                    <a:pt x="2127" y="25"/>
                  </a:cubicBezTo>
                  <a:cubicBezTo>
                    <a:pt x="2040" y="0"/>
                    <a:pt x="1950" y="3"/>
                    <a:pt x="1873" y="32"/>
                  </a:cubicBezTo>
                  <a:cubicBezTo>
                    <a:pt x="1745" y="82"/>
                    <a:pt x="1658" y="196"/>
                    <a:pt x="1575" y="307"/>
                  </a:cubicBezTo>
                  <a:cubicBezTo>
                    <a:pt x="1559" y="328"/>
                    <a:pt x="1542" y="349"/>
                    <a:pt x="1526" y="370"/>
                  </a:cubicBezTo>
                  <a:cubicBezTo>
                    <a:pt x="1467" y="444"/>
                    <a:pt x="1405" y="501"/>
                    <a:pt x="1341" y="539"/>
                  </a:cubicBezTo>
                  <a:cubicBezTo>
                    <a:pt x="1263" y="586"/>
                    <a:pt x="1185" y="603"/>
                    <a:pt x="1109" y="589"/>
                  </a:cubicBezTo>
                  <a:cubicBezTo>
                    <a:pt x="1093" y="586"/>
                    <a:pt x="1076" y="581"/>
                    <a:pt x="1059" y="577"/>
                  </a:cubicBezTo>
                  <a:cubicBezTo>
                    <a:pt x="1036" y="570"/>
                    <a:pt x="1011" y="563"/>
                    <a:pt x="986" y="561"/>
                  </a:cubicBezTo>
                  <a:cubicBezTo>
                    <a:pt x="953" y="558"/>
                    <a:pt x="920" y="564"/>
                    <a:pt x="884" y="578"/>
                  </a:cubicBezTo>
                  <a:cubicBezTo>
                    <a:pt x="857" y="590"/>
                    <a:pt x="829" y="606"/>
                    <a:pt x="796" y="629"/>
                  </a:cubicBezTo>
                  <a:cubicBezTo>
                    <a:pt x="724" y="681"/>
                    <a:pt x="673" y="725"/>
                    <a:pt x="632" y="773"/>
                  </a:cubicBezTo>
                  <a:cubicBezTo>
                    <a:pt x="585" y="827"/>
                    <a:pt x="550" y="886"/>
                    <a:pt x="523" y="958"/>
                  </a:cubicBezTo>
                  <a:cubicBezTo>
                    <a:pt x="517" y="972"/>
                    <a:pt x="513" y="987"/>
                    <a:pt x="508" y="1002"/>
                  </a:cubicBezTo>
                  <a:cubicBezTo>
                    <a:pt x="506" y="1010"/>
                    <a:pt x="503" y="1018"/>
                    <a:pt x="501" y="1027"/>
                  </a:cubicBezTo>
                  <a:cubicBezTo>
                    <a:pt x="478" y="1098"/>
                    <a:pt x="471" y="1216"/>
                    <a:pt x="480" y="1377"/>
                  </a:cubicBezTo>
                  <a:cubicBezTo>
                    <a:pt x="480" y="1383"/>
                    <a:pt x="481" y="1389"/>
                    <a:pt x="481" y="1395"/>
                  </a:cubicBezTo>
                  <a:cubicBezTo>
                    <a:pt x="485" y="1469"/>
                    <a:pt x="489" y="1545"/>
                    <a:pt x="483" y="1612"/>
                  </a:cubicBezTo>
                  <a:cubicBezTo>
                    <a:pt x="477" y="1688"/>
                    <a:pt x="460" y="1744"/>
                    <a:pt x="430" y="1783"/>
                  </a:cubicBezTo>
                  <a:cubicBezTo>
                    <a:pt x="408" y="1814"/>
                    <a:pt x="369" y="1834"/>
                    <a:pt x="327" y="1855"/>
                  </a:cubicBezTo>
                  <a:cubicBezTo>
                    <a:pt x="293" y="1873"/>
                    <a:pt x="257" y="1891"/>
                    <a:pt x="231" y="1916"/>
                  </a:cubicBezTo>
                  <a:cubicBezTo>
                    <a:pt x="160" y="1985"/>
                    <a:pt x="104" y="2068"/>
                    <a:pt x="68" y="2156"/>
                  </a:cubicBezTo>
                  <a:cubicBezTo>
                    <a:pt x="8" y="2302"/>
                    <a:pt x="0" y="2463"/>
                    <a:pt x="1" y="2615"/>
                  </a:cubicBezTo>
                  <a:cubicBezTo>
                    <a:pt x="1" y="2671"/>
                    <a:pt x="2" y="2755"/>
                    <a:pt x="12" y="2840"/>
                  </a:cubicBezTo>
                  <a:cubicBezTo>
                    <a:pt x="22" y="2922"/>
                    <a:pt x="38" y="2995"/>
                    <a:pt x="61" y="3062"/>
                  </a:cubicBezTo>
                  <a:cubicBezTo>
                    <a:pt x="83" y="3125"/>
                    <a:pt x="112" y="3188"/>
                    <a:pt x="149" y="3248"/>
                  </a:cubicBezTo>
                  <a:cubicBezTo>
                    <a:pt x="224" y="3371"/>
                    <a:pt x="326" y="3485"/>
                    <a:pt x="453" y="3586"/>
                  </a:cubicBezTo>
                  <a:cubicBezTo>
                    <a:pt x="569" y="3679"/>
                    <a:pt x="702" y="3757"/>
                    <a:pt x="847" y="3820"/>
                  </a:cubicBezTo>
                  <a:cubicBezTo>
                    <a:pt x="887" y="3837"/>
                    <a:pt x="927" y="3853"/>
                    <a:pt x="966" y="3868"/>
                  </a:cubicBezTo>
                  <a:cubicBezTo>
                    <a:pt x="1019" y="3889"/>
                    <a:pt x="1068" y="3908"/>
                    <a:pt x="1117" y="3931"/>
                  </a:cubicBezTo>
                  <a:cubicBezTo>
                    <a:pt x="1265" y="3999"/>
                    <a:pt x="1387" y="4086"/>
                    <a:pt x="1504" y="4171"/>
                  </a:cubicBezTo>
                  <a:cubicBezTo>
                    <a:pt x="1537" y="4194"/>
                    <a:pt x="1571" y="4218"/>
                    <a:pt x="1604" y="4242"/>
                  </a:cubicBezTo>
                  <a:cubicBezTo>
                    <a:pt x="1661" y="4281"/>
                    <a:pt x="1749" y="4339"/>
                    <a:pt x="1847" y="4383"/>
                  </a:cubicBezTo>
                  <a:cubicBezTo>
                    <a:pt x="1946" y="4426"/>
                    <a:pt x="2040" y="4450"/>
                    <a:pt x="2135" y="4455"/>
                  </a:cubicBezTo>
                  <a:cubicBezTo>
                    <a:pt x="2203" y="4458"/>
                    <a:pt x="2270" y="4446"/>
                    <a:pt x="2342" y="4419"/>
                  </a:cubicBezTo>
                  <a:cubicBezTo>
                    <a:pt x="2399" y="4397"/>
                    <a:pt x="2459" y="4365"/>
                    <a:pt x="2525" y="4320"/>
                  </a:cubicBezTo>
                  <a:cubicBezTo>
                    <a:pt x="2554" y="4301"/>
                    <a:pt x="2584" y="4280"/>
                    <a:pt x="2613" y="4257"/>
                  </a:cubicBezTo>
                  <a:cubicBezTo>
                    <a:pt x="2722" y="4176"/>
                    <a:pt x="2827" y="4082"/>
                    <a:pt x="2928" y="3992"/>
                  </a:cubicBezTo>
                  <a:cubicBezTo>
                    <a:pt x="3023" y="3907"/>
                    <a:pt x="3121" y="3819"/>
                    <a:pt x="3224" y="3740"/>
                  </a:cubicBezTo>
                  <a:cubicBezTo>
                    <a:pt x="3287" y="3692"/>
                    <a:pt x="3352" y="3645"/>
                    <a:pt x="3416" y="3600"/>
                  </a:cubicBezTo>
                  <a:cubicBezTo>
                    <a:pt x="3559" y="3499"/>
                    <a:pt x="3707" y="3394"/>
                    <a:pt x="3829" y="3265"/>
                  </a:cubicBezTo>
                  <a:cubicBezTo>
                    <a:pt x="3957" y="3129"/>
                    <a:pt x="4052" y="2965"/>
                    <a:pt x="4103" y="2789"/>
                  </a:cubicBezTo>
                  <a:cubicBezTo>
                    <a:pt x="4129" y="2700"/>
                    <a:pt x="4143" y="2608"/>
                    <a:pt x="4145" y="2518"/>
                  </a:cubicBezTo>
                  <a:cubicBezTo>
                    <a:pt x="4147" y="2425"/>
                    <a:pt x="4135" y="2333"/>
                    <a:pt x="4110" y="2245"/>
                  </a:cubicBezTo>
                  <a:cubicBezTo>
                    <a:pt x="4071" y="2108"/>
                    <a:pt x="4003" y="1981"/>
                    <a:pt x="3937" y="1859"/>
                  </a:cubicBezTo>
                  <a:cubicBezTo>
                    <a:pt x="3927" y="1841"/>
                    <a:pt x="3918" y="1824"/>
                    <a:pt x="3908" y="1806"/>
                  </a:cubicBezTo>
                  <a:cubicBezTo>
                    <a:pt x="3795" y="1593"/>
                    <a:pt x="3716" y="1402"/>
                    <a:pt x="3667" y="1224"/>
                  </a:cubicBezTo>
                  <a:cubicBezTo>
                    <a:pt x="3654" y="1174"/>
                    <a:pt x="3642" y="1124"/>
                    <a:pt x="3632" y="1082"/>
                  </a:cubicBezTo>
                  <a:cubicBezTo>
                    <a:pt x="3629" y="1069"/>
                    <a:pt x="3627" y="1057"/>
                    <a:pt x="3624" y="1045"/>
                  </a:cubicBezTo>
                  <a:cubicBezTo>
                    <a:pt x="3582" y="861"/>
                    <a:pt x="3539" y="670"/>
                    <a:pt x="3408" y="539"/>
                  </a:cubicBezTo>
                  <a:cubicBezTo>
                    <a:pt x="3349" y="480"/>
                    <a:pt x="3276" y="437"/>
                    <a:pt x="3192" y="413"/>
                  </a:cubicBezTo>
                  <a:cubicBezTo>
                    <a:pt x="3140" y="399"/>
                    <a:pt x="3085" y="392"/>
                    <a:pt x="3029" y="392"/>
                  </a:cubicBezTo>
                  <a:cubicBezTo>
                    <a:pt x="3002" y="392"/>
                    <a:pt x="2975" y="393"/>
                    <a:pt x="2948" y="3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3" name="Freeform 40">
              <a:extLst>
                <a:ext uri="{FF2B5EF4-FFF2-40B4-BE49-F238E27FC236}">
                  <a16:creationId xmlns:a16="http://schemas.microsoft.com/office/drawing/2014/main" id="{C333386E-AD68-44A1-98E8-E1EB7ED88DAC}"/>
                </a:ext>
              </a:extLst>
            </p:cNvPr>
            <p:cNvSpPr>
              <a:spLocks noEditPoints="1"/>
            </p:cNvSpPr>
            <p:nvPr/>
          </p:nvSpPr>
          <p:spPr bwMode="auto">
            <a:xfrm>
              <a:off x="4152" y="545"/>
              <a:ext cx="3150" cy="3431"/>
            </a:xfrm>
            <a:custGeom>
              <a:avLst/>
              <a:gdLst>
                <a:gd name="T0" fmla="*/ 1879 w 4256"/>
                <a:gd name="T1" fmla="*/ 4551 h 4636"/>
                <a:gd name="T2" fmla="*/ 1544 w 4256"/>
                <a:gd name="T3" fmla="*/ 4319 h 4636"/>
                <a:gd name="T4" fmla="*/ 980 w 4256"/>
                <a:gd name="T5" fmla="*/ 3979 h 4636"/>
                <a:gd name="T6" fmla="*/ 465 w 4256"/>
                <a:gd name="T7" fmla="*/ 3699 h 4636"/>
                <a:gd name="T8" fmla="*/ 59 w 4256"/>
                <a:gd name="T9" fmla="*/ 3161 h 4636"/>
                <a:gd name="T10" fmla="*/ 13 w 4256"/>
                <a:gd name="T11" fmla="*/ 2457 h 4636"/>
                <a:gd name="T12" fmla="*/ 240 w 4256"/>
                <a:gd name="T13" fmla="*/ 1976 h 4636"/>
                <a:gd name="T14" fmla="*/ 449 w 4256"/>
                <a:gd name="T15" fmla="*/ 1842 h 4636"/>
                <a:gd name="T16" fmla="*/ 495 w 4256"/>
                <a:gd name="T17" fmla="*/ 1437 h 4636"/>
                <a:gd name="T18" fmla="*/ 503 w 4256"/>
                <a:gd name="T19" fmla="*/ 1075 h 4636"/>
                <a:gd name="T20" fmla="*/ 522 w 4256"/>
                <a:gd name="T21" fmla="*/ 1004 h 4636"/>
                <a:gd name="T22" fmla="*/ 782 w 4256"/>
                <a:gd name="T23" fmla="*/ 650 h 4636"/>
                <a:gd name="T24" fmla="*/ 979 w 4256"/>
                <a:gd name="T25" fmla="*/ 578 h 4636"/>
                <a:gd name="T26" fmla="*/ 1106 w 4256"/>
                <a:gd name="T27" fmla="*/ 609 h 4636"/>
                <a:gd name="T28" fmla="*/ 1535 w 4256"/>
                <a:gd name="T29" fmla="*/ 383 h 4636"/>
                <a:gd name="T30" fmla="*/ 1893 w 4256"/>
                <a:gd name="T31" fmla="*/ 31 h 4636"/>
                <a:gd name="T32" fmla="*/ 2362 w 4256"/>
                <a:gd name="T33" fmla="*/ 176 h 4636"/>
                <a:gd name="T34" fmla="*/ 2534 w 4256"/>
                <a:gd name="T35" fmla="*/ 432 h 4636"/>
                <a:gd name="T36" fmla="*/ 2833 w 4256"/>
                <a:gd name="T37" fmla="*/ 473 h 4636"/>
                <a:gd name="T38" fmla="*/ 2994 w 4256"/>
                <a:gd name="T39" fmla="*/ 441 h 4636"/>
                <a:gd name="T40" fmla="*/ 3474 w 4256"/>
                <a:gd name="T41" fmla="*/ 578 h 4636"/>
                <a:gd name="T42" fmla="*/ 3706 w 4256"/>
                <a:gd name="T43" fmla="*/ 1136 h 4636"/>
                <a:gd name="T44" fmla="*/ 3845 w 4256"/>
                <a:gd name="T45" fmla="*/ 1587 h 4636"/>
                <a:gd name="T46" fmla="*/ 4025 w 4256"/>
                <a:gd name="T47" fmla="*/ 1952 h 4636"/>
                <a:gd name="T48" fmla="*/ 4203 w 4256"/>
                <a:gd name="T49" fmla="*/ 2896 h 4636"/>
                <a:gd name="T50" fmla="*/ 3923 w 4256"/>
                <a:gd name="T51" fmla="*/ 3389 h 4636"/>
                <a:gd name="T52" fmla="*/ 3297 w 4256"/>
                <a:gd name="T53" fmla="*/ 3880 h 4636"/>
                <a:gd name="T54" fmla="*/ 2666 w 4256"/>
                <a:gd name="T55" fmla="*/ 4424 h 4636"/>
                <a:gd name="T56" fmla="*/ 2385 w 4256"/>
                <a:gd name="T57" fmla="*/ 4596 h 4636"/>
                <a:gd name="T58" fmla="*/ 2170 w 4256"/>
                <a:gd name="T59" fmla="*/ 4633 h 4636"/>
                <a:gd name="T60" fmla="*/ 2904 w 4256"/>
                <a:gd name="T61" fmla="*/ 459 h 4636"/>
                <a:gd name="T62" fmla="*/ 2766 w 4256"/>
                <a:gd name="T63" fmla="*/ 483 h 4636"/>
                <a:gd name="T64" fmla="*/ 2412 w 4256"/>
                <a:gd name="T65" fmla="*/ 268 h 4636"/>
                <a:gd name="T66" fmla="*/ 2156 w 4256"/>
                <a:gd name="T67" fmla="*/ 31 h 4636"/>
                <a:gd name="T68" fmla="*/ 1585 w 4256"/>
                <a:gd name="T69" fmla="*/ 318 h 4636"/>
                <a:gd name="T70" fmla="*/ 1346 w 4256"/>
                <a:gd name="T71" fmla="*/ 561 h 4636"/>
                <a:gd name="T72" fmla="*/ 1055 w 4256"/>
                <a:gd name="T73" fmla="*/ 597 h 4636"/>
                <a:gd name="T74" fmla="*/ 873 w 4256"/>
                <a:gd name="T75" fmla="*/ 597 h 4636"/>
                <a:gd name="T76" fmla="*/ 623 w 4256"/>
                <a:gd name="T77" fmla="*/ 807 h 4636"/>
                <a:gd name="T78" fmla="*/ 510 w 4256"/>
                <a:gd name="T79" fmla="*/ 1050 h 4636"/>
                <a:gd name="T80" fmla="*/ 496 w 4256"/>
                <a:gd name="T81" fmla="*/ 1432 h 4636"/>
                <a:gd name="T82" fmla="*/ 503 w 4256"/>
                <a:gd name="T83" fmla="*/ 1665 h 4636"/>
                <a:gd name="T84" fmla="*/ 342 w 4256"/>
                <a:gd name="T85" fmla="*/ 1914 h 4636"/>
                <a:gd name="T86" fmla="*/ 71 w 4256"/>
                <a:gd name="T87" fmla="*/ 2225 h 4636"/>
                <a:gd name="T88" fmla="*/ 1 w 4256"/>
                <a:gd name="T89" fmla="*/ 2698 h 4636"/>
                <a:gd name="T90" fmla="*/ 150 w 4256"/>
                <a:gd name="T91" fmla="*/ 3353 h 4636"/>
                <a:gd name="T92" fmla="*/ 874 w 4256"/>
                <a:gd name="T93" fmla="*/ 3937 h 4636"/>
                <a:gd name="T94" fmla="*/ 1149 w 4256"/>
                <a:gd name="T95" fmla="*/ 4049 h 4636"/>
                <a:gd name="T96" fmla="*/ 1635 w 4256"/>
                <a:gd name="T97" fmla="*/ 4391 h 4636"/>
                <a:gd name="T98" fmla="*/ 2170 w 4256"/>
                <a:gd name="T99" fmla="*/ 4632 h 4636"/>
                <a:gd name="T100" fmla="*/ 2574 w 4256"/>
                <a:gd name="T101" fmla="*/ 4490 h 4636"/>
                <a:gd name="T102" fmla="*/ 2980 w 4256"/>
                <a:gd name="T103" fmla="*/ 4152 h 4636"/>
                <a:gd name="T104" fmla="*/ 3500 w 4256"/>
                <a:gd name="T105" fmla="*/ 3732 h 4636"/>
                <a:gd name="T106" fmla="*/ 4092 w 4256"/>
                <a:gd name="T107" fmla="*/ 3159 h 4636"/>
                <a:gd name="T108" fmla="*/ 4200 w 4256"/>
                <a:gd name="T109" fmla="*/ 2330 h 4636"/>
                <a:gd name="T110" fmla="*/ 3986 w 4256"/>
                <a:gd name="T111" fmla="*/ 1881 h 4636"/>
                <a:gd name="T112" fmla="*/ 3740 w 4256"/>
                <a:gd name="T113" fmla="*/ 1282 h 4636"/>
                <a:gd name="T114" fmla="*/ 3699 w 4256"/>
                <a:gd name="T115" fmla="*/ 1107 h 4636"/>
                <a:gd name="T116" fmla="*/ 3247 w 4256"/>
                <a:gd name="T117" fmla="*/ 453 h 4636"/>
                <a:gd name="T118" fmla="*/ 2994 w 4256"/>
                <a:gd name="T119" fmla="*/ 442 h 4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56" h="4636">
                  <a:moveTo>
                    <a:pt x="2170" y="4633"/>
                  </a:moveTo>
                  <a:cubicBezTo>
                    <a:pt x="2074" y="4627"/>
                    <a:pt x="1978" y="4600"/>
                    <a:pt x="1879" y="4551"/>
                  </a:cubicBezTo>
                  <a:cubicBezTo>
                    <a:pt x="1803" y="4513"/>
                    <a:pt x="1725" y="4463"/>
                    <a:pt x="1635" y="4392"/>
                  </a:cubicBezTo>
                  <a:cubicBezTo>
                    <a:pt x="1604" y="4368"/>
                    <a:pt x="1573" y="4343"/>
                    <a:pt x="1544" y="4319"/>
                  </a:cubicBezTo>
                  <a:cubicBezTo>
                    <a:pt x="1425" y="4223"/>
                    <a:pt x="1302" y="4124"/>
                    <a:pt x="1148" y="4050"/>
                  </a:cubicBezTo>
                  <a:cubicBezTo>
                    <a:pt x="1094" y="4024"/>
                    <a:pt x="1038" y="4002"/>
                    <a:pt x="980" y="3979"/>
                  </a:cubicBezTo>
                  <a:cubicBezTo>
                    <a:pt x="945" y="3966"/>
                    <a:pt x="909" y="3952"/>
                    <a:pt x="874" y="3937"/>
                  </a:cubicBezTo>
                  <a:cubicBezTo>
                    <a:pt x="723" y="3874"/>
                    <a:pt x="585" y="3793"/>
                    <a:pt x="465" y="3699"/>
                  </a:cubicBezTo>
                  <a:cubicBezTo>
                    <a:pt x="332" y="3596"/>
                    <a:pt x="226" y="3479"/>
                    <a:pt x="149" y="3353"/>
                  </a:cubicBezTo>
                  <a:cubicBezTo>
                    <a:pt x="111" y="3291"/>
                    <a:pt x="81" y="3226"/>
                    <a:pt x="59" y="3161"/>
                  </a:cubicBezTo>
                  <a:cubicBezTo>
                    <a:pt x="7" y="3008"/>
                    <a:pt x="0" y="2848"/>
                    <a:pt x="1" y="2698"/>
                  </a:cubicBezTo>
                  <a:cubicBezTo>
                    <a:pt x="1" y="2626"/>
                    <a:pt x="3" y="2542"/>
                    <a:pt x="13" y="2457"/>
                  </a:cubicBezTo>
                  <a:cubicBezTo>
                    <a:pt x="24" y="2369"/>
                    <a:pt x="43" y="2293"/>
                    <a:pt x="71" y="2224"/>
                  </a:cubicBezTo>
                  <a:cubicBezTo>
                    <a:pt x="108" y="2133"/>
                    <a:pt x="166" y="2047"/>
                    <a:pt x="240" y="1976"/>
                  </a:cubicBezTo>
                  <a:cubicBezTo>
                    <a:pt x="267" y="1950"/>
                    <a:pt x="305" y="1932"/>
                    <a:pt x="342" y="1914"/>
                  </a:cubicBezTo>
                  <a:cubicBezTo>
                    <a:pt x="385" y="1893"/>
                    <a:pt x="426" y="1873"/>
                    <a:pt x="449" y="1842"/>
                  </a:cubicBezTo>
                  <a:cubicBezTo>
                    <a:pt x="480" y="1802"/>
                    <a:pt x="497" y="1744"/>
                    <a:pt x="502" y="1665"/>
                  </a:cubicBezTo>
                  <a:cubicBezTo>
                    <a:pt x="506" y="1594"/>
                    <a:pt x="501" y="1514"/>
                    <a:pt x="495" y="1437"/>
                  </a:cubicBezTo>
                  <a:cubicBezTo>
                    <a:pt x="495" y="1432"/>
                    <a:pt x="495" y="1432"/>
                    <a:pt x="495" y="1432"/>
                  </a:cubicBezTo>
                  <a:cubicBezTo>
                    <a:pt x="482" y="1260"/>
                    <a:pt x="485" y="1146"/>
                    <a:pt x="503" y="1075"/>
                  </a:cubicBezTo>
                  <a:cubicBezTo>
                    <a:pt x="506" y="1067"/>
                    <a:pt x="508" y="1058"/>
                    <a:pt x="510" y="1050"/>
                  </a:cubicBezTo>
                  <a:cubicBezTo>
                    <a:pt x="513" y="1035"/>
                    <a:pt x="517" y="1019"/>
                    <a:pt x="522" y="1004"/>
                  </a:cubicBezTo>
                  <a:cubicBezTo>
                    <a:pt x="546" y="928"/>
                    <a:pt x="579" y="863"/>
                    <a:pt x="622" y="806"/>
                  </a:cubicBezTo>
                  <a:cubicBezTo>
                    <a:pt x="663" y="752"/>
                    <a:pt x="714" y="702"/>
                    <a:pt x="782" y="650"/>
                  </a:cubicBezTo>
                  <a:cubicBezTo>
                    <a:pt x="814" y="626"/>
                    <a:pt x="844" y="608"/>
                    <a:pt x="873" y="596"/>
                  </a:cubicBezTo>
                  <a:cubicBezTo>
                    <a:pt x="909" y="581"/>
                    <a:pt x="945" y="575"/>
                    <a:pt x="979" y="578"/>
                  </a:cubicBezTo>
                  <a:cubicBezTo>
                    <a:pt x="1005" y="581"/>
                    <a:pt x="1030" y="589"/>
                    <a:pt x="1055" y="596"/>
                  </a:cubicBezTo>
                  <a:cubicBezTo>
                    <a:pt x="1072" y="601"/>
                    <a:pt x="1089" y="606"/>
                    <a:pt x="1106" y="609"/>
                  </a:cubicBezTo>
                  <a:cubicBezTo>
                    <a:pt x="1185" y="626"/>
                    <a:pt x="1265" y="609"/>
                    <a:pt x="1346" y="560"/>
                  </a:cubicBezTo>
                  <a:cubicBezTo>
                    <a:pt x="1411" y="521"/>
                    <a:pt x="1476" y="460"/>
                    <a:pt x="1535" y="383"/>
                  </a:cubicBezTo>
                  <a:cubicBezTo>
                    <a:pt x="1552" y="362"/>
                    <a:pt x="1568" y="339"/>
                    <a:pt x="1584" y="318"/>
                  </a:cubicBezTo>
                  <a:cubicBezTo>
                    <a:pt x="1670" y="201"/>
                    <a:pt x="1759" y="81"/>
                    <a:pt x="1893" y="31"/>
                  </a:cubicBezTo>
                  <a:cubicBezTo>
                    <a:pt x="1972" y="1"/>
                    <a:pt x="2066" y="0"/>
                    <a:pt x="2156" y="30"/>
                  </a:cubicBezTo>
                  <a:cubicBezTo>
                    <a:pt x="2242" y="58"/>
                    <a:pt x="2317" y="111"/>
                    <a:pt x="2362" y="176"/>
                  </a:cubicBezTo>
                  <a:cubicBezTo>
                    <a:pt x="2382" y="205"/>
                    <a:pt x="2397" y="237"/>
                    <a:pt x="2412" y="267"/>
                  </a:cubicBezTo>
                  <a:cubicBezTo>
                    <a:pt x="2441" y="327"/>
                    <a:pt x="2471" y="388"/>
                    <a:pt x="2534" y="432"/>
                  </a:cubicBezTo>
                  <a:cubicBezTo>
                    <a:pt x="2611" y="486"/>
                    <a:pt x="2713" y="487"/>
                    <a:pt x="2766" y="482"/>
                  </a:cubicBezTo>
                  <a:cubicBezTo>
                    <a:pt x="2787" y="480"/>
                    <a:pt x="2808" y="477"/>
                    <a:pt x="2833" y="473"/>
                  </a:cubicBezTo>
                  <a:cubicBezTo>
                    <a:pt x="2857" y="468"/>
                    <a:pt x="2880" y="463"/>
                    <a:pt x="2903" y="458"/>
                  </a:cubicBezTo>
                  <a:cubicBezTo>
                    <a:pt x="2933" y="452"/>
                    <a:pt x="2964" y="445"/>
                    <a:pt x="2994" y="441"/>
                  </a:cubicBezTo>
                  <a:cubicBezTo>
                    <a:pt x="3080" y="428"/>
                    <a:pt x="3168" y="432"/>
                    <a:pt x="3247" y="453"/>
                  </a:cubicBezTo>
                  <a:cubicBezTo>
                    <a:pt x="3336" y="476"/>
                    <a:pt x="3412" y="518"/>
                    <a:pt x="3474" y="578"/>
                  </a:cubicBezTo>
                  <a:cubicBezTo>
                    <a:pt x="3613" y="714"/>
                    <a:pt x="3657" y="914"/>
                    <a:pt x="3700" y="1107"/>
                  </a:cubicBezTo>
                  <a:cubicBezTo>
                    <a:pt x="3702" y="1116"/>
                    <a:pt x="3704" y="1126"/>
                    <a:pt x="3706" y="1136"/>
                  </a:cubicBezTo>
                  <a:cubicBezTo>
                    <a:pt x="3717" y="1183"/>
                    <a:pt x="3728" y="1233"/>
                    <a:pt x="3741" y="1282"/>
                  </a:cubicBezTo>
                  <a:cubicBezTo>
                    <a:pt x="3767" y="1380"/>
                    <a:pt x="3802" y="1483"/>
                    <a:pt x="3845" y="1587"/>
                  </a:cubicBezTo>
                  <a:cubicBezTo>
                    <a:pt x="3884" y="1681"/>
                    <a:pt x="3932" y="1780"/>
                    <a:pt x="3986" y="1881"/>
                  </a:cubicBezTo>
                  <a:cubicBezTo>
                    <a:pt x="3999" y="1905"/>
                    <a:pt x="4013" y="1929"/>
                    <a:pt x="4025" y="1952"/>
                  </a:cubicBezTo>
                  <a:cubicBezTo>
                    <a:pt x="4092" y="2072"/>
                    <a:pt x="4160" y="2196"/>
                    <a:pt x="4201" y="2330"/>
                  </a:cubicBezTo>
                  <a:cubicBezTo>
                    <a:pt x="4256" y="2508"/>
                    <a:pt x="4256" y="2704"/>
                    <a:pt x="4203" y="2896"/>
                  </a:cubicBezTo>
                  <a:cubicBezTo>
                    <a:pt x="4177" y="2987"/>
                    <a:pt x="4140" y="3075"/>
                    <a:pt x="4092" y="3159"/>
                  </a:cubicBezTo>
                  <a:cubicBezTo>
                    <a:pt x="4045" y="3243"/>
                    <a:pt x="3988" y="3320"/>
                    <a:pt x="3923" y="3389"/>
                  </a:cubicBezTo>
                  <a:cubicBezTo>
                    <a:pt x="3799" y="3521"/>
                    <a:pt x="3647" y="3628"/>
                    <a:pt x="3500" y="3732"/>
                  </a:cubicBezTo>
                  <a:cubicBezTo>
                    <a:pt x="3433" y="3780"/>
                    <a:pt x="3363" y="3829"/>
                    <a:pt x="3297" y="3880"/>
                  </a:cubicBezTo>
                  <a:cubicBezTo>
                    <a:pt x="3187" y="3966"/>
                    <a:pt x="3082" y="4061"/>
                    <a:pt x="2981" y="4153"/>
                  </a:cubicBezTo>
                  <a:cubicBezTo>
                    <a:pt x="2879" y="4245"/>
                    <a:pt x="2775" y="4340"/>
                    <a:pt x="2666" y="4424"/>
                  </a:cubicBezTo>
                  <a:cubicBezTo>
                    <a:pt x="2635" y="4447"/>
                    <a:pt x="2605" y="4470"/>
                    <a:pt x="2575" y="4491"/>
                  </a:cubicBezTo>
                  <a:cubicBezTo>
                    <a:pt x="2506" y="4538"/>
                    <a:pt x="2444" y="4573"/>
                    <a:pt x="2385" y="4596"/>
                  </a:cubicBezTo>
                  <a:cubicBezTo>
                    <a:pt x="2320" y="4621"/>
                    <a:pt x="2258" y="4634"/>
                    <a:pt x="2197" y="4634"/>
                  </a:cubicBezTo>
                  <a:cubicBezTo>
                    <a:pt x="2188" y="4634"/>
                    <a:pt x="2179" y="4634"/>
                    <a:pt x="2170" y="4633"/>
                  </a:cubicBezTo>
                  <a:moveTo>
                    <a:pt x="2994" y="442"/>
                  </a:moveTo>
                  <a:cubicBezTo>
                    <a:pt x="2964" y="446"/>
                    <a:pt x="2933" y="453"/>
                    <a:pt x="2904" y="459"/>
                  </a:cubicBezTo>
                  <a:cubicBezTo>
                    <a:pt x="2881" y="464"/>
                    <a:pt x="2857" y="469"/>
                    <a:pt x="2833" y="473"/>
                  </a:cubicBezTo>
                  <a:cubicBezTo>
                    <a:pt x="2808" y="478"/>
                    <a:pt x="2787" y="481"/>
                    <a:pt x="2766" y="483"/>
                  </a:cubicBezTo>
                  <a:cubicBezTo>
                    <a:pt x="2713" y="487"/>
                    <a:pt x="2611" y="487"/>
                    <a:pt x="2533" y="433"/>
                  </a:cubicBezTo>
                  <a:cubicBezTo>
                    <a:pt x="2471" y="389"/>
                    <a:pt x="2441" y="327"/>
                    <a:pt x="2412" y="268"/>
                  </a:cubicBezTo>
                  <a:cubicBezTo>
                    <a:pt x="2397" y="237"/>
                    <a:pt x="2381" y="205"/>
                    <a:pt x="2361" y="176"/>
                  </a:cubicBezTo>
                  <a:cubicBezTo>
                    <a:pt x="2317" y="112"/>
                    <a:pt x="2242" y="58"/>
                    <a:pt x="2156" y="31"/>
                  </a:cubicBezTo>
                  <a:cubicBezTo>
                    <a:pt x="2066" y="1"/>
                    <a:pt x="1973" y="2"/>
                    <a:pt x="1893" y="31"/>
                  </a:cubicBezTo>
                  <a:cubicBezTo>
                    <a:pt x="1759" y="82"/>
                    <a:pt x="1671" y="202"/>
                    <a:pt x="1585" y="318"/>
                  </a:cubicBezTo>
                  <a:cubicBezTo>
                    <a:pt x="1569" y="340"/>
                    <a:pt x="1552" y="362"/>
                    <a:pt x="1536" y="384"/>
                  </a:cubicBezTo>
                  <a:cubicBezTo>
                    <a:pt x="1477" y="460"/>
                    <a:pt x="1411" y="521"/>
                    <a:pt x="1346" y="561"/>
                  </a:cubicBezTo>
                  <a:cubicBezTo>
                    <a:pt x="1265" y="610"/>
                    <a:pt x="1185" y="626"/>
                    <a:pt x="1106" y="610"/>
                  </a:cubicBezTo>
                  <a:cubicBezTo>
                    <a:pt x="1089" y="607"/>
                    <a:pt x="1071" y="602"/>
                    <a:pt x="1055" y="597"/>
                  </a:cubicBezTo>
                  <a:cubicBezTo>
                    <a:pt x="1030" y="589"/>
                    <a:pt x="1004" y="582"/>
                    <a:pt x="978" y="579"/>
                  </a:cubicBezTo>
                  <a:cubicBezTo>
                    <a:pt x="945" y="576"/>
                    <a:pt x="909" y="581"/>
                    <a:pt x="873" y="597"/>
                  </a:cubicBezTo>
                  <a:cubicBezTo>
                    <a:pt x="844" y="609"/>
                    <a:pt x="815" y="626"/>
                    <a:pt x="782" y="651"/>
                  </a:cubicBezTo>
                  <a:cubicBezTo>
                    <a:pt x="714" y="703"/>
                    <a:pt x="664" y="752"/>
                    <a:pt x="623" y="807"/>
                  </a:cubicBezTo>
                  <a:cubicBezTo>
                    <a:pt x="580" y="864"/>
                    <a:pt x="547" y="928"/>
                    <a:pt x="523" y="1004"/>
                  </a:cubicBezTo>
                  <a:cubicBezTo>
                    <a:pt x="518" y="1019"/>
                    <a:pt x="514" y="1035"/>
                    <a:pt x="510" y="1050"/>
                  </a:cubicBezTo>
                  <a:cubicBezTo>
                    <a:pt x="508" y="1058"/>
                    <a:pt x="506" y="1067"/>
                    <a:pt x="504" y="1076"/>
                  </a:cubicBezTo>
                  <a:cubicBezTo>
                    <a:pt x="486" y="1146"/>
                    <a:pt x="483" y="1260"/>
                    <a:pt x="496" y="1432"/>
                  </a:cubicBezTo>
                  <a:cubicBezTo>
                    <a:pt x="496" y="1437"/>
                    <a:pt x="496" y="1437"/>
                    <a:pt x="496" y="1437"/>
                  </a:cubicBezTo>
                  <a:cubicBezTo>
                    <a:pt x="501" y="1514"/>
                    <a:pt x="507" y="1594"/>
                    <a:pt x="503" y="1665"/>
                  </a:cubicBezTo>
                  <a:cubicBezTo>
                    <a:pt x="498" y="1744"/>
                    <a:pt x="481" y="1802"/>
                    <a:pt x="450" y="1842"/>
                  </a:cubicBezTo>
                  <a:cubicBezTo>
                    <a:pt x="426" y="1874"/>
                    <a:pt x="386" y="1893"/>
                    <a:pt x="342" y="1914"/>
                  </a:cubicBezTo>
                  <a:cubicBezTo>
                    <a:pt x="306" y="1932"/>
                    <a:pt x="268" y="1951"/>
                    <a:pt x="241" y="1977"/>
                  </a:cubicBezTo>
                  <a:cubicBezTo>
                    <a:pt x="167" y="2047"/>
                    <a:pt x="108" y="2133"/>
                    <a:pt x="71" y="2225"/>
                  </a:cubicBezTo>
                  <a:cubicBezTo>
                    <a:pt x="44" y="2293"/>
                    <a:pt x="25" y="2369"/>
                    <a:pt x="14" y="2457"/>
                  </a:cubicBezTo>
                  <a:cubicBezTo>
                    <a:pt x="4" y="2542"/>
                    <a:pt x="2" y="2626"/>
                    <a:pt x="1" y="2698"/>
                  </a:cubicBezTo>
                  <a:cubicBezTo>
                    <a:pt x="1" y="2848"/>
                    <a:pt x="8" y="3007"/>
                    <a:pt x="60" y="3161"/>
                  </a:cubicBezTo>
                  <a:cubicBezTo>
                    <a:pt x="82" y="3226"/>
                    <a:pt x="112" y="3290"/>
                    <a:pt x="150" y="3353"/>
                  </a:cubicBezTo>
                  <a:cubicBezTo>
                    <a:pt x="227" y="3479"/>
                    <a:pt x="333" y="3595"/>
                    <a:pt x="465" y="3699"/>
                  </a:cubicBezTo>
                  <a:cubicBezTo>
                    <a:pt x="586" y="3793"/>
                    <a:pt x="723" y="3873"/>
                    <a:pt x="874" y="3937"/>
                  </a:cubicBezTo>
                  <a:cubicBezTo>
                    <a:pt x="910" y="3952"/>
                    <a:pt x="945" y="3965"/>
                    <a:pt x="980" y="3979"/>
                  </a:cubicBezTo>
                  <a:cubicBezTo>
                    <a:pt x="1039" y="4002"/>
                    <a:pt x="1094" y="4023"/>
                    <a:pt x="1149" y="4049"/>
                  </a:cubicBezTo>
                  <a:cubicBezTo>
                    <a:pt x="1302" y="4123"/>
                    <a:pt x="1425" y="4223"/>
                    <a:pt x="1544" y="4318"/>
                  </a:cubicBezTo>
                  <a:cubicBezTo>
                    <a:pt x="1574" y="4343"/>
                    <a:pt x="1605" y="4367"/>
                    <a:pt x="1635" y="4391"/>
                  </a:cubicBezTo>
                  <a:cubicBezTo>
                    <a:pt x="1726" y="4462"/>
                    <a:pt x="1803" y="4512"/>
                    <a:pt x="1879" y="4550"/>
                  </a:cubicBezTo>
                  <a:cubicBezTo>
                    <a:pt x="1979" y="4600"/>
                    <a:pt x="2074" y="4626"/>
                    <a:pt x="2170" y="4632"/>
                  </a:cubicBezTo>
                  <a:cubicBezTo>
                    <a:pt x="2240" y="4636"/>
                    <a:pt x="2310" y="4624"/>
                    <a:pt x="2385" y="4595"/>
                  </a:cubicBezTo>
                  <a:cubicBezTo>
                    <a:pt x="2444" y="4572"/>
                    <a:pt x="2506" y="4538"/>
                    <a:pt x="2574" y="4490"/>
                  </a:cubicBezTo>
                  <a:cubicBezTo>
                    <a:pt x="2604" y="4469"/>
                    <a:pt x="2635" y="4447"/>
                    <a:pt x="2666" y="4423"/>
                  </a:cubicBezTo>
                  <a:cubicBezTo>
                    <a:pt x="2774" y="4339"/>
                    <a:pt x="2879" y="4244"/>
                    <a:pt x="2980" y="4152"/>
                  </a:cubicBezTo>
                  <a:cubicBezTo>
                    <a:pt x="3082" y="4060"/>
                    <a:pt x="3186" y="3965"/>
                    <a:pt x="3297" y="3879"/>
                  </a:cubicBezTo>
                  <a:cubicBezTo>
                    <a:pt x="3363" y="3828"/>
                    <a:pt x="3433" y="3779"/>
                    <a:pt x="3500" y="3732"/>
                  </a:cubicBezTo>
                  <a:cubicBezTo>
                    <a:pt x="3647" y="3628"/>
                    <a:pt x="3798" y="3521"/>
                    <a:pt x="3923" y="3388"/>
                  </a:cubicBezTo>
                  <a:cubicBezTo>
                    <a:pt x="3988" y="3319"/>
                    <a:pt x="4045" y="3242"/>
                    <a:pt x="4092" y="3159"/>
                  </a:cubicBezTo>
                  <a:cubicBezTo>
                    <a:pt x="4139" y="3075"/>
                    <a:pt x="4176" y="2987"/>
                    <a:pt x="4202" y="2896"/>
                  </a:cubicBezTo>
                  <a:cubicBezTo>
                    <a:pt x="4255" y="2704"/>
                    <a:pt x="4255" y="2508"/>
                    <a:pt x="4200" y="2330"/>
                  </a:cubicBezTo>
                  <a:cubicBezTo>
                    <a:pt x="4159" y="2197"/>
                    <a:pt x="4091" y="2073"/>
                    <a:pt x="4025" y="1953"/>
                  </a:cubicBezTo>
                  <a:cubicBezTo>
                    <a:pt x="4012" y="1929"/>
                    <a:pt x="3999" y="1905"/>
                    <a:pt x="3986" y="1881"/>
                  </a:cubicBezTo>
                  <a:cubicBezTo>
                    <a:pt x="3931" y="1781"/>
                    <a:pt x="3884" y="1682"/>
                    <a:pt x="3844" y="1587"/>
                  </a:cubicBezTo>
                  <a:cubicBezTo>
                    <a:pt x="3801" y="1483"/>
                    <a:pt x="3766" y="1380"/>
                    <a:pt x="3740" y="1282"/>
                  </a:cubicBezTo>
                  <a:cubicBezTo>
                    <a:pt x="3727" y="1233"/>
                    <a:pt x="3716" y="1183"/>
                    <a:pt x="3705" y="1136"/>
                  </a:cubicBezTo>
                  <a:cubicBezTo>
                    <a:pt x="3703" y="1126"/>
                    <a:pt x="3701" y="1117"/>
                    <a:pt x="3699" y="1107"/>
                  </a:cubicBezTo>
                  <a:cubicBezTo>
                    <a:pt x="3656" y="914"/>
                    <a:pt x="3612" y="715"/>
                    <a:pt x="3473" y="579"/>
                  </a:cubicBezTo>
                  <a:cubicBezTo>
                    <a:pt x="3412" y="519"/>
                    <a:pt x="3335" y="476"/>
                    <a:pt x="3247" y="453"/>
                  </a:cubicBezTo>
                  <a:cubicBezTo>
                    <a:pt x="3198" y="441"/>
                    <a:pt x="3146" y="434"/>
                    <a:pt x="3093" y="434"/>
                  </a:cubicBezTo>
                  <a:cubicBezTo>
                    <a:pt x="3060" y="434"/>
                    <a:pt x="3027" y="437"/>
                    <a:pt x="2994" y="4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4" name="Freeform 41">
              <a:extLst>
                <a:ext uri="{FF2B5EF4-FFF2-40B4-BE49-F238E27FC236}">
                  <a16:creationId xmlns:a16="http://schemas.microsoft.com/office/drawing/2014/main" id="{53CA066B-2E42-4F07-933D-BDD637A051B8}"/>
                </a:ext>
              </a:extLst>
            </p:cNvPr>
            <p:cNvSpPr>
              <a:spLocks noEditPoints="1"/>
            </p:cNvSpPr>
            <p:nvPr/>
          </p:nvSpPr>
          <p:spPr bwMode="auto">
            <a:xfrm>
              <a:off x="4115" y="448"/>
              <a:ext cx="3267" cy="3589"/>
            </a:xfrm>
            <a:custGeom>
              <a:avLst/>
              <a:gdLst>
                <a:gd name="T0" fmla="*/ 1667 w 4415"/>
                <a:gd name="T1" fmla="*/ 4579 h 4850"/>
                <a:gd name="T2" fmla="*/ 1182 w 4415"/>
                <a:gd name="T3" fmla="*/ 4207 h 4850"/>
                <a:gd name="T4" fmla="*/ 903 w 4415"/>
                <a:gd name="T5" fmla="*/ 4092 h 4850"/>
                <a:gd name="T6" fmla="*/ 57 w 4415"/>
                <a:gd name="T7" fmla="*/ 3295 h 4850"/>
                <a:gd name="T8" fmla="*/ 74 w 4415"/>
                <a:gd name="T9" fmla="*/ 2327 h 4850"/>
                <a:gd name="T10" fmla="*/ 358 w 4415"/>
                <a:gd name="T11" fmla="*/ 2005 h 4850"/>
                <a:gd name="T12" fmla="*/ 510 w 4415"/>
                <a:gd name="T13" fmla="*/ 1522 h 4850"/>
                <a:gd name="T14" fmla="*/ 512 w 4415"/>
                <a:gd name="T15" fmla="*/ 1133 h 4850"/>
                <a:gd name="T16" fmla="*/ 769 w 4415"/>
                <a:gd name="T17" fmla="*/ 705 h 4850"/>
                <a:gd name="T18" fmla="*/ 1054 w 4415"/>
                <a:gd name="T19" fmla="*/ 648 h 4850"/>
                <a:gd name="T20" fmla="*/ 1546 w 4415"/>
                <a:gd name="T21" fmla="*/ 430 h 4850"/>
                <a:gd name="T22" fmla="*/ 1914 w 4415"/>
                <a:gd name="T23" fmla="*/ 62 h 4850"/>
                <a:gd name="T24" fmla="*/ 2451 w 4415"/>
                <a:gd name="T25" fmla="*/ 331 h 4850"/>
                <a:gd name="T26" fmla="*/ 2808 w 4415"/>
                <a:gd name="T27" fmla="*/ 563 h 4850"/>
                <a:gd name="T28" fmla="*/ 2952 w 4415"/>
                <a:gd name="T29" fmla="*/ 537 h 4850"/>
                <a:gd name="T30" fmla="*/ 3544 w 4415"/>
                <a:gd name="T31" fmla="*/ 651 h 4850"/>
                <a:gd name="T32" fmla="*/ 3785 w 4415"/>
                <a:gd name="T33" fmla="*/ 1224 h 4850"/>
                <a:gd name="T34" fmla="*/ 4069 w 4415"/>
                <a:gd name="T35" fmla="*/ 1990 h 4850"/>
                <a:gd name="T36" fmla="*/ 4297 w 4415"/>
                <a:gd name="T37" fmla="*/ 2449 h 4850"/>
                <a:gd name="T38" fmla="*/ 3589 w 4415"/>
                <a:gd name="T39" fmla="*/ 3901 h 4850"/>
                <a:gd name="T40" fmla="*/ 3038 w 4415"/>
                <a:gd name="T41" fmla="*/ 4351 h 4850"/>
                <a:gd name="T42" fmla="*/ 2629 w 4415"/>
                <a:gd name="T43" fmla="*/ 4698 h 4850"/>
                <a:gd name="T44" fmla="*/ 2208 w 4415"/>
                <a:gd name="T45" fmla="*/ 4848 h 4850"/>
                <a:gd name="T46" fmla="*/ 2954 w 4415"/>
                <a:gd name="T47" fmla="*/ 543 h 4850"/>
                <a:gd name="T48" fmla="*/ 2808 w 4415"/>
                <a:gd name="T49" fmla="*/ 570 h 4850"/>
                <a:gd name="T50" fmla="*/ 2444 w 4415"/>
                <a:gd name="T51" fmla="*/ 334 h 4850"/>
                <a:gd name="T52" fmla="*/ 1917 w 4415"/>
                <a:gd name="T53" fmla="*/ 68 h 4850"/>
                <a:gd name="T54" fmla="*/ 1551 w 4415"/>
                <a:gd name="T55" fmla="*/ 434 h 4850"/>
                <a:gd name="T56" fmla="*/ 1052 w 4415"/>
                <a:gd name="T57" fmla="*/ 654 h 4850"/>
                <a:gd name="T58" fmla="*/ 773 w 4415"/>
                <a:gd name="T59" fmla="*/ 710 h 4850"/>
                <a:gd name="T60" fmla="*/ 518 w 4415"/>
                <a:gd name="T61" fmla="*/ 1134 h 4850"/>
                <a:gd name="T62" fmla="*/ 517 w 4415"/>
                <a:gd name="T63" fmla="*/ 1521 h 4850"/>
                <a:gd name="T64" fmla="*/ 361 w 4415"/>
                <a:gd name="T65" fmla="*/ 2012 h 4850"/>
                <a:gd name="T66" fmla="*/ 80 w 4415"/>
                <a:gd name="T67" fmla="*/ 2329 h 4850"/>
                <a:gd name="T68" fmla="*/ 64 w 4415"/>
                <a:gd name="T69" fmla="*/ 3293 h 4850"/>
                <a:gd name="T70" fmla="*/ 906 w 4415"/>
                <a:gd name="T71" fmla="*/ 4085 h 4850"/>
                <a:gd name="T72" fmla="*/ 1185 w 4415"/>
                <a:gd name="T73" fmla="*/ 4201 h 4850"/>
                <a:gd name="T74" fmla="*/ 1671 w 4415"/>
                <a:gd name="T75" fmla="*/ 4573 h 4850"/>
                <a:gd name="T76" fmla="*/ 2625 w 4415"/>
                <a:gd name="T77" fmla="*/ 4692 h 4850"/>
                <a:gd name="T78" fmla="*/ 3033 w 4415"/>
                <a:gd name="T79" fmla="*/ 4345 h 4850"/>
                <a:gd name="T80" fmla="*/ 3585 w 4415"/>
                <a:gd name="T81" fmla="*/ 3895 h 4850"/>
                <a:gd name="T82" fmla="*/ 4290 w 4415"/>
                <a:gd name="T83" fmla="*/ 2451 h 4850"/>
                <a:gd name="T84" fmla="*/ 4063 w 4415"/>
                <a:gd name="T85" fmla="*/ 1993 h 4850"/>
                <a:gd name="T86" fmla="*/ 3778 w 4415"/>
                <a:gd name="T87" fmla="*/ 1225 h 4850"/>
                <a:gd name="T88" fmla="*/ 3539 w 4415"/>
                <a:gd name="T89" fmla="*/ 656 h 4850"/>
                <a:gd name="T90" fmla="*/ 3043 w 4415"/>
                <a:gd name="T91" fmla="*/ 525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15" h="4850">
                  <a:moveTo>
                    <a:pt x="2208" y="4848"/>
                  </a:moveTo>
                  <a:cubicBezTo>
                    <a:pt x="1985" y="4833"/>
                    <a:pt x="1802" y="4696"/>
                    <a:pt x="1667" y="4579"/>
                  </a:cubicBezTo>
                  <a:cubicBezTo>
                    <a:pt x="1638" y="4554"/>
                    <a:pt x="1610" y="4529"/>
                    <a:pt x="1582" y="4504"/>
                  </a:cubicBezTo>
                  <a:cubicBezTo>
                    <a:pt x="1463" y="4397"/>
                    <a:pt x="1339" y="4286"/>
                    <a:pt x="1182" y="4207"/>
                  </a:cubicBezTo>
                  <a:cubicBezTo>
                    <a:pt x="1122" y="4177"/>
                    <a:pt x="1059" y="4152"/>
                    <a:pt x="997" y="4129"/>
                  </a:cubicBezTo>
                  <a:cubicBezTo>
                    <a:pt x="966" y="4117"/>
                    <a:pt x="935" y="4105"/>
                    <a:pt x="903" y="4092"/>
                  </a:cubicBezTo>
                  <a:cubicBezTo>
                    <a:pt x="568" y="3953"/>
                    <a:pt x="301" y="3741"/>
                    <a:pt x="150" y="3494"/>
                  </a:cubicBezTo>
                  <a:cubicBezTo>
                    <a:pt x="111" y="3429"/>
                    <a:pt x="80" y="3362"/>
                    <a:pt x="57" y="3295"/>
                  </a:cubicBezTo>
                  <a:cubicBezTo>
                    <a:pt x="3" y="3132"/>
                    <a:pt x="0" y="2962"/>
                    <a:pt x="1" y="2816"/>
                  </a:cubicBezTo>
                  <a:cubicBezTo>
                    <a:pt x="3" y="2662"/>
                    <a:pt x="10" y="2484"/>
                    <a:pt x="74" y="2327"/>
                  </a:cubicBezTo>
                  <a:cubicBezTo>
                    <a:pt x="112" y="2231"/>
                    <a:pt x="173" y="2142"/>
                    <a:pt x="251" y="2069"/>
                  </a:cubicBezTo>
                  <a:cubicBezTo>
                    <a:pt x="279" y="2042"/>
                    <a:pt x="319" y="2024"/>
                    <a:pt x="358" y="2005"/>
                  </a:cubicBezTo>
                  <a:cubicBezTo>
                    <a:pt x="403" y="1985"/>
                    <a:pt x="446" y="1965"/>
                    <a:pt x="469" y="1934"/>
                  </a:cubicBezTo>
                  <a:cubicBezTo>
                    <a:pt x="539" y="1844"/>
                    <a:pt x="524" y="1673"/>
                    <a:pt x="510" y="1522"/>
                  </a:cubicBezTo>
                  <a:cubicBezTo>
                    <a:pt x="498" y="1392"/>
                    <a:pt x="488" y="1247"/>
                    <a:pt x="507" y="1159"/>
                  </a:cubicBezTo>
                  <a:cubicBezTo>
                    <a:pt x="508" y="1150"/>
                    <a:pt x="510" y="1142"/>
                    <a:pt x="512" y="1133"/>
                  </a:cubicBezTo>
                  <a:cubicBezTo>
                    <a:pt x="515" y="1117"/>
                    <a:pt x="518" y="1100"/>
                    <a:pt x="522" y="1084"/>
                  </a:cubicBezTo>
                  <a:cubicBezTo>
                    <a:pt x="564" y="926"/>
                    <a:pt x="640" y="809"/>
                    <a:pt x="769" y="705"/>
                  </a:cubicBezTo>
                  <a:cubicBezTo>
                    <a:pt x="842" y="646"/>
                    <a:pt x="909" y="620"/>
                    <a:pt x="974" y="628"/>
                  </a:cubicBezTo>
                  <a:cubicBezTo>
                    <a:pt x="1001" y="631"/>
                    <a:pt x="1028" y="640"/>
                    <a:pt x="1054" y="648"/>
                  </a:cubicBezTo>
                  <a:cubicBezTo>
                    <a:pt x="1071" y="653"/>
                    <a:pt x="1089" y="659"/>
                    <a:pt x="1106" y="663"/>
                  </a:cubicBezTo>
                  <a:cubicBezTo>
                    <a:pt x="1303" y="707"/>
                    <a:pt x="1466" y="536"/>
                    <a:pt x="1546" y="430"/>
                  </a:cubicBezTo>
                  <a:cubicBezTo>
                    <a:pt x="1562" y="408"/>
                    <a:pt x="1579" y="385"/>
                    <a:pt x="1595" y="362"/>
                  </a:cubicBezTo>
                  <a:cubicBezTo>
                    <a:pt x="1683" y="240"/>
                    <a:pt x="1774" y="113"/>
                    <a:pt x="1914" y="62"/>
                  </a:cubicBezTo>
                  <a:cubicBezTo>
                    <a:pt x="2083" y="0"/>
                    <a:pt x="2306" y="77"/>
                    <a:pt x="2401" y="230"/>
                  </a:cubicBezTo>
                  <a:cubicBezTo>
                    <a:pt x="2421" y="262"/>
                    <a:pt x="2436" y="297"/>
                    <a:pt x="2451" y="331"/>
                  </a:cubicBezTo>
                  <a:cubicBezTo>
                    <a:pt x="2478" y="395"/>
                    <a:pt x="2507" y="462"/>
                    <a:pt x="2570" y="509"/>
                  </a:cubicBezTo>
                  <a:cubicBezTo>
                    <a:pt x="2649" y="568"/>
                    <a:pt x="2753" y="568"/>
                    <a:pt x="2808" y="563"/>
                  </a:cubicBezTo>
                  <a:cubicBezTo>
                    <a:pt x="2829" y="561"/>
                    <a:pt x="2851" y="558"/>
                    <a:pt x="2876" y="553"/>
                  </a:cubicBezTo>
                  <a:cubicBezTo>
                    <a:pt x="2902" y="548"/>
                    <a:pt x="2927" y="542"/>
                    <a:pt x="2952" y="537"/>
                  </a:cubicBezTo>
                  <a:cubicBezTo>
                    <a:pt x="2982" y="530"/>
                    <a:pt x="3012" y="523"/>
                    <a:pt x="3042" y="518"/>
                  </a:cubicBezTo>
                  <a:cubicBezTo>
                    <a:pt x="3237" y="484"/>
                    <a:pt x="3420" y="533"/>
                    <a:pt x="3544" y="651"/>
                  </a:cubicBezTo>
                  <a:cubicBezTo>
                    <a:pt x="3692" y="792"/>
                    <a:pt x="3737" y="1001"/>
                    <a:pt x="3780" y="1203"/>
                  </a:cubicBezTo>
                  <a:cubicBezTo>
                    <a:pt x="3785" y="1224"/>
                    <a:pt x="3785" y="1224"/>
                    <a:pt x="3785" y="1224"/>
                  </a:cubicBezTo>
                  <a:cubicBezTo>
                    <a:pt x="3795" y="1272"/>
                    <a:pt x="3807" y="1324"/>
                    <a:pt x="3820" y="1375"/>
                  </a:cubicBezTo>
                  <a:cubicBezTo>
                    <a:pt x="3869" y="1571"/>
                    <a:pt x="3953" y="1778"/>
                    <a:pt x="4069" y="1990"/>
                  </a:cubicBezTo>
                  <a:cubicBezTo>
                    <a:pt x="4086" y="2019"/>
                    <a:pt x="4102" y="2049"/>
                    <a:pt x="4119" y="2078"/>
                  </a:cubicBezTo>
                  <a:cubicBezTo>
                    <a:pt x="4185" y="2196"/>
                    <a:pt x="4254" y="2318"/>
                    <a:pt x="4297" y="2449"/>
                  </a:cubicBezTo>
                  <a:cubicBezTo>
                    <a:pt x="4415" y="2813"/>
                    <a:pt x="4307" y="3245"/>
                    <a:pt x="4022" y="3549"/>
                  </a:cubicBezTo>
                  <a:cubicBezTo>
                    <a:pt x="3894" y="3685"/>
                    <a:pt x="3739" y="3795"/>
                    <a:pt x="3589" y="3901"/>
                  </a:cubicBezTo>
                  <a:cubicBezTo>
                    <a:pt x="3518" y="3951"/>
                    <a:pt x="3444" y="4003"/>
                    <a:pt x="3375" y="4057"/>
                  </a:cubicBezTo>
                  <a:cubicBezTo>
                    <a:pt x="3257" y="4149"/>
                    <a:pt x="3146" y="4251"/>
                    <a:pt x="3038" y="4351"/>
                  </a:cubicBezTo>
                  <a:cubicBezTo>
                    <a:pt x="2937" y="4444"/>
                    <a:pt x="2832" y="4541"/>
                    <a:pt x="2723" y="4627"/>
                  </a:cubicBezTo>
                  <a:cubicBezTo>
                    <a:pt x="2691" y="4652"/>
                    <a:pt x="2660" y="4676"/>
                    <a:pt x="2629" y="4698"/>
                  </a:cubicBezTo>
                  <a:cubicBezTo>
                    <a:pt x="2448" y="4826"/>
                    <a:pt x="2324" y="4850"/>
                    <a:pt x="2241" y="4850"/>
                  </a:cubicBezTo>
                  <a:cubicBezTo>
                    <a:pt x="2229" y="4850"/>
                    <a:pt x="2218" y="4849"/>
                    <a:pt x="2208" y="4848"/>
                  </a:cubicBezTo>
                  <a:moveTo>
                    <a:pt x="3043" y="525"/>
                  </a:moveTo>
                  <a:cubicBezTo>
                    <a:pt x="3013" y="530"/>
                    <a:pt x="2983" y="537"/>
                    <a:pt x="2954" y="543"/>
                  </a:cubicBezTo>
                  <a:cubicBezTo>
                    <a:pt x="2929" y="549"/>
                    <a:pt x="2903" y="555"/>
                    <a:pt x="2877" y="560"/>
                  </a:cubicBezTo>
                  <a:cubicBezTo>
                    <a:pt x="2852" y="565"/>
                    <a:pt x="2829" y="568"/>
                    <a:pt x="2808" y="570"/>
                  </a:cubicBezTo>
                  <a:cubicBezTo>
                    <a:pt x="2753" y="575"/>
                    <a:pt x="2647" y="575"/>
                    <a:pt x="2566" y="515"/>
                  </a:cubicBezTo>
                  <a:cubicBezTo>
                    <a:pt x="2502" y="467"/>
                    <a:pt x="2472" y="399"/>
                    <a:pt x="2444" y="334"/>
                  </a:cubicBezTo>
                  <a:cubicBezTo>
                    <a:pt x="2430" y="300"/>
                    <a:pt x="2415" y="265"/>
                    <a:pt x="2395" y="234"/>
                  </a:cubicBezTo>
                  <a:cubicBezTo>
                    <a:pt x="2302" y="84"/>
                    <a:pt x="2082" y="8"/>
                    <a:pt x="1917" y="68"/>
                  </a:cubicBezTo>
                  <a:cubicBezTo>
                    <a:pt x="1778" y="119"/>
                    <a:pt x="1688" y="245"/>
                    <a:pt x="1601" y="366"/>
                  </a:cubicBezTo>
                  <a:cubicBezTo>
                    <a:pt x="1585" y="389"/>
                    <a:pt x="1568" y="412"/>
                    <a:pt x="1551" y="434"/>
                  </a:cubicBezTo>
                  <a:cubicBezTo>
                    <a:pt x="1471" y="541"/>
                    <a:pt x="1306" y="715"/>
                    <a:pt x="1105" y="670"/>
                  </a:cubicBezTo>
                  <a:cubicBezTo>
                    <a:pt x="1087" y="666"/>
                    <a:pt x="1069" y="660"/>
                    <a:pt x="1052" y="654"/>
                  </a:cubicBezTo>
                  <a:cubicBezTo>
                    <a:pt x="1026" y="646"/>
                    <a:pt x="1000" y="638"/>
                    <a:pt x="973" y="635"/>
                  </a:cubicBezTo>
                  <a:cubicBezTo>
                    <a:pt x="910" y="628"/>
                    <a:pt x="845" y="652"/>
                    <a:pt x="773" y="710"/>
                  </a:cubicBezTo>
                  <a:cubicBezTo>
                    <a:pt x="646" y="814"/>
                    <a:pt x="570" y="930"/>
                    <a:pt x="529" y="1086"/>
                  </a:cubicBezTo>
                  <a:cubicBezTo>
                    <a:pt x="525" y="1102"/>
                    <a:pt x="521" y="1118"/>
                    <a:pt x="518" y="1134"/>
                  </a:cubicBezTo>
                  <a:cubicBezTo>
                    <a:pt x="517" y="1143"/>
                    <a:pt x="515" y="1151"/>
                    <a:pt x="513" y="1160"/>
                  </a:cubicBezTo>
                  <a:cubicBezTo>
                    <a:pt x="495" y="1247"/>
                    <a:pt x="505" y="1392"/>
                    <a:pt x="517" y="1521"/>
                  </a:cubicBezTo>
                  <a:cubicBezTo>
                    <a:pt x="531" y="1674"/>
                    <a:pt x="547" y="1846"/>
                    <a:pt x="475" y="1938"/>
                  </a:cubicBezTo>
                  <a:cubicBezTo>
                    <a:pt x="450" y="1971"/>
                    <a:pt x="407" y="1991"/>
                    <a:pt x="361" y="2012"/>
                  </a:cubicBezTo>
                  <a:cubicBezTo>
                    <a:pt x="323" y="2030"/>
                    <a:pt x="283" y="2048"/>
                    <a:pt x="255" y="2074"/>
                  </a:cubicBezTo>
                  <a:cubicBezTo>
                    <a:pt x="179" y="2147"/>
                    <a:pt x="118" y="2235"/>
                    <a:pt x="80" y="2329"/>
                  </a:cubicBezTo>
                  <a:cubicBezTo>
                    <a:pt x="17" y="2486"/>
                    <a:pt x="10" y="2663"/>
                    <a:pt x="8" y="2816"/>
                  </a:cubicBezTo>
                  <a:cubicBezTo>
                    <a:pt x="7" y="2962"/>
                    <a:pt x="10" y="3130"/>
                    <a:pt x="64" y="3293"/>
                  </a:cubicBezTo>
                  <a:cubicBezTo>
                    <a:pt x="86" y="3360"/>
                    <a:pt x="117" y="3426"/>
                    <a:pt x="156" y="3490"/>
                  </a:cubicBezTo>
                  <a:cubicBezTo>
                    <a:pt x="306" y="3736"/>
                    <a:pt x="572" y="3948"/>
                    <a:pt x="906" y="4085"/>
                  </a:cubicBezTo>
                  <a:cubicBezTo>
                    <a:pt x="937" y="4098"/>
                    <a:pt x="969" y="4110"/>
                    <a:pt x="1000" y="4122"/>
                  </a:cubicBezTo>
                  <a:cubicBezTo>
                    <a:pt x="1062" y="4146"/>
                    <a:pt x="1125" y="4171"/>
                    <a:pt x="1185" y="4201"/>
                  </a:cubicBezTo>
                  <a:cubicBezTo>
                    <a:pt x="1343" y="4280"/>
                    <a:pt x="1467" y="4391"/>
                    <a:pt x="1587" y="4499"/>
                  </a:cubicBezTo>
                  <a:cubicBezTo>
                    <a:pt x="1615" y="4523"/>
                    <a:pt x="1643" y="4549"/>
                    <a:pt x="1671" y="4573"/>
                  </a:cubicBezTo>
                  <a:cubicBezTo>
                    <a:pt x="1805" y="4690"/>
                    <a:pt x="1988" y="4826"/>
                    <a:pt x="2209" y="4842"/>
                  </a:cubicBezTo>
                  <a:cubicBezTo>
                    <a:pt x="2289" y="4847"/>
                    <a:pt x="2420" y="4838"/>
                    <a:pt x="2625" y="4692"/>
                  </a:cubicBezTo>
                  <a:cubicBezTo>
                    <a:pt x="2655" y="4670"/>
                    <a:pt x="2687" y="4646"/>
                    <a:pt x="2719" y="4621"/>
                  </a:cubicBezTo>
                  <a:cubicBezTo>
                    <a:pt x="2827" y="4535"/>
                    <a:pt x="2932" y="4439"/>
                    <a:pt x="3033" y="4345"/>
                  </a:cubicBezTo>
                  <a:cubicBezTo>
                    <a:pt x="3141" y="4246"/>
                    <a:pt x="3252" y="4143"/>
                    <a:pt x="3370" y="4051"/>
                  </a:cubicBezTo>
                  <a:cubicBezTo>
                    <a:pt x="3440" y="3997"/>
                    <a:pt x="3514" y="3945"/>
                    <a:pt x="3585" y="3895"/>
                  </a:cubicBezTo>
                  <a:cubicBezTo>
                    <a:pt x="3735" y="3789"/>
                    <a:pt x="3889" y="3680"/>
                    <a:pt x="4016" y="3545"/>
                  </a:cubicBezTo>
                  <a:cubicBezTo>
                    <a:pt x="4300" y="3242"/>
                    <a:pt x="4408" y="2813"/>
                    <a:pt x="4290" y="2451"/>
                  </a:cubicBezTo>
                  <a:cubicBezTo>
                    <a:pt x="4248" y="2321"/>
                    <a:pt x="4179" y="2199"/>
                    <a:pt x="4113" y="2081"/>
                  </a:cubicBezTo>
                  <a:cubicBezTo>
                    <a:pt x="4096" y="2052"/>
                    <a:pt x="4080" y="2023"/>
                    <a:pt x="4063" y="1993"/>
                  </a:cubicBezTo>
                  <a:cubicBezTo>
                    <a:pt x="3947" y="1781"/>
                    <a:pt x="3863" y="1573"/>
                    <a:pt x="3813" y="1376"/>
                  </a:cubicBezTo>
                  <a:cubicBezTo>
                    <a:pt x="3800" y="1325"/>
                    <a:pt x="3789" y="1274"/>
                    <a:pt x="3778" y="1225"/>
                  </a:cubicBezTo>
                  <a:cubicBezTo>
                    <a:pt x="3774" y="1205"/>
                    <a:pt x="3774" y="1205"/>
                    <a:pt x="3774" y="1205"/>
                  </a:cubicBezTo>
                  <a:cubicBezTo>
                    <a:pt x="3730" y="1003"/>
                    <a:pt x="3685" y="795"/>
                    <a:pt x="3539" y="656"/>
                  </a:cubicBezTo>
                  <a:cubicBezTo>
                    <a:pt x="3443" y="564"/>
                    <a:pt x="3309" y="514"/>
                    <a:pt x="3161" y="514"/>
                  </a:cubicBezTo>
                  <a:cubicBezTo>
                    <a:pt x="3122" y="514"/>
                    <a:pt x="3083" y="518"/>
                    <a:pt x="3043"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5" name="Freeform 42">
              <a:extLst>
                <a:ext uri="{FF2B5EF4-FFF2-40B4-BE49-F238E27FC236}">
                  <a16:creationId xmlns:a16="http://schemas.microsoft.com/office/drawing/2014/main" id="{5DBE17F6-CC9E-4FF0-88DB-FFBC6EF21D98}"/>
                </a:ext>
              </a:extLst>
            </p:cNvPr>
            <p:cNvSpPr>
              <a:spLocks noEditPoints="1"/>
            </p:cNvSpPr>
            <p:nvPr/>
          </p:nvSpPr>
          <p:spPr bwMode="auto">
            <a:xfrm>
              <a:off x="4084" y="407"/>
              <a:ext cx="3294" cy="3691"/>
            </a:xfrm>
            <a:custGeom>
              <a:avLst/>
              <a:gdLst>
                <a:gd name="T0" fmla="*/ 2083 w 4451"/>
                <a:gd name="T1" fmla="*/ 4947 h 4987"/>
                <a:gd name="T2" fmla="*/ 1695 w 4451"/>
                <a:gd name="T3" fmla="*/ 4684 h 4987"/>
                <a:gd name="T4" fmla="*/ 1210 w 4451"/>
                <a:gd name="T5" fmla="*/ 4281 h 4987"/>
                <a:gd name="T6" fmla="*/ 927 w 4451"/>
                <a:gd name="T7" fmla="*/ 4164 h 4987"/>
                <a:gd name="T8" fmla="*/ 487 w 4451"/>
                <a:gd name="T9" fmla="*/ 3919 h 4987"/>
                <a:gd name="T10" fmla="*/ 54 w 4451"/>
                <a:gd name="T11" fmla="*/ 3350 h 4987"/>
                <a:gd name="T12" fmla="*/ 1 w 4451"/>
                <a:gd name="T13" fmla="*/ 2858 h 4987"/>
                <a:gd name="T14" fmla="*/ 258 w 4451"/>
                <a:gd name="T15" fmla="*/ 2091 h 4987"/>
                <a:gd name="T16" fmla="*/ 487 w 4451"/>
                <a:gd name="T17" fmla="*/ 1954 h 4987"/>
                <a:gd name="T18" fmla="*/ 524 w 4451"/>
                <a:gd name="T19" fmla="*/ 1535 h 4987"/>
                <a:gd name="T20" fmla="*/ 512 w 4451"/>
                <a:gd name="T21" fmla="*/ 1142 h 4987"/>
                <a:gd name="T22" fmla="*/ 602 w 4451"/>
                <a:gd name="T23" fmla="*/ 867 h 4987"/>
                <a:gd name="T24" fmla="*/ 937 w 4451"/>
                <a:gd name="T25" fmla="*/ 606 h 4987"/>
                <a:gd name="T26" fmla="*/ 1043 w 4451"/>
                <a:gd name="T27" fmla="*/ 629 h 4987"/>
                <a:gd name="T28" fmla="*/ 1355 w 4451"/>
                <a:gd name="T29" fmla="*/ 597 h 4987"/>
                <a:gd name="T30" fmla="*/ 1603 w 4451"/>
                <a:gd name="T31" fmla="*/ 334 h 4987"/>
                <a:gd name="T32" fmla="*/ 2072 w 4451"/>
                <a:gd name="T33" fmla="*/ 3 h 4987"/>
                <a:gd name="T34" fmla="*/ 2428 w 4451"/>
                <a:gd name="T35" fmla="*/ 212 h 4987"/>
                <a:gd name="T36" fmla="*/ 2596 w 4451"/>
                <a:gd name="T37" fmla="*/ 515 h 4987"/>
                <a:gd name="T38" fmla="*/ 2842 w 4451"/>
                <a:gd name="T39" fmla="*/ 574 h 4987"/>
                <a:gd name="T40" fmla="*/ 2995 w 4451"/>
                <a:gd name="T41" fmla="*/ 544 h 4987"/>
                <a:gd name="T42" fmla="*/ 3355 w 4451"/>
                <a:gd name="T43" fmla="*/ 526 h 4987"/>
                <a:gd name="T44" fmla="*/ 3848 w 4451"/>
                <a:gd name="T45" fmla="*/ 1224 h 4987"/>
                <a:gd name="T46" fmla="*/ 3885 w 4451"/>
                <a:gd name="T47" fmla="*/ 1392 h 4987"/>
                <a:gd name="T48" fmla="*/ 4199 w 4451"/>
                <a:gd name="T49" fmla="*/ 2129 h 4987"/>
                <a:gd name="T50" fmla="*/ 4398 w 4451"/>
                <a:gd name="T51" fmla="*/ 3102 h 4987"/>
                <a:gd name="T52" fmla="*/ 4108 w 4451"/>
                <a:gd name="T53" fmla="*/ 3629 h 4987"/>
                <a:gd name="T54" fmla="*/ 3441 w 4451"/>
                <a:gd name="T55" fmla="*/ 4153 h 4987"/>
                <a:gd name="T56" fmla="*/ 2769 w 4451"/>
                <a:gd name="T57" fmla="*/ 4749 h 4987"/>
                <a:gd name="T58" fmla="*/ 2470 w 4451"/>
                <a:gd name="T59" fmla="*/ 4941 h 4987"/>
                <a:gd name="T60" fmla="*/ 2239 w 4451"/>
                <a:gd name="T61" fmla="*/ 4981 h 4987"/>
                <a:gd name="T62" fmla="*/ 2995 w 4451"/>
                <a:gd name="T63" fmla="*/ 545 h 4987"/>
                <a:gd name="T64" fmla="*/ 2842 w 4451"/>
                <a:gd name="T65" fmla="*/ 575 h 4987"/>
                <a:gd name="T66" fmla="*/ 2596 w 4451"/>
                <a:gd name="T67" fmla="*/ 516 h 4987"/>
                <a:gd name="T68" fmla="*/ 2427 w 4451"/>
                <a:gd name="T69" fmla="*/ 212 h 4987"/>
                <a:gd name="T70" fmla="*/ 2072 w 4451"/>
                <a:gd name="T71" fmla="*/ 3 h 4987"/>
                <a:gd name="T72" fmla="*/ 1604 w 4451"/>
                <a:gd name="T73" fmla="*/ 335 h 4987"/>
                <a:gd name="T74" fmla="*/ 1355 w 4451"/>
                <a:gd name="T75" fmla="*/ 597 h 4987"/>
                <a:gd name="T76" fmla="*/ 1043 w 4451"/>
                <a:gd name="T77" fmla="*/ 630 h 4987"/>
                <a:gd name="T78" fmla="*/ 753 w 4451"/>
                <a:gd name="T79" fmla="*/ 688 h 4987"/>
                <a:gd name="T80" fmla="*/ 521 w 4451"/>
                <a:gd name="T81" fmla="*/ 1090 h 4987"/>
                <a:gd name="T82" fmla="*/ 509 w 4451"/>
                <a:gd name="T83" fmla="*/ 1167 h 4987"/>
                <a:gd name="T84" fmla="*/ 539 w 4451"/>
                <a:gd name="T85" fmla="*/ 1773 h 4987"/>
                <a:gd name="T86" fmla="*/ 370 w 4451"/>
                <a:gd name="T87" fmla="*/ 2027 h 4987"/>
                <a:gd name="T88" fmla="*/ 76 w 4451"/>
                <a:gd name="T89" fmla="*/ 2356 h 4987"/>
                <a:gd name="T90" fmla="*/ 8 w 4451"/>
                <a:gd name="T91" fmla="*/ 3105 h 4987"/>
                <a:gd name="T92" fmla="*/ 149 w 4451"/>
                <a:gd name="T93" fmla="*/ 3555 h 4987"/>
                <a:gd name="T94" fmla="*/ 701 w 4451"/>
                <a:gd name="T95" fmla="*/ 4056 h 4987"/>
                <a:gd name="T96" fmla="*/ 1011 w 4451"/>
                <a:gd name="T97" fmla="*/ 4196 h 4987"/>
                <a:gd name="T98" fmla="*/ 1617 w 4451"/>
                <a:gd name="T99" fmla="*/ 4607 h 4987"/>
                <a:gd name="T100" fmla="*/ 1941 w 4451"/>
                <a:gd name="T101" fmla="*/ 4878 h 4987"/>
                <a:gd name="T102" fmla="*/ 2239 w 4451"/>
                <a:gd name="T103" fmla="*/ 4981 h 4987"/>
                <a:gd name="T104" fmla="*/ 2671 w 4451"/>
                <a:gd name="T105" fmla="*/ 4823 h 4987"/>
                <a:gd name="T106" fmla="*/ 3084 w 4451"/>
                <a:gd name="T107" fmla="*/ 4466 h 4987"/>
                <a:gd name="T108" fmla="*/ 3665 w 4451"/>
                <a:gd name="T109" fmla="*/ 3988 h 4987"/>
                <a:gd name="T110" fmla="*/ 4285 w 4451"/>
                <a:gd name="T111" fmla="*/ 3384 h 4987"/>
                <a:gd name="T112" fmla="*/ 4379 w 4451"/>
                <a:gd name="T113" fmla="*/ 2494 h 4987"/>
                <a:gd name="T114" fmla="*/ 4139 w 4451"/>
                <a:gd name="T115" fmla="*/ 2025 h 4987"/>
                <a:gd name="T116" fmla="*/ 3849 w 4451"/>
                <a:gd name="T117" fmla="*/ 1237 h 4987"/>
                <a:gd name="T118" fmla="*/ 3602 w 4451"/>
                <a:gd name="T119" fmla="*/ 653 h 4987"/>
                <a:gd name="T120" fmla="*/ 3218 w 4451"/>
                <a:gd name="T121" fmla="*/ 512 h 4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51" h="4987">
                  <a:moveTo>
                    <a:pt x="2239" y="4981"/>
                  </a:moveTo>
                  <a:cubicBezTo>
                    <a:pt x="2187" y="4977"/>
                    <a:pt x="2135" y="4966"/>
                    <a:pt x="2083" y="4947"/>
                  </a:cubicBezTo>
                  <a:cubicBezTo>
                    <a:pt x="2036" y="4931"/>
                    <a:pt x="1988" y="4908"/>
                    <a:pt x="1940" y="4879"/>
                  </a:cubicBezTo>
                  <a:cubicBezTo>
                    <a:pt x="1862" y="4832"/>
                    <a:pt x="1784" y="4770"/>
                    <a:pt x="1695" y="4684"/>
                  </a:cubicBezTo>
                  <a:cubicBezTo>
                    <a:pt x="1669" y="4659"/>
                    <a:pt x="1642" y="4633"/>
                    <a:pt x="1616" y="4607"/>
                  </a:cubicBezTo>
                  <a:cubicBezTo>
                    <a:pt x="1496" y="4488"/>
                    <a:pt x="1372" y="4366"/>
                    <a:pt x="1210" y="4281"/>
                  </a:cubicBezTo>
                  <a:cubicBezTo>
                    <a:pt x="1146" y="4248"/>
                    <a:pt x="1078" y="4222"/>
                    <a:pt x="1011" y="4197"/>
                  </a:cubicBezTo>
                  <a:cubicBezTo>
                    <a:pt x="984" y="4186"/>
                    <a:pt x="955" y="4175"/>
                    <a:pt x="927" y="4164"/>
                  </a:cubicBezTo>
                  <a:cubicBezTo>
                    <a:pt x="849" y="4132"/>
                    <a:pt x="772" y="4096"/>
                    <a:pt x="700" y="4056"/>
                  </a:cubicBezTo>
                  <a:cubicBezTo>
                    <a:pt x="625" y="4014"/>
                    <a:pt x="553" y="3968"/>
                    <a:pt x="487" y="3919"/>
                  </a:cubicBezTo>
                  <a:cubicBezTo>
                    <a:pt x="344" y="3810"/>
                    <a:pt x="230" y="3688"/>
                    <a:pt x="149" y="3555"/>
                  </a:cubicBezTo>
                  <a:cubicBezTo>
                    <a:pt x="109" y="3489"/>
                    <a:pt x="77" y="3420"/>
                    <a:pt x="54" y="3350"/>
                  </a:cubicBezTo>
                  <a:cubicBezTo>
                    <a:pt x="30" y="3277"/>
                    <a:pt x="15" y="3197"/>
                    <a:pt x="7" y="3105"/>
                  </a:cubicBezTo>
                  <a:cubicBezTo>
                    <a:pt x="0" y="3020"/>
                    <a:pt x="0" y="2936"/>
                    <a:pt x="1" y="2858"/>
                  </a:cubicBezTo>
                  <a:cubicBezTo>
                    <a:pt x="3" y="2691"/>
                    <a:pt x="11" y="2514"/>
                    <a:pt x="75" y="2355"/>
                  </a:cubicBezTo>
                  <a:cubicBezTo>
                    <a:pt x="114" y="2256"/>
                    <a:pt x="178" y="2165"/>
                    <a:pt x="258" y="2091"/>
                  </a:cubicBezTo>
                  <a:cubicBezTo>
                    <a:pt x="287" y="2063"/>
                    <a:pt x="329" y="2044"/>
                    <a:pt x="370" y="2026"/>
                  </a:cubicBezTo>
                  <a:cubicBezTo>
                    <a:pt x="417" y="2005"/>
                    <a:pt x="462" y="1986"/>
                    <a:pt x="487" y="1954"/>
                  </a:cubicBezTo>
                  <a:cubicBezTo>
                    <a:pt x="518" y="1914"/>
                    <a:pt x="535" y="1855"/>
                    <a:pt x="539" y="1773"/>
                  </a:cubicBezTo>
                  <a:cubicBezTo>
                    <a:pt x="541" y="1700"/>
                    <a:pt x="533" y="1615"/>
                    <a:pt x="524" y="1535"/>
                  </a:cubicBezTo>
                  <a:cubicBezTo>
                    <a:pt x="508" y="1390"/>
                    <a:pt x="495" y="1252"/>
                    <a:pt x="508" y="1167"/>
                  </a:cubicBezTo>
                  <a:cubicBezTo>
                    <a:pt x="510" y="1158"/>
                    <a:pt x="511" y="1150"/>
                    <a:pt x="512" y="1142"/>
                  </a:cubicBezTo>
                  <a:cubicBezTo>
                    <a:pt x="514" y="1125"/>
                    <a:pt x="517" y="1107"/>
                    <a:pt x="521" y="1090"/>
                  </a:cubicBezTo>
                  <a:cubicBezTo>
                    <a:pt x="538" y="1005"/>
                    <a:pt x="565" y="932"/>
                    <a:pt x="602" y="867"/>
                  </a:cubicBezTo>
                  <a:cubicBezTo>
                    <a:pt x="640" y="800"/>
                    <a:pt x="689" y="741"/>
                    <a:pt x="752" y="687"/>
                  </a:cubicBezTo>
                  <a:cubicBezTo>
                    <a:pt x="816" y="633"/>
                    <a:pt x="878" y="606"/>
                    <a:pt x="937" y="606"/>
                  </a:cubicBezTo>
                  <a:cubicBezTo>
                    <a:pt x="945" y="606"/>
                    <a:pt x="953" y="606"/>
                    <a:pt x="961" y="607"/>
                  </a:cubicBezTo>
                  <a:cubicBezTo>
                    <a:pt x="989" y="611"/>
                    <a:pt x="1017" y="620"/>
                    <a:pt x="1043" y="629"/>
                  </a:cubicBezTo>
                  <a:cubicBezTo>
                    <a:pt x="1061" y="635"/>
                    <a:pt x="1079" y="641"/>
                    <a:pt x="1098" y="646"/>
                  </a:cubicBezTo>
                  <a:cubicBezTo>
                    <a:pt x="1182" y="666"/>
                    <a:pt x="1268" y="650"/>
                    <a:pt x="1355" y="597"/>
                  </a:cubicBezTo>
                  <a:cubicBezTo>
                    <a:pt x="1424" y="554"/>
                    <a:pt x="1493" y="487"/>
                    <a:pt x="1554" y="404"/>
                  </a:cubicBezTo>
                  <a:cubicBezTo>
                    <a:pt x="1571" y="381"/>
                    <a:pt x="1587" y="357"/>
                    <a:pt x="1603" y="334"/>
                  </a:cubicBezTo>
                  <a:cubicBezTo>
                    <a:pt x="1693" y="206"/>
                    <a:pt x="1785" y="74"/>
                    <a:pt x="1931" y="22"/>
                  </a:cubicBezTo>
                  <a:cubicBezTo>
                    <a:pt x="1974" y="7"/>
                    <a:pt x="2022" y="0"/>
                    <a:pt x="2072" y="3"/>
                  </a:cubicBezTo>
                  <a:cubicBezTo>
                    <a:pt x="2119" y="5"/>
                    <a:pt x="2167" y="15"/>
                    <a:pt x="2213" y="34"/>
                  </a:cubicBezTo>
                  <a:cubicBezTo>
                    <a:pt x="2306" y="70"/>
                    <a:pt x="2384" y="135"/>
                    <a:pt x="2428" y="212"/>
                  </a:cubicBezTo>
                  <a:cubicBezTo>
                    <a:pt x="2447" y="246"/>
                    <a:pt x="2462" y="284"/>
                    <a:pt x="2476" y="321"/>
                  </a:cubicBezTo>
                  <a:cubicBezTo>
                    <a:pt x="2503" y="391"/>
                    <a:pt x="2531" y="464"/>
                    <a:pt x="2596" y="515"/>
                  </a:cubicBezTo>
                  <a:cubicBezTo>
                    <a:pt x="2628" y="540"/>
                    <a:pt x="2667" y="558"/>
                    <a:pt x="2713" y="568"/>
                  </a:cubicBezTo>
                  <a:cubicBezTo>
                    <a:pt x="2753" y="577"/>
                    <a:pt x="2798" y="579"/>
                    <a:pt x="2842" y="574"/>
                  </a:cubicBezTo>
                  <a:cubicBezTo>
                    <a:pt x="2864" y="572"/>
                    <a:pt x="2887" y="569"/>
                    <a:pt x="2913" y="564"/>
                  </a:cubicBezTo>
                  <a:cubicBezTo>
                    <a:pt x="2941" y="558"/>
                    <a:pt x="2968" y="551"/>
                    <a:pt x="2995" y="544"/>
                  </a:cubicBezTo>
                  <a:cubicBezTo>
                    <a:pt x="3024" y="537"/>
                    <a:pt x="3054" y="530"/>
                    <a:pt x="3084" y="524"/>
                  </a:cubicBezTo>
                  <a:cubicBezTo>
                    <a:pt x="3176" y="507"/>
                    <a:pt x="3270" y="507"/>
                    <a:pt x="3355" y="526"/>
                  </a:cubicBezTo>
                  <a:cubicBezTo>
                    <a:pt x="3452" y="547"/>
                    <a:pt x="3535" y="589"/>
                    <a:pt x="3603" y="652"/>
                  </a:cubicBezTo>
                  <a:cubicBezTo>
                    <a:pt x="3758" y="796"/>
                    <a:pt x="3803" y="1014"/>
                    <a:pt x="3848" y="1224"/>
                  </a:cubicBezTo>
                  <a:cubicBezTo>
                    <a:pt x="3850" y="1237"/>
                    <a:pt x="3850" y="1237"/>
                    <a:pt x="3850" y="1237"/>
                  </a:cubicBezTo>
                  <a:cubicBezTo>
                    <a:pt x="3861" y="1290"/>
                    <a:pt x="3872" y="1342"/>
                    <a:pt x="3885" y="1392"/>
                  </a:cubicBezTo>
                  <a:cubicBezTo>
                    <a:pt x="3935" y="1599"/>
                    <a:pt x="4021" y="1812"/>
                    <a:pt x="4140" y="2025"/>
                  </a:cubicBezTo>
                  <a:cubicBezTo>
                    <a:pt x="4159" y="2060"/>
                    <a:pt x="4179" y="2095"/>
                    <a:pt x="4199" y="2129"/>
                  </a:cubicBezTo>
                  <a:cubicBezTo>
                    <a:pt x="4266" y="2245"/>
                    <a:pt x="4335" y="2365"/>
                    <a:pt x="4380" y="2494"/>
                  </a:cubicBezTo>
                  <a:cubicBezTo>
                    <a:pt x="4445" y="2685"/>
                    <a:pt x="4451" y="2895"/>
                    <a:pt x="4398" y="3102"/>
                  </a:cubicBezTo>
                  <a:cubicBezTo>
                    <a:pt x="4373" y="3199"/>
                    <a:pt x="4335" y="3295"/>
                    <a:pt x="4285" y="3385"/>
                  </a:cubicBezTo>
                  <a:cubicBezTo>
                    <a:pt x="4236" y="3474"/>
                    <a:pt x="4176" y="3556"/>
                    <a:pt x="4108" y="3629"/>
                  </a:cubicBezTo>
                  <a:cubicBezTo>
                    <a:pt x="3978" y="3768"/>
                    <a:pt x="3819" y="3880"/>
                    <a:pt x="3666" y="3988"/>
                  </a:cubicBezTo>
                  <a:cubicBezTo>
                    <a:pt x="3591" y="4041"/>
                    <a:pt x="3514" y="4096"/>
                    <a:pt x="3441" y="4153"/>
                  </a:cubicBezTo>
                  <a:cubicBezTo>
                    <a:pt x="3316" y="4250"/>
                    <a:pt x="3198" y="4360"/>
                    <a:pt x="3084" y="4467"/>
                  </a:cubicBezTo>
                  <a:cubicBezTo>
                    <a:pt x="2983" y="4562"/>
                    <a:pt x="2878" y="4660"/>
                    <a:pt x="2769" y="4749"/>
                  </a:cubicBezTo>
                  <a:cubicBezTo>
                    <a:pt x="2736" y="4775"/>
                    <a:pt x="2703" y="4800"/>
                    <a:pt x="2672" y="4823"/>
                  </a:cubicBezTo>
                  <a:cubicBezTo>
                    <a:pt x="2597" y="4878"/>
                    <a:pt x="2533" y="4915"/>
                    <a:pt x="2470" y="4941"/>
                  </a:cubicBezTo>
                  <a:cubicBezTo>
                    <a:pt x="2402" y="4969"/>
                    <a:pt x="2338" y="4983"/>
                    <a:pt x="2274" y="4983"/>
                  </a:cubicBezTo>
                  <a:cubicBezTo>
                    <a:pt x="2262" y="4983"/>
                    <a:pt x="2251" y="4982"/>
                    <a:pt x="2239" y="4981"/>
                  </a:cubicBezTo>
                  <a:moveTo>
                    <a:pt x="3084" y="525"/>
                  </a:moveTo>
                  <a:cubicBezTo>
                    <a:pt x="3054" y="531"/>
                    <a:pt x="3024" y="538"/>
                    <a:pt x="2995" y="545"/>
                  </a:cubicBezTo>
                  <a:cubicBezTo>
                    <a:pt x="2968" y="552"/>
                    <a:pt x="2941" y="559"/>
                    <a:pt x="2913" y="564"/>
                  </a:cubicBezTo>
                  <a:cubicBezTo>
                    <a:pt x="2887" y="570"/>
                    <a:pt x="2864" y="573"/>
                    <a:pt x="2842" y="575"/>
                  </a:cubicBezTo>
                  <a:cubicBezTo>
                    <a:pt x="2798" y="580"/>
                    <a:pt x="2753" y="577"/>
                    <a:pt x="2713" y="569"/>
                  </a:cubicBezTo>
                  <a:cubicBezTo>
                    <a:pt x="2667" y="559"/>
                    <a:pt x="2628" y="541"/>
                    <a:pt x="2596" y="516"/>
                  </a:cubicBezTo>
                  <a:cubicBezTo>
                    <a:pt x="2530" y="464"/>
                    <a:pt x="2502" y="391"/>
                    <a:pt x="2475" y="321"/>
                  </a:cubicBezTo>
                  <a:cubicBezTo>
                    <a:pt x="2461" y="284"/>
                    <a:pt x="2447" y="247"/>
                    <a:pt x="2427" y="212"/>
                  </a:cubicBezTo>
                  <a:cubicBezTo>
                    <a:pt x="2383" y="135"/>
                    <a:pt x="2305" y="71"/>
                    <a:pt x="2213" y="34"/>
                  </a:cubicBezTo>
                  <a:cubicBezTo>
                    <a:pt x="2166" y="16"/>
                    <a:pt x="2119" y="6"/>
                    <a:pt x="2072" y="3"/>
                  </a:cubicBezTo>
                  <a:cubicBezTo>
                    <a:pt x="2022" y="1"/>
                    <a:pt x="1975" y="7"/>
                    <a:pt x="1931" y="23"/>
                  </a:cubicBezTo>
                  <a:cubicBezTo>
                    <a:pt x="1786" y="74"/>
                    <a:pt x="1693" y="207"/>
                    <a:pt x="1604" y="335"/>
                  </a:cubicBezTo>
                  <a:cubicBezTo>
                    <a:pt x="1588" y="358"/>
                    <a:pt x="1571" y="382"/>
                    <a:pt x="1555" y="404"/>
                  </a:cubicBezTo>
                  <a:cubicBezTo>
                    <a:pt x="1493" y="488"/>
                    <a:pt x="1424" y="555"/>
                    <a:pt x="1355" y="597"/>
                  </a:cubicBezTo>
                  <a:cubicBezTo>
                    <a:pt x="1269" y="650"/>
                    <a:pt x="1182" y="667"/>
                    <a:pt x="1097" y="647"/>
                  </a:cubicBezTo>
                  <a:cubicBezTo>
                    <a:pt x="1079" y="642"/>
                    <a:pt x="1061" y="636"/>
                    <a:pt x="1043" y="630"/>
                  </a:cubicBezTo>
                  <a:cubicBezTo>
                    <a:pt x="1017" y="621"/>
                    <a:pt x="989" y="612"/>
                    <a:pt x="961" y="608"/>
                  </a:cubicBezTo>
                  <a:cubicBezTo>
                    <a:pt x="895" y="600"/>
                    <a:pt x="824" y="627"/>
                    <a:pt x="753" y="688"/>
                  </a:cubicBezTo>
                  <a:cubicBezTo>
                    <a:pt x="690" y="742"/>
                    <a:pt x="641" y="801"/>
                    <a:pt x="603" y="867"/>
                  </a:cubicBezTo>
                  <a:cubicBezTo>
                    <a:pt x="566" y="932"/>
                    <a:pt x="539" y="1005"/>
                    <a:pt x="521" y="1090"/>
                  </a:cubicBezTo>
                  <a:cubicBezTo>
                    <a:pt x="518" y="1107"/>
                    <a:pt x="515" y="1125"/>
                    <a:pt x="513" y="1142"/>
                  </a:cubicBezTo>
                  <a:cubicBezTo>
                    <a:pt x="512" y="1150"/>
                    <a:pt x="510" y="1158"/>
                    <a:pt x="509" y="1167"/>
                  </a:cubicBezTo>
                  <a:cubicBezTo>
                    <a:pt x="495" y="1252"/>
                    <a:pt x="509" y="1390"/>
                    <a:pt x="525" y="1535"/>
                  </a:cubicBezTo>
                  <a:cubicBezTo>
                    <a:pt x="534" y="1615"/>
                    <a:pt x="542" y="1700"/>
                    <a:pt x="539" y="1773"/>
                  </a:cubicBezTo>
                  <a:cubicBezTo>
                    <a:pt x="536" y="1855"/>
                    <a:pt x="519" y="1914"/>
                    <a:pt x="488" y="1954"/>
                  </a:cubicBezTo>
                  <a:cubicBezTo>
                    <a:pt x="462" y="1986"/>
                    <a:pt x="417" y="2006"/>
                    <a:pt x="370" y="2027"/>
                  </a:cubicBezTo>
                  <a:cubicBezTo>
                    <a:pt x="330" y="2045"/>
                    <a:pt x="288" y="2064"/>
                    <a:pt x="258" y="2091"/>
                  </a:cubicBezTo>
                  <a:cubicBezTo>
                    <a:pt x="178" y="2165"/>
                    <a:pt x="115" y="2257"/>
                    <a:pt x="76" y="2356"/>
                  </a:cubicBezTo>
                  <a:cubicBezTo>
                    <a:pt x="12" y="2514"/>
                    <a:pt x="4" y="2691"/>
                    <a:pt x="2" y="2858"/>
                  </a:cubicBezTo>
                  <a:cubicBezTo>
                    <a:pt x="0" y="2936"/>
                    <a:pt x="1" y="3020"/>
                    <a:pt x="8" y="3105"/>
                  </a:cubicBezTo>
                  <a:cubicBezTo>
                    <a:pt x="16" y="3197"/>
                    <a:pt x="31" y="3277"/>
                    <a:pt x="55" y="3350"/>
                  </a:cubicBezTo>
                  <a:cubicBezTo>
                    <a:pt x="77" y="3420"/>
                    <a:pt x="109" y="3489"/>
                    <a:pt x="149" y="3555"/>
                  </a:cubicBezTo>
                  <a:cubicBezTo>
                    <a:pt x="230" y="3687"/>
                    <a:pt x="344" y="3810"/>
                    <a:pt x="488" y="3918"/>
                  </a:cubicBezTo>
                  <a:cubicBezTo>
                    <a:pt x="553" y="3967"/>
                    <a:pt x="625" y="4014"/>
                    <a:pt x="701" y="4056"/>
                  </a:cubicBezTo>
                  <a:cubicBezTo>
                    <a:pt x="773" y="4095"/>
                    <a:pt x="849" y="4132"/>
                    <a:pt x="927" y="4163"/>
                  </a:cubicBezTo>
                  <a:cubicBezTo>
                    <a:pt x="955" y="4174"/>
                    <a:pt x="984" y="4185"/>
                    <a:pt x="1011" y="4196"/>
                  </a:cubicBezTo>
                  <a:cubicBezTo>
                    <a:pt x="1078" y="4221"/>
                    <a:pt x="1147" y="4247"/>
                    <a:pt x="1210" y="4281"/>
                  </a:cubicBezTo>
                  <a:cubicBezTo>
                    <a:pt x="1372" y="4365"/>
                    <a:pt x="1497" y="4488"/>
                    <a:pt x="1617" y="4607"/>
                  </a:cubicBezTo>
                  <a:cubicBezTo>
                    <a:pt x="1642" y="4632"/>
                    <a:pt x="1669" y="4659"/>
                    <a:pt x="1696" y="4684"/>
                  </a:cubicBezTo>
                  <a:cubicBezTo>
                    <a:pt x="1785" y="4770"/>
                    <a:pt x="1863" y="4831"/>
                    <a:pt x="1941" y="4878"/>
                  </a:cubicBezTo>
                  <a:cubicBezTo>
                    <a:pt x="1988" y="4907"/>
                    <a:pt x="2036" y="4930"/>
                    <a:pt x="2083" y="4947"/>
                  </a:cubicBezTo>
                  <a:cubicBezTo>
                    <a:pt x="2135" y="4965"/>
                    <a:pt x="2187" y="4976"/>
                    <a:pt x="2239" y="4981"/>
                  </a:cubicBezTo>
                  <a:cubicBezTo>
                    <a:pt x="2314" y="4987"/>
                    <a:pt x="2389" y="4973"/>
                    <a:pt x="2469" y="4941"/>
                  </a:cubicBezTo>
                  <a:cubicBezTo>
                    <a:pt x="2533" y="4915"/>
                    <a:pt x="2597" y="4877"/>
                    <a:pt x="2671" y="4823"/>
                  </a:cubicBezTo>
                  <a:cubicBezTo>
                    <a:pt x="2703" y="4800"/>
                    <a:pt x="2736" y="4774"/>
                    <a:pt x="2768" y="4748"/>
                  </a:cubicBezTo>
                  <a:cubicBezTo>
                    <a:pt x="2877" y="4660"/>
                    <a:pt x="2982" y="4561"/>
                    <a:pt x="3084" y="4466"/>
                  </a:cubicBezTo>
                  <a:cubicBezTo>
                    <a:pt x="3197" y="4360"/>
                    <a:pt x="3315" y="4250"/>
                    <a:pt x="3440" y="4152"/>
                  </a:cubicBezTo>
                  <a:cubicBezTo>
                    <a:pt x="3513" y="4095"/>
                    <a:pt x="3591" y="4040"/>
                    <a:pt x="3665" y="3988"/>
                  </a:cubicBezTo>
                  <a:cubicBezTo>
                    <a:pt x="3819" y="3880"/>
                    <a:pt x="3977" y="3768"/>
                    <a:pt x="4107" y="3629"/>
                  </a:cubicBezTo>
                  <a:cubicBezTo>
                    <a:pt x="4176" y="3555"/>
                    <a:pt x="4235" y="3473"/>
                    <a:pt x="4285" y="3384"/>
                  </a:cubicBezTo>
                  <a:cubicBezTo>
                    <a:pt x="4334" y="3294"/>
                    <a:pt x="4372" y="3199"/>
                    <a:pt x="4397" y="3102"/>
                  </a:cubicBezTo>
                  <a:cubicBezTo>
                    <a:pt x="4451" y="2895"/>
                    <a:pt x="4444" y="2685"/>
                    <a:pt x="4379" y="2494"/>
                  </a:cubicBezTo>
                  <a:cubicBezTo>
                    <a:pt x="4335" y="2366"/>
                    <a:pt x="4265" y="2245"/>
                    <a:pt x="4198" y="2129"/>
                  </a:cubicBezTo>
                  <a:cubicBezTo>
                    <a:pt x="4178" y="2095"/>
                    <a:pt x="4158" y="2060"/>
                    <a:pt x="4139" y="2025"/>
                  </a:cubicBezTo>
                  <a:cubicBezTo>
                    <a:pt x="4020" y="1812"/>
                    <a:pt x="3934" y="1599"/>
                    <a:pt x="3884" y="1392"/>
                  </a:cubicBezTo>
                  <a:cubicBezTo>
                    <a:pt x="3872" y="1342"/>
                    <a:pt x="3861" y="1290"/>
                    <a:pt x="3849" y="1237"/>
                  </a:cubicBezTo>
                  <a:cubicBezTo>
                    <a:pt x="3847" y="1225"/>
                    <a:pt x="3847" y="1225"/>
                    <a:pt x="3847" y="1225"/>
                  </a:cubicBezTo>
                  <a:cubicBezTo>
                    <a:pt x="3803" y="1014"/>
                    <a:pt x="3757" y="796"/>
                    <a:pt x="3602" y="653"/>
                  </a:cubicBezTo>
                  <a:cubicBezTo>
                    <a:pt x="3535" y="590"/>
                    <a:pt x="3452" y="547"/>
                    <a:pt x="3355" y="526"/>
                  </a:cubicBezTo>
                  <a:cubicBezTo>
                    <a:pt x="3311" y="517"/>
                    <a:pt x="3265" y="512"/>
                    <a:pt x="3218" y="512"/>
                  </a:cubicBezTo>
                  <a:cubicBezTo>
                    <a:pt x="3174" y="512"/>
                    <a:pt x="3129" y="516"/>
                    <a:pt x="3084"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6" name="Freeform 43">
              <a:extLst>
                <a:ext uri="{FF2B5EF4-FFF2-40B4-BE49-F238E27FC236}">
                  <a16:creationId xmlns:a16="http://schemas.microsoft.com/office/drawing/2014/main" id="{3C5B3B99-9BED-41DB-A7B2-7E0A775AF472}"/>
                </a:ext>
              </a:extLst>
            </p:cNvPr>
            <p:cNvSpPr>
              <a:spLocks noEditPoints="1"/>
            </p:cNvSpPr>
            <p:nvPr/>
          </p:nvSpPr>
          <p:spPr bwMode="auto">
            <a:xfrm>
              <a:off x="4049" y="335"/>
              <a:ext cx="3368" cy="3824"/>
            </a:xfrm>
            <a:custGeom>
              <a:avLst/>
              <a:gdLst>
                <a:gd name="T0" fmla="*/ 2117 w 4551"/>
                <a:gd name="T1" fmla="*/ 5122 h 5166"/>
                <a:gd name="T2" fmla="*/ 1727 w 4551"/>
                <a:gd name="T3" fmla="*/ 4835 h 5166"/>
                <a:gd name="T4" fmla="*/ 1243 w 4551"/>
                <a:gd name="T5" fmla="*/ 4401 h 5166"/>
                <a:gd name="T6" fmla="*/ 955 w 4551"/>
                <a:gd name="T7" fmla="*/ 4281 h 5166"/>
                <a:gd name="T8" fmla="*/ 500 w 4551"/>
                <a:gd name="T9" fmla="*/ 4032 h 5166"/>
                <a:gd name="T10" fmla="*/ 53 w 4551"/>
                <a:gd name="T11" fmla="*/ 3450 h 5166"/>
                <a:gd name="T12" fmla="*/ 2 w 4551"/>
                <a:gd name="T13" fmla="*/ 2942 h 5166"/>
                <a:gd name="T14" fmla="*/ 79 w 4551"/>
                <a:gd name="T15" fmla="*/ 2425 h 5166"/>
                <a:gd name="T16" fmla="*/ 385 w 4551"/>
                <a:gd name="T17" fmla="*/ 2087 h 5166"/>
                <a:gd name="T18" fmla="*/ 558 w 4551"/>
                <a:gd name="T19" fmla="*/ 1833 h 5166"/>
                <a:gd name="T20" fmla="*/ 539 w 4551"/>
                <a:gd name="T21" fmla="*/ 1577 h 5166"/>
                <a:gd name="T22" fmla="*/ 515 w 4551"/>
                <a:gd name="T23" fmla="*/ 1194 h 5166"/>
                <a:gd name="T24" fmla="*/ 594 w 4551"/>
                <a:gd name="T25" fmla="*/ 902 h 5166"/>
                <a:gd name="T26" fmla="*/ 837 w 4551"/>
                <a:gd name="T27" fmla="*/ 644 h 5166"/>
                <a:gd name="T28" fmla="*/ 1039 w 4551"/>
                <a:gd name="T29" fmla="*/ 650 h 5166"/>
                <a:gd name="T30" fmla="*/ 1360 w 4551"/>
                <a:gd name="T31" fmla="*/ 619 h 5166"/>
                <a:gd name="T32" fmla="*/ 1615 w 4551"/>
                <a:gd name="T33" fmla="*/ 347 h 5166"/>
                <a:gd name="T34" fmla="*/ 2097 w 4551"/>
                <a:gd name="T35" fmla="*/ 4 h 5166"/>
                <a:gd name="T36" fmla="*/ 2462 w 4551"/>
                <a:gd name="T37" fmla="*/ 234 h 5166"/>
                <a:gd name="T38" fmla="*/ 2629 w 4551"/>
                <a:gd name="T39" fmla="*/ 561 h 5166"/>
                <a:gd name="T40" fmla="*/ 2882 w 4551"/>
                <a:gd name="T41" fmla="*/ 625 h 5166"/>
                <a:gd name="T42" fmla="*/ 3042 w 4551"/>
                <a:gd name="T43" fmla="*/ 592 h 5166"/>
                <a:gd name="T44" fmla="*/ 3411 w 4551"/>
                <a:gd name="T45" fmla="*/ 566 h 5166"/>
                <a:gd name="T46" fmla="*/ 3923 w 4551"/>
                <a:gd name="T47" fmla="*/ 1287 h 5166"/>
                <a:gd name="T48" fmla="*/ 3958 w 4551"/>
                <a:gd name="T49" fmla="*/ 1452 h 5166"/>
                <a:gd name="T50" fmla="*/ 4286 w 4551"/>
                <a:gd name="T51" fmla="*/ 2219 h 5166"/>
                <a:gd name="T52" fmla="*/ 4497 w 4551"/>
                <a:gd name="T53" fmla="*/ 3209 h 5166"/>
                <a:gd name="T54" fmla="*/ 4202 w 4551"/>
                <a:gd name="T55" fmla="*/ 3754 h 5166"/>
                <a:gd name="T56" fmla="*/ 3514 w 4551"/>
                <a:gd name="T57" fmla="*/ 4293 h 5166"/>
                <a:gd name="T58" fmla="*/ 2822 w 4551"/>
                <a:gd name="T59" fmla="*/ 4915 h 5166"/>
                <a:gd name="T60" fmla="*/ 2513 w 4551"/>
                <a:gd name="T61" fmla="*/ 5118 h 5166"/>
                <a:gd name="T62" fmla="*/ 2275 w 4551"/>
                <a:gd name="T63" fmla="*/ 5160 h 5166"/>
                <a:gd name="T64" fmla="*/ 3042 w 4551"/>
                <a:gd name="T65" fmla="*/ 592 h 5166"/>
                <a:gd name="T66" fmla="*/ 2882 w 4551"/>
                <a:gd name="T67" fmla="*/ 626 h 5166"/>
                <a:gd name="T68" fmla="*/ 2628 w 4551"/>
                <a:gd name="T69" fmla="*/ 562 h 5166"/>
                <a:gd name="T70" fmla="*/ 2461 w 4551"/>
                <a:gd name="T71" fmla="*/ 234 h 5166"/>
                <a:gd name="T72" fmla="*/ 2097 w 4551"/>
                <a:gd name="T73" fmla="*/ 5 h 5166"/>
                <a:gd name="T74" fmla="*/ 1615 w 4551"/>
                <a:gd name="T75" fmla="*/ 347 h 5166"/>
                <a:gd name="T76" fmla="*/ 1361 w 4551"/>
                <a:gd name="T77" fmla="*/ 620 h 5166"/>
                <a:gd name="T78" fmla="*/ 1039 w 4551"/>
                <a:gd name="T79" fmla="*/ 651 h 5166"/>
                <a:gd name="T80" fmla="*/ 838 w 4551"/>
                <a:gd name="T81" fmla="*/ 645 h 5166"/>
                <a:gd name="T82" fmla="*/ 594 w 4551"/>
                <a:gd name="T83" fmla="*/ 902 h 5166"/>
                <a:gd name="T84" fmla="*/ 515 w 4551"/>
                <a:gd name="T85" fmla="*/ 1194 h 5166"/>
                <a:gd name="T86" fmla="*/ 540 w 4551"/>
                <a:gd name="T87" fmla="*/ 1577 h 5166"/>
                <a:gd name="T88" fmla="*/ 559 w 4551"/>
                <a:gd name="T89" fmla="*/ 1833 h 5166"/>
                <a:gd name="T90" fmla="*/ 386 w 4551"/>
                <a:gd name="T91" fmla="*/ 2087 h 5166"/>
                <a:gd name="T92" fmla="*/ 79 w 4551"/>
                <a:gd name="T93" fmla="*/ 2425 h 5166"/>
                <a:gd name="T94" fmla="*/ 8 w 4551"/>
                <a:gd name="T95" fmla="*/ 3197 h 5166"/>
                <a:gd name="T96" fmla="*/ 151 w 4551"/>
                <a:gd name="T97" fmla="*/ 3660 h 5166"/>
                <a:gd name="T98" fmla="*/ 721 w 4551"/>
                <a:gd name="T99" fmla="*/ 4172 h 5166"/>
                <a:gd name="T100" fmla="*/ 1031 w 4551"/>
                <a:gd name="T101" fmla="*/ 4309 h 5166"/>
                <a:gd name="T102" fmla="*/ 1652 w 4551"/>
                <a:gd name="T103" fmla="*/ 4754 h 5166"/>
                <a:gd name="T104" fmla="*/ 1973 w 4551"/>
                <a:gd name="T105" fmla="*/ 5047 h 5166"/>
                <a:gd name="T106" fmla="*/ 2275 w 4551"/>
                <a:gd name="T107" fmla="*/ 5159 h 5166"/>
                <a:gd name="T108" fmla="*/ 2721 w 4551"/>
                <a:gd name="T109" fmla="*/ 4993 h 5166"/>
                <a:gd name="T110" fmla="*/ 3138 w 4551"/>
                <a:gd name="T111" fmla="*/ 4627 h 5166"/>
                <a:gd name="T112" fmla="*/ 3749 w 4551"/>
                <a:gd name="T113" fmla="*/ 4120 h 5166"/>
                <a:gd name="T114" fmla="*/ 4383 w 4551"/>
                <a:gd name="T115" fmla="*/ 3501 h 5166"/>
                <a:gd name="T116" fmla="*/ 4470 w 4551"/>
                <a:gd name="T117" fmla="*/ 2580 h 5166"/>
                <a:gd name="T118" fmla="*/ 4217 w 4551"/>
                <a:gd name="T119" fmla="*/ 2102 h 5166"/>
                <a:gd name="T120" fmla="*/ 3923 w 4551"/>
                <a:gd name="T121" fmla="*/ 1292 h 5166"/>
                <a:gd name="T122" fmla="*/ 3669 w 4551"/>
                <a:gd name="T123" fmla="*/ 693 h 5166"/>
                <a:gd name="T124" fmla="*/ 3282 w 4551"/>
                <a:gd name="T125" fmla="*/ 555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1" h="5166">
                  <a:moveTo>
                    <a:pt x="2275" y="5160"/>
                  </a:moveTo>
                  <a:cubicBezTo>
                    <a:pt x="2222" y="5155"/>
                    <a:pt x="2169" y="5142"/>
                    <a:pt x="2117" y="5122"/>
                  </a:cubicBezTo>
                  <a:cubicBezTo>
                    <a:pt x="2069" y="5104"/>
                    <a:pt x="2021" y="5079"/>
                    <a:pt x="1973" y="5047"/>
                  </a:cubicBezTo>
                  <a:cubicBezTo>
                    <a:pt x="1894" y="4996"/>
                    <a:pt x="1816" y="4928"/>
                    <a:pt x="1727" y="4835"/>
                  </a:cubicBezTo>
                  <a:cubicBezTo>
                    <a:pt x="1702" y="4809"/>
                    <a:pt x="1676" y="4781"/>
                    <a:pt x="1652" y="4754"/>
                  </a:cubicBezTo>
                  <a:cubicBezTo>
                    <a:pt x="1532" y="4625"/>
                    <a:pt x="1408" y="4490"/>
                    <a:pt x="1243" y="4401"/>
                  </a:cubicBezTo>
                  <a:cubicBezTo>
                    <a:pt x="1175" y="4365"/>
                    <a:pt x="1101" y="4337"/>
                    <a:pt x="1030" y="4310"/>
                  </a:cubicBezTo>
                  <a:cubicBezTo>
                    <a:pt x="1006" y="4301"/>
                    <a:pt x="980" y="4291"/>
                    <a:pt x="955" y="4281"/>
                  </a:cubicBezTo>
                  <a:cubicBezTo>
                    <a:pt x="874" y="4249"/>
                    <a:pt x="795" y="4213"/>
                    <a:pt x="721" y="4172"/>
                  </a:cubicBezTo>
                  <a:cubicBezTo>
                    <a:pt x="642" y="4130"/>
                    <a:pt x="568" y="4083"/>
                    <a:pt x="500" y="4032"/>
                  </a:cubicBezTo>
                  <a:cubicBezTo>
                    <a:pt x="351" y="3922"/>
                    <a:pt x="233" y="3796"/>
                    <a:pt x="150" y="3660"/>
                  </a:cubicBezTo>
                  <a:cubicBezTo>
                    <a:pt x="109" y="3592"/>
                    <a:pt x="76" y="3521"/>
                    <a:pt x="53" y="3450"/>
                  </a:cubicBezTo>
                  <a:cubicBezTo>
                    <a:pt x="30" y="3374"/>
                    <a:pt x="14" y="3291"/>
                    <a:pt x="7" y="3197"/>
                  </a:cubicBezTo>
                  <a:cubicBezTo>
                    <a:pt x="0" y="3111"/>
                    <a:pt x="1" y="3024"/>
                    <a:pt x="2" y="2942"/>
                  </a:cubicBezTo>
                  <a:cubicBezTo>
                    <a:pt x="4" y="2862"/>
                    <a:pt x="7" y="2769"/>
                    <a:pt x="18" y="2678"/>
                  </a:cubicBezTo>
                  <a:cubicBezTo>
                    <a:pt x="30" y="2581"/>
                    <a:pt x="49" y="2498"/>
                    <a:pt x="79" y="2425"/>
                  </a:cubicBezTo>
                  <a:cubicBezTo>
                    <a:pt x="120" y="2322"/>
                    <a:pt x="185" y="2228"/>
                    <a:pt x="268" y="2152"/>
                  </a:cubicBezTo>
                  <a:cubicBezTo>
                    <a:pt x="299" y="2124"/>
                    <a:pt x="343" y="2105"/>
                    <a:pt x="385" y="2087"/>
                  </a:cubicBezTo>
                  <a:cubicBezTo>
                    <a:pt x="435" y="2066"/>
                    <a:pt x="481" y="2046"/>
                    <a:pt x="507" y="2013"/>
                  </a:cubicBezTo>
                  <a:cubicBezTo>
                    <a:pt x="539" y="1974"/>
                    <a:pt x="556" y="1915"/>
                    <a:pt x="558" y="1833"/>
                  </a:cubicBezTo>
                  <a:cubicBezTo>
                    <a:pt x="560" y="1763"/>
                    <a:pt x="553" y="1686"/>
                    <a:pt x="541" y="1591"/>
                  </a:cubicBezTo>
                  <a:cubicBezTo>
                    <a:pt x="539" y="1577"/>
                    <a:pt x="539" y="1577"/>
                    <a:pt x="539" y="1577"/>
                  </a:cubicBezTo>
                  <a:cubicBezTo>
                    <a:pt x="521" y="1441"/>
                    <a:pt x="503" y="1301"/>
                    <a:pt x="512" y="1216"/>
                  </a:cubicBezTo>
                  <a:cubicBezTo>
                    <a:pt x="513" y="1209"/>
                    <a:pt x="514" y="1201"/>
                    <a:pt x="515" y="1194"/>
                  </a:cubicBezTo>
                  <a:cubicBezTo>
                    <a:pt x="516" y="1175"/>
                    <a:pt x="518" y="1156"/>
                    <a:pt x="521" y="1137"/>
                  </a:cubicBezTo>
                  <a:cubicBezTo>
                    <a:pt x="536" y="1048"/>
                    <a:pt x="559" y="971"/>
                    <a:pt x="594" y="902"/>
                  </a:cubicBezTo>
                  <a:cubicBezTo>
                    <a:pt x="630" y="829"/>
                    <a:pt x="678" y="766"/>
                    <a:pt x="739" y="710"/>
                  </a:cubicBezTo>
                  <a:cubicBezTo>
                    <a:pt x="772" y="681"/>
                    <a:pt x="805" y="659"/>
                    <a:pt x="837" y="644"/>
                  </a:cubicBezTo>
                  <a:cubicBezTo>
                    <a:pt x="877" y="627"/>
                    <a:pt x="916" y="621"/>
                    <a:pt x="954" y="626"/>
                  </a:cubicBezTo>
                  <a:cubicBezTo>
                    <a:pt x="983" y="630"/>
                    <a:pt x="1012" y="640"/>
                    <a:pt x="1039" y="650"/>
                  </a:cubicBezTo>
                  <a:cubicBezTo>
                    <a:pt x="1057" y="656"/>
                    <a:pt x="1076" y="663"/>
                    <a:pt x="1095" y="668"/>
                  </a:cubicBezTo>
                  <a:cubicBezTo>
                    <a:pt x="1182" y="691"/>
                    <a:pt x="1271" y="674"/>
                    <a:pt x="1360" y="619"/>
                  </a:cubicBezTo>
                  <a:cubicBezTo>
                    <a:pt x="1451" y="563"/>
                    <a:pt x="1522" y="479"/>
                    <a:pt x="1565" y="418"/>
                  </a:cubicBezTo>
                  <a:cubicBezTo>
                    <a:pt x="1582" y="395"/>
                    <a:pt x="1598" y="370"/>
                    <a:pt x="1615" y="347"/>
                  </a:cubicBezTo>
                  <a:cubicBezTo>
                    <a:pt x="1706" y="213"/>
                    <a:pt x="1800" y="74"/>
                    <a:pt x="1951" y="22"/>
                  </a:cubicBezTo>
                  <a:cubicBezTo>
                    <a:pt x="1996" y="6"/>
                    <a:pt x="2045" y="0"/>
                    <a:pt x="2097" y="4"/>
                  </a:cubicBezTo>
                  <a:cubicBezTo>
                    <a:pt x="2146" y="7"/>
                    <a:pt x="2195" y="19"/>
                    <a:pt x="2243" y="40"/>
                  </a:cubicBezTo>
                  <a:cubicBezTo>
                    <a:pt x="2339" y="80"/>
                    <a:pt x="2419" y="151"/>
                    <a:pt x="2462" y="234"/>
                  </a:cubicBezTo>
                  <a:cubicBezTo>
                    <a:pt x="2482" y="271"/>
                    <a:pt x="2496" y="312"/>
                    <a:pt x="2509" y="352"/>
                  </a:cubicBezTo>
                  <a:cubicBezTo>
                    <a:pt x="2535" y="427"/>
                    <a:pt x="2562" y="505"/>
                    <a:pt x="2629" y="561"/>
                  </a:cubicBezTo>
                  <a:cubicBezTo>
                    <a:pt x="2661" y="588"/>
                    <a:pt x="2702" y="607"/>
                    <a:pt x="2749" y="618"/>
                  </a:cubicBezTo>
                  <a:cubicBezTo>
                    <a:pt x="2790" y="627"/>
                    <a:pt x="2836" y="630"/>
                    <a:pt x="2882" y="625"/>
                  </a:cubicBezTo>
                  <a:cubicBezTo>
                    <a:pt x="2904" y="623"/>
                    <a:pt x="2928" y="619"/>
                    <a:pt x="2954" y="613"/>
                  </a:cubicBezTo>
                  <a:cubicBezTo>
                    <a:pt x="2984" y="607"/>
                    <a:pt x="3014" y="599"/>
                    <a:pt x="3042" y="592"/>
                  </a:cubicBezTo>
                  <a:cubicBezTo>
                    <a:pt x="3071" y="584"/>
                    <a:pt x="3101" y="576"/>
                    <a:pt x="3130" y="570"/>
                  </a:cubicBezTo>
                  <a:cubicBezTo>
                    <a:pt x="3225" y="550"/>
                    <a:pt x="3323" y="549"/>
                    <a:pt x="3411" y="566"/>
                  </a:cubicBezTo>
                  <a:cubicBezTo>
                    <a:pt x="3512" y="586"/>
                    <a:pt x="3599" y="629"/>
                    <a:pt x="3669" y="693"/>
                  </a:cubicBezTo>
                  <a:cubicBezTo>
                    <a:pt x="3832" y="841"/>
                    <a:pt x="3878" y="1068"/>
                    <a:pt x="3923" y="1287"/>
                  </a:cubicBezTo>
                  <a:cubicBezTo>
                    <a:pt x="3924" y="1292"/>
                    <a:pt x="3924" y="1292"/>
                    <a:pt x="3924" y="1292"/>
                  </a:cubicBezTo>
                  <a:cubicBezTo>
                    <a:pt x="3935" y="1345"/>
                    <a:pt x="3946" y="1399"/>
                    <a:pt x="3958" y="1452"/>
                  </a:cubicBezTo>
                  <a:cubicBezTo>
                    <a:pt x="4009" y="1667"/>
                    <a:pt x="4096" y="1886"/>
                    <a:pt x="4218" y="2101"/>
                  </a:cubicBezTo>
                  <a:cubicBezTo>
                    <a:pt x="4240" y="2141"/>
                    <a:pt x="4264" y="2181"/>
                    <a:pt x="4286" y="2219"/>
                  </a:cubicBezTo>
                  <a:cubicBezTo>
                    <a:pt x="4354" y="2334"/>
                    <a:pt x="4425" y="2453"/>
                    <a:pt x="4471" y="2580"/>
                  </a:cubicBezTo>
                  <a:cubicBezTo>
                    <a:pt x="4542" y="2777"/>
                    <a:pt x="4551" y="2994"/>
                    <a:pt x="4497" y="3209"/>
                  </a:cubicBezTo>
                  <a:cubicBezTo>
                    <a:pt x="4472" y="3310"/>
                    <a:pt x="4434" y="3408"/>
                    <a:pt x="4383" y="3501"/>
                  </a:cubicBezTo>
                  <a:cubicBezTo>
                    <a:pt x="4333" y="3593"/>
                    <a:pt x="4272" y="3678"/>
                    <a:pt x="4202" y="3754"/>
                  </a:cubicBezTo>
                  <a:cubicBezTo>
                    <a:pt x="4069" y="3896"/>
                    <a:pt x="3907" y="4010"/>
                    <a:pt x="3750" y="4121"/>
                  </a:cubicBezTo>
                  <a:cubicBezTo>
                    <a:pt x="3671" y="4176"/>
                    <a:pt x="3590" y="4233"/>
                    <a:pt x="3514" y="4293"/>
                  </a:cubicBezTo>
                  <a:cubicBezTo>
                    <a:pt x="3382" y="4397"/>
                    <a:pt x="3258" y="4514"/>
                    <a:pt x="3138" y="4628"/>
                  </a:cubicBezTo>
                  <a:cubicBezTo>
                    <a:pt x="3036" y="4725"/>
                    <a:pt x="2931" y="4825"/>
                    <a:pt x="2822" y="4915"/>
                  </a:cubicBezTo>
                  <a:cubicBezTo>
                    <a:pt x="2788" y="4943"/>
                    <a:pt x="2754" y="4970"/>
                    <a:pt x="2722" y="4994"/>
                  </a:cubicBezTo>
                  <a:cubicBezTo>
                    <a:pt x="2645" y="5051"/>
                    <a:pt x="2579" y="5091"/>
                    <a:pt x="2513" y="5118"/>
                  </a:cubicBezTo>
                  <a:cubicBezTo>
                    <a:pt x="2445" y="5147"/>
                    <a:pt x="2379" y="5161"/>
                    <a:pt x="2314" y="5161"/>
                  </a:cubicBezTo>
                  <a:cubicBezTo>
                    <a:pt x="2301" y="5161"/>
                    <a:pt x="2288" y="5161"/>
                    <a:pt x="2275" y="5160"/>
                  </a:cubicBezTo>
                  <a:moveTo>
                    <a:pt x="3131" y="571"/>
                  </a:moveTo>
                  <a:cubicBezTo>
                    <a:pt x="3101" y="577"/>
                    <a:pt x="3071" y="585"/>
                    <a:pt x="3042" y="592"/>
                  </a:cubicBezTo>
                  <a:cubicBezTo>
                    <a:pt x="3014" y="600"/>
                    <a:pt x="2984" y="608"/>
                    <a:pt x="2954" y="614"/>
                  </a:cubicBezTo>
                  <a:cubicBezTo>
                    <a:pt x="2928" y="620"/>
                    <a:pt x="2904" y="623"/>
                    <a:pt x="2882" y="626"/>
                  </a:cubicBezTo>
                  <a:cubicBezTo>
                    <a:pt x="2836" y="630"/>
                    <a:pt x="2790" y="628"/>
                    <a:pt x="2749" y="619"/>
                  </a:cubicBezTo>
                  <a:cubicBezTo>
                    <a:pt x="2702" y="608"/>
                    <a:pt x="2661" y="589"/>
                    <a:pt x="2628" y="562"/>
                  </a:cubicBezTo>
                  <a:cubicBezTo>
                    <a:pt x="2562" y="506"/>
                    <a:pt x="2535" y="428"/>
                    <a:pt x="2509" y="352"/>
                  </a:cubicBezTo>
                  <a:cubicBezTo>
                    <a:pt x="2495" y="312"/>
                    <a:pt x="2481" y="272"/>
                    <a:pt x="2461" y="234"/>
                  </a:cubicBezTo>
                  <a:cubicBezTo>
                    <a:pt x="2418" y="152"/>
                    <a:pt x="2338" y="81"/>
                    <a:pt x="2242" y="40"/>
                  </a:cubicBezTo>
                  <a:cubicBezTo>
                    <a:pt x="2195" y="20"/>
                    <a:pt x="2146" y="8"/>
                    <a:pt x="2097" y="5"/>
                  </a:cubicBezTo>
                  <a:cubicBezTo>
                    <a:pt x="2046" y="1"/>
                    <a:pt x="1997" y="7"/>
                    <a:pt x="1952" y="23"/>
                  </a:cubicBezTo>
                  <a:cubicBezTo>
                    <a:pt x="1801" y="75"/>
                    <a:pt x="1706" y="213"/>
                    <a:pt x="1615" y="347"/>
                  </a:cubicBezTo>
                  <a:cubicBezTo>
                    <a:pt x="1599" y="371"/>
                    <a:pt x="1582" y="395"/>
                    <a:pt x="1565" y="419"/>
                  </a:cubicBezTo>
                  <a:cubicBezTo>
                    <a:pt x="1487" y="529"/>
                    <a:pt x="1411" y="589"/>
                    <a:pt x="1361" y="620"/>
                  </a:cubicBezTo>
                  <a:cubicBezTo>
                    <a:pt x="1272" y="675"/>
                    <a:pt x="1182" y="691"/>
                    <a:pt x="1095" y="669"/>
                  </a:cubicBezTo>
                  <a:cubicBezTo>
                    <a:pt x="1076" y="664"/>
                    <a:pt x="1057" y="657"/>
                    <a:pt x="1039" y="651"/>
                  </a:cubicBezTo>
                  <a:cubicBezTo>
                    <a:pt x="1011" y="641"/>
                    <a:pt x="983" y="631"/>
                    <a:pt x="954" y="627"/>
                  </a:cubicBezTo>
                  <a:cubicBezTo>
                    <a:pt x="916" y="622"/>
                    <a:pt x="877" y="628"/>
                    <a:pt x="838" y="645"/>
                  </a:cubicBezTo>
                  <a:cubicBezTo>
                    <a:pt x="805" y="659"/>
                    <a:pt x="772" y="681"/>
                    <a:pt x="740" y="711"/>
                  </a:cubicBezTo>
                  <a:cubicBezTo>
                    <a:pt x="678" y="766"/>
                    <a:pt x="631" y="829"/>
                    <a:pt x="594" y="902"/>
                  </a:cubicBezTo>
                  <a:cubicBezTo>
                    <a:pt x="560" y="971"/>
                    <a:pt x="537" y="1048"/>
                    <a:pt x="522" y="1137"/>
                  </a:cubicBezTo>
                  <a:cubicBezTo>
                    <a:pt x="519" y="1156"/>
                    <a:pt x="517" y="1175"/>
                    <a:pt x="515" y="1194"/>
                  </a:cubicBezTo>
                  <a:cubicBezTo>
                    <a:pt x="515" y="1201"/>
                    <a:pt x="514" y="1209"/>
                    <a:pt x="513" y="1216"/>
                  </a:cubicBezTo>
                  <a:cubicBezTo>
                    <a:pt x="504" y="1301"/>
                    <a:pt x="522" y="1441"/>
                    <a:pt x="540" y="1577"/>
                  </a:cubicBezTo>
                  <a:cubicBezTo>
                    <a:pt x="541" y="1591"/>
                    <a:pt x="541" y="1591"/>
                    <a:pt x="541" y="1591"/>
                  </a:cubicBezTo>
                  <a:cubicBezTo>
                    <a:pt x="554" y="1686"/>
                    <a:pt x="561" y="1763"/>
                    <a:pt x="559" y="1833"/>
                  </a:cubicBezTo>
                  <a:cubicBezTo>
                    <a:pt x="557" y="1916"/>
                    <a:pt x="540" y="1975"/>
                    <a:pt x="508" y="2014"/>
                  </a:cubicBezTo>
                  <a:cubicBezTo>
                    <a:pt x="481" y="2047"/>
                    <a:pt x="435" y="2066"/>
                    <a:pt x="386" y="2087"/>
                  </a:cubicBezTo>
                  <a:cubicBezTo>
                    <a:pt x="343" y="2106"/>
                    <a:pt x="299" y="2125"/>
                    <a:pt x="268" y="2153"/>
                  </a:cubicBezTo>
                  <a:cubicBezTo>
                    <a:pt x="186" y="2228"/>
                    <a:pt x="120" y="2323"/>
                    <a:pt x="79" y="2425"/>
                  </a:cubicBezTo>
                  <a:cubicBezTo>
                    <a:pt x="16" y="2585"/>
                    <a:pt x="7" y="2761"/>
                    <a:pt x="3" y="2942"/>
                  </a:cubicBezTo>
                  <a:cubicBezTo>
                    <a:pt x="2" y="3024"/>
                    <a:pt x="1" y="3111"/>
                    <a:pt x="8" y="3197"/>
                  </a:cubicBezTo>
                  <a:cubicBezTo>
                    <a:pt x="15" y="3291"/>
                    <a:pt x="30" y="3374"/>
                    <a:pt x="54" y="3449"/>
                  </a:cubicBezTo>
                  <a:cubicBezTo>
                    <a:pt x="77" y="3521"/>
                    <a:pt x="110" y="3592"/>
                    <a:pt x="151" y="3660"/>
                  </a:cubicBezTo>
                  <a:cubicBezTo>
                    <a:pt x="234" y="3796"/>
                    <a:pt x="351" y="3921"/>
                    <a:pt x="501" y="4032"/>
                  </a:cubicBezTo>
                  <a:cubicBezTo>
                    <a:pt x="569" y="4082"/>
                    <a:pt x="643" y="4129"/>
                    <a:pt x="721" y="4172"/>
                  </a:cubicBezTo>
                  <a:cubicBezTo>
                    <a:pt x="796" y="4212"/>
                    <a:pt x="874" y="4249"/>
                    <a:pt x="955" y="4281"/>
                  </a:cubicBezTo>
                  <a:cubicBezTo>
                    <a:pt x="980" y="4290"/>
                    <a:pt x="1006" y="4300"/>
                    <a:pt x="1031" y="4309"/>
                  </a:cubicBezTo>
                  <a:cubicBezTo>
                    <a:pt x="1102" y="4336"/>
                    <a:pt x="1175" y="4364"/>
                    <a:pt x="1243" y="4401"/>
                  </a:cubicBezTo>
                  <a:cubicBezTo>
                    <a:pt x="1408" y="4490"/>
                    <a:pt x="1532" y="4624"/>
                    <a:pt x="1652" y="4754"/>
                  </a:cubicBezTo>
                  <a:cubicBezTo>
                    <a:pt x="1677" y="4781"/>
                    <a:pt x="1702" y="4808"/>
                    <a:pt x="1727" y="4834"/>
                  </a:cubicBezTo>
                  <a:cubicBezTo>
                    <a:pt x="1816" y="4927"/>
                    <a:pt x="1894" y="4995"/>
                    <a:pt x="1973" y="5047"/>
                  </a:cubicBezTo>
                  <a:cubicBezTo>
                    <a:pt x="2021" y="5078"/>
                    <a:pt x="2070" y="5103"/>
                    <a:pt x="2117" y="5121"/>
                  </a:cubicBezTo>
                  <a:cubicBezTo>
                    <a:pt x="2169" y="5142"/>
                    <a:pt x="2222" y="5154"/>
                    <a:pt x="2275" y="5159"/>
                  </a:cubicBezTo>
                  <a:cubicBezTo>
                    <a:pt x="2353" y="5166"/>
                    <a:pt x="2430" y="5152"/>
                    <a:pt x="2513" y="5118"/>
                  </a:cubicBezTo>
                  <a:cubicBezTo>
                    <a:pt x="2578" y="5090"/>
                    <a:pt x="2645" y="5051"/>
                    <a:pt x="2721" y="4993"/>
                  </a:cubicBezTo>
                  <a:cubicBezTo>
                    <a:pt x="2754" y="4969"/>
                    <a:pt x="2787" y="4942"/>
                    <a:pt x="2821" y="4915"/>
                  </a:cubicBezTo>
                  <a:cubicBezTo>
                    <a:pt x="2931" y="4824"/>
                    <a:pt x="3036" y="4724"/>
                    <a:pt x="3138" y="4627"/>
                  </a:cubicBezTo>
                  <a:cubicBezTo>
                    <a:pt x="3257" y="4514"/>
                    <a:pt x="3381" y="4396"/>
                    <a:pt x="3513" y="4292"/>
                  </a:cubicBezTo>
                  <a:cubicBezTo>
                    <a:pt x="3590" y="4232"/>
                    <a:pt x="3671" y="4175"/>
                    <a:pt x="3749" y="4120"/>
                  </a:cubicBezTo>
                  <a:cubicBezTo>
                    <a:pt x="3906" y="4010"/>
                    <a:pt x="4069" y="3896"/>
                    <a:pt x="4201" y="3753"/>
                  </a:cubicBezTo>
                  <a:cubicBezTo>
                    <a:pt x="4271" y="3678"/>
                    <a:pt x="4332" y="3593"/>
                    <a:pt x="4383" y="3501"/>
                  </a:cubicBezTo>
                  <a:cubicBezTo>
                    <a:pt x="4433" y="3408"/>
                    <a:pt x="4472" y="3310"/>
                    <a:pt x="4497" y="3209"/>
                  </a:cubicBezTo>
                  <a:cubicBezTo>
                    <a:pt x="4550" y="2994"/>
                    <a:pt x="4541" y="2777"/>
                    <a:pt x="4470" y="2580"/>
                  </a:cubicBezTo>
                  <a:cubicBezTo>
                    <a:pt x="4424" y="2454"/>
                    <a:pt x="4354" y="2335"/>
                    <a:pt x="4286" y="2220"/>
                  </a:cubicBezTo>
                  <a:cubicBezTo>
                    <a:pt x="4263" y="2181"/>
                    <a:pt x="4239" y="2141"/>
                    <a:pt x="4217" y="2102"/>
                  </a:cubicBezTo>
                  <a:cubicBezTo>
                    <a:pt x="4096" y="1886"/>
                    <a:pt x="4008" y="1668"/>
                    <a:pt x="3957" y="1452"/>
                  </a:cubicBezTo>
                  <a:cubicBezTo>
                    <a:pt x="3945" y="1399"/>
                    <a:pt x="3934" y="1345"/>
                    <a:pt x="3923" y="1292"/>
                  </a:cubicBezTo>
                  <a:cubicBezTo>
                    <a:pt x="3922" y="1288"/>
                    <a:pt x="3922" y="1288"/>
                    <a:pt x="3922" y="1288"/>
                  </a:cubicBezTo>
                  <a:cubicBezTo>
                    <a:pt x="3878" y="1068"/>
                    <a:pt x="3831" y="842"/>
                    <a:pt x="3669" y="693"/>
                  </a:cubicBezTo>
                  <a:cubicBezTo>
                    <a:pt x="3598" y="629"/>
                    <a:pt x="3512" y="587"/>
                    <a:pt x="3411" y="567"/>
                  </a:cubicBezTo>
                  <a:cubicBezTo>
                    <a:pt x="3370" y="559"/>
                    <a:pt x="3326" y="555"/>
                    <a:pt x="3282" y="555"/>
                  </a:cubicBezTo>
                  <a:cubicBezTo>
                    <a:pt x="3232" y="555"/>
                    <a:pt x="3181" y="560"/>
                    <a:pt x="3131" y="57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7" name="Freeform 44">
              <a:extLst>
                <a:ext uri="{FF2B5EF4-FFF2-40B4-BE49-F238E27FC236}">
                  <a16:creationId xmlns:a16="http://schemas.microsoft.com/office/drawing/2014/main" id="{E0C0E13E-FDA1-4FC7-B5C7-1F498D02516E}"/>
                </a:ext>
              </a:extLst>
            </p:cNvPr>
            <p:cNvSpPr>
              <a:spLocks noEditPoints="1"/>
            </p:cNvSpPr>
            <p:nvPr/>
          </p:nvSpPr>
          <p:spPr bwMode="auto">
            <a:xfrm>
              <a:off x="4014" y="264"/>
              <a:ext cx="3442" cy="3955"/>
            </a:xfrm>
            <a:custGeom>
              <a:avLst/>
              <a:gdLst>
                <a:gd name="T0" fmla="*/ 2005 w 4650"/>
                <a:gd name="T1" fmla="*/ 5215 h 5344"/>
                <a:gd name="T2" fmla="*/ 1275 w 4650"/>
                <a:gd name="T3" fmla="*/ 4520 h 5344"/>
                <a:gd name="T4" fmla="*/ 742 w 4650"/>
                <a:gd name="T5" fmla="*/ 4288 h 5344"/>
                <a:gd name="T6" fmla="*/ 53 w 4650"/>
                <a:gd name="T7" fmla="*/ 3548 h 5344"/>
                <a:gd name="T8" fmla="*/ 83 w 4650"/>
                <a:gd name="T9" fmla="*/ 2494 h 5344"/>
                <a:gd name="T10" fmla="*/ 528 w 4650"/>
                <a:gd name="T11" fmla="*/ 2073 h 5344"/>
                <a:gd name="T12" fmla="*/ 549 w 4650"/>
                <a:gd name="T13" fmla="*/ 1588 h 5344"/>
                <a:gd name="T14" fmla="*/ 522 w 4650"/>
                <a:gd name="T15" fmla="*/ 1184 h 5344"/>
                <a:gd name="T16" fmla="*/ 1035 w 4650"/>
                <a:gd name="T17" fmla="*/ 670 h 5344"/>
                <a:gd name="T18" fmla="*/ 1576 w 4650"/>
                <a:gd name="T19" fmla="*/ 432 h 5344"/>
                <a:gd name="T20" fmla="*/ 2122 w 4650"/>
                <a:gd name="T21" fmla="*/ 4 h 5344"/>
                <a:gd name="T22" fmla="*/ 2543 w 4650"/>
                <a:gd name="T23" fmla="*/ 382 h 5344"/>
                <a:gd name="T24" fmla="*/ 2785 w 4650"/>
                <a:gd name="T25" fmla="*/ 667 h 5344"/>
                <a:gd name="T26" fmla="*/ 3089 w 4650"/>
                <a:gd name="T27" fmla="*/ 638 h 5344"/>
                <a:gd name="T28" fmla="*/ 3735 w 4650"/>
                <a:gd name="T29" fmla="*/ 733 h 5344"/>
                <a:gd name="T30" fmla="*/ 3998 w 4650"/>
                <a:gd name="T31" fmla="*/ 1346 h 5344"/>
                <a:gd name="T32" fmla="*/ 4139 w 4650"/>
                <a:gd name="T33" fmla="*/ 1851 h 5344"/>
                <a:gd name="T34" fmla="*/ 4562 w 4650"/>
                <a:gd name="T35" fmla="*/ 2666 h 5344"/>
                <a:gd name="T36" fmla="*/ 4296 w 4650"/>
                <a:gd name="T37" fmla="*/ 3877 h 5344"/>
                <a:gd name="T38" fmla="*/ 3193 w 4650"/>
                <a:gd name="T39" fmla="*/ 4788 h 5344"/>
                <a:gd name="T40" fmla="*/ 2557 w 4650"/>
                <a:gd name="T41" fmla="*/ 5295 h 5344"/>
                <a:gd name="T42" fmla="*/ 3177 w 4650"/>
                <a:gd name="T43" fmla="*/ 616 h 5344"/>
                <a:gd name="T44" fmla="*/ 2922 w 4650"/>
                <a:gd name="T45" fmla="*/ 676 h 5344"/>
                <a:gd name="T46" fmla="*/ 2586 w 4650"/>
                <a:gd name="T47" fmla="*/ 503 h 5344"/>
                <a:gd name="T48" fmla="*/ 2273 w 4650"/>
                <a:gd name="T49" fmla="*/ 45 h 5344"/>
                <a:gd name="T50" fmla="*/ 1627 w 4650"/>
                <a:gd name="T51" fmla="*/ 358 h 5344"/>
                <a:gd name="T52" fmla="*/ 1092 w 4650"/>
                <a:gd name="T53" fmla="*/ 690 h 5344"/>
                <a:gd name="T54" fmla="*/ 919 w 4650"/>
                <a:gd name="T55" fmla="*/ 643 h 5344"/>
                <a:gd name="T56" fmla="*/ 518 w 4650"/>
                <a:gd name="T57" fmla="*/ 1248 h 5344"/>
                <a:gd name="T58" fmla="*/ 558 w 4650"/>
                <a:gd name="T59" fmla="*/ 1646 h 5344"/>
                <a:gd name="T60" fmla="*/ 402 w 4650"/>
                <a:gd name="T61" fmla="*/ 2147 h 5344"/>
                <a:gd name="T62" fmla="*/ 21 w 4650"/>
                <a:gd name="T63" fmla="*/ 2754 h 5344"/>
                <a:gd name="T64" fmla="*/ 152 w 4650"/>
                <a:gd name="T65" fmla="*/ 3764 h 5344"/>
                <a:gd name="T66" fmla="*/ 984 w 4650"/>
                <a:gd name="T67" fmla="*/ 4397 h 5344"/>
                <a:gd name="T68" fmla="*/ 1687 w 4650"/>
                <a:gd name="T69" fmla="*/ 4900 h 5344"/>
                <a:gd name="T70" fmla="*/ 2151 w 4650"/>
                <a:gd name="T71" fmla="*/ 5296 h 5344"/>
                <a:gd name="T72" fmla="*/ 2772 w 4650"/>
                <a:gd name="T73" fmla="*/ 5163 h 5344"/>
                <a:gd name="T74" fmla="*/ 3587 w 4650"/>
                <a:gd name="T75" fmla="*/ 4432 h 5344"/>
                <a:gd name="T76" fmla="*/ 4481 w 4650"/>
                <a:gd name="T77" fmla="*/ 3617 h 5344"/>
                <a:gd name="T78" fmla="*/ 4374 w 4650"/>
                <a:gd name="T79" fmla="*/ 2309 h 5344"/>
                <a:gd name="T80" fmla="*/ 4031 w 4650"/>
                <a:gd name="T81" fmla="*/ 1510 h 5344"/>
                <a:gd name="T82" fmla="*/ 3913 w 4650"/>
                <a:gd name="T83" fmla="*/ 1012 h 5344"/>
                <a:gd name="T84" fmla="*/ 3467 w 4650"/>
                <a:gd name="T85" fmla="*/ 607 h 5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50" h="5344">
                  <a:moveTo>
                    <a:pt x="2311" y="5337"/>
                  </a:moveTo>
                  <a:cubicBezTo>
                    <a:pt x="2258" y="5332"/>
                    <a:pt x="2204" y="5318"/>
                    <a:pt x="2151" y="5296"/>
                  </a:cubicBezTo>
                  <a:cubicBezTo>
                    <a:pt x="2103" y="5276"/>
                    <a:pt x="2054" y="5249"/>
                    <a:pt x="2005" y="5215"/>
                  </a:cubicBezTo>
                  <a:cubicBezTo>
                    <a:pt x="1926" y="5159"/>
                    <a:pt x="1846" y="5084"/>
                    <a:pt x="1759" y="4985"/>
                  </a:cubicBezTo>
                  <a:cubicBezTo>
                    <a:pt x="1735" y="4957"/>
                    <a:pt x="1710" y="4928"/>
                    <a:pt x="1687" y="4901"/>
                  </a:cubicBezTo>
                  <a:cubicBezTo>
                    <a:pt x="1567" y="4760"/>
                    <a:pt x="1443" y="4614"/>
                    <a:pt x="1275" y="4520"/>
                  </a:cubicBezTo>
                  <a:cubicBezTo>
                    <a:pt x="1204" y="4480"/>
                    <a:pt x="1126" y="4451"/>
                    <a:pt x="1051" y="4423"/>
                  </a:cubicBezTo>
                  <a:cubicBezTo>
                    <a:pt x="1029" y="4415"/>
                    <a:pt x="1006" y="4407"/>
                    <a:pt x="983" y="4398"/>
                  </a:cubicBezTo>
                  <a:cubicBezTo>
                    <a:pt x="900" y="4366"/>
                    <a:pt x="819" y="4329"/>
                    <a:pt x="742" y="4288"/>
                  </a:cubicBezTo>
                  <a:cubicBezTo>
                    <a:pt x="660" y="4244"/>
                    <a:pt x="584" y="4197"/>
                    <a:pt x="514" y="4145"/>
                  </a:cubicBezTo>
                  <a:cubicBezTo>
                    <a:pt x="358" y="4032"/>
                    <a:pt x="237" y="3904"/>
                    <a:pt x="152" y="3765"/>
                  </a:cubicBezTo>
                  <a:cubicBezTo>
                    <a:pt x="109" y="3695"/>
                    <a:pt x="76" y="3622"/>
                    <a:pt x="53" y="3548"/>
                  </a:cubicBezTo>
                  <a:cubicBezTo>
                    <a:pt x="1" y="3379"/>
                    <a:pt x="0" y="3205"/>
                    <a:pt x="4" y="3025"/>
                  </a:cubicBezTo>
                  <a:cubicBezTo>
                    <a:pt x="7" y="2938"/>
                    <a:pt x="10" y="2845"/>
                    <a:pt x="21" y="2754"/>
                  </a:cubicBezTo>
                  <a:cubicBezTo>
                    <a:pt x="33" y="2654"/>
                    <a:pt x="53" y="2569"/>
                    <a:pt x="83" y="2494"/>
                  </a:cubicBezTo>
                  <a:cubicBezTo>
                    <a:pt x="125" y="2387"/>
                    <a:pt x="192" y="2290"/>
                    <a:pt x="278" y="2213"/>
                  </a:cubicBezTo>
                  <a:cubicBezTo>
                    <a:pt x="310" y="2184"/>
                    <a:pt x="357" y="2165"/>
                    <a:pt x="401" y="2146"/>
                  </a:cubicBezTo>
                  <a:cubicBezTo>
                    <a:pt x="452" y="2125"/>
                    <a:pt x="501" y="2106"/>
                    <a:pt x="528" y="2073"/>
                  </a:cubicBezTo>
                  <a:cubicBezTo>
                    <a:pt x="560" y="2034"/>
                    <a:pt x="576" y="1975"/>
                    <a:pt x="578" y="1892"/>
                  </a:cubicBezTo>
                  <a:cubicBezTo>
                    <a:pt x="580" y="1814"/>
                    <a:pt x="569" y="1724"/>
                    <a:pt x="557" y="1646"/>
                  </a:cubicBezTo>
                  <a:cubicBezTo>
                    <a:pt x="554" y="1627"/>
                    <a:pt x="551" y="1607"/>
                    <a:pt x="549" y="1588"/>
                  </a:cubicBezTo>
                  <a:cubicBezTo>
                    <a:pt x="530" y="1461"/>
                    <a:pt x="512" y="1342"/>
                    <a:pt x="516" y="1265"/>
                  </a:cubicBezTo>
                  <a:cubicBezTo>
                    <a:pt x="517" y="1260"/>
                    <a:pt x="517" y="1254"/>
                    <a:pt x="518" y="1248"/>
                  </a:cubicBezTo>
                  <a:cubicBezTo>
                    <a:pt x="519" y="1227"/>
                    <a:pt x="520" y="1205"/>
                    <a:pt x="522" y="1184"/>
                  </a:cubicBezTo>
                  <a:cubicBezTo>
                    <a:pt x="545" y="990"/>
                    <a:pt x="611" y="842"/>
                    <a:pt x="727" y="732"/>
                  </a:cubicBezTo>
                  <a:cubicBezTo>
                    <a:pt x="776" y="684"/>
                    <a:pt x="855" y="630"/>
                    <a:pt x="948" y="644"/>
                  </a:cubicBezTo>
                  <a:cubicBezTo>
                    <a:pt x="977" y="648"/>
                    <a:pt x="1007" y="659"/>
                    <a:pt x="1035" y="670"/>
                  </a:cubicBezTo>
                  <a:cubicBezTo>
                    <a:pt x="1054" y="677"/>
                    <a:pt x="1073" y="684"/>
                    <a:pt x="1093" y="690"/>
                  </a:cubicBezTo>
                  <a:cubicBezTo>
                    <a:pt x="1183" y="714"/>
                    <a:pt x="1275" y="698"/>
                    <a:pt x="1366" y="641"/>
                  </a:cubicBezTo>
                  <a:cubicBezTo>
                    <a:pt x="1460" y="583"/>
                    <a:pt x="1532" y="495"/>
                    <a:pt x="1576" y="432"/>
                  </a:cubicBezTo>
                  <a:cubicBezTo>
                    <a:pt x="1593" y="408"/>
                    <a:pt x="1610" y="382"/>
                    <a:pt x="1626" y="358"/>
                  </a:cubicBezTo>
                  <a:cubicBezTo>
                    <a:pt x="1719" y="218"/>
                    <a:pt x="1815" y="74"/>
                    <a:pt x="1972" y="21"/>
                  </a:cubicBezTo>
                  <a:cubicBezTo>
                    <a:pt x="2019" y="5"/>
                    <a:pt x="2069" y="0"/>
                    <a:pt x="2122" y="4"/>
                  </a:cubicBezTo>
                  <a:cubicBezTo>
                    <a:pt x="2173" y="9"/>
                    <a:pt x="2224" y="22"/>
                    <a:pt x="2273" y="45"/>
                  </a:cubicBezTo>
                  <a:cubicBezTo>
                    <a:pt x="2372" y="90"/>
                    <a:pt x="2454" y="167"/>
                    <a:pt x="2497" y="255"/>
                  </a:cubicBezTo>
                  <a:cubicBezTo>
                    <a:pt x="2516" y="295"/>
                    <a:pt x="2530" y="339"/>
                    <a:pt x="2543" y="382"/>
                  </a:cubicBezTo>
                  <a:cubicBezTo>
                    <a:pt x="2556" y="422"/>
                    <a:pt x="2569" y="464"/>
                    <a:pt x="2587" y="503"/>
                  </a:cubicBezTo>
                  <a:cubicBezTo>
                    <a:pt x="2607" y="546"/>
                    <a:pt x="2631" y="579"/>
                    <a:pt x="2662" y="606"/>
                  </a:cubicBezTo>
                  <a:cubicBezTo>
                    <a:pt x="2695" y="635"/>
                    <a:pt x="2737" y="656"/>
                    <a:pt x="2785" y="667"/>
                  </a:cubicBezTo>
                  <a:cubicBezTo>
                    <a:pt x="2827" y="677"/>
                    <a:pt x="2875" y="680"/>
                    <a:pt x="2922" y="675"/>
                  </a:cubicBezTo>
                  <a:cubicBezTo>
                    <a:pt x="2945" y="672"/>
                    <a:pt x="2969" y="668"/>
                    <a:pt x="2996" y="662"/>
                  </a:cubicBezTo>
                  <a:cubicBezTo>
                    <a:pt x="3028" y="655"/>
                    <a:pt x="3059" y="646"/>
                    <a:pt x="3089" y="638"/>
                  </a:cubicBezTo>
                  <a:cubicBezTo>
                    <a:pt x="3118" y="630"/>
                    <a:pt x="3148" y="622"/>
                    <a:pt x="3177" y="615"/>
                  </a:cubicBezTo>
                  <a:cubicBezTo>
                    <a:pt x="3275" y="593"/>
                    <a:pt x="3376" y="590"/>
                    <a:pt x="3467" y="606"/>
                  </a:cubicBezTo>
                  <a:cubicBezTo>
                    <a:pt x="3572" y="625"/>
                    <a:pt x="3662" y="668"/>
                    <a:pt x="3735" y="733"/>
                  </a:cubicBezTo>
                  <a:cubicBezTo>
                    <a:pt x="3776" y="769"/>
                    <a:pt x="3811" y="811"/>
                    <a:pt x="3842" y="861"/>
                  </a:cubicBezTo>
                  <a:cubicBezTo>
                    <a:pt x="3869" y="905"/>
                    <a:pt x="3893" y="954"/>
                    <a:pt x="3914" y="1011"/>
                  </a:cubicBezTo>
                  <a:cubicBezTo>
                    <a:pt x="3953" y="1118"/>
                    <a:pt x="3976" y="1234"/>
                    <a:pt x="3998" y="1346"/>
                  </a:cubicBezTo>
                  <a:cubicBezTo>
                    <a:pt x="3999" y="1352"/>
                    <a:pt x="3999" y="1352"/>
                    <a:pt x="3999" y="1352"/>
                  </a:cubicBezTo>
                  <a:cubicBezTo>
                    <a:pt x="4009" y="1405"/>
                    <a:pt x="4020" y="1459"/>
                    <a:pt x="4032" y="1510"/>
                  </a:cubicBezTo>
                  <a:cubicBezTo>
                    <a:pt x="4058" y="1623"/>
                    <a:pt x="4094" y="1738"/>
                    <a:pt x="4139" y="1851"/>
                  </a:cubicBezTo>
                  <a:cubicBezTo>
                    <a:pt x="4183" y="1961"/>
                    <a:pt x="4236" y="2071"/>
                    <a:pt x="4296" y="2177"/>
                  </a:cubicBezTo>
                  <a:cubicBezTo>
                    <a:pt x="4321" y="2221"/>
                    <a:pt x="4348" y="2265"/>
                    <a:pt x="4374" y="2308"/>
                  </a:cubicBezTo>
                  <a:cubicBezTo>
                    <a:pt x="4443" y="2422"/>
                    <a:pt x="4514" y="2540"/>
                    <a:pt x="4562" y="2666"/>
                  </a:cubicBezTo>
                  <a:cubicBezTo>
                    <a:pt x="4638" y="2868"/>
                    <a:pt x="4650" y="3093"/>
                    <a:pt x="4597" y="3315"/>
                  </a:cubicBezTo>
                  <a:cubicBezTo>
                    <a:pt x="4572" y="3419"/>
                    <a:pt x="4533" y="3521"/>
                    <a:pt x="4481" y="3617"/>
                  </a:cubicBezTo>
                  <a:cubicBezTo>
                    <a:pt x="4430" y="3712"/>
                    <a:pt x="4368" y="3800"/>
                    <a:pt x="4296" y="3877"/>
                  </a:cubicBezTo>
                  <a:cubicBezTo>
                    <a:pt x="4160" y="4023"/>
                    <a:pt x="3994" y="4140"/>
                    <a:pt x="3834" y="4253"/>
                  </a:cubicBezTo>
                  <a:cubicBezTo>
                    <a:pt x="3752" y="4310"/>
                    <a:pt x="3667" y="4370"/>
                    <a:pt x="3587" y="4433"/>
                  </a:cubicBezTo>
                  <a:cubicBezTo>
                    <a:pt x="3448" y="4542"/>
                    <a:pt x="3318" y="4667"/>
                    <a:pt x="3193" y="4788"/>
                  </a:cubicBezTo>
                  <a:cubicBezTo>
                    <a:pt x="3090" y="4887"/>
                    <a:pt x="2985" y="4989"/>
                    <a:pt x="2875" y="5081"/>
                  </a:cubicBezTo>
                  <a:cubicBezTo>
                    <a:pt x="2840" y="5110"/>
                    <a:pt x="2806" y="5138"/>
                    <a:pt x="2772" y="5164"/>
                  </a:cubicBezTo>
                  <a:cubicBezTo>
                    <a:pt x="2693" y="5224"/>
                    <a:pt x="2625" y="5266"/>
                    <a:pt x="2557" y="5295"/>
                  </a:cubicBezTo>
                  <a:cubicBezTo>
                    <a:pt x="2487" y="5325"/>
                    <a:pt x="2420" y="5339"/>
                    <a:pt x="2354" y="5339"/>
                  </a:cubicBezTo>
                  <a:cubicBezTo>
                    <a:pt x="2340" y="5339"/>
                    <a:pt x="2325" y="5339"/>
                    <a:pt x="2311" y="5337"/>
                  </a:cubicBezTo>
                  <a:moveTo>
                    <a:pt x="3177" y="616"/>
                  </a:moveTo>
                  <a:cubicBezTo>
                    <a:pt x="3148" y="622"/>
                    <a:pt x="3118" y="631"/>
                    <a:pt x="3090" y="639"/>
                  </a:cubicBezTo>
                  <a:cubicBezTo>
                    <a:pt x="3059" y="647"/>
                    <a:pt x="3028" y="656"/>
                    <a:pt x="2996" y="663"/>
                  </a:cubicBezTo>
                  <a:cubicBezTo>
                    <a:pt x="2969" y="669"/>
                    <a:pt x="2945" y="673"/>
                    <a:pt x="2922" y="676"/>
                  </a:cubicBezTo>
                  <a:cubicBezTo>
                    <a:pt x="2875" y="681"/>
                    <a:pt x="2827" y="678"/>
                    <a:pt x="2785" y="668"/>
                  </a:cubicBezTo>
                  <a:cubicBezTo>
                    <a:pt x="2736" y="656"/>
                    <a:pt x="2695" y="636"/>
                    <a:pt x="2661" y="607"/>
                  </a:cubicBezTo>
                  <a:cubicBezTo>
                    <a:pt x="2631" y="580"/>
                    <a:pt x="2606" y="546"/>
                    <a:pt x="2586" y="503"/>
                  </a:cubicBezTo>
                  <a:cubicBezTo>
                    <a:pt x="2568" y="465"/>
                    <a:pt x="2555" y="423"/>
                    <a:pt x="2542" y="382"/>
                  </a:cubicBezTo>
                  <a:cubicBezTo>
                    <a:pt x="2529" y="340"/>
                    <a:pt x="2516" y="296"/>
                    <a:pt x="2496" y="256"/>
                  </a:cubicBezTo>
                  <a:cubicBezTo>
                    <a:pt x="2453" y="167"/>
                    <a:pt x="2372" y="90"/>
                    <a:pt x="2273" y="45"/>
                  </a:cubicBezTo>
                  <a:cubicBezTo>
                    <a:pt x="2224" y="23"/>
                    <a:pt x="2173" y="10"/>
                    <a:pt x="2122" y="5"/>
                  </a:cubicBezTo>
                  <a:cubicBezTo>
                    <a:pt x="2069" y="1"/>
                    <a:pt x="2019" y="6"/>
                    <a:pt x="1972" y="22"/>
                  </a:cubicBezTo>
                  <a:cubicBezTo>
                    <a:pt x="1816" y="74"/>
                    <a:pt x="1720" y="219"/>
                    <a:pt x="1627" y="358"/>
                  </a:cubicBezTo>
                  <a:cubicBezTo>
                    <a:pt x="1610" y="383"/>
                    <a:pt x="1593" y="408"/>
                    <a:pt x="1577" y="433"/>
                  </a:cubicBezTo>
                  <a:cubicBezTo>
                    <a:pt x="1532" y="496"/>
                    <a:pt x="1460" y="583"/>
                    <a:pt x="1367" y="642"/>
                  </a:cubicBezTo>
                  <a:cubicBezTo>
                    <a:pt x="1275" y="699"/>
                    <a:pt x="1183" y="715"/>
                    <a:pt x="1092" y="690"/>
                  </a:cubicBezTo>
                  <a:cubicBezTo>
                    <a:pt x="1073" y="685"/>
                    <a:pt x="1053" y="678"/>
                    <a:pt x="1035" y="671"/>
                  </a:cubicBezTo>
                  <a:cubicBezTo>
                    <a:pt x="1006" y="660"/>
                    <a:pt x="977" y="649"/>
                    <a:pt x="948" y="645"/>
                  </a:cubicBezTo>
                  <a:cubicBezTo>
                    <a:pt x="938" y="643"/>
                    <a:pt x="928" y="643"/>
                    <a:pt x="919" y="643"/>
                  </a:cubicBezTo>
                  <a:cubicBezTo>
                    <a:pt x="839" y="643"/>
                    <a:pt x="772" y="690"/>
                    <a:pt x="727" y="732"/>
                  </a:cubicBezTo>
                  <a:cubicBezTo>
                    <a:pt x="612" y="842"/>
                    <a:pt x="545" y="990"/>
                    <a:pt x="523" y="1184"/>
                  </a:cubicBezTo>
                  <a:cubicBezTo>
                    <a:pt x="521" y="1205"/>
                    <a:pt x="520" y="1227"/>
                    <a:pt x="518" y="1248"/>
                  </a:cubicBezTo>
                  <a:cubicBezTo>
                    <a:pt x="518" y="1254"/>
                    <a:pt x="518" y="1260"/>
                    <a:pt x="517" y="1265"/>
                  </a:cubicBezTo>
                  <a:cubicBezTo>
                    <a:pt x="513" y="1342"/>
                    <a:pt x="530" y="1461"/>
                    <a:pt x="549" y="1588"/>
                  </a:cubicBezTo>
                  <a:cubicBezTo>
                    <a:pt x="552" y="1607"/>
                    <a:pt x="555" y="1626"/>
                    <a:pt x="558" y="1646"/>
                  </a:cubicBezTo>
                  <a:cubicBezTo>
                    <a:pt x="569" y="1724"/>
                    <a:pt x="581" y="1814"/>
                    <a:pt x="579" y="1892"/>
                  </a:cubicBezTo>
                  <a:cubicBezTo>
                    <a:pt x="577" y="1975"/>
                    <a:pt x="561" y="2034"/>
                    <a:pt x="529" y="2073"/>
                  </a:cubicBezTo>
                  <a:cubicBezTo>
                    <a:pt x="501" y="2106"/>
                    <a:pt x="453" y="2126"/>
                    <a:pt x="402" y="2147"/>
                  </a:cubicBezTo>
                  <a:cubicBezTo>
                    <a:pt x="357" y="2166"/>
                    <a:pt x="311" y="2185"/>
                    <a:pt x="279" y="2213"/>
                  </a:cubicBezTo>
                  <a:cubicBezTo>
                    <a:pt x="193" y="2291"/>
                    <a:pt x="125" y="2388"/>
                    <a:pt x="83" y="2494"/>
                  </a:cubicBezTo>
                  <a:cubicBezTo>
                    <a:pt x="54" y="2569"/>
                    <a:pt x="33" y="2654"/>
                    <a:pt x="21" y="2754"/>
                  </a:cubicBezTo>
                  <a:cubicBezTo>
                    <a:pt x="10" y="2845"/>
                    <a:pt x="7" y="2938"/>
                    <a:pt x="5" y="3025"/>
                  </a:cubicBezTo>
                  <a:cubicBezTo>
                    <a:pt x="1" y="3204"/>
                    <a:pt x="1" y="3379"/>
                    <a:pt x="54" y="3548"/>
                  </a:cubicBezTo>
                  <a:cubicBezTo>
                    <a:pt x="77" y="3622"/>
                    <a:pt x="110" y="3695"/>
                    <a:pt x="152" y="3764"/>
                  </a:cubicBezTo>
                  <a:cubicBezTo>
                    <a:pt x="237" y="3904"/>
                    <a:pt x="359" y="4032"/>
                    <a:pt x="514" y="4145"/>
                  </a:cubicBezTo>
                  <a:cubicBezTo>
                    <a:pt x="584" y="4196"/>
                    <a:pt x="661" y="4244"/>
                    <a:pt x="742" y="4287"/>
                  </a:cubicBezTo>
                  <a:cubicBezTo>
                    <a:pt x="819" y="4328"/>
                    <a:pt x="900" y="4365"/>
                    <a:pt x="984" y="4397"/>
                  </a:cubicBezTo>
                  <a:cubicBezTo>
                    <a:pt x="1006" y="4406"/>
                    <a:pt x="1029" y="4414"/>
                    <a:pt x="1051" y="4423"/>
                  </a:cubicBezTo>
                  <a:cubicBezTo>
                    <a:pt x="1127" y="4451"/>
                    <a:pt x="1204" y="4480"/>
                    <a:pt x="1276" y="4520"/>
                  </a:cubicBezTo>
                  <a:cubicBezTo>
                    <a:pt x="1444" y="4613"/>
                    <a:pt x="1568" y="4759"/>
                    <a:pt x="1687" y="4900"/>
                  </a:cubicBezTo>
                  <a:cubicBezTo>
                    <a:pt x="1711" y="4928"/>
                    <a:pt x="1735" y="4957"/>
                    <a:pt x="1760" y="4984"/>
                  </a:cubicBezTo>
                  <a:cubicBezTo>
                    <a:pt x="1846" y="5083"/>
                    <a:pt x="1927" y="5158"/>
                    <a:pt x="2006" y="5214"/>
                  </a:cubicBezTo>
                  <a:cubicBezTo>
                    <a:pt x="2054" y="5248"/>
                    <a:pt x="2103" y="5276"/>
                    <a:pt x="2151" y="5296"/>
                  </a:cubicBezTo>
                  <a:cubicBezTo>
                    <a:pt x="2204" y="5318"/>
                    <a:pt x="2258" y="5331"/>
                    <a:pt x="2311" y="5336"/>
                  </a:cubicBezTo>
                  <a:cubicBezTo>
                    <a:pt x="2391" y="5344"/>
                    <a:pt x="2472" y="5330"/>
                    <a:pt x="2557" y="5294"/>
                  </a:cubicBezTo>
                  <a:cubicBezTo>
                    <a:pt x="2624" y="5265"/>
                    <a:pt x="2692" y="5224"/>
                    <a:pt x="2772" y="5163"/>
                  </a:cubicBezTo>
                  <a:cubicBezTo>
                    <a:pt x="2805" y="5137"/>
                    <a:pt x="2840" y="5110"/>
                    <a:pt x="2874" y="5080"/>
                  </a:cubicBezTo>
                  <a:cubicBezTo>
                    <a:pt x="2984" y="4988"/>
                    <a:pt x="3090" y="4886"/>
                    <a:pt x="3192" y="4788"/>
                  </a:cubicBezTo>
                  <a:cubicBezTo>
                    <a:pt x="3318" y="4667"/>
                    <a:pt x="3448" y="4542"/>
                    <a:pt x="3587" y="4432"/>
                  </a:cubicBezTo>
                  <a:cubicBezTo>
                    <a:pt x="3667" y="4369"/>
                    <a:pt x="3751" y="4310"/>
                    <a:pt x="3833" y="4252"/>
                  </a:cubicBezTo>
                  <a:cubicBezTo>
                    <a:pt x="3994" y="4139"/>
                    <a:pt x="4160" y="4023"/>
                    <a:pt x="4295" y="3877"/>
                  </a:cubicBezTo>
                  <a:cubicBezTo>
                    <a:pt x="4367" y="3799"/>
                    <a:pt x="4430" y="3712"/>
                    <a:pt x="4481" y="3617"/>
                  </a:cubicBezTo>
                  <a:cubicBezTo>
                    <a:pt x="4532" y="3521"/>
                    <a:pt x="4571" y="3419"/>
                    <a:pt x="4596" y="3315"/>
                  </a:cubicBezTo>
                  <a:cubicBezTo>
                    <a:pt x="4650" y="3093"/>
                    <a:pt x="4637" y="2868"/>
                    <a:pt x="4561" y="2666"/>
                  </a:cubicBezTo>
                  <a:cubicBezTo>
                    <a:pt x="4513" y="2540"/>
                    <a:pt x="4442" y="2423"/>
                    <a:pt x="4374" y="2309"/>
                  </a:cubicBezTo>
                  <a:cubicBezTo>
                    <a:pt x="4348" y="2266"/>
                    <a:pt x="4321" y="2221"/>
                    <a:pt x="4295" y="2177"/>
                  </a:cubicBezTo>
                  <a:cubicBezTo>
                    <a:pt x="4235" y="2071"/>
                    <a:pt x="4182" y="1961"/>
                    <a:pt x="4138" y="1852"/>
                  </a:cubicBezTo>
                  <a:cubicBezTo>
                    <a:pt x="4093" y="1738"/>
                    <a:pt x="4057" y="1623"/>
                    <a:pt x="4031" y="1510"/>
                  </a:cubicBezTo>
                  <a:cubicBezTo>
                    <a:pt x="4019" y="1459"/>
                    <a:pt x="4009" y="1405"/>
                    <a:pt x="3998" y="1352"/>
                  </a:cubicBezTo>
                  <a:cubicBezTo>
                    <a:pt x="3997" y="1347"/>
                    <a:pt x="3997" y="1347"/>
                    <a:pt x="3997" y="1347"/>
                  </a:cubicBezTo>
                  <a:cubicBezTo>
                    <a:pt x="3975" y="1234"/>
                    <a:pt x="3952" y="1119"/>
                    <a:pt x="3913" y="1012"/>
                  </a:cubicBezTo>
                  <a:cubicBezTo>
                    <a:pt x="3892" y="955"/>
                    <a:pt x="3869" y="905"/>
                    <a:pt x="3841" y="861"/>
                  </a:cubicBezTo>
                  <a:cubicBezTo>
                    <a:pt x="3811" y="812"/>
                    <a:pt x="3776" y="770"/>
                    <a:pt x="3735" y="734"/>
                  </a:cubicBezTo>
                  <a:cubicBezTo>
                    <a:pt x="3662" y="668"/>
                    <a:pt x="3572" y="626"/>
                    <a:pt x="3467" y="607"/>
                  </a:cubicBezTo>
                  <a:cubicBezTo>
                    <a:pt x="3428" y="600"/>
                    <a:pt x="3388" y="596"/>
                    <a:pt x="3346" y="596"/>
                  </a:cubicBezTo>
                  <a:cubicBezTo>
                    <a:pt x="3291" y="596"/>
                    <a:pt x="3234" y="603"/>
                    <a:pt x="3177" y="61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8" name="Freeform 45">
              <a:extLst>
                <a:ext uri="{FF2B5EF4-FFF2-40B4-BE49-F238E27FC236}">
                  <a16:creationId xmlns:a16="http://schemas.microsoft.com/office/drawing/2014/main" id="{F784D2CB-5861-41F4-9C9D-A7B3C5FBA35E}"/>
                </a:ext>
              </a:extLst>
            </p:cNvPr>
            <p:cNvSpPr>
              <a:spLocks noEditPoints="1"/>
            </p:cNvSpPr>
            <p:nvPr/>
          </p:nvSpPr>
          <p:spPr bwMode="auto">
            <a:xfrm>
              <a:off x="3977" y="183"/>
              <a:ext cx="3520" cy="4104"/>
            </a:xfrm>
            <a:custGeom>
              <a:avLst/>
              <a:gdLst>
                <a:gd name="T0" fmla="*/ 1792 w 4756"/>
                <a:gd name="T1" fmla="*/ 5150 h 5545"/>
                <a:gd name="T2" fmla="*/ 1309 w 4756"/>
                <a:gd name="T3" fmla="*/ 4656 h 5545"/>
                <a:gd name="T4" fmla="*/ 1014 w 4756"/>
                <a:gd name="T5" fmla="*/ 4532 h 5545"/>
                <a:gd name="T6" fmla="*/ 53 w 4756"/>
                <a:gd name="T7" fmla="*/ 3661 h 5545"/>
                <a:gd name="T8" fmla="*/ 87 w 4756"/>
                <a:gd name="T9" fmla="*/ 2576 h 5545"/>
                <a:gd name="T10" fmla="*/ 419 w 4756"/>
                <a:gd name="T11" fmla="*/ 2217 h 5545"/>
                <a:gd name="T12" fmla="*/ 574 w 4756"/>
                <a:gd name="T13" fmla="*/ 1716 h 5545"/>
                <a:gd name="T14" fmla="*/ 521 w 4756"/>
                <a:gd name="T15" fmla="*/ 1328 h 5545"/>
                <a:gd name="T16" fmla="*/ 524 w 4756"/>
                <a:gd name="T17" fmla="*/ 1244 h 5545"/>
                <a:gd name="T18" fmla="*/ 944 w 4756"/>
                <a:gd name="T19" fmla="*/ 673 h 5545"/>
                <a:gd name="T20" fmla="*/ 1094 w 4756"/>
                <a:gd name="T21" fmla="*/ 722 h 5545"/>
                <a:gd name="T22" fmla="*/ 1638 w 4756"/>
                <a:gd name="T23" fmla="*/ 382 h 5545"/>
                <a:gd name="T24" fmla="*/ 2308 w 4756"/>
                <a:gd name="T25" fmla="*/ 61 h 5545"/>
                <a:gd name="T26" fmla="*/ 2583 w 4756"/>
                <a:gd name="T27" fmla="*/ 426 h 5545"/>
                <a:gd name="T28" fmla="*/ 2964 w 4756"/>
                <a:gd name="T29" fmla="*/ 736 h 5545"/>
                <a:gd name="T30" fmla="*/ 3140 w 4756"/>
                <a:gd name="T31" fmla="*/ 695 h 5545"/>
                <a:gd name="T32" fmla="*/ 3807 w 4756"/>
                <a:gd name="T33" fmla="*/ 785 h 5545"/>
                <a:gd name="T34" fmla="*/ 4081 w 4756"/>
                <a:gd name="T35" fmla="*/ 1428 h 5545"/>
                <a:gd name="T36" fmla="*/ 4380 w 4756"/>
                <a:gd name="T37" fmla="*/ 2265 h 5545"/>
                <a:gd name="T38" fmla="*/ 4659 w 4756"/>
                <a:gd name="T39" fmla="*/ 2764 h 5545"/>
                <a:gd name="T40" fmla="*/ 4395 w 4756"/>
                <a:gd name="T41" fmla="*/ 4017 h 5545"/>
                <a:gd name="T42" fmla="*/ 3666 w 4756"/>
                <a:gd name="T43" fmla="*/ 4589 h 5545"/>
                <a:gd name="T44" fmla="*/ 2933 w 4756"/>
                <a:gd name="T45" fmla="*/ 5263 h 5545"/>
                <a:gd name="T46" fmla="*/ 2397 w 4756"/>
                <a:gd name="T47" fmla="*/ 5534 h 5545"/>
                <a:gd name="T48" fmla="*/ 3228 w 4756"/>
                <a:gd name="T49" fmla="*/ 678 h 5545"/>
                <a:gd name="T50" fmla="*/ 3042 w 4756"/>
                <a:gd name="T51" fmla="*/ 729 h 5545"/>
                <a:gd name="T52" fmla="*/ 2695 w 4756"/>
                <a:gd name="T53" fmla="*/ 668 h 5545"/>
                <a:gd name="T54" fmla="*/ 2531 w 4756"/>
                <a:gd name="T55" fmla="*/ 292 h 5545"/>
                <a:gd name="T56" fmla="*/ 1997 w 4756"/>
                <a:gd name="T57" fmla="*/ 38 h 5545"/>
                <a:gd name="T58" fmla="*/ 1593 w 4756"/>
                <a:gd name="T59" fmla="*/ 462 h 5545"/>
                <a:gd name="T60" fmla="*/ 1092 w 4756"/>
                <a:gd name="T61" fmla="*/ 729 h 5545"/>
                <a:gd name="T62" fmla="*/ 943 w 4756"/>
                <a:gd name="T63" fmla="*/ 680 h 5545"/>
                <a:gd name="T64" fmla="*/ 531 w 4756"/>
                <a:gd name="T65" fmla="*/ 1245 h 5545"/>
                <a:gd name="T66" fmla="*/ 528 w 4756"/>
                <a:gd name="T67" fmla="*/ 1329 h 5545"/>
                <a:gd name="T68" fmla="*/ 581 w 4756"/>
                <a:gd name="T69" fmla="*/ 1715 h 5545"/>
                <a:gd name="T70" fmla="*/ 422 w 4756"/>
                <a:gd name="T71" fmla="*/ 2224 h 5545"/>
                <a:gd name="T72" fmla="*/ 93 w 4756"/>
                <a:gd name="T73" fmla="*/ 2578 h 5545"/>
                <a:gd name="T74" fmla="*/ 59 w 4756"/>
                <a:gd name="T75" fmla="*/ 3659 h 5545"/>
                <a:gd name="T76" fmla="*/ 1016 w 4756"/>
                <a:gd name="T77" fmla="*/ 4525 h 5545"/>
                <a:gd name="T78" fmla="*/ 1313 w 4756"/>
                <a:gd name="T79" fmla="*/ 4650 h 5545"/>
                <a:gd name="T80" fmla="*/ 1797 w 4756"/>
                <a:gd name="T81" fmla="*/ 5146 h 5545"/>
                <a:gd name="T82" fmla="*/ 2823 w 4756"/>
                <a:gd name="T83" fmla="*/ 5344 h 5545"/>
                <a:gd name="T84" fmla="*/ 3248 w 4756"/>
                <a:gd name="T85" fmla="*/ 4960 h 5545"/>
                <a:gd name="T86" fmla="*/ 3919 w 4756"/>
                <a:gd name="T87" fmla="*/ 4396 h 5545"/>
                <a:gd name="T88" fmla="*/ 4696 w 4756"/>
                <a:gd name="T89" fmla="*/ 3434 h 5545"/>
                <a:gd name="T90" fmla="*/ 4462 w 4756"/>
                <a:gd name="T91" fmla="*/ 2413 h 5545"/>
                <a:gd name="T92" fmla="*/ 4105 w 4756"/>
                <a:gd name="T93" fmla="*/ 1584 h 5545"/>
                <a:gd name="T94" fmla="*/ 4071 w 4756"/>
                <a:gd name="T95" fmla="*/ 1415 h 5545"/>
                <a:gd name="T96" fmla="*/ 3415 w 4756"/>
                <a:gd name="T97" fmla="*/ 655 h 5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6" h="5545">
                  <a:moveTo>
                    <a:pt x="2350" y="5532"/>
                  </a:moveTo>
                  <a:cubicBezTo>
                    <a:pt x="2105" y="5506"/>
                    <a:pt x="1914" y="5302"/>
                    <a:pt x="1792" y="5150"/>
                  </a:cubicBezTo>
                  <a:cubicBezTo>
                    <a:pt x="1768" y="5121"/>
                    <a:pt x="1745" y="5091"/>
                    <a:pt x="1722" y="5062"/>
                  </a:cubicBezTo>
                  <a:cubicBezTo>
                    <a:pt x="1603" y="4911"/>
                    <a:pt x="1480" y="4754"/>
                    <a:pt x="1309" y="4656"/>
                  </a:cubicBezTo>
                  <a:cubicBezTo>
                    <a:pt x="1235" y="4613"/>
                    <a:pt x="1153" y="4583"/>
                    <a:pt x="1074" y="4554"/>
                  </a:cubicBezTo>
                  <a:cubicBezTo>
                    <a:pt x="1054" y="4547"/>
                    <a:pt x="1034" y="4539"/>
                    <a:pt x="1014" y="4532"/>
                  </a:cubicBezTo>
                  <a:cubicBezTo>
                    <a:pt x="787" y="4446"/>
                    <a:pt x="375" y="4248"/>
                    <a:pt x="154" y="3885"/>
                  </a:cubicBezTo>
                  <a:cubicBezTo>
                    <a:pt x="110" y="3813"/>
                    <a:pt x="76" y="3738"/>
                    <a:pt x="53" y="3661"/>
                  </a:cubicBezTo>
                  <a:cubicBezTo>
                    <a:pt x="0" y="3490"/>
                    <a:pt x="1" y="3316"/>
                    <a:pt x="6" y="3123"/>
                  </a:cubicBezTo>
                  <a:cubicBezTo>
                    <a:pt x="12" y="2920"/>
                    <a:pt x="22" y="2739"/>
                    <a:pt x="87" y="2576"/>
                  </a:cubicBezTo>
                  <a:cubicBezTo>
                    <a:pt x="130" y="2465"/>
                    <a:pt x="201" y="2365"/>
                    <a:pt x="290" y="2285"/>
                  </a:cubicBezTo>
                  <a:cubicBezTo>
                    <a:pt x="324" y="2255"/>
                    <a:pt x="372" y="2236"/>
                    <a:pt x="419" y="2217"/>
                  </a:cubicBezTo>
                  <a:cubicBezTo>
                    <a:pt x="472" y="2196"/>
                    <a:pt x="521" y="2177"/>
                    <a:pt x="549" y="2144"/>
                  </a:cubicBezTo>
                  <a:cubicBezTo>
                    <a:pt x="619" y="2062"/>
                    <a:pt x="602" y="1890"/>
                    <a:pt x="574" y="1716"/>
                  </a:cubicBezTo>
                  <a:cubicBezTo>
                    <a:pt x="569" y="1683"/>
                    <a:pt x="563" y="1651"/>
                    <a:pt x="558" y="1619"/>
                  </a:cubicBezTo>
                  <a:cubicBezTo>
                    <a:pt x="538" y="1506"/>
                    <a:pt x="520" y="1399"/>
                    <a:pt x="521" y="1328"/>
                  </a:cubicBezTo>
                  <a:cubicBezTo>
                    <a:pt x="521" y="1326"/>
                    <a:pt x="521" y="1326"/>
                    <a:pt x="521" y="1326"/>
                  </a:cubicBezTo>
                  <a:cubicBezTo>
                    <a:pt x="521" y="1299"/>
                    <a:pt x="522" y="1271"/>
                    <a:pt x="524" y="1244"/>
                  </a:cubicBezTo>
                  <a:cubicBezTo>
                    <a:pt x="539" y="1036"/>
                    <a:pt x="601" y="879"/>
                    <a:pt x="715" y="766"/>
                  </a:cubicBezTo>
                  <a:cubicBezTo>
                    <a:pt x="756" y="724"/>
                    <a:pt x="841" y="657"/>
                    <a:pt x="944" y="673"/>
                  </a:cubicBezTo>
                  <a:cubicBezTo>
                    <a:pt x="976" y="678"/>
                    <a:pt x="1006" y="689"/>
                    <a:pt x="1035" y="701"/>
                  </a:cubicBezTo>
                  <a:cubicBezTo>
                    <a:pt x="1054" y="709"/>
                    <a:pt x="1074" y="716"/>
                    <a:pt x="1094" y="722"/>
                  </a:cubicBezTo>
                  <a:cubicBezTo>
                    <a:pt x="1330" y="791"/>
                    <a:pt x="1518" y="560"/>
                    <a:pt x="1588" y="458"/>
                  </a:cubicBezTo>
                  <a:cubicBezTo>
                    <a:pt x="1605" y="433"/>
                    <a:pt x="1622" y="407"/>
                    <a:pt x="1638" y="382"/>
                  </a:cubicBezTo>
                  <a:cubicBezTo>
                    <a:pt x="1733" y="236"/>
                    <a:pt x="1832" y="85"/>
                    <a:pt x="1995" y="31"/>
                  </a:cubicBezTo>
                  <a:cubicBezTo>
                    <a:pt x="2089" y="0"/>
                    <a:pt x="2203" y="11"/>
                    <a:pt x="2308" y="61"/>
                  </a:cubicBezTo>
                  <a:cubicBezTo>
                    <a:pt x="2411" y="111"/>
                    <a:pt x="2495" y="194"/>
                    <a:pt x="2538" y="289"/>
                  </a:cubicBezTo>
                  <a:cubicBezTo>
                    <a:pt x="2557" y="333"/>
                    <a:pt x="2570" y="380"/>
                    <a:pt x="2583" y="426"/>
                  </a:cubicBezTo>
                  <a:cubicBezTo>
                    <a:pt x="2608" y="516"/>
                    <a:pt x="2632" y="600"/>
                    <a:pt x="2700" y="663"/>
                  </a:cubicBezTo>
                  <a:cubicBezTo>
                    <a:pt x="2763" y="721"/>
                    <a:pt x="2860" y="747"/>
                    <a:pt x="2964" y="736"/>
                  </a:cubicBezTo>
                  <a:cubicBezTo>
                    <a:pt x="2988" y="733"/>
                    <a:pt x="3013" y="729"/>
                    <a:pt x="3041" y="722"/>
                  </a:cubicBezTo>
                  <a:cubicBezTo>
                    <a:pt x="3074" y="714"/>
                    <a:pt x="3107" y="705"/>
                    <a:pt x="3140" y="695"/>
                  </a:cubicBezTo>
                  <a:cubicBezTo>
                    <a:pt x="3168" y="687"/>
                    <a:pt x="3197" y="678"/>
                    <a:pt x="3226" y="671"/>
                  </a:cubicBezTo>
                  <a:cubicBezTo>
                    <a:pt x="3450" y="617"/>
                    <a:pt x="3661" y="658"/>
                    <a:pt x="3807" y="785"/>
                  </a:cubicBezTo>
                  <a:cubicBezTo>
                    <a:pt x="3987" y="943"/>
                    <a:pt x="4035" y="1193"/>
                    <a:pt x="4078" y="1414"/>
                  </a:cubicBezTo>
                  <a:cubicBezTo>
                    <a:pt x="4081" y="1428"/>
                    <a:pt x="4081" y="1428"/>
                    <a:pt x="4081" y="1428"/>
                  </a:cubicBezTo>
                  <a:cubicBezTo>
                    <a:pt x="4090" y="1479"/>
                    <a:pt x="4101" y="1532"/>
                    <a:pt x="4112" y="1582"/>
                  </a:cubicBezTo>
                  <a:cubicBezTo>
                    <a:pt x="4163" y="1815"/>
                    <a:pt x="4254" y="2045"/>
                    <a:pt x="4380" y="2265"/>
                  </a:cubicBezTo>
                  <a:cubicBezTo>
                    <a:pt x="4408" y="2313"/>
                    <a:pt x="4438" y="2362"/>
                    <a:pt x="4468" y="2409"/>
                  </a:cubicBezTo>
                  <a:cubicBezTo>
                    <a:pt x="4537" y="2522"/>
                    <a:pt x="4610" y="2639"/>
                    <a:pt x="4659" y="2764"/>
                  </a:cubicBezTo>
                  <a:cubicBezTo>
                    <a:pt x="4741" y="2973"/>
                    <a:pt x="4756" y="3205"/>
                    <a:pt x="4703" y="3436"/>
                  </a:cubicBezTo>
                  <a:cubicBezTo>
                    <a:pt x="4653" y="3650"/>
                    <a:pt x="4544" y="3857"/>
                    <a:pt x="4395" y="4017"/>
                  </a:cubicBezTo>
                  <a:cubicBezTo>
                    <a:pt x="4257" y="4167"/>
                    <a:pt x="4087" y="4286"/>
                    <a:pt x="3923" y="4401"/>
                  </a:cubicBezTo>
                  <a:cubicBezTo>
                    <a:pt x="3837" y="4461"/>
                    <a:pt x="3749" y="4523"/>
                    <a:pt x="3666" y="4589"/>
                  </a:cubicBezTo>
                  <a:cubicBezTo>
                    <a:pt x="3520" y="4704"/>
                    <a:pt x="3384" y="4837"/>
                    <a:pt x="3253" y="4965"/>
                  </a:cubicBezTo>
                  <a:cubicBezTo>
                    <a:pt x="3150" y="5065"/>
                    <a:pt x="3044" y="5169"/>
                    <a:pt x="2933" y="5263"/>
                  </a:cubicBezTo>
                  <a:cubicBezTo>
                    <a:pt x="2897" y="5294"/>
                    <a:pt x="2862" y="5323"/>
                    <a:pt x="2828" y="5350"/>
                  </a:cubicBezTo>
                  <a:cubicBezTo>
                    <a:pt x="2716" y="5437"/>
                    <a:pt x="2567" y="5534"/>
                    <a:pt x="2397" y="5534"/>
                  </a:cubicBezTo>
                  <a:cubicBezTo>
                    <a:pt x="2381" y="5534"/>
                    <a:pt x="2365" y="5534"/>
                    <a:pt x="2350" y="5532"/>
                  </a:cubicBezTo>
                  <a:moveTo>
                    <a:pt x="3228" y="678"/>
                  </a:moveTo>
                  <a:cubicBezTo>
                    <a:pt x="3199" y="685"/>
                    <a:pt x="3170" y="693"/>
                    <a:pt x="3142" y="702"/>
                  </a:cubicBezTo>
                  <a:cubicBezTo>
                    <a:pt x="3109" y="711"/>
                    <a:pt x="3076" y="721"/>
                    <a:pt x="3042" y="729"/>
                  </a:cubicBezTo>
                  <a:cubicBezTo>
                    <a:pt x="3014" y="735"/>
                    <a:pt x="2989" y="740"/>
                    <a:pt x="2965" y="742"/>
                  </a:cubicBezTo>
                  <a:cubicBezTo>
                    <a:pt x="2858" y="754"/>
                    <a:pt x="2760" y="727"/>
                    <a:pt x="2695" y="668"/>
                  </a:cubicBezTo>
                  <a:cubicBezTo>
                    <a:pt x="2626" y="604"/>
                    <a:pt x="2600" y="514"/>
                    <a:pt x="2576" y="428"/>
                  </a:cubicBezTo>
                  <a:cubicBezTo>
                    <a:pt x="2564" y="382"/>
                    <a:pt x="2551" y="335"/>
                    <a:pt x="2531" y="292"/>
                  </a:cubicBezTo>
                  <a:cubicBezTo>
                    <a:pt x="2489" y="198"/>
                    <a:pt x="2407" y="116"/>
                    <a:pt x="2305" y="67"/>
                  </a:cubicBezTo>
                  <a:cubicBezTo>
                    <a:pt x="2202" y="18"/>
                    <a:pt x="2090" y="7"/>
                    <a:pt x="1997" y="38"/>
                  </a:cubicBezTo>
                  <a:cubicBezTo>
                    <a:pt x="1836" y="91"/>
                    <a:pt x="1739" y="241"/>
                    <a:pt x="1644" y="386"/>
                  </a:cubicBezTo>
                  <a:cubicBezTo>
                    <a:pt x="1628" y="411"/>
                    <a:pt x="1610" y="437"/>
                    <a:pt x="1593" y="462"/>
                  </a:cubicBezTo>
                  <a:cubicBezTo>
                    <a:pt x="1532" y="552"/>
                    <a:pt x="1379" y="742"/>
                    <a:pt x="1181" y="742"/>
                  </a:cubicBezTo>
                  <a:cubicBezTo>
                    <a:pt x="1152" y="742"/>
                    <a:pt x="1123" y="738"/>
                    <a:pt x="1092" y="729"/>
                  </a:cubicBezTo>
                  <a:cubicBezTo>
                    <a:pt x="1072" y="723"/>
                    <a:pt x="1052" y="715"/>
                    <a:pt x="1032" y="708"/>
                  </a:cubicBezTo>
                  <a:cubicBezTo>
                    <a:pt x="1004" y="696"/>
                    <a:pt x="974" y="684"/>
                    <a:pt x="943" y="680"/>
                  </a:cubicBezTo>
                  <a:cubicBezTo>
                    <a:pt x="843" y="664"/>
                    <a:pt x="760" y="730"/>
                    <a:pt x="720" y="771"/>
                  </a:cubicBezTo>
                  <a:cubicBezTo>
                    <a:pt x="607" y="883"/>
                    <a:pt x="546" y="1038"/>
                    <a:pt x="531" y="1245"/>
                  </a:cubicBezTo>
                  <a:cubicBezTo>
                    <a:pt x="529" y="1272"/>
                    <a:pt x="528" y="1299"/>
                    <a:pt x="528" y="1326"/>
                  </a:cubicBezTo>
                  <a:cubicBezTo>
                    <a:pt x="528" y="1329"/>
                    <a:pt x="528" y="1329"/>
                    <a:pt x="528" y="1329"/>
                  </a:cubicBezTo>
                  <a:cubicBezTo>
                    <a:pt x="527" y="1398"/>
                    <a:pt x="545" y="1505"/>
                    <a:pt x="564" y="1618"/>
                  </a:cubicBezTo>
                  <a:cubicBezTo>
                    <a:pt x="570" y="1650"/>
                    <a:pt x="576" y="1682"/>
                    <a:pt x="581" y="1715"/>
                  </a:cubicBezTo>
                  <a:cubicBezTo>
                    <a:pt x="609" y="1890"/>
                    <a:pt x="626" y="2064"/>
                    <a:pt x="555" y="2148"/>
                  </a:cubicBezTo>
                  <a:cubicBezTo>
                    <a:pt x="526" y="2183"/>
                    <a:pt x="475" y="2203"/>
                    <a:pt x="422" y="2224"/>
                  </a:cubicBezTo>
                  <a:cubicBezTo>
                    <a:pt x="375" y="2242"/>
                    <a:pt x="327" y="2261"/>
                    <a:pt x="294" y="2290"/>
                  </a:cubicBezTo>
                  <a:cubicBezTo>
                    <a:pt x="206" y="2369"/>
                    <a:pt x="137" y="2469"/>
                    <a:pt x="93" y="2578"/>
                  </a:cubicBezTo>
                  <a:cubicBezTo>
                    <a:pt x="29" y="2741"/>
                    <a:pt x="19" y="2921"/>
                    <a:pt x="13" y="3123"/>
                  </a:cubicBezTo>
                  <a:cubicBezTo>
                    <a:pt x="8" y="3316"/>
                    <a:pt x="7" y="3489"/>
                    <a:pt x="59" y="3659"/>
                  </a:cubicBezTo>
                  <a:cubicBezTo>
                    <a:pt x="83" y="3735"/>
                    <a:pt x="116" y="3810"/>
                    <a:pt x="160" y="3881"/>
                  </a:cubicBezTo>
                  <a:cubicBezTo>
                    <a:pt x="380" y="4242"/>
                    <a:pt x="791" y="4440"/>
                    <a:pt x="1016" y="4525"/>
                  </a:cubicBezTo>
                  <a:cubicBezTo>
                    <a:pt x="1036" y="4533"/>
                    <a:pt x="1057" y="4540"/>
                    <a:pt x="1077" y="4548"/>
                  </a:cubicBezTo>
                  <a:cubicBezTo>
                    <a:pt x="1156" y="4577"/>
                    <a:pt x="1238" y="4607"/>
                    <a:pt x="1313" y="4650"/>
                  </a:cubicBezTo>
                  <a:cubicBezTo>
                    <a:pt x="1484" y="4749"/>
                    <a:pt x="1608" y="4906"/>
                    <a:pt x="1727" y="5058"/>
                  </a:cubicBezTo>
                  <a:cubicBezTo>
                    <a:pt x="1750" y="5087"/>
                    <a:pt x="1774" y="5117"/>
                    <a:pt x="1797" y="5146"/>
                  </a:cubicBezTo>
                  <a:cubicBezTo>
                    <a:pt x="1990" y="5385"/>
                    <a:pt x="2166" y="5506"/>
                    <a:pt x="2350" y="5525"/>
                  </a:cubicBezTo>
                  <a:cubicBezTo>
                    <a:pt x="2539" y="5545"/>
                    <a:pt x="2702" y="5439"/>
                    <a:pt x="2823" y="5344"/>
                  </a:cubicBezTo>
                  <a:cubicBezTo>
                    <a:pt x="2858" y="5318"/>
                    <a:pt x="2893" y="5289"/>
                    <a:pt x="2929" y="5258"/>
                  </a:cubicBezTo>
                  <a:cubicBezTo>
                    <a:pt x="3039" y="5163"/>
                    <a:pt x="3145" y="5060"/>
                    <a:pt x="3248" y="4960"/>
                  </a:cubicBezTo>
                  <a:cubicBezTo>
                    <a:pt x="3379" y="4831"/>
                    <a:pt x="3515" y="4699"/>
                    <a:pt x="3661" y="4583"/>
                  </a:cubicBezTo>
                  <a:cubicBezTo>
                    <a:pt x="3745" y="4518"/>
                    <a:pt x="3833" y="4455"/>
                    <a:pt x="3919" y="4396"/>
                  </a:cubicBezTo>
                  <a:cubicBezTo>
                    <a:pt x="4083" y="4281"/>
                    <a:pt x="4252" y="4162"/>
                    <a:pt x="4390" y="4012"/>
                  </a:cubicBezTo>
                  <a:cubicBezTo>
                    <a:pt x="4538" y="3853"/>
                    <a:pt x="4647" y="3648"/>
                    <a:pt x="4696" y="3434"/>
                  </a:cubicBezTo>
                  <a:cubicBezTo>
                    <a:pt x="4749" y="3205"/>
                    <a:pt x="4734" y="2974"/>
                    <a:pt x="4652" y="2767"/>
                  </a:cubicBezTo>
                  <a:cubicBezTo>
                    <a:pt x="4603" y="2642"/>
                    <a:pt x="4531" y="2526"/>
                    <a:pt x="4462" y="2413"/>
                  </a:cubicBezTo>
                  <a:cubicBezTo>
                    <a:pt x="4433" y="2366"/>
                    <a:pt x="4402" y="2317"/>
                    <a:pt x="4374" y="2268"/>
                  </a:cubicBezTo>
                  <a:cubicBezTo>
                    <a:pt x="4247" y="2048"/>
                    <a:pt x="4157" y="1817"/>
                    <a:pt x="4105" y="1584"/>
                  </a:cubicBezTo>
                  <a:cubicBezTo>
                    <a:pt x="4094" y="1533"/>
                    <a:pt x="4084" y="1480"/>
                    <a:pt x="4074" y="1429"/>
                  </a:cubicBezTo>
                  <a:cubicBezTo>
                    <a:pt x="4071" y="1415"/>
                    <a:pt x="4071" y="1415"/>
                    <a:pt x="4071" y="1415"/>
                  </a:cubicBezTo>
                  <a:cubicBezTo>
                    <a:pt x="4029" y="1196"/>
                    <a:pt x="3981" y="946"/>
                    <a:pt x="3802" y="790"/>
                  </a:cubicBezTo>
                  <a:cubicBezTo>
                    <a:pt x="3700" y="701"/>
                    <a:pt x="3564" y="655"/>
                    <a:pt x="3415" y="655"/>
                  </a:cubicBezTo>
                  <a:cubicBezTo>
                    <a:pt x="3354" y="655"/>
                    <a:pt x="3292" y="662"/>
                    <a:pt x="3228" y="67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9" name="Freeform 46">
              <a:extLst>
                <a:ext uri="{FF2B5EF4-FFF2-40B4-BE49-F238E27FC236}">
                  <a16:creationId xmlns:a16="http://schemas.microsoft.com/office/drawing/2014/main" id="{96A0AEC3-767C-44FF-AA05-453612FD15FB}"/>
                </a:ext>
              </a:extLst>
            </p:cNvPr>
            <p:cNvSpPr>
              <a:spLocks noEditPoints="1"/>
            </p:cNvSpPr>
            <p:nvPr/>
          </p:nvSpPr>
          <p:spPr bwMode="auto">
            <a:xfrm>
              <a:off x="3947" y="121"/>
              <a:ext cx="3587" cy="4221"/>
            </a:xfrm>
            <a:custGeom>
              <a:avLst/>
              <a:gdLst>
                <a:gd name="T0" fmla="*/ 2068 w 4847"/>
                <a:gd name="T1" fmla="*/ 5551 h 5703"/>
                <a:gd name="T2" fmla="*/ 1338 w 4847"/>
                <a:gd name="T3" fmla="*/ 4759 h 5703"/>
                <a:gd name="T4" fmla="*/ 781 w 4847"/>
                <a:gd name="T5" fmla="*/ 4520 h 5703"/>
                <a:gd name="T6" fmla="*/ 49 w 4847"/>
                <a:gd name="T7" fmla="*/ 3746 h 5703"/>
                <a:gd name="T8" fmla="*/ 24 w 4847"/>
                <a:gd name="T9" fmla="*/ 2906 h 5703"/>
                <a:gd name="T10" fmla="*/ 430 w 4847"/>
                <a:gd name="T11" fmla="*/ 2267 h 5703"/>
                <a:gd name="T12" fmla="*/ 563 w 4847"/>
                <a:gd name="T13" fmla="*/ 1627 h 5703"/>
                <a:gd name="T14" fmla="*/ 698 w 4847"/>
                <a:gd name="T15" fmla="*/ 777 h 5703"/>
                <a:gd name="T16" fmla="*/ 1024 w 4847"/>
                <a:gd name="T17" fmla="*/ 711 h 5703"/>
                <a:gd name="T18" fmla="*/ 1595 w 4847"/>
                <a:gd name="T19" fmla="*/ 461 h 5703"/>
                <a:gd name="T20" fmla="*/ 2171 w 4847"/>
                <a:gd name="T21" fmla="*/ 7 h 5703"/>
                <a:gd name="T22" fmla="*/ 2564 w 4847"/>
                <a:gd name="T23" fmla="*/ 299 h 5703"/>
                <a:gd name="T24" fmla="*/ 2725 w 4847"/>
                <a:gd name="T25" fmla="*/ 697 h 5703"/>
                <a:gd name="T26" fmla="*/ 3077 w 4847"/>
                <a:gd name="T27" fmla="*/ 761 h 5703"/>
                <a:gd name="T28" fmla="*/ 3577 w 4847"/>
                <a:gd name="T29" fmla="*/ 688 h 5703"/>
                <a:gd name="T30" fmla="*/ 4056 w 4847"/>
                <a:gd name="T31" fmla="*/ 1104 h 5703"/>
                <a:gd name="T32" fmla="*/ 4177 w 4847"/>
                <a:gd name="T33" fmla="*/ 1628 h 5703"/>
                <a:gd name="T34" fmla="*/ 4546 w 4847"/>
                <a:gd name="T35" fmla="*/ 2485 h 5703"/>
                <a:gd name="T36" fmla="*/ 4675 w 4847"/>
                <a:gd name="T37" fmla="*/ 3850 h 5703"/>
                <a:gd name="T38" fmla="*/ 3731 w 4847"/>
                <a:gd name="T39" fmla="*/ 4713 h 5703"/>
                <a:gd name="T40" fmla="*/ 2870 w 4847"/>
                <a:gd name="T41" fmla="*/ 5504 h 5703"/>
                <a:gd name="T42" fmla="*/ 2380 w 4847"/>
                <a:gd name="T43" fmla="*/ 5694 h 5703"/>
                <a:gd name="T44" fmla="*/ 3077 w 4847"/>
                <a:gd name="T45" fmla="*/ 762 h 5703"/>
                <a:gd name="T46" fmla="*/ 2725 w 4847"/>
                <a:gd name="T47" fmla="*/ 698 h 5703"/>
                <a:gd name="T48" fmla="*/ 2563 w 4847"/>
                <a:gd name="T49" fmla="*/ 300 h 5703"/>
                <a:gd name="T50" fmla="*/ 2011 w 4847"/>
                <a:gd name="T51" fmla="*/ 21 h 5703"/>
                <a:gd name="T52" fmla="*/ 1376 w 4847"/>
                <a:gd name="T53" fmla="*/ 686 h 5703"/>
                <a:gd name="T54" fmla="*/ 931 w 4847"/>
                <a:gd name="T55" fmla="*/ 682 h 5703"/>
                <a:gd name="T56" fmla="*/ 523 w 4847"/>
                <a:gd name="T57" fmla="*/ 1278 h 5703"/>
                <a:gd name="T58" fmla="*/ 589 w 4847"/>
                <a:gd name="T59" fmla="*/ 1757 h 5703"/>
                <a:gd name="T60" fmla="*/ 297 w 4847"/>
                <a:gd name="T61" fmla="*/ 2336 h 5703"/>
                <a:gd name="T62" fmla="*/ 6 w 4847"/>
                <a:gd name="T63" fmla="*/ 3194 h 5703"/>
                <a:gd name="T64" fmla="*/ 153 w 4847"/>
                <a:gd name="T65" fmla="*/ 3974 h 5703"/>
                <a:gd name="T66" fmla="*/ 1037 w 4847"/>
                <a:gd name="T67" fmla="*/ 4632 h 5703"/>
                <a:gd name="T68" fmla="*/ 1751 w 4847"/>
                <a:gd name="T69" fmla="*/ 5190 h 5703"/>
                <a:gd name="T70" fmla="*/ 2216 w 4847"/>
                <a:gd name="T71" fmla="*/ 5645 h 5703"/>
                <a:gd name="T72" fmla="*/ 2870 w 4847"/>
                <a:gd name="T73" fmla="*/ 5504 h 5703"/>
                <a:gd name="T74" fmla="*/ 3731 w 4847"/>
                <a:gd name="T75" fmla="*/ 4712 h 5703"/>
                <a:gd name="T76" fmla="*/ 4675 w 4847"/>
                <a:gd name="T77" fmla="*/ 3850 h 5703"/>
                <a:gd name="T78" fmla="*/ 4546 w 4847"/>
                <a:gd name="T79" fmla="*/ 2486 h 5703"/>
                <a:gd name="T80" fmla="*/ 4176 w 4847"/>
                <a:gd name="T81" fmla="*/ 1629 h 5703"/>
                <a:gd name="T82" fmla="*/ 4055 w 4847"/>
                <a:gd name="T83" fmla="*/ 1105 h 5703"/>
                <a:gd name="T84" fmla="*/ 3577 w 4847"/>
                <a:gd name="T85" fmla="*/ 688 h 5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47" h="5703">
                  <a:moveTo>
                    <a:pt x="2380" y="5694"/>
                  </a:moveTo>
                  <a:cubicBezTo>
                    <a:pt x="2325" y="5687"/>
                    <a:pt x="2270" y="5671"/>
                    <a:pt x="2216" y="5646"/>
                  </a:cubicBezTo>
                  <a:cubicBezTo>
                    <a:pt x="2167" y="5622"/>
                    <a:pt x="2117" y="5591"/>
                    <a:pt x="2068" y="5551"/>
                  </a:cubicBezTo>
                  <a:cubicBezTo>
                    <a:pt x="1986" y="5486"/>
                    <a:pt x="1905" y="5399"/>
                    <a:pt x="1820" y="5285"/>
                  </a:cubicBezTo>
                  <a:cubicBezTo>
                    <a:pt x="1797" y="5254"/>
                    <a:pt x="1773" y="5222"/>
                    <a:pt x="1750" y="5190"/>
                  </a:cubicBezTo>
                  <a:cubicBezTo>
                    <a:pt x="1632" y="5029"/>
                    <a:pt x="1510" y="4862"/>
                    <a:pt x="1338" y="4759"/>
                  </a:cubicBezTo>
                  <a:cubicBezTo>
                    <a:pt x="1261" y="4714"/>
                    <a:pt x="1176" y="4683"/>
                    <a:pt x="1094" y="4653"/>
                  </a:cubicBezTo>
                  <a:cubicBezTo>
                    <a:pt x="1075" y="4646"/>
                    <a:pt x="1056" y="4640"/>
                    <a:pt x="1037" y="4633"/>
                  </a:cubicBezTo>
                  <a:cubicBezTo>
                    <a:pt x="948" y="4600"/>
                    <a:pt x="862" y="4562"/>
                    <a:pt x="781" y="4520"/>
                  </a:cubicBezTo>
                  <a:cubicBezTo>
                    <a:pt x="694" y="4475"/>
                    <a:pt x="612" y="4426"/>
                    <a:pt x="537" y="4373"/>
                  </a:cubicBezTo>
                  <a:cubicBezTo>
                    <a:pt x="371" y="4255"/>
                    <a:pt x="241" y="4121"/>
                    <a:pt x="152" y="3975"/>
                  </a:cubicBezTo>
                  <a:cubicBezTo>
                    <a:pt x="108" y="3901"/>
                    <a:pt x="73" y="3824"/>
                    <a:pt x="49" y="3746"/>
                  </a:cubicBezTo>
                  <a:cubicBezTo>
                    <a:pt x="25" y="3664"/>
                    <a:pt x="10" y="3574"/>
                    <a:pt x="5" y="3470"/>
                  </a:cubicBezTo>
                  <a:cubicBezTo>
                    <a:pt x="0" y="3380"/>
                    <a:pt x="2" y="3292"/>
                    <a:pt x="5" y="3194"/>
                  </a:cubicBezTo>
                  <a:cubicBezTo>
                    <a:pt x="9" y="3091"/>
                    <a:pt x="13" y="2998"/>
                    <a:pt x="24" y="2906"/>
                  </a:cubicBezTo>
                  <a:cubicBezTo>
                    <a:pt x="36" y="2800"/>
                    <a:pt x="57" y="2711"/>
                    <a:pt x="88" y="2633"/>
                  </a:cubicBezTo>
                  <a:cubicBezTo>
                    <a:pt x="133" y="2519"/>
                    <a:pt x="205" y="2416"/>
                    <a:pt x="297" y="2335"/>
                  </a:cubicBezTo>
                  <a:cubicBezTo>
                    <a:pt x="331" y="2305"/>
                    <a:pt x="382" y="2286"/>
                    <a:pt x="430" y="2267"/>
                  </a:cubicBezTo>
                  <a:cubicBezTo>
                    <a:pt x="485" y="2246"/>
                    <a:pt x="537" y="2226"/>
                    <a:pt x="566" y="2192"/>
                  </a:cubicBezTo>
                  <a:cubicBezTo>
                    <a:pt x="639" y="2109"/>
                    <a:pt x="618" y="1926"/>
                    <a:pt x="588" y="1758"/>
                  </a:cubicBezTo>
                  <a:cubicBezTo>
                    <a:pt x="580" y="1714"/>
                    <a:pt x="571" y="1670"/>
                    <a:pt x="563" y="1627"/>
                  </a:cubicBezTo>
                  <a:cubicBezTo>
                    <a:pt x="543" y="1525"/>
                    <a:pt x="524" y="1429"/>
                    <a:pt x="522" y="1365"/>
                  </a:cubicBezTo>
                  <a:cubicBezTo>
                    <a:pt x="522" y="1341"/>
                    <a:pt x="521" y="1309"/>
                    <a:pt x="522" y="1278"/>
                  </a:cubicBezTo>
                  <a:cubicBezTo>
                    <a:pt x="529" y="1061"/>
                    <a:pt x="588" y="893"/>
                    <a:pt x="698" y="777"/>
                  </a:cubicBezTo>
                  <a:cubicBezTo>
                    <a:pt x="730" y="743"/>
                    <a:pt x="767" y="717"/>
                    <a:pt x="803" y="700"/>
                  </a:cubicBezTo>
                  <a:cubicBezTo>
                    <a:pt x="846" y="680"/>
                    <a:pt x="889" y="674"/>
                    <a:pt x="931" y="681"/>
                  </a:cubicBezTo>
                  <a:cubicBezTo>
                    <a:pt x="963" y="686"/>
                    <a:pt x="994" y="699"/>
                    <a:pt x="1024" y="711"/>
                  </a:cubicBezTo>
                  <a:cubicBezTo>
                    <a:pt x="1044" y="719"/>
                    <a:pt x="1064" y="728"/>
                    <a:pt x="1085" y="734"/>
                  </a:cubicBezTo>
                  <a:cubicBezTo>
                    <a:pt x="1181" y="763"/>
                    <a:pt x="1279" y="747"/>
                    <a:pt x="1376" y="686"/>
                  </a:cubicBezTo>
                  <a:cubicBezTo>
                    <a:pt x="1475" y="624"/>
                    <a:pt x="1550" y="529"/>
                    <a:pt x="1595" y="461"/>
                  </a:cubicBezTo>
                  <a:cubicBezTo>
                    <a:pt x="1613" y="435"/>
                    <a:pt x="1630" y="408"/>
                    <a:pt x="1646" y="382"/>
                  </a:cubicBezTo>
                  <a:cubicBezTo>
                    <a:pt x="1743" y="231"/>
                    <a:pt x="1843" y="75"/>
                    <a:pt x="2011" y="21"/>
                  </a:cubicBezTo>
                  <a:cubicBezTo>
                    <a:pt x="2061" y="5"/>
                    <a:pt x="2114" y="0"/>
                    <a:pt x="2171" y="7"/>
                  </a:cubicBezTo>
                  <a:cubicBezTo>
                    <a:pt x="2225" y="14"/>
                    <a:pt x="2279" y="30"/>
                    <a:pt x="2331" y="56"/>
                  </a:cubicBezTo>
                  <a:cubicBezTo>
                    <a:pt x="2382" y="82"/>
                    <a:pt x="2429" y="117"/>
                    <a:pt x="2469" y="158"/>
                  </a:cubicBezTo>
                  <a:cubicBezTo>
                    <a:pt x="2510" y="200"/>
                    <a:pt x="2542" y="248"/>
                    <a:pt x="2564" y="299"/>
                  </a:cubicBezTo>
                  <a:cubicBezTo>
                    <a:pt x="2583" y="345"/>
                    <a:pt x="2596" y="396"/>
                    <a:pt x="2608" y="444"/>
                  </a:cubicBezTo>
                  <a:cubicBezTo>
                    <a:pt x="2619" y="490"/>
                    <a:pt x="2631" y="537"/>
                    <a:pt x="2649" y="581"/>
                  </a:cubicBezTo>
                  <a:cubicBezTo>
                    <a:pt x="2669" y="629"/>
                    <a:pt x="2694" y="667"/>
                    <a:pt x="2725" y="697"/>
                  </a:cubicBezTo>
                  <a:cubicBezTo>
                    <a:pt x="2760" y="730"/>
                    <a:pt x="2803" y="754"/>
                    <a:pt x="2854" y="767"/>
                  </a:cubicBezTo>
                  <a:cubicBezTo>
                    <a:pt x="2899" y="778"/>
                    <a:pt x="2949" y="781"/>
                    <a:pt x="2999" y="776"/>
                  </a:cubicBezTo>
                  <a:cubicBezTo>
                    <a:pt x="3023" y="773"/>
                    <a:pt x="3049" y="768"/>
                    <a:pt x="3077" y="761"/>
                  </a:cubicBezTo>
                  <a:cubicBezTo>
                    <a:pt x="3112" y="753"/>
                    <a:pt x="3147" y="742"/>
                    <a:pt x="3181" y="732"/>
                  </a:cubicBezTo>
                  <a:cubicBezTo>
                    <a:pt x="3210" y="723"/>
                    <a:pt x="3239" y="714"/>
                    <a:pt x="3268" y="706"/>
                  </a:cubicBezTo>
                  <a:cubicBezTo>
                    <a:pt x="3372" y="679"/>
                    <a:pt x="3479" y="673"/>
                    <a:pt x="3577" y="688"/>
                  </a:cubicBezTo>
                  <a:cubicBezTo>
                    <a:pt x="3631" y="696"/>
                    <a:pt x="3682" y="710"/>
                    <a:pt x="3728" y="730"/>
                  </a:cubicBezTo>
                  <a:cubicBezTo>
                    <a:pt x="3779" y="752"/>
                    <a:pt x="3825" y="780"/>
                    <a:pt x="3865" y="815"/>
                  </a:cubicBezTo>
                  <a:cubicBezTo>
                    <a:pt x="3948" y="885"/>
                    <a:pt x="4010" y="980"/>
                    <a:pt x="4056" y="1104"/>
                  </a:cubicBezTo>
                  <a:cubicBezTo>
                    <a:pt x="4096" y="1212"/>
                    <a:pt x="4119" y="1327"/>
                    <a:pt x="4143" y="1456"/>
                  </a:cubicBezTo>
                  <a:cubicBezTo>
                    <a:pt x="4144" y="1463"/>
                    <a:pt x="4146" y="1470"/>
                    <a:pt x="4147" y="1477"/>
                  </a:cubicBezTo>
                  <a:cubicBezTo>
                    <a:pt x="4156" y="1527"/>
                    <a:pt x="4166" y="1579"/>
                    <a:pt x="4177" y="1628"/>
                  </a:cubicBezTo>
                  <a:cubicBezTo>
                    <a:pt x="4202" y="1749"/>
                    <a:pt x="4239" y="1870"/>
                    <a:pt x="4285" y="1988"/>
                  </a:cubicBezTo>
                  <a:cubicBezTo>
                    <a:pt x="4331" y="2104"/>
                    <a:pt x="4386" y="2219"/>
                    <a:pt x="4450" y="2329"/>
                  </a:cubicBezTo>
                  <a:cubicBezTo>
                    <a:pt x="4481" y="2382"/>
                    <a:pt x="4514" y="2434"/>
                    <a:pt x="4546" y="2485"/>
                  </a:cubicBezTo>
                  <a:cubicBezTo>
                    <a:pt x="4617" y="2598"/>
                    <a:pt x="4691" y="2714"/>
                    <a:pt x="4741" y="2838"/>
                  </a:cubicBezTo>
                  <a:cubicBezTo>
                    <a:pt x="4829" y="3052"/>
                    <a:pt x="4847" y="3291"/>
                    <a:pt x="4794" y="3529"/>
                  </a:cubicBezTo>
                  <a:cubicBezTo>
                    <a:pt x="4769" y="3640"/>
                    <a:pt x="4729" y="3748"/>
                    <a:pt x="4675" y="3850"/>
                  </a:cubicBezTo>
                  <a:cubicBezTo>
                    <a:pt x="4622" y="3951"/>
                    <a:pt x="4557" y="4044"/>
                    <a:pt x="4482" y="4126"/>
                  </a:cubicBezTo>
                  <a:cubicBezTo>
                    <a:pt x="4340" y="4279"/>
                    <a:pt x="4167" y="4400"/>
                    <a:pt x="3999" y="4518"/>
                  </a:cubicBezTo>
                  <a:cubicBezTo>
                    <a:pt x="3910" y="4580"/>
                    <a:pt x="3818" y="4645"/>
                    <a:pt x="3731" y="4713"/>
                  </a:cubicBezTo>
                  <a:cubicBezTo>
                    <a:pt x="3578" y="4835"/>
                    <a:pt x="3437" y="4974"/>
                    <a:pt x="3300" y="5110"/>
                  </a:cubicBezTo>
                  <a:cubicBezTo>
                    <a:pt x="3196" y="5212"/>
                    <a:pt x="3090" y="5317"/>
                    <a:pt x="2979" y="5414"/>
                  </a:cubicBezTo>
                  <a:cubicBezTo>
                    <a:pt x="2941" y="5447"/>
                    <a:pt x="2906" y="5476"/>
                    <a:pt x="2870" y="5504"/>
                  </a:cubicBezTo>
                  <a:cubicBezTo>
                    <a:pt x="2786" y="5571"/>
                    <a:pt x="2714" y="5617"/>
                    <a:pt x="2643" y="5648"/>
                  </a:cubicBezTo>
                  <a:cubicBezTo>
                    <a:pt x="2570" y="5681"/>
                    <a:pt x="2500" y="5697"/>
                    <a:pt x="2431" y="5697"/>
                  </a:cubicBezTo>
                  <a:cubicBezTo>
                    <a:pt x="2414" y="5697"/>
                    <a:pt x="2397" y="5696"/>
                    <a:pt x="2380" y="5694"/>
                  </a:cubicBezTo>
                  <a:moveTo>
                    <a:pt x="3268" y="707"/>
                  </a:moveTo>
                  <a:cubicBezTo>
                    <a:pt x="3239" y="714"/>
                    <a:pt x="3210" y="724"/>
                    <a:pt x="3181" y="732"/>
                  </a:cubicBezTo>
                  <a:cubicBezTo>
                    <a:pt x="3148" y="743"/>
                    <a:pt x="3113" y="754"/>
                    <a:pt x="3077" y="762"/>
                  </a:cubicBezTo>
                  <a:cubicBezTo>
                    <a:pt x="3049" y="769"/>
                    <a:pt x="3023" y="774"/>
                    <a:pt x="2999" y="776"/>
                  </a:cubicBezTo>
                  <a:cubicBezTo>
                    <a:pt x="2949" y="782"/>
                    <a:pt x="2899" y="779"/>
                    <a:pt x="2854" y="767"/>
                  </a:cubicBezTo>
                  <a:cubicBezTo>
                    <a:pt x="2803" y="754"/>
                    <a:pt x="2759" y="731"/>
                    <a:pt x="2725" y="698"/>
                  </a:cubicBezTo>
                  <a:cubicBezTo>
                    <a:pt x="2693" y="668"/>
                    <a:pt x="2668" y="630"/>
                    <a:pt x="2648" y="581"/>
                  </a:cubicBezTo>
                  <a:cubicBezTo>
                    <a:pt x="2631" y="538"/>
                    <a:pt x="2619" y="490"/>
                    <a:pt x="2607" y="444"/>
                  </a:cubicBezTo>
                  <a:cubicBezTo>
                    <a:pt x="2595" y="396"/>
                    <a:pt x="2582" y="346"/>
                    <a:pt x="2563" y="300"/>
                  </a:cubicBezTo>
                  <a:cubicBezTo>
                    <a:pt x="2521" y="199"/>
                    <a:pt x="2436" y="111"/>
                    <a:pt x="2330" y="57"/>
                  </a:cubicBezTo>
                  <a:cubicBezTo>
                    <a:pt x="2278" y="31"/>
                    <a:pt x="2225" y="14"/>
                    <a:pt x="2171" y="8"/>
                  </a:cubicBezTo>
                  <a:cubicBezTo>
                    <a:pt x="2114" y="1"/>
                    <a:pt x="2061" y="6"/>
                    <a:pt x="2011" y="21"/>
                  </a:cubicBezTo>
                  <a:cubicBezTo>
                    <a:pt x="1844" y="75"/>
                    <a:pt x="1744" y="232"/>
                    <a:pt x="1647" y="383"/>
                  </a:cubicBezTo>
                  <a:cubicBezTo>
                    <a:pt x="1630" y="409"/>
                    <a:pt x="1613" y="436"/>
                    <a:pt x="1596" y="461"/>
                  </a:cubicBezTo>
                  <a:cubicBezTo>
                    <a:pt x="1551" y="530"/>
                    <a:pt x="1475" y="624"/>
                    <a:pt x="1376" y="686"/>
                  </a:cubicBezTo>
                  <a:cubicBezTo>
                    <a:pt x="1279" y="747"/>
                    <a:pt x="1181" y="764"/>
                    <a:pt x="1085" y="735"/>
                  </a:cubicBezTo>
                  <a:cubicBezTo>
                    <a:pt x="1064" y="728"/>
                    <a:pt x="1044" y="720"/>
                    <a:pt x="1024" y="712"/>
                  </a:cubicBezTo>
                  <a:cubicBezTo>
                    <a:pt x="994" y="700"/>
                    <a:pt x="963" y="687"/>
                    <a:pt x="931" y="682"/>
                  </a:cubicBezTo>
                  <a:cubicBezTo>
                    <a:pt x="889" y="675"/>
                    <a:pt x="846" y="681"/>
                    <a:pt x="804" y="701"/>
                  </a:cubicBezTo>
                  <a:cubicBezTo>
                    <a:pt x="767" y="717"/>
                    <a:pt x="731" y="744"/>
                    <a:pt x="699" y="777"/>
                  </a:cubicBezTo>
                  <a:cubicBezTo>
                    <a:pt x="589" y="893"/>
                    <a:pt x="529" y="1061"/>
                    <a:pt x="523" y="1278"/>
                  </a:cubicBezTo>
                  <a:cubicBezTo>
                    <a:pt x="522" y="1309"/>
                    <a:pt x="522" y="1341"/>
                    <a:pt x="523" y="1365"/>
                  </a:cubicBezTo>
                  <a:cubicBezTo>
                    <a:pt x="525" y="1429"/>
                    <a:pt x="544" y="1525"/>
                    <a:pt x="564" y="1627"/>
                  </a:cubicBezTo>
                  <a:cubicBezTo>
                    <a:pt x="572" y="1670"/>
                    <a:pt x="581" y="1714"/>
                    <a:pt x="589" y="1757"/>
                  </a:cubicBezTo>
                  <a:cubicBezTo>
                    <a:pt x="619" y="1926"/>
                    <a:pt x="640" y="2109"/>
                    <a:pt x="567" y="2193"/>
                  </a:cubicBezTo>
                  <a:cubicBezTo>
                    <a:pt x="537" y="2227"/>
                    <a:pt x="486" y="2247"/>
                    <a:pt x="431" y="2268"/>
                  </a:cubicBezTo>
                  <a:cubicBezTo>
                    <a:pt x="382" y="2286"/>
                    <a:pt x="331" y="2306"/>
                    <a:pt x="297" y="2336"/>
                  </a:cubicBezTo>
                  <a:cubicBezTo>
                    <a:pt x="205" y="2417"/>
                    <a:pt x="133" y="2520"/>
                    <a:pt x="89" y="2633"/>
                  </a:cubicBezTo>
                  <a:cubicBezTo>
                    <a:pt x="58" y="2711"/>
                    <a:pt x="37" y="2800"/>
                    <a:pt x="24" y="2906"/>
                  </a:cubicBezTo>
                  <a:cubicBezTo>
                    <a:pt x="13" y="2998"/>
                    <a:pt x="10" y="3091"/>
                    <a:pt x="6" y="3194"/>
                  </a:cubicBezTo>
                  <a:cubicBezTo>
                    <a:pt x="3" y="3292"/>
                    <a:pt x="1" y="3380"/>
                    <a:pt x="5" y="3470"/>
                  </a:cubicBezTo>
                  <a:cubicBezTo>
                    <a:pt x="11" y="3574"/>
                    <a:pt x="26" y="3664"/>
                    <a:pt x="50" y="3745"/>
                  </a:cubicBezTo>
                  <a:cubicBezTo>
                    <a:pt x="74" y="3824"/>
                    <a:pt x="108" y="3901"/>
                    <a:pt x="153" y="3974"/>
                  </a:cubicBezTo>
                  <a:cubicBezTo>
                    <a:pt x="242" y="4121"/>
                    <a:pt x="371" y="4255"/>
                    <a:pt x="538" y="4373"/>
                  </a:cubicBezTo>
                  <a:cubicBezTo>
                    <a:pt x="612" y="4425"/>
                    <a:pt x="694" y="4475"/>
                    <a:pt x="781" y="4519"/>
                  </a:cubicBezTo>
                  <a:cubicBezTo>
                    <a:pt x="863" y="4561"/>
                    <a:pt x="949" y="4599"/>
                    <a:pt x="1037" y="4632"/>
                  </a:cubicBezTo>
                  <a:cubicBezTo>
                    <a:pt x="1056" y="4639"/>
                    <a:pt x="1075" y="4646"/>
                    <a:pt x="1094" y="4652"/>
                  </a:cubicBezTo>
                  <a:cubicBezTo>
                    <a:pt x="1176" y="4682"/>
                    <a:pt x="1261" y="4713"/>
                    <a:pt x="1338" y="4759"/>
                  </a:cubicBezTo>
                  <a:cubicBezTo>
                    <a:pt x="1511" y="4861"/>
                    <a:pt x="1633" y="5028"/>
                    <a:pt x="1751" y="5190"/>
                  </a:cubicBezTo>
                  <a:cubicBezTo>
                    <a:pt x="1774" y="5221"/>
                    <a:pt x="1797" y="5254"/>
                    <a:pt x="1821" y="5285"/>
                  </a:cubicBezTo>
                  <a:cubicBezTo>
                    <a:pt x="1906" y="5398"/>
                    <a:pt x="1987" y="5485"/>
                    <a:pt x="2068" y="5551"/>
                  </a:cubicBezTo>
                  <a:cubicBezTo>
                    <a:pt x="2117" y="5590"/>
                    <a:pt x="2167" y="5622"/>
                    <a:pt x="2216" y="5645"/>
                  </a:cubicBezTo>
                  <a:cubicBezTo>
                    <a:pt x="2271" y="5671"/>
                    <a:pt x="2326" y="5687"/>
                    <a:pt x="2380" y="5693"/>
                  </a:cubicBezTo>
                  <a:cubicBezTo>
                    <a:pt x="2466" y="5703"/>
                    <a:pt x="2552" y="5688"/>
                    <a:pt x="2643" y="5648"/>
                  </a:cubicBezTo>
                  <a:cubicBezTo>
                    <a:pt x="2713" y="5616"/>
                    <a:pt x="2786" y="5571"/>
                    <a:pt x="2870" y="5504"/>
                  </a:cubicBezTo>
                  <a:cubicBezTo>
                    <a:pt x="2905" y="5475"/>
                    <a:pt x="2941" y="5446"/>
                    <a:pt x="2978" y="5413"/>
                  </a:cubicBezTo>
                  <a:cubicBezTo>
                    <a:pt x="3089" y="5317"/>
                    <a:pt x="3196" y="5211"/>
                    <a:pt x="3299" y="5109"/>
                  </a:cubicBezTo>
                  <a:cubicBezTo>
                    <a:pt x="3436" y="4974"/>
                    <a:pt x="3578" y="4834"/>
                    <a:pt x="3731" y="4712"/>
                  </a:cubicBezTo>
                  <a:cubicBezTo>
                    <a:pt x="3817" y="4644"/>
                    <a:pt x="3909" y="4580"/>
                    <a:pt x="3998" y="4517"/>
                  </a:cubicBezTo>
                  <a:cubicBezTo>
                    <a:pt x="4166" y="4400"/>
                    <a:pt x="4340" y="4278"/>
                    <a:pt x="4481" y="4125"/>
                  </a:cubicBezTo>
                  <a:cubicBezTo>
                    <a:pt x="4556" y="4044"/>
                    <a:pt x="4622" y="3951"/>
                    <a:pt x="4675" y="3850"/>
                  </a:cubicBezTo>
                  <a:cubicBezTo>
                    <a:pt x="4728" y="3748"/>
                    <a:pt x="4768" y="3640"/>
                    <a:pt x="4793" y="3529"/>
                  </a:cubicBezTo>
                  <a:cubicBezTo>
                    <a:pt x="4846" y="3291"/>
                    <a:pt x="4828" y="3052"/>
                    <a:pt x="4741" y="2838"/>
                  </a:cubicBezTo>
                  <a:cubicBezTo>
                    <a:pt x="4690" y="2714"/>
                    <a:pt x="4617" y="2598"/>
                    <a:pt x="4546" y="2486"/>
                  </a:cubicBezTo>
                  <a:cubicBezTo>
                    <a:pt x="4514" y="2435"/>
                    <a:pt x="4480" y="2382"/>
                    <a:pt x="4450" y="2329"/>
                  </a:cubicBezTo>
                  <a:cubicBezTo>
                    <a:pt x="4386" y="2220"/>
                    <a:pt x="4330" y="2105"/>
                    <a:pt x="4284" y="1988"/>
                  </a:cubicBezTo>
                  <a:cubicBezTo>
                    <a:pt x="4238" y="1870"/>
                    <a:pt x="4202" y="1749"/>
                    <a:pt x="4176" y="1629"/>
                  </a:cubicBezTo>
                  <a:cubicBezTo>
                    <a:pt x="4165" y="1579"/>
                    <a:pt x="4156" y="1527"/>
                    <a:pt x="4146" y="1477"/>
                  </a:cubicBezTo>
                  <a:cubicBezTo>
                    <a:pt x="4145" y="1470"/>
                    <a:pt x="4144" y="1463"/>
                    <a:pt x="4142" y="1456"/>
                  </a:cubicBezTo>
                  <a:cubicBezTo>
                    <a:pt x="4118" y="1328"/>
                    <a:pt x="4095" y="1212"/>
                    <a:pt x="4055" y="1105"/>
                  </a:cubicBezTo>
                  <a:cubicBezTo>
                    <a:pt x="4009" y="980"/>
                    <a:pt x="3947" y="886"/>
                    <a:pt x="3865" y="815"/>
                  </a:cubicBezTo>
                  <a:cubicBezTo>
                    <a:pt x="3824" y="781"/>
                    <a:pt x="3778" y="752"/>
                    <a:pt x="3728" y="731"/>
                  </a:cubicBezTo>
                  <a:cubicBezTo>
                    <a:pt x="3681" y="711"/>
                    <a:pt x="3630" y="696"/>
                    <a:pt x="3577" y="688"/>
                  </a:cubicBezTo>
                  <a:cubicBezTo>
                    <a:pt x="3542" y="683"/>
                    <a:pt x="3507" y="681"/>
                    <a:pt x="3471" y="681"/>
                  </a:cubicBezTo>
                  <a:cubicBezTo>
                    <a:pt x="3405" y="681"/>
                    <a:pt x="3336" y="689"/>
                    <a:pt x="3268" y="70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0" name="Freeform 47">
              <a:extLst>
                <a:ext uri="{FF2B5EF4-FFF2-40B4-BE49-F238E27FC236}">
                  <a16:creationId xmlns:a16="http://schemas.microsoft.com/office/drawing/2014/main" id="{7A9FD956-B84F-43D4-9DED-3C6E15D1FA18}"/>
                </a:ext>
              </a:extLst>
            </p:cNvPr>
            <p:cNvSpPr>
              <a:spLocks noEditPoints="1"/>
            </p:cNvSpPr>
            <p:nvPr/>
          </p:nvSpPr>
          <p:spPr bwMode="auto">
            <a:xfrm>
              <a:off x="3912" y="16"/>
              <a:ext cx="3661" cy="4383"/>
            </a:xfrm>
            <a:custGeom>
              <a:avLst/>
              <a:gdLst>
                <a:gd name="T0" fmla="*/ 2250 w 4947"/>
                <a:gd name="T1" fmla="*/ 5866 h 5922"/>
                <a:gd name="T2" fmla="*/ 1853 w 4947"/>
                <a:gd name="T3" fmla="*/ 5481 h 5922"/>
                <a:gd name="T4" fmla="*/ 1371 w 4947"/>
                <a:gd name="T5" fmla="*/ 4925 h 5922"/>
                <a:gd name="T6" fmla="*/ 1065 w 4947"/>
                <a:gd name="T7" fmla="*/ 4795 h 5922"/>
                <a:gd name="T8" fmla="*/ 203 w 4947"/>
                <a:gd name="T9" fmla="*/ 4199 h 5922"/>
                <a:gd name="T10" fmla="*/ 5 w 4947"/>
                <a:gd name="T11" fmla="*/ 3607 h 5922"/>
                <a:gd name="T12" fmla="*/ 27 w 4947"/>
                <a:gd name="T13" fmla="*/ 3028 h 5922"/>
                <a:gd name="T14" fmla="*/ 307 w 4947"/>
                <a:gd name="T15" fmla="*/ 2442 h 5922"/>
                <a:gd name="T16" fmla="*/ 587 w 4947"/>
                <a:gd name="T17" fmla="*/ 2298 h 5922"/>
                <a:gd name="T18" fmla="*/ 527 w 4947"/>
                <a:gd name="T19" fmla="*/ 1460 h 5922"/>
                <a:gd name="T20" fmla="*/ 793 w 4947"/>
                <a:gd name="T21" fmla="*/ 764 h 5922"/>
                <a:gd name="T22" fmla="*/ 1020 w 4947"/>
                <a:gd name="T23" fmla="*/ 777 h 5922"/>
                <a:gd name="T24" fmla="*/ 1382 w 4947"/>
                <a:gd name="T25" fmla="*/ 754 h 5922"/>
                <a:gd name="T26" fmla="*/ 1658 w 4947"/>
                <a:gd name="T27" fmla="*/ 440 h 5922"/>
                <a:gd name="T28" fmla="*/ 2599 w 4947"/>
                <a:gd name="T29" fmla="*/ 367 h 5922"/>
                <a:gd name="T30" fmla="*/ 2681 w 4947"/>
                <a:gd name="T31" fmla="*/ 665 h 5922"/>
                <a:gd name="T32" fmla="*/ 2891 w 4947"/>
                <a:gd name="T33" fmla="*/ 862 h 5922"/>
                <a:gd name="T34" fmla="*/ 3228 w 4947"/>
                <a:gd name="T35" fmla="*/ 824 h 5922"/>
                <a:gd name="T36" fmla="*/ 3633 w 4947"/>
                <a:gd name="T37" fmla="*/ 774 h 5922"/>
                <a:gd name="T38" fmla="*/ 3932 w 4947"/>
                <a:gd name="T39" fmla="*/ 901 h 5922"/>
                <a:gd name="T40" fmla="*/ 4250 w 4947"/>
                <a:gd name="T41" fmla="*/ 1733 h 5922"/>
                <a:gd name="T42" fmla="*/ 4529 w 4947"/>
                <a:gd name="T43" fmla="*/ 2451 h 5922"/>
                <a:gd name="T44" fmla="*/ 4833 w 4947"/>
                <a:gd name="T45" fmla="*/ 2970 h 5922"/>
                <a:gd name="T46" fmla="*/ 4774 w 4947"/>
                <a:gd name="T47" fmla="*/ 4013 h 5922"/>
                <a:gd name="T48" fmla="*/ 4082 w 4947"/>
                <a:gd name="T49" fmla="*/ 4696 h 5922"/>
                <a:gd name="T50" fmla="*/ 3355 w 4947"/>
                <a:gd name="T51" fmla="*/ 5316 h 5922"/>
                <a:gd name="T52" fmla="*/ 2687 w 4947"/>
                <a:gd name="T53" fmla="*/ 5871 h 5922"/>
                <a:gd name="T54" fmla="*/ 2470 w 4947"/>
                <a:gd name="T55" fmla="*/ 5921 h 5922"/>
                <a:gd name="T56" fmla="*/ 3316 w 4947"/>
                <a:gd name="T57" fmla="*/ 798 h 5922"/>
                <a:gd name="T58" fmla="*/ 3039 w 4947"/>
                <a:gd name="T59" fmla="*/ 872 h 5922"/>
                <a:gd name="T60" fmla="*/ 2758 w 4947"/>
                <a:gd name="T61" fmla="*/ 789 h 5922"/>
                <a:gd name="T62" fmla="*/ 2641 w 4947"/>
                <a:gd name="T63" fmla="*/ 521 h 5922"/>
                <a:gd name="T64" fmla="*/ 2032 w 4947"/>
                <a:gd name="T65" fmla="*/ 67 h 5922"/>
                <a:gd name="T66" fmla="*/ 1607 w 4947"/>
                <a:gd name="T67" fmla="*/ 521 h 5922"/>
                <a:gd name="T68" fmla="*/ 1240 w 4947"/>
                <a:gd name="T69" fmla="*/ 812 h 5922"/>
                <a:gd name="T70" fmla="*/ 1020 w 4947"/>
                <a:gd name="T71" fmla="*/ 778 h 5922"/>
                <a:gd name="T72" fmla="*/ 793 w 4947"/>
                <a:gd name="T73" fmla="*/ 765 h 5922"/>
                <a:gd name="T74" fmla="*/ 527 w 4947"/>
                <a:gd name="T75" fmla="*/ 1460 h 5922"/>
                <a:gd name="T76" fmla="*/ 527 w 4947"/>
                <a:gd name="T77" fmla="*/ 1460 h 5922"/>
                <a:gd name="T78" fmla="*/ 633 w 4947"/>
                <a:gd name="T79" fmla="*/ 2042 h 5922"/>
                <a:gd name="T80" fmla="*/ 447 w 4947"/>
                <a:gd name="T81" fmla="*/ 2374 h 5922"/>
                <a:gd name="T82" fmla="*/ 93 w 4947"/>
                <a:gd name="T83" fmla="*/ 2748 h 5922"/>
                <a:gd name="T84" fmla="*/ 8 w 4947"/>
                <a:gd name="T85" fmla="*/ 3323 h 5922"/>
                <a:gd name="T86" fmla="*/ 50 w 4947"/>
                <a:gd name="T87" fmla="*/ 3890 h 5922"/>
                <a:gd name="T88" fmla="*/ 445 w 4947"/>
                <a:gd name="T89" fmla="*/ 4452 h 5922"/>
                <a:gd name="T90" fmla="*/ 1115 w 4947"/>
                <a:gd name="T91" fmla="*/ 4812 h 5922"/>
                <a:gd name="T92" fmla="*/ 1787 w 4947"/>
                <a:gd name="T93" fmla="*/ 5384 h 5922"/>
                <a:gd name="T94" fmla="*/ 2101 w 4947"/>
                <a:gd name="T95" fmla="*/ 5764 h 5922"/>
                <a:gd name="T96" fmla="*/ 2416 w 4947"/>
                <a:gd name="T97" fmla="*/ 5917 h 5922"/>
                <a:gd name="T98" fmla="*/ 2687 w 4947"/>
                <a:gd name="T99" fmla="*/ 5870 h 5922"/>
                <a:gd name="T100" fmla="*/ 3355 w 4947"/>
                <a:gd name="T101" fmla="*/ 5315 h 5922"/>
                <a:gd name="T102" fmla="*/ 4082 w 4947"/>
                <a:gd name="T103" fmla="*/ 4696 h 5922"/>
                <a:gd name="T104" fmla="*/ 4773 w 4947"/>
                <a:gd name="T105" fmla="*/ 4012 h 5922"/>
                <a:gd name="T106" fmla="*/ 4832 w 4947"/>
                <a:gd name="T107" fmla="*/ 2970 h 5922"/>
                <a:gd name="T108" fmla="*/ 4528 w 4947"/>
                <a:gd name="T109" fmla="*/ 2451 h 5922"/>
                <a:gd name="T110" fmla="*/ 4250 w 4947"/>
                <a:gd name="T111" fmla="*/ 1733 h 5922"/>
                <a:gd name="T112" fmla="*/ 3931 w 4947"/>
                <a:gd name="T113" fmla="*/ 902 h 5922"/>
                <a:gd name="T114" fmla="*/ 3633 w 4947"/>
                <a:gd name="T115" fmla="*/ 774 h 5922"/>
                <a:gd name="T116" fmla="*/ 3316 w 4947"/>
                <a:gd name="T117" fmla="*/ 798 h 5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47" h="5922">
                  <a:moveTo>
                    <a:pt x="2416" y="5918"/>
                  </a:moveTo>
                  <a:cubicBezTo>
                    <a:pt x="2361" y="5911"/>
                    <a:pt x="2305" y="5893"/>
                    <a:pt x="2250" y="5866"/>
                  </a:cubicBezTo>
                  <a:cubicBezTo>
                    <a:pt x="2201" y="5841"/>
                    <a:pt x="2150" y="5807"/>
                    <a:pt x="2101" y="5765"/>
                  </a:cubicBezTo>
                  <a:cubicBezTo>
                    <a:pt x="2018" y="5695"/>
                    <a:pt x="1937" y="5602"/>
                    <a:pt x="1853" y="5481"/>
                  </a:cubicBezTo>
                  <a:cubicBezTo>
                    <a:pt x="1830" y="5450"/>
                    <a:pt x="1808" y="5417"/>
                    <a:pt x="1786" y="5385"/>
                  </a:cubicBezTo>
                  <a:cubicBezTo>
                    <a:pt x="1668" y="5211"/>
                    <a:pt x="1546" y="5032"/>
                    <a:pt x="1371" y="4925"/>
                  </a:cubicBezTo>
                  <a:cubicBezTo>
                    <a:pt x="1290" y="4875"/>
                    <a:pt x="1201" y="4844"/>
                    <a:pt x="1115" y="4813"/>
                  </a:cubicBezTo>
                  <a:cubicBezTo>
                    <a:pt x="1098" y="4807"/>
                    <a:pt x="1082" y="4801"/>
                    <a:pt x="1065" y="4795"/>
                  </a:cubicBezTo>
                  <a:cubicBezTo>
                    <a:pt x="827" y="4709"/>
                    <a:pt x="613" y="4590"/>
                    <a:pt x="445" y="4452"/>
                  </a:cubicBezTo>
                  <a:cubicBezTo>
                    <a:pt x="349" y="4374"/>
                    <a:pt x="268" y="4289"/>
                    <a:pt x="203" y="4199"/>
                  </a:cubicBezTo>
                  <a:cubicBezTo>
                    <a:pt x="133" y="4102"/>
                    <a:pt x="81" y="3998"/>
                    <a:pt x="49" y="3890"/>
                  </a:cubicBezTo>
                  <a:cubicBezTo>
                    <a:pt x="24" y="3806"/>
                    <a:pt x="10" y="3714"/>
                    <a:pt x="5" y="3607"/>
                  </a:cubicBezTo>
                  <a:cubicBezTo>
                    <a:pt x="0" y="3510"/>
                    <a:pt x="4" y="3411"/>
                    <a:pt x="7" y="3323"/>
                  </a:cubicBezTo>
                  <a:cubicBezTo>
                    <a:pt x="11" y="3231"/>
                    <a:pt x="15" y="3127"/>
                    <a:pt x="27" y="3028"/>
                  </a:cubicBezTo>
                  <a:cubicBezTo>
                    <a:pt x="40" y="2919"/>
                    <a:pt x="61" y="2828"/>
                    <a:pt x="92" y="2748"/>
                  </a:cubicBezTo>
                  <a:cubicBezTo>
                    <a:pt x="138" y="2631"/>
                    <a:pt x="212" y="2525"/>
                    <a:pt x="307" y="2442"/>
                  </a:cubicBezTo>
                  <a:cubicBezTo>
                    <a:pt x="343" y="2411"/>
                    <a:pt x="396" y="2392"/>
                    <a:pt x="446" y="2373"/>
                  </a:cubicBezTo>
                  <a:cubicBezTo>
                    <a:pt x="503" y="2352"/>
                    <a:pt x="557" y="2332"/>
                    <a:pt x="587" y="2298"/>
                  </a:cubicBezTo>
                  <a:cubicBezTo>
                    <a:pt x="680" y="2193"/>
                    <a:pt x="619" y="1919"/>
                    <a:pt x="571" y="1699"/>
                  </a:cubicBezTo>
                  <a:cubicBezTo>
                    <a:pt x="549" y="1603"/>
                    <a:pt x="531" y="1519"/>
                    <a:pt x="527" y="1460"/>
                  </a:cubicBezTo>
                  <a:cubicBezTo>
                    <a:pt x="514" y="1273"/>
                    <a:pt x="531" y="1015"/>
                    <a:pt x="686" y="845"/>
                  </a:cubicBezTo>
                  <a:cubicBezTo>
                    <a:pt x="718" y="810"/>
                    <a:pt x="755" y="782"/>
                    <a:pt x="793" y="764"/>
                  </a:cubicBezTo>
                  <a:cubicBezTo>
                    <a:pt x="837" y="744"/>
                    <a:pt x="881" y="738"/>
                    <a:pt x="925" y="745"/>
                  </a:cubicBezTo>
                  <a:cubicBezTo>
                    <a:pt x="958" y="751"/>
                    <a:pt x="989" y="764"/>
                    <a:pt x="1020" y="777"/>
                  </a:cubicBezTo>
                  <a:cubicBezTo>
                    <a:pt x="1041" y="786"/>
                    <a:pt x="1062" y="795"/>
                    <a:pt x="1083" y="802"/>
                  </a:cubicBezTo>
                  <a:cubicBezTo>
                    <a:pt x="1182" y="833"/>
                    <a:pt x="1282" y="817"/>
                    <a:pt x="1382" y="754"/>
                  </a:cubicBezTo>
                  <a:cubicBezTo>
                    <a:pt x="1484" y="689"/>
                    <a:pt x="1561" y="592"/>
                    <a:pt x="1607" y="521"/>
                  </a:cubicBezTo>
                  <a:cubicBezTo>
                    <a:pt x="1624" y="495"/>
                    <a:pt x="1641" y="467"/>
                    <a:pt x="1658" y="440"/>
                  </a:cubicBezTo>
                  <a:cubicBezTo>
                    <a:pt x="1757" y="283"/>
                    <a:pt x="1858" y="121"/>
                    <a:pt x="2032" y="66"/>
                  </a:cubicBezTo>
                  <a:cubicBezTo>
                    <a:pt x="2241" y="0"/>
                    <a:pt x="2511" y="144"/>
                    <a:pt x="2599" y="367"/>
                  </a:cubicBezTo>
                  <a:cubicBezTo>
                    <a:pt x="2618" y="416"/>
                    <a:pt x="2630" y="469"/>
                    <a:pt x="2641" y="520"/>
                  </a:cubicBezTo>
                  <a:cubicBezTo>
                    <a:pt x="2653" y="569"/>
                    <a:pt x="2664" y="619"/>
                    <a:pt x="2681" y="665"/>
                  </a:cubicBezTo>
                  <a:cubicBezTo>
                    <a:pt x="2701" y="717"/>
                    <a:pt x="2726" y="757"/>
                    <a:pt x="2758" y="789"/>
                  </a:cubicBezTo>
                  <a:cubicBezTo>
                    <a:pt x="2794" y="824"/>
                    <a:pt x="2838" y="848"/>
                    <a:pt x="2891" y="862"/>
                  </a:cubicBezTo>
                  <a:cubicBezTo>
                    <a:pt x="2937" y="874"/>
                    <a:pt x="2988" y="877"/>
                    <a:pt x="3039" y="872"/>
                  </a:cubicBezTo>
                  <a:cubicBezTo>
                    <a:pt x="3104" y="864"/>
                    <a:pt x="3167" y="844"/>
                    <a:pt x="3228" y="824"/>
                  </a:cubicBezTo>
                  <a:cubicBezTo>
                    <a:pt x="3256" y="815"/>
                    <a:pt x="3286" y="805"/>
                    <a:pt x="3315" y="797"/>
                  </a:cubicBezTo>
                  <a:cubicBezTo>
                    <a:pt x="3422" y="768"/>
                    <a:pt x="3532" y="760"/>
                    <a:pt x="3633" y="774"/>
                  </a:cubicBezTo>
                  <a:cubicBezTo>
                    <a:pt x="3689" y="781"/>
                    <a:pt x="3741" y="795"/>
                    <a:pt x="3790" y="815"/>
                  </a:cubicBezTo>
                  <a:cubicBezTo>
                    <a:pt x="3842" y="837"/>
                    <a:pt x="3890" y="866"/>
                    <a:pt x="3932" y="901"/>
                  </a:cubicBezTo>
                  <a:cubicBezTo>
                    <a:pt x="4128" y="1066"/>
                    <a:pt x="4176" y="1329"/>
                    <a:pt x="4222" y="1584"/>
                  </a:cubicBezTo>
                  <a:cubicBezTo>
                    <a:pt x="4231" y="1634"/>
                    <a:pt x="4240" y="1685"/>
                    <a:pt x="4250" y="1733"/>
                  </a:cubicBezTo>
                  <a:cubicBezTo>
                    <a:pt x="4276" y="1857"/>
                    <a:pt x="4313" y="1981"/>
                    <a:pt x="4360" y="2101"/>
                  </a:cubicBezTo>
                  <a:cubicBezTo>
                    <a:pt x="4406" y="2222"/>
                    <a:pt x="4463" y="2339"/>
                    <a:pt x="4529" y="2451"/>
                  </a:cubicBezTo>
                  <a:cubicBezTo>
                    <a:pt x="4562" y="2507"/>
                    <a:pt x="4599" y="2564"/>
                    <a:pt x="4634" y="2618"/>
                  </a:cubicBezTo>
                  <a:cubicBezTo>
                    <a:pt x="4706" y="2730"/>
                    <a:pt x="4780" y="2846"/>
                    <a:pt x="4833" y="2970"/>
                  </a:cubicBezTo>
                  <a:cubicBezTo>
                    <a:pt x="4926" y="3190"/>
                    <a:pt x="4947" y="3436"/>
                    <a:pt x="4894" y="3681"/>
                  </a:cubicBezTo>
                  <a:cubicBezTo>
                    <a:pt x="4869" y="3796"/>
                    <a:pt x="4828" y="3907"/>
                    <a:pt x="4774" y="4013"/>
                  </a:cubicBezTo>
                  <a:cubicBezTo>
                    <a:pt x="4720" y="4117"/>
                    <a:pt x="4653" y="4212"/>
                    <a:pt x="4576" y="4296"/>
                  </a:cubicBezTo>
                  <a:cubicBezTo>
                    <a:pt x="4432" y="4452"/>
                    <a:pt x="4254" y="4576"/>
                    <a:pt x="4082" y="4696"/>
                  </a:cubicBezTo>
                  <a:cubicBezTo>
                    <a:pt x="3990" y="4761"/>
                    <a:pt x="3894" y="4828"/>
                    <a:pt x="3805" y="4899"/>
                  </a:cubicBezTo>
                  <a:cubicBezTo>
                    <a:pt x="3645" y="5026"/>
                    <a:pt x="3498" y="5173"/>
                    <a:pt x="3355" y="5316"/>
                  </a:cubicBezTo>
                  <a:cubicBezTo>
                    <a:pt x="3217" y="5454"/>
                    <a:pt x="3075" y="5596"/>
                    <a:pt x="2921" y="5720"/>
                  </a:cubicBezTo>
                  <a:cubicBezTo>
                    <a:pt x="2834" y="5790"/>
                    <a:pt x="2760" y="5838"/>
                    <a:pt x="2687" y="5871"/>
                  </a:cubicBezTo>
                  <a:cubicBezTo>
                    <a:pt x="2643" y="5891"/>
                    <a:pt x="2599" y="5905"/>
                    <a:pt x="2556" y="5913"/>
                  </a:cubicBezTo>
                  <a:cubicBezTo>
                    <a:pt x="2527" y="5918"/>
                    <a:pt x="2499" y="5921"/>
                    <a:pt x="2470" y="5921"/>
                  </a:cubicBezTo>
                  <a:cubicBezTo>
                    <a:pt x="2452" y="5921"/>
                    <a:pt x="2434" y="5920"/>
                    <a:pt x="2416" y="5918"/>
                  </a:cubicBezTo>
                  <a:moveTo>
                    <a:pt x="3316" y="798"/>
                  </a:moveTo>
                  <a:cubicBezTo>
                    <a:pt x="3286" y="806"/>
                    <a:pt x="3257" y="816"/>
                    <a:pt x="3228" y="825"/>
                  </a:cubicBezTo>
                  <a:cubicBezTo>
                    <a:pt x="3167" y="844"/>
                    <a:pt x="3104" y="865"/>
                    <a:pt x="3039" y="872"/>
                  </a:cubicBezTo>
                  <a:cubicBezTo>
                    <a:pt x="2988" y="878"/>
                    <a:pt x="2936" y="875"/>
                    <a:pt x="2890" y="863"/>
                  </a:cubicBezTo>
                  <a:cubicBezTo>
                    <a:pt x="2838" y="849"/>
                    <a:pt x="2793" y="824"/>
                    <a:pt x="2758" y="789"/>
                  </a:cubicBezTo>
                  <a:cubicBezTo>
                    <a:pt x="2725" y="757"/>
                    <a:pt x="2700" y="717"/>
                    <a:pt x="2681" y="666"/>
                  </a:cubicBezTo>
                  <a:cubicBezTo>
                    <a:pt x="2663" y="620"/>
                    <a:pt x="2652" y="569"/>
                    <a:pt x="2641" y="521"/>
                  </a:cubicBezTo>
                  <a:cubicBezTo>
                    <a:pt x="2629" y="469"/>
                    <a:pt x="2617" y="416"/>
                    <a:pt x="2598" y="367"/>
                  </a:cubicBezTo>
                  <a:cubicBezTo>
                    <a:pt x="2510" y="144"/>
                    <a:pt x="2241" y="1"/>
                    <a:pt x="2032" y="67"/>
                  </a:cubicBezTo>
                  <a:cubicBezTo>
                    <a:pt x="1859" y="121"/>
                    <a:pt x="1757" y="284"/>
                    <a:pt x="1659" y="441"/>
                  </a:cubicBezTo>
                  <a:cubicBezTo>
                    <a:pt x="1642" y="467"/>
                    <a:pt x="1625" y="495"/>
                    <a:pt x="1607" y="521"/>
                  </a:cubicBezTo>
                  <a:cubicBezTo>
                    <a:pt x="1561" y="592"/>
                    <a:pt x="1485" y="690"/>
                    <a:pt x="1383" y="754"/>
                  </a:cubicBezTo>
                  <a:cubicBezTo>
                    <a:pt x="1335" y="784"/>
                    <a:pt x="1287" y="804"/>
                    <a:pt x="1240" y="812"/>
                  </a:cubicBezTo>
                  <a:cubicBezTo>
                    <a:pt x="1187" y="822"/>
                    <a:pt x="1134" y="819"/>
                    <a:pt x="1083" y="802"/>
                  </a:cubicBezTo>
                  <a:cubicBezTo>
                    <a:pt x="1061" y="796"/>
                    <a:pt x="1040" y="787"/>
                    <a:pt x="1020" y="778"/>
                  </a:cubicBezTo>
                  <a:cubicBezTo>
                    <a:pt x="989" y="765"/>
                    <a:pt x="957" y="751"/>
                    <a:pt x="925" y="746"/>
                  </a:cubicBezTo>
                  <a:cubicBezTo>
                    <a:pt x="881" y="738"/>
                    <a:pt x="837" y="745"/>
                    <a:pt x="793" y="765"/>
                  </a:cubicBezTo>
                  <a:cubicBezTo>
                    <a:pt x="755" y="783"/>
                    <a:pt x="718" y="810"/>
                    <a:pt x="686" y="846"/>
                  </a:cubicBezTo>
                  <a:cubicBezTo>
                    <a:pt x="531" y="1015"/>
                    <a:pt x="514" y="1273"/>
                    <a:pt x="527" y="1460"/>
                  </a:cubicBezTo>
                  <a:cubicBezTo>
                    <a:pt x="527" y="1460"/>
                    <a:pt x="527" y="1460"/>
                    <a:pt x="527" y="1460"/>
                  </a:cubicBezTo>
                  <a:cubicBezTo>
                    <a:pt x="527" y="1460"/>
                    <a:pt x="527" y="1460"/>
                    <a:pt x="527" y="1460"/>
                  </a:cubicBezTo>
                  <a:cubicBezTo>
                    <a:pt x="532" y="1519"/>
                    <a:pt x="551" y="1607"/>
                    <a:pt x="571" y="1699"/>
                  </a:cubicBezTo>
                  <a:cubicBezTo>
                    <a:pt x="596" y="1809"/>
                    <a:pt x="623" y="1934"/>
                    <a:pt x="633" y="2042"/>
                  </a:cubicBezTo>
                  <a:cubicBezTo>
                    <a:pt x="644" y="2168"/>
                    <a:pt x="629" y="2251"/>
                    <a:pt x="588" y="2298"/>
                  </a:cubicBezTo>
                  <a:cubicBezTo>
                    <a:pt x="557" y="2333"/>
                    <a:pt x="504" y="2353"/>
                    <a:pt x="447" y="2374"/>
                  </a:cubicBezTo>
                  <a:cubicBezTo>
                    <a:pt x="396" y="2392"/>
                    <a:pt x="343" y="2412"/>
                    <a:pt x="308" y="2443"/>
                  </a:cubicBezTo>
                  <a:cubicBezTo>
                    <a:pt x="213" y="2525"/>
                    <a:pt x="139" y="2631"/>
                    <a:pt x="93" y="2748"/>
                  </a:cubicBezTo>
                  <a:cubicBezTo>
                    <a:pt x="62" y="2828"/>
                    <a:pt x="40" y="2919"/>
                    <a:pt x="27" y="3028"/>
                  </a:cubicBezTo>
                  <a:cubicBezTo>
                    <a:pt x="15" y="3127"/>
                    <a:pt x="12" y="3231"/>
                    <a:pt x="8" y="3323"/>
                  </a:cubicBezTo>
                  <a:cubicBezTo>
                    <a:pt x="5" y="3411"/>
                    <a:pt x="1" y="3510"/>
                    <a:pt x="6" y="3607"/>
                  </a:cubicBezTo>
                  <a:cubicBezTo>
                    <a:pt x="11" y="3714"/>
                    <a:pt x="25" y="3806"/>
                    <a:pt x="50" y="3890"/>
                  </a:cubicBezTo>
                  <a:cubicBezTo>
                    <a:pt x="82" y="3998"/>
                    <a:pt x="133" y="4101"/>
                    <a:pt x="204" y="4199"/>
                  </a:cubicBezTo>
                  <a:cubicBezTo>
                    <a:pt x="268" y="4288"/>
                    <a:pt x="350" y="4373"/>
                    <a:pt x="445" y="4452"/>
                  </a:cubicBezTo>
                  <a:cubicBezTo>
                    <a:pt x="613" y="4589"/>
                    <a:pt x="828" y="4708"/>
                    <a:pt x="1066" y="4795"/>
                  </a:cubicBezTo>
                  <a:cubicBezTo>
                    <a:pt x="1082" y="4801"/>
                    <a:pt x="1099" y="4807"/>
                    <a:pt x="1115" y="4812"/>
                  </a:cubicBezTo>
                  <a:cubicBezTo>
                    <a:pt x="1201" y="4843"/>
                    <a:pt x="1290" y="4875"/>
                    <a:pt x="1371" y="4924"/>
                  </a:cubicBezTo>
                  <a:cubicBezTo>
                    <a:pt x="1547" y="5031"/>
                    <a:pt x="1669" y="5211"/>
                    <a:pt x="1787" y="5384"/>
                  </a:cubicBezTo>
                  <a:cubicBezTo>
                    <a:pt x="1809" y="5416"/>
                    <a:pt x="1831" y="5449"/>
                    <a:pt x="1853" y="5481"/>
                  </a:cubicBezTo>
                  <a:cubicBezTo>
                    <a:pt x="1938" y="5601"/>
                    <a:pt x="2019" y="5694"/>
                    <a:pt x="2101" y="5764"/>
                  </a:cubicBezTo>
                  <a:cubicBezTo>
                    <a:pt x="2151" y="5806"/>
                    <a:pt x="2201" y="5840"/>
                    <a:pt x="2251" y="5865"/>
                  </a:cubicBezTo>
                  <a:cubicBezTo>
                    <a:pt x="2305" y="5893"/>
                    <a:pt x="2361" y="5910"/>
                    <a:pt x="2416" y="5917"/>
                  </a:cubicBezTo>
                  <a:cubicBezTo>
                    <a:pt x="2462" y="5922"/>
                    <a:pt x="2509" y="5921"/>
                    <a:pt x="2556" y="5912"/>
                  </a:cubicBezTo>
                  <a:cubicBezTo>
                    <a:pt x="2599" y="5904"/>
                    <a:pt x="2643" y="5890"/>
                    <a:pt x="2687" y="5870"/>
                  </a:cubicBezTo>
                  <a:cubicBezTo>
                    <a:pt x="2760" y="5838"/>
                    <a:pt x="2834" y="5790"/>
                    <a:pt x="2920" y="5720"/>
                  </a:cubicBezTo>
                  <a:cubicBezTo>
                    <a:pt x="3074" y="5595"/>
                    <a:pt x="3217" y="5453"/>
                    <a:pt x="3355" y="5315"/>
                  </a:cubicBezTo>
                  <a:cubicBezTo>
                    <a:pt x="3497" y="5173"/>
                    <a:pt x="3645" y="5026"/>
                    <a:pt x="3805" y="4898"/>
                  </a:cubicBezTo>
                  <a:cubicBezTo>
                    <a:pt x="3894" y="4827"/>
                    <a:pt x="3990" y="4760"/>
                    <a:pt x="4082" y="4696"/>
                  </a:cubicBezTo>
                  <a:cubicBezTo>
                    <a:pt x="4254" y="4576"/>
                    <a:pt x="4431" y="4452"/>
                    <a:pt x="4575" y="4295"/>
                  </a:cubicBezTo>
                  <a:cubicBezTo>
                    <a:pt x="4653" y="4211"/>
                    <a:pt x="4719" y="4116"/>
                    <a:pt x="4773" y="4012"/>
                  </a:cubicBezTo>
                  <a:cubicBezTo>
                    <a:pt x="4828" y="3907"/>
                    <a:pt x="4868" y="3795"/>
                    <a:pt x="4893" y="3681"/>
                  </a:cubicBezTo>
                  <a:cubicBezTo>
                    <a:pt x="4946" y="3436"/>
                    <a:pt x="4925" y="3190"/>
                    <a:pt x="4832" y="2970"/>
                  </a:cubicBezTo>
                  <a:cubicBezTo>
                    <a:pt x="4780" y="2846"/>
                    <a:pt x="4705" y="2731"/>
                    <a:pt x="4633" y="2619"/>
                  </a:cubicBezTo>
                  <a:cubicBezTo>
                    <a:pt x="4598" y="2564"/>
                    <a:pt x="4562" y="2508"/>
                    <a:pt x="4528" y="2451"/>
                  </a:cubicBezTo>
                  <a:cubicBezTo>
                    <a:pt x="4463" y="2340"/>
                    <a:pt x="4406" y="2222"/>
                    <a:pt x="4359" y="2102"/>
                  </a:cubicBezTo>
                  <a:cubicBezTo>
                    <a:pt x="4312" y="1981"/>
                    <a:pt x="4275" y="1857"/>
                    <a:pt x="4250" y="1733"/>
                  </a:cubicBezTo>
                  <a:cubicBezTo>
                    <a:pt x="4240" y="1685"/>
                    <a:pt x="4230" y="1634"/>
                    <a:pt x="4221" y="1585"/>
                  </a:cubicBezTo>
                  <a:cubicBezTo>
                    <a:pt x="4175" y="1330"/>
                    <a:pt x="4127" y="1066"/>
                    <a:pt x="3931" y="902"/>
                  </a:cubicBezTo>
                  <a:cubicBezTo>
                    <a:pt x="3889" y="866"/>
                    <a:pt x="3842" y="838"/>
                    <a:pt x="3790" y="816"/>
                  </a:cubicBezTo>
                  <a:cubicBezTo>
                    <a:pt x="3741" y="796"/>
                    <a:pt x="3688" y="782"/>
                    <a:pt x="3633" y="774"/>
                  </a:cubicBezTo>
                  <a:cubicBezTo>
                    <a:pt x="3601" y="770"/>
                    <a:pt x="3568" y="768"/>
                    <a:pt x="3535" y="768"/>
                  </a:cubicBezTo>
                  <a:cubicBezTo>
                    <a:pt x="3463" y="768"/>
                    <a:pt x="3388" y="778"/>
                    <a:pt x="3316" y="7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1" name="Freeform 48">
              <a:extLst>
                <a:ext uri="{FF2B5EF4-FFF2-40B4-BE49-F238E27FC236}">
                  <a16:creationId xmlns:a16="http://schemas.microsoft.com/office/drawing/2014/main" id="{C84B2C5E-A318-467E-806B-71A8BF9DAF77}"/>
                </a:ext>
              </a:extLst>
            </p:cNvPr>
            <p:cNvSpPr>
              <a:spLocks noEditPoints="1"/>
            </p:cNvSpPr>
            <p:nvPr/>
          </p:nvSpPr>
          <p:spPr bwMode="auto">
            <a:xfrm>
              <a:off x="3887" y="7"/>
              <a:ext cx="3720" cy="4419"/>
            </a:xfrm>
            <a:custGeom>
              <a:avLst/>
              <a:gdLst>
                <a:gd name="T0" fmla="*/ 1866 w 5027"/>
                <a:gd name="T1" fmla="*/ 5508 h 5971"/>
                <a:gd name="T2" fmla="*/ 1730 w 5027"/>
                <a:gd name="T3" fmla="*/ 5312 h 5971"/>
                <a:gd name="T4" fmla="*/ 1121 w 5027"/>
                <a:gd name="T5" fmla="*/ 4838 h 5971"/>
                <a:gd name="T6" fmla="*/ 184 w 5027"/>
                <a:gd name="T7" fmla="*/ 4190 h 5971"/>
                <a:gd name="T8" fmla="*/ 9 w 5027"/>
                <a:gd name="T9" fmla="*/ 3368 h 5971"/>
                <a:gd name="T10" fmla="*/ 284 w 5027"/>
                <a:gd name="T11" fmla="*/ 2463 h 5971"/>
                <a:gd name="T12" fmla="*/ 446 w 5027"/>
                <a:gd name="T13" fmla="*/ 2346 h 5971"/>
                <a:gd name="T14" fmla="*/ 586 w 5027"/>
                <a:gd name="T15" fmla="*/ 1673 h 5971"/>
                <a:gd name="T16" fmla="*/ 724 w 5027"/>
                <a:gd name="T17" fmla="*/ 829 h 5971"/>
                <a:gd name="T18" fmla="*/ 1065 w 5027"/>
                <a:gd name="T19" fmla="*/ 753 h 5971"/>
                <a:gd name="T20" fmla="*/ 1213 w 5027"/>
                <a:gd name="T21" fmla="*/ 786 h 5971"/>
                <a:gd name="T22" fmla="*/ 1653 w 5027"/>
                <a:gd name="T23" fmla="*/ 487 h 5971"/>
                <a:gd name="T24" fmla="*/ 2095 w 5027"/>
                <a:gd name="T25" fmla="*/ 58 h 5971"/>
                <a:gd name="T26" fmla="*/ 2695 w 5027"/>
                <a:gd name="T27" fmla="*/ 438 h 5971"/>
                <a:gd name="T28" fmla="*/ 2839 w 5027"/>
                <a:gd name="T29" fmla="*/ 766 h 5971"/>
                <a:gd name="T30" fmla="*/ 3246 w 5027"/>
                <a:gd name="T31" fmla="*/ 821 h 5971"/>
                <a:gd name="T32" fmla="*/ 3394 w 5027"/>
                <a:gd name="T33" fmla="*/ 779 h 5971"/>
                <a:gd name="T34" fmla="*/ 4274 w 5027"/>
                <a:gd name="T35" fmla="*/ 1532 h 5971"/>
                <a:gd name="T36" fmla="*/ 4317 w 5027"/>
                <a:gd name="T37" fmla="*/ 1733 h 5971"/>
                <a:gd name="T38" fmla="*/ 4613 w 5027"/>
                <a:gd name="T39" fmla="*/ 2431 h 5971"/>
                <a:gd name="T40" fmla="*/ 4917 w 5027"/>
                <a:gd name="T41" fmla="*/ 2949 h 5971"/>
                <a:gd name="T42" fmla="*/ 4630 w 5027"/>
                <a:gd name="T43" fmla="*/ 4295 h 5971"/>
                <a:gd name="T44" fmla="*/ 4388 w 5027"/>
                <a:gd name="T45" fmla="*/ 4530 h 5971"/>
                <a:gd name="T46" fmla="*/ 3868 w 5027"/>
                <a:gd name="T47" fmla="*/ 4929 h 5971"/>
                <a:gd name="T48" fmla="*/ 3365 w 5027"/>
                <a:gd name="T49" fmla="*/ 5393 h 5971"/>
                <a:gd name="T50" fmla="*/ 2499 w 5027"/>
                <a:gd name="T51" fmla="*/ 5954 h 5971"/>
                <a:gd name="T52" fmla="*/ 3396 w 5027"/>
                <a:gd name="T53" fmla="*/ 786 h 5971"/>
                <a:gd name="T54" fmla="*/ 3247 w 5027"/>
                <a:gd name="T55" fmla="*/ 828 h 5971"/>
                <a:gd name="T56" fmla="*/ 2835 w 5027"/>
                <a:gd name="T57" fmla="*/ 771 h 5971"/>
                <a:gd name="T58" fmla="*/ 2688 w 5027"/>
                <a:gd name="T59" fmla="*/ 440 h 5971"/>
                <a:gd name="T60" fmla="*/ 2097 w 5027"/>
                <a:gd name="T61" fmla="*/ 64 h 5971"/>
                <a:gd name="T62" fmla="*/ 1658 w 5027"/>
                <a:gd name="T63" fmla="*/ 491 h 5971"/>
                <a:gd name="T64" fmla="*/ 1213 w 5027"/>
                <a:gd name="T65" fmla="*/ 793 h 5971"/>
                <a:gd name="T66" fmla="*/ 1062 w 5027"/>
                <a:gd name="T67" fmla="*/ 760 h 5971"/>
                <a:gd name="T68" fmla="*/ 729 w 5027"/>
                <a:gd name="T69" fmla="*/ 834 h 5971"/>
                <a:gd name="T70" fmla="*/ 593 w 5027"/>
                <a:gd name="T71" fmla="*/ 1672 h 5971"/>
                <a:gd name="T72" fmla="*/ 449 w 5027"/>
                <a:gd name="T73" fmla="*/ 2352 h 5971"/>
                <a:gd name="T74" fmla="*/ 289 w 5027"/>
                <a:gd name="T75" fmla="*/ 2468 h 5971"/>
                <a:gd name="T76" fmla="*/ 16 w 5027"/>
                <a:gd name="T77" fmla="*/ 3368 h 5971"/>
                <a:gd name="T78" fmla="*/ 190 w 5027"/>
                <a:gd name="T79" fmla="*/ 4186 h 5971"/>
                <a:gd name="T80" fmla="*/ 1123 w 5027"/>
                <a:gd name="T81" fmla="*/ 4831 h 5971"/>
                <a:gd name="T82" fmla="*/ 1735 w 5027"/>
                <a:gd name="T83" fmla="*/ 5307 h 5971"/>
                <a:gd name="T84" fmla="*/ 1872 w 5027"/>
                <a:gd name="T85" fmla="*/ 5504 h 5971"/>
                <a:gd name="T86" fmla="*/ 2950 w 5027"/>
                <a:gd name="T87" fmla="*/ 5755 h 5971"/>
                <a:gd name="T88" fmla="*/ 3410 w 5027"/>
                <a:gd name="T89" fmla="*/ 5339 h 5971"/>
                <a:gd name="T90" fmla="*/ 4099 w 5027"/>
                <a:gd name="T91" fmla="*/ 4744 h 5971"/>
                <a:gd name="T92" fmla="*/ 4570 w 5027"/>
                <a:gd name="T93" fmla="*/ 4350 h 5971"/>
                <a:gd name="T94" fmla="*/ 4959 w 5027"/>
                <a:gd name="T95" fmla="*/ 3673 h 5971"/>
                <a:gd name="T96" fmla="*/ 4702 w 5027"/>
                <a:gd name="T97" fmla="*/ 2584 h 5971"/>
                <a:gd name="T98" fmla="*/ 4400 w 5027"/>
                <a:gd name="T99" fmla="*/ 2017 h 5971"/>
                <a:gd name="T100" fmla="*/ 4288 w 5027"/>
                <a:gd name="T101" fmla="*/ 1633 h 5971"/>
                <a:gd name="T102" fmla="*/ 4000 w 5027"/>
                <a:gd name="T103" fmla="*/ 905 h 5971"/>
                <a:gd name="T104" fmla="*/ 3396 w 5027"/>
                <a:gd name="T105" fmla="*/ 786 h 5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27" h="5971">
                  <a:moveTo>
                    <a:pt x="2433" y="5949"/>
                  </a:moveTo>
                  <a:cubicBezTo>
                    <a:pt x="2243" y="5923"/>
                    <a:pt x="2058" y="5779"/>
                    <a:pt x="1866" y="5508"/>
                  </a:cubicBezTo>
                  <a:cubicBezTo>
                    <a:pt x="1845" y="5477"/>
                    <a:pt x="1823" y="5446"/>
                    <a:pt x="1802" y="5416"/>
                  </a:cubicBezTo>
                  <a:cubicBezTo>
                    <a:pt x="1779" y="5381"/>
                    <a:pt x="1754" y="5346"/>
                    <a:pt x="1730" y="5312"/>
                  </a:cubicBezTo>
                  <a:cubicBezTo>
                    <a:pt x="1635" y="5178"/>
                    <a:pt x="1527" y="5042"/>
                    <a:pt x="1381" y="4953"/>
                  </a:cubicBezTo>
                  <a:cubicBezTo>
                    <a:pt x="1299" y="4903"/>
                    <a:pt x="1208" y="4870"/>
                    <a:pt x="1121" y="4838"/>
                  </a:cubicBezTo>
                  <a:cubicBezTo>
                    <a:pt x="1106" y="4833"/>
                    <a:pt x="1091" y="4827"/>
                    <a:pt x="1076" y="4822"/>
                  </a:cubicBezTo>
                  <a:cubicBezTo>
                    <a:pt x="791" y="4717"/>
                    <a:pt x="406" y="4522"/>
                    <a:pt x="184" y="4190"/>
                  </a:cubicBezTo>
                  <a:cubicBezTo>
                    <a:pt x="129" y="4107"/>
                    <a:pt x="87" y="4020"/>
                    <a:pt x="59" y="3930"/>
                  </a:cubicBezTo>
                  <a:cubicBezTo>
                    <a:pt x="0" y="3740"/>
                    <a:pt x="5" y="3543"/>
                    <a:pt x="9" y="3368"/>
                  </a:cubicBezTo>
                  <a:cubicBezTo>
                    <a:pt x="14" y="3177"/>
                    <a:pt x="24" y="2976"/>
                    <a:pt x="87" y="2797"/>
                  </a:cubicBezTo>
                  <a:cubicBezTo>
                    <a:pt x="127" y="2684"/>
                    <a:pt x="195" y="2568"/>
                    <a:pt x="284" y="2463"/>
                  </a:cubicBezTo>
                  <a:cubicBezTo>
                    <a:pt x="290" y="2456"/>
                    <a:pt x="296" y="2449"/>
                    <a:pt x="303" y="2442"/>
                  </a:cubicBezTo>
                  <a:cubicBezTo>
                    <a:pt x="339" y="2401"/>
                    <a:pt x="393" y="2373"/>
                    <a:pt x="446" y="2346"/>
                  </a:cubicBezTo>
                  <a:cubicBezTo>
                    <a:pt x="500" y="2318"/>
                    <a:pt x="552" y="2291"/>
                    <a:pt x="585" y="2252"/>
                  </a:cubicBezTo>
                  <a:cubicBezTo>
                    <a:pt x="675" y="2148"/>
                    <a:pt x="625" y="1885"/>
                    <a:pt x="586" y="1673"/>
                  </a:cubicBezTo>
                  <a:cubicBezTo>
                    <a:pt x="568" y="1580"/>
                    <a:pt x="552" y="1492"/>
                    <a:pt x="550" y="1431"/>
                  </a:cubicBezTo>
                  <a:cubicBezTo>
                    <a:pt x="542" y="1162"/>
                    <a:pt x="601" y="960"/>
                    <a:pt x="724" y="829"/>
                  </a:cubicBezTo>
                  <a:cubicBezTo>
                    <a:pt x="797" y="752"/>
                    <a:pt x="886" y="714"/>
                    <a:pt x="969" y="725"/>
                  </a:cubicBezTo>
                  <a:cubicBezTo>
                    <a:pt x="1002" y="730"/>
                    <a:pt x="1034" y="742"/>
                    <a:pt x="1065" y="753"/>
                  </a:cubicBezTo>
                  <a:cubicBezTo>
                    <a:pt x="1085" y="761"/>
                    <a:pt x="1106" y="769"/>
                    <a:pt x="1128" y="775"/>
                  </a:cubicBezTo>
                  <a:cubicBezTo>
                    <a:pt x="1156" y="782"/>
                    <a:pt x="1184" y="786"/>
                    <a:pt x="1213" y="786"/>
                  </a:cubicBezTo>
                  <a:cubicBezTo>
                    <a:pt x="1213" y="786"/>
                    <a:pt x="1213" y="786"/>
                    <a:pt x="1213" y="786"/>
                  </a:cubicBezTo>
                  <a:cubicBezTo>
                    <a:pt x="1413" y="786"/>
                    <a:pt x="1574" y="599"/>
                    <a:pt x="1653" y="487"/>
                  </a:cubicBezTo>
                  <a:cubicBezTo>
                    <a:pt x="1668" y="466"/>
                    <a:pt x="1683" y="444"/>
                    <a:pt x="1698" y="422"/>
                  </a:cubicBezTo>
                  <a:cubicBezTo>
                    <a:pt x="1804" y="267"/>
                    <a:pt x="1914" y="107"/>
                    <a:pt x="2095" y="58"/>
                  </a:cubicBezTo>
                  <a:cubicBezTo>
                    <a:pt x="2305" y="0"/>
                    <a:pt x="2573" y="141"/>
                    <a:pt x="2667" y="361"/>
                  </a:cubicBezTo>
                  <a:cubicBezTo>
                    <a:pt x="2677" y="383"/>
                    <a:pt x="2686" y="408"/>
                    <a:pt x="2695" y="438"/>
                  </a:cubicBezTo>
                  <a:cubicBezTo>
                    <a:pt x="2702" y="461"/>
                    <a:pt x="2709" y="485"/>
                    <a:pt x="2715" y="508"/>
                  </a:cubicBezTo>
                  <a:cubicBezTo>
                    <a:pt x="2742" y="606"/>
                    <a:pt x="2767" y="698"/>
                    <a:pt x="2839" y="766"/>
                  </a:cubicBezTo>
                  <a:cubicBezTo>
                    <a:pt x="2906" y="828"/>
                    <a:pt x="3008" y="858"/>
                    <a:pt x="3118" y="846"/>
                  </a:cubicBezTo>
                  <a:cubicBezTo>
                    <a:pt x="3166" y="841"/>
                    <a:pt x="3211" y="830"/>
                    <a:pt x="3246" y="821"/>
                  </a:cubicBezTo>
                  <a:cubicBezTo>
                    <a:pt x="3265" y="816"/>
                    <a:pt x="3284" y="810"/>
                    <a:pt x="3303" y="805"/>
                  </a:cubicBezTo>
                  <a:cubicBezTo>
                    <a:pt x="3333" y="796"/>
                    <a:pt x="3363" y="787"/>
                    <a:pt x="3394" y="779"/>
                  </a:cubicBezTo>
                  <a:cubicBezTo>
                    <a:pt x="3628" y="723"/>
                    <a:pt x="3856" y="768"/>
                    <a:pt x="4004" y="900"/>
                  </a:cubicBezTo>
                  <a:cubicBezTo>
                    <a:pt x="4181" y="1057"/>
                    <a:pt x="4229" y="1299"/>
                    <a:pt x="4274" y="1532"/>
                  </a:cubicBezTo>
                  <a:cubicBezTo>
                    <a:pt x="4281" y="1565"/>
                    <a:pt x="4288" y="1599"/>
                    <a:pt x="4294" y="1632"/>
                  </a:cubicBezTo>
                  <a:cubicBezTo>
                    <a:pt x="4302" y="1670"/>
                    <a:pt x="4310" y="1703"/>
                    <a:pt x="4317" y="1733"/>
                  </a:cubicBezTo>
                  <a:cubicBezTo>
                    <a:pt x="4339" y="1825"/>
                    <a:pt x="4369" y="1917"/>
                    <a:pt x="4407" y="2014"/>
                  </a:cubicBezTo>
                  <a:cubicBezTo>
                    <a:pt x="4462" y="2157"/>
                    <a:pt x="4532" y="2297"/>
                    <a:pt x="4613" y="2431"/>
                  </a:cubicBezTo>
                  <a:cubicBezTo>
                    <a:pt x="4643" y="2481"/>
                    <a:pt x="4676" y="2532"/>
                    <a:pt x="4708" y="2581"/>
                  </a:cubicBezTo>
                  <a:cubicBezTo>
                    <a:pt x="4784" y="2698"/>
                    <a:pt x="4863" y="2819"/>
                    <a:pt x="4917" y="2949"/>
                  </a:cubicBezTo>
                  <a:cubicBezTo>
                    <a:pt x="5010" y="3175"/>
                    <a:pt x="5027" y="3426"/>
                    <a:pt x="4966" y="3674"/>
                  </a:cubicBezTo>
                  <a:cubicBezTo>
                    <a:pt x="4911" y="3894"/>
                    <a:pt x="4795" y="4109"/>
                    <a:pt x="4630" y="4295"/>
                  </a:cubicBezTo>
                  <a:cubicBezTo>
                    <a:pt x="4613" y="4314"/>
                    <a:pt x="4594" y="4334"/>
                    <a:pt x="4575" y="4354"/>
                  </a:cubicBezTo>
                  <a:cubicBezTo>
                    <a:pt x="4517" y="4416"/>
                    <a:pt x="4455" y="4473"/>
                    <a:pt x="4388" y="4530"/>
                  </a:cubicBezTo>
                  <a:cubicBezTo>
                    <a:pt x="4298" y="4607"/>
                    <a:pt x="4199" y="4680"/>
                    <a:pt x="4104" y="4750"/>
                  </a:cubicBezTo>
                  <a:cubicBezTo>
                    <a:pt x="4026" y="4808"/>
                    <a:pt x="3945" y="4867"/>
                    <a:pt x="3868" y="4929"/>
                  </a:cubicBezTo>
                  <a:cubicBezTo>
                    <a:pt x="3709" y="5058"/>
                    <a:pt x="3559" y="5203"/>
                    <a:pt x="3415" y="5344"/>
                  </a:cubicBezTo>
                  <a:cubicBezTo>
                    <a:pt x="3398" y="5361"/>
                    <a:pt x="3382" y="5377"/>
                    <a:pt x="3365" y="5393"/>
                  </a:cubicBezTo>
                  <a:cubicBezTo>
                    <a:pt x="3232" y="5523"/>
                    <a:pt x="3100" y="5648"/>
                    <a:pt x="2954" y="5760"/>
                  </a:cubicBezTo>
                  <a:cubicBezTo>
                    <a:pt x="2835" y="5852"/>
                    <a:pt x="2678" y="5954"/>
                    <a:pt x="2499" y="5954"/>
                  </a:cubicBezTo>
                  <a:cubicBezTo>
                    <a:pt x="2477" y="5954"/>
                    <a:pt x="2455" y="5952"/>
                    <a:pt x="2433" y="5949"/>
                  </a:cubicBezTo>
                  <a:moveTo>
                    <a:pt x="3396" y="786"/>
                  </a:moveTo>
                  <a:cubicBezTo>
                    <a:pt x="3365" y="794"/>
                    <a:pt x="3334" y="803"/>
                    <a:pt x="3305" y="811"/>
                  </a:cubicBezTo>
                  <a:cubicBezTo>
                    <a:pt x="3286" y="817"/>
                    <a:pt x="3267" y="822"/>
                    <a:pt x="3247" y="828"/>
                  </a:cubicBezTo>
                  <a:cubicBezTo>
                    <a:pt x="3213" y="837"/>
                    <a:pt x="3167" y="848"/>
                    <a:pt x="3119" y="853"/>
                  </a:cubicBezTo>
                  <a:cubicBezTo>
                    <a:pt x="3006" y="865"/>
                    <a:pt x="2903" y="835"/>
                    <a:pt x="2835" y="771"/>
                  </a:cubicBezTo>
                  <a:cubicBezTo>
                    <a:pt x="2760" y="702"/>
                    <a:pt x="2734" y="604"/>
                    <a:pt x="2708" y="510"/>
                  </a:cubicBezTo>
                  <a:cubicBezTo>
                    <a:pt x="2702" y="487"/>
                    <a:pt x="2695" y="463"/>
                    <a:pt x="2688" y="440"/>
                  </a:cubicBezTo>
                  <a:cubicBezTo>
                    <a:pt x="2679" y="410"/>
                    <a:pt x="2670" y="386"/>
                    <a:pt x="2661" y="363"/>
                  </a:cubicBezTo>
                  <a:cubicBezTo>
                    <a:pt x="2567" y="147"/>
                    <a:pt x="2304" y="7"/>
                    <a:pt x="2097" y="64"/>
                  </a:cubicBezTo>
                  <a:cubicBezTo>
                    <a:pt x="1918" y="113"/>
                    <a:pt x="1809" y="272"/>
                    <a:pt x="1703" y="426"/>
                  </a:cubicBezTo>
                  <a:cubicBezTo>
                    <a:pt x="1688" y="448"/>
                    <a:pt x="1673" y="470"/>
                    <a:pt x="1658" y="491"/>
                  </a:cubicBezTo>
                  <a:cubicBezTo>
                    <a:pt x="1579" y="604"/>
                    <a:pt x="1416" y="793"/>
                    <a:pt x="1213" y="793"/>
                  </a:cubicBezTo>
                  <a:cubicBezTo>
                    <a:pt x="1213" y="793"/>
                    <a:pt x="1213" y="793"/>
                    <a:pt x="1213" y="793"/>
                  </a:cubicBezTo>
                  <a:cubicBezTo>
                    <a:pt x="1184" y="793"/>
                    <a:pt x="1155" y="789"/>
                    <a:pt x="1126" y="781"/>
                  </a:cubicBezTo>
                  <a:cubicBezTo>
                    <a:pt x="1104" y="776"/>
                    <a:pt x="1083" y="768"/>
                    <a:pt x="1062" y="760"/>
                  </a:cubicBezTo>
                  <a:cubicBezTo>
                    <a:pt x="1032" y="748"/>
                    <a:pt x="1000" y="737"/>
                    <a:pt x="968" y="732"/>
                  </a:cubicBezTo>
                  <a:cubicBezTo>
                    <a:pt x="887" y="721"/>
                    <a:pt x="800" y="758"/>
                    <a:pt x="729" y="834"/>
                  </a:cubicBezTo>
                  <a:cubicBezTo>
                    <a:pt x="607" y="963"/>
                    <a:pt x="549" y="1164"/>
                    <a:pt x="557" y="1431"/>
                  </a:cubicBezTo>
                  <a:cubicBezTo>
                    <a:pt x="559" y="1491"/>
                    <a:pt x="575" y="1579"/>
                    <a:pt x="593" y="1672"/>
                  </a:cubicBezTo>
                  <a:cubicBezTo>
                    <a:pt x="632" y="1885"/>
                    <a:pt x="682" y="2150"/>
                    <a:pt x="590" y="2257"/>
                  </a:cubicBezTo>
                  <a:cubicBezTo>
                    <a:pt x="556" y="2297"/>
                    <a:pt x="502" y="2325"/>
                    <a:pt x="449" y="2352"/>
                  </a:cubicBezTo>
                  <a:cubicBezTo>
                    <a:pt x="397" y="2379"/>
                    <a:pt x="343" y="2407"/>
                    <a:pt x="308" y="2446"/>
                  </a:cubicBezTo>
                  <a:cubicBezTo>
                    <a:pt x="302" y="2453"/>
                    <a:pt x="295" y="2461"/>
                    <a:pt x="289" y="2468"/>
                  </a:cubicBezTo>
                  <a:cubicBezTo>
                    <a:pt x="201" y="2572"/>
                    <a:pt x="133" y="2687"/>
                    <a:pt x="94" y="2799"/>
                  </a:cubicBezTo>
                  <a:cubicBezTo>
                    <a:pt x="31" y="2977"/>
                    <a:pt x="21" y="3178"/>
                    <a:pt x="16" y="3368"/>
                  </a:cubicBezTo>
                  <a:cubicBezTo>
                    <a:pt x="12" y="3542"/>
                    <a:pt x="7" y="3739"/>
                    <a:pt x="65" y="3927"/>
                  </a:cubicBezTo>
                  <a:cubicBezTo>
                    <a:pt x="93" y="4017"/>
                    <a:pt x="135" y="4104"/>
                    <a:pt x="190" y="4186"/>
                  </a:cubicBezTo>
                  <a:cubicBezTo>
                    <a:pt x="411" y="4517"/>
                    <a:pt x="795" y="4711"/>
                    <a:pt x="1078" y="4815"/>
                  </a:cubicBezTo>
                  <a:cubicBezTo>
                    <a:pt x="1093" y="4821"/>
                    <a:pt x="1108" y="4826"/>
                    <a:pt x="1123" y="4831"/>
                  </a:cubicBezTo>
                  <a:cubicBezTo>
                    <a:pt x="1211" y="4863"/>
                    <a:pt x="1302" y="4896"/>
                    <a:pt x="1384" y="4947"/>
                  </a:cubicBezTo>
                  <a:cubicBezTo>
                    <a:pt x="1532" y="5037"/>
                    <a:pt x="1640" y="5174"/>
                    <a:pt x="1735" y="5307"/>
                  </a:cubicBezTo>
                  <a:cubicBezTo>
                    <a:pt x="1760" y="5342"/>
                    <a:pt x="1784" y="5377"/>
                    <a:pt x="1808" y="5412"/>
                  </a:cubicBezTo>
                  <a:cubicBezTo>
                    <a:pt x="1829" y="5442"/>
                    <a:pt x="1850" y="5473"/>
                    <a:pt x="1872" y="5504"/>
                  </a:cubicBezTo>
                  <a:cubicBezTo>
                    <a:pt x="2062" y="5773"/>
                    <a:pt x="2246" y="5916"/>
                    <a:pt x="2434" y="5942"/>
                  </a:cubicBezTo>
                  <a:cubicBezTo>
                    <a:pt x="2639" y="5971"/>
                    <a:pt x="2817" y="5857"/>
                    <a:pt x="2950" y="5755"/>
                  </a:cubicBezTo>
                  <a:cubicBezTo>
                    <a:pt x="3095" y="5643"/>
                    <a:pt x="3227" y="5518"/>
                    <a:pt x="3360" y="5388"/>
                  </a:cubicBezTo>
                  <a:cubicBezTo>
                    <a:pt x="3377" y="5372"/>
                    <a:pt x="3393" y="5356"/>
                    <a:pt x="3410" y="5339"/>
                  </a:cubicBezTo>
                  <a:cubicBezTo>
                    <a:pt x="3555" y="5198"/>
                    <a:pt x="3704" y="5052"/>
                    <a:pt x="3864" y="4923"/>
                  </a:cubicBezTo>
                  <a:cubicBezTo>
                    <a:pt x="3941" y="4861"/>
                    <a:pt x="4021" y="4802"/>
                    <a:pt x="4099" y="4744"/>
                  </a:cubicBezTo>
                  <a:cubicBezTo>
                    <a:pt x="4195" y="4674"/>
                    <a:pt x="4293" y="4602"/>
                    <a:pt x="4384" y="4525"/>
                  </a:cubicBezTo>
                  <a:cubicBezTo>
                    <a:pt x="4451" y="4468"/>
                    <a:pt x="4512" y="4411"/>
                    <a:pt x="4570" y="4350"/>
                  </a:cubicBezTo>
                  <a:cubicBezTo>
                    <a:pt x="4589" y="4330"/>
                    <a:pt x="4608" y="4310"/>
                    <a:pt x="4625" y="4291"/>
                  </a:cubicBezTo>
                  <a:cubicBezTo>
                    <a:pt x="4789" y="4105"/>
                    <a:pt x="4905" y="3892"/>
                    <a:pt x="4959" y="3673"/>
                  </a:cubicBezTo>
                  <a:cubicBezTo>
                    <a:pt x="5020" y="3426"/>
                    <a:pt x="5003" y="3176"/>
                    <a:pt x="4910" y="2952"/>
                  </a:cubicBezTo>
                  <a:cubicBezTo>
                    <a:pt x="4856" y="2822"/>
                    <a:pt x="4778" y="2701"/>
                    <a:pt x="4702" y="2584"/>
                  </a:cubicBezTo>
                  <a:cubicBezTo>
                    <a:pt x="4670" y="2536"/>
                    <a:pt x="4638" y="2485"/>
                    <a:pt x="4607" y="2435"/>
                  </a:cubicBezTo>
                  <a:cubicBezTo>
                    <a:pt x="4526" y="2300"/>
                    <a:pt x="4456" y="2160"/>
                    <a:pt x="4400" y="2017"/>
                  </a:cubicBezTo>
                  <a:cubicBezTo>
                    <a:pt x="4362" y="1919"/>
                    <a:pt x="4333" y="1827"/>
                    <a:pt x="4310" y="1734"/>
                  </a:cubicBezTo>
                  <a:cubicBezTo>
                    <a:pt x="4303" y="1704"/>
                    <a:pt x="4296" y="1671"/>
                    <a:pt x="4288" y="1633"/>
                  </a:cubicBezTo>
                  <a:cubicBezTo>
                    <a:pt x="4281" y="1600"/>
                    <a:pt x="4274" y="1566"/>
                    <a:pt x="4268" y="1534"/>
                  </a:cubicBezTo>
                  <a:cubicBezTo>
                    <a:pt x="4222" y="1301"/>
                    <a:pt x="4175" y="1060"/>
                    <a:pt x="4000" y="905"/>
                  </a:cubicBezTo>
                  <a:cubicBezTo>
                    <a:pt x="3895" y="812"/>
                    <a:pt x="3749" y="763"/>
                    <a:pt x="3590" y="763"/>
                  </a:cubicBezTo>
                  <a:cubicBezTo>
                    <a:pt x="3527" y="763"/>
                    <a:pt x="3461" y="770"/>
                    <a:pt x="3396" y="786"/>
                  </a:cubicBezTo>
                </a:path>
              </a:pathLst>
            </a:custGeom>
            <a:grpFill/>
            <a:ln w="6350">
              <a:solidFill>
                <a:srgbClr val="F5A670">
                  <a:alpha val="32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2" name="Freeform 49">
              <a:extLst>
                <a:ext uri="{FF2B5EF4-FFF2-40B4-BE49-F238E27FC236}">
                  <a16:creationId xmlns:a16="http://schemas.microsoft.com/office/drawing/2014/main" id="{7CA1CBB4-6E28-4AC8-A640-D358E240DD0B}"/>
                </a:ext>
              </a:extLst>
            </p:cNvPr>
            <p:cNvSpPr>
              <a:spLocks noEditPoints="1"/>
            </p:cNvSpPr>
            <p:nvPr/>
          </p:nvSpPr>
          <p:spPr bwMode="auto">
            <a:xfrm>
              <a:off x="3871" y="28"/>
              <a:ext cx="3749" cy="4396"/>
            </a:xfrm>
            <a:custGeom>
              <a:avLst/>
              <a:gdLst>
                <a:gd name="T0" fmla="*/ 2120 w 5065"/>
                <a:gd name="T1" fmla="*/ 5774 h 5940"/>
                <a:gd name="T2" fmla="*/ 1732 w 5065"/>
                <a:gd name="T3" fmla="*/ 5293 h 5940"/>
                <a:gd name="T4" fmla="*/ 1114 w 5065"/>
                <a:gd name="T5" fmla="*/ 4815 h 5940"/>
                <a:gd name="T6" fmla="*/ 60 w 5065"/>
                <a:gd name="T7" fmla="*/ 3926 h 5940"/>
                <a:gd name="T8" fmla="*/ 74 w 5065"/>
                <a:gd name="T9" fmla="*/ 2806 h 5940"/>
                <a:gd name="T10" fmla="*/ 436 w 5065"/>
                <a:gd name="T11" fmla="*/ 2279 h 5940"/>
                <a:gd name="T12" fmla="*/ 592 w 5065"/>
                <a:gd name="T13" fmla="*/ 1604 h 5940"/>
                <a:gd name="T14" fmla="*/ 753 w 5065"/>
                <a:gd name="T15" fmla="*/ 775 h 5940"/>
                <a:gd name="T16" fmla="*/ 1093 w 5065"/>
                <a:gd name="T17" fmla="*/ 694 h 5940"/>
                <a:gd name="T18" fmla="*/ 1492 w 5065"/>
                <a:gd name="T19" fmla="*/ 620 h 5940"/>
                <a:gd name="T20" fmla="*/ 1908 w 5065"/>
                <a:gd name="T21" fmla="*/ 150 h 5940"/>
                <a:gd name="T22" fmla="*/ 2308 w 5065"/>
                <a:gd name="T23" fmla="*/ 10 h 5940"/>
                <a:gd name="T24" fmla="*/ 2716 w 5065"/>
                <a:gd name="T25" fmla="*/ 315 h 5940"/>
                <a:gd name="T26" fmla="*/ 2818 w 5065"/>
                <a:gd name="T27" fmla="*/ 591 h 5940"/>
                <a:gd name="T28" fmla="*/ 3183 w 5065"/>
                <a:gd name="T29" fmla="*/ 786 h 5940"/>
                <a:gd name="T30" fmla="*/ 3460 w 5065"/>
                <a:gd name="T31" fmla="*/ 726 h 5940"/>
                <a:gd name="T32" fmla="*/ 4058 w 5065"/>
                <a:gd name="T33" fmla="*/ 862 h 5940"/>
                <a:gd name="T34" fmla="*/ 4307 w 5065"/>
                <a:gd name="T35" fmla="*/ 1449 h 5940"/>
                <a:gd name="T36" fmla="*/ 4462 w 5065"/>
                <a:gd name="T37" fmla="*/ 1965 h 5940"/>
                <a:gd name="T38" fmla="*/ 4980 w 5065"/>
                <a:gd name="T39" fmla="*/ 2889 h 5940"/>
                <a:gd name="T40" fmla="*/ 4664 w 5065"/>
                <a:gd name="T41" fmla="*/ 4249 h 5940"/>
                <a:gd name="T42" fmla="*/ 4108 w 5065"/>
                <a:gd name="T43" fmla="*/ 4759 h 5940"/>
                <a:gd name="T44" fmla="*/ 3395 w 5065"/>
                <a:gd name="T45" fmla="*/ 5385 h 5940"/>
                <a:gd name="T46" fmla="*/ 2581 w 5065"/>
                <a:gd name="T47" fmla="*/ 5934 h 5940"/>
                <a:gd name="T48" fmla="*/ 3460 w 5065"/>
                <a:gd name="T49" fmla="*/ 727 h 5940"/>
                <a:gd name="T50" fmla="*/ 3183 w 5065"/>
                <a:gd name="T51" fmla="*/ 787 h 5940"/>
                <a:gd name="T52" fmla="*/ 2817 w 5065"/>
                <a:gd name="T53" fmla="*/ 592 h 5940"/>
                <a:gd name="T54" fmla="*/ 2715 w 5065"/>
                <a:gd name="T55" fmla="*/ 316 h 5940"/>
                <a:gd name="T56" fmla="*/ 2308 w 5065"/>
                <a:gd name="T57" fmla="*/ 11 h 5940"/>
                <a:gd name="T58" fmla="*/ 1908 w 5065"/>
                <a:gd name="T59" fmla="*/ 150 h 5940"/>
                <a:gd name="T60" fmla="*/ 1492 w 5065"/>
                <a:gd name="T61" fmla="*/ 621 h 5940"/>
                <a:gd name="T62" fmla="*/ 1093 w 5065"/>
                <a:gd name="T63" fmla="*/ 694 h 5940"/>
                <a:gd name="T64" fmla="*/ 753 w 5065"/>
                <a:gd name="T65" fmla="*/ 776 h 5940"/>
                <a:gd name="T66" fmla="*/ 592 w 5065"/>
                <a:gd name="T67" fmla="*/ 1604 h 5940"/>
                <a:gd name="T68" fmla="*/ 437 w 5065"/>
                <a:gd name="T69" fmla="*/ 2280 h 5940"/>
                <a:gd name="T70" fmla="*/ 74 w 5065"/>
                <a:gd name="T71" fmla="*/ 2807 h 5940"/>
                <a:gd name="T72" fmla="*/ 187 w 5065"/>
                <a:gd name="T73" fmla="*/ 4180 h 5940"/>
                <a:gd name="T74" fmla="*/ 1380 w 5065"/>
                <a:gd name="T75" fmla="*/ 4933 h 5940"/>
                <a:gd name="T76" fmla="*/ 1809 w 5065"/>
                <a:gd name="T77" fmla="*/ 5401 h 5940"/>
                <a:gd name="T78" fmla="*/ 2270 w 5065"/>
                <a:gd name="T79" fmla="*/ 5876 h 5940"/>
                <a:gd name="T80" fmla="*/ 2719 w 5065"/>
                <a:gd name="T81" fmla="*/ 5897 h 5940"/>
                <a:gd name="T82" fmla="*/ 3459 w 5065"/>
                <a:gd name="T83" fmla="*/ 5324 h 5940"/>
                <a:gd name="T84" fmla="*/ 4430 w 5065"/>
                <a:gd name="T85" fmla="*/ 4495 h 5940"/>
                <a:gd name="T86" fmla="*/ 5016 w 5065"/>
                <a:gd name="T87" fmla="*/ 3625 h 5940"/>
                <a:gd name="T88" fmla="*/ 4761 w 5065"/>
                <a:gd name="T89" fmla="*/ 2504 h 5940"/>
                <a:gd name="T90" fmla="*/ 4362 w 5065"/>
                <a:gd name="T91" fmla="*/ 1692 h 5940"/>
                <a:gd name="T92" fmla="*/ 4224 w 5065"/>
                <a:gd name="T93" fmla="*/ 1130 h 5940"/>
                <a:gd name="T94" fmla="*/ 3924 w 5065"/>
                <a:gd name="T95" fmla="*/ 771 h 5940"/>
                <a:gd name="T96" fmla="*/ 3460 w 5065"/>
                <a:gd name="T97" fmla="*/ 727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5" h="5940">
                  <a:moveTo>
                    <a:pt x="2436" y="5933"/>
                  </a:moveTo>
                  <a:cubicBezTo>
                    <a:pt x="2381" y="5924"/>
                    <a:pt x="2325" y="5905"/>
                    <a:pt x="2270" y="5877"/>
                  </a:cubicBezTo>
                  <a:cubicBezTo>
                    <a:pt x="2220" y="5851"/>
                    <a:pt x="2170" y="5816"/>
                    <a:pt x="2120" y="5774"/>
                  </a:cubicBezTo>
                  <a:cubicBezTo>
                    <a:pt x="2039" y="5703"/>
                    <a:pt x="1957" y="5610"/>
                    <a:pt x="1870" y="5489"/>
                  </a:cubicBezTo>
                  <a:cubicBezTo>
                    <a:pt x="1850" y="5460"/>
                    <a:pt x="1829" y="5430"/>
                    <a:pt x="1809" y="5401"/>
                  </a:cubicBezTo>
                  <a:cubicBezTo>
                    <a:pt x="1784" y="5366"/>
                    <a:pt x="1758" y="5329"/>
                    <a:pt x="1732" y="5293"/>
                  </a:cubicBezTo>
                  <a:cubicBezTo>
                    <a:pt x="1695" y="5241"/>
                    <a:pt x="1637" y="5164"/>
                    <a:pt x="1571" y="5094"/>
                  </a:cubicBezTo>
                  <a:cubicBezTo>
                    <a:pt x="1508" y="5027"/>
                    <a:pt x="1445" y="4975"/>
                    <a:pt x="1379" y="4934"/>
                  </a:cubicBezTo>
                  <a:cubicBezTo>
                    <a:pt x="1295" y="4883"/>
                    <a:pt x="1203" y="4848"/>
                    <a:pt x="1114" y="4815"/>
                  </a:cubicBezTo>
                  <a:cubicBezTo>
                    <a:pt x="1101" y="4811"/>
                    <a:pt x="1087" y="4806"/>
                    <a:pt x="1073" y="4800"/>
                  </a:cubicBezTo>
                  <a:cubicBezTo>
                    <a:pt x="790" y="4695"/>
                    <a:pt x="406" y="4502"/>
                    <a:pt x="186" y="4181"/>
                  </a:cubicBezTo>
                  <a:cubicBezTo>
                    <a:pt x="131" y="4100"/>
                    <a:pt x="88" y="4014"/>
                    <a:pt x="60" y="3926"/>
                  </a:cubicBezTo>
                  <a:cubicBezTo>
                    <a:pt x="3" y="3751"/>
                    <a:pt x="0" y="3571"/>
                    <a:pt x="3" y="3372"/>
                  </a:cubicBezTo>
                  <a:cubicBezTo>
                    <a:pt x="4" y="3254"/>
                    <a:pt x="9" y="3165"/>
                    <a:pt x="18" y="3083"/>
                  </a:cubicBezTo>
                  <a:cubicBezTo>
                    <a:pt x="29" y="2979"/>
                    <a:pt x="47" y="2888"/>
                    <a:pt x="74" y="2806"/>
                  </a:cubicBezTo>
                  <a:cubicBezTo>
                    <a:pt x="121" y="2660"/>
                    <a:pt x="204" y="2528"/>
                    <a:pt x="271" y="2429"/>
                  </a:cubicBezTo>
                  <a:cubicBezTo>
                    <a:pt x="277" y="2420"/>
                    <a:pt x="283" y="2411"/>
                    <a:pt x="288" y="2403"/>
                  </a:cubicBezTo>
                  <a:cubicBezTo>
                    <a:pt x="325" y="2353"/>
                    <a:pt x="381" y="2316"/>
                    <a:pt x="436" y="2279"/>
                  </a:cubicBezTo>
                  <a:cubicBezTo>
                    <a:pt x="486" y="2246"/>
                    <a:pt x="537" y="2213"/>
                    <a:pt x="572" y="2170"/>
                  </a:cubicBezTo>
                  <a:cubicBezTo>
                    <a:pt x="612" y="2122"/>
                    <a:pt x="630" y="2042"/>
                    <a:pt x="627" y="1925"/>
                  </a:cubicBezTo>
                  <a:cubicBezTo>
                    <a:pt x="625" y="1823"/>
                    <a:pt x="607" y="1707"/>
                    <a:pt x="592" y="1604"/>
                  </a:cubicBezTo>
                  <a:cubicBezTo>
                    <a:pt x="577" y="1511"/>
                    <a:pt x="564" y="1422"/>
                    <a:pt x="565" y="1361"/>
                  </a:cubicBezTo>
                  <a:cubicBezTo>
                    <a:pt x="566" y="1241"/>
                    <a:pt x="580" y="1134"/>
                    <a:pt x="606" y="1043"/>
                  </a:cubicBezTo>
                  <a:cubicBezTo>
                    <a:pt x="637" y="934"/>
                    <a:pt x="686" y="843"/>
                    <a:pt x="753" y="775"/>
                  </a:cubicBezTo>
                  <a:cubicBezTo>
                    <a:pt x="786" y="741"/>
                    <a:pt x="825" y="713"/>
                    <a:pt x="863" y="695"/>
                  </a:cubicBezTo>
                  <a:cubicBezTo>
                    <a:pt x="908" y="674"/>
                    <a:pt x="953" y="666"/>
                    <a:pt x="997" y="670"/>
                  </a:cubicBezTo>
                  <a:cubicBezTo>
                    <a:pt x="1030" y="674"/>
                    <a:pt x="1062" y="684"/>
                    <a:pt x="1093" y="694"/>
                  </a:cubicBezTo>
                  <a:cubicBezTo>
                    <a:pt x="1113" y="700"/>
                    <a:pt x="1135" y="707"/>
                    <a:pt x="1156" y="712"/>
                  </a:cubicBezTo>
                  <a:cubicBezTo>
                    <a:pt x="1185" y="718"/>
                    <a:pt x="1214" y="721"/>
                    <a:pt x="1243" y="720"/>
                  </a:cubicBezTo>
                  <a:cubicBezTo>
                    <a:pt x="1324" y="717"/>
                    <a:pt x="1408" y="683"/>
                    <a:pt x="1492" y="620"/>
                  </a:cubicBezTo>
                  <a:cubicBezTo>
                    <a:pt x="1558" y="571"/>
                    <a:pt x="1624" y="502"/>
                    <a:pt x="1689" y="416"/>
                  </a:cubicBezTo>
                  <a:cubicBezTo>
                    <a:pt x="1701" y="400"/>
                    <a:pt x="1713" y="385"/>
                    <a:pt x="1724" y="369"/>
                  </a:cubicBezTo>
                  <a:cubicBezTo>
                    <a:pt x="1781" y="293"/>
                    <a:pt x="1841" y="214"/>
                    <a:pt x="1908" y="150"/>
                  </a:cubicBezTo>
                  <a:cubicBezTo>
                    <a:pt x="1944" y="115"/>
                    <a:pt x="1979" y="88"/>
                    <a:pt x="2016" y="66"/>
                  </a:cubicBezTo>
                  <a:cubicBezTo>
                    <a:pt x="2058" y="41"/>
                    <a:pt x="2100" y="24"/>
                    <a:pt x="2145" y="13"/>
                  </a:cubicBezTo>
                  <a:cubicBezTo>
                    <a:pt x="2196" y="1"/>
                    <a:pt x="2251" y="0"/>
                    <a:pt x="2308" y="10"/>
                  </a:cubicBezTo>
                  <a:cubicBezTo>
                    <a:pt x="2363" y="20"/>
                    <a:pt x="2418" y="39"/>
                    <a:pt x="2471" y="67"/>
                  </a:cubicBezTo>
                  <a:cubicBezTo>
                    <a:pt x="2524" y="95"/>
                    <a:pt x="2572" y="131"/>
                    <a:pt x="2614" y="173"/>
                  </a:cubicBezTo>
                  <a:cubicBezTo>
                    <a:pt x="2657" y="216"/>
                    <a:pt x="2691" y="264"/>
                    <a:pt x="2716" y="315"/>
                  </a:cubicBezTo>
                  <a:cubicBezTo>
                    <a:pt x="2726" y="337"/>
                    <a:pt x="2736" y="361"/>
                    <a:pt x="2746" y="390"/>
                  </a:cubicBezTo>
                  <a:cubicBezTo>
                    <a:pt x="2753" y="412"/>
                    <a:pt x="2761" y="434"/>
                    <a:pt x="2768" y="455"/>
                  </a:cubicBezTo>
                  <a:cubicBezTo>
                    <a:pt x="2782" y="501"/>
                    <a:pt x="2797" y="548"/>
                    <a:pt x="2818" y="591"/>
                  </a:cubicBezTo>
                  <a:cubicBezTo>
                    <a:pt x="2841" y="639"/>
                    <a:pt x="2868" y="677"/>
                    <a:pt x="2902" y="707"/>
                  </a:cubicBezTo>
                  <a:cubicBezTo>
                    <a:pt x="2938" y="739"/>
                    <a:pt x="2983" y="762"/>
                    <a:pt x="3035" y="775"/>
                  </a:cubicBezTo>
                  <a:cubicBezTo>
                    <a:pt x="3081" y="786"/>
                    <a:pt x="3132" y="790"/>
                    <a:pt x="3183" y="786"/>
                  </a:cubicBezTo>
                  <a:cubicBezTo>
                    <a:pt x="3231" y="782"/>
                    <a:pt x="3277" y="771"/>
                    <a:pt x="3311" y="763"/>
                  </a:cubicBezTo>
                  <a:cubicBezTo>
                    <a:pt x="3329" y="759"/>
                    <a:pt x="3347" y="754"/>
                    <a:pt x="3364" y="749"/>
                  </a:cubicBezTo>
                  <a:cubicBezTo>
                    <a:pt x="3395" y="741"/>
                    <a:pt x="3428" y="733"/>
                    <a:pt x="3460" y="726"/>
                  </a:cubicBezTo>
                  <a:cubicBezTo>
                    <a:pt x="3566" y="704"/>
                    <a:pt x="3675" y="702"/>
                    <a:pt x="3773" y="721"/>
                  </a:cubicBezTo>
                  <a:cubicBezTo>
                    <a:pt x="3827" y="732"/>
                    <a:pt x="3878" y="748"/>
                    <a:pt x="3924" y="771"/>
                  </a:cubicBezTo>
                  <a:cubicBezTo>
                    <a:pt x="3974" y="795"/>
                    <a:pt x="4019" y="825"/>
                    <a:pt x="4058" y="862"/>
                  </a:cubicBezTo>
                  <a:cubicBezTo>
                    <a:pt x="4096" y="898"/>
                    <a:pt x="4129" y="938"/>
                    <a:pt x="4158" y="986"/>
                  </a:cubicBezTo>
                  <a:cubicBezTo>
                    <a:pt x="4183" y="1028"/>
                    <a:pt x="4205" y="1075"/>
                    <a:pt x="4225" y="1130"/>
                  </a:cubicBezTo>
                  <a:cubicBezTo>
                    <a:pt x="4262" y="1230"/>
                    <a:pt x="4285" y="1341"/>
                    <a:pt x="4307" y="1449"/>
                  </a:cubicBezTo>
                  <a:cubicBezTo>
                    <a:pt x="4316" y="1496"/>
                    <a:pt x="4326" y="1546"/>
                    <a:pt x="4338" y="1593"/>
                  </a:cubicBezTo>
                  <a:cubicBezTo>
                    <a:pt x="4346" y="1629"/>
                    <a:pt x="4354" y="1662"/>
                    <a:pt x="4363" y="1692"/>
                  </a:cubicBezTo>
                  <a:cubicBezTo>
                    <a:pt x="4387" y="1778"/>
                    <a:pt x="4419" y="1867"/>
                    <a:pt x="4462" y="1965"/>
                  </a:cubicBezTo>
                  <a:cubicBezTo>
                    <a:pt x="4522" y="2103"/>
                    <a:pt x="4594" y="2241"/>
                    <a:pt x="4677" y="2373"/>
                  </a:cubicBezTo>
                  <a:cubicBezTo>
                    <a:pt x="4704" y="2417"/>
                    <a:pt x="4733" y="2461"/>
                    <a:pt x="4762" y="2504"/>
                  </a:cubicBezTo>
                  <a:cubicBezTo>
                    <a:pt x="4842" y="2626"/>
                    <a:pt x="4925" y="2753"/>
                    <a:pt x="4980" y="2889"/>
                  </a:cubicBezTo>
                  <a:cubicBezTo>
                    <a:pt x="5028" y="3006"/>
                    <a:pt x="5055" y="3131"/>
                    <a:pt x="5060" y="3259"/>
                  </a:cubicBezTo>
                  <a:cubicBezTo>
                    <a:pt x="5065" y="3382"/>
                    <a:pt x="5051" y="3505"/>
                    <a:pt x="5017" y="3625"/>
                  </a:cubicBezTo>
                  <a:cubicBezTo>
                    <a:pt x="4959" y="3834"/>
                    <a:pt x="4840" y="4044"/>
                    <a:pt x="4664" y="4249"/>
                  </a:cubicBezTo>
                  <a:cubicBezTo>
                    <a:pt x="4648" y="4269"/>
                    <a:pt x="4630" y="4289"/>
                    <a:pt x="4611" y="4311"/>
                  </a:cubicBezTo>
                  <a:cubicBezTo>
                    <a:pt x="4547" y="4381"/>
                    <a:pt x="4488" y="4441"/>
                    <a:pt x="4430" y="4495"/>
                  </a:cubicBezTo>
                  <a:cubicBezTo>
                    <a:pt x="4330" y="4588"/>
                    <a:pt x="4217" y="4675"/>
                    <a:pt x="4108" y="4759"/>
                  </a:cubicBezTo>
                  <a:cubicBezTo>
                    <a:pt x="4043" y="4809"/>
                    <a:pt x="3977" y="4860"/>
                    <a:pt x="3913" y="4912"/>
                  </a:cubicBezTo>
                  <a:cubicBezTo>
                    <a:pt x="3755" y="5042"/>
                    <a:pt x="3605" y="5185"/>
                    <a:pt x="3459" y="5324"/>
                  </a:cubicBezTo>
                  <a:cubicBezTo>
                    <a:pt x="3438" y="5344"/>
                    <a:pt x="3416" y="5365"/>
                    <a:pt x="3395" y="5385"/>
                  </a:cubicBezTo>
                  <a:cubicBezTo>
                    <a:pt x="3257" y="5516"/>
                    <a:pt x="3120" y="5643"/>
                    <a:pt x="2970" y="5754"/>
                  </a:cubicBezTo>
                  <a:cubicBezTo>
                    <a:pt x="2879" y="5820"/>
                    <a:pt x="2797" y="5867"/>
                    <a:pt x="2719" y="5897"/>
                  </a:cubicBezTo>
                  <a:cubicBezTo>
                    <a:pt x="2673" y="5915"/>
                    <a:pt x="2626" y="5928"/>
                    <a:pt x="2581" y="5934"/>
                  </a:cubicBezTo>
                  <a:cubicBezTo>
                    <a:pt x="2558" y="5937"/>
                    <a:pt x="2535" y="5939"/>
                    <a:pt x="2511" y="5939"/>
                  </a:cubicBezTo>
                  <a:cubicBezTo>
                    <a:pt x="2486" y="5939"/>
                    <a:pt x="2461" y="5937"/>
                    <a:pt x="2436" y="5933"/>
                  </a:cubicBezTo>
                  <a:moveTo>
                    <a:pt x="3460" y="727"/>
                  </a:moveTo>
                  <a:cubicBezTo>
                    <a:pt x="3428" y="734"/>
                    <a:pt x="3396" y="742"/>
                    <a:pt x="3365" y="750"/>
                  </a:cubicBezTo>
                  <a:cubicBezTo>
                    <a:pt x="3347" y="755"/>
                    <a:pt x="3329" y="759"/>
                    <a:pt x="3312" y="764"/>
                  </a:cubicBezTo>
                  <a:cubicBezTo>
                    <a:pt x="3277" y="772"/>
                    <a:pt x="3231" y="782"/>
                    <a:pt x="3183" y="787"/>
                  </a:cubicBezTo>
                  <a:cubicBezTo>
                    <a:pt x="3132" y="791"/>
                    <a:pt x="3081" y="787"/>
                    <a:pt x="3035" y="776"/>
                  </a:cubicBezTo>
                  <a:cubicBezTo>
                    <a:pt x="2983" y="762"/>
                    <a:pt x="2938" y="739"/>
                    <a:pt x="2901" y="707"/>
                  </a:cubicBezTo>
                  <a:cubicBezTo>
                    <a:pt x="2867" y="677"/>
                    <a:pt x="2840" y="640"/>
                    <a:pt x="2817" y="592"/>
                  </a:cubicBezTo>
                  <a:cubicBezTo>
                    <a:pt x="2797" y="549"/>
                    <a:pt x="2781" y="501"/>
                    <a:pt x="2767" y="456"/>
                  </a:cubicBezTo>
                  <a:cubicBezTo>
                    <a:pt x="2760" y="434"/>
                    <a:pt x="2753" y="412"/>
                    <a:pt x="2745" y="390"/>
                  </a:cubicBezTo>
                  <a:cubicBezTo>
                    <a:pt x="2735" y="361"/>
                    <a:pt x="2725" y="337"/>
                    <a:pt x="2715" y="316"/>
                  </a:cubicBezTo>
                  <a:cubicBezTo>
                    <a:pt x="2691" y="264"/>
                    <a:pt x="2656" y="216"/>
                    <a:pt x="2613" y="173"/>
                  </a:cubicBezTo>
                  <a:cubicBezTo>
                    <a:pt x="2572" y="131"/>
                    <a:pt x="2524" y="96"/>
                    <a:pt x="2471" y="68"/>
                  </a:cubicBezTo>
                  <a:cubicBezTo>
                    <a:pt x="2418" y="40"/>
                    <a:pt x="2363" y="21"/>
                    <a:pt x="2308" y="11"/>
                  </a:cubicBezTo>
                  <a:cubicBezTo>
                    <a:pt x="2251" y="1"/>
                    <a:pt x="2196" y="2"/>
                    <a:pt x="2145" y="14"/>
                  </a:cubicBezTo>
                  <a:cubicBezTo>
                    <a:pt x="2100" y="25"/>
                    <a:pt x="2058" y="42"/>
                    <a:pt x="2017" y="66"/>
                  </a:cubicBezTo>
                  <a:cubicBezTo>
                    <a:pt x="1980" y="88"/>
                    <a:pt x="1944" y="116"/>
                    <a:pt x="1908" y="150"/>
                  </a:cubicBezTo>
                  <a:cubicBezTo>
                    <a:pt x="1841" y="214"/>
                    <a:pt x="1782" y="293"/>
                    <a:pt x="1725" y="370"/>
                  </a:cubicBezTo>
                  <a:cubicBezTo>
                    <a:pt x="1713" y="385"/>
                    <a:pt x="1701" y="401"/>
                    <a:pt x="1690" y="416"/>
                  </a:cubicBezTo>
                  <a:cubicBezTo>
                    <a:pt x="1625" y="502"/>
                    <a:pt x="1558" y="571"/>
                    <a:pt x="1492" y="621"/>
                  </a:cubicBezTo>
                  <a:cubicBezTo>
                    <a:pt x="1408" y="684"/>
                    <a:pt x="1325" y="718"/>
                    <a:pt x="1243" y="721"/>
                  </a:cubicBezTo>
                  <a:cubicBezTo>
                    <a:pt x="1214" y="722"/>
                    <a:pt x="1185" y="719"/>
                    <a:pt x="1156" y="713"/>
                  </a:cubicBezTo>
                  <a:cubicBezTo>
                    <a:pt x="1135" y="708"/>
                    <a:pt x="1113" y="701"/>
                    <a:pt x="1093" y="694"/>
                  </a:cubicBezTo>
                  <a:cubicBezTo>
                    <a:pt x="1061" y="685"/>
                    <a:pt x="1029" y="674"/>
                    <a:pt x="997" y="671"/>
                  </a:cubicBezTo>
                  <a:cubicBezTo>
                    <a:pt x="953" y="667"/>
                    <a:pt x="908" y="675"/>
                    <a:pt x="864" y="695"/>
                  </a:cubicBezTo>
                  <a:cubicBezTo>
                    <a:pt x="825" y="714"/>
                    <a:pt x="787" y="741"/>
                    <a:pt x="753" y="776"/>
                  </a:cubicBezTo>
                  <a:cubicBezTo>
                    <a:pt x="687" y="844"/>
                    <a:pt x="638" y="934"/>
                    <a:pt x="607" y="1043"/>
                  </a:cubicBezTo>
                  <a:cubicBezTo>
                    <a:pt x="581" y="1134"/>
                    <a:pt x="567" y="1241"/>
                    <a:pt x="565" y="1361"/>
                  </a:cubicBezTo>
                  <a:cubicBezTo>
                    <a:pt x="565" y="1422"/>
                    <a:pt x="578" y="1511"/>
                    <a:pt x="592" y="1604"/>
                  </a:cubicBezTo>
                  <a:cubicBezTo>
                    <a:pt x="608" y="1707"/>
                    <a:pt x="626" y="1823"/>
                    <a:pt x="628" y="1925"/>
                  </a:cubicBezTo>
                  <a:cubicBezTo>
                    <a:pt x="631" y="2042"/>
                    <a:pt x="613" y="2123"/>
                    <a:pt x="573" y="2170"/>
                  </a:cubicBezTo>
                  <a:cubicBezTo>
                    <a:pt x="537" y="2213"/>
                    <a:pt x="486" y="2247"/>
                    <a:pt x="437" y="2280"/>
                  </a:cubicBezTo>
                  <a:cubicBezTo>
                    <a:pt x="382" y="2316"/>
                    <a:pt x="325" y="2354"/>
                    <a:pt x="289" y="2404"/>
                  </a:cubicBezTo>
                  <a:cubicBezTo>
                    <a:pt x="284" y="2411"/>
                    <a:pt x="277" y="2420"/>
                    <a:pt x="271" y="2429"/>
                  </a:cubicBezTo>
                  <a:cubicBezTo>
                    <a:pt x="204" y="2528"/>
                    <a:pt x="121" y="2661"/>
                    <a:pt x="74" y="2807"/>
                  </a:cubicBezTo>
                  <a:cubicBezTo>
                    <a:pt x="16" y="2988"/>
                    <a:pt x="6" y="3186"/>
                    <a:pt x="3" y="3372"/>
                  </a:cubicBezTo>
                  <a:cubicBezTo>
                    <a:pt x="1" y="3571"/>
                    <a:pt x="4" y="3751"/>
                    <a:pt x="60" y="3925"/>
                  </a:cubicBezTo>
                  <a:cubicBezTo>
                    <a:pt x="89" y="4014"/>
                    <a:pt x="132" y="4100"/>
                    <a:pt x="187" y="4180"/>
                  </a:cubicBezTo>
                  <a:cubicBezTo>
                    <a:pt x="407" y="4501"/>
                    <a:pt x="791" y="4694"/>
                    <a:pt x="1074" y="4800"/>
                  </a:cubicBezTo>
                  <a:cubicBezTo>
                    <a:pt x="1087" y="4805"/>
                    <a:pt x="1101" y="4810"/>
                    <a:pt x="1114" y="4815"/>
                  </a:cubicBezTo>
                  <a:cubicBezTo>
                    <a:pt x="1203" y="4848"/>
                    <a:pt x="1296" y="4882"/>
                    <a:pt x="1380" y="4933"/>
                  </a:cubicBezTo>
                  <a:cubicBezTo>
                    <a:pt x="1446" y="4974"/>
                    <a:pt x="1509" y="5027"/>
                    <a:pt x="1572" y="5094"/>
                  </a:cubicBezTo>
                  <a:cubicBezTo>
                    <a:pt x="1603" y="5127"/>
                    <a:pt x="1654" y="5184"/>
                    <a:pt x="1733" y="5293"/>
                  </a:cubicBezTo>
                  <a:cubicBezTo>
                    <a:pt x="1759" y="5328"/>
                    <a:pt x="1784" y="5365"/>
                    <a:pt x="1809" y="5401"/>
                  </a:cubicBezTo>
                  <a:cubicBezTo>
                    <a:pt x="1829" y="5430"/>
                    <a:pt x="1850" y="5460"/>
                    <a:pt x="1871" y="5489"/>
                  </a:cubicBezTo>
                  <a:cubicBezTo>
                    <a:pt x="1957" y="5610"/>
                    <a:pt x="2039" y="5703"/>
                    <a:pt x="2121" y="5773"/>
                  </a:cubicBezTo>
                  <a:cubicBezTo>
                    <a:pt x="2170" y="5815"/>
                    <a:pt x="2221" y="5850"/>
                    <a:pt x="2270" y="5876"/>
                  </a:cubicBezTo>
                  <a:cubicBezTo>
                    <a:pt x="2325" y="5905"/>
                    <a:pt x="2381" y="5923"/>
                    <a:pt x="2436" y="5932"/>
                  </a:cubicBezTo>
                  <a:cubicBezTo>
                    <a:pt x="2483" y="5939"/>
                    <a:pt x="2532" y="5940"/>
                    <a:pt x="2581" y="5933"/>
                  </a:cubicBezTo>
                  <a:cubicBezTo>
                    <a:pt x="2626" y="5927"/>
                    <a:pt x="2672" y="5915"/>
                    <a:pt x="2719" y="5897"/>
                  </a:cubicBezTo>
                  <a:cubicBezTo>
                    <a:pt x="2797" y="5867"/>
                    <a:pt x="2879" y="5820"/>
                    <a:pt x="2969" y="5753"/>
                  </a:cubicBezTo>
                  <a:cubicBezTo>
                    <a:pt x="3120" y="5643"/>
                    <a:pt x="3256" y="5516"/>
                    <a:pt x="3394" y="5385"/>
                  </a:cubicBezTo>
                  <a:cubicBezTo>
                    <a:pt x="3416" y="5364"/>
                    <a:pt x="3438" y="5344"/>
                    <a:pt x="3459" y="5324"/>
                  </a:cubicBezTo>
                  <a:cubicBezTo>
                    <a:pt x="3604" y="5185"/>
                    <a:pt x="3754" y="5041"/>
                    <a:pt x="3912" y="4912"/>
                  </a:cubicBezTo>
                  <a:cubicBezTo>
                    <a:pt x="3976" y="4859"/>
                    <a:pt x="4043" y="4808"/>
                    <a:pt x="4107" y="4759"/>
                  </a:cubicBezTo>
                  <a:cubicBezTo>
                    <a:pt x="4216" y="4675"/>
                    <a:pt x="4329" y="4588"/>
                    <a:pt x="4430" y="4495"/>
                  </a:cubicBezTo>
                  <a:cubicBezTo>
                    <a:pt x="4488" y="4441"/>
                    <a:pt x="4547" y="4380"/>
                    <a:pt x="4610" y="4310"/>
                  </a:cubicBezTo>
                  <a:cubicBezTo>
                    <a:pt x="4630" y="4288"/>
                    <a:pt x="4647" y="4268"/>
                    <a:pt x="4664" y="4249"/>
                  </a:cubicBezTo>
                  <a:cubicBezTo>
                    <a:pt x="4839" y="4044"/>
                    <a:pt x="4958" y="3834"/>
                    <a:pt x="5016" y="3625"/>
                  </a:cubicBezTo>
                  <a:cubicBezTo>
                    <a:pt x="5050" y="3504"/>
                    <a:pt x="5064" y="3381"/>
                    <a:pt x="5059" y="3259"/>
                  </a:cubicBezTo>
                  <a:cubicBezTo>
                    <a:pt x="5054" y="3131"/>
                    <a:pt x="5027" y="3006"/>
                    <a:pt x="4980" y="2889"/>
                  </a:cubicBezTo>
                  <a:cubicBezTo>
                    <a:pt x="4924" y="2753"/>
                    <a:pt x="4841" y="2627"/>
                    <a:pt x="4761" y="2504"/>
                  </a:cubicBezTo>
                  <a:cubicBezTo>
                    <a:pt x="4733" y="2462"/>
                    <a:pt x="4704" y="2418"/>
                    <a:pt x="4676" y="2374"/>
                  </a:cubicBezTo>
                  <a:cubicBezTo>
                    <a:pt x="4594" y="2241"/>
                    <a:pt x="4521" y="2104"/>
                    <a:pt x="4461" y="1965"/>
                  </a:cubicBezTo>
                  <a:cubicBezTo>
                    <a:pt x="4419" y="1867"/>
                    <a:pt x="4386" y="1778"/>
                    <a:pt x="4362" y="1692"/>
                  </a:cubicBezTo>
                  <a:cubicBezTo>
                    <a:pt x="4354" y="1662"/>
                    <a:pt x="4345" y="1629"/>
                    <a:pt x="4337" y="1593"/>
                  </a:cubicBezTo>
                  <a:cubicBezTo>
                    <a:pt x="4326" y="1546"/>
                    <a:pt x="4316" y="1497"/>
                    <a:pt x="4306" y="1449"/>
                  </a:cubicBezTo>
                  <a:cubicBezTo>
                    <a:pt x="4284" y="1342"/>
                    <a:pt x="4261" y="1231"/>
                    <a:pt x="4224" y="1130"/>
                  </a:cubicBezTo>
                  <a:cubicBezTo>
                    <a:pt x="4205" y="1076"/>
                    <a:pt x="4183" y="1029"/>
                    <a:pt x="4157" y="986"/>
                  </a:cubicBezTo>
                  <a:cubicBezTo>
                    <a:pt x="4128" y="939"/>
                    <a:pt x="4096" y="898"/>
                    <a:pt x="4058" y="863"/>
                  </a:cubicBezTo>
                  <a:cubicBezTo>
                    <a:pt x="4019" y="826"/>
                    <a:pt x="3974" y="795"/>
                    <a:pt x="3924" y="771"/>
                  </a:cubicBezTo>
                  <a:cubicBezTo>
                    <a:pt x="3878" y="749"/>
                    <a:pt x="3827" y="732"/>
                    <a:pt x="3773" y="722"/>
                  </a:cubicBezTo>
                  <a:cubicBezTo>
                    <a:pt x="3728" y="713"/>
                    <a:pt x="3680" y="709"/>
                    <a:pt x="3632" y="709"/>
                  </a:cubicBezTo>
                  <a:cubicBezTo>
                    <a:pt x="3575" y="709"/>
                    <a:pt x="3517" y="715"/>
                    <a:pt x="3460" y="72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3" name="Freeform 50">
              <a:extLst>
                <a:ext uri="{FF2B5EF4-FFF2-40B4-BE49-F238E27FC236}">
                  <a16:creationId xmlns:a16="http://schemas.microsoft.com/office/drawing/2014/main" id="{5CC63068-E717-4B62-8185-B63510A99A81}"/>
                </a:ext>
              </a:extLst>
            </p:cNvPr>
            <p:cNvSpPr>
              <a:spLocks noEditPoints="1"/>
            </p:cNvSpPr>
            <p:nvPr/>
          </p:nvSpPr>
          <p:spPr bwMode="auto">
            <a:xfrm>
              <a:off x="3849" y="15"/>
              <a:ext cx="3800" cy="4420"/>
            </a:xfrm>
            <a:custGeom>
              <a:avLst/>
              <a:gdLst>
                <a:gd name="T0" fmla="*/ 2130 w 5134"/>
                <a:gd name="T1" fmla="*/ 5801 h 5972"/>
                <a:gd name="T2" fmla="*/ 1740 w 5134"/>
                <a:gd name="T3" fmla="*/ 5320 h 5972"/>
                <a:gd name="T4" fmla="*/ 1077 w 5134"/>
                <a:gd name="T5" fmla="*/ 4826 h 5972"/>
                <a:gd name="T6" fmla="*/ 65 w 5134"/>
                <a:gd name="T7" fmla="*/ 3966 h 5972"/>
                <a:gd name="T8" fmla="*/ 64 w 5134"/>
                <a:gd name="T9" fmla="*/ 2858 h 5972"/>
                <a:gd name="T10" fmla="*/ 279 w 5134"/>
                <a:gd name="T11" fmla="*/ 2407 h 5972"/>
                <a:gd name="T12" fmla="*/ 625 w 5134"/>
                <a:gd name="T13" fmla="*/ 1890 h 5972"/>
                <a:gd name="T14" fmla="*/ 635 w 5134"/>
                <a:gd name="T15" fmla="*/ 1024 h 5972"/>
                <a:gd name="T16" fmla="*/ 899 w 5134"/>
                <a:gd name="T17" fmla="*/ 683 h 5972"/>
                <a:gd name="T18" fmla="*/ 1193 w 5134"/>
                <a:gd name="T19" fmla="*/ 690 h 5972"/>
                <a:gd name="T20" fmla="*/ 1529 w 5134"/>
                <a:gd name="T21" fmla="*/ 589 h 5972"/>
                <a:gd name="T22" fmla="*/ 1950 w 5134"/>
                <a:gd name="T23" fmla="*/ 141 h 5972"/>
                <a:gd name="T24" fmla="*/ 2364 w 5134"/>
                <a:gd name="T25" fmla="*/ 11 h 5972"/>
                <a:gd name="T26" fmla="*/ 2774 w 5134"/>
                <a:gd name="T27" fmla="*/ 312 h 5972"/>
                <a:gd name="T28" fmla="*/ 2973 w 5134"/>
                <a:gd name="T29" fmla="*/ 688 h 5972"/>
                <a:gd name="T30" fmla="*/ 3384 w 5134"/>
                <a:gd name="T31" fmla="*/ 746 h 5972"/>
                <a:gd name="T32" fmla="*/ 3843 w 5134"/>
                <a:gd name="T33" fmla="*/ 718 h 5972"/>
                <a:gd name="T34" fmla="*/ 4212 w 5134"/>
                <a:gd name="T35" fmla="*/ 983 h 5972"/>
                <a:gd name="T36" fmla="*/ 4391 w 5134"/>
                <a:gd name="T37" fmla="*/ 1597 h 5972"/>
                <a:gd name="T38" fmla="*/ 4751 w 5134"/>
                <a:gd name="T39" fmla="*/ 2357 h 5972"/>
                <a:gd name="T40" fmla="*/ 5131 w 5134"/>
                <a:gd name="T41" fmla="*/ 3249 h 5972"/>
                <a:gd name="T42" fmla="*/ 4709 w 5134"/>
                <a:gd name="T43" fmla="*/ 4249 h 5972"/>
                <a:gd name="T44" fmla="*/ 4122 w 5134"/>
                <a:gd name="T45" fmla="*/ 4816 h 5972"/>
                <a:gd name="T46" fmla="*/ 3435 w 5134"/>
                <a:gd name="T47" fmla="*/ 5423 h 5972"/>
                <a:gd name="T48" fmla="*/ 2594 w 5134"/>
                <a:gd name="T49" fmla="*/ 5967 h 5972"/>
                <a:gd name="T50" fmla="*/ 3532 w 5134"/>
                <a:gd name="T51" fmla="*/ 714 h 5972"/>
                <a:gd name="T52" fmla="*/ 3256 w 5134"/>
                <a:gd name="T53" fmla="*/ 766 h 5972"/>
                <a:gd name="T54" fmla="*/ 2829 w 5134"/>
                <a:gd name="T55" fmla="*/ 446 h 5972"/>
                <a:gd name="T56" fmla="*/ 2669 w 5134"/>
                <a:gd name="T57" fmla="*/ 174 h 5972"/>
                <a:gd name="T58" fmla="*/ 2201 w 5134"/>
                <a:gd name="T59" fmla="*/ 10 h 5972"/>
                <a:gd name="T60" fmla="*/ 1751 w 5134"/>
                <a:gd name="T61" fmla="*/ 361 h 5972"/>
                <a:gd name="T62" fmla="*/ 1409 w 5134"/>
                <a:gd name="T63" fmla="*/ 661 h 5972"/>
                <a:gd name="T64" fmla="*/ 1129 w 5134"/>
                <a:gd name="T65" fmla="*/ 675 h 5972"/>
                <a:gd name="T66" fmla="*/ 787 w 5134"/>
                <a:gd name="T67" fmla="*/ 763 h 5972"/>
                <a:gd name="T68" fmla="*/ 584 w 5134"/>
                <a:gd name="T69" fmla="*/ 1334 h 5972"/>
                <a:gd name="T70" fmla="*/ 565 w 5134"/>
                <a:gd name="T71" fmla="*/ 2129 h 5972"/>
                <a:gd name="T72" fmla="*/ 263 w 5134"/>
                <a:gd name="T73" fmla="*/ 2436 h 5972"/>
                <a:gd name="T74" fmla="*/ 1 w 5134"/>
                <a:gd name="T75" fmla="*/ 3419 h 5972"/>
                <a:gd name="T76" fmla="*/ 194 w 5134"/>
                <a:gd name="T77" fmla="*/ 4216 h 5972"/>
                <a:gd name="T78" fmla="*/ 1113 w 5134"/>
                <a:gd name="T79" fmla="*/ 4838 h 5972"/>
                <a:gd name="T80" fmla="*/ 1821 w 5134"/>
                <a:gd name="T81" fmla="*/ 5432 h 5972"/>
                <a:gd name="T82" fmla="*/ 2280 w 5134"/>
                <a:gd name="T83" fmla="*/ 5904 h 5972"/>
                <a:gd name="T84" fmla="*/ 2735 w 5134"/>
                <a:gd name="T85" fmla="*/ 5933 h 5972"/>
                <a:gd name="T86" fmla="*/ 3518 w 5134"/>
                <a:gd name="T87" fmla="*/ 5344 h 5972"/>
                <a:gd name="T88" fmla="*/ 4481 w 5134"/>
                <a:gd name="T89" fmla="*/ 4506 h 5972"/>
                <a:gd name="T90" fmla="*/ 4923 w 5134"/>
                <a:gd name="T91" fmla="*/ 3953 h 5972"/>
                <a:gd name="T92" fmla="*/ 5053 w 5134"/>
                <a:gd name="T93" fmla="*/ 2872 h 5972"/>
                <a:gd name="T94" fmla="*/ 4527 w 5134"/>
                <a:gd name="T95" fmla="*/ 1958 h 5972"/>
                <a:gd name="T96" fmla="*/ 4349 w 5134"/>
                <a:gd name="T97" fmla="*/ 1415 h 5972"/>
                <a:gd name="T98" fmla="*/ 4121 w 5134"/>
                <a:gd name="T99" fmla="*/ 866 h 5972"/>
                <a:gd name="T100" fmla="*/ 3680 w 5134"/>
                <a:gd name="T101" fmla="*/ 701 h 5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34" h="5972">
                  <a:moveTo>
                    <a:pt x="2446" y="5963"/>
                  </a:moveTo>
                  <a:cubicBezTo>
                    <a:pt x="2390" y="5954"/>
                    <a:pt x="2334" y="5934"/>
                    <a:pt x="2280" y="5905"/>
                  </a:cubicBezTo>
                  <a:cubicBezTo>
                    <a:pt x="2230" y="5878"/>
                    <a:pt x="2180" y="5843"/>
                    <a:pt x="2130" y="5801"/>
                  </a:cubicBezTo>
                  <a:cubicBezTo>
                    <a:pt x="2049" y="5730"/>
                    <a:pt x="1967" y="5637"/>
                    <a:pt x="1879" y="5516"/>
                  </a:cubicBezTo>
                  <a:cubicBezTo>
                    <a:pt x="1859" y="5488"/>
                    <a:pt x="1839" y="5460"/>
                    <a:pt x="1820" y="5433"/>
                  </a:cubicBezTo>
                  <a:cubicBezTo>
                    <a:pt x="1794" y="5396"/>
                    <a:pt x="1767" y="5357"/>
                    <a:pt x="1740" y="5320"/>
                  </a:cubicBezTo>
                  <a:cubicBezTo>
                    <a:pt x="1648" y="5195"/>
                    <a:pt x="1534" y="5055"/>
                    <a:pt x="1383" y="4962"/>
                  </a:cubicBezTo>
                  <a:cubicBezTo>
                    <a:pt x="1298" y="4909"/>
                    <a:pt x="1204" y="4873"/>
                    <a:pt x="1113" y="4839"/>
                  </a:cubicBezTo>
                  <a:cubicBezTo>
                    <a:pt x="1101" y="4835"/>
                    <a:pt x="1089" y="4830"/>
                    <a:pt x="1077" y="4826"/>
                  </a:cubicBezTo>
                  <a:cubicBezTo>
                    <a:pt x="892" y="4756"/>
                    <a:pt x="727" y="4674"/>
                    <a:pt x="587" y="4583"/>
                  </a:cubicBezTo>
                  <a:cubicBezTo>
                    <a:pt x="420" y="4474"/>
                    <a:pt x="288" y="4351"/>
                    <a:pt x="193" y="4217"/>
                  </a:cubicBezTo>
                  <a:cubicBezTo>
                    <a:pt x="138" y="4138"/>
                    <a:pt x="95" y="4053"/>
                    <a:pt x="65" y="3966"/>
                  </a:cubicBezTo>
                  <a:cubicBezTo>
                    <a:pt x="37" y="3885"/>
                    <a:pt x="19" y="3797"/>
                    <a:pt x="10" y="3695"/>
                  </a:cubicBezTo>
                  <a:cubicBezTo>
                    <a:pt x="1" y="3600"/>
                    <a:pt x="0" y="3507"/>
                    <a:pt x="0" y="3419"/>
                  </a:cubicBezTo>
                  <a:cubicBezTo>
                    <a:pt x="0" y="3259"/>
                    <a:pt x="8" y="3051"/>
                    <a:pt x="64" y="2858"/>
                  </a:cubicBezTo>
                  <a:cubicBezTo>
                    <a:pt x="106" y="2717"/>
                    <a:pt x="180" y="2584"/>
                    <a:pt x="246" y="2466"/>
                  </a:cubicBezTo>
                  <a:cubicBezTo>
                    <a:pt x="251" y="2456"/>
                    <a:pt x="257" y="2446"/>
                    <a:pt x="262" y="2436"/>
                  </a:cubicBezTo>
                  <a:cubicBezTo>
                    <a:pt x="268" y="2426"/>
                    <a:pt x="274" y="2415"/>
                    <a:pt x="279" y="2407"/>
                  </a:cubicBezTo>
                  <a:cubicBezTo>
                    <a:pt x="316" y="2345"/>
                    <a:pt x="376" y="2296"/>
                    <a:pt x="435" y="2249"/>
                  </a:cubicBezTo>
                  <a:cubicBezTo>
                    <a:pt x="481" y="2212"/>
                    <a:pt x="528" y="2174"/>
                    <a:pt x="565" y="2129"/>
                  </a:cubicBezTo>
                  <a:cubicBezTo>
                    <a:pt x="604" y="2081"/>
                    <a:pt x="624" y="2002"/>
                    <a:pt x="625" y="1890"/>
                  </a:cubicBezTo>
                  <a:cubicBezTo>
                    <a:pt x="626" y="1791"/>
                    <a:pt x="613" y="1679"/>
                    <a:pt x="601" y="1580"/>
                  </a:cubicBezTo>
                  <a:cubicBezTo>
                    <a:pt x="590" y="1485"/>
                    <a:pt x="580" y="1396"/>
                    <a:pt x="584" y="1334"/>
                  </a:cubicBezTo>
                  <a:cubicBezTo>
                    <a:pt x="591" y="1213"/>
                    <a:pt x="607" y="1112"/>
                    <a:pt x="635" y="1024"/>
                  </a:cubicBezTo>
                  <a:cubicBezTo>
                    <a:pt x="651" y="973"/>
                    <a:pt x="671" y="925"/>
                    <a:pt x="695" y="884"/>
                  </a:cubicBezTo>
                  <a:cubicBezTo>
                    <a:pt x="721" y="838"/>
                    <a:pt x="752" y="797"/>
                    <a:pt x="786" y="763"/>
                  </a:cubicBezTo>
                  <a:cubicBezTo>
                    <a:pt x="821" y="729"/>
                    <a:pt x="859" y="701"/>
                    <a:pt x="899" y="683"/>
                  </a:cubicBezTo>
                  <a:cubicBezTo>
                    <a:pt x="943" y="662"/>
                    <a:pt x="989" y="653"/>
                    <a:pt x="1033" y="656"/>
                  </a:cubicBezTo>
                  <a:cubicBezTo>
                    <a:pt x="1065" y="658"/>
                    <a:pt x="1098" y="666"/>
                    <a:pt x="1129" y="675"/>
                  </a:cubicBezTo>
                  <a:cubicBezTo>
                    <a:pt x="1150" y="680"/>
                    <a:pt x="1171" y="686"/>
                    <a:pt x="1193" y="690"/>
                  </a:cubicBezTo>
                  <a:cubicBezTo>
                    <a:pt x="1222" y="695"/>
                    <a:pt x="1251" y="696"/>
                    <a:pt x="1279" y="694"/>
                  </a:cubicBezTo>
                  <a:cubicBezTo>
                    <a:pt x="1322" y="691"/>
                    <a:pt x="1366" y="680"/>
                    <a:pt x="1409" y="660"/>
                  </a:cubicBezTo>
                  <a:cubicBezTo>
                    <a:pt x="1448" y="643"/>
                    <a:pt x="1488" y="619"/>
                    <a:pt x="1529" y="589"/>
                  </a:cubicBezTo>
                  <a:cubicBezTo>
                    <a:pt x="1593" y="539"/>
                    <a:pt x="1659" y="473"/>
                    <a:pt x="1730" y="386"/>
                  </a:cubicBezTo>
                  <a:cubicBezTo>
                    <a:pt x="1737" y="378"/>
                    <a:pt x="1744" y="369"/>
                    <a:pt x="1751" y="361"/>
                  </a:cubicBezTo>
                  <a:cubicBezTo>
                    <a:pt x="1813" y="284"/>
                    <a:pt x="1878" y="204"/>
                    <a:pt x="1950" y="141"/>
                  </a:cubicBezTo>
                  <a:cubicBezTo>
                    <a:pt x="1988" y="107"/>
                    <a:pt x="2026" y="80"/>
                    <a:pt x="2065" y="59"/>
                  </a:cubicBezTo>
                  <a:cubicBezTo>
                    <a:pt x="2109" y="35"/>
                    <a:pt x="2154" y="19"/>
                    <a:pt x="2201" y="10"/>
                  </a:cubicBezTo>
                  <a:cubicBezTo>
                    <a:pt x="2252" y="0"/>
                    <a:pt x="2307" y="0"/>
                    <a:pt x="2364" y="11"/>
                  </a:cubicBezTo>
                  <a:cubicBezTo>
                    <a:pt x="2419" y="22"/>
                    <a:pt x="2473" y="41"/>
                    <a:pt x="2526" y="69"/>
                  </a:cubicBezTo>
                  <a:cubicBezTo>
                    <a:pt x="2579" y="97"/>
                    <a:pt x="2627" y="132"/>
                    <a:pt x="2669" y="173"/>
                  </a:cubicBezTo>
                  <a:cubicBezTo>
                    <a:pt x="2713" y="216"/>
                    <a:pt x="2748" y="262"/>
                    <a:pt x="2774" y="312"/>
                  </a:cubicBezTo>
                  <a:cubicBezTo>
                    <a:pt x="2785" y="333"/>
                    <a:pt x="2795" y="356"/>
                    <a:pt x="2807" y="384"/>
                  </a:cubicBezTo>
                  <a:cubicBezTo>
                    <a:pt x="2815" y="404"/>
                    <a:pt x="2823" y="425"/>
                    <a:pt x="2830" y="445"/>
                  </a:cubicBezTo>
                  <a:cubicBezTo>
                    <a:pt x="2864" y="537"/>
                    <a:pt x="2897" y="624"/>
                    <a:pt x="2973" y="688"/>
                  </a:cubicBezTo>
                  <a:cubicBezTo>
                    <a:pt x="3010" y="719"/>
                    <a:pt x="3055" y="741"/>
                    <a:pt x="3108" y="754"/>
                  </a:cubicBezTo>
                  <a:cubicBezTo>
                    <a:pt x="3153" y="765"/>
                    <a:pt x="3205" y="769"/>
                    <a:pt x="3256" y="766"/>
                  </a:cubicBezTo>
                  <a:cubicBezTo>
                    <a:pt x="3303" y="762"/>
                    <a:pt x="3349" y="753"/>
                    <a:pt x="3384" y="746"/>
                  </a:cubicBezTo>
                  <a:cubicBezTo>
                    <a:pt x="3400" y="742"/>
                    <a:pt x="3416" y="738"/>
                    <a:pt x="3432" y="735"/>
                  </a:cubicBezTo>
                  <a:cubicBezTo>
                    <a:pt x="3464" y="727"/>
                    <a:pt x="3498" y="719"/>
                    <a:pt x="3532" y="713"/>
                  </a:cubicBezTo>
                  <a:cubicBezTo>
                    <a:pt x="3638" y="694"/>
                    <a:pt x="3746" y="696"/>
                    <a:pt x="3843" y="718"/>
                  </a:cubicBezTo>
                  <a:cubicBezTo>
                    <a:pt x="3896" y="729"/>
                    <a:pt x="3946" y="747"/>
                    <a:pt x="3991" y="771"/>
                  </a:cubicBezTo>
                  <a:cubicBezTo>
                    <a:pt x="4040" y="796"/>
                    <a:pt x="4084" y="828"/>
                    <a:pt x="4121" y="865"/>
                  </a:cubicBezTo>
                  <a:cubicBezTo>
                    <a:pt x="4156" y="900"/>
                    <a:pt x="4185" y="938"/>
                    <a:pt x="4212" y="983"/>
                  </a:cubicBezTo>
                  <a:cubicBezTo>
                    <a:pt x="4235" y="1023"/>
                    <a:pt x="4255" y="1067"/>
                    <a:pt x="4273" y="1117"/>
                  </a:cubicBezTo>
                  <a:cubicBezTo>
                    <a:pt x="4307" y="1211"/>
                    <a:pt x="4329" y="1315"/>
                    <a:pt x="4350" y="1415"/>
                  </a:cubicBezTo>
                  <a:cubicBezTo>
                    <a:pt x="4362" y="1475"/>
                    <a:pt x="4375" y="1538"/>
                    <a:pt x="4391" y="1597"/>
                  </a:cubicBezTo>
                  <a:cubicBezTo>
                    <a:pt x="4400" y="1631"/>
                    <a:pt x="4410" y="1664"/>
                    <a:pt x="4419" y="1694"/>
                  </a:cubicBezTo>
                  <a:cubicBezTo>
                    <a:pt x="4445" y="1774"/>
                    <a:pt x="4479" y="1858"/>
                    <a:pt x="4527" y="1958"/>
                  </a:cubicBezTo>
                  <a:cubicBezTo>
                    <a:pt x="4592" y="2092"/>
                    <a:pt x="4667" y="2226"/>
                    <a:pt x="4751" y="2357"/>
                  </a:cubicBezTo>
                  <a:cubicBezTo>
                    <a:pt x="4775" y="2394"/>
                    <a:pt x="4800" y="2431"/>
                    <a:pt x="4824" y="2468"/>
                  </a:cubicBezTo>
                  <a:cubicBezTo>
                    <a:pt x="4909" y="2596"/>
                    <a:pt x="4997" y="2728"/>
                    <a:pt x="5054" y="2871"/>
                  </a:cubicBezTo>
                  <a:cubicBezTo>
                    <a:pt x="5102" y="2991"/>
                    <a:pt x="5128" y="3118"/>
                    <a:pt x="5131" y="3249"/>
                  </a:cubicBezTo>
                  <a:cubicBezTo>
                    <a:pt x="5134" y="3374"/>
                    <a:pt x="5116" y="3498"/>
                    <a:pt x="5078" y="3620"/>
                  </a:cubicBezTo>
                  <a:cubicBezTo>
                    <a:pt x="5045" y="3729"/>
                    <a:pt x="4994" y="3839"/>
                    <a:pt x="4924" y="3953"/>
                  </a:cubicBezTo>
                  <a:cubicBezTo>
                    <a:pt x="4867" y="4046"/>
                    <a:pt x="4796" y="4143"/>
                    <a:pt x="4709" y="4249"/>
                  </a:cubicBezTo>
                  <a:cubicBezTo>
                    <a:pt x="4690" y="4271"/>
                    <a:pt x="4672" y="4293"/>
                    <a:pt x="4656" y="4312"/>
                  </a:cubicBezTo>
                  <a:cubicBezTo>
                    <a:pt x="4593" y="4386"/>
                    <a:pt x="4540" y="4447"/>
                    <a:pt x="4481" y="4506"/>
                  </a:cubicBezTo>
                  <a:cubicBezTo>
                    <a:pt x="4373" y="4616"/>
                    <a:pt x="4245" y="4718"/>
                    <a:pt x="4122" y="4816"/>
                  </a:cubicBezTo>
                  <a:cubicBezTo>
                    <a:pt x="4071" y="4857"/>
                    <a:pt x="4018" y="4899"/>
                    <a:pt x="3967" y="4942"/>
                  </a:cubicBezTo>
                  <a:cubicBezTo>
                    <a:pt x="3812" y="5070"/>
                    <a:pt x="3663" y="5210"/>
                    <a:pt x="3518" y="5345"/>
                  </a:cubicBezTo>
                  <a:cubicBezTo>
                    <a:pt x="3491" y="5370"/>
                    <a:pt x="3462" y="5397"/>
                    <a:pt x="3435" y="5423"/>
                  </a:cubicBezTo>
                  <a:cubicBezTo>
                    <a:pt x="3292" y="5556"/>
                    <a:pt x="3150" y="5684"/>
                    <a:pt x="2994" y="5794"/>
                  </a:cubicBezTo>
                  <a:cubicBezTo>
                    <a:pt x="2901" y="5859"/>
                    <a:pt x="2816" y="5905"/>
                    <a:pt x="2735" y="5933"/>
                  </a:cubicBezTo>
                  <a:cubicBezTo>
                    <a:pt x="2687" y="5950"/>
                    <a:pt x="2640" y="5962"/>
                    <a:pt x="2594" y="5967"/>
                  </a:cubicBezTo>
                  <a:cubicBezTo>
                    <a:pt x="2573" y="5969"/>
                    <a:pt x="2553" y="5971"/>
                    <a:pt x="2533" y="5971"/>
                  </a:cubicBezTo>
                  <a:cubicBezTo>
                    <a:pt x="2503" y="5971"/>
                    <a:pt x="2474" y="5968"/>
                    <a:pt x="2446" y="5963"/>
                  </a:cubicBezTo>
                  <a:moveTo>
                    <a:pt x="3532" y="714"/>
                  </a:moveTo>
                  <a:cubicBezTo>
                    <a:pt x="3498" y="720"/>
                    <a:pt x="3465" y="728"/>
                    <a:pt x="3432" y="735"/>
                  </a:cubicBezTo>
                  <a:cubicBezTo>
                    <a:pt x="3416" y="739"/>
                    <a:pt x="3400" y="743"/>
                    <a:pt x="3384" y="746"/>
                  </a:cubicBezTo>
                  <a:cubicBezTo>
                    <a:pt x="3349" y="754"/>
                    <a:pt x="3303" y="763"/>
                    <a:pt x="3256" y="766"/>
                  </a:cubicBezTo>
                  <a:cubicBezTo>
                    <a:pt x="3205" y="770"/>
                    <a:pt x="3153" y="766"/>
                    <a:pt x="3108" y="755"/>
                  </a:cubicBezTo>
                  <a:cubicBezTo>
                    <a:pt x="3055" y="742"/>
                    <a:pt x="3010" y="720"/>
                    <a:pt x="2973" y="689"/>
                  </a:cubicBezTo>
                  <a:cubicBezTo>
                    <a:pt x="2896" y="625"/>
                    <a:pt x="2864" y="538"/>
                    <a:pt x="2829" y="446"/>
                  </a:cubicBezTo>
                  <a:cubicBezTo>
                    <a:pt x="2822" y="425"/>
                    <a:pt x="2814" y="405"/>
                    <a:pt x="2806" y="384"/>
                  </a:cubicBezTo>
                  <a:cubicBezTo>
                    <a:pt x="2795" y="356"/>
                    <a:pt x="2784" y="333"/>
                    <a:pt x="2773" y="312"/>
                  </a:cubicBezTo>
                  <a:cubicBezTo>
                    <a:pt x="2748" y="263"/>
                    <a:pt x="2712" y="216"/>
                    <a:pt x="2669" y="174"/>
                  </a:cubicBezTo>
                  <a:cubicBezTo>
                    <a:pt x="2627" y="133"/>
                    <a:pt x="2579" y="98"/>
                    <a:pt x="2526" y="70"/>
                  </a:cubicBezTo>
                  <a:cubicBezTo>
                    <a:pt x="2473" y="42"/>
                    <a:pt x="2418" y="22"/>
                    <a:pt x="2364" y="12"/>
                  </a:cubicBezTo>
                  <a:cubicBezTo>
                    <a:pt x="2307" y="1"/>
                    <a:pt x="2252" y="1"/>
                    <a:pt x="2201" y="10"/>
                  </a:cubicBezTo>
                  <a:cubicBezTo>
                    <a:pt x="2154" y="20"/>
                    <a:pt x="2109" y="36"/>
                    <a:pt x="2066" y="59"/>
                  </a:cubicBezTo>
                  <a:cubicBezTo>
                    <a:pt x="2027" y="81"/>
                    <a:pt x="1989" y="107"/>
                    <a:pt x="1950" y="141"/>
                  </a:cubicBezTo>
                  <a:cubicBezTo>
                    <a:pt x="1878" y="205"/>
                    <a:pt x="1814" y="284"/>
                    <a:pt x="1751" y="361"/>
                  </a:cubicBezTo>
                  <a:cubicBezTo>
                    <a:pt x="1744" y="370"/>
                    <a:pt x="1738" y="378"/>
                    <a:pt x="1731" y="387"/>
                  </a:cubicBezTo>
                  <a:cubicBezTo>
                    <a:pt x="1660" y="474"/>
                    <a:pt x="1594" y="540"/>
                    <a:pt x="1529" y="589"/>
                  </a:cubicBezTo>
                  <a:cubicBezTo>
                    <a:pt x="1489" y="620"/>
                    <a:pt x="1449" y="644"/>
                    <a:pt x="1409" y="661"/>
                  </a:cubicBezTo>
                  <a:cubicBezTo>
                    <a:pt x="1366" y="680"/>
                    <a:pt x="1322" y="692"/>
                    <a:pt x="1279" y="695"/>
                  </a:cubicBezTo>
                  <a:cubicBezTo>
                    <a:pt x="1251" y="697"/>
                    <a:pt x="1222" y="695"/>
                    <a:pt x="1193" y="690"/>
                  </a:cubicBezTo>
                  <a:cubicBezTo>
                    <a:pt x="1171" y="687"/>
                    <a:pt x="1149" y="681"/>
                    <a:pt x="1129" y="675"/>
                  </a:cubicBezTo>
                  <a:cubicBezTo>
                    <a:pt x="1097" y="667"/>
                    <a:pt x="1065" y="658"/>
                    <a:pt x="1033" y="656"/>
                  </a:cubicBezTo>
                  <a:cubicBezTo>
                    <a:pt x="989" y="653"/>
                    <a:pt x="944" y="663"/>
                    <a:pt x="899" y="683"/>
                  </a:cubicBezTo>
                  <a:cubicBezTo>
                    <a:pt x="860" y="702"/>
                    <a:pt x="821" y="729"/>
                    <a:pt x="787" y="763"/>
                  </a:cubicBezTo>
                  <a:cubicBezTo>
                    <a:pt x="752" y="798"/>
                    <a:pt x="721" y="838"/>
                    <a:pt x="696" y="884"/>
                  </a:cubicBezTo>
                  <a:cubicBezTo>
                    <a:pt x="672" y="926"/>
                    <a:pt x="652" y="973"/>
                    <a:pt x="636" y="1024"/>
                  </a:cubicBezTo>
                  <a:cubicBezTo>
                    <a:pt x="608" y="1112"/>
                    <a:pt x="591" y="1214"/>
                    <a:pt x="584" y="1334"/>
                  </a:cubicBezTo>
                  <a:cubicBezTo>
                    <a:pt x="581" y="1396"/>
                    <a:pt x="591" y="1485"/>
                    <a:pt x="602" y="1580"/>
                  </a:cubicBezTo>
                  <a:cubicBezTo>
                    <a:pt x="614" y="1679"/>
                    <a:pt x="627" y="1791"/>
                    <a:pt x="626" y="1890"/>
                  </a:cubicBezTo>
                  <a:cubicBezTo>
                    <a:pt x="624" y="2003"/>
                    <a:pt x="605" y="2081"/>
                    <a:pt x="565" y="2129"/>
                  </a:cubicBezTo>
                  <a:cubicBezTo>
                    <a:pt x="529" y="2174"/>
                    <a:pt x="481" y="2212"/>
                    <a:pt x="435" y="2249"/>
                  </a:cubicBezTo>
                  <a:cubicBezTo>
                    <a:pt x="377" y="2296"/>
                    <a:pt x="316" y="2345"/>
                    <a:pt x="280" y="2407"/>
                  </a:cubicBezTo>
                  <a:cubicBezTo>
                    <a:pt x="275" y="2416"/>
                    <a:pt x="269" y="2426"/>
                    <a:pt x="263" y="2436"/>
                  </a:cubicBezTo>
                  <a:cubicBezTo>
                    <a:pt x="258" y="2446"/>
                    <a:pt x="252" y="2456"/>
                    <a:pt x="246" y="2466"/>
                  </a:cubicBezTo>
                  <a:cubicBezTo>
                    <a:pt x="181" y="2584"/>
                    <a:pt x="107" y="2717"/>
                    <a:pt x="65" y="2858"/>
                  </a:cubicBezTo>
                  <a:cubicBezTo>
                    <a:pt x="9" y="3051"/>
                    <a:pt x="1" y="3259"/>
                    <a:pt x="1" y="3419"/>
                  </a:cubicBezTo>
                  <a:cubicBezTo>
                    <a:pt x="1" y="3507"/>
                    <a:pt x="2" y="3600"/>
                    <a:pt x="11" y="3694"/>
                  </a:cubicBezTo>
                  <a:cubicBezTo>
                    <a:pt x="20" y="3796"/>
                    <a:pt x="38" y="3885"/>
                    <a:pt x="66" y="3966"/>
                  </a:cubicBezTo>
                  <a:cubicBezTo>
                    <a:pt x="95" y="4053"/>
                    <a:pt x="139" y="4137"/>
                    <a:pt x="194" y="4216"/>
                  </a:cubicBezTo>
                  <a:cubicBezTo>
                    <a:pt x="289" y="4351"/>
                    <a:pt x="421" y="4474"/>
                    <a:pt x="588" y="4582"/>
                  </a:cubicBezTo>
                  <a:cubicBezTo>
                    <a:pt x="727" y="4673"/>
                    <a:pt x="892" y="4755"/>
                    <a:pt x="1078" y="4825"/>
                  </a:cubicBezTo>
                  <a:cubicBezTo>
                    <a:pt x="1089" y="4829"/>
                    <a:pt x="1101" y="4834"/>
                    <a:pt x="1113" y="4838"/>
                  </a:cubicBezTo>
                  <a:cubicBezTo>
                    <a:pt x="1204" y="4873"/>
                    <a:pt x="1298" y="4908"/>
                    <a:pt x="1384" y="4961"/>
                  </a:cubicBezTo>
                  <a:cubicBezTo>
                    <a:pt x="1534" y="5054"/>
                    <a:pt x="1648" y="5194"/>
                    <a:pt x="1740" y="5319"/>
                  </a:cubicBezTo>
                  <a:cubicBezTo>
                    <a:pt x="1767" y="5357"/>
                    <a:pt x="1795" y="5395"/>
                    <a:pt x="1821" y="5432"/>
                  </a:cubicBezTo>
                  <a:cubicBezTo>
                    <a:pt x="1840" y="5460"/>
                    <a:pt x="1860" y="5488"/>
                    <a:pt x="1880" y="5515"/>
                  </a:cubicBezTo>
                  <a:cubicBezTo>
                    <a:pt x="1967" y="5637"/>
                    <a:pt x="2049" y="5730"/>
                    <a:pt x="2131" y="5800"/>
                  </a:cubicBezTo>
                  <a:cubicBezTo>
                    <a:pt x="2180" y="5843"/>
                    <a:pt x="2230" y="5878"/>
                    <a:pt x="2280" y="5904"/>
                  </a:cubicBezTo>
                  <a:cubicBezTo>
                    <a:pt x="2335" y="5933"/>
                    <a:pt x="2391" y="5953"/>
                    <a:pt x="2446" y="5962"/>
                  </a:cubicBezTo>
                  <a:cubicBezTo>
                    <a:pt x="2494" y="5971"/>
                    <a:pt x="2544" y="5972"/>
                    <a:pt x="2594" y="5966"/>
                  </a:cubicBezTo>
                  <a:cubicBezTo>
                    <a:pt x="2640" y="5961"/>
                    <a:pt x="2687" y="5950"/>
                    <a:pt x="2735" y="5933"/>
                  </a:cubicBezTo>
                  <a:cubicBezTo>
                    <a:pt x="2816" y="5904"/>
                    <a:pt x="2901" y="5858"/>
                    <a:pt x="2993" y="5793"/>
                  </a:cubicBezTo>
                  <a:cubicBezTo>
                    <a:pt x="3150" y="5683"/>
                    <a:pt x="3291" y="5555"/>
                    <a:pt x="3434" y="5422"/>
                  </a:cubicBezTo>
                  <a:cubicBezTo>
                    <a:pt x="3462" y="5396"/>
                    <a:pt x="3490" y="5370"/>
                    <a:pt x="3518" y="5344"/>
                  </a:cubicBezTo>
                  <a:cubicBezTo>
                    <a:pt x="3662" y="5209"/>
                    <a:pt x="3812" y="5070"/>
                    <a:pt x="3966" y="4941"/>
                  </a:cubicBezTo>
                  <a:cubicBezTo>
                    <a:pt x="4017" y="4899"/>
                    <a:pt x="4071" y="4856"/>
                    <a:pt x="4122" y="4815"/>
                  </a:cubicBezTo>
                  <a:cubicBezTo>
                    <a:pt x="4245" y="4717"/>
                    <a:pt x="4372" y="4615"/>
                    <a:pt x="4481" y="4506"/>
                  </a:cubicBezTo>
                  <a:cubicBezTo>
                    <a:pt x="4539" y="4446"/>
                    <a:pt x="4593" y="4385"/>
                    <a:pt x="4655" y="4312"/>
                  </a:cubicBezTo>
                  <a:cubicBezTo>
                    <a:pt x="4671" y="4293"/>
                    <a:pt x="4690" y="4271"/>
                    <a:pt x="4708" y="4248"/>
                  </a:cubicBezTo>
                  <a:cubicBezTo>
                    <a:pt x="4796" y="4143"/>
                    <a:pt x="4866" y="4046"/>
                    <a:pt x="4923" y="3953"/>
                  </a:cubicBezTo>
                  <a:cubicBezTo>
                    <a:pt x="4993" y="3838"/>
                    <a:pt x="5044" y="3729"/>
                    <a:pt x="5078" y="3619"/>
                  </a:cubicBezTo>
                  <a:cubicBezTo>
                    <a:pt x="5115" y="3498"/>
                    <a:pt x="5133" y="3374"/>
                    <a:pt x="5130" y="3249"/>
                  </a:cubicBezTo>
                  <a:cubicBezTo>
                    <a:pt x="5127" y="3118"/>
                    <a:pt x="5101" y="2991"/>
                    <a:pt x="5053" y="2872"/>
                  </a:cubicBezTo>
                  <a:cubicBezTo>
                    <a:pt x="4996" y="2728"/>
                    <a:pt x="4908" y="2596"/>
                    <a:pt x="4823" y="2468"/>
                  </a:cubicBezTo>
                  <a:cubicBezTo>
                    <a:pt x="4799" y="2432"/>
                    <a:pt x="4774" y="2395"/>
                    <a:pt x="4751" y="2358"/>
                  </a:cubicBezTo>
                  <a:cubicBezTo>
                    <a:pt x="4666" y="2226"/>
                    <a:pt x="4591" y="2092"/>
                    <a:pt x="4527" y="1958"/>
                  </a:cubicBezTo>
                  <a:cubicBezTo>
                    <a:pt x="4479" y="1858"/>
                    <a:pt x="4444" y="1775"/>
                    <a:pt x="4419" y="1695"/>
                  </a:cubicBezTo>
                  <a:cubicBezTo>
                    <a:pt x="4409" y="1664"/>
                    <a:pt x="4399" y="1631"/>
                    <a:pt x="4390" y="1597"/>
                  </a:cubicBezTo>
                  <a:cubicBezTo>
                    <a:pt x="4375" y="1538"/>
                    <a:pt x="4362" y="1475"/>
                    <a:pt x="4349" y="1415"/>
                  </a:cubicBezTo>
                  <a:cubicBezTo>
                    <a:pt x="4328" y="1315"/>
                    <a:pt x="4307" y="1212"/>
                    <a:pt x="4273" y="1118"/>
                  </a:cubicBezTo>
                  <a:cubicBezTo>
                    <a:pt x="4254" y="1067"/>
                    <a:pt x="4234" y="1023"/>
                    <a:pt x="4211" y="983"/>
                  </a:cubicBezTo>
                  <a:cubicBezTo>
                    <a:pt x="4185" y="938"/>
                    <a:pt x="4155" y="900"/>
                    <a:pt x="4121" y="866"/>
                  </a:cubicBezTo>
                  <a:cubicBezTo>
                    <a:pt x="4083" y="828"/>
                    <a:pt x="4040" y="797"/>
                    <a:pt x="3991" y="772"/>
                  </a:cubicBezTo>
                  <a:cubicBezTo>
                    <a:pt x="3946" y="748"/>
                    <a:pt x="3896" y="730"/>
                    <a:pt x="3843" y="718"/>
                  </a:cubicBezTo>
                  <a:cubicBezTo>
                    <a:pt x="3791" y="707"/>
                    <a:pt x="3736" y="701"/>
                    <a:pt x="3680" y="701"/>
                  </a:cubicBezTo>
                  <a:cubicBezTo>
                    <a:pt x="3631" y="701"/>
                    <a:pt x="3581" y="705"/>
                    <a:pt x="3532" y="7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4" name="Freeform 51">
              <a:extLst>
                <a:ext uri="{FF2B5EF4-FFF2-40B4-BE49-F238E27FC236}">
                  <a16:creationId xmlns:a16="http://schemas.microsoft.com/office/drawing/2014/main" id="{51358214-15AB-470C-B322-DB37ED6692B4}"/>
                </a:ext>
              </a:extLst>
            </p:cNvPr>
            <p:cNvSpPr>
              <a:spLocks noEditPoints="1"/>
            </p:cNvSpPr>
            <p:nvPr/>
          </p:nvSpPr>
          <p:spPr bwMode="auto">
            <a:xfrm>
              <a:off x="3823" y="-5"/>
              <a:ext cx="3853" cy="4451"/>
            </a:xfrm>
            <a:custGeom>
              <a:avLst/>
              <a:gdLst>
                <a:gd name="T0" fmla="*/ 2144 w 5206"/>
                <a:gd name="T1" fmla="*/ 5837 h 6014"/>
                <a:gd name="T2" fmla="*/ 1751 w 5206"/>
                <a:gd name="T3" fmla="*/ 5357 h 6014"/>
                <a:gd name="T4" fmla="*/ 1114 w 5206"/>
                <a:gd name="T5" fmla="*/ 4872 h 6014"/>
                <a:gd name="T6" fmla="*/ 382 w 5206"/>
                <a:gd name="T7" fmla="*/ 4459 h 6014"/>
                <a:gd name="T8" fmla="*/ 15 w 5206"/>
                <a:gd name="T9" fmla="*/ 3749 h 6014"/>
                <a:gd name="T10" fmla="*/ 59 w 5206"/>
                <a:gd name="T11" fmla="*/ 2920 h 6014"/>
                <a:gd name="T12" fmla="*/ 274 w 5206"/>
                <a:gd name="T13" fmla="*/ 2420 h 6014"/>
                <a:gd name="T14" fmla="*/ 626 w 5206"/>
                <a:gd name="T15" fmla="*/ 1864 h 6014"/>
                <a:gd name="T16" fmla="*/ 668 w 5206"/>
                <a:gd name="T17" fmla="*/ 1015 h 6014"/>
                <a:gd name="T18" fmla="*/ 938 w 5206"/>
                <a:gd name="T19" fmla="*/ 681 h 6014"/>
                <a:gd name="T20" fmla="*/ 1233 w 5206"/>
                <a:gd name="T21" fmla="*/ 677 h 6014"/>
                <a:gd name="T22" fmla="*/ 1569 w 5206"/>
                <a:gd name="T23" fmla="*/ 567 h 6014"/>
                <a:gd name="T24" fmla="*/ 2117 w 5206"/>
                <a:gd name="T25" fmla="*/ 62 h 6014"/>
                <a:gd name="T26" fmla="*/ 2729 w 5206"/>
                <a:gd name="T27" fmla="*/ 184 h 6014"/>
                <a:gd name="T28" fmla="*/ 2896 w 5206"/>
                <a:gd name="T29" fmla="*/ 445 h 6014"/>
                <a:gd name="T30" fmla="*/ 3460 w 5206"/>
                <a:gd name="T31" fmla="*/ 738 h 6014"/>
                <a:gd name="T32" fmla="*/ 3917 w 5206"/>
                <a:gd name="T33" fmla="*/ 724 h 6014"/>
                <a:gd name="T34" fmla="*/ 4398 w 5206"/>
                <a:gd name="T35" fmla="*/ 1396 h 6014"/>
                <a:gd name="T36" fmla="*/ 4596 w 5206"/>
                <a:gd name="T37" fmla="*/ 1961 h 6014"/>
                <a:gd name="T38" fmla="*/ 5132 w 5206"/>
                <a:gd name="T39" fmla="*/ 2864 h 6014"/>
                <a:gd name="T40" fmla="*/ 4977 w 5206"/>
                <a:gd name="T41" fmla="*/ 3959 h 6014"/>
                <a:gd name="T42" fmla="*/ 4704 w 5206"/>
                <a:gd name="T43" fmla="*/ 4324 h 6014"/>
                <a:gd name="T44" fmla="*/ 4142 w 5206"/>
                <a:gd name="T45" fmla="*/ 4883 h 6014"/>
                <a:gd name="T46" fmla="*/ 3478 w 5206"/>
                <a:gd name="T47" fmla="*/ 5470 h 6014"/>
                <a:gd name="T48" fmla="*/ 2610 w 5206"/>
                <a:gd name="T49" fmla="*/ 6010 h 6014"/>
                <a:gd name="T50" fmla="*/ 3608 w 5206"/>
                <a:gd name="T51" fmla="*/ 711 h 6014"/>
                <a:gd name="T52" fmla="*/ 3332 w 5206"/>
                <a:gd name="T53" fmla="*/ 756 h 6014"/>
                <a:gd name="T54" fmla="*/ 2871 w 5206"/>
                <a:gd name="T55" fmla="*/ 388 h 6014"/>
                <a:gd name="T56" fmla="*/ 2585 w 5206"/>
                <a:gd name="T57" fmla="*/ 82 h 6014"/>
                <a:gd name="T58" fmla="*/ 1993 w 5206"/>
                <a:gd name="T59" fmla="*/ 144 h 6014"/>
                <a:gd name="T60" fmla="*/ 1450 w 5206"/>
                <a:gd name="T61" fmla="*/ 641 h 6014"/>
                <a:gd name="T62" fmla="*/ 1168 w 5206"/>
                <a:gd name="T63" fmla="*/ 666 h 6014"/>
                <a:gd name="T64" fmla="*/ 938 w 5206"/>
                <a:gd name="T65" fmla="*/ 681 h 6014"/>
                <a:gd name="T66" fmla="*/ 669 w 5206"/>
                <a:gd name="T67" fmla="*/ 1015 h 6014"/>
                <a:gd name="T68" fmla="*/ 627 w 5206"/>
                <a:gd name="T69" fmla="*/ 1864 h 6014"/>
                <a:gd name="T70" fmla="*/ 274 w 5206"/>
                <a:gd name="T71" fmla="*/ 2420 h 6014"/>
                <a:gd name="T72" fmla="*/ 60 w 5206"/>
                <a:gd name="T73" fmla="*/ 2920 h 6014"/>
                <a:gd name="T74" fmla="*/ 16 w 5206"/>
                <a:gd name="T75" fmla="*/ 3749 h 6014"/>
                <a:gd name="T76" fmla="*/ 383 w 5206"/>
                <a:gd name="T77" fmla="*/ 4458 h 6014"/>
                <a:gd name="T78" fmla="*/ 1115 w 5206"/>
                <a:gd name="T79" fmla="*/ 4871 h 6014"/>
                <a:gd name="T80" fmla="*/ 1751 w 5206"/>
                <a:gd name="T81" fmla="*/ 5356 h 6014"/>
                <a:gd name="T82" fmla="*/ 2144 w 5206"/>
                <a:gd name="T83" fmla="*/ 5837 h 6014"/>
                <a:gd name="T84" fmla="*/ 2610 w 5206"/>
                <a:gd name="T85" fmla="*/ 6009 h 6014"/>
                <a:gd name="T86" fmla="*/ 3477 w 5206"/>
                <a:gd name="T87" fmla="*/ 5470 h 6014"/>
                <a:gd name="T88" fmla="*/ 4142 w 5206"/>
                <a:gd name="T89" fmla="*/ 4883 h 6014"/>
                <a:gd name="T90" fmla="*/ 4704 w 5206"/>
                <a:gd name="T91" fmla="*/ 4323 h 6014"/>
                <a:gd name="T92" fmla="*/ 4977 w 5206"/>
                <a:gd name="T93" fmla="*/ 3958 h 6014"/>
                <a:gd name="T94" fmla="*/ 5131 w 5206"/>
                <a:gd name="T95" fmla="*/ 2864 h 6014"/>
                <a:gd name="T96" fmla="*/ 4596 w 5206"/>
                <a:gd name="T97" fmla="*/ 1961 h 6014"/>
                <a:gd name="T98" fmla="*/ 4397 w 5206"/>
                <a:gd name="T99" fmla="*/ 1396 h 6014"/>
                <a:gd name="T100" fmla="*/ 3917 w 5206"/>
                <a:gd name="T101" fmla="*/ 725 h 6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06" h="6014">
                  <a:moveTo>
                    <a:pt x="2460" y="6003"/>
                  </a:moveTo>
                  <a:cubicBezTo>
                    <a:pt x="2404" y="5993"/>
                    <a:pt x="2348" y="5973"/>
                    <a:pt x="2293" y="5943"/>
                  </a:cubicBezTo>
                  <a:cubicBezTo>
                    <a:pt x="2243" y="5916"/>
                    <a:pt x="2193" y="5880"/>
                    <a:pt x="2144" y="5837"/>
                  </a:cubicBezTo>
                  <a:cubicBezTo>
                    <a:pt x="2062" y="5766"/>
                    <a:pt x="1982" y="5676"/>
                    <a:pt x="1892" y="5552"/>
                  </a:cubicBezTo>
                  <a:cubicBezTo>
                    <a:pt x="1873" y="5526"/>
                    <a:pt x="1854" y="5500"/>
                    <a:pt x="1835" y="5474"/>
                  </a:cubicBezTo>
                  <a:cubicBezTo>
                    <a:pt x="1808" y="5435"/>
                    <a:pt x="1779" y="5395"/>
                    <a:pt x="1751" y="5357"/>
                  </a:cubicBezTo>
                  <a:cubicBezTo>
                    <a:pt x="1690" y="5276"/>
                    <a:pt x="1638" y="5213"/>
                    <a:pt x="1586" y="5159"/>
                  </a:cubicBezTo>
                  <a:cubicBezTo>
                    <a:pt x="1522" y="5093"/>
                    <a:pt x="1458" y="5040"/>
                    <a:pt x="1391" y="4999"/>
                  </a:cubicBezTo>
                  <a:cubicBezTo>
                    <a:pt x="1304" y="4945"/>
                    <a:pt x="1208" y="4908"/>
                    <a:pt x="1114" y="4872"/>
                  </a:cubicBezTo>
                  <a:cubicBezTo>
                    <a:pt x="1105" y="4868"/>
                    <a:pt x="1095" y="4865"/>
                    <a:pt x="1085" y="4861"/>
                  </a:cubicBezTo>
                  <a:cubicBezTo>
                    <a:pt x="899" y="4790"/>
                    <a:pt x="736" y="4709"/>
                    <a:pt x="598" y="4622"/>
                  </a:cubicBezTo>
                  <a:cubicBezTo>
                    <a:pt x="518" y="4571"/>
                    <a:pt x="446" y="4516"/>
                    <a:pt x="382" y="4459"/>
                  </a:cubicBezTo>
                  <a:cubicBezTo>
                    <a:pt x="314" y="4397"/>
                    <a:pt x="254" y="4331"/>
                    <a:pt x="204" y="4263"/>
                  </a:cubicBezTo>
                  <a:cubicBezTo>
                    <a:pt x="149" y="4185"/>
                    <a:pt x="105" y="4102"/>
                    <a:pt x="74" y="4016"/>
                  </a:cubicBezTo>
                  <a:cubicBezTo>
                    <a:pt x="45" y="3937"/>
                    <a:pt x="26" y="3849"/>
                    <a:pt x="15" y="3749"/>
                  </a:cubicBezTo>
                  <a:cubicBezTo>
                    <a:pt x="6" y="3663"/>
                    <a:pt x="3" y="3578"/>
                    <a:pt x="2" y="3476"/>
                  </a:cubicBezTo>
                  <a:cubicBezTo>
                    <a:pt x="0" y="3372"/>
                    <a:pt x="4" y="3279"/>
                    <a:pt x="12" y="3193"/>
                  </a:cubicBezTo>
                  <a:cubicBezTo>
                    <a:pt x="21" y="3093"/>
                    <a:pt x="36" y="3003"/>
                    <a:pt x="59" y="2920"/>
                  </a:cubicBezTo>
                  <a:cubicBezTo>
                    <a:pt x="93" y="2794"/>
                    <a:pt x="151" y="2675"/>
                    <a:pt x="206" y="2561"/>
                  </a:cubicBezTo>
                  <a:cubicBezTo>
                    <a:pt x="225" y="2523"/>
                    <a:pt x="242" y="2488"/>
                    <a:pt x="258" y="2453"/>
                  </a:cubicBezTo>
                  <a:cubicBezTo>
                    <a:pt x="263" y="2441"/>
                    <a:pt x="268" y="2430"/>
                    <a:pt x="274" y="2420"/>
                  </a:cubicBezTo>
                  <a:cubicBezTo>
                    <a:pt x="311" y="2343"/>
                    <a:pt x="374" y="2285"/>
                    <a:pt x="440" y="2222"/>
                  </a:cubicBezTo>
                  <a:cubicBezTo>
                    <a:pt x="482" y="2183"/>
                    <a:pt x="525" y="2143"/>
                    <a:pt x="561" y="2098"/>
                  </a:cubicBezTo>
                  <a:cubicBezTo>
                    <a:pt x="599" y="2049"/>
                    <a:pt x="621" y="1973"/>
                    <a:pt x="626" y="1864"/>
                  </a:cubicBezTo>
                  <a:cubicBezTo>
                    <a:pt x="630" y="1769"/>
                    <a:pt x="622" y="1665"/>
                    <a:pt x="614" y="1565"/>
                  </a:cubicBezTo>
                  <a:cubicBezTo>
                    <a:pt x="607" y="1470"/>
                    <a:pt x="600" y="1380"/>
                    <a:pt x="606" y="1317"/>
                  </a:cubicBezTo>
                  <a:cubicBezTo>
                    <a:pt x="619" y="1198"/>
                    <a:pt x="639" y="1099"/>
                    <a:pt x="668" y="1015"/>
                  </a:cubicBezTo>
                  <a:cubicBezTo>
                    <a:pt x="685" y="965"/>
                    <a:pt x="707" y="919"/>
                    <a:pt x="731" y="878"/>
                  </a:cubicBezTo>
                  <a:cubicBezTo>
                    <a:pt x="757" y="834"/>
                    <a:pt x="789" y="794"/>
                    <a:pt x="824" y="760"/>
                  </a:cubicBezTo>
                  <a:cubicBezTo>
                    <a:pt x="859" y="727"/>
                    <a:pt x="898" y="699"/>
                    <a:pt x="938" y="681"/>
                  </a:cubicBezTo>
                  <a:cubicBezTo>
                    <a:pt x="983" y="659"/>
                    <a:pt x="1028" y="649"/>
                    <a:pt x="1072" y="651"/>
                  </a:cubicBezTo>
                  <a:cubicBezTo>
                    <a:pt x="1105" y="652"/>
                    <a:pt x="1137" y="659"/>
                    <a:pt x="1168" y="665"/>
                  </a:cubicBezTo>
                  <a:cubicBezTo>
                    <a:pt x="1190" y="670"/>
                    <a:pt x="1211" y="674"/>
                    <a:pt x="1233" y="677"/>
                  </a:cubicBezTo>
                  <a:cubicBezTo>
                    <a:pt x="1262" y="681"/>
                    <a:pt x="1291" y="681"/>
                    <a:pt x="1320" y="678"/>
                  </a:cubicBezTo>
                  <a:cubicBezTo>
                    <a:pt x="1362" y="673"/>
                    <a:pt x="1406" y="661"/>
                    <a:pt x="1449" y="641"/>
                  </a:cubicBezTo>
                  <a:cubicBezTo>
                    <a:pt x="1488" y="623"/>
                    <a:pt x="1529" y="598"/>
                    <a:pt x="1569" y="567"/>
                  </a:cubicBezTo>
                  <a:cubicBezTo>
                    <a:pt x="1651" y="504"/>
                    <a:pt x="1722" y="427"/>
                    <a:pt x="1775" y="366"/>
                  </a:cubicBezTo>
                  <a:cubicBezTo>
                    <a:pt x="1843" y="288"/>
                    <a:pt x="1914" y="206"/>
                    <a:pt x="1992" y="143"/>
                  </a:cubicBezTo>
                  <a:cubicBezTo>
                    <a:pt x="2034" y="109"/>
                    <a:pt x="2075" y="82"/>
                    <a:pt x="2117" y="62"/>
                  </a:cubicBezTo>
                  <a:cubicBezTo>
                    <a:pt x="2163" y="39"/>
                    <a:pt x="2211" y="24"/>
                    <a:pt x="2261" y="16"/>
                  </a:cubicBezTo>
                  <a:cubicBezTo>
                    <a:pt x="2361" y="0"/>
                    <a:pt x="2476" y="24"/>
                    <a:pt x="2585" y="81"/>
                  </a:cubicBezTo>
                  <a:cubicBezTo>
                    <a:pt x="2637" y="109"/>
                    <a:pt x="2686" y="144"/>
                    <a:pt x="2729" y="184"/>
                  </a:cubicBezTo>
                  <a:cubicBezTo>
                    <a:pt x="2773" y="225"/>
                    <a:pt x="2809" y="270"/>
                    <a:pt x="2836" y="319"/>
                  </a:cubicBezTo>
                  <a:cubicBezTo>
                    <a:pt x="2848" y="339"/>
                    <a:pt x="2859" y="362"/>
                    <a:pt x="2872" y="388"/>
                  </a:cubicBezTo>
                  <a:cubicBezTo>
                    <a:pt x="2880" y="407"/>
                    <a:pt x="2888" y="426"/>
                    <a:pt x="2896" y="445"/>
                  </a:cubicBezTo>
                  <a:cubicBezTo>
                    <a:pt x="2934" y="534"/>
                    <a:pt x="2970" y="618"/>
                    <a:pt x="3049" y="680"/>
                  </a:cubicBezTo>
                  <a:cubicBezTo>
                    <a:pt x="3143" y="754"/>
                    <a:pt x="3267" y="759"/>
                    <a:pt x="3332" y="755"/>
                  </a:cubicBezTo>
                  <a:cubicBezTo>
                    <a:pt x="3378" y="753"/>
                    <a:pt x="3423" y="745"/>
                    <a:pt x="3460" y="738"/>
                  </a:cubicBezTo>
                  <a:cubicBezTo>
                    <a:pt x="3474" y="735"/>
                    <a:pt x="3489" y="732"/>
                    <a:pt x="3503" y="729"/>
                  </a:cubicBezTo>
                  <a:cubicBezTo>
                    <a:pt x="3537" y="722"/>
                    <a:pt x="3572" y="715"/>
                    <a:pt x="3607" y="710"/>
                  </a:cubicBezTo>
                  <a:cubicBezTo>
                    <a:pt x="3714" y="695"/>
                    <a:pt x="3821" y="699"/>
                    <a:pt x="3917" y="724"/>
                  </a:cubicBezTo>
                  <a:cubicBezTo>
                    <a:pt x="4026" y="752"/>
                    <a:pt x="4118" y="804"/>
                    <a:pt x="4188" y="878"/>
                  </a:cubicBezTo>
                  <a:cubicBezTo>
                    <a:pt x="4247" y="940"/>
                    <a:pt x="4292" y="1018"/>
                    <a:pt x="4327" y="1117"/>
                  </a:cubicBezTo>
                  <a:cubicBezTo>
                    <a:pt x="4358" y="1206"/>
                    <a:pt x="4378" y="1302"/>
                    <a:pt x="4398" y="1396"/>
                  </a:cubicBezTo>
                  <a:cubicBezTo>
                    <a:pt x="4413" y="1467"/>
                    <a:pt x="4428" y="1541"/>
                    <a:pt x="4448" y="1611"/>
                  </a:cubicBezTo>
                  <a:cubicBezTo>
                    <a:pt x="4458" y="1644"/>
                    <a:pt x="4468" y="1676"/>
                    <a:pt x="4479" y="1706"/>
                  </a:cubicBezTo>
                  <a:cubicBezTo>
                    <a:pt x="4514" y="1801"/>
                    <a:pt x="4558" y="1888"/>
                    <a:pt x="4596" y="1961"/>
                  </a:cubicBezTo>
                  <a:cubicBezTo>
                    <a:pt x="4665" y="2090"/>
                    <a:pt x="4743" y="2221"/>
                    <a:pt x="4829" y="2351"/>
                  </a:cubicBezTo>
                  <a:cubicBezTo>
                    <a:pt x="4848" y="2380"/>
                    <a:pt x="4869" y="2410"/>
                    <a:pt x="4888" y="2439"/>
                  </a:cubicBezTo>
                  <a:cubicBezTo>
                    <a:pt x="4979" y="2573"/>
                    <a:pt x="5072" y="2712"/>
                    <a:pt x="5132" y="2864"/>
                  </a:cubicBezTo>
                  <a:cubicBezTo>
                    <a:pt x="5180" y="2985"/>
                    <a:pt x="5204" y="3115"/>
                    <a:pt x="5205" y="3248"/>
                  </a:cubicBezTo>
                  <a:cubicBezTo>
                    <a:pt x="5206" y="3376"/>
                    <a:pt x="5185" y="3502"/>
                    <a:pt x="5144" y="3624"/>
                  </a:cubicBezTo>
                  <a:cubicBezTo>
                    <a:pt x="5107" y="3732"/>
                    <a:pt x="5053" y="3841"/>
                    <a:pt x="4977" y="3959"/>
                  </a:cubicBezTo>
                  <a:cubicBezTo>
                    <a:pt x="4907" y="4067"/>
                    <a:pt x="4827" y="4171"/>
                    <a:pt x="4757" y="4258"/>
                  </a:cubicBezTo>
                  <a:cubicBezTo>
                    <a:pt x="4753" y="4263"/>
                    <a:pt x="4753" y="4263"/>
                    <a:pt x="4753" y="4263"/>
                  </a:cubicBezTo>
                  <a:cubicBezTo>
                    <a:pt x="4737" y="4283"/>
                    <a:pt x="4720" y="4303"/>
                    <a:pt x="4704" y="4324"/>
                  </a:cubicBezTo>
                  <a:cubicBezTo>
                    <a:pt x="4698" y="4332"/>
                    <a:pt x="4692" y="4340"/>
                    <a:pt x="4685" y="4348"/>
                  </a:cubicBezTo>
                  <a:cubicBezTo>
                    <a:pt x="4636" y="4410"/>
                    <a:pt x="4589" y="4469"/>
                    <a:pt x="4536" y="4527"/>
                  </a:cubicBezTo>
                  <a:cubicBezTo>
                    <a:pt x="4421" y="4654"/>
                    <a:pt x="4279" y="4771"/>
                    <a:pt x="4142" y="4883"/>
                  </a:cubicBezTo>
                  <a:cubicBezTo>
                    <a:pt x="4103" y="4915"/>
                    <a:pt x="4063" y="4948"/>
                    <a:pt x="4024" y="4981"/>
                  </a:cubicBezTo>
                  <a:cubicBezTo>
                    <a:pt x="3876" y="5106"/>
                    <a:pt x="3730" y="5239"/>
                    <a:pt x="3590" y="5368"/>
                  </a:cubicBezTo>
                  <a:cubicBezTo>
                    <a:pt x="3553" y="5402"/>
                    <a:pt x="3515" y="5436"/>
                    <a:pt x="3478" y="5470"/>
                  </a:cubicBezTo>
                  <a:cubicBezTo>
                    <a:pt x="3330" y="5605"/>
                    <a:pt x="3184" y="5735"/>
                    <a:pt x="3022" y="5843"/>
                  </a:cubicBezTo>
                  <a:cubicBezTo>
                    <a:pt x="2926" y="5907"/>
                    <a:pt x="2839" y="5952"/>
                    <a:pt x="2755" y="5979"/>
                  </a:cubicBezTo>
                  <a:cubicBezTo>
                    <a:pt x="2706" y="5995"/>
                    <a:pt x="2657" y="6006"/>
                    <a:pt x="2610" y="6010"/>
                  </a:cubicBezTo>
                  <a:cubicBezTo>
                    <a:pt x="2593" y="6012"/>
                    <a:pt x="2576" y="6013"/>
                    <a:pt x="2559" y="6013"/>
                  </a:cubicBezTo>
                  <a:cubicBezTo>
                    <a:pt x="2525" y="6013"/>
                    <a:pt x="2492" y="6010"/>
                    <a:pt x="2460" y="6003"/>
                  </a:cubicBezTo>
                  <a:moveTo>
                    <a:pt x="3608" y="711"/>
                  </a:moveTo>
                  <a:cubicBezTo>
                    <a:pt x="3573" y="716"/>
                    <a:pt x="3537" y="723"/>
                    <a:pt x="3503" y="730"/>
                  </a:cubicBezTo>
                  <a:cubicBezTo>
                    <a:pt x="3489" y="733"/>
                    <a:pt x="3474" y="736"/>
                    <a:pt x="3460" y="739"/>
                  </a:cubicBezTo>
                  <a:cubicBezTo>
                    <a:pt x="3423" y="746"/>
                    <a:pt x="3379" y="753"/>
                    <a:pt x="3332" y="756"/>
                  </a:cubicBezTo>
                  <a:cubicBezTo>
                    <a:pt x="3267" y="760"/>
                    <a:pt x="3143" y="755"/>
                    <a:pt x="3048" y="680"/>
                  </a:cubicBezTo>
                  <a:cubicBezTo>
                    <a:pt x="2969" y="618"/>
                    <a:pt x="2934" y="534"/>
                    <a:pt x="2896" y="445"/>
                  </a:cubicBezTo>
                  <a:cubicBezTo>
                    <a:pt x="2888" y="427"/>
                    <a:pt x="2879" y="407"/>
                    <a:pt x="2871" y="388"/>
                  </a:cubicBezTo>
                  <a:cubicBezTo>
                    <a:pt x="2859" y="362"/>
                    <a:pt x="2847" y="339"/>
                    <a:pt x="2836" y="319"/>
                  </a:cubicBezTo>
                  <a:cubicBezTo>
                    <a:pt x="2808" y="271"/>
                    <a:pt x="2772" y="226"/>
                    <a:pt x="2728" y="185"/>
                  </a:cubicBezTo>
                  <a:cubicBezTo>
                    <a:pt x="2685" y="144"/>
                    <a:pt x="2637" y="110"/>
                    <a:pt x="2585" y="82"/>
                  </a:cubicBezTo>
                  <a:cubicBezTo>
                    <a:pt x="2476" y="24"/>
                    <a:pt x="2361" y="1"/>
                    <a:pt x="2261" y="17"/>
                  </a:cubicBezTo>
                  <a:cubicBezTo>
                    <a:pt x="2211" y="25"/>
                    <a:pt x="2164" y="40"/>
                    <a:pt x="2117" y="63"/>
                  </a:cubicBezTo>
                  <a:cubicBezTo>
                    <a:pt x="2075" y="83"/>
                    <a:pt x="2034" y="110"/>
                    <a:pt x="1993" y="144"/>
                  </a:cubicBezTo>
                  <a:cubicBezTo>
                    <a:pt x="1915" y="207"/>
                    <a:pt x="1844" y="288"/>
                    <a:pt x="1775" y="367"/>
                  </a:cubicBezTo>
                  <a:cubicBezTo>
                    <a:pt x="1723" y="427"/>
                    <a:pt x="1651" y="505"/>
                    <a:pt x="1570" y="568"/>
                  </a:cubicBezTo>
                  <a:cubicBezTo>
                    <a:pt x="1529" y="598"/>
                    <a:pt x="1489" y="623"/>
                    <a:pt x="1450" y="641"/>
                  </a:cubicBezTo>
                  <a:cubicBezTo>
                    <a:pt x="1406" y="662"/>
                    <a:pt x="1362" y="674"/>
                    <a:pt x="1320" y="679"/>
                  </a:cubicBezTo>
                  <a:cubicBezTo>
                    <a:pt x="1291" y="682"/>
                    <a:pt x="1262" y="682"/>
                    <a:pt x="1233" y="678"/>
                  </a:cubicBezTo>
                  <a:cubicBezTo>
                    <a:pt x="1211" y="675"/>
                    <a:pt x="1189" y="671"/>
                    <a:pt x="1168" y="666"/>
                  </a:cubicBezTo>
                  <a:cubicBezTo>
                    <a:pt x="1137" y="659"/>
                    <a:pt x="1105" y="652"/>
                    <a:pt x="1072" y="651"/>
                  </a:cubicBezTo>
                  <a:cubicBezTo>
                    <a:pt x="1070" y="651"/>
                    <a:pt x="1067" y="651"/>
                    <a:pt x="1064" y="651"/>
                  </a:cubicBezTo>
                  <a:cubicBezTo>
                    <a:pt x="1023" y="651"/>
                    <a:pt x="980" y="661"/>
                    <a:pt x="938" y="681"/>
                  </a:cubicBezTo>
                  <a:cubicBezTo>
                    <a:pt x="898" y="700"/>
                    <a:pt x="859" y="727"/>
                    <a:pt x="824" y="761"/>
                  </a:cubicBezTo>
                  <a:cubicBezTo>
                    <a:pt x="789" y="795"/>
                    <a:pt x="758" y="834"/>
                    <a:pt x="732" y="879"/>
                  </a:cubicBezTo>
                  <a:cubicBezTo>
                    <a:pt x="707" y="919"/>
                    <a:pt x="686" y="965"/>
                    <a:pt x="669" y="1015"/>
                  </a:cubicBezTo>
                  <a:cubicBezTo>
                    <a:pt x="639" y="1099"/>
                    <a:pt x="619" y="1198"/>
                    <a:pt x="607" y="1317"/>
                  </a:cubicBezTo>
                  <a:cubicBezTo>
                    <a:pt x="601" y="1380"/>
                    <a:pt x="608" y="1470"/>
                    <a:pt x="615" y="1565"/>
                  </a:cubicBezTo>
                  <a:cubicBezTo>
                    <a:pt x="623" y="1665"/>
                    <a:pt x="631" y="1769"/>
                    <a:pt x="627" y="1864"/>
                  </a:cubicBezTo>
                  <a:cubicBezTo>
                    <a:pt x="622" y="1973"/>
                    <a:pt x="600" y="2049"/>
                    <a:pt x="561" y="2098"/>
                  </a:cubicBezTo>
                  <a:cubicBezTo>
                    <a:pt x="525" y="2143"/>
                    <a:pt x="482" y="2184"/>
                    <a:pt x="441" y="2223"/>
                  </a:cubicBezTo>
                  <a:cubicBezTo>
                    <a:pt x="374" y="2285"/>
                    <a:pt x="312" y="2344"/>
                    <a:pt x="274" y="2420"/>
                  </a:cubicBezTo>
                  <a:cubicBezTo>
                    <a:pt x="269" y="2431"/>
                    <a:pt x="264" y="2442"/>
                    <a:pt x="259" y="2453"/>
                  </a:cubicBezTo>
                  <a:cubicBezTo>
                    <a:pt x="242" y="2488"/>
                    <a:pt x="225" y="2523"/>
                    <a:pt x="207" y="2561"/>
                  </a:cubicBezTo>
                  <a:cubicBezTo>
                    <a:pt x="151" y="2676"/>
                    <a:pt x="94" y="2794"/>
                    <a:pt x="60" y="2920"/>
                  </a:cubicBezTo>
                  <a:cubicBezTo>
                    <a:pt x="37" y="3004"/>
                    <a:pt x="22" y="3093"/>
                    <a:pt x="12" y="3193"/>
                  </a:cubicBezTo>
                  <a:cubicBezTo>
                    <a:pt x="4" y="3279"/>
                    <a:pt x="1" y="3372"/>
                    <a:pt x="2" y="3476"/>
                  </a:cubicBezTo>
                  <a:cubicBezTo>
                    <a:pt x="4" y="3578"/>
                    <a:pt x="7" y="3663"/>
                    <a:pt x="16" y="3749"/>
                  </a:cubicBezTo>
                  <a:cubicBezTo>
                    <a:pt x="27" y="3849"/>
                    <a:pt x="46" y="3936"/>
                    <a:pt x="75" y="4016"/>
                  </a:cubicBezTo>
                  <a:cubicBezTo>
                    <a:pt x="105" y="4102"/>
                    <a:pt x="149" y="4185"/>
                    <a:pt x="205" y="4262"/>
                  </a:cubicBezTo>
                  <a:cubicBezTo>
                    <a:pt x="254" y="4331"/>
                    <a:pt x="314" y="4397"/>
                    <a:pt x="383" y="4458"/>
                  </a:cubicBezTo>
                  <a:cubicBezTo>
                    <a:pt x="446" y="4515"/>
                    <a:pt x="519" y="4570"/>
                    <a:pt x="599" y="4621"/>
                  </a:cubicBezTo>
                  <a:cubicBezTo>
                    <a:pt x="736" y="4709"/>
                    <a:pt x="900" y="4789"/>
                    <a:pt x="1085" y="4860"/>
                  </a:cubicBezTo>
                  <a:cubicBezTo>
                    <a:pt x="1095" y="4864"/>
                    <a:pt x="1105" y="4868"/>
                    <a:pt x="1115" y="4871"/>
                  </a:cubicBezTo>
                  <a:cubicBezTo>
                    <a:pt x="1208" y="4907"/>
                    <a:pt x="1304" y="4944"/>
                    <a:pt x="1392" y="4998"/>
                  </a:cubicBezTo>
                  <a:cubicBezTo>
                    <a:pt x="1459" y="5040"/>
                    <a:pt x="1522" y="5092"/>
                    <a:pt x="1587" y="5159"/>
                  </a:cubicBezTo>
                  <a:cubicBezTo>
                    <a:pt x="1639" y="5212"/>
                    <a:pt x="1691" y="5275"/>
                    <a:pt x="1751" y="5356"/>
                  </a:cubicBezTo>
                  <a:cubicBezTo>
                    <a:pt x="1780" y="5395"/>
                    <a:pt x="1808" y="5435"/>
                    <a:pt x="1836" y="5473"/>
                  </a:cubicBezTo>
                  <a:cubicBezTo>
                    <a:pt x="1854" y="5499"/>
                    <a:pt x="1874" y="5526"/>
                    <a:pt x="1892" y="5552"/>
                  </a:cubicBezTo>
                  <a:cubicBezTo>
                    <a:pt x="1982" y="5675"/>
                    <a:pt x="2062" y="5766"/>
                    <a:pt x="2144" y="5837"/>
                  </a:cubicBezTo>
                  <a:cubicBezTo>
                    <a:pt x="2194" y="5880"/>
                    <a:pt x="2244" y="5915"/>
                    <a:pt x="2294" y="5942"/>
                  </a:cubicBezTo>
                  <a:cubicBezTo>
                    <a:pt x="2348" y="5972"/>
                    <a:pt x="2404" y="5992"/>
                    <a:pt x="2460" y="6003"/>
                  </a:cubicBezTo>
                  <a:cubicBezTo>
                    <a:pt x="2508" y="6012"/>
                    <a:pt x="2559" y="6014"/>
                    <a:pt x="2610" y="6009"/>
                  </a:cubicBezTo>
                  <a:cubicBezTo>
                    <a:pt x="2657" y="6005"/>
                    <a:pt x="2706" y="5995"/>
                    <a:pt x="2755" y="5979"/>
                  </a:cubicBezTo>
                  <a:cubicBezTo>
                    <a:pt x="2839" y="5951"/>
                    <a:pt x="2926" y="5906"/>
                    <a:pt x="3021" y="5842"/>
                  </a:cubicBezTo>
                  <a:cubicBezTo>
                    <a:pt x="3183" y="5734"/>
                    <a:pt x="3329" y="5604"/>
                    <a:pt x="3477" y="5470"/>
                  </a:cubicBezTo>
                  <a:cubicBezTo>
                    <a:pt x="3515" y="5436"/>
                    <a:pt x="3553" y="5401"/>
                    <a:pt x="3589" y="5368"/>
                  </a:cubicBezTo>
                  <a:cubicBezTo>
                    <a:pt x="3730" y="5239"/>
                    <a:pt x="3875" y="5106"/>
                    <a:pt x="4024" y="4981"/>
                  </a:cubicBezTo>
                  <a:cubicBezTo>
                    <a:pt x="4063" y="4948"/>
                    <a:pt x="4103" y="4915"/>
                    <a:pt x="4142" y="4883"/>
                  </a:cubicBezTo>
                  <a:cubicBezTo>
                    <a:pt x="4279" y="4770"/>
                    <a:pt x="4420" y="4654"/>
                    <a:pt x="4536" y="4526"/>
                  </a:cubicBezTo>
                  <a:cubicBezTo>
                    <a:pt x="4588" y="4469"/>
                    <a:pt x="4635" y="4410"/>
                    <a:pt x="4685" y="4347"/>
                  </a:cubicBezTo>
                  <a:cubicBezTo>
                    <a:pt x="4691" y="4339"/>
                    <a:pt x="4697" y="4331"/>
                    <a:pt x="4704" y="4323"/>
                  </a:cubicBezTo>
                  <a:cubicBezTo>
                    <a:pt x="4720" y="4303"/>
                    <a:pt x="4736" y="4282"/>
                    <a:pt x="4753" y="4262"/>
                  </a:cubicBezTo>
                  <a:cubicBezTo>
                    <a:pt x="4756" y="4258"/>
                    <a:pt x="4756" y="4258"/>
                    <a:pt x="4756" y="4258"/>
                  </a:cubicBezTo>
                  <a:cubicBezTo>
                    <a:pt x="4826" y="4170"/>
                    <a:pt x="4907" y="4066"/>
                    <a:pt x="4977" y="3958"/>
                  </a:cubicBezTo>
                  <a:cubicBezTo>
                    <a:pt x="5052" y="3841"/>
                    <a:pt x="5107" y="3732"/>
                    <a:pt x="5143" y="3624"/>
                  </a:cubicBezTo>
                  <a:cubicBezTo>
                    <a:pt x="5185" y="3502"/>
                    <a:pt x="5205" y="3376"/>
                    <a:pt x="5204" y="3248"/>
                  </a:cubicBezTo>
                  <a:cubicBezTo>
                    <a:pt x="5203" y="3115"/>
                    <a:pt x="5179" y="2985"/>
                    <a:pt x="5131" y="2864"/>
                  </a:cubicBezTo>
                  <a:cubicBezTo>
                    <a:pt x="5072" y="2713"/>
                    <a:pt x="4978" y="2574"/>
                    <a:pt x="4887" y="2440"/>
                  </a:cubicBezTo>
                  <a:cubicBezTo>
                    <a:pt x="4868" y="2411"/>
                    <a:pt x="4848" y="2381"/>
                    <a:pt x="4828" y="2351"/>
                  </a:cubicBezTo>
                  <a:cubicBezTo>
                    <a:pt x="4743" y="2221"/>
                    <a:pt x="4664" y="2090"/>
                    <a:pt x="4596" y="1961"/>
                  </a:cubicBezTo>
                  <a:cubicBezTo>
                    <a:pt x="4557" y="1889"/>
                    <a:pt x="4513" y="1802"/>
                    <a:pt x="4479" y="1707"/>
                  </a:cubicBezTo>
                  <a:cubicBezTo>
                    <a:pt x="4468" y="1676"/>
                    <a:pt x="4457" y="1644"/>
                    <a:pt x="4448" y="1611"/>
                  </a:cubicBezTo>
                  <a:cubicBezTo>
                    <a:pt x="4427" y="1542"/>
                    <a:pt x="4412" y="1468"/>
                    <a:pt x="4397" y="1396"/>
                  </a:cubicBezTo>
                  <a:cubicBezTo>
                    <a:pt x="4377" y="1303"/>
                    <a:pt x="4357" y="1206"/>
                    <a:pt x="4326" y="1117"/>
                  </a:cubicBezTo>
                  <a:cubicBezTo>
                    <a:pt x="4291" y="1018"/>
                    <a:pt x="4246" y="940"/>
                    <a:pt x="4188" y="879"/>
                  </a:cubicBezTo>
                  <a:cubicBezTo>
                    <a:pt x="4117" y="804"/>
                    <a:pt x="4026" y="753"/>
                    <a:pt x="3917" y="725"/>
                  </a:cubicBezTo>
                  <a:cubicBezTo>
                    <a:pt x="3858" y="710"/>
                    <a:pt x="3795" y="702"/>
                    <a:pt x="3730" y="702"/>
                  </a:cubicBezTo>
                  <a:cubicBezTo>
                    <a:pt x="3689" y="702"/>
                    <a:pt x="3648" y="705"/>
                    <a:pt x="3608" y="71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5" name="Freeform 52">
              <a:extLst>
                <a:ext uri="{FF2B5EF4-FFF2-40B4-BE49-F238E27FC236}">
                  <a16:creationId xmlns:a16="http://schemas.microsoft.com/office/drawing/2014/main" id="{F577C5A7-320C-406C-937E-B0F1241FD6D7}"/>
                </a:ext>
              </a:extLst>
            </p:cNvPr>
            <p:cNvSpPr>
              <a:spLocks noEditPoints="1"/>
            </p:cNvSpPr>
            <p:nvPr/>
          </p:nvSpPr>
          <p:spPr bwMode="auto">
            <a:xfrm>
              <a:off x="3795" y="-19"/>
              <a:ext cx="3910" cy="4475"/>
            </a:xfrm>
            <a:custGeom>
              <a:avLst/>
              <a:gdLst>
                <a:gd name="T0" fmla="*/ 2159 w 5283"/>
                <a:gd name="T1" fmla="*/ 5864 h 6046"/>
                <a:gd name="T2" fmla="*/ 1764 w 5283"/>
                <a:gd name="T3" fmla="*/ 5382 h 6046"/>
                <a:gd name="T4" fmla="*/ 1117 w 5283"/>
                <a:gd name="T5" fmla="*/ 4894 h 6046"/>
                <a:gd name="T6" fmla="*/ 396 w 5283"/>
                <a:gd name="T7" fmla="*/ 4490 h 6046"/>
                <a:gd name="T8" fmla="*/ 5 w 5283"/>
                <a:gd name="T9" fmla="*/ 3523 h 6046"/>
                <a:gd name="T10" fmla="*/ 255 w 5283"/>
                <a:gd name="T11" fmla="*/ 2459 h 6046"/>
                <a:gd name="T12" fmla="*/ 559 w 5283"/>
                <a:gd name="T13" fmla="*/ 2055 h 6046"/>
                <a:gd name="T14" fmla="*/ 863 w 5283"/>
                <a:gd name="T15" fmla="*/ 747 h 6046"/>
                <a:gd name="T16" fmla="*/ 1115 w 5283"/>
                <a:gd name="T17" fmla="*/ 635 h 6046"/>
                <a:gd name="T18" fmla="*/ 1362 w 5283"/>
                <a:gd name="T19" fmla="*/ 651 h 6046"/>
                <a:gd name="T20" fmla="*/ 2176 w 5283"/>
                <a:gd name="T21" fmla="*/ 50 h 6046"/>
                <a:gd name="T22" fmla="*/ 2901 w 5283"/>
                <a:gd name="T23" fmla="*/ 314 h 6046"/>
                <a:gd name="T24" fmla="*/ 3126 w 5283"/>
                <a:gd name="T25" fmla="*/ 660 h 6046"/>
                <a:gd name="T26" fmla="*/ 3576 w 5283"/>
                <a:gd name="T27" fmla="*/ 713 h 6046"/>
                <a:gd name="T28" fmla="*/ 4257 w 5283"/>
                <a:gd name="T29" fmla="*/ 881 h 6046"/>
                <a:gd name="T30" fmla="*/ 4508 w 5283"/>
                <a:gd name="T31" fmla="*/ 1614 h 6046"/>
                <a:gd name="T32" fmla="*/ 4909 w 5283"/>
                <a:gd name="T33" fmla="*/ 2334 h 6046"/>
                <a:gd name="T34" fmla="*/ 5282 w 5283"/>
                <a:gd name="T35" fmla="*/ 3237 h 6046"/>
                <a:gd name="T36" fmla="*/ 4832 w 5283"/>
                <a:gd name="T37" fmla="*/ 4224 h 6046"/>
                <a:gd name="T38" fmla="*/ 4711 w 5283"/>
                <a:gd name="T39" fmla="*/ 4384 h 6046"/>
                <a:gd name="T40" fmla="*/ 4084 w 5283"/>
                <a:gd name="T41" fmla="*/ 5010 h 6046"/>
                <a:gd name="T42" fmla="*/ 3052 w 5283"/>
                <a:gd name="T43" fmla="*/ 5882 h 6046"/>
                <a:gd name="T44" fmla="*/ 2587 w 5283"/>
                <a:gd name="T45" fmla="*/ 6044 h 6046"/>
                <a:gd name="T46" fmla="*/ 3576 w 5283"/>
                <a:gd name="T47" fmla="*/ 714 h 6046"/>
                <a:gd name="T48" fmla="*/ 3126 w 5283"/>
                <a:gd name="T49" fmla="*/ 661 h 6046"/>
                <a:gd name="T50" fmla="*/ 2900 w 5283"/>
                <a:gd name="T51" fmla="*/ 315 h 6046"/>
                <a:gd name="T52" fmla="*/ 2177 w 5283"/>
                <a:gd name="T53" fmla="*/ 51 h 6046"/>
                <a:gd name="T54" fmla="*/ 1362 w 5283"/>
                <a:gd name="T55" fmla="*/ 652 h 6046"/>
                <a:gd name="T56" fmla="*/ 1115 w 5283"/>
                <a:gd name="T57" fmla="*/ 636 h 6046"/>
                <a:gd name="T58" fmla="*/ 864 w 5283"/>
                <a:gd name="T59" fmla="*/ 748 h 6046"/>
                <a:gd name="T60" fmla="*/ 559 w 5283"/>
                <a:gd name="T61" fmla="*/ 2056 h 6046"/>
                <a:gd name="T62" fmla="*/ 256 w 5283"/>
                <a:gd name="T63" fmla="*/ 2459 h 6046"/>
                <a:gd name="T64" fmla="*/ 6 w 5283"/>
                <a:gd name="T65" fmla="*/ 3522 h 6046"/>
                <a:gd name="T66" fmla="*/ 397 w 5283"/>
                <a:gd name="T67" fmla="*/ 4490 h 6046"/>
                <a:gd name="T68" fmla="*/ 1118 w 5283"/>
                <a:gd name="T69" fmla="*/ 4893 h 6046"/>
                <a:gd name="T70" fmla="*/ 1764 w 5283"/>
                <a:gd name="T71" fmla="*/ 5382 h 6046"/>
                <a:gd name="T72" fmla="*/ 2160 w 5283"/>
                <a:gd name="T73" fmla="*/ 5863 h 6046"/>
                <a:gd name="T74" fmla="*/ 2628 w 5283"/>
                <a:gd name="T75" fmla="*/ 6042 h 6046"/>
                <a:gd name="T76" fmla="*/ 3523 w 5283"/>
                <a:gd name="T77" fmla="*/ 5507 h 6046"/>
                <a:gd name="T78" fmla="*/ 4165 w 5283"/>
                <a:gd name="T79" fmla="*/ 4940 h 6046"/>
                <a:gd name="T80" fmla="*/ 4754 w 5283"/>
                <a:gd name="T81" fmla="*/ 4324 h 6046"/>
                <a:gd name="T82" fmla="*/ 5210 w 5283"/>
                <a:gd name="T83" fmla="*/ 3618 h 6046"/>
                <a:gd name="T84" fmla="*/ 5211 w 5283"/>
                <a:gd name="T85" fmla="*/ 2845 h 6046"/>
                <a:gd name="T86" fmla="*/ 4667 w 5283"/>
                <a:gd name="T87" fmla="*/ 1954 h 6046"/>
                <a:gd name="T88" fmla="*/ 4448 w 5283"/>
                <a:gd name="T89" fmla="*/ 1371 h 6046"/>
                <a:gd name="T90" fmla="*/ 3992 w 5283"/>
                <a:gd name="T91" fmla="*/ 720 h 6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83" h="6046">
                  <a:moveTo>
                    <a:pt x="2475" y="6033"/>
                  </a:moveTo>
                  <a:cubicBezTo>
                    <a:pt x="2419" y="6021"/>
                    <a:pt x="2363" y="6000"/>
                    <a:pt x="2309" y="5970"/>
                  </a:cubicBezTo>
                  <a:cubicBezTo>
                    <a:pt x="2259" y="5943"/>
                    <a:pt x="2209" y="5907"/>
                    <a:pt x="2159" y="5864"/>
                  </a:cubicBezTo>
                  <a:cubicBezTo>
                    <a:pt x="2078" y="5792"/>
                    <a:pt x="1997" y="5702"/>
                    <a:pt x="1906" y="5578"/>
                  </a:cubicBezTo>
                  <a:cubicBezTo>
                    <a:pt x="1888" y="5553"/>
                    <a:pt x="1870" y="5528"/>
                    <a:pt x="1853" y="5504"/>
                  </a:cubicBezTo>
                  <a:cubicBezTo>
                    <a:pt x="1824" y="5464"/>
                    <a:pt x="1794" y="5422"/>
                    <a:pt x="1764" y="5382"/>
                  </a:cubicBezTo>
                  <a:cubicBezTo>
                    <a:pt x="1703" y="5302"/>
                    <a:pt x="1650" y="5240"/>
                    <a:pt x="1597" y="5186"/>
                  </a:cubicBezTo>
                  <a:cubicBezTo>
                    <a:pt x="1533" y="5120"/>
                    <a:pt x="1469" y="5067"/>
                    <a:pt x="1401" y="5025"/>
                  </a:cubicBezTo>
                  <a:cubicBezTo>
                    <a:pt x="1312" y="4969"/>
                    <a:pt x="1213" y="4931"/>
                    <a:pt x="1117" y="4894"/>
                  </a:cubicBezTo>
                  <a:cubicBezTo>
                    <a:pt x="1110" y="4891"/>
                    <a:pt x="1102" y="4888"/>
                    <a:pt x="1095" y="4885"/>
                  </a:cubicBezTo>
                  <a:cubicBezTo>
                    <a:pt x="906" y="4812"/>
                    <a:pt x="748" y="4735"/>
                    <a:pt x="611" y="4649"/>
                  </a:cubicBezTo>
                  <a:cubicBezTo>
                    <a:pt x="532" y="4599"/>
                    <a:pt x="459" y="4546"/>
                    <a:pt x="396" y="4490"/>
                  </a:cubicBezTo>
                  <a:cubicBezTo>
                    <a:pt x="327" y="4430"/>
                    <a:pt x="267" y="4365"/>
                    <a:pt x="217" y="4298"/>
                  </a:cubicBezTo>
                  <a:cubicBezTo>
                    <a:pt x="161" y="4222"/>
                    <a:pt x="117" y="4141"/>
                    <a:pt x="85" y="4056"/>
                  </a:cubicBezTo>
                  <a:cubicBezTo>
                    <a:pt x="20" y="3881"/>
                    <a:pt x="10" y="3696"/>
                    <a:pt x="5" y="3523"/>
                  </a:cubicBezTo>
                  <a:cubicBezTo>
                    <a:pt x="0" y="3310"/>
                    <a:pt x="16" y="3129"/>
                    <a:pt x="56" y="2971"/>
                  </a:cubicBezTo>
                  <a:cubicBezTo>
                    <a:pt x="85" y="2851"/>
                    <a:pt x="136" y="2735"/>
                    <a:pt x="185" y="2624"/>
                  </a:cubicBezTo>
                  <a:cubicBezTo>
                    <a:pt x="211" y="2567"/>
                    <a:pt x="235" y="2512"/>
                    <a:pt x="255" y="2459"/>
                  </a:cubicBezTo>
                  <a:cubicBezTo>
                    <a:pt x="260" y="2446"/>
                    <a:pt x="265" y="2433"/>
                    <a:pt x="270" y="2422"/>
                  </a:cubicBezTo>
                  <a:cubicBezTo>
                    <a:pt x="308" y="2329"/>
                    <a:pt x="378" y="2255"/>
                    <a:pt x="451" y="2178"/>
                  </a:cubicBezTo>
                  <a:cubicBezTo>
                    <a:pt x="487" y="2139"/>
                    <a:pt x="525" y="2098"/>
                    <a:pt x="559" y="2055"/>
                  </a:cubicBezTo>
                  <a:cubicBezTo>
                    <a:pt x="645" y="1946"/>
                    <a:pt x="636" y="1730"/>
                    <a:pt x="629" y="1540"/>
                  </a:cubicBezTo>
                  <a:cubicBezTo>
                    <a:pt x="625" y="1444"/>
                    <a:pt x="622" y="1353"/>
                    <a:pt x="631" y="1289"/>
                  </a:cubicBezTo>
                  <a:cubicBezTo>
                    <a:pt x="657" y="1113"/>
                    <a:pt x="708" y="892"/>
                    <a:pt x="863" y="747"/>
                  </a:cubicBezTo>
                  <a:cubicBezTo>
                    <a:pt x="899" y="714"/>
                    <a:pt x="939" y="686"/>
                    <a:pt x="979" y="667"/>
                  </a:cubicBezTo>
                  <a:cubicBezTo>
                    <a:pt x="1024" y="646"/>
                    <a:pt x="1069" y="635"/>
                    <a:pt x="1114" y="635"/>
                  </a:cubicBezTo>
                  <a:cubicBezTo>
                    <a:pt x="1115" y="635"/>
                    <a:pt x="1115" y="635"/>
                    <a:pt x="1115" y="635"/>
                  </a:cubicBezTo>
                  <a:cubicBezTo>
                    <a:pt x="1147" y="635"/>
                    <a:pt x="1179" y="640"/>
                    <a:pt x="1210" y="645"/>
                  </a:cubicBezTo>
                  <a:cubicBezTo>
                    <a:pt x="1231" y="649"/>
                    <a:pt x="1254" y="652"/>
                    <a:pt x="1276" y="654"/>
                  </a:cubicBezTo>
                  <a:cubicBezTo>
                    <a:pt x="1305" y="656"/>
                    <a:pt x="1334" y="655"/>
                    <a:pt x="1362" y="651"/>
                  </a:cubicBezTo>
                  <a:cubicBezTo>
                    <a:pt x="1539" y="625"/>
                    <a:pt x="1692" y="475"/>
                    <a:pt x="1822" y="335"/>
                  </a:cubicBezTo>
                  <a:cubicBezTo>
                    <a:pt x="1891" y="261"/>
                    <a:pt x="1966" y="183"/>
                    <a:pt x="2048" y="124"/>
                  </a:cubicBezTo>
                  <a:cubicBezTo>
                    <a:pt x="2091" y="93"/>
                    <a:pt x="2133" y="69"/>
                    <a:pt x="2176" y="50"/>
                  </a:cubicBezTo>
                  <a:cubicBezTo>
                    <a:pt x="2224" y="30"/>
                    <a:pt x="2272" y="17"/>
                    <a:pt x="2323" y="11"/>
                  </a:cubicBezTo>
                  <a:cubicBezTo>
                    <a:pt x="2423" y="0"/>
                    <a:pt x="2537" y="25"/>
                    <a:pt x="2646" y="83"/>
                  </a:cubicBezTo>
                  <a:cubicBezTo>
                    <a:pt x="2752" y="139"/>
                    <a:pt x="2843" y="222"/>
                    <a:pt x="2901" y="314"/>
                  </a:cubicBezTo>
                  <a:cubicBezTo>
                    <a:pt x="2913" y="334"/>
                    <a:pt x="2925" y="356"/>
                    <a:pt x="2938" y="381"/>
                  </a:cubicBezTo>
                  <a:cubicBezTo>
                    <a:pt x="2947" y="399"/>
                    <a:pt x="2956" y="416"/>
                    <a:pt x="2964" y="433"/>
                  </a:cubicBezTo>
                  <a:cubicBezTo>
                    <a:pt x="3006" y="519"/>
                    <a:pt x="3045" y="601"/>
                    <a:pt x="3126" y="660"/>
                  </a:cubicBezTo>
                  <a:cubicBezTo>
                    <a:pt x="3197" y="713"/>
                    <a:pt x="3298" y="739"/>
                    <a:pt x="3410" y="734"/>
                  </a:cubicBezTo>
                  <a:cubicBezTo>
                    <a:pt x="3456" y="732"/>
                    <a:pt x="3500" y="726"/>
                    <a:pt x="3538" y="720"/>
                  </a:cubicBezTo>
                  <a:cubicBezTo>
                    <a:pt x="3550" y="717"/>
                    <a:pt x="3563" y="715"/>
                    <a:pt x="3576" y="713"/>
                  </a:cubicBezTo>
                  <a:cubicBezTo>
                    <a:pt x="3611" y="707"/>
                    <a:pt x="3649" y="700"/>
                    <a:pt x="3685" y="696"/>
                  </a:cubicBezTo>
                  <a:cubicBezTo>
                    <a:pt x="3792" y="684"/>
                    <a:pt x="3898" y="692"/>
                    <a:pt x="3992" y="719"/>
                  </a:cubicBezTo>
                  <a:cubicBezTo>
                    <a:pt x="4100" y="750"/>
                    <a:pt x="4189" y="805"/>
                    <a:pt x="4257" y="881"/>
                  </a:cubicBezTo>
                  <a:cubicBezTo>
                    <a:pt x="4310" y="940"/>
                    <a:pt x="4351" y="1014"/>
                    <a:pt x="4383" y="1108"/>
                  </a:cubicBezTo>
                  <a:cubicBezTo>
                    <a:pt x="4412" y="1191"/>
                    <a:pt x="4431" y="1283"/>
                    <a:pt x="4449" y="1371"/>
                  </a:cubicBezTo>
                  <a:cubicBezTo>
                    <a:pt x="4465" y="1452"/>
                    <a:pt x="4483" y="1536"/>
                    <a:pt x="4508" y="1614"/>
                  </a:cubicBezTo>
                  <a:cubicBezTo>
                    <a:pt x="4518" y="1645"/>
                    <a:pt x="4529" y="1677"/>
                    <a:pt x="4541" y="1707"/>
                  </a:cubicBezTo>
                  <a:cubicBezTo>
                    <a:pt x="4577" y="1795"/>
                    <a:pt x="4623" y="1877"/>
                    <a:pt x="4667" y="1953"/>
                  </a:cubicBezTo>
                  <a:cubicBezTo>
                    <a:pt x="4740" y="2077"/>
                    <a:pt x="4822" y="2205"/>
                    <a:pt x="4909" y="2334"/>
                  </a:cubicBezTo>
                  <a:cubicBezTo>
                    <a:pt x="4923" y="2355"/>
                    <a:pt x="4938" y="2377"/>
                    <a:pt x="4953" y="2398"/>
                  </a:cubicBezTo>
                  <a:cubicBezTo>
                    <a:pt x="5049" y="2539"/>
                    <a:pt x="5149" y="2685"/>
                    <a:pt x="5211" y="2845"/>
                  </a:cubicBezTo>
                  <a:cubicBezTo>
                    <a:pt x="5259" y="2969"/>
                    <a:pt x="5283" y="3101"/>
                    <a:pt x="5282" y="3237"/>
                  </a:cubicBezTo>
                  <a:cubicBezTo>
                    <a:pt x="5281" y="3302"/>
                    <a:pt x="5275" y="3367"/>
                    <a:pt x="5263" y="3432"/>
                  </a:cubicBezTo>
                  <a:cubicBezTo>
                    <a:pt x="5251" y="3495"/>
                    <a:pt x="5233" y="3558"/>
                    <a:pt x="5211" y="3618"/>
                  </a:cubicBezTo>
                  <a:cubicBezTo>
                    <a:pt x="5128" y="3842"/>
                    <a:pt x="4978" y="4036"/>
                    <a:pt x="4832" y="4224"/>
                  </a:cubicBezTo>
                  <a:cubicBezTo>
                    <a:pt x="4824" y="4235"/>
                    <a:pt x="4815" y="4246"/>
                    <a:pt x="4807" y="4257"/>
                  </a:cubicBezTo>
                  <a:cubicBezTo>
                    <a:pt x="4786" y="4283"/>
                    <a:pt x="4770" y="4304"/>
                    <a:pt x="4755" y="4325"/>
                  </a:cubicBezTo>
                  <a:cubicBezTo>
                    <a:pt x="4740" y="4345"/>
                    <a:pt x="4725" y="4365"/>
                    <a:pt x="4711" y="4384"/>
                  </a:cubicBezTo>
                  <a:cubicBezTo>
                    <a:pt x="4671" y="4437"/>
                    <a:pt x="4635" y="4487"/>
                    <a:pt x="4593" y="4537"/>
                  </a:cubicBezTo>
                  <a:cubicBezTo>
                    <a:pt x="4472" y="4682"/>
                    <a:pt x="4316" y="4814"/>
                    <a:pt x="4165" y="4941"/>
                  </a:cubicBezTo>
                  <a:cubicBezTo>
                    <a:pt x="4139" y="4963"/>
                    <a:pt x="4111" y="4987"/>
                    <a:pt x="4084" y="5010"/>
                  </a:cubicBezTo>
                  <a:cubicBezTo>
                    <a:pt x="3947" y="5126"/>
                    <a:pt x="3812" y="5248"/>
                    <a:pt x="3680" y="5366"/>
                  </a:cubicBezTo>
                  <a:cubicBezTo>
                    <a:pt x="3629" y="5412"/>
                    <a:pt x="3576" y="5460"/>
                    <a:pt x="3523" y="5507"/>
                  </a:cubicBezTo>
                  <a:cubicBezTo>
                    <a:pt x="3370" y="5643"/>
                    <a:pt x="3219" y="5774"/>
                    <a:pt x="3052" y="5882"/>
                  </a:cubicBezTo>
                  <a:cubicBezTo>
                    <a:pt x="2954" y="5945"/>
                    <a:pt x="2864" y="5988"/>
                    <a:pt x="2777" y="6014"/>
                  </a:cubicBezTo>
                  <a:cubicBezTo>
                    <a:pt x="2727" y="6030"/>
                    <a:pt x="2677" y="6039"/>
                    <a:pt x="2629" y="6043"/>
                  </a:cubicBezTo>
                  <a:cubicBezTo>
                    <a:pt x="2615" y="6044"/>
                    <a:pt x="2601" y="6044"/>
                    <a:pt x="2587" y="6044"/>
                  </a:cubicBezTo>
                  <a:cubicBezTo>
                    <a:pt x="2549" y="6044"/>
                    <a:pt x="2512" y="6040"/>
                    <a:pt x="2475" y="6033"/>
                  </a:cubicBezTo>
                  <a:moveTo>
                    <a:pt x="3685" y="697"/>
                  </a:moveTo>
                  <a:cubicBezTo>
                    <a:pt x="3649" y="701"/>
                    <a:pt x="3612" y="708"/>
                    <a:pt x="3576" y="714"/>
                  </a:cubicBezTo>
                  <a:cubicBezTo>
                    <a:pt x="3563" y="716"/>
                    <a:pt x="3550" y="718"/>
                    <a:pt x="3538" y="720"/>
                  </a:cubicBezTo>
                  <a:cubicBezTo>
                    <a:pt x="3500" y="726"/>
                    <a:pt x="3456" y="733"/>
                    <a:pt x="3410" y="735"/>
                  </a:cubicBezTo>
                  <a:cubicBezTo>
                    <a:pt x="3298" y="740"/>
                    <a:pt x="3197" y="713"/>
                    <a:pt x="3126" y="661"/>
                  </a:cubicBezTo>
                  <a:cubicBezTo>
                    <a:pt x="3045" y="601"/>
                    <a:pt x="3005" y="520"/>
                    <a:pt x="2963" y="434"/>
                  </a:cubicBezTo>
                  <a:cubicBezTo>
                    <a:pt x="2955" y="417"/>
                    <a:pt x="2946" y="399"/>
                    <a:pt x="2938" y="382"/>
                  </a:cubicBezTo>
                  <a:cubicBezTo>
                    <a:pt x="2925" y="356"/>
                    <a:pt x="2912" y="335"/>
                    <a:pt x="2900" y="315"/>
                  </a:cubicBezTo>
                  <a:cubicBezTo>
                    <a:pt x="2842" y="222"/>
                    <a:pt x="2752" y="140"/>
                    <a:pt x="2645" y="83"/>
                  </a:cubicBezTo>
                  <a:cubicBezTo>
                    <a:pt x="2537" y="26"/>
                    <a:pt x="2423" y="0"/>
                    <a:pt x="2323" y="12"/>
                  </a:cubicBezTo>
                  <a:cubicBezTo>
                    <a:pt x="2272" y="18"/>
                    <a:pt x="2224" y="31"/>
                    <a:pt x="2177" y="51"/>
                  </a:cubicBezTo>
                  <a:cubicBezTo>
                    <a:pt x="2134" y="69"/>
                    <a:pt x="2092" y="93"/>
                    <a:pt x="2049" y="125"/>
                  </a:cubicBezTo>
                  <a:cubicBezTo>
                    <a:pt x="1966" y="184"/>
                    <a:pt x="1892" y="262"/>
                    <a:pt x="1822" y="336"/>
                  </a:cubicBezTo>
                  <a:cubicBezTo>
                    <a:pt x="1693" y="475"/>
                    <a:pt x="1539" y="626"/>
                    <a:pt x="1362" y="652"/>
                  </a:cubicBezTo>
                  <a:cubicBezTo>
                    <a:pt x="1334" y="656"/>
                    <a:pt x="1305" y="657"/>
                    <a:pt x="1276" y="655"/>
                  </a:cubicBezTo>
                  <a:cubicBezTo>
                    <a:pt x="1253" y="653"/>
                    <a:pt x="1231" y="649"/>
                    <a:pt x="1210" y="646"/>
                  </a:cubicBezTo>
                  <a:cubicBezTo>
                    <a:pt x="1179" y="641"/>
                    <a:pt x="1147" y="636"/>
                    <a:pt x="1115" y="636"/>
                  </a:cubicBezTo>
                  <a:cubicBezTo>
                    <a:pt x="1114" y="636"/>
                    <a:pt x="1114" y="636"/>
                    <a:pt x="1114" y="636"/>
                  </a:cubicBezTo>
                  <a:cubicBezTo>
                    <a:pt x="1070" y="636"/>
                    <a:pt x="1024" y="647"/>
                    <a:pt x="979" y="668"/>
                  </a:cubicBezTo>
                  <a:cubicBezTo>
                    <a:pt x="939" y="687"/>
                    <a:pt x="899" y="715"/>
                    <a:pt x="864" y="748"/>
                  </a:cubicBezTo>
                  <a:cubicBezTo>
                    <a:pt x="708" y="892"/>
                    <a:pt x="658" y="1113"/>
                    <a:pt x="632" y="1289"/>
                  </a:cubicBezTo>
                  <a:cubicBezTo>
                    <a:pt x="622" y="1353"/>
                    <a:pt x="626" y="1444"/>
                    <a:pt x="630" y="1540"/>
                  </a:cubicBezTo>
                  <a:cubicBezTo>
                    <a:pt x="637" y="1730"/>
                    <a:pt x="645" y="1947"/>
                    <a:pt x="559" y="2056"/>
                  </a:cubicBezTo>
                  <a:cubicBezTo>
                    <a:pt x="526" y="2099"/>
                    <a:pt x="488" y="2139"/>
                    <a:pt x="451" y="2178"/>
                  </a:cubicBezTo>
                  <a:cubicBezTo>
                    <a:pt x="378" y="2256"/>
                    <a:pt x="309" y="2329"/>
                    <a:pt x="271" y="2422"/>
                  </a:cubicBezTo>
                  <a:cubicBezTo>
                    <a:pt x="266" y="2433"/>
                    <a:pt x="261" y="2446"/>
                    <a:pt x="256" y="2459"/>
                  </a:cubicBezTo>
                  <a:cubicBezTo>
                    <a:pt x="236" y="2512"/>
                    <a:pt x="212" y="2567"/>
                    <a:pt x="186" y="2625"/>
                  </a:cubicBezTo>
                  <a:cubicBezTo>
                    <a:pt x="137" y="2736"/>
                    <a:pt x="86" y="2851"/>
                    <a:pt x="56" y="2971"/>
                  </a:cubicBezTo>
                  <a:cubicBezTo>
                    <a:pt x="17" y="3129"/>
                    <a:pt x="1" y="3310"/>
                    <a:pt x="6" y="3522"/>
                  </a:cubicBezTo>
                  <a:cubicBezTo>
                    <a:pt x="10" y="3696"/>
                    <a:pt x="20" y="3880"/>
                    <a:pt x="86" y="4055"/>
                  </a:cubicBezTo>
                  <a:cubicBezTo>
                    <a:pt x="117" y="4140"/>
                    <a:pt x="162" y="4222"/>
                    <a:pt x="218" y="4298"/>
                  </a:cubicBezTo>
                  <a:cubicBezTo>
                    <a:pt x="268" y="4365"/>
                    <a:pt x="328" y="4429"/>
                    <a:pt x="397" y="4490"/>
                  </a:cubicBezTo>
                  <a:cubicBezTo>
                    <a:pt x="460" y="4545"/>
                    <a:pt x="532" y="4599"/>
                    <a:pt x="612" y="4649"/>
                  </a:cubicBezTo>
                  <a:cubicBezTo>
                    <a:pt x="748" y="4734"/>
                    <a:pt x="906" y="4811"/>
                    <a:pt x="1095" y="4884"/>
                  </a:cubicBezTo>
                  <a:cubicBezTo>
                    <a:pt x="1103" y="4887"/>
                    <a:pt x="1110" y="4890"/>
                    <a:pt x="1118" y="4893"/>
                  </a:cubicBezTo>
                  <a:cubicBezTo>
                    <a:pt x="1213" y="4930"/>
                    <a:pt x="1312" y="4969"/>
                    <a:pt x="1402" y="5025"/>
                  </a:cubicBezTo>
                  <a:cubicBezTo>
                    <a:pt x="1469" y="5067"/>
                    <a:pt x="1533" y="5119"/>
                    <a:pt x="1598" y="5185"/>
                  </a:cubicBezTo>
                  <a:cubicBezTo>
                    <a:pt x="1651" y="5239"/>
                    <a:pt x="1704" y="5302"/>
                    <a:pt x="1764" y="5382"/>
                  </a:cubicBezTo>
                  <a:cubicBezTo>
                    <a:pt x="1794" y="5422"/>
                    <a:pt x="1824" y="5463"/>
                    <a:pt x="1853" y="5503"/>
                  </a:cubicBezTo>
                  <a:cubicBezTo>
                    <a:pt x="1871" y="5528"/>
                    <a:pt x="1889" y="5553"/>
                    <a:pt x="1907" y="5577"/>
                  </a:cubicBezTo>
                  <a:cubicBezTo>
                    <a:pt x="1998" y="5701"/>
                    <a:pt x="2078" y="5792"/>
                    <a:pt x="2160" y="5863"/>
                  </a:cubicBezTo>
                  <a:cubicBezTo>
                    <a:pt x="2209" y="5906"/>
                    <a:pt x="2259" y="5942"/>
                    <a:pt x="2309" y="5969"/>
                  </a:cubicBezTo>
                  <a:cubicBezTo>
                    <a:pt x="2364" y="6000"/>
                    <a:pt x="2420" y="6021"/>
                    <a:pt x="2475" y="6032"/>
                  </a:cubicBezTo>
                  <a:cubicBezTo>
                    <a:pt x="2525" y="6042"/>
                    <a:pt x="2576" y="6046"/>
                    <a:pt x="2628" y="6042"/>
                  </a:cubicBezTo>
                  <a:cubicBezTo>
                    <a:pt x="2676" y="6038"/>
                    <a:pt x="2726" y="6029"/>
                    <a:pt x="2777" y="6014"/>
                  </a:cubicBezTo>
                  <a:cubicBezTo>
                    <a:pt x="2864" y="5987"/>
                    <a:pt x="2954" y="5944"/>
                    <a:pt x="3051" y="5881"/>
                  </a:cubicBezTo>
                  <a:cubicBezTo>
                    <a:pt x="3219" y="5774"/>
                    <a:pt x="3370" y="5643"/>
                    <a:pt x="3523" y="5507"/>
                  </a:cubicBezTo>
                  <a:cubicBezTo>
                    <a:pt x="3575" y="5460"/>
                    <a:pt x="3628" y="5412"/>
                    <a:pt x="3680" y="5366"/>
                  </a:cubicBezTo>
                  <a:cubicBezTo>
                    <a:pt x="3811" y="5248"/>
                    <a:pt x="3947" y="5126"/>
                    <a:pt x="4083" y="5009"/>
                  </a:cubicBezTo>
                  <a:cubicBezTo>
                    <a:pt x="4110" y="4986"/>
                    <a:pt x="4138" y="4963"/>
                    <a:pt x="4165" y="4940"/>
                  </a:cubicBezTo>
                  <a:cubicBezTo>
                    <a:pt x="4316" y="4813"/>
                    <a:pt x="4471" y="4682"/>
                    <a:pt x="4593" y="4536"/>
                  </a:cubicBezTo>
                  <a:cubicBezTo>
                    <a:pt x="4634" y="4487"/>
                    <a:pt x="4671" y="4437"/>
                    <a:pt x="4710" y="4384"/>
                  </a:cubicBezTo>
                  <a:cubicBezTo>
                    <a:pt x="4724" y="4364"/>
                    <a:pt x="4739" y="4344"/>
                    <a:pt x="4754" y="4324"/>
                  </a:cubicBezTo>
                  <a:cubicBezTo>
                    <a:pt x="4769" y="4304"/>
                    <a:pt x="4786" y="4282"/>
                    <a:pt x="4806" y="4256"/>
                  </a:cubicBezTo>
                  <a:cubicBezTo>
                    <a:pt x="4815" y="4245"/>
                    <a:pt x="4823" y="4234"/>
                    <a:pt x="4832" y="4223"/>
                  </a:cubicBezTo>
                  <a:cubicBezTo>
                    <a:pt x="4977" y="4036"/>
                    <a:pt x="5128" y="3842"/>
                    <a:pt x="5210" y="3618"/>
                  </a:cubicBezTo>
                  <a:cubicBezTo>
                    <a:pt x="5233" y="3557"/>
                    <a:pt x="5250" y="3495"/>
                    <a:pt x="5262" y="3432"/>
                  </a:cubicBezTo>
                  <a:cubicBezTo>
                    <a:pt x="5274" y="3367"/>
                    <a:pt x="5280" y="3302"/>
                    <a:pt x="5281" y="3237"/>
                  </a:cubicBezTo>
                  <a:cubicBezTo>
                    <a:pt x="5282" y="3101"/>
                    <a:pt x="5258" y="2969"/>
                    <a:pt x="5211" y="2845"/>
                  </a:cubicBezTo>
                  <a:cubicBezTo>
                    <a:pt x="5149" y="2685"/>
                    <a:pt x="5049" y="2540"/>
                    <a:pt x="4952" y="2399"/>
                  </a:cubicBezTo>
                  <a:cubicBezTo>
                    <a:pt x="4938" y="2378"/>
                    <a:pt x="4923" y="2356"/>
                    <a:pt x="4908" y="2334"/>
                  </a:cubicBezTo>
                  <a:cubicBezTo>
                    <a:pt x="4821" y="2206"/>
                    <a:pt x="4740" y="2078"/>
                    <a:pt x="4667" y="1954"/>
                  </a:cubicBezTo>
                  <a:cubicBezTo>
                    <a:pt x="4622" y="1878"/>
                    <a:pt x="4576" y="1796"/>
                    <a:pt x="4541" y="1708"/>
                  </a:cubicBezTo>
                  <a:cubicBezTo>
                    <a:pt x="4528" y="1677"/>
                    <a:pt x="4517" y="1646"/>
                    <a:pt x="4507" y="1614"/>
                  </a:cubicBezTo>
                  <a:cubicBezTo>
                    <a:pt x="4482" y="1536"/>
                    <a:pt x="4465" y="1452"/>
                    <a:pt x="4448" y="1371"/>
                  </a:cubicBezTo>
                  <a:cubicBezTo>
                    <a:pt x="4430" y="1283"/>
                    <a:pt x="4411" y="1192"/>
                    <a:pt x="4383" y="1108"/>
                  </a:cubicBezTo>
                  <a:cubicBezTo>
                    <a:pt x="4351" y="1015"/>
                    <a:pt x="4310" y="940"/>
                    <a:pt x="4257" y="881"/>
                  </a:cubicBezTo>
                  <a:cubicBezTo>
                    <a:pt x="4189" y="805"/>
                    <a:pt x="4100" y="751"/>
                    <a:pt x="3992" y="720"/>
                  </a:cubicBezTo>
                  <a:cubicBezTo>
                    <a:pt x="3926" y="701"/>
                    <a:pt x="3855" y="692"/>
                    <a:pt x="3781" y="692"/>
                  </a:cubicBezTo>
                  <a:cubicBezTo>
                    <a:pt x="3750" y="692"/>
                    <a:pt x="3717" y="693"/>
                    <a:pt x="3685" y="6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6" name="Freeform 53">
              <a:extLst>
                <a:ext uri="{FF2B5EF4-FFF2-40B4-BE49-F238E27FC236}">
                  <a16:creationId xmlns:a16="http://schemas.microsoft.com/office/drawing/2014/main" id="{8087C080-518D-4D1E-AD3B-CB205DC1B09A}"/>
                </a:ext>
              </a:extLst>
            </p:cNvPr>
            <p:cNvSpPr>
              <a:spLocks noEditPoints="1"/>
            </p:cNvSpPr>
            <p:nvPr/>
          </p:nvSpPr>
          <p:spPr bwMode="auto">
            <a:xfrm>
              <a:off x="3767" y="-33"/>
              <a:ext cx="3967" cy="4498"/>
            </a:xfrm>
            <a:custGeom>
              <a:avLst/>
              <a:gdLst>
                <a:gd name="T0" fmla="*/ 2174 w 5360"/>
                <a:gd name="T1" fmla="*/ 5891 h 6078"/>
                <a:gd name="T2" fmla="*/ 1776 w 5360"/>
                <a:gd name="T3" fmla="*/ 5410 h 6078"/>
                <a:gd name="T4" fmla="*/ 1104 w 5360"/>
                <a:gd name="T5" fmla="*/ 4911 h 6078"/>
                <a:gd name="T6" fmla="*/ 230 w 5360"/>
                <a:gd name="T7" fmla="*/ 4335 h 6078"/>
                <a:gd name="T8" fmla="*/ 51 w 5360"/>
                <a:gd name="T9" fmla="*/ 3023 h 6078"/>
                <a:gd name="T10" fmla="*/ 266 w 5360"/>
                <a:gd name="T11" fmla="*/ 2426 h 6078"/>
                <a:gd name="T12" fmla="*/ 642 w 5360"/>
                <a:gd name="T13" fmla="*/ 1516 h 6078"/>
                <a:gd name="T14" fmla="*/ 902 w 5360"/>
                <a:gd name="T15" fmla="*/ 735 h 6078"/>
                <a:gd name="T16" fmla="*/ 1317 w 5360"/>
                <a:gd name="T17" fmla="*/ 632 h 6078"/>
                <a:gd name="T18" fmla="*/ 1866 w 5360"/>
                <a:gd name="T19" fmla="*/ 308 h 6078"/>
                <a:gd name="T20" fmla="*/ 2384 w 5360"/>
                <a:gd name="T21" fmla="*/ 8 h 6078"/>
                <a:gd name="T22" fmla="*/ 3004 w 5360"/>
                <a:gd name="T23" fmla="*/ 376 h 6078"/>
                <a:gd name="T24" fmla="*/ 3339 w 5360"/>
                <a:gd name="T25" fmla="*/ 701 h 6078"/>
                <a:gd name="T26" fmla="*/ 3647 w 5360"/>
                <a:gd name="T27" fmla="*/ 698 h 6078"/>
                <a:gd name="T28" fmla="*/ 4325 w 5360"/>
                <a:gd name="T29" fmla="*/ 884 h 6078"/>
                <a:gd name="T30" fmla="*/ 4566 w 5360"/>
                <a:gd name="T31" fmla="*/ 1619 h 6078"/>
                <a:gd name="T32" fmla="*/ 4988 w 5360"/>
                <a:gd name="T33" fmla="*/ 2318 h 6078"/>
                <a:gd name="T34" fmla="*/ 5357 w 5360"/>
                <a:gd name="T35" fmla="*/ 3227 h 6078"/>
                <a:gd name="T36" fmla="*/ 4936 w 5360"/>
                <a:gd name="T37" fmla="*/ 4152 h 6078"/>
                <a:gd name="T38" fmla="*/ 4747 w 5360"/>
                <a:gd name="T39" fmla="*/ 4410 h 6078"/>
                <a:gd name="T40" fmla="*/ 4143 w 5360"/>
                <a:gd name="T41" fmla="*/ 5039 h 6078"/>
                <a:gd name="T42" fmla="*/ 3081 w 5360"/>
                <a:gd name="T43" fmla="*/ 5922 h 6078"/>
                <a:gd name="T44" fmla="*/ 2615 w 5360"/>
                <a:gd name="T45" fmla="*/ 6077 h 6078"/>
                <a:gd name="T46" fmla="*/ 3647 w 5360"/>
                <a:gd name="T47" fmla="*/ 699 h 6078"/>
                <a:gd name="T48" fmla="*/ 3339 w 5360"/>
                <a:gd name="T49" fmla="*/ 701 h 6078"/>
                <a:gd name="T50" fmla="*/ 3004 w 5360"/>
                <a:gd name="T51" fmla="*/ 377 h 6078"/>
                <a:gd name="T52" fmla="*/ 2384 w 5360"/>
                <a:gd name="T53" fmla="*/ 9 h 6078"/>
                <a:gd name="T54" fmla="*/ 1866 w 5360"/>
                <a:gd name="T55" fmla="*/ 308 h 6078"/>
                <a:gd name="T56" fmla="*/ 1317 w 5360"/>
                <a:gd name="T57" fmla="*/ 633 h 6078"/>
                <a:gd name="T58" fmla="*/ 902 w 5360"/>
                <a:gd name="T59" fmla="*/ 736 h 6078"/>
                <a:gd name="T60" fmla="*/ 643 w 5360"/>
                <a:gd name="T61" fmla="*/ 1516 h 6078"/>
                <a:gd name="T62" fmla="*/ 266 w 5360"/>
                <a:gd name="T63" fmla="*/ 2426 h 6078"/>
                <a:gd name="T64" fmla="*/ 52 w 5360"/>
                <a:gd name="T65" fmla="*/ 3023 h 6078"/>
                <a:gd name="T66" fmla="*/ 230 w 5360"/>
                <a:gd name="T67" fmla="*/ 4334 h 6078"/>
                <a:gd name="T68" fmla="*/ 1104 w 5360"/>
                <a:gd name="T69" fmla="*/ 4910 h 6078"/>
                <a:gd name="T70" fmla="*/ 1776 w 5360"/>
                <a:gd name="T71" fmla="*/ 5409 h 6078"/>
                <a:gd name="T72" fmla="*/ 2174 w 5360"/>
                <a:gd name="T73" fmla="*/ 5890 h 6078"/>
                <a:gd name="T74" fmla="*/ 2646 w 5360"/>
                <a:gd name="T75" fmla="*/ 6076 h 6078"/>
                <a:gd name="T76" fmla="*/ 3567 w 5360"/>
                <a:gd name="T77" fmla="*/ 5545 h 6078"/>
                <a:gd name="T78" fmla="*/ 4188 w 5360"/>
                <a:gd name="T79" fmla="*/ 4999 h 6078"/>
                <a:gd name="T80" fmla="*/ 4804 w 5360"/>
                <a:gd name="T81" fmla="*/ 4326 h 6078"/>
                <a:gd name="T82" fmla="*/ 5277 w 5360"/>
                <a:gd name="T83" fmla="*/ 3613 h 6078"/>
                <a:gd name="T84" fmla="*/ 5289 w 5360"/>
                <a:gd name="T85" fmla="*/ 2828 h 6078"/>
                <a:gd name="T86" fmla="*/ 4737 w 5360"/>
                <a:gd name="T87" fmla="*/ 1947 h 6078"/>
                <a:gd name="T88" fmla="*/ 4499 w 5360"/>
                <a:gd name="T89" fmla="*/ 1350 h 6078"/>
                <a:gd name="T90" fmla="*/ 4067 w 5360"/>
                <a:gd name="T91" fmla="*/ 717 h 6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60" h="6078">
                  <a:moveTo>
                    <a:pt x="2490" y="6064"/>
                  </a:moveTo>
                  <a:cubicBezTo>
                    <a:pt x="2434" y="6051"/>
                    <a:pt x="2378" y="6029"/>
                    <a:pt x="2323" y="5999"/>
                  </a:cubicBezTo>
                  <a:cubicBezTo>
                    <a:pt x="2274" y="5971"/>
                    <a:pt x="2223" y="5935"/>
                    <a:pt x="2174" y="5891"/>
                  </a:cubicBezTo>
                  <a:cubicBezTo>
                    <a:pt x="2093" y="5820"/>
                    <a:pt x="2012" y="5729"/>
                    <a:pt x="1920" y="5605"/>
                  </a:cubicBezTo>
                  <a:cubicBezTo>
                    <a:pt x="1903" y="5582"/>
                    <a:pt x="1886" y="5559"/>
                    <a:pt x="1869" y="5536"/>
                  </a:cubicBezTo>
                  <a:cubicBezTo>
                    <a:pt x="1839" y="5494"/>
                    <a:pt x="1808" y="5451"/>
                    <a:pt x="1776" y="5410"/>
                  </a:cubicBezTo>
                  <a:cubicBezTo>
                    <a:pt x="1688" y="5295"/>
                    <a:pt x="1567" y="5152"/>
                    <a:pt x="1410" y="5053"/>
                  </a:cubicBezTo>
                  <a:cubicBezTo>
                    <a:pt x="1316" y="4994"/>
                    <a:pt x="1213" y="4953"/>
                    <a:pt x="1113" y="4914"/>
                  </a:cubicBezTo>
                  <a:cubicBezTo>
                    <a:pt x="1104" y="4911"/>
                    <a:pt x="1104" y="4911"/>
                    <a:pt x="1104" y="4911"/>
                  </a:cubicBezTo>
                  <a:cubicBezTo>
                    <a:pt x="913" y="4836"/>
                    <a:pt x="756" y="4760"/>
                    <a:pt x="624" y="4678"/>
                  </a:cubicBezTo>
                  <a:cubicBezTo>
                    <a:pt x="544" y="4629"/>
                    <a:pt x="472" y="4577"/>
                    <a:pt x="409" y="4523"/>
                  </a:cubicBezTo>
                  <a:cubicBezTo>
                    <a:pt x="340" y="4464"/>
                    <a:pt x="280" y="4401"/>
                    <a:pt x="230" y="4335"/>
                  </a:cubicBezTo>
                  <a:cubicBezTo>
                    <a:pt x="173" y="4260"/>
                    <a:pt x="128" y="4180"/>
                    <a:pt x="95" y="4096"/>
                  </a:cubicBezTo>
                  <a:cubicBezTo>
                    <a:pt x="27" y="3921"/>
                    <a:pt x="14" y="3733"/>
                    <a:pt x="8" y="3570"/>
                  </a:cubicBezTo>
                  <a:cubicBezTo>
                    <a:pt x="0" y="3368"/>
                    <a:pt x="15" y="3184"/>
                    <a:pt x="51" y="3023"/>
                  </a:cubicBezTo>
                  <a:cubicBezTo>
                    <a:pt x="78" y="2904"/>
                    <a:pt x="125" y="2790"/>
                    <a:pt x="171" y="2679"/>
                  </a:cubicBezTo>
                  <a:cubicBezTo>
                    <a:pt x="201" y="2605"/>
                    <a:pt x="230" y="2535"/>
                    <a:pt x="252" y="2466"/>
                  </a:cubicBezTo>
                  <a:cubicBezTo>
                    <a:pt x="256" y="2452"/>
                    <a:pt x="261" y="2438"/>
                    <a:pt x="266" y="2426"/>
                  </a:cubicBezTo>
                  <a:cubicBezTo>
                    <a:pt x="305" y="2312"/>
                    <a:pt x="383" y="2221"/>
                    <a:pt x="465" y="2125"/>
                  </a:cubicBezTo>
                  <a:cubicBezTo>
                    <a:pt x="495" y="2090"/>
                    <a:pt x="527" y="2053"/>
                    <a:pt x="556" y="2015"/>
                  </a:cubicBezTo>
                  <a:cubicBezTo>
                    <a:pt x="641" y="1905"/>
                    <a:pt x="641" y="1698"/>
                    <a:pt x="642" y="1516"/>
                  </a:cubicBezTo>
                  <a:cubicBezTo>
                    <a:pt x="642" y="1419"/>
                    <a:pt x="642" y="1328"/>
                    <a:pt x="655" y="1263"/>
                  </a:cubicBezTo>
                  <a:cubicBezTo>
                    <a:pt x="670" y="1189"/>
                    <a:pt x="694" y="1079"/>
                    <a:pt x="737" y="977"/>
                  </a:cubicBezTo>
                  <a:cubicBezTo>
                    <a:pt x="779" y="876"/>
                    <a:pt x="833" y="797"/>
                    <a:pt x="902" y="735"/>
                  </a:cubicBezTo>
                  <a:cubicBezTo>
                    <a:pt x="980" y="665"/>
                    <a:pt x="1070" y="624"/>
                    <a:pt x="1155" y="621"/>
                  </a:cubicBezTo>
                  <a:cubicBezTo>
                    <a:pt x="1187" y="619"/>
                    <a:pt x="1219" y="623"/>
                    <a:pt x="1250" y="627"/>
                  </a:cubicBezTo>
                  <a:cubicBezTo>
                    <a:pt x="1272" y="629"/>
                    <a:pt x="1295" y="631"/>
                    <a:pt x="1317" y="632"/>
                  </a:cubicBezTo>
                  <a:cubicBezTo>
                    <a:pt x="1346" y="633"/>
                    <a:pt x="1375" y="631"/>
                    <a:pt x="1404" y="626"/>
                  </a:cubicBezTo>
                  <a:cubicBezTo>
                    <a:pt x="1483" y="611"/>
                    <a:pt x="1564" y="571"/>
                    <a:pt x="1653" y="504"/>
                  </a:cubicBezTo>
                  <a:cubicBezTo>
                    <a:pt x="1730" y="445"/>
                    <a:pt x="1802" y="372"/>
                    <a:pt x="1866" y="308"/>
                  </a:cubicBezTo>
                  <a:cubicBezTo>
                    <a:pt x="1868" y="306"/>
                    <a:pt x="1868" y="306"/>
                    <a:pt x="1868" y="306"/>
                  </a:cubicBezTo>
                  <a:cubicBezTo>
                    <a:pt x="1935" y="239"/>
                    <a:pt x="2016" y="162"/>
                    <a:pt x="2104" y="106"/>
                  </a:cubicBezTo>
                  <a:cubicBezTo>
                    <a:pt x="2195" y="48"/>
                    <a:pt x="2287" y="16"/>
                    <a:pt x="2384" y="8"/>
                  </a:cubicBezTo>
                  <a:cubicBezTo>
                    <a:pt x="2484" y="0"/>
                    <a:pt x="2598" y="28"/>
                    <a:pt x="2706" y="85"/>
                  </a:cubicBezTo>
                  <a:cubicBezTo>
                    <a:pt x="2811" y="141"/>
                    <a:pt x="2903" y="222"/>
                    <a:pt x="2964" y="312"/>
                  </a:cubicBezTo>
                  <a:cubicBezTo>
                    <a:pt x="2977" y="331"/>
                    <a:pt x="2990" y="352"/>
                    <a:pt x="3004" y="376"/>
                  </a:cubicBezTo>
                  <a:cubicBezTo>
                    <a:pt x="3013" y="392"/>
                    <a:pt x="3022" y="407"/>
                    <a:pt x="3030" y="423"/>
                  </a:cubicBezTo>
                  <a:cubicBezTo>
                    <a:pt x="3076" y="506"/>
                    <a:pt x="3120" y="585"/>
                    <a:pt x="3203" y="642"/>
                  </a:cubicBezTo>
                  <a:cubicBezTo>
                    <a:pt x="3241" y="669"/>
                    <a:pt x="3287" y="689"/>
                    <a:pt x="3339" y="701"/>
                  </a:cubicBezTo>
                  <a:cubicBezTo>
                    <a:pt x="3385" y="711"/>
                    <a:pt x="3435" y="716"/>
                    <a:pt x="3487" y="715"/>
                  </a:cubicBezTo>
                  <a:cubicBezTo>
                    <a:pt x="3533" y="713"/>
                    <a:pt x="3577" y="708"/>
                    <a:pt x="3615" y="702"/>
                  </a:cubicBezTo>
                  <a:cubicBezTo>
                    <a:pt x="3625" y="701"/>
                    <a:pt x="3636" y="699"/>
                    <a:pt x="3647" y="698"/>
                  </a:cubicBezTo>
                  <a:cubicBezTo>
                    <a:pt x="3684" y="692"/>
                    <a:pt x="3724" y="687"/>
                    <a:pt x="3762" y="684"/>
                  </a:cubicBezTo>
                  <a:cubicBezTo>
                    <a:pt x="3869" y="675"/>
                    <a:pt x="3975" y="687"/>
                    <a:pt x="4067" y="716"/>
                  </a:cubicBezTo>
                  <a:cubicBezTo>
                    <a:pt x="4174" y="750"/>
                    <a:pt x="4260" y="807"/>
                    <a:pt x="4325" y="884"/>
                  </a:cubicBezTo>
                  <a:cubicBezTo>
                    <a:pt x="4374" y="942"/>
                    <a:pt x="4411" y="1013"/>
                    <a:pt x="4440" y="1102"/>
                  </a:cubicBezTo>
                  <a:cubicBezTo>
                    <a:pt x="4466" y="1181"/>
                    <a:pt x="4483" y="1267"/>
                    <a:pt x="4500" y="1350"/>
                  </a:cubicBezTo>
                  <a:cubicBezTo>
                    <a:pt x="4518" y="1440"/>
                    <a:pt x="4536" y="1533"/>
                    <a:pt x="4566" y="1619"/>
                  </a:cubicBezTo>
                  <a:cubicBezTo>
                    <a:pt x="4577" y="1649"/>
                    <a:pt x="4589" y="1680"/>
                    <a:pt x="4603" y="1710"/>
                  </a:cubicBezTo>
                  <a:cubicBezTo>
                    <a:pt x="4641" y="1794"/>
                    <a:pt x="4688" y="1870"/>
                    <a:pt x="4738" y="1947"/>
                  </a:cubicBezTo>
                  <a:cubicBezTo>
                    <a:pt x="4815" y="2066"/>
                    <a:pt x="4899" y="2191"/>
                    <a:pt x="4988" y="2318"/>
                  </a:cubicBezTo>
                  <a:cubicBezTo>
                    <a:pt x="4997" y="2331"/>
                    <a:pt x="5005" y="2344"/>
                    <a:pt x="5014" y="2356"/>
                  </a:cubicBezTo>
                  <a:cubicBezTo>
                    <a:pt x="5118" y="2504"/>
                    <a:pt x="5226" y="2658"/>
                    <a:pt x="5290" y="2828"/>
                  </a:cubicBezTo>
                  <a:cubicBezTo>
                    <a:pt x="5338" y="2954"/>
                    <a:pt x="5360" y="3088"/>
                    <a:pt x="5357" y="3227"/>
                  </a:cubicBezTo>
                  <a:cubicBezTo>
                    <a:pt x="5355" y="3293"/>
                    <a:pt x="5348" y="3360"/>
                    <a:pt x="5334" y="3425"/>
                  </a:cubicBezTo>
                  <a:cubicBezTo>
                    <a:pt x="5321" y="3489"/>
                    <a:pt x="5302" y="3552"/>
                    <a:pt x="5278" y="3613"/>
                  </a:cubicBezTo>
                  <a:cubicBezTo>
                    <a:pt x="5198" y="3811"/>
                    <a:pt x="5065" y="3984"/>
                    <a:pt x="4936" y="4152"/>
                  </a:cubicBezTo>
                  <a:cubicBezTo>
                    <a:pt x="4909" y="4186"/>
                    <a:pt x="4882" y="4222"/>
                    <a:pt x="4856" y="4257"/>
                  </a:cubicBezTo>
                  <a:cubicBezTo>
                    <a:pt x="4837" y="4282"/>
                    <a:pt x="4820" y="4305"/>
                    <a:pt x="4805" y="4327"/>
                  </a:cubicBezTo>
                  <a:cubicBezTo>
                    <a:pt x="4785" y="4355"/>
                    <a:pt x="4766" y="4383"/>
                    <a:pt x="4747" y="4410"/>
                  </a:cubicBezTo>
                  <a:cubicBezTo>
                    <a:pt x="4715" y="4458"/>
                    <a:pt x="4684" y="4503"/>
                    <a:pt x="4650" y="4548"/>
                  </a:cubicBezTo>
                  <a:cubicBezTo>
                    <a:pt x="4524" y="4712"/>
                    <a:pt x="4353" y="4858"/>
                    <a:pt x="4189" y="4999"/>
                  </a:cubicBezTo>
                  <a:cubicBezTo>
                    <a:pt x="4173" y="5013"/>
                    <a:pt x="4158" y="5026"/>
                    <a:pt x="4143" y="5039"/>
                  </a:cubicBezTo>
                  <a:cubicBezTo>
                    <a:pt x="4030" y="5137"/>
                    <a:pt x="3916" y="5238"/>
                    <a:pt x="3806" y="5335"/>
                  </a:cubicBezTo>
                  <a:cubicBezTo>
                    <a:pt x="3728" y="5404"/>
                    <a:pt x="3647" y="5476"/>
                    <a:pt x="3568" y="5545"/>
                  </a:cubicBezTo>
                  <a:cubicBezTo>
                    <a:pt x="3410" y="5683"/>
                    <a:pt x="3254" y="5815"/>
                    <a:pt x="3081" y="5922"/>
                  </a:cubicBezTo>
                  <a:cubicBezTo>
                    <a:pt x="2981" y="5983"/>
                    <a:pt x="2888" y="6026"/>
                    <a:pt x="2798" y="6051"/>
                  </a:cubicBezTo>
                  <a:cubicBezTo>
                    <a:pt x="2746" y="6065"/>
                    <a:pt x="2695" y="6074"/>
                    <a:pt x="2646" y="6076"/>
                  </a:cubicBezTo>
                  <a:cubicBezTo>
                    <a:pt x="2636" y="6077"/>
                    <a:pt x="2625" y="6077"/>
                    <a:pt x="2615" y="6077"/>
                  </a:cubicBezTo>
                  <a:cubicBezTo>
                    <a:pt x="2572" y="6077"/>
                    <a:pt x="2530" y="6073"/>
                    <a:pt x="2490" y="6064"/>
                  </a:cubicBezTo>
                  <a:moveTo>
                    <a:pt x="3762" y="685"/>
                  </a:moveTo>
                  <a:cubicBezTo>
                    <a:pt x="3724" y="688"/>
                    <a:pt x="3685" y="693"/>
                    <a:pt x="3647" y="699"/>
                  </a:cubicBezTo>
                  <a:cubicBezTo>
                    <a:pt x="3636" y="700"/>
                    <a:pt x="3626" y="702"/>
                    <a:pt x="3615" y="703"/>
                  </a:cubicBezTo>
                  <a:cubicBezTo>
                    <a:pt x="3577" y="708"/>
                    <a:pt x="3533" y="714"/>
                    <a:pt x="3487" y="715"/>
                  </a:cubicBezTo>
                  <a:cubicBezTo>
                    <a:pt x="3435" y="717"/>
                    <a:pt x="3385" y="712"/>
                    <a:pt x="3339" y="701"/>
                  </a:cubicBezTo>
                  <a:cubicBezTo>
                    <a:pt x="3287" y="689"/>
                    <a:pt x="3241" y="670"/>
                    <a:pt x="3202" y="643"/>
                  </a:cubicBezTo>
                  <a:cubicBezTo>
                    <a:pt x="3119" y="585"/>
                    <a:pt x="3075" y="506"/>
                    <a:pt x="3029" y="423"/>
                  </a:cubicBezTo>
                  <a:cubicBezTo>
                    <a:pt x="3021" y="408"/>
                    <a:pt x="3012" y="392"/>
                    <a:pt x="3004" y="377"/>
                  </a:cubicBezTo>
                  <a:cubicBezTo>
                    <a:pt x="2989" y="352"/>
                    <a:pt x="2976" y="331"/>
                    <a:pt x="2963" y="312"/>
                  </a:cubicBezTo>
                  <a:cubicBezTo>
                    <a:pt x="2902" y="222"/>
                    <a:pt x="2811" y="142"/>
                    <a:pt x="2705" y="86"/>
                  </a:cubicBezTo>
                  <a:cubicBezTo>
                    <a:pt x="2598" y="28"/>
                    <a:pt x="2483" y="1"/>
                    <a:pt x="2384" y="9"/>
                  </a:cubicBezTo>
                  <a:cubicBezTo>
                    <a:pt x="2287" y="17"/>
                    <a:pt x="2195" y="49"/>
                    <a:pt x="2104" y="107"/>
                  </a:cubicBezTo>
                  <a:cubicBezTo>
                    <a:pt x="2016" y="163"/>
                    <a:pt x="1935" y="239"/>
                    <a:pt x="1868" y="306"/>
                  </a:cubicBezTo>
                  <a:cubicBezTo>
                    <a:pt x="1866" y="308"/>
                    <a:pt x="1866" y="308"/>
                    <a:pt x="1866" y="308"/>
                  </a:cubicBezTo>
                  <a:cubicBezTo>
                    <a:pt x="1803" y="372"/>
                    <a:pt x="1730" y="445"/>
                    <a:pt x="1653" y="504"/>
                  </a:cubicBezTo>
                  <a:cubicBezTo>
                    <a:pt x="1565" y="572"/>
                    <a:pt x="1483" y="612"/>
                    <a:pt x="1404" y="627"/>
                  </a:cubicBezTo>
                  <a:cubicBezTo>
                    <a:pt x="1376" y="632"/>
                    <a:pt x="1346" y="634"/>
                    <a:pt x="1317" y="633"/>
                  </a:cubicBezTo>
                  <a:cubicBezTo>
                    <a:pt x="1295" y="632"/>
                    <a:pt x="1272" y="630"/>
                    <a:pt x="1250" y="627"/>
                  </a:cubicBezTo>
                  <a:cubicBezTo>
                    <a:pt x="1219" y="624"/>
                    <a:pt x="1187" y="620"/>
                    <a:pt x="1155" y="621"/>
                  </a:cubicBezTo>
                  <a:cubicBezTo>
                    <a:pt x="1070" y="625"/>
                    <a:pt x="980" y="665"/>
                    <a:pt x="902" y="736"/>
                  </a:cubicBezTo>
                  <a:cubicBezTo>
                    <a:pt x="834" y="797"/>
                    <a:pt x="780" y="876"/>
                    <a:pt x="737" y="977"/>
                  </a:cubicBezTo>
                  <a:cubicBezTo>
                    <a:pt x="717" y="1026"/>
                    <a:pt x="686" y="1108"/>
                    <a:pt x="656" y="1263"/>
                  </a:cubicBezTo>
                  <a:cubicBezTo>
                    <a:pt x="643" y="1328"/>
                    <a:pt x="643" y="1419"/>
                    <a:pt x="643" y="1516"/>
                  </a:cubicBezTo>
                  <a:cubicBezTo>
                    <a:pt x="642" y="1698"/>
                    <a:pt x="642" y="1906"/>
                    <a:pt x="557" y="2015"/>
                  </a:cubicBezTo>
                  <a:cubicBezTo>
                    <a:pt x="527" y="2053"/>
                    <a:pt x="496" y="2090"/>
                    <a:pt x="466" y="2126"/>
                  </a:cubicBezTo>
                  <a:cubicBezTo>
                    <a:pt x="384" y="2222"/>
                    <a:pt x="306" y="2312"/>
                    <a:pt x="266" y="2426"/>
                  </a:cubicBezTo>
                  <a:cubicBezTo>
                    <a:pt x="262" y="2439"/>
                    <a:pt x="257" y="2452"/>
                    <a:pt x="253" y="2466"/>
                  </a:cubicBezTo>
                  <a:cubicBezTo>
                    <a:pt x="231" y="2535"/>
                    <a:pt x="202" y="2605"/>
                    <a:pt x="172" y="2679"/>
                  </a:cubicBezTo>
                  <a:cubicBezTo>
                    <a:pt x="126" y="2790"/>
                    <a:pt x="79" y="2905"/>
                    <a:pt x="52" y="3023"/>
                  </a:cubicBezTo>
                  <a:cubicBezTo>
                    <a:pt x="15" y="3184"/>
                    <a:pt x="1" y="3368"/>
                    <a:pt x="8" y="3570"/>
                  </a:cubicBezTo>
                  <a:cubicBezTo>
                    <a:pt x="15" y="3733"/>
                    <a:pt x="28" y="3921"/>
                    <a:pt x="96" y="4096"/>
                  </a:cubicBezTo>
                  <a:cubicBezTo>
                    <a:pt x="128" y="4180"/>
                    <a:pt x="174" y="4260"/>
                    <a:pt x="230" y="4334"/>
                  </a:cubicBezTo>
                  <a:cubicBezTo>
                    <a:pt x="280" y="4400"/>
                    <a:pt x="341" y="4463"/>
                    <a:pt x="409" y="4522"/>
                  </a:cubicBezTo>
                  <a:cubicBezTo>
                    <a:pt x="472" y="4576"/>
                    <a:pt x="545" y="4629"/>
                    <a:pt x="624" y="4678"/>
                  </a:cubicBezTo>
                  <a:cubicBezTo>
                    <a:pt x="756" y="4759"/>
                    <a:pt x="913" y="4835"/>
                    <a:pt x="1104" y="4910"/>
                  </a:cubicBezTo>
                  <a:cubicBezTo>
                    <a:pt x="1113" y="4913"/>
                    <a:pt x="1113" y="4913"/>
                    <a:pt x="1113" y="4913"/>
                  </a:cubicBezTo>
                  <a:cubicBezTo>
                    <a:pt x="1213" y="4953"/>
                    <a:pt x="1317" y="4993"/>
                    <a:pt x="1411" y="5052"/>
                  </a:cubicBezTo>
                  <a:cubicBezTo>
                    <a:pt x="1568" y="5151"/>
                    <a:pt x="1689" y="5295"/>
                    <a:pt x="1776" y="5409"/>
                  </a:cubicBezTo>
                  <a:cubicBezTo>
                    <a:pt x="1808" y="5451"/>
                    <a:pt x="1840" y="5494"/>
                    <a:pt x="1870" y="5535"/>
                  </a:cubicBezTo>
                  <a:cubicBezTo>
                    <a:pt x="1887" y="5558"/>
                    <a:pt x="1904" y="5582"/>
                    <a:pt x="1921" y="5604"/>
                  </a:cubicBezTo>
                  <a:cubicBezTo>
                    <a:pt x="2013" y="5729"/>
                    <a:pt x="2094" y="5819"/>
                    <a:pt x="2174" y="5890"/>
                  </a:cubicBezTo>
                  <a:cubicBezTo>
                    <a:pt x="2224" y="5934"/>
                    <a:pt x="2274" y="5970"/>
                    <a:pt x="2324" y="5998"/>
                  </a:cubicBezTo>
                  <a:cubicBezTo>
                    <a:pt x="2378" y="6029"/>
                    <a:pt x="2434" y="6050"/>
                    <a:pt x="2490" y="6063"/>
                  </a:cubicBezTo>
                  <a:cubicBezTo>
                    <a:pt x="2540" y="6074"/>
                    <a:pt x="2593" y="6078"/>
                    <a:pt x="2646" y="6076"/>
                  </a:cubicBezTo>
                  <a:cubicBezTo>
                    <a:pt x="2695" y="6073"/>
                    <a:pt x="2746" y="6064"/>
                    <a:pt x="2798" y="6050"/>
                  </a:cubicBezTo>
                  <a:cubicBezTo>
                    <a:pt x="2888" y="6025"/>
                    <a:pt x="2980" y="5983"/>
                    <a:pt x="3081" y="5921"/>
                  </a:cubicBezTo>
                  <a:cubicBezTo>
                    <a:pt x="3254" y="5815"/>
                    <a:pt x="3410" y="5682"/>
                    <a:pt x="3567" y="5545"/>
                  </a:cubicBezTo>
                  <a:cubicBezTo>
                    <a:pt x="3647" y="5475"/>
                    <a:pt x="3727" y="5404"/>
                    <a:pt x="3805" y="5335"/>
                  </a:cubicBezTo>
                  <a:cubicBezTo>
                    <a:pt x="3915" y="5237"/>
                    <a:pt x="4029" y="5136"/>
                    <a:pt x="4142" y="5039"/>
                  </a:cubicBezTo>
                  <a:cubicBezTo>
                    <a:pt x="4157" y="5025"/>
                    <a:pt x="4173" y="5012"/>
                    <a:pt x="4188" y="4999"/>
                  </a:cubicBezTo>
                  <a:cubicBezTo>
                    <a:pt x="4353" y="4858"/>
                    <a:pt x="4523" y="4712"/>
                    <a:pt x="4649" y="4547"/>
                  </a:cubicBezTo>
                  <a:cubicBezTo>
                    <a:pt x="4684" y="4502"/>
                    <a:pt x="4714" y="4457"/>
                    <a:pt x="4747" y="4409"/>
                  </a:cubicBezTo>
                  <a:cubicBezTo>
                    <a:pt x="4765" y="4382"/>
                    <a:pt x="4784" y="4354"/>
                    <a:pt x="4804" y="4326"/>
                  </a:cubicBezTo>
                  <a:cubicBezTo>
                    <a:pt x="4819" y="4304"/>
                    <a:pt x="4836" y="4281"/>
                    <a:pt x="4855" y="4256"/>
                  </a:cubicBezTo>
                  <a:cubicBezTo>
                    <a:pt x="4881" y="4221"/>
                    <a:pt x="4909" y="4186"/>
                    <a:pt x="4935" y="4151"/>
                  </a:cubicBezTo>
                  <a:cubicBezTo>
                    <a:pt x="5064" y="3984"/>
                    <a:pt x="5198" y="3810"/>
                    <a:pt x="5277" y="3613"/>
                  </a:cubicBezTo>
                  <a:cubicBezTo>
                    <a:pt x="5301" y="3552"/>
                    <a:pt x="5320" y="3489"/>
                    <a:pt x="5333" y="3425"/>
                  </a:cubicBezTo>
                  <a:cubicBezTo>
                    <a:pt x="5347" y="3359"/>
                    <a:pt x="5355" y="3293"/>
                    <a:pt x="5356" y="3227"/>
                  </a:cubicBezTo>
                  <a:cubicBezTo>
                    <a:pt x="5360" y="3088"/>
                    <a:pt x="5337" y="2954"/>
                    <a:pt x="5289" y="2828"/>
                  </a:cubicBezTo>
                  <a:cubicBezTo>
                    <a:pt x="5225" y="2658"/>
                    <a:pt x="5118" y="2505"/>
                    <a:pt x="5014" y="2357"/>
                  </a:cubicBezTo>
                  <a:cubicBezTo>
                    <a:pt x="5005" y="2344"/>
                    <a:pt x="4996" y="2331"/>
                    <a:pt x="4987" y="2319"/>
                  </a:cubicBezTo>
                  <a:cubicBezTo>
                    <a:pt x="4899" y="2192"/>
                    <a:pt x="4814" y="2067"/>
                    <a:pt x="4737" y="1947"/>
                  </a:cubicBezTo>
                  <a:cubicBezTo>
                    <a:pt x="4688" y="1870"/>
                    <a:pt x="4640" y="1794"/>
                    <a:pt x="4602" y="1710"/>
                  </a:cubicBezTo>
                  <a:cubicBezTo>
                    <a:pt x="4588" y="1680"/>
                    <a:pt x="4576" y="1649"/>
                    <a:pt x="4565" y="1619"/>
                  </a:cubicBezTo>
                  <a:cubicBezTo>
                    <a:pt x="4536" y="1533"/>
                    <a:pt x="4517" y="1440"/>
                    <a:pt x="4499" y="1350"/>
                  </a:cubicBezTo>
                  <a:cubicBezTo>
                    <a:pt x="4483" y="1267"/>
                    <a:pt x="4465" y="1181"/>
                    <a:pt x="4440" y="1102"/>
                  </a:cubicBezTo>
                  <a:cubicBezTo>
                    <a:pt x="4410" y="1013"/>
                    <a:pt x="4373" y="942"/>
                    <a:pt x="4325" y="885"/>
                  </a:cubicBezTo>
                  <a:cubicBezTo>
                    <a:pt x="4260" y="807"/>
                    <a:pt x="4173" y="751"/>
                    <a:pt x="4067" y="717"/>
                  </a:cubicBezTo>
                  <a:cubicBezTo>
                    <a:pt x="3994" y="694"/>
                    <a:pt x="3914" y="682"/>
                    <a:pt x="3831" y="682"/>
                  </a:cubicBezTo>
                  <a:cubicBezTo>
                    <a:pt x="3808" y="682"/>
                    <a:pt x="3785" y="683"/>
                    <a:pt x="3762" y="68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7" name="Freeform 54">
              <a:extLst>
                <a:ext uri="{FF2B5EF4-FFF2-40B4-BE49-F238E27FC236}">
                  <a16:creationId xmlns:a16="http://schemas.microsoft.com/office/drawing/2014/main" id="{FA8DB8EC-279F-4FF8-B4C1-96D2E0E39E9A}"/>
                </a:ext>
              </a:extLst>
            </p:cNvPr>
            <p:cNvSpPr>
              <a:spLocks noEditPoints="1"/>
            </p:cNvSpPr>
            <p:nvPr/>
          </p:nvSpPr>
          <p:spPr bwMode="auto">
            <a:xfrm>
              <a:off x="3738" y="-47"/>
              <a:ext cx="4023" cy="4525"/>
            </a:xfrm>
            <a:custGeom>
              <a:avLst/>
              <a:gdLst>
                <a:gd name="T0" fmla="*/ 2189 w 5436"/>
                <a:gd name="T1" fmla="*/ 5916 h 6114"/>
                <a:gd name="T2" fmla="*/ 1788 w 5436"/>
                <a:gd name="T3" fmla="*/ 5434 h 6114"/>
                <a:gd name="T4" fmla="*/ 637 w 5436"/>
                <a:gd name="T5" fmla="*/ 4705 h 6114"/>
                <a:gd name="T6" fmla="*/ 106 w 5436"/>
                <a:gd name="T7" fmla="*/ 4135 h 6114"/>
                <a:gd name="T8" fmla="*/ 47 w 5436"/>
                <a:gd name="T9" fmla="*/ 3072 h 6114"/>
                <a:gd name="T10" fmla="*/ 262 w 5436"/>
                <a:gd name="T11" fmla="*/ 2427 h 6114"/>
                <a:gd name="T12" fmla="*/ 654 w 5436"/>
                <a:gd name="T13" fmla="*/ 1489 h 6114"/>
                <a:gd name="T14" fmla="*/ 940 w 5436"/>
                <a:gd name="T15" fmla="*/ 721 h 6114"/>
                <a:gd name="T16" fmla="*/ 1359 w 5436"/>
                <a:gd name="T17" fmla="*/ 608 h 6114"/>
                <a:gd name="T18" fmla="*/ 1914 w 5436"/>
                <a:gd name="T19" fmla="*/ 274 h 6114"/>
                <a:gd name="T20" fmla="*/ 2606 w 5436"/>
                <a:gd name="T21" fmla="*/ 22 h 6114"/>
                <a:gd name="T22" fmla="*/ 3070 w 5436"/>
                <a:gd name="T23" fmla="*/ 368 h 6114"/>
                <a:gd name="T24" fmla="*/ 3556 w 5436"/>
                <a:gd name="T25" fmla="*/ 692 h 6114"/>
                <a:gd name="T26" fmla="*/ 3718 w 5436"/>
                <a:gd name="T27" fmla="*/ 680 h 6114"/>
                <a:gd name="T28" fmla="*/ 4394 w 5436"/>
                <a:gd name="T29" fmla="*/ 885 h 6114"/>
                <a:gd name="T30" fmla="*/ 4625 w 5436"/>
                <a:gd name="T31" fmla="*/ 1621 h 6114"/>
                <a:gd name="T32" fmla="*/ 5067 w 5436"/>
                <a:gd name="T33" fmla="*/ 2300 h 6114"/>
                <a:gd name="T34" fmla="*/ 5421 w 5436"/>
                <a:gd name="T35" fmla="*/ 3010 h 6114"/>
                <a:gd name="T36" fmla="*/ 5344 w 5436"/>
                <a:gd name="T37" fmla="*/ 3606 h 6114"/>
                <a:gd name="T38" fmla="*/ 4855 w 5436"/>
                <a:gd name="T39" fmla="*/ 4326 h 6114"/>
                <a:gd name="T40" fmla="*/ 4214 w 5436"/>
                <a:gd name="T41" fmla="*/ 5056 h 6114"/>
                <a:gd name="T42" fmla="*/ 3613 w 5436"/>
                <a:gd name="T43" fmla="*/ 5581 h 6114"/>
                <a:gd name="T44" fmla="*/ 2643 w 5436"/>
                <a:gd name="T45" fmla="*/ 6108 h 6114"/>
                <a:gd name="T46" fmla="*/ 3718 w 5436"/>
                <a:gd name="T47" fmla="*/ 681 h 6114"/>
                <a:gd name="T48" fmla="*/ 3279 w 5436"/>
                <a:gd name="T49" fmla="*/ 622 h 6114"/>
                <a:gd name="T50" fmla="*/ 3027 w 5436"/>
                <a:gd name="T51" fmla="*/ 307 h 6114"/>
                <a:gd name="T52" fmla="*/ 2446 w 5436"/>
                <a:gd name="T53" fmla="*/ 3 h 6114"/>
                <a:gd name="T54" fmla="*/ 1882 w 5436"/>
                <a:gd name="T55" fmla="*/ 305 h 6114"/>
                <a:gd name="T56" fmla="*/ 1353 w 5436"/>
                <a:gd name="T57" fmla="*/ 609 h 6114"/>
                <a:gd name="T58" fmla="*/ 941 w 5436"/>
                <a:gd name="T59" fmla="*/ 721 h 6114"/>
                <a:gd name="T60" fmla="*/ 655 w 5436"/>
                <a:gd name="T61" fmla="*/ 1489 h 6114"/>
                <a:gd name="T62" fmla="*/ 262 w 5436"/>
                <a:gd name="T63" fmla="*/ 2427 h 6114"/>
                <a:gd name="T64" fmla="*/ 48 w 5436"/>
                <a:gd name="T65" fmla="*/ 3073 h 6114"/>
                <a:gd name="T66" fmla="*/ 106 w 5436"/>
                <a:gd name="T67" fmla="*/ 4134 h 6114"/>
                <a:gd name="T68" fmla="*/ 637 w 5436"/>
                <a:gd name="T69" fmla="*/ 4704 h 6114"/>
                <a:gd name="T70" fmla="*/ 1789 w 5436"/>
                <a:gd name="T71" fmla="*/ 5434 h 6114"/>
                <a:gd name="T72" fmla="*/ 2189 w 5436"/>
                <a:gd name="T73" fmla="*/ 5915 h 6114"/>
                <a:gd name="T74" fmla="*/ 2819 w 5436"/>
                <a:gd name="T75" fmla="*/ 6084 h 6114"/>
                <a:gd name="T76" fmla="*/ 4036 w 5436"/>
                <a:gd name="T77" fmla="*/ 5211 h 6114"/>
                <a:gd name="T78" fmla="*/ 4706 w 5436"/>
                <a:gd name="T79" fmla="*/ 4556 h 6114"/>
                <a:gd name="T80" fmla="*/ 4905 w 5436"/>
                <a:gd name="T81" fmla="*/ 4254 h 6114"/>
                <a:gd name="T82" fmla="*/ 5405 w 5436"/>
                <a:gd name="T83" fmla="*/ 3415 h 6114"/>
                <a:gd name="T84" fmla="*/ 5368 w 5436"/>
                <a:gd name="T85" fmla="*/ 2808 h 6114"/>
                <a:gd name="T86" fmla="*/ 4808 w 5436"/>
                <a:gd name="T87" fmla="*/ 1938 h 6114"/>
                <a:gd name="T88" fmla="*/ 4552 w 5436"/>
                <a:gd name="T89" fmla="*/ 1330 h 6114"/>
                <a:gd name="T90" fmla="*/ 4142 w 5436"/>
                <a:gd name="T91" fmla="*/ 711 h 6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36" h="6114">
                  <a:moveTo>
                    <a:pt x="2505" y="6092"/>
                  </a:moveTo>
                  <a:cubicBezTo>
                    <a:pt x="2449" y="6079"/>
                    <a:pt x="2393" y="6056"/>
                    <a:pt x="2338" y="6025"/>
                  </a:cubicBezTo>
                  <a:cubicBezTo>
                    <a:pt x="2289" y="5996"/>
                    <a:pt x="2239" y="5960"/>
                    <a:pt x="2189" y="5916"/>
                  </a:cubicBezTo>
                  <a:cubicBezTo>
                    <a:pt x="2109" y="5845"/>
                    <a:pt x="2028" y="5754"/>
                    <a:pt x="1934" y="5629"/>
                  </a:cubicBezTo>
                  <a:cubicBezTo>
                    <a:pt x="1918" y="5608"/>
                    <a:pt x="1902" y="5586"/>
                    <a:pt x="1886" y="5565"/>
                  </a:cubicBezTo>
                  <a:cubicBezTo>
                    <a:pt x="1855" y="5522"/>
                    <a:pt x="1822" y="5477"/>
                    <a:pt x="1788" y="5434"/>
                  </a:cubicBezTo>
                  <a:cubicBezTo>
                    <a:pt x="1700" y="5321"/>
                    <a:pt x="1579" y="5179"/>
                    <a:pt x="1420" y="5078"/>
                  </a:cubicBezTo>
                  <a:cubicBezTo>
                    <a:pt x="1323" y="5017"/>
                    <a:pt x="1216" y="4975"/>
                    <a:pt x="1113" y="4934"/>
                  </a:cubicBezTo>
                  <a:cubicBezTo>
                    <a:pt x="918" y="4856"/>
                    <a:pt x="767" y="4784"/>
                    <a:pt x="637" y="4705"/>
                  </a:cubicBezTo>
                  <a:cubicBezTo>
                    <a:pt x="557" y="4657"/>
                    <a:pt x="485" y="4606"/>
                    <a:pt x="422" y="4553"/>
                  </a:cubicBezTo>
                  <a:cubicBezTo>
                    <a:pt x="353" y="4495"/>
                    <a:pt x="293" y="4433"/>
                    <a:pt x="242" y="4369"/>
                  </a:cubicBezTo>
                  <a:cubicBezTo>
                    <a:pt x="185" y="4296"/>
                    <a:pt x="139" y="4217"/>
                    <a:pt x="106" y="4135"/>
                  </a:cubicBezTo>
                  <a:cubicBezTo>
                    <a:pt x="74" y="4058"/>
                    <a:pt x="52" y="3975"/>
                    <a:pt x="36" y="3879"/>
                  </a:cubicBezTo>
                  <a:cubicBezTo>
                    <a:pt x="28" y="3829"/>
                    <a:pt x="18" y="3755"/>
                    <a:pt x="11" y="3615"/>
                  </a:cubicBezTo>
                  <a:cubicBezTo>
                    <a:pt x="0" y="3420"/>
                    <a:pt x="13" y="3237"/>
                    <a:pt x="47" y="3072"/>
                  </a:cubicBezTo>
                  <a:cubicBezTo>
                    <a:pt x="73" y="2953"/>
                    <a:pt x="117" y="2837"/>
                    <a:pt x="161" y="2725"/>
                  </a:cubicBezTo>
                  <a:cubicBezTo>
                    <a:pt x="195" y="2636"/>
                    <a:pt x="227" y="2553"/>
                    <a:pt x="249" y="2471"/>
                  </a:cubicBezTo>
                  <a:cubicBezTo>
                    <a:pt x="253" y="2455"/>
                    <a:pt x="258" y="2440"/>
                    <a:pt x="262" y="2427"/>
                  </a:cubicBezTo>
                  <a:cubicBezTo>
                    <a:pt x="303" y="2289"/>
                    <a:pt x="392" y="2177"/>
                    <a:pt x="486" y="2059"/>
                  </a:cubicBezTo>
                  <a:cubicBezTo>
                    <a:pt x="508" y="2030"/>
                    <a:pt x="531" y="2001"/>
                    <a:pt x="554" y="1972"/>
                  </a:cubicBezTo>
                  <a:cubicBezTo>
                    <a:pt x="637" y="1862"/>
                    <a:pt x="646" y="1664"/>
                    <a:pt x="654" y="1489"/>
                  </a:cubicBezTo>
                  <a:cubicBezTo>
                    <a:pt x="659" y="1392"/>
                    <a:pt x="663" y="1300"/>
                    <a:pt x="679" y="1234"/>
                  </a:cubicBezTo>
                  <a:cubicBezTo>
                    <a:pt x="699" y="1155"/>
                    <a:pt x="727" y="1052"/>
                    <a:pt x="771" y="956"/>
                  </a:cubicBezTo>
                  <a:cubicBezTo>
                    <a:pt x="816" y="858"/>
                    <a:pt x="872" y="781"/>
                    <a:pt x="940" y="721"/>
                  </a:cubicBezTo>
                  <a:cubicBezTo>
                    <a:pt x="1020" y="652"/>
                    <a:pt x="1110" y="610"/>
                    <a:pt x="1196" y="604"/>
                  </a:cubicBezTo>
                  <a:cubicBezTo>
                    <a:pt x="1228" y="602"/>
                    <a:pt x="1260" y="604"/>
                    <a:pt x="1291" y="605"/>
                  </a:cubicBezTo>
                  <a:cubicBezTo>
                    <a:pt x="1313" y="607"/>
                    <a:pt x="1336" y="608"/>
                    <a:pt x="1359" y="608"/>
                  </a:cubicBezTo>
                  <a:cubicBezTo>
                    <a:pt x="1389" y="608"/>
                    <a:pt x="1418" y="604"/>
                    <a:pt x="1446" y="598"/>
                  </a:cubicBezTo>
                  <a:cubicBezTo>
                    <a:pt x="1610" y="562"/>
                    <a:pt x="1754" y="425"/>
                    <a:pt x="1881" y="305"/>
                  </a:cubicBezTo>
                  <a:cubicBezTo>
                    <a:pt x="1892" y="295"/>
                    <a:pt x="1903" y="284"/>
                    <a:pt x="1914" y="274"/>
                  </a:cubicBezTo>
                  <a:cubicBezTo>
                    <a:pt x="2008" y="186"/>
                    <a:pt x="2084" y="128"/>
                    <a:pt x="2159" y="86"/>
                  </a:cubicBezTo>
                  <a:cubicBezTo>
                    <a:pt x="2253" y="34"/>
                    <a:pt x="2346" y="6"/>
                    <a:pt x="2446" y="2"/>
                  </a:cubicBezTo>
                  <a:cubicBezTo>
                    <a:pt x="2496" y="0"/>
                    <a:pt x="2550" y="7"/>
                    <a:pt x="2606" y="22"/>
                  </a:cubicBezTo>
                  <a:cubicBezTo>
                    <a:pt x="2660" y="36"/>
                    <a:pt x="2713" y="57"/>
                    <a:pt x="2766" y="85"/>
                  </a:cubicBezTo>
                  <a:cubicBezTo>
                    <a:pt x="2871" y="141"/>
                    <a:pt x="2964" y="220"/>
                    <a:pt x="3028" y="306"/>
                  </a:cubicBezTo>
                  <a:cubicBezTo>
                    <a:pt x="3041" y="325"/>
                    <a:pt x="3055" y="345"/>
                    <a:pt x="3070" y="368"/>
                  </a:cubicBezTo>
                  <a:cubicBezTo>
                    <a:pt x="3079" y="382"/>
                    <a:pt x="3088" y="395"/>
                    <a:pt x="3096" y="408"/>
                  </a:cubicBezTo>
                  <a:cubicBezTo>
                    <a:pt x="3146" y="489"/>
                    <a:pt x="3194" y="566"/>
                    <a:pt x="3280" y="622"/>
                  </a:cubicBezTo>
                  <a:cubicBezTo>
                    <a:pt x="3369" y="680"/>
                    <a:pt x="3477" y="692"/>
                    <a:pt x="3556" y="692"/>
                  </a:cubicBezTo>
                  <a:cubicBezTo>
                    <a:pt x="3559" y="692"/>
                    <a:pt x="3562" y="692"/>
                    <a:pt x="3565" y="692"/>
                  </a:cubicBezTo>
                  <a:cubicBezTo>
                    <a:pt x="3609" y="692"/>
                    <a:pt x="3653" y="687"/>
                    <a:pt x="3692" y="683"/>
                  </a:cubicBezTo>
                  <a:cubicBezTo>
                    <a:pt x="3701" y="682"/>
                    <a:pt x="3709" y="681"/>
                    <a:pt x="3718" y="680"/>
                  </a:cubicBezTo>
                  <a:cubicBezTo>
                    <a:pt x="3758" y="675"/>
                    <a:pt x="3799" y="671"/>
                    <a:pt x="3840" y="669"/>
                  </a:cubicBezTo>
                  <a:cubicBezTo>
                    <a:pt x="3947" y="664"/>
                    <a:pt x="4051" y="678"/>
                    <a:pt x="4143" y="711"/>
                  </a:cubicBezTo>
                  <a:cubicBezTo>
                    <a:pt x="4247" y="748"/>
                    <a:pt x="4332" y="807"/>
                    <a:pt x="4394" y="885"/>
                  </a:cubicBezTo>
                  <a:cubicBezTo>
                    <a:pt x="4438" y="941"/>
                    <a:pt x="4472" y="1009"/>
                    <a:pt x="4498" y="1094"/>
                  </a:cubicBezTo>
                  <a:cubicBezTo>
                    <a:pt x="4522" y="1169"/>
                    <a:pt x="4538" y="1251"/>
                    <a:pt x="4553" y="1330"/>
                  </a:cubicBezTo>
                  <a:cubicBezTo>
                    <a:pt x="4571" y="1428"/>
                    <a:pt x="4590" y="1529"/>
                    <a:pt x="4625" y="1621"/>
                  </a:cubicBezTo>
                  <a:cubicBezTo>
                    <a:pt x="4636" y="1651"/>
                    <a:pt x="4649" y="1680"/>
                    <a:pt x="4664" y="1710"/>
                  </a:cubicBezTo>
                  <a:cubicBezTo>
                    <a:pt x="4706" y="1792"/>
                    <a:pt x="4758" y="1866"/>
                    <a:pt x="4808" y="1938"/>
                  </a:cubicBezTo>
                  <a:cubicBezTo>
                    <a:pt x="4891" y="2054"/>
                    <a:pt x="4978" y="2176"/>
                    <a:pt x="5067" y="2300"/>
                  </a:cubicBezTo>
                  <a:cubicBezTo>
                    <a:pt x="5073" y="2309"/>
                    <a:pt x="5073" y="2309"/>
                    <a:pt x="5073" y="2309"/>
                  </a:cubicBezTo>
                  <a:cubicBezTo>
                    <a:pt x="5186" y="2465"/>
                    <a:pt x="5302" y="2627"/>
                    <a:pt x="5369" y="2808"/>
                  </a:cubicBezTo>
                  <a:cubicBezTo>
                    <a:pt x="5393" y="2873"/>
                    <a:pt x="5411" y="2941"/>
                    <a:pt x="5421" y="3010"/>
                  </a:cubicBezTo>
                  <a:cubicBezTo>
                    <a:pt x="5432" y="3077"/>
                    <a:pt x="5436" y="3146"/>
                    <a:pt x="5433" y="3215"/>
                  </a:cubicBezTo>
                  <a:cubicBezTo>
                    <a:pt x="5430" y="3282"/>
                    <a:pt x="5421" y="3349"/>
                    <a:pt x="5406" y="3415"/>
                  </a:cubicBezTo>
                  <a:cubicBezTo>
                    <a:pt x="5391" y="3481"/>
                    <a:pt x="5371" y="3545"/>
                    <a:pt x="5344" y="3606"/>
                  </a:cubicBezTo>
                  <a:cubicBezTo>
                    <a:pt x="5268" y="3784"/>
                    <a:pt x="5145" y="3942"/>
                    <a:pt x="5027" y="4094"/>
                  </a:cubicBezTo>
                  <a:cubicBezTo>
                    <a:pt x="4986" y="4146"/>
                    <a:pt x="4944" y="4201"/>
                    <a:pt x="4905" y="4254"/>
                  </a:cubicBezTo>
                  <a:cubicBezTo>
                    <a:pt x="4887" y="4280"/>
                    <a:pt x="4870" y="4303"/>
                    <a:pt x="4855" y="4326"/>
                  </a:cubicBezTo>
                  <a:cubicBezTo>
                    <a:pt x="4832" y="4360"/>
                    <a:pt x="4811" y="4394"/>
                    <a:pt x="4791" y="4427"/>
                  </a:cubicBezTo>
                  <a:cubicBezTo>
                    <a:pt x="4763" y="4472"/>
                    <a:pt x="4736" y="4514"/>
                    <a:pt x="4706" y="4556"/>
                  </a:cubicBezTo>
                  <a:cubicBezTo>
                    <a:pt x="4577" y="4740"/>
                    <a:pt x="4392" y="4901"/>
                    <a:pt x="4214" y="5056"/>
                  </a:cubicBezTo>
                  <a:cubicBezTo>
                    <a:pt x="4202" y="5067"/>
                    <a:pt x="4202" y="5067"/>
                    <a:pt x="4202" y="5067"/>
                  </a:cubicBezTo>
                  <a:cubicBezTo>
                    <a:pt x="4147" y="5115"/>
                    <a:pt x="4091" y="5164"/>
                    <a:pt x="4037" y="5211"/>
                  </a:cubicBezTo>
                  <a:cubicBezTo>
                    <a:pt x="3898" y="5333"/>
                    <a:pt x="3755" y="5459"/>
                    <a:pt x="3613" y="5581"/>
                  </a:cubicBezTo>
                  <a:cubicBezTo>
                    <a:pt x="3450" y="5720"/>
                    <a:pt x="3289" y="5854"/>
                    <a:pt x="3111" y="5959"/>
                  </a:cubicBezTo>
                  <a:cubicBezTo>
                    <a:pt x="3009" y="6019"/>
                    <a:pt x="2911" y="6061"/>
                    <a:pt x="2819" y="6085"/>
                  </a:cubicBezTo>
                  <a:cubicBezTo>
                    <a:pt x="2759" y="6100"/>
                    <a:pt x="2700" y="6108"/>
                    <a:pt x="2643" y="6108"/>
                  </a:cubicBezTo>
                  <a:cubicBezTo>
                    <a:pt x="2596" y="6108"/>
                    <a:pt x="2550" y="6103"/>
                    <a:pt x="2505" y="6092"/>
                  </a:cubicBezTo>
                  <a:moveTo>
                    <a:pt x="3840" y="670"/>
                  </a:moveTo>
                  <a:cubicBezTo>
                    <a:pt x="3799" y="671"/>
                    <a:pt x="3758" y="676"/>
                    <a:pt x="3718" y="681"/>
                  </a:cubicBezTo>
                  <a:cubicBezTo>
                    <a:pt x="3709" y="682"/>
                    <a:pt x="3701" y="683"/>
                    <a:pt x="3693" y="684"/>
                  </a:cubicBezTo>
                  <a:cubicBezTo>
                    <a:pt x="3653" y="688"/>
                    <a:pt x="3610" y="692"/>
                    <a:pt x="3565" y="693"/>
                  </a:cubicBezTo>
                  <a:cubicBezTo>
                    <a:pt x="3486" y="694"/>
                    <a:pt x="3372" y="683"/>
                    <a:pt x="3279" y="622"/>
                  </a:cubicBezTo>
                  <a:cubicBezTo>
                    <a:pt x="3193" y="566"/>
                    <a:pt x="3146" y="490"/>
                    <a:pt x="3095" y="409"/>
                  </a:cubicBezTo>
                  <a:cubicBezTo>
                    <a:pt x="3087" y="396"/>
                    <a:pt x="3078" y="382"/>
                    <a:pt x="3070" y="369"/>
                  </a:cubicBezTo>
                  <a:cubicBezTo>
                    <a:pt x="3055" y="345"/>
                    <a:pt x="3041" y="325"/>
                    <a:pt x="3027" y="307"/>
                  </a:cubicBezTo>
                  <a:cubicBezTo>
                    <a:pt x="2963" y="220"/>
                    <a:pt x="2870" y="142"/>
                    <a:pt x="2766" y="86"/>
                  </a:cubicBezTo>
                  <a:cubicBezTo>
                    <a:pt x="2713" y="58"/>
                    <a:pt x="2659" y="36"/>
                    <a:pt x="2606" y="22"/>
                  </a:cubicBezTo>
                  <a:cubicBezTo>
                    <a:pt x="2550" y="8"/>
                    <a:pt x="2496" y="1"/>
                    <a:pt x="2446" y="3"/>
                  </a:cubicBezTo>
                  <a:cubicBezTo>
                    <a:pt x="2347" y="7"/>
                    <a:pt x="2253" y="34"/>
                    <a:pt x="2160" y="87"/>
                  </a:cubicBezTo>
                  <a:cubicBezTo>
                    <a:pt x="2084" y="129"/>
                    <a:pt x="2008" y="187"/>
                    <a:pt x="1915" y="275"/>
                  </a:cubicBezTo>
                  <a:cubicBezTo>
                    <a:pt x="1904" y="285"/>
                    <a:pt x="1893" y="295"/>
                    <a:pt x="1882" y="305"/>
                  </a:cubicBezTo>
                  <a:cubicBezTo>
                    <a:pt x="1755" y="426"/>
                    <a:pt x="1610" y="562"/>
                    <a:pt x="1446" y="599"/>
                  </a:cubicBezTo>
                  <a:cubicBezTo>
                    <a:pt x="1418" y="605"/>
                    <a:pt x="1389" y="608"/>
                    <a:pt x="1359" y="609"/>
                  </a:cubicBezTo>
                  <a:cubicBezTo>
                    <a:pt x="1357" y="609"/>
                    <a:pt x="1355" y="609"/>
                    <a:pt x="1353" y="609"/>
                  </a:cubicBezTo>
                  <a:cubicBezTo>
                    <a:pt x="1332" y="609"/>
                    <a:pt x="1311" y="607"/>
                    <a:pt x="1291" y="606"/>
                  </a:cubicBezTo>
                  <a:cubicBezTo>
                    <a:pt x="1260" y="604"/>
                    <a:pt x="1228" y="602"/>
                    <a:pt x="1196" y="605"/>
                  </a:cubicBezTo>
                  <a:cubicBezTo>
                    <a:pt x="1111" y="611"/>
                    <a:pt x="1020" y="652"/>
                    <a:pt x="941" y="721"/>
                  </a:cubicBezTo>
                  <a:cubicBezTo>
                    <a:pt x="872" y="781"/>
                    <a:pt x="817" y="858"/>
                    <a:pt x="772" y="957"/>
                  </a:cubicBezTo>
                  <a:cubicBezTo>
                    <a:pt x="728" y="1052"/>
                    <a:pt x="700" y="1155"/>
                    <a:pt x="680" y="1234"/>
                  </a:cubicBezTo>
                  <a:cubicBezTo>
                    <a:pt x="664" y="1300"/>
                    <a:pt x="660" y="1392"/>
                    <a:pt x="655" y="1489"/>
                  </a:cubicBezTo>
                  <a:cubicBezTo>
                    <a:pt x="647" y="1664"/>
                    <a:pt x="638" y="1862"/>
                    <a:pt x="555" y="1972"/>
                  </a:cubicBezTo>
                  <a:cubicBezTo>
                    <a:pt x="532" y="2002"/>
                    <a:pt x="509" y="2031"/>
                    <a:pt x="486" y="2059"/>
                  </a:cubicBezTo>
                  <a:cubicBezTo>
                    <a:pt x="392" y="2177"/>
                    <a:pt x="303" y="2289"/>
                    <a:pt x="262" y="2427"/>
                  </a:cubicBezTo>
                  <a:cubicBezTo>
                    <a:pt x="258" y="2440"/>
                    <a:pt x="254" y="2456"/>
                    <a:pt x="250" y="2471"/>
                  </a:cubicBezTo>
                  <a:cubicBezTo>
                    <a:pt x="228" y="2553"/>
                    <a:pt x="196" y="2636"/>
                    <a:pt x="162" y="2725"/>
                  </a:cubicBezTo>
                  <a:cubicBezTo>
                    <a:pt x="118" y="2837"/>
                    <a:pt x="73" y="2954"/>
                    <a:pt x="48" y="3073"/>
                  </a:cubicBezTo>
                  <a:cubicBezTo>
                    <a:pt x="14" y="3237"/>
                    <a:pt x="1" y="3420"/>
                    <a:pt x="11" y="3615"/>
                  </a:cubicBezTo>
                  <a:cubicBezTo>
                    <a:pt x="15" y="3688"/>
                    <a:pt x="22" y="3785"/>
                    <a:pt x="37" y="3879"/>
                  </a:cubicBezTo>
                  <a:cubicBezTo>
                    <a:pt x="52" y="3974"/>
                    <a:pt x="75" y="4058"/>
                    <a:pt x="106" y="4134"/>
                  </a:cubicBezTo>
                  <a:cubicBezTo>
                    <a:pt x="140" y="4217"/>
                    <a:pt x="186" y="4296"/>
                    <a:pt x="243" y="4368"/>
                  </a:cubicBezTo>
                  <a:cubicBezTo>
                    <a:pt x="293" y="4433"/>
                    <a:pt x="354" y="4495"/>
                    <a:pt x="423" y="4553"/>
                  </a:cubicBezTo>
                  <a:cubicBezTo>
                    <a:pt x="485" y="4605"/>
                    <a:pt x="558" y="4656"/>
                    <a:pt x="637" y="4704"/>
                  </a:cubicBezTo>
                  <a:cubicBezTo>
                    <a:pt x="767" y="4783"/>
                    <a:pt x="918" y="4856"/>
                    <a:pt x="1113" y="4933"/>
                  </a:cubicBezTo>
                  <a:cubicBezTo>
                    <a:pt x="1216" y="4974"/>
                    <a:pt x="1323" y="5016"/>
                    <a:pt x="1420" y="5078"/>
                  </a:cubicBezTo>
                  <a:cubicBezTo>
                    <a:pt x="1580" y="5178"/>
                    <a:pt x="1701" y="5321"/>
                    <a:pt x="1789" y="5434"/>
                  </a:cubicBezTo>
                  <a:cubicBezTo>
                    <a:pt x="1822" y="5477"/>
                    <a:pt x="1855" y="5521"/>
                    <a:pt x="1887" y="5564"/>
                  </a:cubicBezTo>
                  <a:cubicBezTo>
                    <a:pt x="1903" y="5586"/>
                    <a:pt x="1919" y="5608"/>
                    <a:pt x="1935" y="5629"/>
                  </a:cubicBezTo>
                  <a:cubicBezTo>
                    <a:pt x="2028" y="5754"/>
                    <a:pt x="2109" y="5845"/>
                    <a:pt x="2189" y="5915"/>
                  </a:cubicBezTo>
                  <a:cubicBezTo>
                    <a:pt x="2239" y="5959"/>
                    <a:pt x="2289" y="5996"/>
                    <a:pt x="2339" y="6024"/>
                  </a:cubicBezTo>
                  <a:cubicBezTo>
                    <a:pt x="2393" y="6055"/>
                    <a:pt x="2449" y="6078"/>
                    <a:pt x="2505" y="6091"/>
                  </a:cubicBezTo>
                  <a:cubicBezTo>
                    <a:pt x="2604" y="6114"/>
                    <a:pt x="2709" y="6112"/>
                    <a:pt x="2819" y="6084"/>
                  </a:cubicBezTo>
                  <a:cubicBezTo>
                    <a:pt x="2911" y="6061"/>
                    <a:pt x="3009" y="6018"/>
                    <a:pt x="3110" y="5959"/>
                  </a:cubicBezTo>
                  <a:cubicBezTo>
                    <a:pt x="3289" y="5853"/>
                    <a:pt x="3450" y="5720"/>
                    <a:pt x="3612" y="5580"/>
                  </a:cubicBezTo>
                  <a:cubicBezTo>
                    <a:pt x="3754" y="5458"/>
                    <a:pt x="3898" y="5332"/>
                    <a:pt x="4036" y="5211"/>
                  </a:cubicBezTo>
                  <a:cubicBezTo>
                    <a:pt x="4090" y="5163"/>
                    <a:pt x="4146" y="5114"/>
                    <a:pt x="4201" y="5066"/>
                  </a:cubicBezTo>
                  <a:cubicBezTo>
                    <a:pt x="4214" y="5055"/>
                    <a:pt x="4214" y="5055"/>
                    <a:pt x="4214" y="5055"/>
                  </a:cubicBezTo>
                  <a:cubicBezTo>
                    <a:pt x="4392" y="4900"/>
                    <a:pt x="4576" y="4739"/>
                    <a:pt x="4706" y="4556"/>
                  </a:cubicBezTo>
                  <a:cubicBezTo>
                    <a:pt x="4736" y="4514"/>
                    <a:pt x="4762" y="4471"/>
                    <a:pt x="4790" y="4426"/>
                  </a:cubicBezTo>
                  <a:cubicBezTo>
                    <a:pt x="4811" y="4393"/>
                    <a:pt x="4832" y="4360"/>
                    <a:pt x="4854" y="4326"/>
                  </a:cubicBezTo>
                  <a:cubicBezTo>
                    <a:pt x="4870" y="4303"/>
                    <a:pt x="4886" y="4279"/>
                    <a:pt x="4905" y="4254"/>
                  </a:cubicBezTo>
                  <a:cubicBezTo>
                    <a:pt x="4944" y="4200"/>
                    <a:pt x="4986" y="4146"/>
                    <a:pt x="5026" y="4094"/>
                  </a:cubicBezTo>
                  <a:cubicBezTo>
                    <a:pt x="5145" y="3941"/>
                    <a:pt x="5267" y="3783"/>
                    <a:pt x="5344" y="3605"/>
                  </a:cubicBezTo>
                  <a:cubicBezTo>
                    <a:pt x="5370" y="3544"/>
                    <a:pt x="5391" y="3480"/>
                    <a:pt x="5405" y="3415"/>
                  </a:cubicBezTo>
                  <a:cubicBezTo>
                    <a:pt x="5420" y="3349"/>
                    <a:pt x="5429" y="3282"/>
                    <a:pt x="5432" y="3215"/>
                  </a:cubicBezTo>
                  <a:cubicBezTo>
                    <a:pt x="5435" y="3146"/>
                    <a:pt x="5431" y="3077"/>
                    <a:pt x="5421" y="3010"/>
                  </a:cubicBezTo>
                  <a:cubicBezTo>
                    <a:pt x="5410" y="2941"/>
                    <a:pt x="5392" y="2873"/>
                    <a:pt x="5368" y="2808"/>
                  </a:cubicBezTo>
                  <a:cubicBezTo>
                    <a:pt x="5301" y="2627"/>
                    <a:pt x="5185" y="2466"/>
                    <a:pt x="5073" y="2309"/>
                  </a:cubicBezTo>
                  <a:cubicBezTo>
                    <a:pt x="5067" y="2301"/>
                    <a:pt x="5067" y="2301"/>
                    <a:pt x="5067" y="2301"/>
                  </a:cubicBezTo>
                  <a:cubicBezTo>
                    <a:pt x="4978" y="2177"/>
                    <a:pt x="4891" y="2055"/>
                    <a:pt x="4808" y="1938"/>
                  </a:cubicBezTo>
                  <a:cubicBezTo>
                    <a:pt x="4757" y="1867"/>
                    <a:pt x="4705" y="1793"/>
                    <a:pt x="4664" y="1710"/>
                  </a:cubicBezTo>
                  <a:cubicBezTo>
                    <a:pt x="4649" y="1680"/>
                    <a:pt x="4636" y="1651"/>
                    <a:pt x="4624" y="1621"/>
                  </a:cubicBezTo>
                  <a:cubicBezTo>
                    <a:pt x="4589" y="1529"/>
                    <a:pt x="4570" y="1428"/>
                    <a:pt x="4552" y="1330"/>
                  </a:cubicBezTo>
                  <a:cubicBezTo>
                    <a:pt x="4537" y="1251"/>
                    <a:pt x="4521" y="1170"/>
                    <a:pt x="4498" y="1094"/>
                  </a:cubicBezTo>
                  <a:cubicBezTo>
                    <a:pt x="4471" y="1009"/>
                    <a:pt x="4437" y="941"/>
                    <a:pt x="4393" y="886"/>
                  </a:cubicBezTo>
                  <a:cubicBezTo>
                    <a:pt x="4331" y="807"/>
                    <a:pt x="4247" y="748"/>
                    <a:pt x="4142" y="711"/>
                  </a:cubicBezTo>
                  <a:cubicBezTo>
                    <a:pt x="4063" y="683"/>
                    <a:pt x="3973" y="669"/>
                    <a:pt x="3881" y="669"/>
                  </a:cubicBezTo>
                  <a:cubicBezTo>
                    <a:pt x="3867" y="669"/>
                    <a:pt x="3853" y="669"/>
                    <a:pt x="3840" y="67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8" name="Freeform 55">
              <a:extLst>
                <a:ext uri="{FF2B5EF4-FFF2-40B4-BE49-F238E27FC236}">
                  <a16:creationId xmlns:a16="http://schemas.microsoft.com/office/drawing/2014/main" id="{BB8B1C60-DB4B-4285-B241-BDC4F4A547E9}"/>
                </a:ext>
              </a:extLst>
            </p:cNvPr>
            <p:cNvSpPr>
              <a:spLocks noEditPoints="1"/>
            </p:cNvSpPr>
            <p:nvPr/>
          </p:nvSpPr>
          <p:spPr bwMode="auto">
            <a:xfrm>
              <a:off x="3708" y="-65"/>
              <a:ext cx="4105" cy="4566"/>
            </a:xfrm>
            <a:custGeom>
              <a:avLst/>
              <a:gdLst>
                <a:gd name="T0" fmla="*/ 1948 w 5547"/>
                <a:gd name="T1" fmla="*/ 5663 h 6170"/>
                <a:gd name="T2" fmla="*/ 1800 w 5547"/>
                <a:gd name="T3" fmla="*/ 5468 h 6170"/>
                <a:gd name="T4" fmla="*/ 1123 w 5547"/>
                <a:gd name="T5" fmla="*/ 4967 h 6170"/>
                <a:gd name="T6" fmla="*/ 115 w 5547"/>
                <a:gd name="T7" fmla="*/ 4181 h 6170"/>
                <a:gd name="T8" fmla="*/ 42 w 5547"/>
                <a:gd name="T9" fmla="*/ 3128 h 6170"/>
                <a:gd name="T10" fmla="*/ 245 w 5547"/>
                <a:gd name="T11" fmla="*/ 2482 h 6170"/>
                <a:gd name="T12" fmla="*/ 514 w 5547"/>
                <a:gd name="T13" fmla="*/ 1982 h 6170"/>
                <a:gd name="T14" fmla="*/ 665 w 5547"/>
                <a:gd name="T15" fmla="*/ 1470 h 6170"/>
                <a:gd name="T16" fmla="*/ 804 w 5547"/>
                <a:gd name="T17" fmla="*/ 941 h 6170"/>
                <a:gd name="T18" fmla="*/ 1238 w 5547"/>
                <a:gd name="T19" fmla="*/ 591 h 6170"/>
                <a:gd name="T20" fmla="*/ 1403 w 5547"/>
                <a:gd name="T21" fmla="*/ 587 h 6170"/>
                <a:gd name="T22" fmla="*/ 1898 w 5547"/>
                <a:gd name="T23" fmla="*/ 302 h 6170"/>
                <a:gd name="T24" fmla="*/ 2509 w 5547"/>
                <a:gd name="T25" fmla="*/ 0 h 6170"/>
                <a:gd name="T26" fmla="*/ 3096 w 5547"/>
                <a:gd name="T27" fmla="*/ 306 h 6170"/>
                <a:gd name="T28" fmla="*/ 3165 w 5547"/>
                <a:gd name="T29" fmla="*/ 399 h 6170"/>
                <a:gd name="T30" fmla="*/ 3644 w 5547"/>
                <a:gd name="T31" fmla="*/ 674 h 6170"/>
                <a:gd name="T32" fmla="*/ 3789 w 5547"/>
                <a:gd name="T33" fmla="*/ 666 h 6170"/>
                <a:gd name="T34" fmla="*/ 4467 w 5547"/>
                <a:gd name="T35" fmla="*/ 891 h 6170"/>
                <a:gd name="T36" fmla="*/ 4688 w 5547"/>
                <a:gd name="T37" fmla="*/ 1628 h 6170"/>
                <a:gd name="T38" fmla="*/ 4878 w 5547"/>
                <a:gd name="T39" fmla="*/ 1928 h 6170"/>
                <a:gd name="T40" fmla="*/ 5151 w 5547"/>
                <a:gd name="T41" fmla="*/ 2287 h 6170"/>
                <a:gd name="T42" fmla="*/ 5416 w 5547"/>
                <a:gd name="T43" fmla="*/ 3606 h 6170"/>
                <a:gd name="T44" fmla="*/ 4959 w 5547"/>
                <a:gd name="T45" fmla="*/ 4260 h 6170"/>
                <a:gd name="T46" fmla="*/ 4842 w 5547"/>
                <a:gd name="T47" fmla="*/ 4448 h 6170"/>
                <a:gd name="T48" fmla="*/ 4264 w 5547"/>
                <a:gd name="T49" fmla="*/ 5103 h 6170"/>
                <a:gd name="T50" fmla="*/ 3143 w 5547"/>
                <a:gd name="T51" fmla="*/ 6006 h 6170"/>
                <a:gd name="T52" fmla="*/ 2521 w 5547"/>
                <a:gd name="T53" fmla="*/ 6130 h 6170"/>
                <a:gd name="T54" fmla="*/ 3789 w 5547"/>
                <a:gd name="T55" fmla="*/ 673 h 6170"/>
                <a:gd name="T56" fmla="*/ 3644 w 5547"/>
                <a:gd name="T57" fmla="*/ 681 h 6170"/>
                <a:gd name="T58" fmla="*/ 3159 w 5547"/>
                <a:gd name="T59" fmla="*/ 403 h 6170"/>
                <a:gd name="T60" fmla="*/ 3090 w 5547"/>
                <a:gd name="T61" fmla="*/ 310 h 6170"/>
                <a:gd name="T62" fmla="*/ 2509 w 5547"/>
                <a:gd name="T63" fmla="*/ 7 h 6170"/>
                <a:gd name="T64" fmla="*/ 1902 w 5547"/>
                <a:gd name="T65" fmla="*/ 307 h 6170"/>
                <a:gd name="T66" fmla="*/ 1403 w 5547"/>
                <a:gd name="T67" fmla="*/ 594 h 6170"/>
                <a:gd name="T68" fmla="*/ 1239 w 5547"/>
                <a:gd name="T69" fmla="*/ 598 h 6170"/>
                <a:gd name="T70" fmla="*/ 709 w 5547"/>
                <a:gd name="T71" fmla="*/ 1213 h 6170"/>
                <a:gd name="T72" fmla="*/ 556 w 5547"/>
                <a:gd name="T73" fmla="*/ 1937 h 6170"/>
                <a:gd name="T74" fmla="*/ 263 w 5547"/>
                <a:gd name="T75" fmla="*/ 2436 h 6170"/>
                <a:gd name="T76" fmla="*/ 158 w 5547"/>
                <a:gd name="T77" fmla="*/ 2775 h 6170"/>
                <a:gd name="T78" fmla="*/ 19 w 5547"/>
                <a:gd name="T79" fmla="*/ 3667 h 6170"/>
                <a:gd name="T80" fmla="*/ 259 w 5547"/>
                <a:gd name="T81" fmla="*/ 4407 h 6170"/>
                <a:gd name="T82" fmla="*/ 1433 w 5547"/>
                <a:gd name="T83" fmla="*/ 5107 h 6170"/>
                <a:gd name="T84" fmla="*/ 1909 w 5547"/>
                <a:gd name="T85" fmla="*/ 5599 h 6170"/>
                <a:gd name="T86" fmla="*/ 2523 w 5547"/>
                <a:gd name="T87" fmla="*/ 6123 h 6170"/>
                <a:gd name="T88" fmla="*/ 3657 w 5547"/>
                <a:gd name="T89" fmla="*/ 5620 h 6170"/>
                <a:gd name="T90" fmla="*/ 4761 w 5547"/>
                <a:gd name="T91" fmla="*/ 4570 h 6170"/>
                <a:gd name="T92" fmla="*/ 4903 w 5547"/>
                <a:gd name="T93" fmla="*/ 4331 h 6170"/>
                <a:gd name="T94" fmla="*/ 5108 w 5547"/>
                <a:gd name="T95" fmla="*/ 4053 h 6170"/>
                <a:gd name="T96" fmla="*/ 5446 w 5547"/>
                <a:gd name="T97" fmla="*/ 2796 h 6170"/>
                <a:gd name="T98" fmla="*/ 4877 w 5547"/>
                <a:gd name="T99" fmla="*/ 1938 h 6170"/>
                <a:gd name="T100" fmla="*/ 4724 w 5547"/>
                <a:gd name="T101" fmla="*/ 1719 h 6170"/>
                <a:gd name="T102" fmla="*/ 4604 w 5547"/>
                <a:gd name="T103" fmla="*/ 1320 h 6170"/>
                <a:gd name="T104" fmla="*/ 3932 w 5547"/>
                <a:gd name="T105" fmla="*/ 664 h 6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7" h="6170">
                  <a:moveTo>
                    <a:pt x="2521" y="6130"/>
                  </a:moveTo>
                  <a:cubicBezTo>
                    <a:pt x="2281" y="6069"/>
                    <a:pt x="2097" y="5860"/>
                    <a:pt x="1948" y="5663"/>
                  </a:cubicBezTo>
                  <a:cubicBezTo>
                    <a:pt x="1933" y="5643"/>
                    <a:pt x="1918" y="5623"/>
                    <a:pt x="1903" y="5603"/>
                  </a:cubicBezTo>
                  <a:cubicBezTo>
                    <a:pt x="1870" y="5558"/>
                    <a:pt x="1835" y="5512"/>
                    <a:pt x="1800" y="5468"/>
                  </a:cubicBezTo>
                  <a:cubicBezTo>
                    <a:pt x="1669" y="5302"/>
                    <a:pt x="1555" y="5193"/>
                    <a:pt x="1429" y="5113"/>
                  </a:cubicBezTo>
                  <a:cubicBezTo>
                    <a:pt x="1336" y="5054"/>
                    <a:pt x="1240" y="5014"/>
                    <a:pt x="1123" y="4967"/>
                  </a:cubicBezTo>
                  <a:cubicBezTo>
                    <a:pt x="814" y="4842"/>
                    <a:pt x="468" y="4679"/>
                    <a:pt x="254" y="4412"/>
                  </a:cubicBezTo>
                  <a:cubicBezTo>
                    <a:pt x="196" y="4340"/>
                    <a:pt x="150" y="4263"/>
                    <a:pt x="115" y="4181"/>
                  </a:cubicBezTo>
                  <a:cubicBezTo>
                    <a:pt x="44" y="4014"/>
                    <a:pt x="23" y="3835"/>
                    <a:pt x="12" y="3667"/>
                  </a:cubicBezTo>
                  <a:cubicBezTo>
                    <a:pt x="0" y="3477"/>
                    <a:pt x="10" y="3296"/>
                    <a:pt x="42" y="3128"/>
                  </a:cubicBezTo>
                  <a:cubicBezTo>
                    <a:pt x="66" y="3007"/>
                    <a:pt x="109" y="2887"/>
                    <a:pt x="152" y="2772"/>
                  </a:cubicBezTo>
                  <a:cubicBezTo>
                    <a:pt x="189" y="2671"/>
                    <a:pt x="224" y="2576"/>
                    <a:pt x="245" y="2482"/>
                  </a:cubicBezTo>
                  <a:cubicBezTo>
                    <a:pt x="248" y="2464"/>
                    <a:pt x="253" y="2447"/>
                    <a:pt x="256" y="2434"/>
                  </a:cubicBezTo>
                  <a:cubicBezTo>
                    <a:pt x="299" y="2265"/>
                    <a:pt x="403" y="2128"/>
                    <a:pt x="514" y="1982"/>
                  </a:cubicBezTo>
                  <a:cubicBezTo>
                    <a:pt x="526" y="1966"/>
                    <a:pt x="538" y="1950"/>
                    <a:pt x="551" y="1933"/>
                  </a:cubicBezTo>
                  <a:cubicBezTo>
                    <a:pt x="632" y="1825"/>
                    <a:pt x="650" y="1636"/>
                    <a:pt x="665" y="1470"/>
                  </a:cubicBezTo>
                  <a:cubicBezTo>
                    <a:pt x="673" y="1372"/>
                    <a:pt x="682" y="1279"/>
                    <a:pt x="702" y="1211"/>
                  </a:cubicBezTo>
                  <a:cubicBezTo>
                    <a:pt x="727" y="1128"/>
                    <a:pt x="758" y="1031"/>
                    <a:pt x="804" y="941"/>
                  </a:cubicBezTo>
                  <a:cubicBezTo>
                    <a:pt x="852" y="845"/>
                    <a:pt x="910" y="769"/>
                    <a:pt x="979" y="711"/>
                  </a:cubicBezTo>
                  <a:cubicBezTo>
                    <a:pt x="1059" y="643"/>
                    <a:pt x="1152" y="600"/>
                    <a:pt x="1238" y="591"/>
                  </a:cubicBezTo>
                  <a:cubicBezTo>
                    <a:pt x="1271" y="587"/>
                    <a:pt x="1302" y="588"/>
                    <a:pt x="1333" y="588"/>
                  </a:cubicBezTo>
                  <a:cubicBezTo>
                    <a:pt x="1356" y="588"/>
                    <a:pt x="1379" y="589"/>
                    <a:pt x="1403" y="587"/>
                  </a:cubicBezTo>
                  <a:cubicBezTo>
                    <a:pt x="1432" y="586"/>
                    <a:pt x="1461" y="581"/>
                    <a:pt x="1489" y="574"/>
                  </a:cubicBezTo>
                  <a:cubicBezTo>
                    <a:pt x="1640" y="535"/>
                    <a:pt x="1777" y="411"/>
                    <a:pt x="1898" y="302"/>
                  </a:cubicBezTo>
                  <a:cubicBezTo>
                    <a:pt x="1919" y="283"/>
                    <a:pt x="1939" y="265"/>
                    <a:pt x="1960" y="247"/>
                  </a:cubicBezTo>
                  <a:cubicBezTo>
                    <a:pt x="2099" y="125"/>
                    <a:pt x="2273" y="1"/>
                    <a:pt x="2509" y="0"/>
                  </a:cubicBezTo>
                  <a:cubicBezTo>
                    <a:pt x="2510" y="0"/>
                    <a:pt x="2510" y="0"/>
                    <a:pt x="2510" y="0"/>
                  </a:cubicBezTo>
                  <a:cubicBezTo>
                    <a:pt x="2710" y="0"/>
                    <a:pt x="2951" y="126"/>
                    <a:pt x="3096" y="306"/>
                  </a:cubicBezTo>
                  <a:cubicBezTo>
                    <a:pt x="3110" y="323"/>
                    <a:pt x="3125" y="343"/>
                    <a:pt x="3141" y="366"/>
                  </a:cubicBezTo>
                  <a:cubicBezTo>
                    <a:pt x="3149" y="377"/>
                    <a:pt x="3157" y="388"/>
                    <a:pt x="3165" y="399"/>
                  </a:cubicBezTo>
                  <a:cubicBezTo>
                    <a:pt x="3220" y="478"/>
                    <a:pt x="3271" y="552"/>
                    <a:pt x="3360" y="605"/>
                  </a:cubicBezTo>
                  <a:cubicBezTo>
                    <a:pt x="3452" y="661"/>
                    <a:pt x="3565" y="674"/>
                    <a:pt x="3644" y="674"/>
                  </a:cubicBezTo>
                  <a:cubicBezTo>
                    <a:pt x="3685" y="674"/>
                    <a:pt x="3724" y="671"/>
                    <a:pt x="3771" y="667"/>
                  </a:cubicBezTo>
                  <a:cubicBezTo>
                    <a:pt x="3789" y="666"/>
                    <a:pt x="3789" y="666"/>
                    <a:pt x="3789" y="666"/>
                  </a:cubicBezTo>
                  <a:cubicBezTo>
                    <a:pt x="3831" y="662"/>
                    <a:pt x="3875" y="658"/>
                    <a:pt x="3919" y="657"/>
                  </a:cubicBezTo>
                  <a:cubicBezTo>
                    <a:pt x="4155" y="654"/>
                    <a:pt x="4354" y="739"/>
                    <a:pt x="4467" y="891"/>
                  </a:cubicBezTo>
                  <a:cubicBezTo>
                    <a:pt x="4556" y="1012"/>
                    <a:pt x="4584" y="1168"/>
                    <a:pt x="4611" y="1319"/>
                  </a:cubicBezTo>
                  <a:cubicBezTo>
                    <a:pt x="4629" y="1423"/>
                    <a:pt x="4649" y="1531"/>
                    <a:pt x="4688" y="1628"/>
                  </a:cubicBezTo>
                  <a:cubicBezTo>
                    <a:pt x="4700" y="1658"/>
                    <a:pt x="4714" y="1686"/>
                    <a:pt x="4730" y="1715"/>
                  </a:cubicBezTo>
                  <a:cubicBezTo>
                    <a:pt x="4773" y="1792"/>
                    <a:pt x="4824" y="1858"/>
                    <a:pt x="4878" y="1928"/>
                  </a:cubicBezTo>
                  <a:cubicBezTo>
                    <a:pt x="4883" y="1934"/>
                    <a:pt x="4883" y="1934"/>
                    <a:pt x="4883" y="1934"/>
                  </a:cubicBezTo>
                  <a:cubicBezTo>
                    <a:pt x="4975" y="2052"/>
                    <a:pt x="5065" y="2171"/>
                    <a:pt x="5151" y="2287"/>
                  </a:cubicBezTo>
                  <a:cubicBezTo>
                    <a:pt x="5277" y="2459"/>
                    <a:pt x="5387" y="2615"/>
                    <a:pt x="5453" y="2794"/>
                  </a:cubicBezTo>
                  <a:cubicBezTo>
                    <a:pt x="5547" y="3053"/>
                    <a:pt x="5534" y="3349"/>
                    <a:pt x="5416" y="3606"/>
                  </a:cubicBezTo>
                  <a:cubicBezTo>
                    <a:pt x="5341" y="3770"/>
                    <a:pt x="5225" y="3916"/>
                    <a:pt x="5114" y="4057"/>
                  </a:cubicBezTo>
                  <a:cubicBezTo>
                    <a:pt x="5061" y="4123"/>
                    <a:pt x="5007" y="4192"/>
                    <a:pt x="4959" y="4260"/>
                  </a:cubicBezTo>
                  <a:cubicBezTo>
                    <a:pt x="4941" y="4286"/>
                    <a:pt x="4924" y="4310"/>
                    <a:pt x="4909" y="4334"/>
                  </a:cubicBezTo>
                  <a:cubicBezTo>
                    <a:pt x="4885" y="4373"/>
                    <a:pt x="4863" y="4411"/>
                    <a:pt x="4842" y="4448"/>
                  </a:cubicBezTo>
                  <a:cubicBezTo>
                    <a:pt x="4818" y="4490"/>
                    <a:pt x="4794" y="4533"/>
                    <a:pt x="4767" y="4574"/>
                  </a:cubicBezTo>
                  <a:cubicBezTo>
                    <a:pt x="4645" y="4761"/>
                    <a:pt x="4475" y="4918"/>
                    <a:pt x="4264" y="5103"/>
                  </a:cubicBezTo>
                  <a:cubicBezTo>
                    <a:pt x="4043" y="5299"/>
                    <a:pt x="3845" y="5470"/>
                    <a:pt x="3661" y="5625"/>
                  </a:cubicBezTo>
                  <a:cubicBezTo>
                    <a:pt x="3493" y="5767"/>
                    <a:pt x="3328" y="5902"/>
                    <a:pt x="3143" y="6006"/>
                  </a:cubicBezTo>
                  <a:cubicBezTo>
                    <a:pt x="2976" y="6101"/>
                    <a:pt x="2819" y="6149"/>
                    <a:pt x="2674" y="6149"/>
                  </a:cubicBezTo>
                  <a:cubicBezTo>
                    <a:pt x="2621" y="6149"/>
                    <a:pt x="2570" y="6142"/>
                    <a:pt x="2521" y="6130"/>
                  </a:cubicBezTo>
                  <a:moveTo>
                    <a:pt x="3919" y="664"/>
                  </a:moveTo>
                  <a:cubicBezTo>
                    <a:pt x="3876" y="665"/>
                    <a:pt x="3832" y="669"/>
                    <a:pt x="3789" y="673"/>
                  </a:cubicBezTo>
                  <a:cubicBezTo>
                    <a:pt x="3772" y="674"/>
                    <a:pt x="3772" y="674"/>
                    <a:pt x="3772" y="674"/>
                  </a:cubicBezTo>
                  <a:cubicBezTo>
                    <a:pt x="3725" y="678"/>
                    <a:pt x="3685" y="681"/>
                    <a:pt x="3644" y="681"/>
                  </a:cubicBezTo>
                  <a:cubicBezTo>
                    <a:pt x="3565" y="680"/>
                    <a:pt x="3450" y="668"/>
                    <a:pt x="3356" y="611"/>
                  </a:cubicBezTo>
                  <a:cubicBezTo>
                    <a:pt x="3267" y="557"/>
                    <a:pt x="3214" y="482"/>
                    <a:pt x="3159" y="403"/>
                  </a:cubicBezTo>
                  <a:cubicBezTo>
                    <a:pt x="3151" y="392"/>
                    <a:pt x="3143" y="381"/>
                    <a:pt x="3135" y="370"/>
                  </a:cubicBezTo>
                  <a:cubicBezTo>
                    <a:pt x="3119" y="347"/>
                    <a:pt x="3104" y="328"/>
                    <a:pt x="3090" y="310"/>
                  </a:cubicBezTo>
                  <a:cubicBezTo>
                    <a:pt x="2946" y="132"/>
                    <a:pt x="2708" y="7"/>
                    <a:pt x="2510" y="7"/>
                  </a:cubicBezTo>
                  <a:cubicBezTo>
                    <a:pt x="2509" y="7"/>
                    <a:pt x="2509" y="7"/>
                    <a:pt x="2509" y="7"/>
                  </a:cubicBezTo>
                  <a:cubicBezTo>
                    <a:pt x="2275" y="8"/>
                    <a:pt x="2102" y="131"/>
                    <a:pt x="1965" y="252"/>
                  </a:cubicBezTo>
                  <a:cubicBezTo>
                    <a:pt x="1944" y="270"/>
                    <a:pt x="1924" y="288"/>
                    <a:pt x="1902" y="307"/>
                  </a:cubicBezTo>
                  <a:cubicBezTo>
                    <a:pt x="1781" y="417"/>
                    <a:pt x="1644" y="541"/>
                    <a:pt x="1490" y="581"/>
                  </a:cubicBezTo>
                  <a:cubicBezTo>
                    <a:pt x="1462" y="588"/>
                    <a:pt x="1433" y="593"/>
                    <a:pt x="1403" y="594"/>
                  </a:cubicBezTo>
                  <a:cubicBezTo>
                    <a:pt x="1379" y="596"/>
                    <a:pt x="1356" y="595"/>
                    <a:pt x="1333" y="595"/>
                  </a:cubicBezTo>
                  <a:cubicBezTo>
                    <a:pt x="1302" y="595"/>
                    <a:pt x="1271" y="594"/>
                    <a:pt x="1239" y="598"/>
                  </a:cubicBezTo>
                  <a:cubicBezTo>
                    <a:pt x="1154" y="607"/>
                    <a:pt x="1063" y="649"/>
                    <a:pt x="983" y="716"/>
                  </a:cubicBezTo>
                  <a:cubicBezTo>
                    <a:pt x="896" y="790"/>
                    <a:pt x="802" y="901"/>
                    <a:pt x="709" y="1213"/>
                  </a:cubicBezTo>
                  <a:cubicBezTo>
                    <a:pt x="689" y="1280"/>
                    <a:pt x="680" y="1373"/>
                    <a:pt x="672" y="1470"/>
                  </a:cubicBezTo>
                  <a:cubicBezTo>
                    <a:pt x="656" y="1638"/>
                    <a:pt x="639" y="1827"/>
                    <a:pt x="556" y="1937"/>
                  </a:cubicBezTo>
                  <a:cubicBezTo>
                    <a:pt x="544" y="1954"/>
                    <a:pt x="532" y="1970"/>
                    <a:pt x="519" y="1987"/>
                  </a:cubicBezTo>
                  <a:cubicBezTo>
                    <a:pt x="409" y="2131"/>
                    <a:pt x="305" y="2268"/>
                    <a:pt x="263" y="2436"/>
                  </a:cubicBezTo>
                  <a:cubicBezTo>
                    <a:pt x="260" y="2449"/>
                    <a:pt x="255" y="2466"/>
                    <a:pt x="251" y="2483"/>
                  </a:cubicBezTo>
                  <a:cubicBezTo>
                    <a:pt x="231" y="2577"/>
                    <a:pt x="195" y="2673"/>
                    <a:pt x="158" y="2775"/>
                  </a:cubicBezTo>
                  <a:cubicBezTo>
                    <a:pt x="116" y="2890"/>
                    <a:pt x="72" y="3008"/>
                    <a:pt x="49" y="3130"/>
                  </a:cubicBezTo>
                  <a:cubicBezTo>
                    <a:pt x="17" y="3297"/>
                    <a:pt x="7" y="3477"/>
                    <a:pt x="19" y="3667"/>
                  </a:cubicBezTo>
                  <a:cubicBezTo>
                    <a:pt x="30" y="3834"/>
                    <a:pt x="50" y="4012"/>
                    <a:pt x="121" y="4178"/>
                  </a:cubicBezTo>
                  <a:cubicBezTo>
                    <a:pt x="156" y="4259"/>
                    <a:pt x="202" y="4336"/>
                    <a:pt x="259" y="4407"/>
                  </a:cubicBezTo>
                  <a:cubicBezTo>
                    <a:pt x="379" y="4557"/>
                    <a:pt x="576" y="4739"/>
                    <a:pt x="1125" y="4960"/>
                  </a:cubicBezTo>
                  <a:cubicBezTo>
                    <a:pt x="1243" y="5007"/>
                    <a:pt x="1340" y="5048"/>
                    <a:pt x="1433" y="5107"/>
                  </a:cubicBezTo>
                  <a:cubicBezTo>
                    <a:pt x="1559" y="5187"/>
                    <a:pt x="1674" y="5297"/>
                    <a:pt x="1806" y="5464"/>
                  </a:cubicBezTo>
                  <a:cubicBezTo>
                    <a:pt x="1841" y="5508"/>
                    <a:pt x="1875" y="5554"/>
                    <a:pt x="1909" y="5599"/>
                  </a:cubicBezTo>
                  <a:cubicBezTo>
                    <a:pt x="1924" y="5619"/>
                    <a:pt x="1938" y="5639"/>
                    <a:pt x="1953" y="5658"/>
                  </a:cubicBezTo>
                  <a:cubicBezTo>
                    <a:pt x="2101" y="5854"/>
                    <a:pt x="2285" y="6063"/>
                    <a:pt x="2523" y="6123"/>
                  </a:cubicBezTo>
                  <a:cubicBezTo>
                    <a:pt x="2706" y="6170"/>
                    <a:pt x="2914" y="6128"/>
                    <a:pt x="3140" y="6000"/>
                  </a:cubicBezTo>
                  <a:cubicBezTo>
                    <a:pt x="3324" y="5896"/>
                    <a:pt x="3489" y="5761"/>
                    <a:pt x="3657" y="5620"/>
                  </a:cubicBezTo>
                  <a:cubicBezTo>
                    <a:pt x="3841" y="5465"/>
                    <a:pt x="4038" y="5294"/>
                    <a:pt x="4260" y="5098"/>
                  </a:cubicBezTo>
                  <a:cubicBezTo>
                    <a:pt x="4470" y="4913"/>
                    <a:pt x="4640" y="4757"/>
                    <a:pt x="4761" y="4570"/>
                  </a:cubicBezTo>
                  <a:cubicBezTo>
                    <a:pt x="4788" y="4529"/>
                    <a:pt x="4812" y="4486"/>
                    <a:pt x="4836" y="4445"/>
                  </a:cubicBezTo>
                  <a:cubicBezTo>
                    <a:pt x="4857" y="4408"/>
                    <a:pt x="4879" y="4369"/>
                    <a:pt x="4903" y="4331"/>
                  </a:cubicBezTo>
                  <a:cubicBezTo>
                    <a:pt x="4919" y="4307"/>
                    <a:pt x="4935" y="4282"/>
                    <a:pt x="4953" y="4256"/>
                  </a:cubicBezTo>
                  <a:cubicBezTo>
                    <a:pt x="5002" y="4187"/>
                    <a:pt x="5056" y="4119"/>
                    <a:pt x="5108" y="4053"/>
                  </a:cubicBezTo>
                  <a:cubicBezTo>
                    <a:pt x="5219" y="3912"/>
                    <a:pt x="5335" y="3767"/>
                    <a:pt x="5409" y="3603"/>
                  </a:cubicBezTo>
                  <a:cubicBezTo>
                    <a:pt x="5527" y="3347"/>
                    <a:pt x="5540" y="3053"/>
                    <a:pt x="5446" y="2796"/>
                  </a:cubicBezTo>
                  <a:cubicBezTo>
                    <a:pt x="5381" y="2618"/>
                    <a:pt x="5271" y="2462"/>
                    <a:pt x="5145" y="2291"/>
                  </a:cubicBezTo>
                  <a:cubicBezTo>
                    <a:pt x="5060" y="2175"/>
                    <a:pt x="4970" y="2057"/>
                    <a:pt x="4877" y="1938"/>
                  </a:cubicBezTo>
                  <a:cubicBezTo>
                    <a:pt x="4873" y="1932"/>
                    <a:pt x="4873" y="1932"/>
                    <a:pt x="4873" y="1932"/>
                  </a:cubicBezTo>
                  <a:cubicBezTo>
                    <a:pt x="4818" y="1862"/>
                    <a:pt x="4767" y="1796"/>
                    <a:pt x="4724" y="1719"/>
                  </a:cubicBezTo>
                  <a:cubicBezTo>
                    <a:pt x="4708" y="1689"/>
                    <a:pt x="4694" y="1661"/>
                    <a:pt x="4682" y="1631"/>
                  </a:cubicBezTo>
                  <a:cubicBezTo>
                    <a:pt x="4642" y="1533"/>
                    <a:pt x="4622" y="1425"/>
                    <a:pt x="4604" y="1320"/>
                  </a:cubicBezTo>
                  <a:cubicBezTo>
                    <a:pt x="4577" y="1170"/>
                    <a:pt x="4549" y="1015"/>
                    <a:pt x="4461" y="895"/>
                  </a:cubicBezTo>
                  <a:cubicBezTo>
                    <a:pt x="4352" y="748"/>
                    <a:pt x="4159" y="664"/>
                    <a:pt x="3932" y="664"/>
                  </a:cubicBezTo>
                  <a:cubicBezTo>
                    <a:pt x="3927" y="664"/>
                    <a:pt x="3923" y="664"/>
                    <a:pt x="3919" y="6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9" name="Freeform 56">
              <a:extLst>
                <a:ext uri="{FF2B5EF4-FFF2-40B4-BE49-F238E27FC236}">
                  <a16:creationId xmlns:a16="http://schemas.microsoft.com/office/drawing/2014/main" id="{6CBD9013-166E-4562-AAD7-8644246409F1}"/>
                </a:ext>
              </a:extLst>
            </p:cNvPr>
            <p:cNvSpPr>
              <a:spLocks noEditPoints="1"/>
            </p:cNvSpPr>
            <p:nvPr/>
          </p:nvSpPr>
          <p:spPr bwMode="auto">
            <a:xfrm>
              <a:off x="3685" y="-84"/>
              <a:ext cx="4131" cy="4598"/>
            </a:xfrm>
            <a:custGeom>
              <a:avLst/>
              <a:gdLst>
                <a:gd name="T0" fmla="*/ 1956 w 5582"/>
                <a:gd name="T1" fmla="*/ 5692 h 6212"/>
                <a:gd name="T2" fmla="*/ 1633 w 5582"/>
                <a:gd name="T3" fmla="*/ 5303 h 6212"/>
                <a:gd name="T4" fmla="*/ 655 w 5582"/>
                <a:gd name="T5" fmla="*/ 4771 h 6212"/>
                <a:gd name="T6" fmla="*/ 43 w 5582"/>
                <a:gd name="T7" fmla="*/ 3976 h 6212"/>
                <a:gd name="T8" fmla="*/ 32 w 5582"/>
                <a:gd name="T9" fmla="*/ 3185 h 6212"/>
                <a:gd name="T10" fmla="*/ 246 w 5582"/>
                <a:gd name="T11" fmla="*/ 2442 h 6212"/>
                <a:gd name="T12" fmla="*/ 628 w 5582"/>
                <a:gd name="T13" fmla="*/ 1695 h 6212"/>
                <a:gd name="T14" fmla="*/ 832 w 5582"/>
                <a:gd name="T15" fmla="*/ 928 h 6212"/>
                <a:gd name="T16" fmla="*/ 1364 w 5582"/>
                <a:gd name="T17" fmla="*/ 577 h 6212"/>
                <a:gd name="T18" fmla="*/ 1909 w 5582"/>
                <a:gd name="T19" fmla="*/ 301 h 6212"/>
                <a:gd name="T20" fmla="*/ 2561 w 5582"/>
                <a:gd name="T21" fmla="*/ 4 h 6212"/>
                <a:gd name="T22" fmla="*/ 3196 w 5582"/>
                <a:gd name="T23" fmla="*/ 366 h 6212"/>
                <a:gd name="T24" fmla="*/ 3565 w 5582"/>
                <a:gd name="T25" fmla="*/ 645 h 6212"/>
                <a:gd name="T26" fmla="*/ 3849 w 5582"/>
                <a:gd name="T27" fmla="*/ 657 h 6212"/>
                <a:gd name="T28" fmla="*/ 4524 w 5582"/>
                <a:gd name="T29" fmla="*/ 901 h 6212"/>
                <a:gd name="T30" fmla="*/ 4735 w 5582"/>
                <a:gd name="T31" fmla="*/ 1638 h 6212"/>
                <a:gd name="T32" fmla="*/ 4942 w 5582"/>
                <a:gd name="T33" fmla="*/ 1933 h 6212"/>
                <a:gd name="T34" fmla="*/ 5520 w 5582"/>
                <a:gd name="T35" fmla="*/ 2782 h 6212"/>
                <a:gd name="T36" fmla="*/ 5543 w 5582"/>
                <a:gd name="T37" fmla="*/ 3410 h 6212"/>
                <a:gd name="T38" fmla="*/ 4997 w 5582"/>
                <a:gd name="T39" fmla="*/ 4262 h 6212"/>
                <a:gd name="T40" fmla="*/ 4812 w 5582"/>
                <a:gd name="T41" fmla="*/ 4587 h 6212"/>
                <a:gd name="T42" fmla="*/ 3695 w 5582"/>
                <a:gd name="T43" fmla="*/ 5665 h 6212"/>
                <a:gd name="T44" fmla="*/ 2528 w 5582"/>
                <a:gd name="T45" fmla="*/ 6162 h 6212"/>
                <a:gd name="T46" fmla="*/ 3713 w 5582"/>
                <a:gd name="T47" fmla="*/ 662 h 6212"/>
                <a:gd name="T48" fmla="*/ 3216 w 5582"/>
                <a:gd name="T49" fmla="*/ 393 h 6212"/>
                <a:gd name="T50" fmla="*/ 2879 w 5582"/>
                <a:gd name="T51" fmla="*/ 99 h 6212"/>
                <a:gd name="T52" fmla="*/ 2000 w 5582"/>
                <a:gd name="T53" fmla="*/ 224 h 6212"/>
                <a:gd name="T54" fmla="*/ 1436 w 5582"/>
                <a:gd name="T55" fmla="*/ 573 h 6212"/>
                <a:gd name="T56" fmla="*/ 1011 w 5582"/>
                <a:gd name="T57" fmla="*/ 706 h 6212"/>
                <a:gd name="T58" fmla="*/ 670 w 5582"/>
                <a:gd name="T59" fmla="*/ 1451 h 6212"/>
                <a:gd name="T60" fmla="*/ 362 w 5582"/>
                <a:gd name="T61" fmla="*/ 2161 h 6212"/>
                <a:gd name="T62" fmla="*/ 140 w 5582"/>
                <a:gd name="T63" fmla="*/ 2819 h 6212"/>
                <a:gd name="T64" fmla="*/ 10 w 5582"/>
                <a:gd name="T65" fmla="*/ 3719 h 6212"/>
                <a:gd name="T66" fmla="*/ 261 w 5582"/>
                <a:gd name="T67" fmla="*/ 4450 h 6212"/>
                <a:gd name="T68" fmla="*/ 1432 w 5582"/>
                <a:gd name="T69" fmla="*/ 5142 h 6212"/>
                <a:gd name="T70" fmla="*/ 1915 w 5582"/>
                <a:gd name="T71" fmla="*/ 5637 h 6212"/>
                <a:gd name="T72" fmla="*/ 2528 w 5582"/>
                <a:gd name="T73" fmla="*/ 6161 h 6212"/>
                <a:gd name="T74" fmla="*/ 4312 w 5582"/>
                <a:gd name="T75" fmla="*/ 5134 h 6212"/>
                <a:gd name="T76" fmla="*/ 4878 w 5582"/>
                <a:gd name="T77" fmla="*/ 4464 h 6212"/>
                <a:gd name="T78" fmla="*/ 5179 w 5582"/>
                <a:gd name="T79" fmla="*/ 4024 h 6212"/>
                <a:gd name="T80" fmla="*/ 5577 w 5582"/>
                <a:gd name="T81" fmla="*/ 3203 h 6212"/>
                <a:gd name="T82" fmla="*/ 5388 w 5582"/>
                <a:gd name="T83" fmla="*/ 2519 h 6212"/>
                <a:gd name="T84" fmla="*/ 4927 w 5582"/>
                <a:gd name="T85" fmla="*/ 1917 h 6212"/>
                <a:gd name="T86" fmla="*/ 4652 w 5582"/>
                <a:gd name="T87" fmla="*/ 1310 h 6212"/>
                <a:gd name="T88" fmla="*/ 4286 w 5582"/>
                <a:gd name="T89" fmla="*/ 714 h 6212"/>
                <a:gd name="T90" fmla="*/ 3849 w 5582"/>
                <a:gd name="T91" fmla="*/ 657 h 6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82" h="6212">
                  <a:moveTo>
                    <a:pt x="2528" y="6162"/>
                  </a:moveTo>
                  <a:cubicBezTo>
                    <a:pt x="2420" y="6133"/>
                    <a:pt x="2317" y="6073"/>
                    <a:pt x="2212" y="5979"/>
                  </a:cubicBezTo>
                  <a:cubicBezTo>
                    <a:pt x="2109" y="5888"/>
                    <a:pt x="2021" y="5778"/>
                    <a:pt x="1956" y="5692"/>
                  </a:cubicBezTo>
                  <a:cubicBezTo>
                    <a:pt x="1942" y="5674"/>
                    <a:pt x="1928" y="5655"/>
                    <a:pt x="1914" y="5637"/>
                  </a:cubicBezTo>
                  <a:cubicBezTo>
                    <a:pt x="1879" y="5591"/>
                    <a:pt x="1843" y="5543"/>
                    <a:pt x="1806" y="5497"/>
                  </a:cubicBezTo>
                  <a:cubicBezTo>
                    <a:pt x="1746" y="5421"/>
                    <a:pt x="1689" y="5358"/>
                    <a:pt x="1633" y="5303"/>
                  </a:cubicBezTo>
                  <a:cubicBezTo>
                    <a:pt x="1566" y="5239"/>
                    <a:pt x="1500" y="5186"/>
                    <a:pt x="1432" y="5142"/>
                  </a:cubicBezTo>
                  <a:cubicBezTo>
                    <a:pt x="1335" y="5081"/>
                    <a:pt x="1231" y="5037"/>
                    <a:pt x="1124" y="4993"/>
                  </a:cubicBezTo>
                  <a:cubicBezTo>
                    <a:pt x="979" y="4934"/>
                    <a:pt x="810" y="4862"/>
                    <a:pt x="655" y="4771"/>
                  </a:cubicBezTo>
                  <a:cubicBezTo>
                    <a:pt x="487" y="4674"/>
                    <a:pt x="358" y="4569"/>
                    <a:pt x="260" y="4451"/>
                  </a:cubicBezTo>
                  <a:cubicBezTo>
                    <a:pt x="202" y="4381"/>
                    <a:pt x="155" y="4305"/>
                    <a:pt x="119" y="4225"/>
                  </a:cubicBezTo>
                  <a:cubicBezTo>
                    <a:pt x="86" y="4150"/>
                    <a:pt x="61" y="4069"/>
                    <a:pt x="43" y="3976"/>
                  </a:cubicBezTo>
                  <a:cubicBezTo>
                    <a:pt x="28" y="3903"/>
                    <a:pt x="18" y="3821"/>
                    <a:pt x="9" y="3719"/>
                  </a:cubicBezTo>
                  <a:cubicBezTo>
                    <a:pt x="2" y="3629"/>
                    <a:pt x="0" y="3538"/>
                    <a:pt x="4" y="3449"/>
                  </a:cubicBezTo>
                  <a:cubicBezTo>
                    <a:pt x="8" y="3359"/>
                    <a:pt x="17" y="3270"/>
                    <a:pt x="32" y="3185"/>
                  </a:cubicBezTo>
                  <a:cubicBezTo>
                    <a:pt x="55" y="3060"/>
                    <a:pt x="98" y="2937"/>
                    <a:pt x="139" y="2819"/>
                  </a:cubicBezTo>
                  <a:cubicBezTo>
                    <a:pt x="179" y="2706"/>
                    <a:pt x="217" y="2599"/>
                    <a:pt x="236" y="2494"/>
                  </a:cubicBezTo>
                  <a:cubicBezTo>
                    <a:pt x="239" y="2479"/>
                    <a:pt x="242" y="2463"/>
                    <a:pt x="246" y="2442"/>
                  </a:cubicBezTo>
                  <a:cubicBezTo>
                    <a:pt x="266" y="2350"/>
                    <a:pt x="303" y="2260"/>
                    <a:pt x="362" y="2161"/>
                  </a:cubicBezTo>
                  <a:cubicBezTo>
                    <a:pt x="415" y="2069"/>
                    <a:pt x="483" y="1979"/>
                    <a:pt x="542" y="1898"/>
                  </a:cubicBezTo>
                  <a:cubicBezTo>
                    <a:pt x="578" y="1850"/>
                    <a:pt x="606" y="1783"/>
                    <a:pt x="628" y="1695"/>
                  </a:cubicBezTo>
                  <a:cubicBezTo>
                    <a:pt x="647" y="1617"/>
                    <a:pt x="658" y="1532"/>
                    <a:pt x="670" y="1451"/>
                  </a:cubicBezTo>
                  <a:cubicBezTo>
                    <a:pt x="683" y="1352"/>
                    <a:pt x="696" y="1259"/>
                    <a:pt x="721" y="1189"/>
                  </a:cubicBezTo>
                  <a:cubicBezTo>
                    <a:pt x="749" y="1108"/>
                    <a:pt x="785" y="1014"/>
                    <a:pt x="832" y="928"/>
                  </a:cubicBezTo>
                  <a:cubicBezTo>
                    <a:pt x="883" y="835"/>
                    <a:pt x="942" y="762"/>
                    <a:pt x="1011" y="705"/>
                  </a:cubicBezTo>
                  <a:cubicBezTo>
                    <a:pt x="1092" y="639"/>
                    <a:pt x="1184" y="596"/>
                    <a:pt x="1271" y="584"/>
                  </a:cubicBezTo>
                  <a:cubicBezTo>
                    <a:pt x="1303" y="579"/>
                    <a:pt x="1334" y="578"/>
                    <a:pt x="1364" y="577"/>
                  </a:cubicBezTo>
                  <a:cubicBezTo>
                    <a:pt x="1387" y="576"/>
                    <a:pt x="1412" y="575"/>
                    <a:pt x="1436" y="573"/>
                  </a:cubicBezTo>
                  <a:cubicBezTo>
                    <a:pt x="1465" y="570"/>
                    <a:pt x="1495" y="564"/>
                    <a:pt x="1522" y="556"/>
                  </a:cubicBezTo>
                  <a:cubicBezTo>
                    <a:pt x="1664" y="514"/>
                    <a:pt x="1789" y="405"/>
                    <a:pt x="1909" y="301"/>
                  </a:cubicBezTo>
                  <a:cubicBezTo>
                    <a:pt x="1940" y="274"/>
                    <a:pt x="1970" y="248"/>
                    <a:pt x="2000" y="224"/>
                  </a:cubicBezTo>
                  <a:cubicBezTo>
                    <a:pt x="2092" y="148"/>
                    <a:pt x="2178" y="94"/>
                    <a:pt x="2263" y="59"/>
                  </a:cubicBezTo>
                  <a:cubicBezTo>
                    <a:pt x="2360" y="18"/>
                    <a:pt x="2458" y="0"/>
                    <a:pt x="2561" y="4"/>
                  </a:cubicBezTo>
                  <a:cubicBezTo>
                    <a:pt x="2661" y="8"/>
                    <a:pt x="2771" y="40"/>
                    <a:pt x="2880" y="99"/>
                  </a:cubicBezTo>
                  <a:cubicBezTo>
                    <a:pt x="2982" y="153"/>
                    <a:pt x="3077" y="228"/>
                    <a:pt x="3148" y="309"/>
                  </a:cubicBezTo>
                  <a:cubicBezTo>
                    <a:pt x="3163" y="326"/>
                    <a:pt x="3178" y="344"/>
                    <a:pt x="3196" y="366"/>
                  </a:cubicBezTo>
                  <a:cubicBezTo>
                    <a:pt x="3203" y="375"/>
                    <a:pt x="3210" y="384"/>
                    <a:pt x="3217" y="392"/>
                  </a:cubicBezTo>
                  <a:cubicBezTo>
                    <a:pt x="3277" y="469"/>
                    <a:pt x="3334" y="542"/>
                    <a:pt x="3427" y="594"/>
                  </a:cubicBezTo>
                  <a:cubicBezTo>
                    <a:pt x="3466" y="617"/>
                    <a:pt x="3513" y="634"/>
                    <a:pt x="3565" y="645"/>
                  </a:cubicBezTo>
                  <a:cubicBezTo>
                    <a:pt x="3611" y="655"/>
                    <a:pt x="3660" y="660"/>
                    <a:pt x="3713" y="661"/>
                  </a:cubicBezTo>
                  <a:cubicBezTo>
                    <a:pt x="3757" y="662"/>
                    <a:pt x="3800" y="660"/>
                    <a:pt x="3840" y="657"/>
                  </a:cubicBezTo>
                  <a:cubicBezTo>
                    <a:pt x="3849" y="657"/>
                    <a:pt x="3849" y="657"/>
                    <a:pt x="3849" y="657"/>
                  </a:cubicBezTo>
                  <a:cubicBezTo>
                    <a:pt x="3894" y="654"/>
                    <a:pt x="3941" y="651"/>
                    <a:pt x="3987" y="652"/>
                  </a:cubicBezTo>
                  <a:cubicBezTo>
                    <a:pt x="4094" y="654"/>
                    <a:pt x="4197" y="675"/>
                    <a:pt x="4286" y="713"/>
                  </a:cubicBezTo>
                  <a:cubicBezTo>
                    <a:pt x="4387" y="756"/>
                    <a:pt x="4467" y="819"/>
                    <a:pt x="4524" y="901"/>
                  </a:cubicBezTo>
                  <a:cubicBezTo>
                    <a:pt x="4560" y="953"/>
                    <a:pt x="4588" y="1017"/>
                    <a:pt x="4610" y="1095"/>
                  </a:cubicBezTo>
                  <a:cubicBezTo>
                    <a:pt x="4629" y="1164"/>
                    <a:pt x="4641" y="1238"/>
                    <a:pt x="4653" y="1310"/>
                  </a:cubicBezTo>
                  <a:cubicBezTo>
                    <a:pt x="4671" y="1421"/>
                    <a:pt x="4690" y="1536"/>
                    <a:pt x="4735" y="1638"/>
                  </a:cubicBezTo>
                  <a:cubicBezTo>
                    <a:pt x="4748" y="1667"/>
                    <a:pt x="4763" y="1695"/>
                    <a:pt x="4780" y="1723"/>
                  </a:cubicBezTo>
                  <a:cubicBezTo>
                    <a:pt x="4823" y="1793"/>
                    <a:pt x="4874" y="1853"/>
                    <a:pt x="4928" y="1916"/>
                  </a:cubicBezTo>
                  <a:cubicBezTo>
                    <a:pt x="4933" y="1922"/>
                    <a:pt x="4938" y="1928"/>
                    <a:pt x="4942" y="1933"/>
                  </a:cubicBezTo>
                  <a:cubicBezTo>
                    <a:pt x="5035" y="2042"/>
                    <a:pt x="5128" y="2158"/>
                    <a:pt x="5219" y="2277"/>
                  </a:cubicBezTo>
                  <a:cubicBezTo>
                    <a:pt x="5275" y="2352"/>
                    <a:pt x="5335" y="2432"/>
                    <a:pt x="5389" y="2519"/>
                  </a:cubicBezTo>
                  <a:cubicBezTo>
                    <a:pt x="5447" y="2612"/>
                    <a:pt x="5490" y="2698"/>
                    <a:pt x="5520" y="2782"/>
                  </a:cubicBezTo>
                  <a:cubicBezTo>
                    <a:pt x="5544" y="2849"/>
                    <a:pt x="5561" y="2919"/>
                    <a:pt x="5571" y="2991"/>
                  </a:cubicBezTo>
                  <a:cubicBezTo>
                    <a:pt x="5580" y="3061"/>
                    <a:pt x="5582" y="3132"/>
                    <a:pt x="5577" y="3203"/>
                  </a:cubicBezTo>
                  <a:cubicBezTo>
                    <a:pt x="5573" y="3273"/>
                    <a:pt x="5561" y="3342"/>
                    <a:pt x="5543" y="3410"/>
                  </a:cubicBezTo>
                  <a:cubicBezTo>
                    <a:pt x="5525" y="3477"/>
                    <a:pt x="5501" y="3542"/>
                    <a:pt x="5471" y="3604"/>
                  </a:cubicBezTo>
                  <a:cubicBezTo>
                    <a:pt x="5397" y="3757"/>
                    <a:pt x="5286" y="3893"/>
                    <a:pt x="5180" y="4025"/>
                  </a:cubicBezTo>
                  <a:cubicBezTo>
                    <a:pt x="5117" y="4102"/>
                    <a:pt x="5053" y="4181"/>
                    <a:pt x="4997" y="4262"/>
                  </a:cubicBezTo>
                  <a:cubicBezTo>
                    <a:pt x="4979" y="4289"/>
                    <a:pt x="4963" y="4314"/>
                    <a:pt x="4948" y="4339"/>
                  </a:cubicBezTo>
                  <a:cubicBezTo>
                    <a:pt x="4923" y="4381"/>
                    <a:pt x="4901" y="4424"/>
                    <a:pt x="4879" y="4465"/>
                  </a:cubicBezTo>
                  <a:cubicBezTo>
                    <a:pt x="4858" y="4505"/>
                    <a:pt x="4836" y="4547"/>
                    <a:pt x="4812" y="4587"/>
                  </a:cubicBezTo>
                  <a:cubicBezTo>
                    <a:pt x="4757" y="4680"/>
                    <a:pt x="4683" y="4774"/>
                    <a:pt x="4588" y="4874"/>
                  </a:cubicBezTo>
                  <a:cubicBezTo>
                    <a:pt x="4507" y="4959"/>
                    <a:pt x="4419" y="5040"/>
                    <a:pt x="4313" y="5135"/>
                  </a:cubicBezTo>
                  <a:cubicBezTo>
                    <a:pt x="4122" y="5306"/>
                    <a:pt x="3914" y="5484"/>
                    <a:pt x="3695" y="5665"/>
                  </a:cubicBezTo>
                  <a:cubicBezTo>
                    <a:pt x="3523" y="5808"/>
                    <a:pt x="3352" y="5945"/>
                    <a:pt x="3162" y="6048"/>
                  </a:cubicBezTo>
                  <a:cubicBezTo>
                    <a:pt x="2997" y="6138"/>
                    <a:pt x="2840" y="6183"/>
                    <a:pt x="2695" y="6183"/>
                  </a:cubicBezTo>
                  <a:cubicBezTo>
                    <a:pt x="2638" y="6183"/>
                    <a:pt x="2582" y="6176"/>
                    <a:pt x="2528" y="6162"/>
                  </a:cubicBezTo>
                  <a:moveTo>
                    <a:pt x="3849" y="657"/>
                  </a:moveTo>
                  <a:cubicBezTo>
                    <a:pt x="3840" y="658"/>
                    <a:pt x="3840" y="658"/>
                    <a:pt x="3840" y="658"/>
                  </a:cubicBezTo>
                  <a:cubicBezTo>
                    <a:pt x="3800" y="660"/>
                    <a:pt x="3757" y="663"/>
                    <a:pt x="3713" y="662"/>
                  </a:cubicBezTo>
                  <a:cubicBezTo>
                    <a:pt x="3660" y="661"/>
                    <a:pt x="3611" y="656"/>
                    <a:pt x="3565" y="646"/>
                  </a:cubicBezTo>
                  <a:cubicBezTo>
                    <a:pt x="3513" y="635"/>
                    <a:pt x="3466" y="617"/>
                    <a:pt x="3426" y="595"/>
                  </a:cubicBezTo>
                  <a:cubicBezTo>
                    <a:pt x="3333" y="542"/>
                    <a:pt x="3276" y="470"/>
                    <a:pt x="3216" y="393"/>
                  </a:cubicBezTo>
                  <a:cubicBezTo>
                    <a:pt x="3209" y="384"/>
                    <a:pt x="3202" y="375"/>
                    <a:pt x="3195" y="367"/>
                  </a:cubicBezTo>
                  <a:cubicBezTo>
                    <a:pt x="3178" y="345"/>
                    <a:pt x="3163" y="327"/>
                    <a:pt x="3148" y="310"/>
                  </a:cubicBezTo>
                  <a:cubicBezTo>
                    <a:pt x="3077" y="229"/>
                    <a:pt x="2981" y="154"/>
                    <a:pt x="2879" y="99"/>
                  </a:cubicBezTo>
                  <a:cubicBezTo>
                    <a:pt x="2770" y="41"/>
                    <a:pt x="2661" y="9"/>
                    <a:pt x="2561" y="5"/>
                  </a:cubicBezTo>
                  <a:cubicBezTo>
                    <a:pt x="2458" y="1"/>
                    <a:pt x="2361" y="19"/>
                    <a:pt x="2264" y="59"/>
                  </a:cubicBezTo>
                  <a:cubicBezTo>
                    <a:pt x="2178" y="95"/>
                    <a:pt x="2092" y="149"/>
                    <a:pt x="2000" y="224"/>
                  </a:cubicBezTo>
                  <a:cubicBezTo>
                    <a:pt x="1970" y="249"/>
                    <a:pt x="1941" y="274"/>
                    <a:pt x="1910" y="301"/>
                  </a:cubicBezTo>
                  <a:cubicBezTo>
                    <a:pt x="1789" y="406"/>
                    <a:pt x="1664" y="514"/>
                    <a:pt x="1523" y="556"/>
                  </a:cubicBezTo>
                  <a:cubicBezTo>
                    <a:pt x="1495" y="565"/>
                    <a:pt x="1466" y="570"/>
                    <a:pt x="1436" y="573"/>
                  </a:cubicBezTo>
                  <a:cubicBezTo>
                    <a:pt x="1412" y="576"/>
                    <a:pt x="1388" y="577"/>
                    <a:pt x="1364" y="578"/>
                  </a:cubicBezTo>
                  <a:cubicBezTo>
                    <a:pt x="1334" y="579"/>
                    <a:pt x="1303" y="580"/>
                    <a:pt x="1271" y="584"/>
                  </a:cubicBezTo>
                  <a:cubicBezTo>
                    <a:pt x="1184" y="597"/>
                    <a:pt x="1092" y="640"/>
                    <a:pt x="1011" y="706"/>
                  </a:cubicBezTo>
                  <a:cubicBezTo>
                    <a:pt x="942" y="763"/>
                    <a:pt x="884" y="835"/>
                    <a:pt x="833" y="928"/>
                  </a:cubicBezTo>
                  <a:cubicBezTo>
                    <a:pt x="786" y="1014"/>
                    <a:pt x="750" y="1108"/>
                    <a:pt x="721" y="1189"/>
                  </a:cubicBezTo>
                  <a:cubicBezTo>
                    <a:pt x="697" y="1259"/>
                    <a:pt x="684" y="1352"/>
                    <a:pt x="670" y="1451"/>
                  </a:cubicBezTo>
                  <a:cubicBezTo>
                    <a:pt x="659" y="1533"/>
                    <a:pt x="648" y="1617"/>
                    <a:pt x="629" y="1695"/>
                  </a:cubicBezTo>
                  <a:cubicBezTo>
                    <a:pt x="607" y="1783"/>
                    <a:pt x="579" y="1850"/>
                    <a:pt x="543" y="1899"/>
                  </a:cubicBezTo>
                  <a:cubicBezTo>
                    <a:pt x="483" y="1979"/>
                    <a:pt x="416" y="2070"/>
                    <a:pt x="362" y="2161"/>
                  </a:cubicBezTo>
                  <a:cubicBezTo>
                    <a:pt x="304" y="2260"/>
                    <a:pt x="267" y="2350"/>
                    <a:pt x="247" y="2442"/>
                  </a:cubicBezTo>
                  <a:cubicBezTo>
                    <a:pt x="243" y="2463"/>
                    <a:pt x="239" y="2479"/>
                    <a:pt x="237" y="2494"/>
                  </a:cubicBezTo>
                  <a:cubicBezTo>
                    <a:pt x="217" y="2599"/>
                    <a:pt x="180" y="2706"/>
                    <a:pt x="140" y="2819"/>
                  </a:cubicBezTo>
                  <a:cubicBezTo>
                    <a:pt x="98" y="2938"/>
                    <a:pt x="55" y="3060"/>
                    <a:pt x="33" y="3185"/>
                  </a:cubicBezTo>
                  <a:cubicBezTo>
                    <a:pt x="18" y="3270"/>
                    <a:pt x="9" y="3359"/>
                    <a:pt x="5" y="3449"/>
                  </a:cubicBezTo>
                  <a:cubicBezTo>
                    <a:pt x="1" y="3538"/>
                    <a:pt x="3" y="3629"/>
                    <a:pt x="10" y="3719"/>
                  </a:cubicBezTo>
                  <a:cubicBezTo>
                    <a:pt x="18" y="3821"/>
                    <a:pt x="29" y="3903"/>
                    <a:pt x="44" y="3976"/>
                  </a:cubicBezTo>
                  <a:cubicBezTo>
                    <a:pt x="62" y="4069"/>
                    <a:pt x="87" y="4150"/>
                    <a:pt x="120" y="4224"/>
                  </a:cubicBezTo>
                  <a:cubicBezTo>
                    <a:pt x="156" y="4304"/>
                    <a:pt x="203" y="4380"/>
                    <a:pt x="261" y="4450"/>
                  </a:cubicBezTo>
                  <a:cubicBezTo>
                    <a:pt x="358" y="4568"/>
                    <a:pt x="487" y="4673"/>
                    <a:pt x="655" y="4771"/>
                  </a:cubicBezTo>
                  <a:cubicBezTo>
                    <a:pt x="810" y="4861"/>
                    <a:pt x="980" y="4934"/>
                    <a:pt x="1125" y="4993"/>
                  </a:cubicBezTo>
                  <a:cubicBezTo>
                    <a:pt x="1232" y="5036"/>
                    <a:pt x="1336" y="5081"/>
                    <a:pt x="1432" y="5142"/>
                  </a:cubicBezTo>
                  <a:cubicBezTo>
                    <a:pt x="1501" y="5185"/>
                    <a:pt x="1567" y="5238"/>
                    <a:pt x="1633" y="5303"/>
                  </a:cubicBezTo>
                  <a:cubicBezTo>
                    <a:pt x="1689" y="5357"/>
                    <a:pt x="1746" y="5421"/>
                    <a:pt x="1807" y="5497"/>
                  </a:cubicBezTo>
                  <a:cubicBezTo>
                    <a:pt x="1844" y="5543"/>
                    <a:pt x="1880" y="5590"/>
                    <a:pt x="1915" y="5637"/>
                  </a:cubicBezTo>
                  <a:cubicBezTo>
                    <a:pt x="1928" y="5655"/>
                    <a:pt x="1942" y="5673"/>
                    <a:pt x="1956" y="5691"/>
                  </a:cubicBezTo>
                  <a:cubicBezTo>
                    <a:pt x="2022" y="5777"/>
                    <a:pt x="2110" y="5887"/>
                    <a:pt x="2212" y="5979"/>
                  </a:cubicBezTo>
                  <a:cubicBezTo>
                    <a:pt x="2317" y="6073"/>
                    <a:pt x="2421" y="6132"/>
                    <a:pt x="2528" y="6161"/>
                  </a:cubicBezTo>
                  <a:cubicBezTo>
                    <a:pt x="2717" y="6212"/>
                    <a:pt x="2930" y="6173"/>
                    <a:pt x="3162" y="6047"/>
                  </a:cubicBezTo>
                  <a:cubicBezTo>
                    <a:pt x="3352" y="5944"/>
                    <a:pt x="3522" y="5807"/>
                    <a:pt x="3695" y="5665"/>
                  </a:cubicBezTo>
                  <a:cubicBezTo>
                    <a:pt x="3913" y="5484"/>
                    <a:pt x="4121" y="5305"/>
                    <a:pt x="4312" y="5134"/>
                  </a:cubicBezTo>
                  <a:cubicBezTo>
                    <a:pt x="4419" y="5039"/>
                    <a:pt x="4506" y="4959"/>
                    <a:pt x="4587" y="4874"/>
                  </a:cubicBezTo>
                  <a:cubicBezTo>
                    <a:pt x="4683" y="4773"/>
                    <a:pt x="4756" y="4679"/>
                    <a:pt x="4811" y="4587"/>
                  </a:cubicBezTo>
                  <a:cubicBezTo>
                    <a:pt x="4836" y="4547"/>
                    <a:pt x="4857" y="4505"/>
                    <a:pt x="4878" y="4464"/>
                  </a:cubicBezTo>
                  <a:cubicBezTo>
                    <a:pt x="4900" y="4423"/>
                    <a:pt x="4922" y="4381"/>
                    <a:pt x="4947" y="4339"/>
                  </a:cubicBezTo>
                  <a:cubicBezTo>
                    <a:pt x="4962" y="4313"/>
                    <a:pt x="4978" y="4288"/>
                    <a:pt x="4997" y="4262"/>
                  </a:cubicBezTo>
                  <a:cubicBezTo>
                    <a:pt x="5052" y="4181"/>
                    <a:pt x="5117" y="4101"/>
                    <a:pt x="5179" y="4024"/>
                  </a:cubicBezTo>
                  <a:cubicBezTo>
                    <a:pt x="5286" y="3893"/>
                    <a:pt x="5396" y="3756"/>
                    <a:pt x="5470" y="3604"/>
                  </a:cubicBezTo>
                  <a:cubicBezTo>
                    <a:pt x="5500" y="3542"/>
                    <a:pt x="5524" y="3477"/>
                    <a:pt x="5542" y="3410"/>
                  </a:cubicBezTo>
                  <a:cubicBezTo>
                    <a:pt x="5560" y="3342"/>
                    <a:pt x="5572" y="3273"/>
                    <a:pt x="5577" y="3203"/>
                  </a:cubicBezTo>
                  <a:cubicBezTo>
                    <a:pt x="5581" y="3132"/>
                    <a:pt x="5579" y="3061"/>
                    <a:pt x="5570" y="2991"/>
                  </a:cubicBezTo>
                  <a:cubicBezTo>
                    <a:pt x="5560" y="2919"/>
                    <a:pt x="5543" y="2849"/>
                    <a:pt x="5519" y="2782"/>
                  </a:cubicBezTo>
                  <a:cubicBezTo>
                    <a:pt x="5489" y="2698"/>
                    <a:pt x="5446" y="2612"/>
                    <a:pt x="5388" y="2519"/>
                  </a:cubicBezTo>
                  <a:cubicBezTo>
                    <a:pt x="5334" y="2433"/>
                    <a:pt x="5275" y="2352"/>
                    <a:pt x="5218" y="2278"/>
                  </a:cubicBezTo>
                  <a:cubicBezTo>
                    <a:pt x="5128" y="2159"/>
                    <a:pt x="5035" y="2043"/>
                    <a:pt x="4942" y="1934"/>
                  </a:cubicBezTo>
                  <a:cubicBezTo>
                    <a:pt x="4937" y="1928"/>
                    <a:pt x="4932" y="1922"/>
                    <a:pt x="4927" y="1917"/>
                  </a:cubicBezTo>
                  <a:cubicBezTo>
                    <a:pt x="4873" y="1854"/>
                    <a:pt x="4822" y="1794"/>
                    <a:pt x="4780" y="1724"/>
                  </a:cubicBezTo>
                  <a:cubicBezTo>
                    <a:pt x="4762" y="1695"/>
                    <a:pt x="4747" y="1667"/>
                    <a:pt x="4735" y="1638"/>
                  </a:cubicBezTo>
                  <a:cubicBezTo>
                    <a:pt x="4690" y="1537"/>
                    <a:pt x="4671" y="1422"/>
                    <a:pt x="4652" y="1310"/>
                  </a:cubicBezTo>
                  <a:cubicBezTo>
                    <a:pt x="4640" y="1239"/>
                    <a:pt x="4628" y="1164"/>
                    <a:pt x="4609" y="1095"/>
                  </a:cubicBezTo>
                  <a:cubicBezTo>
                    <a:pt x="4587" y="1017"/>
                    <a:pt x="4559" y="954"/>
                    <a:pt x="4523" y="901"/>
                  </a:cubicBezTo>
                  <a:cubicBezTo>
                    <a:pt x="4467" y="820"/>
                    <a:pt x="4387" y="757"/>
                    <a:pt x="4286" y="714"/>
                  </a:cubicBezTo>
                  <a:cubicBezTo>
                    <a:pt x="4197" y="676"/>
                    <a:pt x="4094" y="655"/>
                    <a:pt x="3987" y="653"/>
                  </a:cubicBezTo>
                  <a:cubicBezTo>
                    <a:pt x="3981" y="653"/>
                    <a:pt x="3975" y="653"/>
                    <a:pt x="3969" y="653"/>
                  </a:cubicBezTo>
                  <a:cubicBezTo>
                    <a:pt x="3929" y="653"/>
                    <a:pt x="3888" y="655"/>
                    <a:pt x="3849" y="6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0" name="Freeform 57">
              <a:extLst>
                <a:ext uri="{FF2B5EF4-FFF2-40B4-BE49-F238E27FC236}">
                  <a16:creationId xmlns:a16="http://schemas.microsoft.com/office/drawing/2014/main" id="{ADE80024-1B8A-49A8-917A-808CB9DF3A0F}"/>
                </a:ext>
              </a:extLst>
            </p:cNvPr>
            <p:cNvSpPr>
              <a:spLocks noEditPoints="1"/>
            </p:cNvSpPr>
            <p:nvPr/>
          </p:nvSpPr>
          <p:spPr bwMode="auto">
            <a:xfrm>
              <a:off x="3651" y="-100"/>
              <a:ext cx="4193" cy="4607"/>
            </a:xfrm>
            <a:custGeom>
              <a:avLst/>
              <a:gdLst>
                <a:gd name="T0" fmla="*/ 1975 w 5664"/>
                <a:gd name="T1" fmla="*/ 5720 h 6225"/>
                <a:gd name="T2" fmla="*/ 1446 w 5664"/>
                <a:gd name="T3" fmla="*/ 5171 h 6225"/>
                <a:gd name="T4" fmla="*/ 277 w 5664"/>
                <a:gd name="T5" fmla="*/ 4488 h 6225"/>
                <a:gd name="T6" fmla="*/ 33 w 5664"/>
                <a:gd name="T7" fmla="*/ 3238 h 6225"/>
                <a:gd name="T8" fmla="*/ 247 w 5664"/>
                <a:gd name="T9" fmla="*/ 2447 h 6225"/>
                <a:gd name="T10" fmla="*/ 634 w 5664"/>
                <a:gd name="T11" fmla="*/ 1662 h 6225"/>
                <a:gd name="T12" fmla="*/ 871 w 5664"/>
                <a:gd name="T13" fmla="*/ 911 h 6225"/>
                <a:gd name="T14" fmla="*/ 1408 w 5664"/>
                <a:gd name="T15" fmla="*/ 560 h 6225"/>
                <a:gd name="T16" fmla="*/ 1933 w 5664"/>
                <a:gd name="T17" fmla="*/ 292 h 6225"/>
                <a:gd name="T18" fmla="*/ 2628 w 5664"/>
                <a:gd name="T19" fmla="*/ 2 h 6225"/>
                <a:gd name="T20" fmla="*/ 3267 w 5664"/>
                <a:gd name="T21" fmla="*/ 362 h 6225"/>
                <a:gd name="T22" fmla="*/ 3796 w 5664"/>
                <a:gd name="T23" fmla="*/ 642 h 6225"/>
                <a:gd name="T24" fmla="*/ 4366 w 5664"/>
                <a:gd name="T25" fmla="*/ 711 h 6225"/>
                <a:gd name="T26" fmla="*/ 4713 w 5664"/>
                <a:gd name="T27" fmla="*/ 1300 h 6225"/>
                <a:gd name="T28" fmla="*/ 4995 w 5664"/>
                <a:gd name="T29" fmla="*/ 1903 h 6225"/>
                <a:gd name="T30" fmla="*/ 5474 w 5664"/>
                <a:gd name="T31" fmla="*/ 2502 h 6225"/>
                <a:gd name="T32" fmla="*/ 5658 w 5664"/>
                <a:gd name="T33" fmla="*/ 3194 h 6225"/>
                <a:gd name="T34" fmla="*/ 5258 w 5664"/>
                <a:gd name="T35" fmla="*/ 3997 h 6225"/>
                <a:gd name="T36" fmla="*/ 4934 w 5664"/>
                <a:gd name="T37" fmla="*/ 4478 h 6225"/>
                <a:gd name="T38" fmla="*/ 4377 w 5664"/>
                <a:gd name="T39" fmla="*/ 5166 h 6225"/>
                <a:gd name="T40" fmla="*/ 2881 w 5664"/>
                <a:gd name="T41" fmla="*/ 6204 h 6225"/>
                <a:gd name="T42" fmla="*/ 3923 w 5664"/>
                <a:gd name="T43" fmla="*/ 642 h 6225"/>
                <a:gd name="T44" fmla="*/ 3284 w 5664"/>
                <a:gd name="T45" fmla="*/ 382 h 6225"/>
                <a:gd name="T46" fmla="*/ 2945 w 5664"/>
                <a:gd name="T47" fmla="*/ 103 h 6225"/>
                <a:gd name="T48" fmla="*/ 2051 w 5664"/>
                <a:gd name="T49" fmla="*/ 196 h 6225"/>
                <a:gd name="T50" fmla="*/ 1483 w 5664"/>
                <a:gd name="T51" fmla="*/ 553 h 6225"/>
                <a:gd name="T52" fmla="*/ 1055 w 5664"/>
                <a:gd name="T53" fmla="*/ 695 h 6225"/>
                <a:gd name="T54" fmla="*/ 685 w 5664"/>
                <a:gd name="T55" fmla="*/ 1430 h 6225"/>
                <a:gd name="T56" fmla="*/ 360 w 5664"/>
                <a:gd name="T57" fmla="*/ 2142 h 6225"/>
                <a:gd name="T58" fmla="*/ 140 w 5664"/>
                <a:gd name="T59" fmla="*/ 2859 h 6225"/>
                <a:gd name="T60" fmla="*/ 136 w 5664"/>
                <a:gd name="T61" fmla="*/ 4266 h 6225"/>
                <a:gd name="T62" fmla="*/ 1139 w 5664"/>
                <a:gd name="T63" fmla="*/ 5019 h 6225"/>
                <a:gd name="T64" fmla="*/ 1938 w 5664"/>
                <a:gd name="T65" fmla="*/ 5670 h 6225"/>
                <a:gd name="T66" fmla="*/ 2549 w 5664"/>
                <a:gd name="T67" fmla="*/ 6193 h 6225"/>
                <a:gd name="T68" fmla="*/ 3745 w 5664"/>
                <a:gd name="T69" fmla="*/ 5704 h 6225"/>
                <a:gd name="T70" fmla="*/ 4873 w 5664"/>
                <a:gd name="T71" fmla="*/ 4599 h 6225"/>
                <a:gd name="T72" fmla="*/ 5051 w 5664"/>
                <a:gd name="T73" fmla="*/ 4263 h 6225"/>
                <a:gd name="T74" fmla="*/ 5619 w 5664"/>
                <a:gd name="T75" fmla="*/ 3404 h 6225"/>
                <a:gd name="T76" fmla="*/ 5603 w 5664"/>
                <a:gd name="T77" fmla="*/ 2766 h 6225"/>
                <a:gd name="T78" fmla="*/ 4995 w 5664"/>
                <a:gd name="T79" fmla="*/ 1904 h 6225"/>
                <a:gd name="T80" fmla="*/ 4712 w 5664"/>
                <a:gd name="T81" fmla="*/ 1300 h 6225"/>
                <a:gd name="T82" fmla="*/ 4366 w 5664"/>
                <a:gd name="T83" fmla="*/ 711 h 6225"/>
                <a:gd name="T84" fmla="*/ 3923 w 5664"/>
                <a:gd name="T85" fmla="*/ 642 h 6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64" h="6225">
                  <a:moveTo>
                    <a:pt x="2548" y="6194"/>
                  </a:moveTo>
                  <a:cubicBezTo>
                    <a:pt x="2441" y="6163"/>
                    <a:pt x="2337" y="6102"/>
                    <a:pt x="2232" y="6008"/>
                  </a:cubicBezTo>
                  <a:cubicBezTo>
                    <a:pt x="2130" y="5917"/>
                    <a:pt x="2041" y="5806"/>
                    <a:pt x="1975" y="5720"/>
                  </a:cubicBezTo>
                  <a:cubicBezTo>
                    <a:pt x="1962" y="5703"/>
                    <a:pt x="1949" y="5687"/>
                    <a:pt x="1937" y="5670"/>
                  </a:cubicBezTo>
                  <a:cubicBezTo>
                    <a:pt x="1900" y="5623"/>
                    <a:pt x="1862" y="5573"/>
                    <a:pt x="1824" y="5526"/>
                  </a:cubicBezTo>
                  <a:cubicBezTo>
                    <a:pt x="1694" y="5365"/>
                    <a:pt x="1574" y="5253"/>
                    <a:pt x="1446" y="5171"/>
                  </a:cubicBezTo>
                  <a:cubicBezTo>
                    <a:pt x="1347" y="5108"/>
                    <a:pt x="1240" y="5062"/>
                    <a:pt x="1139" y="5020"/>
                  </a:cubicBezTo>
                  <a:cubicBezTo>
                    <a:pt x="994" y="4960"/>
                    <a:pt x="826" y="4889"/>
                    <a:pt x="672" y="4802"/>
                  </a:cubicBezTo>
                  <a:cubicBezTo>
                    <a:pt x="504" y="4706"/>
                    <a:pt x="375" y="4603"/>
                    <a:pt x="277" y="4488"/>
                  </a:cubicBezTo>
                  <a:cubicBezTo>
                    <a:pt x="220" y="4420"/>
                    <a:pt x="172" y="4345"/>
                    <a:pt x="135" y="4266"/>
                  </a:cubicBezTo>
                  <a:cubicBezTo>
                    <a:pt x="57" y="4099"/>
                    <a:pt x="32" y="3920"/>
                    <a:pt x="17" y="3767"/>
                  </a:cubicBezTo>
                  <a:cubicBezTo>
                    <a:pt x="0" y="3590"/>
                    <a:pt x="6" y="3407"/>
                    <a:pt x="33" y="3238"/>
                  </a:cubicBezTo>
                  <a:cubicBezTo>
                    <a:pt x="54" y="3109"/>
                    <a:pt x="97" y="2982"/>
                    <a:pt x="139" y="2859"/>
                  </a:cubicBezTo>
                  <a:cubicBezTo>
                    <a:pt x="181" y="2735"/>
                    <a:pt x="220" y="2618"/>
                    <a:pt x="238" y="2502"/>
                  </a:cubicBezTo>
                  <a:cubicBezTo>
                    <a:pt x="240" y="2486"/>
                    <a:pt x="243" y="2468"/>
                    <a:pt x="247" y="2447"/>
                  </a:cubicBezTo>
                  <a:cubicBezTo>
                    <a:pt x="266" y="2347"/>
                    <a:pt x="302" y="2247"/>
                    <a:pt x="359" y="2142"/>
                  </a:cubicBezTo>
                  <a:cubicBezTo>
                    <a:pt x="414" y="2041"/>
                    <a:pt x="484" y="1942"/>
                    <a:pt x="545" y="1859"/>
                  </a:cubicBezTo>
                  <a:cubicBezTo>
                    <a:pt x="580" y="1810"/>
                    <a:pt x="609" y="1746"/>
                    <a:pt x="634" y="1662"/>
                  </a:cubicBezTo>
                  <a:cubicBezTo>
                    <a:pt x="655" y="1587"/>
                    <a:pt x="670" y="1507"/>
                    <a:pt x="684" y="1429"/>
                  </a:cubicBezTo>
                  <a:cubicBezTo>
                    <a:pt x="703" y="1329"/>
                    <a:pt x="721" y="1235"/>
                    <a:pt x="750" y="1164"/>
                  </a:cubicBezTo>
                  <a:cubicBezTo>
                    <a:pt x="784" y="1081"/>
                    <a:pt x="822" y="992"/>
                    <a:pt x="871" y="911"/>
                  </a:cubicBezTo>
                  <a:cubicBezTo>
                    <a:pt x="925" y="820"/>
                    <a:pt x="985" y="750"/>
                    <a:pt x="1055" y="694"/>
                  </a:cubicBezTo>
                  <a:cubicBezTo>
                    <a:pt x="1136" y="630"/>
                    <a:pt x="1230" y="586"/>
                    <a:pt x="1317" y="570"/>
                  </a:cubicBezTo>
                  <a:cubicBezTo>
                    <a:pt x="1348" y="565"/>
                    <a:pt x="1379" y="562"/>
                    <a:pt x="1408" y="560"/>
                  </a:cubicBezTo>
                  <a:cubicBezTo>
                    <a:pt x="1433" y="558"/>
                    <a:pt x="1458" y="556"/>
                    <a:pt x="1483" y="552"/>
                  </a:cubicBezTo>
                  <a:cubicBezTo>
                    <a:pt x="1512" y="547"/>
                    <a:pt x="1542" y="540"/>
                    <a:pt x="1569" y="531"/>
                  </a:cubicBezTo>
                  <a:cubicBezTo>
                    <a:pt x="1701" y="487"/>
                    <a:pt x="1819" y="388"/>
                    <a:pt x="1933" y="292"/>
                  </a:cubicBezTo>
                  <a:cubicBezTo>
                    <a:pt x="1974" y="257"/>
                    <a:pt x="2012" y="225"/>
                    <a:pt x="2051" y="195"/>
                  </a:cubicBezTo>
                  <a:cubicBezTo>
                    <a:pt x="2224" y="63"/>
                    <a:pt x="2390" y="0"/>
                    <a:pt x="2569" y="0"/>
                  </a:cubicBezTo>
                  <a:cubicBezTo>
                    <a:pt x="2589" y="0"/>
                    <a:pt x="2608" y="1"/>
                    <a:pt x="2628" y="2"/>
                  </a:cubicBezTo>
                  <a:cubicBezTo>
                    <a:pt x="2726" y="9"/>
                    <a:pt x="2836" y="44"/>
                    <a:pt x="2945" y="102"/>
                  </a:cubicBezTo>
                  <a:cubicBezTo>
                    <a:pt x="3046" y="156"/>
                    <a:pt x="3142" y="229"/>
                    <a:pt x="3217" y="307"/>
                  </a:cubicBezTo>
                  <a:cubicBezTo>
                    <a:pt x="3233" y="324"/>
                    <a:pt x="3250" y="342"/>
                    <a:pt x="3267" y="362"/>
                  </a:cubicBezTo>
                  <a:cubicBezTo>
                    <a:pt x="3273" y="369"/>
                    <a:pt x="3279" y="375"/>
                    <a:pt x="3284" y="382"/>
                  </a:cubicBezTo>
                  <a:cubicBezTo>
                    <a:pt x="3350" y="456"/>
                    <a:pt x="3412" y="526"/>
                    <a:pt x="3508" y="577"/>
                  </a:cubicBezTo>
                  <a:cubicBezTo>
                    <a:pt x="3584" y="617"/>
                    <a:pt x="3680" y="639"/>
                    <a:pt x="3796" y="642"/>
                  </a:cubicBezTo>
                  <a:cubicBezTo>
                    <a:pt x="3837" y="644"/>
                    <a:pt x="3878" y="643"/>
                    <a:pt x="3923" y="641"/>
                  </a:cubicBezTo>
                  <a:cubicBezTo>
                    <a:pt x="3971" y="640"/>
                    <a:pt x="4020" y="638"/>
                    <a:pt x="4070" y="641"/>
                  </a:cubicBezTo>
                  <a:cubicBezTo>
                    <a:pt x="4177" y="646"/>
                    <a:pt x="4279" y="670"/>
                    <a:pt x="4366" y="711"/>
                  </a:cubicBezTo>
                  <a:cubicBezTo>
                    <a:pt x="4466" y="757"/>
                    <a:pt x="4543" y="822"/>
                    <a:pt x="4597" y="905"/>
                  </a:cubicBezTo>
                  <a:cubicBezTo>
                    <a:pt x="4630" y="957"/>
                    <a:pt x="4656" y="1018"/>
                    <a:pt x="4675" y="1093"/>
                  </a:cubicBezTo>
                  <a:cubicBezTo>
                    <a:pt x="4692" y="1160"/>
                    <a:pt x="4703" y="1231"/>
                    <a:pt x="4713" y="1300"/>
                  </a:cubicBezTo>
                  <a:cubicBezTo>
                    <a:pt x="4731" y="1417"/>
                    <a:pt x="4749" y="1538"/>
                    <a:pt x="4799" y="1644"/>
                  </a:cubicBezTo>
                  <a:cubicBezTo>
                    <a:pt x="4813" y="1672"/>
                    <a:pt x="4828" y="1699"/>
                    <a:pt x="4847" y="1727"/>
                  </a:cubicBezTo>
                  <a:cubicBezTo>
                    <a:pt x="4890" y="1792"/>
                    <a:pt x="4941" y="1846"/>
                    <a:pt x="4995" y="1903"/>
                  </a:cubicBezTo>
                  <a:cubicBezTo>
                    <a:pt x="5003" y="1912"/>
                    <a:pt x="5010" y="1920"/>
                    <a:pt x="5018" y="1928"/>
                  </a:cubicBezTo>
                  <a:cubicBezTo>
                    <a:pt x="5114" y="2031"/>
                    <a:pt x="5210" y="2143"/>
                    <a:pt x="5303" y="2263"/>
                  </a:cubicBezTo>
                  <a:cubicBezTo>
                    <a:pt x="5353" y="2326"/>
                    <a:pt x="5417" y="2411"/>
                    <a:pt x="5474" y="2502"/>
                  </a:cubicBezTo>
                  <a:cubicBezTo>
                    <a:pt x="5532" y="2595"/>
                    <a:pt x="5574" y="2681"/>
                    <a:pt x="5604" y="2766"/>
                  </a:cubicBezTo>
                  <a:cubicBezTo>
                    <a:pt x="5628" y="2834"/>
                    <a:pt x="5645" y="2905"/>
                    <a:pt x="5654" y="2978"/>
                  </a:cubicBezTo>
                  <a:cubicBezTo>
                    <a:pt x="5663" y="3049"/>
                    <a:pt x="5664" y="3122"/>
                    <a:pt x="5658" y="3194"/>
                  </a:cubicBezTo>
                  <a:cubicBezTo>
                    <a:pt x="5652" y="3265"/>
                    <a:pt x="5640" y="3336"/>
                    <a:pt x="5620" y="3404"/>
                  </a:cubicBezTo>
                  <a:cubicBezTo>
                    <a:pt x="5601" y="3472"/>
                    <a:pt x="5575" y="3538"/>
                    <a:pt x="5543" y="3600"/>
                  </a:cubicBezTo>
                  <a:cubicBezTo>
                    <a:pt x="5469" y="3744"/>
                    <a:pt x="5362" y="3873"/>
                    <a:pt x="5258" y="3997"/>
                  </a:cubicBezTo>
                  <a:cubicBezTo>
                    <a:pt x="5187" y="4083"/>
                    <a:pt x="5113" y="4171"/>
                    <a:pt x="5052" y="4263"/>
                  </a:cubicBezTo>
                  <a:cubicBezTo>
                    <a:pt x="5034" y="4290"/>
                    <a:pt x="5018" y="4316"/>
                    <a:pt x="5003" y="4342"/>
                  </a:cubicBezTo>
                  <a:cubicBezTo>
                    <a:pt x="4978" y="4387"/>
                    <a:pt x="4956" y="4434"/>
                    <a:pt x="4934" y="4478"/>
                  </a:cubicBezTo>
                  <a:cubicBezTo>
                    <a:pt x="4915" y="4518"/>
                    <a:pt x="4896" y="4560"/>
                    <a:pt x="4874" y="4599"/>
                  </a:cubicBezTo>
                  <a:cubicBezTo>
                    <a:pt x="4820" y="4696"/>
                    <a:pt x="4748" y="4794"/>
                    <a:pt x="4653" y="4897"/>
                  </a:cubicBezTo>
                  <a:cubicBezTo>
                    <a:pt x="4564" y="4995"/>
                    <a:pt x="4463" y="5088"/>
                    <a:pt x="4377" y="5166"/>
                  </a:cubicBezTo>
                  <a:cubicBezTo>
                    <a:pt x="4192" y="5333"/>
                    <a:pt x="3991" y="5504"/>
                    <a:pt x="3745" y="5704"/>
                  </a:cubicBezTo>
                  <a:cubicBezTo>
                    <a:pt x="3568" y="5849"/>
                    <a:pt x="3392" y="5987"/>
                    <a:pt x="3197" y="6089"/>
                  </a:cubicBezTo>
                  <a:cubicBezTo>
                    <a:pt x="3088" y="6145"/>
                    <a:pt x="2982" y="6184"/>
                    <a:pt x="2881" y="6204"/>
                  </a:cubicBezTo>
                  <a:cubicBezTo>
                    <a:pt x="2830" y="6213"/>
                    <a:pt x="2780" y="6218"/>
                    <a:pt x="2731" y="6218"/>
                  </a:cubicBezTo>
                  <a:cubicBezTo>
                    <a:pt x="2668" y="6218"/>
                    <a:pt x="2607" y="6210"/>
                    <a:pt x="2548" y="6194"/>
                  </a:cubicBezTo>
                  <a:moveTo>
                    <a:pt x="3923" y="642"/>
                  </a:moveTo>
                  <a:cubicBezTo>
                    <a:pt x="3878" y="643"/>
                    <a:pt x="3837" y="644"/>
                    <a:pt x="3796" y="643"/>
                  </a:cubicBezTo>
                  <a:cubicBezTo>
                    <a:pt x="3680" y="639"/>
                    <a:pt x="3583" y="617"/>
                    <a:pt x="3508" y="578"/>
                  </a:cubicBezTo>
                  <a:cubicBezTo>
                    <a:pt x="3412" y="527"/>
                    <a:pt x="3350" y="457"/>
                    <a:pt x="3284" y="382"/>
                  </a:cubicBezTo>
                  <a:cubicBezTo>
                    <a:pt x="3278" y="376"/>
                    <a:pt x="3272" y="369"/>
                    <a:pt x="3266" y="362"/>
                  </a:cubicBezTo>
                  <a:cubicBezTo>
                    <a:pt x="3249" y="343"/>
                    <a:pt x="3233" y="325"/>
                    <a:pt x="3216" y="308"/>
                  </a:cubicBezTo>
                  <a:cubicBezTo>
                    <a:pt x="3142" y="229"/>
                    <a:pt x="3045" y="157"/>
                    <a:pt x="2945" y="103"/>
                  </a:cubicBezTo>
                  <a:cubicBezTo>
                    <a:pt x="2836" y="45"/>
                    <a:pt x="2726" y="10"/>
                    <a:pt x="2628" y="3"/>
                  </a:cubicBezTo>
                  <a:cubicBezTo>
                    <a:pt x="2608" y="1"/>
                    <a:pt x="2589" y="1"/>
                    <a:pt x="2569" y="1"/>
                  </a:cubicBezTo>
                  <a:cubicBezTo>
                    <a:pt x="2390" y="1"/>
                    <a:pt x="2224" y="63"/>
                    <a:pt x="2051" y="196"/>
                  </a:cubicBezTo>
                  <a:cubicBezTo>
                    <a:pt x="2012" y="226"/>
                    <a:pt x="1974" y="258"/>
                    <a:pt x="1934" y="292"/>
                  </a:cubicBezTo>
                  <a:cubicBezTo>
                    <a:pt x="1819" y="389"/>
                    <a:pt x="1702" y="488"/>
                    <a:pt x="1570" y="532"/>
                  </a:cubicBezTo>
                  <a:cubicBezTo>
                    <a:pt x="1542" y="541"/>
                    <a:pt x="1513" y="548"/>
                    <a:pt x="1483" y="553"/>
                  </a:cubicBezTo>
                  <a:cubicBezTo>
                    <a:pt x="1458" y="556"/>
                    <a:pt x="1433" y="559"/>
                    <a:pt x="1408" y="561"/>
                  </a:cubicBezTo>
                  <a:cubicBezTo>
                    <a:pt x="1379" y="563"/>
                    <a:pt x="1348" y="566"/>
                    <a:pt x="1317" y="571"/>
                  </a:cubicBezTo>
                  <a:cubicBezTo>
                    <a:pt x="1230" y="586"/>
                    <a:pt x="1137" y="630"/>
                    <a:pt x="1055" y="695"/>
                  </a:cubicBezTo>
                  <a:cubicBezTo>
                    <a:pt x="986" y="750"/>
                    <a:pt x="926" y="821"/>
                    <a:pt x="872" y="911"/>
                  </a:cubicBezTo>
                  <a:cubicBezTo>
                    <a:pt x="823" y="993"/>
                    <a:pt x="785" y="1081"/>
                    <a:pt x="751" y="1164"/>
                  </a:cubicBezTo>
                  <a:cubicBezTo>
                    <a:pt x="722" y="1235"/>
                    <a:pt x="704" y="1330"/>
                    <a:pt x="685" y="1430"/>
                  </a:cubicBezTo>
                  <a:cubicBezTo>
                    <a:pt x="671" y="1507"/>
                    <a:pt x="656" y="1587"/>
                    <a:pt x="634" y="1662"/>
                  </a:cubicBezTo>
                  <a:cubicBezTo>
                    <a:pt x="610" y="1746"/>
                    <a:pt x="581" y="1811"/>
                    <a:pt x="545" y="1859"/>
                  </a:cubicBezTo>
                  <a:cubicBezTo>
                    <a:pt x="484" y="1942"/>
                    <a:pt x="415" y="2041"/>
                    <a:pt x="360" y="2142"/>
                  </a:cubicBezTo>
                  <a:cubicBezTo>
                    <a:pt x="303" y="2247"/>
                    <a:pt x="267" y="2347"/>
                    <a:pt x="248" y="2447"/>
                  </a:cubicBezTo>
                  <a:cubicBezTo>
                    <a:pt x="244" y="2468"/>
                    <a:pt x="241" y="2486"/>
                    <a:pt x="239" y="2502"/>
                  </a:cubicBezTo>
                  <a:cubicBezTo>
                    <a:pt x="221" y="2618"/>
                    <a:pt x="182" y="2735"/>
                    <a:pt x="140" y="2859"/>
                  </a:cubicBezTo>
                  <a:cubicBezTo>
                    <a:pt x="98" y="2982"/>
                    <a:pt x="55" y="3109"/>
                    <a:pt x="34" y="3238"/>
                  </a:cubicBezTo>
                  <a:cubicBezTo>
                    <a:pt x="7" y="3407"/>
                    <a:pt x="1" y="3590"/>
                    <a:pt x="18" y="3767"/>
                  </a:cubicBezTo>
                  <a:cubicBezTo>
                    <a:pt x="32" y="3920"/>
                    <a:pt x="58" y="4099"/>
                    <a:pt x="136" y="4266"/>
                  </a:cubicBezTo>
                  <a:cubicBezTo>
                    <a:pt x="172" y="4345"/>
                    <a:pt x="220" y="4420"/>
                    <a:pt x="278" y="4488"/>
                  </a:cubicBezTo>
                  <a:cubicBezTo>
                    <a:pt x="376" y="4603"/>
                    <a:pt x="505" y="4705"/>
                    <a:pt x="673" y="4801"/>
                  </a:cubicBezTo>
                  <a:cubicBezTo>
                    <a:pt x="827" y="4889"/>
                    <a:pt x="994" y="4960"/>
                    <a:pt x="1139" y="5019"/>
                  </a:cubicBezTo>
                  <a:cubicBezTo>
                    <a:pt x="1240" y="5061"/>
                    <a:pt x="1347" y="5107"/>
                    <a:pt x="1447" y="5171"/>
                  </a:cubicBezTo>
                  <a:cubicBezTo>
                    <a:pt x="1574" y="5252"/>
                    <a:pt x="1694" y="5365"/>
                    <a:pt x="1824" y="5525"/>
                  </a:cubicBezTo>
                  <a:cubicBezTo>
                    <a:pt x="1863" y="5572"/>
                    <a:pt x="1901" y="5622"/>
                    <a:pt x="1938" y="5670"/>
                  </a:cubicBezTo>
                  <a:cubicBezTo>
                    <a:pt x="1950" y="5686"/>
                    <a:pt x="1963" y="5703"/>
                    <a:pt x="1975" y="5719"/>
                  </a:cubicBezTo>
                  <a:cubicBezTo>
                    <a:pt x="2042" y="5806"/>
                    <a:pt x="2131" y="5916"/>
                    <a:pt x="2232" y="6007"/>
                  </a:cubicBezTo>
                  <a:cubicBezTo>
                    <a:pt x="2337" y="6102"/>
                    <a:pt x="2441" y="6162"/>
                    <a:pt x="2549" y="6193"/>
                  </a:cubicBezTo>
                  <a:cubicBezTo>
                    <a:pt x="2652" y="6222"/>
                    <a:pt x="2764" y="6225"/>
                    <a:pt x="2881" y="6203"/>
                  </a:cubicBezTo>
                  <a:cubicBezTo>
                    <a:pt x="2982" y="6183"/>
                    <a:pt x="3088" y="6145"/>
                    <a:pt x="3197" y="6088"/>
                  </a:cubicBezTo>
                  <a:cubicBezTo>
                    <a:pt x="3392" y="5986"/>
                    <a:pt x="3567" y="5848"/>
                    <a:pt x="3745" y="5704"/>
                  </a:cubicBezTo>
                  <a:cubicBezTo>
                    <a:pt x="3990" y="5503"/>
                    <a:pt x="4191" y="5332"/>
                    <a:pt x="4376" y="5165"/>
                  </a:cubicBezTo>
                  <a:cubicBezTo>
                    <a:pt x="4463" y="5087"/>
                    <a:pt x="4563" y="4994"/>
                    <a:pt x="4653" y="4897"/>
                  </a:cubicBezTo>
                  <a:cubicBezTo>
                    <a:pt x="4748" y="4793"/>
                    <a:pt x="4820" y="4696"/>
                    <a:pt x="4873" y="4599"/>
                  </a:cubicBezTo>
                  <a:cubicBezTo>
                    <a:pt x="4895" y="4559"/>
                    <a:pt x="4915" y="4518"/>
                    <a:pt x="4934" y="4478"/>
                  </a:cubicBezTo>
                  <a:cubicBezTo>
                    <a:pt x="4955" y="4433"/>
                    <a:pt x="4977" y="4387"/>
                    <a:pt x="5002" y="4342"/>
                  </a:cubicBezTo>
                  <a:cubicBezTo>
                    <a:pt x="5017" y="4316"/>
                    <a:pt x="5033" y="4290"/>
                    <a:pt x="5051" y="4263"/>
                  </a:cubicBezTo>
                  <a:cubicBezTo>
                    <a:pt x="5112" y="4171"/>
                    <a:pt x="5186" y="4082"/>
                    <a:pt x="5258" y="3996"/>
                  </a:cubicBezTo>
                  <a:cubicBezTo>
                    <a:pt x="5361" y="3872"/>
                    <a:pt x="5468" y="3744"/>
                    <a:pt x="5542" y="3600"/>
                  </a:cubicBezTo>
                  <a:cubicBezTo>
                    <a:pt x="5574" y="3538"/>
                    <a:pt x="5600" y="3472"/>
                    <a:pt x="5619" y="3404"/>
                  </a:cubicBezTo>
                  <a:cubicBezTo>
                    <a:pt x="5639" y="3335"/>
                    <a:pt x="5652" y="3265"/>
                    <a:pt x="5657" y="3194"/>
                  </a:cubicBezTo>
                  <a:cubicBezTo>
                    <a:pt x="5663" y="3122"/>
                    <a:pt x="5662" y="3049"/>
                    <a:pt x="5653" y="2979"/>
                  </a:cubicBezTo>
                  <a:cubicBezTo>
                    <a:pt x="5644" y="2906"/>
                    <a:pt x="5627" y="2834"/>
                    <a:pt x="5603" y="2766"/>
                  </a:cubicBezTo>
                  <a:cubicBezTo>
                    <a:pt x="5538" y="2579"/>
                    <a:pt x="5420" y="2413"/>
                    <a:pt x="5302" y="2263"/>
                  </a:cubicBezTo>
                  <a:cubicBezTo>
                    <a:pt x="5210" y="2144"/>
                    <a:pt x="5114" y="2031"/>
                    <a:pt x="5017" y="1928"/>
                  </a:cubicBezTo>
                  <a:cubicBezTo>
                    <a:pt x="5010" y="1920"/>
                    <a:pt x="5002" y="1912"/>
                    <a:pt x="4995" y="1904"/>
                  </a:cubicBezTo>
                  <a:cubicBezTo>
                    <a:pt x="4941" y="1847"/>
                    <a:pt x="4889" y="1792"/>
                    <a:pt x="4846" y="1727"/>
                  </a:cubicBezTo>
                  <a:cubicBezTo>
                    <a:pt x="4827" y="1700"/>
                    <a:pt x="4812" y="1672"/>
                    <a:pt x="4798" y="1644"/>
                  </a:cubicBezTo>
                  <a:cubicBezTo>
                    <a:pt x="4748" y="1538"/>
                    <a:pt x="4730" y="1417"/>
                    <a:pt x="4712" y="1300"/>
                  </a:cubicBezTo>
                  <a:cubicBezTo>
                    <a:pt x="4702" y="1231"/>
                    <a:pt x="4691" y="1160"/>
                    <a:pt x="4674" y="1093"/>
                  </a:cubicBezTo>
                  <a:cubicBezTo>
                    <a:pt x="4655" y="1018"/>
                    <a:pt x="4630" y="957"/>
                    <a:pt x="4596" y="906"/>
                  </a:cubicBezTo>
                  <a:cubicBezTo>
                    <a:pt x="4543" y="823"/>
                    <a:pt x="4465" y="758"/>
                    <a:pt x="4366" y="711"/>
                  </a:cubicBezTo>
                  <a:cubicBezTo>
                    <a:pt x="4279" y="671"/>
                    <a:pt x="4176" y="647"/>
                    <a:pt x="4069" y="641"/>
                  </a:cubicBezTo>
                  <a:cubicBezTo>
                    <a:pt x="4051" y="640"/>
                    <a:pt x="4032" y="640"/>
                    <a:pt x="4013" y="640"/>
                  </a:cubicBezTo>
                  <a:cubicBezTo>
                    <a:pt x="3983" y="640"/>
                    <a:pt x="3952" y="641"/>
                    <a:pt x="3923" y="6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1" name="Freeform 58">
              <a:extLst>
                <a:ext uri="{FF2B5EF4-FFF2-40B4-BE49-F238E27FC236}">
                  <a16:creationId xmlns:a16="http://schemas.microsoft.com/office/drawing/2014/main" id="{ADEE70DF-7C75-4BB1-B1D0-01DAAAC79BE2}"/>
                </a:ext>
              </a:extLst>
            </p:cNvPr>
            <p:cNvSpPr>
              <a:spLocks noEditPoints="1"/>
            </p:cNvSpPr>
            <p:nvPr/>
          </p:nvSpPr>
          <p:spPr bwMode="auto">
            <a:xfrm>
              <a:off x="3620" y="-136"/>
              <a:ext cx="4280" cy="4668"/>
            </a:xfrm>
            <a:custGeom>
              <a:avLst/>
              <a:gdLst>
                <a:gd name="T0" fmla="*/ 2247 w 5782"/>
                <a:gd name="T1" fmla="*/ 6066 h 6307"/>
                <a:gd name="T2" fmla="*/ 1954 w 5782"/>
                <a:gd name="T3" fmla="*/ 5732 h 6307"/>
                <a:gd name="T4" fmla="*/ 1456 w 5782"/>
                <a:gd name="T5" fmla="*/ 5230 h 6307"/>
                <a:gd name="T6" fmla="*/ 289 w 5782"/>
                <a:gd name="T7" fmla="*/ 4555 h 6307"/>
                <a:gd name="T8" fmla="*/ 19 w 5782"/>
                <a:gd name="T9" fmla="*/ 3843 h 6307"/>
                <a:gd name="T10" fmla="*/ 133 w 5782"/>
                <a:gd name="T11" fmla="*/ 2923 h 6307"/>
                <a:gd name="T12" fmla="*/ 242 w 5782"/>
                <a:gd name="T13" fmla="*/ 2478 h 6307"/>
                <a:gd name="T14" fmla="*/ 692 w 5782"/>
                <a:gd name="T15" fmla="*/ 1435 h 6307"/>
                <a:gd name="T16" fmla="*/ 1094 w 5782"/>
                <a:gd name="T17" fmla="*/ 708 h 6307"/>
                <a:gd name="T18" fmla="*/ 1448 w 5782"/>
                <a:gd name="T19" fmla="*/ 567 h 6307"/>
                <a:gd name="T20" fmla="*/ 1612 w 5782"/>
                <a:gd name="T21" fmla="*/ 531 h 6307"/>
                <a:gd name="T22" fmla="*/ 2097 w 5782"/>
                <a:gd name="T23" fmla="*/ 191 h 6307"/>
                <a:gd name="T24" fmla="*/ 3285 w 5782"/>
                <a:gd name="T25" fmla="*/ 330 h 6307"/>
                <a:gd name="T26" fmla="*/ 3347 w 5782"/>
                <a:gd name="T27" fmla="*/ 393 h 6307"/>
                <a:gd name="T28" fmla="*/ 3875 w 5782"/>
                <a:gd name="T29" fmla="*/ 648 h 6307"/>
                <a:gd name="T30" fmla="*/ 4002 w 5782"/>
                <a:gd name="T31" fmla="*/ 649 h 6307"/>
                <a:gd name="T32" fmla="*/ 4670 w 5782"/>
                <a:gd name="T33" fmla="*/ 936 h 6307"/>
                <a:gd name="T34" fmla="*/ 4862 w 5782"/>
                <a:gd name="T35" fmla="*/ 1675 h 6307"/>
                <a:gd name="T36" fmla="*/ 5062 w 5782"/>
                <a:gd name="T37" fmla="*/ 1918 h 6307"/>
                <a:gd name="T38" fmla="*/ 5387 w 5782"/>
                <a:gd name="T39" fmla="*/ 2273 h 6307"/>
                <a:gd name="T40" fmla="*/ 5614 w 5782"/>
                <a:gd name="T41" fmla="*/ 3625 h 6307"/>
                <a:gd name="T42" fmla="*/ 5106 w 5782"/>
                <a:gd name="T43" fmla="*/ 4293 h 6307"/>
                <a:gd name="T44" fmla="*/ 4990 w 5782"/>
                <a:gd name="T45" fmla="*/ 4519 h 6307"/>
                <a:gd name="T46" fmla="*/ 4440 w 5782"/>
                <a:gd name="T47" fmla="*/ 5226 h 6307"/>
                <a:gd name="T48" fmla="*/ 3230 w 5782"/>
                <a:gd name="T49" fmla="*/ 6159 h 6307"/>
                <a:gd name="T50" fmla="*/ 2564 w 5782"/>
                <a:gd name="T51" fmla="*/ 6255 h 6307"/>
                <a:gd name="T52" fmla="*/ 3999 w 5782"/>
                <a:gd name="T53" fmla="*/ 656 h 6307"/>
                <a:gd name="T54" fmla="*/ 3585 w 5782"/>
                <a:gd name="T55" fmla="*/ 591 h 6307"/>
                <a:gd name="T56" fmla="*/ 3332 w 5782"/>
                <a:gd name="T57" fmla="*/ 387 h 6307"/>
                <a:gd name="T58" fmla="*/ 2691 w 5782"/>
                <a:gd name="T59" fmla="*/ 31 h 6307"/>
                <a:gd name="T60" fmla="*/ 1957 w 5782"/>
                <a:gd name="T61" fmla="*/ 311 h 6307"/>
                <a:gd name="T62" fmla="*/ 1527 w 5782"/>
                <a:gd name="T63" fmla="*/ 562 h 6307"/>
                <a:gd name="T64" fmla="*/ 1361 w 5782"/>
                <a:gd name="T65" fmla="*/ 588 h 6307"/>
                <a:gd name="T66" fmla="*/ 780 w 5782"/>
                <a:gd name="T67" fmla="*/ 1167 h 6307"/>
                <a:gd name="T68" fmla="*/ 547 w 5782"/>
                <a:gd name="T69" fmla="*/ 1848 h 6307"/>
                <a:gd name="T70" fmla="*/ 240 w 5782"/>
                <a:gd name="T71" fmla="*/ 2538 h 6307"/>
                <a:gd name="T72" fmla="*/ 35 w 5782"/>
                <a:gd name="T73" fmla="*/ 3319 h 6307"/>
                <a:gd name="T74" fmla="*/ 151 w 5782"/>
                <a:gd name="T75" fmla="*/ 4334 h 6307"/>
                <a:gd name="T76" fmla="*/ 1151 w 5782"/>
                <a:gd name="T77" fmla="*/ 5070 h 6307"/>
                <a:gd name="T78" fmla="*/ 1841 w 5782"/>
                <a:gd name="T79" fmla="*/ 5578 h 6307"/>
                <a:gd name="T80" fmla="*/ 1994 w 5782"/>
                <a:gd name="T81" fmla="*/ 5773 h 6307"/>
                <a:gd name="T82" fmla="*/ 3227 w 5782"/>
                <a:gd name="T83" fmla="*/ 6153 h 6307"/>
                <a:gd name="T84" fmla="*/ 4435 w 5782"/>
                <a:gd name="T85" fmla="*/ 5221 h 6307"/>
                <a:gd name="T86" fmla="*/ 4984 w 5782"/>
                <a:gd name="T87" fmla="*/ 4516 h 6307"/>
                <a:gd name="T88" fmla="*/ 5100 w 5782"/>
                <a:gd name="T89" fmla="*/ 4289 h 6307"/>
                <a:gd name="T90" fmla="*/ 5608 w 5782"/>
                <a:gd name="T91" fmla="*/ 3622 h 6307"/>
                <a:gd name="T92" fmla="*/ 5381 w 5782"/>
                <a:gd name="T93" fmla="*/ 2277 h 6307"/>
                <a:gd name="T94" fmla="*/ 5058 w 5782"/>
                <a:gd name="T95" fmla="*/ 1923 h 6307"/>
                <a:gd name="T96" fmla="*/ 4856 w 5782"/>
                <a:gd name="T97" fmla="*/ 1678 h 6307"/>
                <a:gd name="T98" fmla="*/ 4664 w 5782"/>
                <a:gd name="T99" fmla="*/ 939 h 6307"/>
                <a:gd name="T100" fmla="*/ 4031 w 5782"/>
                <a:gd name="T101" fmla="*/ 656 h 6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82" h="6307">
                  <a:moveTo>
                    <a:pt x="2564" y="6255"/>
                  </a:moveTo>
                  <a:cubicBezTo>
                    <a:pt x="2456" y="6223"/>
                    <a:pt x="2352" y="6161"/>
                    <a:pt x="2247" y="6066"/>
                  </a:cubicBezTo>
                  <a:cubicBezTo>
                    <a:pt x="2147" y="5976"/>
                    <a:pt x="2060" y="5869"/>
                    <a:pt x="1988" y="5777"/>
                  </a:cubicBezTo>
                  <a:cubicBezTo>
                    <a:pt x="1977" y="5762"/>
                    <a:pt x="1965" y="5747"/>
                    <a:pt x="1954" y="5732"/>
                  </a:cubicBezTo>
                  <a:cubicBezTo>
                    <a:pt x="1916" y="5683"/>
                    <a:pt x="1876" y="5632"/>
                    <a:pt x="1836" y="5583"/>
                  </a:cubicBezTo>
                  <a:cubicBezTo>
                    <a:pt x="1706" y="5425"/>
                    <a:pt x="1585" y="5312"/>
                    <a:pt x="1456" y="5230"/>
                  </a:cubicBezTo>
                  <a:cubicBezTo>
                    <a:pt x="1364" y="5171"/>
                    <a:pt x="1266" y="5126"/>
                    <a:pt x="1149" y="5077"/>
                  </a:cubicBezTo>
                  <a:cubicBezTo>
                    <a:pt x="866" y="4959"/>
                    <a:pt x="514" y="4812"/>
                    <a:pt x="289" y="4555"/>
                  </a:cubicBezTo>
                  <a:cubicBezTo>
                    <a:pt x="231" y="4488"/>
                    <a:pt x="182" y="4415"/>
                    <a:pt x="144" y="4337"/>
                  </a:cubicBezTo>
                  <a:cubicBezTo>
                    <a:pt x="63" y="4168"/>
                    <a:pt x="34" y="3984"/>
                    <a:pt x="19" y="3843"/>
                  </a:cubicBezTo>
                  <a:cubicBezTo>
                    <a:pt x="0" y="3670"/>
                    <a:pt x="3" y="3488"/>
                    <a:pt x="28" y="3318"/>
                  </a:cubicBezTo>
                  <a:cubicBezTo>
                    <a:pt x="48" y="3184"/>
                    <a:pt x="91" y="3051"/>
                    <a:pt x="133" y="2923"/>
                  </a:cubicBezTo>
                  <a:cubicBezTo>
                    <a:pt x="177" y="2789"/>
                    <a:pt x="218" y="2663"/>
                    <a:pt x="234" y="2537"/>
                  </a:cubicBezTo>
                  <a:cubicBezTo>
                    <a:pt x="236" y="2519"/>
                    <a:pt x="238" y="2500"/>
                    <a:pt x="242" y="2478"/>
                  </a:cubicBezTo>
                  <a:cubicBezTo>
                    <a:pt x="281" y="2231"/>
                    <a:pt x="409" y="2027"/>
                    <a:pt x="542" y="1844"/>
                  </a:cubicBezTo>
                  <a:cubicBezTo>
                    <a:pt x="619" y="1738"/>
                    <a:pt x="656" y="1584"/>
                    <a:pt x="692" y="1435"/>
                  </a:cubicBezTo>
                  <a:cubicBezTo>
                    <a:pt x="716" y="1333"/>
                    <a:pt x="739" y="1237"/>
                    <a:pt x="773" y="1164"/>
                  </a:cubicBezTo>
                  <a:cubicBezTo>
                    <a:pt x="851" y="998"/>
                    <a:pt x="940" y="826"/>
                    <a:pt x="1094" y="708"/>
                  </a:cubicBezTo>
                  <a:cubicBezTo>
                    <a:pt x="1176" y="645"/>
                    <a:pt x="1271" y="600"/>
                    <a:pt x="1360" y="581"/>
                  </a:cubicBezTo>
                  <a:cubicBezTo>
                    <a:pt x="1390" y="575"/>
                    <a:pt x="1420" y="571"/>
                    <a:pt x="1448" y="567"/>
                  </a:cubicBezTo>
                  <a:cubicBezTo>
                    <a:pt x="1474" y="564"/>
                    <a:pt x="1500" y="560"/>
                    <a:pt x="1526" y="555"/>
                  </a:cubicBezTo>
                  <a:cubicBezTo>
                    <a:pt x="1556" y="549"/>
                    <a:pt x="1585" y="541"/>
                    <a:pt x="1612" y="531"/>
                  </a:cubicBezTo>
                  <a:cubicBezTo>
                    <a:pt x="1734" y="486"/>
                    <a:pt x="1845" y="394"/>
                    <a:pt x="1953" y="305"/>
                  </a:cubicBezTo>
                  <a:cubicBezTo>
                    <a:pt x="2000" y="266"/>
                    <a:pt x="2049" y="226"/>
                    <a:pt x="2097" y="191"/>
                  </a:cubicBezTo>
                  <a:cubicBezTo>
                    <a:pt x="2287" y="55"/>
                    <a:pt x="2481" y="0"/>
                    <a:pt x="2692" y="24"/>
                  </a:cubicBezTo>
                  <a:cubicBezTo>
                    <a:pt x="2881" y="45"/>
                    <a:pt x="3114" y="165"/>
                    <a:pt x="3285" y="330"/>
                  </a:cubicBezTo>
                  <a:cubicBezTo>
                    <a:pt x="3302" y="347"/>
                    <a:pt x="3319" y="364"/>
                    <a:pt x="3337" y="382"/>
                  </a:cubicBezTo>
                  <a:cubicBezTo>
                    <a:pt x="3347" y="393"/>
                    <a:pt x="3347" y="393"/>
                    <a:pt x="3347" y="393"/>
                  </a:cubicBezTo>
                  <a:cubicBezTo>
                    <a:pt x="3419" y="466"/>
                    <a:pt x="3487" y="535"/>
                    <a:pt x="3589" y="584"/>
                  </a:cubicBezTo>
                  <a:cubicBezTo>
                    <a:pt x="3664" y="621"/>
                    <a:pt x="3760" y="642"/>
                    <a:pt x="3875" y="648"/>
                  </a:cubicBezTo>
                  <a:cubicBezTo>
                    <a:pt x="3917" y="649"/>
                    <a:pt x="3958" y="649"/>
                    <a:pt x="3999" y="649"/>
                  </a:cubicBezTo>
                  <a:cubicBezTo>
                    <a:pt x="4002" y="649"/>
                    <a:pt x="4002" y="649"/>
                    <a:pt x="4002" y="649"/>
                  </a:cubicBezTo>
                  <a:cubicBezTo>
                    <a:pt x="4052" y="649"/>
                    <a:pt x="4100" y="649"/>
                    <a:pt x="4149" y="653"/>
                  </a:cubicBezTo>
                  <a:cubicBezTo>
                    <a:pt x="4384" y="673"/>
                    <a:pt x="4574" y="776"/>
                    <a:pt x="4670" y="936"/>
                  </a:cubicBezTo>
                  <a:cubicBezTo>
                    <a:pt x="4737" y="1048"/>
                    <a:pt x="4756" y="1185"/>
                    <a:pt x="4774" y="1318"/>
                  </a:cubicBezTo>
                  <a:cubicBezTo>
                    <a:pt x="4790" y="1440"/>
                    <a:pt x="4807" y="1567"/>
                    <a:pt x="4862" y="1675"/>
                  </a:cubicBezTo>
                  <a:cubicBezTo>
                    <a:pt x="4876" y="1702"/>
                    <a:pt x="4893" y="1729"/>
                    <a:pt x="4913" y="1756"/>
                  </a:cubicBezTo>
                  <a:cubicBezTo>
                    <a:pt x="4957" y="1816"/>
                    <a:pt x="5008" y="1865"/>
                    <a:pt x="5062" y="1918"/>
                  </a:cubicBezTo>
                  <a:cubicBezTo>
                    <a:pt x="5072" y="1928"/>
                    <a:pt x="5082" y="1937"/>
                    <a:pt x="5092" y="1947"/>
                  </a:cubicBezTo>
                  <a:cubicBezTo>
                    <a:pt x="5193" y="2045"/>
                    <a:pt x="5292" y="2154"/>
                    <a:pt x="5387" y="2273"/>
                  </a:cubicBezTo>
                  <a:cubicBezTo>
                    <a:pt x="5491" y="2403"/>
                    <a:pt x="5620" y="2578"/>
                    <a:pt x="5688" y="2775"/>
                  </a:cubicBezTo>
                  <a:cubicBezTo>
                    <a:pt x="5782" y="3048"/>
                    <a:pt x="5755" y="3366"/>
                    <a:pt x="5614" y="3625"/>
                  </a:cubicBezTo>
                  <a:cubicBezTo>
                    <a:pt x="5540" y="3762"/>
                    <a:pt x="5435" y="3884"/>
                    <a:pt x="5333" y="4002"/>
                  </a:cubicBezTo>
                  <a:cubicBezTo>
                    <a:pt x="5254" y="4095"/>
                    <a:pt x="5171" y="4191"/>
                    <a:pt x="5106" y="4293"/>
                  </a:cubicBezTo>
                  <a:cubicBezTo>
                    <a:pt x="5088" y="4320"/>
                    <a:pt x="5072" y="4347"/>
                    <a:pt x="5058" y="4374"/>
                  </a:cubicBezTo>
                  <a:cubicBezTo>
                    <a:pt x="5032" y="4422"/>
                    <a:pt x="5011" y="4471"/>
                    <a:pt x="4990" y="4519"/>
                  </a:cubicBezTo>
                  <a:cubicBezTo>
                    <a:pt x="4973" y="4559"/>
                    <a:pt x="4955" y="4600"/>
                    <a:pt x="4935" y="4640"/>
                  </a:cubicBezTo>
                  <a:cubicBezTo>
                    <a:pt x="4823" y="4861"/>
                    <a:pt x="4631" y="5052"/>
                    <a:pt x="4440" y="5226"/>
                  </a:cubicBezTo>
                  <a:cubicBezTo>
                    <a:pt x="4257" y="5392"/>
                    <a:pt x="4058" y="5561"/>
                    <a:pt x="3794" y="5773"/>
                  </a:cubicBezTo>
                  <a:cubicBezTo>
                    <a:pt x="3611" y="5919"/>
                    <a:pt x="3431" y="6058"/>
                    <a:pt x="3230" y="6159"/>
                  </a:cubicBezTo>
                  <a:cubicBezTo>
                    <a:pt x="3065" y="6242"/>
                    <a:pt x="2909" y="6284"/>
                    <a:pt x="2765" y="6284"/>
                  </a:cubicBezTo>
                  <a:cubicBezTo>
                    <a:pt x="2695" y="6284"/>
                    <a:pt x="2628" y="6274"/>
                    <a:pt x="2564" y="6255"/>
                  </a:cubicBezTo>
                  <a:moveTo>
                    <a:pt x="4002" y="656"/>
                  </a:moveTo>
                  <a:cubicBezTo>
                    <a:pt x="3999" y="656"/>
                    <a:pt x="3999" y="656"/>
                    <a:pt x="3999" y="656"/>
                  </a:cubicBezTo>
                  <a:cubicBezTo>
                    <a:pt x="3958" y="656"/>
                    <a:pt x="3917" y="656"/>
                    <a:pt x="3875" y="655"/>
                  </a:cubicBezTo>
                  <a:cubicBezTo>
                    <a:pt x="3759" y="649"/>
                    <a:pt x="3661" y="628"/>
                    <a:pt x="3585" y="591"/>
                  </a:cubicBezTo>
                  <a:cubicBezTo>
                    <a:pt x="3483" y="541"/>
                    <a:pt x="3415" y="471"/>
                    <a:pt x="3342" y="398"/>
                  </a:cubicBezTo>
                  <a:cubicBezTo>
                    <a:pt x="3332" y="387"/>
                    <a:pt x="3332" y="387"/>
                    <a:pt x="3332" y="387"/>
                  </a:cubicBezTo>
                  <a:cubicBezTo>
                    <a:pt x="3314" y="369"/>
                    <a:pt x="3297" y="352"/>
                    <a:pt x="3280" y="335"/>
                  </a:cubicBezTo>
                  <a:cubicBezTo>
                    <a:pt x="3110" y="171"/>
                    <a:pt x="2879" y="52"/>
                    <a:pt x="2691" y="31"/>
                  </a:cubicBezTo>
                  <a:cubicBezTo>
                    <a:pt x="2482" y="7"/>
                    <a:pt x="2290" y="62"/>
                    <a:pt x="2101" y="197"/>
                  </a:cubicBezTo>
                  <a:cubicBezTo>
                    <a:pt x="2053" y="232"/>
                    <a:pt x="2004" y="272"/>
                    <a:pt x="1957" y="311"/>
                  </a:cubicBezTo>
                  <a:cubicBezTo>
                    <a:pt x="1849" y="400"/>
                    <a:pt x="1738" y="492"/>
                    <a:pt x="1614" y="538"/>
                  </a:cubicBezTo>
                  <a:cubicBezTo>
                    <a:pt x="1587" y="548"/>
                    <a:pt x="1557" y="556"/>
                    <a:pt x="1527" y="562"/>
                  </a:cubicBezTo>
                  <a:cubicBezTo>
                    <a:pt x="1501" y="567"/>
                    <a:pt x="1475" y="571"/>
                    <a:pt x="1449" y="574"/>
                  </a:cubicBezTo>
                  <a:cubicBezTo>
                    <a:pt x="1421" y="578"/>
                    <a:pt x="1391" y="582"/>
                    <a:pt x="1361" y="588"/>
                  </a:cubicBezTo>
                  <a:cubicBezTo>
                    <a:pt x="1273" y="606"/>
                    <a:pt x="1180" y="651"/>
                    <a:pt x="1098" y="714"/>
                  </a:cubicBezTo>
                  <a:cubicBezTo>
                    <a:pt x="945" y="831"/>
                    <a:pt x="857" y="1002"/>
                    <a:pt x="780" y="1167"/>
                  </a:cubicBezTo>
                  <a:cubicBezTo>
                    <a:pt x="745" y="1240"/>
                    <a:pt x="723" y="1335"/>
                    <a:pt x="698" y="1437"/>
                  </a:cubicBezTo>
                  <a:cubicBezTo>
                    <a:pt x="663" y="1586"/>
                    <a:pt x="626" y="1741"/>
                    <a:pt x="547" y="1848"/>
                  </a:cubicBezTo>
                  <a:cubicBezTo>
                    <a:pt x="415" y="2031"/>
                    <a:pt x="287" y="2233"/>
                    <a:pt x="249" y="2479"/>
                  </a:cubicBezTo>
                  <a:cubicBezTo>
                    <a:pt x="245" y="2501"/>
                    <a:pt x="243" y="2520"/>
                    <a:pt x="240" y="2538"/>
                  </a:cubicBezTo>
                  <a:cubicBezTo>
                    <a:pt x="225" y="2664"/>
                    <a:pt x="184" y="2791"/>
                    <a:pt x="140" y="2925"/>
                  </a:cubicBezTo>
                  <a:cubicBezTo>
                    <a:pt x="98" y="3053"/>
                    <a:pt x="55" y="3185"/>
                    <a:pt x="35" y="3319"/>
                  </a:cubicBezTo>
                  <a:cubicBezTo>
                    <a:pt x="10" y="3489"/>
                    <a:pt x="7" y="3670"/>
                    <a:pt x="25" y="3842"/>
                  </a:cubicBezTo>
                  <a:cubicBezTo>
                    <a:pt x="41" y="3983"/>
                    <a:pt x="70" y="4166"/>
                    <a:pt x="151" y="4334"/>
                  </a:cubicBezTo>
                  <a:cubicBezTo>
                    <a:pt x="188" y="4411"/>
                    <a:pt x="237" y="4484"/>
                    <a:pt x="295" y="4550"/>
                  </a:cubicBezTo>
                  <a:cubicBezTo>
                    <a:pt x="518" y="4806"/>
                    <a:pt x="869" y="4952"/>
                    <a:pt x="1151" y="5070"/>
                  </a:cubicBezTo>
                  <a:cubicBezTo>
                    <a:pt x="1269" y="5119"/>
                    <a:pt x="1367" y="5164"/>
                    <a:pt x="1459" y="5224"/>
                  </a:cubicBezTo>
                  <a:cubicBezTo>
                    <a:pt x="1589" y="5307"/>
                    <a:pt x="1711" y="5420"/>
                    <a:pt x="1841" y="5578"/>
                  </a:cubicBezTo>
                  <a:cubicBezTo>
                    <a:pt x="1881" y="5627"/>
                    <a:pt x="1921" y="5679"/>
                    <a:pt x="1959" y="5728"/>
                  </a:cubicBezTo>
                  <a:cubicBezTo>
                    <a:pt x="1971" y="5743"/>
                    <a:pt x="1982" y="5758"/>
                    <a:pt x="1994" y="5773"/>
                  </a:cubicBezTo>
                  <a:cubicBezTo>
                    <a:pt x="2154" y="5979"/>
                    <a:pt x="2334" y="6179"/>
                    <a:pt x="2566" y="6249"/>
                  </a:cubicBezTo>
                  <a:cubicBezTo>
                    <a:pt x="2763" y="6307"/>
                    <a:pt x="2985" y="6275"/>
                    <a:pt x="3227" y="6153"/>
                  </a:cubicBezTo>
                  <a:cubicBezTo>
                    <a:pt x="3427" y="6053"/>
                    <a:pt x="3607" y="5913"/>
                    <a:pt x="3789" y="5767"/>
                  </a:cubicBezTo>
                  <a:cubicBezTo>
                    <a:pt x="4054" y="5555"/>
                    <a:pt x="4253" y="5387"/>
                    <a:pt x="4435" y="5221"/>
                  </a:cubicBezTo>
                  <a:cubicBezTo>
                    <a:pt x="4626" y="5047"/>
                    <a:pt x="4817" y="4857"/>
                    <a:pt x="4928" y="4637"/>
                  </a:cubicBezTo>
                  <a:cubicBezTo>
                    <a:pt x="4949" y="4597"/>
                    <a:pt x="4966" y="4556"/>
                    <a:pt x="4984" y="4516"/>
                  </a:cubicBezTo>
                  <a:cubicBezTo>
                    <a:pt x="5004" y="4468"/>
                    <a:pt x="5026" y="4419"/>
                    <a:pt x="5052" y="4370"/>
                  </a:cubicBezTo>
                  <a:cubicBezTo>
                    <a:pt x="5066" y="4344"/>
                    <a:pt x="5082" y="4316"/>
                    <a:pt x="5100" y="4289"/>
                  </a:cubicBezTo>
                  <a:cubicBezTo>
                    <a:pt x="5166" y="4187"/>
                    <a:pt x="5248" y="4091"/>
                    <a:pt x="5328" y="3998"/>
                  </a:cubicBezTo>
                  <a:cubicBezTo>
                    <a:pt x="5429" y="3880"/>
                    <a:pt x="5534" y="3758"/>
                    <a:pt x="5608" y="3622"/>
                  </a:cubicBezTo>
                  <a:cubicBezTo>
                    <a:pt x="5748" y="3364"/>
                    <a:pt x="5775" y="3049"/>
                    <a:pt x="5681" y="2778"/>
                  </a:cubicBezTo>
                  <a:cubicBezTo>
                    <a:pt x="5614" y="2581"/>
                    <a:pt x="5485" y="2407"/>
                    <a:pt x="5381" y="2277"/>
                  </a:cubicBezTo>
                  <a:cubicBezTo>
                    <a:pt x="5286" y="2159"/>
                    <a:pt x="5187" y="2050"/>
                    <a:pt x="5088" y="1952"/>
                  </a:cubicBezTo>
                  <a:cubicBezTo>
                    <a:pt x="5078" y="1942"/>
                    <a:pt x="5068" y="1933"/>
                    <a:pt x="5058" y="1923"/>
                  </a:cubicBezTo>
                  <a:cubicBezTo>
                    <a:pt x="5003" y="1870"/>
                    <a:pt x="4951" y="1820"/>
                    <a:pt x="4907" y="1760"/>
                  </a:cubicBezTo>
                  <a:cubicBezTo>
                    <a:pt x="4887" y="1733"/>
                    <a:pt x="4870" y="1706"/>
                    <a:pt x="4856" y="1678"/>
                  </a:cubicBezTo>
                  <a:cubicBezTo>
                    <a:pt x="4801" y="1569"/>
                    <a:pt x="4784" y="1442"/>
                    <a:pt x="4767" y="1319"/>
                  </a:cubicBezTo>
                  <a:cubicBezTo>
                    <a:pt x="4749" y="1187"/>
                    <a:pt x="4731" y="1050"/>
                    <a:pt x="4664" y="939"/>
                  </a:cubicBezTo>
                  <a:cubicBezTo>
                    <a:pt x="4569" y="782"/>
                    <a:pt x="4381" y="680"/>
                    <a:pt x="4148" y="660"/>
                  </a:cubicBezTo>
                  <a:cubicBezTo>
                    <a:pt x="4109" y="657"/>
                    <a:pt x="4070" y="656"/>
                    <a:pt x="4031" y="656"/>
                  </a:cubicBezTo>
                  <a:cubicBezTo>
                    <a:pt x="4021" y="656"/>
                    <a:pt x="4012" y="656"/>
                    <a:pt x="4002" y="656"/>
                  </a:cubicBezTo>
                </a:path>
              </a:pathLst>
            </a:custGeom>
            <a:grpFill/>
            <a:ln w="6350">
              <a:solidFill>
                <a:srgbClr val="F5A670">
                  <a:alpha val="31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2" name="Freeform 59">
              <a:extLst>
                <a:ext uri="{FF2B5EF4-FFF2-40B4-BE49-F238E27FC236}">
                  <a16:creationId xmlns:a16="http://schemas.microsoft.com/office/drawing/2014/main" id="{9F6CD33B-CD42-40CF-9175-036F0EE6D01A}"/>
                </a:ext>
              </a:extLst>
            </p:cNvPr>
            <p:cNvSpPr>
              <a:spLocks noEditPoints="1"/>
            </p:cNvSpPr>
            <p:nvPr/>
          </p:nvSpPr>
          <p:spPr bwMode="auto">
            <a:xfrm>
              <a:off x="3593" y="-159"/>
              <a:ext cx="4305" cy="4687"/>
            </a:xfrm>
            <a:custGeom>
              <a:avLst/>
              <a:gdLst>
                <a:gd name="T0" fmla="*/ 2001 w 5816"/>
                <a:gd name="T1" fmla="*/ 5811 h 6332"/>
                <a:gd name="T2" fmla="*/ 1668 w 5816"/>
                <a:gd name="T3" fmla="*/ 5425 h 6332"/>
                <a:gd name="T4" fmla="*/ 1138 w 5816"/>
                <a:gd name="T5" fmla="*/ 5101 h 6332"/>
                <a:gd name="T6" fmla="*/ 154 w 5816"/>
                <a:gd name="T7" fmla="*/ 4385 h 6332"/>
                <a:gd name="T8" fmla="*/ 24 w 5816"/>
                <a:gd name="T9" fmla="*/ 3380 h 6332"/>
                <a:gd name="T10" fmla="*/ 238 w 5816"/>
                <a:gd name="T11" fmla="*/ 2491 h 6332"/>
                <a:gd name="T12" fmla="*/ 698 w 5816"/>
                <a:gd name="T13" fmla="*/ 1424 h 6332"/>
                <a:gd name="T14" fmla="*/ 1131 w 5816"/>
                <a:gd name="T15" fmla="*/ 708 h 6332"/>
                <a:gd name="T16" fmla="*/ 1565 w 5816"/>
                <a:gd name="T17" fmla="*/ 545 h 6332"/>
                <a:gd name="T18" fmla="*/ 2142 w 5816"/>
                <a:gd name="T19" fmla="*/ 173 h 6332"/>
                <a:gd name="T20" fmla="*/ 3064 w 5816"/>
                <a:gd name="T21" fmla="*/ 144 h 6332"/>
                <a:gd name="T22" fmla="*/ 3661 w 5816"/>
                <a:gd name="T23" fmla="*/ 578 h 6332"/>
                <a:gd name="T24" fmla="*/ 4076 w 5816"/>
                <a:gd name="T25" fmla="*/ 644 h 6332"/>
                <a:gd name="T26" fmla="*/ 4732 w 5816"/>
                <a:gd name="T27" fmla="*/ 950 h 6332"/>
                <a:gd name="T28" fmla="*/ 4968 w 5816"/>
                <a:gd name="T29" fmla="*/ 1769 h 6332"/>
                <a:gd name="T30" fmla="*/ 5460 w 5816"/>
                <a:gd name="T31" fmla="*/ 2269 h 6332"/>
                <a:gd name="T32" fmla="*/ 5809 w 5816"/>
                <a:gd name="T33" fmla="*/ 2988 h 6332"/>
                <a:gd name="T34" fmla="*/ 5397 w 5816"/>
                <a:gd name="T35" fmla="*/ 3988 h 6332"/>
                <a:gd name="T36" fmla="*/ 5036 w 5816"/>
                <a:gd name="T37" fmla="*/ 4538 h 6332"/>
                <a:gd name="T38" fmla="*/ 4493 w 5816"/>
                <a:gd name="T39" fmla="*/ 5262 h 6332"/>
                <a:gd name="T40" fmla="*/ 2922 w 5816"/>
                <a:gd name="T41" fmla="*/ 6314 h 6332"/>
                <a:gd name="T42" fmla="*/ 2142 w 5816"/>
                <a:gd name="T43" fmla="*/ 174 h 6332"/>
                <a:gd name="T44" fmla="*/ 1565 w 5816"/>
                <a:gd name="T45" fmla="*/ 546 h 6332"/>
                <a:gd name="T46" fmla="*/ 1131 w 5816"/>
                <a:gd name="T47" fmla="*/ 708 h 6332"/>
                <a:gd name="T48" fmla="*/ 699 w 5816"/>
                <a:gd name="T49" fmla="*/ 1424 h 6332"/>
                <a:gd name="T50" fmla="*/ 238 w 5816"/>
                <a:gd name="T51" fmla="*/ 2491 h 6332"/>
                <a:gd name="T52" fmla="*/ 25 w 5816"/>
                <a:gd name="T53" fmla="*/ 3380 h 6332"/>
                <a:gd name="T54" fmla="*/ 155 w 5816"/>
                <a:gd name="T55" fmla="*/ 4385 h 6332"/>
                <a:gd name="T56" fmla="*/ 1139 w 5816"/>
                <a:gd name="T57" fmla="*/ 5101 h 6332"/>
                <a:gd name="T58" fmla="*/ 1669 w 5816"/>
                <a:gd name="T59" fmla="*/ 5425 h 6332"/>
                <a:gd name="T60" fmla="*/ 2002 w 5816"/>
                <a:gd name="T61" fmla="*/ 5811 h 6332"/>
                <a:gd name="T62" fmla="*/ 2922 w 5816"/>
                <a:gd name="T63" fmla="*/ 6313 h 6332"/>
                <a:gd name="T64" fmla="*/ 4493 w 5816"/>
                <a:gd name="T65" fmla="*/ 5262 h 6332"/>
                <a:gd name="T66" fmla="*/ 5035 w 5816"/>
                <a:gd name="T67" fmla="*/ 4537 h 6332"/>
                <a:gd name="T68" fmla="*/ 5396 w 5816"/>
                <a:gd name="T69" fmla="*/ 3988 h 6332"/>
                <a:gd name="T70" fmla="*/ 5808 w 5816"/>
                <a:gd name="T71" fmla="*/ 2989 h 6332"/>
                <a:gd name="T72" fmla="*/ 5460 w 5816"/>
                <a:gd name="T73" fmla="*/ 2269 h 6332"/>
                <a:gd name="T74" fmla="*/ 4968 w 5816"/>
                <a:gd name="T75" fmla="*/ 1770 h 6332"/>
                <a:gd name="T76" fmla="*/ 4732 w 5816"/>
                <a:gd name="T77" fmla="*/ 950 h 6332"/>
                <a:gd name="T78" fmla="*/ 4076 w 5816"/>
                <a:gd name="T79" fmla="*/ 645 h 6332"/>
                <a:gd name="T80" fmla="*/ 3660 w 5816"/>
                <a:gd name="T81" fmla="*/ 579 h 6332"/>
                <a:gd name="T82" fmla="*/ 3064 w 5816"/>
                <a:gd name="T83" fmla="*/ 145 h 6332"/>
                <a:gd name="T84" fmla="*/ 2616 w 5816"/>
                <a:gd name="T85" fmla="*/ 23 h 6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16" h="6332">
                  <a:moveTo>
                    <a:pt x="2577" y="6292"/>
                  </a:moveTo>
                  <a:cubicBezTo>
                    <a:pt x="2469" y="6259"/>
                    <a:pt x="2366" y="6196"/>
                    <a:pt x="2260" y="6100"/>
                  </a:cubicBezTo>
                  <a:cubicBezTo>
                    <a:pt x="2162" y="6011"/>
                    <a:pt x="2074" y="5904"/>
                    <a:pt x="2001" y="5811"/>
                  </a:cubicBezTo>
                  <a:cubicBezTo>
                    <a:pt x="1991" y="5798"/>
                    <a:pt x="1981" y="5785"/>
                    <a:pt x="1971" y="5772"/>
                  </a:cubicBezTo>
                  <a:cubicBezTo>
                    <a:pt x="1931" y="5721"/>
                    <a:pt x="1890" y="5668"/>
                    <a:pt x="1847" y="5617"/>
                  </a:cubicBezTo>
                  <a:cubicBezTo>
                    <a:pt x="1786" y="5544"/>
                    <a:pt x="1727" y="5481"/>
                    <a:pt x="1668" y="5425"/>
                  </a:cubicBezTo>
                  <a:cubicBezTo>
                    <a:pt x="1600" y="5362"/>
                    <a:pt x="1534" y="5309"/>
                    <a:pt x="1464" y="5264"/>
                  </a:cubicBezTo>
                  <a:cubicBezTo>
                    <a:pt x="1363" y="5199"/>
                    <a:pt x="1256" y="5151"/>
                    <a:pt x="1156" y="5109"/>
                  </a:cubicBezTo>
                  <a:cubicBezTo>
                    <a:pt x="1138" y="5101"/>
                    <a:pt x="1138" y="5101"/>
                    <a:pt x="1138" y="5101"/>
                  </a:cubicBezTo>
                  <a:cubicBezTo>
                    <a:pt x="988" y="5038"/>
                    <a:pt x="833" y="4972"/>
                    <a:pt x="688" y="4892"/>
                  </a:cubicBezTo>
                  <a:cubicBezTo>
                    <a:pt x="524" y="4802"/>
                    <a:pt x="397" y="4706"/>
                    <a:pt x="301" y="4599"/>
                  </a:cubicBezTo>
                  <a:cubicBezTo>
                    <a:pt x="243" y="4534"/>
                    <a:pt x="193" y="4462"/>
                    <a:pt x="154" y="4385"/>
                  </a:cubicBezTo>
                  <a:cubicBezTo>
                    <a:pt x="118" y="4314"/>
                    <a:pt x="90" y="4236"/>
                    <a:pt x="67" y="4149"/>
                  </a:cubicBezTo>
                  <a:cubicBezTo>
                    <a:pt x="48" y="4076"/>
                    <a:pt x="33" y="3994"/>
                    <a:pt x="21" y="3900"/>
                  </a:cubicBezTo>
                  <a:cubicBezTo>
                    <a:pt x="0" y="3730"/>
                    <a:pt x="1" y="3551"/>
                    <a:pt x="24" y="3380"/>
                  </a:cubicBezTo>
                  <a:cubicBezTo>
                    <a:pt x="43" y="3240"/>
                    <a:pt x="86" y="3102"/>
                    <a:pt x="129" y="2969"/>
                  </a:cubicBezTo>
                  <a:cubicBezTo>
                    <a:pt x="174" y="2825"/>
                    <a:pt x="217" y="2689"/>
                    <a:pt x="230" y="2554"/>
                  </a:cubicBezTo>
                  <a:cubicBezTo>
                    <a:pt x="232" y="2536"/>
                    <a:pt x="234" y="2516"/>
                    <a:pt x="238" y="2491"/>
                  </a:cubicBezTo>
                  <a:cubicBezTo>
                    <a:pt x="253" y="2373"/>
                    <a:pt x="288" y="2258"/>
                    <a:pt x="343" y="2140"/>
                  </a:cubicBezTo>
                  <a:cubicBezTo>
                    <a:pt x="390" y="2039"/>
                    <a:pt x="454" y="1932"/>
                    <a:pt x="539" y="1815"/>
                  </a:cubicBezTo>
                  <a:cubicBezTo>
                    <a:pt x="614" y="1709"/>
                    <a:pt x="657" y="1564"/>
                    <a:pt x="698" y="1424"/>
                  </a:cubicBezTo>
                  <a:cubicBezTo>
                    <a:pt x="728" y="1321"/>
                    <a:pt x="757" y="1224"/>
                    <a:pt x="797" y="1148"/>
                  </a:cubicBezTo>
                  <a:cubicBezTo>
                    <a:pt x="836" y="1075"/>
                    <a:pt x="882" y="990"/>
                    <a:pt x="937" y="911"/>
                  </a:cubicBezTo>
                  <a:cubicBezTo>
                    <a:pt x="997" y="827"/>
                    <a:pt x="1061" y="760"/>
                    <a:pt x="1131" y="708"/>
                  </a:cubicBezTo>
                  <a:cubicBezTo>
                    <a:pt x="1214" y="646"/>
                    <a:pt x="1309" y="601"/>
                    <a:pt x="1398" y="579"/>
                  </a:cubicBezTo>
                  <a:cubicBezTo>
                    <a:pt x="1427" y="572"/>
                    <a:pt x="1456" y="567"/>
                    <a:pt x="1484" y="562"/>
                  </a:cubicBezTo>
                  <a:cubicBezTo>
                    <a:pt x="1510" y="557"/>
                    <a:pt x="1538" y="552"/>
                    <a:pt x="1565" y="545"/>
                  </a:cubicBezTo>
                  <a:cubicBezTo>
                    <a:pt x="1595" y="538"/>
                    <a:pt x="1624" y="529"/>
                    <a:pt x="1652" y="518"/>
                  </a:cubicBezTo>
                  <a:cubicBezTo>
                    <a:pt x="1766" y="471"/>
                    <a:pt x="1871" y="386"/>
                    <a:pt x="1972" y="304"/>
                  </a:cubicBezTo>
                  <a:cubicBezTo>
                    <a:pt x="2027" y="259"/>
                    <a:pt x="2085" y="212"/>
                    <a:pt x="2142" y="173"/>
                  </a:cubicBezTo>
                  <a:cubicBezTo>
                    <a:pt x="2332" y="46"/>
                    <a:pt x="2530" y="0"/>
                    <a:pt x="2749" y="33"/>
                  </a:cubicBezTo>
                  <a:cubicBezTo>
                    <a:pt x="2800" y="40"/>
                    <a:pt x="2853" y="54"/>
                    <a:pt x="2907" y="74"/>
                  </a:cubicBezTo>
                  <a:cubicBezTo>
                    <a:pt x="2958" y="92"/>
                    <a:pt x="3011" y="116"/>
                    <a:pt x="3064" y="144"/>
                  </a:cubicBezTo>
                  <a:cubicBezTo>
                    <a:pt x="3162" y="197"/>
                    <a:pt x="3259" y="264"/>
                    <a:pt x="3343" y="339"/>
                  </a:cubicBezTo>
                  <a:cubicBezTo>
                    <a:pt x="3360" y="354"/>
                    <a:pt x="3378" y="371"/>
                    <a:pt x="3398" y="389"/>
                  </a:cubicBezTo>
                  <a:cubicBezTo>
                    <a:pt x="3477" y="461"/>
                    <a:pt x="3552" y="530"/>
                    <a:pt x="3661" y="578"/>
                  </a:cubicBezTo>
                  <a:cubicBezTo>
                    <a:pt x="3737" y="613"/>
                    <a:pt x="3832" y="633"/>
                    <a:pt x="3949" y="640"/>
                  </a:cubicBezTo>
                  <a:cubicBezTo>
                    <a:pt x="3987" y="642"/>
                    <a:pt x="4024" y="643"/>
                    <a:pt x="4061" y="644"/>
                  </a:cubicBezTo>
                  <a:cubicBezTo>
                    <a:pt x="4066" y="644"/>
                    <a:pt x="4071" y="644"/>
                    <a:pt x="4076" y="644"/>
                  </a:cubicBezTo>
                  <a:cubicBezTo>
                    <a:pt x="4131" y="645"/>
                    <a:pt x="4177" y="647"/>
                    <a:pt x="4223" y="653"/>
                  </a:cubicBezTo>
                  <a:cubicBezTo>
                    <a:pt x="4330" y="665"/>
                    <a:pt x="4431" y="696"/>
                    <a:pt x="4515" y="742"/>
                  </a:cubicBezTo>
                  <a:cubicBezTo>
                    <a:pt x="4611" y="794"/>
                    <a:pt x="4684" y="864"/>
                    <a:pt x="4732" y="950"/>
                  </a:cubicBezTo>
                  <a:cubicBezTo>
                    <a:pt x="4794" y="1059"/>
                    <a:pt x="4809" y="1192"/>
                    <a:pt x="4824" y="1319"/>
                  </a:cubicBezTo>
                  <a:cubicBezTo>
                    <a:pt x="4839" y="1447"/>
                    <a:pt x="4855" y="1579"/>
                    <a:pt x="4915" y="1690"/>
                  </a:cubicBezTo>
                  <a:cubicBezTo>
                    <a:pt x="4930" y="1717"/>
                    <a:pt x="4947" y="1743"/>
                    <a:pt x="4968" y="1769"/>
                  </a:cubicBezTo>
                  <a:cubicBezTo>
                    <a:pt x="5013" y="1826"/>
                    <a:pt x="5066" y="1871"/>
                    <a:pt x="5121" y="1920"/>
                  </a:cubicBezTo>
                  <a:cubicBezTo>
                    <a:pt x="5133" y="1930"/>
                    <a:pt x="5145" y="1941"/>
                    <a:pt x="5157" y="1952"/>
                  </a:cubicBezTo>
                  <a:cubicBezTo>
                    <a:pt x="5261" y="2044"/>
                    <a:pt x="5363" y="2151"/>
                    <a:pt x="5460" y="2269"/>
                  </a:cubicBezTo>
                  <a:cubicBezTo>
                    <a:pt x="5530" y="2354"/>
                    <a:pt x="5587" y="2431"/>
                    <a:pt x="5633" y="2505"/>
                  </a:cubicBezTo>
                  <a:cubicBezTo>
                    <a:pt x="5690" y="2596"/>
                    <a:pt x="5731" y="2682"/>
                    <a:pt x="5761" y="2768"/>
                  </a:cubicBezTo>
                  <a:cubicBezTo>
                    <a:pt x="5785" y="2839"/>
                    <a:pt x="5801" y="2913"/>
                    <a:pt x="5809" y="2988"/>
                  </a:cubicBezTo>
                  <a:cubicBezTo>
                    <a:pt x="5816" y="3062"/>
                    <a:pt x="5816" y="3137"/>
                    <a:pt x="5808" y="3211"/>
                  </a:cubicBezTo>
                  <a:cubicBezTo>
                    <a:pt x="5793" y="3358"/>
                    <a:pt x="5747" y="3502"/>
                    <a:pt x="5675" y="3628"/>
                  </a:cubicBezTo>
                  <a:cubicBezTo>
                    <a:pt x="5600" y="3759"/>
                    <a:pt x="5497" y="3875"/>
                    <a:pt x="5397" y="3988"/>
                  </a:cubicBezTo>
                  <a:cubicBezTo>
                    <a:pt x="5309" y="4087"/>
                    <a:pt x="5219" y="4190"/>
                    <a:pt x="5149" y="4300"/>
                  </a:cubicBezTo>
                  <a:cubicBezTo>
                    <a:pt x="5132" y="4328"/>
                    <a:pt x="5116" y="4356"/>
                    <a:pt x="5102" y="4384"/>
                  </a:cubicBezTo>
                  <a:cubicBezTo>
                    <a:pt x="5076" y="4435"/>
                    <a:pt x="5056" y="4487"/>
                    <a:pt x="5036" y="4538"/>
                  </a:cubicBezTo>
                  <a:cubicBezTo>
                    <a:pt x="5020" y="4578"/>
                    <a:pt x="5004" y="4619"/>
                    <a:pt x="4985" y="4659"/>
                  </a:cubicBezTo>
                  <a:cubicBezTo>
                    <a:pt x="4936" y="4764"/>
                    <a:pt x="4867" y="4868"/>
                    <a:pt x="4773" y="4979"/>
                  </a:cubicBezTo>
                  <a:cubicBezTo>
                    <a:pt x="4700" y="5065"/>
                    <a:pt x="4613" y="5152"/>
                    <a:pt x="4493" y="5262"/>
                  </a:cubicBezTo>
                  <a:cubicBezTo>
                    <a:pt x="4373" y="5374"/>
                    <a:pt x="4188" y="5537"/>
                    <a:pt x="3833" y="5818"/>
                  </a:cubicBezTo>
                  <a:cubicBezTo>
                    <a:pt x="3646" y="5965"/>
                    <a:pt x="3461" y="6106"/>
                    <a:pt x="3254" y="6206"/>
                  </a:cubicBezTo>
                  <a:cubicBezTo>
                    <a:pt x="3141" y="6261"/>
                    <a:pt x="3029" y="6297"/>
                    <a:pt x="2922" y="6314"/>
                  </a:cubicBezTo>
                  <a:cubicBezTo>
                    <a:pt x="2878" y="6321"/>
                    <a:pt x="2834" y="6324"/>
                    <a:pt x="2792" y="6324"/>
                  </a:cubicBezTo>
                  <a:cubicBezTo>
                    <a:pt x="2717" y="6324"/>
                    <a:pt x="2645" y="6314"/>
                    <a:pt x="2577" y="6292"/>
                  </a:cubicBezTo>
                  <a:moveTo>
                    <a:pt x="2142" y="174"/>
                  </a:moveTo>
                  <a:cubicBezTo>
                    <a:pt x="2085" y="213"/>
                    <a:pt x="2028" y="259"/>
                    <a:pt x="1972" y="304"/>
                  </a:cubicBezTo>
                  <a:cubicBezTo>
                    <a:pt x="1871" y="387"/>
                    <a:pt x="1766" y="472"/>
                    <a:pt x="1652" y="518"/>
                  </a:cubicBezTo>
                  <a:cubicBezTo>
                    <a:pt x="1624" y="530"/>
                    <a:pt x="1595" y="539"/>
                    <a:pt x="1565" y="546"/>
                  </a:cubicBezTo>
                  <a:cubicBezTo>
                    <a:pt x="1538" y="553"/>
                    <a:pt x="1510" y="558"/>
                    <a:pt x="1484" y="563"/>
                  </a:cubicBezTo>
                  <a:cubicBezTo>
                    <a:pt x="1456" y="568"/>
                    <a:pt x="1427" y="573"/>
                    <a:pt x="1398" y="580"/>
                  </a:cubicBezTo>
                  <a:cubicBezTo>
                    <a:pt x="1309" y="601"/>
                    <a:pt x="1214" y="647"/>
                    <a:pt x="1131" y="708"/>
                  </a:cubicBezTo>
                  <a:cubicBezTo>
                    <a:pt x="1061" y="761"/>
                    <a:pt x="998" y="827"/>
                    <a:pt x="938" y="912"/>
                  </a:cubicBezTo>
                  <a:cubicBezTo>
                    <a:pt x="882" y="990"/>
                    <a:pt x="836" y="1075"/>
                    <a:pt x="798" y="1148"/>
                  </a:cubicBezTo>
                  <a:cubicBezTo>
                    <a:pt x="758" y="1224"/>
                    <a:pt x="729" y="1321"/>
                    <a:pt x="699" y="1424"/>
                  </a:cubicBezTo>
                  <a:cubicBezTo>
                    <a:pt x="658" y="1565"/>
                    <a:pt x="615" y="1709"/>
                    <a:pt x="539" y="1815"/>
                  </a:cubicBezTo>
                  <a:cubicBezTo>
                    <a:pt x="455" y="1933"/>
                    <a:pt x="391" y="2039"/>
                    <a:pt x="343" y="2140"/>
                  </a:cubicBezTo>
                  <a:cubicBezTo>
                    <a:pt x="288" y="2258"/>
                    <a:pt x="254" y="2373"/>
                    <a:pt x="238" y="2491"/>
                  </a:cubicBezTo>
                  <a:cubicBezTo>
                    <a:pt x="235" y="2516"/>
                    <a:pt x="233" y="2536"/>
                    <a:pt x="231" y="2554"/>
                  </a:cubicBezTo>
                  <a:cubicBezTo>
                    <a:pt x="218" y="2690"/>
                    <a:pt x="175" y="2825"/>
                    <a:pt x="129" y="2969"/>
                  </a:cubicBezTo>
                  <a:cubicBezTo>
                    <a:pt x="87" y="3102"/>
                    <a:pt x="43" y="3240"/>
                    <a:pt x="25" y="3380"/>
                  </a:cubicBezTo>
                  <a:cubicBezTo>
                    <a:pt x="2" y="3551"/>
                    <a:pt x="1" y="3730"/>
                    <a:pt x="22" y="3899"/>
                  </a:cubicBezTo>
                  <a:cubicBezTo>
                    <a:pt x="34" y="3994"/>
                    <a:pt x="49" y="4076"/>
                    <a:pt x="68" y="4148"/>
                  </a:cubicBezTo>
                  <a:cubicBezTo>
                    <a:pt x="90" y="4236"/>
                    <a:pt x="119" y="4314"/>
                    <a:pt x="155" y="4385"/>
                  </a:cubicBezTo>
                  <a:cubicBezTo>
                    <a:pt x="194" y="4461"/>
                    <a:pt x="243" y="4533"/>
                    <a:pt x="301" y="4598"/>
                  </a:cubicBezTo>
                  <a:cubicBezTo>
                    <a:pt x="398" y="4706"/>
                    <a:pt x="524" y="4802"/>
                    <a:pt x="688" y="4892"/>
                  </a:cubicBezTo>
                  <a:cubicBezTo>
                    <a:pt x="833" y="4971"/>
                    <a:pt x="988" y="5037"/>
                    <a:pt x="1139" y="5101"/>
                  </a:cubicBezTo>
                  <a:cubicBezTo>
                    <a:pt x="1156" y="5108"/>
                    <a:pt x="1156" y="5108"/>
                    <a:pt x="1156" y="5108"/>
                  </a:cubicBezTo>
                  <a:cubicBezTo>
                    <a:pt x="1256" y="5150"/>
                    <a:pt x="1363" y="5198"/>
                    <a:pt x="1464" y="5263"/>
                  </a:cubicBezTo>
                  <a:cubicBezTo>
                    <a:pt x="1534" y="5308"/>
                    <a:pt x="1601" y="5361"/>
                    <a:pt x="1669" y="5425"/>
                  </a:cubicBezTo>
                  <a:cubicBezTo>
                    <a:pt x="1728" y="5480"/>
                    <a:pt x="1787" y="5543"/>
                    <a:pt x="1848" y="5617"/>
                  </a:cubicBezTo>
                  <a:cubicBezTo>
                    <a:pt x="1890" y="5667"/>
                    <a:pt x="1932" y="5720"/>
                    <a:pt x="1972" y="5772"/>
                  </a:cubicBezTo>
                  <a:cubicBezTo>
                    <a:pt x="1982" y="5785"/>
                    <a:pt x="1992" y="5798"/>
                    <a:pt x="2002" y="5811"/>
                  </a:cubicBezTo>
                  <a:cubicBezTo>
                    <a:pt x="2075" y="5903"/>
                    <a:pt x="2162" y="6010"/>
                    <a:pt x="2261" y="6100"/>
                  </a:cubicBezTo>
                  <a:cubicBezTo>
                    <a:pt x="2366" y="6195"/>
                    <a:pt x="2470" y="6258"/>
                    <a:pt x="2577" y="6292"/>
                  </a:cubicBezTo>
                  <a:cubicBezTo>
                    <a:pt x="2684" y="6325"/>
                    <a:pt x="2800" y="6332"/>
                    <a:pt x="2922" y="6313"/>
                  </a:cubicBezTo>
                  <a:cubicBezTo>
                    <a:pt x="3029" y="6297"/>
                    <a:pt x="3141" y="6260"/>
                    <a:pt x="3254" y="6205"/>
                  </a:cubicBezTo>
                  <a:cubicBezTo>
                    <a:pt x="3460" y="6105"/>
                    <a:pt x="3646" y="5965"/>
                    <a:pt x="3833" y="5817"/>
                  </a:cubicBezTo>
                  <a:cubicBezTo>
                    <a:pt x="4019" y="5670"/>
                    <a:pt x="4263" y="5474"/>
                    <a:pt x="4493" y="5262"/>
                  </a:cubicBezTo>
                  <a:cubicBezTo>
                    <a:pt x="4613" y="5152"/>
                    <a:pt x="4699" y="5064"/>
                    <a:pt x="4773" y="4978"/>
                  </a:cubicBezTo>
                  <a:cubicBezTo>
                    <a:pt x="4866" y="4868"/>
                    <a:pt x="4936" y="4764"/>
                    <a:pt x="4984" y="4659"/>
                  </a:cubicBezTo>
                  <a:cubicBezTo>
                    <a:pt x="5003" y="4619"/>
                    <a:pt x="5019" y="4577"/>
                    <a:pt x="5035" y="4537"/>
                  </a:cubicBezTo>
                  <a:cubicBezTo>
                    <a:pt x="5055" y="4487"/>
                    <a:pt x="5075" y="4434"/>
                    <a:pt x="5101" y="4383"/>
                  </a:cubicBezTo>
                  <a:cubicBezTo>
                    <a:pt x="5115" y="4356"/>
                    <a:pt x="5131" y="4328"/>
                    <a:pt x="5149" y="4300"/>
                  </a:cubicBezTo>
                  <a:cubicBezTo>
                    <a:pt x="5218" y="4189"/>
                    <a:pt x="5309" y="4087"/>
                    <a:pt x="5396" y="3988"/>
                  </a:cubicBezTo>
                  <a:cubicBezTo>
                    <a:pt x="5496" y="3875"/>
                    <a:pt x="5600" y="3758"/>
                    <a:pt x="5674" y="3627"/>
                  </a:cubicBezTo>
                  <a:cubicBezTo>
                    <a:pt x="5746" y="3502"/>
                    <a:pt x="5792" y="3358"/>
                    <a:pt x="5808" y="3211"/>
                  </a:cubicBezTo>
                  <a:cubicBezTo>
                    <a:pt x="5815" y="3137"/>
                    <a:pt x="5816" y="3062"/>
                    <a:pt x="5808" y="2989"/>
                  </a:cubicBezTo>
                  <a:cubicBezTo>
                    <a:pt x="5800" y="2913"/>
                    <a:pt x="5784" y="2839"/>
                    <a:pt x="5760" y="2769"/>
                  </a:cubicBezTo>
                  <a:cubicBezTo>
                    <a:pt x="5731" y="2682"/>
                    <a:pt x="5689" y="2596"/>
                    <a:pt x="5633" y="2506"/>
                  </a:cubicBezTo>
                  <a:cubicBezTo>
                    <a:pt x="5586" y="2431"/>
                    <a:pt x="5530" y="2354"/>
                    <a:pt x="5460" y="2269"/>
                  </a:cubicBezTo>
                  <a:cubicBezTo>
                    <a:pt x="5363" y="2151"/>
                    <a:pt x="5261" y="2045"/>
                    <a:pt x="5157" y="1952"/>
                  </a:cubicBezTo>
                  <a:cubicBezTo>
                    <a:pt x="5145" y="1942"/>
                    <a:pt x="5132" y="1931"/>
                    <a:pt x="5120" y="1920"/>
                  </a:cubicBezTo>
                  <a:cubicBezTo>
                    <a:pt x="5065" y="1872"/>
                    <a:pt x="5013" y="1826"/>
                    <a:pt x="4968" y="1770"/>
                  </a:cubicBezTo>
                  <a:cubicBezTo>
                    <a:pt x="4947" y="1744"/>
                    <a:pt x="4929" y="1718"/>
                    <a:pt x="4914" y="1690"/>
                  </a:cubicBezTo>
                  <a:cubicBezTo>
                    <a:pt x="4854" y="1579"/>
                    <a:pt x="4838" y="1447"/>
                    <a:pt x="4823" y="1320"/>
                  </a:cubicBezTo>
                  <a:cubicBezTo>
                    <a:pt x="4808" y="1192"/>
                    <a:pt x="4793" y="1060"/>
                    <a:pt x="4732" y="950"/>
                  </a:cubicBezTo>
                  <a:cubicBezTo>
                    <a:pt x="4684" y="864"/>
                    <a:pt x="4611" y="795"/>
                    <a:pt x="4515" y="742"/>
                  </a:cubicBezTo>
                  <a:cubicBezTo>
                    <a:pt x="4431" y="697"/>
                    <a:pt x="4330" y="666"/>
                    <a:pt x="4223" y="654"/>
                  </a:cubicBezTo>
                  <a:cubicBezTo>
                    <a:pt x="4177" y="648"/>
                    <a:pt x="4131" y="646"/>
                    <a:pt x="4076" y="645"/>
                  </a:cubicBezTo>
                  <a:cubicBezTo>
                    <a:pt x="4071" y="645"/>
                    <a:pt x="4066" y="645"/>
                    <a:pt x="4061" y="645"/>
                  </a:cubicBezTo>
                  <a:cubicBezTo>
                    <a:pt x="4024" y="644"/>
                    <a:pt x="3987" y="643"/>
                    <a:pt x="3949" y="641"/>
                  </a:cubicBezTo>
                  <a:cubicBezTo>
                    <a:pt x="3831" y="634"/>
                    <a:pt x="3737" y="613"/>
                    <a:pt x="3660" y="579"/>
                  </a:cubicBezTo>
                  <a:cubicBezTo>
                    <a:pt x="3552" y="530"/>
                    <a:pt x="3477" y="462"/>
                    <a:pt x="3397" y="389"/>
                  </a:cubicBezTo>
                  <a:cubicBezTo>
                    <a:pt x="3378" y="371"/>
                    <a:pt x="3360" y="355"/>
                    <a:pt x="3342" y="339"/>
                  </a:cubicBezTo>
                  <a:cubicBezTo>
                    <a:pt x="3258" y="265"/>
                    <a:pt x="3162" y="197"/>
                    <a:pt x="3064" y="145"/>
                  </a:cubicBezTo>
                  <a:cubicBezTo>
                    <a:pt x="3011" y="116"/>
                    <a:pt x="2958" y="93"/>
                    <a:pt x="2907" y="74"/>
                  </a:cubicBezTo>
                  <a:cubicBezTo>
                    <a:pt x="2852" y="55"/>
                    <a:pt x="2799" y="41"/>
                    <a:pt x="2749" y="33"/>
                  </a:cubicBezTo>
                  <a:cubicBezTo>
                    <a:pt x="2704" y="27"/>
                    <a:pt x="2660" y="23"/>
                    <a:pt x="2616" y="23"/>
                  </a:cubicBezTo>
                  <a:cubicBezTo>
                    <a:pt x="2449" y="23"/>
                    <a:pt x="2293" y="73"/>
                    <a:pt x="2142" y="17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3" name="Freeform 60">
              <a:extLst>
                <a:ext uri="{FF2B5EF4-FFF2-40B4-BE49-F238E27FC236}">
                  <a16:creationId xmlns:a16="http://schemas.microsoft.com/office/drawing/2014/main" id="{909C7F5C-B42B-425E-AECE-7313EE7179E4}"/>
                </a:ext>
              </a:extLst>
            </p:cNvPr>
            <p:cNvSpPr>
              <a:spLocks noEditPoints="1"/>
            </p:cNvSpPr>
            <p:nvPr/>
          </p:nvSpPr>
          <p:spPr bwMode="auto">
            <a:xfrm>
              <a:off x="3562" y="-168"/>
              <a:ext cx="4364" cy="4706"/>
            </a:xfrm>
            <a:custGeom>
              <a:avLst/>
              <a:gdLst>
                <a:gd name="T0" fmla="*/ 2016 w 5895"/>
                <a:gd name="T1" fmla="*/ 5830 h 6359"/>
                <a:gd name="T2" fmla="*/ 1474 w 5895"/>
                <a:gd name="T3" fmla="*/ 5284 h 6359"/>
                <a:gd name="T4" fmla="*/ 683 w 5895"/>
                <a:gd name="T5" fmla="*/ 4904 h 6359"/>
                <a:gd name="T6" fmla="*/ 75 w 5895"/>
                <a:gd name="T7" fmla="*/ 4186 h 6359"/>
                <a:gd name="T8" fmla="*/ 125 w 5895"/>
                <a:gd name="T9" fmla="*/ 2996 h 6359"/>
                <a:gd name="T10" fmla="*/ 336 w 5895"/>
                <a:gd name="T11" fmla="*/ 2113 h 6359"/>
                <a:gd name="T12" fmla="*/ 822 w 5895"/>
                <a:gd name="T13" fmla="*/ 1114 h 6359"/>
                <a:gd name="T14" fmla="*/ 1440 w 5895"/>
                <a:gd name="T15" fmla="*/ 557 h 6359"/>
                <a:gd name="T16" fmla="*/ 1694 w 5895"/>
                <a:gd name="T17" fmla="*/ 485 h 6359"/>
                <a:gd name="T18" fmla="*/ 2490 w 5895"/>
                <a:gd name="T19" fmla="*/ 18 h 6359"/>
                <a:gd name="T20" fmla="*/ 3407 w 5895"/>
                <a:gd name="T21" fmla="*/ 328 h 6359"/>
                <a:gd name="T22" fmla="*/ 3738 w 5895"/>
                <a:gd name="T23" fmla="*/ 553 h 6359"/>
                <a:gd name="T24" fmla="*/ 4154 w 5895"/>
                <a:gd name="T25" fmla="*/ 620 h 6359"/>
                <a:gd name="T26" fmla="*/ 4802 w 5895"/>
                <a:gd name="T27" fmla="*/ 946 h 6359"/>
                <a:gd name="T28" fmla="*/ 5031 w 5895"/>
                <a:gd name="T29" fmla="*/ 1764 h 6359"/>
                <a:gd name="T30" fmla="*/ 5540 w 5895"/>
                <a:gd name="T31" fmla="*/ 2245 h 6359"/>
                <a:gd name="T32" fmla="*/ 5888 w 5895"/>
                <a:gd name="T33" fmla="*/ 2967 h 6359"/>
                <a:gd name="T34" fmla="*/ 5465 w 5895"/>
                <a:gd name="T35" fmla="*/ 3963 h 6359"/>
                <a:gd name="T36" fmla="*/ 5089 w 5895"/>
                <a:gd name="T37" fmla="*/ 4540 h 6359"/>
                <a:gd name="T38" fmla="*/ 4553 w 5895"/>
                <a:gd name="T39" fmla="*/ 5285 h 6359"/>
                <a:gd name="T40" fmla="*/ 2944 w 5895"/>
                <a:gd name="T41" fmla="*/ 6343 h 6359"/>
                <a:gd name="T42" fmla="*/ 2490 w 5895"/>
                <a:gd name="T43" fmla="*/ 19 h 6359"/>
                <a:gd name="T44" fmla="*/ 1695 w 5895"/>
                <a:gd name="T45" fmla="*/ 485 h 6359"/>
                <a:gd name="T46" fmla="*/ 1440 w 5895"/>
                <a:gd name="T47" fmla="*/ 558 h 6359"/>
                <a:gd name="T48" fmla="*/ 823 w 5895"/>
                <a:gd name="T49" fmla="*/ 1114 h 6359"/>
                <a:gd name="T50" fmla="*/ 337 w 5895"/>
                <a:gd name="T51" fmla="*/ 2113 h 6359"/>
                <a:gd name="T52" fmla="*/ 126 w 5895"/>
                <a:gd name="T53" fmla="*/ 2996 h 6359"/>
                <a:gd name="T54" fmla="*/ 75 w 5895"/>
                <a:gd name="T55" fmla="*/ 4185 h 6359"/>
                <a:gd name="T56" fmla="*/ 683 w 5895"/>
                <a:gd name="T57" fmla="*/ 4903 h 6359"/>
                <a:gd name="T58" fmla="*/ 1474 w 5895"/>
                <a:gd name="T59" fmla="*/ 5283 h 6359"/>
                <a:gd name="T60" fmla="*/ 2017 w 5895"/>
                <a:gd name="T61" fmla="*/ 5830 h 6359"/>
                <a:gd name="T62" fmla="*/ 2944 w 5895"/>
                <a:gd name="T63" fmla="*/ 6342 h 6359"/>
                <a:gd name="T64" fmla="*/ 4553 w 5895"/>
                <a:gd name="T65" fmla="*/ 5284 h 6359"/>
                <a:gd name="T66" fmla="*/ 5088 w 5895"/>
                <a:gd name="T67" fmla="*/ 4540 h 6359"/>
                <a:gd name="T68" fmla="*/ 5464 w 5895"/>
                <a:gd name="T69" fmla="*/ 3963 h 6359"/>
                <a:gd name="T70" fmla="*/ 5887 w 5895"/>
                <a:gd name="T71" fmla="*/ 2967 h 6359"/>
                <a:gd name="T72" fmla="*/ 5540 w 5895"/>
                <a:gd name="T73" fmla="*/ 2246 h 6359"/>
                <a:gd name="T74" fmla="*/ 5030 w 5895"/>
                <a:gd name="T75" fmla="*/ 1765 h 6359"/>
                <a:gd name="T76" fmla="*/ 4801 w 5895"/>
                <a:gd name="T77" fmla="*/ 946 h 6359"/>
                <a:gd name="T78" fmla="*/ 4154 w 5895"/>
                <a:gd name="T79" fmla="*/ 620 h 6359"/>
                <a:gd name="T80" fmla="*/ 3738 w 5895"/>
                <a:gd name="T81" fmla="*/ 553 h 6359"/>
                <a:gd name="T82" fmla="*/ 3407 w 5895"/>
                <a:gd name="T83" fmla="*/ 329 h 6359"/>
                <a:gd name="T84" fmla="*/ 2636 w 5895"/>
                <a:gd name="T85" fmla="*/ 6 h 6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95" h="6359">
                  <a:moveTo>
                    <a:pt x="2593" y="6315"/>
                  </a:moveTo>
                  <a:cubicBezTo>
                    <a:pt x="2485" y="6280"/>
                    <a:pt x="2381" y="6216"/>
                    <a:pt x="2276" y="6120"/>
                  </a:cubicBezTo>
                  <a:cubicBezTo>
                    <a:pt x="2179" y="6032"/>
                    <a:pt x="2094" y="5929"/>
                    <a:pt x="2016" y="5830"/>
                  </a:cubicBezTo>
                  <a:cubicBezTo>
                    <a:pt x="2007" y="5819"/>
                    <a:pt x="1999" y="5808"/>
                    <a:pt x="1990" y="5797"/>
                  </a:cubicBezTo>
                  <a:cubicBezTo>
                    <a:pt x="1948" y="5744"/>
                    <a:pt x="1905" y="5689"/>
                    <a:pt x="1861" y="5637"/>
                  </a:cubicBezTo>
                  <a:cubicBezTo>
                    <a:pt x="1732" y="5485"/>
                    <a:pt x="1605" y="5369"/>
                    <a:pt x="1474" y="5284"/>
                  </a:cubicBezTo>
                  <a:cubicBezTo>
                    <a:pt x="1369" y="5217"/>
                    <a:pt x="1259" y="5167"/>
                    <a:pt x="1166" y="5127"/>
                  </a:cubicBezTo>
                  <a:cubicBezTo>
                    <a:pt x="1147" y="5119"/>
                    <a:pt x="1129" y="5111"/>
                    <a:pt x="1110" y="5103"/>
                  </a:cubicBezTo>
                  <a:cubicBezTo>
                    <a:pt x="968" y="5042"/>
                    <a:pt x="820" y="4979"/>
                    <a:pt x="683" y="4904"/>
                  </a:cubicBezTo>
                  <a:cubicBezTo>
                    <a:pt x="528" y="4819"/>
                    <a:pt x="407" y="4728"/>
                    <a:pt x="314" y="4628"/>
                  </a:cubicBezTo>
                  <a:cubicBezTo>
                    <a:pt x="255" y="4564"/>
                    <a:pt x="205" y="4494"/>
                    <a:pt x="166" y="4418"/>
                  </a:cubicBezTo>
                  <a:cubicBezTo>
                    <a:pt x="128" y="4348"/>
                    <a:pt x="99" y="4272"/>
                    <a:pt x="75" y="4186"/>
                  </a:cubicBezTo>
                  <a:cubicBezTo>
                    <a:pt x="54" y="4113"/>
                    <a:pt x="38" y="4032"/>
                    <a:pt x="25" y="3940"/>
                  </a:cubicBezTo>
                  <a:cubicBezTo>
                    <a:pt x="2" y="3774"/>
                    <a:pt x="0" y="3595"/>
                    <a:pt x="21" y="3424"/>
                  </a:cubicBezTo>
                  <a:cubicBezTo>
                    <a:pt x="38" y="3279"/>
                    <a:pt x="83" y="3135"/>
                    <a:pt x="125" y="2996"/>
                  </a:cubicBezTo>
                  <a:cubicBezTo>
                    <a:pt x="173" y="2843"/>
                    <a:pt x="217" y="2698"/>
                    <a:pt x="228" y="2554"/>
                  </a:cubicBezTo>
                  <a:cubicBezTo>
                    <a:pt x="229" y="2534"/>
                    <a:pt x="231" y="2513"/>
                    <a:pt x="234" y="2487"/>
                  </a:cubicBezTo>
                  <a:cubicBezTo>
                    <a:pt x="248" y="2360"/>
                    <a:pt x="282" y="2238"/>
                    <a:pt x="336" y="2113"/>
                  </a:cubicBezTo>
                  <a:cubicBezTo>
                    <a:pt x="385" y="2001"/>
                    <a:pt x="450" y="1888"/>
                    <a:pt x="537" y="1766"/>
                  </a:cubicBezTo>
                  <a:cubicBezTo>
                    <a:pt x="610" y="1663"/>
                    <a:pt x="658" y="1528"/>
                    <a:pt x="703" y="1397"/>
                  </a:cubicBezTo>
                  <a:cubicBezTo>
                    <a:pt x="740" y="1292"/>
                    <a:pt x="775" y="1192"/>
                    <a:pt x="822" y="1114"/>
                  </a:cubicBezTo>
                  <a:cubicBezTo>
                    <a:pt x="864" y="1043"/>
                    <a:pt x="913" y="961"/>
                    <a:pt x="972" y="885"/>
                  </a:cubicBezTo>
                  <a:cubicBezTo>
                    <a:pt x="1035" y="804"/>
                    <a:pt x="1100" y="739"/>
                    <a:pt x="1170" y="688"/>
                  </a:cubicBezTo>
                  <a:cubicBezTo>
                    <a:pt x="1255" y="628"/>
                    <a:pt x="1348" y="582"/>
                    <a:pt x="1440" y="557"/>
                  </a:cubicBezTo>
                  <a:cubicBezTo>
                    <a:pt x="1467" y="549"/>
                    <a:pt x="1495" y="543"/>
                    <a:pt x="1521" y="537"/>
                  </a:cubicBezTo>
                  <a:cubicBezTo>
                    <a:pt x="1550" y="531"/>
                    <a:pt x="1579" y="524"/>
                    <a:pt x="1608" y="516"/>
                  </a:cubicBezTo>
                  <a:cubicBezTo>
                    <a:pt x="1638" y="507"/>
                    <a:pt x="1667" y="497"/>
                    <a:pt x="1694" y="485"/>
                  </a:cubicBezTo>
                  <a:cubicBezTo>
                    <a:pt x="1800" y="437"/>
                    <a:pt x="1899" y="358"/>
                    <a:pt x="1994" y="282"/>
                  </a:cubicBezTo>
                  <a:cubicBezTo>
                    <a:pt x="2057" y="231"/>
                    <a:pt x="2123" y="178"/>
                    <a:pt x="2189" y="136"/>
                  </a:cubicBezTo>
                  <a:cubicBezTo>
                    <a:pt x="2284" y="76"/>
                    <a:pt x="2386" y="37"/>
                    <a:pt x="2490" y="18"/>
                  </a:cubicBezTo>
                  <a:cubicBezTo>
                    <a:pt x="2592" y="0"/>
                    <a:pt x="2700" y="1"/>
                    <a:pt x="2812" y="22"/>
                  </a:cubicBezTo>
                  <a:cubicBezTo>
                    <a:pt x="2909" y="40"/>
                    <a:pt x="3014" y="79"/>
                    <a:pt x="3125" y="139"/>
                  </a:cubicBezTo>
                  <a:cubicBezTo>
                    <a:pt x="3221" y="190"/>
                    <a:pt x="3318" y="256"/>
                    <a:pt x="3407" y="328"/>
                  </a:cubicBezTo>
                  <a:cubicBezTo>
                    <a:pt x="3420" y="339"/>
                    <a:pt x="3432" y="349"/>
                    <a:pt x="3444" y="359"/>
                  </a:cubicBezTo>
                  <a:cubicBezTo>
                    <a:pt x="3451" y="364"/>
                    <a:pt x="3458" y="370"/>
                    <a:pt x="3465" y="376"/>
                  </a:cubicBezTo>
                  <a:cubicBezTo>
                    <a:pt x="3550" y="446"/>
                    <a:pt x="3629" y="508"/>
                    <a:pt x="3738" y="553"/>
                  </a:cubicBezTo>
                  <a:cubicBezTo>
                    <a:pt x="3815" y="584"/>
                    <a:pt x="3909" y="604"/>
                    <a:pt x="4028" y="613"/>
                  </a:cubicBezTo>
                  <a:cubicBezTo>
                    <a:pt x="4060" y="615"/>
                    <a:pt x="4093" y="617"/>
                    <a:pt x="4125" y="618"/>
                  </a:cubicBezTo>
                  <a:cubicBezTo>
                    <a:pt x="4135" y="619"/>
                    <a:pt x="4145" y="619"/>
                    <a:pt x="4154" y="620"/>
                  </a:cubicBezTo>
                  <a:cubicBezTo>
                    <a:pt x="4198" y="622"/>
                    <a:pt x="4250" y="625"/>
                    <a:pt x="4301" y="633"/>
                  </a:cubicBezTo>
                  <a:cubicBezTo>
                    <a:pt x="4408" y="649"/>
                    <a:pt x="4508" y="683"/>
                    <a:pt x="4591" y="731"/>
                  </a:cubicBezTo>
                  <a:cubicBezTo>
                    <a:pt x="4686" y="786"/>
                    <a:pt x="4756" y="858"/>
                    <a:pt x="4802" y="946"/>
                  </a:cubicBezTo>
                  <a:cubicBezTo>
                    <a:pt x="4857" y="1053"/>
                    <a:pt x="4870" y="1181"/>
                    <a:pt x="4882" y="1305"/>
                  </a:cubicBezTo>
                  <a:cubicBezTo>
                    <a:pt x="4895" y="1437"/>
                    <a:pt x="4909" y="1573"/>
                    <a:pt x="4974" y="1687"/>
                  </a:cubicBezTo>
                  <a:cubicBezTo>
                    <a:pt x="4990" y="1713"/>
                    <a:pt x="5008" y="1739"/>
                    <a:pt x="5031" y="1764"/>
                  </a:cubicBezTo>
                  <a:cubicBezTo>
                    <a:pt x="5077" y="1817"/>
                    <a:pt x="5132" y="1861"/>
                    <a:pt x="5186" y="1904"/>
                  </a:cubicBezTo>
                  <a:cubicBezTo>
                    <a:pt x="5200" y="1915"/>
                    <a:pt x="5215" y="1926"/>
                    <a:pt x="5229" y="1938"/>
                  </a:cubicBezTo>
                  <a:cubicBezTo>
                    <a:pt x="5337" y="2025"/>
                    <a:pt x="5442" y="2129"/>
                    <a:pt x="5540" y="2245"/>
                  </a:cubicBezTo>
                  <a:cubicBezTo>
                    <a:pt x="5610" y="2327"/>
                    <a:pt x="5667" y="2404"/>
                    <a:pt x="5714" y="2480"/>
                  </a:cubicBezTo>
                  <a:cubicBezTo>
                    <a:pt x="5769" y="2569"/>
                    <a:pt x="5812" y="2657"/>
                    <a:pt x="5841" y="2744"/>
                  </a:cubicBezTo>
                  <a:cubicBezTo>
                    <a:pt x="5864" y="2815"/>
                    <a:pt x="5880" y="2891"/>
                    <a:pt x="5888" y="2967"/>
                  </a:cubicBezTo>
                  <a:cubicBezTo>
                    <a:pt x="5895" y="3042"/>
                    <a:pt x="5894" y="3118"/>
                    <a:pt x="5885" y="3194"/>
                  </a:cubicBezTo>
                  <a:cubicBezTo>
                    <a:pt x="5867" y="3343"/>
                    <a:pt x="5818" y="3489"/>
                    <a:pt x="5742" y="3615"/>
                  </a:cubicBezTo>
                  <a:cubicBezTo>
                    <a:pt x="5667" y="3742"/>
                    <a:pt x="5564" y="3854"/>
                    <a:pt x="5465" y="3963"/>
                  </a:cubicBezTo>
                  <a:cubicBezTo>
                    <a:pt x="5370" y="4067"/>
                    <a:pt x="5272" y="4174"/>
                    <a:pt x="5200" y="4292"/>
                  </a:cubicBezTo>
                  <a:cubicBezTo>
                    <a:pt x="5182" y="4321"/>
                    <a:pt x="5166" y="4350"/>
                    <a:pt x="5153" y="4378"/>
                  </a:cubicBezTo>
                  <a:cubicBezTo>
                    <a:pt x="5127" y="4432"/>
                    <a:pt x="5107" y="4487"/>
                    <a:pt x="5089" y="4540"/>
                  </a:cubicBezTo>
                  <a:cubicBezTo>
                    <a:pt x="5074" y="4581"/>
                    <a:pt x="5060" y="4622"/>
                    <a:pt x="5042" y="4662"/>
                  </a:cubicBezTo>
                  <a:cubicBezTo>
                    <a:pt x="4996" y="4772"/>
                    <a:pt x="4928" y="4880"/>
                    <a:pt x="4835" y="4993"/>
                  </a:cubicBezTo>
                  <a:cubicBezTo>
                    <a:pt x="4761" y="5082"/>
                    <a:pt x="4672" y="5175"/>
                    <a:pt x="4553" y="5285"/>
                  </a:cubicBezTo>
                  <a:cubicBezTo>
                    <a:pt x="4326" y="5496"/>
                    <a:pt x="4085" y="5688"/>
                    <a:pt x="3879" y="5848"/>
                  </a:cubicBezTo>
                  <a:cubicBezTo>
                    <a:pt x="3687" y="5997"/>
                    <a:pt x="3497" y="6139"/>
                    <a:pt x="3285" y="6238"/>
                  </a:cubicBezTo>
                  <a:cubicBezTo>
                    <a:pt x="3169" y="6292"/>
                    <a:pt x="3054" y="6328"/>
                    <a:pt x="2944" y="6343"/>
                  </a:cubicBezTo>
                  <a:cubicBezTo>
                    <a:pt x="2903" y="6348"/>
                    <a:pt x="2863" y="6351"/>
                    <a:pt x="2824" y="6351"/>
                  </a:cubicBezTo>
                  <a:cubicBezTo>
                    <a:pt x="2743" y="6351"/>
                    <a:pt x="2666" y="6339"/>
                    <a:pt x="2593" y="6315"/>
                  </a:cubicBezTo>
                  <a:moveTo>
                    <a:pt x="2490" y="19"/>
                  </a:moveTo>
                  <a:cubicBezTo>
                    <a:pt x="2386" y="37"/>
                    <a:pt x="2285" y="77"/>
                    <a:pt x="2189" y="137"/>
                  </a:cubicBezTo>
                  <a:cubicBezTo>
                    <a:pt x="2123" y="179"/>
                    <a:pt x="2058" y="232"/>
                    <a:pt x="1994" y="282"/>
                  </a:cubicBezTo>
                  <a:cubicBezTo>
                    <a:pt x="1899" y="359"/>
                    <a:pt x="1801" y="438"/>
                    <a:pt x="1695" y="485"/>
                  </a:cubicBezTo>
                  <a:cubicBezTo>
                    <a:pt x="1667" y="498"/>
                    <a:pt x="1638" y="508"/>
                    <a:pt x="1608" y="517"/>
                  </a:cubicBezTo>
                  <a:cubicBezTo>
                    <a:pt x="1579" y="525"/>
                    <a:pt x="1550" y="532"/>
                    <a:pt x="1521" y="538"/>
                  </a:cubicBezTo>
                  <a:cubicBezTo>
                    <a:pt x="1495" y="544"/>
                    <a:pt x="1468" y="550"/>
                    <a:pt x="1440" y="558"/>
                  </a:cubicBezTo>
                  <a:cubicBezTo>
                    <a:pt x="1348" y="583"/>
                    <a:pt x="1255" y="628"/>
                    <a:pt x="1171" y="689"/>
                  </a:cubicBezTo>
                  <a:cubicBezTo>
                    <a:pt x="1100" y="740"/>
                    <a:pt x="1035" y="804"/>
                    <a:pt x="972" y="886"/>
                  </a:cubicBezTo>
                  <a:cubicBezTo>
                    <a:pt x="914" y="962"/>
                    <a:pt x="864" y="1043"/>
                    <a:pt x="823" y="1114"/>
                  </a:cubicBezTo>
                  <a:cubicBezTo>
                    <a:pt x="776" y="1193"/>
                    <a:pt x="741" y="1292"/>
                    <a:pt x="704" y="1398"/>
                  </a:cubicBezTo>
                  <a:cubicBezTo>
                    <a:pt x="658" y="1528"/>
                    <a:pt x="611" y="1664"/>
                    <a:pt x="538" y="1767"/>
                  </a:cubicBezTo>
                  <a:cubicBezTo>
                    <a:pt x="451" y="1888"/>
                    <a:pt x="385" y="2002"/>
                    <a:pt x="337" y="2113"/>
                  </a:cubicBezTo>
                  <a:cubicBezTo>
                    <a:pt x="282" y="2238"/>
                    <a:pt x="249" y="2360"/>
                    <a:pt x="235" y="2487"/>
                  </a:cubicBezTo>
                  <a:cubicBezTo>
                    <a:pt x="232" y="2513"/>
                    <a:pt x="230" y="2534"/>
                    <a:pt x="229" y="2554"/>
                  </a:cubicBezTo>
                  <a:cubicBezTo>
                    <a:pt x="218" y="2699"/>
                    <a:pt x="173" y="2843"/>
                    <a:pt x="126" y="2996"/>
                  </a:cubicBezTo>
                  <a:cubicBezTo>
                    <a:pt x="83" y="3135"/>
                    <a:pt x="39" y="3279"/>
                    <a:pt x="22" y="3424"/>
                  </a:cubicBezTo>
                  <a:cubicBezTo>
                    <a:pt x="1" y="3595"/>
                    <a:pt x="2" y="3773"/>
                    <a:pt x="25" y="3939"/>
                  </a:cubicBezTo>
                  <a:cubicBezTo>
                    <a:pt x="39" y="4032"/>
                    <a:pt x="55" y="4113"/>
                    <a:pt x="75" y="4185"/>
                  </a:cubicBezTo>
                  <a:cubicBezTo>
                    <a:pt x="99" y="4272"/>
                    <a:pt x="129" y="4348"/>
                    <a:pt x="166" y="4418"/>
                  </a:cubicBezTo>
                  <a:cubicBezTo>
                    <a:pt x="206" y="4493"/>
                    <a:pt x="256" y="4564"/>
                    <a:pt x="315" y="4627"/>
                  </a:cubicBezTo>
                  <a:cubicBezTo>
                    <a:pt x="408" y="4728"/>
                    <a:pt x="528" y="4818"/>
                    <a:pt x="683" y="4903"/>
                  </a:cubicBezTo>
                  <a:cubicBezTo>
                    <a:pt x="820" y="4979"/>
                    <a:pt x="968" y="5042"/>
                    <a:pt x="1111" y="5102"/>
                  </a:cubicBezTo>
                  <a:cubicBezTo>
                    <a:pt x="1129" y="5110"/>
                    <a:pt x="1148" y="5118"/>
                    <a:pt x="1166" y="5126"/>
                  </a:cubicBezTo>
                  <a:cubicBezTo>
                    <a:pt x="1260" y="5166"/>
                    <a:pt x="1370" y="5216"/>
                    <a:pt x="1474" y="5283"/>
                  </a:cubicBezTo>
                  <a:cubicBezTo>
                    <a:pt x="1606" y="5369"/>
                    <a:pt x="1732" y="5484"/>
                    <a:pt x="1861" y="5636"/>
                  </a:cubicBezTo>
                  <a:cubicBezTo>
                    <a:pt x="1905" y="5688"/>
                    <a:pt x="1948" y="5743"/>
                    <a:pt x="1990" y="5796"/>
                  </a:cubicBezTo>
                  <a:cubicBezTo>
                    <a:pt x="1999" y="5807"/>
                    <a:pt x="2008" y="5819"/>
                    <a:pt x="2017" y="5830"/>
                  </a:cubicBezTo>
                  <a:cubicBezTo>
                    <a:pt x="2095" y="5928"/>
                    <a:pt x="2180" y="6031"/>
                    <a:pt x="2276" y="6120"/>
                  </a:cubicBezTo>
                  <a:cubicBezTo>
                    <a:pt x="2382" y="6216"/>
                    <a:pt x="2485" y="6279"/>
                    <a:pt x="2593" y="6315"/>
                  </a:cubicBezTo>
                  <a:cubicBezTo>
                    <a:pt x="2701" y="6350"/>
                    <a:pt x="2819" y="6359"/>
                    <a:pt x="2944" y="6342"/>
                  </a:cubicBezTo>
                  <a:cubicBezTo>
                    <a:pt x="3054" y="6327"/>
                    <a:pt x="3168" y="6292"/>
                    <a:pt x="3284" y="6237"/>
                  </a:cubicBezTo>
                  <a:cubicBezTo>
                    <a:pt x="3496" y="6139"/>
                    <a:pt x="3686" y="5997"/>
                    <a:pt x="3878" y="5847"/>
                  </a:cubicBezTo>
                  <a:cubicBezTo>
                    <a:pt x="4084" y="5687"/>
                    <a:pt x="4326" y="5495"/>
                    <a:pt x="4553" y="5284"/>
                  </a:cubicBezTo>
                  <a:cubicBezTo>
                    <a:pt x="4671" y="5174"/>
                    <a:pt x="4760" y="5082"/>
                    <a:pt x="4834" y="4992"/>
                  </a:cubicBezTo>
                  <a:cubicBezTo>
                    <a:pt x="4927" y="4879"/>
                    <a:pt x="4995" y="4771"/>
                    <a:pt x="5042" y="4662"/>
                  </a:cubicBezTo>
                  <a:cubicBezTo>
                    <a:pt x="5059" y="4622"/>
                    <a:pt x="5074" y="4580"/>
                    <a:pt x="5088" y="4540"/>
                  </a:cubicBezTo>
                  <a:cubicBezTo>
                    <a:pt x="5107" y="4487"/>
                    <a:pt x="5126" y="4431"/>
                    <a:pt x="5152" y="4378"/>
                  </a:cubicBezTo>
                  <a:cubicBezTo>
                    <a:pt x="5166" y="4349"/>
                    <a:pt x="5181" y="4321"/>
                    <a:pt x="5199" y="4292"/>
                  </a:cubicBezTo>
                  <a:cubicBezTo>
                    <a:pt x="5271" y="4174"/>
                    <a:pt x="5369" y="4066"/>
                    <a:pt x="5464" y="3963"/>
                  </a:cubicBezTo>
                  <a:cubicBezTo>
                    <a:pt x="5564" y="3854"/>
                    <a:pt x="5666" y="3741"/>
                    <a:pt x="5742" y="3615"/>
                  </a:cubicBezTo>
                  <a:cubicBezTo>
                    <a:pt x="5817" y="3489"/>
                    <a:pt x="5867" y="3343"/>
                    <a:pt x="5884" y="3194"/>
                  </a:cubicBezTo>
                  <a:cubicBezTo>
                    <a:pt x="5893" y="3118"/>
                    <a:pt x="5894" y="3042"/>
                    <a:pt x="5887" y="2967"/>
                  </a:cubicBezTo>
                  <a:cubicBezTo>
                    <a:pt x="5880" y="2891"/>
                    <a:pt x="5864" y="2815"/>
                    <a:pt x="5840" y="2744"/>
                  </a:cubicBezTo>
                  <a:cubicBezTo>
                    <a:pt x="5811" y="2658"/>
                    <a:pt x="5769" y="2569"/>
                    <a:pt x="5714" y="2481"/>
                  </a:cubicBezTo>
                  <a:cubicBezTo>
                    <a:pt x="5666" y="2405"/>
                    <a:pt x="5609" y="2328"/>
                    <a:pt x="5540" y="2246"/>
                  </a:cubicBezTo>
                  <a:cubicBezTo>
                    <a:pt x="5441" y="2129"/>
                    <a:pt x="5336" y="2026"/>
                    <a:pt x="5228" y="1938"/>
                  </a:cubicBezTo>
                  <a:cubicBezTo>
                    <a:pt x="5214" y="1927"/>
                    <a:pt x="5200" y="1915"/>
                    <a:pt x="5186" y="1904"/>
                  </a:cubicBezTo>
                  <a:cubicBezTo>
                    <a:pt x="5132" y="1862"/>
                    <a:pt x="5076" y="1818"/>
                    <a:pt x="5030" y="1765"/>
                  </a:cubicBezTo>
                  <a:cubicBezTo>
                    <a:pt x="5008" y="1739"/>
                    <a:pt x="4989" y="1714"/>
                    <a:pt x="4974" y="1687"/>
                  </a:cubicBezTo>
                  <a:cubicBezTo>
                    <a:pt x="4908" y="1574"/>
                    <a:pt x="4895" y="1437"/>
                    <a:pt x="4881" y="1305"/>
                  </a:cubicBezTo>
                  <a:cubicBezTo>
                    <a:pt x="4869" y="1181"/>
                    <a:pt x="4856" y="1053"/>
                    <a:pt x="4801" y="946"/>
                  </a:cubicBezTo>
                  <a:cubicBezTo>
                    <a:pt x="4756" y="859"/>
                    <a:pt x="4685" y="787"/>
                    <a:pt x="4590" y="732"/>
                  </a:cubicBezTo>
                  <a:cubicBezTo>
                    <a:pt x="4508" y="684"/>
                    <a:pt x="4408" y="650"/>
                    <a:pt x="4301" y="633"/>
                  </a:cubicBezTo>
                  <a:cubicBezTo>
                    <a:pt x="4250" y="626"/>
                    <a:pt x="4198" y="622"/>
                    <a:pt x="4154" y="620"/>
                  </a:cubicBezTo>
                  <a:cubicBezTo>
                    <a:pt x="4145" y="620"/>
                    <a:pt x="4135" y="619"/>
                    <a:pt x="4125" y="619"/>
                  </a:cubicBezTo>
                  <a:cubicBezTo>
                    <a:pt x="4093" y="617"/>
                    <a:pt x="4060" y="616"/>
                    <a:pt x="4027" y="613"/>
                  </a:cubicBezTo>
                  <a:cubicBezTo>
                    <a:pt x="3909" y="604"/>
                    <a:pt x="3814" y="585"/>
                    <a:pt x="3738" y="553"/>
                  </a:cubicBezTo>
                  <a:cubicBezTo>
                    <a:pt x="3629" y="508"/>
                    <a:pt x="3550" y="447"/>
                    <a:pt x="3464" y="376"/>
                  </a:cubicBezTo>
                  <a:cubicBezTo>
                    <a:pt x="3458" y="371"/>
                    <a:pt x="3451" y="365"/>
                    <a:pt x="3444" y="359"/>
                  </a:cubicBezTo>
                  <a:cubicBezTo>
                    <a:pt x="3432" y="349"/>
                    <a:pt x="3419" y="339"/>
                    <a:pt x="3407" y="329"/>
                  </a:cubicBezTo>
                  <a:cubicBezTo>
                    <a:pt x="3318" y="256"/>
                    <a:pt x="3220" y="191"/>
                    <a:pt x="3125" y="139"/>
                  </a:cubicBezTo>
                  <a:cubicBezTo>
                    <a:pt x="3014" y="80"/>
                    <a:pt x="2908" y="41"/>
                    <a:pt x="2811" y="23"/>
                  </a:cubicBezTo>
                  <a:cubicBezTo>
                    <a:pt x="2752" y="11"/>
                    <a:pt x="2693" y="6"/>
                    <a:pt x="2636" y="6"/>
                  </a:cubicBezTo>
                  <a:cubicBezTo>
                    <a:pt x="2586" y="6"/>
                    <a:pt x="2537" y="10"/>
                    <a:pt x="2490" y="1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4" name="Freeform 61">
              <a:extLst>
                <a:ext uri="{FF2B5EF4-FFF2-40B4-BE49-F238E27FC236}">
                  <a16:creationId xmlns:a16="http://schemas.microsoft.com/office/drawing/2014/main" id="{5E0AC47F-79A5-4EB0-BFEA-1AE1E0307B69}"/>
                </a:ext>
              </a:extLst>
            </p:cNvPr>
            <p:cNvSpPr>
              <a:spLocks noEditPoints="1"/>
            </p:cNvSpPr>
            <p:nvPr/>
          </p:nvSpPr>
          <p:spPr bwMode="auto">
            <a:xfrm>
              <a:off x="3531" y="-193"/>
              <a:ext cx="4422" cy="4772"/>
            </a:xfrm>
            <a:custGeom>
              <a:avLst/>
              <a:gdLst>
                <a:gd name="T0" fmla="*/ 2032 w 5974"/>
                <a:gd name="T1" fmla="*/ 5871 h 6448"/>
                <a:gd name="T2" fmla="*/ 1875 w 5974"/>
                <a:gd name="T3" fmla="*/ 5678 h 6448"/>
                <a:gd name="T4" fmla="*/ 1177 w 5974"/>
                <a:gd name="T5" fmla="*/ 5166 h 6448"/>
                <a:gd name="T6" fmla="*/ 328 w 5974"/>
                <a:gd name="T7" fmla="*/ 4678 h 6448"/>
                <a:gd name="T8" fmla="*/ 29 w 5974"/>
                <a:gd name="T9" fmla="*/ 4001 h 6448"/>
                <a:gd name="T10" fmla="*/ 123 w 5974"/>
                <a:gd name="T11" fmla="*/ 3044 h 6448"/>
                <a:gd name="T12" fmla="*/ 232 w 5974"/>
                <a:gd name="T13" fmla="*/ 2504 h 6448"/>
                <a:gd name="T14" fmla="*/ 536 w 5974"/>
                <a:gd name="T15" fmla="*/ 1739 h 6448"/>
                <a:gd name="T16" fmla="*/ 848 w 5974"/>
                <a:gd name="T17" fmla="*/ 1101 h 6448"/>
                <a:gd name="T18" fmla="*/ 1483 w 5974"/>
                <a:gd name="T19" fmla="*/ 556 h 6448"/>
                <a:gd name="T20" fmla="*/ 1652 w 5974"/>
                <a:gd name="T21" fmla="*/ 508 h 6448"/>
                <a:gd name="T22" fmla="*/ 2018 w 5974"/>
                <a:gd name="T23" fmla="*/ 280 h 6448"/>
                <a:gd name="T24" fmla="*/ 2547 w 5974"/>
                <a:gd name="T25" fmla="*/ 14 h 6448"/>
                <a:gd name="T26" fmla="*/ 3473 w 5974"/>
                <a:gd name="T27" fmla="*/ 339 h 6448"/>
                <a:gd name="T28" fmla="*/ 3817 w 5974"/>
                <a:gd name="T29" fmla="*/ 548 h 6448"/>
                <a:gd name="T30" fmla="*/ 4187 w 5974"/>
                <a:gd name="T31" fmla="*/ 613 h 6448"/>
                <a:gd name="T32" fmla="*/ 4380 w 5974"/>
                <a:gd name="T33" fmla="*/ 634 h 6448"/>
                <a:gd name="T34" fmla="*/ 4872 w 5974"/>
                <a:gd name="T35" fmla="*/ 963 h 6448"/>
                <a:gd name="T36" fmla="*/ 4966 w 5974"/>
                <a:gd name="T37" fmla="*/ 1518 h 6448"/>
                <a:gd name="T38" fmla="*/ 5094 w 5974"/>
                <a:gd name="T39" fmla="*/ 1780 h 6448"/>
                <a:gd name="T40" fmla="*/ 5301 w 5974"/>
                <a:gd name="T41" fmla="*/ 1945 h 6448"/>
                <a:gd name="T42" fmla="*/ 5796 w 5974"/>
                <a:gd name="T43" fmla="*/ 2477 h 6448"/>
                <a:gd name="T44" fmla="*/ 5967 w 5974"/>
                <a:gd name="T45" fmla="*/ 2967 h 6448"/>
                <a:gd name="T46" fmla="*/ 5811 w 5974"/>
                <a:gd name="T47" fmla="*/ 3624 h 6448"/>
                <a:gd name="T48" fmla="*/ 5251 w 5974"/>
                <a:gd name="T49" fmla="*/ 4306 h 6448"/>
                <a:gd name="T50" fmla="*/ 5143 w 5974"/>
                <a:gd name="T51" fmla="*/ 4564 h 6448"/>
                <a:gd name="T52" fmla="*/ 4897 w 5974"/>
                <a:gd name="T53" fmla="*/ 5029 h 6448"/>
                <a:gd name="T54" fmla="*/ 3925 w 5974"/>
                <a:gd name="T55" fmla="*/ 5900 h 6448"/>
                <a:gd name="T56" fmla="*/ 2857 w 5974"/>
                <a:gd name="T57" fmla="*/ 6400 h 6448"/>
                <a:gd name="T58" fmla="*/ 2547 w 5974"/>
                <a:gd name="T59" fmla="*/ 14 h 6448"/>
                <a:gd name="T60" fmla="*/ 2018 w 5974"/>
                <a:gd name="T61" fmla="*/ 281 h 6448"/>
                <a:gd name="T62" fmla="*/ 1652 w 5974"/>
                <a:gd name="T63" fmla="*/ 508 h 6448"/>
                <a:gd name="T64" fmla="*/ 1483 w 5974"/>
                <a:gd name="T65" fmla="*/ 557 h 6448"/>
                <a:gd name="T66" fmla="*/ 849 w 5974"/>
                <a:gd name="T67" fmla="*/ 1101 h 6448"/>
                <a:gd name="T68" fmla="*/ 537 w 5974"/>
                <a:gd name="T69" fmla="*/ 1740 h 6448"/>
                <a:gd name="T70" fmla="*/ 233 w 5974"/>
                <a:gd name="T71" fmla="*/ 2505 h 6448"/>
                <a:gd name="T72" fmla="*/ 124 w 5974"/>
                <a:gd name="T73" fmla="*/ 3044 h 6448"/>
                <a:gd name="T74" fmla="*/ 30 w 5974"/>
                <a:gd name="T75" fmla="*/ 4001 h 6448"/>
                <a:gd name="T76" fmla="*/ 329 w 5974"/>
                <a:gd name="T77" fmla="*/ 4677 h 6448"/>
                <a:gd name="T78" fmla="*/ 1177 w 5974"/>
                <a:gd name="T79" fmla="*/ 5165 h 6448"/>
                <a:gd name="T80" fmla="*/ 1875 w 5974"/>
                <a:gd name="T81" fmla="*/ 5677 h 6448"/>
                <a:gd name="T82" fmla="*/ 2033 w 5974"/>
                <a:gd name="T83" fmla="*/ 5871 h 6448"/>
                <a:gd name="T84" fmla="*/ 3316 w 5974"/>
                <a:gd name="T85" fmla="*/ 6291 h 6448"/>
                <a:gd name="T86" fmla="*/ 4613 w 5974"/>
                <a:gd name="T87" fmla="*/ 5328 h 6448"/>
                <a:gd name="T88" fmla="*/ 5100 w 5974"/>
                <a:gd name="T89" fmla="*/ 4687 h 6448"/>
                <a:gd name="T90" fmla="*/ 5204 w 5974"/>
                <a:gd name="T91" fmla="*/ 4393 h 6448"/>
                <a:gd name="T92" fmla="*/ 5533 w 5974"/>
                <a:gd name="T93" fmla="*/ 3960 h 6448"/>
                <a:gd name="T94" fmla="*/ 5962 w 5974"/>
                <a:gd name="T95" fmla="*/ 3197 h 6448"/>
                <a:gd name="T96" fmla="*/ 5921 w 5974"/>
                <a:gd name="T97" fmla="*/ 2740 h 6448"/>
                <a:gd name="T98" fmla="*/ 5621 w 5974"/>
                <a:gd name="T99" fmla="*/ 2244 h 6448"/>
                <a:gd name="T100" fmla="*/ 5251 w 5974"/>
                <a:gd name="T101" fmla="*/ 1909 h 6448"/>
                <a:gd name="T102" fmla="*/ 5034 w 5974"/>
                <a:gd name="T103" fmla="*/ 1705 h 6448"/>
                <a:gd name="T104" fmla="*/ 4941 w 5974"/>
                <a:gd name="T105" fmla="*/ 1312 h 6448"/>
                <a:gd name="T106" fmla="*/ 4667 w 5974"/>
                <a:gd name="T107" fmla="*/ 742 h 6448"/>
                <a:gd name="T108" fmla="*/ 4234 w 5974"/>
                <a:gd name="T109" fmla="*/ 617 h 6448"/>
                <a:gd name="T110" fmla="*/ 4107 w 5974"/>
                <a:gd name="T111" fmla="*/ 607 h 6448"/>
                <a:gd name="T112" fmla="*/ 3532 w 5974"/>
                <a:gd name="T113" fmla="*/ 385 h 6448"/>
                <a:gd name="T114" fmla="*/ 2875 w 5974"/>
                <a:gd name="T115" fmla="*/ 33 h 6448"/>
                <a:gd name="T116" fmla="*/ 2547 w 5974"/>
                <a:gd name="T117" fmla="*/ 14 h 6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4" h="6448">
                  <a:moveTo>
                    <a:pt x="2610" y="6360"/>
                  </a:moveTo>
                  <a:cubicBezTo>
                    <a:pt x="2371" y="6278"/>
                    <a:pt x="2194" y="6074"/>
                    <a:pt x="2032" y="5871"/>
                  </a:cubicBezTo>
                  <a:cubicBezTo>
                    <a:pt x="2025" y="5862"/>
                    <a:pt x="2017" y="5852"/>
                    <a:pt x="2009" y="5843"/>
                  </a:cubicBezTo>
                  <a:cubicBezTo>
                    <a:pt x="1966" y="5788"/>
                    <a:pt x="1921" y="5731"/>
                    <a:pt x="1875" y="5678"/>
                  </a:cubicBezTo>
                  <a:cubicBezTo>
                    <a:pt x="1746" y="5528"/>
                    <a:pt x="1619" y="5412"/>
                    <a:pt x="1485" y="5326"/>
                  </a:cubicBezTo>
                  <a:cubicBezTo>
                    <a:pt x="1400" y="5271"/>
                    <a:pt x="1305" y="5222"/>
                    <a:pt x="1177" y="5166"/>
                  </a:cubicBezTo>
                  <a:cubicBezTo>
                    <a:pt x="1147" y="5153"/>
                    <a:pt x="1117" y="5140"/>
                    <a:pt x="1087" y="5128"/>
                  </a:cubicBezTo>
                  <a:cubicBezTo>
                    <a:pt x="813" y="5010"/>
                    <a:pt x="530" y="4889"/>
                    <a:pt x="328" y="4678"/>
                  </a:cubicBezTo>
                  <a:cubicBezTo>
                    <a:pt x="269" y="4616"/>
                    <a:pt x="219" y="4547"/>
                    <a:pt x="178" y="4473"/>
                  </a:cubicBezTo>
                  <a:cubicBezTo>
                    <a:pt x="107" y="4344"/>
                    <a:pt x="60" y="4194"/>
                    <a:pt x="29" y="4001"/>
                  </a:cubicBezTo>
                  <a:cubicBezTo>
                    <a:pt x="4" y="3838"/>
                    <a:pt x="0" y="3661"/>
                    <a:pt x="19" y="3490"/>
                  </a:cubicBezTo>
                  <a:cubicBezTo>
                    <a:pt x="35" y="3339"/>
                    <a:pt x="80" y="3189"/>
                    <a:pt x="123" y="3044"/>
                  </a:cubicBezTo>
                  <a:cubicBezTo>
                    <a:pt x="172" y="2881"/>
                    <a:pt x="218" y="2728"/>
                    <a:pt x="227" y="2575"/>
                  </a:cubicBezTo>
                  <a:cubicBezTo>
                    <a:pt x="228" y="2553"/>
                    <a:pt x="230" y="2530"/>
                    <a:pt x="232" y="2504"/>
                  </a:cubicBezTo>
                  <a:cubicBezTo>
                    <a:pt x="244" y="2368"/>
                    <a:pt x="276" y="2238"/>
                    <a:pt x="330" y="2107"/>
                  </a:cubicBezTo>
                  <a:cubicBezTo>
                    <a:pt x="380" y="1985"/>
                    <a:pt x="447" y="1865"/>
                    <a:pt x="536" y="1739"/>
                  </a:cubicBezTo>
                  <a:cubicBezTo>
                    <a:pt x="606" y="1640"/>
                    <a:pt x="658" y="1515"/>
                    <a:pt x="707" y="1395"/>
                  </a:cubicBezTo>
                  <a:cubicBezTo>
                    <a:pt x="752" y="1286"/>
                    <a:pt x="794" y="1183"/>
                    <a:pt x="848" y="1101"/>
                  </a:cubicBezTo>
                  <a:cubicBezTo>
                    <a:pt x="946" y="953"/>
                    <a:pt x="1054" y="799"/>
                    <a:pt x="1211" y="690"/>
                  </a:cubicBezTo>
                  <a:cubicBezTo>
                    <a:pt x="1295" y="631"/>
                    <a:pt x="1389" y="585"/>
                    <a:pt x="1483" y="556"/>
                  </a:cubicBezTo>
                  <a:cubicBezTo>
                    <a:pt x="1508" y="548"/>
                    <a:pt x="1534" y="542"/>
                    <a:pt x="1559" y="535"/>
                  </a:cubicBezTo>
                  <a:cubicBezTo>
                    <a:pt x="1591" y="526"/>
                    <a:pt x="1621" y="518"/>
                    <a:pt x="1652" y="508"/>
                  </a:cubicBezTo>
                  <a:cubicBezTo>
                    <a:pt x="1682" y="498"/>
                    <a:pt x="1711" y="486"/>
                    <a:pt x="1738" y="473"/>
                  </a:cubicBezTo>
                  <a:cubicBezTo>
                    <a:pt x="1836" y="425"/>
                    <a:pt x="1929" y="352"/>
                    <a:pt x="2018" y="280"/>
                  </a:cubicBezTo>
                  <a:cubicBezTo>
                    <a:pt x="2088" y="224"/>
                    <a:pt x="2161" y="165"/>
                    <a:pt x="2237" y="121"/>
                  </a:cubicBezTo>
                  <a:cubicBezTo>
                    <a:pt x="2334" y="64"/>
                    <a:pt x="2438" y="28"/>
                    <a:pt x="2547" y="14"/>
                  </a:cubicBezTo>
                  <a:cubicBezTo>
                    <a:pt x="2650" y="0"/>
                    <a:pt x="2761" y="7"/>
                    <a:pt x="2875" y="32"/>
                  </a:cubicBezTo>
                  <a:cubicBezTo>
                    <a:pt x="3096" y="81"/>
                    <a:pt x="3322" y="226"/>
                    <a:pt x="3473" y="339"/>
                  </a:cubicBezTo>
                  <a:cubicBezTo>
                    <a:pt x="3493" y="355"/>
                    <a:pt x="3513" y="369"/>
                    <a:pt x="3533" y="384"/>
                  </a:cubicBezTo>
                  <a:cubicBezTo>
                    <a:pt x="3630" y="456"/>
                    <a:pt x="3711" y="509"/>
                    <a:pt x="3817" y="548"/>
                  </a:cubicBezTo>
                  <a:cubicBezTo>
                    <a:pt x="3894" y="577"/>
                    <a:pt x="3986" y="596"/>
                    <a:pt x="4107" y="607"/>
                  </a:cubicBezTo>
                  <a:cubicBezTo>
                    <a:pt x="4134" y="609"/>
                    <a:pt x="4161" y="611"/>
                    <a:pt x="4187" y="613"/>
                  </a:cubicBezTo>
                  <a:cubicBezTo>
                    <a:pt x="4202" y="614"/>
                    <a:pt x="4218" y="615"/>
                    <a:pt x="4234" y="616"/>
                  </a:cubicBezTo>
                  <a:cubicBezTo>
                    <a:pt x="4274" y="619"/>
                    <a:pt x="4327" y="624"/>
                    <a:pt x="4380" y="634"/>
                  </a:cubicBezTo>
                  <a:cubicBezTo>
                    <a:pt x="4487" y="653"/>
                    <a:pt x="4587" y="691"/>
                    <a:pt x="4668" y="742"/>
                  </a:cubicBezTo>
                  <a:cubicBezTo>
                    <a:pt x="4761" y="800"/>
                    <a:pt x="4829" y="874"/>
                    <a:pt x="4872" y="963"/>
                  </a:cubicBezTo>
                  <a:cubicBezTo>
                    <a:pt x="4922" y="1069"/>
                    <a:pt x="4932" y="1192"/>
                    <a:pt x="4942" y="1312"/>
                  </a:cubicBezTo>
                  <a:cubicBezTo>
                    <a:pt x="4947" y="1381"/>
                    <a:pt x="4953" y="1451"/>
                    <a:pt x="4966" y="1518"/>
                  </a:cubicBezTo>
                  <a:cubicBezTo>
                    <a:pt x="4981" y="1592"/>
                    <a:pt x="5003" y="1653"/>
                    <a:pt x="5035" y="1705"/>
                  </a:cubicBezTo>
                  <a:cubicBezTo>
                    <a:pt x="5051" y="1731"/>
                    <a:pt x="5071" y="1756"/>
                    <a:pt x="5094" y="1780"/>
                  </a:cubicBezTo>
                  <a:cubicBezTo>
                    <a:pt x="5141" y="1830"/>
                    <a:pt x="5197" y="1870"/>
                    <a:pt x="5251" y="1909"/>
                  </a:cubicBezTo>
                  <a:cubicBezTo>
                    <a:pt x="5268" y="1921"/>
                    <a:pt x="5285" y="1933"/>
                    <a:pt x="5301" y="1945"/>
                  </a:cubicBezTo>
                  <a:cubicBezTo>
                    <a:pt x="5412" y="2027"/>
                    <a:pt x="5520" y="2127"/>
                    <a:pt x="5621" y="2243"/>
                  </a:cubicBezTo>
                  <a:cubicBezTo>
                    <a:pt x="5690" y="2322"/>
                    <a:pt x="5749" y="2401"/>
                    <a:pt x="5796" y="2477"/>
                  </a:cubicBezTo>
                  <a:cubicBezTo>
                    <a:pt x="5851" y="2565"/>
                    <a:pt x="5893" y="2653"/>
                    <a:pt x="5921" y="2740"/>
                  </a:cubicBezTo>
                  <a:cubicBezTo>
                    <a:pt x="5945" y="2813"/>
                    <a:pt x="5961" y="2889"/>
                    <a:pt x="5967" y="2967"/>
                  </a:cubicBezTo>
                  <a:cubicBezTo>
                    <a:pt x="5974" y="3043"/>
                    <a:pt x="5972" y="3121"/>
                    <a:pt x="5962" y="3198"/>
                  </a:cubicBezTo>
                  <a:cubicBezTo>
                    <a:pt x="5943" y="3350"/>
                    <a:pt x="5890" y="3497"/>
                    <a:pt x="5811" y="3624"/>
                  </a:cubicBezTo>
                  <a:cubicBezTo>
                    <a:pt x="5735" y="3746"/>
                    <a:pt x="5632" y="3855"/>
                    <a:pt x="5533" y="3960"/>
                  </a:cubicBezTo>
                  <a:cubicBezTo>
                    <a:pt x="5431" y="4068"/>
                    <a:pt x="5326" y="4180"/>
                    <a:pt x="5251" y="4306"/>
                  </a:cubicBezTo>
                  <a:cubicBezTo>
                    <a:pt x="5233" y="4335"/>
                    <a:pt x="5218" y="4365"/>
                    <a:pt x="5205" y="4394"/>
                  </a:cubicBezTo>
                  <a:cubicBezTo>
                    <a:pt x="5179" y="4450"/>
                    <a:pt x="5161" y="4508"/>
                    <a:pt x="5143" y="4564"/>
                  </a:cubicBezTo>
                  <a:cubicBezTo>
                    <a:pt x="5130" y="4604"/>
                    <a:pt x="5116" y="4647"/>
                    <a:pt x="5101" y="4687"/>
                  </a:cubicBezTo>
                  <a:cubicBezTo>
                    <a:pt x="5056" y="4800"/>
                    <a:pt x="4990" y="4912"/>
                    <a:pt x="4897" y="5029"/>
                  </a:cubicBezTo>
                  <a:cubicBezTo>
                    <a:pt x="4823" y="5122"/>
                    <a:pt x="4733" y="5217"/>
                    <a:pt x="4614" y="5328"/>
                  </a:cubicBezTo>
                  <a:cubicBezTo>
                    <a:pt x="4387" y="5541"/>
                    <a:pt x="4139" y="5736"/>
                    <a:pt x="3925" y="5900"/>
                  </a:cubicBezTo>
                  <a:cubicBezTo>
                    <a:pt x="3728" y="6051"/>
                    <a:pt x="3533" y="6194"/>
                    <a:pt x="3316" y="6292"/>
                  </a:cubicBezTo>
                  <a:cubicBezTo>
                    <a:pt x="3194" y="6346"/>
                    <a:pt x="3032" y="6400"/>
                    <a:pt x="2857" y="6400"/>
                  </a:cubicBezTo>
                  <a:cubicBezTo>
                    <a:pt x="2776" y="6400"/>
                    <a:pt x="2693" y="6388"/>
                    <a:pt x="2610" y="6360"/>
                  </a:cubicBezTo>
                  <a:moveTo>
                    <a:pt x="2547" y="14"/>
                  </a:moveTo>
                  <a:cubicBezTo>
                    <a:pt x="2439" y="28"/>
                    <a:pt x="2334" y="64"/>
                    <a:pt x="2237" y="121"/>
                  </a:cubicBezTo>
                  <a:cubicBezTo>
                    <a:pt x="2162" y="166"/>
                    <a:pt x="2089" y="224"/>
                    <a:pt x="2018" y="281"/>
                  </a:cubicBezTo>
                  <a:cubicBezTo>
                    <a:pt x="1929" y="352"/>
                    <a:pt x="1837" y="426"/>
                    <a:pt x="1738" y="474"/>
                  </a:cubicBezTo>
                  <a:cubicBezTo>
                    <a:pt x="1711" y="487"/>
                    <a:pt x="1682" y="499"/>
                    <a:pt x="1652" y="508"/>
                  </a:cubicBezTo>
                  <a:cubicBezTo>
                    <a:pt x="1621" y="519"/>
                    <a:pt x="1591" y="527"/>
                    <a:pt x="1559" y="536"/>
                  </a:cubicBezTo>
                  <a:cubicBezTo>
                    <a:pt x="1534" y="542"/>
                    <a:pt x="1509" y="549"/>
                    <a:pt x="1483" y="557"/>
                  </a:cubicBezTo>
                  <a:cubicBezTo>
                    <a:pt x="1390" y="586"/>
                    <a:pt x="1296" y="632"/>
                    <a:pt x="1211" y="691"/>
                  </a:cubicBezTo>
                  <a:cubicBezTo>
                    <a:pt x="1055" y="799"/>
                    <a:pt x="946" y="953"/>
                    <a:pt x="849" y="1101"/>
                  </a:cubicBezTo>
                  <a:cubicBezTo>
                    <a:pt x="794" y="1183"/>
                    <a:pt x="752" y="1286"/>
                    <a:pt x="708" y="1395"/>
                  </a:cubicBezTo>
                  <a:cubicBezTo>
                    <a:pt x="658" y="1515"/>
                    <a:pt x="607" y="1640"/>
                    <a:pt x="537" y="1740"/>
                  </a:cubicBezTo>
                  <a:cubicBezTo>
                    <a:pt x="448" y="1866"/>
                    <a:pt x="381" y="1986"/>
                    <a:pt x="331" y="2107"/>
                  </a:cubicBezTo>
                  <a:cubicBezTo>
                    <a:pt x="277" y="2239"/>
                    <a:pt x="245" y="2369"/>
                    <a:pt x="233" y="2505"/>
                  </a:cubicBezTo>
                  <a:cubicBezTo>
                    <a:pt x="230" y="2530"/>
                    <a:pt x="229" y="2553"/>
                    <a:pt x="227" y="2575"/>
                  </a:cubicBezTo>
                  <a:cubicBezTo>
                    <a:pt x="219" y="2729"/>
                    <a:pt x="173" y="2882"/>
                    <a:pt x="124" y="3044"/>
                  </a:cubicBezTo>
                  <a:cubicBezTo>
                    <a:pt x="81" y="3189"/>
                    <a:pt x="36" y="3339"/>
                    <a:pt x="19" y="3490"/>
                  </a:cubicBezTo>
                  <a:cubicBezTo>
                    <a:pt x="1" y="3661"/>
                    <a:pt x="5" y="3838"/>
                    <a:pt x="30" y="4001"/>
                  </a:cubicBezTo>
                  <a:cubicBezTo>
                    <a:pt x="61" y="4194"/>
                    <a:pt x="108" y="4344"/>
                    <a:pt x="179" y="4472"/>
                  </a:cubicBezTo>
                  <a:cubicBezTo>
                    <a:pt x="219" y="4547"/>
                    <a:pt x="270" y="4616"/>
                    <a:pt x="329" y="4677"/>
                  </a:cubicBezTo>
                  <a:cubicBezTo>
                    <a:pt x="530" y="4889"/>
                    <a:pt x="814" y="5010"/>
                    <a:pt x="1088" y="5127"/>
                  </a:cubicBezTo>
                  <a:cubicBezTo>
                    <a:pt x="1117" y="5139"/>
                    <a:pt x="1147" y="5152"/>
                    <a:pt x="1177" y="5165"/>
                  </a:cubicBezTo>
                  <a:cubicBezTo>
                    <a:pt x="1306" y="5221"/>
                    <a:pt x="1401" y="5270"/>
                    <a:pt x="1485" y="5325"/>
                  </a:cubicBezTo>
                  <a:cubicBezTo>
                    <a:pt x="1619" y="5412"/>
                    <a:pt x="1747" y="5527"/>
                    <a:pt x="1875" y="5677"/>
                  </a:cubicBezTo>
                  <a:cubicBezTo>
                    <a:pt x="1921" y="5731"/>
                    <a:pt x="1966" y="5787"/>
                    <a:pt x="2010" y="5842"/>
                  </a:cubicBezTo>
                  <a:cubicBezTo>
                    <a:pt x="2018" y="5852"/>
                    <a:pt x="2025" y="5861"/>
                    <a:pt x="2033" y="5871"/>
                  </a:cubicBezTo>
                  <a:cubicBezTo>
                    <a:pt x="2194" y="6073"/>
                    <a:pt x="2372" y="6278"/>
                    <a:pt x="2610" y="6359"/>
                  </a:cubicBezTo>
                  <a:cubicBezTo>
                    <a:pt x="2871" y="6448"/>
                    <a:pt x="3138" y="6371"/>
                    <a:pt x="3316" y="6291"/>
                  </a:cubicBezTo>
                  <a:cubicBezTo>
                    <a:pt x="3533" y="6193"/>
                    <a:pt x="3728" y="6050"/>
                    <a:pt x="3925" y="5899"/>
                  </a:cubicBezTo>
                  <a:cubicBezTo>
                    <a:pt x="4138" y="5736"/>
                    <a:pt x="4387" y="5540"/>
                    <a:pt x="4613" y="5328"/>
                  </a:cubicBezTo>
                  <a:cubicBezTo>
                    <a:pt x="4732" y="5216"/>
                    <a:pt x="4822" y="5121"/>
                    <a:pt x="4896" y="5028"/>
                  </a:cubicBezTo>
                  <a:cubicBezTo>
                    <a:pt x="4989" y="4912"/>
                    <a:pt x="5056" y="4800"/>
                    <a:pt x="5100" y="4687"/>
                  </a:cubicBezTo>
                  <a:cubicBezTo>
                    <a:pt x="5116" y="4646"/>
                    <a:pt x="5129" y="4604"/>
                    <a:pt x="5142" y="4564"/>
                  </a:cubicBezTo>
                  <a:cubicBezTo>
                    <a:pt x="5160" y="4507"/>
                    <a:pt x="5178" y="4450"/>
                    <a:pt x="5204" y="4393"/>
                  </a:cubicBezTo>
                  <a:cubicBezTo>
                    <a:pt x="5217" y="4364"/>
                    <a:pt x="5233" y="4335"/>
                    <a:pt x="5250" y="4305"/>
                  </a:cubicBezTo>
                  <a:cubicBezTo>
                    <a:pt x="5325" y="4180"/>
                    <a:pt x="5431" y="4068"/>
                    <a:pt x="5533" y="3960"/>
                  </a:cubicBezTo>
                  <a:cubicBezTo>
                    <a:pt x="5632" y="3855"/>
                    <a:pt x="5734" y="3746"/>
                    <a:pt x="5810" y="3624"/>
                  </a:cubicBezTo>
                  <a:cubicBezTo>
                    <a:pt x="5890" y="3497"/>
                    <a:pt x="5942" y="3350"/>
                    <a:pt x="5962" y="3197"/>
                  </a:cubicBezTo>
                  <a:cubicBezTo>
                    <a:pt x="5972" y="3121"/>
                    <a:pt x="5973" y="3043"/>
                    <a:pt x="5967" y="2967"/>
                  </a:cubicBezTo>
                  <a:cubicBezTo>
                    <a:pt x="5960" y="2890"/>
                    <a:pt x="5944" y="2813"/>
                    <a:pt x="5921" y="2740"/>
                  </a:cubicBezTo>
                  <a:cubicBezTo>
                    <a:pt x="5892" y="2653"/>
                    <a:pt x="5850" y="2565"/>
                    <a:pt x="5796" y="2477"/>
                  </a:cubicBezTo>
                  <a:cubicBezTo>
                    <a:pt x="5748" y="2401"/>
                    <a:pt x="5689" y="2322"/>
                    <a:pt x="5621" y="2244"/>
                  </a:cubicBezTo>
                  <a:cubicBezTo>
                    <a:pt x="5519" y="2128"/>
                    <a:pt x="5412" y="2027"/>
                    <a:pt x="5301" y="1945"/>
                  </a:cubicBezTo>
                  <a:cubicBezTo>
                    <a:pt x="5284" y="1933"/>
                    <a:pt x="5267" y="1921"/>
                    <a:pt x="5251" y="1909"/>
                  </a:cubicBezTo>
                  <a:cubicBezTo>
                    <a:pt x="5196" y="1871"/>
                    <a:pt x="5140" y="1830"/>
                    <a:pt x="5093" y="1781"/>
                  </a:cubicBezTo>
                  <a:cubicBezTo>
                    <a:pt x="5070" y="1756"/>
                    <a:pt x="5051" y="1732"/>
                    <a:pt x="5034" y="1705"/>
                  </a:cubicBezTo>
                  <a:cubicBezTo>
                    <a:pt x="5002" y="1654"/>
                    <a:pt x="4980" y="1592"/>
                    <a:pt x="4965" y="1518"/>
                  </a:cubicBezTo>
                  <a:cubicBezTo>
                    <a:pt x="4952" y="1451"/>
                    <a:pt x="4946" y="1381"/>
                    <a:pt x="4941" y="1312"/>
                  </a:cubicBezTo>
                  <a:cubicBezTo>
                    <a:pt x="4931" y="1193"/>
                    <a:pt x="4921" y="1069"/>
                    <a:pt x="4871" y="963"/>
                  </a:cubicBezTo>
                  <a:cubicBezTo>
                    <a:pt x="4829" y="875"/>
                    <a:pt x="4760" y="800"/>
                    <a:pt x="4667" y="742"/>
                  </a:cubicBezTo>
                  <a:cubicBezTo>
                    <a:pt x="4586" y="691"/>
                    <a:pt x="4487" y="654"/>
                    <a:pt x="4380" y="634"/>
                  </a:cubicBezTo>
                  <a:cubicBezTo>
                    <a:pt x="4327" y="625"/>
                    <a:pt x="4274" y="620"/>
                    <a:pt x="4234" y="617"/>
                  </a:cubicBezTo>
                  <a:cubicBezTo>
                    <a:pt x="4218" y="616"/>
                    <a:pt x="4202" y="615"/>
                    <a:pt x="4187" y="614"/>
                  </a:cubicBezTo>
                  <a:cubicBezTo>
                    <a:pt x="4161" y="612"/>
                    <a:pt x="4134" y="610"/>
                    <a:pt x="4107" y="607"/>
                  </a:cubicBezTo>
                  <a:cubicBezTo>
                    <a:pt x="3985" y="596"/>
                    <a:pt x="3893" y="578"/>
                    <a:pt x="3817" y="549"/>
                  </a:cubicBezTo>
                  <a:cubicBezTo>
                    <a:pt x="3711" y="509"/>
                    <a:pt x="3629" y="457"/>
                    <a:pt x="3532" y="385"/>
                  </a:cubicBezTo>
                  <a:cubicBezTo>
                    <a:pt x="3513" y="370"/>
                    <a:pt x="3493" y="355"/>
                    <a:pt x="3472" y="340"/>
                  </a:cubicBezTo>
                  <a:cubicBezTo>
                    <a:pt x="3322" y="227"/>
                    <a:pt x="3096" y="82"/>
                    <a:pt x="2875" y="33"/>
                  </a:cubicBezTo>
                  <a:cubicBezTo>
                    <a:pt x="2799" y="16"/>
                    <a:pt x="2726" y="8"/>
                    <a:pt x="2655" y="8"/>
                  </a:cubicBezTo>
                  <a:cubicBezTo>
                    <a:pt x="2618" y="8"/>
                    <a:pt x="2582" y="10"/>
                    <a:pt x="2547" y="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5" name="Freeform 62">
              <a:extLst>
                <a:ext uri="{FF2B5EF4-FFF2-40B4-BE49-F238E27FC236}">
                  <a16:creationId xmlns:a16="http://schemas.microsoft.com/office/drawing/2014/main" id="{AE2B2260-536F-4A0C-BABE-1A3541E30D9D}"/>
                </a:ext>
              </a:extLst>
            </p:cNvPr>
            <p:cNvSpPr>
              <a:spLocks noEditPoints="1"/>
            </p:cNvSpPr>
            <p:nvPr/>
          </p:nvSpPr>
          <p:spPr bwMode="auto">
            <a:xfrm>
              <a:off x="3505" y="-217"/>
              <a:ext cx="4476" cy="4777"/>
            </a:xfrm>
            <a:custGeom>
              <a:avLst/>
              <a:gdLst>
                <a:gd name="T0" fmla="*/ 2304 w 6048"/>
                <a:gd name="T1" fmla="*/ 6201 h 6454"/>
                <a:gd name="T2" fmla="*/ 2024 w 6048"/>
                <a:gd name="T3" fmla="*/ 5888 h 6454"/>
                <a:gd name="T4" fmla="*/ 1490 w 6048"/>
                <a:gd name="T5" fmla="*/ 5365 h 6454"/>
                <a:gd name="T6" fmla="*/ 1062 w 6048"/>
                <a:gd name="T7" fmla="*/ 5152 h 6454"/>
                <a:gd name="T8" fmla="*/ 184 w 6048"/>
                <a:gd name="T9" fmla="*/ 4526 h 6454"/>
                <a:gd name="T10" fmla="*/ 28 w 6048"/>
                <a:gd name="T11" fmla="*/ 4060 h 6454"/>
                <a:gd name="T12" fmla="*/ 11 w 6048"/>
                <a:gd name="T13" fmla="*/ 3554 h 6454"/>
                <a:gd name="T14" fmla="*/ 220 w 6048"/>
                <a:gd name="T15" fmla="*/ 2594 h 6454"/>
                <a:gd name="T16" fmla="*/ 256 w 6048"/>
                <a:gd name="T17" fmla="*/ 2305 h 6454"/>
                <a:gd name="T18" fmla="*/ 530 w 6048"/>
                <a:gd name="T19" fmla="*/ 1710 h 6454"/>
                <a:gd name="T20" fmla="*/ 868 w 6048"/>
                <a:gd name="T21" fmla="*/ 1086 h 6454"/>
                <a:gd name="T22" fmla="*/ 1520 w 6048"/>
                <a:gd name="T23" fmla="*/ 554 h 6454"/>
                <a:gd name="T24" fmla="*/ 1689 w 6048"/>
                <a:gd name="T25" fmla="*/ 498 h 6454"/>
                <a:gd name="T26" fmla="*/ 2037 w 6048"/>
                <a:gd name="T27" fmla="*/ 277 h 6454"/>
                <a:gd name="T28" fmla="*/ 2599 w 6048"/>
                <a:gd name="T29" fmla="*/ 8 h 6454"/>
                <a:gd name="T30" fmla="*/ 3533 w 6048"/>
                <a:gd name="T31" fmla="*/ 348 h 6454"/>
                <a:gd name="T32" fmla="*/ 3890 w 6048"/>
                <a:gd name="T33" fmla="*/ 542 h 6454"/>
                <a:gd name="T34" fmla="*/ 4241 w 6048"/>
                <a:gd name="T35" fmla="*/ 605 h 6454"/>
                <a:gd name="T36" fmla="*/ 4453 w 6048"/>
                <a:gd name="T37" fmla="*/ 633 h 6454"/>
                <a:gd name="T38" fmla="*/ 4936 w 6048"/>
                <a:gd name="T39" fmla="*/ 979 h 6454"/>
                <a:gd name="T40" fmla="*/ 5018 w 6048"/>
                <a:gd name="T41" fmla="*/ 1531 h 6454"/>
                <a:gd name="T42" fmla="*/ 5151 w 6048"/>
                <a:gd name="T43" fmla="*/ 1795 h 6454"/>
                <a:gd name="T44" fmla="*/ 5368 w 6048"/>
                <a:gd name="T45" fmla="*/ 1950 h 6454"/>
                <a:gd name="T46" fmla="*/ 5996 w 6048"/>
                <a:gd name="T47" fmla="*/ 2735 h 6454"/>
                <a:gd name="T48" fmla="*/ 6034 w 6048"/>
                <a:gd name="T49" fmla="*/ 3200 h 6454"/>
                <a:gd name="T50" fmla="*/ 5595 w 6048"/>
                <a:gd name="T51" fmla="*/ 3957 h 6454"/>
                <a:gd name="T52" fmla="*/ 5251 w 6048"/>
                <a:gd name="T53" fmla="*/ 4408 h 6454"/>
                <a:gd name="T54" fmla="*/ 5153 w 6048"/>
                <a:gd name="T55" fmla="*/ 4710 h 6454"/>
                <a:gd name="T56" fmla="*/ 4669 w 6048"/>
                <a:gd name="T57" fmla="*/ 5370 h 6454"/>
                <a:gd name="T58" fmla="*/ 3341 w 6048"/>
                <a:gd name="T59" fmla="*/ 6344 h 6454"/>
                <a:gd name="T60" fmla="*/ 2886 w 6048"/>
                <a:gd name="T61" fmla="*/ 6447 h 6454"/>
                <a:gd name="T62" fmla="*/ 2599 w 6048"/>
                <a:gd name="T63" fmla="*/ 9 h 6454"/>
                <a:gd name="T64" fmla="*/ 2037 w 6048"/>
                <a:gd name="T65" fmla="*/ 277 h 6454"/>
                <a:gd name="T66" fmla="*/ 1690 w 6048"/>
                <a:gd name="T67" fmla="*/ 499 h 6454"/>
                <a:gd name="T68" fmla="*/ 1520 w 6048"/>
                <a:gd name="T69" fmla="*/ 555 h 6454"/>
                <a:gd name="T70" fmla="*/ 869 w 6048"/>
                <a:gd name="T71" fmla="*/ 1087 h 6454"/>
                <a:gd name="T72" fmla="*/ 531 w 6048"/>
                <a:gd name="T73" fmla="*/ 1711 h 6454"/>
                <a:gd name="T74" fmla="*/ 257 w 6048"/>
                <a:gd name="T75" fmla="*/ 2305 h 6454"/>
                <a:gd name="T76" fmla="*/ 220 w 6048"/>
                <a:gd name="T77" fmla="*/ 2594 h 6454"/>
                <a:gd name="T78" fmla="*/ 11 w 6048"/>
                <a:gd name="T79" fmla="*/ 3554 h 6454"/>
                <a:gd name="T80" fmla="*/ 29 w 6048"/>
                <a:gd name="T81" fmla="*/ 4060 h 6454"/>
                <a:gd name="T82" fmla="*/ 185 w 6048"/>
                <a:gd name="T83" fmla="*/ 4525 h 6454"/>
                <a:gd name="T84" fmla="*/ 1062 w 6048"/>
                <a:gd name="T85" fmla="*/ 5151 h 6454"/>
                <a:gd name="T86" fmla="*/ 1491 w 6048"/>
                <a:gd name="T87" fmla="*/ 5365 h 6454"/>
                <a:gd name="T88" fmla="*/ 2025 w 6048"/>
                <a:gd name="T89" fmla="*/ 5887 h 6454"/>
                <a:gd name="T90" fmla="*/ 2304 w 6048"/>
                <a:gd name="T91" fmla="*/ 6200 h 6454"/>
                <a:gd name="T92" fmla="*/ 2985 w 6048"/>
                <a:gd name="T93" fmla="*/ 6441 h 6454"/>
                <a:gd name="T94" fmla="*/ 3966 w 6048"/>
                <a:gd name="T95" fmla="*/ 5949 h 6454"/>
                <a:gd name="T96" fmla="*/ 4953 w 6048"/>
                <a:gd name="T97" fmla="*/ 5062 h 6454"/>
                <a:gd name="T98" fmla="*/ 5191 w 6048"/>
                <a:gd name="T99" fmla="*/ 4585 h 6454"/>
                <a:gd name="T100" fmla="*/ 5296 w 6048"/>
                <a:gd name="T101" fmla="*/ 4317 h 6454"/>
                <a:gd name="T102" fmla="*/ 5873 w 6048"/>
                <a:gd name="T103" fmla="*/ 3631 h 6454"/>
                <a:gd name="T104" fmla="*/ 6041 w 6048"/>
                <a:gd name="T105" fmla="*/ 2966 h 6454"/>
                <a:gd name="T106" fmla="*/ 5696 w 6048"/>
                <a:gd name="T107" fmla="*/ 2240 h 6454"/>
                <a:gd name="T108" fmla="*/ 5312 w 6048"/>
                <a:gd name="T109" fmla="*/ 1915 h 6454"/>
                <a:gd name="T110" fmla="*/ 5089 w 6048"/>
                <a:gd name="T111" fmla="*/ 1722 h 6454"/>
                <a:gd name="T112" fmla="*/ 4995 w 6048"/>
                <a:gd name="T113" fmla="*/ 1319 h 6454"/>
                <a:gd name="T114" fmla="*/ 4739 w 6048"/>
                <a:gd name="T115" fmla="*/ 751 h 6454"/>
                <a:gd name="T116" fmla="*/ 4307 w 6048"/>
                <a:gd name="T117" fmla="*/ 612 h 6454"/>
                <a:gd name="T118" fmla="*/ 4180 w 6048"/>
                <a:gd name="T119" fmla="*/ 600 h 6454"/>
                <a:gd name="T120" fmla="*/ 3595 w 6048"/>
                <a:gd name="T121" fmla="*/ 391 h 6454"/>
                <a:gd name="T122" fmla="*/ 2932 w 6048"/>
                <a:gd name="T123" fmla="*/ 42 h 6454"/>
                <a:gd name="T124" fmla="*/ 2599 w 6048"/>
                <a:gd name="T125" fmla="*/ 9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8" h="6454">
                  <a:moveTo>
                    <a:pt x="2621" y="6403"/>
                  </a:moveTo>
                  <a:cubicBezTo>
                    <a:pt x="2513" y="6364"/>
                    <a:pt x="2409" y="6298"/>
                    <a:pt x="2304" y="6201"/>
                  </a:cubicBezTo>
                  <a:cubicBezTo>
                    <a:pt x="2205" y="6110"/>
                    <a:pt x="2117" y="6003"/>
                    <a:pt x="2042" y="5910"/>
                  </a:cubicBezTo>
                  <a:cubicBezTo>
                    <a:pt x="2036" y="5903"/>
                    <a:pt x="2030" y="5895"/>
                    <a:pt x="2024" y="5888"/>
                  </a:cubicBezTo>
                  <a:cubicBezTo>
                    <a:pt x="1979" y="5831"/>
                    <a:pt x="1931" y="5772"/>
                    <a:pt x="1883" y="5717"/>
                  </a:cubicBezTo>
                  <a:cubicBezTo>
                    <a:pt x="1755" y="5569"/>
                    <a:pt x="1626" y="5454"/>
                    <a:pt x="1490" y="5365"/>
                  </a:cubicBezTo>
                  <a:cubicBezTo>
                    <a:pt x="1404" y="5309"/>
                    <a:pt x="1306" y="5258"/>
                    <a:pt x="1182" y="5203"/>
                  </a:cubicBezTo>
                  <a:cubicBezTo>
                    <a:pt x="1142" y="5186"/>
                    <a:pt x="1101" y="5169"/>
                    <a:pt x="1062" y="5152"/>
                  </a:cubicBezTo>
                  <a:cubicBezTo>
                    <a:pt x="801" y="5041"/>
                    <a:pt x="532" y="4926"/>
                    <a:pt x="337" y="4727"/>
                  </a:cubicBezTo>
                  <a:cubicBezTo>
                    <a:pt x="278" y="4666"/>
                    <a:pt x="226" y="4599"/>
                    <a:pt x="184" y="4526"/>
                  </a:cubicBezTo>
                  <a:cubicBezTo>
                    <a:pt x="145" y="4457"/>
                    <a:pt x="113" y="4384"/>
                    <a:pt x="86" y="4301"/>
                  </a:cubicBezTo>
                  <a:cubicBezTo>
                    <a:pt x="62" y="4228"/>
                    <a:pt x="44" y="4149"/>
                    <a:pt x="28" y="4060"/>
                  </a:cubicBezTo>
                  <a:cubicBezTo>
                    <a:pt x="14" y="3979"/>
                    <a:pt x="6" y="3893"/>
                    <a:pt x="3" y="3807"/>
                  </a:cubicBezTo>
                  <a:cubicBezTo>
                    <a:pt x="0" y="3723"/>
                    <a:pt x="3" y="3638"/>
                    <a:pt x="11" y="3554"/>
                  </a:cubicBezTo>
                  <a:cubicBezTo>
                    <a:pt x="25" y="3396"/>
                    <a:pt x="71" y="3240"/>
                    <a:pt x="116" y="3089"/>
                  </a:cubicBezTo>
                  <a:cubicBezTo>
                    <a:pt x="166" y="2918"/>
                    <a:pt x="214" y="2757"/>
                    <a:pt x="220" y="2594"/>
                  </a:cubicBezTo>
                  <a:cubicBezTo>
                    <a:pt x="220" y="2571"/>
                    <a:pt x="222" y="2547"/>
                    <a:pt x="224" y="2520"/>
                  </a:cubicBezTo>
                  <a:cubicBezTo>
                    <a:pt x="229" y="2448"/>
                    <a:pt x="240" y="2375"/>
                    <a:pt x="256" y="2305"/>
                  </a:cubicBezTo>
                  <a:cubicBezTo>
                    <a:pt x="272" y="2236"/>
                    <a:pt x="293" y="2167"/>
                    <a:pt x="319" y="2099"/>
                  </a:cubicBezTo>
                  <a:cubicBezTo>
                    <a:pt x="369" y="1969"/>
                    <a:pt x="438" y="1841"/>
                    <a:pt x="530" y="1710"/>
                  </a:cubicBezTo>
                  <a:cubicBezTo>
                    <a:pt x="596" y="1616"/>
                    <a:pt x="649" y="1503"/>
                    <a:pt x="700" y="1394"/>
                  </a:cubicBezTo>
                  <a:cubicBezTo>
                    <a:pt x="754" y="1281"/>
                    <a:pt x="805" y="1173"/>
                    <a:pt x="868" y="1086"/>
                  </a:cubicBezTo>
                  <a:cubicBezTo>
                    <a:pt x="971" y="945"/>
                    <a:pt x="1086" y="797"/>
                    <a:pt x="1246" y="690"/>
                  </a:cubicBezTo>
                  <a:cubicBezTo>
                    <a:pt x="1330" y="634"/>
                    <a:pt x="1425" y="587"/>
                    <a:pt x="1520" y="554"/>
                  </a:cubicBezTo>
                  <a:cubicBezTo>
                    <a:pt x="1543" y="546"/>
                    <a:pt x="1566" y="539"/>
                    <a:pt x="1588" y="532"/>
                  </a:cubicBezTo>
                  <a:cubicBezTo>
                    <a:pt x="1623" y="521"/>
                    <a:pt x="1656" y="511"/>
                    <a:pt x="1689" y="498"/>
                  </a:cubicBezTo>
                  <a:cubicBezTo>
                    <a:pt x="1720" y="486"/>
                    <a:pt x="1749" y="474"/>
                    <a:pt x="1776" y="459"/>
                  </a:cubicBezTo>
                  <a:cubicBezTo>
                    <a:pt x="1867" y="412"/>
                    <a:pt x="1953" y="343"/>
                    <a:pt x="2037" y="277"/>
                  </a:cubicBezTo>
                  <a:cubicBezTo>
                    <a:pt x="2114" y="214"/>
                    <a:pt x="2195" y="150"/>
                    <a:pt x="2279" y="103"/>
                  </a:cubicBezTo>
                  <a:cubicBezTo>
                    <a:pt x="2378" y="49"/>
                    <a:pt x="2486" y="17"/>
                    <a:pt x="2599" y="8"/>
                  </a:cubicBezTo>
                  <a:cubicBezTo>
                    <a:pt x="2703" y="0"/>
                    <a:pt x="2815" y="11"/>
                    <a:pt x="2932" y="41"/>
                  </a:cubicBezTo>
                  <a:cubicBezTo>
                    <a:pt x="3151" y="98"/>
                    <a:pt x="3380" y="244"/>
                    <a:pt x="3533" y="348"/>
                  </a:cubicBezTo>
                  <a:cubicBezTo>
                    <a:pt x="3556" y="365"/>
                    <a:pt x="3576" y="378"/>
                    <a:pt x="3595" y="391"/>
                  </a:cubicBezTo>
                  <a:cubicBezTo>
                    <a:pt x="3677" y="445"/>
                    <a:pt x="3770" y="502"/>
                    <a:pt x="3890" y="542"/>
                  </a:cubicBezTo>
                  <a:cubicBezTo>
                    <a:pt x="3987" y="575"/>
                    <a:pt x="4096" y="590"/>
                    <a:pt x="4180" y="599"/>
                  </a:cubicBezTo>
                  <a:cubicBezTo>
                    <a:pt x="4201" y="601"/>
                    <a:pt x="4221" y="603"/>
                    <a:pt x="4241" y="605"/>
                  </a:cubicBezTo>
                  <a:cubicBezTo>
                    <a:pt x="4263" y="607"/>
                    <a:pt x="4285" y="609"/>
                    <a:pt x="4307" y="611"/>
                  </a:cubicBezTo>
                  <a:cubicBezTo>
                    <a:pt x="4365" y="617"/>
                    <a:pt x="4411" y="624"/>
                    <a:pt x="4453" y="633"/>
                  </a:cubicBezTo>
                  <a:cubicBezTo>
                    <a:pt x="4560" y="657"/>
                    <a:pt x="4659" y="697"/>
                    <a:pt x="4739" y="751"/>
                  </a:cubicBezTo>
                  <a:cubicBezTo>
                    <a:pt x="4830" y="812"/>
                    <a:pt x="4897" y="889"/>
                    <a:pt x="4936" y="979"/>
                  </a:cubicBezTo>
                  <a:cubicBezTo>
                    <a:pt x="4981" y="1082"/>
                    <a:pt x="4989" y="1203"/>
                    <a:pt x="4996" y="1319"/>
                  </a:cubicBezTo>
                  <a:cubicBezTo>
                    <a:pt x="5000" y="1390"/>
                    <a:pt x="5005" y="1463"/>
                    <a:pt x="5018" y="1531"/>
                  </a:cubicBezTo>
                  <a:cubicBezTo>
                    <a:pt x="5032" y="1607"/>
                    <a:pt x="5055" y="1669"/>
                    <a:pt x="5090" y="1721"/>
                  </a:cubicBezTo>
                  <a:cubicBezTo>
                    <a:pt x="5107" y="1747"/>
                    <a:pt x="5127" y="1771"/>
                    <a:pt x="5151" y="1795"/>
                  </a:cubicBezTo>
                  <a:cubicBezTo>
                    <a:pt x="5200" y="1842"/>
                    <a:pt x="5257" y="1879"/>
                    <a:pt x="5313" y="1915"/>
                  </a:cubicBezTo>
                  <a:cubicBezTo>
                    <a:pt x="5331" y="1926"/>
                    <a:pt x="5349" y="1938"/>
                    <a:pt x="5368" y="1950"/>
                  </a:cubicBezTo>
                  <a:cubicBezTo>
                    <a:pt x="5483" y="2027"/>
                    <a:pt x="5594" y="2125"/>
                    <a:pt x="5697" y="2240"/>
                  </a:cubicBezTo>
                  <a:cubicBezTo>
                    <a:pt x="5842" y="2402"/>
                    <a:pt x="5943" y="2569"/>
                    <a:pt x="5996" y="2735"/>
                  </a:cubicBezTo>
                  <a:cubicBezTo>
                    <a:pt x="6020" y="2809"/>
                    <a:pt x="6035" y="2887"/>
                    <a:pt x="6042" y="2966"/>
                  </a:cubicBezTo>
                  <a:cubicBezTo>
                    <a:pt x="6048" y="3043"/>
                    <a:pt x="6045" y="3122"/>
                    <a:pt x="6034" y="3200"/>
                  </a:cubicBezTo>
                  <a:cubicBezTo>
                    <a:pt x="6012" y="3355"/>
                    <a:pt x="5957" y="3504"/>
                    <a:pt x="5874" y="3631"/>
                  </a:cubicBezTo>
                  <a:cubicBezTo>
                    <a:pt x="5796" y="3750"/>
                    <a:pt x="5694" y="3855"/>
                    <a:pt x="5595" y="3957"/>
                  </a:cubicBezTo>
                  <a:cubicBezTo>
                    <a:pt x="5486" y="4069"/>
                    <a:pt x="5373" y="4185"/>
                    <a:pt x="5296" y="4318"/>
                  </a:cubicBezTo>
                  <a:cubicBezTo>
                    <a:pt x="5279" y="4348"/>
                    <a:pt x="5263" y="4378"/>
                    <a:pt x="5251" y="4408"/>
                  </a:cubicBezTo>
                  <a:cubicBezTo>
                    <a:pt x="5226" y="4466"/>
                    <a:pt x="5208" y="4527"/>
                    <a:pt x="5192" y="4585"/>
                  </a:cubicBezTo>
                  <a:cubicBezTo>
                    <a:pt x="5180" y="4627"/>
                    <a:pt x="5168" y="4669"/>
                    <a:pt x="5153" y="4710"/>
                  </a:cubicBezTo>
                  <a:cubicBezTo>
                    <a:pt x="5111" y="4828"/>
                    <a:pt x="5046" y="4943"/>
                    <a:pt x="4954" y="5063"/>
                  </a:cubicBezTo>
                  <a:cubicBezTo>
                    <a:pt x="4879" y="5160"/>
                    <a:pt x="4788" y="5257"/>
                    <a:pt x="4669" y="5370"/>
                  </a:cubicBezTo>
                  <a:cubicBezTo>
                    <a:pt x="4442" y="5584"/>
                    <a:pt x="4197" y="5775"/>
                    <a:pt x="3966" y="5950"/>
                  </a:cubicBezTo>
                  <a:cubicBezTo>
                    <a:pt x="3764" y="6102"/>
                    <a:pt x="3564" y="6247"/>
                    <a:pt x="3341" y="6344"/>
                  </a:cubicBezTo>
                  <a:cubicBezTo>
                    <a:pt x="3220" y="6396"/>
                    <a:pt x="3100" y="6429"/>
                    <a:pt x="2985" y="6441"/>
                  </a:cubicBezTo>
                  <a:cubicBezTo>
                    <a:pt x="2951" y="6445"/>
                    <a:pt x="2918" y="6447"/>
                    <a:pt x="2886" y="6447"/>
                  </a:cubicBezTo>
                  <a:cubicBezTo>
                    <a:pt x="2792" y="6447"/>
                    <a:pt x="2703" y="6432"/>
                    <a:pt x="2621" y="6403"/>
                  </a:cubicBezTo>
                  <a:moveTo>
                    <a:pt x="2599" y="9"/>
                  </a:moveTo>
                  <a:cubicBezTo>
                    <a:pt x="2486" y="17"/>
                    <a:pt x="2378" y="50"/>
                    <a:pt x="2280" y="104"/>
                  </a:cubicBezTo>
                  <a:cubicBezTo>
                    <a:pt x="2195" y="151"/>
                    <a:pt x="2115" y="215"/>
                    <a:pt x="2037" y="277"/>
                  </a:cubicBezTo>
                  <a:cubicBezTo>
                    <a:pt x="1954" y="344"/>
                    <a:pt x="1868" y="413"/>
                    <a:pt x="1776" y="460"/>
                  </a:cubicBezTo>
                  <a:cubicBezTo>
                    <a:pt x="1749" y="474"/>
                    <a:pt x="1720" y="487"/>
                    <a:pt x="1690" y="499"/>
                  </a:cubicBezTo>
                  <a:cubicBezTo>
                    <a:pt x="1656" y="511"/>
                    <a:pt x="1623" y="522"/>
                    <a:pt x="1589" y="533"/>
                  </a:cubicBezTo>
                  <a:cubicBezTo>
                    <a:pt x="1566" y="540"/>
                    <a:pt x="1543" y="547"/>
                    <a:pt x="1520" y="555"/>
                  </a:cubicBezTo>
                  <a:cubicBezTo>
                    <a:pt x="1425" y="587"/>
                    <a:pt x="1330" y="634"/>
                    <a:pt x="1246" y="691"/>
                  </a:cubicBezTo>
                  <a:cubicBezTo>
                    <a:pt x="1086" y="798"/>
                    <a:pt x="972" y="945"/>
                    <a:pt x="869" y="1087"/>
                  </a:cubicBezTo>
                  <a:cubicBezTo>
                    <a:pt x="805" y="1174"/>
                    <a:pt x="755" y="1281"/>
                    <a:pt x="701" y="1395"/>
                  </a:cubicBezTo>
                  <a:cubicBezTo>
                    <a:pt x="650" y="1504"/>
                    <a:pt x="596" y="1616"/>
                    <a:pt x="531" y="1711"/>
                  </a:cubicBezTo>
                  <a:cubicBezTo>
                    <a:pt x="439" y="1842"/>
                    <a:pt x="370" y="1969"/>
                    <a:pt x="320" y="2100"/>
                  </a:cubicBezTo>
                  <a:cubicBezTo>
                    <a:pt x="294" y="2167"/>
                    <a:pt x="272" y="2236"/>
                    <a:pt x="257" y="2305"/>
                  </a:cubicBezTo>
                  <a:cubicBezTo>
                    <a:pt x="241" y="2375"/>
                    <a:pt x="230" y="2448"/>
                    <a:pt x="224" y="2520"/>
                  </a:cubicBezTo>
                  <a:cubicBezTo>
                    <a:pt x="223" y="2547"/>
                    <a:pt x="221" y="2571"/>
                    <a:pt x="220" y="2594"/>
                  </a:cubicBezTo>
                  <a:cubicBezTo>
                    <a:pt x="214" y="2757"/>
                    <a:pt x="167" y="2918"/>
                    <a:pt x="117" y="3089"/>
                  </a:cubicBezTo>
                  <a:cubicBezTo>
                    <a:pt x="72" y="3240"/>
                    <a:pt x="26" y="3397"/>
                    <a:pt x="11" y="3554"/>
                  </a:cubicBezTo>
                  <a:cubicBezTo>
                    <a:pt x="3" y="3638"/>
                    <a:pt x="1" y="3723"/>
                    <a:pt x="4" y="3807"/>
                  </a:cubicBezTo>
                  <a:cubicBezTo>
                    <a:pt x="6" y="3893"/>
                    <a:pt x="15" y="3978"/>
                    <a:pt x="29" y="4060"/>
                  </a:cubicBezTo>
                  <a:cubicBezTo>
                    <a:pt x="44" y="4149"/>
                    <a:pt x="63" y="4228"/>
                    <a:pt x="87" y="4300"/>
                  </a:cubicBezTo>
                  <a:cubicBezTo>
                    <a:pt x="114" y="4383"/>
                    <a:pt x="146" y="4457"/>
                    <a:pt x="185" y="4525"/>
                  </a:cubicBezTo>
                  <a:cubicBezTo>
                    <a:pt x="227" y="4598"/>
                    <a:pt x="278" y="4666"/>
                    <a:pt x="337" y="4726"/>
                  </a:cubicBezTo>
                  <a:cubicBezTo>
                    <a:pt x="532" y="4925"/>
                    <a:pt x="802" y="5040"/>
                    <a:pt x="1062" y="5151"/>
                  </a:cubicBezTo>
                  <a:cubicBezTo>
                    <a:pt x="1101" y="5168"/>
                    <a:pt x="1142" y="5185"/>
                    <a:pt x="1182" y="5203"/>
                  </a:cubicBezTo>
                  <a:cubicBezTo>
                    <a:pt x="1307" y="5257"/>
                    <a:pt x="1405" y="5309"/>
                    <a:pt x="1491" y="5365"/>
                  </a:cubicBezTo>
                  <a:cubicBezTo>
                    <a:pt x="1627" y="5453"/>
                    <a:pt x="1755" y="5568"/>
                    <a:pt x="1884" y="5716"/>
                  </a:cubicBezTo>
                  <a:cubicBezTo>
                    <a:pt x="1932" y="5772"/>
                    <a:pt x="1979" y="5830"/>
                    <a:pt x="2025" y="5887"/>
                  </a:cubicBezTo>
                  <a:cubicBezTo>
                    <a:pt x="2031" y="5895"/>
                    <a:pt x="2037" y="5902"/>
                    <a:pt x="2043" y="5910"/>
                  </a:cubicBezTo>
                  <a:cubicBezTo>
                    <a:pt x="2118" y="6003"/>
                    <a:pt x="2206" y="6110"/>
                    <a:pt x="2304" y="6200"/>
                  </a:cubicBezTo>
                  <a:cubicBezTo>
                    <a:pt x="2410" y="6298"/>
                    <a:pt x="2513" y="6364"/>
                    <a:pt x="2621" y="6402"/>
                  </a:cubicBezTo>
                  <a:cubicBezTo>
                    <a:pt x="2732" y="6441"/>
                    <a:pt x="2854" y="6454"/>
                    <a:pt x="2985" y="6441"/>
                  </a:cubicBezTo>
                  <a:cubicBezTo>
                    <a:pt x="3100" y="6429"/>
                    <a:pt x="3220" y="6396"/>
                    <a:pt x="3341" y="6343"/>
                  </a:cubicBezTo>
                  <a:cubicBezTo>
                    <a:pt x="3564" y="6246"/>
                    <a:pt x="3764" y="6102"/>
                    <a:pt x="3966" y="5949"/>
                  </a:cubicBezTo>
                  <a:cubicBezTo>
                    <a:pt x="4197" y="5775"/>
                    <a:pt x="4442" y="5583"/>
                    <a:pt x="4668" y="5369"/>
                  </a:cubicBezTo>
                  <a:cubicBezTo>
                    <a:pt x="4788" y="5257"/>
                    <a:pt x="4878" y="5159"/>
                    <a:pt x="4953" y="5062"/>
                  </a:cubicBezTo>
                  <a:cubicBezTo>
                    <a:pt x="5045" y="4942"/>
                    <a:pt x="5111" y="4827"/>
                    <a:pt x="5152" y="4710"/>
                  </a:cubicBezTo>
                  <a:cubicBezTo>
                    <a:pt x="5167" y="4669"/>
                    <a:pt x="5179" y="4626"/>
                    <a:pt x="5191" y="4585"/>
                  </a:cubicBezTo>
                  <a:cubicBezTo>
                    <a:pt x="5208" y="4527"/>
                    <a:pt x="5225" y="4466"/>
                    <a:pt x="5250" y="4408"/>
                  </a:cubicBezTo>
                  <a:cubicBezTo>
                    <a:pt x="5263" y="4378"/>
                    <a:pt x="5278" y="4347"/>
                    <a:pt x="5296" y="4317"/>
                  </a:cubicBezTo>
                  <a:cubicBezTo>
                    <a:pt x="5373" y="4185"/>
                    <a:pt x="5485" y="4069"/>
                    <a:pt x="5594" y="3957"/>
                  </a:cubicBezTo>
                  <a:cubicBezTo>
                    <a:pt x="5693" y="3855"/>
                    <a:pt x="5796" y="3750"/>
                    <a:pt x="5873" y="3631"/>
                  </a:cubicBezTo>
                  <a:cubicBezTo>
                    <a:pt x="5956" y="3504"/>
                    <a:pt x="6012" y="3354"/>
                    <a:pt x="6033" y="3200"/>
                  </a:cubicBezTo>
                  <a:cubicBezTo>
                    <a:pt x="6044" y="3122"/>
                    <a:pt x="6047" y="3043"/>
                    <a:pt x="6041" y="2966"/>
                  </a:cubicBezTo>
                  <a:cubicBezTo>
                    <a:pt x="6035" y="2887"/>
                    <a:pt x="6019" y="2809"/>
                    <a:pt x="5996" y="2735"/>
                  </a:cubicBezTo>
                  <a:cubicBezTo>
                    <a:pt x="5942" y="2569"/>
                    <a:pt x="5842" y="2403"/>
                    <a:pt x="5696" y="2240"/>
                  </a:cubicBezTo>
                  <a:cubicBezTo>
                    <a:pt x="5593" y="2125"/>
                    <a:pt x="5483" y="2028"/>
                    <a:pt x="5367" y="1951"/>
                  </a:cubicBezTo>
                  <a:cubicBezTo>
                    <a:pt x="5349" y="1939"/>
                    <a:pt x="5330" y="1927"/>
                    <a:pt x="5312" y="1915"/>
                  </a:cubicBezTo>
                  <a:cubicBezTo>
                    <a:pt x="5257" y="1879"/>
                    <a:pt x="5199" y="1842"/>
                    <a:pt x="5151" y="1796"/>
                  </a:cubicBezTo>
                  <a:cubicBezTo>
                    <a:pt x="5126" y="1772"/>
                    <a:pt x="5106" y="1748"/>
                    <a:pt x="5089" y="1722"/>
                  </a:cubicBezTo>
                  <a:cubicBezTo>
                    <a:pt x="5055" y="1670"/>
                    <a:pt x="5031" y="1607"/>
                    <a:pt x="5017" y="1531"/>
                  </a:cubicBezTo>
                  <a:cubicBezTo>
                    <a:pt x="5004" y="1463"/>
                    <a:pt x="5000" y="1390"/>
                    <a:pt x="4995" y="1319"/>
                  </a:cubicBezTo>
                  <a:cubicBezTo>
                    <a:pt x="4988" y="1203"/>
                    <a:pt x="4981" y="1083"/>
                    <a:pt x="4935" y="979"/>
                  </a:cubicBezTo>
                  <a:cubicBezTo>
                    <a:pt x="4896" y="889"/>
                    <a:pt x="4830" y="812"/>
                    <a:pt x="4739" y="751"/>
                  </a:cubicBezTo>
                  <a:cubicBezTo>
                    <a:pt x="4659" y="698"/>
                    <a:pt x="4560" y="657"/>
                    <a:pt x="4453" y="634"/>
                  </a:cubicBezTo>
                  <a:cubicBezTo>
                    <a:pt x="4411" y="625"/>
                    <a:pt x="4364" y="618"/>
                    <a:pt x="4307" y="612"/>
                  </a:cubicBezTo>
                  <a:cubicBezTo>
                    <a:pt x="4285" y="610"/>
                    <a:pt x="4263" y="608"/>
                    <a:pt x="4241" y="605"/>
                  </a:cubicBezTo>
                  <a:cubicBezTo>
                    <a:pt x="4221" y="604"/>
                    <a:pt x="4201" y="602"/>
                    <a:pt x="4180" y="600"/>
                  </a:cubicBezTo>
                  <a:cubicBezTo>
                    <a:pt x="4096" y="591"/>
                    <a:pt x="3986" y="576"/>
                    <a:pt x="3890" y="543"/>
                  </a:cubicBezTo>
                  <a:cubicBezTo>
                    <a:pt x="3769" y="502"/>
                    <a:pt x="3677" y="446"/>
                    <a:pt x="3595" y="391"/>
                  </a:cubicBezTo>
                  <a:cubicBezTo>
                    <a:pt x="3576" y="379"/>
                    <a:pt x="3556" y="365"/>
                    <a:pt x="3532" y="349"/>
                  </a:cubicBezTo>
                  <a:cubicBezTo>
                    <a:pt x="3379" y="244"/>
                    <a:pt x="3151" y="99"/>
                    <a:pt x="2932" y="42"/>
                  </a:cubicBezTo>
                  <a:cubicBezTo>
                    <a:pt x="2840" y="18"/>
                    <a:pt x="2751" y="6"/>
                    <a:pt x="2667" y="6"/>
                  </a:cubicBezTo>
                  <a:cubicBezTo>
                    <a:pt x="2644" y="6"/>
                    <a:pt x="2621" y="7"/>
                    <a:pt x="2599" y="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6" name="Freeform 63">
              <a:extLst>
                <a:ext uri="{FF2B5EF4-FFF2-40B4-BE49-F238E27FC236}">
                  <a16:creationId xmlns:a16="http://schemas.microsoft.com/office/drawing/2014/main" id="{E2472615-9176-4970-A10F-A32DE7966ADB}"/>
                </a:ext>
              </a:extLst>
            </p:cNvPr>
            <p:cNvSpPr>
              <a:spLocks noEditPoints="1"/>
            </p:cNvSpPr>
            <p:nvPr/>
          </p:nvSpPr>
          <p:spPr bwMode="auto">
            <a:xfrm>
              <a:off x="3474" y="-241"/>
              <a:ext cx="4542" cy="4813"/>
            </a:xfrm>
            <a:custGeom>
              <a:avLst/>
              <a:gdLst>
                <a:gd name="T0" fmla="*/ 2058 w 6136"/>
                <a:gd name="T1" fmla="*/ 5951 h 6503"/>
                <a:gd name="T2" fmla="*/ 1710 w 6136"/>
                <a:gd name="T3" fmla="*/ 5569 h 6503"/>
                <a:gd name="T4" fmla="*/ 1049 w 6136"/>
                <a:gd name="T5" fmla="*/ 5181 h 6503"/>
                <a:gd name="T6" fmla="*/ 32 w 6136"/>
                <a:gd name="T7" fmla="*/ 4122 h 6503"/>
                <a:gd name="T8" fmla="*/ 114 w 6136"/>
                <a:gd name="T9" fmla="*/ 3135 h 6503"/>
                <a:gd name="T10" fmla="*/ 529 w 6136"/>
                <a:gd name="T11" fmla="*/ 1683 h 6503"/>
                <a:gd name="T12" fmla="*/ 1072 w 6136"/>
                <a:gd name="T13" fmla="*/ 869 h 6503"/>
                <a:gd name="T14" fmla="*/ 1621 w 6136"/>
                <a:gd name="T15" fmla="*/ 532 h 6503"/>
                <a:gd name="T16" fmla="*/ 2061 w 6136"/>
                <a:gd name="T17" fmla="*/ 274 h 6503"/>
                <a:gd name="T18" fmla="*/ 2995 w 6136"/>
                <a:gd name="T19" fmla="*/ 51 h 6503"/>
                <a:gd name="T20" fmla="*/ 3663 w 6136"/>
                <a:gd name="T21" fmla="*/ 399 h 6503"/>
                <a:gd name="T22" fmla="*/ 4296 w 6136"/>
                <a:gd name="T23" fmla="*/ 597 h 6503"/>
                <a:gd name="T24" fmla="*/ 4815 w 6136"/>
                <a:gd name="T25" fmla="*/ 761 h 6503"/>
                <a:gd name="T26" fmla="*/ 5075 w 6136"/>
                <a:gd name="T27" fmla="*/ 1546 h 6503"/>
                <a:gd name="T28" fmla="*/ 5380 w 6136"/>
                <a:gd name="T29" fmla="*/ 1923 h 6503"/>
                <a:gd name="T30" fmla="*/ 5777 w 6136"/>
                <a:gd name="T31" fmla="*/ 2238 h 6503"/>
                <a:gd name="T32" fmla="*/ 6111 w 6136"/>
                <a:gd name="T33" fmla="*/ 3203 h 6503"/>
                <a:gd name="T34" fmla="*/ 5347 w 6136"/>
                <a:gd name="T35" fmla="*/ 4331 h 6503"/>
                <a:gd name="T36" fmla="*/ 5211 w 6136"/>
                <a:gd name="T37" fmla="*/ 4735 h 6503"/>
                <a:gd name="T38" fmla="*/ 4012 w 6136"/>
                <a:gd name="T39" fmla="*/ 6002 h 6503"/>
                <a:gd name="T40" fmla="*/ 2920 w 6136"/>
                <a:gd name="T41" fmla="*/ 6496 h 6503"/>
                <a:gd name="T42" fmla="*/ 2327 w 6136"/>
                <a:gd name="T43" fmla="*/ 88 h 6503"/>
                <a:gd name="T44" fmla="*/ 1733 w 6136"/>
                <a:gd name="T45" fmla="*/ 491 h 6503"/>
                <a:gd name="T46" fmla="*/ 1286 w 6136"/>
                <a:gd name="T47" fmla="*/ 692 h 6503"/>
                <a:gd name="T48" fmla="*/ 529 w 6136"/>
                <a:gd name="T49" fmla="*/ 1684 h 6503"/>
                <a:gd name="T50" fmla="*/ 184 w 6136"/>
                <a:gd name="T51" fmla="*/ 2873 h 6503"/>
                <a:gd name="T52" fmla="*/ 4 w 6136"/>
                <a:gd name="T53" fmla="*/ 3871 h 6503"/>
                <a:gd name="T54" fmla="*/ 351 w 6136"/>
                <a:gd name="T55" fmla="*/ 4776 h 6503"/>
                <a:gd name="T56" fmla="*/ 1501 w 6136"/>
                <a:gd name="T57" fmla="*/ 5406 h 6503"/>
                <a:gd name="T58" fmla="*/ 2044 w 6136"/>
                <a:gd name="T59" fmla="*/ 5933 h 6503"/>
                <a:gd name="T60" fmla="*/ 2637 w 6136"/>
                <a:gd name="T61" fmla="*/ 6446 h 6503"/>
                <a:gd name="T62" fmla="*/ 4012 w 6136"/>
                <a:gd name="T63" fmla="*/ 6001 h 6503"/>
                <a:gd name="T64" fmla="*/ 5210 w 6136"/>
                <a:gd name="T65" fmla="*/ 4735 h 6503"/>
                <a:gd name="T66" fmla="*/ 5346 w 6136"/>
                <a:gd name="T67" fmla="*/ 4331 h 6503"/>
                <a:gd name="T68" fmla="*/ 6110 w 6136"/>
                <a:gd name="T69" fmla="*/ 3203 h 6503"/>
                <a:gd name="T70" fmla="*/ 5777 w 6136"/>
                <a:gd name="T71" fmla="*/ 2238 h 6503"/>
                <a:gd name="T72" fmla="*/ 5380 w 6136"/>
                <a:gd name="T73" fmla="*/ 1923 h 6503"/>
                <a:gd name="T74" fmla="*/ 5074 w 6136"/>
                <a:gd name="T75" fmla="*/ 1546 h 6503"/>
                <a:gd name="T76" fmla="*/ 4815 w 6136"/>
                <a:gd name="T77" fmla="*/ 762 h 6503"/>
                <a:gd name="T78" fmla="*/ 4296 w 6136"/>
                <a:gd name="T79" fmla="*/ 598 h 6503"/>
                <a:gd name="T80" fmla="*/ 3662 w 6136"/>
                <a:gd name="T81" fmla="*/ 400 h 6503"/>
                <a:gd name="T82" fmla="*/ 2995 w 6136"/>
                <a:gd name="T83" fmla="*/ 52 h 6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36" h="6503">
                  <a:moveTo>
                    <a:pt x="2637" y="6447"/>
                  </a:moveTo>
                  <a:cubicBezTo>
                    <a:pt x="2529" y="6407"/>
                    <a:pt x="2425" y="6340"/>
                    <a:pt x="2320" y="6242"/>
                  </a:cubicBezTo>
                  <a:cubicBezTo>
                    <a:pt x="2223" y="6153"/>
                    <a:pt x="2137" y="6049"/>
                    <a:pt x="2058" y="5951"/>
                  </a:cubicBezTo>
                  <a:cubicBezTo>
                    <a:pt x="2044" y="5933"/>
                    <a:pt x="2044" y="5933"/>
                    <a:pt x="2044" y="5933"/>
                  </a:cubicBezTo>
                  <a:cubicBezTo>
                    <a:pt x="1996" y="5875"/>
                    <a:pt x="1947" y="5815"/>
                    <a:pt x="1897" y="5758"/>
                  </a:cubicBezTo>
                  <a:cubicBezTo>
                    <a:pt x="1836" y="5688"/>
                    <a:pt x="1773" y="5625"/>
                    <a:pt x="1710" y="5569"/>
                  </a:cubicBezTo>
                  <a:cubicBezTo>
                    <a:pt x="1642" y="5508"/>
                    <a:pt x="1572" y="5453"/>
                    <a:pt x="1501" y="5407"/>
                  </a:cubicBezTo>
                  <a:cubicBezTo>
                    <a:pt x="1414" y="5350"/>
                    <a:pt x="1316" y="5298"/>
                    <a:pt x="1192" y="5243"/>
                  </a:cubicBezTo>
                  <a:cubicBezTo>
                    <a:pt x="1145" y="5222"/>
                    <a:pt x="1096" y="5201"/>
                    <a:pt x="1049" y="5181"/>
                  </a:cubicBezTo>
                  <a:cubicBezTo>
                    <a:pt x="799" y="5075"/>
                    <a:pt x="541" y="4965"/>
                    <a:pt x="350" y="4777"/>
                  </a:cubicBezTo>
                  <a:cubicBezTo>
                    <a:pt x="291" y="4718"/>
                    <a:pt x="239" y="4652"/>
                    <a:pt x="196" y="4580"/>
                  </a:cubicBezTo>
                  <a:cubicBezTo>
                    <a:pt x="120" y="4454"/>
                    <a:pt x="67" y="4304"/>
                    <a:pt x="32" y="4122"/>
                  </a:cubicBezTo>
                  <a:cubicBezTo>
                    <a:pt x="17" y="4041"/>
                    <a:pt x="7" y="3956"/>
                    <a:pt x="3" y="3871"/>
                  </a:cubicBezTo>
                  <a:cubicBezTo>
                    <a:pt x="0" y="3788"/>
                    <a:pt x="1" y="3704"/>
                    <a:pt x="8" y="3620"/>
                  </a:cubicBezTo>
                  <a:cubicBezTo>
                    <a:pt x="21" y="3456"/>
                    <a:pt x="68" y="3292"/>
                    <a:pt x="114" y="3135"/>
                  </a:cubicBezTo>
                  <a:cubicBezTo>
                    <a:pt x="166" y="2955"/>
                    <a:pt x="214" y="2786"/>
                    <a:pt x="218" y="2615"/>
                  </a:cubicBezTo>
                  <a:cubicBezTo>
                    <a:pt x="218" y="2590"/>
                    <a:pt x="219" y="2565"/>
                    <a:pt x="221" y="2537"/>
                  </a:cubicBezTo>
                  <a:cubicBezTo>
                    <a:pt x="238" y="2237"/>
                    <a:pt x="339" y="1958"/>
                    <a:pt x="529" y="1683"/>
                  </a:cubicBezTo>
                  <a:cubicBezTo>
                    <a:pt x="589" y="1597"/>
                    <a:pt x="641" y="1498"/>
                    <a:pt x="692" y="1403"/>
                  </a:cubicBezTo>
                  <a:cubicBezTo>
                    <a:pt x="757" y="1282"/>
                    <a:pt x="818" y="1167"/>
                    <a:pt x="894" y="1074"/>
                  </a:cubicBezTo>
                  <a:cubicBezTo>
                    <a:pt x="944" y="1011"/>
                    <a:pt x="1004" y="938"/>
                    <a:pt x="1072" y="869"/>
                  </a:cubicBezTo>
                  <a:cubicBezTo>
                    <a:pt x="1143" y="797"/>
                    <a:pt x="1213" y="739"/>
                    <a:pt x="1286" y="692"/>
                  </a:cubicBezTo>
                  <a:cubicBezTo>
                    <a:pt x="1369" y="638"/>
                    <a:pt x="1465" y="590"/>
                    <a:pt x="1562" y="553"/>
                  </a:cubicBezTo>
                  <a:cubicBezTo>
                    <a:pt x="1582" y="546"/>
                    <a:pt x="1602" y="539"/>
                    <a:pt x="1621" y="532"/>
                  </a:cubicBezTo>
                  <a:cubicBezTo>
                    <a:pt x="1659" y="518"/>
                    <a:pt x="1696" y="505"/>
                    <a:pt x="1733" y="490"/>
                  </a:cubicBezTo>
                  <a:cubicBezTo>
                    <a:pt x="1763" y="477"/>
                    <a:pt x="1792" y="463"/>
                    <a:pt x="1819" y="448"/>
                  </a:cubicBezTo>
                  <a:cubicBezTo>
                    <a:pt x="1904" y="401"/>
                    <a:pt x="1984" y="336"/>
                    <a:pt x="2061" y="274"/>
                  </a:cubicBezTo>
                  <a:cubicBezTo>
                    <a:pt x="2146" y="206"/>
                    <a:pt x="2233" y="136"/>
                    <a:pt x="2327" y="87"/>
                  </a:cubicBezTo>
                  <a:cubicBezTo>
                    <a:pt x="2428" y="36"/>
                    <a:pt x="2538" y="7"/>
                    <a:pt x="2656" y="3"/>
                  </a:cubicBezTo>
                  <a:cubicBezTo>
                    <a:pt x="2762" y="0"/>
                    <a:pt x="2876" y="16"/>
                    <a:pt x="2995" y="51"/>
                  </a:cubicBezTo>
                  <a:cubicBezTo>
                    <a:pt x="3088" y="79"/>
                    <a:pt x="3189" y="123"/>
                    <a:pt x="3305" y="185"/>
                  </a:cubicBezTo>
                  <a:cubicBezTo>
                    <a:pt x="3403" y="238"/>
                    <a:pt x="3496" y="295"/>
                    <a:pt x="3598" y="359"/>
                  </a:cubicBezTo>
                  <a:cubicBezTo>
                    <a:pt x="3621" y="374"/>
                    <a:pt x="3642" y="387"/>
                    <a:pt x="3663" y="399"/>
                  </a:cubicBezTo>
                  <a:cubicBezTo>
                    <a:pt x="3771" y="464"/>
                    <a:pt x="3866" y="507"/>
                    <a:pt x="3968" y="538"/>
                  </a:cubicBezTo>
                  <a:cubicBezTo>
                    <a:pt x="4061" y="566"/>
                    <a:pt x="4163" y="581"/>
                    <a:pt x="4259" y="593"/>
                  </a:cubicBezTo>
                  <a:cubicBezTo>
                    <a:pt x="4271" y="594"/>
                    <a:pt x="4284" y="596"/>
                    <a:pt x="4296" y="597"/>
                  </a:cubicBezTo>
                  <a:cubicBezTo>
                    <a:pt x="4325" y="600"/>
                    <a:pt x="4356" y="604"/>
                    <a:pt x="4386" y="608"/>
                  </a:cubicBezTo>
                  <a:cubicBezTo>
                    <a:pt x="4442" y="615"/>
                    <a:pt x="4488" y="624"/>
                    <a:pt x="4532" y="634"/>
                  </a:cubicBezTo>
                  <a:cubicBezTo>
                    <a:pt x="4639" y="661"/>
                    <a:pt x="4737" y="705"/>
                    <a:pt x="4815" y="761"/>
                  </a:cubicBezTo>
                  <a:cubicBezTo>
                    <a:pt x="4905" y="825"/>
                    <a:pt x="4969" y="904"/>
                    <a:pt x="5006" y="996"/>
                  </a:cubicBezTo>
                  <a:cubicBezTo>
                    <a:pt x="5047" y="1098"/>
                    <a:pt x="5051" y="1215"/>
                    <a:pt x="5056" y="1329"/>
                  </a:cubicBezTo>
                  <a:cubicBezTo>
                    <a:pt x="5059" y="1401"/>
                    <a:pt x="5062" y="1476"/>
                    <a:pt x="5075" y="1546"/>
                  </a:cubicBezTo>
                  <a:cubicBezTo>
                    <a:pt x="5089" y="1624"/>
                    <a:pt x="5113" y="1687"/>
                    <a:pt x="5150" y="1739"/>
                  </a:cubicBezTo>
                  <a:cubicBezTo>
                    <a:pt x="5168" y="1765"/>
                    <a:pt x="5189" y="1788"/>
                    <a:pt x="5214" y="1811"/>
                  </a:cubicBezTo>
                  <a:cubicBezTo>
                    <a:pt x="5264" y="1856"/>
                    <a:pt x="5323" y="1890"/>
                    <a:pt x="5380" y="1923"/>
                  </a:cubicBezTo>
                  <a:cubicBezTo>
                    <a:pt x="5400" y="1934"/>
                    <a:pt x="5420" y="1946"/>
                    <a:pt x="5439" y="1958"/>
                  </a:cubicBezTo>
                  <a:cubicBezTo>
                    <a:pt x="5499" y="1994"/>
                    <a:pt x="5558" y="2036"/>
                    <a:pt x="5615" y="2083"/>
                  </a:cubicBezTo>
                  <a:cubicBezTo>
                    <a:pt x="5671" y="2130"/>
                    <a:pt x="5726" y="2182"/>
                    <a:pt x="5777" y="2238"/>
                  </a:cubicBezTo>
                  <a:cubicBezTo>
                    <a:pt x="5846" y="2312"/>
                    <a:pt x="5905" y="2390"/>
                    <a:pt x="5954" y="2468"/>
                  </a:cubicBezTo>
                  <a:cubicBezTo>
                    <a:pt x="6008" y="2554"/>
                    <a:pt x="6049" y="2643"/>
                    <a:pt x="6077" y="2731"/>
                  </a:cubicBezTo>
                  <a:cubicBezTo>
                    <a:pt x="6124" y="2880"/>
                    <a:pt x="6136" y="3043"/>
                    <a:pt x="6111" y="3203"/>
                  </a:cubicBezTo>
                  <a:cubicBezTo>
                    <a:pt x="6087" y="3361"/>
                    <a:pt x="6029" y="3512"/>
                    <a:pt x="5942" y="3640"/>
                  </a:cubicBezTo>
                  <a:cubicBezTo>
                    <a:pt x="5863" y="3756"/>
                    <a:pt x="5761" y="3858"/>
                    <a:pt x="5661" y="3957"/>
                  </a:cubicBezTo>
                  <a:cubicBezTo>
                    <a:pt x="5546" y="4073"/>
                    <a:pt x="5426" y="4192"/>
                    <a:pt x="5347" y="4331"/>
                  </a:cubicBezTo>
                  <a:cubicBezTo>
                    <a:pt x="5330" y="4362"/>
                    <a:pt x="5315" y="4393"/>
                    <a:pt x="5302" y="4424"/>
                  </a:cubicBezTo>
                  <a:cubicBezTo>
                    <a:pt x="5277" y="4484"/>
                    <a:pt x="5261" y="4547"/>
                    <a:pt x="5246" y="4608"/>
                  </a:cubicBezTo>
                  <a:cubicBezTo>
                    <a:pt x="5235" y="4650"/>
                    <a:pt x="5224" y="4693"/>
                    <a:pt x="5211" y="4735"/>
                  </a:cubicBezTo>
                  <a:cubicBezTo>
                    <a:pt x="5171" y="4856"/>
                    <a:pt x="5108" y="4975"/>
                    <a:pt x="5015" y="5098"/>
                  </a:cubicBezTo>
                  <a:cubicBezTo>
                    <a:pt x="4941" y="5198"/>
                    <a:pt x="4848" y="5301"/>
                    <a:pt x="4729" y="5413"/>
                  </a:cubicBezTo>
                  <a:cubicBezTo>
                    <a:pt x="4502" y="5630"/>
                    <a:pt x="4250" y="5824"/>
                    <a:pt x="4012" y="6002"/>
                  </a:cubicBezTo>
                  <a:cubicBezTo>
                    <a:pt x="3805" y="6156"/>
                    <a:pt x="3601" y="6302"/>
                    <a:pt x="3372" y="6397"/>
                  </a:cubicBezTo>
                  <a:cubicBezTo>
                    <a:pt x="3248" y="6449"/>
                    <a:pt x="3126" y="6481"/>
                    <a:pt x="3007" y="6492"/>
                  </a:cubicBezTo>
                  <a:cubicBezTo>
                    <a:pt x="2978" y="6494"/>
                    <a:pt x="2949" y="6496"/>
                    <a:pt x="2920" y="6496"/>
                  </a:cubicBezTo>
                  <a:cubicBezTo>
                    <a:pt x="2820" y="6496"/>
                    <a:pt x="2725" y="6479"/>
                    <a:pt x="2637" y="6447"/>
                  </a:cubicBezTo>
                  <a:moveTo>
                    <a:pt x="2656" y="4"/>
                  </a:moveTo>
                  <a:cubicBezTo>
                    <a:pt x="2538" y="8"/>
                    <a:pt x="2428" y="36"/>
                    <a:pt x="2327" y="88"/>
                  </a:cubicBezTo>
                  <a:cubicBezTo>
                    <a:pt x="2233" y="137"/>
                    <a:pt x="2146" y="207"/>
                    <a:pt x="2062" y="275"/>
                  </a:cubicBezTo>
                  <a:cubicBezTo>
                    <a:pt x="1984" y="337"/>
                    <a:pt x="1904" y="401"/>
                    <a:pt x="1820" y="448"/>
                  </a:cubicBezTo>
                  <a:cubicBezTo>
                    <a:pt x="1793" y="463"/>
                    <a:pt x="1763" y="478"/>
                    <a:pt x="1733" y="491"/>
                  </a:cubicBezTo>
                  <a:cubicBezTo>
                    <a:pt x="1696" y="506"/>
                    <a:pt x="1660" y="519"/>
                    <a:pt x="1621" y="533"/>
                  </a:cubicBezTo>
                  <a:cubicBezTo>
                    <a:pt x="1602" y="540"/>
                    <a:pt x="1582" y="547"/>
                    <a:pt x="1562" y="554"/>
                  </a:cubicBezTo>
                  <a:cubicBezTo>
                    <a:pt x="1465" y="591"/>
                    <a:pt x="1370" y="638"/>
                    <a:pt x="1286" y="692"/>
                  </a:cubicBezTo>
                  <a:cubicBezTo>
                    <a:pt x="1122" y="799"/>
                    <a:pt x="998" y="946"/>
                    <a:pt x="894" y="1074"/>
                  </a:cubicBezTo>
                  <a:cubicBezTo>
                    <a:pt x="819" y="1168"/>
                    <a:pt x="758" y="1282"/>
                    <a:pt x="693" y="1403"/>
                  </a:cubicBezTo>
                  <a:cubicBezTo>
                    <a:pt x="642" y="1499"/>
                    <a:pt x="589" y="1597"/>
                    <a:pt x="529" y="1684"/>
                  </a:cubicBezTo>
                  <a:cubicBezTo>
                    <a:pt x="340" y="1958"/>
                    <a:pt x="239" y="2237"/>
                    <a:pt x="222" y="2537"/>
                  </a:cubicBezTo>
                  <a:cubicBezTo>
                    <a:pt x="220" y="2565"/>
                    <a:pt x="219" y="2590"/>
                    <a:pt x="219" y="2615"/>
                  </a:cubicBezTo>
                  <a:cubicBezTo>
                    <a:pt x="217" y="2692"/>
                    <a:pt x="206" y="2776"/>
                    <a:pt x="184" y="2873"/>
                  </a:cubicBezTo>
                  <a:cubicBezTo>
                    <a:pt x="165" y="2960"/>
                    <a:pt x="139" y="3049"/>
                    <a:pt x="115" y="3135"/>
                  </a:cubicBezTo>
                  <a:cubicBezTo>
                    <a:pt x="69" y="3293"/>
                    <a:pt x="22" y="3456"/>
                    <a:pt x="9" y="3620"/>
                  </a:cubicBezTo>
                  <a:cubicBezTo>
                    <a:pt x="2" y="3704"/>
                    <a:pt x="0" y="3788"/>
                    <a:pt x="4" y="3871"/>
                  </a:cubicBezTo>
                  <a:cubicBezTo>
                    <a:pt x="8" y="3956"/>
                    <a:pt x="18" y="4041"/>
                    <a:pt x="33" y="4121"/>
                  </a:cubicBezTo>
                  <a:cubicBezTo>
                    <a:pt x="68" y="4304"/>
                    <a:pt x="121" y="4454"/>
                    <a:pt x="197" y="4580"/>
                  </a:cubicBezTo>
                  <a:cubicBezTo>
                    <a:pt x="240" y="4651"/>
                    <a:pt x="292" y="4718"/>
                    <a:pt x="351" y="4776"/>
                  </a:cubicBezTo>
                  <a:cubicBezTo>
                    <a:pt x="541" y="4965"/>
                    <a:pt x="800" y="5074"/>
                    <a:pt x="1050" y="5181"/>
                  </a:cubicBezTo>
                  <a:cubicBezTo>
                    <a:pt x="1097" y="5201"/>
                    <a:pt x="1145" y="5221"/>
                    <a:pt x="1193" y="5242"/>
                  </a:cubicBezTo>
                  <a:cubicBezTo>
                    <a:pt x="1316" y="5297"/>
                    <a:pt x="1414" y="5349"/>
                    <a:pt x="1501" y="5406"/>
                  </a:cubicBezTo>
                  <a:cubicBezTo>
                    <a:pt x="1572" y="5453"/>
                    <a:pt x="1643" y="5507"/>
                    <a:pt x="1711" y="5568"/>
                  </a:cubicBezTo>
                  <a:cubicBezTo>
                    <a:pt x="1774" y="5624"/>
                    <a:pt x="1837" y="5688"/>
                    <a:pt x="1898" y="5757"/>
                  </a:cubicBezTo>
                  <a:cubicBezTo>
                    <a:pt x="1948" y="5814"/>
                    <a:pt x="1997" y="5874"/>
                    <a:pt x="2044" y="5933"/>
                  </a:cubicBezTo>
                  <a:cubicBezTo>
                    <a:pt x="2058" y="5950"/>
                    <a:pt x="2058" y="5950"/>
                    <a:pt x="2058" y="5950"/>
                  </a:cubicBezTo>
                  <a:cubicBezTo>
                    <a:pt x="2138" y="6049"/>
                    <a:pt x="2224" y="6152"/>
                    <a:pt x="2320" y="6242"/>
                  </a:cubicBezTo>
                  <a:cubicBezTo>
                    <a:pt x="2426" y="6340"/>
                    <a:pt x="2530" y="6406"/>
                    <a:pt x="2637" y="6446"/>
                  </a:cubicBezTo>
                  <a:cubicBezTo>
                    <a:pt x="2750" y="6488"/>
                    <a:pt x="2874" y="6503"/>
                    <a:pt x="3007" y="6491"/>
                  </a:cubicBezTo>
                  <a:cubicBezTo>
                    <a:pt x="3125" y="6480"/>
                    <a:pt x="3248" y="6449"/>
                    <a:pt x="3372" y="6397"/>
                  </a:cubicBezTo>
                  <a:cubicBezTo>
                    <a:pt x="3600" y="6301"/>
                    <a:pt x="3805" y="6155"/>
                    <a:pt x="4012" y="6001"/>
                  </a:cubicBezTo>
                  <a:cubicBezTo>
                    <a:pt x="4250" y="5824"/>
                    <a:pt x="4501" y="5630"/>
                    <a:pt x="4729" y="5413"/>
                  </a:cubicBezTo>
                  <a:cubicBezTo>
                    <a:pt x="4847" y="5300"/>
                    <a:pt x="4941" y="5197"/>
                    <a:pt x="5015" y="5098"/>
                  </a:cubicBezTo>
                  <a:cubicBezTo>
                    <a:pt x="5107" y="4975"/>
                    <a:pt x="5171" y="4856"/>
                    <a:pt x="5210" y="4735"/>
                  </a:cubicBezTo>
                  <a:cubicBezTo>
                    <a:pt x="5224" y="4693"/>
                    <a:pt x="5235" y="4650"/>
                    <a:pt x="5245" y="4608"/>
                  </a:cubicBezTo>
                  <a:cubicBezTo>
                    <a:pt x="5261" y="4547"/>
                    <a:pt x="5277" y="4484"/>
                    <a:pt x="5301" y="4423"/>
                  </a:cubicBezTo>
                  <a:cubicBezTo>
                    <a:pt x="5314" y="4393"/>
                    <a:pt x="5329" y="4361"/>
                    <a:pt x="5346" y="4331"/>
                  </a:cubicBezTo>
                  <a:cubicBezTo>
                    <a:pt x="5425" y="4192"/>
                    <a:pt x="5545" y="4072"/>
                    <a:pt x="5661" y="3957"/>
                  </a:cubicBezTo>
                  <a:cubicBezTo>
                    <a:pt x="5760" y="3858"/>
                    <a:pt x="5863" y="3755"/>
                    <a:pt x="5941" y="3639"/>
                  </a:cubicBezTo>
                  <a:cubicBezTo>
                    <a:pt x="6028" y="3512"/>
                    <a:pt x="6086" y="3361"/>
                    <a:pt x="6110" y="3203"/>
                  </a:cubicBezTo>
                  <a:cubicBezTo>
                    <a:pt x="6135" y="3043"/>
                    <a:pt x="6123" y="2880"/>
                    <a:pt x="6076" y="2731"/>
                  </a:cubicBezTo>
                  <a:cubicBezTo>
                    <a:pt x="6048" y="2643"/>
                    <a:pt x="6007" y="2555"/>
                    <a:pt x="5953" y="2469"/>
                  </a:cubicBezTo>
                  <a:cubicBezTo>
                    <a:pt x="5905" y="2390"/>
                    <a:pt x="5845" y="2313"/>
                    <a:pt x="5777" y="2238"/>
                  </a:cubicBezTo>
                  <a:cubicBezTo>
                    <a:pt x="5725" y="2182"/>
                    <a:pt x="5671" y="2131"/>
                    <a:pt x="5615" y="2084"/>
                  </a:cubicBezTo>
                  <a:cubicBezTo>
                    <a:pt x="5558" y="2036"/>
                    <a:pt x="5499" y="1994"/>
                    <a:pt x="5439" y="1958"/>
                  </a:cubicBezTo>
                  <a:cubicBezTo>
                    <a:pt x="5419" y="1946"/>
                    <a:pt x="5399" y="1935"/>
                    <a:pt x="5380" y="1923"/>
                  </a:cubicBezTo>
                  <a:cubicBezTo>
                    <a:pt x="5323" y="1890"/>
                    <a:pt x="5263" y="1856"/>
                    <a:pt x="5214" y="1812"/>
                  </a:cubicBezTo>
                  <a:cubicBezTo>
                    <a:pt x="5188" y="1789"/>
                    <a:pt x="5167" y="1765"/>
                    <a:pt x="5149" y="1740"/>
                  </a:cubicBezTo>
                  <a:cubicBezTo>
                    <a:pt x="5112" y="1687"/>
                    <a:pt x="5088" y="1624"/>
                    <a:pt x="5074" y="1546"/>
                  </a:cubicBezTo>
                  <a:cubicBezTo>
                    <a:pt x="5061" y="1476"/>
                    <a:pt x="5058" y="1401"/>
                    <a:pt x="5055" y="1329"/>
                  </a:cubicBezTo>
                  <a:cubicBezTo>
                    <a:pt x="5051" y="1216"/>
                    <a:pt x="5046" y="1098"/>
                    <a:pt x="5005" y="996"/>
                  </a:cubicBezTo>
                  <a:cubicBezTo>
                    <a:pt x="4969" y="905"/>
                    <a:pt x="4905" y="826"/>
                    <a:pt x="4815" y="762"/>
                  </a:cubicBezTo>
                  <a:cubicBezTo>
                    <a:pt x="4737" y="706"/>
                    <a:pt x="4639" y="662"/>
                    <a:pt x="4531" y="635"/>
                  </a:cubicBezTo>
                  <a:cubicBezTo>
                    <a:pt x="4488" y="624"/>
                    <a:pt x="4442" y="616"/>
                    <a:pt x="4386" y="609"/>
                  </a:cubicBezTo>
                  <a:cubicBezTo>
                    <a:pt x="4356" y="605"/>
                    <a:pt x="4325" y="601"/>
                    <a:pt x="4296" y="598"/>
                  </a:cubicBezTo>
                  <a:cubicBezTo>
                    <a:pt x="4284" y="596"/>
                    <a:pt x="4271" y="595"/>
                    <a:pt x="4259" y="593"/>
                  </a:cubicBezTo>
                  <a:cubicBezTo>
                    <a:pt x="4163" y="582"/>
                    <a:pt x="4060" y="567"/>
                    <a:pt x="3968" y="539"/>
                  </a:cubicBezTo>
                  <a:cubicBezTo>
                    <a:pt x="3865" y="508"/>
                    <a:pt x="3771" y="465"/>
                    <a:pt x="3662" y="400"/>
                  </a:cubicBezTo>
                  <a:cubicBezTo>
                    <a:pt x="3642" y="388"/>
                    <a:pt x="3621" y="375"/>
                    <a:pt x="3597" y="360"/>
                  </a:cubicBezTo>
                  <a:cubicBezTo>
                    <a:pt x="3495" y="296"/>
                    <a:pt x="3403" y="239"/>
                    <a:pt x="3305" y="186"/>
                  </a:cubicBezTo>
                  <a:cubicBezTo>
                    <a:pt x="3189" y="123"/>
                    <a:pt x="3087" y="80"/>
                    <a:pt x="2995" y="52"/>
                  </a:cubicBezTo>
                  <a:cubicBezTo>
                    <a:pt x="2886" y="20"/>
                    <a:pt x="2782" y="4"/>
                    <a:pt x="2685" y="4"/>
                  </a:cubicBezTo>
                  <a:cubicBezTo>
                    <a:pt x="2675" y="4"/>
                    <a:pt x="2665" y="4"/>
                    <a:pt x="2656" y="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7" name="Freeform 64">
              <a:extLst>
                <a:ext uri="{FF2B5EF4-FFF2-40B4-BE49-F238E27FC236}">
                  <a16:creationId xmlns:a16="http://schemas.microsoft.com/office/drawing/2014/main" id="{2892AAA8-5632-4A2A-9636-1DA1ABC463C4}"/>
                </a:ext>
              </a:extLst>
            </p:cNvPr>
            <p:cNvSpPr>
              <a:spLocks noEditPoints="1"/>
            </p:cNvSpPr>
            <p:nvPr/>
          </p:nvSpPr>
          <p:spPr bwMode="auto">
            <a:xfrm>
              <a:off x="3444" y="-266"/>
              <a:ext cx="4600" cy="4849"/>
            </a:xfrm>
            <a:custGeom>
              <a:avLst/>
              <a:gdLst>
                <a:gd name="T0" fmla="*/ 2074 w 6215"/>
                <a:gd name="T1" fmla="*/ 5992 h 6552"/>
                <a:gd name="T2" fmla="*/ 1512 w 6215"/>
                <a:gd name="T3" fmla="*/ 5449 h 6552"/>
                <a:gd name="T4" fmla="*/ 365 w 6215"/>
                <a:gd name="T5" fmla="*/ 4828 h 6552"/>
                <a:gd name="T6" fmla="*/ 5 w 6215"/>
                <a:gd name="T7" fmla="*/ 3935 h 6552"/>
                <a:gd name="T8" fmla="*/ 184 w 6215"/>
                <a:gd name="T9" fmla="*/ 2907 h 6552"/>
                <a:gd name="T10" fmla="*/ 246 w 6215"/>
                <a:gd name="T11" fmla="*/ 2317 h 6552"/>
                <a:gd name="T12" fmla="*/ 528 w 6215"/>
                <a:gd name="T13" fmla="*/ 1657 h 6552"/>
                <a:gd name="T14" fmla="*/ 1108 w 6215"/>
                <a:gd name="T15" fmla="*/ 865 h 6552"/>
                <a:gd name="T16" fmla="*/ 1650 w 6215"/>
                <a:gd name="T17" fmla="*/ 536 h 6552"/>
                <a:gd name="T18" fmla="*/ 2087 w 6215"/>
                <a:gd name="T19" fmla="*/ 272 h 6552"/>
                <a:gd name="T20" fmla="*/ 2713 w 6215"/>
                <a:gd name="T21" fmla="*/ 0 h 6552"/>
                <a:gd name="T22" fmla="*/ 3663 w 6215"/>
                <a:gd name="T23" fmla="*/ 371 h 6552"/>
                <a:gd name="T24" fmla="*/ 4339 w 6215"/>
                <a:gd name="T25" fmla="*/ 587 h 6552"/>
                <a:gd name="T26" fmla="*/ 4611 w 6215"/>
                <a:gd name="T27" fmla="*/ 636 h 6552"/>
                <a:gd name="T28" fmla="*/ 5117 w 6215"/>
                <a:gd name="T29" fmla="*/ 1340 h 6552"/>
                <a:gd name="T30" fmla="*/ 5278 w 6215"/>
                <a:gd name="T31" fmla="*/ 1828 h 6552"/>
                <a:gd name="T32" fmla="*/ 5693 w 6215"/>
                <a:gd name="T33" fmla="*/ 2085 h 6552"/>
                <a:gd name="T34" fmla="*/ 6158 w 6215"/>
                <a:gd name="T35" fmla="*/ 2728 h 6552"/>
                <a:gd name="T36" fmla="*/ 5728 w 6215"/>
                <a:gd name="T37" fmla="*/ 3959 h 6552"/>
                <a:gd name="T38" fmla="*/ 5354 w 6215"/>
                <a:gd name="T39" fmla="*/ 4440 h 6552"/>
                <a:gd name="T40" fmla="*/ 5190 w 6215"/>
                <a:gd name="T41" fmla="*/ 4955 h 6552"/>
                <a:gd name="T42" fmla="*/ 4435 w 6215"/>
                <a:gd name="T43" fmla="*/ 5768 h 6552"/>
                <a:gd name="T44" fmla="*/ 3030 w 6215"/>
                <a:gd name="T45" fmla="*/ 6543 h 6552"/>
                <a:gd name="T46" fmla="*/ 2375 w 6215"/>
                <a:gd name="T47" fmla="*/ 73 h 6552"/>
                <a:gd name="T48" fmla="*/ 1777 w 6215"/>
                <a:gd name="T49" fmla="*/ 483 h 6552"/>
                <a:gd name="T50" fmla="*/ 1327 w 6215"/>
                <a:gd name="T51" fmla="*/ 695 h 6552"/>
                <a:gd name="T52" fmla="*/ 674 w 6215"/>
                <a:gd name="T53" fmla="*/ 1426 h 6552"/>
                <a:gd name="T54" fmla="*/ 308 w 6215"/>
                <a:gd name="T55" fmla="*/ 2089 h 6552"/>
                <a:gd name="T56" fmla="*/ 218 w 6215"/>
                <a:gd name="T57" fmla="*/ 2637 h 6552"/>
                <a:gd name="T58" fmla="*/ 7 w 6215"/>
                <a:gd name="T59" fmla="*/ 3687 h 6552"/>
                <a:gd name="T60" fmla="*/ 209 w 6215"/>
                <a:gd name="T61" fmla="*/ 4635 h 6552"/>
                <a:gd name="T62" fmla="*/ 1034 w 6215"/>
                <a:gd name="T63" fmla="*/ 5209 h 6552"/>
                <a:gd name="T64" fmla="*/ 1912 w 6215"/>
                <a:gd name="T65" fmla="*/ 5799 h 6552"/>
                <a:gd name="T66" fmla="*/ 2337 w 6215"/>
                <a:gd name="T67" fmla="*/ 6284 h 6552"/>
                <a:gd name="T68" fmla="*/ 3403 w 6215"/>
                <a:gd name="T69" fmla="*/ 6451 h 6552"/>
                <a:gd name="T70" fmla="*/ 4790 w 6215"/>
                <a:gd name="T71" fmla="*/ 5457 h 6552"/>
                <a:gd name="T72" fmla="*/ 5269 w 6215"/>
                <a:gd name="T73" fmla="*/ 4761 h 6552"/>
                <a:gd name="T74" fmla="*/ 5398 w 6215"/>
                <a:gd name="T75" fmla="*/ 4345 h 6552"/>
                <a:gd name="T76" fmla="*/ 6010 w 6215"/>
                <a:gd name="T77" fmla="*/ 3649 h 6552"/>
                <a:gd name="T78" fmla="*/ 6036 w 6215"/>
                <a:gd name="T79" fmla="*/ 2466 h 6552"/>
                <a:gd name="T80" fmla="*/ 5511 w 6215"/>
                <a:gd name="T81" fmla="*/ 1966 h 6552"/>
                <a:gd name="T82" fmla="*/ 5210 w 6215"/>
                <a:gd name="T83" fmla="*/ 1759 h 6552"/>
                <a:gd name="T84" fmla="*/ 5075 w 6215"/>
                <a:gd name="T85" fmla="*/ 1014 h 6552"/>
                <a:gd name="T86" fmla="*/ 4465 w 6215"/>
                <a:gd name="T87" fmla="*/ 606 h 6552"/>
                <a:gd name="T88" fmla="*/ 4047 w 6215"/>
                <a:gd name="T89" fmla="*/ 535 h 6552"/>
                <a:gd name="T90" fmla="*/ 3572 w 6215"/>
                <a:gd name="T91" fmla="*/ 319 h 6552"/>
                <a:gd name="T92" fmla="*/ 2705 w 6215"/>
                <a:gd name="T93" fmla="*/ 1 h 6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15" h="6552">
                  <a:moveTo>
                    <a:pt x="2654" y="6492"/>
                  </a:moveTo>
                  <a:cubicBezTo>
                    <a:pt x="2546" y="6451"/>
                    <a:pt x="2442" y="6383"/>
                    <a:pt x="2337" y="6284"/>
                  </a:cubicBezTo>
                  <a:cubicBezTo>
                    <a:pt x="2242" y="6196"/>
                    <a:pt x="2158" y="6096"/>
                    <a:pt x="2074" y="5992"/>
                  </a:cubicBezTo>
                  <a:cubicBezTo>
                    <a:pt x="2064" y="5981"/>
                    <a:pt x="2064" y="5981"/>
                    <a:pt x="2064" y="5981"/>
                  </a:cubicBezTo>
                  <a:cubicBezTo>
                    <a:pt x="2015" y="5920"/>
                    <a:pt x="1964" y="5858"/>
                    <a:pt x="1912" y="5799"/>
                  </a:cubicBezTo>
                  <a:cubicBezTo>
                    <a:pt x="1785" y="5658"/>
                    <a:pt x="1651" y="5540"/>
                    <a:pt x="1512" y="5449"/>
                  </a:cubicBezTo>
                  <a:cubicBezTo>
                    <a:pt x="1424" y="5391"/>
                    <a:pt x="1323" y="5337"/>
                    <a:pt x="1203" y="5283"/>
                  </a:cubicBezTo>
                  <a:cubicBezTo>
                    <a:pt x="1148" y="5258"/>
                    <a:pt x="1090" y="5234"/>
                    <a:pt x="1034" y="5210"/>
                  </a:cubicBezTo>
                  <a:cubicBezTo>
                    <a:pt x="796" y="5109"/>
                    <a:pt x="550" y="5005"/>
                    <a:pt x="365" y="4828"/>
                  </a:cubicBezTo>
                  <a:cubicBezTo>
                    <a:pt x="305" y="4771"/>
                    <a:pt x="253" y="4706"/>
                    <a:pt x="208" y="4635"/>
                  </a:cubicBezTo>
                  <a:cubicBezTo>
                    <a:pt x="130" y="4510"/>
                    <a:pt x="74" y="4362"/>
                    <a:pt x="37" y="4184"/>
                  </a:cubicBezTo>
                  <a:cubicBezTo>
                    <a:pt x="21" y="4104"/>
                    <a:pt x="10" y="4020"/>
                    <a:pt x="5" y="3935"/>
                  </a:cubicBezTo>
                  <a:cubicBezTo>
                    <a:pt x="0" y="3854"/>
                    <a:pt x="0" y="3770"/>
                    <a:pt x="6" y="3687"/>
                  </a:cubicBezTo>
                  <a:cubicBezTo>
                    <a:pt x="18" y="3515"/>
                    <a:pt x="66" y="3345"/>
                    <a:pt x="112" y="3181"/>
                  </a:cubicBezTo>
                  <a:cubicBezTo>
                    <a:pt x="138" y="3091"/>
                    <a:pt x="164" y="2998"/>
                    <a:pt x="184" y="2907"/>
                  </a:cubicBezTo>
                  <a:cubicBezTo>
                    <a:pt x="206" y="2806"/>
                    <a:pt x="216" y="2717"/>
                    <a:pt x="217" y="2637"/>
                  </a:cubicBezTo>
                  <a:cubicBezTo>
                    <a:pt x="217" y="2610"/>
                    <a:pt x="218" y="2582"/>
                    <a:pt x="219" y="2555"/>
                  </a:cubicBezTo>
                  <a:cubicBezTo>
                    <a:pt x="222" y="2475"/>
                    <a:pt x="231" y="2395"/>
                    <a:pt x="246" y="2317"/>
                  </a:cubicBezTo>
                  <a:cubicBezTo>
                    <a:pt x="261" y="2240"/>
                    <a:pt x="281" y="2163"/>
                    <a:pt x="307" y="2088"/>
                  </a:cubicBezTo>
                  <a:cubicBezTo>
                    <a:pt x="333" y="2015"/>
                    <a:pt x="365" y="1941"/>
                    <a:pt x="402" y="1869"/>
                  </a:cubicBezTo>
                  <a:cubicBezTo>
                    <a:pt x="438" y="1798"/>
                    <a:pt x="481" y="1727"/>
                    <a:pt x="528" y="1657"/>
                  </a:cubicBezTo>
                  <a:cubicBezTo>
                    <a:pt x="579" y="1583"/>
                    <a:pt x="627" y="1503"/>
                    <a:pt x="673" y="1425"/>
                  </a:cubicBezTo>
                  <a:cubicBezTo>
                    <a:pt x="749" y="1298"/>
                    <a:pt x="828" y="1166"/>
                    <a:pt x="920" y="1062"/>
                  </a:cubicBezTo>
                  <a:cubicBezTo>
                    <a:pt x="992" y="980"/>
                    <a:pt x="1050" y="919"/>
                    <a:pt x="1108" y="865"/>
                  </a:cubicBezTo>
                  <a:cubicBezTo>
                    <a:pt x="1181" y="797"/>
                    <a:pt x="1253" y="741"/>
                    <a:pt x="1327" y="694"/>
                  </a:cubicBezTo>
                  <a:cubicBezTo>
                    <a:pt x="1409" y="643"/>
                    <a:pt x="1503" y="595"/>
                    <a:pt x="1605" y="554"/>
                  </a:cubicBezTo>
                  <a:cubicBezTo>
                    <a:pt x="1620" y="548"/>
                    <a:pt x="1636" y="541"/>
                    <a:pt x="1650" y="536"/>
                  </a:cubicBezTo>
                  <a:cubicBezTo>
                    <a:pt x="1694" y="518"/>
                    <a:pt x="1735" y="502"/>
                    <a:pt x="1776" y="483"/>
                  </a:cubicBezTo>
                  <a:cubicBezTo>
                    <a:pt x="1807" y="468"/>
                    <a:pt x="1836" y="453"/>
                    <a:pt x="1863" y="437"/>
                  </a:cubicBezTo>
                  <a:cubicBezTo>
                    <a:pt x="1941" y="391"/>
                    <a:pt x="2015" y="330"/>
                    <a:pt x="2087" y="272"/>
                  </a:cubicBezTo>
                  <a:cubicBezTo>
                    <a:pt x="2178" y="199"/>
                    <a:pt x="2272" y="122"/>
                    <a:pt x="2375" y="73"/>
                  </a:cubicBezTo>
                  <a:cubicBezTo>
                    <a:pt x="2475" y="24"/>
                    <a:pt x="2586" y="0"/>
                    <a:pt x="2704" y="0"/>
                  </a:cubicBezTo>
                  <a:cubicBezTo>
                    <a:pt x="2707" y="0"/>
                    <a:pt x="2710" y="0"/>
                    <a:pt x="2713" y="0"/>
                  </a:cubicBezTo>
                  <a:cubicBezTo>
                    <a:pt x="2821" y="1"/>
                    <a:pt x="2937" y="22"/>
                    <a:pt x="3058" y="63"/>
                  </a:cubicBezTo>
                  <a:cubicBezTo>
                    <a:pt x="3233" y="121"/>
                    <a:pt x="3406" y="221"/>
                    <a:pt x="3573" y="318"/>
                  </a:cubicBezTo>
                  <a:cubicBezTo>
                    <a:pt x="3604" y="337"/>
                    <a:pt x="3633" y="354"/>
                    <a:pt x="3663" y="371"/>
                  </a:cubicBezTo>
                  <a:cubicBezTo>
                    <a:pt x="3687" y="384"/>
                    <a:pt x="3709" y="397"/>
                    <a:pt x="3731" y="408"/>
                  </a:cubicBezTo>
                  <a:cubicBezTo>
                    <a:pt x="3837" y="465"/>
                    <a:pt x="3937" y="505"/>
                    <a:pt x="4047" y="534"/>
                  </a:cubicBezTo>
                  <a:cubicBezTo>
                    <a:pt x="4138" y="559"/>
                    <a:pt x="4233" y="573"/>
                    <a:pt x="4339" y="587"/>
                  </a:cubicBezTo>
                  <a:cubicBezTo>
                    <a:pt x="4347" y="589"/>
                    <a:pt x="4347" y="589"/>
                    <a:pt x="4347" y="589"/>
                  </a:cubicBezTo>
                  <a:cubicBezTo>
                    <a:pt x="4386" y="594"/>
                    <a:pt x="4426" y="599"/>
                    <a:pt x="4465" y="605"/>
                  </a:cubicBezTo>
                  <a:cubicBezTo>
                    <a:pt x="4520" y="614"/>
                    <a:pt x="4567" y="624"/>
                    <a:pt x="4611" y="636"/>
                  </a:cubicBezTo>
                  <a:cubicBezTo>
                    <a:pt x="4718" y="667"/>
                    <a:pt x="4815" y="714"/>
                    <a:pt x="4893" y="773"/>
                  </a:cubicBezTo>
                  <a:cubicBezTo>
                    <a:pt x="4981" y="840"/>
                    <a:pt x="5042" y="921"/>
                    <a:pt x="5076" y="1014"/>
                  </a:cubicBezTo>
                  <a:cubicBezTo>
                    <a:pt x="5113" y="1115"/>
                    <a:pt x="5115" y="1229"/>
                    <a:pt x="5117" y="1340"/>
                  </a:cubicBezTo>
                  <a:cubicBezTo>
                    <a:pt x="5119" y="1414"/>
                    <a:pt x="5121" y="1491"/>
                    <a:pt x="5133" y="1562"/>
                  </a:cubicBezTo>
                  <a:cubicBezTo>
                    <a:pt x="5146" y="1642"/>
                    <a:pt x="5171" y="1706"/>
                    <a:pt x="5210" y="1758"/>
                  </a:cubicBezTo>
                  <a:cubicBezTo>
                    <a:pt x="5229" y="1784"/>
                    <a:pt x="5251" y="1807"/>
                    <a:pt x="5278" y="1828"/>
                  </a:cubicBezTo>
                  <a:cubicBezTo>
                    <a:pt x="5329" y="1870"/>
                    <a:pt x="5389" y="1902"/>
                    <a:pt x="5448" y="1932"/>
                  </a:cubicBezTo>
                  <a:cubicBezTo>
                    <a:pt x="5469" y="1943"/>
                    <a:pt x="5491" y="1954"/>
                    <a:pt x="5512" y="1966"/>
                  </a:cubicBezTo>
                  <a:cubicBezTo>
                    <a:pt x="5574" y="1999"/>
                    <a:pt x="5635" y="2040"/>
                    <a:pt x="5693" y="2085"/>
                  </a:cubicBezTo>
                  <a:cubicBezTo>
                    <a:pt x="5751" y="2131"/>
                    <a:pt x="5806" y="2182"/>
                    <a:pt x="5858" y="2236"/>
                  </a:cubicBezTo>
                  <a:cubicBezTo>
                    <a:pt x="5927" y="2309"/>
                    <a:pt x="5987" y="2386"/>
                    <a:pt x="6036" y="2466"/>
                  </a:cubicBezTo>
                  <a:cubicBezTo>
                    <a:pt x="6089" y="2551"/>
                    <a:pt x="6130" y="2640"/>
                    <a:pt x="6158" y="2728"/>
                  </a:cubicBezTo>
                  <a:cubicBezTo>
                    <a:pt x="6204" y="2880"/>
                    <a:pt x="6215" y="3046"/>
                    <a:pt x="6189" y="3208"/>
                  </a:cubicBezTo>
                  <a:cubicBezTo>
                    <a:pt x="6163" y="3368"/>
                    <a:pt x="6101" y="3521"/>
                    <a:pt x="6010" y="3650"/>
                  </a:cubicBezTo>
                  <a:cubicBezTo>
                    <a:pt x="5931" y="3763"/>
                    <a:pt x="5828" y="3863"/>
                    <a:pt x="5728" y="3959"/>
                  </a:cubicBezTo>
                  <a:cubicBezTo>
                    <a:pt x="5666" y="4019"/>
                    <a:pt x="5603" y="4080"/>
                    <a:pt x="5546" y="4143"/>
                  </a:cubicBezTo>
                  <a:cubicBezTo>
                    <a:pt x="5483" y="4214"/>
                    <a:pt x="5435" y="4280"/>
                    <a:pt x="5398" y="4346"/>
                  </a:cubicBezTo>
                  <a:cubicBezTo>
                    <a:pt x="5381" y="4377"/>
                    <a:pt x="5366" y="4409"/>
                    <a:pt x="5354" y="4440"/>
                  </a:cubicBezTo>
                  <a:cubicBezTo>
                    <a:pt x="5330" y="4503"/>
                    <a:pt x="5315" y="4569"/>
                    <a:pt x="5301" y="4632"/>
                  </a:cubicBezTo>
                  <a:cubicBezTo>
                    <a:pt x="5292" y="4674"/>
                    <a:pt x="5282" y="4718"/>
                    <a:pt x="5269" y="4761"/>
                  </a:cubicBezTo>
                  <a:cubicBezTo>
                    <a:pt x="5250" y="4825"/>
                    <a:pt x="5224" y="4891"/>
                    <a:pt x="5190" y="4955"/>
                  </a:cubicBezTo>
                  <a:cubicBezTo>
                    <a:pt x="5159" y="5014"/>
                    <a:pt x="5122" y="5075"/>
                    <a:pt x="5078" y="5135"/>
                  </a:cubicBezTo>
                  <a:cubicBezTo>
                    <a:pt x="5004" y="5238"/>
                    <a:pt x="4909" y="5344"/>
                    <a:pt x="4790" y="5458"/>
                  </a:cubicBezTo>
                  <a:cubicBezTo>
                    <a:pt x="4686" y="5558"/>
                    <a:pt x="4569" y="5660"/>
                    <a:pt x="4435" y="5768"/>
                  </a:cubicBezTo>
                  <a:cubicBezTo>
                    <a:pt x="4301" y="5875"/>
                    <a:pt x="4164" y="5977"/>
                    <a:pt x="4059" y="6054"/>
                  </a:cubicBezTo>
                  <a:cubicBezTo>
                    <a:pt x="3847" y="6210"/>
                    <a:pt x="3638" y="6357"/>
                    <a:pt x="3404" y="6452"/>
                  </a:cubicBezTo>
                  <a:cubicBezTo>
                    <a:pt x="3277" y="6503"/>
                    <a:pt x="3152" y="6534"/>
                    <a:pt x="3030" y="6543"/>
                  </a:cubicBezTo>
                  <a:cubicBezTo>
                    <a:pt x="3005" y="6545"/>
                    <a:pt x="2980" y="6546"/>
                    <a:pt x="2955" y="6546"/>
                  </a:cubicBezTo>
                  <a:cubicBezTo>
                    <a:pt x="2848" y="6546"/>
                    <a:pt x="2747" y="6528"/>
                    <a:pt x="2654" y="6492"/>
                  </a:cubicBezTo>
                  <a:moveTo>
                    <a:pt x="2375" y="73"/>
                  </a:moveTo>
                  <a:cubicBezTo>
                    <a:pt x="2272" y="123"/>
                    <a:pt x="2178" y="199"/>
                    <a:pt x="2087" y="273"/>
                  </a:cubicBezTo>
                  <a:cubicBezTo>
                    <a:pt x="2016" y="331"/>
                    <a:pt x="1941" y="391"/>
                    <a:pt x="1863" y="438"/>
                  </a:cubicBezTo>
                  <a:cubicBezTo>
                    <a:pt x="1837" y="454"/>
                    <a:pt x="1807" y="469"/>
                    <a:pt x="1777" y="483"/>
                  </a:cubicBezTo>
                  <a:cubicBezTo>
                    <a:pt x="1735" y="503"/>
                    <a:pt x="1694" y="519"/>
                    <a:pt x="1651" y="536"/>
                  </a:cubicBezTo>
                  <a:cubicBezTo>
                    <a:pt x="1636" y="542"/>
                    <a:pt x="1621" y="548"/>
                    <a:pt x="1606" y="554"/>
                  </a:cubicBezTo>
                  <a:cubicBezTo>
                    <a:pt x="1503" y="596"/>
                    <a:pt x="1410" y="643"/>
                    <a:pt x="1327" y="695"/>
                  </a:cubicBezTo>
                  <a:cubicBezTo>
                    <a:pt x="1253" y="741"/>
                    <a:pt x="1182" y="797"/>
                    <a:pt x="1108" y="866"/>
                  </a:cubicBezTo>
                  <a:cubicBezTo>
                    <a:pt x="1050" y="920"/>
                    <a:pt x="992" y="980"/>
                    <a:pt x="920" y="1062"/>
                  </a:cubicBezTo>
                  <a:cubicBezTo>
                    <a:pt x="829" y="1166"/>
                    <a:pt x="750" y="1298"/>
                    <a:pt x="674" y="1426"/>
                  </a:cubicBezTo>
                  <a:cubicBezTo>
                    <a:pt x="628" y="1503"/>
                    <a:pt x="580" y="1584"/>
                    <a:pt x="529" y="1658"/>
                  </a:cubicBezTo>
                  <a:cubicBezTo>
                    <a:pt x="481" y="1727"/>
                    <a:pt x="439" y="1798"/>
                    <a:pt x="402" y="1869"/>
                  </a:cubicBezTo>
                  <a:cubicBezTo>
                    <a:pt x="365" y="1941"/>
                    <a:pt x="334" y="2015"/>
                    <a:pt x="308" y="2089"/>
                  </a:cubicBezTo>
                  <a:cubicBezTo>
                    <a:pt x="282" y="2163"/>
                    <a:pt x="261" y="2240"/>
                    <a:pt x="247" y="2317"/>
                  </a:cubicBezTo>
                  <a:cubicBezTo>
                    <a:pt x="232" y="2395"/>
                    <a:pt x="223" y="2475"/>
                    <a:pt x="220" y="2555"/>
                  </a:cubicBezTo>
                  <a:cubicBezTo>
                    <a:pt x="218" y="2582"/>
                    <a:pt x="218" y="2610"/>
                    <a:pt x="218" y="2637"/>
                  </a:cubicBezTo>
                  <a:cubicBezTo>
                    <a:pt x="217" y="2717"/>
                    <a:pt x="206" y="2806"/>
                    <a:pt x="185" y="2907"/>
                  </a:cubicBezTo>
                  <a:cubicBezTo>
                    <a:pt x="165" y="2998"/>
                    <a:pt x="139" y="3091"/>
                    <a:pt x="113" y="3181"/>
                  </a:cubicBezTo>
                  <a:cubicBezTo>
                    <a:pt x="67" y="3346"/>
                    <a:pt x="18" y="3516"/>
                    <a:pt x="7" y="3687"/>
                  </a:cubicBezTo>
                  <a:cubicBezTo>
                    <a:pt x="1" y="3770"/>
                    <a:pt x="1" y="3854"/>
                    <a:pt x="6" y="3935"/>
                  </a:cubicBezTo>
                  <a:cubicBezTo>
                    <a:pt x="11" y="4020"/>
                    <a:pt x="21" y="4104"/>
                    <a:pt x="38" y="4183"/>
                  </a:cubicBezTo>
                  <a:cubicBezTo>
                    <a:pt x="75" y="4362"/>
                    <a:pt x="131" y="4510"/>
                    <a:pt x="209" y="4635"/>
                  </a:cubicBezTo>
                  <a:cubicBezTo>
                    <a:pt x="253" y="4706"/>
                    <a:pt x="306" y="4770"/>
                    <a:pt x="365" y="4827"/>
                  </a:cubicBezTo>
                  <a:cubicBezTo>
                    <a:pt x="448" y="4907"/>
                    <a:pt x="551" y="4979"/>
                    <a:pt x="679" y="5047"/>
                  </a:cubicBezTo>
                  <a:cubicBezTo>
                    <a:pt x="793" y="5107"/>
                    <a:pt x="915" y="5159"/>
                    <a:pt x="1034" y="5209"/>
                  </a:cubicBezTo>
                  <a:cubicBezTo>
                    <a:pt x="1090" y="5233"/>
                    <a:pt x="1148" y="5257"/>
                    <a:pt x="1204" y="5282"/>
                  </a:cubicBezTo>
                  <a:cubicBezTo>
                    <a:pt x="1323" y="5336"/>
                    <a:pt x="1424" y="5390"/>
                    <a:pt x="1513" y="5449"/>
                  </a:cubicBezTo>
                  <a:cubicBezTo>
                    <a:pt x="1652" y="5540"/>
                    <a:pt x="1786" y="5658"/>
                    <a:pt x="1912" y="5799"/>
                  </a:cubicBezTo>
                  <a:cubicBezTo>
                    <a:pt x="1964" y="5857"/>
                    <a:pt x="2015" y="5920"/>
                    <a:pt x="2065" y="5980"/>
                  </a:cubicBezTo>
                  <a:cubicBezTo>
                    <a:pt x="2074" y="5992"/>
                    <a:pt x="2074" y="5992"/>
                    <a:pt x="2074" y="5992"/>
                  </a:cubicBezTo>
                  <a:cubicBezTo>
                    <a:pt x="2159" y="6095"/>
                    <a:pt x="2243" y="6196"/>
                    <a:pt x="2337" y="6284"/>
                  </a:cubicBezTo>
                  <a:cubicBezTo>
                    <a:pt x="2443" y="6382"/>
                    <a:pt x="2547" y="6450"/>
                    <a:pt x="2654" y="6492"/>
                  </a:cubicBezTo>
                  <a:cubicBezTo>
                    <a:pt x="2769" y="6535"/>
                    <a:pt x="2895" y="6552"/>
                    <a:pt x="3030" y="6542"/>
                  </a:cubicBezTo>
                  <a:cubicBezTo>
                    <a:pt x="3151" y="6533"/>
                    <a:pt x="3277" y="6502"/>
                    <a:pt x="3403" y="6451"/>
                  </a:cubicBezTo>
                  <a:cubicBezTo>
                    <a:pt x="3637" y="6357"/>
                    <a:pt x="3847" y="6209"/>
                    <a:pt x="4058" y="6054"/>
                  </a:cubicBezTo>
                  <a:cubicBezTo>
                    <a:pt x="4163" y="5977"/>
                    <a:pt x="4301" y="5874"/>
                    <a:pt x="4434" y="5767"/>
                  </a:cubicBezTo>
                  <a:cubicBezTo>
                    <a:pt x="4569" y="5659"/>
                    <a:pt x="4685" y="5558"/>
                    <a:pt x="4790" y="5457"/>
                  </a:cubicBezTo>
                  <a:cubicBezTo>
                    <a:pt x="4909" y="5343"/>
                    <a:pt x="5003" y="5237"/>
                    <a:pt x="5077" y="5135"/>
                  </a:cubicBezTo>
                  <a:cubicBezTo>
                    <a:pt x="5121" y="5074"/>
                    <a:pt x="5159" y="5014"/>
                    <a:pt x="5190" y="4954"/>
                  </a:cubicBezTo>
                  <a:cubicBezTo>
                    <a:pt x="5223" y="4890"/>
                    <a:pt x="5250" y="4825"/>
                    <a:pt x="5269" y="4761"/>
                  </a:cubicBezTo>
                  <a:cubicBezTo>
                    <a:pt x="5281" y="4718"/>
                    <a:pt x="5291" y="4674"/>
                    <a:pt x="5300" y="4632"/>
                  </a:cubicBezTo>
                  <a:cubicBezTo>
                    <a:pt x="5315" y="4568"/>
                    <a:pt x="5329" y="4503"/>
                    <a:pt x="5353" y="4440"/>
                  </a:cubicBezTo>
                  <a:cubicBezTo>
                    <a:pt x="5366" y="4408"/>
                    <a:pt x="5381" y="4376"/>
                    <a:pt x="5398" y="4345"/>
                  </a:cubicBezTo>
                  <a:cubicBezTo>
                    <a:pt x="5434" y="4280"/>
                    <a:pt x="5482" y="4214"/>
                    <a:pt x="5546" y="4143"/>
                  </a:cubicBezTo>
                  <a:cubicBezTo>
                    <a:pt x="5603" y="4079"/>
                    <a:pt x="5666" y="4018"/>
                    <a:pt x="5727" y="3959"/>
                  </a:cubicBezTo>
                  <a:cubicBezTo>
                    <a:pt x="5827" y="3862"/>
                    <a:pt x="5930" y="3762"/>
                    <a:pt x="6010" y="3649"/>
                  </a:cubicBezTo>
                  <a:cubicBezTo>
                    <a:pt x="6100" y="3521"/>
                    <a:pt x="6162" y="3368"/>
                    <a:pt x="6188" y="3208"/>
                  </a:cubicBezTo>
                  <a:cubicBezTo>
                    <a:pt x="6214" y="3046"/>
                    <a:pt x="6204" y="2880"/>
                    <a:pt x="6157" y="2729"/>
                  </a:cubicBezTo>
                  <a:cubicBezTo>
                    <a:pt x="6129" y="2640"/>
                    <a:pt x="6089" y="2552"/>
                    <a:pt x="6036" y="2466"/>
                  </a:cubicBezTo>
                  <a:cubicBezTo>
                    <a:pt x="5986" y="2387"/>
                    <a:pt x="5927" y="2310"/>
                    <a:pt x="5858" y="2237"/>
                  </a:cubicBezTo>
                  <a:cubicBezTo>
                    <a:pt x="5806" y="2182"/>
                    <a:pt x="5750" y="2131"/>
                    <a:pt x="5693" y="2086"/>
                  </a:cubicBezTo>
                  <a:cubicBezTo>
                    <a:pt x="5634" y="2040"/>
                    <a:pt x="5573" y="2000"/>
                    <a:pt x="5511" y="1966"/>
                  </a:cubicBezTo>
                  <a:cubicBezTo>
                    <a:pt x="5491" y="1955"/>
                    <a:pt x="5469" y="1944"/>
                    <a:pt x="5448" y="1933"/>
                  </a:cubicBezTo>
                  <a:cubicBezTo>
                    <a:pt x="5389" y="1902"/>
                    <a:pt x="5328" y="1871"/>
                    <a:pt x="5277" y="1829"/>
                  </a:cubicBezTo>
                  <a:cubicBezTo>
                    <a:pt x="5251" y="1807"/>
                    <a:pt x="5229" y="1784"/>
                    <a:pt x="5210" y="1759"/>
                  </a:cubicBezTo>
                  <a:cubicBezTo>
                    <a:pt x="5171" y="1706"/>
                    <a:pt x="5145" y="1642"/>
                    <a:pt x="5132" y="1562"/>
                  </a:cubicBezTo>
                  <a:cubicBezTo>
                    <a:pt x="5120" y="1491"/>
                    <a:pt x="5118" y="1414"/>
                    <a:pt x="5117" y="1340"/>
                  </a:cubicBezTo>
                  <a:cubicBezTo>
                    <a:pt x="5114" y="1229"/>
                    <a:pt x="5112" y="1115"/>
                    <a:pt x="5075" y="1014"/>
                  </a:cubicBezTo>
                  <a:cubicBezTo>
                    <a:pt x="5042" y="921"/>
                    <a:pt x="4980" y="840"/>
                    <a:pt x="4892" y="773"/>
                  </a:cubicBezTo>
                  <a:cubicBezTo>
                    <a:pt x="4815" y="715"/>
                    <a:pt x="4718" y="668"/>
                    <a:pt x="4611" y="637"/>
                  </a:cubicBezTo>
                  <a:cubicBezTo>
                    <a:pt x="4567" y="625"/>
                    <a:pt x="4519" y="615"/>
                    <a:pt x="4465" y="606"/>
                  </a:cubicBezTo>
                  <a:cubicBezTo>
                    <a:pt x="4426" y="600"/>
                    <a:pt x="4386" y="594"/>
                    <a:pt x="4346" y="589"/>
                  </a:cubicBezTo>
                  <a:cubicBezTo>
                    <a:pt x="4339" y="588"/>
                    <a:pt x="4339" y="588"/>
                    <a:pt x="4339" y="588"/>
                  </a:cubicBezTo>
                  <a:cubicBezTo>
                    <a:pt x="4233" y="574"/>
                    <a:pt x="4137" y="560"/>
                    <a:pt x="4047" y="535"/>
                  </a:cubicBezTo>
                  <a:cubicBezTo>
                    <a:pt x="3937" y="505"/>
                    <a:pt x="3836" y="465"/>
                    <a:pt x="3730" y="409"/>
                  </a:cubicBezTo>
                  <a:cubicBezTo>
                    <a:pt x="3708" y="397"/>
                    <a:pt x="3686" y="385"/>
                    <a:pt x="3663" y="372"/>
                  </a:cubicBezTo>
                  <a:cubicBezTo>
                    <a:pt x="3633" y="355"/>
                    <a:pt x="3603" y="337"/>
                    <a:pt x="3572" y="319"/>
                  </a:cubicBezTo>
                  <a:cubicBezTo>
                    <a:pt x="3405" y="222"/>
                    <a:pt x="3233" y="121"/>
                    <a:pt x="3058" y="63"/>
                  </a:cubicBezTo>
                  <a:cubicBezTo>
                    <a:pt x="2937" y="23"/>
                    <a:pt x="2821" y="2"/>
                    <a:pt x="2713" y="1"/>
                  </a:cubicBezTo>
                  <a:cubicBezTo>
                    <a:pt x="2710" y="1"/>
                    <a:pt x="2707" y="1"/>
                    <a:pt x="2705" y="1"/>
                  </a:cubicBezTo>
                  <a:cubicBezTo>
                    <a:pt x="2586" y="1"/>
                    <a:pt x="2476" y="25"/>
                    <a:pt x="2375" y="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8" name="Freeform 65">
              <a:extLst>
                <a:ext uri="{FF2B5EF4-FFF2-40B4-BE49-F238E27FC236}">
                  <a16:creationId xmlns:a16="http://schemas.microsoft.com/office/drawing/2014/main" id="{EF52A904-1023-42E5-BCDC-353C2CC3AB53}"/>
                </a:ext>
              </a:extLst>
            </p:cNvPr>
            <p:cNvSpPr>
              <a:spLocks noEditPoints="1"/>
            </p:cNvSpPr>
            <p:nvPr/>
          </p:nvSpPr>
          <p:spPr bwMode="auto">
            <a:xfrm>
              <a:off x="3414" y="-296"/>
              <a:ext cx="4660" cy="4893"/>
            </a:xfrm>
            <a:custGeom>
              <a:avLst/>
              <a:gdLst>
                <a:gd name="T0" fmla="*/ 2091 w 6296"/>
                <a:gd name="T1" fmla="*/ 6043 h 6611"/>
                <a:gd name="T2" fmla="*/ 1525 w 6296"/>
                <a:gd name="T3" fmla="*/ 5501 h 6611"/>
                <a:gd name="T4" fmla="*/ 682 w 6296"/>
                <a:gd name="T5" fmla="*/ 5095 h 6611"/>
                <a:gd name="T6" fmla="*/ 113 w 6296"/>
                <a:gd name="T7" fmla="*/ 4487 h 6611"/>
                <a:gd name="T8" fmla="*/ 5 w 6296"/>
                <a:gd name="T9" fmla="*/ 3763 h 6611"/>
                <a:gd name="T10" fmla="*/ 217 w 6296"/>
                <a:gd name="T11" fmla="*/ 2668 h 6611"/>
                <a:gd name="T12" fmla="*/ 303 w 6296"/>
                <a:gd name="T13" fmla="*/ 2093 h 6611"/>
                <a:gd name="T14" fmla="*/ 631 w 6296"/>
                <a:gd name="T15" fmla="*/ 1486 h 6611"/>
                <a:gd name="T16" fmla="*/ 1649 w 6296"/>
                <a:gd name="T17" fmla="*/ 563 h 6611"/>
                <a:gd name="T18" fmla="*/ 1908 w 6296"/>
                <a:gd name="T19" fmla="*/ 435 h 6611"/>
                <a:gd name="T20" fmla="*/ 2772 w 6296"/>
                <a:gd name="T21" fmla="*/ 6 h 6611"/>
                <a:gd name="T22" fmla="*/ 3730 w 6296"/>
                <a:gd name="T23" fmla="*/ 392 h 6611"/>
                <a:gd name="T24" fmla="*/ 4389 w 6296"/>
                <a:gd name="T25" fmla="*/ 587 h 6611"/>
                <a:gd name="T26" fmla="*/ 4691 w 6296"/>
                <a:gd name="T27" fmla="*/ 648 h 6611"/>
                <a:gd name="T28" fmla="*/ 5180 w 6296"/>
                <a:gd name="T29" fmla="*/ 1361 h 6611"/>
                <a:gd name="T30" fmla="*/ 5342 w 6296"/>
                <a:gd name="T31" fmla="*/ 1855 h 6611"/>
                <a:gd name="T32" fmla="*/ 5772 w 6296"/>
                <a:gd name="T33" fmla="*/ 2097 h 6611"/>
                <a:gd name="T34" fmla="*/ 6268 w 6296"/>
                <a:gd name="T35" fmla="*/ 3222 h 6611"/>
                <a:gd name="T36" fmla="*/ 5604 w 6296"/>
                <a:gd name="T37" fmla="*/ 4160 h 6611"/>
                <a:gd name="T38" fmla="*/ 5358 w 6296"/>
                <a:gd name="T39" fmla="*/ 4665 h 6611"/>
                <a:gd name="T40" fmla="*/ 5142 w 6296"/>
                <a:gd name="T41" fmla="*/ 5181 h 6611"/>
                <a:gd name="T42" fmla="*/ 3436 w 6296"/>
                <a:gd name="T43" fmla="*/ 6516 h 6611"/>
                <a:gd name="T44" fmla="*/ 2672 w 6296"/>
                <a:gd name="T45" fmla="*/ 6547 h 6611"/>
                <a:gd name="T46" fmla="*/ 1908 w 6296"/>
                <a:gd name="T47" fmla="*/ 436 h 6611"/>
                <a:gd name="T48" fmla="*/ 1650 w 6296"/>
                <a:gd name="T49" fmla="*/ 564 h 6611"/>
                <a:gd name="T50" fmla="*/ 631 w 6296"/>
                <a:gd name="T51" fmla="*/ 1487 h 6611"/>
                <a:gd name="T52" fmla="*/ 304 w 6296"/>
                <a:gd name="T53" fmla="*/ 2093 h 6611"/>
                <a:gd name="T54" fmla="*/ 218 w 6296"/>
                <a:gd name="T55" fmla="*/ 2668 h 6611"/>
                <a:gd name="T56" fmla="*/ 6 w 6296"/>
                <a:gd name="T57" fmla="*/ 3763 h 6611"/>
                <a:gd name="T58" fmla="*/ 114 w 6296"/>
                <a:gd name="T59" fmla="*/ 4486 h 6611"/>
                <a:gd name="T60" fmla="*/ 682 w 6296"/>
                <a:gd name="T61" fmla="*/ 5095 h 6611"/>
                <a:gd name="T62" fmla="*/ 1525 w 6296"/>
                <a:gd name="T63" fmla="*/ 5500 h 6611"/>
                <a:gd name="T64" fmla="*/ 2091 w 6296"/>
                <a:gd name="T65" fmla="*/ 6043 h 6611"/>
                <a:gd name="T66" fmla="*/ 3055 w 6296"/>
                <a:gd name="T67" fmla="*/ 6603 h 6611"/>
                <a:gd name="T68" fmla="*/ 4852 w 6296"/>
                <a:gd name="T69" fmla="*/ 5511 h 6611"/>
                <a:gd name="T70" fmla="*/ 5328 w 6296"/>
                <a:gd name="T71" fmla="*/ 4796 h 6611"/>
                <a:gd name="T72" fmla="*/ 5450 w 6296"/>
                <a:gd name="T73" fmla="*/ 4369 h 6611"/>
                <a:gd name="T74" fmla="*/ 6080 w 6296"/>
                <a:gd name="T75" fmla="*/ 3668 h 6611"/>
                <a:gd name="T76" fmla="*/ 5940 w 6296"/>
                <a:gd name="T77" fmla="*/ 2245 h 6611"/>
                <a:gd name="T78" fmla="*/ 5518 w 6296"/>
                <a:gd name="T79" fmla="*/ 1952 h 6611"/>
                <a:gd name="T80" fmla="*/ 5191 w 6296"/>
                <a:gd name="T81" fmla="*/ 1588 h 6611"/>
                <a:gd name="T82" fmla="*/ 4970 w 6296"/>
                <a:gd name="T83" fmla="*/ 794 h 6611"/>
                <a:gd name="T84" fmla="*/ 4419 w 6296"/>
                <a:gd name="T85" fmla="*/ 592 h 6611"/>
                <a:gd name="T86" fmla="*/ 3800 w 6296"/>
                <a:gd name="T87" fmla="*/ 428 h 6611"/>
                <a:gd name="T88" fmla="*/ 3123 w 6296"/>
                <a:gd name="T89" fmla="*/ 84 h 6611"/>
                <a:gd name="T90" fmla="*/ 2425 w 6296"/>
                <a:gd name="T91" fmla="*/ 68 h 6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96" h="6611">
                  <a:moveTo>
                    <a:pt x="2672" y="6547"/>
                  </a:moveTo>
                  <a:cubicBezTo>
                    <a:pt x="2564" y="6504"/>
                    <a:pt x="2461" y="6435"/>
                    <a:pt x="2355" y="6336"/>
                  </a:cubicBezTo>
                  <a:cubicBezTo>
                    <a:pt x="2262" y="6249"/>
                    <a:pt x="2181" y="6152"/>
                    <a:pt x="2091" y="6043"/>
                  </a:cubicBezTo>
                  <a:cubicBezTo>
                    <a:pt x="2086" y="6038"/>
                    <a:pt x="2086" y="6038"/>
                    <a:pt x="2086" y="6038"/>
                  </a:cubicBezTo>
                  <a:cubicBezTo>
                    <a:pt x="2035" y="5975"/>
                    <a:pt x="1982" y="5911"/>
                    <a:pt x="1927" y="5851"/>
                  </a:cubicBezTo>
                  <a:cubicBezTo>
                    <a:pt x="1802" y="5712"/>
                    <a:pt x="1666" y="5594"/>
                    <a:pt x="1525" y="5501"/>
                  </a:cubicBezTo>
                  <a:cubicBezTo>
                    <a:pt x="1434" y="5441"/>
                    <a:pt x="1332" y="5386"/>
                    <a:pt x="1216" y="5332"/>
                  </a:cubicBezTo>
                  <a:cubicBezTo>
                    <a:pt x="1152" y="5304"/>
                    <a:pt x="1086" y="5276"/>
                    <a:pt x="1022" y="5249"/>
                  </a:cubicBezTo>
                  <a:cubicBezTo>
                    <a:pt x="908" y="5202"/>
                    <a:pt x="791" y="5153"/>
                    <a:pt x="682" y="5095"/>
                  </a:cubicBezTo>
                  <a:cubicBezTo>
                    <a:pt x="560" y="5031"/>
                    <a:pt x="461" y="4964"/>
                    <a:pt x="380" y="4889"/>
                  </a:cubicBezTo>
                  <a:cubicBezTo>
                    <a:pt x="321" y="4833"/>
                    <a:pt x="267" y="4770"/>
                    <a:pt x="222" y="4700"/>
                  </a:cubicBezTo>
                  <a:cubicBezTo>
                    <a:pt x="180" y="4636"/>
                    <a:pt x="143" y="4564"/>
                    <a:pt x="113" y="4487"/>
                  </a:cubicBezTo>
                  <a:cubicBezTo>
                    <a:pt x="85" y="4416"/>
                    <a:pt x="61" y="4338"/>
                    <a:pt x="43" y="4255"/>
                  </a:cubicBezTo>
                  <a:cubicBezTo>
                    <a:pt x="25" y="4176"/>
                    <a:pt x="13" y="4094"/>
                    <a:pt x="7" y="4010"/>
                  </a:cubicBezTo>
                  <a:cubicBezTo>
                    <a:pt x="1" y="3929"/>
                    <a:pt x="0" y="3846"/>
                    <a:pt x="5" y="3763"/>
                  </a:cubicBezTo>
                  <a:cubicBezTo>
                    <a:pt x="15" y="3584"/>
                    <a:pt x="64" y="3407"/>
                    <a:pt x="112" y="3236"/>
                  </a:cubicBezTo>
                  <a:cubicBezTo>
                    <a:pt x="138" y="3142"/>
                    <a:pt x="166" y="3045"/>
                    <a:pt x="185" y="2951"/>
                  </a:cubicBezTo>
                  <a:cubicBezTo>
                    <a:pt x="207" y="2845"/>
                    <a:pt x="218" y="2752"/>
                    <a:pt x="217" y="2668"/>
                  </a:cubicBezTo>
                  <a:cubicBezTo>
                    <a:pt x="217" y="2640"/>
                    <a:pt x="217" y="2611"/>
                    <a:pt x="218" y="2583"/>
                  </a:cubicBezTo>
                  <a:cubicBezTo>
                    <a:pt x="220" y="2498"/>
                    <a:pt x="229" y="2414"/>
                    <a:pt x="243" y="2333"/>
                  </a:cubicBezTo>
                  <a:cubicBezTo>
                    <a:pt x="257" y="2252"/>
                    <a:pt x="277" y="2171"/>
                    <a:pt x="303" y="2093"/>
                  </a:cubicBezTo>
                  <a:cubicBezTo>
                    <a:pt x="329" y="2015"/>
                    <a:pt x="361" y="1937"/>
                    <a:pt x="398" y="1862"/>
                  </a:cubicBezTo>
                  <a:cubicBezTo>
                    <a:pt x="436" y="1787"/>
                    <a:pt x="480" y="1713"/>
                    <a:pt x="529" y="1640"/>
                  </a:cubicBezTo>
                  <a:cubicBezTo>
                    <a:pt x="563" y="1590"/>
                    <a:pt x="598" y="1537"/>
                    <a:pt x="631" y="1486"/>
                  </a:cubicBezTo>
                  <a:cubicBezTo>
                    <a:pt x="728" y="1337"/>
                    <a:pt x="829" y="1182"/>
                    <a:pt x="947" y="1059"/>
                  </a:cubicBezTo>
                  <a:cubicBezTo>
                    <a:pt x="1052" y="950"/>
                    <a:pt x="1194" y="812"/>
                    <a:pt x="1369" y="706"/>
                  </a:cubicBezTo>
                  <a:cubicBezTo>
                    <a:pt x="1448" y="658"/>
                    <a:pt x="1540" y="611"/>
                    <a:pt x="1649" y="563"/>
                  </a:cubicBezTo>
                  <a:cubicBezTo>
                    <a:pt x="1658" y="560"/>
                    <a:pt x="1667" y="556"/>
                    <a:pt x="1675" y="552"/>
                  </a:cubicBezTo>
                  <a:cubicBezTo>
                    <a:pt x="1726" y="530"/>
                    <a:pt x="1774" y="509"/>
                    <a:pt x="1821" y="485"/>
                  </a:cubicBezTo>
                  <a:cubicBezTo>
                    <a:pt x="1853" y="469"/>
                    <a:pt x="1881" y="453"/>
                    <a:pt x="1908" y="435"/>
                  </a:cubicBezTo>
                  <a:cubicBezTo>
                    <a:pt x="1980" y="390"/>
                    <a:pt x="2048" y="334"/>
                    <a:pt x="2115" y="280"/>
                  </a:cubicBezTo>
                  <a:cubicBezTo>
                    <a:pt x="2211" y="200"/>
                    <a:pt x="2312" y="118"/>
                    <a:pt x="2425" y="67"/>
                  </a:cubicBezTo>
                  <a:cubicBezTo>
                    <a:pt x="2529" y="20"/>
                    <a:pt x="2646" y="0"/>
                    <a:pt x="2772" y="6"/>
                  </a:cubicBezTo>
                  <a:cubicBezTo>
                    <a:pt x="2881" y="12"/>
                    <a:pt x="2999" y="38"/>
                    <a:pt x="3123" y="83"/>
                  </a:cubicBezTo>
                  <a:cubicBezTo>
                    <a:pt x="3270" y="138"/>
                    <a:pt x="3416" y="219"/>
                    <a:pt x="3558" y="298"/>
                  </a:cubicBezTo>
                  <a:cubicBezTo>
                    <a:pt x="3615" y="330"/>
                    <a:pt x="3673" y="362"/>
                    <a:pt x="3730" y="392"/>
                  </a:cubicBezTo>
                  <a:cubicBezTo>
                    <a:pt x="3755" y="405"/>
                    <a:pt x="3778" y="417"/>
                    <a:pt x="3800" y="427"/>
                  </a:cubicBezTo>
                  <a:cubicBezTo>
                    <a:pt x="3903" y="476"/>
                    <a:pt x="4007" y="512"/>
                    <a:pt x="4127" y="540"/>
                  </a:cubicBezTo>
                  <a:cubicBezTo>
                    <a:pt x="4212" y="561"/>
                    <a:pt x="4302" y="574"/>
                    <a:pt x="4389" y="587"/>
                  </a:cubicBezTo>
                  <a:cubicBezTo>
                    <a:pt x="4399" y="589"/>
                    <a:pt x="4409" y="590"/>
                    <a:pt x="4419" y="592"/>
                  </a:cubicBezTo>
                  <a:cubicBezTo>
                    <a:pt x="4460" y="598"/>
                    <a:pt x="4503" y="604"/>
                    <a:pt x="4546" y="612"/>
                  </a:cubicBezTo>
                  <a:cubicBezTo>
                    <a:pt x="4599" y="622"/>
                    <a:pt x="4647" y="634"/>
                    <a:pt x="4691" y="648"/>
                  </a:cubicBezTo>
                  <a:cubicBezTo>
                    <a:pt x="4799" y="682"/>
                    <a:pt x="4895" y="732"/>
                    <a:pt x="4971" y="794"/>
                  </a:cubicBezTo>
                  <a:cubicBezTo>
                    <a:pt x="5057" y="864"/>
                    <a:pt x="5117" y="947"/>
                    <a:pt x="5148" y="1042"/>
                  </a:cubicBezTo>
                  <a:cubicBezTo>
                    <a:pt x="5180" y="1141"/>
                    <a:pt x="5180" y="1253"/>
                    <a:pt x="5180" y="1361"/>
                  </a:cubicBezTo>
                  <a:cubicBezTo>
                    <a:pt x="5180" y="1437"/>
                    <a:pt x="5180" y="1516"/>
                    <a:pt x="5192" y="1588"/>
                  </a:cubicBezTo>
                  <a:cubicBezTo>
                    <a:pt x="5205" y="1669"/>
                    <a:pt x="5231" y="1734"/>
                    <a:pt x="5272" y="1787"/>
                  </a:cubicBezTo>
                  <a:cubicBezTo>
                    <a:pt x="5292" y="1812"/>
                    <a:pt x="5315" y="1834"/>
                    <a:pt x="5342" y="1855"/>
                  </a:cubicBezTo>
                  <a:cubicBezTo>
                    <a:pt x="5395" y="1895"/>
                    <a:pt x="5457" y="1923"/>
                    <a:pt x="5518" y="1951"/>
                  </a:cubicBezTo>
                  <a:cubicBezTo>
                    <a:pt x="5540" y="1961"/>
                    <a:pt x="5563" y="1972"/>
                    <a:pt x="5585" y="1983"/>
                  </a:cubicBezTo>
                  <a:cubicBezTo>
                    <a:pt x="5649" y="2014"/>
                    <a:pt x="5712" y="2053"/>
                    <a:pt x="5772" y="2097"/>
                  </a:cubicBezTo>
                  <a:cubicBezTo>
                    <a:pt x="5831" y="2141"/>
                    <a:pt x="5888" y="2191"/>
                    <a:pt x="5941" y="2245"/>
                  </a:cubicBezTo>
                  <a:cubicBezTo>
                    <a:pt x="6084" y="2392"/>
                    <a:pt x="6187" y="2561"/>
                    <a:pt x="6240" y="2735"/>
                  </a:cubicBezTo>
                  <a:cubicBezTo>
                    <a:pt x="6286" y="2889"/>
                    <a:pt x="6296" y="3058"/>
                    <a:pt x="6268" y="3222"/>
                  </a:cubicBezTo>
                  <a:cubicBezTo>
                    <a:pt x="6239" y="3385"/>
                    <a:pt x="6175" y="3539"/>
                    <a:pt x="6080" y="3669"/>
                  </a:cubicBezTo>
                  <a:cubicBezTo>
                    <a:pt x="5999" y="3780"/>
                    <a:pt x="5895" y="3877"/>
                    <a:pt x="5795" y="3972"/>
                  </a:cubicBezTo>
                  <a:cubicBezTo>
                    <a:pt x="5730" y="4032"/>
                    <a:pt x="5664" y="4095"/>
                    <a:pt x="5604" y="4160"/>
                  </a:cubicBezTo>
                  <a:cubicBezTo>
                    <a:pt x="5538" y="4233"/>
                    <a:pt x="5488" y="4301"/>
                    <a:pt x="5451" y="4369"/>
                  </a:cubicBezTo>
                  <a:cubicBezTo>
                    <a:pt x="5434" y="4401"/>
                    <a:pt x="5419" y="4434"/>
                    <a:pt x="5407" y="4466"/>
                  </a:cubicBezTo>
                  <a:cubicBezTo>
                    <a:pt x="5384" y="4531"/>
                    <a:pt x="5370" y="4599"/>
                    <a:pt x="5358" y="4665"/>
                  </a:cubicBezTo>
                  <a:cubicBezTo>
                    <a:pt x="5349" y="4708"/>
                    <a:pt x="5340" y="4753"/>
                    <a:pt x="5329" y="4796"/>
                  </a:cubicBezTo>
                  <a:cubicBezTo>
                    <a:pt x="5311" y="4862"/>
                    <a:pt x="5286" y="4930"/>
                    <a:pt x="5253" y="4996"/>
                  </a:cubicBezTo>
                  <a:cubicBezTo>
                    <a:pt x="5223" y="5057"/>
                    <a:pt x="5185" y="5119"/>
                    <a:pt x="5142" y="5181"/>
                  </a:cubicBezTo>
                  <a:cubicBezTo>
                    <a:pt x="5067" y="5287"/>
                    <a:pt x="4972" y="5396"/>
                    <a:pt x="4852" y="5512"/>
                  </a:cubicBezTo>
                  <a:cubicBezTo>
                    <a:pt x="4635" y="5722"/>
                    <a:pt x="4397" y="5905"/>
                    <a:pt x="4107" y="6116"/>
                  </a:cubicBezTo>
                  <a:cubicBezTo>
                    <a:pt x="3890" y="6273"/>
                    <a:pt x="3676" y="6422"/>
                    <a:pt x="3436" y="6516"/>
                  </a:cubicBezTo>
                  <a:cubicBezTo>
                    <a:pt x="3307" y="6566"/>
                    <a:pt x="3179" y="6596"/>
                    <a:pt x="3055" y="6603"/>
                  </a:cubicBezTo>
                  <a:cubicBezTo>
                    <a:pt x="3033" y="6605"/>
                    <a:pt x="3012" y="6605"/>
                    <a:pt x="2991" y="6605"/>
                  </a:cubicBezTo>
                  <a:cubicBezTo>
                    <a:pt x="2877" y="6605"/>
                    <a:pt x="2770" y="6586"/>
                    <a:pt x="2672" y="6547"/>
                  </a:cubicBezTo>
                  <a:moveTo>
                    <a:pt x="2425" y="68"/>
                  </a:moveTo>
                  <a:cubicBezTo>
                    <a:pt x="2312" y="119"/>
                    <a:pt x="2212" y="201"/>
                    <a:pt x="2115" y="280"/>
                  </a:cubicBezTo>
                  <a:cubicBezTo>
                    <a:pt x="2049" y="335"/>
                    <a:pt x="1980" y="391"/>
                    <a:pt x="1908" y="436"/>
                  </a:cubicBezTo>
                  <a:cubicBezTo>
                    <a:pt x="1881" y="453"/>
                    <a:pt x="1853" y="469"/>
                    <a:pt x="1822" y="485"/>
                  </a:cubicBezTo>
                  <a:cubicBezTo>
                    <a:pt x="1774" y="510"/>
                    <a:pt x="1726" y="531"/>
                    <a:pt x="1676" y="553"/>
                  </a:cubicBezTo>
                  <a:cubicBezTo>
                    <a:pt x="1667" y="556"/>
                    <a:pt x="1658" y="560"/>
                    <a:pt x="1650" y="564"/>
                  </a:cubicBezTo>
                  <a:cubicBezTo>
                    <a:pt x="1541" y="612"/>
                    <a:pt x="1449" y="659"/>
                    <a:pt x="1369" y="707"/>
                  </a:cubicBezTo>
                  <a:cubicBezTo>
                    <a:pt x="1195" y="813"/>
                    <a:pt x="1052" y="951"/>
                    <a:pt x="948" y="1060"/>
                  </a:cubicBezTo>
                  <a:cubicBezTo>
                    <a:pt x="830" y="1182"/>
                    <a:pt x="729" y="1337"/>
                    <a:pt x="631" y="1487"/>
                  </a:cubicBezTo>
                  <a:cubicBezTo>
                    <a:pt x="598" y="1538"/>
                    <a:pt x="564" y="1591"/>
                    <a:pt x="530" y="1641"/>
                  </a:cubicBezTo>
                  <a:cubicBezTo>
                    <a:pt x="480" y="1713"/>
                    <a:pt x="437" y="1788"/>
                    <a:pt x="399" y="1863"/>
                  </a:cubicBezTo>
                  <a:cubicBezTo>
                    <a:pt x="362" y="1938"/>
                    <a:pt x="329" y="2015"/>
                    <a:pt x="304" y="2093"/>
                  </a:cubicBezTo>
                  <a:cubicBezTo>
                    <a:pt x="278" y="2171"/>
                    <a:pt x="258" y="2252"/>
                    <a:pt x="244" y="2333"/>
                  </a:cubicBezTo>
                  <a:cubicBezTo>
                    <a:pt x="229" y="2414"/>
                    <a:pt x="221" y="2498"/>
                    <a:pt x="219" y="2583"/>
                  </a:cubicBezTo>
                  <a:cubicBezTo>
                    <a:pt x="218" y="2611"/>
                    <a:pt x="217" y="2640"/>
                    <a:pt x="218" y="2668"/>
                  </a:cubicBezTo>
                  <a:cubicBezTo>
                    <a:pt x="218" y="2752"/>
                    <a:pt x="208" y="2845"/>
                    <a:pt x="186" y="2951"/>
                  </a:cubicBezTo>
                  <a:cubicBezTo>
                    <a:pt x="166" y="3045"/>
                    <a:pt x="139" y="3142"/>
                    <a:pt x="113" y="3236"/>
                  </a:cubicBezTo>
                  <a:cubicBezTo>
                    <a:pt x="65" y="3407"/>
                    <a:pt x="16" y="3585"/>
                    <a:pt x="6" y="3763"/>
                  </a:cubicBezTo>
                  <a:cubicBezTo>
                    <a:pt x="1" y="3846"/>
                    <a:pt x="2" y="3929"/>
                    <a:pt x="8" y="4010"/>
                  </a:cubicBezTo>
                  <a:cubicBezTo>
                    <a:pt x="14" y="4094"/>
                    <a:pt x="26" y="4176"/>
                    <a:pt x="44" y="4255"/>
                  </a:cubicBezTo>
                  <a:cubicBezTo>
                    <a:pt x="62" y="4338"/>
                    <a:pt x="86" y="4415"/>
                    <a:pt x="114" y="4486"/>
                  </a:cubicBezTo>
                  <a:cubicBezTo>
                    <a:pt x="144" y="4564"/>
                    <a:pt x="181" y="4635"/>
                    <a:pt x="223" y="4700"/>
                  </a:cubicBezTo>
                  <a:cubicBezTo>
                    <a:pt x="268" y="4769"/>
                    <a:pt x="321" y="4832"/>
                    <a:pt x="381" y="4888"/>
                  </a:cubicBezTo>
                  <a:cubicBezTo>
                    <a:pt x="461" y="4963"/>
                    <a:pt x="560" y="5031"/>
                    <a:pt x="682" y="5095"/>
                  </a:cubicBezTo>
                  <a:cubicBezTo>
                    <a:pt x="792" y="5152"/>
                    <a:pt x="909" y="5201"/>
                    <a:pt x="1022" y="5248"/>
                  </a:cubicBezTo>
                  <a:cubicBezTo>
                    <a:pt x="1086" y="5275"/>
                    <a:pt x="1152" y="5303"/>
                    <a:pt x="1216" y="5332"/>
                  </a:cubicBezTo>
                  <a:cubicBezTo>
                    <a:pt x="1333" y="5385"/>
                    <a:pt x="1434" y="5440"/>
                    <a:pt x="1525" y="5500"/>
                  </a:cubicBezTo>
                  <a:cubicBezTo>
                    <a:pt x="1667" y="5594"/>
                    <a:pt x="1802" y="5711"/>
                    <a:pt x="1928" y="5850"/>
                  </a:cubicBezTo>
                  <a:cubicBezTo>
                    <a:pt x="1982" y="5910"/>
                    <a:pt x="2035" y="5975"/>
                    <a:pt x="2087" y="6037"/>
                  </a:cubicBezTo>
                  <a:cubicBezTo>
                    <a:pt x="2091" y="6043"/>
                    <a:pt x="2091" y="6043"/>
                    <a:pt x="2091" y="6043"/>
                  </a:cubicBezTo>
                  <a:cubicBezTo>
                    <a:pt x="2181" y="6152"/>
                    <a:pt x="2263" y="6249"/>
                    <a:pt x="2355" y="6335"/>
                  </a:cubicBezTo>
                  <a:cubicBezTo>
                    <a:pt x="2461" y="6435"/>
                    <a:pt x="2565" y="6504"/>
                    <a:pt x="2673" y="6546"/>
                  </a:cubicBezTo>
                  <a:cubicBezTo>
                    <a:pt x="2788" y="6592"/>
                    <a:pt x="2917" y="6611"/>
                    <a:pt x="3055" y="6603"/>
                  </a:cubicBezTo>
                  <a:cubicBezTo>
                    <a:pt x="3179" y="6595"/>
                    <a:pt x="3307" y="6565"/>
                    <a:pt x="3436" y="6515"/>
                  </a:cubicBezTo>
                  <a:cubicBezTo>
                    <a:pt x="3675" y="6422"/>
                    <a:pt x="3890" y="6273"/>
                    <a:pt x="4106" y="6116"/>
                  </a:cubicBezTo>
                  <a:cubicBezTo>
                    <a:pt x="4397" y="5905"/>
                    <a:pt x="4634" y="5721"/>
                    <a:pt x="4852" y="5511"/>
                  </a:cubicBezTo>
                  <a:cubicBezTo>
                    <a:pt x="4972" y="5395"/>
                    <a:pt x="5066" y="5287"/>
                    <a:pt x="5141" y="5181"/>
                  </a:cubicBezTo>
                  <a:cubicBezTo>
                    <a:pt x="5185" y="5119"/>
                    <a:pt x="5222" y="5057"/>
                    <a:pt x="5252" y="4995"/>
                  </a:cubicBezTo>
                  <a:cubicBezTo>
                    <a:pt x="5285" y="4929"/>
                    <a:pt x="5310" y="4862"/>
                    <a:pt x="5328" y="4796"/>
                  </a:cubicBezTo>
                  <a:cubicBezTo>
                    <a:pt x="5340" y="4753"/>
                    <a:pt x="5348" y="4708"/>
                    <a:pt x="5357" y="4665"/>
                  </a:cubicBezTo>
                  <a:cubicBezTo>
                    <a:pt x="5370" y="4599"/>
                    <a:pt x="5383" y="4531"/>
                    <a:pt x="5407" y="4466"/>
                  </a:cubicBezTo>
                  <a:cubicBezTo>
                    <a:pt x="5418" y="4434"/>
                    <a:pt x="5433" y="4401"/>
                    <a:pt x="5450" y="4369"/>
                  </a:cubicBezTo>
                  <a:cubicBezTo>
                    <a:pt x="5487" y="4301"/>
                    <a:pt x="5537" y="4232"/>
                    <a:pt x="5604" y="4160"/>
                  </a:cubicBezTo>
                  <a:cubicBezTo>
                    <a:pt x="5663" y="4095"/>
                    <a:pt x="5730" y="4032"/>
                    <a:pt x="5794" y="3971"/>
                  </a:cubicBezTo>
                  <a:cubicBezTo>
                    <a:pt x="5895" y="3877"/>
                    <a:pt x="5999" y="3779"/>
                    <a:pt x="6080" y="3668"/>
                  </a:cubicBezTo>
                  <a:cubicBezTo>
                    <a:pt x="6174" y="3539"/>
                    <a:pt x="6239" y="3385"/>
                    <a:pt x="6267" y="3222"/>
                  </a:cubicBezTo>
                  <a:cubicBezTo>
                    <a:pt x="6295" y="3058"/>
                    <a:pt x="6286" y="2889"/>
                    <a:pt x="6239" y="2735"/>
                  </a:cubicBezTo>
                  <a:cubicBezTo>
                    <a:pt x="6186" y="2562"/>
                    <a:pt x="6083" y="2392"/>
                    <a:pt x="5940" y="2245"/>
                  </a:cubicBezTo>
                  <a:cubicBezTo>
                    <a:pt x="5888" y="2191"/>
                    <a:pt x="5831" y="2142"/>
                    <a:pt x="5772" y="2098"/>
                  </a:cubicBezTo>
                  <a:cubicBezTo>
                    <a:pt x="5712" y="2053"/>
                    <a:pt x="5649" y="2015"/>
                    <a:pt x="5585" y="1984"/>
                  </a:cubicBezTo>
                  <a:cubicBezTo>
                    <a:pt x="5563" y="1973"/>
                    <a:pt x="5540" y="1962"/>
                    <a:pt x="5518" y="1952"/>
                  </a:cubicBezTo>
                  <a:cubicBezTo>
                    <a:pt x="5457" y="1924"/>
                    <a:pt x="5395" y="1895"/>
                    <a:pt x="5342" y="1855"/>
                  </a:cubicBezTo>
                  <a:cubicBezTo>
                    <a:pt x="5314" y="1834"/>
                    <a:pt x="5291" y="1812"/>
                    <a:pt x="5271" y="1787"/>
                  </a:cubicBezTo>
                  <a:cubicBezTo>
                    <a:pt x="5230" y="1734"/>
                    <a:pt x="5204" y="1669"/>
                    <a:pt x="5191" y="1588"/>
                  </a:cubicBezTo>
                  <a:cubicBezTo>
                    <a:pt x="5180" y="1516"/>
                    <a:pt x="5180" y="1437"/>
                    <a:pt x="5179" y="1361"/>
                  </a:cubicBezTo>
                  <a:cubicBezTo>
                    <a:pt x="5179" y="1253"/>
                    <a:pt x="5179" y="1141"/>
                    <a:pt x="5147" y="1042"/>
                  </a:cubicBezTo>
                  <a:cubicBezTo>
                    <a:pt x="5116" y="948"/>
                    <a:pt x="5057" y="864"/>
                    <a:pt x="4970" y="794"/>
                  </a:cubicBezTo>
                  <a:cubicBezTo>
                    <a:pt x="4895" y="733"/>
                    <a:pt x="4798" y="683"/>
                    <a:pt x="4691" y="649"/>
                  </a:cubicBezTo>
                  <a:cubicBezTo>
                    <a:pt x="4646" y="634"/>
                    <a:pt x="4599" y="623"/>
                    <a:pt x="4546" y="613"/>
                  </a:cubicBezTo>
                  <a:cubicBezTo>
                    <a:pt x="4503" y="605"/>
                    <a:pt x="4460" y="598"/>
                    <a:pt x="4419" y="592"/>
                  </a:cubicBezTo>
                  <a:cubicBezTo>
                    <a:pt x="4409" y="591"/>
                    <a:pt x="4399" y="589"/>
                    <a:pt x="4389" y="588"/>
                  </a:cubicBezTo>
                  <a:cubicBezTo>
                    <a:pt x="4302" y="575"/>
                    <a:pt x="4212" y="562"/>
                    <a:pt x="4127" y="541"/>
                  </a:cubicBezTo>
                  <a:cubicBezTo>
                    <a:pt x="4007" y="513"/>
                    <a:pt x="3903" y="477"/>
                    <a:pt x="3800" y="428"/>
                  </a:cubicBezTo>
                  <a:cubicBezTo>
                    <a:pt x="3778" y="417"/>
                    <a:pt x="3755" y="406"/>
                    <a:pt x="3730" y="393"/>
                  </a:cubicBezTo>
                  <a:cubicBezTo>
                    <a:pt x="3673" y="363"/>
                    <a:pt x="3614" y="330"/>
                    <a:pt x="3558" y="299"/>
                  </a:cubicBezTo>
                  <a:cubicBezTo>
                    <a:pt x="3416" y="220"/>
                    <a:pt x="3270" y="138"/>
                    <a:pt x="3123" y="84"/>
                  </a:cubicBezTo>
                  <a:cubicBezTo>
                    <a:pt x="2999" y="38"/>
                    <a:pt x="2881" y="12"/>
                    <a:pt x="2772" y="7"/>
                  </a:cubicBezTo>
                  <a:cubicBezTo>
                    <a:pt x="2757" y="6"/>
                    <a:pt x="2742" y="6"/>
                    <a:pt x="2727" y="6"/>
                  </a:cubicBezTo>
                  <a:cubicBezTo>
                    <a:pt x="2618" y="6"/>
                    <a:pt x="2517" y="26"/>
                    <a:pt x="2425" y="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80" name="Freeform 67">
              <a:extLst>
                <a:ext uri="{FF2B5EF4-FFF2-40B4-BE49-F238E27FC236}">
                  <a16:creationId xmlns:a16="http://schemas.microsoft.com/office/drawing/2014/main" id="{14CF6DE9-19BA-4FDD-8AA0-91024BB66A35}"/>
                </a:ext>
              </a:extLst>
            </p:cNvPr>
            <p:cNvSpPr>
              <a:spLocks noEditPoints="1"/>
            </p:cNvSpPr>
            <p:nvPr/>
          </p:nvSpPr>
          <p:spPr bwMode="auto">
            <a:xfrm>
              <a:off x="3357" y="-352"/>
              <a:ext cx="4780" cy="4980"/>
            </a:xfrm>
            <a:custGeom>
              <a:avLst/>
              <a:gdLst>
                <a:gd name="T0" fmla="*/ 2392 w 6457"/>
                <a:gd name="T1" fmla="*/ 6440 h 6728"/>
                <a:gd name="T2" fmla="*/ 1958 w 6457"/>
                <a:gd name="T3" fmla="*/ 5952 h 6728"/>
                <a:gd name="T4" fmla="*/ 1003 w 6457"/>
                <a:gd name="T5" fmla="*/ 5330 h 6728"/>
                <a:gd name="T6" fmla="*/ 249 w 6457"/>
                <a:gd name="T7" fmla="*/ 4829 h 6728"/>
                <a:gd name="T8" fmla="*/ 3 w 6457"/>
                <a:gd name="T9" fmla="*/ 3915 h 6728"/>
                <a:gd name="T10" fmla="*/ 216 w 6457"/>
                <a:gd name="T11" fmla="*/ 2730 h 6728"/>
                <a:gd name="T12" fmla="*/ 294 w 6457"/>
                <a:gd name="T13" fmla="*/ 2101 h 6728"/>
                <a:gd name="T14" fmla="*/ 530 w 6457"/>
                <a:gd name="T15" fmla="*/ 1606 h 6728"/>
                <a:gd name="T16" fmla="*/ 1692 w 6457"/>
                <a:gd name="T17" fmla="*/ 605 h 6728"/>
                <a:gd name="T18" fmla="*/ 1998 w 6457"/>
                <a:gd name="T19" fmla="*/ 432 h 6728"/>
                <a:gd name="T20" fmla="*/ 2889 w 6457"/>
                <a:gd name="T21" fmla="*/ 17 h 6728"/>
                <a:gd name="T22" fmla="*/ 3863 w 6457"/>
                <a:gd name="T23" fmla="*/ 434 h 6728"/>
                <a:gd name="T24" fmla="*/ 4431 w 6457"/>
                <a:gd name="T25" fmla="*/ 575 h 6728"/>
                <a:gd name="T26" fmla="*/ 4852 w 6457"/>
                <a:gd name="T27" fmla="*/ 670 h 6728"/>
                <a:gd name="T28" fmla="*/ 5306 w 6457"/>
                <a:gd name="T29" fmla="*/ 1405 h 6728"/>
                <a:gd name="T30" fmla="*/ 5395 w 6457"/>
                <a:gd name="T31" fmla="*/ 1843 h 6728"/>
                <a:gd name="T32" fmla="*/ 5732 w 6457"/>
                <a:gd name="T33" fmla="*/ 2017 h 6728"/>
                <a:gd name="T34" fmla="*/ 6286 w 6457"/>
                <a:gd name="T35" fmla="*/ 2485 h 6728"/>
                <a:gd name="T36" fmla="*/ 6219 w 6457"/>
                <a:gd name="T37" fmla="*/ 3706 h 6728"/>
                <a:gd name="T38" fmla="*/ 5556 w 6457"/>
                <a:gd name="T39" fmla="*/ 4416 h 6728"/>
                <a:gd name="T40" fmla="*/ 5447 w 6457"/>
                <a:gd name="T41" fmla="*/ 4866 h 6728"/>
                <a:gd name="T42" fmla="*/ 4976 w 6457"/>
                <a:gd name="T43" fmla="*/ 5618 h 6728"/>
                <a:gd name="T44" fmla="*/ 3103 w 6457"/>
                <a:gd name="T45" fmla="*/ 6724 h 6728"/>
                <a:gd name="T46" fmla="*/ 2523 w 6457"/>
                <a:gd name="T47" fmla="*/ 56 h 6728"/>
                <a:gd name="T48" fmla="*/ 1911 w 6457"/>
                <a:gd name="T49" fmla="*/ 489 h 6728"/>
                <a:gd name="T50" fmla="*/ 1452 w 6457"/>
                <a:gd name="T51" fmla="*/ 730 h 6728"/>
                <a:gd name="T52" fmla="*/ 393 w 6457"/>
                <a:gd name="T53" fmla="*/ 1849 h 6728"/>
                <a:gd name="T54" fmla="*/ 216 w 6457"/>
                <a:gd name="T55" fmla="*/ 2637 h 6728"/>
                <a:gd name="T56" fmla="*/ 112 w 6457"/>
                <a:gd name="T57" fmla="*/ 3344 h 6728"/>
                <a:gd name="T58" fmla="*/ 55 w 6457"/>
                <a:gd name="T59" fmla="*/ 4397 h 6728"/>
                <a:gd name="T60" fmla="*/ 692 w 6457"/>
                <a:gd name="T61" fmla="*/ 5192 h 6728"/>
                <a:gd name="T62" fmla="*/ 1550 w 6457"/>
                <a:gd name="T63" fmla="*/ 5603 h 6728"/>
                <a:gd name="T64" fmla="*/ 2128 w 6457"/>
                <a:gd name="T65" fmla="*/ 6147 h 6728"/>
                <a:gd name="T66" fmla="*/ 2708 w 6457"/>
                <a:gd name="T67" fmla="*/ 6655 h 6728"/>
                <a:gd name="T68" fmla="*/ 4202 w 6457"/>
                <a:gd name="T69" fmla="*/ 6239 h 6728"/>
                <a:gd name="T70" fmla="*/ 5377 w 6457"/>
                <a:gd name="T71" fmla="*/ 5076 h 6728"/>
                <a:gd name="T72" fmla="*/ 5512 w 6457"/>
                <a:gd name="T73" fmla="*/ 4518 h 6728"/>
                <a:gd name="T74" fmla="*/ 5927 w 6457"/>
                <a:gd name="T75" fmla="*/ 3998 h 6728"/>
                <a:gd name="T76" fmla="*/ 6403 w 6457"/>
                <a:gd name="T77" fmla="*/ 2748 h 6728"/>
                <a:gd name="T78" fmla="*/ 5929 w 6457"/>
                <a:gd name="T79" fmla="*/ 2121 h 6728"/>
                <a:gd name="T80" fmla="*/ 5470 w 6457"/>
                <a:gd name="T81" fmla="*/ 1908 h 6728"/>
                <a:gd name="T82" fmla="*/ 5309 w 6457"/>
                <a:gd name="T83" fmla="*/ 1641 h 6728"/>
                <a:gd name="T84" fmla="*/ 5126 w 6457"/>
                <a:gd name="T85" fmla="*/ 835 h 6728"/>
                <a:gd name="T86" fmla="*/ 4580 w 6457"/>
                <a:gd name="T87" fmla="*/ 600 h 6728"/>
                <a:gd name="T88" fmla="*/ 3938 w 6457"/>
                <a:gd name="T89" fmla="*/ 464 h 6728"/>
                <a:gd name="T90" fmla="*/ 3251 w 6457"/>
                <a:gd name="T91" fmla="*/ 125 h 6728"/>
                <a:gd name="T92" fmla="*/ 2523 w 6457"/>
                <a:gd name="T93" fmla="*/ 56 h 6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57" h="6728">
                  <a:moveTo>
                    <a:pt x="2708" y="6656"/>
                  </a:moveTo>
                  <a:cubicBezTo>
                    <a:pt x="2651" y="6631"/>
                    <a:pt x="2596" y="6601"/>
                    <a:pt x="2540" y="6562"/>
                  </a:cubicBezTo>
                  <a:cubicBezTo>
                    <a:pt x="2491" y="6528"/>
                    <a:pt x="2442" y="6488"/>
                    <a:pt x="2392" y="6440"/>
                  </a:cubicBezTo>
                  <a:cubicBezTo>
                    <a:pt x="2298" y="6351"/>
                    <a:pt x="2211" y="6248"/>
                    <a:pt x="2127" y="6148"/>
                  </a:cubicBezTo>
                  <a:cubicBezTo>
                    <a:pt x="2125" y="6144"/>
                    <a:pt x="2125" y="6144"/>
                    <a:pt x="2125" y="6144"/>
                  </a:cubicBezTo>
                  <a:cubicBezTo>
                    <a:pt x="2074" y="6084"/>
                    <a:pt x="2017" y="6016"/>
                    <a:pt x="1958" y="5952"/>
                  </a:cubicBezTo>
                  <a:cubicBezTo>
                    <a:pt x="1834" y="5819"/>
                    <a:pt x="1696" y="5702"/>
                    <a:pt x="1549" y="5604"/>
                  </a:cubicBezTo>
                  <a:cubicBezTo>
                    <a:pt x="1454" y="5540"/>
                    <a:pt x="1349" y="5482"/>
                    <a:pt x="1240" y="5431"/>
                  </a:cubicBezTo>
                  <a:cubicBezTo>
                    <a:pt x="1162" y="5395"/>
                    <a:pt x="1081" y="5362"/>
                    <a:pt x="1003" y="5330"/>
                  </a:cubicBezTo>
                  <a:cubicBezTo>
                    <a:pt x="899" y="5288"/>
                    <a:pt x="792" y="5244"/>
                    <a:pt x="691" y="5193"/>
                  </a:cubicBezTo>
                  <a:cubicBezTo>
                    <a:pt x="579" y="5136"/>
                    <a:pt x="487" y="5076"/>
                    <a:pt x="411" y="5009"/>
                  </a:cubicBezTo>
                  <a:cubicBezTo>
                    <a:pt x="351" y="4956"/>
                    <a:pt x="296" y="4896"/>
                    <a:pt x="249" y="4829"/>
                  </a:cubicBezTo>
                  <a:cubicBezTo>
                    <a:pt x="162" y="4707"/>
                    <a:pt x="97" y="4562"/>
                    <a:pt x="54" y="4397"/>
                  </a:cubicBezTo>
                  <a:cubicBezTo>
                    <a:pt x="34" y="4321"/>
                    <a:pt x="20" y="4240"/>
                    <a:pt x="11" y="4157"/>
                  </a:cubicBezTo>
                  <a:cubicBezTo>
                    <a:pt x="3" y="4078"/>
                    <a:pt x="0" y="3996"/>
                    <a:pt x="3" y="3915"/>
                  </a:cubicBezTo>
                  <a:cubicBezTo>
                    <a:pt x="9" y="3721"/>
                    <a:pt x="61" y="3529"/>
                    <a:pt x="111" y="3344"/>
                  </a:cubicBezTo>
                  <a:cubicBezTo>
                    <a:pt x="139" y="3243"/>
                    <a:pt x="167" y="3138"/>
                    <a:pt x="188" y="3036"/>
                  </a:cubicBezTo>
                  <a:cubicBezTo>
                    <a:pt x="210" y="2921"/>
                    <a:pt x="219" y="2821"/>
                    <a:pt x="216" y="2730"/>
                  </a:cubicBezTo>
                  <a:cubicBezTo>
                    <a:pt x="215" y="2699"/>
                    <a:pt x="215" y="2668"/>
                    <a:pt x="215" y="2637"/>
                  </a:cubicBezTo>
                  <a:cubicBezTo>
                    <a:pt x="216" y="2545"/>
                    <a:pt x="223" y="2453"/>
                    <a:pt x="236" y="2364"/>
                  </a:cubicBezTo>
                  <a:cubicBezTo>
                    <a:pt x="249" y="2275"/>
                    <a:pt x="269" y="2186"/>
                    <a:pt x="294" y="2101"/>
                  </a:cubicBezTo>
                  <a:cubicBezTo>
                    <a:pt x="320" y="2015"/>
                    <a:pt x="353" y="1930"/>
                    <a:pt x="392" y="1849"/>
                  </a:cubicBezTo>
                  <a:cubicBezTo>
                    <a:pt x="431" y="1766"/>
                    <a:pt x="478" y="1685"/>
                    <a:pt x="530" y="1606"/>
                  </a:cubicBezTo>
                  <a:cubicBezTo>
                    <a:pt x="530" y="1606"/>
                    <a:pt x="530" y="1606"/>
                    <a:pt x="530" y="1606"/>
                  </a:cubicBezTo>
                  <a:cubicBezTo>
                    <a:pt x="684" y="1377"/>
                    <a:pt x="839" y="1196"/>
                    <a:pt x="1001" y="1053"/>
                  </a:cubicBezTo>
                  <a:cubicBezTo>
                    <a:pt x="1148" y="925"/>
                    <a:pt x="1300" y="816"/>
                    <a:pt x="1452" y="730"/>
                  </a:cubicBezTo>
                  <a:cubicBezTo>
                    <a:pt x="1530" y="686"/>
                    <a:pt x="1612" y="644"/>
                    <a:pt x="1692" y="605"/>
                  </a:cubicBezTo>
                  <a:cubicBezTo>
                    <a:pt x="1707" y="597"/>
                    <a:pt x="1722" y="590"/>
                    <a:pt x="1737" y="582"/>
                  </a:cubicBezTo>
                  <a:cubicBezTo>
                    <a:pt x="1803" y="549"/>
                    <a:pt x="1857" y="520"/>
                    <a:pt x="1911" y="488"/>
                  </a:cubicBezTo>
                  <a:cubicBezTo>
                    <a:pt x="1941" y="470"/>
                    <a:pt x="1970" y="451"/>
                    <a:pt x="1998" y="432"/>
                  </a:cubicBezTo>
                  <a:cubicBezTo>
                    <a:pt x="2057" y="389"/>
                    <a:pt x="2115" y="340"/>
                    <a:pt x="2171" y="293"/>
                  </a:cubicBezTo>
                  <a:cubicBezTo>
                    <a:pt x="2279" y="202"/>
                    <a:pt x="2391" y="107"/>
                    <a:pt x="2523" y="55"/>
                  </a:cubicBezTo>
                  <a:cubicBezTo>
                    <a:pt x="2632" y="13"/>
                    <a:pt x="2755" y="0"/>
                    <a:pt x="2889" y="17"/>
                  </a:cubicBezTo>
                  <a:cubicBezTo>
                    <a:pt x="3002" y="32"/>
                    <a:pt x="3124" y="68"/>
                    <a:pt x="3252" y="124"/>
                  </a:cubicBezTo>
                  <a:cubicBezTo>
                    <a:pt x="3353" y="168"/>
                    <a:pt x="3454" y="223"/>
                    <a:pt x="3551" y="276"/>
                  </a:cubicBezTo>
                  <a:cubicBezTo>
                    <a:pt x="3652" y="331"/>
                    <a:pt x="3757" y="388"/>
                    <a:pt x="3863" y="434"/>
                  </a:cubicBezTo>
                  <a:cubicBezTo>
                    <a:pt x="3889" y="445"/>
                    <a:pt x="3914" y="455"/>
                    <a:pt x="3938" y="463"/>
                  </a:cubicBezTo>
                  <a:cubicBezTo>
                    <a:pt x="4003" y="487"/>
                    <a:pt x="4101" y="519"/>
                    <a:pt x="4286" y="552"/>
                  </a:cubicBezTo>
                  <a:cubicBezTo>
                    <a:pt x="4334" y="560"/>
                    <a:pt x="4383" y="568"/>
                    <a:pt x="4431" y="575"/>
                  </a:cubicBezTo>
                  <a:cubicBezTo>
                    <a:pt x="4480" y="583"/>
                    <a:pt x="4531" y="591"/>
                    <a:pt x="4580" y="599"/>
                  </a:cubicBezTo>
                  <a:cubicBezTo>
                    <a:pt x="4627" y="608"/>
                    <a:pt x="4669" y="616"/>
                    <a:pt x="4706" y="625"/>
                  </a:cubicBezTo>
                  <a:cubicBezTo>
                    <a:pt x="4757" y="637"/>
                    <a:pt x="4805" y="652"/>
                    <a:pt x="4852" y="670"/>
                  </a:cubicBezTo>
                  <a:cubicBezTo>
                    <a:pt x="4959" y="711"/>
                    <a:pt x="5054" y="768"/>
                    <a:pt x="5127" y="835"/>
                  </a:cubicBezTo>
                  <a:cubicBezTo>
                    <a:pt x="5210" y="911"/>
                    <a:pt x="5265" y="999"/>
                    <a:pt x="5290" y="1096"/>
                  </a:cubicBezTo>
                  <a:cubicBezTo>
                    <a:pt x="5315" y="1193"/>
                    <a:pt x="5311" y="1301"/>
                    <a:pt x="5306" y="1405"/>
                  </a:cubicBezTo>
                  <a:cubicBezTo>
                    <a:pt x="5303" y="1485"/>
                    <a:pt x="5300" y="1567"/>
                    <a:pt x="5310" y="1641"/>
                  </a:cubicBezTo>
                  <a:cubicBezTo>
                    <a:pt x="5315" y="1681"/>
                    <a:pt x="5324" y="1716"/>
                    <a:pt x="5337" y="1748"/>
                  </a:cubicBezTo>
                  <a:cubicBezTo>
                    <a:pt x="5352" y="1784"/>
                    <a:pt x="5371" y="1815"/>
                    <a:pt x="5395" y="1843"/>
                  </a:cubicBezTo>
                  <a:cubicBezTo>
                    <a:pt x="5416" y="1867"/>
                    <a:pt x="5441" y="1888"/>
                    <a:pt x="5471" y="1907"/>
                  </a:cubicBezTo>
                  <a:cubicBezTo>
                    <a:pt x="5527" y="1943"/>
                    <a:pt x="5593" y="1967"/>
                    <a:pt x="5658" y="1990"/>
                  </a:cubicBezTo>
                  <a:cubicBezTo>
                    <a:pt x="5682" y="1998"/>
                    <a:pt x="5708" y="2008"/>
                    <a:pt x="5732" y="2017"/>
                  </a:cubicBezTo>
                  <a:cubicBezTo>
                    <a:pt x="5800" y="2044"/>
                    <a:pt x="5867" y="2079"/>
                    <a:pt x="5930" y="2120"/>
                  </a:cubicBezTo>
                  <a:cubicBezTo>
                    <a:pt x="5992" y="2161"/>
                    <a:pt x="6051" y="2208"/>
                    <a:pt x="6105" y="2261"/>
                  </a:cubicBezTo>
                  <a:cubicBezTo>
                    <a:pt x="6175" y="2328"/>
                    <a:pt x="6235" y="2404"/>
                    <a:pt x="6286" y="2485"/>
                  </a:cubicBezTo>
                  <a:cubicBezTo>
                    <a:pt x="6337" y="2569"/>
                    <a:pt x="6377" y="2657"/>
                    <a:pt x="6403" y="2748"/>
                  </a:cubicBezTo>
                  <a:cubicBezTo>
                    <a:pt x="6450" y="2907"/>
                    <a:pt x="6457" y="3081"/>
                    <a:pt x="6425" y="3249"/>
                  </a:cubicBezTo>
                  <a:cubicBezTo>
                    <a:pt x="6392" y="3418"/>
                    <a:pt x="6321" y="3576"/>
                    <a:pt x="6219" y="3706"/>
                  </a:cubicBezTo>
                  <a:cubicBezTo>
                    <a:pt x="6136" y="3813"/>
                    <a:pt x="6030" y="3907"/>
                    <a:pt x="5927" y="3998"/>
                  </a:cubicBezTo>
                  <a:cubicBezTo>
                    <a:pt x="5856" y="4061"/>
                    <a:pt x="5783" y="4126"/>
                    <a:pt x="5719" y="4194"/>
                  </a:cubicBezTo>
                  <a:cubicBezTo>
                    <a:pt x="5647" y="4270"/>
                    <a:pt x="5593" y="4343"/>
                    <a:pt x="5556" y="4416"/>
                  </a:cubicBezTo>
                  <a:cubicBezTo>
                    <a:pt x="5539" y="4450"/>
                    <a:pt x="5524" y="4484"/>
                    <a:pt x="5513" y="4518"/>
                  </a:cubicBezTo>
                  <a:cubicBezTo>
                    <a:pt x="5491" y="4587"/>
                    <a:pt x="5480" y="4659"/>
                    <a:pt x="5470" y="4729"/>
                  </a:cubicBezTo>
                  <a:cubicBezTo>
                    <a:pt x="5464" y="4774"/>
                    <a:pt x="5457" y="4821"/>
                    <a:pt x="5447" y="4866"/>
                  </a:cubicBezTo>
                  <a:cubicBezTo>
                    <a:pt x="5432" y="4936"/>
                    <a:pt x="5409" y="5007"/>
                    <a:pt x="5377" y="5077"/>
                  </a:cubicBezTo>
                  <a:cubicBezTo>
                    <a:pt x="5348" y="5142"/>
                    <a:pt x="5312" y="5207"/>
                    <a:pt x="5269" y="5272"/>
                  </a:cubicBezTo>
                  <a:cubicBezTo>
                    <a:pt x="5194" y="5386"/>
                    <a:pt x="5098" y="5499"/>
                    <a:pt x="4976" y="5618"/>
                  </a:cubicBezTo>
                  <a:cubicBezTo>
                    <a:pt x="4731" y="5860"/>
                    <a:pt x="4448" y="6065"/>
                    <a:pt x="4202" y="6240"/>
                  </a:cubicBezTo>
                  <a:cubicBezTo>
                    <a:pt x="3975" y="6400"/>
                    <a:pt x="3751" y="6552"/>
                    <a:pt x="3501" y="6643"/>
                  </a:cubicBezTo>
                  <a:cubicBezTo>
                    <a:pt x="3366" y="6692"/>
                    <a:pt x="3232" y="6719"/>
                    <a:pt x="3103" y="6724"/>
                  </a:cubicBezTo>
                  <a:cubicBezTo>
                    <a:pt x="3090" y="6724"/>
                    <a:pt x="3077" y="6725"/>
                    <a:pt x="3064" y="6725"/>
                  </a:cubicBezTo>
                  <a:cubicBezTo>
                    <a:pt x="2935" y="6725"/>
                    <a:pt x="2816" y="6701"/>
                    <a:pt x="2708" y="6656"/>
                  </a:cubicBezTo>
                  <a:moveTo>
                    <a:pt x="2523" y="56"/>
                  </a:moveTo>
                  <a:cubicBezTo>
                    <a:pt x="2391" y="108"/>
                    <a:pt x="2279" y="202"/>
                    <a:pt x="2172" y="294"/>
                  </a:cubicBezTo>
                  <a:cubicBezTo>
                    <a:pt x="2116" y="341"/>
                    <a:pt x="2058" y="390"/>
                    <a:pt x="1998" y="432"/>
                  </a:cubicBezTo>
                  <a:cubicBezTo>
                    <a:pt x="1971" y="452"/>
                    <a:pt x="1942" y="471"/>
                    <a:pt x="1911" y="489"/>
                  </a:cubicBezTo>
                  <a:cubicBezTo>
                    <a:pt x="1858" y="521"/>
                    <a:pt x="1803" y="550"/>
                    <a:pt x="1738" y="583"/>
                  </a:cubicBezTo>
                  <a:cubicBezTo>
                    <a:pt x="1723" y="590"/>
                    <a:pt x="1707" y="598"/>
                    <a:pt x="1692" y="605"/>
                  </a:cubicBezTo>
                  <a:cubicBezTo>
                    <a:pt x="1613" y="645"/>
                    <a:pt x="1531" y="686"/>
                    <a:pt x="1452" y="730"/>
                  </a:cubicBezTo>
                  <a:cubicBezTo>
                    <a:pt x="1300" y="816"/>
                    <a:pt x="1149" y="925"/>
                    <a:pt x="1002" y="1054"/>
                  </a:cubicBezTo>
                  <a:cubicBezTo>
                    <a:pt x="839" y="1196"/>
                    <a:pt x="685" y="1377"/>
                    <a:pt x="531" y="1607"/>
                  </a:cubicBezTo>
                  <a:cubicBezTo>
                    <a:pt x="478" y="1685"/>
                    <a:pt x="432" y="1767"/>
                    <a:pt x="393" y="1849"/>
                  </a:cubicBezTo>
                  <a:cubicBezTo>
                    <a:pt x="354" y="1931"/>
                    <a:pt x="321" y="2016"/>
                    <a:pt x="295" y="2102"/>
                  </a:cubicBezTo>
                  <a:cubicBezTo>
                    <a:pt x="269" y="2187"/>
                    <a:pt x="250" y="2275"/>
                    <a:pt x="237" y="2364"/>
                  </a:cubicBezTo>
                  <a:cubicBezTo>
                    <a:pt x="224" y="2453"/>
                    <a:pt x="217" y="2545"/>
                    <a:pt x="216" y="2637"/>
                  </a:cubicBezTo>
                  <a:cubicBezTo>
                    <a:pt x="216" y="2668"/>
                    <a:pt x="216" y="2699"/>
                    <a:pt x="217" y="2730"/>
                  </a:cubicBezTo>
                  <a:cubicBezTo>
                    <a:pt x="220" y="2821"/>
                    <a:pt x="211" y="2921"/>
                    <a:pt x="188" y="3036"/>
                  </a:cubicBezTo>
                  <a:cubicBezTo>
                    <a:pt x="168" y="3138"/>
                    <a:pt x="140" y="3243"/>
                    <a:pt x="112" y="3344"/>
                  </a:cubicBezTo>
                  <a:cubicBezTo>
                    <a:pt x="62" y="3530"/>
                    <a:pt x="10" y="3721"/>
                    <a:pt x="3" y="3915"/>
                  </a:cubicBezTo>
                  <a:cubicBezTo>
                    <a:pt x="1" y="3996"/>
                    <a:pt x="4" y="4078"/>
                    <a:pt x="12" y="4157"/>
                  </a:cubicBezTo>
                  <a:cubicBezTo>
                    <a:pt x="21" y="4240"/>
                    <a:pt x="35" y="4320"/>
                    <a:pt x="55" y="4397"/>
                  </a:cubicBezTo>
                  <a:cubicBezTo>
                    <a:pt x="98" y="4562"/>
                    <a:pt x="163" y="4707"/>
                    <a:pt x="249" y="4828"/>
                  </a:cubicBezTo>
                  <a:cubicBezTo>
                    <a:pt x="297" y="4895"/>
                    <a:pt x="351" y="4956"/>
                    <a:pt x="411" y="5008"/>
                  </a:cubicBezTo>
                  <a:cubicBezTo>
                    <a:pt x="488" y="5075"/>
                    <a:pt x="579" y="5135"/>
                    <a:pt x="692" y="5192"/>
                  </a:cubicBezTo>
                  <a:cubicBezTo>
                    <a:pt x="792" y="5243"/>
                    <a:pt x="899" y="5287"/>
                    <a:pt x="1003" y="5329"/>
                  </a:cubicBezTo>
                  <a:cubicBezTo>
                    <a:pt x="1082" y="5361"/>
                    <a:pt x="1163" y="5394"/>
                    <a:pt x="1240" y="5430"/>
                  </a:cubicBezTo>
                  <a:cubicBezTo>
                    <a:pt x="1350" y="5481"/>
                    <a:pt x="1454" y="5539"/>
                    <a:pt x="1550" y="5603"/>
                  </a:cubicBezTo>
                  <a:cubicBezTo>
                    <a:pt x="1697" y="5701"/>
                    <a:pt x="1834" y="5818"/>
                    <a:pt x="1958" y="5952"/>
                  </a:cubicBezTo>
                  <a:cubicBezTo>
                    <a:pt x="2017" y="6015"/>
                    <a:pt x="2075" y="6084"/>
                    <a:pt x="2125" y="6144"/>
                  </a:cubicBezTo>
                  <a:cubicBezTo>
                    <a:pt x="2128" y="6147"/>
                    <a:pt x="2128" y="6147"/>
                    <a:pt x="2128" y="6147"/>
                  </a:cubicBezTo>
                  <a:cubicBezTo>
                    <a:pt x="2212" y="6247"/>
                    <a:pt x="2298" y="6350"/>
                    <a:pt x="2392" y="6439"/>
                  </a:cubicBezTo>
                  <a:cubicBezTo>
                    <a:pt x="2443" y="6487"/>
                    <a:pt x="2491" y="6527"/>
                    <a:pt x="2541" y="6562"/>
                  </a:cubicBezTo>
                  <a:cubicBezTo>
                    <a:pt x="2596" y="6600"/>
                    <a:pt x="2651" y="6631"/>
                    <a:pt x="2708" y="6655"/>
                  </a:cubicBezTo>
                  <a:cubicBezTo>
                    <a:pt x="2827" y="6705"/>
                    <a:pt x="2960" y="6728"/>
                    <a:pt x="3103" y="6723"/>
                  </a:cubicBezTo>
                  <a:cubicBezTo>
                    <a:pt x="3232" y="6718"/>
                    <a:pt x="3366" y="6691"/>
                    <a:pt x="3500" y="6642"/>
                  </a:cubicBezTo>
                  <a:cubicBezTo>
                    <a:pt x="3751" y="6551"/>
                    <a:pt x="3975" y="6399"/>
                    <a:pt x="4202" y="6239"/>
                  </a:cubicBezTo>
                  <a:cubicBezTo>
                    <a:pt x="4447" y="6065"/>
                    <a:pt x="4730" y="5859"/>
                    <a:pt x="4976" y="5618"/>
                  </a:cubicBezTo>
                  <a:cubicBezTo>
                    <a:pt x="5097" y="5498"/>
                    <a:pt x="5193" y="5385"/>
                    <a:pt x="5268" y="5272"/>
                  </a:cubicBezTo>
                  <a:cubicBezTo>
                    <a:pt x="5311" y="5207"/>
                    <a:pt x="5348" y="5141"/>
                    <a:pt x="5377" y="5076"/>
                  </a:cubicBezTo>
                  <a:cubicBezTo>
                    <a:pt x="5408" y="5007"/>
                    <a:pt x="5432" y="4936"/>
                    <a:pt x="5447" y="4865"/>
                  </a:cubicBezTo>
                  <a:cubicBezTo>
                    <a:pt x="5456" y="4821"/>
                    <a:pt x="5463" y="4774"/>
                    <a:pt x="5470" y="4729"/>
                  </a:cubicBezTo>
                  <a:cubicBezTo>
                    <a:pt x="5480" y="4659"/>
                    <a:pt x="5490" y="4587"/>
                    <a:pt x="5512" y="4518"/>
                  </a:cubicBezTo>
                  <a:cubicBezTo>
                    <a:pt x="5524" y="4483"/>
                    <a:pt x="5538" y="4449"/>
                    <a:pt x="5555" y="4416"/>
                  </a:cubicBezTo>
                  <a:cubicBezTo>
                    <a:pt x="5593" y="4343"/>
                    <a:pt x="5646" y="4270"/>
                    <a:pt x="5718" y="4194"/>
                  </a:cubicBezTo>
                  <a:cubicBezTo>
                    <a:pt x="5783" y="4125"/>
                    <a:pt x="5856" y="4060"/>
                    <a:pt x="5927" y="3998"/>
                  </a:cubicBezTo>
                  <a:cubicBezTo>
                    <a:pt x="6029" y="3907"/>
                    <a:pt x="6135" y="3813"/>
                    <a:pt x="6219" y="3706"/>
                  </a:cubicBezTo>
                  <a:cubicBezTo>
                    <a:pt x="6321" y="3575"/>
                    <a:pt x="6391" y="3417"/>
                    <a:pt x="6424" y="3249"/>
                  </a:cubicBezTo>
                  <a:cubicBezTo>
                    <a:pt x="6456" y="3081"/>
                    <a:pt x="6449" y="2907"/>
                    <a:pt x="6403" y="2748"/>
                  </a:cubicBezTo>
                  <a:cubicBezTo>
                    <a:pt x="6376" y="2657"/>
                    <a:pt x="6337" y="2569"/>
                    <a:pt x="6285" y="2486"/>
                  </a:cubicBezTo>
                  <a:cubicBezTo>
                    <a:pt x="6235" y="2404"/>
                    <a:pt x="6174" y="2329"/>
                    <a:pt x="6104" y="2261"/>
                  </a:cubicBezTo>
                  <a:cubicBezTo>
                    <a:pt x="6050" y="2209"/>
                    <a:pt x="5991" y="2161"/>
                    <a:pt x="5929" y="2121"/>
                  </a:cubicBezTo>
                  <a:cubicBezTo>
                    <a:pt x="5866" y="2079"/>
                    <a:pt x="5800" y="2045"/>
                    <a:pt x="5732" y="2018"/>
                  </a:cubicBezTo>
                  <a:cubicBezTo>
                    <a:pt x="5707" y="2008"/>
                    <a:pt x="5682" y="1999"/>
                    <a:pt x="5657" y="1990"/>
                  </a:cubicBezTo>
                  <a:cubicBezTo>
                    <a:pt x="5593" y="1967"/>
                    <a:pt x="5527" y="1944"/>
                    <a:pt x="5470" y="1908"/>
                  </a:cubicBezTo>
                  <a:cubicBezTo>
                    <a:pt x="5440" y="1888"/>
                    <a:pt x="5416" y="1867"/>
                    <a:pt x="5395" y="1843"/>
                  </a:cubicBezTo>
                  <a:cubicBezTo>
                    <a:pt x="5370" y="1815"/>
                    <a:pt x="5351" y="1784"/>
                    <a:pt x="5337" y="1748"/>
                  </a:cubicBezTo>
                  <a:cubicBezTo>
                    <a:pt x="5324" y="1716"/>
                    <a:pt x="5315" y="1681"/>
                    <a:pt x="5309" y="1641"/>
                  </a:cubicBezTo>
                  <a:cubicBezTo>
                    <a:pt x="5299" y="1567"/>
                    <a:pt x="5302" y="1485"/>
                    <a:pt x="5306" y="1405"/>
                  </a:cubicBezTo>
                  <a:cubicBezTo>
                    <a:pt x="5310" y="1301"/>
                    <a:pt x="5315" y="1193"/>
                    <a:pt x="5289" y="1096"/>
                  </a:cubicBezTo>
                  <a:cubicBezTo>
                    <a:pt x="5264" y="999"/>
                    <a:pt x="5209" y="911"/>
                    <a:pt x="5126" y="835"/>
                  </a:cubicBezTo>
                  <a:cubicBezTo>
                    <a:pt x="5053" y="769"/>
                    <a:pt x="4958" y="712"/>
                    <a:pt x="4851" y="671"/>
                  </a:cubicBezTo>
                  <a:cubicBezTo>
                    <a:pt x="4805" y="653"/>
                    <a:pt x="4756" y="638"/>
                    <a:pt x="4706" y="626"/>
                  </a:cubicBezTo>
                  <a:cubicBezTo>
                    <a:pt x="4669" y="617"/>
                    <a:pt x="4627" y="609"/>
                    <a:pt x="4580" y="600"/>
                  </a:cubicBezTo>
                  <a:cubicBezTo>
                    <a:pt x="4531" y="591"/>
                    <a:pt x="4480" y="583"/>
                    <a:pt x="4431" y="576"/>
                  </a:cubicBezTo>
                  <a:cubicBezTo>
                    <a:pt x="4383" y="568"/>
                    <a:pt x="4334" y="561"/>
                    <a:pt x="4286" y="552"/>
                  </a:cubicBezTo>
                  <a:cubicBezTo>
                    <a:pt x="4189" y="535"/>
                    <a:pt x="4062" y="510"/>
                    <a:pt x="3938" y="464"/>
                  </a:cubicBezTo>
                  <a:cubicBezTo>
                    <a:pt x="3913" y="455"/>
                    <a:pt x="3889" y="446"/>
                    <a:pt x="3863" y="434"/>
                  </a:cubicBezTo>
                  <a:cubicBezTo>
                    <a:pt x="3757" y="389"/>
                    <a:pt x="3652" y="332"/>
                    <a:pt x="3551" y="277"/>
                  </a:cubicBezTo>
                  <a:cubicBezTo>
                    <a:pt x="3453" y="224"/>
                    <a:pt x="3353" y="169"/>
                    <a:pt x="3251" y="125"/>
                  </a:cubicBezTo>
                  <a:cubicBezTo>
                    <a:pt x="3124" y="68"/>
                    <a:pt x="3002" y="32"/>
                    <a:pt x="2889" y="18"/>
                  </a:cubicBezTo>
                  <a:cubicBezTo>
                    <a:pt x="2851" y="13"/>
                    <a:pt x="2814" y="11"/>
                    <a:pt x="2777" y="11"/>
                  </a:cubicBezTo>
                  <a:cubicBezTo>
                    <a:pt x="2686" y="11"/>
                    <a:pt x="2601" y="26"/>
                    <a:pt x="2523" y="5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grpSp>
      <p:grpSp>
        <p:nvGrpSpPr>
          <p:cNvPr id="99" name="Grupo 98">
            <a:extLst>
              <a:ext uri="{FF2B5EF4-FFF2-40B4-BE49-F238E27FC236}">
                <a16:creationId xmlns:a16="http://schemas.microsoft.com/office/drawing/2014/main" id="{97CF900D-9482-4831-B815-1CD925CC8CDF}"/>
              </a:ext>
            </a:extLst>
          </p:cNvPr>
          <p:cNvGrpSpPr/>
          <p:nvPr/>
        </p:nvGrpSpPr>
        <p:grpSpPr>
          <a:xfrm>
            <a:off x="636588" y="2794000"/>
            <a:ext cx="1158875" cy="1157288"/>
            <a:chOff x="636588" y="2794000"/>
            <a:chExt cx="1158875" cy="1157288"/>
          </a:xfrm>
          <a:solidFill>
            <a:schemeClr val="accent6"/>
          </a:solidFill>
        </p:grpSpPr>
        <p:sp>
          <p:nvSpPr>
            <p:cNvPr id="85" name="Oval 71">
              <a:extLst>
                <a:ext uri="{FF2B5EF4-FFF2-40B4-BE49-F238E27FC236}">
                  <a16:creationId xmlns:a16="http://schemas.microsoft.com/office/drawing/2014/main" id="{57358AFC-12CE-47E6-88AB-972C60820043}"/>
                </a:ext>
              </a:extLst>
            </p:cNvPr>
            <p:cNvSpPr>
              <a:spLocks noChangeArrowheads="1"/>
            </p:cNvSpPr>
            <p:nvPr/>
          </p:nvSpPr>
          <p:spPr bwMode="auto">
            <a:xfrm>
              <a:off x="1503363" y="3024188"/>
              <a:ext cx="63500" cy="603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6" name="Oval 72">
              <a:extLst>
                <a:ext uri="{FF2B5EF4-FFF2-40B4-BE49-F238E27FC236}">
                  <a16:creationId xmlns:a16="http://schemas.microsoft.com/office/drawing/2014/main" id="{F260CC1C-EDE6-4344-AA51-C630A8F7F52C}"/>
                </a:ext>
              </a:extLst>
            </p:cNvPr>
            <p:cNvSpPr>
              <a:spLocks noChangeArrowheads="1"/>
            </p:cNvSpPr>
            <p:nvPr/>
          </p:nvSpPr>
          <p:spPr bwMode="auto">
            <a:xfrm>
              <a:off x="855663" y="3671888"/>
              <a:ext cx="60325" cy="63500"/>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7" name="Oval 73">
              <a:extLst>
                <a:ext uri="{FF2B5EF4-FFF2-40B4-BE49-F238E27FC236}">
                  <a16:creationId xmlns:a16="http://schemas.microsoft.com/office/drawing/2014/main" id="{E51F1451-22E1-444F-8608-E9C675248B9D}"/>
                </a:ext>
              </a:extLst>
            </p:cNvPr>
            <p:cNvSpPr>
              <a:spLocks noChangeArrowheads="1"/>
            </p:cNvSpPr>
            <p:nvPr/>
          </p:nvSpPr>
          <p:spPr bwMode="auto">
            <a:xfrm>
              <a:off x="855663" y="3024188"/>
              <a:ext cx="60325" cy="603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8" name="Oval 74">
              <a:extLst>
                <a:ext uri="{FF2B5EF4-FFF2-40B4-BE49-F238E27FC236}">
                  <a16:creationId xmlns:a16="http://schemas.microsoft.com/office/drawing/2014/main" id="{48DB9D96-15B4-4E96-AA89-7E7769E8CC85}"/>
                </a:ext>
              </a:extLst>
            </p:cNvPr>
            <p:cNvSpPr>
              <a:spLocks noChangeArrowheads="1"/>
            </p:cNvSpPr>
            <p:nvPr/>
          </p:nvSpPr>
          <p:spPr bwMode="auto">
            <a:xfrm>
              <a:off x="1503363" y="3671888"/>
              <a:ext cx="63500" cy="63500"/>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9" name="Freeform 75">
              <a:extLst>
                <a:ext uri="{FF2B5EF4-FFF2-40B4-BE49-F238E27FC236}">
                  <a16:creationId xmlns:a16="http://schemas.microsoft.com/office/drawing/2014/main" id="{2B0AC7D0-CF17-434D-851B-B7F25D47B259}"/>
                </a:ext>
              </a:extLst>
            </p:cNvPr>
            <p:cNvSpPr>
              <a:spLocks noEditPoints="1"/>
            </p:cNvSpPr>
            <p:nvPr/>
          </p:nvSpPr>
          <p:spPr bwMode="auto">
            <a:xfrm>
              <a:off x="742950" y="2911475"/>
              <a:ext cx="947738" cy="933450"/>
            </a:xfrm>
            <a:custGeom>
              <a:avLst/>
              <a:gdLst>
                <a:gd name="T0" fmla="*/ 338 w 404"/>
                <a:gd name="T1" fmla="*/ 398 h 398"/>
                <a:gd name="T2" fmla="*/ 279 w 404"/>
                <a:gd name="T3" fmla="*/ 348 h 398"/>
                <a:gd name="T4" fmla="*/ 227 w 404"/>
                <a:gd name="T5" fmla="*/ 296 h 398"/>
                <a:gd name="T6" fmla="*/ 134 w 404"/>
                <a:gd name="T7" fmla="*/ 310 h 398"/>
                <a:gd name="T8" fmla="*/ 104 w 404"/>
                <a:gd name="T9" fmla="*/ 381 h 398"/>
                <a:gd name="T10" fmla="*/ 18 w 404"/>
                <a:gd name="T11" fmla="*/ 381 h 398"/>
                <a:gd name="T12" fmla="*/ 18 w 404"/>
                <a:gd name="T13" fmla="*/ 295 h 398"/>
                <a:gd name="T14" fmla="*/ 53 w 404"/>
                <a:gd name="T15" fmla="*/ 279 h 398"/>
                <a:gd name="T16" fmla="*/ 103 w 404"/>
                <a:gd name="T17" fmla="*/ 227 h 398"/>
                <a:gd name="T18" fmla="*/ 89 w 404"/>
                <a:gd name="T19" fmla="*/ 134 h 398"/>
                <a:gd name="T20" fmla="*/ 51 w 404"/>
                <a:gd name="T21" fmla="*/ 120 h 398"/>
                <a:gd name="T22" fmla="*/ 18 w 404"/>
                <a:gd name="T23" fmla="*/ 104 h 398"/>
                <a:gd name="T24" fmla="*/ 18 w 404"/>
                <a:gd name="T25" fmla="*/ 18 h 398"/>
                <a:gd name="T26" fmla="*/ 104 w 404"/>
                <a:gd name="T27" fmla="*/ 18 h 398"/>
                <a:gd name="T28" fmla="*/ 134 w 404"/>
                <a:gd name="T29" fmla="*/ 89 h 398"/>
                <a:gd name="T30" fmla="*/ 227 w 404"/>
                <a:gd name="T31" fmla="*/ 103 h 398"/>
                <a:gd name="T32" fmla="*/ 279 w 404"/>
                <a:gd name="T33" fmla="*/ 51 h 398"/>
                <a:gd name="T34" fmla="*/ 338 w 404"/>
                <a:gd name="T35" fmla="*/ 0 h 398"/>
                <a:gd name="T36" fmla="*/ 381 w 404"/>
                <a:gd name="T37" fmla="*/ 104 h 398"/>
                <a:gd name="T38" fmla="*/ 346 w 404"/>
                <a:gd name="T39" fmla="*/ 120 h 398"/>
                <a:gd name="T40" fmla="*/ 296 w 404"/>
                <a:gd name="T41" fmla="*/ 171 h 398"/>
                <a:gd name="T42" fmla="*/ 310 w 404"/>
                <a:gd name="T43" fmla="*/ 265 h 398"/>
                <a:gd name="T44" fmla="*/ 348 w 404"/>
                <a:gd name="T45" fmla="*/ 278 h 398"/>
                <a:gd name="T46" fmla="*/ 381 w 404"/>
                <a:gd name="T47" fmla="*/ 295 h 398"/>
                <a:gd name="T48" fmla="*/ 381 w 404"/>
                <a:gd name="T49" fmla="*/ 381 h 398"/>
                <a:gd name="T50" fmla="*/ 171 w 404"/>
                <a:gd name="T51" fmla="*/ 281 h 398"/>
                <a:gd name="T52" fmla="*/ 276 w 404"/>
                <a:gd name="T53" fmla="*/ 299 h 398"/>
                <a:gd name="T54" fmla="*/ 306 w 404"/>
                <a:gd name="T55" fmla="*/ 370 h 398"/>
                <a:gd name="T56" fmla="*/ 370 w 404"/>
                <a:gd name="T57" fmla="*/ 370 h 398"/>
                <a:gd name="T58" fmla="*/ 370 w 404"/>
                <a:gd name="T59" fmla="*/ 306 h 398"/>
                <a:gd name="T60" fmla="*/ 346 w 404"/>
                <a:gd name="T61" fmla="*/ 294 h 398"/>
                <a:gd name="T62" fmla="*/ 281 w 404"/>
                <a:gd name="T63" fmla="*/ 227 h 398"/>
                <a:gd name="T64" fmla="*/ 299 w 404"/>
                <a:gd name="T65" fmla="*/ 123 h 398"/>
                <a:gd name="T66" fmla="*/ 370 w 404"/>
                <a:gd name="T67" fmla="*/ 93 h 398"/>
                <a:gd name="T68" fmla="*/ 370 w 404"/>
                <a:gd name="T69" fmla="*/ 29 h 398"/>
                <a:gd name="T70" fmla="*/ 306 w 404"/>
                <a:gd name="T71" fmla="*/ 29 h 398"/>
                <a:gd name="T72" fmla="*/ 276 w 404"/>
                <a:gd name="T73" fmla="*/ 99 h 398"/>
                <a:gd name="T74" fmla="*/ 171 w 404"/>
                <a:gd name="T75" fmla="*/ 118 h 398"/>
                <a:gd name="T76" fmla="*/ 105 w 404"/>
                <a:gd name="T77" fmla="*/ 51 h 398"/>
                <a:gd name="T78" fmla="*/ 61 w 404"/>
                <a:gd name="T79" fmla="*/ 16 h 398"/>
                <a:gd name="T80" fmla="*/ 16 w 404"/>
                <a:gd name="T81" fmla="*/ 61 h 398"/>
                <a:gd name="T82" fmla="*/ 51 w 404"/>
                <a:gd name="T83" fmla="*/ 105 h 398"/>
                <a:gd name="T84" fmla="*/ 100 w 404"/>
                <a:gd name="T85" fmla="*/ 123 h 398"/>
                <a:gd name="T86" fmla="*/ 118 w 404"/>
                <a:gd name="T87" fmla="*/ 227 h 398"/>
                <a:gd name="T88" fmla="*/ 51 w 404"/>
                <a:gd name="T89" fmla="*/ 294 h 398"/>
                <a:gd name="T90" fmla="*/ 16 w 404"/>
                <a:gd name="T91" fmla="*/ 338 h 398"/>
                <a:gd name="T92" fmla="*/ 61 w 404"/>
                <a:gd name="T93" fmla="*/ 383 h 398"/>
                <a:gd name="T94" fmla="*/ 105 w 404"/>
                <a:gd name="T95" fmla="*/ 348 h 398"/>
                <a:gd name="T96" fmla="*/ 171 w 404"/>
                <a:gd name="T97" fmla="*/ 28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4" h="398">
                  <a:moveTo>
                    <a:pt x="338" y="398"/>
                  </a:moveTo>
                  <a:cubicBezTo>
                    <a:pt x="338" y="398"/>
                    <a:pt x="338" y="398"/>
                    <a:pt x="338" y="398"/>
                  </a:cubicBezTo>
                  <a:cubicBezTo>
                    <a:pt x="322" y="398"/>
                    <a:pt x="306" y="392"/>
                    <a:pt x="295" y="381"/>
                  </a:cubicBezTo>
                  <a:cubicBezTo>
                    <a:pt x="278" y="364"/>
                    <a:pt x="278" y="349"/>
                    <a:pt x="279" y="348"/>
                  </a:cubicBezTo>
                  <a:cubicBezTo>
                    <a:pt x="279" y="335"/>
                    <a:pt x="273" y="318"/>
                    <a:pt x="265" y="310"/>
                  </a:cubicBezTo>
                  <a:cubicBezTo>
                    <a:pt x="258" y="302"/>
                    <a:pt x="240" y="296"/>
                    <a:pt x="227" y="296"/>
                  </a:cubicBezTo>
                  <a:cubicBezTo>
                    <a:pt x="171" y="296"/>
                    <a:pt x="171" y="296"/>
                    <a:pt x="171" y="296"/>
                  </a:cubicBezTo>
                  <a:cubicBezTo>
                    <a:pt x="159" y="296"/>
                    <a:pt x="141" y="302"/>
                    <a:pt x="134" y="310"/>
                  </a:cubicBezTo>
                  <a:cubicBezTo>
                    <a:pt x="126" y="318"/>
                    <a:pt x="120" y="335"/>
                    <a:pt x="120" y="348"/>
                  </a:cubicBezTo>
                  <a:cubicBezTo>
                    <a:pt x="120" y="349"/>
                    <a:pt x="121" y="364"/>
                    <a:pt x="104" y="381"/>
                  </a:cubicBezTo>
                  <a:cubicBezTo>
                    <a:pt x="93" y="392"/>
                    <a:pt x="77" y="398"/>
                    <a:pt x="61" y="398"/>
                  </a:cubicBezTo>
                  <a:cubicBezTo>
                    <a:pt x="45" y="398"/>
                    <a:pt x="30" y="392"/>
                    <a:pt x="18" y="381"/>
                  </a:cubicBezTo>
                  <a:cubicBezTo>
                    <a:pt x="7" y="369"/>
                    <a:pt x="0" y="354"/>
                    <a:pt x="0" y="338"/>
                  </a:cubicBezTo>
                  <a:cubicBezTo>
                    <a:pt x="0" y="321"/>
                    <a:pt x="7" y="306"/>
                    <a:pt x="18" y="295"/>
                  </a:cubicBezTo>
                  <a:cubicBezTo>
                    <a:pt x="34" y="279"/>
                    <a:pt x="48" y="278"/>
                    <a:pt x="51" y="278"/>
                  </a:cubicBezTo>
                  <a:cubicBezTo>
                    <a:pt x="53" y="279"/>
                    <a:pt x="53" y="279"/>
                    <a:pt x="53" y="279"/>
                  </a:cubicBezTo>
                  <a:cubicBezTo>
                    <a:pt x="65" y="279"/>
                    <a:pt x="81" y="273"/>
                    <a:pt x="89" y="265"/>
                  </a:cubicBezTo>
                  <a:cubicBezTo>
                    <a:pt x="96" y="258"/>
                    <a:pt x="103" y="240"/>
                    <a:pt x="103" y="227"/>
                  </a:cubicBezTo>
                  <a:cubicBezTo>
                    <a:pt x="103" y="171"/>
                    <a:pt x="103" y="171"/>
                    <a:pt x="103" y="171"/>
                  </a:cubicBezTo>
                  <a:cubicBezTo>
                    <a:pt x="103" y="159"/>
                    <a:pt x="96" y="141"/>
                    <a:pt x="89" y="134"/>
                  </a:cubicBezTo>
                  <a:cubicBezTo>
                    <a:pt x="81" y="126"/>
                    <a:pt x="65" y="120"/>
                    <a:pt x="53" y="120"/>
                  </a:cubicBezTo>
                  <a:cubicBezTo>
                    <a:pt x="51" y="120"/>
                    <a:pt x="51" y="120"/>
                    <a:pt x="51" y="120"/>
                  </a:cubicBezTo>
                  <a:cubicBezTo>
                    <a:pt x="51" y="120"/>
                    <a:pt x="51" y="120"/>
                    <a:pt x="51" y="120"/>
                  </a:cubicBezTo>
                  <a:cubicBezTo>
                    <a:pt x="48" y="120"/>
                    <a:pt x="34" y="120"/>
                    <a:pt x="18" y="104"/>
                  </a:cubicBezTo>
                  <a:cubicBezTo>
                    <a:pt x="7" y="93"/>
                    <a:pt x="0" y="77"/>
                    <a:pt x="0" y="61"/>
                  </a:cubicBezTo>
                  <a:cubicBezTo>
                    <a:pt x="0" y="45"/>
                    <a:pt x="7" y="30"/>
                    <a:pt x="18" y="18"/>
                  </a:cubicBezTo>
                  <a:cubicBezTo>
                    <a:pt x="30" y="7"/>
                    <a:pt x="45" y="0"/>
                    <a:pt x="61" y="0"/>
                  </a:cubicBezTo>
                  <a:cubicBezTo>
                    <a:pt x="77" y="0"/>
                    <a:pt x="93" y="7"/>
                    <a:pt x="104" y="18"/>
                  </a:cubicBezTo>
                  <a:cubicBezTo>
                    <a:pt x="121" y="35"/>
                    <a:pt x="120" y="50"/>
                    <a:pt x="120" y="51"/>
                  </a:cubicBezTo>
                  <a:cubicBezTo>
                    <a:pt x="120" y="64"/>
                    <a:pt x="126" y="81"/>
                    <a:pt x="134" y="89"/>
                  </a:cubicBezTo>
                  <a:cubicBezTo>
                    <a:pt x="141" y="96"/>
                    <a:pt x="159" y="103"/>
                    <a:pt x="171" y="103"/>
                  </a:cubicBezTo>
                  <a:cubicBezTo>
                    <a:pt x="227" y="103"/>
                    <a:pt x="227" y="103"/>
                    <a:pt x="227" y="103"/>
                  </a:cubicBezTo>
                  <a:cubicBezTo>
                    <a:pt x="240" y="103"/>
                    <a:pt x="258" y="96"/>
                    <a:pt x="265" y="89"/>
                  </a:cubicBezTo>
                  <a:cubicBezTo>
                    <a:pt x="273" y="81"/>
                    <a:pt x="279" y="64"/>
                    <a:pt x="279" y="51"/>
                  </a:cubicBezTo>
                  <a:cubicBezTo>
                    <a:pt x="279" y="50"/>
                    <a:pt x="278" y="35"/>
                    <a:pt x="295" y="18"/>
                  </a:cubicBezTo>
                  <a:cubicBezTo>
                    <a:pt x="306" y="7"/>
                    <a:pt x="322" y="0"/>
                    <a:pt x="338" y="0"/>
                  </a:cubicBezTo>
                  <a:cubicBezTo>
                    <a:pt x="354" y="0"/>
                    <a:pt x="369" y="7"/>
                    <a:pt x="381" y="18"/>
                  </a:cubicBezTo>
                  <a:cubicBezTo>
                    <a:pt x="404" y="42"/>
                    <a:pt x="404" y="80"/>
                    <a:pt x="381" y="104"/>
                  </a:cubicBezTo>
                  <a:cubicBezTo>
                    <a:pt x="365" y="120"/>
                    <a:pt x="351" y="120"/>
                    <a:pt x="348" y="120"/>
                  </a:cubicBezTo>
                  <a:cubicBezTo>
                    <a:pt x="346" y="120"/>
                    <a:pt x="346" y="120"/>
                    <a:pt x="346" y="120"/>
                  </a:cubicBezTo>
                  <a:cubicBezTo>
                    <a:pt x="334" y="120"/>
                    <a:pt x="318" y="126"/>
                    <a:pt x="310" y="134"/>
                  </a:cubicBezTo>
                  <a:cubicBezTo>
                    <a:pt x="303" y="141"/>
                    <a:pt x="296" y="159"/>
                    <a:pt x="296" y="171"/>
                  </a:cubicBezTo>
                  <a:cubicBezTo>
                    <a:pt x="296" y="227"/>
                    <a:pt x="296" y="227"/>
                    <a:pt x="296" y="227"/>
                  </a:cubicBezTo>
                  <a:cubicBezTo>
                    <a:pt x="296" y="240"/>
                    <a:pt x="303" y="258"/>
                    <a:pt x="310" y="265"/>
                  </a:cubicBezTo>
                  <a:cubicBezTo>
                    <a:pt x="318" y="273"/>
                    <a:pt x="334" y="279"/>
                    <a:pt x="346" y="279"/>
                  </a:cubicBezTo>
                  <a:cubicBezTo>
                    <a:pt x="348" y="278"/>
                    <a:pt x="348" y="278"/>
                    <a:pt x="348" y="278"/>
                  </a:cubicBezTo>
                  <a:cubicBezTo>
                    <a:pt x="348" y="278"/>
                    <a:pt x="348" y="278"/>
                    <a:pt x="348" y="278"/>
                  </a:cubicBezTo>
                  <a:cubicBezTo>
                    <a:pt x="351" y="278"/>
                    <a:pt x="365" y="279"/>
                    <a:pt x="381" y="295"/>
                  </a:cubicBezTo>
                  <a:cubicBezTo>
                    <a:pt x="392" y="306"/>
                    <a:pt x="398" y="321"/>
                    <a:pt x="398" y="338"/>
                  </a:cubicBezTo>
                  <a:cubicBezTo>
                    <a:pt x="398" y="354"/>
                    <a:pt x="392" y="369"/>
                    <a:pt x="381" y="381"/>
                  </a:cubicBezTo>
                  <a:cubicBezTo>
                    <a:pt x="369" y="392"/>
                    <a:pt x="354" y="398"/>
                    <a:pt x="338" y="398"/>
                  </a:cubicBezTo>
                  <a:close/>
                  <a:moveTo>
                    <a:pt x="171" y="281"/>
                  </a:moveTo>
                  <a:cubicBezTo>
                    <a:pt x="227" y="281"/>
                    <a:pt x="227" y="281"/>
                    <a:pt x="227" y="281"/>
                  </a:cubicBezTo>
                  <a:cubicBezTo>
                    <a:pt x="244" y="281"/>
                    <a:pt x="265" y="289"/>
                    <a:pt x="276" y="299"/>
                  </a:cubicBezTo>
                  <a:cubicBezTo>
                    <a:pt x="287" y="310"/>
                    <a:pt x="294" y="331"/>
                    <a:pt x="294" y="348"/>
                  </a:cubicBezTo>
                  <a:cubicBezTo>
                    <a:pt x="294" y="348"/>
                    <a:pt x="294" y="358"/>
                    <a:pt x="306" y="370"/>
                  </a:cubicBezTo>
                  <a:cubicBezTo>
                    <a:pt x="314" y="378"/>
                    <a:pt x="326" y="383"/>
                    <a:pt x="338" y="383"/>
                  </a:cubicBezTo>
                  <a:cubicBezTo>
                    <a:pt x="350" y="383"/>
                    <a:pt x="361" y="378"/>
                    <a:pt x="370" y="370"/>
                  </a:cubicBezTo>
                  <a:cubicBezTo>
                    <a:pt x="379" y="361"/>
                    <a:pt x="383" y="350"/>
                    <a:pt x="383" y="338"/>
                  </a:cubicBezTo>
                  <a:cubicBezTo>
                    <a:pt x="383" y="326"/>
                    <a:pt x="379" y="314"/>
                    <a:pt x="370" y="306"/>
                  </a:cubicBezTo>
                  <a:cubicBezTo>
                    <a:pt x="358" y="294"/>
                    <a:pt x="349" y="294"/>
                    <a:pt x="348" y="294"/>
                  </a:cubicBezTo>
                  <a:cubicBezTo>
                    <a:pt x="348" y="294"/>
                    <a:pt x="347" y="294"/>
                    <a:pt x="346" y="294"/>
                  </a:cubicBezTo>
                  <a:cubicBezTo>
                    <a:pt x="330" y="294"/>
                    <a:pt x="310" y="286"/>
                    <a:pt x="299" y="276"/>
                  </a:cubicBezTo>
                  <a:cubicBezTo>
                    <a:pt x="289" y="265"/>
                    <a:pt x="281" y="244"/>
                    <a:pt x="281" y="227"/>
                  </a:cubicBezTo>
                  <a:cubicBezTo>
                    <a:pt x="281" y="171"/>
                    <a:pt x="281" y="171"/>
                    <a:pt x="281" y="171"/>
                  </a:cubicBezTo>
                  <a:cubicBezTo>
                    <a:pt x="281" y="155"/>
                    <a:pt x="289" y="133"/>
                    <a:pt x="299" y="123"/>
                  </a:cubicBezTo>
                  <a:cubicBezTo>
                    <a:pt x="310" y="112"/>
                    <a:pt x="331" y="104"/>
                    <a:pt x="348" y="105"/>
                  </a:cubicBezTo>
                  <a:cubicBezTo>
                    <a:pt x="349" y="105"/>
                    <a:pt x="358" y="105"/>
                    <a:pt x="370" y="93"/>
                  </a:cubicBezTo>
                  <a:cubicBezTo>
                    <a:pt x="378" y="85"/>
                    <a:pt x="383" y="73"/>
                    <a:pt x="383" y="61"/>
                  </a:cubicBezTo>
                  <a:cubicBezTo>
                    <a:pt x="383" y="49"/>
                    <a:pt x="378" y="38"/>
                    <a:pt x="370" y="29"/>
                  </a:cubicBezTo>
                  <a:cubicBezTo>
                    <a:pt x="361" y="20"/>
                    <a:pt x="350" y="16"/>
                    <a:pt x="338" y="16"/>
                  </a:cubicBezTo>
                  <a:cubicBezTo>
                    <a:pt x="326" y="16"/>
                    <a:pt x="314" y="20"/>
                    <a:pt x="306" y="29"/>
                  </a:cubicBezTo>
                  <a:cubicBezTo>
                    <a:pt x="294" y="41"/>
                    <a:pt x="294" y="50"/>
                    <a:pt x="294" y="51"/>
                  </a:cubicBezTo>
                  <a:cubicBezTo>
                    <a:pt x="295" y="67"/>
                    <a:pt x="287" y="89"/>
                    <a:pt x="276" y="99"/>
                  </a:cubicBezTo>
                  <a:cubicBezTo>
                    <a:pt x="265" y="110"/>
                    <a:pt x="244" y="118"/>
                    <a:pt x="227" y="118"/>
                  </a:cubicBezTo>
                  <a:cubicBezTo>
                    <a:pt x="171" y="118"/>
                    <a:pt x="171" y="118"/>
                    <a:pt x="171" y="118"/>
                  </a:cubicBezTo>
                  <a:cubicBezTo>
                    <a:pt x="155" y="118"/>
                    <a:pt x="134" y="110"/>
                    <a:pt x="123" y="99"/>
                  </a:cubicBezTo>
                  <a:cubicBezTo>
                    <a:pt x="112" y="89"/>
                    <a:pt x="105" y="67"/>
                    <a:pt x="105" y="51"/>
                  </a:cubicBezTo>
                  <a:cubicBezTo>
                    <a:pt x="105" y="50"/>
                    <a:pt x="105" y="41"/>
                    <a:pt x="93" y="29"/>
                  </a:cubicBezTo>
                  <a:cubicBezTo>
                    <a:pt x="85" y="20"/>
                    <a:pt x="73" y="16"/>
                    <a:pt x="61" y="16"/>
                  </a:cubicBezTo>
                  <a:cubicBezTo>
                    <a:pt x="49" y="16"/>
                    <a:pt x="38" y="20"/>
                    <a:pt x="29" y="29"/>
                  </a:cubicBezTo>
                  <a:cubicBezTo>
                    <a:pt x="20" y="38"/>
                    <a:pt x="16" y="49"/>
                    <a:pt x="16" y="61"/>
                  </a:cubicBezTo>
                  <a:cubicBezTo>
                    <a:pt x="16" y="73"/>
                    <a:pt x="20" y="85"/>
                    <a:pt x="29" y="93"/>
                  </a:cubicBezTo>
                  <a:cubicBezTo>
                    <a:pt x="41" y="105"/>
                    <a:pt x="50" y="105"/>
                    <a:pt x="51" y="105"/>
                  </a:cubicBezTo>
                  <a:cubicBezTo>
                    <a:pt x="51" y="105"/>
                    <a:pt x="52" y="105"/>
                    <a:pt x="53" y="105"/>
                  </a:cubicBezTo>
                  <a:cubicBezTo>
                    <a:pt x="69" y="105"/>
                    <a:pt x="89" y="113"/>
                    <a:pt x="100" y="123"/>
                  </a:cubicBezTo>
                  <a:cubicBezTo>
                    <a:pt x="110" y="133"/>
                    <a:pt x="118" y="155"/>
                    <a:pt x="118" y="171"/>
                  </a:cubicBezTo>
                  <a:cubicBezTo>
                    <a:pt x="118" y="227"/>
                    <a:pt x="118" y="227"/>
                    <a:pt x="118" y="227"/>
                  </a:cubicBezTo>
                  <a:cubicBezTo>
                    <a:pt x="118" y="244"/>
                    <a:pt x="110" y="265"/>
                    <a:pt x="100" y="276"/>
                  </a:cubicBezTo>
                  <a:cubicBezTo>
                    <a:pt x="89" y="287"/>
                    <a:pt x="68" y="294"/>
                    <a:pt x="51" y="294"/>
                  </a:cubicBezTo>
                  <a:cubicBezTo>
                    <a:pt x="50" y="294"/>
                    <a:pt x="41" y="294"/>
                    <a:pt x="29" y="306"/>
                  </a:cubicBezTo>
                  <a:cubicBezTo>
                    <a:pt x="20" y="314"/>
                    <a:pt x="16" y="326"/>
                    <a:pt x="16" y="338"/>
                  </a:cubicBezTo>
                  <a:cubicBezTo>
                    <a:pt x="16" y="350"/>
                    <a:pt x="20" y="361"/>
                    <a:pt x="29" y="370"/>
                  </a:cubicBezTo>
                  <a:cubicBezTo>
                    <a:pt x="38" y="378"/>
                    <a:pt x="49" y="383"/>
                    <a:pt x="61" y="383"/>
                  </a:cubicBezTo>
                  <a:cubicBezTo>
                    <a:pt x="73" y="383"/>
                    <a:pt x="85" y="378"/>
                    <a:pt x="93" y="370"/>
                  </a:cubicBezTo>
                  <a:cubicBezTo>
                    <a:pt x="105" y="358"/>
                    <a:pt x="105" y="348"/>
                    <a:pt x="105" y="348"/>
                  </a:cubicBezTo>
                  <a:cubicBezTo>
                    <a:pt x="105" y="331"/>
                    <a:pt x="112" y="310"/>
                    <a:pt x="123" y="299"/>
                  </a:cubicBezTo>
                  <a:cubicBezTo>
                    <a:pt x="134" y="289"/>
                    <a:pt x="155" y="281"/>
                    <a:pt x="171" y="281"/>
                  </a:cubicBezTo>
                  <a:close/>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0" name="Freeform 76">
              <a:extLst>
                <a:ext uri="{FF2B5EF4-FFF2-40B4-BE49-F238E27FC236}">
                  <a16:creationId xmlns:a16="http://schemas.microsoft.com/office/drawing/2014/main" id="{AF9461DD-8B2C-4605-840B-59C50398A07F}"/>
                </a:ext>
              </a:extLst>
            </p:cNvPr>
            <p:cNvSpPr>
              <a:spLocks noEditPoints="1"/>
            </p:cNvSpPr>
            <p:nvPr/>
          </p:nvSpPr>
          <p:spPr bwMode="auto">
            <a:xfrm>
              <a:off x="742950" y="2911475"/>
              <a:ext cx="947738" cy="933450"/>
            </a:xfrm>
            <a:custGeom>
              <a:avLst/>
              <a:gdLst>
                <a:gd name="T0" fmla="*/ 338 w 404"/>
                <a:gd name="T1" fmla="*/ 398 h 398"/>
                <a:gd name="T2" fmla="*/ 279 w 404"/>
                <a:gd name="T3" fmla="*/ 348 h 398"/>
                <a:gd name="T4" fmla="*/ 227 w 404"/>
                <a:gd name="T5" fmla="*/ 296 h 398"/>
                <a:gd name="T6" fmla="*/ 134 w 404"/>
                <a:gd name="T7" fmla="*/ 310 h 398"/>
                <a:gd name="T8" fmla="*/ 104 w 404"/>
                <a:gd name="T9" fmla="*/ 381 h 398"/>
                <a:gd name="T10" fmla="*/ 18 w 404"/>
                <a:gd name="T11" fmla="*/ 381 h 398"/>
                <a:gd name="T12" fmla="*/ 18 w 404"/>
                <a:gd name="T13" fmla="*/ 295 h 398"/>
                <a:gd name="T14" fmla="*/ 53 w 404"/>
                <a:gd name="T15" fmla="*/ 279 h 398"/>
                <a:gd name="T16" fmla="*/ 103 w 404"/>
                <a:gd name="T17" fmla="*/ 227 h 398"/>
                <a:gd name="T18" fmla="*/ 89 w 404"/>
                <a:gd name="T19" fmla="*/ 134 h 398"/>
                <a:gd name="T20" fmla="*/ 51 w 404"/>
                <a:gd name="T21" fmla="*/ 120 h 398"/>
                <a:gd name="T22" fmla="*/ 18 w 404"/>
                <a:gd name="T23" fmla="*/ 104 h 398"/>
                <a:gd name="T24" fmla="*/ 18 w 404"/>
                <a:gd name="T25" fmla="*/ 18 h 398"/>
                <a:gd name="T26" fmla="*/ 104 w 404"/>
                <a:gd name="T27" fmla="*/ 18 h 398"/>
                <a:gd name="T28" fmla="*/ 134 w 404"/>
                <a:gd name="T29" fmla="*/ 89 h 398"/>
                <a:gd name="T30" fmla="*/ 227 w 404"/>
                <a:gd name="T31" fmla="*/ 103 h 398"/>
                <a:gd name="T32" fmla="*/ 279 w 404"/>
                <a:gd name="T33" fmla="*/ 51 h 398"/>
                <a:gd name="T34" fmla="*/ 338 w 404"/>
                <a:gd name="T35" fmla="*/ 0 h 398"/>
                <a:gd name="T36" fmla="*/ 381 w 404"/>
                <a:gd name="T37" fmla="*/ 104 h 398"/>
                <a:gd name="T38" fmla="*/ 346 w 404"/>
                <a:gd name="T39" fmla="*/ 120 h 398"/>
                <a:gd name="T40" fmla="*/ 296 w 404"/>
                <a:gd name="T41" fmla="*/ 171 h 398"/>
                <a:gd name="T42" fmla="*/ 310 w 404"/>
                <a:gd name="T43" fmla="*/ 265 h 398"/>
                <a:gd name="T44" fmla="*/ 348 w 404"/>
                <a:gd name="T45" fmla="*/ 278 h 398"/>
                <a:gd name="T46" fmla="*/ 381 w 404"/>
                <a:gd name="T47" fmla="*/ 295 h 398"/>
                <a:gd name="T48" fmla="*/ 381 w 404"/>
                <a:gd name="T49" fmla="*/ 381 h 398"/>
                <a:gd name="T50" fmla="*/ 171 w 404"/>
                <a:gd name="T51" fmla="*/ 281 h 398"/>
                <a:gd name="T52" fmla="*/ 276 w 404"/>
                <a:gd name="T53" fmla="*/ 299 h 398"/>
                <a:gd name="T54" fmla="*/ 306 w 404"/>
                <a:gd name="T55" fmla="*/ 370 h 398"/>
                <a:gd name="T56" fmla="*/ 370 w 404"/>
                <a:gd name="T57" fmla="*/ 370 h 398"/>
                <a:gd name="T58" fmla="*/ 370 w 404"/>
                <a:gd name="T59" fmla="*/ 306 h 398"/>
                <a:gd name="T60" fmla="*/ 346 w 404"/>
                <a:gd name="T61" fmla="*/ 294 h 398"/>
                <a:gd name="T62" fmla="*/ 281 w 404"/>
                <a:gd name="T63" fmla="*/ 227 h 398"/>
                <a:gd name="T64" fmla="*/ 299 w 404"/>
                <a:gd name="T65" fmla="*/ 123 h 398"/>
                <a:gd name="T66" fmla="*/ 370 w 404"/>
                <a:gd name="T67" fmla="*/ 93 h 398"/>
                <a:gd name="T68" fmla="*/ 370 w 404"/>
                <a:gd name="T69" fmla="*/ 29 h 398"/>
                <a:gd name="T70" fmla="*/ 306 w 404"/>
                <a:gd name="T71" fmla="*/ 29 h 398"/>
                <a:gd name="T72" fmla="*/ 276 w 404"/>
                <a:gd name="T73" fmla="*/ 99 h 398"/>
                <a:gd name="T74" fmla="*/ 171 w 404"/>
                <a:gd name="T75" fmla="*/ 118 h 398"/>
                <a:gd name="T76" fmla="*/ 105 w 404"/>
                <a:gd name="T77" fmla="*/ 51 h 398"/>
                <a:gd name="T78" fmla="*/ 61 w 404"/>
                <a:gd name="T79" fmla="*/ 16 h 398"/>
                <a:gd name="T80" fmla="*/ 16 w 404"/>
                <a:gd name="T81" fmla="*/ 61 h 398"/>
                <a:gd name="T82" fmla="*/ 51 w 404"/>
                <a:gd name="T83" fmla="*/ 105 h 398"/>
                <a:gd name="T84" fmla="*/ 100 w 404"/>
                <a:gd name="T85" fmla="*/ 123 h 398"/>
                <a:gd name="T86" fmla="*/ 118 w 404"/>
                <a:gd name="T87" fmla="*/ 227 h 398"/>
                <a:gd name="T88" fmla="*/ 51 w 404"/>
                <a:gd name="T89" fmla="*/ 294 h 398"/>
                <a:gd name="T90" fmla="*/ 16 w 404"/>
                <a:gd name="T91" fmla="*/ 338 h 398"/>
                <a:gd name="T92" fmla="*/ 61 w 404"/>
                <a:gd name="T93" fmla="*/ 383 h 398"/>
                <a:gd name="T94" fmla="*/ 105 w 404"/>
                <a:gd name="T95" fmla="*/ 348 h 398"/>
                <a:gd name="T96" fmla="*/ 171 w 404"/>
                <a:gd name="T97" fmla="*/ 28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4" h="398">
                  <a:moveTo>
                    <a:pt x="338" y="398"/>
                  </a:moveTo>
                  <a:cubicBezTo>
                    <a:pt x="338" y="398"/>
                    <a:pt x="338" y="398"/>
                    <a:pt x="338" y="398"/>
                  </a:cubicBezTo>
                  <a:cubicBezTo>
                    <a:pt x="322" y="398"/>
                    <a:pt x="306" y="392"/>
                    <a:pt x="295" y="381"/>
                  </a:cubicBezTo>
                  <a:cubicBezTo>
                    <a:pt x="278" y="364"/>
                    <a:pt x="278" y="349"/>
                    <a:pt x="279" y="348"/>
                  </a:cubicBezTo>
                  <a:cubicBezTo>
                    <a:pt x="279" y="335"/>
                    <a:pt x="273" y="318"/>
                    <a:pt x="265" y="310"/>
                  </a:cubicBezTo>
                  <a:cubicBezTo>
                    <a:pt x="258" y="302"/>
                    <a:pt x="240" y="296"/>
                    <a:pt x="227" y="296"/>
                  </a:cubicBezTo>
                  <a:cubicBezTo>
                    <a:pt x="171" y="296"/>
                    <a:pt x="171" y="296"/>
                    <a:pt x="171" y="296"/>
                  </a:cubicBezTo>
                  <a:cubicBezTo>
                    <a:pt x="159" y="296"/>
                    <a:pt x="141" y="302"/>
                    <a:pt x="134" y="310"/>
                  </a:cubicBezTo>
                  <a:cubicBezTo>
                    <a:pt x="126" y="318"/>
                    <a:pt x="120" y="335"/>
                    <a:pt x="120" y="348"/>
                  </a:cubicBezTo>
                  <a:cubicBezTo>
                    <a:pt x="120" y="349"/>
                    <a:pt x="121" y="364"/>
                    <a:pt x="104" y="381"/>
                  </a:cubicBezTo>
                  <a:cubicBezTo>
                    <a:pt x="93" y="392"/>
                    <a:pt x="77" y="398"/>
                    <a:pt x="61" y="398"/>
                  </a:cubicBezTo>
                  <a:cubicBezTo>
                    <a:pt x="45" y="398"/>
                    <a:pt x="30" y="392"/>
                    <a:pt x="18" y="381"/>
                  </a:cubicBezTo>
                  <a:cubicBezTo>
                    <a:pt x="7" y="369"/>
                    <a:pt x="0" y="354"/>
                    <a:pt x="0" y="338"/>
                  </a:cubicBezTo>
                  <a:cubicBezTo>
                    <a:pt x="0" y="321"/>
                    <a:pt x="7" y="306"/>
                    <a:pt x="18" y="295"/>
                  </a:cubicBezTo>
                  <a:cubicBezTo>
                    <a:pt x="34" y="279"/>
                    <a:pt x="48" y="278"/>
                    <a:pt x="51" y="278"/>
                  </a:cubicBezTo>
                  <a:cubicBezTo>
                    <a:pt x="53" y="279"/>
                    <a:pt x="53" y="279"/>
                    <a:pt x="53" y="279"/>
                  </a:cubicBezTo>
                  <a:cubicBezTo>
                    <a:pt x="65" y="279"/>
                    <a:pt x="81" y="273"/>
                    <a:pt x="89" y="265"/>
                  </a:cubicBezTo>
                  <a:cubicBezTo>
                    <a:pt x="96" y="258"/>
                    <a:pt x="103" y="240"/>
                    <a:pt x="103" y="227"/>
                  </a:cubicBezTo>
                  <a:cubicBezTo>
                    <a:pt x="103" y="171"/>
                    <a:pt x="103" y="171"/>
                    <a:pt x="103" y="171"/>
                  </a:cubicBezTo>
                  <a:cubicBezTo>
                    <a:pt x="103" y="159"/>
                    <a:pt x="96" y="141"/>
                    <a:pt x="89" y="134"/>
                  </a:cubicBezTo>
                  <a:cubicBezTo>
                    <a:pt x="81" y="126"/>
                    <a:pt x="65" y="120"/>
                    <a:pt x="53" y="120"/>
                  </a:cubicBezTo>
                  <a:cubicBezTo>
                    <a:pt x="51" y="120"/>
                    <a:pt x="51" y="120"/>
                    <a:pt x="51" y="120"/>
                  </a:cubicBezTo>
                  <a:cubicBezTo>
                    <a:pt x="51" y="120"/>
                    <a:pt x="51" y="120"/>
                    <a:pt x="51" y="120"/>
                  </a:cubicBezTo>
                  <a:cubicBezTo>
                    <a:pt x="48" y="120"/>
                    <a:pt x="34" y="120"/>
                    <a:pt x="18" y="104"/>
                  </a:cubicBezTo>
                  <a:cubicBezTo>
                    <a:pt x="7" y="93"/>
                    <a:pt x="0" y="77"/>
                    <a:pt x="0" y="61"/>
                  </a:cubicBezTo>
                  <a:cubicBezTo>
                    <a:pt x="0" y="45"/>
                    <a:pt x="7" y="30"/>
                    <a:pt x="18" y="18"/>
                  </a:cubicBezTo>
                  <a:cubicBezTo>
                    <a:pt x="30" y="7"/>
                    <a:pt x="45" y="0"/>
                    <a:pt x="61" y="0"/>
                  </a:cubicBezTo>
                  <a:cubicBezTo>
                    <a:pt x="77" y="0"/>
                    <a:pt x="93" y="7"/>
                    <a:pt x="104" y="18"/>
                  </a:cubicBezTo>
                  <a:cubicBezTo>
                    <a:pt x="121" y="35"/>
                    <a:pt x="120" y="50"/>
                    <a:pt x="120" y="51"/>
                  </a:cubicBezTo>
                  <a:cubicBezTo>
                    <a:pt x="120" y="64"/>
                    <a:pt x="126" y="81"/>
                    <a:pt x="134" y="89"/>
                  </a:cubicBezTo>
                  <a:cubicBezTo>
                    <a:pt x="141" y="96"/>
                    <a:pt x="159" y="103"/>
                    <a:pt x="171" y="103"/>
                  </a:cubicBezTo>
                  <a:cubicBezTo>
                    <a:pt x="227" y="103"/>
                    <a:pt x="227" y="103"/>
                    <a:pt x="227" y="103"/>
                  </a:cubicBezTo>
                  <a:cubicBezTo>
                    <a:pt x="240" y="103"/>
                    <a:pt x="258" y="96"/>
                    <a:pt x="265" y="89"/>
                  </a:cubicBezTo>
                  <a:cubicBezTo>
                    <a:pt x="273" y="81"/>
                    <a:pt x="279" y="64"/>
                    <a:pt x="279" y="51"/>
                  </a:cubicBezTo>
                  <a:cubicBezTo>
                    <a:pt x="279" y="50"/>
                    <a:pt x="278" y="35"/>
                    <a:pt x="295" y="18"/>
                  </a:cubicBezTo>
                  <a:cubicBezTo>
                    <a:pt x="306" y="7"/>
                    <a:pt x="322" y="0"/>
                    <a:pt x="338" y="0"/>
                  </a:cubicBezTo>
                  <a:cubicBezTo>
                    <a:pt x="354" y="0"/>
                    <a:pt x="369" y="7"/>
                    <a:pt x="381" y="18"/>
                  </a:cubicBezTo>
                  <a:cubicBezTo>
                    <a:pt x="404" y="42"/>
                    <a:pt x="404" y="80"/>
                    <a:pt x="381" y="104"/>
                  </a:cubicBezTo>
                  <a:cubicBezTo>
                    <a:pt x="365" y="120"/>
                    <a:pt x="351" y="120"/>
                    <a:pt x="348" y="120"/>
                  </a:cubicBezTo>
                  <a:cubicBezTo>
                    <a:pt x="346" y="120"/>
                    <a:pt x="346" y="120"/>
                    <a:pt x="346" y="120"/>
                  </a:cubicBezTo>
                  <a:cubicBezTo>
                    <a:pt x="334" y="120"/>
                    <a:pt x="318" y="126"/>
                    <a:pt x="310" y="134"/>
                  </a:cubicBezTo>
                  <a:cubicBezTo>
                    <a:pt x="303" y="141"/>
                    <a:pt x="296" y="159"/>
                    <a:pt x="296" y="171"/>
                  </a:cubicBezTo>
                  <a:cubicBezTo>
                    <a:pt x="296" y="227"/>
                    <a:pt x="296" y="227"/>
                    <a:pt x="296" y="227"/>
                  </a:cubicBezTo>
                  <a:cubicBezTo>
                    <a:pt x="296" y="240"/>
                    <a:pt x="303" y="258"/>
                    <a:pt x="310" y="265"/>
                  </a:cubicBezTo>
                  <a:cubicBezTo>
                    <a:pt x="318" y="273"/>
                    <a:pt x="334" y="279"/>
                    <a:pt x="346" y="279"/>
                  </a:cubicBezTo>
                  <a:cubicBezTo>
                    <a:pt x="348" y="278"/>
                    <a:pt x="348" y="278"/>
                    <a:pt x="348" y="278"/>
                  </a:cubicBezTo>
                  <a:cubicBezTo>
                    <a:pt x="348" y="278"/>
                    <a:pt x="348" y="278"/>
                    <a:pt x="348" y="278"/>
                  </a:cubicBezTo>
                  <a:cubicBezTo>
                    <a:pt x="351" y="278"/>
                    <a:pt x="365" y="279"/>
                    <a:pt x="381" y="295"/>
                  </a:cubicBezTo>
                  <a:cubicBezTo>
                    <a:pt x="392" y="306"/>
                    <a:pt x="398" y="321"/>
                    <a:pt x="398" y="338"/>
                  </a:cubicBezTo>
                  <a:cubicBezTo>
                    <a:pt x="398" y="354"/>
                    <a:pt x="392" y="369"/>
                    <a:pt x="381" y="381"/>
                  </a:cubicBezTo>
                  <a:cubicBezTo>
                    <a:pt x="369" y="392"/>
                    <a:pt x="354" y="398"/>
                    <a:pt x="338" y="398"/>
                  </a:cubicBezTo>
                  <a:close/>
                  <a:moveTo>
                    <a:pt x="171" y="281"/>
                  </a:moveTo>
                  <a:cubicBezTo>
                    <a:pt x="227" y="281"/>
                    <a:pt x="227" y="281"/>
                    <a:pt x="227" y="281"/>
                  </a:cubicBezTo>
                  <a:cubicBezTo>
                    <a:pt x="244" y="281"/>
                    <a:pt x="265" y="289"/>
                    <a:pt x="276" y="299"/>
                  </a:cubicBezTo>
                  <a:cubicBezTo>
                    <a:pt x="287" y="310"/>
                    <a:pt x="294" y="331"/>
                    <a:pt x="294" y="348"/>
                  </a:cubicBezTo>
                  <a:cubicBezTo>
                    <a:pt x="294" y="348"/>
                    <a:pt x="294" y="358"/>
                    <a:pt x="306" y="370"/>
                  </a:cubicBezTo>
                  <a:cubicBezTo>
                    <a:pt x="314" y="378"/>
                    <a:pt x="326" y="383"/>
                    <a:pt x="338" y="383"/>
                  </a:cubicBezTo>
                  <a:cubicBezTo>
                    <a:pt x="350" y="383"/>
                    <a:pt x="361" y="378"/>
                    <a:pt x="370" y="370"/>
                  </a:cubicBezTo>
                  <a:cubicBezTo>
                    <a:pt x="379" y="361"/>
                    <a:pt x="383" y="350"/>
                    <a:pt x="383" y="338"/>
                  </a:cubicBezTo>
                  <a:cubicBezTo>
                    <a:pt x="383" y="326"/>
                    <a:pt x="379" y="314"/>
                    <a:pt x="370" y="306"/>
                  </a:cubicBezTo>
                  <a:cubicBezTo>
                    <a:pt x="358" y="294"/>
                    <a:pt x="349" y="294"/>
                    <a:pt x="348" y="294"/>
                  </a:cubicBezTo>
                  <a:cubicBezTo>
                    <a:pt x="348" y="294"/>
                    <a:pt x="347" y="294"/>
                    <a:pt x="346" y="294"/>
                  </a:cubicBezTo>
                  <a:cubicBezTo>
                    <a:pt x="330" y="294"/>
                    <a:pt x="310" y="286"/>
                    <a:pt x="299" y="276"/>
                  </a:cubicBezTo>
                  <a:cubicBezTo>
                    <a:pt x="289" y="265"/>
                    <a:pt x="281" y="244"/>
                    <a:pt x="281" y="227"/>
                  </a:cubicBezTo>
                  <a:cubicBezTo>
                    <a:pt x="281" y="171"/>
                    <a:pt x="281" y="171"/>
                    <a:pt x="281" y="171"/>
                  </a:cubicBezTo>
                  <a:cubicBezTo>
                    <a:pt x="281" y="155"/>
                    <a:pt x="289" y="133"/>
                    <a:pt x="299" y="123"/>
                  </a:cubicBezTo>
                  <a:cubicBezTo>
                    <a:pt x="310" y="112"/>
                    <a:pt x="331" y="104"/>
                    <a:pt x="348" y="105"/>
                  </a:cubicBezTo>
                  <a:cubicBezTo>
                    <a:pt x="349" y="105"/>
                    <a:pt x="358" y="105"/>
                    <a:pt x="370" y="93"/>
                  </a:cubicBezTo>
                  <a:cubicBezTo>
                    <a:pt x="378" y="85"/>
                    <a:pt x="383" y="73"/>
                    <a:pt x="383" y="61"/>
                  </a:cubicBezTo>
                  <a:cubicBezTo>
                    <a:pt x="383" y="49"/>
                    <a:pt x="378" y="38"/>
                    <a:pt x="370" y="29"/>
                  </a:cubicBezTo>
                  <a:cubicBezTo>
                    <a:pt x="361" y="20"/>
                    <a:pt x="350" y="16"/>
                    <a:pt x="338" y="16"/>
                  </a:cubicBezTo>
                  <a:cubicBezTo>
                    <a:pt x="326" y="16"/>
                    <a:pt x="314" y="20"/>
                    <a:pt x="306" y="29"/>
                  </a:cubicBezTo>
                  <a:cubicBezTo>
                    <a:pt x="294" y="41"/>
                    <a:pt x="294" y="50"/>
                    <a:pt x="294" y="51"/>
                  </a:cubicBezTo>
                  <a:cubicBezTo>
                    <a:pt x="295" y="67"/>
                    <a:pt x="287" y="89"/>
                    <a:pt x="276" y="99"/>
                  </a:cubicBezTo>
                  <a:cubicBezTo>
                    <a:pt x="265" y="110"/>
                    <a:pt x="244" y="118"/>
                    <a:pt x="227" y="118"/>
                  </a:cubicBezTo>
                  <a:cubicBezTo>
                    <a:pt x="171" y="118"/>
                    <a:pt x="171" y="118"/>
                    <a:pt x="171" y="118"/>
                  </a:cubicBezTo>
                  <a:cubicBezTo>
                    <a:pt x="155" y="118"/>
                    <a:pt x="134" y="110"/>
                    <a:pt x="123" y="99"/>
                  </a:cubicBezTo>
                  <a:cubicBezTo>
                    <a:pt x="112" y="89"/>
                    <a:pt x="105" y="67"/>
                    <a:pt x="105" y="51"/>
                  </a:cubicBezTo>
                  <a:cubicBezTo>
                    <a:pt x="105" y="50"/>
                    <a:pt x="105" y="41"/>
                    <a:pt x="93" y="29"/>
                  </a:cubicBezTo>
                  <a:cubicBezTo>
                    <a:pt x="85" y="20"/>
                    <a:pt x="73" y="16"/>
                    <a:pt x="61" y="16"/>
                  </a:cubicBezTo>
                  <a:cubicBezTo>
                    <a:pt x="49" y="16"/>
                    <a:pt x="38" y="20"/>
                    <a:pt x="29" y="29"/>
                  </a:cubicBezTo>
                  <a:cubicBezTo>
                    <a:pt x="20" y="38"/>
                    <a:pt x="16" y="49"/>
                    <a:pt x="16" y="61"/>
                  </a:cubicBezTo>
                  <a:cubicBezTo>
                    <a:pt x="16" y="73"/>
                    <a:pt x="20" y="85"/>
                    <a:pt x="29" y="93"/>
                  </a:cubicBezTo>
                  <a:cubicBezTo>
                    <a:pt x="41" y="105"/>
                    <a:pt x="50" y="105"/>
                    <a:pt x="51" y="105"/>
                  </a:cubicBezTo>
                  <a:cubicBezTo>
                    <a:pt x="51" y="105"/>
                    <a:pt x="52" y="105"/>
                    <a:pt x="53" y="105"/>
                  </a:cubicBezTo>
                  <a:cubicBezTo>
                    <a:pt x="69" y="105"/>
                    <a:pt x="89" y="113"/>
                    <a:pt x="100" y="123"/>
                  </a:cubicBezTo>
                  <a:cubicBezTo>
                    <a:pt x="110" y="133"/>
                    <a:pt x="118" y="155"/>
                    <a:pt x="118" y="171"/>
                  </a:cubicBezTo>
                  <a:cubicBezTo>
                    <a:pt x="118" y="227"/>
                    <a:pt x="118" y="227"/>
                    <a:pt x="118" y="227"/>
                  </a:cubicBezTo>
                  <a:cubicBezTo>
                    <a:pt x="118" y="244"/>
                    <a:pt x="110" y="265"/>
                    <a:pt x="100" y="276"/>
                  </a:cubicBezTo>
                  <a:cubicBezTo>
                    <a:pt x="89" y="287"/>
                    <a:pt x="68" y="294"/>
                    <a:pt x="51" y="294"/>
                  </a:cubicBezTo>
                  <a:cubicBezTo>
                    <a:pt x="50" y="294"/>
                    <a:pt x="41" y="294"/>
                    <a:pt x="29" y="306"/>
                  </a:cubicBezTo>
                  <a:cubicBezTo>
                    <a:pt x="20" y="314"/>
                    <a:pt x="16" y="326"/>
                    <a:pt x="16" y="338"/>
                  </a:cubicBezTo>
                  <a:cubicBezTo>
                    <a:pt x="16" y="350"/>
                    <a:pt x="20" y="361"/>
                    <a:pt x="29" y="370"/>
                  </a:cubicBezTo>
                  <a:cubicBezTo>
                    <a:pt x="38" y="378"/>
                    <a:pt x="49" y="383"/>
                    <a:pt x="61" y="383"/>
                  </a:cubicBezTo>
                  <a:cubicBezTo>
                    <a:pt x="73" y="383"/>
                    <a:pt x="85" y="378"/>
                    <a:pt x="93" y="370"/>
                  </a:cubicBezTo>
                  <a:cubicBezTo>
                    <a:pt x="105" y="358"/>
                    <a:pt x="105" y="348"/>
                    <a:pt x="105" y="348"/>
                  </a:cubicBezTo>
                  <a:cubicBezTo>
                    <a:pt x="105" y="331"/>
                    <a:pt x="112" y="310"/>
                    <a:pt x="123" y="299"/>
                  </a:cubicBezTo>
                  <a:cubicBezTo>
                    <a:pt x="134" y="289"/>
                    <a:pt x="155" y="281"/>
                    <a:pt x="171" y="281"/>
                  </a:cubicBezTo>
                  <a:close/>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1" name="Freeform 77">
              <a:extLst>
                <a:ext uri="{FF2B5EF4-FFF2-40B4-BE49-F238E27FC236}">
                  <a16:creationId xmlns:a16="http://schemas.microsoft.com/office/drawing/2014/main" id="{1C215B08-4451-4B02-9FFF-4744A209B573}"/>
                </a:ext>
              </a:extLst>
            </p:cNvPr>
            <p:cNvSpPr>
              <a:spLocks/>
            </p:cNvSpPr>
            <p:nvPr/>
          </p:nvSpPr>
          <p:spPr bwMode="auto">
            <a:xfrm>
              <a:off x="1284288" y="3810000"/>
              <a:ext cx="144463" cy="141288"/>
            </a:xfrm>
            <a:custGeom>
              <a:avLst/>
              <a:gdLst>
                <a:gd name="T0" fmla="*/ 9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9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9" y="60"/>
                  </a:moveTo>
                  <a:cubicBezTo>
                    <a:pt x="7" y="60"/>
                    <a:pt x="5" y="59"/>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3" y="59"/>
                    <a:pt x="11" y="60"/>
                    <a:pt x="9"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2" name="Freeform 78">
              <a:extLst>
                <a:ext uri="{FF2B5EF4-FFF2-40B4-BE49-F238E27FC236}">
                  <a16:creationId xmlns:a16="http://schemas.microsoft.com/office/drawing/2014/main" id="{D291862E-1418-4888-9DA1-1A9E32BD300A}"/>
                </a:ext>
              </a:extLst>
            </p:cNvPr>
            <p:cNvSpPr>
              <a:spLocks/>
            </p:cNvSpPr>
            <p:nvPr/>
          </p:nvSpPr>
          <p:spPr bwMode="auto">
            <a:xfrm>
              <a:off x="1641475" y="3452813"/>
              <a:ext cx="144463" cy="141288"/>
            </a:xfrm>
            <a:custGeom>
              <a:avLst/>
              <a:gdLst>
                <a:gd name="T0" fmla="*/ 8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8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8" y="60"/>
                  </a:moveTo>
                  <a:cubicBezTo>
                    <a:pt x="6" y="60"/>
                    <a:pt x="4" y="60"/>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2" y="60"/>
                    <a:pt x="10" y="60"/>
                    <a:pt x="8"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3" name="Freeform 79">
              <a:extLst>
                <a:ext uri="{FF2B5EF4-FFF2-40B4-BE49-F238E27FC236}">
                  <a16:creationId xmlns:a16="http://schemas.microsoft.com/office/drawing/2014/main" id="{AA0519D5-51AA-4E99-8650-144B7DF5E0C1}"/>
                </a:ext>
              </a:extLst>
            </p:cNvPr>
            <p:cNvSpPr>
              <a:spLocks/>
            </p:cNvSpPr>
            <p:nvPr/>
          </p:nvSpPr>
          <p:spPr bwMode="auto">
            <a:xfrm>
              <a:off x="636588" y="3160713"/>
              <a:ext cx="142875" cy="139700"/>
            </a:xfrm>
            <a:custGeom>
              <a:avLst/>
              <a:gdLst>
                <a:gd name="T0" fmla="*/ 8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8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8" y="60"/>
                  </a:moveTo>
                  <a:cubicBezTo>
                    <a:pt x="6" y="60"/>
                    <a:pt x="4" y="60"/>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2" y="60"/>
                    <a:pt x="10" y="60"/>
                    <a:pt x="8"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4" name="Freeform 80">
              <a:extLst>
                <a:ext uri="{FF2B5EF4-FFF2-40B4-BE49-F238E27FC236}">
                  <a16:creationId xmlns:a16="http://schemas.microsoft.com/office/drawing/2014/main" id="{1EB62AE1-AD05-4E3B-82B1-8E8F77A001FA}"/>
                </a:ext>
              </a:extLst>
            </p:cNvPr>
            <p:cNvSpPr>
              <a:spLocks/>
            </p:cNvSpPr>
            <p:nvPr/>
          </p:nvSpPr>
          <p:spPr bwMode="auto">
            <a:xfrm>
              <a:off x="990600" y="2805113"/>
              <a:ext cx="144463" cy="141288"/>
            </a:xfrm>
            <a:custGeom>
              <a:avLst/>
              <a:gdLst>
                <a:gd name="T0" fmla="*/ 9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9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9" y="60"/>
                  </a:moveTo>
                  <a:cubicBezTo>
                    <a:pt x="7" y="60"/>
                    <a:pt x="5" y="59"/>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3" y="59"/>
                    <a:pt x="11" y="60"/>
                    <a:pt x="9"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5" name="Freeform 81">
              <a:extLst>
                <a:ext uri="{FF2B5EF4-FFF2-40B4-BE49-F238E27FC236}">
                  <a16:creationId xmlns:a16="http://schemas.microsoft.com/office/drawing/2014/main" id="{B8521FE5-84A3-4E6A-A0AD-B76E2FF84FA9}"/>
                </a:ext>
              </a:extLst>
            </p:cNvPr>
            <p:cNvSpPr>
              <a:spLocks/>
            </p:cNvSpPr>
            <p:nvPr/>
          </p:nvSpPr>
          <p:spPr bwMode="auto">
            <a:xfrm>
              <a:off x="1654175" y="3151188"/>
              <a:ext cx="141288" cy="139700"/>
            </a:xfrm>
            <a:custGeom>
              <a:avLst/>
              <a:gdLst>
                <a:gd name="T0" fmla="*/ 52 w 60"/>
                <a:gd name="T1" fmla="*/ 60 h 60"/>
                <a:gd name="T2" fmla="*/ 47 w 60"/>
                <a:gd name="T3" fmla="*/ 57 h 60"/>
                <a:gd name="T4" fmla="*/ 3 w 60"/>
                <a:gd name="T5" fmla="*/ 13 h 60"/>
                <a:gd name="T6" fmla="*/ 3 w 60"/>
                <a:gd name="T7" fmla="*/ 3 h 60"/>
                <a:gd name="T8" fmla="*/ 13 w 60"/>
                <a:gd name="T9" fmla="*/ 3 h 60"/>
                <a:gd name="T10" fmla="*/ 57 w 60"/>
                <a:gd name="T11" fmla="*/ 47 h 60"/>
                <a:gd name="T12" fmla="*/ 57 w 60"/>
                <a:gd name="T13" fmla="*/ 57 h 60"/>
                <a:gd name="T14" fmla="*/ 52 w 60"/>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52" y="60"/>
                  </a:moveTo>
                  <a:cubicBezTo>
                    <a:pt x="50" y="60"/>
                    <a:pt x="48" y="59"/>
                    <a:pt x="47" y="57"/>
                  </a:cubicBezTo>
                  <a:cubicBezTo>
                    <a:pt x="3" y="13"/>
                    <a:pt x="3" y="13"/>
                    <a:pt x="3" y="13"/>
                  </a:cubicBezTo>
                  <a:cubicBezTo>
                    <a:pt x="0" y="10"/>
                    <a:pt x="0" y="6"/>
                    <a:pt x="3" y="3"/>
                  </a:cubicBezTo>
                  <a:cubicBezTo>
                    <a:pt x="6" y="0"/>
                    <a:pt x="10" y="0"/>
                    <a:pt x="13" y="3"/>
                  </a:cubicBezTo>
                  <a:cubicBezTo>
                    <a:pt x="57" y="47"/>
                    <a:pt x="57" y="47"/>
                    <a:pt x="57" y="47"/>
                  </a:cubicBezTo>
                  <a:cubicBezTo>
                    <a:pt x="60" y="50"/>
                    <a:pt x="60" y="54"/>
                    <a:pt x="57" y="57"/>
                  </a:cubicBezTo>
                  <a:cubicBezTo>
                    <a:pt x="56" y="59"/>
                    <a:pt x="54" y="60"/>
                    <a:pt x="52"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6" name="Freeform 82">
              <a:extLst>
                <a:ext uri="{FF2B5EF4-FFF2-40B4-BE49-F238E27FC236}">
                  <a16:creationId xmlns:a16="http://schemas.microsoft.com/office/drawing/2014/main" id="{386B8BB2-B4F8-4D1D-A561-581B81CEAE73}"/>
                </a:ext>
              </a:extLst>
            </p:cNvPr>
            <p:cNvSpPr>
              <a:spLocks/>
            </p:cNvSpPr>
            <p:nvPr/>
          </p:nvSpPr>
          <p:spPr bwMode="auto">
            <a:xfrm>
              <a:off x="1296988" y="2794000"/>
              <a:ext cx="142875" cy="141288"/>
            </a:xfrm>
            <a:custGeom>
              <a:avLst/>
              <a:gdLst>
                <a:gd name="T0" fmla="*/ 53 w 61"/>
                <a:gd name="T1" fmla="*/ 60 h 60"/>
                <a:gd name="T2" fmla="*/ 47 w 61"/>
                <a:gd name="T3" fmla="*/ 58 h 60"/>
                <a:gd name="T4" fmla="*/ 3 w 61"/>
                <a:gd name="T5" fmla="*/ 14 h 60"/>
                <a:gd name="T6" fmla="*/ 3 w 61"/>
                <a:gd name="T7" fmla="*/ 3 h 60"/>
                <a:gd name="T8" fmla="*/ 14 w 61"/>
                <a:gd name="T9" fmla="*/ 3 h 60"/>
                <a:gd name="T10" fmla="*/ 58 w 61"/>
                <a:gd name="T11" fmla="*/ 47 h 60"/>
                <a:gd name="T12" fmla="*/ 58 w 61"/>
                <a:gd name="T13" fmla="*/ 58 h 60"/>
                <a:gd name="T14" fmla="*/ 53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53" y="60"/>
                  </a:moveTo>
                  <a:cubicBezTo>
                    <a:pt x="51" y="60"/>
                    <a:pt x="49" y="59"/>
                    <a:pt x="47" y="58"/>
                  </a:cubicBezTo>
                  <a:cubicBezTo>
                    <a:pt x="3" y="14"/>
                    <a:pt x="3" y="14"/>
                    <a:pt x="3" y="14"/>
                  </a:cubicBezTo>
                  <a:cubicBezTo>
                    <a:pt x="0" y="11"/>
                    <a:pt x="0" y="6"/>
                    <a:pt x="3" y="3"/>
                  </a:cubicBezTo>
                  <a:cubicBezTo>
                    <a:pt x="6" y="0"/>
                    <a:pt x="11" y="0"/>
                    <a:pt x="14" y="3"/>
                  </a:cubicBezTo>
                  <a:cubicBezTo>
                    <a:pt x="58" y="47"/>
                    <a:pt x="58" y="47"/>
                    <a:pt x="58" y="47"/>
                  </a:cubicBezTo>
                  <a:cubicBezTo>
                    <a:pt x="61" y="50"/>
                    <a:pt x="61" y="55"/>
                    <a:pt x="58" y="58"/>
                  </a:cubicBezTo>
                  <a:cubicBezTo>
                    <a:pt x="57" y="59"/>
                    <a:pt x="55" y="60"/>
                    <a:pt x="53"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7" name="Freeform 83">
              <a:extLst>
                <a:ext uri="{FF2B5EF4-FFF2-40B4-BE49-F238E27FC236}">
                  <a16:creationId xmlns:a16="http://schemas.microsoft.com/office/drawing/2014/main" id="{FEA308C1-2104-456B-9323-90905ACBE4CE}"/>
                </a:ext>
              </a:extLst>
            </p:cNvPr>
            <p:cNvSpPr>
              <a:spLocks/>
            </p:cNvSpPr>
            <p:nvPr/>
          </p:nvSpPr>
          <p:spPr bwMode="auto">
            <a:xfrm>
              <a:off x="1003300" y="3798888"/>
              <a:ext cx="142875" cy="139700"/>
            </a:xfrm>
            <a:custGeom>
              <a:avLst/>
              <a:gdLst>
                <a:gd name="T0" fmla="*/ 53 w 61"/>
                <a:gd name="T1" fmla="*/ 60 h 60"/>
                <a:gd name="T2" fmla="*/ 47 w 61"/>
                <a:gd name="T3" fmla="*/ 58 h 60"/>
                <a:gd name="T4" fmla="*/ 3 w 61"/>
                <a:gd name="T5" fmla="*/ 14 h 60"/>
                <a:gd name="T6" fmla="*/ 3 w 61"/>
                <a:gd name="T7" fmla="*/ 3 h 60"/>
                <a:gd name="T8" fmla="*/ 14 w 61"/>
                <a:gd name="T9" fmla="*/ 3 h 60"/>
                <a:gd name="T10" fmla="*/ 58 w 61"/>
                <a:gd name="T11" fmla="*/ 47 h 60"/>
                <a:gd name="T12" fmla="*/ 58 w 61"/>
                <a:gd name="T13" fmla="*/ 58 h 60"/>
                <a:gd name="T14" fmla="*/ 53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53" y="60"/>
                  </a:moveTo>
                  <a:cubicBezTo>
                    <a:pt x="51" y="60"/>
                    <a:pt x="49" y="59"/>
                    <a:pt x="47" y="58"/>
                  </a:cubicBezTo>
                  <a:cubicBezTo>
                    <a:pt x="3" y="14"/>
                    <a:pt x="3" y="14"/>
                    <a:pt x="3" y="14"/>
                  </a:cubicBezTo>
                  <a:cubicBezTo>
                    <a:pt x="0" y="11"/>
                    <a:pt x="0" y="6"/>
                    <a:pt x="3" y="3"/>
                  </a:cubicBezTo>
                  <a:cubicBezTo>
                    <a:pt x="6" y="0"/>
                    <a:pt x="11" y="0"/>
                    <a:pt x="14" y="3"/>
                  </a:cubicBezTo>
                  <a:cubicBezTo>
                    <a:pt x="58" y="47"/>
                    <a:pt x="58" y="47"/>
                    <a:pt x="58" y="47"/>
                  </a:cubicBezTo>
                  <a:cubicBezTo>
                    <a:pt x="61" y="50"/>
                    <a:pt x="61" y="55"/>
                    <a:pt x="58" y="58"/>
                  </a:cubicBezTo>
                  <a:cubicBezTo>
                    <a:pt x="56" y="59"/>
                    <a:pt x="54" y="60"/>
                    <a:pt x="53"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8" name="Freeform 84">
              <a:extLst>
                <a:ext uri="{FF2B5EF4-FFF2-40B4-BE49-F238E27FC236}">
                  <a16:creationId xmlns:a16="http://schemas.microsoft.com/office/drawing/2014/main" id="{1B8F21B8-9AFD-4326-A27E-132BA6CE10B6}"/>
                </a:ext>
              </a:extLst>
            </p:cNvPr>
            <p:cNvSpPr>
              <a:spLocks/>
            </p:cNvSpPr>
            <p:nvPr/>
          </p:nvSpPr>
          <p:spPr bwMode="auto">
            <a:xfrm>
              <a:off x="647700" y="3443288"/>
              <a:ext cx="141288" cy="141288"/>
            </a:xfrm>
            <a:custGeom>
              <a:avLst/>
              <a:gdLst>
                <a:gd name="T0" fmla="*/ 52 w 60"/>
                <a:gd name="T1" fmla="*/ 60 h 60"/>
                <a:gd name="T2" fmla="*/ 47 w 60"/>
                <a:gd name="T3" fmla="*/ 58 h 60"/>
                <a:gd name="T4" fmla="*/ 3 w 60"/>
                <a:gd name="T5" fmla="*/ 13 h 60"/>
                <a:gd name="T6" fmla="*/ 3 w 60"/>
                <a:gd name="T7" fmla="*/ 3 h 60"/>
                <a:gd name="T8" fmla="*/ 13 w 60"/>
                <a:gd name="T9" fmla="*/ 3 h 60"/>
                <a:gd name="T10" fmla="*/ 57 w 60"/>
                <a:gd name="T11" fmla="*/ 47 h 60"/>
                <a:gd name="T12" fmla="*/ 57 w 60"/>
                <a:gd name="T13" fmla="*/ 58 h 60"/>
                <a:gd name="T14" fmla="*/ 52 w 60"/>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52" y="60"/>
                  </a:moveTo>
                  <a:cubicBezTo>
                    <a:pt x="50" y="60"/>
                    <a:pt x="48" y="59"/>
                    <a:pt x="47" y="58"/>
                  </a:cubicBezTo>
                  <a:cubicBezTo>
                    <a:pt x="3" y="13"/>
                    <a:pt x="3" y="13"/>
                    <a:pt x="3" y="13"/>
                  </a:cubicBezTo>
                  <a:cubicBezTo>
                    <a:pt x="0" y="10"/>
                    <a:pt x="0" y="6"/>
                    <a:pt x="3" y="3"/>
                  </a:cubicBezTo>
                  <a:cubicBezTo>
                    <a:pt x="6" y="0"/>
                    <a:pt x="10" y="0"/>
                    <a:pt x="13" y="3"/>
                  </a:cubicBezTo>
                  <a:cubicBezTo>
                    <a:pt x="57" y="47"/>
                    <a:pt x="57" y="47"/>
                    <a:pt x="57" y="47"/>
                  </a:cubicBezTo>
                  <a:cubicBezTo>
                    <a:pt x="60" y="50"/>
                    <a:pt x="60" y="55"/>
                    <a:pt x="57" y="58"/>
                  </a:cubicBezTo>
                  <a:cubicBezTo>
                    <a:pt x="56" y="59"/>
                    <a:pt x="54" y="60"/>
                    <a:pt x="52"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grpSp>
      <p:sp>
        <p:nvSpPr>
          <p:cNvPr id="83" name="TextBox 1">
            <a:extLst>
              <a:ext uri="{FF2B5EF4-FFF2-40B4-BE49-F238E27FC236}">
                <a16:creationId xmlns:a16="http://schemas.microsoft.com/office/drawing/2014/main" id="{0271E12E-0D30-4C9C-A695-C2B4323B0987}"/>
              </a:ext>
            </a:extLst>
          </p:cNvPr>
          <p:cNvSpPr txBox="1">
            <a:spLocks noChangeArrowheads="1"/>
          </p:cNvSpPr>
          <p:nvPr/>
        </p:nvSpPr>
        <p:spPr bwMode="auto">
          <a:xfrm>
            <a:off x="1361281" y="3092569"/>
            <a:ext cx="993775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a:buNone/>
            </a:pPr>
            <a:r>
              <a:rPr lang="es-MX" sz="4000" dirty="0">
                <a:solidFill>
                  <a:schemeClr val="bg1"/>
                </a:solidFill>
              </a:rPr>
              <a:t>SUBDIRECCIÓN DE GESTIÓN CATASTRAL</a:t>
            </a:r>
          </a:p>
        </p:txBody>
      </p:sp>
    </p:spTree>
    <p:extLst>
      <p:ext uri="{BB962C8B-B14F-4D97-AF65-F5344CB8AC3E}">
        <p14:creationId xmlns:p14="http://schemas.microsoft.com/office/powerpoint/2010/main" val="976044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withEffect">
                                  <p:stCondLst>
                                    <p:cond delay="400"/>
                                  </p:stCondLst>
                                  <p:childTnLst>
                                    <p:set>
                                      <p:cBhvr>
                                        <p:cTn id="6" dur="1" fill="hold">
                                          <p:stCondLst>
                                            <p:cond delay="0"/>
                                          </p:stCondLst>
                                        </p:cTn>
                                        <p:tgtEl>
                                          <p:spTgt spid="83"/>
                                        </p:tgtEl>
                                        <p:attrNameLst>
                                          <p:attrName>style.visibility</p:attrName>
                                        </p:attrNameLst>
                                      </p:cBhvr>
                                      <p:to>
                                        <p:strVal val="visible"/>
                                      </p:to>
                                    </p:set>
                                    <p:anim calcmode="lin" valueType="num">
                                      <p:cBhvr additive="base">
                                        <p:cTn id="7" dur="500"/>
                                        <p:tgtEl>
                                          <p:spTgt spid="83"/>
                                        </p:tgtEl>
                                        <p:attrNameLst>
                                          <p:attrName>ppt_x</p:attrName>
                                        </p:attrNameLst>
                                      </p:cBhvr>
                                      <p:tavLst>
                                        <p:tav tm="0">
                                          <p:val>
                                            <p:strVal val="#ppt_x-#ppt_w*1.125000"/>
                                          </p:val>
                                        </p:tav>
                                        <p:tav tm="100000">
                                          <p:val>
                                            <p:strVal val="#ppt_x"/>
                                          </p:val>
                                        </p:tav>
                                      </p:tavLst>
                                    </p:anim>
                                    <p:animEffect transition="in" filter="wipe(right)">
                                      <p:cBhvr>
                                        <p:cTn id="8"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14</a:t>
            </a:fld>
            <a:endParaRPr lang="en-US" dirty="0"/>
          </a:p>
        </p:txBody>
      </p:sp>
      <p:graphicFrame>
        <p:nvGraphicFramePr>
          <p:cNvPr id="2" name="Tabla 1">
            <a:extLst>
              <a:ext uri="{FF2B5EF4-FFF2-40B4-BE49-F238E27FC236}">
                <a16:creationId xmlns:a16="http://schemas.microsoft.com/office/drawing/2014/main" id="{C8866F74-194D-4752-A078-69711783FB16}"/>
              </a:ext>
            </a:extLst>
          </p:cNvPr>
          <p:cNvGraphicFramePr>
            <a:graphicFrameLocks noGrp="1"/>
          </p:cNvGraphicFramePr>
          <p:nvPr>
            <p:extLst>
              <p:ext uri="{D42A27DB-BD31-4B8C-83A1-F6EECF244321}">
                <p14:modId xmlns:p14="http://schemas.microsoft.com/office/powerpoint/2010/main" val="1836408930"/>
              </p:ext>
            </p:extLst>
          </p:nvPr>
        </p:nvGraphicFramePr>
        <p:xfrm>
          <a:off x="779912" y="1163235"/>
          <a:ext cx="10743495" cy="4928338"/>
        </p:xfrm>
        <a:graphic>
          <a:graphicData uri="http://schemas.openxmlformats.org/drawingml/2006/table">
            <a:tbl>
              <a:tblPr firstRow="1" firstCol="1" bandRow="1">
                <a:tableStyleId>{FABFCF23-3B69-468F-B69F-88F6DE6A72F2}</a:tableStyleId>
              </a:tblPr>
              <a:tblGrid>
                <a:gridCol w="2604838">
                  <a:extLst>
                    <a:ext uri="{9D8B030D-6E8A-4147-A177-3AD203B41FA5}">
                      <a16:colId xmlns:a16="http://schemas.microsoft.com/office/drawing/2014/main" val="4289603318"/>
                    </a:ext>
                  </a:extLst>
                </a:gridCol>
                <a:gridCol w="8138657">
                  <a:extLst>
                    <a:ext uri="{9D8B030D-6E8A-4147-A177-3AD203B41FA5}">
                      <a16:colId xmlns:a16="http://schemas.microsoft.com/office/drawing/2014/main" val="175044546"/>
                    </a:ext>
                  </a:extLst>
                </a:gridCol>
              </a:tblGrid>
              <a:tr h="499935">
                <a:tc gridSpan="2">
                  <a:txBody>
                    <a:bodyPr/>
                    <a:lstStyle/>
                    <a:p>
                      <a:pPr algn="ctr">
                        <a:lnSpc>
                          <a:spcPct val="107000"/>
                        </a:lnSpc>
                        <a:spcAft>
                          <a:spcPts val="300"/>
                        </a:spcAft>
                      </a:pPr>
                      <a:r>
                        <a:rPr lang="es-CO" sz="1600" dirty="0">
                          <a:effectLst/>
                        </a:rPr>
                        <a:t>SEGUIMIENTO ESTADO DE LAS OPORTUNIDADES DE MEJORA</a:t>
                      </a:r>
                    </a:p>
                    <a:p>
                      <a:pPr algn="ctr">
                        <a:lnSpc>
                          <a:spcPct val="107000"/>
                        </a:lnSpc>
                        <a:spcAft>
                          <a:spcPts val="800"/>
                        </a:spcAft>
                      </a:pPr>
                      <a:r>
                        <a:rPr lang="es-CO" sz="1600" dirty="0">
                          <a:effectLst/>
                        </a:rPr>
                        <a:t>REVISIÓN POR LA DIRECCIÓN VIGENCIA 2020</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20383" marR="20383" marT="0" marB="0" anchor="ctr"/>
                </a:tc>
                <a:tc hMerge="1">
                  <a:txBody>
                    <a:bodyPr/>
                    <a:lstStyle/>
                    <a:p>
                      <a:endParaRPr lang="es-CO"/>
                    </a:p>
                  </a:txBody>
                  <a:tcPr/>
                </a:tc>
                <a:extLst>
                  <a:ext uri="{0D108BD9-81ED-4DB2-BD59-A6C34878D82A}">
                    <a16:rowId xmlns:a16="http://schemas.microsoft.com/office/drawing/2014/main" val="704588391"/>
                  </a:ext>
                </a:extLst>
              </a:tr>
              <a:tr h="223588">
                <a:tc gridSpan="2">
                  <a:txBody>
                    <a:bodyPr/>
                    <a:lstStyle/>
                    <a:p>
                      <a:pPr algn="ctr">
                        <a:lnSpc>
                          <a:spcPct val="107000"/>
                        </a:lnSpc>
                        <a:spcAft>
                          <a:spcPts val="800"/>
                        </a:spcAft>
                      </a:pPr>
                      <a:r>
                        <a:rPr lang="es-CO" sz="1600" dirty="0">
                          <a:effectLst/>
                        </a:rPr>
                        <a:t>SISTEMA DE GESTIÓN DE SEGURIDAD DE LA INFORMACIÓN</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20383" marR="20383" marT="0" marB="0" anchor="ctr"/>
                </a:tc>
                <a:tc hMerge="1">
                  <a:txBody>
                    <a:bodyPr/>
                    <a:lstStyle/>
                    <a:p>
                      <a:endParaRPr lang="es-CO"/>
                    </a:p>
                  </a:txBody>
                  <a:tcPr/>
                </a:tc>
                <a:extLst>
                  <a:ext uri="{0D108BD9-81ED-4DB2-BD59-A6C34878D82A}">
                    <a16:rowId xmlns:a16="http://schemas.microsoft.com/office/drawing/2014/main" val="584723919"/>
                  </a:ext>
                </a:extLst>
              </a:tr>
              <a:tr h="167780">
                <a:tc>
                  <a:txBody>
                    <a:bodyPr/>
                    <a:lstStyle/>
                    <a:p>
                      <a:pPr algn="ctr">
                        <a:lnSpc>
                          <a:spcPct val="107000"/>
                        </a:lnSpc>
                        <a:spcAft>
                          <a:spcPts val="800"/>
                        </a:spcAft>
                      </a:pPr>
                      <a:r>
                        <a:rPr lang="es-CO" sz="1200" b="1" dirty="0">
                          <a:effectLst/>
                        </a:rPr>
                        <a:t>OPORTUNIDAD DE MEJORA</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20383" marR="20383" marT="0" marB="0" anchor="ctr"/>
                </a:tc>
                <a:tc>
                  <a:txBody>
                    <a:bodyPr/>
                    <a:lstStyle/>
                    <a:p>
                      <a:pPr algn="ctr">
                        <a:lnSpc>
                          <a:spcPct val="107000"/>
                        </a:lnSpc>
                        <a:spcAft>
                          <a:spcPts val="800"/>
                        </a:spcAft>
                      </a:pPr>
                      <a:r>
                        <a:rPr lang="es-CO" sz="1200" b="1" dirty="0">
                          <a:effectLst/>
                        </a:rPr>
                        <a:t>SEGUIMIENTO IMPLEMENTACIÓN</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20383" marR="20383" marT="0" marB="0" anchor="ctr"/>
                </a:tc>
                <a:extLst>
                  <a:ext uri="{0D108BD9-81ED-4DB2-BD59-A6C34878D82A}">
                    <a16:rowId xmlns:a16="http://schemas.microsoft.com/office/drawing/2014/main" val="2745963439"/>
                  </a:ext>
                </a:extLst>
              </a:tr>
              <a:tr h="1894340">
                <a:tc>
                  <a:txBody>
                    <a:bodyPr/>
                    <a:lstStyle/>
                    <a:p>
                      <a:pPr marL="0" lvl="0" indent="0" algn="just">
                        <a:lnSpc>
                          <a:spcPct val="107000"/>
                        </a:lnSpc>
                        <a:spcAft>
                          <a:spcPts val="800"/>
                        </a:spcAft>
                        <a:buFont typeface="+mj-lt"/>
                        <a:buNone/>
                      </a:pPr>
                      <a:r>
                        <a:rPr lang="es-CO" sz="1200" dirty="0">
                          <a:effectLst/>
                        </a:rPr>
                        <a:t>Apoyar la implementación de la política de catastro multipropósito, en especial con la implementación del repositorio de datos maestro, ajustes al sistema nacional catastral y consolidación de la base de datos del sistema nacional de información catastral SINIC.</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72000" marT="0" marB="0" anchor="ctr"/>
                </a:tc>
                <a:tc>
                  <a:txBody>
                    <a:bodyPr/>
                    <a:lstStyle/>
                    <a:p>
                      <a:pPr marL="228600" indent="-228600" algn="just">
                        <a:lnSpc>
                          <a:spcPct val="100000"/>
                        </a:lnSpc>
                        <a:spcAft>
                          <a:spcPts val="300"/>
                        </a:spcAft>
                        <a:buFont typeface="+mj-lt"/>
                        <a:buAutoNum type="arabicPeriod" startAt="4"/>
                      </a:pPr>
                      <a:r>
                        <a:rPr lang="es-CO" sz="1200" dirty="0">
                          <a:effectLst/>
                        </a:rPr>
                        <a:t>Se realizó reunión de socialización del nuevo tablero de indicadores aprobado por el equipo del DNP (Línea de Crédito) para implementación del RMD/SINIC a la Superintendencia de Notariado y Registro-SNC, Agencia Nacional de Tierras-ANT, Parques Nacionales Naturales de Colombia-PNN y demás entidades que hacen la administración del territorio, esta reunión se realizó el miércoles 15 de diciembre a las 10:00 am, por lo cual se les instruye con plazo máximo  que al 30 de marzo 2022 cada una de las entidades se debe responsabilizar de entregar los requerimiento a la  fábrica de software contratada por el IGAC.</a:t>
                      </a:r>
                    </a:p>
                    <a:p>
                      <a:pPr marL="228600" indent="-228600" algn="just">
                        <a:lnSpc>
                          <a:spcPct val="100000"/>
                        </a:lnSpc>
                        <a:spcAft>
                          <a:spcPts val="300"/>
                        </a:spcAft>
                        <a:buFont typeface="+mj-lt"/>
                        <a:buAutoNum type="arabicPeriod" startAt="4"/>
                      </a:pPr>
                      <a:r>
                        <a:rPr lang="es-CO" sz="1200" dirty="0">
                          <a:effectLst/>
                        </a:rPr>
                        <a:t>Con respecto  al desarrollo y pruebas del sistema SINIC Express, las partes interesadas requirieron un ajuste adicional a la especificación inicial, dicha modificación tuvo impacto en el cumplimiento de la meta esperada , el ajuste consistió en permitir  a los gestores catastrales reportar información en un formato distinto al planificado (archivos </a:t>
                      </a:r>
                      <a:r>
                        <a:rPr lang="es-CO" sz="1200" dirty="0" err="1">
                          <a:effectLst/>
                        </a:rPr>
                        <a:t>xtf</a:t>
                      </a:r>
                      <a:r>
                        <a:rPr lang="es-CO" sz="1200" dirty="0">
                          <a:effectLst/>
                        </a:rPr>
                        <a:t>). El plan para iniciar operaciones con </a:t>
                      </a:r>
                      <a:r>
                        <a:rPr lang="es-CO" sz="1200" dirty="0" err="1">
                          <a:effectLst/>
                        </a:rPr>
                        <a:t>SINIC</a:t>
                      </a:r>
                      <a:r>
                        <a:rPr lang="es-CO" sz="1200" dirty="0">
                          <a:effectLst/>
                        </a:rPr>
                        <a:t> Express está presupuestado para finales del mes de enero y principios del  mes de febrero del 2022.</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72000" marT="0" marB="0" anchor="ctr"/>
                </a:tc>
                <a:extLst>
                  <a:ext uri="{0D108BD9-81ED-4DB2-BD59-A6C34878D82A}">
                    <a16:rowId xmlns:a16="http://schemas.microsoft.com/office/drawing/2014/main" val="3893189540"/>
                  </a:ext>
                </a:extLst>
              </a:tr>
              <a:tr h="1861986">
                <a:tc>
                  <a:txBody>
                    <a:bodyPr/>
                    <a:lstStyle/>
                    <a:p>
                      <a:pPr marL="0" lvl="0" indent="0" algn="just" defTabSz="914400" rtl="0" eaLnBrk="1" latinLnBrk="0" hangingPunct="1">
                        <a:lnSpc>
                          <a:spcPct val="107000"/>
                        </a:lnSpc>
                        <a:spcAft>
                          <a:spcPts val="800"/>
                        </a:spcAft>
                        <a:buFont typeface="+mj-lt"/>
                        <a:buNone/>
                      </a:pPr>
                      <a:r>
                        <a:rPr lang="es-CO" sz="1200" b="1" kern="1200" dirty="0">
                          <a:solidFill>
                            <a:schemeClr val="dk1"/>
                          </a:solidFill>
                          <a:effectLst/>
                          <a:latin typeface="+mn-lt"/>
                          <a:ea typeface="+mn-ea"/>
                          <a:cs typeface="+mn-cs"/>
                        </a:rPr>
                        <a:t>Dar Cumplimiento a lo establecido en el Plan del Modelo de Seguridad y Privacidad de la Información en concordancia con el Plan Estratégico de Tecnologías de Información.</a:t>
                      </a:r>
                    </a:p>
                  </a:txBody>
                  <a:tcPr marL="108000" marR="72000" marT="0" marB="0" anchor="ctr"/>
                </a:tc>
                <a:tc>
                  <a:txBody>
                    <a:bodyPr/>
                    <a:lstStyle/>
                    <a:p>
                      <a:pPr algn="just">
                        <a:lnSpc>
                          <a:spcPct val="100000"/>
                        </a:lnSpc>
                        <a:spcAft>
                          <a:spcPts val="200"/>
                        </a:spcAft>
                      </a:pPr>
                      <a:r>
                        <a:rPr lang="es-CO" sz="1200" dirty="0">
                          <a:effectLst/>
                          <a:latin typeface="Arial" panose="020B0604020202020204" pitchFamily="34" charset="0"/>
                          <a:cs typeface="Arial" panose="020B0604020202020204" pitchFamily="34" charset="0"/>
                        </a:rPr>
                        <a:t>En Cumplimiento objetivos planteados en el </a:t>
                      </a:r>
                      <a:r>
                        <a:rPr lang="es-CO" sz="1200" dirty="0" err="1">
                          <a:effectLst/>
                          <a:latin typeface="Arial" panose="020B0604020202020204" pitchFamily="34" charset="0"/>
                          <a:cs typeface="Arial" panose="020B0604020202020204" pitchFamily="34" charset="0"/>
                        </a:rPr>
                        <a:t>SGSI</a:t>
                      </a:r>
                      <a:r>
                        <a:rPr lang="es-CO" sz="1200" dirty="0">
                          <a:effectLst/>
                          <a:latin typeface="Arial" panose="020B0604020202020204" pitchFamily="34" charset="0"/>
                          <a:cs typeface="Arial" panose="020B0604020202020204" pitchFamily="34" charset="0"/>
                        </a:rPr>
                        <a:t> 2021 se realizaron las actividades de: </a:t>
                      </a:r>
                    </a:p>
                    <a:p>
                      <a:pPr marL="628650" lvl="1" indent="-171450" algn="just">
                        <a:lnSpc>
                          <a:spcPct val="100000"/>
                        </a:lnSpc>
                        <a:spcAft>
                          <a:spcPts val="200"/>
                        </a:spcAft>
                        <a:buFont typeface="Arial" panose="020B0604020202020204" pitchFamily="34" charset="0"/>
                        <a:buChar char="•"/>
                      </a:pPr>
                      <a:r>
                        <a:rPr lang="es-CO" sz="1200" dirty="0">
                          <a:effectLst/>
                          <a:latin typeface="Arial" panose="020B0604020202020204" pitchFamily="34" charset="0"/>
                          <a:cs typeface="Arial" panose="020B0604020202020204" pitchFamily="34" charset="0"/>
                        </a:rPr>
                        <a:t>Actualización de la  Política de seguridad de la información  de acuerdo con los nuevos objetivos estratégicos de la entidad.</a:t>
                      </a:r>
                    </a:p>
                    <a:p>
                      <a:pPr marL="628650" lvl="1" indent="-171450" algn="just">
                        <a:lnSpc>
                          <a:spcPct val="100000"/>
                        </a:lnSpc>
                        <a:spcAft>
                          <a:spcPts val="200"/>
                        </a:spcAft>
                        <a:buFont typeface="Arial" panose="020B0604020202020204" pitchFamily="34" charset="0"/>
                        <a:buChar char="•"/>
                      </a:pPr>
                      <a:r>
                        <a:rPr lang="es-CO" sz="1200" dirty="0">
                          <a:effectLst/>
                          <a:latin typeface="Arial" panose="020B0604020202020204" pitchFamily="34" charset="0"/>
                          <a:cs typeface="Arial" panose="020B0604020202020204" pitchFamily="34" charset="0"/>
                        </a:rPr>
                        <a:t>Actualización de   activos de información para los procesos: Gestión Catastral, Gestión de Sistemas de Información e Infraestructura, Gestión de Información Geográfica,  Gestión de Talento Humano,  Innovación y Gestión del Conocimiento</a:t>
                      </a:r>
                    </a:p>
                    <a:p>
                      <a:pPr marL="628650" lvl="1" indent="-171450" algn="just">
                        <a:lnSpc>
                          <a:spcPct val="100000"/>
                        </a:lnSpc>
                        <a:spcAft>
                          <a:spcPts val="200"/>
                        </a:spcAft>
                        <a:buFont typeface="Arial" panose="020B0604020202020204" pitchFamily="34" charset="0"/>
                        <a:buChar char="•"/>
                      </a:pPr>
                      <a:r>
                        <a:rPr lang="es-CO" sz="1200" dirty="0">
                          <a:effectLst/>
                          <a:latin typeface="Arial" panose="020B0604020202020204" pitchFamily="34" charset="0"/>
                          <a:cs typeface="Arial" panose="020B0604020202020204" pitchFamily="34" charset="0"/>
                        </a:rPr>
                        <a:t>Gestión de los riesgos de seguridad y privacidad de la información y seguridad digital.</a:t>
                      </a:r>
                    </a:p>
                    <a:p>
                      <a:pPr marL="628650" lvl="1" indent="-171450" algn="just">
                        <a:lnSpc>
                          <a:spcPct val="100000"/>
                        </a:lnSpc>
                        <a:spcAft>
                          <a:spcPts val="200"/>
                        </a:spcAft>
                        <a:buFont typeface="Arial" panose="020B0604020202020204" pitchFamily="34" charset="0"/>
                        <a:buChar char="•"/>
                      </a:pPr>
                      <a:r>
                        <a:rPr lang="es-CO" sz="1200" dirty="0">
                          <a:effectLst/>
                          <a:latin typeface="Arial" panose="020B0604020202020204" pitchFamily="34" charset="0"/>
                          <a:cs typeface="Arial" panose="020B0604020202020204" pitchFamily="34" charset="0"/>
                        </a:rPr>
                        <a:t>Ejecución del Plan de Sensibilización del </a:t>
                      </a:r>
                      <a:r>
                        <a:rPr lang="es-CO" sz="1200" dirty="0" err="1">
                          <a:effectLst/>
                          <a:latin typeface="Arial" panose="020B0604020202020204" pitchFamily="34" charset="0"/>
                          <a:cs typeface="Arial" panose="020B0604020202020204" pitchFamily="34" charset="0"/>
                        </a:rPr>
                        <a:t>SGSI</a:t>
                      </a:r>
                      <a:r>
                        <a:rPr lang="es-CO" sz="1200" dirty="0">
                          <a:effectLst/>
                          <a:latin typeface="Arial" panose="020B0604020202020204" pitchFamily="34" charset="0"/>
                          <a:cs typeface="Arial" panose="020B0604020202020204" pitchFamily="34" charset="0"/>
                        </a:rPr>
                        <a:t> de la Vigencia, mediante la realización de campañas de seguridad, remisión de </a:t>
                      </a:r>
                      <a:r>
                        <a:rPr lang="es-CO" sz="1200" dirty="0" err="1">
                          <a:effectLst/>
                          <a:latin typeface="Arial" panose="020B0604020202020204" pitchFamily="34" charset="0"/>
                          <a:cs typeface="Arial" panose="020B0604020202020204" pitchFamily="34" charset="0"/>
                        </a:rPr>
                        <a:t>tips</a:t>
                      </a:r>
                      <a:r>
                        <a:rPr lang="es-CO" sz="1200" dirty="0">
                          <a:effectLst/>
                          <a:latin typeface="Arial" panose="020B0604020202020204" pitchFamily="34" charset="0"/>
                          <a:cs typeface="Arial" panose="020B0604020202020204" pitchFamily="34" charset="0"/>
                        </a:rPr>
                        <a:t> de información de seguridad y Charlas de seguridad de la información.</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72000" marT="0" marB="0" anchor="ctr"/>
                </a:tc>
                <a:extLst>
                  <a:ext uri="{0D108BD9-81ED-4DB2-BD59-A6C34878D82A}">
                    <a16:rowId xmlns:a16="http://schemas.microsoft.com/office/drawing/2014/main" val="202443280"/>
                  </a:ext>
                </a:extLst>
              </a:tr>
            </a:tbl>
          </a:graphicData>
        </a:graphic>
      </p:graphicFrame>
    </p:spTree>
    <p:extLst>
      <p:ext uri="{BB962C8B-B14F-4D97-AF65-F5344CB8AC3E}">
        <p14:creationId xmlns:p14="http://schemas.microsoft.com/office/powerpoint/2010/main" val="37610333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2" name="CuadroTexto 1">
            <a:extLst>
              <a:ext uri="{FF2B5EF4-FFF2-40B4-BE49-F238E27FC236}">
                <a16:creationId xmlns:a16="http://schemas.microsoft.com/office/drawing/2014/main" id="{45EFA9EB-6D1D-40D8-ABD4-E7B1FE0C136D}"/>
              </a:ext>
            </a:extLst>
          </p:cNvPr>
          <p:cNvSpPr txBox="1"/>
          <p:nvPr/>
        </p:nvSpPr>
        <p:spPr>
          <a:xfrm>
            <a:off x="833004" y="616577"/>
            <a:ext cx="7171179" cy="461665"/>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Cambios en cuestiones externas e internas </a:t>
            </a:r>
            <a:endParaRPr lang="es-CO" sz="2400" b="1" dirty="0">
              <a:solidFill>
                <a:schemeClr val="accent1"/>
              </a:solidFill>
              <a:cs typeface="Arial" panose="020B0604020202020204" pitchFamily="34" charset="0"/>
            </a:endParaRPr>
          </a:p>
        </p:txBody>
      </p:sp>
      <p:sp>
        <p:nvSpPr>
          <p:cNvPr id="4" name="CuadroTexto 3">
            <a:extLst>
              <a:ext uri="{FF2B5EF4-FFF2-40B4-BE49-F238E27FC236}">
                <a16:creationId xmlns:a16="http://schemas.microsoft.com/office/drawing/2014/main" id="{48D9B463-2CE9-4CF3-BFF8-947759F90A48}"/>
              </a:ext>
            </a:extLst>
          </p:cNvPr>
          <p:cNvSpPr txBox="1"/>
          <p:nvPr/>
        </p:nvSpPr>
        <p:spPr>
          <a:xfrm>
            <a:off x="1249379" y="1474061"/>
            <a:ext cx="9618076" cy="4093428"/>
          </a:xfrm>
          <a:prstGeom prst="rect">
            <a:avLst/>
          </a:prstGeom>
          <a:noFill/>
        </p:spPr>
        <p:txBody>
          <a:bodyPr wrap="square" rtlCol="0" anchor="ctr" anchorCtr="0">
            <a:spAutoFit/>
          </a:bodyPr>
          <a:lstStyle/>
          <a:p>
            <a:pPr marL="342900" indent="-342900" algn="just">
              <a:spcAft>
                <a:spcPts val="2400"/>
              </a:spcAft>
              <a:buFont typeface="Wingdings" panose="05000000000000000000" pitchFamily="2" charset="2"/>
              <a:buChar char="Ø"/>
            </a:pPr>
            <a:r>
              <a:rPr lang="es-CO" sz="2000" dirty="0">
                <a:cs typeface="Arial" panose="020B0604020202020204" pitchFamily="34" charset="0"/>
              </a:rPr>
              <a:t>Reforzar la Dirección de Gestión Catastral y sus Subdirecciones con los profesionales de planta y de contrato idóneos para cumplir las metas establecidas en el Plan Nacional de Desarrollo, así mismo de las Direcciones Territoriales quienes son las que en gran medida aportan al cumplimiento de las metas.</a:t>
            </a:r>
          </a:p>
          <a:p>
            <a:pPr marL="342900" indent="-342900" algn="just">
              <a:spcAft>
                <a:spcPts val="2400"/>
              </a:spcAft>
              <a:buFont typeface="Wingdings" panose="05000000000000000000" pitchFamily="2" charset="2"/>
              <a:buChar char="Ø"/>
            </a:pPr>
            <a:r>
              <a:rPr lang="es-CO" sz="2000" dirty="0">
                <a:cs typeface="Arial" panose="020B0604020202020204" pitchFamily="34" charset="0"/>
              </a:rPr>
              <a:t>Continuar con la colaboración armónica entre el </a:t>
            </a:r>
            <a:r>
              <a:rPr lang="es-CO" sz="2000" dirty="0" err="1">
                <a:cs typeface="Arial" panose="020B0604020202020204" pitchFamily="34" charset="0"/>
              </a:rPr>
              <a:t>IGAC</a:t>
            </a:r>
            <a:r>
              <a:rPr lang="es-CO" sz="2000" dirty="0">
                <a:cs typeface="Arial" panose="020B0604020202020204" pitchFamily="34" charset="0"/>
              </a:rPr>
              <a:t> y otras entidades del orden nacional tales como </a:t>
            </a:r>
            <a:r>
              <a:rPr lang="es-CO" sz="2000" dirty="0" err="1">
                <a:cs typeface="Arial" panose="020B0604020202020204" pitchFamily="34" charset="0"/>
              </a:rPr>
              <a:t>DNP</a:t>
            </a:r>
            <a:r>
              <a:rPr lang="es-CO" sz="2000" dirty="0">
                <a:cs typeface="Arial" panose="020B0604020202020204" pitchFamily="34" charset="0"/>
              </a:rPr>
              <a:t>, </a:t>
            </a:r>
            <a:r>
              <a:rPr lang="es-CO" sz="2000" dirty="0" err="1">
                <a:cs typeface="Arial" panose="020B0604020202020204" pitchFamily="34" charset="0"/>
              </a:rPr>
              <a:t>ANT</a:t>
            </a:r>
            <a:r>
              <a:rPr lang="es-CO" sz="2000" dirty="0">
                <a:cs typeface="Arial" panose="020B0604020202020204" pitchFamily="34" charset="0"/>
              </a:rPr>
              <a:t>, </a:t>
            </a:r>
            <a:r>
              <a:rPr lang="es-CO" sz="2000" dirty="0" err="1">
                <a:cs typeface="Arial" panose="020B0604020202020204" pitchFamily="34" charset="0"/>
              </a:rPr>
              <a:t>SNR</a:t>
            </a:r>
            <a:r>
              <a:rPr lang="es-CO" sz="2000" dirty="0">
                <a:cs typeface="Arial" panose="020B0604020202020204" pitchFamily="34" charset="0"/>
              </a:rPr>
              <a:t> y Gestores Catastrales, para contribuir al cumplimento de las metas definidas en el Plan Nacional de Desarrollo y en la política de catastro multipropósito</a:t>
            </a:r>
          </a:p>
          <a:p>
            <a:pPr marL="342900" indent="-342900" algn="just">
              <a:spcAft>
                <a:spcPts val="2400"/>
              </a:spcAft>
              <a:buFont typeface="Wingdings" panose="05000000000000000000" pitchFamily="2" charset="2"/>
              <a:buChar char="Ø"/>
            </a:pPr>
            <a:r>
              <a:rPr lang="es-CO" sz="2000" dirty="0">
                <a:cs typeface="Arial" panose="020B0604020202020204" pitchFamily="34" charset="0"/>
              </a:rPr>
              <a:t>Fortalecer el seguimiento y coordinar con las distintas direcciones, subdirecciones y oficinas asesoras, las actividades que por el Decreto 846 de 2021 son de carácter compartido con la Dirección de Gestión Catastral.</a:t>
            </a:r>
          </a:p>
        </p:txBody>
      </p:sp>
    </p:spTree>
    <p:extLst>
      <p:ext uri="{BB962C8B-B14F-4D97-AF65-F5344CB8AC3E}">
        <p14:creationId xmlns:p14="http://schemas.microsoft.com/office/powerpoint/2010/main" val="3642800807"/>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2" name="CuadroTexto 1">
            <a:extLst>
              <a:ext uri="{FF2B5EF4-FFF2-40B4-BE49-F238E27FC236}">
                <a16:creationId xmlns:a16="http://schemas.microsoft.com/office/drawing/2014/main" id="{45EFA9EB-6D1D-40D8-ABD4-E7B1FE0C136D}"/>
              </a:ext>
            </a:extLst>
          </p:cNvPr>
          <p:cNvSpPr txBox="1"/>
          <p:nvPr/>
        </p:nvSpPr>
        <p:spPr>
          <a:xfrm>
            <a:off x="970656" y="907669"/>
            <a:ext cx="7171179" cy="461665"/>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Cambios en cuestiones externas e internas </a:t>
            </a:r>
            <a:endParaRPr lang="es-CO" sz="2400" b="1" dirty="0">
              <a:solidFill>
                <a:schemeClr val="accent1"/>
              </a:solidFill>
              <a:cs typeface="Arial" panose="020B0604020202020204" pitchFamily="34" charset="0"/>
            </a:endParaRPr>
          </a:p>
        </p:txBody>
      </p:sp>
      <p:sp>
        <p:nvSpPr>
          <p:cNvPr id="4" name="CuadroTexto 3">
            <a:extLst>
              <a:ext uri="{FF2B5EF4-FFF2-40B4-BE49-F238E27FC236}">
                <a16:creationId xmlns:a16="http://schemas.microsoft.com/office/drawing/2014/main" id="{48D9B463-2CE9-4CF3-BFF8-947759F90A48}"/>
              </a:ext>
            </a:extLst>
          </p:cNvPr>
          <p:cNvSpPr txBox="1"/>
          <p:nvPr/>
        </p:nvSpPr>
        <p:spPr>
          <a:xfrm>
            <a:off x="1052733" y="1754548"/>
            <a:ext cx="9988891" cy="2862322"/>
          </a:xfrm>
          <a:prstGeom prst="rect">
            <a:avLst/>
          </a:prstGeom>
          <a:noFill/>
        </p:spPr>
        <p:txBody>
          <a:bodyPr wrap="square" rtlCol="0" anchor="ctr" anchorCtr="0">
            <a:spAutoFit/>
          </a:bodyPr>
          <a:lstStyle/>
          <a:p>
            <a:pPr marL="342900" indent="-342900" algn="just">
              <a:spcAft>
                <a:spcPts val="2400"/>
              </a:spcAft>
              <a:buFont typeface="Wingdings" panose="05000000000000000000" pitchFamily="2" charset="2"/>
              <a:buChar char="Ø"/>
            </a:pPr>
            <a:r>
              <a:rPr lang="es-ES" sz="2000" dirty="0">
                <a:cs typeface="Arial" panose="020B0604020202020204" pitchFamily="34" charset="0"/>
              </a:rPr>
              <a:t>Ajustar los sistemas de información catastral a los lineamientos de la resolución 1149 de 2021 “Por la cual se actualiza la reglamentación técnica de la formación, actualización, conservación y difusión catastral con enfoque multipropósito”</a:t>
            </a:r>
          </a:p>
          <a:p>
            <a:pPr marL="342900" indent="-342900" algn="just">
              <a:spcAft>
                <a:spcPts val="2400"/>
              </a:spcAft>
              <a:buFont typeface="Wingdings" panose="05000000000000000000" pitchFamily="2" charset="2"/>
              <a:buChar char="Ø"/>
            </a:pPr>
            <a:r>
              <a:rPr lang="es-ES" sz="2000" dirty="0">
                <a:cs typeface="Arial" panose="020B0604020202020204" pitchFamily="34" charset="0"/>
              </a:rPr>
              <a:t>Migrar al Sistema Nacional Catastral los municipios en los que la información catastral todavía se maneja bajo la plataforma de COBOL para tener un solo sistema y contar con la información de manera estandarizada. </a:t>
            </a:r>
          </a:p>
          <a:p>
            <a:pPr marL="342900" indent="-342900" algn="just">
              <a:spcAft>
                <a:spcPts val="2400"/>
              </a:spcAft>
              <a:buFont typeface="Wingdings" panose="05000000000000000000" pitchFamily="2" charset="2"/>
              <a:buChar char="Ø"/>
            </a:pPr>
            <a:r>
              <a:rPr lang="es-ES" sz="2000" dirty="0">
                <a:cs typeface="Arial" panose="020B0604020202020204" pitchFamily="34" charset="0"/>
              </a:rPr>
              <a:t>Expedición de lineamientos técnicos a fin de facilitar y optimizar la gestión catastral.</a:t>
            </a:r>
          </a:p>
        </p:txBody>
      </p:sp>
    </p:spTree>
    <p:extLst>
      <p:ext uri="{BB962C8B-B14F-4D97-AF65-F5344CB8AC3E}">
        <p14:creationId xmlns:p14="http://schemas.microsoft.com/office/powerpoint/2010/main" val="587070032"/>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2" name="CuadroTexto 1">
            <a:extLst>
              <a:ext uri="{FF2B5EF4-FFF2-40B4-BE49-F238E27FC236}">
                <a16:creationId xmlns:a16="http://schemas.microsoft.com/office/drawing/2014/main" id="{45EFA9EB-6D1D-40D8-ABD4-E7B1FE0C136D}"/>
              </a:ext>
            </a:extLst>
          </p:cNvPr>
          <p:cNvSpPr txBox="1"/>
          <p:nvPr/>
        </p:nvSpPr>
        <p:spPr>
          <a:xfrm>
            <a:off x="529500" y="356791"/>
            <a:ext cx="10008704" cy="830997"/>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Desempeño de los procesos y conformidad de los productos y servicios</a:t>
            </a:r>
            <a:endParaRPr lang="es-CO" sz="2400" b="1" dirty="0">
              <a:solidFill>
                <a:schemeClr val="accent1"/>
              </a:solidFill>
              <a:cs typeface="Arial" panose="020B0604020202020204" pitchFamily="34" charset="0"/>
            </a:endParaRPr>
          </a:p>
        </p:txBody>
      </p:sp>
      <p:sp>
        <p:nvSpPr>
          <p:cNvPr id="8" name="Rectangle 13">
            <a:extLst>
              <a:ext uri="{FF2B5EF4-FFF2-40B4-BE49-F238E27FC236}">
                <a16:creationId xmlns:a16="http://schemas.microsoft.com/office/drawing/2014/main" id="{B7819240-912E-4213-9ADF-E427E8EAF5CA}"/>
              </a:ext>
            </a:extLst>
          </p:cNvPr>
          <p:cNvSpPr/>
          <p:nvPr/>
        </p:nvSpPr>
        <p:spPr>
          <a:xfrm>
            <a:off x="840332" y="1311483"/>
            <a:ext cx="10620281" cy="1072696"/>
          </a:xfrm>
          <a:prstGeom prst="rect">
            <a:avLst/>
          </a:prstGeom>
        </p:spPr>
        <p:style>
          <a:lnRef idx="2">
            <a:schemeClr val="accent4"/>
          </a:lnRef>
          <a:fillRef idx="1">
            <a:schemeClr val="lt1"/>
          </a:fillRef>
          <a:effectRef idx="0">
            <a:schemeClr val="accent4"/>
          </a:effectRef>
          <a:fontRef idx="minor">
            <a:schemeClr val="dk1"/>
          </a:fontRef>
        </p:style>
        <p:txBody>
          <a:bodyPr vert="horz" lIns="91440" tIns="45720" rIns="91440" bIns="45720" rtlCol="0" anchor="ctr">
            <a:noAutofit/>
          </a:bodyPr>
          <a:lstStyle/>
          <a:p>
            <a:pPr algn="just">
              <a:spcAft>
                <a:spcPts val="600"/>
              </a:spcAft>
            </a:pPr>
            <a:r>
              <a:rPr lang="es-ES_tradnl" sz="2000" dirty="0">
                <a:cs typeface="Arial" panose="020B0604020202020204" pitchFamily="34" charset="0"/>
              </a:rPr>
              <a:t>Con base en la información suministrada por las 22 Direcciones Territoriales para el año 2021, a continuación, se relaciona el consolidado de los </a:t>
            </a:r>
            <a:r>
              <a:rPr lang="es-ES_tradnl" sz="2000" b="1" dirty="0">
                <a:cs typeface="Arial" panose="020B0604020202020204" pitchFamily="34" charset="0"/>
              </a:rPr>
              <a:t>53</a:t>
            </a:r>
            <a:r>
              <a:rPr lang="es-ES_tradnl" sz="2000" dirty="0">
                <a:cs typeface="Arial" panose="020B0604020202020204" pitchFamily="34" charset="0"/>
              </a:rPr>
              <a:t> productos, trabajos y/o servicios no conformes detectados así: </a:t>
            </a:r>
          </a:p>
        </p:txBody>
      </p:sp>
      <p:graphicFrame>
        <p:nvGraphicFramePr>
          <p:cNvPr id="9" name="Gráfico 8">
            <a:extLst>
              <a:ext uri="{FF2B5EF4-FFF2-40B4-BE49-F238E27FC236}">
                <a16:creationId xmlns:a16="http://schemas.microsoft.com/office/drawing/2014/main" id="{2F6D071A-F7E2-4C8C-AAED-2622B513E2EB}"/>
              </a:ext>
            </a:extLst>
          </p:cNvPr>
          <p:cNvGraphicFramePr/>
          <p:nvPr>
            <p:extLst>
              <p:ext uri="{D42A27DB-BD31-4B8C-83A1-F6EECF244321}">
                <p14:modId xmlns:p14="http://schemas.microsoft.com/office/powerpoint/2010/main" val="1727357187"/>
              </p:ext>
            </p:extLst>
          </p:nvPr>
        </p:nvGraphicFramePr>
        <p:xfrm>
          <a:off x="529500" y="2512635"/>
          <a:ext cx="11466486" cy="376012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903585256"/>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2" name="CuadroTexto 1">
            <a:extLst>
              <a:ext uri="{FF2B5EF4-FFF2-40B4-BE49-F238E27FC236}">
                <a16:creationId xmlns:a16="http://schemas.microsoft.com/office/drawing/2014/main" id="{45EFA9EB-6D1D-40D8-ABD4-E7B1FE0C136D}"/>
              </a:ext>
            </a:extLst>
          </p:cNvPr>
          <p:cNvSpPr txBox="1"/>
          <p:nvPr/>
        </p:nvSpPr>
        <p:spPr>
          <a:xfrm>
            <a:off x="637032" y="450643"/>
            <a:ext cx="10008704" cy="830997"/>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Desempeño de los procesos y conformidad de los productos y servicios</a:t>
            </a:r>
            <a:endParaRPr lang="es-CO" sz="2400" b="1" dirty="0">
              <a:solidFill>
                <a:schemeClr val="accent1"/>
              </a:solidFill>
              <a:cs typeface="Arial" panose="020B0604020202020204" pitchFamily="34" charset="0"/>
            </a:endParaRPr>
          </a:p>
        </p:txBody>
      </p:sp>
      <p:sp>
        <p:nvSpPr>
          <p:cNvPr id="8" name="Rectangle 13">
            <a:extLst>
              <a:ext uri="{FF2B5EF4-FFF2-40B4-BE49-F238E27FC236}">
                <a16:creationId xmlns:a16="http://schemas.microsoft.com/office/drawing/2014/main" id="{B7819240-912E-4213-9ADF-E427E8EAF5CA}"/>
              </a:ext>
            </a:extLst>
          </p:cNvPr>
          <p:cNvSpPr/>
          <p:nvPr/>
        </p:nvSpPr>
        <p:spPr>
          <a:xfrm>
            <a:off x="1463565" y="1773313"/>
            <a:ext cx="9755041" cy="1376963"/>
          </a:xfrm>
          <a:prstGeom prst="rect">
            <a:avLst/>
          </a:prstGeom>
        </p:spPr>
        <p:style>
          <a:lnRef idx="2">
            <a:schemeClr val="accent2"/>
          </a:lnRef>
          <a:fillRef idx="1">
            <a:schemeClr val="lt1"/>
          </a:fillRef>
          <a:effectRef idx="0">
            <a:schemeClr val="accent2"/>
          </a:effectRef>
          <a:fontRef idx="minor">
            <a:schemeClr val="dk1"/>
          </a:fontRef>
        </p:style>
        <p:txBody>
          <a:bodyPr vert="horz" lIns="91440" tIns="45720" rIns="91440" bIns="45720" rtlCol="0" anchor="ctr">
            <a:noAutofit/>
          </a:bodyPr>
          <a:lstStyle/>
          <a:p>
            <a:pPr algn="just">
              <a:spcAft>
                <a:spcPts val="600"/>
              </a:spcAft>
            </a:pPr>
            <a:r>
              <a:rPr lang="es-ES" dirty="0">
                <a:cs typeface="Arial" panose="020B0604020202020204" pitchFamily="34" charset="0"/>
              </a:rPr>
              <a:t>Los Productos, Trabajos y/o Servicios no Conformes detectados se presentaron como Pareto en:</a:t>
            </a:r>
          </a:p>
          <a:p>
            <a:pPr marL="285750" indent="-285750" algn="just">
              <a:spcAft>
                <a:spcPts val="600"/>
              </a:spcAft>
              <a:buFont typeface="Arial" panose="020B0604020202020204" pitchFamily="34" charset="0"/>
              <a:buChar char="•"/>
            </a:pPr>
            <a:r>
              <a:rPr lang="es-ES" dirty="0">
                <a:cs typeface="Arial" panose="020B0604020202020204" pitchFamily="34" charset="0"/>
              </a:rPr>
              <a:t>Certificado catastral especial con un 40% seguido por el </a:t>
            </a:r>
          </a:p>
          <a:p>
            <a:pPr marL="285750" indent="-285750" algn="just">
              <a:spcAft>
                <a:spcPts val="600"/>
              </a:spcAft>
              <a:buFont typeface="Arial" panose="020B0604020202020204" pitchFamily="34" charset="0"/>
              <a:buChar char="•"/>
            </a:pPr>
            <a:r>
              <a:rPr lang="es-ES" dirty="0">
                <a:cs typeface="Arial" panose="020B0604020202020204" pitchFamily="34" charset="0"/>
              </a:rPr>
              <a:t>Certificado plano predial catastral con un 38% de detección como se observa en la figura.</a:t>
            </a:r>
          </a:p>
        </p:txBody>
      </p:sp>
      <p:graphicFrame>
        <p:nvGraphicFramePr>
          <p:cNvPr id="7" name="Gráfico 6">
            <a:extLst>
              <a:ext uri="{FF2B5EF4-FFF2-40B4-BE49-F238E27FC236}">
                <a16:creationId xmlns:a16="http://schemas.microsoft.com/office/drawing/2014/main" id="{54BAECFA-F6CA-4541-BDA0-ECCE8DEE1B62}"/>
              </a:ext>
            </a:extLst>
          </p:cNvPr>
          <p:cNvGraphicFramePr/>
          <p:nvPr>
            <p:extLst>
              <p:ext uri="{D42A27DB-BD31-4B8C-83A1-F6EECF244321}">
                <p14:modId xmlns:p14="http://schemas.microsoft.com/office/powerpoint/2010/main" val="3843937741"/>
              </p:ext>
            </p:extLst>
          </p:nvPr>
        </p:nvGraphicFramePr>
        <p:xfrm>
          <a:off x="637032" y="3641950"/>
          <a:ext cx="10917936" cy="26083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011369419"/>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2" name="CuadroTexto 1">
            <a:extLst>
              <a:ext uri="{FF2B5EF4-FFF2-40B4-BE49-F238E27FC236}">
                <a16:creationId xmlns:a16="http://schemas.microsoft.com/office/drawing/2014/main" id="{45EFA9EB-6D1D-40D8-ABD4-E7B1FE0C136D}"/>
              </a:ext>
            </a:extLst>
          </p:cNvPr>
          <p:cNvSpPr txBox="1"/>
          <p:nvPr/>
        </p:nvSpPr>
        <p:spPr>
          <a:xfrm>
            <a:off x="-356699" y="559786"/>
            <a:ext cx="7171179" cy="461665"/>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	Análisis del PTS No Conforme - Causas </a:t>
            </a:r>
            <a:endParaRPr lang="es-CO" sz="2400" b="1" dirty="0">
              <a:solidFill>
                <a:schemeClr val="accent1"/>
              </a:solidFill>
              <a:cs typeface="Arial" panose="020B0604020202020204" pitchFamily="34" charset="0"/>
            </a:endParaRPr>
          </a:p>
        </p:txBody>
      </p:sp>
      <p:sp>
        <p:nvSpPr>
          <p:cNvPr id="5" name="Rectangle 13">
            <a:extLst>
              <a:ext uri="{FF2B5EF4-FFF2-40B4-BE49-F238E27FC236}">
                <a16:creationId xmlns:a16="http://schemas.microsoft.com/office/drawing/2014/main" id="{290459E2-E908-49E0-810A-B4E34113B4BD}"/>
              </a:ext>
            </a:extLst>
          </p:cNvPr>
          <p:cNvSpPr/>
          <p:nvPr/>
        </p:nvSpPr>
        <p:spPr>
          <a:xfrm>
            <a:off x="3551423" y="1842814"/>
            <a:ext cx="8130208" cy="4258917"/>
          </a:xfrm>
          <a:prstGeom prst="rect">
            <a:avLst/>
          </a:prstGeom>
        </p:spPr>
        <p:txBody>
          <a:bodyPr vert="horz" lIns="91440" tIns="45720" rIns="91440" bIns="45720" rtlCol="0" anchor="ctr">
            <a:normAutofit/>
          </a:bodyPr>
          <a:lstStyle/>
          <a:p>
            <a:pPr marL="252000" lvl="0" indent="-252000" algn="just">
              <a:spcAft>
                <a:spcPts val="2400"/>
              </a:spcAft>
              <a:buFont typeface="Wingdings" panose="05000000000000000000" pitchFamily="2" charset="2"/>
              <a:buChar char="Ø"/>
            </a:pPr>
            <a:r>
              <a:rPr lang="es-ES_tradnl" dirty="0">
                <a:cs typeface="Arial" panose="020B0604020202020204" pitchFamily="34" charset="0"/>
              </a:rPr>
              <a:t>Carta Catastral: Información gráfica desactualizada.</a:t>
            </a:r>
          </a:p>
          <a:p>
            <a:pPr marL="252000" lvl="0" indent="-252000" algn="just">
              <a:spcAft>
                <a:spcPts val="2400"/>
              </a:spcAft>
              <a:buFont typeface="Wingdings" panose="05000000000000000000" pitchFamily="2" charset="2"/>
              <a:buChar char="Ø"/>
            </a:pPr>
            <a:r>
              <a:rPr lang="es-ES_tradnl" dirty="0">
                <a:cs typeface="Arial" panose="020B0604020202020204" pitchFamily="34" charset="0"/>
              </a:rPr>
              <a:t>Certificado Catastral Especial: Información en la base de datos desactualizada, Certificado Catastral Especial de predios Colindantes, Certificados Ley 1561 de 2012 y Certificado Especial de Avalúos.</a:t>
            </a:r>
          </a:p>
          <a:p>
            <a:pPr marL="252000" lvl="0" indent="-252000" algn="just">
              <a:spcAft>
                <a:spcPts val="2400"/>
              </a:spcAft>
              <a:buFont typeface="Wingdings" panose="05000000000000000000" pitchFamily="2" charset="2"/>
              <a:buChar char="Ø"/>
            </a:pPr>
            <a:r>
              <a:rPr lang="es-ES_tradnl" dirty="0">
                <a:cs typeface="Arial" panose="020B0604020202020204" pitchFamily="34" charset="0"/>
              </a:rPr>
              <a:t>Certificado Catastral Nacional: Información en la base de datos desactualizada y por error en digitación.</a:t>
            </a:r>
          </a:p>
          <a:p>
            <a:pPr marL="252000" lvl="0" indent="-252000" algn="just">
              <a:spcAft>
                <a:spcPts val="2400"/>
              </a:spcAft>
              <a:buFont typeface="Wingdings" panose="05000000000000000000" pitchFamily="2" charset="2"/>
              <a:buChar char="Ø"/>
            </a:pPr>
            <a:r>
              <a:rPr lang="es-ES_tradnl" dirty="0">
                <a:cs typeface="Arial" panose="020B0604020202020204" pitchFamily="34" charset="0"/>
              </a:rPr>
              <a:t>Certificado Plano Predial Catastral: Información gráfica y alfanumérica desactualizada</a:t>
            </a:r>
            <a:endParaRPr lang="en-US" dirty="0">
              <a:cs typeface="Arial" panose="020B0604020202020204" pitchFamily="34" charset="0"/>
            </a:endParaRPr>
          </a:p>
        </p:txBody>
      </p:sp>
      <p:pic>
        <p:nvPicPr>
          <p:cNvPr id="10242" name="Picture 2" descr="20th by cortesleonel1009 on emaze">
            <a:extLst>
              <a:ext uri="{FF2B5EF4-FFF2-40B4-BE49-F238E27FC236}">
                <a16:creationId xmlns:a16="http://schemas.microsoft.com/office/drawing/2014/main" id="{AF5EDF54-4302-4236-AFB6-6188B1656E4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4293" y="2757015"/>
            <a:ext cx="2880687" cy="2075619"/>
          </a:xfrm>
          <a:prstGeom prst="rect">
            <a:avLst/>
          </a:prstGeom>
          <a:noFill/>
          <a:extLst>
            <a:ext uri="{909E8E84-426E-40DD-AFC4-6F175D3DCCD1}">
              <a14:hiddenFill xmlns:a14="http://schemas.microsoft.com/office/drawing/2010/main">
                <a:solidFill>
                  <a:srgbClr val="FFFFFF"/>
                </a:solidFill>
              </a14:hiddenFill>
            </a:ext>
          </a:extLst>
        </p:spPr>
      </p:pic>
      <p:sp>
        <p:nvSpPr>
          <p:cNvPr id="3" name="CuadroTexto 2">
            <a:extLst>
              <a:ext uri="{FF2B5EF4-FFF2-40B4-BE49-F238E27FC236}">
                <a16:creationId xmlns:a16="http://schemas.microsoft.com/office/drawing/2014/main" id="{38562143-AB12-465B-B2BE-DD1C47BA27DD}"/>
              </a:ext>
            </a:extLst>
          </p:cNvPr>
          <p:cNvSpPr txBox="1"/>
          <p:nvPr/>
        </p:nvSpPr>
        <p:spPr>
          <a:xfrm>
            <a:off x="966107" y="1449127"/>
            <a:ext cx="9826487" cy="400110"/>
          </a:xfrm>
          <a:prstGeom prst="rect">
            <a:avLst/>
          </a:prstGeom>
          <a:noFill/>
        </p:spPr>
        <p:txBody>
          <a:bodyPr wrap="square" rtlCol="0">
            <a:spAutoFit/>
          </a:bodyPr>
          <a:lstStyle/>
          <a:p>
            <a:r>
              <a:rPr lang="es-ES_tradnl" sz="2000" dirty="0">
                <a:cs typeface="Arial" panose="020B0604020202020204" pitchFamily="34" charset="0"/>
              </a:rPr>
              <a:t>Estos productos, trabajos y/o servicios no conformes se dieron debido a:</a:t>
            </a:r>
            <a:endParaRPr lang="es-CO" sz="2000" dirty="0">
              <a:cs typeface="Arial" panose="020B0604020202020204" pitchFamily="34" charset="0"/>
            </a:endParaRPr>
          </a:p>
        </p:txBody>
      </p:sp>
    </p:spTree>
    <p:extLst>
      <p:ext uri="{BB962C8B-B14F-4D97-AF65-F5344CB8AC3E}">
        <p14:creationId xmlns:p14="http://schemas.microsoft.com/office/powerpoint/2010/main" val="2435313079"/>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2" name="CuadroTexto 1">
            <a:extLst>
              <a:ext uri="{FF2B5EF4-FFF2-40B4-BE49-F238E27FC236}">
                <a16:creationId xmlns:a16="http://schemas.microsoft.com/office/drawing/2014/main" id="{45EFA9EB-6D1D-40D8-ABD4-E7B1FE0C136D}"/>
              </a:ext>
            </a:extLst>
          </p:cNvPr>
          <p:cNvSpPr txBox="1"/>
          <p:nvPr/>
        </p:nvSpPr>
        <p:spPr>
          <a:xfrm>
            <a:off x="-474687" y="551808"/>
            <a:ext cx="7171179" cy="461665"/>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	Análisis del PTS No Conforme - Controles </a:t>
            </a:r>
            <a:endParaRPr lang="es-CO" sz="2400" b="1" dirty="0">
              <a:solidFill>
                <a:schemeClr val="accent1"/>
              </a:solidFill>
              <a:cs typeface="Arial" panose="020B0604020202020204" pitchFamily="34" charset="0"/>
            </a:endParaRPr>
          </a:p>
        </p:txBody>
      </p:sp>
      <p:sp>
        <p:nvSpPr>
          <p:cNvPr id="5" name="Rectangle 13">
            <a:extLst>
              <a:ext uri="{FF2B5EF4-FFF2-40B4-BE49-F238E27FC236}">
                <a16:creationId xmlns:a16="http://schemas.microsoft.com/office/drawing/2014/main" id="{290459E2-E908-49E0-810A-B4E34113B4BD}"/>
              </a:ext>
            </a:extLst>
          </p:cNvPr>
          <p:cNvSpPr/>
          <p:nvPr/>
        </p:nvSpPr>
        <p:spPr>
          <a:xfrm>
            <a:off x="3718278" y="1955143"/>
            <a:ext cx="8130208" cy="4258917"/>
          </a:xfrm>
          <a:prstGeom prst="rect">
            <a:avLst/>
          </a:prstGeom>
        </p:spPr>
        <p:txBody>
          <a:bodyPr vert="horz" lIns="91440" tIns="45720" rIns="91440" bIns="45720" rtlCol="0" anchor="ctr">
            <a:normAutofit/>
          </a:bodyPr>
          <a:lstStyle/>
          <a:p>
            <a:pPr marL="252000" lvl="0" indent="-252000" algn="just">
              <a:spcAft>
                <a:spcPts val="2400"/>
              </a:spcAft>
              <a:buFont typeface="Wingdings" panose="05000000000000000000" pitchFamily="2" charset="2"/>
              <a:buChar char="Ø"/>
            </a:pPr>
            <a:r>
              <a:rPr lang="es-ES" dirty="0">
                <a:cs typeface="Arial" panose="020B0604020202020204" pitchFamily="34" charset="0"/>
              </a:rPr>
              <a:t>Realización de controles de calidad.  </a:t>
            </a:r>
          </a:p>
          <a:p>
            <a:pPr marL="252000" lvl="0" indent="-252000" algn="just">
              <a:spcAft>
                <a:spcPts val="2400"/>
              </a:spcAft>
              <a:buFont typeface="Wingdings" panose="05000000000000000000" pitchFamily="2" charset="2"/>
              <a:buChar char="Ø"/>
            </a:pPr>
            <a:r>
              <a:rPr lang="es-ES" dirty="0">
                <a:cs typeface="Arial" panose="020B0604020202020204" pitchFamily="34" charset="0"/>
              </a:rPr>
              <a:t>Verificación de la información antes de generar el producto.  </a:t>
            </a:r>
          </a:p>
          <a:p>
            <a:pPr marL="252000" lvl="0" indent="-252000" algn="just">
              <a:spcAft>
                <a:spcPts val="2400"/>
              </a:spcAft>
              <a:buFont typeface="Wingdings" panose="05000000000000000000" pitchFamily="2" charset="2"/>
              <a:buChar char="Ø"/>
            </a:pPr>
            <a:r>
              <a:rPr lang="es-ES" dirty="0">
                <a:cs typeface="Arial" panose="020B0604020202020204" pitchFamily="34" charset="0"/>
              </a:rPr>
              <a:t>Coordinación con el área de conservación que el tiempo transcurrido entre el trámite catastral y la solicitud al área de digitalización fuera mínima.  </a:t>
            </a:r>
          </a:p>
          <a:p>
            <a:pPr marL="252000" lvl="0" indent="-252000" algn="just">
              <a:spcAft>
                <a:spcPts val="2400"/>
              </a:spcAft>
              <a:buFont typeface="Wingdings" panose="05000000000000000000" pitchFamily="2" charset="2"/>
              <a:buChar char="Ø"/>
            </a:pPr>
            <a:r>
              <a:rPr lang="es-ES" dirty="0">
                <a:cs typeface="Arial" panose="020B0604020202020204" pitchFamily="34" charset="0"/>
              </a:rPr>
              <a:t>Realización de controles previos a los procesos de digitalización y digitación para evitar inconformidades. </a:t>
            </a:r>
          </a:p>
          <a:p>
            <a:pPr marL="252000" lvl="0" indent="-252000" algn="just">
              <a:spcAft>
                <a:spcPts val="2400"/>
              </a:spcAft>
              <a:buFont typeface="Wingdings" panose="05000000000000000000" pitchFamily="2" charset="2"/>
              <a:buChar char="Ø"/>
            </a:pPr>
            <a:r>
              <a:rPr lang="es-ES" dirty="0">
                <a:cs typeface="Arial" panose="020B0604020202020204" pitchFamily="34" charset="0"/>
              </a:rPr>
              <a:t>Por otra parte, se dio el tratamiento al Producto, Trabajo y/o Servicio No Conforme mediante correcciones y actualización en base de datos catastral.</a:t>
            </a:r>
          </a:p>
        </p:txBody>
      </p:sp>
      <p:sp>
        <p:nvSpPr>
          <p:cNvPr id="3" name="CuadroTexto 2">
            <a:extLst>
              <a:ext uri="{FF2B5EF4-FFF2-40B4-BE49-F238E27FC236}">
                <a16:creationId xmlns:a16="http://schemas.microsoft.com/office/drawing/2014/main" id="{38562143-AB12-465B-B2BE-DD1C47BA27DD}"/>
              </a:ext>
            </a:extLst>
          </p:cNvPr>
          <p:cNvSpPr txBox="1"/>
          <p:nvPr/>
        </p:nvSpPr>
        <p:spPr>
          <a:xfrm>
            <a:off x="602931" y="1312156"/>
            <a:ext cx="10704168" cy="646331"/>
          </a:xfrm>
          <a:prstGeom prst="rect">
            <a:avLst/>
          </a:prstGeom>
          <a:noFill/>
        </p:spPr>
        <p:txBody>
          <a:bodyPr wrap="square" rtlCol="0">
            <a:spAutoFit/>
          </a:bodyPr>
          <a:lstStyle/>
          <a:p>
            <a:pPr algn="just"/>
            <a:r>
              <a:rPr lang="es-ES" dirty="0">
                <a:cs typeface="Arial" panose="020B0604020202020204" pitchFamily="34" charset="0"/>
              </a:rPr>
              <a:t>Cabe resaltar que se adelantaron acciones para controlar que el producto, trabajo y/o servicio sea conforme mediante: </a:t>
            </a:r>
            <a:endParaRPr lang="es-CO" dirty="0">
              <a:cs typeface="Arial" panose="020B0604020202020204" pitchFamily="34" charset="0"/>
            </a:endParaRPr>
          </a:p>
        </p:txBody>
      </p:sp>
      <p:pic>
        <p:nvPicPr>
          <p:cNvPr id="11266" name="Picture 2" descr="CALIDAD DE LA FORMACION - Bigar Solución e Innovación">
            <a:extLst>
              <a:ext uri="{FF2B5EF4-FFF2-40B4-BE49-F238E27FC236}">
                <a16:creationId xmlns:a16="http://schemas.microsoft.com/office/drawing/2014/main" id="{C35F426A-915D-4AC8-99CE-3586A0CFE1F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2931" y="2529876"/>
            <a:ext cx="2905125" cy="23622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42063833"/>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1218394"/>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2" name="CuadroTexto 1">
            <a:extLst>
              <a:ext uri="{FF2B5EF4-FFF2-40B4-BE49-F238E27FC236}">
                <a16:creationId xmlns:a16="http://schemas.microsoft.com/office/drawing/2014/main" id="{45EFA9EB-6D1D-40D8-ABD4-E7B1FE0C136D}"/>
              </a:ext>
            </a:extLst>
          </p:cNvPr>
          <p:cNvSpPr txBox="1"/>
          <p:nvPr/>
        </p:nvSpPr>
        <p:spPr>
          <a:xfrm>
            <a:off x="-848312" y="642199"/>
            <a:ext cx="8517473" cy="461665"/>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	Análisis del PTS No Conforme - Tratamiento </a:t>
            </a:r>
            <a:endParaRPr lang="es-CO" sz="2400" b="1" dirty="0">
              <a:solidFill>
                <a:schemeClr val="accent1"/>
              </a:solidFill>
              <a:cs typeface="Arial" panose="020B0604020202020204" pitchFamily="34" charset="0"/>
            </a:endParaRPr>
          </a:p>
        </p:txBody>
      </p:sp>
      <p:sp>
        <p:nvSpPr>
          <p:cNvPr id="3" name="CuadroTexto 2">
            <a:extLst>
              <a:ext uri="{FF2B5EF4-FFF2-40B4-BE49-F238E27FC236}">
                <a16:creationId xmlns:a16="http://schemas.microsoft.com/office/drawing/2014/main" id="{38562143-AB12-465B-B2BE-DD1C47BA27DD}"/>
              </a:ext>
            </a:extLst>
          </p:cNvPr>
          <p:cNvSpPr txBox="1"/>
          <p:nvPr/>
        </p:nvSpPr>
        <p:spPr>
          <a:xfrm>
            <a:off x="612762" y="1260607"/>
            <a:ext cx="10976799" cy="646331"/>
          </a:xfrm>
          <a:prstGeom prst="rect">
            <a:avLst/>
          </a:prstGeom>
          <a:noFill/>
        </p:spPr>
        <p:txBody>
          <a:bodyPr wrap="square" rtlCol="0">
            <a:spAutoFit/>
          </a:bodyPr>
          <a:lstStyle/>
          <a:p>
            <a:pPr algn="just"/>
            <a:r>
              <a:rPr lang="es-ES" dirty="0">
                <a:cs typeface="Arial" panose="020B0604020202020204" pitchFamily="34" charset="0"/>
              </a:rPr>
              <a:t>Por otra parte, se dio el tratamiento al Producto, Trabajo y/o Servicio No Conforme mediante correcciones y reparaciones, como se muestra en la figura: </a:t>
            </a:r>
            <a:endParaRPr lang="es-CO" dirty="0">
              <a:cs typeface="Arial" panose="020B0604020202020204" pitchFamily="34" charset="0"/>
            </a:endParaRPr>
          </a:p>
        </p:txBody>
      </p:sp>
      <p:graphicFrame>
        <p:nvGraphicFramePr>
          <p:cNvPr id="8" name="Gráfico 7">
            <a:extLst>
              <a:ext uri="{FF2B5EF4-FFF2-40B4-BE49-F238E27FC236}">
                <a16:creationId xmlns:a16="http://schemas.microsoft.com/office/drawing/2014/main" id="{AA16C098-9216-435E-9AEC-73E63975FE6E}"/>
              </a:ext>
            </a:extLst>
          </p:cNvPr>
          <p:cNvGraphicFramePr/>
          <p:nvPr>
            <p:extLst>
              <p:ext uri="{D42A27DB-BD31-4B8C-83A1-F6EECF244321}">
                <p14:modId xmlns:p14="http://schemas.microsoft.com/office/powerpoint/2010/main" val="2527101164"/>
              </p:ext>
            </p:extLst>
          </p:nvPr>
        </p:nvGraphicFramePr>
        <p:xfrm>
          <a:off x="706213" y="2063682"/>
          <a:ext cx="10883348" cy="35997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4206152059"/>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2" name="CuadroTexto 1">
            <a:extLst>
              <a:ext uri="{FF2B5EF4-FFF2-40B4-BE49-F238E27FC236}">
                <a16:creationId xmlns:a16="http://schemas.microsoft.com/office/drawing/2014/main" id="{45EFA9EB-6D1D-40D8-ABD4-E7B1FE0C136D}"/>
              </a:ext>
            </a:extLst>
          </p:cNvPr>
          <p:cNvSpPr txBox="1"/>
          <p:nvPr/>
        </p:nvSpPr>
        <p:spPr>
          <a:xfrm>
            <a:off x="-337035" y="553708"/>
            <a:ext cx="7171179" cy="461665"/>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Resultados de seguimiento y medición</a:t>
            </a:r>
            <a:endParaRPr lang="es-CO" sz="2400" b="1" dirty="0">
              <a:solidFill>
                <a:schemeClr val="accent1"/>
              </a:solidFill>
              <a:cs typeface="Arial" panose="020B0604020202020204" pitchFamily="34" charset="0"/>
            </a:endParaRPr>
          </a:p>
        </p:txBody>
      </p:sp>
      <p:graphicFrame>
        <p:nvGraphicFramePr>
          <p:cNvPr id="5" name="Tabla 4">
            <a:extLst>
              <a:ext uri="{FF2B5EF4-FFF2-40B4-BE49-F238E27FC236}">
                <a16:creationId xmlns:a16="http://schemas.microsoft.com/office/drawing/2014/main" id="{1E0B4013-E3ED-4F09-A7DF-FC962EBC8862}"/>
              </a:ext>
            </a:extLst>
          </p:cNvPr>
          <p:cNvGraphicFramePr>
            <a:graphicFrameLocks noGrp="1"/>
          </p:cNvGraphicFramePr>
          <p:nvPr>
            <p:extLst>
              <p:ext uri="{D42A27DB-BD31-4B8C-83A1-F6EECF244321}">
                <p14:modId xmlns:p14="http://schemas.microsoft.com/office/powerpoint/2010/main" val="3222174334"/>
              </p:ext>
            </p:extLst>
          </p:nvPr>
        </p:nvGraphicFramePr>
        <p:xfrm>
          <a:off x="671755" y="1162067"/>
          <a:ext cx="10738046" cy="4813916"/>
        </p:xfrm>
        <a:graphic>
          <a:graphicData uri="http://schemas.openxmlformats.org/drawingml/2006/table">
            <a:tbl>
              <a:tblPr firstRow="1" firstCol="1" bandRow="1">
                <a:tableStyleId>{9DCAF9ED-07DC-4A11-8D7F-57B35C25682E}</a:tableStyleId>
              </a:tblPr>
              <a:tblGrid>
                <a:gridCol w="1944842">
                  <a:extLst>
                    <a:ext uri="{9D8B030D-6E8A-4147-A177-3AD203B41FA5}">
                      <a16:colId xmlns:a16="http://schemas.microsoft.com/office/drawing/2014/main" val="2552103617"/>
                    </a:ext>
                  </a:extLst>
                </a:gridCol>
                <a:gridCol w="1419959">
                  <a:extLst>
                    <a:ext uri="{9D8B030D-6E8A-4147-A177-3AD203B41FA5}">
                      <a16:colId xmlns:a16="http://schemas.microsoft.com/office/drawing/2014/main" val="4033263800"/>
                    </a:ext>
                  </a:extLst>
                </a:gridCol>
                <a:gridCol w="1501685">
                  <a:extLst>
                    <a:ext uri="{9D8B030D-6E8A-4147-A177-3AD203B41FA5}">
                      <a16:colId xmlns:a16="http://schemas.microsoft.com/office/drawing/2014/main" val="164852597"/>
                    </a:ext>
                  </a:extLst>
                </a:gridCol>
                <a:gridCol w="5871560">
                  <a:extLst>
                    <a:ext uri="{9D8B030D-6E8A-4147-A177-3AD203B41FA5}">
                      <a16:colId xmlns:a16="http://schemas.microsoft.com/office/drawing/2014/main" val="1310048538"/>
                    </a:ext>
                  </a:extLst>
                </a:gridCol>
              </a:tblGrid>
              <a:tr h="481925">
                <a:tc>
                  <a:txBody>
                    <a:bodyPr/>
                    <a:lstStyle/>
                    <a:p>
                      <a:pPr algn="ctr">
                        <a:lnSpc>
                          <a:spcPct val="107000"/>
                        </a:lnSpc>
                        <a:spcAft>
                          <a:spcPts val="800"/>
                        </a:spcAft>
                      </a:pPr>
                      <a:r>
                        <a:rPr lang="es-CO" sz="1400" dirty="0">
                          <a:effectLst/>
                        </a:rPr>
                        <a:t>INDICADOR</a:t>
                      </a:r>
                      <a:endParaRPr lang="es-CO" sz="1400" dirty="0">
                        <a:effectLst/>
                        <a:latin typeface="Arial" panose="020B0604020202020204" pitchFamily="34" charset="0"/>
                        <a:ea typeface="Calibri" panose="020F0502020204030204" pitchFamily="34" charset="0"/>
                        <a:cs typeface="Arial" panose="020B0604020202020204" pitchFamily="34" charset="0"/>
                      </a:endParaRPr>
                    </a:p>
                  </a:txBody>
                  <a:tcPr marL="24152" marR="24152" marT="0" marB="0" anchor="ctr"/>
                </a:tc>
                <a:tc>
                  <a:txBody>
                    <a:bodyPr/>
                    <a:lstStyle/>
                    <a:p>
                      <a:pPr algn="ctr">
                        <a:lnSpc>
                          <a:spcPct val="107000"/>
                        </a:lnSpc>
                        <a:spcAft>
                          <a:spcPts val="800"/>
                        </a:spcAft>
                      </a:pPr>
                      <a:r>
                        <a:rPr lang="es-CO" sz="1400" dirty="0">
                          <a:effectLst/>
                        </a:rPr>
                        <a:t>META 2021</a:t>
                      </a:r>
                      <a:endParaRPr lang="es-CO" sz="1400" dirty="0">
                        <a:effectLst/>
                        <a:latin typeface="Arial" panose="020B0604020202020204" pitchFamily="34" charset="0"/>
                        <a:ea typeface="Calibri" panose="020F0502020204030204" pitchFamily="34" charset="0"/>
                        <a:cs typeface="Arial" panose="020B0604020202020204" pitchFamily="34" charset="0"/>
                      </a:endParaRPr>
                    </a:p>
                  </a:txBody>
                  <a:tcPr marL="24152" marR="24152" marT="0" marB="0" anchor="ctr"/>
                </a:tc>
                <a:tc>
                  <a:txBody>
                    <a:bodyPr/>
                    <a:lstStyle/>
                    <a:p>
                      <a:pPr algn="ctr">
                        <a:lnSpc>
                          <a:spcPct val="107000"/>
                        </a:lnSpc>
                        <a:spcAft>
                          <a:spcPts val="800"/>
                        </a:spcAft>
                      </a:pPr>
                      <a:r>
                        <a:rPr lang="es-CO" sz="1400" dirty="0">
                          <a:effectLst/>
                        </a:rPr>
                        <a:t>AVANCE 2021</a:t>
                      </a:r>
                      <a:endParaRPr lang="es-CO" sz="1400" dirty="0">
                        <a:effectLst/>
                        <a:latin typeface="Arial" panose="020B0604020202020204" pitchFamily="34" charset="0"/>
                        <a:ea typeface="Calibri" panose="020F0502020204030204" pitchFamily="34" charset="0"/>
                        <a:cs typeface="Arial" panose="020B0604020202020204" pitchFamily="34" charset="0"/>
                      </a:endParaRPr>
                    </a:p>
                  </a:txBody>
                  <a:tcPr marL="24152" marR="24152" marT="0" marB="0" anchor="ctr"/>
                </a:tc>
                <a:tc>
                  <a:txBody>
                    <a:bodyPr/>
                    <a:lstStyle/>
                    <a:p>
                      <a:pPr algn="ctr">
                        <a:lnSpc>
                          <a:spcPct val="107000"/>
                        </a:lnSpc>
                        <a:spcAft>
                          <a:spcPts val="800"/>
                        </a:spcAft>
                      </a:pPr>
                      <a:r>
                        <a:rPr lang="es-CO" sz="1400" dirty="0">
                          <a:effectLst/>
                        </a:rPr>
                        <a:t>OBSERVACIONES</a:t>
                      </a:r>
                      <a:endParaRPr lang="es-CO" sz="1400" dirty="0">
                        <a:effectLst/>
                        <a:latin typeface="Arial" panose="020B0604020202020204" pitchFamily="34" charset="0"/>
                        <a:ea typeface="Calibri" panose="020F0502020204030204" pitchFamily="34" charset="0"/>
                        <a:cs typeface="Arial" panose="020B0604020202020204" pitchFamily="34" charset="0"/>
                      </a:endParaRPr>
                    </a:p>
                  </a:txBody>
                  <a:tcPr marL="24152" marR="24152" marT="0" marB="0" anchor="ctr"/>
                </a:tc>
                <a:extLst>
                  <a:ext uri="{0D108BD9-81ED-4DB2-BD59-A6C34878D82A}">
                    <a16:rowId xmlns:a16="http://schemas.microsoft.com/office/drawing/2014/main" val="1386779746"/>
                  </a:ext>
                </a:extLst>
              </a:tr>
              <a:tr h="1202026">
                <a:tc>
                  <a:txBody>
                    <a:bodyPr/>
                    <a:lstStyle/>
                    <a:p>
                      <a:pPr algn="ctr">
                        <a:lnSpc>
                          <a:spcPct val="107000"/>
                        </a:lnSpc>
                        <a:spcAft>
                          <a:spcPts val="800"/>
                        </a:spcAft>
                      </a:pPr>
                      <a:r>
                        <a:rPr lang="es-CO" sz="1600" dirty="0">
                          <a:effectLst/>
                        </a:rPr>
                        <a:t>Porcentaje del área geográfica con catastro actualizado</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400" dirty="0">
                          <a:effectLst/>
                        </a:rPr>
                        <a:t>35,1% </a:t>
                      </a:r>
                    </a:p>
                    <a:p>
                      <a:pPr algn="ctr">
                        <a:lnSpc>
                          <a:spcPct val="107000"/>
                        </a:lnSpc>
                        <a:spcAft>
                          <a:spcPts val="800"/>
                        </a:spcAft>
                      </a:pPr>
                      <a:r>
                        <a:rPr lang="es-CO" sz="1400" dirty="0">
                          <a:effectLst/>
                        </a:rPr>
                        <a:t>(24.028.745 ha)</a:t>
                      </a:r>
                      <a:endParaRPr lang="es-CO" sz="1400" b="1"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400" dirty="0">
                          <a:effectLst/>
                        </a:rPr>
                        <a:t>19,53% </a:t>
                      </a:r>
                    </a:p>
                    <a:p>
                      <a:pPr algn="ctr">
                        <a:lnSpc>
                          <a:spcPct val="107000"/>
                        </a:lnSpc>
                        <a:spcAft>
                          <a:spcPts val="800"/>
                        </a:spcAft>
                      </a:pPr>
                      <a:r>
                        <a:rPr lang="es-CO" sz="1400" dirty="0">
                          <a:effectLst/>
                        </a:rPr>
                        <a:t>(22.277.612 ha)</a:t>
                      </a:r>
                      <a:endParaRPr lang="es-CO" sz="1400" b="1"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ES" sz="1400" dirty="0">
                          <a:effectLst/>
                        </a:rPr>
                        <a:t>Durante la vigencia 2021 se llevó a cabo la intervención catastral del 19,53% del área geográfica del país, correspondiente a 22.277.612 hectáreas.</a:t>
                      </a:r>
                      <a:r>
                        <a:rPr lang="es-CO" sz="1400" dirty="0">
                          <a:effectLst/>
                        </a:rPr>
                        <a:t>.</a:t>
                      </a:r>
                      <a:endParaRPr lang="es-CO" sz="14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2143350754"/>
                  </a:ext>
                </a:extLst>
              </a:tr>
              <a:tr h="3129965">
                <a:tc>
                  <a:txBody>
                    <a:bodyPr/>
                    <a:lstStyle/>
                    <a:p>
                      <a:pPr algn="ctr">
                        <a:lnSpc>
                          <a:spcPct val="107000"/>
                        </a:lnSpc>
                        <a:spcAft>
                          <a:spcPts val="800"/>
                        </a:spcAft>
                      </a:pPr>
                      <a:r>
                        <a:rPr lang="es-CO" sz="1600" dirty="0">
                          <a:effectLst/>
                        </a:rPr>
                        <a:t>Predios actualizados catastralmente rurales y urbanos</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400" dirty="0">
                          <a:effectLst/>
                        </a:rPr>
                        <a:t> 271.836</a:t>
                      </a:r>
                      <a:endParaRPr lang="es-CO" sz="1400" b="1"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400" dirty="0">
                          <a:effectLst/>
                        </a:rPr>
                        <a:t>183.208</a:t>
                      </a:r>
                      <a:endParaRPr lang="es-CO" sz="1400" b="1"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0000"/>
                        </a:lnSpc>
                        <a:spcAft>
                          <a:spcPts val="600"/>
                        </a:spcAft>
                      </a:pPr>
                      <a:r>
                        <a:rPr lang="es-ES" sz="1400" dirty="0">
                          <a:effectLst/>
                        </a:rPr>
                        <a:t>Los Municipios intervenidos fueron:</a:t>
                      </a:r>
                    </a:p>
                    <a:p>
                      <a:pPr algn="just">
                        <a:lnSpc>
                          <a:spcPct val="100000"/>
                        </a:lnSpc>
                        <a:spcAft>
                          <a:spcPts val="600"/>
                        </a:spcAft>
                      </a:pPr>
                      <a:r>
                        <a:rPr lang="es-ES" sz="1400" dirty="0">
                          <a:effectLst/>
                        </a:rPr>
                        <a:t>✓ En formación catastral parcial rural de La Pedrera, Tarapacá y Puerto Arica (Amazonas) 30 predios.</a:t>
                      </a:r>
                    </a:p>
                    <a:p>
                      <a:pPr algn="just">
                        <a:lnSpc>
                          <a:spcPct val="100000"/>
                        </a:lnSpc>
                        <a:spcAft>
                          <a:spcPts val="600"/>
                        </a:spcAft>
                      </a:pPr>
                      <a:r>
                        <a:rPr lang="es-ES" sz="1400" dirty="0">
                          <a:effectLst/>
                        </a:rPr>
                        <a:t>✓ En actualización catastral del área urbana de Ricaurte (Cundinamarca) 19.443 predios, El Guamo y Córdoba (Bolívar) 1.475 y 1.820 predios respectivamente para un total de 22.738 predios.</a:t>
                      </a:r>
                    </a:p>
                    <a:p>
                      <a:pPr algn="just">
                        <a:lnSpc>
                          <a:spcPct val="100000"/>
                        </a:lnSpc>
                        <a:spcAft>
                          <a:spcPts val="600"/>
                        </a:spcAft>
                      </a:pPr>
                      <a:r>
                        <a:rPr lang="es-ES" sz="1400" dirty="0">
                          <a:effectLst/>
                        </a:rPr>
                        <a:t>✓ En actualización catastral parcial rural Gachancipá (Cundinamarca) 58 predios.</a:t>
                      </a:r>
                    </a:p>
                    <a:p>
                      <a:pPr algn="just">
                        <a:lnSpc>
                          <a:spcPct val="100000"/>
                        </a:lnSpc>
                        <a:spcAft>
                          <a:spcPts val="600"/>
                        </a:spcAft>
                      </a:pPr>
                      <a:r>
                        <a:rPr lang="es-ES" sz="1400" dirty="0">
                          <a:effectLst/>
                        </a:rPr>
                        <a:t>✓ En actualización catastral parcial urbano-rural Villavicencio (Meta) 80.607 predios y Popayán</a:t>
                      </a:r>
                    </a:p>
                    <a:p>
                      <a:pPr algn="just">
                        <a:lnSpc>
                          <a:spcPct val="100000"/>
                        </a:lnSpc>
                        <a:spcAft>
                          <a:spcPts val="600"/>
                        </a:spcAft>
                      </a:pPr>
                      <a:r>
                        <a:rPr lang="es-ES" sz="1400" dirty="0">
                          <a:effectLst/>
                        </a:rPr>
                        <a:t>(Cauca) 79.775 predios.</a:t>
                      </a:r>
                    </a:p>
                    <a:p>
                      <a:pPr algn="just">
                        <a:lnSpc>
                          <a:spcPct val="100000"/>
                        </a:lnSpc>
                        <a:spcAft>
                          <a:spcPts val="600"/>
                        </a:spcAft>
                      </a:pPr>
                      <a:r>
                        <a:rPr lang="es-ES" sz="1400" dirty="0">
                          <a:effectLst/>
                        </a:rPr>
                        <a:t>✓ Se logró un Total de 183.208 predios.</a:t>
                      </a:r>
                      <a:endParaRPr lang="es-CO" sz="14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3856291159"/>
                  </a:ext>
                </a:extLst>
              </a:tr>
            </a:tbl>
          </a:graphicData>
        </a:graphic>
      </p:graphicFrame>
    </p:spTree>
    <p:extLst>
      <p:ext uri="{BB962C8B-B14F-4D97-AF65-F5344CB8AC3E}">
        <p14:creationId xmlns:p14="http://schemas.microsoft.com/office/powerpoint/2010/main" val="403236971"/>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2" name="CuadroTexto 1">
            <a:extLst>
              <a:ext uri="{FF2B5EF4-FFF2-40B4-BE49-F238E27FC236}">
                <a16:creationId xmlns:a16="http://schemas.microsoft.com/office/drawing/2014/main" id="{45EFA9EB-6D1D-40D8-ABD4-E7B1FE0C136D}"/>
              </a:ext>
            </a:extLst>
          </p:cNvPr>
          <p:cNvSpPr txBox="1"/>
          <p:nvPr/>
        </p:nvSpPr>
        <p:spPr>
          <a:xfrm>
            <a:off x="0" y="661863"/>
            <a:ext cx="7171179" cy="461665"/>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Resultados de seguimiento y medición</a:t>
            </a:r>
            <a:endParaRPr lang="es-CO" sz="2400" b="1" dirty="0">
              <a:solidFill>
                <a:schemeClr val="accent1"/>
              </a:solidFill>
              <a:cs typeface="Arial" panose="020B0604020202020204" pitchFamily="34" charset="0"/>
            </a:endParaRPr>
          </a:p>
        </p:txBody>
      </p:sp>
      <p:graphicFrame>
        <p:nvGraphicFramePr>
          <p:cNvPr id="5" name="Tabla 4">
            <a:extLst>
              <a:ext uri="{FF2B5EF4-FFF2-40B4-BE49-F238E27FC236}">
                <a16:creationId xmlns:a16="http://schemas.microsoft.com/office/drawing/2014/main" id="{1E0B4013-E3ED-4F09-A7DF-FC962EBC8862}"/>
              </a:ext>
            </a:extLst>
          </p:cNvPr>
          <p:cNvGraphicFramePr>
            <a:graphicFrameLocks noGrp="1"/>
          </p:cNvGraphicFramePr>
          <p:nvPr>
            <p:extLst>
              <p:ext uri="{D42A27DB-BD31-4B8C-83A1-F6EECF244321}">
                <p14:modId xmlns:p14="http://schemas.microsoft.com/office/powerpoint/2010/main" val="1810597793"/>
              </p:ext>
            </p:extLst>
          </p:nvPr>
        </p:nvGraphicFramePr>
        <p:xfrm>
          <a:off x="765083" y="1613667"/>
          <a:ext cx="10484853" cy="3420449"/>
        </p:xfrm>
        <a:graphic>
          <a:graphicData uri="http://schemas.openxmlformats.org/drawingml/2006/table">
            <a:tbl>
              <a:tblPr firstRow="1" firstCol="1" bandRow="1">
                <a:tableStyleId>{9DCAF9ED-07DC-4A11-8D7F-57B35C25682E}</a:tableStyleId>
              </a:tblPr>
              <a:tblGrid>
                <a:gridCol w="2239483">
                  <a:extLst>
                    <a:ext uri="{9D8B030D-6E8A-4147-A177-3AD203B41FA5}">
                      <a16:colId xmlns:a16="http://schemas.microsoft.com/office/drawing/2014/main" val="2552103617"/>
                    </a:ext>
                  </a:extLst>
                </a:gridCol>
                <a:gridCol w="1809683">
                  <a:extLst>
                    <a:ext uri="{9D8B030D-6E8A-4147-A177-3AD203B41FA5}">
                      <a16:colId xmlns:a16="http://schemas.microsoft.com/office/drawing/2014/main" val="4033263800"/>
                    </a:ext>
                  </a:extLst>
                </a:gridCol>
                <a:gridCol w="1572163">
                  <a:extLst>
                    <a:ext uri="{9D8B030D-6E8A-4147-A177-3AD203B41FA5}">
                      <a16:colId xmlns:a16="http://schemas.microsoft.com/office/drawing/2014/main" val="164852597"/>
                    </a:ext>
                  </a:extLst>
                </a:gridCol>
                <a:gridCol w="4863524">
                  <a:extLst>
                    <a:ext uri="{9D8B030D-6E8A-4147-A177-3AD203B41FA5}">
                      <a16:colId xmlns:a16="http://schemas.microsoft.com/office/drawing/2014/main" val="1310048538"/>
                    </a:ext>
                  </a:extLst>
                </a:gridCol>
              </a:tblGrid>
              <a:tr h="440609">
                <a:tc>
                  <a:txBody>
                    <a:bodyPr/>
                    <a:lstStyle/>
                    <a:p>
                      <a:pPr algn="ctr">
                        <a:lnSpc>
                          <a:spcPct val="107000"/>
                        </a:lnSpc>
                        <a:spcAft>
                          <a:spcPts val="800"/>
                        </a:spcAft>
                      </a:pPr>
                      <a:r>
                        <a:rPr lang="es-CO" sz="1400" dirty="0">
                          <a:effectLst/>
                        </a:rPr>
                        <a:t>INDICADOR</a:t>
                      </a:r>
                      <a:endParaRPr lang="es-CO" sz="1400" dirty="0">
                        <a:effectLst/>
                        <a:latin typeface="Arial" panose="020B0604020202020204" pitchFamily="34" charset="0"/>
                        <a:ea typeface="Calibri" panose="020F0502020204030204" pitchFamily="34" charset="0"/>
                        <a:cs typeface="Arial" panose="020B0604020202020204" pitchFamily="34" charset="0"/>
                      </a:endParaRPr>
                    </a:p>
                  </a:txBody>
                  <a:tcPr marL="24152" marR="24152" marT="0" marB="0" anchor="ctr"/>
                </a:tc>
                <a:tc>
                  <a:txBody>
                    <a:bodyPr/>
                    <a:lstStyle/>
                    <a:p>
                      <a:pPr algn="ctr">
                        <a:lnSpc>
                          <a:spcPct val="107000"/>
                        </a:lnSpc>
                        <a:spcAft>
                          <a:spcPts val="800"/>
                        </a:spcAft>
                      </a:pPr>
                      <a:r>
                        <a:rPr lang="es-CO" sz="1400" dirty="0">
                          <a:effectLst/>
                        </a:rPr>
                        <a:t>META 2021</a:t>
                      </a:r>
                      <a:endParaRPr lang="es-CO" sz="1400" dirty="0">
                        <a:effectLst/>
                        <a:latin typeface="Arial" panose="020B0604020202020204" pitchFamily="34" charset="0"/>
                        <a:ea typeface="Calibri" panose="020F0502020204030204" pitchFamily="34" charset="0"/>
                        <a:cs typeface="Arial" panose="020B0604020202020204" pitchFamily="34" charset="0"/>
                      </a:endParaRPr>
                    </a:p>
                  </a:txBody>
                  <a:tcPr marL="24152" marR="24152" marT="0" marB="0" anchor="ctr"/>
                </a:tc>
                <a:tc>
                  <a:txBody>
                    <a:bodyPr/>
                    <a:lstStyle/>
                    <a:p>
                      <a:pPr algn="ctr">
                        <a:lnSpc>
                          <a:spcPct val="107000"/>
                        </a:lnSpc>
                        <a:spcAft>
                          <a:spcPts val="800"/>
                        </a:spcAft>
                      </a:pPr>
                      <a:r>
                        <a:rPr lang="es-CO" sz="1400" dirty="0">
                          <a:effectLst/>
                        </a:rPr>
                        <a:t>AVANCE 2021</a:t>
                      </a:r>
                      <a:endParaRPr lang="es-CO" sz="1400" dirty="0">
                        <a:effectLst/>
                        <a:latin typeface="Arial" panose="020B0604020202020204" pitchFamily="34" charset="0"/>
                        <a:ea typeface="Calibri" panose="020F0502020204030204" pitchFamily="34" charset="0"/>
                        <a:cs typeface="Arial" panose="020B0604020202020204" pitchFamily="34" charset="0"/>
                      </a:endParaRPr>
                    </a:p>
                  </a:txBody>
                  <a:tcPr marL="24152" marR="24152" marT="0" marB="0" anchor="ctr"/>
                </a:tc>
                <a:tc>
                  <a:txBody>
                    <a:bodyPr/>
                    <a:lstStyle/>
                    <a:p>
                      <a:pPr algn="ctr">
                        <a:lnSpc>
                          <a:spcPct val="107000"/>
                        </a:lnSpc>
                        <a:spcAft>
                          <a:spcPts val="800"/>
                        </a:spcAft>
                      </a:pPr>
                      <a:r>
                        <a:rPr lang="es-CO" sz="1400" dirty="0">
                          <a:effectLst/>
                        </a:rPr>
                        <a:t>OBSERVACIONES</a:t>
                      </a:r>
                      <a:endParaRPr lang="es-CO" sz="1400" dirty="0">
                        <a:effectLst/>
                        <a:latin typeface="Arial" panose="020B0604020202020204" pitchFamily="34" charset="0"/>
                        <a:ea typeface="Calibri" panose="020F0502020204030204" pitchFamily="34" charset="0"/>
                        <a:cs typeface="Arial" panose="020B0604020202020204" pitchFamily="34" charset="0"/>
                      </a:endParaRPr>
                    </a:p>
                  </a:txBody>
                  <a:tcPr marL="24152" marR="24152" marT="0" marB="0" anchor="ctr"/>
                </a:tc>
                <a:extLst>
                  <a:ext uri="{0D108BD9-81ED-4DB2-BD59-A6C34878D82A}">
                    <a16:rowId xmlns:a16="http://schemas.microsoft.com/office/drawing/2014/main" val="1386779746"/>
                  </a:ext>
                </a:extLst>
              </a:tr>
              <a:tr h="2979840">
                <a:tc>
                  <a:txBody>
                    <a:bodyPr/>
                    <a:lstStyle/>
                    <a:p>
                      <a:pPr algn="ctr">
                        <a:lnSpc>
                          <a:spcPct val="107000"/>
                        </a:lnSpc>
                        <a:spcAft>
                          <a:spcPts val="800"/>
                        </a:spcAft>
                      </a:pPr>
                      <a:r>
                        <a:rPr lang="es-CO" sz="1400" dirty="0">
                          <a:effectLst/>
                        </a:rPr>
                        <a:t>Porcentaje del área geográfica en municipios PDET con catastro actualizado</a:t>
                      </a:r>
                      <a:endParaRPr lang="es-CO" sz="14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400" dirty="0">
                          <a:effectLst/>
                        </a:rPr>
                        <a:t>Esperada 2021: 40,5%</a:t>
                      </a:r>
                    </a:p>
                    <a:p>
                      <a:pPr algn="ctr">
                        <a:lnSpc>
                          <a:spcPct val="107000"/>
                        </a:lnSpc>
                        <a:spcAft>
                          <a:spcPts val="800"/>
                        </a:spcAft>
                      </a:pPr>
                      <a:r>
                        <a:rPr lang="es-CO" sz="1400" dirty="0">
                          <a:effectLst/>
                        </a:rPr>
                        <a:t>Lograda acumulada 2020: 10,1%</a:t>
                      </a:r>
                    </a:p>
                    <a:p>
                      <a:pPr algn="ctr">
                        <a:lnSpc>
                          <a:spcPct val="107000"/>
                        </a:lnSpc>
                        <a:spcAft>
                          <a:spcPts val="800"/>
                        </a:spcAft>
                      </a:pPr>
                      <a:r>
                        <a:rPr lang="es-CO" sz="1400" dirty="0">
                          <a:effectLst/>
                        </a:rPr>
                        <a:t>Final esperada 2021: 30%"	</a:t>
                      </a:r>
                      <a:endParaRPr lang="es-CO" sz="14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400" dirty="0">
                          <a:effectLst/>
                        </a:rPr>
                        <a:t>14,63%</a:t>
                      </a:r>
                      <a:endParaRPr lang="es-CO"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ES" sz="1400" dirty="0">
                          <a:effectLst/>
                        </a:rPr>
                        <a:t>Con corte  a la vigencia 2021 se llevó a cabo la actualización de 5.718.659 hectáreas del área geográfica de los municipios </a:t>
                      </a:r>
                      <a:r>
                        <a:rPr lang="es-ES" sz="1400" dirty="0" err="1">
                          <a:effectLst/>
                        </a:rPr>
                        <a:t>PDET</a:t>
                      </a:r>
                      <a:r>
                        <a:rPr lang="es-ES" sz="1400" dirty="0">
                          <a:effectLst/>
                        </a:rPr>
                        <a:t> correspondientes al 14.63% del total del área geográfica de estos municipios, por procesos de actualización y conservación intervenidos por el </a:t>
                      </a:r>
                      <a:r>
                        <a:rPr lang="es-ES" sz="1400" dirty="0" err="1">
                          <a:effectLst/>
                        </a:rPr>
                        <a:t>IGAC</a:t>
                      </a:r>
                      <a:r>
                        <a:rPr lang="es-ES" sz="1400" dirty="0">
                          <a:effectLst/>
                        </a:rPr>
                        <a:t> y otros gestores catastrales (</a:t>
                      </a:r>
                      <a:r>
                        <a:rPr lang="es-ES" sz="1400" dirty="0" err="1">
                          <a:effectLst/>
                        </a:rPr>
                        <a:t>Asomunicipios</a:t>
                      </a:r>
                      <a:r>
                        <a:rPr lang="es-ES" sz="1400" dirty="0">
                          <a:effectLst/>
                        </a:rPr>
                        <a:t>, Catastro Antioquia, Santa Marta, Valle del Cauca y Valledupar).</a:t>
                      </a:r>
                      <a:endParaRPr lang="es-CO"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76958336"/>
                  </a:ext>
                </a:extLst>
              </a:tr>
            </a:tbl>
          </a:graphicData>
        </a:graphic>
      </p:graphicFrame>
    </p:spTree>
    <p:extLst>
      <p:ext uri="{BB962C8B-B14F-4D97-AF65-F5344CB8AC3E}">
        <p14:creationId xmlns:p14="http://schemas.microsoft.com/office/powerpoint/2010/main" val="1212133137"/>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2" name="CuadroTexto 1">
            <a:extLst>
              <a:ext uri="{FF2B5EF4-FFF2-40B4-BE49-F238E27FC236}">
                <a16:creationId xmlns:a16="http://schemas.microsoft.com/office/drawing/2014/main" id="{45EFA9EB-6D1D-40D8-ABD4-E7B1FE0C136D}"/>
              </a:ext>
            </a:extLst>
          </p:cNvPr>
          <p:cNvSpPr txBox="1"/>
          <p:nvPr/>
        </p:nvSpPr>
        <p:spPr>
          <a:xfrm>
            <a:off x="1213353" y="935562"/>
            <a:ext cx="9326828" cy="461665"/>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Resultados de la calibración de las cintas métricas para el 2021</a:t>
            </a:r>
            <a:endParaRPr lang="es-CO" sz="2400" b="1" dirty="0">
              <a:solidFill>
                <a:schemeClr val="accent1"/>
              </a:solidFill>
              <a:cs typeface="Arial" panose="020B0604020202020204" pitchFamily="34" charset="0"/>
            </a:endParaRPr>
          </a:p>
        </p:txBody>
      </p:sp>
      <p:sp>
        <p:nvSpPr>
          <p:cNvPr id="6" name="Rectángulo 5">
            <a:extLst>
              <a:ext uri="{FF2B5EF4-FFF2-40B4-BE49-F238E27FC236}">
                <a16:creationId xmlns:a16="http://schemas.microsoft.com/office/drawing/2014/main" id="{171247D0-422A-40A2-8A79-2C9C5E786760}"/>
              </a:ext>
            </a:extLst>
          </p:cNvPr>
          <p:cNvSpPr/>
          <p:nvPr/>
        </p:nvSpPr>
        <p:spPr>
          <a:xfrm>
            <a:off x="3880083" y="1971932"/>
            <a:ext cx="7354797" cy="3847207"/>
          </a:xfrm>
          <a:prstGeom prst="rect">
            <a:avLst/>
          </a:prstGeom>
        </p:spPr>
        <p:txBody>
          <a:bodyPr wrap="square" anchor="ctr" anchorCtr="0">
            <a:spAutoFit/>
          </a:bodyPr>
          <a:lstStyle/>
          <a:p>
            <a:pPr algn="just">
              <a:spcAft>
                <a:spcPts val="1200"/>
              </a:spcAft>
            </a:pPr>
            <a:r>
              <a:rPr lang="es-CO" dirty="0">
                <a:solidFill>
                  <a:srgbClr val="000000"/>
                </a:solidFill>
                <a:ea typeface="Times New Roman" panose="02020603050405020304" pitchFamily="18" charset="0"/>
                <a:cs typeface="Arial" panose="020B0604020202020204" pitchFamily="34" charset="0"/>
              </a:rPr>
              <a:t>En cumplimiento al requisito 7.1.5 “Recursos de seguimiento y medición” de la Norma ISO 9001:2015 y GP1000:2009 en el proceso de la Gestión Catastral; </a:t>
            </a:r>
            <a:r>
              <a:rPr lang="es-CO" b="1" dirty="0">
                <a:solidFill>
                  <a:srgbClr val="000000"/>
                </a:solidFill>
                <a:ea typeface="Times New Roman" panose="02020603050405020304" pitchFamily="18" charset="0"/>
                <a:cs typeface="Arial" panose="020B0604020202020204" pitchFamily="34" charset="0"/>
              </a:rPr>
              <a:t>la Dirección en el mes abril del 2021</a:t>
            </a:r>
            <a:r>
              <a:rPr lang="es-CO" dirty="0">
                <a:solidFill>
                  <a:srgbClr val="000000"/>
                </a:solidFill>
                <a:ea typeface="Times New Roman" panose="02020603050405020304" pitchFamily="18" charset="0"/>
                <a:cs typeface="Arial" panose="020B0604020202020204" pitchFamily="34" charset="0"/>
              </a:rPr>
              <a:t>, </a:t>
            </a:r>
            <a:r>
              <a:rPr lang="es-CO" u="sng" dirty="0">
                <a:solidFill>
                  <a:srgbClr val="000000"/>
                </a:solidFill>
                <a:ea typeface="Times New Roman" panose="02020603050405020304" pitchFamily="18" charset="0"/>
                <a:cs typeface="Arial" panose="020B0604020202020204" pitchFamily="34" charset="0"/>
              </a:rPr>
              <a:t>se adquirió a través del contrato 24626 para las Direcciones Territoriales </a:t>
            </a:r>
            <a:r>
              <a:rPr lang="es-CO" b="1" u="sng" dirty="0">
                <a:solidFill>
                  <a:srgbClr val="000000"/>
                </a:solidFill>
                <a:ea typeface="Times New Roman" panose="02020603050405020304" pitchFamily="18" charset="0"/>
                <a:cs typeface="Arial" panose="020B0604020202020204" pitchFamily="34" charset="0"/>
              </a:rPr>
              <a:t>40 cintas nuevas </a:t>
            </a:r>
            <a:r>
              <a:rPr lang="es-CO" u="sng" dirty="0">
                <a:solidFill>
                  <a:srgbClr val="000000"/>
                </a:solidFill>
                <a:ea typeface="Times New Roman" panose="02020603050405020304" pitchFamily="18" charset="0"/>
                <a:cs typeface="Arial" panose="020B0604020202020204" pitchFamily="34" charset="0"/>
              </a:rPr>
              <a:t>y se </a:t>
            </a:r>
            <a:r>
              <a:rPr lang="es-CO" b="1" u="sng" dirty="0">
                <a:solidFill>
                  <a:srgbClr val="000000"/>
                </a:solidFill>
                <a:ea typeface="Times New Roman" panose="02020603050405020304" pitchFamily="18" charset="0"/>
                <a:cs typeface="Arial" panose="020B0604020202020204" pitchFamily="34" charset="0"/>
              </a:rPr>
              <a:t>calibraron 29 </a:t>
            </a:r>
            <a:r>
              <a:rPr lang="es-CO" u="sng" dirty="0">
                <a:solidFill>
                  <a:srgbClr val="000000"/>
                </a:solidFill>
                <a:ea typeface="Times New Roman" panose="02020603050405020304" pitchFamily="18" charset="0"/>
                <a:cs typeface="Arial" panose="020B0604020202020204" pitchFamily="34" charset="0"/>
              </a:rPr>
              <a:t>Cintas Métricas Patrón, para un </a:t>
            </a:r>
            <a:r>
              <a:rPr lang="es-CO" b="1" u="sng" dirty="0">
                <a:solidFill>
                  <a:srgbClr val="000000"/>
                </a:solidFill>
                <a:ea typeface="Times New Roman" panose="02020603050405020304" pitchFamily="18" charset="0"/>
                <a:cs typeface="Arial" panose="020B0604020202020204" pitchFamily="34" charset="0"/>
              </a:rPr>
              <a:t>total de 69</a:t>
            </a:r>
            <a:r>
              <a:rPr lang="es-CO" dirty="0">
                <a:solidFill>
                  <a:srgbClr val="000000"/>
                </a:solidFill>
                <a:ea typeface="Times New Roman" panose="02020603050405020304" pitchFamily="18" charset="0"/>
                <a:cs typeface="Arial" panose="020B0604020202020204" pitchFamily="34" charset="0"/>
              </a:rPr>
              <a:t>, utilizadas en los procesos de actualización y conservación catastral tal como lo establece el Instructivo I51800-01/18. V2, en el numeral </a:t>
            </a:r>
            <a:r>
              <a:rPr lang="es-CO" dirty="0">
                <a:ea typeface="Calibri" panose="020F0502020204030204" pitchFamily="34" charset="0"/>
                <a:cs typeface="Arial" panose="020B0604020202020204" pitchFamily="34" charset="0"/>
              </a:rPr>
              <a:t>3.5.</a:t>
            </a:r>
          </a:p>
          <a:p>
            <a:pPr algn="just">
              <a:spcAft>
                <a:spcPts val="1200"/>
              </a:spcAft>
            </a:pPr>
            <a:r>
              <a:rPr lang="es-CO" dirty="0">
                <a:ea typeface="Calibri" panose="020F0502020204030204" pitchFamily="34" charset="0"/>
                <a:cs typeface="Arial" panose="020B0604020202020204" pitchFamily="34" charset="0"/>
              </a:rPr>
              <a:t>RESPONSABILIDADES de los Directores Territoriales, “Asegurar que la Dirección Territorial cuente la cinta patrón para verificar las cintas métricas en coordinación con la Subdirección de Catastro. - La cinta métrica patrón debe tener una calibración con </a:t>
            </a:r>
            <a:r>
              <a:rPr lang="es-CO" b="1" u="sng" dirty="0">
                <a:ea typeface="Calibri" panose="020F0502020204030204" pitchFamily="34" charset="0"/>
                <a:cs typeface="Arial" panose="020B0604020202020204" pitchFamily="34" charset="0"/>
              </a:rPr>
              <a:t>una frecuencia de (3) años</a:t>
            </a:r>
            <a:r>
              <a:rPr lang="es-CO" dirty="0">
                <a:ea typeface="Calibri" panose="020F0502020204030204" pitchFamily="34" charset="0"/>
                <a:cs typeface="Arial" panose="020B0604020202020204" pitchFamily="34" charset="0"/>
              </a:rPr>
              <a:t>, teniendo en cuenta las condiciones de conservación de la misma y que esta no es utilizada para medición sino para verificación como patrón”.</a:t>
            </a:r>
          </a:p>
        </p:txBody>
      </p:sp>
      <p:pic>
        <p:nvPicPr>
          <p:cNvPr id="12290" name="Picture 2" descr="Ilustración de Cinta Vectorial Medir Dibujos Animados Aislados y más  Vectores Libres de Derechos de Cinta métrica - iStock">
            <a:extLst>
              <a:ext uri="{FF2B5EF4-FFF2-40B4-BE49-F238E27FC236}">
                <a16:creationId xmlns:a16="http://schemas.microsoft.com/office/drawing/2014/main" id="{D03F8B2C-CBAD-4DCB-9D3D-19DB071248D6}"/>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878232" y="2470030"/>
            <a:ext cx="2667778" cy="24773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54819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15</a:t>
            </a:fld>
            <a:endParaRPr lang="en-US" dirty="0"/>
          </a:p>
        </p:txBody>
      </p:sp>
      <p:graphicFrame>
        <p:nvGraphicFramePr>
          <p:cNvPr id="3" name="Tabla 2">
            <a:extLst>
              <a:ext uri="{FF2B5EF4-FFF2-40B4-BE49-F238E27FC236}">
                <a16:creationId xmlns:a16="http://schemas.microsoft.com/office/drawing/2014/main" id="{55DCF089-E38A-4FC0-89A9-B3E13CF0F48E}"/>
              </a:ext>
            </a:extLst>
          </p:cNvPr>
          <p:cNvGraphicFramePr>
            <a:graphicFrameLocks noGrp="1"/>
          </p:cNvGraphicFramePr>
          <p:nvPr>
            <p:extLst>
              <p:ext uri="{D42A27DB-BD31-4B8C-83A1-F6EECF244321}">
                <p14:modId xmlns:p14="http://schemas.microsoft.com/office/powerpoint/2010/main" val="1554478922"/>
              </p:ext>
            </p:extLst>
          </p:nvPr>
        </p:nvGraphicFramePr>
        <p:xfrm>
          <a:off x="843365" y="1120877"/>
          <a:ext cx="10807861" cy="4991072"/>
        </p:xfrm>
        <a:graphic>
          <a:graphicData uri="http://schemas.openxmlformats.org/drawingml/2006/table">
            <a:tbl>
              <a:tblPr firstRow="1" firstCol="1" bandRow="1">
                <a:tableStyleId>{FABFCF23-3B69-468F-B69F-88F6DE6A72F2}</a:tableStyleId>
              </a:tblPr>
              <a:tblGrid>
                <a:gridCol w="2672001">
                  <a:extLst>
                    <a:ext uri="{9D8B030D-6E8A-4147-A177-3AD203B41FA5}">
                      <a16:colId xmlns:a16="http://schemas.microsoft.com/office/drawing/2014/main" val="149735147"/>
                    </a:ext>
                  </a:extLst>
                </a:gridCol>
                <a:gridCol w="8135860">
                  <a:extLst>
                    <a:ext uri="{9D8B030D-6E8A-4147-A177-3AD203B41FA5}">
                      <a16:colId xmlns:a16="http://schemas.microsoft.com/office/drawing/2014/main" val="1922466196"/>
                    </a:ext>
                  </a:extLst>
                </a:gridCol>
              </a:tblGrid>
              <a:tr h="521225">
                <a:tc gridSpan="2">
                  <a:txBody>
                    <a:bodyPr/>
                    <a:lstStyle/>
                    <a:p>
                      <a:pPr algn="ctr">
                        <a:lnSpc>
                          <a:spcPct val="107000"/>
                        </a:lnSpc>
                        <a:spcAft>
                          <a:spcPts val="300"/>
                        </a:spcAft>
                      </a:pPr>
                      <a:r>
                        <a:rPr lang="es-CO" sz="1600" dirty="0">
                          <a:effectLst/>
                        </a:rPr>
                        <a:t>SEGUIMIENTO ESTADO DE LAS OPORTUNIDADES DE MEJORA</a:t>
                      </a:r>
                    </a:p>
                    <a:p>
                      <a:pPr algn="ctr">
                        <a:lnSpc>
                          <a:spcPct val="107000"/>
                        </a:lnSpc>
                        <a:spcAft>
                          <a:spcPts val="800"/>
                        </a:spcAft>
                      </a:pPr>
                      <a:r>
                        <a:rPr lang="es-CO" sz="1600" dirty="0">
                          <a:effectLst/>
                        </a:rPr>
                        <a:t>REVISIÓN POR LA DIRECCIÓN VIGENCIA 2020</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18562" marR="18562" marT="0" marB="0" anchor="ctr"/>
                </a:tc>
                <a:tc hMerge="1">
                  <a:txBody>
                    <a:bodyPr/>
                    <a:lstStyle/>
                    <a:p>
                      <a:endParaRPr lang="es-CO"/>
                    </a:p>
                  </a:txBody>
                  <a:tcPr/>
                </a:tc>
                <a:extLst>
                  <a:ext uri="{0D108BD9-81ED-4DB2-BD59-A6C34878D82A}">
                    <a16:rowId xmlns:a16="http://schemas.microsoft.com/office/drawing/2014/main" val="2196220156"/>
                  </a:ext>
                </a:extLst>
              </a:tr>
              <a:tr h="233110">
                <a:tc gridSpan="2">
                  <a:txBody>
                    <a:bodyPr/>
                    <a:lstStyle/>
                    <a:p>
                      <a:pPr algn="ctr">
                        <a:lnSpc>
                          <a:spcPct val="107000"/>
                        </a:lnSpc>
                        <a:spcAft>
                          <a:spcPts val="800"/>
                        </a:spcAft>
                      </a:pPr>
                      <a:r>
                        <a:rPr lang="es-CO" sz="1600" dirty="0">
                          <a:effectLst/>
                        </a:rPr>
                        <a:t>SISTEMA DE GESTIÓN DE SEGURIDAD DE LA INFORMACIÓN</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18562" marR="18562" marT="0" marB="0" anchor="ctr"/>
                </a:tc>
                <a:tc hMerge="1">
                  <a:txBody>
                    <a:bodyPr/>
                    <a:lstStyle/>
                    <a:p>
                      <a:endParaRPr lang="es-CO"/>
                    </a:p>
                  </a:txBody>
                  <a:tcPr/>
                </a:tc>
                <a:extLst>
                  <a:ext uri="{0D108BD9-81ED-4DB2-BD59-A6C34878D82A}">
                    <a16:rowId xmlns:a16="http://schemas.microsoft.com/office/drawing/2014/main" val="4245736118"/>
                  </a:ext>
                </a:extLst>
              </a:tr>
              <a:tr h="174925">
                <a:tc>
                  <a:txBody>
                    <a:bodyPr/>
                    <a:lstStyle/>
                    <a:p>
                      <a:pPr algn="ctr">
                        <a:lnSpc>
                          <a:spcPct val="107000"/>
                        </a:lnSpc>
                        <a:spcAft>
                          <a:spcPts val="800"/>
                        </a:spcAft>
                      </a:pPr>
                      <a:r>
                        <a:rPr lang="es-CO" sz="1200">
                          <a:effectLst/>
                        </a:rPr>
                        <a:t>OPORTUNIDAD DE MEJORA</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8562" marR="18562" marT="0" marB="0" anchor="ctr"/>
                </a:tc>
                <a:tc>
                  <a:txBody>
                    <a:bodyPr/>
                    <a:lstStyle/>
                    <a:p>
                      <a:pPr algn="ctr">
                        <a:lnSpc>
                          <a:spcPct val="107000"/>
                        </a:lnSpc>
                        <a:spcAft>
                          <a:spcPts val="800"/>
                        </a:spcAft>
                      </a:pPr>
                      <a:r>
                        <a:rPr lang="es-CO" sz="1200" b="1" dirty="0">
                          <a:effectLst/>
                        </a:rPr>
                        <a:t>SEGUIMIENTO IMPLEMENTACIÓN</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18562" marR="18562" marT="0" marB="0" anchor="ctr"/>
                </a:tc>
                <a:extLst>
                  <a:ext uri="{0D108BD9-81ED-4DB2-BD59-A6C34878D82A}">
                    <a16:rowId xmlns:a16="http://schemas.microsoft.com/office/drawing/2014/main" val="2489566245"/>
                  </a:ext>
                </a:extLst>
              </a:tr>
              <a:tr h="3974500">
                <a:tc>
                  <a:txBody>
                    <a:bodyPr/>
                    <a:lstStyle/>
                    <a:p>
                      <a:pPr marL="0" lvl="0" indent="0" algn="just">
                        <a:lnSpc>
                          <a:spcPct val="107000"/>
                        </a:lnSpc>
                        <a:spcAft>
                          <a:spcPts val="800"/>
                        </a:spcAft>
                        <a:buFont typeface="+mj-lt"/>
                        <a:buNone/>
                      </a:pPr>
                      <a:r>
                        <a:rPr lang="es-CO" sz="1200" dirty="0">
                          <a:effectLst/>
                        </a:rPr>
                        <a:t>Implementar y gestionar la continuidad de la operación del </a:t>
                      </a:r>
                      <a:r>
                        <a:rPr lang="es-CO" sz="1200" dirty="0" err="1">
                          <a:effectLst/>
                        </a:rPr>
                        <a:t>IGAC</a:t>
                      </a:r>
                      <a:r>
                        <a:rPr lang="es-CO" sz="1200" dirty="0">
                          <a:effectLst/>
                        </a:rPr>
                        <a:t>.</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fontAlgn="base">
                        <a:lnSpc>
                          <a:spcPct val="100000"/>
                        </a:lnSpc>
                        <a:spcAft>
                          <a:spcPts val="200"/>
                        </a:spcAft>
                      </a:pPr>
                      <a:r>
                        <a:rPr lang="es-CO" sz="1200" dirty="0">
                          <a:effectLst/>
                        </a:rPr>
                        <a:t>Se llevó a cabo la adecuación centros de datos, con el fin de realizar la adecuación, soporte y mantenimiento de los componentes eléctricos, sistemas auxiliares y aires acondicionados requeridos para el correcto funcionamiento del Centro de Datos del Instituto. Dentro del marco del contrato al 31 de diciembre se ejecutaron  cuatro (4) mantenimientos preventivos  a los equipos y elementos instalados en la ciudad de Bogotá: Aire Acondicionado, Planta eléctrica, Cableado Lógico, Piso Falso, Sistema CCTV, Sistema de detección, extinción de incendios y control de acceso, Subsistema de Control de Acceso. Adicional, se realizó la adquisición, logística, montaje acondicionamiento y mantenimiento de dos UPS trifásicas de 150 </a:t>
                      </a:r>
                      <a:r>
                        <a:rPr lang="es-CO" sz="1200" dirty="0" err="1">
                          <a:effectLst/>
                        </a:rPr>
                        <a:t>Kva</a:t>
                      </a:r>
                      <a:r>
                        <a:rPr lang="es-CO" sz="1200" dirty="0">
                          <a:effectLst/>
                        </a:rPr>
                        <a:t> con baterías y un (1) aire acondicionado de precisión de 10 </a:t>
                      </a:r>
                      <a:r>
                        <a:rPr lang="es-CO" sz="1200" dirty="0" err="1">
                          <a:effectLst/>
                        </a:rPr>
                        <a:t>TR</a:t>
                      </a:r>
                      <a:r>
                        <a:rPr lang="es-CO" sz="1200" dirty="0">
                          <a:effectLst/>
                        </a:rPr>
                        <a:t> para soportar las condiciones ambientales para garantizar la operación confiable de la infraestructura Tecnológica que soporta los servicios de información del </a:t>
                      </a:r>
                      <a:r>
                        <a:rPr lang="es-CO" sz="1200" dirty="0" err="1">
                          <a:effectLst/>
                        </a:rPr>
                        <a:t>IGAC</a:t>
                      </a:r>
                      <a:r>
                        <a:rPr lang="es-CO" sz="1200" dirty="0">
                          <a:effectLst/>
                        </a:rPr>
                        <a:t>. </a:t>
                      </a:r>
                    </a:p>
                    <a:p>
                      <a:pPr algn="just" fontAlgn="base">
                        <a:lnSpc>
                          <a:spcPct val="100000"/>
                        </a:lnSpc>
                        <a:spcAft>
                          <a:spcPts val="200"/>
                        </a:spcAft>
                      </a:pPr>
                      <a:r>
                        <a:rPr lang="es-CO" sz="1200" dirty="0">
                          <a:effectLst/>
                        </a:rPr>
                        <a:t>Fortalecimiento de la seguridad informática y de la información de cada una de las territoriales, con una administración más adecuada en el Data Center principal de la Entidad y asignando un mayor espacio de almacenamiento, para realizar copias de seguridad por parte de los ingenieros de la territoriales.  </a:t>
                      </a:r>
                    </a:p>
                    <a:p>
                      <a:pPr algn="just" fontAlgn="base">
                        <a:lnSpc>
                          <a:spcPct val="100000"/>
                        </a:lnSpc>
                        <a:spcAft>
                          <a:spcPts val="200"/>
                        </a:spcAft>
                      </a:pPr>
                      <a:r>
                        <a:rPr lang="es-CO" sz="1200" dirty="0">
                          <a:effectLst/>
                        </a:rPr>
                        <a:t>Se realizó el proceso de renovación de las plataformas de licenciamiento de: Antivirus, Balanceadores F5, Firewall, renovación y ampliación de los canales de comunicación a nivel Nacional, permitiendo al Instituto blindar sus Plataformas Tecnológicas y mejorar la transmisión de datos voz y video a través de los canales comunicación a nivel nacional.  </a:t>
                      </a:r>
                    </a:p>
                    <a:p>
                      <a:pPr algn="just" fontAlgn="base">
                        <a:lnSpc>
                          <a:spcPct val="100000"/>
                        </a:lnSpc>
                        <a:spcAft>
                          <a:spcPts val="200"/>
                        </a:spcAft>
                      </a:pPr>
                      <a:r>
                        <a:rPr lang="es-CO" sz="1200" dirty="0">
                          <a:effectLst/>
                        </a:rPr>
                        <a:t>Adicional, s</a:t>
                      </a:r>
                      <a:r>
                        <a:rPr lang="es-ES" sz="1200" dirty="0">
                          <a:effectLst/>
                        </a:rPr>
                        <a:t>e adquirió un sistema de monitoreo (SOC/</a:t>
                      </a:r>
                      <a:r>
                        <a:rPr lang="es-ES" sz="1200" dirty="0" err="1">
                          <a:effectLst/>
                        </a:rPr>
                        <a:t>NOC</a:t>
                      </a:r>
                      <a:r>
                        <a:rPr lang="es-ES" sz="1200" dirty="0">
                          <a:effectLst/>
                        </a:rPr>
                        <a:t>),  con el fin realizar la  detección de vulnerabilidades para el fortalecimiento de la seguridad informática y de información de la Entidad, con ello se pudo controlar más de 75.000  incidentes de MALWARE, de igual manera, se realizó la </a:t>
                      </a:r>
                      <a:r>
                        <a:rPr lang="es-CO" sz="1200" dirty="0">
                          <a:effectLst/>
                        </a:rPr>
                        <a:t>Implementación del </a:t>
                      </a:r>
                      <a:r>
                        <a:rPr lang="es-CO" sz="1200" dirty="0" err="1">
                          <a:effectLst/>
                        </a:rPr>
                        <a:t>SIEM</a:t>
                      </a:r>
                      <a:r>
                        <a:rPr lang="es-CO" sz="1200" dirty="0">
                          <a:effectLst/>
                        </a:rPr>
                        <a:t> (Security </a:t>
                      </a:r>
                      <a:r>
                        <a:rPr lang="es-CO" sz="1200" dirty="0" err="1">
                          <a:effectLst/>
                        </a:rPr>
                        <a:t>information</a:t>
                      </a:r>
                      <a:r>
                        <a:rPr lang="es-CO" sz="1200" dirty="0">
                          <a:effectLst/>
                        </a:rPr>
                        <a:t> </a:t>
                      </a:r>
                      <a:r>
                        <a:rPr lang="es-CO" sz="1200" dirty="0" err="1">
                          <a:effectLst/>
                        </a:rPr>
                        <a:t>management</a:t>
                      </a:r>
                      <a:r>
                        <a:rPr lang="es-CO" sz="1200" dirty="0">
                          <a:effectLst/>
                        </a:rPr>
                        <a:t>), para analizar el     flujo de información de la Entidad y detectar comportamientos inusuales en la red. </a:t>
                      </a:r>
                    </a:p>
                  </a:txBody>
                  <a:tcPr marL="108000" marR="108000" marT="0" marB="0" anchor="ctr"/>
                </a:tc>
                <a:extLst>
                  <a:ext uri="{0D108BD9-81ED-4DB2-BD59-A6C34878D82A}">
                    <a16:rowId xmlns:a16="http://schemas.microsoft.com/office/drawing/2014/main" val="2339096431"/>
                  </a:ext>
                </a:extLst>
              </a:tr>
            </a:tbl>
          </a:graphicData>
        </a:graphic>
      </p:graphicFrame>
    </p:spTree>
    <p:extLst>
      <p:ext uri="{BB962C8B-B14F-4D97-AF65-F5344CB8AC3E}">
        <p14:creationId xmlns:p14="http://schemas.microsoft.com/office/powerpoint/2010/main" val="2841472813"/>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2" name="CuadroTexto 1">
            <a:extLst>
              <a:ext uri="{FF2B5EF4-FFF2-40B4-BE49-F238E27FC236}">
                <a16:creationId xmlns:a16="http://schemas.microsoft.com/office/drawing/2014/main" id="{45EFA9EB-6D1D-40D8-ABD4-E7B1FE0C136D}"/>
              </a:ext>
            </a:extLst>
          </p:cNvPr>
          <p:cNvSpPr txBox="1"/>
          <p:nvPr/>
        </p:nvSpPr>
        <p:spPr>
          <a:xfrm>
            <a:off x="146667" y="1241966"/>
            <a:ext cx="7171179" cy="461665"/>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Adecuación y suficiencia de los recursos</a:t>
            </a:r>
            <a:endParaRPr lang="es-CO" sz="2400" b="1" dirty="0">
              <a:solidFill>
                <a:schemeClr val="accent1"/>
              </a:solidFill>
              <a:cs typeface="Arial" panose="020B0604020202020204" pitchFamily="34" charset="0"/>
            </a:endParaRPr>
          </a:p>
        </p:txBody>
      </p:sp>
      <p:sp>
        <p:nvSpPr>
          <p:cNvPr id="5" name="Rectángulo 4">
            <a:extLst>
              <a:ext uri="{FF2B5EF4-FFF2-40B4-BE49-F238E27FC236}">
                <a16:creationId xmlns:a16="http://schemas.microsoft.com/office/drawing/2014/main" id="{66B250D6-E886-4E9A-A3A1-97214F217031}"/>
              </a:ext>
            </a:extLst>
          </p:cNvPr>
          <p:cNvSpPr/>
          <p:nvPr/>
        </p:nvSpPr>
        <p:spPr>
          <a:xfrm>
            <a:off x="733418" y="2193414"/>
            <a:ext cx="10377034" cy="2957733"/>
          </a:xfrm>
          <a:prstGeom prst="rect">
            <a:avLst/>
          </a:prstGeom>
        </p:spPr>
        <p:txBody>
          <a:bodyPr wrap="square" anchor="ctr" anchorCtr="0">
            <a:spAutoFit/>
          </a:bodyPr>
          <a:lstStyle/>
          <a:p>
            <a:pPr marL="342900" lvl="0" indent="-342900" algn="just">
              <a:lnSpc>
                <a:spcPct val="107000"/>
              </a:lnSpc>
              <a:spcAft>
                <a:spcPts val="1800"/>
              </a:spcAft>
              <a:buFont typeface="Wingdings" panose="05000000000000000000" pitchFamily="2" charset="2"/>
              <a:buChar char="Ø"/>
            </a:pPr>
            <a:r>
              <a:rPr lang="es-CO" sz="2000" dirty="0">
                <a:cs typeface="Arial" panose="020B0604020202020204" pitchFamily="34" charset="0"/>
              </a:rPr>
              <a:t>Se asignaron recursos para la ejecución de los siguientes objetos: prestación de servicios profesionales para apoyar la formulación, actualización, seguimiento y reporte del proyecto de inversión "Actualización y gestión catastral Nacional" y las metas de su competencia y prestación de servicios profesionales para apoyar en la estructuración, planeación y seguimiento de los proyectos desarrollados en el marco de la actualización y gestión catastral nacional. </a:t>
            </a:r>
          </a:p>
          <a:p>
            <a:pPr marL="342900" lvl="0" indent="-342900" algn="just">
              <a:lnSpc>
                <a:spcPct val="107000"/>
              </a:lnSpc>
              <a:spcAft>
                <a:spcPts val="1800"/>
              </a:spcAft>
              <a:buFont typeface="Wingdings" panose="05000000000000000000" pitchFamily="2" charset="2"/>
              <a:buChar char="Ø"/>
            </a:pPr>
            <a:r>
              <a:rPr lang="es-CO" sz="2000" dirty="0">
                <a:cs typeface="Arial" panose="020B0604020202020204" pitchFamily="34" charset="0"/>
              </a:rPr>
              <a:t>En el marco de la norma ISO 9001:2015 se asignó y ejecutó la contratación de la compra y calibración de cintas métricas (patrón) metálicas por un ente acreditado</a:t>
            </a:r>
            <a:r>
              <a:rPr lang="es-CO" sz="2000" dirty="0">
                <a:ea typeface="Calibri" panose="020F0502020204030204" pitchFamily="34" charset="0"/>
                <a:cs typeface="Arial" panose="020B0604020202020204" pitchFamily="34" charset="0"/>
              </a:rPr>
              <a:t>. </a:t>
            </a:r>
          </a:p>
        </p:txBody>
      </p:sp>
    </p:spTree>
    <p:extLst>
      <p:ext uri="{BB962C8B-B14F-4D97-AF65-F5344CB8AC3E}">
        <p14:creationId xmlns:p14="http://schemas.microsoft.com/office/powerpoint/2010/main" val="3548372346"/>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151</a:t>
            </a:fld>
            <a:endParaRPr lang="en-US" dirty="0"/>
          </a:p>
        </p:txBody>
      </p:sp>
      <p:sp>
        <p:nvSpPr>
          <p:cNvPr id="6" name="CuadroTexto 5">
            <a:extLst>
              <a:ext uri="{FF2B5EF4-FFF2-40B4-BE49-F238E27FC236}">
                <a16:creationId xmlns:a16="http://schemas.microsoft.com/office/drawing/2014/main" id="{22E3BF02-4DD0-4233-B760-F697D94B8CCE}"/>
              </a:ext>
            </a:extLst>
          </p:cNvPr>
          <p:cNvSpPr txBox="1"/>
          <p:nvPr/>
        </p:nvSpPr>
        <p:spPr>
          <a:xfrm>
            <a:off x="0" y="854076"/>
            <a:ext cx="4098745" cy="461665"/>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Oportunidades de mejora</a:t>
            </a:r>
            <a:endParaRPr lang="es-CO" sz="2400" b="1" dirty="0">
              <a:solidFill>
                <a:schemeClr val="accent1"/>
              </a:solidFill>
              <a:cs typeface="Arial" panose="020B0604020202020204" pitchFamily="34" charset="0"/>
            </a:endParaRPr>
          </a:p>
        </p:txBody>
      </p:sp>
      <p:sp>
        <p:nvSpPr>
          <p:cNvPr id="2" name="CuadroTexto 1">
            <a:extLst>
              <a:ext uri="{FF2B5EF4-FFF2-40B4-BE49-F238E27FC236}">
                <a16:creationId xmlns:a16="http://schemas.microsoft.com/office/drawing/2014/main" id="{CF8A5141-3D48-4494-A5BD-FF4D36E940F7}"/>
              </a:ext>
            </a:extLst>
          </p:cNvPr>
          <p:cNvSpPr txBox="1"/>
          <p:nvPr/>
        </p:nvSpPr>
        <p:spPr>
          <a:xfrm>
            <a:off x="806245" y="1716037"/>
            <a:ext cx="10613615" cy="3631763"/>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pPr marL="457200" indent="-457200" algn="just">
              <a:spcAft>
                <a:spcPts val="1200"/>
              </a:spcAft>
              <a:buFont typeface="+mj-lt"/>
              <a:buAutoNum type="arabicPeriod"/>
            </a:pPr>
            <a:r>
              <a:rPr lang="es-ES" sz="1800" dirty="0">
                <a:solidFill>
                  <a:srgbClr val="000000"/>
                </a:solidFill>
                <a:cs typeface="Arial" panose="020B0604020202020204" pitchFamily="34" charset="0"/>
              </a:rPr>
              <a:t>Redefinir el procedimiento para la realización de los avalúos comerciales de tal manera que se de cumplimiento a los términos establecidos para su realización. </a:t>
            </a:r>
          </a:p>
          <a:p>
            <a:pPr marL="457200" indent="-457200" algn="just">
              <a:spcAft>
                <a:spcPts val="1200"/>
              </a:spcAft>
              <a:buFont typeface="+mj-lt"/>
              <a:buAutoNum type="arabicPeriod"/>
            </a:pPr>
            <a:r>
              <a:rPr lang="es-ES" sz="1800" dirty="0">
                <a:solidFill>
                  <a:srgbClr val="000000"/>
                </a:solidFill>
                <a:cs typeface="Arial" panose="020B0604020202020204" pitchFamily="34" charset="0"/>
              </a:rPr>
              <a:t>Avanzar con las actividades de consulta previa para las comunidades indígenas y los </a:t>
            </a:r>
            <a:r>
              <a:rPr lang="es-ES" sz="1800" dirty="0" err="1">
                <a:solidFill>
                  <a:srgbClr val="000000"/>
                </a:solidFill>
                <a:cs typeface="Arial" panose="020B0604020202020204" pitchFamily="34" charset="0"/>
              </a:rPr>
              <a:t>NARP</a:t>
            </a:r>
            <a:r>
              <a:rPr lang="es-ES" sz="1800" dirty="0">
                <a:solidFill>
                  <a:srgbClr val="000000"/>
                </a:solidFill>
                <a:cs typeface="Arial" panose="020B0604020202020204" pitchFamily="34" charset="0"/>
              </a:rPr>
              <a:t>, apuntando al cumplimiento de las metas de Gestión Catastral.</a:t>
            </a:r>
          </a:p>
          <a:p>
            <a:pPr marL="457200" indent="-457200" algn="just">
              <a:spcAft>
                <a:spcPts val="1200"/>
              </a:spcAft>
              <a:buFont typeface="+mj-lt"/>
              <a:buAutoNum type="arabicPeriod"/>
            </a:pPr>
            <a:r>
              <a:rPr lang="es-ES" sz="1800" dirty="0">
                <a:solidFill>
                  <a:srgbClr val="000000"/>
                </a:solidFill>
                <a:cs typeface="Arial" panose="020B0604020202020204" pitchFamily="34" charset="0"/>
              </a:rPr>
              <a:t>Continuar con las actividades del programa de racionalización de trámites que se viene trabajando en articulación con el Departamento Administrativo de la Función Pública. </a:t>
            </a:r>
          </a:p>
          <a:p>
            <a:pPr marL="457200" indent="-457200" algn="just">
              <a:spcAft>
                <a:spcPts val="1200"/>
              </a:spcAft>
              <a:buFont typeface="+mj-lt"/>
              <a:buAutoNum type="arabicPeriod"/>
            </a:pPr>
            <a:r>
              <a:rPr lang="es-ES" sz="1800" dirty="0">
                <a:solidFill>
                  <a:srgbClr val="000000"/>
                </a:solidFill>
                <a:cs typeface="Arial" panose="020B0604020202020204" pitchFamily="34" charset="0"/>
              </a:rPr>
              <a:t>Mejorar la plataforma </a:t>
            </a:r>
            <a:r>
              <a:rPr lang="es-ES" sz="1800" dirty="0" err="1">
                <a:solidFill>
                  <a:srgbClr val="000000"/>
                </a:solidFill>
                <a:cs typeface="Arial" panose="020B0604020202020204" pitchFamily="34" charset="0"/>
              </a:rPr>
              <a:t>VIVI</a:t>
            </a:r>
            <a:r>
              <a:rPr lang="es-ES" sz="1800" dirty="0">
                <a:solidFill>
                  <a:srgbClr val="000000"/>
                </a:solidFill>
                <a:cs typeface="Arial" panose="020B0604020202020204" pitchFamily="34" charset="0"/>
              </a:rPr>
              <a:t> ampliando otras legitimidades de los solicitantes</a:t>
            </a:r>
          </a:p>
          <a:p>
            <a:pPr marL="457200" indent="-457200" algn="just">
              <a:spcAft>
                <a:spcPts val="1200"/>
              </a:spcAft>
              <a:buFont typeface="+mj-lt"/>
              <a:buAutoNum type="arabicPeriod"/>
            </a:pPr>
            <a:r>
              <a:rPr lang="es-ES" sz="1800" dirty="0">
                <a:solidFill>
                  <a:srgbClr val="000000"/>
                </a:solidFill>
                <a:cs typeface="Arial" panose="020B0604020202020204" pitchFamily="34" charset="0"/>
              </a:rPr>
              <a:t>Adelantar los procesos de contratación financiados por la banca multilateral para la intervención de los municipios definidos en la vigencia 2022. </a:t>
            </a:r>
          </a:p>
          <a:p>
            <a:pPr marL="457200" indent="-457200" algn="just">
              <a:spcAft>
                <a:spcPts val="1200"/>
              </a:spcAft>
              <a:buFont typeface="+mj-lt"/>
              <a:buAutoNum type="arabicPeriod"/>
            </a:pPr>
            <a:r>
              <a:rPr lang="es-ES" sz="1800" dirty="0">
                <a:solidFill>
                  <a:srgbClr val="000000"/>
                </a:solidFill>
                <a:cs typeface="Arial" panose="020B0604020202020204" pitchFamily="34" charset="0"/>
              </a:rPr>
              <a:t>Proferir normatividad del </a:t>
            </a:r>
            <a:r>
              <a:rPr lang="es-ES" sz="1800" dirty="0" err="1">
                <a:solidFill>
                  <a:srgbClr val="000000"/>
                </a:solidFill>
                <a:cs typeface="Arial" panose="020B0604020202020204" pitchFamily="34" charset="0"/>
              </a:rPr>
              <a:t>IGAC</a:t>
            </a:r>
            <a:r>
              <a:rPr lang="es-ES" sz="1800" dirty="0">
                <a:solidFill>
                  <a:srgbClr val="000000"/>
                </a:solidFill>
                <a:cs typeface="Arial" panose="020B0604020202020204" pitchFamily="34" charset="0"/>
              </a:rPr>
              <a:t> para reglamentar el catastro con enfoque multipropósito.</a:t>
            </a:r>
          </a:p>
        </p:txBody>
      </p:sp>
    </p:spTree>
    <p:extLst>
      <p:ext uri="{BB962C8B-B14F-4D97-AF65-F5344CB8AC3E}">
        <p14:creationId xmlns:p14="http://schemas.microsoft.com/office/powerpoint/2010/main" val="46637745"/>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ángulo 7">
            <a:extLst>
              <a:ext uri="{FF2B5EF4-FFF2-40B4-BE49-F238E27FC236}">
                <a16:creationId xmlns:a16="http://schemas.microsoft.com/office/drawing/2014/main" id="{FF279766-7F36-0244-BB2D-BAA783FBB930}"/>
              </a:ext>
            </a:extLst>
          </p:cNvPr>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dirty="0"/>
          </a:p>
        </p:txBody>
      </p:sp>
      <p:grpSp>
        <p:nvGrpSpPr>
          <p:cNvPr id="16" name="Group 4">
            <a:extLst>
              <a:ext uri="{FF2B5EF4-FFF2-40B4-BE49-F238E27FC236}">
                <a16:creationId xmlns:a16="http://schemas.microsoft.com/office/drawing/2014/main" id="{1C7EDCD8-4B74-44D2-B445-50367B63DB19}"/>
              </a:ext>
            </a:extLst>
          </p:cNvPr>
          <p:cNvGrpSpPr>
            <a:grpSpLocks noChangeAspect="1"/>
          </p:cNvGrpSpPr>
          <p:nvPr/>
        </p:nvGrpSpPr>
        <p:grpSpPr bwMode="auto">
          <a:xfrm>
            <a:off x="7750175" y="-509588"/>
            <a:ext cx="7588250" cy="7905751"/>
            <a:chOff x="3357" y="-352"/>
            <a:chExt cx="4780" cy="4980"/>
          </a:xfrm>
          <a:solidFill>
            <a:schemeClr val="accent6"/>
          </a:solidFill>
        </p:grpSpPr>
        <p:sp>
          <p:nvSpPr>
            <p:cNvPr id="18" name="Freeform 5">
              <a:extLst>
                <a:ext uri="{FF2B5EF4-FFF2-40B4-BE49-F238E27FC236}">
                  <a16:creationId xmlns:a16="http://schemas.microsoft.com/office/drawing/2014/main" id="{35478093-6069-4402-B3F3-E3625A14766D}"/>
                </a:ext>
              </a:extLst>
            </p:cNvPr>
            <p:cNvSpPr>
              <a:spLocks noEditPoints="1"/>
            </p:cNvSpPr>
            <p:nvPr/>
          </p:nvSpPr>
          <p:spPr bwMode="auto">
            <a:xfrm>
              <a:off x="6111" y="2054"/>
              <a:ext cx="72" cy="71"/>
            </a:xfrm>
            <a:custGeom>
              <a:avLst/>
              <a:gdLst>
                <a:gd name="T0" fmla="*/ 23 w 98"/>
                <a:gd name="T1" fmla="*/ 97 h 97"/>
                <a:gd name="T2" fmla="*/ 11 w 98"/>
                <a:gd name="T3" fmla="*/ 87 h 97"/>
                <a:gd name="T4" fmla="*/ 11 w 98"/>
                <a:gd name="T5" fmla="*/ 79 h 97"/>
                <a:gd name="T6" fmla="*/ 12 w 98"/>
                <a:gd name="T7" fmla="*/ 76 h 97"/>
                <a:gd name="T8" fmla="*/ 7 w 98"/>
                <a:gd name="T9" fmla="*/ 59 h 97"/>
                <a:gd name="T10" fmla="*/ 4 w 98"/>
                <a:gd name="T11" fmla="*/ 52 h 97"/>
                <a:gd name="T12" fmla="*/ 0 w 98"/>
                <a:gd name="T13" fmla="*/ 21 h 97"/>
                <a:gd name="T14" fmla="*/ 5 w 98"/>
                <a:gd name="T15" fmla="*/ 6 h 97"/>
                <a:gd name="T16" fmla="*/ 20 w 98"/>
                <a:gd name="T17" fmla="*/ 4 h 97"/>
                <a:gd name="T18" fmla="*/ 24 w 98"/>
                <a:gd name="T19" fmla="*/ 6 h 97"/>
                <a:gd name="T20" fmla="*/ 35 w 98"/>
                <a:gd name="T21" fmla="*/ 8 h 97"/>
                <a:gd name="T22" fmla="*/ 49 w 98"/>
                <a:gd name="T23" fmla="*/ 5 h 97"/>
                <a:gd name="T24" fmla="*/ 68 w 98"/>
                <a:gd name="T25" fmla="*/ 3 h 97"/>
                <a:gd name="T26" fmla="*/ 79 w 98"/>
                <a:gd name="T27" fmla="*/ 19 h 97"/>
                <a:gd name="T28" fmla="*/ 81 w 98"/>
                <a:gd name="T29" fmla="*/ 25 h 97"/>
                <a:gd name="T30" fmla="*/ 88 w 98"/>
                <a:gd name="T31" fmla="*/ 38 h 97"/>
                <a:gd name="T32" fmla="*/ 91 w 98"/>
                <a:gd name="T33" fmla="*/ 44 h 97"/>
                <a:gd name="T34" fmla="*/ 97 w 98"/>
                <a:gd name="T35" fmla="*/ 65 h 97"/>
                <a:gd name="T36" fmla="*/ 79 w 98"/>
                <a:gd name="T37" fmla="*/ 81 h 97"/>
                <a:gd name="T38" fmla="*/ 78 w 98"/>
                <a:gd name="T39" fmla="*/ 82 h 97"/>
                <a:gd name="T40" fmla="*/ 63 w 98"/>
                <a:gd name="T41" fmla="*/ 87 h 97"/>
                <a:gd name="T42" fmla="*/ 40 w 98"/>
                <a:gd name="T43" fmla="*/ 95 h 97"/>
                <a:gd name="T44" fmla="*/ 27 w 98"/>
                <a:gd name="T45" fmla="*/ 97 h 97"/>
                <a:gd name="T46" fmla="*/ 23 w 98"/>
                <a:gd name="T47" fmla="*/ 97 h 97"/>
                <a:gd name="T48" fmla="*/ 49 w 98"/>
                <a:gd name="T49" fmla="*/ 5 h 97"/>
                <a:gd name="T50" fmla="*/ 35 w 98"/>
                <a:gd name="T51" fmla="*/ 9 h 97"/>
                <a:gd name="T52" fmla="*/ 35 w 98"/>
                <a:gd name="T53" fmla="*/ 9 h 97"/>
                <a:gd name="T54" fmla="*/ 24 w 98"/>
                <a:gd name="T55" fmla="*/ 6 h 97"/>
                <a:gd name="T56" fmla="*/ 20 w 98"/>
                <a:gd name="T57" fmla="*/ 5 h 97"/>
                <a:gd name="T58" fmla="*/ 5 w 98"/>
                <a:gd name="T59" fmla="*/ 6 h 97"/>
                <a:gd name="T60" fmla="*/ 1 w 98"/>
                <a:gd name="T61" fmla="*/ 21 h 97"/>
                <a:gd name="T62" fmla="*/ 5 w 98"/>
                <a:gd name="T63" fmla="*/ 52 h 97"/>
                <a:gd name="T64" fmla="*/ 8 w 98"/>
                <a:gd name="T65" fmla="*/ 59 h 97"/>
                <a:gd name="T66" fmla="*/ 12 w 98"/>
                <a:gd name="T67" fmla="*/ 76 h 97"/>
                <a:gd name="T68" fmla="*/ 12 w 98"/>
                <a:gd name="T69" fmla="*/ 80 h 97"/>
                <a:gd name="T70" fmla="*/ 12 w 98"/>
                <a:gd name="T71" fmla="*/ 86 h 97"/>
                <a:gd name="T72" fmla="*/ 23 w 98"/>
                <a:gd name="T73" fmla="*/ 96 h 97"/>
                <a:gd name="T74" fmla="*/ 39 w 98"/>
                <a:gd name="T75" fmla="*/ 94 h 97"/>
                <a:gd name="T76" fmla="*/ 63 w 98"/>
                <a:gd name="T77" fmla="*/ 86 h 97"/>
                <a:gd name="T78" fmla="*/ 78 w 98"/>
                <a:gd name="T79" fmla="*/ 81 h 97"/>
                <a:gd name="T80" fmla="*/ 79 w 98"/>
                <a:gd name="T81" fmla="*/ 80 h 97"/>
                <a:gd name="T82" fmla="*/ 96 w 98"/>
                <a:gd name="T83" fmla="*/ 65 h 97"/>
                <a:gd name="T84" fmla="*/ 91 w 98"/>
                <a:gd name="T85" fmla="*/ 44 h 97"/>
                <a:gd name="T86" fmla="*/ 87 w 98"/>
                <a:gd name="T87" fmla="*/ 38 h 97"/>
                <a:gd name="T88" fmla="*/ 80 w 98"/>
                <a:gd name="T89" fmla="*/ 25 h 97"/>
                <a:gd name="T90" fmla="*/ 78 w 98"/>
                <a:gd name="T91" fmla="*/ 19 h 97"/>
                <a:gd name="T92" fmla="*/ 68 w 98"/>
                <a:gd name="T93" fmla="*/ 3 h 97"/>
                <a:gd name="T94" fmla="*/ 62 w 98"/>
                <a:gd name="T95" fmla="*/ 2 h 97"/>
                <a:gd name="T96" fmla="*/ 49 w 98"/>
                <a:gd name="T97"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97">
                  <a:moveTo>
                    <a:pt x="23" y="97"/>
                  </a:moveTo>
                  <a:cubicBezTo>
                    <a:pt x="18" y="96"/>
                    <a:pt x="12" y="92"/>
                    <a:pt x="11" y="87"/>
                  </a:cubicBezTo>
                  <a:cubicBezTo>
                    <a:pt x="11" y="84"/>
                    <a:pt x="11" y="82"/>
                    <a:pt x="11" y="79"/>
                  </a:cubicBezTo>
                  <a:cubicBezTo>
                    <a:pt x="11" y="78"/>
                    <a:pt x="11" y="77"/>
                    <a:pt x="12" y="76"/>
                  </a:cubicBezTo>
                  <a:cubicBezTo>
                    <a:pt x="12" y="70"/>
                    <a:pt x="9" y="64"/>
                    <a:pt x="7" y="59"/>
                  </a:cubicBezTo>
                  <a:cubicBezTo>
                    <a:pt x="6" y="57"/>
                    <a:pt x="5" y="54"/>
                    <a:pt x="4" y="52"/>
                  </a:cubicBezTo>
                  <a:cubicBezTo>
                    <a:pt x="0" y="42"/>
                    <a:pt x="0" y="31"/>
                    <a:pt x="0" y="21"/>
                  </a:cubicBezTo>
                  <a:cubicBezTo>
                    <a:pt x="0" y="15"/>
                    <a:pt x="1" y="9"/>
                    <a:pt x="5" y="6"/>
                  </a:cubicBezTo>
                  <a:cubicBezTo>
                    <a:pt x="9" y="2"/>
                    <a:pt x="16" y="3"/>
                    <a:pt x="20" y="4"/>
                  </a:cubicBezTo>
                  <a:cubicBezTo>
                    <a:pt x="21" y="5"/>
                    <a:pt x="23" y="5"/>
                    <a:pt x="24" y="6"/>
                  </a:cubicBezTo>
                  <a:cubicBezTo>
                    <a:pt x="28" y="7"/>
                    <a:pt x="31" y="8"/>
                    <a:pt x="35" y="8"/>
                  </a:cubicBezTo>
                  <a:cubicBezTo>
                    <a:pt x="40" y="8"/>
                    <a:pt x="44" y="6"/>
                    <a:pt x="49" y="5"/>
                  </a:cubicBezTo>
                  <a:cubicBezTo>
                    <a:pt x="56" y="2"/>
                    <a:pt x="62" y="0"/>
                    <a:pt x="68" y="3"/>
                  </a:cubicBezTo>
                  <a:cubicBezTo>
                    <a:pt x="74" y="6"/>
                    <a:pt x="77" y="13"/>
                    <a:pt x="79" y="19"/>
                  </a:cubicBezTo>
                  <a:cubicBezTo>
                    <a:pt x="79" y="21"/>
                    <a:pt x="80" y="23"/>
                    <a:pt x="81" y="25"/>
                  </a:cubicBezTo>
                  <a:cubicBezTo>
                    <a:pt x="82" y="29"/>
                    <a:pt x="85" y="34"/>
                    <a:pt x="88" y="38"/>
                  </a:cubicBezTo>
                  <a:cubicBezTo>
                    <a:pt x="89" y="40"/>
                    <a:pt x="90" y="42"/>
                    <a:pt x="91" y="44"/>
                  </a:cubicBezTo>
                  <a:cubicBezTo>
                    <a:pt x="96" y="52"/>
                    <a:pt x="98" y="59"/>
                    <a:pt x="97" y="65"/>
                  </a:cubicBezTo>
                  <a:cubicBezTo>
                    <a:pt x="96" y="76"/>
                    <a:pt x="88" y="79"/>
                    <a:pt x="79" y="81"/>
                  </a:cubicBezTo>
                  <a:cubicBezTo>
                    <a:pt x="78" y="82"/>
                    <a:pt x="78" y="82"/>
                    <a:pt x="78" y="82"/>
                  </a:cubicBezTo>
                  <a:cubicBezTo>
                    <a:pt x="73" y="83"/>
                    <a:pt x="68" y="85"/>
                    <a:pt x="63" y="87"/>
                  </a:cubicBezTo>
                  <a:cubicBezTo>
                    <a:pt x="55" y="90"/>
                    <a:pt x="47" y="93"/>
                    <a:pt x="40" y="95"/>
                  </a:cubicBezTo>
                  <a:cubicBezTo>
                    <a:pt x="35" y="96"/>
                    <a:pt x="31" y="97"/>
                    <a:pt x="27" y="97"/>
                  </a:cubicBezTo>
                  <a:cubicBezTo>
                    <a:pt x="26" y="97"/>
                    <a:pt x="24" y="97"/>
                    <a:pt x="23" y="97"/>
                  </a:cubicBezTo>
                  <a:moveTo>
                    <a:pt x="49" y="5"/>
                  </a:moveTo>
                  <a:cubicBezTo>
                    <a:pt x="45" y="7"/>
                    <a:pt x="40" y="9"/>
                    <a:pt x="35" y="9"/>
                  </a:cubicBezTo>
                  <a:cubicBezTo>
                    <a:pt x="35" y="9"/>
                    <a:pt x="35" y="9"/>
                    <a:pt x="35" y="9"/>
                  </a:cubicBezTo>
                  <a:cubicBezTo>
                    <a:pt x="31" y="9"/>
                    <a:pt x="27" y="8"/>
                    <a:pt x="24" y="6"/>
                  </a:cubicBezTo>
                  <a:cubicBezTo>
                    <a:pt x="23" y="6"/>
                    <a:pt x="21" y="5"/>
                    <a:pt x="20" y="5"/>
                  </a:cubicBezTo>
                  <a:cubicBezTo>
                    <a:pt x="16" y="4"/>
                    <a:pt x="10" y="2"/>
                    <a:pt x="5" y="6"/>
                  </a:cubicBezTo>
                  <a:cubicBezTo>
                    <a:pt x="1" y="10"/>
                    <a:pt x="1" y="16"/>
                    <a:pt x="1" y="21"/>
                  </a:cubicBezTo>
                  <a:cubicBezTo>
                    <a:pt x="1" y="31"/>
                    <a:pt x="1" y="42"/>
                    <a:pt x="5" y="52"/>
                  </a:cubicBezTo>
                  <a:cubicBezTo>
                    <a:pt x="6" y="54"/>
                    <a:pt x="7" y="56"/>
                    <a:pt x="8" y="59"/>
                  </a:cubicBezTo>
                  <a:cubicBezTo>
                    <a:pt x="10" y="64"/>
                    <a:pt x="12" y="70"/>
                    <a:pt x="12" y="76"/>
                  </a:cubicBezTo>
                  <a:cubicBezTo>
                    <a:pt x="12" y="77"/>
                    <a:pt x="12" y="78"/>
                    <a:pt x="12" y="80"/>
                  </a:cubicBezTo>
                  <a:cubicBezTo>
                    <a:pt x="12" y="82"/>
                    <a:pt x="11" y="84"/>
                    <a:pt x="12" y="86"/>
                  </a:cubicBezTo>
                  <a:cubicBezTo>
                    <a:pt x="13" y="92"/>
                    <a:pt x="19" y="95"/>
                    <a:pt x="23" y="96"/>
                  </a:cubicBezTo>
                  <a:cubicBezTo>
                    <a:pt x="29" y="97"/>
                    <a:pt x="34" y="95"/>
                    <a:pt x="39" y="94"/>
                  </a:cubicBezTo>
                  <a:cubicBezTo>
                    <a:pt x="47" y="92"/>
                    <a:pt x="55" y="89"/>
                    <a:pt x="63" y="86"/>
                  </a:cubicBezTo>
                  <a:cubicBezTo>
                    <a:pt x="67" y="84"/>
                    <a:pt x="73" y="83"/>
                    <a:pt x="78" y="81"/>
                  </a:cubicBezTo>
                  <a:cubicBezTo>
                    <a:pt x="79" y="80"/>
                    <a:pt x="79" y="80"/>
                    <a:pt x="79" y="80"/>
                  </a:cubicBezTo>
                  <a:cubicBezTo>
                    <a:pt x="88" y="78"/>
                    <a:pt x="95" y="75"/>
                    <a:pt x="96" y="65"/>
                  </a:cubicBezTo>
                  <a:cubicBezTo>
                    <a:pt x="97" y="59"/>
                    <a:pt x="95" y="52"/>
                    <a:pt x="91" y="44"/>
                  </a:cubicBezTo>
                  <a:cubicBezTo>
                    <a:pt x="89" y="42"/>
                    <a:pt x="88" y="40"/>
                    <a:pt x="87" y="38"/>
                  </a:cubicBezTo>
                  <a:cubicBezTo>
                    <a:pt x="84" y="34"/>
                    <a:pt x="82" y="30"/>
                    <a:pt x="80" y="25"/>
                  </a:cubicBezTo>
                  <a:cubicBezTo>
                    <a:pt x="79" y="23"/>
                    <a:pt x="79" y="21"/>
                    <a:pt x="78" y="19"/>
                  </a:cubicBezTo>
                  <a:cubicBezTo>
                    <a:pt x="76" y="13"/>
                    <a:pt x="74" y="6"/>
                    <a:pt x="68" y="3"/>
                  </a:cubicBezTo>
                  <a:cubicBezTo>
                    <a:pt x="66" y="2"/>
                    <a:pt x="64" y="2"/>
                    <a:pt x="62" y="2"/>
                  </a:cubicBezTo>
                  <a:cubicBezTo>
                    <a:pt x="58" y="2"/>
                    <a:pt x="54" y="4"/>
                    <a:pt x="49" y="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19" name="Freeform 6">
              <a:extLst>
                <a:ext uri="{FF2B5EF4-FFF2-40B4-BE49-F238E27FC236}">
                  <a16:creationId xmlns:a16="http://schemas.microsoft.com/office/drawing/2014/main" id="{011CB7B9-FE0B-466F-A164-CBD037ABD693}"/>
                </a:ext>
              </a:extLst>
            </p:cNvPr>
            <p:cNvSpPr>
              <a:spLocks noEditPoints="1"/>
            </p:cNvSpPr>
            <p:nvPr/>
          </p:nvSpPr>
          <p:spPr bwMode="auto">
            <a:xfrm>
              <a:off x="6048" y="2023"/>
              <a:ext cx="166" cy="159"/>
            </a:xfrm>
            <a:custGeom>
              <a:avLst/>
              <a:gdLst>
                <a:gd name="T0" fmla="*/ 46 w 225"/>
                <a:gd name="T1" fmla="*/ 214 h 215"/>
                <a:gd name="T2" fmla="*/ 33 w 225"/>
                <a:gd name="T3" fmla="*/ 209 h 215"/>
                <a:gd name="T4" fmla="*/ 10 w 225"/>
                <a:gd name="T5" fmla="*/ 185 h 215"/>
                <a:gd name="T6" fmla="*/ 2 w 225"/>
                <a:gd name="T7" fmla="*/ 170 h 215"/>
                <a:gd name="T8" fmla="*/ 3 w 225"/>
                <a:gd name="T9" fmla="*/ 145 h 215"/>
                <a:gd name="T10" fmla="*/ 6 w 225"/>
                <a:gd name="T11" fmla="*/ 138 h 215"/>
                <a:gd name="T12" fmla="*/ 10 w 225"/>
                <a:gd name="T13" fmla="*/ 129 h 215"/>
                <a:gd name="T14" fmla="*/ 10 w 225"/>
                <a:gd name="T15" fmla="*/ 102 h 215"/>
                <a:gd name="T16" fmla="*/ 9 w 225"/>
                <a:gd name="T17" fmla="*/ 92 h 215"/>
                <a:gd name="T18" fmla="*/ 9 w 225"/>
                <a:gd name="T19" fmla="*/ 87 h 215"/>
                <a:gd name="T20" fmla="*/ 16 w 225"/>
                <a:gd name="T21" fmla="*/ 55 h 215"/>
                <a:gd name="T22" fmla="*/ 25 w 225"/>
                <a:gd name="T23" fmla="*/ 43 h 215"/>
                <a:gd name="T24" fmla="*/ 42 w 225"/>
                <a:gd name="T25" fmla="*/ 30 h 215"/>
                <a:gd name="T26" fmla="*/ 72 w 225"/>
                <a:gd name="T27" fmla="*/ 24 h 215"/>
                <a:gd name="T28" fmla="*/ 78 w 225"/>
                <a:gd name="T29" fmla="*/ 23 h 215"/>
                <a:gd name="T30" fmla="*/ 101 w 225"/>
                <a:gd name="T31" fmla="*/ 18 h 215"/>
                <a:gd name="T32" fmla="*/ 117 w 225"/>
                <a:gd name="T33" fmla="*/ 11 h 215"/>
                <a:gd name="T34" fmla="*/ 152 w 225"/>
                <a:gd name="T35" fmla="*/ 0 h 215"/>
                <a:gd name="T36" fmla="*/ 153 w 225"/>
                <a:gd name="T37" fmla="*/ 0 h 215"/>
                <a:gd name="T38" fmla="*/ 178 w 225"/>
                <a:gd name="T39" fmla="*/ 12 h 215"/>
                <a:gd name="T40" fmla="*/ 192 w 225"/>
                <a:gd name="T41" fmla="*/ 40 h 215"/>
                <a:gd name="T42" fmla="*/ 194 w 225"/>
                <a:gd name="T43" fmla="*/ 47 h 215"/>
                <a:gd name="T44" fmla="*/ 197 w 225"/>
                <a:gd name="T45" fmla="*/ 52 h 215"/>
                <a:gd name="T46" fmla="*/ 208 w 225"/>
                <a:gd name="T47" fmla="*/ 73 h 215"/>
                <a:gd name="T48" fmla="*/ 215 w 225"/>
                <a:gd name="T49" fmla="*/ 87 h 215"/>
                <a:gd name="T50" fmla="*/ 223 w 225"/>
                <a:gd name="T51" fmla="*/ 124 h 215"/>
                <a:gd name="T52" fmla="*/ 174 w 225"/>
                <a:gd name="T53" fmla="*/ 178 h 215"/>
                <a:gd name="T54" fmla="*/ 135 w 225"/>
                <a:gd name="T55" fmla="*/ 194 h 215"/>
                <a:gd name="T56" fmla="*/ 109 w 225"/>
                <a:gd name="T57" fmla="*/ 201 h 215"/>
                <a:gd name="T58" fmla="*/ 87 w 225"/>
                <a:gd name="T59" fmla="*/ 207 h 215"/>
                <a:gd name="T60" fmla="*/ 54 w 225"/>
                <a:gd name="T61" fmla="*/ 215 h 215"/>
                <a:gd name="T62" fmla="*/ 46 w 225"/>
                <a:gd name="T63" fmla="*/ 214 h 215"/>
                <a:gd name="T64" fmla="*/ 152 w 225"/>
                <a:gd name="T65" fmla="*/ 1 h 215"/>
                <a:gd name="T66" fmla="*/ 118 w 225"/>
                <a:gd name="T67" fmla="*/ 12 h 215"/>
                <a:gd name="T68" fmla="*/ 101 w 225"/>
                <a:gd name="T69" fmla="*/ 19 h 215"/>
                <a:gd name="T70" fmla="*/ 78 w 225"/>
                <a:gd name="T71" fmla="*/ 24 h 215"/>
                <a:gd name="T72" fmla="*/ 72 w 225"/>
                <a:gd name="T73" fmla="*/ 24 h 215"/>
                <a:gd name="T74" fmla="*/ 42 w 225"/>
                <a:gd name="T75" fmla="*/ 31 h 215"/>
                <a:gd name="T76" fmla="*/ 25 w 225"/>
                <a:gd name="T77" fmla="*/ 44 h 215"/>
                <a:gd name="T78" fmla="*/ 17 w 225"/>
                <a:gd name="T79" fmla="*/ 56 h 215"/>
                <a:gd name="T80" fmla="*/ 10 w 225"/>
                <a:gd name="T81" fmla="*/ 87 h 215"/>
                <a:gd name="T82" fmla="*/ 10 w 225"/>
                <a:gd name="T83" fmla="*/ 92 h 215"/>
                <a:gd name="T84" fmla="*/ 11 w 225"/>
                <a:gd name="T85" fmla="*/ 102 h 215"/>
                <a:gd name="T86" fmla="*/ 11 w 225"/>
                <a:gd name="T87" fmla="*/ 129 h 215"/>
                <a:gd name="T88" fmla="*/ 7 w 225"/>
                <a:gd name="T89" fmla="*/ 138 h 215"/>
                <a:gd name="T90" fmla="*/ 4 w 225"/>
                <a:gd name="T91" fmla="*/ 145 h 215"/>
                <a:gd name="T92" fmla="*/ 3 w 225"/>
                <a:gd name="T93" fmla="*/ 169 h 215"/>
                <a:gd name="T94" fmla="*/ 11 w 225"/>
                <a:gd name="T95" fmla="*/ 184 h 215"/>
                <a:gd name="T96" fmla="*/ 34 w 225"/>
                <a:gd name="T97" fmla="*/ 209 h 215"/>
                <a:gd name="T98" fmla="*/ 46 w 225"/>
                <a:gd name="T99" fmla="*/ 213 h 215"/>
                <a:gd name="T100" fmla="*/ 86 w 225"/>
                <a:gd name="T101" fmla="*/ 206 h 215"/>
                <a:gd name="T102" fmla="*/ 108 w 225"/>
                <a:gd name="T103" fmla="*/ 200 h 215"/>
                <a:gd name="T104" fmla="*/ 135 w 225"/>
                <a:gd name="T105" fmla="*/ 193 h 215"/>
                <a:gd name="T106" fmla="*/ 174 w 225"/>
                <a:gd name="T107" fmla="*/ 177 h 215"/>
                <a:gd name="T108" fmla="*/ 222 w 225"/>
                <a:gd name="T109" fmla="*/ 124 h 215"/>
                <a:gd name="T110" fmla="*/ 214 w 225"/>
                <a:gd name="T111" fmla="*/ 87 h 215"/>
                <a:gd name="T112" fmla="*/ 207 w 225"/>
                <a:gd name="T113" fmla="*/ 74 h 215"/>
                <a:gd name="T114" fmla="*/ 196 w 225"/>
                <a:gd name="T115" fmla="*/ 53 h 215"/>
                <a:gd name="T116" fmla="*/ 194 w 225"/>
                <a:gd name="T117" fmla="*/ 47 h 215"/>
                <a:gd name="T118" fmla="*/ 191 w 225"/>
                <a:gd name="T119" fmla="*/ 40 h 215"/>
                <a:gd name="T120" fmla="*/ 177 w 225"/>
                <a:gd name="T121" fmla="*/ 12 h 215"/>
                <a:gd name="T122" fmla="*/ 153 w 225"/>
                <a:gd name="T123" fmla="*/ 1 h 215"/>
                <a:gd name="T124" fmla="*/ 152 w 225"/>
                <a:gd name="T125" fmla="*/ 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215">
                  <a:moveTo>
                    <a:pt x="46" y="214"/>
                  </a:moveTo>
                  <a:cubicBezTo>
                    <a:pt x="41" y="213"/>
                    <a:pt x="37" y="212"/>
                    <a:pt x="33" y="209"/>
                  </a:cubicBezTo>
                  <a:cubicBezTo>
                    <a:pt x="23" y="203"/>
                    <a:pt x="15" y="193"/>
                    <a:pt x="10" y="185"/>
                  </a:cubicBezTo>
                  <a:cubicBezTo>
                    <a:pt x="6" y="179"/>
                    <a:pt x="4" y="174"/>
                    <a:pt x="2" y="170"/>
                  </a:cubicBezTo>
                  <a:cubicBezTo>
                    <a:pt x="0" y="161"/>
                    <a:pt x="0" y="153"/>
                    <a:pt x="3" y="145"/>
                  </a:cubicBezTo>
                  <a:cubicBezTo>
                    <a:pt x="4" y="142"/>
                    <a:pt x="5" y="140"/>
                    <a:pt x="6" y="138"/>
                  </a:cubicBezTo>
                  <a:cubicBezTo>
                    <a:pt x="8" y="135"/>
                    <a:pt x="9" y="132"/>
                    <a:pt x="10" y="129"/>
                  </a:cubicBezTo>
                  <a:cubicBezTo>
                    <a:pt x="13" y="120"/>
                    <a:pt x="12" y="111"/>
                    <a:pt x="10" y="102"/>
                  </a:cubicBezTo>
                  <a:cubicBezTo>
                    <a:pt x="10" y="99"/>
                    <a:pt x="9" y="96"/>
                    <a:pt x="9" y="92"/>
                  </a:cubicBezTo>
                  <a:cubicBezTo>
                    <a:pt x="9" y="91"/>
                    <a:pt x="9" y="89"/>
                    <a:pt x="9" y="87"/>
                  </a:cubicBezTo>
                  <a:cubicBezTo>
                    <a:pt x="9" y="75"/>
                    <a:pt x="11" y="64"/>
                    <a:pt x="16" y="55"/>
                  </a:cubicBezTo>
                  <a:cubicBezTo>
                    <a:pt x="19" y="51"/>
                    <a:pt x="21" y="47"/>
                    <a:pt x="25" y="43"/>
                  </a:cubicBezTo>
                  <a:cubicBezTo>
                    <a:pt x="29" y="38"/>
                    <a:pt x="34" y="33"/>
                    <a:pt x="42" y="30"/>
                  </a:cubicBezTo>
                  <a:cubicBezTo>
                    <a:pt x="51" y="26"/>
                    <a:pt x="63" y="25"/>
                    <a:pt x="72" y="24"/>
                  </a:cubicBezTo>
                  <a:cubicBezTo>
                    <a:pt x="74" y="23"/>
                    <a:pt x="76" y="23"/>
                    <a:pt x="78" y="23"/>
                  </a:cubicBezTo>
                  <a:cubicBezTo>
                    <a:pt x="86" y="22"/>
                    <a:pt x="93" y="21"/>
                    <a:pt x="101" y="18"/>
                  </a:cubicBezTo>
                  <a:cubicBezTo>
                    <a:pt x="106" y="16"/>
                    <a:pt x="112" y="14"/>
                    <a:pt x="117" y="11"/>
                  </a:cubicBezTo>
                  <a:cubicBezTo>
                    <a:pt x="129" y="6"/>
                    <a:pt x="141" y="1"/>
                    <a:pt x="152" y="0"/>
                  </a:cubicBezTo>
                  <a:cubicBezTo>
                    <a:pt x="152" y="0"/>
                    <a:pt x="153" y="0"/>
                    <a:pt x="153" y="0"/>
                  </a:cubicBezTo>
                  <a:cubicBezTo>
                    <a:pt x="162" y="0"/>
                    <a:pt x="170" y="4"/>
                    <a:pt x="178" y="12"/>
                  </a:cubicBezTo>
                  <a:cubicBezTo>
                    <a:pt x="185" y="19"/>
                    <a:pt x="189" y="30"/>
                    <a:pt x="192" y="40"/>
                  </a:cubicBezTo>
                  <a:cubicBezTo>
                    <a:pt x="193" y="42"/>
                    <a:pt x="194" y="45"/>
                    <a:pt x="194" y="47"/>
                  </a:cubicBezTo>
                  <a:cubicBezTo>
                    <a:pt x="195" y="49"/>
                    <a:pt x="196" y="51"/>
                    <a:pt x="197" y="52"/>
                  </a:cubicBezTo>
                  <a:cubicBezTo>
                    <a:pt x="200" y="60"/>
                    <a:pt x="204" y="67"/>
                    <a:pt x="208" y="73"/>
                  </a:cubicBezTo>
                  <a:cubicBezTo>
                    <a:pt x="210" y="78"/>
                    <a:pt x="213" y="82"/>
                    <a:pt x="215" y="87"/>
                  </a:cubicBezTo>
                  <a:cubicBezTo>
                    <a:pt x="219" y="96"/>
                    <a:pt x="225" y="109"/>
                    <a:pt x="223" y="124"/>
                  </a:cubicBezTo>
                  <a:cubicBezTo>
                    <a:pt x="219" y="152"/>
                    <a:pt x="193" y="168"/>
                    <a:pt x="174" y="178"/>
                  </a:cubicBezTo>
                  <a:cubicBezTo>
                    <a:pt x="160" y="185"/>
                    <a:pt x="147" y="190"/>
                    <a:pt x="135" y="194"/>
                  </a:cubicBezTo>
                  <a:cubicBezTo>
                    <a:pt x="126" y="197"/>
                    <a:pt x="117" y="199"/>
                    <a:pt x="109" y="201"/>
                  </a:cubicBezTo>
                  <a:cubicBezTo>
                    <a:pt x="101" y="202"/>
                    <a:pt x="94" y="205"/>
                    <a:pt x="87" y="207"/>
                  </a:cubicBezTo>
                  <a:cubicBezTo>
                    <a:pt x="75" y="211"/>
                    <a:pt x="64" y="215"/>
                    <a:pt x="54" y="215"/>
                  </a:cubicBezTo>
                  <a:cubicBezTo>
                    <a:pt x="51" y="215"/>
                    <a:pt x="48" y="214"/>
                    <a:pt x="46" y="214"/>
                  </a:cubicBezTo>
                  <a:moveTo>
                    <a:pt x="152" y="1"/>
                  </a:moveTo>
                  <a:cubicBezTo>
                    <a:pt x="141" y="2"/>
                    <a:pt x="129" y="7"/>
                    <a:pt x="118" y="12"/>
                  </a:cubicBezTo>
                  <a:cubicBezTo>
                    <a:pt x="112" y="15"/>
                    <a:pt x="106" y="17"/>
                    <a:pt x="101" y="19"/>
                  </a:cubicBezTo>
                  <a:cubicBezTo>
                    <a:pt x="93" y="22"/>
                    <a:pt x="85" y="23"/>
                    <a:pt x="78" y="24"/>
                  </a:cubicBezTo>
                  <a:cubicBezTo>
                    <a:pt x="76" y="24"/>
                    <a:pt x="74" y="24"/>
                    <a:pt x="72" y="24"/>
                  </a:cubicBezTo>
                  <a:cubicBezTo>
                    <a:pt x="63" y="26"/>
                    <a:pt x="52" y="27"/>
                    <a:pt x="42" y="31"/>
                  </a:cubicBezTo>
                  <a:cubicBezTo>
                    <a:pt x="34" y="34"/>
                    <a:pt x="30" y="39"/>
                    <a:pt x="25" y="44"/>
                  </a:cubicBezTo>
                  <a:cubicBezTo>
                    <a:pt x="22" y="48"/>
                    <a:pt x="19" y="52"/>
                    <a:pt x="17" y="56"/>
                  </a:cubicBezTo>
                  <a:cubicBezTo>
                    <a:pt x="12" y="64"/>
                    <a:pt x="10" y="75"/>
                    <a:pt x="10" y="87"/>
                  </a:cubicBezTo>
                  <a:cubicBezTo>
                    <a:pt x="10" y="89"/>
                    <a:pt x="10" y="90"/>
                    <a:pt x="10" y="92"/>
                  </a:cubicBezTo>
                  <a:cubicBezTo>
                    <a:pt x="10" y="96"/>
                    <a:pt x="11" y="99"/>
                    <a:pt x="11" y="102"/>
                  </a:cubicBezTo>
                  <a:cubicBezTo>
                    <a:pt x="12" y="111"/>
                    <a:pt x="14" y="120"/>
                    <a:pt x="11" y="129"/>
                  </a:cubicBezTo>
                  <a:cubicBezTo>
                    <a:pt x="10" y="132"/>
                    <a:pt x="8" y="135"/>
                    <a:pt x="7" y="138"/>
                  </a:cubicBezTo>
                  <a:cubicBezTo>
                    <a:pt x="6" y="140"/>
                    <a:pt x="4" y="143"/>
                    <a:pt x="4" y="145"/>
                  </a:cubicBezTo>
                  <a:cubicBezTo>
                    <a:pt x="1" y="153"/>
                    <a:pt x="0" y="161"/>
                    <a:pt x="3" y="169"/>
                  </a:cubicBezTo>
                  <a:cubicBezTo>
                    <a:pt x="5" y="174"/>
                    <a:pt x="7" y="179"/>
                    <a:pt x="11" y="184"/>
                  </a:cubicBezTo>
                  <a:cubicBezTo>
                    <a:pt x="16" y="193"/>
                    <a:pt x="23" y="203"/>
                    <a:pt x="34" y="209"/>
                  </a:cubicBezTo>
                  <a:cubicBezTo>
                    <a:pt x="38" y="211"/>
                    <a:pt x="42" y="212"/>
                    <a:pt x="46" y="213"/>
                  </a:cubicBezTo>
                  <a:cubicBezTo>
                    <a:pt x="59" y="215"/>
                    <a:pt x="72" y="211"/>
                    <a:pt x="86" y="206"/>
                  </a:cubicBezTo>
                  <a:cubicBezTo>
                    <a:pt x="93" y="204"/>
                    <a:pt x="101" y="202"/>
                    <a:pt x="108" y="200"/>
                  </a:cubicBezTo>
                  <a:cubicBezTo>
                    <a:pt x="117" y="198"/>
                    <a:pt x="126" y="196"/>
                    <a:pt x="135" y="193"/>
                  </a:cubicBezTo>
                  <a:cubicBezTo>
                    <a:pt x="147" y="189"/>
                    <a:pt x="160" y="184"/>
                    <a:pt x="174" y="177"/>
                  </a:cubicBezTo>
                  <a:cubicBezTo>
                    <a:pt x="193" y="167"/>
                    <a:pt x="219" y="151"/>
                    <a:pt x="222" y="124"/>
                  </a:cubicBezTo>
                  <a:cubicBezTo>
                    <a:pt x="225" y="109"/>
                    <a:pt x="219" y="96"/>
                    <a:pt x="214" y="87"/>
                  </a:cubicBezTo>
                  <a:cubicBezTo>
                    <a:pt x="212" y="83"/>
                    <a:pt x="209" y="78"/>
                    <a:pt x="207" y="74"/>
                  </a:cubicBezTo>
                  <a:cubicBezTo>
                    <a:pt x="203" y="67"/>
                    <a:pt x="199" y="60"/>
                    <a:pt x="196" y="53"/>
                  </a:cubicBezTo>
                  <a:cubicBezTo>
                    <a:pt x="195" y="51"/>
                    <a:pt x="194" y="49"/>
                    <a:pt x="194" y="47"/>
                  </a:cubicBezTo>
                  <a:cubicBezTo>
                    <a:pt x="193" y="45"/>
                    <a:pt x="192" y="43"/>
                    <a:pt x="191" y="40"/>
                  </a:cubicBezTo>
                  <a:cubicBezTo>
                    <a:pt x="188" y="30"/>
                    <a:pt x="184" y="20"/>
                    <a:pt x="177" y="12"/>
                  </a:cubicBezTo>
                  <a:cubicBezTo>
                    <a:pt x="170" y="5"/>
                    <a:pt x="162" y="1"/>
                    <a:pt x="153" y="1"/>
                  </a:cubicBezTo>
                  <a:cubicBezTo>
                    <a:pt x="153" y="1"/>
                    <a:pt x="152" y="1"/>
                    <a:pt x="152" y="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0" name="Freeform 7">
              <a:extLst>
                <a:ext uri="{FF2B5EF4-FFF2-40B4-BE49-F238E27FC236}">
                  <a16:creationId xmlns:a16="http://schemas.microsoft.com/office/drawing/2014/main" id="{8E0466AF-F1B0-4FAA-B653-47FDE0955CFE}"/>
                </a:ext>
              </a:extLst>
            </p:cNvPr>
            <p:cNvSpPr>
              <a:spLocks noEditPoints="1"/>
            </p:cNvSpPr>
            <p:nvPr/>
          </p:nvSpPr>
          <p:spPr bwMode="auto">
            <a:xfrm>
              <a:off x="5976" y="1992"/>
              <a:ext cx="275" cy="252"/>
            </a:xfrm>
            <a:custGeom>
              <a:avLst/>
              <a:gdLst>
                <a:gd name="T0" fmla="*/ 60 w 371"/>
                <a:gd name="T1" fmla="*/ 330 h 340"/>
                <a:gd name="T2" fmla="*/ 6 w 371"/>
                <a:gd name="T3" fmla="*/ 258 h 340"/>
                <a:gd name="T4" fmla="*/ 14 w 371"/>
                <a:gd name="T5" fmla="*/ 200 h 340"/>
                <a:gd name="T6" fmla="*/ 25 w 371"/>
                <a:gd name="T7" fmla="*/ 150 h 340"/>
                <a:gd name="T8" fmla="*/ 25 w 371"/>
                <a:gd name="T9" fmla="*/ 125 h 340"/>
                <a:gd name="T10" fmla="*/ 63 w 371"/>
                <a:gd name="T11" fmla="*/ 68 h 340"/>
                <a:gd name="T12" fmla="*/ 112 w 371"/>
                <a:gd name="T13" fmla="*/ 52 h 340"/>
                <a:gd name="T14" fmla="*/ 180 w 371"/>
                <a:gd name="T15" fmla="*/ 30 h 340"/>
                <a:gd name="T16" fmla="*/ 263 w 371"/>
                <a:gd name="T17" fmla="*/ 0 h 340"/>
                <a:gd name="T18" fmla="*/ 323 w 371"/>
                <a:gd name="T19" fmla="*/ 63 h 340"/>
                <a:gd name="T20" fmla="*/ 330 w 371"/>
                <a:gd name="T21" fmla="*/ 83 h 340"/>
                <a:gd name="T22" fmla="*/ 356 w 371"/>
                <a:gd name="T23" fmla="*/ 133 h 340"/>
                <a:gd name="T24" fmla="*/ 286 w 371"/>
                <a:gd name="T25" fmla="*/ 281 h 340"/>
                <a:gd name="T26" fmla="*/ 198 w 371"/>
                <a:gd name="T27" fmla="*/ 314 h 340"/>
                <a:gd name="T28" fmla="*/ 152 w 371"/>
                <a:gd name="T29" fmla="*/ 327 h 340"/>
                <a:gd name="T30" fmla="*/ 82 w 371"/>
                <a:gd name="T31" fmla="*/ 339 h 340"/>
                <a:gd name="T32" fmla="*/ 183 w 371"/>
                <a:gd name="T33" fmla="*/ 37 h 340"/>
                <a:gd name="T34" fmla="*/ 114 w 371"/>
                <a:gd name="T35" fmla="*/ 58 h 340"/>
                <a:gd name="T36" fmla="*/ 66 w 371"/>
                <a:gd name="T37" fmla="*/ 74 h 340"/>
                <a:gd name="T38" fmla="*/ 32 w 371"/>
                <a:gd name="T39" fmla="*/ 126 h 340"/>
                <a:gd name="T40" fmla="*/ 32 w 371"/>
                <a:gd name="T41" fmla="*/ 150 h 340"/>
                <a:gd name="T42" fmla="*/ 20 w 371"/>
                <a:gd name="T43" fmla="*/ 203 h 340"/>
                <a:gd name="T44" fmla="*/ 12 w 371"/>
                <a:gd name="T45" fmla="*/ 256 h 340"/>
                <a:gd name="T46" fmla="*/ 64 w 371"/>
                <a:gd name="T47" fmla="*/ 324 h 340"/>
                <a:gd name="T48" fmla="*/ 150 w 371"/>
                <a:gd name="T49" fmla="*/ 320 h 340"/>
                <a:gd name="T50" fmla="*/ 197 w 371"/>
                <a:gd name="T51" fmla="*/ 307 h 340"/>
                <a:gd name="T52" fmla="*/ 283 w 371"/>
                <a:gd name="T53" fmla="*/ 275 h 340"/>
                <a:gd name="T54" fmla="*/ 350 w 371"/>
                <a:gd name="T55" fmla="*/ 136 h 340"/>
                <a:gd name="T56" fmla="*/ 324 w 371"/>
                <a:gd name="T57" fmla="*/ 86 h 340"/>
                <a:gd name="T58" fmla="*/ 316 w 371"/>
                <a:gd name="T59" fmla="*/ 65 h 340"/>
                <a:gd name="T60" fmla="*/ 263 w 371"/>
                <a:gd name="T61" fmla="*/ 7 h 340"/>
                <a:gd name="T62" fmla="*/ 199 w 371"/>
                <a:gd name="T63" fmla="*/ 2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340">
                  <a:moveTo>
                    <a:pt x="82" y="339"/>
                  </a:moveTo>
                  <a:cubicBezTo>
                    <a:pt x="75" y="337"/>
                    <a:pt x="67" y="334"/>
                    <a:pt x="60" y="330"/>
                  </a:cubicBezTo>
                  <a:cubicBezTo>
                    <a:pt x="41" y="319"/>
                    <a:pt x="29" y="301"/>
                    <a:pt x="19" y="285"/>
                  </a:cubicBezTo>
                  <a:cubicBezTo>
                    <a:pt x="15" y="278"/>
                    <a:pt x="9" y="269"/>
                    <a:pt x="6" y="258"/>
                  </a:cubicBezTo>
                  <a:cubicBezTo>
                    <a:pt x="0" y="242"/>
                    <a:pt x="1" y="227"/>
                    <a:pt x="7" y="213"/>
                  </a:cubicBezTo>
                  <a:cubicBezTo>
                    <a:pt x="9" y="208"/>
                    <a:pt x="11" y="204"/>
                    <a:pt x="14" y="200"/>
                  </a:cubicBezTo>
                  <a:cubicBezTo>
                    <a:pt x="16" y="195"/>
                    <a:pt x="19" y="190"/>
                    <a:pt x="21" y="185"/>
                  </a:cubicBezTo>
                  <a:cubicBezTo>
                    <a:pt x="25" y="174"/>
                    <a:pt x="25" y="162"/>
                    <a:pt x="25" y="150"/>
                  </a:cubicBezTo>
                  <a:cubicBezTo>
                    <a:pt x="25" y="145"/>
                    <a:pt x="24" y="139"/>
                    <a:pt x="25" y="134"/>
                  </a:cubicBezTo>
                  <a:cubicBezTo>
                    <a:pt x="25" y="131"/>
                    <a:pt x="25" y="128"/>
                    <a:pt x="25" y="125"/>
                  </a:cubicBezTo>
                  <a:cubicBezTo>
                    <a:pt x="28" y="108"/>
                    <a:pt x="35" y="92"/>
                    <a:pt x="45" y="82"/>
                  </a:cubicBezTo>
                  <a:cubicBezTo>
                    <a:pt x="50" y="76"/>
                    <a:pt x="56" y="72"/>
                    <a:pt x="63" y="68"/>
                  </a:cubicBezTo>
                  <a:cubicBezTo>
                    <a:pt x="72" y="63"/>
                    <a:pt x="81" y="59"/>
                    <a:pt x="93" y="56"/>
                  </a:cubicBezTo>
                  <a:cubicBezTo>
                    <a:pt x="99" y="55"/>
                    <a:pt x="106" y="53"/>
                    <a:pt x="112" y="52"/>
                  </a:cubicBezTo>
                  <a:cubicBezTo>
                    <a:pt x="121" y="49"/>
                    <a:pt x="130" y="47"/>
                    <a:pt x="139" y="45"/>
                  </a:cubicBezTo>
                  <a:cubicBezTo>
                    <a:pt x="154" y="40"/>
                    <a:pt x="167" y="36"/>
                    <a:pt x="180" y="30"/>
                  </a:cubicBezTo>
                  <a:cubicBezTo>
                    <a:pt x="185" y="28"/>
                    <a:pt x="191" y="25"/>
                    <a:pt x="196" y="23"/>
                  </a:cubicBezTo>
                  <a:cubicBezTo>
                    <a:pt x="218" y="11"/>
                    <a:pt x="241" y="0"/>
                    <a:pt x="263" y="0"/>
                  </a:cubicBezTo>
                  <a:cubicBezTo>
                    <a:pt x="279" y="1"/>
                    <a:pt x="293" y="8"/>
                    <a:pt x="305" y="24"/>
                  </a:cubicBezTo>
                  <a:cubicBezTo>
                    <a:pt x="313" y="35"/>
                    <a:pt x="318" y="49"/>
                    <a:pt x="323" y="63"/>
                  </a:cubicBezTo>
                  <a:cubicBezTo>
                    <a:pt x="324" y="67"/>
                    <a:pt x="326" y="71"/>
                    <a:pt x="327" y="76"/>
                  </a:cubicBezTo>
                  <a:cubicBezTo>
                    <a:pt x="328" y="78"/>
                    <a:pt x="329" y="81"/>
                    <a:pt x="330" y="83"/>
                  </a:cubicBezTo>
                  <a:cubicBezTo>
                    <a:pt x="334" y="93"/>
                    <a:pt x="340" y="102"/>
                    <a:pt x="345" y="112"/>
                  </a:cubicBezTo>
                  <a:cubicBezTo>
                    <a:pt x="349" y="118"/>
                    <a:pt x="353" y="126"/>
                    <a:pt x="356" y="133"/>
                  </a:cubicBezTo>
                  <a:cubicBezTo>
                    <a:pt x="363" y="146"/>
                    <a:pt x="371" y="166"/>
                    <a:pt x="367" y="189"/>
                  </a:cubicBezTo>
                  <a:cubicBezTo>
                    <a:pt x="362" y="223"/>
                    <a:pt x="335" y="254"/>
                    <a:pt x="286" y="281"/>
                  </a:cubicBezTo>
                  <a:cubicBezTo>
                    <a:pt x="266" y="293"/>
                    <a:pt x="248" y="301"/>
                    <a:pt x="232" y="306"/>
                  </a:cubicBezTo>
                  <a:cubicBezTo>
                    <a:pt x="220" y="309"/>
                    <a:pt x="209" y="312"/>
                    <a:pt x="198" y="314"/>
                  </a:cubicBezTo>
                  <a:cubicBezTo>
                    <a:pt x="193" y="315"/>
                    <a:pt x="193" y="315"/>
                    <a:pt x="193" y="315"/>
                  </a:cubicBezTo>
                  <a:cubicBezTo>
                    <a:pt x="179" y="318"/>
                    <a:pt x="165" y="322"/>
                    <a:pt x="152" y="327"/>
                  </a:cubicBezTo>
                  <a:cubicBezTo>
                    <a:pt x="133" y="334"/>
                    <a:pt x="114" y="340"/>
                    <a:pt x="96" y="340"/>
                  </a:cubicBezTo>
                  <a:cubicBezTo>
                    <a:pt x="91" y="340"/>
                    <a:pt x="87" y="340"/>
                    <a:pt x="82" y="339"/>
                  </a:cubicBezTo>
                  <a:moveTo>
                    <a:pt x="199" y="29"/>
                  </a:moveTo>
                  <a:cubicBezTo>
                    <a:pt x="194" y="31"/>
                    <a:pt x="189" y="34"/>
                    <a:pt x="183" y="37"/>
                  </a:cubicBezTo>
                  <a:cubicBezTo>
                    <a:pt x="170" y="43"/>
                    <a:pt x="157" y="47"/>
                    <a:pt x="141" y="51"/>
                  </a:cubicBezTo>
                  <a:cubicBezTo>
                    <a:pt x="132" y="54"/>
                    <a:pt x="123" y="56"/>
                    <a:pt x="114" y="58"/>
                  </a:cubicBezTo>
                  <a:cubicBezTo>
                    <a:pt x="107" y="60"/>
                    <a:pt x="101" y="61"/>
                    <a:pt x="95" y="63"/>
                  </a:cubicBezTo>
                  <a:cubicBezTo>
                    <a:pt x="84" y="66"/>
                    <a:pt x="75" y="69"/>
                    <a:pt x="66" y="74"/>
                  </a:cubicBezTo>
                  <a:cubicBezTo>
                    <a:pt x="60" y="78"/>
                    <a:pt x="54" y="81"/>
                    <a:pt x="50" y="86"/>
                  </a:cubicBezTo>
                  <a:cubicBezTo>
                    <a:pt x="41" y="96"/>
                    <a:pt x="35" y="110"/>
                    <a:pt x="32" y="126"/>
                  </a:cubicBezTo>
                  <a:cubicBezTo>
                    <a:pt x="32" y="129"/>
                    <a:pt x="32" y="132"/>
                    <a:pt x="32" y="134"/>
                  </a:cubicBezTo>
                  <a:cubicBezTo>
                    <a:pt x="31" y="140"/>
                    <a:pt x="32" y="145"/>
                    <a:pt x="32" y="150"/>
                  </a:cubicBezTo>
                  <a:cubicBezTo>
                    <a:pt x="32" y="162"/>
                    <a:pt x="32" y="175"/>
                    <a:pt x="27" y="188"/>
                  </a:cubicBezTo>
                  <a:cubicBezTo>
                    <a:pt x="25" y="193"/>
                    <a:pt x="22" y="198"/>
                    <a:pt x="20" y="203"/>
                  </a:cubicBezTo>
                  <a:cubicBezTo>
                    <a:pt x="17" y="207"/>
                    <a:pt x="15" y="211"/>
                    <a:pt x="13" y="215"/>
                  </a:cubicBezTo>
                  <a:cubicBezTo>
                    <a:pt x="8" y="228"/>
                    <a:pt x="7" y="242"/>
                    <a:pt x="12" y="256"/>
                  </a:cubicBezTo>
                  <a:cubicBezTo>
                    <a:pt x="16" y="266"/>
                    <a:pt x="21" y="275"/>
                    <a:pt x="25" y="281"/>
                  </a:cubicBezTo>
                  <a:cubicBezTo>
                    <a:pt x="35" y="297"/>
                    <a:pt x="46" y="314"/>
                    <a:pt x="64" y="324"/>
                  </a:cubicBezTo>
                  <a:cubicBezTo>
                    <a:pt x="70" y="328"/>
                    <a:pt x="77" y="331"/>
                    <a:pt x="84" y="332"/>
                  </a:cubicBezTo>
                  <a:cubicBezTo>
                    <a:pt x="105" y="336"/>
                    <a:pt x="127" y="328"/>
                    <a:pt x="150" y="320"/>
                  </a:cubicBezTo>
                  <a:cubicBezTo>
                    <a:pt x="163" y="316"/>
                    <a:pt x="177" y="311"/>
                    <a:pt x="192" y="308"/>
                  </a:cubicBezTo>
                  <a:cubicBezTo>
                    <a:pt x="197" y="307"/>
                    <a:pt x="197" y="307"/>
                    <a:pt x="197" y="307"/>
                  </a:cubicBezTo>
                  <a:cubicBezTo>
                    <a:pt x="208" y="305"/>
                    <a:pt x="219" y="303"/>
                    <a:pt x="230" y="299"/>
                  </a:cubicBezTo>
                  <a:cubicBezTo>
                    <a:pt x="246" y="294"/>
                    <a:pt x="263" y="287"/>
                    <a:pt x="283" y="275"/>
                  </a:cubicBezTo>
                  <a:cubicBezTo>
                    <a:pt x="330" y="249"/>
                    <a:pt x="356" y="220"/>
                    <a:pt x="361" y="188"/>
                  </a:cubicBezTo>
                  <a:cubicBezTo>
                    <a:pt x="363" y="172"/>
                    <a:pt x="360" y="156"/>
                    <a:pt x="350" y="136"/>
                  </a:cubicBezTo>
                  <a:cubicBezTo>
                    <a:pt x="347" y="129"/>
                    <a:pt x="343" y="122"/>
                    <a:pt x="339" y="115"/>
                  </a:cubicBezTo>
                  <a:cubicBezTo>
                    <a:pt x="334" y="106"/>
                    <a:pt x="328" y="96"/>
                    <a:pt x="324" y="86"/>
                  </a:cubicBezTo>
                  <a:cubicBezTo>
                    <a:pt x="323" y="83"/>
                    <a:pt x="322" y="81"/>
                    <a:pt x="321" y="78"/>
                  </a:cubicBezTo>
                  <a:cubicBezTo>
                    <a:pt x="319" y="74"/>
                    <a:pt x="318" y="69"/>
                    <a:pt x="316" y="65"/>
                  </a:cubicBezTo>
                  <a:cubicBezTo>
                    <a:pt x="311" y="51"/>
                    <a:pt x="307" y="38"/>
                    <a:pt x="299" y="28"/>
                  </a:cubicBezTo>
                  <a:cubicBezTo>
                    <a:pt x="289" y="14"/>
                    <a:pt x="277" y="8"/>
                    <a:pt x="263" y="7"/>
                  </a:cubicBezTo>
                  <a:cubicBezTo>
                    <a:pt x="262" y="7"/>
                    <a:pt x="262" y="7"/>
                    <a:pt x="261" y="7"/>
                  </a:cubicBezTo>
                  <a:cubicBezTo>
                    <a:pt x="241" y="7"/>
                    <a:pt x="220" y="18"/>
                    <a:pt x="199" y="2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1" name="Freeform 8">
              <a:extLst>
                <a:ext uri="{FF2B5EF4-FFF2-40B4-BE49-F238E27FC236}">
                  <a16:creationId xmlns:a16="http://schemas.microsoft.com/office/drawing/2014/main" id="{37D1DBFD-CEB2-4610-8E22-3A72F9209907}"/>
                </a:ext>
              </a:extLst>
            </p:cNvPr>
            <p:cNvSpPr>
              <a:spLocks noEditPoints="1"/>
            </p:cNvSpPr>
            <p:nvPr/>
          </p:nvSpPr>
          <p:spPr bwMode="auto">
            <a:xfrm>
              <a:off x="5910" y="1966"/>
              <a:ext cx="372" cy="339"/>
            </a:xfrm>
            <a:custGeom>
              <a:avLst/>
              <a:gdLst>
                <a:gd name="T0" fmla="*/ 83 w 502"/>
                <a:gd name="T1" fmla="*/ 441 h 458"/>
                <a:gd name="T2" fmla="*/ 8 w 502"/>
                <a:gd name="T3" fmla="*/ 340 h 458"/>
                <a:gd name="T4" fmla="*/ 19 w 502"/>
                <a:gd name="T5" fmla="*/ 260 h 458"/>
                <a:gd name="T6" fmla="*/ 38 w 502"/>
                <a:gd name="T7" fmla="*/ 193 h 458"/>
                <a:gd name="T8" fmla="*/ 41 w 502"/>
                <a:gd name="T9" fmla="*/ 161 h 458"/>
                <a:gd name="T10" fmla="*/ 97 w 502"/>
                <a:gd name="T11" fmla="*/ 93 h 458"/>
                <a:gd name="T12" fmla="*/ 139 w 502"/>
                <a:gd name="T13" fmla="*/ 84 h 458"/>
                <a:gd name="T14" fmla="*/ 256 w 502"/>
                <a:gd name="T15" fmla="*/ 43 h 458"/>
                <a:gd name="T16" fmla="*/ 366 w 502"/>
                <a:gd name="T17" fmla="*/ 1 h 458"/>
                <a:gd name="T18" fmla="*/ 440 w 502"/>
                <a:gd name="T19" fmla="*/ 82 h 458"/>
                <a:gd name="T20" fmla="*/ 451 w 502"/>
                <a:gd name="T21" fmla="*/ 112 h 458"/>
                <a:gd name="T22" fmla="*/ 485 w 502"/>
                <a:gd name="T23" fmla="*/ 177 h 458"/>
                <a:gd name="T24" fmla="*/ 389 w 502"/>
                <a:gd name="T25" fmla="*/ 375 h 458"/>
                <a:gd name="T26" fmla="*/ 280 w 502"/>
                <a:gd name="T27" fmla="*/ 416 h 458"/>
                <a:gd name="T28" fmla="*/ 209 w 502"/>
                <a:gd name="T29" fmla="*/ 436 h 458"/>
                <a:gd name="T30" fmla="*/ 113 w 502"/>
                <a:gd name="T31" fmla="*/ 453 h 458"/>
                <a:gd name="T32" fmla="*/ 256 w 502"/>
                <a:gd name="T33" fmla="*/ 44 h 458"/>
                <a:gd name="T34" fmla="*/ 139 w 502"/>
                <a:gd name="T35" fmla="*/ 85 h 458"/>
                <a:gd name="T36" fmla="*/ 97 w 502"/>
                <a:gd name="T37" fmla="*/ 94 h 458"/>
                <a:gd name="T38" fmla="*/ 42 w 502"/>
                <a:gd name="T39" fmla="*/ 161 h 458"/>
                <a:gd name="T40" fmla="*/ 39 w 502"/>
                <a:gd name="T41" fmla="*/ 193 h 458"/>
                <a:gd name="T42" fmla="*/ 20 w 502"/>
                <a:gd name="T43" fmla="*/ 260 h 458"/>
                <a:gd name="T44" fmla="*/ 9 w 502"/>
                <a:gd name="T45" fmla="*/ 340 h 458"/>
                <a:gd name="T46" fmla="*/ 83 w 502"/>
                <a:gd name="T47" fmla="*/ 441 h 458"/>
                <a:gd name="T48" fmla="*/ 208 w 502"/>
                <a:gd name="T49" fmla="*/ 435 h 458"/>
                <a:gd name="T50" fmla="*/ 280 w 502"/>
                <a:gd name="T51" fmla="*/ 415 h 458"/>
                <a:gd name="T52" fmla="*/ 388 w 502"/>
                <a:gd name="T53" fmla="*/ 374 h 458"/>
                <a:gd name="T54" fmla="*/ 484 w 502"/>
                <a:gd name="T55" fmla="*/ 177 h 458"/>
                <a:gd name="T56" fmla="*/ 451 w 502"/>
                <a:gd name="T57" fmla="*/ 112 h 458"/>
                <a:gd name="T58" fmla="*/ 440 w 502"/>
                <a:gd name="T59" fmla="*/ 82 h 458"/>
                <a:gd name="T60" fmla="*/ 366 w 502"/>
                <a:gd name="T61" fmla="*/ 2 h 458"/>
                <a:gd name="T62" fmla="*/ 269 w 502"/>
                <a:gd name="T63" fmla="*/ 3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2" h="458">
                  <a:moveTo>
                    <a:pt x="113" y="453"/>
                  </a:moveTo>
                  <a:cubicBezTo>
                    <a:pt x="103" y="451"/>
                    <a:pt x="93" y="447"/>
                    <a:pt x="83" y="441"/>
                  </a:cubicBezTo>
                  <a:cubicBezTo>
                    <a:pt x="58" y="426"/>
                    <a:pt x="42" y="402"/>
                    <a:pt x="27" y="378"/>
                  </a:cubicBezTo>
                  <a:cubicBezTo>
                    <a:pt x="20" y="368"/>
                    <a:pt x="13" y="354"/>
                    <a:pt x="8" y="340"/>
                  </a:cubicBezTo>
                  <a:cubicBezTo>
                    <a:pt x="0" y="318"/>
                    <a:pt x="1" y="298"/>
                    <a:pt x="9" y="278"/>
                  </a:cubicBezTo>
                  <a:cubicBezTo>
                    <a:pt x="12" y="272"/>
                    <a:pt x="16" y="266"/>
                    <a:pt x="19" y="260"/>
                  </a:cubicBezTo>
                  <a:cubicBezTo>
                    <a:pt x="23" y="253"/>
                    <a:pt x="28" y="247"/>
                    <a:pt x="30" y="240"/>
                  </a:cubicBezTo>
                  <a:cubicBezTo>
                    <a:pt x="37" y="224"/>
                    <a:pt x="37" y="208"/>
                    <a:pt x="38" y="193"/>
                  </a:cubicBezTo>
                  <a:cubicBezTo>
                    <a:pt x="38" y="186"/>
                    <a:pt x="39" y="179"/>
                    <a:pt x="39" y="172"/>
                  </a:cubicBezTo>
                  <a:cubicBezTo>
                    <a:pt x="40" y="168"/>
                    <a:pt x="40" y="164"/>
                    <a:pt x="41" y="161"/>
                  </a:cubicBezTo>
                  <a:cubicBezTo>
                    <a:pt x="46" y="138"/>
                    <a:pt x="57" y="119"/>
                    <a:pt x="71" y="107"/>
                  </a:cubicBezTo>
                  <a:cubicBezTo>
                    <a:pt x="78" y="101"/>
                    <a:pt x="86" y="97"/>
                    <a:pt x="97" y="93"/>
                  </a:cubicBezTo>
                  <a:cubicBezTo>
                    <a:pt x="108" y="90"/>
                    <a:pt x="118" y="88"/>
                    <a:pt x="132" y="85"/>
                  </a:cubicBezTo>
                  <a:cubicBezTo>
                    <a:pt x="134" y="85"/>
                    <a:pt x="137" y="84"/>
                    <a:pt x="139" y="84"/>
                  </a:cubicBezTo>
                  <a:cubicBezTo>
                    <a:pt x="160" y="80"/>
                    <a:pt x="181" y="74"/>
                    <a:pt x="200" y="67"/>
                  </a:cubicBezTo>
                  <a:cubicBezTo>
                    <a:pt x="222" y="59"/>
                    <a:pt x="240" y="52"/>
                    <a:pt x="256" y="43"/>
                  </a:cubicBezTo>
                  <a:cubicBezTo>
                    <a:pt x="260" y="41"/>
                    <a:pt x="264" y="39"/>
                    <a:pt x="268" y="36"/>
                  </a:cubicBezTo>
                  <a:cubicBezTo>
                    <a:pt x="299" y="19"/>
                    <a:pt x="335" y="0"/>
                    <a:pt x="366" y="1"/>
                  </a:cubicBezTo>
                  <a:cubicBezTo>
                    <a:pt x="388" y="3"/>
                    <a:pt x="406" y="14"/>
                    <a:pt x="420" y="35"/>
                  </a:cubicBezTo>
                  <a:cubicBezTo>
                    <a:pt x="429" y="48"/>
                    <a:pt x="435" y="66"/>
                    <a:pt x="440" y="82"/>
                  </a:cubicBezTo>
                  <a:cubicBezTo>
                    <a:pt x="442" y="89"/>
                    <a:pt x="445" y="95"/>
                    <a:pt x="447" y="102"/>
                  </a:cubicBezTo>
                  <a:cubicBezTo>
                    <a:pt x="448" y="105"/>
                    <a:pt x="450" y="109"/>
                    <a:pt x="451" y="112"/>
                  </a:cubicBezTo>
                  <a:cubicBezTo>
                    <a:pt x="457" y="124"/>
                    <a:pt x="463" y="136"/>
                    <a:pt x="470" y="148"/>
                  </a:cubicBezTo>
                  <a:cubicBezTo>
                    <a:pt x="475" y="157"/>
                    <a:pt x="480" y="167"/>
                    <a:pt x="485" y="177"/>
                  </a:cubicBezTo>
                  <a:cubicBezTo>
                    <a:pt x="498" y="204"/>
                    <a:pt x="502" y="225"/>
                    <a:pt x="498" y="248"/>
                  </a:cubicBezTo>
                  <a:cubicBezTo>
                    <a:pt x="494" y="279"/>
                    <a:pt x="471" y="326"/>
                    <a:pt x="389" y="375"/>
                  </a:cubicBezTo>
                  <a:cubicBezTo>
                    <a:pt x="362" y="391"/>
                    <a:pt x="340" y="401"/>
                    <a:pt x="319" y="407"/>
                  </a:cubicBezTo>
                  <a:cubicBezTo>
                    <a:pt x="306" y="411"/>
                    <a:pt x="293" y="414"/>
                    <a:pt x="280" y="416"/>
                  </a:cubicBezTo>
                  <a:cubicBezTo>
                    <a:pt x="276" y="417"/>
                    <a:pt x="273" y="417"/>
                    <a:pt x="269" y="418"/>
                  </a:cubicBezTo>
                  <a:cubicBezTo>
                    <a:pt x="248" y="422"/>
                    <a:pt x="228" y="429"/>
                    <a:pt x="209" y="436"/>
                  </a:cubicBezTo>
                  <a:cubicBezTo>
                    <a:pt x="182" y="445"/>
                    <a:pt x="156" y="454"/>
                    <a:pt x="131" y="454"/>
                  </a:cubicBezTo>
                  <a:cubicBezTo>
                    <a:pt x="125" y="454"/>
                    <a:pt x="119" y="454"/>
                    <a:pt x="113" y="453"/>
                  </a:cubicBezTo>
                  <a:moveTo>
                    <a:pt x="269" y="37"/>
                  </a:moveTo>
                  <a:cubicBezTo>
                    <a:pt x="264" y="39"/>
                    <a:pt x="260" y="42"/>
                    <a:pt x="256" y="44"/>
                  </a:cubicBezTo>
                  <a:cubicBezTo>
                    <a:pt x="240" y="52"/>
                    <a:pt x="223" y="60"/>
                    <a:pt x="200" y="68"/>
                  </a:cubicBezTo>
                  <a:cubicBezTo>
                    <a:pt x="181" y="75"/>
                    <a:pt x="160" y="80"/>
                    <a:pt x="139" y="85"/>
                  </a:cubicBezTo>
                  <a:cubicBezTo>
                    <a:pt x="137" y="85"/>
                    <a:pt x="134" y="86"/>
                    <a:pt x="132" y="86"/>
                  </a:cubicBezTo>
                  <a:cubicBezTo>
                    <a:pt x="118" y="89"/>
                    <a:pt x="108" y="91"/>
                    <a:pt x="97" y="94"/>
                  </a:cubicBezTo>
                  <a:cubicBezTo>
                    <a:pt x="87" y="97"/>
                    <a:pt x="79" y="102"/>
                    <a:pt x="71" y="108"/>
                  </a:cubicBezTo>
                  <a:cubicBezTo>
                    <a:pt x="57" y="119"/>
                    <a:pt x="47" y="139"/>
                    <a:pt x="42" y="161"/>
                  </a:cubicBezTo>
                  <a:cubicBezTo>
                    <a:pt x="41" y="164"/>
                    <a:pt x="41" y="168"/>
                    <a:pt x="40" y="172"/>
                  </a:cubicBezTo>
                  <a:cubicBezTo>
                    <a:pt x="39" y="179"/>
                    <a:pt x="39" y="186"/>
                    <a:pt x="39" y="193"/>
                  </a:cubicBezTo>
                  <a:cubicBezTo>
                    <a:pt x="38" y="208"/>
                    <a:pt x="37" y="224"/>
                    <a:pt x="31" y="240"/>
                  </a:cubicBezTo>
                  <a:cubicBezTo>
                    <a:pt x="28" y="247"/>
                    <a:pt x="24" y="254"/>
                    <a:pt x="20" y="260"/>
                  </a:cubicBezTo>
                  <a:cubicBezTo>
                    <a:pt x="16" y="266"/>
                    <a:pt x="13" y="272"/>
                    <a:pt x="10" y="279"/>
                  </a:cubicBezTo>
                  <a:cubicBezTo>
                    <a:pt x="1" y="298"/>
                    <a:pt x="1" y="318"/>
                    <a:pt x="9" y="340"/>
                  </a:cubicBezTo>
                  <a:cubicBezTo>
                    <a:pt x="13" y="354"/>
                    <a:pt x="21" y="367"/>
                    <a:pt x="27" y="377"/>
                  </a:cubicBezTo>
                  <a:cubicBezTo>
                    <a:pt x="43" y="402"/>
                    <a:pt x="58" y="425"/>
                    <a:pt x="83" y="441"/>
                  </a:cubicBezTo>
                  <a:cubicBezTo>
                    <a:pt x="93" y="446"/>
                    <a:pt x="103" y="450"/>
                    <a:pt x="113" y="452"/>
                  </a:cubicBezTo>
                  <a:cubicBezTo>
                    <a:pt x="144" y="458"/>
                    <a:pt x="175" y="447"/>
                    <a:pt x="208" y="435"/>
                  </a:cubicBezTo>
                  <a:cubicBezTo>
                    <a:pt x="228" y="428"/>
                    <a:pt x="248" y="421"/>
                    <a:pt x="269" y="417"/>
                  </a:cubicBezTo>
                  <a:cubicBezTo>
                    <a:pt x="273" y="416"/>
                    <a:pt x="276" y="416"/>
                    <a:pt x="280" y="415"/>
                  </a:cubicBezTo>
                  <a:cubicBezTo>
                    <a:pt x="293" y="413"/>
                    <a:pt x="306" y="410"/>
                    <a:pt x="319" y="406"/>
                  </a:cubicBezTo>
                  <a:cubicBezTo>
                    <a:pt x="340" y="400"/>
                    <a:pt x="362" y="390"/>
                    <a:pt x="388" y="374"/>
                  </a:cubicBezTo>
                  <a:cubicBezTo>
                    <a:pt x="470" y="326"/>
                    <a:pt x="493" y="278"/>
                    <a:pt x="498" y="247"/>
                  </a:cubicBezTo>
                  <a:cubicBezTo>
                    <a:pt x="501" y="225"/>
                    <a:pt x="497" y="204"/>
                    <a:pt x="484" y="177"/>
                  </a:cubicBezTo>
                  <a:cubicBezTo>
                    <a:pt x="480" y="167"/>
                    <a:pt x="474" y="158"/>
                    <a:pt x="469" y="148"/>
                  </a:cubicBezTo>
                  <a:cubicBezTo>
                    <a:pt x="463" y="137"/>
                    <a:pt x="456" y="125"/>
                    <a:pt x="451" y="112"/>
                  </a:cubicBezTo>
                  <a:cubicBezTo>
                    <a:pt x="449" y="109"/>
                    <a:pt x="448" y="106"/>
                    <a:pt x="446" y="102"/>
                  </a:cubicBezTo>
                  <a:cubicBezTo>
                    <a:pt x="444" y="96"/>
                    <a:pt x="442" y="89"/>
                    <a:pt x="440" y="82"/>
                  </a:cubicBezTo>
                  <a:cubicBezTo>
                    <a:pt x="434" y="66"/>
                    <a:pt x="428" y="49"/>
                    <a:pt x="419" y="35"/>
                  </a:cubicBezTo>
                  <a:cubicBezTo>
                    <a:pt x="405" y="14"/>
                    <a:pt x="387" y="3"/>
                    <a:pt x="366" y="2"/>
                  </a:cubicBezTo>
                  <a:cubicBezTo>
                    <a:pt x="365" y="2"/>
                    <a:pt x="364" y="2"/>
                    <a:pt x="362" y="2"/>
                  </a:cubicBezTo>
                  <a:cubicBezTo>
                    <a:pt x="332" y="2"/>
                    <a:pt x="298" y="21"/>
                    <a:pt x="269" y="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2" name="Freeform 9">
              <a:extLst>
                <a:ext uri="{FF2B5EF4-FFF2-40B4-BE49-F238E27FC236}">
                  <a16:creationId xmlns:a16="http://schemas.microsoft.com/office/drawing/2014/main" id="{38F489AC-C1F8-468A-A031-9DD19C8D0250}"/>
                </a:ext>
              </a:extLst>
            </p:cNvPr>
            <p:cNvSpPr>
              <a:spLocks noEditPoints="1"/>
            </p:cNvSpPr>
            <p:nvPr/>
          </p:nvSpPr>
          <p:spPr bwMode="auto">
            <a:xfrm>
              <a:off x="5842" y="1939"/>
              <a:ext cx="474" cy="427"/>
            </a:xfrm>
            <a:custGeom>
              <a:avLst/>
              <a:gdLst>
                <a:gd name="T0" fmla="*/ 107 w 640"/>
                <a:gd name="T1" fmla="*/ 555 h 577"/>
                <a:gd name="T2" fmla="*/ 10 w 640"/>
                <a:gd name="T3" fmla="*/ 423 h 577"/>
                <a:gd name="T4" fmla="*/ 26 w 640"/>
                <a:gd name="T5" fmla="*/ 319 h 577"/>
                <a:gd name="T6" fmla="*/ 51 w 640"/>
                <a:gd name="T7" fmla="*/ 236 h 577"/>
                <a:gd name="T8" fmla="*/ 57 w 640"/>
                <a:gd name="T9" fmla="*/ 195 h 577"/>
                <a:gd name="T10" fmla="*/ 132 w 640"/>
                <a:gd name="T11" fmla="*/ 116 h 577"/>
                <a:gd name="T12" fmla="*/ 187 w 640"/>
                <a:gd name="T13" fmla="*/ 109 h 577"/>
                <a:gd name="T14" fmla="*/ 333 w 640"/>
                <a:gd name="T15" fmla="*/ 53 h 577"/>
                <a:gd name="T16" fmla="*/ 467 w 640"/>
                <a:gd name="T17" fmla="*/ 0 h 577"/>
                <a:gd name="T18" fmla="*/ 540 w 640"/>
                <a:gd name="T19" fmla="*/ 44 h 577"/>
                <a:gd name="T20" fmla="*/ 573 w 640"/>
                <a:gd name="T21" fmla="*/ 128 h 577"/>
                <a:gd name="T22" fmla="*/ 600 w 640"/>
                <a:gd name="T23" fmla="*/ 183 h 577"/>
                <a:gd name="T24" fmla="*/ 636 w 640"/>
                <a:gd name="T25" fmla="*/ 307 h 577"/>
                <a:gd name="T26" fmla="*/ 410 w 640"/>
                <a:gd name="T27" fmla="*/ 512 h 577"/>
                <a:gd name="T28" fmla="*/ 349 w 640"/>
                <a:gd name="T29" fmla="*/ 524 h 577"/>
                <a:gd name="T30" fmla="*/ 169 w 640"/>
                <a:gd name="T31" fmla="*/ 572 h 577"/>
                <a:gd name="T32" fmla="*/ 341 w 640"/>
                <a:gd name="T33" fmla="*/ 49 h 577"/>
                <a:gd name="T34" fmla="*/ 264 w 640"/>
                <a:gd name="T35" fmla="*/ 88 h 577"/>
                <a:gd name="T36" fmla="*/ 163 w 640"/>
                <a:gd name="T37" fmla="*/ 113 h 577"/>
                <a:gd name="T38" fmla="*/ 98 w 640"/>
                <a:gd name="T39" fmla="*/ 132 h 577"/>
                <a:gd name="T40" fmla="*/ 55 w 640"/>
                <a:gd name="T41" fmla="*/ 209 h 577"/>
                <a:gd name="T42" fmla="*/ 41 w 640"/>
                <a:gd name="T43" fmla="*/ 293 h 577"/>
                <a:gd name="T44" fmla="*/ 13 w 640"/>
                <a:gd name="T45" fmla="*/ 344 h 577"/>
                <a:gd name="T46" fmla="*/ 35 w 640"/>
                <a:gd name="T47" fmla="*/ 472 h 577"/>
                <a:gd name="T48" fmla="*/ 147 w 640"/>
                <a:gd name="T49" fmla="*/ 569 h 577"/>
                <a:gd name="T50" fmla="*/ 349 w 640"/>
                <a:gd name="T51" fmla="*/ 523 h 577"/>
                <a:gd name="T52" fmla="*/ 410 w 640"/>
                <a:gd name="T53" fmla="*/ 511 h 577"/>
                <a:gd name="T54" fmla="*/ 635 w 640"/>
                <a:gd name="T55" fmla="*/ 307 h 577"/>
                <a:gd name="T56" fmla="*/ 600 w 640"/>
                <a:gd name="T57" fmla="*/ 183 h 577"/>
                <a:gd name="T58" fmla="*/ 572 w 640"/>
                <a:gd name="T59" fmla="*/ 128 h 577"/>
                <a:gd name="T60" fmla="*/ 540 w 640"/>
                <a:gd name="T61" fmla="*/ 44 h 577"/>
                <a:gd name="T62" fmla="*/ 467 w 640"/>
                <a:gd name="T6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0" h="577">
                  <a:moveTo>
                    <a:pt x="147" y="570"/>
                  </a:moveTo>
                  <a:cubicBezTo>
                    <a:pt x="133" y="568"/>
                    <a:pt x="120" y="563"/>
                    <a:pt x="107" y="555"/>
                  </a:cubicBezTo>
                  <a:cubicBezTo>
                    <a:pt x="75" y="535"/>
                    <a:pt x="55" y="505"/>
                    <a:pt x="35" y="472"/>
                  </a:cubicBezTo>
                  <a:cubicBezTo>
                    <a:pt x="26" y="458"/>
                    <a:pt x="16" y="441"/>
                    <a:pt x="10" y="423"/>
                  </a:cubicBezTo>
                  <a:cubicBezTo>
                    <a:pt x="0" y="395"/>
                    <a:pt x="1" y="368"/>
                    <a:pt x="12" y="343"/>
                  </a:cubicBezTo>
                  <a:cubicBezTo>
                    <a:pt x="16" y="335"/>
                    <a:pt x="21" y="327"/>
                    <a:pt x="26" y="319"/>
                  </a:cubicBezTo>
                  <a:cubicBezTo>
                    <a:pt x="31" y="310"/>
                    <a:pt x="36" y="302"/>
                    <a:pt x="40" y="293"/>
                  </a:cubicBezTo>
                  <a:cubicBezTo>
                    <a:pt x="48" y="274"/>
                    <a:pt x="50" y="255"/>
                    <a:pt x="51" y="236"/>
                  </a:cubicBezTo>
                  <a:cubicBezTo>
                    <a:pt x="52" y="227"/>
                    <a:pt x="53" y="218"/>
                    <a:pt x="54" y="209"/>
                  </a:cubicBezTo>
                  <a:cubicBezTo>
                    <a:pt x="55" y="205"/>
                    <a:pt x="56" y="200"/>
                    <a:pt x="57" y="195"/>
                  </a:cubicBezTo>
                  <a:cubicBezTo>
                    <a:pt x="64" y="168"/>
                    <a:pt x="79" y="144"/>
                    <a:pt x="97" y="131"/>
                  </a:cubicBezTo>
                  <a:cubicBezTo>
                    <a:pt x="107" y="124"/>
                    <a:pt x="119" y="119"/>
                    <a:pt x="132" y="116"/>
                  </a:cubicBezTo>
                  <a:cubicBezTo>
                    <a:pt x="142" y="114"/>
                    <a:pt x="152" y="113"/>
                    <a:pt x="163" y="112"/>
                  </a:cubicBezTo>
                  <a:cubicBezTo>
                    <a:pt x="171" y="111"/>
                    <a:pt x="178" y="110"/>
                    <a:pt x="187" y="109"/>
                  </a:cubicBezTo>
                  <a:cubicBezTo>
                    <a:pt x="211" y="105"/>
                    <a:pt x="237" y="97"/>
                    <a:pt x="263" y="87"/>
                  </a:cubicBezTo>
                  <a:cubicBezTo>
                    <a:pt x="288" y="77"/>
                    <a:pt x="312" y="66"/>
                    <a:pt x="333" y="53"/>
                  </a:cubicBezTo>
                  <a:cubicBezTo>
                    <a:pt x="336" y="52"/>
                    <a:pt x="338" y="50"/>
                    <a:pt x="341" y="49"/>
                  </a:cubicBezTo>
                  <a:cubicBezTo>
                    <a:pt x="381" y="26"/>
                    <a:pt x="426" y="0"/>
                    <a:pt x="467" y="0"/>
                  </a:cubicBezTo>
                  <a:cubicBezTo>
                    <a:pt x="469" y="0"/>
                    <a:pt x="471" y="0"/>
                    <a:pt x="473" y="0"/>
                  </a:cubicBezTo>
                  <a:cubicBezTo>
                    <a:pt x="500" y="2"/>
                    <a:pt x="523" y="17"/>
                    <a:pt x="540" y="44"/>
                  </a:cubicBezTo>
                  <a:cubicBezTo>
                    <a:pt x="551" y="61"/>
                    <a:pt x="558" y="81"/>
                    <a:pt x="564" y="101"/>
                  </a:cubicBezTo>
                  <a:cubicBezTo>
                    <a:pt x="567" y="109"/>
                    <a:pt x="570" y="119"/>
                    <a:pt x="573" y="128"/>
                  </a:cubicBezTo>
                  <a:cubicBezTo>
                    <a:pt x="575" y="132"/>
                    <a:pt x="576" y="136"/>
                    <a:pt x="578" y="140"/>
                  </a:cubicBezTo>
                  <a:cubicBezTo>
                    <a:pt x="585" y="155"/>
                    <a:pt x="593" y="169"/>
                    <a:pt x="600" y="183"/>
                  </a:cubicBezTo>
                  <a:cubicBezTo>
                    <a:pt x="607" y="195"/>
                    <a:pt x="614" y="207"/>
                    <a:pt x="620" y="220"/>
                  </a:cubicBezTo>
                  <a:cubicBezTo>
                    <a:pt x="635" y="253"/>
                    <a:pt x="640" y="280"/>
                    <a:pt x="636" y="307"/>
                  </a:cubicBezTo>
                  <a:cubicBezTo>
                    <a:pt x="630" y="347"/>
                    <a:pt x="600" y="407"/>
                    <a:pt x="495" y="471"/>
                  </a:cubicBezTo>
                  <a:cubicBezTo>
                    <a:pt x="475" y="484"/>
                    <a:pt x="443" y="502"/>
                    <a:pt x="410" y="512"/>
                  </a:cubicBezTo>
                  <a:cubicBezTo>
                    <a:pt x="395" y="516"/>
                    <a:pt x="380" y="519"/>
                    <a:pt x="364" y="522"/>
                  </a:cubicBezTo>
                  <a:cubicBezTo>
                    <a:pt x="360" y="522"/>
                    <a:pt x="354" y="523"/>
                    <a:pt x="349" y="524"/>
                  </a:cubicBezTo>
                  <a:cubicBezTo>
                    <a:pt x="321" y="529"/>
                    <a:pt x="295" y="539"/>
                    <a:pt x="269" y="548"/>
                  </a:cubicBezTo>
                  <a:cubicBezTo>
                    <a:pt x="235" y="560"/>
                    <a:pt x="202" y="572"/>
                    <a:pt x="169" y="572"/>
                  </a:cubicBezTo>
                  <a:cubicBezTo>
                    <a:pt x="162" y="572"/>
                    <a:pt x="154" y="572"/>
                    <a:pt x="147" y="570"/>
                  </a:cubicBezTo>
                  <a:moveTo>
                    <a:pt x="341" y="49"/>
                  </a:moveTo>
                  <a:cubicBezTo>
                    <a:pt x="339" y="51"/>
                    <a:pt x="336" y="53"/>
                    <a:pt x="333" y="54"/>
                  </a:cubicBezTo>
                  <a:cubicBezTo>
                    <a:pt x="312" y="66"/>
                    <a:pt x="289" y="78"/>
                    <a:pt x="264" y="88"/>
                  </a:cubicBezTo>
                  <a:cubicBezTo>
                    <a:pt x="238" y="98"/>
                    <a:pt x="211" y="106"/>
                    <a:pt x="187" y="109"/>
                  </a:cubicBezTo>
                  <a:cubicBezTo>
                    <a:pt x="179" y="111"/>
                    <a:pt x="171" y="112"/>
                    <a:pt x="163" y="113"/>
                  </a:cubicBezTo>
                  <a:cubicBezTo>
                    <a:pt x="152" y="114"/>
                    <a:pt x="142" y="115"/>
                    <a:pt x="132" y="117"/>
                  </a:cubicBezTo>
                  <a:cubicBezTo>
                    <a:pt x="119" y="120"/>
                    <a:pt x="108" y="125"/>
                    <a:pt x="98" y="132"/>
                  </a:cubicBezTo>
                  <a:cubicBezTo>
                    <a:pt x="79" y="145"/>
                    <a:pt x="65" y="168"/>
                    <a:pt x="58" y="196"/>
                  </a:cubicBezTo>
                  <a:cubicBezTo>
                    <a:pt x="57" y="200"/>
                    <a:pt x="56" y="205"/>
                    <a:pt x="55" y="209"/>
                  </a:cubicBezTo>
                  <a:cubicBezTo>
                    <a:pt x="54" y="218"/>
                    <a:pt x="53" y="227"/>
                    <a:pt x="52" y="236"/>
                  </a:cubicBezTo>
                  <a:cubicBezTo>
                    <a:pt x="50" y="255"/>
                    <a:pt x="49" y="274"/>
                    <a:pt x="41" y="293"/>
                  </a:cubicBezTo>
                  <a:cubicBezTo>
                    <a:pt x="37" y="302"/>
                    <a:pt x="32" y="311"/>
                    <a:pt x="26" y="319"/>
                  </a:cubicBezTo>
                  <a:cubicBezTo>
                    <a:pt x="21" y="327"/>
                    <a:pt x="16" y="335"/>
                    <a:pt x="13" y="344"/>
                  </a:cubicBezTo>
                  <a:cubicBezTo>
                    <a:pt x="1" y="368"/>
                    <a:pt x="1" y="395"/>
                    <a:pt x="11" y="423"/>
                  </a:cubicBezTo>
                  <a:cubicBezTo>
                    <a:pt x="17" y="441"/>
                    <a:pt x="27" y="458"/>
                    <a:pt x="35" y="472"/>
                  </a:cubicBezTo>
                  <a:cubicBezTo>
                    <a:pt x="55" y="504"/>
                    <a:pt x="76" y="535"/>
                    <a:pt x="108" y="554"/>
                  </a:cubicBezTo>
                  <a:cubicBezTo>
                    <a:pt x="120" y="562"/>
                    <a:pt x="133" y="567"/>
                    <a:pt x="147" y="569"/>
                  </a:cubicBezTo>
                  <a:cubicBezTo>
                    <a:pt x="186" y="577"/>
                    <a:pt x="226" y="563"/>
                    <a:pt x="269" y="547"/>
                  </a:cubicBezTo>
                  <a:cubicBezTo>
                    <a:pt x="295" y="538"/>
                    <a:pt x="321" y="529"/>
                    <a:pt x="349" y="523"/>
                  </a:cubicBezTo>
                  <a:cubicBezTo>
                    <a:pt x="354" y="522"/>
                    <a:pt x="359" y="522"/>
                    <a:pt x="364" y="521"/>
                  </a:cubicBezTo>
                  <a:cubicBezTo>
                    <a:pt x="379" y="518"/>
                    <a:pt x="395" y="515"/>
                    <a:pt x="410" y="511"/>
                  </a:cubicBezTo>
                  <a:cubicBezTo>
                    <a:pt x="443" y="501"/>
                    <a:pt x="474" y="483"/>
                    <a:pt x="495" y="471"/>
                  </a:cubicBezTo>
                  <a:cubicBezTo>
                    <a:pt x="600" y="407"/>
                    <a:pt x="629" y="346"/>
                    <a:pt x="635" y="307"/>
                  </a:cubicBezTo>
                  <a:cubicBezTo>
                    <a:pt x="639" y="280"/>
                    <a:pt x="634" y="253"/>
                    <a:pt x="619" y="220"/>
                  </a:cubicBezTo>
                  <a:cubicBezTo>
                    <a:pt x="613" y="208"/>
                    <a:pt x="606" y="195"/>
                    <a:pt x="600" y="183"/>
                  </a:cubicBezTo>
                  <a:cubicBezTo>
                    <a:pt x="592" y="169"/>
                    <a:pt x="584" y="155"/>
                    <a:pt x="578" y="140"/>
                  </a:cubicBezTo>
                  <a:cubicBezTo>
                    <a:pt x="576" y="136"/>
                    <a:pt x="574" y="132"/>
                    <a:pt x="572" y="128"/>
                  </a:cubicBezTo>
                  <a:cubicBezTo>
                    <a:pt x="569" y="119"/>
                    <a:pt x="566" y="110"/>
                    <a:pt x="563" y="101"/>
                  </a:cubicBezTo>
                  <a:cubicBezTo>
                    <a:pt x="557" y="81"/>
                    <a:pt x="550" y="61"/>
                    <a:pt x="540" y="44"/>
                  </a:cubicBezTo>
                  <a:cubicBezTo>
                    <a:pt x="522" y="17"/>
                    <a:pt x="500" y="3"/>
                    <a:pt x="473" y="1"/>
                  </a:cubicBezTo>
                  <a:cubicBezTo>
                    <a:pt x="471" y="1"/>
                    <a:pt x="469" y="0"/>
                    <a:pt x="467" y="0"/>
                  </a:cubicBezTo>
                  <a:cubicBezTo>
                    <a:pt x="426" y="0"/>
                    <a:pt x="381" y="26"/>
                    <a:pt x="341" y="4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3" name="Freeform 10">
              <a:extLst>
                <a:ext uri="{FF2B5EF4-FFF2-40B4-BE49-F238E27FC236}">
                  <a16:creationId xmlns:a16="http://schemas.microsoft.com/office/drawing/2014/main" id="{3A49D1B6-F644-411B-8239-29B15F329DAE}"/>
                </a:ext>
              </a:extLst>
            </p:cNvPr>
            <p:cNvSpPr>
              <a:spLocks noEditPoints="1"/>
            </p:cNvSpPr>
            <p:nvPr/>
          </p:nvSpPr>
          <p:spPr bwMode="auto">
            <a:xfrm>
              <a:off x="5774" y="1908"/>
              <a:ext cx="576" cy="519"/>
            </a:xfrm>
            <a:custGeom>
              <a:avLst/>
              <a:gdLst>
                <a:gd name="T0" fmla="*/ 132 w 778"/>
                <a:gd name="T1" fmla="*/ 675 h 702"/>
                <a:gd name="T2" fmla="*/ 12 w 778"/>
                <a:gd name="T3" fmla="*/ 513 h 702"/>
                <a:gd name="T4" fmla="*/ 32 w 778"/>
                <a:gd name="T5" fmla="*/ 384 h 702"/>
                <a:gd name="T6" fmla="*/ 65 w 778"/>
                <a:gd name="T7" fmla="*/ 286 h 702"/>
                <a:gd name="T8" fmla="*/ 73 w 778"/>
                <a:gd name="T9" fmla="*/ 237 h 702"/>
                <a:gd name="T10" fmla="*/ 168 w 778"/>
                <a:gd name="T11" fmla="*/ 145 h 702"/>
                <a:gd name="T12" fmla="*/ 235 w 778"/>
                <a:gd name="T13" fmla="*/ 139 h 702"/>
                <a:gd name="T14" fmla="*/ 410 w 778"/>
                <a:gd name="T15" fmla="*/ 70 h 702"/>
                <a:gd name="T16" fmla="*/ 580 w 778"/>
                <a:gd name="T17" fmla="*/ 4 h 702"/>
                <a:gd name="T18" fmla="*/ 688 w 778"/>
                <a:gd name="T19" fmla="*/ 125 h 702"/>
                <a:gd name="T20" fmla="*/ 705 w 778"/>
                <a:gd name="T21" fmla="*/ 174 h 702"/>
                <a:gd name="T22" fmla="*/ 754 w 778"/>
                <a:gd name="T23" fmla="*/ 269 h 702"/>
                <a:gd name="T24" fmla="*/ 713 w 778"/>
                <a:gd name="T25" fmla="*/ 485 h 702"/>
                <a:gd name="T26" fmla="*/ 502 w 778"/>
                <a:gd name="T27" fmla="*/ 622 h 702"/>
                <a:gd name="T28" fmla="*/ 429 w 778"/>
                <a:gd name="T29" fmla="*/ 637 h 702"/>
                <a:gd name="T30" fmla="*/ 207 w 778"/>
                <a:gd name="T31" fmla="*/ 696 h 702"/>
                <a:gd name="T32" fmla="*/ 414 w 778"/>
                <a:gd name="T33" fmla="*/ 69 h 702"/>
                <a:gd name="T34" fmla="*/ 327 w 778"/>
                <a:gd name="T35" fmla="*/ 114 h 702"/>
                <a:gd name="T36" fmla="*/ 201 w 778"/>
                <a:gd name="T37" fmla="*/ 143 h 702"/>
                <a:gd name="T38" fmla="*/ 124 w 778"/>
                <a:gd name="T39" fmla="*/ 162 h 702"/>
                <a:gd name="T40" fmla="*/ 70 w 778"/>
                <a:gd name="T41" fmla="*/ 253 h 702"/>
                <a:gd name="T42" fmla="*/ 50 w 778"/>
                <a:gd name="T43" fmla="*/ 353 h 702"/>
                <a:gd name="T44" fmla="*/ 15 w 778"/>
                <a:gd name="T45" fmla="*/ 414 h 702"/>
                <a:gd name="T46" fmla="*/ 43 w 778"/>
                <a:gd name="T47" fmla="*/ 572 h 702"/>
                <a:gd name="T48" fmla="*/ 180 w 778"/>
                <a:gd name="T49" fmla="*/ 693 h 702"/>
                <a:gd name="T50" fmla="*/ 429 w 778"/>
                <a:gd name="T51" fmla="*/ 636 h 702"/>
                <a:gd name="T52" fmla="*/ 502 w 778"/>
                <a:gd name="T53" fmla="*/ 622 h 702"/>
                <a:gd name="T54" fmla="*/ 713 w 778"/>
                <a:gd name="T55" fmla="*/ 484 h 702"/>
                <a:gd name="T56" fmla="*/ 754 w 778"/>
                <a:gd name="T57" fmla="*/ 269 h 702"/>
                <a:gd name="T58" fmla="*/ 705 w 778"/>
                <a:gd name="T59" fmla="*/ 174 h 702"/>
                <a:gd name="T60" fmla="*/ 687 w 778"/>
                <a:gd name="T61" fmla="*/ 125 h 702"/>
                <a:gd name="T62" fmla="*/ 580 w 778"/>
                <a:gd name="T63" fmla="*/ 5 h 702"/>
                <a:gd name="T64" fmla="*/ 414 w 778"/>
                <a:gd name="T65" fmla="*/ 69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8" h="702">
                  <a:moveTo>
                    <a:pt x="180" y="694"/>
                  </a:moveTo>
                  <a:cubicBezTo>
                    <a:pt x="163" y="691"/>
                    <a:pt x="147" y="684"/>
                    <a:pt x="132" y="675"/>
                  </a:cubicBezTo>
                  <a:cubicBezTo>
                    <a:pt x="93" y="651"/>
                    <a:pt x="68" y="614"/>
                    <a:pt x="43" y="573"/>
                  </a:cubicBezTo>
                  <a:cubicBezTo>
                    <a:pt x="32" y="555"/>
                    <a:pt x="20" y="535"/>
                    <a:pt x="12" y="513"/>
                  </a:cubicBezTo>
                  <a:cubicBezTo>
                    <a:pt x="0" y="477"/>
                    <a:pt x="1" y="445"/>
                    <a:pt x="15" y="414"/>
                  </a:cubicBezTo>
                  <a:cubicBezTo>
                    <a:pt x="19" y="404"/>
                    <a:pt x="26" y="394"/>
                    <a:pt x="32" y="384"/>
                  </a:cubicBezTo>
                  <a:cubicBezTo>
                    <a:pt x="38" y="374"/>
                    <a:pt x="45" y="363"/>
                    <a:pt x="50" y="352"/>
                  </a:cubicBezTo>
                  <a:cubicBezTo>
                    <a:pt x="59" y="330"/>
                    <a:pt x="62" y="308"/>
                    <a:pt x="65" y="286"/>
                  </a:cubicBezTo>
                  <a:cubicBezTo>
                    <a:pt x="66" y="275"/>
                    <a:pt x="67" y="264"/>
                    <a:pt x="69" y="253"/>
                  </a:cubicBezTo>
                  <a:cubicBezTo>
                    <a:pt x="70" y="247"/>
                    <a:pt x="71" y="242"/>
                    <a:pt x="73" y="237"/>
                  </a:cubicBezTo>
                  <a:cubicBezTo>
                    <a:pt x="79" y="217"/>
                    <a:pt x="93" y="182"/>
                    <a:pt x="124" y="161"/>
                  </a:cubicBezTo>
                  <a:cubicBezTo>
                    <a:pt x="137" y="153"/>
                    <a:pt x="151" y="148"/>
                    <a:pt x="168" y="145"/>
                  </a:cubicBezTo>
                  <a:cubicBezTo>
                    <a:pt x="178" y="144"/>
                    <a:pt x="189" y="143"/>
                    <a:pt x="201" y="142"/>
                  </a:cubicBezTo>
                  <a:cubicBezTo>
                    <a:pt x="212" y="142"/>
                    <a:pt x="223" y="141"/>
                    <a:pt x="235" y="139"/>
                  </a:cubicBezTo>
                  <a:cubicBezTo>
                    <a:pt x="264" y="136"/>
                    <a:pt x="294" y="127"/>
                    <a:pt x="327" y="113"/>
                  </a:cubicBezTo>
                  <a:cubicBezTo>
                    <a:pt x="355" y="101"/>
                    <a:pt x="383" y="86"/>
                    <a:pt x="410" y="70"/>
                  </a:cubicBezTo>
                  <a:cubicBezTo>
                    <a:pt x="413" y="68"/>
                    <a:pt x="413" y="68"/>
                    <a:pt x="413" y="68"/>
                  </a:cubicBezTo>
                  <a:cubicBezTo>
                    <a:pt x="466" y="36"/>
                    <a:pt x="526" y="0"/>
                    <a:pt x="580" y="4"/>
                  </a:cubicBezTo>
                  <a:cubicBezTo>
                    <a:pt x="613" y="7"/>
                    <a:pt x="641" y="26"/>
                    <a:pt x="661" y="59"/>
                  </a:cubicBezTo>
                  <a:cubicBezTo>
                    <a:pt x="673" y="79"/>
                    <a:pt x="680" y="102"/>
                    <a:pt x="688" y="125"/>
                  </a:cubicBezTo>
                  <a:cubicBezTo>
                    <a:pt x="691" y="136"/>
                    <a:pt x="695" y="148"/>
                    <a:pt x="699" y="159"/>
                  </a:cubicBezTo>
                  <a:cubicBezTo>
                    <a:pt x="701" y="164"/>
                    <a:pt x="703" y="169"/>
                    <a:pt x="705" y="174"/>
                  </a:cubicBezTo>
                  <a:cubicBezTo>
                    <a:pt x="713" y="191"/>
                    <a:pt x="722" y="208"/>
                    <a:pt x="731" y="224"/>
                  </a:cubicBezTo>
                  <a:cubicBezTo>
                    <a:pt x="739" y="239"/>
                    <a:pt x="747" y="254"/>
                    <a:pt x="754" y="269"/>
                  </a:cubicBezTo>
                  <a:cubicBezTo>
                    <a:pt x="772" y="308"/>
                    <a:pt x="778" y="340"/>
                    <a:pt x="773" y="373"/>
                  </a:cubicBezTo>
                  <a:cubicBezTo>
                    <a:pt x="767" y="410"/>
                    <a:pt x="747" y="448"/>
                    <a:pt x="713" y="485"/>
                  </a:cubicBezTo>
                  <a:cubicBezTo>
                    <a:pt x="685" y="516"/>
                    <a:pt x="648" y="546"/>
                    <a:pt x="602" y="574"/>
                  </a:cubicBezTo>
                  <a:cubicBezTo>
                    <a:pt x="576" y="591"/>
                    <a:pt x="540" y="611"/>
                    <a:pt x="502" y="622"/>
                  </a:cubicBezTo>
                  <a:cubicBezTo>
                    <a:pt x="484" y="627"/>
                    <a:pt x="466" y="630"/>
                    <a:pt x="449" y="633"/>
                  </a:cubicBezTo>
                  <a:cubicBezTo>
                    <a:pt x="443" y="634"/>
                    <a:pt x="436" y="635"/>
                    <a:pt x="429" y="637"/>
                  </a:cubicBezTo>
                  <a:cubicBezTo>
                    <a:pt x="395" y="643"/>
                    <a:pt x="362" y="655"/>
                    <a:pt x="330" y="666"/>
                  </a:cubicBezTo>
                  <a:cubicBezTo>
                    <a:pt x="287" y="682"/>
                    <a:pt x="247" y="696"/>
                    <a:pt x="207" y="696"/>
                  </a:cubicBezTo>
                  <a:cubicBezTo>
                    <a:pt x="198" y="696"/>
                    <a:pt x="189" y="695"/>
                    <a:pt x="180" y="694"/>
                  </a:cubicBezTo>
                  <a:moveTo>
                    <a:pt x="414" y="69"/>
                  </a:moveTo>
                  <a:cubicBezTo>
                    <a:pt x="411" y="71"/>
                    <a:pt x="411" y="71"/>
                    <a:pt x="411" y="71"/>
                  </a:cubicBezTo>
                  <a:cubicBezTo>
                    <a:pt x="383" y="87"/>
                    <a:pt x="355" y="102"/>
                    <a:pt x="327" y="114"/>
                  </a:cubicBezTo>
                  <a:cubicBezTo>
                    <a:pt x="295" y="127"/>
                    <a:pt x="264" y="136"/>
                    <a:pt x="235" y="140"/>
                  </a:cubicBezTo>
                  <a:cubicBezTo>
                    <a:pt x="223" y="142"/>
                    <a:pt x="212" y="143"/>
                    <a:pt x="201" y="143"/>
                  </a:cubicBezTo>
                  <a:cubicBezTo>
                    <a:pt x="189" y="144"/>
                    <a:pt x="179" y="145"/>
                    <a:pt x="168" y="146"/>
                  </a:cubicBezTo>
                  <a:cubicBezTo>
                    <a:pt x="151" y="149"/>
                    <a:pt x="137" y="154"/>
                    <a:pt x="124" y="162"/>
                  </a:cubicBezTo>
                  <a:cubicBezTo>
                    <a:pt x="93" y="182"/>
                    <a:pt x="79" y="217"/>
                    <a:pt x="74" y="237"/>
                  </a:cubicBezTo>
                  <a:cubicBezTo>
                    <a:pt x="72" y="242"/>
                    <a:pt x="71" y="248"/>
                    <a:pt x="70" y="253"/>
                  </a:cubicBezTo>
                  <a:cubicBezTo>
                    <a:pt x="68" y="264"/>
                    <a:pt x="67" y="275"/>
                    <a:pt x="65" y="286"/>
                  </a:cubicBezTo>
                  <a:cubicBezTo>
                    <a:pt x="63" y="308"/>
                    <a:pt x="60" y="331"/>
                    <a:pt x="50" y="353"/>
                  </a:cubicBezTo>
                  <a:cubicBezTo>
                    <a:pt x="46" y="363"/>
                    <a:pt x="39" y="374"/>
                    <a:pt x="33" y="384"/>
                  </a:cubicBezTo>
                  <a:cubicBezTo>
                    <a:pt x="27" y="394"/>
                    <a:pt x="20" y="404"/>
                    <a:pt x="15" y="414"/>
                  </a:cubicBezTo>
                  <a:cubicBezTo>
                    <a:pt x="2" y="445"/>
                    <a:pt x="1" y="477"/>
                    <a:pt x="13" y="512"/>
                  </a:cubicBezTo>
                  <a:cubicBezTo>
                    <a:pt x="21" y="534"/>
                    <a:pt x="33" y="555"/>
                    <a:pt x="43" y="572"/>
                  </a:cubicBezTo>
                  <a:cubicBezTo>
                    <a:pt x="69" y="614"/>
                    <a:pt x="93" y="650"/>
                    <a:pt x="132" y="674"/>
                  </a:cubicBezTo>
                  <a:cubicBezTo>
                    <a:pt x="148" y="684"/>
                    <a:pt x="163" y="690"/>
                    <a:pt x="180" y="693"/>
                  </a:cubicBezTo>
                  <a:cubicBezTo>
                    <a:pt x="229" y="702"/>
                    <a:pt x="278" y="684"/>
                    <a:pt x="329" y="666"/>
                  </a:cubicBezTo>
                  <a:cubicBezTo>
                    <a:pt x="361" y="654"/>
                    <a:pt x="394" y="642"/>
                    <a:pt x="429" y="636"/>
                  </a:cubicBezTo>
                  <a:cubicBezTo>
                    <a:pt x="436" y="635"/>
                    <a:pt x="442" y="634"/>
                    <a:pt x="449" y="633"/>
                  </a:cubicBezTo>
                  <a:cubicBezTo>
                    <a:pt x="466" y="630"/>
                    <a:pt x="484" y="627"/>
                    <a:pt x="502" y="622"/>
                  </a:cubicBezTo>
                  <a:cubicBezTo>
                    <a:pt x="540" y="610"/>
                    <a:pt x="575" y="590"/>
                    <a:pt x="602" y="573"/>
                  </a:cubicBezTo>
                  <a:cubicBezTo>
                    <a:pt x="647" y="545"/>
                    <a:pt x="684" y="515"/>
                    <a:pt x="713" y="484"/>
                  </a:cubicBezTo>
                  <a:cubicBezTo>
                    <a:pt x="746" y="447"/>
                    <a:pt x="766" y="410"/>
                    <a:pt x="772" y="373"/>
                  </a:cubicBezTo>
                  <a:cubicBezTo>
                    <a:pt x="777" y="340"/>
                    <a:pt x="771" y="308"/>
                    <a:pt x="754" y="269"/>
                  </a:cubicBezTo>
                  <a:cubicBezTo>
                    <a:pt x="747" y="254"/>
                    <a:pt x="738" y="239"/>
                    <a:pt x="730" y="224"/>
                  </a:cubicBezTo>
                  <a:cubicBezTo>
                    <a:pt x="721" y="208"/>
                    <a:pt x="712" y="191"/>
                    <a:pt x="705" y="174"/>
                  </a:cubicBezTo>
                  <a:cubicBezTo>
                    <a:pt x="702" y="169"/>
                    <a:pt x="700" y="164"/>
                    <a:pt x="698" y="159"/>
                  </a:cubicBezTo>
                  <a:cubicBezTo>
                    <a:pt x="694" y="148"/>
                    <a:pt x="690" y="137"/>
                    <a:pt x="687" y="125"/>
                  </a:cubicBezTo>
                  <a:cubicBezTo>
                    <a:pt x="680" y="103"/>
                    <a:pt x="672" y="79"/>
                    <a:pt x="660" y="60"/>
                  </a:cubicBezTo>
                  <a:cubicBezTo>
                    <a:pt x="640" y="26"/>
                    <a:pt x="613" y="8"/>
                    <a:pt x="580" y="5"/>
                  </a:cubicBezTo>
                  <a:cubicBezTo>
                    <a:pt x="577" y="5"/>
                    <a:pt x="574" y="5"/>
                    <a:pt x="571" y="5"/>
                  </a:cubicBezTo>
                  <a:cubicBezTo>
                    <a:pt x="520" y="5"/>
                    <a:pt x="463" y="39"/>
                    <a:pt x="414" y="6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4" name="Freeform 11">
              <a:extLst>
                <a:ext uri="{FF2B5EF4-FFF2-40B4-BE49-F238E27FC236}">
                  <a16:creationId xmlns:a16="http://schemas.microsoft.com/office/drawing/2014/main" id="{2878C7D4-DFB6-48F4-9170-3013B1215853}"/>
                </a:ext>
              </a:extLst>
            </p:cNvPr>
            <p:cNvSpPr>
              <a:spLocks noEditPoints="1"/>
            </p:cNvSpPr>
            <p:nvPr/>
          </p:nvSpPr>
          <p:spPr bwMode="auto">
            <a:xfrm>
              <a:off x="5706" y="1879"/>
              <a:ext cx="678" cy="610"/>
            </a:xfrm>
            <a:custGeom>
              <a:avLst/>
              <a:gdLst>
                <a:gd name="T0" fmla="*/ 156 w 916"/>
                <a:gd name="T1" fmla="*/ 792 h 824"/>
                <a:gd name="T2" fmla="*/ 15 w 916"/>
                <a:gd name="T3" fmla="*/ 599 h 824"/>
                <a:gd name="T4" fmla="*/ 38 w 916"/>
                <a:gd name="T5" fmla="*/ 446 h 824"/>
                <a:gd name="T6" fmla="*/ 78 w 916"/>
                <a:gd name="T7" fmla="*/ 332 h 824"/>
                <a:gd name="T8" fmla="*/ 89 w 916"/>
                <a:gd name="T9" fmla="*/ 275 h 824"/>
                <a:gd name="T10" fmla="*/ 203 w 916"/>
                <a:gd name="T11" fmla="*/ 172 h 824"/>
                <a:gd name="T12" fmla="*/ 284 w 916"/>
                <a:gd name="T13" fmla="*/ 167 h 824"/>
                <a:gd name="T14" fmla="*/ 487 w 916"/>
                <a:gd name="T15" fmla="*/ 83 h 824"/>
                <a:gd name="T16" fmla="*/ 781 w 916"/>
                <a:gd name="T17" fmla="*/ 72 h 824"/>
                <a:gd name="T18" fmla="*/ 825 w 916"/>
                <a:gd name="T19" fmla="*/ 188 h 824"/>
                <a:gd name="T20" fmla="*/ 862 w 916"/>
                <a:gd name="T21" fmla="*/ 262 h 824"/>
                <a:gd name="T22" fmla="*/ 910 w 916"/>
                <a:gd name="T23" fmla="*/ 435 h 824"/>
                <a:gd name="T24" fmla="*/ 709 w 916"/>
                <a:gd name="T25" fmla="*/ 673 h 824"/>
                <a:gd name="T26" fmla="*/ 533 w 916"/>
                <a:gd name="T27" fmla="*/ 742 h 824"/>
                <a:gd name="T28" fmla="*/ 390 w 916"/>
                <a:gd name="T29" fmla="*/ 782 h 824"/>
                <a:gd name="T30" fmla="*/ 214 w 916"/>
                <a:gd name="T31" fmla="*/ 814 h 824"/>
                <a:gd name="T32" fmla="*/ 391 w 916"/>
                <a:gd name="T33" fmla="*/ 136 h 824"/>
                <a:gd name="T34" fmla="*/ 240 w 916"/>
                <a:gd name="T35" fmla="*/ 170 h 824"/>
                <a:gd name="T36" fmla="*/ 151 w 916"/>
                <a:gd name="T37" fmla="*/ 189 h 824"/>
                <a:gd name="T38" fmla="*/ 85 w 916"/>
                <a:gd name="T39" fmla="*/ 293 h 824"/>
                <a:gd name="T40" fmla="*/ 60 w 916"/>
                <a:gd name="T41" fmla="*/ 409 h 824"/>
                <a:gd name="T42" fmla="*/ 18 w 916"/>
                <a:gd name="T43" fmla="*/ 482 h 824"/>
                <a:gd name="T44" fmla="*/ 51 w 916"/>
                <a:gd name="T45" fmla="*/ 670 h 824"/>
                <a:gd name="T46" fmla="*/ 214 w 916"/>
                <a:gd name="T47" fmla="*/ 814 h 824"/>
                <a:gd name="T48" fmla="*/ 509 w 916"/>
                <a:gd name="T49" fmla="*/ 745 h 824"/>
                <a:gd name="T50" fmla="*/ 593 w 916"/>
                <a:gd name="T51" fmla="*/ 729 h 824"/>
                <a:gd name="T52" fmla="*/ 839 w 916"/>
                <a:gd name="T53" fmla="*/ 567 h 824"/>
                <a:gd name="T54" fmla="*/ 888 w 916"/>
                <a:gd name="T55" fmla="*/ 316 h 824"/>
                <a:gd name="T56" fmla="*/ 832 w 916"/>
                <a:gd name="T57" fmla="*/ 205 h 824"/>
                <a:gd name="T58" fmla="*/ 810 w 916"/>
                <a:gd name="T59" fmla="*/ 147 h 824"/>
                <a:gd name="T60" fmla="*/ 687 w 916"/>
                <a:gd name="T61" fmla="*/ 7 h 824"/>
                <a:gd name="T62" fmla="*/ 488 w 916"/>
                <a:gd name="T63" fmla="*/ 84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6" h="824">
                  <a:moveTo>
                    <a:pt x="214" y="814"/>
                  </a:moveTo>
                  <a:cubicBezTo>
                    <a:pt x="193" y="811"/>
                    <a:pt x="175" y="803"/>
                    <a:pt x="156" y="792"/>
                  </a:cubicBezTo>
                  <a:cubicBezTo>
                    <a:pt x="110" y="764"/>
                    <a:pt x="81" y="720"/>
                    <a:pt x="51" y="670"/>
                  </a:cubicBezTo>
                  <a:cubicBezTo>
                    <a:pt x="38" y="650"/>
                    <a:pt x="24" y="625"/>
                    <a:pt x="15" y="599"/>
                  </a:cubicBezTo>
                  <a:cubicBezTo>
                    <a:pt x="0" y="557"/>
                    <a:pt x="1" y="519"/>
                    <a:pt x="18" y="482"/>
                  </a:cubicBezTo>
                  <a:cubicBezTo>
                    <a:pt x="23" y="470"/>
                    <a:pt x="31" y="457"/>
                    <a:pt x="38" y="446"/>
                  </a:cubicBezTo>
                  <a:cubicBezTo>
                    <a:pt x="46" y="434"/>
                    <a:pt x="54" y="421"/>
                    <a:pt x="60" y="409"/>
                  </a:cubicBezTo>
                  <a:cubicBezTo>
                    <a:pt x="71" y="384"/>
                    <a:pt x="74" y="358"/>
                    <a:pt x="78" y="332"/>
                  </a:cubicBezTo>
                  <a:cubicBezTo>
                    <a:pt x="80" y="319"/>
                    <a:pt x="81" y="306"/>
                    <a:pt x="84" y="293"/>
                  </a:cubicBezTo>
                  <a:cubicBezTo>
                    <a:pt x="85" y="287"/>
                    <a:pt x="87" y="281"/>
                    <a:pt x="89" y="275"/>
                  </a:cubicBezTo>
                  <a:cubicBezTo>
                    <a:pt x="96" y="252"/>
                    <a:pt x="113" y="211"/>
                    <a:pt x="151" y="188"/>
                  </a:cubicBezTo>
                  <a:cubicBezTo>
                    <a:pt x="166" y="179"/>
                    <a:pt x="183" y="174"/>
                    <a:pt x="203" y="172"/>
                  </a:cubicBezTo>
                  <a:cubicBezTo>
                    <a:pt x="215" y="170"/>
                    <a:pt x="227" y="170"/>
                    <a:pt x="240" y="170"/>
                  </a:cubicBezTo>
                  <a:cubicBezTo>
                    <a:pt x="254" y="169"/>
                    <a:pt x="268" y="169"/>
                    <a:pt x="284" y="167"/>
                  </a:cubicBezTo>
                  <a:cubicBezTo>
                    <a:pt x="316" y="164"/>
                    <a:pt x="352" y="153"/>
                    <a:pt x="390" y="136"/>
                  </a:cubicBezTo>
                  <a:cubicBezTo>
                    <a:pt x="421" y="122"/>
                    <a:pt x="454" y="104"/>
                    <a:pt x="487" y="83"/>
                  </a:cubicBezTo>
                  <a:cubicBezTo>
                    <a:pt x="547" y="46"/>
                    <a:pt x="622" y="0"/>
                    <a:pt x="687" y="6"/>
                  </a:cubicBezTo>
                  <a:cubicBezTo>
                    <a:pt x="726" y="10"/>
                    <a:pt x="759" y="32"/>
                    <a:pt x="781" y="72"/>
                  </a:cubicBezTo>
                  <a:cubicBezTo>
                    <a:pt x="795" y="94"/>
                    <a:pt x="803" y="121"/>
                    <a:pt x="811" y="147"/>
                  </a:cubicBezTo>
                  <a:cubicBezTo>
                    <a:pt x="816" y="160"/>
                    <a:pt x="820" y="174"/>
                    <a:pt x="825" y="188"/>
                  </a:cubicBezTo>
                  <a:cubicBezTo>
                    <a:pt x="827" y="193"/>
                    <a:pt x="830" y="199"/>
                    <a:pt x="832" y="205"/>
                  </a:cubicBezTo>
                  <a:cubicBezTo>
                    <a:pt x="841" y="225"/>
                    <a:pt x="852" y="244"/>
                    <a:pt x="862" y="262"/>
                  </a:cubicBezTo>
                  <a:cubicBezTo>
                    <a:pt x="871" y="279"/>
                    <a:pt x="881" y="297"/>
                    <a:pt x="889" y="315"/>
                  </a:cubicBezTo>
                  <a:cubicBezTo>
                    <a:pt x="910" y="360"/>
                    <a:pt x="916" y="397"/>
                    <a:pt x="910" y="435"/>
                  </a:cubicBezTo>
                  <a:cubicBezTo>
                    <a:pt x="903" y="479"/>
                    <a:pt x="880" y="523"/>
                    <a:pt x="840" y="567"/>
                  </a:cubicBezTo>
                  <a:cubicBezTo>
                    <a:pt x="806" y="604"/>
                    <a:pt x="763" y="640"/>
                    <a:pt x="709" y="673"/>
                  </a:cubicBezTo>
                  <a:cubicBezTo>
                    <a:pt x="678" y="693"/>
                    <a:pt x="637" y="717"/>
                    <a:pt x="594" y="730"/>
                  </a:cubicBezTo>
                  <a:cubicBezTo>
                    <a:pt x="573" y="736"/>
                    <a:pt x="553" y="739"/>
                    <a:pt x="533" y="742"/>
                  </a:cubicBezTo>
                  <a:cubicBezTo>
                    <a:pt x="525" y="743"/>
                    <a:pt x="517" y="745"/>
                    <a:pt x="510" y="746"/>
                  </a:cubicBezTo>
                  <a:cubicBezTo>
                    <a:pt x="468" y="754"/>
                    <a:pt x="429" y="768"/>
                    <a:pt x="390" y="782"/>
                  </a:cubicBezTo>
                  <a:cubicBezTo>
                    <a:pt x="340" y="800"/>
                    <a:pt x="293" y="817"/>
                    <a:pt x="246" y="817"/>
                  </a:cubicBezTo>
                  <a:cubicBezTo>
                    <a:pt x="235" y="817"/>
                    <a:pt x="224" y="816"/>
                    <a:pt x="214" y="814"/>
                  </a:cubicBezTo>
                  <a:moveTo>
                    <a:pt x="488" y="84"/>
                  </a:moveTo>
                  <a:cubicBezTo>
                    <a:pt x="454" y="105"/>
                    <a:pt x="421" y="123"/>
                    <a:pt x="391" y="136"/>
                  </a:cubicBezTo>
                  <a:cubicBezTo>
                    <a:pt x="352" y="154"/>
                    <a:pt x="316" y="164"/>
                    <a:pt x="284" y="168"/>
                  </a:cubicBezTo>
                  <a:cubicBezTo>
                    <a:pt x="268" y="170"/>
                    <a:pt x="254" y="170"/>
                    <a:pt x="240" y="170"/>
                  </a:cubicBezTo>
                  <a:cubicBezTo>
                    <a:pt x="227" y="171"/>
                    <a:pt x="215" y="171"/>
                    <a:pt x="203" y="172"/>
                  </a:cubicBezTo>
                  <a:cubicBezTo>
                    <a:pt x="183" y="175"/>
                    <a:pt x="166" y="180"/>
                    <a:pt x="151" y="189"/>
                  </a:cubicBezTo>
                  <a:cubicBezTo>
                    <a:pt x="114" y="212"/>
                    <a:pt x="97" y="252"/>
                    <a:pt x="90" y="275"/>
                  </a:cubicBezTo>
                  <a:cubicBezTo>
                    <a:pt x="88" y="281"/>
                    <a:pt x="86" y="287"/>
                    <a:pt x="85" y="293"/>
                  </a:cubicBezTo>
                  <a:cubicBezTo>
                    <a:pt x="82" y="306"/>
                    <a:pt x="80" y="320"/>
                    <a:pt x="79" y="332"/>
                  </a:cubicBezTo>
                  <a:cubicBezTo>
                    <a:pt x="75" y="358"/>
                    <a:pt x="72" y="384"/>
                    <a:pt x="60" y="409"/>
                  </a:cubicBezTo>
                  <a:cubicBezTo>
                    <a:pt x="55" y="422"/>
                    <a:pt x="47" y="434"/>
                    <a:pt x="39" y="446"/>
                  </a:cubicBezTo>
                  <a:cubicBezTo>
                    <a:pt x="32" y="458"/>
                    <a:pt x="24" y="470"/>
                    <a:pt x="18" y="482"/>
                  </a:cubicBezTo>
                  <a:cubicBezTo>
                    <a:pt x="2" y="519"/>
                    <a:pt x="1" y="557"/>
                    <a:pt x="16" y="599"/>
                  </a:cubicBezTo>
                  <a:cubicBezTo>
                    <a:pt x="25" y="625"/>
                    <a:pt x="39" y="649"/>
                    <a:pt x="51" y="670"/>
                  </a:cubicBezTo>
                  <a:cubicBezTo>
                    <a:pt x="82" y="720"/>
                    <a:pt x="111" y="763"/>
                    <a:pt x="157" y="791"/>
                  </a:cubicBezTo>
                  <a:cubicBezTo>
                    <a:pt x="175" y="803"/>
                    <a:pt x="194" y="810"/>
                    <a:pt x="214" y="814"/>
                  </a:cubicBezTo>
                  <a:cubicBezTo>
                    <a:pt x="271" y="824"/>
                    <a:pt x="329" y="803"/>
                    <a:pt x="390" y="781"/>
                  </a:cubicBezTo>
                  <a:cubicBezTo>
                    <a:pt x="428" y="767"/>
                    <a:pt x="468" y="753"/>
                    <a:pt x="509" y="745"/>
                  </a:cubicBezTo>
                  <a:cubicBezTo>
                    <a:pt x="517" y="744"/>
                    <a:pt x="525" y="743"/>
                    <a:pt x="533" y="741"/>
                  </a:cubicBezTo>
                  <a:cubicBezTo>
                    <a:pt x="553" y="738"/>
                    <a:pt x="573" y="735"/>
                    <a:pt x="593" y="729"/>
                  </a:cubicBezTo>
                  <a:cubicBezTo>
                    <a:pt x="637" y="716"/>
                    <a:pt x="678" y="692"/>
                    <a:pt x="709" y="673"/>
                  </a:cubicBezTo>
                  <a:cubicBezTo>
                    <a:pt x="762" y="639"/>
                    <a:pt x="806" y="604"/>
                    <a:pt x="839" y="567"/>
                  </a:cubicBezTo>
                  <a:cubicBezTo>
                    <a:pt x="879" y="523"/>
                    <a:pt x="903" y="479"/>
                    <a:pt x="909" y="435"/>
                  </a:cubicBezTo>
                  <a:cubicBezTo>
                    <a:pt x="915" y="397"/>
                    <a:pt x="909" y="360"/>
                    <a:pt x="888" y="316"/>
                  </a:cubicBezTo>
                  <a:cubicBezTo>
                    <a:pt x="880" y="298"/>
                    <a:pt x="870" y="280"/>
                    <a:pt x="861" y="263"/>
                  </a:cubicBezTo>
                  <a:cubicBezTo>
                    <a:pt x="851" y="244"/>
                    <a:pt x="840" y="225"/>
                    <a:pt x="832" y="205"/>
                  </a:cubicBezTo>
                  <a:cubicBezTo>
                    <a:pt x="829" y="200"/>
                    <a:pt x="827" y="194"/>
                    <a:pt x="825" y="188"/>
                  </a:cubicBezTo>
                  <a:cubicBezTo>
                    <a:pt x="819" y="175"/>
                    <a:pt x="815" y="161"/>
                    <a:pt x="810" y="147"/>
                  </a:cubicBezTo>
                  <a:cubicBezTo>
                    <a:pt x="802" y="121"/>
                    <a:pt x="794" y="95"/>
                    <a:pt x="781" y="72"/>
                  </a:cubicBezTo>
                  <a:cubicBezTo>
                    <a:pt x="758" y="33"/>
                    <a:pt x="726" y="10"/>
                    <a:pt x="687" y="7"/>
                  </a:cubicBezTo>
                  <a:cubicBezTo>
                    <a:pt x="683" y="6"/>
                    <a:pt x="679" y="6"/>
                    <a:pt x="676" y="6"/>
                  </a:cubicBezTo>
                  <a:cubicBezTo>
                    <a:pt x="613" y="6"/>
                    <a:pt x="544" y="49"/>
                    <a:pt x="488" y="8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5" name="Freeform 12">
              <a:extLst>
                <a:ext uri="{FF2B5EF4-FFF2-40B4-BE49-F238E27FC236}">
                  <a16:creationId xmlns:a16="http://schemas.microsoft.com/office/drawing/2014/main" id="{2B58C287-5F1E-4667-B315-586F482B78E7}"/>
                </a:ext>
              </a:extLst>
            </p:cNvPr>
            <p:cNvSpPr>
              <a:spLocks noEditPoints="1"/>
            </p:cNvSpPr>
            <p:nvPr/>
          </p:nvSpPr>
          <p:spPr bwMode="auto">
            <a:xfrm>
              <a:off x="5636" y="1849"/>
              <a:ext cx="784" cy="699"/>
            </a:xfrm>
            <a:custGeom>
              <a:avLst/>
              <a:gdLst>
                <a:gd name="T0" fmla="*/ 249 w 1060"/>
                <a:gd name="T1" fmla="*/ 940 h 945"/>
                <a:gd name="T2" fmla="*/ 182 w 1060"/>
                <a:gd name="T3" fmla="*/ 914 h 945"/>
                <a:gd name="T4" fmla="*/ 59 w 1060"/>
                <a:gd name="T5" fmla="*/ 771 h 945"/>
                <a:gd name="T6" fmla="*/ 17 w 1060"/>
                <a:gd name="T7" fmla="*/ 689 h 945"/>
                <a:gd name="T8" fmla="*/ 21 w 1060"/>
                <a:gd name="T9" fmla="*/ 551 h 945"/>
                <a:gd name="T10" fmla="*/ 45 w 1060"/>
                <a:gd name="T11" fmla="*/ 508 h 945"/>
                <a:gd name="T12" fmla="*/ 70 w 1060"/>
                <a:gd name="T13" fmla="*/ 466 h 945"/>
                <a:gd name="T14" fmla="*/ 91 w 1060"/>
                <a:gd name="T15" fmla="*/ 380 h 945"/>
                <a:gd name="T16" fmla="*/ 99 w 1060"/>
                <a:gd name="T17" fmla="*/ 335 h 945"/>
                <a:gd name="T18" fmla="*/ 105 w 1060"/>
                <a:gd name="T19" fmla="*/ 314 h 945"/>
                <a:gd name="T20" fmla="*/ 179 w 1060"/>
                <a:gd name="T21" fmla="*/ 215 h 945"/>
                <a:gd name="T22" fmla="*/ 242 w 1060"/>
                <a:gd name="T23" fmla="*/ 197 h 945"/>
                <a:gd name="T24" fmla="*/ 283 w 1060"/>
                <a:gd name="T25" fmla="*/ 196 h 945"/>
                <a:gd name="T26" fmla="*/ 335 w 1060"/>
                <a:gd name="T27" fmla="*/ 194 h 945"/>
                <a:gd name="T28" fmla="*/ 456 w 1060"/>
                <a:gd name="T29" fmla="*/ 158 h 945"/>
                <a:gd name="T30" fmla="*/ 566 w 1060"/>
                <a:gd name="T31" fmla="*/ 96 h 945"/>
                <a:gd name="T32" fmla="*/ 798 w 1060"/>
                <a:gd name="T33" fmla="*/ 7 h 945"/>
                <a:gd name="T34" fmla="*/ 908 w 1060"/>
                <a:gd name="T35" fmla="*/ 85 h 945"/>
                <a:gd name="T36" fmla="*/ 941 w 1060"/>
                <a:gd name="T37" fmla="*/ 169 h 945"/>
                <a:gd name="T38" fmla="*/ 957 w 1060"/>
                <a:gd name="T39" fmla="*/ 217 h 945"/>
                <a:gd name="T40" fmla="*/ 965 w 1060"/>
                <a:gd name="T41" fmla="*/ 237 h 945"/>
                <a:gd name="T42" fmla="*/ 998 w 1060"/>
                <a:gd name="T43" fmla="*/ 301 h 945"/>
                <a:gd name="T44" fmla="*/ 1030 w 1060"/>
                <a:gd name="T45" fmla="*/ 362 h 945"/>
                <a:gd name="T46" fmla="*/ 1054 w 1060"/>
                <a:gd name="T47" fmla="*/ 501 h 945"/>
                <a:gd name="T48" fmla="*/ 821 w 1060"/>
                <a:gd name="T49" fmla="*/ 778 h 945"/>
                <a:gd name="T50" fmla="*/ 689 w 1060"/>
                <a:gd name="T51" fmla="*/ 843 h 945"/>
                <a:gd name="T52" fmla="*/ 621 w 1060"/>
                <a:gd name="T53" fmla="*/ 856 h 945"/>
                <a:gd name="T54" fmla="*/ 593 w 1060"/>
                <a:gd name="T55" fmla="*/ 861 h 945"/>
                <a:gd name="T56" fmla="*/ 455 w 1060"/>
                <a:gd name="T57" fmla="*/ 902 h 945"/>
                <a:gd name="T58" fmla="*/ 287 w 1060"/>
                <a:gd name="T59" fmla="*/ 943 h 945"/>
                <a:gd name="T60" fmla="*/ 249 w 1060"/>
                <a:gd name="T61" fmla="*/ 940 h 945"/>
                <a:gd name="T62" fmla="*/ 570 w 1060"/>
                <a:gd name="T63" fmla="*/ 102 h 945"/>
                <a:gd name="T64" fmla="*/ 459 w 1060"/>
                <a:gd name="T65" fmla="*/ 164 h 945"/>
                <a:gd name="T66" fmla="*/ 335 w 1060"/>
                <a:gd name="T67" fmla="*/ 201 h 945"/>
                <a:gd name="T68" fmla="*/ 283 w 1060"/>
                <a:gd name="T69" fmla="*/ 203 h 945"/>
                <a:gd name="T70" fmla="*/ 242 w 1060"/>
                <a:gd name="T71" fmla="*/ 204 h 945"/>
                <a:gd name="T72" fmla="*/ 183 w 1060"/>
                <a:gd name="T73" fmla="*/ 221 h 945"/>
                <a:gd name="T74" fmla="*/ 112 w 1060"/>
                <a:gd name="T75" fmla="*/ 316 h 945"/>
                <a:gd name="T76" fmla="*/ 106 w 1060"/>
                <a:gd name="T77" fmla="*/ 337 h 945"/>
                <a:gd name="T78" fmla="*/ 98 w 1060"/>
                <a:gd name="T79" fmla="*/ 381 h 945"/>
                <a:gd name="T80" fmla="*/ 76 w 1060"/>
                <a:gd name="T81" fmla="*/ 469 h 945"/>
                <a:gd name="T82" fmla="*/ 51 w 1060"/>
                <a:gd name="T83" fmla="*/ 512 h 945"/>
                <a:gd name="T84" fmla="*/ 27 w 1060"/>
                <a:gd name="T85" fmla="*/ 554 h 945"/>
                <a:gd name="T86" fmla="*/ 24 w 1060"/>
                <a:gd name="T87" fmla="*/ 686 h 945"/>
                <a:gd name="T88" fmla="*/ 65 w 1060"/>
                <a:gd name="T89" fmla="*/ 768 h 945"/>
                <a:gd name="T90" fmla="*/ 186 w 1060"/>
                <a:gd name="T91" fmla="*/ 908 h 945"/>
                <a:gd name="T92" fmla="*/ 251 w 1060"/>
                <a:gd name="T93" fmla="*/ 933 h 945"/>
                <a:gd name="T94" fmla="*/ 453 w 1060"/>
                <a:gd name="T95" fmla="*/ 896 h 945"/>
                <a:gd name="T96" fmla="*/ 592 w 1060"/>
                <a:gd name="T97" fmla="*/ 854 h 945"/>
                <a:gd name="T98" fmla="*/ 620 w 1060"/>
                <a:gd name="T99" fmla="*/ 849 h 945"/>
                <a:gd name="T100" fmla="*/ 687 w 1060"/>
                <a:gd name="T101" fmla="*/ 836 h 945"/>
                <a:gd name="T102" fmla="*/ 817 w 1060"/>
                <a:gd name="T103" fmla="*/ 772 h 945"/>
                <a:gd name="T104" fmla="*/ 1047 w 1060"/>
                <a:gd name="T105" fmla="*/ 499 h 945"/>
                <a:gd name="T106" fmla="*/ 1023 w 1060"/>
                <a:gd name="T107" fmla="*/ 365 h 945"/>
                <a:gd name="T108" fmla="*/ 992 w 1060"/>
                <a:gd name="T109" fmla="*/ 304 h 945"/>
                <a:gd name="T110" fmla="*/ 959 w 1060"/>
                <a:gd name="T111" fmla="*/ 240 h 945"/>
                <a:gd name="T112" fmla="*/ 951 w 1060"/>
                <a:gd name="T113" fmla="*/ 220 h 945"/>
                <a:gd name="T114" fmla="*/ 934 w 1060"/>
                <a:gd name="T115" fmla="*/ 171 h 945"/>
                <a:gd name="T116" fmla="*/ 902 w 1060"/>
                <a:gd name="T117" fmla="*/ 88 h 945"/>
                <a:gd name="T118" fmla="*/ 797 w 1060"/>
                <a:gd name="T119" fmla="*/ 14 h 945"/>
                <a:gd name="T120" fmla="*/ 783 w 1060"/>
                <a:gd name="T121" fmla="*/ 13 h 945"/>
                <a:gd name="T122" fmla="*/ 570 w 1060"/>
                <a:gd name="T123" fmla="*/ 102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0" h="945">
                  <a:moveTo>
                    <a:pt x="249" y="940"/>
                  </a:moveTo>
                  <a:cubicBezTo>
                    <a:pt x="226" y="936"/>
                    <a:pt x="204" y="927"/>
                    <a:pt x="182" y="914"/>
                  </a:cubicBezTo>
                  <a:cubicBezTo>
                    <a:pt x="124" y="878"/>
                    <a:pt x="88" y="819"/>
                    <a:pt x="59" y="771"/>
                  </a:cubicBezTo>
                  <a:cubicBezTo>
                    <a:pt x="45" y="747"/>
                    <a:pt x="28" y="719"/>
                    <a:pt x="17" y="689"/>
                  </a:cubicBezTo>
                  <a:cubicBezTo>
                    <a:pt x="0" y="639"/>
                    <a:pt x="1" y="594"/>
                    <a:pt x="21" y="551"/>
                  </a:cubicBezTo>
                  <a:cubicBezTo>
                    <a:pt x="27" y="536"/>
                    <a:pt x="37" y="522"/>
                    <a:pt x="45" y="508"/>
                  </a:cubicBezTo>
                  <a:cubicBezTo>
                    <a:pt x="54" y="494"/>
                    <a:pt x="63" y="480"/>
                    <a:pt x="70" y="466"/>
                  </a:cubicBezTo>
                  <a:cubicBezTo>
                    <a:pt x="83" y="438"/>
                    <a:pt x="87" y="409"/>
                    <a:pt x="91" y="380"/>
                  </a:cubicBezTo>
                  <a:cubicBezTo>
                    <a:pt x="93" y="366"/>
                    <a:pt x="96" y="350"/>
                    <a:pt x="99" y="335"/>
                  </a:cubicBezTo>
                  <a:cubicBezTo>
                    <a:pt x="101" y="328"/>
                    <a:pt x="103" y="321"/>
                    <a:pt x="105" y="314"/>
                  </a:cubicBezTo>
                  <a:cubicBezTo>
                    <a:pt x="114" y="288"/>
                    <a:pt x="135" y="240"/>
                    <a:pt x="179" y="215"/>
                  </a:cubicBezTo>
                  <a:cubicBezTo>
                    <a:pt x="197" y="204"/>
                    <a:pt x="217" y="199"/>
                    <a:pt x="242" y="197"/>
                  </a:cubicBezTo>
                  <a:cubicBezTo>
                    <a:pt x="255" y="196"/>
                    <a:pt x="269" y="196"/>
                    <a:pt x="283" y="196"/>
                  </a:cubicBezTo>
                  <a:cubicBezTo>
                    <a:pt x="299" y="196"/>
                    <a:pt x="316" y="196"/>
                    <a:pt x="335" y="194"/>
                  </a:cubicBezTo>
                  <a:cubicBezTo>
                    <a:pt x="371" y="191"/>
                    <a:pt x="412" y="178"/>
                    <a:pt x="456" y="158"/>
                  </a:cubicBezTo>
                  <a:cubicBezTo>
                    <a:pt x="489" y="142"/>
                    <a:pt x="524" y="123"/>
                    <a:pt x="566" y="96"/>
                  </a:cubicBezTo>
                  <a:cubicBezTo>
                    <a:pt x="647" y="45"/>
                    <a:pt x="725" y="0"/>
                    <a:pt x="798" y="7"/>
                  </a:cubicBezTo>
                  <a:cubicBezTo>
                    <a:pt x="855" y="12"/>
                    <a:pt x="889" y="52"/>
                    <a:pt x="908" y="85"/>
                  </a:cubicBezTo>
                  <a:cubicBezTo>
                    <a:pt x="922" y="111"/>
                    <a:pt x="932" y="140"/>
                    <a:pt x="941" y="169"/>
                  </a:cubicBezTo>
                  <a:cubicBezTo>
                    <a:pt x="946" y="185"/>
                    <a:pt x="951" y="202"/>
                    <a:pt x="957" y="217"/>
                  </a:cubicBezTo>
                  <a:cubicBezTo>
                    <a:pt x="960" y="224"/>
                    <a:pt x="962" y="230"/>
                    <a:pt x="965" y="237"/>
                  </a:cubicBezTo>
                  <a:cubicBezTo>
                    <a:pt x="975" y="259"/>
                    <a:pt x="987" y="280"/>
                    <a:pt x="998" y="301"/>
                  </a:cubicBezTo>
                  <a:cubicBezTo>
                    <a:pt x="1009" y="321"/>
                    <a:pt x="1020" y="341"/>
                    <a:pt x="1030" y="362"/>
                  </a:cubicBezTo>
                  <a:cubicBezTo>
                    <a:pt x="1053" y="414"/>
                    <a:pt x="1060" y="456"/>
                    <a:pt x="1054" y="501"/>
                  </a:cubicBezTo>
                  <a:cubicBezTo>
                    <a:pt x="1034" y="625"/>
                    <a:pt x="900" y="728"/>
                    <a:pt x="821" y="778"/>
                  </a:cubicBezTo>
                  <a:cubicBezTo>
                    <a:pt x="786" y="800"/>
                    <a:pt x="739" y="828"/>
                    <a:pt x="689" y="843"/>
                  </a:cubicBezTo>
                  <a:cubicBezTo>
                    <a:pt x="666" y="849"/>
                    <a:pt x="643" y="853"/>
                    <a:pt x="621" y="856"/>
                  </a:cubicBezTo>
                  <a:cubicBezTo>
                    <a:pt x="612" y="858"/>
                    <a:pt x="602" y="859"/>
                    <a:pt x="593" y="861"/>
                  </a:cubicBezTo>
                  <a:cubicBezTo>
                    <a:pt x="545" y="869"/>
                    <a:pt x="499" y="886"/>
                    <a:pt x="455" y="902"/>
                  </a:cubicBezTo>
                  <a:cubicBezTo>
                    <a:pt x="397" y="923"/>
                    <a:pt x="342" y="943"/>
                    <a:pt x="287" y="943"/>
                  </a:cubicBezTo>
                  <a:cubicBezTo>
                    <a:pt x="275" y="943"/>
                    <a:pt x="262" y="942"/>
                    <a:pt x="249" y="940"/>
                  </a:cubicBezTo>
                  <a:moveTo>
                    <a:pt x="570" y="102"/>
                  </a:moveTo>
                  <a:cubicBezTo>
                    <a:pt x="528" y="129"/>
                    <a:pt x="492" y="148"/>
                    <a:pt x="459" y="164"/>
                  </a:cubicBezTo>
                  <a:cubicBezTo>
                    <a:pt x="414" y="185"/>
                    <a:pt x="373" y="197"/>
                    <a:pt x="335" y="201"/>
                  </a:cubicBezTo>
                  <a:cubicBezTo>
                    <a:pt x="317" y="203"/>
                    <a:pt x="300" y="203"/>
                    <a:pt x="283" y="203"/>
                  </a:cubicBezTo>
                  <a:cubicBezTo>
                    <a:pt x="269" y="203"/>
                    <a:pt x="256" y="203"/>
                    <a:pt x="242" y="204"/>
                  </a:cubicBezTo>
                  <a:cubicBezTo>
                    <a:pt x="219" y="205"/>
                    <a:pt x="200" y="211"/>
                    <a:pt x="183" y="221"/>
                  </a:cubicBezTo>
                  <a:cubicBezTo>
                    <a:pt x="140" y="245"/>
                    <a:pt x="120" y="291"/>
                    <a:pt x="112" y="316"/>
                  </a:cubicBezTo>
                  <a:cubicBezTo>
                    <a:pt x="109" y="323"/>
                    <a:pt x="107" y="330"/>
                    <a:pt x="106" y="337"/>
                  </a:cubicBezTo>
                  <a:cubicBezTo>
                    <a:pt x="102" y="352"/>
                    <a:pt x="100" y="367"/>
                    <a:pt x="98" y="381"/>
                  </a:cubicBezTo>
                  <a:cubicBezTo>
                    <a:pt x="94" y="410"/>
                    <a:pt x="89" y="440"/>
                    <a:pt x="76" y="469"/>
                  </a:cubicBezTo>
                  <a:cubicBezTo>
                    <a:pt x="69" y="484"/>
                    <a:pt x="60" y="498"/>
                    <a:pt x="51" y="512"/>
                  </a:cubicBezTo>
                  <a:cubicBezTo>
                    <a:pt x="43" y="525"/>
                    <a:pt x="34" y="539"/>
                    <a:pt x="27" y="554"/>
                  </a:cubicBezTo>
                  <a:cubicBezTo>
                    <a:pt x="8" y="595"/>
                    <a:pt x="7" y="638"/>
                    <a:pt x="24" y="686"/>
                  </a:cubicBezTo>
                  <a:cubicBezTo>
                    <a:pt x="34" y="716"/>
                    <a:pt x="51" y="744"/>
                    <a:pt x="65" y="768"/>
                  </a:cubicBezTo>
                  <a:cubicBezTo>
                    <a:pt x="94" y="814"/>
                    <a:pt x="130" y="873"/>
                    <a:pt x="186" y="908"/>
                  </a:cubicBezTo>
                  <a:cubicBezTo>
                    <a:pt x="207" y="921"/>
                    <a:pt x="228" y="929"/>
                    <a:pt x="251" y="933"/>
                  </a:cubicBezTo>
                  <a:cubicBezTo>
                    <a:pt x="316" y="945"/>
                    <a:pt x="382" y="921"/>
                    <a:pt x="453" y="896"/>
                  </a:cubicBezTo>
                  <a:cubicBezTo>
                    <a:pt x="497" y="879"/>
                    <a:pt x="543" y="863"/>
                    <a:pt x="592" y="854"/>
                  </a:cubicBezTo>
                  <a:cubicBezTo>
                    <a:pt x="601" y="852"/>
                    <a:pt x="611" y="851"/>
                    <a:pt x="620" y="849"/>
                  </a:cubicBezTo>
                  <a:cubicBezTo>
                    <a:pt x="642" y="846"/>
                    <a:pt x="665" y="842"/>
                    <a:pt x="687" y="836"/>
                  </a:cubicBezTo>
                  <a:cubicBezTo>
                    <a:pt x="736" y="822"/>
                    <a:pt x="782" y="794"/>
                    <a:pt x="817" y="772"/>
                  </a:cubicBezTo>
                  <a:cubicBezTo>
                    <a:pt x="895" y="722"/>
                    <a:pt x="1028" y="621"/>
                    <a:pt x="1047" y="499"/>
                  </a:cubicBezTo>
                  <a:cubicBezTo>
                    <a:pt x="1053" y="457"/>
                    <a:pt x="1046" y="415"/>
                    <a:pt x="1023" y="365"/>
                  </a:cubicBezTo>
                  <a:cubicBezTo>
                    <a:pt x="1014" y="345"/>
                    <a:pt x="1003" y="324"/>
                    <a:pt x="992" y="304"/>
                  </a:cubicBezTo>
                  <a:cubicBezTo>
                    <a:pt x="981" y="283"/>
                    <a:pt x="969" y="262"/>
                    <a:pt x="959" y="240"/>
                  </a:cubicBezTo>
                  <a:cubicBezTo>
                    <a:pt x="956" y="233"/>
                    <a:pt x="953" y="227"/>
                    <a:pt x="951" y="220"/>
                  </a:cubicBezTo>
                  <a:cubicBezTo>
                    <a:pt x="945" y="204"/>
                    <a:pt x="939" y="187"/>
                    <a:pt x="934" y="171"/>
                  </a:cubicBezTo>
                  <a:cubicBezTo>
                    <a:pt x="925" y="143"/>
                    <a:pt x="916" y="113"/>
                    <a:pt x="902" y="88"/>
                  </a:cubicBezTo>
                  <a:cubicBezTo>
                    <a:pt x="884" y="57"/>
                    <a:pt x="852" y="19"/>
                    <a:pt x="797" y="14"/>
                  </a:cubicBezTo>
                  <a:cubicBezTo>
                    <a:pt x="792" y="13"/>
                    <a:pt x="788" y="13"/>
                    <a:pt x="783" y="13"/>
                  </a:cubicBezTo>
                  <a:cubicBezTo>
                    <a:pt x="717" y="13"/>
                    <a:pt x="644" y="55"/>
                    <a:pt x="570"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6" name="Freeform 13">
              <a:extLst>
                <a:ext uri="{FF2B5EF4-FFF2-40B4-BE49-F238E27FC236}">
                  <a16:creationId xmlns:a16="http://schemas.microsoft.com/office/drawing/2014/main" id="{98F77CA2-98AB-417F-86A7-AC7CCF44D0FE}"/>
                </a:ext>
              </a:extLst>
            </p:cNvPr>
            <p:cNvSpPr>
              <a:spLocks noEditPoints="1"/>
            </p:cNvSpPr>
            <p:nvPr/>
          </p:nvSpPr>
          <p:spPr bwMode="auto">
            <a:xfrm>
              <a:off x="5570" y="1828"/>
              <a:ext cx="883" cy="784"/>
            </a:xfrm>
            <a:custGeom>
              <a:avLst/>
              <a:gdLst>
                <a:gd name="T0" fmla="*/ 205 w 1193"/>
                <a:gd name="T1" fmla="*/ 1017 h 1060"/>
                <a:gd name="T2" fmla="*/ 20 w 1193"/>
                <a:gd name="T3" fmla="*/ 763 h 1060"/>
                <a:gd name="T4" fmla="*/ 51 w 1193"/>
                <a:gd name="T5" fmla="*/ 561 h 1060"/>
                <a:gd name="T6" fmla="*/ 104 w 1193"/>
                <a:gd name="T7" fmla="*/ 416 h 1060"/>
                <a:gd name="T8" fmla="*/ 121 w 1193"/>
                <a:gd name="T9" fmla="*/ 342 h 1060"/>
                <a:gd name="T10" fmla="*/ 274 w 1193"/>
                <a:gd name="T11" fmla="*/ 215 h 1060"/>
                <a:gd name="T12" fmla="*/ 380 w 1193"/>
                <a:gd name="T13" fmla="*/ 214 h 1060"/>
                <a:gd name="T14" fmla="*/ 642 w 1193"/>
                <a:gd name="T15" fmla="*/ 101 h 1060"/>
                <a:gd name="T16" fmla="*/ 901 w 1193"/>
                <a:gd name="T17" fmla="*/ 0 h 1060"/>
                <a:gd name="T18" fmla="*/ 1059 w 1193"/>
                <a:gd name="T19" fmla="*/ 181 h 1060"/>
                <a:gd name="T20" fmla="*/ 1087 w 1193"/>
                <a:gd name="T21" fmla="*/ 258 h 1060"/>
                <a:gd name="T22" fmla="*/ 1159 w 1193"/>
                <a:gd name="T23" fmla="*/ 399 h 1060"/>
                <a:gd name="T24" fmla="*/ 1093 w 1193"/>
                <a:gd name="T25" fmla="*/ 724 h 1060"/>
                <a:gd name="T26" fmla="*/ 777 w 1193"/>
                <a:gd name="T27" fmla="*/ 936 h 1060"/>
                <a:gd name="T28" fmla="*/ 670 w 1193"/>
                <a:gd name="T29" fmla="*/ 956 h 1060"/>
                <a:gd name="T30" fmla="*/ 323 w 1193"/>
                <a:gd name="T31" fmla="*/ 1050 h 1060"/>
                <a:gd name="T32" fmla="*/ 643 w 1193"/>
                <a:gd name="T33" fmla="*/ 102 h 1060"/>
                <a:gd name="T34" fmla="*/ 380 w 1193"/>
                <a:gd name="T35" fmla="*/ 215 h 1060"/>
                <a:gd name="T36" fmla="*/ 274 w 1193"/>
                <a:gd name="T37" fmla="*/ 216 h 1060"/>
                <a:gd name="T38" fmla="*/ 122 w 1193"/>
                <a:gd name="T39" fmla="*/ 342 h 1060"/>
                <a:gd name="T40" fmla="*/ 105 w 1193"/>
                <a:gd name="T41" fmla="*/ 417 h 1060"/>
                <a:gd name="T42" fmla="*/ 52 w 1193"/>
                <a:gd name="T43" fmla="*/ 561 h 1060"/>
                <a:gd name="T44" fmla="*/ 20 w 1193"/>
                <a:gd name="T45" fmla="*/ 763 h 1060"/>
                <a:gd name="T46" fmla="*/ 206 w 1193"/>
                <a:gd name="T47" fmla="*/ 1016 h 1060"/>
                <a:gd name="T48" fmla="*/ 511 w 1193"/>
                <a:gd name="T49" fmla="*/ 1003 h 1060"/>
                <a:gd name="T50" fmla="*/ 701 w 1193"/>
                <a:gd name="T51" fmla="*/ 950 h 1060"/>
                <a:gd name="T52" fmla="*/ 923 w 1193"/>
                <a:gd name="T53" fmla="*/ 863 h 1060"/>
                <a:gd name="T54" fmla="*/ 1184 w 1193"/>
                <a:gd name="T55" fmla="*/ 552 h 1060"/>
                <a:gd name="T56" fmla="*/ 1122 w 1193"/>
                <a:gd name="T57" fmla="*/ 330 h 1060"/>
                <a:gd name="T58" fmla="*/ 1077 w 1193"/>
                <a:gd name="T59" fmla="*/ 237 h 1060"/>
                <a:gd name="T60" fmla="*/ 1022 w 1193"/>
                <a:gd name="T61" fmla="*/ 88 h 1060"/>
                <a:gd name="T62" fmla="*/ 885 w 1193"/>
                <a:gd name="T6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3" h="1060">
                  <a:moveTo>
                    <a:pt x="281" y="1047"/>
                  </a:moveTo>
                  <a:cubicBezTo>
                    <a:pt x="254" y="1042"/>
                    <a:pt x="230" y="1032"/>
                    <a:pt x="205" y="1017"/>
                  </a:cubicBezTo>
                  <a:cubicBezTo>
                    <a:pt x="141" y="977"/>
                    <a:pt x="102" y="913"/>
                    <a:pt x="67" y="856"/>
                  </a:cubicBezTo>
                  <a:cubicBezTo>
                    <a:pt x="50" y="829"/>
                    <a:pt x="32" y="797"/>
                    <a:pt x="20" y="763"/>
                  </a:cubicBezTo>
                  <a:cubicBezTo>
                    <a:pt x="0" y="707"/>
                    <a:pt x="1" y="657"/>
                    <a:pt x="23" y="609"/>
                  </a:cubicBezTo>
                  <a:cubicBezTo>
                    <a:pt x="31" y="593"/>
                    <a:pt x="41" y="576"/>
                    <a:pt x="51" y="561"/>
                  </a:cubicBezTo>
                  <a:cubicBezTo>
                    <a:pt x="61" y="545"/>
                    <a:pt x="72" y="529"/>
                    <a:pt x="79" y="513"/>
                  </a:cubicBezTo>
                  <a:cubicBezTo>
                    <a:pt x="94" y="481"/>
                    <a:pt x="99" y="448"/>
                    <a:pt x="104" y="416"/>
                  </a:cubicBezTo>
                  <a:cubicBezTo>
                    <a:pt x="107" y="400"/>
                    <a:pt x="110" y="382"/>
                    <a:pt x="114" y="366"/>
                  </a:cubicBezTo>
                  <a:cubicBezTo>
                    <a:pt x="116" y="358"/>
                    <a:pt x="118" y="350"/>
                    <a:pt x="121" y="342"/>
                  </a:cubicBezTo>
                  <a:cubicBezTo>
                    <a:pt x="131" y="313"/>
                    <a:pt x="155" y="261"/>
                    <a:pt x="204" y="234"/>
                  </a:cubicBezTo>
                  <a:cubicBezTo>
                    <a:pt x="225" y="222"/>
                    <a:pt x="247" y="216"/>
                    <a:pt x="274" y="215"/>
                  </a:cubicBezTo>
                  <a:cubicBezTo>
                    <a:pt x="290" y="214"/>
                    <a:pt x="304" y="215"/>
                    <a:pt x="320" y="215"/>
                  </a:cubicBezTo>
                  <a:cubicBezTo>
                    <a:pt x="339" y="216"/>
                    <a:pt x="359" y="216"/>
                    <a:pt x="380" y="214"/>
                  </a:cubicBezTo>
                  <a:cubicBezTo>
                    <a:pt x="422" y="211"/>
                    <a:pt x="468" y="197"/>
                    <a:pt x="518" y="173"/>
                  </a:cubicBezTo>
                  <a:cubicBezTo>
                    <a:pt x="565" y="150"/>
                    <a:pt x="612" y="121"/>
                    <a:pt x="642" y="101"/>
                  </a:cubicBezTo>
                  <a:cubicBezTo>
                    <a:pt x="723" y="50"/>
                    <a:pt x="807" y="0"/>
                    <a:pt x="885" y="0"/>
                  </a:cubicBezTo>
                  <a:cubicBezTo>
                    <a:pt x="890" y="0"/>
                    <a:pt x="896" y="0"/>
                    <a:pt x="901" y="0"/>
                  </a:cubicBezTo>
                  <a:cubicBezTo>
                    <a:pt x="965" y="7"/>
                    <a:pt x="1003" y="51"/>
                    <a:pt x="1023" y="88"/>
                  </a:cubicBezTo>
                  <a:cubicBezTo>
                    <a:pt x="1039" y="116"/>
                    <a:pt x="1049" y="149"/>
                    <a:pt x="1059" y="181"/>
                  </a:cubicBezTo>
                  <a:cubicBezTo>
                    <a:pt x="1064" y="199"/>
                    <a:pt x="1070" y="218"/>
                    <a:pt x="1077" y="236"/>
                  </a:cubicBezTo>
                  <a:cubicBezTo>
                    <a:pt x="1080" y="244"/>
                    <a:pt x="1083" y="251"/>
                    <a:pt x="1087" y="258"/>
                  </a:cubicBezTo>
                  <a:cubicBezTo>
                    <a:pt x="1097" y="283"/>
                    <a:pt x="1110" y="307"/>
                    <a:pt x="1123" y="330"/>
                  </a:cubicBezTo>
                  <a:cubicBezTo>
                    <a:pt x="1135" y="352"/>
                    <a:pt x="1148" y="375"/>
                    <a:pt x="1159" y="399"/>
                  </a:cubicBezTo>
                  <a:cubicBezTo>
                    <a:pt x="1184" y="456"/>
                    <a:pt x="1193" y="503"/>
                    <a:pt x="1185" y="552"/>
                  </a:cubicBezTo>
                  <a:cubicBezTo>
                    <a:pt x="1176" y="608"/>
                    <a:pt x="1145" y="666"/>
                    <a:pt x="1093" y="724"/>
                  </a:cubicBezTo>
                  <a:cubicBezTo>
                    <a:pt x="1050" y="772"/>
                    <a:pt x="992" y="819"/>
                    <a:pt x="923" y="864"/>
                  </a:cubicBezTo>
                  <a:cubicBezTo>
                    <a:pt x="884" y="889"/>
                    <a:pt x="832" y="920"/>
                    <a:pt x="777" y="936"/>
                  </a:cubicBezTo>
                  <a:cubicBezTo>
                    <a:pt x="752" y="943"/>
                    <a:pt x="726" y="947"/>
                    <a:pt x="702" y="951"/>
                  </a:cubicBezTo>
                  <a:cubicBezTo>
                    <a:pt x="691" y="953"/>
                    <a:pt x="680" y="954"/>
                    <a:pt x="670" y="956"/>
                  </a:cubicBezTo>
                  <a:cubicBezTo>
                    <a:pt x="615" y="966"/>
                    <a:pt x="562" y="985"/>
                    <a:pt x="512" y="1004"/>
                  </a:cubicBezTo>
                  <a:cubicBezTo>
                    <a:pt x="446" y="1028"/>
                    <a:pt x="384" y="1050"/>
                    <a:pt x="323" y="1050"/>
                  </a:cubicBezTo>
                  <a:cubicBezTo>
                    <a:pt x="308" y="1050"/>
                    <a:pt x="295" y="1049"/>
                    <a:pt x="281" y="1047"/>
                  </a:cubicBezTo>
                  <a:moveTo>
                    <a:pt x="643" y="102"/>
                  </a:moveTo>
                  <a:cubicBezTo>
                    <a:pt x="612" y="122"/>
                    <a:pt x="566" y="150"/>
                    <a:pt x="518" y="173"/>
                  </a:cubicBezTo>
                  <a:cubicBezTo>
                    <a:pt x="468" y="197"/>
                    <a:pt x="422" y="211"/>
                    <a:pt x="380" y="215"/>
                  </a:cubicBezTo>
                  <a:cubicBezTo>
                    <a:pt x="359" y="217"/>
                    <a:pt x="339" y="216"/>
                    <a:pt x="320" y="216"/>
                  </a:cubicBezTo>
                  <a:cubicBezTo>
                    <a:pt x="304" y="215"/>
                    <a:pt x="290" y="215"/>
                    <a:pt x="274" y="216"/>
                  </a:cubicBezTo>
                  <a:cubicBezTo>
                    <a:pt x="247" y="217"/>
                    <a:pt x="225" y="223"/>
                    <a:pt x="205" y="234"/>
                  </a:cubicBezTo>
                  <a:cubicBezTo>
                    <a:pt x="156" y="261"/>
                    <a:pt x="132" y="314"/>
                    <a:pt x="122" y="342"/>
                  </a:cubicBezTo>
                  <a:cubicBezTo>
                    <a:pt x="119" y="350"/>
                    <a:pt x="117" y="358"/>
                    <a:pt x="115" y="366"/>
                  </a:cubicBezTo>
                  <a:cubicBezTo>
                    <a:pt x="111" y="383"/>
                    <a:pt x="108" y="400"/>
                    <a:pt x="105" y="417"/>
                  </a:cubicBezTo>
                  <a:cubicBezTo>
                    <a:pt x="100" y="448"/>
                    <a:pt x="95" y="481"/>
                    <a:pt x="80" y="513"/>
                  </a:cubicBezTo>
                  <a:cubicBezTo>
                    <a:pt x="72" y="530"/>
                    <a:pt x="62" y="546"/>
                    <a:pt x="52" y="561"/>
                  </a:cubicBezTo>
                  <a:cubicBezTo>
                    <a:pt x="42" y="577"/>
                    <a:pt x="32" y="593"/>
                    <a:pt x="24" y="609"/>
                  </a:cubicBezTo>
                  <a:cubicBezTo>
                    <a:pt x="2" y="657"/>
                    <a:pt x="1" y="707"/>
                    <a:pt x="20" y="763"/>
                  </a:cubicBezTo>
                  <a:cubicBezTo>
                    <a:pt x="32" y="797"/>
                    <a:pt x="51" y="829"/>
                    <a:pt x="68" y="856"/>
                  </a:cubicBezTo>
                  <a:cubicBezTo>
                    <a:pt x="102" y="912"/>
                    <a:pt x="141" y="976"/>
                    <a:pt x="206" y="1016"/>
                  </a:cubicBezTo>
                  <a:cubicBezTo>
                    <a:pt x="230" y="1031"/>
                    <a:pt x="254" y="1041"/>
                    <a:pt x="281" y="1046"/>
                  </a:cubicBezTo>
                  <a:cubicBezTo>
                    <a:pt x="356" y="1060"/>
                    <a:pt x="431" y="1032"/>
                    <a:pt x="511" y="1003"/>
                  </a:cubicBezTo>
                  <a:cubicBezTo>
                    <a:pt x="562" y="985"/>
                    <a:pt x="614" y="965"/>
                    <a:pt x="670" y="956"/>
                  </a:cubicBezTo>
                  <a:cubicBezTo>
                    <a:pt x="680" y="954"/>
                    <a:pt x="691" y="952"/>
                    <a:pt x="701" y="950"/>
                  </a:cubicBezTo>
                  <a:cubicBezTo>
                    <a:pt x="726" y="947"/>
                    <a:pt x="751" y="943"/>
                    <a:pt x="776" y="935"/>
                  </a:cubicBezTo>
                  <a:cubicBezTo>
                    <a:pt x="831" y="920"/>
                    <a:pt x="884" y="888"/>
                    <a:pt x="923" y="863"/>
                  </a:cubicBezTo>
                  <a:cubicBezTo>
                    <a:pt x="992" y="819"/>
                    <a:pt x="1049" y="772"/>
                    <a:pt x="1093" y="723"/>
                  </a:cubicBezTo>
                  <a:cubicBezTo>
                    <a:pt x="1144" y="666"/>
                    <a:pt x="1175" y="608"/>
                    <a:pt x="1184" y="552"/>
                  </a:cubicBezTo>
                  <a:cubicBezTo>
                    <a:pt x="1192" y="503"/>
                    <a:pt x="1184" y="456"/>
                    <a:pt x="1158" y="399"/>
                  </a:cubicBezTo>
                  <a:cubicBezTo>
                    <a:pt x="1147" y="376"/>
                    <a:pt x="1135" y="352"/>
                    <a:pt x="1122" y="330"/>
                  </a:cubicBezTo>
                  <a:cubicBezTo>
                    <a:pt x="1110" y="307"/>
                    <a:pt x="1097" y="283"/>
                    <a:pt x="1086" y="259"/>
                  </a:cubicBezTo>
                  <a:cubicBezTo>
                    <a:pt x="1083" y="251"/>
                    <a:pt x="1080" y="244"/>
                    <a:pt x="1077" y="237"/>
                  </a:cubicBezTo>
                  <a:cubicBezTo>
                    <a:pt x="1070" y="218"/>
                    <a:pt x="1064" y="199"/>
                    <a:pt x="1058" y="181"/>
                  </a:cubicBezTo>
                  <a:cubicBezTo>
                    <a:pt x="1048" y="149"/>
                    <a:pt x="1038" y="117"/>
                    <a:pt x="1022" y="88"/>
                  </a:cubicBezTo>
                  <a:cubicBezTo>
                    <a:pt x="1002" y="52"/>
                    <a:pt x="965" y="8"/>
                    <a:pt x="901" y="1"/>
                  </a:cubicBezTo>
                  <a:cubicBezTo>
                    <a:pt x="896" y="1"/>
                    <a:pt x="890" y="0"/>
                    <a:pt x="885" y="0"/>
                  </a:cubicBezTo>
                  <a:cubicBezTo>
                    <a:pt x="807" y="0"/>
                    <a:pt x="723" y="50"/>
                    <a:pt x="643"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7" name="Freeform 14">
              <a:extLst>
                <a:ext uri="{FF2B5EF4-FFF2-40B4-BE49-F238E27FC236}">
                  <a16:creationId xmlns:a16="http://schemas.microsoft.com/office/drawing/2014/main" id="{6C01463E-045A-4AD5-8C2B-0F043ECA7348}"/>
                </a:ext>
              </a:extLst>
            </p:cNvPr>
            <p:cNvSpPr>
              <a:spLocks noEditPoints="1"/>
            </p:cNvSpPr>
            <p:nvPr/>
          </p:nvSpPr>
          <p:spPr bwMode="auto">
            <a:xfrm>
              <a:off x="5502" y="1798"/>
              <a:ext cx="985" cy="876"/>
            </a:xfrm>
            <a:custGeom>
              <a:avLst/>
              <a:gdLst>
                <a:gd name="T0" fmla="*/ 230 w 1331"/>
                <a:gd name="T1" fmla="*/ 1136 h 1184"/>
                <a:gd name="T2" fmla="*/ 22 w 1331"/>
                <a:gd name="T3" fmla="*/ 851 h 1184"/>
                <a:gd name="T4" fmla="*/ 58 w 1331"/>
                <a:gd name="T5" fmla="*/ 625 h 1184"/>
                <a:gd name="T6" fmla="*/ 118 w 1331"/>
                <a:gd name="T7" fmla="*/ 465 h 1184"/>
                <a:gd name="T8" fmla="*/ 137 w 1331"/>
                <a:gd name="T9" fmla="*/ 382 h 1184"/>
                <a:gd name="T10" fmla="*/ 310 w 1331"/>
                <a:gd name="T11" fmla="*/ 243 h 1184"/>
                <a:gd name="T12" fmla="*/ 428 w 1331"/>
                <a:gd name="T13" fmla="*/ 244 h 1184"/>
                <a:gd name="T14" fmla="*/ 719 w 1331"/>
                <a:gd name="T15" fmla="*/ 117 h 1184"/>
                <a:gd name="T16" fmla="*/ 1008 w 1331"/>
                <a:gd name="T17" fmla="*/ 4 h 1184"/>
                <a:gd name="T18" fmla="*/ 1182 w 1331"/>
                <a:gd name="T19" fmla="*/ 204 h 1184"/>
                <a:gd name="T20" fmla="*/ 1214 w 1331"/>
                <a:gd name="T21" fmla="*/ 291 h 1184"/>
                <a:gd name="T22" fmla="*/ 1293 w 1331"/>
                <a:gd name="T23" fmla="*/ 447 h 1184"/>
                <a:gd name="T24" fmla="*/ 1220 w 1331"/>
                <a:gd name="T25" fmla="*/ 809 h 1184"/>
                <a:gd name="T26" fmla="*/ 868 w 1331"/>
                <a:gd name="T27" fmla="*/ 1046 h 1184"/>
                <a:gd name="T28" fmla="*/ 750 w 1331"/>
                <a:gd name="T29" fmla="*/ 1068 h 1184"/>
                <a:gd name="T30" fmla="*/ 361 w 1331"/>
                <a:gd name="T31" fmla="*/ 1173 h 1184"/>
                <a:gd name="T32" fmla="*/ 863 w 1331"/>
                <a:gd name="T33" fmla="*/ 36 h 1184"/>
                <a:gd name="T34" fmla="*/ 582 w 1331"/>
                <a:gd name="T35" fmla="*/ 198 h 1184"/>
                <a:gd name="T36" fmla="*/ 360 w 1331"/>
                <a:gd name="T37" fmla="*/ 245 h 1184"/>
                <a:gd name="T38" fmla="*/ 232 w 1331"/>
                <a:gd name="T39" fmla="*/ 264 h 1184"/>
                <a:gd name="T40" fmla="*/ 130 w 1331"/>
                <a:gd name="T41" fmla="*/ 408 h 1184"/>
                <a:gd name="T42" fmla="*/ 90 w 1331"/>
                <a:gd name="T43" fmla="*/ 572 h 1184"/>
                <a:gd name="T44" fmla="*/ 27 w 1331"/>
                <a:gd name="T45" fmla="*/ 679 h 1184"/>
                <a:gd name="T46" fmla="*/ 76 w 1331"/>
                <a:gd name="T47" fmla="*/ 956 h 1184"/>
                <a:gd name="T48" fmla="*/ 314 w 1331"/>
                <a:gd name="T49" fmla="*/ 1168 h 1184"/>
                <a:gd name="T50" fmla="*/ 750 w 1331"/>
                <a:gd name="T51" fmla="*/ 1067 h 1184"/>
                <a:gd name="T52" fmla="*/ 868 w 1331"/>
                <a:gd name="T53" fmla="*/ 1045 h 1184"/>
                <a:gd name="T54" fmla="*/ 1219 w 1331"/>
                <a:gd name="T55" fmla="*/ 808 h 1184"/>
                <a:gd name="T56" fmla="*/ 1293 w 1331"/>
                <a:gd name="T57" fmla="*/ 447 h 1184"/>
                <a:gd name="T58" fmla="*/ 1213 w 1331"/>
                <a:gd name="T59" fmla="*/ 292 h 1184"/>
                <a:gd name="T60" fmla="*/ 1182 w 1331"/>
                <a:gd name="T61" fmla="*/ 205 h 1184"/>
                <a:gd name="T62" fmla="*/ 1008 w 1331"/>
                <a:gd name="T63" fmla="*/ 5 h 1184"/>
                <a:gd name="T64" fmla="*/ 863 w 1331"/>
                <a:gd name="T65" fmla="*/ 36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1" h="1184">
                  <a:moveTo>
                    <a:pt x="314" y="1169"/>
                  </a:moveTo>
                  <a:cubicBezTo>
                    <a:pt x="285" y="1164"/>
                    <a:pt x="257" y="1153"/>
                    <a:pt x="230" y="1136"/>
                  </a:cubicBezTo>
                  <a:cubicBezTo>
                    <a:pt x="158" y="1091"/>
                    <a:pt x="114" y="1019"/>
                    <a:pt x="75" y="956"/>
                  </a:cubicBezTo>
                  <a:cubicBezTo>
                    <a:pt x="56" y="926"/>
                    <a:pt x="36" y="889"/>
                    <a:pt x="22" y="851"/>
                  </a:cubicBezTo>
                  <a:cubicBezTo>
                    <a:pt x="0" y="789"/>
                    <a:pt x="1" y="733"/>
                    <a:pt x="26" y="679"/>
                  </a:cubicBezTo>
                  <a:cubicBezTo>
                    <a:pt x="35" y="661"/>
                    <a:pt x="47" y="642"/>
                    <a:pt x="58" y="625"/>
                  </a:cubicBezTo>
                  <a:cubicBezTo>
                    <a:pt x="69" y="607"/>
                    <a:pt x="80" y="590"/>
                    <a:pt x="89" y="571"/>
                  </a:cubicBezTo>
                  <a:cubicBezTo>
                    <a:pt x="106" y="536"/>
                    <a:pt x="112" y="500"/>
                    <a:pt x="118" y="465"/>
                  </a:cubicBezTo>
                  <a:cubicBezTo>
                    <a:pt x="121" y="446"/>
                    <a:pt x="124" y="427"/>
                    <a:pt x="129" y="408"/>
                  </a:cubicBezTo>
                  <a:cubicBezTo>
                    <a:pt x="131" y="399"/>
                    <a:pt x="134" y="391"/>
                    <a:pt x="137" y="382"/>
                  </a:cubicBezTo>
                  <a:cubicBezTo>
                    <a:pt x="148" y="350"/>
                    <a:pt x="175" y="293"/>
                    <a:pt x="231" y="263"/>
                  </a:cubicBezTo>
                  <a:cubicBezTo>
                    <a:pt x="255" y="251"/>
                    <a:pt x="280" y="244"/>
                    <a:pt x="310" y="243"/>
                  </a:cubicBezTo>
                  <a:cubicBezTo>
                    <a:pt x="327" y="243"/>
                    <a:pt x="343" y="243"/>
                    <a:pt x="360" y="244"/>
                  </a:cubicBezTo>
                  <a:cubicBezTo>
                    <a:pt x="382" y="245"/>
                    <a:pt x="405" y="246"/>
                    <a:pt x="428" y="244"/>
                  </a:cubicBezTo>
                  <a:cubicBezTo>
                    <a:pt x="475" y="241"/>
                    <a:pt x="525" y="225"/>
                    <a:pt x="581" y="198"/>
                  </a:cubicBezTo>
                  <a:cubicBezTo>
                    <a:pt x="632" y="173"/>
                    <a:pt x="682" y="141"/>
                    <a:pt x="719" y="117"/>
                  </a:cubicBezTo>
                  <a:cubicBezTo>
                    <a:pt x="765" y="87"/>
                    <a:pt x="814" y="57"/>
                    <a:pt x="863" y="35"/>
                  </a:cubicBezTo>
                  <a:cubicBezTo>
                    <a:pt x="919" y="10"/>
                    <a:pt x="966" y="0"/>
                    <a:pt x="1008" y="4"/>
                  </a:cubicBezTo>
                  <a:cubicBezTo>
                    <a:pt x="1080" y="11"/>
                    <a:pt x="1121" y="61"/>
                    <a:pt x="1143" y="102"/>
                  </a:cubicBezTo>
                  <a:cubicBezTo>
                    <a:pt x="1161" y="134"/>
                    <a:pt x="1172" y="170"/>
                    <a:pt x="1182" y="204"/>
                  </a:cubicBezTo>
                  <a:cubicBezTo>
                    <a:pt x="1189" y="225"/>
                    <a:pt x="1196" y="247"/>
                    <a:pt x="1204" y="267"/>
                  </a:cubicBezTo>
                  <a:cubicBezTo>
                    <a:pt x="1207" y="275"/>
                    <a:pt x="1210" y="283"/>
                    <a:pt x="1214" y="291"/>
                  </a:cubicBezTo>
                  <a:cubicBezTo>
                    <a:pt x="1226" y="318"/>
                    <a:pt x="1240" y="344"/>
                    <a:pt x="1254" y="370"/>
                  </a:cubicBezTo>
                  <a:cubicBezTo>
                    <a:pt x="1267" y="395"/>
                    <a:pt x="1282" y="421"/>
                    <a:pt x="1293" y="447"/>
                  </a:cubicBezTo>
                  <a:cubicBezTo>
                    <a:pt x="1322" y="510"/>
                    <a:pt x="1331" y="562"/>
                    <a:pt x="1322" y="617"/>
                  </a:cubicBezTo>
                  <a:cubicBezTo>
                    <a:pt x="1312" y="679"/>
                    <a:pt x="1278" y="744"/>
                    <a:pt x="1220" y="809"/>
                  </a:cubicBezTo>
                  <a:cubicBezTo>
                    <a:pt x="1171" y="863"/>
                    <a:pt x="1107" y="916"/>
                    <a:pt x="1030" y="965"/>
                  </a:cubicBezTo>
                  <a:cubicBezTo>
                    <a:pt x="987" y="994"/>
                    <a:pt x="929" y="1029"/>
                    <a:pt x="868" y="1046"/>
                  </a:cubicBezTo>
                  <a:cubicBezTo>
                    <a:pt x="841" y="1054"/>
                    <a:pt x="813" y="1058"/>
                    <a:pt x="786" y="1062"/>
                  </a:cubicBezTo>
                  <a:cubicBezTo>
                    <a:pt x="774" y="1064"/>
                    <a:pt x="762" y="1066"/>
                    <a:pt x="750" y="1068"/>
                  </a:cubicBezTo>
                  <a:cubicBezTo>
                    <a:pt x="688" y="1079"/>
                    <a:pt x="629" y="1100"/>
                    <a:pt x="572" y="1121"/>
                  </a:cubicBezTo>
                  <a:cubicBezTo>
                    <a:pt x="499" y="1148"/>
                    <a:pt x="430" y="1173"/>
                    <a:pt x="361" y="1173"/>
                  </a:cubicBezTo>
                  <a:cubicBezTo>
                    <a:pt x="345" y="1173"/>
                    <a:pt x="330" y="1172"/>
                    <a:pt x="314" y="1169"/>
                  </a:cubicBezTo>
                  <a:moveTo>
                    <a:pt x="863" y="36"/>
                  </a:moveTo>
                  <a:cubicBezTo>
                    <a:pt x="814" y="57"/>
                    <a:pt x="765" y="88"/>
                    <a:pt x="720" y="118"/>
                  </a:cubicBezTo>
                  <a:cubicBezTo>
                    <a:pt x="682" y="142"/>
                    <a:pt x="632" y="173"/>
                    <a:pt x="582" y="198"/>
                  </a:cubicBezTo>
                  <a:cubicBezTo>
                    <a:pt x="525" y="226"/>
                    <a:pt x="475" y="241"/>
                    <a:pt x="428" y="245"/>
                  </a:cubicBezTo>
                  <a:cubicBezTo>
                    <a:pt x="405" y="247"/>
                    <a:pt x="382" y="246"/>
                    <a:pt x="360" y="245"/>
                  </a:cubicBezTo>
                  <a:cubicBezTo>
                    <a:pt x="343" y="244"/>
                    <a:pt x="327" y="243"/>
                    <a:pt x="310" y="244"/>
                  </a:cubicBezTo>
                  <a:cubicBezTo>
                    <a:pt x="280" y="245"/>
                    <a:pt x="255" y="251"/>
                    <a:pt x="232" y="264"/>
                  </a:cubicBezTo>
                  <a:cubicBezTo>
                    <a:pt x="176" y="293"/>
                    <a:pt x="149" y="351"/>
                    <a:pt x="138" y="382"/>
                  </a:cubicBezTo>
                  <a:cubicBezTo>
                    <a:pt x="135" y="391"/>
                    <a:pt x="132" y="400"/>
                    <a:pt x="130" y="408"/>
                  </a:cubicBezTo>
                  <a:cubicBezTo>
                    <a:pt x="125" y="427"/>
                    <a:pt x="122" y="447"/>
                    <a:pt x="118" y="465"/>
                  </a:cubicBezTo>
                  <a:cubicBezTo>
                    <a:pt x="112" y="500"/>
                    <a:pt x="106" y="537"/>
                    <a:pt x="90" y="572"/>
                  </a:cubicBezTo>
                  <a:cubicBezTo>
                    <a:pt x="81" y="590"/>
                    <a:pt x="70" y="608"/>
                    <a:pt x="59" y="625"/>
                  </a:cubicBezTo>
                  <a:cubicBezTo>
                    <a:pt x="47" y="643"/>
                    <a:pt x="36" y="661"/>
                    <a:pt x="27" y="679"/>
                  </a:cubicBezTo>
                  <a:cubicBezTo>
                    <a:pt x="2" y="733"/>
                    <a:pt x="1" y="789"/>
                    <a:pt x="23" y="851"/>
                  </a:cubicBezTo>
                  <a:cubicBezTo>
                    <a:pt x="36" y="889"/>
                    <a:pt x="57" y="925"/>
                    <a:pt x="76" y="956"/>
                  </a:cubicBezTo>
                  <a:cubicBezTo>
                    <a:pt x="115" y="1019"/>
                    <a:pt x="158" y="1091"/>
                    <a:pt x="230" y="1135"/>
                  </a:cubicBezTo>
                  <a:cubicBezTo>
                    <a:pt x="257" y="1152"/>
                    <a:pt x="285" y="1163"/>
                    <a:pt x="314" y="1168"/>
                  </a:cubicBezTo>
                  <a:cubicBezTo>
                    <a:pt x="398" y="1184"/>
                    <a:pt x="483" y="1153"/>
                    <a:pt x="572" y="1121"/>
                  </a:cubicBezTo>
                  <a:cubicBezTo>
                    <a:pt x="629" y="1100"/>
                    <a:pt x="688" y="1078"/>
                    <a:pt x="750" y="1067"/>
                  </a:cubicBezTo>
                  <a:cubicBezTo>
                    <a:pt x="762" y="1065"/>
                    <a:pt x="774" y="1063"/>
                    <a:pt x="786" y="1061"/>
                  </a:cubicBezTo>
                  <a:cubicBezTo>
                    <a:pt x="813" y="1057"/>
                    <a:pt x="840" y="1053"/>
                    <a:pt x="868" y="1045"/>
                  </a:cubicBezTo>
                  <a:cubicBezTo>
                    <a:pt x="928" y="1028"/>
                    <a:pt x="986" y="993"/>
                    <a:pt x="1030" y="965"/>
                  </a:cubicBezTo>
                  <a:cubicBezTo>
                    <a:pt x="1107" y="915"/>
                    <a:pt x="1171" y="862"/>
                    <a:pt x="1219" y="808"/>
                  </a:cubicBezTo>
                  <a:cubicBezTo>
                    <a:pt x="1277" y="744"/>
                    <a:pt x="1312" y="679"/>
                    <a:pt x="1321" y="616"/>
                  </a:cubicBezTo>
                  <a:cubicBezTo>
                    <a:pt x="1330" y="562"/>
                    <a:pt x="1321" y="510"/>
                    <a:pt x="1293" y="447"/>
                  </a:cubicBezTo>
                  <a:cubicBezTo>
                    <a:pt x="1281" y="421"/>
                    <a:pt x="1267" y="395"/>
                    <a:pt x="1253" y="370"/>
                  </a:cubicBezTo>
                  <a:cubicBezTo>
                    <a:pt x="1239" y="345"/>
                    <a:pt x="1225" y="318"/>
                    <a:pt x="1213" y="292"/>
                  </a:cubicBezTo>
                  <a:cubicBezTo>
                    <a:pt x="1209" y="283"/>
                    <a:pt x="1206" y="275"/>
                    <a:pt x="1203" y="267"/>
                  </a:cubicBezTo>
                  <a:cubicBezTo>
                    <a:pt x="1195" y="247"/>
                    <a:pt x="1188" y="225"/>
                    <a:pt x="1182" y="205"/>
                  </a:cubicBezTo>
                  <a:cubicBezTo>
                    <a:pt x="1171" y="170"/>
                    <a:pt x="1160" y="134"/>
                    <a:pt x="1143" y="102"/>
                  </a:cubicBezTo>
                  <a:cubicBezTo>
                    <a:pt x="1121" y="62"/>
                    <a:pt x="1079" y="12"/>
                    <a:pt x="1008" y="5"/>
                  </a:cubicBezTo>
                  <a:cubicBezTo>
                    <a:pt x="1002" y="4"/>
                    <a:pt x="996" y="4"/>
                    <a:pt x="989" y="4"/>
                  </a:cubicBezTo>
                  <a:cubicBezTo>
                    <a:pt x="952" y="4"/>
                    <a:pt x="910" y="14"/>
                    <a:pt x="863" y="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8" name="Freeform 15">
              <a:extLst>
                <a:ext uri="{FF2B5EF4-FFF2-40B4-BE49-F238E27FC236}">
                  <a16:creationId xmlns:a16="http://schemas.microsoft.com/office/drawing/2014/main" id="{3527D2B5-299C-4884-9219-EC5DED314757}"/>
                </a:ext>
              </a:extLst>
            </p:cNvPr>
            <p:cNvSpPr>
              <a:spLocks noEditPoints="1"/>
            </p:cNvSpPr>
            <p:nvPr/>
          </p:nvSpPr>
          <p:spPr bwMode="auto">
            <a:xfrm>
              <a:off x="5434" y="1765"/>
              <a:ext cx="1087" cy="971"/>
            </a:xfrm>
            <a:custGeom>
              <a:avLst/>
              <a:gdLst>
                <a:gd name="T0" fmla="*/ 255 w 1469"/>
                <a:gd name="T1" fmla="*/ 1258 h 1312"/>
                <a:gd name="T2" fmla="*/ 25 w 1469"/>
                <a:gd name="T3" fmla="*/ 943 h 1312"/>
                <a:gd name="T4" fmla="*/ 64 w 1469"/>
                <a:gd name="T5" fmla="*/ 692 h 1312"/>
                <a:gd name="T6" fmla="*/ 131 w 1469"/>
                <a:gd name="T7" fmla="*/ 517 h 1312"/>
                <a:gd name="T8" fmla="*/ 153 w 1469"/>
                <a:gd name="T9" fmla="*/ 425 h 1312"/>
                <a:gd name="T10" fmla="*/ 346 w 1469"/>
                <a:gd name="T11" fmla="*/ 274 h 1312"/>
                <a:gd name="T12" fmla="*/ 477 w 1469"/>
                <a:gd name="T13" fmla="*/ 277 h 1312"/>
                <a:gd name="T14" fmla="*/ 797 w 1469"/>
                <a:gd name="T15" fmla="*/ 135 h 1312"/>
                <a:gd name="T16" fmla="*/ 1264 w 1469"/>
                <a:gd name="T17" fmla="*/ 120 h 1312"/>
                <a:gd name="T18" fmla="*/ 1330 w 1469"/>
                <a:gd name="T19" fmla="*/ 301 h 1312"/>
                <a:gd name="T20" fmla="*/ 1385 w 1469"/>
                <a:gd name="T21" fmla="*/ 413 h 1312"/>
                <a:gd name="T22" fmla="*/ 1460 w 1469"/>
                <a:gd name="T23" fmla="*/ 684 h 1312"/>
                <a:gd name="T24" fmla="*/ 1138 w 1469"/>
                <a:gd name="T25" fmla="*/ 1070 h 1312"/>
                <a:gd name="T26" fmla="*/ 870 w 1469"/>
                <a:gd name="T27" fmla="*/ 1176 h 1312"/>
                <a:gd name="T28" fmla="*/ 633 w 1469"/>
                <a:gd name="T29" fmla="*/ 1242 h 1312"/>
                <a:gd name="T30" fmla="*/ 348 w 1469"/>
                <a:gd name="T31" fmla="*/ 1295 h 1312"/>
                <a:gd name="T32" fmla="*/ 645 w 1469"/>
                <a:gd name="T33" fmla="*/ 226 h 1312"/>
                <a:gd name="T34" fmla="*/ 401 w 1469"/>
                <a:gd name="T35" fmla="*/ 277 h 1312"/>
                <a:gd name="T36" fmla="*/ 258 w 1469"/>
                <a:gd name="T37" fmla="*/ 296 h 1312"/>
                <a:gd name="T38" fmla="*/ 145 w 1469"/>
                <a:gd name="T39" fmla="*/ 454 h 1312"/>
                <a:gd name="T40" fmla="*/ 100 w 1469"/>
                <a:gd name="T41" fmla="*/ 633 h 1312"/>
                <a:gd name="T42" fmla="*/ 30 w 1469"/>
                <a:gd name="T43" fmla="*/ 752 h 1312"/>
                <a:gd name="T44" fmla="*/ 84 w 1469"/>
                <a:gd name="T45" fmla="*/ 1058 h 1312"/>
                <a:gd name="T46" fmla="*/ 348 w 1469"/>
                <a:gd name="T47" fmla="*/ 1294 h 1312"/>
                <a:gd name="T48" fmla="*/ 830 w 1469"/>
                <a:gd name="T49" fmla="*/ 1182 h 1312"/>
                <a:gd name="T50" fmla="*/ 960 w 1469"/>
                <a:gd name="T51" fmla="*/ 1158 h 1312"/>
                <a:gd name="T52" fmla="*/ 1346 w 1469"/>
                <a:gd name="T53" fmla="*/ 896 h 1312"/>
                <a:gd name="T54" fmla="*/ 1427 w 1469"/>
                <a:gd name="T55" fmla="*/ 499 h 1312"/>
                <a:gd name="T56" fmla="*/ 1340 w 1469"/>
                <a:gd name="T57" fmla="*/ 328 h 1312"/>
                <a:gd name="T58" fmla="*/ 1305 w 1469"/>
                <a:gd name="T59" fmla="*/ 231 h 1312"/>
                <a:gd name="T60" fmla="*/ 1115 w 1469"/>
                <a:gd name="T61" fmla="*/ 11 h 1312"/>
                <a:gd name="T62" fmla="*/ 797 w 1469"/>
                <a:gd name="T63" fmla="*/ 13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9" h="1312">
                  <a:moveTo>
                    <a:pt x="348" y="1295"/>
                  </a:moveTo>
                  <a:cubicBezTo>
                    <a:pt x="315" y="1289"/>
                    <a:pt x="285" y="1277"/>
                    <a:pt x="255" y="1258"/>
                  </a:cubicBezTo>
                  <a:cubicBezTo>
                    <a:pt x="175" y="1209"/>
                    <a:pt x="126" y="1129"/>
                    <a:pt x="83" y="1059"/>
                  </a:cubicBezTo>
                  <a:cubicBezTo>
                    <a:pt x="63" y="1025"/>
                    <a:pt x="40" y="985"/>
                    <a:pt x="25" y="943"/>
                  </a:cubicBezTo>
                  <a:cubicBezTo>
                    <a:pt x="0" y="874"/>
                    <a:pt x="2" y="812"/>
                    <a:pt x="29" y="752"/>
                  </a:cubicBezTo>
                  <a:cubicBezTo>
                    <a:pt x="39" y="732"/>
                    <a:pt x="52" y="711"/>
                    <a:pt x="64" y="692"/>
                  </a:cubicBezTo>
                  <a:cubicBezTo>
                    <a:pt x="77" y="673"/>
                    <a:pt x="89" y="653"/>
                    <a:pt x="99" y="633"/>
                  </a:cubicBezTo>
                  <a:cubicBezTo>
                    <a:pt x="117" y="595"/>
                    <a:pt x="124" y="555"/>
                    <a:pt x="131" y="517"/>
                  </a:cubicBezTo>
                  <a:cubicBezTo>
                    <a:pt x="135" y="496"/>
                    <a:pt x="138" y="475"/>
                    <a:pt x="144" y="454"/>
                  </a:cubicBezTo>
                  <a:cubicBezTo>
                    <a:pt x="146" y="444"/>
                    <a:pt x="149" y="435"/>
                    <a:pt x="153" y="425"/>
                  </a:cubicBezTo>
                  <a:cubicBezTo>
                    <a:pt x="166" y="390"/>
                    <a:pt x="196" y="327"/>
                    <a:pt x="258" y="295"/>
                  </a:cubicBezTo>
                  <a:cubicBezTo>
                    <a:pt x="284" y="282"/>
                    <a:pt x="312" y="275"/>
                    <a:pt x="346" y="274"/>
                  </a:cubicBezTo>
                  <a:cubicBezTo>
                    <a:pt x="364" y="274"/>
                    <a:pt x="382" y="275"/>
                    <a:pt x="401" y="276"/>
                  </a:cubicBezTo>
                  <a:cubicBezTo>
                    <a:pt x="425" y="278"/>
                    <a:pt x="450" y="279"/>
                    <a:pt x="477" y="277"/>
                  </a:cubicBezTo>
                  <a:cubicBezTo>
                    <a:pt x="528" y="274"/>
                    <a:pt x="583" y="257"/>
                    <a:pt x="645" y="226"/>
                  </a:cubicBezTo>
                  <a:cubicBezTo>
                    <a:pt x="699" y="199"/>
                    <a:pt x="752" y="165"/>
                    <a:pt x="797" y="135"/>
                  </a:cubicBezTo>
                  <a:cubicBezTo>
                    <a:pt x="897" y="69"/>
                    <a:pt x="1013" y="0"/>
                    <a:pt x="1115" y="11"/>
                  </a:cubicBezTo>
                  <a:cubicBezTo>
                    <a:pt x="1194" y="19"/>
                    <a:pt x="1240" y="75"/>
                    <a:pt x="1264" y="120"/>
                  </a:cubicBezTo>
                  <a:cubicBezTo>
                    <a:pt x="1283" y="154"/>
                    <a:pt x="1295" y="193"/>
                    <a:pt x="1306" y="231"/>
                  </a:cubicBezTo>
                  <a:cubicBezTo>
                    <a:pt x="1313" y="254"/>
                    <a:pt x="1321" y="278"/>
                    <a:pt x="1330" y="301"/>
                  </a:cubicBezTo>
                  <a:cubicBezTo>
                    <a:pt x="1333" y="310"/>
                    <a:pt x="1337" y="319"/>
                    <a:pt x="1341" y="328"/>
                  </a:cubicBezTo>
                  <a:cubicBezTo>
                    <a:pt x="1354" y="357"/>
                    <a:pt x="1370" y="385"/>
                    <a:pt x="1385" y="413"/>
                  </a:cubicBezTo>
                  <a:cubicBezTo>
                    <a:pt x="1400" y="441"/>
                    <a:pt x="1415" y="469"/>
                    <a:pt x="1428" y="498"/>
                  </a:cubicBezTo>
                  <a:cubicBezTo>
                    <a:pt x="1459" y="567"/>
                    <a:pt x="1469" y="625"/>
                    <a:pt x="1460" y="684"/>
                  </a:cubicBezTo>
                  <a:cubicBezTo>
                    <a:pt x="1449" y="754"/>
                    <a:pt x="1411" y="825"/>
                    <a:pt x="1346" y="896"/>
                  </a:cubicBezTo>
                  <a:cubicBezTo>
                    <a:pt x="1293" y="956"/>
                    <a:pt x="1222" y="1015"/>
                    <a:pt x="1138" y="1070"/>
                  </a:cubicBezTo>
                  <a:cubicBezTo>
                    <a:pt x="1089" y="1101"/>
                    <a:pt x="1026" y="1140"/>
                    <a:pt x="960" y="1159"/>
                  </a:cubicBezTo>
                  <a:cubicBezTo>
                    <a:pt x="930" y="1167"/>
                    <a:pt x="899" y="1172"/>
                    <a:pt x="870" y="1176"/>
                  </a:cubicBezTo>
                  <a:cubicBezTo>
                    <a:pt x="857" y="1178"/>
                    <a:pt x="843" y="1180"/>
                    <a:pt x="830" y="1183"/>
                  </a:cubicBezTo>
                  <a:cubicBezTo>
                    <a:pt x="761" y="1195"/>
                    <a:pt x="696" y="1219"/>
                    <a:pt x="633" y="1242"/>
                  </a:cubicBezTo>
                  <a:cubicBezTo>
                    <a:pt x="552" y="1271"/>
                    <a:pt x="475" y="1300"/>
                    <a:pt x="399" y="1300"/>
                  </a:cubicBezTo>
                  <a:cubicBezTo>
                    <a:pt x="382" y="1300"/>
                    <a:pt x="365" y="1298"/>
                    <a:pt x="348" y="1295"/>
                  </a:cubicBezTo>
                  <a:moveTo>
                    <a:pt x="797" y="136"/>
                  </a:moveTo>
                  <a:cubicBezTo>
                    <a:pt x="752" y="166"/>
                    <a:pt x="699" y="200"/>
                    <a:pt x="645" y="226"/>
                  </a:cubicBezTo>
                  <a:cubicBezTo>
                    <a:pt x="583" y="257"/>
                    <a:pt x="528" y="274"/>
                    <a:pt x="477" y="278"/>
                  </a:cubicBezTo>
                  <a:cubicBezTo>
                    <a:pt x="450" y="280"/>
                    <a:pt x="425" y="278"/>
                    <a:pt x="401" y="277"/>
                  </a:cubicBezTo>
                  <a:cubicBezTo>
                    <a:pt x="382" y="276"/>
                    <a:pt x="364" y="275"/>
                    <a:pt x="346" y="275"/>
                  </a:cubicBezTo>
                  <a:cubicBezTo>
                    <a:pt x="312" y="276"/>
                    <a:pt x="284" y="282"/>
                    <a:pt x="258" y="296"/>
                  </a:cubicBezTo>
                  <a:cubicBezTo>
                    <a:pt x="197" y="328"/>
                    <a:pt x="166" y="391"/>
                    <a:pt x="154" y="426"/>
                  </a:cubicBezTo>
                  <a:cubicBezTo>
                    <a:pt x="150" y="435"/>
                    <a:pt x="147" y="445"/>
                    <a:pt x="145" y="454"/>
                  </a:cubicBezTo>
                  <a:cubicBezTo>
                    <a:pt x="139" y="475"/>
                    <a:pt x="135" y="496"/>
                    <a:pt x="132" y="517"/>
                  </a:cubicBezTo>
                  <a:cubicBezTo>
                    <a:pt x="125" y="555"/>
                    <a:pt x="118" y="595"/>
                    <a:pt x="100" y="633"/>
                  </a:cubicBezTo>
                  <a:cubicBezTo>
                    <a:pt x="90" y="653"/>
                    <a:pt x="77" y="673"/>
                    <a:pt x="65" y="692"/>
                  </a:cubicBezTo>
                  <a:cubicBezTo>
                    <a:pt x="53" y="712"/>
                    <a:pt x="40" y="732"/>
                    <a:pt x="30" y="752"/>
                  </a:cubicBezTo>
                  <a:cubicBezTo>
                    <a:pt x="2" y="812"/>
                    <a:pt x="1" y="874"/>
                    <a:pt x="25" y="943"/>
                  </a:cubicBezTo>
                  <a:cubicBezTo>
                    <a:pt x="40" y="984"/>
                    <a:pt x="63" y="1025"/>
                    <a:pt x="84" y="1058"/>
                  </a:cubicBezTo>
                  <a:cubicBezTo>
                    <a:pt x="127" y="1128"/>
                    <a:pt x="175" y="1208"/>
                    <a:pt x="255" y="1257"/>
                  </a:cubicBezTo>
                  <a:cubicBezTo>
                    <a:pt x="285" y="1276"/>
                    <a:pt x="315" y="1288"/>
                    <a:pt x="348" y="1294"/>
                  </a:cubicBezTo>
                  <a:cubicBezTo>
                    <a:pt x="440" y="1312"/>
                    <a:pt x="534" y="1277"/>
                    <a:pt x="633" y="1241"/>
                  </a:cubicBezTo>
                  <a:cubicBezTo>
                    <a:pt x="696" y="1218"/>
                    <a:pt x="761" y="1194"/>
                    <a:pt x="830" y="1182"/>
                  </a:cubicBezTo>
                  <a:cubicBezTo>
                    <a:pt x="843" y="1179"/>
                    <a:pt x="857" y="1177"/>
                    <a:pt x="870" y="1176"/>
                  </a:cubicBezTo>
                  <a:cubicBezTo>
                    <a:pt x="899" y="1171"/>
                    <a:pt x="930" y="1167"/>
                    <a:pt x="960" y="1158"/>
                  </a:cubicBezTo>
                  <a:cubicBezTo>
                    <a:pt x="1026" y="1139"/>
                    <a:pt x="1089" y="1101"/>
                    <a:pt x="1137" y="1069"/>
                  </a:cubicBezTo>
                  <a:cubicBezTo>
                    <a:pt x="1222" y="1014"/>
                    <a:pt x="1292" y="956"/>
                    <a:pt x="1346" y="896"/>
                  </a:cubicBezTo>
                  <a:cubicBezTo>
                    <a:pt x="1410" y="825"/>
                    <a:pt x="1448" y="753"/>
                    <a:pt x="1459" y="684"/>
                  </a:cubicBezTo>
                  <a:cubicBezTo>
                    <a:pt x="1468" y="625"/>
                    <a:pt x="1458" y="568"/>
                    <a:pt x="1427" y="499"/>
                  </a:cubicBezTo>
                  <a:cubicBezTo>
                    <a:pt x="1414" y="470"/>
                    <a:pt x="1399" y="441"/>
                    <a:pt x="1384" y="413"/>
                  </a:cubicBezTo>
                  <a:cubicBezTo>
                    <a:pt x="1369" y="386"/>
                    <a:pt x="1353" y="357"/>
                    <a:pt x="1340" y="328"/>
                  </a:cubicBezTo>
                  <a:cubicBezTo>
                    <a:pt x="1336" y="319"/>
                    <a:pt x="1332" y="310"/>
                    <a:pt x="1329" y="301"/>
                  </a:cubicBezTo>
                  <a:cubicBezTo>
                    <a:pt x="1320" y="278"/>
                    <a:pt x="1313" y="254"/>
                    <a:pt x="1305" y="231"/>
                  </a:cubicBezTo>
                  <a:cubicBezTo>
                    <a:pt x="1294" y="193"/>
                    <a:pt x="1282" y="154"/>
                    <a:pt x="1263" y="120"/>
                  </a:cubicBezTo>
                  <a:cubicBezTo>
                    <a:pt x="1239" y="75"/>
                    <a:pt x="1194" y="20"/>
                    <a:pt x="1115" y="11"/>
                  </a:cubicBezTo>
                  <a:cubicBezTo>
                    <a:pt x="1108" y="11"/>
                    <a:pt x="1101" y="10"/>
                    <a:pt x="1094" y="10"/>
                  </a:cubicBezTo>
                  <a:cubicBezTo>
                    <a:pt x="997" y="10"/>
                    <a:pt x="890" y="75"/>
                    <a:pt x="797" y="1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9" name="Freeform 16">
              <a:extLst>
                <a:ext uri="{FF2B5EF4-FFF2-40B4-BE49-F238E27FC236}">
                  <a16:creationId xmlns:a16="http://schemas.microsoft.com/office/drawing/2014/main" id="{178C91A5-7C8F-4C0A-B876-879A0EC098AB}"/>
                </a:ext>
              </a:extLst>
            </p:cNvPr>
            <p:cNvSpPr>
              <a:spLocks noEditPoints="1"/>
            </p:cNvSpPr>
            <p:nvPr/>
          </p:nvSpPr>
          <p:spPr bwMode="auto">
            <a:xfrm>
              <a:off x="5365" y="1741"/>
              <a:ext cx="1190" cy="1056"/>
            </a:xfrm>
            <a:custGeom>
              <a:avLst/>
              <a:gdLst>
                <a:gd name="T0" fmla="*/ 279 w 1607"/>
                <a:gd name="T1" fmla="*/ 1368 h 1427"/>
                <a:gd name="T2" fmla="*/ 27 w 1607"/>
                <a:gd name="T3" fmla="*/ 1022 h 1427"/>
                <a:gd name="T4" fmla="*/ 71 w 1607"/>
                <a:gd name="T5" fmla="*/ 747 h 1427"/>
                <a:gd name="T6" fmla="*/ 144 w 1607"/>
                <a:gd name="T7" fmla="*/ 556 h 1427"/>
                <a:gd name="T8" fmla="*/ 169 w 1607"/>
                <a:gd name="T9" fmla="*/ 456 h 1427"/>
                <a:gd name="T10" fmla="*/ 381 w 1607"/>
                <a:gd name="T11" fmla="*/ 294 h 1427"/>
                <a:gd name="T12" fmla="*/ 441 w 1607"/>
                <a:gd name="T13" fmla="*/ 296 h 1427"/>
                <a:gd name="T14" fmla="*/ 709 w 1607"/>
                <a:gd name="T15" fmla="*/ 242 h 1427"/>
                <a:gd name="T16" fmla="*/ 1047 w 1607"/>
                <a:gd name="T17" fmla="*/ 42 h 1427"/>
                <a:gd name="T18" fmla="*/ 1385 w 1607"/>
                <a:gd name="T19" fmla="*/ 125 h 1427"/>
                <a:gd name="T20" fmla="*/ 1456 w 1607"/>
                <a:gd name="T21" fmla="*/ 323 h 1427"/>
                <a:gd name="T22" fmla="*/ 1515 w 1607"/>
                <a:gd name="T23" fmla="*/ 444 h 1427"/>
                <a:gd name="T24" fmla="*/ 1597 w 1607"/>
                <a:gd name="T25" fmla="*/ 740 h 1427"/>
                <a:gd name="T26" fmla="*/ 1245 w 1607"/>
                <a:gd name="T27" fmla="*/ 1163 h 1427"/>
                <a:gd name="T28" fmla="*/ 954 w 1607"/>
                <a:gd name="T29" fmla="*/ 1278 h 1427"/>
                <a:gd name="T30" fmla="*/ 694 w 1607"/>
                <a:gd name="T31" fmla="*/ 1350 h 1427"/>
                <a:gd name="T32" fmla="*/ 381 w 1607"/>
                <a:gd name="T33" fmla="*/ 1409 h 1427"/>
                <a:gd name="T34" fmla="*/ 875 w 1607"/>
                <a:gd name="T35" fmla="*/ 143 h 1427"/>
                <a:gd name="T36" fmla="*/ 525 w 1607"/>
                <a:gd name="T37" fmla="*/ 299 h 1427"/>
                <a:gd name="T38" fmla="*/ 381 w 1607"/>
                <a:gd name="T39" fmla="*/ 294 h 1427"/>
                <a:gd name="T40" fmla="*/ 170 w 1607"/>
                <a:gd name="T41" fmla="*/ 457 h 1427"/>
                <a:gd name="T42" fmla="*/ 145 w 1607"/>
                <a:gd name="T43" fmla="*/ 556 h 1427"/>
                <a:gd name="T44" fmla="*/ 72 w 1607"/>
                <a:gd name="T45" fmla="*/ 747 h 1427"/>
                <a:gd name="T46" fmla="*/ 28 w 1607"/>
                <a:gd name="T47" fmla="*/ 1022 h 1427"/>
                <a:gd name="T48" fmla="*/ 280 w 1607"/>
                <a:gd name="T49" fmla="*/ 1367 h 1427"/>
                <a:gd name="T50" fmla="*/ 694 w 1607"/>
                <a:gd name="T51" fmla="*/ 1349 h 1427"/>
                <a:gd name="T52" fmla="*/ 954 w 1607"/>
                <a:gd name="T53" fmla="*/ 1278 h 1427"/>
                <a:gd name="T54" fmla="*/ 1244 w 1607"/>
                <a:gd name="T55" fmla="*/ 1162 h 1427"/>
                <a:gd name="T56" fmla="*/ 1596 w 1607"/>
                <a:gd name="T57" fmla="*/ 740 h 1427"/>
                <a:gd name="T58" fmla="*/ 1515 w 1607"/>
                <a:gd name="T59" fmla="*/ 445 h 1427"/>
                <a:gd name="T60" fmla="*/ 1455 w 1607"/>
                <a:gd name="T61" fmla="*/ 323 h 1427"/>
                <a:gd name="T62" fmla="*/ 1384 w 1607"/>
                <a:gd name="T63" fmla="*/ 126 h 1427"/>
                <a:gd name="T64" fmla="*/ 1198 w 1607"/>
                <a:gd name="T65" fmla="*/ 5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7" h="1427">
                  <a:moveTo>
                    <a:pt x="381" y="1409"/>
                  </a:moveTo>
                  <a:cubicBezTo>
                    <a:pt x="345" y="1402"/>
                    <a:pt x="312" y="1389"/>
                    <a:pt x="279" y="1368"/>
                  </a:cubicBezTo>
                  <a:cubicBezTo>
                    <a:pt x="192" y="1314"/>
                    <a:pt x="139" y="1226"/>
                    <a:pt x="91" y="1149"/>
                  </a:cubicBezTo>
                  <a:cubicBezTo>
                    <a:pt x="69" y="1112"/>
                    <a:pt x="43" y="1068"/>
                    <a:pt x="27" y="1022"/>
                  </a:cubicBezTo>
                  <a:cubicBezTo>
                    <a:pt x="0" y="947"/>
                    <a:pt x="2" y="878"/>
                    <a:pt x="32" y="813"/>
                  </a:cubicBezTo>
                  <a:cubicBezTo>
                    <a:pt x="43" y="791"/>
                    <a:pt x="57" y="768"/>
                    <a:pt x="71" y="747"/>
                  </a:cubicBezTo>
                  <a:cubicBezTo>
                    <a:pt x="84" y="726"/>
                    <a:pt x="98" y="704"/>
                    <a:pt x="109" y="683"/>
                  </a:cubicBezTo>
                  <a:cubicBezTo>
                    <a:pt x="129" y="641"/>
                    <a:pt x="137" y="598"/>
                    <a:pt x="144" y="556"/>
                  </a:cubicBezTo>
                  <a:cubicBezTo>
                    <a:pt x="148" y="534"/>
                    <a:pt x="153" y="511"/>
                    <a:pt x="159" y="488"/>
                  </a:cubicBezTo>
                  <a:cubicBezTo>
                    <a:pt x="162" y="477"/>
                    <a:pt x="165" y="467"/>
                    <a:pt x="169" y="456"/>
                  </a:cubicBezTo>
                  <a:cubicBezTo>
                    <a:pt x="183" y="418"/>
                    <a:pt x="217" y="350"/>
                    <a:pt x="285" y="315"/>
                  </a:cubicBezTo>
                  <a:cubicBezTo>
                    <a:pt x="313" y="301"/>
                    <a:pt x="344" y="294"/>
                    <a:pt x="381" y="294"/>
                  </a:cubicBezTo>
                  <a:cubicBezTo>
                    <a:pt x="383" y="294"/>
                    <a:pt x="384" y="294"/>
                    <a:pt x="385" y="294"/>
                  </a:cubicBezTo>
                  <a:cubicBezTo>
                    <a:pt x="404" y="294"/>
                    <a:pt x="422" y="295"/>
                    <a:pt x="441" y="296"/>
                  </a:cubicBezTo>
                  <a:cubicBezTo>
                    <a:pt x="468" y="298"/>
                    <a:pt x="496" y="300"/>
                    <a:pt x="525" y="298"/>
                  </a:cubicBezTo>
                  <a:cubicBezTo>
                    <a:pt x="580" y="295"/>
                    <a:pt x="640" y="276"/>
                    <a:pt x="709" y="242"/>
                  </a:cubicBezTo>
                  <a:cubicBezTo>
                    <a:pt x="766" y="213"/>
                    <a:pt x="822" y="177"/>
                    <a:pt x="874" y="142"/>
                  </a:cubicBezTo>
                  <a:cubicBezTo>
                    <a:pt x="926" y="108"/>
                    <a:pt x="986" y="69"/>
                    <a:pt x="1047" y="42"/>
                  </a:cubicBezTo>
                  <a:cubicBezTo>
                    <a:pt x="1114" y="12"/>
                    <a:pt x="1171" y="0"/>
                    <a:pt x="1222" y="5"/>
                  </a:cubicBezTo>
                  <a:cubicBezTo>
                    <a:pt x="1309" y="15"/>
                    <a:pt x="1359" y="76"/>
                    <a:pt x="1385" y="125"/>
                  </a:cubicBezTo>
                  <a:cubicBezTo>
                    <a:pt x="1405" y="163"/>
                    <a:pt x="1417" y="205"/>
                    <a:pt x="1430" y="245"/>
                  </a:cubicBezTo>
                  <a:cubicBezTo>
                    <a:pt x="1438" y="271"/>
                    <a:pt x="1446" y="298"/>
                    <a:pt x="1456" y="323"/>
                  </a:cubicBezTo>
                  <a:cubicBezTo>
                    <a:pt x="1459" y="332"/>
                    <a:pt x="1464" y="342"/>
                    <a:pt x="1468" y="352"/>
                  </a:cubicBezTo>
                  <a:cubicBezTo>
                    <a:pt x="1482" y="383"/>
                    <a:pt x="1499" y="414"/>
                    <a:pt x="1515" y="444"/>
                  </a:cubicBezTo>
                  <a:cubicBezTo>
                    <a:pt x="1532" y="475"/>
                    <a:pt x="1549" y="506"/>
                    <a:pt x="1563" y="537"/>
                  </a:cubicBezTo>
                  <a:cubicBezTo>
                    <a:pt x="1597" y="613"/>
                    <a:pt x="1607" y="675"/>
                    <a:pt x="1597" y="740"/>
                  </a:cubicBezTo>
                  <a:cubicBezTo>
                    <a:pt x="1585" y="816"/>
                    <a:pt x="1543" y="894"/>
                    <a:pt x="1473" y="972"/>
                  </a:cubicBezTo>
                  <a:cubicBezTo>
                    <a:pt x="1414" y="1038"/>
                    <a:pt x="1337" y="1102"/>
                    <a:pt x="1245" y="1163"/>
                  </a:cubicBezTo>
                  <a:cubicBezTo>
                    <a:pt x="1189" y="1199"/>
                    <a:pt x="1123" y="1239"/>
                    <a:pt x="1051" y="1259"/>
                  </a:cubicBezTo>
                  <a:cubicBezTo>
                    <a:pt x="1019" y="1269"/>
                    <a:pt x="986" y="1274"/>
                    <a:pt x="954" y="1278"/>
                  </a:cubicBezTo>
                  <a:cubicBezTo>
                    <a:pt x="940" y="1280"/>
                    <a:pt x="925" y="1283"/>
                    <a:pt x="910" y="1285"/>
                  </a:cubicBezTo>
                  <a:cubicBezTo>
                    <a:pt x="835" y="1299"/>
                    <a:pt x="763" y="1325"/>
                    <a:pt x="694" y="1350"/>
                  </a:cubicBezTo>
                  <a:cubicBezTo>
                    <a:pt x="605" y="1383"/>
                    <a:pt x="521" y="1414"/>
                    <a:pt x="438" y="1414"/>
                  </a:cubicBezTo>
                  <a:cubicBezTo>
                    <a:pt x="419" y="1414"/>
                    <a:pt x="400" y="1412"/>
                    <a:pt x="381" y="1409"/>
                  </a:cubicBezTo>
                  <a:moveTo>
                    <a:pt x="1047" y="43"/>
                  </a:moveTo>
                  <a:cubicBezTo>
                    <a:pt x="987" y="70"/>
                    <a:pt x="926" y="108"/>
                    <a:pt x="875" y="143"/>
                  </a:cubicBezTo>
                  <a:cubicBezTo>
                    <a:pt x="822" y="177"/>
                    <a:pt x="766" y="213"/>
                    <a:pt x="709" y="242"/>
                  </a:cubicBezTo>
                  <a:cubicBezTo>
                    <a:pt x="641" y="277"/>
                    <a:pt x="580" y="295"/>
                    <a:pt x="525" y="299"/>
                  </a:cubicBezTo>
                  <a:cubicBezTo>
                    <a:pt x="496" y="301"/>
                    <a:pt x="468" y="299"/>
                    <a:pt x="441" y="297"/>
                  </a:cubicBezTo>
                  <a:cubicBezTo>
                    <a:pt x="421" y="296"/>
                    <a:pt x="401" y="294"/>
                    <a:pt x="381" y="294"/>
                  </a:cubicBezTo>
                  <a:cubicBezTo>
                    <a:pt x="344" y="295"/>
                    <a:pt x="314" y="302"/>
                    <a:pt x="285" y="316"/>
                  </a:cubicBezTo>
                  <a:cubicBezTo>
                    <a:pt x="218" y="350"/>
                    <a:pt x="184" y="419"/>
                    <a:pt x="170" y="457"/>
                  </a:cubicBezTo>
                  <a:cubicBezTo>
                    <a:pt x="166" y="467"/>
                    <a:pt x="162" y="477"/>
                    <a:pt x="160" y="488"/>
                  </a:cubicBezTo>
                  <a:cubicBezTo>
                    <a:pt x="154" y="511"/>
                    <a:pt x="149" y="534"/>
                    <a:pt x="145" y="556"/>
                  </a:cubicBezTo>
                  <a:cubicBezTo>
                    <a:pt x="137" y="598"/>
                    <a:pt x="129" y="641"/>
                    <a:pt x="109" y="683"/>
                  </a:cubicBezTo>
                  <a:cubicBezTo>
                    <a:pt x="99" y="705"/>
                    <a:pt x="85" y="726"/>
                    <a:pt x="72" y="747"/>
                  </a:cubicBezTo>
                  <a:cubicBezTo>
                    <a:pt x="58" y="769"/>
                    <a:pt x="43" y="791"/>
                    <a:pt x="33" y="814"/>
                  </a:cubicBezTo>
                  <a:cubicBezTo>
                    <a:pt x="3" y="878"/>
                    <a:pt x="1" y="947"/>
                    <a:pt x="28" y="1022"/>
                  </a:cubicBezTo>
                  <a:cubicBezTo>
                    <a:pt x="44" y="1068"/>
                    <a:pt x="69" y="1112"/>
                    <a:pt x="92" y="1149"/>
                  </a:cubicBezTo>
                  <a:cubicBezTo>
                    <a:pt x="139" y="1226"/>
                    <a:pt x="193" y="1313"/>
                    <a:pt x="280" y="1367"/>
                  </a:cubicBezTo>
                  <a:cubicBezTo>
                    <a:pt x="312" y="1388"/>
                    <a:pt x="346" y="1401"/>
                    <a:pt x="381" y="1408"/>
                  </a:cubicBezTo>
                  <a:cubicBezTo>
                    <a:pt x="483" y="1427"/>
                    <a:pt x="585" y="1389"/>
                    <a:pt x="694" y="1349"/>
                  </a:cubicBezTo>
                  <a:cubicBezTo>
                    <a:pt x="763" y="1324"/>
                    <a:pt x="834" y="1298"/>
                    <a:pt x="910" y="1284"/>
                  </a:cubicBezTo>
                  <a:cubicBezTo>
                    <a:pt x="925" y="1282"/>
                    <a:pt x="940" y="1280"/>
                    <a:pt x="954" y="1278"/>
                  </a:cubicBezTo>
                  <a:cubicBezTo>
                    <a:pt x="986" y="1273"/>
                    <a:pt x="1019" y="1268"/>
                    <a:pt x="1051" y="1259"/>
                  </a:cubicBezTo>
                  <a:cubicBezTo>
                    <a:pt x="1122" y="1238"/>
                    <a:pt x="1189" y="1198"/>
                    <a:pt x="1244" y="1162"/>
                  </a:cubicBezTo>
                  <a:cubicBezTo>
                    <a:pt x="1337" y="1101"/>
                    <a:pt x="1414" y="1037"/>
                    <a:pt x="1473" y="972"/>
                  </a:cubicBezTo>
                  <a:cubicBezTo>
                    <a:pt x="1543" y="893"/>
                    <a:pt x="1584" y="815"/>
                    <a:pt x="1596" y="740"/>
                  </a:cubicBezTo>
                  <a:cubicBezTo>
                    <a:pt x="1606" y="675"/>
                    <a:pt x="1596" y="613"/>
                    <a:pt x="1562" y="538"/>
                  </a:cubicBezTo>
                  <a:cubicBezTo>
                    <a:pt x="1548" y="506"/>
                    <a:pt x="1531" y="475"/>
                    <a:pt x="1515" y="445"/>
                  </a:cubicBezTo>
                  <a:cubicBezTo>
                    <a:pt x="1498" y="415"/>
                    <a:pt x="1481" y="383"/>
                    <a:pt x="1467" y="352"/>
                  </a:cubicBezTo>
                  <a:cubicBezTo>
                    <a:pt x="1463" y="342"/>
                    <a:pt x="1459" y="332"/>
                    <a:pt x="1455" y="323"/>
                  </a:cubicBezTo>
                  <a:cubicBezTo>
                    <a:pt x="1445" y="298"/>
                    <a:pt x="1437" y="271"/>
                    <a:pt x="1429" y="246"/>
                  </a:cubicBezTo>
                  <a:cubicBezTo>
                    <a:pt x="1417" y="205"/>
                    <a:pt x="1404" y="163"/>
                    <a:pt x="1384" y="126"/>
                  </a:cubicBezTo>
                  <a:cubicBezTo>
                    <a:pt x="1358" y="76"/>
                    <a:pt x="1309" y="16"/>
                    <a:pt x="1222" y="6"/>
                  </a:cubicBezTo>
                  <a:cubicBezTo>
                    <a:pt x="1214" y="5"/>
                    <a:pt x="1206" y="5"/>
                    <a:pt x="1198" y="5"/>
                  </a:cubicBezTo>
                  <a:cubicBezTo>
                    <a:pt x="1153" y="5"/>
                    <a:pt x="1104" y="17"/>
                    <a:pt x="1047" y="4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0" name="Freeform 17">
              <a:extLst>
                <a:ext uri="{FF2B5EF4-FFF2-40B4-BE49-F238E27FC236}">
                  <a16:creationId xmlns:a16="http://schemas.microsoft.com/office/drawing/2014/main" id="{3D9DE46E-7ACE-4EC3-BDC1-C7E1DEE6363D}"/>
                </a:ext>
              </a:extLst>
            </p:cNvPr>
            <p:cNvSpPr>
              <a:spLocks noEditPoints="1"/>
            </p:cNvSpPr>
            <p:nvPr/>
          </p:nvSpPr>
          <p:spPr bwMode="auto">
            <a:xfrm>
              <a:off x="5295" y="1706"/>
              <a:ext cx="1297" cy="1151"/>
            </a:xfrm>
            <a:custGeom>
              <a:avLst/>
              <a:gdLst>
                <a:gd name="T0" fmla="*/ 417 w 1752"/>
                <a:gd name="T1" fmla="*/ 1541 h 1555"/>
                <a:gd name="T2" fmla="*/ 305 w 1752"/>
                <a:gd name="T3" fmla="*/ 1497 h 1555"/>
                <a:gd name="T4" fmla="*/ 100 w 1752"/>
                <a:gd name="T5" fmla="*/ 1257 h 1555"/>
                <a:gd name="T6" fmla="*/ 30 w 1752"/>
                <a:gd name="T7" fmla="*/ 1119 h 1555"/>
                <a:gd name="T8" fmla="*/ 35 w 1752"/>
                <a:gd name="T9" fmla="*/ 889 h 1555"/>
                <a:gd name="T10" fmla="*/ 78 w 1752"/>
                <a:gd name="T11" fmla="*/ 816 h 1555"/>
                <a:gd name="T12" fmla="*/ 119 w 1752"/>
                <a:gd name="T13" fmla="*/ 747 h 1555"/>
                <a:gd name="T14" fmla="*/ 158 w 1752"/>
                <a:gd name="T15" fmla="*/ 611 h 1555"/>
                <a:gd name="T16" fmla="*/ 174 w 1752"/>
                <a:gd name="T17" fmla="*/ 537 h 1555"/>
                <a:gd name="T18" fmla="*/ 185 w 1752"/>
                <a:gd name="T19" fmla="*/ 503 h 1555"/>
                <a:gd name="T20" fmla="*/ 313 w 1752"/>
                <a:gd name="T21" fmla="*/ 349 h 1555"/>
                <a:gd name="T22" fmla="*/ 420 w 1752"/>
                <a:gd name="T23" fmla="*/ 326 h 1555"/>
                <a:gd name="T24" fmla="*/ 485 w 1752"/>
                <a:gd name="T25" fmla="*/ 329 h 1555"/>
                <a:gd name="T26" fmla="*/ 576 w 1752"/>
                <a:gd name="T27" fmla="*/ 332 h 1555"/>
                <a:gd name="T28" fmla="*/ 774 w 1752"/>
                <a:gd name="T29" fmla="*/ 271 h 1555"/>
                <a:gd name="T30" fmla="*/ 953 w 1752"/>
                <a:gd name="T31" fmla="*/ 162 h 1555"/>
                <a:gd name="T32" fmla="*/ 1333 w 1752"/>
                <a:gd name="T33" fmla="*/ 13 h 1555"/>
                <a:gd name="T34" fmla="*/ 1511 w 1752"/>
                <a:gd name="T35" fmla="*/ 145 h 1555"/>
                <a:gd name="T36" fmla="*/ 1560 w 1752"/>
                <a:gd name="T37" fmla="*/ 275 h 1555"/>
                <a:gd name="T38" fmla="*/ 1588 w 1752"/>
                <a:gd name="T39" fmla="*/ 359 h 1555"/>
                <a:gd name="T40" fmla="*/ 1601 w 1752"/>
                <a:gd name="T41" fmla="*/ 391 h 1555"/>
                <a:gd name="T42" fmla="*/ 1652 w 1752"/>
                <a:gd name="T43" fmla="*/ 490 h 1555"/>
                <a:gd name="T44" fmla="*/ 1704 w 1752"/>
                <a:gd name="T45" fmla="*/ 591 h 1555"/>
                <a:gd name="T46" fmla="*/ 1740 w 1752"/>
                <a:gd name="T47" fmla="*/ 812 h 1555"/>
                <a:gd name="T48" fmla="*/ 1356 w 1752"/>
                <a:gd name="T49" fmla="*/ 1274 h 1555"/>
                <a:gd name="T50" fmla="*/ 1147 w 1752"/>
                <a:gd name="T51" fmla="*/ 1379 h 1555"/>
                <a:gd name="T52" fmla="*/ 1042 w 1752"/>
                <a:gd name="T53" fmla="*/ 1399 h 1555"/>
                <a:gd name="T54" fmla="*/ 994 w 1752"/>
                <a:gd name="T55" fmla="*/ 1407 h 1555"/>
                <a:gd name="T56" fmla="*/ 758 w 1752"/>
                <a:gd name="T57" fmla="*/ 1478 h 1555"/>
                <a:gd name="T58" fmla="*/ 479 w 1752"/>
                <a:gd name="T59" fmla="*/ 1547 h 1555"/>
                <a:gd name="T60" fmla="*/ 417 w 1752"/>
                <a:gd name="T61" fmla="*/ 1541 h 1555"/>
                <a:gd name="T62" fmla="*/ 957 w 1752"/>
                <a:gd name="T63" fmla="*/ 168 h 1555"/>
                <a:gd name="T64" fmla="*/ 777 w 1752"/>
                <a:gd name="T65" fmla="*/ 277 h 1555"/>
                <a:gd name="T66" fmla="*/ 576 w 1752"/>
                <a:gd name="T67" fmla="*/ 339 h 1555"/>
                <a:gd name="T68" fmla="*/ 485 w 1752"/>
                <a:gd name="T69" fmla="*/ 336 h 1555"/>
                <a:gd name="T70" fmla="*/ 420 w 1752"/>
                <a:gd name="T71" fmla="*/ 333 h 1555"/>
                <a:gd name="T72" fmla="*/ 420 w 1752"/>
                <a:gd name="T73" fmla="*/ 333 h 1555"/>
                <a:gd name="T74" fmla="*/ 317 w 1752"/>
                <a:gd name="T75" fmla="*/ 355 h 1555"/>
                <a:gd name="T76" fmla="*/ 192 w 1752"/>
                <a:gd name="T77" fmla="*/ 505 h 1555"/>
                <a:gd name="T78" fmla="*/ 181 w 1752"/>
                <a:gd name="T79" fmla="*/ 538 h 1555"/>
                <a:gd name="T80" fmla="*/ 164 w 1752"/>
                <a:gd name="T81" fmla="*/ 613 h 1555"/>
                <a:gd name="T82" fmla="*/ 125 w 1752"/>
                <a:gd name="T83" fmla="*/ 750 h 1555"/>
                <a:gd name="T84" fmla="*/ 84 w 1752"/>
                <a:gd name="T85" fmla="*/ 820 h 1555"/>
                <a:gd name="T86" fmla="*/ 42 w 1752"/>
                <a:gd name="T87" fmla="*/ 892 h 1555"/>
                <a:gd name="T88" fmla="*/ 36 w 1752"/>
                <a:gd name="T89" fmla="*/ 1116 h 1555"/>
                <a:gd name="T90" fmla="*/ 106 w 1752"/>
                <a:gd name="T91" fmla="*/ 1254 h 1555"/>
                <a:gd name="T92" fmla="*/ 309 w 1752"/>
                <a:gd name="T93" fmla="*/ 1491 h 1555"/>
                <a:gd name="T94" fmla="*/ 418 w 1752"/>
                <a:gd name="T95" fmla="*/ 1534 h 1555"/>
                <a:gd name="T96" fmla="*/ 755 w 1752"/>
                <a:gd name="T97" fmla="*/ 1471 h 1555"/>
                <a:gd name="T98" fmla="*/ 993 w 1752"/>
                <a:gd name="T99" fmla="*/ 1400 h 1555"/>
                <a:gd name="T100" fmla="*/ 1041 w 1752"/>
                <a:gd name="T101" fmla="*/ 1392 h 1555"/>
                <a:gd name="T102" fmla="*/ 1145 w 1752"/>
                <a:gd name="T103" fmla="*/ 1372 h 1555"/>
                <a:gd name="T104" fmla="*/ 1353 w 1752"/>
                <a:gd name="T105" fmla="*/ 1268 h 1555"/>
                <a:gd name="T106" fmla="*/ 1734 w 1752"/>
                <a:gd name="T107" fmla="*/ 811 h 1555"/>
                <a:gd name="T108" fmla="*/ 1697 w 1752"/>
                <a:gd name="T109" fmla="*/ 594 h 1555"/>
                <a:gd name="T110" fmla="*/ 1646 w 1752"/>
                <a:gd name="T111" fmla="*/ 493 h 1555"/>
                <a:gd name="T112" fmla="*/ 1595 w 1752"/>
                <a:gd name="T113" fmla="*/ 393 h 1555"/>
                <a:gd name="T114" fmla="*/ 1581 w 1752"/>
                <a:gd name="T115" fmla="*/ 362 h 1555"/>
                <a:gd name="T116" fmla="*/ 1553 w 1752"/>
                <a:gd name="T117" fmla="*/ 277 h 1555"/>
                <a:gd name="T118" fmla="*/ 1505 w 1752"/>
                <a:gd name="T119" fmla="*/ 149 h 1555"/>
                <a:gd name="T120" fmla="*/ 1332 w 1752"/>
                <a:gd name="T121" fmla="*/ 20 h 1555"/>
                <a:gd name="T122" fmla="*/ 1306 w 1752"/>
                <a:gd name="T123" fmla="*/ 19 h 1555"/>
                <a:gd name="T124" fmla="*/ 957 w 1752"/>
                <a:gd name="T125" fmla="*/ 168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2" h="1555">
                  <a:moveTo>
                    <a:pt x="417" y="1541"/>
                  </a:moveTo>
                  <a:cubicBezTo>
                    <a:pt x="378" y="1534"/>
                    <a:pt x="341" y="1519"/>
                    <a:pt x="305" y="1497"/>
                  </a:cubicBezTo>
                  <a:cubicBezTo>
                    <a:pt x="210" y="1437"/>
                    <a:pt x="151" y="1342"/>
                    <a:pt x="100" y="1257"/>
                  </a:cubicBezTo>
                  <a:cubicBezTo>
                    <a:pt x="75" y="1217"/>
                    <a:pt x="48" y="1169"/>
                    <a:pt x="30" y="1119"/>
                  </a:cubicBezTo>
                  <a:cubicBezTo>
                    <a:pt x="0" y="1036"/>
                    <a:pt x="2" y="961"/>
                    <a:pt x="35" y="889"/>
                  </a:cubicBezTo>
                  <a:cubicBezTo>
                    <a:pt x="47" y="864"/>
                    <a:pt x="63" y="840"/>
                    <a:pt x="78" y="816"/>
                  </a:cubicBezTo>
                  <a:cubicBezTo>
                    <a:pt x="92" y="794"/>
                    <a:pt x="107" y="770"/>
                    <a:pt x="119" y="747"/>
                  </a:cubicBezTo>
                  <a:cubicBezTo>
                    <a:pt x="140" y="702"/>
                    <a:pt x="149" y="656"/>
                    <a:pt x="158" y="611"/>
                  </a:cubicBezTo>
                  <a:cubicBezTo>
                    <a:pt x="162" y="587"/>
                    <a:pt x="167" y="562"/>
                    <a:pt x="174" y="537"/>
                  </a:cubicBezTo>
                  <a:cubicBezTo>
                    <a:pt x="177" y="525"/>
                    <a:pt x="181" y="514"/>
                    <a:pt x="185" y="503"/>
                  </a:cubicBezTo>
                  <a:cubicBezTo>
                    <a:pt x="201" y="461"/>
                    <a:pt x="239" y="386"/>
                    <a:pt x="313" y="349"/>
                  </a:cubicBezTo>
                  <a:cubicBezTo>
                    <a:pt x="345" y="333"/>
                    <a:pt x="379" y="326"/>
                    <a:pt x="420" y="326"/>
                  </a:cubicBezTo>
                  <a:cubicBezTo>
                    <a:pt x="442" y="326"/>
                    <a:pt x="464" y="327"/>
                    <a:pt x="485" y="329"/>
                  </a:cubicBezTo>
                  <a:cubicBezTo>
                    <a:pt x="515" y="332"/>
                    <a:pt x="545" y="334"/>
                    <a:pt x="576" y="332"/>
                  </a:cubicBezTo>
                  <a:cubicBezTo>
                    <a:pt x="635" y="328"/>
                    <a:pt x="700" y="308"/>
                    <a:pt x="774" y="271"/>
                  </a:cubicBezTo>
                  <a:cubicBezTo>
                    <a:pt x="837" y="239"/>
                    <a:pt x="899" y="198"/>
                    <a:pt x="953" y="162"/>
                  </a:cubicBezTo>
                  <a:cubicBezTo>
                    <a:pt x="1080" y="77"/>
                    <a:pt x="1214" y="0"/>
                    <a:pt x="1333" y="13"/>
                  </a:cubicBezTo>
                  <a:cubicBezTo>
                    <a:pt x="1428" y="24"/>
                    <a:pt x="1483" y="91"/>
                    <a:pt x="1511" y="145"/>
                  </a:cubicBezTo>
                  <a:cubicBezTo>
                    <a:pt x="1532" y="186"/>
                    <a:pt x="1546" y="231"/>
                    <a:pt x="1560" y="275"/>
                  </a:cubicBezTo>
                  <a:cubicBezTo>
                    <a:pt x="1568" y="303"/>
                    <a:pt x="1577" y="332"/>
                    <a:pt x="1588" y="359"/>
                  </a:cubicBezTo>
                  <a:cubicBezTo>
                    <a:pt x="1592" y="369"/>
                    <a:pt x="1596" y="380"/>
                    <a:pt x="1601" y="391"/>
                  </a:cubicBezTo>
                  <a:cubicBezTo>
                    <a:pt x="1616" y="424"/>
                    <a:pt x="1634" y="458"/>
                    <a:pt x="1652" y="490"/>
                  </a:cubicBezTo>
                  <a:cubicBezTo>
                    <a:pt x="1670" y="523"/>
                    <a:pt x="1688" y="557"/>
                    <a:pt x="1704" y="591"/>
                  </a:cubicBezTo>
                  <a:cubicBezTo>
                    <a:pt x="1740" y="674"/>
                    <a:pt x="1752" y="742"/>
                    <a:pt x="1740" y="812"/>
                  </a:cubicBezTo>
                  <a:cubicBezTo>
                    <a:pt x="1708" y="1016"/>
                    <a:pt x="1486" y="1189"/>
                    <a:pt x="1356" y="1274"/>
                  </a:cubicBezTo>
                  <a:cubicBezTo>
                    <a:pt x="1296" y="1314"/>
                    <a:pt x="1224" y="1357"/>
                    <a:pt x="1147" y="1379"/>
                  </a:cubicBezTo>
                  <a:cubicBezTo>
                    <a:pt x="1112" y="1389"/>
                    <a:pt x="1077" y="1394"/>
                    <a:pt x="1042" y="1399"/>
                  </a:cubicBezTo>
                  <a:cubicBezTo>
                    <a:pt x="1027" y="1402"/>
                    <a:pt x="1010" y="1404"/>
                    <a:pt x="994" y="1407"/>
                  </a:cubicBezTo>
                  <a:cubicBezTo>
                    <a:pt x="911" y="1421"/>
                    <a:pt x="833" y="1450"/>
                    <a:pt x="758" y="1478"/>
                  </a:cubicBezTo>
                  <a:cubicBezTo>
                    <a:pt x="662" y="1513"/>
                    <a:pt x="570" y="1547"/>
                    <a:pt x="479" y="1547"/>
                  </a:cubicBezTo>
                  <a:cubicBezTo>
                    <a:pt x="458" y="1547"/>
                    <a:pt x="438" y="1545"/>
                    <a:pt x="417" y="1541"/>
                  </a:cubicBezTo>
                  <a:moveTo>
                    <a:pt x="957" y="168"/>
                  </a:moveTo>
                  <a:cubicBezTo>
                    <a:pt x="903" y="204"/>
                    <a:pt x="840" y="245"/>
                    <a:pt x="777" y="277"/>
                  </a:cubicBezTo>
                  <a:cubicBezTo>
                    <a:pt x="702" y="315"/>
                    <a:pt x="637" y="335"/>
                    <a:pt x="576" y="339"/>
                  </a:cubicBezTo>
                  <a:cubicBezTo>
                    <a:pt x="545" y="341"/>
                    <a:pt x="514" y="339"/>
                    <a:pt x="485" y="336"/>
                  </a:cubicBezTo>
                  <a:cubicBezTo>
                    <a:pt x="463" y="334"/>
                    <a:pt x="442" y="333"/>
                    <a:pt x="420" y="333"/>
                  </a:cubicBezTo>
                  <a:cubicBezTo>
                    <a:pt x="420" y="333"/>
                    <a:pt x="420" y="333"/>
                    <a:pt x="420" y="333"/>
                  </a:cubicBezTo>
                  <a:cubicBezTo>
                    <a:pt x="380" y="333"/>
                    <a:pt x="347" y="340"/>
                    <a:pt x="317" y="355"/>
                  </a:cubicBezTo>
                  <a:cubicBezTo>
                    <a:pt x="244" y="391"/>
                    <a:pt x="207" y="464"/>
                    <a:pt x="192" y="505"/>
                  </a:cubicBezTo>
                  <a:cubicBezTo>
                    <a:pt x="187" y="516"/>
                    <a:pt x="184" y="527"/>
                    <a:pt x="181" y="538"/>
                  </a:cubicBezTo>
                  <a:cubicBezTo>
                    <a:pt x="174" y="563"/>
                    <a:pt x="169" y="588"/>
                    <a:pt x="164" y="613"/>
                  </a:cubicBezTo>
                  <a:cubicBezTo>
                    <a:pt x="156" y="658"/>
                    <a:pt x="147" y="704"/>
                    <a:pt x="125" y="750"/>
                  </a:cubicBezTo>
                  <a:cubicBezTo>
                    <a:pt x="114" y="774"/>
                    <a:pt x="98" y="797"/>
                    <a:pt x="84" y="820"/>
                  </a:cubicBezTo>
                  <a:cubicBezTo>
                    <a:pt x="69" y="843"/>
                    <a:pt x="53" y="867"/>
                    <a:pt x="42" y="892"/>
                  </a:cubicBezTo>
                  <a:cubicBezTo>
                    <a:pt x="9" y="962"/>
                    <a:pt x="7" y="1035"/>
                    <a:pt x="36" y="1116"/>
                  </a:cubicBezTo>
                  <a:cubicBezTo>
                    <a:pt x="54" y="1166"/>
                    <a:pt x="81" y="1214"/>
                    <a:pt x="106" y="1254"/>
                  </a:cubicBezTo>
                  <a:cubicBezTo>
                    <a:pt x="157" y="1338"/>
                    <a:pt x="215" y="1432"/>
                    <a:pt x="309" y="1491"/>
                  </a:cubicBezTo>
                  <a:cubicBezTo>
                    <a:pt x="344" y="1513"/>
                    <a:pt x="380" y="1527"/>
                    <a:pt x="418" y="1534"/>
                  </a:cubicBezTo>
                  <a:cubicBezTo>
                    <a:pt x="528" y="1555"/>
                    <a:pt x="638" y="1514"/>
                    <a:pt x="755" y="1471"/>
                  </a:cubicBezTo>
                  <a:cubicBezTo>
                    <a:pt x="831" y="1443"/>
                    <a:pt x="910" y="1414"/>
                    <a:pt x="993" y="1400"/>
                  </a:cubicBezTo>
                  <a:cubicBezTo>
                    <a:pt x="1009" y="1397"/>
                    <a:pt x="1025" y="1395"/>
                    <a:pt x="1041" y="1392"/>
                  </a:cubicBezTo>
                  <a:cubicBezTo>
                    <a:pt x="1075" y="1387"/>
                    <a:pt x="1110" y="1382"/>
                    <a:pt x="1145" y="1372"/>
                  </a:cubicBezTo>
                  <a:cubicBezTo>
                    <a:pt x="1221" y="1351"/>
                    <a:pt x="1293" y="1308"/>
                    <a:pt x="1353" y="1268"/>
                  </a:cubicBezTo>
                  <a:cubicBezTo>
                    <a:pt x="1481" y="1184"/>
                    <a:pt x="1702" y="1012"/>
                    <a:pt x="1734" y="811"/>
                  </a:cubicBezTo>
                  <a:cubicBezTo>
                    <a:pt x="1744" y="742"/>
                    <a:pt x="1733" y="675"/>
                    <a:pt x="1697" y="594"/>
                  </a:cubicBezTo>
                  <a:cubicBezTo>
                    <a:pt x="1682" y="560"/>
                    <a:pt x="1664" y="526"/>
                    <a:pt x="1646" y="493"/>
                  </a:cubicBezTo>
                  <a:cubicBezTo>
                    <a:pt x="1628" y="461"/>
                    <a:pt x="1610" y="427"/>
                    <a:pt x="1595" y="393"/>
                  </a:cubicBezTo>
                  <a:cubicBezTo>
                    <a:pt x="1590" y="383"/>
                    <a:pt x="1585" y="372"/>
                    <a:pt x="1581" y="362"/>
                  </a:cubicBezTo>
                  <a:cubicBezTo>
                    <a:pt x="1571" y="334"/>
                    <a:pt x="1562" y="305"/>
                    <a:pt x="1553" y="277"/>
                  </a:cubicBezTo>
                  <a:cubicBezTo>
                    <a:pt x="1540" y="234"/>
                    <a:pt x="1526" y="188"/>
                    <a:pt x="1505" y="149"/>
                  </a:cubicBezTo>
                  <a:cubicBezTo>
                    <a:pt x="1477" y="96"/>
                    <a:pt x="1425" y="30"/>
                    <a:pt x="1332" y="20"/>
                  </a:cubicBezTo>
                  <a:cubicBezTo>
                    <a:pt x="1323" y="19"/>
                    <a:pt x="1315" y="19"/>
                    <a:pt x="1306" y="19"/>
                  </a:cubicBezTo>
                  <a:cubicBezTo>
                    <a:pt x="1196" y="19"/>
                    <a:pt x="1073" y="90"/>
                    <a:pt x="957" y="1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1" name="Freeform 18">
              <a:extLst>
                <a:ext uri="{FF2B5EF4-FFF2-40B4-BE49-F238E27FC236}">
                  <a16:creationId xmlns:a16="http://schemas.microsoft.com/office/drawing/2014/main" id="{F123578E-13F3-4FEF-B851-7E48AB94BE24}"/>
                </a:ext>
              </a:extLst>
            </p:cNvPr>
            <p:cNvSpPr>
              <a:spLocks noEditPoints="1"/>
            </p:cNvSpPr>
            <p:nvPr/>
          </p:nvSpPr>
          <p:spPr bwMode="auto">
            <a:xfrm>
              <a:off x="5229" y="1689"/>
              <a:ext cx="1395" cy="1232"/>
            </a:xfrm>
            <a:custGeom>
              <a:avLst/>
              <a:gdLst>
                <a:gd name="T0" fmla="*/ 328 w 1884"/>
                <a:gd name="T1" fmla="*/ 1595 h 1665"/>
                <a:gd name="T2" fmla="*/ 32 w 1884"/>
                <a:gd name="T3" fmla="*/ 1188 h 1665"/>
                <a:gd name="T4" fmla="*/ 84 w 1884"/>
                <a:gd name="T5" fmla="*/ 864 h 1665"/>
                <a:gd name="T6" fmla="*/ 171 w 1884"/>
                <a:gd name="T7" fmla="*/ 643 h 1665"/>
                <a:gd name="T8" fmla="*/ 201 w 1884"/>
                <a:gd name="T9" fmla="*/ 526 h 1665"/>
                <a:gd name="T10" fmla="*/ 450 w 1884"/>
                <a:gd name="T11" fmla="*/ 339 h 1665"/>
                <a:gd name="T12" fmla="*/ 523 w 1884"/>
                <a:gd name="T13" fmla="*/ 343 h 1665"/>
                <a:gd name="T14" fmla="*/ 836 w 1884"/>
                <a:gd name="T15" fmla="*/ 281 h 1665"/>
                <a:gd name="T16" fmla="*/ 1407 w 1884"/>
                <a:gd name="T17" fmla="*/ 0 h 1665"/>
                <a:gd name="T18" fmla="*/ 1552 w 1884"/>
                <a:gd name="T19" fmla="*/ 50 h 1665"/>
                <a:gd name="T20" fmla="*/ 1678 w 1884"/>
                <a:gd name="T21" fmla="*/ 282 h 1665"/>
                <a:gd name="T22" fmla="*/ 1722 w 1884"/>
                <a:gd name="T23" fmla="*/ 407 h 1665"/>
                <a:gd name="T24" fmla="*/ 1833 w 1884"/>
                <a:gd name="T25" fmla="*/ 623 h 1665"/>
                <a:gd name="T26" fmla="*/ 1726 w 1884"/>
                <a:gd name="T27" fmla="*/ 1131 h 1665"/>
                <a:gd name="T28" fmla="*/ 1235 w 1884"/>
                <a:gd name="T29" fmla="*/ 1468 h 1665"/>
                <a:gd name="T30" fmla="*/ 1071 w 1884"/>
                <a:gd name="T31" fmla="*/ 1497 h 1665"/>
                <a:gd name="T32" fmla="*/ 514 w 1884"/>
                <a:gd name="T33" fmla="*/ 1649 h 1665"/>
                <a:gd name="T34" fmla="*/ 1029 w 1884"/>
                <a:gd name="T35" fmla="*/ 163 h 1665"/>
                <a:gd name="T36" fmla="*/ 621 w 1884"/>
                <a:gd name="T37" fmla="*/ 348 h 1665"/>
                <a:gd name="T38" fmla="*/ 452 w 1884"/>
                <a:gd name="T39" fmla="*/ 340 h 1665"/>
                <a:gd name="T40" fmla="*/ 339 w 1884"/>
                <a:gd name="T41" fmla="*/ 363 h 1665"/>
                <a:gd name="T42" fmla="*/ 190 w 1884"/>
                <a:gd name="T43" fmla="*/ 562 h 1665"/>
                <a:gd name="T44" fmla="*/ 129 w 1884"/>
                <a:gd name="T45" fmla="*/ 789 h 1665"/>
                <a:gd name="T46" fmla="*/ 39 w 1884"/>
                <a:gd name="T47" fmla="*/ 943 h 1665"/>
                <a:gd name="T48" fmla="*/ 108 w 1884"/>
                <a:gd name="T49" fmla="*/ 1337 h 1665"/>
                <a:gd name="T50" fmla="*/ 448 w 1884"/>
                <a:gd name="T51" fmla="*/ 1642 h 1665"/>
                <a:gd name="T52" fmla="*/ 1071 w 1884"/>
                <a:gd name="T53" fmla="*/ 1497 h 1665"/>
                <a:gd name="T54" fmla="*/ 1234 w 1884"/>
                <a:gd name="T55" fmla="*/ 1467 h 1665"/>
                <a:gd name="T56" fmla="*/ 1726 w 1884"/>
                <a:gd name="T57" fmla="*/ 1130 h 1665"/>
                <a:gd name="T58" fmla="*/ 1832 w 1884"/>
                <a:gd name="T59" fmla="*/ 623 h 1665"/>
                <a:gd name="T60" fmla="*/ 1722 w 1884"/>
                <a:gd name="T61" fmla="*/ 407 h 1665"/>
                <a:gd name="T62" fmla="*/ 1677 w 1884"/>
                <a:gd name="T63" fmla="*/ 282 h 1665"/>
                <a:gd name="T64" fmla="*/ 1551 w 1884"/>
                <a:gd name="T65" fmla="*/ 51 h 1665"/>
                <a:gd name="T66" fmla="*/ 1407 w 1884"/>
                <a:gd name="T67" fmla="*/ 1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4" h="1665">
                  <a:moveTo>
                    <a:pt x="448" y="1643"/>
                  </a:moveTo>
                  <a:cubicBezTo>
                    <a:pt x="406" y="1635"/>
                    <a:pt x="367" y="1619"/>
                    <a:pt x="328" y="1595"/>
                  </a:cubicBezTo>
                  <a:cubicBezTo>
                    <a:pt x="226" y="1532"/>
                    <a:pt x="163" y="1428"/>
                    <a:pt x="108" y="1338"/>
                  </a:cubicBezTo>
                  <a:cubicBezTo>
                    <a:pt x="80" y="1292"/>
                    <a:pt x="51" y="1242"/>
                    <a:pt x="32" y="1188"/>
                  </a:cubicBezTo>
                  <a:cubicBezTo>
                    <a:pt x="0" y="1099"/>
                    <a:pt x="2" y="1019"/>
                    <a:pt x="38" y="942"/>
                  </a:cubicBezTo>
                  <a:cubicBezTo>
                    <a:pt x="51" y="916"/>
                    <a:pt x="68" y="889"/>
                    <a:pt x="84" y="864"/>
                  </a:cubicBezTo>
                  <a:cubicBezTo>
                    <a:pt x="100" y="839"/>
                    <a:pt x="116" y="814"/>
                    <a:pt x="128" y="789"/>
                  </a:cubicBezTo>
                  <a:cubicBezTo>
                    <a:pt x="152" y="741"/>
                    <a:pt x="161" y="691"/>
                    <a:pt x="171" y="643"/>
                  </a:cubicBezTo>
                  <a:cubicBezTo>
                    <a:pt x="176" y="616"/>
                    <a:pt x="181" y="589"/>
                    <a:pt x="189" y="562"/>
                  </a:cubicBezTo>
                  <a:cubicBezTo>
                    <a:pt x="192" y="550"/>
                    <a:pt x="196" y="538"/>
                    <a:pt x="201" y="526"/>
                  </a:cubicBezTo>
                  <a:cubicBezTo>
                    <a:pt x="218" y="482"/>
                    <a:pt x="259" y="402"/>
                    <a:pt x="339" y="363"/>
                  </a:cubicBezTo>
                  <a:cubicBezTo>
                    <a:pt x="372" y="347"/>
                    <a:pt x="407" y="339"/>
                    <a:pt x="450" y="339"/>
                  </a:cubicBezTo>
                  <a:cubicBezTo>
                    <a:pt x="451" y="339"/>
                    <a:pt x="452" y="339"/>
                    <a:pt x="452" y="339"/>
                  </a:cubicBezTo>
                  <a:cubicBezTo>
                    <a:pt x="476" y="339"/>
                    <a:pt x="500" y="341"/>
                    <a:pt x="523" y="343"/>
                  </a:cubicBezTo>
                  <a:cubicBezTo>
                    <a:pt x="554" y="346"/>
                    <a:pt x="588" y="349"/>
                    <a:pt x="621" y="347"/>
                  </a:cubicBezTo>
                  <a:cubicBezTo>
                    <a:pt x="686" y="344"/>
                    <a:pt x="756" y="322"/>
                    <a:pt x="836" y="281"/>
                  </a:cubicBezTo>
                  <a:cubicBezTo>
                    <a:pt x="903" y="246"/>
                    <a:pt x="968" y="203"/>
                    <a:pt x="1029" y="162"/>
                  </a:cubicBezTo>
                  <a:cubicBezTo>
                    <a:pt x="1155" y="77"/>
                    <a:pt x="1287" y="0"/>
                    <a:pt x="1407" y="0"/>
                  </a:cubicBezTo>
                  <a:cubicBezTo>
                    <a:pt x="1417" y="0"/>
                    <a:pt x="1427" y="1"/>
                    <a:pt x="1436" y="2"/>
                  </a:cubicBezTo>
                  <a:cubicBezTo>
                    <a:pt x="1479" y="7"/>
                    <a:pt x="1518" y="23"/>
                    <a:pt x="1552" y="50"/>
                  </a:cubicBezTo>
                  <a:cubicBezTo>
                    <a:pt x="1581" y="74"/>
                    <a:pt x="1606" y="105"/>
                    <a:pt x="1626" y="143"/>
                  </a:cubicBezTo>
                  <a:cubicBezTo>
                    <a:pt x="1649" y="186"/>
                    <a:pt x="1663" y="235"/>
                    <a:pt x="1678" y="282"/>
                  </a:cubicBezTo>
                  <a:cubicBezTo>
                    <a:pt x="1687" y="312"/>
                    <a:pt x="1696" y="343"/>
                    <a:pt x="1708" y="373"/>
                  </a:cubicBezTo>
                  <a:cubicBezTo>
                    <a:pt x="1712" y="384"/>
                    <a:pt x="1717" y="395"/>
                    <a:pt x="1722" y="407"/>
                  </a:cubicBezTo>
                  <a:cubicBezTo>
                    <a:pt x="1739" y="443"/>
                    <a:pt x="1758" y="479"/>
                    <a:pt x="1777" y="514"/>
                  </a:cubicBezTo>
                  <a:cubicBezTo>
                    <a:pt x="1796" y="549"/>
                    <a:pt x="1816" y="586"/>
                    <a:pt x="1833" y="623"/>
                  </a:cubicBezTo>
                  <a:cubicBezTo>
                    <a:pt x="1872" y="711"/>
                    <a:pt x="1884" y="783"/>
                    <a:pt x="1872" y="859"/>
                  </a:cubicBezTo>
                  <a:cubicBezTo>
                    <a:pt x="1858" y="947"/>
                    <a:pt x="1809" y="1039"/>
                    <a:pt x="1726" y="1131"/>
                  </a:cubicBezTo>
                  <a:cubicBezTo>
                    <a:pt x="1657" y="1208"/>
                    <a:pt x="1567" y="1283"/>
                    <a:pt x="1459" y="1355"/>
                  </a:cubicBezTo>
                  <a:cubicBezTo>
                    <a:pt x="1394" y="1398"/>
                    <a:pt x="1317" y="1444"/>
                    <a:pt x="1235" y="1468"/>
                  </a:cubicBezTo>
                  <a:cubicBezTo>
                    <a:pt x="1197" y="1478"/>
                    <a:pt x="1160" y="1484"/>
                    <a:pt x="1123" y="1489"/>
                  </a:cubicBezTo>
                  <a:cubicBezTo>
                    <a:pt x="1106" y="1492"/>
                    <a:pt x="1088" y="1494"/>
                    <a:pt x="1071" y="1497"/>
                  </a:cubicBezTo>
                  <a:cubicBezTo>
                    <a:pt x="981" y="1513"/>
                    <a:pt x="896" y="1544"/>
                    <a:pt x="815" y="1574"/>
                  </a:cubicBezTo>
                  <a:cubicBezTo>
                    <a:pt x="711" y="1612"/>
                    <a:pt x="612" y="1649"/>
                    <a:pt x="514" y="1649"/>
                  </a:cubicBezTo>
                  <a:cubicBezTo>
                    <a:pt x="492" y="1649"/>
                    <a:pt x="470" y="1647"/>
                    <a:pt x="448" y="1643"/>
                  </a:cubicBezTo>
                  <a:moveTo>
                    <a:pt x="1029" y="163"/>
                  </a:moveTo>
                  <a:cubicBezTo>
                    <a:pt x="968" y="204"/>
                    <a:pt x="903" y="247"/>
                    <a:pt x="836" y="281"/>
                  </a:cubicBezTo>
                  <a:cubicBezTo>
                    <a:pt x="756" y="322"/>
                    <a:pt x="686" y="344"/>
                    <a:pt x="621" y="348"/>
                  </a:cubicBezTo>
                  <a:cubicBezTo>
                    <a:pt x="588" y="350"/>
                    <a:pt x="554" y="347"/>
                    <a:pt x="522" y="344"/>
                  </a:cubicBezTo>
                  <a:cubicBezTo>
                    <a:pt x="499" y="342"/>
                    <a:pt x="476" y="340"/>
                    <a:pt x="452" y="340"/>
                  </a:cubicBezTo>
                  <a:cubicBezTo>
                    <a:pt x="452" y="340"/>
                    <a:pt x="451" y="340"/>
                    <a:pt x="450" y="340"/>
                  </a:cubicBezTo>
                  <a:cubicBezTo>
                    <a:pt x="407" y="340"/>
                    <a:pt x="372" y="347"/>
                    <a:pt x="339" y="363"/>
                  </a:cubicBezTo>
                  <a:cubicBezTo>
                    <a:pt x="259" y="402"/>
                    <a:pt x="219" y="482"/>
                    <a:pt x="202" y="526"/>
                  </a:cubicBezTo>
                  <a:cubicBezTo>
                    <a:pt x="197" y="538"/>
                    <a:pt x="193" y="550"/>
                    <a:pt x="190" y="562"/>
                  </a:cubicBezTo>
                  <a:cubicBezTo>
                    <a:pt x="182" y="589"/>
                    <a:pt x="177" y="616"/>
                    <a:pt x="172" y="643"/>
                  </a:cubicBezTo>
                  <a:cubicBezTo>
                    <a:pt x="162" y="691"/>
                    <a:pt x="152" y="741"/>
                    <a:pt x="129" y="789"/>
                  </a:cubicBezTo>
                  <a:cubicBezTo>
                    <a:pt x="117" y="815"/>
                    <a:pt x="100" y="840"/>
                    <a:pt x="85" y="864"/>
                  </a:cubicBezTo>
                  <a:cubicBezTo>
                    <a:pt x="68" y="890"/>
                    <a:pt x="51" y="916"/>
                    <a:pt x="39" y="943"/>
                  </a:cubicBezTo>
                  <a:cubicBezTo>
                    <a:pt x="3" y="1019"/>
                    <a:pt x="1" y="1099"/>
                    <a:pt x="33" y="1188"/>
                  </a:cubicBezTo>
                  <a:cubicBezTo>
                    <a:pt x="52" y="1242"/>
                    <a:pt x="80" y="1291"/>
                    <a:pt x="108" y="1337"/>
                  </a:cubicBezTo>
                  <a:cubicBezTo>
                    <a:pt x="164" y="1428"/>
                    <a:pt x="227" y="1531"/>
                    <a:pt x="329" y="1595"/>
                  </a:cubicBezTo>
                  <a:cubicBezTo>
                    <a:pt x="367" y="1619"/>
                    <a:pt x="406" y="1634"/>
                    <a:pt x="448" y="1642"/>
                  </a:cubicBezTo>
                  <a:cubicBezTo>
                    <a:pt x="567" y="1665"/>
                    <a:pt x="687" y="1620"/>
                    <a:pt x="814" y="1574"/>
                  </a:cubicBezTo>
                  <a:cubicBezTo>
                    <a:pt x="896" y="1543"/>
                    <a:pt x="981" y="1512"/>
                    <a:pt x="1071" y="1497"/>
                  </a:cubicBezTo>
                  <a:cubicBezTo>
                    <a:pt x="1088" y="1494"/>
                    <a:pt x="1106" y="1491"/>
                    <a:pt x="1123" y="1489"/>
                  </a:cubicBezTo>
                  <a:cubicBezTo>
                    <a:pt x="1159" y="1483"/>
                    <a:pt x="1197" y="1478"/>
                    <a:pt x="1234" y="1467"/>
                  </a:cubicBezTo>
                  <a:cubicBezTo>
                    <a:pt x="1317" y="1444"/>
                    <a:pt x="1394" y="1397"/>
                    <a:pt x="1458" y="1354"/>
                  </a:cubicBezTo>
                  <a:cubicBezTo>
                    <a:pt x="1567" y="1283"/>
                    <a:pt x="1657" y="1207"/>
                    <a:pt x="1726" y="1130"/>
                  </a:cubicBezTo>
                  <a:cubicBezTo>
                    <a:pt x="1808" y="1038"/>
                    <a:pt x="1857" y="947"/>
                    <a:pt x="1871" y="859"/>
                  </a:cubicBezTo>
                  <a:cubicBezTo>
                    <a:pt x="1883" y="783"/>
                    <a:pt x="1871" y="711"/>
                    <a:pt x="1832" y="623"/>
                  </a:cubicBezTo>
                  <a:cubicBezTo>
                    <a:pt x="1815" y="586"/>
                    <a:pt x="1795" y="550"/>
                    <a:pt x="1776" y="514"/>
                  </a:cubicBezTo>
                  <a:cubicBezTo>
                    <a:pt x="1757" y="479"/>
                    <a:pt x="1738" y="444"/>
                    <a:pt x="1722" y="407"/>
                  </a:cubicBezTo>
                  <a:cubicBezTo>
                    <a:pt x="1716" y="396"/>
                    <a:pt x="1712" y="384"/>
                    <a:pt x="1707" y="374"/>
                  </a:cubicBezTo>
                  <a:cubicBezTo>
                    <a:pt x="1696" y="344"/>
                    <a:pt x="1686" y="312"/>
                    <a:pt x="1677" y="282"/>
                  </a:cubicBezTo>
                  <a:cubicBezTo>
                    <a:pt x="1663" y="235"/>
                    <a:pt x="1648" y="187"/>
                    <a:pt x="1625" y="144"/>
                  </a:cubicBezTo>
                  <a:cubicBezTo>
                    <a:pt x="1606" y="105"/>
                    <a:pt x="1581" y="74"/>
                    <a:pt x="1551" y="51"/>
                  </a:cubicBezTo>
                  <a:cubicBezTo>
                    <a:pt x="1518" y="24"/>
                    <a:pt x="1479" y="7"/>
                    <a:pt x="1436" y="3"/>
                  </a:cubicBezTo>
                  <a:cubicBezTo>
                    <a:pt x="1427" y="1"/>
                    <a:pt x="1417" y="1"/>
                    <a:pt x="1407" y="1"/>
                  </a:cubicBezTo>
                  <a:cubicBezTo>
                    <a:pt x="1287" y="1"/>
                    <a:pt x="1155" y="78"/>
                    <a:pt x="1029" y="16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2" name="Freeform 19">
              <a:extLst>
                <a:ext uri="{FF2B5EF4-FFF2-40B4-BE49-F238E27FC236}">
                  <a16:creationId xmlns:a16="http://schemas.microsoft.com/office/drawing/2014/main" id="{E2904BAC-7A98-4C27-BBC2-7B40DB6F3397}"/>
                </a:ext>
              </a:extLst>
            </p:cNvPr>
            <p:cNvSpPr>
              <a:spLocks noEditPoints="1"/>
            </p:cNvSpPr>
            <p:nvPr/>
          </p:nvSpPr>
          <p:spPr bwMode="auto">
            <a:xfrm>
              <a:off x="5159" y="1649"/>
              <a:ext cx="1501" cy="1331"/>
            </a:xfrm>
            <a:custGeom>
              <a:avLst/>
              <a:gdLst>
                <a:gd name="T0" fmla="*/ 484 w 2028"/>
                <a:gd name="T1" fmla="*/ 1782 h 1799"/>
                <a:gd name="T2" fmla="*/ 354 w 2028"/>
                <a:gd name="T3" fmla="*/ 1730 h 1799"/>
                <a:gd name="T4" fmla="*/ 116 w 2028"/>
                <a:gd name="T5" fmla="*/ 1452 h 1799"/>
                <a:gd name="T6" fmla="*/ 35 w 2028"/>
                <a:gd name="T7" fmla="*/ 1291 h 1799"/>
                <a:gd name="T8" fmla="*/ 41 w 2028"/>
                <a:gd name="T9" fmla="*/ 1024 h 1799"/>
                <a:gd name="T10" fmla="*/ 91 w 2028"/>
                <a:gd name="T11" fmla="*/ 939 h 1799"/>
                <a:gd name="T12" fmla="*/ 138 w 2028"/>
                <a:gd name="T13" fmla="*/ 859 h 1799"/>
                <a:gd name="T14" fmla="*/ 184 w 2028"/>
                <a:gd name="T15" fmla="*/ 704 h 1799"/>
                <a:gd name="T16" fmla="*/ 204 w 2028"/>
                <a:gd name="T17" fmla="*/ 617 h 1799"/>
                <a:gd name="T18" fmla="*/ 217 w 2028"/>
                <a:gd name="T19" fmla="*/ 578 h 1799"/>
                <a:gd name="T20" fmla="*/ 367 w 2028"/>
                <a:gd name="T21" fmla="*/ 402 h 1799"/>
                <a:gd name="T22" fmla="*/ 491 w 2028"/>
                <a:gd name="T23" fmla="*/ 377 h 1799"/>
                <a:gd name="T24" fmla="*/ 566 w 2028"/>
                <a:gd name="T25" fmla="*/ 382 h 1799"/>
                <a:gd name="T26" fmla="*/ 673 w 2028"/>
                <a:gd name="T27" fmla="*/ 387 h 1799"/>
                <a:gd name="T28" fmla="*/ 901 w 2028"/>
                <a:gd name="T29" fmla="*/ 316 h 1799"/>
                <a:gd name="T30" fmla="*/ 1107 w 2028"/>
                <a:gd name="T31" fmla="*/ 188 h 1799"/>
                <a:gd name="T32" fmla="*/ 1547 w 2028"/>
                <a:gd name="T33" fmla="*/ 15 h 1799"/>
                <a:gd name="T34" fmla="*/ 1752 w 2028"/>
                <a:gd name="T35" fmla="*/ 169 h 1799"/>
                <a:gd name="T36" fmla="*/ 1807 w 2028"/>
                <a:gd name="T37" fmla="*/ 317 h 1799"/>
                <a:gd name="T38" fmla="*/ 1840 w 2028"/>
                <a:gd name="T39" fmla="*/ 416 h 1799"/>
                <a:gd name="T40" fmla="*/ 1855 w 2028"/>
                <a:gd name="T41" fmla="*/ 452 h 1799"/>
                <a:gd name="T42" fmla="*/ 1913 w 2028"/>
                <a:gd name="T43" fmla="*/ 566 h 1799"/>
                <a:gd name="T44" fmla="*/ 1973 w 2028"/>
                <a:gd name="T45" fmla="*/ 683 h 1799"/>
                <a:gd name="T46" fmla="*/ 2015 w 2028"/>
                <a:gd name="T47" fmla="*/ 937 h 1799"/>
                <a:gd name="T48" fmla="*/ 1570 w 2028"/>
                <a:gd name="T49" fmla="*/ 1472 h 1799"/>
                <a:gd name="T50" fmla="*/ 1330 w 2028"/>
                <a:gd name="T51" fmla="*/ 1594 h 1799"/>
                <a:gd name="T52" fmla="*/ 1210 w 2028"/>
                <a:gd name="T53" fmla="*/ 1617 h 1799"/>
                <a:gd name="T54" fmla="*/ 1154 w 2028"/>
                <a:gd name="T55" fmla="*/ 1625 h 1799"/>
                <a:gd name="T56" fmla="*/ 879 w 2028"/>
                <a:gd name="T57" fmla="*/ 1708 h 1799"/>
                <a:gd name="T58" fmla="*/ 556 w 2028"/>
                <a:gd name="T59" fmla="*/ 1788 h 1799"/>
                <a:gd name="T60" fmla="*/ 484 w 2028"/>
                <a:gd name="T61" fmla="*/ 1782 h 1799"/>
                <a:gd name="T62" fmla="*/ 1111 w 2028"/>
                <a:gd name="T63" fmla="*/ 194 h 1799"/>
                <a:gd name="T64" fmla="*/ 904 w 2028"/>
                <a:gd name="T65" fmla="*/ 322 h 1799"/>
                <a:gd name="T66" fmla="*/ 673 w 2028"/>
                <a:gd name="T67" fmla="*/ 394 h 1799"/>
                <a:gd name="T68" fmla="*/ 566 w 2028"/>
                <a:gd name="T69" fmla="*/ 389 h 1799"/>
                <a:gd name="T70" fmla="*/ 491 w 2028"/>
                <a:gd name="T71" fmla="*/ 384 h 1799"/>
                <a:gd name="T72" fmla="*/ 370 w 2028"/>
                <a:gd name="T73" fmla="*/ 408 h 1799"/>
                <a:gd name="T74" fmla="*/ 224 w 2028"/>
                <a:gd name="T75" fmla="*/ 581 h 1799"/>
                <a:gd name="T76" fmla="*/ 211 w 2028"/>
                <a:gd name="T77" fmla="*/ 619 h 1799"/>
                <a:gd name="T78" fmla="*/ 191 w 2028"/>
                <a:gd name="T79" fmla="*/ 705 h 1799"/>
                <a:gd name="T80" fmla="*/ 145 w 2028"/>
                <a:gd name="T81" fmla="*/ 862 h 1799"/>
                <a:gd name="T82" fmla="*/ 97 w 2028"/>
                <a:gd name="T83" fmla="*/ 943 h 1799"/>
                <a:gd name="T84" fmla="*/ 47 w 2028"/>
                <a:gd name="T85" fmla="*/ 1027 h 1799"/>
                <a:gd name="T86" fmla="*/ 41 w 2028"/>
                <a:gd name="T87" fmla="*/ 1288 h 1799"/>
                <a:gd name="T88" fmla="*/ 122 w 2028"/>
                <a:gd name="T89" fmla="*/ 1448 h 1799"/>
                <a:gd name="T90" fmla="*/ 358 w 2028"/>
                <a:gd name="T91" fmla="*/ 1724 h 1799"/>
                <a:gd name="T92" fmla="*/ 486 w 2028"/>
                <a:gd name="T93" fmla="*/ 1775 h 1799"/>
                <a:gd name="T94" fmla="*/ 877 w 2028"/>
                <a:gd name="T95" fmla="*/ 1701 h 1799"/>
                <a:gd name="T96" fmla="*/ 1153 w 2028"/>
                <a:gd name="T97" fmla="*/ 1618 h 1799"/>
                <a:gd name="T98" fmla="*/ 1209 w 2028"/>
                <a:gd name="T99" fmla="*/ 1610 h 1799"/>
                <a:gd name="T100" fmla="*/ 1328 w 2028"/>
                <a:gd name="T101" fmla="*/ 1587 h 1799"/>
                <a:gd name="T102" fmla="*/ 1567 w 2028"/>
                <a:gd name="T103" fmla="*/ 1467 h 1799"/>
                <a:gd name="T104" fmla="*/ 2008 w 2028"/>
                <a:gd name="T105" fmla="*/ 936 h 1799"/>
                <a:gd name="T106" fmla="*/ 1967 w 2028"/>
                <a:gd name="T107" fmla="*/ 686 h 1799"/>
                <a:gd name="T108" fmla="*/ 1907 w 2028"/>
                <a:gd name="T109" fmla="*/ 569 h 1799"/>
                <a:gd name="T110" fmla="*/ 1849 w 2028"/>
                <a:gd name="T111" fmla="*/ 455 h 1799"/>
                <a:gd name="T112" fmla="*/ 1834 w 2028"/>
                <a:gd name="T113" fmla="*/ 419 h 1799"/>
                <a:gd name="T114" fmla="*/ 1801 w 2028"/>
                <a:gd name="T115" fmla="*/ 319 h 1799"/>
                <a:gd name="T116" fmla="*/ 1746 w 2028"/>
                <a:gd name="T117" fmla="*/ 173 h 1799"/>
                <a:gd name="T118" fmla="*/ 1546 w 2028"/>
                <a:gd name="T119" fmla="*/ 22 h 1799"/>
                <a:gd name="T120" fmla="*/ 1514 w 2028"/>
                <a:gd name="T121" fmla="*/ 21 h 1799"/>
                <a:gd name="T122" fmla="*/ 1111 w 2028"/>
                <a:gd name="T123" fmla="*/ 194 h 1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8" h="1799">
                  <a:moveTo>
                    <a:pt x="484" y="1782"/>
                  </a:moveTo>
                  <a:cubicBezTo>
                    <a:pt x="439" y="1773"/>
                    <a:pt x="396" y="1756"/>
                    <a:pt x="354" y="1730"/>
                  </a:cubicBezTo>
                  <a:cubicBezTo>
                    <a:pt x="244" y="1661"/>
                    <a:pt x="176" y="1550"/>
                    <a:pt x="116" y="1452"/>
                  </a:cubicBezTo>
                  <a:cubicBezTo>
                    <a:pt x="86" y="1402"/>
                    <a:pt x="55" y="1349"/>
                    <a:pt x="35" y="1291"/>
                  </a:cubicBezTo>
                  <a:cubicBezTo>
                    <a:pt x="0" y="1194"/>
                    <a:pt x="2" y="1107"/>
                    <a:pt x="41" y="1024"/>
                  </a:cubicBezTo>
                  <a:cubicBezTo>
                    <a:pt x="55" y="995"/>
                    <a:pt x="73" y="967"/>
                    <a:pt x="91" y="939"/>
                  </a:cubicBezTo>
                  <a:cubicBezTo>
                    <a:pt x="108" y="913"/>
                    <a:pt x="125" y="886"/>
                    <a:pt x="138" y="859"/>
                  </a:cubicBezTo>
                  <a:cubicBezTo>
                    <a:pt x="163" y="808"/>
                    <a:pt x="174" y="755"/>
                    <a:pt x="184" y="704"/>
                  </a:cubicBezTo>
                  <a:cubicBezTo>
                    <a:pt x="190" y="675"/>
                    <a:pt x="196" y="646"/>
                    <a:pt x="204" y="617"/>
                  </a:cubicBezTo>
                  <a:cubicBezTo>
                    <a:pt x="208" y="604"/>
                    <a:pt x="212" y="591"/>
                    <a:pt x="217" y="578"/>
                  </a:cubicBezTo>
                  <a:cubicBezTo>
                    <a:pt x="236" y="530"/>
                    <a:pt x="280" y="444"/>
                    <a:pt x="367" y="402"/>
                  </a:cubicBezTo>
                  <a:cubicBezTo>
                    <a:pt x="404" y="384"/>
                    <a:pt x="443" y="376"/>
                    <a:pt x="491" y="377"/>
                  </a:cubicBezTo>
                  <a:cubicBezTo>
                    <a:pt x="516" y="378"/>
                    <a:pt x="542" y="380"/>
                    <a:pt x="566" y="382"/>
                  </a:cubicBezTo>
                  <a:cubicBezTo>
                    <a:pt x="601" y="386"/>
                    <a:pt x="636" y="389"/>
                    <a:pt x="673" y="387"/>
                  </a:cubicBezTo>
                  <a:cubicBezTo>
                    <a:pt x="741" y="384"/>
                    <a:pt x="815" y="360"/>
                    <a:pt x="901" y="316"/>
                  </a:cubicBezTo>
                  <a:cubicBezTo>
                    <a:pt x="971" y="279"/>
                    <a:pt x="1039" y="235"/>
                    <a:pt x="1107" y="188"/>
                  </a:cubicBezTo>
                  <a:cubicBezTo>
                    <a:pt x="1254" y="89"/>
                    <a:pt x="1408" y="0"/>
                    <a:pt x="1547" y="15"/>
                  </a:cubicBezTo>
                  <a:cubicBezTo>
                    <a:pt x="1658" y="28"/>
                    <a:pt x="1720" y="106"/>
                    <a:pt x="1752" y="169"/>
                  </a:cubicBezTo>
                  <a:cubicBezTo>
                    <a:pt x="1776" y="216"/>
                    <a:pt x="1792" y="267"/>
                    <a:pt x="1807" y="317"/>
                  </a:cubicBezTo>
                  <a:cubicBezTo>
                    <a:pt x="1817" y="350"/>
                    <a:pt x="1828" y="384"/>
                    <a:pt x="1840" y="416"/>
                  </a:cubicBezTo>
                  <a:cubicBezTo>
                    <a:pt x="1845" y="427"/>
                    <a:pt x="1850" y="440"/>
                    <a:pt x="1855" y="452"/>
                  </a:cubicBezTo>
                  <a:cubicBezTo>
                    <a:pt x="1873" y="490"/>
                    <a:pt x="1893" y="529"/>
                    <a:pt x="1913" y="566"/>
                  </a:cubicBezTo>
                  <a:cubicBezTo>
                    <a:pt x="1934" y="604"/>
                    <a:pt x="1955" y="643"/>
                    <a:pt x="1973" y="683"/>
                  </a:cubicBezTo>
                  <a:cubicBezTo>
                    <a:pt x="2015" y="777"/>
                    <a:pt x="2028" y="856"/>
                    <a:pt x="2015" y="937"/>
                  </a:cubicBezTo>
                  <a:cubicBezTo>
                    <a:pt x="1978" y="1172"/>
                    <a:pt x="1721" y="1373"/>
                    <a:pt x="1570" y="1472"/>
                  </a:cubicBezTo>
                  <a:cubicBezTo>
                    <a:pt x="1501" y="1518"/>
                    <a:pt x="1418" y="1568"/>
                    <a:pt x="1330" y="1594"/>
                  </a:cubicBezTo>
                  <a:cubicBezTo>
                    <a:pt x="1290" y="1605"/>
                    <a:pt x="1250" y="1611"/>
                    <a:pt x="1210" y="1617"/>
                  </a:cubicBezTo>
                  <a:cubicBezTo>
                    <a:pt x="1192" y="1619"/>
                    <a:pt x="1173" y="1622"/>
                    <a:pt x="1154" y="1625"/>
                  </a:cubicBezTo>
                  <a:cubicBezTo>
                    <a:pt x="1058" y="1642"/>
                    <a:pt x="967" y="1675"/>
                    <a:pt x="879" y="1708"/>
                  </a:cubicBezTo>
                  <a:cubicBezTo>
                    <a:pt x="768" y="1749"/>
                    <a:pt x="661" y="1788"/>
                    <a:pt x="556" y="1788"/>
                  </a:cubicBezTo>
                  <a:cubicBezTo>
                    <a:pt x="532" y="1788"/>
                    <a:pt x="508" y="1786"/>
                    <a:pt x="484" y="1782"/>
                  </a:cubicBezTo>
                  <a:moveTo>
                    <a:pt x="1111" y="194"/>
                  </a:moveTo>
                  <a:cubicBezTo>
                    <a:pt x="1042" y="241"/>
                    <a:pt x="975" y="285"/>
                    <a:pt x="904" y="322"/>
                  </a:cubicBezTo>
                  <a:cubicBezTo>
                    <a:pt x="818" y="367"/>
                    <a:pt x="742" y="391"/>
                    <a:pt x="673" y="394"/>
                  </a:cubicBezTo>
                  <a:cubicBezTo>
                    <a:pt x="636" y="396"/>
                    <a:pt x="600" y="393"/>
                    <a:pt x="566" y="389"/>
                  </a:cubicBezTo>
                  <a:cubicBezTo>
                    <a:pt x="541" y="387"/>
                    <a:pt x="516" y="385"/>
                    <a:pt x="491" y="384"/>
                  </a:cubicBezTo>
                  <a:cubicBezTo>
                    <a:pt x="444" y="383"/>
                    <a:pt x="406" y="391"/>
                    <a:pt x="370" y="408"/>
                  </a:cubicBezTo>
                  <a:cubicBezTo>
                    <a:pt x="285" y="449"/>
                    <a:pt x="242" y="534"/>
                    <a:pt x="224" y="581"/>
                  </a:cubicBezTo>
                  <a:cubicBezTo>
                    <a:pt x="219" y="593"/>
                    <a:pt x="214" y="606"/>
                    <a:pt x="211" y="619"/>
                  </a:cubicBezTo>
                  <a:cubicBezTo>
                    <a:pt x="202" y="648"/>
                    <a:pt x="197" y="677"/>
                    <a:pt x="191" y="705"/>
                  </a:cubicBezTo>
                  <a:cubicBezTo>
                    <a:pt x="181" y="757"/>
                    <a:pt x="170" y="810"/>
                    <a:pt x="145" y="862"/>
                  </a:cubicBezTo>
                  <a:cubicBezTo>
                    <a:pt x="131" y="890"/>
                    <a:pt x="114" y="917"/>
                    <a:pt x="97" y="943"/>
                  </a:cubicBezTo>
                  <a:cubicBezTo>
                    <a:pt x="79" y="970"/>
                    <a:pt x="61" y="998"/>
                    <a:pt x="47" y="1027"/>
                  </a:cubicBezTo>
                  <a:cubicBezTo>
                    <a:pt x="9" y="1108"/>
                    <a:pt x="7" y="1194"/>
                    <a:pt x="41" y="1288"/>
                  </a:cubicBezTo>
                  <a:cubicBezTo>
                    <a:pt x="62" y="1346"/>
                    <a:pt x="92" y="1399"/>
                    <a:pt x="122" y="1448"/>
                  </a:cubicBezTo>
                  <a:cubicBezTo>
                    <a:pt x="182" y="1546"/>
                    <a:pt x="249" y="1656"/>
                    <a:pt x="358" y="1724"/>
                  </a:cubicBezTo>
                  <a:cubicBezTo>
                    <a:pt x="399" y="1750"/>
                    <a:pt x="441" y="1766"/>
                    <a:pt x="486" y="1775"/>
                  </a:cubicBezTo>
                  <a:cubicBezTo>
                    <a:pt x="612" y="1799"/>
                    <a:pt x="741" y="1751"/>
                    <a:pt x="877" y="1701"/>
                  </a:cubicBezTo>
                  <a:cubicBezTo>
                    <a:pt x="965" y="1669"/>
                    <a:pt x="1056" y="1635"/>
                    <a:pt x="1153" y="1618"/>
                  </a:cubicBezTo>
                  <a:cubicBezTo>
                    <a:pt x="1172" y="1615"/>
                    <a:pt x="1191" y="1612"/>
                    <a:pt x="1209" y="1610"/>
                  </a:cubicBezTo>
                  <a:cubicBezTo>
                    <a:pt x="1248" y="1604"/>
                    <a:pt x="1289" y="1598"/>
                    <a:pt x="1328" y="1587"/>
                  </a:cubicBezTo>
                  <a:cubicBezTo>
                    <a:pt x="1416" y="1562"/>
                    <a:pt x="1498" y="1512"/>
                    <a:pt x="1567" y="1467"/>
                  </a:cubicBezTo>
                  <a:cubicBezTo>
                    <a:pt x="1716" y="1368"/>
                    <a:pt x="1971" y="1168"/>
                    <a:pt x="2008" y="936"/>
                  </a:cubicBezTo>
                  <a:cubicBezTo>
                    <a:pt x="2021" y="856"/>
                    <a:pt x="2008" y="779"/>
                    <a:pt x="1967" y="686"/>
                  </a:cubicBezTo>
                  <a:cubicBezTo>
                    <a:pt x="1949" y="646"/>
                    <a:pt x="1928" y="607"/>
                    <a:pt x="1907" y="569"/>
                  </a:cubicBezTo>
                  <a:cubicBezTo>
                    <a:pt x="1887" y="532"/>
                    <a:pt x="1866" y="493"/>
                    <a:pt x="1849" y="455"/>
                  </a:cubicBezTo>
                  <a:cubicBezTo>
                    <a:pt x="1843" y="442"/>
                    <a:pt x="1838" y="430"/>
                    <a:pt x="1834" y="419"/>
                  </a:cubicBezTo>
                  <a:cubicBezTo>
                    <a:pt x="1821" y="386"/>
                    <a:pt x="1811" y="352"/>
                    <a:pt x="1801" y="319"/>
                  </a:cubicBezTo>
                  <a:cubicBezTo>
                    <a:pt x="1786" y="270"/>
                    <a:pt x="1770" y="218"/>
                    <a:pt x="1746" y="173"/>
                  </a:cubicBezTo>
                  <a:cubicBezTo>
                    <a:pt x="1714" y="111"/>
                    <a:pt x="1654" y="35"/>
                    <a:pt x="1546" y="22"/>
                  </a:cubicBezTo>
                  <a:cubicBezTo>
                    <a:pt x="1536" y="21"/>
                    <a:pt x="1525" y="21"/>
                    <a:pt x="1514" y="21"/>
                  </a:cubicBezTo>
                  <a:cubicBezTo>
                    <a:pt x="1386" y="21"/>
                    <a:pt x="1245" y="103"/>
                    <a:pt x="1111" y="19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3" name="Freeform 20">
              <a:extLst>
                <a:ext uri="{FF2B5EF4-FFF2-40B4-BE49-F238E27FC236}">
                  <a16:creationId xmlns:a16="http://schemas.microsoft.com/office/drawing/2014/main" id="{356CA5D0-B824-4337-A61B-7E68F70D301B}"/>
                </a:ext>
              </a:extLst>
            </p:cNvPr>
            <p:cNvSpPr>
              <a:spLocks noEditPoints="1"/>
            </p:cNvSpPr>
            <p:nvPr/>
          </p:nvSpPr>
          <p:spPr bwMode="auto">
            <a:xfrm>
              <a:off x="5093" y="1630"/>
              <a:ext cx="1594" cy="1414"/>
            </a:xfrm>
            <a:custGeom>
              <a:avLst/>
              <a:gdLst>
                <a:gd name="T0" fmla="*/ 378 w 2154"/>
                <a:gd name="T1" fmla="*/ 1832 h 1911"/>
                <a:gd name="T2" fmla="*/ 124 w 2154"/>
                <a:gd name="T3" fmla="*/ 1535 h 1911"/>
                <a:gd name="T4" fmla="*/ 44 w 2154"/>
                <a:gd name="T5" fmla="*/ 1081 h 1911"/>
                <a:gd name="T6" fmla="*/ 148 w 2154"/>
                <a:gd name="T7" fmla="*/ 904 h 1911"/>
                <a:gd name="T8" fmla="*/ 219 w 2154"/>
                <a:gd name="T9" fmla="*/ 646 h 1911"/>
                <a:gd name="T10" fmla="*/ 392 w 2154"/>
                <a:gd name="T11" fmla="*/ 419 h 1911"/>
                <a:gd name="T12" fmla="*/ 524 w 2154"/>
                <a:gd name="T13" fmla="*/ 394 h 1911"/>
                <a:gd name="T14" fmla="*/ 718 w 2154"/>
                <a:gd name="T15" fmla="*/ 405 h 1911"/>
                <a:gd name="T16" fmla="*/ 1184 w 2154"/>
                <a:gd name="T17" fmla="*/ 191 h 1911"/>
                <a:gd name="T18" fmla="*/ 1650 w 2154"/>
                <a:gd name="T19" fmla="*/ 7 h 1911"/>
                <a:gd name="T20" fmla="*/ 1867 w 2154"/>
                <a:gd name="T21" fmla="*/ 170 h 1911"/>
                <a:gd name="T22" fmla="*/ 1960 w 2154"/>
                <a:gd name="T23" fmla="*/ 433 h 1911"/>
                <a:gd name="T24" fmla="*/ 2038 w 2154"/>
                <a:gd name="T25" fmla="*/ 592 h 1911"/>
                <a:gd name="T26" fmla="*/ 2144 w 2154"/>
                <a:gd name="T27" fmla="*/ 846 h 1911"/>
                <a:gd name="T28" fmla="*/ 1980 w 2154"/>
                <a:gd name="T29" fmla="*/ 1298 h 1911"/>
                <a:gd name="T30" fmla="*/ 1418 w 2154"/>
                <a:gd name="T31" fmla="*/ 1685 h 1911"/>
                <a:gd name="T32" fmla="*/ 1231 w 2154"/>
                <a:gd name="T33" fmla="*/ 1719 h 1911"/>
                <a:gd name="T34" fmla="*/ 591 w 2154"/>
                <a:gd name="T35" fmla="*/ 1893 h 1911"/>
                <a:gd name="T36" fmla="*/ 1415 w 2154"/>
                <a:gd name="T37" fmla="*/ 57 h 1911"/>
                <a:gd name="T38" fmla="*/ 964 w 2154"/>
                <a:gd name="T39" fmla="*/ 329 h 1911"/>
                <a:gd name="T40" fmla="*/ 604 w 2154"/>
                <a:gd name="T41" fmla="*/ 400 h 1911"/>
                <a:gd name="T42" fmla="*/ 516 w 2154"/>
                <a:gd name="T43" fmla="*/ 394 h 1911"/>
                <a:gd name="T44" fmla="*/ 234 w 2154"/>
                <a:gd name="T45" fmla="*/ 605 h 1911"/>
                <a:gd name="T46" fmla="*/ 198 w 2154"/>
                <a:gd name="T47" fmla="*/ 738 h 1911"/>
                <a:gd name="T48" fmla="*/ 98 w 2154"/>
                <a:gd name="T49" fmla="*/ 990 h 1911"/>
                <a:gd name="T50" fmla="*/ 38 w 2154"/>
                <a:gd name="T51" fmla="*/ 1363 h 1911"/>
                <a:gd name="T52" fmla="*/ 234 w 2154"/>
                <a:gd name="T53" fmla="*/ 1697 h 1911"/>
                <a:gd name="T54" fmla="*/ 516 w 2154"/>
                <a:gd name="T55" fmla="*/ 1886 h 1911"/>
                <a:gd name="T56" fmla="*/ 1231 w 2154"/>
                <a:gd name="T57" fmla="*/ 1718 h 1911"/>
                <a:gd name="T58" fmla="*/ 1418 w 2154"/>
                <a:gd name="T59" fmla="*/ 1685 h 1911"/>
                <a:gd name="T60" fmla="*/ 1979 w 2154"/>
                <a:gd name="T61" fmla="*/ 1298 h 1911"/>
                <a:gd name="T62" fmla="*/ 2143 w 2154"/>
                <a:gd name="T63" fmla="*/ 846 h 1911"/>
                <a:gd name="T64" fmla="*/ 2038 w 2154"/>
                <a:gd name="T65" fmla="*/ 593 h 1911"/>
                <a:gd name="T66" fmla="*/ 1960 w 2154"/>
                <a:gd name="T67" fmla="*/ 433 h 1911"/>
                <a:gd name="T68" fmla="*/ 1867 w 2154"/>
                <a:gd name="T69" fmla="*/ 171 h 1911"/>
                <a:gd name="T70" fmla="*/ 1650 w 2154"/>
                <a:gd name="T71" fmla="*/ 8 h 1911"/>
                <a:gd name="T72" fmla="*/ 1415 w 2154"/>
                <a:gd name="T73" fmla="*/ 57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54" h="1911">
                  <a:moveTo>
                    <a:pt x="515" y="1886"/>
                  </a:moveTo>
                  <a:cubicBezTo>
                    <a:pt x="467" y="1877"/>
                    <a:pt x="422" y="1859"/>
                    <a:pt x="378" y="1832"/>
                  </a:cubicBezTo>
                  <a:cubicBezTo>
                    <a:pt x="326" y="1799"/>
                    <a:pt x="279" y="1755"/>
                    <a:pt x="233" y="1698"/>
                  </a:cubicBezTo>
                  <a:cubicBezTo>
                    <a:pt x="191" y="1645"/>
                    <a:pt x="156" y="1587"/>
                    <a:pt x="124" y="1535"/>
                  </a:cubicBezTo>
                  <a:cubicBezTo>
                    <a:pt x="92" y="1482"/>
                    <a:pt x="59" y="1425"/>
                    <a:pt x="37" y="1363"/>
                  </a:cubicBezTo>
                  <a:cubicBezTo>
                    <a:pt x="0" y="1261"/>
                    <a:pt x="3" y="1168"/>
                    <a:pt x="44" y="1081"/>
                  </a:cubicBezTo>
                  <a:cubicBezTo>
                    <a:pt x="59" y="1050"/>
                    <a:pt x="78" y="1019"/>
                    <a:pt x="97" y="990"/>
                  </a:cubicBezTo>
                  <a:cubicBezTo>
                    <a:pt x="115" y="962"/>
                    <a:pt x="134" y="933"/>
                    <a:pt x="148" y="904"/>
                  </a:cubicBezTo>
                  <a:cubicBezTo>
                    <a:pt x="175" y="849"/>
                    <a:pt x="186" y="793"/>
                    <a:pt x="198" y="738"/>
                  </a:cubicBezTo>
                  <a:cubicBezTo>
                    <a:pt x="204" y="708"/>
                    <a:pt x="210" y="676"/>
                    <a:pt x="219" y="646"/>
                  </a:cubicBezTo>
                  <a:cubicBezTo>
                    <a:pt x="223" y="632"/>
                    <a:pt x="228" y="618"/>
                    <a:pt x="233" y="604"/>
                  </a:cubicBezTo>
                  <a:cubicBezTo>
                    <a:pt x="253" y="554"/>
                    <a:pt x="300" y="463"/>
                    <a:pt x="392" y="419"/>
                  </a:cubicBezTo>
                  <a:cubicBezTo>
                    <a:pt x="429" y="402"/>
                    <a:pt x="469" y="394"/>
                    <a:pt x="516" y="394"/>
                  </a:cubicBezTo>
                  <a:cubicBezTo>
                    <a:pt x="518" y="394"/>
                    <a:pt x="521" y="394"/>
                    <a:pt x="524" y="394"/>
                  </a:cubicBezTo>
                  <a:cubicBezTo>
                    <a:pt x="550" y="394"/>
                    <a:pt x="578" y="397"/>
                    <a:pt x="604" y="400"/>
                  </a:cubicBezTo>
                  <a:cubicBezTo>
                    <a:pt x="641" y="404"/>
                    <a:pt x="679" y="408"/>
                    <a:pt x="718" y="405"/>
                  </a:cubicBezTo>
                  <a:cubicBezTo>
                    <a:pt x="791" y="402"/>
                    <a:pt x="871" y="377"/>
                    <a:pt x="963" y="329"/>
                  </a:cubicBezTo>
                  <a:cubicBezTo>
                    <a:pt x="1041" y="288"/>
                    <a:pt x="1117" y="237"/>
                    <a:pt x="1184" y="191"/>
                  </a:cubicBezTo>
                  <a:cubicBezTo>
                    <a:pt x="1247" y="148"/>
                    <a:pt x="1331" y="94"/>
                    <a:pt x="1415" y="56"/>
                  </a:cubicBezTo>
                  <a:cubicBezTo>
                    <a:pt x="1505" y="15"/>
                    <a:pt x="1582" y="0"/>
                    <a:pt x="1650" y="7"/>
                  </a:cubicBezTo>
                  <a:cubicBezTo>
                    <a:pt x="1700" y="13"/>
                    <a:pt x="1744" y="32"/>
                    <a:pt x="1783" y="63"/>
                  </a:cubicBezTo>
                  <a:cubicBezTo>
                    <a:pt x="1816" y="90"/>
                    <a:pt x="1845" y="126"/>
                    <a:pt x="1867" y="170"/>
                  </a:cubicBezTo>
                  <a:cubicBezTo>
                    <a:pt x="1893" y="219"/>
                    <a:pt x="1909" y="274"/>
                    <a:pt x="1925" y="327"/>
                  </a:cubicBezTo>
                  <a:cubicBezTo>
                    <a:pt x="1936" y="362"/>
                    <a:pt x="1947" y="399"/>
                    <a:pt x="1960" y="433"/>
                  </a:cubicBezTo>
                  <a:cubicBezTo>
                    <a:pt x="1965" y="445"/>
                    <a:pt x="1971" y="458"/>
                    <a:pt x="1977" y="471"/>
                  </a:cubicBezTo>
                  <a:cubicBezTo>
                    <a:pt x="1995" y="512"/>
                    <a:pt x="2017" y="553"/>
                    <a:pt x="2038" y="592"/>
                  </a:cubicBezTo>
                  <a:cubicBezTo>
                    <a:pt x="2061" y="633"/>
                    <a:pt x="2083" y="675"/>
                    <a:pt x="2102" y="718"/>
                  </a:cubicBezTo>
                  <a:cubicBezTo>
                    <a:pt x="2123" y="764"/>
                    <a:pt x="2136" y="806"/>
                    <a:pt x="2144" y="846"/>
                  </a:cubicBezTo>
                  <a:cubicBezTo>
                    <a:pt x="2153" y="894"/>
                    <a:pt x="2154" y="940"/>
                    <a:pt x="2147" y="986"/>
                  </a:cubicBezTo>
                  <a:cubicBezTo>
                    <a:pt x="2130" y="1087"/>
                    <a:pt x="2074" y="1192"/>
                    <a:pt x="1980" y="1298"/>
                  </a:cubicBezTo>
                  <a:cubicBezTo>
                    <a:pt x="1901" y="1387"/>
                    <a:pt x="1798" y="1474"/>
                    <a:pt x="1673" y="1557"/>
                  </a:cubicBezTo>
                  <a:cubicBezTo>
                    <a:pt x="1599" y="1606"/>
                    <a:pt x="1510" y="1659"/>
                    <a:pt x="1418" y="1685"/>
                  </a:cubicBezTo>
                  <a:cubicBezTo>
                    <a:pt x="1375" y="1697"/>
                    <a:pt x="1333" y="1704"/>
                    <a:pt x="1291" y="1710"/>
                  </a:cubicBezTo>
                  <a:cubicBezTo>
                    <a:pt x="1271" y="1712"/>
                    <a:pt x="1251" y="1715"/>
                    <a:pt x="1231" y="1719"/>
                  </a:cubicBezTo>
                  <a:cubicBezTo>
                    <a:pt x="1128" y="1737"/>
                    <a:pt x="1030" y="1773"/>
                    <a:pt x="936" y="1807"/>
                  </a:cubicBezTo>
                  <a:cubicBezTo>
                    <a:pt x="817" y="1851"/>
                    <a:pt x="703" y="1893"/>
                    <a:pt x="591" y="1893"/>
                  </a:cubicBezTo>
                  <a:cubicBezTo>
                    <a:pt x="566" y="1893"/>
                    <a:pt x="541" y="1891"/>
                    <a:pt x="515" y="1886"/>
                  </a:cubicBezTo>
                  <a:moveTo>
                    <a:pt x="1415" y="57"/>
                  </a:moveTo>
                  <a:cubicBezTo>
                    <a:pt x="1331" y="94"/>
                    <a:pt x="1247" y="149"/>
                    <a:pt x="1184" y="192"/>
                  </a:cubicBezTo>
                  <a:cubicBezTo>
                    <a:pt x="1117" y="237"/>
                    <a:pt x="1041" y="289"/>
                    <a:pt x="964" y="329"/>
                  </a:cubicBezTo>
                  <a:cubicBezTo>
                    <a:pt x="872" y="377"/>
                    <a:pt x="791" y="403"/>
                    <a:pt x="718" y="406"/>
                  </a:cubicBezTo>
                  <a:cubicBezTo>
                    <a:pt x="679" y="408"/>
                    <a:pt x="641" y="404"/>
                    <a:pt x="604" y="400"/>
                  </a:cubicBezTo>
                  <a:cubicBezTo>
                    <a:pt x="577" y="398"/>
                    <a:pt x="550" y="395"/>
                    <a:pt x="524" y="394"/>
                  </a:cubicBezTo>
                  <a:cubicBezTo>
                    <a:pt x="521" y="394"/>
                    <a:pt x="518" y="394"/>
                    <a:pt x="516" y="394"/>
                  </a:cubicBezTo>
                  <a:cubicBezTo>
                    <a:pt x="469" y="394"/>
                    <a:pt x="429" y="402"/>
                    <a:pt x="393" y="420"/>
                  </a:cubicBezTo>
                  <a:cubicBezTo>
                    <a:pt x="301" y="463"/>
                    <a:pt x="254" y="554"/>
                    <a:pt x="234" y="605"/>
                  </a:cubicBezTo>
                  <a:cubicBezTo>
                    <a:pt x="228" y="618"/>
                    <a:pt x="224" y="632"/>
                    <a:pt x="220" y="646"/>
                  </a:cubicBezTo>
                  <a:cubicBezTo>
                    <a:pt x="211" y="677"/>
                    <a:pt x="204" y="708"/>
                    <a:pt x="198" y="738"/>
                  </a:cubicBezTo>
                  <a:cubicBezTo>
                    <a:pt x="187" y="793"/>
                    <a:pt x="176" y="850"/>
                    <a:pt x="149" y="904"/>
                  </a:cubicBezTo>
                  <a:cubicBezTo>
                    <a:pt x="135" y="934"/>
                    <a:pt x="116" y="962"/>
                    <a:pt x="98" y="990"/>
                  </a:cubicBezTo>
                  <a:cubicBezTo>
                    <a:pt x="79" y="1020"/>
                    <a:pt x="59" y="1050"/>
                    <a:pt x="45" y="1081"/>
                  </a:cubicBezTo>
                  <a:cubicBezTo>
                    <a:pt x="3" y="1169"/>
                    <a:pt x="1" y="1261"/>
                    <a:pt x="38" y="1363"/>
                  </a:cubicBezTo>
                  <a:cubicBezTo>
                    <a:pt x="60" y="1425"/>
                    <a:pt x="93" y="1482"/>
                    <a:pt x="125" y="1535"/>
                  </a:cubicBezTo>
                  <a:cubicBezTo>
                    <a:pt x="156" y="1586"/>
                    <a:pt x="192" y="1645"/>
                    <a:pt x="234" y="1697"/>
                  </a:cubicBezTo>
                  <a:cubicBezTo>
                    <a:pt x="279" y="1755"/>
                    <a:pt x="326" y="1799"/>
                    <a:pt x="378" y="1831"/>
                  </a:cubicBezTo>
                  <a:cubicBezTo>
                    <a:pt x="422" y="1859"/>
                    <a:pt x="467" y="1876"/>
                    <a:pt x="516" y="1886"/>
                  </a:cubicBezTo>
                  <a:cubicBezTo>
                    <a:pt x="652" y="1911"/>
                    <a:pt x="790" y="1860"/>
                    <a:pt x="936" y="1807"/>
                  </a:cubicBezTo>
                  <a:cubicBezTo>
                    <a:pt x="1030" y="1772"/>
                    <a:pt x="1128" y="1736"/>
                    <a:pt x="1231" y="1718"/>
                  </a:cubicBezTo>
                  <a:cubicBezTo>
                    <a:pt x="1251" y="1715"/>
                    <a:pt x="1271" y="1712"/>
                    <a:pt x="1291" y="1709"/>
                  </a:cubicBezTo>
                  <a:cubicBezTo>
                    <a:pt x="1332" y="1703"/>
                    <a:pt x="1375" y="1697"/>
                    <a:pt x="1418" y="1685"/>
                  </a:cubicBezTo>
                  <a:cubicBezTo>
                    <a:pt x="1510" y="1658"/>
                    <a:pt x="1598" y="1605"/>
                    <a:pt x="1672" y="1556"/>
                  </a:cubicBezTo>
                  <a:cubicBezTo>
                    <a:pt x="1797" y="1473"/>
                    <a:pt x="1900" y="1386"/>
                    <a:pt x="1979" y="1298"/>
                  </a:cubicBezTo>
                  <a:cubicBezTo>
                    <a:pt x="2074" y="1192"/>
                    <a:pt x="2130" y="1087"/>
                    <a:pt x="2146" y="986"/>
                  </a:cubicBezTo>
                  <a:cubicBezTo>
                    <a:pt x="2153" y="940"/>
                    <a:pt x="2152" y="894"/>
                    <a:pt x="2143" y="846"/>
                  </a:cubicBezTo>
                  <a:cubicBezTo>
                    <a:pt x="2136" y="806"/>
                    <a:pt x="2122" y="764"/>
                    <a:pt x="2102" y="718"/>
                  </a:cubicBezTo>
                  <a:cubicBezTo>
                    <a:pt x="2083" y="676"/>
                    <a:pt x="2060" y="633"/>
                    <a:pt x="2038" y="593"/>
                  </a:cubicBezTo>
                  <a:cubicBezTo>
                    <a:pt x="2016" y="553"/>
                    <a:pt x="1994" y="513"/>
                    <a:pt x="1976" y="472"/>
                  </a:cubicBezTo>
                  <a:cubicBezTo>
                    <a:pt x="1970" y="458"/>
                    <a:pt x="1965" y="446"/>
                    <a:pt x="1960" y="433"/>
                  </a:cubicBezTo>
                  <a:cubicBezTo>
                    <a:pt x="1946" y="399"/>
                    <a:pt x="1935" y="362"/>
                    <a:pt x="1925" y="327"/>
                  </a:cubicBezTo>
                  <a:cubicBezTo>
                    <a:pt x="1908" y="274"/>
                    <a:pt x="1892" y="220"/>
                    <a:pt x="1867" y="171"/>
                  </a:cubicBezTo>
                  <a:cubicBezTo>
                    <a:pt x="1844" y="127"/>
                    <a:pt x="1816" y="91"/>
                    <a:pt x="1782" y="64"/>
                  </a:cubicBezTo>
                  <a:cubicBezTo>
                    <a:pt x="1744" y="32"/>
                    <a:pt x="1700" y="14"/>
                    <a:pt x="1650" y="8"/>
                  </a:cubicBezTo>
                  <a:cubicBezTo>
                    <a:pt x="1639" y="7"/>
                    <a:pt x="1628" y="6"/>
                    <a:pt x="1616" y="6"/>
                  </a:cubicBezTo>
                  <a:cubicBezTo>
                    <a:pt x="1556" y="6"/>
                    <a:pt x="1490" y="23"/>
                    <a:pt x="1415" y="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4" name="Freeform 21">
              <a:extLst>
                <a:ext uri="{FF2B5EF4-FFF2-40B4-BE49-F238E27FC236}">
                  <a16:creationId xmlns:a16="http://schemas.microsoft.com/office/drawing/2014/main" id="{8778AD7E-7826-4BB3-A098-1BEFF8EB9EDB}"/>
                </a:ext>
              </a:extLst>
            </p:cNvPr>
            <p:cNvSpPr>
              <a:spLocks noEditPoints="1"/>
            </p:cNvSpPr>
            <p:nvPr/>
          </p:nvSpPr>
          <p:spPr bwMode="auto">
            <a:xfrm>
              <a:off x="5034" y="1601"/>
              <a:ext cx="1687" cy="1505"/>
            </a:xfrm>
            <a:custGeom>
              <a:avLst/>
              <a:gdLst>
                <a:gd name="T0" fmla="*/ 390 w 2280"/>
                <a:gd name="T1" fmla="*/ 1948 h 2033"/>
                <a:gd name="T2" fmla="*/ 120 w 2280"/>
                <a:gd name="T3" fmla="*/ 1632 h 2033"/>
                <a:gd name="T4" fmla="*/ 0 w 2280"/>
                <a:gd name="T5" fmla="*/ 1303 h 2033"/>
                <a:gd name="T6" fmla="*/ 92 w 2280"/>
                <a:gd name="T7" fmla="*/ 1051 h 2033"/>
                <a:gd name="T8" fmla="*/ 199 w 2280"/>
                <a:gd name="T9" fmla="*/ 784 h 2033"/>
                <a:gd name="T10" fmla="*/ 237 w 2280"/>
                <a:gd name="T11" fmla="*/ 642 h 2033"/>
                <a:gd name="T12" fmla="*/ 536 w 2280"/>
                <a:gd name="T13" fmla="*/ 419 h 2033"/>
                <a:gd name="T14" fmla="*/ 632 w 2280"/>
                <a:gd name="T15" fmla="*/ 426 h 2033"/>
                <a:gd name="T16" fmla="*/ 1015 w 2280"/>
                <a:gd name="T17" fmla="*/ 351 h 2033"/>
                <a:gd name="T18" fmla="*/ 1495 w 2280"/>
                <a:gd name="T19" fmla="*/ 59 h 2033"/>
                <a:gd name="T20" fmla="*/ 1886 w 2280"/>
                <a:gd name="T21" fmla="*/ 67 h 2033"/>
                <a:gd name="T22" fmla="*/ 2037 w 2280"/>
                <a:gd name="T23" fmla="*/ 348 h 2033"/>
                <a:gd name="T24" fmla="*/ 2092 w 2280"/>
                <a:gd name="T25" fmla="*/ 501 h 2033"/>
                <a:gd name="T26" fmla="*/ 2225 w 2280"/>
                <a:gd name="T27" fmla="*/ 763 h 2033"/>
                <a:gd name="T28" fmla="*/ 2272 w 2280"/>
                <a:gd name="T29" fmla="*/ 1048 h 2033"/>
                <a:gd name="T30" fmla="*/ 1768 w 2280"/>
                <a:gd name="T31" fmla="*/ 1655 h 2033"/>
                <a:gd name="T32" fmla="*/ 1363 w 2280"/>
                <a:gd name="T33" fmla="*/ 1818 h 2033"/>
                <a:gd name="T34" fmla="*/ 985 w 2280"/>
                <a:gd name="T35" fmla="*/ 1922 h 2033"/>
                <a:gd name="T36" fmla="*/ 537 w 2280"/>
                <a:gd name="T37" fmla="*/ 2006 h 2033"/>
                <a:gd name="T38" fmla="*/ 1249 w 2280"/>
                <a:gd name="T39" fmla="*/ 205 h 2033"/>
                <a:gd name="T40" fmla="*/ 754 w 2280"/>
                <a:gd name="T41" fmla="*/ 433 h 2033"/>
                <a:gd name="T42" fmla="*/ 547 w 2280"/>
                <a:gd name="T43" fmla="*/ 420 h 2033"/>
                <a:gd name="T44" fmla="*/ 238 w 2280"/>
                <a:gd name="T45" fmla="*/ 642 h 2033"/>
                <a:gd name="T46" fmla="*/ 200 w 2280"/>
                <a:gd name="T47" fmla="*/ 784 h 2033"/>
                <a:gd name="T48" fmla="*/ 92 w 2280"/>
                <a:gd name="T49" fmla="*/ 1051 h 2033"/>
                <a:gd name="T50" fmla="*/ 1 w 2280"/>
                <a:gd name="T51" fmla="*/ 1303 h 2033"/>
                <a:gd name="T52" fmla="*/ 121 w 2280"/>
                <a:gd name="T53" fmla="*/ 1631 h 2033"/>
                <a:gd name="T54" fmla="*/ 391 w 2280"/>
                <a:gd name="T55" fmla="*/ 1947 h 2033"/>
                <a:gd name="T56" fmla="*/ 985 w 2280"/>
                <a:gd name="T57" fmla="*/ 1921 h 2033"/>
                <a:gd name="T58" fmla="*/ 1363 w 2280"/>
                <a:gd name="T59" fmla="*/ 1817 h 2033"/>
                <a:gd name="T60" fmla="*/ 1768 w 2280"/>
                <a:gd name="T61" fmla="*/ 1655 h 2033"/>
                <a:gd name="T62" fmla="*/ 2271 w 2280"/>
                <a:gd name="T63" fmla="*/ 1048 h 2033"/>
                <a:gd name="T64" fmla="*/ 2224 w 2280"/>
                <a:gd name="T65" fmla="*/ 763 h 2033"/>
                <a:gd name="T66" fmla="*/ 2091 w 2280"/>
                <a:gd name="T67" fmla="*/ 502 h 2033"/>
                <a:gd name="T68" fmla="*/ 2036 w 2280"/>
                <a:gd name="T69" fmla="*/ 348 h 2033"/>
                <a:gd name="T70" fmla="*/ 1886 w 2280"/>
                <a:gd name="T71" fmla="*/ 68 h 2033"/>
                <a:gd name="T72" fmla="*/ 1709 w 2280"/>
                <a:gd name="T73" fmla="*/ 7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80" h="2033">
                  <a:moveTo>
                    <a:pt x="537" y="2006"/>
                  </a:moveTo>
                  <a:cubicBezTo>
                    <a:pt x="485" y="1996"/>
                    <a:pt x="437" y="1977"/>
                    <a:pt x="390" y="1948"/>
                  </a:cubicBezTo>
                  <a:cubicBezTo>
                    <a:pt x="335" y="1913"/>
                    <a:pt x="285" y="1867"/>
                    <a:pt x="236" y="1805"/>
                  </a:cubicBezTo>
                  <a:cubicBezTo>
                    <a:pt x="192" y="1749"/>
                    <a:pt x="154" y="1687"/>
                    <a:pt x="120" y="1632"/>
                  </a:cubicBezTo>
                  <a:cubicBezTo>
                    <a:pt x="86" y="1575"/>
                    <a:pt x="51" y="1514"/>
                    <a:pt x="27" y="1449"/>
                  </a:cubicBezTo>
                  <a:cubicBezTo>
                    <a:pt x="9" y="1397"/>
                    <a:pt x="0" y="1350"/>
                    <a:pt x="0" y="1303"/>
                  </a:cubicBezTo>
                  <a:cubicBezTo>
                    <a:pt x="0" y="1250"/>
                    <a:pt x="11" y="1198"/>
                    <a:pt x="35" y="1148"/>
                  </a:cubicBezTo>
                  <a:cubicBezTo>
                    <a:pt x="50" y="1115"/>
                    <a:pt x="71" y="1082"/>
                    <a:pt x="92" y="1051"/>
                  </a:cubicBezTo>
                  <a:cubicBezTo>
                    <a:pt x="111" y="1021"/>
                    <a:pt x="131" y="991"/>
                    <a:pt x="146" y="960"/>
                  </a:cubicBezTo>
                  <a:cubicBezTo>
                    <a:pt x="174" y="902"/>
                    <a:pt x="187" y="842"/>
                    <a:pt x="199" y="784"/>
                  </a:cubicBezTo>
                  <a:cubicBezTo>
                    <a:pt x="205" y="751"/>
                    <a:pt x="212" y="718"/>
                    <a:pt x="222" y="686"/>
                  </a:cubicBezTo>
                  <a:cubicBezTo>
                    <a:pt x="226" y="671"/>
                    <a:pt x="231" y="656"/>
                    <a:pt x="237" y="642"/>
                  </a:cubicBezTo>
                  <a:cubicBezTo>
                    <a:pt x="259" y="588"/>
                    <a:pt x="309" y="491"/>
                    <a:pt x="407" y="445"/>
                  </a:cubicBezTo>
                  <a:cubicBezTo>
                    <a:pt x="446" y="427"/>
                    <a:pt x="487" y="419"/>
                    <a:pt x="536" y="419"/>
                  </a:cubicBezTo>
                  <a:cubicBezTo>
                    <a:pt x="540" y="419"/>
                    <a:pt x="544" y="419"/>
                    <a:pt x="547" y="419"/>
                  </a:cubicBezTo>
                  <a:cubicBezTo>
                    <a:pt x="576" y="420"/>
                    <a:pt x="605" y="423"/>
                    <a:pt x="632" y="426"/>
                  </a:cubicBezTo>
                  <a:cubicBezTo>
                    <a:pt x="672" y="430"/>
                    <a:pt x="713" y="435"/>
                    <a:pt x="754" y="433"/>
                  </a:cubicBezTo>
                  <a:cubicBezTo>
                    <a:pt x="832" y="429"/>
                    <a:pt x="917" y="402"/>
                    <a:pt x="1015" y="351"/>
                  </a:cubicBezTo>
                  <a:cubicBezTo>
                    <a:pt x="1097" y="308"/>
                    <a:pt x="1177" y="253"/>
                    <a:pt x="1249" y="204"/>
                  </a:cubicBezTo>
                  <a:cubicBezTo>
                    <a:pt x="1316" y="158"/>
                    <a:pt x="1405" y="100"/>
                    <a:pt x="1495" y="59"/>
                  </a:cubicBezTo>
                  <a:cubicBezTo>
                    <a:pt x="1591" y="16"/>
                    <a:pt x="1673" y="0"/>
                    <a:pt x="1745" y="8"/>
                  </a:cubicBezTo>
                  <a:cubicBezTo>
                    <a:pt x="1798" y="14"/>
                    <a:pt x="1845" y="34"/>
                    <a:pt x="1886" y="67"/>
                  </a:cubicBezTo>
                  <a:cubicBezTo>
                    <a:pt x="1922" y="97"/>
                    <a:pt x="1952" y="135"/>
                    <a:pt x="1976" y="182"/>
                  </a:cubicBezTo>
                  <a:cubicBezTo>
                    <a:pt x="2003" y="234"/>
                    <a:pt x="2020" y="292"/>
                    <a:pt x="2037" y="348"/>
                  </a:cubicBezTo>
                  <a:cubicBezTo>
                    <a:pt x="2048" y="385"/>
                    <a:pt x="2060" y="424"/>
                    <a:pt x="2075" y="461"/>
                  </a:cubicBezTo>
                  <a:cubicBezTo>
                    <a:pt x="2080" y="474"/>
                    <a:pt x="2085" y="487"/>
                    <a:pt x="2092" y="501"/>
                  </a:cubicBezTo>
                  <a:cubicBezTo>
                    <a:pt x="2111" y="545"/>
                    <a:pt x="2135" y="588"/>
                    <a:pt x="2157" y="630"/>
                  </a:cubicBezTo>
                  <a:cubicBezTo>
                    <a:pt x="2181" y="673"/>
                    <a:pt x="2205" y="718"/>
                    <a:pt x="2225" y="763"/>
                  </a:cubicBezTo>
                  <a:cubicBezTo>
                    <a:pt x="2247" y="812"/>
                    <a:pt x="2261" y="856"/>
                    <a:pt x="2269" y="899"/>
                  </a:cubicBezTo>
                  <a:cubicBezTo>
                    <a:pt x="2279" y="950"/>
                    <a:pt x="2280" y="998"/>
                    <a:pt x="2272" y="1048"/>
                  </a:cubicBezTo>
                  <a:cubicBezTo>
                    <a:pt x="2255" y="1156"/>
                    <a:pt x="2195" y="1267"/>
                    <a:pt x="2094" y="1380"/>
                  </a:cubicBezTo>
                  <a:cubicBezTo>
                    <a:pt x="2011" y="1474"/>
                    <a:pt x="1901" y="1567"/>
                    <a:pt x="1768" y="1655"/>
                  </a:cubicBezTo>
                  <a:cubicBezTo>
                    <a:pt x="1689" y="1707"/>
                    <a:pt x="1596" y="1764"/>
                    <a:pt x="1497" y="1792"/>
                  </a:cubicBezTo>
                  <a:cubicBezTo>
                    <a:pt x="1453" y="1805"/>
                    <a:pt x="1407" y="1811"/>
                    <a:pt x="1363" y="1818"/>
                  </a:cubicBezTo>
                  <a:cubicBezTo>
                    <a:pt x="1342" y="1821"/>
                    <a:pt x="1321" y="1824"/>
                    <a:pt x="1299" y="1827"/>
                  </a:cubicBezTo>
                  <a:cubicBezTo>
                    <a:pt x="1189" y="1847"/>
                    <a:pt x="1085" y="1885"/>
                    <a:pt x="985" y="1922"/>
                  </a:cubicBezTo>
                  <a:cubicBezTo>
                    <a:pt x="858" y="1969"/>
                    <a:pt x="737" y="2013"/>
                    <a:pt x="618" y="2013"/>
                  </a:cubicBezTo>
                  <a:cubicBezTo>
                    <a:pt x="591" y="2013"/>
                    <a:pt x="564" y="2011"/>
                    <a:pt x="537" y="2006"/>
                  </a:cubicBezTo>
                  <a:moveTo>
                    <a:pt x="1495" y="60"/>
                  </a:moveTo>
                  <a:cubicBezTo>
                    <a:pt x="1405" y="101"/>
                    <a:pt x="1317" y="159"/>
                    <a:pt x="1249" y="205"/>
                  </a:cubicBezTo>
                  <a:cubicBezTo>
                    <a:pt x="1178" y="253"/>
                    <a:pt x="1097" y="308"/>
                    <a:pt x="1015" y="351"/>
                  </a:cubicBezTo>
                  <a:cubicBezTo>
                    <a:pt x="918" y="403"/>
                    <a:pt x="832" y="430"/>
                    <a:pt x="754" y="433"/>
                  </a:cubicBezTo>
                  <a:cubicBezTo>
                    <a:pt x="713" y="435"/>
                    <a:pt x="672" y="431"/>
                    <a:pt x="632" y="427"/>
                  </a:cubicBezTo>
                  <a:cubicBezTo>
                    <a:pt x="604" y="424"/>
                    <a:pt x="576" y="420"/>
                    <a:pt x="547" y="420"/>
                  </a:cubicBezTo>
                  <a:cubicBezTo>
                    <a:pt x="493" y="418"/>
                    <a:pt x="449" y="427"/>
                    <a:pt x="408" y="446"/>
                  </a:cubicBezTo>
                  <a:cubicBezTo>
                    <a:pt x="310" y="492"/>
                    <a:pt x="259" y="588"/>
                    <a:pt x="238" y="642"/>
                  </a:cubicBezTo>
                  <a:cubicBezTo>
                    <a:pt x="232" y="656"/>
                    <a:pt x="227" y="671"/>
                    <a:pt x="223" y="686"/>
                  </a:cubicBezTo>
                  <a:cubicBezTo>
                    <a:pt x="213" y="718"/>
                    <a:pt x="206" y="752"/>
                    <a:pt x="200" y="784"/>
                  </a:cubicBezTo>
                  <a:cubicBezTo>
                    <a:pt x="188" y="842"/>
                    <a:pt x="175" y="902"/>
                    <a:pt x="147" y="960"/>
                  </a:cubicBezTo>
                  <a:cubicBezTo>
                    <a:pt x="131" y="991"/>
                    <a:pt x="112" y="1022"/>
                    <a:pt x="92" y="1051"/>
                  </a:cubicBezTo>
                  <a:cubicBezTo>
                    <a:pt x="72" y="1083"/>
                    <a:pt x="51" y="1115"/>
                    <a:pt x="36" y="1148"/>
                  </a:cubicBezTo>
                  <a:cubicBezTo>
                    <a:pt x="12" y="1198"/>
                    <a:pt x="0" y="1250"/>
                    <a:pt x="1" y="1303"/>
                  </a:cubicBezTo>
                  <a:cubicBezTo>
                    <a:pt x="1" y="1350"/>
                    <a:pt x="10" y="1397"/>
                    <a:pt x="28" y="1448"/>
                  </a:cubicBezTo>
                  <a:cubicBezTo>
                    <a:pt x="52" y="1514"/>
                    <a:pt x="87" y="1575"/>
                    <a:pt x="121" y="1631"/>
                  </a:cubicBezTo>
                  <a:cubicBezTo>
                    <a:pt x="154" y="1686"/>
                    <a:pt x="193" y="1749"/>
                    <a:pt x="237" y="1805"/>
                  </a:cubicBezTo>
                  <a:cubicBezTo>
                    <a:pt x="285" y="1866"/>
                    <a:pt x="336" y="1913"/>
                    <a:pt x="391" y="1947"/>
                  </a:cubicBezTo>
                  <a:cubicBezTo>
                    <a:pt x="438" y="1976"/>
                    <a:pt x="486" y="1995"/>
                    <a:pt x="537" y="2005"/>
                  </a:cubicBezTo>
                  <a:cubicBezTo>
                    <a:pt x="683" y="2033"/>
                    <a:pt x="829" y="1978"/>
                    <a:pt x="985" y="1921"/>
                  </a:cubicBezTo>
                  <a:cubicBezTo>
                    <a:pt x="1085" y="1884"/>
                    <a:pt x="1189" y="1846"/>
                    <a:pt x="1299" y="1827"/>
                  </a:cubicBezTo>
                  <a:cubicBezTo>
                    <a:pt x="1320" y="1823"/>
                    <a:pt x="1342" y="1820"/>
                    <a:pt x="1363" y="1817"/>
                  </a:cubicBezTo>
                  <a:cubicBezTo>
                    <a:pt x="1407" y="1811"/>
                    <a:pt x="1452" y="1804"/>
                    <a:pt x="1497" y="1791"/>
                  </a:cubicBezTo>
                  <a:cubicBezTo>
                    <a:pt x="1595" y="1764"/>
                    <a:pt x="1689" y="1707"/>
                    <a:pt x="1768" y="1655"/>
                  </a:cubicBezTo>
                  <a:cubicBezTo>
                    <a:pt x="1900" y="1566"/>
                    <a:pt x="2010" y="1474"/>
                    <a:pt x="2094" y="1380"/>
                  </a:cubicBezTo>
                  <a:cubicBezTo>
                    <a:pt x="2194" y="1267"/>
                    <a:pt x="2254" y="1155"/>
                    <a:pt x="2271" y="1048"/>
                  </a:cubicBezTo>
                  <a:cubicBezTo>
                    <a:pt x="2279" y="998"/>
                    <a:pt x="2278" y="950"/>
                    <a:pt x="2269" y="899"/>
                  </a:cubicBezTo>
                  <a:cubicBezTo>
                    <a:pt x="2260" y="857"/>
                    <a:pt x="2246" y="812"/>
                    <a:pt x="2224" y="763"/>
                  </a:cubicBezTo>
                  <a:cubicBezTo>
                    <a:pt x="2204" y="718"/>
                    <a:pt x="2180" y="673"/>
                    <a:pt x="2157" y="630"/>
                  </a:cubicBezTo>
                  <a:cubicBezTo>
                    <a:pt x="2134" y="588"/>
                    <a:pt x="2111" y="545"/>
                    <a:pt x="2091" y="502"/>
                  </a:cubicBezTo>
                  <a:cubicBezTo>
                    <a:pt x="2085" y="488"/>
                    <a:pt x="2079" y="474"/>
                    <a:pt x="2074" y="461"/>
                  </a:cubicBezTo>
                  <a:cubicBezTo>
                    <a:pt x="2059" y="424"/>
                    <a:pt x="2048" y="385"/>
                    <a:pt x="2036" y="348"/>
                  </a:cubicBezTo>
                  <a:cubicBezTo>
                    <a:pt x="2019" y="292"/>
                    <a:pt x="2002" y="234"/>
                    <a:pt x="1975" y="182"/>
                  </a:cubicBezTo>
                  <a:cubicBezTo>
                    <a:pt x="1952" y="136"/>
                    <a:pt x="1921" y="97"/>
                    <a:pt x="1886" y="68"/>
                  </a:cubicBezTo>
                  <a:cubicBezTo>
                    <a:pt x="1845" y="35"/>
                    <a:pt x="1798" y="15"/>
                    <a:pt x="1745" y="9"/>
                  </a:cubicBezTo>
                  <a:cubicBezTo>
                    <a:pt x="1733" y="7"/>
                    <a:pt x="1721" y="7"/>
                    <a:pt x="1709" y="7"/>
                  </a:cubicBezTo>
                  <a:cubicBezTo>
                    <a:pt x="1645" y="7"/>
                    <a:pt x="1575" y="24"/>
                    <a:pt x="1495" y="6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5" name="Freeform 22">
              <a:extLst>
                <a:ext uri="{FF2B5EF4-FFF2-40B4-BE49-F238E27FC236}">
                  <a16:creationId xmlns:a16="http://schemas.microsoft.com/office/drawing/2014/main" id="{477C0B12-3EDF-4F61-8538-42A00480048C}"/>
                </a:ext>
              </a:extLst>
            </p:cNvPr>
            <p:cNvSpPr>
              <a:spLocks noEditPoints="1"/>
            </p:cNvSpPr>
            <p:nvPr/>
          </p:nvSpPr>
          <p:spPr bwMode="auto">
            <a:xfrm>
              <a:off x="4966" y="1573"/>
              <a:ext cx="1790" cy="1595"/>
            </a:xfrm>
            <a:custGeom>
              <a:avLst/>
              <a:gdLst>
                <a:gd name="T0" fmla="*/ 415 w 2418"/>
                <a:gd name="T1" fmla="*/ 2064 h 2154"/>
                <a:gd name="T2" fmla="*/ 128 w 2418"/>
                <a:gd name="T3" fmla="*/ 1728 h 2154"/>
                <a:gd name="T4" fmla="*/ 1 w 2418"/>
                <a:gd name="T5" fmla="*/ 1380 h 2154"/>
                <a:gd name="T6" fmla="*/ 98 w 2418"/>
                <a:gd name="T7" fmla="*/ 1112 h 2154"/>
                <a:gd name="T8" fmla="*/ 156 w 2418"/>
                <a:gd name="T9" fmla="*/ 1015 h 2154"/>
                <a:gd name="T10" fmla="*/ 237 w 2418"/>
                <a:gd name="T11" fmla="*/ 725 h 2154"/>
                <a:gd name="T12" fmla="*/ 434 w 2418"/>
                <a:gd name="T13" fmla="*/ 471 h 2154"/>
                <a:gd name="T14" fmla="*/ 583 w 2418"/>
                <a:gd name="T15" fmla="*/ 444 h 2154"/>
                <a:gd name="T16" fmla="*/ 803 w 2418"/>
                <a:gd name="T17" fmla="*/ 460 h 2154"/>
                <a:gd name="T18" fmla="*/ 1326 w 2418"/>
                <a:gd name="T19" fmla="*/ 217 h 2154"/>
                <a:gd name="T20" fmla="*/ 1852 w 2418"/>
                <a:gd name="T21" fmla="*/ 9 h 2154"/>
                <a:gd name="T22" fmla="*/ 2097 w 2418"/>
                <a:gd name="T23" fmla="*/ 193 h 2154"/>
                <a:gd name="T24" fmla="*/ 2201 w 2418"/>
                <a:gd name="T25" fmla="*/ 489 h 2154"/>
                <a:gd name="T26" fmla="*/ 2288 w 2418"/>
                <a:gd name="T27" fmla="*/ 667 h 2154"/>
                <a:gd name="T28" fmla="*/ 2407 w 2418"/>
                <a:gd name="T29" fmla="*/ 952 h 2154"/>
                <a:gd name="T30" fmla="*/ 2221 w 2418"/>
                <a:gd name="T31" fmla="*/ 1462 h 2154"/>
                <a:gd name="T32" fmla="*/ 1589 w 2418"/>
                <a:gd name="T33" fmla="*/ 1899 h 2154"/>
                <a:gd name="T34" fmla="*/ 1379 w 2418"/>
                <a:gd name="T35" fmla="*/ 1936 h 2154"/>
                <a:gd name="T36" fmla="*/ 656 w 2418"/>
                <a:gd name="T37" fmla="*/ 2133 h 2154"/>
                <a:gd name="T38" fmla="*/ 1587 w 2418"/>
                <a:gd name="T39" fmla="*/ 64 h 2154"/>
                <a:gd name="T40" fmla="*/ 1079 w 2418"/>
                <a:gd name="T41" fmla="*/ 373 h 2154"/>
                <a:gd name="T42" fmla="*/ 673 w 2418"/>
                <a:gd name="T43" fmla="*/ 453 h 2154"/>
                <a:gd name="T44" fmla="*/ 569 w 2418"/>
                <a:gd name="T45" fmla="*/ 445 h 2154"/>
                <a:gd name="T46" fmla="*/ 254 w 2418"/>
                <a:gd name="T47" fmla="*/ 679 h 2154"/>
                <a:gd name="T48" fmla="*/ 213 w 2418"/>
                <a:gd name="T49" fmla="*/ 830 h 2154"/>
                <a:gd name="T50" fmla="*/ 156 w 2418"/>
                <a:gd name="T51" fmla="*/ 1016 h 2154"/>
                <a:gd name="T52" fmla="*/ 39 w 2418"/>
                <a:gd name="T53" fmla="*/ 1215 h 2154"/>
                <a:gd name="T54" fmla="*/ 31 w 2418"/>
                <a:gd name="T55" fmla="*/ 1534 h 2154"/>
                <a:gd name="T56" fmla="*/ 252 w 2418"/>
                <a:gd name="T57" fmla="*/ 1912 h 2154"/>
                <a:gd name="T58" fmla="*/ 571 w 2418"/>
                <a:gd name="T59" fmla="*/ 2125 h 2154"/>
                <a:gd name="T60" fmla="*/ 1379 w 2418"/>
                <a:gd name="T61" fmla="*/ 1935 h 2154"/>
                <a:gd name="T62" fmla="*/ 1589 w 2418"/>
                <a:gd name="T63" fmla="*/ 1898 h 2154"/>
                <a:gd name="T64" fmla="*/ 2221 w 2418"/>
                <a:gd name="T65" fmla="*/ 1461 h 2154"/>
                <a:gd name="T66" fmla="*/ 2406 w 2418"/>
                <a:gd name="T67" fmla="*/ 952 h 2154"/>
                <a:gd name="T68" fmla="*/ 2287 w 2418"/>
                <a:gd name="T69" fmla="*/ 667 h 2154"/>
                <a:gd name="T70" fmla="*/ 2200 w 2418"/>
                <a:gd name="T71" fmla="*/ 489 h 2154"/>
                <a:gd name="T72" fmla="*/ 2096 w 2418"/>
                <a:gd name="T73" fmla="*/ 194 h 2154"/>
                <a:gd name="T74" fmla="*/ 1852 w 2418"/>
                <a:gd name="T75" fmla="*/ 9 h 2154"/>
                <a:gd name="T76" fmla="*/ 1587 w 2418"/>
                <a:gd name="T77" fmla="*/ 64 h 2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18" h="2154">
                  <a:moveTo>
                    <a:pt x="571" y="2126"/>
                  </a:moveTo>
                  <a:cubicBezTo>
                    <a:pt x="516" y="2115"/>
                    <a:pt x="465" y="2095"/>
                    <a:pt x="415" y="2064"/>
                  </a:cubicBezTo>
                  <a:cubicBezTo>
                    <a:pt x="356" y="2027"/>
                    <a:pt x="303" y="1978"/>
                    <a:pt x="251" y="1913"/>
                  </a:cubicBezTo>
                  <a:cubicBezTo>
                    <a:pt x="204" y="1853"/>
                    <a:pt x="164" y="1787"/>
                    <a:pt x="128" y="1728"/>
                  </a:cubicBezTo>
                  <a:cubicBezTo>
                    <a:pt x="92" y="1669"/>
                    <a:pt x="55" y="1604"/>
                    <a:pt x="30" y="1534"/>
                  </a:cubicBezTo>
                  <a:cubicBezTo>
                    <a:pt x="10" y="1480"/>
                    <a:pt x="1" y="1429"/>
                    <a:pt x="1" y="1380"/>
                  </a:cubicBezTo>
                  <a:cubicBezTo>
                    <a:pt x="0" y="1323"/>
                    <a:pt x="13" y="1268"/>
                    <a:pt x="38" y="1215"/>
                  </a:cubicBezTo>
                  <a:cubicBezTo>
                    <a:pt x="54" y="1179"/>
                    <a:pt x="77" y="1145"/>
                    <a:pt x="98" y="1112"/>
                  </a:cubicBezTo>
                  <a:cubicBezTo>
                    <a:pt x="119" y="1080"/>
                    <a:pt x="140" y="1048"/>
                    <a:pt x="156" y="1015"/>
                  </a:cubicBezTo>
                  <a:cubicBezTo>
                    <a:pt x="156" y="1015"/>
                    <a:pt x="156" y="1015"/>
                    <a:pt x="156" y="1015"/>
                  </a:cubicBezTo>
                  <a:cubicBezTo>
                    <a:pt x="186" y="954"/>
                    <a:pt x="199" y="891"/>
                    <a:pt x="212" y="829"/>
                  </a:cubicBezTo>
                  <a:cubicBezTo>
                    <a:pt x="219" y="795"/>
                    <a:pt x="227" y="760"/>
                    <a:pt x="237" y="725"/>
                  </a:cubicBezTo>
                  <a:cubicBezTo>
                    <a:pt x="241" y="710"/>
                    <a:pt x="247" y="694"/>
                    <a:pt x="253" y="679"/>
                  </a:cubicBezTo>
                  <a:cubicBezTo>
                    <a:pt x="276" y="622"/>
                    <a:pt x="330" y="520"/>
                    <a:pt x="434" y="471"/>
                  </a:cubicBezTo>
                  <a:cubicBezTo>
                    <a:pt x="475" y="453"/>
                    <a:pt x="518" y="444"/>
                    <a:pt x="569" y="444"/>
                  </a:cubicBezTo>
                  <a:cubicBezTo>
                    <a:pt x="574" y="444"/>
                    <a:pt x="578" y="444"/>
                    <a:pt x="583" y="444"/>
                  </a:cubicBezTo>
                  <a:cubicBezTo>
                    <a:pt x="613" y="445"/>
                    <a:pt x="644" y="449"/>
                    <a:pt x="673" y="452"/>
                  </a:cubicBezTo>
                  <a:cubicBezTo>
                    <a:pt x="715" y="457"/>
                    <a:pt x="758" y="462"/>
                    <a:pt x="803" y="460"/>
                  </a:cubicBezTo>
                  <a:cubicBezTo>
                    <a:pt x="885" y="456"/>
                    <a:pt x="975" y="427"/>
                    <a:pt x="1078" y="373"/>
                  </a:cubicBezTo>
                  <a:cubicBezTo>
                    <a:pt x="1164" y="327"/>
                    <a:pt x="1250" y="268"/>
                    <a:pt x="1326" y="217"/>
                  </a:cubicBezTo>
                  <a:cubicBezTo>
                    <a:pt x="1397" y="168"/>
                    <a:pt x="1491" y="106"/>
                    <a:pt x="1587" y="63"/>
                  </a:cubicBezTo>
                  <a:cubicBezTo>
                    <a:pt x="1688" y="18"/>
                    <a:pt x="1775" y="0"/>
                    <a:pt x="1852" y="9"/>
                  </a:cubicBezTo>
                  <a:cubicBezTo>
                    <a:pt x="1908" y="15"/>
                    <a:pt x="1958" y="36"/>
                    <a:pt x="2002" y="72"/>
                  </a:cubicBezTo>
                  <a:cubicBezTo>
                    <a:pt x="2040" y="103"/>
                    <a:pt x="2072" y="144"/>
                    <a:pt x="2097" y="193"/>
                  </a:cubicBezTo>
                  <a:cubicBezTo>
                    <a:pt x="2125" y="248"/>
                    <a:pt x="2143" y="309"/>
                    <a:pt x="2161" y="368"/>
                  </a:cubicBezTo>
                  <a:cubicBezTo>
                    <a:pt x="2173" y="408"/>
                    <a:pt x="2185" y="450"/>
                    <a:pt x="2201" y="489"/>
                  </a:cubicBezTo>
                  <a:cubicBezTo>
                    <a:pt x="2206" y="502"/>
                    <a:pt x="2212" y="517"/>
                    <a:pt x="2219" y="532"/>
                  </a:cubicBezTo>
                  <a:cubicBezTo>
                    <a:pt x="2240" y="578"/>
                    <a:pt x="2264" y="623"/>
                    <a:pt x="2288" y="667"/>
                  </a:cubicBezTo>
                  <a:cubicBezTo>
                    <a:pt x="2313" y="713"/>
                    <a:pt x="2339" y="760"/>
                    <a:pt x="2360" y="808"/>
                  </a:cubicBezTo>
                  <a:cubicBezTo>
                    <a:pt x="2383" y="860"/>
                    <a:pt x="2398" y="907"/>
                    <a:pt x="2407" y="952"/>
                  </a:cubicBezTo>
                  <a:cubicBezTo>
                    <a:pt x="2417" y="1006"/>
                    <a:pt x="2418" y="1057"/>
                    <a:pt x="2409" y="1110"/>
                  </a:cubicBezTo>
                  <a:cubicBezTo>
                    <a:pt x="2391" y="1224"/>
                    <a:pt x="2328" y="1342"/>
                    <a:pt x="2221" y="1462"/>
                  </a:cubicBezTo>
                  <a:cubicBezTo>
                    <a:pt x="2132" y="1562"/>
                    <a:pt x="2016" y="1660"/>
                    <a:pt x="1875" y="1754"/>
                  </a:cubicBezTo>
                  <a:cubicBezTo>
                    <a:pt x="1792" y="1809"/>
                    <a:pt x="1693" y="1870"/>
                    <a:pt x="1589" y="1899"/>
                  </a:cubicBezTo>
                  <a:cubicBezTo>
                    <a:pt x="1542" y="1912"/>
                    <a:pt x="1493" y="1919"/>
                    <a:pt x="1447" y="1926"/>
                  </a:cubicBezTo>
                  <a:cubicBezTo>
                    <a:pt x="1425" y="1929"/>
                    <a:pt x="1402" y="1932"/>
                    <a:pt x="1379" y="1936"/>
                  </a:cubicBezTo>
                  <a:cubicBezTo>
                    <a:pt x="1263" y="1956"/>
                    <a:pt x="1152" y="1997"/>
                    <a:pt x="1046" y="2036"/>
                  </a:cubicBezTo>
                  <a:cubicBezTo>
                    <a:pt x="911" y="2086"/>
                    <a:pt x="783" y="2133"/>
                    <a:pt x="656" y="2133"/>
                  </a:cubicBezTo>
                  <a:cubicBezTo>
                    <a:pt x="628" y="2133"/>
                    <a:pt x="599" y="2131"/>
                    <a:pt x="571" y="2126"/>
                  </a:cubicBezTo>
                  <a:moveTo>
                    <a:pt x="1587" y="64"/>
                  </a:moveTo>
                  <a:cubicBezTo>
                    <a:pt x="1492" y="107"/>
                    <a:pt x="1398" y="168"/>
                    <a:pt x="1327" y="217"/>
                  </a:cubicBezTo>
                  <a:cubicBezTo>
                    <a:pt x="1251" y="269"/>
                    <a:pt x="1165" y="328"/>
                    <a:pt x="1079" y="373"/>
                  </a:cubicBezTo>
                  <a:cubicBezTo>
                    <a:pt x="975" y="428"/>
                    <a:pt x="885" y="457"/>
                    <a:pt x="803" y="460"/>
                  </a:cubicBezTo>
                  <a:cubicBezTo>
                    <a:pt x="758" y="462"/>
                    <a:pt x="715" y="457"/>
                    <a:pt x="673" y="453"/>
                  </a:cubicBezTo>
                  <a:cubicBezTo>
                    <a:pt x="643" y="449"/>
                    <a:pt x="613" y="446"/>
                    <a:pt x="583" y="445"/>
                  </a:cubicBezTo>
                  <a:cubicBezTo>
                    <a:pt x="578" y="445"/>
                    <a:pt x="574" y="445"/>
                    <a:pt x="569" y="445"/>
                  </a:cubicBezTo>
                  <a:cubicBezTo>
                    <a:pt x="518" y="445"/>
                    <a:pt x="475" y="454"/>
                    <a:pt x="434" y="472"/>
                  </a:cubicBezTo>
                  <a:cubicBezTo>
                    <a:pt x="330" y="520"/>
                    <a:pt x="277" y="623"/>
                    <a:pt x="254" y="679"/>
                  </a:cubicBezTo>
                  <a:cubicBezTo>
                    <a:pt x="248" y="694"/>
                    <a:pt x="242" y="710"/>
                    <a:pt x="238" y="726"/>
                  </a:cubicBezTo>
                  <a:cubicBezTo>
                    <a:pt x="227" y="760"/>
                    <a:pt x="220" y="795"/>
                    <a:pt x="213" y="830"/>
                  </a:cubicBezTo>
                  <a:cubicBezTo>
                    <a:pt x="200" y="891"/>
                    <a:pt x="186" y="954"/>
                    <a:pt x="156" y="1016"/>
                  </a:cubicBezTo>
                  <a:cubicBezTo>
                    <a:pt x="156" y="1016"/>
                    <a:pt x="156" y="1016"/>
                    <a:pt x="156" y="1016"/>
                  </a:cubicBezTo>
                  <a:cubicBezTo>
                    <a:pt x="140" y="1048"/>
                    <a:pt x="119" y="1081"/>
                    <a:pt x="99" y="1112"/>
                  </a:cubicBezTo>
                  <a:cubicBezTo>
                    <a:pt x="77" y="1145"/>
                    <a:pt x="55" y="1180"/>
                    <a:pt x="39" y="1215"/>
                  </a:cubicBezTo>
                  <a:cubicBezTo>
                    <a:pt x="14" y="1268"/>
                    <a:pt x="1" y="1323"/>
                    <a:pt x="1" y="1380"/>
                  </a:cubicBezTo>
                  <a:cubicBezTo>
                    <a:pt x="2" y="1429"/>
                    <a:pt x="11" y="1480"/>
                    <a:pt x="31" y="1534"/>
                  </a:cubicBezTo>
                  <a:cubicBezTo>
                    <a:pt x="56" y="1604"/>
                    <a:pt x="93" y="1668"/>
                    <a:pt x="129" y="1728"/>
                  </a:cubicBezTo>
                  <a:cubicBezTo>
                    <a:pt x="165" y="1786"/>
                    <a:pt x="205" y="1853"/>
                    <a:pt x="252" y="1912"/>
                  </a:cubicBezTo>
                  <a:cubicBezTo>
                    <a:pt x="303" y="1977"/>
                    <a:pt x="357" y="2027"/>
                    <a:pt x="415" y="2063"/>
                  </a:cubicBezTo>
                  <a:cubicBezTo>
                    <a:pt x="465" y="2094"/>
                    <a:pt x="516" y="2115"/>
                    <a:pt x="571" y="2125"/>
                  </a:cubicBezTo>
                  <a:cubicBezTo>
                    <a:pt x="725" y="2154"/>
                    <a:pt x="881" y="2097"/>
                    <a:pt x="1045" y="2036"/>
                  </a:cubicBezTo>
                  <a:cubicBezTo>
                    <a:pt x="1152" y="1996"/>
                    <a:pt x="1262" y="1956"/>
                    <a:pt x="1379" y="1935"/>
                  </a:cubicBezTo>
                  <a:cubicBezTo>
                    <a:pt x="1402" y="1931"/>
                    <a:pt x="1425" y="1928"/>
                    <a:pt x="1447" y="1925"/>
                  </a:cubicBezTo>
                  <a:cubicBezTo>
                    <a:pt x="1493" y="1918"/>
                    <a:pt x="1541" y="1912"/>
                    <a:pt x="1589" y="1898"/>
                  </a:cubicBezTo>
                  <a:cubicBezTo>
                    <a:pt x="1693" y="1869"/>
                    <a:pt x="1792" y="1808"/>
                    <a:pt x="1875" y="1753"/>
                  </a:cubicBezTo>
                  <a:cubicBezTo>
                    <a:pt x="2015" y="1660"/>
                    <a:pt x="2132" y="1561"/>
                    <a:pt x="2221" y="1461"/>
                  </a:cubicBezTo>
                  <a:cubicBezTo>
                    <a:pt x="2327" y="1342"/>
                    <a:pt x="2390" y="1224"/>
                    <a:pt x="2408" y="1110"/>
                  </a:cubicBezTo>
                  <a:cubicBezTo>
                    <a:pt x="2417" y="1057"/>
                    <a:pt x="2416" y="1006"/>
                    <a:pt x="2406" y="952"/>
                  </a:cubicBezTo>
                  <a:cubicBezTo>
                    <a:pt x="2397" y="907"/>
                    <a:pt x="2382" y="860"/>
                    <a:pt x="2359" y="809"/>
                  </a:cubicBezTo>
                  <a:cubicBezTo>
                    <a:pt x="2338" y="761"/>
                    <a:pt x="2312" y="713"/>
                    <a:pt x="2287" y="667"/>
                  </a:cubicBezTo>
                  <a:cubicBezTo>
                    <a:pt x="2263" y="623"/>
                    <a:pt x="2239" y="578"/>
                    <a:pt x="2218" y="532"/>
                  </a:cubicBezTo>
                  <a:cubicBezTo>
                    <a:pt x="2211" y="517"/>
                    <a:pt x="2205" y="503"/>
                    <a:pt x="2200" y="489"/>
                  </a:cubicBezTo>
                  <a:cubicBezTo>
                    <a:pt x="2185" y="450"/>
                    <a:pt x="2172" y="409"/>
                    <a:pt x="2160" y="369"/>
                  </a:cubicBezTo>
                  <a:cubicBezTo>
                    <a:pt x="2142" y="310"/>
                    <a:pt x="2124" y="249"/>
                    <a:pt x="2096" y="194"/>
                  </a:cubicBezTo>
                  <a:cubicBezTo>
                    <a:pt x="2071" y="144"/>
                    <a:pt x="2039" y="103"/>
                    <a:pt x="2001" y="73"/>
                  </a:cubicBezTo>
                  <a:cubicBezTo>
                    <a:pt x="1958" y="37"/>
                    <a:pt x="1908" y="16"/>
                    <a:pt x="1852" y="9"/>
                  </a:cubicBezTo>
                  <a:cubicBezTo>
                    <a:pt x="1840" y="8"/>
                    <a:pt x="1826" y="7"/>
                    <a:pt x="1813" y="7"/>
                  </a:cubicBezTo>
                  <a:cubicBezTo>
                    <a:pt x="1746" y="7"/>
                    <a:pt x="1672" y="26"/>
                    <a:pt x="1587"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6" name="Freeform 23">
              <a:extLst>
                <a:ext uri="{FF2B5EF4-FFF2-40B4-BE49-F238E27FC236}">
                  <a16:creationId xmlns:a16="http://schemas.microsoft.com/office/drawing/2014/main" id="{FC039648-B039-45EE-A769-48F17ABA4561}"/>
                </a:ext>
              </a:extLst>
            </p:cNvPr>
            <p:cNvSpPr>
              <a:spLocks noEditPoints="1"/>
            </p:cNvSpPr>
            <p:nvPr/>
          </p:nvSpPr>
          <p:spPr bwMode="auto">
            <a:xfrm>
              <a:off x="4898" y="1550"/>
              <a:ext cx="1891" cy="1679"/>
            </a:xfrm>
            <a:custGeom>
              <a:avLst/>
              <a:gdLst>
                <a:gd name="T0" fmla="*/ 438 w 2554"/>
                <a:gd name="T1" fmla="*/ 2173 h 2268"/>
                <a:gd name="T2" fmla="*/ 135 w 2554"/>
                <a:gd name="T3" fmla="*/ 1818 h 2268"/>
                <a:gd name="T4" fmla="*/ 0 w 2554"/>
                <a:gd name="T5" fmla="*/ 1449 h 2268"/>
                <a:gd name="T6" fmla="*/ 104 w 2554"/>
                <a:gd name="T7" fmla="*/ 1166 h 2268"/>
                <a:gd name="T8" fmla="*/ 224 w 2554"/>
                <a:gd name="T9" fmla="*/ 868 h 2268"/>
                <a:gd name="T10" fmla="*/ 268 w 2554"/>
                <a:gd name="T11" fmla="*/ 709 h 2268"/>
                <a:gd name="T12" fmla="*/ 601 w 2554"/>
                <a:gd name="T13" fmla="*/ 462 h 2268"/>
                <a:gd name="T14" fmla="*/ 713 w 2554"/>
                <a:gd name="T15" fmla="*/ 471 h 2268"/>
                <a:gd name="T16" fmla="*/ 1141 w 2554"/>
                <a:gd name="T17" fmla="*/ 388 h 2268"/>
                <a:gd name="T18" fmla="*/ 1917 w 2554"/>
                <a:gd name="T19" fmla="*/ 0 h 2268"/>
                <a:gd name="T20" fmla="*/ 2116 w 2554"/>
                <a:gd name="T21" fmla="*/ 69 h 2268"/>
                <a:gd name="T22" fmla="*/ 2284 w 2554"/>
                <a:gd name="T23" fmla="*/ 382 h 2268"/>
                <a:gd name="T24" fmla="*/ 2345 w 2554"/>
                <a:gd name="T25" fmla="*/ 555 h 2268"/>
                <a:gd name="T26" fmla="*/ 2494 w 2554"/>
                <a:gd name="T27" fmla="*/ 847 h 2268"/>
                <a:gd name="T28" fmla="*/ 2546 w 2554"/>
                <a:gd name="T29" fmla="*/ 1165 h 2268"/>
                <a:gd name="T30" fmla="*/ 1981 w 2554"/>
                <a:gd name="T31" fmla="*/ 1846 h 2268"/>
                <a:gd name="T32" fmla="*/ 1530 w 2554"/>
                <a:gd name="T33" fmla="*/ 2027 h 2268"/>
                <a:gd name="T34" fmla="*/ 1106 w 2554"/>
                <a:gd name="T35" fmla="*/ 2144 h 2268"/>
                <a:gd name="T36" fmla="*/ 603 w 2554"/>
                <a:gd name="T37" fmla="*/ 2238 h 2268"/>
                <a:gd name="T38" fmla="*/ 1141 w 2554"/>
                <a:gd name="T39" fmla="*/ 388 h 2268"/>
                <a:gd name="T40" fmla="*/ 713 w 2554"/>
                <a:gd name="T41" fmla="*/ 472 h 2268"/>
                <a:gd name="T42" fmla="*/ 601 w 2554"/>
                <a:gd name="T43" fmla="*/ 463 h 2268"/>
                <a:gd name="T44" fmla="*/ 269 w 2554"/>
                <a:gd name="T45" fmla="*/ 709 h 2268"/>
                <a:gd name="T46" fmla="*/ 225 w 2554"/>
                <a:gd name="T47" fmla="*/ 868 h 2268"/>
                <a:gd name="T48" fmla="*/ 165 w 2554"/>
                <a:gd name="T49" fmla="*/ 1064 h 2268"/>
                <a:gd name="T50" fmla="*/ 40 w 2554"/>
                <a:gd name="T51" fmla="*/ 1275 h 2268"/>
                <a:gd name="T52" fmla="*/ 32 w 2554"/>
                <a:gd name="T53" fmla="*/ 1612 h 2268"/>
                <a:gd name="T54" fmla="*/ 266 w 2554"/>
                <a:gd name="T55" fmla="*/ 2012 h 2268"/>
                <a:gd name="T56" fmla="*/ 603 w 2554"/>
                <a:gd name="T57" fmla="*/ 2238 h 2268"/>
                <a:gd name="T58" fmla="*/ 1458 w 2554"/>
                <a:gd name="T59" fmla="*/ 2037 h 2268"/>
                <a:gd name="T60" fmla="*/ 1679 w 2554"/>
                <a:gd name="T61" fmla="*/ 1998 h 2268"/>
                <a:gd name="T62" fmla="*/ 2346 w 2554"/>
                <a:gd name="T63" fmla="*/ 1536 h 2268"/>
                <a:gd name="T64" fmla="*/ 2542 w 2554"/>
                <a:gd name="T65" fmla="*/ 998 h 2268"/>
                <a:gd name="T66" fmla="*/ 2417 w 2554"/>
                <a:gd name="T67" fmla="*/ 697 h 2268"/>
                <a:gd name="T68" fmla="*/ 2325 w 2554"/>
                <a:gd name="T69" fmla="*/ 510 h 2268"/>
                <a:gd name="T70" fmla="*/ 2216 w 2554"/>
                <a:gd name="T71" fmla="*/ 198 h 2268"/>
                <a:gd name="T72" fmla="*/ 1958 w 2554"/>
                <a:gd name="T73" fmla="*/ 3 h 2268"/>
                <a:gd name="T74" fmla="*/ 1403 w 2554"/>
                <a:gd name="T75" fmla="*/ 223 h 2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54" h="2268">
                  <a:moveTo>
                    <a:pt x="603" y="2238"/>
                  </a:moveTo>
                  <a:cubicBezTo>
                    <a:pt x="545" y="2227"/>
                    <a:pt x="491" y="2206"/>
                    <a:pt x="438" y="2173"/>
                  </a:cubicBezTo>
                  <a:cubicBezTo>
                    <a:pt x="376" y="2134"/>
                    <a:pt x="320" y="2082"/>
                    <a:pt x="266" y="2013"/>
                  </a:cubicBezTo>
                  <a:cubicBezTo>
                    <a:pt x="216" y="1950"/>
                    <a:pt x="173" y="1880"/>
                    <a:pt x="135" y="1818"/>
                  </a:cubicBezTo>
                  <a:cubicBezTo>
                    <a:pt x="97" y="1755"/>
                    <a:pt x="58" y="1686"/>
                    <a:pt x="31" y="1613"/>
                  </a:cubicBezTo>
                  <a:cubicBezTo>
                    <a:pt x="11" y="1555"/>
                    <a:pt x="1" y="1502"/>
                    <a:pt x="0" y="1449"/>
                  </a:cubicBezTo>
                  <a:cubicBezTo>
                    <a:pt x="0" y="1390"/>
                    <a:pt x="13" y="1331"/>
                    <a:pt x="40" y="1275"/>
                  </a:cubicBezTo>
                  <a:cubicBezTo>
                    <a:pt x="57" y="1238"/>
                    <a:pt x="81" y="1201"/>
                    <a:pt x="104" y="1166"/>
                  </a:cubicBezTo>
                  <a:cubicBezTo>
                    <a:pt x="125" y="1133"/>
                    <a:pt x="148" y="1098"/>
                    <a:pt x="165" y="1064"/>
                  </a:cubicBezTo>
                  <a:cubicBezTo>
                    <a:pt x="196" y="999"/>
                    <a:pt x="211" y="933"/>
                    <a:pt x="224" y="868"/>
                  </a:cubicBezTo>
                  <a:cubicBezTo>
                    <a:pt x="232" y="832"/>
                    <a:pt x="240" y="795"/>
                    <a:pt x="251" y="758"/>
                  </a:cubicBezTo>
                  <a:cubicBezTo>
                    <a:pt x="256" y="742"/>
                    <a:pt x="262" y="725"/>
                    <a:pt x="268" y="709"/>
                  </a:cubicBezTo>
                  <a:cubicBezTo>
                    <a:pt x="292" y="649"/>
                    <a:pt x="350" y="541"/>
                    <a:pt x="460" y="491"/>
                  </a:cubicBezTo>
                  <a:cubicBezTo>
                    <a:pt x="502" y="471"/>
                    <a:pt x="547" y="462"/>
                    <a:pt x="601" y="462"/>
                  </a:cubicBezTo>
                  <a:cubicBezTo>
                    <a:pt x="606" y="462"/>
                    <a:pt x="612" y="462"/>
                    <a:pt x="618" y="462"/>
                  </a:cubicBezTo>
                  <a:cubicBezTo>
                    <a:pt x="649" y="463"/>
                    <a:pt x="682" y="467"/>
                    <a:pt x="713" y="471"/>
                  </a:cubicBezTo>
                  <a:cubicBezTo>
                    <a:pt x="757" y="476"/>
                    <a:pt x="803" y="482"/>
                    <a:pt x="850" y="480"/>
                  </a:cubicBezTo>
                  <a:cubicBezTo>
                    <a:pt x="937" y="476"/>
                    <a:pt x="1032" y="446"/>
                    <a:pt x="1141" y="388"/>
                  </a:cubicBezTo>
                  <a:cubicBezTo>
                    <a:pt x="1231" y="340"/>
                    <a:pt x="1318" y="280"/>
                    <a:pt x="1403" y="222"/>
                  </a:cubicBezTo>
                  <a:cubicBezTo>
                    <a:pt x="1564" y="111"/>
                    <a:pt x="1749" y="0"/>
                    <a:pt x="1917" y="0"/>
                  </a:cubicBezTo>
                  <a:cubicBezTo>
                    <a:pt x="1931" y="0"/>
                    <a:pt x="1945" y="1"/>
                    <a:pt x="1959" y="2"/>
                  </a:cubicBezTo>
                  <a:cubicBezTo>
                    <a:pt x="2017" y="9"/>
                    <a:pt x="2070" y="32"/>
                    <a:pt x="2116" y="69"/>
                  </a:cubicBezTo>
                  <a:cubicBezTo>
                    <a:pt x="2156" y="102"/>
                    <a:pt x="2190" y="145"/>
                    <a:pt x="2216" y="198"/>
                  </a:cubicBezTo>
                  <a:cubicBezTo>
                    <a:pt x="2246" y="256"/>
                    <a:pt x="2265" y="320"/>
                    <a:pt x="2284" y="382"/>
                  </a:cubicBezTo>
                  <a:cubicBezTo>
                    <a:pt x="2296" y="424"/>
                    <a:pt x="2310" y="468"/>
                    <a:pt x="2326" y="509"/>
                  </a:cubicBezTo>
                  <a:cubicBezTo>
                    <a:pt x="2332" y="524"/>
                    <a:pt x="2338" y="539"/>
                    <a:pt x="2345" y="555"/>
                  </a:cubicBezTo>
                  <a:cubicBezTo>
                    <a:pt x="2367" y="603"/>
                    <a:pt x="2393" y="651"/>
                    <a:pt x="2418" y="697"/>
                  </a:cubicBezTo>
                  <a:cubicBezTo>
                    <a:pt x="2444" y="746"/>
                    <a:pt x="2471" y="796"/>
                    <a:pt x="2494" y="847"/>
                  </a:cubicBezTo>
                  <a:cubicBezTo>
                    <a:pt x="2518" y="901"/>
                    <a:pt x="2534" y="951"/>
                    <a:pt x="2543" y="998"/>
                  </a:cubicBezTo>
                  <a:cubicBezTo>
                    <a:pt x="2554" y="1055"/>
                    <a:pt x="2554" y="1109"/>
                    <a:pt x="2546" y="1165"/>
                  </a:cubicBezTo>
                  <a:cubicBezTo>
                    <a:pt x="2526" y="1285"/>
                    <a:pt x="2460" y="1410"/>
                    <a:pt x="2347" y="1537"/>
                  </a:cubicBezTo>
                  <a:cubicBezTo>
                    <a:pt x="2253" y="1643"/>
                    <a:pt x="2130" y="1746"/>
                    <a:pt x="1981" y="1846"/>
                  </a:cubicBezTo>
                  <a:cubicBezTo>
                    <a:pt x="1894" y="1904"/>
                    <a:pt x="1789" y="1968"/>
                    <a:pt x="1680" y="1999"/>
                  </a:cubicBezTo>
                  <a:cubicBezTo>
                    <a:pt x="1630" y="2013"/>
                    <a:pt x="1579" y="2020"/>
                    <a:pt x="1530" y="2027"/>
                  </a:cubicBezTo>
                  <a:cubicBezTo>
                    <a:pt x="1507" y="2030"/>
                    <a:pt x="1482" y="2034"/>
                    <a:pt x="1459" y="2038"/>
                  </a:cubicBezTo>
                  <a:cubicBezTo>
                    <a:pt x="1335" y="2059"/>
                    <a:pt x="1218" y="2102"/>
                    <a:pt x="1106" y="2144"/>
                  </a:cubicBezTo>
                  <a:cubicBezTo>
                    <a:pt x="963" y="2196"/>
                    <a:pt x="827" y="2247"/>
                    <a:pt x="694" y="2247"/>
                  </a:cubicBezTo>
                  <a:cubicBezTo>
                    <a:pt x="663" y="2247"/>
                    <a:pt x="633" y="2244"/>
                    <a:pt x="603" y="2238"/>
                  </a:cubicBezTo>
                  <a:moveTo>
                    <a:pt x="1403" y="223"/>
                  </a:moveTo>
                  <a:cubicBezTo>
                    <a:pt x="1319" y="281"/>
                    <a:pt x="1231" y="340"/>
                    <a:pt x="1141" y="388"/>
                  </a:cubicBezTo>
                  <a:cubicBezTo>
                    <a:pt x="1032" y="446"/>
                    <a:pt x="937" y="477"/>
                    <a:pt x="850" y="480"/>
                  </a:cubicBezTo>
                  <a:cubicBezTo>
                    <a:pt x="803" y="482"/>
                    <a:pt x="757" y="477"/>
                    <a:pt x="713" y="472"/>
                  </a:cubicBezTo>
                  <a:cubicBezTo>
                    <a:pt x="681" y="468"/>
                    <a:pt x="649" y="464"/>
                    <a:pt x="618" y="463"/>
                  </a:cubicBezTo>
                  <a:cubicBezTo>
                    <a:pt x="612" y="463"/>
                    <a:pt x="606" y="463"/>
                    <a:pt x="601" y="463"/>
                  </a:cubicBezTo>
                  <a:cubicBezTo>
                    <a:pt x="548" y="463"/>
                    <a:pt x="502" y="472"/>
                    <a:pt x="460" y="491"/>
                  </a:cubicBezTo>
                  <a:cubicBezTo>
                    <a:pt x="350" y="542"/>
                    <a:pt x="293" y="650"/>
                    <a:pt x="269" y="709"/>
                  </a:cubicBezTo>
                  <a:cubicBezTo>
                    <a:pt x="262" y="725"/>
                    <a:pt x="256" y="742"/>
                    <a:pt x="252" y="758"/>
                  </a:cubicBezTo>
                  <a:cubicBezTo>
                    <a:pt x="241" y="795"/>
                    <a:pt x="233" y="832"/>
                    <a:pt x="225" y="868"/>
                  </a:cubicBezTo>
                  <a:cubicBezTo>
                    <a:pt x="211" y="933"/>
                    <a:pt x="197" y="999"/>
                    <a:pt x="165" y="1064"/>
                  </a:cubicBezTo>
                  <a:cubicBezTo>
                    <a:pt x="165" y="1064"/>
                    <a:pt x="165" y="1064"/>
                    <a:pt x="165" y="1064"/>
                  </a:cubicBezTo>
                  <a:cubicBezTo>
                    <a:pt x="148" y="1099"/>
                    <a:pt x="126" y="1133"/>
                    <a:pt x="105" y="1166"/>
                  </a:cubicBezTo>
                  <a:cubicBezTo>
                    <a:pt x="82" y="1201"/>
                    <a:pt x="58" y="1238"/>
                    <a:pt x="40" y="1275"/>
                  </a:cubicBezTo>
                  <a:cubicBezTo>
                    <a:pt x="14" y="1331"/>
                    <a:pt x="1" y="1390"/>
                    <a:pt x="1" y="1449"/>
                  </a:cubicBezTo>
                  <a:cubicBezTo>
                    <a:pt x="1" y="1502"/>
                    <a:pt x="11" y="1555"/>
                    <a:pt x="32" y="1612"/>
                  </a:cubicBezTo>
                  <a:cubicBezTo>
                    <a:pt x="58" y="1686"/>
                    <a:pt x="98" y="1754"/>
                    <a:pt x="136" y="1818"/>
                  </a:cubicBezTo>
                  <a:cubicBezTo>
                    <a:pt x="174" y="1879"/>
                    <a:pt x="217" y="1950"/>
                    <a:pt x="266" y="2012"/>
                  </a:cubicBezTo>
                  <a:cubicBezTo>
                    <a:pt x="321" y="2081"/>
                    <a:pt x="377" y="2133"/>
                    <a:pt x="439" y="2172"/>
                  </a:cubicBezTo>
                  <a:cubicBezTo>
                    <a:pt x="492" y="2205"/>
                    <a:pt x="545" y="2227"/>
                    <a:pt x="603" y="2238"/>
                  </a:cubicBezTo>
                  <a:cubicBezTo>
                    <a:pt x="766" y="2268"/>
                    <a:pt x="931" y="2208"/>
                    <a:pt x="1105" y="2143"/>
                  </a:cubicBezTo>
                  <a:cubicBezTo>
                    <a:pt x="1218" y="2101"/>
                    <a:pt x="1335" y="2058"/>
                    <a:pt x="1458" y="2037"/>
                  </a:cubicBezTo>
                  <a:cubicBezTo>
                    <a:pt x="1482" y="2033"/>
                    <a:pt x="1506" y="2029"/>
                    <a:pt x="1530" y="2026"/>
                  </a:cubicBezTo>
                  <a:cubicBezTo>
                    <a:pt x="1579" y="2019"/>
                    <a:pt x="1629" y="2012"/>
                    <a:pt x="1679" y="1998"/>
                  </a:cubicBezTo>
                  <a:cubicBezTo>
                    <a:pt x="1789" y="1967"/>
                    <a:pt x="1893" y="1903"/>
                    <a:pt x="1981" y="1845"/>
                  </a:cubicBezTo>
                  <a:cubicBezTo>
                    <a:pt x="2129" y="1746"/>
                    <a:pt x="2252" y="1642"/>
                    <a:pt x="2346" y="1536"/>
                  </a:cubicBezTo>
                  <a:cubicBezTo>
                    <a:pt x="2459" y="1410"/>
                    <a:pt x="2526" y="1285"/>
                    <a:pt x="2545" y="1165"/>
                  </a:cubicBezTo>
                  <a:cubicBezTo>
                    <a:pt x="2554" y="1109"/>
                    <a:pt x="2553" y="1055"/>
                    <a:pt x="2542" y="998"/>
                  </a:cubicBezTo>
                  <a:cubicBezTo>
                    <a:pt x="2533" y="951"/>
                    <a:pt x="2517" y="901"/>
                    <a:pt x="2493" y="847"/>
                  </a:cubicBezTo>
                  <a:cubicBezTo>
                    <a:pt x="2470" y="796"/>
                    <a:pt x="2443" y="746"/>
                    <a:pt x="2417" y="697"/>
                  </a:cubicBezTo>
                  <a:cubicBezTo>
                    <a:pt x="2392" y="651"/>
                    <a:pt x="2366" y="603"/>
                    <a:pt x="2344" y="555"/>
                  </a:cubicBezTo>
                  <a:cubicBezTo>
                    <a:pt x="2337" y="540"/>
                    <a:pt x="2331" y="524"/>
                    <a:pt x="2325" y="510"/>
                  </a:cubicBezTo>
                  <a:cubicBezTo>
                    <a:pt x="2309" y="468"/>
                    <a:pt x="2296" y="424"/>
                    <a:pt x="2283" y="382"/>
                  </a:cubicBezTo>
                  <a:cubicBezTo>
                    <a:pt x="2264" y="320"/>
                    <a:pt x="2245" y="256"/>
                    <a:pt x="2216" y="198"/>
                  </a:cubicBezTo>
                  <a:cubicBezTo>
                    <a:pt x="2189" y="146"/>
                    <a:pt x="2156" y="103"/>
                    <a:pt x="2116" y="70"/>
                  </a:cubicBezTo>
                  <a:cubicBezTo>
                    <a:pt x="2070" y="33"/>
                    <a:pt x="2017" y="10"/>
                    <a:pt x="1958" y="3"/>
                  </a:cubicBezTo>
                  <a:cubicBezTo>
                    <a:pt x="1945" y="2"/>
                    <a:pt x="1931" y="1"/>
                    <a:pt x="1917" y="1"/>
                  </a:cubicBezTo>
                  <a:cubicBezTo>
                    <a:pt x="1750" y="1"/>
                    <a:pt x="1564" y="112"/>
                    <a:pt x="1403" y="22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7" name="Freeform 24">
              <a:extLst>
                <a:ext uri="{FF2B5EF4-FFF2-40B4-BE49-F238E27FC236}">
                  <a16:creationId xmlns:a16="http://schemas.microsoft.com/office/drawing/2014/main" id="{C6BE2404-000E-49FF-A515-077B5682DBB1}"/>
                </a:ext>
              </a:extLst>
            </p:cNvPr>
            <p:cNvSpPr>
              <a:spLocks noEditPoints="1"/>
            </p:cNvSpPr>
            <p:nvPr/>
          </p:nvSpPr>
          <p:spPr bwMode="auto">
            <a:xfrm>
              <a:off x="4831" y="1508"/>
              <a:ext cx="1992" cy="1783"/>
            </a:xfrm>
            <a:custGeom>
              <a:avLst/>
              <a:gdLst>
                <a:gd name="T0" fmla="*/ 462 w 2691"/>
                <a:gd name="T1" fmla="*/ 2308 h 2409"/>
                <a:gd name="T2" fmla="*/ 143 w 2691"/>
                <a:gd name="T3" fmla="*/ 1934 h 2409"/>
                <a:gd name="T4" fmla="*/ 0 w 2691"/>
                <a:gd name="T5" fmla="*/ 1545 h 2409"/>
                <a:gd name="T6" fmla="*/ 109 w 2691"/>
                <a:gd name="T7" fmla="*/ 1246 h 2409"/>
                <a:gd name="T8" fmla="*/ 237 w 2691"/>
                <a:gd name="T9" fmla="*/ 933 h 2409"/>
                <a:gd name="T10" fmla="*/ 283 w 2691"/>
                <a:gd name="T11" fmla="*/ 765 h 2409"/>
                <a:gd name="T12" fmla="*/ 652 w 2691"/>
                <a:gd name="T13" fmla="*/ 507 h 2409"/>
                <a:gd name="T14" fmla="*/ 897 w 2691"/>
                <a:gd name="T15" fmla="*/ 526 h 2409"/>
                <a:gd name="T16" fmla="*/ 1477 w 2691"/>
                <a:gd name="T17" fmla="*/ 255 h 2409"/>
                <a:gd name="T18" fmla="*/ 2065 w 2691"/>
                <a:gd name="T19" fmla="*/ 22 h 2409"/>
                <a:gd name="T20" fmla="*/ 2336 w 2691"/>
                <a:gd name="T21" fmla="*/ 229 h 2409"/>
                <a:gd name="T22" fmla="*/ 2451 w 2691"/>
                <a:gd name="T23" fmla="*/ 556 h 2409"/>
                <a:gd name="T24" fmla="*/ 2547 w 2691"/>
                <a:gd name="T25" fmla="*/ 753 h 2409"/>
                <a:gd name="T26" fmla="*/ 2679 w 2691"/>
                <a:gd name="T27" fmla="*/ 1070 h 2409"/>
                <a:gd name="T28" fmla="*/ 2472 w 2691"/>
                <a:gd name="T29" fmla="*/ 1638 h 2409"/>
                <a:gd name="T30" fmla="*/ 2087 w 2691"/>
                <a:gd name="T31" fmla="*/ 1963 h 2409"/>
                <a:gd name="T32" fmla="*/ 1613 w 2691"/>
                <a:gd name="T33" fmla="*/ 2154 h 2409"/>
                <a:gd name="T34" fmla="*/ 1165 w 2691"/>
                <a:gd name="T35" fmla="*/ 2277 h 2409"/>
                <a:gd name="T36" fmla="*/ 636 w 2691"/>
                <a:gd name="T37" fmla="*/ 2377 h 2409"/>
                <a:gd name="T38" fmla="*/ 1477 w 2691"/>
                <a:gd name="T39" fmla="*/ 256 h 2409"/>
                <a:gd name="T40" fmla="*/ 897 w 2691"/>
                <a:gd name="T41" fmla="*/ 526 h 2409"/>
                <a:gd name="T42" fmla="*/ 652 w 2691"/>
                <a:gd name="T43" fmla="*/ 507 h 2409"/>
                <a:gd name="T44" fmla="*/ 284 w 2691"/>
                <a:gd name="T45" fmla="*/ 766 h 2409"/>
                <a:gd name="T46" fmla="*/ 237 w 2691"/>
                <a:gd name="T47" fmla="*/ 933 h 2409"/>
                <a:gd name="T48" fmla="*/ 110 w 2691"/>
                <a:gd name="T49" fmla="*/ 1246 h 2409"/>
                <a:gd name="T50" fmla="*/ 1 w 2691"/>
                <a:gd name="T51" fmla="*/ 1545 h 2409"/>
                <a:gd name="T52" fmla="*/ 143 w 2691"/>
                <a:gd name="T53" fmla="*/ 1933 h 2409"/>
                <a:gd name="T54" fmla="*/ 462 w 2691"/>
                <a:gd name="T55" fmla="*/ 2307 h 2409"/>
                <a:gd name="T56" fmla="*/ 1165 w 2691"/>
                <a:gd name="T57" fmla="*/ 2277 h 2409"/>
                <a:gd name="T58" fmla="*/ 1613 w 2691"/>
                <a:gd name="T59" fmla="*/ 2153 h 2409"/>
                <a:gd name="T60" fmla="*/ 2087 w 2691"/>
                <a:gd name="T61" fmla="*/ 1963 h 2409"/>
                <a:gd name="T62" fmla="*/ 2472 w 2691"/>
                <a:gd name="T63" fmla="*/ 1637 h 2409"/>
                <a:gd name="T64" fmla="*/ 2678 w 2691"/>
                <a:gd name="T65" fmla="*/ 1071 h 2409"/>
                <a:gd name="T66" fmla="*/ 2547 w 2691"/>
                <a:gd name="T67" fmla="*/ 754 h 2409"/>
                <a:gd name="T68" fmla="*/ 2450 w 2691"/>
                <a:gd name="T69" fmla="*/ 556 h 2409"/>
                <a:gd name="T70" fmla="*/ 2335 w 2691"/>
                <a:gd name="T71" fmla="*/ 229 h 2409"/>
                <a:gd name="T72" fmla="*/ 2064 w 2691"/>
                <a:gd name="T73" fmla="*/ 23 h 2409"/>
                <a:gd name="T74" fmla="*/ 1479 w 2691"/>
                <a:gd name="T75" fmla="*/ 25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1" h="2409">
                  <a:moveTo>
                    <a:pt x="636" y="2377"/>
                  </a:moveTo>
                  <a:cubicBezTo>
                    <a:pt x="575" y="2365"/>
                    <a:pt x="518" y="2343"/>
                    <a:pt x="462" y="2308"/>
                  </a:cubicBezTo>
                  <a:cubicBezTo>
                    <a:pt x="397" y="2267"/>
                    <a:pt x="337" y="2212"/>
                    <a:pt x="280" y="2139"/>
                  </a:cubicBezTo>
                  <a:cubicBezTo>
                    <a:pt x="228" y="2073"/>
                    <a:pt x="182" y="1999"/>
                    <a:pt x="143" y="1934"/>
                  </a:cubicBezTo>
                  <a:cubicBezTo>
                    <a:pt x="102" y="1867"/>
                    <a:pt x="61" y="1795"/>
                    <a:pt x="33" y="1717"/>
                  </a:cubicBezTo>
                  <a:cubicBezTo>
                    <a:pt x="11" y="1656"/>
                    <a:pt x="0" y="1600"/>
                    <a:pt x="0" y="1545"/>
                  </a:cubicBezTo>
                  <a:cubicBezTo>
                    <a:pt x="0" y="1482"/>
                    <a:pt x="14" y="1420"/>
                    <a:pt x="42" y="1361"/>
                  </a:cubicBezTo>
                  <a:cubicBezTo>
                    <a:pt x="60" y="1322"/>
                    <a:pt x="85" y="1283"/>
                    <a:pt x="109" y="1246"/>
                  </a:cubicBezTo>
                  <a:cubicBezTo>
                    <a:pt x="132" y="1211"/>
                    <a:pt x="155" y="1175"/>
                    <a:pt x="174" y="1138"/>
                  </a:cubicBezTo>
                  <a:cubicBezTo>
                    <a:pt x="207" y="1071"/>
                    <a:pt x="222" y="1000"/>
                    <a:pt x="237" y="933"/>
                  </a:cubicBezTo>
                  <a:cubicBezTo>
                    <a:pt x="245" y="895"/>
                    <a:pt x="253" y="855"/>
                    <a:pt x="265" y="817"/>
                  </a:cubicBezTo>
                  <a:cubicBezTo>
                    <a:pt x="270" y="799"/>
                    <a:pt x="276" y="782"/>
                    <a:pt x="283" y="765"/>
                  </a:cubicBezTo>
                  <a:cubicBezTo>
                    <a:pt x="309" y="702"/>
                    <a:pt x="369" y="589"/>
                    <a:pt x="486" y="536"/>
                  </a:cubicBezTo>
                  <a:cubicBezTo>
                    <a:pt x="535" y="513"/>
                    <a:pt x="588" y="504"/>
                    <a:pt x="652" y="507"/>
                  </a:cubicBezTo>
                  <a:cubicBezTo>
                    <a:pt x="686" y="508"/>
                    <a:pt x="720" y="512"/>
                    <a:pt x="752" y="516"/>
                  </a:cubicBezTo>
                  <a:cubicBezTo>
                    <a:pt x="799" y="522"/>
                    <a:pt x="848" y="528"/>
                    <a:pt x="897" y="526"/>
                  </a:cubicBezTo>
                  <a:cubicBezTo>
                    <a:pt x="989" y="522"/>
                    <a:pt x="1089" y="490"/>
                    <a:pt x="1204" y="429"/>
                  </a:cubicBezTo>
                  <a:cubicBezTo>
                    <a:pt x="1298" y="378"/>
                    <a:pt x="1389" y="316"/>
                    <a:pt x="1477" y="255"/>
                  </a:cubicBezTo>
                  <a:cubicBezTo>
                    <a:pt x="1479" y="254"/>
                    <a:pt x="1479" y="254"/>
                    <a:pt x="1479" y="254"/>
                  </a:cubicBezTo>
                  <a:cubicBezTo>
                    <a:pt x="1663" y="127"/>
                    <a:pt x="1876" y="0"/>
                    <a:pt x="2065" y="22"/>
                  </a:cubicBezTo>
                  <a:cubicBezTo>
                    <a:pt x="2126" y="29"/>
                    <a:pt x="2182" y="53"/>
                    <a:pt x="2231" y="93"/>
                  </a:cubicBezTo>
                  <a:cubicBezTo>
                    <a:pt x="2273" y="127"/>
                    <a:pt x="2308" y="173"/>
                    <a:pt x="2336" y="229"/>
                  </a:cubicBezTo>
                  <a:cubicBezTo>
                    <a:pt x="2367" y="289"/>
                    <a:pt x="2387" y="356"/>
                    <a:pt x="2406" y="421"/>
                  </a:cubicBezTo>
                  <a:cubicBezTo>
                    <a:pt x="2420" y="466"/>
                    <a:pt x="2434" y="512"/>
                    <a:pt x="2451" y="556"/>
                  </a:cubicBezTo>
                  <a:cubicBezTo>
                    <a:pt x="2457" y="572"/>
                    <a:pt x="2464" y="588"/>
                    <a:pt x="2471" y="604"/>
                  </a:cubicBezTo>
                  <a:cubicBezTo>
                    <a:pt x="2494" y="655"/>
                    <a:pt x="2521" y="705"/>
                    <a:pt x="2547" y="753"/>
                  </a:cubicBezTo>
                  <a:cubicBezTo>
                    <a:pt x="2575" y="804"/>
                    <a:pt x="2604" y="857"/>
                    <a:pt x="2627" y="911"/>
                  </a:cubicBezTo>
                  <a:cubicBezTo>
                    <a:pt x="2653" y="968"/>
                    <a:pt x="2670" y="1021"/>
                    <a:pt x="2679" y="1070"/>
                  </a:cubicBezTo>
                  <a:cubicBezTo>
                    <a:pt x="2690" y="1130"/>
                    <a:pt x="2691" y="1187"/>
                    <a:pt x="2682" y="1245"/>
                  </a:cubicBezTo>
                  <a:cubicBezTo>
                    <a:pt x="2662" y="1372"/>
                    <a:pt x="2591" y="1504"/>
                    <a:pt x="2472" y="1638"/>
                  </a:cubicBezTo>
                  <a:cubicBezTo>
                    <a:pt x="2421" y="1696"/>
                    <a:pt x="2360" y="1754"/>
                    <a:pt x="2291" y="1811"/>
                  </a:cubicBezTo>
                  <a:cubicBezTo>
                    <a:pt x="2229" y="1863"/>
                    <a:pt x="2161" y="1914"/>
                    <a:pt x="2087" y="1963"/>
                  </a:cubicBezTo>
                  <a:cubicBezTo>
                    <a:pt x="1995" y="2025"/>
                    <a:pt x="1886" y="2092"/>
                    <a:pt x="1770" y="2124"/>
                  </a:cubicBezTo>
                  <a:cubicBezTo>
                    <a:pt x="1718" y="2139"/>
                    <a:pt x="1664" y="2147"/>
                    <a:pt x="1613" y="2154"/>
                  </a:cubicBezTo>
                  <a:cubicBezTo>
                    <a:pt x="1588" y="2157"/>
                    <a:pt x="1563" y="2161"/>
                    <a:pt x="1538" y="2165"/>
                  </a:cubicBezTo>
                  <a:cubicBezTo>
                    <a:pt x="1407" y="2188"/>
                    <a:pt x="1284" y="2233"/>
                    <a:pt x="1165" y="2277"/>
                  </a:cubicBezTo>
                  <a:cubicBezTo>
                    <a:pt x="1015" y="2333"/>
                    <a:pt x="872" y="2386"/>
                    <a:pt x="731" y="2386"/>
                  </a:cubicBezTo>
                  <a:cubicBezTo>
                    <a:pt x="699" y="2386"/>
                    <a:pt x="667" y="2383"/>
                    <a:pt x="636" y="2377"/>
                  </a:cubicBezTo>
                  <a:moveTo>
                    <a:pt x="1479" y="254"/>
                  </a:moveTo>
                  <a:cubicBezTo>
                    <a:pt x="1477" y="256"/>
                    <a:pt x="1477" y="256"/>
                    <a:pt x="1477" y="256"/>
                  </a:cubicBezTo>
                  <a:cubicBezTo>
                    <a:pt x="1389" y="316"/>
                    <a:pt x="1298" y="379"/>
                    <a:pt x="1204" y="429"/>
                  </a:cubicBezTo>
                  <a:cubicBezTo>
                    <a:pt x="1089" y="491"/>
                    <a:pt x="989" y="523"/>
                    <a:pt x="897" y="526"/>
                  </a:cubicBezTo>
                  <a:cubicBezTo>
                    <a:pt x="848" y="529"/>
                    <a:pt x="799" y="523"/>
                    <a:pt x="752" y="517"/>
                  </a:cubicBezTo>
                  <a:cubicBezTo>
                    <a:pt x="720" y="513"/>
                    <a:pt x="686" y="509"/>
                    <a:pt x="652" y="507"/>
                  </a:cubicBezTo>
                  <a:cubicBezTo>
                    <a:pt x="588" y="505"/>
                    <a:pt x="535" y="514"/>
                    <a:pt x="486" y="537"/>
                  </a:cubicBezTo>
                  <a:cubicBezTo>
                    <a:pt x="370" y="589"/>
                    <a:pt x="310" y="703"/>
                    <a:pt x="284" y="766"/>
                  </a:cubicBezTo>
                  <a:cubicBezTo>
                    <a:pt x="277" y="782"/>
                    <a:pt x="271" y="800"/>
                    <a:pt x="266" y="817"/>
                  </a:cubicBezTo>
                  <a:cubicBezTo>
                    <a:pt x="254" y="856"/>
                    <a:pt x="245" y="895"/>
                    <a:pt x="237" y="933"/>
                  </a:cubicBezTo>
                  <a:cubicBezTo>
                    <a:pt x="223" y="1001"/>
                    <a:pt x="208" y="1071"/>
                    <a:pt x="174" y="1139"/>
                  </a:cubicBezTo>
                  <a:cubicBezTo>
                    <a:pt x="156" y="1175"/>
                    <a:pt x="133" y="1211"/>
                    <a:pt x="110" y="1246"/>
                  </a:cubicBezTo>
                  <a:cubicBezTo>
                    <a:pt x="86" y="1283"/>
                    <a:pt x="61" y="1322"/>
                    <a:pt x="42" y="1361"/>
                  </a:cubicBezTo>
                  <a:cubicBezTo>
                    <a:pt x="15" y="1420"/>
                    <a:pt x="1" y="1482"/>
                    <a:pt x="1" y="1545"/>
                  </a:cubicBezTo>
                  <a:cubicBezTo>
                    <a:pt x="1" y="1600"/>
                    <a:pt x="12" y="1656"/>
                    <a:pt x="34" y="1717"/>
                  </a:cubicBezTo>
                  <a:cubicBezTo>
                    <a:pt x="61" y="1794"/>
                    <a:pt x="103" y="1867"/>
                    <a:pt x="143" y="1933"/>
                  </a:cubicBezTo>
                  <a:cubicBezTo>
                    <a:pt x="183" y="1998"/>
                    <a:pt x="228" y="2072"/>
                    <a:pt x="281" y="2139"/>
                  </a:cubicBezTo>
                  <a:cubicBezTo>
                    <a:pt x="338" y="2211"/>
                    <a:pt x="397" y="2266"/>
                    <a:pt x="462" y="2307"/>
                  </a:cubicBezTo>
                  <a:cubicBezTo>
                    <a:pt x="518" y="2342"/>
                    <a:pt x="575" y="2365"/>
                    <a:pt x="636" y="2376"/>
                  </a:cubicBezTo>
                  <a:cubicBezTo>
                    <a:pt x="808" y="2409"/>
                    <a:pt x="981" y="2345"/>
                    <a:pt x="1165" y="2277"/>
                  </a:cubicBezTo>
                  <a:cubicBezTo>
                    <a:pt x="1284" y="2233"/>
                    <a:pt x="1407" y="2187"/>
                    <a:pt x="1538" y="2165"/>
                  </a:cubicBezTo>
                  <a:cubicBezTo>
                    <a:pt x="1563" y="2160"/>
                    <a:pt x="1588" y="2157"/>
                    <a:pt x="1613" y="2153"/>
                  </a:cubicBezTo>
                  <a:cubicBezTo>
                    <a:pt x="1664" y="2146"/>
                    <a:pt x="1717" y="2138"/>
                    <a:pt x="1770" y="2124"/>
                  </a:cubicBezTo>
                  <a:cubicBezTo>
                    <a:pt x="1885" y="2091"/>
                    <a:pt x="1995" y="2024"/>
                    <a:pt x="2087" y="1963"/>
                  </a:cubicBezTo>
                  <a:cubicBezTo>
                    <a:pt x="2160" y="1914"/>
                    <a:pt x="2229" y="1863"/>
                    <a:pt x="2291" y="1811"/>
                  </a:cubicBezTo>
                  <a:cubicBezTo>
                    <a:pt x="2359" y="1753"/>
                    <a:pt x="2420" y="1695"/>
                    <a:pt x="2472" y="1637"/>
                  </a:cubicBezTo>
                  <a:cubicBezTo>
                    <a:pt x="2591" y="1504"/>
                    <a:pt x="2661" y="1372"/>
                    <a:pt x="2681" y="1245"/>
                  </a:cubicBezTo>
                  <a:cubicBezTo>
                    <a:pt x="2690" y="1187"/>
                    <a:pt x="2690" y="1130"/>
                    <a:pt x="2678" y="1071"/>
                  </a:cubicBezTo>
                  <a:cubicBezTo>
                    <a:pt x="2669" y="1021"/>
                    <a:pt x="2652" y="969"/>
                    <a:pt x="2627" y="911"/>
                  </a:cubicBezTo>
                  <a:cubicBezTo>
                    <a:pt x="2603" y="858"/>
                    <a:pt x="2574" y="805"/>
                    <a:pt x="2547" y="754"/>
                  </a:cubicBezTo>
                  <a:cubicBezTo>
                    <a:pt x="2521" y="705"/>
                    <a:pt x="2493" y="655"/>
                    <a:pt x="2470" y="604"/>
                  </a:cubicBezTo>
                  <a:cubicBezTo>
                    <a:pt x="2463" y="588"/>
                    <a:pt x="2456" y="572"/>
                    <a:pt x="2450" y="556"/>
                  </a:cubicBezTo>
                  <a:cubicBezTo>
                    <a:pt x="2433" y="513"/>
                    <a:pt x="2419" y="466"/>
                    <a:pt x="2406" y="422"/>
                  </a:cubicBezTo>
                  <a:cubicBezTo>
                    <a:pt x="2386" y="357"/>
                    <a:pt x="2366" y="289"/>
                    <a:pt x="2335" y="229"/>
                  </a:cubicBezTo>
                  <a:cubicBezTo>
                    <a:pt x="2308" y="174"/>
                    <a:pt x="2272" y="128"/>
                    <a:pt x="2230" y="93"/>
                  </a:cubicBezTo>
                  <a:cubicBezTo>
                    <a:pt x="2182" y="54"/>
                    <a:pt x="2126" y="30"/>
                    <a:pt x="2064" y="23"/>
                  </a:cubicBezTo>
                  <a:cubicBezTo>
                    <a:pt x="2050" y="21"/>
                    <a:pt x="2035" y="20"/>
                    <a:pt x="2021" y="20"/>
                  </a:cubicBezTo>
                  <a:cubicBezTo>
                    <a:pt x="1844" y="20"/>
                    <a:pt x="1649" y="137"/>
                    <a:pt x="1479" y="25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8" name="Freeform 25">
              <a:extLst>
                <a:ext uri="{FF2B5EF4-FFF2-40B4-BE49-F238E27FC236}">
                  <a16:creationId xmlns:a16="http://schemas.microsoft.com/office/drawing/2014/main" id="{14A77120-6536-4208-8374-37CF6B15709C}"/>
                </a:ext>
              </a:extLst>
            </p:cNvPr>
            <p:cNvSpPr>
              <a:spLocks noEditPoints="1"/>
            </p:cNvSpPr>
            <p:nvPr/>
          </p:nvSpPr>
          <p:spPr bwMode="auto">
            <a:xfrm>
              <a:off x="4750" y="1477"/>
              <a:ext cx="2116" cy="1873"/>
            </a:xfrm>
            <a:custGeom>
              <a:avLst/>
              <a:gdLst>
                <a:gd name="T0" fmla="*/ 502 w 2858"/>
                <a:gd name="T1" fmla="*/ 2431 h 2531"/>
                <a:gd name="T2" fmla="*/ 49 w 2858"/>
                <a:gd name="T3" fmla="*/ 1808 h 2531"/>
                <a:gd name="T4" fmla="*/ 130 w 2858"/>
                <a:gd name="T5" fmla="*/ 1309 h 2531"/>
                <a:gd name="T6" fmla="*/ 264 w 2858"/>
                <a:gd name="T7" fmla="*/ 982 h 2531"/>
                <a:gd name="T8" fmla="*/ 313 w 2858"/>
                <a:gd name="T9" fmla="*/ 805 h 2531"/>
                <a:gd name="T10" fmla="*/ 705 w 2858"/>
                <a:gd name="T11" fmla="*/ 533 h 2531"/>
                <a:gd name="T12" fmla="*/ 962 w 2858"/>
                <a:gd name="T13" fmla="*/ 554 h 2531"/>
                <a:gd name="T14" fmla="*/ 1568 w 2858"/>
                <a:gd name="T15" fmla="*/ 270 h 2531"/>
                <a:gd name="T16" fmla="*/ 2189 w 2858"/>
                <a:gd name="T17" fmla="*/ 24 h 2531"/>
                <a:gd name="T18" fmla="*/ 2550 w 2858"/>
                <a:gd name="T19" fmla="*/ 445 h 2531"/>
                <a:gd name="T20" fmla="*/ 2618 w 2858"/>
                <a:gd name="T21" fmla="*/ 637 h 2531"/>
                <a:gd name="T22" fmla="*/ 2782 w 2858"/>
                <a:gd name="T23" fmla="*/ 959 h 2531"/>
                <a:gd name="T24" fmla="*/ 2213 w 2858"/>
                <a:gd name="T25" fmla="*/ 2069 h 2531"/>
                <a:gd name="T26" fmla="*/ 1714 w 2858"/>
                <a:gd name="T27" fmla="*/ 2269 h 2531"/>
                <a:gd name="T28" fmla="*/ 1244 w 2858"/>
                <a:gd name="T29" fmla="*/ 2399 h 2531"/>
                <a:gd name="T30" fmla="*/ 686 w 2858"/>
                <a:gd name="T31" fmla="*/ 2504 h 2531"/>
                <a:gd name="T32" fmla="*/ 1572 w 2858"/>
                <a:gd name="T33" fmla="*/ 276 h 2531"/>
                <a:gd name="T34" fmla="*/ 963 w 2858"/>
                <a:gd name="T35" fmla="*/ 561 h 2531"/>
                <a:gd name="T36" fmla="*/ 705 w 2858"/>
                <a:gd name="T37" fmla="*/ 540 h 2531"/>
                <a:gd name="T38" fmla="*/ 320 w 2858"/>
                <a:gd name="T39" fmla="*/ 808 h 2531"/>
                <a:gd name="T40" fmla="*/ 271 w 2858"/>
                <a:gd name="T41" fmla="*/ 983 h 2531"/>
                <a:gd name="T42" fmla="*/ 136 w 2858"/>
                <a:gd name="T43" fmla="*/ 1313 h 2531"/>
                <a:gd name="T44" fmla="*/ 56 w 2858"/>
                <a:gd name="T45" fmla="*/ 1805 h 2531"/>
                <a:gd name="T46" fmla="*/ 506 w 2858"/>
                <a:gd name="T47" fmla="*/ 2425 h 2531"/>
                <a:gd name="T48" fmla="*/ 1242 w 2858"/>
                <a:gd name="T49" fmla="*/ 2392 h 2531"/>
                <a:gd name="T50" fmla="*/ 1713 w 2858"/>
                <a:gd name="T51" fmla="*/ 2262 h 2531"/>
                <a:gd name="T52" fmla="*/ 2209 w 2858"/>
                <a:gd name="T53" fmla="*/ 2063 h 2531"/>
                <a:gd name="T54" fmla="*/ 2776 w 2858"/>
                <a:gd name="T55" fmla="*/ 962 h 2531"/>
                <a:gd name="T56" fmla="*/ 2612 w 2858"/>
                <a:gd name="T57" fmla="*/ 640 h 2531"/>
                <a:gd name="T58" fmla="*/ 2544 w 2858"/>
                <a:gd name="T59" fmla="*/ 447 h 2531"/>
                <a:gd name="T60" fmla="*/ 2188 w 2858"/>
                <a:gd name="T61" fmla="*/ 31 h 2531"/>
                <a:gd name="T62" fmla="*/ 1575 w 2858"/>
                <a:gd name="T63" fmla="*/ 273 h 2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58" h="2531">
                  <a:moveTo>
                    <a:pt x="686" y="2504"/>
                  </a:moveTo>
                  <a:cubicBezTo>
                    <a:pt x="621" y="2491"/>
                    <a:pt x="561" y="2468"/>
                    <a:pt x="502" y="2431"/>
                  </a:cubicBezTo>
                  <a:cubicBezTo>
                    <a:pt x="347" y="2333"/>
                    <a:pt x="250" y="2175"/>
                    <a:pt x="165" y="2036"/>
                  </a:cubicBezTo>
                  <a:cubicBezTo>
                    <a:pt x="122" y="1966"/>
                    <a:pt x="79" y="1890"/>
                    <a:pt x="49" y="1808"/>
                  </a:cubicBezTo>
                  <a:cubicBezTo>
                    <a:pt x="0" y="1671"/>
                    <a:pt x="4" y="1548"/>
                    <a:pt x="59" y="1431"/>
                  </a:cubicBezTo>
                  <a:cubicBezTo>
                    <a:pt x="78" y="1389"/>
                    <a:pt x="105" y="1348"/>
                    <a:pt x="130" y="1309"/>
                  </a:cubicBezTo>
                  <a:cubicBezTo>
                    <a:pt x="154" y="1273"/>
                    <a:pt x="179" y="1235"/>
                    <a:pt x="198" y="1197"/>
                  </a:cubicBezTo>
                  <a:cubicBezTo>
                    <a:pt x="232" y="1126"/>
                    <a:pt x="248" y="1053"/>
                    <a:pt x="264" y="982"/>
                  </a:cubicBezTo>
                  <a:cubicBezTo>
                    <a:pt x="273" y="942"/>
                    <a:pt x="282" y="900"/>
                    <a:pt x="294" y="860"/>
                  </a:cubicBezTo>
                  <a:cubicBezTo>
                    <a:pt x="299" y="841"/>
                    <a:pt x="306" y="823"/>
                    <a:pt x="313" y="805"/>
                  </a:cubicBezTo>
                  <a:cubicBezTo>
                    <a:pt x="341" y="739"/>
                    <a:pt x="405" y="619"/>
                    <a:pt x="528" y="563"/>
                  </a:cubicBezTo>
                  <a:cubicBezTo>
                    <a:pt x="581" y="540"/>
                    <a:pt x="637" y="530"/>
                    <a:pt x="705" y="533"/>
                  </a:cubicBezTo>
                  <a:cubicBezTo>
                    <a:pt x="740" y="534"/>
                    <a:pt x="776" y="539"/>
                    <a:pt x="811" y="543"/>
                  </a:cubicBezTo>
                  <a:cubicBezTo>
                    <a:pt x="860" y="549"/>
                    <a:pt x="911" y="556"/>
                    <a:pt x="962" y="554"/>
                  </a:cubicBezTo>
                  <a:cubicBezTo>
                    <a:pt x="1058" y="550"/>
                    <a:pt x="1163" y="516"/>
                    <a:pt x="1283" y="452"/>
                  </a:cubicBezTo>
                  <a:cubicBezTo>
                    <a:pt x="1381" y="399"/>
                    <a:pt x="1476" y="334"/>
                    <a:pt x="1568" y="270"/>
                  </a:cubicBezTo>
                  <a:cubicBezTo>
                    <a:pt x="1571" y="268"/>
                    <a:pt x="1571" y="268"/>
                    <a:pt x="1571" y="268"/>
                  </a:cubicBezTo>
                  <a:cubicBezTo>
                    <a:pt x="1765" y="134"/>
                    <a:pt x="1990" y="0"/>
                    <a:pt x="2189" y="24"/>
                  </a:cubicBezTo>
                  <a:cubicBezTo>
                    <a:pt x="2311" y="38"/>
                    <a:pt x="2413" y="116"/>
                    <a:pt x="2477" y="243"/>
                  </a:cubicBezTo>
                  <a:cubicBezTo>
                    <a:pt x="2509" y="306"/>
                    <a:pt x="2530" y="377"/>
                    <a:pt x="2550" y="445"/>
                  </a:cubicBezTo>
                  <a:cubicBezTo>
                    <a:pt x="2564" y="492"/>
                    <a:pt x="2579" y="541"/>
                    <a:pt x="2597" y="587"/>
                  </a:cubicBezTo>
                  <a:cubicBezTo>
                    <a:pt x="2603" y="603"/>
                    <a:pt x="2610" y="620"/>
                    <a:pt x="2618" y="637"/>
                  </a:cubicBezTo>
                  <a:cubicBezTo>
                    <a:pt x="2642" y="690"/>
                    <a:pt x="2670" y="742"/>
                    <a:pt x="2698" y="793"/>
                  </a:cubicBezTo>
                  <a:cubicBezTo>
                    <a:pt x="2727" y="847"/>
                    <a:pt x="2757" y="903"/>
                    <a:pt x="2782" y="959"/>
                  </a:cubicBezTo>
                  <a:cubicBezTo>
                    <a:pt x="2840" y="1090"/>
                    <a:pt x="2858" y="1198"/>
                    <a:pt x="2839" y="1312"/>
                  </a:cubicBezTo>
                  <a:cubicBezTo>
                    <a:pt x="2787" y="1641"/>
                    <a:pt x="2424" y="1927"/>
                    <a:pt x="2213" y="2069"/>
                  </a:cubicBezTo>
                  <a:cubicBezTo>
                    <a:pt x="2116" y="2133"/>
                    <a:pt x="2001" y="2204"/>
                    <a:pt x="1880" y="2238"/>
                  </a:cubicBezTo>
                  <a:cubicBezTo>
                    <a:pt x="1824" y="2254"/>
                    <a:pt x="1768" y="2262"/>
                    <a:pt x="1714" y="2269"/>
                  </a:cubicBezTo>
                  <a:cubicBezTo>
                    <a:pt x="1689" y="2273"/>
                    <a:pt x="1662" y="2277"/>
                    <a:pt x="1636" y="2281"/>
                  </a:cubicBezTo>
                  <a:cubicBezTo>
                    <a:pt x="1498" y="2305"/>
                    <a:pt x="1369" y="2353"/>
                    <a:pt x="1244" y="2399"/>
                  </a:cubicBezTo>
                  <a:cubicBezTo>
                    <a:pt x="1086" y="2457"/>
                    <a:pt x="935" y="2513"/>
                    <a:pt x="787" y="2513"/>
                  </a:cubicBezTo>
                  <a:cubicBezTo>
                    <a:pt x="753" y="2513"/>
                    <a:pt x="719" y="2510"/>
                    <a:pt x="686" y="2504"/>
                  </a:cubicBezTo>
                  <a:moveTo>
                    <a:pt x="1575" y="273"/>
                  </a:moveTo>
                  <a:cubicBezTo>
                    <a:pt x="1572" y="276"/>
                    <a:pt x="1572" y="276"/>
                    <a:pt x="1572" y="276"/>
                  </a:cubicBezTo>
                  <a:cubicBezTo>
                    <a:pt x="1480" y="340"/>
                    <a:pt x="1384" y="405"/>
                    <a:pt x="1286" y="458"/>
                  </a:cubicBezTo>
                  <a:cubicBezTo>
                    <a:pt x="1165" y="523"/>
                    <a:pt x="1059" y="557"/>
                    <a:pt x="963" y="561"/>
                  </a:cubicBezTo>
                  <a:cubicBezTo>
                    <a:pt x="911" y="563"/>
                    <a:pt x="859" y="556"/>
                    <a:pt x="810" y="550"/>
                  </a:cubicBezTo>
                  <a:cubicBezTo>
                    <a:pt x="775" y="546"/>
                    <a:pt x="740" y="541"/>
                    <a:pt x="705" y="540"/>
                  </a:cubicBezTo>
                  <a:cubicBezTo>
                    <a:pt x="638" y="537"/>
                    <a:pt x="582" y="546"/>
                    <a:pt x="531" y="570"/>
                  </a:cubicBezTo>
                  <a:cubicBezTo>
                    <a:pt x="410" y="624"/>
                    <a:pt x="347" y="742"/>
                    <a:pt x="320" y="808"/>
                  </a:cubicBezTo>
                  <a:cubicBezTo>
                    <a:pt x="312" y="825"/>
                    <a:pt x="306" y="844"/>
                    <a:pt x="301" y="862"/>
                  </a:cubicBezTo>
                  <a:cubicBezTo>
                    <a:pt x="288" y="902"/>
                    <a:pt x="279" y="943"/>
                    <a:pt x="271" y="983"/>
                  </a:cubicBezTo>
                  <a:cubicBezTo>
                    <a:pt x="255" y="1054"/>
                    <a:pt x="239" y="1128"/>
                    <a:pt x="204" y="1200"/>
                  </a:cubicBezTo>
                  <a:cubicBezTo>
                    <a:pt x="185" y="1238"/>
                    <a:pt x="160" y="1276"/>
                    <a:pt x="136" y="1313"/>
                  </a:cubicBezTo>
                  <a:cubicBezTo>
                    <a:pt x="111" y="1352"/>
                    <a:pt x="84" y="1392"/>
                    <a:pt x="65" y="1434"/>
                  </a:cubicBezTo>
                  <a:cubicBezTo>
                    <a:pt x="11" y="1549"/>
                    <a:pt x="8" y="1671"/>
                    <a:pt x="56" y="1805"/>
                  </a:cubicBezTo>
                  <a:cubicBezTo>
                    <a:pt x="85" y="1887"/>
                    <a:pt x="128" y="1962"/>
                    <a:pt x="171" y="2032"/>
                  </a:cubicBezTo>
                  <a:cubicBezTo>
                    <a:pt x="260" y="2178"/>
                    <a:pt x="352" y="2328"/>
                    <a:pt x="506" y="2425"/>
                  </a:cubicBezTo>
                  <a:cubicBezTo>
                    <a:pt x="564" y="2461"/>
                    <a:pt x="623" y="2485"/>
                    <a:pt x="687" y="2497"/>
                  </a:cubicBezTo>
                  <a:cubicBezTo>
                    <a:pt x="867" y="2531"/>
                    <a:pt x="1049" y="2463"/>
                    <a:pt x="1242" y="2392"/>
                  </a:cubicBezTo>
                  <a:cubicBezTo>
                    <a:pt x="1367" y="2346"/>
                    <a:pt x="1497" y="2298"/>
                    <a:pt x="1634" y="2274"/>
                  </a:cubicBezTo>
                  <a:cubicBezTo>
                    <a:pt x="1661" y="2270"/>
                    <a:pt x="1688" y="2266"/>
                    <a:pt x="1713" y="2262"/>
                  </a:cubicBezTo>
                  <a:cubicBezTo>
                    <a:pt x="1767" y="2255"/>
                    <a:pt x="1823" y="2247"/>
                    <a:pt x="1878" y="2231"/>
                  </a:cubicBezTo>
                  <a:cubicBezTo>
                    <a:pt x="1998" y="2197"/>
                    <a:pt x="2113" y="2127"/>
                    <a:pt x="2209" y="2063"/>
                  </a:cubicBezTo>
                  <a:cubicBezTo>
                    <a:pt x="2419" y="1922"/>
                    <a:pt x="2780" y="1637"/>
                    <a:pt x="2833" y="1311"/>
                  </a:cubicBezTo>
                  <a:cubicBezTo>
                    <a:pt x="2850" y="1199"/>
                    <a:pt x="2833" y="1091"/>
                    <a:pt x="2776" y="962"/>
                  </a:cubicBezTo>
                  <a:cubicBezTo>
                    <a:pt x="2751" y="906"/>
                    <a:pt x="2721" y="850"/>
                    <a:pt x="2692" y="796"/>
                  </a:cubicBezTo>
                  <a:cubicBezTo>
                    <a:pt x="2664" y="745"/>
                    <a:pt x="2636" y="693"/>
                    <a:pt x="2612" y="640"/>
                  </a:cubicBezTo>
                  <a:cubicBezTo>
                    <a:pt x="2604" y="622"/>
                    <a:pt x="2597" y="606"/>
                    <a:pt x="2591" y="589"/>
                  </a:cubicBezTo>
                  <a:cubicBezTo>
                    <a:pt x="2572" y="543"/>
                    <a:pt x="2558" y="494"/>
                    <a:pt x="2544" y="447"/>
                  </a:cubicBezTo>
                  <a:cubicBezTo>
                    <a:pt x="2523" y="379"/>
                    <a:pt x="2502" y="309"/>
                    <a:pt x="2470" y="246"/>
                  </a:cubicBezTo>
                  <a:cubicBezTo>
                    <a:pt x="2408" y="121"/>
                    <a:pt x="2308" y="45"/>
                    <a:pt x="2188" y="31"/>
                  </a:cubicBezTo>
                  <a:cubicBezTo>
                    <a:pt x="2173" y="29"/>
                    <a:pt x="2158" y="28"/>
                    <a:pt x="2142" y="28"/>
                  </a:cubicBezTo>
                  <a:cubicBezTo>
                    <a:pt x="1957" y="28"/>
                    <a:pt x="1753" y="151"/>
                    <a:pt x="1575" y="2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9" name="Freeform 26">
              <a:extLst>
                <a:ext uri="{FF2B5EF4-FFF2-40B4-BE49-F238E27FC236}">
                  <a16:creationId xmlns:a16="http://schemas.microsoft.com/office/drawing/2014/main" id="{18058072-8BAB-4AA0-8B8A-73666D2159AD}"/>
                </a:ext>
              </a:extLst>
            </p:cNvPr>
            <p:cNvSpPr>
              <a:spLocks noEditPoints="1"/>
            </p:cNvSpPr>
            <p:nvPr/>
          </p:nvSpPr>
          <p:spPr bwMode="auto">
            <a:xfrm>
              <a:off x="4686" y="1451"/>
              <a:ext cx="2204" cy="1946"/>
            </a:xfrm>
            <a:custGeom>
              <a:avLst/>
              <a:gdLst>
                <a:gd name="T0" fmla="*/ 523 w 2978"/>
                <a:gd name="T1" fmla="*/ 2541 h 2629"/>
                <a:gd name="T2" fmla="*/ 523 w 2978"/>
                <a:gd name="T3" fmla="*/ 2541 h 2629"/>
                <a:gd name="T4" fmla="*/ 171 w 2978"/>
                <a:gd name="T5" fmla="*/ 2128 h 2629"/>
                <a:gd name="T6" fmla="*/ 60 w 2978"/>
                <a:gd name="T7" fmla="*/ 1496 h 2629"/>
                <a:gd name="T8" fmla="*/ 205 w 2978"/>
                <a:gd name="T9" fmla="*/ 1251 h 2629"/>
                <a:gd name="T10" fmla="*/ 307 w 2978"/>
                <a:gd name="T11" fmla="*/ 897 h 2629"/>
                <a:gd name="T12" fmla="*/ 552 w 2978"/>
                <a:gd name="T13" fmla="*/ 589 h 2629"/>
                <a:gd name="T14" fmla="*/ 846 w 2978"/>
                <a:gd name="T15" fmla="*/ 569 h 2629"/>
                <a:gd name="T16" fmla="*/ 1330 w 2978"/>
                <a:gd name="T17" fmla="*/ 480 h 2629"/>
                <a:gd name="T18" fmla="*/ 1646 w 2978"/>
                <a:gd name="T19" fmla="*/ 280 h 2629"/>
                <a:gd name="T20" fmla="*/ 2474 w 2978"/>
                <a:gd name="T21" fmla="*/ 103 h 2629"/>
                <a:gd name="T22" fmla="*/ 2666 w 2978"/>
                <a:gd name="T23" fmla="*/ 464 h 2629"/>
                <a:gd name="T24" fmla="*/ 2821 w 2978"/>
                <a:gd name="T25" fmla="*/ 829 h 2629"/>
                <a:gd name="T26" fmla="*/ 2972 w 2978"/>
                <a:gd name="T27" fmla="*/ 1222 h 2629"/>
                <a:gd name="T28" fmla="*/ 2738 w 2978"/>
                <a:gd name="T29" fmla="*/ 1802 h 2629"/>
                <a:gd name="T30" fmla="*/ 2313 w 2978"/>
                <a:gd name="T31" fmla="*/ 2162 h 2629"/>
                <a:gd name="T32" fmla="*/ 1793 w 2978"/>
                <a:gd name="T33" fmla="*/ 2371 h 2629"/>
                <a:gd name="T34" fmla="*/ 1299 w 2978"/>
                <a:gd name="T35" fmla="*/ 2507 h 2629"/>
                <a:gd name="T36" fmla="*/ 820 w 2978"/>
                <a:gd name="T37" fmla="*/ 2627 h 2629"/>
                <a:gd name="T38" fmla="*/ 1646 w 2978"/>
                <a:gd name="T39" fmla="*/ 280 h 2629"/>
                <a:gd name="T40" fmla="*/ 1330 w 2978"/>
                <a:gd name="T41" fmla="*/ 481 h 2629"/>
                <a:gd name="T42" fmla="*/ 846 w 2978"/>
                <a:gd name="T43" fmla="*/ 570 h 2629"/>
                <a:gd name="T44" fmla="*/ 700 w 2978"/>
                <a:gd name="T45" fmla="*/ 558 h 2629"/>
                <a:gd name="T46" fmla="*/ 395 w 2978"/>
                <a:gd name="T47" fmla="*/ 721 h 2629"/>
                <a:gd name="T48" fmla="*/ 276 w 2978"/>
                <a:gd name="T49" fmla="*/ 1025 h 2629"/>
                <a:gd name="T50" fmla="*/ 135 w 2978"/>
                <a:gd name="T51" fmla="*/ 1369 h 2629"/>
                <a:gd name="T52" fmla="*/ 33 w 2978"/>
                <a:gd name="T53" fmla="*/ 1832 h 2629"/>
                <a:gd name="T54" fmla="*/ 323 w 2978"/>
                <a:gd name="T55" fmla="*/ 2354 h 2629"/>
                <a:gd name="T56" fmla="*/ 713 w 2978"/>
                <a:gd name="T57" fmla="*/ 2616 h 2629"/>
                <a:gd name="T58" fmla="*/ 1299 w 2978"/>
                <a:gd name="T59" fmla="*/ 2507 h 2629"/>
                <a:gd name="T60" fmla="*/ 1793 w 2978"/>
                <a:gd name="T61" fmla="*/ 2370 h 2629"/>
                <a:gd name="T62" fmla="*/ 2313 w 2978"/>
                <a:gd name="T63" fmla="*/ 2161 h 2629"/>
                <a:gd name="T64" fmla="*/ 2737 w 2978"/>
                <a:gd name="T65" fmla="*/ 1802 h 2629"/>
                <a:gd name="T66" fmla="*/ 2972 w 2978"/>
                <a:gd name="T67" fmla="*/ 1222 h 2629"/>
                <a:gd name="T68" fmla="*/ 2820 w 2978"/>
                <a:gd name="T69" fmla="*/ 829 h 2629"/>
                <a:gd name="T70" fmla="*/ 2665 w 2978"/>
                <a:gd name="T71" fmla="*/ 464 h 2629"/>
                <a:gd name="T72" fmla="*/ 2473 w 2978"/>
                <a:gd name="T73" fmla="*/ 103 h 2629"/>
                <a:gd name="T74" fmla="*/ 2241 w 2978"/>
                <a:gd name="T75" fmla="*/ 22 h 2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78" h="2629">
                  <a:moveTo>
                    <a:pt x="713" y="2617"/>
                  </a:moveTo>
                  <a:cubicBezTo>
                    <a:pt x="647" y="2604"/>
                    <a:pt x="584" y="2579"/>
                    <a:pt x="523" y="2541"/>
                  </a:cubicBezTo>
                  <a:cubicBezTo>
                    <a:pt x="523" y="2541"/>
                    <a:pt x="523" y="2541"/>
                    <a:pt x="523" y="2541"/>
                  </a:cubicBezTo>
                  <a:cubicBezTo>
                    <a:pt x="523" y="2541"/>
                    <a:pt x="523" y="2541"/>
                    <a:pt x="523" y="2541"/>
                  </a:cubicBezTo>
                  <a:cubicBezTo>
                    <a:pt x="451" y="2496"/>
                    <a:pt x="385" y="2435"/>
                    <a:pt x="322" y="2355"/>
                  </a:cubicBezTo>
                  <a:cubicBezTo>
                    <a:pt x="265" y="2282"/>
                    <a:pt x="215" y="2200"/>
                    <a:pt x="171" y="2128"/>
                  </a:cubicBezTo>
                  <a:cubicBezTo>
                    <a:pt x="115" y="2036"/>
                    <a:pt x="60" y="1937"/>
                    <a:pt x="32" y="1832"/>
                  </a:cubicBezTo>
                  <a:cubicBezTo>
                    <a:pt x="0" y="1712"/>
                    <a:pt x="9" y="1602"/>
                    <a:pt x="60" y="1496"/>
                  </a:cubicBezTo>
                  <a:cubicBezTo>
                    <a:pt x="80" y="1453"/>
                    <a:pt x="108" y="1410"/>
                    <a:pt x="134" y="1369"/>
                  </a:cubicBezTo>
                  <a:cubicBezTo>
                    <a:pt x="159" y="1331"/>
                    <a:pt x="185" y="1291"/>
                    <a:pt x="205" y="1251"/>
                  </a:cubicBezTo>
                  <a:cubicBezTo>
                    <a:pt x="242" y="1176"/>
                    <a:pt x="259" y="1099"/>
                    <a:pt x="275" y="1025"/>
                  </a:cubicBezTo>
                  <a:cubicBezTo>
                    <a:pt x="284" y="983"/>
                    <a:pt x="294" y="940"/>
                    <a:pt x="307" y="897"/>
                  </a:cubicBezTo>
                  <a:cubicBezTo>
                    <a:pt x="327" y="833"/>
                    <a:pt x="357" y="771"/>
                    <a:pt x="394" y="721"/>
                  </a:cubicBezTo>
                  <a:cubicBezTo>
                    <a:pt x="439" y="660"/>
                    <a:pt x="492" y="616"/>
                    <a:pt x="552" y="589"/>
                  </a:cubicBezTo>
                  <a:cubicBezTo>
                    <a:pt x="597" y="569"/>
                    <a:pt x="645" y="559"/>
                    <a:pt x="700" y="558"/>
                  </a:cubicBezTo>
                  <a:cubicBezTo>
                    <a:pt x="749" y="557"/>
                    <a:pt x="798" y="563"/>
                    <a:pt x="846" y="569"/>
                  </a:cubicBezTo>
                  <a:cubicBezTo>
                    <a:pt x="898" y="576"/>
                    <a:pt x="951" y="583"/>
                    <a:pt x="1006" y="581"/>
                  </a:cubicBezTo>
                  <a:cubicBezTo>
                    <a:pt x="1103" y="577"/>
                    <a:pt x="1209" y="544"/>
                    <a:pt x="1330" y="480"/>
                  </a:cubicBezTo>
                  <a:cubicBezTo>
                    <a:pt x="1437" y="424"/>
                    <a:pt x="1540" y="353"/>
                    <a:pt x="1640" y="284"/>
                  </a:cubicBezTo>
                  <a:cubicBezTo>
                    <a:pt x="1646" y="280"/>
                    <a:pt x="1646" y="280"/>
                    <a:pt x="1646" y="280"/>
                  </a:cubicBezTo>
                  <a:cubicBezTo>
                    <a:pt x="1848" y="140"/>
                    <a:pt x="2083" y="0"/>
                    <a:pt x="2291" y="24"/>
                  </a:cubicBezTo>
                  <a:cubicBezTo>
                    <a:pt x="2359" y="33"/>
                    <a:pt x="2420" y="59"/>
                    <a:pt x="2474" y="103"/>
                  </a:cubicBezTo>
                  <a:cubicBezTo>
                    <a:pt x="2520" y="141"/>
                    <a:pt x="2559" y="191"/>
                    <a:pt x="2590" y="253"/>
                  </a:cubicBezTo>
                  <a:cubicBezTo>
                    <a:pt x="2623" y="319"/>
                    <a:pt x="2645" y="392"/>
                    <a:pt x="2666" y="464"/>
                  </a:cubicBezTo>
                  <a:cubicBezTo>
                    <a:pt x="2681" y="513"/>
                    <a:pt x="2696" y="564"/>
                    <a:pt x="2715" y="613"/>
                  </a:cubicBezTo>
                  <a:cubicBezTo>
                    <a:pt x="2744" y="687"/>
                    <a:pt x="2783" y="759"/>
                    <a:pt x="2821" y="829"/>
                  </a:cubicBezTo>
                  <a:cubicBezTo>
                    <a:pt x="2865" y="911"/>
                    <a:pt x="2911" y="996"/>
                    <a:pt x="2941" y="1085"/>
                  </a:cubicBezTo>
                  <a:cubicBezTo>
                    <a:pt x="2957" y="1132"/>
                    <a:pt x="2967" y="1177"/>
                    <a:pt x="2972" y="1222"/>
                  </a:cubicBezTo>
                  <a:cubicBezTo>
                    <a:pt x="2978" y="1272"/>
                    <a:pt x="2977" y="1320"/>
                    <a:pt x="2969" y="1370"/>
                  </a:cubicBezTo>
                  <a:cubicBezTo>
                    <a:pt x="2946" y="1510"/>
                    <a:pt x="2869" y="1655"/>
                    <a:pt x="2738" y="1802"/>
                  </a:cubicBezTo>
                  <a:cubicBezTo>
                    <a:pt x="2681" y="1866"/>
                    <a:pt x="2614" y="1931"/>
                    <a:pt x="2538" y="1994"/>
                  </a:cubicBezTo>
                  <a:cubicBezTo>
                    <a:pt x="2470" y="2051"/>
                    <a:pt x="2394" y="2108"/>
                    <a:pt x="2313" y="2162"/>
                  </a:cubicBezTo>
                  <a:cubicBezTo>
                    <a:pt x="2212" y="2229"/>
                    <a:pt x="2092" y="2303"/>
                    <a:pt x="1965" y="2339"/>
                  </a:cubicBezTo>
                  <a:cubicBezTo>
                    <a:pt x="1908" y="2355"/>
                    <a:pt x="1849" y="2363"/>
                    <a:pt x="1793" y="2371"/>
                  </a:cubicBezTo>
                  <a:cubicBezTo>
                    <a:pt x="1766" y="2375"/>
                    <a:pt x="1738" y="2379"/>
                    <a:pt x="1710" y="2384"/>
                  </a:cubicBezTo>
                  <a:cubicBezTo>
                    <a:pt x="1566" y="2409"/>
                    <a:pt x="1430" y="2459"/>
                    <a:pt x="1299" y="2507"/>
                  </a:cubicBezTo>
                  <a:cubicBezTo>
                    <a:pt x="1162" y="2558"/>
                    <a:pt x="1033" y="2606"/>
                    <a:pt x="904" y="2622"/>
                  </a:cubicBezTo>
                  <a:cubicBezTo>
                    <a:pt x="875" y="2625"/>
                    <a:pt x="847" y="2627"/>
                    <a:pt x="820" y="2627"/>
                  </a:cubicBezTo>
                  <a:cubicBezTo>
                    <a:pt x="783" y="2627"/>
                    <a:pt x="748" y="2624"/>
                    <a:pt x="713" y="2617"/>
                  </a:cubicBezTo>
                  <a:moveTo>
                    <a:pt x="1646" y="280"/>
                  </a:moveTo>
                  <a:cubicBezTo>
                    <a:pt x="1641" y="284"/>
                    <a:pt x="1641" y="284"/>
                    <a:pt x="1641" y="284"/>
                  </a:cubicBezTo>
                  <a:cubicBezTo>
                    <a:pt x="1540" y="354"/>
                    <a:pt x="1437" y="425"/>
                    <a:pt x="1330" y="481"/>
                  </a:cubicBezTo>
                  <a:cubicBezTo>
                    <a:pt x="1209" y="545"/>
                    <a:pt x="1103" y="578"/>
                    <a:pt x="1006" y="581"/>
                  </a:cubicBezTo>
                  <a:cubicBezTo>
                    <a:pt x="951" y="584"/>
                    <a:pt x="898" y="577"/>
                    <a:pt x="846" y="570"/>
                  </a:cubicBezTo>
                  <a:cubicBezTo>
                    <a:pt x="801" y="564"/>
                    <a:pt x="755" y="558"/>
                    <a:pt x="710" y="558"/>
                  </a:cubicBezTo>
                  <a:cubicBezTo>
                    <a:pt x="706" y="558"/>
                    <a:pt x="703" y="558"/>
                    <a:pt x="700" y="558"/>
                  </a:cubicBezTo>
                  <a:cubicBezTo>
                    <a:pt x="645" y="559"/>
                    <a:pt x="597" y="570"/>
                    <a:pt x="552" y="590"/>
                  </a:cubicBezTo>
                  <a:cubicBezTo>
                    <a:pt x="492" y="617"/>
                    <a:pt x="439" y="661"/>
                    <a:pt x="395" y="721"/>
                  </a:cubicBezTo>
                  <a:cubicBezTo>
                    <a:pt x="357" y="772"/>
                    <a:pt x="327" y="833"/>
                    <a:pt x="308" y="897"/>
                  </a:cubicBezTo>
                  <a:cubicBezTo>
                    <a:pt x="295" y="940"/>
                    <a:pt x="285" y="983"/>
                    <a:pt x="276" y="1025"/>
                  </a:cubicBezTo>
                  <a:cubicBezTo>
                    <a:pt x="260" y="1100"/>
                    <a:pt x="243" y="1176"/>
                    <a:pt x="206" y="1251"/>
                  </a:cubicBezTo>
                  <a:cubicBezTo>
                    <a:pt x="186" y="1291"/>
                    <a:pt x="160" y="1331"/>
                    <a:pt x="135" y="1369"/>
                  </a:cubicBezTo>
                  <a:cubicBezTo>
                    <a:pt x="108" y="1410"/>
                    <a:pt x="81" y="1453"/>
                    <a:pt x="60" y="1496"/>
                  </a:cubicBezTo>
                  <a:cubicBezTo>
                    <a:pt x="10" y="1602"/>
                    <a:pt x="1" y="1712"/>
                    <a:pt x="33" y="1832"/>
                  </a:cubicBezTo>
                  <a:cubicBezTo>
                    <a:pt x="60" y="1937"/>
                    <a:pt x="116" y="2036"/>
                    <a:pt x="172" y="2127"/>
                  </a:cubicBezTo>
                  <a:cubicBezTo>
                    <a:pt x="216" y="2200"/>
                    <a:pt x="265" y="2281"/>
                    <a:pt x="323" y="2354"/>
                  </a:cubicBezTo>
                  <a:cubicBezTo>
                    <a:pt x="386" y="2435"/>
                    <a:pt x="452" y="2495"/>
                    <a:pt x="523" y="2540"/>
                  </a:cubicBezTo>
                  <a:cubicBezTo>
                    <a:pt x="585" y="2579"/>
                    <a:pt x="647" y="2604"/>
                    <a:pt x="713" y="2616"/>
                  </a:cubicBezTo>
                  <a:cubicBezTo>
                    <a:pt x="773" y="2628"/>
                    <a:pt x="836" y="2629"/>
                    <a:pt x="904" y="2621"/>
                  </a:cubicBezTo>
                  <a:cubicBezTo>
                    <a:pt x="1032" y="2605"/>
                    <a:pt x="1162" y="2557"/>
                    <a:pt x="1299" y="2507"/>
                  </a:cubicBezTo>
                  <a:cubicBezTo>
                    <a:pt x="1430" y="2458"/>
                    <a:pt x="1566" y="2408"/>
                    <a:pt x="1710" y="2383"/>
                  </a:cubicBezTo>
                  <a:cubicBezTo>
                    <a:pt x="1738" y="2378"/>
                    <a:pt x="1766" y="2374"/>
                    <a:pt x="1793" y="2370"/>
                  </a:cubicBezTo>
                  <a:cubicBezTo>
                    <a:pt x="1849" y="2363"/>
                    <a:pt x="1908" y="2354"/>
                    <a:pt x="1965" y="2338"/>
                  </a:cubicBezTo>
                  <a:cubicBezTo>
                    <a:pt x="2092" y="2302"/>
                    <a:pt x="2212" y="2229"/>
                    <a:pt x="2313" y="2161"/>
                  </a:cubicBezTo>
                  <a:cubicBezTo>
                    <a:pt x="2394" y="2107"/>
                    <a:pt x="2469" y="2051"/>
                    <a:pt x="2538" y="1993"/>
                  </a:cubicBezTo>
                  <a:cubicBezTo>
                    <a:pt x="2613" y="1930"/>
                    <a:pt x="2680" y="1866"/>
                    <a:pt x="2737" y="1802"/>
                  </a:cubicBezTo>
                  <a:cubicBezTo>
                    <a:pt x="2868" y="1655"/>
                    <a:pt x="2946" y="1509"/>
                    <a:pt x="2968" y="1370"/>
                  </a:cubicBezTo>
                  <a:cubicBezTo>
                    <a:pt x="2976" y="1320"/>
                    <a:pt x="2977" y="1272"/>
                    <a:pt x="2972" y="1222"/>
                  </a:cubicBezTo>
                  <a:cubicBezTo>
                    <a:pt x="2967" y="1177"/>
                    <a:pt x="2956" y="1132"/>
                    <a:pt x="2940" y="1085"/>
                  </a:cubicBezTo>
                  <a:cubicBezTo>
                    <a:pt x="2911" y="996"/>
                    <a:pt x="2865" y="911"/>
                    <a:pt x="2820" y="829"/>
                  </a:cubicBezTo>
                  <a:cubicBezTo>
                    <a:pt x="2783" y="759"/>
                    <a:pt x="2744" y="687"/>
                    <a:pt x="2715" y="613"/>
                  </a:cubicBezTo>
                  <a:cubicBezTo>
                    <a:pt x="2696" y="565"/>
                    <a:pt x="2680" y="513"/>
                    <a:pt x="2665" y="464"/>
                  </a:cubicBezTo>
                  <a:cubicBezTo>
                    <a:pt x="2644" y="393"/>
                    <a:pt x="2622" y="319"/>
                    <a:pt x="2589" y="253"/>
                  </a:cubicBezTo>
                  <a:cubicBezTo>
                    <a:pt x="2558" y="192"/>
                    <a:pt x="2519" y="142"/>
                    <a:pt x="2473" y="103"/>
                  </a:cubicBezTo>
                  <a:cubicBezTo>
                    <a:pt x="2420" y="60"/>
                    <a:pt x="2359" y="33"/>
                    <a:pt x="2291" y="25"/>
                  </a:cubicBezTo>
                  <a:cubicBezTo>
                    <a:pt x="2274" y="23"/>
                    <a:pt x="2258" y="22"/>
                    <a:pt x="2241" y="22"/>
                  </a:cubicBezTo>
                  <a:cubicBezTo>
                    <a:pt x="2047" y="22"/>
                    <a:pt x="1833" y="151"/>
                    <a:pt x="1646" y="28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0" name="Freeform 27">
              <a:extLst>
                <a:ext uri="{FF2B5EF4-FFF2-40B4-BE49-F238E27FC236}">
                  <a16:creationId xmlns:a16="http://schemas.microsoft.com/office/drawing/2014/main" id="{9A222500-68B2-4F3D-A209-86B83D49EDEC}"/>
                </a:ext>
              </a:extLst>
            </p:cNvPr>
            <p:cNvSpPr>
              <a:spLocks noEditPoints="1"/>
            </p:cNvSpPr>
            <p:nvPr/>
          </p:nvSpPr>
          <p:spPr bwMode="auto">
            <a:xfrm>
              <a:off x="4649" y="1424"/>
              <a:ext cx="2267" cy="1984"/>
            </a:xfrm>
            <a:custGeom>
              <a:avLst/>
              <a:gdLst>
                <a:gd name="T0" fmla="*/ 543 w 3063"/>
                <a:gd name="T1" fmla="*/ 2586 h 2681"/>
                <a:gd name="T2" fmla="*/ 101 w 3063"/>
                <a:gd name="T3" fmla="*/ 2048 h 2681"/>
                <a:gd name="T4" fmla="*/ 56 w 3063"/>
                <a:gd name="T5" fmla="*/ 1493 h 2681"/>
                <a:gd name="T6" fmla="*/ 166 w 3063"/>
                <a:gd name="T7" fmla="*/ 1318 h 2681"/>
                <a:gd name="T8" fmla="*/ 289 w 3063"/>
                <a:gd name="T9" fmla="*/ 1001 h 2681"/>
                <a:gd name="T10" fmla="*/ 378 w 3063"/>
                <a:gd name="T11" fmla="*/ 730 h 2681"/>
                <a:gd name="T12" fmla="*/ 545 w 3063"/>
                <a:gd name="T13" fmla="*/ 564 h 2681"/>
                <a:gd name="T14" fmla="*/ 985 w 3063"/>
                <a:gd name="T15" fmla="*/ 531 h 2681"/>
                <a:gd name="T16" fmla="*/ 1103 w 3063"/>
                <a:gd name="T17" fmla="*/ 511 h 2681"/>
                <a:gd name="T18" fmla="*/ 1427 w 3063"/>
                <a:gd name="T19" fmla="*/ 369 h 2681"/>
                <a:gd name="T20" fmla="*/ 1659 w 3063"/>
                <a:gd name="T21" fmla="*/ 207 h 2681"/>
                <a:gd name="T22" fmla="*/ 2141 w 3063"/>
                <a:gd name="T23" fmla="*/ 11 h 2681"/>
                <a:gd name="T24" fmla="*/ 2285 w 3063"/>
                <a:gd name="T25" fmla="*/ 0 h 2681"/>
                <a:gd name="T26" fmla="*/ 2421 w 3063"/>
                <a:gd name="T27" fmla="*/ 21 h 2681"/>
                <a:gd name="T28" fmla="*/ 2648 w 3063"/>
                <a:gd name="T29" fmla="*/ 221 h 2681"/>
                <a:gd name="T30" fmla="*/ 2781 w 3063"/>
                <a:gd name="T31" fmla="*/ 596 h 2681"/>
                <a:gd name="T32" fmla="*/ 2896 w 3063"/>
                <a:gd name="T33" fmla="*/ 839 h 2681"/>
                <a:gd name="T34" fmla="*/ 3052 w 3063"/>
                <a:gd name="T35" fmla="*/ 1384 h 2681"/>
                <a:gd name="T36" fmla="*/ 2736 w 3063"/>
                <a:gd name="T37" fmla="*/ 1947 h 2681"/>
                <a:gd name="T38" fmla="*/ 2011 w 3063"/>
                <a:gd name="T39" fmla="*/ 2433 h 2681"/>
                <a:gd name="T40" fmla="*/ 1744 w 3063"/>
                <a:gd name="T41" fmla="*/ 2489 h 2681"/>
                <a:gd name="T42" fmla="*/ 1334 w 3063"/>
                <a:gd name="T43" fmla="*/ 2588 h 2681"/>
                <a:gd name="T44" fmla="*/ 1005 w 3063"/>
                <a:gd name="T45" fmla="*/ 2669 h 2681"/>
                <a:gd name="T46" fmla="*/ 760 w 3063"/>
                <a:gd name="T47" fmla="*/ 2668 h 2681"/>
                <a:gd name="T48" fmla="*/ 1947 w 3063"/>
                <a:gd name="T49" fmla="*/ 63 h 2681"/>
                <a:gd name="T50" fmla="*/ 1531 w 3063"/>
                <a:gd name="T51" fmla="*/ 297 h 2681"/>
                <a:gd name="T52" fmla="*/ 1174 w 3063"/>
                <a:gd name="T53" fmla="*/ 496 h 2681"/>
                <a:gd name="T54" fmla="*/ 1086 w 3063"/>
                <a:gd name="T55" fmla="*/ 515 h 2681"/>
                <a:gd name="T56" fmla="*/ 826 w 3063"/>
                <a:gd name="T57" fmla="*/ 530 h 2681"/>
                <a:gd name="T58" fmla="*/ 485 w 3063"/>
                <a:gd name="T59" fmla="*/ 604 h 2681"/>
                <a:gd name="T60" fmla="*/ 316 w 3063"/>
                <a:gd name="T61" fmla="*/ 881 h 2681"/>
                <a:gd name="T62" fmla="*/ 219 w 3063"/>
                <a:gd name="T63" fmla="*/ 1239 h 2681"/>
                <a:gd name="T64" fmla="*/ 142 w 3063"/>
                <a:gd name="T65" fmla="*/ 1352 h 2681"/>
                <a:gd name="T66" fmla="*/ 13 w 3063"/>
                <a:gd name="T67" fmla="*/ 1779 h 2681"/>
                <a:gd name="T68" fmla="*/ 165 w 3063"/>
                <a:gd name="T69" fmla="*/ 2160 h 2681"/>
                <a:gd name="T70" fmla="*/ 760 w 3063"/>
                <a:gd name="T71" fmla="*/ 2668 h 2681"/>
                <a:gd name="T72" fmla="*/ 1255 w 3063"/>
                <a:gd name="T73" fmla="*/ 2610 h 2681"/>
                <a:gd name="T74" fmla="*/ 1738 w 3063"/>
                <a:gd name="T75" fmla="*/ 2489 h 2681"/>
                <a:gd name="T76" fmla="*/ 1956 w 3063"/>
                <a:gd name="T77" fmla="*/ 2449 h 2681"/>
                <a:gd name="T78" fmla="*/ 2378 w 3063"/>
                <a:gd name="T79" fmla="*/ 2229 h 2681"/>
                <a:gd name="T80" fmla="*/ 2949 w 3063"/>
                <a:gd name="T81" fmla="*/ 1677 h 2681"/>
                <a:gd name="T82" fmla="*/ 3002 w 3063"/>
                <a:gd name="T83" fmla="*/ 1065 h 2681"/>
                <a:gd name="T84" fmla="*/ 2818 w 3063"/>
                <a:gd name="T85" fmla="*/ 686 h 2681"/>
                <a:gd name="T86" fmla="*/ 2736 w 3063"/>
                <a:gd name="T87" fmla="*/ 458 h 2681"/>
                <a:gd name="T88" fmla="*/ 2553 w 3063"/>
                <a:gd name="T89" fmla="*/ 101 h 2681"/>
                <a:gd name="T90" fmla="*/ 2324 w 3063"/>
                <a:gd name="T91" fmla="*/ 3 h 2681"/>
                <a:gd name="T92" fmla="*/ 2277 w 3063"/>
                <a:gd name="T93" fmla="*/ 1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63" h="2681">
                  <a:moveTo>
                    <a:pt x="760" y="2668"/>
                  </a:moveTo>
                  <a:cubicBezTo>
                    <a:pt x="683" y="2655"/>
                    <a:pt x="612" y="2628"/>
                    <a:pt x="543" y="2586"/>
                  </a:cubicBezTo>
                  <a:cubicBezTo>
                    <a:pt x="369" y="2481"/>
                    <a:pt x="256" y="2311"/>
                    <a:pt x="165" y="2161"/>
                  </a:cubicBezTo>
                  <a:cubicBezTo>
                    <a:pt x="139" y="2119"/>
                    <a:pt x="119" y="2083"/>
                    <a:pt x="101" y="2048"/>
                  </a:cubicBezTo>
                  <a:cubicBezTo>
                    <a:pt x="52" y="1952"/>
                    <a:pt x="23" y="1864"/>
                    <a:pt x="13" y="1779"/>
                  </a:cubicBezTo>
                  <a:cubicBezTo>
                    <a:pt x="0" y="1677"/>
                    <a:pt x="14" y="1583"/>
                    <a:pt x="56" y="1493"/>
                  </a:cubicBezTo>
                  <a:cubicBezTo>
                    <a:pt x="79" y="1443"/>
                    <a:pt x="112" y="1394"/>
                    <a:pt x="141" y="1352"/>
                  </a:cubicBezTo>
                  <a:cubicBezTo>
                    <a:pt x="149" y="1340"/>
                    <a:pt x="157" y="1329"/>
                    <a:pt x="166" y="1318"/>
                  </a:cubicBezTo>
                  <a:cubicBezTo>
                    <a:pt x="184" y="1292"/>
                    <a:pt x="204" y="1266"/>
                    <a:pt x="218" y="1238"/>
                  </a:cubicBezTo>
                  <a:cubicBezTo>
                    <a:pt x="257" y="1162"/>
                    <a:pt x="273" y="1080"/>
                    <a:pt x="289" y="1001"/>
                  </a:cubicBezTo>
                  <a:cubicBezTo>
                    <a:pt x="297" y="962"/>
                    <a:pt x="305" y="921"/>
                    <a:pt x="315" y="881"/>
                  </a:cubicBezTo>
                  <a:cubicBezTo>
                    <a:pt x="330" y="828"/>
                    <a:pt x="351" y="776"/>
                    <a:pt x="378" y="730"/>
                  </a:cubicBezTo>
                  <a:cubicBezTo>
                    <a:pt x="408" y="678"/>
                    <a:pt x="444" y="636"/>
                    <a:pt x="485" y="603"/>
                  </a:cubicBezTo>
                  <a:cubicBezTo>
                    <a:pt x="505" y="587"/>
                    <a:pt x="525" y="575"/>
                    <a:pt x="545" y="564"/>
                  </a:cubicBezTo>
                  <a:cubicBezTo>
                    <a:pt x="640" y="516"/>
                    <a:pt x="730" y="522"/>
                    <a:pt x="826" y="529"/>
                  </a:cubicBezTo>
                  <a:cubicBezTo>
                    <a:pt x="878" y="533"/>
                    <a:pt x="931" y="536"/>
                    <a:pt x="985" y="531"/>
                  </a:cubicBezTo>
                  <a:cubicBezTo>
                    <a:pt x="1018" y="528"/>
                    <a:pt x="1053" y="521"/>
                    <a:pt x="1086" y="514"/>
                  </a:cubicBezTo>
                  <a:cubicBezTo>
                    <a:pt x="1092" y="513"/>
                    <a:pt x="1097" y="512"/>
                    <a:pt x="1103" y="511"/>
                  </a:cubicBezTo>
                  <a:cubicBezTo>
                    <a:pt x="1125" y="506"/>
                    <a:pt x="1150" y="501"/>
                    <a:pt x="1174" y="495"/>
                  </a:cubicBezTo>
                  <a:cubicBezTo>
                    <a:pt x="1250" y="474"/>
                    <a:pt x="1331" y="434"/>
                    <a:pt x="1427" y="369"/>
                  </a:cubicBezTo>
                  <a:cubicBezTo>
                    <a:pt x="1462" y="346"/>
                    <a:pt x="1497" y="321"/>
                    <a:pt x="1530" y="297"/>
                  </a:cubicBezTo>
                  <a:cubicBezTo>
                    <a:pt x="1572" y="267"/>
                    <a:pt x="1615" y="235"/>
                    <a:pt x="1659" y="207"/>
                  </a:cubicBezTo>
                  <a:cubicBezTo>
                    <a:pt x="1748" y="150"/>
                    <a:pt x="1850" y="98"/>
                    <a:pt x="1946" y="62"/>
                  </a:cubicBezTo>
                  <a:cubicBezTo>
                    <a:pt x="2015" y="37"/>
                    <a:pt x="2076" y="21"/>
                    <a:pt x="2141" y="11"/>
                  </a:cubicBezTo>
                  <a:cubicBezTo>
                    <a:pt x="2192" y="4"/>
                    <a:pt x="2236" y="0"/>
                    <a:pt x="2277" y="0"/>
                  </a:cubicBezTo>
                  <a:cubicBezTo>
                    <a:pt x="2280" y="0"/>
                    <a:pt x="2282" y="0"/>
                    <a:pt x="2285" y="0"/>
                  </a:cubicBezTo>
                  <a:cubicBezTo>
                    <a:pt x="2299" y="0"/>
                    <a:pt x="2312" y="1"/>
                    <a:pt x="2325" y="2"/>
                  </a:cubicBezTo>
                  <a:cubicBezTo>
                    <a:pt x="2359" y="5"/>
                    <a:pt x="2391" y="11"/>
                    <a:pt x="2421" y="21"/>
                  </a:cubicBezTo>
                  <a:cubicBezTo>
                    <a:pt x="2469" y="38"/>
                    <a:pt x="2514" y="64"/>
                    <a:pt x="2554" y="100"/>
                  </a:cubicBezTo>
                  <a:cubicBezTo>
                    <a:pt x="2590" y="134"/>
                    <a:pt x="2622" y="174"/>
                    <a:pt x="2648" y="221"/>
                  </a:cubicBezTo>
                  <a:cubicBezTo>
                    <a:pt x="2688" y="295"/>
                    <a:pt x="2713" y="378"/>
                    <a:pt x="2737" y="458"/>
                  </a:cubicBezTo>
                  <a:cubicBezTo>
                    <a:pt x="2751" y="504"/>
                    <a:pt x="2765" y="551"/>
                    <a:pt x="2781" y="596"/>
                  </a:cubicBezTo>
                  <a:cubicBezTo>
                    <a:pt x="2792" y="624"/>
                    <a:pt x="2804" y="654"/>
                    <a:pt x="2819" y="686"/>
                  </a:cubicBezTo>
                  <a:cubicBezTo>
                    <a:pt x="2843" y="738"/>
                    <a:pt x="2870" y="789"/>
                    <a:pt x="2896" y="839"/>
                  </a:cubicBezTo>
                  <a:cubicBezTo>
                    <a:pt x="2934" y="912"/>
                    <a:pt x="2973" y="988"/>
                    <a:pt x="3003" y="1065"/>
                  </a:cubicBezTo>
                  <a:cubicBezTo>
                    <a:pt x="3047" y="1179"/>
                    <a:pt x="3063" y="1280"/>
                    <a:pt x="3052" y="1384"/>
                  </a:cubicBezTo>
                  <a:cubicBezTo>
                    <a:pt x="3042" y="1480"/>
                    <a:pt x="3008" y="1578"/>
                    <a:pt x="2950" y="1678"/>
                  </a:cubicBezTo>
                  <a:cubicBezTo>
                    <a:pt x="2897" y="1769"/>
                    <a:pt x="2825" y="1860"/>
                    <a:pt x="2736" y="1947"/>
                  </a:cubicBezTo>
                  <a:cubicBezTo>
                    <a:pt x="2643" y="2037"/>
                    <a:pt x="2530" y="2127"/>
                    <a:pt x="2379" y="2230"/>
                  </a:cubicBezTo>
                  <a:cubicBezTo>
                    <a:pt x="2264" y="2308"/>
                    <a:pt x="2141" y="2389"/>
                    <a:pt x="2011" y="2433"/>
                  </a:cubicBezTo>
                  <a:cubicBezTo>
                    <a:pt x="1993" y="2439"/>
                    <a:pt x="1975" y="2445"/>
                    <a:pt x="1956" y="2450"/>
                  </a:cubicBezTo>
                  <a:cubicBezTo>
                    <a:pt x="1886" y="2468"/>
                    <a:pt x="1817" y="2478"/>
                    <a:pt x="1744" y="2489"/>
                  </a:cubicBezTo>
                  <a:cubicBezTo>
                    <a:pt x="1738" y="2490"/>
                    <a:pt x="1738" y="2490"/>
                    <a:pt x="1738" y="2490"/>
                  </a:cubicBezTo>
                  <a:cubicBezTo>
                    <a:pt x="1595" y="2511"/>
                    <a:pt x="1462" y="2550"/>
                    <a:pt x="1334" y="2588"/>
                  </a:cubicBezTo>
                  <a:cubicBezTo>
                    <a:pt x="1308" y="2595"/>
                    <a:pt x="1281" y="2603"/>
                    <a:pt x="1255" y="2611"/>
                  </a:cubicBezTo>
                  <a:cubicBezTo>
                    <a:pt x="1175" y="2633"/>
                    <a:pt x="1090" y="2656"/>
                    <a:pt x="1005" y="2669"/>
                  </a:cubicBezTo>
                  <a:cubicBezTo>
                    <a:pt x="961" y="2675"/>
                    <a:pt x="919" y="2678"/>
                    <a:pt x="878" y="2678"/>
                  </a:cubicBezTo>
                  <a:cubicBezTo>
                    <a:pt x="837" y="2678"/>
                    <a:pt x="798" y="2675"/>
                    <a:pt x="760" y="2668"/>
                  </a:cubicBezTo>
                  <a:moveTo>
                    <a:pt x="2141" y="12"/>
                  </a:moveTo>
                  <a:cubicBezTo>
                    <a:pt x="2077" y="22"/>
                    <a:pt x="2015" y="38"/>
                    <a:pt x="1947" y="63"/>
                  </a:cubicBezTo>
                  <a:cubicBezTo>
                    <a:pt x="1850" y="99"/>
                    <a:pt x="1748" y="150"/>
                    <a:pt x="1659" y="208"/>
                  </a:cubicBezTo>
                  <a:cubicBezTo>
                    <a:pt x="1616" y="236"/>
                    <a:pt x="1573" y="267"/>
                    <a:pt x="1531" y="297"/>
                  </a:cubicBezTo>
                  <a:cubicBezTo>
                    <a:pt x="1497" y="322"/>
                    <a:pt x="1462" y="347"/>
                    <a:pt x="1428" y="370"/>
                  </a:cubicBezTo>
                  <a:cubicBezTo>
                    <a:pt x="1331" y="435"/>
                    <a:pt x="1250" y="475"/>
                    <a:pt x="1174" y="496"/>
                  </a:cubicBezTo>
                  <a:cubicBezTo>
                    <a:pt x="1150" y="502"/>
                    <a:pt x="1125" y="507"/>
                    <a:pt x="1103" y="512"/>
                  </a:cubicBezTo>
                  <a:cubicBezTo>
                    <a:pt x="1097" y="513"/>
                    <a:pt x="1092" y="514"/>
                    <a:pt x="1086" y="515"/>
                  </a:cubicBezTo>
                  <a:cubicBezTo>
                    <a:pt x="1053" y="522"/>
                    <a:pt x="1018" y="529"/>
                    <a:pt x="985" y="532"/>
                  </a:cubicBezTo>
                  <a:cubicBezTo>
                    <a:pt x="931" y="537"/>
                    <a:pt x="877" y="533"/>
                    <a:pt x="826" y="530"/>
                  </a:cubicBezTo>
                  <a:cubicBezTo>
                    <a:pt x="730" y="523"/>
                    <a:pt x="640" y="516"/>
                    <a:pt x="545" y="565"/>
                  </a:cubicBezTo>
                  <a:cubicBezTo>
                    <a:pt x="525" y="575"/>
                    <a:pt x="505" y="588"/>
                    <a:pt x="485" y="604"/>
                  </a:cubicBezTo>
                  <a:cubicBezTo>
                    <a:pt x="444" y="636"/>
                    <a:pt x="408" y="679"/>
                    <a:pt x="378" y="731"/>
                  </a:cubicBezTo>
                  <a:cubicBezTo>
                    <a:pt x="352" y="776"/>
                    <a:pt x="331" y="828"/>
                    <a:pt x="316" y="881"/>
                  </a:cubicBezTo>
                  <a:cubicBezTo>
                    <a:pt x="305" y="921"/>
                    <a:pt x="297" y="962"/>
                    <a:pt x="290" y="1001"/>
                  </a:cubicBezTo>
                  <a:cubicBezTo>
                    <a:pt x="274" y="1080"/>
                    <a:pt x="258" y="1162"/>
                    <a:pt x="219" y="1239"/>
                  </a:cubicBezTo>
                  <a:cubicBezTo>
                    <a:pt x="204" y="1266"/>
                    <a:pt x="185" y="1293"/>
                    <a:pt x="166" y="1318"/>
                  </a:cubicBezTo>
                  <a:cubicBezTo>
                    <a:pt x="158" y="1329"/>
                    <a:pt x="150" y="1341"/>
                    <a:pt x="142" y="1352"/>
                  </a:cubicBezTo>
                  <a:cubicBezTo>
                    <a:pt x="113" y="1394"/>
                    <a:pt x="80" y="1443"/>
                    <a:pt x="56" y="1494"/>
                  </a:cubicBezTo>
                  <a:cubicBezTo>
                    <a:pt x="15" y="1583"/>
                    <a:pt x="1" y="1677"/>
                    <a:pt x="13" y="1779"/>
                  </a:cubicBezTo>
                  <a:cubicBezTo>
                    <a:pt x="24" y="1864"/>
                    <a:pt x="53" y="1952"/>
                    <a:pt x="102" y="2048"/>
                  </a:cubicBezTo>
                  <a:cubicBezTo>
                    <a:pt x="119" y="2082"/>
                    <a:pt x="140" y="2119"/>
                    <a:pt x="165" y="2160"/>
                  </a:cubicBezTo>
                  <a:cubicBezTo>
                    <a:pt x="257" y="2311"/>
                    <a:pt x="369" y="2480"/>
                    <a:pt x="544" y="2586"/>
                  </a:cubicBezTo>
                  <a:cubicBezTo>
                    <a:pt x="612" y="2627"/>
                    <a:pt x="683" y="2654"/>
                    <a:pt x="760" y="2668"/>
                  </a:cubicBezTo>
                  <a:cubicBezTo>
                    <a:pt x="835" y="2681"/>
                    <a:pt x="915" y="2681"/>
                    <a:pt x="1005" y="2668"/>
                  </a:cubicBezTo>
                  <a:cubicBezTo>
                    <a:pt x="1090" y="2656"/>
                    <a:pt x="1175" y="2633"/>
                    <a:pt x="1255" y="2610"/>
                  </a:cubicBezTo>
                  <a:cubicBezTo>
                    <a:pt x="1281" y="2602"/>
                    <a:pt x="1307" y="2595"/>
                    <a:pt x="1333" y="2587"/>
                  </a:cubicBezTo>
                  <a:cubicBezTo>
                    <a:pt x="1462" y="2549"/>
                    <a:pt x="1595" y="2510"/>
                    <a:pt x="1738" y="2489"/>
                  </a:cubicBezTo>
                  <a:cubicBezTo>
                    <a:pt x="1744" y="2488"/>
                    <a:pt x="1744" y="2488"/>
                    <a:pt x="1744" y="2488"/>
                  </a:cubicBezTo>
                  <a:cubicBezTo>
                    <a:pt x="1817" y="2478"/>
                    <a:pt x="1886" y="2468"/>
                    <a:pt x="1956" y="2449"/>
                  </a:cubicBezTo>
                  <a:cubicBezTo>
                    <a:pt x="1975" y="2444"/>
                    <a:pt x="1993" y="2438"/>
                    <a:pt x="2010" y="2433"/>
                  </a:cubicBezTo>
                  <a:cubicBezTo>
                    <a:pt x="2141" y="2388"/>
                    <a:pt x="2264" y="2308"/>
                    <a:pt x="2378" y="2229"/>
                  </a:cubicBezTo>
                  <a:cubicBezTo>
                    <a:pt x="2529" y="2126"/>
                    <a:pt x="2643" y="2036"/>
                    <a:pt x="2735" y="1946"/>
                  </a:cubicBezTo>
                  <a:cubicBezTo>
                    <a:pt x="2824" y="1859"/>
                    <a:pt x="2896" y="1769"/>
                    <a:pt x="2949" y="1677"/>
                  </a:cubicBezTo>
                  <a:cubicBezTo>
                    <a:pt x="3007" y="1578"/>
                    <a:pt x="3041" y="1479"/>
                    <a:pt x="3051" y="1384"/>
                  </a:cubicBezTo>
                  <a:cubicBezTo>
                    <a:pt x="3062" y="1280"/>
                    <a:pt x="3047" y="1179"/>
                    <a:pt x="3002" y="1065"/>
                  </a:cubicBezTo>
                  <a:cubicBezTo>
                    <a:pt x="2973" y="988"/>
                    <a:pt x="2933" y="912"/>
                    <a:pt x="2895" y="839"/>
                  </a:cubicBezTo>
                  <a:cubicBezTo>
                    <a:pt x="2869" y="790"/>
                    <a:pt x="2842" y="738"/>
                    <a:pt x="2818" y="686"/>
                  </a:cubicBezTo>
                  <a:cubicBezTo>
                    <a:pt x="2804" y="654"/>
                    <a:pt x="2791" y="625"/>
                    <a:pt x="2781" y="596"/>
                  </a:cubicBezTo>
                  <a:cubicBezTo>
                    <a:pt x="2764" y="551"/>
                    <a:pt x="2750" y="504"/>
                    <a:pt x="2736" y="458"/>
                  </a:cubicBezTo>
                  <a:cubicBezTo>
                    <a:pt x="2712" y="378"/>
                    <a:pt x="2687" y="295"/>
                    <a:pt x="2647" y="222"/>
                  </a:cubicBezTo>
                  <a:cubicBezTo>
                    <a:pt x="2622" y="175"/>
                    <a:pt x="2590" y="134"/>
                    <a:pt x="2553" y="101"/>
                  </a:cubicBezTo>
                  <a:cubicBezTo>
                    <a:pt x="2514" y="65"/>
                    <a:pt x="2469" y="38"/>
                    <a:pt x="2420" y="22"/>
                  </a:cubicBezTo>
                  <a:cubicBezTo>
                    <a:pt x="2391" y="12"/>
                    <a:pt x="2359" y="6"/>
                    <a:pt x="2324" y="3"/>
                  </a:cubicBezTo>
                  <a:cubicBezTo>
                    <a:pt x="2312" y="2"/>
                    <a:pt x="2299" y="1"/>
                    <a:pt x="2285" y="1"/>
                  </a:cubicBezTo>
                  <a:cubicBezTo>
                    <a:pt x="2282" y="1"/>
                    <a:pt x="2280" y="1"/>
                    <a:pt x="2277" y="1"/>
                  </a:cubicBezTo>
                  <a:cubicBezTo>
                    <a:pt x="2236" y="1"/>
                    <a:pt x="2192" y="5"/>
                    <a:pt x="2141"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1" name="Freeform 28">
              <a:extLst>
                <a:ext uri="{FF2B5EF4-FFF2-40B4-BE49-F238E27FC236}">
                  <a16:creationId xmlns:a16="http://schemas.microsoft.com/office/drawing/2014/main" id="{96F4388D-9A42-461B-8083-00C8EB6EB9F7}"/>
                </a:ext>
              </a:extLst>
            </p:cNvPr>
            <p:cNvSpPr>
              <a:spLocks noEditPoints="1"/>
            </p:cNvSpPr>
            <p:nvPr/>
          </p:nvSpPr>
          <p:spPr bwMode="auto">
            <a:xfrm>
              <a:off x="4606" y="1379"/>
              <a:ext cx="2333" cy="2051"/>
            </a:xfrm>
            <a:custGeom>
              <a:avLst/>
              <a:gdLst>
                <a:gd name="T0" fmla="*/ 570 w 3152"/>
                <a:gd name="T1" fmla="*/ 2659 h 2771"/>
                <a:gd name="T2" fmla="*/ 98 w 3152"/>
                <a:gd name="T3" fmla="*/ 2101 h 2771"/>
                <a:gd name="T4" fmla="*/ 57 w 3152"/>
                <a:gd name="T5" fmla="*/ 1514 h 2771"/>
                <a:gd name="T6" fmla="*/ 183 w 3152"/>
                <a:gd name="T7" fmla="*/ 1321 h 2771"/>
                <a:gd name="T8" fmla="*/ 307 w 3152"/>
                <a:gd name="T9" fmla="*/ 1001 h 2771"/>
                <a:gd name="T10" fmla="*/ 487 w 3152"/>
                <a:gd name="T11" fmla="*/ 603 h 2771"/>
                <a:gd name="T12" fmla="*/ 816 w 3152"/>
                <a:gd name="T13" fmla="*/ 510 h 2771"/>
                <a:gd name="T14" fmla="*/ 1031 w 3152"/>
                <a:gd name="T15" fmla="*/ 491 h 2771"/>
                <a:gd name="T16" fmla="*/ 1116 w 3152"/>
                <a:gd name="T17" fmla="*/ 476 h 2771"/>
                <a:gd name="T18" fmla="*/ 1437 w 3152"/>
                <a:gd name="T19" fmla="*/ 334 h 2771"/>
                <a:gd name="T20" fmla="*/ 1678 w 3152"/>
                <a:gd name="T21" fmla="*/ 157 h 2771"/>
                <a:gd name="T22" fmla="*/ 2174 w 3152"/>
                <a:gd name="T23" fmla="*/ 6 h 2771"/>
                <a:gd name="T24" fmla="*/ 2325 w 3152"/>
                <a:gd name="T25" fmla="*/ 0 h 2771"/>
                <a:gd name="T26" fmla="*/ 2367 w 3152"/>
                <a:gd name="T27" fmla="*/ 1 h 2771"/>
                <a:gd name="T28" fmla="*/ 2717 w 3152"/>
                <a:gd name="T29" fmla="*/ 213 h 2771"/>
                <a:gd name="T30" fmla="*/ 2858 w 3152"/>
                <a:gd name="T31" fmla="*/ 602 h 2771"/>
                <a:gd name="T32" fmla="*/ 2983 w 3152"/>
                <a:gd name="T33" fmla="*/ 876 h 2771"/>
                <a:gd name="T34" fmla="*/ 3146 w 3152"/>
                <a:gd name="T35" fmla="*/ 1423 h 2771"/>
                <a:gd name="T36" fmla="*/ 2454 w 3152"/>
                <a:gd name="T37" fmla="*/ 2325 h 2771"/>
                <a:gd name="T38" fmla="*/ 2065 w 3152"/>
                <a:gd name="T39" fmla="*/ 2555 h 2771"/>
                <a:gd name="T40" fmla="*/ 1775 w 3152"/>
                <a:gd name="T41" fmla="*/ 2623 h 2771"/>
                <a:gd name="T42" fmla="*/ 1288 w 3152"/>
                <a:gd name="T43" fmla="*/ 2716 h 2771"/>
                <a:gd name="T44" fmla="*/ 792 w 3152"/>
                <a:gd name="T45" fmla="*/ 2743 h 2771"/>
                <a:gd name="T46" fmla="*/ 2174 w 3152"/>
                <a:gd name="T47" fmla="*/ 13 h 2771"/>
                <a:gd name="T48" fmla="*/ 1681 w 3152"/>
                <a:gd name="T49" fmla="*/ 163 h 2771"/>
                <a:gd name="T50" fmla="*/ 1441 w 3152"/>
                <a:gd name="T51" fmla="*/ 339 h 2771"/>
                <a:gd name="T52" fmla="*/ 1117 w 3152"/>
                <a:gd name="T53" fmla="*/ 483 h 2771"/>
                <a:gd name="T54" fmla="*/ 1033 w 3152"/>
                <a:gd name="T55" fmla="*/ 498 h 2771"/>
                <a:gd name="T56" fmla="*/ 816 w 3152"/>
                <a:gd name="T57" fmla="*/ 517 h 2771"/>
                <a:gd name="T58" fmla="*/ 492 w 3152"/>
                <a:gd name="T59" fmla="*/ 608 h 2771"/>
                <a:gd name="T60" fmla="*/ 314 w 3152"/>
                <a:gd name="T61" fmla="*/ 1002 h 2771"/>
                <a:gd name="T62" fmla="*/ 189 w 3152"/>
                <a:gd name="T63" fmla="*/ 1326 h 2771"/>
                <a:gd name="T64" fmla="*/ 63 w 3152"/>
                <a:gd name="T65" fmla="*/ 1517 h 2771"/>
                <a:gd name="T66" fmla="*/ 104 w 3152"/>
                <a:gd name="T67" fmla="*/ 2098 h 2771"/>
                <a:gd name="T68" fmla="*/ 574 w 3152"/>
                <a:gd name="T69" fmla="*/ 2652 h 2771"/>
                <a:gd name="T70" fmla="*/ 1286 w 3152"/>
                <a:gd name="T71" fmla="*/ 2710 h 2771"/>
                <a:gd name="T72" fmla="*/ 1774 w 3152"/>
                <a:gd name="T73" fmla="*/ 2617 h 2771"/>
                <a:gd name="T74" fmla="*/ 2063 w 3152"/>
                <a:gd name="T75" fmla="*/ 2548 h 2771"/>
                <a:gd name="T76" fmla="*/ 2450 w 3152"/>
                <a:gd name="T77" fmla="*/ 2319 h 2771"/>
                <a:gd name="T78" fmla="*/ 3139 w 3152"/>
                <a:gd name="T79" fmla="*/ 1422 h 2771"/>
                <a:gd name="T80" fmla="*/ 2976 w 3152"/>
                <a:gd name="T81" fmla="*/ 879 h 2771"/>
                <a:gd name="T82" fmla="*/ 2852 w 3152"/>
                <a:gd name="T83" fmla="*/ 604 h 2771"/>
                <a:gd name="T84" fmla="*/ 2711 w 3152"/>
                <a:gd name="T85" fmla="*/ 216 h 2771"/>
                <a:gd name="T86" fmla="*/ 2366 w 3152"/>
                <a:gd name="T87" fmla="*/ 8 h 2771"/>
                <a:gd name="T88" fmla="*/ 2325 w 3152"/>
                <a:gd name="T89" fmla="*/ 7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52" h="2771">
                  <a:moveTo>
                    <a:pt x="792" y="2743"/>
                  </a:moveTo>
                  <a:cubicBezTo>
                    <a:pt x="712" y="2727"/>
                    <a:pt x="640" y="2699"/>
                    <a:pt x="570" y="2659"/>
                  </a:cubicBezTo>
                  <a:cubicBezTo>
                    <a:pt x="379" y="2547"/>
                    <a:pt x="252" y="2365"/>
                    <a:pt x="164" y="2220"/>
                  </a:cubicBezTo>
                  <a:cubicBezTo>
                    <a:pt x="138" y="2177"/>
                    <a:pt x="116" y="2138"/>
                    <a:pt x="98" y="2101"/>
                  </a:cubicBezTo>
                  <a:cubicBezTo>
                    <a:pt x="51" y="2004"/>
                    <a:pt x="22" y="1908"/>
                    <a:pt x="12" y="1816"/>
                  </a:cubicBezTo>
                  <a:cubicBezTo>
                    <a:pt x="0" y="1705"/>
                    <a:pt x="14" y="1607"/>
                    <a:pt x="57" y="1514"/>
                  </a:cubicBezTo>
                  <a:cubicBezTo>
                    <a:pt x="83" y="1458"/>
                    <a:pt x="120" y="1404"/>
                    <a:pt x="149" y="1364"/>
                  </a:cubicBezTo>
                  <a:cubicBezTo>
                    <a:pt x="160" y="1349"/>
                    <a:pt x="172" y="1335"/>
                    <a:pt x="183" y="1321"/>
                  </a:cubicBezTo>
                  <a:cubicBezTo>
                    <a:pt x="203" y="1297"/>
                    <a:pt x="222" y="1275"/>
                    <a:pt x="236" y="1249"/>
                  </a:cubicBezTo>
                  <a:cubicBezTo>
                    <a:pt x="278" y="1171"/>
                    <a:pt x="292" y="1089"/>
                    <a:pt x="307" y="1001"/>
                  </a:cubicBezTo>
                  <a:cubicBezTo>
                    <a:pt x="314" y="964"/>
                    <a:pt x="320" y="926"/>
                    <a:pt x="329" y="888"/>
                  </a:cubicBezTo>
                  <a:cubicBezTo>
                    <a:pt x="345" y="819"/>
                    <a:pt x="388" y="689"/>
                    <a:pt x="487" y="603"/>
                  </a:cubicBezTo>
                  <a:cubicBezTo>
                    <a:pt x="508" y="585"/>
                    <a:pt x="526" y="572"/>
                    <a:pt x="544" y="561"/>
                  </a:cubicBezTo>
                  <a:cubicBezTo>
                    <a:pt x="635" y="508"/>
                    <a:pt x="723" y="509"/>
                    <a:pt x="816" y="510"/>
                  </a:cubicBezTo>
                  <a:cubicBezTo>
                    <a:pt x="866" y="511"/>
                    <a:pt x="918" y="511"/>
                    <a:pt x="972" y="503"/>
                  </a:cubicBezTo>
                  <a:cubicBezTo>
                    <a:pt x="991" y="500"/>
                    <a:pt x="1010" y="496"/>
                    <a:pt x="1031" y="491"/>
                  </a:cubicBezTo>
                  <a:cubicBezTo>
                    <a:pt x="1052" y="487"/>
                    <a:pt x="1074" y="482"/>
                    <a:pt x="1095" y="479"/>
                  </a:cubicBezTo>
                  <a:cubicBezTo>
                    <a:pt x="1102" y="478"/>
                    <a:pt x="1109" y="477"/>
                    <a:pt x="1116" y="476"/>
                  </a:cubicBezTo>
                  <a:cubicBezTo>
                    <a:pt x="1134" y="473"/>
                    <a:pt x="1153" y="470"/>
                    <a:pt x="1171" y="466"/>
                  </a:cubicBezTo>
                  <a:cubicBezTo>
                    <a:pt x="1251" y="450"/>
                    <a:pt x="1336" y="407"/>
                    <a:pt x="1437" y="334"/>
                  </a:cubicBezTo>
                  <a:cubicBezTo>
                    <a:pt x="1462" y="315"/>
                    <a:pt x="1488" y="295"/>
                    <a:pt x="1513" y="275"/>
                  </a:cubicBezTo>
                  <a:cubicBezTo>
                    <a:pt x="1566" y="234"/>
                    <a:pt x="1621" y="192"/>
                    <a:pt x="1678" y="157"/>
                  </a:cubicBezTo>
                  <a:cubicBezTo>
                    <a:pt x="1766" y="103"/>
                    <a:pt x="1874" y="59"/>
                    <a:pt x="1980" y="34"/>
                  </a:cubicBezTo>
                  <a:cubicBezTo>
                    <a:pt x="2043" y="19"/>
                    <a:pt x="2100" y="11"/>
                    <a:pt x="2174" y="6"/>
                  </a:cubicBezTo>
                  <a:cubicBezTo>
                    <a:pt x="2188" y="5"/>
                    <a:pt x="2188" y="5"/>
                    <a:pt x="2188" y="5"/>
                  </a:cubicBezTo>
                  <a:cubicBezTo>
                    <a:pt x="2233" y="3"/>
                    <a:pt x="2280" y="0"/>
                    <a:pt x="2325" y="0"/>
                  </a:cubicBezTo>
                  <a:cubicBezTo>
                    <a:pt x="2325" y="0"/>
                    <a:pt x="2325" y="0"/>
                    <a:pt x="2325" y="0"/>
                  </a:cubicBezTo>
                  <a:cubicBezTo>
                    <a:pt x="2340" y="0"/>
                    <a:pt x="2354" y="0"/>
                    <a:pt x="2367" y="1"/>
                  </a:cubicBezTo>
                  <a:cubicBezTo>
                    <a:pt x="2405" y="3"/>
                    <a:pt x="2438" y="8"/>
                    <a:pt x="2469" y="16"/>
                  </a:cubicBezTo>
                  <a:cubicBezTo>
                    <a:pt x="2570" y="44"/>
                    <a:pt x="2658" y="114"/>
                    <a:pt x="2717" y="213"/>
                  </a:cubicBezTo>
                  <a:cubicBezTo>
                    <a:pt x="2765" y="293"/>
                    <a:pt x="2792" y="385"/>
                    <a:pt x="2818" y="475"/>
                  </a:cubicBezTo>
                  <a:cubicBezTo>
                    <a:pt x="2831" y="517"/>
                    <a:pt x="2844" y="560"/>
                    <a:pt x="2858" y="602"/>
                  </a:cubicBezTo>
                  <a:cubicBezTo>
                    <a:pt x="2869" y="632"/>
                    <a:pt x="2882" y="664"/>
                    <a:pt x="2896" y="696"/>
                  </a:cubicBezTo>
                  <a:cubicBezTo>
                    <a:pt x="2922" y="757"/>
                    <a:pt x="2953" y="817"/>
                    <a:pt x="2983" y="876"/>
                  </a:cubicBezTo>
                  <a:cubicBezTo>
                    <a:pt x="3018" y="946"/>
                    <a:pt x="3055" y="1019"/>
                    <a:pt x="3085" y="1092"/>
                  </a:cubicBezTo>
                  <a:cubicBezTo>
                    <a:pt x="3133" y="1211"/>
                    <a:pt x="3152" y="1316"/>
                    <a:pt x="3146" y="1423"/>
                  </a:cubicBezTo>
                  <a:cubicBezTo>
                    <a:pt x="3135" y="1623"/>
                    <a:pt x="3023" y="1837"/>
                    <a:pt x="2832" y="2025"/>
                  </a:cubicBezTo>
                  <a:cubicBezTo>
                    <a:pt x="2714" y="2142"/>
                    <a:pt x="2575" y="2241"/>
                    <a:pt x="2454" y="2325"/>
                  </a:cubicBezTo>
                  <a:cubicBezTo>
                    <a:pt x="2453" y="2326"/>
                    <a:pt x="2453" y="2326"/>
                    <a:pt x="2453" y="2326"/>
                  </a:cubicBezTo>
                  <a:cubicBezTo>
                    <a:pt x="2329" y="2412"/>
                    <a:pt x="2201" y="2501"/>
                    <a:pt x="2065" y="2555"/>
                  </a:cubicBezTo>
                  <a:cubicBezTo>
                    <a:pt x="2047" y="2562"/>
                    <a:pt x="2028" y="2569"/>
                    <a:pt x="2007" y="2575"/>
                  </a:cubicBezTo>
                  <a:cubicBezTo>
                    <a:pt x="1939" y="2597"/>
                    <a:pt x="1863" y="2613"/>
                    <a:pt x="1775" y="2623"/>
                  </a:cubicBezTo>
                  <a:cubicBezTo>
                    <a:pt x="1637" y="2640"/>
                    <a:pt x="1510" y="2668"/>
                    <a:pt x="1387" y="2695"/>
                  </a:cubicBezTo>
                  <a:cubicBezTo>
                    <a:pt x="1353" y="2702"/>
                    <a:pt x="1320" y="2710"/>
                    <a:pt x="1288" y="2716"/>
                  </a:cubicBezTo>
                  <a:cubicBezTo>
                    <a:pt x="1182" y="2739"/>
                    <a:pt x="1071" y="2759"/>
                    <a:pt x="957" y="2759"/>
                  </a:cubicBezTo>
                  <a:cubicBezTo>
                    <a:pt x="903" y="2759"/>
                    <a:pt x="848" y="2755"/>
                    <a:pt x="792" y="2743"/>
                  </a:cubicBezTo>
                  <a:moveTo>
                    <a:pt x="2189" y="12"/>
                  </a:moveTo>
                  <a:cubicBezTo>
                    <a:pt x="2174" y="13"/>
                    <a:pt x="2174" y="13"/>
                    <a:pt x="2174" y="13"/>
                  </a:cubicBezTo>
                  <a:cubicBezTo>
                    <a:pt x="2101" y="18"/>
                    <a:pt x="2044" y="26"/>
                    <a:pt x="1982" y="41"/>
                  </a:cubicBezTo>
                  <a:cubicBezTo>
                    <a:pt x="1876" y="66"/>
                    <a:pt x="1769" y="109"/>
                    <a:pt x="1681" y="163"/>
                  </a:cubicBezTo>
                  <a:cubicBezTo>
                    <a:pt x="1625" y="198"/>
                    <a:pt x="1570" y="240"/>
                    <a:pt x="1517" y="281"/>
                  </a:cubicBezTo>
                  <a:cubicBezTo>
                    <a:pt x="1492" y="300"/>
                    <a:pt x="1466" y="320"/>
                    <a:pt x="1441" y="339"/>
                  </a:cubicBezTo>
                  <a:cubicBezTo>
                    <a:pt x="1339" y="414"/>
                    <a:pt x="1254" y="456"/>
                    <a:pt x="1172" y="473"/>
                  </a:cubicBezTo>
                  <a:cubicBezTo>
                    <a:pt x="1154" y="477"/>
                    <a:pt x="1135" y="480"/>
                    <a:pt x="1117" y="483"/>
                  </a:cubicBezTo>
                  <a:cubicBezTo>
                    <a:pt x="1110" y="484"/>
                    <a:pt x="1103" y="485"/>
                    <a:pt x="1097" y="486"/>
                  </a:cubicBezTo>
                  <a:cubicBezTo>
                    <a:pt x="1075" y="489"/>
                    <a:pt x="1053" y="494"/>
                    <a:pt x="1033" y="498"/>
                  </a:cubicBezTo>
                  <a:cubicBezTo>
                    <a:pt x="1012" y="503"/>
                    <a:pt x="992" y="507"/>
                    <a:pt x="973" y="510"/>
                  </a:cubicBezTo>
                  <a:cubicBezTo>
                    <a:pt x="919" y="518"/>
                    <a:pt x="867" y="518"/>
                    <a:pt x="816" y="517"/>
                  </a:cubicBezTo>
                  <a:cubicBezTo>
                    <a:pt x="724" y="516"/>
                    <a:pt x="637" y="515"/>
                    <a:pt x="548" y="567"/>
                  </a:cubicBezTo>
                  <a:cubicBezTo>
                    <a:pt x="530" y="578"/>
                    <a:pt x="512" y="591"/>
                    <a:pt x="492" y="608"/>
                  </a:cubicBezTo>
                  <a:cubicBezTo>
                    <a:pt x="394" y="693"/>
                    <a:pt x="352" y="821"/>
                    <a:pt x="336" y="890"/>
                  </a:cubicBezTo>
                  <a:cubicBezTo>
                    <a:pt x="327" y="927"/>
                    <a:pt x="320" y="966"/>
                    <a:pt x="314" y="1002"/>
                  </a:cubicBezTo>
                  <a:cubicBezTo>
                    <a:pt x="299" y="1091"/>
                    <a:pt x="284" y="1174"/>
                    <a:pt x="242" y="1252"/>
                  </a:cubicBezTo>
                  <a:cubicBezTo>
                    <a:pt x="228" y="1278"/>
                    <a:pt x="208" y="1302"/>
                    <a:pt x="189" y="1326"/>
                  </a:cubicBezTo>
                  <a:cubicBezTo>
                    <a:pt x="177" y="1339"/>
                    <a:pt x="165" y="1353"/>
                    <a:pt x="155" y="1368"/>
                  </a:cubicBezTo>
                  <a:cubicBezTo>
                    <a:pt x="125" y="1408"/>
                    <a:pt x="89" y="1461"/>
                    <a:pt x="63" y="1517"/>
                  </a:cubicBezTo>
                  <a:cubicBezTo>
                    <a:pt x="21" y="1608"/>
                    <a:pt x="7" y="1706"/>
                    <a:pt x="19" y="1815"/>
                  </a:cubicBezTo>
                  <a:cubicBezTo>
                    <a:pt x="29" y="1906"/>
                    <a:pt x="58" y="2002"/>
                    <a:pt x="104" y="2098"/>
                  </a:cubicBezTo>
                  <a:cubicBezTo>
                    <a:pt x="122" y="2135"/>
                    <a:pt x="144" y="2174"/>
                    <a:pt x="170" y="2216"/>
                  </a:cubicBezTo>
                  <a:cubicBezTo>
                    <a:pt x="258" y="2361"/>
                    <a:pt x="384" y="2541"/>
                    <a:pt x="574" y="2652"/>
                  </a:cubicBezTo>
                  <a:cubicBezTo>
                    <a:pt x="642" y="2693"/>
                    <a:pt x="714" y="2720"/>
                    <a:pt x="793" y="2737"/>
                  </a:cubicBezTo>
                  <a:cubicBezTo>
                    <a:pt x="964" y="2771"/>
                    <a:pt x="1131" y="2742"/>
                    <a:pt x="1286" y="2710"/>
                  </a:cubicBezTo>
                  <a:cubicBezTo>
                    <a:pt x="1319" y="2703"/>
                    <a:pt x="1352" y="2695"/>
                    <a:pt x="1386" y="2688"/>
                  </a:cubicBezTo>
                  <a:cubicBezTo>
                    <a:pt x="1509" y="2661"/>
                    <a:pt x="1636" y="2633"/>
                    <a:pt x="1774" y="2617"/>
                  </a:cubicBezTo>
                  <a:cubicBezTo>
                    <a:pt x="1862" y="2606"/>
                    <a:pt x="1937" y="2590"/>
                    <a:pt x="2005" y="2569"/>
                  </a:cubicBezTo>
                  <a:cubicBezTo>
                    <a:pt x="2025" y="2562"/>
                    <a:pt x="2044" y="2556"/>
                    <a:pt x="2063" y="2548"/>
                  </a:cubicBezTo>
                  <a:cubicBezTo>
                    <a:pt x="2198" y="2495"/>
                    <a:pt x="2325" y="2406"/>
                    <a:pt x="2449" y="2320"/>
                  </a:cubicBezTo>
                  <a:cubicBezTo>
                    <a:pt x="2450" y="2319"/>
                    <a:pt x="2450" y="2319"/>
                    <a:pt x="2450" y="2319"/>
                  </a:cubicBezTo>
                  <a:cubicBezTo>
                    <a:pt x="2571" y="2236"/>
                    <a:pt x="2709" y="2137"/>
                    <a:pt x="2827" y="2020"/>
                  </a:cubicBezTo>
                  <a:cubicBezTo>
                    <a:pt x="3017" y="1833"/>
                    <a:pt x="3128" y="1620"/>
                    <a:pt x="3139" y="1422"/>
                  </a:cubicBezTo>
                  <a:cubicBezTo>
                    <a:pt x="3145" y="1317"/>
                    <a:pt x="3126" y="1213"/>
                    <a:pt x="3078" y="1095"/>
                  </a:cubicBezTo>
                  <a:cubicBezTo>
                    <a:pt x="3049" y="1022"/>
                    <a:pt x="3012" y="949"/>
                    <a:pt x="2976" y="879"/>
                  </a:cubicBezTo>
                  <a:cubicBezTo>
                    <a:pt x="2947" y="821"/>
                    <a:pt x="2916" y="760"/>
                    <a:pt x="2889" y="699"/>
                  </a:cubicBezTo>
                  <a:cubicBezTo>
                    <a:pt x="2875" y="667"/>
                    <a:pt x="2863" y="635"/>
                    <a:pt x="2852" y="604"/>
                  </a:cubicBezTo>
                  <a:cubicBezTo>
                    <a:pt x="2837" y="562"/>
                    <a:pt x="2824" y="519"/>
                    <a:pt x="2812" y="477"/>
                  </a:cubicBezTo>
                  <a:cubicBezTo>
                    <a:pt x="2785" y="388"/>
                    <a:pt x="2758" y="295"/>
                    <a:pt x="2711" y="216"/>
                  </a:cubicBezTo>
                  <a:cubicBezTo>
                    <a:pt x="2653" y="119"/>
                    <a:pt x="2566" y="51"/>
                    <a:pt x="2467" y="23"/>
                  </a:cubicBezTo>
                  <a:cubicBezTo>
                    <a:pt x="2437" y="15"/>
                    <a:pt x="2404" y="10"/>
                    <a:pt x="2366" y="8"/>
                  </a:cubicBezTo>
                  <a:cubicBezTo>
                    <a:pt x="2353" y="7"/>
                    <a:pt x="2340" y="7"/>
                    <a:pt x="2325" y="7"/>
                  </a:cubicBezTo>
                  <a:cubicBezTo>
                    <a:pt x="2325" y="7"/>
                    <a:pt x="2325" y="7"/>
                    <a:pt x="2325" y="7"/>
                  </a:cubicBezTo>
                  <a:cubicBezTo>
                    <a:pt x="2280" y="7"/>
                    <a:pt x="2234" y="10"/>
                    <a:pt x="2189"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2" name="Freeform 29">
              <a:extLst>
                <a:ext uri="{FF2B5EF4-FFF2-40B4-BE49-F238E27FC236}">
                  <a16:creationId xmlns:a16="http://schemas.microsoft.com/office/drawing/2014/main" id="{EEEE94E6-40B3-439F-99F8-8EA8AF11FE2B}"/>
                </a:ext>
              </a:extLst>
            </p:cNvPr>
            <p:cNvSpPr>
              <a:spLocks noEditPoints="1"/>
            </p:cNvSpPr>
            <p:nvPr/>
          </p:nvSpPr>
          <p:spPr bwMode="auto">
            <a:xfrm>
              <a:off x="4568" y="1337"/>
              <a:ext cx="2390" cy="2097"/>
            </a:xfrm>
            <a:custGeom>
              <a:avLst/>
              <a:gdLst>
                <a:gd name="T0" fmla="*/ 594 w 3229"/>
                <a:gd name="T1" fmla="*/ 2721 h 2833"/>
                <a:gd name="T2" fmla="*/ 162 w 3229"/>
                <a:gd name="T3" fmla="*/ 2271 h 2833"/>
                <a:gd name="T4" fmla="*/ 11 w 3229"/>
                <a:gd name="T5" fmla="*/ 1847 h 2833"/>
                <a:gd name="T6" fmla="*/ 156 w 3229"/>
                <a:gd name="T7" fmla="*/ 1375 h 2833"/>
                <a:gd name="T8" fmla="*/ 253 w 3229"/>
                <a:gd name="T9" fmla="*/ 1258 h 2833"/>
                <a:gd name="T10" fmla="*/ 343 w 3229"/>
                <a:gd name="T11" fmla="*/ 892 h 2833"/>
                <a:gd name="T12" fmla="*/ 488 w 3229"/>
                <a:gd name="T13" fmla="*/ 603 h 2833"/>
                <a:gd name="T14" fmla="*/ 802 w 3229"/>
                <a:gd name="T15" fmla="*/ 492 h 2833"/>
                <a:gd name="T16" fmla="*/ 996 w 3229"/>
                <a:gd name="T17" fmla="*/ 466 h 2833"/>
                <a:gd name="T18" fmla="*/ 1117 w 3229"/>
                <a:gd name="T19" fmla="*/ 445 h 2833"/>
                <a:gd name="T20" fmla="*/ 1444 w 3229"/>
                <a:gd name="T21" fmla="*/ 298 h 2833"/>
                <a:gd name="T22" fmla="*/ 1695 w 3229"/>
                <a:gd name="T23" fmla="*/ 107 h 2833"/>
                <a:gd name="T24" fmla="*/ 2010 w 3229"/>
                <a:gd name="T25" fmla="*/ 7 h 2833"/>
                <a:gd name="T26" fmla="*/ 2201 w 3229"/>
                <a:gd name="T27" fmla="*/ 3 h 2833"/>
                <a:gd name="T28" fmla="*/ 2359 w 3229"/>
                <a:gd name="T29" fmla="*/ 1 h 2833"/>
                <a:gd name="T30" fmla="*/ 2509 w 3229"/>
                <a:gd name="T31" fmla="*/ 13 h 2833"/>
                <a:gd name="T32" fmla="*/ 2888 w 3229"/>
                <a:gd name="T33" fmla="*/ 488 h 2833"/>
                <a:gd name="T34" fmla="*/ 2961 w 3229"/>
                <a:gd name="T35" fmla="*/ 704 h 2833"/>
                <a:gd name="T36" fmla="*/ 3154 w 3229"/>
                <a:gd name="T37" fmla="*/ 1117 h 2833"/>
                <a:gd name="T38" fmla="*/ 3229 w 3229"/>
                <a:gd name="T39" fmla="*/ 1456 h 2833"/>
                <a:gd name="T40" fmla="*/ 3044 w 3229"/>
                <a:gd name="T41" fmla="*/ 1950 h 2833"/>
                <a:gd name="T42" fmla="*/ 2520 w 3229"/>
                <a:gd name="T43" fmla="*/ 2411 h 2833"/>
                <a:gd name="T44" fmla="*/ 2112 w 3229"/>
                <a:gd name="T45" fmla="*/ 2666 h 2833"/>
                <a:gd name="T46" fmla="*/ 1805 w 3229"/>
                <a:gd name="T47" fmla="*/ 2746 h 2833"/>
                <a:gd name="T48" fmla="*/ 1313 w 3229"/>
                <a:gd name="T49" fmla="*/ 2812 h 2833"/>
                <a:gd name="T50" fmla="*/ 1050 w 3229"/>
                <a:gd name="T51" fmla="*/ 2833 h 2833"/>
                <a:gd name="T52" fmla="*/ 2359 w 3229"/>
                <a:gd name="T53" fmla="*/ 2 h 2833"/>
                <a:gd name="T54" fmla="*/ 2201 w 3229"/>
                <a:gd name="T55" fmla="*/ 4 h 2833"/>
                <a:gd name="T56" fmla="*/ 2010 w 3229"/>
                <a:gd name="T57" fmla="*/ 7 h 2833"/>
                <a:gd name="T58" fmla="*/ 1695 w 3229"/>
                <a:gd name="T59" fmla="*/ 108 h 2833"/>
                <a:gd name="T60" fmla="*/ 1444 w 3229"/>
                <a:gd name="T61" fmla="*/ 299 h 2833"/>
                <a:gd name="T62" fmla="*/ 1117 w 3229"/>
                <a:gd name="T63" fmla="*/ 445 h 2833"/>
                <a:gd name="T64" fmla="*/ 996 w 3229"/>
                <a:gd name="T65" fmla="*/ 467 h 2833"/>
                <a:gd name="T66" fmla="*/ 802 w 3229"/>
                <a:gd name="T67" fmla="*/ 493 h 2833"/>
                <a:gd name="T68" fmla="*/ 488 w 3229"/>
                <a:gd name="T69" fmla="*/ 603 h 2833"/>
                <a:gd name="T70" fmla="*/ 344 w 3229"/>
                <a:gd name="T71" fmla="*/ 893 h 2833"/>
                <a:gd name="T72" fmla="*/ 254 w 3229"/>
                <a:gd name="T73" fmla="*/ 1258 h 2833"/>
                <a:gd name="T74" fmla="*/ 157 w 3229"/>
                <a:gd name="T75" fmla="*/ 1375 h 2833"/>
                <a:gd name="T76" fmla="*/ 12 w 3229"/>
                <a:gd name="T77" fmla="*/ 1847 h 2833"/>
                <a:gd name="T78" fmla="*/ 163 w 3229"/>
                <a:gd name="T79" fmla="*/ 2271 h 2833"/>
                <a:gd name="T80" fmla="*/ 595 w 3229"/>
                <a:gd name="T81" fmla="*/ 2720 h 2833"/>
                <a:gd name="T82" fmla="*/ 1050 w 3229"/>
                <a:gd name="T83" fmla="*/ 2832 h 2833"/>
                <a:gd name="T84" fmla="*/ 1313 w 3229"/>
                <a:gd name="T85" fmla="*/ 2811 h 2833"/>
                <a:gd name="T86" fmla="*/ 1805 w 3229"/>
                <a:gd name="T87" fmla="*/ 2746 h 2833"/>
                <a:gd name="T88" fmla="*/ 2111 w 3229"/>
                <a:gd name="T89" fmla="*/ 2666 h 2833"/>
                <a:gd name="T90" fmla="*/ 2520 w 3229"/>
                <a:gd name="T91" fmla="*/ 2410 h 2833"/>
                <a:gd name="T92" fmla="*/ 3044 w 3229"/>
                <a:gd name="T93" fmla="*/ 1949 h 2833"/>
                <a:gd name="T94" fmla="*/ 3228 w 3229"/>
                <a:gd name="T95" fmla="*/ 1456 h 2833"/>
                <a:gd name="T96" fmla="*/ 3154 w 3229"/>
                <a:gd name="T97" fmla="*/ 1117 h 2833"/>
                <a:gd name="T98" fmla="*/ 2960 w 3229"/>
                <a:gd name="T99" fmla="*/ 705 h 2833"/>
                <a:gd name="T100" fmla="*/ 2887 w 3229"/>
                <a:gd name="T101" fmla="*/ 488 h 2833"/>
                <a:gd name="T102" fmla="*/ 2509 w 3229"/>
                <a:gd name="T103" fmla="*/ 13 h 2833"/>
                <a:gd name="T104" fmla="*/ 2378 w 3229"/>
                <a:gd name="T105" fmla="*/ 2 h 2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29" h="2833">
                  <a:moveTo>
                    <a:pt x="820" y="2808"/>
                  </a:moveTo>
                  <a:cubicBezTo>
                    <a:pt x="737" y="2788"/>
                    <a:pt x="663" y="2760"/>
                    <a:pt x="594" y="2721"/>
                  </a:cubicBezTo>
                  <a:cubicBezTo>
                    <a:pt x="507" y="2672"/>
                    <a:pt x="425" y="2605"/>
                    <a:pt x="349" y="2523"/>
                  </a:cubicBezTo>
                  <a:cubicBezTo>
                    <a:pt x="284" y="2453"/>
                    <a:pt x="223" y="2370"/>
                    <a:pt x="162" y="2271"/>
                  </a:cubicBezTo>
                  <a:cubicBezTo>
                    <a:pt x="135" y="2227"/>
                    <a:pt x="113" y="2186"/>
                    <a:pt x="95" y="2146"/>
                  </a:cubicBezTo>
                  <a:cubicBezTo>
                    <a:pt x="49" y="2048"/>
                    <a:pt x="20" y="1947"/>
                    <a:pt x="11" y="1847"/>
                  </a:cubicBezTo>
                  <a:cubicBezTo>
                    <a:pt x="0" y="1730"/>
                    <a:pt x="15" y="1627"/>
                    <a:pt x="58" y="1533"/>
                  </a:cubicBezTo>
                  <a:cubicBezTo>
                    <a:pt x="80" y="1484"/>
                    <a:pt x="111" y="1433"/>
                    <a:pt x="156" y="1375"/>
                  </a:cubicBezTo>
                  <a:cubicBezTo>
                    <a:pt x="169" y="1358"/>
                    <a:pt x="183" y="1343"/>
                    <a:pt x="197" y="1328"/>
                  </a:cubicBezTo>
                  <a:cubicBezTo>
                    <a:pt x="219" y="1305"/>
                    <a:pt x="239" y="1284"/>
                    <a:pt x="253" y="1258"/>
                  </a:cubicBezTo>
                  <a:cubicBezTo>
                    <a:pt x="298" y="1179"/>
                    <a:pt x="311" y="1091"/>
                    <a:pt x="325" y="998"/>
                  </a:cubicBezTo>
                  <a:cubicBezTo>
                    <a:pt x="330" y="964"/>
                    <a:pt x="336" y="928"/>
                    <a:pt x="343" y="892"/>
                  </a:cubicBezTo>
                  <a:cubicBezTo>
                    <a:pt x="354" y="837"/>
                    <a:pt x="372" y="782"/>
                    <a:pt x="395" y="735"/>
                  </a:cubicBezTo>
                  <a:cubicBezTo>
                    <a:pt x="420" y="681"/>
                    <a:pt x="451" y="637"/>
                    <a:pt x="488" y="603"/>
                  </a:cubicBezTo>
                  <a:cubicBezTo>
                    <a:pt x="503" y="589"/>
                    <a:pt x="521" y="572"/>
                    <a:pt x="541" y="559"/>
                  </a:cubicBezTo>
                  <a:cubicBezTo>
                    <a:pt x="627" y="502"/>
                    <a:pt x="712" y="497"/>
                    <a:pt x="802" y="492"/>
                  </a:cubicBezTo>
                  <a:cubicBezTo>
                    <a:pt x="851" y="490"/>
                    <a:pt x="901" y="487"/>
                    <a:pt x="954" y="476"/>
                  </a:cubicBezTo>
                  <a:cubicBezTo>
                    <a:pt x="967" y="473"/>
                    <a:pt x="981" y="470"/>
                    <a:pt x="996" y="466"/>
                  </a:cubicBezTo>
                  <a:cubicBezTo>
                    <a:pt x="1024" y="459"/>
                    <a:pt x="1054" y="452"/>
                    <a:pt x="1083" y="448"/>
                  </a:cubicBezTo>
                  <a:cubicBezTo>
                    <a:pt x="1095" y="447"/>
                    <a:pt x="1106" y="446"/>
                    <a:pt x="1117" y="445"/>
                  </a:cubicBezTo>
                  <a:cubicBezTo>
                    <a:pt x="1132" y="443"/>
                    <a:pt x="1148" y="442"/>
                    <a:pt x="1164" y="439"/>
                  </a:cubicBezTo>
                  <a:cubicBezTo>
                    <a:pt x="1248" y="427"/>
                    <a:pt x="1340" y="380"/>
                    <a:pt x="1444" y="298"/>
                  </a:cubicBezTo>
                  <a:cubicBezTo>
                    <a:pt x="1466" y="281"/>
                    <a:pt x="1488" y="263"/>
                    <a:pt x="1509" y="245"/>
                  </a:cubicBezTo>
                  <a:cubicBezTo>
                    <a:pt x="1568" y="196"/>
                    <a:pt x="1628" y="145"/>
                    <a:pt x="1695" y="107"/>
                  </a:cubicBezTo>
                  <a:cubicBezTo>
                    <a:pt x="1743" y="79"/>
                    <a:pt x="1798" y="56"/>
                    <a:pt x="1856" y="38"/>
                  </a:cubicBezTo>
                  <a:cubicBezTo>
                    <a:pt x="1907" y="23"/>
                    <a:pt x="1960" y="12"/>
                    <a:pt x="2010" y="7"/>
                  </a:cubicBezTo>
                  <a:cubicBezTo>
                    <a:pt x="2073" y="0"/>
                    <a:pt x="2127" y="1"/>
                    <a:pt x="2197" y="3"/>
                  </a:cubicBezTo>
                  <a:cubicBezTo>
                    <a:pt x="2201" y="3"/>
                    <a:pt x="2201" y="3"/>
                    <a:pt x="2201" y="3"/>
                  </a:cubicBezTo>
                  <a:cubicBezTo>
                    <a:pt x="2234" y="4"/>
                    <a:pt x="2270" y="3"/>
                    <a:pt x="2305" y="2"/>
                  </a:cubicBezTo>
                  <a:cubicBezTo>
                    <a:pt x="2323" y="2"/>
                    <a:pt x="2341" y="1"/>
                    <a:pt x="2359" y="1"/>
                  </a:cubicBezTo>
                  <a:cubicBezTo>
                    <a:pt x="2376" y="1"/>
                    <a:pt x="2390" y="1"/>
                    <a:pt x="2403" y="1"/>
                  </a:cubicBezTo>
                  <a:cubicBezTo>
                    <a:pt x="2445" y="2"/>
                    <a:pt x="2478" y="6"/>
                    <a:pt x="2509" y="13"/>
                  </a:cubicBezTo>
                  <a:cubicBezTo>
                    <a:pt x="2617" y="37"/>
                    <a:pt x="2712" y="104"/>
                    <a:pt x="2775" y="203"/>
                  </a:cubicBezTo>
                  <a:cubicBezTo>
                    <a:pt x="2829" y="288"/>
                    <a:pt x="2859" y="390"/>
                    <a:pt x="2888" y="488"/>
                  </a:cubicBezTo>
                  <a:cubicBezTo>
                    <a:pt x="2899" y="527"/>
                    <a:pt x="2910" y="567"/>
                    <a:pt x="2924" y="605"/>
                  </a:cubicBezTo>
                  <a:cubicBezTo>
                    <a:pt x="2935" y="638"/>
                    <a:pt x="2947" y="671"/>
                    <a:pt x="2961" y="704"/>
                  </a:cubicBezTo>
                  <a:cubicBezTo>
                    <a:pt x="2990" y="776"/>
                    <a:pt x="3025" y="847"/>
                    <a:pt x="3060" y="915"/>
                  </a:cubicBezTo>
                  <a:cubicBezTo>
                    <a:pt x="3092" y="981"/>
                    <a:pt x="3126" y="1049"/>
                    <a:pt x="3154" y="1117"/>
                  </a:cubicBezTo>
                  <a:cubicBezTo>
                    <a:pt x="3179" y="1176"/>
                    <a:pt x="3197" y="1229"/>
                    <a:pt x="3209" y="1281"/>
                  </a:cubicBezTo>
                  <a:cubicBezTo>
                    <a:pt x="3223" y="1340"/>
                    <a:pt x="3229" y="1398"/>
                    <a:pt x="3229" y="1456"/>
                  </a:cubicBezTo>
                  <a:cubicBezTo>
                    <a:pt x="3227" y="1566"/>
                    <a:pt x="3198" y="1679"/>
                    <a:pt x="3142" y="1792"/>
                  </a:cubicBezTo>
                  <a:cubicBezTo>
                    <a:pt x="3115" y="1845"/>
                    <a:pt x="3082" y="1898"/>
                    <a:pt x="3044" y="1950"/>
                  </a:cubicBezTo>
                  <a:cubicBezTo>
                    <a:pt x="3007" y="2000"/>
                    <a:pt x="2965" y="2049"/>
                    <a:pt x="2918" y="2095"/>
                  </a:cubicBezTo>
                  <a:cubicBezTo>
                    <a:pt x="2798" y="2215"/>
                    <a:pt x="2657" y="2314"/>
                    <a:pt x="2520" y="2411"/>
                  </a:cubicBezTo>
                  <a:cubicBezTo>
                    <a:pt x="2507" y="2420"/>
                    <a:pt x="2494" y="2429"/>
                    <a:pt x="2482" y="2438"/>
                  </a:cubicBezTo>
                  <a:cubicBezTo>
                    <a:pt x="2363" y="2522"/>
                    <a:pt x="2240" y="2609"/>
                    <a:pt x="2112" y="2666"/>
                  </a:cubicBezTo>
                  <a:cubicBezTo>
                    <a:pt x="2092" y="2675"/>
                    <a:pt x="2072" y="2683"/>
                    <a:pt x="2051" y="2691"/>
                  </a:cubicBezTo>
                  <a:cubicBezTo>
                    <a:pt x="1972" y="2719"/>
                    <a:pt x="1890" y="2738"/>
                    <a:pt x="1805" y="2746"/>
                  </a:cubicBezTo>
                  <a:cubicBezTo>
                    <a:pt x="1683" y="2758"/>
                    <a:pt x="1570" y="2775"/>
                    <a:pt x="1461" y="2791"/>
                  </a:cubicBezTo>
                  <a:cubicBezTo>
                    <a:pt x="1410" y="2798"/>
                    <a:pt x="1361" y="2805"/>
                    <a:pt x="1313" y="2812"/>
                  </a:cubicBezTo>
                  <a:cubicBezTo>
                    <a:pt x="1240" y="2821"/>
                    <a:pt x="1154" y="2831"/>
                    <a:pt x="1067" y="2833"/>
                  </a:cubicBezTo>
                  <a:cubicBezTo>
                    <a:pt x="1061" y="2833"/>
                    <a:pt x="1055" y="2833"/>
                    <a:pt x="1050" y="2833"/>
                  </a:cubicBezTo>
                  <a:cubicBezTo>
                    <a:pt x="968" y="2833"/>
                    <a:pt x="892" y="2824"/>
                    <a:pt x="820" y="2808"/>
                  </a:cubicBezTo>
                  <a:moveTo>
                    <a:pt x="2359" y="2"/>
                  </a:moveTo>
                  <a:cubicBezTo>
                    <a:pt x="2341" y="2"/>
                    <a:pt x="2323" y="2"/>
                    <a:pt x="2305" y="3"/>
                  </a:cubicBezTo>
                  <a:cubicBezTo>
                    <a:pt x="2270" y="4"/>
                    <a:pt x="2234" y="4"/>
                    <a:pt x="2201" y="4"/>
                  </a:cubicBezTo>
                  <a:cubicBezTo>
                    <a:pt x="2197" y="4"/>
                    <a:pt x="2197" y="4"/>
                    <a:pt x="2197" y="4"/>
                  </a:cubicBezTo>
                  <a:cubicBezTo>
                    <a:pt x="2127" y="2"/>
                    <a:pt x="2073" y="1"/>
                    <a:pt x="2010" y="7"/>
                  </a:cubicBezTo>
                  <a:cubicBezTo>
                    <a:pt x="1960" y="13"/>
                    <a:pt x="1907" y="24"/>
                    <a:pt x="1857" y="39"/>
                  </a:cubicBezTo>
                  <a:cubicBezTo>
                    <a:pt x="1798" y="56"/>
                    <a:pt x="1744" y="80"/>
                    <a:pt x="1695" y="108"/>
                  </a:cubicBezTo>
                  <a:cubicBezTo>
                    <a:pt x="1629" y="146"/>
                    <a:pt x="1568" y="197"/>
                    <a:pt x="1509" y="245"/>
                  </a:cubicBezTo>
                  <a:cubicBezTo>
                    <a:pt x="1488" y="263"/>
                    <a:pt x="1466" y="282"/>
                    <a:pt x="1444" y="299"/>
                  </a:cubicBezTo>
                  <a:cubicBezTo>
                    <a:pt x="1340" y="381"/>
                    <a:pt x="1249" y="427"/>
                    <a:pt x="1164" y="440"/>
                  </a:cubicBezTo>
                  <a:cubicBezTo>
                    <a:pt x="1148" y="442"/>
                    <a:pt x="1132" y="444"/>
                    <a:pt x="1117" y="445"/>
                  </a:cubicBezTo>
                  <a:cubicBezTo>
                    <a:pt x="1106" y="446"/>
                    <a:pt x="1095" y="448"/>
                    <a:pt x="1084" y="449"/>
                  </a:cubicBezTo>
                  <a:cubicBezTo>
                    <a:pt x="1054" y="453"/>
                    <a:pt x="1025" y="460"/>
                    <a:pt x="996" y="467"/>
                  </a:cubicBezTo>
                  <a:cubicBezTo>
                    <a:pt x="982" y="471"/>
                    <a:pt x="968" y="474"/>
                    <a:pt x="954" y="477"/>
                  </a:cubicBezTo>
                  <a:cubicBezTo>
                    <a:pt x="901" y="488"/>
                    <a:pt x="851" y="491"/>
                    <a:pt x="802" y="493"/>
                  </a:cubicBezTo>
                  <a:cubicBezTo>
                    <a:pt x="712" y="498"/>
                    <a:pt x="627" y="502"/>
                    <a:pt x="542" y="559"/>
                  </a:cubicBezTo>
                  <a:cubicBezTo>
                    <a:pt x="521" y="573"/>
                    <a:pt x="503" y="589"/>
                    <a:pt x="488" y="603"/>
                  </a:cubicBezTo>
                  <a:cubicBezTo>
                    <a:pt x="452" y="637"/>
                    <a:pt x="421" y="682"/>
                    <a:pt x="395" y="736"/>
                  </a:cubicBezTo>
                  <a:cubicBezTo>
                    <a:pt x="373" y="783"/>
                    <a:pt x="355" y="837"/>
                    <a:pt x="344" y="893"/>
                  </a:cubicBezTo>
                  <a:cubicBezTo>
                    <a:pt x="337" y="928"/>
                    <a:pt x="331" y="964"/>
                    <a:pt x="326" y="999"/>
                  </a:cubicBezTo>
                  <a:cubicBezTo>
                    <a:pt x="312" y="1091"/>
                    <a:pt x="299" y="1179"/>
                    <a:pt x="254" y="1258"/>
                  </a:cubicBezTo>
                  <a:cubicBezTo>
                    <a:pt x="240" y="1284"/>
                    <a:pt x="219" y="1306"/>
                    <a:pt x="198" y="1329"/>
                  </a:cubicBezTo>
                  <a:cubicBezTo>
                    <a:pt x="184" y="1344"/>
                    <a:pt x="169" y="1359"/>
                    <a:pt x="157" y="1375"/>
                  </a:cubicBezTo>
                  <a:cubicBezTo>
                    <a:pt x="112" y="1434"/>
                    <a:pt x="81" y="1484"/>
                    <a:pt x="59" y="1533"/>
                  </a:cubicBezTo>
                  <a:cubicBezTo>
                    <a:pt x="16" y="1628"/>
                    <a:pt x="1" y="1730"/>
                    <a:pt x="12" y="1847"/>
                  </a:cubicBezTo>
                  <a:cubicBezTo>
                    <a:pt x="21" y="1947"/>
                    <a:pt x="49" y="2047"/>
                    <a:pt x="95" y="2146"/>
                  </a:cubicBezTo>
                  <a:cubicBezTo>
                    <a:pt x="114" y="2186"/>
                    <a:pt x="136" y="2227"/>
                    <a:pt x="163" y="2271"/>
                  </a:cubicBezTo>
                  <a:cubicBezTo>
                    <a:pt x="223" y="2370"/>
                    <a:pt x="284" y="2452"/>
                    <a:pt x="350" y="2523"/>
                  </a:cubicBezTo>
                  <a:cubicBezTo>
                    <a:pt x="425" y="2604"/>
                    <a:pt x="507" y="2671"/>
                    <a:pt x="595" y="2720"/>
                  </a:cubicBezTo>
                  <a:cubicBezTo>
                    <a:pt x="664" y="2759"/>
                    <a:pt x="737" y="2788"/>
                    <a:pt x="820" y="2807"/>
                  </a:cubicBezTo>
                  <a:cubicBezTo>
                    <a:pt x="892" y="2824"/>
                    <a:pt x="968" y="2832"/>
                    <a:pt x="1050" y="2832"/>
                  </a:cubicBezTo>
                  <a:cubicBezTo>
                    <a:pt x="1055" y="2832"/>
                    <a:pt x="1061" y="2832"/>
                    <a:pt x="1067" y="2832"/>
                  </a:cubicBezTo>
                  <a:cubicBezTo>
                    <a:pt x="1154" y="2831"/>
                    <a:pt x="1240" y="2820"/>
                    <a:pt x="1313" y="2811"/>
                  </a:cubicBezTo>
                  <a:cubicBezTo>
                    <a:pt x="1361" y="2804"/>
                    <a:pt x="1410" y="2797"/>
                    <a:pt x="1461" y="2790"/>
                  </a:cubicBezTo>
                  <a:cubicBezTo>
                    <a:pt x="1570" y="2774"/>
                    <a:pt x="1683" y="2757"/>
                    <a:pt x="1805" y="2746"/>
                  </a:cubicBezTo>
                  <a:cubicBezTo>
                    <a:pt x="1889" y="2737"/>
                    <a:pt x="1972" y="2719"/>
                    <a:pt x="2051" y="2690"/>
                  </a:cubicBezTo>
                  <a:cubicBezTo>
                    <a:pt x="2072" y="2682"/>
                    <a:pt x="2092" y="2674"/>
                    <a:pt x="2111" y="2666"/>
                  </a:cubicBezTo>
                  <a:cubicBezTo>
                    <a:pt x="2240" y="2609"/>
                    <a:pt x="2363" y="2522"/>
                    <a:pt x="2481" y="2437"/>
                  </a:cubicBezTo>
                  <a:cubicBezTo>
                    <a:pt x="2494" y="2428"/>
                    <a:pt x="2507" y="2419"/>
                    <a:pt x="2520" y="2410"/>
                  </a:cubicBezTo>
                  <a:cubicBezTo>
                    <a:pt x="2656" y="2314"/>
                    <a:pt x="2798" y="2214"/>
                    <a:pt x="2918" y="2095"/>
                  </a:cubicBezTo>
                  <a:cubicBezTo>
                    <a:pt x="2964" y="2049"/>
                    <a:pt x="3006" y="2000"/>
                    <a:pt x="3044" y="1949"/>
                  </a:cubicBezTo>
                  <a:cubicBezTo>
                    <a:pt x="3082" y="1898"/>
                    <a:pt x="3114" y="1845"/>
                    <a:pt x="3141" y="1791"/>
                  </a:cubicBezTo>
                  <a:cubicBezTo>
                    <a:pt x="3197" y="1678"/>
                    <a:pt x="3227" y="1566"/>
                    <a:pt x="3228" y="1456"/>
                  </a:cubicBezTo>
                  <a:cubicBezTo>
                    <a:pt x="3229" y="1398"/>
                    <a:pt x="3222" y="1340"/>
                    <a:pt x="3208" y="1281"/>
                  </a:cubicBezTo>
                  <a:cubicBezTo>
                    <a:pt x="3196" y="1229"/>
                    <a:pt x="3178" y="1176"/>
                    <a:pt x="3154" y="1117"/>
                  </a:cubicBezTo>
                  <a:cubicBezTo>
                    <a:pt x="3125" y="1049"/>
                    <a:pt x="3091" y="981"/>
                    <a:pt x="3059" y="916"/>
                  </a:cubicBezTo>
                  <a:cubicBezTo>
                    <a:pt x="3025" y="847"/>
                    <a:pt x="2990" y="776"/>
                    <a:pt x="2960" y="705"/>
                  </a:cubicBezTo>
                  <a:cubicBezTo>
                    <a:pt x="2946" y="671"/>
                    <a:pt x="2934" y="638"/>
                    <a:pt x="2923" y="606"/>
                  </a:cubicBezTo>
                  <a:cubicBezTo>
                    <a:pt x="2910" y="567"/>
                    <a:pt x="2898" y="527"/>
                    <a:pt x="2887" y="488"/>
                  </a:cubicBezTo>
                  <a:cubicBezTo>
                    <a:pt x="2858" y="390"/>
                    <a:pt x="2829" y="288"/>
                    <a:pt x="2774" y="203"/>
                  </a:cubicBezTo>
                  <a:cubicBezTo>
                    <a:pt x="2711" y="105"/>
                    <a:pt x="2617" y="37"/>
                    <a:pt x="2509" y="13"/>
                  </a:cubicBezTo>
                  <a:cubicBezTo>
                    <a:pt x="2478" y="7"/>
                    <a:pt x="2445" y="3"/>
                    <a:pt x="2403" y="2"/>
                  </a:cubicBezTo>
                  <a:cubicBezTo>
                    <a:pt x="2395" y="2"/>
                    <a:pt x="2387" y="2"/>
                    <a:pt x="2378" y="2"/>
                  </a:cubicBezTo>
                  <a:cubicBezTo>
                    <a:pt x="2372" y="2"/>
                    <a:pt x="2366" y="2"/>
                    <a:pt x="2359" y="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3" name="Freeform 30">
              <a:extLst>
                <a:ext uri="{FF2B5EF4-FFF2-40B4-BE49-F238E27FC236}">
                  <a16:creationId xmlns:a16="http://schemas.microsoft.com/office/drawing/2014/main" id="{D90FE0E9-82FF-4FFF-A163-F2680442D06D}"/>
                </a:ext>
              </a:extLst>
            </p:cNvPr>
            <p:cNvSpPr>
              <a:spLocks noEditPoints="1"/>
            </p:cNvSpPr>
            <p:nvPr/>
          </p:nvSpPr>
          <p:spPr bwMode="auto">
            <a:xfrm>
              <a:off x="4527" y="1278"/>
              <a:ext cx="2456" cy="2178"/>
            </a:xfrm>
            <a:custGeom>
              <a:avLst/>
              <a:gdLst>
                <a:gd name="T0" fmla="*/ 620 w 3319"/>
                <a:gd name="T1" fmla="*/ 2810 h 2943"/>
                <a:gd name="T2" fmla="*/ 92 w 3319"/>
                <a:gd name="T3" fmla="*/ 2218 h 2943"/>
                <a:gd name="T4" fmla="*/ 59 w 3319"/>
                <a:gd name="T5" fmla="*/ 1574 h 2943"/>
                <a:gd name="T6" fmla="*/ 211 w 3319"/>
                <a:gd name="T7" fmla="*/ 1359 h 2943"/>
                <a:gd name="T8" fmla="*/ 343 w 3319"/>
                <a:gd name="T9" fmla="*/ 1020 h 2943"/>
                <a:gd name="T10" fmla="*/ 404 w 3319"/>
                <a:gd name="T11" fmla="*/ 760 h 2943"/>
                <a:gd name="T12" fmla="*/ 540 w 3319"/>
                <a:gd name="T13" fmla="*/ 578 h 2943"/>
                <a:gd name="T14" fmla="*/ 938 w 3319"/>
                <a:gd name="T15" fmla="*/ 471 h 2943"/>
                <a:gd name="T16" fmla="*/ 1074 w 3319"/>
                <a:gd name="T17" fmla="*/ 439 h 2943"/>
                <a:gd name="T18" fmla="*/ 1159 w 3319"/>
                <a:gd name="T19" fmla="*/ 434 h 2943"/>
                <a:gd name="T20" fmla="*/ 1511 w 3319"/>
                <a:gd name="T21" fmla="*/ 233 h 2943"/>
                <a:gd name="T22" fmla="*/ 1884 w 3319"/>
                <a:gd name="T23" fmla="*/ 16 h 2943"/>
                <a:gd name="T24" fmla="*/ 2043 w 3319"/>
                <a:gd name="T25" fmla="*/ 1 h 2943"/>
                <a:gd name="T26" fmla="*/ 2232 w 3319"/>
                <a:gd name="T27" fmla="*/ 21 h 2943"/>
                <a:gd name="T28" fmla="*/ 2442 w 3319"/>
                <a:gd name="T29" fmla="*/ 23 h 2943"/>
                <a:gd name="T30" fmla="*/ 2553 w 3319"/>
                <a:gd name="T31" fmla="*/ 31 h 2943"/>
                <a:gd name="T32" fmla="*/ 2963 w 3319"/>
                <a:gd name="T33" fmla="*/ 524 h 2943"/>
                <a:gd name="T34" fmla="*/ 3032 w 3319"/>
                <a:gd name="T35" fmla="*/ 736 h 2943"/>
                <a:gd name="T36" fmla="*/ 3230 w 3319"/>
                <a:gd name="T37" fmla="*/ 1165 h 2943"/>
                <a:gd name="T38" fmla="*/ 3299 w 3319"/>
                <a:gd name="T39" fmla="*/ 1695 h 2943"/>
                <a:gd name="T40" fmla="*/ 3140 w 3319"/>
                <a:gd name="T41" fmla="*/ 2039 h 2943"/>
                <a:gd name="T42" fmla="*/ 2628 w 3319"/>
                <a:gd name="T43" fmla="*/ 2497 h 2943"/>
                <a:gd name="T44" fmla="*/ 2517 w 3319"/>
                <a:gd name="T45" fmla="*/ 2577 h 2943"/>
                <a:gd name="T46" fmla="*/ 2099 w 3319"/>
                <a:gd name="T47" fmla="*/ 2833 h 2943"/>
                <a:gd name="T48" fmla="*/ 1687 w 3319"/>
                <a:gd name="T49" fmla="*/ 2909 h 2943"/>
                <a:gd name="T50" fmla="*/ 1188 w 3319"/>
                <a:gd name="T51" fmla="*/ 2939 h 2943"/>
                <a:gd name="T52" fmla="*/ 2442 w 3319"/>
                <a:gd name="T53" fmla="*/ 24 h 2943"/>
                <a:gd name="T54" fmla="*/ 2232 w 3319"/>
                <a:gd name="T55" fmla="*/ 22 h 2943"/>
                <a:gd name="T56" fmla="*/ 2043 w 3319"/>
                <a:gd name="T57" fmla="*/ 2 h 2943"/>
                <a:gd name="T58" fmla="*/ 1713 w 3319"/>
                <a:gd name="T59" fmla="*/ 80 h 2943"/>
                <a:gd name="T60" fmla="*/ 1453 w 3319"/>
                <a:gd name="T61" fmla="*/ 286 h 2943"/>
                <a:gd name="T62" fmla="*/ 1115 w 3319"/>
                <a:gd name="T63" fmla="*/ 437 h 2943"/>
                <a:gd name="T64" fmla="*/ 971 w 3319"/>
                <a:gd name="T65" fmla="*/ 463 h 2943"/>
                <a:gd name="T66" fmla="*/ 794 w 3319"/>
                <a:gd name="T67" fmla="*/ 496 h 2943"/>
                <a:gd name="T68" fmla="*/ 490 w 3319"/>
                <a:gd name="T69" fmla="*/ 625 h 2943"/>
                <a:gd name="T70" fmla="*/ 358 w 3319"/>
                <a:gd name="T71" fmla="*/ 921 h 2943"/>
                <a:gd name="T72" fmla="*/ 272 w 3319"/>
                <a:gd name="T73" fmla="*/ 1290 h 2943"/>
                <a:gd name="T74" fmla="*/ 165 w 3319"/>
                <a:gd name="T75" fmla="*/ 1409 h 2943"/>
                <a:gd name="T76" fmla="*/ 11 w 3319"/>
                <a:gd name="T77" fmla="*/ 1904 h 2943"/>
                <a:gd name="T78" fmla="*/ 162 w 3319"/>
                <a:gd name="T79" fmla="*/ 2348 h 2943"/>
                <a:gd name="T80" fmla="*/ 850 w 3319"/>
                <a:gd name="T81" fmla="*/ 2899 h 2943"/>
                <a:gd name="T82" fmla="*/ 1687 w 3319"/>
                <a:gd name="T83" fmla="*/ 2908 h 2943"/>
                <a:gd name="T84" fmla="*/ 2099 w 3319"/>
                <a:gd name="T85" fmla="*/ 2833 h 2943"/>
                <a:gd name="T86" fmla="*/ 2517 w 3319"/>
                <a:gd name="T87" fmla="*/ 2576 h 2943"/>
                <a:gd name="T88" fmla="*/ 2628 w 3319"/>
                <a:gd name="T89" fmla="*/ 2496 h 2943"/>
                <a:gd name="T90" fmla="*/ 3139 w 3319"/>
                <a:gd name="T91" fmla="*/ 2038 h 2943"/>
                <a:gd name="T92" fmla="*/ 3299 w 3319"/>
                <a:gd name="T93" fmla="*/ 1694 h 2943"/>
                <a:gd name="T94" fmla="*/ 3230 w 3319"/>
                <a:gd name="T95" fmla="*/ 1166 h 2943"/>
                <a:gd name="T96" fmla="*/ 3031 w 3319"/>
                <a:gd name="T97" fmla="*/ 736 h 2943"/>
                <a:gd name="T98" fmla="*/ 2962 w 3319"/>
                <a:gd name="T99" fmla="*/ 524 h 2943"/>
                <a:gd name="T100" fmla="*/ 2553 w 3319"/>
                <a:gd name="T101" fmla="*/ 31 h 2943"/>
                <a:gd name="T102" fmla="*/ 2442 w 3319"/>
                <a:gd name="T103" fmla="*/ 24 h 2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19" h="2943">
                  <a:moveTo>
                    <a:pt x="850" y="2900"/>
                  </a:moveTo>
                  <a:cubicBezTo>
                    <a:pt x="763" y="2877"/>
                    <a:pt x="690" y="2849"/>
                    <a:pt x="620" y="2810"/>
                  </a:cubicBezTo>
                  <a:cubicBezTo>
                    <a:pt x="444" y="2714"/>
                    <a:pt x="289" y="2558"/>
                    <a:pt x="161" y="2348"/>
                  </a:cubicBezTo>
                  <a:cubicBezTo>
                    <a:pt x="134" y="2303"/>
                    <a:pt x="111" y="2260"/>
                    <a:pt x="92" y="2218"/>
                  </a:cubicBezTo>
                  <a:cubicBezTo>
                    <a:pt x="47" y="2117"/>
                    <a:pt x="19" y="2011"/>
                    <a:pt x="10" y="1904"/>
                  </a:cubicBezTo>
                  <a:cubicBezTo>
                    <a:pt x="0" y="1779"/>
                    <a:pt x="16" y="1672"/>
                    <a:pt x="59" y="1574"/>
                  </a:cubicBezTo>
                  <a:cubicBezTo>
                    <a:pt x="83" y="1521"/>
                    <a:pt x="117" y="1467"/>
                    <a:pt x="164" y="1408"/>
                  </a:cubicBezTo>
                  <a:cubicBezTo>
                    <a:pt x="178" y="1391"/>
                    <a:pt x="195" y="1375"/>
                    <a:pt x="211" y="1359"/>
                  </a:cubicBezTo>
                  <a:cubicBezTo>
                    <a:pt x="235" y="1337"/>
                    <a:pt x="257" y="1316"/>
                    <a:pt x="272" y="1290"/>
                  </a:cubicBezTo>
                  <a:cubicBezTo>
                    <a:pt x="318" y="1210"/>
                    <a:pt x="330" y="1117"/>
                    <a:pt x="343" y="1020"/>
                  </a:cubicBezTo>
                  <a:cubicBezTo>
                    <a:pt x="347" y="987"/>
                    <a:pt x="352" y="954"/>
                    <a:pt x="357" y="920"/>
                  </a:cubicBezTo>
                  <a:cubicBezTo>
                    <a:pt x="367" y="864"/>
                    <a:pt x="383" y="808"/>
                    <a:pt x="404" y="760"/>
                  </a:cubicBezTo>
                  <a:cubicBezTo>
                    <a:pt x="427" y="705"/>
                    <a:pt x="456" y="660"/>
                    <a:pt x="490" y="625"/>
                  </a:cubicBezTo>
                  <a:cubicBezTo>
                    <a:pt x="505" y="609"/>
                    <a:pt x="521" y="592"/>
                    <a:pt x="540" y="578"/>
                  </a:cubicBezTo>
                  <a:cubicBezTo>
                    <a:pt x="622" y="516"/>
                    <a:pt x="705" y="506"/>
                    <a:pt x="794" y="496"/>
                  </a:cubicBezTo>
                  <a:cubicBezTo>
                    <a:pt x="840" y="490"/>
                    <a:pt x="888" y="484"/>
                    <a:pt x="938" y="471"/>
                  </a:cubicBezTo>
                  <a:cubicBezTo>
                    <a:pt x="949" y="468"/>
                    <a:pt x="959" y="465"/>
                    <a:pt x="970" y="462"/>
                  </a:cubicBezTo>
                  <a:cubicBezTo>
                    <a:pt x="1004" y="452"/>
                    <a:pt x="1038" y="442"/>
                    <a:pt x="1074" y="439"/>
                  </a:cubicBezTo>
                  <a:cubicBezTo>
                    <a:pt x="1088" y="438"/>
                    <a:pt x="1102" y="437"/>
                    <a:pt x="1115" y="436"/>
                  </a:cubicBezTo>
                  <a:cubicBezTo>
                    <a:pt x="1129" y="436"/>
                    <a:pt x="1144" y="435"/>
                    <a:pt x="1159" y="434"/>
                  </a:cubicBezTo>
                  <a:cubicBezTo>
                    <a:pt x="1249" y="425"/>
                    <a:pt x="1345" y="376"/>
                    <a:pt x="1453" y="285"/>
                  </a:cubicBezTo>
                  <a:cubicBezTo>
                    <a:pt x="1472" y="268"/>
                    <a:pt x="1492" y="250"/>
                    <a:pt x="1511" y="233"/>
                  </a:cubicBezTo>
                  <a:cubicBezTo>
                    <a:pt x="1574" y="177"/>
                    <a:pt x="1639" y="120"/>
                    <a:pt x="1713" y="79"/>
                  </a:cubicBezTo>
                  <a:cubicBezTo>
                    <a:pt x="1764" y="51"/>
                    <a:pt x="1822" y="30"/>
                    <a:pt x="1884" y="16"/>
                  </a:cubicBezTo>
                  <a:cubicBezTo>
                    <a:pt x="1932" y="6"/>
                    <a:pt x="1981" y="1"/>
                    <a:pt x="2026" y="1"/>
                  </a:cubicBezTo>
                  <a:cubicBezTo>
                    <a:pt x="2032" y="1"/>
                    <a:pt x="2037" y="1"/>
                    <a:pt x="2043" y="1"/>
                  </a:cubicBezTo>
                  <a:cubicBezTo>
                    <a:pt x="2082" y="2"/>
                    <a:pt x="2119" y="7"/>
                    <a:pt x="2157" y="12"/>
                  </a:cubicBezTo>
                  <a:cubicBezTo>
                    <a:pt x="2180" y="15"/>
                    <a:pt x="2204" y="18"/>
                    <a:pt x="2232" y="21"/>
                  </a:cubicBezTo>
                  <a:cubicBezTo>
                    <a:pt x="2284" y="26"/>
                    <a:pt x="2341" y="25"/>
                    <a:pt x="2396" y="24"/>
                  </a:cubicBezTo>
                  <a:cubicBezTo>
                    <a:pt x="2411" y="23"/>
                    <a:pt x="2427" y="23"/>
                    <a:pt x="2442" y="23"/>
                  </a:cubicBezTo>
                  <a:cubicBezTo>
                    <a:pt x="2443" y="23"/>
                    <a:pt x="2444" y="23"/>
                    <a:pt x="2445" y="23"/>
                  </a:cubicBezTo>
                  <a:cubicBezTo>
                    <a:pt x="2490" y="23"/>
                    <a:pt x="2523" y="25"/>
                    <a:pt x="2553" y="31"/>
                  </a:cubicBezTo>
                  <a:cubicBezTo>
                    <a:pt x="2669" y="51"/>
                    <a:pt x="2771" y="116"/>
                    <a:pt x="2839" y="216"/>
                  </a:cubicBezTo>
                  <a:cubicBezTo>
                    <a:pt x="2901" y="307"/>
                    <a:pt x="2932" y="417"/>
                    <a:pt x="2963" y="524"/>
                  </a:cubicBezTo>
                  <a:cubicBezTo>
                    <a:pt x="2973" y="560"/>
                    <a:pt x="2984" y="597"/>
                    <a:pt x="2995" y="633"/>
                  </a:cubicBezTo>
                  <a:cubicBezTo>
                    <a:pt x="3006" y="667"/>
                    <a:pt x="3019" y="702"/>
                    <a:pt x="3032" y="736"/>
                  </a:cubicBezTo>
                  <a:cubicBezTo>
                    <a:pt x="3065" y="819"/>
                    <a:pt x="3105" y="902"/>
                    <a:pt x="3145" y="982"/>
                  </a:cubicBezTo>
                  <a:cubicBezTo>
                    <a:pt x="3174" y="1042"/>
                    <a:pt x="3204" y="1104"/>
                    <a:pt x="3230" y="1165"/>
                  </a:cubicBezTo>
                  <a:cubicBezTo>
                    <a:pt x="3287" y="1297"/>
                    <a:pt x="3314" y="1404"/>
                    <a:pt x="3318" y="1515"/>
                  </a:cubicBezTo>
                  <a:cubicBezTo>
                    <a:pt x="3319" y="1573"/>
                    <a:pt x="3313" y="1634"/>
                    <a:pt x="3299" y="1695"/>
                  </a:cubicBezTo>
                  <a:cubicBezTo>
                    <a:pt x="3286" y="1753"/>
                    <a:pt x="3265" y="1813"/>
                    <a:pt x="3238" y="1871"/>
                  </a:cubicBezTo>
                  <a:cubicBezTo>
                    <a:pt x="3212" y="1928"/>
                    <a:pt x="3178" y="1984"/>
                    <a:pt x="3140" y="2039"/>
                  </a:cubicBezTo>
                  <a:cubicBezTo>
                    <a:pt x="3102" y="2092"/>
                    <a:pt x="3058" y="2144"/>
                    <a:pt x="3010" y="2192"/>
                  </a:cubicBezTo>
                  <a:cubicBezTo>
                    <a:pt x="2896" y="2307"/>
                    <a:pt x="2760" y="2403"/>
                    <a:pt x="2628" y="2497"/>
                  </a:cubicBezTo>
                  <a:cubicBezTo>
                    <a:pt x="2616" y="2506"/>
                    <a:pt x="2603" y="2514"/>
                    <a:pt x="2591" y="2523"/>
                  </a:cubicBezTo>
                  <a:cubicBezTo>
                    <a:pt x="2566" y="2541"/>
                    <a:pt x="2541" y="2559"/>
                    <a:pt x="2517" y="2577"/>
                  </a:cubicBezTo>
                  <a:cubicBezTo>
                    <a:pt x="2403" y="2660"/>
                    <a:pt x="2286" y="2745"/>
                    <a:pt x="2162" y="2805"/>
                  </a:cubicBezTo>
                  <a:cubicBezTo>
                    <a:pt x="2142" y="2815"/>
                    <a:pt x="2122" y="2824"/>
                    <a:pt x="2099" y="2833"/>
                  </a:cubicBezTo>
                  <a:cubicBezTo>
                    <a:pt x="2012" y="2869"/>
                    <a:pt x="1924" y="2890"/>
                    <a:pt x="1838" y="2897"/>
                  </a:cubicBezTo>
                  <a:cubicBezTo>
                    <a:pt x="1787" y="2901"/>
                    <a:pt x="1736" y="2905"/>
                    <a:pt x="1687" y="2909"/>
                  </a:cubicBezTo>
                  <a:cubicBezTo>
                    <a:pt x="1565" y="2919"/>
                    <a:pt x="1450" y="2928"/>
                    <a:pt x="1343" y="2934"/>
                  </a:cubicBezTo>
                  <a:cubicBezTo>
                    <a:pt x="1289" y="2937"/>
                    <a:pt x="1238" y="2939"/>
                    <a:pt x="1188" y="2939"/>
                  </a:cubicBezTo>
                  <a:cubicBezTo>
                    <a:pt x="1073" y="2939"/>
                    <a:pt x="964" y="2929"/>
                    <a:pt x="850" y="2900"/>
                  </a:cubicBezTo>
                  <a:moveTo>
                    <a:pt x="2442" y="24"/>
                  </a:moveTo>
                  <a:cubicBezTo>
                    <a:pt x="2427" y="24"/>
                    <a:pt x="2411" y="24"/>
                    <a:pt x="2396" y="24"/>
                  </a:cubicBezTo>
                  <a:cubicBezTo>
                    <a:pt x="2341" y="26"/>
                    <a:pt x="2284" y="27"/>
                    <a:pt x="2232" y="22"/>
                  </a:cubicBezTo>
                  <a:cubicBezTo>
                    <a:pt x="2204" y="19"/>
                    <a:pt x="2180" y="16"/>
                    <a:pt x="2157" y="13"/>
                  </a:cubicBezTo>
                  <a:cubicBezTo>
                    <a:pt x="2119" y="8"/>
                    <a:pt x="2082" y="3"/>
                    <a:pt x="2043" y="2"/>
                  </a:cubicBezTo>
                  <a:cubicBezTo>
                    <a:pt x="1992" y="0"/>
                    <a:pt x="1938" y="6"/>
                    <a:pt x="1884" y="17"/>
                  </a:cubicBezTo>
                  <a:cubicBezTo>
                    <a:pt x="1822" y="31"/>
                    <a:pt x="1765" y="52"/>
                    <a:pt x="1713" y="80"/>
                  </a:cubicBezTo>
                  <a:cubicBezTo>
                    <a:pt x="1640" y="120"/>
                    <a:pt x="1575" y="178"/>
                    <a:pt x="1512" y="234"/>
                  </a:cubicBezTo>
                  <a:cubicBezTo>
                    <a:pt x="1493" y="251"/>
                    <a:pt x="1473" y="269"/>
                    <a:pt x="1453" y="286"/>
                  </a:cubicBezTo>
                  <a:cubicBezTo>
                    <a:pt x="1345" y="377"/>
                    <a:pt x="1249" y="425"/>
                    <a:pt x="1159" y="434"/>
                  </a:cubicBezTo>
                  <a:cubicBezTo>
                    <a:pt x="1144" y="436"/>
                    <a:pt x="1129" y="437"/>
                    <a:pt x="1115" y="437"/>
                  </a:cubicBezTo>
                  <a:cubicBezTo>
                    <a:pt x="1102" y="438"/>
                    <a:pt x="1088" y="438"/>
                    <a:pt x="1074" y="440"/>
                  </a:cubicBezTo>
                  <a:cubicBezTo>
                    <a:pt x="1038" y="443"/>
                    <a:pt x="1004" y="453"/>
                    <a:pt x="971" y="463"/>
                  </a:cubicBezTo>
                  <a:cubicBezTo>
                    <a:pt x="960" y="466"/>
                    <a:pt x="949" y="469"/>
                    <a:pt x="939" y="472"/>
                  </a:cubicBezTo>
                  <a:cubicBezTo>
                    <a:pt x="888" y="485"/>
                    <a:pt x="840" y="491"/>
                    <a:pt x="794" y="496"/>
                  </a:cubicBezTo>
                  <a:cubicBezTo>
                    <a:pt x="705" y="507"/>
                    <a:pt x="622" y="517"/>
                    <a:pt x="540" y="579"/>
                  </a:cubicBezTo>
                  <a:cubicBezTo>
                    <a:pt x="522" y="593"/>
                    <a:pt x="505" y="609"/>
                    <a:pt x="490" y="625"/>
                  </a:cubicBezTo>
                  <a:cubicBezTo>
                    <a:pt x="456" y="660"/>
                    <a:pt x="428" y="706"/>
                    <a:pt x="404" y="760"/>
                  </a:cubicBezTo>
                  <a:cubicBezTo>
                    <a:pt x="384" y="808"/>
                    <a:pt x="368" y="864"/>
                    <a:pt x="358" y="921"/>
                  </a:cubicBezTo>
                  <a:cubicBezTo>
                    <a:pt x="352" y="954"/>
                    <a:pt x="348" y="987"/>
                    <a:pt x="344" y="1020"/>
                  </a:cubicBezTo>
                  <a:cubicBezTo>
                    <a:pt x="331" y="1117"/>
                    <a:pt x="319" y="1210"/>
                    <a:pt x="272" y="1290"/>
                  </a:cubicBezTo>
                  <a:cubicBezTo>
                    <a:pt x="258" y="1316"/>
                    <a:pt x="235" y="1337"/>
                    <a:pt x="212" y="1360"/>
                  </a:cubicBezTo>
                  <a:cubicBezTo>
                    <a:pt x="196" y="1375"/>
                    <a:pt x="179" y="1391"/>
                    <a:pt x="165" y="1409"/>
                  </a:cubicBezTo>
                  <a:cubicBezTo>
                    <a:pt x="118" y="1467"/>
                    <a:pt x="84" y="1522"/>
                    <a:pt x="60" y="1575"/>
                  </a:cubicBezTo>
                  <a:cubicBezTo>
                    <a:pt x="17" y="1672"/>
                    <a:pt x="1" y="1779"/>
                    <a:pt x="11" y="1904"/>
                  </a:cubicBezTo>
                  <a:cubicBezTo>
                    <a:pt x="20" y="2011"/>
                    <a:pt x="47" y="2117"/>
                    <a:pt x="93" y="2217"/>
                  </a:cubicBezTo>
                  <a:cubicBezTo>
                    <a:pt x="112" y="2260"/>
                    <a:pt x="134" y="2303"/>
                    <a:pt x="162" y="2348"/>
                  </a:cubicBezTo>
                  <a:cubicBezTo>
                    <a:pt x="290" y="2558"/>
                    <a:pt x="444" y="2713"/>
                    <a:pt x="620" y="2810"/>
                  </a:cubicBezTo>
                  <a:cubicBezTo>
                    <a:pt x="690" y="2848"/>
                    <a:pt x="763" y="2876"/>
                    <a:pt x="850" y="2899"/>
                  </a:cubicBezTo>
                  <a:cubicBezTo>
                    <a:pt x="1014" y="2941"/>
                    <a:pt x="1166" y="2943"/>
                    <a:pt x="1343" y="2933"/>
                  </a:cubicBezTo>
                  <a:cubicBezTo>
                    <a:pt x="1450" y="2928"/>
                    <a:pt x="1565" y="2918"/>
                    <a:pt x="1687" y="2908"/>
                  </a:cubicBezTo>
                  <a:cubicBezTo>
                    <a:pt x="1736" y="2904"/>
                    <a:pt x="1787" y="2900"/>
                    <a:pt x="1838" y="2896"/>
                  </a:cubicBezTo>
                  <a:cubicBezTo>
                    <a:pt x="1924" y="2889"/>
                    <a:pt x="2012" y="2868"/>
                    <a:pt x="2099" y="2833"/>
                  </a:cubicBezTo>
                  <a:cubicBezTo>
                    <a:pt x="2121" y="2823"/>
                    <a:pt x="2142" y="2814"/>
                    <a:pt x="2162" y="2804"/>
                  </a:cubicBezTo>
                  <a:cubicBezTo>
                    <a:pt x="2285" y="2745"/>
                    <a:pt x="2403" y="2659"/>
                    <a:pt x="2517" y="2576"/>
                  </a:cubicBezTo>
                  <a:cubicBezTo>
                    <a:pt x="2541" y="2558"/>
                    <a:pt x="2566" y="2540"/>
                    <a:pt x="2591" y="2523"/>
                  </a:cubicBezTo>
                  <a:cubicBezTo>
                    <a:pt x="2603" y="2514"/>
                    <a:pt x="2615" y="2505"/>
                    <a:pt x="2628" y="2496"/>
                  </a:cubicBezTo>
                  <a:cubicBezTo>
                    <a:pt x="2759" y="2403"/>
                    <a:pt x="2895" y="2306"/>
                    <a:pt x="3009" y="2191"/>
                  </a:cubicBezTo>
                  <a:cubicBezTo>
                    <a:pt x="3057" y="2143"/>
                    <a:pt x="3101" y="2092"/>
                    <a:pt x="3139" y="2038"/>
                  </a:cubicBezTo>
                  <a:cubicBezTo>
                    <a:pt x="3178" y="1984"/>
                    <a:pt x="3211" y="1928"/>
                    <a:pt x="3237" y="1871"/>
                  </a:cubicBezTo>
                  <a:cubicBezTo>
                    <a:pt x="3265" y="1812"/>
                    <a:pt x="3285" y="1753"/>
                    <a:pt x="3299" y="1694"/>
                  </a:cubicBezTo>
                  <a:cubicBezTo>
                    <a:pt x="3312" y="1634"/>
                    <a:pt x="3318" y="1573"/>
                    <a:pt x="3317" y="1515"/>
                  </a:cubicBezTo>
                  <a:cubicBezTo>
                    <a:pt x="3314" y="1404"/>
                    <a:pt x="3287" y="1297"/>
                    <a:pt x="3230" y="1166"/>
                  </a:cubicBezTo>
                  <a:cubicBezTo>
                    <a:pt x="3203" y="1104"/>
                    <a:pt x="3173" y="1043"/>
                    <a:pt x="3144" y="983"/>
                  </a:cubicBezTo>
                  <a:cubicBezTo>
                    <a:pt x="3105" y="903"/>
                    <a:pt x="3064" y="820"/>
                    <a:pt x="3031" y="736"/>
                  </a:cubicBezTo>
                  <a:cubicBezTo>
                    <a:pt x="3018" y="702"/>
                    <a:pt x="3006" y="667"/>
                    <a:pt x="2994" y="633"/>
                  </a:cubicBezTo>
                  <a:cubicBezTo>
                    <a:pt x="2983" y="597"/>
                    <a:pt x="2972" y="560"/>
                    <a:pt x="2962" y="524"/>
                  </a:cubicBezTo>
                  <a:cubicBezTo>
                    <a:pt x="2932" y="417"/>
                    <a:pt x="2900" y="307"/>
                    <a:pt x="2838" y="217"/>
                  </a:cubicBezTo>
                  <a:cubicBezTo>
                    <a:pt x="2770" y="117"/>
                    <a:pt x="2669" y="51"/>
                    <a:pt x="2553" y="31"/>
                  </a:cubicBezTo>
                  <a:cubicBezTo>
                    <a:pt x="2523" y="26"/>
                    <a:pt x="2489" y="24"/>
                    <a:pt x="2445" y="24"/>
                  </a:cubicBezTo>
                  <a:lnTo>
                    <a:pt x="2442" y="24"/>
                  </a:lnTo>
                  <a:close/>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4" name="Freeform 31">
              <a:extLst>
                <a:ext uri="{FF2B5EF4-FFF2-40B4-BE49-F238E27FC236}">
                  <a16:creationId xmlns:a16="http://schemas.microsoft.com/office/drawing/2014/main" id="{C1490EA6-CA55-4EAE-ACF8-0A3E266BC1BD}"/>
                </a:ext>
              </a:extLst>
            </p:cNvPr>
            <p:cNvSpPr>
              <a:spLocks noEditPoints="1"/>
            </p:cNvSpPr>
            <p:nvPr/>
          </p:nvSpPr>
          <p:spPr bwMode="auto">
            <a:xfrm>
              <a:off x="4491" y="1205"/>
              <a:ext cx="2520" cy="2279"/>
            </a:xfrm>
            <a:custGeom>
              <a:avLst/>
              <a:gdLst>
                <a:gd name="T0" fmla="*/ 875 w 3405"/>
                <a:gd name="T1" fmla="*/ 3010 h 3079"/>
                <a:gd name="T2" fmla="*/ 365 w 3405"/>
                <a:gd name="T3" fmla="*/ 2713 h 3079"/>
                <a:gd name="T4" fmla="*/ 84 w 3405"/>
                <a:gd name="T5" fmla="*/ 2307 h 3079"/>
                <a:gd name="T6" fmla="*/ 8 w 3405"/>
                <a:gd name="T7" fmla="*/ 1807 h 3079"/>
                <a:gd name="T8" fmla="*/ 167 w 3405"/>
                <a:gd name="T9" fmla="*/ 1461 h 3079"/>
                <a:gd name="T10" fmla="*/ 285 w 3405"/>
                <a:gd name="T11" fmla="*/ 1341 h 3079"/>
                <a:gd name="T12" fmla="*/ 366 w 3405"/>
                <a:gd name="T13" fmla="*/ 967 h 3079"/>
                <a:gd name="T14" fmla="*/ 486 w 3405"/>
                <a:gd name="T15" fmla="*/ 665 h 3079"/>
                <a:gd name="T16" fmla="*/ 533 w 3405"/>
                <a:gd name="T17" fmla="*/ 616 h 3079"/>
                <a:gd name="T18" fmla="*/ 918 w 3405"/>
                <a:gd name="T19" fmla="*/ 484 h 3079"/>
                <a:gd name="T20" fmla="*/ 1060 w 3405"/>
                <a:gd name="T21" fmla="*/ 448 h 3079"/>
                <a:gd name="T22" fmla="*/ 1149 w 3405"/>
                <a:gd name="T23" fmla="*/ 447 h 3079"/>
                <a:gd name="T24" fmla="*/ 1456 w 3405"/>
                <a:gd name="T25" fmla="*/ 290 h 3079"/>
                <a:gd name="T26" fmla="*/ 1726 w 3405"/>
                <a:gd name="T27" fmla="*/ 70 h 3079"/>
                <a:gd name="T28" fmla="*/ 2157 w 3405"/>
                <a:gd name="T29" fmla="*/ 34 h 3079"/>
                <a:gd name="T30" fmla="*/ 2428 w 3405"/>
                <a:gd name="T31" fmla="*/ 65 h 3079"/>
                <a:gd name="T32" fmla="*/ 2476 w 3405"/>
                <a:gd name="T33" fmla="*/ 63 h 3079"/>
                <a:gd name="T34" fmla="*/ 2763 w 3405"/>
                <a:gd name="T35" fmla="*/ 125 h 3079"/>
                <a:gd name="T36" fmla="*/ 3032 w 3405"/>
                <a:gd name="T37" fmla="*/ 578 h 3079"/>
                <a:gd name="T38" fmla="*/ 3098 w 3405"/>
                <a:gd name="T39" fmla="*/ 786 h 3079"/>
                <a:gd name="T40" fmla="*/ 3301 w 3405"/>
                <a:gd name="T41" fmla="*/ 1232 h 3079"/>
                <a:gd name="T42" fmla="*/ 3401 w 3405"/>
                <a:gd name="T43" fmla="*/ 1592 h 3079"/>
                <a:gd name="T44" fmla="*/ 3329 w 3405"/>
                <a:gd name="T45" fmla="*/ 1969 h 3079"/>
                <a:gd name="T46" fmla="*/ 2722 w 3405"/>
                <a:gd name="T47" fmla="*/ 2607 h 3079"/>
                <a:gd name="T48" fmla="*/ 2553 w 3405"/>
                <a:gd name="T49" fmla="*/ 2731 h 3079"/>
                <a:gd name="T50" fmla="*/ 2142 w 3405"/>
                <a:gd name="T51" fmla="*/ 2995 h 3079"/>
                <a:gd name="T52" fmla="*/ 1503 w 3405"/>
                <a:gd name="T53" fmla="*/ 3077 h 3079"/>
                <a:gd name="T54" fmla="*/ 2476 w 3405"/>
                <a:gd name="T55" fmla="*/ 64 h 3079"/>
                <a:gd name="T56" fmla="*/ 2428 w 3405"/>
                <a:gd name="T57" fmla="*/ 66 h 3079"/>
                <a:gd name="T58" fmla="*/ 2156 w 3405"/>
                <a:gd name="T59" fmla="*/ 35 h 3079"/>
                <a:gd name="T60" fmla="*/ 1726 w 3405"/>
                <a:gd name="T61" fmla="*/ 70 h 3079"/>
                <a:gd name="T62" fmla="*/ 1456 w 3405"/>
                <a:gd name="T63" fmla="*/ 291 h 3079"/>
                <a:gd name="T64" fmla="*/ 1149 w 3405"/>
                <a:gd name="T65" fmla="*/ 448 h 3079"/>
                <a:gd name="T66" fmla="*/ 1060 w 3405"/>
                <a:gd name="T67" fmla="*/ 449 h 3079"/>
                <a:gd name="T68" fmla="*/ 918 w 3405"/>
                <a:gd name="T69" fmla="*/ 485 h 3079"/>
                <a:gd name="T70" fmla="*/ 534 w 3405"/>
                <a:gd name="T71" fmla="*/ 617 h 3079"/>
                <a:gd name="T72" fmla="*/ 487 w 3405"/>
                <a:gd name="T73" fmla="*/ 666 h 3079"/>
                <a:gd name="T74" fmla="*/ 367 w 3405"/>
                <a:gd name="T75" fmla="*/ 967 h 3079"/>
                <a:gd name="T76" fmla="*/ 285 w 3405"/>
                <a:gd name="T77" fmla="*/ 1341 h 3079"/>
                <a:gd name="T78" fmla="*/ 168 w 3405"/>
                <a:gd name="T79" fmla="*/ 1461 h 3079"/>
                <a:gd name="T80" fmla="*/ 9 w 3405"/>
                <a:gd name="T81" fmla="*/ 1807 h 3079"/>
                <a:gd name="T82" fmla="*/ 84 w 3405"/>
                <a:gd name="T83" fmla="*/ 2307 h 3079"/>
                <a:gd name="T84" fmla="*/ 366 w 3405"/>
                <a:gd name="T85" fmla="*/ 2713 h 3079"/>
                <a:gd name="T86" fmla="*/ 875 w 3405"/>
                <a:gd name="T87" fmla="*/ 3009 h 3079"/>
                <a:gd name="T88" fmla="*/ 1867 w 3405"/>
                <a:gd name="T89" fmla="*/ 3065 h 3079"/>
                <a:gd name="T90" fmla="*/ 2207 w 3405"/>
                <a:gd name="T91" fmla="*/ 2962 h 3079"/>
                <a:gd name="T92" fmla="*/ 2656 w 3405"/>
                <a:gd name="T93" fmla="*/ 2654 h 3079"/>
                <a:gd name="T94" fmla="*/ 3096 w 3405"/>
                <a:gd name="T95" fmla="*/ 2306 h 3079"/>
                <a:gd name="T96" fmla="*/ 3387 w 3405"/>
                <a:gd name="T97" fmla="*/ 1782 h 3079"/>
                <a:gd name="T98" fmla="*/ 3366 w 3405"/>
                <a:gd name="T99" fmla="*/ 1407 h 3079"/>
                <a:gd name="T100" fmla="*/ 3226 w 3405"/>
                <a:gd name="T101" fmla="*/ 1074 h 3079"/>
                <a:gd name="T102" fmla="*/ 3060 w 3405"/>
                <a:gd name="T103" fmla="*/ 679 h 3079"/>
                <a:gd name="T104" fmla="*/ 2897 w 3405"/>
                <a:gd name="T105" fmla="*/ 248 h 3079"/>
                <a:gd name="T106" fmla="*/ 2592 w 3405"/>
                <a:gd name="T107" fmla="*/ 68 h 3079"/>
                <a:gd name="T108" fmla="*/ 2476 w 3405"/>
                <a:gd name="T109" fmla="*/ 64 h 3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05" h="3079">
                  <a:moveTo>
                    <a:pt x="1367" y="3075"/>
                  </a:moveTo>
                  <a:cubicBezTo>
                    <a:pt x="1218" y="3072"/>
                    <a:pt x="1055" y="3061"/>
                    <a:pt x="875" y="3010"/>
                  </a:cubicBezTo>
                  <a:cubicBezTo>
                    <a:pt x="784" y="2984"/>
                    <a:pt x="709" y="2955"/>
                    <a:pt x="641" y="2919"/>
                  </a:cubicBezTo>
                  <a:cubicBezTo>
                    <a:pt x="542" y="2866"/>
                    <a:pt x="449" y="2797"/>
                    <a:pt x="365" y="2713"/>
                  </a:cubicBezTo>
                  <a:cubicBezTo>
                    <a:pt x="287" y="2636"/>
                    <a:pt x="217" y="2545"/>
                    <a:pt x="155" y="2444"/>
                  </a:cubicBezTo>
                  <a:cubicBezTo>
                    <a:pt x="127" y="2397"/>
                    <a:pt x="103" y="2352"/>
                    <a:pt x="84" y="2307"/>
                  </a:cubicBezTo>
                  <a:cubicBezTo>
                    <a:pt x="39" y="2205"/>
                    <a:pt x="13" y="2095"/>
                    <a:pt x="4" y="1979"/>
                  </a:cubicBezTo>
                  <a:cubicBezTo>
                    <a:pt x="0" y="1916"/>
                    <a:pt x="1" y="1860"/>
                    <a:pt x="8" y="1807"/>
                  </a:cubicBezTo>
                  <a:cubicBezTo>
                    <a:pt x="16" y="1745"/>
                    <a:pt x="32" y="1689"/>
                    <a:pt x="56" y="1635"/>
                  </a:cubicBezTo>
                  <a:cubicBezTo>
                    <a:pt x="81" y="1578"/>
                    <a:pt x="118" y="1519"/>
                    <a:pt x="167" y="1461"/>
                  </a:cubicBezTo>
                  <a:cubicBezTo>
                    <a:pt x="182" y="1442"/>
                    <a:pt x="201" y="1425"/>
                    <a:pt x="220" y="1409"/>
                  </a:cubicBezTo>
                  <a:cubicBezTo>
                    <a:pt x="245" y="1387"/>
                    <a:pt x="269" y="1367"/>
                    <a:pt x="285" y="1341"/>
                  </a:cubicBezTo>
                  <a:cubicBezTo>
                    <a:pt x="333" y="1259"/>
                    <a:pt x="344" y="1162"/>
                    <a:pt x="355" y="1059"/>
                  </a:cubicBezTo>
                  <a:cubicBezTo>
                    <a:pt x="358" y="1029"/>
                    <a:pt x="362" y="998"/>
                    <a:pt x="366" y="967"/>
                  </a:cubicBezTo>
                  <a:cubicBezTo>
                    <a:pt x="374" y="909"/>
                    <a:pt x="388" y="852"/>
                    <a:pt x="407" y="803"/>
                  </a:cubicBezTo>
                  <a:cubicBezTo>
                    <a:pt x="428" y="747"/>
                    <a:pt x="455" y="701"/>
                    <a:pt x="486" y="665"/>
                  </a:cubicBezTo>
                  <a:cubicBezTo>
                    <a:pt x="487" y="664"/>
                    <a:pt x="487" y="664"/>
                    <a:pt x="487" y="664"/>
                  </a:cubicBezTo>
                  <a:cubicBezTo>
                    <a:pt x="501" y="648"/>
                    <a:pt x="516" y="631"/>
                    <a:pt x="533" y="616"/>
                  </a:cubicBezTo>
                  <a:cubicBezTo>
                    <a:pt x="612" y="549"/>
                    <a:pt x="694" y="533"/>
                    <a:pt x="782" y="516"/>
                  </a:cubicBezTo>
                  <a:cubicBezTo>
                    <a:pt x="825" y="508"/>
                    <a:pt x="870" y="500"/>
                    <a:pt x="918" y="484"/>
                  </a:cubicBezTo>
                  <a:cubicBezTo>
                    <a:pt x="926" y="482"/>
                    <a:pt x="933" y="479"/>
                    <a:pt x="942" y="477"/>
                  </a:cubicBezTo>
                  <a:cubicBezTo>
                    <a:pt x="979" y="464"/>
                    <a:pt x="1018" y="451"/>
                    <a:pt x="1060" y="448"/>
                  </a:cubicBezTo>
                  <a:cubicBezTo>
                    <a:pt x="1075" y="447"/>
                    <a:pt x="1091" y="447"/>
                    <a:pt x="1106" y="447"/>
                  </a:cubicBezTo>
                  <a:cubicBezTo>
                    <a:pt x="1120" y="448"/>
                    <a:pt x="1134" y="448"/>
                    <a:pt x="1149" y="447"/>
                  </a:cubicBezTo>
                  <a:cubicBezTo>
                    <a:pt x="1201" y="444"/>
                    <a:pt x="1255" y="427"/>
                    <a:pt x="1312" y="396"/>
                  </a:cubicBezTo>
                  <a:cubicBezTo>
                    <a:pt x="1358" y="370"/>
                    <a:pt x="1405" y="336"/>
                    <a:pt x="1456" y="290"/>
                  </a:cubicBezTo>
                  <a:cubicBezTo>
                    <a:pt x="1474" y="274"/>
                    <a:pt x="1493" y="256"/>
                    <a:pt x="1511" y="239"/>
                  </a:cubicBezTo>
                  <a:cubicBezTo>
                    <a:pt x="1577" y="176"/>
                    <a:pt x="1645" y="112"/>
                    <a:pt x="1726" y="70"/>
                  </a:cubicBezTo>
                  <a:cubicBezTo>
                    <a:pt x="1847" y="7"/>
                    <a:pt x="1983" y="0"/>
                    <a:pt x="2070" y="14"/>
                  </a:cubicBezTo>
                  <a:cubicBezTo>
                    <a:pt x="2100" y="19"/>
                    <a:pt x="2128" y="26"/>
                    <a:pt x="2157" y="34"/>
                  </a:cubicBezTo>
                  <a:cubicBezTo>
                    <a:pt x="2187" y="42"/>
                    <a:pt x="2218" y="51"/>
                    <a:pt x="2257" y="57"/>
                  </a:cubicBezTo>
                  <a:cubicBezTo>
                    <a:pt x="2312" y="67"/>
                    <a:pt x="2374" y="67"/>
                    <a:pt x="2428" y="65"/>
                  </a:cubicBezTo>
                  <a:cubicBezTo>
                    <a:pt x="2435" y="65"/>
                    <a:pt x="2441" y="65"/>
                    <a:pt x="2447" y="64"/>
                  </a:cubicBezTo>
                  <a:cubicBezTo>
                    <a:pt x="2457" y="64"/>
                    <a:pt x="2467" y="64"/>
                    <a:pt x="2476" y="63"/>
                  </a:cubicBezTo>
                  <a:cubicBezTo>
                    <a:pt x="2514" y="62"/>
                    <a:pt x="2554" y="62"/>
                    <a:pt x="2592" y="67"/>
                  </a:cubicBezTo>
                  <a:cubicBezTo>
                    <a:pt x="2653" y="75"/>
                    <a:pt x="2710" y="94"/>
                    <a:pt x="2763" y="125"/>
                  </a:cubicBezTo>
                  <a:cubicBezTo>
                    <a:pt x="2816" y="156"/>
                    <a:pt x="2861" y="197"/>
                    <a:pt x="2897" y="248"/>
                  </a:cubicBezTo>
                  <a:cubicBezTo>
                    <a:pt x="2967" y="343"/>
                    <a:pt x="3000" y="463"/>
                    <a:pt x="3032" y="578"/>
                  </a:cubicBezTo>
                  <a:cubicBezTo>
                    <a:pt x="3041" y="611"/>
                    <a:pt x="3051" y="645"/>
                    <a:pt x="3061" y="678"/>
                  </a:cubicBezTo>
                  <a:cubicBezTo>
                    <a:pt x="3073" y="715"/>
                    <a:pt x="3085" y="751"/>
                    <a:pt x="3098" y="786"/>
                  </a:cubicBezTo>
                  <a:cubicBezTo>
                    <a:pt x="3135" y="883"/>
                    <a:pt x="3181" y="980"/>
                    <a:pt x="3226" y="1074"/>
                  </a:cubicBezTo>
                  <a:cubicBezTo>
                    <a:pt x="3251" y="1126"/>
                    <a:pt x="3277" y="1179"/>
                    <a:pt x="3301" y="1232"/>
                  </a:cubicBezTo>
                  <a:cubicBezTo>
                    <a:pt x="3330" y="1297"/>
                    <a:pt x="3351" y="1353"/>
                    <a:pt x="3367" y="1406"/>
                  </a:cubicBezTo>
                  <a:cubicBezTo>
                    <a:pt x="3386" y="1470"/>
                    <a:pt x="3397" y="1531"/>
                    <a:pt x="3401" y="1592"/>
                  </a:cubicBezTo>
                  <a:cubicBezTo>
                    <a:pt x="3405" y="1654"/>
                    <a:pt x="3401" y="1718"/>
                    <a:pt x="3388" y="1782"/>
                  </a:cubicBezTo>
                  <a:cubicBezTo>
                    <a:pt x="3376" y="1844"/>
                    <a:pt x="3356" y="1907"/>
                    <a:pt x="3329" y="1969"/>
                  </a:cubicBezTo>
                  <a:cubicBezTo>
                    <a:pt x="3277" y="2089"/>
                    <a:pt x="3196" y="2206"/>
                    <a:pt x="3096" y="2307"/>
                  </a:cubicBezTo>
                  <a:cubicBezTo>
                    <a:pt x="2985" y="2420"/>
                    <a:pt x="2851" y="2515"/>
                    <a:pt x="2722" y="2607"/>
                  </a:cubicBezTo>
                  <a:cubicBezTo>
                    <a:pt x="2701" y="2623"/>
                    <a:pt x="2679" y="2639"/>
                    <a:pt x="2657" y="2654"/>
                  </a:cubicBezTo>
                  <a:cubicBezTo>
                    <a:pt x="2622" y="2680"/>
                    <a:pt x="2587" y="2706"/>
                    <a:pt x="2553" y="2731"/>
                  </a:cubicBezTo>
                  <a:cubicBezTo>
                    <a:pt x="2442" y="2814"/>
                    <a:pt x="2327" y="2900"/>
                    <a:pt x="2208" y="2962"/>
                  </a:cubicBezTo>
                  <a:cubicBezTo>
                    <a:pt x="2187" y="2973"/>
                    <a:pt x="2165" y="2984"/>
                    <a:pt x="2142" y="2995"/>
                  </a:cubicBezTo>
                  <a:cubicBezTo>
                    <a:pt x="2046" y="3037"/>
                    <a:pt x="1956" y="3061"/>
                    <a:pt x="1867" y="3066"/>
                  </a:cubicBezTo>
                  <a:cubicBezTo>
                    <a:pt x="1741" y="3073"/>
                    <a:pt x="1621" y="3077"/>
                    <a:pt x="1503" y="3077"/>
                  </a:cubicBezTo>
                  <a:cubicBezTo>
                    <a:pt x="1458" y="3077"/>
                    <a:pt x="1412" y="3077"/>
                    <a:pt x="1367" y="3075"/>
                  </a:cubicBezTo>
                  <a:moveTo>
                    <a:pt x="2476" y="64"/>
                  </a:moveTo>
                  <a:cubicBezTo>
                    <a:pt x="2467" y="64"/>
                    <a:pt x="2457" y="65"/>
                    <a:pt x="2447" y="65"/>
                  </a:cubicBezTo>
                  <a:cubicBezTo>
                    <a:pt x="2441" y="65"/>
                    <a:pt x="2435" y="66"/>
                    <a:pt x="2428" y="66"/>
                  </a:cubicBezTo>
                  <a:cubicBezTo>
                    <a:pt x="2374" y="67"/>
                    <a:pt x="2312" y="68"/>
                    <a:pt x="2257" y="58"/>
                  </a:cubicBezTo>
                  <a:cubicBezTo>
                    <a:pt x="2218" y="51"/>
                    <a:pt x="2187" y="43"/>
                    <a:pt x="2156" y="35"/>
                  </a:cubicBezTo>
                  <a:cubicBezTo>
                    <a:pt x="2127" y="27"/>
                    <a:pt x="2100" y="20"/>
                    <a:pt x="2069" y="15"/>
                  </a:cubicBezTo>
                  <a:cubicBezTo>
                    <a:pt x="1983" y="0"/>
                    <a:pt x="1847" y="8"/>
                    <a:pt x="1726" y="70"/>
                  </a:cubicBezTo>
                  <a:cubicBezTo>
                    <a:pt x="1646" y="112"/>
                    <a:pt x="1577" y="177"/>
                    <a:pt x="1511" y="240"/>
                  </a:cubicBezTo>
                  <a:cubicBezTo>
                    <a:pt x="1493" y="257"/>
                    <a:pt x="1475" y="274"/>
                    <a:pt x="1456" y="291"/>
                  </a:cubicBezTo>
                  <a:cubicBezTo>
                    <a:pt x="1406" y="336"/>
                    <a:pt x="1359" y="371"/>
                    <a:pt x="1312" y="396"/>
                  </a:cubicBezTo>
                  <a:cubicBezTo>
                    <a:pt x="1256" y="427"/>
                    <a:pt x="1201" y="445"/>
                    <a:pt x="1149" y="448"/>
                  </a:cubicBezTo>
                  <a:cubicBezTo>
                    <a:pt x="1134" y="448"/>
                    <a:pt x="1120" y="448"/>
                    <a:pt x="1106" y="448"/>
                  </a:cubicBezTo>
                  <a:cubicBezTo>
                    <a:pt x="1091" y="448"/>
                    <a:pt x="1075" y="448"/>
                    <a:pt x="1060" y="449"/>
                  </a:cubicBezTo>
                  <a:cubicBezTo>
                    <a:pt x="1018" y="452"/>
                    <a:pt x="980" y="465"/>
                    <a:pt x="942" y="477"/>
                  </a:cubicBezTo>
                  <a:cubicBezTo>
                    <a:pt x="934" y="480"/>
                    <a:pt x="926" y="483"/>
                    <a:pt x="918" y="485"/>
                  </a:cubicBezTo>
                  <a:cubicBezTo>
                    <a:pt x="871" y="500"/>
                    <a:pt x="825" y="509"/>
                    <a:pt x="782" y="517"/>
                  </a:cubicBezTo>
                  <a:cubicBezTo>
                    <a:pt x="695" y="534"/>
                    <a:pt x="612" y="550"/>
                    <a:pt x="534" y="617"/>
                  </a:cubicBezTo>
                  <a:cubicBezTo>
                    <a:pt x="517" y="631"/>
                    <a:pt x="502" y="648"/>
                    <a:pt x="487" y="665"/>
                  </a:cubicBezTo>
                  <a:cubicBezTo>
                    <a:pt x="487" y="666"/>
                    <a:pt x="487" y="666"/>
                    <a:pt x="487" y="666"/>
                  </a:cubicBezTo>
                  <a:cubicBezTo>
                    <a:pt x="455" y="701"/>
                    <a:pt x="429" y="748"/>
                    <a:pt x="408" y="803"/>
                  </a:cubicBezTo>
                  <a:cubicBezTo>
                    <a:pt x="389" y="852"/>
                    <a:pt x="375" y="909"/>
                    <a:pt x="367" y="967"/>
                  </a:cubicBezTo>
                  <a:cubicBezTo>
                    <a:pt x="362" y="998"/>
                    <a:pt x="359" y="1029"/>
                    <a:pt x="356" y="1060"/>
                  </a:cubicBezTo>
                  <a:cubicBezTo>
                    <a:pt x="345" y="1162"/>
                    <a:pt x="334" y="1259"/>
                    <a:pt x="285" y="1341"/>
                  </a:cubicBezTo>
                  <a:cubicBezTo>
                    <a:pt x="270" y="1367"/>
                    <a:pt x="246" y="1388"/>
                    <a:pt x="220" y="1410"/>
                  </a:cubicBezTo>
                  <a:cubicBezTo>
                    <a:pt x="202" y="1426"/>
                    <a:pt x="183" y="1443"/>
                    <a:pt x="168" y="1461"/>
                  </a:cubicBezTo>
                  <a:cubicBezTo>
                    <a:pt x="119" y="1520"/>
                    <a:pt x="81" y="1578"/>
                    <a:pt x="56" y="1635"/>
                  </a:cubicBezTo>
                  <a:cubicBezTo>
                    <a:pt x="33" y="1689"/>
                    <a:pt x="17" y="1746"/>
                    <a:pt x="9" y="1807"/>
                  </a:cubicBezTo>
                  <a:cubicBezTo>
                    <a:pt x="2" y="1860"/>
                    <a:pt x="1" y="1916"/>
                    <a:pt x="5" y="1979"/>
                  </a:cubicBezTo>
                  <a:cubicBezTo>
                    <a:pt x="13" y="2094"/>
                    <a:pt x="40" y="2205"/>
                    <a:pt x="84" y="2307"/>
                  </a:cubicBezTo>
                  <a:cubicBezTo>
                    <a:pt x="104" y="2352"/>
                    <a:pt x="127" y="2397"/>
                    <a:pt x="156" y="2444"/>
                  </a:cubicBezTo>
                  <a:cubicBezTo>
                    <a:pt x="217" y="2545"/>
                    <a:pt x="288" y="2635"/>
                    <a:pt x="366" y="2713"/>
                  </a:cubicBezTo>
                  <a:cubicBezTo>
                    <a:pt x="450" y="2797"/>
                    <a:pt x="542" y="2866"/>
                    <a:pt x="641" y="2918"/>
                  </a:cubicBezTo>
                  <a:cubicBezTo>
                    <a:pt x="710" y="2955"/>
                    <a:pt x="784" y="2984"/>
                    <a:pt x="875" y="3009"/>
                  </a:cubicBezTo>
                  <a:cubicBezTo>
                    <a:pt x="1055" y="3061"/>
                    <a:pt x="1218" y="3071"/>
                    <a:pt x="1367" y="3075"/>
                  </a:cubicBezTo>
                  <a:cubicBezTo>
                    <a:pt x="1529" y="3079"/>
                    <a:pt x="1693" y="3076"/>
                    <a:pt x="1867" y="3065"/>
                  </a:cubicBezTo>
                  <a:cubicBezTo>
                    <a:pt x="1956" y="3060"/>
                    <a:pt x="2046" y="3037"/>
                    <a:pt x="2141" y="2994"/>
                  </a:cubicBezTo>
                  <a:cubicBezTo>
                    <a:pt x="2165" y="2983"/>
                    <a:pt x="2187" y="2973"/>
                    <a:pt x="2207" y="2962"/>
                  </a:cubicBezTo>
                  <a:cubicBezTo>
                    <a:pt x="2327" y="2899"/>
                    <a:pt x="2441" y="2814"/>
                    <a:pt x="2552" y="2731"/>
                  </a:cubicBezTo>
                  <a:cubicBezTo>
                    <a:pt x="2586" y="2705"/>
                    <a:pt x="2621" y="2679"/>
                    <a:pt x="2656" y="2654"/>
                  </a:cubicBezTo>
                  <a:cubicBezTo>
                    <a:pt x="2678" y="2638"/>
                    <a:pt x="2700" y="2622"/>
                    <a:pt x="2722" y="2607"/>
                  </a:cubicBezTo>
                  <a:cubicBezTo>
                    <a:pt x="2851" y="2515"/>
                    <a:pt x="2984" y="2420"/>
                    <a:pt x="3096" y="2306"/>
                  </a:cubicBezTo>
                  <a:cubicBezTo>
                    <a:pt x="3196" y="2206"/>
                    <a:pt x="3276" y="2089"/>
                    <a:pt x="3329" y="1969"/>
                  </a:cubicBezTo>
                  <a:cubicBezTo>
                    <a:pt x="3356" y="1907"/>
                    <a:pt x="3375" y="1844"/>
                    <a:pt x="3387" y="1782"/>
                  </a:cubicBezTo>
                  <a:cubicBezTo>
                    <a:pt x="3400" y="1718"/>
                    <a:pt x="3404" y="1654"/>
                    <a:pt x="3400" y="1592"/>
                  </a:cubicBezTo>
                  <a:cubicBezTo>
                    <a:pt x="3396" y="1531"/>
                    <a:pt x="3385" y="1470"/>
                    <a:pt x="3366" y="1407"/>
                  </a:cubicBezTo>
                  <a:cubicBezTo>
                    <a:pt x="3350" y="1353"/>
                    <a:pt x="3330" y="1298"/>
                    <a:pt x="3300" y="1233"/>
                  </a:cubicBezTo>
                  <a:cubicBezTo>
                    <a:pt x="3277" y="1180"/>
                    <a:pt x="3251" y="1126"/>
                    <a:pt x="3226" y="1074"/>
                  </a:cubicBezTo>
                  <a:cubicBezTo>
                    <a:pt x="3181" y="981"/>
                    <a:pt x="3134" y="884"/>
                    <a:pt x="3097" y="786"/>
                  </a:cubicBezTo>
                  <a:cubicBezTo>
                    <a:pt x="3084" y="751"/>
                    <a:pt x="3072" y="715"/>
                    <a:pt x="3060" y="679"/>
                  </a:cubicBezTo>
                  <a:cubicBezTo>
                    <a:pt x="3050" y="646"/>
                    <a:pt x="3041" y="611"/>
                    <a:pt x="3031" y="578"/>
                  </a:cubicBezTo>
                  <a:cubicBezTo>
                    <a:pt x="2999" y="463"/>
                    <a:pt x="2966" y="344"/>
                    <a:pt x="2897" y="248"/>
                  </a:cubicBezTo>
                  <a:cubicBezTo>
                    <a:pt x="2860" y="198"/>
                    <a:pt x="2815" y="157"/>
                    <a:pt x="2762" y="126"/>
                  </a:cubicBezTo>
                  <a:cubicBezTo>
                    <a:pt x="2710" y="95"/>
                    <a:pt x="2653" y="76"/>
                    <a:pt x="2592" y="68"/>
                  </a:cubicBezTo>
                  <a:cubicBezTo>
                    <a:pt x="2567" y="65"/>
                    <a:pt x="2540" y="64"/>
                    <a:pt x="2515" y="64"/>
                  </a:cubicBezTo>
                  <a:cubicBezTo>
                    <a:pt x="2502" y="64"/>
                    <a:pt x="2489" y="64"/>
                    <a:pt x="2476"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5" name="Freeform 32">
              <a:extLst>
                <a:ext uri="{FF2B5EF4-FFF2-40B4-BE49-F238E27FC236}">
                  <a16:creationId xmlns:a16="http://schemas.microsoft.com/office/drawing/2014/main" id="{45D0EA5F-83CB-4D2F-BCB6-D99B0E1F2776}"/>
                </a:ext>
              </a:extLst>
            </p:cNvPr>
            <p:cNvSpPr>
              <a:spLocks noEditPoints="1"/>
            </p:cNvSpPr>
            <p:nvPr/>
          </p:nvSpPr>
          <p:spPr bwMode="auto">
            <a:xfrm>
              <a:off x="4448" y="1138"/>
              <a:ext cx="2590" cy="2394"/>
            </a:xfrm>
            <a:custGeom>
              <a:avLst/>
              <a:gdLst>
                <a:gd name="T0" fmla="*/ 909 w 3500"/>
                <a:gd name="T1" fmla="*/ 3114 h 3234"/>
                <a:gd name="T2" fmla="*/ 380 w 3500"/>
                <a:gd name="T3" fmla="*/ 2811 h 3234"/>
                <a:gd name="T4" fmla="*/ 85 w 3500"/>
                <a:gd name="T5" fmla="*/ 2391 h 3234"/>
                <a:gd name="T6" fmla="*/ 61 w 3500"/>
                <a:gd name="T7" fmla="*/ 1689 h 3234"/>
                <a:gd name="T8" fmla="*/ 237 w 3500"/>
                <a:gd name="T9" fmla="*/ 1454 h 3234"/>
                <a:gd name="T10" fmla="*/ 376 w 3500"/>
                <a:gd name="T11" fmla="*/ 1091 h 3234"/>
                <a:gd name="T12" fmla="*/ 492 w 3500"/>
                <a:gd name="T13" fmla="*/ 699 h 3234"/>
                <a:gd name="T14" fmla="*/ 536 w 3500"/>
                <a:gd name="T15" fmla="*/ 648 h 3234"/>
                <a:gd name="T16" fmla="*/ 782 w 3500"/>
                <a:gd name="T17" fmla="*/ 529 h 3234"/>
                <a:gd name="T18" fmla="*/ 923 w 3500"/>
                <a:gd name="T19" fmla="*/ 485 h 3234"/>
                <a:gd name="T20" fmla="*/ 1105 w 3500"/>
                <a:gd name="T21" fmla="*/ 452 h 3234"/>
                <a:gd name="T22" fmla="*/ 1319 w 3500"/>
                <a:gd name="T23" fmla="*/ 402 h 3234"/>
                <a:gd name="T24" fmla="*/ 1521 w 3500"/>
                <a:gd name="T25" fmla="*/ 237 h 3234"/>
                <a:gd name="T26" fmla="*/ 1938 w 3500"/>
                <a:gd name="T27" fmla="*/ 4 h 3234"/>
                <a:gd name="T28" fmla="*/ 2180 w 3500"/>
                <a:gd name="T29" fmla="*/ 48 h 3234"/>
                <a:gd name="T30" fmla="*/ 2470 w 3500"/>
                <a:gd name="T31" fmla="*/ 100 h 3234"/>
                <a:gd name="T32" fmla="*/ 2520 w 3500"/>
                <a:gd name="T33" fmla="*/ 97 h 3234"/>
                <a:gd name="T34" fmla="*/ 2820 w 3500"/>
                <a:gd name="T35" fmla="*/ 150 h 3234"/>
                <a:gd name="T36" fmla="*/ 3111 w 3500"/>
                <a:gd name="T37" fmla="*/ 626 h 3234"/>
                <a:gd name="T38" fmla="*/ 3173 w 3500"/>
                <a:gd name="T39" fmla="*/ 829 h 3234"/>
                <a:gd name="T40" fmla="*/ 3381 w 3500"/>
                <a:gd name="T41" fmla="*/ 1293 h 3234"/>
                <a:gd name="T42" fmla="*/ 3487 w 3500"/>
                <a:gd name="T43" fmla="*/ 1863 h 3234"/>
                <a:gd name="T44" fmla="*/ 3192 w 3500"/>
                <a:gd name="T45" fmla="*/ 2416 h 3234"/>
                <a:gd name="T46" fmla="*/ 2732 w 3500"/>
                <a:gd name="T47" fmla="*/ 2779 h 3234"/>
                <a:gd name="T48" fmla="*/ 2262 w 3500"/>
                <a:gd name="T49" fmla="*/ 3113 h 3234"/>
                <a:gd name="T50" fmla="*/ 1904 w 3500"/>
                <a:gd name="T51" fmla="*/ 3228 h 3234"/>
                <a:gd name="T52" fmla="*/ 1401 w 3500"/>
                <a:gd name="T53" fmla="*/ 3210 h 3234"/>
                <a:gd name="T54" fmla="*/ 2504 w 3500"/>
                <a:gd name="T55" fmla="*/ 99 h 3234"/>
                <a:gd name="T56" fmla="*/ 2291 w 3500"/>
                <a:gd name="T57" fmla="*/ 88 h 3234"/>
                <a:gd name="T58" fmla="*/ 2106 w 3500"/>
                <a:gd name="T59" fmla="*/ 21 h 3234"/>
                <a:gd name="T60" fmla="*/ 1749 w 3500"/>
                <a:gd name="T61" fmla="*/ 55 h 3234"/>
                <a:gd name="T62" fmla="*/ 1469 w 3500"/>
                <a:gd name="T63" fmla="*/ 290 h 3234"/>
                <a:gd name="T64" fmla="*/ 1148 w 3500"/>
                <a:gd name="T65" fmla="*/ 454 h 3234"/>
                <a:gd name="T66" fmla="*/ 1055 w 3500"/>
                <a:gd name="T67" fmla="*/ 452 h 3234"/>
                <a:gd name="T68" fmla="*/ 907 w 3500"/>
                <a:gd name="T69" fmla="*/ 492 h 3234"/>
                <a:gd name="T70" fmla="*/ 654 w 3500"/>
                <a:gd name="T71" fmla="*/ 570 h 3234"/>
                <a:gd name="T72" fmla="*/ 497 w 3500"/>
                <a:gd name="T73" fmla="*/ 693 h 3234"/>
                <a:gd name="T74" fmla="*/ 385 w 3500"/>
                <a:gd name="T75" fmla="*/ 1007 h 3234"/>
                <a:gd name="T76" fmla="*/ 307 w 3500"/>
                <a:gd name="T77" fmla="*/ 1385 h 3234"/>
                <a:gd name="T78" fmla="*/ 180 w 3500"/>
                <a:gd name="T79" fmla="*/ 1507 h 3234"/>
                <a:gd name="T80" fmla="*/ 9 w 3500"/>
                <a:gd name="T81" fmla="*/ 2047 h 3234"/>
                <a:gd name="T82" fmla="*/ 159 w 3500"/>
                <a:gd name="T83" fmla="*/ 2533 h 3234"/>
                <a:gd name="T84" fmla="*/ 671 w 3500"/>
                <a:gd name="T85" fmla="*/ 3020 h 3234"/>
                <a:gd name="T86" fmla="*/ 1401 w 3500"/>
                <a:gd name="T87" fmla="*/ 3209 h 3234"/>
                <a:gd name="T88" fmla="*/ 2193 w 3500"/>
                <a:gd name="T89" fmla="*/ 3148 h 3234"/>
                <a:gd name="T90" fmla="*/ 2599 w 3500"/>
                <a:gd name="T91" fmla="*/ 2878 h 3234"/>
                <a:gd name="T92" fmla="*/ 2820 w 3500"/>
                <a:gd name="T93" fmla="*/ 2715 h 3234"/>
                <a:gd name="T94" fmla="*/ 3429 w 3500"/>
                <a:gd name="T95" fmla="*/ 2060 h 3234"/>
                <a:gd name="T96" fmla="*/ 3493 w 3500"/>
                <a:gd name="T97" fmla="*/ 1662 h 3234"/>
                <a:gd name="T98" fmla="*/ 3320 w 3500"/>
                <a:gd name="T99" fmla="*/ 1166 h 3234"/>
                <a:gd name="T100" fmla="*/ 3136 w 3500"/>
                <a:gd name="T101" fmla="*/ 718 h 3234"/>
                <a:gd name="T102" fmla="*/ 2965 w 3500"/>
                <a:gd name="T103" fmla="*/ 273 h 3234"/>
                <a:gd name="T104" fmla="*/ 2641 w 3500"/>
                <a:gd name="T105" fmla="*/ 98 h 3234"/>
                <a:gd name="T106" fmla="*/ 2520 w 3500"/>
                <a:gd name="T107" fmla="*/ 98 h 3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00" h="3234">
                  <a:moveTo>
                    <a:pt x="1401" y="3210"/>
                  </a:moveTo>
                  <a:cubicBezTo>
                    <a:pt x="1265" y="3196"/>
                    <a:pt x="1101" y="3174"/>
                    <a:pt x="909" y="3114"/>
                  </a:cubicBezTo>
                  <a:cubicBezTo>
                    <a:pt x="843" y="3094"/>
                    <a:pt x="757" y="3065"/>
                    <a:pt x="670" y="3020"/>
                  </a:cubicBezTo>
                  <a:cubicBezTo>
                    <a:pt x="566" y="2966"/>
                    <a:pt x="468" y="2896"/>
                    <a:pt x="380" y="2811"/>
                  </a:cubicBezTo>
                  <a:cubicBezTo>
                    <a:pt x="296" y="2730"/>
                    <a:pt x="221" y="2637"/>
                    <a:pt x="158" y="2534"/>
                  </a:cubicBezTo>
                  <a:cubicBezTo>
                    <a:pt x="129" y="2486"/>
                    <a:pt x="104" y="2437"/>
                    <a:pt x="85" y="2391"/>
                  </a:cubicBezTo>
                  <a:cubicBezTo>
                    <a:pt x="41" y="2287"/>
                    <a:pt x="15" y="2171"/>
                    <a:pt x="8" y="2047"/>
                  </a:cubicBezTo>
                  <a:cubicBezTo>
                    <a:pt x="0" y="1905"/>
                    <a:pt x="17" y="1792"/>
                    <a:pt x="61" y="1689"/>
                  </a:cubicBezTo>
                  <a:cubicBezTo>
                    <a:pt x="88" y="1628"/>
                    <a:pt x="127" y="1566"/>
                    <a:pt x="179" y="1506"/>
                  </a:cubicBezTo>
                  <a:cubicBezTo>
                    <a:pt x="196" y="1487"/>
                    <a:pt x="217" y="1470"/>
                    <a:pt x="237" y="1454"/>
                  </a:cubicBezTo>
                  <a:cubicBezTo>
                    <a:pt x="265" y="1432"/>
                    <a:pt x="290" y="1411"/>
                    <a:pt x="307" y="1385"/>
                  </a:cubicBezTo>
                  <a:cubicBezTo>
                    <a:pt x="358" y="1302"/>
                    <a:pt x="367" y="1199"/>
                    <a:pt x="376" y="1091"/>
                  </a:cubicBezTo>
                  <a:cubicBezTo>
                    <a:pt x="379" y="1063"/>
                    <a:pt x="381" y="1035"/>
                    <a:pt x="384" y="1007"/>
                  </a:cubicBezTo>
                  <a:cubicBezTo>
                    <a:pt x="399" y="878"/>
                    <a:pt x="437" y="768"/>
                    <a:pt x="492" y="699"/>
                  </a:cubicBezTo>
                  <a:cubicBezTo>
                    <a:pt x="493" y="697"/>
                    <a:pt x="495" y="695"/>
                    <a:pt x="497" y="693"/>
                  </a:cubicBezTo>
                  <a:cubicBezTo>
                    <a:pt x="509" y="677"/>
                    <a:pt x="521" y="661"/>
                    <a:pt x="536" y="648"/>
                  </a:cubicBezTo>
                  <a:cubicBezTo>
                    <a:pt x="570" y="614"/>
                    <a:pt x="608" y="589"/>
                    <a:pt x="653" y="570"/>
                  </a:cubicBezTo>
                  <a:cubicBezTo>
                    <a:pt x="694" y="552"/>
                    <a:pt x="737" y="541"/>
                    <a:pt x="782" y="529"/>
                  </a:cubicBezTo>
                  <a:cubicBezTo>
                    <a:pt x="822" y="518"/>
                    <a:pt x="863" y="508"/>
                    <a:pt x="906" y="491"/>
                  </a:cubicBezTo>
                  <a:cubicBezTo>
                    <a:pt x="912" y="489"/>
                    <a:pt x="917" y="487"/>
                    <a:pt x="923" y="485"/>
                  </a:cubicBezTo>
                  <a:cubicBezTo>
                    <a:pt x="963" y="470"/>
                    <a:pt x="1008" y="453"/>
                    <a:pt x="1055" y="451"/>
                  </a:cubicBezTo>
                  <a:cubicBezTo>
                    <a:pt x="1072" y="451"/>
                    <a:pt x="1089" y="451"/>
                    <a:pt x="1105" y="452"/>
                  </a:cubicBezTo>
                  <a:cubicBezTo>
                    <a:pt x="1119" y="453"/>
                    <a:pt x="1133" y="453"/>
                    <a:pt x="1148" y="453"/>
                  </a:cubicBezTo>
                  <a:cubicBezTo>
                    <a:pt x="1203" y="452"/>
                    <a:pt x="1260" y="435"/>
                    <a:pt x="1319" y="402"/>
                  </a:cubicBezTo>
                  <a:cubicBezTo>
                    <a:pt x="1367" y="376"/>
                    <a:pt x="1418" y="337"/>
                    <a:pt x="1468" y="289"/>
                  </a:cubicBezTo>
                  <a:cubicBezTo>
                    <a:pt x="1486" y="272"/>
                    <a:pt x="1504" y="254"/>
                    <a:pt x="1521" y="237"/>
                  </a:cubicBezTo>
                  <a:cubicBezTo>
                    <a:pt x="1590" y="168"/>
                    <a:pt x="1661" y="97"/>
                    <a:pt x="1748" y="54"/>
                  </a:cubicBezTo>
                  <a:cubicBezTo>
                    <a:pt x="1805" y="26"/>
                    <a:pt x="1870" y="8"/>
                    <a:pt x="1938" y="4"/>
                  </a:cubicBezTo>
                  <a:cubicBezTo>
                    <a:pt x="1997" y="0"/>
                    <a:pt x="2057" y="6"/>
                    <a:pt x="2106" y="20"/>
                  </a:cubicBezTo>
                  <a:cubicBezTo>
                    <a:pt x="2132" y="28"/>
                    <a:pt x="2155" y="38"/>
                    <a:pt x="2180" y="48"/>
                  </a:cubicBezTo>
                  <a:cubicBezTo>
                    <a:pt x="2213" y="62"/>
                    <a:pt x="2247" y="76"/>
                    <a:pt x="2292" y="87"/>
                  </a:cubicBezTo>
                  <a:cubicBezTo>
                    <a:pt x="2338" y="99"/>
                    <a:pt x="2394" y="103"/>
                    <a:pt x="2470" y="100"/>
                  </a:cubicBezTo>
                  <a:cubicBezTo>
                    <a:pt x="2481" y="99"/>
                    <a:pt x="2493" y="99"/>
                    <a:pt x="2504" y="98"/>
                  </a:cubicBezTo>
                  <a:cubicBezTo>
                    <a:pt x="2509" y="98"/>
                    <a:pt x="2514" y="98"/>
                    <a:pt x="2520" y="97"/>
                  </a:cubicBezTo>
                  <a:cubicBezTo>
                    <a:pt x="2563" y="95"/>
                    <a:pt x="2602" y="94"/>
                    <a:pt x="2641" y="97"/>
                  </a:cubicBezTo>
                  <a:cubicBezTo>
                    <a:pt x="2705" y="103"/>
                    <a:pt x="2765" y="120"/>
                    <a:pt x="2820" y="150"/>
                  </a:cubicBezTo>
                  <a:cubicBezTo>
                    <a:pt x="2877" y="180"/>
                    <a:pt x="2926" y="222"/>
                    <a:pt x="2965" y="273"/>
                  </a:cubicBezTo>
                  <a:cubicBezTo>
                    <a:pt x="3042" y="373"/>
                    <a:pt x="3077" y="502"/>
                    <a:pt x="3111" y="626"/>
                  </a:cubicBezTo>
                  <a:cubicBezTo>
                    <a:pt x="3119" y="656"/>
                    <a:pt x="3128" y="687"/>
                    <a:pt x="3137" y="718"/>
                  </a:cubicBezTo>
                  <a:cubicBezTo>
                    <a:pt x="3148" y="756"/>
                    <a:pt x="3161" y="794"/>
                    <a:pt x="3173" y="829"/>
                  </a:cubicBezTo>
                  <a:cubicBezTo>
                    <a:pt x="3214" y="943"/>
                    <a:pt x="3268" y="1056"/>
                    <a:pt x="3321" y="1165"/>
                  </a:cubicBezTo>
                  <a:cubicBezTo>
                    <a:pt x="3341" y="1207"/>
                    <a:pt x="3361" y="1250"/>
                    <a:pt x="3381" y="1293"/>
                  </a:cubicBezTo>
                  <a:cubicBezTo>
                    <a:pt x="3429" y="1396"/>
                    <a:pt x="3479" y="1521"/>
                    <a:pt x="3494" y="1662"/>
                  </a:cubicBezTo>
                  <a:cubicBezTo>
                    <a:pt x="3500" y="1727"/>
                    <a:pt x="3498" y="1795"/>
                    <a:pt x="3487" y="1863"/>
                  </a:cubicBezTo>
                  <a:cubicBezTo>
                    <a:pt x="3476" y="1929"/>
                    <a:pt x="3457" y="1995"/>
                    <a:pt x="3430" y="2061"/>
                  </a:cubicBezTo>
                  <a:cubicBezTo>
                    <a:pt x="3377" y="2188"/>
                    <a:pt x="3295" y="2311"/>
                    <a:pt x="3192" y="2416"/>
                  </a:cubicBezTo>
                  <a:cubicBezTo>
                    <a:pt x="3081" y="2529"/>
                    <a:pt x="2949" y="2624"/>
                    <a:pt x="2820" y="2715"/>
                  </a:cubicBezTo>
                  <a:cubicBezTo>
                    <a:pt x="2791" y="2736"/>
                    <a:pt x="2761" y="2758"/>
                    <a:pt x="2732" y="2779"/>
                  </a:cubicBezTo>
                  <a:cubicBezTo>
                    <a:pt x="2687" y="2812"/>
                    <a:pt x="2643" y="2846"/>
                    <a:pt x="2599" y="2879"/>
                  </a:cubicBezTo>
                  <a:cubicBezTo>
                    <a:pt x="2491" y="2962"/>
                    <a:pt x="2379" y="3048"/>
                    <a:pt x="2262" y="3113"/>
                  </a:cubicBezTo>
                  <a:cubicBezTo>
                    <a:pt x="2241" y="3125"/>
                    <a:pt x="2218" y="3137"/>
                    <a:pt x="2193" y="3149"/>
                  </a:cubicBezTo>
                  <a:cubicBezTo>
                    <a:pt x="2091" y="3199"/>
                    <a:pt x="1996" y="3225"/>
                    <a:pt x="1904" y="3228"/>
                  </a:cubicBezTo>
                  <a:cubicBezTo>
                    <a:pt x="1862" y="3230"/>
                    <a:pt x="1819" y="3231"/>
                    <a:pt x="1777" y="3231"/>
                  </a:cubicBezTo>
                  <a:cubicBezTo>
                    <a:pt x="1658" y="3231"/>
                    <a:pt x="1536" y="3224"/>
                    <a:pt x="1401" y="3210"/>
                  </a:cubicBezTo>
                  <a:moveTo>
                    <a:pt x="2520" y="98"/>
                  </a:moveTo>
                  <a:cubicBezTo>
                    <a:pt x="2514" y="98"/>
                    <a:pt x="2509" y="99"/>
                    <a:pt x="2504" y="99"/>
                  </a:cubicBezTo>
                  <a:cubicBezTo>
                    <a:pt x="2493" y="99"/>
                    <a:pt x="2481" y="100"/>
                    <a:pt x="2470" y="100"/>
                  </a:cubicBezTo>
                  <a:cubicBezTo>
                    <a:pt x="2394" y="103"/>
                    <a:pt x="2338" y="100"/>
                    <a:pt x="2291" y="88"/>
                  </a:cubicBezTo>
                  <a:cubicBezTo>
                    <a:pt x="2246" y="77"/>
                    <a:pt x="2212" y="63"/>
                    <a:pt x="2180" y="49"/>
                  </a:cubicBezTo>
                  <a:cubicBezTo>
                    <a:pt x="2155" y="39"/>
                    <a:pt x="2132" y="29"/>
                    <a:pt x="2106" y="21"/>
                  </a:cubicBezTo>
                  <a:cubicBezTo>
                    <a:pt x="2057" y="6"/>
                    <a:pt x="1997" y="0"/>
                    <a:pt x="1938" y="5"/>
                  </a:cubicBezTo>
                  <a:cubicBezTo>
                    <a:pt x="1870" y="9"/>
                    <a:pt x="1805" y="26"/>
                    <a:pt x="1749" y="55"/>
                  </a:cubicBezTo>
                  <a:cubicBezTo>
                    <a:pt x="1662" y="98"/>
                    <a:pt x="1590" y="169"/>
                    <a:pt x="1522" y="238"/>
                  </a:cubicBezTo>
                  <a:cubicBezTo>
                    <a:pt x="1504" y="255"/>
                    <a:pt x="1487" y="273"/>
                    <a:pt x="1469" y="290"/>
                  </a:cubicBezTo>
                  <a:cubicBezTo>
                    <a:pt x="1418" y="338"/>
                    <a:pt x="1368" y="376"/>
                    <a:pt x="1320" y="403"/>
                  </a:cubicBezTo>
                  <a:cubicBezTo>
                    <a:pt x="1261" y="436"/>
                    <a:pt x="1203" y="453"/>
                    <a:pt x="1148" y="454"/>
                  </a:cubicBezTo>
                  <a:cubicBezTo>
                    <a:pt x="1133" y="454"/>
                    <a:pt x="1119" y="454"/>
                    <a:pt x="1105" y="453"/>
                  </a:cubicBezTo>
                  <a:cubicBezTo>
                    <a:pt x="1089" y="452"/>
                    <a:pt x="1072" y="451"/>
                    <a:pt x="1055" y="452"/>
                  </a:cubicBezTo>
                  <a:cubicBezTo>
                    <a:pt x="1008" y="454"/>
                    <a:pt x="963" y="471"/>
                    <a:pt x="923" y="486"/>
                  </a:cubicBezTo>
                  <a:cubicBezTo>
                    <a:pt x="918" y="488"/>
                    <a:pt x="912" y="490"/>
                    <a:pt x="907" y="492"/>
                  </a:cubicBezTo>
                  <a:cubicBezTo>
                    <a:pt x="863" y="508"/>
                    <a:pt x="822" y="519"/>
                    <a:pt x="782" y="530"/>
                  </a:cubicBezTo>
                  <a:cubicBezTo>
                    <a:pt x="737" y="542"/>
                    <a:pt x="695" y="553"/>
                    <a:pt x="654" y="570"/>
                  </a:cubicBezTo>
                  <a:cubicBezTo>
                    <a:pt x="608" y="590"/>
                    <a:pt x="571" y="615"/>
                    <a:pt x="536" y="648"/>
                  </a:cubicBezTo>
                  <a:cubicBezTo>
                    <a:pt x="522" y="662"/>
                    <a:pt x="509" y="678"/>
                    <a:pt x="497" y="693"/>
                  </a:cubicBezTo>
                  <a:cubicBezTo>
                    <a:pt x="496" y="696"/>
                    <a:pt x="494" y="698"/>
                    <a:pt x="492" y="700"/>
                  </a:cubicBezTo>
                  <a:cubicBezTo>
                    <a:pt x="438" y="769"/>
                    <a:pt x="400" y="878"/>
                    <a:pt x="385" y="1007"/>
                  </a:cubicBezTo>
                  <a:cubicBezTo>
                    <a:pt x="382" y="1035"/>
                    <a:pt x="379" y="1063"/>
                    <a:pt x="377" y="1091"/>
                  </a:cubicBezTo>
                  <a:cubicBezTo>
                    <a:pt x="367" y="1199"/>
                    <a:pt x="359" y="1302"/>
                    <a:pt x="307" y="1385"/>
                  </a:cubicBezTo>
                  <a:cubicBezTo>
                    <a:pt x="291" y="1412"/>
                    <a:pt x="265" y="1432"/>
                    <a:pt x="238" y="1454"/>
                  </a:cubicBezTo>
                  <a:cubicBezTo>
                    <a:pt x="217" y="1470"/>
                    <a:pt x="196" y="1487"/>
                    <a:pt x="180" y="1507"/>
                  </a:cubicBezTo>
                  <a:cubicBezTo>
                    <a:pt x="128" y="1567"/>
                    <a:pt x="88" y="1628"/>
                    <a:pt x="62" y="1689"/>
                  </a:cubicBezTo>
                  <a:cubicBezTo>
                    <a:pt x="17" y="1792"/>
                    <a:pt x="0" y="1905"/>
                    <a:pt x="9" y="2047"/>
                  </a:cubicBezTo>
                  <a:cubicBezTo>
                    <a:pt x="16" y="2171"/>
                    <a:pt x="42" y="2287"/>
                    <a:pt x="85" y="2390"/>
                  </a:cubicBezTo>
                  <a:cubicBezTo>
                    <a:pt x="105" y="2437"/>
                    <a:pt x="130" y="2485"/>
                    <a:pt x="159" y="2533"/>
                  </a:cubicBezTo>
                  <a:cubicBezTo>
                    <a:pt x="222" y="2636"/>
                    <a:pt x="296" y="2729"/>
                    <a:pt x="381" y="2811"/>
                  </a:cubicBezTo>
                  <a:cubicBezTo>
                    <a:pt x="469" y="2895"/>
                    <a:pt x="566" y="2966"/>
                    <a:pt x="671" y="3020"/>
                  </a:cubicBezTo>
                  <a:cubicBezTo>
                    <a:pt x="757" y="3064"/>
                    <a:pt x="843" y="3093"/>
                    <a:pt x="909" y="3113"/>
                  </a:cubicBezTo>
                  <a:cubicBezTo>
                    <a:pt x="1102" y="3173"/>
                    <a:pt x="1266" y="3195"/>
                    <a:pt x="1401" y="3209"/>
                  </a:cubicBezTo>
                  <a:cubicBezTo>
                    <a:pt x="1585" y="3229"/>
                    <a:pt x="1745" y="3234"/>
                    <a:pt x="1904" y="3228"/>
                  </a:cubicBezTo>
                  <a:cubicBezTo>
                    <a:pt x="1996" y="3224"/>
                    <a:pt x="2091" y="3198"/>
                    <a:pt x="2193" y="3148"/>
                  </a:cubicBezTo>
                  <a:cubicBezTo>
                    <a:pt x="2218" y="3136"/>
                    <a:pt x="2240" y="3125"/>
                    <a:pt x="2262" y="3113"/>
                  </a:cubicBezTo>
                  <a:cubicBezTo>
                    <a:pt x="2379" y="3047"/>
                    <a:pt x="2491" y="2961"/>
                    <a:pt x="2599" y="2878"/>
                  </a:cubicBezTo>
                  <a:cubicBezTo>
                    <a:pt x="2642" y="2845"/>
                    <a:pt x="2687" y="2811"/>
                    <a:pt x="2731" y="2778"/>
                  </a:cubicBezTo>
                  <a:cubicBezTo>
                    <a:pt x="2761" y="2757"/>
                    <a:pt x="2791" y="2736"/>
                    <a:pt x="2820" y="2715"/>
                  </a:cubicBezTo>
                  <a:cubicBezTo>
                    <a:pt x="2948" y="2623"/>
                    <a:pt x="3081" y="2528"/>
                    <a:pt x="3192" y="2415"/>
                  </a:cubicBezTo>
                  <a:cubicBezTo>
                    <a:pt x="3295" y="2310"/>
                    <a:pt x="3377" y="2187"/>
                    <a:pt x="3429" y="2060"/>
                  </a:cubicBezTo>
                  <a:cubicBezTo>
                    <a:pt x="3456" y="1995"/>
                    <a:pt x="3475" y="1929"/>
                    <a:pt x="3486" y="1863"/>
                  </a:cubicBezTo>
                  <a:cubicBezTo>
                    <a:pt x="3497" y="1795"/>
                    <a:pt x="3499" y="1727"/>
                    <a:pt x="3493" y="1662"/>
                  </a:cubicBezTo>
                  <a:cubicBezTo>
                    <a:pt x="3479" y="1521"/>
                    <a:pt x="3428" y="1396"/>
                    <a:pt x="3380" y="1293"/>
                  </a:cubicBezTo>
                  <a:cubicBezTo>
                    <a:pt x="3361" y="1251"/>
                    <a:pt x="3340" y="1208"/>
                    <a:pt x="3320" y="1166"/>
                  </a:cubicBezTo>
                  <a:cubicBezTo>
                    <a:pt x="3268" y="1057"/>
                    <a:pt x="3214" y="944"/>
                    <a:pt x="3173" y="830"/>
                  </a:cubicBezTo>
                  <a:cubicBezTo>
                    <a:pt x="3160" y="794"/>
                    <a:pt x="3147" y="757"/>
                    <a:pt x="3136" y="718"/>
                  </a:cubicBezTo>
                  <a:cubicBezTo>
                    <a:pt x="3127" y="687"/>
                    <a:pt x="3118" y="656"/>
                    <a:pt x="3110" y="626"/>
                  </a:cubicBezTo>
                  <a:cubicBezTo>
                    <a:pt x="3076" y="502"/>
                    <a:pt x="3041" y="374"/>
                    <a:pt x="2965" y="273"/>
                  </a:cubicBezTo>
                  <a:cubicBezTo>
                    <a:pt x="2926" y="222"/>
                    <a:pt x="2877" y="181"/>
                    <a:pt x="2820" y="150"/>
                  </a:cubicBezTo>
                  <a:cubicBezTo>
                    <a:pt x="2765" y="121"/>
                    <a:pt x="2704" y="103"/>
                    <a:pt x="2641" y="98"/>
                  </a:cubicBezTo>
                  <a:cubicBezTo>
                    <a:pt x="2624" y="96"/>
                    <a:pt x="2608" y="96"/>
                    <a:pt x="2591" y="96"/>
                  </a:cubicBezTo>
                  <a:cubicBezTo>
                    <a:pt x="2568" y="96"/>
                    <a:pt x="2545" y="97"/>
                    <a:pt x="2520" y="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6" name="Freeform 33">
              <a:extLst>
                <a:ext uri="{FF2B5EF4-FFF2-40B4-BE49-F238E27FC236}">
                  <a16:creationId xmlns:a16="http://schemas.microsoft.com/office/drawing/2014/main" id="{CD545BDC-ED66-49AC-B9A8-A63F4538B2C8}"/>
                </a:ext>
              </a:extLst>
            </p:cNvPr>
            <p:cNvSpPr>
              <a:spLocks noEditPoints="1"/>
            </p:cNvSpPr>
            <p:nvPr/>
          </p:nvSpPr>
          <p:spPr bwMode="auto">
            <a:xfrm>
              <a:off x="4408" y="1067"/>
              <a:ext cx="2658" cy="2517"/>
            </a:xfrm>
            <a:custGeom>
              <a:avLst/>
              <a:gdLst>
                <a:gd name="T0" fmla="*/ 939 w 3591"/>
                <a:gd name="T1" fmla="*/ 3224 h 3401"/>
                <a:gd name="T2" fmla="*/ 391 w 3591"/>
                <a:gd name="T3" fmla="*/ 2915 h 3401"/>
                <a:gd name="T4" fmla="*/ 81 w 3591"/>
                <a:gd name="T5" fmla="*/ 2479 h 3401"/>
                <a:gd name="T6" fmla="*/ 62 w 3591"/>
                <a:gd name="T7" fmla="*/ 1748 h 3401"/>
                <a:gd name="T8" fmla="*/ 250 w 3591"/>
                <a:gd name="T9" fmla="*/ 1503 h 3401"/>
                <a:gd name="T10" fmla="*/ 392 w 3591"/>
                <a:gd name="T11" fmla="*/ 1128 h 3401"/>
                <a:gd name="T12" fmla="*/ 493 w 3591"/>
                <a:gd name="T13" fmla="*/ 739 h 3401"/>
                <a:gd name="T14" fmla="*/ 534 w 3591"/>
                <a:gd name="T15" fmla="*/ 685 h 3401"/>
                <a:gd name="T16" fmla="*/ 891 w 3591"/>
                <a:gd name="T17" fmla="*/ 504 h 3401"/>
                <a:gd name="T18" fmla="*/ 1045 w 3591"/>
                <a:gd name="T19" fmla="*/ 460 h 3401"/>
                <a:gd name="T20" fmla="*/ 1142 w 3591"/>
                <a:gd name="T21" fmla="*/ 465 h 3401"/>
                <a:gd name="T22" fmla="*/ 1477 w 3591"/>
                <a:gd name="T23" fmla="*/ 293 h 3401"/>
                <a:gd name="T24" fmla="*/ 1766 w 3591"/>
                <a:gd name="T25" fmla="*/ 43 h 3401"/>
                <a:gd name="T26" fmla="*/ 1967 w 3591"/>
                <a:gd name="T27" fmla="*/ 0 h 3401"/>
                <a:gd name="T28" fmla="*/ 2204 w 3591"/>
                <a:gd name="T29" fmla="*/ 68 h 3401"/>
                <a:gd name="T30" fmla="*/ 2507 w 3591"/>
                <a:gd name="T31" fmla="*/ 140 h 3401"/>
                <a:gd name="T32" fmla="*/ 2565 w 3591"/>
                <a:gd name="T33" fmla="*/ 136 h 3401"/>
                <a:gd name="T34" fmla="*/ 2873 w 3591"/>
                <a:gd name="T35" fmla="*/ 180 h 3401"/>
                <a:gd name="T36" fmla="*/ 3185 w 3591"/>
                <a:gd name="T37" fmla="*/ 678 h 3401"/>
                <a:gd name="T38" fmla="*/ 3244 w 3591"/>
                <a:gd name="T39" fmla="*/ 879 h 3401"/>
                <a:gd name="T40" fmla="*/ 3457 w 3591"/>
                <a:gd name="T41" fmla="*/ 1359 h 3401"/>
                <a:gd name="T42" fmla="*/ 3581 w 3591"/>
                <a:gd name="T43" fmla="*/ 1950 h 3401"/>
                <a:gd name="T44" fmla="*/ 3283 w 3591"/>
                <a:gd name="T45" fmla="*/ 2530 h 3401"/>
                <a:gd name="T46" fmla="*/ 2802 w 3591"/>
                <a:gd name="T47" fmla="*/ 2909 h 3401"/>
                <a:gd name="T48" fmla="*/ 2313 w 3591"/>
                <a:gd name="T49" fmla="*/ 3270 h 3401"/>
                <a:gd name="T50" fmla="*/ 1937 w 3591"/>
                <a:gd name="T51" fmla="*/ 3397 h 3401"/>
                <a:gd name="T52" fmla="*/ 1430 w 3591"/>
                <a:gd name="T53" fmla="*/ 3350 h 3401"/>
                <a:gd name="T54" fmla="*/ 2553 w 3591"/>
                <a:gd name="T55" fmla="*/ 138 h 3401"/>
                <a:gd name="T56" fmla="*/ 2321 w 3591"/>
                <a:gd name="T57" fmla="*/ 124 h 3401"/>
                <a:gd name="T58" fmla="*/ 2137 w 3591"/>
                <a:gd name="T59" fmla="*/ 33 h 3401"/>
                <a:gd name="T60" fmla="*/ 1965 w 3591"/>
                <a:gd name="T61" fmla="*/ 0 h 3401"/>
                <a:gd name="T62" fmla="*/ 1528 w 3591"/>
                <a:gd name="T63" fmla="*/ 241 h 3401"/>
                <a:gd name="T64" fmla="*/ 1148 w 3591"/>
                <a:gd name="T65" fmla="*/ 466 h 3401"/>
                <a:gd name="T66" fmla="*/ 1099 w 3591"/>
                <a:gd name="T67" fmla="*/ 463 h 3401"/>
                <a:gd name="T68" fmla="*/ 901 w 3591"/>
                <a:gd name="T69" fmla="*/ 500 h 3401"/>
                <a:gd name="T70" fmla="*/ 780 w 3591"/>
                <a:gd name="T71" fmla="*/ 545 h 3401"/>
                <a:gd name="T72" fmla="*/ 501 w 3591"/>
                <a:gd name="T73" fmla="*/ 729 h 3401"/>
                <a:gd name="T74" fmla="*/ 399 w 3591"/>
                <a:gd name="T75" fmla="*/ 1053 h 3401"/>
                <a:gd name="T76" fmla="*/ 325 w 3591"/>
                <a:gd name="T77" fmla="*/ 1435 h 3401"/>
                <a:gd name="T78" fmla="*/ 187 w 3591"/>
                <a:gd name="T79" fmla="*/ 1558 h 3401"/>
                <a:gd name="T80" fmla="*/ 7 w 3591"/>
                <a:gd name="T81" fmla="*/ 2121 h 3401"/>
                <a:gd name="T82" fmla="*/ 158 w 3591"/>
                <a:gd name="T83" fmla="*/ 2628 h 3401"/>
                <a:gd name="T84" fmla="*/ 696 w 3591"/>
                <a:gd name="T85" fmla="*/ 3127 h 3401"/>
                <a:gd name="T86" fmla="*/ 1430 w 3591"/>
                <a:gd name="T87" fmla="*/ 3350 h 3401"/>
                <a:gd name="T88" fmla="*/ 2241 w 3591"/>
                <a:gd name="T89" fmla="*/ 3309 h 3401"/>
                <a:gd name="T90" fmla="*/ 2643 w 3591"/>
                <a:gd name="T91" fmla="*/ 3031 h 3401"/>
                <a:gd name="T92" fmla="*/ 2910 w 3591"/>
                <a:gd name="T93" fmla="*/ 2831 h 3401"/>
                <a:gd name="T94" fmla="*/ 3525 w 3591"/>
                <a:gd name="T95" fmla="*/ 2157 h 3401"/>
                <a:gd name="T96" fmla="*/ 3581 w 3591"/>
                <a:gd name="T97" fmla="*/ 1738 h 3401"/>
                <a:gd name="T98" fmla="*/ 3414 w 3591"/>
                <a:gd name="T99" fmla="*/ 1271 h 3401"/>
                <a:gd name="T100" fmla="*/ 3207 w 3591"/>
                <a:gd name="T101" fmla="*/ 763 h 3401"/>
                <a:gd name="T102" fmla="*/ 3028 w 3591"/>
                <a:gd name="T103" fmla="*/ 304 h 3401"/>
                <a:gd name="T104" fmla="*/ 2685 w 3591"/>
                <a:gd name="T105" fmla="*/ 133 h 3401"/>
                <a:gd name="T106" fmla="*/ 2565 w 3591"/>
                <a:gd name="T107" fmla="*/ 137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91" h="3401">
                  <a:moveTo>
                    <a:pt x="1430" y="3350"/>
                  </a:moveTo>
                  <a:cubicBezTo>
                    <a:pt x="1257" y="3318"/>
                    <a:pt x="1106" y="3279"/>
                    <a:pt x="939" y="3224"/>
                  </a:cubicBezTo>
                  <a:cubicBezTo>
                    <a:pt x="862" y="3198"/>
                    <a:pt x="779" y="3169"/>
                    <a:pt x="696" y="3127"/>
                  </a:cubicBezTo>
                  <a:cubicBezTo>
                    <a:pt x="586" y="3072"/>
                    <a:pt x="483" y="3001"/>
                    <a:pt x="391" y="2915"/>
                  </a:cubicBezTo>
                  <a:cubicBezTo>
                    <a:pt x="300" y="2830"/>
                    <a:pt x="221" y="2734"/>
                    <a:pt x="157" y="2629"/>
                  </a:cubicBezTo>
                  <a:cubicBezTo>
                    <a:pt x="127" y="2579"/>
                    <a:pt x="101" y="2529"/>
                    <a:pt x="81" y="2479"/>
                  </a:cubicBezTo>
                  <a:cubicBezTo>
                    <a:pt x="38" y="2372"/>
                    <a:pt x="14" y="2255"/>
                    <a:pt x="7" y="2121"/>
                  </a:cubicBezTo>
                  <a:cubicBezTo>
                    <a:pt x="0" y="1971"/>
                    <a:pt x="17" y="1853"/>
                    <a:pt x="62" y="1748"/>
                  </a:cubicBezTo>
                  <a:cubicBezTo>
                    <a:pt x="90" y="1683"/>
                    <a:pt x="132" y="1619"/>
                    <a:pt x="186" y="1558"/>
                  </a:cubicBezTo>
                  <a:cubicBezTo>
                    <a:pt x="205" y="1537"/>
                    <a:pt x="228" y="1520"/>
                    <a:pt x="250" y="1503"/>
                  </a:cubicBezTo>
                  <a:cubicBezTo>
                    <a:pt x="280" y="1482"/>
                    <a:pt x="307" y="1461"/>
                    <a:pt x="324" y="1435"/>
                  </a:cubicBezTo>
                  <a:cubicBezTo>
                    <a:pt x="378" y="1351"/>
                    <a:pt x="385" y="1243"/>
                    <a:pt x="392" y="1128"/>
                  </a:cubicBezTo>
                  <a:cubicBezTo>
                    <a:pt x="394" y="1104"/>
                    <a:pt x="396" y="1078"/>
                    <a:pt x="398" y="1053"/>
                  </a:cubicBezTo>
                  <a:cubicBezTo>
                    <a:pt x="409" y="920"/>
                    <a:pt x="443" y="809"/>
                    <a:pt x="493" y="739"/>
                  </a:cubicBezTo>
                  <a:cubicBezTo>
                    <a:pt x="495" y="735"/>
                    <a:pt x="498" y="732"/>
                    <a:pt x="500" y="728"/>
                  </a:cubicBezTo>
                  <a:cubicBezTo>
                    <a:pt x="511" y="713"/>
                    <a:pt x="522" y="698"/>
                    <a:pt x="534" y="685"/>
                  </a:cubicBezTo>
                  <a:cubicBezTo>
                    <a:pt x="607" y="603"/>
                    <a:pt x="687" y="576"/>
                    <a:pt x="780" y="545"/>
                  </a:cubicBezTo>
                  <a:cubicBezTo>
                    <a:pt x="815" y="533"/>
                    <a:pt x="852" y="520"/>
                    <a:pt x="891" y="504"/>
                  </a:cubicBezTo>
                  <a:cubicBezTo>
                    <a:pt x="894" y="502"/>
                    <a:pt x="897" y="501"/>
                    <a:pt x="900" y="500"/>
                  </a:cubicBezTo>
                  <a:cubicBezTo>
                    <a:pt x="944" y="481"/>
                    <a:pt x="993" y="460"/>
                    <a:pt x="1045" y="460"/>
                  </a:cubicBezTo>
                  <a:cubicBezTo>
                    <a:pt x="1063" y="459"/>
                    <a:pt x="1082" y="461"/>
                    <a:pt x="1099" y="463"/>
                  </a:cubicBezTo>
                  <a:cubicBezTo>
                    <a:pt x="1113" y="464"/>
                    <a:pt x="1128" y="465"/>
                    <a:pt x="1142" y="465"/>
                  </a:cubicBezTo>
                  <a:cubicBezTo>
                    <a:pt x="1144" y="465"/>
                    <a:pt x="1146" y="465"/>
                    <a:pt x="1148" y="465"/>
                  </a:cubicBezTo>
                  <a:cubicBezTo>
                    <a:pt x="1252" y="465"/>
                    <a:pt x="1362" y="407"/>
                    <a:pt x="1477" y="293"/>
                  </a:cubicBezTo>
                  <a:cubicBezTo>
                    <a:pt x="1494" y="276"/>
                    <a:pt x="1511" y="258"/>
                    <a:pt x="1528" y="240"/>
                  </a:cubicBezTo>
                  <a:cubicBezTo>
                    <a:pt x="1599" y="166"/>
                    <a:pt x="1673" y="88"/>
                    <a:pt x="1766" y="43"/>
                  </a:cubicBezTo>
                  <a:cubicBezTo>
                    <a:pt x="1826" y="15"/>
                    <a:pt x="1894" y="0"/>
                    <a:pt x="1965" y="0"/>
                  </a:cubicBezTo>
                  <a:cubicBezTo>
                    <a:pt x="1966" y="0"/>
                    <a:pt x="1966" y="0"/>
                    <a:pt x="1967" y="0"/>
                  </a:cubicBezTo>
                  <a:cubicBezTo>
                    <a:pt x="2029" y="0"/>
                    <a:pt x="2090" y="11"/>
                    <a:pt x="2138" y="32"/>
                  </a:cubicBezTo>
                  <a:cubicBezTo>
                    <a:pt x="2162" y="43"/>
                    <a:pt x="2182" y="55"/>
                    <a:pt x="2204" y="68"/>
                  </a:cubicBezTo>
                  <a:cubicBezTo>
                    <a:pt x="2238" y="87"/>
                    <a:pt x="2273" y="108"/>
                    <a:pt x="2322" y="123"/>
                  </a:cubicBezTo>
                  <a:cubicBezTo>
                    <a:pt x="2370" y="138"/>
                    <a:pt x="2430" y="144"/>
                    <a:pt x="2507" y="140"/>
                  </a:cubicBezTo>
                  <a:cubicBezTo>
                    <a:pt x="2522" y="139"/>
                    <a:pt x="2538" y="138"/>
                    <a:pt x="2553" y="137"/>
                  </a:cubicBezTo>
                  <a:cubicBezTo>
                    <a:pt x="2565" y="136"/>
                    <a:pt x="2565" y="136"/>
                    <a:pt x="2565" y="136"/>
                  </a:cubicBezTo>
                  <a:cubicBezTo>
                    <a:pt x="2607" y="133"/>
                    <a:pt x="2646" y="131"/>
                    <a:pt x="2685" y="133"/>
                  </a:cubicBezTo>
                  <a:cubicBezTo>
                    <a:pt x="2752" y="136"/>
                    <a:pt x="2815" y="152"/>
                    <a:pt x="2873" y="180"/>
                  </a:cubicBezTo>
                  <a:cubicBezTo>
                    <a:pt x="2934" y="210"/>
                    <a:pt x="2987" y="251"/>
                    <a:pt x="3029" y="304"/>
                  </a:cubicBezTo>
                  <a:cubicBezTo>
                    <a:pt x="3113" y="409"/>
                    <a:pt x="3149" y="546"/>
                    <a:pt x="3185" y="678"/>
                  </a:cubicBezTo>
                  <a:cubicBezTo>
                    <a:pt x="3192" y="706"/>
                    <a:pt x="3200" y="735"/>
                    <a:pt x="3208" y="762"/>
                  </a:cubicBezTo>
                  <a:cubicBezTo>
                    <a:pt x="3220" y="804"/>
                    <a:pt x="3231" y="842"/>
                    <a:pt x="3244" y="879"/>
                  </a:cubicBezTo>
                  <a:cubicBezTo>
                    <a:pt x="3290" y="1012"/>
                    <a:pt x="3353" y="1144"/>
                    <a:pt x="3414" y="1271"/>
                  </a:cubicBezTo>
                  <a:cubicBezTo>
                    <a:pt x="3428" y="1300"/>
                    <a:pt x="3443" y="1330"/>
                    <a:pt x="3457" y="1359"/>
                  </a:cubicBezTo>
                  <a:cubicBezTo>
                    <a:pt x="3511" y="1473"/>
                    <a:pt x="3563" y="1598"/>
                    <a:pt x="3582" y="1738"/>
                  </a:cubicBezTo>
                  <a:cubicBezTo>
                    <a:pt x="3591" y="1807"/>
                    <a:pt x="3591" y="1878"/>
                    <a:pt x="3581" y="1950"/>
                  </a:cubicBezTo>
                  <a:cubicBezTo>
                    <a:pt x="3571" y="2019"/>
                    <a:pt x="3553" y="2089"/>
                    <a:pt x="3526" y="2158"/>
                  </a:cubicBezTo>
                  <a:cubicBezTo>
                    <a:pt x="3474" y="2292"/>
                    <a:pt x="3390" y="2421"/>
                    <a:pt x="3283" y="2530"/>
                  </a:cubicBezTo>
                  <a:cubicBezTo>
                    <a:pt x="3172" y="2644"/>
                    <a:pt x="3039" y="2739"/>
                    <a:pt x="2910" y="2831"/>
                  </a:cubicBezTo>
                  <a:cubicBezTo>
                    <a:pt x="2875" y="2857"/>
                    <a:pt x="2838" y="2883"/>
                    <a:pt x="2802" y="2909"/>
                  </a:cubicBezTo>
                  <a:cubicBezTo>
                    <a:pt x="2749" y="2949"/>
                    <a:pt x="2695" y="2991"/>
                    <a:pt x="2644" y="3031"/>
                  </a:cubicBezTo>
                  <a:cubicBezTo>
                    <a:pt x="2537" y="3115"/>
                    <a:pt x="2427" y="3202"/>
                    <a:pt x="2313" y="3270"/>
                  </a:cubicBezTo>
                  <a:cubicBezTo>
                    <a:pt x="2290" y="3283"/>
                    <a:pt x="2266" y="3296"/>
                    <a:pt x="2241" y="3309"/>
                  </a:cubicBezTo>
                  <a:cubicBezTo>
                    <a:pt x="2132" y="3365"/>
                    <a:pt x="2033" y="3394"/>
                    <a:pt x="1937" y="3397"/>
                  </a:cubicBezTo>
                  <a:cubicBezTo>
                    <a:pt x="1920" y="3397"/>
                    <a:pt x="1903" y="3397"/>
                    <a:pt x="1886" y="3397"/>
                  </a:cubicBezTo>
                  <a:cubicBezTo>
                    <a:pt x="1707" y="3397"/>
                    <a:pt x="1549" y="3373"/>
                    <a:pt x="1430" y="3350"/>
                  </a:cubicBezTo>
                  <a:moveTo>
                    <a:pt x="2565" y="137"/>
                  </a:moveTo>
                  <a:cubicBezTo>
                    <a:pt x="2553" y="138"/>
                    <a:pt x="2553" y="138"/>
                    <a:pt x="2553" y="138"/>
                  </a:cubicBezTo>
                  <a:cubicBezTo>
                    <a:pt x="2538" y="139"/>
                    <a:pt x="2522" y="140"/>
                    <a:pt x="2507" y="141"/>
                  </a:cubicBezTo>
                  <a:cubicBezTo>
                    <a:pt x="2430" y="144"/>
                    <a:pt x="2370" y="139"/>
                    <a:pt x="2321" y="124"/>
                  </a:cubicBezTo>
                  <a:cubicBezTo>
                    <a:pt x="2273" y="109"/>
                    <a:pt x="2238" y="88"/>
                    <a:pt x="2204" y="68"/>
                  </a:cubicBezTo>
                  <a:cubicBezTo>
                    <a:pt x="2182" y="56"/>
                    <a:pt x="2161" y="43"/>
                    <a:pt x="2137" y="33"/>
                  </a:cubicBezTo>
                  <a:cubicBezTo>
                    <a:pt x="2090" y="12"/>
                    <a:pt x="2029" y="0"/>
                    <a:pt x="1967" y="0"/>
                  </a:cubicBezTo>
                  <a:cubicBezTo>
                    <a:pt x="1966" y="0"/>
                    <a:pt x="1966" y="0"/>
                    <a:pt x="1965" y="0"/>
                  </a:cubicBezTo>
                  <a:cubicBezTo>
                    <a:pt x="1894" y="1"/>
                    <a:pt x="1826" y="16"/>
                    <a:pt x="1767" y="44"/>
                  </a:cubicBezTo>
                  <a:cubicBezTo>
                    <a:pt x="1673" y="89"/>
                    <a:pt x="1600" y="166"/>
                    <a:pt x="1528" y="241"/>
                  </a:cubicBezTo>
                  <a:cubicBezTo>
                    <a:pt x="1512" y="258"/>
                    <a:pt x="1494" y="277"/>
                    <a:pt x="1477" y="294"/>
                  </a:cubicBezTo>
                  <a:cubicBezTo>
                    <a:pt x="1363" y="408"/>
                    <a:pt x="1252" y="466"/>
                    <a:pt x="1148" y="466"/>
                  </a:cubicBezTo>
                  <a:cubicBezTo>
                    <a:pt x="1146" y="466"/>
                    <a:pt x="1144" y="466"/>
                    <a:pt x="1142" y="466"/>
                  </a:cubicBezTo>
                  <a:cubicBezTo>
                    <a:pt x="1128" y="466"/>
                    <a:pt x="1113" y="465"/>
                    <a:pt x="1099" y="463"/>
                  </a:cubicBezTo>
                  <a:cubicBezTo>
                    <a:pt x="1082" y="462"/>
                    <a:pt x="1063" y="460"/>
                    <a:pt x="1045" y="460"/>
                  </a:cubicBezTo>
                  <a:cubicBezTo>
                    <a:pt x="993" y="461"/>
                    <a:pt x="944" y="482"/>
                    <a:pt x="901" y="500"/>
                  </a:cubicBezTo>
                  <a:cubicBezTo>
                    <a:pt x="897" y="502"/>
                    <a:pt x="894" y="503"/>
                    <a:pt x="891" y="504"/>
                  </a:cubicBezTo>
                  <a:cubicBezTo>
                    <a:pt x="852" y="521"/>
                    <a:pt x="815" y="533"/>
                    <a:pt x="780" y="545"/>
                  </a:cubicBezTo>
                  <a:cubicBezTo>
                    <a:pt x="688" y="577"/>
                    <a:pt x="608" y="604"/>
                    <a:pt x="534" y="685"/>
                  </a:cubicBezTo>
                  <a:cubicBezTo>
                    <a:pt x="522" y="699"/>
                    <a:pt x="511" y="714"/>
                    <a:pt x="501" y="729"/>
                  </a:cubicBezTo>
                  <a:cubicBezTo>
                    <a:pt x="499" y="732"/>
                    <a:pt x="496" y="736"/>
                    <a:pt x="494" y="739"/>
                  </a:cubicBezTo>
                  <a:cubicBezTo>
                    <a:pt x="444" y="809"/>
                    <a:pt x="410" y="920"/>
                    <a:pt x="399" y="1053"/>
                  </a:cubicBezTo>
                  <a:cubicBezTo>
                    <a:pt x="396" y="1078"/>
                    <a:pt x="395" y="1104"/>
                    <a:pt x="393" y="1128"/>
                  </a:cubicBezTo>
                  <a:cubicBezTo>
                    <a:pt x="385" y="1243"/>
                    <a:pt x="378" y="1351"/>
                    <a:pt x="325" y="1435"/>
                  </a:cubicBezTo>
                  <a:cubicBezTo>
                    <a:pt x="308" y="1462"/>
                    <a:pt x="280" y="1482"/>
                    <a:pt x="251" y="1504"/>
                  </a:cubicBezTo>
                  <a:cubicBezTo>
                    <a:pt x="228" y="1521"/>
                    <a:pt x="205" y="1538"/>
                    <a:pt x="187" y="1558"/>
                  </a:cubicBezTo>
                  <a:cubicBezTo>
                    <a:pt x="133" y="1619"/>
                    <a:pt x="91" y="1683"/>
                    <a:pt x="63" y="1749"/>
                  </a:cubicBezTo>
                  <a:cubicBezTo>
                    <a:pt x="18" y="1853"/>
                    <a:pt x="0" y="1971"/>
                    <a:pt x="7" y="2121"/>
                  </a:cubicBezTo>
                  <a:cubicBezTo>
                    <a:pt x="14" y="2255"/>
                    <a:pt x="39" y="2372"/>
                    <a:pt x="82" y="2479"/>
                  </a:cubicBezTo>
                  <a:cubicBezTo>
                    <a:pt x="102" y="2528"/>
                    <a:pt x="127" y="2578"/>
                    <a:pt x="158" y="2628"/>
                  </a:cubicBezTo>
                  <a:cubicBezTo>
                    <a:pt x="222" y="2734"/>
                    <a:pt x="300" y="2830"/>
                    <a:pt x="391" y="2914"/>
                  </a:cubicBezTo>
                  <a:cubicBezTo>
                    <a:pt x="483" y="3000"/>
                    <a:pt x="586" y="3071"/>
                    <a:pt x="696" y="3127"/>
                  </a:cubicBezTo>
                  <a:cubicBezTo>
                    <a:pt x="780" y="3169"/>
                    <a:pt x="862" y="3197"/>
                    <a:pt x="939" y="3223"/>
                  </a:cubicBezTo>
                  <a:cubicBezTo>
                    <a:pt x="1106" y="3279"/>
                    <a:pt x="1258" y="3318"/>
                    <a:pt x="1430" y="3350"/>
                  </a:cubicBezTo>
                  <a:cubicBezTo>
                    <a:pt x="1561" y="3374"/>
                    <a:pt x="1737" y="3401"/>
                    <a:pt x="1937" y="3396"/>
                  </a:cubicBezTo>
                  <a:cubicBezTo>
                    <a:pt x="2033" y="3393"/>
                    <a:pt x="2132" y="3365"/>
                    <a:pt x="2241" y="3309"/>
                  </a:cubicBezTo>
                  <a:cubicBezTo>
                    <a:pt x="2266" y="3295"/>
                    <a:pt x="2290" y="3282"/>
                    <a:pt x="2312" y="3269"/>
                  </a:cubicBezTo>
                  <a:cubicBezTo>
                    <a:pt x="2427" y="3201"/>
                    <a:pt x="2537" y="3114"/>
                    <a:pt x="2643" y="3031"/>
                  </a:cubicBezTo>
                  <a:cubicBezTo>
                    <a:pt x="2695" y="2990"/>
                    <a:pt x="2748" y="2948"/>
                    <a:pt x="2802" y="2908"/>
                  </a:cubicBezTo>
                  <a:cubicBezTo>
                    <a:pt x="2837" y="2882"/>
                    <a:pt x="2874" y="2856"/>
                    <a:pt x="2910" y="2831"/>
                  </a:cubicBezTo>
                  <a:cubicBezTo>
                    <a:pt x="3038" y="2739"/>
                    <a:pt x="3172" y="2643"/>
                    <a:pt x="3283" y="2529"/>
                  </a:cubicBezTo>
                  <a:cubicBezTo>
                    <a:pt x="3389" y="2420"/>
                    <a:pt x="3473" y="2291"/>
                    <a:pt x="3525" y="2157"/>
                  </a:cubicBezTo>
                  <a:cubicBezTo>
                    <a:pt x="3552" y="2089"/>
                    <a:pt x="3570" y="2019"/>
                    <a:pt x="3580" y="1949"/>
                  </a:cubicBezTo>
                  <a:cubicBezTo>
                    <a:pt x="3590" y="1878"/>
                    <a:pt x="3590" y="1807"/>
                    <a:pt x="3581" y="1738"/>
                  </a:cubicBezTo>
                  <a:cubicBezTo>
                    <a:pt x="3562" y="1598"/>
                    <a:pt x="3510" y="1473"/>
                    <a:pt x="3456" y="1359"/>
                  </a:cubicBezTo>
                  <a:cubicBezTo>
                    <a:pt x="3442" y="1330"/>
                    <a:pt x="3428" y="1300"/>
                    <a:pt x="3414" y="1271"/>
                  </a:cubicBezTo>
                  <a:cubicBezTo>
                    <a:pt x="3353" y="1144"/>
                    <a:pt x="3289" y="1012"/>
                    <a:pt x="3243" y="879"/>
                  </a:cubicBezTo>
                  <a:cubicBezTo>
                    <a:pt x="3231" y="842"/>
                    <a:pt x="3219" y="804"/>
                    <a:pt x="3207" y="763"/>
                  </a:cubicBezTo>
                  <a:cubicBezTo>
                    <a:pt x="3199" y="735"/>
                    <a:pt x="3191" y="706"/>
                    <a:pt x="3184" y="679"/>
                  </a:cubicBezTo>
                  <a:cubicBezTo>
                    <a:pt x="3149" y="546"/>
                    <a:pt x="3112" y="409"/>
                    <a:pt x="3028" y="304"/>
                  </a:cubicBezTo>
                  <a:cubicBezTo>
                    <a:pt x="2986" y="252"/>
                    <a:pt x="2934" y="210"/>
                    <a:pt x="2873" y="181"/>
                  </a:cubicBezTo>
                  <a:cubicBezTo>
                    <a:pt x="2815" y="152"/>
                    <a:pt x="2751" y="137"/>
                    <a:pt x="2685" y="133"/>
                  </a:cubicBezTo>
                  <a:cubicBezTo>
                    <a:pt x="2676" y="133"/>
                    <a:pt x="2667" y="133"/>
                    <a:pt x="2658" y="133"/>
                  </a:cubicBezTo>
                  <a:cubicBezTo>
                    <a:pt x="2628" y="133"/>
                    <a:pt x="2597" y="135"/>
                    <a:pt x="2565" y="1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7" name="Freeform 34">
              <a:extLst>
                <a:ext uri="{FF2B5EF4-FFF2-40B4-BE49-F238E27FC236}">
                  <a16:creationId xmlns:a16="http://schemas.microsoft.com/office/drawing/2014/main" id="{3C31484B-7682-40A8-B99C-5792F80DAAD4}"/>
                </a:ext>
              </a:extLst>
            </p:cNvPr>
            <p:cNvSpPr>
              <a:spLocks noEditPoints="1"/>
            </p:cNvSpPr>
            <p:nvPr/>
          </p:nvSpPr>
          <p:spPr bwMode="auto">
            <a:xfrm>
              <a:off x="4367" y="971"/>
              <a:ext cx="2756" cy="2667"/>
            </a:xfrm>
            <a:custGeom>
              <a:avLst/>
              <a:gdLst>
                <a:gd name="T0" fmla="*/ 971 w 3723"/>
                <a:gd name="T1" fmla="*/ 3371 h 3603"/>
                <a:gd name="T2" fmla="*/ 723 w 3723"/>
                <a:gd name="T3" fmla="*/ 3272 h 3603"/>
                <a:gd name="T4" fmla="*/ 79 w 3723"/>
                <a:gd name="T5" fmla="*/ 2604 h 3603"/>
                <a:gd name="T6" fmla="*/ 64 w 3723"/>
                <a:gd name="T7" fmla="*/ 1841 h 3603"/>
                <a:gd name="T8" fmla="*/ 265 w 3723"/>
                <a:gd name="T9" fmla="*/ 1585 h 3603"/>
                <a:gd name="T10" fmla="*/ 409 w 3723"/>
                <a:gd name="T11" fmla="*/ 1200 h 3603"/>
                <a:gd name="T12" fmla="*/ 495 w 3723"/>
                <a:gd name="T13" fmla="*/ 811 h 3603"/>
                <a:gd name="T14" fmla="*/ 533 w 3723"/>
                <a:gd name="T15" fmla="*/ 754 h 3603"/>
                <a:gd name="T16" fmla="*/ 877 w 3723"/>
                <a:gd name="T17" fmla="*/ 548 h 3603"/>
                <a:gd name="T18" fmla="*/ 1037 w 3723"/>
                <a:gd name="T19" fmla="*/ 500 h 3603"/>
                <a:gd name="T20" fmla="*/ 1097 w 3723"/>
                <a:gd name="T21" fmla="*/ 505 h 3603"/>
                <a:gd name="T22" fmla="*/ 1486 w 3723"/>
                <a:gd name="T23" fmla="*/ 330 h 3603"/>
                <a:gd name="T24" fmla="*/ 1786 w 3723"/>
                <a:gd name="T25" fmla="*/ 65 h 3603"/>
                <a:gd name="T26" fmla="*/ 2237 w 3723"/>
                <a:gd name="T27" fmla="*/ 119 h 3603"/>
                <a:gd name="T28" fmla="*/ 2547 w 3723"/>
                <a:gd name="T29" fmla="*/ 212 h 3603"/>
                <a:gd name="T30" fmla="*/ 2621 w 3723"/>
                <a:gd name="T31" fmla="*/ 206 h 3603"/>
                <a:gd name="T32" fmla="*/ 3098 w 3723"/>
                <a:gd name="T33" fmla="*/ 367 h 3603"/>
                <a:gd name="T34" fmla="*/ 3285 w 3723"/>
                <a:gd name="T35" fmla="*/ 841 h 3603"/>
                <a:gd name="T36" fmla="*/ 3520 w 3723"/>
                <a:gd name="T37" fmla="*/ 1420 h 3603"/>
                <a:gd name="T38" fmla="*/ 3677 w 3723"/>
                <a:gd name="T39" fmla="*/ 1848 h 3603"/>
                <a:gd name="T40" fmla="*/ 3003 w 3723"/>
                <a:gd name="T41" fmla="*/ 2986 h 3603"/>
                <a:gd name="T42" fmla="*/ 2695 w 3723"/>
                <a:gd name="T43" fmla="*/ 3221 h 3603"/>
                <a:gd name="T44" fmla="*/ 2294 w 3723"/>
                <a:gd name="T45" fmla="*/ 3507 h 3603"/>
                <a:gd name="T46" fmla="*/ 1957 w 3723"/>
                <a:gd name="T47" fmla="*/ 3603 h 3603"/>
                <a:gd name="T48" fmla="*/ 2621 w 3723"/>
                <a:gd name="T49" fmla="*/ 213 h 3603"/>
                <a:gd name="T50" fmla="*/ 2547 w 3723"/>
                <a:gd name="T51" fmla="*/ 219 h 3603"/>
                <a:gd name="T52" fmla="*/ 2233 w 3723"/>
                <a:gd name="T53" fmla="*/ 125 h 3603"/>
                <a:gd name="T54" fmla="*/ 1789 w 3723"/>
                <a:gd name="T55" fmla="*/ 71 h 3603"/>
                <a:gd name="T56" fmla="*/ 1491 w 3723"/>
                <a:gd name="T57" fmla="*/ 335 h 3603"/>
                <a:gd name="T58" fmla="*/ 1096 w 3723"/>
                <a:gd name="T59" fmla="*/ 511 h 3603"/>
                <a:gd name="T60" fmla="*/ 1037 w 3723"/>
                <a:gd name="T61" fmla="*/ 507 h 3603"/>
                <a:gd name="T62" fmla="*/ 880 w 3723"/>
                <a:gd name="T63" fmla="*/ 554 h 3603"/>
                <a:gd name="T64" fmla="*/ 539 w 3723"/>
                <a:gd name="T65" fmla="*/ 759 h 3603"/>
                <a:gd name="T66" fmla="*/ 501 w 3723"/>
                <a:gd name="T67" fmla="*/ 815 h 3603"/>
                <a:gd name="T68" fmla="*/ 416 w 3723"/>
                <a:gd name="T69" fmla="*/ 1201 h 3603"/>
                <a:gd name="T70" fmla="*/ 269 w 3723"/>
                <a:gd name="T71" fmla="*/ 1591 h 3603"/>
                <a:gd name="T72" fmla="*/ 70 w 3723"/>
                <a:gd name="T73" fmla="*/ 1844 h 3603"/>
                <a:gd name="T74" fmla="*/ 85 w 3723"/>
                <a:gd name="T75" fmla="*/ 2601 h 3603"/>
                <a:gd name="T76" fmla="*/ 726 w 3723"/>
                <a:gd name="T77" fmla="*/ 3266 h 3603"/>
                <a:gd name="T78" fmla="*/ 973 w 3723"/>
                <a:gd name="T79" fmla="*/ 3364 h 3603"/>
                <a:gd name="T80" fmla="*/ 1974 w 3723"/>
                <a:gd name="T81" fmla="*/ 3595 h 3603"/>
                <a:gd name="T82" fmla="*/ 2365 w 3723"/>
                <a:gd name="T83" fmla="*/ 3457 h 3603"/>
                <a:gd name="T84" fmla="*/ 2874 w 3723"/>
                <a:gd name="T85" fmla="*/ 3071 h 3603"/>
                <a:gd name="T86" fmla="*/ 3375 w 3723"/>
                <a:gd name="T87" fmla="*/ 2676 h 3603"/>
                <a:gd name="T88" fmla="*/ 3532 w 3723"/>
                <a:gd name="T89" fmla="*/ 1461 h 3603"/>
                <a:gd name="T90" fmla="*/ 3315 w 3723"/>
                <a:gd name="T91" fmla="*/ 964 h 3603"/>
                <a:gd name="T92" fmla="*/ 3258 w 3723"/>
                <a:gd name="T93" fmla="*/ 767 h 3603"/>
                <a:gd name="T94" fmla="*/ 2732 w 3723"/>
                <a:gd name="T95" fmla="*/ 207 h 3603"/>
                <a:gd name="T96" fmla="*/ 2621 w 3723"/>
                <a:gd name="T97" fmla="*/ 213 h 3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23" h="3603">
                  <a:moveTo>
                    <a:pt x="1462" y="3528"/>
                  </a:moveTo>
                  <a:cubicBezTo>
                    <a:pt x="1300" y="3485"/>
                    <a:pt x="1149" y="3434"/>
                    <a:pt x="971" y="3371"/>
                  </a:cubicBezTo>
                  <a:cubicBezTo>
                    <a:pt x="959" y="3366"/>
                    <a:pt x="959" y="3366"/>
                    <a:pt x="959" y="3366"/>
                  </a:cubicBezTo>
                  <a:cubicBezTo>
                    <a:pt x="882" y="3339"/>
                    <a:pt x="803" y="3311"/>
                    <a:pt x="723" y="3272"/>
                  </a:cubicBezTo>
                  <a:cubicBezTo>
                    <a:pt x="489" y="3158"/>
                    <a:pt x="288" y="2976"/>
                    <a:pt x="157" y="2760"/>
                  </a:cubicBezTo>
                  <a:cubicBezTo>
                    <a:pt x="125" y="2708"/>
                    <a:pt x="99" y="2656"/>
                    <a:pt x="79" y="2604"/>
                  </a:cubicBezTo>
                  <a:cubicBezTo>
                    <a:pt x="36" y="2495"/>
                    <a:pt x="12" y="2373"/>
                    <a:pt x="6" y="2230"/>
                  </a:cubicBezTo>
                  <a:cubicBezTo>
                    <a:pt x="0" y="2069"/>
                    <a:pt x="18" y="1950"/>
                    <a:pt x="64" y="1841"/>
                  </a:cubicBezTo>
                  <a:cubicBezTo>
                    <a:pt x="94" y="1771"/>
                    <a:pt x="138" y="1704"/>
                    <a:pt x="195" y="1641"/>
                  </a:cubicBezTo>
                  <a:cubicBezTo>
                    <a:pt x="215" y="1620"/>
                    <a:pt x="241" y="1602"/>
                    <a:pt x="265" y="1585"/>
                  </a:cubicBezTo>
                  <a:cubicBezTo>
                    <a:pt x="296" y="1564"/>
                    <a:pt x="325" y="1544"/>
                    <a:pt x="343" y="1517"/>
                  </a:cubicBezTo>
                  <a:cubicBezTo>
                    <a:pt x="398" y="1433"/>
                    <a:pt x="403" y="1320"/>
                    <a:pt x="409" y="1200"/>
                  </a:cubicBezTo>
                  <a:cubicBezTo>
                    <a:pt x="410" y="1178"/>
                    <a:pt x="411" y="1155"/>
                    <a:pt x="412" y="1133"/>
                  </a:cubicBezTo>
                  <a:cubicBezTo>
                    <a:pt x="420" y="997"/>
                    <a:pt x="450" y="882"/>
                    <a:pt x="495" y="811"/>
                  </a:cubicBezTo>
                  <a:cubicBezTo>
                    <a:pt x="498" y="807"/>
                    <a:pt x="501" y="802"/>
                    <a:pt x="504" y="797"/>
                  </a:cubicBezTo>
                  <a:cubicBezTo>
                    <a:pt x="513" y="783"/>
                    <a:pt x="522" y="768"/>
                    <a:pt x="533" y="754"/>
                  </a:cubicBezTo>
                  <a:cubicBezTo>
                    <a:pt x="606" y="663"/>
                    <a:pt x="688" y="629"/>
                    <a:pt x="784" y="589"/>
                  </a:cubicBezTo>
                  <a:cubicBezTo>
                    <a:pt x="814" y="576"/>
                    <a:pt x="845" y="563"/>
                    <a:pt x="877" y="548"/>
                  </a:cubicBezTo>
                  <a:cubicBezTo>
                    <a:pt x="880" y="547"/>
                    <a:pt x="880" y="547"/>
                    <a:pt x="880" y="547"/>
                  </a:cubicBezTo>
                  <a:cubicBezTo>
                    <a:pt x="926" y="525"/>
                    <a:pt x="980" y="500"/>
                    <a:pt x="1037" y="500"/>
                  </a:cubicBezTo>
                  <a:cubicBezTo>
                    <a:pt x="1038" y="500"/>
                    <a:pt x="1038" y="500"/>
                    <a:pt x="1039" y="500"/>
                  </a:cubicBezTo>
                  <a:cubicBezTo>
                    <a:pt x="1059" y="500"/>
                    <a:pt x="1078" y="502"/>
                    <a:pt x="1097" y="505"/>
                  </a:cubicBezTo>
                  <a:cubicBezTo>
                    <a:pt x="1112" y="506"/>
                    <a:pt x="1126" y="508"/>
                    <a:pt x="1141" y="509"/>
                  </a:cubicBezTo>
                  <a:cubicBezTo>
                    <a:pt x="1251" y="515"/>
                    <a:pt x="1367" y="455"/>
                    <a:pt x="1486" y="330"/>
                  </a:cubicBezTo>
                  <a:cubicBezTo>
                    <a:pt x="1503" y="312"/>
                    <a:pt x="1520" y="294"/>
                    <a:pt x="1536" y="276"/>
                  </a:cubicBezTo>
                  <a:cubicBezTo>
                    <a:pt x="1610" y="195"/>
                    <a:pt x="1687" y="111"/>
                    <a:pt x="1786" y="65"/>
                  </a:cubicBezTo>
                  <a:cubicBezTo>
                    <a:pt x="1928" y="0"/>
                    <a:pt x="2087" y="25"/>
                    <a:pt x="2175" y="76"/>
                  </a:cubicBezTo>
                  <a:cubicBezTo>
                    <a:pt x="2197" y="89"/>
                    <a:pt x="2217" y="104"/>
                    <a:pt x="2237" y="119"/>
                  </a:cubicBezTo>
                  <a:cubicBezTo>
                    <a:pt x="2271" y="145"/>
                    <a:pt x="2305" y="171"/>
                    <a:pt x="2356" y="190"/>
                  </a:cubicBezTo>
                  <a:cubicBezTo>
                    <a:pt x="2406" y="209"/>
                    <a:pt x="2470" y="216"/>
                    <a:pt x="2547" y="212"/>
                  </a:cubicBezTo>
                  <a:cubicBezTo>
                    <a:pt x="2565" y="211"/>
                    <a:pt x="2583" y="209"/>
                    <a:pt x="2601" y="208"/>
                  </a:cubicBezTo>
                  <a:cubicBezTo>
                    <a:pt x="2621" y="206"/>
                    <a:pt x="2621" y="206"/>
                    <a:pt x="2621" y="206"/>
                  </a:cubicBezTo>
                  <a:cubicBezTo>
                    <a:pt x="2659" y="202"/>
                    <a:pt x="2696" y="199"/>
                    <a:pt x="2732" y="200"/>
                  </a:cubicBezTo>
                  <a:cubicBezTo>
                    <a:pt x="2877" y="202"/>
                    <a:pt x="3011" y="263"/>
                    <a:pt x="3098" y="367"/>
                  </a:cubicBezTo>
                  <a:cubicBezTo>
                    <a:pt x="3190" y="477"/>
                    <a:pt x="3228" y="624"/>
                    <a:pt x="3265" y="765"/>
                  </a:cubicBezTo>
                  <a:cubicBezTo>
                    <a:pt x="3272" y="790"/>
                    <a:pt x="3278" y="816"/>
                    <a:pt x="3285" y="841"/>
                  </a:cubicBezTo>
                  <a:cubicBezTo>
                    <a:pt x="3297" y="885"/>
                    <a:pt x="3309" y="924"/>
                    <a:pt x="3321" y="961"/>
                  </a:cubicBezTo>
                  <a:cubicBezTo>
                    <a:pt x="3373" y="1118"/>
                    <a:pt x="3448" y="1271"/>
                    <a:pt x="3520" y="1420"/>
                  </a:cubicBezTo>
                  <a:cubicBezTo>
                    <a:pt x="3538" y="1458"/>
                    <a:pt x="3538" y="1458"/>
                    <a:pt x="3538" y="1458"/>
                  </a:cubicBezTo>
                  <a:cubicBezTo>
                    <a:pt x="3593" y="1571"/>
                    <a:pt x="3653" y="1703"/>
                    <a:pt x="3677" y="1848"/>
                  </a:cubicBezTo>
                  <a:cubicBezTo>
                    <a:pt x="3723" y="2131"/>
                    <a:pt x="3612" y="2442"/>
                    <a:pt x="3380" y="2681"/>
                  </a:cubicBezTo>
                  <a:cubicBezTo>
                    <a:pt x="3268" y="2797"/>
                    <a:pt x="3133" y="2893"/>
                    <a:pt x="3003" y="2986"/>
                  </a:cubicBezTo>
                  <a:cubicBezTo>
                    <a:pt x="2962" y="3016"/>
                    <a:pt x="2919" y="3046"/>
                    <a:pt x="2878" y="3076"/>
                  </a:cubicBezTo>
                  <a:cubicBezTo>
                    <a:pt x="2816" y="3123"/>
                    <a:pt x="2754" y="3173"/>
                    <a:pt x="2695" y="3221"/>
                  </a:cubicBezTo>
                  <a:cubicBezTo>
                    <a:pt x="2590" y="3305"/>
                    <a:pt x="2481" y="3393"/>
                    <a:pt x="2368" y="3463"/>
                  </a:cubicBezTo>
                  <a:cubicBezTo>
                    <a:pt x="2345" y="3478"/>
                    <a:pt x="2320" y="3493"/>
                    <a:pt x="2294" y="3507"/>
                  </a:cubicBezTo>
                  <a:cubicBezTo>
                    <a:pt x="2178" y="3570"/>
                    <a:pt x="2074" y="3601"/>
                    <a:pt x="1974" y="3602"/>
                  </a:cubicBezTo>
                  <a:cubicBezTo>
                    <a:pt x="1968" y="3602"/>
                    <a:pt x="1962" y="3603"/>
                    <a:pt x="1957" y="3603"/>
                  </a:cubicBezTo>
                  <a:cubicBezTo>
                    <a:pt x="1766" y="3603"/>
                    <a:pt x="1600" y="3565"/>
                    <a:pt x="1462" y="3528"/>
                  </a:cubicBezTo>
                  <a:moveTo>
                    <a:pt x="2621" y="213"/>
                  </a:moveTo>
                  <a:cubicBezTo>
                    <a:pt x="2601" y="215"/>
                    <a:pt x="2601" y="215"/>
                    <a:pt x="2601" y="215"/>
                  </a:cubicBezTo>
                  <a:cubicBezTo>
                    <a:pt x="2583" y="216"/>
                    <a:pt x="2566" y="218"/>
                    <a:pt x="2547" y="219"/>
                  </a:cubicBezTo>
                  <a:cubicBezTo>
                    <a:pt x="2469" y="223"/>
                    <a:pt x="2404" y="216"/>
                    <a:pt x="2354" y="197"/>
                  </a:cubicBezTo>
                  <a:cubicBezTo>
                    <a:pt x="2302" y="177"/>
                    <a:pt x="2267" y="151"/>
                    <a:pt x="2233" y="125"/>
                  </a:cubicBezTo>
                  <a:cubicBezTo>
                    <a:pt x="2213" y="110"/>
                    <a:pt x="2194" y="95"/>
                    <a:pt x="2171" y="82"/>
                  </a:cubicBezTo>
                  <a:cubicBezTo>
                    <a:pt x="2085" y="32"/>
                    <a:pt x="1929" y="7"/>
                    <a:pt x="1789" y="71"/>
                  </a:cubicBezTo>
                  <a:cubicBezTo>
                    <a:pt x="1691" y="117"/>
                    <a:pt x="1615" y="200"/>
                    <a:pt x="1541" y="281"/>
                  </a:cubicBezTo>
                  <a:cubicBezTo>
                    <a:pt x="1525" y="299"/>
                    <a:pt x="1508" y="317"/>
                    <a:pt x="1491" y="335"/>
                  </a:cubicBezTo>
                  <a:cubicBezTo>
                    <a:pt x="1371" y="461"/>
                    <a:pt x="1252" y="522"/>
                    <a:pt x="1140" y="516"/>
                  </a:cubicBezTo>
                  <a:cubicBezTo>
                    <a:pt x="1126" y="515"/>
                    <a:pt x="1111" y="513"/>
                    <a:pt x="1096" y="511"/>
                  </a:cubicBezTo>
                  <a:cubicBezTo>
                    <a:pt x="1078" y="509"/>
                    <a:pt x="1058" y="507"/>
                    <a:pt x="1039" y="507"/>
                  </a:cubicBezTo>
                  <a:cubicBezTo>
                    <a:pt x="1038" y="507"/>
                    <a:pt x="1038" y="507"/>
                    <a:pt x="1037" y="507"/>
                  </a:cubicBezTo>
                  <a:cubicBezTo>
                    <a:pt x="981" y="507"/>
                    <a:pt x="929" y="531"/>
                    <a:pt x="883" y="553"/>
                  </a:cubicBezTo>
                  <a:cubicBezTo>
                    <a:pt x="880" y="554"/>
                    <a:pt x="880" y="554"/>
                    <a:pt x="880" y="554"/>
                  </a:cubicBezTo>
                  <a:cubicBezTo>
                    <a:pt x="848" y="570"/>
                    <a:pt x="817" y="583"/>
                    <a:pt x="787" y="595"/>
                  </a:cubicBezTo>
                  <a:cubicBezTo>
                    <a:pt x="692" y="635"/>
                    <a:pt x="610" y="669"/>
                    <a:pt x="539" y="759"/>
                  </a:cubicBezTo>
                  <a:cubicBezTo>
                    <a:pt x="528" y="772"/>
                    <a:pt x="519" y="786"/>
                    <a:pt x="510" y="801"/>
                  </a:cubicBezTo>
                  <a:cubicBezTo>
                    <a:pt x="507" y="806"/>
                    <a:pt x="504" y="810"/>
                    <a:pt x="501" y="815"/>
                  </a:cubicBezTo>
                  <a:cubicBezTo>
                    <a:pt x="456" y="885"/>
                    <a:pt x="427" y="998"/>
                    <a:pt x="419" y="1133"/>
                  </a:cubicBezTo>
                  <a:cubicBezTo>
                    <a:pt x="418" y="1156"/>
                    <a:pt x="417" y="1179"/>
                    <a:pt x="416" y="1201"/>
                  </a:cubicBezTo>
                  <a:cubicBezTo>
                    <a:pt x="410" y="1321"/>
                    <a:pt x="405" y="1435"/>
                    <a:pt x="349" y="1521"/>
                  </a:cubicBezTo>
                  <a:cubicBezTo>
                    <a:pt x="331" y="1549"/>
                    <a:pt x="301" y="1570"/>
                    <a:pt x="269" y="1591"/>
                  </a:cubicBezTo>
                  <a:cubicBezTo>
                    <a:pt x="245" y="1608"/>
                    <a:pt x="220" y="1625"/>
                    <a:pt x="200" y="1646"/>
                  </a:cubicBezTo>
                  <a:cubicBezTo>
                    <a:pt x="144" y="1708"/>
                    <a:pt x="100" y="1775"/>
                    <a:pt x="70" y="1844"/>
                  </a:cubicBezTo>
                  <a:cubicBezTo>
                    <a:pt x="25" y="1951"/>
                    <a:pt x="7" y="2070"/>
                    <a:pt x="13" y="2229"/>
                  </a:cubicBezTo>
                  <a:cubicBezTo>
                    <a:pt x="19" y="2372"/>
                    <a:pt x="43" y="2493"/>
                    <a:pt x="85" y="2601"/>
                  </a:cubicBezTo>
                  <a:cubicBezTo>
                    <a:pt x="105" y="2653"/>
                    <a:pt x="131" y="2705"/>
                    <a:pt x="163" y="2756"/>
                  </a:cubicBezTo>
                  <a:cubicBezTo>
                    <a:pt x="294" y="2971"/>
                    <a:pt x="494" y="3152"/>
                    <a:pt x="726" y="3266"/>
                  </a:cubicBezTo>
                  <a:cubicBezTo>
                    <a:pt x="806" y="3305"/>
                    <a:pt x="885" y="3333"/>
                    <a:pt x="961" y="3360"/>
                  </a:cubicBezTo>
                  <a:cubicBezTo>
                    <a:pt x="973" y="3364"/>
                    <a:pt x="973" y="3364"/>
                    <a:pt x="973" y="3364"/>
                  </a:cubicBezTo>
                  <a:cubicBezTo>
                    <a:pt x="1151" y="3428"/>
                    <a:pt x="1302" y="3479"/>
                    <a:pt x="1463" y="3522"/>
                  </a:cubicBezTo>
                  <a:cubicBezTo>
                    <a:pt x="1605" y="3559"/>
                    <a:pt x="1777" y="3598"/>
                    <a:pt x="1974" y="3595"/>
                  </a:cubicBezTo>
                  <a:cubicBezTo>
                    <a:pt x="2073" y="3594"/>
                    <a:pt x="2176" y="3563"/>
                    <a:pt x="2290" y="3501"/>
                  </a:cubicBezTo>
                  <a:cubicBezTo>
                    <a:pt x="2316" y="3487"/>
                    <a:pt x="2341" y="3472"/>
                    <a:pt x="2365" y="3457"/>
                  </a:cubicBezTo>
                  <a:cubicBezTo>
                    <a:pt x="2477" y="3387"/>
                    <a:pt x="2586" y="3300"/>
                    <a:pt x="2690" y="3215"/>
                  </a:cubicBezTo>
                  <a:cubicBezTo>
                    <a:pt x="2750" y="3167"/>
                    <a:pt x="2812" y="3118"/>
                    <a:pt x="2874" y="3071"/>
                  </a:cubicBezTo>
                  <a:cubicBezTo>
                    <a:pt x="2915" y="3040"/>
                    <a:pt x="2958" y="3010"/>
                    <a:pt x="2999" y="2981"/>
                  </a:cubicBezTo>
                  <a:cubicBezTo>
                    <a:pt x="3129" y="2888"/>
                    <a:pt x="3264" y="2792"/>
                    <a:pt x="3375" y="2676"/>
                  </a:cubicBezTo>
                  <a:cubicBezTo>
                    <a:pt x="3605" y="2439"/>
                    <a:pt x="3715" y="2130"/>
                    <a:pt x="3670" y="1849"/>
                  </a:cubicBezTo>
                  <a:cubicBezTo>
                    <a:pt x="3646" y="1705"/>
                    <a:pt x="3586" y="1573"/>
                    <a:pt x="3532" y="1461"/>
                  </a:cubicBezTo>
                  <a:cubicBezTo>
                    <a:pt x="3513" y="1423"/>
                    <a:pt x="3513" y="1423"/>
                    <a:pt x="3513" y="1423"/>
                  </a:cubicBezTo>
                  <a:cubicBezTo>
                    <a:pt x="3441" y="1274"/>
                    <a:pt x="3367" y="1120"/>
                    <a:pt x="3315" y="964"/>
                  </a:cubicBezTo>
                  <a:cubicBezTo>
                    <a:pt x="3303" y="927"/>
                    <a:pt x="3291" y="887"/>
                    <a:pt x="3279" y="843"/>
                  </a:cubicBezTo>
                  <a:cubicBezTo>
                    <a:pt x="3272" y="818"/>
                    <a:pt x="3265" y="792"/>
                    <a:pt x="3258" y="767"/>
                  </a:cubicBezTo>
                  <a:cubicBezTo>
                    <a:pt x="3222" y="626"/>
                    <a:pt x="3184" y="481"/>
                    <a:pt x="3093" y="372"/>
                  </a:cubicBezTo>
                  <a:cubicBezTo>
                    <a:pt x="3007" y="269"/>
                    <a:pt x="2875" y="208"/>
                    <a:pt x="2732" y="207"/>
                  </a:cubicBezTo>
                  <a:cubicBezTo>
                    <a:pt x="2730" y="207"/>
                    <a:pt x="2728" y="207"/>
                    <a:pt x="2725" y="207"/>
                  </a:cubicBezTo>
                  <a:cubicBezTo>
                    <a:pt x="2691" y="207"/>
                    <a:pt x="2657" y="210"/>
                    <a:pt x="2621" y="21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8" name="Freeform 35">
              <a:extLst>
                <a:ext uri="{FF2B5EF4-FFF2-40B4-BE49-F238E27FC236}">
                  <a16:creationId xmlns:a16="http://schemas.microsoft.com/office/drawing/2014/main" id="{6D480DBF-7D58-4A3D-B680-970677C473E9}"/>
                </a:ext>
              </a:extLst>
            </p:cNvPr>
            <p:cNvSpPr>
              <a:spLocks noEditPoints="1"/>
            </p:cNvSpPr>
            <p:nvPr/>
          </p:nvSpPr>
          <p:spPr bwMode="auto">
            <a:xfrm>
              <a:off x="4332" y="914"/>
              <a:ext cx="2794" cy="2775"/>
            </a:xfrm>
            <a:custGeom>
              <a:avLst/>
              <a:gdLst>
                <a:gd name="T0" fmla="*/ 1487 w 3775"/>
                <a:gd name="T1" fmla="*/ 3648 h 3750"/>
                <a:gd name="T2" fmla="*/ 997 w 3775"/>
                <a:gd name="T3" fmla="*/ 3460 h 3750"/>
                <a:gd name="T4" fmla="*/ 745 w 3775"/>
                <a:gd name="T5" fmla="*/ 3359 h 3750"/>
                <a:gd name="T6" fmla="*/ 73 w 3775"/>
                <a:gd name="T7" fmla="*/ 2674 h 3750"/>
                <a:gd name="T8" fmla="*/ 63 w 3775"/>
                <a:gd name="T9" fmla="*/ 1884 h 3750"/>
                <a:gd name="T10" fmla="*/ 275 w 3775"/>
                <a:gd name="T11" fmla="*/ 1620 h 3750"/>
                <a:gd name="T12" fmla="*/ 359 w 3775"/>
                <a:gd name="T13" fmla="*/ 1551 h 3750"/>
                <a:gd name="T14" fmla="*/ 424 w 3775"/>
                <a:gd name="T15" fmla="*/ 1161 h 3750"/>
                <a:gd name="T16" fmla="*/ 495 w 3775"/>
                <a:gd name="T17" fmla="*/ 835 h 3750"/>
                <a:gd name="T18" fmla="*/ 529 w 3775"/>
                <a:gd name="T19" fmla="*/ 776 h 3750"/>
                <a:gd name="T20" fmla="*/ 788 w 3775"/>
                <a:gd name="T21" fmla="*/ 581 h 3750"/>
                <a:gd name="T22" fmla="*/ 1019 w 3775"/>
                <a:gd name="T23" fmla="*/ 494 h 3750"/>
                <a:gd name="T24" fmla="*/ 1086 w 3775"/>
                <a:gd name="T25" fmla="*/ 501 h 3750"/>
                <a:gd name="T26" fmla="*/ 1328 w 3775"/>
                <a:gd name="T27" fmla="*/ 456 h 3750"/>
                <a:gd name="T28" fmla="*/ 1541 w 3775"/>
                <a:gd name="T29" fmla="*/ 263 h 3750"/>
                <a:gd name="T30" fmla="*/ 2018 w 3775"/>
                <a:gd name="T31" fmla="*/ 8 h 3750"/>
                <a:gd name="T32" fmla="*/ 2259 w 3775"/>
                <a:gd name="T33" fmla="*/ 124 h 3750"/>
                <a:gd name="T34" fmla="*/ 2580 w 3775"/>
                <a:gd name="T35" fmla="*/ 238 h 3750"/>
                <a:gd name="T36" fmla="*/ 2667 w 3775"/>
                <a:gd name="T37" fmla="*/ 229 h 3750"/>
                <a:gd name="T38" fmla="*/ 2979 w 3775"/>
                <a:gd name="T39" fmla="*/ 258 h 3750"/>
                <a:gd name="T40" fmla="*/ 3331 w 3775"/>
                <a:gd name="T41" fmla="*/ 801 h 3750"/>
                <a:gd name="T42" fmla="*/ 3385 w 3775"/>
                <a:gd name="T43" fmla="*/ 994 h 3750"/>
                <a:gd name="T44" fmla="*/ 3757 w 3775"/>
                <a:gd name="T45" fmla="*/ 1907 h 3750"/>
                <a:gd name="T46" fmla="*/ 3718 w 3775"/>
                <a:gd name="T47" fmla="*/ 2369 h 3750"/>
                <a:gd name="T48" fmla="*/ 3082 w 3775"/>
                <a:gd name="T49" fmla="*/ 3085 h 3750"/>
                <a:gd name="T50" fmla="*/ 2734 w 3775"/>
                <a:gd name="T51" fmla="*/ 3353 h 3750"/>
                <a:gd name="T52" fmla="*/ 2335 w 3775"/>
                <a:gd name="T53" fmla="*/ 3647 h 3750"/>
                <a:gd name="T54" fmla="*/ 2003 w 3775"/>
                <a:gd name="T55" fmla="*/ 3750 h 3750"/>
                <a:gd name="T56" fmla="*/ 2667 w 3775"/>
                <a:gd name="T57" fmla="*/ 230 h 3750"/>
                <a:gd name="T58" fmla="*/ 2580 w 3775"/>
                <a:gd name="T59" fmla="*/ 238 h 3750"/>
                <a:gd name="T60" fmla="*/ 2259 w 3775"/>
                <a:gd name="T61" fmla="*/ 125 h 3750"/>
                <a:gd name="T62" fmla="*/ 2018 w 3775"/>
                <a:gd name="T63" fmla="*/ 9 h 3750"/>
                <a:gd name="T64" fmla="*/ 1542 w 3775"/>
                <a:gd name="T65" fmla="*/ 264 h 3750"/>
                <a:gd name="T66" fmla="*/ 1328 w 3775"/>
                <a:gd name="T67" fmla="*/ 457 h 3750"/>
                <a:gd name="T68" fmla="*/ 1086 w 3775"/>
                <a:gd name="T69" fmla="*/ 501 h 3750"/>
                <a:gd name="T70" fmla="*/ 1019 w 3775"/>
                <a:gd name="T71" fmla="*/ 494 h 3750"/>
                <a:gd name="T72" fmla="*/ 789 w 3775"/>
                <a:gd name="T73" fmla="*/ 582 h 3750"/>
                <a:gd name="T74" fmla="*/ 530 w 3775"/>
                <a:gd name="T75" fmla="*/ 776 h 3750"/>
                <a:gd name="T76" fmla="*/ 495 w 3775"/>
                <a:gd name="T77" fmla="*/ 835 h 3750"/>
                <a:gd name="T78" fmla="*/ 425 w 3775"/>
                <a:gd name="T79" fmla="*/ 1161 h 3750"/>
                <a:gd name="T80" fmla="*/ 359 w 3775"/>
                <a:gd name="T81" fmla="*/ 1551 h 3750"/>
                <a:gd name="T82" fmla="*/ 201 w 3775"/>
                <a:gd name="T83" fmla="*/ 1678 h 3750"/>
                <a:gd name="T84" fmla="*/ 4 w 3775"/>
                <a:gd name="T85" fmla="*/ 2286 h 3750"/>
                <a:gd name="T86" fmla="*/ 154 w 3775"/>
                <a:gd name="T87" fmla="*/ 2835 h 3750"/>
                <a:gd name="T88" fmla="*/ 949 w 3775"/>
                <a:gd name="T89" fmla="*/ 3441 h 3750"/>
                <a:gd name="T90" fmla="*/ 1200 w 3775"/>
                <a:gd name="T91" fmla="*/ 3538 h 3750"/>
                <a:gd name="T92" fmla="*/ 2003 w 3775"/>
                <a:gd name="T93" fmla="*/ 3749 h 3750"/>
                <a:gd name="T94" fmla="*/ 2176 w 3775"/>
                <a:gd name="T95" fmla="*/ 3719 h 3750"/>
                <a:gd name="T96" fmla="*/ 2412 w 3775"/>
                <a:gd name="T97" fmla="*/ 3599 h 3750"/>
                <a:gd name="T98" fmla="*/ 2942 w 3775"/>
                <a:gd name="T99" fmla="*/ 3186 h 3750"/>
                <a:gd name="T100" fmla="*/ 3464 w 3775"/>
                <a:gd name="T101" fmla="*/ 2775 h 3750"/>
                <a:gd name="T102" fmla="*/ 3767 w 3775"/>
                <a:gd name="T103" fmla="*/ 2140 h 3750"/>
                <a:gd name="T104" fmla="*/ 3606 w 3775"/>
                <a:gd name="T105" fmla="*/ 1508 h 3750"/>
                <a:gd name="T106" fmla="*/ 3348 w 3775"/>
                <a:gd name="T107" fmla="*/ 869 h 3750"/>
                <a:gd name="T108" fmla="*/ 3154 w 3775"/>
                <a:gd name="T109" fmla="*/ 383 h 3750"/>
                <a:gd name="T110" fmla="*/ 2782 w 3775"/>
                <a:gd name="T111" fmla="*/ 221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75" h="3750">
                  <a:moveTo>
                    <a:pt x="2003" y="3750"/>
                  </a:moveTo>
                  <a:cubicBezTo>
                    <a:pt x="1804" y="3750"/>
                    <a:pt x="1630" y="3698"/>
                    <a:pt x="1487" y="3648"/>
                  </a:cubicBezTo>
                  <a:cubicBezTo>
                    <a:pt x="1391" y="3615"/>
                    <a:pt x="1298" y="3578"/>
                    <a:pt x="1200" y="3539"/>
                  </a:cubicBezTo>
                  <a:cubicBezTo>
                    <a:pt x="1135" y="3513"/>
                    <a:pt x="1069" y="3487"/>
                    <a:pt x="997" y="3460"/>
                  </a:cubicBezTo>
                  <a:cubicBezTo>
                    <a:pt x="981" y="3454"/>
                    <a:pt x="964" y="3448"/>
                    <a:pt x="948" y="3442"/>
                  </a:cubicBezTo>
                  <a:cubicBezTo>
                    <a:pt x="882" y="3417"/>
                    <a:pt x="814" y="3391"/>
                    <a:pt x="745" y="3359"/>
                  </a:cubicBezTo>
                  <a:cubicBezTo>
                    <a:pt x="497" y="3241"/>
                    <a:pt x="287" y="3055"/>
                    <a:pt x="153" y="2836"/>
                  </a:cubicBezTo>
                  <a:cubicBezTo>
                    <a:pt x="121" y="2782"/>
                    <a:pt x="94" y="2728"/>
                    <a:pt x="73" y="2674"/>
                  </a:cubicBezTo>
                  <a:cubicBezTo>
                    <a:pt x="31" y="2563"/>
                    <a:pt x="9" y="2439"/>
                    <a:pt x="4" y="2286"/>
                  </a:cubicBezTo>
                  <a:cubicBezTo>
                    <a:pt x="0" y="2173"/>
                    <a:pt x="4" y="2025"/>
                    <a:pt x="63" y="1884"/>
                  </a:cubicBezTo>
                  <a:cubicBezTo>
                    <a:pt x="94" y="1811"/>
                    <a:pt x="140" y="1741"/>
                    <a:pt x="201" y="1677"/>
                  </a:cubicBezTo>
                  <a:cubicBezTo>
                    <a:pt x="221" y="1655"/>
                    <a:pt x="249" y="1637"/>
                    <a:pt x="275" y="1620"/>
                  </a:cubicBezTo>
                  <a:cubicBezTo>
                    <a:pt x="309" y="1599"/>
                    <a:pt x="340" y="1579"/>
                    <a:pt x="359" y="1551"/>
                  </a:cubicBezTo>
                  <a:cubicBezTo>
                    <a:pt x="359" y="1551"/>
                    <a:pt x="359" y="1551"/>
                    <a:pt x="359" y="1551"/>
                  </a:cubicBezTo>
                  <a:cubicBezTo>
                    <a:pt x="416" y="1466"/>
                    <a:pt x="419" y="1346"/>
                    <a:pt x="422" y="1220"/>
                  </a:cubicBezTo>
                  <a:cubicBezTo>
                    <a:pt x="423" y="1201"/>
                    <a:pt x="423" y="1181"/>
                    <a:pt x="424" y="1161"/>
                  </a:cubicBezTo>
                  <a:cubicBezTo>
                    <a:pt x="427" y="1096"/>
                    <a:pt x="433" y="1036"/>
                    <a:pt x="444" y="983"/>
                  </a:cubicBezTo>
                  <a:cubicBezTo>
                    <a:pt x="456" y="923"/>
                    <a:pt x="473" y="873"/>
                    <a:pt x="495" y="835"/>
                  </a:cubicBezTo>
                  <a:cubicBezTo>
                    <a:pt x="498" y="829"/>
                    <a:pt x="501" y="824"/>
                    <a:pt x="504" y="818"/>
                  </a:cubicBezTo>
                  <a:cubicBezTo>
                    <a:pt x="512" y="804"/>
                    <a:pt x="520" y="789"/>
                    <a:pt x="529" y="776"/>
                  </a:cubicBezTo>
                  <a:cubicBezTo>
                    <a:pt x="562" y="729"/>
                    <a:pt x="599" y="692"/>
                    <a:pt x="647" y="659"/>
                  </a:cubicBezTo>
                  <a:cubicBezTo>
                    <a:pt x="690" y="630"/>
                    <a:pt x="738" y="606"/>
                    <a:pt x="788" y="581"/>
                  </a:cubicBezTo>
                  <a:cubicBezTo>
                    <a:pt x="811" y="570"/>
                    <a:pt x="834" y="558"/>
                    <a:pt x="858" y="546"/>
                  </a:cubicBezTo>
                  <a:cubicBezTo>
                    <a:pt x="901" y="524"/>
                    <a:pt x="958" y="494"/>
                    <a:pt x="1019" y="494"/>
                  </a:cubicBezTo>
                  <a:cubicBezTo>
                    <a:pt x="1021" y="494"/>
                    <a:pt x="1023" y="494"/>
                    <a:pt x="1025" y="494"/>
                  </a:cubicBezTo>
                  <a:cubicBezTo>
                    <a:pt x="1045" y="494"/>
                    <a:pt x="1066" y="497"/>
                    <a:pt x="1086" y="501"/>
                  </a:cubicBezTo>
                  <a:cubicBezTo>
                    <a:pt x="1101" y="503"/>
                    <a:pt x="1116" y="505"/>
                    <a:pt x="1131" y="507"/>
                  </a:cubicBezTo>
                  <a:cubicBezTo>
                    <a:pt x="1194" y="512"/>
                    <a:pt x="1261" y="495"/>
                    <a:pt x="1328" y="456"/>
                  </a:cubicBezTo>
                  <a:cubicBezTo>
                    <a:pt x="1383" y="424"/>
                    <a:pt x="1438" y="378"/>
                    <a:pt x="1492" y="319"/>
                  </a:cubicBezTo>
                  <a:cubicBezTo>
                    <a:pt x="1509" y="301"/>
                    <a:pt x="1525" y="282"/>
                    <a:pt x="1541" y="263"/>
                  </a:cubicBezTo>
                  <a:cubicBezTo>
                    <a:pt x="1617" y="176"/>
                    <a:pt x="1696" y="86"/>
                    <a:pt x="1801" y="40"/>
                  </a:cubicBezTo>
                  <a:cubicBezTo>
                    <a:pt x="1866" y="11"/>
                    <a:pt x="1942" y="0"/>
                    <a:pt x="2018" y="8"/>
                  </a:cubicBezTo>
                  <a:cubicBezTo>
                    <a:pt x="2088" y="16"/>
                    <a:pt x="2153" y="39"/>
                    <a:pt x="2200" y="73"/>
                  </a:cubicBezTo>
                  <a:cubicBezTo>
                    <a:pt x="2222" y="89"/>
                    <a:pt x="2241" y="107"/>
                    <a:pt x="2259" y="124"/>
                  </a:cubicBezTo>
                  <a:cubicBezTo>
                    <a:pt x="2293" y="155"/>
                    <a:pt x="2327" y="188"/>
                    <a:pt x="2381" y="211"/>
                  </a:cubicBezTo>
                  <a:cubicBezTo>
                    <a:pt x="2445" y="239"/>
                    <a:pt x="2524" y="241"/>
                    <a:pt x="2580" y="238"/>
                  </a:cubicBezTo>
                  <a:cubicBezTo>
                    <a:pt x="2599" y="236"/>
                    <a:pt x="2618" y="235"/>
                    <a:pt x="2636" y="233"/>
                  </a:cubicBezTo>
                  <a:cubicBezTo>
                    <a:pt x="2646" y="232"/>
                    <a:pt x="2656" y="230"/>
                    <a:pt x="2667" y="229"/>
                  </a:cubicBezTo>
                  <a:cubicBezTo>
                    <a:pt x="2703" y="225"/>
                    <a:pt x="2737" y="221"/>
                    <a:pt x="2772" y="221"/>
                  </a:cubicBezTo>
                  <a:cubicBezTo>
                    <a:pt x="2843" y="219"/>
                    <a:pt x="2915" y="232"/>
                    <a:pt x="2979" y="258"/>
                  </a:cubicBezTo>
                  <a:cubicBezTo>
                    <a:pt x="3048" y="286"/>
                    <a:pt x="3107" y="328"/>
                    <a:pt x="3155" y="382"/>
                  </a:cubicBezTo>
                  <a:cubicBezTo>
                    <a:pt x="3254" y="496"/>
                    <a:pt x="3293" y="651"/>
                    <a:pt x="3331" y="801"/>
                  </a:cubicBezTo>
                  <a:cubicBezTo>
                    <a:pt x="3337" y="823"/>
                    <a:pt x="3343" y="846"/>
                    <a:pt x="3349" y="869"/>
                  </a:cubicBezTo>
                  <a:cubicBezTo>
                    <a:pt x="3361" y="916"/>
                    <a:pt x="3373" y="957"/>
                    <a:pt x="3385" y="994"/>
                  </a:cubicBezTo>
                  <a:cubicBezTo>
                    <a:pt x="3438" y="1164"/>
                    <a:pt x="3517" y="1327"/>
                    <a:pt x="3607" y="1508"/>
                  </a:cubicBezTo>
                  <a:cubicBezTo>
                    <a:pt x="3671" y="1637"/>
                    <a:pt x="3730" y="1765"/>
                    <a:pt x="3757" y="1907"/>
                  </a:cubicBezTo>
                  <a:cubicBezTo>
                    <a:pt x="3772" y="1982"/>
                    <a:pt x="3775" y="2061"/>
                    <a:pt x="3768" y="2140"/>
                  </a:cubicBezTo>
                  <a:cubicBezTo>
                    <a:pt x="3761" y="2216"/>
                    <a:pt x="3744" y="2293"/>
                    <a:pt x="3718" y="2369"/>
                  </a:cubicBezTo>
                  <a:cubicBezTo>
                    <a:pt x="3666" y="2517"/>
                    <a:pt x="3578" y="2657"/>
                    <a:pt x="3465" y="2775"/>
                  </a:cubicBezTo>
                  <a:cubicBezTo>
                    <a:pt x="3351" y="2893"/>
                    <a:pt x="3214" y="2991"/>
                    <a:pt x="3082" y="3085"/>
                  </a:cubicBezTo>
                  <a:cubicBezTo>
                    <a:pt x="3036" y="3118"/>
                    <a:pt x="2988" y="3152"/>
                    <a:pt x="2942" y="3187"/>
                  </a:cubicBezTo>
                  <a:cubicBezTo>
                    <a:pt x="2871" y="3240"/>
                    <a:pt x="2802" y="3298"/>
                    <a:pt x="2734" y="3353"/>
                  </a:cubicBezTo>
                  <a:cubicBezTo>
                    <a:pt x="2631" y="3438"/>
                    <a:pt x="2524" y="3526"/>
                    <a:pt x="2412" y="3599"/>
                  </a:cubicBezTo>
                  <a:cubicBezTo>
                    <a:pt x="2387" y="3616"/>
                    <a:pt x="2361" y="3632"/>
                    <a:pt x="2335" y="3647"/>
                  </a:cubicBezTo>
                  <a:cubicBezTo>
                    <a:pt x="2279" y="3679"/>
                    <a:pt x="2227" y="3703"/>
                    <a:pt x="2177" y="3720"/>
                  </a:cubicBezTo>
                  <a:cubicBezTo>
                    <a:pt x="2117" y="3740"/>
                    <a:pt x="2060" y="3750"/>
                    <a:pt x="2003" y="3750"/>
                  </a:cubicBezTo>
                  <a:close/>
                  <a:moveTo>
                    <a:pt x="2772" y="221"/>
                  </a:moveTo>
                  <a:cubicBezTo>
                    <a:pt x="2737" y="222"/>
                    <a:pt x="2703" y="226"/>
                    <a:pt x="2667" y="230"/>
                  </a:cubicBezTo>
                  <a:cubicBezTo>
                    <a:pt x="2657" y="231"/>
                    <a:pt x="2646" y="232"/>
                    <a:pt x="2636" y="234"/>
                  </a:cubicBezTo>
                  <a:cubicBezTo>
                    <a:pt x="2618" y="235"/>
                    <a:pt x="2599" y="237"/>
                    <a:pt x="2580" y="238"/>
                  </a:cubicBezTo>
                  <a:cubicBezTo>
                    <a:pt x="2479" y="245"/>
                    <a:pt x="2416" y="228"/>
                    <a:pt x="2381" y="212"/>
                  </a:cubicBezTo>
                  <a:cubicBezTo>
                    <a:pt x="2326" y="188"/>
                    <a:pt x="2292" y="156"/>
                    <a:pt x="2259" y="125"/>
                  </a:cubicBezTo>
                  <a:cubicBezTo>
                    <a:pt x="2240" y="107"/>
                    <a:pt x="2222" y="90"/>
                    <a:pt x="2200" y="74"/>
                  </a:cubicBezTo>
                  <a:cubicBezTo>
                    <a:pt x="2153" y="40"/>
                    <a:pt x="2088" y="17"/>
                    <a:pt x="2018" y="9"/>
                  </a:cubicBezTo>
                  <a:cubicBezTo>
                    <a:pt x="1942" y="1"/>
                    <a:pt x="1867" y="12"/>
                    <a:pt x="1801" y="41"/>
                  </a:cubicBezTo>
                  <a:cubicBezTo>
                    <a:pt x="1696" y="87"/>
                    <a:pt x="1618" y="177"/>
                    <a:pt x="1542" y="264"/>
                  </a:cubicBezTo>
                  <a:cubicBezTo>
                    <a:pt x="1526" y="282"/>
                    <a:pt x="1509" y="301"/>
                    <a:pt x="1493" y="320"/>
                  </a:cubicBezTo>
                  <a:cubicBezTo>
                    <a:pt x="1438" y="379"/>
                    <a:pt x="1383" y="425"/>
                    <a:pt x="1328" y="457"/>
                  </a:cubicBezTo>
                  <a:cubicBezTo>
                    <a:pt x="1261" y="496"/>
                    <a:pt x="1194" y="513"/>
                    <a:pt x="1131" y="507"/>
                  </a:cubicBezTo>
                  <a:cubicBezTo>
                    <a:pt x="1116" y="506"/>
                    <a:pt x="1100" y="504"/>
                    <a:pt x="1086" y="501"/>
                  </a:cubicBezTo>
                  <a:cubicBezTo>
                    <a:pt x="1066" y="498"/>
                    <a:pt x="1045" y="495"/>
                    <a:pt x="1025" y="494"/>
                  </a:cubicBezTo>
                  <a:cubicBezTo>
                    <a:pt x="1023" y="494"/>
                    <a:pt x="1021" y="494"/>
                    <a:pt x="1019" y="494"/>
                  </a:cubicBezTo>
                  <a:cubicBezTo>
                    <a:pt x="958" y="494"/>
                    <a:pt x="901" y="524"/>
                    <a:pt x="859" y="546"/>
                  </a:cubicBezTo>
                  <a:cubicBezTo>
                    <a:pt x="834" y="559"/>
                    <a:pt x="811" y="571"/>
                    <a:pt x="789" y="582"/>
                  </a:cubicBezTo>
                  <a:cubicBezTo>
                    <a:pt x="738" y="607"/>
                    <a:pt x="690" y="630"/>
                    <a:pt x="647" y="660"/>
                  </a:cubicBezTo>
                  <a:cubicBezTo>
                    <a:pt x="600" y="693"/>
                    <a:pt x="562" y="730"/>
                    <a:pt x="530" y="776"/>
                  </a:cubicBezTo>
                  <a:cubicBezTo>
                    <a:pt x="520" y="790"/>
                    <a:pt x="512" y="804"/>
                    <a:pt x="505" y="819"/>
                  </a:cubicBezTo>
                  <a:cubicBezTo>
                    <a:pt x="502" y="824"/>
                    <a:pt x="498" y="830"/>
                    <a:pt x="495" y="835"/>
                  </a:cubicBezTo>
                  <a:cubicBezTo>
                    <a:pt x="474" y="873"/>
                    <a:pt x="457" y="923"/>
                    <a:pt x="445" y="983"/>
                  </a:cubicBezTo>
                  <a:cubicBezTo>
                    <a:pt x="434" y="1036"/>
                    <a:pt x="427" y="1096"/>
                    <a:pt x="425" y="1161"/>
                  </a:cubicBezTo>
                  <a:cubicBezTo>
                    <a:pt x="424" y="1181"/>
                    <a:pt x="424" y="1201"/>
                    <a:pt x="423" y="1220"/>
                  </a:cubicBezTo>
                  <a:cubicBezTo>
                    <a:pt x="420" y="1346"/>
                    <a:pt x="417" y="1466"/>
                    <a:pt x="359" y="1551"/>
                  </a:cubicBezTo>
                  <a:cubicBezTo>
                    <a:pt x="340" y="1580"/>
                    <a:pt x="309" y="1600"/>
                    <a:pt x="276" y="1621"/>
                  </a:cubicBezTo>
                  <a:cubicBezTo>
                    <a:pt x="249" y="1638"/>
                    <a:pt x="222" y="1656"/>
                    <a:pt x="201" y="1678"/>
                  </a:cubicBezTo>
                  <a:cubicBezTo>
                    <a:pt x="141" y="1742"/>
                    <a:pt x="95" y="1811"/>
                    <a:pt x="64" y="1885"/>
                  </a:cubicBezTo>
                  <a:cubicBezTo>
                    <a:pt x="5" y="2025"/>
                    <a:pt x="1" y="2173"/>
                    <a:pt x="4" y="2286"/>
                  </a:cubicBezTo>
                  <a:cubicBezTo>
                    <a:pt x="9" y="2439"/>
                    <a:pt x="32" y="2562"/>
                    <a:pt x="74" y="2674"/>
                  </a:cubicBezTo>
                  <a:cubicBezTo>
                    <a:pt x="95" y="2728"/>
                    <a:pt x="122" y="2782"/>
                    <a:pt x="154" y="2835"/>
                  </a:cubicBezTo>
                  <a:cubicBezTo>
                    <a:pt x="288" y="3054"/>
                    <a:pt x="498" y="3240"/>
                    <a:pt x="746" y="3358"/>
                  </a:cubicBezTo>
                  <a:cubicBezTo>
                    <a:pt x="814" y="3391"/>
                    <a:pt x="882" y="3416"/>
                    <a:pt x="949" y="3441"/>
                  </a:cubicBezTo>
                  <a:cubicBezTo>
                    <a:pt x="965" y="3447"/>
                    <a:pt x="981" y="3453"/>
                    <a:pt x="998" y="3459"/>
                  </a:cubicBezTo>
                  <a:cubicBezTo>
                    <a:pt x="1069" y="3486"/>
                    <a:pt x="1135" y="3513"/>
                    <a:pt x="1200" y="3538"/>
                  </a:cubicBezTo>
                  <a:cubicBezTo>
                    <a:pt x="1298" y="3577"/>
                    <a:pt x="1392" y="3614"/>
                    <a:pt x="1487" y="3647"/>
                  </a:cubicBezTo>
                  <a:cubicBezTo>
                    <a:pt x="1630" y="3697"/>
                    <a:pt x="1804" y="3749"/>
                    <a:pt x="2003" y="3749"/>
                  </a:cubicBezTo>
                  <a:cubicBezTo>
                    <a:pt x="2003" y="3749"/>
                    <a:pt x="2003" y="3749"/>
                    <a:pt x="2003" y="3749"/>
                  </a:cubicBezTo>
                  <a:cubicBezTo>
                    <a:pt x="2060" y="3749"/>
                    <a:pt x="2117" y="3739"/>
                    <a:pt x="2176" y="3719"/>
                  </a:cubicBezTo>
                  <a:cubicBezTo>
                    <a:pt x="2227" y="3703"/>
                    <a:pt x="2278" y="3679"/>
                    <a:pt x="2335" y="3646"/>
                  </a:cubicBezTo>
                  <a:cubicBezTo>
                    <a:pt x="2360" y="3631"/>
                    <a:pt x="2386" y="3615"/>
                    <a:pt x="2412" y="3599"/>
                  </a:cubicBezTo>
                  <a:cubicBezTo>
                    <a:pt x="2523" y="3526"/>
                    <a:pt x="2630" y="3438"/>
                    <a:pt x="2734" y="3352"/>
                  </a:cubicBezTo>
                  <a:cubicBezTo>
                    <a:pt x="2801" y="3297"/>
                    <a:pt x="2871" y="3240"/>
                    <a:pt x="2942" y="3186"/>
                  </a:cubicBezTo>
                  <a:cubicBezTo>
                    <a:pt x="2988" y="3152"/>
                    <a:pt x="3036" y="3118"/>
                    <a:pt x="3082" y="3085"/>
                  </a:cubicBezTo>
                  <a:cubicBezTo>
                    <a:pt x="3214" y="2990"/>
                    <a:pt x="3351" y="2893"/>
                    <a:pt x="3464" y="2775"/>
                  </a:cubicBezTo>
                  <a:cubicBezTo>
                    <a:pt x="3578" y="2657"/>
                    <a:pt x="3665" y="2517"/>
                    <a:pt x="3717" y="2368"/>
                  </a:cubicBezTo>
                  <a:cubicBezTo>
                    <a:pt x="3743" y="2293"/>
                    <a:pt x="3760" y="2216"/>
                    <a:pt x="3767" y="2140"/>
                  </a:cubicBezTo>
                  <a:cubicBezTo>
                    <a:pt x="3774" y="2061"/>
                    <a:pt x="3771" y="1982"/>
                    <a:pt x="3757" y="1907"/>
                  </a:cubicBezTo>
                  <a:cubicBezTo>
                    <a:pt x="3729" y="1765"/>
                    <a:pt x="3670" y="1638"/>
                    <a:pt x="3606" y="1508"/>
                  </a:cubicBezTo>
                  <a:cubicBezTo>
                    <a:pt x="3516" y="1328"/>
                    <a:pt x="3438" y="1164"/>
                    <a:pt x="3384" y="994"/>
                  </a:cubicBezTo>
                  <a:cubicBezTo>
                    <a:pt x="3372" y="957"/>
                    <a:pt x="3360" y="916"/>
                    <a:pt x="3348" y="869"/>
                  </a:cubicBezTo>
                  <a:cubicBezTo>
                    <a:pt x="3342" y="847"/>
                    <a:pt x="3336" y="824"/>
                    <a:pt x="3330" y="801"/>
                  </a:cubicBezTo>
                  <a:cubicBezTo>
                    <a:pt x="3292" y="652"/>
                    <a:pt x="3253" y="497"/>
                    <a:pt x="3154" y="383"/>
                  </a:cubicBezTo>
                  <a:cubicBezTo>
                    <a:pt x="3106" y="328"/>
                    <a:pt x="3047" y="286"/>
                    <a:pt x="2979" y="259"/>
                  </a:cubicBezTo>
                  <a:cubicBezTo>
                    <a:pt x="2918" y="234"/>
                    <a:pt x="2850" y="221"/>
                    <a:pt x="2782" y="221"/>
                  </a:cubicBezTo>
                  <a:cubicBezTo>
                    <a:pt x="2778" y="221"/>
                    <a:pt x="2775" y="221"/>
                    <a:pt x="2772" y="22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9" name="Freeform 36">
              <a:extLst>
                <a:ext uri="{FF2B5EF4-FFF2-40B4-BE49-F238E27FC236}">
                  <a16:creationId xmlns:a16="http://schemas.microsoft.com/office/drawing/2014/main" id="{09A5E278-6FF4-48B2-B111-F14D3DD83574}"/>
                </a:ext>
              </a:extLst>
            </p:cNvPr>
            <p:cNvSpPr>
              <a:spLocks noEditPoints="1"/>
            </p:cNvSpPr>
            <p:nvPr/>
          </p:nvSpPr>
          <p:spPr bwMode="auto">
            <a:xfrm>
              <a:off x="4295" y="843"/>
              <a:ext cx="2863" cy="2902"/>
            </a:xfrm>
            <a:custGeom>
              <a:avLst/>
              <a:gdLst>
                <a:gd name="T0" fmla="*/ 1756 w 3868"/>
                <a:gd name="T1" fmla="*/ 3879 h 3921"/>
                <a:gd name="T2" fmla="*/ 1332 w 3868"/>
                <a:gd name="T3" fmla="*/ 3707 h 3921"/>
                <a:gd name="T4" fmla="*/ 946 w 3868"/>
                <a:gd name="T5" fmla="*/ 3541 h 3921"/>
                <a:gd name="T6" fmla="*/ 151 w 3868"/>
                <a:gd name="T7" fmla="*/ 2933 h 3921"/>
                <a:gd name="T8" fmla="*/ 2 w 3868"/>
                <a:gd name="T9" fmla="*/ 2362 h 3921"/>
                <a:gd name="T10" fmla="*/ 64 w 3868"/>
                <a:gd name="T11" fmla="*/ 1946 h 3921"/>
                <a:gd name="T12" fmla="*/ 288 w 3868"/>
                <a:gd name="T13" fmla="*/ 1673 h 3921"/>
                <a:gd name="T14" fmla="*/ 428 w 3868"/>
                <a:gd name="T15" fmla="*/ 1448 h 3921"/>
                <a:gd name="T16" fmla="*/ 437 w 3868"/>
                <a:gd name="T17" fmla="*/ 1209 h 3921"/>
                <a:gd name="T18" fmla="*/ 505 w 3868"/>
                <a:gd name="T19" fmla="*/ 858 h 3921"/>
                <a:gd name="T20" fmla="*/ 803 w 3868"/>
                <a:gd name="T21" fmla="*/ 583 h 3921"/>
                <a:gd name="T22" fmla="*/ 1006 w 3868"/>
                <a:gd name="T23" fmla="*/ 504 h 3921"/>
                <a:gd name="T24" fmla="*/ 1079 w 3868"/>
                <a:gd name="T25" fmla="*/ 514 h 3921"/>
                <a:gd name="T26" fmla="*/ 1156 w 3868"/>
                <a:gd name="T27" fmla="*/ 523 h 3921"/>
                <a:gd name="T28" fmla="*/ 1549 w 3868"/>
                <a:gd name="T29" fmla="*/ 268 h 3921"/>
                <a:gd name="T30" fmla="*/ 1931 w 3868"/>
                <a:gd name="T31" fmla="*/ 3 h 3921"/>
                <a:gd name="T32" fmla="*/ 2148 w 3868"/>
                <a:gd name="T33" fmla="*/ 36 h 3921"/>
                <a:gd name="T34" fmla="*/ 2288 w 3868"/>
                <a:gd name="T35" fmla="*/ 146 h 3921"/>
                <a:gd name="T36" fmla="*/ 2616 w 3868"/>
                <a:gd name="T37" fmla="*/ 280 h 3921"/>
                <a:gd name="T38" fmla="*/ 2714 w 3868"/>
                <a:gd name="T39" fmla="*/ 269 h 3921"/>
                <a:gd name="T40" fmla="*/ 3031 w 3868"/>
                <a:gd name="T41" fmla="*/ 291 h 3921"/>
                <a:gd name="T42" fmla="*/ 3404 w 3868"/>
                <a:gd name="T43" fmla="*/ 856 h 3921"/>
                <a:gd name="T44" fmla="*/ 3455 w 3868"/>
                <a:gd name="T45" fmla="*/ 1045 h 3921"/>
                <a:gd name="T46" fmla="*/ 3845 w 3868"/>
                <a:gd name="T47" fmla="*/ 1986 h 3921"/>
                <a:gd name="T48" fmla="*/ 3813 w 3868"/>
                <a:gd name="T49" fmla="*/ 2468 h 3921"/>
                <a:gd name="T50" fmla="*/ 3166 w 3868"/>
                <a:gd name="T51" fmla="*/ 3208 h 3921"/>
                <a:gd name="T52" fmla="*/ 2781 w 3868"/>
                <a:gd name="T53" fmla="*/ 3507 h 3921"/>
                <a:gd name="T54" fmla="*/ 2382 w 3868"/>
                <a:gd name="T55" fmla="*/ 3810 h 3921"/>
                <a:gd name="T56" fmla="*/ 2035 w 3868"/>
                <a:gd name="T57" fmla="*/ 3920 h 3921"/>
                <a:gd name="T58" fmla="*/ 2714 w 3868"/>
                <a:gd name="T59" fmla="*/ 270 h 3921"/>
                <a:gd name="T60" fmla="*/ 2616 w 3868"/>
                <a:gd name="T61" fmla="*/ 281 h 3921"/>
                <a:gd name="T62" fmla="*/ 2288 w 3868"/>
                <a:gd name="T63" fmla="*/ 147 h 3921"/>
                <a:gd name="T64" fmla="*/ 2148 w 3868"/>
                <a:gd name="T65" fmla="*/ 37 h 3921"/>
                <a:gd name="T66" fmla="*/ 1931 w 3868"/>
                <a:gd name="T67" fmla="*/ 4 h 3921"/>
                <a:gd name="T68" fmla="*/ 1549 w 3868"/>
                <a:gd name="T69" fmla="*/ 269 h 3921"/>
                <a:gd name="T70" fmla="*/ 1331 w 3868"/>
                <a:gd name="T71" fmla="*/ 472 h 3921"/>
                <a:gd name="T72" fmla="*/ 1079 w 3868"/>
                <a:gd name="T73" fmla="*/ 514 h 3921"/>
                <a:gd name="T74" fmla="*/ 1006 w 3868"/>
                <a:gd name="T75" fmla="*/ 505 h 3921"/>
                <a:gd name="T76" fmla="*/ 803 w 3868"/>
                <a:gd name="T77" fmla="*/ 583 h 3921"/>
                <a:gd name="T78" fmla="*/ 505 w 3868"/>
                <a:gd name="T79" fmla="*/ 858 h 3921"/>
                <a:gd name="T80" fmla="*/ 438 w 3868"/>
                <a:gd name="T81" fmla="*/ 1209 h 3921"/>
                <a:gd name="T82" fmla="*/ 429 w 3868"/>
                <a:gd name="T83" fmla="*/ 1448 h 3921"/>
                <a:gd name="T84" fmla="*/ 288 w 3868"/>
                <a:gd name="T85" fmla="*/ 1674 h 3921"/>
                <a:gd name="T86" fmla="*/ 64 w 3868"/>
                <a:gd name="T87" fmla="*/ 1947 h 3921"/>
                <a:gd name="T88" fmla="*/ 3 w 3868"/>
                <a:gd name="T89" fmla="*/ 2362 h 3921"/>
                <a:gd name="T90" fmla="*/ 152 w 3868"/>
                <a:gd name="T91" fmla="*/ 2933 h 3921"/>
                <a:gd name="T92" fmla="*/ 947 w 3868"/>
                <a:gd name="T93" fmla="*/ 3540 h 3921"/>
                <a:gd name="T94" fmla="*/ 1332 w 3868"/>
                <a:gd name="T95" fmla="*/ 3706 h 3921"/>
                <a:gd name="T96" fmla="*/ 2035 w 3868"/>
                <a:gd name="T97" fmla="*/ 3920 h 3921"/>
                <a:gd name="T98" fmla="*/ 2381 w 3868"/>
                <a:gd name="T99" fmla="*/ 3809 h 3921"/>
                <a:gd name="T100" fmla="*/ 2780 w 3868"/>
                <a:gd name="T101" fmla="*/ 3507 h 3921"/>
                <a:gd name="T102" fmla="*/ 3166 w 3868"/>
                <a:gd name="T103" fmla="*/ 3207 h 3921"/>
                <a:gd name="T104" fmla="*/ 3813 w 3868"/>
                <a:gd name="T105" fmla="*/ 2468 h 3921"/>
                <a:gd name="T106" fmla="*/ 3844 w 3868"/>
                <a:gd name="T107" fmla="*/ 1986 h 3921"/>
                <a:gd name="T108" fmla="*/ 3454 w 3868"/>
                <a:gd name="T109" fmla="*/ 1046 h 3921"/>
                <a:gd name="T110" fmla="*/ 3403 w 3868"/>
                <a:gd name="T111" fmla="*/ 856 h 3921"/>
                <a:gd name="T112" fmla="*/ 3031 w 3868"/>
                <a:gd name="T113" fmla="*/ 291 h 3921"/>
                <a:gd name="T114" fmla="*/ 2815 w 3868"/>
                <a:gd name="T115" fmla="*/ 259 h 3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68" h="3921">
                  <a:moveTo>
                    <a:pt x="2035" y="3920"/>
                  </a:moveTo>
                  <a:cubicBezTo>
                    <a:pt x="1944" y="3919"/>
                    <a:pt x="1853" y="3905"/>
                    <a:pt x="1756" y="3879"/>
                  </a:cubicBezTo>
                  <a:cubicBezTo>
                    <a:pt x="1662" y="3853"/>
                    <a:pt x="1578" y="3818"/>
                    <a:pt x="1515" y="3791"/>
                  </a:cubicBezTo>
                  <a:cubicBezTo>
                    <a:pt x="1454" y="3764"/>
                    <a:pt x="1395" y="3736"/>
                    <a:pt x="1332" y="3707"/>
                  </a:cubicBezTo>
                  <a:cubicBezTo>
                    <a:pt x="1237" y="3663"/>
                    <a:pt x="1138" y="3617"/>
                    <a:pt x="1026" y="3572"/>
                  </a:cubicBezTo>
                  <a:cubicBezTo>
                    <a:pt x="1000" y="3561"/>
                    <a:pt x="973" y="3551"/>
                    <a:pt x="946" y="3541"/>
                  </a:cubicBezTo>
                  <a:cubicBezTo>
                    <a:pt x="889" y="3519"/>
                    <a:pt x="829" y="3496"/>
                    <a:pt x="770" y="3469"/>
                  </a:cubicBezTo>
                  <a:cubicBezTo>
                    <a:pt x="507" y="3347"/>
                    <a:pt x="287" y="3156"/>
                    <a:pt x="151" y="2933"/>
                  </a:cubicBezTo>
                  <a:cubicBezTo>
                    <a:pt x="118" y="2878"/>
                    <a:pt x="90" y="2822"/>
                    <a:pt x="69" y="2765"/>
                  </a:cubicBezTo>
                  <a:cubicBezTo>
                    <a:pt x="27" y="2652"/>
                    <a:pt x="6" y="2524"/>
                    <a:pt x="2" y="2362"/>
                  </a:cubicBezTo>
                  <a:cubicBezTo>
                    <a:pt x="0" y="2280"/>
                    <a:pt x="3" y="2214"/>
                    <a:pt x="11" y="2152"/>
                  </a:cubicBezTo>
                  <a:cubicBezTo>
                    <a:pt x="20" y="2076"/>
                    <a:pt x="38" y="2008"/>
                    <a:pt x="64" y="1946"/>
                  </a:cubicBezTo>
                  <a:cubicBezTo>
                    <a:pt x="96" y="1869"/>
                    <a:pt x="144" y="1796"/>
                    <a:pt x="207" y="1731"/>
                  </a:cubicBezTo>
                  <a:cubicBezTo>
                    <a:pt x="229" y="1708"/>
                    <a:pt x="259" y="1690"/>
                    <a:pt x="288" y="1673"/>
                  </a:cubicBezTo>
                  <a:cubicBezTo>
                    <a:pt x="323" y="1652"/>
                    <a:pt x="356" y="1632"/>
                    <a:pt x="376" y="1603"/>
                  </a:cubicBezTo>
                  <a:cubicBezTo>
                    <a:pt x="402" y="1564"/>
                    <a:pt x="420" y="1513"/>
                    <a:pt x="428" y="1448"/>
                  </a:cubicBezTo>
                  <a:cubicBezTo>
                    <a:pt x="436" y="1388"/>
                    <a:pt x="436" y="1322"/>
                    <a:pt x="437" y="1259"/>
                  </a:cubicBezTo>
                  <a:cubicBezTo>
                    <a:pt x="437" y="1242"/>
                    <a:pt x="437" y="1226"/>
                    <a:pt x="437" y="1209"/>
                  </a:cubicBezTo>
                  <a:cubicBezTo>
                    <a:pt x="438" y="1108"/>
                    <a:pt x="450" y="968"/>
                    <a:pt x="495" y="877"/>
                  </a:cubicBezTo>
                  <a:cubicBezTo>
                    <a:pt x="498" y="871"/>
                    <a:pt x="502" y="864"/>
                    <a:pt x="505" y="858"/>
                  </a:cubicBezTo>
                  <a:cubicBezTo>
                    <a:pt x="511" y="843"/>
                    <a:pt x="518" y="829"/>
                    <a:pt x="527" y="815"/>
                  </a:cubicBezTo>
                  <a:cubicBezTo>
                    <a:pt x="598" y="698"/>
                    <a:pt x="688" y="647"/>
                    <a:pt x="803" y="583"/>
                  </a:cubicBezTo>
                  <a:cubicBezTo>
                    <a:pt x="815" y="576"/>
                    <a:pt x="828" y="568"/>
                    <a:pt x="842" y="561"/>
                  </a:cubicBezTo>
                  <a:cubicBezTo>
                    <a:pt x="890" y="533"/>
                    <a:pt x="946" y="504"/>
                    <a:pt x="1006" y="504"/>
                  </a:cubicBezTo>
                  <a:cubicBezTo>
                    <a:pt x="1009" y="504"/>
                    <a:pt x="1011" y="504"/>
                    <a:pt x="1014" y="505"/>
                  </a:cubicBezTo>
                  <a:cubicBezTo>
                    <a:pt x="1036" y="505"/>
                    <a:pt x="1058" y="510"/>
                    <a:pt x="1079" y="514"/>
                  </a:cubicBezTo>
                  <a:cubicBezTo>
                    <a:pt x="1094" y="516"/>
                    <a:pt x="1109" y="519"/>
                    <a:pt x="1125" y="521"/>
                  </a:cubicBezTo>
                  <a:cubicBezTo>
                    <a:pt x="1135" y="522"/>
                    <a:pt x="1146" y="523"/>
                    <a:pt x="1156" y="523"/>
                  </a:cubicBezTo>
                  <a:cubicBezTo>
                    <a:pt x="1296" y="523"/>
                    <a:pt x="1419" y="418"/>
                    <a:pt x="1500" y="326"/>
                  </a:cubicBezTo>
                  <a:cubicBezTo>
                    <a:pt x="1516" y="307"/>
                    <a:pt x="1533" y="287"/>
                    <a:pt x="1549" y="268"/>
                  </a:cubicBezTo>
                  <a:cubicBezTo>
                    <a:pt x="1626" y="175"/>
                    <a:pt x="1707" y="79"/>
                    <a:pt x="1818" y="32"/>
                  </a:cubicBezTo>
                  <a:cubicBezTo>
                    <a:pt x="1853" y="17"/>
                    <a:pt x="1891" y="7"/>
                    <a:pt x="1931" y="3"/>
                  </a:cubicBezTo>
                  <a:cubicBezTo>
                    <a:pt x="1968" y="0"/>
                    <a:pt x="2007" y="1"/>
                    <a:pt x="2045" y="7"/>
                  </a:cubicBezTo>
                  <a:cubicBezTo>
                    <a:pt x="2081" y="12"/>
                    <a:pt x="2116" y="22"/>
                    <a:pt x="2148" y="36"/>
                  </a:cubicBezTo>
                  <a:cubicBezTo>
                    <a:pt x="2180" y="50"/>
                    <a:pt x="2208" y="68"/>
                    <a:pt x="2232" y="88"/>
                  </a:cubicBezTo>
                  <a:cubicBezTo>
                    <a:pt x="2253" y="106"/>
                    <a:pt x="2271" y="126"/>
                    <a:pt x="2288" y="146"/>
                  </a:cubicBezTo>
                  <a:cubicBezTo>
                    <a:pt x="2321" y="183"/>
                    <a:pt x="2354" y="222"/>
                    <a:pt x="2410" y="249"/>
                  </a:cubicBezTo>
                  <a:cubicBezTo>
                    <a:pt x="2476" y="282"/>
                    <a:pt x="2559" y="284"/>
                    <a:pt x="2616" y="280"/>
                  </a:cubicBezTo>
                  <a:cubicBezTo>
                    <a:pt x="2637" y="279"/>
                    <a:pt x="2658" y="277"/>
                    <a:pt x="2674" y="275"/>
                  </a:cubicBezTo>
                  <a:cubicBezTo>
                    <a:pt x="2687" y="273"/>
                    <a:pt x="2701" y="271"/>
                    <a:pt x="2714" y="269"/>
                  </a:cubicBezTo>
                  <a:cubicBezTo>
                    <a:pt x="2749" y="265"/>
                    <a:pt x="2782" y="260"/>
                    <a:pt x="2815" y="259"/>
                  </a:cubicBezTo>
                  <a:cubicBezTo>
                    <a:pt x="2890" y="255"/>
                    <a:pt x="2965" y="266"/>
                    <a:pt x="3031" y="291"/>
                  </a:cubicBezTo>
                  <a:cubicBezTo>
                    <a:pt x="3104" y="318"/>
                    <a:pt x="3167" y="360"/>
                    <a:pt x="3217" y="415"/>
                  </a:cubicBezTo>
                  <a:cubicBezTo>
                    <a:pt x="3324" y="534"/>
                    <a:pt x="3365" y="698"/>
                    <a:pt x="3404" y="856"/>
                  </a:cubicBezTo>
                  <a:cubicBezTo>
                    <a:pt x="3409" y="876"/>
                    <a:pt x="3414" y="896"/>
                    <a:pt x="3419" y="916"/>
                  </a:cubicBezTo>
                  <a:cubicBezTo>
                    <a:pt x="3432" y="966"/>
                    <a:pt x="3443" y="1007"/>
                    <a:pt x="3455" y="1045"/>
                  </a:cubicBezTo>
                  <a:cubicBezTo>
                    <a:pt x="3510" y="1228"/>
                    <a:pt x="3597" y="1409"/>
                    <a:pt x="3681" y="1577"/>
                  </a:cubicBezTo>
                  <a:cubicBezTo>
                    <a:pt x="3743" y="1698"/>
                    <a:pt x="3812" y="1836"/>
                    <a:pt x="3845" y="1986"/>
                  </a:cubicBezTo>
                  <a:cubicBezTo>
                    <a:pt x="3862" y="2064"/>
                    <a:pt x="3868" y="2146"/>
                    <a:pt x="3862" y="2229"/>
                  </a:cubicBezTo>
                  <a:cubicBezTo>
                    <a:pt x="3856" y="2308"/>
                    <a:pt x="3840" y="2389"/>
                    <a:pt x="3813" y="2468"/>
                  </a:cubicBezTo>
                  <a:cubicBezTo>
                    <a:pt x="3762" y="2623"/>
                    <a:pt x="3673" y="2770"/>
                    <a:pt x="3555" y="2892"/>
                  </a:cubicBezTo>
                  <a:cubicBezTo>
                    <a:pt x="3440" y="3013"/>
                    <a:pt x="3301" y="3112"/>
                    <a:pt x="3166" y="3208"/>
                  </a:cubicBezTo>
                  <a:cubicBezTo>
                    <a:pt x="3115" y="3244"/>
                    <a:pt x="3063" y="3281"/>
                    <a:pt x="3012" y="3319"/>
                  </a:cubicBezTo>
                  <a:cubicBezTo>
                    <a:pt x="2933" y="3379"/>
                    <a:pt x="2856" y="3444"/>
                    <a:pt x="2781" y="3507"/>
                  </a:cubicBezTo>
                  <a:cubicBezTo>
                    <a:pt x="2678" y="3594"/>
                    <a:pt x="2572" y="3683"/>
                    <a:pt x="2462" y="3758"/>
                  </a:cubicBezTo>
                  <a:cubicBezTo>
                    <a:pt x="2435" y="3776"/>
                    <a:pt x="2408" y="3793"/>
                    <a:pt x="2382" y="3810"/>
                  </a:cubicBezTo>
                  <a:cubicBezTo>
                    <a:pt x="2256" y="3885"/>
                    <a:pt x="2148" y="3921"/>
                    <a:pt x="2042" y="3921"/>
                  </a:cubicBezTo>
                  <a:cubicBezTo>
                    <a:pt x="2040" y="3921"/>
                    <a:pt x="2037" y="3921"/>
                    <a:pt x="2035" y="3920"/>
                  </a:cubicBezTo>
                  <a:moveTo>
                    <a:pt x="2815" y="259"/>
                  </a:moveTo>
                  <a:cubicBezTo>
                    <a:pt x="2782" y="261"/>
                    <a:pt x="2749" y="265"/>
                    <a:pt x="2714" y="270"/>
                  </a:cubicBezTo>
                  <a:cubicBezTo>
                    <a:pt x="2701" y="272"/>
                    <a:pt x="2688" y="274"/>
                    <a:pt x="2674" y="275"/>
                  </a:cubicBezTo>
                  <a:cubicBezTo>
                    <a:pt x="2658" y="277"/>
                    <a:pt x="2637" y="280"/>
                    <a:pt x="2616" y="281"/>
                  </a:cubicBezTo>
                  <a:cubicBezTo>
                    <a:pt x="2558" y="285"/>
                    <a:pt x="2476" y="283"/>
                    <a:pt x="2410" y="250"/>
                  </a:cubicBezTo>
                  <a:cubicBezTo>
                    <a:pt x="2354" y="222"/>
                    <a:pt x="2320" y="184"/>
                    <a:pt x="2288" y="147"/>
                  </a:cubicBezTo>
                  <a:cubicBezTo>
                    <a:pt x="2270" y="127"/>
                    <a:pt x="2252" y="106"/>
                    <a:pt x="2231" y="88"/>
                  </a:cubicBezTo>
                  <a:cubicBezTo>
                    <a:pt x="2208" y="68"/>
                    <a:pt x="2180" y="51"/>
                    <a:pt x="2148" y="37"/>
                  </a:cubicBezTo>
                  <a:cubicBezTo>
                    <a:pt x="2116" y="23"/>
                    <a:pt x="2081" y="13"/>
                    <a:pt x="2044" y="7"/>
                  </a:cubicBezTo>
                  <a:cubicBezTo>
                    <a:pt x="2007" y="1"/>
                    <a:pt x="1968" y="0"/>
                    <a:pt x="1931" y="4"/>
                  </a:cubicBezTo>
                  <a:cubicBezTo>
                    <a:pt x="1891" y="8"/>
                    <a:pt x="1853" y="18"/>
                    <a:pt x="1819" y="33"/>
                  </a:cubicBezTo>
                  <a:cubicBezTo>
                    <a:pt x="1708" y="80"/>
                    <a:pt x="1627" y="176"/>
                    <a:pt x="1549" y="269"/>
                  </a:cubicBezTo>
                  <a:cubicBezTo>
                    <a:pt x="1533" y="288"/>
                    <a:pt x="1517" y="308"/>
                    <a:pt x="1500" y="326"/>
                  </a:cubicBezTo>
                  <a:cubicBezTo>
                    <a:pt x="1445" y="389"/>
                    <a:pt x="1388" y="438"/>
                    <a:pt x="1331" y="472"/>
                  </a:cubicBezTo>
                  <a:cubicBezTo>
                    <a:pt x="1261" y="513"/>
                    <a:pt x="1191" y="530"/>
                    <a:pt x="1125" y="522"/>
                  </a:cubicBezTo>
                  <a:cubicBezTo>
                    <a:pt x="1109" y="520"/>
                    <a:pt x="1094" y="517"/>
                    <a:pt x="1079" y="514"/>
                  </a:cubicBezTo>
                  <a:cubicBezTo>
                    <a:pt x="1058" y="510"/>
                    <a:pt x="1036" y="506"/>
                    <a:pt x="1014" y="505"/>
                  </a:cubicBezTo>
                  <a:cubicBezTo>
                    <a:pt x="1011" y="505"/>
                    <a:pt x="1009" y="505"/>
                    <a:pt x="1006" y="505"/>
                  </a:cubicBezTo>
                  <a:cubicBezTo>
                    <a:pt x="946" y="505"/>
                    <a:pt x="890" y="534"/>
                    <a:pt x="842" y="561"/>
                  </a:cubicBezTo>
                  <a:cubicBezTo>
                    <a:pt x="829" y="569"/>
                    <a:pt x="816" y="576"/>
                    <a:pt x="803" y="583"/>
                  </a:cubicBezTo>
                  <a:cubicBezTo>
                    <a:pt x="689" y="648"/>
                    <a:pt x="599" y="699"/>
                    <a:pt x="527" y="816"/>
                  </a:cubicBezTo>
                  <a:cubicBezTo>
                    <a:pt x="519" y="829"/>
                    <a:pt x="512" y="844"/>
                    <a:pt x="505" y="858"/>
                  </a:cubicBezTo>
                  <a:cubicBezTo>
                    <a:pt x="502" y="864"/>
                    <a:pt x="499" y="871"/>
                    <a:pt x="496" y="877"/>
                  </a:cubicBezTo>
                  <a:cubicBezTo>
                    <a:pt x="450" y="968"/>
                    <a:pt x="439" y="1108"/>
                    <a:pt x="438" y="1209"/>
                  </a:cubicBezTo>
                  <a:cubicBezTo>
                    <a:pt x="438" y="1226"/>
                    <a:pt x="438" y="1242"/>
                    <a:pt x="438" y="1259"/>
                  </a:cubicBezTo>
                  <a:cubicBezTo>
                    <a:pt x="437" y="1322"/>
                    <a:pt x="437" y="1389"/>
                    <a:pt x="429" y="1448"/>
                  </a:cubicBezTo>
                  <a:cubicBezTo>
                    <a:pt x="420" y="1514"/>
                    <a:pt x="403" y="1565"/>
                    <a:pt x="376" y="1604"/>
                  </a:cubicBezTo>
                  <a:cubicBezTo>
                    <a:pt x="357" y="1632"/>
                    <a:pt x="323" y="1652"/>
                    <a:pt x="288" y="1674"/>
                  </a:cubicBezTo>
                  <a:cubicBezTo>
                    <a:pt x="259" y="1691"/>
                    <a:pt x="230" y="1709"/>
                    <a:pt x="208" y="1731"/>
                  </a:cubicBezTo>
                  <a:cubicBezTo>
                    <a:pt x="145" y="1797"/>
                    <a:pt x="97" y="1869"/>
                    <a:pt x="64" y="1947"/>
                  </a:cubicBezTo>
                  <a:cubicBezTo>
                    <a:pt x="38" y="2009"/>
                    <a:pt x="21" y="2076"/>
                    <a:pt x="11" y="2152"/>
                  </a:cubicBezTo>
                  <a:cubicBezTo>
                    <a:pt x="4" y="2214"/>
                    <a:pt x="1" y="2280"/>
                    <a:pt x="3" y="2362"/>
                  </a:cubicBezTo>
                  <a:cubicBezTo>
                    <a:pt x="7" y="2524"/>
                    <a:pt x="28" y="2652"/>
                    <a:pt x="70" y="2765"/>
                  </a:cubicBezTo>
                  <a:cubicBezTo>
                    <a:pt x="91" y="2821"/>
                    <a:pt x="119" y="2878"/>
                    <a:pt x="152" y="2933"/>
                  </a:cubicBezTo>
                  <a:cubicBezTo>
                    <a:pt x="288" y="3156"/>
                    <a:pt x="508" y="3346"/>
                    <a:pt x="770" y="3468"/>
                  </a:cubicBezTo>
                  <a:cubicBezTo>
                    <a:pt x="829" y="3495"/>
                    <a:pt x="889" y="3518"/>
                    <a:pt x="947" y="3540"/>
                  </a:cubicBezTo>
                  <a:cubicBezTo>
                    <a:pt x="973" y="3550"/>
                    <a:pt x="1000" y="3561"/>
                    <a:pt x="1027" y="3571"/>
                  </a:cubicBezTo>
                  <a:cubicBezTo>
                    <a:pt x="1138" y="3616"/>
                    <a:pt x="1237" y="3662"/>
                    <a:pt x="1332" y="3706"/>
                  </a:cubicBezTo>
                  <a:cubicBezTo>
                    <a:pt x="1395" y="3736"/>
                    <a:pt x="1454" y="3763"/>
                    <a:pt x="1516" y="3790"/>
                  </a:cubicBezTo>
                  <a:cubicBezTo>
                    <a:pt x="1660" y="3852"/>
                    <a:pt x="1834" y="3917"/>
                    <a:pt x="2035" y="3920"/>
                  </a:cubicBezTo>
                  <a:cubicBezTo>
                    <a:pt x="2037" y="3920"/>
                    <a:pt x="2040" y="3920"/>
                    <a:pt x="2042" y="3920"/>
                  </a:cubicBezTo>
                  <a:cubicBezTo>
                    <a:pt x="2148" y="3920"/>
                    <a:pt x="2256" y="3884"/>
                    <a:pt x="2381" y="3809"/>
                  </a:cubicBezTo>
                  <a:cubicBezTo>
                    <a:pt x="2408" y="3793"/>
                    <a:pt x="2435" y="3776"/>
                    <a:pt x="2462" y="3758"/>
                  </a:cubicBezTo>
                  <a:cubicBezTo>
                    <a:pt x="2572" y="3682"/>
                    <a:pt x="2678" y="3593"/>
                    <a:pt x="2780" y="3507"/>
                  </a:cubicBezTo>
                  <a:cubicBezTo>
                    <a:pt x="2855" y="3444"/>
                    <a:pt x="2932" y="3379"/>
                    <a:pt x="3012" y="3319"/>
                  </a:cubicBezTo>
                  <a:cubicBezTo>
                    <a:pt x="3062" y="3281"/>
                    <a:pt x="3115" y="3243"/>
                    <a:pt x="3166" y="3207"/>
                  </a:cubicBezTo>
                  <a:cubicBezTo>
                    <a:pt x="3300" y="3111"/>
                    <a:pt x="3439" y="3012"/>
                    <a:pt x="3555" y="2891"/>
                  </a:cubicBezTo>
                  <a:cubicBezTo>
                    <a:pt x="3672" y="2769"/>
                    <a:pt x="3761" y="2623"/>
                    <a:pt x="3813" y="2468"/>
                  </a:cubicBezTo>
                  <a:cubicBezTo>
                    <a:pt x="3839" y="2389"/>
                    <a:pt x="3855" y="2308"/>
                    <a:pt x="3861" y="2228"/>
                  </a:cubicBezTo>
                  <a:cubicBezTo>
                    <a:pt x="3867" y="2146"/>
                    <a:pt x="3861" y="2064"/>
                    <a:pt x="3844" y="1986"/>
                  </a:cubicBezTo>
                  <a:cubicBezTo>
                    <a:pt x="3812" y="1836"/>
                    <a:pt x="3742" y="1698"/>
                    <a:pt x="3681" y="1577"/>
                  </a:cubicBezTo>
                  <a:cubicBezTo>
                    <a:pt x="3596" y="1409"/>
                    <a:pt x="3510" y="1229"/>
                    <a:pt x="3454" y="1046"/>
                  </a:cubicBezTo>
                  <a:cubicBezTo>
                    <a:pt x="3442" y="1008"/>
                    <a:pt x="3431" y="966"/>
                    <a:pt x="3418" y="916"/>
                  </a:cubicBezTo>
                  <a:cubicBezTo>
                    <a:pt x="3413" y="897"/>
                    <a:pt x="3408" y="876"/>
                    <a:pt x="3403" y="856"/>
                  </a:cubicBezTo>
                  <a:cubicBezTo>
                    <a:pt x="3364" y="698"/>
                    <a:pt x="3324" y="534"/>
                    <a:pt x="3217" y="416"/>
                  </a:cubicBezTo>
                  <a:cubicBezTo>
                    <a:pt x="3166" y="360"/>
                    <a:pt x="3104" y="318"/>
                    <a:pt x="3031" y="291"/>
                  </a:cubicBezTo>
                  <a:cubicBezTo>
                    <a:pt x="2973" y="270"/>
                    <a:pt x="2908" y="259"/>
                    <a:pt x="2843" y="259"/>
                  </a:cubicBezTo>
                  <a:cubicBezTo>
                    <a:pt x="2834" y="259"/>
                    <a:pt x="2824" y="259"/>
                    <a:pt x="2815" y="25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0" name="Freeform 37">
              <a:extLst>
                <a:ext uri="{FF2B5EF4-FFF2-40B4-BE49-F238E27FC236}">
                  <a16:creationId xmlns:a16="http://schemas.microsoft.com/office/drawing/2014/main" id="{4E1153E1-7818-41B9-ABED-3F6D04BACB8D}"/>
                </a:ext>
              </a:extLst>
            </p:cNvPr>
            <p:cNvSpPr>
              <a:spLocks noEditPoints="1"/>
            </p:cNvSpPr>
            <p:nvPr/>
          </p:nvSpPr>
          <p:spPr bwMode="auto">
            <a:xfrm>
              <a:off x="4255" y="741"/>
              <a:ext cx="2973" cy="3062"/>
            </a:xfrm>
            <a:custGeom>
              <a:avLst/>
              <a:gdLst>
                <a:gd name="T0" fmla="*/ 1547 w 4017"/>
                <a:gd name="T1" fmla="*/ 3979 h 4137"/>
                <a:gd name="T2" fmla="*/ 1059 w 4017"/>
                <a:gd name="T3" fmla="*/ 3730 h 4137"/>
                <a:gd name="T4" fmla="*/ 798 w 4017"/>
                <a:gd name="T5" fmla="*/ 3624 h 4137"/>
                <a:gd name="T6" fmla="*/ 67 w 4017"/>
                <a:gd name="T7" fmla="*/ 2901 h 4137"/>
                <a:gd name="T8" fmla="*/ 66 w 4017"/>
                <a:gd name="T9" fmla="*/ 2050 h 4137"/>
                <a:gd name="T10" fmla="*/ 303 w 4017"/>
                <a:gd name="T11" fmla="*/ 1766 h 4137"/>
                <a:gd name="T12" fmla="*/ 453 w 4017"/>
                <a:gd name="T13" fmla="*/ 1340 h 4137"/>
                <a:gd name="T14" fmla="*/ 498 w 4017"/>
                <a:gd name="T15" fmla="*/ 961 h 4137"/>
                <a:gd name="T16" fmla="*/ 526 w 4017"/>
                <a:gd name="T17" fmla="*/ 897 h 4137"/>
                <a:gd name="T18" fmla="*/ 1009 w 4017"/>
                <a:gd name="T19" fmla="*/ 555 h 4137"/>
                <a:gd name="T20" fmla="*/ 1124 w 4017"/>
                <a:gd name="T21" fmla="*/ 576 h 4137"/>
                <a:gd name="T22" fmla="*/ 1559 w 4017"/>
                <a:gd name="T23" fmla="*/ 314 h 4137"/>
                <a:gd name="T24" fmla="*/ 2270 w 4017"/>
                <a:gd name="T25" fmla="*/ 143 h 4137"/>
                <a:gd name="T26" fmla="*/ 2446 w 4017"/>
                <a:gd name="T27" fmla="*/ 328 h 4137"/>
                <a:gd name="T28" fmla="*/ 2717 w 4017"/>
                <a:gd name="T29" fmla="*/ 357 h 4137"/>
                <a:gd name="T30" fmla="*/ 2863 w 4017"/>
                <a:gd name="T31" fmla="*/ 337 h 4137"/>
                <a:gd name="T32" fmla="*/ 3485 w 4017"/>
                <a:gd name="T33" fmla="*/ 954 h 4137"/>
                <a:gd name="T34" fmla="*/ 3533 w 4017"/>
                <a:gd name="T35" fmla="*/ 1139 h 4137"/>
                <a:gd name="T36" fmla="*/ 3770 w 4017"/>
                <a:gd name="T37" fmla="*/ 1698 h 4137"/>
                <a:gd name="T38" fmla="*/ 3653 w 4017"/>
                <a:gd name="T39" fmla="*/ 3054 h 4137"/>
                <a:gd name="T40" fmla="*/ 3089 w 4017"/>
                <a:gd name="T41" fmla="*/ 3497 h 4137"/>
                <a:gd name="T42" fmla="*/ 2518 w 4017"/>
                <a:gd name="T43" fmla="*/ 3963 h 4137"/>
                <a:gd name="T44" fmla="*/ 2085 w 4017"/>
                <a:gd name="T45" fmla="*/ 4137 h 4137"/>
                <a:gd name="T46" fmla="*/ 2864 w 4017"/>
                <a:gd name="T47" fmla="*/ 344 h 4137"/>
                <a:gd name="T48" fmla="*/ 2718 w 4017"/>
                <a:gd name="T49" fmla="*/ 364 h 4137"/>
                <a:gd name="T50" fmla="*/ 2443 w 4017"/>
                <a:gd name="T51" fmla="*/ 334 h 4137"/>
                <a:gd name="T52" fmla="*/ 2265 w 4017"/>
                <a:gd name="T53" fmla="*/ 148 h 4137"/>
                <a:gd name="T54" fmla="*/ 1564 w 4017"/>
                <a:gd name="T55" fmla="*/ 319 h 4137"/>
                <a:gd name="T56" fmla="*/ 1123 w 4017"/>
                <a:gd name="T57" fmla="*/ 583 h 4137"/>
                <a:gd name="T58" fmla="*/ 1009 w 4017"/>
                <a:gd name="T59" fmla="*/ 562 h 4137"/>
                <a:gd name="T60" fmla="*/ 533 w 4017"/>
                <a:gd name="T61" fmla="*/ 900 h 4137"/>
                <a:gd name="T62" fmla="*/ 505 w 4017"/>
                <a:gd name="T63" fmla="*/ 964 h 4137"/>
                <a:gd name="T64" fmla="*/ 460 w 4017"/>
                <a:gd name="T65" fmla="*/ 1339 h 4137"/>
                <a:gd name="T66" fmla="*/ 307 w 4017"/>
                <a:gd name="T67" fmla="*/ 1772 h 4137"/>
                <a:gd name="T68" fmla="*/ 73 w 4017"/>
                <a:gd name="T69" fmla="*/ 2053 h 4137"/>
                <a:gd name="T70" fmla="*/ 74 w 4017"/>
                <a:gd name="T71" fmla="*/ 2898 h 4137"/>
                <a:gd name="T72" fmla="*/ 801 w 4017"/>
                <a:gd name="T73" fmla="*/ 3618 h 4137"/>
                <a:gd name="T74" fmla="*/ 1062 w 4017"/>
                <a:gd name="T75" fmla="*/ 3723 h 4137"/>
                <a:gd name="T76" fmla="*/ 1551 w 4017"/>
                <a:gd name="T77" fmla="*/ 3973 h 4137"/>
                <a:gd name="T78" fmla="*/ 2432 w 4017"/>
                <a:gd name="T79" fmla="*/ 4012 h 4137"/>
                <a:gd name="T80" fmla="*/ 2831 w 4017"/>
                <a:gd name="T81" fmla="*/ 3702 h 4137"/>
                <a:gd name="T82" fmla="*/ 3252 w 4017"/>
                <a:gd name="T83" fmla="*/ 3371 h 4137"/>
                <a:gd name="T84" fmla="*/ 3934 w 4017"/>
                <a:gd name="T85" fmla="*/ 2108 h 4137"/>
                <a:gd name="T86" fmla="*/ 3758 w 4017"/>
                <a:gd name="T87" fmla="*/ 1690 h 4137"/>
                <a:gd name="T88" fmla="*/ 3491 w 4017"/>
                <a:gd name="T89" fmla="*/ 1008 h 4137"/>
                <a:gd name="T90" fmla="*/ 3282 w 4017"/>
                <a:gd name="T91" fmla="*/ 494 h 4137"/>
                <a:gd name="T92" fmla="*/ 2864 w 4017"/>
                <a:gd name="T93" fmla="*/ 344 h 4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7" h="4137">
                  <a:moveTo>
                    <a:pt x="2072" y="4137"/>
                  </a:moveTo>
                  <a:cubicBezTo>
                    <a:pt x="1867" y="4132"/>
                    <a:pt x="1692" y="4054"/>
                    <a:pt x="1547" y="3979"/>
                  </a:cubicBezTo>
                  <a:cubicBezTo>
                    <a:pt x="1501" y="3955"/>
                    <a:pt x="1456" y="3931"/>
                    <a:pt x="1408" y="3905"/>
                  </a:cubicBezTo>
                  <a:cubicBezTo>
                    <a:pt x="1301" y="3846"/>
                    <a:pt x="1189" y="3785"/>
                    <a:pt x="1059" y="3730"/>
                  </a:cubicBezTo>
                  <a:cubicBezTo>
                    <a:pt x="1024" y="3715"/>
                    <a:pt x="990" y="3702"/>
                    <a:pt x="953" y="3687"/>
                  </a:cubicBezTo>
                  <a:cubicBezTo>
                    <a:pt x="902" y="3668"/>
                    <a:pt x="850" y="3648"/>
                    <a:pt x="798" y="3624"/>
                  </a:cubicBezTo>
                  <a:cubicBezTo>
                    <a:pt x="520" y="3498"/>
                    <a:pt x="291" y="3303"/>
                    <a:pt x="152" y="3075"/>
                  </a:cubicBezTo>
                  <a:cubicBezTo>
                    <a:pt x="117" y="3018"/>
                    <a:pt x="89" y="2959"/>
                    <a:pt x="67" y="2901"/>
                  </a:cubicBezTo>
                  <a:cubicBezTo>
                    <a:pt x="13" y="2752"/>
                    <a:pt x="4" y="2598"/>
                    <a:pt x="2" y="2482"/>
                  </a:cubicBezTo>
                  <a:cubicBezTo>
                    <a:pt x="0" y="2349"/>
                    <a:pt x="6" y="2194"/>
                    <a:pt x="66" y="2050"/>
                  </a:cubicBezTo>
                  <a:cubicBezTo>
                    <a:pt x="100" y="1969"/>
                    <a:pt x="152" y="1892"/>
                    <a:pt x="217" y="1826"/>
                  </a:cubicBezTo>
                  <a:cubicBezTo>
                    <a:pt x="241" y="1802"/>
                    <a:pt x="272" y="1784"/>
                    <a:pt x="303" y="1766"/>
                  </a:cubicBezTo>
                  <a:cubicBezTo>
                    <a:pt x="340" y="1745"/>
                    <a:pt x="375" y="1725"/>
                    <a:pt x="395" y="1697"/>
                  </a:cubicBezTo>
                  <a:cubicBezTo>
                    <a:pt x="456" y="1610"/>
                    <a:pt x="455" y="1479"/>
                    <a:pt x="453" y="1340"/>
                  </a:cubicBezTo>
                  <a:cubicBezTo>
                    <a:pt x="452" y="1327"/>
                    <a:pt x="452" y="1314"/>
                    <a:pt x="452" y="1300"/>
                  </a:cubicBezTo>
                  <a:cubicBezTo>
                    <a:pt x="451" y="1196"/>
                    <a:pt x="458" y="1052"/>
                    <a:pt x="498" y="961"/>
                  </a:cubicBezTo>
                  <a:cubicBezTo>
                    <a:pt x="501" y="954"/>
                    <a:pt x="504" y="947"/>
                    <a:pt x="507" y="940"/>
                  </a:cubicBezTo>
                  <a:cubicBezTo>
                    <a:pt x="513" y="925"/>
                    <a:pt x="519" y="910"/>
                    <a:pt x="526" y="897"/>
                  </a:cubicBezTo>
                  <a:cubicBezTo>
                    <a:pt x="599" y="758"/>
                    <a:pt x="701" y="695"/>
                    <a:pt x="829" y="616"/>
                  </a:cubicBezTo>
                  <a:cubicBezTo>
                    <a:pt x="883" y="582"/>
                    <a:pt x="943" y="551"/>
                    <a:pt x="1009" y="555"/>
                  </a:cubicBezTo>
                  <a:cubicBezTo>
                    <a:pt x="1032" y="557"/>
                    <a:pt x="1055" y="562"/>
                    <a:pt x="1077" y="567"/>
                  </a:cubicBezTo>
                  <a:cubicBezTo>
                    <a:pt x="1093" y="570"/>
                    <a:pt x="1108" y="574"/>
                    <a:pt x="1124" y="576"/>
                  </a:cubicBezTo>
                  <a:cubicBezTo>
                    <a:pt x="1283" y="598"/>
                    <a:pt x="1421" y="478"/>
                    <a:pt x="1510" y="374"/>
                  </a:cubicBezTo>
                  <a:cubicBezTo>
                    <a:pt x="1526" y="354"/>
                    <a:pt x="1543" y="334"/>
                    <a:pt x="1559" y="314"/>
                  </a:cubicBezTo>
                  <a:cubicBezTo>
                    <a:pt x="1639" y="215"/>
                    <a:pt x="1722" y="113"/>
                    <a:pt x="1839" y="64"/>
                  </a:cubicBezTo>
                  <a:cubicBezTo>
                    <a:pt x="1996" y="0"/>
                    <a:pt x="2181" y="54"/>
                    <a:pt x="2270" y="143"/>
                  </a:cubicBezTo>
                  <a:cubicBezTo>
                    <a:pt x="2291" y="164"/>
                    <a:pt x="2308" y="187"/>
                    <a:pt x="2325" y="210"/>
                  </a:cubicBezTo>
                  <a:cubicBezTo>
                    <a:pt x="2357" y="253"/>
                    <a:pt x="2389" y="296"/>
                    <a:pt x="2446" y="328"/>
                  </a:cubicBezTo>
                  <a:cubicBezTo>
                    <a:pt x="2514" y="365"/>
                    <a:pt x="2598" y="368"/>
                    <a:pt x="2657" y="363"/>
                  </a:cubicBezTo>
                  <a:cubicBezTo>
                    <a:pt x="2674" y="362"/>
                    <a:pt x="2693" y="360"/>
                    <a:pt x="2717" y="357"/>
                  </a:cubicBezTo>
                  <a:cubicBezTo>
                    <a:pt x="2733" y="354"/>
                    <a:pt x="2749" y="352"/>
                    <a:pt x="2766" y="349"/>
                  </a:cubicBezTo>
                  <a:cubicBezTo>
                    <a:pt x="2799" y="344"/>
                    <a:pt x="2831" y="339"/>
                    <a:pt x="2863" y="337"/>
                  </a:cubicBezTo>
                  <a:cubicBezTo>
                    <a:pt x="3030" y="324"/>
                    <a:pt x="3185" y="380"/>
                    <a:pt x="3287" y="490"/>
                  </a:cubicBezTo>
                  <a:cubicBezTo>
                    <a:pt x="3403" y="613"/>
                    <a:pt x="3445" y="786"/>
                    <a:pt x="3485" y="954"/>
                  </a:cubicBezTo>
                  <a:cubicBezTo>
                    <a:pt x="3489" y="971"/>
                    <a:pt x="3493" y="989"/>
                    <a:pt x="3497" y="1006"/>
                  </a:cubicBezTo>
                  <a:cubicBezTo>
                    <a:pt x="3510" y="1059"/>
                    <a:pt x="3522" y="1101"/>
                    <a:pt x="3533" y="1139"/>
                  </a:cubicBezTo>
                  <a:cubicBezTo>
                    <a:pt x="3592" y="1342"/>
                    <a:pt x="3688" y="1538"/>
                    <a:pt x="3764" y="1687"/>
                  </a:cubicBezTo>
                  <a:cubicBezTo>
                    <a:pt x="3770" y="1698"/>
                    <a:pt x="3770" y="1698"/>
                    <a:pt x="3770" y="1698"/>
                  </a:cubicBezTo>
                  <a:cubicBezTo>
                    <a:pt x="3837" y="1828"/>
                    <a:pt x="3906" y="1961"/>
                    <a:pt x="3941" y="2107"/>
                  </a:cubicBezTo>
                  <a:cubicBezTo>
                    <a:pt x="4017" y="2425"/>
                    <a:pt x="3907" y="2788"/>
                    <a:pt x="3653" y="3054"/>
                  </a:cubicBezTo>
                  <a:cubicBezTo>
                    <a:pt x="3536" y="3177"/>
                    <a:pt x="3393" y="3278"/>
                    <a:pt x="3256" y="3376"/>
                  </a:cubicBezTo>
                  <a:cubicBezTo>
                    <a:pt x="3201" y="3415"/>
                    <a:pt x="3144" y="3456"/>
                    <a:pt x="3089" y="3497"/>
                  </a:cubicBezTo>
                  <a:cubicBezTo>
                    <a:pt x="3002" y="3564"/>
                    <a:pt x="2917" y="3637"/>
                    <a:pt x="2836" y="3707"/>
                  </a:cubicBezTo>
                  <a:cubicBezTo>
                    <a:pt x="2734" y="3795"/>
                    <a:pt x="2628" y="3885"/>
                    <a:pt x="2518" y="3963"/>
                  </a:cubicBezTo>
                  <a:cubicBezTo>
                    <a:pt x="2491" y="3982"/>
                    <a:pt x="2463" y="4001"/>
                    <a:pt x="2435" y="4018"/>
                  </a:cubicBezTo>
                  <a:cubicBezTo>
                    <a:pt x="2306" y="4099"/>
                    <a:pt x="2194" y="4137"/>
                    <a:pt x="2085" y="4137"/>
                  </a:cubicBezTo>
                  <a:cubicBezTo>
                    <a:pt x="2081" y="4137"/>
                    <a:pt x="2077" y="4137"/>
                    <a:pt x="2072" y="4137"/>
                  </a:cubicBezTo>
                  <a:moveTo>
                    <a:pt x="2864" y="344"/>
                  </a:moveTo>
                  <a:cubicBezTo>
                    <a:pt x="2832" y="346"/>
                    <a:pt x="2800" y="351"/>
                    <a:pt x="2767" y="356"/>
                  </a:cubicBezTo>
                  <a:cubicBezTo>
                    <a:pt x="2750" y="359"/>
                    <a:pt x="2734" y="361"/>
                    <a:pt x="2718" y="364"/>
                  </a:cubicBezTo>
                  <a:cubicBezTo>
                    <a:pt x="2694" y="367"/>
                    <a:pt x="2675" y="369"/>
                    <a:pt x="2657" y="370"/>
                  </a:cubicBezTo>
                  <a:cubicBezTo>
                    <a:pt x="2598" y="375"/>
                    <a:pt x="2512" y="372"/>
                    <a:pt x="2443" y="334"/>
                  </a:cubicBezTo>
                  <a:cubicBezTo>
                    <a:pt x="2384" y="302"/>
                    <a:pt x="2351" y="257"/>
                    <a:pt x="2319" y="214"/>
                  </a:cubicBezTo>
                  <a:cubicBezTo>
                    <a:pt x="2303" y="192"/>
                    <a:pt x="2286" y="169"/>
                    <a:pt x="2265" y="148"/>
                  </a:cubicBezTo>
                  <a:cubicBezTo>
                    <a:pt x="2178" y="60"/>
                    <a:pt x="1996" y="7"/>
                    <a:pt x="1842" y="71"/>
                  </a:cubicBezTo>
                  <a:cubicBezTo>
                    <a:pt x="1726" y="119"/>
                    <a:pt x="1644" y="220"/>
                    <a:pt x="1564" y="319"/>
                  </a:cubicBezTo>
                  <a:cubicBezTo>
                    <a:pt x="1548" y="338"/>
                    <a:pt x="1532" y="359"/>
                    <a:pt x="1515" y="378"/>
                  </a:cubicBezTo>
                  <a:cubicBezTo>
                    <a:pt x="1425" y="484"/>
                    <a:pt x="1285" y="605"/>
                    <a:pt x="1123" y="583"/>
                  </a:cubicBezTo>
                  <a:cubicBezTo>
                    <a:pt x="1107" y="580"/>
                    <a:pt x="1091" y="577"/>
                    <a:pt x="1076" y="573"/>
                  </a:cubicBezTo>
                  <a:cubicBezTo>
                    <a:pt x="1054" y="569"/>
                    <a:pt x="1031" y="564"/>
                    <a:pt x="1009" y="562"/>
                  </a:cubicBezTo>
                  <a:cubicBezTo>
                    <a:pt x="945" y="559"/>
                    <a:pt x="886" y="589"/>
                    <a:pt x="832" y="622"/>
                  </a:cubicBezTo>
                  <a:cubicBezTo>
                    <a:pt x="705" y="701"/>
                    <a:pt x="605" y="763"/>
                    <a:pt x="533" y="900"/>
                  </a:cubicBezTo>
                  <a:cubicBezTo>
                    <a:pt x="525" y="913"/>
                    <a:pt x="520" y="927"/>
                    <a:pt x="514" y="942"/>
                  </a:cubicBezTo>
                  <a:cubicBezTo>
                    <a:pt x="511" y="949"/>
                    <a:pt x="508" y="957"/>
                    <a:pt x="505" y="964"/>
                  </a:cubicBezTo>
                  <a:cubicBezTo>
                    <a:pt x="465" y="1054"/>
                    <a:pt x="458" y="1196"/>
                    <a:pt x="459" y="1300"/>
                  </a:cubicBezTo>
                  <a:cubicBezTo>
                    <a:pt x="459" y="1313"/>
                    <a:pt x="459" y="1326"/>
                    <a:pt x="460" y="1339"/>
                  </a:cubicBezTo>
                  <a:cubicBezTo>
                    <a:pt x="462" y="1480"/>
                    <a:pt x="463" y="1612"/>
                    <a:pt x="401" y="1701"/>
                  </a:cubicBezTo>
                  <a:cubicBezTo>
                    <a:pt x="380" y="1731"/>
                    <a:pt x="344" y="1751"/>
                    <a:pt x="307" y="1772"/>
                  </a:cubicBezTo>
                  <a:cubicBezTo>
                    <a:pt x="276" y="1789"/>
                    <a:pt x="245" y="1807"/>
                    <a:pt x="222" y="1830"/>
                  </a:cubicBezTo>
                  <a:cubicBezTo>
                    <a:pt x="157" y="1896"/>
                    <a:pt x="106" y="1973"/>
                    <a:pt x="73" y="2053"/>
                  </a:cubicBezTo>
                  <a:cubicBezTo>
                    <a:pt x="13" y="2196"/>
                    <a:pt x="7" y="2350"/>
                    <a:pt x="9" y="2482"/>
                  </a:cubicBezTo>
                  <a:cubicBezTo>
                    <a:pt x="11" y="2598"/>
                    <a:pt x="20" y="2750"/>
                    <a:pt x="74" y="2898"/>
                  </a:cubicBezTo>
                  <a:cubicBezTo>
                    <a:pt x="95" y="2957"/>
                    <a:pt x="123" y="3015"/>
                    <a:pt x="158" y="3072"/>
                  </a:cubicBezTo>
                  <a:cubicBezTo>
                    <a:pt x="296" y="3299"/>
                    <a:pt x="525" y="3493"/>
                    <a:pt x="801" y="3618"/>
                  </a:cubicBezTo>
                  <a:cubicBezTo>
                    <a:pt x="853" y="3641"/>
                    <a:pt x="905" y="3661"/>
                    <a:pt x="955" y="3681"/>
                  </a:cubicBezTo>
                  <a:cubicBezTo>
                    <a:pt x="992" y="3695"/>
                    <a:pt x="1027" y="3709"/>
                    <a:pt x="1062" y="3723"/>
                  </a:cubicBezTo>
                  <a:cubicBezTo>
                    <a:pt x="1192" y="3778"/>
                    <a:pt x="1304" y="3839"/>
                    <a:pt x="1412" y="3899"/>
                  </a:cubicBezTo>
                  <a:cubicBezTo>
                    <a:pt x="1459" y="3925"/>
                    <a:pt x="1504" y="3949"/>
                    <a:pt x="1551" y="3973"/>
                  </a:cubicBezTo>
                  <a:cubicBezTo>
                    <a:pt x="1694" y="4048"/>
                    <a:pt x="1869" y="4125"/>
                    <a:pt x="2073" y="4130"/>
                  </a:cubicBezTo>
                  <a:cubicBezTo>
                    <a:pt x="2184" y="4133"/>
                    <a:pt x="2298" y="4096"/>
                    <a:pt x="2432" y="4012"/>
                  </a:cubicBezTo>
                  <a:cubicBezTo>
                    <a:pt x="2459" y="3995"/>
                    <a:pt x="2487" y="3976"/>
                    <a:pt x="2514" y="3957"/>
                  </a:cubicBezTo>
                  <a:cubicBezTo>
                    <a:pt x="2624" y="3880"/>
                    <a:pt x="2729" y="3789"/>
                    <a:pt x="2831" y="3702"/>
                  </a:cubicBezTo>
                  <a:cubicBezTo>
                    <a:pt x="2913" y="3631"/>
                    <a:pt x="2997" y="3559"/>
                    <a:pt x="3085" y="3492"/>
                  </a:cubicBezTo>
                  <a:cubicBezTo>
                    <a:pt x="3139" y="3450"/>
                    <a:pt x="3197" y="3410"/>
                    <a:pt x="3252" y="3371"/>
                  </a:cubicBezTo>
                  <a:cubicBezTo>
                    <a:pt x="3389" y="3273"/>
                    <a:pt x="3531" y="3172"/>
                    <a:pt x="3648" y="3049"/>
                  </a:cubicBezTo>
                  <a:cubicBezTo>
                    <a:pt x="3900" y="2785"/>
                    <a:pt x="4010" y="2424"/>
                    <a:pt x="3934" y="2108"/>
                  </a:cubicBezTo>
                  <a:cubicBezTo>
                    <a:pt x="3899" y="1964"/>
                    <a:pt x="3833" y="1836"/>
                    <a:pt x="3764" y="1702"/>
                  </a:cubicBezTo>
                  <a:cubicBezTo>
                    <a:pt x="3758" y="1690"/>
                    <a:pt x="3758" y="1690"/>
                    <a:pt x="3758" y="1690"/>
                  </a:cubicBezTo>
                  <a:cubicBezTo>
                    <a:pt x="3681" y="1541"/>
                    <a:pt x="3586" y="1345"/>
                    <a:pt x="3526" y="1141"/>
                  </a:cubicBezTo>
                  <a:cubicBezTo>
                    <a:pt x="3515" y="1103"/>
                    <a:pt x="3504" y="1061"/>
                    <a:pt x="3491" y="1008"/>
                  </a:cubicBezTo>
                  <a:cubicBezTo>
                    <a:pt x="3486" y="990"/>
                    <a:pt x="3482" y="973"/>
                    <a:pt x="3478" y="955"/>
                  </a:cubicBezTo>
                  <a:cubicBezTo>
                    <a:pt x="3438" y="789"/>
                    <a:pt x="3397" y="617"/>
                    <a:pt x="3282" y="494"/>
                  </a:cubicBezTo>
                  <a:cubicBezTo>
                    <a:pt x="3191" y="396"/>
                    <a:pt x="3057" y="342"/>
                    <a:pt x="2910" y="342"/>
                  </a:cubicBezTo>
                  <a:cubicBezTo>
                    <a:pt x="2895" y="342"/>
                    <a:pt x="2879" y="342"/>
                    <a:pt x="2864" y="34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1" name="Freeform 38">
              <a:extLst>
                <a:ext uri="{FF2B5EF4-FFF2-40B4-BE49-F238E27FC236}">
                  <a16:creationId xmlns:a16="http://schemas.microsoft.com/office/drawing/2014/main" id="{A03CEE55-4D14-4C3A-8EEC-31EB580E2EE3}"/>
                </a:ext>
              </a:extLst>
            </p:cNvPr>
            <p:cNvSpPr>
              <a:spLocks noEditPoints="1"/>
            </p:cNvSpPr>
            <p:nvPr/>
          </p:nvSpPr>
          <p:spPr bwMode="auto">
            <a:xfrm>
              <a:off x="4222" y="690"/>
              <a:ext cx="3001" cy="3169"/>
            </a:xfrm>
            <a:custGeom>
              <a:avLst/>
              <a:gdLst>
                <a:gd name="T0" fmla="*/ 1575 w 4055"/>
                <a:gd name="T1" fmla="*/ 4094 h 4281"/>
                <a:gd name="T2" fmla="*/ 1087 w 4055"/>
                <a:gd name="T3" fmla="*/ 3813 h 4281"/>
                <a:gd name="T4" fmla="*/ 822 w 4055"/>
                <a:gd name="T5" fmla="*/ 3705 h 4281"/>
                <a:gd name="T6" fmla="*/ 150 w 4055"/>
                <a:gd name="T7" fmla="*/ 3145 h 4281"/>
                <a:gd name="T8" fmla="*/ 14 w 4055"/>
                <a:gd name="T9" fmla="*/ 2751 h 4281"/>
                <a:gd name="T10" fmla="*/ 12 w 4055"/>
                <a:gd name="T11" fmla="*/ 2307 h 4281"/>
                <a:gd name="T12" fmla="*/ 224 w 4055"/>
                <a:gd name="T13" fmla="*/ 1856 h 4281"/>
                <a:gd name="T14" fmla="*/ 412 w 4055"/>
                <a:gd name="T15" fmla="*/ 1725 h 4281"/>
                <a:gd name="T16" fmla="*/ 466 w 4055"/>
                <a:gd name="T17" fmla="*/ 1351 h 4281"/>
                <a:gd name="T18" fmla="*/ 499 w 4055"/>
                <a:gd name="T19" fmla="*/ 979 h 4281"/>
                <a:gd name="T20" fmla="*/ 524 w 4055"/>
                <a:gd name="T21" fmla="*/ 912 h 4281"/>
                <a:gd name="T22" fmla="*/ 811 w 4055"/>
                <a:gd name="T23" fmla="*/ 608 h 4281"/>
                <a:gd name="T24" fmla="*/ 1067 w 4055"/>
                <a:gd name="T25" fmla="*/ 557 h 4281"/>
                <a:gd name="T26" fmla="*/ 1338 w 4055"/>
                <a:gd name="T27" fmla="*/ 518 h 4281"/>
                <a:gd name="T28" fmla="*/ 1566 w 4055"/>
                <a:gd name="T29" fmla="*/ 296 h 4281"/>
                <a:gd name="T30" fmla="*/ 2100 w 4055"/>
                <a:gd name="T31" fmla="*/ 21 h 4281"/>
                <a:gd name="T32" fmla="*/ 2349 w 4055"/>
                <a:gd name="T33" fmla="*/ 209 h 4281"/>
                <a:gd name="T34" fmla="*/ 2691 w 4055"/>
                <a:gd name="T35" fmla="*/ 384 h 4281"/>
                <a:gd name="T36" fmla="*/ 2811 w 4055"/>
                <a:gd name="T37" fmla="*/ 366 h 4281"/>
                <a:gd name="T38" fmla="*/ 3139 w 4055"/>
                <a:gd name="T39" fmla="*/ 374 h 4281"/>
                <a:gd name="T40" fmla="*/ 3552 w 4055"/>
                <a:gd name="T41" fmla="*/ 984 h 4281"/>
                <a:gd name="T42" fmla="*/ 3597 w 4055"/>
                <a:gd name="T43" fmla="*/ 1166 h 4281"/>
                <a:gd name="T44" fmla="*/ 3851 w 4055"/>
                <a:gd name="T45" fmla="*/ 1764 h 4281"/>
                <a:gd name="T46" fmla="*/ 4052 w 4055"/>
                <a:gd name="T47" fmla="*/ 2424 h 4281"/>
                <a:gd name="T48" fmla="*/ 3739 w 4055"/>
                <a:gd name="T49" fmla="*/ 3143 h 4281"/>
                <a:gd name="T50" fmla="*/ 3154 w 4055"/>
                <a:gd name="T51" fmla="*/ 3602 h 4281"/>
                <a:gd name="T52" fmla="*/ 2564 w 4055"/>
                <a:gd name="T53" fmla="*/ 4093 h 4281"/>
                <a:gd name="T54" fmla="*/ 2301 w 4055"/>
                <a:gd name="T55" fmla="*/ 4245 h 4281"/>
                <a:gd name="T56" fmla="*/ 2102 w 4055"/>
                <a:gd name="T57" fmla="*/ 4279 h 4281"/>
                <a:gd name="T58" fmla="*/ 2811 w 4055"/>
                <a:gd name="T59" fmla="*/ 367 h 4281"/>
                <a:gd name="T60" fmla="*/ 2691 w 4055"/>
                <a:gd name="T61" fmla="*/ 384 h 4281"/>
                <a:gd name="T62" fmla="*/ 2349 w 4055"/>
                <a:gd name="T63" fmla="*/ 209 h 4281"/>
                <a:gd name="T64" fmla="*/ 2100 w 4055"/>
                <a:gd name="T65" fmla="*/ 21 h 4281"/>
                <a:gd name="T66" fmla="*/ 1566 w 4055"/>
                <a:gd name="T67" fmla="*/ 296 h 4281"/>
                <a:gd name="T68" fmla="*/ 1338 w 4055"/>
                <a:gd name="T69" fmla="*/ 519 h 4281"/>
                <a:gd name="T70" fmla="*/ 1066 w 4055"/>
                <a:gd name="T71" fmla="*/ 558 h 4281"/>
                <a:gd name="T72" fmla="*/ 981 w 4055"/>
                <a:gd name="T73" fmla="*/ 544 h 4281"/>
                <a:gd name="T74" fmla="*/ 643 w 4055"/>
                <a:gd name="T75" fmla="*/ 740 h 4281"/>
                <a:gd name="T76" fmla="*/ 508 w 4055"/>
                <a:gd name="T77" fmla="*/ 956 h 4281"/>
                <a:gd name="T78" fmla="*/ 466 w 4055"/>
                <a:gd name="T79" fmla="*/ 1323 h 4281"/>
                <a:gd name="T80" fmla="*/ 466 w 4055"/>
                <a:gd name="T81" fmla="*/ 1559 h 4281"/>
                <a:gd name="T82" fmla="*/ 315 w 4055"/>
                <a:gd name="T83" fmla="*/ 1796 h 4281"/>
                <a:gd name="T84" fmla="*/ 67 w 4055"/>
                <a:gd name="T85" fmla="*/ 2088 h 4281"/>
                <a:gd name="T86" fmla="*/ 2 w 4055"/>
                <a:gd name="T87" fmla="*/ 2533 h 4281"/>
                <a:gd name="T88" fmla="*/ 64 w 4055"/>
                <a:gd name="T89" fmla="*/ 2965 h 4281"/>
                <a:gd name="T90" fmla="*/ 442 w 4055"/>
                <a:gd name="T91" fmla="*/ 3474 h 4281"/>
                <a:gd name="T92" fmla="*/ 957 w 4055"/>
                <a:gd name="T93" fmla="*/ 3760 h 4281"/>
                <a:gd name="T94" fmla="*/ 1460 w 4055"/>
                <a:gd name="T95" fmla="*/ 4022 h 4281"/>
                <a:gd name="T96" fmla="*/ 2102 w 4055"/>
                <a:gd name="T97" fmla="*/ 4278 h 4281"/>
                <a:gd name="T98" fmla="*/ 2477 w 4055"/>
                <a:gd name="T99" fmla="*/ 4152 h 4281"/>
                <a:gd name="T100" fmla="*/ 2879 w 4055"/>
                <a:gd name="T101" fmla="*/ 3832 h 4281"/>
                <a:gd name="T102" fmla="*/ 3333 w 4055"/>
                <a:gd name="T103" fmla="*/ 3471 h 4281"/>
                <a:gd name="T104" fmla="*/ 4007 w 4055"/>
                <a:gd name="T105" fmla="*/ 2684 h 4281"/>
                <a:gd name="T106" fmla="*/ 4022 w 4055"/>
                <a:gd name="T107" fmla="*/ 2160 h 4281"/>
                <a:gd name="T108" fmla="*/ 3833 w 4055"/>
                <a:gd name="T109" fmla="*/ 1732 h 4281"/>
                <a:gd name="T110" fmla="*/ 3561 w 4055"/>
                <a:gd name="T111" fmla="*/ 1029 h 4281"/>
                <a:gd name="T112" fmla="*/ 3345 w 4055"/>
                <a:gd name="T113" fmla="*/ 500 h 4281"/>
                <a:gd name="T114" fmla="*/ 2968 w 4055"/>
                <a:gd name="T115" fmla="*/ 350 h 4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55" h="4281">
                  <a:moveTo>
                    <a:pt x="2102" y="4279"/>
                  </a:moveTo>
                  <a:cubicBezTo>
                    <a:pt x="1894" y="4271"/>
                    <a:pt x="1719" y="4181"/>
                    <a:pt x="1575" y="4094"/>
                  </a:cubicBezTo>
                  <a:cubicBezTo>
                    <a:pt x="1536" y="4070"/>
                    <a:pt x="1497" y="4046"/>
                    <a:pt x="1460" y="4022"/>
                  </a:cubicBezTo>
                  <a:cubicBezTo>
                    <a:pt x="1346" y="3950"/>
                    <a:pt x="1228" y="3876"/>
                    <a:pt x="1087" y="3813"/>
                  </a:cubicBezTo>
                  <a:cubicBezTo>
                    <a:pt x="1045" y="3795"/>
                    <a:pt x="1002" y="3778"/>
                    <a:pt x="957" y="3760"/>
                  </a:cubicBezTo>
                  <a:cubicBezTo>
                    <a:pt x="913" y="3743"/>
                    <a:pt x="867" y="3725"/>
                    <a:pt x="822" y="3705"/>
                  </a:cubicBezTo>
                  <a:cubicBezTo>
                    <a:pt x="682" y="3644"/>
                    <a:pt x="554" y="3566"/>
                    <a:pt x="442" y="3474"/>
                  </a:cubicBezTo>
                  <a:cubicBezTo>
                    <a:pt x="321" y="3376"/>
                    <a:pt x="223" y="3265"/>
                    <a:pt x="150" y="3145"/>
                  </a:cubicBezTo>
                  <a:cubicBezTo>
                    <a:pt x="114" y="3087"/>
                    <a:pt x="85" y="3026"/>
                    <a:pt x="64" y="2966"/>
                  </a:cubicBezTo>
                  <a:cubicBezTo>
                    <a:pt x="40" y="2900"/>
                    <a:pt x="24" y="2830"/>
                    <a:pt x="14" y="2751"/>
                  </a:cubicBezTo>
                  <a:cubicBezTo>
                    <a:pt x="6" y="2687"/>
                    <a:pt x="2" y="2618"/>
                    <a:pt x="1" y="2533"/>
                  </a:cubicBezTo>
                  <a:cubicBezTo>
                    <a:pt x="0" y="2441"/>
                    <a:pt x="4" y="2372"/>
                    <a:pt x="12" y="2307"/>
                  </a:cubicBezTo>
                  <a:cubicBezTo>
                    <a:pt x="22" y="2225"/>
                    <a:pt x="40" y="2153"/>
                    <a:pt x="67" y="2088"/>
                  </a:cubicBezTo>
                  <a:cubicBezTo>
                    <a:pt x="101" y="2004"/>
                    <a:pt x="156" y="1923"/>
                    <a:pt x="224" y="1856"/>
                  </a:cubicBezTo>
                  <a:cubicBezTo>
                    <a:pt x="248" y="1831"/>
                    <a:pt x="282" y="1813"/>
                    <a:pt x="314" y="1796"/>
                  </a:cubicBezTo>
                  <a:cubicBezTo>
                    <a:pt x="354" y="1775"/>
                    <a:pt x="391" y="1755"/>
                    <a:pt x="412" y="1725"/>
                  </a:cubicBezTo>
                  <a:cubicBezTo>
                    <a:pt x="441" y="1685"/>
                    <a:pt x="458" y="1631"/>
                    <a:pt x="465" y="1559"/>
                  </a:cubicBezTo>
                  <a:cubicBezTo>
                    <a:pt x="471" y="1494"/>
                    <a:pt x="469" y="1421"/>
                    <a:pt x="466" y="1351"/>
                  </a:cubicBezTo>
                  <a:cubicBezTo>
                    <a:pt x="466" y="1342"/>
                    <a:pt x="466" y="1332"/>
                    <a:pt x="466" y="1323"/>
                  </a:cubicBezTo>
                  <a:cubicBezTo>
                    <a:pt x="461" y="1166"/>
                    <a:pt x="472" y="1050"/>
                    <a:pt x="499" y="979"/>
                  </a:cubicBezTo>
                  <a:cubicBezTo>
                    <a:pt x="502" y="971"/>
                    <a:pt x="505" y="963"/>
                    <a:pt x="507" y="956"/>
                  </a:cubicBezTo>
                  <a:cubicBezTo>
                    <a:pt x="512" y="941"/>
                    <a:pt x="518" y="926"/>
                    <a:pt x="524" y="912"/>
                  </a:cubicBezTo>
                  <a:cubicBezTo>
                    <a:pt x="554" y="845"/>
                    <a:pt x="592" y="790"/>
                    <a:pt x="643" y="739"/>
                  </a:cubicBezTo>
                  <a:cubicBezTo>
                    <a:pt x="693" y="689"/>
                    <a:pt x="753" y="647"/>
                    <a:pt x="811" y="608"/>
                  </a:cubicBezTo>
                  <a:cubicBezTo>
                    <a:pt x="863" y="573"/>
                    <a:pt x="926" y="538"/>
                    <a:pt x="996" y="544"/>
                  </a:cubicBezTo>
                  <a:cubicBezTo>
                    <a:pt x="1020" y="546"/>
                    <a:pt x="1044" y="551"/>
                    <a:pt x="1067" y="557"/>
                  </a:cubicBezTo>
                  <a:cubicBezTo>
                    <a:pt x="1082" y="561"/>
                    <a:pt x="1099" y="565"/>
                    <a:pt x="1115" y="568"/>
                  </a:cubicBezTo>
                  <a:cubicBezTo>
                    <a:pt x="1188" y="580"/>
                    <a:pt x="1262" y="563"/>
                    <a:pt x="1338" y="518"/>
                  </a:cubicBezTo>
                  <a:cubicBezTo>
                    <a:pt x="1399" y="481"/>
                    <a:pt x="1459" y="427"/>
                    <a:pt x="1517" y="357"/>
                  </a:cubicBezTo>
                  <a:cubicBezTo>
                    <a:pt x="1533" y="337"/>
                    <a:pt x="1550" y="316"/>
                    <a:pt x="1566" y="296"/>
                  </a:cubicBezTo>
                  <a:cubicBezTo>
                    <a:pt x="1648" y="191"/>
                    <a:pt x="1732" y="83"/>
                    <a:pt x="1855" y="34"/>
                  </a:cubicBezTo>
                  <a:cubicBezTo>
                    <a:pt x="1929" y="4"/>
                    <a:pt x="2016" y="0"/>
                    <a:pt x="2100" y="21"/>
                  </a:cubicBezTo>
                  <a:cubicBezTo>
                    <a:pt x="2179" y="40"/>
                    <a:pt x="2251" y="82"/>
                    <a:pt x="2296" y="134"/>
                  </a:cubicBezTo>
                  <a:cubicBezTo>
                    <a:pt x="2317" y="158"/>
                    <a:pt x="2333" y="184"/>
                    <a:pt x="2349" y="209"/>
                  </a:cubicBezTo>
                  <a:cubicBezTo>
                    <a:pt x="2380" y="257"/>
                    <a:pt x="2412" y="307"/>
                    <a:pt x="2472" y="343"/>
                  </a:cubicBezTo>
                  <a:cubicBezTo>
                    <a:pt x="2526" y="376"/>
                    <a:pt x="2604" y="390"/>
                    <a:pt x="2691" y="384"/>
                  </a:cubicBezTo>
                  <a:cubicBezTo>
                    <a:pt x="2710" y="382"/>
                    <a:pt x="2729" y="380"/>
                    <a:pt x="2753" y="376"/>
                  </a:cubicBezTo>
                  <a:cubicBezTo>
                    <a:pt x="2772" y="373"/>
                    <a:pt x="2792" y="370"/>
                    <a:pt x="2811" y="366"/>
                  </a:cubicBezTo>
                  <a:cubicBezTo>
                    <a:pt x="2843" y="361"/>
                    <a:pt x="2873" y="355"/>
                    <a:pt x="2904" y="352"/>
                  </a:cubicBezTo>
                  <a:cubicBezTo>
                    <a:pt x="2985" y="344"/>
                    <a:pt x="3066" y="352"/>
                    <a:pt x="3139" y="374"/>
                  </a:cubicBezTo>
                  <a:cubicBezTo>
                    <a:pt x="3220" y="399"/>
                    <a:pt x="3289" y="441"/>
                    <a:pt x="3345" y="499"/>
                  </a:cubicBezTo>
                  <a:cubicBezTo>
                    <a:pt x="3468" y="627"/>
                    <a:pt x="3511" y="808"/>
                    <a:pt x="3552" y="984"/>
                  </a:cubicBezTo>
                  <a:cubicBezTo>
                    <a:pt x="3555" y="998"/>
                    <a:pt x="3559" y="1014"/>
                    <a:pt x="3562" y="1028"/>
                  </a:cubicBezTo>
                  <a:cubicBezTo>
                    <a:pt x="3571" y="1066"/>
                    <a:pt x="3583" y="1117"/>
                    <a:pt x="3597" y="1166"/>
                  </a:cubicBezTo>
                  <a:cubicBezTo>
                    <a:pt x="3645" y="1335"/>
                    <a:pt x="3720" y="1515"/>
                    <a:pt x="3833" y="1731"/>
                  </a:cubicBezTo>
                  <a:cubicBezTo>
                    <a:pt x="3839" y="1742"/>
                    <a:pt x="3845" y="1753"/>
                    <a:pt x="3851" y="1764"/>
                  </a:cubicBezTo>
                  <a:cubicBezTo>
                    <a:pt x="3917" y="1890"/>
                    <a:pt x="3985" y="2020"/>
                    <a:pt x="4022" y="2160"/>
                  </a:cubicBezTo>
                  <a:cubicBezTo>
                    <a:pt x="4045" y="2245"/>
                    <a:pt x="4055" y="2334"/>
                    <a:pt x="4052" y="2424"/>
                  </a:cubicBezTo>
                  <a:cubicBezTo>
                    <a:pt x="4049" y="2510"/>
                    <a:pt x="4034" y="2598"/>
                    <a:pt x="4007" y="2685"/>
                  </a:cubicBezTo>
                  <a:cubicBezTo>
                    <a:pt x="3956" y="2853"/>
                    <a:pt x="3863" y="3012"/>
                    <a:pt x="3739" y="3143"/>
                  </a:cubicBezTo>
                  <a:cubicBezTo>
                    <a:pt x="3619" y="3269"/>
                    <a:pt x="3474" y="3372"/>
                    <a:pt x="3334" y="3472"/>
                  </a:cubicBezTo>
                  <a:cubicBezTo>
                    <a:pt x="3274" y="3514"/>
                    <a:pt x="3213" y="3557"/>
                    <a:pt x="3154" y="3602"/>
                  </a:cubicBezTo>
                  <a:cubicBezTo>
                    <a:pt x="3059" y="3675"/>
                    <a:pt x="2968" y="3755"/>
                    <a:pt x="2879" y="3833"/>
                  </a:cubicBezTo>
                  <a:cubicBezTo>
                    <a:pt x="2778" y="3922"/>
                    <a:pt x="2673" y="4014"/>
                    <a:pt x="2564" y="4093"/>
                  </a:cubicBezTo>
                  <a:cubicBezTo>
                    <a:pt x="2535" y="4114"/>
                    <a:pt x="2506" y="4134"/>
                    <a:pt x="2478" y="4153"/>
                  </a:cubicBezTo>
                  <a:cubicBezTo>
                    <a:pt x="2414" y="4194"/>
                    <a:pt x="2356" y="4224"/>
                    <a:pt x="2301" y="4245"/>
                  </a:cubicBezTo>
                  <a:cubicBezTo>
                    <a:pt x="2238" y="4268"/>
                    <a:pt x="2179" y="4280"/>
                    <a:pt x="2120" y="4280"/>
                  </a:cubicBezTo>
                  <a:cubicBezTo>
                    <a:pt x="2114" y="4280"/>
                    <a:pt x="2108" y="4279"/>
                    <a:pt x="2102" y="4279"/>
                  </a:cubicBezTo>
                  <a:moveTo>
                    <a:pt x="2904" y="353"/>
                  </a:moveTo>
                  <a:cubicBezTo>
                    <a:pt x="2873" y="356"/>
                    <a:pt x="2843" y="361"/>
                    <a:pt x="2811" y="367"/>
                  </a:cubicBezTo>
                  <a:cubicBezTo>
                    <a:pt x="2792" y="370"/>
                    <a:pt x="2773" y="374"/>
                    <a:pt x="2753" y="377"/>
                  </a:cubicBezTo>
                  <a:cubicBezTo>
                    <a:pt x="2729" y="380"/>
                    <a:pt x="2710" y="383"/>
                    <a:pt x="2691" y="384"/>
                  </a:cubicBezTo>
                  <a:cubicBezTo>
                    <a:pt x="2604" y="391"/>
                    <a:pt x="2526" y="377"/>
                    <a:pt x="2471" y="344"/>
                  </a:cubicBezTo>
                  <a:cubicBezTo>
                    <a:pt x="2412" y="308"/>
                    <a:pt x="2380" y="258"/>
                    <a:pt x="2349" y="209"/>
                  </a:cubicBezTo>
                  <a:cubicBezTo>
                    <a:pt x="2333" y="184"/>
                    <a:pt x="2316" y="158"/>
                    <a:pt x="2296" y="135"/>
                  </a:cubicBezTo>
                  <a:cubicBezTo>
                    <a:pt x="2250" y="82"/>
                    <a:pt x="2179" y="41"/>
                    <a:pt x="2100" y="21"/>
                  </a:cubicBezTo>
                  <a:cubicBezTo>
                    <a:pt x="2016" y="1"/>
                    <a:pt x="1929" y="5"/>
                    <a:pt x="1855" y="35"/>
                  </a:cubicBezTo>
                  <a:cubicBezTo>
                    <a:pt x="1733" y="83"/>
                    <a:pt x="1648" y="192"/>
                    <a:pt x="1566" y="296"/>
                  </a:cubicBezTo>
                  <a:cubicBezTo>
                    <a:pt x="1550" y="316"/>
                    <a:pt x="1534" y="337"/>
                    <a:pt x="1518" y="357"/>
                  </a:cubicBezTo>
                  <a:cubicBezTo>
                    <a:pt x="1460" y="428"/>
                    <a:pt x="1400" y="482"/>
                    <a:pt x="1338" y="519"/>
                  </a:cubicBezTo>
                  <a:cubicBezTo>
                    <a:pt x="1263" y="564"/>
                    <a:pt x="1188" y="580"/>
                    <a:pt x="1115" y="569"/>
                  </a:cubicBezTo>
                  <a:cubicBezTo>
                    <a:pt x="1099" y="566"/>
                    <a:pt x="1082" y="562"/>
                    <a:pt x="1066" y="558"/>
                  </a:cubicBezTo>
                  <a:cubicBezTo>
                    <a:pt x="1043" y="552"/>
                    <a:pt x="1020" y="546"/>
                    <a:pt x="996" y="545"/>
                  </a:cubicBezTo>
                  <a:cubicBezTo>
                    <a:pt x="991" y="544"/>
                    <a:pt x="986" y="544"/>
                    <a:pt x="981" y="544"/>
                  </a:cubicBezTo>
                  <a:cubicBezTo>
                    <a:pt x="917" y="544"/>
                    <a:pt x="860" y="576"/>
                    <a:pt x="812" y="609"/>
                  </a:cubicBezTo>
                  <a:cubicBezTo>
                    <a:pt x="754" y="647"/>
                    <a:pt x="693" y="690"/>
                    <a:pt x="643" y="740"/>
                  </a:cubicBezTo>
                  <a:cubicBezTo>
                    <a:pt x="593" y="790"/>
                    <a:pt x="555" y="845"/>
                    <a:pt x="525" y="912"/>
                  </a:cubicBezTo>
                  <a:cubicBezTo>
                    <a:pt x="518" y="926"/>
                    <a:pt x="513" y="941"/>
                    <a:pt x="508" y="956"/>
                  </a:cubicBezTo>
                  <a:cubicBezTo>
                    <a:pt x="505" y="963"/>
                    <a:pt x="503" y="971"/>
                    <a:pt x="500" y="979"/>
                  </a:cubicBezTo>
                  <a:cubicBezTo>
                    <a:pt x="473" y="1051"/>
                    <a:pt x="461" y="1166"/>
                    <a:pt x="466" y="1323"/>
                  </a:cubicBezTo>
                  <a:cubicBezTo>
                    <a:pt x="467" y="1332"/>
                    <a:pt x="467" y="1342"/>
                    <a:pt x="467" y="1351"/>
                  </a:cubicBezTo>
                  <a:cubicBezTo>
                    <a:pt x="470" y="1421"/>
                    <a:pt x="472" y="1494"/>
                    <a:pt x="466" y="1559"/>
                  </a:cubicBezTo>
                  <a:cubicBezTo>
                    <a:pt x="459" y="1631"/>
                    <a:pt x="442" y="1686"/>
                    <a:pt x="413" y="1725"/>
                  </a:cubicBezTo>
                  <a:cubicBezTo>
                    <a:pt x="391" y="1755"/>
                    <a:pt x="354" y="1775"/>
                    <a:pt x="315" y="1796"/>
                  </a:cubicBezTo>
                  <a:cubicBezTo>
                    <a:pt x="282" y="1814"/>
                    <a:pt x="248" y="1832"/>
                    <a:pt x="224" y="1856"/>
                  </a:cubicBezTo>
                  <a:cubicBezTo>
                    <a:pt x="156" y="1924"/>
                    <a:pt x="102" y="2004"/>
                    <a:pt x="67" y="2088"/>
                  </a:cubicBezTo>
                  <a:cubicBezTo>
                    <a:pt x="41" y="2153"/>
                    <a:pt x="23" y="2225"/>
                    <a:pt x="12" y="2307"/>
                  </a:cubicBezTo>
                  <a:cubicBezTo>
                    <a:pt x="4" y="2372"/>
                    <a:pt x="1" y="2441"/>
                    <a:pt x="2" y="2533"/>
                  </a:cubicBezTo>
                  <a:cubicBezTo>
                    <a:pt x="3" y="2618"/>
                    <a:pt x="7" y="2687"/>
                    <a:pt x="15" y="2751"/>
                  </a:cubicBezTo>
                  <a:cubicBezTo>
                    <a:pt x="25" y="2829"/>
                    <a:pt x="41" y="2900"/>
                    <a:pt x="64" y="2965"/>
                  </a:cubicBezTo>
                  <a:cubicBezTo>
                    <a:pt x="86" y="3026"/>
                    <a:pt x="115" y="3086"/>
                    <a:pt x="151" y="3145"/>
                  </a:cubicBezTo>
                  <a:cubicBezTo>
                    <a:pt x="224" y="3265"/>
                    <a:pt x="322" y="3376"/>
                    <a:pt x="442" y="3474"/>
                  </a:cubicBezTo>
                  <a:cubicBezTo>
                    <a:pt x="555" y="3565"/>
                    <a:pt x="683" y="3643"/>
                    <a:pt x="822" y="3705"/>
                  </a:cubicBezTo>
                  <a:cubicBezTo>
                    <a:pt x="867" y="3725"/>
                    <a:pt x="913" y="3743"/>
                    <a:pt x="957" y="3760"/>
                  </a:cubicBezTo>
                  <a:cubicBezTo>
                    <a:pt x="1002" y="3777"/>
                    <a:pt x="1045" y="3794"/>
                    <a:pt x="1087" y="3813"/>
                  </a:cubicBezTo>
                  <a:cubicBezTo>
                    <a:pt x="1228" y="3875"/>
                    <a:pt x="1346" y="3950"/>
                    <a:pt x="1460" y="4022"/>
                  </a:cubicBezTo>
                  <a:cubicBezTo>
                    <a:pt x="1498" y="4045"/>
                    <a:pt x="1537" y="4070"/>
                    <a:pt x="1575" y="4093"/>
                  </a:cubicBezTo>
                  <a:cubicBezTo>
                    <a:pt x="1719" y="4180"/>
                    <a:pt x="1894" y="4270"/>
                    <a:pt x="2102" y="4278"/>
                  </a:cubicBezTo>
                  <a:cubicBezTo>
                    <a:pt x="2167" y="4281"/>
                    <a:pt x="2232" y="4270"/>
                    <a:pt x="2300" y="4244"/>
                  </a:cubicBezTo>
                  <a:cubicBezTo>
                    <a:pt x="2356" y="4224"/>
                    <a:pt x="2414" y="4193"/>
                    <a:pt x="2477" y="4152"/>
                  </a:cubicBezTo>
                  <a:cubicBezTo>
                    <a:pt x="2506" y="4133"/>
                    <a:pt x="2535" y="4114"/>
                    <a:pt x="2563" y="4093"/>
                  </a:cubicBezTo>
                  <a:cubicBezTo>
                    <a:pt x="2672" y="4013"/>
                    <a:pt x="2777" y="3921"/>
                    <a:pt x="2879" y="3832"/>
                  </a:cubicBezTo>
                  <a:cubicBezTo>
                    <a:pt x="2967" y="3755"/>
                    <a:pt x="3059" y="3675"/>
                    <a:pt x="3154" y="3601"/>
                  </a:cubicBezTo>
                  <a:cubicBezTo>
                    <a:pt x="3212" y="3557"/>
                    <a:pt x="3274" y="3513"/>
                    <a:pt x="3333" y="3471"/>
                  </a:cubicBezTo>
                  <a:cubicBezTo>
                    <a:pt x="3474" y="3371"/>
                    <a:pt x="3619" y="3268"/>
                    <a:pt x="3738" y="3142"/>
                  </a:cubicBezTo>
                  <a:cubicBezTo>
                    <a:pt x="3863" y="3011"/>
                    <a:pt x="3955" y="2853"/>
                    <a:pt x="4007" y="2684"/>
                  </a:cubicBezTo>
                  <a:cubicBezTo>
                    <a:pt x="4033" y="2598"/>
                    <a:pt x="4048" y="2510"/>
                    <a:pt x="4051" y="2424"/>
                  </a:cubicBezTo>
                  <a:cubicBezTo>
                    <a:pt x="4054" y="2334"/>
                    <a:pt x="4044" y="2245"/>
                    <a:pt x="4022" y="2160"/>
                  </a:cubicBezTo>
                  <a:cubicBezTo>
                    <a:pt x="3985" y="2020"/>
                    <a:pt x="3916" y="1890"/>
                    <a:pt x="3850" y="1765"/>
                  </a:cubicBezTo>
                  <a:cubicBezTo>
                    <a:pt x="3844" y="1754"/>
                    <a:pt x="3839" y="1743"/>
                    <a:pt x="3833" y="1732"/>
                  </a:cubicBezTo>
                  <a:cubicBezTo>
                    <a:pt x="3719" y="1515"/>
                    <a:pt x="3644" y="1336"/>
                    <a:pt x="3597" y="1166"/>
                  </a:cubicBezTo>
                  <a:cubicBezTo>
                    <a:pt x="3583" y="1117"/>
                    <a:pt x="3570" y="1067"/>
                    <a:pt x="3561" y="1029"/>
                  </a:cubicBezTo>
                  <a:cubicBezTo>
                    <a:pt x="3558" y="1014"/>
                    <a:pt x="3554" y="999"/>
                    <a:pt x="3551" y="984"/>
                  </a:cubicBezTo>
                  <a:cubicBezTo>
                    <a:pt x="3510" y="809"/>
                    <a:pt x="3467" y="627"/>
                    <a:pt x="3345" y="500"/>
                  </a:cubicBezTo>
                  <a:cubicBezTo>
                    <a:pt x="3289" y="442"/>
                    <a:pt x="3219" y="400"/>
                    <a:pt x="3139" y="375"/>
                  </a:cubicBezTo>
                  <a:cubicBezTo>
                    <a:pt x="3085" y="358"/>
                    <a:pt x="3027" y="350"/>
                    <a:pt x="2968" y="350"/>
                  </a:cubicBezTo>
                  <a:cubicBezTo>
                    <a:pt x="2946" y="350"/>
                    <a:pt x="2925" y="351"/>
                    <a:pt x="2904" y="35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2" name="Freeform 39">
              <a:extLst>
                <a:ext uri="{FF2B5EF4-FFF2-40B4-BE49-F238E27FC236}">
                  <a16:creationId xmlns:a16="http://schemas.microsoft.com/office/drawing/2014/main" id="{43EC9CF4-FA6C-42A2-8B80-B7F15D5AA897}"/>
                </a:ext>
              </a:extLst>
            </p:cNvPr>
            <p:cNvSpPr>
              <a:spLocks noEditPoints="1"/>
            </p:cNvSpPr>
            <p:nvPr/>
          </p:nvSpPr>
          <p:spPr bwMode="auto">
            <a:xfrm>
              <a:off x="4187" y="618"/>
              <a:ext cx="3070" cy="3299"/>
            </a:xfrm>
            <a:custGeom>
              <a:avLst/>
              <a:gdLst>
                <a:gd name="T0" fmla="*/ 1847 w 4148"/>
                <a:gd name="T1" fmla="*/ 4383 h 4458"/>
                <a:gd name="T2" fmla="*/ 1504 w 4148"/>
                <a:gd name="T3" fmla="*/ 4171 h 4458"/>
                <a:gd name="T4" fmla="*/ 966 w 4148"/>
                <a:gd name="T5" fmla="*/ 3869 h 4458"/>
                <a:gd name="T6" fmla="*/ 452 w 4148"/>
                <a:gd name="T7" fmla="*/ 3586 h 4458"/>
                <a:gd name="T8" fmla="*/ 60 w 4148"/>
                <a:gd name="T9" fmla="*/ 3063 h 4458"/>
                <a:gd name="T10" fmla="*/ 0 w 4148"/>
                <a:gd name="T11" fmla="*/ 2615 h 4458"/>
                <a:gd name="T12" fmla="*/ 231 w 4148"/>
                <a:gd name="T13" fmla="*/ 1915 h 4458"/>
                <a:gd name="T14" fmla="*/ 430 w 4148"/>
                <a:gd name="T15" fmla="*/ 1783 h 4458"/>
                <a:gd name="T16" fmla="*/ 480 w 4148"/>
                <a:gd name="T17" fmla="*/ 1396 h 4458"/>
                <a:gd name="T18" fmla="*/ 477 w 4148"/>
                <a:gd name="T19" fmla="*/ 1183 h 4458"/>
                <a:gd name="T20" fmla="*/ 508 w 4148"/>
                <a:gd name="T21" fmla="*/ 1002 h 4458"/>
                <a:gd name="T22" fmla="*/ 631 w 4148"/>
                <a:gd name="T23" fmla="*/ 772 h 4458"/>
                <a:gd name="T24" fmla="*/ 884 w 4148"/>
                <a:gd name="T25" fmla="*/ 578 h 4458"/>
                <a:gd name="T26" fmla="*/ 1060 w 4148"/>
                <a:gd name="T27" fmla="*/ 576 h 4458"/>
                <a:gd name="T28" fmla="*/ 1341 w 4148"/>
                <a:gd name="T29" fmla="*/ 538 h 4458"/>
                <a:gd name="T30" fmla="*/ 1574 w 4148"/>
                <a:gd name="T31" fmla="*/ 306 h 4458"/>
                <a:gd name="T32" fmla="*/ 2127 w 4148"/>
                <a:gd name="T33" fmla="*/ 25 h 4458"/>
                <a:gd name="T34" fmla="*/ 2380 w 4148"/>
                <a:gd name="T35" fmla="*/ 238 h 4458"/>
                <a:gd name="T36" fmla="*/ 2727 w 4148"/>
                <a:gd name="T37" fmla="*/ 432 h 4458"/>
                <a:gd name="T38" fmla="*/ 2856 w 4148"/>
                <a:gd name="T39" fmla="*/ 412 h 4458"/>
                <a:gd name="T40" fmla="*/ 3192 w 4148"/>
                <a:gd name="T41" fmla="*/ 413 h 4458"/>
                <a:gd name="T42" fmla="*/ 3625 w 4148"/>
                <a:gd name="T43" fmla="*/ 1045 h 4458"/>
                <a:gd name="T44" fmla="*/ 3668 w 4148"/>
                <a:gd name="T45" fmla="*/ 1223 h 4458"/>
                <a:gd name="T46" fmla="*/ 3937 w 4148"/>
                <a:gd name="T47" fmla="*/ 1859 h 4458"/>
                <a:gd name="T48" fmla="*/ 4146 w 4148"/>
                <a:gd name="T49" fmla="*/ 2518 h 4458"/>
                <a:gd name="T50" fmla="*/ 3830 w 4148"/>
                <a:gd name="T51" fmla="*/ 3265 h 4458"/>
                <a:gd name="T52" fmla="*/ 3225 w 4148"/>
                <a:gd name="T53" fmla="*/ 3740 h 4458"/>
                <a:gd name="T54" fmla="*/ 2614 w 4148"/>
                <a:gd name="T55" fmla="*/ 4258 h 4458"/>
                <a:gd name="T56" fmla="*/ 2342 w 4148"/>
                <a:gd name="T57" fmla="*/ 4420 h 4458"/>
                <a:gd name="T58" fmla="*/ 2135 w 4148"/>
                <a:gd name="T59" fmla="*/ 4456 h 4458"/>
                <a:gd name="T60" fmla="*/ 2856 w 4148"/>
                <a:gd name="T61" fmla="*/ 413 h 4458"/>
                <a:gd name="T62" fmla="*/ 2727 w 4148"/>
                <a:gd name="T63" fmla="*/ 433 h 4458"/>
                <a:gd name="T64" fmla="*/ 2379 w 4148"/>
                <a:gd name="T65" fmla="*/ 238 h 4458"/>
                <a:gd name="T66" fmla="*/ 2127 w 4148"/>
                <a:gd name="T67" fmla="*/ 25 h 4458"/>
                <a:gd name="T68" fmla="*/ 1575 w 4148"/>
                <a:gd name="T69" fmla="*/ 307 h 4458"/>
                <a:gd name="T70" fmla="*/ 1341 w 4148"/>
                <a:gd name="T71" fmla="*/ 539 h 4458"/>
                <a:gd name="T72" fmla="*/ 1059 w 4148"/>
                <a:gd name="T73" fmla="*/ 577 h 4458"/>
                <a:gd name="T74" fmla="*/ 884 w 4148"/>
                <a:gd name="T75" fmla="*/ 578 h 4458"/>
                <a:gd name="T76" fmla="*/ 632 w 4148"/>
                <a:gd name="T77" fmla="*/ 773 h 4458"/>
                <a:gd name="T78" fmla="*/ 508 w 4148"/>
                <a:gd name="T79" fmla="*/ 1002 h 4458"/>
                <a:gd name="T80" fmla="*/ 480 w 4148"/>
                <a:gd name="T81" fmla="*/ 1377 h 4458"/>
                <a:gd name="T82" fmla="*/ 483 w 4148"/>
                <a:gd name="T83" fmla="*/ 1612 h 4458"/>
                <a:gd name="T84" fmla="*/ 327 w 4148"/>
                <a:gd name="T85" fmla="*/ 1855 h 4458"/>
                <a:gd name="T86" fmla="*/ 68 w 4148"/>
                <a:gd name="T87" fmla="*/ 2156 h 4458"/>
                <a:gd name="T88" fmla="*/ 12 w 4148"/>
                <a:gd name="T89" fmla="*/ 2840 h 4458"/>
                <a:gd name="T90" fmla="*/ 149 w 4148"/>
                <a:gd name="T91" fmla="*/ 3248 h 4458"/>
                <a:gd name="T92" fmla="*/ 847 w 4148"/>
                <a:gd name="T93" fmla="*/ 3820 h 4458"/>
                <a:gd name="T94" fmla="*/ 1117 w 4148"/>
                <a:gd name="T95" fmla="*/ 3931 h 4458"/>
                <a:gd name="T96" fmla="*/ 1604 w 4148"/>
                <a:gd name="T97" fmla="*/ 4242 h 4458"/>
                <a:gd name="T98" fmla="*/ 2135 w 4148"/>
                <a:gd name="T99" fmla="*/ 4455 h 4458"/>
                <a:gd name="T100" fmla="*/ 2525 w 4148"/>
                <a:gd name="T101" fmla="*/ 4320 h 4458"/>
                <a:gd name="T102" fmla="*/ 2928 w 4148"/>
                <a:gd name="T103" fmla="*/ 3992 h 4458"/>
                <a:gd name="T104" fmla="*/ 3416 w 4148"/>
                <a:gd name="T105" fmla="*/ 3600 h 4458"/>
                <a:gd name="T106" fmla="*/ 4103 w 4148"/>
                <a:gd name="T107" fmla="*/ 2789 h 4458"/>
                <a:gd name="T108" fmla="*/ 4110 w 4148"/>
                <a:gd name="T109" fmla="*/ 2245 h 4458"/>
                <a:gd name="T110" fmla="*/ 3908 w 4148"/>
                <a:gd name="T111" fmla="*/ 1806 h 4458"/>
                <a:gd name="T112" fmla="*/ 3632 w 4148"/>
                <a:gd name="T113" fmla="*/ 1082 h 4458"/>
                <a:gd name="T114" fmla="*/ 3408 w 4148"/>
                <a:gd name="T115" fmla="*/ 539 h 4458"/>
                <a:gd name="T116" fmla="*/ 3029 w 4148"/>
                <a:gd name="T117" fmla="*/ 392 h 4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8" h="4458">
                  <a:moveTo>
                    <a:pt x="2135" y="4456"/>
                  </a:moveTo>
                  <a:cubicBezTo>
                    <a:pt x="2040" y="4451"/>
                    <a:pt x="1946" y="4427"/>
                    <a:pt x="1847" y="4383"/>
                  </a:cubicBezTo>
                  <a:cubicBezTo>
                    <a:pt x="1800" y="4362"/>
                    <a:pt x="1723" y="4325"/>
                    <a:pt x="1604" y="4242"/>
                  </a:cubicBezTo>
                  <a:cubicBezTo>
                    <a:pt x="1570" y="4219"/>
                    <a:pt x="1536" y="4195"/>
                    <a:pt x="1504" y="4171"/>
                  </a:cubicBezTo>
                  <a:cubicBezTo>
                    <a:pt x="1386" y="4087"/>
                    <a:pt x="1265" y="4000"/>
                    <a:pt x="1117" y="3931"/>
                  </a:cubicBezTo>
                  <a:cubicBezTo>
                    <a:pt x="1068" y="3909"/>
                    <a:pt x="1018" y="3889"/>
                    <a:pt x="966" y="3869"/>
                  </a:cubicBezTo>
                  <a:cubicBezTo>
                    <a:pt x="927" y="3854"/>
                    <a:pt x="887" y="3838"/>
                    <a:pt x="847" y="3821"/>
                  </a:cubicBezTo>
                  <a:cubicBezTo>
                    <a:pt x="702" y="3758"/>
                    <a:pt x="569" y="3679"/>
                    <a:pt x="452" y="3586"/>
                  </a:cubicBezTo>
                  <a:cubicBezTo>
                    <a:pt x="326" y="3485"/>
                    <a:pt x="223" y="3372"/>
                    <a:pt x="148" y="3249"/>
                  </a:cubicBezTo>
                  <a:cubicBezTo>
                    <a:pt x="112" y="3188"/>
                    <a:pt x="82" y="3125"/>
                    <a:pt x="60" y="3063"/>
                  </a:cubicBezTo>
                  <a:cubicBezTo>
                    <a:pt x="37" y="2995"/>
                    <a:pt x="21" y="2922"/>
                    <a:pt x="11" y="2840"/>
                  </a:cubicBezTo>
                  <a:cubicBezTo>
                    <a:pt x="1" y="2755"/>
                    <a:pt x="0" y="2671"/>
                    <a:pt x="0" y="2615"/>
                  </a:cubicBezTo>
                  <a:cubicBezTo>
                    <a:pt x="0" y="2463"/>
                    <a:pt x="8" y="2302"/>
                    <a:pt x="68" y="2155"/>
                  </a:cubicBezTo>
                  <a:cubicBezTo>
                    <a:pt x="103" y="2068"/>
                    <a:pt x="160" y="1985"/>
                    <a:pt x="231" y="1915"/>
                  </a:cubicBezTo>
                  <a:cubicBezTo>
                    <a:pt x="257" y="1890"/>
                    <a:pt x="292" y="1872"/>
                    <a:pt x="327" y="1854"/>
                  </a:cubicBezTo>
                  <a:cubicBezTo>
                    <a:pt x="368" y="1833"/>
                    <a:pt x="407" y="1813"/>
                    <a:pt x="430" y="1783"/>
                  </a:cubicBezTo>
                  <a:cubicBezTo>
                    <a:pt x="459" y="1743"/>
                    <a:pt x="476" y="1687"/>
                    <a:pt x="482" y="1612"/>
                  </a:cubicBezTo>
                  <a:cubicBezTo>
                    <a:pt x="488" y="1545"/>
                    <a:pt x="484" y="1469"/>
                    <a:pt x="480" y="1396"/>
                  </a:cubicBezTo>
                  <a:cubicBezTo>
                    <a:pt x="480" y="1389"/>
                    <a:pt x="479" y="1383"/>
                    <a:pt x="479" y="1377"/>
                  </a:cubicBezTo>
                  <a:cubicBezTo>
                    <a:pt x="475" y="1303"/>
                    <a:pt x="474" y="1238"/>
                    <a:pt x="477" y="1183"/>
                  </a:cubicBezTo>
                  <a:cubicBezTo>
                    <a:pt x="480" y="1118"/>
                    <a:pt x="488" y="1065"/>
                    <a:pt x="500" y="1026"/>
                  </a:cubicBezTo>
                  <a:cubicBezTo>
                    <a:pt x="503" y="1018"/>
                    <a:pt x="505" y="1010"/>
                    <a:pt x="508" y="1002"/>
                  </a:cubicBezTo>
                  <a:cubicBezTo>
                    <a:pt x="512" y="987"/>
                    <a:pt x="516" y="972"/>
                    <a:pt x="522" y="957"/>
                  </a:cubicBezTo>
                  <a:cubicBezTo>
                    <a:pt x="550" y="885"/>
                    <a:pt x="584" y="827"/>
                    <a:pt x="631" y="772"/>
                  </a:cubicBezTo>
                  <a:cubicBezTo>
                    <a:pt x="673" y="725"/>
                    <a:pt x="723" y="680"/>
                    <a:pt x="795" y="629"/>
                  </a:cubicBezTo>
                  <a:cubicBezTo>
                    <a:pt x="828" y="605"/>
                    <a:pt x="856" y="589"/>
                    <a:pt x="884" y="578"/>
                  </a:cubicBezTo>
                  <a:cubicBezTo>
                    <a:pt x="920" y="563"/>
                    <a:pt x="953" y="558"/>
                    <a:pt x="986" y="561"/>
                  </a:cubicBezTo>
                  <a:cubicBezTo>
                    <a:pt x="1011" y="563"/>
                    <a:pt x="1036" y="569"/>
                    <a:pt x="1060" y="576"/>
                  </a:cubicBezTo>
                  <a:cubicBezTo>
                    <a:pt x="1076" y="580"/>
                    <a:pt x="1093" y="585"/>
                    <a:pt x="1110" y="588"/>
                  </a:cubicBezTo>
                  <a:cubicBezTo>
                    <a:pt x="1185" y="602"/>
                    <a:pt x="1263" y="585"/>
                    <a:pt x="1341" y="538"/>
                  </a:cubicBezTo>
                  <a:cubicBezTo>
                    <a:pt x="1404" y="500"/>
                    <a:pt x="1466" y="443"/>
                    <a:pt x="1525" y="369"/>
                  </a:cubicBezTo>
                  <a:cubicBezTo>
                    <a:pt x="1542" y="349"/>
                    <a:pt x="1558" y="327"/>
                    <a:pt x="1574" y="306"/>
                  </a:cubicBezTo>
                  <a:cubicBezTo>
                    <a:pt x="1658" y="196"/>
                    <a:pt x="1744" y="81"/>
                    <a:pt x="1873" y="32"/>
                  </a:cubicBezTo>
                  <a:cubicBezTo>
                    <a:pt x="1950" y="2"/>
                    <a:pt x="2040" y="0"/>
                    <a:pt x="2127" y="25"/>
                  </a:cubicBezTo>
                  <a:cubicBezTo>
                    <a:pt x="2210" y="48"/>
                    <a:pt x="2283" y="96"/>
                    <a:pt x="2328" y="154"/>
                  </a:cubicBezTo>
                  <a:cubicBezTo>
                    <a:pt x="2348" y="180"/>
                    <a:pt x="2364" y="210"/>
                    <a:pt x="2380" y="238"/>
                  </a:cubicBezTo>
                  <a:cubicBezTo>
                    <a:pt x="2410" y="291"/>
                    <a:pt x="2441" y="347"/>
                    <a:pt x="2502" y="387"/>
                  </a:cubicBezTo>
                  <a:cubicBezTo>
                    <a:pt x="2577" y="436"/>
                    <a:pt x="2676" y="436"/>
                    <a:pt x="2727" y="432"/>
                  </a:cubicBezTo>
                  <a:cubicBezTo>
                    <a:pt x="2747" y="430"/>
                    <a:pt x="2768" y="428"/>
                    <a:pt x="2792" y="424"/>
                  </a:cubicBezTo>
                  <a:cubicBezTo>
                    <a:pt x="2813" y="420"/>
                    <a:pt x="2835" y="416"/>
                    <a:pt x="2856" y="412"/>
                  </a:cubicBezTo>
                  <a:cubicBezTo>
                    <a:pt x="2888" y="406"/>
                    <a:pt x="2917" y="400"/>
                    <a:pt x="2948" y="396"/>
                  </a:cubicBezTo>
                  <a:cubicBezTo>
                    <a:pt x="3031" y="385"/>
                    <a:pt x="3116" y="391"/>
                    <a:pt x="3192" y="413"/>
                  </a:cubicBezTo>
                  <a:cubicBezTo>
                    <a:pt x="3277" y="437"/>
                    <a:pt x="3350" y="479"/>
                    <a:pt x="3409" y="538"/>
                  </a:cubicBezTo>
                  <a:cubicBezTo>
                    <a:pt x="3539" y="670"/>
                    <a:pt x="3583" y="860"/>
                    <a:pt x="3625" y="1045"/>
                  </a:cubicBezTo>
                  <a:cubicBezTo>
                    <a:pt x="3627" y="1057"/>
                    <a:pt x="3630" y="1069"/>
                    <a:pt x="3633" y="1081"/>
                  </a:cubicBezTo>
                  <a:cubicBezTo>
                    <a:pt x="3643" y="1124"/>
                    <a:pt x="3655" y="1174"/>
                    <a:pt x="3668" y="1223"/>
                  </a:cubicBezTo>
                  <a:cubicBezTo>
                    <a:pt x="3717" y="1402"/>
                    <a:pt x="3795" y="1592"/>
                    <a:pt x="3909" y="1805"/>
                  </a:cubicBezTo>
                  <a:cubicBezTo>
                    <a:pt x="3918" y="1823"/>
                    <a:pt x="3928" y="1841"/>
                    <a:pt x="3937" y="1859"/>
                  </a:cubicBezTo>
                  <a:cubicBezTo>
                    <a:pt x="4003" y="1981"/>
                    <a:pt x="4072" y="2108"/>
                    <a:pt x="4111" y="2244"/>
                  </a:cubicBezTo>
                  <a:cubicBezTo>
                    <a:pt x="4136" y="2332"/>
                    <a:pt x="4148" y="2425"/>
                    <a:pt x="4146" y="2518"/>
                  </a:cubicBezTo>
                  <a:cubicBezTo>
                    <a:pt x="4144" y="2608"/>
                    <a:pt x="4130" y="2700"/>
                    <a:pt x="4104" y="2790"/>
                  </a:cubicBezTo>
                  <a:cubicBezTo>
                    <a:pt x="4053" y="2965"/>
                    <a:pt x="3958" y="3130"/>
                    <a:pt x="3830" y="3265"/>
                  </a:cubicBezTo>
                  <a:cubicBezTo>
                    <a:pt x="3708" y="3395"/>
                    <a:pt x="3560" y="3500"/>
                    <a:pt x="3416" y="3601"/>
                  </a:cubicBezTo>
                  <a:cubicBezTo>
                    <a:pt x="3353" y="3646"/>
                    <a:pt x="3287" y="3693"/>
                    <a:pt x="3225" y="3740"/>
                  </a:cubicBezTo>
                  <a:cubicBezTo>
                    <a:pt x="3122" y="3820"/>
                    <a:pt x="3024" y="3908"/>
                    <a:pt x="2929" y="3992"/>
                  </a:cubicBezTo>
                  <a:cubicBezTo>
                    <a:pt x="2827" y="4083"/>
                    <a:pt x="2722" y="4176"/>
                    <a:pt x="2614" y="4258"/>
                  </a:cubicBezTo>
                  <a:cubicBezTo>
                    <a:pt x="2584" y="4280"/>
                    <a:pt x="2554" y="4301"/>
                    <a:pt x="2525" y="4321"/>
                  </a:cubicBezTo>
                  <a:cubicBezTo>
                    <a:pt x="2459" y="4366"/>
                    <a:pt x="2399" y="4398"/>
                    <a:pt x="2342" y="4420"/>
                  </a:cubicBezTo>
                  <a:cubicBezTo>
                    <a:pt x="2278" y="4444"/>
                    <a:pt x="2218" y="4456"/>
                    <a:pt x="2158" y="4456"/>
                  </a:cubicBezTo>
                  <a:cubicBezTo>
                    <a:pt x="2150" y="4456"/>
                    <a:pt x="2143" y="4456"/>
                    <a:pt x="2135" y="4456"/>
                  </a:cubicBezTo>
                  <a:moveTo>
                    <a:pt x="2948" y="397"/>
                  </a:moveTo>
                  <a:cubicBezTo>
                    <a:pt x="2917" y="401"/>
                    <a:pt x="2888" y="406"/>
                    <a:pt x="2856" y="413"/>
                  </a:cubicBezTo>
                  <a:cubicBezTo>
                    <a:pt x="2835" y="417"/>
                    <a:pt x="2814" y="421"/>
                    <a:pt x="2792" y="424"/>
                  </a:cubicBezTo>
                  <a:cubicBezTo>
                    <a:pt x="2768" y="428"/>
                    <a:pt x="2747" y="431"/>
                    <a:pt x="2727" y="433"/>
                  </a:cubicBezTo>
                  <a:cubicBezTo>
                    <a:pt x="2638" y="440"/>
                    <a:pt x="2557" y="424"/>
                    <a:pt x="2501" y="388"/>
                  </a:cubicBezTo>
                  <a:cubicBezTo>
                    <a:pt x="2440" y="348"/>
                    <a:pt x="2409" y="292"/>
                    <a:pt x="2379" y="238"/>
                  </a:cubicBezTo>
                  <a:cubicBezTo>
                    <a:pt x="2364" y="210"/>
                    <a:pt x="2347" y="181"/>
                    <a:pt x="2327" y="155"/>
                  </a:cubicBezTo>
                  <a:cubicBezTo>
                    <a:pt x="2283" y="96"/>
                    <a:pt x="2209" y="49"/>
                    <a:pt x="2127" y="25"/>
                  </a:cubicBezTo>
                  <a:cubicBezTo>
                    <a:pt x="2040" y="0"/>
                    <a:pt x="1950" y="3"/>
                    <a:pt x="1873" y="32"/>
                  </a:cubicBezTo>
                  <a:cubicBezTo>
                    <a:pt x="1745" y="82"/>
                    <a:pt x="1658" y="196"/>
                    <a:pt x="1575" y="307"/>
                  </a:cubicBezTo>
                  <a:cubicBezTo>
                    <a:pt x="1559" y="328"/>
                    <a:pt x="1542" y="349"/>
                    <a:pt x="1526" y="370"/>
                  </a:cubicBezTo>
                  <a:cubicBezTo>
                    <a:pt x="1467" y="444"/>
                    <a:pt x="1405" y="501"/>
                    <a:pt x="1341" y="539"/>
                  </a:cubicBezTo>
                  <a:cubicBezTo>
                    <a:pt x="1263" y="586"/>
                    <a:pt x="1185" y="603"/>
                    <a:pt x="1109" y="589"/>
                  </a:cubicBezTo>
                  <a:cubicBezTo>
                    <a:pt x="1093" y="586"/>
                    <a:pt x="1076" y="581"/>
                    <a:pt x="1059" y="577"/>
                  </a:cubicBezTo>
                  <a:cubicBezTo>
                    <a:pt x="1036" y="570"/>
                    <a:pt x="1011" y="563"/>
                    <a:pt x="986" y="561"/>
                  </a:cubicBezTo>
                  <a:cubicBezTo>
                    <a:pt x="953" y="558"/>
                    <a:pt x="920" y="564"/>
                    <a:pt x="884" y="578"/>
                  </a:cubicBezTo>
                  <a:cubicBezTo>
                    <a:pt x="857" y="590"/>
                    <a:pt x="829" y="606"/>
                    <a:pt x="796" y="629"/>
                  </a:cubicBezTo>
                  <a:cubicBezTo>
                    <a:pt x="724" y="681"/>
                    <a:pt x="673" y="725"/>
                    <a:pt x="632" y="773"/>
                  </a:cubicBezTo>
                  <a:cubicBezTo>
                    <a:pt x="585" y="827"/>
                    <a:pt x="550" y="886"/>
                    <a:pt x="523" y="958"/>
                  </a:cubicBezTo>
                  <a:cubicBezTo>
                    <a:pt x="517" y="972"/>
                    <a:pt x="513" y="987"/>
                    <a:pt x="508" y="1002"/>
                  </a:cubicBezTo>
                  <a:cubicBezTo>
                    <a:pt x="506" y="1010"/>
                    <a:pt x="503" y="1018"/>
                    <a:pt x="501" y="1027"/>
                  </a:cubicBezTo>
                  <a:cubicBezTo>
                    <a:pt x="478" y="1098"/>
                    <a:pt x="471" y="1216"/>
                    <a:pt x="480" y="1377"/>
                  </a:cubicBezTo>
                  <a:cubicBezTo>
                    <a:pt x="480" y="1383"/>
                    <a:pt x="481" y="1389"/>
                    <a:pt x="481" y="1395"/>
                  </a:cubicBezTo>
                  <a:cubicBezTo>
                    <a:pt x="485" y="1469"/>
                    <a:pt x="489" y="1545"/>
                    <a:pt x="483" y="1612"/>
                  </a:cubicBezTo>
                  <a:cubicBezTo>
                    <a:pt x="477" y="1688"/>
                    <a:pt x="460" y="1744"/>
                    <a:pt x="430" y="1783"/>
                  </a:cubicBezTo>
                  <a:cubicBezTo>
                    <a:pt x="408" y="1814"/>
                    <a:pt x="369" y="1834"/>
                    <a:pt x="327" y="1855"/>
                  </a:cubicBezTo>
                  <a:cubicBezTo>
                    <a:pt x="293" y="1873"/>
                    <a:pt x="257" y="1891"/>
                    <a:pt x="231" y="1916"/>
                  </a:cubicBezTo>
                  <a:cubicBezTo>
                    <a:pt x="160" y="1985"/>
                    <a:pt x="104" y="2068"/>
                    <a:pt x="68" y="2156"/>
                  </a:cubicBezTo>
                  <a:cubicBezTo>
                    <a:pt x="8" y="2302"/>
                    <a:pt x="0" y="2463"/>
                    <a:pt x="1" y="2615"/>
                  </a:cubicBezTo>
                  <a:cubicBezTo>
                    <a:pt x="1" y="2671"/>
                    <a:pt x="2" y="2755"/>
                    <a:pt x="12" y="2840"/>
                  </a:cubicBezTo>
                  <a:cubicBezTo>
                    <a:pt x="22" y="2922"/>
                    <a:pt x="38" y="2995"/>
                    <a:pt x="61" y="3062"/>
                  </a:cubicBezTo>
                  <a:cubicBezTo>
                    <a:pt x="83" y="3125"/>
                    <a:pt x="112" y="3188"/>
                    <a:pt x="149" y="3248"/>
                  </a:cubicBezTo>
                  <a:cubicBezTo>
                    <a:pt x="224" y="3371"/>
                    <a:pt x="326" y="3485"/>
                    <a:pt x="453" y="3586"/>
                  </a:cubicBezTo>
                  <a:cubicBezTo>
                    <a:pt x="569" y="3679"/>
                    <a:pt x="702" y="3757"/>
                    <a:pt x="847" y="3820"/>
                  </a:cubicBezTo>
                  <a:cubicBezTo>
                    <a:pt x="887" y="3837"/>
                    <a:pt x="927" y="3853"/>
                    <a:pt x="966" y="3868"/>
                  </a:cubicBezTo>
                  <a:cubicBezTo>
                    <a:pt x="1019" y="3889"/>
                    <a:pt x="1068" y="3908"/>
                    <a:pt x="1117" y="3931"/>
                  </a:cubicBezTo>
                  <a:cubicBezTo>
                    <a:pt x="1265" y="3999"/>
                    <a:pt x="1387" y="4086"/>
                    <a:pt x="1504" y="4171"/>
                  </a:cubicBezTo>
                  <a:cubicBezTo>
                    <a:pt x="1537" y="4194"/>
                    <a:pt x="1571" y="4218"/>
                    <a:pt x="1604" y="4242"/>
                  </a:cubicBezTo>
                  <a:cubicBezTo>
                    <a:pt x="1661" y="4281"/>
                    <a:pt x="1749" y="4339"/>
                    <a:pt x="1847" y="4383"/>
                  </a:cubicBezTo>
                  <a:cubicBezTo>
                    <a:pt x="1946" y="4426"/>
                    <a:pt x="2040" y="4450"/>
                    <a:pt x="2135" y="4455"/>
                  </a:cubicBezTo>
                  <a:cubicBezTo>
                    <a:pt x="2203" y="4458"/>
                    <a:pt x="2270" y="4446"/>
                    <a:pt x="2342" y="4419"/>
                  </a:cubicBezTo>
                  <a:cubicBezTo>
                    <a:pt x="2399" y="4397"/>
                    <a:pt x="2459" y="4365"/>
                    <a:pt x="2525" y="4320"/>
                  </a:cubicBezTo>
                  <a:cubicBezTo>
                    <a:pt x="2554" y="4301"/>
                    <a:pt x="2584" y="4280"/>
                    <a:pt x="2613" y="4257"/>
                  </a:cubicBezTo>
                  <a:cubicBezTo>
                    <a:pt x="2722" y="4176"/>
                    <a:pt x="2827" y="4082"/>
                    <a:pt x="2928" y="3992"/>
                  </a:cubicBezTo>
                  <a:cubicBezTo>
                    <a:pt x="3023" y="3907"/>
                    <a:pt x="3121" y="3819"/>
                    <a:pt x="3224" y="3740"/>
                  </a:cubicBezTo>
                  <a:cubicBezTo>
                    <a:pt x="3287" y="3692"/>
                    <a:pt x="3352" y="3645"/>
                    <a:pt x="3416" y="3600"/>
                  </a:cubicBezTo>
                  <a:cubicBezTo>
                    <a:pt x="3559" y="3499"/>
                    <a:pt x="3707" y="3394"/>
                    <a:pt x="3829" y="3265"/>
                  </a:cubicBezTo>
                  <a:cubicBezTo>
                    <a:pt x="3957" y="3129"/>
                    <a:pt x="4052" y="2965"/>
                    <a:pt x="4103" y="2789"/>
                  </a:cubicBezTo>
                  <a:cubicBezTo>
                    <a:pt x="4129" y="2700"/>
                    <a:pt x="4143" y="2608"/>
                    <a:pt x="4145" y="2518"/>
                  </a:cubicBezTo>
                  <a:cubicBezTo>
                    <a:pt x="4147" y="2425"/>
                    <a:pt x="4135" y="2333"/>
                    <a:pt x="4110" y="2245"/>
                  </a:cubicBezTo>
                  <a:cubicBezTo>
                    <a:pt x="4071" y="2108"/>
                    <a:pt x="4003" y="1981"/>
                    <a:pt x="3937" y="1859"/>
                  </a:cubicBezTo>
                  <a:cubicBezTo>
                    <a:pt x="3927" y="1841"/>
                    <a:pt x="3918" y="1824"/>
                    <a:pt x="3908" y="1806"/>
                  </a:cubicBezTo>
                  <a:cubicBezTo>
                    <a:pt x="3795" y="1593"/>
                    <a:pt x="3716" y="1402"/>
                    <a:pt x="3667" y="1224"/>
                  </a:cubicBezTo>
                  <a:cubicBezTo>
                    <a:pt x="3654" y="1174"/>
                    <a:pt x="3642" y="1124"/>
                    <a:pt x="3632" y="1082"/>
                  </a:cubicBezTo>
                  <a:cubicBezTo>
                    <a:pt x="3629" y="1069"/>
                    <a:pt x="3627" y="1057"/>
                    <a:pt x="3624" y="1045"/>
                  </a:cubicBezTo>
                  <a:cubicBezTo>
                    <a:pt x="3582" y="861"/>
                    <a:pt x="3539" y="670"/>
                    <a:pt x="3408" y="539"/>
                  </a:cubicBezTo>
                  <a:cubicBezTo>
                    <a:pt x="3349" y="480"/>
                    <a:pt x="3276" y="437"/>
                    <a:pt x="3192" y="413"/>
                  </a:cubicBezTo>
                  <a:cubicBezTo>
                    <a:pt x="3140" y="399"/>
                    <a:pt x="3085" y="392"/>
                    <a:pt x="3029" y="392"/>
                  </a:cubicBezTo>
                  <a:cubicBezTo>
                    <a:pt x="3002" y="392"/>
                    <a:pt x="2975" y="393"/>
                    <a:pt x="2948" y="3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3" name="Freeform 40">
              <a:extLst>
                <a:ext uri="{FF2B5EF4-FFF2-40B4-BE49-F238E27FC236}">
                  <a16:creationId xmlns:a16="http://schemas.microsoft.com/office/drawing/2014/main" id="{C333386E-AD68-44A1-98E8-E1EB7ED88DAC}"/>
                </a:ext>
              </a:extLst>
            </p:cNvPr>
            <p:cNvSpPr>
              <a:spLocks noEditPoints="1"/>
            </p:cNvSpPr>
            <p:nvPr/>
          </p:nvSpPr>
          <p:spPr bwMode="auto">
            <a:xfrm>
              <a:off x="4152" y="545"/>
              <a:ext cx="3150" cy="3431"/>
            </a:xfrm>
            <a:custGeom>
              <a:avLst/>
              <a:gdLst>
                <a:gd name="T0" fmla="*/ 1879 w 4256"/>
                <a:gd name="T1" fmla="*/ 4551 h 4636"/>
                <a:gd name="T2" fmla="*/ 1544 w 4256"/>
                <a:gd name="T3" fmla="*/ 4319 h 4636"/>
                <a:gd name="T4" fmla="*/ 980 w 4256"/>
                <a:gd name="T5" fmla="*/ 3979 h 4636"/>
                <a:gd name="T6" fmla="*/ 465 w 4256"/>
                <a:gd name="T7" fmla="*/ 3699 h 4636"/>
                <a:gd name="T8" fmla="*/ 59 w 4256"/>
                <a:gd name="T9" fmla="*/ 3161 h 4636"/>
                <a:gd name="T10" fmla="*/ 13 w 4256"/>
                <a:gd name="T11" fmla="*/ 2457 h 4636"/>
                <a:gd name="T12" fmla="*/ 240 w 4256"/>
                <a:gd name="T13" fmla="*/ 1976 h 4636"/>
                <a:gd name="T14" fmla="*/ 449 w 4256"/>
                <a:gd name="T15" fmla="*/ 1842 h 4636"/>
                <a:gd name="T16" fmla="*/ 495 w 4256"/>
                <a:gd name="T17" fmla="*/ 1437 h 4636"/>
                <a:gd name="T18" fmla="*/ 503 w 4256"/>
                <a:gd name="T19" fmla="*/ 1075 h 4636"/>
                <a:gd name="T20" fmla="*/ 522 w 4256"/>
                <a:gd name="T21" fmla="*/ 1004 h 4636"/>
                <a:gd name="T22" fmla="*/ 782 w 4256"/>
                <a:gd name="T23" fmla="*/ 650 h 4636"/>
                <a:gd name="T24" fmla="*/ 979 w 4256"/>
                <a:gd name="T25" fmla="*/ 578 h 4636"/>
                <a:gd name="T26" fmla="*/ 1106 w 4256"/>
                <a:gd name="T27" fmla="*/ 609 h 4636"/>
                <a:gd name="T28" fmla="*/ 1535 w 4256"/>
                <a:gd name="T29" fmla="*/ 383 h 4636"/>
                <a:gd name="T30" fmla="*/ 1893 w 4256"/>
                <a:gd name="T31" fmla="*/ 31 h 4636"/>
                <a:gd name="T32" fmla="*/ 2362 w 4256"/>
                <a:gd name="T33" fmla="*/ 176 h 4636"/>
                <a:gd name="T34" fmla="*/ 2534 w 4256"/>
                <a:gd name="T35" fmla="*/ 432 h 4636"/>
                <a:gd name="T36" fmla="*/ 2833 w 4256"/>
                <a:gd name="T37" fmla="*/ 473 h 4636"/>
                <a:gd name="T38" fmla="*/ 2994 w 4256"/>
                <a:gd name="T39" fmla="*/ 441 h 4636"/>
                <a:gd name="T40" fmla="*/ 3474 w 4256"/>
                <a:gd name="T41" fmla="*/ 578 h 4636"/>
                <a:gd name="T42" fmla="*/ 3706 w 4256"/>
                <a:gd name="T43" fmla="*/ 1136 h 4636"/>
                <a:gd name="T44" fmla="*/ 3845 w 4256"/>
                <a:gd name="T45" fmla="*/ 1587 h 4636"/>
                <a:gd name="T46" fmla="*/ 4025 w 4256"/>
                <a:gd name="T47" fmla="*/ 1952 h 4636"/>
                <a:gd name="T48" fmla="*/ 4203 w 4256"/>
                <a:gd name="T49" fmla="*/ 2896 h 4636"/>
                <a:gd name="T50" fmla="*/ 3923 w 4256"/>
                <a:gd name="T51" fmla="*/ 3389 h 4636"/>
                <a:gd name="T52" fmla="*/ 3297 w 4256"/>
                <a:gd name="T53" fmla="*/ 3880 h 4636"/>
                <a:gd name="T54" fmla="*/ 2666 w 4256"/>
                <a:gd name="T55" fmla="*/ 4424 h 4636"/>
                <a:gd name="T56" fmla="*/ 2385 w 4256"/>
                <a:gd name="T57" fmla="*/ 4596 h 4636"/>
                <a:gd name="T58" fmla="*/ 2170 w 4256"/>
                <a:gd name="T59" fmla="*/ 4633 h 4636"/>
                <a:gd name="T60" fmla="*/ 2904 w 4256"/>
                <a:gd name="T61" fmla="*/ 459 h 4636"/>
                <a:gd name="T62" fmla="*/ 2766 w 4256"/>
                <a:gd name="T63" fmla="*/ 483 h 4636"/>
                <a:gd name="T64" fmla="*/ 2412 w 4256"/>
                <a:gd name="T65" fmla="*/ 268 h 4636"/>
                <a:gd name="T66" fmla="*/ 2156 w 4256"/>
                <a:gd name="T67" fmla="*/ 31 h 4636"/>
                <a:gd name="T68" fmla="*/ 1585 w 4256"/>
                <a:gd name="T69" fmla="*/ 318 h 4636"/>
                <a:gd name="T70" fmla="*/ 1346 w 4256"/>
                <a:gd name="T71" fmla="*/ 561 h 4636"/>
                <a:gd name="T72" fmla="*/ 1055 w 4256"/>
                <a:gd name="T73" fmla="*/ 597 h 4636"/>
                <a:gd name="T74" fmla="*/ 873 w 4256"/>
                <a:gd name="T75" fmla="*/ 597 h 4636"/>
                <a:gd name="T76" fmla="*/ 623 w 4256"/>
                <a:gd name="T77" fmla="*/ 807 h 4636"/>
                <a:gd name="T78" fmla="*/ 510 w 4256"/>
                <a:gd name="T79" fmla="*/ 1050 h 4636"/>
                <a:gd name="T80" fmla="*/ 496 w 4256"/>
                <a:gd name="T81" fmla="*/ 1432 h 4636"/>
                <a:gd name="T82" fmla="*/ 503 w 4256"/>
                <a:gd name="T83" fmla="*/ 1665 h 4636"/>
                <a:gd name="T84" fmla="*/ 342 w 4256"/>
                <a:gd name="T85" fmla="*/ 1914 h 4636"/>
                <a:gd name="T86" fmla="*/ 71 w 4256"/>
                <a:gd name="T87" fmla="*/ 2225 h 4636"/>
                <a:gd name="T88" fmla="*/ 1 w 4256"/>
                <a:gd name="T89" fmla="*/ 2698 h 4636"/>
                <a:gd name="T90" fmla="*/ 150 w 4256"/>
                <a:gd name="T91" fmla="*/ 3353 h 4636"/>
                <a:gd name="T92" fmla="*/ 874 w 4256"/>
                <a:gd name="T93" fmla="*/ 3937 h 4636"/>
                <a:gd name="T94" fmla="*/ 1149 w 4256"/>
                <a:gd name="T95" fmla="*/ 4049 h 4636"/>
                <a:gd name="T96" fmla="*/ 1635 w 4256"/>
                <a:gd name="T97" fmla="*/ 4391 h 4636"/>
                <a:gd name="T98" fmla="*/ 2170 w 4256"/>
                <a:gd name="T99" fmla="*/ 4632 h 4636"/>
                <a:gd name="T100" fmla="*/ 2574 w 4256"/>
                <a:gd name="T101" fmla="*/ 4490 h 4636"/>
                <a:gd name="T102" fmla="*/ 2980 w 4256"/>
                <a:gd name="T103" fmla="*/ 4152 h 4636"/>
                <a:gd name="T104" fmla="*/ 3500 w 4256"/>
                <a:gd name="T105" fmla="*/ 3732 h 4636"/>
                <a:gd name="T106" fmla="*/ 4092 w 4256"/>
                <a:gd name="T107" fmla="*/ 3159 h 4636"/>
                <a:gd name="T108" fmla="*/ 4200 w 4256"/>
                <a:gd name="T109" fmla="*/ 2330 h 4636"/>
                <a:gd name="T110" fmla="*/ 3986 w 4256"/>
                <a:gd name="T111" fmla="*/ 1881 h 4636"/>
                <a:gd name="T112" fmla="*/ 3740 w 4256"/>
                <a:gd name="T113" fmla="*/ 1282 h 4636"/>
                <a:gd name="T114" fmla="*/ 3699 w 4256"/>
                <a:gd name="T115" fmla="*/ 1107 h 4636"/>
                <a:gd name="T116" fmla="*/ 3247 w 4256"/>
                <a:gd name="T117" fmla="*/ 453 h 4636"/>
                <a:gd name="T118" fmla="*/ 2994 w 4256"/>
                <a:gd name="T119" fmla="*/ 442 h 4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56" h="4636">
                  <a:moveTo>
                    <a:pt x="2170" y="4633"/>
                  </a:moveTo>
                  <a:cubicBezTo>
                    <a:pt x="2074" y="4627"/>
                    <a:pt x="1978" y="4600"/>
                    <a:pt x="1879" y="4551"/>
                  </a:cubicBezTo>
                  <a:cubicBezTo>
                    <a:pt x="1803" y="4513"/>
                    <a:pt x="1725" y="4463"/>
                    <a:pt x="1635" y="4392"/>
                  </a:cubicBezTo>
                  <a:cubicBezTo>
                    <a:pt x="1604" y="4368"/>
                    <a:pt x="1573" y="4343"/>
                    <a:pt x="1544" y="4319"/>
                  </a:cubicBezTo>
                  <a:cubicBezTo>
                    <a:pt x="1425" y="4223"/>
                    <a:pt x="1302" y="4124"/>
                    <a:pt x="1148" y="4050"/>
                  </a:cubicBezTo>
                  <a:cubicBezTo>
                    <a:pt x="1094" y="4024"/>
                    <a:pt x="1038" y="4002"/>
                    <a:pt x="980" y="3979"/>
                  </a:cubicBezTo>
                  <a:cubicBezTo>
                    <a:pt x="945" y="3966"/>
                    <a:pt x="909" y="3952"/>
                    <a:pt x="874" y="3937"/>
                  </a:cubicBezTo>
                  <a:cubicBezTo>
                    <a:pt x="723" y="3874"/>
                    <a:pt x="585" y="3793"/>
                    <a:pt x="465" y="3699"/>
                  </a:cubicBezTo>
                  <a:cubicBezTo>
                    <a:pt x="332" y="3596"/>
                    <a:pt x="226" y="3479"/>
                    <a:pt x="149" y="3353"/>
                  </a:cubicBezTo>
                  <a:cubicBezTo>
                    <a:pt x="111" y="3291"/>
                    <a:pt x="81" y="3226"/>
                    <a:pt x="59" y="3161"/>
                  </a:cubicBezTo>
                  <a:cubicBezTo>
                    <a:pt x="7" y="3008"/>
                    <a:pt x="0" y="2848"/>
                    <a:pt x="1" y="2698"/>
                  </a:cubicBezTo>
                  <a:cubicBezTo>
                    <a:pt x="1" y="2626"/>
                    <a:pt x="3" y="2542"/>
                    <a:pt x="13" y="2457"/>
                  </a:cubicBezTo>
                  <a:cubicBezTo>
                    <a:pt x="24" y="2369"/>
                    <a:pt x="43" y="2293"/>
                    <a:pt x="71" y="2224"/>
                  </a:cubicBezTo>
                  <a:cubicBezTo>
                    <a:pt x="108" y="2133"/>
                    <a:pt x="166" y="2047"/>
                    <a:pt x="240" y="1976"/>
                  </a:cubicBezTo>
                  <a:cubicBezTo>
                    <a:pt x="267" y="1950"/>
                    <a:pt x="305" y="1932"/>
                    <a:pt x="342" y="1914"/>
                  </a:cubicBezTo>
                  <a:cubicBezTo>
                    <a:pt x="385" y="1893"/>
                    <a:pt x="426" y="1873"/>
                    <a:pt x="449" y="1842"/>
                  </a:cubicBezTo>
                  <a:cubicBezTo>
                    <a:pt x="480" y="1802"/>
                    <a:pt x="497" y="1744"/>
                    <a:pt x="502" y="1665"/>
                  </a:cubicBezTo>
                  <a:cubicBezTo>
                    <a:pt x="506" y="1594"/>
                    <a:pt x="501" y="1514"/>
                    <a:pt x="495" y="1437"/>
                  </a:cubicBezTo>
                  <a:cubicBezTo>
                    <a:pt x="495" y="1432"/>
                    <a:pt x="495" y="1432"/>
                    <a:pt x="495" y="1432"/>
                  </a:cubicBezTo>
                  <a:cubicBezTo>
                    <a:pt x="482" y="1260"/>
                    <a:pt x="485" y="1146"/>
                    <a:pt x="503" y="1075"/>
                  </a:cubicBezTo>
                  <a:cubicBezTo>
                    <a:pt x="506" y="1067"/>
                    <a:pt x="508" y="1058"/>
                    <a:pt x="510" y="1050"/>
                  </a:cubicBezTo>
                  <a:cubicBezTo>
                    <a:pt x="513" y="1035"/>
                    <a:pt x="517" y="1019"/>
                    <a:pt x="522" y="1004"/>
                  </a:cubicBezTo>
                  <a:cubicBezTo>
                    <a:pt x="546" y="928"/>
                    <a:pt x="579" y="863"/>
                    <a:pt x="622" y="806"/>
                  </a:cubicBezTo>
                  <a:cubicBezTo>
                    <a:pt x="663" y="752"/>
                    <a:pt x="714" y="702"/>
                    <a:pt x="782" y="650"/>
                  </a:cubicBezTo>
                  <a:cubicBezTo>
                    <a:pt x="814" y="626"/>
                    <a:pt x="844" y="608"/>
                    <a:pt x="873" y="596"/>
                  </a:cubicBezTo>
                  <a:cubicBezTo>
                    <a:pt x="909" y="581"/>
                    <a:pt x="945" y="575"/>
                    <a:pt x="979" y="578"/>
                  </a:cubicBezTo>
                  <a:cubicBezTo>
                    <a:pt x="1005" y="581"/>
                    <a:pt x="1030" y="589"/>
                    <a:pt x="1055" y="596"/>
                  </a:cubicBezTo>
                  <a:cubicBezTo>
                    <a:pt x="1072" y="601"/>
                    <a:pt x="1089" y="606"/>
                    <a:pt x="1106" y="609"/>
                  </a:cubicBezTo>
                  <a:cubicBezTo>
                    <a:pt x="1185" y="626"/>
                    <a:pt x="1265" y="609"/>
                    <a:pt x="1346" y="560"/>
                  </a:cubicBezTo>
                  <a:cubicBezTo>
                    <a:pt x="1411" y="521"/>
                    <a:pt x="1476" y="460"/>
                    <a:pt x="1535" y="383"/>
                  </a:cubicBezTo>
                  <a:cubicBezTo>
                    <a:pt x="1552" y="362"/>
                    <a:pt x="1568" y="339"/>
                    <a:pt x="1584" y="318"/>
                  </a:cubicBezTo>
                  <a:cubicBezTo>
                    <a:pt x="1670" y="201"/>
                    <a:pt x="1759" y="81"/>
                    <a:pt x="1893" y="31"/>
                  </a:cubicBezTo>
                  <a:cubicBezTo>
                    <a:pt x="1972" y="1"/>
                    <a:pt x="2066" y="0"/>
                    <a:pt x="2156" y="30"/>
                  </a:cubicBezTo>
                  <a:cubicBezTo>
                    <a:pt x="2242" y="58"/>
                    <a:pt x="2317" y="111"/>
                    <a:pt x="2362" y="176"/>
                  </a:cubicBezTo>
                  <a:cubicBezTo>
                    <a:pt x="2382" y="205"/>
                    <a:pt x="2397" y="237"/>
                    <a:pt x="2412" y="267"/>
                  </a:cubicBezTo>
                  <a:cubicBezTo>
                    <a:pt x="2441" y="327"/>
                    <a:pt x="2471" y="388"/>
                    <a:pt x="2534" y="432"/>
                  </a:cubicBezTo>
                  <a:cubicBezTo>
                    <a:pt x="2611" y="486"/>
                    <a:pt x="2713" y="487"/>
                    <a:pt x="2766" y="482"/>
                  </a:cubicBezTo>
                  <a:cubicBezTo>
                    <a:pt x="2787" y="480"/>
                    <a:pt x="2808" y="477"/>
                    <a:pt x="2833" y="473"/>
                  </a:cubicBezTo>
                  <a:cubicBezTo>
                    <a:pt x="2857" y="468"/>
                    <a:pt x="2880" y="463"/>
                    <a:pt x="2903" y="458"/>
                  </a:cubicBezTo>
                  <a:cubicBezTo>
                    <a:pt x="2933" y="452"/>
                    <a:pt x="2964" y="445"/>
                    <a:pt x="2994" y="441"/>
                  </a:cubicBezTo>
                  <a:cubicBezTo>
                    <a:pt x="3080" y="428"/>
                    <a:pt x="3168" y="432"/>
                    <a:pt x="3247" y="453"/>
                  </a:cubicBezTo>
                  <a:cubicBezTo>
                    <a:pt x="3336" y="476"/>
                    <a:pt x="3412" y="518"/>
                    <a:pt x="3474" y="578"/>
                  </a:cubicBezTo>
                  <a:cubicBezTo>
                    <a:pt x="3613" y="714"/>
                    <a:pt x="3657" y="914"/>
                    <a:pt x="3700" y="1107"/>
                  </a:cubicBezTo>
                  <a:cubicBezTo>
                    <a:pt x="3702" y="1116"/>
                    <a:pt x="3704" y="1126"/>
                    <a:pt x="3706" y="1136"/>
                  </a:cubicBezTo>
                  <a:cubicBezTo>
                    <a:pt x="3717" y="1183"/>
                    <a:pt x="3728" y="1233"/>
                    <a:pt x="3741" y="1282"/>
                  </a:cubicBezTo>
                  <a:cubicBezTo>
                    <a:pt x="3767" y="1380"/>
                    <a:pt x="3802" y="1483"/>
                    <a:pt x="3845" y="1587"/>
                  </a:cubicBezTo>
                  <a:cubicBezTo>
                    <a:pt x="3884" y="1681"/>
                    <a:pt x="3932" y="1780"/>
                    <a:pt x="3986" y="1881"/>
                  </a:cubicBezTo>
                  <a:cubicBezTo>
                    <a:pt x="3999" y="1905"/>
                    <a:pt x="4013" y="1929"/>
                    <a:pt x="4025" y="1952"/>
                  </a:cubicBezTo>
                  <a:cubicBezTo>
                    <a:pt x="4092" y="2072"/>
                    <a:pt x="4160" y="2196"/>
                    <a:pt x="4201" y="2330"/>
                  </a:cubicBezTo>
                  <a:cubicBezTo>
                    <a:pt x="4256" y="2508"/>
                    <a:pt x="4256" y="2704"/>
                    <a:pt x="4203" y="2896"/>
                  </a:cubicBezTo>
                  <a:cubicBezTo>
                    <a:pt x="4177" y="2987"/>
                    <a:pt x="4140" y="3075"/>
                    <a:pt x="4092" y="3159"/>
                  </a:cubicBezTo>
                  <a:cubicBezTo>
                    <a:pt x="4045" y="3243"/>
                    <a:pt x="3988" y="3320"/>
                    <a:pt x="3923" y="3389"/>
                  </a:cubicBezTo>
                  <a:cubicBezTo>
                    <a:pt x="3799" y="3521"/>
                    <a:pt x="3647" y="3628"/>
                    <a:pt x="3500" y="3732"/>
                  </a:cubicBezTo>
                  <a:cubicBezTo>
                    <a:pt x="3433" y="3780"/>
                    <a:pt x="3363" y="3829"/>
                    <a:pt x="3297" y="3880"/>
                  </a:cubicBezTo>
                  <a:cubicBezTo>
                    <a:pt x="3187" y="3966"/>
                    <a:pt x="3082" y="4061"/>
                    <a:pt x="2981" y="4153"/>
                  </a:cubicBezTo>
                  <a:cubicBezTo>
                    <a:pt x="2879" y="4245"/>
                    <a:pt x="2775" y="4340"/>
                    <a:pt x="2666" y="4424"/>
                  </a:cubicBezTo>
                  <a:cubicBezTo>
                    <a:pt x="2635" y="4447"/>
                    <a:pt x="2605" y="4470"/>
                    <a:pt x="2575" y="4491"/>
                  </a:cubicBezTo>
                  <a:cubicBezTo>
                    <a:pt x="2506" y="4538"/>
                    <a:pt x="2444" y="4573"/>
                    <a:pt x="2385" y="4596"/>
                  </a:cubicBezTo>
                  <a:cubicBezTo>
                    <a:pt x="2320" y="4621"/>
                    <a:pt x="2258" y="4634"/>
                    <a:pt x="2197" y="4634"/>
                  </a:cubicBezTo>
                  <a:cubicBezTo>
                    <a:pt x="2188" y="4634"/>
                    <a:pt x="2179" y="4634"/>
                    <a:pt x="2170" y="4633"/>
                  </a:cubicBezTo>
                  <a:moveTo>
                    <a:pt x="2994" y="442"/>
                  </a:moveTo>
                  <a:cubicBezTo>
                    <a:pt x="2964" y="446"/>
                    <a:pt x="2933" y="453"/>
                    <a:pt x="2904" y="459"/>
                  </a:cubicBezTo>
                  <a:cubicBezTo>
                    <a:pt x="2881" y="464"/>
                    <a:pt x="2857" y="469"/>
                    <a:pt x="2833" y="473"/>
                  </a:cubicBezTo>
                  <a:cubicBezTo>
                    <a:pt x="2808" y="478"/>
                    <a:pt x="2787" y="481"/>
                    <a:pt x="2766" y="483"/>
                  </a:cubicBezTo>
                  <a:cubicBezTo>
                    <a:pt x="2713" y="487"/>
                    <a:pt x="2611" y="487"/>
                    <a:pt x="2533" y="433"/>
                  </a:cubicBezTo>
                  <a:cubicBezTo>
                    <a:pt x="2471" y="389"/>
                    <a:pt x="2441" y="327"/>
                    <a:pt x="2412" y="268"/>
                  </a:cubicBezTo>
                  <a:cubicBezTo>
                    <a:pt x="2397" y="237"/>
                    <a:pt x="2381" y="205"/>
                    <a:pt x="2361" y="176"/>
                  </a:cubicBezTo>
                  <a:cubicBezTo>
                    <a:pt x="2317" y="112"/>
                    <a:pt x="2242" y="58"/>
                    <a:pt x="2156" y="31"/>
                  </a:cubicBezTo>
                  <a:cubicBezTo>
                    <a:pt x="2066" y="1"/>
                    <a:pt x="1973" y="2"/>
                    <a:pt x="1893" y="31"/>
                  </a:cubicBezTo>
                  <a:cubicBezTo>
                    <a:pt x="1759" y="82"/>
                    <a:pt x="1671" y="202"/>
                    <a:pt x="1585" y="318"/>
                  </a:cubicBezTo>
                  <a:cubicBezTo>
                    <a:pt x="1569" y="340"/>
                    <a:pt x="1552" y="362"/>
                    <a:pt x="1536" y="384"/>
                  </a:cubicBezTo>
                  <a:cubicBezTo>
                    <a:pt x="1477" y="460"/>
                    <a:pt x="1411" y="521"/>
                    <a:pt x="1346" y="561"/>
                  </a:cubicBezTo>
                  <a:cubicBezTo>
                    <a:pt x="1265" y="610"/>
                    <a:pt x="1185" y="626"/>
                    <a:pt x="1106" y="610"/>
                  </a:cubicBezTo>
                  <a:cubicBezTo>
                    <a:pt x="1089" y="607"/>
                    <a:pt x="1071" y="602"/>
                    <a:pt x="1055" y="597"/>
                  </a:cubicBezTo>
                  <a:cubicBezTo>
                    <a:pt x="1030" y="589"/>
                    <a:pt x="1004" y="582"/>
                    <a:pt x="978" y="579"/>
                  </a:cubicBezTo>
                  <a:cubicBezTo>
                    <a:pt x="945" y="576"/>
                    <a:pt x="909" y="581"/>
                    <a:pt x="873" y="597"/>
                  </a:cubicBezTo>
                  <a:cubicBezTo>
                    <a:pt x="844" y="609"/>
                    <a:pt x="815" y="626"/>
                    <a:pt x="782" y="651"/>
                  </a:cubicBezTo>
                  <a:cubicBezTo>
                    <a:pt x="714" y="703"/>
                    <a:pt x="664" y="752"/>
                    <a:pt x="623" y="807"/>
                  </a:cubicBezTo>
                  <a:cubicBezTo>
                    <a:pt x="580" y="864"/>
                    <a:pt x="547" y="928"/>
                    <a:pt x="523" y="1004"/>
                  </a:cubicBezTo>
                  <a:cubicBezTo>
                    <a:pt x="518" y="1019"/>
                    <a:pt x="514" y="1035"/>
                    <a:pt x="510" y="1050"/>
                  </a:cubicBezTo>
                  <a:cubicBezTo>
                    <a:pt x="508" y="1058"/>
                    <a:pt x="506" y="1067"/>
                    <a:pt x="504" y="1076"/>
                  </a:cubicBezTo>
                  <a:cubicBezTo>
                    <a:pt x="486" y="1146"/>
                    <a:pt x="483" y="1260"/>
                    <a:pt x="496" y="1432"/>
                  </a:cubicBezTo>
                  <a:cubicBezTo>
                    <a:pt x="496" y="1437"/>
                    <a:pt x="496" y="1437"/>
                    <a:pt x="496" y="1437"/>
                  </a:cubicBezTo>
                  <a:cubicBezTo>
                    <a:pt x="501" y="1514"/>
                    <a:pt x="507" y="1594"/>
                    <a:pt x="503" y="1665"/>
                  </a:cubicBezTo>
                  <a:cubicBezTo>
                    <a:pt x="498" y="1744"/>
                    <a:pt x="481" y="1802"/>
                    <a:pt x="450" y="1842"/>
                  </a:cubicBezTo>
                  <a:cubicBezTo>
                    <a:pt x="426" y="1874"/>
                    <a:pt x="386" y="1893"/>
                    <a:pt x="342" y="1914"/>
                  </a:cubicBezTo>
                  <a:cubicBezTo>
                    <a:pt x="306" y="1932"/>
                    <a:pt x="268" y="1951"/>
                    <a:pt x="241" y="1977"/>
                  </a:cubicBezTo>
                  <a:cubicBezTo>
                    <a:pt x="167" y="2047"/>
                    <a:pt x="108" y="2133"/>
                    <a:pt x="71" y="2225"/>
                  </a:cubicBezTo>
                  <a:cubicBezTo>
                    <a:pt x="44" y="2293"/>
                    <a:pt x="25" y="2369"/>
                    <a:pt x="14" y="2457"/>
                  </a:cubicBezTo>
                  <a:cubicBezTo>
                    <a:pt x="4" y="2542"/>
                    <a:pt x="2" y="2626"/>
                    <a:pt x="1" y="2698"/>
                  </a:cubicBezTo>
                  <a:cubicBezTo>
                    <a:pt x="1" y="2848"/>
                    <a:pt x="8" y="3007"/>
                    <a:pt x="60" y="3161"/>
                  </a:cubicBezTo>
                  <a:cubicBezTo>
                    <a:pt x="82" y="3226"/>
                    <a:pt x="112" y="3290"/>
                    <a:pt x="150" y="3353"/>
                  </a:cubicBezTo>
                  <a:cubicBezTo>
                    <a:pt x="227" y="3479"/>
                    <a:pt x="333" y="3595"/>
                    <a:pt x="465" y="3699"/>
                  </a:cubicBezTo>
                  <a:cubicBezTo>
                    <a:pt x="586" y="3793"/>
                    <a:pt x="723" y="3873"/>
                    <a:pt x="874" y="3937"/>
                  </a:cubicBezTo>
                  <a:cubicBezTo>
                    <a:pt x="910" y="3952"/>
                    <a:pt x="945" y="3965"/>
                    <a:pt x="980" y="3979"/>
                  </a:cubicBezTo>
                  <a:cubicBezTo>
                    <a:pt x="1039" y="4002"/>
                    <a:pt x="1094" y="4023"/>
                    <a:pt x="1149" y="4049"/>
                  </a:cubicBezTo>
                  <a:cubicBezTo>
                    <a:pt x="1302" y="4123"/>
                    <a:pt x="1425" y="4223"/>
                    <a:pt x="1544" y="4318"/>
                  </a:cubicBezTo>
                  <a:cubicBezTo>
                    <a:pt x="1574" y="4343"/>
                    <a:pt x="1605" y="4367"/>
                    <a:pt x="1635" y="4391"/>
                  </a:cubicBezTo>
                  <a:cubicBezTo>
                    <a:pt x="1726" y="4462"/>
                    <a:pt x="1803" y="4512"/>
                    <a:pt x="1879" y="4550"/>
                  </a:cubicBezTo>
                  <a:cubicBezTo>
                    <a:pt x="1979" y="4600"/>
                    <a:pt x="2074" y="4626"/>
                    <a:pt x="2170" y="4632"/>
                  </a:cubicBezTo>
                  <a:cubicBezTo>
                    <a:pt x="2240" y="4636"/>
                    <a:pt x="2310" y="4624"/>
                    <a:pt x="2385" y="4595"/>
                  </a:cubicBezTo>
                  <a:cubicBezTo>
                    <a:pt x="2444" y="4572"/>
                    <a:pt x="2506" y="4538"/>
                    <a:pt x="2574" y="4490"/>
                  </a:cubicBezTo>
                  <a:cubicBezTo>
                    <a:pt x="2604" y="4469"/>
                    <a:pt x="2635" y="4447"/>
                    <a:pt x="2666" y="4423"/>
                  </a:cubicBezTo>
                  <a:cubicBezTo>
                    <a:pt x="2774" y="4339"/>
                    <a:pt x="2879" y="4244"/>
                    <a:pt x="2980" y="4152"/>
                  </a:cubicBezTo>
                  <a:cubicBezTo>
                    <a:pt x="3082" y="4060"/>
                    <a:pt x="3186" y="3965"/>
                    <a:pt x="3297" y="3879"/>
                  </a:cubicBezTo>
                  <a:cubicBezTo>
                    <a:pt x="3363" y="3828"/>
                    <a:pt x="3433" y="3779"/>
                    <a:pt x="3500" y="3732"/>
                  </a:cubicBezTo>
                  <a:cubicBezTo>
                    <a:pt x="3647" y="3628"/>
                    <a:pt x="3798" y="3521"/>
                    <a:pt x="3923" y="3388"/>
                  </a:cubicBezTo>
                  <a:cubicBezTo>
                    <a:pt x="3988" y="3319"/>
                    <a:pt x="4045" y="3242"/>
                    <a:pt x="4092" y="3159"/>
                  </a:cubicBezTo>
                  <a:cubicBezTo>
                    <a:pt x="4139" y="3075"/>
                    <a:pt x="4176" y="2987"/>
                    <a:pt x="4202" y="2896"/>
                  </a:cubicBezTo>
                  <a:cubicBezTo>
                    <a:pt x="4255" y="2704"/>
                    <a:pt x="4255" y="2508"/>
                    <a:pt x="4200" y="2330"/>
                  </a:cubicBezTo>
                  <a:cubicBezTo>
                    <a:pt x="4159" y="2197"/>
                    <a:pt x="4091" y="2073"/>
                    <a:pt x="4025" y="1953"/>
                  </a:cubicBezTo>
                  <a:cubicBezTo>
                    <a:pt x="4012" y="1929"/>
                    <a:pt x="3999" y="1905"/>
                    <a:pt x="3986" y="1881"/>
                  </a:cubicBezTo>
                  <a:cubicBezTo>
                    <a:pt x="3931" y="1781"/>
                    <a:pt x="3884" y="1682"/>
                    <a:pt x="3844" y="1587"/>
                  </a:cubicBezTo>
                  <a:cubicBezTo>
                    <a:pt x="3801" y="1483"/>
                    <a:pt x="3766" y="1380"/>
                    <a:pt x="3740" y="1282"/>
                  </a:cubicBezTo>
                  <a:cubicBezTo>
                    <a:pt x="3727" y="1233"/>
                    <a:pt x="3716" y="1183"/>
                    <a:pt x="3705" y="1136"/>
                  </a:cubicBezTo>
                  <a:cubicBezTo>
                    <a:pt x="3703" y="1126"/>
                    <a:pt x="3701" y="1117"/>
                    <a:pt x="3699" y="1107"/>
                  </a:cubicBezTo>
                  <a:cubicBezTo>
                    <a:pt x="3656" y="914"/>
                    <a:pt x="3612" y="715"/>
                    <a:pt x="3473" y="579"/>
                  </a:cubicBezTo>
                  <a:cubicBezTo>
                    <a:pt x="3412" y="519"/>
                    <a:pt x="3335" y="476"/>
                    <a:pt x="3247" y="453"/>
                  </a:cubicBezTo>
                  <a:cubicBezTo>
                    <a:pt x="3198" y="441"/>
                    <a:pt x="3146" y="434"/>
                    <a:pt x="3093" y="434"/>
                  </a:cubicBezTo>
                  <a:cubicBezTo>
                    <a:pt x="3060" y="434"/>
                    <a:pt x="3027" y="437"/>
                    <a:pt x="2994" y="4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4" name="Freeform 41">
              <a:extLst>
                <a:ext uri="{FF2B5EF4-FFF2-40B4-BE49-F238E27FC236}">
                  <a16:creationId xmlns:a16="http://schemas.microsoft.com/office/drawing/2014/main" id="{53CA066B-2E42-4F07-933D-BDD637A051B8}"/>
                </a:ext>
              </a:extLst>
            </p:cNvPr>
            <p:cNvSpPr>
              <a:spLocks noEditPoints="1"/>
            </p:cNvSpPr>
            <p:nvPr/>
          </p:nvSpPr>
          <p:spPr bwMode="auto">
            <a:xfrm>
              <a:off x="4115" y="448"/>
              <a:ext cx="3267" cy="3589"/>
            </a:xfrm>
            <a:custGeom>
              <a:avLst/>
              <a:gdLst>
                <a:gd name="T0" fmla="*/ 1667 w 4415"/>
                <a:gd name="T1" fmla="*/ 4579 h 4850"/>
                <a:gd name="T2" fmla="*/ 1182 w 4415"/>
                <a:gd name="T3" fmla="*/ 4207 h 4850"/>
                <a:gd name="T4" fmla="*/ 903 w 4415"/>
                <a:gd name="T5" fmla="*/ 4092 h 4850"/>
                <a:gd name="T6" fmla="*/ 57 w 4415"/>
                <a:gd name="T7" fmla="*/ 3295 h 4850"/>
                <a:gd name="T8" fmla="*/ 74 w 4415"/>
                <a:gd name="T9" fmla="*/ 2327 h 4850"/>
                <a:gd name="T10" fmla="*/ 358 w 4415"/>
                <a:gd name="T11" fmla="*/ 2005 h 4850"/>
                <a:gd name="T12" fmla="*/ 510 w 4415"/>
                <a:gd name="T13" fmla="*/ 1522 h 4850"/>
                <a:gd name="T14" fmla="*/ 512 w 4415"/>
                <a:gd name="T15" fmla="*/ 1133 h 4850"/>
                <a:gd name="T16" fmla="*/ 769 w 4415"/>
                <a:gd name="T17" fmla="*/ 705 h 4850"/>
                <a:gd name="T18" fmla="*/ 1054 w 4415"/>
                <a:gd name="T19" fmla="*/ 648 h 4850"/>
                <a:gd name="T20" fmla="*/ 1546 w 4415"/>
                <a:gd name="T21" fmla="*/ 430 h 4850"/>
                <a:gd name="T22" fmla="*/ 1914 w 4415"/>
                <a:gd name="T23" fmla="*/ 62 h 4850"/>
                <a:gd name="T24" fmla="*/ 2451 w 4415"/>
                <a:gd name="T25" fmla="*/ 331 h 4850"/>
                <a:gd name="T26" fmla="*/ 2808 w 4415"/>
                <a:gd name="T27" fmla="*/ 563 h 4850"/>
                <a:gd name="T28" fmla="*/ 2952 w 4415"/>
                <a:gd name="T29" fmla="*/ 537 h 4850"/>
                <a:gd name="T30" fmla="*/ 3544 w 4415"/>
                <a:gd name="T31" fmla="*/ 651 h 4850"/>
                <a:gd name="T32" fmla="*/ 3785 w 4415"/>
                <a:gd name="T33" fmla="*/ 1224 h 4850"/>
                <a:gd name="T34" fmla="*/ 4069 w 4415"/>
                <a:gd name="T35" fmla="*/ 1990 h 4850"/>
                <a:gd name="T36" fmla="*/ 4297 w 4415"/>
                <a:gd name="T37" fmla="*/ 2449 h 4850"/>
                <a:gd name="T38" fmla="*/ 3589 w 4415"/>
                <a:gd name="T39" fmla="*/ 3901 h 4850"/>
                <a:gd name="T40" fmla="*/ 3038 w 4415"/>
                <a:gd name="T41" fmla="*/ 4351 h 4850"/>
                <a:gd name="T42" fmla="*/ 2629 w 4415"/>
                <a:gd name="T43" fmla="*/ 4698 h 4850"/>
                <a:gd name="T44" fmla="*/ 2208 w 4415"/>
                <a:gd name="T45" fmla="*/ 4848 h 4850"/>
                <a:gd name="T46" fmla="*/ 2954 w 4415"/>
                <a:gd name="T47" fmla="*/ 543 h 4850"/>
                <a:gd name="T48" fmla="*/ 2808 w 4415"/>
                <a:gd name="T49" fmla="*/ 570 h 4850"/>
                <a:gd name="T50" fmla="*/ 2444 w 4415"/>
                <a:gd name="T51" fmla="*/ 334 h 4850"/>
                <a:gd name="T52" fmla="*/ 1917 w 4415"/>
                <a:gd name="T53" fmla="*/ 68 h 4850"/>
                <a:gd name="T54" fmla="*/ 1551 w 4415"/>
                <a:gd name="T55" fmla="*/ 434 h 4850"/>
                <a:gd name="T56" fmla="*/ 1052 w 4415"/>
                <a:gd name="T57" fmla="*/ 654 h 4850"/>
                <a:gd name="T58" fmla="*/ 773 w 4415"/>
                <a:gd name="T59" fmla="*/ 710 h 4850"/>
                <a:gd name="T60" fmla="*/ 518 w 4415"/>
                <a:gd name="T61" fmla="*/ 1134 h 4850"/>
                <a:gd name="T62" fmla="*/ 517 w 4415"/>
                <a:gd name="T63" fmla="*/ 1521 h 4850"/>
                <a:gd name="T64" fmla="*/ 361 w 4415"/>
                <a:gd name="T65" fmla="*/ 2012 h 4850"/>
                <a:gd name="T66" fmla="*/ 80 w 4415"/>
                <a:gd name="T67" fmla="*/ 2329 h 4850"/>
                <a:gd name="T68" fmla="*/ 64 w 4415"/>
                <a:gd name="T69" fmla="*/ 3293 h 4850"/>
                <a:gd name="T70" fmla="*/ 906 w 4415"/>
                <a:gd name="T71" fmla="*/ 4085 h 4850"/>
                <a:gd name="T72" fmla="*/ 1185 w 4415"/>
                <a:gd name="T73" fmla="*/ 4201 h 4850"/>
                <a:gd name="T74" fmla="*/ 1671 w 4415"/>
                <a:gd name="T75" fmla="*/ 4573 h 4850"/>
                <a:gd name="T76" fmla="*/ 2625 w 4415"/>
                <a:gd name="T77" fmla="*/ 4692 h 4850"/>
                <a:gd name="T78" fmla="*/ 3033 w 4415"/>
                <a:gd name="T79" fmla="*/ 4345 h 4850"/>
                <a:gd name="T80" fmla="*/ 3585 w 4415"/>
                <a:gd name="T81" fmla="*/ 3895 h 4850"/>
                <a:gd name="T82" fmla="*/ 4290 w 4415"/>
                <a:gd name="T83" fmla="*/ 2451 h 4850"/>
                <a:gd name="T84" fmla="*/ 4063 w 4415"/>
                <a:gd name="T85" fmla="*/ 1993 h 4850"/>
                <a:gd name="T86" fmla="*/ 3778 w 4415"/>
                <a:gd name="T87" fmla="*/ 1225 h 4850"/>
                <a:gd name="T88" fmla="*/ 3539 w 4415"/>
                <a:gd name="T89" fmla="*/ 656 h 4850"/>
                <a:gd name="T90" fmla="*/ 3043 w 4415"/>
                <a:gd name="T91" fmla="*/ 525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15" h="4850">
                  <a:moveTo>
                    <a:pt x="2208" y="4848"/>
                  </a:moveTo>
                  <a:cubicBezTo>
                    <a:pt x="1985" y="4833"/>
                    <a:pt x="1802" y="4696"/>
                    <a:pt x="1667" y="4579"/>
                  </a:cubicBezTo>
                  <a:cubicBezTo>
                    <a:pt x="1638" y="4554"/>
                    <a:pt x="1610" y="4529"/>
                    <a:pt x="1582" y="4504"/>
                  </a:cubicBezTo>
                  <a:cubicBezTo>
                    <a:pt x="1463" y="4397"/>
                    <a:pt x="1339" y="4286"/>
                    <a:pt x="1182" y="4207"/>
                  </a:cubicBezTo>
                  <a:cubicBezTo>
                    <a:pt x="1122" y="4177"/>
                    <a:pt x="1059" y="4152"/>
                    <a:pt x="997" y="4129"/>
                  </a:cubicBezTo>
                  <a:cubicBezTo>
                    <a:pt x="966" y="4117"/>
                    <a:pt x="935" y="4105"/>
                    <a:pt x="903" y="4092"/>
                  </a:cubicBezTo>
                  <a:cubicBezTo>
                    <a:pt x="568" y="3953"/>
                    <a:pt x="301" y="3741"/>
                    <a:pt x="150" y="3494"/>
                  </a:cubicBezTo>
                  <a:cubicBezTo>
                    <a:pt x="111" y="3429"/>
                    <a:pt x="80" y="3362"/>
                    <a:pt x="57" y="3295"/>
                  </a:cubicBezTo>
                  <a:cubicBezTo>
                    <a:pt x="3" y="3132"/>
                    <a:pt x="0" y="2962"/>
                    <a:pt x="1" y="2816"/>
                  </a:cubicBezTo>
                  <a:cubicBezTo>
                    <a:pt x="3" y="2662"/>
                    <a:pt x="10" y="2484"/>
                    <a:pt x="74" y="2327"/>
                  </a:cubicBezTo>
                  <a:cubicBezTo>
                    <a:pt x="112" y="2231"/>
                    <a:pt x="173" y="2142"/>
                    <a:pt x="251" y="2069"/>
                  </a:cubicBezTo>
                  <a:cubicBezTo>
                    <a:pt x="279" y="2042"/>
                    <a:pt x="319" y="2024"/>
                    <a:pt x="358" y="2005"/>
                  </a:cubicBezTo>
                  <a:cubicBezTo>
                    <a:pt x="403" y="1985"/>
                    <a:pt x="446" y="1965"/>
                    <a:pt x="469" y="1934"/>
                  </a:cubicBezTo>
                  <a:cubicBezTo>
                    <a:pt x="539" y="1844"/>
                    <a:pt x="524" y="1673"/>
                    <a:pt x="510" y="1522"/>
                  </a:cubicBezTo>
                  <a:cubicBezTo>
                    <a:pt x="498" y="1392"/>
                    <a:pt x="488" y="1247"/>
                    <a:pt x="507" y="1159"/>
                  </a:cubicBezTo>
                  <a:cubicBezTo>
                    <a:pt x="508" y="1150"/>
                    <a:pt x="510" y="1142"/>
                    <a:pt x="512" y="1133"/>
                  </a:cubicBezTo>
                  <a:cubicBezTo>
                    <a:pt x="515" y="1117"/>
                    <a:pt x="518" y="1100"/>
                    <a:pt x="522" y="1084"/>
                  </a:cubicBezTo>
                  <a:cubicBezTo>
                    <a:pt x="564" y="926"/>
                    <a:pt x="640" y="809"/>
                    <a:pt x="769" y="705"/>
                  </a:cubicBezTo>
                  <a:cubicBezTo>
                    <a:pt x="842" y="646"/>
                    <a:pt x="909" y="620"/>
                    <a:pt x="974" y="628"/>
                  </a:cubicBezTo>
                  <a:cubicBezTo>
                    <a:pt x="1001" y="631"/>
                    <a:pt x="1028" y="640"/>
                    <a:pt x="1054" y="648"/>
                  </a:cubicBezTo>
                  <a:cubicBezTo>
                    <a:pt x="1071" y="653"/>
                    <a:pt x="1089" y="659"/>
                    <a:pt x="1106" y="663"/>
                  </a:cubicBezTo>
                  <a:cubicBezTo>
                    <a:pt x="1303" y="707"/>
                    <a:pt x="1466" y="536"/>
                    <a:pt x="1546" y="430"/>
                  </a:cubicBezTo>
                  <a:cubicBezTo>
                    <a:pt x="1562" y="408"/>
                    <a:pt x="1579" y="385"/>
                    <a:pt x="1595" y="362"/>
                  </a:cubicBezTo>
                  <a:cubicBezTo>
                    <a:pt x="1683" y="240"/>
                    <a:pt x="1774" y="113"/>
                    <a:pt x="1914" y="62"/>
                  </a:cubicBezTo>
                  <a:cubicBezTo>
                    <a:pt x="2083" y="0"/>
                    <a:pt x="2306" y="77"/>
                    <a:pt x="2401" y="230"/>
                  </a:cubicBezTo>
                  <a:cubicBezTo>
                    <a:pt x="2421" y="262"/>
                    <a:pt x="2436" y="297"/>
                    <a:pt x="2451" y="331"/>
                  </a:cubicBezTo>
                  <a:cubicBezTo>
                    <a:pt x="2478" y="395"/>
                    <a:pt x="2507" y="462"/>
                    <a:pt x="2570" y="509"/>
                  </a:cubicBezTo>
                  <a:cubicBezTo>
                    <a:pt x="2649" y="568"/>
                    <a:pt x="2753" y="568"/>
                    <a:pt x="2808" y="563"/>
                  </a:cubicBezTo>
                  <a:cubicBezTo>
                    <a:pt x="2829" y="561"/>
                    <a:pt x="2851" y="558"/>
                    <a:pt x="2876" y="553"/>
                  </a:cubicBezTo>
                  <a:cubicBezTo>
                    <a:pt x="2902" y="548"/>
                    <a:pt x="2927" y="542"/>
                    <a:pt x="2952" y="537"/>
                  </a:cubicBezTo>
                  <a:cubicBezTo>
                    <a:pt x="2982" y="530"/>
                    <a:pt x="3012" y="523"/>
                    <a:pt x="3042" y="518"/>
                  </a:cubicBezTo>
                  <a:cubicBezTo>
                    <a:pt x="3237" y="484"/>
                    <a:pt x="3420" y="533"/>
                    <a:pt x="3544" y="651"/>
                  </a:cubicBezTo>
                  <a:cubicBezTo>
                    <a:pt x="3692" y="792"/>
                    <a:pt x="3737" y="1001"/>
                    <a:pt x="3780" y="1203"/>
                  </a:cubicBezTo>
                  <a:cubicBezTo>
                    <a:pt x="3785" y="1224"/>
                    <a:pt x="3785" y="1224"/>
                    <a:pt x="3785" y="1224"/>
                  </a:cubicBezTo>
                  <a:cubicBezTo>
                    <a:pt x="3795" y="1272"/>
                    <a:pt x="3807" y="1324"/>
                    <a:pt x="3820" y="1375"/>
                  </a:cubicBezTo>
                  <a:cubicBezTo>
                    <a:pt x="3869" y="1571"/>
                    <a:pt x="3953" y="1778"/>
                    <a:pt x="4069" y="1990"/>
                  </a:cubicBezTo>
                  <a:cubicBezTo>
                    <a:pt x="4086" y="2019"/>
                    <a:pt x="4102" y="2049"/>
                    <a:pt x="4119" y="2078"/>
                  </a:cubicBezTo>
                  <a:cubicBezTo>
                    <a:pt x="4185" y="2196"/>
                    <a:pt x="4254" y="2318"/>
                    <a:pt x="4297" y="2449"/>
                  </a:cubicBezTo>
                  <a:cubicBezTo>
                    <a:pt x="4415" y="2813"/>
                    <a:pt x="4307" y="3245"/>
                    <a:pt x="4022" y="3549"/>
                  </a:cubicBezTo>
                  <a:cubicBezTo>
                    <a:pt x="3894" y="3685"/>
                    <a:pt x="3739" y="3795"/>
                    <a:pt x="3589" y="3901"/>
                  </a:cubicBezTo>
                  <a:cubicBezTo>
                    <a:pt x="3518" y="3951"/>
                    <a:pt x="3444" y="4003"/>
                    <a:pt x="3375" y="4057"/>
                  </a:cubicBezTo>
                  <a:cubicBezTo>
                    <a:pt x="3257" y="4149"/>
                    <a:pt x="3146" y="4251"/>
                    <a:pt x="3038" y="4351"/>
                  </a:cubicBezTo>
                  <a:cubicBezTo>
                    <a:pt x="2937" y="4444"/>
                    <a:pt x="2832" y="4541"/>
                    <a:pt x="2723" y="4627"/>
                  </a:cubicBezTo>
                  <a:cubicBezTo>
                    <a:pt x="2691" y="4652"/>
                    <a:pt x="2660" y="4676"/>
                    <a:pt x="2629" y="4698"/>
                  </a:cubicBezTo>
                  <a:cubicBezTo>
                    <a:pt x="2448" y="4826"/>
                    <a:pt x="2324" y="4850"/>
                    <a:pt x="2241" y="4850"/>
                  </a:cubicBezTo>
                  <a:cubicBezTo>
                    <a:pt x="2229" y="4850"/>
                    <a:pt x="2218" y="4849"/>
                    <a:pt x="2208" y="4848"/>
                  </a:cubicBezTo>
                  <a:moveTo>
                    <a:pt x="3043" y="525"/>
                  </a:moveTo>
                  <a:cubicBezTo>
                    <a:pt x="3013" y="530"/>
                    <a:pt x="2983" y="537"/>
                    <a:pt x="2954" y="543"/>
                  </a:cubicBezTo>
                  <a:cubicBezTo>
                    <a:pt x="2929" y="549"/>
                    <a:pt x="2903" y="555"/>
                    <a:pt x="2877" y="560"/>
                  </a:cubicBezTo>
                  <a:cubicBezTo>
                    <a:pt x="2852" y="565"/>
                    <a:pt x="2829" y="568"/>
                    <a:pt x="2808" y="570"/>
                  </a:cubicBezTo>
                  <a:cubicBezTo>
                    <a:pt x="2753" y="575"/>
                    <a:pt x="2647" y="575"/>
                    <a:pt x="2566" y="515"/>
                  </a:cubicBezTo>
                  <a:cubicBezTo>
                    <a:pt x="2502" y="467"/>
                    <a:pt x="2472" y="399"/>
                    <a:pt x="2444" y="334"/>
                  </a:cubicBezTo>
                  <a:cubicBezTo>
                    <a:pt x="2430" y="300"/>
                    <a:pt x="2415" y="265"/>
                    <a:pt x="2395" y="234"/>
                  </a:cubicBezTo>
                  <a:cubicBezTo>
                    <a:pt x="2302" y="84"/>
                    <a:pt x="2082" y="8"/>
                    <a:pt x="1917" y="68"/>
                  </a:cubicBezTo>
                  <a:cubicBezTo>
                    <a:pt x="1778" y="119"/>
                    <a:pt x="1688" y="245"/>
                    <a:pt x="1601" y="366"/>
                  </a:cubicBezTo>
                  <a:cubicBezTo>
                    <a:pt x="1585" y="389"/>
                    <a:pt x="1568" y="412"/>
                    <a:pt x="1551" y="434"/>
                  </a:cubicBezTo>
                  <a:cubicBezTo>
                    <a:pt x="1471" y="541"/>
                    <a:pt x="1306" y="715"/>
                    <a:pt x="1105" y="670"/>
                  </a:cubicBezTo>
                  <a:cubicBezTo>
                    <a:pt x="1087" y="666"/>
                    <a:pt x="1069" y="660"/>
                    <a:pt x="1052" y="654"/>
                  </a:cubicBezTo>
                  <a:cubicBezTo>
                    <a:pt x="1026" y="646"/>
                    <a:pt x="1000" y="638"/>
                    <a:pt x="973" y="635"/>
                  </a:cubicBezTo>
                  <a:cubicBezTo>
                    <a:pt x="910" y="628"/>
                    <a:pt x="845" y="652"/>
                    <a:pt x="773" y="710"/>
                  </a:cubicBezTo>
                  <a:cubicBezTo>
                    <a:pt x="646" y="814"/>
                    <a:pt x="570" y="930"/>
                    <a:pt x="529" y="1086"/>
                  </a:cubicBezTo>
                  <a:cubicBezTo>
                    <a:pt x="525" y="1102"/>
                    <a:pt x="521" y="1118"/>
                    <a:pt x="518" y="1134"/>
                  </a:cubicBezTo>
                  <a:cubicBezTo>
                    <a:pt x="517" y="1143"/>
                    <a:pt x="515" y="1151"/>
                    <a:pt x="513" y="1160"/>
                  </a:cubicBezTo>
                  <a:cubicBezTo>
                    <a:pt x="495" y="1247"/>
                    <a:pt x="505" y="1392"/>
                    <a:pt x="517" y="1521"/>
                  </a:cubicBezTo>
                  <a:cubicBezTo>
                    <a:pt x="531" y="1674"/>
                    <a:pt x="547" y="1846"/>
                    <a:pt x="475" y="1938"/>
                  </a:cubicBezTo>
                  <a:cubicBezTo>
                    <a:pt x="450" y="1971"/>
                    <a:pt x="407" y="1991"/>
                    <a:pt x="361" y="2012"/>
                  </a:cubicBezTo>
                  <a:cubicBezTo>
                    <a:pt x="323" y="2030"/>
                    <a:pt x="283" y="2048"/>
                    <a:pt x="255" y="2074"/>
                  </a:cubicBezTo>
                  <a:cubicBezTo>
                    <a:pt x="179" y="2147"/>
                    <a:pt x="118" y="2235"/>
                    <a:pt x="80" y="2329"/>
                  </a:cubicBezTo>
                  <a:cubicBezTo>
                    <a:pt x="17" y="2486"/>
                    <a:pt x="10" y="2663"/>
                    <a:pt x="8" y="2816"/>
                  </a:cubicBezTo>
                  <a:cubicBezTo>
                    <a:pt x="7" y="2962"/>
                    <a:pt x="10" y="3130"/>
                    <a:pt x="64" y="3293"/>
                  </a:cubicBezTo>
                  <a:cubicBezTo>
                    <a:pt x="86" y="3360"/>
                    <a:pt x="117" y="3426"/>
                    <a:pt x="156" y="3490"/>
                  </a:cubicBezTo>
                  <a:cubicBezTo>
                    <a:pt x="306" y="3736"/>
                    <a:pt x="572" y="3948"/>
                    <a:pt x="906" y="4085"/>
                  </a:cubicBezTo>
                  <a:cubicBezTo>
                    <a:pt x="937" y="4098"/>
                    <a:pt x="969" y="4110"/>
                    <a:pt x="1000" y="4122"/>
                  </a:cubicBezTo>
                  <a:cubicBezTo>
                    <a:pt x="1062" y="4146"/>
                    <a:pt x="1125" y="4171"/>
                    <a:pt x="1185" y="4201"/>
                  </a:cubicBezTo>
                  <a:cubicBezTo>
                    <a:pt x="1343" y="4280"/>
                    <a:pt x="1467" y="4391"/>
                    <a:pt x="1587" y="4499"/>
                  </a:cubicBezTo>
                  <a:cubicBezTo>
                    <a:pt x="1615" y="4523"/>
                    <a:pt x="1643" y="4549"/>
                    <a:pt x="1671" y="4573"/>
                  </a:cubicBezTo>
                  <a:cubicBezTo>
                    <a:pt x="1805" y="4690"/>
                    <a:pt x="1988" y="4826"/>
                    <a:pt x="2209" y="4842"/>
                  </a:cubicBezTo>
                  <a:cubicBezTo>
                    <a:pt x="2289" y="4847"/>
                    <a:pt x="2420" y="4838"/>
                    <a:pt x="2625" y="4692"/>
                  </a:cubicBezTo>
                  <a:cubicBezTo>
                    <a:pt x="2655" y="4670"/>
                    <a:pt x="2687" y="4646"/>
                    <a:pt x="2719" y="4621"/>
                  </a:cubicBezTo>
                  <a:cubicBezTo>
                    <a:pt x="2827" y="4535"/>
                    <a:pt x="2932" y="4439"/>
                    <a:pt x="3033" y="4345"/>
                  </a:cubicBezTo>
                  <a:cubicBezTo>
                    <a:pt x="3141" y="4246"/>
                    <a:pt x="3252" y="4143"/>
                    <a:pt x="3370" y="4051"/>
                  </a:cubicBezTo>
                  <a:cubicBezTo>
                    <a:pt x="3440" y="3997"/>
                    <a:pt x="3514" y="3945"/>
                    <a:pt x="3585" y="3895"/>
                  </a:cubicBezTo>
                  <a:cubicBezTo>
                    <a:pt x="3735" y="3789"/>
                    <a:pt x="3889" y="3680"/>
                    <a:pt x="4016" y="3545"/>
                  </a:cubicBezTo>
                  <a:cubicBezTo>
                    <a:pt x="4300" y="3242"/>
                    <a:pt x="4408" y="2813"/>
                    <a:pt x="4290" y="2451"/>
                  </a:cubicBezTo>
                  <a:cubicBezTo>
                    <a:pt x="4248" y="2321"/>
                    <a:pt x="4179" y="2199"/>
                    <a:pt x="4113" y="2081"/>
                  </a:cubicBezTo>
                  <a:cubicBezTo>
                    <a:pt x="4096" y="2052"/>
                    <a:pt x="4080" y="2023"/>
                    <a:pt x="4063" y="1993"/>
                  </a:cubicBezTo>
                  <a:cubicBezTo>
                    <a:pt x="3947" y="1781"/>
                    <a:pt x="3863" y="1573"/>
                    <a:pt x="3813" y="1376"/>
                  </a:cubicBezTo>
                  <a:cubicBezTo>
                    <a:pt x="3800" y="1325"/>
                    <a:pt x="3789" y="1274"/>
                    <a:pt x="3778" y="1225"/>
                  </a:cubicBezTo>
                  <a:cubicBezTo>
                    <a:pt x="3774" y="1205"/>
                    <a:pt x="3774" y="1205"/>
                    <a:pt x="3774" y="1205"/>
                  </a:cubicBezTo>
                  <a:cubicBezTo>
                    <a:pt x="3730" y="1003"/>
                    <a:pt x="3685" y="795"/>
                    <a:pt x="3539" y="656"/>
                  </a:cubicBezTo>
                  <a:cubicBezTo>
                    <a:pt x="3443" y="564"/>
                    <a:pt x="3309" y="514"/>
                    <a:pt x="3161" y="514"/>
                  </a:cubicBezTo>
                  <a:cubicBezTo>
                    <a:pt x="3122" y="514"/>
                    <a:pt x="3083" y="518"/>
                    <a:pt x="3043"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5" name="Freeform 42">
              <a:extLst>
                <a:ext uri="{FF2B5EF4-FFF2-40B4-BE49-F238E27FC236}">
                  <a16:creationId xmlns:a16="http://schemas.microsoft.com/office/drawing/2014/main" id="{5DBE17F6-CC9E-4FF0-88DB-FFBC6EF21D98}"/>
                </a:ext>
              </a:extLst>
            </p:cNvPr>
            <p:cNvSpPr>
              <a:spLocks noEditPoints="1"/>
            </p:cNvSpPr>
            <p:nvPr/>
          </p:nvSpPr>
          <p:spPr bwMode="auto">
            <a:xfrm>
              <a:off x="4084" y="407"/>
              <a:ext cx="3294" cy="3691"/>
            </a:xfrm>
            <a:custGeom>
              <a:avLst/>
              <a:gdLst>
                <a:gd name="T0" fmla="*/ 2083 w 4451"/>
                <a:gd name="T1" fmla="*/ 4947 h 4987"/>
                <a:gd name="T2" fmla="*/ 1695 w 4451"/>
                <a:gd name="T3" fmla="*/ 4684 h 4987"/>
                <a:gd name="T4" fmla="*/ 1210 w 4451"/>
                <a:gd name="T5" fmla="*/ 4281 h 4987"/>
                <a:gd name="T6" fmla="*/ 927 w 4451"/>
                <a:gd name="T7" fmla="*/ 4164 h 4987"/>
                <a:gd name="T8" fmla="*/ 487 w 4451"/>
                <a:gd name="T9" fmla="*/ 3919 h 4987"/>
                <a:gd name="T10" fmla="*/ 54 w 4451"/>
                <a:gd name="T11" fmla="*/ 3350 h 4987"/>
                <a:gd name="T12" fmla="*/ 1 w 4451"/>
                <a:gd name="T13" fmla="*/ 2858 h 4987"/>
                <a:gd name="T14" fmla="*/ 258 w 4451"/>
                <a:gd name="T15" fmla="*/ 2091 h 4987"/>
                <a:gd name="T16" fmla="*/ 487 w 4451"/>
                <a:gd name="T17" fmla="*/ 1954 h 4987"/>
                <a:gd name="T18" fmla="*/ 524 w 4451"/>
                <a:gd name="T19" fmla="*/ 1535 h 4987"/>
                <a:gd name="T20" fmla="*/ 512 w 4451"/>
                <a:gd name="T21" fmla="*/ 1142 h 4987"/>
                <a:gd name="T22" fmla="*/ 602 w 4451"/>
                <a:gd name="T23" fmla="*/ 867 h 4987"/>
                <a:gd name="T24" fmla="*/ 937 w 4451"/>
                <a:gd name="T25" fmla="*/ 606 h 4987"/>
                <a:gd name="T26" fmla="*/ 1043 w 4451"/>
                <a:gd name="T27" fmla="*/ 629 h 4987"/>
                <a:gd name="T28" fmla="*/ 1355 w 4451"/>
                <a:gd name="T29" fmla="*/ 597 h 4987"/>
                <a:gd name="T30" fmla="*/ 1603 w 4451"/>
                <a:gd name="T31" fmla="*/ 334 h 4987"/>
                <a:gd name="T32" fmla="*/ 2072 w 4451"/>
                <a:gd name="T33" fmla="*/ 3 h 4987"/>
                <a:gd name="T34" fmla="*/ 2428 w 4451"/>
                <a:gd name="T35" fmla="*/ 212 h 4987"/>
                <a:gd name="T36" fmla="*/ 2596 w 4451"/>
                <a:gd name="T37" fmla="*/ 515 h 4987"/>
                <a:gd name="T38" fmla="*/ 2842 w 4451"/>
                <a:gd name="T39" fmla="*/ 574 h 4987"/>
                <a:gd name="T40" fmla="*/ 2995 w 4451"/>
                <a:gd name="T41" fmla="*/ 544 h 4987"/>
                <a:gd name="T42" fmla="*/ 3355 w 4451"/>
                <a:gd name="T43" fmla="*/ 526 h 4987"/>
                <a:gd name="T44" fmla="*/ 3848 w 4451"/>
                <a:gd name="T45" fmla="*/ 1224 h 4987"/>
                <a:gd name="T46" fmla="*/ 3885 w 4451"/>
                <a:gd name="T47" fmla="*/ 1392 h 4987"/>
                <a:gd name="T48" fmla="*/ 4199 w 4451"/>
                <a:gd name="T49" fmla="*/ 2129 h 4987"/>
                <a:gd name="T50" fmla="*/ 4398 w 4451"/>
                <a:gd name="T51" fmla="*/ 3102 h 4987"/>
                <a:gd name="T52" fmla="*/ 4108 w 4451"/>
                <a:gd name="T53" fmla="*/ 3629 h 4987"/>
                <a:gd name="T54" fmla="*/ 3441 w 4451"/>
                <a:gd name="T55" fmla="*/ 4153 h 4987"/>
                <a:gd name="T56" fmla="*/ 2769 w 4451"/>
                <a:gd name="T57" fmla="*/ 4749 h 4987"/>
                <a:gd name="T58" fmla="*/ 2470 w 4451"/>
                <a:gd name="T59" fmla="*/ 4941 h 4987"/>
                <a:gd name="T60" fmla="*/ 2239 w 4451"/>
                <a:gd name="T61" fmla="*/ 4981 h 4987"/>
                <a:gd name="T62" fmla="*/ 2995 w 4451"/>
                <a:gd name="T63" fmla="*/ 545 h 4987"/>
                <a:gd name="T64" fmla="*/ 2842 w 4451"/>
                <a:gd name="T65" fmla="*/ 575 h 4987"/>
                <a:gd name="T66" fmla="*/ 2596 w 4451"/>
                <a:gd name="T67" fmla="*/ 516 h 4987"/>
                <a:gd name="T68" fmla="*/ 2427 w 4451"/>
                <a:gd name="T69" fmla="*/ 212 h 4987"/>
                <a:gd name="T70" fmla="*/ 2072 w 4451"/>
                <a:gd name="T71" fmla="*/ 3 h 4987"/>
                <a:gd name="T72" fmla="*/ 1604 w 4451"/>
                <a:gd name="T73" fmla="*/ 335 h 4987"/>
                <a:gd name="T74" fmla="*/ 1355 w 4451"/>
                <a:gd name="T75" fmla="*/ 597 h 4987"/>
                <a:gd name="T76" fmla="*/ 1043 w 4451"/>
                <a:gd name="T77" fmla="*/ 630 h 4987"/>
                <a:gd name="T78" fmla="*/ 753 w 4451"/>
                <a:gd name="T79" fmla="*/ 688 h 4987"/>
                <a:gd name="T80" fmla="*/ 521 w 4451"/>
                <a:gd name="T81" fmla="*/ 1090 h 4987"/>
                <a:gd name="T82" fmla="*/ 509 w 4451"/>
                <a:gd name="T83" fmla="*/ 1167 h 4987"/>
                <a:gd name="T84" fmla="*/ 539 w 4451"/>
                <a:gd name="T85" fmla="*/ 1773 h 4987"/>
                <a:gd name="T86" fmla="*/ 370 w 4451"/>
                <a:gd name="T87" fmla="*/ 2027 h 4987"/>
                <a:gd name="T88" fmla="*/ 76 w 4451"/>
                <a:gd name="T89" fmla="*/ 2356 h 4987"/>
                <a:gd name="T90" fmla="*/ 8 w 4451"/>
                <a:gd name="T91" fmla="*/ 3105 h 4987"/>
                <a:gd name="T92" fmla="*/ 149 w 4451"/>
                <a:gd name="T93" fmla="*/ 3555 h 4987"/>
                <a:gd name="T94" fmla="*/ 701 w 4451"/>
                <a:gd name="T95" fmla="*/ 4056 h 4987"/>
                <a:gd name="T96" fmla="*/ 1011 w 4451"/>
                <a:gd name="T97" fmla="*/ 4196 h 4987"/>
                <a:gd name="T98" fmla="*/ 1617 w 4451"/>
                <a:gd name="T99" fmla="*/ 4607 h 4987"/>
                <a:gd name="T100" fmla="*/ 1941 w 4451"/>
                <a:gd name="T101" fmla="*/ 4878 h 4987"/>
                <a:gd name="T102" fmla="*/ 2239 w 4451"/>
                <a:gd name="T103" fmla="*/ 4981 h 4987"/>
                <a:gd name="T104" fmla="*/ 2671 w 4451"/>
                <a:gd name="T105" fmla="*/ 4823 h 4987"/>
                <a:gd name="T106" fmla="*/ 3084 w 4451"/>
                <a:gd name="T107" fmla="*/ 4466 h 4987"/>
                <a:gd name="T108" fmla="*/ 3665 w 4451"/>
                <a:gd name="T109" fmla="*/ 3988 h 4987"/>
                <a:gd name="T110" fmla="*/ 4285 w 4451"/>
                <a:gd name="T111" fmla="*/ 3384 h 4987"/>
                <a:gd name="T112" fmla="*/ 4379 w 4451"/>
                <a:gd name="T113" fmla="*/ 2494 h 4987"/>
                <a:gd name="T114" fmla="*/ 4139 w 4451"/>
                <a:gd name="T115" fmla="*/ 2025 h 4987"/>
                <a:gd name="T116" fmla="*/ 3849 w 4451"/>
                <a:gd name="T117" fmla="*/ 1237 h 4987"/>
                <a:gd name="T118" fmla="*/ 3602 w 4451"/>
                <a:gd name="T119" fmla="*/ 653 h 4987"/>
                <a:gd name="T120" fmla="*/ 3218 w 4451"/>
                <a:gd name="T121" fmla="*/ 512 h 4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51" h="4987">
                  <a:moveTo>
                    <a:pt x="2239" y="4981"/>
                  </a:moveTo>
                  <a:cubicBezTo>
                    <a:pt x="2187" y="4977"/>
                    <a:pt x="2135" y="4966"/>
                    <a:pt x="2083" y="4947"/>
                  </a:cubicBezTo>
                  <a:cubicBezTo>
                    <a:pt x="2036" y="4931"/>
                    <a:pt x="1988" y="4908"/>
                    <a:pt x="1940" y="4879"/>
                  </a:cubicBezTo>
                  <a:cubicBezTo>
                    <a:pt x="1862" y="4832"/>
                    <a:pt x="1784" y="4770"/>
                    <a:pt x="1695" y="4684"/>
                  </a:cubicBezTo>
                  <a:cubicBezTo>
                    <a:pt x="1669" y="4659"/>
                    <a:pt x="1642" y="4633"/>
                    <a:pt x="1616" y="4607"/>
                  </a:cubicBezTo>
                  <a:cubicBezTo>
                    <a:pt x="1496" y="4488"/>
                    <a:pt x="1372" y="4366"/>
                    <a:pt x="1210" y="4281"/>
                  </a:cubicBezTo>
                  <a:cubicBezTo>
                    <a:pt x="1146" y="4248"/>
                    <a:pt x="1078" y="4222"/>
                    <a:pt x="1011" y="4197"/>
                  </a:cubicBezTo>
                  <a:cubicBezTo>
                    <a:pt x="984" y="4186"/>
                    <a:pt x="955" y="4175"/>
                    <a:pt x="927" y="4164"/>
                  </a:cubicBezTo>
                  <a:cubicBezTo>
                    <a:pt x="849" y="4132"/>
                    <a:pt x="772" y="4096"/>
                    <a:pt x="700" y="4056"/>
                  </a:cubicBezTo>
                  <a:cubicBezTo>
                    <a:pt x="625" y="4014"/>
                    <a:pt x="553" y="3968"/>
                    <a:pt x="487" y="3919"/>
                  </a:cubicBezTo>
                  <a:cubicBezTo>
                    <a:pt x="344" y="3810"/>
                    <a:pt x="230" y="3688"/>
                    <a:pt x="149" y="3555"/>
                  </a:cubicBezTo>
                  <a:cubicBezTo>
                    <a:pt x="109" y="3489"/>
                    <a:pt x="77" y="3420"/>
                    <a:pt x="54" y="3350"/>
                  </a:cubicBezTo>
                  <a:cubicBezTo>
                    <a:pt x="30" y="3277"/>
                    <a:pt x="15" y="3197"/>
                    <a:pt x="7" y="3105"/>
                  </a:cubicBezTo>
                  <a:cubicBezTo>
                    <a:pt x="0" y="3020"/>
                    <a:pt x="0" y="2936"/>
                    <a:pt x="1" y="2858"/>
                  </a:cubicBezTo>
                  <a:cubicBezTo>
                    <a:pt x="3" y="2691"/>
                    <a:pt x="11" y="2514"/>
                    <a:pt x="75" y="2355"/>
                  </a:cubicBezTo>
                  <a:cubicBezTo>
                    <a:pt x="114" y="2256"/>
                    <a:pt x="178" y="2165"/>
                    <a:pt x="258" y="2091"/>
                  </a:cubicBezTo>
                  <a:cubicBezTo>
                    <a:pt x="287" y="2063"/>
                    <a:pt x="329" y="2044"/>
                    <a:pt x="370" y="2026"/>
                  </a:cubicBezTo>
                  <a:cubicBezTo>
                    <a:pt x="417" y="2005"/>
                    <a:pt x="462" y="1986"/>
                    <a:pt x="487" y="1954"/>
                  </a:cubicBezTo>
                  <a:cubicBezTo>
                    <a:pt x="518" y="1914"/>
                    <a:pt x="535" y="1855"/>
                    <a:pt x="539" y="1773"/>
                  </a:cubicBezTo>
                  <a:cubicBezTo>
                    <a:pt x="541" y="1700"/>
                    <a:pt x="533" y="1615"/>
                    <a:pt x="524" y="1535"/>
                  </a:cubicBezTo>
                  <a:cubicBezTo>
                    <a:pt x="508" y="1390"/>
                    <a:pt x="495" y="1252"/>
                    <a:pt x="508" y="1167"/>
                  </a:cubicBezTo>
                  <a:cubicBezTo>
                    <a:pt x="510" y="1158"/>
                    <a:pt x="511" y="1150"/>
                    <a:pt x="512" y="1142"/>
                  </a:cubicBezTo>
                  <a:cubicBezTo>
                    <a:pt x="514" y="1125"/>
                    <a:pt x="517" y="1107"/>
                    <a:pt x="521" y="1090"/>
                  </a:cubicBezTo>
                  <a:cubicBezTo>
                    <a:pt x="538" y="1005"/>
                    <a:pt x="565" y="932"/>
                    <a:pt x="602" y="867"/>
                  </a:cubicBezTo>
                  <a:cubicBezTo>
                    <a:pt x="640" y="800"/>
                    <a:pt x="689" y="741"/>
                    <a:pt x="752" y="687"/>
                  </a:cubicBezTo>
                  <a:cubicBezTo>
                    <a:pt x="816" y="633"/>
                    <a:pt x="878" y="606"/>
                    <a:pt x="937" y="606"/>
                  </a:cubicBezTo>
                  <a:cubicBezTo>
                    <a:pt x="945" y="606"/>
                    <a:pt x="953" y="606"/>
                    <a:pt x="961" y="607"/>
                  </a:cubicBezTo>
                  <a:cubicBezTo>
                    <a:pt x="989" y="611"/>
                    <a:pt x="1017" y="620"/>
                    <a:pt x="1043" y="629"/>
                  </a:cubicBezTo>
                  <a:cubicBezTo>
                    <a:pt x="1061" y="635"/>
                    <a:pt x="1079" y="641"/>
                    <a:pt x="1098" y="646"/>
                  </a:cubicBezTo>
                  <a:cubicBezTo>
                    <a:pt x="1182" y="666"/>
                    <a:pt x="1268" y="650"/>
                    <a:pt x="1355" y="597"/>
                  </a:cubicBezTo>
                  <a:cubicBezTo>
                    <a:pt x="1424" y="554"/>
                    <a:pt x="1493" y="487"/>
                    <a:pt x="1554" y="404"/>
                  </a:cubicBezTo>
                  <a:cubicBezTo>
                    <a:pt x="1571" y="381"/>
                    <a:pt x="1587" y="357"/>
                    <a:pt x="1603" y="334"/>
                  </a:cubicBezTo>
                  <a:cubicBezTo>
                    <a:pt x="1693" y="206"/>
                    <a:pt x="1785" y="74"/>
                    <a:pt x="1931" y="22"/>
                  </a:cubicBezTo>
                  <a:cubicBezTo>
                    <a:pt x="1974" y="7"/>
                    <a:pt x="2022" y="0"/>
                    <a:pt x="2072" y="3"/>
                  </a:cubicBezTo>
                  <a:cubicBezTo>
                    <a:pt x="2119" y="5"/>
                    <a:pt x="2167" y="15"/>
                    <a:pt x="2213" y="34"/>
                  </a:cubicBezTo>
                  <a:cubicBezTo>
                    <a:pt x="2306" y="70"/>
                    <a:pt x="2384" y="135"/>
                    <a:pt x="2428" y="212"/>
                  </a:cubicBezTo>
                  <a:cubicBezTo>
                    <a:pt x="2447" y="246"/>
                    <a:pt x="2462" y="284"/>
                    <a:pt x="2476" y="321"/>
                  </a:cubicBezTo>
                  <a:cubicBezTo>
                    <a:pt x="2503" y="391"/>
                    <a:pt x="2531" y="464"/>
                    <a:pt x="2596" y="515"/>
                  </a:cubicBezTo>
                  <a:cubicBezTo>
                    <a:pt x="2628" y="540"/>
                    <a:pt x="2667" y="558"/>
                    <a:pt x="2713" y="568"/>
                  </a:cubicBezTo>
                  <a:cubicBezTo>
                    <a:pt x="2753" y="577"/>
                    <a:pt x="2798" y="579"/>
                    <a:pt x="2842" y="574"/>
                  </a:cubicBezTo>
                  <a:cubicBezTo>
                    <a:pt x="2864" y="572"/>
                    <a:pt x="2887" y="569"/>
                    <a:pt x="2913" y="564"/>
                  </a:cubicBezTo>
                  <a:cubicBezTo>
                    <a:pt x="2941" y="558"/>
                    <a:pt x="2968" y="551"/>
                    <a:pt x="2995" y="544"/>
                  </a:cubicBezTo>
                  <a:cubicBezTo>
                    <a:pt x="3024" y="537"/>
                    <a:pt x="3054" y="530"/>
                    <a:pt x="3084" y="524"/>
                  </a:cubicBezTo>
                  <a:cubicBezTo>
                    <a:pt x="3176" y="507"/>
                    <a:pt x="3270" y="507"/>
                    <a:pt x="3355" y="526"/>
                  </a:cubicBezTo>
                  <a:cubicBezTo>
                    <a:pt x="3452" y="547"/>
                    <a:pt x="3535" y="589"/>
                    <a:pt x="3603" y="652"/>
                  </a:cubicBezTo>
                  <a:cubicBezTo>
                    <a:pt x="3758" y="796"/>
                    <a:pt x="3803" y="1014"/>
                    <a:pt x="3848" y="1224"/>
                  </a:cubicBezTo>
                  <a:cubicBezTo>
                    <a:pt x="3850" y="1237"/>
                    <a:pt x="3850" y="1237"/>
                    <a:pt x="3850" y="1237"/>
                  </a:cubicBezTo>
                  <a:cubicBezTo>
                    <a:pt x="3861" y="1290"/>
                    <a:pt x="3872" y="1342"/>
                    <a:pt x="3885" y="1392"/>
                  </a:cubicBezTo>
                  <a:cubicBezTo>
                    <a:pt x="3935" y="1599"/>
                    <a:pt x="4021" y="1812"/>
                    <a:pt x="4140" y="2025"/>
                  </a:cubicBezTo>
                  <a:cubicBezTo>
                    <a:pt x="4159" y="2060"/>
                    <a:pt x="4179" y="2095"/>
                    <a:pt x="4199" y="2129"/>
                  </a:cubicBezTo>
                  <a:cubicBezTo>
                    <a:pt x="4266" y="2245"/>
                    <a:pt x="4335" y="2365"/>
                    <a:pt x="4380" y="2494"/>
                  </a:cubicBezTo>
                  <a:cubicBezTo>
                    <a:pt x="4445" y="2685"/>
                    <a:pt x="4451" y="2895"/>
                    <a:pt x="4398" y="3102"/>
                  </a:cubicBezTo>
                  <a:cubicBezTo>
                    <a:pt x="4373" y="3199"/>
                    <a:pt x="4335" y="3295"/>
                    <a:pt x="4285" y="3385"/>
                  </a:cubicBezTo>
                  <a:cubicBezTo>
                    <a:pt x="4236" y="3474"/>
                    <a:pt x="4176" y="3556"/>
                    <a:pt x="4108" y="3629"/>
                  </a:cubicBezTo>
                  <a:cubicBezTo>
                    <a:pt x="3978" y="3768"/>
                    <a:pt x="3819" y="3880"/>
                    <a:pt x="3666" y="3988"/>
                  </a:cubicBezTo>
                  <a:cubicBezTo>
                    <a:pt x="3591" y="4041"/>
                    <a:pt x="3514" y="4096"/>
                    <a:pt x="3441" y="4153"/>
                  </a:cubicBezTo>
                  <a:cubicBezTo>
                    <a:pt x="3316" y="4250"/>
                    <a:pt x="3198" y="4360"/>
                    <a:pt x="3084" y="4467"/>
                  </a:cubicBezTo>
                  <a:cubicBezTo>
                    <a:pt x="2983" y="4562"/>
                    <a:pt x="2878" y="4660"/>
                    <a:pt x="2769" y="4749"/>
                  </a:cubicBezTo>
                  <a:cubicBezTo>
                    <a:pt x="2736" y="4775"/>
                    <a:pt x="2703" y="4800"/>
                    <a:pt x="2672" y="4823"/>
                  </a:cubicBezTo>
                  <a:cubicBezTo>
                    <a:pt x="2597" y="4878"/>
                    <a:pt x="2533" y="4915"/>
                    <a:pt x="2470" y="4941"/>
                  </a:cubicBezTo>
                  <a:cubicBezTo>
                    <a:pt x="2402" y="4969"/>
                    <a:pt x="2338" y="4983"/>
                    <a:pt x="2274" y="4983"/>
                  </a:cubicBezTo>
                  <a:cubicBezTo>
                    <a:pt x="2262" y="4983"/>
                    <a:pt x="2251" y="4982"/>
                    <a:pt x="2239" y="4981"/>
                  </a:cubicBezTo>
                  <a:moveTo>
                    <a:pt x="3084" y="525"/>
                  </a:moveTo>
                  <a:cubicBezTo>
                    <a:pt x="3054" y="531"/>
                    <a:pt x="3024" y="538"/>
                    <a:pt x="2995" y="545"/>
                  </a:cubicBezTo>
                  <a:cubicBezTo>
                    <a:pt x="2968" y="552"/>
                    <a:pt x="2941" y="559"/>
                    <a:pt x="2913" y="564"/>
                  </a:cubicBezTo>
                  <a:cubicBezTo>
                    <a:pt x="2887" y="570"/>
                    <a:pt x="2864" y="573"/>
                    <a:pt x="2842" y="575"/>
                  </a:cubicBezTo>
                  <a:cubicBezTo>
                    <a:pt x="2798" y="580"/>
                    <a:pt x="2753" y="577"/>
                    <a:pt x="2713" y="569"/>
                  </a:cubicBezTo>
                  <a:cubicBezTo>
                    <a:pt x="2667" y="559"/>
                    <a:pt x="2628" y="541"/>
                    <a:pt x="2596" y="516"/>
                  </a:cubicBezTo>
                  <a:cubicBezTo>
                    <a:pt x="2530" y="464"/>
                    <a:pt x="2502" y="391"/>
                    <a:pt x="2475" y="321"/>
                  </a:cubicBezTo>
                  <a:cubicBezTo>
                    <a:pt x="2461" y="284"/>
                    <a:pt x="2447" y="247"/>
                    <a:pt x="2427" y="212"/>
                  </a:cubicBezTo>
                  <a:cubicBezTo>
                    <a:pt x="2383" y="135"/>
                    <a:pt x="2305" y="71"/>
                    <a:pt x="2213" y="34"/>
                  </a:cubicBezTo>
                  <a:cubicBezTo>
                    <a:pt x="2166" y="16"/>
                    <a:pt x="2119" y="6"/>
                    <a:pt x="2072" y="3"/>
                  </a:cubicBezTo>
                  <a:cubicBezTo>
                    <a:pt x="2022" y="1"/>
                    <a:pt x="1975" y="7"/>
                    <a:pt x="1931" y="23"/>
                  </a:cubicBezTo>
                  <a:cubicBezTo>
                    <a:pt x="1786" y="74"/>
                    <a:pt x="1693" y="207"/>
                    <a:pt x="1604" y="335"/>
                  </a:cubicBezTo>
                  <a:cubicBezTo>
                    <a:pt x="1588" y="358"/>
                    <a:pt x="1571" y="382"/>
                    <a:pt x="1555" y="404"/>
                  </a:cubicBezTo>
                  <a:cubicBezTo>
                    <a:pt x="1493" y="488"/>
                    <a:pt x="1424" y="555"/>
                    <a:pt x="1355" y="597"/>
                  </a:cubicBezTo>
                  <a:cubicBezTo>
                    <a:pt x="1269" y="650"/>
                    <a:pt x="1182" y="667"/>
                    <a:pt x="1097" y="647"/>
                  </a:cubicBezTo>
                  <a:cubicBezTo>
                    <a:pt x="1079" y="642"/>
                    <a:pt x="1061" y="636"/>
                    <a:pt x="1043" y="630"/>
                  </a:cubicBezTo>
                  <a:cubicBezTo>
                    <a:pt x="1017" y="621"/>
                    <a:pt x="989" y="612"/>
                    <a:pt x="961" y="608"/>
                  </a:cubicBezTo>
                  <a:cubicBezTo>
                    <a:pt x="895" y="600"/>
                    <a:pt x="824" y="627"/>
                    <a:pt x="753" y="688"/>
                  </a:cubicBezTo>
                  <a:cubicBezTo>
                    <a:pt x="690" y="742"/>
                    <a:pt x="641" y="801"/>
                    <a:pt x="603" y="867"/>
                  </a:cubicBezTo>
                  <a:cubicBezTo>
                    <a:pt x="566" y="932"/>
                    <a:pt x="539" y="1005"/>
                    <a:pt x="521" y="1090"/>
                  </a:cubicBezTo>
                  <a:cubicBezTo>
                    <a:pt x="518" y="1107"/>
                    <a:pt x="515" y="1125"/>
                    <a:pt x="513" y="1142"/>
                  </a:cubicBezTo>
                  <a:cubicBezTo>
                    <a:pt x="512" y="1150"/>
                    <a:pt x="510" y="1158"/>
                    <a:pt x="509" y="1167"/>
                  </a:cubicBezTo>
                  <a:cubicBezTo>
                    <a:pt x="495" y="1252"/>
                    <a:pt x="509" y="1390"/>
                    <a:pt x="525" y="1535"/>
                  </a:cubicBezTo>
                  <a:cubicBezTo>
                    <a:pt x="534" y="1615"/>
                    <a:pt x="542" y="1700"/>
                    <a:pt x="539" y="1773"/>
                  </a:cubicBezTo>
                  <a:cubicBezTo>
                    <a:pt x="536" y="1855"/>
                    <a:pt x="519" y="1914"/>
                    <a:pt x="488" y="1954"/>
                  </a:cubicBezTo>
                  <a:cubicBezTo>
                    <a:pt x="462" y="1986"/>
                    <a:pt x="417" y="2006"/>
                    <a:pt x="370" y="2027"/>
                  </a:cubicBezTo>
                  <a:cubicBezTo>
                    <a:pt x="330" y="2045"/>
                    <a:pt x="288" y="2064"/>
                    <a:pt x="258" y="2091"/>
                  </a:cubicBezTo>
                  <a:cubicBezTo>
                    <a:pt x="178" y="2165"/>
                    <a:pt x="115" y="2257"/>
                    <a:pt x="76" y="2356"/>
                  </a:cubicBezTo>
                  <a:cubicBezTo>
                    <a:pt x="12" y="2514"/>
                    <a:pt x="4" y="2691"/>
                    <a:pt x="2" y="2858"/>
                  </a:cubicBezTo>
                  <a:cubicBezTo>
                    <a:pt x="0" y="2936"/>
                    <a:pt x="1" y="3020"/>
                    <a:pt x="8" y="3105"/>
                  </a:cubicBezTo>
                  <a:cubicBezTo>
                    <a:pt x="16" y="3197"/>
                    <a:pt x="31" y="3277"/>
                    <a:pt x="55" y="3350"/>
                  </a:cubicBezTo>
                  <a:cubicBezTo>
                    <a:pt x="77" y="3420"/>
                    <a:pt x="109" y="3489"/>
                    <a:pt x="149" y="3555"/>
                  </a:cubicBezTo>
                  <a:cubicBezTo>
                    <a:pt x="230" y="3687"/>
                    <a:pt x="344" y="3810"/>
                    <a:pt x="488" y="3918"/>
                  </a:cubicBezTo>
                  <a:cubicBezTo>
                    <a:pt x="553" y="3967"/>
                    <a:pt x="625" y="4014"/>
                    <a:pt x="701" y="4056"/>
                  </a:cubicBezTo>
                  <a:cubicBezTo>
                    <a:pt x="773" y="4095"/>
                    <a:pt x="849" y="4132"/>
                    <a:pt x="927" y="4163"/>
                  </a:cubicBezTo>
                  <a:cubicBezTo>
                    <a:pt x="955" y="4174"/>
                    <a:pt x="984" y="4185"/>
                    <a:pt x="1011" y="4196"/>
                  </a:cubicBezTo>
                  <a:cubicBezTo>
                    <a:pt x="1078" y="4221"/>
                    <a:pt x="1147" y="4247"/>
                    <a:pt x="1210" y="4281"/>
                  </a:cubicBezTo>
                  <a:cubicBezTo>
                    <a:pt x="1372" y="4365"/>
                    <a:pt x="1497" y="4488"/>
                    <a:pt x="1617" y="4607"/>
                  </a:cubicBezTo>
                  <a:cubicBezTo>
                    <a:pt x="1642" y="4632"/>
                    <a:pt x="1669" y="4659"/>
                    <a:pt x="1696" y="4684"/>
                  </a:cubicBezTo>
                  <a:cubicBezTo>
                    <a:pt x="1785" y="4770"/>
                    <a:pt x="1863" y="4831"/>
                    <a:pt x="1941" y="4878"/>
                  </a:cubicBezTo>
                  <a:cubicBezTo>
                    <a:pt x="1988" y="4907"/>
                    <a:pt x="2036" y="4930"/>
                    <a:pt x="2083" y="4947"/>
                  </a:cubicBezTo>
                  <a:cubicBezTo>
                    <a:pt x="2135" y="4965"/>
                    <a:pt x="2187" y="4976"/>
                    <a:pt x="2239" y="4981"/>
                  </a:cubicBezTo>
                  <a:cubicBezTo>
                    <a:pt x="2314" y="4987"/>
                    <a:pt x="2389" y="4973"/>
                    <a:pt x="2469" y="4941"/>
                  </a:cubicBezTo>
                  <a:cubicBezTo>
                    <a:pt x="2533" y="4915"/>
                    <a:pt x="2597" y="4877"/>
                    <a:pt x="2671" y="4823"/>
                  </a:cubicBezTo>
                  <a:cubicBezTo>
                    <a:pt x="2703" y="4800"/>
                    <a:pt x="2736" y="4774"/>
                    <a:pt x="2768" y="4748"/>
                  </a:cubicBezTo>
                  <a:cubicBezTo>
                    <a:pt x="2877" y="4660"/>
                    <a:pt x="2982" y="4561"/>
                    <a:pt x="3084" y="4466"/>
                  </a:cubicBezTo>
                  <a:cubicBezTo>
                    <a:pt x="3197" y="4360"/>
                    <a:pt x="3315" y="4250"/>
                    <a:pt x="3440" y="4152"/>
                  </a:cubicBezTo>
                  <a:cubicBezTo>
                    <a:pt x="3513" y="4095"/>
                    <a:pt x="3591" y="4040"/>
                    <a:pt x="3665" y="3988"/>
                  </a:cubicBezTo>
                  <a:cubicBezTo>
                    <a:pt x="3819" y="3880"/>
                    <a:pt x="3977" y="3768"/>
                    <a:pt x="4107" y="3629"/>
                  </a:cubicBezTo>
                  <a:cubicBezTo>
                    <a:pt x="4176" y="3555"/>
                    <a:pt x="4235" y="3473"/>
                    <a:pt x="4285" y="3384"/>
                  </a:cubicBezTo>
                  <a:cubicBezTo>
                    <a:pt x="4334" y="3294"/>
                    <a:pt x="4372" y="3199"/>
                    <a:pt x="4397" y="3102"/>
                  </a:cubicBezTo>
                  <a:cubicBezTo>
                    <a:pt x="4451" y="2895"/>
                    <a:pt x="4444" y="2685"/>
                    <a:pt x="4379" y="2494"/>
                  </a:cubicBezTo>
                  <a:cubicBezTo>
                    <a:pt x="4335" y="2366"/>
                    <a:pt x="4265" y="2245"/>
                    <a:pt x="4198" y="2129"/>
                  </a:cubicBezTo>
                  <a:cubicBezTo>
                    <a:pt x="4178" y="2095"/>
                    <a:pt x="4158" y="2060"/>
                    <a:pt x="4139" y="2025"/>
                  </a:cubicBezTo>
                  <a:cubicBezTo>
                    <a:pt x="4020" y="1812"/>
                    <a:pt x="3934" y="1599"/>
                    <a:pt x="3884" y="1392"/>
                  </a:cubicBezTo>
                  <a:cubicBezTo>
                    <a:pt x="3872" y="1342"/>
                    <a:pt x="3861" y="1290"/>
                    <a:pt x="3849" y="1237"/>
                  </a:cubicBezTo>
                  <a:cubicBezTo>
                    <a:pt x="3847" y="1225"/>
                    <a:pt x="3847" y="1225"/>
                    <a:pt x="3847" y="1225"/>
                  </a:cubicBezTo>
                  <a:cubicBezTo>
                    <a:pt x="3803" y="1014"/>
                    <a:pt x="3757" y="796"/>
                    <a:pt x="3602" y="653"/>
                  </a:cubicBezTo>
                  <a:cubicBezTo>
                    <a:pt x="3535" y="590"/>
                    <a:pt x="3452" y="547"/>
                    <a:pt x="3355" y="526"/>
                  </a:cubicBezTo>
                  <a:cubicBezTo>
                    <a:pt x="3311" y="517"/>
                    <a:pt x="3265" y="512"/>
                    <a:pt x="3218" y="512"/>
                  </a:cubicBezTo>
                  <a:cubicBezTo>
                    <a:pt x="3174" y="512"/>
                    <a:pt x="3129" y="516"/>
                    <a:pt x="3084"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6" name="Freeform 43">
              <a:extLst>
                <a:ext uri="{FF2B5EF4-FFF2-40B4-BE49-F238E27FC236}">
                  <a16:creationId xmlns:a16="http://schemas.microsoft.com/office/drawing/2014/main" id="{3C5B3B99-9BED-41DB-A7B2-7E0A775AF472}"/>
                </a:ext>
              </a:extLst>
            </p:cNvPr>
            <p:cNvSpPr>
              <a:spLocks noEditPoints="1"/>
            </p:cNvSpPr>
            <p:nvPr/>
          </p:nvSpPr>
          <p:spPr bwMode="auto">
            <a:xfrm>
              <a:off x="4049" y="335"/>
              <a:ext cx="3368" cy="3824"/>
            </a:xfrm>
            <a:custGeom>
              <a:avLst/>
              <a:gdLst>
                <a:gd name="T0" fmla="*/ 2117 w 4551"/>
                <a:gd name="T1" fmla="*/ 5122 h 5166"/>
                <a:gd name="T2" fmla="*/ 1727 w 4551"/>
                <a:gd name="T3" fmla="*/ 4835 h 5166"/>
                <a:gd name="T4" fmla="*/ 1243 w 4551"/>
                <a:gd name="T5" fmla="*/ 4401 h 5166"/>
                <a:gd name="T6" fmla="*/ 955 w 4551"/>
                <a:gd name="T7" fmla="*/ 4281 h 5166"/>
                <a:gd name="T8" fmla="*/ 500 w 4551"/>
                <a:gd name="T9" fmla="*/ 4032 h 5166"/>
                <a:gd name="T10" fmla="*/ 53 w 4551"/>
                <a:gd name="T11" fmla="*/ 3450 h 5166"/>
                <a:gd name="T12" fmla="*/ 2 w 4551"/>
                <a:gd name="T13" fmla="*/ 2942 h 5166"/>
                <a:gd name="T14" fmla="*/ 79 w 4551"/>
                <a:gd name="T15" fmla="*/ 2425 h 5166"/>
                <a:gd name="T16" fmla="*/ 385 w 4551"/>
                <a:gd name="T17" fmla="*/ 2087 h 5166"/>
                <a:gd name="T18" fmla="*/ 558 w 4551"/>
                <a:gd name="T19" fmla="*/ 1833 h 5166"/>
                <a:gd name="T20" fmla="*/ 539 w 4551"/>
                <a:gd name="T21" fmla="*/ 1577 h 5166"/>
                <a:gd name="T22" fmla="*/ 515 w 4551"/>
                <a:gd name="T23" fmla="*/ 1194 h 5166"/>
                <a:gd name="T24" fmla="*/ 594 w 4551"/>
                <a:gd name="T25" fmla="*/ 902 h 5166"/>
                <a:gd name="T26" fmla="*/ 837 w 4551"/>
                <a:gd name="T27" fmla="*/ 644 h 5166"/>
                <a:gd name="T28" fmla="*/ 1039 w 4551"/>
                <a:gd name="T29" fmla="*/ 650 h 5166"/>
                <a:gd name="T30" fmla="*/ 1360 w 4551"/>
                <a:gd name="T31" fmla="*/ 619 h 5166"/>
                <a:gd name="T32" fmla="*/ 1615 w 4551"/>
                <a:gd name="T33" fmla="*/ 347 h 5166"/>
                <a:gd name="T34" fmla="*/ 2097 w 4551"/>
                <a:gd name="T35" fmla="*/ 4 h 5166"/>
                <a:gd name="T36" fmla="*/ 2462 w 4551"/>
                <a:gd name="T37" fmla="*/ 234 h 5166"/>
                <a:gd name="T38" fmla="*/ 2629 w 4551"/>
                <a:gd name="T39" fmla="*/ 561 h 5166"/>
                <a:gd name="T40" fmla="*/ 2882 w 4551"/>
                <a:gd name="T41" fmla="*/ 625 h 5166"/>
                <a:gd name="T42" fmla="*/ 3042 w 4551"/>
                <a:gd name="T43" fmla="*/ 592 h 5166"/>
                <a:gd name="T44" fmla="*/ 3411 w 4551"/>
                <a:gd name="T45" fmla="*/ 566 h 5166"/>
                <a:gd name="T46" fmla="*/ 3923 w 4551"/>
                <a:gd name="T47" fmla="*/ 1287 h 5166"/>
                <a:gd name="T48" fmla="*/ 3958 w 4551"/>
                <a:gd name="T49" fmla="*/ 1452 h 5166"/>
                <a:gd name="T50" fmla="*/ 4286 w 4551"/>
                <a:gd name="T51" fmla="*/ 2219 h 5166"/>
                <a:gd name="T52" fmla="*/ 4497 w 4551"/>
                <a:gd name="T53" fmla="*/ 3209 h 5166"/>
                <a:gd name="T54" fmla="*/ 4202 w 4551"/>
                <a:gd name="T55" fmla="*/ 3754 h 5166"/>
                <a:gd name="T56" fmla="*/ 3514 w 4551"/>
                <a:gd name="T57" fmla="*/ 4293 h 5166"/>
                <a:gd name="T58" fmla="*/ 2822 w 4551"/>
                <a:gd name="T59" fmla="*/ 4915 h 5166"/>
                <a:gd name="T60" fmla="*/ 2513 w 4551"/>
                <a:gd name="T61" fmla="*/ 5118 h 5166"/>
                <a:gd name="T62" fmla="*/ 2275 w 4551"/>
                <a:gd name="T63" fmla="*/ 5160 h 5166"/>
                <a:gd name="T64" fmla="*/ 3042 w 4551"/>
                <a:gd name="T65" fmla="*/ 592 h 5166"/>
                <a:gd name="T66" fmla="*/ 2882 w 4551"/>
                <a:gd name="T67" fmla="*/ 626 h 5166"/>
                <a:gd name="T68" fmla="*/ 2628 w 4551"/>
                <a:gd name="T69" fmla="*/ 562 h 5166"/>
                <a:gd name="T70" fmla="*/ 2461 w 4551"/>
                <a:gd name="T71" fmla="*/ 234 h 5166"/>
                <a:gd name="T72" fmla="*/ 2097 w 4551"/>
                <a:gd name="T73" fmla="*/ 5 h 5166"/>
                <a:gd name="T74" fmla="*/ 1615 w 4551"/>
                <a:gd name="T75" fmla="*/ 347 h 5166"/>
                <a:gd name="T76" fmla="*/ 1361 w 4551"/>
                <a:gd name="T77" fmla="*/ 620 h 5166"/>
                <a:gd name="T78" fmla="*/ 1039 w 4551"/>
                <a:gd name="T79" fmla="*/ 651 h 5166"/>
                <a:gd name="T80" fmla="*/ 838 w 4551"/>
                <a:gd name="T81" fmla="*/ 645 h 5166"/>
                <a:gd name="T82" fmla="*/ 594 w 4551"/>
                <a:gd name="T83" fmla="*/ 902 h 5166"/>
                <a:gd name="T84" fmla="*/ 515 w 4551"/>
                <a:gd name="T85" fmla="*/ 1194 h 5166"/>
                <a:gd name="T86" fmla="*/ 540 w 4551"/>
                <a:gd name="T87" fmla="*/ 1577 h 5166"/>
                <a:gd name="T88" fmla="*/ 559 w 4551"/>
                <a:gd name="T89" fmla="*/ 1833 h 5166"/>
                <a:gd name="T90" fmla="*/ 386 w 4551"/>
                <a:gd name="T91" fmla="*/ 2087 h 5166"/>
                <a:gd name="T92" fmla="*/ 79 w 4551"/>
                <a:gd name="T93" fmla="*/ 2425 h 5166"/>
                <a:gd name="T94" fmla="*/ 8 w 4551"/>
                <a:gd name="T95" fmla="*/ 3197 h 5166"/>
                <a:gd name="T96" fmla="*/ 151 w 4551"/>
                <a:gd name="T97" fmla="*/ 3660 h 5166"/>
                <a:gd name="T98" fmla="*/ 721 w 4551"/>
                <a:gd name="T99" fmla="*/ 4172 h 5166"/>
                <a:gd name="T100" fmla="*/ 1031 w 4551"/>
                <a:gd name="T101" fmla="*/ 4309 h 5166"/>
                <a:gd name="T102" fmla="*/ 1652 w 4551"/>
                <a:gd name="T103" fmla="*/ 4754 h 5166"/>
                <a:gd name="T104" fmla="*/ 1973 w 4551"/>
                <a:gd name="T105" fmla="*/ 5047 h 5166"/>
                <a:gd name="T106" fmla="*/ 2275 w 4551"/>
                <a:gd name="T107" fmla="*/ 5159 h 5166"/>
                <a:gd name="T108" fmla="*/ 2721 w 4551"/>
                <a:gd name="T109" fmla="*/ 4993 h 5166"/>
                <a:gd name="T110" fmla="*/ 3138 w 4551"/>
                <a:gd name="T111" fmla="*/ 4627 h 5166"/>
                <a:gd name="T112" fmla="*/ 3749 w 4551"/>
                <a:gd name="T113" fmla="*/ 4120 h 5166"/>
                <a:gd name="T114" fmla="*/ 4383 w 4551"/>
                <a:gd name="T115" fmla="*/ 3501 h 5166"/>
                <a:gd name="T116" fmla="*/ 4470 w 4551"/>
                <a:gd name="T117" fmla="*/ 2580 h 5166"/>
                <a:gd name="T118" fmla="*/ 4217 w 4551"/>
                <a:gd name="T119" fmla="*/ 2102 h 5166"/>
                <a:gd name="T120" fmla="*/ 3923 w 4551"/>
                <a:gd name="T121" fmla="*/ 1292 h 5166"/>
                <a:gd name="T122" fmla="*/ 3669 w 4551"/>
                <a:gd name="T123" fmla="*/ 693 h 5166"/>
                <a:gd name="T124" fmla="*/ 3282 w 4551"/>
                <a:gd name="T125" fmla="*/ 555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1" h="5166">
                  <a:moveTo>
                    <a:pt x="2275" y="5160"/>
                  </a:moveTo>
                  <a:cubicBezTo>
                    <a:pt x="2222" y="5155"/>
                    <a:pt x="2169" y="5142"/>
                    <a:pt x="2117" y="5122"/>
                  </a:cubicBezTo>
                  <a:cubicBezTo>
                    <a:pt x="2069" y="5104"/>
                    <a:pt x="2021" y="5079"/>
                    <a:pt x="1973" y="5047"/>
                  </a:cubicBezTo>
                  <a:cubicBezTo>
                    <a:pt x="1894" y="4996"/>
                    <a:pt x="1816" y="4928"/>
                    <a:pt x="1727" y="4835"/>
                  </a:cubicBezTo>
                  <a:cubicBezTo>
                    <a:pt x="1702" y="4809"/>
                    <a:pt x="1676" y="4781"/>
                    <a:pt x="1652" y="4754"/>
                  </a:cubicBezTo>
                  <a:cubicBezTo>
                    <a:pt x="1532" y="4625"/>
                    <a:pt x="1408" y="4490"/>
                    <a:pt x="1243" y="4401"/>
                  </a:cubicBezTo>
                  <a:cubicBezTo>
                    <a:pt x="1175" y="4365"/>
                    <a:pt x="1101" y="4337"/>
                    <a:pt x="1030" y="4310"/>
                  </a:cubicBezTo>
                  <a:cubicBezTo>
                    <a:pt x="1006" y="4301"/>
                    <a:pt x="980" y="4291"/>
                    <a:pt x="955" y="4281"/>
                  </a:cubicBezTo>
                  <a:cubicBezTo>
                    <a:pt x="874" y="4249"/>
                    <a:pt x="795" y="4213"/>
                    <a:pt x="721" y="4172"/>
                  </a:cubicBezTo>
                  <a:cubicBezTo>
                    <a:pt x="642" y="4130"/>
                    <a:pt x="568" y="4083"/>
                    <a:pt x="500" y="4032"/>
                  </a:cubicBezTo>
                  <a:cubicBezTo>
                    <a:pt x="351" y="3922"/>
                    <a:pt x="233" y="3796"/>
                    <a:pt x="150" y="3660"/>
                  </a:cubicBezTo>
                  <a:cubicBezTo>
                    <a:pt x="109" y="3592"/>
                    <a:pt x="76" y="3521"/>
                    <a:pt x="53" y="3450"/>
                  </a:cubicBezTo>
                  <a:cubicBezTo>
                    <a:pt x="30" y="3374"/>
                    <a:pt x="14" y="3291"/>
                    <a:pt x="7" y="3197"/>
                  </a:cubicBezTo>
                  <a:cubicBezTo>
                    <a:pt x="0" y="3111"/>
                    <a:pt x="1" y="3024"/>
                    <a:pt x="2" y="2942"/>
                  </a:cubicBezTo>
                  <a:cubicBezTo>
                    <a:pt x="4" y="2862"/>
                    <a:pt x="7" y="2769"/>
                    <a:pt x="18" y="2678"/>
                  </a:cubicBezTo>
                  <a:cubicBezTo>
                    <a:pt x="30" y="2581"/>
                    <a:pt x="49" y="2498"/>
                    <a:pt x="79" y="2425"/>
                  </a:cubicBezTo>
                  <a:cubicBezTo>
                    <a:pt x="120" y="2322"/>
                    <a:pt x="185" y="2228"/>
                    <a:pt x="268" y="2152"/>
                  </a:cubicBezTo>
                  <a:cubicBezTo>
                    <a:pt x="299" y="2124"/>
                    <a:pt x="343" y="2105"/>
                    <a:pt x="385" y="2087"/>
                  </a:cubicBezTo>
                  <a:cubicBezTo>
                    <a:pt x="435" y="2066"/>
                    <a:pt x="481" y="2046"/>
                    <a:pt x="507" y="2013"/>
                  </a:cubicBezTo>
                  <a:cubicBezTo>
                    <a:pt x="539" y="1974"/>
                    <a:pt x="556" y="1915"/>
                    <a:pt x="558" y="1833"/>
                  </a:cubicBezTo>
                  <a:cubicBezTo>
                    <a:pt x="560" y="1763"/>
                    <a:pt x="553" y="1686"/>
                    <a:pt x="541" y="1591"/>
                  </a:cubicBezTo>
                  <a:cubicBezTo>
                    <a:pt x="539" y="1577"/>
                    <a:pt x="539" y="1577"/>
                    <a:pt x="539" y="1577"/>
                  </a:cubicBezTo>
                  <a:cubicBezTo>
                    <a:pt x="521" y="1441"/>
                    <a:pt x="503" y="1301"/>
                    <a:pt x="512" y="1216"/>
                  </a:cubicBezTo>
                  <a:cubicBezTo>
                    <a:pt x="513" y="1209"/>
                    <a:pt x="514" y="1201"/>
                    <a:pt x="515" y="1194"/>
                  </a:cubicBezTo>
                  <a:cubicBezTo>
                    <a:pt x="516" y="1175"/>
                    <a:pt x="518" y="1156"/>
                    <a:pt x="521" y="1137"/>
                  </a:cubicBezTo>
                  <a:cubicBezTo>
                    <a:pt x="536" y="1048"/>
                    <a:pt x="559" y="971"/>
                    <a:pt x="594" y="902"/>
                  </a:cubicBezTo>
                  <a:cubicBezTo>
                    <a:pt x="630" y="829"/>
                    <a:pt x="678" y="766"/>
                    <a:pt x="739" y="710"/>
                  </a:cubicBezTo>
                  <a:cubicBezTo>
                    <a:pt x="772" y="681"/>
                    <a:pt x="805" y="659"/>
                    <a:pt x="837" y="644"/>
                  </a:cubicBezTo>
                  <a:cubicBezTo>
                    <a:pt x="877" y="627"/>
                    <a:pt x="916" y="621"/>
                    <a:pt x="954" y="626"/>
                  </a:cubicBezTo>
                  <a:cubicBezTo>
                    <a:pt x="983" y="630"/>
                    <a:pt x="1012" y="640"/>
                    <a:pt x="1039" y="650"/>
                  </a:cubicBezTo>
                  <a:cubicBezTo>
                    <a:pt x="1057" y="656"/>
                    <a:pt x="1076" y="663"/>
                    <a:pt x="1095" y="668"/>
                  </a:cubicBezTo>
                  <a:cubicBezTo>
                    <a:pt x="1182" y="691"/>
                    <a:pt x="1271" y="674"/>
                    <a:pt x="1360" y="619"/>
                  </a:cubicBezTo>
                  <a:cubicBezTo>
                    <a:pt x="1451" y="563"/>
                    <a:pt x="1522" y="479"/>
                    <a:pt x="1565" y="418"/>
                  </a:cubicBezTo>
                  <a:cubicBezTo>
                    <a:pt x="1582" y="395"/>
                    <a:pt x="1598" y="370"/>
                    <a:pt x="1615" y="347"/>
                  </a:cubicBezTo>
                  <a:cubicBezTo>
                    <a:pt x="1706" y="213"/>
                    <a:pt x="1800" y="74"/>
                    <a:pt x="1951" y="22"/>
                  </a:cubicBezTo>
                  <a:cubicBezTo>
                    <a:pt x="1996" y="6"/>
                    <a:pt x="2045" y="0"/>
                    <a:pt x="2097" y="4"/>
                  </a:cubicBezTo>
                  <a:cubicBezTo>
                    <a:pt x="2146" y="7"/>
                    <a:pt x="2195" y="19"/>
                    <a:pt x="2243" y="40"/>
                  </a:cubicBezTo>
                  <a:cubicBezTo>
                    <a:pt x="2339" y="80"/>
                    <a:pt x="2419" y="151"/>
                    <a:pt x="2462" y="234"/>
                  </a:cubicBezTo>
                  <a:cubicBezTo>
                    <a:pt x="2482" y="271"/>
                    <a:pt x="2496" y="312"/>
                    <a:pt x="2509" y="352"/>
                  </a:cubicBezTo>
                  <a:cubicBezTo>
                    <a:pt x="2535" y="427"/>
                    <a:pt x="2562" y="505"/>
                    <a:pt x="2629" y="561"/>
                  </a:cubicBezTo>
                  <a:cubicBezTo>
                    <a:pt x="2661" y="588"/>
                    <a:pt x="2702" y="607"/>
                    <a:pt x="2749" y="618"/>
                  </a:cubicBezTo>
                  <a:cubicBezTo>
                    <a:pt x="2790" y="627"/>
                    <a:pt x="2836" y="630"/>
                    <a:pt x="2882" y="625"/>
                  </a:cubicBezTo>
                  <a:cubicBezTo>
                    <a:pt x="2904" y="623"/>
                    <a:pt x="2928" y="619"/>
                    <a:pt x="2954" y="613"/>
                  </a:cubicBezTo>
                  <a:cubicBezTo>
                    <a:pt x="2984" y="607"/>
                    <a:pt x="3014" y="599"/>
                    <a:pt x="3042" y="592"/>
                  </a:cubicBezTo>
                  <a:cubicBezTo>
                    <a:pt x="3071" y="584"/>
                    <a:pt x="3101" y="576"/>
                    <a:pt x="3130" y="570"/>
                  </a:cubicBezTo>
                  <a:cubicBezTo>
                    <a:pt x="3225" y="550"/>
                    <a:pt x="3323" y="549"/>
                    <a:pt x="3411" y="566"/>
                  </a:cubicBezTo>
                  <a:cubicBezTo>
                    <a:pt x="3512" y="586"/>
                    <a:pt x="3599" y="629"/>
                    <a:pt x="3669" y="693"/>
                  </a:cubicBezTo>
                  <a:cubicBezTo>
                    <a:pt x="3832" y="841"/>
                    <a:pt x="3878" y="1068"/>
                    <a:pt x="3923" y="1287"/>
                  </a:cubicBezTo>
                  <a:cubicBezTo>
                    <a:pt x="3924" y="1292"/>
                    <a:pt x="3924" y="1292"/>
                    <a:pt x="3924" y="1292"/>
                  </a:cubicBezTo>
                  <a:cubicBezTo>
                    <a:pt x="3935" y="1345"/>
                    <a:pt x="3946" y="1399"/>
                    <a:pt x="3958" y="1452"/>
                  </a:cubicBezTo>
                  <a:cubicBezTo>
                    <a:pt x="4009" y="1667"/>
                    <a:pt x="4096" y="1886"/>
                    <a:pt x="4218" y="2101"/>
                  </a:cubicBezTo>
                  <a:cubicBezTo>
                    <a:pt x="4240" y="2141"/>
                    <a:pt x="4264" y="2181"/>
                    <a:pt x="4286" y="2219"/>
                  </a:cubicBezTo>
                  <a:cubicBezTo>
                    <a:pt x="4354" y="2334"/>
                    <a:pt x="4425" y="2453"/>
                    <a:pt x="4471" y="2580"/>
                  </a:cubicBezTo>
                  <a:cubicBezTo>
                    <a:pt x="4542" y="2777"/>
                    <a:pt x="4551" y="2994"/>
                    <a:pt x="4497" y="3209"/>
                  </a:cubicBezTo>
                  <a:cubicBezTo>
                    <a:pt x="4472" y="3310"/>
                    <a:pt x="4434" y="3408"/>
                    <a:pt x="4383" y="3501"/>
                  </a:cubicBezTo>
                  <a:cubicBezTo>
                    <a:pt x="4333" y="3593"/>
                    <a:pt x="4272" y="3678"/>
                    <a:pt x="4202" y="3754"/>
                  </a:cubicBezTo>
                  <a:cubicBezTo>
                    <a:pt x="4069" y="3896"/>
                    <a:pt x="3907" y="4010"/>
                    <a:pt x="3750" y="4121"/>
                  </a:cubicBezTo>
                  <a:cubicBezTo>
                    <a:pt x="3671" y="4176"/>
                    <a:pt x="3590" y="4233"/>
                    <a:pt x="3514" y="4293"/>
                  </a:cubicBezTo>
                  <a:cubicBezTo>
                    <a:pt x="3382" y="4397"/>
                    <a:pt x="3258" y="4514"/>
                    <a:pt x="3138" y="4628"/>
                  </a:cubicBezTo>
                  <a:cubicBezTo>
                    <a:pt x="3036" y="4725"/>
                    <a:pt x="2931" y="4825"/>
                    <a:pt x="2822" y="4915"/>
                  </a:cubicBezTo>
                  <a:cubicBezTo>
                    <a:pt x="2788" y="4943"/>
                    <a:pt x="2754" y="4970"/>
                    <a:pt x="2722" y="4994"/>
                  </a:cubicBezTo>
                  <a:cubicBezTo>
                    <a:pt x="2645" y="5051"/>
                    <a:pt x="2579" y="5091"/>
                    <a:pt x="2513" y="5118"/>
                  </a:cubicBezTo>
                  <a:cubicBezTo>
                    <a:pt x="2445" y="5147"/>
                    <a:pt x="2379" y="5161"/>
                    <a:pt x="2314" y="5161"/>
                  </a:cubicBezTo>
                  <a:cubicBezTo>
                    <a:pt x="2301" y="5161"/>
                    <a:pt x="2288" y="5161"/>
                    <a:pt x="2275" y="5160"/>
                  </a:cubicBezTo>
                  <a:moveTo>
                    <a:pt x="3131" y="571"/>
                  </a:moveTo>
                  <a:cubicBezTo>
                    <a:pt x="3101" y="577"/>
                    <a:pt x="3071" y="585"/>
                    <a:pt x="3042" y="592"/>
                  </a:cubicBezTo>
                  <a:cubicBezTo>
                    <a:pt x="3014" y="600"/>
                    <a:pt x="2984" y="608"/>
                    <a:pt x="2954" y="614"/>
                  </a:cubicBezTo>
                  <a:cubicBezTo>
                    <a:pt x="2928" y="620"/>
                    <a:pt x="2904" y="623"/>
                    <a:pt x="2882" y="626"/>
                  </a:cubicBezTo>
                  <a:cubicBezTo>
                    <a:pt x="2836" y="630"/>
                    <a:pt x="2790" y="628"/>
                    <a:pt x="2749" y="619"/>
                  </a:cubicBezTo>
                  <a:cubicBezTo>
                    <a:pt x="2702" y="608"/>
                    <a:pt x="2661" y="589"/>
                    <a:pt x="2628" y="562"/>
                  </a:cubicBezTo>
                  <a:cubicBezTo>
                    <a:pt x="2562" y="506"/>
                    <a:pt x="2535" y="428"/>
                    <a:pt x="2509" y="352"/>
                  </a:cubicBezTo>
                  <a:cubicBezTo>
                    <a:pt x="2495" y="312"/>
                    <a:pt x="2481" y="272"/>
                    <a:pt x="2461" y="234"/>
                  </a:cubicBezTo>
                  <a:cubicBezTo>
                    <a:pt x="2418" y="152"/>
                    <a:pt x="2338" y="81"/>
                    <a:pt x="2242" y="40"/>
                  </a:cubicBezTo>
                  <a:cubicBezTo>
                    <a:pt x="2195" y="20"/>
                    <a:pt x="2146" y="8"/>
                    <a:pt x="2097" y="5"/>
                  </a:cubicBezTo>
                  <a:cubicBezTo>
                    <a:pt x="2046" y="1"/>
                    <a:pt x="1997" y="7"/>
                    <a:pt x="1952" y="23"/>
                  </a:cubicBezTo>
                  <a:cubicBezTo>
                    <a:pt x="1801" y="75"/>
                    <a:pt x="1706" y="213"/>
                    <a:pt x="1615" y="347"/>
                  </a:cubicBezTo>
                  <a:cubicBezTo>
                    <a:pt x="1599" y="371"/>
                    <a:pt x="1582" y="395"/>
                    <a:pt x="1565" y="419"/>
                  </a:cubicBezTo>
                  <a:cubicBezTo>
                    <a:pt x="1487" y="529"/>
                    <a:pt x="1411" y="589"/>
                    <a:pt x="1361" y="620"/>
                  </a:cubicBezTo>
                  <a:cubicBezTo>
                    <a:pt x="1272" y="675"/>
                    <a:pt x="1182" y="691"/>
                    <a:pt x="1095" y="669"/>
                  </a:cubicBezTo>
                  <a:cubicBezTo>
                    <a:pt x="1076" y="664"/>
                    <a:pt x="1057" y="657"/>
                    <a:pt x="1039" y="651"/>
                  </a:cubicBezTo>
                  <a:cubicBezTo>
                    <a:pt x="1011" y="641"/>
                    <a:pt x="983" y="631"/>
                    <a:pt x="954" y="627"/>
                  </a:cubicBezTo>
                  <a:cubicBezTo>
                    <a:pt x="916" y="622"/>
                    <a:pt x="877" y="628"/>
                    <a:pt x="838" y="645"/>
                  </a:cubicBezTo>
                  <a:cubicBezTo>
                    <a:pt x="805" y="659"/>
                    <a:pt x="772" y="681"/>
                    <a:pt x="740" y="711"/>
                  </a:cubicBezTo>
                  <a:cubicBezTo>
                    <a:pt x="678" y="766"/>
                    <a:pt x="631" y="829"/>
                    <a:pt x="594" y="902"/>
                  </a:cubicBezTo>
                  <a:cubicBezTo>
                    <a:pt x="560" y="971"/>
                    <a:pt x="537" y="1048"/>
                    <a:pt x="522" y="1137"/>
                  </a:cubicBezTo>
                  <a:cubicBezTo>
                    <a:pt x="519" y="1156"/>
                    <a:pt x="517" y="1175"/>
                    <a:pt x="515" y="1194"/>
                  </a:cubicBezTo>
                  <a:cubicBezTo>
                    <a:pt x="515" y="1201"/>
                    <a:pt x="514" y="1209"/>
                    <a:pt x="513" y="1216"/>
                  </a:cubicBezTo>
                  <a:cubicBezTo>
                    <a:pt x="504" y="1301"/>
                    <a:pt x="522" y="1441"/>
                    <a:pt x="540" y="1577"/>
                  </a:cubicBezTo>
                  <a:cubicBezTo>
                    <a:pt x="541" y="1591"/>
                    <a:pt x="541" y="1591"/>
                    <a:pt x="541" y="1591"/>
                  </a:cubicBezTo>
                  <a:cubicBezTo>
                    <a:pt x="554" y="1686"/>
                    <a:pt x="561" y="1763"/>
                    <a:pt x="559" y="1833"/>
                  </a:cubicBezTo>
                  <a:cubicBezTo>
                    <a:pt x="557" y="1916"/>
                    <a:pt x="540" y="1975"/>
                    <a:pt x="508" y="2014"/>
                  </a:cubicBezTo>
                  <a:cubicBezTo>
                    <a:pt x="481" y="2047"/>
                    <a:pt x="435" y="2066"/>
                    <a:pt x="386" y="2087"/>
                  </a:cubicBezTo>
                  <a:cubicBezTo>
                    <a:pt x="343" y="2106"/>
                    <a:pt x="299" y="2125"/>
                    <a:pt x="268" y="2153"/>
                  </a:cubicBezTo>
                  <a:cubicBezTo>
                    <a:pt x="186" y="2228"/>
                    <a:pt x="120" y="2323"/>
                    <a:pt x="79" y="2425"/>
                  </a:cubicBezTo>
                  <a:cubicBezTo>
                    <a:pt x="16" y="2585"/>
                    <a:pt x="7" y="2761"/>
                    <a:pt x="3" y="2942"/>
                  </a:cubicBezTo>
                  <a:cubicBezTo>
                    <a:pt x="2" y="3024"/>
                    <a:pt x="1" y="3111"/>
                    <a:pt x="8" y="3197"/>
                  </a:cubicBezTo>
                  <a:cubicBezTo>
                    <a:pt x="15" y="3291"/>
                    <a:pt x="30" y="3374"/>
                    <a:pt x="54" y="3449"/>
                  </a:cubicBezTo>
                  <a:cubicBezTo>
                    <a:pt x="77" y="3521"/>
                    <a:pt x="110" y="3592"/>
                    <a:pt x="151" y="3660"/>
                  </a:cubicBezTo>
                  <a:cubicBezTo>
                    <a:pt x="234" y="3796"/>
                    <a:pt x="351" y="3921"/>
                    <a:pt x="501" y="4032"/>
                  </a:cubicBezTo>
                  <a:cubicBezTo>
                    <a:pt x="569" y="4082"/>
                    <a:pt x="643" y="4129"/>
                    <a:pt x="721" y="4172"/>
                  </a:cubicBezTo>
                  <a:cubicBezTo>
                    <a:pt x="796" y="4212"/>
                    <a:pt x="874" y="4249"/>
                    <a:pt x="955" y="4281"/>
                  </a:cubicBezTo>
                  <a:cubicBezTo>
                    <a:pt x="980" y="4290"/>
                    <a:pt x="1006" y="4300"/>
                    <a:pt x="1031" y="4309"/>
                  </a:cubicBezTo>
                  <a:cubicBezTo>
                    <a:pt x="1102" y="4336"/>
                    <a:pt x="1175" y="4364"/>
                    <a:pt x="1243" y="4401"/>
                  </a:cubicBezTo>
                  <a:cubicBezTo>
                    <a:pt x="1408" y="4490"/>
                    <a:pt x="1532" y="4624"/>
                    <a:pt x="1652" y="4754"/>
                  </a:cubicBezTo>
                  <a:cubicBezTo>
                    <a:pt x="1677" y="4781"/>
                    <a:pt x="1702" y="4808"/>
                    <a:pt x="1727" y="4834"/>
                  </a:cubicBezTo>
                  <a:cubicBezTo>
                    <a:pt x="1816" y="4927"/>
                    <a:pt x="1894" y="4995"/>
                    <a:pt x="1973" y="5047"/>
                  </a:cubicBezTo>
                  <a:cubicBezTo>
                    <a:pt x="2021" y="5078"/>
                    <a:pt x="2070" y="5103"/>
                    <a:pt x="2117" y="5121"/>
                  </a:cubicBezTo>
                  <a:cubicBezTo>
                    <a:pt x="2169" y="5142"/>
                    <a:pt x="2222" y="5154"/>
                    <a:pt x="2275" y="5159"/>
                  </a:cubicBezTo>
                  <a:cubicBezTo>
                    <a:pt x="2353" y="5166"/>
                    <a:pt x="2430" y="5152"/>
                    <a:pt x="2513" y="5118"/>
                  </a:cubicBezTo>
                  <a:cubicBezTo>
                    <a:pt x="2578" y="5090"/>
                    <a:pt x="2645" y="5051"/>
                    <a:pt x="2721" y="4993"/>
                  </a:cubicBezTo>
                  <a:cubicBezTo>
                    <a:pt x="2754" y="4969"/>
                    <a:pt x="2787" y="4942"/>
                    <a:pt x="2821" y="4915"/>
                  </a:cubicBezTo>
                  <a:cubicBezTo>
                    <a:pt x="2931" y="4824"/>
                    <a:pt x="3036" y="4724"/>
                    <a:pt x="3138" y="4627"/>
                  </a:cubicBezTo>
                  <a:cubicBezTo>
                    <a:pt x="3257" y="4514"/>
                    <a:pt x="3381" y="4396"/>
                    <a:pt x="3513" y="4292"/>
                  </a:cubicBezTo>
                  <a:cubicBezTo>
                    <a:pt x="3590" y="4232"/>
                    <a:pt x="3671" y="4175"/>
                    <a:pt x="3749" y="4120"/>
                  </a:cubicBezTo>
                  <a:cubicBezTo>
                    <a:pt x="3906" y="4010"/>
                    <a:pt x="4069" y="3896"/>
                    <a:pt x="4201" y="3753"/>
                  </a:cubicBezTo>
                  <a:cubicBezTo>
                    <a:pt x="4271" y="3678"/>
                    <a:pt x="4332" y="3593"/>
                    <a:pt x="4383" y="3501"/>
                  </a:cubicBezTo>
                  <a:cubicBezTo>
                    <a:pt x="4433" y="3408"/>
                    <a:pt x="4472" y="3310"/>
                    <a:pt x="4497" y="3209"/>
                  </a:cubicBezTo>
                  <a:cubicBezTo>
                    <a:pt x="4550" y="2994"/>
                    <a:pt x="4541" y="2777"/>
                    <a:pt x="4470" y="2580"/>
                  </a:cubicBezTo>
                  <a:cubicBezTo>
                    <a:pt x="4424" y="2454"/>
                    <a:pt x="4354" y="2335"/>
                    <a:pt x="4286" y="2220"/>
                  </a:cubicBezTo>
                  <a:cubicBezTo>
                    <a:pt x="4263" y="2181"/>
                    <a:pt x="4239" y="2141"/>
                    <a:pt x="4217" y="2102"/>
                  </a:cubicBezTo>
                  <a:cubicBezTo>
                    <a:pt x="4096" y="1886"/>
                    <a:pt x="4008" y="1668"/>
                    <a:pt x="3957" y="1452"/>
                  </a:cubicBezTo>
                  <a:cubicBezTo>
                    <a:pt x="3945" y="1399"/>
                    <a:pt x="3934" y="1345"/>
                    <a:pt x="3923" y="1292"/>
                  </a:cubicBezTo>
                  <a:cubicBezTo>
                    <a:pt x="3922" y="1288"/>
                    <a:pt x="3922" y="1288"/>
                    <a:pt x="3922" y="1288"/>
                  </a:cubicBezTo>
                  <a:cubicBezTo>
                    <a:pt x="3878" y="1068"/>
                    <a:pt x="3831" y="842"/>
                    <a:pt x="3669" y="693"/>
                  </a:cubicBezTo>
                  <a:cubicBezTo>
                    <a:pt x="3598" y="629"/>
                    <a:pt x="3512" y="587"/>
                    <a:pt x="3411" y="567"/>
                  </a:cubicBezTo>
                  <a:cubicBezTo>
                    <a:pt x="3370" y="559"/>
                    <a:pt x="3326" y="555"/>
                    <a:pt x="3282" y="555"/>
                  </a:cubicBezTo>
                  <a:cubicBezTo>
                    <a:pt x="3232" y="555"/>
                    <a:pt x="3181" y="560"/>
                    <a:pt x="3131" y="57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7" name="Freeform 44">
              <a:extLst>
                <a:ext uri="{FF2B5EF4-FFF2-40B4-BE49-F238E27FC236}">
                  <a16:creationId xmlns:a16="http://schemas.microsoft.com/office/drawing/2014/main" id="{E0C0E13E-FDA1-4FC7-B5C7-1F498D02516E}"/>
                </a:ext>
              </a:extLst>
            </p:cNvPr>
            <p:cNvSpPr>
              <a:spLocks noEditPoints="1"/>
            </p:cNvSpPr>
            <p:nvPr/>
          </p:nvSpPr>
          <p:spPr bwMode="auto">
            <a:xfrm>
              <a:off x="4014" y="264"/>
              <a:ext cx="3442" cy="3955"/>
            </a:xfrm>
            <a:custGeom>
              <a:avLst/>
              <a:gdLst>
                <a:gd name="T0" fmla="*/ 2005 w 4650"/>
                <a:gd name="T1" fmla="*/ 5215 h 5344"/>
                <a:gd name="T2" fmla="*/ 1275 w 4650"/>
                <a:gd name="T3" fmla="*/ 4520 h 5344"/>
                <a:gd name="T4" fmla="*/ 742 w 4650"/>
                <a:gd name="T5" fmla="*/ 4288 h 5344"/>
                <a:gd name="T6" fmla="*/ 53 w 4650"/>
                <a:gd name="T7" fmla="*/ 3548 h 5344"/>
                <a:gd name="T8" fmla="*/ 83 w 4650"/>
                <a:gd name="T9" fmla="*/ 2494 h 5344"/>
                <a:gd name="T10" fmla="*/ 528 w 4650"/>
                <a:gd name="T11" fmla="*/ 2073 h 5344"/>
                <a:gd name="T12" fmla="*/ 549 w 4650"/>
                <a:gd name="T13" fmla="*/ 1588 h 5344"/>
                <a:gd name="T14" fmla="*/ 522 w 4650"/>
                <a:gd name="T15" fmla="*/ 1184 h 5344"/>
                <a:gd name="T16" fmla="*/ 1035 w 4650"/>
                <a:gd name="T17" fmla="*/ 670 h 5344"/>
                <a:gd name="T18" fmla="*/ 1576 w 4650"/>
                <a:gd name="T19" fmla="*/ 432 h 5344"/>
                <a:gd name="T20" fmla="*/ 2122 w 4650"/>
                <a:gd name="T21" fmla="*/ 4 h 5344"/>
                <a:gd name="T22" fmla="*/ 2543 w 4650"/>
                <a:gd name="T23" fmla="*/ 382 h 5344"/>
                <a:gd name="T24" fmla="*/ 2785 w 4650"/>
                <a:gd name="T25" fmla="*/ 667 h 5344"/>
                <a:gd name="T26" fmla="*/ 3089 w 4650"/>
                <a:gd name="T27" fmla="*/ 638 h 5344"/>
                <a:gd name="T28" fmla="*/ 3735 w 4650"/>
                <a:gd name="T29" fmla="*/ 733 h 5344"/>
                <a:gd name="T30" fmla="*/ 3998 w 4650"/>
                <a:gd name="T31" fmla="*/ 1346 h 5344"/>
                <a:gd name="T32" fmla="*/ 4139 w 4650"/>
                <a:gd name="T33" fmla="*/ 1851 h 5344"/>
                <a:gd name="T34" fmla="*/ 4562 w 4650"/>
                <a:gd name="T35" fmla="*/ 2666 h 5344"/>
                <a:gd name="T36" fmla="*/ 4296 w 4650"/>
                <a:gd name="T37" fmla="*/ 3877 h 5344"/>
                <a:gd name="T38" fmla="*/ 3193 w 4650"/>
                <a:gd name="T39" fmla="*/ 4788 h 5344"/>
                <a:gd name="T40" fmla="*/ 2557 w 4650"/>
                <a:gd name="T41" fmla="*/ 5295 h 5344"/>
                <a:gd name="T42" fmla="*/ 3177 w 4650"/>
                <a:gd name="T43" fmla="*/ 616 h 5344"/>
                <a:gd name="T44" fmla="*/ 2922 w 4650"/>
                <a:gd name="T45" fmla="*/ 676 h 5344"/>
                <a:gd name="T46" fmla="*/ 2586 w 4650"/>
                <a:gd name="T47" fmla="*/ 503 h 5344"/>
                <a:gd name="T48" fmla="*/ 2273 w 4650"/>
                <a:gd name="T49" fmla="*/ 45 h 5344"/>
                <a:gd name="T50" fmla="*/ 1627 w 4650"/>
                <a:gd name="T51" fmla="*/ 358 h 5344"/>
                <a:gd name="T52" fmla="*/ 1092 w 4650"/>
                <a:gd name="T53" fmla="*/ 690 h 5344"/>
                <a:gd name="T54" fmla="*/ 919 w 4650"/>
                <a:gd name="T55" fmla="*/ 643 h 5344"/>
                <a:gd name="T56" fmla="*/ 518 w 4650"/>
                <a:gd name="T57" fmla="*/ 1248 h 5344"/>
                <a:gd name="T58" fmla="*/ 558 w 4650"/>
                <a:gd name="T59" fmla="*/ 1646 h 5344"/>
                <a:gd name="T60" fmla="*/ 402 w 4650"/>
                <a:gd name="T61" fmla="*/ 2147 h 5344"/>
                <a:gd name="T62" fmla="*/ 21 w 4650"/>
                <a:gd name="T63" fmla="*/ 2754 h 5344"/>
                <a:gd name="T64" fmla="*/ 152 w 4650"/>
                <a:gd name="T65" fmla="*/ 3764 h 5344"/>
                <a:gd name="T66" fmla="*/ 984 w 4650"/>
                <a:gd name="T67" fmla="*/ 4397 h 5344"/>
                <a:gd name="T68" fmla="*/ 1687 w 4650"/>
                <a:gd name="T69" fmla="*/ 4900 h 5344"/>
                <a:gd name="T70" fmla="*/ 2151 w 4650"/>
                <a:gd name="T71" fmla="*/ 5296 h 5344"/>
                <a:gd name="T72" fmla="*/ 2772 w 4650"/>
                <a:gd name="T73" fmla="*/ 5163 h 5344"/>
                <a:gd name="T74" fmla="*/ 3587 w 4650"/>
                <a:gd name="T75" fmla="*/ 4432 h 5344"/>
                <a:gd name="T76" fmla="*/ 4481 w 4650"/>
                <a:gd name="T77" fmla="*/ 3617 h 5344"/>
                <a:gd name="T78" fmla="*/ 4374 w 4650"/>
                <a:gd name="T79" fmla="*/ 2309 h 5344"/>
                <a:gd name="T80" fmla="*/ 4031 w 4650"/>
                <a:gd name="T81" fmla="*/ 1510 h 5344"/>
                <a:gd name="T82" fmla="*/ 3913 w 4650"/>
                <a:gd name="T83" fmla="*/ 1012 h 5344"/>
                <a:gd name="T84" fmla="*/ 3467 w 4650"/>
                <a:gd name="T85" fmla="*/ 607 h 5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50" h="5344">
                  <a:moveTo>
                    <a:pt x="2311" y="5337"/>
                  </a:moveTo>
                  <a:cubicBezTo>
                    <a:pt x="2258" y="5332"/>
                    <a:pt x="2204" y="5318"/>
                    <a:pt x="2151" y="5296"/>
                  </a:cubicBezTo>
                  <a:cubicBezTo>
                    <a:pt x="2103" y="5276"/>
                    <a:pt x="2054" y="5249"/>
                    <a:pt x="2005" y="5215"/>
                  </a:cubicBezTo>
                  <a:cubicBezTo>
                    <a:pt x="1926" y="5159"/>
                    <a:pt x="1846" y="5084"/>
                    <a:pt x="1759" y="4985"/>
                  </a:cubicBezTo>
                  <a:cubicBezTo>
                    <a:pt x="1735" y="4957"/>
                    <a:pt x="1710" y="4928"/>
                    <a:pt x="1687" y="4901"/>
                  </a:cubicBezTo>
                  <a:cubicBezTo>
                    <a:pt x="1567" y="4760"/>
                    <a:pt x="1443" y="4614"/>
                    <a:pt x="1275" y="4520"/>
                  </a:cubicBezTo>
                  <a:cubicBezTo>
                    <a:pt x="1204" y="4480"/>
                    <a:pt x="1126" y="4451"/>
                    <a:pt x="1051" y="4423"/>
                  </a:cubicBezTo>
                  <a:cubicBezTo>
                    <a:pt x="1029" y="4415"/>
                    <a:pt x="1006" y="4407"/>
                    <a:pt x="983" y="4398"/>
                  </a:cubicBezTo>
                  <a:cubicBezTo>
                    <a:pt x="900" y="4366"/>
                    <a:pt x="819" y="4329"/>
                    <a:pt x="742" y="4288"/>
                  </a:cubicBezTo>
                  <a:cubicBezTo>
                    <a:pt x="660" y="4244"/>
                    <a:pt x="584" y="4197"/>
                    <a:pt x="514" y="4145"/>
                  </a:cubicBezTo>
                  <a:cubicBezTo>
                    <a:pt x="358" y="4032"/>
                    <a:pt x="237" y="3904"/>
                    <a:pt x="152" y="3765"/>
                  </a:cubicBezTo>
                  <a:cubicBezTo>
                    <a:pt x="109" y="3695"/>
                    <a:pt x="76" y="3622"/>
                    <a:pt x="53" y="3548"/>
                  </a:cubicBezTo>
                  <a:cubicBezTo>
                    <a:pt x="1" y="3379"/>
                    <a:pt x="0" y="3205"/>
                    <a:pt x="4" y="3025"/>
                  </a:cubicBezTo>
                  <a:cubicBezTo>
                    <a:pt x="7" y="2938"/>
                    <a:pt x="10" y="2845"/>
                    <a:pt x="21" y="2754"/>
                  </a:cubicBezTo>
                  <a:cubicBezTo>
                    <a:pt x="33" y="2654"/>
                    <a:pt x="53" y="2569"/>
                    <a:pt x="83" y="2494"/>
                  </a:cubicBezTo>
                  <a:cubicBezTo>
                    <a:pt x="125" y="2387"/>
                    <a:pt x="192" y="2290"/>
                    <a:pt x="278" y="2213"/>
                  </a:cubicBezTo>
                  <a:cubicBezTo>
                    <a:pt x="310" y="2184"/>
                    <a:pt x="357" y="2165"/>
                    <a:pt x="401" y="2146"/>
                  </a:cubicBezTo>
                  <a:cubicBezTo>
                    <a:pt x="452" y="2125"/>
                    <a:pt x="501" y="2106"/>
                    <a:pt x="528" y="2073"/>
                  </a:cubicBezTo>
                  <a:cubicBezTo>
                    <a:pt x="560" y="2034"/>
                    <a:pt x="576" y="1975"/>
                    <a:pt x="578" y="1892"/>
                  </a:cubicBezTo>
                  <a:cubicBezTo>
                    <a:pt x="580" y="1814"/>
                    <a:pt x="569" y="1724"/>
                    <a:pt x="557" y="1646"/>
                  </a:cubicBezTo>
                  <a:cubicBezTo>
                    <a:pt x="554" y="1627"/>
                    <a:pt x="551" y="1607"/>
                    <a:pt x="549" y="1588"/>
                  </a:cubicBezTo>
                  <a:cubicBezTo>
                    <a:pt x="530" y="1461"/>
                    <a:pt x="512" y="1342"/>
                    <a:pt x="516" y="1265"/>
                  </a:cubicBezTo>
                  <a:cubicBezTo>
                    <a:pt x="517" y="1260"/>
                    <a:pt x="517" y="1254"/>
                    <a:pt x="518" y="1248"/>
                  </a:cubicBezTo>
                  <a:cubicBezTo>
                    <a:pt x="519" y="1227"/>
                    <a:pt x="520" y="1205"/>
                    <a:pt x="522" y="1184"/>
                  </a:cubicBezTo>
                  <a:cubicBezTo>
                    <a:pt x="545" y="990"/>
                    <a:pt x="611" y="842"/>
                    <a:pt x="727" y="732"/>
                  </a:cubicBezTo>
                  <a:cubicBezTo>
                    <a:pt x="776" y="684"/>
                    <a:pt x="855" y="630"/>
                    <a:pt x="948" y="644"/>
                  </a:cubicBezTo>
                  <a:cubicBezTo>
                    <a:pt x="977" y="648"/>
                    <a:pt x="1007" y="659"/>
                    <a:pt x="1035" y="670"/>
                  </a:cubicBezTo>
                  <a:cubicBezTo>
                    <a:pt x="1054" y="677"/>
                    <a:pt x="1073" y="684"/>
                    <a:pt x="1093" y="690"/>
                  </a:cubicBezTo>
                  <a:cubicBezTo>
                    <a:pt x="1183" y="714"/>
                    <a:pt x="1275" y="698"/>
                    <a:pt x="1366" y="641"/>
                  </a:cubicBezTo>
                  <a:cubicBezTo>
                    <a:pt x="1460" y="583"/>
                    <a:pt x="1532" y="495"/>
                    <a:pt x="1576" y="432"/>
                  </a:cubicBezTo>
                  <a:cubicBezTo>
                    <a:pt x="1593" y="408"/>
                    <a:pt x="1610" y="382"/>
                    <a:pt x="1626" y="358"/>
                  </a:cubicBezTo>
                  <a:cubicBezTo>
                    <a:pt x="1719" y="218"/>
                    <a:pt x="1815" y="74"/>
                    <a:pt x="1972" y="21"/>
                  </a:cubicBezTo>
                  <a:cubicBezTo>
                    <a:pt x="2019" y="5"/>
                    <a:pt x="2069" y="0"/>
                    <a:pt x="2122" y="4"/>
                  </a:cubicBezTo>
                  <a:cubicBezTo>
                    <a:pt x="2173" y="9"/>
                    <a:pt x="2224" y="22"/>
                    <a:pt x="2273" y="45"/>
                  </a:cubicBezTo>
                  <a:cubicBezTo>
                    <a:pt x="2372" y="90"/>
                    <a:pt x="2454" y="167"/>
                    <a:pt x="2497" y="255"/>
                  </a:cubicBezTo>
                  <a:cubicBezTo>
                    <a:pt x="2516" y="295"/>
                    <a:pt x="2530" y="339"/>
                    <a:pt x="2543" y="382"/>
                  </a:cubicBezTo>
                  <a:cubicBezTo>
                    <a:pt x="2556" y="422"/>
                    <a:pt x="2569" y="464"/>
                    <a:pt x="2587" y="503"/>
                  </a:cubicBezTo>
                  <a:cubicBezTo>
                    <a:pt x="2607" y="546"/>
                    <a:pt x="2631" y="579"/>
                    <a:pt x="2662" y="606"/>
                  </a:cubicBezTo>
                  <a:cubicBezTo>
                    <a:pt x="2695" y="635"/>
                    <a:pt x="2737" y="656"/>
                    <a:pt x="2785" y="667"/>
                  </a:cubicBezTo>
                  <a:cubicBezTo>
                    <a:pt x="2827" y="677"/>
                    <a:pt x="2875" y="680"/>
                    <a:pt x="2922" y="675"/>
                  </a:cubicBezTo>
                  <a:cubicBezTo>
                    <a:pt x="2945" y="672"/>
                    <a:pt x="2969" y="668"/>
                    <a:pt x="2996" y="662"/>
                  </a:cubicBezTo>
                  <a:cubicBezTo>
                    <a:pt x="3028" y="655"/>
                    <a:pt x="3059" y="646"/>
                    <a:pt x="3089" y="638"/>
                  </a:cubicBezTo>
                  <a:cubicBezTo>
                    <a:pt x="3118" y="630"/>
                    <a:pt x="3148" y="622"/>
                    <a:pt x="3177" y="615"/>
                  </a:cubicBezTo>
                  <a:cubicBezTo>
                    <a:pt x="3275" y="593"/>
                    <a:pt x="3376" y="590"/>
                    <a:pt x="3467" y="606"/>
                  </a:cubicBezTo>
                  <a:cubicBezTo>
                    <a:pt x="3572" y="625"/>
                    <a:pt x="3662" y="668"/>
                    <a:pt x="3735" y="733"/>
                  </a:cubicBezTo>
                  <a:cubicBezTo>
                    <a:pt x="3776" y="769"/>
                    <a:pt x="3811" y="811"/>
                    <a:pt x="3842" y="861"/>
                  </a:cubicBezTo>
                  <a:cubicBezTo>
                    <a:pt x="3869" y="905"/>
                    <a:pt x="3893" y="954"/>
                    <a:pt x="3914" y="1011"/>
                  </a:cubicBezTo>
                  <a:cubicBezTo>
                    <a:pt x="3953" y="1118"/>
                    <a:pt x="3976" y="1234"/>
                    <a:pt x="3998" y="1346"/>
                  </a:cubicBezTo>
                  <a:cubicBezTo>
                    <a:pt x="3999" y="1352"/>
                    <a:pt x="3999" y="1352"/>
                    <a:pt x="3999" y="1352"/>
                  </a:cubicBezTo>
                  <a:cubicBezTo>
                    <a:pt x="4009" y="1405"/>
                    <a:pt x="4020" y="1459"/>
                    <a:pt x="4032" y="1510"/>
                  </a:cubicBezTo>
                  <a:cubicBezTo>
                    <a:pt x="4058" y="1623"/>
                    <a:pt x="4094" y="1738"/>
                    <a:pt x="4139" y="1851"/>
                  </a:cubicBezTo>
                  <a:cubicBezTo>
                    <a:pt x="4183" y="1961"/>
                    <a:pt x="4236" y="2071"/>
                    <a:pt x="4296" y="2177"/>
                  </a:cubicBezTo>
                  <a:cubicBezTo>
                    <a:pt x="4321" y="2221"/>
                    <a:pt x="4348" y="2265"/>
                    <a:pt x="4374" y="2308"/>
                  </a:cubicBezTo>
                  <a:cubicBezTo>
                    <a:pt x="4443" y="2422"/>
                    <a:pt x="4514" y="2540"/>
                    <a:pt x="4562" y="2666"/>
                  </a:cubicBezTo>
                  <a:cubicBezTo>
                    <a:pt x="4638" y="2868"/>
                    <a:pt x="4650" y="3093"/>
                    <a:pt x="4597" y="3315"/>
                  </a:cubicBezTo>
                  <a:cubicBezTo>
                    <a:pt x="4572" y="3419"/>
                    <a:pt x="4533" y="3521"/>
                    <a:pt x="4481" y="3617"/>
                  </a:cubicBezTo>
                  <a:cubicBezTo>
                    <a:pt x="4430" y="3712"/>
                    <a:pt x="4368" y="3800"/>
                    <a:pt x="4296" y="3877"/>
                  </a:cubicBezTo>
                  <a:cubicBezTo>
                    <a:pt x="4160" y="4023"/>
                    <a:pt x="3994" y="4140"/>
                    <a:pt x="3834" y="4253"/>
                  </a:cubicBezTo>
                  <a:cubicBezTo>
                    <a:pt x="3752" y="4310"/>
                    <a:pt x="3667" y="4370"/>
                    <a:pt x="3587" y="4433"/>
                  </a:cubicBezTo>
                  <a:cubicBezTo>
                    <a:pt x="3448" y="4542"/>
                    <a:pt x="3318" y="4667"/>
                    <a:pt x="3193" y="4788"/>
                  </a:cubicBezTo>
                  <a:cubicBezTo>
                    <a:pt x="3090" y="4887"/>
                    <a:pt x="2985" y="4989"/>
                    <a:pt x="2875" y="5081"/>
                  </a:cubicBezTo>
                  <a:cubicBezTo>
                    <a:pt x="2840" y="5110"/>
                    <a:pt x="2806" y="5138"/>
                    <a:pt x="2772" y="5164"/>
                  </a:cubicBezTo>
                  <a:cubicBezTo>
                    <a:pt x="2693" y="5224"/>
                    <a:pt x="2625" y="5266"/>
                    <a:pt x="2557" y="5295"/>
                  </a:cubicBezTo>
                  <a:cubicBezTo>
                    <a:pt x="2487" y="5325"/>
                    <a:pt x="2420" y="5339"/>
                    <a:pt x="2354" y="5339"/>
                  </a:cubicBezTo>
                  <a:cubicBezTo>
                    <a:pt x="2340" y="5339"/>
                    <a:pt x="2325" y="5339"/>
                    <a:pt x="2311" y="5337"/>
                  </a:cubicBezTo>
                  <a:moveTo>
                    <a:pt x="3177" y="616"/>
                  </a:moveTo>
                  <a:cubicBezTo>
                    <a:pt x="3148" y="622"/>
                    <a:pt x="3118" y="631"/>
                    <a:pt x="3090" y="639"/>
                  </a:cubicBezTo>
                  <a:cubicBezTo>
                    <a:pt x="3059" y="647"/>
                    <a:pt x="3028" y="656"/>
                    <a:pt x="2996" y="663"/>
                  </a:cubicBezTo>
                  <a:cubicBezTo>
                    <a:pt x="2969" y="669"/>
                    <a:pt x="2945" y="673"/>
                    <a:pt x="2922" y="676"/>
                  </a:cubicBezTo>
                  <a:cubicBezTo>
                    <a:pt x="2875" y="681"/>
                    <a:pt x="2827" y="678"/>
                    <a:pt x="2785" y="668"/>
                  </a:cubicBezTo>
                  <a:cubicBezTo>
                    <a:pt x="2736" y="656"/>
                    <a:pt x="2695" y="636"/>
                    <a:pt x="2661" y="607"/>
                  </a:cubicBezTo>
                  <a:cubicBezTo>
                    <a:pt x="2631" y="580"/>
                    <a:pt x="2606" y="546"/>
                    <a:pt x="2586" y="503"/>
                  </a:cubicBezTo>
                  <a:cubicBezTo>
                    <a:pt x="2568" y="465"/>
                    <a:pt x="2555" y="423"/>
                    <a:pt x="2542" y="382"/>
                  </a:cubicBezTo>
                  <a:cubicBezTo>
                    <a:pt x="2529" y="340"/>
                    <a:pt x="2516" y="296"/>
                    <a:pt x="2496" y="256"/>
                  </a:cubicBezTo>
                  <a:cubicBezTo>
                    <a:pt x="2453" y="167"/>
                    <a:pt x="2372" y="90"/>
                    <a:pt x="2273" y="45"/>
                  </a:cubicBezTo>
                  <a:cubicBezTo>
                    <a:pt x="2224" y="23"/>
                    <a:pt x="2173" y="10"/>
                    <a:pt x="2122" y="5"/>
                  </a:cubicBezTo>
                  <a:cubicBezTo>
                    <a:pt x="2069" y="1"/>
                    <a:pt x="2019" y="6"/>
                    <a:pt x="1972" y="22"/>
                  </a:cubicBezTo>
                  <a:cubicBezTo>
                    <a:pt x="1816" y="74"/>
                    <a:pt x="1720" y="219"/>
                    <a:pt x="1627" y="358"/>
                  </a:cubicBezTo>
                  <a:cubicBezTo>
                    <a:pt x="1610" y="383"/>
                    <a:pt x="1593" y="408"/>
                    <a:pt x="1577" y="433"/>
                  </a:cubicBezTo>
                  <a:cubicBezTo>
                    <a:pt x="1532" y="496"/>
                    <a:pt x="1460" y="583"/>
                    <a:pt x="1367" y="642"/>
                  </a:cubicBezTo>
                  <a:cubicBezTo>
                    <a:pt x="1275" y="699"/>
                    <a:pt x="1183" y="715"/>
                    <a:pt x="1092" y="690"/>
                  </a:cubicBezTo>
                  <a:cubicBezTo>
                    <a:pt x="1073" y="685"/>
                    <a:pt x="1053" y="678"/>
                    <a:pt x="1035" y="671"/>
                  </a:cubicBezTo>
                  <a:cubicBezTo>
                    <a:pt x="1006" y="660"/>
                    <a:pt x="977" y="649"/>
                    <a:pt x="948" y="645"/>
                  </a:cubicBezTo>
                  <a:cubicBezTo>
                    <a:pt x="938" y="643"/>
                    <a:pt x="928" y="643"/>
                    <a:pt x="919" y="643"/>
                  </a:cubicBezTo>
                  <a:cubicBezTo>
                    <a:pt x="839" y="643"/>
                    <a:pt x="772" y="690"/>
                    <a:pt x="727" y="732"/>
                  </a:cubicBezTo>
                  <a:cubicBezTo>
                    <a:pt x="612" y="842"/>
                    <a:pt x="545" y="990"/>
                    <a:pt x="523" y="1184"/>
                  </a:cubicBezTo>
                  <a:cubicBezTo>
                    <a:pt x="521" y="1205"/>
                    <a:pt x="520" y="1227"/>
                    <a:pt x="518" y="1248"/>
                  </a:cubicBezTo>
                  <a:cubicBezTo>
                    <a:pt x="518" y="1254"/>
                    <a:pt x="518" y="1260"/>
                    <a:pt x="517" y="1265"/>
                  </a:cubicBezTo>
                  <a:cubicBezTo>
                    <a:pt x="513" y="1342"/>
                    <a:pt x="530" y="1461"/>
                    <a:pt x="549" y="1588"/>
                  </a:cubicBezTo>
                  <a:cubicBezTo>
                    <a:pt x="552" y="1607"/>
                    <a:pt x="555" y="1626"/>
                    <a:pt x="558" y="1646"/>
                  </a:cubicBezTo>
                  <a:cubicBezTo>
                    <a:pt x="569" y="1724"/>
                    <a:pt x="581" y="1814"/>
                    <a:pt x="579" y="1892"/>
                  </a:cubicBezTo>
                  <a:cubicBezTo>
                    <a:pt x="577" y="1975"/>
                    <a:pt x="561" y="2034"/>
                    <a:pt x="529" y="2073"/>
                  </a:cubicBezTo>
                  <a:cubicBezTo>
                    <a:pt x="501" y="2106"/>
                    <a:pt x="453" y="2126"/>
                    <a:pt x="402" y="2147"/>
                  </a:cubicBezTo>
                  <a:cubicBezTo>
                    <a:pt x="357" y="2166"/>
                    <a:pt x="311" y="2185"/>
                    <a:pt x="279" y="2213"/>
                  </a:cubicBezTo>
                  <a:cubicBezTo>
                    <a:pt x="193" y="2291"/>
                    <a:pt x="125" y="2388"/>
                    <a:pt x="83" y="2494"/>
                  </a:cubicBezTo>
                  <a:cubicBezTo>
                    <a:pt x="54" y="2569"/>
                    <a:pt x="33" y="2654"/>
                    <a:pt x="21" y="2754"/>
                  </a:cubicBezTo>
                  <a:cubicBezTo>
                    <a:pt x="10" y="2845"/>
                    <a:pt x="7" y="2938"/>
                    <a:pt x="5" y="3025"/>
                  </a:cubicBezTo>
                  <a:cubicBezTo>
                    <a:pt x="1" y="3204"/>
                    <a:pt x="1" y="3379"/>
                    <a:pt x="54" y="3548"/>
                  </a:cubicBezTo>
                  <a:cubicBezTo>
                    <a:pt x="77" y="3622"/>
                    <a:pt x="110" y="3695"/>
                    <a:pt x="152" y="3764"/>
                  </a:cubicBezTo>
                  <a:cubicBezTo>
                    <a:pt x="237" y="3904"/>
                    <a:pt x="359" y="4032"/>
                    <a:pt x="514" y="4145"/>
                  </a:cubicBezTo>
                  <a:cubicBezTo>
                    <a:pt x="584" y="4196"/>
                    <a:pt x="661" y="4244"/>
                    <a:pt x="742" y="4287"/>
                  </a:cubicBezTo>
                  <a:cubicBezTo>
                    <a:pt x="819" y="4328"/>
                    <a:pt x="900" y="4365"/>
                    <a:pt x="984" y="4397"/>
                  </a:cubicBezTo>
                  <a:cubicBezTo>
                    <a:pt x="1006" y="4406"/>
                    <a:pt x="1029" y="4414"/>
                    <a:pt x="1051" y="4423"/>
                  </a:cubicBezTo>
                  <a:cubicBezTo>
                    <a:pt x="1127" y="4451"/>
                    <a:pt x="1204" y="4480"/>
                    <a:pt x="1276" y="4520"/>
                  </a:cubicBezTo>
                  <a:cubicBezTo>
                    <a:pt x="1444" y="4613"/>
                    <a:pt x="1568" y="4759"/>
                    <a:pt x="1687" y="4900"/>
                  </a:cubicBezTo>
                  <a:cubicBezTo>
                    <a:pt x="1711" y="4928"/>
                    <a:pt x="1735" y="4957"/>
                    <a:pt x="1760" y="4984"/>
                  </a:cubicBezTo>
                  <a:cubicBezTo>
                    <a:pt x="1846" y="5083"/>
                    <a:pt x="1927" y="5158"/>
                    <a:pt x="2006" y="5214"/>
                  </a:cubicBezTo>
                  <a:cubicBezTo>
                    <a:pt x="2054" y="5248"/>
                    <a:pt x="2103" y="5276"/>
                    <a:pt x="2151" y="5296"/>
                  </a:cubicBezTo>
                  <a:cubicBezTo>
                    <a:pt x="2204" y="5318"/>
                    <a:pt x="2258" y="5331"/>
                    <a:pt x="2311" y="5336"/>
                  </a:cubicBezTo>
                  <a:cubicBezTo>
                    <a:pt x="2391" y="5344"/>
                    <a:pt x="2472" y="5330"/>
                    <a:pt x="2557" y="5294"/>
                  </a:cubicBezTo>
                  <a:cubicBezTo>
                    <a:pt x="2624" y="5265"/>
                    <a:pt x="2692" y="5224"/>
                    <a:pt x="2772" y="5163"/>
                  </a:cubicBezTo>
                  <a:cubicBezTo>
                    <a:pt x="2805" y="5137"/>
                    <a:pt x="2840" y="5110"/>
                    <a:pt x="2874" y="5080"/>
                  </a:cubicBezTo>
                  <a:cubicBezTo>
                    <a:pt x="2984" y="4988"/>
                    <a:pt x="3090" y="4886"/>
                    <a:pt x="3192" y="4788"/>
                  </a:cubicBezTo>
                  <a:cubicBezTo>
                    <a:pt x="3318" y="4667"/>
                    <a:pt x="3448" y="4542"/>
                    <a:pt x="3587" y="4432"/>
                  </a:cubicBezTo>
                  <a:cubicBezTo>
                    <a:pt x="3667" y="4369"/>
                    <a:pt x="3751" y="4310"/>
                    <a:pt x="3833" y="4252"/>
                  </a:cubicBezTo>
                  <a:cubicBezTo>
                    <a:pt x="3994" y="4139"/>
                    <a:pt x="4160" y="4023"/>
                    <a:pt x="4295" y="3877"/>
                  </a:cubicBezTo>
                  <a:cubicBezTo>
                    <a:pt x="4367" y="3799"/>
                    <a:pt x="4430" y="3712"/>
                    <a:pt x="4481" y="3617"/>
                  </a:cubicBezTo>
                  <a:cubicBezTo>
                    <a:pt x="4532" y="3521"/>
                    <a:pt x="4571" y="3419"/>
                    <a:pt x="4596" y="3315"/>
                  </a:cubicBezTo>
                  <a:cubicBezTo>
                    <a:pt x="4650" y="3093"/>
                    <a:pt x="4637" y="2868"/>
                    <a:pt x="4561" y="2666"/>
                  </a:cubicBezTo>
                  <a:cubicBezTo>
                    <a:pt x="4513" y="2540"/>
                    <a:pt x="4442" y="2423"/>
                    <a:pt x="4374" y="2309"/>
                  </a:cubicBezTo>
                  <a:cubicBezTo>
                    <a:pt x="4348" y="2266"/>
                    <a:pt x="4321" y="2221"/>
                    <a:pt x="4295" y="2177"/>
                  </a:cubicBezTo>
                  <a:cubicBezTo>
                    <a:pt x="4235" y="2071"/>
                    <a:pt x="4182" y="1961"/>
                    <a:pt x="4138" y="1852"/>
                  </a:cubicBezTo>
                  <a:cubicBezTo>
                    <a:pt x="4093" y="1738"/>
                    <a:pt x="4057" y="1623"/>
                    <a:pt x="4031" y="1510"/>
                  </a:cubicBezTo>
                  <a:cubicBezTo>
                    <a:pt x="4019" y="1459"/>
                    <a:pt x="4009" y="1405"/>
                    <a:pt x="3998" y="1352"/>
                  </a:cubicBezTo>
                  <a:cubicBezTo>
                    <a:pt x="3997" y="1347"/>
                    <a:pt x="3997" y="1347"/>
                    <a:pt x="3997" y="1347"/>
                  </a:cubicBezTo>
                  <a:cubicBezTo>
                    <a:pt x="3975" y="1234"/>
                    <a:pt x="3952" y="1119"/>
                    <a:pt x="3913" y="1012"/>
                  </a:cubicBezTo>
                  <a:cubicBezTo>
                    <a:pt x="3892" y="955"/>
                    <a:pt x="3869" y="905"/>
                    <a:pt x="3841" y="861"/>
                  </a:cubicBezTo>
                  <a:cubicBezTo>
                    <a:pt x="3811" y="812"/>
                    <a:pt x="3776" y="770"/>
                    <a:pt x="3735" y="734"/>
                  </a:cubicBezTo>
                  <a:cubicBezTo>
                    <a:pt x="3662" y="668"/>
                    <a:pt x="3572" y="626"/>
                    <a:pt x="3467" y="607"/>
                  </a:cubicBezTo>
                  <a:cubicBezTo>
                    <a:pt x="3428" y="600"/>
                    <a:pt x="3388" y="596"/>
                    <a:pt x="3346" y="596"/>
                  </a:cubicBezTo>
                  <a:cubicBezTo>
                    <a:pt x="3291" y="596"/>
                    <a:pt x="3234" y="603"/>
                    <a:pt x="3177" y="61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8" name="Freeform 45">
              <a:extLst>
                <a:ext uri="{FF2B5EF4-FFF2-40B4-BE49-F238E27FC236}">
                  <a16:creationId xmlns:a16="http://schemas.microsoft.com/office/drawing/2014/main" id="{F784D2CB-5861-41F4-9C9D-A7B3C5FBA35E}"/>
                </a:ext>
              </a:extLst>
            </p:cNvPr>
            <p:cNvSpPr>
              <a:spLocks noEditPoints="1"/>
            </p:cNvSpPr>
            <p:nvPr/>
          </p:nvSpPr>
          <p:spPr bwMode="auto">
            <a:xfrm>
              <a:off x="3977" y="183"/>
              <a:ext cx="3520" cy="4104"/>
            </a:xfrm>
            <a:custGeom>
              <a:avLst/>
              <a:gdLst>
                <a:gd name="T0" fmla="*/ 1792 w 4756"/>
                <a:gd name="T1" fmla="*/ 5150 h 5545"/>
                <a:gd name="T2" fmla="*/ 1309 w 4756"/>
                <a:gd name="T3" fmla="*/ 4656 h 5545"/>
                <a:gd name="T4" fmla="*/ 1014 w 4756"/>
                <a:gd name="T5" fmla="*/ 4532 h 5545"/>
                <a:gd name="T6" fmla="*/ 53 w 4756"/>
                <a:gd name="T7" fmla="*/ 3661 h 5545"/>
                <a:gd name="T8" fmla="*/ 87 w 4756"/>
                <a:gd name="T9" fmla="*/ 2576 h 5545"/>
                <a:gd name="T10" fmla="*/ 419 w 4756"/>
                <a:gd name="T11" fmla="*/ 2217 h 5545"/>
                <a:gd name="T12" fmla="*/ 574 w 4756"/>
                <a:gd name="T13" fmla="*/ 1716 h 5545"/>
                <a:gd name="T14" fmla="*/ 521 w 4756"/>
                <a:gd name="T15" fmla="*/ 1328 h 5545"/>
                <a:gd name="T16" fmla="*/ 524 w 4756"/>
                <a:gd name="T17" fmla="*/ 1244 h 5545"/>
                <a:gd name="T18" fmla="*/ 944 w 4756"/>
                <a:gd name="T19" fmla="*/ 673 h 5545"/>
                <a:gd name="T20" fmla="*/ 1094 w 4756"/>
                <a:gd name="T21" fmla="*/ 722 h 5545"/>
                <a:gd name="T22" fmla="*/ 1638 w 4756"/>
                <a:gd name="T23" fmla="*/ 382 h 5545"/>
                <a:gd name="T24" fmla="*/ 2308 w 4756"/>
                <a:gd name="T25" fmla="*/ 61 h 5545"/>
                <a:gd name="T26" fmla="*/ 2583 w 4756"/>
                <a:gd name="T27" fmla="*/ 426 h 5545"/>
                <a:gd name="T28" fmla="*/ 2964 w 4756"/>
                <a:gd name="T29" fmla="*/ 736 h 5545"/>
                <a:gd name="T30" fmla="*/ 3140 w 4756"/>
                <a:gd name="T31" fmla="*/ 695 h 5545"/>
                <a:gd name="T32" fmla="*/ 3807 w 4756"/>
                <a:gd name="T33" fmla="*/ 785 h 5545"/>
                <a:gd name="T34" fmla="*/ 4081 w 4756"/>
                <a:gd name="T35" fmla="*/ 1428 h 5545"/>
                <a:gd name="T36" fmla="*/ 4380 w 4756"/>
                <a:gd name="T37" fmla="*/ 2265 h 5545"/>
                <a:gd name="T38" fmla="*/ 4659 w 4756"/>
                <a:gd name="T39" fmla="*/ 2764 h 5545"/>
                <a:gd name="T40" fmla="*/ 4395 w 4756"/>
                <a:gd name="T41" fmla="*/ 4017 h 5545"/>
                <a:gd name="T42" fmla="*/ 3666 w 4756"/>
                <a:gd name="T43" fmla="*/ 4589 h 5545"/>
                <a:gd name="T44" fmla="*/ 2933 w 4756"/>
                <a:gd name="T45" fmla="*/ 5263 h 5545"/>
                <a:gd name="T46" fmla="*/ 2397 w 4756"/>
                <a:gd name="T47" fmla="*/ 5534 h 5545"/>
                <a:gd name="T48" fmla="*/ 3228 w 4756"/>
                <a:gd name="T49" fmla="*/ 678 h 5545"/>
                <a:gd name="T50" fmla="*/ 3042 w 4756"/>
                <a:gd name="T51" fmla="*/ 729 h 5545"/>
                <a:gd name="T52" fmla="*/ 2695 w 4756"/>
                <a:gd name="T53" fmla="*/ 668 h 5545"/>
                <a:gd name="T54" fmla="*/ 2531 w 4756"/>
                <a:gd name="T55" fmla="*/ 292 h 5545"/>
                <a:gd name="T56" fmla="*/ 1997 w 4756"/>
                <a:gd name="T57" fmla="*/ 38 h 5545"/>
                <a:gd name="T58" fmla="*/ 1593 w 4756"/>
                <a:gd name="T59" fmla="*/ 462 h 5545"/>
                <a:gd name="T60" fmla="*/ 1092 w 4756"/>
                <a:gd name="T61" fmla="*/ 729 h 5545"/>
                <a:gd name="T62" fmla="*/ 943 w 4756"/>
                <a:gd name="T63" fmla="*/ 680 h 5545"/>
                <a:gd name="T64" fmla="*/ 531 w 4756"/>
                <a:gd name="T65" fmla="*/ 1245 h 5545"/>
                <a:gd name="T66" fmla="*/ 528 w 4756"/>
                <a:gd name="T67" fmla="*/ 1329 h 5545"/>
                <a:gd name="T68" fmla="*/ 581 w 4756"/>
                <a:gd name="T69" fmla="*/ 1715 h 5545"/>
                <a:gd name="T70" fmla="*/ 422 w 4756"/>
                <a:gd name="T71" fmla="*/ 2224 h 5545"/>
                <a:gd name="T72" fmla="*/ 93 w 4756"/>
                <a:gd name="T73" fmla="*/ 2578 h 5545"/>
                <a:gd name="T74" fmla="*/ 59 w 4756"/>
                <a:gd name="T75" fmla="*/ 3659 h 5545"/>
                <a:gd name="T76" fmla="*/ 1016 w 4756"/>
                <a:gd name="T77" fmla="*/ 4525 h 5545"/>
                <a:gd name="T78" fmla="*/ 1313 w 4756"/>
                <a:gd name="T79" fmla="*/ 4650 h 5545"/>
                <a:gd name="T80" fmla="*/ 1797 w 4756"/>
                <a:gd name="T81" fmla="*/ 5146 h 5545"/>
                <a:gd name="T82" fmla="*/ 2823 w 4756"/>
                <a:gd name="T83" fmla="*/ 5344 h 5545"/>
                <a:gd name="T84" fmla="*/ 3248 w 4756"/>
                <a:gd name="T85" fmla="*/ 4960 h 5545"/>
                <a:gd name="T86" fmla="*/ 3919 w 4756"/>
                <a:gd name="T87" fmla="*/ 4396 h 5545"/>
                <a:gd name="T88" fmla="*/ 4696 w 4756"/>
                <a:gd name="T89" fmla="*/ 3434 h 5545"/>
                <a:gd name="T90" fmla="*/ 4462 w 4756"/>
                <a:gd name="T91" fmla="*/ 2413 h 5545"/>
                <a:gd name="T92" fmla="*/ 4105 w 4756"/>
                <a:gd name="T93" fmla="*/ 1584 h 5545"/>
                <a:gd name="T94" fmla="*/ 4071 w 4756"/>
                <a:gd name="T95" fmla="*/ 1415 h 5545"/>
                <a:gd name="T96" fmla="*/ 3415 w 4756"/>
                <a:gd name="T97" fmla="*/ 655 h 5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6" h="5545">
                  <a:moveTo>
                    <a:pt x="2350" y="5532"/>
                  </a:moveTo>
                  <a:cubicBezTo>
                    <a:pt x="2105" y="5506"/>
                    <a:pt x="1914" y="5302"/>
                    <a:pt x="1792" y="5150"/>
                  </a:cubicBezTo>
                  <a:cubicBezTo>
                    <a:pt x="1768" y="5121"/>
                    <a:pt x="1745" y="5091"/>
                    <a:pt x="1722" y="5062"/>
                  </a:cubicBezTo>
                  <a:cubicBezTo>
                    <a:pt x="1603" y="4911"/>
                    <a:pt x="1480" y="4754"/>
                    <a:pt x="1309" y="4656"/>
                  </a:cubicBezTo>
                  <a:cubicBezTo>
                    <a:pt x="1235" y="4613"/>
                    <a:pt x="1153" y="4583"/>
                    <a:pt x="1074" y="4554"/>
                  </a:cubicBezTo>
                  <a:cubicBezTo>
                    <a:pt x="1054" y="4547"/>
                    <a:pt x="1034" y="4539"/>
                    <a:pt x="1014" y="4532"/>
                  </a:cubicBezTo>
                  <a:cubicBezTo>
                    <a:pt x="787" y="4446"/>
                    <a:pt x="375" y="4248"/>
                    <a:pt x="154" y="3885"/>
                  </a:cubicBezTo>
                  <a:cubicBezTo>
                    <a:pt x="110" y="3813"/>
                    <a:pt x="76" y="3738"/>
                    <a:pt x="53" y="3661"/>
                  </a:cubicBezTo>
                  <a:cubicBezTo>
                    <a:pt x="0" y="3490"/>
                    <a:pt x="1" y="3316"/>
                    <a:pt x="6" y="3123"/>
                  </a:cubicBezTo>
                  <a:cubicBezTo>
                    <a:pt x="12" y="2920"/>
                    <a:pt x="22" y="2739"/>
                    <a:pt x="87" y="2576"/>
                  </a:cubicBezTo>
                  <a:cubicBezTo>
                    <a:pt x="130" y="2465"/>
                    <a:pt x="201" y="2365"/>
                    <a:pt x="290" y="2285"/>
                  </a:cubicBezTo>
                  <a:cubicBezTo>
                    <a:pt x="324" y="2255"/>
                    <a:pt x="372" y="2236"/>
                    <a:pt x="419" y="2217"/>
                  </a:cubicBezTo>
                  <a:cubicBezTo>
                    <a:pt x="472" y="2196"/>
                    <a:pt x="521" y="2177"/>
                    <a:pt x="549" y="2144"/>
                  </a:cubicBezTo>
                  <a:cubicBezTo>
                    <a:pt x="619" y="2062"/>
                    <a:pt x="602" y="1890"/>
                    <a:pt x="574" y="1716"/>
                  </a:cubicBezTo>
                  <a:cubicBezTo>
                    <a:pt x="569" y="1683"/>
                    <a:pt x="563" y="1651"/>
                    <a:pt x="558" y="1619"/>
                  </a:cubicBezTo>
                  <a:cubicBezTo>
                    <a:pt x="538" y="1506"/>
                    <a:pt x="520" y="1399"/>
                    <a:pt x="521" y="1328"/>
                  </a:cubicBezTo>
                  <a:cubicBezTo>
                    <a:pt x="521" y="1326"/>
                    <a:pt x="521" y="1326"/>
                    <a:pt x="521" y="1326"/>
                  </a:cubicBezTo>
                  <a:cubicBezTo>
                    <a:pt x="521" y="1299"/>
                    <a:pt x="522" y="1271"/>
                    <a:pt x="524" y="1244"/>
                  </a:cubicBezTo>
                  <a:cubicBezTo>
                    <a:pt x="539" y="1036"/>
                    <a:pt x="601" y="879"/>
                    <a:pt x="715" y="766"/>
                  </a:cubicBezTo>
                  <a:cubicBezTo>
                    <a:pt x="756" y="724"/>
                    <a:pt x="841" y="657"/>
                    <a:pt x="944" y="673"/>
                  </a:cubicBezTo>
                  <a:cubicBezTo>
                    <a:pt x="976" y="678"/>
                    <a:pt x="1006" y="689"/>
                    <a:pt x="1035" y="701"/>
                  </a:cubicBezTo>
                  <a:cubicBezTo>
                    <a:pt x="1054" y="709"/>
                    <a:pt x="1074" y="716"/>
                    <a:pt x="1094" y="722"/>
                  </a:cubicBezTo>
                  <a:cubicBezTo>
                    <a:pt x="1330" y="791"/>
                    <a:pt x="1518" y="560"/>
                    <a:pt x="1588" y="458"/>
                  </a:cubicBezTo>
                  <a:cubicBezTo>
                    <a:pt x="1605" y="433"/>
                    <a:pt x="1622" y="407"/>
                    <a:pt x="1638" y="382"/>
                  </a:cubicBezTo>
                  <a:cubicBezTo>
                    <a:pt x="1733" y="236"/>
                    <a:pt x="1832" y="85"/>
                    <a:pt x="1995" y="31"/>
                  </a:cubicBezTo>
                  <a:cubicBezTo>
                    <a:pt x="2089" y="0"/>
                    <a:pt x="2203" y="11"/>
                    <a:pt x="2308" y="61"/>
                  </a:cubicBezTo>
                  <a:cubicBezTo>
                    <a:pt x="2411" y="111"/>
                    <a:pt x="2495" y="194"/>
                    <a:pt x="2538" y="289"/>
                  </a:cubicBezTo>
                  <a:cubicBezTo>
                    <a:pt x="2557" y="333"/>
                    <a:pt x="2570" y="380"/>
                    <a:pt x="2583" y="426"/>
                  </a:cubicBezTo>
                  <a:cubicBezTo>
                    <a:pt x="2608" y="516"/>
                    <a:pt x="2632" y="600"/>
                    <a:pt x="2700" y="663"/>
                  </a:cubicBezTo>
                  <a:cubicBezTo>
                    <a:pt x="2763" y="721"/>
                    <a:pt x="2860" y="747"/>
                    <a:pt x="2964" y="736"/>
                  </a:cubicBezTo>
                  <a:cubicBezTo>
                    <a:pt x="2988" y="733"/>
                    <a:pt x="3013" y="729"/>
                    <a:pt x="3041" y="722"/>
                  </a:cubicBezTo>
                  <a:cubicBezTo>
                    <a:pt x="3074" y="714"/>
                    <a:pt x="3107" y="705"/>
                    <a:pt x="3140" y="695"/>
                  </a:cubicBezTo>
                  <a:cubicBezTo>
                    <a:pt x="3168" y="687"/>
                    <a:pt x="3197" y="678"/>
                    <a:pt x="3226" y="671"/>
                  </a:cubicBezTo>
                  <a:cubicBezTo>
                    <a:pt x="3450" y="617"/>
                    <a:pt x="3661" y="658"/>
                    <a:pt x="3807" y="785"/>
                  </a:cubicBezTo>
                  <a:cubicBezTo>
                    <a:pt x="3987" y="943"/>
                    <a:pt x="4035" y="1193"/>
                    <a:pt x="4078" y="1414"/>
                  </a:cubicBezTo>
                  <a:cubicBezTo>
                    <a:pt x="4081" y="1428"/>
                    <a:pt x="4081" y="1428"/>
                    <a:pt x="4081" y="1428"/>
                  </a:cubicBezTo>
                  <a:cubicBezTo>
                    <a:pt x="4090" y="1479"/>
                    <a:pt x="4101" y="1532"/>
                    <a:pt x="4112" y="1582"/>
                  </a:cubicBezTo>
                  <a:cubicBezTo>
                    <a:pt x="4163" y="1815"/>
                    <a:pt x="4254" y="2045"/>
                    <a:pt x="4380" y="2265"/>
                  </a:cubicBezTo>
                  <a:cubicBezTo>
                    <a:pt x="4408" y="2313"/>
                    <a:pt x="4438" y="2362"/>
                    <a:pt x="4468" y="2409"/>
                  </a:cubicBezTo>
                  <a:cubicBezTo>
                    <a:pt x="4537" y="2522"/>
                    <a:pt x="4610" y="2639"/>
                    <a:pt x="4659" y="2764"/>
                  </a:cubicBezTo>
                  <a:cubicBezTo>
                    <a:pt x="4741" y="2973"/>
                    <a:pt x="4756" y="3205"/>
                    <a:pt x="4703" y="3436"/>
                  </a:cubicBezTo>
                  <a:cubicBezTo>
                    <a:pt x="4653" y="3650"/>
                    <a:pt x="4544" y="3857"/>
                    <a:pt x="4395" y="4017"/>
                  </a:cubicBezTo>
                  <a:cubicBezTo>
                    <a:pt x="4257" y="4167"/>
                    <a:pt x="4087" y="4286"/>
                    <a:pt x="3923" y="4401"/>
                  </a:cubicBezTo>
                  <a:cubicBezTo>
                    <a:pt x="3837" y="4461"/>
                    <a:pt x="3749" y="4523"/>
                    <a:pt x="3666" y="4589"/>
                  </a:cubicBezTo>
                  <a:cubicBezTo>
                    <a:pt x="3520" y="4704"/>
                    <a:pt x="3384" y="4837"/>
                    <a:pt x="3253" y="4965"/>
                  </a:cubicBezTo>
                  <a:cubicBezTo>
                    <a:pt x="3150" y="5065"/>
                    <a:pt x="3044" y="5169"/>
                    <a:pt x="2933" y="5263"/>
                  </a:cubicBezTo>
                  <a:cubicBezTo>
                    <a:pt x="2897" y="5294"/>
                    <a:pt x="2862" y="5323"/>
                    <a:pt x="2828" y="5350"/>
                  </a:cubicBezTo>
                  <a:cubicBezTo>
                    <a:pt x="2716" y="5437"/>
                    <a:pt x="2567" y="5534"/>
                    <a:pt x="2397" y="5534"/>
                  </a:cubicBezTo>
                  <a:cubicBezTo>
                    <a:pt x="2381" y="5534"/>
                    <a:pt x="2365" y="5534"/>
                    <a:pt x="2350" y="5532"/>
                  </a:cubicBezTo>
                  <a:moveTo>
                    <a:pt x="3228" y="678"/>
                  </a:moveTo>
                  <a:cubicBezTo>
                    <a:pt x="3199" y="685"/>
                    <a:pt x="3170" y="693"/>
                    <a:pt x="3142" y="702"/>
                  </a:cubicBezTo>
                  <a:cubicBezTo>
                    <a:pt x="3109" y="711"/>
                    <a:pt x="3076" y="721"/>
                    <a:pt x="3042" y="729"/>
                  </a:cubicBezTo>
                  <a:cubicBezTo>
                    <a:pt x="3014" y="735"/>
                    <a:pt x="2989" y="740"/>
                    <a:pt x="2965" y="742"/>
                  </a:cubicBezTo>
                  <a:cubicBezTo>
                    <a:pt x="2858" y="754"/>
                    <a:pt x="2760" y="727"/>
                    <a:pt x="2695" y="668"/>
                  </a:cubicBezTo>
                  <a:cubicBezTo>
                    <a:pt x="2626" y="604"/>
                    <a:pt x="2600" y="514"/>
                    <a:pt x="2576" y="428"/>
                  </a:cubicBezTo>
                  <a:cubicBezTo>
                    <a:pt x="2564" y="382"/>
                    <a:pt x="2551" y="335"/>
                    <a:pt x="2531" y="292"/>
                  </a:cubicBezTo>
                  <a:cubicBezTo>
                    <a:pt x="2489" y="198"/>
                    <a:pt x="2407" y="116"/>
                    <a:pt x="2305" y="67"/>
                  </a:cubicBezTo>
                  <a:cubicBezTo>
                    <a:pt x="2202" y="18"/>
                    <a:pt x="2090" y="7"/>
                    <a:pt x="1997" y="38"/>
                  </a:cubicBezTo>
                  <a:cubicBezTo>
                    <a:pt x="1836" y="91"/>
                    <a:pt x="1739" y="241"/>
                    <a:pt x="1644" y="386"/>
                  </a:cubicBezTo>
                  <a:cubicBezTo>
                    <a:pt x="1628" y="411"/>
                    <a:pt x="1610" y="437"/>
                    <a:pt x="1593" y="462"/>
                  </a:cubicBezTo>
                  <a:cubicBezTo>
                    <a:pt x="1532" y="552"/>
                    <a:pt x="1379" y="742"/>
                    <a:pt x="1181" y="742"/>
                  </a:cubicBezTo>
                  <a:cubicBezTo>
                    <a:pt x="1152" y="742"/>
                    <a:pt x="1123" y="738"/>
                    <a:pt x="1092" y="729"/>
                  </a:cubicBezTo>
                  <a:cubicBezTo>
                    <a:pt x="1072" y="723"/>
                    <a:pt x="1052" y="715"/>
                    <a:pt x="1032" y="708"/>
                  </a:cubicBezTo>
                  <a:cubicBezTo>
                    <a:pt x="1004" y="696"/>
                    <a:pt x="974" y="684"/>
                    <a:pt x="943" y="680"/>
                  </a:cubicBezTo>
                  <a:cubicBezTo>
                    <a:pt x="843" y="664"/>
                    <a:pt x="760" y="730"/>
                    <a:pt x="720" y="771"/>
                  </a:cubicBezTo>
                  <a:cubicBezTo>
                    <a:pt x="607" y="883"/>
                    <a:pt x="546" y="1038"/>
                    <a:pt x="531" y="1245"/>
                  </a:cubicBezTo>
                  <a:cubicBezTo>
                    <a:pt x="529" y="1272"/>
                    <a:pt x="528" y="1299"/>
                    <a:pt x="528" y="1326"/>
                  </a:cubicBezTo>
                  <a:cubicBezTo>
                    <a:pt x="528" y="1329"/>
                    <a:pt x="528" y="1329"/>
                    <a:pt x="528" y="1329"/>
                  </a:cubicBezTo>
                  <a:cubicBezTo>
                    <a:pt x="527" y="1398"/>
                    <a:pt x="545" y="1505"/>
                    <a:pt x="564" y="1618"/>
                  </a:cubicBezTo>
                  <a:cubicBezTo>
                    <a:pt x="570" y="1650"/>
                    <a:pt x="576" y="1682"/>
                    <a:pt x="581" y="1715"/>
                  </a:cubicBezTo>
                  <a:cubicBezTo>
                    <a:pt x="609" y="1890"/>
                    <a:pt x="626" y="2064"/>
                    <a:pt x="555" y="2148"/>
                  </a:cubicBezTo>
                  <a:cubicBezTo>
                    <a:pt x="526" y="2183"/>
                    <a:pt x="475" y="2203"/>
                    <a:pt x="422" y="2224"/>
                  </a:cubicBezTo>
                  <a:cubicBezTo>
                    <a:pt x="375" y="2242"/>
                    <a:pt x="327" y="2261"/>
                    <a:pt x="294" y="2290"/>
                  </a:cubicBezTo>
                  <a:cubicBezTo>
                    <a:pt x="206" y="2369"/>
                    <a:pt x="137" y="2469"/>
                    <a:pt x="93" y="2578"/>
                  </a:cubicBezTo>
                  <a:cubicBezTo>
                    <a:pt x="29" y="2741"/>
                    <a:pt x="19" y="2921"/>
                    <a:pt x="13" y="3123"/>
                  </a:cubicBezTo>
                  <a:cubicBezTo>
                    <a:pt x="8" y="3316"/>
                    <a:pt x="7" y="3489"/>
                    <a:pt x="59" y="3659"/>
                  </a:cubicBezTo>
                  <a:cubicBezTo>
                    <a:pt x="83" y="3735"/>
                    <a:pt x="116" y="3810"/>
                    <a:pt x="160" y="3881"/>
                  </a:cubicBezTo>
                  <a:cubicBezTo>
                    <a:pt x="380" y="4242"/>
                    <a:pt x="791" y="4440"/>
                    <a:pt x="1016" y="4525"/>
                  </a:cubicBezTo>
                  <a:cubicBezTo>
                    <a:pt x="1036" y="4533"/>
                    <a:pt x="1057" y="4540"/>
                    <a:pt x="1077" y="4548"/>
                  </a:cubicBezTo>
                  <a:cubicBezTo>
                    <a:pt x="1156" y="4577"/>
                    <a:pt x="1238" y="4607"/>
                    <a:pt x="1313" y="4650"/>
                  </a:cubicBezTo>
                  <a:cubicBezTo>
                    <a:pt x="1484" y="4749"/>
                    <a:pt x="1608" y="4906"/>
                    <a:pt x="1727" y="5058"/>
                  </a:cubicBezTo>
                  <a:cubicBezTo>
                    <a:pt x="1750" y="5087"/>
                    <a:pt x="1774" y="5117"/>
                    <a:pt x="1797" y="5146"/>
                  </a:cubicBezTo>
                  <a:cubicBezTo>
                    <a:pt x="1990" y="5385"/>
                    <a:pt x="2166" y="5506"/>
                    <a:pt x="2350" y="5525"/>
                  </a:cubicBezTo>
                  <a:cubicBezTo>
                    <a:pt x="2539" y="5545"/>
                    <a:pt x="2702" y="5439"/>
                    <a:pt x="2823" y="5344"/>
                  </a:cubicBezTo>
                  <a:cubicBezTo>
                    <a:pt x="2858" y="5318"/>
                    <a:pt x="2893" y="5289"/>
                    <a:pt x="2929" y="5258"/>
                  </a:cubicBezTo>
                  <a:cubicBezTo>
                    <a:pt x="3039" y="5163"/>
                    <a:pt x="3145" y="5060"/>
                    <a:pt x="3248" y="4960"/>
                  </a:cubicBezTo>
                  <a:cubicBezTo>
                    <a:pt x="3379" y="4831"/>
                    <a:pt x="3515" y="4699"/>
                    <a:pt x="3661" y="4583"/>
                  </a:cubicBezTo>
                  <a:cubicBezTo>
                    <a:pt x="3745" y="4518"/>
                    <a:pt x="3833" y="4455"/>
                    <a:pt x="3919" y="4396"/>
                  </a:cubicBezTo>
                  <a:cubicBezTo>
                    <a:pt x="4083" y="4281"/>
                    <a:pt x="4252" y="4162"/>
                    <a:pt x="4390" y="4012"/>
                  </a:cubicBezTo>
                  <a:cubicBezTo>
                    <a:pt x="4538" y="3853"/>
                    <a:pt x="4647" y="3648"/>
                    <a:pt x="4696" y="3434"/>
                  </a:cubicBezTo>
                  <a:cubicBezTo>
                    <a:pt x="4749" y="3205"/>
                    <a:pt x="4734" y="2974"/>
                    <a:pt x="4652" y="2767"/>
                  </a:cubicBezTo>
                  <a:cubicBezTo>
                    <a:pt x="4603" y="2642"/>
                    <a:pt x="4531" y="2526"/>
                    <a:pt x="4462" y="2413"/>
                  </a:cubicBezTo>
                  <a:cubicBezTo>
                    <a:pt x="4433" y="2366"/>
                    <a:pt x="4402" y="2317"/>
                    <a:pt x="4374" y="2268"/>
                  </a:cubicBezTo>
                  <a:cubicBezTo>
                    <a:pt x="4247" y="2048"/>
                    <a:pt x="4157" y="1817"/>
                    <a:pt x="4105" y="1584"/>
                  </a:cubicBezTo>
                  <a:cubicBezTo>
                    <a:pt x="4094" y="1533"/>
                    <a:pt x="4084" y="1480"/>
                    <a:pt x="4074" y="1429"/>
                  </a:cubicBezTo>
                  <a:cubicBezTo>
                    <a:pt x="4071" y="1415"/>
                    <a:pt x="4071" y="1415"/>
                    <a:pt x="4071" y="1415"/>
                  </a:cubicBezTo>
                  <a:cubicBezTo>
                    <a:pt x="4029" y="1196"/>
                    <a:pt x="3981" y="946"/>
                    <a:pt x="3802" y="790"/>
                  </a:cubicBezTo>
                  <a:cubicBezTo>
                    <a:pt x="3700" y="701"/>
                    <a:pt x="3564" y="655"/>
                    <a:pt x="3415" y="655"/>
                  </a:cubicBezTo>
                  <a:cubicBezTo>
                    <a:pt x="3354" y="655"/>
                    <a:pt x="3292" y="662"/>
                    <a:pt x="3228" y="67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9" name="Freeform 46">
              <a:extLst>
                <a:ext uri="{FF2B5EF4-FFF2-40B4-BE49-F238E27FC236}">
                  <a16:creationId xmlns:a16="http://schemas.microsoft.com/office/drawing/2014/main" id="{96A0AEC3-767C-44FF-AA05-453612FD15FB}"/>
                </a:ext>
              </a:extLst>
            </p:cNvPr>
            <p:cNvSpPr>
              <a:spLocks noEditPoints="1"/>
            </p:cNvSpPr>
            <p:nvPr/>
          </p:nvSpPr>
          <p:spPr bwMode="auto">
            <a:xfrm>
              <a:off x="3947" y="121"/>
              <a:ext cx="3587" cy="4221"/>
            </a:xfrm>
            <a:custGeom>
              <a:avLst/>
              <a:gdLst>
                <a:gd name="T0" fmla="*/ 2068 w 4847"/>
                <a:gd name="T1" fmla="*/ 5551 h 5703"/>
                <a:gd name="T2" fmla="*/ 1338 w 4847"/>
                <a:gd name="T3" fmla="*/ 4759 h 5703"/>
                <a:gd name="T4" fmla="*/ 781 w 4847"/>
                <a:gd name="T5" fmla="*/ 4520 h 5703"/>
                <a:gd name="T6" fmla="*/ 49 w 4847"/>
                <a:gd name="T7" fmla="*/ 3746 h 5703"/>
                <a:gd name="T8" fmla="*/ 24 w 4847"/>
                <a:gd name="T9" fmla="*/ 2906 h 5703"/>
                <a:gd name="T10" fmla="*/ 430 w 4847"/>
                <a:gd name="T11" fmla="*/ 2267 h 5703"/>
                <a:gd name="T12" fmla="*/ 563 w 4847"/>
                <a:gd name="T13" fmla="*/ 1627 h 5703"/>
                <a:gd name="T14" fmla="*/ 698 w 4847"/>
                <a:gd name="T15" fmla="*/ 777 h 5703"/>
                <a:gd name="T16" fmla="*/ 1024 w 4847"/>
                <a:gd name="T17" fmla="*/ 711 h 5703"/>
                <a:gd name="T18" fmla="*/ 1595 w 4847"/>
                <a:gd name="T19" fmla="*/ 461 h 5703"/>
                <a:gd name="T20" fmla="*/ 2171 w 4847"/>
                <a:gd name="T21" fmla="*/ 7 h 5703"/>
                <a:gd name="T22" fmla="*/ 2564 w 4847"/>
                <a:gd name="T23" fmla="*/ 299 h 5703"/>
                <a:gd name="T24" fmla="*/ 2725 w 4847"/>
                <a:gd name="T25" fmla="*/ 697 h 5703"/>
                <a:gd name="T26" fmla="*/ 3077 w 4847"/>
                <a:gd name="T27" fmla="*/ 761 h 5703"/>
                <a:gd name="T28" fmla="*/ 3577 w 4847"/>
                <a:gd name="T29" fmla="*/ 688 h 5703"/>
                <a:gd name="T30" fmla="*/ 4056 w 4847"/>
                <a:gd name="T31" fmla="*/ 1104 h 5703"/>
                <a:gd name="T32" fmla="*/ 4177 w 4847"/>
                <a:gd name="T33" fmla="*/ 1628 h 5703"/>
                <a:gd name="T34" fmla="*/ 4546 w 4847"/>
                <a:gd name="T35" fmla="*/ 2485 h 5703"/>
                <a:gd name="T36" fmla="*/ 4675 w 4847"/>
                <a:gd name="T37" fmla="*/ 3850 h 5703"/>
                <a:gd name="T38" fmla="*/ 3731 w 4847"/>
                <a:gd name="T39" fmla="*/ 4713 h 5703"/>
                <a:gd name="T40" fmla="*/ 2870 w 4847"/>
                <a:gd name="T41" fmla="*/ 5504 h 5703"/>
                <a:gd name="T42" fmla="*/ 2380 w 4847"/>
                <a:gd name="T43" fmla="*/ 5694 h 5703"/>
                <a:gd name="T44" fmla="*/ 3077 w 4847"/>
                <a:gd name="T45" fmla="*/ 762 h 5703"/>
                <a:gd name="T46" fmla="*/ 2725 w 4847"/>
                <a:gd name="T47" fmla="*/ 698 h 5703"/>
                <a:gd name="T48" fmla="*/ 2563 w 4847"/>
                <a:gd name="T49" fmla="*/ 300 h 5703"/>
                <a:gd name="T50" fmla="*/ 2011 w 4847"/>
                <a:gd name="T51" fmla="*/ 21 h 5703"/>
                <a:gd name="T52" fmla="*/ 1376 w 4847"/>
                <a:gd name="T53" fmla="*/ 686 h 5703"/>
                <a:gd name="T54" fmla="*/ 931 w 4847"/>
                <a:gd name="T55" fmla="*/ 682 h 5703"/>
                <a:gd name="T56" fmla="*/ 523 w 4847"/>
                <a:gd name="T57" fmla="*/ 1278 h 5703"/>
                <a:gd name="T58" fmla="*/ 589 w 4847"/>
                <a:gd name="T59" fmla="*/ 1757 h 5703"/>
                <a:gd name="T60" fmla="*/ 297 w 4847"/>
                <a:gd name="T61" fmla="*/ 2336 h 5703"/>
                <a:gd name="T62" fmla="*/ 6 w 4847"/>
                <a:gd name="T63" fmla="*/ 3194 h 5703"/>
                <a:gd name="T64" fmla="*/ 153 w 4847"/>
                <a:gd name="T65" fmla="*/ 3974 h 5703"/>
                <a:gd name="T66" fmla="*/ 1037 w 4847"/>
                <a:gd name="T67" fmla="*/ 4632 h 5703"/>
                <a:gd name="T68" fmla="*/ 1751 w 4847"/>
                <a:gd name="T69" fmla="*/ 5190 h 5703"/>
                <a:gd name="T70" fmla="*/ 2216 w 4847"/>
                <a:gd name="T71" fmla="*/ 5645 h 5703"/>
                <a:gd name="T72" fmla="*/ 2870 w 4847"/>
                <a:gd name="T73" fmla="*/ 5504 h 5703"/>
                <a:gd name="T74" fmla="*/ 3731 w 4847"/>
                <a:gd name="T75" fmla="*/ 4712 h 5703"/>
                <a:gd name="T76" fmla="*/ 4675 w 4847"/>
                <a:gd name="T77" fmla="*/ 3850 h 5703"/>
                <a:gd name="T78" fmla="*/ 4546 w 4847"/>
                <a:gd name="T79" fmla="*/ 2486 h 5703"/>
                <a:gd name="T80" fmla="*/ 4176 w 4847"/>
                <a:gd name="T81" fmla="*/ 1629 h 5703"/>
                <a:gd name="T82" fmla="*/ 4055 w 4847"/>
                <a:gd name="T83" fmla="*/ 1105 h 5703"/>
                <a:gd name="T84" fmla="*/ 3577 w 4847"/>
                <a:gd name="T85" fmla="*/ 688 h 5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47" h="5703">
                  <a:moveTo>
                    <a:pt x="2380" y="5694"/>
                  </a:moveTo>
                  <a:cubicBezTo>
                    <a:pt x="2325" y="5687"/>
                    <a:pt x="2270" y="5671"/>
                    <a:pt x="2216" y="5646"/>
                  </a:cubicBezTo>
                  <a:cubicBezTo>
                    <a:pt x="2167" y="5622"/>
                    <a:pt x="2117" y="5591"/>
                    <a:pt x="2068" y="5551"/>
                  </a:cubicBezTo>
                  <a:cubicBezTo>
                    <a:pt x="1986" y="5486"/>
                    <a:pt x="1905" y="5399"/>
                    <a:pt x="1820" y="5285"/>
                  </a:cubicBezTo>
                  <a:cubicBezTo>
                    <a:pt x="1797" y="5254"/>
                    <a:pt x="1773" y="5222"/>
                    <a:pt x="1750" y="5190"/>
                  </a:cubicBezTo>
                  <a:cubicBezTo>
                    <a:pt x="1632" y="5029"/>
                    <a:pt x="1510" y="4862"/>
                    <a:pt x="1338" y="4759"/>
                  </a:cubicBezTo>
                  <a:cubicBezTo>
                    <a:pt x="1261" y="4714"/>
                    <a:pt x="1176" y="4683"/>
                    <a:pt x="1094" y="4653"/>
                  </a:cubicBezTo>
                  <a:cubicBezTo>
                    <a:pt x="1075" y="4646"/>
                    <a:pt x="1056" y="4640"/>
                    <a:pt x="1037" y="4633"/>
                  </a:cubicBezTo>
                  <a:cubicBezTo>
                    <a:pt x="948" y="4600"/>
                    <a:pt x="862" y="4562"/>
                    <a:pt x="781" y="4520"/>
                  </a:cubicBezTo>
                  <a:cubicBezTo>
                    <a:pt x="694" y="4475"/>
                    <a:pt x="612" y="4426"/>
                    <a:pt x="537" y="4373"/>
                  </a:cubicBezTo>
                  <a:cubicBezTo>
                    <a:pt x="371" y="4255"/>
                    <a:pt x="241" y="4121"/>
                    <a:pt x="152" y="3975"/>
                  </a:cubicBezTo>
                  <a:cubicBezTo>
                    <a:pt x="108" y="3901"/>
                    <a:pt x="73" y="3824"/>
                    <a:pt x="49" y="3746"/>
                  </a:cubicBezTo>
                  <a:cubicBezTo>
                    <a:pt x="25" y="3664"/>
                    <a:pt x="10" y="3574"/>
                    <a:pt x="5" y="3470"/>
                  </a:cubicBezTo>
                  <a:cubicBezTo>
                    <a:pt x="0" y="3380"/>
                    <a:pt x="2" y="3292"/>
                    <a:pt x="5" y="3194"/>
                  </a:cubicBezTo>
                  <a:cubicBezTo>
                    <a:pt x="9" y="3091"/>
                    <a:pt x="13" y="2998"/>
                    <a:pt x="24" y="2906"/>
                  </a:cubicBezTo>
                  <a:cubicBezTo>
                    <a:pt x="36" y="2800"/>
                    <a:pt x="57" y="2711"/>
                    <a:pt x="88" y="2633"/>
                  </a:cubicBezTo>
                  <a:cubicBezTo>
                    <a:pt x="133" y="2519"/>
                    <a:pt x="205" y="2416"/>
                    <a:pt x="297" y="2335"/>
                  </a:cubicBezTo>
                  <a:cubicBezTo>
                    <a:pt x="331" y="2305"/>
                    <a:pt x="382" y="2286"/>
                    <a:pt x="430" y="2267"/>
                  </a:cubicBezTo>
                  <a:cubicBezTo>
                    <a:pt x="485" y="2246"/>
                    <a:pt x="537" y="2226"/>
                    <a:pt x="566" y="2192"/>
                  </a:cubicBezTo>
                  <a:cubicBezTo>
                    <a:pt x="639" y="2109"/>
                    <a:pt x="618" y="1926"/>
                    <a:pt x="588" y="1758"/>
                  </a:cubicBezTo>
                  <a:cubicBezTo>
                    <a:pt x="580" y="1714"/>
                    <a:pt x="571" y="1670"/>
                    <a:pt x="563" y="1627"/>
                  </a:cubicBezTo>
                  <a:cubicBezTo>
                    <a:pt x="543" y="1525"/>
                    <a:pt x="524" y="1429"/>
                    <a:pt x="522" y="1365"/>
                  </a:cubicBezTo>
                  <a:cubicBezTo>
                    <a:pt x="522" y="1341"/>
                    <a:pt x="521" y="1309"/>
                    <a:pt x="522" y="1278"/>
                  </a:cubicBezTo>
                  <a:cubicBezTo>
                    <a:pt x="529" y="1061"/>
                    <a:pt x="588" y="893"/>
                    <a:pt x="698" y="777"/>
                  </a:cubicBezTo>
                  <a:cubicBezTo>
                    <a:pt x="730" y="743"/>
                    <a:pt x="767" y="717"/>
                    <a:pt x="803" y="700"/>
                  </a:cubicBezTo>
                  <a:cubicBezTo>
                    <a:pt x="846" y="680"/>
                    <a:pt x="889" y="674"/>
                    <a:pt x="931" y="681"/>
                  </a:cubicBezTo>
                  <a:cubicBezTo>
                    <a:pt x="963" y="686"/>
                    <a:pt x="994" y="699"/>
                    <a:pt x="1024" y="711"/>
                  </a:cubicBezTo>
                  <a:cubicBezTo>
                    <a:pt x="1044" y="719"/>
                    <a:pt x="1064" y="728"/>
                    <a:pt x="1085" y="734"/>
                  </a:cubicBezTo>
                  <a:cubicBezTo>
                    <a:pt x="1181" y="763"/>
                    <a:pt x="1279" y="747"/>
                    <a:pt x="1376" y="686"/>
                  </a:cubicBezTo>
                  <a:cubicBezTo>
                    <a:pt x="1475" y="624"/>
                    <a:pt x="1550" y="529"/>
                    <a:pt x="1595" y="461"/>
                  </a:cubicBezTo>
                  <a:cubicBezTo>
                    <a:pt x="1613" y="435"/>
                    <a:pt x="1630" y="408"/>
                    <a:pt x="1646" y="382"/>
                  </a:cubicBezTo>
                  <a:cubicBezTo>
                    <a:pt x="1743" y="231"/>
                    <a:pt x="1843" y="75"/>
                    <a:pt x="2011" y="21"/>
                  </a:cubicBezTo>
                  <a:cubicBezTo>
                    <a:pt x="2061" y="5"/>
                    <a:pt x="2114" y="0"/>
                    <a:pt x="2171" y="7"/>
                  </a:cubicBezTo>
                  <a:cubicBezTo>
                    <a:pt x="2225" y="14"/>
                    <a:pt x="2279" y="30"/>
                    <a:pt x="2331" y="56"/>
                  </a:cubicBezTo>
                  <a:cubicBezTo>
                    <a:pt x="2382" y="82"/>
                    <a:pt x="2429" y="117"/>
                    <a:pt x="2469" y="158"/>
                  </a:cubicBezTo>
                  <a:cubicBezTo>
                    <a:pt x="2510" y="200"/>
                    <a:pt x="2542" y="248"/>
                    <a:pt x="2564" y="299"/>
                  </a:cubicBezTo>
                  <a:cubicBezTo>
                    <a:pt x="2583" y="345"/>
                    <a:pt x="2596" y="396"/>
                    <a:pt x="2608" y="444"/>
                  </a:cubicBezTo>
                  <a:cubicBezTo>
                    <a:pt x="2619" y="490"/>
                    <a:pt x="2631" y="537"/>
                    <a:pt x="2649" y="581"/>
                  </a:cubicBezTo>
                  <a:cubicBezTo>
                    <a:pt x="2669" y="629"/>
                    <a:pt x="2694" y="667"/>
                    <a:pt x="2725" y="697"/>
                  </a:cubicBezTo>
                  <a:cubicBezTo>
                    <a:pt x="2760" y="730"/>
                    <a:pt x="2803" y="754"/>
                    <a:pt x="2854" y="767"/>
                  </a:cubicBezTo>
                  <a:cubicBezTo>
                    <a:pt x="2899" y="778"/>
                    <a:pt x="2949" y="781"/>
                    <a:pt x="2999" y="776"/>
                  </a:cubicBezTo>
                  <a:cubicBezTo>
                    <a:pt x="3023" y="773"/>
                    <a:pt x="3049" y="768"/>
                    <a:pt x="3077" y="761"/>
                  </a:cubicBezTo>
                  <a:cubicBezTo>
                    <a:pt x="3112" y="753"/>
                    <a:pt x="3147" y="742"/>
                    <a:pt x="3181" y="732"/>
                  </a:cubicBezTo>
                  <a:cubicBezTo>
                    <a:pt x="3210" y="723"/>
                    <a:pt x="3239" y="714"/>
                    <a:pt x="3268" y="706"/>
                  </a:cubicBezTo>
                  <a:cubicBezTo>
                    <a:pt x="3372" y="679"/>
                    <a:pt x="3479" y="673"/>
                    <a:pt x="3577" y="688"/>
                  </a:cubicBezTo>
                  <a:cubicBezTo>
                    <a:pt x="3631" y="696"/>
                    <a:pt x="3682" y="710"/>
                    <a:pt x="3728" y="730"/>
                  </a:cubicBezTo>
                  <a:cubicBezTo>
                    <a:pt x="3779" y="752"/>
                    <a:pt x="3825" y="780"/>
                    <a:pt x="3865" y="815"/>
                  </a:cubicBezTo>
                  <a:cubicBezTo>
                    <a:pt x="3948" y="885"/>
                    <a:pt x="4010" y="980"/>
                    <a:pt x="4056" y="1104"/>
                  </a:cubicBezTo>
                  <a:cubicBezTo>
                    <a:pt x="4096" y="1212"/>
                    <a:pt x="4119" y="1327"/>
                    <a:pt x="4143" y="1456"/>
                  </a:cubicBezTo>
                  <a:cubicBezTo>
                    <a:pt x="4144" y="1463"/>
                    <a:pt x="4146" y="1470"/>
                    <a:pt x="4147" y="1477"/>
                  </a:cubicBezTo>
                  <a:cubicBezTo>
                    <a:pt x="4156" y="1527"/>
                    <a:pt x="4166" y="1579"/>
                    <a:pt x="4177" y="1628"/>
                  </a:cubicBezTo>
                  <a:cubicBezTo>
                    <a:pt x="4202" y="1749"/>
                    <a:pt x="4239" y="1870"/>
                    <a:pt x="4285" y="1988"/>
                  </a:cubicBezTo>
                  <a:cubicBezTo>
                    <a:pt x="4331" y="2104"/>
                    <a:pt x="4386" y="2219"/>
                    <a:pt x="4450" y="2329"/>
                  </a:cubicBezTo>
                  <a:cubicBezTo>
                    <a:pt x="4481" y="2382"/>
                    <a:pt x="4514" y="2434"/>
                    <a:pt x="4546" y="2485"/>
                  </a:cubicBezTo>
                  <a:cubicBezTo>
                    <a:pt x="4617" y="2598"/>
                    <a:pt x="4691" y="2714"/>
                    <a:pt x="4741" y="2838"/>
                  </a:cubicBezTo>
                  <a:cubicBezTo>
                    <a:pt x="4829" y="3052"/>
                    <a:pt x="4847" y="3291"/>
                    <a:pt x="4794" y="3529"/>
                  </a:cubicBezTo>
                  <a:cubicBezTo>
                    <a:pt x="4769" y="3640"/>
                    <a:pt x="4729" y="3748"/>
                    <a:pt x="4675" y="3850"/>
                  </a:cubicBezTo>
                  <a:cubicBezTo>
                    <a:pt x="4622" y="3951"/>
                    <a:pt x="4557" y="4044"/>
                    <a:pt x="4482" y="4126"/>
                  </a:cubicBezTo>
                  <a:cubicBezTo>
                    <a:pt x="4340" y="4279"/>
                    <a:pt x="4167" y="4400"/>
                    <a:pt x="3999" y="4518"/>
                  </a:cubicBezTo>
                  <a:cubicBezTo>
                    <a:pt x="3910" y="4580"/>
                    <a:pt x="3818" y="4645"/>
                    <a:pt x="3731" y="4713"/>
                  </a:cubicBezTo>
                  <a:cubicBezTo>
                    <a:pt x="3578" y="4835"/>
                    <a:pt x="3437" y="4974"/>
                    <a:pt x="3300" y="5110"/>
                  </a:cubicBezTo>
                  <a:cubicBezTo>
                    <a:pt x="3196" y="5212"/>
                    <a:pt x="3090" y="5317"/>
                    <a:pt x="2979" y="5414"/>
                  </a:cubicBezTo>
                  <a:cubicBezTo>
                    <a:pt x="2941" y="5447"/>
                    <a:pt x="2906" y="5476"/>
                    <a:pt x="2870" y="5504"/>
                  </a:cubicBezTo>
                  <a:cubicBezTo>
                    <a:pt x="2786" y="5571"/>
                    <a:pt x="2714" y="5617"/>
                    <a:pt x="2643" y="5648"/>
                  </a:cubicBezTo>
                  <a:cubicBezTo>
                    <a:pt x="2570" y="5681"/>
                    <a:pt x="2500" y="5697"/>
                    <a:pt x="2431" y="5697"/>
                  </a:cubicBezTo>
                  <a:cubicBezTo>
                    <a:pt x="2414" y="5697"/>
                    <a:pt x="2397" y="5696"/>
                    <a:pt x="2380" y="5694"/>
                  </a:cubicBezTo>
                  <a:moveTo>
                    <a:pt x="3268" y="707"/>
                  </a:moveTo>
                  <a:cubicBezTo>
                    <a:pt x="3239" y="714"/>
                    <a:pt x="3210" y="724"/>
                    <a:pt x="3181" y="732"/>
                  </a:cubicBezTo>
                  <a:cubicBezTo>
                    <a:pt x="3148" y="743"/>
                    <a:pt x="3113" y="754"/>
                    <a:pt x="3077" y="762"/>
                  </a:cubicBezTo>
                  <a:cubicBezTo>
                    <a:pt x="3049" y="769"/>
                    <a:pt x="3023" y="774"/>
                    <a:pt x="2999" y="776"/>
                  </a:cubicBezTo>
                  <a:cubicBezTo>
                    <a:pt x="2949" y="782"/>
                    <a:pt x="2899" y="779"/>
                    <a:pt x="2854" y="767"/>
                  </a:cubicBezTo>
                  <a:cubicBezTo>
                    <a:pt x="2803" y="754"/>
                    <a:pt x="2759" y="731"/>
                    <a:pt x="2725" y="698"/>
                  </a:cubicBezTo>
                  <a:cubicBezTo>
                    <a:pt x="2693" y="668"/>
                    <a:pt x="2668" y="630"/>
                    <a:pt x="2648" y="581"/>
                  </a:cubicBezTo>
                  <a:cubicBezTo>
                    <a:pt x="2631" y="538"/>
                    <a:pt x="2619" y="490"/>
                    <a:pt x="2607" y="444"/>
                  </a:cubicBezTo>
                  <a:cubicBezTo>
                    <a:pt x="2595" y="396"/>
                    <a:pt x="2582" y="346"/>
                    <a:pt x="2563" y="300"/>
                  </a:cubicBezTo>
                  <a:cubicBezTo>
                    <a:pt x="2521" y="199"/>
                    <a:pt x="2436" y="111"/>
                    <a:pt x="2330" y="57"/>
                  </a:cubicBezTo>
                  <a:cubicBezTo>
                    <a:pt x="2278" y="31"/>
                    <a:pt x="2225" y="14"/>
                    <a:pt x="2171" y="8"/>
                  </a:cubicBezTo>
                  <a:cubicBezTo>
                    <a:pt x="2114" y="1"/>
                    <a:pt x="2061" y="6"/>
                    <a:pt x="2011" y="21"/>
                  </a:cubicBezTo>
                  <a:cubicBezTo>
                    <a:pt x="1844" y="75"/>
                    <a:pt x="1744" y="232"/>
                    <a:pt x="1647" y="383"/>
                  </a:cubicBezTo>
                  <a:cubicBezTo>
                    <a:pt x="1630" y="409"/>
                    <a:pt x="1613" y="436"/>
                    <a:pt x="1596" y="461"/>
                  </a:cubicBezTo>
                  <a:cubicBezTo>
                    <a:pt x="1551" y="530"/>
                    <a:pt x="1475" y="624"/>
                    <a:pt x="1376" y="686"/>
                  </a:cubicBezTo>
                  <a:cubicBezTo>
                    <a:pt x="1279" y="747"/>
                    <a:pt x="1181" y="764"/>
                    <a:pt x="1085" y="735"/>
                  </a:cubicBezTo>
                  <a:cubicBezTo>
                    <a:pt x="1064" y="728"/>
                    <a:pt x="1044" y="720"/>
                    <a:pt x="1024" y="712"/>
                  </a:cubicBezTo>
                  <a:cubicBezTo>
                    <a:pt x="994" y="700"/>
                    <a:pt x="963" y="687"/>
                    <a:pt x="931" y="682"/>
                  </a:cubicBezTo>
                  <a:cubicBezTo>
                    <a:pt x="889" y="675"/>
                    <a:pt x="846" y="681"/>
                    <a:pt x="804" y="701"/>
                  </a:cubicBezTo>
                  <a:cubicBezTo>
                    <a:pt x="767" y="717"/>
                    <a:pt x="731" y="744"/>
                    <a:pt x="699" y="777"/>
                  </a:cubicBezTo>
                  <a:cubicBezTo>
                    <a:pt x="589" y="893"/>
                    <a:pt x="529" y="1061"/>
                    <a:pt x="523" y="1278"/>
                  </a:cubicBezTo>
                  <a:cubicBezTo>
                    <a:pt x="522" y="1309"/>
                    <a:pt x="522" y="1341"/>
                    <a:pt x="523" y="1365"/>
                  </a:cubicBezTo>
                  <a:cubicBezTo>
                    <a:pt x="525" y="1429"/>
                    <a:pt x="544" y="1525"/>
                    <a:pt x="564" y="1627"/>
                  </a:cubicBezTo>
                  <a:cubicBezTo>
                    <a:pt x="572" y="1670"/>
                    <a:pt x="581" y="1714"/>
                    <a:pt x="589" y="1757"/>
                  </a:cubicBezTo>
                  <a:cubicBezTo>
                    <a:pt x="619" y="1926"/>
                    <a:pt x="640" y="2109"/>
                    <a:pt x="567" y="2193"/>
                  </a:cubicBezTo>
                  <a:cubicBezTo>
                    <a:pt x="537" y="2227"/>
                    <a:pt x="486" y="2247"/>
                    <a:pt x="431" y="2268"/>
                  </a:cubicBezTo>
                  <a:cubicBezTo>
                    <a:pt x="382" y="2286"/>
                    <a:pt x="331" y="2306"/>
                    <a:pt x="297" y="2336"/>
                  </a:cubicBezTo>
                  <a:cubicBezTo>
                    <a:pt x="205" y="2417"/>
                    <a:pt x="133" y="2520"/>
                    <a:pt x="89" y="2633"/>
                  </a:cubicBezTo>
                  <a:cubicBezTo>
                    <a:pt x="58" y="2711"/>
                    <a:pt x="37" y="2800"/>
                    <a:pt x="24" y="2906"/>
                  </a:cubicBezTo>
                  <a:cubicBezTo>
                    <a:pt x="13" y="2998"/>
                    <a:pt x="10" y="3091"/>
                    <a:pt x="6" y="3194"/>
                  </a:cubicBezTo>
                  <a:cubicBezTo>
                    <a:pt x="3" y="3292"/>
                    <a:pt x="1" y="3380"/>
                    <a:pt x="5" y="3470"/>
                  </a:cubicBezTo>
                  <a:cubicBezTo>
                    <a:pt x="11" y="3574"/>
                    <a:pt x="26" y="3664"/>
                    <a:pt x="50" y="3745"/>
                  </a:cubicBezTo>
                  <a:cubicBezTo>
                    <a:pt x="74" y="3824"/>
                    <a:pt x="108" y="3901"/>
                    <a:pt x="153" y="3974"/>
                  </a:cubicBezTo>
                  <a:cubicBezTo>
                    <a:pt x="242" y="4121"/>
                    <a:pt x="371" y="4255"/>
                    <a:pt x="538" y="4373"/>
                  </a:cubicBezTo>
                  <a:cubicBezTo>
                    <a:pt x="612" y="4425"/>
                    <a:pt x="694" y="4475"/>
                    <a:pt x="781" y="4519"/>
                  </a:cubicBezTo>
                  <a:cubicBezTo>
                    <a:pt x="863" y="4561"/>
                    <a:pt x="949" y="4599"/>
                    <a:pt x="1037" y="4632"/>
                  </a:cubicBezTo>
                  <a:cubicBezTo>
                    <a:pt x="1056" y="4639"/>
                    <a:pt x="1075" y="4646"/>
                    <a:pt x="1094" y="4652"/>
                  </a:cubicBezTo>
                  <a:cubicBezTo>
                    <a:pt x="1176" y="4682"/>
                    <a:pt x="1261" y="4713"/>
                    <a:pt x="1338" y="4759"/>
                  </a:cubicBezTo>
                  <a:cubicBezTo>
                    <a:pt x="1511" y="4861"/>
                    <a:pt x="1633" y="5028"/>
                    <a:pt x="1751" y="5190"/>
                  </a:cubicBezTo>
                  <a:cubicBezTo>
                    <a:pt x="1774" y="5221"/>
                    <a:pt x="1797" y="5254"/>
                    <a:pt x="1821" y="5285"/>
                  </a:cubicBezTo>
                  <a:cubicBezTo>
                    <a:pt x="1906" y="5398"/>
                    <a:pt x="1987" y="5485"/>
                    <a:pt x="2068" y="5551"/>
                  </a:cubicBezTo>
                  <a:cubicBezTo>
                    <a:pt x="2117" y="5590"/>
                    <a:pt x="2167" y="5622"/>
                    <a:pt x="2216" y="5645"/>
                  </a:cubicBezTo>
                  <a:cubicBezTo>
                    <a:pt x="2271" y="5671"/>
                    <a:pt x="2326" y="5687"/>
                    <a:pt x="2380" y="5693"/>
                  </a:cubicBezTo>
                  <a:cubicBezTo>
                    <a:pt x="2466" y="5703"/>
                    <a:pt x="2552" y="5688"/>
                    <a:pt x="2643" y="5648"/>
                  </a:cubicBezTo>
                  <a:cubicBezTo>
                    <a:pt x="2713" y="5616"/>
                    <a:pt x="2786" y="5571"/>
                    <a:pt x="2870" y="5504"/>
                  </a:cubicBezTo>
                  <a:cubicBezTo>
                    <a:pt x="2905" y="5475"/>
                    <a:pt x="2941" y="5446"/>
                    <a:pt x="2978" y="5413"/>
                  </a:cubicBezTo>
                  <a:cubicBezTo>
                    <a:pt x="3089" y="5317"/>
                    <a:pt x="3196" y="5211"/>
                    <a:pt x="3299" y="5109"/>
                  </a:cubicBezTo>
                  <a:cubicBezTo>
                    <a:pt x="3436" y="4974"/>
                    <a:pt x="3578" y="4834"/>
                    <a:pt x="3731" y="4712"/>
                  </a:cubicBezTo>
                  <a:cubicBezTo>
                    <a:pt x="3817" y="4644"/>
                    <a:pt x="3909" y="4580"/>
                    <a:pt x="3998" y="4517"/>
                  </a:cubicBezTo>
                  <a:cubicBezTo>
                    <a:pt x="4166" y="4400"/>
                    <a:pt x="4340" y="4278"/>
                    <a:pt x="4481" y="4125"/>
                  </a:cubicBezTo>
                  <a:cubicBezTo>
                    <a:pt x="4556" y="4044"/>
                    <a:pt x="4622" y="3951"/>
                    <a:pt x="4675" y="3850"/>
                  </a:cubicBezTo>
                  <a:cubicBezTo>
                    <a:pt x="4728" y="3748"/>
                    <a:pt x="4768" y="3640"/>
                    <a:pt x="4793" y="3529"/>
                  </a:cubicBezTo>
                  <a:cubicBezTo>
                    <a:pt x="4846" y="3291"/>
                    <a:pt x="4828" y="3052"/>
                    <a:pt x="4741" y="2838"/>
                  </a:cubicBezTo>
                  <a:cubicBezTo>
                    <a:pt x="4690" y="2714"/>
                    <a:pt x="4617" y="2598"/>
                    <a:pt x="4546" y="2486"/>
                  </a:cubicBezTo>
                  <a:cubicBezTo>
                    <a:pt x="4514" y="2435"/>
                    <a:pt x="4480" y="2382"/>
                    <a:pt x="4450" y="2329"/>
                  </a:cubicBezTo>
                  <a:cubicBezTo>
                    <a:pt x="4386" y="2220"/>
                    <a:pt x="4330" y="2105"/>
                    <a:pt x="4284" y="1988"/>
                  </a:cubicBezTo>
                  <a:cubicBezTo>
                    <a:pt x="4238" y="1870"/>
                    <a:pt x="4202" y="1749"/>
                    <a:pt x="4176" y="1629"/>
                  </a:cubicBezTo>
                  <a:cubicBezTo>
                    <a:pt x="4165" y="1579"/>
                    <a:pt x="4156" y="1527"/>
                    <a:pt x="4146" y="1477"/>
                  </a:cubicBezTo>
                  <a:cubicBezTo>
                    <a:pt x="4145" y="1470"/>
                    <a:pt x="4144" y="1463"/>
                    <a:pt x="4142" y="1456"/>
                  </a:cubicBezTo>
                  <a:cubicBezTo>
                    <a:pt x="4118" y="1328"/>
                    <a:pt x="4095" y="1212"/>
                    <a:pt x="4055" y="1105"/>
                  </a:cubicBezTo>
                  <a:cubicBezTo>
                    <a:pt x="4009" y="980"/>
                    <a:pt x="3947" y="886"/>
                    <a:pt x="3865" y="815"/>
                  </a:cubicBezTo>
                  <a:cubicBezTo>
                    <a:pt x="3824" y="781"/>
                    <a:pt x="3778" y="752"/>
                    <a:pt x="3728" y="731"/>
                  </a:cubicBezTo>
                  <a:cubicBezTo>
                    <a:pt x="3681" y="711"/>
                    <a:pt x="3630" y="696"/>
                    <a:pt x="3577" y="688"/>
                  </a:cubicBezTo>
                  <a:cubicBezTo>
                    <a:pt x="3542" y="683"/>
                    <a:pt x="3507" y="681"/>
                    <a:pt x="3471" y="681"/>
                  </a:cubicBezTo>
                  <a:cubicBezTo>
                    <a:pt x="3405" y="681"/>
                    <a:pt x="3336" y="689"/>
                    <a:pt x="3268" y="70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0" name="Freeform 47">
              <a:extLst>
                <a:ext uri="{FF2B5EF4-FFF2-40B4-BE49-F238E27FC236}">
                  <a16:creationId xmlns:a16="http://schemas.microsoft.com/office/drawing/2014/main" id="{7A9FD956-B84F-43D4-9DED-3C6E15D1FA18}"/>
                </a:ext>
              </a:extLst>
            </p:cNvPr>
            <p:cNvSpPr>
              <a:spLocks noEditPoints="1"/>
            </p:cNvSpPr>
            <p:nvPr/>
          </p:nvSpPr>
          <p:spPr bwMode="auto">
            <a:xfrm>
              <a:off x="3912" y="16"/>
              <a:ext cx="3661" cy="4383"/>
            </a:xfrm>
            <a:custGeom>
              <a:avLst/>
              <a:gdLst>
                <a:gd name="T0" fmla="*/ 2250 w 4947"/>
                <a:gd name="T1" fmla="*/ 5866 h 5922"/>
                <a:gd name="T2" fmla="*/ 1853 w 4947"/>
                <a:gd name="T3" fmla="*/ 5481 h 5922"/>
                <a:gd name="T4" fmla="*/ 1371 w 4947"/>
                <a:gd name="T5" fmla="*/ 4925 h 5922"/>
                <a:gd name="T6" fmla="*/ 1065 w 4947"/>
                <a:gd name="T7" fmla="*/ 4795 h 5922"/>
                <a:gd name="T8" fmla="*/ 203 w 4947"/>
                <a:gd name="T9" fmla="*/ 4199 h 5922"/>
                <a:gd name="T10" fmla="*/ 5 w 4947"/>
                <a:gd name="T11" fmla="*/ 3607 h 5922"/>
                <a:gd name="T12" fmla="*/ 27 w 4947"/>
                <a:gd name="T13" fmla="*/ 3028 h 5922"/>
                <a:gd name="T14" fmla="*/ 307 w 4947"/>
                <a:gd name="T15" fmla="*/ 2442 h 5922"/>
                <a:gd name="T16" fmla="*/ 587 w 4947"/>
                <a:gd name="T17" fmla="*/ 2298 h 5922"/>
                <a:gd name="T18" fmla="*/ 527 w 4947"/>
                <a:gd name="T19" fmla="*/ 1460 h 5922"/>
                <a:gd name="T20" fmla="*/ 793 w 4947"/>
                <a:gd name="T21" fmla="*/ 764 h 5922"/>
                <a:gd name="T22" fmla="*/ 1020 w 4947"/>
                <a:gd name="T23" fmla="*/ 777 h 5922"/>
                <a:gd name="T24" fmla="*/ 1382 w 4947"/>
                <a:gd name="T25" fmla="*/ 754 h 5922"/>
                <a:gd name="T26" fmla="*/ 1658 w 4947"/>
                <a:gd name="T27" fmla="*/ 440 h 5922"/>
                <a:gd name="T28" fmla="*/ 2599 w 4947"/>
                <a:gd name="T29" fmla="*/ 367 h 5922"/>
                <a:gd name="T30" fmla="*/ 2681 w 4947"/>
                <a:gd name="T31" fmla="*/ 665 h 5922"/>
                <a:gd name="T32" fmla="*/ 2891 w 4947"/>
                <a:gd name="T33" fmla="*/ 862 h 5922"/>
                <a:gd name="T34" fmla="*/ 3228 w 4947"/>
                <a:gd name="T35" fmla="*/ 824 h 5922"/>
                <a:gd name="T36" fmla="*/ 3633 w 4947"/>
                <a:gd name="T37" fmla="*/ 774 h 5922"/>
                <a:gd name="T38" fmla="*/ 3932 w 4947"/>
                <a:gd name="T39" fmla="*/ 901 h 5922"/>
                <a:gd name="T40" fmla="*/ 4250 w 4947"/>
                <a:gd name="T41" fmla="*/ 1733 h 5922"/>
                <a:gd name="T42" fmla="*/ 4529 w 4947"/>
                <a:gd name="T43" fmla="*/ 2451 h 5922"/>
                <a:gd name="T44" fmla="*/ 4833 w 4947"/>
                <a:gd name="T45" fmla="*/ 2970 h 5922"/>
                <a:gd name="T46" fmla="*/ 4774 w 4947"/>
                <a:gd name="T47" fmla="*/ 4013 h 5922"/>
                <a:gd name="T48" fmla="*/ 4082 w 4947"/>
                <a:gd name="T49" fmla="*/ 4696 h 5922"/>
                <a:gd name="T50" fmla="*/ 3355 w 4947"/>
                <a:gd name="T51" fmla="*/ 5316 h 5922"/>
                <a:gd name="T52" fmla="*/ 2687 w 4947"/>
                <a:gd name="T53" fmla="*/ 5871 h 5922"/>
                <a:gd name="T54" fmla="*/ 2470 w 4947"/>
                <a:gd name="T55" fmla="*/ 5921 h 5922"/>
                <a:gd name="T56" fmla="*/ 3316 w 4947"/>
                <a:gd name="T57" fmla="*/ 798 h 5922"/>
                <a:gd name="T58" fmla="*/ 3039 w 4947"/>
                <a:gd name="T59" fmla="*/ 872 h 5922"/>
                <a:gd name="T60" fmla="*/ 2758 w 4947"/>
                <a:gd name="T61" fmla="*/ 789 h 5922"/>
                <a:gd name="T62" fmla="*/ 2641 w 4947"/>
                <a:gd name="T63" fmla="*/ 521 h 5922"/>
                <a:gd name="T64" fmla="*/ 2032 w 4947"/>
                <a:gd name="T65" fmla="*/ 67 h 5922"/>
                <a:gd name="T66" fmla="*/ 1607 w 4947"/>
                <a:gd name="T67" fmla="*/ 521 h 5922"/>
                <a:gd name="T68" fmla="*/ 1240 w 4947"/>
                <a:gd name="T69" fmla="*/ 812 h 5922"/>
                <a:gd name="T70" fmla="*/ 1020 w 4947"/>
                <a:gd name="T71" fmla="*/ 778 h 5922"/>
                <a:gd name="T72" fmla="*/ 793 w 4947"/>
                <a:gd name="T73" fmla="*/ 765 h 5922"/>
                <a:gd name="T74" fmla="*/ 527 w 4947"/>
                <a:gd name="T75" fmla="*/ 1460 h 5922"/>
                <a:gd name="T76" fmla="*/ 527 w 4947"/>
                <a:gd name="T77" fmla="*/ 1460 h 5922"/>
                <a:gd name="T78" fmla="*/ 633 w 4947"/>
                <a:gd name="T79" fmla="*/ 2042 h 5922"/>
                <a:gd name="T80" fmla="*/ 447 w 4947"/>
                <a:gd name="T81" fmla="*/ 2374 h 5922"/>
                <a:gd name="T82" fmla="*/ 93 w 4947"/>
                <a:gd name="T83" fmla="*/ 2748 h 5922"/>
                <a:gd name="T84" fmla="*/ 8 w 4947"/>
                <a:gd name="T85" fmla="*/ 3323 h 5922"/>
                <a:gd name="T86" fmla="*/ 50 w 4947"/>
                <a:gd name="T87" fmla="*/ 3890 h 5922"/>
                <a:gd name="T88" fmla="*/ 445 w 4947"/>
                <a:gd name="T89" fmla="*/ 4452 h 5922"/>
                <a:gd name="T90" fmla="*/ 1115 w 4947"/>
                <a:gd name="T91" fmla="*/ 4812 h 5922"/>
                <a:gd name="T92" fmla="*/ 1787 w 4947"/>
                <a:gd name="T93" fmla="*/ 5384 h 5922"/>
                <a:gd name="T94" fmla="*/ 2101 w 4947"/>
                <a:gd name="T95" fmla="*/ 5764 h 5922"/>
                <a:gd name="T96" fmla="*/ 2416 w 4947"/>
                <a:gd name="T97" fmla="*/ 5917 h 5922"/>
                <a:gd name="T98" fmla="*/ 2687 w 4947"/>
                <a:gd name="T99" fmla="*/ 5870 h 5922"/>
                <a:gd name="T100" fmla="*/ 3355 w 4947"/>
                <a:gd name="T101" fmla="*/ 5315 h 5922"/>
                <a:gd name="T102" fmla="*/ 4082 w 4947"/>
                <a:gd name="T103" fmla="*/ 4696 h 5922"/>
                <a:gd name="T104" fmla="*/ 4773 w 4947"/>
                <a:gd name="T105" fmla="*/ 4012 h 5922"/>
                <a:gd name="T106" fmla="*/ 4832 w 4947"/>
                <a:gd name="T107" fmla="*/ 2970 h 5922"/>
                <a:gd name="T108" fmla="*/ 4528 w 4947"/>
                <a:gd name="T109" fmla="*/ 2451 h 5922"/>
                <a:gd name="T110" fmla="*/ 4250 w 4947"/>
                <a:gd name="T111" fmla="*/ 1733 h 5922"/>
                <a:gd name="T112" fmla="*/ 3931 w 4947"/>
                <a:gd name="T113" fmla="*/ 902 h 5922"/>
                <a:gd name="T114" fmla="*/ 3633 w 4947"/>
                <a:gd name="T115" fmla="*/ 774 h 5922"/>
                <a:gd name="T116" fmla="*/ 3316 w 4947"/>
                <a:gd name="T117" fmla="*/ 798 h 5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47" h="5922">
                  <a:moveTo>
                    <a:pt x="2416" y="5918"/>
                  </a:moveTo>
                  <a:cubicBezTo>
                    <a:pt x="2361" y="5911"/>
                    <a:pt x="2305" y="5893"/>
                    <a:pt x="2250" y="5866"/>
                  </a:cubicBezTo>
                  <a:cubicBezTo>
                    <a:pt x="2201" y="5841"/>
                    <a:pt x="2150" y="5807"/>
                    <a:pt x="2101" y="5765"/>
                  </a:cubicBezTo>
                  <a:cubicBezTo>
                    <a:pt x="2018" y="5695"/>
                    <a:pt x="1937" y="5602"/>
                    <a:pt x="1853" y="5481"/>
                  </a:cubicBezTo>
                  <a:cubicBezTo>
                    <a:pt x="1830" y="5450"/>
                    <a:pt x="1808" y="5417"/>
                    <a:pt x="1786" y="5385"/>
                  </a:cubicBezTo>
                  <a:cubicBezTo>
                    <a:pt x="1668" y="5211"/>
                    <a:pt x="1546" y="5032"/>
                    <a:pt x="1371" y="4925"/>
                  </a:cubicBezTo>
                  <a:cubicBezTo>
                    <a:pt x="1290" y="4875"/>
                    <a:pt x="1201" y="4844"/>
                    <a:pt x="1115" y="4813"/>
                  </a:cubicBezTo>
                  <a:cubicBezTo>
                    <a:pt x="1098" y="4807"/>
                    <a:pt x="1082" y="4801"/>
                    <a:pt x="1065" y="4795"/>
                  </a:cubicBezTo>
                  <a:cubicBezTo>
                    <a:pt x="827" y="4709"/>
                    <a:pt x="613" y="4590"/>
                    <a:pt x="445" y="4452"/>
                  </a:cubicBezTo>
                  <a:cubicBezTo>
                    <a:pt x="349" y="4374"/>
                    <a:pt x="268" y="4289"/>
                    <a:pt x="203" y="4199"/>
                  </a:cubicBezTo>
                  <a:cubicBezTo>
                    <a:pt x="133" y="4102"/>
                    <a:pt x="81" y="3998"/>
                    <a:pt x="49" y="3890"/>
                  </a:cubicBezTo>
                  <a:cubicBezTo>
                    <a:pt x="24" y="3806"/>
                    <a:pt x="10" y="3714"/>
                    <a:pt x="5" y="3607"/>
                  </a:cubicBezTo>
                  <a:cubicBezTo>
                    <a:pt x="0" y="3510"/>
                    <a:pt x="4" y="3411"/>
                    <a:pt x="7" y="3323"/>
                  </a:cubicBezTo>
                  <a:cubicBezTo>
                    <a:pt x="11" y="3231"/>
                    <a:pt x="15" y="3127"/>
                    <a:pt x="27" y="3028"/>
                  </a:cubicBezTo>
                  <a:cubicBezTo>
                    <a:pt x="40" y="2919"/>
                    <a:pt x="61" y="2828"/>
                    <a:pt x="92" y="2748"/>
                  </a:cubicBezTo>
                  <a:cubicBezTo>
                    <a:pt x="138" y="2631"/>
                    <a:pt x="212" y="2525"/>
                    <a:pt x="307" y="2442"/>
                  </a:cubicBezTo>
                  <a:cubicBezTo>
                    <a:pt x="343" y="2411"/>
                    <a:pt x="396" y="2392"/>
                    <a:pt x="446" y="2373"/>
                  </a:cubicBezTo>
                  <a:cubicBezTo>
                    <a:pt x="503" y="2352"/>
                    <a:pt x="557" y="2332"/>
                    <a:pt x="587" y="2298"/>
                  </a:cubicBezTo>
                  <a:cubicBezTo>
                    <a:pt x="680" y="2193"/>
                    <a:pt x="619" y="1919"/>
                    <a:pt x="571" y="1699"/>
                  </a:cubicBezTo>
                  <a:cubicBezTo>
                    <a:pt x="549" y="1603"/>
                    <a:pt x="531" y="1519"/>
                    <a:pt x="527" y="1460"/>
                  </a:cubicBezTo>
                  <a:cubicBezTo>
                    <a:pt x="514" y="1273"/>
                    <a:pt x="531" y="1015"/>
                    <a:pt x="686" y="845"/>
                  </a:cubicBezTo>
                  <a:cubicBezTo>
                    <a:pt x="718" y="810"/>
                    <a:pt x="755" y="782"/>
                    <a:pt x="793" y="764"/>
                  </a:cubicBezTo>
                  <a:cubicBezTo>
                    <a:pt x="837" y="744"/>
                    <a:pt x="881" y="738"/>
                    <a:pt x="925" y="745"/>
                  </a:cubicBezTo>
                  <a:cubicBezTo>
                    <a:pt x="958" y="751"/>
                    <a:pt x="989" y="764"/>
                    <a:pt x="1020" y="777"/>
                  </a:cubicBezTo>
                  <a:cubicBezTo>
                    <a:pt x="1041" y="786"/>
                    <a:pt x="1062" y="795"/>
                    <a:pt x="1083" y="802"/>
                  </a:cubicBezTo>
                  <a:cubicBezTo>
                    <a:pt x="1182" y="833"/>
                    <a:pt x="1282" y="817"/>
                    <a:pt x="1382" y="754"/>
                  </a:cubicBezTo>
                  <a:cubicBezTo>
                    <a:pt x="1484" y="689"/>
                    <a:pt x="1561" y="592"/>
                    <a:pt x="1607" y="521"/>
                  </a:cubicBezTo>
                  <a:cubicBezTo>
                    <a:pt x="1624" y="495"/>
                    <a:pt x="1641" y="467"/>
                    <a:pt x="1658" y="440"/>
                  </a:cubicBezTo>
                  <a:cubicBezTo>
                    <a:pt x="1757" y="283"/>
                    <a:pt x="1858" y="121"/>
                    <a:pt x="2032" y="66"/>
                  </a:cubicBezTo>
                  <a:cubicBezTo>
                    <a:pt x="2241" y="0"/>
                    <a:pt x="2511" y="144"/>
                    <a:pt x="2599" y="367"/>
                  </a:cubicBezTo>
                  <a:cubicBezTo>
                    <a:pt x="2618" y="416"/>
                    <a:pt x="2630" y="469"/>
                    <a:pt x="2641" y="520"/>
                  </a:cubicBezTo>
                  <a:cubicBezTo>
                    <a:pt x="2653" y="569"/>
                    <a:pt x="2664" y="619"/>
                    <a:pt x="2681" y="665"/>
                  </a:cubicBezTo>
                  <a:cubicBezTo>
                    <a:pt x="2701" y="717"/>
                    <a:pt x="2726" y="757"/>
                    <a:pt x="2758" y="789"/>
                  </a:cubicBezTo>
                  <a:cubicBezTo>
                    <a:pt x="2794" y="824"/>
                    <a:pt x="2838" y="848"/>
                    <a:pt x="2891" y="862"/>
                  </a:cubicBezTo>
                  <a:cubicBezTo>
                    <a:pt x="2937" y="874"/>
                    <a:pt x="2988" y="877"/>
                    <a:pt x="3039" y="872"/>
                  </a:cubicBezTo>
                  <a:cubicBezTo>
                    <a:pt x="3104" y="864"/>
                    <a:pt x="3167" y="844"/>
                    <a:pt x="3228" y="824"/>
                  </a:cubicBezTo>
                  <a:cubicBezTo>
                    <a:pt x="3256" y="815"/>
                    <a:pt x="3286" y="805"/>
                    <a:pt x="3315" y="797"/>
                  </a:cubicBezTo>
                  <a:cubicBezTo>
                    <a:pt x="3422" y="768"/>
                    <a:pt x="3532" y="760"/>
                    <a:pt x="3633" y="774"/>
                  </a:cubicBezTo>
                  <a:cubicBezTo>
                    <a:pt x="3689" y="781"/>
                    <a:pt x="3741" y="795"/>
                    <a:pt x="3790" y="815"/>
                  </a:cubicBezTo>
                  <a:cubicBezTo>
                    <a:pt x="3842" y="837"/>
                    <a:pt x="3890" y="866"/>
                    <a:pt x="3932" y="901"/>
                  </a:cubicBezTo>
                  <a:cubicBezTo>
                    <a:pt x="4128" y="1066"/>
                    <a:pt x="4176" y="1329"/>
                    <a:pt x="4222" y="1584"/>
                  </a:cubicBezTo>
                  <a:cubicBezTo>
                    <a:pt x="4231" y="1634"/>
                    <a:pt x="4240" y="1685"/>
                    <a:pt x="4250" y="1733"/>
                  </a:cubicBezTo>
                  <a:cubicBezTo>
                    <a:pt x="4276" y="1857"/>
                    <a:pt x="4313" y="1981"/>
                    <a:pt x="4360" y="2101"/>
                  </a:cubicBezTo>
                  <a:cubicBezTo>
                    <a:pt x="4406" y="2222"/>
                    <a:pt x="4463" y="2339"/>
                    <a:pt x="4529" y="2451"/>
                  </a:cubicBezTo>
                  <a:cubicBezTo>
                    <a:pt x="4562" y="2507"/>
                    <a:pt x="4599" y="2564"/>
                    <a:pt x="4634" y="2618"/>
                  </a:cubicBezTo>
                  <a:cubicBezTo>
                    <a:pt x="4706" y="2730"/>
                    <a:pt x="4780" y="2846"/>
                    <a:pt x="4833" y="2970"/>
                  </a:cubicBezTo>
                  <a:cubicBezTo>
                    <a:pt x="4926" y="3190"/>
                    <a:pt x="4947" y="3436"/>
                    <a:pt x="4894" y="3681"/>
                  </a:cubicBezTo>
                  <a:cubicBezTo>
                    <a:pt x="4869" y="3796"/>
                    <a:pt x="4828" y="3907"/>
                    <a:pt x="4774" y="4013"/>
                  </a:cubicBezTo>
                  <a:cubicBezTo>
                    <a:pt x="4720" y="4117"/>
                    <a:pt x="4653" y="4212"/>
                    <a:pt x="4576" y="4296"/>
                  </a:cubicBezTo>
                  <a:cubicBezTo>
                    <a:pt x="4432" y="4452"/>
                    <a:pt x="4254" y="4576"/>
                    <a:pt x="4082" y="4696"/>
                  </a:cubicBezTo>
                  <a:cubicBezTo>
                    <a:pt x="3990" y="4761"/>
                    <a:pt x="3894" y="4828"/>
                    <a:pt x="3805" y="4899"/>
                  </a:cubicBezTo>
                  <a:cubicBezTo>
                    <a:pt x="3645" y="5026"/>
                    <a:pt x="3498" y="5173"/>
                    <a:pt x="3355" y="5316"/>
                  </a:cubicBezTo>
                  <a:cubicBezTo>
                    <a:pt x="3217" y="5454"/>
                    <a:pt x="3075" y="5596"/>
                    <a:pt x="2921" y="5720"/>
                  </a:cubicBezTo>
                  <a:cubicBezTo>
                    <a:pt x="2834" y="5790"/>
                    <a:pt x="2760" y="5838"/>
                    <a:pt x="2687" y="5871"/>
                  </a:cubicBezTo>
                  <a:cubicBezTo>
                    <a:pt x="2643" y="5891"/>
                    <a:pt x="2599" y="5905"/>
                    <a:pt x="2556" y="5913"/>
                  </a:cubicBezTo>
                  <a:cubicBezTo>
                    <a:pt x="2527" y="5918"/>
                    <a:pt x="2499" y="5921"/>
                    <a:pt x="2470" y="5921"/>
                  </a:cubicBezTo>
                  <a:cubicBezTo>
                    <a:pt x="2452" y="5921"/>
                    <a:pt x="2434" y="5920"/>
                    <a:pt x="2416" y="5918"/>
                  </a:cubicBezTo>
                  <a:moveTo>
                    <a:pt x="3316" y="798"/>
                  </a:moveTo>
                  <a:cubicBezTo>
                    <a:pt x="3286" y="806"/>
                    <a:pt x="3257" y="816"/>
                    <a:pt x="3228" y="825"/>
                  </a:cubicBezTo>
                  <a:cubicBezTo>
                    <a:pt x="3167" y="844"/>
                    <a:pt x="3104" y="865"/>
                    <a:pt x="3039" y="872"/>
                  </a:cubicBezTo>
                  <a:cubicBezTo>
                    <a:pt x="2988" y="878"/>
                    <a:pt x="2936" y="875"/>
                    <a:pt x="2890" y="863"/>
                  </a:cubicBezTo>
                  <a:cubicBezTo>
                    <a:pt x="2838" y="849"/>
                    <a:pt x="2793" y="824"/>
                    <a:pt x="2758" y="789"/>
                  </a:cubicBezTo>
                  <a:cubicBezTo>
                    <a:pt x="2725" y="757"/>
                    <a:pt x="2700" y="717"/>
                    <a:pt x="2681" y="666"/>
                  </a:cubicBezTo>
                  <a:cubicBezTo>
                    <a:pt x="2663" y="620"/>
                    <a:pt x="2652" y="569"/>
                    <a:pt x="2641" y="521"/>
                  </a:cubicBezTo>
                  <a:cubicBezTo>
                    <a:pt x="2629" y="469"/>
                    <a:pt x="2617" y="416"/>
                    <a:pt x="2598" y="367"/>
                  </a:cubicBezTo>
                  <a:cubicBezTo>
                    <a:pt x="2510" y="144"/>
                    <a:pt x="2241" y="1"/>
                    <a:pt x="2032" y="67"/>
                  </a:cubicBezTo>
                  <a:cubicBezTo>
                    <a:pt x="1859" y="121"/>
                    <a:pt x="1757" y="284"/>
                    <a:pt x="1659" y="441"/>
                  </a:cubicBezTo>
                  <a:cubicBezTo>
                    <a:pt x="1642" y="467"/>
                    <a:pt x="1625" y="495"/>
                    <a:pt x="1607" y="521"/>
                  </a:cubicBezTo>
                  <a:cubicBezTo>
                    <a:pt x="1561" y="592"/>
                    <a:pt x="1485" y="690"/>
                    <a:pt x="1383" y="754"/>
                  </a:cubicBezTo>
                  <a:cubicBezTo>
                    <a:pt x="1335" y="784"/>
                    <a:pt x="1287" y="804"/>
                    <a:pt x="1240" y="812"/>
                  </a:cubicBezTo>
                  <a:cubicBezTo>
                    <a:pt x="1187" y="822"/>
                    <a:pt x="1134" y="819"/>
                    <a:pt x="1083" y="802"/>
                  </a:cubicBezTo>
                  <a:cubicBezTo>
                    <a:pt x="1061" y="796"/>
                    <a:pt x="1040" y="787"/>
                    <a:pt x="1020" y="778"/>
                  </a:cubicBezTo>
                  <a:cubicBezTo>
                    <a:pt x="989" y="765"/>
                    <a:pt x="957" y="751"/>
                    <a:pt x="925" y="746"/>
                  </a:cubicBezTo>
                  <a:cubicBezTo>
                    <a:pt x="881" y="738"/>
                    <a:pt x="837" y="745"/>
                    <a:pt x="793" y="765"/>
                  </a:cubicBezTo>
                  <a:cubicBezTo>
                    <a:pt x="755" y="783"/>
                    <a:pt x="718" y="810"/>
                    <a:pt x="686" y="846"/>
                  </a:cubicBezTo>
                  <a:cubicBezTo>
                    <a:pt x="531" y="1015"/>
                    <a:pt x="514" y="1273"/>
                    <a:pt x="527" y="1460"/>
                  </a:cubicBezTo>
                  <a:cubicBezTo>
                    <a:pt x="527" y="1460"/>
                    <a:pt x="527" y="1460"/>
                    <a:pt x="527" y="1460"/>
                  </a:cubicBezTo>
                  <a:cubicBezTo>
                    <a:pt x="527" y="1460"/>
                    <a:pt x="527" y="1460"/>
                    <a:pt x="527" y="1460"/>
                  </a:cubicBezTo>
                  <a:cubicBezTo>
                    <a:pt x="532" y="1519"/>
                    <a:pt x="551" y="1607"/>
                    <a:pt x="571" y="1699"/>
                  </a:cubicBezTo>
                  <a:cubicBezTo>
                    <a:pt x="596" y="1809"/>
                    <a:pt x="623" y="1934"/>
                    <a:pt x="633" y="2042"/>
                  </a:cubicBezTo>
                  <a:cubicBezTo>
                    <a:pt x="644" y="2168"/>
                    <a:pt x="629" y="2251"/>
                    <a:pt x="588" y="2298"/>
                  </a:cubicBezTo>
                  <a:cubicBezTo>
                    <a:pt x="557" y="2333"/>
                    <a:pt x="504" y="2353"/>
                    <a:pt x="447" y="2374"/>
                  </a:cubicBezTo>
                  <a:cubicBezTo>
                    <a:pt x="396" y="2392"/>
                    <a:pt x="343" y="2412"/>
                    <a:pt x="308" y="2443"/>
                  </a:cubicBezTo>
                  <a:cubicBezTo>
                    <a:pt x="213" y="2525"/>
                    <a:pt x="139" y="2631"/>
                    <a:pt x="93" y="2748"/>
                  </a:cubicBezTo>
                  <a:cubicBezTo>
                    <a:pt x="62" y="2828"/>
                    <a:pt x="40" y="2919"/>
                    <a:pt x="27" y="3028"/>
                  </a:cubicBezTo>
                  <a:cubicBezTo>
                    <a:pt x="15" y="3127"/>
                    <a:pt x="12" y="3231"/>
                    <a:pt x="8" y="3323"/>
                  </a:cubicBezTo>
                  <a:cubicBezTo>
                    <a:pt x="5" y="3411"/>
                    <a:pt x="1" y="3510"/>
                    <a:pt x="6" y="3607"/>
                  </a:cubicBezTo>
                  <a:cubicBezTo>
                    <a:pt x="11" y="3714"/>
                    <a:pt x="25" y="3806"/>
                    <a:pt x="50" y="3890"/>
                  </a:cubicBezTo>
                  <a:cubicBezTo>
                    <a:pt x="82" y="3998"/>
                    <a:pt x="133" y="4101"/>
                    <a:pt x="204" y="4199"/>
                  </a:cubicBezTo>
                  <a:cubicBezTo>
                    <a:pt x="268" y="4288"/>
                    <a:pt x="350" y="4373"/>
                    <a:pt x="445" y="4452"/>
                  </a:cubicBezTo>
                  <a:cubicBezTo>
                    <a:pt x="613" y="4589"/>
                    <a:pt x="828" y="4708"/>
                    <a:pt x="1066" y="4795"/>
                  </a:cubicBezTo>
                  <a:cubicBezTo>
                    <a:pt x="1082" y="4801"/>
                    <a:pt x="1099" y="4807"/>
                    <a:pt x="1115" y="4812"/>
                  </a:cubicBezTo>
                  <a:cubicBezTo>
                    <a:pt x="1201" y="4843"/>
                    <a:pt x="1290" y="4875"/>
                    <a:pt x="1371" y="4924"/>
                  </a:cubicBezTo>
                  <a:cubicBezTo>
                    <a:pt x="1547" y="5031"/>
                    <a:pt x="1669" y="5211"/>
                    <a:pt x="1787" y="5384"/>
                  </a:cubicBezTo>
                  <a:cubicBezTo>
                    <a:pt x="1809" y="5416"/>
                    <a:pt x="1831" y="5449"/>
                    <a:pt x="1853" y="5481"/>
                  </a:cubicBezTo>
                  <a:cubicBezTo>
                    <a:pt x="1938" y="5601"/>
                    <a:pt x="2019" y="5694"/>
                    <a:pt x="2101" y="5764"/>
                  </a:cubicBezTo>
                  <a:cubicBezTo>
                    <a:pt x="2151" y="5806"/>
                    <a:pt x="2201" y="5840"/>
                    <a:pt x="2251" y="5865"/>
                  </a:cubicBezTo>
                  <a:cubicBezTo>
                    <a:pt x="2305" y="5893"/>
                    <a:pt x="2361" y="5910"/>
                    <a:pt x="2416" y="5917"/>
                  </a:cubicBezTo>
                  <a:cubicBezTo>
                    <a:pt x="2462" y="5922"/>
                    <a:pt x="2509" y="5921"/>
                    <a:pt x="2556" y="5912"/>
                  </a:cubicBezTo>
                  <a:cubicBezTo>
                    <a:pt x="2599" y="5904"/>
                    <a:pt x="2643" y="5890"/>
                    <a:pt x="2687" y="5870"/>
                  </a:cubicBezTo>
                  <a:cubicBezTo>
                    <a:pt x="2760" y="5838"/>
                    <a:pt x="2834" y="5790"/>
                    <a:pt x="2920" y="5720"/>
                  </a:cubicBezTo>
                  <a:cubicBezTo>
                    <a:pt x="3074" y="5595"/>
                    <a:pt x="3217" y="5453"/>
                    <a:pt x="3355" y="5315"/>
                  </a:cubicBezTo>
                  <a:cubicBezTo>
                    <a:pt x="3497" y="5173"/>
                    <a:pt x="3645" y="5026"/>
                    <a:pt x="3805" y="4898"/>
                  </a:cubicBezTo>
                  <a:cubicBezTo>
                    <a:pt x="3894" y="4827"/>
                    <a:pt x="3990" y="4760"/>
                    <a:pt x="4082" y="4696"/>
                  </a:cubicBezTo>
                  <a:cubicBezTo>
                    <a:pt x="4254" y="4576"/>
                    <a:pt x="4431" y="4452"/>
                    <a:pt x="4575" y="4295"/>
                  </a:cubicBezTo>
                  <a:cubicBezTo>
                    <a:pt x="4653" y="4211"/>
                    <a:pt x="4719" y="4116"/>
                    <a:pt x="4773" y="4012"/>
                  </a:cubicBezTo>
                  <a:cubicBezTo>
                    <a:pt x="4828" y="3907"/>
                    <a:pt x="4868" y="3795"/>
                    <a:pt x="4893" y="3681"/>
                  </a:cubicBezTo>
                  <a:cubicBezTo>
                    <a:pt x="4946" y="3436"/>
                    <a:pt x="4925" y="3190"/>
                    <a:pt x="4832" y="2970"/>
                  </a:cubicBezTo>
                  <a:cubicBezTo>
                    <a:pt x="4780" y="2846"/>
                    <a:pt x="4705" y="2731"/>
                    <a:pt x="4633" y="2619"/>
                  </a:cubicBezTo>
                  <a:cubicBezTo>
                    <a:pt x="4598" y="2564"/>
                    <a:pt x="4562" y="2508"/>
                    <a:pt x="4528" y="2451"/>
                  </a:cubicBezTo>
                  <a:cubicBezTo>
                    <a:pt x="4463" y="2340"/>
                    <a:pt x="4406" y="2222"/>
                    <a:pt x="4359" y="2102"/>
                  </a:cubicBezTo>
                  <a:cubicBezTo>
                    <a:pt x="4312" y="1981"/>
                    <a:pt x="4275" y="1857"/>
                    <a:pt x="4250" y="1733"/>
                  </a:cubicBezTo>
                  <a:cubicBezTo>
                    <a:pt x="4240" y="1685"/>
                    <a:pt x="4230" y="1634"/>
                    <a:pt x="4221" y="1585"/>
                  </a:cubicBezTo>
                  <a:cubicBezTo>
                    <a:pt x="4175" y="1330"/>
                    <a:pt x="4127" y="1066"/>
                    <a:pt x="3931" y="902"/>
                  </a:cubicBezTo>
                  <a:cubicBezTo>
                    <a:pt x="3889" y="866"/>
                    <a:pt x="3842" y="838"/>
                    <a:pt x="3790" y="816"/>
                  </a:cubicBezTo>
                  <a:cubicBezTo>
                    <a:pt x="3741" y="796"/>
                    <a:pt x="3688" y="782"/>
                    <a:pt x="3633" y="774"/>
                  </a:cubicBezTo>
                  <a:cubicBezTo>
                    <a:pt x="3601" y="770"/>
                    <a:pt x="3568" y="768"/>
                    <a:pt x="3535" y="768"/>
                  </a:cubicBezTo>
                  <a:cubicBezTo>
                    <a:pt x="3463" y="768"/>
                    <a:pt x="3388" y="778"/>
                    <a:pt x="3316" y="7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1" name="Freeform 48">
              <a:extLst>
                <a:ext uri="{FF2B5EF4-FFF2-40B4-BE49-F238E27FC236}">
                  <a16:creationId xmlns:a16="http://schemas.microsoft.com/office/drawing/2014/main" id="{C84B2C5E-A318-467E-806B-71A8BF9DAF77}"/>
                </a:ext>
              </a:extLst>
            </p:cNvPr>
            <p:cNvSpPr>
              <a:spLocks noEditPoints="1"/>
            </p:cNvSpPr>
            <p:nvPr/>
          </p:nvSpPr>
          <p:spPr bwMode="auto">
            <a:xfrm>
              <a:off x="3887" y="7"/>
              <a:ext cx="3720" cy="4419"/>
            </a:xfrm>
            <a:custGeom>
              <a:avLst/>
              <a:gdLst>
                <a:gd name="T0" fmla="*/ 1866 w 5027"/>
                <a:gd name="T1" fmla="*/ 5508 h 5971"/>
                <a:gd name="T2" fmla="*/ 1730 w 5027"/>
                <a:gd name="T3" fmla="*/ 5312 h 5971"/>
                <a:gd name="T4" fmla="*/ 1121 w 5027"/>
                <a:gd name="T5" fmla="*/ 4838 h 5971"/>
                <a:gd name="T6" fmla="*/ 184 w 5027"/>
                <a:gd name="T7" fmla="*/ 4190 h 5971"/>
                <a:gd name="T8" fmla="*/ 9 w 5027"/>
                <a:gd name="T9" fmla="*/ 3368 h 5971"/>
                <a:gd name="T10" fmla="*/ 284 w 5027"/>
                <a:gd name="T11" fmla="*/ 2463 h 5971"/>
                <a:gd name="T12" fmla="*/ 446 w 5027"/>
                <a:gd name="T13" fmla="*/ 2346 h 5971"/>
                <a:gd name="T14" fmla="*/ 586 w 5027"/>
                <a:gd name="T15" fmla="*/ 1673 h 5971"/>
                <a:gd name="T16" fmla="*/ 724 w 5027"/>
                <a:gd name="T17" fmla="*/ 829 h 5971"/>
                <a:gd name="T18" fmla="*/ 1065 w 5027"/>
                <a:gd name="T19" fmla="*/ 753 h 5971"/>
                <a:gd name="T20" fmla="*/ 1213 w 5027"/>
                <a:gd name="T21" fmla="*/ 786 h 5971"/>
                <a:gd name="T22" fmla="*/ 1653 w 5027"/>
                <a:gd name="T23" fmla="*/ 487 h 5971"/>
                <a:gd name="T24" fmla="*/ 2095 w 5027"/>
                <a:gd name="T25" fmla="*/ 58 h 5971"/>
                <a:gd name="T26" fmla="*/ 2695 w 5027"/>
                <a:gd name="T27" fmla="*/ 438 h 5971"/>
                <a:gd name="T28" fmla="*/ 2839 w 5027"/>
                <a:gd name="T29" fmla="*/ 766 h 5971"/>
                <a:gd name="T30" fmla="*/ 3246 w 5027"/>
                <a:gd name="T31" fmla="*/ 821 h 5971"/>
                <a:gd name="T32" fmla="*/ 3394 w 5027"/>
                <a:gd name="T33" fmla="*/ 779 h 5971"/>
                <a:gd name="T34" fmla="*/ 4274 w 5027"/>
                <a:gd name="T35" fmla="*/ 1532 h 5971"/>
                <a:gd name="T36" fmla="*/ 4317 w 5027"/>
                <a:gd name="T37" fmla="*/ 1733 h 5971"/>
                <a:gd name="T38" fmla="*/ 4613 w 5027"/>
                <a:gd name="T39" fmla="*/ 2431 h 5971"/>
                <a:gd name="T40" fmla="*/ 4917 w 5027"/>
                <a:gd name="T41" fmla="*/ 2949 h 5971"/>
                <a:gd name="T42" fmla="*/ 4630 w 5027"/>
                <a:gd name="T43" fmla="*/ 4295 h 5971"/>
                <a:gd name="T44" fmla="*/ 4388 w 5027"/>
                <a:gd name="T45" fmla="*/ 4530 h 5971"/>
                <a:gd name="T46" fmla="*/ 3868 w 5027"/>
                <a:gd name="T47" fmla="*/ 4929 h 5971"/>
                <a:gd name="T48" fmla="*/ 3365 w 5027"/>
                <a:gd name="T49" fmla="*/ 5393 h 5971"/>
                <a:gd name="T50" fmla="*/ 2499 w 5027"/>
                <a:gd name="T51" fmla="*/ 5954 h 5971"/>
                <a:gd name="T52" fmla="*/ 3396 w 5027"/>
                <a:gd name="T53" fmla="*/ 786 h 5971"/>
                <a:gd name="T54" fmla="*/ 3247 w 5027"/>
                <a:gd name="T55" fmla="*/ 828 h 5971"/>
                <a:gd name="T56" fmla="*/ 2835 w 5027"/>
                <a:gd name="T57" fmla="*/ 771 h 5971"/>
                <a:gd name="T58" fmla="*/ 2688 w 5027"/>
                <a:gd name="T59" fmla="*/ 440 h 5971"/>
                <a:gd name="T60" fmla="*/ 2097 w 5027"/>
                <a:gd name="T61" fmla="*/ 64 h 5971"/>
                <a:gd name="T62" fmla="*/ 1658 w 5027"/>
                <a:gd name="T63" fmla="*/ 491 h 5971"/>
                <a:gd name="T64" fmla="*/ 1213 w 5027"/>
                <a:gd name="T65" fmla="*/ 793 h 5971"/>
                <a:gd name="T66" fmla="*/ 1062 w 5027"/>
                <a:gd name="T67" fmla="*/ 760 h 5971"/>
                <a:gd name="T68" fmla="*/ 729 w 5027"/>
                <a:gd name="T69" fmla="*/ 834 h 5971"/>
                <a:gd name="T70" fmla="*/ 593 w 5027"/>
                <a:gd name="T71" fmla="*/ 1672 h 5971"/>
                <a:gd name="T72" fmla="*/ 449 w 5027"/>
                <a:gd name="T73" fmla="*/ 2352 h 5971"/>
                <a:gd name="T74" fmla="*/ 289 w 5027"/>
                <a:gd name="T75" fmla="*/ 2468 h 5971"/>
                <a:gd name="T76" fmla="*/ 16 w 5027"/>
                <a:gd name="T77" fmla="*/ 3368 h 5971"/>
                <a:gd name="T78" fmla="*/ 190 w 5027"/>
                <a:gd name="T79" fmla="*/ 4186 h 5971"/>
                <a:gd name="T80" fmla="*/ 1123 w 5027"/>
                <a:gd name="T81" fmla="*/ 4831 h 5971"/>
                <a:gd name="T82" fmla="*/ 1735 w 5027"/>
                <a:gd name="T83" fmla="*/ 5307 h 5971"/>
                <a:gd name="T84" fmla="*/ 1872 w 5027"/>
                <a:gd name="T85" fmla="*/ 5504 h 5971"/>
                <a:gd name="T86" fmla="*/ 2950 w 5027"/>
                <a:gd name="T87" fmla="*/ 5755 h 5971"/>
                <a:gd name="T88" fmla="*/ 3410 w 5027"/>
                <a:gd name="T89" fmla="*/ 5339 h 5971"/>
                <a:gd name="T90" fmla="*/ 4099 w 5027"/>
                <a:gd name="T91" fmla="*/ 4744 h 5971"/>
                <a:gd name="T92" fmla="*/ 4570 w 5027"/>
                <a:gd name="T93" fmla="*/ 4350 h 5971"/>
                <a:gd name="T94" fmla="*/ 4959 w 5027"/>
                <a:gd name="T95" fmla="*/ 3673 h 5971"/>
                <a:gd name="T96" fmla="*/ 4702 w 5027"/>
                <a:gd name="T97" fmla="*/ 2584 h 5971"/>
                <a:gd name="T98" fmla="*/ 4400 w 5027"/>
                <a:gd name="T99" fmla="*/ 2017 h 5971"/>
                <a:gd name="T100" fmla="*/ 4288 w 5027"/>
                <a:gd name="T101" fmla="*/ 1633 h 5971"/>
                <a:gd name="T102" fmla="*/ 4000 w 5027"/>
                <a:gd name="T103" fmla="*/ 905 h 5971"/>
                <a:gd name="T104" fmla="*/ 3396 w 5027"/>
                <a:gd name="T105" fmla="*/ 786 h 5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27" h="5971">
                  <a:moveTo>
                    <a:pt x="2433" y="5949"/>
                  </a:moveTo>
                  <a:cubicBezTo>
                    <a:pt x="2243" y="5923"/>
                    <a:pt x="2058" y="5779"/>
                    <a:pt x="1866" y="5508"/>
                  </a:cubicBezTo>
                  <a:cubicBezTo>
                    <a:pt x="1845" y="5477"/>
                    <a:pt x="1823" y="5446"/>
                    <a:pt x="1802" y="5416"/>
                  </a:cubicBezTo>
                  <a:cubicBezTo>
                    <a:pt x="1779" y="5381"/>
                    <a:pt x="1754" y="5346"/>
                    <a:pt x="1730" y="5312"/>
                  </a:cubicBezTo>
                  <a:cubicBezTo>
                    <a:pt x="1635" y="5178"/>
                    <a:pt x="1527" y="5042"/>
                    <a:pt x="1381" y="4953"/>
                  </a:cubicBezTo>
                  <a:cubicBezTo>
                    <a:pt x="1299" y="4903"/>
                    <a:pt x="1208" y="4870"/>
                    <a:pt x="1121" y="4838"/>
                  </a:cubicBezTo>
                  <a:cubicBezTo>
                    <a:pt x="1106" y="4833"/>
                    <a:pt x="1091" y="4827"/>
                    <a:pt x="1076" y="4822"/>
                  </a:cubicBezTo>
                  <a:cubicBezTo>
                    <a:pt x="791" y="4717"/>
                    <a:pt x="406" y="4522"/>
                    <a:pt x="184" y="4190"/>
                  </a:cubicBezTo>
                  <a:cubicBezTo>
                    <a:pt x="129" y="4107"/>
                    <a:pt x="87" y="4020"/>
                    <a:pt x="59" y="3930"/>
                  </a:cubicBezTo>
                  <a:cubicBezTo>
                    <a:pt x="0" y="3740"/>
                    <a:pt x="5" y="3543"/>
                    <a:pt x="9" y="3368"/>
                  </a:cubicBezTo>
                  <a:cubicBezTo>
                    <a:pt x="14" y="3177"/>
                    <a:pt x="24" y="2976"/>
                    <a:pt x="87" y="2797"/>
                  </a:cubicBezTo>
                  <a:cubicBezTo>
                    <a:pt x="127" y="2684"/>
                    <a:pt x="195" y="2568"/>
                    <a:pt x="284" y="2463"/>
                  </a:cubicBezTo>
                  <a:cubicBezTo>
                    <a:pt x="290" y="2456"/>
                    <a:pt x="296" y="2449"/>
                    <a:pt x="303" y="2442"/>
                  </a:cubicBezTo>
                  <a:cubicBezTo>
                    <a:pt x="339" y="2401"/>
                    <a:pt x="393" y="2373"/>
                    <a:pt x="446" y="2346"/>
                  </a:cubicBezTo>
                  <a:cubicBezTo>
                    <a:pt x="500" y="2318"/>
                    <a:pt x="552" y="2291"/>
                    <a:pt x="585" y="2252"/>
                  </a:cubicBezTo>
                  <a:cubicBezTo>
                    <a:pt x="675" y="2148"/>
                    <a:pt x="625" y="1885"/>
                    <a:pt x="586" y="1673"/>
                  </a:cubicBezTo>
                  <a:cubicBezTo>
                    <a:pt x="568" y="1580"/>
                    <a:pt x="552" y="1492"/>
                    <a:pt x="550" y="1431"/>
                  </a:cubicBezTo>
                  <a:cubicBezTo>
                    <a:pt x="542" y="1162"/>
                    <a:pt x="601" y="960"/>
                    <a:pt x="724" y="829"/>
                  </a:cubicBezTo>
                  <a:cubicBezTo>
                    <a:pt x="797" y="752"/>
                    <a:pt x="886" y="714"/>
                    <a:pt x="969" y="725"/>
                  </a:cubicBezTo>
                  <a:cubicBezTo>
                    <a:pt x="1002" y="730"/>
                    <a:pt x="1034" y="742"/>
                    <a:pt x="1065" y="753"/>
                  </a:cubicBezTo>
                  <a:cubicBezTo>
                    <a:pt x="1085" y="761"/>
                    <a:pt x="1106" y="769"/>
                    <a:pt x="1128" y="775"/>
                  </a:cubicBezTo>
                  <a:cubicBezTo>
                    <a:pt x="1156" y="782"/>
                    <a:pt x="1184" y="786"/>
                    <a:pt x="1213" y="786"/>
                  </a:cubicBezTo>
                  <a:cubicBezTo>
                    <a:pt x="1213" y="786"/>
                    <a:pt x="1213" y="786"/>
                    <a:pt x="1213" y="786"/>
                  </a:cubicBezTo>
                  <a:cubicBezTo>
                    <a:pt x="1413" y="786"/>
                    <a:pt x="1574" y="599"/>
                    <a:pt x="1653" y="487"/>
                  </a:cubicBezTo>
                  <a:cubicBezTo>
                    <a:pt x="1668" y="466"/>
                    <a:pt x="1683" y="444"/>
                    <a:pt x="1698" y="422"/>
                  </a:cubicBezTo>
                  <a:cubicBezTo>
                    <a:pt x="1804" y="267"/>
                    <a:pt x="1914" y="107"/>
                    <a:pt x="2095" y="58"/>
                  </a:cubicBezTo>
                  <a:cubicBezTo>
                    <a:pt x="2305" y="0"/>
                    <a:pt x="2573" y="141"/>
                    <a:pt x="2667" y="361"/>
                  </a:cubicBezTo>
                  <a:cubicBezTo>
                    <a:pt x="2677" y="383"/>
                    <a:pt x="2686" y="408"/>
                    <a:pt x="2695" y="438"/>
                  </a:cubicBezTo>
                  <a:cubicBezTo>
                    <a:pt x="2702" y="461"/>
                    <a:pt x="2709" y="485"/>
                    <a:pt x="2715" y="508"/>
                  </a:cubicBezTo>
                  <a:cubicBezTo>
                    <a:pt x="2742" y="606"/>
                    <a:pt x="2767" y="698"/>
                    <a:pt x="2839" y="766"/>
                  </a:cubicBezTo>
                  <a:cubicBezTo>
                    <a:pt x="2906" y="828"/>
                    <a:pt x="3008" y="858"/>
                    <a:pt x="3118" y="846"/>
                  </a:cubicBezTo>
                  <a:cubicBezTo>
                    <a:pt x="3166" y="841"/>
                    <a:pt x="3211" y="830"/>
                    <a:pt x="3246" y="821"/>
                  </a:cubicBezTo>
                  <a:cubicBezTo>
                    <a:pt x="3265" y="816"/>
                    <a:pt x="3284" y="810"/>
                    <a:pt x="3303" y="805"/>
                  </a:cubicBezTo>
                  <a:cubicBezTo>
                    <a:pt x="3333" y="796"/>
                    <a:pt x="3363" y="787"/>
                    <a:pt x="3394" y="779"/>
                  </a:cubicBezTo>
                  <a:cubicBezTo>
                    <a:pt x="3628" y="723"/>
                    <a:pt x="3856" y="768"/>
                    <a:pt x="4004" y="900"/>
                  </a:cubicBezTo>
                  <a:cubicBezTo>
                    <a:pt x="4181" y="1057"/>
                    <a:pt x="4229" y="1299"/>
                    <a:pt x="4274" y="1532"/>
                  </a:cubicBezTo>
                  <a:cubicBezTo>
                    <a:pt x="4281" y="1565"/>
                    <a:pt x="4288" y="1599"/>
                    <a:pt x="4294" y="1632"/>
                  </a:cubicBezTo>
                  <a:cubicBezTo>
                    <a:pt x="4302" y="1670"/>
                    <a:pt x="4310" y="1703"/>
                    <a:pt x="4317" y="1733"/>
                  </a:cubicBezTo>
                  <a:cubicBezTo>
                    <a:pt x="4339" y="1825"/>
                    <a:pt x="4369" y="1917"/>
                    <a:pt x="4407" y="2014"/>
                  </a:cubicBezTo>
                  <a:cubicBezTo>
                    <a:pt x="4462" y="2157"/>
                    <a:pt x="4532" y="2297"/>
                    <a:pt x="4613" y="2431"/>
                  </a:cubicBezTo>
                  <a:cubicBezTo>
                    <a:pt x="4643" y="2481"/>
                    <a:pt x="4676" y="2532"/>
                    <a:pt x="4708" y="2581"/>
                  </a:cubicBezTo>
                  <a:cubicBezTo>
                    <a:pt x="4784" y="2698"/>
                    <a:pt x="4863" y="2819"/>
                    <a:pt x="4917" y="2949"/>
                  </a:cubicBezTo>
                  <a:cubicBezTo>
                    <a:pt x="5010" y="3175"/>
                    <a:pt x="5027" y="3426"/>
                    <a:pt x="4966" y="3674"/>
                  </a:cubicBezTo>
                  <a:cubicBezTo>
                    <a:pt x="4911" y="3894"/>
                    <a:pt x="4795" y="4109"/>
                    <a:pt x="4630" y="4295"/>
                  </a:cubicBezTo>
                  <a:cubicBezTo>
                    <a:pt x="4613" y="4314"/>
                    <a:pt x="4594" y="4334"/>
                    <a:pt x="4575" y="4354"/>
                  </a:cubicBezTo>
                  <a:cubicBezTo>
                    <a:pt x="4517" y="4416"/>
                    <a:pt x="4455" y="4473"/>
                    <a:pt x="4388" y="4530"/>
                  </a:cubicBezTo>
                  <a:cubicBezTo>
                    <a:pt x="4298" y="4607"/>
                    <a:pt x="4199" y="4680"/>
                    <a:pt x="4104" y="4750"/>
                  </a:cubicBezTo>
                  <a:cubicBezTo>
                    <a:pt x="4026" y="4808"/>
                    <a:pt x="3945" y="4867"/>
                    <a:pt x="3868" y="4929"/>
                  </a:cubicBezTo>
                  <a:cubicBezTo>
                    <a:pt x="3709" y="5058"/>
                    <a:pt x="3559" y="5203"/>
                    <a:pt x="3415" y="5344"/>
                  </a:cubicBezTo>
                  <a:cubicBezTo>
                    <a:pt x="3398" y="5361"/>
                    <a:pt x="3382" y="5377"/>
                    <a:pt x="3365" y="5393"/>
                  </a:cubicBezTo>
                  <a:cubicBezTo>
                    <a:pt x="3232" y="5523"/>
                    <a:pt x="3100" y="5648"/>
                    <a:pt x="2954" y="5760"/>
                  </a:cubicBezTo>
                  <a:cubicBezTo>
                    <a:pt x="2835" y="5852"/>
                    <a:pt x="2678" y="5954"/>
                    <a:pt x="2499" y="5954"/>
                  </a:cubicBezTo>
                  <a:cubicBezTo>
                    <a:pt x="2477" y="5954"/>
                    <a:pt x="2455" y="5952"/>
                    <a:pt x="2433" y="5949"/>
                  </a:cubicBezTo>
                  <a:moveTo>
                    <a:pt x="3396" y="786"/>
                  </a:moveTo>
                  <a:cubicBezTo>
                    <a:pt x="3365" y="794"/>
                    <a:pt x="3334" y="803"/>
                    <a:pt x="3305" y="811"/>
                  </a:cubicBezTo>
                  <a:cubicBezTo>
                    <a:pt x="3286" y="817"/>
                    <a:pt x="3267" y="822"/>
                    <a:pt x="3247" y="828"/>
                  </a:cubicBezTo>
                  <a:cubicBezTo>
                    <a:pt x="3213" y="837"/>
                    <a:pt x="3167" y="848"/>
                    <a:pt x="3119" y="853"/>
                  </a:cubicBezTo>
                  <a:cubicBezTo>
                    <a:pt x="3006" y="865"/>
                    <a:pt x="2903" y="835"/>
                    <a:pt x="2835" y="771"/>
                  </a:cubicBezTo>
                  <a:cubicBezTo>
                    <a:pt x="2760" y="702"/>
                    <a:pt x="2734" y="604"/>
                    <a:pt x="2708" y="510"/>
                  </a:cubicBezTo>
                  <a:cubicBezTo>
                    <a:pt x="2702" y="487"/>
                    <a:pt x="2695" y="463"/>
                    <a:pt x="2688" y="440"/>
                  </a:cubicBezTo>
                  <a:cubicBezTo>
                    <a:pt x="2679" y="410"/>
                    <a:pt x="2670" y="386"/>
                    <a:pt x="2661" y="363"/>
                  </a:cubicBezTo>
                  <a:cubicBezTo>
                    <a:pt x="2567" y="147"/>
                    <a:pt x="2304" y="7"/>
                    <a:pt x="2097" y="64"/>
                  </a:cubicBezTo>
                  <a:cubicBezTo>
                    <a:pt x="1918" y="113"/>
                    <a:pt x="1809" y="272"/>
                    <a:pt x="1703" y="426"/>
                  </a:cubicBezTo>
                  <a:cubicBezTo>
                    <a:pt x="1688" y="448"/>
                    <a:pt x="1673" y="470"/>
                    <a:pt x="1658" y="491"/>
                  </a:cubicBezTo>
                  <a:cubicBezTo>
                    <a:pt x="1579" y="604"/>
                    <a:pt x="1416" y="793"/>
                    <a:pt x="1213" y="793"/>
                  </a:cubicBezTo>
                  <a:cubicBezTo>
                    <a:pt x="1213" y="793"/>
                    <a:pt x="1213" y="793"/>
                    <a:pt x="1213" y="793"/>
                  </a:cubicBezTo>
                  <a:cubicBezTo>
                    <a:pt x="1184" y="793"/>
                    <a:pt x="1155" y="789"/>
                    <a:pt x="1126" y="781"/>
                  </a:cubicBezTo>
                  <a:cubicBezTo>
                    <a:pt x="1104" y="776"/>
                    <a:pt x="1083" y="768"/>
                    <a:pt x="1062" y="760"/>
                  </a:cubicBezTo>
                  <a:cubicBezTo>
                    <a:pt x="1032" y="748"/>
                    <a:pt x="1000" y="737"/>
                    <a:pt x="968" y="732"/>
                  </a:cubicBezTo>
                  <a:cubicBezTo>
                    <a:pt x="887" y="721"/>
                    <a:pt x="800" y="758"/>
                    <a:pt x="729" y="834"/>
                  </a:cubicBezTo>
                  <a:cubicBezTo>
                    <a:pt x="607" y="963"/>
                    <a:pt x="549" y="1164"/>
                    <a:pt x="557" y="1431"/>
                  </a:cubicBezTo>
                  <a:cubicBezTo>
                    <a:pt x="559" y="1491"/>
                    <a:pt x="575" y="1579"/>
                    <a:pt x="593" y="1672"/>
                  </a:cubicBezTo>
                  <a:cubicBezTo>
                    <a:pt x="632" y="1885"/>
                    <a:pt x="682" y="2150"/>
                    <a:pt x="590" y="2257"/>
                  </a:cubicBezTo>
                  <a:cubicBezTo>
                    <a:pt x="556" y="2297"/>
                    <a:pt x="502" y="2325"/>
                    <a:pt x="449" y="2352"/>
                  </a:cubicBezTo>
                  <a:cubicBezTo>
                    <a:pt x="397" y="2379"/>
                    <a:pt x="343" y="2407"/>
                    <a:pt x="308" y="2446"/>
                  </a:cubicBezTo>
                  <a:cubicBezTo>
                    <a:pt x="302" y="2453"/>
                    <a:pt x="295" y="2461"/>
                    <a:pt x="289" y="2468"/>
                  </a:cubicBezTo>
                  <a:cubicBezTo>
                    <a:pt x="201" y="2572"/>
                    <a:pt x="133" y="2687"/>
                    <a:pt x="94" y="2799"/>
                  </a:cubicBezTo>
                  <a:cubicBezTo>
                    <a:pt x="31" y="2977"/>
                    <a:pt x="21" y="3178"/>
                    <a:pt x="16" y="3368"/>
                  </a:cubicBezTo>
                  <a:cubicBezTo>
                    <a:pt x="12" y="3542"/>
                    <a:pt x="7" y="3739"/>
                    <a:pt x="65" y="3927"/>
                  </a:cubicBezTo>
                  <a:cubicBezTo>
                    <a:pt x="93" y="4017"/>
                    <a:pt x="135" y="4104"/>
                    <a:pt x="190" y="4186"/>
                  </a:cubicBezTo>
                  <a:cubicBezTo>
                    <a:pt x="411" y="4517"/>
                    <a:pt x="795" y="4711"/>
                    <a:pt x="1078" y="4815"/>
                  </a:cubicBezTo>
                  <a:cubicBezTo>
                    <a:pt x="1093" y="4821"/>
                    <a:pt x="1108" y="4826"/>
                    <a:pt x="1123" y="4831"/>
                  </a:cubicBezTo>
                  <a:cubicBezTo>
                    <a:pt x="1211" y="4863"/>
                    <a:pt x="1302" y="4896"/>
                    <a:pt x="1384" y="4947"/>
                  </a:cubicBezTo>
                  <a:cubicBezTo>
                    <a:pt x="1532" y="5037"/>
                    <a:pt x="1640" y="5174"/>
                    <a:pt x="1735" y="5307"/>
                  </a:cubicBezTo>
                  <a:cubicBezTo>
                    <a:pt x="1760" y="5342"/>
                    <a:pt x="1784" y="5377"/>
                    <a:pt x="1808" y="5412"/>
                  </a:cubicBezTo>
                  <a:cubicBezTo>
                    <a:pt x="1829" y="5442"/>
                    <a:pt x="1850" y="5473"/>
                    <a:pt x="1872" y="5504"/>
                  </a:cubicBezTo>
                  <a:cubicBezTo>
                    <a:pt x="2062" y="5773"/>
                    <a:pt x="2246" y="5916"/>
                    <a:pt x="2434" y="5942"/>
                  </a:cubicBezTo>
                  <a:cubicBezTo>
                    <a:pt x="2639" y="5971"/>
                    <a:pt x="2817" y="5857"/>
                    <a:pt x="2950" y="5755"/>
                  </a:cubicBezTo>
                  <a:cubicBezTo>
                    <a:pt x="3095" y="5643"/>
                    <a:pt x="3227" y="5518"/>
                    <a:pt x="3360" y="5388"/>
                  </a:cubicBezTo>
                  <a:cubicBezTo>
                    <a:pt x="3377" y="5372"/>
                    <a:pt x="3393" y="5356"/>
                    <a:pt x="3410" y="5339"/>
                  </a:cubicBezTo>
                  <a:cubicBezTo>
                    <a:pt x="3555" y="5198"/>
                    <a:pt x="3704" y="5052"/>
                    <a:pt x="3864" y="4923"/>
                  </a:cubicBezTo>
                  <a:cubicBezTo>
                    <a:pt x="3941" y="4861"/>
                    <a:pt x="4021" y="4802"/>
                    <a:pt x="4099" y="4744"/>
                  </a:cubicBezTo>
                  <a:cubicBezTo>
                    <a:pt x="4195" y="4674"/>
                    <a:pt x="4293" y="4602"/>
                    <a:pt x="4384" y="4525"/>
                  </a:cubicBezTo>
                  <a:cubicBezTo>
                    <a:pt x="4451" y="4468"/>
                    <a:pt x="4512" y="4411"/>
                    <a:pt x="4570" y="4350"/>
                  </a:cubicBezTo>
                  <a:cubicBezTo>
                    <a:pt x="4589" y="4330"/>
                    <a:pt x="4608" y="4310"/>
                    <a:pt x="4625" y="4291"/>
                  </a:cubicBezTo>
                  <a:cubicBezTo>
                    <a:pt x="4789" y="4105"/>
                    <a:pt x="4905" y="3892"/>
                    <a:pt x="4959" y="3673"/>
                  </a:cubicBezTo>
                  <a:cubicBezTo>
                    <a:pt x="5020" y="3426"/>
                    <a:pt x="5003" y="3176"/>
                    <a:pt x="4910" y="2952"/>
                  </a:cubicBezTo>
                  <a:cubicBezTo>
                    <a:pt x="4856" y="2822"/>
                    <a:pt x="4778" y="2701"/>
                    <a:pt x="4702" y="2584"/>
                  </a:cubicBezTo>
                  <a:cubicBezTo>
                    <a:pt x="4670" y="2536"/>
                    <a:pt x="4638" y="2485"/>
                    <a:pt x="4607" y="2435"/>
                  </a:cubicBezTo>
                  <a:cubicBezTo>
                    <a:pt x="4526" y="2300"/>
                    <a:pt x="4456" y="2160"/>
                    <a:pt x="4400" y="2017"/>
                  </a:cubicBezTo>
                  <a:cubicBezTo>
                    <a:pt x="4362" y="1919"/>
                    <a:pt x="4333" y="1827"/>
                    <a:pt x="4310" y="1734"/>
                  </a:cubicBezTo>
                  <a:cubicBezTo>
                    <a:pt x="4303" y="1704"/>
                    <a:pt x="4296" y="1671"/>
                    <a:pt x="4288" y="1633"/>
                  </a:cubicBezTo>
                  <a:cubicBezTo>
                    <a:pt x="4281" y="1600"/>
                    <a:pt x="4274" y="1566"/>
                    <a:pt x="4268" y="1534"/>
                  </a:cubicBezTo>
                  <a:cubicBezTo>
                    <a:pt x="4222" y="1301"/>
                    <a:pt x="4175" y="1060"/>
                    <a:pt x="4000" y="905"/>
                  </a:cubicBezTo>
                  <a:cubicBezTo>
                    <a:pt x="3895" y="812"/>
                    <a:pt x="3749" y="763"/>
                    <a:pt x="3590" y="763"/>
                  </a:cubicBezTo>
                  <a:cubicBezTo>
                    <a:pt x="3527" y="763"/>
                    <a:pt x="3461" y="770"/>
                    <a:pt x="3396" y="786"/>
                  </a:cubicBezTo>
                </a:path>
              </a:pathLst>
            </a:custGeom>
            <a:grpFill/>
            <a:ln w="6350">
              <a:solidFill>
                <a:srgbClr val="F5A670">
                  <a:alpha val="32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2" name="Freeform 49">
              <a:extLst>
                <a:ext uri="{FF2B5EF4-FFF2-40B4-BE49-F238E27FC236}">
                  <a16:creationId xmlns:a16="http://schemas.microsoft.com/office/drawing/2014/main" id="{7CA1CBB4-6E28-4AC8-A640-D358E240DD0B}"/>
                </a:ext>
              </a:extLst>
            </p:cNvPr>
            <p:cNvSpPr>
              <a:spLocks noEditPoints="1"/>
            </p:cNvSpPr>
            <p:nvPr/>
          </p:nvSpPr>
          <p:spPr bwMode="auto">
            <a:xfrm>
              <a:off x="3871" y="28"/>
              <a:ext cx="3749" cy="4396"/>
            </a:xfrm>
            <a:custGeom>
              <a:avLst/>
              <a:gdLst>
                <a:gd name="T0" fmla="*/ 2120 w 5065"/>
                <a:gd name="T1" fmla="*/ 5774 h 5940"/>
                <a:gd name="T2" fmla="*/ 1732 w 5065"/>
                <a:gd name="T3" fmla="*/ 5293 h 5940"/>
                <a:gd name="T4" fmla="*/ 1114 w 5065"/>
                <a:gd name="T5" fmla="*/ 4815 h 5940"/>
                <a:gd name="T6" fmla="*/ 60 w 5065"/>
                <a:gd name="T7" fmla="*/ 3926 h 5940"/>
                <a:gd name="T8" fmla="*/ 74 w 5065"/>
                <a:gd name="T9" fmla="*/ 2806 h 5940"/>
                <a:gd name="T10" fmla="*/ 436 w 5065"/>
                <a:gd name="T11" fmla="*/ 2279 h 5940"/>
                <a:gd name="T12" fmla="*/ 592 w 5065"/>
                <a:gd name="T13" fmla="*/ 1604 h 5940"/>
                <a:gd name="T14" fmla="*/ 753 w 5065"/>
                <a:gd name="T15" fmla="*/ 775 h 5940"/>
                <a:gd name="T16" fmla="*/ 1093 w 5065"/>
                <a:gd name="T17" fmla="*/ 694 h 5940"/>
                <a:gd name="T18" fmla="*/ 1492 w 5065"/>
                <a:gd name="T19" fmla="*/ 620 h 5940"/>
                <a:gd name="T20" fmla="*/ 1908 w 5065"/>
                <a:gd name="T21" fmla="*/ 150 h 5940"/>
                <a:gd name="T22" fmla="*/ 2308 w 5065"/>
                <a:gd name="T23" fmla="*/ 10 h 5940"/>
                <a:gd name="T24" fmla="*/ 2716 w 5065"/>
                <a:gd name="T25" fmla="*/ 315 h 5940"/>
                <a:gd name="T26" fmla="*/ 2818 w 5065"/>
                <a:gd name="T27" fmla="*/ 591 h 5940"/>
                <a:gd name="T28" fmla="*/ 3183 w 5065"/>
                <a:gd name="T29" fmla="*/ 786 h 5940"/>
                <a:gd name="T30" fmla="*/ 3460 w 5065"/>
                <a:gd name="T31" fmla="*/ 726 h 5940"/>
                <a:gd name="T32" fmla="*/ 4058 w 5065"/>
                <a:gd name="T33" fmla="*/ 862 h 5940"/>
                <a:gd name="T34" fmla="*/ 4307 w 5065"/>
                <a:gd name="T35" fmla="*/ 1449 h 5940"/>
                <a:gd name="T36" fmla="*/ 4462 w 5065"/>
                <a:gd name="T37" fmla="*/ 1965 h 5940"/>
                <a:gd name="T38" fmla="*/ 4980 w 5065"/>
                <a:gd name="T39" fmla="*/ 2889 h 5940"/>
                <a:gd name="T40" fmla="*/ 4664 w 5065"/>
                <a:gd name="T41" fmla="*/ 4249 h 5940"/>
                <a:gd name="T42" fmla="*/ 4108 w 5065"/>
                <a:gd name="T43" fmla="*/ 4759 h 5940"/>
                <a:gd name="T44" fmla="*/ 3395 w 5065"/>
                <a:gd name="T45" fmla="*/ 5385 h 5940"/>
                <a:gd name="T46" fmla="*/ 2581 w 5065"/>
                <a:gd name="T47" fmla="*/ 5934 h 5940"/>
                <a:gd name="T48" fmla="*/ 3460 w 5065"/>
                <a:gd name="T49" fmla="*/ 727 h 5940"/>
                <a:gd name="T50" fmla="*/ 3183 w 5065"/>
                <a:gd name="T51" fmla="*/ 787 h 5940"/>
                <a:gd name="T52" fmla="*/ 2817 w 5065"/>
                <a:gd name="T53" fmla="*/ 592 h 5940"/>
                <a:gd name="T54" fmla="*/ 2715 w 5065"/>
                <a:gd name="T55" fmla="*/ 316 h 5940"/>
                <a:gd name="T56" fmla="*/ 2308 w 5065"/>
                <a:gd name="T57" fmla="*/ 11 h 5940"/>
                <a:gd name="T58" fmla="*/ 1908 w 5065"/>
                <a:gd name="T59" fmla="*/ 150 h 5940"/>
                <a:gd name="T60" fmla="*/ 1492 w 5065"/>
                <a:gd name="T61" fmla="*/ 621 h 5940"/>
                <a:gd name="T62" fmla="*/ 1093 w 5065"/>
                <a:gd name="T63" fmla="*/ 694 h 5940"/>
                <a:gd name="T64" fmla="*/ 753 w 5065"/>
                <a:gd name="T65" fmla="*/ 776 h 5940"/>
                <a:gd name="T66" fmla="*/ 592 w 5065"/>
                <a:gd name="T67" fmla="*/ 1604 h 5940"/>
                <a:gd name="T68" fmla="*/ 437 w 5065"/>
                <a:gd name="T69" fmla="*/ 2280 h 5940"/>
                <a:gd name="T70" fmla="*/ 74 w 5065"/>
                <a:gd name="T71" fmla="*/ 2807 h 5940"/>
                <a:gd name="T72" fmla="*/ 187 w 5065"/>
                <a:gd name="T73" fmla="*/ 4180 h 5940"/>
                <a:gd name="T74" fmla="*/ 1380 w 5065"/>
                <a:gd name="T75" fmla="*/ 4933 h 5940"/>
                <a:gd name="T76" fmla="*/ 1809 w 5065"/>
                <a:gd name="T77" fmla="*/ 5401 h 5940"/>
                <a:gd name="T78" fmla="*/ 2270 w 5065"/>
                <a:gd name="T79" fmla="*/ 5876 h 5940"/>
                <a:gd name="T80" fmla="*/ 2719 w 5065"/>
                <a:gd name="T81" fmla="*/ 5897 h 5940"/>
                <a:gd name="T82" fmla="*/ 3459 w 5065"/>
                <a:gd name="T83" fmla="*/ 5324 h 5940"/>
                <a:gd name="T84" fmla="*/ 4430 w 5065"/>
                <a:gd name="T85" fmla="*/ 4495 h 5940"/>
                <a:gd name="T86" fmla="*/ 5016 w 5065"/>
                <a:gd name="T87" fmla="*/ 3625 h 5940"/>
                <a:gd name="T88" fmla="*/ 4761 w 5065"/>
                <a:gd name="T89" fmla="*/ 2504 h 5940"/>
                <a:gd name="T90" fmla="*/ 4362 w 5065"/>
                <a:gd name="T91" fmla="*/ 1692 h 5940"/>
                <a:gd name="T92" fmla="*/ 4224 w 5065"/>
                <a:gd name="T93" fmla="*/ 1130 h 5940"/>
                <a:gd name="T94" fmla="*/ 3924 w 5065"/>
                <a:gd name="T95" fmla="*/ 771 h 5940"/>
                <a:gd name="T96" fmla="*/ 3460 w 5065"/>
                <a:gd name="T97" fmla="*/ 727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5" h="5940">
                  <a:moveTo>
                    <a:pt x="2436" y="5933"/>
                  </a:moveTo>
                  <a:cubicBezTo>
                    <a:pt x="2381" y="5924"/>
                    <a:pt x="2325" y="5905"/>
                    <a:pt x="2270" y="5877"/>
                  </a:cubicBezTo>
                  <a:cubicBezTo>
                    <a:pt x="2220" y="5851"/>
                    <a:pt x="2170" y="5816"/>
                    <a:pt x="2120" y="5774"/>
                  </a:cubicBezTo>
                  <a:cubicBezTo>
                    <a:pt x="2039" y="5703"/>
                    <a:pt x="1957" y="5610"/>
                    <a:pt x="1870" y="5489"/>
                  </a:cubicBezTo>
                  <a:cubicBezTo>
                    <a:pt x="1850" y="5460"/>
                    <a:pt x="1829" y="5430"/>
                    <a:pt x="1809" y="5401"/>
                  </a:cubicBezTo>
                  <a:cubicBezTo>
                    <a:pt x="1784" y="5366"/>
                    <a:pt x="1758" y="5329"/>
                    <a:pt x="1732" y="5293"/>
                  </a:cubicBezTo>
                  <a:cubicBezTo>
                    <a:pt x="1695" y="5241"/>
                    <a:pt x="1637" y="5164"/>
                    <a:pt x="1571" y="5094"/>
                  </a:cubicBezTo>
                  <a:cubicBezTo>
                    <a:pt x="1508" y="5027"/>
                    <a:pt x="1445" y="4975"/>
                    <a:pt x="1379" y="4934"/>
                  </a:cubicBezTo>
                  <a:cubicBezTo>
                    <a:pt x="1295" y="4883"/>
                    <a:pt x="1203" y="4848"/>
                    <a:pt x="1114" y="4815"/>
                  </a:cubicBezTo>
                  <a:cubicBezTo>
                    <a:pt x="1101" y="4811"/>
                    <a:pt x="1087" y="4806"/>
                    <a:pt x="1073" y="4800"/>
                  </a:cubicBezTo>
                  <a:cubicBezTo>
                    <a:pt x="790" y="4695"/>
                    <a:pt x="406" y="4502"/>
                    <a:pt x="186" y="4181"/>
                  </a:cubicBezTo>
                  <a:cubicBezTo>
                    <a:pt x="131" y="4100"/>
                    <a:pt x="88" y="4014"/>
                    <a:pt x="60" y="3926"/>
                  </a:cubicBezTo>
                  <a:cubicBezTo>
                    <a:pt x="3" y="3751"/>
                    <a:pt x="0" y="3571"/>
                    <a:pt x="3" y="3372"/>
                  </a:cubicBezTo>
                  <a:cubicBezTo>
                    <a:pt x="4" y="3254"/>
                    <a:pt x="9" y="3165"/>
                    <a:pt x="18" y="3083"/>
                  </a:cubicBezTo>
                  <a:cubicBezTo>
                    <a:pt x="29" y="2979"/>
                    <a:pt x="47" y="2888"/>
                    <a:pt x="74" y="2806"/>
                  </a:cubicBezTo>
                  <a:cubicBezTo>
                    <a:pt x="121" y="2660"/>
                    <a:pt x="204" y="2528"/>
                    <a:pt x="271" y="2429"/>
                  </a:cubicBezTo>
                  <a:cubicBezTo>
                    <a:pt x="277" y="2420"/>
                    <a:pt x="283" y="2411"/>
                    <a:pt x="288" y="2403"/>
                  </a:cubicBezTo>
                  <a:cubicBezTo>
                    <a:pt x="325" y="2353"/>
                    <a:pt x="381" y="2316"/>
                    <a:pt x="436" y="2279"/>
                  </a:cubicBezTo>
                  <a:cubicBezTo>
                    <a:pt x="486" y="2246"/>
                    <a:pt x="537" y="2213"/>
                    <a:pt x="572" y="2170"/>
                  </a:cubicBezTo>
                  <a:cubicBezTo>
                    <a:pt x="612" y="2122"/>
                    <a:pt x="630" y="2042"/>
                    <a:pt x="627" y="1925"/>
                  </a:cubicBezTo>
                  <a:cubicBezTo>
                    <a:pt x="625" y="1823"/>
                    <a:pt x="607" y="1707"/>
                    <a:pt x="592" y="1604"/>
                  </a:cubicBezTo>
                  <a:cubicBezTo>
                    <a:pt x="577" y="1511"/>
                    <a:pt x="564" y="1422"/>
                    <a:pt x="565" y="1361"/>
                  </a:cubicBezTo>
                  <a:cubicBezTo>
                    <a:pt x="566" y="1241"/>
                    <a:pt x="580" y="1134"/>
                    <a:pt x="606" y="1043"/>
                  </a:cubicBezTo>
                  <a:cubicBezTo>
                    <a:pt x="637" y="934"/>
                    <a:pt x="686" y="843"/>
                    <a:pt x="753" y="775"/>
                  </a:cubicBezTo>
                  <a:cubicBezTo>
                    <a:pt x="786" y="741"/>
                    <a:pt x="825" y="713"/>
                    <a:pt x="863" y="695"/>
                  </a:cubicBezTo>
                  <a:cubicBezTo>
                    <a:pt x="908" y="674"/>
                    <a:pt x="953" y="666"/>
                    <a:pt x="997" y="670"/>
                  </a:cubicBezTo>
                  <a:cubicBezTo>
                    <a:pt x="1030" y="674"/>
                    <a:pt x="1062" y="684"/>
                    <a:pt x="1093" y="694"/>
                  </a:cubicBezTo>
                  <a:cubicBezTo>
                    <a:pt x="1113" y="700"/>
                    <a:pt x="1135" y="707"/>
                    <a:pt x="1156" y="712"/>
                  </a:cubicBezTo>
                  <a:cubicBezTo>
                    <a:pt x="1185" y="718"/>
                    <a:pt x="1214" y="721"/>
                    <a:pt x="1243" y="720"/>
                  </a:cubicBezTo>
                  <a:cubicBezTo>
                    <a:pt x="1324" y="717"/>
                    <a:pt x="1408" y="683"/>
                    <a:pt x="1492" y="620"/>
                  </a:cubicBezTo>
                  <a:cubicBezTo>
                    <a:pt x="1558" y="571"/>
                    <a:pt x="1624" y="502"/>
                    <a:pt x="1689" y="416"/>
                  </a:cubicBezTo>
                  <a:cubicBezTo>
                    <a:pt x="1701" y="400"/>
                    <a:pt x="1713" y="385"/>
                    <a:pt x="1724" y="369"/>
                  </a:cubicBezTo>
                  <a:cubicBezTo>
                    <a:pt x="1781" y="293"/>
                    <a:pt x="1841" y="214"/>
                    <a:pt x="1908" y="150"/>
                  </a:cubicBezTo>
                  <a:cubicBezTo>
                    <a:pt x="1944" y="115"/>
                    <a:pt x="1979" y="88"/>
                    <a:pt x="2016" y="66"/>
                  </a:cubicBezTo>
                  <a:cubicBezTo>
                    <a:pt x="2058" y="41"/>
                    <a:pt x="2100" y="24"/>
                    <a:pt x="2145" y="13"/>
                  </a:cubicBezTo>
                  <a:cubicBezTo>
                    <a:pt x="2196" y="1"/>
                    <a:pt x="2251" y="0"/>
                    <a:pt x="2308" y="10"/>
                  </a:cubicBezTo>
                  <a:cubicBezTo>
                    <a:pt x="2363" y="20"/>
                    <a:pt x="2418" y="39"/>
                    <a:pt x="2471" y="67"/>
                  </a:cubicBezTo>
                  <a:cubicBezTo>
                    <a:pt x="2524" y="95"/>
                    <a:pt x="2572" y="131"/>
                    <a:pt x="2614" y="173"/>
                  </a:cubicBezTo>
                  <a:cubicBezTo>
                    <a:pt x="2657" y="216"/>
                    <a:pt x="2691" y="264"/>
                    <a:pt x="2716" y="315"/>
                  </a:cubicBezTo>
                  <a:cubicBezTo>
                    <a:pt x="2726" y="337"/>
                    <a:pt x="2736" y="361"/>
                    <a:pt x="2746" y="390"/>
                  </a:cubicBezTo>
                  <a:cubicBezTo>
                    <a:pt x="2753" y="412"/>
                    <a:pt x="2761" y="434"/>
                    <a:pt x="2768" y="455"/>
                  </a:cubicBezTo>
                  <a:cubicBezTo>
                    <a:pt x="2782" y="501"/>
                    <a:pt x="2797" y="548"/>
                    <a:pt x="2818" y="591"/>
                  </a:cubicBezTo>
                  <a:cubicBezTo>
                    <a:pt x="2841" y="639"/>
                    <a:pt x="2868" y="677"/>
                    <a:pt x="2902" y="707"/>
                  </a:cubicBezTo>
                  <a:cubicBezTo>
                    <a:pt x="2938" y="739"/>
                    <a:pt x="2983" y="762"/>
                    <a:pt x="3035" y="775"/>
                  </a:cubicBezTo>
                  <a:cubicBezTo>
                    <a:pt x="3081" y="786"/>
                    <a:pt x="3132" y="790"/>
                    <a:pt x="3183" y="786"/>
                  </a:cubicBezTo>
                  <a:cubicBezTo>
                    <a:pt x="3231" y="782"/>
                    <a:pt x="3277" y="771"/>
                    <a:pt x="3311" y="763"/>
                  </a:cubicBezTo>
                  <a:cubicBezTo>
                    <a:pt x="3329" y="759"/>
                    <a:pt x="3347" y="754"/>
                    <a:pt x="3364" y="749"/>
                  </a:cubicBezTo>
                  <a:cubicBezTo>
                    <a:pt x="3395" y="741"/>
                    <a:pt x="3428" y="733"/>
                    <a:pt x="3460" y="726"/>
                  </a:cubicBezTo>
                  <a:cubicBezTo>
                    <a:pt x="3566" y="704"/>
                    <a:pt x="3675" y="702"/>
                    <a:pt x="3773" y="721"/>
                  </a:cubicBezTo>
                  <a:cubicBezTo>
                    <a:pt x="3827" y="732"/>
                    <a:pt x="3878" y="748"/>
                    <a:pt x="3924" y="771"/>
                  </a:cubicBezTo>
                  <a:cubicBezTo>
                    <a:pt x="3974" y="795"/>
                    <a:pt x="4019" y="825"/>
                    <a:pt x="4058" y="862"/>
                  </a:cubicBezTo>
                  <a:cubicBezTo>
                    <a:pt x="4096" y="898"/>
                    <a:pt x="4129" y="938"/>
                    <a:pt x="4158" y="986"/>
                  </a:cubicBezTo>
                  <a:cubicBezTo>
                    <a:pt x="4183" y="1028"/>
                    <a:pt x="4205" y="1075"/>
                    <a:pt x="4225" y="1130"/>
                  </a:cubicBezTo>
                  <a:cubicBezTo>
                    <a:pt x="4262" y="1230"/>
                    <a:pt x="4285" y="1341"/>
                    <a:pt x="4307" y="1449"/>
                  </a:cubicBezTo>
                  <a:cubicBezTo>
                    <a:pt x="4316" y="1496"/>
                    <a:pt x="4326" y="1546"/>
                    <a:pt x="4338" y="1593"/>
                  </a:cubicBezTo>
                  <a:cubicBezTo>
                    <a:pt x="4346" y="1629"/>
                    <a:pt x="4354" y="1662"/>
                    <a:pt x="4363" y="1692"/>
                  </a:cubicBezTo>
                  <a:cubicBezTo>
                    <a:pt x="4387" y="1778"/>
                    <a:pt x="4419" y="1867"/>
                    <a:pt x="4462" y="1965"/>
                  </a:cubicBezTo>
                  <a:cubicBezTo>
                    <a:pt x="4522" y="2103"/>
                    <a:pt x="4594" y="2241"/>
                    <a:pt x="4677" y="2373"/>
                  </a:cubicBezTo>
                  <a:cubicBezTo>
                    <a:pt x="4704" y="2417"/>
                    <a:pt x="4733" y="2461"/>
                    <a:pt x="4762" y="2504"/>
                  </a:cubicBezTo>
                  <a:cubicBezTo>
                    <a:pt x="4842" y="2626"/>
                    <a:pt x="4925" y="2753"/>
                    <a:pt x="4980" y="2889"/>
                  </a:cubicBezTo>
                  <a:cubicBezTo>
                    <a:pt x="5028" y="3006"/>
                    <a:pt x="5055" y="3131"/>
                    <a:pt x="5060" y="3259"/>
                  </a:cubicBezTo>
                  <a:cubicBezTo>
                    <a:pt x="5065" y="3382"/>
                    <a:pt x="5051" y="3505"/>
                    <a:pt x="5017" y="3625"/>
                  </a:cubicBezTo>
                  <a:cubicBezTo>
                    <a:pt x="4959" y="3834"/>
                    <a:pt x="4840" y="4044"/>
                    <a:pt x="4664" y="4249"/>
                  </a:cubicBezTo>
                  <a:cubicBezTo>
                    <a:pt x="4648" y="4269"/>
                    <a:pt x="4630" y="4289"/>
                    <a:pt x="4611" y="4311"/>
                  </a:cubicBezTo>
                  <a:cubicBezTo>
                    <a:pt x="4547" y="4381"/>
                    <a:pt x="4488" y="4441"/>
                    <a:pt x="4430" y="4495"/>
                  </a:cubicBezTo>
                  <a:cubicBezTo>
                    <a:pt x="4330" y="4588"/>
                    <a:pt x="4217" y="4675"/>
                    <a:pt x="4108" y="4759"/>
                  </a:cubicBezTo>
                  <a:cubicBezTo>
                    <a:pt x="4043" y="4809"/>
                    <a:pt x="3977" y="4860"/>
                    <a:pt x="3913" y="4912"/>
                  </a:cubicBezTo>
                  <a:cubicBezTo>
                    <a:pt x="3755" y="5042"/>
                    <a:pt x="3605" y="5185"/>
                    <a:pt x="3459" y="5324"/>
                  </a:cubicBezTo>
                  <a:cubicBezTo>
                    <a:pt x="3438" y="5344"/>
                    <a:pt x="3416" y="5365"/>
                    <a:pt x="3395" y="5385"/>
                  </a:cubicBezTo>
                  <a:cubicBezTo>
                    <a:pt x="3257" y="5516"/>
                    <a:pt x="3120" y="5643"/>
                    <a:pt x="2970" y="5754"/>
                  </a:cubicBezTo>
                  <a:cubicBezTo>
                    <a:pt x="2879" y="5820"/>
                    <a:pt x="2797" y="5867"/>
                    <a:pt x="2719" y="5897"/>
                  </a:cubicBezTo>
                  <a:cubicBezTo>
                    <a:pt x="2673" y="5915"/>
                    <a:pt x="2626" y="5928"/>
                    <a:pt x="2581" y="5934"/>
                  </a:cubicBezTo>
                  <a:cubicBezTo>
                    <a:pt x="2558" y="5937"/>
                    <a:pt x="2535" y="5939"/>
                    <a:pt x="2511" y="5939"/>
                  </a:cubicBezTo>
                  <a:cubicBezTo>
                    <a:pt x="2486" y="5939"/>
                    <a:pt x="2461" y="5937"/>
                    <a:pt x="2436" y="5933"/>
                  </a:cubicBezTo>
                  <a:moveTo>
                    <a:pt x="3460" y="727"/>
                  </a:moveTo>
                  <a:cubicBezTo>
                    <a:pt x="3428" y="734"/>
                    <a:pt x="3396" y="742"/>
                    <a:pt x="3365" y="750"/>
                  </a:cubicBezTo>
                  <a:cubicBezTo>
                    <a:pt x="3347" y="755"/>
                    <a:pt x="3329" y="759"/>
                    <a:pt x="3312" y="764"/>
                  </a:cubicBezTo>
                  <a:cubicBezTo>
                    <a:pt x="3277" y="772"/>
                    <a:pt x="3231" y="782"/>
                    <a:pt x="3183" y="787"/>
                  </a:cubicBezTo>
                  <a:cubicBezTo>
                    <a:pt x="3132" y="791"/>
                    <a:pt x="3081" y="787"/>
                    <a:pt x="3035" y="776"/>
                  </a:cubicBezTo>
                  <a:cubicBezTo>
                    <a:pt x="2983" y="762"/>
                    <a:pt x="2938" y="739"/>
                    <a:pt x="2901" y="707"/>
                  </a:cubicBezTo>
                  <a:cubicBezTo>
                    <a:pt x="2867" y="677"/>
                    <a:pt x="2840" y="640"/>
                    <a:pt x="2817" y="592"/>
                  </a:cubicBezTo>
                  <a:cubicBezTo>
                    <a:pt x="2797" y="549"/>
                    <a:pt x="2781" y="501"/>
                    <a:pt x="2767" y="456"/>
                  </a:cubicBezTo>
                  <a:cubicBezTo>
                    <a:pt x="2760" y="434"/>
                    <a:pt x="2753" y="412"/>
                    <a:pt x="2745" y="390"/>
                  </a:cubicBezTo>
                  <a:cubicBezTo>
                    <a:pt x="2735" y="361"/>
                    <a:pt x="2725" y="337"/>
                    <a:pt x="2715" y="316"/>
                  </a:cubicBezTo>
                  <a:cubicBezTo>
                    <a:pt x="2691" y="264"/>
                    <a:pt x="2656" y="216"/>
                    <a:pt x="2613" y="173"/>
                  </a:cubicBezTo>
                  <a:cubicBezTo>
                    <a:pt x="2572" y="131"/>
                    <a:pt x="2524" y="96"/>
                    <a:pt x="2471" y="68"/>
                  </a:cubicBezTo>
                  <a:cubicBezTo>
                    <a:pt x="2418" y="40"/>
                    <a:pt x="2363" y="21"/>
                    <a:pt x="2308" y="11"/>
                  </a:cubicBezTo>
                  <a:cubicBezTo>
                    <a:pt x="2251" y="1"/>
                    <a:pt x="2196" y="2"/>
                    <a:pt x="2145" y="14"/>
                  </a:cubicBezTo>
                  <a:cubicBezTo>
                    <a:pt x="2100" y="25"/>
                    <a:pt x="2058" y="42"/>
                    <a:pt x="2017" y="66"/>
                  </a:cubicBezTo>
                  <a:cubicBezTo>
                    <a:pt x="1980" y="88"/>
                    <a:pt x="1944" y="116"/>
                    <a:pt x="1908" y="150"/>
                  </a:cubicBezTo>
                  <a:cubicBezTo>
                    <a:pt x="1841" y="214"/>
                    <a:pt x="1782" y="293"/>
                    <a:pt x="1725" y="370"/>
                  </a:cubicBezTo>
                  <a:cubicBezTo>
                    <a:pt x="1713" y="385"/>
                    <a:pt x="1701" y="401"/>
                    <a:pt x="1690" y="416"/>
                  </a:cubicBezTo>
                  <a:cubicBezTo>
                    <a:pt x="1625" y="502"/>
                    <a:pt x="1558" y="571"/>
                    <a:pt x="1492" y="621"/>
                  </a:cubicBezTo>
                  <a:cubicBezTo>
                    <a:pt x="1408" y="684"/>
                    <a:pt x="1325" y="718"/>
                    <a:pt x="1243" y="721"/>
                  </a:cubicBezTo>
                  <a:cubicBezTo>
                    <a:pt x="1214" y="722"/>
                    <a:pt x="1185" y="719"/>
                    <a:pt x="1156" y="713"/>
                  </a:cubicBezTo>
                  <a:cubicBezTo>
                    <a:pt x="1135" y="708"/>
                    <a:pt x="1113" y="701"/>
                    <a:pt x="1093" y="694"/>
                  </a:cubicBezTo>
                  <a:cubicBezTo>
                    <a:pt x="1061" y="685"/>
                    <a:pt x="1029" y="674"/>
                    <a:pt x="997" y="671"/>
                  </a:cubicBezTo>
                  <a:cubicBezTo>
                    <a:pt x="953" y="667"/>
                    <a:pt x="908" y="675"/>
                    <a:pt x="864" y="695"/>
                  </a:cubicBezTo>
                  <a:cubicBezTo>
                    <a:pt x="825" y="714"/>
                    <a:pt x="787" y="741"/>
                    <a:pt x="753" y="776"/>
                  </a:cubicBezTo>
                  <a:cubicBezTo>
                    <a:pt x="687" y="844"/>
                    <a:pt x="638" y="934"/>
                    <a:pt x="607" y="1043"/>
                  </a:cubicBezTo>
                  <a:cubicBezTo>
                    <a:pt x="581" y="1134"/>
                    <a:pt x="567" y="1241"/>
                    <a:pt x="565" y="1361"/>
                  </a:cubicBezTo>
                  <a:cubicBezTo>
                    <a:pt x="565" y="1422"/>
                    <a:pt x="578" y="1511"/>
                    <a:pt x="592" y="1604"/>
                  </a:cubicBezTo>
                  <a:cubicBezTo>
                    <a:pt x="608" y="1707"/>
                    <a:pt x="626" y="1823"/>
                    <a:pt x="628" y="1925"/>
                  </a:cubicBezTo>
                  <a:cubicBezTo>
                    <a:pt x="631" y="2042"/>
                    <a:pt x="613" y="2123"/>
                    <a:pt x="573" y="2170"/>
                  </a:cubicBezTo>
                  <a:cubicBezTo>
                    <a:pt x="537" y="2213"/>
                    <a:pt x="486" y="2247"/>
                    <a:pt x="437" y="2280"/>
                  </a:cubicBezTo>
                  <a:cubicBezTo>
                    <a:pt x="382" y="2316"/>
                    <a:pt x="325" y="2354"/>
                    <a:pt x="289" y="2404"/>
                  </a:cubicBezTo>
                  <a:cubicBezTo>
                    <a:pt x="284" y="2411"/>
                    <a:pt x="277" y="2420"/>
                    <a:pt x="271" y="2429"/>
                  </a:cubicBezTo>
                  <a:cubicBezTo>
                    <a:pt x="204" y="2528"/>
                    <a:pt x="121" y="2661"/>
                    <a:pt x="74" y="2807"/>
                  </a:cubicBezTo>
                  <a:cubicBezTo>
                    <a:pt x="16" y="2988"/>
                    <a:pt x="6" y="3186"/>
                    <a:pt x="3" y="3372"/>
                  </a:cubicBezTo>
                  <a:cubicBezTo>
                    <a:pt x="1" y="3571"/>
                    <a:pt x="4" y="3751"/>
                    <a:pt x="60" y="3925"/>
                  </a:cubicBezTo>
                  <a:cubicBezTo>
                    <a:pt x="89" y="4014"/>
                    <a:pt x="132" y="4100"/>
                    <a:pt x="187" y="4180"/>
                  </a:cubicBezTo>
                  <a:cubicBezTo>
                    <a:pt x="407" y="4501"/>
                    <a:pt x="791" y="4694"/>
                    <a:pt x="1074" y="4800"/>
                  </a:cubicBezTo>
                  <a:cubicBezTo>
                    <a:pt x="1087" y="4805"/>
                    <a:pt x="1101" y="4810"/>
                    <a:pt x="1114" y="4815"/>
                  </a:cubicBezTo>
                  <a:cubicBezTo>
                    <a:pt x="1203" y="4848"/>
                    <a:pt x="1296" y="4882"/>
                    <a:pt x="1380" y="4933"/>
                  </a:cubicBezTo>
                  <a:cubicBezTo>
                    <a:pt x="1446" y="4974"/>
                    <a:pt x="1509" y="5027"/>
                    <a:pt x="1572" y="5094"/>
                  </a:cubicBezTo>
                  <a:cubicBezTo>
                    <a:pt x="1603" y="5127"/>
                    <a:pt x="1654" y="5184"/>
                    <a:pt x="1733" y="5293"/>
                  </a:cubicBezTo>
                  <a:cubicBezTo>
                    <a:pt x="1759" y="5328"/>
                    <a:pt x="1784" y="5365"/>
                    <a:pt x="1809" y="5401"/>
                  </a:cubicBezTo>
                  <a:cubicBezTo>
                    <a:pt x="1829" y="5430"/>
                    <a:pt x="1850" y="5460"/>
                    <a:pt x="1871" y="5489"/>
                  </a:cubicBezTo>
                  <a:cubicBezTo>
                    <a:pt x="1957" y="5610"/>
                    <a:pt x="2039" y="5703"/>
                    <a:pt x="2121" y="5773"/>
                  </a:cubicBezTo>
                  <a:cubicBezTo>
                    <a:pt x="2170" y="5815"/>
                    <a:pt x="2221" y="5850"/>
                    <a:pt x="2270" y="5876"/>
                  </a:cubicBezTo>
                  <a:cubicBezTo>
                    <a:pt x="2325" y="5905"/>
                    <a:pt x="2381" y="5923"/>
                    <a:pt x="2436" y="5932"/>
                  </a:cubicBezTo>
                  <a:cubicBezTo>
                    <a:pt x="2483" y="5939"/>
                    <a:pt x="2532" y="5940"/>
                    <a:pt x="2581" y="5933"/>
                  </a:cubicBezTo>
                  <a:cubicBezTo>
                    <a:pt x="2626" y="5927"/>
                    <a:pt x="2672" y="5915"/>
                    <a:pt x="2719" y="5897"/>
                  </a:cubicBezTo>
                  <a:cubicBezTo>
                    <a:pt x="2797" y="5867"/>
                    <a:pt x="2879" y="5820"/>
                    <a:pt x="2969" y="5753"/>
                  </a:cubicBezTo>
                  <a:cubicBezTo>
                    <a:pt x="3120" y="5643"/>
                    <a:pt x="3256" y="5516"/>
                    <a:pt x="3394" y="5385"/>
                  </a:cubicBezTo>
                  <a:cubicBezTo>
                    <a:pt x="3416" y="5364"/>
                    <a:pt x="3438" y="5344"/>
                    <a:pt x="3459" y="5324"/>
                  </a:cubicBezTo>
                  <a:cubicBezTo>
                    <a:pt x="3604" y="5185"/>
                    <a:pt x="3754" y="5041"/>
                    <a:pt x="3912" y="4912"/>
                  </a:cubicBezTo>
                  <a:cubicBezTo>
                    <a:pt x="3976" y="4859"/>
                    <a:pt x="4043" y="4808"/>
                    <a:pt x="4107" y="4759"/>
                  </a:cubicBezTo>
                  <a:cubicBezTo>
                    <a:pt x="4216" y="4675"/>
                    <a:pt x="4329" y="4588"/>
                    <a:pt x="4430" y="4495"/>
                  </a:cubicBezTo>
                  <a:cubicBezTo>
                    <a:pt x="4488" y="4441"/>
                    <a:pt x="4547" y="4380"/>
                    <a:pt x="4610" y="4310"/>
                  </a:cubicBezTo>
                  <a:cubicBezTo>
                    <a:pt x="4630" y="4288"/>
                    <a:pt x="4647" y="4268"/>
                    <a:pt x="4664" y="4249"/>
                  </a:cubicBezTo>
                  <a:cubicBezTo>
                    <a:pt x="4839" y="4044"/>
                    <a:pt x="4958" y="3834"/>
                    <a:pt x="5016" y="3625"/>
                  </a:cubicBezTo>
                  <a:cubicBezTo>
                    <a:pt x="5050" y="3504"/>
                    <a:pt x="5064" y="3381"/>
                    <a:pt x="5059" y="3259"/>
                  </a:cubicBezTo>
                  <a:cubicBezTo>
                    <a:pt x="5054" y="3131"/>
                    <a:pt x="5027" y="3006"/>
                    <a:pt x="4980" y="2889"/>
                  </a:cubicBezTo>
                  <a:cubicBezTo>
                    <a:pt x="4924" y="2753"/>
                    <a:pt x="4841" y="2627"/>
                    <a:pt x="4761" y="2504"/>
                  </a:cubicBezTo>
                  <a:cubicBezTo>
                    <a:pt x="4733" y="2462"/>
                    <a:pt x="4704" y="2418"/>
                    <a:pt x="4676" y="2374"/>
                  </a:cubicBezTo>
                  <a:cubicBezTo>
                    <a:pt x="4594" y="2241"/>
                    <a:pt x="4521" y="2104"/>
                    <a:pt x="4461" y="1965"/>
                  </a:cubicBezTo>
                  <a:cubicBezTo>
                    <a:pt x="4419" y="1867"/>
                    <a:pt x="4386" y="1778"/>
                    <a:pt x="4362" y="1692"/>
                  </a:cubicBezTo>
                  <a:cubicBezTo>
                    <a:pt x="4354" y="1662"/>
                    <a:pt x="4345" y="1629"/>
                    <a:pt x="4337" y="1593"/>
                  </a:cubicBezTo>
                  <a:cubicBezTo>
                    <a:pt x="4326" y="1546"/>
                    <a:pt x="4316" y="1497"/>
                    <a:pt x="4306" y="1449"/>
                  </a:cubicBezTo>
                  <a:cubicBezTo>
                    <a:pt x="4284" y="1342"/>
                    <a:pt x="4261" y="1231"/>
                    <a:pt x="4224" y="1130"/>
                  </a:cubicBezTo>
                  <a:cubicBezTo>
                    <a:pt x="4205" y="1076"/>
                    <a:pt x="4183" y="1029"/>
                    <a:pt x="4157" y="986"/>
                  </a:cubicBezTo>
                  <a:cubicBezTo>
                    <a:pt x="4128" y="939"/>
                    <a:pt x="4096" y="898"/>
                    <a:pt x="4058" y="863"/>
                  </a:cubicBezTo>
                  <a:cubicBezTo>
                    <a:pt x="4019" y="826"/>
                    <a:pt x="3974" y="795"/>
                    <a:pt x="3924" y="771"/>
                  </a:cubicBezTo>
                  <a:cubicBezTo>
                    <a:pt x="3878" y="749"/>
                    <a:pt x="3827" y="732"/>
                    <a:pt x="3773" y="722"/>
                  </a:cubicBezTo>
                  <a:cubicBezTo>
                    <a:pt x="3728" y="713"/>
                    <a:pt x="3680" y="709"/>
                    <a:pt x="3632" y="709"/>
                  </a:cubicBezTo>
                  <a:cubicBezTo>
                    <a:pt x="3575" y="709"/>
                    <a:pt x="3517" y="715"/>
                    <a:pt x="3460" y="72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3" name="Freeform 50">
              <a:extLst>
                <a:ext uri="{FF2B5EF4-FFF2-40B4-BE49-F238E27FC236}">
                  <a16:creationId xmlns:a16="http://schemas.microsoft.com/office/drawing/2014/main" id="{5CC63068-E717-4B62-8185-B63510A99A81}"/>
                </a:ext>
              </a:extLst>
            </p:cNvPr>
            <p:cNvSpPr>
              <a:spLocks noEditPoints="1"/>
            </p:cNvSpPr>
            <p:nvPr/>
          </p:nvSpPr>
          <p:spPr bwMode="auto">
            <a:xfrm>
              <a:off x="3849" y="15"/>
              <a:ext cx="3800" cy="4420"/>
            </a:xfrm>
            <a:custGeom>
              <a:avLst/>
              <a:gdLst>
                <a:gd name="T0" fmla="*/ 2130 w 5134"/>
                <a:gd name="T1" fmla="*/ 5801 h 5972"/>
                <a:gd name="T2" fmla="*/ 1740 w 5134"/>
                <a:gd name="T3" fmla="*/ 5320 h 5972"/>
                <a:gd name="T4" fmla="*/ 1077 w 5134"/>
                <a:gd name="T5" fmla="*/ 4826 h 5972"/>
                <a:gd name="T6" fmla="*/ 65 w 5134"/>
                <a:gd name="T7" fmla="*/ 3966 h 5972"/>
                <a:gd name="T8" fmla="*/ 64 w 5134"/>
                <a:gd name="T9" fmla="*/ 2858 h 5972"/>
                <a:gd name="T10" fmla="*/ 279 w 5134"/>
                <a:gd name="T11" fmla="*/ 2407 h 5972"/>
                <a:gd name="T12" fmla="*/ 625 w 5134"/>
                <a:gd name="T13" fmla="*/ 1890 h 5972"/>
                <a:gd name="T14" fmla="*/ 635 w 5134"/>
                <a:gd name="T15" fmla="*/ 1024 h 5972"/>
                <a:gd name="T16" fmla="*/ 899 w 5134"/>
                <a:gd name="T17" fmla="*/ 683 h 5972"/>
                <a:gd name="T18" fmla="*/ 1193 w 5134"/>
                <a:gd name="T19" fmla="*/ 690 h 5972"/>
                <a:gd name="T20" fmla="*/ 1529 w 5134"/>
                <a:gd name="T21" fmla="*/ 589 h 5972"/>
                <a:gd name="T22" fmla="*/ 1950 w 5134"/>
                <a:gd name="T23" fmla="*/ 141 h 5972"/>
                <a:gd name="T24" fmla="*/ 2364 w 5134"/>
                <a:gd name="T25" fmla="*/ 11 h 5972"/>
                <a:gd name="T26" fmla="*/ 2774 w 5134"/>
                <a:gd name="T27" fmla="*/ 312 h 5972"/>
                <a:gd name="T28" fmla="*/ 2973 w 5134"/>
                <a:gd name="T29" fmla="*/ 688 h 5972"/>
                <a:gd name="T30" fmla="*/ 3384 w 5134"/>
                <a:gd name="T31" fmla="*/ 746 h 5972"/>
                <a:gd name="T32" fmla="*/ 3843 w 5134"/>
                <a:gd name="T33" fmla="*/ 718 h 5972"/>
                <a:gd name="T34" fmla="*/ 4212 w 5134"/>
                <a:gd name="T35" fmla="*/ 983 h 5972"/>
                <a:gd name="T36" fmla="*/ 4391 w 5134"/>
                <a:gd name="T37" fmla="*/ 1597 h 5972"/>
                <a:gd name="T38" fmla="*/ 4751 w 5134"/>
                <a:gd name="T39" fmla="*/ 2357 h 5972"/>
                <a:gd name="T40" fmla="*/ 5131 w 5134"/>
                <a:gd name="T41" fmla="*/ 3249 h 5972"/>
                <a:gd name="T42" fmla="*/ 4709 w 5134"/>
                <a:gd name="T43" fmla="*/ 4249 h 5972"/>
                <a:gd name="T44" fmla="*/ 4122 w 5134"/>
                <a:gd name="T45" fmla="*/ 4816 h 5972"/>
                <a:gd name="T46" fmla="*/ 3435 w 5134"/>
                <a:gd name="T47" fmla="*/ 5423 h 5972"/>
                <a:gd name="T48" fmla="*/ 2594 w 5134"/>
                <a:gd name="T49" fmla="*/ 5967 h 5972"/>
                <a:gd name="T50" fmla="*/ 3532 w 5134"/>
                <a:gd name="T51" fmla="*/ 714 h 5972"/>
                <a:gd name="T52" fmla="*/ 3256 w 5134"/>
                <a:gd name="T53" fmla="*/ 766 h 5972"/>
                <a:gd name="T54" fmla="*/ 2829 w 5134"/>
                <a:gd name="T55" fmla="*/ 446 h 5972"/>
                <a:gd name="T56" fmla="*/ 2669 w 5134"/>
                <a:gd name="T57" fmla="*/ 174 h 5972"/>
                <a:gd name="T58" fmla="*/ 2201 w 5134"/>
                <a:gd name="T59" fmla="*/ 10 h 5972"/>
                <a:gd name="T60" fmla="*/ 1751 w 5134"/>
                <a:gd name="T61" fmla="*/ 361 h 5972"/>
                <a:gd name="T62" fmla="*/ 1409 w 5134"/>
                <a:gd name="T63" fmla="*/ 661 h 5972"/>
                <a:gd name="T64" fmla="*/ 1129 w 5134"/>
                <a:gd name="T65" fmla="*/ 675 h 5972"/>
                <a:gd name="T66" fmla="*/ 787 w 5134"/>
                <a:gd name="T67" fmla="*/ 763 h 5972"/>
                <a:gd name="T68" fmla="*/ 584 w 5134"/>
                <a:gd name="T69" fmla="*/ 1334 h 5972"/>
                <a:gd name="T70" fmla="*/ 565 w 5134"/>
                <a:gd name="T71" fmla="*/ 2129 h 5972"/>
                <a:gd name="T72" fmla="*/ 263 w 5134"/>
                <a:gd name="T73" fmla="*/ 2436 h 5972"/>
                <a:gd name="T74" fmla="*/ 1 w 5134"/>
                <a:gd name="T75" fmla="*/ 3419 h 5972"/>
                <a:gd name="T76" fmla="*/ 194 w 5134"/>
                <a:gd name="T77" fmla="*/ 4216 h 5972"/>
                <a:gd name="T78" fmla="*/ 1113 w 5134"/>
                <a:gd name="T79" fmla="*/ 4838 h 5972"/>
                <a:gd name="T80" fmla="*/ 1821 w 5134"/>
                <a:gd name="T81" fmla="*/ 5432 h 5972"/>
                <a:gd name="T82" fmla="*/ 2280 w 5134"/>
                <a:gd name="T83" fmla="*/ 5904 h 5972"/>
                <a:gd name="T84" fmla="*/ 2735 w 5134"/>
                <a:gd name="T85" fmla="*/ 5933 h 5972"/>
                <a:gd name="T86" fmla="*/ 3518 w 5134"/>
                <a:gd name="T87" fmla="*/ 5344 h 5972"/>
                <a:gd name="T88" fmla="*/ 4481 w 5134"/>
                <a:gd name="T89" fmla="*/ 4506 h 5972"/>
                <a:gd name="T90" fmla="*/ 4923 w 5134"/>
                <a:gd name="T91" fmla="*/ 3953 h 5972"/>
                <a:gd name="T92" fmla="*/ 5053 w 5134"/>
                <a:gd name="T93" fmla="*/ 2872 h 5972"/>
                <a:gd name="T94" fmla="*/ 4527 w 5134"/>
                <a:gd name="T95" fmla="*/ 1958 h 5972"/>
                <a:gd name="T96" fmla="*/ 4349 w 5134"/>
                <a:gd name="T97" fmla="*/ 1415 h 5972"/>
                <a:gd name="T98" fmla="*/ 4121 w 5134"/>
                <a:gd name="T99" fmla="*/ 866 h 5972"/>
                <a:gd name="T100" fmla="*/ 3680 w 5134"/>
                <a:gd name="T101" fmla="*/ 701 h 5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34" h="5972">
                  <a:moveTo>
                    <a:pt x="2446" y="5963"/>
                  </a:moveTo>
                  <a:cubicBezTo>
                    <a:pt x="2390" y="5954"/>
                    <a:pt x="2334" y="5934"/>
                    <a:pt x="2280" y="5905"/>
                  </a:cubicBezTo>
                  <a:cubicBezTo>
                    <a:pt x="2230" y="5878"/>
                    <a:pt x="2180" y="5843"/>
                    <a:pt x="2130" y="5801"/>
                  </a:cubicBezTo>
                  <a:cubicBezTo>
                    <a:pt x="2049" y="5730"/>
                    <a:pt x="1967" y="5637"/>
                    <a:pt x="1879" y="5516"/>
                  </a:cubicBezTo>
                  <a:cubicBezTo>
                    <a:pt x="1859" y="5488"/>
                    <a:pt x="1839" y="5460"/>
                    <a:pt x="1820" y="5433"/>
                  </a:cubicBezTo>
                  <a:cubicBezTo>
                    <a:pt x="1794" y="5396"/>
                    <a:pt x="1767" y="5357"/>
                    <a:pt x="1740" y="5320"/>
                  </a:cubicBezTo>
                  <a:cubicBezTo>
                    <a:pt x="1648" y="5195"/>
                    <a:pt x="1534" y="5055"/>
                    <a:pt x="1383" y="4962"/>
                  </a:cubicBezTo>
                  <a:cubicBezTo>
                    <a:pt x="1298" y="4909"/>
                    <a:pt x="1204" y="4873"/>
                    <a:pt x="1113" y="4839"/>
                  </a:cubicBezTo>
                  <a:cubicBezTo>
                    <a:pt x="1101" y="4835"/>
                    <a:pt x="1089" y="4830"/>
                    <a:pt x="1077" y="4826"/>
                  </a:cubicBezTo>
                  <a:cubicBezTo>
                    <a:pt x="892" y="4756"/>
                    <a:pt x="727" y="4674"/>
                    <a:pt x="587" y="4583"/>
                  </a:cubicBezTo>
                  <a:cubicBezTo>
                    <a:pt x="420" y="4474"/>
                    <a:pt x="288" y="4351"/>
                    <a:pt x="193" y="4217"/>
                  </a:cubicBezTo>
                  <a:cubicBezTo>
                    <a:pt x="138" y="4138"/>
                    <a:pt x="95" y="4053"/>
                    <a:pt x="65" y="3966"/>
                  </a:cubicBezTo>
                  <a:cubicBezTo>
                    <a:pt x="37" y="3885"/>
                    <a:pt x="19" y="3797"/>
                    <a:pt x="10" y="3695"/>
                  </a:cubicBezTo>
                  <a:cubicBezTo>
                    <a:pt x="1" y="3600"/>
                    <a:pt x="0" y="3507"/>
                    <a:pt x="0" y="3419"/>
                  </a:cubicBezTo>
                  <a:cubicBezTo>
                    <a:pt x="0" y="3259"/>
                    <a:pt x="8" y="3051"/>
                    <a:pt x="64" y="2858"/>
                  </a:cubicBezTo>
                  <a:cubicBezTo>
                    <a:pt x="106" y="2717"/>
                    <a:pt x="180" y="2584"/>
                    <a:pt x="246" y="2466"/>
                  </a:cubicBezTo>
                  <a:cubicBezTo>
                    <a:pt x="251" y="2456"/>
                    <a:pt x="257" y="2446"/>
                    <a:pt x="262" y="2436"/>
                  </a:cubicBezTo>
                  <a:cubicBezTo>
                    <a:pt x="268" y="2426"/>
                    <a:pt x="274" y="2415"/>
                    <a:pt x="279" y="2407"/>
                  </a:cubicBezTo>
                  <a:cubicBezTo>
                    <a:pt x="316" y="2345"/>
                    <a:pt x="376" y="2296"/>
                    <a:pt x="435" y="2249"/>
                  </a:cubicBezTo>
                  <a:cubicBezTo>
                    <a:pt x="481" y="2212"/>
                    <a:pt x="528" y="2174"/>
                    <a:pt x="565" y="2129"/>
                  </a:cubicBezTo>
                  <a:cubicBezTo>
                    <a:pt x="604" y="2081"/>
                    <a:pt x="624" y="2002"/>
                    <a:pt x="625" y="1890"/>
                  </a:cubicBezTo>
                  <a:cubicBezTo>
                    <a:pt x="626" y="1791"/>
                    <a:pt x="613" y="1679"/>
                    <a:pt x="601" y="1580"/>
                  </a:cubicBezTo>
                  <a:cubicBezTo>
                    <a:pt x="590" y="1485"/>
                    <a:pt x="580" y="1396"/>
                    <a:pt x="584" y="1334"/>
                  </a:cubicBezTo>
                  <a:cubicBezTo>
                    <a:pt x="591" y="1213"/>
                    <a:pt x="607" y="1112"/>
                    <a:pt x="635" y="1024"/>
                  </a:cubicBezTo>
                  <a:cubicBezTo>
                    <a:pt x="651" y="973"/>
                    <a:pt x="671" y="925"/>
                    <a:pt x="695" y="884"/>
                  </a:cubicBezTo>
                  <a:cubicBezTo>
                    <a:pt x="721" y="838"/>
                    <a:pt x="752" y="797"/>
                    <a:pt x="786" y="763"/>
                  </a:cubicBezTo>
                  <a:cubicBezTo>
                    <a:pt x="821" y="729"/>
                    <a:pt x="859" y="701"/>
                    <a:pt x="899" y="683"/>
                  </a:cubicBezTo>
                  <a:cubicBezTo>
                    <a:pt x="943" y="662"/>
                    <a:pt x="989" y="653"/>
                    <a:pt x="1033" y="656"/>
                  </a:cubicBezTo>
                  <a:cubicBezTo>
                    <a:pt x="1065" y="658"/>
                    <a:pt x="1098" y="666"/>
                    <a:pt x="1129" y="675"/>
                  </a:cubicBezTo>
                  <a:cubicBezTo>
                    <a:pt x="1150" y="680"/>
                    <a:pt x="1171" y="686"/>
                    <a:pt x="1193" y="690"/>
                  </a:cubicBezTo>
                  <a:cubicBezTo>
                    <a:pt x="1222" y="695"/>
                    <a:pt x="1251" y="696"/>
                    <a:pt x="1279" y="694"/>
                  </a:cubicBezTo>
                  <a:cubicBezTo>
                    <a:pt x="1322" y="691"/>
                    <a:pt x="1366" y="680"/>
                    <a:pt x="1409" y="660"/>
                  </a:cubicBezTo>
                  <a:cubicBezTo>
                    <a:pt x="1448" y="643"/>
                    <a:pt x="1488" y="619"/>
                    <a:pt x="1529" y="589"/>
                  </a:cubicBezTo>
                  <a:cubicBezTo>
                    <a:pt x="1593" y="539"/>
                    <a:pt x="1659" y="473"/>
                    <a:pt x="1730" y="386"/>
                  </a:cubicBezTo>
                  <a:cubicBezTo>
                    <a:pt x="1737" y="378"/>
                    <a:pt x="1744" y="369"/>
                    <a:pt x="1751" y="361"/>
                  </a:cubicBezTo>
                  <a:cubicBezTo>
                    <a:pt x="1813" y="284"/>
                    <a:pt x="1878" y="204"/>
                    <a:pt x="1950" y="141"/>
                  </a:cubicBezTo>
                  <a:cubicBezTo>
                    <a:pt x="1988" y="107"/>
                    <a:pt x="2026" y="80"/>
                    <a:pt x="2065" y="59"/>
                  </a:cubicBezTo>
                  <a:cubicBezTo>
                    <a:pt x="2109" y="35"/>
                    <a:pt x="2154" y="19"/>
                    <a:pt x="2201" y="10"/>
                  </a:cubicBezTo>
                  <a:cubicBezTo>
                    <a:pt x="2252" y="0"/>
                    <a:pt x="2307" y="0"/>
                    <a:pt x="2364" y="11"/>
                  </a:cubicBezTo>
                  <a:cubicBezTo>
                    <a:pt x="2419" y="22"/>
                    <a:pt x="2473" y="41"/>
                    <a:pt x="2526" y="69"/>
                  </a:cubicBezTo>
                  <a:cubicBezTo>
                    <a:pt x="2579" y="97"/>
                    <a:pt x="2627" y="132"/>
                    <a:pt x="2669" y="173"/>
                  </a:cubicBezTo>
                  <a:cubicBezTo>
                    <a:pt x="2713" y="216"/>
                    <a:pt x="2748" y="262"/>
                    <a:pt x="2774" y="312"/>
                  </a:cubicBezTo>
                  <a:cubicBezTo>
                    <a:pt x="2785" y="333"/>
                    <a:pt x="2795" y="356"/>
                    <a:pt x="2807" y="384"/>
                  </a:cubicBezTo>
                  <a:cubicBezTo>
                    <a:pt x="2815" y="404"/>
                    <a:pt x="2823" y="425"/>
                    <a:pt x="2830" y="445"/>
                  </a:cubicBezTo>
                  <a:cubicBezTo>
                    <a:pt x="2864" y="537"/>
                    <a:pt x="2897" y="624"/>
                    <a:pt x="2973" y="688"/>
                  </a:cubicBezTo>
                  <a:cubicBezTo>
                    <a:pt x="3010" y="719"/>
                    <a:pt x="3055" y="741"/>
                    <a:pt x="3108" y="754"/>
                  </a:cubicBezTo>
                  <a:cubicBezTo>
                    <a:pt x="3153" y="765"/>
                    <a:pt x="3205" y="769"/>
                    <a:pt x="3256" y="766"/>
                  </a:cubicBezTo>
                  <a:cubicBezTo>
                    <a:pt x="3303" y="762"/>
                    <a:pt x="3349" y="753"/>
                    <a:pt x="3384" y="746"/>
                  </a:cubicBezTo>
                  <a:cubicBezTo>
                    <a:pt x="3400" y="742"/>
                    <a:pt x="3416" y="738"/>
                    <a:pt x="3432" y="735"/>
                  </a:cubicBezTo>
                  <a:cubicBezTo>
                    <a:pt x="3464" y="727"/>
                    <a:pt x="3498" y="719"/>
                    <a:pt x="3532" y="713"/>
                  </a:cubicBezTo>
                  <a:cubicBezTo>
                    <a:pt x="3638" y="694"/>
                    <a:pt x="3746" y="696"/>
                    <a:pt x="3843" y="718"/>
                  </a:cubicBezTo>
                  <a:cubicBezTo>
                    <a:pt x="3896" y="729"/>
                    <a:pt x="3946" y="747"/>
                    <a:pt x="3991" y="771"/>
                  </a:cubicBezTo>
                  <a:cubicBezTo>
                    <a:pt x="4040" y="796"/>
                    <a:pt x="4084" y="828"/>
                    <a:pt x="4121" y="865"/>
                  </a:cubicBezTo>
                  <a:cubicBezTo>
                    <a:pt x="4156" y="900"/>
                    <a:pt x="4185" y="938"/>
                    <a:pt x="4212" y="983"/>
                  </a:cubicBezTo>
                  <a:cubicBezTo>
                    <a:pt x="4235" y="1023"/>
                    <a:pt x="4255" y="1067"/>
                    <a:pt x="4273" y="1117"/>
                  </a:cubicBezTo>
                  <a:cubicBezTo>
                    <a:pt x="4307" y="1211"/>
                    <a:pt x="4329" y="1315"/>
                    <a:pt x="4350" y="1415"/>
                  </a:cubicBezTo>
                  <a:cubicBezTo>
                    <a:pt x="4362" y="1475"/>
                    <a:pt x="4375" y="1538"/>
                    <a:pt x="4391" y="1597"/>
                  </a:cubicBezTo>
                  <a:cubicBezTo>
                    <a:pt x="4400" y="1631"/>
                    <a:pt x="4410" y="1664"/>
                    <a:pt x="4419" y="1694"/>
                  </a:cubicBezTo>
                  <a:cubicBezTo>
                    <a:pt x="4445" y="1774"/>
                    <a:pt x="4479" y="1858"/>
                    <a:pt x="4527" y="1958"/>
                  </a:cubicBezTo>
                  <a:cubicBezTo>
                    <a:pt x="4592" y="2092"/>
                    <a:pt x="4667" y="2226"/>
                    <a:pt x="4751" y="2357"/>
                  </a:cubicBezTo>
                  <a:cubicBezTo>
                    <a:pt x="4775" y="2394"/>
                    <a:pt x="4800" y="2431"/>
                    <a:pt x="4824" y="2468"/>
                  </a:cubicBezTo>
                  <a:cubicBezTo>
                    <a:pt x="4909" y="2596"/>
                    <a:pt x="4997" y="2728"/>
                    <a:pt x="5054" y="2871"/>
                  </a:cubicBezTo>
                  <a:cubicBezTo>
                    <a:pt x="5102" y="2991"/>
                    <a:pt x="5128" y="3118"/>
                    <a:pt x="5131" y="3249"/>
                  </a:cubicBezTo>
                  <a:cubicBezTo>
                    <a:pt x="5134" y="3374"/>
                    <a:pt x="5116" y="3498"/>
                    <a:pt x="5078" y="3620"/>
                  </a:cubicBezTo>
                  <a:cubicBezTo>
                    <a:pt x="5045" y="3729"/>
                    <a:pt x="4994" y="3839"/>
                    <a:pt x="4924" y="3953"/>
                  </a:cubicBezTo>
                  <a:cubicBezTo>
                    <a:pt x="4867" y="4046"/>
                    <a:pt x="4796" y="4143"/>
                    <a:pt x="4709" y="4249"/>
                  </a:cubicBezTo>
                  <a:cubicBezTo>
                    <a:pt x="4690" y="4271"/>
                    <a:pt x="4672" y="4293"/>
                    <a:pt x="4656" y="4312"/>
                  </a:cubicBezTo>
                  <a:cubicBezTo>
                    <a:pt x="4593" y="4386"/>
                    <a:pt x="4540" y="4447"/>
                    <a:pt x="4481" y="4506"/>
                  </a:cubicBezTo>
                  <a:cubicBezTo>
                    <a:pt x="4373" y="4616"/>
                    <a:pt x="4245" y="4718"/>
                    <a:pt x="4122" y="4816"/>
                  </a:cubicBezTo>
                  <a:cubicBezTo>
                    <a:pt x="4071" y="4857"/>
                    <a:pt x="4018" y="4899"/>
                    <a:pt x="3967" y="4942"/>
                  </a:cubicBezTo>
                  <a:cubicBezTo>
                    <a:pt x="3812" y="5070"/>
                    <a:pt x="3663" y="5210"/>
                    <a:pt x="3518" y="5345"/>
                  </a:cubicBezTo>
                  <a:cubicBezTo>
                    <a:pt x="3491" y="5370"/>
                    <a:pt x="3462" y="5397"/>
                    <a:pt x="3435" y="5423"/>
                  </a:cubicBezTo>
                  <a:cubicBezTo>
                    <a:pt x="3292" y="5556"/>
                    <a:pt x="3150" y="5684"/>
                    <a:pt x="2994" y="5794"/>
                  </a:cubicBezTo>
                  <a:cubicBezTo>
                    <a:pt x="2901" y="5859"/>
                    <a:pt x="2816" y="5905"/>
                    <a:pt x="2735" y="5933"/>
                  </a:cubicBezTo>
                  <a:cubicBezTo>
                    <a:pt x="2687" y="5950"/>
                    <a:pt x="2640" y="5962"/>
                    <a:pt x="2594" y="5967"/>
                  </a:cubicBezTo>
                  <a:cubicBezTo>
                    <a:pt x="2573" y="5969"/>
                    <a:pt x="2553" y="5971"/>
                    <a:pt x="2533" y="5971"/>
                  </a:cubicBezTo>
                  <a:cubicBezTo>
                    <a:pt x="2503" y="5971"/>
                    <a:pt x="2474" y="5968"/>
                    <a:pt x="2446" y="5963"/>
                  </a:cubicBezTo>
                  <a:moveTo>
                    <a:pt x="3532" y="714"/>
                  </a:moveTo>
                  <a:cubicBezTo>
                    <a:pt x="3498" y="720"/>
                    <a:pt x="3465" y="728"/>
                    <a:pt x="3432" y="735"/>
                  </a:cubicBezTo>
                  <a:cubicBezTo>
                    <a:pt x="3416" y="739"/>
                    <a:pt x="3400" y="743"/>
                    <a:pt x="3384" y="746"/>
                  </a:cubicBezTo>
                  <a:cubicBezTo>
                    <a:pt x="3349" y="754"/>
                    <a:pt x="3303" y="763"/>
                    <a:pt x="3256" y="766"/>
                  </a:cubicBezTo>
                  <a:cubicBezTo>
                    <a:pt x="3205" y="770"/>
                    <a:pt x="3153" y="766"/>
                    <a:pt x="3108" y="755"/>
                  </a:cubicBezTo>
                  <a:cubicBezTo>
                    <a:pt x="3055" y="742"/>
                    <a:pt x="3010" y="720"/>
                    <a:pt x="2973" y="689"/>
                  </a:cubicBezTo>
                  <a:cubicBezTo>
                    <a:pt x="2896" y="625"/>
                    <a:pt x="2864" y="538"/>
                    <a:pt x="2829" y="446"/>
                  </a:cubicBezTo>
                  <a:cubicBezTo>
                    <a:pt x="2822" y="425"/>
                    <a:pt x="2814" y="405"/>
                    <a:pt x="2806" y="384"/>
                  </a:cubicBezTo>
                  <a:cubicBezTo>
                    <a:pt x="2795" y="356"/>
                    <a:pt x="2784" y="333"/>
                    <a:pt x="2773" y="312"/>
                  </a:cubicBezTo>
                  <a:cubicBezTo>
                    <a:pt x="2748" y="263"/>
                    <a:pt x="2712" y="216"/>
                    <a:pt x="2669" y="174"/>
                  </a:cubicBezTo>
                  <a:cubicBezTo>
                    <a:pt x="2627" y="133"/>
                    <a:pt x="2579" y="98"/>
                    <a:pt x="2526" y="70"/>
                  </a:cubicBezTo>
                  <a:cubicBezTo>
                    <a:pt x="2473" y="42"/>
                    <a:pt x="2418" y="22"/>
                    <a:pt x="2364" y="12"/>
                  </a:cubicBezTo>
                  <a:cubicBezTo>
                    <a:pt x="2307" y="1"/>
                    <a:pt x="2252" y="1"/>
                    <a:pt x="2201" y="10"/>
                  </a:cubicBezTo>
                  <a:cubicBezTo>
                    <a:pt x="2154" y="20"/>
                    <a:pt x="2109" y="36"/>
                    <a:pt x="2066" y="59"/>
                  </a:cubicBezTo>
                  <a:cubicBezTo>
                    <a:pt x="2027" y="81"/>
                    <a:pt x="1989" y="107"/>
                    <a:pt x="1950" y="141"/>
                  </a:cubicBezTo>
                  <a:cubicBezTo>
                    <a:pt x="1878" y="205"/>
                    <a:pt x="1814" y="284"/>
                    <a:pt x="1751" y="361"/>
                  </a:cubicBezTo>
                  <a:cubicBezTo>
                    <a:pt x="1744" y="370"/>
                    <a:pt x="1738" y="378"/>
                    <a:pt x="1731" y="387"/>
                  </a:cubicBezTo>
                  <a:cubicBezTo>
                    <a:pt x="1660" y="474"/>
                    <a:pt x="1594" y="540"/>
                    <a:pt x="1529" y="589"/>
                  </a:cubicBezTo>
                  <a:cubicBezTo>
                    <a:pt x="1489" y="620"/>
                    <a:pt x="1449" y="644"/>
                    <a:pt x="1409" y="661"/>
                  </a:cubicBezTo>
                  <a:cubicBezTo>
                    <a:pt x="1366" y="680"/>
                    <a:pt x="1322" y="692"/>
                    <a:pt x="1279" y="695"/>
                  </a:cubicBezTo>
                  <a:cubicBezTo>
                    <a:pt x="1251" y="697"/>
                    <a:pt x="1222" y="695"/>
                    <a:pt x="1193" y="690"/>
                  </a:cubicBezTo>
                  <a:cubicBezTo>
                    <a:pt x="1171" y="687"/>
                    <a:pt x="1149" y="681"/>
                    <a:pt x="1129" y="675"/>
                  </a:cubicBezTo>
                  <a:cubicBezTo>
                    <a:pt x="1097" y="667"/>
                    <a:pt x="1065" y="658"/>
                    <a:pt x="1033" y="656"/>
                  </a:cubicBezTo>
                  <a:cubicBezTo>
                    <a:pt x="989" y="653"/>
                    <a:pt x="944" y="663"/>
                    <a:pt x="899" y="683"/>
                  </a:cubicBezTo>
                  <a:cubicBezTo>
                    <a:pt x="860" y="702"/>
                    <a:pt x="821" y="729"/>
                    <a:pt x="787" y="763"/>
                  </a:cubicBezTo>
                  <a:cubicBezTo>
                    <a:pt x="752" y="798"/>
                    <a:pt x="721" y="838"/>
                    <a:pt x="696" y="884"/>
                  </a:cubicBezTo>
                  <a:cubicBezTo>
                    <a:pt x="672" y="926"/>
                    <a:pt x="652" y="973"/>
                    <a:pt x="636" y="1024"/>
                  </a:cubicBezTo>
                  <a:cubicBezTo>
                    <a:pt x="608" y="1112"/>
                    <a:pt x="591" y="1214"/>
                    <a:pt x="584" y="1334"/>
                  </a:cubicBezTo>
                  <a:cubicBezTo>
                    <a:pt x="581" y="1396"/>
                    <a:pt x="591" y="1485"/>
                    <a:pt x="602" y="1580"/>
                  </a:cubicBezTo>
                  <a:cubicBezTo>
                    <a:pt x="614" y="1679"/>
                    <a:pt x="627" y="1791"/>
                    <a:pt x="626" y="1890"/>
                  </a:cubicBezTo>
                  <a:cubicBezTo>
                    <a:pt x="624" y="2003"/>
                    <a:pt x="605" y="2081"/>
                    <a:pt x="565" y="2129"/>
                  </a:cubicBezTo>
                  <a:cubicBezTo>
                    <a:pt x="529" y="2174"/>
                    <a:pt x="481" y="2212"/>
                    <a:pt x="435" y="2249"/>
                  </a:cubicBezTo>
                  <a:cubicBezTo>
                    <a:pt x="377" y="2296"/>
                    <a:pt x="316" y="2345"/>
                    <a:pt x="280" y="2407"/>
                  </a:cubicBezTo>
                  <a:cubicBezTo>
                    <a:pt x="275" y="2416"/>
                    <a:pt x="269" y="2426"/>
                    <a:pt x="263" y="2436"/>
                  </a:cubicBezTo>
                  <a:cubicBezTo>
                    <a:pt x="258" y="2446"/>
                    <a:pt x="252" y="2456"/>
                    <a:pt x="246" y="2466"/>
                  </a:cubicBezTo>
                  <a:cubicBezTo>
                    <a:pt x="181" y="2584"/>
                    <a:pt x="107" y="2717"/>
                    <a:pt x="65" y="2858"/>
                  </a:cubicBezTo>
                  <a:cubicBezTo>
                    <a:pt x="9" y="3051"/>
                    <a:pt x="1" y="3259"/>
                    <a:pt x="1" y="3419"/>
                  </a:cubicBezTo>
                  <a:cubicBezTo>
                    <a:pt x="1" y="3507"/>
                    <a:pt x="2" y="3600"/>
                    <a:pt x="11" y="3694"/>
                  </a:cubicBezTo>
                  <a:cubicBezTo>
                    <a:pt x="20" y="3796"/>
                    <a:pt x="38" y="3885"/>
                    <a:pt x="66" y="3966"/>
                  </a:cubicBezTo>
                  <a:cubicBezTo>
                    <a:pt x="95" y="4053"/>
                    <a:pt x="139" y="4137"/>
                    <a:pt x="194" y="4216"/>
                  </a:cubicBezTo>
                  <a:cubicBezTo>
                    <a:pt x="289" y="4351"/>
                    <a:pt x="421" y="4474"/>
                    <a:pt x="588" y="4582"/>
                  </a:cubicBezTo>
                  <a:cubicBezTo>
                    <a:pt x="727" y="4673"/>
                    <a:pt x="892" y="4755"/>
                    <a:pt x="1078" y="4825"/>
                  </a:cubicBezTo>
                  <a:cubicBezTo>
                    <a:pt x="1089" y="4829"/>
                    <a:pt x="1101" y="4834"/>
                    <a:pt x="1113" y="4838"/>
                  </a:cubicBezTo>
                  <a:cubicBezTo>
                    <a:pt x="1204" y="4873"/>
                    <a:pt x="1298" y="4908"/>
                    <a:pt x="1384" y="4961"/>
                  </a:cubicBezTo>
                  <a:cubicBezTo>
                    <a:pt x="1534" y="5054"/>
                    <a:pt x="1648" y="5194"/>
                    <a:pt x="1740" y="5319"/>
                  </a:cubicBezTo>
                  <a:cubicBezTo>
                    <a:pt x="1767" y="5357"/>
                    <a:pt x="1795" y="5395"/>
                    <a:pt x="1821" y="5432"/>
                  </a:cubicBezTo>
                  <a:cubicBezTo>
                    <a:pt x="1840" y="5460"/>
                    <a:pt x="1860" y="5488"/>
                    <a:pt x="1880" y="5515"/>
                  </a:cubicBezTo>
                  <a:cubicBezTo>
                    <a:pt x="1967" y="5637"/>
                    <a:pt x="2049" y="5730"/>
                    <a:pt x="2131" y="5800"/>
                  </a:cubicBezTo>
                  <a:cubicBezTo>
                    <a:pt x="2180" y="5843"/>
                    <a:pt x="2230" y="5878"/>
                    <a:pt x="2280" y="5904"/>
                  </a:cubicBezTo>
                  <a:cubicBezTo>
                    <a:pt x="2335" y="5933"/>
                    <a:pt x="2391" y="5953"/>
                    <a:pt x="2446" y="5962"/>
                  </a:cubicBezTo>
                  <a:cubicBezTo>
                    <a:pt x="2494" y="5971"/>
                    <a:pt x="2544" y="5972"/>
                    <a:pt x="2594" y="5966"/>
                  </a:cubicBezTo>
                  <a:cubicBezTo>
                    <a:pt x="2640" y="5961"/>
                    <a:pt x="2687" y="5950"/>
                    <a:pt x="2735" y="5933"/>
                  </a:cubicBezTo>
                  <a:cubicBezTo>
                    <a:pt x="2816" y="5904"/>
                    <a:pt x="2901" y="5858"/>
                    <a:pt x="2993" y="5793"/>
                  </a:cubicBezTo>
                  <a:cubicBezTo>
                    <a:pt x="3150" y="5683"/>
                    <a:pt x="3291" y="5555"/>
                    <a:pt x="3434" y="5422"/>
                  </a:cubicBezTo>
                  <a:cubicBezTo>
                    <a:pt x="3462" y="5396"/>
                    <a:pt x="3490" y="5370"/>
                    <a:pt x="3518" y="5344"/>
                  </a:cubicBezTo>
                  <a:cubicBezTo>
                    <a:pt x="3662" y="5209"/>
                    <a:pt x="3812" y="5070"/>
                    <a:pt x="3966" y="4941"/>
                  </a:cubicBezTo>
                  <a:cubicBezTo>
                    <a:pt x="4017" y="4899"/>
                    <a:pt x="4071" y="4856"/>
                    <a:pt x="4122" y="4815"/>
                  </a:cubicBezTo>
                  <a:cubicBezTo>
                    <a:pt x="4245" y="4717"/>
                    <a:pt x="4372" y="4615"/>
                    <a:pt x="4481" y="4506"/>
                  </a:cubicBezTo>
                  <a:cubicBezTo>
                    <a:pt x="4539" y="4446"/>
                    <a:pt x="4593" y="4385"/>
                    <a:pt x="4655" y="4312"/>
                  </a:cubicBezTo>
                  <a:cubicBezTo>
                    <a:pt x="4671" y="4293"/>
                    <a:pt x="4690" y="4271"/>
                    <a:pt x="4708" y="4248"/>
                  </a:cubicBezTo>
                  <a:cubicBezTo>
                    <a:pt x="4796" y="4143"/>
                    <a:pt x="4866" y="4046"/>
                    <a:pt x="4923" y="3953"/>
                  </a:cubicBezTo>
                  <a:cubicBezTo>
                    <a:pt x="4993" y="3838"/>
                    <a:pt x="5044" y="3729"/>
                    <a:pt x="5078" y="3619"/>
                  </a:cubicBezTo>
                  <a:cubicBezTo>
                    <a:pt x="5115" y="3498"/>
                    <a:pt x="5133" y="3374"/>
                    <a:pt x="5130" y="3249"/>
                  </a:cubicBezTo>
                  <a:cubicBezTo>
                    <a:pt x="5127" y="3118"/>
                    <a:pt x="5101" y="2991"/>
                    <a:pt x="5053" y="2872"/>
                  </a:cubicBezTo>
                  <a:cubicBezTo>
                    <a:pt x="4996" y="2728"/>
                    <a:pt x="4908" y="2596"/>
                    <a:pt x="4823" y="2468"/>
                  </a:cubicBezTo>
                  <a:cubicBezTo>
                    <a:pt x="4799" y="2432"/>
                    <a:pt x="4774" y="2395"/>
                    <a:pt x="4751" y="2358"/>
                  </a:cubicBezTo>
                  <a:cubicBezTo>
                    <a:pt x="4666" y="2226"/>
                    <a:pt x="4591" y="2092"/>
                    <a:pt x="4527" y="1958"/>
                  </a:cubicBezTo>
                  <a:cubicBezTo>
                    <a:pt x="4479" y="1858"/>
                    <a:pt x="4444" y="1775"/>
                    <a:pt x="4419" y="1695"/>
                  </a:cubicBezTo>
                  <a:cubicBezTo>
                    <a:pt x="4409" y="1664"/>
                    <a:pt x="4399" y="1631"/>
                    <a:pt x="4390" y="1597"/>
                  </a:cubicBezTo>
                  <a:cubicBezTo>
                    <a:pt x="4375" y="1538"/>
                    <a:pt x="4362" y="1475"/>
                    <a:pt x="4349" y="1415"/>
                  </a:cubicBezTo>
                  <a:cubicBezTo>
                    <a:pt x="4328" y="1315"/>
                    <a:pt x="4307" y="1212"/>
                    <a:pt x="4273" y="1118"/>
                  </a:cubicBezTo>
                  <a:cubicBezTo>
                    <a:pt x="4254" y="1067"/>
                    <a:pt x="4234" y="1023"/>
                    <a:pt x="4211" y="983"/>
                  </a:cubicBezTo>
                  <a:cubicBezTo>
                    <a:pt x="4185" y="938"/>
                    <a:pt x="4155" y="900"/>
                    <a:pt x="4121" y="866"/>
                  </a:cubicBezTo>
                  <a:cubicBezTo>
                    <a:pt x="4083" y="828"/>
                    <a:pt x="4040" y="797"/>
                    <a:pt x="3991" y="772"/>
                  </a:cubicBezTo>
                  <a:cubicBezTo>
                    <a:pt x="3946" y="748"/>
                    <a:pt x="3896" y="730"/>
                    <a:pt x="3843" y="718"/>
                  </a:cubicBezTo>
                  <a:cubicBezTo>
                    <a:pt x="3791" y="707"/>
                    <a:pt x="3736" y="701"/>
                    <a:pt x="3680" y="701"/>
                  </a:cubicBezTo>
                  <a:cubicBezTo>
                    <a:pt x="3631" y="701"/>
                    <a:pt x="3581" y="705"/>
                    <a:pt x="3532" y="7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4" name="Freeform 51">
              <a:extLst>
                <a:ext uri="{FF2B5EF4-FFF2-40B4-BE49-F238E27FC236}">
                  <a16:creationId xmlns:a16="http://schemas.microsoft.com/office/drawing/2014/main" id="{51358214-15AB-470C-B322-DB37ED6692B4}"/>
                </a:ext>
              </a:extLst>
            </p:cNvPr>
            <p:cNvSpPr>
              <a:spLocks noEditPoints="1"/>
            </p:cNvSpPr>
            <p:nvPr/>
          </p:nvSpPr>
          <p:spPr bwMode="auto">
            <a:xfrm>
              <a:off x="3823" y="-5"/>
              <a:ext cx="3853" cy="4451"/>
            </a:xfrm>
            <a:custGeom>
              <a:avLst/>
              <a:gdLst>
                <a:gd name="T0" fmla="*/ 2144 w 5206"/>
                <a:gd name="T1" fmla="*/ 5837 h 6014"/>
                <a:gd name="T2" fmla="*/ 1751 w 5206"/>
                <a:gd name="T3" fmla="*/ 5357 h 6014"/>
                <a:gd name="T4" fmla="*/ 1114 w 5206"/>
                <a:gd name="T5" fmla="*/ 4872 h 6014"/>
                <a:gd name="T6" fmla="*/ 382 w 5206"/>
                <a:gd name="T7" fmla="*/ 4459 h 6014"/>
                <a:gd name="T8" fmla="*/ 15 w 5206"/>
                <a:gd name="T9" fmla="*/ 3749 h 6014"/>
                <a:gd name="T10" fmla="*/ 59 w 5206"/>
                <a:gd name="T11" fmla="*/ 2920 h 6014"/>
                <a:gd name="T12" fmla="*/ 274 w 5206"/>
                <a:gd name="T13" fmla="*/ 2420 h 6014"/>
                <a:gd name="T14" fmla="*/ 626 w 5206"/>
                <a:gd name="T15" fmla="*/ 1864 h 6014"/>
                <a:gd name="T16" fmla="*/ 668 w 5206"/>
                <a:gd name="T17" fmla="*/ 1015 h 6014"/>
                <a:gd name="T18" fmla="*/ 938 w 5206"/>
                <a:gd name="T19" fmla="*/ 681 h 6014"/>
                <a:gd name="T20" fmla="*/ 1233 w 5206"/>
                <a:gd name="T21" fmla="*/ 677 h 6014"/>
                <a:gd name="T22" fmla="*/ 1569 w 5206"/>
                <a:gd name="T23" fmla="*/ 567 h 6014"/>
                <a:gd name="T24" fmla="*/ 2117 w 5206"/>
                <a:gd name="T25" fmla="*/ 62 h 6014"/>
                <a:gd name="T26" fmla="*/ 2729 w 5206"/>
                <a:gd name="T27" fmla="*/ 184 h 6014"/>
                <a:gd name="T28" fmla="*/ 2896 w 5206"/>
                <a:gd name="T29" fmla="*/ 445 h 6014"/>
                <a:gd name="T30" fmla="*/ 3460 w 5206"/>
                <a:gd name="T31" fmla="*/ 738 h 6014"/>
                <a:gd name="T32" fmla="*/ 3917 w 5206"/>
                <a:gd name="T33" fmla="*/ 724 h 6014"/>
                <a:gd name="T34" fmla="*/ 4398 w 5206"/>
                <a:gd name="T35" fmla="*/ 1396 h 6014"/>
                <a:gd name="T36" fmla="*/ 4596 w 5206"/>
                <a:gd name="T37" fmla="*/ 1961 h 6014"/>
                <a:gd name="T38" fmla="*/ 5132 w 5206"/>
                <a:gd name="T39" fmla="*/ 2864 h 6014"/>
                <a:gd name="T40" fmla="*/ 4977 w 5206"/>
                <a:gd name="T41" fmla="*/ 3959 h 6014"/>
                <a:gd name="T42" fmla="*/ 4704 w 5206"/>
                <a:gd name="T43" fmla="*/ 4324 h 6014"/>
                <a:gd name="T44" fmla="*/ 4142 w 5206"/>
                <a:gd name="T45" fmla="*/ 4883 h 6014"/>
                <a:gd name="T46" fmla="*/ 3478 w 5206"/>
                <a:gd name="T47" fmla="*/ 5470 h 6014"/>
                <a:gd name="T48" fmla="*/ 2610 w 5206"/>
                <a:gd name="T49" fmla="*/ 6010 h 6014"/>
                <a:gd name="T50" fmla="*/ 3608 w 5206"/>
                <a:gd name="T51" fmla="*/ 711 h 6014"/>
                <a:gd name="T52" fmla="*/ 3332 w 5206"/>
                <a:gd name="T53" fmla="*/ 756 h 6014"/>
                <a:gd name="T54" fmla="*/ 2871 w 5206"/>
                <a:gd name="T55" fmla="*/ 388 h 6014"/>
                <a:gd name="T56" fmla="*/ 2585 w 5206"/>
                <a:gd name="T57" fmla="*/ 82 h 6014"/>
                <a:gd name="T58" fmla="*/ 1993 w 5206"/>
                <a:gd name="T59" fmla="*/ 144 h 6014"/>
                <a:gd name="T60" fmla="*/ 1450 w 5206"/>
                <a:gd name="T61" fmla="*/ 641 h 6014"/>
                <a:gd name="T62" fmla="*/ 1168 w 5206"/>
                <a:gd name="T63" fmla="*/ 666 h 6014"/>
                <a:gd name="T64" fmla="*/ 938 w 5206"/>
                <a:gd name="T65" fmla="*/ 681 h 6014"/>
                <a:gd name="T66" fmla="*/ 669 w 5206"/>
                <a:gd name="T67" fmla="*/ 1015 h 6014"/>
                <a:gd name="T68" fmla="*/ 627 w 5206"/>
                <a:gd name="T69" fmla="*/ 1864 h 6014"/>
                <a:gd name="T70" fmla="*/ 274 w 5206"/>
                <a:gd name="T71" fmla="*/ 2420 h 6014"/>
                <a:gd name="T72" fmla="*/ 60 w 5206"/>
                <a:gd name="T73" fmla="*/ 2920 h 6014"/>
                <a:gd name="T74" fmla="*/ 16 w 5206"/>
                <a:gd name="T75" fmla="*/ 3749 h 6014"/>
                <a:gd name="T76" fmla="*/ 383 w 5206"/>
                <a:gd name="T77" fmla="*/ 4458 h 6014"/>
                <a:gd name="T78" fmla="*/ 1115 w 5206"/>
                <a:gd name="T79" fmla="*/ 4871 h 6014"/>
                <a:gd name="T80" fmla="*/ 1751 w 5206"/>
                <a:gd name="T81" fmla="*/ 5356 h 6014"/>
                <a:gd name="T82" fmla="*/ 2144 w 5206"/>
                <a:gd name="T83" fmla="*/ 5837 h 6014"/>
                <a:gd name="T84" fmla="*/ 2610 w 5206"/>
                <a:gd name="T85" fmla="*/ 6009 h 6014"/>
                <a:gd name="T86" fmla="*/ 3477 w 5206"/>
                <a:gd name="T87" fmla="*/ 5470 h 6014"/>
                <a:gd name="T88" fmla="*/ 4142 w 5206"/>
                <a:gd name="T89" fmla="*/ 4883 h 6014"/>
                <a:gd name="T90" fmla="*/ 4704 w 5206"/>
                <a:gd name="T91" fmla="*/ 4323 h 6014"/>
                <a:gd name="T92" fmla="*/ 4977 w 5206"/>
                <a:gd name="T93" fmla="*/ 3958 h 6014"/>
                <a:gd name="T94" fmla="*/ 5131 w 5206"/>
                <a:gd name="T95" fmla="*/ 2864 h 6014"/>
                <a:gd name="T96" fmla="*/ 4596 w 5206"/>
                <a:gd name="T97" fmla="*/ 1961 h 6014"/>
                <a:gd name="T98" fmla="*/ 4397 w 5206"/>
                <a:gd name="T99" fmla="*/ 1396 h 6014"/>
                <a:gd name="T100" fmla="*/ 3917 w 5206"/>
                <a:gd name="T101" fmla="*/ 725 h 6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06" h="6014">
                  <a:moveTo>
                    <a:pt x="2460" y="6003"/>
                  </a:moveTo>
                  <a:cubicBezTo>
                    <a:pt x="2404" y="5993"/>
                    <a:pt x="2348" y="5973"/>
                    <a:pt x="2293" y="5943"/>
                  </a:cubicBezTo>
                  <a:cubicBezTo>
                    <a:pt x="2243" y="5916"/>
                    <a:pt x="2193" y="5880"/>
                    <a:pt x="2144" y="5837"/>
                  </a:cubicBezTo>
                  <a:cubicBezTo>
                    <a:pt x="2062" y="5766"/>
                    <a:pt x="1982" y="5676"/>
                    <a:pt x="1892" y="5552"/>
                  </a:cubicBezTo>
                  <a:cubicBezTo>
                    <a:pt x="1873" y="5526"/>
                    <a:pt x="1854" y="5500"/>
                    <a:pt x="1835" y="5474"/>
                  </a:cubicBezTo>
                  <a:cubicBezTo>
                    <a:pt x="1808" y="5435"/>
                    <a:pt x="1779" y="5395"/>
                    <a:pt x="1751" y="5357"/>
                  </a:cubicBezTo>
                  <a:cubicBezTo>
                    <a:pt x="1690" y="5276"/>
                    <a:pt x="1638" y="5213"/>
                    <a:pt x="1586" y="5159"/>
                  </a:cubicBezTo>
                  <a:cubicBezTo>
                    <a:pt x="1522" y="5093"/>
                    <a:pt x="1458" y="5040"/>
                    <a:pt x="1391" y="4999"/>
                  </a:cubicBezTo>
                  <a:cubicBezTo>
                    <a:pt x="1304" y="4945"/>
                    <a:pt x="1208" y="4908"/>
                    <a:pt x="1114" y="4872"/>
                  </a:cubicBezTo>
                  <a:cubicBezTo>
                    <a:pt x="1105" y="4868"/>
                    <a:pt x="1095" y="4865"/>
                    <a:pt x="1085" y="4861"/>
                  </a:cubicBezTo>
                  <a:cubicBezTo>
                    <a:pt x="899" y="4790"/>
                    <a:pt x="736" y="4709"/>
                    <a:pt x="598" y="4622"/>
                  </a:cubicBezTo>
                  <a:cubicBezTo>
                    <a:pt x="518" y="4571"/>
                    <a:pt x="446" y="4516"/>
                    <a:pt x="382" y="4459"/>
                  </a:cubicBezTo>
                  <a:cubicBezTo>
                    <a:pt x="314" y="4397"/>
                    <a:pt x="254" y="4331"/>
                    <a:pt x="204" y="4263"/>
                  </a:cubicBezTo>
                  <a:cubicBezTo>
                    <a:pt x="149" y="4185"/>
                    <a:pt x="105" y="4102"/>
                    <a:pt x="74" y="4016"/>
                  </a:cubicBezTo>
                  <a:cubicBezTo>
                    <a:pt x="45" y="3937"/>
                    <a:pt x="26" y="3849"/>
                    <a:pt x="15" y="3749"/>
                  </a:cubicBezTo>
                  <a:cubicBezTo>
                    <a:pt x="6" y="3663"/>
                    <a:pt x="3" y="3578"/>
                    <a:pt x="2" y="3476"/>
                  </a:cubicBezTo>
                  <a:cubicBezTo>
                    <a:pt x="0" y="3372"/>
                    <a:pt x="4" y="3279"/>
                    <a:pt x="12" y="3193"/>
                  </a:cubicBezTo>
                  <a:cubicBezTo>
                    <a:pt x="21" y="3093"/>
                    <a:pt x="36" y="3003"/>
                    <a:pt x="59" y="2920"/>
                  </a:cubicBezTo>
                  <a:cubicBezTo>
                    <a:pt x="93" y="2794"/>
                    <a:pt x="151" y="2675"/>
                    <a:pt x="206" y="2561"/>
                  </a:cubicBezTo>
                  <a:cubicBezTo>
                    <a:pt x="225" y="2523"/>
                    <a:pt x="242" y="2488"/>
                    <a:pt x="258" y="2453"/>
                  </a:cubicBezTo>
                  <a:cubicBezTo>
                    <a:pt x="263" y="2441"/>
                    <a:pt x="268" y="2430"/>
                    <a:pt x="274" y="2420"/>
                  </a:cubicBezTo>
                  <a:cubicBezTo>
                    <a:pt x="311" y="2343"/>
                    <a:pt x="374" y="2285"/>
                    <a:pt x="440" y="2222"/>
                  </a:cubicBezTo>
                  <a:cubicBezTo>
                    <a:pt x="482" y="2183"/>
                    <a:pt x="525" y="2143"/>
                    <a:pt x="561" y="2098"/>
                  </a:cubicBezTo>
                  <a:cubicBezTo>
                    <a:pt x="599" y="2049"/>
                    <a:pt x="621" y="1973"/>
                    <a:pt x="626" y="1864"/>
                  </a:cubicBezTo>
                  <a:cubicBezTo>
                    <a:pt x="630" y="1769"/>
                    <a:pt x="622" y="1665"/>
                    <a:pt x="614" y="1565"/>
                  </a:cubicBezTo>
                  <a:cubicBezTo>
                    <a:pt x="607" y="1470"/>
                    <a:pt x="600" y="1380"/>
                    <a:pt x="606" y="1317"/>
                  </a:cubicBezTo>
                  <a:cubicBezTo>
                    <a:pt x="619" y="1198"/>
                    <a:pt x="639" y="1099"/>
                    <a:pt x="668" y="1015"/>
                  </a:cubicBezTo>
                  <a:cubicBezTo>
                    <a:pt x="685" y="965"/>
                    <a:pt x="707" y="919"/>
                    <a:pt x="731" y="878"/>
                  </a:cubicBezTo>
                  <a:cubicBezTo>
                    <a:pt x="757" y="834"/>
                    <a:pt x="789" y="794"/>
                    <a:pt x="824" y="760"/>
                  </a:cubicBezTo>
                  <a:cubicBezTo>
                    <a:pt x="859" y="727"/>
                    <a:pt x="898" y="699"/>
                    <a:pt x="938" y="681"/>
                  </a:cubicBezTo>
                  <a:cubicBezTo>
                    <a:pt x="983" y="659"/>
                    <a:pt x="1028" y="649"/>
                    <a:pt x="1072" y="651"/>
                  </a:cubicBezTo>
                  <a:cubicBezTo>
                    <a:pt x="1105" y="652"/>
                    <a:pt x="1137" y="659"/>
                    <a:pt x="1168" y="665"/>
                  </a:cubicBezTo>
                  <a:cubicBezTo>
                    <a:pt x="1190" y="670"/>
                    <a:pt x="1211" y="674"/>
                    <a:pt x="1233" y="677"/>
                  </a:cubicBezTo>
                  <a:cubicBezTo>
                    <a:pt x="1262" y="681"/>
                    <a:pt x="1291" y="681"/>
                    <a:pt x="1320" y="678"/>
                  </a:cubicBezTo>
                  <a:cubicBezTo>
                    <a:pt x="1362" y="673"/>
                    <a:pt x="1406" y="661"/>
                    <a:pt x="1449" y="641"/>
                  </a:cubicBezTo>
                  <a:cubicBezTo>
                    <a:pt x="1488" y="623"/>
                    <a:pt x="1529" y="598"/>
                    <a:pt x="1569" y="567"/>
                  </a:cubicBezTo>
                  <a:cubicBezTo>
                    <a:pt x="1651" y="504"/>
                    <a:pt x="1722" y="427"/>
                    <a:pt x="1775" y="366"/>
                  </a:cubicBezTo>
                  <a:cubicBezTo>
                    <a:pt x="1843" y="288"/>
                    <a:pt x="1914" y="206"/>
                    <a:pt x="1992" y="143"/>
                  </a:cubicBezTo>
                  <a:cubicBezTo>
                    <a:pt x="2034" y="109"/>
                    <a:pt x="2075" y="82"/>
                    <a:pt x="2117" y="62"/>
                  </a:cubicBezTo>
                  <a:cubicBezTo>
                    <a:pt x="2163" y="39"/>
                    <a:pt x="2211" y="24"/>
                    <a:pt x="2261" y="16"/>
                  </a:cubicBezTo>
                  <a:cubicBezTo>
                    <a:pt x="2361" y="0"/>
                    <a:pt x="2476" y="24"/>
                    <a:pt x="2585" y="81"/>
                  </a:cubicBezTo>
                  <a:cubicBezTo>
                    <a:pt x="2637" y="109"/>
                    <a:pt x="2686" y="144"/>
                    <a:pt x="2729" y="184"/>
                  </a:cubicBezTo>
                  <a:cubicBezTo>
                    <a:pt x="2773" y="225"/>
                    <a:pt x="2809" y="270"/>
                    <a:pt x="2836" y="319"/>
                  </a:cubicBezTo>
                  <a:cubicBezTo>
                    <a:pt x="2848" y="339"/>
                    <a:pt x="2859" y="362"/>
                    <a:pt x="2872" y="388"/>
                  </a:cubicBezTo>
                  <a:cubicBezTo>
                    <a:pt x="2880" y="407"/>
                    <a:pt x="2888" y="426"/>
                    <a:pt x="2896" y="445"/>
                  </a:cubicBezTo>
                  <a:cubicBezTo>
                    <a:pt x="2934" y="534"/>
                    <a:pt x="2970" y="618"/>
                    <a:pt x="3049" y="680"/>
                  </a:cubicBezTo>
                  <a:cubicBezTo>
                    <a:pt x="3143" y="754"/>
                    <a:pt x="3267" y="759"/>
                    <a:pt x="3332" y="755"/>
                  </a:cubicBezTo>
                  <a:cubicBezTo>
                    <a:pt x="3378" y="753"/>
                    <a:pt x="3423" y="745"/>
                    <a:pt x="3460" y="738"/>
                  </a:cubicBezTo>
                  <a:cubicBezTo>
                    <a:pt x="3474" y="735"/>
                    <a:pt x="3489" y="732"/>
                    <a:pt x="3503" y="729"/>
                  </a:cubicBezTo>
                  <a:cubicBezTo>
                    <a:pt x="3537" y="722"/>
                    <a:pt x="3572" y="715"/>
                    <a:pt x="3607" y="710"/>
                  </a:cubicBezTo>
                  <a:cubicBezTo>
                    <a:pt x="3714" y="695"/>
                    <a:pt x="3821" y="699"/>
                    <a:pt x="3917" y="724"/>
                  </a:cubicBezTo>
                  <a:cubicBezTo>
                    <a:pt x="4026" y="752"/>
                    <a:pt x="4118" y="804"/>
                    <a:pt x="4188" y="878"/>
                  </a:cubicBezTo>
                  <a:cubicBezTo>
                    <a:pt x="4247" y="940"/>
                    <a:pt x="4292" y="1018"/>
                    <a:pt x="4327" y="1117"/>
                  </a:cubicBezTo>
                  <a:cubicBezTo>
                    <a:pt x="4358" y="1206"/>
                    <a:pt x="4378" y="1302"/>
                    <a:pt x="4398" y="1396"/>
                  </a:cubicBezTo>
                  <a:cubicBezTo>
                    <a:pt x="4413" y="1467"/>
                    <a:pt x="4428" y="1541"/>
                    <a:pt x="4448" y="1611"/>
                  </a:cubicBezTo>
                  <a:cubicBezTo>
                    <a:pt x="4458" y="1644"/>
                    <a:pt x="4468" y="1676"/>
                    <a:pt x="4479" y="1706"/>
                  </a:cubicBezTo>
                  <a:cubicBezTo>
                    <a:pt x="4514" y="1801"/>
                    <a:pt x="4558" y="1888"/>
                    <a:pt x="4596" y="1961"/>
                  </a:cubicBezTo>
                  <a:cubicBezTo>
                    <a:pt x="4665" y="2090"/>
                    <a:pt x="4743" y="2221"/>
                    <a:pt x="4829" y="2351"/>
                  </a:cubicBezTo>
                  <a:cubicBezTo>
                    <a:pt x="4848" y="2380"/>
                    <a:pt x="4869" y="2410"/>
                    <a:pt x="4888" y="2439"/>
                  </a:cubicBezTo>
                  <a:cubicBezTo>
                    <a:pt x="4979" y="2573"/>
                    <a:pt x="5072" y="2712"/>
                    <a:pt x="5132" y="2864"/>
                  </a:cubicBezTo>
                  <a:cubicBezTo>
                    <a:pt x="5180" y="2985"/>
                    <a:pt x="5204" y="3115"/>
                    <a:pt x="5205" y="3248"/>
                  </a:cubicBezTo>
                  <a:cubicBezTo>
                    <a:pt x="5206" y="3376"/>
                    <a:pt x="5185" y="3502"/>
                    <a:pt x="5144" y="3624"/>
                  </a:cubicBezTo>
                  <a:cubicBezTo>
                    <a:pt x="5107" y="3732"/>
                    <a:pt x="5053" y="3841"/>
                    <a:pt x="4977" y="3959"/>
                  </a:cubicBezTo>
                  <a:cubicBezTo>
                    <a:pt x="4907" y="4067"/>
                    <a:pt x="4827" y="4171"/>
                    <a:pt x="4757" y="4258"/>
                  </a:cubicBezTo>
                  <a:cubicBezTo>
                    <a:pt x="4753" y="4263"/>
                    <a:pt x="4753" y="4263"/>
                    <a:pt x="4753" y="4263"/>
                  </a:cubicBezTo>
                  <a:cubicBezTo>
                    <a:pt x="4737" y="4283"/>
                    <a:pt x="4720" y="4303"/>
                    <a:pt x="4704" y="4324"/>
                  </a:cubicBezTo>
                  <a:cubicBezTo>
                    <a:pt x="4698" y="4332"/>
                    <a:pt x="4692" y="4340"/>
                    <a:pt x="4685" y="4348"/>
                  </a:cubicBezTo>
                  <a:cubicBezTo>
                    <a:pt x="4636" y="4410"/>
                    <a:pt x="4589" y="4469"/>
                    <a:pt x="4536" y="4527"/>
                  </a:cubicBezTo>
                  <a:cubicBezTo>
                    <a:pt x="4421" y="4654"/>
                    <a:pt x="4279" y="4771"/>
                    <a:pt x="4142" y="4883"/>
                  </a:cubicBezTo>
                  <a:cubicBezTo>
                    <a:pt x="4103" y="4915"/>
                    <a:pt x="4063" y="4948"/>
                    <a:pt x="4024" y="4981"/>
                  </a:cubicBezTo>
                  <a:cubicBezTo>
                    <a:pt x="3876" y="5106"/>
                    <a:pt x="3730" y="5239"/>
                    <a:pt x="3590" y="5368"/>
                  </a:cubicBezTo>
                  <a:cubicBezTo>
                    <a:pt x="3553" y="5402"/>
                    <a:pt x="3515" y="5436"/>
                    <a:pt x="3478" y="5470"/>
                  </a:cubicBezTo>
                  <a:cubicBezTo>
                    <a:pt x="3330" y="5605"/>
                    <a:pt x="3184" y="5735"/>
                    <a:pt x="3022" y="5843"/>
                  </a:cubicBezTo>
                  <a:cubicBezTo>
                    <a:pt x="2926" y="5907"/>
                    <a:pt x="2839" y="5952"/>
                    <a:pt x="2755" y="5979"/>
                  </a:cubicBezTo>
                  <a:cubicBezTo>
                    <a:pt x="2706" y="5995"/>
                    <a:pt x="2657" y="6006"/>
                    <a:pt x="2610" y="6010"/>
                  </a:cubicBezTo>
                  <a:cubicBezTo>
                    <a:pt x="2593" y="6012"/>
                    <a:pt x="2576" y="6013"/>
                    <a:pt x="2559" y="6013"/>
                  </a:cubicBezTo>
                  <a:cubicBezTo>
                    <a:pt x="2525" y="6013"/>
                    <a:pt x="2492" y="6010"/>
                    <a:pt x="2460" y="6003"/>
                  </a:cubicBezTo>
                  <a:moveTo>
                    <a:pt x="3608" y="711"/>
                  </a:moveTo>
                  <a:cubicBezTo>
                    <a:pt x="3573" y="716"/>
                    <a:pt x="3537" y="723"/>
                    <a:pt x="3503" y="730"/>
                  </a:cubicBezTo>
                  <a:cubicBezTo>
                    <a:pt x="3489" y="733"/>
                    <a:pt x="3474" y="736"/>
                    <a:pt x="3460" y="739"/>
                  </a:cubicBezTo>
                  <a:cubicBezTo>
                    <a:pt x="3423" y="746"/>
                    <a:pt x="3379" y="753"/>
                    <a:pt x="3332" y="756"/>
                  </a:cubicBezTo>
                  <a:cubicBezTo>
                    <a:pt x="3267" y="760"/>
                    <a:pt x="3143" y="755"/>
                    <a:pt x="3048" y="680"/>
                  </a:cubicBezTo>
                  <a:cubicBezTo>
                    <a:pt x="2969" y="618"/>
                    <a:pt x="2934" y="534"/>
                    <a:pt x="2896" y="445"/>
                  </a:cubicBezTo>
                  <a:cubicBezTo>
                    <a:pt x="2888" y="427"/>
                    <a:pt x="2879" y="407"/>
                    <a:pt x="2871" y="388"/>
                  </a:cubicBezTo>
                  <a:cubicBezTo>
                    <a:pt x="2859" y="362"/>
                    <a:pt x="2847" y="339"/>
                    <a:pt x="2836" y="319"/>
                  </a:cubicBezTo>
                  <a:cubicBezTo>
                    <a:pt x="2808" y="271"/>
                    <a:pt x="2772" y="226"/>
                    <a:pt x="2728" y="185"/>
                  </a:cubicBezTo>
                  <a:cubicBezTo>
                    <a:pt x="2685" y="144"/>
                    <a:pt x="2637" y="110"/>
                    <a:pt x="2585" y="82"/>
                  </a:cubicBezTo>
                  <a:cubicBezTo>
                    <a:pt x="2476" y="24"/>
                    <a:pt x="2361" y="1"/>
                    <a:pt x="2261" y="17"/>
                  </a:cubicBezTo>
                  <a:cubicBezTo>
                    <a:pt x="2211" y="25"/>
                    <a:pt x="2164" y="40"/>
                    <a:pt x="2117" y="63"/>
                  </a:cubicBezTo>
                  <a:cubicBezTo>
                    <a:pt x="2075" y="83"/>
                    <a:pt x="2034" y="110"/>
                    <a:pt x="1993" y="144"/>
                  </a:cubicBezTo>
                  <a:cubicBezTo>
                    <a:pt x="1915" y="207"/>
                    <a:pt x="1844" y="288"/>
                    <a:pt x="1775" y="367"/>
                  </a:cubicBezTo>
                  <a:cubicBezTo>
                    <a:pt x="1723" y="427"/>
                    <a:pt x="1651" y="505"/>
                    <a:pt x="1570" y="568"/>
                  </a:cubicBezTo>
                  <a:cubicBezTo>
                    <a:pt x="1529" y="598"/>
                    <a:pt x="1489" y="623"/>
                    <a:pt x="1450" y="641"/>
                  </a:cubicBezTo>
                  <a:cubicBezTo>
                    <a:pt x="1406" y="662"/>
                    <a:pt x="1362" y="674"/>
                    <a:pt x="1320" y="679"/>
                  </a:cubicBezTo>
                  <a:cubicBezTo>
                    <a:pt x="1291" y="682"/>
                    <a:pt x="1262" y="682"/>
                    <a:pt x="1233" y="678"/>
                  </a:cubicBezTo>
                  <a:cubicBezTo>
                    <a:pt x="1211" y="675"/>
                    <a:pt x="1189" y="671"/>
                    <a:pt x="1168" y="666"/>
                  </a:cubicBezTo>
                  <a:cubicBezTo>
                    <a:pt x="1137" y="659"/>
                    <a:pt x="1105" y="652"/>
                    <a:pt x="1072" y="651"/>
                  </a:cubicBezTo>
                  <a:cubicBezTo>
                    <a:pt x="1070" y="651"/>
                    <a:pt x="1067" y="651"/>
                    <a:pt x="1064" y="651"/>
                  </a:cubicBezTo>
                  <a:cubicBezTo>
                    <a:pt x="1023" y="651"/>
                    <a:pt x="980" y="661"/>
                    <a:pt x="938" y="681"/>
                  </a:cubicBezTo>
                  <a:cubicBezTo>
                    <a:pt x="898" y="700"/>
                    <a:pt x="859" y="727"/>
                    <a:pt x="824" y="761"/>
                  </a:cubicBezTo>
                  <a:cubicBezTo>
                    <a:pt x="789" y="795"/>
                    <a:pt x="758" y="834"/>
                    <a:pt x="732" y="879"/>
                  </a:cubicBezTo>
                  <a:cubicBezTo>
                    <a:pt x="707" y="919"/>
                    <a:pt x="686" y="965"/>
                    <a:pt x="669" y="1015"/>
                  </a:cubicBezTo>
                  <a:cubicBezTo>
                    <a:pt x="639" y="1099"/>
                    <a:pt x="619" y="1198"/>
                    <a:pt x="607" y="1317"/>
                  </a:cubicBezTo>
                  <a:cubicBezTo>
                    <a:pt x="601" y="1380"/>
                    <a:pt x="608" y="1470"/>
                    <a:pt x="615" y="1565"/>
                  </a:cubicBezTo>
                  <a:cubicBezTo>
                    <a:pt x="623" y="1665"/>
                    <a:pt x="631" y="1769"/>
                    <a:pt x="627" y="1864"/>
                  </a:cubicBezTo>
                  <a:cubicBezTo>
                    <a:pt x="622" y="1973"/>
                    <a:pt x="600" y="2049"/>
                    <a:pt x="561" y="2098"/>
                  </a:cubicBezTo>
                  <a:cubicBezTo>
                    <a:pt x="525" y="2143"/>
                    <a:pt x="482" y="2184"/>
                    <a:pt x="441" y="2223"/>
                  </a:cubicBezTo>
                  <a:cubicBezTo>
                    <a:pt x="374" y="2285"/>
                    <a:pt x="312" y="2344"/>
                    <a:pt x="274" y="2420"/>
                  </a:cubicBezTo>
                  <a:cubicBezTo>
                    <a:pt x="269" y="2431"/>
                    <a:pt x="264" y="2442"/>
                    <a:pt x="259" y="2453"/>
                  </a:cubicBezTo>
                  <a:cubicBezTo>
                    <a:pt x="242" y="2488"/>
                    <a:pt x="225" y="2523"/>
                    <a:pt x="207" y="2561"/>
                  </a:cubicBezTo>
                  <a:cubicBezTo>
                    <a:pt x="151" y="2676"/>
                    <a:pt x="94" y="2794"/>
                    <a:pt x="60" y="2920"/>
                  </a:cubicBezTo>
                  <a:cubicBezTo>
                    <a:pt x="37" y="3004"/>
                    <a:pt x="22" y="3093"/>
                    <a:pt x="12" y="3193"/>
                  </a:cubicBezTo>
                  <a:cubicBezTo>
                    <a:pt x="4" y="3279"/>
                    <a:pt x="1" y="3372"/>
                    <a:pt x="2" y="3476"/>
                  </a:cubicBezTo>
                  <a:cubicBezTo>
                    <a:pt x="4" y="3578"/>
                    <a:pt x="7" y="3663"/>
                    <a:pt x="16" y="3749"/>
                  </a:cubicBezTo>
                  <a:cubicBezTo>
                    <a:pt x="27" y="3849"/>
                    <a:pt x="46" y="3936"/>
                    <a:pt x="75" y="4016"/>
                  </a:cubicBezTo>
                  <a:cubicBezTo>
                    <a:pt x="105" y="4102"/>
                    <a:pt x="149" y="4185"/>
                    <a:pt x="205" y="4262"/>
                  </a:cubicBezTo>
                  <a:cubicBezTo>
                    <a:pt x="254" y="4331"/>
                    <a:pt x="314" y="4397"/>
                    <a:pt x="383" y="4458"/>
                  </a:cubicBezTo>
                  <a:cubicBezTo>
                    <a:pt x="446" y="4515"/>
                    <a:pt x="519" y="4570"/>
                    <a:pt x="599" y="4621"/>
                  </a:cubicBezTo>
                  <a:cubicBezTo>
                    <a:pt x="736" y="4709"/>
                    <a:pt x="900" y="4789"/>
                    <a:pt x="1085" y="4860"/>
                  </a:cubicBezTo>
                  <a:cubicBezTo>
                    <a:pt x="1095" y="4864"/>
                    <a:pt x="1105" y="4868"/>
                    <a:pt x="1115" y="4871"/>
                  </a:cubicBezTo>
                  <a:cubicBezTo>
                    <a:pt x="1208" y="4907"/>
                    <a:pt x="1304" y="4944"/>
                    <a:pt x="1392" y="4998"/>
                  </a:cubicBezTo>
                  <a:cubicBezTo>
                    <a:pt x="1459" y="5040"/>
                    <a:pt x="1522" y="5092"/>
                    <a:pt x="1587" y="5159"/>
                  </a:cubicBezTo>
                  <a:cubicBezTo>
                    <a:pt x="1639" y="5212"/>
                    <a:pt x="1691" y="5275"/>
                    <a:pt x="1751" y="5356"/>
                  </a:cubicBezTo>
                  <a:cubicBezTo>
                    <a:pt x="1780" y="5395"/>
                    <a:pt x="1808" y="5435"/>
                    <a:pt x="1836" y="5473"/>
                  </a:cubicBezTo>
                  <a:cubicBezTo>
                    <a:pt x="1854" y="5499"/>
                    <a:pt x="1874" y="5526"/>
                    <a:pt x="1892" y="5552"/>
                  </a:cubicBezTo>
                  <a:cubicBezTo>
                    <a:pt x="1982" y="5675"/>
                    <a:pt x="2062" y="5766"/>
                    <a:pt x="2144" y="5837"/>
                  </a:cubicBezTo>
                  <a:cubicBezTo>
                    <a:pt x="2194" y="5880"/>
                    <a:pt x="2244" y="5915"/>
                    <a:pt x="2294" y="5942"/>
                  </a:cubicBezTo>
                  <a:cubicBezTo>
                    <a:pt x="2348" y="5972"/>
                    <a:pt x="2404" y="5992"/>
                    <a:pt x="2460" y="6003"/>
                  </a:cubicBezTo>
                  <a:cubicBezTo>
                    <a:pt x="2508" y="6012"/>
                    <a:pt x="2559" y="6014"/>
                    <a:pt x="2610" y="6009"/>
                  </a:cubicBezTo>
                  <a:cubicBezTo>
                    <a:pt x="2657" y="6005"/>
                    <a:pt x="2706" y="5995"/>
                    <a:pt x="2755" y="5979"/>
                  </a:cubicBezTo>
                  <a:cubicBezTo>
                    <a:pt x="2839" y="5951"/>
                    <a:pt x="2926" y="5906"/>
                    <a:pt x="3021" y="5842"/>
                  </a:cubicBezTo>
                  <a:cubicBezTo>
                    <a:pt x="3183" y="5734"/>
                    <a:pt x="3329" y="5604"/>
                    <a:pt x="3477" y="5470"/>
                  </a:cubicBezTo>
                  <a:cubicBezTo>
                    <a:pt x="3515" y="5436"/>
                    <a:pt x="3553" y="5401"/>
                    <a:pt x="3589" y="5368"/>
                  </a:cubicBezTo>
                  <a:cubicBezTo>
                    <a:pt x="3730" y="5239"/>
                    <a:pt x="3875" y="5106"/>
                    <a:pt x="4024" y="4981"/>
                  </a:cubicBezTo>
                  <a:cubicBezTo>
                    <a:pt x="4063" y="4948"/>
                    <a:pt x="4103" y="4915"/>
                    <a:pt x="4142" y="4883"/>
                  </a:cubicBezTo>
                  <a:cubicBezTo>
                    <a:pt x="4279" y="4770"/>
                    <a:pt x="4420" y="4654"/>
                    <a:pt x="4536" y="4526"/>
                  </a:cubicBezTo>
                  <a:cubicBezTo>
                    <a:pt x="4588" y="4469"/>
                    <a:pt x="4635" y="4410"/>
                    <a:pt x="4685" y="4347"/>
                  </a:cubicBezTo>
                  <a:cubicBezTo>
                    <a:pt x="4691" y="4339"/>
                    <a:pt x="4697" y="4331"/>
                    <a:pt x="4704" y="4323"/>
                  </a:cubicBezTo>
                  <a:cubicBezTo>
                    <a:pt x="4720" y="4303"/>
                    <a:pt x="4736" y="4282"/>
                    <a:pt x="4753" y="4262"/>
                  </a:cubicBezTo>
                  <a:cubicBezTo>
                    <a:pt x="4756" y="4258"/>
                    <a:pt x="4756" y="4258"/>
                    <a:pt x="4756" y="4258"/>
                  </a:cubicBezTo>
                  <a:cubicBezTo>
                    <a:pt x="4826" y="4170"/>
                    <a:pt x="4907" y="4066"/>
                    <a:pt x="4977" y="3958"/>
                  </a:cubicBezTo>
                  <a:cubicBezTo>
                    <a:pt x="5052" y="3841"/>
                    <a:pt x="5107" y="3732"/>
                    <a:pt x="5143" y="3624"/>
                  </a:cubicBezTo>
                  <a:cubicBezTo>
                    <a:pt x="5185" y="3502"/>
                    <a:pt x="5205" y="3376"/>
                    <a:pt x="5204" y="3248"/>
                  </a:cubicBezTo>
                  <a:cubicBezTo>
                    <a:pt x="5203" y="3115"/>
                    <a:pt x="5179" y="2985"/>
                    <a:pt x="5131" y="2864"/>
                  </a:cubicBezTo>
                  <a:cubicBezTo>
                    <a:pt x="5072" y="2713"/>
                    <a:pt x="4978" y="2574"/>
                    <a:pt x="4887" y="2440"/>
                  </a:cubicBezTo>
                  <a:cubicBezTo>
                    <a:pt x="4868" y="2411"/>
                    <a:pt x="4848" y="2381"/>
                    <a:pt x="4828" y="2351"/>
                  </a:cubicBezTo>
                  <a:cubicBezTo>
                    <a:pt x="4743" y="2221"/>
                    <a:pt x="4664" y="2090"/>
                    <a:pt x="4596" y="1961"/>
                  </a:cubicBezTo>
                  <a:cubicBezTo>
                    <a:pt x="4557" y="1889"/>
                    <a:pt x="4513" y="1802"/>
                    <a:pt x="4479" y="1707"/>
                  </a:cubicBezTo>
                  <a:cubicBezTo>
                    <a:pt x="4468" y="1676"/>
                    <a:pt x="4457" y="1644"/>
                    <a:pt x="4448" y="1611"/>
                  </a:cubicBezTo>
                  <a:cubicBezTo>
                    <a:pt x="4427" y="1542"/>
                    <a:pt x="4412" y="1468"/>
                    <a:pt x="4397" y="1396"/>
                  </a:cubicBezTo>
                  <a:cubicBezTo>
                    <a:pt x="4377" y="1303"/>
                    <a:pt x="4357" y="1206"/>
                    <a:pt x="4326" y="1117"/>
                  </a:cubicBezTo>
                  <a:cubicBezTo>
                    <a:pt x="4291" y="1018"/>
                    <a:pt x="4246" y="940"/>
                    <a:pt x="4188" y="879"/>
                  </a:cubicBezTo>
                  <a:cubicBezTo>
                    <a:pt x="4117" y="804"/>
                    <a:pt x="4026" y="753"/>
                    <a:pt x="3917" y="725"/>
                  </a:cubicBezTo>
                  <a:cubicBezTo>
                    <a:pt x="3858" y="710"/>
                    <a:pt x="3795" y="702"/>
                    <a:pt x="3730" y="702"/>
                  </a:cubicBezTo>
                  <a:cubicBezTo>
                    <a:pt x="3689" y="702"/>
                    <a:pt x="3648" y="705"/>
                    <a:pt x="3608" y="71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5" name="Freeform 52">
              <a:extLst>
                <a:ext uri="{FF2B5EF4-FFF2-40B4-BE49-F238E27FC236}">
                  <a16:creationId xmlns:a16="http://schemas.microsoft.com/office/drawing/2014/main" id="{F577C5A7-320C-406C-937E-B0F1241FD6D7}"/>
                </a:ext>
              </a:extLst>
            </p:cNvPr>
            <p:cNvSpPr>
              <a:spLocks noEditPoints="1"/>
            </p:cNvSpPr>
            <p:nvPr/>
          </p:nvSpPr>
          <p:spPr bwMode="auto">
            <a:xfrm>
              <a:off x="3795" y="-19"/>
              <a:ext cx="3910" cy="4475"/>
            </a:xfrm>
            <a:custGeom>
              <a:avLst/>
              <a:gdLst>
                <a:gd name="T0" fmla="*/ 2159 w 5283"/>
                <a:gd name="T1" fmla="*/ 5864 h 6046"/>
                <a:gd name="T2" fmla="*/ 1764 w 5283"/>
                <a:gd name="T3" fmla="*/ 5382 h 6046"/>
                <a:gd name="T4" fmla="*/ 1117 w 5283"/>
                <a:gd name="T5" fmla="*/ 4894 h 6046"/>
                <a:gd name="T6" fmla="*/ 396 w 5283"/>
                <a:gd name="T7" fmla="*/ 4490 h 6046"/>
                <a:gd name="T8" fmla="*/ 5 w 5283"/>
                <a:gd name="T9" fmla="*/ 3523 h 6046"/>
                <a:gd name="T10" fmla="*/ 255 w 5283"/>
                <a:gd name="T11" fmla="*/ 2459 h 6046"/>
                <a:gd name="T12" fmla="*/ 559 w 5283"/>
                <a:gd name="T13" fmla="*/ 2055 h 6046"/>
                <a:gd name="T14" fmla="*/ 863 w 5283"/>
                <a:gd name="T15" fmla="*/ 747 h 6046"/>
                <a:gd name="T16" fmla="*/ 1115 w 5283"/>
                <a:gd name="T17" fmla="*/ 635 h 6046"/>
                <a:gd name="T18" fmla="*/ 1362 w 5283"/>
                <a:gd name="T19" fmla="*/ 651 h 6046"/>
                <a:gd name="T20" fmla="*/ 2176 w 5283"/>
                <a:gd name="T21" fmla="*/ 50 h 6046"/>
                <a:gd name="T22" fmla="*/ 2901 w 5283"/>
                <a:gd name="T23" fmla="*/ 314 h 6046"/>
                <a:gd name="T24" fmla="*/ 3126 w 5283"/>
                <a:gd name="T25" fmla="*/ 660 h 6046"/>
                <a:gd name="T26" fmla="*/ 3576 w 5283"/>
                <a:gd name="T27" fmla="*/ 713 h 6046"/>
                <a:gd name="T28" fmla="*/ 4257 w 5283"/>
                <a:gd name="T29" fmla="*/ 881 h 6046"/>
                <a:gd name="T30" fmla="*/ 4508 w 5283"/>
                <a:gd name="T31" fmla="*/ 1614 h 6046"/>
                <a:gd name="T32" fmla="*/ 4909 w 5283"/>
                <a:gd name="T33" fmla="*/ 2334 h 6046"/>
                <a:gd name="T34" fmla="*/ 5282 w 5283"/>
                <a:gd name="T35" fmla="*/ 3237 h 6046"/>
                <a:gd name="T36" fmla="*/ 4832 w 5283"/>
                <a:gd name="T37" fmla="*/ 4224 h 6046"/>
                <a:gd name="T38" fmla="*/ 4711 w 5283"/>
                <a:gd name="T39" fmla="*/ 4384 h 6046"/>
                <a:gd name="T40" fmla="*/ 4084 w 5283"/>
                <a:gd name="T41" fmla="*/ 5010 h 6046"/>
                <a:gd name="T42" fmla="*/ 3052 w 5283"/>
                <a:gd name="T43" fmla="*/ 5882 h 6046"/>
                <a:gd name="T44" fmla="*/ 2587 w 5283"/>
                <a:gd name="T45" fmla="*/ 6044 h 6046"/>
                <a:gd name="T46" fmla="*/ 3576 w 5283"/>
                <a:gd name="T47" fmla="*/ 714 h 6046"/>
                <a:gd name="T48" fmla="*/ 3126 w 5283"/>
                <a:gd name="T49" fmla="*/ 661 h 6046"/>
                <a:gd name="T50" fmla="*/ 2900 w 5283"/>
                <a:gd name="T51" fmla="*/ 315 h 6046"/>
                <a:gd name="T52" fmla="*/ 2177 w 5283"/>
                <a:gd name="T53" fmla="*/ 51 h 6046"/>
                <a:gd name="T54" fmla="*/ 1362 w 5283"/>
                <a:gd name="T55" fmla="*/ 652 h 6046"/>
                <a:gd name="T56" fmla="*/ 1115 w 5283"/>
                <a:gd name="T57" fmla="*/ 636 h 6046"/>
                <a:gd name="T58" fmla="*/ 864 w 5283"/>
                <a:gd name="T59" fmla="*/ 748 h 6046"/>
                <a:gd name="T60" fmla="*/ 559 w 5283"/>
                <a:gd name="T61" fmla="*/ 2056 h 6046"/>
                <a:gd name="T62" fmla="*/ 256 w 5283"/>
                <a:gd name="T63" fmla="*/ 2459 h 6046"/>
                <a:gd name="T64" fmla="*/ 6 w 5283"/>
                <a:gd name="T65" fmla="*/ 3522 h 6046"/>
                <a:gd name="T66" fmla="*/ 397 w 5283"/>
                <a:gd name="T67" fmla="*/ 4490 h 6046"/>
                <a:gd name="T68" fmla="*/ 1118 w 5283"/>
                <a:gd name="T69" fmla="*/ 4893 h 6046"/>
                <a:gd name="T70" fmla="*/ 1764 w 5283"/>
                <a:gd name="T71" fmla="*/ 5382 h 6046"/>
                <a:gd name="T72" fmla="*/ 2160 w 5283"/>
                <a:gd name="T73" fmla="*/ 5863 h 6046"/>
                <a:gd name="T74" fmla="*/ 2628 w 5283"/>
                <a:gd name="T75" fmla="*/ 6042 h 6046"/>
                <a:gd name="T76" fmla="*/ 3523 w 5283"/>
                <a:gd name="T77" fmla="*/ 5507 h 6046"/>
                <a:gd name="T78" fmla="*/ 4165 w 5283"/>
                <a:gd name="T79" fmla="*/ 4940 h 6046"/>
                <a:gd name="T80" fmla="*/ 4754 w 5283"/>
                <a:gd name="T81" fmla="*/ 4324 h 6046"/>
                <a:gd name="T82" fmla="*/ 5210 w 5283"/>
                <a:gd name="T83" fmla="*/ 3618 h 6046"/>
                <a:gd name="T84" fmla="*/ 5211 w 5283"/>
                <a:gd name="T85" fmla="*/ 2845 h 6046"/>
                <a:gd name="T86" fmla="*/ 4667 w 5283"/>
                <a:gd name="T87" fmla="*/ 1954 h 6046"/>
                <a:gd name="T88" fmla="*/ 4448 w 5283"/>
                <a:gd name="T89" fmla="*/ 1371 h 6046"/>
                <a:gd name="T90" fmla="*/ 3992 w 5283"/>
                <a:gd name="T91" fmla="*/ 720 h 6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83" h="6046">
                  <a:moveTo>
                    <a:pt x="2475" y="6033"/>
                  </a:moveTo>
                  <a:cubicBezTo>
                    <a:pt x="2419" y="6021"/>
                    <a:pt x="2363" y="6000"/>
                    <a:pt x="2309" y="5970"/>
                  </a:cubicBezTo>
                  <a:cubicBezTo>
                    <a:pt x="2259" y="5943"/>
                    <a:pt x="2209" y="5907"/>
                    <a:pt x="2159" y="5864"/>
                  </a:cubicBezTo>
                  <a:cubicBezTo>
                    <a:pt x="2078" y="5792"/>
                    <a:pt x="1997" y="5702"/>
                    <a:pt x="1906" y="5578"/>
                  </a:cubicBezTo>
                  <a:cubicBezTo>
                    <a:pt x="1888" y="5553"/>
                    <a:pt x="1870" y="5528"/>
                    <a:pt x="1853" y="5504"/>
                  </a:cubicBezTo>
                  <a:cubicBezTo>
                    <a:pt x="1824" y="5464"/>
                    <a:pt x="1794" y="5422"/>
                    <a:pt x="1764" y="5382"/>
                  </a:cubicBezTo>
                  <a:cubicBezTo>
                    <a:pt x="1703" y="5302"/>
                    <a:pt x="1650" y="5240"/>
                    <a:pt x="1597" y="5186"/>
                  </a:cubicBezTo>
                  <a:cubicBezTo>
                    <a:pt x="1533" y="5120"/>
                    <a:pt x="1469" y="5067"/>
                    <a:pt x="1401" y="5025"/>
                  </a:cubicBezTo>
                  <a:cubicBezTo>
                    <a:pt x="1312" y="4969"/>
                    <a:pt x="1213" y="4931"/>
                    <a:pt x="1117" y="4894"/>
                  </a:cubicBezTo>
                  <a:cubicBezTo>
                    <a:pt x="1110" y="4891"/>
                    <a:pt x="1102" y="4888"/>
                    <a:pt x="1095" y="4885"/>
                  </a:cubicBezTo>
                  <a:cubicBezTo>
                    <a:pt x="906" y="4812"/>
                    <a:pt x="748" y="4735"/>
                    <a:pt x="611" y="4649"/>
                  </a:cubicBezTo>
                  <a:cubicBezTo>
                    <a:pt x="532" y="4599"/>
                    <a:pt x="459" y="4546"/>
                    <a:pt x="396" y="4490"/>
                  </a:cubicBezTo>
                  <a:cubicBezTo>
                    <a:pt x="327" y="4430"/>
                    <a:pt x="267" y="4365"/>
                    <a:pt x="217" y="4298"/>
                  </a:cubicBezTo>
                  <a:cubicBezTo>
                    <a:pt x="161" y="4222"/>
                    <a:pt x="117" y="4141"/>
                    <a:pt x="85" y="4056"/>
                  </a:cubicBezTo>
                  <a:cubicBezTo>
                    <a:pt x="20" y="3881"/>
                    <a:pt x="10" y="3696"/>
                    <a:pt x="5" y="3523"/>
                  </a:cubicBezTo>
                  <a:cubicBezTo>
                    <a:pt x="0" y="3310"/>
                    <a:pt x="16" y="3129"/>
                    <a:pt x="56" y="2971"/>
                  </a:cubicBezTo>
                  <a:cubicBezTo>
                    <a:pt x="85" y="2851"/>
                    <a:pt x="136" y="2735"/>
                    <a:pt x="185" y="2624"/>
                  </a:cubicBezTo>
                  <a:cubicBezTo>
                    <a:pt x="211" y="2567"/>
                    <a:pt x="235" y="2512"/>
                    <a:pt x="255" y="2459"/>
                  </a:cubicBezTo>
                  <a:cubicBezTo>
                    <a:pt x="260" y="2446"/>
                    <a:pt x="265" y="2433"/>
                    <a:pt x="270" y="2422"/>
                  </a:cubicBezTo>
                  <a:cubicBezTo>
                    <a:pt x="308" y="2329"/>
                    <a:pt x="378" y="2255"/>
                    <a:pt x="451" y="2178"/>
                  </a:cubicBezTo>
                  <a:cubicBezTo>
                    <a:pt x="487" y="2139"/>
                    <a:pt x="525" y="2098"/>
                    <a:pt x="559" y="2055"/>
                  </a:cubicBezTo>
                  <a:cubicBezTo>
                    <a:pt x="645" y="1946"/>
                    <a:pt x="636" y="1730"/>
                    <a:pt x="629" y="1540"/>
                  </a:cubicBezTo>
                  <a:cubicBezTo>
                    <a:pt x="625" y="1444"/>
                    <a:pt x="622" y="1353"/>
                    <a:pt x="631" y="1289"/>
                  </a:cubicBezTo>
                  <a:cubicBezTo>
                    <a:pt x="657" y="1113"/>
                    <a:pt x="708" y="892"/>
                    <a:pt x="863" y="747"/>
                  </a:cubicBezTo>
                  <a:cubicBezTo>
                    <a:pt x="899" y="714"/>
                    <a:pt x="939" y="686"/>
                    <a:pt x="979" y="667"/>
                  </a:cubicBezTo>
                  <a:cubicBezTo>
                    <a:pt x="1024" y="646"/>
                    <a:pt x="1069" y="635"/>
                    <a:pt x="1114" y="635"/>
                  </a:cubicBezTo>
                  <a:cubicBezTo>
                    <a:pt x="1115" y="635"/>
                    <a:pt x="1115" y="635"/>
                    <a:pt x="1115" y="635"/>
                  </a:cubicBezTo>
                  <a:cubicBezTo>
                    <a:pt x="1147" y="635"/>
                    <a:pt x="1179" y="640"/>
                    <a:pt x="1210" y="645"/>
                  </a:cubicBezTo>
                  <a:cubicBezTo>
                    <a:pt x="1231" y="649"/>
                    <a:pt x="1254" y="652"/>
                    <a:pt x="1276" y="654"/>
                  </a:cubicBezTo>
                  <a:cubicBezTo>
                    <a:pt x="1305" y="656"/>
                    <a:pt x="1334" y="655"/>
                    <a:pt x="1362" y="651"/>
                  </a:cubicBezTo>
                  <a:cubicBezTo>
                    <a:pt x="1539" y="625"/>
                    <a:pt x="1692" y="475"/>
                    <a:pt x="1822" y="335"/>
                  </a:cubicBezTo>
                  <a:cubicBezTo>
                    <a:pt x="1891" y="261"/>
                    <a:pt x="1966" y="183"/>
                    <a:pt x="2048" y="124"/>
                  </a:cubicBezTo>
                  <a:cubicBezTo>
                    <a:pt x="2091" y="93"/>
                    <a:pt x="2133" y="69"/>
                    <a:pt x="2176" y="50"/>
                  </a:cubicBezTo>
                  <a:cubicBezTo>
                    <a:pt x="2224" y="30"/>
                    <a:pt x="2272" y="17"/>
                    <a:pt x="2323" y="11"/>
                  </a:cubicBezTo>
                  <a:cubicBezTo>
                    <a:pt x="2423" y="0"/>
                    <a:pt x="2537" y="25"/>
                    <a:pt x="2646" y="83"/>
                  </a:cubicBezTo>
                  <a:cubicBezTo>
                    <a:pt x="2752" y="139"/>
                    <a:pt x="2843" y="222"/>
                    <a:pt x="2901" y="314"/>
                  </a:cubicBezTo>
                  <a:cubicBezTo>
                    <a:pt x="2913" y="334"/>
                    <a:pt x="2925" y="356"/>
                    <a:pt x="2938" y="381"/>
                  </a:cubicBezTo>
                  <a:cubicBezTo>
                    <a:pt x="2947" y="399"/>
                    <a:pt x="2956" y="416"/>
                    <a:pt x="2964" y="433"/>
                  </a:cubicBezTo>
                  <a:cubicBezTo>
                    <a:pt x="3006" y="519"/>
                    <a:pt x="3045" y="601"/>
                    <a:pt x="3126" y="660"/>
                  </a:cubicBezTo>
                  <a:cubicBezTo>
                    <a:pt x="3197" y="713"/>
                    <a:pt x="3298" y="739"/>
                    <a:pt x="3410" y="734"/>
                  </a:cubicBezTo>
                  <a:cubicBezTo>
                    <a:pt x="3456" y="732"/>
                    <a:pt x="3500" y="726"/>
                    <a:pt x="3538" y="720"/>
                  </a:cubicBezTo>
                  <a:cubicBezTo>
                    <a:pt x="3550" y="717"/>
                    <a:pt x="3563" y="715"/>
                    <a:pt x="3576" y="713"/>
                  </a:cubicBezTo>
                  <a:cubicBezTo>
                    <a:pt x="3611" y="707"/>
                    <a:pt x="3649" y="700"/>
                    <a:pt x="3685" y="696"/>
                  </a:cubicBezTo>
                  <a:cubicBezTo>
                    <a:pt x="3792" y="684"/>
                    <a:pt x="3898" y="692"/>
                    <a:pt x="3992" y="719"/>
                  </a:cubicBezTo>
                  <a:cubicBezTo>
                    <a:pt x="4100" y="750"/>
                    <a:pt x="4189" y="805"/>
                    <a:pt x="4257" y="881"/>
                  </a:cubicBezTo>
                  <a:cubicBezTo>
                    <a:pt x="4310" y="940"/>
                    <a:pt x="4351" y="1014"/>
                    <a:pt x="4383" y="1108"/>
                  </a:cubicBezTo>
                  <a:cubicBezTo>
                    <a:pt x="4412" y="1191"/>
                    <a:pt x="4431" y="1283"/>
                    <a:pt x="4449" y="1371"/>
                  </a:cubicBezTo>
                  <a:cubicBezTo>
                    <a:pt x="4465" y="1452"/>
                    <a:pt x="4483" y="1536"/>
                    <a:pt x="4508" y="1614"/>
                  </a:cubicBezTo>
                  <a:cubicBezTo>
                    <a:pt x="4518" y="1645"/>
                    <a:pt x="4529" y="1677"/>
                    <a:pt x="4541" y="1707"/>
                  </a:cubicBezTo>
                  <a:cubicBezTo>
                    <a:pt x="4577" y="1795"/>
                    <a:pt x="4623" y="1877"/>
                    <a:pt x="4667" y="1953"/>
                  </a:cubicBezTo>
                  <a:cubicBezTo>
                    <a:pt x="4740" y="2077"/>
                    <a:pt x="4822" y="2205"/>
                    <a:pt x="4909" y="2334"/>
                  </a:cubicBezTo>
                  <a:cubicBezTo>
                    <a:pt x="4923" y="2355"/>
                    <a:pt x="4938" y="2377"/>
                    <a:pt x="4953" y="2398"/>
                  </a:cubicBezTo>
                  <a:cubicBezTo>
                    <a:pt x="5049" y="2539"/>
                    <a:pt x="5149" y="2685"/>
                    <a:pt x="5211" y="2845"/>
                  </a:cubicBezTo>
                  <a:cubicBezTo>
                    <a:pt x="5259" y="2969"/>
                    <a:pt x="5283" y="3101"/>
                    <a:pt x="5282" y="3237"/>
                  </a:cubicBezTo>
                  <a:cubicBezTo>
                    <a:pt x="5281" y="3302"/>
                    <a:pt x="5275" y="3367"/>
                    <a:pt x="5263" y="3432"/>
                  </a:cubicBezTo>
                  <a:cubicBezTo>
                    <a:pt x="5251" y="3495"/>
                    <a:pt x="5233" y="3558"/>
                    <a:pt x="5211" y="3618"/>
                  </a:cubicBezTo>
                  <a:cubicBezTo>
                    <a:pt x="5128" y="3842"/>
                    <a:pt x="4978" y="4036"/>
                    <a:pt x="4832" y="4224"/>
                  </a:cubicBezTo>
                  <a:cubicBezTo>
                    <a:pt x="4824" y="4235"/>
                    <a:pt x="4815" y="4246"/>
                    <a:pt x="4807" y="4257"/>
                  </a:cubicBezTo>
                  <a:cubicBezTo>
                    <a:pt x="4786" y="4283"/>
                    <a:pt x="4770" y="4304"/>
                    <a:pt x="4755" y="4325"/>
                  </a:cubicBezTo>
                  <a:cubicBezTo>
                    <a:pt x="4740" y="4345"/>
                    <a:pt x="4725" y="4365"/>
                    <a:pt x="4711" y="4384"/>
                  </a:cubicBezTo>
                  <a:cubicBezTo>
                    <a:pt x="4671" y="4437"/>
                    <a:pt x="4635" y="4487"/>
                    <a:pt x="4593" y="4537"/>
                  </a:cubicBezTo>
                  <a:cubicBezTo>
                    <a:pt x="4472" y="4682"/>
                    <a:pt x="4316" y="4814"/>
                    <a:pt x="4165" y="4941"/>
                  </a:cubicBezTo>
                  <a:cubicBezTo>
                    <a:pt x="4139" y="4963"/>
                    <a:pt x="4111" y="4987"/>
                    <a:pt x="4084" y="5010"/>
                  </a:cubicBezTo>
                  <a:cubicBezTo>
                    <a:pt x="3947" y="5126"/>
                    <a:pt x="3812" y="5248"/>
                    <a:pt x="3680" y="5366"/>
                  </a:cubicBezTo>
                  <a:cubicBezTo>
                    <a:pt x="3629" y="5412"/>
                    <a:pt x="3576" y="5460"/>
                    <a:pt x="3523" y="5507"/>
                  </a:cubicBezTo>
                  <a:cubicBezTo>
                    <a:pt x="3370" y="5643"/>
                    <a:pt x="3219" y="5774"/>
                    <a:pt x="3052" y="5882"/>
                  </a:cubicBezTo>
                  <a:cubicBezTo>
                    <a:pt x="2954" y="5945"/>
                    <a:pt x="2864" y="5988"/>
                    <a:pt x="2777" y="6014"/>
                  </a:cubicBezTo>
                  <a:cubicBezTo>
                    <a:pt x="2727" y="6030"/>
                    <a:pt x="2677" y="6039"/>
                    <a:pt x="2629" y="6043"/>
                  </a:cubicBezTo>
                  <a:cubicBezTo>
                    <a:pt x="2615" y="6044"/>
                    <a:pt x="2601" y="6044"/>
                    <a:pt x="2587" y="6044"/>
                  </a:cubicBezTo>
                  <a:cubicBezTo>
                    <a:pt x="2549" y="6044"/>
                    <a:pt x="2512" y="6040"/>
                    <a:pt x="2475" y="6033"/>
                  </a:cubicBezTo>
                  <a:moveTo>
                    <a:pt x="3685" y="697"/>
                  </a:moveTo>
                  <a:cubicBezTo>
                    <a:pt x="3649" y="701"/>
                    <a:pt x="3612" y="708"/>
                    <a:pt x="3576" y="714"/>
                  </a:cubicBezTo>
                  <a:cubicBezTo>
                    <a:pt x="3563" y="716"/>
                    <a:pt x="3550" y="718"/>
                    <a:pt x="3538" y="720"/>
                  </a:cubicBezTo>
                  <a:cubicBezTo>
                    <a:pt x="3500" y="726"/>
                    <a:pt x="3456" y="733"/>
                    <a:pt x="3410" y="735"/>
                  </a:cubicBezTo>
                  <a:cubicBezTo>
                    <a:pt x="3298" y="740"/>
                    <a:pt x="3197" y="713"/>
                    <a:pt x="3126" y="661"/>
                  </a:cubicBezTo>
                  <a:cubicBezTo>
                    <a:pt x="3045" y="601"/>
                    <a:pt x="3005" y="520"/>
                    <a:pt x="2963" y="434"/>
                  </a:cubicBezTo>
                  <a:cubicBezTo>
                    <a:pt x="2955" y="417"/>
                    <a:pt x="2946" y="399"/>
                    <a:pt x="2938" y="382"/>
                  </a:cubicBezTo>
                  <a:cubicBezTo>
                    <a:pt x="2925" y="356"/>
                    <a:pt x="2912" y="335"/>
                    <a:pt x="2900" y="315"/>
                  </a:cubicBezTo>
                  <a:cubicBezTo>
                    <a:pt x="2842" y="222"/>
                    <a:pt x="2752" y="140"/>
                    <a:pt x="2645" y="83"/>
                  </a:cubicBezTo>
                  <a:cubicBezTo>
                    <a:pt x="2537" y="26"/>
                    <a:pt x="2423" y="0"/>
                    <a:pt x="2323" y="12"/>
                  </a:cubicBezTo>
                  <a:cubicBezTo>
                    <a:pt x="2272" y="18"/>
                    <a:pt x="2224" y="31"/>
                    <a:pt x="2177" y="51"/>
                  </a:cubicBezTo>
                  <a:cubicBezTo>
                    <a:pt x="2134" y="69"/>
                    <a:pt x="2092" y="93"/>
                    <a:pt x="2049" y="125"/>
                  </a:cubicBezTo>
                  <a:cubicBezTo>
                    <a:pt x="1966" y="184"/>
                    <a:pt x="1892" y="262"/>
                    <a:pt x="1822" y="336"/>
                  </a:cubicBezTo>
                  <a:cubicBezTo>
                    <a:pt x="1693" y="475"/>
                    <a:pt x="1539" y="626"/>
                    <a:pt x="1362" y="652"/>
                  </a:cubicBezTo>
                  <a:cubicBezTo>
                    <a:pt x="1334" y="656"/>
                    <a:pt x="1305" y="657"/>
                    <a:pt x="1276" y="655"/>
                  </a:cubicBezTo>
                  <a:cubicBezTo>
                    <a:pt x="1253" y="653"/>
                    <a:pt x="1231" y="649"/>
                    <a:pt x="1210" y="646"/>
                  </a:cubicBezTo>
                  <a:cubicBezTo>
                    <a:pt x="1179" y="641"/>
                    <a:pt x="1147" y="636"/>
                    <a:pt x="1115" y="636"/>
                  </a:cubicBezTo>
                  <a:cubicBezTo>
                    <a:pt x="1114" y="636"/>
                    <a:pt x="1114" y="636"/>
                    <a:pt x="1114" y="636"/>
                  </a:cubicBezTo>
                  <a:cubicBezTo>
                    <a:pt x="1070" y="636"/>
                    <a:pt x="1024" y="647"/>
                    <a:pt x="979" y="668"/>
                  </a:cubicBezTo>
                  <a:cubicBezTo>
                    <a:pt x="939" y="687"/>
                    <a:pt x="899" y="715"/>
                    <a:pt x="864" y="748"/>
                  </a:cubicBezTo>
                  <a:cubicBezTo>
                    <a:pt x="708" y="892"/>
                    <a:pt x="658" y="1113"/>
                    <a:pt x="632" y="1289"/>
                  </a:cubicBezTo>
                  <a:cubicBezTo>
                    <a:pt x="622" y="1353"/>
                    <a:pt x="626" y="1444"/>
                    <a:pt x="630" y="1540"/>
                  </a:cubicBezTo>
                  <a:cubicBezTo>
                    <a:pt x="637" y="1730"/>
                    <a:pt x="645" y="1947"/>
                    <a:pt x="559" y="2056"/>
                  </a:cubicBezTo>
                  <a:cubicBezTo>
                    <a:pt x="526" y="2099"/>
                    <a:pt x="488" y="2139"/>
                    <a:pt x="451" y="2178"/>
                  </a:cubicBezTo>
                  <a:cubicBezTo>
                    <a:pt x="378" y="2256"/>
                    <a:pt x="309" y="2329"/>
                    <a:pt x="271" y="2422"/>
                  </a:cubicBezTo>
                  <a:cubicBezTo>
                    <a:pt x="266" y="2433"/>
                    <a:pt x="261" y="2446"/>
                    <a:pt x="256" y="2459"/>
                  </a:cubicBezTo>
                  <a:cubicBezTo>
                    <a:pt x="236" y="2512"/>
                    <a:pt x="212" y="2567"/>
                    <a:pt x="186" y="2625"/>
                  </a:cubicBezTo>
                  <a:cubicBezTo>
                    <a:pt x="137" y="2736"/>
                    <a:pt x="86" y="2851"/>
                    <a:pt x="56" y="2971"/>
                  </a:cubicBezTo>
                  <a:cubicBezTo>
                    <a:pt x="17" y="3129"/>
                    <a:pt x="1" y="3310"/>
                    <a:pt x="6" y="3522"/>
                  </a:cubicBezTo>
                  <a:cubicBezTo>
                    <a:pt x="10" y="3696"/>
                    <a:pt x="20" y="3880"/>
                    <a:pt x="86" y="4055"/>
                  </a:cubicBezTo>
                  <a:cubicBezTo>
                    <a:pt x="117" y="4140"/>
                    <a:pt x="162" y="4222"/>
                    <a:pt x="218" y="4298"/>
                  </a:cubicBezTo>
                  <a:cubicBezTo>
                    <a:pt x="268" y="4365"/>
                    <a:pt x="328" y="4429"/>
                    <a:pt x="397" y="4490"/>
                  </a:cubicBezTo>
                  <a:cubicBezTo>
                    <a:pt x="460" y="4545"/>
                    <a:pt x="532" y="4599"/>
                    <a:pt x="612" y="4649"/>
                  </a:cubicBezTo>
                  <a:cubicBezTo>
                    <a:pt x="748" y="4734"/>
                    <a:pt x="906" y="4811"/>
                    <a:pt x="1095" y="4884"/>
                  </a:cubicBezTo>
                  <a:cubicBezTo>
                    <a:pt x="1103" y="4887"/>
                    <a:pt x="1110" y="4890"/>
                    <a:pt x="1118" y="4893"/>
                  </a:cubicBezTo>
                  <a:cubicBezTo>
                    <a:pt x="1213" y="4930"/>
                    <a:pt x="1312" y="4969"/>
                    <a:pt x="1402" y="5025"/>
                  </a:cubicBezTo>
                  <a:cubicBezTo>
                    <a:pt x="1469" y="5067"/>
                    <a:pt x="1533" y="5119"/>
                    <a:pt x="1598" y="5185"/>
                  </a:cubicBezTo>
                  <a:cubicBezTo>
                    <a:pt x="1651" y="5239"/>
                    <a:pt x="1704" y="5302"/>
                    <a:pt x="1764" y="5382"/>
                  </a:cubicBezTo>
                  <a:cubicBezTo>
                    <a:pt x="1794" y="5422"/>
                    <a:pt x="1824" y="5463"/>
                    <a:pt x="1853" y="5503"/>
                  </a:cubicBezTo>
                  <a:cubicBezTo>
                    <a:pt x="1871" y="5528"/>
                    <a:pt x="1889" y="5553"/>
                    <a:pt x="1907" y="5577"/>
                  </a:cubicBezTo>
                  <a:cubicBezTo>
                    <a:pt x="1998" y="5701"/>
                    <a:pt x="2078" y="5792"/>
                    <a:pt x="2160" y="5863"/>
                  </a:cubicBezTo>
                  <a:cubicBezTo>
                    <a:pt x="2209" y="5906"/>
                    <a:pt x="2259" y="5942"/>
                    <a:pt x="2309" y="5969"/>
                  </a:cubicBezTo>
                  <a:cubicBezTo>
                    <a:pt x="2364" y="6000"/>
                    <a:pt x="2420" y="6021"/>
                    <a:pt x="2475" y="6032"/>
                  </a:cubicBezTo>
                  <a:cubicBezTo>
                    <a:pt x="2525" y="6042"/>
                    <a:pt x="2576" y="6046"/>
                    <a:pt x="2628" y="6042"/>
                  </a:cubicBezTo>
                  <a:cubicBezTo>
                    <a:pt x="2676" y="6038"/>
                    <a:pt x="2726" y="6029"/>
                    <a:pt x="2777" y="6014"/>
                  </a:cubicBezTo>
                  <a:cubicBezTo>
                    <a:pt x="2864" y="5987"/>
                    <a:pt x="2954" y="5944"/>
                    <a:pt x="3051" y="5881"/>
                  </a:cubicBezTo>
                  <a:cubicBezTo>
                    <a:pt x="3219" y="5774"/>
                    <a:pt x="3370" y="5643"/>
                    <a:pt x="3523" y="5507"/>
                  </a:cubicBezTo>
                  <a:cubicBezTo>
                    <a:pt x="3575" y="5460"/>
                    <a:pt x="3628" y="5412"/>
                    <a:pt x="3680" y="5366"/>
                  </a:cubicBezTo>
                  <a:cubicBezTo>
                    <a:pt x="3811" y="5248"/>
                    <a:pt x="3947" y="5126"/>
                    <a:pt x="4083" y="5009"/>
                  </a:cubicBezTo>
                  <a:cubicBezTo>
                    <a:pt x="4110" y="4986"/>
                    <a:pt x="4138" y="4963"/>
                    <a:pt x="4165" y="4940"/>
                  </a:cubicBezTo>
                  <a:cubicBezTo>
                    <a:pt x="4316" y="4813"/>
                    <a:pt x="4471" y="4682"/>
                    <a:pt x="4593" y="4536"/>
                  </a:cubicBezTo>
                  <a:cubicBezTo>
                    <a:pt x="4634" y="4487"/>
                    <a:pt x="4671" y="4437"/>
                    <a:pt x="4710" y="4384"/>
                  </a:cubicBezTo>
                  <a:cubicBezTo>
                    <a:pt x="4724" y="4364"/>
                    <a:pt x="4739" y="4344"/>
                    <a:pt x="4754" y="4324"/>
                  </a:cubicBezTo>
                  <a:cubicBezTo>
                    <a:pt x="4769" y="4304"/>
                    <a:pt x="4786" y="4282"/>
                    <a:pt x="4806" y="4256"/>
                  </a:cubicBezTo>
                  <a:cubicBezTo>
                    <a:pt x="4815" y="4245"/>
                    <a:pt x="4823" y="4234"/>
                    <a:pt x="4832" y="4223"/>
                  </a:cubicBezTo>
                  <a:cubicBezTo>
                    <a:pt x="4977" y="4036"/>
                    <a:pt x="5128" y="3842"/>
                    <a:pt x="5210" y="3618"/>
                  </a:cubicBezTo>
                  <a:cubicBezTo>
                    <a:pt x="5233" y="3557"/>
                    <a:pt x="5250" y="3495"/>
                    <a:pt x="5262" y="3432"/>
                  </a:cubicBezTo>
                  <a:cubicBezTo>
                    <a:pt x="5274" y="3367"/>
                    <a:pt x="5280" y="3302"/>
                    <a:pt x="5281" y="3237"/>
                  </a:cubicBezTo>
                  <a:cubicBezTo>
                    <a:pt x="5282" y="3101"/>
                    <a:pt x="5258" y="2969"/>
                    <a:pt x="5211" y="2845"/>
                  </a:cubicBezTo>
                  <a:cubicBezTo>
                    <a:pt x="5149" y="2685"/>
                    <a:pt x="5049" y="2540"/>
                    <a:pt x="4952" y="2399"/>
                  </a:cubicBezTo>
                  <a:cubicBezTo>
                    <a:pt x="4938" y="2378"/>
                    <a:pt x="4923" y="2356"/>
                    <a:pt x="4908" y="2334"/>
                  </a:cubicBezTo>
                  <a:cubicBezTo>
                    <a:pt x="4821" y="2206"/>
                    <a:pt x="4740" y="2078"/>
                    <a:pt x="4667" y="1954"/>
                  </a:cubicBezTo>
                  <a:cubicBezTo>
                    <a:pt x="4622" y="1878"/>
                    <a:pt x="4576" y="1796"/>
                    <a:pt x="4541" y="1708"/>
                  </a:cubicBezTo>
                  <a:cubicBezTo>
                    <a:pt x="4528" y="1677"/>
                    <a:pt x="4517" y="1646"/>
                    <a:pt x="4507" y="1614"/>
                  </a:cubicBezTo>
                  <a:cubicBezTo>
                    <a:pt x="4482" y="1536"/>
                    <a:pt x="4465" y="1452"/>
                    <a:pt x="4448" y="1371"/>
                  </a:cubicBezTo>
                  <a:cubicBezTo>
                    <a:pt x="4430" y="1283"/>
                    <a:pt x="4411" y="1192"/>
                    <a:pt x="4383" y="1108"/>
                  </a:cubicBezTo>
                  <a:cubicBezTo>
                    <a:pt x="4351" y="1015"/>
                    <a:pt x="4310" y="940"/>
                    <a:pt x="4257" y="881"/>
                  </a:cubicBezTo>
                  <a:cubicBezTo>
                    <a:pt x="4189" y="805"/>
                    <a:pt x="4100" y="751"/>
                    <a:pt x="3992" y="720"/>
                  </a:cubicBezTo>
                  <a:cubicBezTo>
                    <a:pt x="3926" y="701"/>
                    <a:pt x="3855" y="692"/>
                    <a:pt x="3781" y="692"/>
                  </a:cubicBezTo>
                  <a:cubicBezTo>
                    <a:pt x="3750" y="692"/>
                    <a:pt x="3717" y="693"/>
                    <a:pt x="3685" y="6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6" name="Freeform 53">
              <a:extLst>
                <a:ext uri="{FF2B5EF4-FFF2-40B4-BE49-F238E27FC236}">
                  <a16:creationId xmlns:a16="http://schemas.microsoft.com/office/drawing/2014/main" id="{8087C080-518D-4D1E-AD3B-CB205DC1B09A}"/>
                </a:ext>
              </a:extLst>
            </p:cNvPr>
            <p:cNvSpPr>
              <a:spLocks noEditPoints="1"/>
            </p:cNvSpPr>
            <p:nvPr/>
          </p:nvSpPr>
          <p:spPr bwMode="auto">
            <a:xfrm>
              <a:off x="3767" y="-33"/>
              <a:ext cx="3967" cy="4498"/>
            </a:xfrm>
            <a:custGeom>
              <a:avLst/>
              <a:gdLst>
                <a:gd name="T0" fmla="*/ 2174 w 5360"/>
                <a:gd name="T1" fmla="*/ 5891 h 6078"/>
                <a:gd name="T2" fmla="*/ 1776 w 5360"/>
                <a:gd name="T3" fmla="*/ 5410 h 6078"/>
                <a:gd name="T4" fmla="*/ 1104 w 5360"/>
                <a:gd name="T5" fmla="*/ 4911 h 6078"/>
                <a:gd name="T6" fmla="*/ 230 w 5360"/>
                <a:gd name="T7" fmla="*/ 4335 h 6078"/>
                <a:gd name="T8" fmla="*/ 51 w 5360"/>
                <a:gd name="T9" fmla="*/ 3023 h 6078"/>
                <a:gd name="T10" fmla="*/ 266 w 5360"/>
                <a:gd name="T11" fmla="*/ 2426 h 6078"/>
                <a:gd name="T12" fmla="*/ 642 w 5360"/>
                <a:gd name="T13" fmla="*/ 1516 h 6078"/>
                <a:gd name="T14" fmla="*/ 902 w 5360"/>
                <a:gd name="T15" fmla="*/ 735 h 6078"/>
                <a:gd name="T16" fmla="*/ 1317 w 5360"/>
                <a:gd name="T17" fmla="*/ 632 h 6078"/>
                <a:gd name="T18" fmla="*/ 1866 w 5360"/>
                <a:gd name="T19" fmla="*/ 308 h 6078"/>
                <a:gd name="T20" fmla="*/ 2384 w 5360"/>
                <a:gd name="T21" fmla="*/ 8 h 6078"/>
                <a:gd name="T22" fmla="*/ 3004 w 5360"/>
                <a:gd name="T23" fmla="*/ 376 h 6078"/>
                <a:gd name="T24" fmla="*/ 3339 w 5360"/>
                <a:gd name="T25" fmla="*/ 701 h 6078"/>
                <a:gd name="T26" fmla="*/ 3647 w 5360"/>
                <a:gd name="T27" fmla="*/ 698 h 6078"/>
                <a:gd name="T28" fmla="*/ 4325 w 5360"/>
                <a:gd name="T29" fmla="*/ 884 h 6078"/>
                <a:gd name="T30" fmla="*/ 4566 w 5360"/>
                <a:gd name="T31" fmla="*/ 1619 h 6078"/>
                <a:gd name="T32" fmla="*/ 4988 w 5360"/>
                <a:gd name="T33" fmla="*/ 2318 h 6078"/>
                <a:gd name="T34" fmla="*/ 5357 w 5360"/>
                <a:gd name="T35" fmla="*/ 3227 h 6078"/>
                <a:gd name="T36" fmla="*/ 4936 w 5360"/>
                <a:gd name="T37" fmla="*/ 4152 h 6078"/>
                <a:gd name="T38" fmla="*/ 4747 w 5360"/>
                <a:gd name="T39" fmla="*/ 4410 h 6078"/>
                <a:gd name="T40" fmla="*/ 4143 w 5360"/>
                <a:gd name="T41" fmla="*/ 5039 h 6078"/>
                <a:gd name="T42" fmla="*/ 3081 w 5360"/>
                <a:gd name="T43" fmla="*/ 5922 h 6078"/>
                <a:gd name="T44" fmla="*/ 2615 w 5360"/>
                <a:gd name="T45" fmla="*/ 6077 h 6078"/>
                <a:gd name="T46" fmla="*/ 3647 w 5360"/>
                <a:gd name="T47" fmla="*/ 699 h 6078"/>
                <a:gd name="T48" fmla="*/ 3339 w 5360"/>
                <a:gd name="T49" fmla="*/ 701 h 6078"/>
                <a:gd name="T50" fmla="*/ 3004 w 5360"/>
                <a:gd name="T51" fmla="*/ 377 h 6078"/>
                <a:gd name="T52" fmla="*/ 2384 w 5360"/>
                <a:gd name="T53" fmla="*/ 9 h 6078"/>
                <a:gd name="T54" fmla="*/ 1866 w 5360"/>
                <a:gd name="T55" fmla="*/ 308 h 6078"/>
                <a:gd name="T56" fmla="*/ 1317 w 5360"/>
                <a:gd name="T57" fmla="*/ 633 h 6078"/>
                <a:gd name="T58" fmla="*/ 902 w 5360"/>
                <a:gd name="T59" fmla="*/ 736 h 6078"/>
                <a:gd name="T60" fmla="*/ 643 w 5360"/>
                <a:gd name="T61" fmla="*/ 1516 h 6078"/>
                <a:gd name="T62" fmla="*/ 266 w 5360"/>
                <a:gd name="T63" fmla="*/ 2426 h 6078"/>
                <a:gd name="T64" fmla="*/ 52 w 5360"/>
                <a:gd name="T65" fmla="*/ 3023 h 6078"/>
                <a:gd name="T66" fmla="*/ 230 w 5360"/>
                <a:gd name="T67" fmla="*/ 4334 h 6078"/>
                <a:gd name="T68" fmla="*/ 1104 w 5360"/>
                <a:gd name="T69" fmla="*/ 4910 h 6078"/>
                <a:gd name="T70" fmla="*/ 1776 w 5360"/>
                <a:gd name="T71" fmla="*/ 5409 h 6078"/>
                <a:gd name="T72" fmla="*/ 2174 w 5360"/>
                <a:gd name="T73" fmla="*/ 5890 h 6078"/>
                <a:gd name="T74" fmla="*/ 2646 w 5360"/>
                <a:gd name="T75" fmla="*/ 6076 h 6078"/>
                <a:gd name="T76" fmla="*/ 3567 w 5360"/>
                <a:gd name="T77" fmla="*/ 5545 h 6078"/>
                <a:gd name="T78" fmla="*/ 4188 w 5360"/>
                <a:gd name="T79" fmla="*/ 4999 h 6078"/>
                <a:gd name="T80" fmla="*/ 4804 w 5360"/>
                <a:gd name="T81" fmla="*/ 4326 h 6078"/>
                <a:gd name="T82" fmla="*/ 5277 w 5360"/>
                <a:gd name="T83" fmla="*/ 3613 h 6078"/>
                <a:gd name="T84" fmla="*/ 5289 w 5360"/>
                <a:gd name="T85" fmla="*/ 2828 h 6078"/>
                <a:gd name="T86" fmla="*/ 4737 w 5360"/>
                <a:gd name="T87" fmla="*/ 1947 h 6078"/>
                <a:gd name="T88" fmla="*/ 4499 w 5360"/>
                <a:gd name="T89" fmla="*/ 1350 h 6078"/>
                <a:gd name="T90" fmla="*/ 4067 w 5360"/>
                <a:gd name="T91" fmla="*/ 717 h 6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60" h="6078">
                  <a:moveTo>
                    <a:pt x="2490" y="6064"/>
                  </a:moveTo>
                  <a:cubicBezTo>
                    <a:pt x="2434" y="6051"/>
                    <a:pt x="2378" y="6029"/>
                    <a:pt x="2323" y="5999"/>
                  </a:cubicBezTo>
                  <a:cubicBezTo>
                    <a:pt x="2274" y="5971"/>
                    <a:pt x="2223" y="5935"/>
                    <a:pt x="2174" y="5891"/>
                  </a:cubicBezTo>
                  <a:cubicBezTo>
                    <a:pt x="2093" y="5820"/>
                    <a:pt x="2012" y="5729"/>
                    <a:pt x="1920" y="5605"/>
                  </a:cubicBezTo>
                  <a:cubicBezTo>
                    <a:pt x="1903" y="5582"/>
                    <a:pt x="1886" y="5559"/>
                    <a:pt x="1869" y="5536"/>
                  </a:cubicBezTo>
                  <a:cubicBezTo>
                    <a:pt x="1839" y="5494"/>
                    <a:pt x="1808" y="5451"/>
                    <a:pt x="1776" y="5410"/>
                  </a:cubicBezTo>
                  <a:cubicBezTo>
                    <a:pt x="1688" y="5295"/>
                    <a:pt x="1567" y="5152"/>
                    <a:pt x="1410" y="5053"/>
                  </a:cubicBezTo>
                  <a:cubicBezTo>
                    <a:pt x="1316" y="4994"/>
                    <a:pt x="1213" y="4953"/>
                    <a:pt x="1113" y="4914"/>
                  </a:cubicBezTo>
                  <a:cubicBezTo>
                    <a:pt x="1104" y="4911"/>
                    <a:pt x="1104" y="4911"/>
                    <a:pt x="1104" y="4911"/>
                  </a:cubicBezTo>
                  <a:cubicBezTo>
                    <a:pt x="913" y="4836"/>
                    <a:pt x="756" y="4760"/>
                    <a:pt x="624" y="4678"/>
                  </a:cubicBezTo>
                  <a:cubicBezTo>
                    <a:pt x="544" y="4629"/>
                    <a:pt x="472" y="4577"/>
                    <a:pt x="409" y="4523"/>
                  </a:cubicBezTo>
                  <a:cubicBezTo>
                    <a:pt x="340" y="4464"/>
                    <a:pt x="280" y="4401"/>
                    <a:pt x="230" y="4335"/>
                  </a:cubicBezTo>
                  <a:cubicBezTo>
                    <a:pt x="173" y="4260"/>
                    <a:pt x="128" y="4180"/>
                    <a:pt x="95" y="4096"/>
                  </a:cubicBezTo>
                  <a:cubicBezTo>
                    <a:pt x="27" y="3921"/>
                    <a:pt x="14" y="3733"/>
                    <a:pt x="8" y="3570"/>
                  </a:cubicBezTo>
                  <a:cubicBezTo>
                    <a:pt x="0" y="3368"/>
                    <a:pt x="15" y="3184"/>
                    <a:pt x="51" y="3023"/>
                  </a:cubicBezTo>
                  <a:cubicBezTo>
                    <a:pt x="78" y="2904"/>
                    <a:pt x="125" y="2790"/>
                    <a:pt x="171" y="2679"/>
                  </a:cubicBezTo>
                  <a:cubicBezTo>
                    <a:pt x="201" y="2605"/>
                    <a:pt x="230" y="2535"/>
                    <a:pt x="252" y="2466"/>
                  </a:cubicBezTo>
                  <a:cubicBezTo>
                    <a:pt x="256" y="2452"/>
                    <a:pt x="261" y="2438"/>
                    <a:pt x="266" y="2426"/>
                  </a:cubicBezTo>
                  <a:cubicBezTo>
                    <a:pt x="305" y="2312"/>
                    <a:pt x="383" y="2221"/>
                    <a:pt x="465" y="2125"/>
                  </a:cubicBezTo>
                  <a:cubicBezTo>
                    <a:pt x="495" y="2090"/>
                    <a:pt x="527" y="2053"/>
                    <a:pt x="556" y="2015"/>
                  </a:cubicBezTo>
                  <a:cubicBezTo>
                    <a:pt x="641" y="1905"/>
                    <a:pt x="641" y="1698"/>
                    <a:pt x="642" y="1516"/>
                  </a:cubicBezTo>
                  <a:cubicBezTo>
                    <a:pt x="642" y="1419"/>
                    <a:pt x="642" y="1328"/>
                    <a:pt x="655" y="1263"/>
                  </a:cubicBezTo>
                  <a:cubicBezTo>
                    <a:pt x="670" y="1189"/>
                    <a:pt x="694" y="1079"/>
                    <a:pt x="737" y="977"/>
                  </a:cubicBezTo>
                  <a:cubicBezTo>
                    <a:pt x="779" y="876"/>
                    <a:pt x="833" y="797"/>
                    <a:pt x="902" y="735"/>
                  </a:cubicBezTo>
                  <a:cubicBezTo>
                    <a:pt x="980" y="665"/>
                    <a:pt x="1070" y="624"/>
                    <a:pt x="1155" y="621"/>
                  </a:cubicBezTo>
                  <a:cubicBezTo>
                    <a:pt x="1187" y="619"/>
                    <a:pt x="1219" y="623"/>
                    <a:pt x="1250" y="627"/>
                  </a:cubicBezTo>
                  <a:cubicBezTo>
                    <a:pt x="1272" y="629"/>
                    <a:pt x="1295" y="631"/>
                    <a:pt x="1317" y="632"/>
                  </a:cubicBezTo>
                  <a:cubicBezTo>
                    <a:pt x="1346" y="633"/>
                    <a:pt x="1375" y="631"/>
                    <a:pt x="1404" y="626"/>
                  </a:cubicBezTo>
                  <a:cubicBezTo>
                    <a:pt x="1483" y="611"/>
                    <a:pt x="1564" y="571"/>
                    <a:pt x="1653" y="504"/>
                  </a:cubicBezTo>
                  <a:cubicBezTo>
                    <a:pt x="1730" y="445"/>
                    <a:pt x="1802" y="372"/>
                    <a:pt x="1866" y="308"/>
                  </a:cubicBezTo>
                  <a:cubicBezTo>
                    <a:pt x="1868" y="306"/>
                    <a:pt x="1868" y="306"/>
                    <a:pt x="1868" y="306"/>
                  </a:cubicBezTo>
                  <a:cubicBezTo>
                    <a:pt x="1935" y="239"/>
                    <a:pt x="2016" y="162"/>
                    <a:pt x="2104" y="106"/>
                  </a:cubicBezTo>
                  <a:cubicBezTo>
                    <a:pt x="2195" y="48"/>
                    <a:pt x="2287" y="16"/>
                    <a:pt x="2384" y="8"/>
                  </a:cubicBezTo>
                  <a:cubicBezTo>
                    <a:pt x="2484" y="0"/>
                    <a:pt x="2598" y="28"/>
                    <a:pt x="2706" y="85"/>
                  </a:cubicBezTo>
                  <a:cubicBezTo>
                    <a:pt x="2811" y="141"/>
                    <a:pt x="2903" y="222"/>
                    <a:pt x="2964" y="312"/>
                  </a:cubicBezTo>
                  <a:cubicBezTo>
                    <a:pt x="2977" y="331"/>
                    <a:pt x="2990" y="352"/>
                    <a:pt x="3004" y="376"/>
                  </a:cubicBezTo>
                  <a:cubicBezTo>
                    <a:pt x="3013" y="392"/>
                    <a:pt x="3022" y="407"/>
                    <a:pt x="3030" y="423"/>
                  </a:cubicBezTo>
                  <a:cubicBezTo>
                    <a:pt x="3076" y="506"/>
                    <a:pt x="3120" y="585"/>
                    <a:pt x="3203" y="642"/>
                  </a:cubicBezTo>
                  <a:cubicBezTo>
                    <a:pt x="3241" y="669"/>
                    <a:pt x="3287" y="689"/>
                    <a:pt x="3339" y="701"/>
                  </a:cubicBezTo>
                  <a:cubicBezTo>
                    <a:pt x="3385" y="711"/>
                    <a:pt x="3435" y="716"/>
                    <a:pt x="3487" y="715"/>
                  </a:cubicBezTo>
                  <a:cubicBezTo>
                    <a:pt x="3533" y="713"/>
                    <a:pt x="3577" y="708"/>
                    <a:pt x="3615" y="702"/>
                  </a:cubicBezTo>
                  <a:cubicBezTo>
                    <a:pt x="3625" y="701"/>
                    <a:pt x="3636" y="699"/>
                    <a:pt x="3647" y="698"/>
                  </a:cubicBezTo>
                  <a:cubicBezTo>
                    <a:pt x="3684" y="692"/>
                    <a:pt x="3724" y="687"/>
                    <a:pt x="3762" y="684"/>
                  </a:cubicBezTo>
                  <a:cubicBezTo>
                    <a:pt x="3869" y="675"/>
                    <a:pt x="3975" y="687"/>
                    <a:pt x="4067" y="716"/>
                  </a:cubicBezTo>
                  <a:cubicBezTo>
                    <a:pt x="4174" y="750"/>
                    <a:pt x="4260" y="807"/>
                    <a:pt x="4325" y="884"/>
                  </a:cubicBezTo>
                  <a:cubicBezTo>
                    <a:pt x="4374" y="942"/>
                    <a:pt x="4411" y="1013"/>
                    <a:pt x="4440" y="1102"/>
                  </a:cubicBezTo>
                  <a:cubicBezTo>
                    <a:pt x="4466" y="1181"/>
                    <a:pt x="4483" y="1267"/>
                    <a:pt x="4500" y="1350"/>
                  </a:cubicBezTo>
                  <a:cubicBezTo>
                    <a:pt x="4518" y="1440"/>
                    <a:pt x="4536" y="1533"/>
                    <a:pt x="4566" y="1619"/>
                  </a:cubicBezTo>
                  <a:cubicBezTo>
                    <a:pt x="4577" y="1649"/>
                    <a:pt x="4589" y="1680"/>
                    <a:pt x="4603" y="1710"/>
                  </a:cubicBezTo>
                  <a:cubicBezTo>
                    <a:pt x="4641" y="1794"/>
                    <a:pt x="4688" y="1870"/>
                    <a:pt x="4738" y="1947"/>
                  </a:cubicBezTo>
                  <a:cubicBezTo>
                    <a:pt x="4815" y="2066"/>
                    <a:pt x="4899" y="2191"/>
                    <a:pt x="4988" y="2318"/>
                  </a:cubicBezTo>
                  <a:cubicBezTo>
                    <a:pt x="4997" y="2331"/>
                    <a:pt x="5005" y="2344"/>
                    <a:pt x="5014" y="2356"/>
                  </a:cubicBezTo>
                  <a:cubicBezTo>
                    <a:pt x="5118" y="2504"/>
                    <a:pt x="5226" y="2658"/>
                    <a:pt x="5290" y="2828"/>
                  </a:cubicBezTo>
                  <a:cubicBezTo>
                    <a:pt x="5338" y="2954"/>
                    <a:pt x="5360" y="3088"/>
                    <a:pt x="5357" y="3227"/>
                  </a:cubicBezTo>
                  <a:cubicBezTo>
                    <a:pt x="5355" y="3293"/>
                    <a:pt x="5348" y="3360"/>
                    <a:pt x="5334" y="3425"/>
                  </a:cubicBezTo>
                  <a:cubicBezTo>
                    <a:pt x="5321" y="3489"/>
                    <a:pt x="5302" y="3552"/>
                    <a:pt x="5278" y="3613"/>
                  </a:cubicBezTo>
                  <a:cubicBezTo>
                    <a:pt x="5198" y="3811"/>
                    <a:pt x="5065" y="3984"/>
                    <a:pt x="4936" y="4152"/>
                  </a:cubicBezTo>
                  <a:cubicBezTo>
                    <a:pt x="4909" y="4186"/>
                    <a:pt x="4882" y="4222"/>
                    <a:pt x="4856" y="4257"/>
                  </a:cubicBezTo>
                  <a:cubicBezTo>
                    <a:pt x="4837" y="4282"/>
                    <a:pt x="4820" y="4305"/>
                    <a:pt x="4805" y="4327"/>
                  </a:cubicBezTo>
                  <a:cubicBezTo>
                    <a:pt x="4785" y="4355"/>
                    <a:pt x="4766" y="4383"/>
                    <a:pt x="4747" y="4410"/>
                  </a:cubicBezTo>
                  <a:cubicBezTo>
                    <a:pt x="4715" y="4458"/>
                    <a:pt x="4684" y="4503"/>
                    <a:pt x="4650" y="4548"/>
                  </a:cubicBezTo>
                  <a:cubicBezTo>
                    <a:pt x="4524" y="4712"/>
                    <a:pt x="4353" y="4858"/>
                    <a:pt x="4189" y="4999"/>
                  </a:cubicBezTo>
                  <a:cubicBezTo>
                    <a:pt x="4173" y="5013"/>
                    <a:pt x="4158" y="5026"/>
                    <a:pt x="4143" y="5039"/>
                  </a:cubicBezTo>
                  <a:cubicBezTo>
                    <a:pt x="4030" y="5137"/>
                    <a:pt x="3916" y="5238"/>
                    <a:pt x="3806" y="5335"/>
                  </a:cubicBezTo>
                  <a:cubicBezTo>
                    <a:pt x="3728" y="5404"/>
                    <a:pt x="3647" y="5476"/>
                    <a:pt x="3568" y="5545"/>
                  </a:cubicBezTo>
                  <a:cubicBezTo>
                    <a:pt x="3410" y="5683"/>
                    <a:pt x="3254" y="5815"/>
                    <a:pt x="3081" y="5922"/>
                  </a:cubicBezTo>
                  <a:cubicBezTo>
                    <a:pt x="2981" y="5983"/>
                    <a:pt x="2888" y="6026"/>
                    <a:pt x="2798" y="6051"/>
                  </a:cubicBezTo>
                  <a:cubicBezTo>
                    <a:pt x="2746" y="6065"/>
                    <a:pt x="2695" y="6074"/>
                    <a:pt x="2646" y="6076"/>
                  </a:cubicBezTo>
                  <a:cubicBezTo>
                    <a:pt x="2636" y="6077"/>
                    <a:pt x="2625" y="6077"/>
                    <a:pt x="2615" y="6077"/>
                  </a:cubicBezTo>
                  <a:cubicBezTo>
                    <a:pt x="2572" y="6077"/>
                    <a:pt x="2530" y="6073"/>
                    <a:pt x="2490" y="6064"/>
                  </a:cubicBezTo>
                  <a:moveTo>
                    <a:pt x="3762" y="685"/>
                  </a:moveTo>
                  <a:cubicBezTo>
                    <a:pt x="3724" y="688"/>
                    <a:pt x="3685" y="693"/>
                    <a:pt x="3647" y="699"/>
                  </a:cubicBezTo>
                  <a:cubicBezTo>
                    <a:pt x="3636" y="700"/>
                    <a:pt x="3626" y="702"/>
                    <a:pt x="3615" y="703"/>
                  </a:cubicBezTo>
                  <a:cubicBezTo>
                    <a:pt x="3577" y="708"/>
                    <a:pt x="3533" y="714"/>
                    <a:pt x="3487" y="715"/>
                  </a:cubicBezTo>
                  <a:cubicBezTo>
                    <a:pt x="3435" y="717"/>
                    <a:pt x="3385" y="712"/>
                    <a:pt x="3339" y="701"/>
                  </a:cubicBezTo>
                  <a:cubicBezTo>
                    <a:pt x="3287" y="689"/>
                    <a:pt x="3241" y="670"/>
                    <a:pt x="3202" y="643"/>
                  </a:cubicBezTo>
                  <a:cubicBezTo>
                    <a:pt x="3119" y="585"/>
                    <a:pt x="3075" y="506"/>
                    <a:pt x="3029" y="423"/>
                  </a:cubicBezTo>
                  <a:cubicBezTo>
                    <a:pt x="3021" y="408"/>
                    <a:pt x="3012" y="392"/>
                    <a:pt x="3004" y="377"/>
                  </a:cubicBezTo>
                  <a:cubicBezTo>
                    <a:pt x="2989" y="352"/>
                    <a:pt x="2976" y="331"/>
                    <a:pt x="2963" y="312"/>
                  </a:cubicBezTo>
                  <a:cubicBezTo>
                    <a:pt x="2902" y="222"/>
                    <a:pt x="2811" y="142"/>
                    <a:pt x="2705" y="86"/>
                  </a:cubicBezTo>
                  <a:cubicBezTo>
                    <a:pt x="2598" y="28"/>
                    <a:pt x="2483" y="1"/>
                    <a:pt x="2384" y="9"/>
                  </a:cubicBezTo>
                  <a:cubicBezTo>
                    <a:pt x="2287" y="17"/>
                    <a:pt x="2195" y="49"/>
                    <a:pt x="2104" y="107"/>
                  </a:cubicBezTo>
                  <a:cubicBezTo>
                    <a:pt x="2016" y="163"/>
                    <a:pt x="1935" y="239"/>
                    <a:pt x="1868" y="306"/>
                  </a:cubicBezTo>
                  <a:cubicBezTo>
                    <a:pt x="1866" y="308"/>
                    <a:pt x="1866" y="308"/>
                    <a:pt x="1866" y="308"/>
                  </a:cubicBezTo>
                  <a:cubicBezTo>
                    <a:pt x="1803" y="372"/>
                    <a:pt x="1730" y="445"/>
                    <a:pt x="1653" y="504"/>
                  </a:cubicBezTo>
                  <a:cubicBezTo>
                    <a:pt x="1565" y="572"/>
                    <a:pt x="1483" y="612"/>
                    <a:pt x="1404" y="627"/>
                  </a:cubicBezTo>
                  <a:cubicBezTo>
                    <a:pt x="1376" y="632"/>
                    <a:pt x="1346" y="634"/>
                    <a:pt x="1317" y="633"/>
                  </a:cubicBezTo>
                  <a:cubicBezTo>
                    <a:pt x="1295" y="632"/>
                    <a:pt x="1272" y="630"/>
                    <a:pt x="1250" y="627"/>
                  </a:cubicBezTo>
                  <a:cubicBezTo>
                    <a:pt x="1219" y="624"/>
                    <a:pt x="1187" y="620"/>
                    <a:pt x="1155" y="621"/>
                  </a:cubicBezTo>
                  <a:cubicBezTo>
                    <a:pt x="1070" y="625"/>
                    <a:pt x="980" y="665"/>
                    <a:pt x="902" y="736"/>
                  </a:cubicBezTo>
                  <a:cubicBezTo>
                    <a:pt x="834" y="797"/>
                    <a:pt x="780" y="876"/>
                    <a:pt x="737" y="977"/>
                  </a:cubicBezTo>
                  <a:cubicBezTo>
                    <a:pt x="717" y="1026"/>
                    <a:pt x="686" y="1108"/>
                    <a:pt x="656" y="1263"/>
                  </a:cubicBezTo>
                  <a:cubicBezTo>
                    <a:pt x="643" y="1328"/>
                    <a:pt x="643" y="1419"/>
                    <a:pt x="643" y="1516"/>
                  </a:cubicBezTo>
                  <a:cubicBezTo>
                    <a:pt x="642" y="1698"/>
                    <a:pt x="642" y="1906"/>
                    <a:pt x="557" y="2015"/>
                  </a:cubicBezTo>
                  <a:cubicBezTo>
                    <a:pt x="527" y="2053"/>
                    <a:pt x="496" y="2090"/>
                    <a:pt x="466" y="2126"/>
                  </a:cubicBezTo>
                  <a:cubicBezTo>
                    <a:pt x="384" y="2222"/>
                    <a:pt x="306" y="2312"/>
                    <a:pt x="266" y="2426"/>
                  </a:cubicBezTo>
                  <a:cubicBezTo>
                    <a:pt x="262" y="2439"/>
                    <a:pt x="257" y="2452"/>
                    <a:pt x="253" y="2466"/>
                  </a:cubicBezTo>
                  <a:cubicBezTo>
                    <a:pt x="231" y="2535"/>
                    <a:pt x="202" y="2605"/>
                    <a:pt x="172" y="2679"/>
                  </a:cubicBezTo>
                  <a:cubicBezTo>
                    <a:pt x="126" y="2790"/>
                    <a:pt x="79" y="2905"/>
                    <a:pt x="52" y="3023"/>
                  </a:cubicBezTo>
                  <a:cubicBezTo>
                    <a:pt x="15" y="3184"/>
                    <a:pt x="1" y="3368"/>
                    <a:pt x="8" y="3570"/>
                  </a:cubicBezTo>
                  <a:cubicBezTo>
                    <a:pt x="15" y="3733"/>
                    <a:pt x="28" y="3921"/>
                    <a:pt x="96" y="4096"/>
                  </a:cubicBezTo>
                  <a:cubicBezTo>
                    <a:pt x="128" y="4180"/>
                    <a:pt x="174" y="4260"/>
                    <a:pt x="230" y="4334"/>
                  </a:cubicBezTo>
                  <a:cubicBezTo>
                    <a:pt x="280" y="4400"/>
                    <a:pt x="341" y="4463"/>
                    <a:pt x="409" y="4522"/>
                  </a:cubicBezTo>
                  <a:cubicBezTo>
                    <a:pt x="472" y="4576"/>
                    <a:pt x="545" y="4629"/>
                    <a:pt x="624" y="4678"/>
                  </a:cubicBezTo>
                  <a:cubicBezTo>
                    <a:pt x="756" y="4759"/>
                    <a:pt x="913" y="4835"/>
                    <a:pt x="1104" y="4910"/>
                  </a:cubicBezTo>
                  <a:cubicBezTo>
                    <a:pt x="1113" y="4913"/>
                    <a:pt x="1113" y="4913"/>
                    <a:pt x="1113" y="4913"/>
                  </a:cubicBezTo>
                  <a:cubicBezTo>
                    <a:pt x="1213" y="4953"/>
                    <a:pt x="1317" y="4993"/>
                    <a:pt x="1411" y="5052"/>
                  </a:cubicBezTo>
                  <a:cubicBezTo>
                    <a:pt x="1568" y="5151"/>
                    <a:pt x="1689" y="5295"/>
                    <a:pt x="1776" y="5409"/>
                  </a:cubicBezTo>
                  <a:cubicBezTo>
                    <a:pt x="1808" y="5451"/>
                    <a:pt x="1840" y="5494"/>
                    <a:pt x="1870" y="5535"/>
                  </a:cubicBezTo>
                  <a:cubicBezTo>
                    <a:pt x="1887" y="5558"/>
                    <a:pt x="1904" y="5582"/>
                    <a:pt x="1921" y="5604"/>
                  </a:cubicBezTo>
                  <a:cubicBezTo>
                    <a:pt x="2013" y="5729"/>
                    <a:pt x="2094" y="5819"/>
                    <a:pt x="2174" y="5890"/>
                  </a:cubicBezTo>
                  <a:cubicBezTo>
                    <a:pt x="2224" y="5934"/>
                    <a:pt x="2274" y="5970"/>
                    <a:pt x="2324" y="5998"/>
                  </a:cubicBezTo>
                  <a:cubicBezTo>
                    <a:pt x="2378" y="6029"/>
                    <a:pt x="2434" y="6050"/>
                    <a:pt x="2490" y="6063"/>
                  </a:cubicBezTo>
                  <a:cubicBezTo>
                    <a:pt x="2540" y="6074"/>
                    <a:pt x="2593" y="6078"/>
                    <a:pt x="2646" y="6076"/>
                  </a:cubicBezTo>
                  <a:cubicBezTo>
                    <a:pt x="2695" y="6073"/>
                    <a:pt x="2746" y="6064"/>
                    <a:pt x="2798" y="6050"/>
                  </a:cubicBezTo>
                  <a:cubicBezTo>
                    <a:pt x="2888" y="6025"/>
                    <a:pt x="2980" y="5983"/>
                    <a:pt x="3081" y="5921"/>
                  </a:cubicBezTo>
                  <a:cubicBezTo>
                    <a:pt x="3254" y="5815"/>
                    <a:pt x="3410" y="5682"/>
                    <a:pt x="3567" y="5545"/>
                  </a:cubicBezTo>
                  <a:cubicBezTo>
                    <a:pt x="3647" y="5475"/>
                    <a:pt x="3727" y="5404"/>
                    <a:pt x="3805" y="5335"/>
                  </a:cubicBezTo>
                  <a:cubicBezTo>
                    <a:pt x="3915" y="5237"/>
                    <a:pt x="4029" y="5136"/>
                    <a:pt x="4142" y="5039"/>
                  </a:cubicBezTo>
                  <a:cubicBezTo>
                    <a:pt x="4157" y="5025"/>
                    <a:pt x="4173" y="5012"/>
                    <a:pt x="4188" y="4999"/>
                  </a:cubicBezTo>
                  <a:cubicBezTo>
                    <a:pt x="4353" y="4858"/>
                    <a:pt x="4523" y="4712"/>
                    <a:pt x="4649" y="4547"/>
                  </a:cubicBezTo>
                  <a:cubicBezTo>
                    <a:pt x="4684" y="4502"/>
                    <a:pt x="4714" y="4457"/>
                    <a:pt x="4747" y="4409"/>
                  </a:cubicBezTo>
                  <a:cubicBezTo>
                    <a:pt x="4765" y="4382"/>
                    <a:pt x="4784" y="4354"/>
                    <a:pt x="4804" y="4326"/>
                  </a:cubicBezTo>
                  <a:cubicBezTo>
                    <a:pt x="4819" y="4304"/>
                    <a:pt x="4836" y="4281"/>
                    <a:pt x="4855" y="4256"/>
                  </a:cubicBezTo>
                  <a:cubicBezTo>
                    <a:pt x="4881" y="4221"/>
                    <a:pt x="4909" y="4186"/>
                    <a:pt x="4935" y="4151"/>
                  </a:cubicBezTo>
                  <a:cubicBezTo>
                    <a:pt x="5064" y="3984"/>
                    <a:pt x="5198" y="3810"/>
                    <a:pt x="5277" y="3613"/>
                  </a:cubicBezTo>
                  <a:cubicBezTo>
                    <a:pt x="5301" y="3552"/>
                    <a:pt x="5320" y="3489"/>
                    <a:pt x="5333" y="3425"/>
                  </a:cubicBezTo>
                  <a:cubicBezTo>
                    <a:pt x="5347" y="3359"/>
                    <a:pt x="5355" y="3293"/>
                    <a:pt x="5356" y="3227"/>
                  </a:cubicBezTo>
                  <a:cubicBezTo>
                    <a:pt x="5360" y="3088"/>
                    <a:pt x="5337" y="2954"/>
                    <a:pt x="5289" y="2828"/>
                  </a:cubicBezTo>
                  <a:cubicBezTo>
                    <a:pt x="5225" y="2658"/>
                    <a:pt x="5118" y="2505"/>
                    <a:pt x="5014" y="2357"/>
                  </a:cubicBezTo>
                  <a:cubicBezTo>
                    <a:pt x="5005" y="2344"/>
                    <a:pt x="4996" y="2331"/>
                    <a:pt x="4987" y="2319"/>
                  </a:cubicBezTo>
                  <a:cubicBezTo>
                    <a:pt x="4899" y="2192"/>
                    <a:pt x="4814" y="2067"/>
                    <a:pt x="4737" y="1947"/>
                  </a:cubicBezTo>
                  <a:cubicBezTo>
                    <a:pt x="4688" y="1870"/>
                    <a:pt x="4640" y="1794"/>
                    <a:pt x="4602" y="1710"/>
                  </a:cubicBezTo>
                  <a:cubicBezTo>
                    <a:pt x="4588" y="1680"/>
                    <a:pt x="4576" y="1649"/>
                    <a:pt x="4565" y="1619"/>
                  </a:cubicBezTo>
                  <a:cubicBezTo>
                    <a:pt x="4536" y="1533"/>
                    <a:pt x="4517" y="1440"/>
                    <a:pt x="4499" y="1350"/>
                  </a:cubicBezTo>
                  <a:cubicBezTo>
                    <a:pt x="4483" y="1267"/>
                    <a:pt x="4465" y="1181"/>
                    <a:pt x="4440" y="1102"/>
                  </a:cubicBezTo>
                  <a:cubicBezTo>
                    <a:pt x="4410" y="1013"/>
                    <a:pt x="4373" y="942"/>
                    <a:pt x="4325" y="885"/>
                  </a:cubicBezTo>
                  <a:cubicBezTo>
                    <a:pt x="4260" y="807"/>
                    <a:pt x="4173" y="751"/>
                    <a:pt x="4067" y="717"/>
                  </a:cubicBezTo>
                  <a:cubicBezTo>
                    <a:pt x="3994" y="694"/>
                    <a:pt x="3914" y="682"/>
                    <a:pt x="3831" y="682"/>
                  </a:cubicBezTo>
                  <a:cubicBezTo>
                    <a:pt x="3808" y="682"/>
                    <a:pt x="3785" y="683"/>
                    <a:pt x="3762" y="68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7" name="Freeform 54">
              <a:extLst>
                <a:ext uri="{FF2B5EF4-FFF2-40B4-BE49-F238E27FC236}">
                  <a16:creationId xmlns:a16="http://schemas.microsoft.com/office/drawing/2014/main" id="{FA8DB8EC-279F-4FF8-B4C1-96D2E0E39E9A}"/>
                </a:ext>
              </a:extLst>
            </p:cNvPr>
            <p:cNvSpPr>
              <a:spLocks noEditPoints="1"/>
            </p:cNvSpPr>
            <p:nvPr/>
          </p:nvSpPr>
          <p:spPr bwMode="auto">
            <a:xfrm>
              <a:off x="3738" y="-47"/>
              <a:ext cx="4023" cy="4525"/>
            </a:xfrm>
            <a:custGeom>
              <a:avLst/>
              <a:gdLst>
                <a:gd name="T0" fmla="*/ 2189 w 5436"/>
                <a:gd name="T1" fmla="*/ 5916 h 6114"/>
                <a:gd name="T2" fmla="*/ 1788 w 5436"/>
                <a:gd name="T3" fmla="*/ 5434 h 6114"/>
                <a:gd name="T4" fmla="*/ 637 w 5436"/>
                <a:gd name="T5" fmla="*/ 4705 h 6114"/>
                <a:gd name="T6" fmla="*/ 106 w 5436"/>
                <a:gd name="T7" fmla="*/ 4135 h 6114"/>
                <a:gd name="T8" fmla="*/ 47 w 5436"/>
                <a:gd name="T9" fmla="*/ 3072 h 6114"/>
                <a:gd name="T10" fmla="*/ 262 w 5436"/>
                <a:gd name="T11" fmla="*/ 2427 h 6114"/>
                <a:gd name="T12" fmla="*/ 654 w 5436"/>
                <a:gd name="T13" fmla="*/ 1489 h 6114"/>
                <a:gd name="T14" fmla="*/ 940 w 5436"/>
                <a:gd name="T15" fmla="*/ 721 h 6114"/>
                <a:gd name="T16" fmla="*/ 1359 w 5436"/>
                <a:gd name="T17" fmla="*/ 608 h 6114"/>
                <a:gd name="T18" fmla="*/ 1914 w 5436"/>
                <a:gd name="T19" fmla="*/ 274 h 6114"/>
                <a:gd name="T20" fmla="*/ 2606 w 5436"/>
                <a:gd name="T21" fmla="*/ 22 h 6114"/>
                <a:gd name="T22" fmla="*/ 3070 w 5436"/>
                <a:gd name="T23" fmla="*/ 368 h 6114"/>
                <a:gd name="T24" fmla="*/ 3556 w 5436"/>
                <a:gd name="T25" fmla="*/ 692 h 6114"/>
                <a:gd name="T26" fmla="*/ 3718 w 5436"/>
                <a:gd name="T27" fmla="*/ 680 h 6114"/>
                <a:gd name="T28" fmla="*/ 4394 w 5436"/>
                <a:gd name="T29" fmla="*/ 885 h 6114"/>
                <a:gd name="T30" fmla="*/ 4625 w 5436"/>
                <a:gd name="T31" fmla="*/ 1621 h 6114"/>
                <a:gd name="T32" fmla="*/ 5067 w 5436"/>
                <a:gd name="T33" fmla="*/ 2300 h 6114"/>
                <a:gd name="T34" fmla="*/ 5421 w 5436"/>
                <a:gd name="T35" fmla="*/ 3010 h 6114"/>
                <a:gd name="T36" fmla="*/ 5344 w 5436"/>
                <a:gd name="T37" fmla="*/ 3606 h 6114"/>
                <a:gd name="T38" fmla="*/ 4855 w 5436"/>
                <a:gd name="T39" fmla="*/ 4326 h 6114"/>
                <a:gd name="T40" fmla="*/ 4214 w 5436"/>
                <a:gd name="T41" fmla="*/ 5056 h 6114"/>
                <a:gd name="T42" fmla="*/ 3613 w 5436"/>
                <a:gd name="T43" fmla="*/ 5581 h 6114"/>
                <a:gd name="T44" fmla="*/ 2643 w 5436"/>
                <a:gd name="T45" fmla="*/ 6108 h 6114"/>
                <a:gd name="T46" fmla="*/ 3718 w 5436"/>
                <a:gd name="T47" fmla="*/ 681 h 6114"/>
                <a:gd name="T48" fmla="*/ 3279 w 5436"/>
                <a:gd name="T49" fmla="*/ 622 h 6114"/>
                <a:gd name="T50" fmla="*/ 3027 w 5436"/>
                <a:gd name="T51" fmla="*/ 307 h 6114"/>
                <a:gd name="T52" fmla="*/ 2446 w 5436"/>
                <a:gd name="T53" fmla="*/ 3 h 6114"/>
                <a:gd name="T54" fmla="*/ 1882 w 5436"/>
                <a:gd name="T55" fmla="*/ 305 h 6114"/>
                <a:gd name="T56" fmla="*/ 1353 w 5436"/>
                <a:gd name="T57" fmla="*/ 609 h 6114"/>
                <a:gd name="T58" fmla="*/ 941 w 5436"/>
                <a:gd name="T59" fmla="*/ 721 h 6114"/>
                <a:gd name="T60" fmla="*/ 655 w 5436"/>
                <a:gd name="T61" fmla="*/ 1489 h 6114"/>
                <a:gd name="T62" fmla="*/ 262 w 5436"/>
                <a:gd name="T63" fmla="*/ 2427 h 6114"/>
                <a:gd name="T64" fmla="*/ 48 w 5436"/>
                <a:gd name="T65" fmla="*/ 3073 h 6114"/>
                <a:gd name="T66" fmla="*/ 106 w 5436"/>
                <a:gd name="T67" fmla="*/ 4134 h 6114"/>
                <a:gd name="T68" fmla="*/ 637 w 5436"/>
                <a:gd name="T69" fmla="*/ 4704 h 6114"/>
                <a:gd name="T70" fmla="*/ 1789 w 5436"/>
                <a:gd name="T71" fmla="*/ 5434 h 6114"/>
                <a:gd name="T72" fmla="*/ 2189 w 5436"/>
                <a:gd name="T73" fmla="*/ 5915 h 6114"/>
                <a:gd name="T74" fmla="*/ 2819 w 5436"/>
                <a:gd name="T75" fmla="*/ 6084 h 6114"/>
                <a:gd name="T76" fmla="*/ 4036 w 5436"/>
                <a:gd name="T77" fmla="*/ 5211 h 6114"/>
                <a:gd name="T78" fmla="*/ 4706 w 5436"/>
                <a:gd name="T79" fmla="*/ 4556 h 6114"/>
                <a:gd name="T80" fmla="*/ 4905 w 5436"/>
                <a:gd name="T81" fmla="*/ 4254 h 6114"/>
                <a:gd name="T82" fmla="*/ 5405 w 5436"/>
                <a:gd name="T83" fmla="*/ 3415 h 6114"/>
                <a:gd name="T84" fmla="*/ 5368 w 5436"/>
                <a:gd name="T85" fmla="*/ 2808 h 6114"/>
                <a:gd name="T86" fmla="*/ 4808 w 5436"/>
                <a:gd name="T87" fmla="*/ 1938 h 6114"/>
                <a:gd name="T88" fmla="*/ 4552 w 5436"/>
                <a:gd name="T89" fmla="*/ 1330 h 6114"/>
                <a:gd name="T90" fmla="*/ 4142 w 5436"/>
                <a:gd name="T91" fmla="*/ 711 h 6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36" h="6114">
                  <a:moveTo>
                    <a:pt x="2505" y="6092"/>
                  </a:moveTo>
                  <a:cubicBezTo>
                    <a:pt x="2449" y="6079"/>
                    <a:pt x="2393" y="6056"/>
                    <a:pt x="2338" y="6025"/>
                  </a:cubicBezTo>
                  <a:cubicBezTo>
                    <a:pt x="2289" y="5996"/>
                    <a:pt x="2239" y="5960"/>
                    <a:pt x="2189" y="5916"/>
                  </a:cubicBezTo>
                  <a:cubicBezTo>
                    <a:pt x="2109" y="5845"/>
                    <a:pt x="2028" y="5754"/>
                    <a:pt x="1934" y="5629"/>
                  </a:cubicBezTo>
                  <a:cubicBezTo>
                    <a:pt x="1918" y="5608"/>
                    <a:pt x="1902" y="5586"/>
                    <a:pt x="1886" y="5565"/>
                  </a:cubicBezTo>
                  <a:cubicBezTo>
                    <a:pt x="1855" y="5522"/>
                    <a:pt x="1822" y="5477"/>
                    <a:pt x="1788" y="5434"/>
                  </a:cubicBezTo>
                  <a:cubicBezTo>
                    <a:pt x="1700" y="5321"/>
                    <a:pt x="1579" y="5179"/>
                    <a:pt x="1420" y="5078"/>
                  </a:cubicBezTo>
                  <a:cubicBezTo>
                    <a:pt x="1323" y="5017"/>
                    <a:pt x="1216" y="4975"/>
                    <a:pt x="1113" y="4934"/>
                  </a:cubicBezTo>
                  <a:cubicBezTo>
                    <a:pt x="918" y="4856"/>
                    <a:pt x="767" y="4784"/>
                    <a:pt x="637" y="4705"/>
                  </a:cubicBezTo>
                  <a:cubicBezTo>
                    <a:pt x="557" y="4657"/>
                    <a:pt x="485" y="4606"/>
                    <a:pt x="422" y="4553"/>
                  </a:cubicBezTo>
                  <a:cubicBezTo>
                    <a:pt x="353" y="4495"/>
                    <a:pt x="293" y="4433"/>
                    <a:pt x="242" y="4369"/>
                  </a:cubicBezTo>
                  <a:cubicBezTo>
                    <a:pt x="185" y="4296"/>
                    <a:pt x="139" y="4217"/>
                    <a:pt x="106" y="4135"/>
                  </a:cubicBezTo>
                  <a:cubicBezTo>
                    <a:pt x="74" y="4058"/>
                    <a:pt x="52" y="3975"/>
                    <a:pt x="36" y="3879"/>
                  </a:cubicBezTo>
                  <a:cubicBezTo>
                    <a:pt x="28" y="3829"/>
                    <a:pt x="18" y="3755"/>
                    <a:pt x="11" y="3615"/>
                  </a:cubicBezTo>
                  <a:cubicBezTo>
                    <a:pt x="0" y="3420"/>
                    <a:pt x="13" y="3237"/>
                    <a:pt x="47" y="3072"/>
                  </a:cubicBezTo>
                  <a:cubicBezTo>
                    <a:pt x="73" y="2953"/>
                    <a:pt x="117" y="2837"/>
                    <a:pt x="161" y="2725"/>
                  </a:cubicBezTo>
                  <a:cubicBezTo>
                    <a:pt x="195" y="2636"/>
                    <a:pt x="227" y="2553"/>
                    <a:pt x="249" y="2471"/>
                  </a:cubicBezTo>
                  <a:cubicBezTo>
                    <a:pt x="253" y="2455"/>
                    <a:pt x="258" y="2440"/>
                    <a:pt x="262" y="2427"/>
                  </a:cubicBezTo>
                  <a:cubicBezTo>
                    <a:pt x="303" y="2289"/>
                    <a:pt x="392" y="2177"/>
                    <a:pt x="486" y="2059"/>
                  </a:cubicBezTo>
                  <a:cubicBezTo>
                    <a:pt x="508" y="2030"/>
                    <a:pt x="531" y="2001"/>
                    <a:pt x="554" y="1972"/>
                  </a:cubicBezTo>
                  <a:cubicBezTo>
                    <a:pt x="637" y="1862"/>
                    <a:pt x="646" y="1664"/>
                    <a:pt x="654" y="1489"/>
                  </a:cubicBezTo>
                  <a:cubicBezTo>
                    <a:pt x="659" y="1392"/>
                    <a:pt x="663" y="1300"/>
                    <a:pt x="679" y="1234"/>
                  </a:cubicBezTo>
                  <a:cubicBezTo>
                    <a:pt x="699" y="1155"/>
                    <a:pt x="727" y="1052"/>
                    <a:pt x="771" y="956"/>
                  </a:cubicBezTo>
                  <a:cubicBezTo>
                    <a:pt x="816" y="858"/>
                    <a:pt x="872" y="781"/>
                    <a:pt x="940" y="721"/>
                  </a:cubicBezTo>
                  <a:cubicBezTo>
                    <a:pt x="1020" y="652"/>
                    <a:pt x="1110" y="610"/>
                    <a:pt x="1196" y="604"/>
                  </a:cubicBezTo>
                  <a:cubicBezTo>
                    <a:pt x="1228" y="602"/>
                    <a:pt x="1260" y="604"/>
                    <a:pt x="1291" y="605"/>
                  </a:cubicBezTo>
                  <a:cubicBezTo>
                    <a:pt x="1313" y="607"/>
                    <a:pt x="1336" y="608"/>
                    <a:pt x="1359" y="608"/>
                  </a:cubicBezTo>
                  <a:cubicBezTo>
                    <a:pt x="1389" y="608"/>
                    <a:pt x="1418" y="604"/>
                    <a:pt x="1446" y="598"/>
                  </a:cubicBezTo>
                  <a:cubicBezTo>
                    <a:pt x="1610" y="562"/>
                    <a:pt x="1754" y="425"/>
                    <a:pt x="1881" y="305"/>
                  </a:cubicBezTo>
                  <a:cubicBezTo>
                    <a:pt x="1892" y="295"/>
                    <a:pt x="1903" y="284"/>
                    <a:pt x="1914" y="274"/>
                  </a:cubicBezTo>
                  <a:cubicBezTo>
                    <a:pt x="2008" y="186"/>
                    <a:pt x="2084" y="128"/>
                    <a:pt x="2159" y="86"/>
                  </a:cubicBezTo>
                  <a:cubicBezTo>
                    <a:pt x="2253" y="34"/>
                    <a:pt x="2346" y="6"/>
                    <a:pt x="2446" y="2"/>
                  </a:cubicBezTo>
                  <a:cubicBezTo>
                    <a:pt x="2496" y="0"/>
                    <a:pt x="2550" y="7"/>
                    <a:pt x="2606" y="22"/>
                  </a:cubicBezTo>
                  <a:cubicBezTo>
                    <a:pt x="2660" y="36"/>
                    <a:pt x="2713" y="57"/>
                    <a:pt x="2766" y="85"/>
                  </a:cubicBezTo>
                  <a:cubicBezTo>
                    <a:pt x="2871" y="141"/>
                    <a:pt x="2964" y="220"/>
                    <a:pt x="3028" y="306"/>
                  </a:cubicBezTo>
                  <a:cubicBezTo>
                    <a:pt x="3041" y="325"/>
                    <a:pt x="3055" y="345"/>
                    <a:pt x="3070" y="368"/>
                  </a:cubicBezTo>
                  <a:cubicBezTo>
                    <a:pt x="3079" y="382"/>
                    <a:pt x="3088" y="395"/>
                    <a:pt x="3096" y="408"/>
                  </a:cubicBezTo>
                  <a:cubicBezTo>
                    <a:pt x="3146" y="489"/>
                    <a:pt x="3194" y="566"/>
                    <a:pt x="3280" y="622"/>
                  </a:cubicBezTo>
                  <a:cubicBezTo>
                    <a:pt x="3369" y="680"/>
                    <a:pt x="3477" y="692"/>
                    <a:pt x="3556" y="692"/>
                  </a:cubicBezTo>
                  <a:cubicBezTo>
                    <a:pt x="3559" y="692"/>
                    <a:pt x="3562" y="692"/>
                    <a:pt x="3565" y="692"/>
                  </a:cubicBezTo>
                  <a:cubicBezTo>
                    <a:pt x="3609" y="692"/>
                    <a:pt x="3653" y="687"/>
                    <a:pt x="3692" y="683"/>
                  </a:cubicBezTo>
                  <a:cubicBezTo>
                    <a:pt x="3701" y="682"/>
                    <a:pt x="3709" y="681"/>
                    <a:pt x="3718" y="680"/>
                  </a:cubicBezTo>
                  <a:cubicBezTo>
                    <a:pt x="3758" y="675"/>
                    <a:pt x="3799" y="671"/>
                    <a:pt x="3840" y="669"/>
                  </a:cubicBezTo>
                  <a:cubicBezTo>
                    <a:pt x="3947" y="664"/>
                    <a:pt x="4051" y="678"/>
                    <a:pt x="4143" y="711"/>
                  </a:cubicBezTo>
                  <a:cubicBezTo>
                    <a:pt x="4247" y="748"/>
                    <a:pt x="4332" y="807"/>
                    <a:pt x="4394" y="885"/>
                  </a:cubicBezTo>
                  <a:cubicBezTo>
                    <a:pt x="4438" y="941"/>
                    <a:pt x="4472" y="1009"/>
                    <a:pt x="4498" y="1094"/>
                  </a:cubicBezTo>
                  <a:cubicBezTo>
                    <a:pt x="4522" y="1169"/>
                    <a:pt x="4538" y="1251"/>
                    <a:pt x="4553" y="1330"/>
                  </a:cubicBezTo>
                  <a:cubicBezTo>
                    <a:pt x="4571" y="1428"/>
                    <a:pt x="4590" y="1529"/>
                    <a:pt x="4625" y="1621"/>
                  </a:cubicBezTo>
                  <a:cubicBezTo>
                    <a:pt x="4636" y="1651"/>
                    <a:pt x="4649" y="1680"/>
                    <a:pt x="4664" y="1710"/>
                  </a:cubicBezTo>
                  <a:cubicBezTo>
                    <a:pt x="4706" y="1792"/>
                    <a:pt x="4758" y="1866"/>
                    <a:pt x="4808" y="1938"/>
                  </a:cubicBezTo>
                  <a:cubicBezTo>
                    <a:pt x="4891" y="2054"/>
                    <a:pt x="4978" y="2176"/>
                    <a:pt x="5067" y="2300"/>
                  </a:cubicBezTo>
                  <a:cubicBezTo>
                    <a:pt x="5073" y="2309"/>
                    <a:pt x="5073" y="2309"/>
                    <a:pt x="5073" y="2309"/>
                  </a:cubicBezTo>
                  <a:cubicBezTo>
                    <a:pt x="5186" y="2465"/>
                    <a:pt x="5302" y="2627"/>
                    <a:pt x="5369" y="2808"/>
                  </a:cubicBezTo>
                  <a:cubicBezTo>
                    <a:pt x="5393" y="2873"/>
                    <a:pt x="5411" y="2941"/>
                    <a:pt x="5421" y="3010"/>
                  </a:cubicBezTo>
                  <a:cubicBezTo>
                    <a:pt x="5432" y="3077"/>
                    <a:pt x="5436" y="3146"/>
                    <a:pt x="5433" y="3215"/>
                  </a:cubicBezTo>
                  <a:cubicBezTo>
                    <a:pt x="5430" y="3282"/>
                    <a:pt x="5421" y="3349"/>
                    <a:pt x="5406" y="3415"/>
                  </a:cubicBezTo>
                  <a:cubicBezTo>
                    <a:pt x="5391" y="3481"/>
                    <a:pt x="5371" y="3545"/>
                    <a:pt x="5344" y="3606"/>
                  </a:cubicBezTo>
                  <a:cubicBezTo>
                    <a:pt x="5268" y="3784"/>
                    <a:pt x="5145" y="3942"/>
                    <a:pt x="5027" y="4094"/>
                  </a:cubicBezTo>
                  <a:cubicBezTo>
                    <a:pt x="4986" y="4146"/>
                    <a:pt x="4944" y="4201"/>
                    <a:pt x="4905" y="4254"/>
                  </a:cubicBezTo>
                  <a:cubicBezTo>
                    <a:pt x="4887" y="4280"/>
                    <a:pt x="4870" y="4303"/>
                    <a:pt x="4855" y="4326"/>
                  </a:cubicBezTo>
                  <a:cubicBezTo>
                    <a:pt x="4832" y="4360"/>
                    <a:pt x="4811" y="4394"/>
                    <a:pt x="4791" y="4427"/>
                  </a:cubicBezTo>
                  <a:cubicBezTo>
                    <a:pt x="4763" y="4472"/>
                    <a:pt x="4736" y="4514"/>
                    <a:pt x="4706" y="4556"/>
                  </a:cubicBezTo>
                  <a:cubicBezTo>
                    <a:pt x="4577" y="4740"/>
                    <a:pt x="4392" y="4901"/>
                    <a:pt x="4214" y="5056"/>
                  </a:cubicBezTo>
                  <a:cubicBezTo>
                    <a:pt x="4202" y="5067"/>
                    <a:pt x="4202" y="5067"/>
                    <a:pt x="4202" y="5067"/>
                  </a:cubicBezTo>
                  <a:cubicBezTo>
                    <a:pt x="4147" y="5115"/>
                    <a:pt x="4091" y="5164"/>
                    <a:pt x="4037" y="5211"/>
                  </a:cubicBezTo>
                  <a:cubicBezTo>
                    <a:pt x="3898" y="5333"/>
                    <a:pt x="3755" y="5459"/>
                    <a:pt x="3613" y="5581"/>
                  </a:cubicBezTo>
                  <a:cubicBezTo>
                    <a:pt x="3450" y="5720"/>
                    <a:pt x="3289" y="5854"/>
                    <a:pt x="3111" y="5959"/>
                  </a:cubicBezTo>
                  <a:cubicBezTo>
                    <a:pt x="3009" y="6019"/>
                    <a:pt x="2911" y="6061"/>
                    <a:pt x="2819" y="6085"/>
                  </a:cubicBezTo>
                  <a:cubicBezTo>
                    <a:pt x="2759" y="6100"/>
                    <a:pt x="2700" y="6108"/>
                    <a:pt x="2643" y="6108"/>
                  </a:cubicBezTo>
                  <a:cubicBezTo>
                    <a:pt x="2596" y="6108"/>
                    <a:pt x="2550" y="6103"/>
                    <a:pt x="2505" y="6092"/>
                  </a:cubicBezTo>
                  <a:moveTo>
                    <a:pt x="3840" y="670"/>
                  </a:moveTo>
                  <a:cubicBezTo>
                    <a:pt x="3799" y="671"/>
                    <a:pt x="3758" y="676"/>
                    <a:pt x="3718" y="681"/>
                  </a:cubicBezTo>
                  <a:cubicBezTo>
                    <a:pt x="3709" y="682"/>
                    <a:pt x="3701" y="683"/>
                    <a:pt x="3693" y="684"/>
                  </a:cubicBezTo>
                  <a:cubicBezTo>
                    <a:pt x="3653" y="688"/>
                    <a:pt x="3610" y="692"/>
                    <a:pt x="3565" y="693"/>
                  </a:cubicBezTo>
                  <a:cubicBezTo>
                    <a:pt x="3486" y="694"/>
                    <a:pt x="3372" y="683"/>
                    <a:pt x="3279" y="622"/>
                  </a:cubicBezTo>
                  <a:cubicBezTo>
                    <a:pt x="3193" y="566"/>
                    <a:pt x="3146" y="490"/>
                    <a:pt x="3095" y="409"/>
                  </a:cubicBezTo>
                  <a:cubicBezTo>
                    <a:pt x="3087" y="396"/>
                    <a:pt x="3078" y="382"/>
                    <a:pt x="3070" y="369"/>
                  </a:cubicBezTo>
                  <a:cubicBezTo>
                    <a:pt x="3055" y="345"/>
                    <a:pt x="3041" y="325"/>
                    <a:pt x="3027" y="307"/>
                  </a:cubicBezTo>
                  <a:cubicBezTo>
                    <a:pt x="2963" y="220"/>
                    <a:pt x="2870" y="142"/>
                    <a:pt x="2766" y="86"/>
                  </a:cubicBezTo>
                  <a:cubicBezTo>
                    <a:pt x="2713" y="58"/>
                    <a:pt x="2659" y="36"/>
                    <a:pt x="2606" y="22"/>
                  </a:cubicBezTo>
                  <a:cubicBezTo>
                    <a:pt x="2550" y="8"/>
                    <a:pt x="2496" y="1"/>
                    <a:pt x="2446" y="3"/>
                  </a:cubicBezTo>
                  <a:cubicBezTo>
                    <a:pt x="2347" y="7"/>
                    <a:pt x="2253" y="34"/>
                    <a:pt x="2160" y="87"/>
                  </a:cubicBezTo>
                  <a:cubicBezTo>
                    <a:pt x="2084" y="129"/>
                    <a:pt x="2008" y="187"/>
                    <a:pt x="1915" y="275"/>
                  </a:cubicBezTo>
                  <a:cubicBezTo>
                    <a:pt x="1904" y="285"/>
                    <a:pt x="1893" y="295"/>
                    <a:pt x="1882" y="305"/>
                  </a:cubicBezTo>
                  <a:cubicBezTo>
                    <a:pt x="1755" y="426"/>
                    <a:pt x="1610" y="562"/>
                    <a:pt x="1446" y="599"/>
                  </a:cubicBezTo>
                  <a:cubicBezTo>
                    <a:pt x="1418" y="605"/>
                    <a:pt x="1389" y="608"/>
                    <a:pt x="1359" y="609"/>
                  </a:cubicBezTo>
                  <a:cubicBezTo>
                    <a:pt x="1357" y="609"/>
                    <a:pt x="1355" y="609"/>
                    <a:pt x="1353" y="609"/>
                  </a:cubicBezTo>
                  <a:cubicBezTo>
                    <a:pt x="1332" y="609"/>
                    <a:pt x="1311" y="607"/>
                    <a:pt x="1291" y="606"/>
                  </a:cubicBezTo>
                  <a:cubicBezTo>
                    <a:pt x="1260" y="604"/>
                    <a:pt x="1228" y="602"/>
                    <a:pt x="1196" y="605"/>
                  </a:cubicBezTo>
                  <a:cubicBezTo>
                    <a:pt x="1111" y="611"/>
                    <a:pt x="1020" y="652"/>
                    <a:pt x="941" y="721"/>
                  </a:cubicBezTo>
                  <a:cubicBezTo>
                    <a:pt x="872" y="781"/>
                    <a:pt x="817" y="858"/>
                    <a:pt x="772" y="957"/>
                  </a:cubicBezTo>
                  <a:cubicBezTo>
                    <a:pt x="728" y="1052"/>
                    <a:pt x="700" y="1155"/>
                    <a:pt x="680" y="1234"/>
                  </a:cubicBezTo>
                  <a:cubicBezTo>
                    <a:pt x="664" y="1300"/>
                    <a:pt x="660" y="1392"/>
                    <a:pt x="655" y="1489"/>
                  </a:cubicBezTo>
                  <a:cubicBezTo>
                    <a:pt x="647" y="1664"/>
                    <a:pt x="638" y="1862"/>
                    <a:pt x="555" y="1972"/>
                  </a:cubicBezTo>
                  <a:cubicBezTo>
                    <a:pt x="532" y="2002"/>
                    <a:pt x="509" y="2031"/>
                    <a:pt x="486" y="2059"/>
                  </a:cubicBezTo>
                  <a:cubicBezTo>
                    <a:pt x="392" y="2177"/>
                    <a:pt x="303" y="2289"/>
                    <a:pt x="262" y="2427"/>
                  </a:cubicBezTo>
                  <a:cubicBezTo>
                    <a:pt x="258" y="2440"/>
                    <a:pt x="254" y="2456"/>
                    <a:pt x="250" y="2471"/>
                  </a:cubicBezTo>
                  <a:cubicBezTo>
                    <a:pt x="228" y="2553"/>
                    <a:pt x="196" y="2636"/>
                    <a:pt x="162" y="2725"/>
                  </a:cubicBezTo>
                  <a:cubicBezTo>
                    <a:pt x="118" y="2837"/>
                    <a:pt x="73" y="2954"/>
                    <a:pt x="48" y="3073"/>
                  </a:cubicBezTo>
                  <a:cubicBezTo>
                    <a:pt x="14" y="3237"/>
                    <a:pt x="1" y="3420"/>
                    <a:pt x="11" y="3615"/>
                  </a:cubicBezTo>
                  <a:cubicBezTo>
                    <a:pt x="15" y="3688"/>
                    <a:pt x="22" y="3785"/>
                    <a:pt x="37" y="3879"/>
                  </a:cubicBezTo>
                  <a:cubicBezTo>
                    <a:pt x="52" y="3974"/>
                    <a:pt x="75" y="4058"/>
                    <a:pt x="106" y="4134"/>
                  </a:cubicBezTo>
                  <a:cubicBezTo>
                    <a:pt x="140" y="4217"/>
                    <a:pt x="186" y="4296"/>
                    <a:pt x="243" y="4368"/>
                  </a:cubicBezTo>
                  <a:cubicBezTo>
                    <a:pt x="293" y="4433"/>
                    <a:pt x="354" y="4495"/>
                    <a:pt x="423" y="4553"/>
                  </a:cubicBezTo>
                  <a:cubicBezTo>
                    <a:pt x="485" y="4605"/>
                    <a:pt x="558" y="4656"/>
                    <a:pt x="637" y="4704"/>
                  </a:cubicBezTo>
                  <a:cubicBezTo>
                    <a:pt x="767" y="4783"/>
                    <a:pt x="918" y="4856"/>
                    <a:pt x="1113" y="4933"/>
                  </a:cubicBezTo>
                  <a:cubicBezTo>
                    <a:pt x="1216" y="4974"/>
                    <a:pt x="1323" y="5016"/>
                    <a:pt x="1420" y="5078"/>
                  </a:cubicBezTo>
                  <a:cubicBezTo>
                    <a:pt x="1580" y="5178"/>
                    <a:pt x="1701" y="5321"/>
                    <a:pt x="1789" y="5434"/>
                  </a:cubicBezTo>
                  <a:cubicBezTo>
                    <a:pt x="1822" y="5477"/>
                    <a:pt x="1855" y="5521"/>
                    <a:pt x="1887" y="5564"/>
                  </a:cubicBezTo>
                  <a:cubicBezTo>
                    <a:pt x="1903" y="5586"/>
                    <a:pt x="1919" y="5608"/>
                    <a:pt x="1935" y="5629"/>
                  </a:cubicBezTo>
                  <a:cubicBezTo>
                    <a:pt x="2028" y="5754"/>
                    <a:pt x="2109" y="5845"/>
                    <a:pt x="2189" y="5915"/>
                  </a:cubicBezTo>
                  <a:cubicBezTo>
                    <a:pt x="2239" y="5959"/>
                    <a:pt x="2289" y="5996"/>
                    <a:pt x="2339" y="6024"/>
                  </a:cubicBezTo>
                  <a:cubicBezTo>
                    <a:pt x="2393" y="6055"/>
                    <a:pt x="2449" y="6078"/>
                    <a:pt x="2505" y="6091"/>
                  </a:cubicBezTo>
                  <a:cubicBezTo>
                    <a:pt x="2604" y="6114"/>
                    <a:pt x="2709" y="6112"/>
                    <a:pt x="2819" y="6084"/>
                  </a:cubicBezTo>
                  <a:cubicBezTo>
                    <a:pt x="2911" y="6061"/>
                    <a:pt x="3009" y="6018"/>
                    <a:pt x="3110" y="5959"/>
                  </a:cubicBezTo>
                  <a:cubicBezTo>
                    <a:pt x="3289" y="5853"/>
                    <a:pt x="3450" y="5720"/>
                    <a:pt x="3612" y="5580"/>
                  </a:cubicBezTo>
                  <a:cubicBezTo>
                    <a:pt x="3754" y="5458"/>
                    <a:pt x="3898" y="5332"/>
                    <a:pt x="4036" y="5211"/>
                  </a:cubicBezTo>
                  <a:cubicBezTo>
                    <a:pt x="4090" y="5163"/>
                    <a:pt x="4146" y="5114"/>
                    <a:pt x="4201" y="5066"/>
                  </a:cubicBezTo>
                  <a:cubicBezTo>
                    <a:pt x="4214" y="5055"/>
                    <a:pt x="4214" y="5055"/>
                    <a:pt x="4214" y="5055"/>
                  </a:cubicBezTo>
                  <a:cubicBezTo>
                    <a:pt x="4392" y="4900"/>
                    <a:pt x="4576" y="4739"/>
                    <a:pt x="4706" y="4556"/>
                  </a:cubicBezTo>
                  <a:cubicBezTo>
                    <a:pt x="4736" y="4514"/>
                    <a:pt x="4762" y="4471"/>
                    <a:pt x="4790" y="4426"/>
                  </a:cubicBezTo>
                  <a:cubicBezTo>
                    <a:pt x="4811" y="4393"/>
                    <a:pt x="4832" y="4360"/>
                    <a:pt x="4854" y="4326"/>
                  </a:cubicBezTo>
                  <a:cubicBezTo>
                    <a:pt x="4870" y="4303"/>
                    <a:pt x="4886" y="4279"/>
                    <a:pt x="4905" y="4254"/>
                  </a:cubicBezTo>
                  <a:cubicBezTo>
                    <a:pt x="4944" y="4200"/>
                    <a:pt x="4986" y="4146"/>
                    <a:pt x="5026" y="4094"/>
                  </a:cubicBezTo>
                  <a:cubicBezTo>
                    <a:pt x="5145" y="3941"/>
                    <a:pt x="5267" y="3783"/>
                    <a:pt x="5344" y="3605"/>
                  </a:cubicBezTo>
                  <a:cubicBezTo>
                    <a:pt x="5370" y="3544"/>
                    <a:pt x="5391" y="3480"/>
                    <a:pt x="5405" y="3415"/>
                  </a:cubicBezTo>
                  <a:cubicBezTo>
                    <a:pt x="5420" y="3349"/>
                    <a:pt x="5429" y="3282"/>
                    <a:pt x="5432" y="3215"/>
                  </a:cubicBezTo>
                  <a:cubicBezTo>
                    <a:pt x="5435" y="3146"/>
                    <a:pt x="5431" y="3077"/>
                    <a:pt x="5421" y="3010"/>
                  </a:cubicBezTo>
                  <a:cubicBezTo>
                    <a:pt x="5410" y="2941"/>
                    <a:pt x="5392" y="2873"/>
                    <a:pt x="5368" y="2808"/>
                  </a:cubicBezTo>
                  <a:cubicBezTo>
                    <a:pt x="5301" y="2627"/>
                    <a:pt x="5185" y="2466"/>
                    <a:pt x="5073" y="2309"/>
                  </a:cubicBezTo>
                  <a:cubicBezTo>
                    <a:pt x="5067" y="2301"/>
                    <a:pt x="5067" y="2301"/>
                    <a:pt x="5067" y="2301"/>
                  </a:cubicBezTo>
                  <a:cubicBezTo>
                    <a:pt x="4978" y="2177"/>
                    <a:pt x="4891" y="2055"/>
                    <a:pt x="4808" y="1938"/>
                  </a:cubicBezTo>
                  <a:cubicBezTo>
                    <a:pt x="4757" y="1867"/>
                    <a:pt x="4705" y="1793"/>
                    <a:pt x="4664" y="1710"/>
                  </a:cubicBezTo>
                  <a:cubicBezTo>
                    <a:pt x="4649" y="1680"/>
                    <a:pt x="4636" y="1651"/>
                    <a:pt x="4624" y="1621"/>
                  </a:cubicBezTo>
                  <a:cubicBezTo>
                    <a:pt x="4589" y="1529"/>
                    <a:pt x="4570" y="1428"/>
                    <a:pt x="4552" y="1330"/>
                  </a:cubicBezTo>
                  <a:cubicBezTo>
                    <a:pt x="4537" y="1251"/>
                    <a:pt x="4521" y="1170"/>
                    <a:pt x="4498" y="1094"/>
                  </a:cubicBezTo>
                  <a:cubicBezTo>
                    <a:pt x="4471" y="1009"/>
                    <a:pt x="4437" y="941"/>
                    <a:pt x="4393" y="886"/>
                  </a:cubicBezTo>
                  <a:cubicBezTo>
                    <a:pt x="4331" y="807"/>
                    <a:pt x="4247" y="748"/>
                    <a:pt x="4142" y="711"/>
                  </a:cubicBezTo>
                  <a:cubicBezTo>
                    <a:pt x="4063" y="683"/>
                    <a:pt x="3973" y="669"/>
                    <a:pt x="3881" y="669"/>
                  </a:cubicBezTo>
                  <a:cubicBezTo>
                    <a:pt x="3867" y="669"/>
                    <a:pt x="3853" y="669"/>
                    <a:pt x="3840" y="67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8" name="Freeform 55">
              <a:extLst>
                <a:ext uri="{FF2B5EF4-FFF2-40B4-BE49-F238E27FC236}">
                  <a16:creationId xmlns:a16="http://schemas.microsoft.com/office/drawing/2014/main" id="{BB8B1C60-DB4B-4285-B241-BDC4F4A547E9}"/>
                </a:ext>
              </a:extLst>
            </p:cNvPr>
            <p:cNvSpPr>
              <a:spLocks noEditPoints="1"/>
            </p:cNvSpPr>
            <p:nvPr/>
          </p:nvSpPr>
          <p:spPr bwMode="auto">
            <a:xfrm>
              <a:off x="3708" y="-65"/>
              <a:ext cx="4105" cy="4566"/>
            </a:xfrm>
            <a:custGeom>
              <a:avLst/>
              <a:gdLst>
                <a:gd name="T0" fmla="*/ 1948 w 5547"/>
                <a:gd name="T1" fmla="*/ 5663 h 6170"/>
                <a:gd name="T2" fmla="*/ 1800 w 5547"/>
                <a:gd name="T3" fmla="*/ 5468 h 6170"/>
                <a:gd name="T4" fmla="*/ 1123 w 5547"/>
                <a:gd name="T5" fmla="*/ 4967 h 6170"/>
                <a:gd name="T6" fmla="*/ 115 w 5547"/>
                <a:gd name="T7" fmla="*/ 4181 h 6170"/>
                <a:gd name="T8" fmla="*/ 42 w 5547"/>
                <a:gd name="T9" fmla="*/ 3128 h 6170"/>
                <a:gd name="T10" fmla="*/ 245 w 5547"/>
                <a:gd name="T11" fmla="*/ 2482 h 6170"/>
                <a:gd name="T12" fmla="*/ 514 w 5547"/>
                <a:gd name="T13" fmla="*/ 1982 h 6170"/>
                <a:gd name="T14" fmla="*/ 665 w 5547"/>
                <a:gd name="T15" fmla="*/ 1470 h 6170"/>
                <a:gd name="T16" fmla="*/ 804 w 5547"/>
                <a:gd name="T17" fmla="*/ 941 h 6170"/>
                <a:gd name="T18" fmla="*/ 1238 w 5547"/>
                <a:gd name="T19" fmla="*/ 591 h 6170"/>
                <a:gd name="T20" fmla="*/ 1403 w 5547"/>
                <a:gd name="T21" fmla="*/ 587 h 6170"/>
                <a:gd name="T22" fmla="*/ 1898 w 5547"/>
                <a:gd name="T23" fmla="*/ 302 h 6170"/>
                <a:gd name="T24" fmla="*/ 2509 w 5547"/>
                <a:gd name="T25" fmla="*/ 0 h 6170"/>
                <a:gd name="T26" fmla="*/ 3096 w 5547"/>
                <a:gd name="T27" fmla="*/ 306 h 6170"/>
                <a:gd name="T28" fmla="*/ 3165 w 5547"/>
                <a:gd name="T29" fmla="*/ 399 h 6170"/>
                <a:gd name="T30" fmla="*/ 3644 w 5547"/>
                <a:gd name="T31" fmla="*/ 674 h 6170"/>
                <a:gd name="T32" fmla="*/ 3789 w 5547"/>
                <a:gd name="T33" fmla="*/ 666 h 6170"/>
                <a:gd name="T34" fmla="*/ 4467 w 5547"/>
                <a:gd name="T35" fmla="*/ 891 h 6170"/>
                <a:gd name="T36" fmla="*/ 4688 w 5547"/>
                <a:gd name="T37" fmla="*/ 1628 h 6170"/>
                <a:gd name="T38" fmla="*/ 4878 w 5547"/>
                <a:gd name="T39" fmla="*/ 1928 h 6170"/>
                <a:gd name="T40" fmla="*/ 5151 w 5547"/>
                <a:gd name="T41" fmla="*/ 2287 h 6170"/>
                <a:gd name="T42" fmla="*/ 5416 w 5547"/>
                <a:gd name="T43" fmla="*/ 3606 h 6170"/>
                <a:gd name="T44" fmla="*/ 4959 w 5547"/>
                <a:gd name="T45" fmla="*/ 4260 h 6170"/>
                <a:gd name="T46" fmla="*/ 4842 w 5547"/>
                <a:gd name="T47" fmla="*/ 4448 h 6170"/>
                <a:gd name="T48" fmla="*/ 4264 w 5547"/>
                <a:gd name="T49" fmla="*/ 5103 h 6170"/>
                <a:gd name="T50" fmla="*/ 3143 w 5547"/>
                <a:gd name="T51" fmla="*/ 6006 h 6170"/>
                <a:gd name="T52" fmla="*/ 2521 w 5547"/>
                <a:gd name="T53" fmla="*/ 6130 h 6170"/>
                <a:gd name="T54" fmla="*/ 3789 w 5547"/>
                <a:gd name="T55" fmla="*/ 673 h 6170"/>
                <a:gd name="T56" fmla="*/ 3644 w 5547"/>
                <a:gd name="T57" fmla="*/ 681 h 6170"/>
                <a:gd name="T58" fmla="*/ 3159 w 5547"/>
                <a:gd name="T59" fmla="*/ 403 h 6170"/>
                <a:gd name="T60" fmla="*/ 3090 w 5547"/>
                <a:gd name="T61" fmla="*/ 310 h 6170"/>
                <a:gd name="T62" fmla="*/ 2509 w 5547"/>
                <a:gd name="T63" fmla="*/ 7 h 6170"/>
                <a:gd name="T64" fmla="*/ 1902 w 5547"/>
                <a:gd name="T65" fmla="*/ 307 h 6170"/>
                <a:gd name="T66" fmla="*/ 1403 w 5547"/>
                <a:gd name="T67" fmla="*/ 594 h 6170"/>
                <a:gd name="T68" fmla="*/ 1239 w 5547"/>
                <a:gd name="T69" fmla="*/ 598 h 6170"/>
                <a:gd name="T70" fmla="*/ 709 w 5547"/>
                <a:gd name="T71" fmla="*/ 1213 h 6170"/>
                <a:gd name="T72" fmla="*/ 556 w 5547"/>
                <a:gd name="T73" fmla="*/ 1937 h 6170"/>
                <a:gd name="T74" fmla="*/ 263 w 5547"/>
                <a:gd name="T75" fmla="*/ 2436 h 6170"/>
                <a:gd name="T76" fmla="*/ 158 w 5547"/>
                <a:gd name="T77" fmla="*/ 2775 h 6170"/>
                <a:gd name="T78" fmla="*/ 19 w 5547"/>
                <a:gd name="T79" fmla="*/ 3667 h 6170"/>
                <a:gd name="T80" fmla="*/ 259 w 5547"/>
                <a:gd name="T81" fmla="*/ 4407 h 6170"/>
                <a:gd name="T82" fmla="*/ 1433 w 5547"/>
                <a:gd name="T83" fmla="*/ 5107 h 6170"/>
                <a:gd name="T84" fmla="*/ 1909 w 5547"/>
                <a:gd name="T85" fmla="*/ 5599 h 6170"/>
                <a:gd name="T86" fmla="*/ 2523 w 5547"/>
                <a:gd name="T87" fmla="*/ 6123 h 6170"/>
                <a:gd name="T88" fmla="*/ 3657 w 5547"/>
                <a:gd name="T89" fmla="*/ 5620 h 6170"/>
                <a:gd name="T90" fmla="*/ 4761 w 5547"/>
                <a:gd name="T91" fmla="*/ 4570 h 6170"/>
                <a:gd name="T92" fmla="*/ 4903 w 5547"/>
                <a:gd name="T93" fmla="*/ 4331 h 6170"/>
                <a:gd name="T94" fmla="*/ 5108 w 5547"/>
                <a:gd name="T95" fmla="*/ 4053 h 6170"/>
                <a:gd name="T96" fmla="*/ 5446 w 5547"/>
                <a:gd name="T97" fmla="*/ 2796 h 6170"/>
                <a:gd name="T98" fmla="*/ 4877 w 5547"/>
                <a:gd name="T99" fmla="*/ 1938 h 6170"/>
                <a:gd name="T100" fmla="*/ 4724 w 5547"/>
                <a:gd name="T101" fmla="*/ 1719 h 6170"/>
                <a:gd name="T102" fmla="*/ 4604 w 5547"/>
                <a:gd name="T103" fmla="*/ 1320 h 6170"/>
                <a:gd name="T104" fmla="*/ 3932 w 5547"/>
                <a:gd name="T105" fmla="*/ 664 h 6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7" h="6170">
                  <a:moveTo>
                    <a:pt x="2521" y="6130"/>
                  </a:moveTo>
                  <a:cubicBezTo>
                    <a:pt x="2281" y="6069"/>
                    <a:pt x="2097" y="5860"/>
                    <a:pt x="1948" y="5663"/>
                  </a:cubicBezTo>
                  <a:cubicBezTo>
                    <a:pt x="1933" y="5643"/>
                    <a:pt x="1918" y="5623"/>
                    <a:pt x="1903" y="5603"/>
                  </a:cubicBezTo>
                  <a:cubicBezTo>
                    <a:pt x="1870" y="5558"/>
                    <a:pt x="1835" y="5512"/>
                    <a:pt x="1800" y="5468"/>
                  </a:cubicBezTo>
                  <a:cubicBezTo>
                    <a:pt x="1669" y="5302"/>
                    <a:pt x="1555" y="5193"/>
                    <a:pt x="1429" y="5113"/>
                  </a:cubicBezTo>
                  <a:cubicBezTo>
                    <a:pt x="1336" y="5054"/>
                    <a:pt x="1240" y="5014"/>
                    <a:pt x="1123" y="4967"/>
                  </a:cubicBezTo>
                  <a:cubicBezTo>
                    <a:pt x="814" y="4842"/>
                    <a:pt x="468" y="4679"/>
                    <a:pt x="254" y="4412"/>
                  </a:cubicBezTo>
                  <a:cubicBezTo>
                    <a:pt x="196" y="4340"/>
                    <a:pt x="150" y="4263"/>
                    <a:pt x="115" y="4181"/>
                  </a:cubicBezTo>
                  <a:cubicBezTo>
                    <a:pt x="44" y="4014"/>
                    <a:pt x="23" y="3835"/>
                    <a:pt x="12" y="3667"/>
                  </a:cubicBezTo>
                  <a:cubicBezTo>
                    <a:pt x="0" y="3477"/>
                    <a:pt x="10" y="3296"/>
                    <a:pt x="42" y="3128"/>
                  </a:cubicBezTo>
                  <a:cubicBezTo>
                    <a:pt x="66" y="3007"/>
                    <a:pt x="109" y="2887"/>
                    <a:pt x="152" y="2772"/>
                  </a:cubicBezTo>
                  <a:cubicBezTo>
                    <a:pt x="189" y="2671"/>
                    <a:pt x="224" y="2576"/>
                    <a:pt x="245" y="2482"/>
                  </a:cubicBezTo>
                  <a:cubicBezTo>
                    <a:pt x="248" y="2464"/>
                    <a:pt x="253" y="2447"/>
                    <a:pt x="256" y="2434"/>
                  </a:cubicBezTo>
                  <a:cubicBezTo>
                    <a:pt x="299" y="2265"/>
                    <a:pt x="403" y="2128"/>
                    <a:pt x="514" y="1982"/>
                  </a:cubicBezTo>
                  <a:cubicBezTo>
                    <a:pt x="526" y="1966"/>
                    <a:pt x="538" y="1950"/>
                    <a:pt x="551" y="1933"/>
                  </a:cubicBezTo>
                  <a:cubicBezTo>
                    <a:pt x="632" y="1825"/>
                    <a:pt x="650" y="1636"/>
                    <a:pt x="665" y="1470"/>
                  </a:cubicBezTo>
                  <a:cubicBezTo>
                    <a:pt x="673" y="1372"/>
                    <a:pt x="682" y="1279"/>
                    <a:pt x="702" y="1211"/>
                  </a:cubicBezTo>
                  <a:cubicBezTo>
                    <a:pt x="727" y="1128"/>
                    <a:pt x="758" y="1031"/>
                    <a:pt x="804" y="941"/>
                  </a:cubicBezTo>
                  <a:cubicBezTo>
                    <a:pt x="852" y="845"/>
                    <a:pt x="910" y="769"/>
                    <a:pt x="979" y="711"/>
                  </a:cubicBezTo>
                  <a:cubicBezTo>
                    <a:pt x="1059" y="643"/>
                    <a:pt x="1152" y="600"/>
                    <a:pt x="1238" y="591"/>
                  </a:cubicBezTo>
                  <a:cubicBezTo>
                    <a:pt x="1271" y="587"/>
                    <a:pt x="1302" y="588"/>
                    <a:pt x="1333" y="588"/>
                  </a:cubicBezTo>
                  <a:cubicBezTo>
                    <a:pt x="1356" y="588"/>
                    <a:pt x="1379" y="589"/>
                    <a:pt x="1403" y="587"/>
                  </a:cubicBezTo>
                  <a:cubicBezTo>
                    <a:pt x="1432" y="586"/>
                    <a:pt x="1461" y="581"/>
                    <a:pt x="1489" y="574"/>
                  </a:cubicBezTo>
                  <a:cubicBezTo>
                    <a:pt x="1640" y="535"/>
                    <a:pt x="1777" y="411"/>
                    <a:pt x="1898" y="302"/>
                  </a:cubicBezTo>
                  <a:cubicBezTo>
                    <a:pt x="1919" y="283"/>
                    <a:pt x="1939" y="265"/>
                    <a:pt x="1960" y="247"/>
                  </a:cubicBezTo>
                  <a:cubicBezTo>
                    <a:pt x="2099" y="125"/>
                    <a:pt x="2273" y="1"/>
                    <a:pt x="2509" y="0"/>
                  </a:cubicBezTo>
                  <a:cubicBezTo>
                    <a:pt x="2510" y="0"/>
                    <a:pt x="2510" y="0"/>
                    <a:pt x="2510" y="0"/>
                  </a:cubicBezTo>
                  <a:cubicBezTo>
                    <a:pt x="2710" y="0"/>
                    <a:pt x="2951" y="126"/>
                    <a:pt x="3096" y="306"/>
                  </a:cubicBezTo>
                  <a:cubicBezTo>
                    <a:pt x="3110" y="323"/>
                    <a:pt x="3125" y="343"/>
                    <a:pt x="3141" y="366"/>
                  </a:cubicBezTo>
                  <a:cubicBezTo>
                    <a:pt x="3149" y="377"/>
                    <a:pt x="3157" y="388"/>
                    <a:pt x="3165" y="399"/>
                  </a:cubicBezTo>
                  <a:cubicBezTo>
                    <a:pt x="3220" y="478"/>
                    <a:pt x="3271" y="552"/>
                    <a:pt x="3360" y="605"/>
                  </a:cubicBezTo>
                  <a:cubicBezTo>
                    <a:pt x="3452" y="661"/>
                    <a:pt x="3565" y="674"/>
                    <a:pt x="3644" y="674"/>
                  </a:cubicBezTo>
                  <a:cubicBezTo>
                    <a:pt x="3685" y="674"/>
                    <a:pt x="3724" y="671"/>
                    <a:pt x="3771" y="667"/>
                  </a:cubicBezTo>
                  <a:cubicBezTo>
                    <a:pt x="3789" y="666"/>
                    <a:pt x="3789" y="666"/>
                    <a:pt x="3789" y="666"/>
                  </a:cubicBezTo>
                  <a:cubicBezTo>
                    <a:pt x="3831" y="662"/>
                    <a:pt x="3875" y="658"/>
                    <a:pt x="3919" y="657"/>
                  </a:cubicBezTo>
                  <a:cubicBezTo>
                    <a:pt x="4155" y="654"/>
                    <a:pt x="4354" y="739"/>
                    <a:pt x="4467" y="891"/>
                  </a:cubicBezTo>
                  <a:cubicBezTo>
                    <a:pt x="4556" y="1012"/>
                    <a:pt x="4584" y="1168"/>
                    <a:pt x="4611" y="1319"/>
                  </a:cubicBezTo>
                  <a:cubicBezTo>
                    <a:pt x="4629" y="1423"/>
                    <a:pt x="4649" y="1531"/>
                    <a:pt x="4688" y="1628"/>
                  </a:cubicBezTo>
                  <a:cubicBezTo>
                    <a:pt x="4700" y="1658"/>
                    <a:pt x="4714" y="1686"/>
                    <a:pt x="4730" y="1715"/>
                  </a:cubicBezTo>
                  <a:cubicBezTo>
                    <a:pt x="4773" y="1792"/>
                    <a:pt x="4824" y="1858"/>
                    <a:pt x="4878" y="1928"/>
                  </a:cubicBezTo>
                  <a:cubicBezTo>
                    <a:pt x="4883" y="1934"/>
                    <a:pt x="4883" y="1934"/>
                    <a:pt x="4883" y="1934"/>
                  </a:cubicBezTo>
                  <a:cubicBezTo>
                    <a:pt x="4975" y="2052"/>
                    <a:pt x="5065" y="2171"/>
                    <a:pt x="5151" y="2287"/>
                  </a:cubicBezTo>
                  <a:cubicBezTo>
                    <a:pt x="5277" y="2459"/>
                    <a:pt x="5387" y="2615"/>
                    <a:pt x="5453" y="2794"/>
                  </a:cubicBezTo>
                  <a:cubicBezTo>
                    <a:pt x="5547" y="3053"/>
                    <a:pt x="5534" y="3349"/>
                    <a:pt x="5416" y="3606"/>
                  </a:cubicBezTo>
                  <a:cubicBezTo>
                    <a:pt x="5341" y="3770"/>
                    <a:pt x="5225" y="3916"/>
                    <a:pt x="5114" y="4057"/>
                  </a:cubicBezTo>
                  <a:cubicBezTo>
                    <a:pt x="5061" y="4123"/>
                    <a:pt x="5007" y="4192"/>
                    <a:pt x="4959" y="4260"/>
                  </a:cubicBezTo>
                  <a:cubicBezTo>
                    <a:pt x="4941" y="4286"/>
                    <a:pt x="4924" y="4310"/>
                    <a:pt x="4909" y="4334"/>
                  </a:cubicBezTo>
                  <a:cubicBezTo>
                    <a:pt x="4885" y="4373"/>
                    <a:pt x="4863" y="4411"/>
                    <a:pt x="4842" y="4448"/>
                  </a:cubicBezTo>
                  <a:cubicBezTo>
                    <a:pt x="4818" y="4490"/>
                    <a:pt x="4794" y="4533"/>
                    <a:pt x="4767" y="4574"/>
                  </a:cubicBezTo>
                  <a:cubicBezTo>
                    <a:pt x="4645" y="4761"/>
                    <a:pt x="4475" y="4918"/>
                    <a:pt x="4264" y="5103"/>
                  </a:cubicBezTo>
                  <a:cubicBezTo>
                    <a:pt x="4043" y="5299"/>
                    <a:pt x="3845" y="5470"/>
                    <a:pt x="3661" y="5625"/>
                  </a:cubicBezTo>
                  <a:cubicBezTo>
                    <a:pt x="3493" y="5767"/>
                    <a:pt x="3328" y="5902"/>
                    <a:pt x="3143" y="6006"/>
                  </a:cubicBezTo>
                  <a:cubicBezTo>
                    <a:pt x="2976" y="6101"/>
                    <a:pt x="2819" y="6149"/>
                    <a:pt x="2674" y="6149"/>
                  </a:cubicBezTo>
                  <a:cubicBezTo>
                    <a:pt x="2621" y="6149"/>
                    <a:pt x="2570" y="6142"/>
                    <a:pt x="2521" y="6130"/>
                  </a:cubicBezTo>
                  <a:moveTo>
                    <a:pt x="3919" y="664"/>
                  </a:moveTo>
                  <a:cubicBezTo>
                    <a:pt x="3876" y="665"/>
                    <a:pt x="3832" y="669"/>
                    <a:pt x="3789" y="673"/>
                  </a:cubicBezTo>
                  <a:cubicBezTo>
                    <a:pt x="3772" y="674"/>
                    <a:pt x="3772" y="674"/>
                    <a:pt x="3772" y="674"/>
                  </a:cubicBezTo>
                  <a:cubicBezTo>
                    <a:pt x="3725" y="678"/>
                    <a:pt x="3685" y="681"/>
                    <a:pt x="3644" y="681"/>
                  </a:cubicBezTo>
                  <a:cubicBezTo>
                    <a:pt x="3565" y="680"/>
                    <a:pt x="3450" y="668"/>
                    <a:pt x="3356" y="611"/>
                  </a:cubicBezTo>
                  <a:cubicBezTo>
                    <a:pt x="3267" y="557"/>
                    <a:pt x="3214" y="482"/>
                    <a:pt x="3159" y="403"/>
                  </a:cubicBezTo>
                  <a:cubicBezTo>
                    <a:pt x="3151" y="392"/>
                    <a:pt x="3143" y="381"/>
                    <a:pt x="3135" y="370"/>
                  </a:cubicBezTo>
                  <a:cubicBezTo>
                    <a:pt x="3119" y="347"/>
                    <a:pt x="3104" y="328"/>
                    <a:pt x="3090" y="310"/>
                  </a:cubicBezTo>
                  <a:cubicBezTo>
                    <a:pt x="2946" y="132"/>
                    <a:pt x="2708" y="7"/>
                    <a:pt x="2510" y="7"/>
                  </a:cubicBezTo>
                  <a:cubicBezTo>
                    <a:pt x="2509" y="7"/>
                    <a:pt x="2509" y="7"/>
                    <a:pt x="2509" y="7"/>
                  </a:cubicBezTo>
                  <a:cubicBezTo>
                    <a:pt x="2275" y="8"/>
                    <a:pt x="2102" y="131"/>
                    <a:pt x="1965" y="252"/>
                  </a:cubicBezTo>
                  <a:cubicBezTo>
                    <a:pt x="1944" y="270"/>
                    <a:pt x="1924" y="288"/>
                    <a:pt x="1902" y="307"/>
                  </a:cubicBezTo>
                  <a:cubicBezTo>
                    <a:pt x="1781" y="417"/>
                    <a:pt x="1644" y="541"/>
                    <a:pt x="1490" y="581"/>
                  </a:cubicBezTo>
                  <a:cubicBezTo>
                    <a:pt x="1462" y="588"/>
                    <a:pt x="1433" y="593"/>
                    <a:pt x="1403" y="594"/>
                  </a:cubicBezTo>
                  <a:cubicBezTo>
                    <a:pt x="1379" y="596"/>
                    <a:pt x="1356" y="595"/>
                    <a:pt x="1333" y="595"/>
                  </a:cubicBezTo>
                  <a:cubicBezTo>
                    <a:pt x="1302" y="595"/>
                    <a:pt x="1271" y="594"/>
                    <a:pt x="1239" y="598"/>
                  </a:cubicBezTo>
                  <a:cubicBezTo>
                    <a:pt x="1154" y="607"/>
                    <a:pt x="1063" y="649"/>
                    <a:pt x="983" y="716"/>
                  </a:cubicBezTo>
                  <a:cubicBezTo>
                    <a:pt x="896" y="790"/>
                    <a:pt x="802" y="901"/>
                    <a:pt x="709" y="1213"/>
                  </a:cubicBezTo>
                  <a:cubicBezTo>
                    <a:pt x="689" y="1280"/>
                    <a:pt x="680" y="1373"/>
                    <a:pt x="672" y="1470"/>
                  </a:cubicBezTo>
                  <a:cubicBezTo>
                    <a:pt x="656" y="1638"/>
                    <a:pt x="639" y="1827"/>
                    <a:pt x="556" y="1937"/>
                  </a:cubicBezTo>
                  <a:cubicBezTo>
                    <a:pt x="544" y="1954"/>
                    <a:pt x="532" y="1970"/>
                    <a:pt x="519" y="1987"/>
                  </a:cubicBezTo>
                  <a:cubicBezTo>
                    <a:pt x="409" y="2131"/>
                    <a:pt x="305" y="2268"/>
                    <a:pt x="263" y="2436"/>
                  </a:cubicBezTo>
                  <a:cubicBezTo>
                    <a:pt x="260" y="2449"/>
                    <a:pt x="255" y="2466"/>
                    <a:pt x="251" y="2483"/>
                  </a:cubicBezTo>
                  <a:cubicBezTo>
                    <a:pt x="231" y="2577"/>
                    <a:pt x="195" y="2673"/>
                    <a:pt x="158" y="2775"/>
                  </a:cubicBezTo>
                  <a:cubicBezTo>
                    <a:pt x="116" y="2890"/>
                    <a:pt x="72" y="3008"/>
                    <a:pt x="49" y="3130"/>
                  </a:cubicBezTo>
                  <a:cubicBezTo>
                    <a:pt x="17" y="3297"/>
                    <a:pt x="7" y="3477"/>
                    <a:pt x="19" y="3667"/>
                  </a:cubicBezTo>
                  <a:cubicBezTo>
                    <a:pt x="30" y="3834"/>
                    <a:pt x="50" y="4012"/>
                    <a:pt x="121" y="4178"/>
                  </a:cubicBezTo>
                  <a:cubicBezTo>
                    <a:pt x="156" y="4259"/>
                    <a:pt x="202" y="4336"/>
                    <a:pt x="259" y="4407"/>
                  </a:cubicBezTo>
                  <a:cubicBezTo>
                    <a:pt x="379" y="4557"/>
                    <a:pt x="576" y="4739"/>
                    <a:pt x="1125" y="4960"/>
                  </a:cubicBezTo>
                  <a:cubicBezTo>
                    <a:pt x="1243" y="5007"/>
                    <a:pt x="1340" y="5048"/>
                    <a:pt x="1433" y="5107"/>
                  </a:cubicBezTo>
                  <a:cubicBezTo>
                    <a:pt x="1559" y="5187"/>
                    <a:pt x="1674" y="5297"/>
                    <a:pt x="1806" y="5464"/>
                  </a:cubicBezTo>
                  <a:cubicBezTo>
                    <a:pt x="1841" y="5508"/>
                    <a:pt x="1875" y="5554"/>
                    <a:pt x="1909" y="5599"/>
                  </a:cubicBezTo>
                  <a:cubicBezTo>
                    <a:pt x="1924" y="5619"/>
                    <a:pt x="1938" y="5639"/>
                    <a:pt x="1953" y="5658"/>
                  </a:cubicBezTo>
                  <a:cubicBezTo>
                    <a:pt x="2101" y="5854"/>
                    <a:pt x="2285" y="6063"/>
                    <a:pt x="2523" y="6123"/>
                  </a:cubicBezTo>
                  <a:cubicBezTo>
                    <a:pt x="2706" y="6170"/>
                    <a:pt x="2914" y="6128"/>
                    <a:pt x="3140" y="6000"/>
                  </a:cubicBezTo>
                  <a:cubicBezTo>
                    <a:pt x="3324" y="5896"/>
                    <a:pt x="3489" y="5761"/>
                    <a:pt x="3657" y="5620"/>
                  </a:cubicBezTo>
                  <a:cubicBezTo>
                    <a:pt x="3841" y="5465"/>
                    <a:pt x="4038" y="5294"/>
                    <a:pt x="4260" y="5098"/>
                  </a:cubicBezTo>
                  <a:cubicBezTo>
                    <a:pt x="4470" y="4913"/>
                    <a:pt x="4640" y="4757"/>
                    <a:pt x="4761" y="4570"/>
                  </a:cubicBezTo>
                  <a:cubicBezTo>
                    <a:pt x="4788" y="4529"/>
                    <a:pt x="4812" y="4486"/>
                    <a:pt x="4836" y="4445"/>
                  </a:cubicBezTo>
                  <a:cubicBezTo>
                    <a:pt x="4857" y="4408"/>
                    <a:pt x="4879" y="4369"/>
                    <a:pt x="4903" y="4331"/>
                  </a:cubicBezTo>
                  <a:cubicBezTo>
                    <a:pt x="4919" y="4307"/>
                    <a:pt x="4935" y="4282"/>
                    <a:pt x="4953" y="4256"/>
                  </a:cubicBezTo>
                  <a:cubicBezTo>
                    <a:pt x="5002" y="4187"/>
                    <a:pt x="5056" y="4119"/>
                    <a:pt x="5108" y="4053"/>
                  </a:cubicBezTo>
                  <a:cubicBezTo>
                    <a:pt x="5219" y="3912"/>
                    <a:pt x="5335" y="3767"/>
                    <a:pt x="5409" y="3603"/>
                  </a:cubicBezTo>
                  <a:cubicBezTo>
                    <a:pt x="5527" y="3347"/>
                    <a:pt x="5540" y="3053"/>
                    <a:pt x="5446" y="2796"/>
                  </a:cubicBezTo>
                  <a:cubicBezTo>
                    <a:pt x="5381" y="2618"/>
                    <a:pt x="5271" y="2462"/>
                    <a:pt x="5145" y="2291"/>
                  </a:cubicBezTo>
                  <a:cubicBezTo>
                    <a:pt x="5060" y="2175"/>
                    <a:pt x="4970" y="2057"/>
                    <a:pt x="4877" y="1938"/>
                  </a:cubicBezTo>
                  <a:cubicBezTo>
                    <a:pt x="4873" y="1932"/>
                    <a:pt x="4873" y="1932"/>
                    <a:pt x="4873" y="1932"/>
                  </a:cubicBezTo>
                  <a:cubicBezTo>
                    <a:pt x="4818" y="1862"/>
                    <a:pt x="4767" y="1796"/>
                    <a:pt x="4724" y="1719"/>
                  </a:cubicBezTo>
                  <a:cubicBezTo>
                    <a:pt x="4708" y="1689"/>
                    <a:pt x="4694" y="1661"/>
                    <a:pt x="4682" y="1631"/>
                  </a:cubicBezTo>
                  <a:cubicBezTo>
                    <a:pt x="4642" y="1533"/>
                    <a:pt x="4622" y="1425"/>
                    <a:pt x="4604" y="1320"/>
                  </a:cubicBezTo>
                  <a:cubicBezTo>
                    <a:pt x="4577" y="1170"/>
                    <a:pt x="4549" y="1015"/>
                    <a:pt x="4461" y="895"/>
                  </a:cubicBezTo>
                  <a:cubicBezTo>
                    <a:pt x="4352" y="748"/>
                    <a:pt x="4159" y="664"/>
                    <a:pt x="3932" y="664"/>
                  </a:cubicBezTo>
                  <a:cubicBezTo>
                    <a:pt x="3927" y="664"/>
                    <a:pt x="3923" y="664"/>
                    <a:pt x="3919" y="6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9" name="Freeform 56">
              <a:extLst>
                <a:ext uri="{FF2B5EF4-FFF2-40B4-BE49-F238E27FC236}">
                  <a16:creationId xmlns:a16="http://schemas.microsoft.com/office/drawing/2014/main" id="{6CBD9013-166E-4562-AAD7-8644246409F1}"/>
                </a:ext>
              </a:extLst>
            </p:cNvPr>
            <p:cNvSpPr>
              <a:spLocks noEditPoints="1"/>
            </p:cNvSpPr>
            <p:nvPr/>
          </p:nvSpPr>
          <p:spPr bwMode="auto">
            <a:xfrm>
              <a:off x="3685" y="-84"/>
              <a:ext cx="4131" cy="4598"/>
            </a:xfrm>
            <a:custGeom>
              <a:avLst/>
              <a:gdLst>
                <a:gd name="T0" fmla="*/ 1956 w 5582"/>
                <a:gd name="T1" fmla="*/ 5692 h 6212"/>
                <a:gd name="T2" fmla="*/ 1633 w 5582"/>
                <a:gd name="T3" fmla="*/ 5303 h 6212"/>
                <a:gd name="T4" fmla="*/ 655 w 5582"/>
                <a:gd name="T5" fmla="*/ 4771 h 6212"/>
                <a:gd name="T6" fmla="*/ 43 w 5582"/>
                <a:gd name="T7" fmla="*/ 3976 h 6212"/>
                <a:gd name="T8" fmla="*/ 32 w 5582"/>
                <a:gd name="T9" fmla="*/ 3185 h 6212"/>
                <a:gd name="T10" fmla="*/ 246 w 5582"/>
                <a:gd name="T11" fmla="*/ 2442 h 6212"/>
                <a:gd name="T12" fmla="*/ 628 w 5582"/>
                <a:gd name="T13" fmla="*/ 1695 h 6212"/>
                <a:gd name="T14" fmla="*/ 832 w 5582"/>
                <a:gd name="T15" fmla="*/ 928 h 6212"/>
                <a:gd name="T16" fmla="*/ 1364 w 5582"/>
                <a:gd name="T17" fmla="*/ 577 h 6212"/>
                <a:gd name="T18" fmla="*/ 1909 w 5582"/>
                <a:gd name="T19" fmla="*/ 301 h 6212"/>
                <a:gd name="T20" fmla="*/ 2561 w 5582"/>
                <a:gd name="T21" fmla="*/ 4 h 6212"/>
                <a:gd name="T22" fmla="*/ 3196 w 5582"/>
                <a:gd name="T23" fmla="*/ 366 h 6212"/>
                <a:gd name="T24" fmla="*/ 3565 w 5582"/>
                <a:gd name="T25" fmla="*/ 645 h 6212"/>
                <a:gd name="T26" fmla="*/ 3849 w 5582"/>
                <a:gd name="T27" fmla="*/ 657 h 6212"/>
                <a:gd name="T28" fmla="*/ 4524 w 5582"/>
                <a:gd name="T29" fmla="*/ 901 h 6212"/>
                <a:gd name="T30" fmla="*/ 4735 w 5582"/>
                <a:gd name="T31" fmla="*/ 1638 h 6212"/>
                <a:gd name="T32" fmla="*/ 4942 w 5582"/>
                <a:gd name="T33" fmla="*/ 1933 h 6212"/>
                <a:gd name="T34" fmla="*/ 5520 w 5582"/>
                <a:gd name="T35" fmla="*/ 2782 h 6212"/>
                <a:gd name="T36" fmla="*/ 5543 w 5582"/>
                <a:gd name="T37" fmla="*/ 3410 h 6212"/>
                <a:gd name="T38" fmla="*/ 4997 w 5582"/>
                <a:gd name="T39" fmla="*/ 4262 h 6212"/>
                <a:gd name="T40" fmla="*/ 4812 w 5582"/>
                <a:gd name="T41" fmla="*/ 4587 h 6212"/>
                <a:gd name="T42" fmla="*/ 3695 w 5582"/>
                <a:gd name="T43" fmla="*/ 5665 h 6212"/>
                <a:gd name="T44" fmla="*/ 2528 w 5582"/>
                <a:gd name="T45" fmla="*/ 6162 h 6212"/>
                <a:gd name="T46" fmla="*/ 3713 w 5582"/>
                <a:gd name="T47" fmla="*/ 662 h 6212"/>
                <a:gd name="T48" fmla="*/ 3216 w 5582"/>
                <a:gd name="T49" fmla="*/ 393 h 6212"/>
                <a:gd name="T50" fmla="*/ 2879 w 5582"/>
                <a:gd name="T51" fmla="*/ 99 h 6212"/>
                <a:gd name="T52" fmla="*/ 2000 w 5582"/>
                <a:gd name="T53" fmla="*/ 224 h 6212"/>
                <a:gd name="T54" fmla="*/ 1436 w 5582"/>
                <a:gd name="T55" fmla="*/ 573 h 6212"/>
                <a:gd name="T56" fmla="*/ 1011 w 5582"/>
                <a:gd name="T57" fmla="*/ 706 h 6212"/>
                <a:gd name="T58" fmla="*/ 670 w 5582"/>
                <a:gd name="T59" fmla="*/ 1451 h 6212"/>
                <a:gd name="T60" fmla="*/ 362 w 5582"/>
                <a:gd name="T61" fmla="*/ 2161 h 6212"/>
                <a:gd name="T62" fmla="*/ 140 w 5582"/>
                <a:gd name="T63" fmla="*/ 2819 h 6212"/>
                <a:gd name="T64" fmla="*/ 10 w 5582"/>
                <a:gd name="T65" fmla="*/ 3719 h 6212"/>
                <a:gd name="T66" fmla="*/ 261 w 5582"/>
                <a:gd name="T67" fmla="*/ 4450 h 6212"/>
                <a:gd name="T68" fmla="*/ 1432 w 5582"/>
                <a:gd name="T69" fmla="*/ 5142 h 6212"/>
                <a:gd name="T70" fmla="*/ 1915 w 5582"/>
                <a:gd name="T71" fmla="*/ 5637 h 6212"/>
                <a:gd name="T72" fmla="*/ 2528 w 5582"/>
                <a:gd name="T73" fmla="*/ 6161 h 6212"/>
                <a:gd name="T74" fmla="*/ 4312 w 5582"/>
                <a:gd name="T75" fmla="*/ 5134 h 6212"/>
                <a:gd name="T76" fmla="*/ 4878 w 5582"/>
                <a:gd name="T77" fmla="*/ 4464 h 6212"/>
                <a:gd name="T78" fmla="*/ 5179 w 5582"/>
                <a:gd name="T79" fmla="*/ 4024 h 6212"/>
                <a:gd name="T80" fmla="*/ 5577 w 5582"/>
                <a:gd name="T81" fmla="*/ 3203 h 6212"/>
                <a:gd name="T82" fmla="*/ 5388 w 5582"/>
                <a:gd name="T83" fmla="*/ 2519 h 6212"/>
                <a:gd name="T84" fmla="*/ 4927 w 5582"/>
                <a:gd name="T85" fmla="*/ 1917 h 6212"/>
                <a:gd name="T86" fmla="*/ 4652 w 5582"/>
                <a:gd name="T87" fmla="*/ 1310 h 6212"/>
                <a:gd name="T88" fmla="*/ 4286 w 5582"/>
                <a:gd name="T89" fmla="*/ 714 h 6212"/>
                <a:gd name="T90" fmla="*/ 3849 w 5582"/>
                <a:gd name="T91" fmla="*/ 657 h 6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82" h="6212">
                  <a:moveTo>
                    <a:pt x="2528" y="6162"/>
                  </a:moveTo>
                  <a:cubicBezTo>
                    <a:pt x="2420" y="6133"/>
                    <a:pt x="2317" y="6073"/>
                    <a:pt x="2212" y="5979"/>
                  </a:cubicBezTo>
                  <a:cubicBezTo>
                    <a:pt x="2109" y="5888"/>
                    <a:pt x="2021" y="5778"/>
                    <a:pt x="1956" y="5692"/>
                  </a:cubicBezTo>
                  <a:cubicBezTo>
                    <a:pt x="1942" y="5674"/>
                    <a:pt x="1928" y="5655"/>
                    <a:pt x="1914" y="5637"/>
                  </a:cubicBezTo>
                  <a:cubicBezTo>
                    <a:pt x="1879" y="5591"/>
                    <a:pt x="1843" y="5543"/>
                    <a:pt x="1806" y="5497"/>
                  </a:cubicBezTo>
                  <a:cubicBezTo>
                    <a:pt x="1746" y="5421"/>
                    <a:pt x="1689" y="5358"/>
                    <a:pt x="1633" y="5303"/>
                  </a:cubicBezTo>
                  <a:cubicBezTo>
                    <a:pt x="1566" y="5239"/>
                    <a:pt x="1500" y="5186"/>
                    <a:pt x="1432" y="5142"/>
                  </a:cubicBezTo>
                  <a:cubicBezTo>
                    <a:pt x="1335" y="5081"/>
                    <a:pt x="1231" y="5037"/>
                    <a:pt x="1124" y="4993"/>
                  </a:cubicBezTo>
                  <a:cubicBezTo>
                    <a:pt x="979" y="4934"/>
                    <a:pt x="810" y="4862"/>
                    <a:pt x="655" y="4771"/>
                  </a:cubicBezTo>
                  <a:cubicBezTo>
                    <a:pt x="487" y="4674"/>
                    <a:pt x="358" y="4569"/>
                    <a:pt x="260" y="4451"/>
                  </a:cubicBezTo>
                  <a:cubicBezTo>
                    <a:pt x="202" y="4381"/>
                    <a:pt x="155" y="4305"/>
                    <a:pt x="119" y="4225"/>
                  </a:cubicBezTo>
                  <a:cubicBezTo>
                    <a:pt x="86" y="4150"/>
                    <a:pt x="61" y="4069"/>
                    <a:pt x="43" y="3976"/>
                  </a:cubicBezTo>
                  <a:cubicBezTo>
                    <a:pt x="28" y="3903"/>
                    <a:pt x="18" y="3821"/>
                    <a:pt x="9" y="3719"/>
                  </a:cubicBezTo>
                  <a:cubicBezTo>
                    <a:pt x="2" y="3629"/>
                    <a:pt x="0" y="3538"/>
                    <a:pt x="4" y="3449"/>
                  </a:cubicBezTo>
                  <a:cubicBezTo>
                    <a:pt x="8" y="3359"/>
                    <a:pt x="17" y="3270"/>
                    <a:pt x="32" y="3185"/>
                  </a:cubicBezTo>
                  <a:cubicBezTo>
                    <a:pt x="55" y="3060"/>
                    <a:pt x="98" y="2937"/>
                    <a:pt x="139" y="2819"/>
                  </a:cubicBezTo>
                  <a:cubicBezTo>
                    <a:pt x="179" y="2706"/>
                    <a:pt x="217" y="2599"/>
                    <a:pt x="236" y="2494"/>
                  </a:cubicBezTo>
                  <a:cubicBezTo>
                    <a:pt x="239" y="2479"/>
                    <a:pt x="242" y="2463"/>
                    <a:pt x="246" y="2442"/>
                  </a:cubicBezTo>
                  <a:cubicBezTo>
                    <a:pt x="266" y="2350"/>
                    <a:pt x="303" y="2260"/>
                    <a:pt x="362" y="2161"/>
                  </a:cubicBezTo>
                  <a:cubicBezTo>
                    <a:pt x="415" y="2069"/>
                    <a:pt x="483" y="1979"/>
                    <a:pt x="542" y="1898"/>
                  </a:cubicBezTo>
                  <a:cubicBezTo>
                    <a:pt x="578" y="1850"/>
                    <a:pt x="606" y="1783"/>
                    <a:pt x="628" y="1695"/>
                  </a:cubicBezTo>
                  <a:cubicBezTo>
                    <a:pt x="647" y="1617"/>
                    <a:pt x="658" y="1532"/>
                    <a:pt x="670" y="1451"/>
                  </a:cubicBezTo>
                  <a:cubicBezTo>
                    <a:pt x="683" y="1352"/>
                    <a:pt x="696" y="1259"/>
                    <a:pt x="721" y="1189"/>
                  </a:cubicBezTo>
                  <a:cubicBezTo>
                    <a:pt x="749" y="1108"/>
                    <a:pt x="785" y="1014"/>
                    <a:pt x="832" y="928"/>
                  </a:cubicBezTo>
                  <a:cubicBezTo>
                    <a:pt x="883" y="835"/>
                    <a:pt x="942" y="762"/>
                    <a:pt x="1011" y="705"/>
                  </a:cubicBezTo>
                  <a:cubicBezTo>
                    <a:pt x="1092" y="639"/>
                    <a:pt x="1184" y="596"/>
                    <a:pt x="1271" y="584"/>
                  </a:cubicBezTo>
                  <a:cubicBezTo>
                    <a:pt x="1303" y="579"/>
                    <a:pt x="1334" y="578"/>
                    <a:pt x="1364" y="577"/>
                  </a:cubicBezTo>
                  <a:cubicBezTo>
                    <a:pt x="1387" y="576"/>
                    <a:pt x="1412" y="575"/>
                    <a:pt x="1436" y="573"/>
                  </a:cubicBezTo>
                  <a:cubicBezTo>
                    <a:pt x="1465" y="570"/>
                    <a:pt x="1495" y="564"/>
                    <a:pt x="1522" y="556"/>
                  </a:cubicBezTo>
                  <a:cubicBezTo>
                    <a:pt x="1664" y="514"/>
                    <a:pt x="1789" y="405"/>
                    <a:pt x="1909" y="301"/>
                  </a:cubicBezTo>
                  <a:cubicBezTo>
                    <a:pt x="1940" y="274"/>
                    <a:pt x="1970" y="248"/>
                    <a:pt x="2000" y="224"/>
                  </a:cubicBezTo>
                  <a:cubicBezTo>
                    <a:pt x="2092" y="148"/>
                    <a:pt x="2178" y="94"/>
                    <a:pt x="2263" y="59"/>
                  </a:cubicBezTo>
                  <a:cubicBezTo>
                    <a:pt x="2360" y="18"/>
                    <a:pt x="2458" y="0"/>
                    <a:pt x="2561" y="4"/>
                  </a:cubicBezTo>
                  <a:cubicBezTo>
                    <a:pt x="2661" y="8"/>
                    <a:pt x="2771" y="40"/>
                    <a:pt x="2880" y="99"/>
                  </a:cubicBezTo>
                  <a:cubicBezTo>
                    <a:pt x="2982" y="153"/>
                    <a:pt x="3077" y="228"/>
                    <a:pt x="3148" y="309"/>
                  </a:cubicBezTo>
                  <a:cubicBezTo>
                    <a:pt x="3163" y="326"/>
                    <a:pt x="3178" y="344"/>
                    <a:pt x="3196" y="366"/>
                  </a:cubicBezTo>
                  <a:cubicBezTo>
                    <a:pt x="3203" y="375"/>
                    <a:pt x="3210" y="384"/>
                    <a:pt x="3217" y="392"/>
                  </a:cubicBezTo>
                  <a:cubicBezTo>
                    <a:pt x="3277" y="469"/>
                    <a:pt x="3334" y="542"/>
                    <a:pt x="3427" y="594"/>
                  </a:cubicBezTo>
                  <a:cubicBezTo>
                    <a:pt x="3466" y="617"/>
                    <a:pt x="3513" y="634"/>
                    <a:pt x="3565" y="645"/>
                  </a:cubicBezTo>
                  <a:cubicBezTo>
                    <a:pt x="3611" y="655"/>
                    <a:pt x="3660" y="660"/>
                    <a:pt x="3713" y="661"/>
                  </a:cubicBezTo>
                  <a:cubicBezTo>
                    <a:pt x="3757" y="662"/>
                    <a:pt x="3800" y="660"/>
                    <a:pt x="3840" y="657"/>
                  </a:cubicBezTo>
                  <a:cubicBezTo>
                    <a:pt x="3849" y="657"/>
                    <a:pt x="3849" y="657"/>
                    <a:pt x="3849" y="657"/>
                  </a:cubicBezTo>
                  <a:cubicBezTo>
                    <a:pt x="3894" y="654"/>
                    <a:pt x="3941" y="651"/>
                    <a:pt x="3987" y="652"/>
                  </a:cubicBezTo>
                  <a:cubicBezTo>
                    <a:pt x="4094" y="654"/>
                    <a:pt x="4197" y="675"/>
                    <a:pt x="4286" y="713"/>
                  </a:cubicBezTo>
                  <a:cubicBezTo>
                    <a:pt x="4387" y="756"/>
                    <a:pt x="4467" y="819"/>
                    <a:pt x="4524" y="901"/>
                  </a:cubicBezTo>
                  <a:cubicBezTo>
                    <a:pt x="4560" y="953"/>
                    <a:pt x="4588" y="1017"/>
                    <a:pt x="4610" y="1095"/>
                  </a:cubicBezTo>
                  <a:cubicBezTo>
                    <a:pt x="4629" y="1164"/>
                    <a:pt x="4641" y="1238"/>
                    <a:pt x="4653" y="1310"/>
                  </a:cubicBezTo>
                  <a:cubicBezTo>
                    <a:pt x="4671" y="1421"/>
                    <a:pt x="4690" y="1536"/>
                    <a:pt x="4735" y="1638"/>
                  </a:cubicBezTo>
                  <a:cubicBezTo>
                    <a:pt x="4748" y="1667"/>
                    <a:pt x="4763" y="1695"/>
                    <a:pt x="4780" y="1723"/>
                  </a:cubicBezTo>
                  <a:cubicBezTo>
                    <a:pt x="4823" y="1793"/>
                    <a:pt x="4874" y="1853"/>
                    <a:pt x="4928" y="1916"/>
                  </a:cubicBezTo>
                  <a:cubicBezTo>
                    <a:pt x="4933" y="1922"/>
                    <a:pt x="4938" y="1928"/>
                    <a:pt x="4942" y="1933"/>
                  </a:cubicBezTo>
                  <a:cubicBezTo>
                    <a:pt x="5035" y="2042"/>
                    <a:pt x="5128" y="2158"/>
                    <a:pt x="5219" y="2277"/>
                  </a:cubicBezTo>
                  <a:cubicBezTo>
                    <a:pt x="5275" y="2352"/>
                    <a:pt x="5335" y="2432"/>
                    <a:pt x="5389" y="2519"/>
                  </a:cubicBezTo>
                  <a:cubicBezTo>
                    <a:pt x="5447" y="2612"/>
                    <a:pt x="5490" y="2698"/>
                    <a:pt x="5520" y="2782"/>
                  </a:cubicBezTo>
                  <a:cubicBezTo>
                    <a:pt x="5544" y="2849"/>
                    <a:pt x="5561" y="2919"/>
                    <a:pt x="5571" y="2991"/>
                  </a:cubicBezTo>
                  <a:cubicBezTo>
                    <a:pt x="5580" y="3061"/>
                    <a:pt x="5582" y="3132"/>
                    <a:pt x="5577" y="3203"/>
                  </a:cubicBezTo>
                  <a:cubicBezTo>
                    <a:pt x="5573" y="3273"/>
                    <a:pt x="5561" y="3342"/>
                    <a:pt x="5543" y="3410"/>
                  </a:cubicBezTo>
                  <a:cubicBezTo>
                    <a:pt x="5525" y="3477"/>
                    <a:pt x="5501" y="3542"/>
                    <a:pt x="5471" y="3604"/>
                  </a:cubicBezTo>
                  <a:cubicBezTo>
                    <a:pt x="5397" y="3757"/>
                    <a:pt x="5286" y="3893"/>
                    <a:pt x="5180" y="4025"/>
                  </a:cubicBezTo>
                  <a:cubicBezTo>
                    <a:pt x="5117" y="4102"/>
                    <a:pt x="5053" y="4181"/>
                    <a:pt x="4997" y="4262"/>
                  </a:cubicBezTo>
                  <a:cubicBezTo>
                    <a:pt x="4979" y="4289"/>
                    <a:pt x="4963" y="4314"/>
                    <a:pt x="4948" y="4339"/>
                  </a:cubicBezTo>
                  <a:cubicBezTo>
                    <a:pt x="4923" y="4381"/>
                    <a:pt x="4901" y="4424"/>
                    <a:pt x="4879" y="4465"/>
                  </a:cubicBezTo>
                  <a:cubicBezTo>
                    <a:pt x="4858" y="4505"/>
                    <a:pt x="4836" y="4547"/>
                    <a:pt x="4812" y="4587"/>
                  </a:cubicBezTo>
                  <a:cubicBezTo>
                    <a:pt x="4757" y="4680"/>
                    <a:pt x="4683" y="4774"/>
                    <a:pt x="4588" y="4874"/>
                  </a:cubicBezTo>
                  <a:cubicBezTo>
                    <a:pt x="4507" y="4959"/>
                    <a:pt x="4419" y="5040"/>
                    <a:pt x="4313" y="5135"/>
                  </a:cubicBezTo>
                  <a:cubicBezTo>
                    <a:pt x="4122" y="5306"/>
                    <a:pt x="3914" y="5484"/>
                    <a:pt x="3695" y="5665"/>
                  </a:cubicBezTo>
                  <a:cubicBezTo>
                    <a:pt x="3523" y="5808"/>
                    <a:pt x="3352" y="5945"/>
                    <a:pt x="3162" y="6048"/>
                  </a:cubicBezTo>
                  <a:cubicBezTo>
                    <a:pt x="2997" y="6138"/>
                    <a:pt x="2840" y="6183"/>
                    <a:pt x="2695" y="6183"/>
                  </a:cubicBezTo>
                  <a:cubicBezTo>
                    <a:pt x="2638" y="6183"/>
                    <a:pt x="2582" y="6176"/>
                    <a:pt x="2528" y="6162"/>
                  </a:cubicBezTo>
                  <a:moveTo>
                    <a:pt x="3849" y="657"/>
                  </a:moveTo>
                  <a:cubicBezTo>
                    <a:pt x="3840" y="658"/>
                    <a:pt x="3840" y="658"/>
                    <a:pt x="3840" y="658"/>
                  </a:cubicBezTo>
                  <a:cubicBezTo>
                    <a:pt x="3800" y="660"/>
                    <a:pt x="3757" y="663"/>
                    <a:pt x="3713" y="662"/>
                  </a:cubicBezTo>
                  <a:cubicBezTo>
                    <a:pt x="3660" y="661"/>
                    <a:pt x="3611" y="656"/>
                    <a:pt x="3565" y="646"/>
                  </a:cubicBezTo>
                  <a:cubicBezTo>
                    <a:pt x="3513" y="635"/>
                    <a:pt x="3466" y="617"/>
                    <a:pt x="3426" y="595"/>
                  </a:cubicBezTo>
                  <a:cubicBezTo>
                    <a:pt x="3333" y="542"/>
                    <a:pt x="3276" y="470"/>
                    <a:pt x="3216" y="393"/>
                  </a:cubicBezTo>
                  <a:cubicBezTo>
                    <a:pt x="3209" y="384"/>
                    <a:pt x="3202" y="375"/>
                    <a:pt x="3195" y="367"/>
                  </a:cubicBezTo>
                  <a:cubicBezTo>
                    <a:pt x="3178" y="345"/>
                    <a:pt x="3163" y="327"/>
                    <a:pt x="3148" y="310"/>
                  </a:cubicBezTo>
                  <a:cubicBezTo>
                    <a:pt x="3077" y="229"/>
                    <a:pt x="2981" y="154"/>
                    <a:pt x="2879" y="99"/>
                  </a:cubicBezTo>
                  <a:cubicBezTo>
                    <a:pt x="2770" y="41"/>
                    <a:pt x="2661" y="9"/>
                    <a:pt x="2561" y="5"/>
                  </a:cubicBezTo>
                  <a:cubicBezTo>
                    <a:pt x="2458" y="1"/>
                    <a:pt x="2361" y="19"/>
                    <a:pt x="2264" y="59"/>
                  </a:cubicBezTo>
                  <a:cubicBezTo>
                    <a:pt x="2178" y="95"/>
                    <a:pt x="2092" y="149"/>
                    <a:pt x="2000" y="224"/>
                  </a:cubicBezTo>
                  <a:cubicBezTo>
                    <a:pt x="1970" y="249"/>
                    <a:pt x="1941" y="274"/>
                    <a:pt x="1910" y="301"/>
                  </a:cubicBezTo>
                  <a:cubicBezTo>
                    <a:pt x="1789" y="406"/>
                    <a:pt x="1664" y="514"/>
                    <a:pt x="1523" y="556"/>
                  </a:cubicBezTo>
                  <a:cubicBezTo>
                    <a:pt x="1495" y="565"/>
                    <a:pt x="1466" y="570"/>
                    <a:pt x="1436" y="573"/>
                  </a:cubicBezTo>
                  <a:cubicBezTo>
                    <a:pt x="1412" y="576"/>
                    <a:pt x="1388" y="577"/>
                    <a:pt x="1364" y="578"/>
                  </a:cubicBezTo>
                  <a:cubicBezTo>
                    <a:pt x="1334" y="579"/>
                    <a:pt x="1303" y="580"/>
                    <a:pt x="1271" y="584"/>
                  </a:cubicBezTo>
                  <a:cubicBezTo>
                    <a:pt x="1184" y="597"/>
                    <a:pt x="1092" y="640"/>
                    <a:pt x="1011" y="706"/>
                  </a:cubicBezTo>
                  <a:cubicBezTo>
                    <a:pt x="942" y="763"/>
                    <a:pt x="884" y="835"/>
                    <a:pt x="833" y="928"/>
                  </a:cubicBezTo>
                  <a:cubicBezTo>
                    <a:pt x="786" y="1014"/>
                    <a:pt x="750" y="1108"/>
                    <a:pt x="721" y="1189"/>
                  </a:cubicBezTo>
                  <a:cubicBezTo>
                    <a:pt x="697" y="1259"/>
                    <a:pt x="684" y="1352"/>
                    <a:pt x="670" y="1451"/>
                  </a:cubicBezTo>
                  <a:cubicBezTo>
                    <a:pt x="659" y="1533"/>
                    <a:pt x="648" y="1617"/>
                    <a:pt x="629" y="1695"/>
                  </a:cubicBezTo>
                  <a:cubicBezTo>
                    <a:pt x="607" y="1783"/>
                    <a:pt x="579" y="1850"/>
                    <a:pt x="543" y="1899"/>
                  </a:cubicBezTo>
                  <a:cubicBezTo>
                    <a:pt x="483" y="1979"/>
                    <a:pt x="416" y="2070"/>
                    <a:pt x="362" y="2161"/>
                  </a:cubicBezTo>
                  <a:cubicBezTo>
                    <a:pt x="304" y="2260"/>
                    <a:pt x="267" y="2350"/>
                    <a:pt x="247" y="2442"/>
                  </a:cubicBezTo>
                  <a:cubicBezTo>
                    <a:pt x="243" y="2463"/>
                    <a:pt x="239" y="2479"/>
                    <a:pt x="237" y="2494"/>
                  </a:cubicBezTo>
                  <a:cubicBezTo>
                    <a:pt x="217" y="2599"/>
                    <a:pt x="180" y="2706"/>
                    <a:pt x="140" y="2819"/>
                  </a:cubicBezTo>
                  <a:cubicBezTo>
                    <a:pt x="98" y="2938"/>
                    <a:pt x="55" y="3060"/>
                    <a:pt x="33" y="3185"/>
                  </a:cubicBezTo>
                  <a:cubicBezTo>
                    <a:pt x="18" y="3270"/>
                    <a:pt x="9" y="3359"/>
                    <a:pt x="5" y="3449"/>
                  </a:cubicBezTo>
                  <a:cubicBezTo>
                    <a:pt x="1" y="3538"/>
                    <a:pt x="3" y="3629"/>
                    <a:pt x="10" y="3719"/>
                  </a:cubicBezTo>
                  <a:cubicBezTo>
                    <a:pt x="18" y="3821"/>
                    <a:pt x="29" y="3903"/>
                    <a:pt x="44" y="3976"/>
                  </a:cubicBezTo>
                  <a:cubicBezTo>
                    <a:pt x="62" y="4069"/>
                    <a:pt x="87" y="4150"/>
                    <a:pt x="120" y="4224"/>
                  </a:cubicBezTo>
                  <a:cubicBezTo>
                    <a:pt x="156" y="4304"/>
                    <a:pt x="203" y="4380"/>
                    <a:pt x="261" y="4450"/>
                  </a:cubicBezTo>
                  <a:cubicBezTo>
                    <a:pt x="358" y="4568"/>
                    <a:pt x="487" y="4673"/>
                    <a:pt x="655" y="4771"/>
                  </a:cubicBezTo>
                  <a:cubicBezTo>
                    <a:pt x="810" y="4861"/>
                    <a:pt x="980" y="4934"/>
                    <a:pt x="1125" y="4993"/>
                  </a:cubicBezTo>
                  <a:cubicBezTo>
                    <a:pt x="1232" y="5036"/>
                    <a:pt x="1336" y="5081"/>
                    <a:pt x="1432" y="5142"/>
                  </a:cubicBezTo>
                  <a:cubicBezTo>
                    <a:pt x="1501" y="5185"/>
                    <a:pt x="1567" y="5238"/>
                    <a:pt x="1633" y="5303"/>
                  </a:cubicBezTo>
                  <a:cubicBezTo>
                    <a:pt x="1689" y="5357"/>
                    <a:pt x="1746" y="5421"/>
                    <a:pt x="1807" y="5497"/>
                  </a:cubicBezTo>
                  <a:cubicBezTo>
                    <a:pt x="1844" y="5543"/>
                    <a:pt x="1880" y="5590"/>
                    <a:pt x="1915" y="5637"/>
                  </a:cubicBezTo>
                  <a:cubicBezTo>
                    <a:pt x="1928" y="5655"/>
                    <a:pt x="1942" y="5673"/>
                    <a:pt x="1956" y="5691"/>
                  </a:cubicBezTo>
                  <a:cubicBezTo>
                    <a:pt x="2022" y="5777"/>
                    <a:pt x="2110" y="5887"/>
                    <a:pt x="2212" y="5979"/>
                  </a:cubicBezTo>
                  <a:cubicBezTo>
                    <a:pt x="2317" y="6073"/>
                    <a:pt x="2421" y="6132"/>
                    <a:pt x="2528" y="6161"/>
                  </a:cubicBezTo>
                  <a:cubicBezTo>
                    <a:pt x="2717" y="6212"/>
                    <a:pt x="2930" y="6173"/>
                    <a:pt x="3162" y="6047"/>
                  </a:cubicBezTo>
                  <a:cubicBezTo>
                    <a:pt x="3352" y="5944"/>
                    <a:pt x="3522" y="5807"/>
                    <a:pt x="3695" y="5665"/>
                  </a:cubicBezTo>
                  <a:cubicBezTo>
                    <a:pt x="3913" y="5484"/>
                    <a:pt x="4121" y="5305"/>
                    <a:pt x="4312" y="5134"/>
                  </a:cubicBezTo>
                  <a:cubicBezTo>
                    <a:pt x="4419" y="5039"/>
                    <a:pt x="4506" y="4959"/>
                    <a:pt x="4587" y="4874"/>
                  </a:cubicBezTo>
                  <a:cubicBezTo>
                    <a:pt x="4683" y="4773"/>
                    <a:pt x="4756" y="4679"/>
                    <a:pt x="4811" y="4587"/>
                  </a:cubicBezTo>
                  <a:cubicBezTo>
                    <a:pt x="4836" y="4547"/>
                    <a:pt x="4857" y="4505"/>
                    <a:pt x="4878" y="4464"/>
                  </a:cubicBezTo>
                  <a:cubicBezTo>
                    <a:pt x="4900" y="4423"/>
                    <a:pt x="4922" y="4381"/>
                    <a:pt x="4947" y="4339"/>
                  </a:cubicBezTo>
                  <a:cubicBezTo>
                    <a:pt x="4962" y="4313"/>
                    <a:pt x="4978" y="4288"/>
                    <a:pt x="4997" y="4262"/>
                  </a:cubicBezTo>
                  <a:cubicBezTo>
                    <a:pt x="5052" y="4181"/>
                    <a:pt x="5117" y="4101"/>
                    <a:pt x="5179" y="4024"/>
                  </a:cubicBezTo>
                  <a:cubicBezTo>
                    <a:pt x="5286" y="3893"/>
                    <a:pt x="5396" y="3756"/>
                    <a:pt x="5470" y="3604"/>
                  </a:cubicBezTo>
                  <a:cubicBezTo>
                    <a:pt x="5500" y="3542"/>
                    <a:pt x="5524" y="3477"/>
                    <a:pt x="5542" y="3410"/>
                  </a:cubicBezTo>
                  <a:cubicBezTo>
                    <a:pt x="5560" y="3342"/>
                    <a:pt x="5572" y="3273"/>
                    <a:pt x="5577" y="3203"/>
                  </a:cubicBezTo>
                  <a:cubicBezTo>
                    <a:pt x="5581" y="3132"/>
                    <a:pt x="5579" y="3061"/>
                    <a:pt x="5570" y="2991"/>
                  </a:cubicBezTo>
                  <a:cubicBezTo>
                    <a:pt x="5560" y="2919"/>
                    <a:pt x="5543" y="2849"/>
                    <a:pt x="5519" y="2782"/>
                  </a:cubicBezTo>
                  <a:cubicBezTo>
                    <a:pt x="5489" y="2698"/>
                    <a:pt x="5446" y="2612"/>
                    <a:pt x="5388" y="2519"/>
                  </a:cubicBezTo>
                  <a:cubicBezTo>
                    <a:pt x="5334" y="2433"/>
                    <a:pt x="5275" y="2352"/>
                    <a:pt x="5218" y="2278"/>
                  </a:cubicBezTo>
                  <a:cubicBezTo>
                    <a:pt x="5128" y="2159"/>
                    <a:pt x="5035" y="2043"/>
                    <a:pt x="4942" y="1934"/>
                  </a:cubicBezTo>
                  <a:cubicBezTo>
                    <a:pt x="4937" y="1928"/>
                    <a:pt x="4932" y="1922"/>
                    <a:pt x="4927" y="1917"/>
                  </a:cubicBezTo>
                  <a:cubicBezTo>
                    <a:pt x="4873" y="1854"/>
                    <a:pt x="4822" y="1794"/>
                    <a:pt x="4780" y="1724"/>
                  </a:cubicBezTo>
                  <a:cubicBezTo>
                    <a:pt x="4762" y="1695"/>
                    <a:pt x="4747" y="1667"/>
                    <a:pt x="4735" y="1638"/>
                  </a:cubicBezTo>
                  <a:cubicBezTo>
                    <a:pt x="4690" y="1537"/>
                    <a:pt x="4671" y="1422"/>
                    <a:pt x="4652" y="1310"/>
                  </a:cubicBezTo>
                  <a:cubicBezTo>
                    <a:pt x="4640" y="1239"/>
                    <a:pt x="4628" y="1164"/>
                    <a:pt x="4609" y="1095"/>
                  </a:cubicBezTo>
                  <a:cubicBezTo>
                    <a:pt x="4587" y="1017"/>
                    <a:pt x="4559" y="954"/>
                    <a:pt x="4523" y="901"/>
                  </a:cubicBezTo>
                  <a:cubicBezTo>
                    <a:pt x="4467" y="820"/>
                    <a:pt x="4387" y="757"/>
                    <a:pt x="4286" y="714"/>
                  </a:cubicBezTo>
                  <a:cubicBezTo>
                    <a:pt x="4197" y="676"/>
                    <a:pt x="4094" y="655"/>
                    <a:pt x="3987" y="653"/>
                  </a:cubicBezTo>
                  <a:cubicBezTo>
                    <a:pt x="3981" y="653"/>
                    <a:pt x="3975" y="653"/>
                    <a:pt x="3969" y="653"/>
                  </a:cubicBezTo>
                  <a:cubicBezTo>
                    <a:pt x="3929" y="653"/>
                    <a:pt x="3888" y="655"/>
                    <a:pt x="3849" y="6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0" name="Freeform 57">
              <a:extLst>
                <a:ext uri="{FF2B5EF4-FFF2-40B4-BE49-F238E27FC236}">
                  <a16:creationId xmlns:a16="http://schemas.microsoft.com/office/drawing/2014/main" id="{ADE80024-1B8A-49A8-917A-808CB9DF3A0F}"/>
                </a:ext>
              </a:extLst>
            </p:cNvPr>
            <p:cNvSpPr>
              <a:spLocks noEditPoints="1"/>
            </p:cNvSpPr>
            <p:nvPr/>
          </p:nvSpPr>
          <p:spPr bwMode="auto">
            <a:xfrm>
              <a:off x="3651" y="-100"/>
              <a:ext cx="4193" cy="4607"/>
            </a:xfrm>
            <a:custGeom>
              <a:avLst/>
              <a:gdLst>
                <a:gd name="T0" fmla="*/ 1975 w 5664"/>
                <a:gd name="T1" fmla="*/ 5720 h 6225"/>
                <a:gd name="T2" fmla="*/ 1446 w 5664"/>
                <a:gd name="T3" fmla="*/ 5171 h 6225"/>
                <a:gd name="T4" fmla="*/ 277 w 5664"/>
                <a:gd name="T5" fmla="*/ 4488 h 6225"/>
                <a:gd name="T6" fmla="*/ 33 w 5664"/>
                <a:gd name="T7" fmla="*/ 3238 h 6225"/>
                <a:gd name="T8" fmla="*/ 247 w 5664"/>
                <a:gd name="T9" fmla="*/ 2447 h 6225"/>
                <a:gd name="T10" fmla="*/ 634 w 5664"/>
                <a:gd name="T11" fmla="*/ 1662 h 6225"/>
                <a:gd name="T12" fmla="*/ 871 w 5664"/>
                <a:gd name="T13" fmla="*/ 911 h 6225"/>
                <a:gd name="T14" fmla="*/ 1408 w 5664"/>
                <a:gd name="T15" fmla="*/ 560 h 6225"/>
                <a:gd name="T16" fmla="*/ 1933 w 5664"/>
                <a:gd name="T17" fmla="*/ 292 h 6225"/>
                <a:gd name="T18" fmla="*/ 2628 w 5664"/>
                <a:gd name="T19" fmla="*/ 2 h 6225"/>
                <a:gd name="T20" fmla="*/ 3267 w 5664"/>
                <a:gd name="T21" fmla="*/ 362 h 6225"/>
                <a:gd name="T22" fmla="*/ 3796 w 5664"/>
                <a:gd name="T23" fmla="*/ 642 h 6225"/>
                <a:gd name="T24" fmla="*/ 4366 w 5664"/>
                <a:gd name="T25" fmla="*/ 711 h 6225"/>
                <a:gd name="T26" fmla="*/ 4713 w 5664"/>
                <a:gd name="T27" fmla="*/ 1300 h 6225"/>
                <a:gd name="T28" fmla="*/ 4995 w 5664"/>
                <a:gd name="T29" fmla="*/ 1903 h 6225"/>
                <a:gd name="T30" fmla="*/ 5474 w 5664"/>
                <a:gd name="T31" fmla="*/ 2502 h 6225"/>
                <a:gd name="T32" fmla="*/ 5658 w 5664"/>
                <a:gd name="T33" fmla="*/ 3194 h 6225"/>
                <a:gd name="T34" fmla="*/ 5258 w 5664"/>
                <a:gd name="T35" fmla="*/ 3997 h 6225"/>
                <a:gd name="T36" fmla="*/ 4934 w 5664"/>
                <a:gd name="T37" fmla="*/ 4478 h 6225"/>
                <a:gd name="T38" fmla="*/ 4377 w 5664"/>
                <a:gd name="T39" fmla="*/ 5166 h 6225"/>
                <a:gd name="T40" fmla="*/ 2881 w 5664"/>
                <a:gd name="T41" fmla="*/ 6204 h 6225"/>
                <a:gd name="T42" fmla="*/ 3923 w 5664"/>
                <a:gd name="T43" fmla="*/ 642 h 6225"/>
                <a:gd name="T44" fmla="*/ 3284 w 5664"/>
                <a:gd name="T45" fmla="*/ 382 h 6225"/>
                <a:gd name="T46" fmla="*/ 2945 w 5664"/>
                <a:gd name="T47" fmla="*/ 103 h 6225"/>
                <a:gd name="T48" fmla="*/ 2051 w 5664"/>
                <a:gd name="T49" fmla="*/ 196 h 6225"/>
                <a:gd name="T50" fmla="*/ 1483 w 5664"/>
                <a:gd name="T51" fmla="*/ 553 h 6225"/>
                <a:gd name="T52" fmla="*/ 1055 w 5664"/>
                <a:gd name="T53" fmla="*/ 695 h 6225"/>
                <a:gd name="T54" fmla="*/ 685 w 5664"/>
                <a:gd name="T55" fmla="*/ 1430 h 6225"/>
                <a:gd name="T56" fmla="*/ 360 w 5664"/>
                <a:gd name="T57" fmla="*/ 2142 h 6225"/>
                <a:gd name="T58" fmla="*/ 140 w 5664"/>
                <a:gd name="T59" fmla="*/ 2859 h 6225"/>
                <a:gd name="T60" fmla="*/ 136 w 5664"/>
                <a:gd name="T61" fmla="*/ 4266 h 6225"/>
                <a:gd name="T62" fmla="*/ 1139 w 5664"/>
                <a:gd name="T63" fmla="*/ 5019 h 6225"/>
                <a:gd name="T64" fmla="*/ 1938 w 5664"/>
                <a:gd name="T65" fmla="*/ 5670 h 6225"/>
                <a:gd name="T66" fmla="*/ 2549 w 5664"/>
                <a:gd name="T67" fmla="*/ 6193 h 6225"/>
                <a:gd name="T68" fmla="*/ 3745 w 5664"/>
                <a:gd name="T69" fmla="*/ 5704 h 6225"/>
                <a:gd name="T70" fmla="*/ 4873 w 5664"/>
                <a:gd name="T71" fmla="*/ 4599 h 6225"/>
                <a:gd name="T72" fmla="*/ 5051 w 5664"/>
                <a:gd name="T73" fmla="*/ 4263 h 6225"/>
                <a:gd name="T74" fmla="*/ 5619 w 5664"/>
                <a:gd name="T75" fmla="*/ 3404 h 6225"/>
                <a:gd name="T76" fmla="*/ 5603 w 5664"/>
                <a:gd name="T77" fmla="*/ 2766 h 6225"/>
                <a:gd name="T78" fmla="*/ 4995 w 5664"/>
                <a:gd name="T79" fmla="*/ 1904 h 6225"/>
                <a:gd name="T80" fmla="*/ 4712 w 5664"/>
                <a:gd name="T81" fmla="*/ 1300 h 6225"/>
                <a:gd name="T82" fmla="*/ 4366 w 5664"/>
                <a:gd name="T83" fmla="*/ 711 h 6225"/>
                <a:gd name="T84" fmla="*/ 3923 w 5664"/>
                <a:gd name="T85" fmla="*/ 642 h 6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64" h="6225">
                  <a:moveTo>
                    <a:pt x="2548" y="6194"/>
                  </a:moveTo>
                  <a:cubicBezTo>
                    <a:pt x="2441" y="6163"/>
                    <a:pt x="2337" y="6102"/>
                    <a:pt x="2232" y="6008"/>
                  </a:cubicBezTo>
                  <a:cubicBezTo>
                    <a:pt x="2130" y="5917"/>
                    <a:pt x="2041" y="5806"/>
                    <a:pt x="1975" y="5720"/>
                  </a:cubicBezTo>
                  <a:cubicBezTo>
                    <a:pt x="1962" y="5703"/>
                    <a:pt x="1949" y="5687"/>
                    <a:pt x="1937" y="5670"/>
                  </a:cubicBezTo>
                  <a:cubicBezTo>
                    <a:pt x="1900" y="5623"/>
                    <a:pt x="1862" y="5573"/>
                    <a:pt x="1824" y="5526"/>
                  </a:cubicBezTo>
                  <a:cubicBezTo>
                    <a:pt x="1694" y="5365"/>
                    <a:pt x="1574" y="5253"/>
                    <a:pt x="1446" y="5171"/>
                  </a:cubicBezTo>
                  <a:cubicBezTo>
                    <a:pt x="1347" y="5108"/>
                    <a:pt x="1240" y="5062"/>
                    <a:pt x="1139" y="5020"/>
                  </a:cubicBezTo>
                  <a:cubicBezTo>
                    <a:pt x="994" y="4960"/>
                    <a:pt x="826" y="4889"/>
                    <a:pt x="672" y="4802"/>
                  </a:cubicBezTo>
                  <a:cubicBezTo>
                    <a:pt x="504" y="4706"/>
                    <a:pt x="375" y="4603"/>
                    <a:pt x="277" y="4488"/>
                  </a:cubicBezTo>
                  <a:cubicBezTo>
                    <a:pt x="220" y="4420"/>
                    <a:pt x="172" y="4345"/>
                    <a:pt x="135" y="4266"/>
                  </a:cubicBezTo>
                  <a:cubicBezTo>
                    <a:pt x="57" y="4099"/>
                    <a:pt x="32" y="3920"/>
                    <a:pt x="17" y="3767"/>
                  </a:cubicBezTo>
                  <a:cubicBezTo>
                    <a:pt x="0" y="3590"/>
                    <a:pt x="6" y="3407"/>
                    <a:pt x="33" y="3238"/>
                  </a:cubicBezTo>
                  <a:cubicBezTo>
                    <a:pt x="54" y="3109"/>
                    <a:pt x="97" y="2982"/>
                    <a:pt x="139" y="2859"/>
                  </a:cubicBezTo>
                  <a:cubicBezTo>
                    <a:pt x="181" y="2735"/>
                    <a:pt x="220" y="2618"/>
                    <a:pt x="238" y="2502"/>
                  </a:cubicBezTo>
                  <a:cubicBezTo>
                    <a:pt x="240" y="2486"/>
                    <a:pt x="243" y="2468"/>
                    <a:pt x="247" y="2447"/>
                  </a:cubicBezTo>
                  <a:cubicBezTo>
                    <a:pt x="266" y="2347"/>
                    <a:pt x="302" y="2247"/>
                    <a:pt x="359" y="2142"/>
                  </a:cubicBezTo>
                  <a:cubicBezTo>
                    <a:pt x="414" y="2041"/>
                    <a:pt x="484" y="1942"/>
                    <a:pt x="545" y="1859"/>
                  </a:cubicBezTo>
                  <a:cubicBezTo>
                    <a:pt x="580" y="1810"/>
                    <a:pt x="609" y="1746"/>
                    <a:pt x="634" y="1662"/>
                  </a:cubicBezTo>
                  <a:cubicBezTo>
                    <a:pt x="655" y="1587"/>
                    <a:pt x="670" y="1507"/>
                    <a:pt x="684" y="1429"/>
                  </a:cubicBezTo>
                  <a:cubicBezTo>
                    <a:pt x="703" y="1329"/>
                    <a:pt x="721" y="1235"/>
                    <a:pt x="750" y="1164"/>
                  </a:cubicBezTo>
                  <a:cubicBezTo>
                    <a:pt x="784" y="1081"/>
                    <a:pt x="822" y="992"/>
                    <a:pt x="871" y="911"/>
                  </a:cubicBezTo>
                  <a:cubicBezTo>
                    <a:pt x="925" y="820"/>
                    <a:pt x="985" y="750"/>
                    <a:pt x="1055" y="694"/>
                  </a:cubicBezTo>
                  <a:cubicBezTo>
                    <a:pt x="1136" y="630"/>
                    <a:pt x="1230" y="586"/>
                    <a:pt x="1317" y="570"/>
                  </a:cubicBezTo>
                  <a:cubicBezTo>
                    <a:pt x="1348" y="565"/>
                    <a:pt x="1379" y="562"/>
                    <a:pt x="1408" y="560"/>
                  </a:cubicBezTo>
                  <a:cubicBezTo>
                    <a:pt x="1433" y="558"/>
                    <a:pt x="1458" y="556"/>
                    <a:pt x="1483" y="552"/>
                  </a:cubicBezTo>
                  <a:cubicBezTo>
                    <a:pt x="1512" y="547"/>
                    <a:pt x="1542" y="540"/>
                    <a:pt x="1569" y="531"/>
                  </a:cubicBezTo>
                  <a:cubicBezTo>
                    <a:pt x="1701" y="487"/>
                    <a:pt x="1819" y="388"/>
                    <a:pt x="1933" y="292"/>
                  </a:cubicBezTo>
                  <a:cubicBezTo>
                    <a:pt x="1974" y="257"/>
                    <a:pt x="2012" y="225"/>
                    <a:pt x="2051" y="195"/>
                  </a:cubicBezTo>
                  <a:cubicBezTo>
                    <a:pt x="2224" y="63"/>
                    <a:pt x="2390" y="0"/>
                    <a:pt x="2569" y="0"/>
                  </a:cubicBezTo>
                  <a:cubicBezTo>
                    <a:pt x="2589" y="0"/>
                    <a:pt x="2608" y="1"/>
                    <a:pt x="2628" y="2"/>
                  </a:cubicBezTo>
                  <a:cubicBezTo>
                    <a:pt x="2726" y="9"/>
                    <a:pt x="2836" y="44"/>
                    <a:pt x="2945" y="102"/>
                  </a:cubicBezTo>
                  <a:cubicBezTo>
                    <a:pt x="3046" y="156"/>
                    <a:pt x="3142" y="229"/>
                    <a:pt x="3217" y="307"/>
                  </a:cubicBezTo>
                  <a:cubicBezTo>
                    <a:pt x="3233" y="324"/>
                    <a:pt x="3250" y="342"/>
                    <a:pt x="3267" y="362"/>
                  </a:cubicBezTo>
                  <a:cubicBezTo>
                    <a:pt x="3273" y="369"/>
                    <a:pt x="3279" y="375"/>
                    <a:pt x="3284" y="382"/>
                  </a:cubicBezTo>
                  <a:cubicBezTo>
                    <a:pt x="3350" y="456"/>
                    <a:pt x="3412" y="526"/>
                    <a:pt x="3508" y="577"/>
                  </a:cubicBezTo>
                  <a:cubicBezTo>
                    <a:pt x="3584" y="617"/>
                    <a:pt x="3680" y="639"/>
                    <a:pt x="3796" y="642"/>
                  </a:cubicBezTo>
                  <a:cubicBezTo>
                    <a:pt x="3837" y="644"/>
                    <a:pt x="3878" y="643"/>
                    <a:pt x="3923" y="641"/>
                  </a:cubicBezTo>
                  <a:cubicBezTo>
                    <a:pt x="3971" y="640"/>
                    <a:pt x="4020" y="638"/>
                    <a:pt x="4070" y="641"/>
                  </a:cubicBezTo>
                  <a:cubicBezTo>
                    <a:pt x="4177" y="646"/>
                    <a:pt x="4279" y="670"/>
                    <a:pt x="4366" y="711"/>
                  </a:cubicBezTo>
                  <a:cubicBezTo>
                    <a:pt x="4466" y="757"/>
                    <a:pt x="4543" y="822"/>
                    <a:pt x="4597" y="905"/>
                  </a:cubicBezTo>
                  <a:cubicBezTo>
                    <a:pt x="4630" y="957"/>
                    <a:pt x="4656" y="1018"/>
                    <a:pt x="4675" y="1093"/>
                  </a:cubicBezTo>
                  <a:cubicBezTo>
                    <a:pt x="4692" y="1160"/>
                    <a:pt x="4703" y="1231"/>
                    <a:pt x="4713" y="1300"/>
                  </a:cubicBezTo>
                  <a:cubicBezTo>
                    <a:pt x="4731" y="1417"/>
                    <a:pt x="4749" y="1538"/>
                    <a:pt x="4799" y="1644"/>
                  </a:cubicBezTo>
                  <a:cubicBezTo>
                    <a:pt x="4813" y="1672"/>
                    <a:pt x="4828" y="1699"/>
                    <a:pt x="4847" y="1727"/>
                  </a:cubicBezTo>
                  <a:cubicBezTo>
                    <a:pt x="4890" y="1792"/>
                    <a:pt x="4941" y="1846"/>
                    <a:pt x="4995" y="1903"/>
                  </a:cubicBezTo>
                  <a:cubicBezTo>
                    <a:pt x="5003" y="1912"/>
                    <a:pt x="5010" y="1920"/>
                    <a:pt x="5018" y="1928"/>
                  </a:cubicBezTo>
                  <a:cubicBezTo>
                    <a:pt x="5114" y="2031"/>
                    <a:pt x="5210" y="2143"/>
                    <a:pt x="5303" y="2263"/>
                  </a:cubicBezTo>
                  <a:cubicBezTo>
                    <a:pt x="5353" y="2326"/>
                    <a:pt x="5417" y="2411"/>
                    <a:pt x="5474" y="2502"/>
                  </a:cubicBezTo>
                  <a:cubicBezTo>
                    <a:pt x="5532" y="2595"/>
                    <a:pt x="5574" y="2681"/>
                    <a:pt x="5604" y="2766"/>
                  </a:cubicBezTo>
                  <a:cubicBezTo>
                    <a:pt x="5628" y="2834"/>
                    <a:pt x="5645" y="2905"/>
                    <a:pt x="5654" y="2978"/>
                  </a:cubicBezTo>
                  <a:cubicBezTo>
                    <a:pt x="5663" y="3049"/>
                    <a:pt x="5664" y="3122"/>
                    <a:pt x="5658" y="3194"/>
                  </a:cubicBezTo>
                  <a:cubicBezTo>
                    <a:pt x="5652" y="3265"/>
                    <a:pt x="5640" y="3336"/>
                    <a:pt x="5620" y="3404"/>
                  </a:cubicBezTo>
                  <a:cubicBezTo>
                    <a:pt x="5601" y="3472"/>
                    <a:pt x="5575" y="3538"/>
                    <a:pt x="5543" y="3600"/>
                  </a:cubicBezTo>
                  <a:cubicBezTo>
                    <a:pt x="5469" y="3744"/>
                    <a:pt x="5362" y="3873"/>
                    <a:pt x="5258" y="3997"/>
                  </a:cubicBezTo>
                  <a:cubicBezTo>
                    <a:pt x="5187" y="4083"/>
                    <a:pt x="5113" y="4171"/>
                    <a:pt x="5052" y="4263"/>
                  </a:cubicBezTo>
                  <a:cubicBezTo>
                    <a:pt x="5034" y="4290"/>
                    <a:pt x="5018" y="4316"/>
                    <a:pt x="5003" y="4342"/>
                  </a:cubicBezTo>
                  <a:cubicBezTo>
                    <a:pt x="4978" y="4387"/>
                    <a:pt x="4956" y="4434"/>
                    <a:pt x="4934" y="4478"/>
                  </a:cubicBezTo>
                  <a:cubicBezTo>
                    <a:pt x="4915" y="4518"/>
                    <a:pt x="4896" y="4560"/>
                    <a:pt x="4874" y="4599"/>
                  </a:cubicBezTo>
                  <a:cubicBezTo>
                    <a:pt x="4820" y="4696"/>
                    <a:pt x="4748" y="4794"/>
                    <a:pt x="4653" y="4897"/>
                  </a:cubicBezTo>
                  <a:cubicBezTo>
                    <a:pt x="4564" y="4995"/>
                    <a:pt x="4463" y="5088"/>
                    <a:pt x="4377" y="5166"/>
                  </a:cubicBezTo>
                  <a:cubicBezTo>
                    <a:pt x="4192" y="5333"/>
                    <a:pt x="3991" y="5504"/>
                    <a:pt x="3745" y="5704"/>
                  </a:cubicBezTo>
                  <a:cubicBezTo>
                    <a:pt x="3568" y="5849"/>
                    <a:pt x="3392" y="5987"/>
                    <a:pt x="3197" y="6089"/>
                  </a:cubicBezTo>
                  <a:cubicBezTo>
                    <a:pt x="3088" y="6145"/>
                    <a:pt x="2982" y="6184"/>
                    <a:pt x="2881" y="6204"/>
                  </a:cubicBezTo>
                  <a:cubicBezTo>
                    <a:pt x="2830" y="6213"/>
                    <a:pt x="2780" y="6218"/>
                    <a:pt x="2731" y="6218"/>
                  </a:cubicBezTo>
                  <a:cubicBezTo>
                    <a:pt x="2668" y="6218"/>
                    <a:pt x="2607" y="6210"/>
                    <a:pt x="2548" y="6194"/>
                  </a:cubicBezTo>
                  <a:moveTo>
                    <a:pt x="3923" y="642"/>
                  </a:moveTo>
                  <a:cubicBezTo>
                    <a:pt x="3878" y="643"/>
                    <a:pt x="3837" y="644"/>
                    <a:pt x="3796" y="643"/>
                  </a:cubicBezTo>
                  <a:cubicBezTo>
                    <a:pt x="3680" y="639"/>
                    <a:pt x="3583" y="617"/>
                    <a:pt x="3508" y="578"/>
                  </a:cubicBezTo>
                  <a:cubicBezTo>
                    <a:pt x="3412" y="527"/>
                    <a:pt x="3350" y="457"/>
                    <a:pt x="3284" y="382"/>
                  </a:cubicBezTo>
                  <a:cubicBezTo>
                    <a:pt x="3278" y="376"/>
                    <a:pt x="3272" y="369"/>
                    <a:pt x="3266" y="362"/>
                  </a:cubicBezTo>
                  <a:cubicBezTo>
                    <a:pt x="3249" y="343"/>
                    <a:pt x="3233" y="325"/>
                    <a:pt x="3216" y="308"/>
                  </a:cubicBezTo>
                  <a:cubicBezTo>
                    <a:pt x="3142" y="229"/>
                    <a:pt x="3045" y="157"/>
                    <a:pt x="2945" y="103"/>
                  </a:cubicBezTo>
                  <a:cubicBezTo>
                    <a:pt x="2836" y="45"/>
                    <a:pt x="2726" y="10"/>
                    <a:pt x="2628" y="3"/>
                  </a:cubicBezTo>
                  <a:cubicBezTo>
                    <a:pt x="2608" y="1"/>
                    <a:pt x="2589" y="1"/>
                    <a:pt x="2569" y="1"/>
                  </a:cubicBezTo>
                  <a:cubicBezTo>
                    <a:pt x="2390" y="1"/>
                    <a:pt x="2224" y="63"/>
                    <a:pt x="2051" y="196"/>
                  </a:cubicBezTo>
                  <a:cubicBezTo>
                    <a:pt x="2012" y="226"/>
                    <a:pt x="1974" y="258"/>
                    <a:pt x="1934" y="292"/>
                  </a:cubicBezTo>
                  <a:cubicBezTo>
                    <a:pt x="1819" y="389"/>
                    <a:pt x="1702" y="488"/>
                    <a:pt x="1570" y="532"/>
                  </a:cubicBezTo>
                  <a:cubicBezTo>
                    <a:pt x="1542" y="541"/>
                    <a:pt x="1513" y="548"/>
                    <a:pt x="1483" y="553"/>
                  </a:cubicBezTo>
                  <a:cubicBezTo>
                    <a:pt x="1458" y="556"/>
                    <a:pt x="1433" y="559"/>
                    <a:pt x="1408" y="561"/>
                  </a:cubicBezTo>
                  <a:cubicBezTo>
                    <a:pt x="1379" y="563"/>
                    <a:pt x="1348" y="566"/>
                    <a:pt x="1317" y="571"/>
                  </a:cubicBezTo>
                  <a:cubicBezTo>
                    <a:pt x="1230" y="586"/>
                    <a:pt x="1137" y="630"/>
                    <a:pt x="1055" y="695"/>
                  </a:cubicBezTo>
                  <a:cubicBezTo>
                    <a:pt x="986" y="750"/>
                    <a:pt x="926" y="821"/>
                    <a:pt x="872" y="911"/>
                  </a:cubicBezTo>
                  <a:cubicBezTo>
                    <a:pt x="823" y="993"/>
                    <a:pt x="785" y="1081"/>
                    <a:pt x="751" y="1164"/>
                  </a:cubicBezTo>
                  <a:cubicBezTo>
                    <a:pt x="722" y="1235"/>
                    <a:pt x="704" y="1330"/>
                    <a:pt x="685" y="1430"/>
                  </a:cubicBezTo>
                  <a:cubicBezTo>
                    <a:pt x="671" y="1507"/>
                    <a:pt x="656" y="1587"/>
                    <a:pt x="634" y="1662"/>
                  </a:cubicBezTo>
                  <a:cubicBezTo>
                    <a:pt x="610" y="1746"/>
                    <a:pt x="581" y="1811"/>
                    <a:pt x="545" y="1859"/>
                  </a:cubicBezTo>
                  <a:cubicBezTo>
                    <a:pt x="484" y="1942"/>
                    <a:pt x="415" y="2041"/>
                    <a:pt x="360" y="2142"/>
                  </a:cubicBezTo>
                  <a:cubicBezTo>
                    <a:pt x="303" y="2247"/>
                    <a:pt x="267" y="2347"/>
                    <a:pt x="248" y="2447"/>
                  </a:cubicBezTo>
                  <a:cubicBezTo>
                    <a:pt x="244" y="2468"/>
                    <a:pt x="241" y="2486"/>
                    <a:pt x="239" y="2502"/>
                  </a:cubicBezTo>
                  <a:cubicBezTo>
                    <a:pt x="221" y="2618"/>
                    <a:pt x="182" y="2735"/>
                    <a:pt x="140" y="2859"/>
                  </a:cubicBezTo>
                  <a:cubicBezTo>
                    <a:pt x="98" y="2982"/>
                    <a:pt x="55" y="3109"/>
                    <a:pt x="34" y="3238"/>
                  </a:cubicBezTo>
                  <a:cubicBezTo>
                    <a:pt x="7" y="3407"/>
                    <a:pt x="1" y="3590"/>
                    <a:pt x="18" y="3767"/>
                  </a:cubicBezTo>
                  <a:cubicBezTo>
                    <a:pt x="32" y="3920"/>
                    <a:pt x="58" y="4099"/>
                    <a:pt x="136" y="4266"/>
                  </a:cubicBezTo>
                  <a:cubicBezTo>
                    <a:pt x="172" y="4345"/>
                    <a:pt x="220" y="4420"/>
                    <a:pt x="278" y="4488"/>
                  </a:cubicBezTo>
                  <a:cubicBezTo>
                    <a:pt x="376" y="4603"/>
                    <a:pt x="505" y="4705"/>
                    <a:pt x="673" y="4801"/>
                  </a:cubicBezTo>
                  <a:cubicBezTo>
                    <a:pt x="827" y="4889"/>
                    <a:pt x="994" y="4960"/>
                    <a:pt x="1139" y="5019"/>
                  </a:cubicBezTo>
                  <a:cubicBezTo>
                    <a:pt x="1240" y="5061"/>
                    <a:pt x="1347" y="5107"/>
                    <a:pt x="1447" y="5171"/>
                  </a:cubicBezTo>
                  <a:cubicBezTo>
                    <a:pt x="1574" y="5252"/>
                    <a:pt x="1694" y="5365"/>
                    <a:pt x="1824" y="5525"/>
                  </a:cubicBezTo>
                  <a:cubicBezTo>
                    <a:pt x="1863" y="5572"/>
                    <a:pt x="1901" y="5622"/>
                    <a:pt x="1938" y="5670"/>
                  </a:cubicBezTo>
                  <a:cubicBezTo>
                    <a:pt x="1950" y="5686"/>
                    <a:pt x="1963" y="5703"/>
                    <a:pt x="1975" y="5719"/>
                  </a:cubicBezTo>
                  <a:cubicBezTo>
                    <a:pt x="2042" y="5806"/>
                    <a:pt x="2131" y="5916"/>
                    <a:pt x="2232" y="6007"/>
                  </a:cubicBezTo>
                  <a:cubicBezTo>
                    <a:pt x="2337" y="6102"/>
                    <a:pt x="2441" y="6162"/>
                    <a:pt x="2549" y="6193"/>
                  </a:cubicBezTo>
                  <a:cubicBezTo>
                    <a:pt x="2652" y="6222"/>
                    <a:pt x="2764" y="6225"/>
                    <a:pt x="2881" y="6203"/>
                  </a:cubicBezTo>
                  <a:cubicBezTo>
                    <a:pt x="2982" y="6183"/>
                    <a:pt x="3088" y="6145"/>
                    <a:pt x="3197" y="6088"/>
                  </a:cubicBezTo>
                  <a:cubicBezTo>
                    <a:pt x="3392" y="5986"/>
                    <a:pt x="3567" y="5848"/>
                    <a:pt x="3745" y="5704"/>
                  </a:cubicBezTo>
                  <a:cubicBezTo>
                    <a:pt x="3990" y="5503"/>
                    <a:pt x="4191" y="5332"/>
                    <a:pt x="4376" y="5165"/>
                  </a:cubicBezTo>
                  <a:cubicBezTo>
                    <a:pt x="4463" y="5087"/>
                    <a:pt x="4563" y="4994"/>
                    <a:pt x="4653" y="4897"/>
                  </a:cubicBezTo>
                  <a:cubicBezTo>
                    <a:pt x="4748" y="4793"/>
                    <a:pt x="4820" y="4696"/>
                    <a:pt x="4873" y="4599"/>
                  </a:cubicBezTo>
                  <a:cubicBezTo>
                    <a:pt x="4895" y="4559"/>
                    <a:pt x="4915" y="4518"/>
                    <a:pt x="4934" y="4478"/>
                  </a:cubicBezTo>
                  <a:cubicBezTo>
                    <a:pt x="4955" y="4433"/>
                    <a:pt x="4977" y="4387"/>
                    <a:pt x="5002" y="4342"/>
                  </a:cubicBezTo>
                  <a:cubicBezTo>
                    <a:pt x="5017" y="4316"/>
                    <a:pt x="5033" y="4290"/>
                    <a:pt x="5051" y="4263"/>
                  </a:cubicBezTo>
                  <a:cubicBezTo>
                    <a:pt x="5112" y="4171"/>
                    <a:pt x="5186" y="4082"/>
                    <a:pt x="5258" y="3996"/>
                  </a:cubicBezTo>
                  <a:cubicBezTo>
                    <a:pt x="5361" y="3872"/>
                    <a:pt x="5468" y="3744"/>
                    <a:pt x="5542" y="3600"/>
                  </a:cubicBezTo>
                  <a:cubicBezTo>
                    <a:pt x="5574" y="3538"/>
                    <a:pt x="5600" y="3472"/>
                    <a:pt x="5619" y="3404"/>
                  </a:cubicBezTo>
                  <a:cubicBezTo>
                    <a:pt x="5639" y="3335"/>
                    <a:pt x="5652" y="3265"/>
                    <a:pt x="5657" y="3194"/>
                  </a:cubicBezTo>
                  <a:cubicBezTo>
                    <a:pt x="5663" y="3122"/>
                    <a:pt x="5662" y="3049"/>
                    <a:pt x="5653" y="2979"/>
                  </a:cubicBezTo>
                  <a:cubicBezTo>
                    <a:pt x="5644" y="2906"/>
                    <a:pt x="5627" y="2834"/>
                    <a:pt x="5603" y="2766"/>
                  </a:cubicBezTo>
                  <a:cubicBezTo>
                    <a:pt x="5538" y="2579"/>
                    <a:pt x="5420" y="2413"/>
                    <a:pt x="5302" y="2263"/>
                  </a:cubicBezTo>
                  <a:cubicBezTo>
                    <a:pt x="5210" y="2144"/>
                    <a:pt x="5114" y="2031"/>
                    <a:pt x="5017" y="1928"/>
                  </a:cubicBezTo>
                  <a:cubicBezTo>
                    <a:pt x="5010" y="1920"/>
                    <a:pt x="5002" y="1912"/>
                    <a:pt x="4995" y="1904"/>
                  </a:cubicBezTo>
                  <a:cubicBezTo>
                    <a:pt x="4941" y="1847"/>
                    <a:pt x="4889" y="1792"/>
                    <a:pt x="4846" y="1727"/>
                  </a:cubicBezTo>
                  <a:cubicBezTo>
                    <a:pt x="4827" y="1700"/>
                    <a:pt x="4812" y="1672"/>
                    <a:pt x="4798" y="1644"/>
                  </a:cubicBezTo>
                  <a:cubicBezTo>
                    <a:pt x="4748" y="1538"/>
                    <a:pt x="4730" y="1417"/>
                    <a:pt x="4712" y="1300"/>
                  </a:cubicBezTo>
                  <a:cubicBezTo>
                    <a:pt x="4702" y="1231"/>
                    <a:pt x="4691" y="1160"/>
                    <a:pt x="4674" y="1093"/>
                  </a:cubicBezTo>
                  <a:cubicBezTo>
                    <a:pt x="4655" y="1018"/>
                    <a:pt x="4630" y="957"/>
                    <a:pt x="4596" y="906"/>
                  </a:cubicBezTo>
                  <a:cubicBezTo>
                    <a:pt x="4543" y="823"/>
                    <a:pt x="4465" y="758"/>
                    <a:pt x="4366" y="711"/>
                  </a:cubicBezTo>
                  <a:cubicBezTo>
                    <a:pt x="4279" y="671"/>
                    <a:pt x="4176" y="647"/>
                    <a:pt x="4069" y="641"/>
                  </a:cubicBezTo>
                  <a:cubicBezTo>
                    <a:pt x="4051" y="640"/>
                    <a:pt x="4032" y="640"/>
                    <a:pt x="4013" y="640"/>
                  </a:cubicBezTo>
                  <a:cubicBezTo>
                    <a:pt x="3983" y="640"/>
                    <a:pt x="3952" y="641"/>
                    <a:pt x="3923" y="6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1" name="Freeform 58">
              <a:extLst>
                <a:ext uri="{FF2B5EF4-FFF2-40B4-BE49-F238E27FC236}">
                  <a16:creationId xmlns:a16="http://schemas.microsoft.com/office/drawing/2014/main" id="{ADEE70DF-7C75-4BB1-B1D0-01DAAAC79BE2}"/>
                </a:ext>
              </a:extLst>
            </p:cNvPr>
            <p:cNvSpPr>
              <a:spLocks noEditPoints="1"/>
            </p:cNvSpPr>
            <p:nvPr/>
          </p:nvSpPr>
          <p:spPr bwMode="auto">
            <a:xfrm>
              <a:off x="3620" y="-136"/>
              <a:ext cx="4280" cy="4668"/>
            </a:xfrm>
            <a:custGeom>
              <a:avLst/>
              <a:gdLst>
                <a:gd name="T0" fmla="*/ 2247 w 5782"/>
                <a:gd name="T1" fmla="*/ 6066 h 6307"/>
                <a:gd name="T2" fmla="*/ 1954 w 5782"/>
                <a:gd name="T3" fmla="*/ 5732 h 6307"/>
                <a:gd name="T4" fmla="*/ 1456 w 5782"/>
                <a:gd name="T5" fmla="*/ 5230 h 6307"/>
                <a:gd name="T6" fmla="*/ 289 w 5782"/>
                <a:gd name="T7" fmla="*/ 4555 h 6307"/>
                <a:gd name="T8" fmla="*/ 19 w 5782"/>
                <a:gd name="T9" fmla="*/ 3843 h 6307"/>
                <a:gd name="T10" fmla="*/ 133 w 5782"/>
                <a:gd name="T11" fmla="*/ 2923 h 6307"/>
                <a:gd name="T12" fmla="*/ 242 w 5782"/>
                <a:gd name="T13" fmla="*/ 2478 h 6307"/>
                <a:gd name="T14" fmla="*/ 692 w 5782"/>
                <a:gd name="T15" fmla="*/ 1435 h 6307"/>
                <a:gd name="T16" fmla="*/ 1094 w 5782"/>
                <a:gd name="T17" fmla="*/ 708 h 6307"/>
                <a:gd name="T18" fmla="*/ 1448 w 5782"/>
                <a:gd name="T19" fmla="*/ 567 h 6307"/>
                <a:gd name="T20" fmla="*/ 1612 w 5782"/>
                <a:gd name="T21" fmla="*/ 531 h 6307"/>
                <a:gd name="T22" fmla="*/ 2097 w 5782"/>
                <a:gd name="T23" fmla="*/ 191 h 6307"/>
                <a:gd name="T24" fmla="*/ 3285 w 5782"/>
                <a:gd name="T25" fmla="*/ 330 h 6307"/>
                <a:gd name="T26" fmla="*/ 3347 w 5782"/>
                <a:gd name="T27" fmla="*/ 393 h 6307"/>
                <a:gd name="T28" fmla="*/ 3875 w 5782"/>
                <a:gd name="T29" fmla="*/ 648 h 6307"/>
                <a:gd name="T30" fmla="*/ 4002 w 5782"/>
                <a:gd name="T31" fmla="*/ 649 h 6307"/>
                <a:gd name="T32" fmla="*/ 4670 w 5782"/>
                <a:gd name="T33" fmla="*/ 936 h 6307"/>
                <a:gd name="T34" fmla="*/ 4862 w 5782"/>
                <a:gd name="T35" fmla="*/ 1675 h 6307"/>
                <a:gd name="T36" fmla="*/ 5062 w 5782"/>
                <a:gd name="T37" fmla="*/ 1918 h 6307"/>
                <a:gd name="T38" fmla="*/ 5387 w 5782"/>
                <a:gd name="T39" fmla="*/ 2273 h 6307"/>
                <a:gd name="T40" fmla="*/ 5614 w 5782"/>
                <a:gd name="T41" fmla="*/ 3625 h 6307"/>
                <a:gd name="T42" fmla="*/ 5106 w 5782"/>
                <a:gd name="T43" fmla="*/ 4293 h 6307"/>
                <a:gd name="T44" fmla="*/ 4990 w 5782"/>
                <a:gd name="T45" fmla="*/ 4519 h 6307"/>
                <a:gd name="T46" fmla="*/ 4440 w 5782"/>
                <a:gd name="T47" fmla="*/ 5226 h 6307"/>
                <a:gd name="T48" fmla="*/ 3230 w 5782"/>
                <a:gd name="T49" fmla="*/ 6159 h 6307"/>
                <a:gd name="T50" fmla="*/ 2564 w 5782"/>
                <a:gd name="T51" fmla="*/ 6255 h 6307"/>
                <a:gd name="T52" fmla="*/ 3999 w 5782"/>
                <a:gd name="T53" fmla="*/ 656 h 6307"/>
                <a:gd name="T54" fmla="*/ 3585 w 5782"/>
                <a:gd name="T55" fmla="*/ 591 h 6307"/>
                <a:gd name="T56" fmla="*/ 3332 w 5782"/>
                <a:gd name="T57" fmla="*/ 387 h 6307"/>
                <a:gd name="T58" fmla="*/ 2691 w 5782"/>
                <a:gd name="T59" fmla="*/ 31 h 6307"/>
                <a:gd name="T60" fmla="*/ 1957 w 5782"/>
                <a:gd name="T61" fmla="*/ 311 h 6307"/>
                <a:gd name="T62" fmla="*/ 1527 w 5782"/>
                <a:gd name="T63" fmla="*/ 562 h 6307"/>
                <a:gd name="T64" fmla="*/ 1361 w 5782"/>
                <a:gd name="T65" fmla="*/ 588 h 6307"/>
                <a:gd name="T66" fmla="*/ 780 w 5782"/>
                <a:gd name="T67" fmla="*/ 1167 h 6307"/>
                <a:gd name="T68" fmla="*/ 547 w 5782"/>
                <a:gd name="T69" fmla="*/ 1848 h 6307"/>
                <a:gd name="T70" fmla="*/ 240 w 5782"/>
                <a:gd name="T71" fmla="*/ 2538 h 6307"/>
                <a:gd name="T72" fmla="*/ 35 w 5782"/>
                <a:gd name="T73" fmla="*/ 3319 h 6307"/>
                <a:gd name="T74" fmla="*/ 151 w 5782"/>
                <a:gd name="T75" fmla="*/ 4334 h 6307"/>
                <a:gd name="T76" fmla="*/ 1151 w 5782"/>
                <a:gd name="T77" fmla="*/ 5070 h 6307"/>
                <a:gd name="T78" fmla="*/ 1841 w 5782"/>
                <a:gd name="T79" fmla="*/ 5578 h 6307"/>
                <a:gd name="T80" fmla="*/ 1994 w 5782"/>
                <a:gd name="T81" fmla="*/ 5773 h 6307"/>
                <a:gd name="T82" fmla="*/ 3227 w 5782"/>
                <a:gd name="T83" fmla="*/ 6153 h 6307"/>
                <a:gd name="T84" fmla="*/ 4435 w 5782"/>
                <a:gd name="T85" fmla="*/ 5221 h 6307"/>
                <a:gd name="T86" fmla="*/ 4984 w 5782"/>
                <a:gd name="T87" fmla="*/ 4516 h 6307"/>
                <a:gd name="T88" fmla="*/ 5100 w 5782"/>
                <a:gd name="T89" fmla="*/ 4289 h 6307"/>
                <a:gd name="T90" fmla="*/ 5608 w 5782"/>
                <a:gd name="T91" fmla="*/ 3622 h 6307"/>
                <a:gd name="T92" fmla="*/ 5381 w 5782"/>
                <a:gd name="T93" fmla="*/ 2277 h 6307"/>
                <a:gd name="T94" fmla="*/ 5058 w 5782"/>
                <a:gd name="T95" fmla="*/ 1923 h 6307"/>
                <a:gd name="T96" fmla="*/ 4856 w 5782"/>
                <a:gd name="T97" fmla="*/ 1678 h 6307"/>
                <a:gd name="T98" fmla="*/ 4664 w 5782"/>
                <a:gd name="T99" fmla="*/ 939 h 6307"/>
                <a:gd name="T100" fmla="*/ 4031 w 5782"/>
                <a:gd name="T101" fmla="*/ 656 h 6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82" h="6307">
                  <a:moveTo>
                    <a:pt x="2564" y="6255"/>
                  </a:moveTo>
                  <a:cubicBezTo>
                    <a:pt x="2456" y="6223"/>
                    <a:pt x="2352" y="6161"/>
                    <a:pt x="2247" y="6066"/>
                  </a:cubicBezTo>
                  <a:cubicBezTo>
                    <a:pt x="2147" y="5976"/>
                    <a:pt x="2060" y="5869"/>
                    <a:pt x="1988" y="5777"/>
                  </a:cubicBezTo>
                  <a:cubicBezTo>
                    <a:pt x="1977" y="5762"/>
                    <a:pt x="1965" y="5747"/>
                    <a:pt x="1954" y="5732"/>
                  </a:cubicBezTo>
                  <a:cubicBezTo>
                    <a:pt x="1916" y="5683"/>
                    <a:pt x="1876" y="5632"/>
                    <a:pt x="1836" y="5583"/>
                  </a:cubicBezTo>
                  <a:cubicBezTo>
                    <a:pt x="1706" y="5425"/>
                    <a:pt x="1585" y="5312"/>
                    <a:pt x="1456" y="5230"/>
                  </a:cubicBezTo>
                  <a:cubicBezTo>
                    <a:pt x="1364" y="5171"/>
                    <a:pt x="1266" y="5126"/>
                    <a:pt x="1149" y="5077"/>
                  </a:cubicBezTo>
                  <a:cubicBezTo>
                    <a:pt x="866" y="4959"/>
                    <a:pt x="514" y="4812"/>
                    <a:pt x="289" y="4555"/>
                  </a:cubicBezTo>
                  <a:cubicBezTo>
                    <a:pt x="231" y="4488"/>
                    <a:pt x="182" y="4415"/>
                    <a:pt x="144" y="4337"/>
                  </a:cubicBezTo>
                  <a:cubicBezTo>
                    <a:pt x="63" y="4168"/>
                    <a:pt x="34" y="3984"/>
                    <a:pt x="19" y="3843"/>
                  </a:cubicBezTo>
                  <a:cubicBezTo>
                    <a:pt x="0" y="3670"/>
                    <a:pt x="3" y="3488"/>
                    <a:pt x="28" y="3318"/>
                  </a:cubicBezTo>
                  <a:cubicBezTo>
                    <a:pt x="48" y="3184"/>
                    <a:pt x="91" y="3051"/>
                    <a:pt x="133" y="2923"/>
                  </a:cubicBezTo>
                  <a:cubicBezTo>
                    <a:pt x="177" y="2789"/>
                    <a:pt x="218" y="2663"/>
                    <a:pt x="234" y="2537"/>
                  </a:cubicBezTo>
                  <a:cubicBezTo>
                    <a:pt x="236" y="2519"/>
                    <a:pt x="238" y="2500"/>
                    <a:pt x="242" y="2478"/>
                  </a:cubicBezTo>
                  <a:cubicBezTo>
                    <a:pt x="281" y="2231"/>
                    <a:pt x="409" y="2027"/>
                    <a:pt x="542" y="1844"/>
                  </a:cubicBezTo>
                  <a:cubicBezTo>
                    <a:pt x="619" y="1738"/>
                    <a:pt x="656" y="1584"/>
                    <a:pt x="692" y="1435"/>
                  </a:cubicBezTo>
                  <a:cubicBezTo>
                    <a:pt x="716" y="1333"/>
                    <a:pt x="739" y="1237"/>
                    <a:pt x="773" y="1164"/>
                  </a:cubicBezTo>
                  <a:cubicBezTo>
                    <a:pt x="851" y="998"/>
                    <a:pt x="940" y="826"/>
                    <a:pt x="1094" y="708"/>
                  </a:cubicBezTo>
                  <a:cubicBezTo>
                    <a:pt x="1176" y="645"/>
                    <a:pt x="1271" y="600"/>
                    <a:pt x="1360" y="581"/>
                  </a:cubicBezTo>
                  <a:cubicBezTo>
                    <a:pt x="1390" y="575"/>
                    <a:pt x="1420" y="571"/>
                    <a:pt x="1448" y="567"/>
                  </a:cubicBezTo>
                  <a:cubicBezTo>
                    <a:pt x="1474" y="564"/>
                    <a:pt x="1500" y="560"/>
                    <a:pt x="1526" y="555"/>
                  </a:cubicBezTo>
                  <a:cubicBezTo>
                    <a:pt x="1556" y="549"/>
                    <a:pt x="1585" y="541"/>
                    <a:pt x="1612" y="531"/>
                  </a:cubicBezTo>
                  <a:cubicBezTo>
                    <a:pt x="1734" y="486"/>
                    <a:pt x="1845" y="394"/>
                    <a:pt x="1953" y="305"/>
                  </a:cubicBezTo>
                  <a:cubicBezTo>
                    <a:pt x="2000" y="266"/>
                    <a:pt x="2049" y="226"/>
                    <a:pt x="2097" y="191"/>
                  </a:cubicBezTo>
                  <a:cubicBezTo>
                    <a:pt x="2287" y="55"/>
                    <a:pt x="2481" y="0"/>
                    <a:pt x="2692" y="24"/>
                  </a:cubicBezTo>
                  <a:cubicBezTo>
                    <a:pt x="2881" y="45"/>
                    <a:pt x="3114" y="165"/>
                    <a:pt x="3285" y="330"/>
                  </a:cubicBezTo>
                  <a:cubicBezTo>
                    <a:pt x="3302" y="347"/>
                    <a:pt x="3319" y="364"/>
                    <a:pt x="3337" y="382"/>
                  </a:cubicBezTo>
                  <a:cubicBezTo>
                    <a:pt x="3347" y="393"/>
                    <a:pt x="3347" y="393"/>
                    <a:pt x="3347" y="393"/>
                  </a:cubicBezTo>
                  <a:cubicBezTo>
                    <a:pt x="3419" y="466"/>
                    <a:pt x="3487" y="535"/>
                    <a:pt x="3589" y="584"/>
                  </a:cubicBezTo>
                  <a:cubicBezTo>
                    <a:pt x="3664" y="621"/>
                    <a:pt x="3760" y="642"/>
                    <a:pt x="3875" y="648"/>
                  </a:cubicBezTo>
                  <a:cubicBezTo>
                    <a:pt x="3917" y="649"/>
                    <a:pt x="3958" y="649"/>
                    <a:pt x="3999" y="649"/>
                  </a:cubicBezTo>
                  <a:cubicBezTo>
                    <a:pt x="4002" y="649"/>
                    <a:pt x="4002" y="649"/>
                    <a:pt x="4002" y="649"/>
                  </a:cubicBezTo>
                  <a:cubicBezTo>
                    <a:pt x="4052" y="649"/>
                    <a:pt x="4100" y="649"/>
                    <a:pt x="4149" y="653"/>
                  </a:cubicBezTo>
                  <a:cubicBezTo>
                    <a:pt x="4384" y="673"/>
                    <a:pt x="4574" y="776"/>
                    <a:pt x="4670" y="936"/>
                  </a:cubicBezTo>
                  <a:cubicBezTo>
                    <a:pt x="4737" y="1048"/>
                    <a:pt x="4756" y="1185"/>
                    <a:pt x="4774" y="1318"/>
                  </a:cubicBezTo>
                  <a:cubicBezTo>
                    <a:pt x="4790" y="1440"/>
                    <a:pt x="4807" y="1567"/>
                    <a:pt x="4862" y="1675"/>
                  </a:cubicBezTo>
                  <a:cubicBezTo>
                    <a:pt x="4876" y="1702"/>
                    <a:pt x="4893" y="1729"/>
                    <a:pt x="4913" y="1756"/>
                  </a:cubicBezTo>
                  <a:cubicBezTo>
                    <a:pt x="4957" y="1816"/>
                    <a:pt x="5008" y="1865"/>
                    <a:pt x="5062" y="1918"/>
                  </a:cubicBezTo>
                  <a:cubicBezTo>
                    <a:pt x="5072" y="1928"/>
                    <a:pt x="5082" y="1937"/>
                    <a:pt x="5092" y="1947"/>
                  </a:cubicBezTo>
                  <a:cubicBezTo>
                    <a:pt x="5193" y="2045"/>
                    <a:pt x="5292" y="2154"/>
                    <a:pt x="5387" y="2273"/>
                  </a:cubicBezTo>
                  <a:cubicBezTo>
                    <a:pt x="5491" y="2403"/>
                    <a:pt x="5620" y="2578"/>
                    <a:pt x="5688" y="2775"/>
                  </a:cubicBezTo>
                  <a:cubicBezTo>
                    <a:pt x="5782" y="3048"/>
                    <a:pt x="5755" y="3366"/>
                    <a:pt x="5614" y="3625"/>
                  </a:cubicBezTo>
                  <a:cubicBezTo>
                    <a:pt x="5540" y="3762"/>
                    <a:pt x="5435" y="3884"/>
                    <a:pt x="5333" y="4002"/>
                  </a:cubicBezTo>
                  <a:cubicBezTo>
                    <a:pt x="5254" y="4095"/>
                    <a:pt x="5171" y="4191"/>
                    <a:pt x="5106" y="4293"/>
                  </a:cubicBezTo>
                  <a:cubicBezTo>
                    <a:pt x="5088" y="4320"/>
                    <a:pt x="5072" y="4347"/>
                    <a:pt x="5058" y="4374"/>
                  </a:cubicBezTo>
                  <a:cubicBezTo>
                    <a:pt x="5032" y="4422"/>
                    <a:pt x="5011" y="4471"/>
                    <a:pt x="4990" y="4519"/>
                  </a:cubicBezTo>
                  <a:cubicBezTo>
                    <a:pt x="4973" y="4559"/>
                    <a:pt x="4955" y="4600"/>
                    <a:pt x="4935" y="4640"/>
                  </a:cubicBezTo>
                  <a:cubicBezTo>
                    <a:pt x="4823" y="4861"/>
                    <a:pt x="4631" y="5052"/>
                    <a:pt x="4440" y="5226"/>
                  </a:cubicBezTo>
                  <a:cubicBezTo>
                    <a:pt x="4257" y="5392"/>
                    <a:pt x="4058" y="5561"/>
                    <a:pt x="3794" y="5773"/>
                  </a:cubicBezTo>
                  <a:cubicBezTo>
                    <a:pt x="3611" y="5919"/>
                    <a:pt x="3431" y="6058"/>
                    <a:pt x="3230" y="6159"/>
                  </a:cubicBezTo>
                  <a:cubicBezTo>
                    <a:pt x="3065" y="6242"/>
                    <a:pt x="2909" y="6284"/>
                    <a:pt x="2765" y="6284"/>
                  </a:cubicBezTo>
                  <a:cubicBezTo>
                    <a:pt x="2695" y="6284"/>
                    <a:pt x="2628" y="6274"/>
                    <a:pt x="2564" y="6255"/>
                  </a:cubicBezTo>
                  <a:moveTo>
                    <a:pt x="4002" y="656"/>
                  </a:moveTo>
                  <a:cubicBezTo>
                    <a:pt x="3999" y="656"/>
                    <a:pt x="3999" y="656"/>
                    <a:pt x="3999" y="656"/>
                  </a:cubicBezTo>
                  <a:cubicBezTo>
                    <a:pt x="3958" y="656"/>
                    <a:pt x="3917" y="656"/>
                    <a:pt x="3875" y="655"/>
                  </a:cubicBezTo>
                  <a:cubicBezTo>
                    <a:pt x="3759" y="649"/>
                    <a:pt x="3661" y="628"/>
                    <a:pt x="3585" y="591"/>
                  </a:cubicBezTo>
                  <a:cubicBezTo>
                    <a:pt x="3483" y="541"/>
                    <a:pt x="3415" y="471"/>
                    <a:pt x="3342" y="398"/>
                  </a:cubicBezTo>
                  <a:cubicBezTo>
                    <a:pt x="3332" y="387"/>
                    <a:pt x="3332" y="387"/>
                    <a:pt x="3332" y="387"/>
                  </a:cubicBezTo>
                  <a:cubicBezTo>
                    <a:pt x="3314" y="369"/>
                    <a:pt x="3297" y="352"/>
                    <a:pt x="3280" y="335"/>
                  </a:cubicBezTo>
                  <a:cubicBezTo>
                    <a:pt x="3110" y="171"/>
                    <a:pt x="2879" y="52"/>
                    <a:pt x="2691" y="31"/>
                  </a:cubicBezTo>
                  <a:cubicBezTo>
                    <a:pt x="2482" y="7"/>
                    <a:pt x="2290" y="62"/>
                    <a:pt x="2101" y="197"/>
                  </a:cubicBezTo>
                  <a:cubicBezTo>
                    <a:pt x="2053" y="232"/>
                    <a:pt x="2004" y="272"/>
                    <a:pt x="1957" y="311"/>
                  </a:cubicBezTo>
                  <a:cubicBezTo>
                    <a:pt x="1849" y="400"/>
                    <a:pt x="1738" y="492"/>
                    <a:pt x="1614" y="538"/>
                  </a:cubicBezTo>
                  <a:cubicBezTo>
                    <a:pt x="1587" y="548"/>
                    <a:pt x="1557" y="556"/>
                    <a:pt x="1527" y="562"/>
                  </a:cubicBezTo>
                  <a:cubicBezTo>
                    <a:pt x="1501" y="567"/>
                    <a:pt x="1475" y="571"/>
                    <a:pt x="1449" y="574"/>
                  </a:cubicBezTo>
                  <a:cubicBezTo>
                    <a:pt x="1421" y="578"/>
                    <a:pt x="1391" y="582"/>
                    <a:pt x="1361" y="588"/>
                  </a:cubicBezTo>
                  <a:cubicBezTo>
                    <a:pt x="1273" y="606"/>
                    <a:pt x="1180" y="651"/>
                    <a:pt x="1098" y="714"/>
                  </a:cubicBezTo>
                  <a:cubicBezTo>
                    <a:pt x="945" y="831"/>
                    <a:pt x="857" y="1002"/>
                    <a:pt x="780" y="1167"/>
                  </a:cubicBezTo>
                  <a:cubicBezTo>
                    <a:pt x="745" y="1240"/>
                    <a:pt x="723" y="1335"/>
                    <a:pt x="698" y="1437"/>
                  </a:cubicBezTo>
                  <a:cubicBezTo>
                    <a:pt x="663" y="1586"/>
                    <a:pt x="626" y="1741"/>
                    <a:pt x="547" y="1848"/>
                  </a:cubicBezTo>
                  <a:cubicBezTo>
                    <a:pt x="415" y="2031"/>
                    <a:pt x="287" y="2233"/>
                    <a:pt x="249" y="2479"/>
                  </a:cubicBezTo>
                  <a:cubicBezTo>
                    <a:pt x="245" y="2501"/>
                    <a:pt x="243" y="2520"/>
                    <a:pt x="240" y="2538"/>
                  </a:cubicBezTo>
                  <a:cubicBezTo>
                    <a:pt x="225" y="2664"/>
                    <a:pt x="184" y="2791"/>
                    <a:pt x="140" y="2925"/>
                  </a:cubicBezTo>
                  <a:cubicBezTo>
                    <a:pt x="98" y="3053"/>
                    <a:pt x="55" y="3185"/>
                    <a:pt x="35" y="3319"/>
                  </a:cubicBezTo>
                  <a:cubicBezTo>
                    <a:pt x="10" y="3489"/>
                    <a:pt x="7" y="3670"/>
                    <a:pt x="25" y="3842"/>
                  </a:cubicBezTo>
                  <a:cubicBezTo>
                    <a:pt x="41" y="3983"/>
                    <a:pt x="70" y="4166"/>
                    <a:pt x="151" y="4334"/>
                  </a:cubicBezTo>
                  <a:cubicBezTo>
                    <a:pt x="188" y="4411"/>
                    <a:pt x="237" y="4484"/>
                    <a:pt x="295" y="4550"/>
                  </a:cubicBezTo>
                  <a:cubicBezTo>
                    <a:pt x="518" y="4806"/>
                    <a:pt x="869" y="4952"/>
                    <a:pt x="1151" y="5070"/>
                  </a:cubicBezTo>
                  <a:cubicBezTo>
                    <a:pt x="1269" y="5119"/>
                    <a:pt x="1367" y="5164"/>
                    <a:pt x="1459" y="5224"/>
                  </a:cubicBezTo>
                  <a:cubicBezTo>
                    <a:pt x="1589" y="5307"/>
                    <a:pt x="1711" y="5420"/>
                    <a:pt x="1841" y="5578"/>
                  </a:cubicBezTo>
                  <a:cubicBezTo>
                    <a:pt x="1881" y="5627"/>
                    <a:pt x="1921" y="5679"/>
                    <a:pt x="1959" y="5728"/>
                  </a:cubicBezTo>
                  <a:cubicBezTo>
                    <a:pt x="1971" y="5743"/>
                    <a:pt x="1982" y="5758"/>
                    <a:pt x="1994" y="5773"/>
                  </a:cubicBezTo>
                  <a:cubicBezTo>
                    <a:pt x="2154" y="5979"/>
                    <a:pt x="2334" y="6179"/>
                    <a:pt x="2566" y="6249"/>
                  </a:cubicBezTo>
                  <a:cubicBezTo>
                    <a:pt x="2763" y="6307"/>
                    <a:pt x="2985" y="6275"/>
                    <a:pt x="3227" y="6153"/>
                  </a:cubicBezTo>
                  <a:cubicBezTo>
                    <a:pt x="3427" y="6053"/>
                    <a:pt x="3607" y="5913"/>
                    <a:pt x="3789" y="5767"/>
                  </a:cubicBezTo>
                  <a:cubicBezTo>
                    <a:pt x="4054" y="5555"/>
                    <a:pt x="4253" y="5387"/>
                    <a:pt x="4435" y="5221"/>
                  </a:cubicBezTo>
                  <a:cubicBezTo>
                    <a:pt x="4626" y="5047"/>
                    <a:pt x="4817" y="4857"/>
                    <a:pt x="4928" y="4637"/>
                  </a:cubicBezTo>
                  <a:cubicBezTo>
                    <a:pt x="4949" y="4597"/>
                    <a:pt x="4966" y="4556"/>
                    <a:pt x="4984" y="4516"/>
                  </a:cubicBezTo>
                  <a:cubicBezTo>
                    <a:pt x="5004" y="4468"/>
                    <a:pt x="5026" y="4419"/>
                    <a:pt x="5052" y="4370"/>
                  </a:cubicBezTo>
                  <a:cubicBezTo>
                    <a:pt x="5066" y="4344"/>
                    <a:pt x="5082" y="4316"/>
                    <a:pt x="5100" y="4289"/>
                  </a:cubicBezTo>
                  <a:cubicBezTo>
                    <a:pt x="5166" y="4187"/>
                    <a:pt x="5248" y="4091"/>
                    <a:pt x="5328" y="3998"/>
                  </a:cubicBezTo>
                  <a:cubicBezTo>
                    <a:pt x="5429" y="3880"/>
                    <a:pt x="5534" y="3758"/>
                    <a:pt x="5608" y="3622"/>
                  </a:cubicBezTo>
                  <a:cubicBezTo>
                    <a:pt x="5748" y="3364"/>
                    <a:pt x="5775" y="3049"/>
                    <a:pt x="5681" y="2778"/>
                  </a:cubicBezTo>
                  <a:cubicBezTo>
                    <a:pt x="5614" y="2581"/>
                    <a:pt x="5485" y="2407"/>
                    <a:pt x="5381" y="2277"/>
                  </a:cubicBezTo>
                  <a:cubicBezTo>
                    <a:pt x="5286" y="2159"/>
                    <a:pt x="5187" y="2050"/>
                    <a:pt x="5088" y="1952"/>
                  </a:cubicBezTo>
                  <a:cubicBezTo>
                    <a:pt x="5078" y="1942"/>
                    <a:pt x="5068" y="1933"/>
                    <a:pt x="5058" y="1923"/>
                  </a:cubicBezTo>
                  <a:cubicBezTo>
                    <a:pt x="5003" y="1870"/>
                    <a:pt x="4951" y="1820"/>
                    <a:pt x="4907" y="1760"/>
                  </a:cubicBezTo>
                  <a:cubicBezTo>
                    <a:pt x="4887" y="1733"/>
                    <a:pt x="4870" y="1706"/>
                    <a:pt x="4856" y="1678"/>
                  </a:cubicBezTo>
                  <a:cubicBezTo>
                    <a:pt x="4801" y="1569"/>
                    <a:pt x="4784" y="1442"/>
                    <a:pt x="4767" y="1319"/>
                  </a:cubicBezTo>
                  <a:cubicBezTo>
                    <a:pt x="4749" y="1187"/>
                    <a:pt x="4731" y="1050"/>
                    <a:pt x="4664" y="939"/>
                  </a:cubicBezTo>
                  <a:cubicBezTo>
                    <a:pt x="4569" y="782"/>
                    <a:pt x="4381" y="680"/>
                    <a:pt x="4148" y="660"/>
                  </a:cubicBezTo>
                  <a:cubicBezTo>
                    <a:pt x="4109" y="657"/>
                    <a:pt x="4070" y="656"/>
                    <a:pt x="4031" y="656"/>
                  </a:cubicBezTo>
                  <a:cubicBezTo>
                    <a:pt x="4021" y="656"/>
                    <a:pt x="4012" y="656"/>
                    <a:pt x="4002" y="656"/>
                  </a:cubicBezTo>
                </a:path>
              </a:pathLst>
            </a:custGeom>
            <a:grpFill/>
            <a:ln w="6350">
              <a:solidFill>
                <a:srgbClr val="F5A670">
                  <a:alpha val="31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2" name="Freeform 59">
              <a:extLst>
                <a:ext uri="{FF2B5EF4-FFF2-40B4-BE49-F238E27FC236}">
                  <a16:creationId xmlns:a16="http://schemas.microsoft.com/office/drawing/2014/main" id="{9F6CD33B-CD42-40CF-9175-036F0EE6D01A}"/>
                </a:ext>
              </a:extLst>
            </p:cNvPr>
            <p:cNvSpPr>
              <a:spLocks noEditPoints="1"/>
            </p:cNvSpPr>
            <p:nvPr/>
          </p:nvSpPr>
          <p:spPr bwMode="auto">
            <a:xfrm>
              <a:off x="3593" y="-159"/>
              <a:ext cx="4305" cy="4687"/>
            </a:xfrm>
            <a:custGeom>
              <a:avLst/>
              <a:gdLst>
                <a:gd name="T0" fmla="*/ 2001 w 5816"/>
                <a:gd name="T1" fmla="*/ 5811 h 6332"/>
                <a:gd name="T2" fmla="*/ 1668 w 5816"/>
                <a:gd name="T3" fmla="*/ 5425 h 6332"/>
                <a:gd name="T4" fmla="*/ 1138 w 5816"/>
                <a:gd name="T5" fmla="*/ 5101 h 6332"/>
                <a:gd name="T6" fmla="*/ 154 w 5816"/>
                <a:gd name="T7" fmla="*/ 4385 h 6332"/>
                <a:gd name="T8" fmla="*/ 24 w 5816"/>
                <a:gd name="T9" fmla="*/ 3380 h 6332"/>
                <a:gd name="T10" fmla="*/ 238 w 5816"/>
                <a:gd name="T11" fmla="*/ 2491 h 6332"/>
                <a:gd name="T12" fmla="*/ 698 w 5816"/>
                <a:gd name="T13" fmla="*/ 1424 h 6332"/>
                <a:gd name="T14" fmla="*/ 1131 w 5816"/>
                <a:gd name="T15" fmla="*/ 708 h 6332"/>
                <a:gd name="T16" fmla="*/ 1565 w 5816"/>
                <a:gd name="T17" fmla="*/ 545 h 6332"/>
                <a:gd name="T18" fmla="*/ 2142 w 5816"/>
                <a:gd name="T19" fmla="*/ 173 h 6332"/>
                <a:gd name="T20" fmla="*/ 3064 w 5816"/>
                <a:gd name="T21" fmla="*/ 144 h 6332"/>
                <a:gd name="T22" fmla="*/ 3661 w 5816"/>
                <a:gd name="T23" fmla="*/ 578 h 6332"/>
                <a:gd name="T24" fmla="*/ 4076 w 5816"/>
                <a:gd name="T25" fmla="*/ 644 h 6332"/>
                <a:gd name="T26" fmla="*/ 4732 w 5816"/>
                <a:gd name="T27" fmla="*/ 950 h 6332"/>
                <a:gd name="T28" fmla="*/ 4968 w 5816"/>
                <a:gd name="T29" fmla="*/ 1769 h 6332"/>
                <a:gd name="T30" fmla="*/ 5460 w 5816"/>
                <a:gd name="T31" fmla="*/ 2269 h 6332"/>
                <a:gd name="T32" fmla="*/ 5809 w 5816"/>
                <a:gd name="T33" fmla="*/ 2988 h 6332"/>
                <a:gd name="T34" fmla="*/ 5397 w 5816"/>
                <a:gd name="T35" fmla="*/ 3988 h 6332"/>
                <a:gd name="T36" fmla="*/ 5036 w 5816"/>
                <a:gd name="T37" fmla="*/ 4538 h 6332"/>
                <a:gd name="T38" fmla="*/ 4493 w 5816"/>
                <a:gd name="T39" fmla="*/ 5262 h 6332"/>
                <a:gd name="T40" fmla="*/ 2922 w 5816"/>
                <a:gd name="T41" fmla="*/ 6314 h 6332"/>
                <a:gd name="T42" fmla="*/ 2142 w 5816"/>
                <a:gd name="T43" fmla="*/ 174 h 6332"/>
                <a:gd name="T44" fmla="*/ 1565 w 5816"/>
                <a:gd name="T45" fmla="*/ 546 h 6332"/>
                <a:gd name="T46" fmla="*/ 1131 w 5816"/>
                <a:gd name="T47" fmla="*/ 708 h 6332"/>
                <a:gd name="T48" fmla="*/ 699 w 5816"/>
                <a:gd name="T49" fmla="*/ 1424 h 6332"/>
                <a:gd name="T50" fmla="*/ 238 w 5816"/>
                <a:gd name="T51" fmla="*/ 2491 h 6332"/>
                <a:gd name="T52" fmla="*/ 25 w 5816"/>
                <a:gd name="T53" fmla="*/ 3380 h 6332"/>
                <a:gd name="T54" fmla="*/ 155 w 5816"/>
                <a:gd name="T55" fmla="*/ 4385 h 6332"/>
                <a:gd name="T56" fmla="*/ 1139 w 5816"/>
                <a:gd name="T57" fmla="*/ 5101 h 6332"/>
                <a:gd name="T58" fmla="*/ 1669 w 5816"/>
                <a:gd name="T59" fmla="*/ 5425 h 6332"/>
                <a:gd name="T60" fmla="*/ 2002 w 5816"/>
                <a:gd name="T61" fmla="*/ 5811 h 6332"/>
                <a:gd name="T62" fmla="*/ 2922 w 5816"/>
                <a:gd name="T63" fmla="*/ 6313 h 6332"/>
                <a:gd name="T64" fmla="*/ 4493 w 5816"/>
                <a:gd name="T65" fmla="*/ 5262 h 6332"/>
                <a:gd name="T66" fmla="*/ 5035 w 5816"/>
                <a:gd name="T67" fmla="*/ 4537 h 6332"/>
                <a:gd name="T68" fmla="*/ 5396 w 5816"/>
                <a:gd name="T69" fmla="*/ 3988 h 6332"/>
                <a:gd name="T70" fmla="*/ 5808 w 5816"/>
                <a:gd name="T71" fmla="*/ 2989 h 6332"/>
                <a:gd name="T72" fmla="*/ 5460 w 5816"/>
                <a:gd name="T73" fmla="*/ 2269 h 6332"/>
                <a:gd name="T74" fmla="*/ 4968 w 5816"/>
                <a:gd name="T75" fmla="*/ 1770 h 6332"/>
                <a:gd name="T76" fmla="*/ 4732 w 5816"/>
                <a:gd name="T77" fmla="*/ 950 h 6332"/>
                <a:gd name="T78" fmla="*/ 4076 w 5816"/>
                <a:gd name="T79" fmla="*/ 645 h 6332"/>
                <a:gd name="T80" fmla="*/ 3660 w 5816"/>
                <a:gd name="T81" fmla="*/ 579 h 6332"/>
                <a:gd name="T82" fmla="*/ 3064 w 5816"/>
                <a:gd name="T83" fmla="*/ 145 h 6332"/>
                <a:gd name="T84" fmla="*/ 2616 w 5816"/>
                <a:gd name="T85" fmla="*/ 23 h 6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16" h="6332">
                  <a:moveTo>
                    <a:pt x="2577" y="6292"/>
                  </a:moveTo>
                  <a:cubicBezTo>
                    <a:pt x="2469" y="6259"/>
                    <a:pt x="2366" y="6196"/>
                    <a:pt x="2260" y="6100"/>
                  </a:cubicBezTo>
                  <a:cubicBezTo>
                    <a:pt x="2162" y="6011"/>
                    <a:pt x="2074" y="5904"/>
                    <a:pt x="2001" y="5811"/>
                  </a:cubicBezTo>
                  <a:cubicBezTo>
                    <a:pt x="1991" y="5798"/>
                    <a:pt x="1981" y="5785"/>
                    <a:pt x="1971" y="5772"/>
                  </a:cubicBezTo>
                  <a:cubicBezTo>
                    <a:pt x="1931" y="5721"/>
                    <a:pt x="1890" y="5668"/>
                    <a:pt x="1847" y="5617"/>
                  </a:cubicBezTo>
                  <a:cubicBezTo>
                    <a:pt x="1786" y="5544"/>
                    <a:pt x="1727" y="5481"/>
                    <a:pt x="1668" y="5425"/>
                  </a:cubicBezTo>
                  <a:cubicBezTo>
                    <a:pt x="1600" y="5362"/>
                    <a:pt x="1534" y="5309"/>
                    <a:pt x="1464" y="5264"/>
                  </a:cubicBezTo>
                  <a:cubicBezTo>
                    <a:pt x="1363" y="5199"/>
                    <a:pt x="1256" y="5151"/>
                    <a:pt x="1156" y="5109"/>
                  </a:cubicBezTo>
                  <a:cubicBezTo>
                    <a:pt x="1138" y="5101"/>
                    <a:pt x="1138" y="5101"/>
                    <a:pt x="1138" y="5101"/>
                  </a:cubicBezTo>
                  <a:cubicBezTo>
                    <a:pt x="988" y="5038"/>
                    <a:pt x="833" y="4972"/>
                    <a:pt x="688" y="4892"/>
                  </a:cubicBezTo>
                  <a:cubicBezTo>
                    <a:pt x="524" y="4802"/>
                    <a:pt x="397" y="4706"/>
                    <a:pt x="301" y="4599"/>
                  </a:cubicBezTo>
                  <a:cubicBezTo>
                    <a:pt x="243" y="4534"/>
                    <a:pt x="193" y="4462"/>
                    <a:pt x="154" y="4385"/>
                  </a:cubicBezTo>
                  <a:cubicBezTo>
                    <a:pt x="118" y="4314"/>
                    <a:pt x="90" y="4236"/>
                    <a:pt x="67" y="4149"/>
                  </a:cubicBezTo>
                  <a:cubicBezTo>
                    <a:pt x="48" y="4076"/>
                    <a:pt x="33" y="3994"/>
                    <a:pt x="21" y="3900"/>
                  </a:cubicBezTo>
                  <a:cubicBezTo>
                    <a:pt x="0" y="3730"/>
                    <a:pt x="1" y="3551"/>
                    <a:pt x="24" y="3380"/>
                  </a:cubicBezTo>
                  <a:cubicBezTo>
                    <a:pt x="43" y="3240"/>
                    <a:pt x="86" y="3102"/>
                    <a:pt x="129" y="2969"/>
                  </a:cubicBezTo>
                  <a:cubicBezTo>
                    <a:pt x="174" y="2825"/>
                    <a:pt x="217" y="2689"/>
                    <a:pt x="230" y="2554"/>
                  </a:cubicBezTo>
                  <a:cubicBezTo>
                    <a:pt x="232" y="2536"/>
                    <a:pt x="234" y="2516"/>
                    <a:pt x="238" y="2491"/>
                  </a:cubicBezTo>
                  <a:cubicBezTo>
                    <a:pt x="253" y="2373"/>
                    <a:pt x="288" y="2258"/>
                    <a:pt x="343" y="2140"/>
                  </a:cubicBezTo>
                  <a:cubicBezTo>
                    <a:pt x="390" y="2039"/>
                    <a:pt x="454" y="1932"/>
                    <a:pt x="539" y="1815"/>
                  </a:cubicBezTo>
                  <a:cubicBezTo>
                    <a:pt x="614" y="1709"/>
                    <a:pt x="657" y="1564"/>
                    <a:pt x="698" y="1424"/>
                  </a:cubicBezTo>
                  <a:cubicBezTo>
                    <a:pt x="728" y="1321"/>
                    <a:pt x="757" y="1224"/>
                    <a:pt x="797" y="1148"/>
                  </a:cubicBezTo>
                  <a:cubicBezTo>
                    <a:pt x="836" y="1075"/>
                    <a:pt x="882" y="990"/>
                    <a:pt x="937" y="911"/>
                  </a:cubicBezTo>
                  <a:cubicBezTo>
                    <a:pt x="997" y="827"/>
                    <a:pt x="1061" y="760"/>
                    <a:pt x="1131" y="708"/>
                  </a:cubicBezTo>
                  <a:cubicBezTo>
                    <a:pt x="1214" y="646"/>
                    <a:pt x="1309" y="601"/>
                    <a:pt x="1398" y="579"/>
                  </a:cubicBezTo>
                  <a:cubicBezTo>
                    <a:pt x="1427" y="572"/>
                    <a:pt x="1456" y="567"/>
                    <a:pt x="1484" y="562"/>
                  </a:cubicBezTo>
                  <a:cubicBezTo>
                    <a:pt x="1510" y="557"/>
                    <a:pt x="1538" y="552"/>
                    <a:pt x="1565" y="545"/>
                  </a:cubicBezTo>
                  <a:cubicBezTo>
                    <a:pt x="1595" y="538"/>
                    <a:pt x="1624" y="529"/>
                    <a:pt x="1652" y="518"/>
                  </a:cubicBezTo>
                  <a:cubicBezTo>
                    <a:pt x="1766" y="471"/>
                    <a:pt x="1871" y="386"/>
                    <a:pt x="1972" y="304"/>
                  </a:cubicBezTo>
                  <a:cubicBezTo>
                    <a:pt x="2027" y="259"/>
                    <a:pt x="2085" y="212"/>
                    <a:pt x="2142" y="173"/>
                  </a:cubicBezTo>
                  <a:cubicBezTo>
                    <a:pt x="2332" y="46"/>
                    <a:pt x="2530" y="0"/>
                    <a:pt x="2749" y="33"/>
                  </a:cubicBezTo>
                  <a:cubicBezTo>
                    <a:pt x="2800" y="40"/>
                    <a:pt x="2853" y="54"/>
                    <a:pt x="2907" y="74"/>
                  </a:cubicBezTo>
                  <a:cubicBezTo>
                    <a:pt x="2958" y="92"/>
                    <a:pt x="3011" y="116"/>
                    <a:pt x="3064" y="144"/>
                  </a:cubicBezTo>
                  <a:cubicBezTo>
                    <a:pt x="3162" y="197"/>
                    <a:pt x="3259" y="264"/>
                    <a:pt x="3343" y="339"/>
                  </a:cubicBezTo>
                  <a:cubicBezTo>
                    <a:pt x="3360" y="354"/>
                    <a:pt x="3378" y="371"/>
                    <a:pt x="3398" y="389"/>
                  </a:cubicBezTo>
                  <a:cubicBezTo>
                    <a:pt x="3477" y="461"/>
                    <a:pt x="3552" y="530"/>
                    <a:pt x="3661" y="578"/>
                  </a:cubicBezTo>
                  <a:cubicBezTo>
                    <a:pt x="3737" y="613"/>
                    <a:pt x="3832" y="633"/>
                    <a:pt x="3949" y="640"/>
                  </a:cubicBezTo>
                  <a:cubicBezTo>
                    <a:pt x="3987" y="642"/>
                    <a:pt x="4024" y="643"/>
                    <a:pt x="4061" y="644"/>
                  </a:cubicBezTo>
                  <a:cubicBezTo>
                    <a:pt x="4066" y="644"/>
                    <a:pt x="4071" y="644"/>
                    <a:pt x="4076" y="644"/>
                  </a:cubicBezTo>
                  <a:cubicBezTo>
                    <a:pt x="4131" y="645"/>
                    <a:pt x="4177" y="647"/>
                    <a:pt x="4223" y="653"/>
                  </a:cubicBezTo>
                  <a:cubicBezTo>
                    <a:pt x="4330" y="665"/>
                    <a:pt x="4431" y="696"/>
                    <a:pt x="4515" y="742"/>
                  </a:cubicBezTo>
                  <a:cubicBezTo>
                    <a:pt x="4611" y="794"/>
                    <a:pt x="4684" y="864"/>
                    <a:pt x="4732" y="950"/>
                  </a:cubicBezTo>
                  <a:cubicBezTo>
                    <a:pt x="4794" y="1059"/>
                    <a:pt x="4809" y="1192"/>
                    <a:pt x="4824" y="1319"/>
                  </a:cubicBezTo>
                  <a:cubicBezTo>
                    <a:pt x="4839" y="1447"/>
                    <a:pt x="4855" y="1579"/>
                    <a:pt x="4915" y="1690"/>
                  </a:cubicBezTo>
                  <a:cubicBezTo>
                    <a:pt x="4930" y="1717"/>
                    <a:pt x="4947" y="1743"/>
                    <a:pt x="4968" y="1769"/>
                  </a:cubicBezTo>
                  <a:cubicBezTo>
                    <a:pt x="5013" y="1826"/>
                    <a:pt x="5066" y="1871"/>
                    <a:pt x="5121" y="1920"/>
                  </a:cubicBezTo>
                  <a:cubicBezTo>
                    <a:pt x="5133" y="1930"/>
                    <a:pt x="5145" y="1941"/>
                    <a:pt x="5157" y="1952"/>
                  </a:cubicBezTo>
                  <a:cubicBezTo>
                    <a:pt x="5261" y="2044"/>
                    <a:pt x="5363" y="2151"/>
                    <a:pt x="5460" y="2269"/>
                  </a:cubicBezTo>
                  <a:cubicBezTo>
                    <a:pt x="5530" y="2354"/>
                    <a:pt x="5587" y="2431"/>
                    <a:pt x="5633" y="2505"/>
                  </a:cubicBezTo>
                  <a:cubicBezTo>
                    <a:pt x="5690" y="2596"/>
                    <a:pt x="5731" y="2682"/>
                    <a:pt x="5761" y="2768"/>
                  </a:cubicBezTo>
                  <a:cubicBezTo>
                    <a:pt x="5785" y="2839"/>
                    <a:pt x="5801" y="2913"/>
                    <a:pt x="5809" y="2988"/>
                  </a:cubicBezTo>
                  <a:cubicBezTo>
                    <a:pt x="5816" y="3062"/>
                    <a:pt x="5816" y="3137"/>
                    <a:pt x="5808" y="3211"/>
                  </a:cubicBezTo>
                  <a:cubicBezTo>
                    <a:pt x="5793" y="3358"/>
                    <a:pt x="5747" y="3502"/>
                    <a:pt x="5675" y="3628"/>
                  </a:cubicBezTo>
                  <a:cubicBezTo>
                    <a:pt x="5600" y="3759"/>
                    <a:pt x="5497" y="3875"/>
                    <a:pt x="5397" y="3988"/>
                  </a:cubicBezTo>
                  <a:cubicBezTo>
                    <a:pt x="5309" y="4087"/>
                    <a:pt x="5219" y="4190"/>
                    <a:pt x="5149" y="4300"/>
                  </a:cubicBezTo>
                  <a:cubicBezTo>
                    <a:pt x="5132" y="4328"/>
                    <a:pt x="5116" y="4356"/>
                    <a:pt x="5102" y="4384"/>
                  </a:cubicBezTo>
                  <a:cubicBezTo>
                    <a:pt x="5076" y="4435"/>
                    <a:pt x="5056" y="4487"/>
                    <a:pt x="5036" y="4538"/>
                  </a:cubicBezTo>
                  <a:cubicBezTo>
                    <a:pt x="5020" y="4578"/>
                    <a:pt x="5004" y="4619"/>
                    <a:pt x="4985" y="4659"/>
                  </a:cubicBezTo>
                  <a:cubicBezTo>
                    <a:pt x="4936" y="4764"/>
                    <a:pt x="4867" y="4868"/>
                    <a:pt x="4773" y="4979"/>
                  </a:cubicBezTo>
                  <a:cubicBezTo>
                    <a:pt x="4700" y="5065"/>
                    <a:pt x="4613" y="5152"/>
                    <a:pt x="4493" y="5262"/>
                  </a:cubicBezTo>
                  <a:cubicBezTo>
                    <a:pt x="4373" y="5374"/>
                    <a:pt x="4188" y="5537"/>
                    <a:pt x="3833" y="5818"/>
                  </a:cubicBezTo>
                  <a:cubicBezTo>
                    <a:pt x="3646" y="5965"/>
                    <a:pt x="3461" y="6106"/>
                    <a:pt x="3254" y="6206"/>
                  </a:cubicBezTo>
                  <a:cubicBezTo>
                    <a:pt x="3141" y="6261"/>
                    <a:pt x="3029" y="6297"/>
                    <a:pt x="2922" y="6314"/>
                  </a:cubicBezTo>
                  <a:cubicBezTo>
                    <a:pt x="2878" y="6321"/>
                    <a:pt x="2834" y="6324"/>
                    <a:pt x="2792" y="6324"/>
                  </a:cubicBezTo>
                  <a:cubicBezTo>
                    <a:pt x="2717" y="6324"/>
                    <a:pt x="2645" y="6314"/>
                    <a:pt x="2577" y="6292"/>
                  </a:cubicBezTo>
                  <a:moveTo>
                    <a:pt x="2142" y="174"/>
                  </a:moveTo>
                  <a:cubicBezTo>
                    <a:pt x="2085" y="213"/>
                    <a:pt x="2028" y="259"/>
                    <a:pt x="1972" y="304"/>
                  </a:cubicBezTo>
                  <a:cubicBezTo>
                    <a:pt x="1871" y="387"/>
                    <a:pt x="1766" y="472"/>
                    <a:pt x="1652" y="518"/>
                  </a:cubicBezTo>
                  <a:cubicBezTo>
                    <a:pt x="1624" y="530"/>
                    <a:pt x="1595" y="539"/>
                    <a:pt x="1565" y="546"/>
                  </a:cubicBezTo>
                  <a:cubicBezTo>
                    <a:pt x="1538" y="553"/>
                    <a:pt x="1510" y="558"/>
                    <a:pt x="1484" y="563"/>
                  </a:cubicBezTo>
                  <a:cubicBezTo>
                    <a:pt x="1456" y="568"/>
                    <a:pt x="1427" y="573"/>
                    <a:pt x="1398" y="580"/>
                  </a:cubicBezTo>
                  <a:cubicBezTo>
                    <a:pt x="1309" y="601"/>
                    <a:pt x="1214" y="647"/>
                    <a:pt x="1131" y="708"/>
                  </a:cubicBezTo>
                  <a:cubicBezTo>
                    <a:pt x="1061" y="761"/>
                    <a:pt x="998" y="827"/>
                    <a:pt x="938" y="912"/>
                  </a:cubicBezTo>
                  <a:cubicBezTo>
                    <a:pt x="882" y="990"/>
                    <a:pt x="836" y="1075"/>
                    <a:pt x="798" y="1148"/>
                  </a:cubicBezTo>
                  <a:cubicBezTo>
                    <a:pt x="758" y="1224"/>
                    <a:pt x="729" y="1321"/>
                    <a:pt x="699" y="1424"/>
                  </a:cubicBezTo>
                  <a:cubicBezTo>
                    <a:pt x="658" y="1565"/>
                    <a:pt x="615" y="1709"/>
                    <a:pt x="539" y="1815"/>
                  </a:cubicBezTo>
                  <a:cubicBezTo>
                    <a:pt x="455" y="1933"/>
                    <a:pt x="391" y="2039"/>
                    <a:pt x="343" y="2140"/>
                  </a:cubicBezTo>
                  <a:cubicBezTo>
                    <a:pt x="288" y="2258"/>
                    <a:pt x="254" y="2373"/>
                    <a:pt x="238" y="2491"/>
                  </a:cubicBezTo>
                  <a:cubicBezTo>
                    <a:pt x="235" y="2516"/>
                    <a:pt x="233" y="2536"/>
                    <a:pt x="231" y="2554"/>
                  </a:cubicBezTo>
                  <a:cubicBezTo>
                    <a:pt x="218" y="2690"/>
                    <a:pt x="175" y="2825"/>
                    <a:pt x="129" y="2969"/>
                  </a:cubicBezTo>
                  <a:cubicBezTo>
                    <a:pt x="87" y="3102"/>
                    <a:pt x="43" y="3240"/>
                    <a:pt x="25" y="3380"/>
                  </a:cubicBezTo>
                  <a:cubicBezTo>
                    <a:pt x="2" y="3551"/>
                    <a:pt x="1" y="3730"/>
                    <a:pt x="22" y="3899"/>
                  </a:cubicBezTo>
                  <a:cubicBezTo>
                    <a:pt x="34" y="3994"/>
                    <a:pt x="49" y="4076"/>
                    <a:pt x="68" y="4148"/>
                  </a:cubicBezTo>
                  <a:cubicBezTo>
                    <a:pt x="90" y="4236"/>
                    <a:pt x="119" y="4314"/>
                    <a:pt x="155" y="4385"/>
                  </a:cubicBezTo>
                  <a:cubicBezTo>
                    <a:pt x="194" y="4461"/>
                    <a:pt x="243" y="4533"/>
                    <a:pt x="301" y="4598"/>
                  </a:cubicBezTo>
                  <a:cubicBezTo>
                    <a:pt x="398" y="4706"/>
                    <a:pt x="524" y="4802"/>
                    <a:pt x="688" y="4892"/>
                  </a:cubicBezTo>
                  <a:cubicBezTo>
                    <a:pt x="833" y="4971"/>
                    <a:pt x="988" y="5037"/>
                    <a:pt x="1139" y="5101"/>
                  </a:cubicBezTo>
                  <a:cubicBezTo>
                    <a:pt x="1156" y="5108"/>
                    <a:pt x="1156" y="5108"/>
                    <a:pt x="1156" y="5108"/>
                  </a:cubicBezTo>
                  <a:cubicBezTo>
                    <a:pt x="1256" y="5150"/>
                    <a:pt x="1363" y="5198"/>
                    <a:pt x="1464" y="5263"/>
                  </a:cubicBezTo>
                  <a:cubicBezTo>
                    <a:pt x="1534" y="5308"/>
                    <a:pt x="1601" y="5361"/>
                    <a:pt x="1669" y="5425"/>
                  </a:cubicBezTo>
                  <a:cubicBezTo>
                    <a:pt x="1728" y="5480"/>
                    <a:pt x="1787" y="5543"/>
                    <a:pt x="1848" y="5617"/>
                  </a:cubicBezTo>
                  <a:cubicBezTo>
                    <a:pt x="1890" y="5667"/>
                    <a:pt x="1932" y="5720"/>
                    <a:pt x="1972" y="5772"/>
                  </a:cubicBezTo>
                  <a:cubicBezTo>
                    <a:pt x="1982" y="5785"/>
                    <a:pt x="1992" y="5798"/>
                    <a:pt x="2002" y="5811"/>
                  </a:cubicBezTo>
                  <a:cubicBezTo>
                    <a:pt x="2075" y="5903"/>
                    <a:pt x="2162" y="6010"/>
                    <a:pt x="2261" y="6100"/>
                  </a:cubicBezTo>
                  <a:cubicBezTo>
                    <a:pt x="2366" y="6195"/>
                    <a:pt x="2470" y="6258"/>
                    <a:pt x="2577" y="6292"/>
                  </a:cubicBezTo>
                  <a:cubicBezTo>
                    <a:pt x="2684" y="6325"/>
                    <a:pt x="2800" y="6332"/>
                    <a:pt x="2922" y="6313"/>
                  </a:cubicBezTo>
                  <a:cubicBezTo>
                    <a:pt x="3029" y="6297"/>
                    <a:pt x="3141" y="6260"/>
                    <a:pt x="3254" y="6205"/>
                  </a:cubicBezTo>
                  <a:cubicBezTo>
                    <a:pt x="3460" y="6105"/>
                    <a:pt x="3646" y="5965"/>
                    <a:pt x="3833" y="5817"/>
                  </a:cubicBezTo>
                  <a:cubicBezTo>
                    <a:pt x="4019" y="5670"/>
                    <a:pt x="4263" y="5474"/>
                    <a:pt x="4493" y="5262"/>
                  </a:cubicBezTo>
                  <a:cubicBezTo>
                    <a:pt x="4613" y="5152"/>
                    <a:pt x="4699" y="5064"/>
                    <a:pt x="4773" y="4978"/>
                  </a:cubicBezTo>
                  <a:cubicBezTo>
                    <a:pt x="4866" y="4868"/>
                    <a:pt x="4936" y="4764"/>
                    <a:pt x="4984" y="4659"/>
                  </a:cubicBezTo>
                  <a:cubicBezTo>
                    <a:pt x="5003" y="4619"/>
                    <a:pt x="5019" y="4577"/>
                    <a:pt x="5035" y="4537"/>
                  </a:cubicBezTo>
                  <a:cubicBezTo>
                    <a:pt x="5055" y="4487"/>
                    <a:pt x="5075" y="4434"/>
                    <a:pt x="5101" y="4383"/>
                  </a:cubicBezTo>
                  <a:cubicBezTo>
                    <a:pt x="5115" y="4356"/>
                    <a:pt x="5131" y="4328"/>
                    <a:pt x="5149" y="4300"/>
                  </a:cubicBezTo>
                  <a:cubicBezTo>
                    <a:pt x="5218" y="4189"/>
                    <a:pt x="5309" y="4087"/>
                    <a:pt x="5396" y="3988"/>
                  </a:cubicBezTo>
                  <a:cubicBezTo>
                    <a:pt x="5496" y="3875"/>
                    <a:pt x="5600" y="3758"/>
                    <a:pt x="5674" y="3627"/>
                  </a:cubicBezTo>
                  <a:cubicBezTo>
                    <a:pt x="5746" y="3502"/>
                    <a:pt x="5792" y="3358"/>
                    <a:pt x="5808" y="3211"/>
                  </a:cubicBezTo>
                  <a:cubicBezTo>
                    <a:pt x="5815" y="3137"/>
                    <a:pt x="5816" y="3062"/>
                    <a:pt x="5808" y="2989"/>
                  </a:cubicBezTo>
                  <a:cubicBezTo>
                    <a:pt x="5800" y="2913"/>
                    <a:pt x="5784" y="2839"/>
                    <a:pt x="5760" y="2769"/>
                  </a:cubicBezTo>
                  <a:cubicBezTo>
                    <a:pt x="5731" y="2682"/>
                    <a:pt x="5689" y="2596"/>
                    <a:pt x="5633" y="2506"/>
                  </a:cubicBezTo>
                  <a:cubicBezTo>
                    <a:pt x="5586" y="2431"/>
                    <a:pt x="5530" y="2354"/>
                    <a:pt x="5460" y="2269"/>
                  </a:cubicBezTo>
                  <a:cubicBezTo>
                    <a:pt x="5363" y="2151"/>
                    <a:pt x="5261" y="2045"/>
                    <a:pt x="5157" y="1952"/>
                  </a:cubicBezTo>
                  <a:cubicBezTo>
                    <a:pt x="5145" y="1942"/>
                    <a:pt x="5132" y="1931"/>
                    <a:pt x="5120" y="1920"/>
                  </a:cubicBezTo>
                  <a:cubicBezTo>
                    <a:pt x="5065" y="1872"/>
                    <a:pt x="5013" y="1826"/>
                    <a:pt x="4968" y="1770"/>
                  </a:cubicBezTo>
                  <a:cubicBezTo>
                    <a:pt x="4947" y="1744"/>
                    <a:pt x="4929" y="1718"/>
                    <a:pt x="4914" y="1690"/>
                  </a:cubicBezTo>
                  <a:cubicBezTo>
                    <a:pt x="4854" y="1579"/>
                    <a:pt x="4838" y="1447"/>
                    <a:pt x="4823" y="1320"/>
                  </a:cubicBezTo>
                  <a:cubicBezTo>
                    <a:pt x="4808" y="1192"/>
                    <a:pt x="4793" y="1060"/>
                    <a:pt x="4732" y="950"/>
                  </a:cubicBezTo>
                  <a:cubicBezTo>
                    <a:pt x="4684" y="864"/>
                    <a:pt x="4611" y="795"/>
                    <a:pt x="4515" y="742"/>
                  </a:cubicBezTo>
                  <a:cubicBezTo>
                    <a:pt x="4431" y="697"/>
                    <a:pt x="4330" y="666"/>
                    <a:pt x="4223" y="654"/>
                  </a:cubicBezTo>
                  <a:cubicBezTo>
                    <a:pt x="4177" y="648"/>
                    <a:pt x="4131" y="646"/>
                    <a:pt x="4076" y="645"/>
                  </a:cubicBezTo>
                  <a:cubicBezTo>
                    <a:pt x="4071" y="645"/>
                    <a:pt x="4066" y="645"/>
                    <a:pt x="4061" y="645"/>
                  </a:cubicBezTo>
                  <a:cubicBezTo>
                    <a:pt x="4024" y="644"/>
                    <a:pt x="3987" y="643"/>
                    <a:pt x="3949" y="641"/>
                  </a:cubicBezTo>
                  <a:cubicBezTo>
                    <a:pt x="3831" y="634"/>
                    <a:pt x="3737" y="613"/>
                    <a:pt x="3660" y="579"/>
                  </a:cubicBezTo>
                  <a:cubicBezTo>
                    <a:pt x="3552" y="530"/>
                    <a:pt x="3477" y="462"/>
                    <a:pt x="3397" y="389"/>
                  </a:cubicBezTo>
                  <a:cubicBezTo>
                    <a:pt x="3378" y="371"/>
                    <a:pt x="3360" y="355"/>
                    <a:pt x="3342" y="339"/>
                  </a:cubicBezTo>
                  <a:cubicBezTo>
                    <a:pt x="3258" y="265"/>
                    <a:pt x="3162" y="197"/>
                    <a:pt x="3064" y="145"/>
                  </a:cubicBezTo>
                  <a:cubicBezTo>
                    <a:pt x="3011" y="116"/>
                    <a:pt x="2958" y="93"/>
                    <a:pt x="2907" y="74"/>
                  </a:cubicBezTo>
                  <a:cubicBezTo>
                    <a:pt x="2852" y="55"/>
                    <a:pt x="2799" y="41"/>
                    <a:pt x="2749" y="33"/>
                  </a:cubicBezTo>
                  <a:cubicBezTo>
                    <a:pt x="2704" y="27"/>
                    <a:pt x="2660" y="23"/>
                    <a:pt x="2616" y="23"/>
                  </a:cubicBezTo>
                  <a:cubicBezTo>
                    <a:pt x="2449" y="23"/>
                    <a:pt x="2293" y="73"/>
                    <a:pt x="2142" y="17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3" name="Freeform 60">
              <a:extLst>
                <a:ext uri="{FF2B5EF4-FFF2-40B4-BE49-F238E27FC236}">
                  <a16:creationId xmlns:a16="http://schemas.microsoft.com/office/drawing/2014/main" id="{909C7F5C-B42B-425E-AECE-7313EE7179E4}"/>
                </a:ext>
              </a:extLst>
            </p:cNvPr>
            <p:cNvSpPr>
              <a:spLocks noEditPoints="1"/>
            </p:cNvSpPr>
            <p:nvPr/>
          </p:nvSpPr>
          <p:spPr bwMode="auto">
            <a:xfrm>
              <a:off x="3562" y="-168"/>
              <a:ext cx="4364" cy="4706"/>
            </a:xfrm>
            <a:custGeom>
              <a:avLst/>
              <a:gdLst>
                <a:gd name="T0" fmla="*/ 2016 w 5895"/>
                <a:gd name="T1" fmla="*/ 5830 h 6359"/>
                <a:gd name="T2" fmla="*/ 1474 w 5895"/>
                <a:gd name="T3" fmla="*/ 5284 h 6359"/>
                <a:gd name="T4" fmla="*/ 683 w 5895"/>
                <a:gd name="T5" fmla="*/ 4904 h 6359"/>
                <a:gd name="T6" fmla="*/ 75 w 5895"/>
                <a:gd name="T7" fmla="*/ 4186 h 6359"/>
                <a:gd name="T8" fmla="*/ 125 w 5895"/>
                <a:gd name="T9" fmla="*/ 2996 h 6359"/>
                <a:gd name="T10" fmla="*/ 336 w 5895"/>
                <a:gd name="T11" fmla="*/ 2113 h 6359"/>
                <a:gd name="T12" fmla="*/ 822 w 5895"/>
                <a:gd name="T13" fmla="*/ 1114 h 6359"/>
                <a:gd name="T14" fmla="*/ 1440 w 5895"/>
                <a:gd name="T15" fmla="*/ 557 h 6359"/>
                <a:gd name="T16" fmla="*/ 1694 w 5895"/>
                <a:gd name="T17" fmla="*/ 485 h 6359"/>
                <a:gd name="T18" fmla="*/ 2490 w 5895"/>
                <a:gd name="T19" fmla="*/ 18 h 6359"/>
                <a:gd name="T20" fmla="*/ 3407 w 5895"/>
                <a:gd name="T21" fmla="*/ 328 h 6359"/>
                <a:gd name="T22" fmla="*/ 3738 w 5895"/>
                <a:gd name="T23" fmla="*/ 553 h 6359"/>
                <a:gd name="T24" fmla="*/ 4154 w 5895"/>
                <a:gd name="T25" fmla="*/ 620 h 6359"/>
                <a:gd name="T26" fmla="*/ 4802 w 5895"/>
                <a:gd name="T27" fmla="*/ 946 h 6359"/>
                <a:gd name="T28" fmla="*/ 5031 w 5895"/>
                <a:gd name="T29" fmla="*/ 1764 h 6359"/>
                <a:gd name="T30" fmla="*/ 5540 w 5895"/>
                <a:gd name="T31" fmla="*/ 2245 h 6359"/>
                <a:gd name="T32" fmla="*/ 5888 w 5895"/>
                <a:gd name="T33" fmla="*/ 2967 h 6359"/>
                <a:gd name="T34" fmla="*/ 5465 w 5895"/>
                <a:gd name="T35" fmla="*/ 3963 h 6359"/>
                <a:gd name="T36" fmla="*/ 5089 w 5895"/>
                <a:gd name="T37" fmla="*/ 4540 h 6359"/>
                <a:gd name="T38" fmla="*/ 4553 w 5895"/>
                <a:gd name="T39" fmla="*/ 5285 h 6359"/>
                <a:gd name="T40" fmla="*/ 2944 w 5895"/>
                <a:gd name="T41" fmla="*/ 6343 h 6359"/>
                <a:gd name="T42" fmla="*/ 2490 w 5895"/>
                <a:gd name="T43" fmla="*/ 19 h 6359"/>
                <a:gd name="T44" fmla="*/ 1695 w 5895"/>
                <a:gd name="T45" fmla="*/ 485 h 6359"/>
                <a:gd name="T46" fmla="*/ 1440 w 5895"/>
                <a:gd name="T47" fmla="*/ 558 h 6359"/>
                <a:gd name="T48" fmla="*/ 823 w 5895"/>
                <a:gd name="T49" fmla="*/ 1114 h 6359"/>
                <a:gd name="T50" fmla="*/ 337 w 5895"/>
                <a:gd name="T51" fmla="*/ 2113 h 6359"/>
                <a:gd name="T52" fmla="*/ 126 w 5895"/>
                <a:gd name="T53" fmla="*/ 2996 h 6359"/>
                <a:gd name="T54" fmla="*/ 75 w 5895"/>
                <a:gd name="T55" fmla="*/ 4185 h 6359"/>
                <a:gd name="T56" fmla="*/ 683 w 5895"/>
                <a:gd name="T57" fmla="*/ 4903 h 6359"/>
                <a:gd name="T58" fmla="*/ 1474 w 5895"/>
                <a:gd name="T59" fmla="*/ 5283 h 6359"/>
                <a:gd name="T60" fmla="*/ 2017 w 5895"/>
                <a:gd name="T61" fmla="*/ 5830 h 6359"/>
                <a:gd name="T62" fmla="*/ 2944 w 5895"/>
                <a:gd name="T63" fmla="*/ 6342 h 6359"/>
                <a:gd name="T64" fmla="*/ 4553 w 5895"/>
                <a:gd name="T65" fmla="*/ 5284 h 6359"/>
                <a:gd name="T66" fmla="*/ 5088 w 5895"/>
                <a:gd name="T67" fmla="*/ 4540 h 6359"/>
                <a:gd name="T68" fmla="*/ 5464 w 5895"/>
                <a:gd name="T69" fmla="*/ 3963 h 6359"/>
                <a:gd name="T70" fmla="*/ 5887 w 5895"/>
                <a:gd name="T71" fmla="*/ 2967 h 6359"/>
                <a:gd name="T72" fmla="*/ 5540 w 5895"/>
                <a:gd name="T73" fmla="*/ 2246 h 6359"/>
                <a:gd name="T74" fmla="*/ 5030 w 5895"/>
                <a:gd name="T75" fmla="*/ 1765 h 6359"/>
                <a:gd name="T76" fmla="*/ 4801 w 5895"/>
                <a:gd name="T77" fmla="*/ 946 h 6359"/>
                <a:gd name="T78" fmla="*/ 4154 w 5895"/>
                <a:gd name="T79" fmla="*/ 620 h 6359"/>
                <a:gd name="T80" fmla="*/ 3738 w 5895"/>
                <a:gd name="T81" fmla="*/ 553 h 6359"/>
                <a:gd name="T82" fmla="*/ 3407 w 5895"/>
                <a:gd name="T83" fmla="*/ 329 h 6359"/>
                <a:gd name="T84" fmla="*/ 2636 w 5895"/>
                <a:gd name="T85" fmla="*/ 6 h 6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95" h="6359">
                  <a:moveTo>
                    <a:pt x="2593" y="6315"/>
                  </a:moveTo>
                  <a:cubicBezTo>
                    <a:pt x="2485" y="6280"/>
                    <a:pt x="2381" y="6216"/>
                    <a:pt x="2276" y="6120"/>
                  </a:cubicBezTo>
                  <a:cubicBezTo>
                    <a:pt x="2179" y="6032"/>
                    <a:pt x="2094" y="5929"/>
                    <a:pt x="2016" y="5830"/>
                  </a:cubicBezTo>
                  <a:cubicBezTo>
                    <a:pt x="2007" y="5819"/>
                    <a:pt x="1999" y="5808"/>
                    <a:pt x="1990" y="5797"/>
                  </a:cubicBezTo>
                  <a:cubicBezTo>
                    <a:pt x="1948" y="5744"/>
                    <a:pt x="1905" y="5689"/>
                    <a:pt x="1861" y="5637"/>
                  </a:cubicBezTo>
                  <a:cubicBezTo>
                    <a:pt x="1732" y="5485"/>
                    <a:pt x="1605" y="5369"/>
                    <a:pt x="1474" y="5284"/>
                  </a:cubicBezTo>
                  <a:cubicBezTo>
                    <a:pt x="1369" y="5217"/>
                    <a:pt x="1259" y="5167"/>
                    <a:pt x="1166" y="5127"/>
                  </a:cubicBezTo>
                  <a:cubicBezTo>
                    <a:pt x="1147" y="5119"/>
                    <a:pt x="1129" y="5111"/>
                    <a:pt x="1110" y="5103"/>
                  </a:cubicBezTo>
                  <a:cubicBezTo>
                    <a:pt x="968" y="5042"/>
                    <a:pt x="820" y="4979"/>
                    <a:pt x="683" y="4904"/>
                  </a:cubicBezTo>
                  <a:cubicBezTo>
                    <a:pt x="528" y="4819"/>
                    <a:pt x="407" y="4728"/>
                    <a:pt x="314" y="4628"/>
                  </a:cubicBezTo>
                  <a:cubicBezTo>
                    <a:pt x="255" y="4564"/>
                    <a:pt x="205" y="4494"/>
                    <a:pt x="166" y="4418"/>
                  </a:cubicBezTo>
                  <a:cubicBezTo>
                    <a:pt x="128" y="4348"/>
                    <a:pt x="99" y="4272"/>
                    <a:pt x="75" y="4186"/>
                  </a:cubicBezTo>
                  <a:cubicBezTo>
                    <a:pt x="54" y="4113"/>
                    <a:pt x="38" y="4032"/>
                    <a:pt x="25" y="3940"/>
                  </a:cubicBezTo>
                  <a:cubicBezTo>
                    <a:pt x="2" y="3774"/>
                    <a:pt x="0" y="3595"/>
                    <a:pt x="21" y="3424"/>
                  </a:cubicBezTo>
                  <a:cubicBezTo>
                    <a:pt x="38" y="3279"/>
                    <a:pt x="83" y="3135"/>
                    <a:pt x="125" y="2996"/>
                  </a:cubicBezTo>
                  <a:cubicBezTo>
                    <a:pt x="173" y="2843"/>
                    <a:pt x="217" y="2698"/>
                    <a:pt x="228" y="2554"/>
                  </a:cubicBezTo>
                  <a:cubicBezTo>
                    <a:pt x="229" y="2534"/>
                    <a:pt x="231" y="2513"/>
                    <a:pt x="234" y="2487"/>
                  </a:cubicBezTo>
                  <a:cubicBezTo>
                    <a:pt x="248" y="2360"/>
                    <a:pt x="282" y="2238"/>
                    <a:pt x="336" y="2113"/>
                  </a:cubicBezTo>
                  <a:cubicBezTo>
                    <a:pt x="385" y="2001"/>
                    <a:pt x="450" y="1888"/>
                    <a:pt x="537" y="1766"/>
                  </a:cubicBezTo>
                  <a:cubicBezTo>
                    <a:pt x="610" y="1663"/>
                    <a:pt x="658" y="1528"/>
                    <a:pt x="703" y="1397"/>
                  </a:cubicBezTo>
                  <a:cubicBezTo>
                    <a:pt x="740" y="1292"/>
                    <a:pt x="775" y="1192"/>
                    <a:pt x="822" y="1114"/>
                  </a:cubicBezTo>
                  <a:cubicBezTo>
                    <a:pt x="864" y="1043"/>
                    <a:pt x="913" y="961"/>
                    <a:pt x="972" y="885"/>
                  </a:cubicBezTo>
                  <a:cubicBezTo>
                    <a:pt x="1035" y="804"/>
                    <a:pt x="1100" y="739"/>
                    <a:pt x="1170" y="688"/>
                  </a:cubicBezTo>
                  <a:cubicBezTo>
                    <a:pt x="1255" y="628"/>
                    <a:pt x="1348" y="582"/>
                    <a:pt x="1440" y="557"/>
                  </a:cubicBezTo>
                  <a:cubicBezTo>
                    <a:pt x="1467" y="549"/>
                    <a:pt x="1495" y="543"/>
                    <a:pt x="1521" y="537"/>
                  </a:cubicBezTo>
                  <a:cubicBezTo>
                    <a:pt x="1550" y="531"/>
                    <a:pt x="1579" y="524"/>
                    <a:pt x="1608" y="516"/>
                  </a:cubicBezTo>
                  <a:cubicBezTo>
                    <a:pt x="1638" y="507"/>
                    <a:pt x="1667" y="497"/>
                    <a:pt x="1694" y="485"/>
                  </a:cubicBezTo>
                  <a:cubicBezTo>
                    <a:pt x="1800" y="437"/>
                    <a:pt x="1899" y="358"/>
                    <a:pt x="1994" y="282"/>
                  </a:cubicBezTo>
                  <a:cubicBezTo>
                    <a:pt x="2057" y="231"/>
                    <a:pt x="2123" y="178"/>
                    <a:pt x="2189" y="136"/>
                  </a:cubicBezTo>
                  <a:cubicBezTo>
                    <a:pt x="2284" y="76"/>
                    <a:pt x="2386" y="37"/>
                    <a:pt x="2490" y="18"/>
                  </a:cubicBezTo>
                  <a:cubicBezTo>
                    <a:pt x="2592" y="0"/>
                    <a:pt x="2700" y="1"/>
                    <a:pt x="2812" y="22"/>
                  </a:cubicBezTo>
                  <a:cubicBezTo>
                    <a:pt x="2909" y="40"/>
                    <a:pt x="3014" y="79"/>
                    <a:pt x="3125" y="139"/>
                  </a:cubicBezTo>
                  <a:cubicBezTo>
                    <a:pt x="3221" y="190"/>
                    <a:pt x="3318" y="256"/>
                    <a:pt x="3407" y="328"/>
                  </a:cubicBezTo>
                  <a:cubicBezTo>
                    <a:pt x="3420" y="339"/>
                    <a:pt x="3432" y="349"/>
                    <a:pt x="3444" y="359"/>
                  </a:cubicBezTo>
                  <a:cubicBezTo>
                    <a:pt x="3451" y="364"/>
                    <a:pt x="3458" y="370"/>
                    <a:pt x="3465" y="376"/>
                  </a:cubicBezTo>
                  <a:cubicBezTo>
                    <a:pt x="3550" y="446"/>
                    <a:pt x="3629" y="508"/>
                    <a:pt x="3738" y="553"/>
                  </a:cubicBezTo>
                  <a:cubicBezTo>
                    <a:pt x="3815" y="584"/>
                    <a:pt x="3909" y="604"/>
                    <a:pt x="4028" y="613"/>
                  </a:cubicBezTo>
                  <a:cubicBezTo>
                    <a:pt x="4060" y="615"/>
                    <a:pt x="4093" y="617"/>
                    <a:pt x="4125" y="618"/>
                  </a:cubicBezTo>
                  <a:cubicBezTo>
                    <a:pt x="4135" y="619"/>
                    <a:pt x="4145" y="619"/>
                    <a:pt x="4154" y="620"/>
                  </a:cubicBezTo>
                  <a:cubicBezTo>
                    <a:pt x="4198" y="622"/>
                    <a:pt x="4250" y="625"/>
                    <a:pt x="4301" y="633"/>
                  </a:cubicBezTo>
                  <a:cubicBezTo>
                    <a:pt x="4408" y="649"/>
                    <a:pt x="4508" y="683"/>
                    <a:pt x="4591" y="731"/>
                  </a:cubicBezTo>
                  <a:cubicBezTo>
                    <a:pt x="4686" y="786"/>
                    <a:pt x="4756" y="858"/>
                    <a:pt x="4802" y="946"/>
                  </a:cubicBezTo>
                  <a:cubicBezTo>
                    <a:pt x="4857" y="1053"/>
                    <a:pt x="4870" y="1181"/>
                    <a:pt x="4882" y="1305"/>
                  </a:cubicBezTo>
                  <a:cubicBezTo>
                    <a:pt x="4895" y="1437"/>
                    <a:pt x="4909" y="1573"/>
                    <a:pt x="4974" y="1687"/>
                  </a:cubicBezTo>
                  <a:cubicBezTo>
                    <a:pt x="4990" y="1713"/>
                    <a:pt x="5008" y="1739"/>
                    <a:pt x="5031" y="1764"/>
                  </a:cubicBezTo>
                  <a:cubicBezTo>
                    <a:pt x="5077" y="1817"/>
                    <a:pt x="5132" y="1861"/>
                    <a:pt x="5186" y="1904"/>
                  </a:cubicBezTo>
                  <a:cubicBezTo>
                    <a:pt x="5200" y="1915"/>
                    <a:pt x="5215" y="1926"/>
                    <a:pt x="5229" y="1938"/>
                  </a:cubicBezTo>
                  <a:cubicBezTo>
                    <a:pt x="5337" y="2025"/>
                    <a:pt x="5442" y="2129"/>
                    <a:pt x="5540" y="2245"/>
                  </a:cubicBezTo>
                  <a:cubicBezTo>
                    <a:pt x="5610" y="2327"/>
                    <a:pt x="5667" y="2404"/>
                    <a:pt x="5714" y="2480"/>
                  </a:cubicBezTo>
                  <a:cubicBezTo>
                    <a:pt x="5769" y="2569"/>
                    <a:pt x="5812" y="2657"/>
                    <a:pt x="5841" y="2744"/>
                  </a:cubicBezTo>
                  <a:cubicBezTo>
                    <a:pt x="5864" y="2815"/>
                    <a:pt x="5880" y="2891"/>
                    <a:pt x="5888" y="2967"/>
                  </a:cubicBezTo>
                  <a:cubicBezTo>
                    <a:pt x="5895" y="3042"/>
                    <a:pt x="5894" y="3118"/>
                    <a:pt x="5885" y="3194"/>
                  </a:cubicBezTo>
                  <a:cubicBezTo>
                    <a:pt x="5867" y="3343"/>
                    <a:pt x="5818" y="3489"/>
                    <a:pt x="5742" y="3615"/>
                  </a:cubicBezTo>
                  <a:cubicBezTo>
                    <a:pt x="5667" y="3742"/>
                    <a:pt x="5564" y="3854"/>
                    <a:pt x="5465" y="3963"/>
                  </a:cubicBezTo>
                  <a:cubicBezTo>
                    <a:pt x="5370" y="4067"/>
                    <a:pt x="5272" y="4174"/>
                    <a:pt x="5200" y="4292"/>
                  </a:cubicBezTo>
                  <a:cubicBezTo>
                    <a:pt x="5182" y="4321"/>
                    <a:pt x="5166" y="4350"/>
                    <a:pt x="5153" y="4378"/>
                  </a:cubicBezTo>
                  <a:cubicBezTo>
                    <a:pt x="5127" y="4432"/>
                    <a:pt x="5107" y="4487"/>
                    <a:pt x="5089" y="4540"/>
                  </a:cubicBezTo>
                  <a:cubicBezTo>
                    <a:pt x="5074" y="4581"/>
                    <a:pt x="5060" y="4622"/>
                    <a:pt x="5042" y="4662"/>
                  </a:cubicBezTo>
                  <a:cubicBezTo>
                    <a:pt x="4996" y="4772"/>
                    <a:pt x="4928" y="4880"/>
                    <a:pt x="4835" y="4993"/>
                  </a:cubicBezTo>
                  <a:cubicBezTo>
                    <a:pt x="4761" y="5082"/>
                    <a:pt x="4672" y="5175"/>
                    <a:pt x="4553" y="5285"/>
                  </a:cubicBezTo>
                  <a:cubicBezTo>
                    <a:pt x="4326" y="5496"/>
                    <a:pt x="4085" y="5688"/>
                    <a:pt x="3879" y="5848"/>
                  </a:cubicBezTo>
                  <a:cubicBezTo>
                    <a:pt x="3687" y="5997"/>
                    <a:pt x="3497" y="6139"/>
                    <a:pt x="3285" y="6238"/>
                  </a:cubicBezTo>
                  <a:cubicBezTo>
                    <a:pt x="3169" y="6292"/>
                    <a:pt x="3054" y="6328"/>
                    <a:pt x="2944" y="6343"/>
                  </a:cubicBezTo>
                  <a:cubicBezTo>
                    <a:pt x="2903" y="6348"/>
                    <a:pt x="2863" y="6351"/>
                    <a:pt x="2824" y="6351"/>
                  </a:cubicBezTo>
                  <a:cubicBezTo>
                    <a:pt x="2743" y="6351"/>
                    <a:pt x="2666" y="6339"/>
                    <a:pt x="2593" y="6315"/>
                  </a:cubicBezTo>
                  <a:moveTo>
                    <a:pt x="2490" y="19"/>
                  </a:moveTo>
                  <a:cubicBezTo>
                    <a:pt x="2386" y="37"/>
                    <a:pt x="2285" y="77"/>
                    <a:pt x="2189" y="137"/>
                  </a:cubicBezTo>
                  <a:cubicBezTo>
                    <a:pt x="2123" y="179"/>
                    <a:pt x="2058" y="232"/>
                    <a:pt x="1994" y="282"/>
                  </a:cubicBezTo>
                  <a:cubicBezTo>
                    <a:pt x="1899" y="359"/>
                    <a:pt x="1801" y="438"/>
                    <a:pt x="1695" y="485"/>
                  </a:cubicBezTo>
                  <a:cubicBezTo>
                    <a:pt x="1667" y="498"/>
                    <a:pt x="1638" y="508"/>
                    <a:pt x="1608" y="517"/>
                  </a:cubicBezTo>
                  <a:cubicBezTo>
                    <a:pt x="1579" y="525"/>
                    <a:pt x="1550" y="532"/>
                    <a:pt x="1521" y="538"/>
                  </a:cubicBezTo>
                  <a:cubicBezTo>
                    <a:pt x="1495" y="544"/>
                    <a:pt x="1468" y="550"/>
                    <a:pt x="1440" y="558"/>
                  </a:cubicBezTo>
                  <a:cubicBezTo>
                    <a:pt x="1348" y="583"/>
                    <a:pt x="1255" y="628"/>
                    <a:pt x="1171" y="689"/>
                  </a:cubicBezTo>
                  <a:cubicBezTo>
                    <a:pt x="1100" y="740"/>
                    <a:pt x="1035" y="804"/>
                    <a:pt x="972" y="886"/>
                  </a:cubicBezTo>
                  <a:cubicBezTo>
                    <a:pt x="914" y="962"/>
                    <a:pt x="864" y="1043"/>
                    <a:pt x="823" y="1114"/>
                  </a:cubicBezTo>
                  <a:cubicBezTo>
                    <a:pt x="776" y="1193"/>
                    <a:pt x="741" y="1292"/>
                    <a:pt x="704" y="1398"/>
                  </a:cubicBezTo>
                  <a:cubicBezTo>
                    <a:pt x="658" y="1528"/>
                    <a:pt x="611" y="1664"/>
                    <a:pt x="538" y="1767"/>
                  </a:cubicBezTo>
                  <a:cubicBezTo>
                    <a:pt x="451" y="1888"/>
                    <a:pt x="385" y="2002"/>
                    <a:pt x="337" y="2113"/>
                  </a:cubicBezTo>
                  <a:cubicBezTo>
                    <a:pt x="282" y="2238"/>
                    <a:pt x="249" y="2360"/>
                    <a:pt x="235" y="2487"/>
                  </a:cubicBezTo>
                  <a:cubicBezTo>
                    <a:pt x="232" y="2513"/>
                    <a:pt x="230" y="2534"/>
                    <a:pt x="229" y="2554"/>
                  </a:cubicBezTo>
                  <a:cubicBezTo>
                    <a:pt x="218" y="2699"/>
                    <a:pt x="173" y="2843"/>
                    <a:pt x="126" y="2996"/>
                  </a:cubicBezTo>
                  <a:cubicBezTo>
                    <a:pt x="83" y="3135"/>
                    <a:pt x="39" y="3279"/>
                    <a:pt x="22" y="3424"/>
                  </a:cubicBezTo>
                  <a:cubicBezTo>
                    <a:pt x="1" y="3595"/>
                    <a:pt x="2" y="3773"/>
                    <a:pt x="25" y="3939"/>
                  </a:cubicBezTo>
                  <a:cubicBezTo>
                    <a:pt x="39" y="4032"/>
                    <a:pt x="55" y="4113"/>
                    <a:pt x="75" y="4185"/>
                  </a:cubicBezTo>
                  <a:cubicBezTo>
                    <a:pt x="99" y="4272"/>
                    <a:pt x="129" y="4348"/>
                    <a:pt x="166" y="4418"/>
                  </a:cubicBezTo>
                  <a:cubicBezTo>
                    <a:pt x="206" y="4493"/>
                    <a:pt x="256" y="4564"/>
                    <a:pt x="315" y="4627"/>
                  </a:cubicBezTo>
                  <a:cubicBezTo>
                    <a:pt x="408" y="4728"/>
                    <a:pt x="528" y="4818"/>
                    <a:pt x="683" y="4903"/>
                  </a:cubicBezTo>
                  <a:cubicBezTo>
                    <a:pt x="820" y="4979"/>
                    <a:pt x="968" y="5042"/>
                    <a:pt x="1111" y="5102"/>
                  </a:cubicBezTo>
                  <a:cubicBezTo>
                    <a:pt x="1129" y="5110"/>
                    <a:pt x="1148" y="5118"/>
                    <a:pt x="1166" y="5126"/>
                  </a:cubicBezTo>
                  <a:cubicBezTo>
                    <a:pt x="1260" y="5166"/>
                    <a:pt x="1370" y="5216"/>
                    <a:pt x="1474" y="5283"/>
                  </a:cubicBezTo>
                  <a:cubicBezTo>
                    <a:pt x="1606" y="5369"/>
                    <a:pt x="1732" y="5484"/>
                    <a:pt x="1861" y="5636"/>
                  </a:cubicBezTo>
                  <a:cubicBezTo>
                    <a:pt x="1905" y="5688"/>
                    <a:pt x="1948" y="5743"/>
                    <a:pt x="1990" y="5796"/>
                  </a:cubicBezTo>
                  <a:cubicBezTo>
                    <a:pt x="1999" y="5807"/>
                    <a:pt x="2008" y="5819"/>
                    <a:pt x="2017" y="5830"/>
                  </a:cubicBezTo>
                  <a:cubicBezTo>
                    <a:pt x="2095" y="5928"/>
                    <a:pt x="2180" y="6031"/>
                    <a:pt x="2276" y="6120"/>
                  </a:cubicBezTo>
                  <a:cubicBezTo>
                    <a:pt x="2382" y="6216"/>
                    <a:pt x="2485" y="6279"/>
                    <a:pt x="2593" y="6315"/>
                  </a:cubicBezTo>
                  <a:cubicBezTo>
                    <a:pt x="2701" y="6350"/>
                    <a:pt x="2819" y="6359"/>
                    <a:pt x="2944" y="6342"/>
                  </a:cubicBezTo>
                  <a:cubicBezTo>
                    <a:pt x="3054" y="6327"/>
                    <a:pt x="3168" y="6292"/>
                    <a:pt x="3284" y="6237"/>
                  </a:cubicBezTo>
                  <a:cubicBezTo>
                    <a:pt x="3496" y="6139"/>
                    <a:pt x="3686" y="5997"/>
                    <a:pt x="3878" y="5847"/>
                  </a:cubicBezTo>
                  <a:cubicBezTo>
                    <a:pt x="4084" y="5687"/>
                    <a:pt x="4326" y="5495"/>
                    <a:pt x="4553" y="5284"/>
                  </a:cubicBezTo>
                  <a:cubicBezTo>
                    <a:pt x="4671" y="5174"/>
                    <a:pt x="4760" y="5082"/>
                    <a:pt x="4834" y="4992"/>
                  </a:cubicBezTo>
                  <a:cubicBezTo>
                    <a:pt x="4927" y="4879"/>
                    <a:pt x="4995" y="4771"/>
                    <a:pt x="5042" y="4662"/>
                  </a:cubicBezTo>
                  <a:cubicBezTo>
                    <a:pt x="5059" y="4622"/>
                    <a:pt x="5074" y="4580"/>
                    <a:pt x="5088" y="4540"/>
                  </a:cubicBezTo>
                  <a:cubicBezTo>
                    <a:pt x="5107" y="4487"/>
                    <a:pt x="5126" y="4431"/>
                    <a:pt x="5152" y="4378"/>
                  </a:cubicBezTo>
                  <a:cubicBezTo>
                    <a:pt x="5166" y="4349"/>
                    <a:pt x="5181" y="4321"/>
                    <a:pt x="5199" y="4292"/>
                  </a:cubicBezTo>
                  <a:cubicBezTo>
                    <a:pt x="5271" y="4174"/>
                    <a:pt x="5369" y="4066"/>
                    <a:pt x="5464" y="3963"/>
                  </a:cubicBezTo>
                  <a:cubicBezTo>
                    <a:pt x="5564" y="3854"/>
                    <a:pt x="5666" y="3741"/>
                    <a:pt x="5742" y="3615"/>
                  </a:cubicBezTo>
                  <a:cubicBezTo>
                    <a:pt x="5817" y="3489"/>
                    <a:pt x="5867" y="3343"/>
                    <a:pt x="5884" y="3194"/>
                  </a:cubicBezTo>
                  <a:cubicBezTo>
                    <a:pt x="5893" y="3118"/>
                    <a:pt x="5894" y="3042"/>
                    <a:pt x="5887" y="2967"/>
                  </a:cubicBezTo>
                  <a:cubicBezTo>
                    <a:pt x="5880" y="2891"/>
                    <a:pt x="5864" y="2815"/>
                    <a:pt x="5840" y="2744"/>
                  </a:cubicBezTo>
                  <a:cubicBezTo>
                    <a:pt x="5811" y="2658"/>
                    <a:pt x="5769" y="2569"/>
                    <a:pt x="5714" y="2481"/>
                  </a:cubicBezTo>
                  <a:cubicBezTo>
                    <a:pt x="5666" y="2405"/>
                    <a:pt x="5609" y="2328"/>
                    <a:pt x="5540" y="2246"/>
                  </a:cubicBezTo>
                  <a:cubicBezTo>
                    <a:pt x="5441" y="2129"/>
                    <a:pt x="5336" y="2026"/>
                    <a:pt x="5228" y="1938"/>
                  </a:cubicBezTo>
                  <a:cubicBezTo>
                    <a:pt x="5214" y="1927"/>
                    <a:pt x="5200" y="1915"/>
                    <a:pt x="5186" y="1904"/>
                  </a:cubicBezTo>
                  <a:cubicBezTo>
                    <a:pt x="5132" y="1862"/>
                    <a:pt x="5076" y="1818"/>
                    <a:pt x="5030" y="1765"/>
                  </a:cubicBezTo>
                  <a:cubicBezTo>
                    <a:pt x="5008" y="1739"/>
                    <a:pt x="4989" y="1714"/>
                    <a:pt x="4974" y="1687"/>
                  </a:cubicBezTo>
                  <a:cubicBezTo>
                    <a:pt x="4908" y="1574"/>
                    <a:pt x="4895" y="1437"/>
                    <a:pt x="4881" y="1305"/>
                  </a:cubicBezTo>
                  <a:cubicBezTo>
                    <a:pt x="4869" y="1181"/>
                    <a:pt x="4856" y="1053"/>
                    <a:pt x="4801" y="946"/>
                  </a:cubicBezTo>
                  <a:cubicBezTo>
                    <a:pt x="4756" y="859"/>
                    <a:pt x="4685" y="787"/>
                    <a:pt x="4590" y="732"/>
                  </a:cubicBezTo>
                  <a:cubicBezTo>
                    <a:pt x="4508" y="684"/>
                    <a:pt x="4408" y="650"/>
                    <a:pt x="4301" y="633"/>
                  </a:cubicBezTo>
                  <a:cubicBezTo>
                    <a:pt x="4250" y="626"/>
                    <a:pt x="4198" y="622"/>
                    <a:pt x="4154" y="620"/>
                  </a:cubicBezTo>
                  <a:cubicBezTo>
                    <a:pt x="4145" y="620"/>
                    <a:pt x="4135" y="619"/>
                    <a:pt x="4125" y="619"/>
                  </a:cubicBezTo>
                  <a:cubicBezTo>
                    <a:pt x="4093" y="617"/>
                    <a:pt x="4060" y="616"/>
                    <a:pt x="4027" y="613"/>
                  </a:cubicBezTo>
                  <a:cubicBezTo>
                    <a:pt x="3909" y="604"/>
                    <a:pt x="3814" y="585"/>
                    <a:pt x="3738" y="553"/>
                  </a:cubicBezTo>
                  <a:cubicBezTo>
                    <a:pt x="3629" y="508"/>
                    <a:pt x="3550" y="447"/>
                    <a:pt x="3464" y="376"/>
                  </a:cubicBezTo>
                  <a:cubicBezTo>
                    <a:pt x="3458" y="371"/>
                    <a:pt x="3451" y="365"/>
                    <a:pt x="3444" y="359"/>
                  </a:cubicBezTo>
                  <a:cubicBezTo>
                    <a:pt x="3432" y="349"/>
                    <a:pt x="3419" y="339"/>
                    <a:pt x="3407" y="329"/>
                  </a:cubicBezTo>
                  <a:cubicBezTo>
                    <a:pt x="3318" y="256"/>
                    <a:pt x="3220" y="191"/>
                    <a:pt x="3125" y="139"/>
                  </a:cubicBezTo>
                  <a:cubicBezTo>
                    <a:pt x="3014" y="80"/>
                    <a:pt x="2908" y="41"/>
                    <a:pt x="2811" y="23"/>
                  </a:cubicBezTo>
                  <a:cubicBezTo>
                    <a:pt x="2752" y="11"/>
                    <a:pt x="2693" y="6"/>
                    <a:pt x="2636" y="6"/>
                  </a:cubicBezTo>
                  <a:cubicBezTo>
                    <a:pt x="2586" y="6"/>
                    <a:pt x="2537" y="10"/>
                    <a:pt x="2490" y="1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4" name="Freeform 61">
              <a:extLst>
                <a:ext uri="{FF2B5EF4-FFF2-40B4-BE49-F238E27FC236}">
                  <a16:creationId xmlns:a16="http://schemas.microsoft.com/office/drawing/2014/main" id="{5E0AC47F-79A5-4EB0-BFEA-1AE1E0307B69}"/>
                </a:ext>
              </a:extLst>
            </p:cNvPr>
            <p:cNvSpPr>
              <a:spLocks noEditPoints="1"/>
            </p:cNvSpPr>
            <p:nvPr/>
          </p:nvSpPr>
          <p:spPr bwMode="auto">
            <a:xfrm>
              <a:off x="3531" y="-193"/>
              <a:ext cx="4422" cy="4772"/>
            </a:xfrm>
            <a:custGeom>
              <a:avLst/>
              <a:gdLst>
                <a:gd name="T0" fmla="*/ 2032 w 5974"/>
                <a:gd name="T1" fmla="*/ 5871 h 6448"/>
                <a:gd name="T2" fmla="*/ 1875 w 5974"/>
                <a:gd name="T3" fmla="*/ 5678 h 6448"/>
                <a:gd name="T4" fmla="*/ 1177 w 5974"/>
                <a:gd name="T5" fmla="*/ 5166 h 6448"/>
                <a:gd name="T6" fmla="*/ 328 w 5974"/>
                <a:gd name="T7" fmla="*/ 4678 h 6448"/>
                <a:gd name="T8" fmla="*/ 29 w 5974"/>
                <a:gd name="T9" fmla="*/ 4001 h 6448"/>
                <a:gd name="T10" fmla="*/ 123 w 5974"/>
                <a:gd name="T11" fmla="*/ 3044 h 6448"/>
                <a:gd name="T12" fmla="*/ 232 w 5974"/>
                <a:gd name="T13" fmla="*/ 2504 h 6448"/>
                <a:gd name="T14" fmla="*/ 536 w 5974"/>
                <a:gd name="T15" fmla="*/ 1739 h 6448"/>
                <a:gd name="T16" fmla="*/ 848 w 5974"/>
                <a:gd name="T17" fmla="*/ 1101 h 6448"/>
                <a:gd name="T18" fmla="*/ 1483 w 5974"/>
                <a:gd name="T19" fmla="*/ 556 h 6448"/>
                <a:gd name="T20" fmla="*/ 1652 w 5974"/>
                <a:gd name="T21" fmla="*/ 508 h 6448"/>
                <a:gd name="T22" fmla="*/ 2018 w 5974"/>
                <a:gd name="T23" fmla="*/ 280 h 6448"/>
                <a:gd name="T24" fmla="*/ 2547 w 5974"/>
                <a:gd name="T25" fmla="*/ 14 h 6448"/>
                <a:gd name="T26" fmla="*/ 3473 w 5974"/>
                <a:gd name="T27" fmla="*/ 339 h 6448"/>
                <a:gd name="T28" fmla="*/ 3817 w 5974"/>
                <a:gd name="T29" fmla="*/ 548 h 6448"/>
                <a:gd name="T30" fmla="*/ 4187 w 5974"/>
                <a:gd name="T31" fmla="*/ 613 h 6448"/>
                <a:gd name="T32" fmla="*/ 4380 w 5974"/>
                <a:gd name="T33" fmla="*/ 634 h 6448"/>
                <a:gd name="T34" fmla="*/ 4872 w 5974"/>
                <a:gd name="T35" fmla="*/ 963 h 6448"/>
                <a:gd name="T36" fmla="*/ 4966 w 5974"/>
                <a:gd name="T37" fmla="*/ 1518 h 6448"/>
                <a:gd name="T38" fmla="*/ 5094 w 5974"/>
                <a:gd name="T39" fmla="*/ 1780 h 6448"/>
                <a:gd name="T40" fmla="*/ 5301 w 5974"/>
                <a:gd name="T41" fmla="*/ 1945 h 6448"/>
                <a:gd name="T42" fmla="*/ 5796 w 5974"/>
                <a:gd name="T43" fmla="*/ 2477 h 6448"/>
                <a:gd name="T44" fmla="*/ 5967 w 5974"/>
                <a:gd name="T45" fmla="*/ 2967 h 6448"/>
                <a:gd name="T46" fmla="*/ 5811 w 5974"/>
                <a:gd name="T47" fmla="*/ 3624 h 6448"/>
                <a:gd name="T48" fmla="*/ 5251 w 5974"/>
                <a:gd name="T49" fmla="*/ 4306 h 6448"/>
                <a:gd name="T50" fmla="*/ 5143 w 5974"/>
                <a:gd name="T51" fmla="*/ 4564 h 6448"/>
                <a:gd name="T52" fmla="*/ 4897 w 5974"/>
                <a:gd name="T53" fmla="*/ 5029 h 6448"/>
                <a:gd name="T54" fmla="*/ 3925 w 5974"/>
                <a:gd name="T55" fmla="*/ 5900 h 6448"/>
                <a:gd name="T56" fmla="*/ 2857 w 5974"/>
                <a:gd name="T57" fmla="*/ 6400 h 6448"/>
                <a:gd name="T58" fmla="*/ 2547 w 5974"/>
                <a:gd name="T59" fmla="*/ 14 h 6448"/>
                <a:gd name="T60" fmla="*/ 2018 w 5974"/>
                <a:gd name="T61" fmla="*/ 281 h 6448"/>
                <a:gd name="T62" fmla="*/ 1652 w 5974"/>
                <a:gd name="T63" fmla="*/ 508 h 6448"/>
                <a:gd name="T64" fmla="*/ 1483 w 5974"/>
                <a:gd name="T65" fmla="*/ 557 h 6448"/>
                <a:gd name="T66" fmla="*/ 849 w 5974"/>
                <a:gd name="T67" fmla="*/ 1101 h 6448"/>
                <a:gd name="T68" fmla="*/ 537 w 5974"/>
                <a:gd name="T69" fmla="*/ 1740 h 6448"/>
                <a:gd name="T70" fmla="*/ 233 w 5974"/>
                <a:gd name="T71" fmla="*/ 2505 h 6448"/>
                <a:gd name="T72" fmla="*/ 124 w 5974"/>
                <a:gd name="T73" fmla="*/ 3044 h 6448"/>
                <a:gd name="T74" fmla="*/ 30 w 5974"/>
                <a:gd name="T75" fmla="*/ 4001 h 6448"/>
                <a:gd name="T76" fmla="*/ 329 w 5974"/>
                <a:gd name="T77" fmla="*/ 4677 h 6448"/>
                <a:gd name="T78" fmla="*/ 1177 w 5974"/>
                <a:gd name="T79" fmla="*/ 5165 h 6448"/>
                <a:gd name="T80" fmla="*/ 1875 w 5974"/>
                <a:gd name="T81" fmla="*/ 5677 h 6448"/>
                <a:gd name="T82" fmla="*/ 2033 w 5974"/>
                <a:gd name="T83" fmla="*/ 5871 h 6448"/>
                <a:gd name="T84" fmla="*/ 3316 w 5974"/>
                <a:gd name="T85" fmla="*/ 6291 h 6448"/>
                <a:gd name="T86" fmla="*/ 4613 w 5974"/>
                <a:gd name="T87" fmla="*/ 5328 h 6448"/>
                <a:gd name="T88" fmla="*/ 5100 w 5974"/>
                <a:gd name="T89" fmla="*/ 4687 h 6448"/>
                <a:gd name="T90" fmla="*/ 5204 w 5974"/>
                <a:gd name="T91" fmla="*/ 4393 h 6448"/>
                <a:gd name="T92" fmla="*/ 5533 w 5974"/>
                <a:gd name="T93" fmla="*/ 3960 h 6448"/>
                <a:gd name="T94" fmla="*/ 5962 w 5974"/>
                <a:gd name="T95" fmla="*/ 3197 h 6448"/>
                <a:gd name="T96" fmla="*/ 5921 w 5974"/>
                <a:gd name="T97" fmla="*/ 2740 h 6448"/>
                <a:gd name="T98" fmla="*/ 5621 w 5974"/>
                <a:gd name="T99" fmla="*/ 2244 h 6448"/>
                <a:gd name="T100" fmla="*/ 5251 w 5974"/>
                <a:gd name="T101" fmla="*/ 1909 h 6448"/>
                <a:gd name="T102" fmla="*/ 5034 w 5974"/>
                <a:gd name="T103" fmla="*/ 1705 h 6448"/>
                <a:gd name="T104" fmla="*/ 4941 w 5974"/>
                <a:gd name="T105" fmla="*/ 1312 h 6448"/>
                <a:gd name="T106" fmla="*/ 4667 w 5974"/>
                <a:gd name="T107" fmla="*/ 742 h 6448"/>
                <a:gd name="T108" fmla="*/ 4234 w 5974"/>
                <a:gd name="T109" fmla="*/ 617 h 6448"/>
                <a:gd name="T110" fmla="*/ 4107 w 5974"/>
                <a:gd name="T111" fmla="*/ 607 h 6448"/>
                <a:gd name="T112" fmla="*/ 3532 w 5974"/>
                <a:gd name="T113" fmla="*/ 385 h 6448"/>
                <a:gd name="T114" fmla="*/ 2875 w 5974"/>
                <a:gd name="T115" fmla="*/ 33 h 6448"/>
                <a:gd name="T116" fmla="*/ 2547 w 5974"/>
                <a:gd name="T117" fmla="*/ 14 h 6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4" h="6448">
                  <a:moveTo>
                    <a:pt x="2610" y="6360"/>
                  </a:moveTo>
                  <a:cubicBezTo>
                    <a:pt x="2371" y="6278"/>
                    <a:pt x="2194" y="6074"/>
                    <a:pt x="2032" y="5871"/>
                  </a:cubicBezTo>
                  <a:cubicBezTo>
                    <a:pt x="2025" y="5862"/>
                    <a:pt x="2017" y="5852"/>
                    <a:pt x="2009" y="5843"/>
                  </a:cubicBezTo>
                  <a:cubicBezTo>
                    <a:pt x="1966" y="5788"/>
                    <a:pt x="1921" y="5731"/>
                    <a:pt x="1875" y="5678"/>
                  </a:cubicBezTo>
                  <a:cubicBezTo>
                    <a:pt x="1746" y="5528"/>
                    <a:pt x="1619" y="5412"/>
                    <a:pt x="1485" y="5326"/>
                  </a:cubicBezTo>
                  <a:cubicBezTo>
                    <a:pt x="1400" y="5271"/>
                    <a:pt x="1305" y="5222"/>
                    <a:pt x="1177" y="5166"/>
                  </a:cubicBezTo>
                  <a:cubicBezTo>
                    <a:pt x="1147" y="5153"/>
                    <a:pt x="1117" y="5140"/>
                    <a:pt x="1087" y="5128"/>
                  </a:cubicBezTo>
                  <a:cubicBezTo>
                    <a:pt x="813" y="5010"/>
                    <a:pt x="530" y="4889"/>
                    <a:pt x="328" y="4678"/>
                  </a:cubicBezTo>
                  <a:cubicBezTo>
                    <a:pt x="269" y="4616"/>
                    <a:pt x="219" y="4547"/>
                    <a:pt x="178" y="4473"/>
                  </a:cubicBezTo>
                  <a:cubicBezTo>
                    <a:pt x="107" y="4344"/>
                    <a:pt x="60" y="4194"/>
                    <a:pt x="29" y="4001"/>
                  </a:cubicBezTo>
                  <a:cubicBezTo>
                    <a:pt x="4" y="3838"/>
                    <a:pt x="0" y="3661"/>
                    <a:pt x="19" y="3490"/>
                  </a:cubicBezTo>
                  <a:cubicBezTo>
                    <a:pt x="35" y="3339"/>
                    <a:pt x="80" y="3189"/>
                    <a:pt x="123" y="3044"/>
                  </a:cubicBezTo>
                  <a:cubicBezTo>
                    <a:pt x="172" y="2881"/>
                    <a:pt x="218" y="2728"/>
                    <a:pt x="227" y="2575"/>
                  </a:cubicBezTo>
                  <a:cubicBezTo>
                    <a:pt x="228" y="2553"/>
                    <a:pt x="230" y="2530"/>
                    <a:pt x="232" y="2504"/>
                  </a:cubicBezTo>
                  <a:cubicBezTo>
                    <a:pt x="244" y="2368"/>
                    <a:pt x="276" y="2238"/>
                    <a:pt x="330" y="2107"/>
                  </a:cubicBezTo>
                  <a:cubicBezTo>
                    <a:pt x="380" y="1985"/>
                    <a:pt x="447" y="1865"/>
                    <a:pt x="536" y="1739"/>
                  </a:cubicBezTo>
                  <a:cubicBezTo>
                    <a:pt x="606" y="1640"/>
                    <a:pt x="658" y="1515"/>
                    <a:pt x="707" y="1395"/>
                  </a:cubicBezTo>
                  <a:cubicBezTo>
                    <a:pt x="752" y="1286"/>
                    <a:pt x="794" y="1183"/>
                    <a:pt x="848" y="1101"/>
                  </a:cubicBezTo>
                  <a:cubicBezTo>
                    <a:pt x="946" y="953"/>
                    <a:pt x="1054" y="799"/>
                    <a:pt x="1211" y="690"/>
                  </a:cubicBezTo>
                  <a:cubicBezTo>
                    <a:pt x="1295" y="631"/>
                    <a:pt x="1389" y="585"/>
                    <a:pt x="1483" y="556"/>
                  </a:cubicBezTo>
                  <a:cubicBezTo>
                    <a:pt x="1508" y="548"/>
                    <a:pt x="1534" y="542"/>
                    <a:pt x="1559" y="535"/>
                  </a:cubicBezTo>
                  <a:cubicBezTo>
                    <a:pt x="1591" y="526"/>
                    <a:pt x="1621" y="518"/>
                    <a:pt x="1652" y="508"/>
                  </a:cubicBezTo>
                  <a:cubicBezTo>
                    <a:pt x="1682" y="498"/>
                    <a:pt x="1711" y="486"/>
                    <a:pt x="1738" y="473"/>
                  </a:cubicBezTo>
                  <a:cubicBezTo>
                    <a:pt x="1836" y="425"/>
                    <a:pt x="1929" y="352"/>
                    <a:pt x="2018" y="280"/>
                  </a:cubicBezTo>
                  <a:cubicBezTo>
                    <a:pt x="2088" y="224"/>
                    <a:pt x="2161" y="165"/>
                    <a:pt x="2237" y="121"/>
                  </a:cubicBezTo>
                  <a:cubicBezTo>
                    <a:pt x="2334" y="64"/>
                    <a:pt x="2438" y="28"/>
                    <a:pt x="2547" y="14"/>
                  </a:cubicBezTo>
                  <a:cubicBezTo>
                    <a:pt x="2650" y="0"/>
                    <a:pt x="2761" y="7"/>
                    <a:pt x="2875" y="32"/>
                  </a:cubicBezTo>
                  <a:cubicBezTo>
                    <a:pt x="3096" y="81"/>
                    <a:pt x="3322" y="226"/>
                    <a:pt x="3473" y="339"/>
                  </a:cubicBezTo>
                  <a:cubicBezTo>
                    <a:pt x="3493" y="355"/>
                    <a:pt x="3513" y="369"/>
                    <a:pt x="3533" y="384"/>
                  </a:cubicBezTo>
                  <a:cubicBezTo>
                    <a:pt x="3630" y="456"/>
                    <a:pt x="3711" y="509"/>
                    <a:pt x="3817" y="548"/>
                  </a:cubicBezTo>
                  <a:cubicBezTo>
                    <a:pt x="3894" y="577"/>
                    <a:pt x="3986" y="596"/>
                    <a:pt x="4107" y="607"/>
                  </a:cubicBezTo>
                  <a:cubicBezTo>
                    <a:pt x="4134" y="609"/>
                    <a:pt x="4161" y="611"/>
                    <a:pt x="4187" y="613"/>
                  </a:cubicBezTo>
                  <a:cubicBezTo>
                    <a:pt x="4202" y="614"/>
                    <a:pt x="4218" y="615"/>
                    <a:pt x="4234" y="616"/>
                  </a:cubicBezTo>
                  <a:cubicBezTo>
                    <a:pt x="4274" y="619"/>
                    <a:pt x="4327" y="624"/>
                    <a:pt x="4380" y="634"/>
                  </a:cubicBezTo>
                  <a:cubicBezTo>
                    <a:pt x="4487" y="653"/>
                    <a:pt x="4587" y="691"/>
                    <a:pt x="4668" y="742"/>
                  </a:cubicBezTo>
                  <a:cubicBezTo>
                    <a:pt x="4761" y="800"/>
                    <a:pt x="4829" y="874"/>
                    <a:pt x="4872" y="963"/>
                  </a:cubicBezTo>
                  <a:cubicBezTo>
                    <a:pt x="4922" y="1069"/>
                    <a:pt x="4932" y="1192"/>
                    <a:pt x="4942" y="1312"/>
                  </a:cubicBezTo>
                  <a:cubicBezTo>
                    <a:pt x="4947" y="1381"/>
                    <a:pt x="4953" y="1451"/>
                    <a:pt x="4966" y="1518"/>
                  </a:cubicBezTo>
                  <a:cubicBezTo>
                    <a:pt x="4981" y="1592"/>
                    <a:pt x="5003" y="1653"/>
                    <a:pt x="5035" y="1705"/>
                  </a:cubicBezTo>
                  <a:cubicBezTo>
                    <a:pt x="5051" y="1731"/>
                    <a:pt x="5071" y="1756"/>
                    <a:pt x="5094" y="1780"/>
                  </a:cubicBezTo>
                  <a:cubicBezTo>
                    <a:pt x="5141" y="1830"/>
                    <a:pt x="5197" y="1870"/>
                    <a:pt x="5251" y="1909"/>
                  </a:cubicBezTo>
                  <a:cubicBezTo>
                    <a:pt x="5268" y="1921"/>
                    <a:pt x="5285" y="1933"/>
                    <a:pt x="5301" y="1945"/>
                  </a:cubicBezTo>
                  <a:cubicBezTo>
                    <a:pt x="5412" y="2027"/>
                    <a:pt x="5520" y="2127"/>
                    <a:pt x="5621" y="2243"/>
                  </a:cubicBezTo>
                  <a:cubicBezTo>
                    <a:pt x="5690" y="2322"/>
                    <a:pt x="5749" y="2401"/>
                    <a:pt x="5796" y="2477"/>
                  </a:cubicBezTo>
                  <a:cubicBezTo>
                    <a:pt x="5851" y="2565"/>
                    <a:pt x="5893" y="2653"/>
                    <a:pt x="5921" y="2740"/>
                  </a:cubicBezTo>
                  <a:cubicBezTo>
                    <a:pt x="5945" y="2813"/>
                    <a:pt x="5961" y="2889"/>
                    <a:pt x="5967" y="2967"/>
                  </a:cubicBezTo>
                  <a:cubicBezTo>
                    <a:pt x="5974" y="3043"/>
                    <a:pt x="5972" y="3121"/>
                    <a:pt x="5962" y="3198"/>
                  </a:cubicBezTo>
                  <a:cubicBezTo>
                    <a:pt x="5943" y="3350"/>
                    <a:pt x="5890" y="3497"/>
                    <a:pt x="5811" y="3624"/>
                  </a:cubicBezTo>
                  <a:cubicBezTo>
                    <a:pt x="5735" y="3746"/>
                    <a:pt x="5632" y="3855"/>
                    <a:pt x="5533" y="3960"/>
                  </a:cubicBezTo>
                  <a:cubicBezTo>
                    <a:pt x="5431" y="4068"/>
                    <a:pt x="5326" y="4180"/>
                    <a:pt x="5251" y="4306"/>
                  </a:cubicBezTo>
                  <a:cubicBezTo>
                    <a:pt x="5233" y="4335"/>
                    <a:pt x="5218" y="4365"/>
                    <a:pt x="5205" y="4394"/>
                  </a:cubicBezTo>
                  <a:cubicBezTo>
                    <a:pt x="5179" y="4450"/>
                    <a:pt x="5161" y="4508"/>
                    <a:pt x="5143" y="4564"/>
                  </a:cubicBezTo>
                  <a:cubicBezTo>
                    <a:pt x="5130" y="4604"/>
                    <a:pt x="5116" y="4647"/>
                    <a:pt x="5101" y="4687"/>
                  </a:cubicBezTo>
                  <a:cubicBezTo>
                    <a:pt x="5056" y="4800"/>
                    <a:pt x="4990" y="4912"/>
                    <a:pt x="4897" y="5029"/>
                  </a:cubicBezTo>
                  <a:cubicBezTo>
                    <a:pt x="4823" y="5122"/>
                    <a:pt x="4733" y="5217"/>
                    <a:pt x="4614" y="5328"/>
                  </a:cubicBezTo>
                  <a:cubicBezTo>
                    <a:pt x="4387" y="5541"/>
                    <a:pt x="4139" y="5736"/>
                    <a:pt x="3925" y="5900"/>
                  </a:cubicBezTo>
                  <a:cubicBezTo>
                    <a:pt x="3728" y="6051"/>
                    <a:pt x="3533" y="6194"/>
                    <a:pt x="3316" y="6292"/>
                  </a:cubicBezTo>
                  <a:cubicBezTo>
                    <a:pt x="3194" y="6346"/>
                    <a:pt x="3032" y="6400"/>
                    <a:pt x="2857" y="6400"/>
                  </a:cubicBezTo>
                  <a:cubicBezTo>
                    <a:pt x="2776" y="6400"/>
                    <a:pt x="2693" y="6388"/>
                    <a:pt x="2610" y="6360"/>
                  </a:cubicBezTo>
                  <a:moveTo>
                    <a:pt x="2547" y="14"/>
                  </a:moveTo>
                  <a:cubicBezTo>
                    <a:pt x="2439" y="28"/>
                    <a:pt x="2334" y="64"/>
                    <a:pt x="2237" y="121"/>
                  </a:cubicBezTo>
                  <a:cubicBezTo>
                    <a:pt x="2162" y="166"/>
                    <a:pt x="2089" y="224"/>
                    <a:pt x="2018" y="281"/>
                  </a:cubicBezTo>
                  <a:cubicBezTo>
                    <a:pt x="1929" y="352"/>
                    <a:pt x="1837" y="426"/>
                    <a:pt x="1738" y="474"/>
                  </a:cubicBezTo>
                  <a:cubicBezTo>
                    <a:pt x="1711" y="487"/>
                    <a:pt x="1682" y="499"/>
                    <a:pt x="1652" y="508"/>
                  </a:cubicBezTo>
                  <a:cubicBezTo>
                    <a:pt x="1621" y="519"/>
                    <a:pt x="1591" y="527"/>
                    <a:pt x="1559" y="536"/>
                  </a:cubicBezTo>
                  <a:cubicBezTo>
                    <a:pt x="1534" y="542"/>
                    <a:pt x="1509" y="549"/>
                    <a:pt x="1483" y="557"/>
                  </a:cubicBezTo>
                  <a:cubicBezTo>
                    <a:pt x="1390" y="586"/>
                    <a:pt x="1296" y="632"/>
                    <a:pt x="1211" y="691"/>
                  </a:cubicBezTo>
                  <a:cubicBezTo>
                    <a:pt x="1055" y="799"/>
                    <a:pt x="946" y="953"/>
                    <a:pt x="849" y="1101"/>
                  </a:cubicBezTo>
                  <a:cubicBezTo>
                    <a:pt x="794" y="1183"/>
                    <a:pt x="752" y="1286"/>
                    <a:pt x="708" y="1395"/>
                  </a:cubicBezTo>
                  <a:cubicBezTo>
                    <a:pt x="658" y="1515"/>
                    <a:pt x="607" y="1640"/>
                    <a:pt x="537" y="1740"/>
                  </a:cubicBezTo>
                  <a:cubicBezTo>
                    <a:pt x="448" y="1866"/>
                    <a:pt x="381" y="1986"/>
                    <a:pt x="331" y="2107"/>
                  </a:cubicBezTo>
                  <a:cubicBezTo>
                    <a:pt x="277" y="2239"/>
                    <a:pt x="245" y="2369"/>
                    <a:pt x="233" y="2505"/>
                  </a:cubicBezTo>
                  <a:cubicBezTo>
                    <a:pt x="230" y="2530"/>
                    <a:pt x="229" y="2553"/>
                    <a:pt x="227" y="2575"/>
                  </a:cubicBezTo>
                  <a:cubicBezTo>
                    <a:pt x="219" y="2729"/>
                    <a:pt x="173" y="2882"/>
                    <a:pt x="124" y="3044"/>
                  </a:cubicBezTo>
                  <a:cubicBezTo>
                    <a:pt x="81" y="3189"/>
                    <a:pt x="36" y="3339"/>
                    <a:pt x="19" y="3490"/>
                  </a:cubicBezTo>
                  <a:cubicBezTo>
                    <a:pt x="1" y="3661"/>
                    <a:pt x="5" y="3838"/>
                    <a:pt x="30" y="4001"/>
                  </a:cubicBezTo>
                  <a:cubicBezTo>
                    <a:pt x="61" y="4194"/>
                    <a:pt x="108" y="4344"/>
                    <a:pt x="179" y="4472"/>
                  </a:cubicBezTo>
                  <a:cubicBezTo>
                    <a:pt x="219" y="4547"/>
                    <a:pt x="270" y="4616"/>
                    <a:pt x="329" y="4677"/>
                  </a:cubicBezTo>
                  <a:cubicBezTo>
                    <a:pt x="530" y="4889"/>
                    <a:pt x="814" y="5010"/>
                    <a:pt x="1088" y="5127"/>
                  </a:cubicBezTo>
                  <a:cubicBezTo>
                    <a:pt x="1117" y="5139"/>
                    <a:pt x="1147" y="5152"/>
                    <a:pt x="1177" y="5165"/>
                  </a:cubicBezTo>
                  <a:cubicBezTo>
                    <a:pt x="1306" y="5221"/>
                    <a:pt x="1401" y="5270"/>
                    <a:pt x="1485" y="5325"/>
                  </a:cubicBezTo>
                  <a:cubicBezTo>
                    <a:pt x="1619" y="5412"/>
                    <a:pt x="1747" y="5527"/>
                    <a:pt x="1875" y="5677"/>
                  </a:cubicBezTo>
                  <a:cubicBezTo>
                    <a:pt x="1921" y="5731"/>
                    <a:pt x="1966" y="5787"/>
                    <a:pt x="2010" y="5842"/>
                  </a:cubicBezTo>
                  <a:cubicBezTo>
                    <a:pt x="2018" y="5852"/>
                    <a:pt x="2025" y="5861"/>
                    <a:pt x="2033" y="5871"/>
                  </a:cubicBezTo>
                  <a:cubicBezTo>
                    <a:pt x="2194" y="6073"/>
                    <a:pt x="2372" y="6278"/>
                    <a:pt x="2610" y="6359"/>
                  </a:cubicBezTo>
                  <a:cubicBezTo>
                    <a:pt x="2871" y="6448"/>
                    <a:pt x="3138" y="6371"/>
                    <a:pt x="3316" y="6291"/>
                  </a:cubicBezTo>
                  <a:cubicBezTo>
                    <a:pt x="3533" y="6193"/>
                    <a:pt x="3728" y="6050"/>
                    <a:pt x="3925" y="5899"/>
                  </a:cubicBezTo>
                  <a:cubicBezTo>
                    <a:pt x="4138" y="5736"/>
                    <a:pt x="4387" y="5540"/>
                    <a:pt x="4613" y="5328"/>
                  </a:cubicBezTo>
                  <a:cubicBezTo>
                    <a:pt x="4732" y="5216"/>
                    <a:pt x="4822" y="5121"/>
                    <a:pt x="4896" y="5028"/>
                  </a:cubicBezTo>
                  <a:cubicBezTo>
                    <a:pt x="4989" y="4912"/>
                    <a:pt x="5056" y="4800"/>
                    <a:pt x="5100" y="4687"/>
                  </a:cubicBezTo>
                  <a:cubicBezTo>
                    <a:pt x="5116" y="4646"/>
                    <a:pt x="5129" y="4604"/>
                    <a:pt x="5142" y="4564"/>
                  </a:cubicBezTo>
                  <a:cubicBezTo>
                    <a:pt x="5160" y="4507"/>
                    <a:pt x="5178" y="4450"/>
                    <a:pt x="5204" y="4393"/>
                  </a:cubicBezTo>
                  <a:cubicBezTo>
                    <a:pt x="5217" y="4364"/>
                    <a:pt x="5233" y="4335"/>
                    <a:pt x="5250" y="4305"/>
                  </a:cubicBezTo>
                  <a:cubicBezTo>
                    <a:pt x="5325" y="4180"/>
                    <a:pt x="5431" y="4068"/>
                    <a:pt x="5533" y="3960"/>
                  </a:cubicBezTo>
                  <a:cubicBezTo>
                    <a:pt x="5632" y="3855"/>
                    <a:pt x="5734" y="3746"/>
                    <a:pt x="5810" y="3624"/>
                  </a:cubicBezTo>
                  <a:cubicBezTo>
                    <a:pt x="5890" y="3497"/>
                    <a:pt x="5942" y="3350"/>
                    <a:pt x="5962" y="3197"/>
                  </a:cubicBezTo>
                  <a:cubicBezTo>
                    <a:pt x="5972" y="3121"/>
                    <a:pt x="5973" y="3043"/>
                    <a:pt x="5967" y="2967"/>
                  </a:cubicBezTo>
                  <a:cubicBezTo>
                    <a:pt x="5960" y="2890"/>
                    <a:pt x="5944" y="2813"/>
                    <a:pt x="5921" y="2740"/>
                  </a:cubicBezTo>
                  <a:cubicBezTo>
                    <a:pt x="5892" y="2653"/>
                    <a:pt x="5850" y="2565"/>
                    <a:pt x="5796" y="2477"/>
                  </a:cubicBezTo>
                  <a:cubicBezTo>
                    <a:pt x="5748" y="2401"/>
                    <a:pt x="5689" y="2322"/>
                    <a:pt x="5621" y="2244"/>
                  </a:cubicBezTo>
                  <a:cubicBezTo>
                    <a:pt x="5519" y="2128"/>
                    <a:pt x="5412" y="2027"/>
                    <a:pt x="5301" y="1945"/>
                  </a:cubicBezTo>
                  <a:cubicBezTo>
                    <a:pt x="5284" y="1933"/>
                    <a:pt x="5267" y="1921"/>
                    <a:pt x="5251" y="1909"/>
                  </a:cubicBezTo>
                  <a:cubicBezTo>
                    <a:pt x="5196" y="1871"/>
                    <a:pt x="5140" y="1830"/>
                    <a:pt x="5093" y="1781"/>
                  </a:cubicBezTo>
                  <a:cubicBezTo>
                    <a:pt x="5070" y="1756"/>
                    <a:pt x="5051" y="1732"/>
                    <a:pt x="5034" y="1705"/>
                  </a:cubicBezTo>
                  <a:cubicBezTo>
                    <a:pt x="5002" y="1654"/>
                    <a:pt x="4980" y="1592"/>
                    <a:pt x="4965" y="1518"/>
                  </a:cubicBezTo>
                  <a:cubicBezTo>
                    <a:pt x="4952" y="1451"/>
                    <a:pt x="4946" y="1381"/>
                    <a:pt x="4941" y="1312"/>
                  </a:cubicBezTo>
                  <a:cubicBezTo>
                    <a:pt x="4931" y="1193"/>
                    <a:pt x="4921" y="1069"/>
                    <a:pt x="4871" y="963"/>
                  </a:cubicBezTo>
                  <a:cubicBezTo>
                    <a:pt x="4829" y="875"/>
                    <a:pt x="4760" y="800"/>
                    <a:pt x="4667" y="742"/>
                  </a:cubicBezTo>
                  <a:cubicBezTo>
                    <a:pt x="4586" y="691"/>
                    <a:pt x="4487" y="654"/>
                    <a:pt x="4380" y="634"/>
                  </a:cubicBezTo>
                  <a:cubicBezTo>
                    <a:pt x="4327" y="625"/>
                    <a:pt x="4274" y="620"/>
                    <a:pt x="4234" y="617"/>
                  </a:cubicBezTo>
                  <a:cubicBezTo>
                    <a:pt x="4218" y="616"/>
                    <a:pt x="4202" y="615"/>
                    <a:pt x="4187" y="614"/>
                  </a:cubicBezTo>
                  <a:cubicBezTo>
                    <a:pt x="4161" y="612"/>
                    <a:pt x="4134" y="610"/>
                    <a:pt x="4107" y="607"/>
                  </a:cubicBezTo>
                  <a:cubicBezTo>
                    <a:pt x="3985" y="596"/>
                    <a:pt x="3893" y="578"/>
                    <a:pt x="3817" y="549"/>
                  </a:cubicBezTo>
                  <a:cubicBezTo>
                    <a:pt x="3711" y="509"/>
                    <a:pt x="3629" y="457"/>
                    <a:pt x="3532" y="385"/>
                  </a:cubicBezTo>
                  <a:cubicBezTo>
                    <a:pt x="3513" y="370"/>
                    <a:pt x="3493" y="355"/>
                    <a:pt x="3472" y="340"/>
                  </a:cubicBezTo>
                  <a:cubicBezTo>
                    <a:pt x="3322" y="227"/>
                    <a:pt x="3096" y="82"/>
                    <a:pt x="2875" y="33"/>
                  </a:cubicBezTo>
                  <a:cubicBezTo>
                    <a:pt x="2799" y="16"/>
                    <a:pt x="2726" y="8"/>
                    <a:pt x="2655" y="8"/>
                  </a:cubicBezTo>
                  <a:cubicBezTo>
                    <a:pt x="2618" y="8"/>
                    <a:pt x="2582" y="10"/>
                    <a:pt x="2547" y="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5" name="Freeform 62">
              <a:extLst>
                <a:ext uri="{FF2B5EF4-FFF2-40B4-BE49-F238E27FC236}">
                  <a16:creationId xmlns:a16="http://schemas.microsoft.com/office/drawing/2014/main" id="{AE2B2260-536F-4A0C-BABE-1A3541E30D9D}"/>
                </a:ext>
              </a:extLst>
            </p:cNvPr>
            <p:cNvSpPr>
              <a:spLocks noEditPoints="1"/>
            </p:cNvSpPr>
            <p:nvPr/>
          </p:nvSpPr>
          <p:spPr bwMode="auto">
            <a:xfrm>
              <a:off x="3505" y="-217"/>
              <a:ext cx="4476" cy="4777"/>
            </a:xfrm>
            <a:custGeom>
              <a:avLst/>
              <a:gdLst>
                <a:gd name="T0" fmla="*/ 2304 w 6048"/>
                <a:gd name="T1" fmla="*/ 6201 h 6454"/>
                <a:gd name="T2" fmla="*/ 2024 w 6048"/>
                <a:gd name="T3" fmla="*/ 5888 h 6454"/>
                <a:gd name="T4" fmla="*/ 1490 w 6048"/>
                <a:gd name="T5" fmla="*/ 5365 h 6454"/>
                <a:gd name="T6" fmla="*/ 1062 w 6048"/>
                <a:gd name="T7" fmla="*/ 5152 h 6454"/>
                <a:gd name="T8" fmla="*/ 184 w 6048"/>
                <a:gd name="T9" fmla="*/ 4526 h 6454"/>
                <a:gd name="T10" fmla="*/ 28 w 6048"/>
                <a:gd name="T11" fmla="*/ 4060 h 6454"/>
                <a:gd name="T12" fmla="*/ 11 w 6048"/>
                <a:gd name="T13" fmla="*/ 3554 h 6454"/>
                <a:gd name="T14" fmla="*/ 220 w 6048"/>
                <a:gd name="T15" fmla="*/ 2594 h 6454"/>
                <a:gd name="T16" fmla="*/ 256 w 6048"/>
                <a:gd name="T17" fmla="*/ 2305 h 6454"/>
                <a:gd name="T18" fmla="*/ 530 w 6048"/>
                <a:gd name="T19" fmla="*/ 1710 h 6454"/>
                <a:gd name="T20" fmla="*/ 868 w 6048"/>
                <a:gd name="T21" fmla="*/ 1086 h 6454"/>
                <a:gd name="T22" fmla="*/ 1520 w 6048"/>
                <a:gd name="T23" fmla="*/ 554 h 6454"/>
                <a:gd name="T24" fmla="*/ 1689 w 6048"/>
                <a:gd name="T25" fmla="*/ 498 h 6454"/>
                <a:gd name="T26" fmla="*/ 2037 w 6048"/>
                <a:gd name="T27" fmla="*/ 277 h 6454"/>
                <a:gd name="T28" fmla="*/ 2599 w 6048"/>
                <a:gd name="T29" fmla="*/ 8 h 6454"/>
                <a:gd name="T30" fmla="*/ 3533 w 6048"/>
                <a:gd name="T31" fmla="*/ 348 h 6454"/>
                <a:gd name="T32" fmla="*/ 3890 w 6048"/>
                <a:gd name="T33" fmla="*/ 542 h 6454"/>
                <a:gd name="T34" fmla="*/ 4241 w 6048"/>
                <a:gd name="T35" fmla="*/ 605 h 6454"/>
                <a:gd name="T36" fmla="*/ 4453 w 6048"/>
                <a:gd name="T37" fmla="*/ 633 h 6454"/>
                <a:gd name="T38" fmla="*/ 4936 w 6048"/>
                <a:gd name="T39" fmla="*/ 979 h 6454"/>
                <a:gd name="T40" fmla="*/ 5018 w 6048"/>
                <a:gd name="T41" fmla="*/ 1531 h 6454"/>
                <a:gd name="T42" fmla="*/ 5151 w 6048"/>
                <a:gd name="T43" fmla="*/ 1795 h 6454"/>
                <a:gd name="T44" fmla="*/ 5368 w 6048"/>
                <a:gd name="T45" fmla="*/ 1950 h 6454"/>
                <a:gd name="T46" fmla="*/ 5996 w 6048"/>
                <a:gd name="T47" fmla="*/ 2735 h 6454"/>
                <a:gd name="T48" fmla="*/ 6034 w 6048"/>
                <a:gd name="T49" fmla="*/ 3200 h 6454"/>
                <a:gd name="T50" fmla="*/ 5595 w 6048"/>
                <a:gd name="T51" fmla="*/ 3957 h 6454"/>
                <a:gd name="T52" fmla="*/ 5251 w 6048"/>
                <a:gd name="T53" fmla="*/ 4408 h 6454"/>
                <a:gd name="T54" fmla="*/ 5153 w 6048"/>
                <a:gd name="T55" fmla="*/ 4710 h 6454"/>
                <a:gd name="T56" fmla="*/ 4669 w 6048"/>
                <a:gd name="T57" fmla="*/ 5370 h 6454"/>
                <a:gd name="T58" fmla="*/ 3341 w 6048"/>
                <a:gd name="T59" fmla="*/ 6344 h 6454"/>
                <a:gd name="T60" fmla="*/ 2886 w 6048"/>
                <a:gd name="T61" fmla="*/ 6447 h 6454"/>
                <a:gd name="T62" fmla="*/ 2599 w 6048"/>
                <a:gd name="T63" fmla="*/ 9 h 6454"/>
                <a:gd name="T64" fmla="*/ 2037 w 6048"/>
                <a:gd name="T65" fmla="*/ 277 h 6454"/>
                <a:gd name="T66" fmla="*/ 1690 w 6048"/>
                <a:gd name="T67" fmla="*/ 499 h 6454"/>
                <a:gd name="T68" fmla="*/ 1520 w 6048"/>
                <a:gd name="T69" fmla="*/ 555 h 6454"/>
                <a:gd name="T70" fmla="*/ 869 w 6048"/>
                <a:gd name="T71" fmla="*/ 1087 h 6454"/>
                <a:gd name="T72" fmla="*/ 531 w 6048"/>
                <a:gd name="T73" fmla="*/ 1711 h 6454"/>
                <a:gd name="T74" fmla="*/ 257 w 6048"/>
                <a:gd name="T75" fmla="*/ 2305 h 6454"/>
                <a:gd name="T76" fmla="*/ 220 w 6048"/>
                <a:gd name="T77" fmla="*/ 2594 h 6454"/>
                <a:gd name="T78" fmla="*/ 11 w 6048"/>
                <a:gd name="T79" fmla="*/ 3554 h 6454"/>
                <a:gd name="T80" fmla="*/ 29 w 6048"/>
                <a:gd name="T81" fmla="*/ 4060 h 6454"/>
                <a:gd name="T82" fmla="*/ 185 w 6048"/>
                <a:gd name="T83" fmla="*/ 4525 h 6454"/>
                <a:gd name="T84" fmla="*/ 1062 w 6048"/>
                <a:gd name="T85" fmla="*/ 5151 h 6454"/>
                <a:gd name="T86" fmla="*/ 1491 w 6048"/>
                <a:gd name="T87" fmla="*/ 5365 h 6454"/>
                <a:gd name="T88" fmla="*/ 2025 w 6048"/>
                <a:gd name="T89" fmla="*/ 5887 h 6454"/>
                <a:gd name="T90" fmla="*/ 2304 w 6048"/>
                <a:gd name="T91" fmla="*/ 6200 h 6454"/>
                <a:gd name="T92" fmla="*/ 2985 w 6048"/>
                <a:gd name="T93" fmla="*/ 6441 h 6454"/>
                <a:gd name="T94" fmla="*/ 3966 w 6048"/>
                <a:gd name="T95" fmla="*/ 5949 h 6454"/>
                <a:gd name="T96" fmla="*/ 4953 w 6048"/>
                <a:gd name="T97" fmla="*/ 5062 h 6454"/>
                <a:gd name="T98" fmla="*/ 5191 w 6048"/>
                <a:gd name="T99" fmla="*/ 4585 h 6454"/>
                <a:gd name="T100" fmla="*/ 5296 w 6048"/>
                <a:gd name="T101" fmla="*/ 4317 h 6454"/>
                <a:gd name="T102" fmla="*/ 5873 w 6048"/>
                <a:gd name="T103" fmla="*/ 3631 h 6454"/>
                <a:gd name="T104" fmla="*/ 6041 w 6048"/>
                <a:gd name="T105" fmla="*/ 2966 h 6454"/>
                <a:gd name="T106" fmla="*/ 5696 w 6048"/>
                <a:gd name="T107" fmla="*/ 2240 h 6454"/>
                <a:gd name="T108" fmla="*/ 5312 w 6048"/>
                <a:gd name="T109" fmla="*/ 1915 h 6454"/>
                <a:gd name="T110" fmla="*/ 5089 w 6048"/>
                <a:gd name="T111" fmla="*/ 1722 h 6454"/>
                <a:gd name="T112" fmla="*/ 4995 w 6048"/>
                <a:gd name="T113" fmla="*/ 1319 h 6454"/>
                <a:gd name="T114" fmla="*/ 4739 w 6048"/>
                <a:gd name="T115" fmla="*/ 751 h 6454"/>
                <a:gd name="T116" fmla="*/ 4307 w 6048"/>
                <a:gd name="T117" fmla="*/ 612 h 6454"/>
                <a:gd name="T118" fmla="*/ 4180 w 6048"/>
                <a:gd name="T119" fmla="*/ 600 h 6454"/>
                <a:gd name="T120" fmla="*/ 3595 w 6048"/>
                <a:gd name="T121" fmla="*/ 391 h 6454"/>
                <a:gd name="T122" fmla="*/ 2932 w 6048"/>
                <a:gd name="T123" fmla="*/ 42 h 6454"/>
                <a:gd name="T124" fmla="*/ 2599 w 6048"/>
                <a:gd name="T125" fmla="*/ 9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8" h="6454">
                  <a:moveTo>
                    <a:pt x="2621" y="6403"/>
                  </a:moveTo>
                  <a:cubicBezTo>
                    <a:pt x="2513" y="6364"/>
                    <a:pt x="2409" y="6298"/>
                    <a:pt x="2304" y="6201"/>
                  </a:cubicBezTo>
                  <a:cubicBezTo>
                    <a:pt x="2205" y="6110"/>
                    <a:pt x="2117" y="6003"/>
                    <a:pt x="2042" y="5910"/>
                  </a:cubicBezTo>
                  <a:cubicBezTo>
                    <a:pt x="2036" y="5903"/>
                    <a:pt x="2030" y="5895"/>
                    <a:pt x="2024" y="5888"/>
                  </a:cubicBezTo>
                  <a:cubicBezTo>
                    <a:pt x="1979" y="5831"/>
                    <a:pt x="1931" y="5772"/>
                    <a:pt x="1883" y="5717"/>
                  </a:cubicBezTo>
                  <a:cubicBezTo>
                    <a:pt x="1755" y="5569"/>
                    <a:pt x="1626" y="5454"/>
                    <a:pt x="1490" y="5365"/>
                  </a:cubicBezTo>
                  <a:cubicBezTo>
                    <a:pt x="1404" y="5309"/>
                    <a:pt x="1306" y="5258"/>
                    <a:pt x="1182" y="5203"/>
                  </a:cubicBezTo>
                  <a:cubicBezTo>
                    <a:pt x="1142" y="5186"/>
                    <a:pt x="1101" y="5169"/>
                    <a:pt x="1062" y="5152"/>
                  </a:cubicBezTo>
                  <a:cubicBezTo>
                    <a:pt x="801" y="5041"/>
                    <a:pt x="532" y="4926"/>
                    <a:pt x="337" y="4727"/>
                  </a:cubicBezTo>
                  <a:cubicBezTo>
                    <a:pt x="278" y="4666"/>
                    <a:pt x="226" y="4599"/>
                    <a:pt x="184" y="4526"/>
                  </a:cubicBezTo>
                  <a:cubicBezTo>
                    <a:pt x="145" y="4457"/>
                    <a:pt x="113" y="4384"/>
                    <a:pt x="86" y="4301"/>
                  </a:cubicBezTo>
                  <a:cubicBezTo>
                    <a:pt x="62" y="4228"/>
                    <a:pt x="44" y="4149"/>
                    <a:pt x="28" y="4060"/>
                  </a:cubicBezTo>
                  <a:cubicBezTo>
                    <a:pt x="14" y="3979"/>
                    <a:pt x="6" y="3893"/>
                    <a:pt x="3" y="3807"/>
                  </a:cubicBezTo>
                  <a:cubicBezTo>
                    <a:pt x="0" y="3723"/>
                    <a:pt x="3" y="3638"/>
                    <a:pt x="11" y="3554"/>
                  </a:cubicBezTo>
                  <a:cubicBezTo>
                    <a:pt x="25" y="3396"/>
                    <a:pt x="71" y="3240"/>
                    <a:pt x="116" y="3089"/>
                  </a:cubicBezTo>
                  <a:cubicBezTo>
                    <a:pt x="166" y="2918"/>
                    <a:pt x="214" y="2757"/>
                    <a:pt x="220" y="2594"/>
                  </a:cubicBezTo>
                  <a:cubicBezTo>
                    <a:pt x="220" y="2571"/>
                    <a:pt x="222" y="2547"/>
                    <a:pt x="224" y="2520"/>
                  </a:cubicBezTo>
                  <a:cubicBezTo>
                    <a:pt x="229" y="2448"/>
                    <a:pt x="240" y="2375"/>
                    <a:pt x="256" y="2305"/>
                  </a:cubicBezTo>
                  <a:cubicBezTo>
                    <a:pt x="272" y="2236"/>
                    <a:pt x="293" y="2167"/>
                    <a:pt x="319" y="2099"/>
                  </a:cubicBezTo>
                  <a:cubicBezTo>
                    <a:pt x="369" y="1969"/>
                    <a:pt x="438" y="1841"/>
                    <a:pt x="530" y="1710"/>
                  </a:cubicBezTo>
                  <a:cubicBezTo>
                    <a:pt x="596" y="1616"/>
                    <a:pt x="649" y="1503"/>
                    <a:pt x="700" y="1394"/>
                  </a:cubicBezTo>
                  <a:cubicBezTo>
                    <a:pt x="754" y="1281"/>
                    <a:pt x="805" y="1173"/>
                    <a:pt x="868" y="1086"/>
                  </a:cubicBezTo>
                  <a:cubicBezTo>
                    <a:pt x="971" y="945"/>
                    <a:pt x="1086" y="797"/>
                    <a:pt x="1246" y="690"/>
                  </a:cubicBezTo>
                  <a:cubicBezTo>
                    <a:pt x="1330" y="634"/>
                    <a:pt x="1425" y="587"/>
                    <a:pt x="1520" y="554"/>
                  </a:cubicBezTo>
                  <a:cubicBezTo>
                    <a:pt x="1543" y="546"/>
                    <a:pt x="1566" y="539"/>
                    <a:pt x="1588" y="532"/>
                  </a:cubicBezTo>
                  <a:cubicBezTo>
                    <a:pt x="1623" y="521"/>
                    <a:pt x="1656" y="511"/>
                    <a:pt x="1689" y="498"/>
                  </a:cubicBezTo>
                  <a:cubicBezTo>
                    <a:pt x="1720" y="486"/>
                    <a:pt x="1749" y="474"/>
                    <a:pt x="1776" y="459"/>
                  </a:cubicBezTo>
                  <a:cubicBezTo>
                    <a:pt x="1867" y="412"/>
                    <a:pt x="1953" y="343"/>
                    <a:pt x="2037" y="277"/>
                  </a:cubicBezTo>
                  <a:cubicBezTo>
                    <a:pt x="2114" y="214"/>
                    <a:pt x="2195" y="150"/>
                    <a:pt x="2279" y="103"/>
                  </a:cubicBezTo>
                  <a:cubicBezTo>
                    <a:pt x="2378" y="49"/>
                    <a:pt x="2486" y="17"/>
                    <a:pt x="2599" y="8"/>
                  </a:cubicBezTo>
                  <a:cubicBezTo>
                    <a:pt x="2703" y="0"/>
                    <a:pt x="2815" y="11"/>
                    <a:pt x="2932" y="41"/>
                  </a:cubicBezTo>
                  <a:cubicBezTo>
                    <a:pt x="3151" y="98"/>
                    <a:pt x="3380" y="244"/>
                    <a:pt x="3533" y="348"/>
                  </a:cubicBezTo>
                  <a:cubicBezTo>
                    <a:pt x="3556" y="365"/>
                    <a:pt x="3576" y="378"/>
                    <a:pt x="3595" y="391"/>
                  </a:cubicBezTo>
                  <a:cubicBezTo>
                    <a:pt x="3677" y="445"/>
                    <a:pt x="3770" y="502"/>
                    <a:pt x="3890" y="542"/>
                  </a:cubicBezTo>
                  <a:cubicBezTo>
                    <a:pt x="3987" y="575"/>
                    <a:pt x="4096" y="590"/>
                    <a:pt x="4180" y="599"/>
                  </a:cubicBezTo>
                  <a:cubicBezTo>
                    <a:pt x="4201" y="601"/>
                    <a:pt x="4221" y="603"/>
                    <a:pt x="4241" y="605"/>
                  </a:cubicBezTo>
                  <a:cubicBezTo>
                    <a:pt x="4263" y="607"/>
                    <a:pt x="4285" y="609"/>
                    <a:pt x="4307" y="611"/>
                  </a:cubicBezTo>
                  <a:cubicBezTo>
                    <a:pt x="4365" y="617"/>
                    <a:pt x="4411" y="624"/>
                    <a:pt x="4453" y="633"/>
                  </a:cubicBezTo>
                  <a:cubicBezTo>
                    <a:pt x="4560" y="657"/>
                    <a:pt x="4659" y="697"/>
                    <a:pt x="4739" y="751"/>
                  </a:cubicBezTo>
                  <a:cubicBezTo>
                    <a:pt x="4830" y="812"/>
                    <a:pt x="4897" y="889"/>
                    <a:pt x="4936" y="979"/>
                  </a:cubicBezTo>
                  <a:cubicBezTo>
                    <a:pt x="4981" y="1082"/>
                    <a:pt x="4989" y="1203"/>
                    <a:pt x="4996" y="1319"/>
                  </a:cubicBezTo>
                  <a:cubicBezTo>
                    <a:pt x="5000" y="1390"/>
                    <a:pt x="5005" y="1463"/>
                    <a:pt x="5018" y="1531"/>
                  </a:cubicBezTo>
                  <a:cubicBezTo>
                    <a:pt x="5032" y="1607"/>
                    <a:pt x="5055" y="1669"/>
                    <a:pt x="5090" y="1721"/>
                  </a:cubicBezTo>
                  <a:cubicBezTo>
                    <a:pt x="5107" y="1747"/>
                    <a:pt x="5127" y="1771"/>
                    <a:pt x="5151" y="1795"/>
                  </a:cubicBezTo>
                  <a:cubicBezTo>
                    <a:pt x="5200" y="1842"/>
                    <a:pt x="5257" y="1879"/>
                    <a:pt x="5313" y="1915"/>
                  </a:cubicBezTo>
                  <a:cubicBezTo>
                    <a:pt x="5331" y="1926"/>
                    <a:pt x="5349" y="1938"/>
                    <a:pt x="5368" y="1950"/>
                  </a:cubicBezTo>
                  <a:cubicBezTo>
                    <a:pt x="5483" y="2027"/>
                    <a:pt x="5594" y="2125"/>
                    <a:pt x="5697" y="2240"/>
                  </a:cubicBezTo>
                  <a:cubicBezTo>
                    <a:pt x="5842" y="2402"/>
                    <a:pt x="5943" y="2569"/>
                    <a:pt x="5996" y="2735"/>
                  </a:cubicBezTo>
                  <a:cubicBezTo>
                    <a:pt x="6020" y="2809"/>
                    <a:pt x="6035" y="2887"/>
                    <a:pt x="6042" y="2966"/>
                  </a:cubicBezTo>
                  <a:cubicBezTo>
                    <a:pt x="6048" y="3043"/>
                    <a:pt x="6045" y="3122"/>
                    <a:pt x="6034" y="3200"/>
                  </a:cubicBezTo>
                  <a:cubicBezTo>
                    <a:pt x="6012" y="3355"/>
                    <a:pt x="5957" y="3504"/>
                    <a:pt x="5874" y="3631"/>
                  </a:cubicBezTo>
                  <a:cubicBezTo>
                    <a:pt x="5796" y="3750"/>
                    <a:pt x="5694" y="3855"/>
                    <a:pt x="5595" y="3957"/>
                  </a:cubicBezTo>
                  <a:cubicBezTo>
                    <a:pt x="5486" y="4069"/>
                    <a:pt x="5373" y="4185"/>
                    <a:pt x="5296" y="4318"/>
                  </a:cubicBezTo>
                  <a:cubicBezTo>
                    <a:pt x="5279" y="4348"/>
                    <a:pt x="5263" y="4378"/>
                    <a:pt x="5251" y="4408"/>
                  </a:cubicBezTo>
                  <a:cubicBezTo>
                    <a:pt x="5226" y="4466"/>
                    <a:pt x="5208" y="4527"/>
                    <a:pt x="5192" y="4585"/>
                  </a:cubicBezTo>
                  <a:cubicBezTo>
                    <a:pt x="5180" y="4627"/>
                    <a:pt x="5168" y="4669"/>
                    <a:pt x="5153" y="4710"/>
                  </a:cubicBezTo>
                  <a:cubicBezTo>
                    <a:pt x="5111" y="4828"/>
                    <a:pt x="5046" y="4943"/>
                    <a:pt x="4954" y="5063"/>
                  </a:cubicBezTo>
                  <a:cubicBezTo>
                    <a:pt x="4879" y="5160"/>
                    <a:pt x="4788" y="5257"/>
                    <a:pt x="4669" y="5370"/>
                  </a:cubicBezTo>
                  <a:cubicBezTo>
                    <a:pt x="4442" y="5584"/>
                    <a:pt x="4197" y="5775"/>
                    <a:pt x="3966" y="5950"/>
                  </a:cubicBezTo>
                  <a:cubicBezTo>
                    <a:pt x="3764" y="6102"/>
                    <a:pt x="3564" y="6247"/>
                    <a:pt x="3341" y="6344"/>
                  </a:cubicBezTo>
                  <a:cubicBezTo>
                    <a:pt x="3220" y="6396"/>
                    <a:pt x="3100" y="6429"/>
                    <a:pt x="2985" y="6441"/>
                  </a:cubicBezTo>
                  <a:cubicBezTo>
                    <a:pt x="2951" y="6445"/>
                    <a:pt x="2918" y="6447"/>
                    <a:pt x="2886" y="6447"/>
                  </a:cubicBezTo>
                  <a:cubicBezTo>
                    <a:pt x="2792" y="6447"/>
                    <a:pt x="2703" y="6432"/>
                    <a:pt x="2621" y="6403"/>
                  </a:cubicBezTo>
                  <a:moveTo>
                    <a:pt x="2599" y="9"/>
                  </a:moveTo>
                  <a:cubicBezTo>
                    <a:pt x="2486" y="17"/>
                    <a:pt x="2378" y="50"/>
                    <a:pt x="2280" y="104"/>
                  </a:cubicBezTo>
                  <a:cubicBezTo>
                    <a:pt x="2195" y="151"/>
                    <a:pt x="2115" y="215"/>
                    <a:pt x="2037" y="277"/>
                  </a:cubicBezTo>
                  <a:cubicBezTo>
                    <a:pt x="1954" y="344"/>
                    <a:pt x="1868" y="413"/>
                    <a:pt x="1776" y="460"/>
                  </a:cubicBezTo>
                  <a:cubicBezTo>
                    <a:pt x="1749" y="474"/>
                    <a:pt x="1720" y="487"/>
                    <a:pt x="1690" y="499"/>
                  </a:cubicBezTo>
                  <a:cubicBezTo>
                    <a:pt x="1656" y="511"/>
                    <a:pt x="1623" y="522"/>
                    <a:pt x="1589" y="533"/>
                  </a:cubicBezTo>
                  <a:cubicBezTo>
                    <a:pt x="1566" y="540"/>
                    <a:pt x="1543" y="547"/>
                    <a:pt x="1520" y="555"/>
                  </a:cubicBezTo>
                  <a:cubicBezTo>
                    <a:pt x="1425" y="587"/>
                    <a:pt x="1330" y="634"/>
                    <a:pt x="1246" y="691"/>
                  </a:cubicBezTo>
                  <a:cubicBezTo>
                    <a:pt x="1086" y="798"/>
                    <a:pt x="972" y="945"/>
                    <a:pt x="869" y="1087"/>
                  </a:cubicBezTo>
                  <a:cubicBezTo>
                    <a:pt x="805" y="1174"/>
                    <a:pt x="755" y="1281"/>
                    <a:pt x="701" y="1395"/>
                  </a:cubicBezTo>
                  <a:cubicBezTo>
                    <a:pt x="650" y="1504"/>
                    <a:pt x="596" y="1616"/>
                    <a:pt x="531" y="1711"/>
                  </a:cubicBezTo>
                  <a:cubicBezTo>
                    <a:pt x="439" y="1842"/>
                    <a:pt x="370" y="1969"/>
                    <a:pt x="320" y="2100"/>
                  </a:cubicBezTo>
                  <a:cubicBezTo>
                    <a:pt x="294" y="2167"/>
                    <a:pt x="272" y="2236"/>
                    <a:pt x="257" y="2305"/>
                  </a:cubicBezTo>
                  <a:cubicBezTo>
                    <a:pt x="241" y="2375"/>
                    <a:pt x="230" y="2448"/>
                    <a:pt x="224" y="2520"/>
                  </a:cubicBezTo>
                  <a:cubicBezTo>
                    <a:pt x="223" y="2547"/>
                    <a:pt x="221" y="2571"/>
                    <a:pt x="220" y="2594"/>
                  </a:cubicBezTo>
                  <a:cubicBezTo>
                    <a:pt x="214" y="2757"/>
                    <a:pt x="167" y="2918"/>
                    <a:pt x="117" y="3089"/>
                  </a:cubicBezTo>
                  <a:cubicBezTo>
                    <a:pt x="72" y="3240"/>
                    <a:pt x="26" y="3397"/>
                    <a:pt x="11" y="3554"/>
                  </a:cubicBezTo>
                  <a:cubicBezTo>
                    <a:pt x="3" y="3638"/>
                    <a:pt x="1" y="3723"/>
                    <a:pt x="4" y="3807"/>
                  </a:cubicBezTo>
                  <a:cubicBezTo>
                    <a:pt x="6" y="3893"/>
                    <a:pt x="15" y="3978"/>
                    <a:pt x="29" y="4060"/>
                  </a:cubicBezTo>
                  <a:cubicBezTo>
                    <a:pt x="44" y="4149"/>
                    <a:pt x="63" y="4228"/>
                    <a:pt x="87" y="4300"/>
                  </a:cubicBezTo>
                  <a:cubicBezTo>
                    <a:pt x="114" y="4383"/>
                    <a:pt x="146" y="4457"/>
                    <a:pt x="185" y="4525"/>
                  </a:cubicBezTo>
                  <a:cubicBezTo>
                    <a:pt x="227" y="4598"/>
                    <a:pt x="278" y="4666"/>
                    <a:pt x="337" y="4726"/>
                  </a:cubicBezTo>
                  <a:cubicBezTo>
                    <a:pt x="532" y="4925"/>
                    <a:pt x="802" y="5040"/>
                    <a:pt x="1062" y="5151"/>
                  </a:cubicBezTo>
                  <a:cubicBezTo>
                    <a:pt x="1101" y="5168"/>
                    <a:pt x="1142" y="5185"/>
                    <a:pt x="1182" y="5203"/>
                  </a:cubicBezTo>
                  <a:cubicBezTo>
                    <a:pt x="1307" y="5257"/>
                    <a:pt x="1405" y="5309"/>
                    <a:pt x="1491" y="5365"/>
                  </a:cubicBezTo>
                  <a:cubicBezTo>
                    <a:pt x="1627" y="5453"/>
                    <a:pt x="1755" y="5568"/>
                    <a:pt x="1884" y="5716"/>
                  </a:cubicBezTo>
                  <a:cubicBezTo>
                    <a:pt x="1932" y="5772"/>
                    <a:pt x="1979" y="5830"/>
                    <a:pt x="2025" y="5887"/>
                  </a:cubicBezTo>
                  <a:cubicBezTo>
                    <a:pt x="2031" y="5895"/>
                    <a:pt x="2037" y="5902"/>
                    <a:pt x="2043" y="5910"/>
                  </a:cubicBezTo>
                  <a:cubicBezTo>
                    <a:pt x="2118" y="6003"/>
                    <a:pt x="2206" y="6110"/>
                    <a:pt x="2304" y="6200"/>
                  </a:cubicBezTo>
                  <a:cubicBezTo>
                    <a:pt x="2410" y="6298"/>
                    <a:pt x="2513" y="6364"/>
                    <a:pt x="2621" y="6402"/>
                  </a:cubicBezTo>
                  <a:cubicBezTo>
                    <a:pt x="2732" y="6441"/>
                    <a:pt x="2854" y="6454"/>
                    <a:pt x="2985" y="6441"/>
                  </a:cubicBezTo>
                  <a:cubicBezTo>
                    <a:pt x="3100" y="6429"/>
                    <a:pt x="3220" y="6396"/>
                    <a:pt x="3341" y="6343"/>
                  </a:cubicBezTo>
                  <a:cubicBezTo>
                    <a:pt x="3564" y="6246"/>
                    <a:pt x="3764" y="6102"/>
                    <a:pt x="3966" y="5949"/>
                  </a:cubicBezTo>
                  <a:cubicBezTo>
                    <a:pt x="4197" y="5775"/>
                    <a:pt x="4442" y="5583"/>
                    <a:pt x="4668" y="5369"/>
                  </a:cubicBezTo>
                  <a:cubicBezTo>
                    <a:pt x="4788" y="5257"/>
                    <a:pt x="4878" y="5159"/>
                    <a:pt x="4953" y="5062"/>
                  </a:cubicBezTo>
                  <a:cubicBezTo>
                    <a:pt x="5045" y="4942"/>
                    <a:pt x="5111" y="4827"/>
                    <a:pt x="5152" y="4710"/>
                  </a:cubicBezTo>
                  <a:cubicBezTo>
                    <a:pt x="5167" y="4669"/>
                    <a:pt x="5179" y="4626"/>
                    <a:pt x="5191" y="4585"/>
                  </a:cubicBezTo>
                  <a:cubicBezTo>
                    <a:pt x="5208" y="4527"/>
                    <a:pt x="5225" y="4466"/>
                    <a:pt x="5250" y="4408"/>
                  </a:cubicBezTo>
                  <a:cubicBezTo>
                    <a:pt x="5263" y="4378"/>
                    <a:pt x="5278" y="4347"/>
                    <a:pt x="5296" y="4317"/>
                  </a:cubicBezTo>
                  <a:cubicBezTo>
                    <a:pt x="5373" y="4185"/>
                    <a:pt x="5485" y="4069"/>
                    <a:pt x="5594" y="3957"/>
                  </a:cubicBezTo>
                  <a:cubicBezTo>
                    <a:pt x="5693" y="3855"/>
                    <a:pt x="5796" y="3750"/>
                    <a:pt x="5873" y="3631"/>
                  </a:cubicBezTo>
                  <a:cubicBezTo>
                    <a:pt x="5956" y="3504"/>
                    <a:pt x="6012" y="3354"/>
                    <a:pt x="6033" y="3200"/>
                  </a:cubicBezTo>
                  <a:cubicBezTo>
                    <a:pt x="6044" y="3122"/>
                    <a:pt x="6047" y="3043"/>
                    <a:pt x="6041" y="2966"/>
                  </a:cubicBezTo>
                  <a:cubicBezTo>
                    <a:pt x="6035" y="2887"/>
                    <a:pt x="6019" y="2809"/>
                    <a:pt x="5996" y="2735"/>
                  </a:cubicBezTo>
                  <a:cubicBezTo>
                    <a:pt x="5942" y="2569"/>
                    <a:pt x="5842" y="2403"/>
                    <a:pt x="5696" y="2240"/>
                  </a:cubicBezTo>
                  <a:cubicBezTo>
                    <a:pt x="5593" y="2125"/>
                    <a:pt x="5483" y="2028"/>
                    <a:pt x="5367" y="1951"/>
                  </a:cubicBezTo>
                  <a:cubicBezTo>
                    <a:pt x="5349" y="1939"/>
                    <a:pt x="5330" y="1927"/>
                    <a:pt x="5312" y="1915"/>
                  </a:cubicBezTo>
                  <a:cubicBezTo>
                    <a:pt x="5257" y="1879"/>
                    <a:pt x="5199" y="1842"/>
                    <a:pt x="5151" y="1796"/>
                  </a:cubicBezTo>
                  <a:cubicBezTo>
                    <a:pt x="5126" y="1772"/>
                    <a:pt x="5106" y="1748"/>
                    <a:pt x="5089" y="1722"/>
                  </a:cubicBezTo>
                  <a:cubicBezTo>
                    <a:pt x="5055" y="1670"/>
                    <a:pt x="5031" y="1607"/>
                    <a:pt x="5017" y="1531"/>
                  </a:cubicBezTo>
                  <a:cubicBezTo>
                    <a:pt x="5004" y="1463"/>
                    <a:pt x="5000" y="1390"/>
                    <a:pt x="4995" y="1319"/>
                  </a:cubicBezTo>
                  <a:cubicBezTo>
                    <a:pt x="4988" y="1203"/>
                    <a:pt x="4981" y="1083"/>
                    <a:pt x="4935" y="979"/>
                  </a:cubicBezTo>
                  <a:cubicBezTo>
                    <a:pt x="4896" y="889"/>
                    <a:pt x="4830" y="812"/>
                    <a:pt x="4739" y="751"/>
                  </a:cubicBezTo>
                  <a:cubicBezTo>
                    <a:pt x="4659" y="698"/>
                    <a:pt x="4560" y="657"/>
                    <a:pt x="4453" y="634"/>
                  </a:cubicBezTo>
                  <a:cubicBezTo>
                    <a:pt x="4411" y="625"/>
                    <a:pt x="4364" y="618"/>
                    <a:pt x="4307" y="612"/>
                  </a:cubicBezTo>
                  <a:cubicBezTo>
                    <a:pt x="4285" y="610"/>
                    <a:pt x="4263" y="608"/>
                    <a:pt x="4241" y="605"/>
                  </a:cubicBezTo>
                  <a:cubicBezTo>
                    <a:pt x="4221" y="604"/>
                    <a:pt x="4201" y="602"/>
                    <a:pt x="4180" y="600"/>
                  </a:cubicBezTo>
                  <a:cubicBezTo>
                    <a:pt x="4096" y="591"/>
                    <a:pt x="3986" y="576"/>
                    <a:pt x="3890" y="543"/>
                  </a:cubicBezTo>
                  <a:cubicBezTo>
                    <a:pt x="3769" y="502"/>
                    <a:pt x="3677" y="446"/>
                    <a:pt x="3595" y="391"/>
                  </a:cubicBezTo>
                  <a:cubicBezTo>
                    <a:pt x="3576" y="379"/>
                    <a:pt x="3556" y="365"/>
                    <a:pt x="3532" y="349"/>
                  </a:cubicBezTo>
                  <a:cubicBezTo>
                    <a:pt x="3379" y="244"/>
                    <a:pt x="3151" y="99"/>
                    <a:pt x="2932" y="42"/>
                  </a:cubicBezTo>
                  <a:cubicBezTo>
                    <a:pt x="2840" y="18"/>
                    <a:pt x="2751" y="6"/>
                    <a:pt x="2667" y="6"/>
                  </a:cubicBezTo>
                  <a:cubicBezTo>
                    <a:pt x="2644" y="6"/>
                    <a:pt x="2621" y="7"/>
                    <a:pt x="2599" y="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6" name="Freeform 63">
              <a:extLst>
                <a:ext uri="{FF2B5EF4-FFF2-40B4-BE49-F238E27FC236}">
                  <a16:creationId xmlns:a16="http://schemas.microsoft.com/office/drawing/2014/main" id="{E2472615-9176-4970-A10F-A32DE7966ADB}"/>
                </a:ext>
              </a:extLst>
            </p:cNvPr>
            <p:cNvSpPr>
              <a:spLocks noEditPoints="1"/>
            </p:cNvSpPr>
            <p:nvPr/>
          </p:nvSpPr>
          <p:spPr bwMode="auto">
            <a:xfrm>
              <a:off x="3474" y="-241"/>
              <a:ext cx="4542" cy="4813"/>
            </a:xfrm>
            <a:custGeom>
              <a:avLst/>
              <a:gdLst>
                <a:gd name="T0" fmla="*/ 2058 w 6136"/>
                <a:gd name="T1" fmla="*/ 5951 h 6503"/>
                <a:gd name="T2" fmla="*/ 1710 w 6136"/>
                <a:gd name="T3" fmla="*/ 5569 h 6503"/>
                <a:gd name="T4" fmla="*/ 1049 w 6136"/>
                <a:gd name="T5" fmla="*/ 5181 h 6503"/>
                <a:gd name="T6" fmla="*/ 32 w 6136"/>
                <a:gd name="T7" fmla="*/ 4122 h 6503"/>
                <a:gd name="T8" fmla="*/ 114 w 6136"/>
                <a:gd name="T9" fmla="*/ 3135 h 6503"/>
                <a:gd name="T10" fmla="*/ 529 w 6136"/>
                <a:gd name="T11" fmla="*/ 1683 h 6503"/>
                <a:gd name="T12" fmla="*/ 1072 w 6136"/>
                <a:gd name="T13" fmla="*/ 869 h 6503"/>
                <a:gd name="T14" fmla="*/ 1621 w 6136"/>
                <a:gd name="T15" fmla="*/ 532 h 6503"/>
                <a:gd name="T16" fmla="*/ 2061 w 6136"/>
                <a:gd name="T17" fmla="*/ 274 h 6503"/>
                <a:gd name="T18" fmla="*/ 2995 w 6136"/>
                <a:gd name="T19" fmla="*/ 51 h 6503"/>
                <a:gd name="T20" fmla="*/ 3663 w 6136"/>
                <a:gd name="T21" fmla="*/ 399 h 6503"/>
                <a:gd name="T22" fmla="*/ 4296 w 6136"/>
                <a:gd name="T23" fmla="*/ 597 h 6503"/>
                <a:gd name="T24" fmla="*/ 4815 w 6136"/>
                <a:gd name="T25" fmla="*/ 761 h 6503"/>
                <a:gd name="T26" fmla="*/ 5075 w 6136"/>
                <a:gd name="T27" fmla="*/ 1546 h 6503"/>
                <a:gd name="T28" fmla="*/ 5380 w 6136"/>
                <a:gd name="T29" fmla="*/ 1923 h 6503"/>
                <a:gd name="T30" fmla="*/ 5777 w 6136"/>
                <a:gd name="T31" fmla="*/ 2238 h 6503"/>
                <a:gd name="T32" fmla="*/ 6111 w 6136"/>
                <a:gd name="T33" fmla="*/ 3203 h 6503"/>
                <a:gd name="T34" fmla="*/ 5347 w 6136"/>
                <a:gd name="T35" fmla="*/ 4331 h 6503"/>
                <a:gd name="T36" fmla="*/ 5211 w 6136"/>
                <a:gd name="T37" fmla="*/ 4735 h 6503"/>
                <a:gd name="T38" fmla="*/ 4012 w 6136"/>
                <a:gd name="T39" fmla="*/ 6002 h 6503"/>
                <a:gd name="T40" fmla="*/ 2920 w 6136"/>
                <a:gd name="T41" fmla="*/ 6496 h 6503"/>
                <a:gd name="T42" fmla="*/ 2327 w 6136"/>
                <a:gd name="T43" fmla="*/ 88 h 6503"/>
                <a:gd name="T44" fmla="*/ 1733 w 6136"/>
                <a:gd name="T45" fmla="*/ 491 h 6503"/>
                <a:gd name="T46" fmla="*/ 1286 w 6136"/>
                <a:gd name="T47" fmla="*/ 692 h 6503"/>
                <a:gd name="T48" fmla="*/ 529 w 6136"/>
                <a:gd name="T49" fmla="*/ 1684 h 6503"/>
                <a:gd name="T50" fmla="*/ 184 w 6136"/>
                <a:gd name="T51" fmla="*/ 2873 h 6503"/>
                <a:gd name="T52" fmla="*/ 4 w 6136"/>
                <a:gd name="T53" fmla="*/ 3871 h 6503"/>
                <a:gd name="T54" fmla="*/ 351 w 6136"/>
                <a:gd name="T55" fmla="*/ 4776 h 6503"/>
                <a:gd name="T56" fmla="*/ 1501 w 6136"/>
                <a:gd name="T57" fmla="*/ 5406 h 6503"/>
                <a:gd name="T58" fmla="*/ 2044 w 6136"/>
                <a:gd name="T59" fmla="*/ 5933 h 6503"/>
                <a:gd name="T60" fmla="*/ 2637 w 6136"/>
                <a:gd name="T61" fmla="*/ 6446 h 6503"/>
                <a:gd name="T62" fmla="*/ 4012 w 6136"/>
                <a:gd name="T63" fmla="*/ 6001 h 6503"/>
                <a:gd name="T64" fmla="*/ 5210 w 6136"/>
                <a:gd name="T65" fmla="*/ 4735 h 6503"/>
                <a:gd name="T66" fmla="*/ 5346 w 6136"/>
                <a:gd name="T67" fmla="*/ 4331 h 6503"/>
                <a:gd name="T68" fmla="*/ 6110 w 6136"/>
                <a:gd name="T69" fmla="*/ 3203 h 6503"/>
                <a:gd name="T70" fmla="*/ 5777 w 6136"/>
                <a:gd name="T71" fmla="*/ 2238 h 6503"/>
                <a:gd name="T72" fmla="*/ 5380 w 6136"/>
                <a:gd name="T73" fmla="*/ 1923 h 6503"/>
                <a:gd name="T74" fmla="*/ 5074 w 6136"/>
                <a:gd name="T75" fmla="*/ 1546 h 6503"/>
                <a:gd name="T76" fmla="*/ 4815 w 6136"/>
                <a:gd name="T77" fmla="*/ 762 h 6503"/>
                <a:gd name="T78" fmla="*/ 4296 w 6136"/>
                <a:gd name="T79" fmla="*/ 598 h 6503"/>
                <a:gd name="T80" fmla="*/ 3662 w 6136"/>
                <a:gd name="T81" fmla="*/ 400 h 6503"/>
                <a:gd name="T82" fmla="*/ 2995 w 6136"/>
                <a:gd name="T83" fmla="*/ 52 h 6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36" h="6503">
                  <a:moveTo>
                    <a:pt x="2637" y="6447"/>
                  </a:moveTo>
                  <a:cubicBezTo>
                    <a:pt x="2529" y="6407"/>
                    <a:pt x="2425" y="6340"/>
                    <a:pt x="2320" y="6242"/>
                  </a:cubicBezTo>
                  <a:cubicBezTo>
                    <a:pt x="2223" y="6153"/>
                    <a:pt x="2137" y="6049"/>
                    <a:pt x="2058" y="5951"/>
                  </a:cubicBezTo>
                  <a:cubicBezTo>
                    <a:pt x="2044" y="5933"/>
                    <a:pt x="2044" y="5933"/>
                    <a:pt x="2044" y="5933"/>
                  </a:cubicBezTo>
                  <a:cubicBezTo>
                    <a:pt x="1996" y="5875"/>
                    <a:pt x="1947" y="5815"/>
                    <a:pt x="1897" y="5758"/>
                  </a:cubicBezTo>
                  <a:cubicBezTo>
                    <a:pt x="1836" y="5688"/>
                    <a:pt x="1773" y="5625"/>
                    <a:pt x="1710" y="5569"/>
                  </a:cubicBezTo>
                  <a:cubicBezTo>
                    <a:pt x="1642" y="5508"/>
                    <a:pt x="1572" y="5453"/>
                    <a:pt x="1501" y="5407"/>
                  </a:cubicBezTo>
                  <a:cubicBezTo>
                    <a:pt x="1414" y="5350"/>
                    <a:pt x="1316" y="5298"/>
                    <a:pt x="1192" y="5243"/>
                  </a:cubicBezTo>
                  <a:cubicBezTo>
                    <a:pt x="1145" y="5222"/>
                    <a:pt x="1096" y="5201"/>
                    <a:pt x="1049" y="5181"/>
                  </a:cubicBezTo>
                  <a:cubicBezTo>
                    <a:pt x="799" y="5075"/>
                    <a:pt x="541" y="4965"/>
                    <a:pt x="350" y="4777"/>
                  </a:cubicBezTo>
                  <a:cubicBezTo>
                    <a:pt x="291" y="4718"/>
                    <a:pt x="239" y="4652"/>
                    <a:pt x="196" y="4580"/>
                  </a:cubicBezTo>
                  <a:cubicBezTo>
                    <a:pt x="120" y="4454"/>
                    <a:pt x="67" y="4304"/>
                    <a:pt x="32" y="4122"/>
                  </a:cubicBezTo>
                  <a:cubicBezTo>
                    <a:pt x="17" y="4041"/>
                    <a:pt x="7" y="3956"/>
                    <a:pt x="3" y="3871"/>
                  </a:cubicBezTo>
                  <a:cubicBezTo>
                    <a:pt x="0" y="3788"/>
                    <a:pt x="1" y="3704"/>
                    <a:pt x="8" y="3620"/>
                  </a:cubicBezTo>
                  <a:cubicBezTo>
                    <a:pt x="21" y="3456"/>
                    <a:pt x="68" y="3292"/>
                    <a:pt x="114" y="3135"/>
                  </a:cubicBezTo>
                  <a:cubicBezTo>
                    <a:pt x="166" y="2955"/>
                    <a:pt x="214" y="2786"/>
                    <a:pt x="218" y="2615"/>
                  </a:cubicBezTo>
                  <a:cubicBezTo>
                    <a:pt x="218" y="2590"/>
                    <a:pt x="219" y="2565"/>
                    <a:pt x="221" y="2537"/>
                  </a:cubicBezTo>
                  <a:cubicBezTo>
                    <a:pt x="238" y="2237"/>
                    <a:pt x="339" y="1958"/>
                    <a:pt x="529" y="1683"/>
                  </a:cubicBezTo>
                  <a:cubicBezTo>
                    <a:pt x="589" y="1597"/>
                    <a:pt x="641" y="1498"/>
                    <a:pt x="692" y="1403"/>
                  </a:cubicBezTo>
                  <a:cubicBezTo>
                    <a:pt x="757" y="1282"/>
                    <a:pt x="818" y="1167"/>
                    <a:pt x="894" y="1074"/>
                  </a:cubicBezTo>
                  <a:cubicBezTo>
                    <a:pt x="944" y="1011"/>
                    <a:pt x="1004" y="938"/>
                    <a:pt x="1072" y="869"/>
                  </a:cubicBezTo>
                  <a:cubicBezTo>
                    <a:pt x="1143" y="797"/>
                    <a:pt x="1213" y="739"/>
                    <a:pt x="1286" y="692"/>
                  </a:cubicBezTo>
                  <a:cubicBezTo>
                    <a:pt x="1369" y="638"/>
                    <a:pt x="1465" y="590"/>
                    <a:pt x="1562" y="553"/>
                  </a:cubicBezTo>
                  <a:cubicBezTo>
                    <a:pt x="1582" y="546"/>
                    <a:pt x="1602" y="539"/>
                    <a:pt x="1621" y="532"/>
                  </a:cubicBezTo>
                  <a:cubicBezTo>
                    <a:pt x="1659" y="518"/>
                    <a:pt x="1696" y="505"/>
                    <a:pt x="1733" y="490"/>
                  </a:cubicBezTo>
                  <a:cubicBezTo>
                    <a:pt x="1763" y="477"/>
                    <a:pt x="1792" y="463"/>
                    <a:pt x="1819" y="448"/>
                  </a:cubicBezTo>
                  <a:cubicBezTo>
                    <a:pt x="1904" y="401"/>
                    <a:pt x="1984" y="336"/>
                    <a:pt x="2061" y="274"/>
                  </a:cubicBezTo>
                  <a:cubicBezTo>
                    <a:pt x="2146" y="206"/>
                    <a:pt x="2233" y="136"/>
                    <a:pt x="2327" y="87"/>
                  </a:cubicBezTo>
                  <a:cubicBezTo>
                    <a:pt x="2428" y="36"/>
                    <a:pt x="2538" y="7"/>
                    <a:pt x="2656" y="3"/>
                  </a:cubicBezTo>
                  <a:cubicBezTo>
                    <a:pt x="2762" y="0"/>
                    <a:pt x="2876" y="16"/>
                    <a:pt x="2995" y="51"/>
                  </a:cubicBezTo>
                  <a:cubicBezTo>
                    <a:pt x="3088" y="79"/>
                    <a:pt x="3189" y="123"/>
                    <a:pt x="3305" y="185"/>
                  </a:cubicBezTo>
                  <a:cubicBezTo>
                    <a:pt x="3403" y="238"/>
                    <a:pt x="3496" y="295"/>
                    <a:pt x="3598" y="359"/>
                  </a:cubicBezTo>
                  <a:cubicBezTo>
                    <a:pt x="3621" y="374"/>
                    <a:pt x="3642" y="387"/>
                    <a:pt x="3663" y="399"/>
                  </a:cubicBezTo>
                  <a:cubicBezTo>
                    <a:pt x="3771" y="464"/>
                    <a:pt x="3866" y="507"/>
                    <a:pt x="3968" y="538"/>
                  </a:cubicBezTo>
                  <a:cubicBezTo>
                    <a:pt x="4061" y="566"/>
                    <a:pt x="4163" y="581"/>
                    <a:pt x="4259" y="593"/>
                  </a:cubicBezTo>
                  <a:cubicBezTo>
                    <a:pt x="4271" y="594"/>
                    <a:pt x="4284" y="596"/>
                    <a:pt x="4296" y="597"/>
                  </a:cubicBezTo>
                  <a:cubicBezTo>
                    <a:pt x="4325" y="600"/>
                    <a:pt x="4356" y="604"/>
                    <a:pt x="4386" y="608"/>
                  </a:cubicBezTo>
                  <a:cubicBezTo>
                    <a:pt x="4442" y="615"/>
                    <a:pt x="4488" y="624"/>
                    <a:pt x="4532" y="634"/>
                  </a:cubicBezTo>
                  <a:cubicBezTo>
                    <a:pt x="4639" y="661"/>
                    <a:pt x="4737" y="705"/>
                    <a:pt x="4815" y="761"/>
                  </a:cubicBezTo>
                  <a:cubicBezTo>
                    <a:pt x="4905" y="825"/>
                    <a:pt x="4969" y="904"/>
                    <a:pt x="5006" y="996"/>
                  </a:cubicBezTo>
                  <a:cubicBezTo>
                    <a:pt x="5047" y="1098"/>
                    <a:pt x="5051" y="1215"/>
                    <a:pt x="5056" y="1329"/>
                  </a:cubicBezTo>
                  <a:cubicBezTo>
                    <a:pt x="5059" y="1401"/>
                    <a:pt x="5062" y="1476"/>
                    <a:pt x="5075" y="1546"/>
                  </a:cubicBezTo>
                  <a:cubicBezTo>
                    <a:pt x="5089" y="1624"/>
                    <a:pt x="5113" y="1687"/>
                    <a:pt x="5150" y="1739"/>
                  </a:cubicBezTo>
                  <a:cubicBezTo>
                    <a:pt x="5168" y="1765"/>
                    <a:pt x="5189" y="1788"/>
                    <a:pt x="5214" y="1811"/>
                  </a:cubicBezTo>
                  <a:cubicBezTo>
                    <a:pt x="5264" y="1856"/>
                    <a:pt x="5323" y="1890"/>
                    <a:pt x="5380" y="1923"/>
                  </a:cubicBezTo>
                  <a:cubicBezTo>
                    <a:pt x="5400" y="1934"/>
                    <a:pt x="5420" y="1946"/>
                    <a:pt x="5439" y="1958"/>
                  </a:cubicBezTo>
                  <a:cubicBezTo>
                    <a:pt x="5499" y="1994"/>
                    <a:pt x="5558" y="2036"/>
                    <a:pt x="5615" y="2083"/>
                  </a:cubicBezTo>
                  <a:cubicBezTo>
                    <a:pt x="5671" y="2130"/>
                    <a:pt x="5726" y="2182"/>
                    <a:pt x="5777" y="2238"/>
                  </a:cubicBezTo>
                  <a:cubicBezTo>
                    <a:pt x="5846" y="2312"/>
                    <a:pt x="5905" y="2390"/>
                    <a:pt x="5954" y="2468"/>
                  </a:cubicBezTo>
                  <a:cubicBezTo>
                    <a:pt x="6008" y="2554"/>
                    <a:pt x="6049" y="2643"/>
                    <a:pt x="6077" y="2731"/>
                  </a:cubicBezTo>
                  <a:cubicBezTo>
                    <a:pt x="6124" y="2880"/>
                    <a:pt x="6136" y="3043"/>
                    <a:pt x="6111" y="3203"/>
                  </a:cubicBezTo>
                  <a:cubicBezTo>
                    <a:pt x="6087" y="3361"/>
                    <a:pt x="6029" y="3512"/>
                    <a:pt x="5942" y="3640"/>
                  </a:cubicBezTo>
                  <a:cubicBezTo>
                    <a:pt x="5863" y="3756"/>
                    <a:pt x="5761" y="3858"/>
                    <a:pt x="5661" y="3957"/>
                  </a:cubicBezTo>
                  <a:cubicBezTo>
                    <a:pt x="5546" y="4073"/>
                    <a:pt x="5426" y="4192"/>
                    <a:pt x="5347" y="4331"/>
                  </a:cubicBezTo>
                  <a:cubicBezTo>
                    <a:pt x="5330" y="4362"/>
                    <a:pt x="5315" y="4393"/>
                    <a:pt x="5302" y="4424"/>
                  </a:cubicBezTo>
                  <a:cubicBezTo>
                    <a:pt x="5277" y="4484"/>
                    <a:pt x="5261" y="4547"/>
                    <a:pt x="5246" y="4608"/>
                  </a:cubicBezTo>
                  <a:cubicBezTo>
                    <a:pt x="5235" y="4650"/>
                    <a:pt x="5224" y="4693"/>
                    <a:pt x="5211" y="4735"/>
                  </a:cubicBezTo>
                  <a:cubicBezTo>
                    <a:pt x="5171" y="4856"/>
                    <a:pt x="5108" y="4975"/>
                    <a:pt x="5015" y="5098"/>
                  </a:cubicBezTo>
                  <a:cubicBezTo>
                    <a:pt x="4941" y="5198"/>
                    <a:pt x="4848" y="5301"/>
                    <a:pt x="4729" y="5413"/>
                  </a:cubicBezTo>
                  <a:cubicBezTo>
                    <a:pt x="4502" y="5630"/>
                    <a:pt x="4250" y="5824"/>
                    <a:pt x="4012" y="6002"/>
                  </a:cubicBezTo>
                  <a:cubicBezTo>
                    <a:pt x="3805" y="6156"/>
                    <a:pt x="3601" y="6302"/>
                    <a:pt x="3372" y="6397"/>
                  </a:cubicBezTo>
                  <a:cubicBezTo>
                    <a:pt x="3248" y="6449"/>
                    <a:pt x="3126" y="6481"/>
                    <a:pt x="3007" y="6492"/>
                  </a:cubicBezTo>
                  <a:cubicBezTo>
                    <a:pt x="2978" y="6494"/>
                    <a:pt x="2949" y="6496"/>
                    <a:pt x="2920" y="6496"/>
                  </a:cubicBezTo>
                  <a:cubicBezTo>
                    <a:pt x="2820" y="6496"/>
                    <a:pt x="2725" y="6479"/>
                    <a:pt x="2637" y="6447"/>
                  </a:cubicBezTo>
                  <a:moveTo>
                    <a:pt x="2656" y="4"/>
                  </a:moveTo>
                  <a:cubicBezTo>
                    <a:pt x="2538" y="8"/>
                    <a:pt x="2428" y="36"/>
                    <a:pt x="2327" y="88"/>
                  </a:cubicBezTo>
                  <a:cubicBezTo>
                    <a:pt x="2233" y="137"/>
                    <a:pt x="2146" y="207"/>
                    <a:pt x="2062" y="275"/>
                  </a:cubicBezTo>
                  <a:cubicBezTo>
                    <a:pt x="1984" y="337"/>
                    <a:pt x="1904" y="401"/>
                    <a:pt x="1820" y="448"/>
                  </a:cubicBezTo>
                  <a:cubicBezTo>
                    <a:pt x="1793" y="463"/>
                    <a:pt x="1763" y="478"/>
                    <a:pt x="1733" y="491"/>
                  </a:cubicBezTo>
                  <a:cubicBezTo>
                    <a:pt x="1696" y="506"/>
                    <a:pt x="1660" y="519"/>
                    <a:pt x="1621" y="533"/>
                  </a:cubicBezTo>
                  <a:cubicBezTo>
                    <a:pt x="1602" y="540"/>
                    <a:pt x="1582" y="547"/>
                    <a:pt x="1562" y="554"/>
                  </a:cubicBezTo>
                  <a:cubicBezTo>
                    <a:pt x="1465" y="591"/>
                    <a:pt x="1370" y="638"/>
                    <a:pt x="1286" y="692"/>
                  </a:cubicBezTo>
                  <a:cubicBezTo>
                    <a:pt x="1122" y="799"/>
                    <a:pt x="998" y="946"/>
                    <a:pt x="894" y="1074"/>
                  </a:cubicBezTo>
                  <a:cubicBezTo>
                    <a:pt x="819" y="1168"/>
                    <a:pt x="758" y="1282"/>
                    <a:pt x="693" y="1403"/>
                  </a:cubicBezTo>
                  <a:cubicBezTo>
                    <a:pt x="642" y="1499"/>
                    <a:pt x="589" y="1597"/>
                    <a:pt x="529" y="1684"/>
                  </a:cubicBezTo>
                  <a:cubicBezTo>
                    <a:pt x="340" y="1958"/>
                    <a:pt x="239" y="2237"/>
                    <a:pt x="222" y="2537"/>
                  </a:cubicBezTo>
                  <a:cubicBezTo>
                    <a:pt x="220" y="2565"/>
                    <a:pt x="219" y="2590"/>
                    <a:pt x="219" y="2615"/>
                  </a:cubicBezTo>
                  <a:cubicBezTo>
                    <a:pt x="217" y="2692"/>
                    <a:pt x="206" y="2776"/>
                    <a:pt x="184" y="2873"/>
                  </a:cubicBezTo>
                  <a:cubicBezTo>
                    <a:pt x="165" y="2960"/>
                    <a:pt x="139" y="3049"/>
                    <a:pt x="115" y="3135"/>
                  </a:cubicBezTo>
                  <a:cubicBezTo>
                    <a:pt x="69" y="3293"/>
                    <a:pt x="22" y="3456"/>
                    <a:pt x="9" y="3620"/>
                  </a:cubicBezTo>
                  <a:cubicBezTo>
                    <a:pt x="2" y="3704"/>
                    <a:pt x="0" y="3788"/>
                    <a:pt x="4" y="3871"/>
                  </a:cubicBezTo>
                  <a:cubicBezTo>
                    <a:pt x="8" y="3956"/>
                    <a:pt x="18" y="4041"/>
                    <a:pt x="33" y="4121"/>
                  </a:cubicBezTo>
                  <a:cubicBezTo>
                    <a:pt x="68" y="4304"/>
                    <a:pt x="121" y="4454"/>
                    <a:pt x="197" y="4580"/>
                  </a:cubicBezTo>
                  <a:cubicBezTo>
                    <a:pt x="240" y="4651"/>
                    <a:pt x="292" y="4718"/>
                    <a:pt x="351" y="4776"/>
                  </a:cubicBezTo>
                  <a:cubicBezTo>
                    <a:pt x="541" y="4965"/>
                    <a:pt x="800" y="5074"/>
                    <a:pt x="1050" y="5181"/>
                  </a:cubicBezTo>
                  <a:cubicBezTo>
                    <a:pt x="1097" y="5201"/>
                    <a:pt x="1145" y="5221"/>
                    <a:pt x="1193" y="5242"/>
                  </a:cubicBezTo>
                  <a:cubicBezTo>
                    <a:pt x="1316" y="5297"/>
                    <a:pt x="1414" y="5349"/>
                    <a:pt x="1501" y="5406"/>
                  </a:cubicBezTo>
                  <a:cubicBezTo>
                    <a:pt x="1572" y="5453"/>
                    <a:pt x="1643" y="5507"/>
                    <a:pt x="1711" y="5568"/>
                  </a:cubicBezTo>
                  <a:cubicBezTo>
                    <a:pt x="1774" y="5624"/>
                    <a:pt x="1837" y="5688"/>
                    <a:pt x="1898" y="5757"/>
                  </a:cubicBezTo>
                  <a:cubicBezTo>
                    <a:pt x="1948" y="5814"/>
                    <a:pt x="1997" y="5874"/>
                    <a:pt x="2044" y="5933"/>
                  </a:cubicBezTo>
                  <a:cubicBezTo>
                    <a:pt x="2058" y="5950"/>
                    <a:pt x="2058" y="5950"/>
                    <a:pt x="2058" y="5950"/>
                  </a:cubicBezTo>
                  <a:cubicBezTo>
                    <a:pt x="2138" y="6049"/>
                    <a:pt x="2224" y="6152"/>
                    <a:pt x="2320" y="6242"/>
                  </a:cubicBezTo>
                  <a:cubicBezTo>
                    <a:pt x="2426" y="6340"/>
                    <a:pt x="2530" y="6406"/>
                    <a:pt x="2637" y="6446"/>
                  </a:cubicBezTo>
                  <a:cubicBezTo>
                    <a:pt x="2750" y="6488"/>
                    <a:pt x="2874" y="6503"/>
                    <a:pt x="3007" y="6491"/>
                  </a:cubicBezTo>
                  <a:cubicBezTo>
                    <a:pt x="3125" y="6480"/>
                    <a:pt x="3248" y="6449"/>
                    <a:pt x="3372" y="6397"/>
                  </a:cubicBezTo>
                  <a:cubicBezTo>
                    <a:pt x="3600" y="6301"/>
                    <a:pt x="3805" y="6155"/>
                    <a:pt x="4012" y="6001"/>
                  </a:cubicBezTo>
                  <a:cubicBezTo>
                    <a:pt x="4250" y="5824"/>
                    <a:pt x="4501" y="5630"/>
                    <a:pt x="4729" y="5413"/>
                  </a:cubicBezTo>
                  <a:cubicBezTo>
                    <a:pt x="4847" y="5300"/>
                    <a:pt x="4941" y="5197"/>
                    <a:pt x="5015" y="5098"/>
                  </a:cubicBezTo>
                  <a:cubicBezTo>
                    <a:pt x="5107" y="4975"/>
                    <a:pt x="5171" y="4856"/>
                    <a:pt x="5210" y="4735"/>
                  </a:cubicBezTo>
                  <a:cubicBezTo>
                    <a:pt x="5224" y="4693"/>
                    <a:pt x="5235" y="4650"/>
                    <a:pt x="5245" y="4608"/>
                  </a:cubicBezTo>
                  <a:cubicBezTo>
                    <a:pt x="5261" y="4547"/>
                    <a:pt x="5277" y="4484"/>
                    <a:pt x="5301" y="4423"/>
                  </a:cubicBezTo>
                  <a:cubicBezTo>
                    <a:pt x="5314" y="4393"/>
                    <a:pt x="5329" y="4361"/>
                    <a:pt x="5346" y="4331"/>
                  </a:cubicBezTo>
                  <a:cubicBezTo>
                    <a:pt x="5425" y="4192"/>
                    <a:pt x="5545" y="4072"/>
                    <a:pt x="5661" y="3957"/>
                  </a:cubicBezTo>
                  <a:cubicBezTo>
                    <a:pt x="5760" y="3858"/>
                    <a:pt x="5863" y="3755"/>
                    <a:pt x="5941" y="3639"/>
                  </a:cubicBezTo>
                  <a:cubicBezTo>
                    <a:pt x="6028" y="3512"/>
                    <a:pt x="6086" y="3361"/>
                    <a:pt x="6110" y="3203"/>
                  </a:cubicBezTo>
                  <a:cubicBezTo>
                    <a:pt x="6135" y="3043"/>
                    <a:pt x="6123" y="2880"/>
                    <a:pt x="6076" y="2731"/>
                  </a:cubicBezTo>
                  <a:cubicBezTo>
                    <a:pt x="6048" y="2643"/>
                    <a:pt x="6007" y="2555"/>
                    <a:pt x="5953" y="2469"/>
                  </a:cubicBezTo>
                  <a:cubicBezTo>
                    <a:pt x="5905" y="2390"/>
                    <a:pt x="5845" y="2313"/>
                    <a:pt x="5777" y="2238"/>
                  </a:cubicBezTo>
                  <a:cubicBezTo>
                    <a:pt x="5725" y="2182"/>
                    <a:pt x="5671" y="2131"/>
                    <a:pt x="5615" y="2084"/>
                  </a:cubicBezTo>
                  <a:cubicBezTo>
                    <a:pt x="5558" y="2036"/>
                    <a:pt x="5499" y="1994"/>
                    <a:pt x="5439" y="1958"/>
                  </a:cubicBezTo>
                  <a:cubicBezTo>
                    <a:pt x="5419" y="1946"/>
                    <a:pt x="5399" y="1935"/>
                    <a:pt x="5380" y="1923"/>
                  </a:cubicBezTo>
                  <a:cubicBezTo>
                    <a:pt x="5323" y="1890"/>
                    <a:pt x="5263" y="1856"/>
                    <a:pt x="5214" y="1812"/>
                  </a:cubicBezTo>
                  <a:cubicBezTo>
                    <a:pt x="5188" y="1789"/>
                    <a:pt x="5167" y="1765"/>
                    <a:pt x="5149" y="1740"/>
                  </a:cubicBezTo>
                  <a:cubicBezTo>
                    <a:pt x="5112" y="1687"/>
                    <a:pt x="5088" y="1624"/>
                    <a:pt x="5074" y="1546"/>
                  </a:cubicBezTo>
                  <a:cubicBezTo>
                    <a:pt x="5061" y="1476"/>
                    <a:pt x="5058" y="1401"/>
                    <a:pt x="5055" y="1329"/>
                  </a:cubicBezTo>
                  <a:cubicBezTo>
                    <a:pt x="5051" y="1216"/>
                    <a:pt x="5046" y="1098"/>
                    <a:pt x="5005" y="996"/>
                  </a:cubicBezTo>
                  <a:cubicBezTo>
                    <a:pt x="4969" y="905"/>
                    <a:pt x="4905" y="826"/>
                    <a:pt x="4815" y="762"/>
                  </a:cubicBezTo>
                  <a:cubicBezTo>
                    <a:pt x="4737" y="706"/>
                    <a:pt x="4639" y="662"/>
                    <a:pt x="4531" y="635"/>
                  </a:cubicBezTo>
                  <a:cubicBezTo>
                    <a:pt x="4488" y="624"/>
                    <a:pt x="4442" y="616"/>
                    <a:pt x="4386" y="609"/>
                  </a:cubicBezTo>
                  <a:cubicBezTo>
                    <a:pt x="4356" y="605"/>
                    <a:pt x="4325" y="601"/>
                    <a:pt x="4296" y="598"/>
                  </a:cubicBezTo>
                  <a:cubicBezTo>
                    <a:pt x="4284" y="596"/>
                    <a:pt x="4271" y="595"/>
                    <a:pt x="4259" y="593"/>
                  </a:cubicBezTo>
                  <a:cubicBezTo>
                    <a:pt x="4163" y="582"/>
                    <a:pt x="4060" y="567"/>
                    <a:pt x="3968" y="539"/>
                  </a:cubicBezTo>
                  <a:cubicBezTo>
                    <a:pt x="3865" y="508"/>
                    <a:pt x="3771" y="465"/>
                    <a:pt x="3662" y="400"/>
                  </a:cubicBezTo>
                  <a:cubicBezTo>
                    <a:pt x="3642" y="388"/>
                    <a:pt x="3621" y="375"/>
                    <a:pt x="3597" y="360"/>
                  </a:cubicBezTo>
                  <a:cubicBezTo>
                    <a:pt x="3495" y="296"/>
                    <a:pt x="3403" y="239"/>
                    <a:pt x="3305" y="186"/>
                  </a:cubicBezTo>
                  <a:cubicBezTo>
                    <a:pt x="3189" y="123"/>
                    <a:pt x="3087" y="80"/>
                    <a:pt x="2995" y="52"/>
                  </a:cubicBezTo>
                  <a:cubicBezTo>
                    <a:pt x="2886" y="20"/>
                    <a:pt x="2782" y="4"/>
                    <a:pt x="2685" y="4"/>
                  </a:cubicBezTo>
                  <a:cubicBezTo>
                    <a:pt x="2675" y="4"/>
                    <a:pt x="2665" y="4"/>
                    <a:pt x="2656" y="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7" name="Freeform 64">
              <a:extLst>
                <a:ext uri="{FF2B5EF4-FFF2-40B4-BE49-F238E27FC236}">
                  <a16:creationId xmlns:a16="http://schemas.microsoft.com/office/drawing/2014/main" id="{2892AAA8-5632-4A2A-9636-1DA1ABC463C4}"/>
                </a:ext>
              </a:extLst>
            </p:cNvPr>
            <p:cNvSpPr>
              <a:spLocks noEditPoints="1"/>
            </p:cNvSpPr>
            <p:nvPr/>
          </p:nvSpPr>
          <p:spPr bwMode="auto">
            <a:xfrm>
              <a:off x="3444" y="-266"/>
              <a:ext cx="4600" cy="4849"/>
            </a:xfrm>
            <a:custGeom>
              <a:avLst/>
              <a:gdLst>
                <a:gd name="T0" fmla="*/ 2074 w 6215"/>
                <a:gd name="T1" fmla="*/ 5992 h 6552"/>
                <a:gd name="T2" fmla="*/ 1512 w 6215"/>
                <a:gd name="T3" fmla="*/ 5449 h 6552"/>
                <a:gd name="T4" fmla="*/ 365 w 6215"/>
                <a:gd name="T5" fmla="*/ 4828 h 6552"/>
                <a:gd name="T6" fmla="*/ 5 w 6215"/>
                <a:gd name="T7" fmla="*/ 3935 h 6552"/>
                <a:gd name="T8" fmla="*/ 184 w 6215"/>
                <a:gd name="T9" fmla="*/ 2907 h 6552"/>
                <a:gd name="T10" fmla="*/ 246 w 6215"/>
                <a:gd name="T11" fmla="*/ 2317 h 6552"/>
                <a:gd name="T12" fmla="*/ 528 w 6215"/>
                <a:gd name="T13" fmla="*/ 1657 h 6552"/>
                <a:gd name="T14" fmla="*/ 1108 w 6215"/>
                <a:gd name="T15" fmla="*/ 865 h 6552"/>
                <a:gd name="T16" fmla="*/ 1650 w 6215"/>
                <a:gd name="T17" fmla="*/ 536 h 6552"/>
                <a:gd name="T18" fmla="*/ 2087 w 6215"/>
                <a:gd name="T19" fmla="*/ 272 h 6552"/>
                <a:gd name="T20" fmla="*/ 2713 w 6215"/>
                <a:gd name="T21" fmla="*/ 0 h 6552"/>
                <a:gd name="T22" fmla="*/ 3663 w 6215"/>
                <a:gd name="T23" fmla="*/ 371 h 6552"/>
                <a:gd name="T24" fmla="*/ 4339 w 6215"/>
                <a:gd name="T25" fmla="*/ 587 h 6552"/>
                <a:gd name="T26" fmla="*/ 4611 w 6215"/>
                <a:gd name="T27" fmla="*/ 636 h 6552"/>
                <a:gd name="T28" fmla="*/ 5117 w 6215"/>
                <a:gd name="T29" fmla="*/ 1340 h 6552"/>
                <a:gd name="T30" fmla="*/ 5278 w 6215"/>
                <a:gd name="T31" fmla="*/ 1828 h 6552"/>
                <a:gd name="T32" fmla="*/ 5693 w 6215"/>
                <a:gd name="T33" fmla="*/ 2085 h 6552"/>
                <a:gd name="T34" fmla="*/ 6158 w 6215"/>
                <a:gd name="T35" fmla="*/ 2728 h 6552"/>
                <a:gd name="T36" fmla="*/ 5728 w 6215"/>
                <a:gd name="T37" fmla="*/ 3959 h 6552"/>
                <a:gd name="T38" fmla="*/ 5354 w 6215"/>
                <a:gd name="T39" fmla="*/ 4440 h 6552"/>
                <a:gd name="T40" fmla="*/ 5190 w 6215"/>
                <a:gd name="T41" fmla="*/ 4955 h 6552"/>
                <a:gd name="T42" fmla="*/ 4435 w 6215"/>
                <a:gd name="T43" fmla="*/ 5768 h 6552"/>
                <a:gd name="T44" fmla="*/ 3030 w 6215"/>
                <a:gd name="T45" fmla="*/ 6543 h 6552"/>
                <a:gd name="T46" fmla="*/ 2375 w 6215"/>
                <a:gd name="T47" fmla="*/ 73 h 6552"/>
                <a:gd name="T48" fmla="*/ 1777 w 6215"/>
                <a:gd name="T49" fmla="*/ 483 h 6552"/>
                <a:gd name="T50" fmla="*/ 1327 w 6215"/>
                <a:gd name="T51" fmla="*/ 695 h 6552"/>
                <a:gd name="T52" fmla="*/ 674 w 6215"/>
                <a:gd name="T53" fmla="*/ 1426 h 6552"/>
                <a:gd name="T54" fmla="*/ 308 w 6215"/>
                <a:gd name="T55" fmla="*/ 2089 h 6552"/>
                <a:gd name="T56" fmla="*/ 218 w 6215"/>
                <a:gd name="T57" fmla="*/ 2637 h 6552"/>
                <a:gd name="T58" fmla="*/ 7 w 6215"/>
                <a:gd name="T59" fmla="*/ 3687 h 6552"/>
                <a:gd name="T60" fmla="*/ 209 w 6215"/>
                <a:gd name="T61" fmla="*/ 4635 h 6552"/>
                <a:gd name="T62" fmla="*/ 1034 w 6215"/>
                <a:gd name="T63" fmla="*/ 5209 h 6552"/>
                <a:gd name="T64" fmla="*/ 1912 w 6215"/>
                <a:gd name="T65" fmla="*/ 5799 h 6552"/>
                <a:gd name="T66" fmla="*/ 2337 w 6215"/>
                <a:gd name="T67" fmla="*/ 6284 h 6552"/>
                <a:gd name="T68" fmla="*/ 3403 w 6215"/>
                <a:gd name="T69" fmla="*/ 6451 h 6552"/>
                <a:gd name="T70" fmla="*/ 4790 w 6215"/>
                <a:gd name="T71" fmla="*/ 5457 h 6552"/>
                <a:gd name="T72" fmla="*/ 5269 w 6215"/>
                <a:gd name="T73" fmla="*/ 4761 h 6552"/>
                <a:gd name="T74" fmla="*/ 5398 w 6215"/>
                <a:gd name="T75" fmla="*/ 4345 h 6552"/>
                <a:gd name="T76" fmla="*/ 6010 w 6215"/>
                <a:gd name="T77" fmla="*/ 3649 h 6552"/>
                <a:gd name="T78" fmla="*/ 6036 w 6215"/>
                <a:gd name="T79" fmla="*/ 2466 h 6552"/>
                <a:gd name="T80" fmla="*/ 5511 w 6215"/>
                <a:gd name="T81" fmla="*/ 1966 h 6552"/>
                <a:gd name="T82" fmla="*/ 5210 w 6215"/>
                <a:gd name="T83" fmla="*/ 1759 h 6552"/>
                <a:gd name="T84" fmla="*/ 5075 w 6215"/>
                <a:gd name="T85" fmla="*/ 1014 h 6552"/>
                <a:gd name="T86" fmla="*/ 4465 w 6215"/>
                <a:gd name="T87" fmla="*/ 606 h 6552"/>
                <a:gd name="T88" fmla="*/ 4047 w 6215"/>
                <a:gd name="T89" fmla="*/ 535 h 6552"/>
                <a:gd name="T90" fmla="*/ 3572 w 6215"/>
                <a:gd name="T91" fmla="*/ 319 h 6552"/>
                <a:gd name="T92" fmla="*/ 2705 w 6215"/>
                <a:gd name="T93" fmla="*/ 1 h 6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15" h="6552">
                  <a:moveTo>
                    <a:pt x="2654" y="6492"/>
                  </a:moveTo>
                  <a:cubicBezTo>
                    <a:pt x="2546" y="6451"/>
                    <a:pt x="2442" y="6383"/>
                    <a:pt x="2337" y="6284"/>
                  </a:cubicBezTo>
                  <a:cubicBezTo>
                    <a:pt x="2242" y="6196"/>
                    <a:pt x="2158" y="6096"/>
                    <a:pt x="2074" y="5992"/>
                  </a:cubicBezTo>
                  <a:cubicBezTo>
                    <a:pt x="2064" y="5981"/>
                    <a:pt x="2064" y="5981"/>
                    <a:pt x="2064" y="5981"/>
                  </a:cubicBezTo>
                  <a:cubicBezTo>
                    <a:pt x="2015" y="5920"/>
                    <a:pt x="1964" y="5858"/>
                    <a:pt x="1912" y="5799"/>
                  </a:cubicBezTo>
                  <a:cubicBezTo>
                    <a:pt x="1785" y="5658"/>
                    <a:pt x="1651" y="5540"/>
                    <a:pt x="1512" y="5449"/>
                  </a:cubicBezTo>
                  <a:cubicBezTo>
                    <a:pt x="1424" y="5391"/>
                    <a:pt x="1323" y="5337"/>
                    <a:pt x="1203" y="5283"/>
                  </a:cubicBezTo>
                  <a:cubicBezTo>
                    <a:pt x="1148" y="5258"/>
                    <a:pt x="1090" y="5234"/>
                    <a:pt x="1034" y="5210"/>
                  </a:cubicBezTo>
                  <a:cubicBezTo>
                    <a:pt x="796" y="5109"/>
                    <a:pt x="550" y="5005"/>
                    <a:pt x="365" y="4828"/>
                  </a:cubicBezTo>
                  <a:cubicBezTo>
                    <a:pt x="305" y="4771"/>
                    <a:pt x="253" y="4706"/>
                    <a:pt x="208" y="4635"/>
                  </a:cubicBezTo>
                  <a:cubicBezTo>
                    <a:pt x="130" y="4510"/>
                    <a:pt x="74" y="4362"/>
                    <a:pt x="37" y="4184"/>
                  </a:cubicBezTo>
                  <a:cubicBezTo>
                    <a:pt x="21" y="4104"/>
                    <a:pt x="10" y="4020"/>
                    <a:pt x="5" y="3935"/>
                  </a:cubicBezTo>
                  <a:cubicBezTo>
                    <a:pt x="0" y="3854"/>
                    <a:pt x="0" y="3770"/>
                    <a:pt x="6" y="3687"/>
                  </a:cubicBezTo>
                  <a:cubicBezTo>
                    <a:pt x="18" y="3515"/>
                    <a:pt x="66" y="3345"/>
                    <a:pt x="112" y="3181"/>
                  </a:cubicBezTo>
                  <a:cubicBezTo>
                    <a:pt x="138" y="3091"/>
                    <a:pt x="164" y="2998"/>
                    <a:pt x="184" y="2907"/>
                  </a:cubicBezTo>
                  <a:cubicBezTo>
                    <a:pt x="206" y="2806"/>
                    <a:pt x="216" y="2717"/>
                    <a:pt x="217" y="2637"/>
                  </a:cubicBezTo>
                  <a:cubicBezTo>
                    <a:pt x="217" y="2610"/>
                    <a:pt x="218" y="2582"/>
                    <a:pt x="219" y="2555"/>
                  </a:cubicBezTo>
                  <a:cubicBezTo>
                    <a:pt x="222" y="2475"/>
                    <a:pt x="231" y="2395"/>
                    <a:pt x="246" y="2317"/>
                  </a:cubicBezTo>
                  <a:cubicBezTo>
                    <a:pt x="261" y="2240"/>
                    <a:pt x="281" y="2163"/>
                    <a:pt x="307" y="2088"/>
                  </a:cubicBezTo>
                  <a:cubicBezTo>
                    <a:pt x="333" y="2015"/>
                    <a:pt x="365" y="1941"/>
                    <a:pt x="402" y="1869"/>
                  </a:cubicBezTo>
                  <a:cubicBezTo>
                    <a:pt x="438" y="1798"/>
                    <a:pt x="481" y="1727"/>
                    <a:pt x="528" y="1657"/>
                  </a:cubicBezTo>
                  <a:cubicBezTo>
                    <a:pt x="579" y="1583"/>
                    <a:pt x="627" y="1503"/>
                    <a:pt x="673" y="1425"/>
                  </a:cubicBezTo>
                  <a:cubicBezTo>
                    <a:pt x="749" y="1298"/>
                    <a:pt x="828" y="1166"/>
                    <a:pt x="920" y="1062"/>
                  </a:cubicBezTo>
                  <a:cubicBezTo>
                    <a:pt x="992" y="980"/>
                    <a:pt x="1050" y="919"/>
                    <a:pt x="1108" y="865"/>
                  </a:cubicBezTo>
                  <a:cubicBezTo>
                    <a:pt x="1181" y="797"/>
                    <a:pt x="1253" y="741"/>
                    <a:pt x="1327" y="694"/>
                  </a:cubicBezTo>
                  <a:cubicBezTo>
                    <a:pt x="1409" y="643"/>
                    <a:pt x="1503" y="595"/>
                    <a:pt x="1605" y="554"/>
                  </a:cubicBezTo>
                  <a:cubicBezTo>
                    <a:pt x="1620" y="548"/>
                    <a:pt x="1636" y="541"/>
                    <a:pt x="1650" y="536"/>
                  </a:cubicBezTo>
                  <a:cubicBezTo>
                    <a:pt x="1694" y="518"/>
                    <a:pt x="1735" y="502"/>
                    <a:pt x="1776" y="483"/>
                  </a:cubicBezTo>
                  <a:cubicBezTo>
                    <a:pt x="1807" y="468"/>
                    <a:pt x="1836" y="453"/>
                    <a:pt x="1863" y="437"/>
                  </a:cubicBezTo>
                  <a:cubicBezTo>
                    <a:pt x="1941" y="391"/>
                    <a:pt x="2015" y="330"/>
                    <a:pt x="2087" y="272"/>
                  </a:cubicBezTo>
                  <a:cubicBezTo>
                    <a:pt x="2178" y="199"/>
                    <a:pt x="2272" y="122"/>
                    <a:pt x="2375" y="73"/>
                  </a:cubicBezTo>
                  <a:cubicBezTo>
                    <a:pt x="2475" y="24"/>
                    <a:pt x="2586" y="0"/>
                    <a:pt x="2704" y="0"/>
                  </a:cubicBezTo>
                  <a:cubicBezTo>
                    <a:pt x="2707" y="0"/>
                    <a:pt x="2710" y="0"/>
                    <a:pt x="2713" y="0"/>
                  </a:cubicBezTo>
                  <a:cubicBezTo>
                    <a:pt x="2821" y="1"/>
                    <a:pt x="2937" y="22"/>
                    <a:pt x="3058" y="63"/>
                  </a:cubicBezTo>
                  <a:cubicBezTo>
                    <a:pt x="3233" y="121"/>
                    <a:pt x="3406" y="221"/>
                    <a:pt x="3573" y="318"/>
                  </a:cubicBezTo>
                  <a:cubicBezTo>
                    <a:pt x="3604" y="337"/>
                    <a:pt x="3633" y="354"/>
                    <a:pt x="3663" y="371"/>
                  </a:cubicBezTo>
                  <a:cubicBezTo>
                    <a:pt x="3687" y="384"/>
                    <a:pt x="3709" y="397"/>
                    <a:pt x="3731" y="408"/>
                  </a:cubicBezTo>
                  <a:cubicBezTo>
                    <a:pt x="3837" y="465"/>
                    <a:pt x="3937" y="505"/>
                    <a:pt x="4047" y="534"/>
                  </a:cubicBezTo>
                  <a:cubicBezTo>
                    <a:pt x="4138" y="559"/>
                    <a:pt x="4233" y="573"/>
                    <a:pt x="4339" y="587"/>
                  </a:cubicBezTo>
                  <a:cubicBezTo>
                    <a:pt x="4347" y="589"/>
                    <a:pt x="4347" y="589"/>
                    <a:pt x="4347" y="589"/>
                  </a:cubicBezTo>
                  <a:cubicBezTo>
                    <a:pt x="4386" y="594"/>
                    <a:pt x="4426" y="599"/>
                    <a:pt x="4465" y="605"/>
                  </a:cubicBezTo>
                  <a:cubicBezTo>
                    <a:pt x="4520" y="614"/>
                    <a:pt x="4567" y="624"/>
                    <a:pt x="4611" y="636"/>
                  </a:cubicBezTo>
                  <a:cubicBezTo>
                    <a:pt x="4718" y="667"/>
                    <a:pt x="4815" y="714"/>
                    <a:pt x="4893" y="773"/>
                  </a:cubicBezTo>
                  <a:cubicBezTo>
                    <a:pt x="4981" y="840"/>
                    <a:pt x="5042" y="921"/>
                    <a:pt x="5076" y="1014"/>
                  </a:cubicBezTo>
                  <a:cubicBezTo>
                    <a:pt x="5113" y="1115"/>
                    <a:pt x="5115" y="1229"/>
                    <a:pt x="5117" y="1340"/>
                  </a:cubicBezTo>
                  <a:cubicBezTo>
                    <a:pt x="5119" y="1414"/>
                    <a:pt x="5121" y="1491"/>
                    <a:pt x="5133" y="1562"/>
                  </a:cubicBezTo>
                  <a:cubicBezTo>
                    <a:pt x="5146" y="1642"/>
                    <a:pt x="5171" y="1706"/>
                    <a:pt x="5210" y="1758"/>
                  </a:cubicBezTo>
                  <a:cubicBezTo>
                    <a:pt x="5229" y="1784"/>
                    <a:pt x="5251" y="1807"/>
                    <a:pt x="5278" y="1828"/>
                  </a:cubicBezTo>
                  <a:cubicBezTo>
                    <a:pt x="5329" y="1870"/>
                    <a:pt x="5389" y="1902"/>
                    <a:pt x="5448" y="1932"/>
                  </a:cubicBezTo>
                  <a:cubicBezTo>
                    <a:pt x="5469" y="1943"/>
                    <a:pt x="5491" y="1954"/>
                    <a:pt x="5512" y="1966"/>
                  </a:cubicBezTo>
                  <a:cubicBezTo>
                    <a:pt x="5574" y="1999"/>
                    <a:pt x="5635" y="2040"/>
                    <a:pt x="5693" y="2085"/>
                  </a:cubicBezTo>
                  <a:cubicBezTo>
                    <a:pt x="5751" y="2131"/>
                    <a:pt x="5806" y="2182"/>
                    <a:pt x="5858" y="2236"/>
                  </a:cubicBezTo>
                  <a:cubicBezTo>
                    <a:pt x="5927" y="2309"/>
                    <a:pt x="5987" y="2386"/>
                    <a:pt x="6036" y="2466"/>
                  </a:cubicBezTo>
                  <a:cubicBezTo>
                    <a:pt x="6089" y="2551"/>
                    <a:pt x="6130" y="2640"/>
                    <a:pt x="6158" y="2728"/>
                  </a:cubicBezTo>
                  <a:cubicBezTo>
                    <a:pt x="6204" y="2880"/>
                    <a:pt x="6215" y="3046"/>
                    <a:pt x="6189" y="3208"/>
                  </a:cubicBezTo>
                  <a:cubicBezTo>
                    <a:pt x="6163" y="3368"/>
                    <a:pt x="6101" y="3521"/>
                    <a:pt x="6010" y="3650"/>
                  </a:cubicBezTo>
                  <a:cubicBezTo>
                    <a:pt x="5931" y="3763"/>
                    <a:pt x="5828" y="3863"/>
                    <a:pt x="5728" y="3959"/>
                  </a:cubicBezTo>
                  <a:cubicBezTo>
                    <a:pt x="5666" y="4019"/>
                    <a:pt x="5603" y="4080"/>
                    <a:pt x="5546" y="4143"/>
                  </a:cubicBezTo>
                  <a:cubicBezTo>
                    <a:pt x="5483" y="4214"/>
                    <a:pt x="5435" y="4280"/>
                    <a:pt x="5398" y="4346"/>
                  </a:cubicBezTo>
                  <a:cubicBezTo>
                    <a:pt x="5381" y="4377"/>
                    <a:pt x="5366" y="4409"/>
                    <a:pt x="5354" y="4440"/>
                  </a:cubicBezTo>
                  <a:cubicBezTo>
                    <a:pt x="5330" y="4503"/>
                    <a:pt x="5315" y="4569"/>
                    <a:pt x="5301" y="4632"/>
                  </a:cubicBezTo>
                  <a:cubicBezTo>
                    <a:pt x="5292" y="4674"/>
                    <a:pt x="5282" y="4718"/>
                    <a:pt x="5269" y="4761"/>
                  </a:cubicBezTo>
                  <a:cubicBezTo>
                    <a:pt x="5250" y="4825"/>
                    <a:pt x="5224" y="4891"/>
                    <a:pt x="5190" y="4955"/>
                  </a:cubicBezTo>
                  <a:cubicBezTo>
                    <a:pt x="5159" y="5014"/>
                    <a:pt x="5122" y="5075"/>
                    <a:pt x="5078" y="5135"/>
                  </a:cubicBezTo>
                  <a:cubicBezTo>
                    <a:pt x="5004" y="5238"/>
                    <a:pt x="4909" y="5344"/>
                    <a:pt x="4790" y="5458"/>
                  </a:cubicBezTo>
                  <a:cubicBezTo>
                    <a:pt x="4686" y="5558"/>
                    <a:pt x="4569" y="5660"/>
                    <a:pt x="4435" y="5768"/>
                  </a:cubicBezTo>
                  <a:cubicBezTo>
                    <a:pt x="4301" y="5875"/>
                    <a:pt x="4164" y="5977"/>
                    <a:pt x="4059" y="6054"/>
                  </a:cubicBezTo>
                  <a:cubicBezTo>
                    <a:pt x="3847" y="6210"/>
                    <a:pt x="3638" y="6357"/>
                    <a:pt x="3404" y="6452"/>
                  </a:cubicBezTo>
                  <a:cubicBezTo>
                    <a:pt x="3277" y="6503"/>
                    <a:pt x="3152" y="6534"/>
                    <a:pt x="3030" y="6543"/>
                  </a:cubicBezTo>
                  <a:cubicBezTo>
                    <a:pt x="3005" y="6545"/>
                    <a:pt x="2980" y="6546"/>
                    <a:pt x="2955" y="6546"/>
                  </a:cubicBezTo>
                  <a:cubicBezTo>
                    <a:pt x="2848" y="6546"/>
                    <a:pt x="2747" y="6528"/>
                    <a:pt x="2654" y="6492"/>
                  </a:cubicBezTo>
                  <a:moveTo>
                    <a:pt x="2375" y="73"/>
                  </a:moveTo>
                  <a:cubicBezTo>
                    <a:pt x="2272" y="123"/>
                    <a:pt x="2178" y="199"/>
                    <a:pt x="2087" y="273"/>
                  </a:cubicBezTo>
                  <a:cubicBezTo>
                    <a:pt x="2016" y="331"/>
                    <a:pt x="1941" y="391"/>
                    <a:pt x="1863" y="438"/>
                  </a:cubicBezTo>
                  <a:cubicBezTo>
                    <a:pt x="1837" y="454"/>
                    <a:pt x="1807" y="469"/>
                    <a:pt x="1777" y="483"/>
                  </a:cubicBezTo>
                  <a:cubicBezTo>
                    <a:pt x="1735" y="503"/>
                    <a:pt x="1694" y="519"/>
                    <a:pt x="1651" y="536"/>
                  </a:cubicBezTo>
                  <a:cubicBezTo>
                    <a:pt x="1636" y="542"/>
                    <a:pt x="1621" y="548"/>
                    <a:pt x="1606" y="554"/>
                  </a:cubicBezTo>
                  <a:cubicBezTo>
                    <a:pt x="1503" y="596"/>
                    <a:pt x="1410" y="643"/>
                    <a:pt x="1327" y="695"/>
                  </a:cubicBezTo>
                  <a:cubicBezTo>
                    <a:pt x="1253" y="741"/>
                    <a:pt x="1182" y="797"/>
                    <a:pt x="1108" y="866"/>
                  </a:cubicBezTo>
                  <a:cubicBezTo>
                    <a:pt x="1050" y="920"/>
                    <a:pt x="992" y="980"/>
                    <a:pt x="920" y="1062"/>
                  </a:cubicBezTo>
                  <a:cubicBezTo>
                    <a:pt x="829" y="1166"/>
                    <a:pt x="750" y="1298"/>
                    <a:pt x="674" y="1426"/>
                  </a:cubicBezTo>
                  <a:cubicBezTo>
                    <a:pt x="628" y="1503"/>
                    <a:pt x="580" y="1584"/>
                    <a:pt x="529" y="1658"/>
                  </a:cubicBezTo>
                  <a:cubicBezTo>
                    <a:pt x="481" y="1727"/>
                    <a:pt x="439" y="1798"/>
                    <a:pt x="402" y="1869"/>
                  </a:cubicBezTo>
                  <a:cubicBezTo>
                    <a:pt x="365" y="1941"/>
                    <a:pt x="334" y="2015"/>
                    <a:pt x="308" y="2089"/>
                  </a:cubicBezTo>
                  <a:cubicBezTo>
                    <a:pt x="282" y="2163"/>
                    <a:pt x="261" y="2240"/>
                    <a:pt x="247" y="2317"/>
                  </a:cubicBezTo>
                  <a:cubicBezTo>
                    <a:pt x="232" y="2395"/>
                    <a:pt x="223" y="2475"/>
                    <a:pt x="220" y="2555"/>
                  </a:cubicBezTo>
                  <a:cubicBezTo>
                    <a:pt x="218" y="2582"/>
                    <a:pt x="218" y="2610"/>
                    <a:pt x="218" y="2637"/>
                  </a:cubicBezTo>
                  <a:cubicBezTo>
                    <a:pt x="217" y="2717"/>
                    <a:pt x="206" y="2806"/>
                    <a:pt x="185" y="2907"/>
                  </a:cubicBezTo>
                  <a:cubicBezTo>
                    <a:pt x="165" y="2998"/>
                    <a:pt x="139" y="3091"/>
                    <a:pt x="113" y="3181"/>
                  </a:cubicBezTo>
                  <a:cubicBezTo>
                    <a:pt x="67" y="3346"/>
                    <a:pt x="18" y="3516"/>
                    <a:pt x="7" y="3687"/>
                  </a:cubicBezTo>
                  <a:cubicBezTo>
                    <a:pt x="1" y="3770"/>
                    <a:pt x="1" y="3854"/>
                    <a:pt x="6" y="3935"/>
                  </a:cubicBezTo>
                  <a:cubicBezTo>
                    <a:pt x="11" y="4020"/>
                    <a:pt x="21" y="4104"/>
                    <a:pt x="38" y="4183"/>
                  </a:cubicBezTo>
                  <a:cubicBezTo>
                    <a:pt x="75" y="4362"/>
                    <a:pt x="131" y="4510"/>
                    <a:pt x="209" y="4635"/>
                  </a:cubicBezTo>
                  <a:cubicBezTo>
                    <a:pt x="253" y="4706"/>
                    <a:pt x="306" y="4770"/>
                    <a:pt x="365" y="4827"/>
                  </a:cubicBezTo>
                  <a:cubicBezTo>
                    <a:pt x="448" y="4907"/>
                    <a:pt x="551" y="4979"/>
                    <a:pt x="679" y="5047"/>
                  </a:cubicBezTo>
                  <a:cubicBezTo>
                    <a:pt x="793" y="5107"/>
                    <a:pt x="915" y="5159"/>
                    <a:pt x="1034" y="5209"/>
                  </a:cubicBezTo>
                  <a:cubicBezTo>
                    <a:pt x="1090" y="5233"/>
                    <a:pt x="1148" y="5257"/>
                    <a:pt x="1204" y="5282"/>
                  </a:cubicBezTo>
                  <a:cubicBezTo>
                    <a:pt x="1323" y="5336"/>
                    <a:pt x="1424" y="5390"/>
                    <a:pt x="1513" y="5449"/>
                  </a:cubicBezTo>
                  <a:cubicBezTo>
                    <a:pt x="1652" y="5540"/>
                    <a:pt x="1786" y="5658"/>
                    <a:pt x="1912" y="5799"/>
                  </a:cubicBezTo>
                  <a:cubicBezTo>
                    <a:pt x="1964" y="5857"/>
                    <a:pt x="2015" y="5920"/>
                    <a:pt x="2065" y="5980"/>
                  </a:cubicBezTo>
                  <a:cubicBezTo>
                    <a:pt x="2074" y="5992"/>
                    <a:pt x="2074" y="5992"/>
                    <a:pt x="2074" y="5992"/>
                  </a:cubicBezTo>
                  <a:cubicBezTo>
                    <a:pt x="2159" y="6095"/>
                    <a:pt x="2243" y="6196"/>
                    <a:pt x="2337" y="6284"/>
                  </a:cubicBezTo>
                  <a:cubicBezTo>
                    <a:pt x="2443" y="6382"/>
                    <a:pt x="2547" y="6450"/>
                    <a:pt x="2654" y="6492"/>
                  </a:cubicBezTo>
                  <a:cubicBezTo>
                    <a:pt x="2769" y="6535"/>
                    <a:pt x="2895" y="6552"/>
                    <a:pt x="3030" y="6542"/>
                  </a:cubicBezTo>
                  <a:cubicBezTo>
                    <a:pt x="3151" y="6533"/>
                    <a:pt x="3277" y="6502"/>
                    <a:pt x="3403" y="6451"/>
                  </a:cubicBezTo>
                  <a:cubicBezTo>
                    <a:pt x="3637" y="6357"/>
                    <a:pt x="3847" y="6209"/>
                    <a:pt x="4058" y="6054"/>
                  </a:cubicBezTo>
                  <a:cubicBezTo>
                    <a:pt x="4163" y="5977"/>
                    <a:pt x="4301" y="5874"/>
                    <a:pt x="4434" y="5767"/>
                  </a:cubicBezTo>
                  <a:cubicBezTo>
                    <a:pt x="4569" y="5659"/>
                    <a:pt x="4685" y="5558"/>
                    <a:pt x="4790" y="5457"/>
                  </a:cubicBezTo>
                  <a:cubicBezTo>
                    <a:pt x="4909" y="5343"/>
                    <a:pt x="5003" y="5237"/>
                    <a:pt x="5077" y="5135"/>
                  </a:cubicBezTo>
                  <a:cubicBezTo>
                    <a:pt x="5121" y="5074"/>
                    <a:pt x="5159" y="5014"/>
                    <a:pt x="5190" y="4954"/>
                  </a:cubicBezTo>
                  <a:cubicBezTo>
                    <a:pt x="5223" y="4890"/>
                    <a:pt x="5250" y="4825"/>
                    <a:pt x="5269" y="4761"/>
                  </a:cubicBezTo>
                  <a:cubicBezTo>
                    <a:pt x="5281" y="4718"/>
                    <a:pt x="5291" y="4674"/>
                    <a:pt x="5300" y="4632"/>
                  </a:cubicBezTo>
                  <a:cubicBezTo>
                    <a:pt x="5315" y="4568"/>
                    <a:pt x="5329" y="4503"/>
                    <a:pt x="5353" y="4440"/>
                  </a:cubicBezTo>
                  <a:cubicBezTo>
                    <a:pt x="5366" y="4408"/>
                    <a:pt x="5381" y="4376"/>
                    <a:pt x="5398" y="4345"/>
                  </a:cubicBezTo>
                  <a:cubicBezTo>
                    <a:pt x="5434" y="4280"/>
                    <a:pt x="5482" y="4214"/>
                    <a:pt x="5546" y="4143"/>
                  </a:cubicBezTo>
                  <a:cubicBezTo>
                    <a:pt x="5603" y="4079"/>
                    <a:pt x="5666" y="4018"/>
                    <a:pt x="5727" y="3959"/>
                  </a:cubicBezTo>
                  <a:cubicBezTo>
                    <a:pt x="5827" y="3862"/>
                    <a:pt x="5930" y="3762"/>
                    <a:pt x="6010" y="3649"/>
                  </a:cubicBezTo>
                  <a:cubicBezTo>
                    <a:pt x="6100" y="3521"/>
                    <a:pt x="6162" y="3368"/>
                    <a:pt x="6188" y="3208"/>
                  </a:cubicBezTo>
                  <a:cubicBezTo>
                    <a:pt x="6214" y="3046"/>
                    <a:pt x="6204" y="2880"/>
                    <a:pt x="6157" y="2729"/>
                  </a:cubicBezTo>
                  <a:cubicBezTo>
                    <a:pt x="6129" y="2640"/>
                    <a:pt x="6089" y="2552"/>
                    <a:pt x="6036" y="2466"/>
                  </a:cubicBezTo>
                  <a:cubicBezTo>
                    <a:pt x="5986" y="2387"/>
                    <a:pt x="5927" y="2310"/>
                    <a:pt x="5858" y="2237"/>
                  </a:cubicBezTo>
                  <a:cubicBezTo>
                    <a:pt x="5806" y="2182"/>
                    <a:pt x="5750" y="2131"/>
                    <a:pt x="5693" y="2086"/>
                  </a:cubicBezTo>
                  <a:cubicBezTo>
                    <a:pt x="5634" y="2040"/>
                    <a:pt x="5573" y="2000"/>
                    <a:pt x="5511" y="1966"/>
                  </a:cubicBezTo>
                  <a:cubicBezTo>
                    <a:pt x="5491" y="1955"/>
                    <a:pt x="5469" y="1944"/>
                    <a:pt x="5448" y="1933"/>
                  </a:cubicBezTo>
                  <a:cubicBezTo>
                    <a:pt x="5389" y="1902"/>
                    <a:pt x="5328" y="1871"/>
                    <a:pt x="5277" y="1829"/>
                  </a:cubicBezTo>
                  <a:cubicBezTo>
                    <a:pt x="5251" y="1807"/>
                    <a:pt x="5229" y="1784"/>
                    <a:pt x="5210" y="1759"/>
                  </a:cubicBezTo>
                  <a:cubicBezTo>
                    <a:pt x="5171" y="1706"/>
                    <a:pt x="5145" y="1642"/>
                    <a:pt x="5132" y="1562"/>
                  </a:cubicBezTo>
                  <a:cubicBezTo>
                    <a:pt x="5120" y="1491"/>
                    <a:pt x="5118" y="1414"/>
                    <a:pt x="5117" y="1340"/>
                  </a:cubicBezTo>
                  <a:cubicBezTo>
                    <a:pt x="5114" y="1229"/>
                    <a:pt x="5112" y="1115"/>
                    <a:pt x="5075" y="1014"/>
                  </a:cubicBezTo>
                  <a:cubicBezTo>
                    <a:pt x="5042" y="921"/>
                    <a:pt x="4980" y="840"/>
                    <a:pt x="4892" y="773"/>
                  </a:cubicBezTo>
                  <a:cubicBezTo>
                    <a:pt x="4815" y="715"/>
                    <a:pt x="4718" y="668"/>
                    <a:pt x="4611" y="637"/>
                  </a:cubicBezTo>
                  <a:cubicBezTo>
                    <a:pt x="4567" y="625"/>
                    <a:pt x="4519" y="615"/>
                    <a:pt x="4465" y="606"/>
                  </a:cubicBezTo>
                  <a:cubicBezTo>
                    <a:pt x="4426" y="600"/>
                    <a:pt x="4386" y="594"/>
                    <a:pt x="4346" y="589"/>
                  </a:cubicBezTo>
                  <a:cubicBezTo>
                    <a:pt x="4339" y="588"/>
                    <a:pt x="4339" y="588"/>
                    <a:pt x="4339" y="588"/>
                  </a:cubicBezTo>
                  <a:cubicBezTo>
                    <a:pt x="4233" y="574"/>
                    <a:pt x="4137" y="560"/>
                    <a:pt x="4047" y="535"/>
                  </a:cubicBezTo>
                  <a:cubicBezTo>
                    <a:pt x="3937" y="505"/>
                    <a:pt x="3836" y="465"/>
                    <a:pt x="3730" y="409"/>
                  </a:cubicBezTo>
                  <a:cubicBezTo>
                    <a:pt x="3708" y="397"/>
                    <a:pt x="3686" y="385"/>
                    <a:pt x="3663" y="372"/>
                  </a:cubicBezTo>
                  <a:cubicBezTo>
                    <a:pt x="3633" y="355"/>
                    <a:pt x="3603" y="337"/>
                    <a:pt x="3572" y="319"/>
                  </a:cubicBezTo>
                  <a:cubicBezTo>
                    <a:pt x="3405" y="222"/>
                    <a:pt x="3233" y="121"/>
                    <a:pt x="3058" y="63"/>
                  </a:cubicBezTo>
                  <a:cubicBezTo>
                    <a:pt x="2937" y="23"/>
                    <a:pt x="2821" y="2"/>
                    <a:pt x="2713" y="1"/>
                  </a:cubicBezTo>
                  <a:cubicBezTo>
                    <a:pt x="2710" y="1"/>
                    <a:pt x="2707" y="1"/>
                    <a:pt x="2705" y="1"/>
                  </a:cubicBezTo>
                  <a:cubicBezTo>
                    <a:pt x="2586" y="1"/>
                    <a:pt x="2476" y="25"/>
                    <a:pt x="2375" y="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8" name="Freeform 65">
              <a:extLst>
                <a:ext uri="{FF2B5EF4-FFF2-40B4-BE49-F238E27FC236}">
                  <a16:creationId xmlns:a16="http://schemas.microsoft.com/office/drawing/2014/main" id="{EF52A904-1023-42E5-BCDC-353C2CC3AB53}"/>
                </a:ext>
              </a:extLst>
            </p:cNvPr>
            <p:cNvSpPr>
              <a:spLocks noEditPoints="1"/>
            </p:cNvSpPr>
            <p:nvPr/>
          </p:nvSpPr>
          <p:spPr bwMode="auto">
            <a:xfrm>
              <a:off x="3414" y="-296"/>
              <a:ext cx="4660" cy="4893"/>
            </a:xfrm>
            <a:custGeom>
              <a:avLst/>
              <a:gdLst>
                <a:gd name="T0" fmla="*/ 2091 w 6296"/>
                <a:gd name="T1" fmla="*/ 6043 h 6611"/>
                <a:gd name="T2" fmla="*/ 1525 w 6296"/>
                <a:gd name="T3" fmla="*/ 5501 h 6611"/>
                <a:gd name="T4" fmla="*/ 682 w 6296"/>
                <a:gd name="T5" fmla="*/ 5095 h 6611"/>
                <a:gd name="T6" fmla="*/ 113 w 6296"/>
                <a:gd name="T7" fmla="*/ 4487 h 6611"/>
                <a:gd name="T8" fmla="*/ 5 w 6296"/>
                <a:gd name="T9" fmla="*/ 3763 h 6611"/>
                <a:gd name="T10" fmla="*/ 217 w 6296"/>
                <a:gd name="T11" fmla="*/ 2668 h 6611"/>
                <a:gd name="T12" fmla="*/ 303 w 6296"/>
                <a:gd name="T13" fmla="*/ 2093 h 6611"/>
                <a:gd name="T14" fmla="*/ 631 w 6296"/>
                <a:gd name="T15" fmla="*/ 1486 h 6611"/>
                <a:gd name="T16" fmla="*/ 1649 w 6296"/>
                <a:gd name="T17" fmla="*/ 563 h 6611"/>
                <a:gd name="T18" fmla="*/ 1908 w 6296"/>
                <a:gd name="T19" fmla="*/ 435 h 6611"/>
                <a:gd name="T20" fmla="*/ 2772 w 6296"/>
                <a:gd name="T21" fmla="*/ 6 h 6611"/>
                <a:gd name="T22" fmla="*/ 3730 w 6296"/>
                <a:gd name="T23" fmla="*/ 392 h 6611"/>
                <a:gd name="T24" fmla="*/ 4389 w 6296"/>
                <a:gd name="T25" fmla="*/ 587 h 6611"/>
                <a:gd name="T26" fmla="*/ 4691 w 6296"/>
                <a:gd name="T27" fmla="*/ 648 h 6611"/>
                <a:gd name="T28" fmla="*/ 5180 w 6296"/>
                <a:gd name="T29" fmla="*/ 1361 h 6611"/>
                <a:gd name="T30" fmla="*/ 5342 w 6296"/>
                <a:gd name="T31" fmla="*/ 1855 h 6611"/>
                <a:gd name="T32" fmla="*/ 5772 w 6296"/>
                <a:gd name="T33" fmla="*/ 2097 h 6611"/>
                <a:gd name="T34" fmla="*/ 6268 w 6296"/>
                <a:gd name="T35" fmla="*/ 3222 h 6611"/>
                <a:gd name="T36" fmla="*/ 5604 w 6296"/>
                <a:gd name="T37" fmla="*/ 4160 h 6611"/>
                <a:gd name="T38" fmla="*/ 5358 w 6296"/>
                <a:gd name="T39" fmla="*/ 4665 h 6611"/>
                <a:gd name="T40" fmla="*/ 5142 w 6296"/>
                <a:gd name="T41" fmla="*/ 5181 h 6611"/>
                <a:gd name="T42" fmla="*/ 3436 w 6296"/>
                <a:gd name="T43" fmla="*/ 6516 h 6611"/>
                <a:gd name="T44" fmla="*/ 2672 w 6296"/>
                <a:gd name="T45" fmla="*/ 6547 h 6611"/>
                <a:gd name="T46" fmla="*/ 1908 w 6296"/>
                <a:gd name="T47" fmla="*/ 436 h 6611"/>
                <a:gd name="T48" fmla="*/ 1650 w 6296"/>
                <a:gd name="T49" fmla="*/ 564 h 6611"/>
                <a:gd name="T50" fmla="*/ 631 w 6296"/>
                <a:gd name="T51" fmla="*/ 1487 h 6611"/>
                <a:gd name="T52" fmla="*/ 304 w 6296"/>
                <a:gd name="T53" fmla="*/ 2093 h 6611"/>
                <a:gd name="T54" fmla="*/ 218 w 6296"/>
                <a:gd name="T55" fmla="*/ 2668 h 6611"/>
                <a:gd name="T56" fmla="*/ 6 w 6296"/>
                <a:gd name="T57" fmla="*/ 3763 h 6611"/>
                <a:gd name="T58" fmla="*/ 114 w 6296"/>
                <a:gd name="T59" fmla="*/ 4486 h 6611"/>
                <a:gd name="T60" fmla="*/ 682 w 6296"/>
                <a:gd name="T61" fmla="*/ 5095 h 6611"/>
                <a:gd name="T62" fmla="*/ 1525 w 6296"/>
                <a:gd name="T63" fmla="*/ 5500 h 6611"/>
                <a:gd name="T64" fmla="*/ 2091 w 6296"/>
                <a:gd name="T65" fmla="*/ 6043 h 6611"/>
                <a:gd name="T66" fmla="*/ 3055 w 6296"/>
                <a:gd name="T67" fmla="*/ 6603 h 6611"/>
                <a:gd name="T68" fmla="*/ 4852 w 6296"/>
                <a:gd name="T69" fmla="*/ 5511 h 6611"/>
                <a:gd name="T70" fmla="*/ 5328 w 6296"/>
                <a:gd name="T71" fmla="*/ 4796 h 6611"/>
                <a:gd name="T72" fmla="*/ 5450 w 6296"/>
                <a:gd name="T73" fmla="*/ 4369 h 6611"/>
                <a:gd name="T74" fmla="*/ 6080 w 6296"/>
                <a:gd name="T75" fmla="*/ 3668 h 6611"/>
                <a:gd name="T76" fmla="*/ 5940 w 6296"/>
                <a:gd name="T77" fmla="*/ 2245 h 6611"/>
                <a:gd name="T78" fmla="*/ 5518 w 6296"/>
                <a:gd name="T79" fmla="*/ 1952 h 6611"/>
                <a:gd name="T80" fmla="*/ 5191 w 6296"/>
                <a:gd name="T81" fmla="*/ 1588 h 6611"/>
                <a:gd name="T82" fmla="*/ 4970 w 6296"/>
                <a:gd name="T83" fmla="*/ 794 h 6611"/>
                <a:gd name="T84" fmla="*/ 4419 w 6296"/>
                <a:gd name="T85" fmla="*/ 592 h 6611"/>
                <a:gd name="T86" fmla="*/ 3800 w 6296"/>
                <a:gd name="T87" fmla="*/ 428 h 6611"/>
                <a:gd name="T88" fmla="*/ 3123 w 6296"/>
                <a:gd name="T89" fmla="*/ 84 h 6611"/>
                <a:gd name="T90" fmla="*/ 2425 w 6296"/>
                <a:gd name="T91" fmla="*/ 68 h 6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96" h="6611">
                  <a:moveTo>
                    <a:pt x="2672" y="6547"/>
                  </a:moveTo>
                  <a:cubicBezTo>
                    <a:pt x="2564" y="6504"/>
                    <a:pt x="2461" y="6435"/>
                    <a:pt x="2355" y="6336"/>
                  </a:cubicBezTo>
                  <a:cubicBezTo>
                    <a:pt x="2262" y="6249"/>
                    <a:pt x="2181" y="6152"/>
                    <a:pt x="2091" y="6043"/>
                  </a:cubicBezTo>
                  <a:cubicBezTo>
                    <a:pt x="2086" y="6038"/>
                    <a:pt x="2086" y="6038"/>
                    <a:pt x="2086" y="6038"/>
                  </a:cubicBezTo>
                  <a:cubicBezTo>
                    <a:pt x="2035" y="5975"/>
                    <a:pt x="1982" y="5911"/>
                    <a:pt x="1927" y="5851"/>
                  </a:cubicBezTo>
                  <a:cubicBezTo>
                    <a:pt x="1802" y="5712"/>
                    <a:pt x="1666" y="5594"/>
                    <a:pt x="1525" y="5501"/>
                  </a:cubicBezTo>
                  <a:cubicBezTo>
                    <a:pt x="1434" y="5441"/>
                    <a:pt x="1332" y="5386"/>
                    <a:pt x="1216" y="5332"/>
                  </a:cubicBezTo>
                  <a:cubicBezTo>
                    <a:pt x="1152" y="5304"/>
                    <a:pt x="1086" y="5276"/>
                    <a:pt x="1022" y="5249"/>
                  </a:cubicBezTo>
                  <a:cubicBezTo>
                    <a:pt x="908" y="5202"/>
                    <a:pt x="791" y="5153"/>
                    <a:pt x="682" y="5095"/>
                  </a:cubicBezTo>
                  <a:cubicBezTo>
                    <a:pt x="560" y="5031"/>
                    <a:pt x="461" y="4964"/>
                    <a:pt x="380" y="4889"/>
                  </a:cubicBezTo>
                  <a:cubicBezTo>
                    <a:pt x="321" y="4833"/>
                    <a:pt x="267" y="4770"/>
                    <a:pt x="222" y="4700"/>
                  </a:cubicBezTo>
                  <a:cubicBezTo>
                    <a:pt x="180" y="4636"/>
                    <a:pt x="143" y="4564"/>
                    <a:pt x="113" y="4487"/>
                  </a:cubicBezTo>
                  <a:cubicBezTo>
                    <a:pt x="85" y="4416"/>
                    <a:pt x="61" y="4338"/>
                    <a:pt x="43" y="4255"/>
                  </a:cubicBezTo>
                  <a:cubicBezTo>
                    <a:pt x="25" y="4176"/>
                    <a:pt x="13" y="4094"/>
                    <a:pt x="7" y="4010"/>
                  </a:cubicBezTo>
                  <a:cubicBezTo>
                    <a:pt x="1" y="3929"/>
                    <a:pt x="0" y="3846"/>
                    <a:pt x="5" y="3763"/>
                  </a:cubicBezTo>
                  <a:cubicBezTo>
                    <a:pt x="15" y="3584"/>
                    <a:pt x="64" y="3407"/>
                    <a:pt x="112" y="3236"/>
                  </a:cubicBezTo>
                  <a:cubicBezTo>
                    <a:pt x="138" y="3142"/>
                    <a:pt x="166" y="3045"/>
                    <a:pt x="185" y="2951"/>
                  </a:cubicBezTo>
                  <a:cubicBezTo>
                    <a:pt x="207" y="2845"/>
                    <a:pt x="218" y="2752"/>
                    <a:pt x="217" y="2668"/>
                  </a:cubicBezTo>
                  <a:cubicBezTo>
                    <a:pt x="217" y="2640"/>
                    <a:pt x="217" y="2611"/>
                    <a:pt x="218" y="2583"/>
                  </a:cubicBezTo>
                  <a:cubicBezTo>
                    <a:pt x="220" y="2498"/>
                    <a:pt x="229" y="2414"/>
                    <a:pt x="243" y="2333"/>
                  </a:cubicBezTo>
                  <a:cubicBezTo>
                    <a:pt x="257" y="2252"/>
                    <a:pt x="277" y="2171"/>
                    <a:pt x="303" y="2093"/>
                  </a:cubicBezTo>
                  <a:cubicBezTo>
                    <a:pt x="329" y="2015"/>
                    <a:pt x="361" y="1937"/>
                    <a:pt x="398" y="1862"/>
                  </a:cubicBezTo>
                  <a:cubicBezTo>
                    <a:pt x="436" y="1787"/>
                    <a:pt x="480" y="1713"/>
                    <a:pt x="529" y="1640"/>
                  </a:cubicBezTo>
                  <a:cubicBezTo>
                    <a:pt x="563" y="1590"/>
                    <a:pt x="598" y="1537"/>
                    <a:pt x="631" y="1486"/>
                  </a:cubicBezTo>
                  <a:cubicBezTo>
                    <a:pt x="728" y="1337"/>
                    <a:pt x="829" y="1182"/>
                    <a:pt x="947" y="1059"/>
                  </a:cubicBezTo>
                  <a:cubicBezTo>
                    <a:pt x="1052" y="950"/>
                    <a:pt x="1194" y="812"/>
                    <a:pt x="1369" y="706"/>
                  </a:cubicBezTo>
                  <a:cubicBezTo>
                    <a:pt x="1448" y="658"/>
                    <a:pt x="1540" y="611"/>
                    <a:pt x="1649" y="563"/>
                  </a:cubicBezTo>
                  <a:cubicBezTo>
                    <a:pt x="1658" y="560"/>
                    <a:pt x="1667" y="556"/>
                    <a:pt x="1675" y="552"/>
                  </a:cubicBezTo>
                  <a:cubicBezTo>
                    <a:pt x="1726" y="530"/>
                    <a:pt x="1774" y="509"/>
                    <a:pt x="1821" y="485"/>
                  </a:cubicBezTo>
                  <a:cubicBezTo>
                    <a:pt x="1853" y="469"/>
                    <a:pt x="1881" y="453"/>
                    <a:pt x="1908" y="435"/>
                  </a:cubicBezTo>
                  <a:cubicBezTo>
                    <a:pt x="1980" y="390"/>
                    <a:pt x="2048" y="334"/>
                    <a:pt x="2115" y="280"/>
                  </a:cubicBezTo>
                  <a:cubicBezTo>
                    <a:pt x="2211" y="200"/>
                    <a:pt x="2312" y="118"/>
                    <a:pt x="2425" y="67"/>
                  </a:cubicBezTo>
                  <a:cubicBezTo>
                    <a:pt x="2529" y="20"/>
                    <a:pt x="2646" y="0"/>
                    <a:pt x="2772" y="6"/>
                  </a:cubicBezTo>
                  <a:cubicBezTo>
                    <a:pt x="2881" y="12"/>
                    <a:pt x="2999" y="38"/>
                    <a:pt x="3123" y="83"/>
                  </a:cubicBezTo>
                  <a:cubicBezTo>
                    <a:pt x="3270" y="138"/>
                    <a:pt x="3416" y="219"/>
                    <a:pt x="3558" y="298"/>
                  </a:cubicBezTo>
                  <a:cubicBezTo>
                    <a:pt x="3615" y="330"/>
                    <a:pt x="3673" y="362"/>
                    <a:pt x="3730" y="392"/>
                  </a:cubicBezTo>
                  <a:cubicBezTo>
                    <a:pt x="3755" y="405"/>
                    <a:pt x="3778" y="417"/>
                    <a:pt x="3800" y="427"/>
                  </a:cubicBezTo>
                  <a:cubicBezTo>
                    <a:pt x="3903" y="476"/>
                    <a:pt x="4007" y="512"/>
                    <a:pt x="4127" y="540"/>
                  </a:cubicBezTo>
                  <a:cubicBezTo>
                    <a:pt x="4212" y="561"/>
                    <a:pt x="4302" y="574"/>
                    <a:pt x="4389" y="587"/>
                  </a:cubicBezTo>
                  <a:cubicBezTo>
                    <a:pt x="4399" y="589"/>
                    <a:pt x="4409" y="590"/>
                    <a:pt x="4419" y="592"/>
                  </a:cubicBezTo>
                  <a:cubicBezTo>
                    <a:pt x="4460" y="598"/>
                    <a:pt x="4503" y="604"/>
                    <a:pt x="4546" y="612"/>
                  </a:cubicBezTo>
                  <a:cubicBezTo>
                    <a:pt x="4599" y="622"/>
                    <a:pt x="4647" y="634"/>
                    <a:pt x="4691" y="648"/>
                  </a:cubicBezTo>
                  <a:cubicBezTo>
                    <a:pt x="4799" y="682"/>
                    <a:pt x="4895" y="732"/>
                    <a:pt x="4971" y="794"/>
                  </a:cubicBezTo>
                  <a:cubicBezTo>
                    <a:pt x="5057" y="864"/>
                    <a:pt x="5117" y="947"/>
                    <a:pt x="5148" y="1042"/>
                  </a:cubicBezTo>
                  <a:cubicBezTo>
                    <a:pt x="5180" y="1141"/>
                    <a:pt x="5180" y="1253"/>
                    <a:pt x="5180" y="1361"/>
                  </a:cubicBezTo>
                  <a:cubicBezTo>
                    <a:pt x="5180" y="1437"/>
                    <a:pt x="5180" y="1516"/>
                    <a:pt x="5192" y="1588"/>
                  </a:cubicBezTo>
                  <a:cubicBezTo>
                    <a:pt x="5205" y="1669"/>
                    <a:pt x="5231" y="1734"/>
                    <a:pt x="5272" y="1787"/>
                  </a:cubicBezTo>
                  <a:cubicBezTo>
                    <a:pt x="5292" y="1812"/>
                    <a:pt x="5315" y="1834"/>
                    <a:pt x="5342" y="1855"/>
                  </a:cubicBezTo>
                  <a:cubicBezTo>
                    <a:pt x="5395" y="1895"/>
                    <a:pt x="5457" y="1923"/>
                    <a:pt x="5518" y="1951"/>
                  </a:cubicBezTo>
                  <a:cubicBezTo>
                    <a:pt x="5540" y="1961"/>
                    <a:pt x="5563" y="1972"/>
                    <a:pt x="5585" y="1983"/>
                  </a:cubicBezTo>
                  <a:cubicBezTo>
                    <a:pt x="5649" y="2014"/>
                    <a:pt x="5712" y="2053"/>
                    <a:pt x="5772" y="2097"/>
                  </a:cubicBezTo>
                  <a:cubicBezTo>
                    <a:pt x="5831" y="2141"/>
                    <a:pt x="5888" y="2191"/>
                    <a:pt x="5941" y="2245"/>
                  </a:cubicBezTo>
                  <a:cubicBezTo>
                    <a:pt x="6084" y="2392"/>
                    <a:pt x="6187" y="2561"/>
                    <a:pt x="6240" y="2735"/>
                  </a:cubicBezTo>
                  <a:cubicBezTo>
                    <a:pt x="6286" y="2889"/>
                    <a:pt x="6296" y="3058"/>
                    <a:pt x="6268" y="3222"/>
                  </a:cubicBezTo>
                  <a:cubicBezTo>
                    <a:pt x="6239" y="3385"/>
                    <a:pt x="6175" y="3539"/>
                    <a:pt x="6080" y="3669"/>
                  </a:cubicBezTo>
                  <a:cubicBezTo>
                    <a:pt x="5999" y="3780"/>
                    <a:pt x="5895" y="3877"/>
                    <a:pt x="5795" y="3972"/>
                  </a:cubicBezTo>
                  <a:cubicBezTo>
                    <a:pt x="5730" y="4032"/>
                    <a:pt x="5664" y="4095"/>
                    <a:pt x="5604" y="4160"/>
                  </a:cubicBezTo>
                  <a:cubicBezTo>
                    <a:pt x="5538" y="4233"/>
                    <a:pt x="5488" y="4301"/>
                    <a:pt x="5451" y="4369"/>
                  </a:cubicBezTo>
                  <a:cubicBezTo>
                    <a:pt x="5434" y="4401"/>
                    <a:pt x="5419" y="4434"/>
                    <a:pt x="5407" y="4466"/>
                  </a:cubicBezTo>
                  <a:cubicBezTo>
                    <a:pt x="5384" y="4531"/>
                    <a:pt x="5370" y="4599"/>
                    <a:pt x="5358" y="4665"/>
                  </a:cubicBezTo>
                  <a:cubicBezTo>
                    <a:pt x="5349" y="4708"/>
                    <a:pt x="5340" y="4753"/>
                    <a:pt x="5329" y="4796"/>
                  </a:cubicBezTo>
                  <a:cubicBezTo>
                    <a:pt x="5311" y="4862"/>
                    <a:pt x="5286" y="4930"/>
                    <a:pt x="5253" y="4996"/>
                  </a:cubicBezTo>
                  <a:cubicBezTo>
                    <a:pt x="5223" y="5057"/>
                    <a:pt x="5185" y="5119"/>
                    <a:pt x="5142" y="5181"/>
                  </a:cubicBezTo>
                  <a:cubicBezTo>
                    <a:pt x="5067" y="5287"/>
                    <a:pt x="4972" y="5396"/>
                    <a:pt x="4852" y="5512"/>
                  </a:cubicBezTo>
                  <a:cubicBezTo>
                    <a:pt x="4635" y="5722"/>
                    <a:pt x="4397" y="5905"/>
                    <a:pt x="4107" y="6116"/>
                  </a:cubicBezTo>
                  <a:cubicBezTo>
                    <a:pt x="3890" y="6273"/>
                    <a:pt x="3676" y="6422"/>
                    <a:pt x="3436" y="6516"/>
                  </a:cubicBezTo>
                  <a:cubicBezTo>
                    <a:pt x="3307" y="6566"/>
                    <a:pt x="3179" y="6596"/>
                    <a:pt x="3055" y="6603"/>
                  </a:cubicBezTo>
                  <a:cubicBezTo>
                    <a:pt x="3033" y="6605"/>
                    <a:pt x="3012" y="6605"/>
                    <a:pt x="2991" y="6605"/>
                  </a:cubicBezTo>
                  <a:cubicBezTo>
                    <a:pt x="2877" y="6605"/>
                    <a:pt x="2770" y="6586"/>
                    <a:pt x="2672" y="6547"/>
                  </a:cubicBezTo>
                  <a:moveTo>
                    <a:pt x="2425" y="68"/>
                  </a:moveTo>
                  <a:cubicBezTo>
                    <a:pt x="2312" y="119"/>
                    <a:pt x="2212" y="201"/>
                    <a:pt x="2115" y="280"/>
                  </a:cubicBezTo>
                  <a:cubicBezTo>
                    <a:pt x="2049" y="335"/>
                    <a:pt x="1980" y="391"/>
                    <a:pt x="1908" y="436"/>
                  </a:cubicBezTo>
                  <a:cubicBezTo>
                    <a:pt x="1881" y="453"/>
                    <a:pt x="1853" y="469"/>
                    <a:pt x="1822" y="485"/>
                  </a:cubicBezTo>
                  <a:cubicBezTo>
                    <a:pt x="1774" y="510"/>
                    <a:pt x="1726" y="531"/>
                    <a:pt x="1676" y="553"/>
                  </a:cubicBezTo>
                  <a:cubicBezTo>
                    <a:pt x="1667" y="556"/>
                    <a:pt x="1658" y="560"/>
                    <a:pt x="1650" y="564"/>
                  </a:cubicBezTo>
                  <a:cubicBezTo>
                    <a:pt x="1541" y="612"/>
                    <a:pt x="1449" y="659"/>
                    <a:pt x="1369" y="707"/>
                  </a:cubicBezTo>
                  <a:cubicBezTo>
                    <a:pt x="1195" y="813"/>
                    <a:pt x="1052" y="951"/>
                    <a:pt x="948" y="1060"/>
                  </a:cubicBezTo>
                  <a:cubicBezTo>
                    <a:pt x="830" y="1182"/>
                    <a:pt x="729" y="1337"/>
                    <a:pt x="631" y="1487"/>
                  </a:cubicBezTo>
                  <a:cubicBezTo>
                    <a:pt x="598" y="1538"/>
                    <a:pt x="564" y="1591"/>
                    <a:pt x="530" y="1641"/>
                  </a:cubicBezTo>
                  <a:cubicBezTo>
                    <a:pt x="480" y="1713"/>
                    <a:pt x="437" y="1788"/>
                    <a:pt x="399" y="1863"/>
                  </a:cubicBezTo>
                  <a:cubicBezTo>
                    <a:pt x="362" y="1938"/>
                    <a:pt x="329" y="2015"/>
                    <a:pt x="304" y="2093"/>
                  </a:cubicBezTo>
                  <a:cubicBezTo>
                    <a:pt x="278" y="2171"/>
                    <a:pt x="258" y="2252"/>
                    <a:pt x="244" y="2333"/>
                  </a:cubicBezTo>
                  <a:cubicBezTo>
                    <a:pt x="229" y="2414"/>
                    <a:pt x="221" y="2498"/>
                    <a:pt x="219" y="2583"/>
                  </a:cubicBezTo>
                  <a:cubicBezTo>
                    <a:pt x="218" y="2611"/>
                    <a:pt x="217" y="2640"/>
                    <a:pt x="218" y="2668"/>
                  </a:cubicBezTo>
                  <a:cubicBezTo>
                    <a:pt x="218" y="2752"/>
                    <a:pt x="208" y="2845"/>
                    <a:pt x="186" y="2951"/>
                  </a:cubicBezTo>
                  <a:cubicBezTo>
                    <a:pt x="166" y="3045"/>
                    <a:pt x="139" y="3142"/>
                    <a:pt x="113" y="3236"/>
                  </a:cubicBezTo>
                  <a:cubicBezTo>
                    <a:pt x="65" y="3407"/>
                    <a:pt x="16" y="3585"/>
                    <a:pt x="6" y="3763"/>
                  </a:cubicBezTo>
                  <a:cubicBezTo>
                    <a:pt x="1" y="3846"/>
                    <a:pt x="2" y="3929"/>
                    <a:pt x="8" y="4010"/>
                  </a:cubicBezTo>
                  <a:cubicBezTo>
                    <a:pt x="14" y="4094"/>
                    <a:pt x="26" y="4176"/>
                    <a:pt x="44" y="4255"/>
                  </a:cubicBezTo>
                  <a:cubicBezTo>
                    <a:pt x="62" y="4338"/>
                    <a:pt x="86" y="4415"/>
                    <a:pt x="114" y="4486"/>
                  </a:cubicBezTo>
                  <a:cubicBezTo>
                    <a:pt x="144" y="4564"/>
                    <a:pt x="181" y="4635"/>
                    <a:pt x="223" y="4700"/>
                  </a:cubicBezTo>
                  <a:cubicBezTo>
                    <a:pt x="268" y="4769"/>
                    <a:pt x="321" y="4832"/>
                    <a:pt x="381" y="4888"/>
                  </a:cubicBezTo>
                  <a:cubicBezTo>
                    <a:pt x="461" y="4963"/>
                    <a:pt x="560" y="5031"/>
                    <a:pt x="682" y="5095"/>
                  </a:cubicBezTo>
                  <a:cubicBezTo>
                    <a:pt x="792" y="5152"/>
                    <a:pt x="909" y="5201"/>
                    <a:pt x="1022" y="5248"/>
                  </a:cubicBezTo>
                  <a:cubicBezTo>
                    <a:pt x="1086" y="5275"/>
                    <a:pt x="1152" y="5303"/>
                    <a:pt x="1216" y="5332"/>
                  </a:cubicBezTo>
                  <a:cubicBezTo>
                    <a:pt x="1333" y="5385"/>
                    <a:pt x="1434" y="5440"/>
                    <a:pt x="1525" y="5500"/>
                  </a:cubicBezTo>
                  <a:cubicBezTo>
                    <a:pt x="1667" y="5594"/>
                    <a:pt x="1802" y="5711"/>
                    <a:pt x="1928" y="5850"/>
                  </a:cubicBezTo>
                  <a:cubicBezTo>
                    <a:pt x="1982" y="5910"/>
                    <a:pt x="2035" y="5975"/>
                    <a:pt x="2087" y="6037"/>
                  </a:cubicBezTo>
                  <a:cubicBezTo>
                    <a:pt x="2091" y="6043"/>
                    <a:pt x="2091" y="6043"/>
                    <a:pt x="2091" y="6043"/>
                  </a:cubicBezTo>
                  <a:cubicBezTo>
                    <a:pt x="2181" y="6152"/>
                    <a:pt x="2263" y="6249"/>
                    <a:pt x="2355" y="6335"/>
                  </a:cubicBezTo>
                  <a:cubicBezTo>
                    <a:pt x="2461" y="6435"/>
                    <a:pt x="2565" y="6504"/>
                    <a:pt x="2673" y="6546"/>
                  </a:cubicBezTo>
                  <a:cubicBezTo>
                    <a:pt x="2788" y="6592"/>
                    <a:pt x="2917" y="6611"/>
                    <a:pt x="3055" y="6603"/>
                  </a:cubicBezTo>
                  <a:cubicBezTo>
                    <a:pt x="3179" y="6595"/>
                    <a:pt x="3307" y="6565"/>
                    <a:pt x="3436" y="6515"/>
                  </a:cubicBezTo>
                  <a:cubicBezTo>
                    <a:pt x="3675" y="6422"/>
                    <a:pt x="3890" y="6273"/>
                    <a:pt x="4106" y="6116"/>
                  </a:cubicBezTo>
                  <a:cubicBezTo>
                    <a:pt x="4397" y="5905"/>
                    <a:pt x="4634" y="5721"/>
                    <a:pt x="4852" y="5511"/>
                  </a:cubicBezTo>
                  <a:cubicBezTo>
                    <a:pt x="4972" y="5395"/>
                    <a:pt x="5066" y="5287"/>
                    <a:pt x="5141" y="5181"/>
                  </a:cubicBezTo>
                  <a:cubicBezTo>
                    <a:pt x="5185" y="5119"/>
                    <a:pt x="5222" y="5057"/>
                    <a:pt x="5252" y="4995"/>
                  </a:cubicBezTo>
                  <a:cubicBezTo>
                    <a:pt x="5285" y="4929"/>
                    <a:pt x="5310" y="4862"/>
                    <a:pt x="5328" y="4796"/>
                  </a:cubicBezTo>
                  <a:cubicBezTo>
                    <a:pt x="5340" y="4753"/>
                    <a:pt x="5348" y="4708"/>
                    <a:pt x="5357" y="4665"/>
                  </a:cubicBezTo>
                  <a:cubicBezTo>
                    <a:pt x="5370" y="4599"/>
                    <a:pt x="5383" y="4531"/>
                    <a:pt x="5407" y="4466"/>
                  </a:cubicBezTo>
                  <a:cubicBezTo>
                    <a:pt x="5418" y="4434"/>
                    <a:pt x="5433" y="4401"/>
                    <a:pt x="5450" y="4369"/>
                  </a:cubicBezTo>
                  <a:cubicBezTo>
                    <a:pt x="5487" y="4301"/>
                    <a:pt x="5537" y="4232"/>
                    <a:pt x="5604" y="4160"/>
                  </a:cubicBezTo>
                  <a:cubicBezTo>
                    <a:pt x="5663" y="4095"/>
                    <a:pt x="5730" y="4032"/>
                    <a:pt x="5794" y="3971"/>
                  </a:cubicBezTo>
                  <a:cubicBezTo>
                    <a:pt x="5895" y="3877"/>
                    <a:pt x="5999" y="3779"/>
                    <a:pt x="6080" y="3668"/>
                  </a:cubicBezTo>
                  <a:cubicBezTo>
                    <a:pt x="6174" y="3539"/>
                    <a:pt x="6239" y="3385"/>
                    <a:pt x="6267" y="3222"/>
                  </a:cubicBezTo>
                  <a:cubicBezTo>
                    <a:pt x="6295" y="3058"/>
                    <a:pt x="6286" y="2889"/>
                    <a:pt x="6239" y="2735"/>
                  </a:cubicBezTo>
                  <a:cubicBezTo>
                    <a:pt x="6186" y="2562"/>
                    <a:pt x="6083" y="2392"/>
                    <a:pt x="5940" y="2245"/>
                  </a:cubicBezTo>
                  <a:cubicBezTo>
                    <a:pt x="5888" y="2191"/>
                    <a:pt x="5831" y="2142"/>
                    <a:pt x="5772" y="2098"/>
                  </a:cubicBezTo>
                  <a:cubicBezTo>
                    <a:pt x="5712" y="2053"/>
                    <a:pt x="5649" y="2015"/>
                    <a:pt x="5585" y="1984"/>
                  </a:cubicBezTo>
                  <a:cubicBezTo>
                    <a:pt x="5563" y="1973"/>
                    <a:pt x="5540" y="1962"/>
                    <a:pt x="5518" y="1952"/>
                  </a:cubicBezTo>
                  <a:cubicBezTo>
                    <a:pt x="5457" y="1924"/>
                    <a:pt x="5395" y="1895"/>
                    <a:pt x="5342" y="1855"/>
                  </a:cubicBezTo>
                  <a:cubicBezTo>
                    <a:pt x="5314" y="1834"/>
                    <a:pt x="5291" y="1812"/>
                    <a:pt x="5271" y="1787"/>
                  </a:cubicBezTo>
                  <a:cubicBezTo>
                    <a:pt x="5230" y="1734"/>
                    <a:pt x="5204" y="1669"/>
                    <a:pt x="5191" y="1588"/>
                  </a:cubicBezTo>
                  <a:cubicBezTo>
                    <a:pt x="5180" y="1516"/>
                    <a:pt x="5180" y="1437"/>
                    <a:pt x="5179" y="1361"/>
                  </a:cubicBezTo>
                  <a:cubicBezTo>
                    <a:pt x="5179" y="1253"/>
                    <a:pt x="5179" y="1141"/>
                    <a:pt x="5147" y="1042"/>
                  </a:cubicBezTo>
                  <a:cubicBezTo>
                    <a:pt x="5116" y="948"/>
                    <a:pt x="5057" y="864"/>
                    <a:pt x="4970" y="794"/>
                  </a:cubicBezTo>
                  <a:cubicBezTo>
                    <a:pt x="4895" y="733"/>
                    <a:pt x="4798" y="683"/>
                    <a:pt x="4691" y="649"/>
                  </a:cubicBezTo>
                  <a:cubicBezTo>
                    <a:pt x="4646" y="634"/>
                    <a:pt x="4599" y="623"/>
                    <a:pt x="4546" y="613"/>
                  </a:cubicBezTo>
                  <a:cubicBezTo>
                    <a:pt x="4503" y="605"/>
                    <a:pt x="4460" y="598"/>
                    <a:pt x="4419" y="592"/>
                  </a:cubicBezTo>
                  <a:cubicBezTo>
                    <a:pt x="4409" y="591"/>
                    <a:pt x="4399" y="589"/>
                    <a:pt x="4389" y="588"/>
                  </a:cubicBezTo>
                  <a:cubicBezTo>
                    <a:pt x="4302" y="575"/>
                    <a:pt x="4212" y="562"/>
                    <a:pt x="4127" y="541"/>
                  </a:cubicBezTo>
                  <a:cubicBezTo>
                    <a:pt x="4007" y="513"/>
                    <a:pt x="3903" y="477"/>
                    <a:pt x="3800" y="428"/>
                  </a:cubicBezTo>
                  <a:cubicBezTo>
                    <a:pt x="3778" y="417"/>
                    <a:pt x="3755" y="406"/>
                    <a:pt x="3730" y="393"/>
                  </a:cubicBezTo>
                  <a:cubicBezTo>
                    <a:pt x="3673" y="363"/>
                    <a:pt x="3614" y="330"/>
                    <a:pt x="3558" y="299"/>
                  </a:cubicBezTo>
                  <a:cubicBezTo>
                    <a:pt x="3416" y="220"/>
                    <a:pt x="3270" y="138"/>
                    <a:pt x="3123" y="84"/>
                  </a:cubicBezTo>
                  <a:cubicBezTo>
                    <a:pt x="2999" y="38"/>
                    <a:pt x="2881" y="12"/>
                    <a:pt x="2772" y="7"/>
                  </a:cubicBezTo>
                  <a:cubicBezTo>
                    <a:pt x="2757" y="6"/>
                    <a:pt x="2742" y="6"/>
                    <a:pt x="2727" y="6"/>
                  </a:cubicBezTo>
                  <a:cubicBezTo>
                    <a:pt x="2618" y="6"/>
                    <a:pt x="2517" y="26"/>
                    <a:pt x="2425" y="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80" name="Freeform 67">
              <a:extLst>
                <a:ext uri="{FF2B5EF4-FFF2-40B4-BE49-F238E27FC236}">
                  <a16:creationId xmlns:a16="http://schemas.microsoft.com/office/drawing/2014/main" id="{14CF6DE9-19BA-4FDD-8AA0-91024BB66A35}"/>
                </a:ext>
              </a:extLst>
            </p:cNvPr>
            <p:cNvSpPr>
              <a:spLocks noEditPoints="1"/>
            </p:cNvSpPr>
            <p:nvPr/>
          </p:nvSpPr>
          <p:spPr bwMode="auto">
            <a:xfrm>
              <a:off x="3357" y="-352"/>
              <a:ext cx="4780" cy="4980"/>
            </a:xfrm>
            <a:custGeom>
              <a:avLst/>
              <a:gdLst>
                <a:gd name="T0" fmla="*/ 2392 w 6457"/>
                <a:gd name="T1" fmla="*/ 6440 h 6728"/>
                <a:gd name="T2" fmla="*/ 1958 w 6457"/>
                <a:gd name="T3" fmla="*/ 5952 h 6728"/>
                <a:gd name="T4" fmla="*/ 1003 w 6457"/>
                <a:gd name="T5" fmla="*/ 5330 h 6728"/>
                <a:gd name="T6" fmla="*/ 249 w 6457"/>
                <a:gd name="T7" fmla="*/ 4829 h 6728"/>
                <a:gd name="T8" fmla="*/ 3 w 6457"/>
                <a:gd name="T9" fmla="*/ 3915 h 6728"/>
                <a:gd name="T10" fmla="*/ 216 w 6457"/>
                <a:gd name="T11" fmla="*/ 2730 h 6728"/>
                <a:gd name="T12" fmla="*/ 294 w 6457"/>
                <a:gd name="T13" fmla="*/ 2101 h 6728"/>
                <a:gd name="T14" fmla="*/ 530 w 6457"/>
                <a:gd name="T15" fmla="*/ 1606 h 6728"/>
                <a:gd name="T16" fmla="*/ 1692 w 6457"/>
                <a:gd name="T17" fmla="*/ 605 h 6728"/>
                <a:gd name="T18" fmla="*/ 1998 w 6457"/>
                <a:gd name="T19" fmla="*/ 432 h 6728"/>
                <a:gd name="T20" fmla="*/ 2889 w 6457"/>
                <a:gd name="T21" fmla="*/ 17 h 6728"/>
                <a:gd name="T22" fmla="*/ 3863 w 6457"/>
                <a:gd name="T23" fmla="*/ 434 h 6728"/>
                <a:gd name="T24" fmla="*/ 4431 w 6457"/>
                <a:gd name="T25" fmla="*/ 575 h 6728"/>
                <a:gd name="T26" fmla="*/ 4852 w 6457"/>
                <a:gd name="T27" fmla="*/ 670 h 6728"/>
                <a:gd name="T28" fmla="*/ 5306 w 6457"/>
                <a:gd name="T29" fmla="*/ 1405 h 6728"/>
                <a:gd name="T30" fmla="*/ 5395 w 6457"/>
                <a:gd name="T31" fmla="*/ 1843 h 6728"/>
                <a:gd name="T32" fmla="*/ 5732 w 6457"/>
                <a:gd name="T33" fmla="*/ 2017 h 6728"/>
                <a:gd name="T34" fmla="*/ 6286 w 6457"/>
                <a:gd name="T35" fmla="*/ 2485 h 6728"/>
                <a:gd name="T36" fmla="*/ 6219 w 6457"/>
                <a:gd name="T37" fmla="*/ 3706 h 6728"/>
                <a:gd name="T38" fmla="*/ 5556 w 6457"/>
                <a:gd name="T39" fmla="*/ 4416 h 6728"/>
                <a:gd name="T40" fmla="*/ 5447 w 6457"/>
                <a:gd name="T41" fmla="*/ 4866 h 6728"/>
                <a:gd name="T42" fmla="*/ 4976 w 6457"/>
                <a:gd name="T43" fmla="*/ 5618 h 6728"/>
                <a:gd name="T44" fmla="*/ 3103 w 6457"/>
                <a:gd name="T45" fmla="*/ 6724 h 6728"/>
                <a:gd name="T46" fmla="*/ 2523 w 6457"/>
                <a:gd name="T47" fmla="*/ 56 h 6728"/>
                <a:gd name="T48" fmla="*/ 1911 w 6457"/>
                <a:gd name="T49" fmla="*/ 489 h 6728"/>
                <a:gd name="T50" fmla="*/ 1452 w 6457"/>
                <a:gd name="T51" fmla="*/ 730 h 6728"/>
                <a:gd name="T52" fmla="*/ 393 w 6457"/>
                <a:gd name="T53" fmla="*/ 1849 h 6728"/>
                <a:gd name="T54" fmla="*/ 216 w 6457"/>
                <a:gd name="T55" fmla="*/ 2637 h 6728"/>
                <a:gd name="T56" fmla="*/ 112 w 6457"/>
                <a:gd name="T57" fmla="*/ 3344 h 6728"/>
                <a:gd name="T58" fmla="*/ 55 w 6457"/>
                <a:gd name="T59" fmla="*/ 4397 h 6728"/>
                <a:gd name="T60" fmla="*/ 692 w 6457"/>
                <a:gd name="T61" fmla="*/ 5192 h 6728"/>
                <a:gd name="T62" fmla="*/ 1550 w 6457"/>
                <a:gd name="T63" fmla="*/ 5603 h 6728"/>
                <a:gd name="T64" fmla="*/ 2128 w 6457"/>
                <a:gd name="T65" fmla="*/ 6147 h 6728"/>
                <a:gd name="T66" fmla="*/ 2708 w 6457"/>
                <a:gd name="T67" fmla="*/ 6655 h 6728"/>
                <a:gd name="T68" fmla="*/ 4202 w 6457"/>
                <a:gd name="T69" fmla="*/ 6239 h 6728"/>
                <a:gd name="T70" fmla="*/ 5377 w 6457"/>
                <a:gd name="T71" fmla="*/ 5076 h 6728"/>
                <a:gd name="T72" fmla="*/ 5512 w 6457"/>
                <a:gd name="T73" fmla="*/ 4518 h 6728"/>
                <a:gd name="T74" fmla="*/ 5927 w 6457"/>
                <a:gd name="T75" fmla="*/ 3998 h 6728"/>
                <a:gd name="T76" fmla="*/ 6403 w 6457"/>
                <a:gd name="T77" fmla="*/ 2748 h 6728"/>
                <a:gd name="T78" fmla="*/ 5929 w 6457"/>
                <a:gd name="T79" fmla="*/ 2121 h 6728"/>
                <a:gd name="T80" fmla="*/ 5470 w 6457"/>
                <a:gd name="T81" fmla="*/ 1908 h 6728"/>
                <a:gd name="T82" fmla="*/ 5309 w 6457"/>
                <a:gd name="T83" fmla="*/ 1641 h 6728"/>
                <a:gd name="T84" fmla="*/ 5126 w 6457"/>
                <a:gd name="T85" fmla="*/ 835 h 6728"/>
                <a:gd name="T86" fmla="*/ 4580 w 6457"/>
                <a:gd name="T87" fmla="*/ 600 h 6728"/>
                <a:gd name="T88" fmla="*/ 3938 w 6457"/>
                <a:gd name="T89" fmla="*/ 464 h 6728"/>
                <a:gd name="T90" fmla="*/ 3251 w 6457"/>
                <a:gd name="T91" fmla="*/ 125 h 6728"/>
                <a:gd name="T92" fmla="*/ 2523 w 6457"/>
                <a:gd name="T93" fmla="*/ 56 h 6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57" h="6728">
                  <a:moveTo>
                    <a:pt x="2708" y="6656"/>
                  </a:moveTo>
                  <a:cubicBezTo>
                    <a:pt x="2651" y="6631"/>
                    <a:pt x="2596" y="6601"/>
                    <a:pt x="2540" y="6562"/>
                  </a:cubicBezTo>
                  <a:cubicBezTo>
                    <a:pt x="2491" y="6528"/>
                    <a:pt x="2442" y="6488"/>
                    <a:pt x="2392" y="6440"/>
                  </a:cubicBezTo>
                  <a:cubicBezTo>
                    <a:pt x="2298" y="6351"/>
                    <a:pt x="2211" y="6248"/>
                    <a:pt x="2127" y="6148"/>
                  </a:cubicBezTo>
                  <a:cubicBezTo>
                    <a:pt x="2125" y="6144"/>
                    <a:pt x="2125" y="6144"/>
                    <a:pt x="2125" y="6144"/>
                  </a:cubicBezTo>
                  <a:cubicBezTo>
                    <a:pt x="2074" y="6084"/>
                    <a:pt x="2017" y="6016"/>
                    <a:pt x="1958" y="5952"/>
                  </a:cubicBezTo>
                  <a:cubicBezTo>
                    <a:pt x="1834" y="5819"/>
                    <a:pt x="1696" y="5702"/>
                    <a:pt x="1549" y="5604"/>
                  </a:cubicBezTo>
                  <a:cubicBezTo>
                    <a:pt x="1454" y="5540"/>
                    <a:pt x="1349" y="5482"/>
                    <a:pt x="1240" y="5431"/>
                  </a:cubicBezTo>
                  <a:cubicBezTo>
                    <a:pt x="1162" y="5395"/>
                    <a:pt x="1081" y="5362"/>
                    <a:pt x="1003" y="5330"/>
                  </a:cubicBezTo>
                  <a:cubicBezTo>
                    <a:pt x="899" y="5288"/>
                    <a:pt x="792" y="5244"/>
                    <a:pt x="691" y="5193"/>
                  </a:cubicBezTo>
                  <a:cubicBezTo>
                    <a:pt x="579" y="5136"/>
                    <a:pt x="487" y="5076"/>
                    <a:pt x="411" y="5009"/>
                  </a:cubicBezTo>
                  <a:cubicBezTo>
                    <a:pt x="351" y="4956"/>
                    <a:pt x="296" y="4896"/>
                    <a:pt x="249" y="4829"/>
                  </a:cubicBezTo>
                  <a:cubicBezTo>
                    <a:pt x="162" y="4707"/>
                    <a:pt x="97" y="4562"/>
                    <a:pt x="54" y="4397"/>
                  </a:cubicBezTo>
                  <a:cubicBezTo>
                    <a:pt x="34" y="4321"/>
                    <a:pt x="20" y="4240"/>
                    <a:pt x="11" y="4157"/>
                  </a:cubicBezTo>
                  <a:cubicBezTo>
                    <a:pt x="3" y="4078"/>
                    <a:pt x="0" y="3996"/>
                    <a:pt x="3" y="3915"/>
                  </a:cubicBezTo>
                  <a:cubicBezTo>
                    <a:pt x="9" y="3721"/>
                    <a:pt x="61" y="3529"/>
                    <a:pt x="111" y="3344"/>
                  </a:cubicBezTo>
                  <a:cubicBezTo>
                    <a:pt x="139" y="3243"/>
                    <a:pt x="167" y="3138"/>
                    <a:pt x="188" y="3036"/>
                  </a:cubicBezTo>
                  <a:cubicBezTo>
                    <a:pt x="210" y="2921"/>
                    <a:pt x="219" y="2821"/>
                    <a:pt x="216" y="2730"/>
                  </a:cubicBezTo>
                  <a:cubicBezTo>
                    <a:pt x="215" y="2699"/>
                    <a:pt x="215" y="2668"/>
                    <a:pt x="215" y="2637"/>
                  </a:cubicBezTo>
                  <a:cubicBezTo>
                    <a:pt x="216" y="2545"/>
                    <a:pt x="223" y="2453"/>
                    <a:pt x="236" y="2364"/>
                  </a:cubicBezTo>
                  <a:cubicBezTo>
                    <a:pt x="249" y="2275"/>
                    <a:pt x="269" y="2186"/>
                    <a:pt x="294" y="2101"/>
                  </a:cubicBezTo>
                  <a:cubicBezTo>
                    <a:pt x="320" y="2015"/>
                    <a:pt x="353" y="1930"/>
                    <a:pt x="392" y="1849"/>
                  </a:cubicBezTo>
                  <a:cubicBezTo>
                    <a:pt x="431" y="1766"/>
                    <a:pt x="478" y="1685"/>
                    <a:pt x="530" y="1606"/>
                  </a:cubicBezTo>
                  <a:cubicBezTo>
                    <a:pt x="530" y="1606"/>
                    <a:pt x="530" y="1606"/>
                    <a:pt x="530" y="1606"/>
                  </a:cubicBezTo>
                  <a:cubicBezTo>
                    <a:pt x="684" y="1377"/>
                    <a:pt x="839" y="1196"/>
                    <a:pt x="1001" y="1053"/>
                  </a:cubicBezTo>
                  <a:cubicBezTo>
                    <a:pt x="1148" y="925"/>
                    <a:pt x="1300" y="816"/>
                    <a:pt x="1452" y="730"/>
                  </a:cubicBezTo>
                  <a:cubicBezTo>
                    <a:pt x="1530" y="686"/>
                    <a:pt x="1612" y="644"/>
                    <a:pt x="1692" y="605"/>
                  </a:cubicBezTo>
                  <a:cubicBezTo>
                    <a:pt x="1707" y="597"/>
                    <a:pt x="1722" y="590"/>
                    <a:pt x="1737" y="582"/>
                  </a:cubicBezTo>
                  <a:cubicBezTo>
                    <a:pt x="1803" y="549"/>
                    <a:pt x="1857" y="520"/>
                    <a:pt x="1911" y="488"/>
                  </a:cubicBezTo>
                  <a:cubicBezTo>
                    <a:pt x="1941" y="470"/>
                    <a:pt x="1970" y="451"/>
                    <a:pt x="1998" y="432"/>
                  </a:cubicBezTo>
                  <a:cubicBezTo>
                    <a:pt x="2057" y="389"/>
                    <a:pt x="2115" y="340"/>
                    <a:pt x="2171" y="293"/>
                  </a:cubicBezTo>
                  <a:cubicBezTo>
                    <a:pt x="2279" y="202"/>
                    <a:pt x="2391" y="107"/>
                    <a:pt x="2523" y="55"/>
                  </a:cubicBezTo>
                  <a:cubicBezTo>
                    <a:pt x="2632" y="13"/>
                    <a:pt x="2755" y="0"/>
                    <a:pt x="2889" y="17"/>
                  </a:cubicBezTo>
                  <a:cubicBezTo>
                    <a:pt x="3002" y="32"/>
                    <a:pt x="3124" y="68"/>
                    <a:pt x="3252" y="124"/>
                  </a:cubicBezTo>
                  <a:cubicBezTo>
                    <a:pt x="3353" y="168"/>
                    <a:pt x="3454" y="223"/>
                    <a:pt x="3551" y="276"/>
                  </a:cubicBezTo>
                  <a:cubicBezTo>
                    <a:pt x="3652" y="331"/>
                    <a:pt x="3757" y="388"/>
                    <a:pt x="3863" y="434"/>
                  </a:cubicBezTo>
                  <a:cubicBezTo>
                    <a:pt x="3889" y="445"/>
                    <a:pt x="3914" y="455"/>
                    <a:pt x="3938" y="463"/>
                  </a:cubicBezTo>
                  <a:cubicBezTo>
                    <a:pt x="4003" y="487"/>
                    <a:pt x="4101" y="519"/>
                    <a:pt x="4286" y="552"/>
                  </a:cubicBezTo>
                  <a:cubicBezTo>
                    <a:pt x="4334" y="560"/>
                    <a:pt x="4383" y="568"/>
                    <a:pt x="4431" y="575"/>
                  </a:cubicBezTo>
                  <a:cubicBezTo>
                    <a:pt x="4480" y="583"/>
                    <a:pt x="4531" y="591"/>
                    <a:pt x="4580" y="599"/>
                  </a:cubicBezTo>
                  <a:cubicBezTo>
                    <a:pt x="4627" y="608"/>
                    <a:pt x="4669" y="616"/>
                    <a:pt x="4706" y="625"/>
                  </a:cubicBezTo>
                  <a:cubicBezTo>
                    <a:pt x="4757" y="637"/>
                    <a:pt x="4805" y="652"/>
                    <a:pt x="4852" y="670"/>
                  </a:cubicBezTo>
                  <a:cubicBezTo>
                    <a:pt x="4959" y="711"/>
                    <a:pt x="5054" y="768"/>
                    <a:pt x="5127" y="835"/>
                  </a:cubicBezTo>
                  <a:cubicBezTo>
                    <a:pt x="5210" y="911"/>
                    <a:pt x="5265" y="999"/>
                    <a:pt x="5290" y="1096"/>
                  </a:cubicBezTo>
                  <a:cubicBezTo>
                    <a:pt x="5315" y="1193"/>
                    <a:pt x="5311" y="1301"/>
                    <a:pt x="5306" y="1405"/>
                  </a:cubicBezTo>
                  <a:cubicBezTo>
                    <a:pt x="5303" y="1485"/>
                    <a:pt x="5300" y="1567"/>
                    <a:pt x="5310" y="1641"/>
                  </a:cubicBezTo>
                  <a:cubicBezTo>
                    <a:pt x="5315" y="1681"/>
                    <a:pt x="5324" y="1716"/>
                    <a:pt x="5337" y="1748"/>
                  </a:cubicBezTo>
                  <a:cubicBezTo>
                    <a:pt x="5352" y="1784"/>
                    <a:pt x="5371" y="1815"/>
                    <a:pt x="5395" y="1843"/>
                  </a:cubicBezTo>
                  <a:cubicBezTo>
                    <a:pt x="5416" y="1867"/>
                    <a:pt x="5441" y="1888"/>
                    <a:pt x="5471" y="1907"/>
                  </a:cubicBezTo>
                  <a:cubicBezTo>
                    <a:pt x="5527" y="1943"/>
                    <a:pt x="5593" y="1967"/>
                    <a:pt x="5658" y="1990"/>
                  </a:cubicBezTo>
                  <a:cubicBezTo>
                    <a:pt x="5682" y="1998"/>
                    <a:pt x="5708" y="2008"/>
                    <a:pt x="5732" y="2017"/>
                  </a:cubicBezTo>
                  <a:cubicBezTo>
                    <a:pt x="5800" y="2044"/>
                    <a:pt x="5867" y="2079"/>
                    <a:pt x="5930" y="2120"/>
                  </a:cubicBezTo>
                  <a:cubicBezTo>
                    <a:pt x="5992" y="2161"/>
                    <a:pt x="6051" y="2208"/>
                    <a:pt x="6105" y="2261"/>
                  </a:cubicBezTo>
                  <a:cubicBezTo>
                    <a:pt x="6175" y="2328"/>
                    <a:pt x="6235" y="2404"/>
                    <a:pt x="6286" y="2485"/>
                  </a:cubicBezTo>
                  <a:cubicBezTo>
                    <a:pt x="6337" y="2569"/>
                    <a:pt x="6377" y="2657"/>
                    <a:pt x="6403" y="2748"/>
                  </a:cubicBezTo>
                  <a:cubicBezTo>
                    <a:pt x="6450" y="2907"/>
                    <a:pt x="6457" y="3081"/>
                    <a:pt x="6425" y="3249"/>
                  </a:cubicBezTo>
                  <a:cubicBezTo>
                    <a:pt x="6392" y="3418"/>
                    <a:pt x="6321" y="3576"/>
                    <a:pt x="6219" y="3706"/>
                  </a:cubicBezTo>
                  <a:cubicBezTo>
                    <a:pt x="6136" y="3813"/>
                    <a:pt x="6030" y="3907"/>
                    <a:pt x="5927" y="3998"/>
                  </a:cubicBezTo>
                  <a:cubicBezTo>
                    <a:pt x="5856" y="4061"/>
                    <a:pt x="5783" y="4126"/>
                    <a:pt x="5719" y="4194"/>
                  </a:cubicBezTo>
                  <a:cubicBezTo>
                    <a:pt x="5647" y="4270"/>
                    <a:pt x="5593" y="4343"/>
                    <a:pt x="5556" y="4416"/>
                  </a:cubicBezTo>
                  <a:cubicBezTo>
                    <a:pt x="5539" y="4450"/>
                    <a:pt x="5524" y="4484"/>
                    <a:pt x="5513" y="4518"/>
                  </a:cubicBezTo>
                  <a:cubicBezTo>
                    <a:pt x="5491" y="4587"/>
                    <a:pt x="5480" y="4659"/>
                    <a:pt x="5470" y="4729"/>
                  </a:cubicBezTo>
                  <a:cubicBezTo>
                    <a:pt x="5464" y="4774"/>
                    <a:pt x="5457" y="4821"/>
                    <a:pt x="5447" y="4866"/>
                  </a:cubicBezTo>
                  <a:cubicBezTo>
                    <a:pt x="5432" y="4936"/>
                    <a:pt x="5409" y="5007"/>
                    <a:pt x="5377" y="5077"/>
                  </a:cubicBezTo>
                  <a:cubicBezTo>
                    <a:pt x="5348" y="5142"/>
                    <a:pt x="5312" y="5207"/>
                    <a:pt x="5269" y="5272"/>
                  </a:cubicBezTo>
                  <a:cubicBezTo>
                    <a:pt x="5194" y="5386"/>
                    <a:pt x="5098" y="5499"/>
                    <a:pt x="4976" y="5618"/>
                  </a:cubicBezTo>
                  <a:cubicBezTo>
                    <a:pt x="4731" y="5860"/>
                    <a:pt x="4448" y="6065"/>
                    <a:pt x="4202" y="6240"/>
                  </a:cubicBezTo>
                  <a:cubicBezTo>
                    <a:pt x="3975" y="6400"/>
                    <a:pt x="3751" y="6552"/>
                    <a:pt x="3501" y="6643"/>
                  </a:cubicBezTo>
                  <a:cubicBezTo>
                    <a:pt x="3366" y="6692"/>
                    <a:pt x="3232" y="6719"/>
                    <a:pt x="3103" y="6724"/>
                  </a:cubicBezTo>
                  <a:cubicBezTo>
                    <a:pt x="3090" y="6724"/>
                    <a:pt x="3077" y="6725"/>
                    <a:pt x="3064" y="6725"/>
                  </a:cubicBezTo>
                  <a:cubicBezTo>
                    <a:pt x="2935" y="6725"/>
                    <a:pt x="2816" y="6701"/>
                    <a:pt x="2708" y="6656"/>
                  </a:cubicBezTo>
                  <a:moveTo>
                    <a:pt x="2523" y="56"/>
                  </a:moveTo>
                  <a:cubicBezTo>
                    <a:pt x="2391" y="108"/>
                    <a:pt x="2279" y="202"/>
                    <a:pt x="2172" y="294"/>
                  </a:cubicBezTo>
                  <a:cubicBezTo>
                    <a:pt x="2116" y="341"/>
                    <a:pt x="2058" y="390"/>
                    <a:pt x="1998" y="432"/>
                  </a:cubicBezTo>
                  <a:cubicBezTo>
                    <a:pt x="1971" y="452"/>
                    <a:pt x="1942" y="471"/>
                    <a:pt x="1911" y="489"/>
                  </a:cubicBezTo>
                  <a:cubicBezTo>
                    <a:pt x="1858" y="521"/>
                    <a:pt x="1803" y="550"/>
                    <a:pt x="1738" y="583"/>
                  </a:cubicBezTo>
                  <a:cubicBezTo>
                    <a:pt x="1723" y="590"/>
                    <a:pt x="1707" y="598"/>
                    <a:pt x="1692" y="605"/>
                  </a:cubicBezTo>
                  <a:cubicBezTo>
                    <a:pt x="1613" y="645"/>
                    <a:pt x="1531" y="686"/>
                    <a:pt x="1452" y="730"/>
                  </a:cubicBezTo>
                  <a:cubicBezTo>
                    <a:pt x="1300" y="816"/>
                    <a:pt x="1149" y="925"/>
                    <a:pt x="1002" y="1054"/>
                  </a:cubicBezTo>
                  <a:cubicBezTo>
                    <a:pt x="839" y="1196"/>
                    <a:pt x="685" y="1377"/>
                    <a:pt x="531" y="1607"/>
                  </a:cubicBezTo>
                  <a:cubicBezTo>
                    <a:pt x="478" y="1685"/>
                    <a:pt x="432" y="1767"/>
                    <a:pt x="393" y="1849"/>
                  </a:cubicBezTo>
                  <a:cubicBezTo>
                    <a:pt x="354" y="1931"/>
                    <a:pt x="321" y="2016"/>
                    <a:pt x="295" y="2102"/>
                  </a:cubicBezTo>
                  <a:cubicBezTo>
                    <a:pt x="269" y="2187"/>
                    <a:pt x="250" y="2275"/>
                    <a:pt x="237" y="2364"/>
                  </a:cubicBezTo>
                  <a:cubicBezTo>
                    <a:pt x="224" y="2453"/>
                    <a:pt x="217" y="2545"/>
                    <a:pt x="216" y="2637"/>
                  </a:cubicBezTo>
                  <a:cubicBezTo>
                    <a:pt x="216" y="2668"/>
                    <a:pt x="216" y="2699"/>
                    <a:pt x="217" y="2730"/>
                  </a:cubicBezTo>
                  <a:cubicBezTo>
                    <a:pt x="220" y="2821"/>
                    <a:pt x="211" y="2921"/>
                    <a:pt x="188" y="3036"/>
                  </a:cubicBezTo>
                  <a:cubicBezTo>
                    <a:pt x="168" y="3138"/>
                    <a:pt x="140" y="3243"/>
                    <a:pt x="112" y="3344"/>
                  </a:cubicBezTo>
                  <a:cubicBezTo>
                    <a:pt x="62" y="3530"/>
                    <a:pt x="10" y="3721"/>
                    <a:pt x="3" y="3915"/>
                  </a:cubicBezTo>
                  <a:cubicBezTo>
                    <a:pt x="1" y="3996"/>
                    <a:pt x="4" y="4078"/>
                    <a:pt x="12" y="4157"/>
                  </a:cubicBezTo>
                  <a:cubicBezTo>
                    <a:pt x="21" y="4240"/>
                    <a:pt x="35" y="4320"/>
                    <a:pt x="55" y="4397"/>
                  </a:cubicBezTo>
                  <a:cubicBezTo>
                    <a:pt x="98" y="4562"/>
                    <a:pt x="163" y="4707"/>
                    <a:pt x="249" y="4828"/>
                  </a:cubicBezTo>
                  <a:cubicBezTo>
                    <a:pt x="297" y="4895"/>
                    <a:pt x="351" y="4956"/>
                    <a:pt x="411" y="5008"/>
                  </a:cubicBezTo>
                  <a:cubicBezTo>
                    <a:pt x="488" y="5075"/>
                    <a:pt x="579" y="5135"/>
                    <a:pt x="692" y="5192"/>
                  </a:cubicBezTo>
                  <a:cubicBezTo>
                    <a:pt x="792" y="5243"/>
                    <a:pt x="899" y="5287"/>
                    <a:pt x="1003" y="5329"/>
                  </a:cubicBezTo>
                  <a:cubicBezTo>
                    <a:pt x="1082" y="5361"/>
                    <a:pt x="1163" y="5394"/>
                    <a:pt x="1240" y="5430"/>
                  </a:cubicBezTo>
                  <a:cubicBezTo>
                    <a:pt x="1350" y="5481"/>
                    <a:pt x="1454" y="5539"/>
                    <a:pt x="1550" y="5603"/>
                  </a:cubicBezTo>
                  <a:cubicBezTo>
                    <a:pt x="1697" y="5701"/>
                    <a:pt x="1834" y="5818"/>
                    <a:pt x="1958" y="5952"/>
                  </a:cubicBezTo>
                  <a:cubicBezTo>
                    <a:pt x="2017" y="6015"/>
                    <a:pt x="2075" y="6084"/>
                    <a:pt x="2125" y="6144"/>
                  </a:cubicBezTo>
                  <a:cubicBezTo>
                    <a:pt x="2128" y="6147"/>
                    <a:pt x="2128" y="6147"/>
                    <a:pt x="2128" y="6147"/>
                  </a:cubicBezTo>
                  <a:cubicBezTo>
                    <a:pt x="2212" y="6247"/>
                    <a:pt x="2298" y="6350"/>
                    <a:pt x="2392" y="6439"/>
                  </a:cubicBezTo>
                  <a:cubicBezTo>
                    <a:pt x="2443" y="6487"/>
                    <a:pt x="2491" y="6527"/>
                    <a:pt x="2541" y="6562"/>
                  </a:cubicBezTo>
                  <a:cubicBezTo>
                    <a:pt x="2596" y="6600"/>
                    <a:pt x="2651" y="6631"/>
                    <a:pt x="2708" y="6655"/>
                  </a:cubicBezTo>
                  <a:cubicBezTo>
                    <a:pt x="2827" y="6705"/>
                    <a:pt x="2960" y="6728"/>
                    <a:pt x="3103" y="6723"/>
                  </a:cubicBezTo>
                  <a:cubicBezTo>
                    <a:pt x="3232" y="6718"/>
                    <a:pt x="3366" y="6691"/>
                    <a:pt x="3500" y="6642"/>
                  </a:cubicBezTo>
                  <a:cubicBezTo>
                    <a:pt x="3751" y="6551"/>
                    <a:pt x="3975" y="6399"/>
                    <a:pt x="4202" y="6239"/>
                  </a:cubicBezTo>
                  <a:cubicBezTo>
                    <a:pt x="4447" y="6065"/>
                    <a:pt x="4730" y="5859"/>
                    <a:pt x="4976" y="5618"/>
                  </a:cubicBezTo>
                  <a:cubicBezTo>
                    <a:pt x="5097" y="5498"/>
                    <a:pt x="5193" y="5385"/>
                    <a:pt x="5268" y="5272"/>
                  </a:cubicBezTo>
                  <a:cubicBezTo>
                    <a:pt x="5311" y="5207"/>
                    <a:pt x="5348" y="5141"/>
                    <a:pt x="5377" y="5076"/>
                  </a:cubicBezTo>
                  <a:cubicBezTo>
                    <a:pt x="5408" y="5007"/>
                    <a:pt x="5432" y="4936"/>
                    <a:pt x="5447" y="4865"/>
                  </a:cubicBezTo>
                  <a:cubicBezTo>
                    <a:pt x="5456" y="4821"/>
                    <a:pt x="5463" y="4774"/>
                    <a:pt x="5470" y="4729"/>
                  </a:cubicBezTo>
                  <a:cubicBezTo>
                    <a:pt x="5480" y="4659"/>
                    <a:pt x="5490" y="4587"/>
                    <a:pt x="5512" y="4518"/>
                  </a:cubicBezTo>
                  <a:cubicBezTo>
                    <a:pt x="5524" y="4483"/>
                    <a:pt x="5538" y="4449"/>
                    <a:pt x="5555" y="4416"/>
                  </a:cubicBezTo>
                  <a:cubicBezTo>
                    <a:pt x="5593" y="4343"/>
                    <a:pt x="5646" y="4270"/>
                    <a:pt x="5718" y="4194"/>
                  </a:cubicBezTo>
                  <a:cubicBezTo>
                    <a:pt x="5783" y="4125"/>
                    <a:pt x="5856" y="4060"/>
                    <a:pt x="5927" y="3998"/>
                  </a:cubicBezTo>
                  <a:cubicBezTo>
                    <a:pt x="6029" y="3907"/>
                    <a:pt x="6135" y="3813"/>
                    <a:pt x="6219" y="3706"/>
                  </a:cubicBezTo>
                  <a:cubicBezTo>
                    <a:pt x="6321" y="3575"/>
                    <a:pt x="6391" y="3417"/>
                    <a:pt x="6424" y="3249"/>
                  </a:cubicBezTo>
                  <a:cubicBezTo>
                    <a:pt x="6456" y="3081"/>
                    <a:pt x="6449" y="2907"/>
                    <a:pt x="6403" y="2748"/>
                  </a:cubicBezTo>
                  <a:cubicBezTo>
                    <a:pt x="6376" y="2657"/>
                    <a:pt x="6337" y="2569"/>
                    <a:pt x="6285" y="2486"/>
                  </a:cubicBezTo>
                  <a:cubicBezTo>
                    <a:pt x="6235" y="2404"/>
                    <a:pt x="6174" y="2329"/>
                    <a:pt x="6104" y="2261"/>
                  </a:cubicBezTo>
                  <a:cubicBezTo>
                    <a:pt x="6050" y="2209"/>
                    <a:pt x="5991" y="2161"/>
                    <a:pt x="5929" y="2121"/>
                  </a:cubicBezTo>
                  <a:cubicBezTo>
                    <a:pt x="5866" y="2079"/>
                    <a:pt x="5800" y="2045"/>
                    <a:pt x="5732" y="2018"/>
                  </a:cubicBezTo>
                  <a:cubicBezTo>
                    <a:pt x="5707" y="2008"/>
                    <a:pt x="5682" y="1999"/>
                    <a:pt x="5657" y="1990"/>
                  </a:cubicBezTo>
                  <a:cubicBezTo>
                    <a:pt x="5593" y="1967"/>
                    <a:pt x="5527" y="1944"/>
                    <a:pt x="5470" y="1908"/>
                  </a:cubicBezTo>
                  <a:cubicBezTo>
                    <a:pt x="5440" y="1888"/>
                    <a:pt x="5416" y="1867"/>
                    <a:pt x="5395" y="1843"/>
                  </a:cubicBezTo>
                  <a:cubicBezTo>
                    <a:pt x="5370" y="1815"/>
                    <a:pt x="5351" y="1784"/>
                    <a:pt x="5337" y="1748"/>
                  </a:cubicBezTo>
                  <a:cubicBezTo>
                    <a:pt x="5324" y="1716"/>
                    <a:pt x="5315" y="1681"/>
                    <a:pt x="5309" y="1641"/>
                  </a:cubicBezTo>
                  <a:cubicBezTo>
                    <a:pt x="5299" y="1567"/>
                    <a:pt x="5302" y="1485"/>
                    <a:pt x="5306" y="1405"/>
                  </a:cubicBezTo>
                  <a:cubicBezTo>
                    <a:pt x="5310" y="1301"/>
                    <a:pt x="5315" y="1193"/>
                    <a:pt x="5289" y="1096"/>
                  </a:cubicBezTo>
                  <a:cubicBezTo>
                    <a:pt x="5264" y="999"/>
                    <a:pt x="5209" y="911"/>
                    <a:pt x="5126" y="835"/>
                  </a:cubicBezTo>
                  <a:cubicBezTo>
                    <a:pt x="5053" y="769"/>
                    <a:pt x="4958" y="712"/>
                    <a:pt x="4851" y="671"/>
                  </a:cubicBezTo>
                  <a:cubicBezTo>
                    <a:pt x="4805" y="653"/>
                    <a:pt x="4756" y="638"/>
                    <a:pt x="4706" y="626"/>
                  </a:cubicBezTo>
                  <a:cubicBezTo>
                    <a:pt x="4669" y="617"/>
                    <a:pt x="4627" y="609"/>
                    <a:pt x="4580" y="600"/>
                  </a:cubicBezTo>
                  <a:cubicBezTo>
                    <a:pt x="4531" y="591"/>
                    <a:pt x="4480" y="583"/>
                    <a:pt x="4431" y="576"/>
                  </a:cubicBezTo>
                  <a:cubicBezTo>
                    <a:pt x="4383" y="568"/>
                    <a:pt x="4334" y="561"/>
                    <a:pt x="4286" y="552"/>
                  </a:cubicBezTo>
                  <a:cubicBezTo>
                    <a:pt x="4189" y="535"/>
                    <a:pt x="4062" y="510"/>
                    <a:pt x="3938" y="464"/>
                  </a:cubicBezTo>
                  <a:cubicBezTo>
                    <a:pt x="3913" y="455"/>
                    <a:pt x="3889" y="446"/>
                    <a:pt x="3863" y="434"/>
                  </a:cubicBezTo>
                  <a:cubicBezTo>
                    <a:pt x="3757" y="389"/>
                    <a:pt x="3652" y="332"/>
                    <a:pt x="3551" y="277"/>
                  </a:cubicBezTo>
                  <a:cubicBezTo>
                    <a:pt x="3453" y="224"/>
                    <a:pt x="3353" y="169"/>
                    <a:pt x="3251" y="125"/>
                  </a:cubicBezTo>
                  <a:cubicBezTo>
                    <a:pt x="3124" y="68"/>
                    <a:pt x="3002" y="32"/>
                    <a:pt x="2889" y="18"/>
                  </a:cubicBezTo>
                  <a:cubicBezTo>
                    <a:pt x="2851" y="13"/>
                    <a:pt x="2814" y="11"/>
                    <a:pt x="2777" y="11"/>
                  </a:cubicBezTo>
                  <a:cubicBezTo>
                    <a:pt x="2686" y="11"/>
                    <a:pt x="2601" y="26"/>
                    <a:pt x="2523" y="5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grpSp>
      <p:grpSp>
        <p:nvGrpSpPr>
          <p:cNvPr id="99" name="Grupo 98">
            <a:extLst>
              <a:ext uri="{FF2B5EF4-FFF2-40B4-BE49-F238E27FC236}">
                <a16:creationId xmlns:a16="http://schemas.microsoft.com/office/drawing/2014/main" id="{97CF900D-9482-4831-B815-1CD925CC8CDF}"/>
              </a:ext>
            </a:extLst>
          </p:cNvPr>
          <p:cNvGrpSpPr/>
          <p:nvPr/>
        </p:nvGrpSpPr>
        <p:grpSpPr>
          <a:xfrm>
            <a:off x="636588" y="2794000"/>
            <a:ext cx="1158875" cy="1157288"/>
            <a:chOff x="636588" y="2794000"/>
            <a:chExt cx="1158875" cy="1157288"/>
          </a:xfrm>
          <a:solidFill>
            <a:schemeClr val="accent6"/>
          </a:solidFill>
        </p:grpSpPr>
        <p:sp>
          <p:nvSpPr>
            <p:cNvPr id="85" name="Oval 71">
              <a:extLst>
                <a:ext uri="{FF2B5EF4-FFF2-40B4-BE49-F238E27FC236}">
                  <a16:creationId xmlns:a16="http://schemas.microsoft.com/office/drawing/2014/main" id="{57358AFC-12CE-47E6-88AB-972C60820043}"/>
                </a:ext>
              </a:extLst>
            </p:cNvPr>
            <p:cNvSpPr>
              <a:spLocks noChangeArrowheads="1"/>
            </p:cNvSpPr>
            <p:nvPr/>
          </p:nvSpPr>
          <p:spPr bwMode="auto">
            <a:xfrm>
              <a:off x="1503363" y="3024188"/>
              <a:ext cx="63500" cy="603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6" name="Oval 72">
              <a:extLst>
                <a:ext uri="{FF2B5EF4-FFF2-40B4-BE49-F238E27FC236}">
                  <a16:creationId xmlns:a16="http://schemas.microsoft.com/office/drawing/2014/main" id="{F260CC1C-EDE6-4344-AA51-C630A8F7F52C}"/>
                </a:ext>
              </a:extLst>
            </p:cNvPr>
            <p:cNvSpPr>
              <a:spLocks noChangeArrowheads="1"/>
            </p:cNvSpPr>
            <p:nvPr/>
          </p:nvSpPr>
          <p:spPr bwMode="auto">
            <a:xfrm>
              <a:off x="855663" y="3671888"/>
              <a:ext cx="60325" cy="63500"/>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7" name="Oval 73">
              <a:extLst>
                <a:ext uri="{FF2B5EF4-FFF2-40B4-BE49-F238E27FC236}">
                  <a16:creationId xmlns:a16="http://schemas.microsoft.com/office/drawing/2014/main" id="{E51F1451-22E1-444F-8608-E9C675248B9D}"/>
                </a:ext>
              </a:extLst>
            </p:cNvPr>
            <p:cNvSpPr>
              <a:spLocks noChangeArrowheads="1"/>
            </p:cNvSpPr>
            <p:nvPr/>
          </p:nvSpPr>
          <p:spPr bwMode="auto">
            <a:xfrm>
              <a:off x="855663" y="3024188"/>
              <a:ext cx="60325" cy="603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8" name="Oval 74">
              <a:extLst>
                <a:ext uri="{FF2B5EF4-FFF2-40B4-BE49-F238E27FC236}">
                  <a16:creationId xmlns:a16="http://schemas.microsoft.com/office/drawing/2014/main" id="{48DB9D96-15B4-4E96-AA89-7E7769E8CC85}"/>
                </a:ext>
              </a:extLst>
            </p:cNvPr>
            <p:cNvSpPr>
              <a:spLocks noChangeArrowheads="1"/>
            </p:cNvSpPr>
            <p:nvPr/>
          </p:nvSpPr>
          <p:spPr bwMode="auto">
            <a:xfrm>
              <a:off x="1503363" y="3671888"/>
              <a:ext cx="63500" cy="63500"/>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9" name="Freeform 75">
              <a:extLst>
                <a:ext uri="{FF2B5EF4-FFF2-40B4-BE49-F238E27FC236}">
                  <a16:creationId xmlns:a16="http://schemas.microsoft.com/office/drawing/2014/main" id="{2B0AC7D0-CF17-434D-851B-B7F25D47B259}"/>
                </a:ext>
              </a:extLst>
            </p:cNvPr>
            <p:cNvSpPr>
              <a:spLocks noEditPoints="1"/>
            </p:cNvSpPr>
            <p:nvPr/>
          </p:nvSpPr>
          <p:spPr bwMode="auto">
            <a:xfrm>
              <a:off x="742950" y="2911475"/>
              <a:ext cx="947738" cy="933450"/>
            </a:xfrm>
            <a:custGeom>
              <a:avLst/>
              <a:gdLst>
                <a:gd name="T0" fmla="*/ 338 w 404"/>
                <a:gd name="T1" fmla="*/ 398 h 398"/>
                <a:gd name="T2" fmla="*/ 279 w 404"/>
                <a:gd name="T3" fmla="*/ 348 h 398"/>
                <a:gd name="T4" fmla="*/ 227 w 404"/>
                <a:gd name="T5" fmla="*/ 296 h 398"/>
                <a:gd name="T6" fmla="*/ 134 w 404"/>
                <a:gd name="T7" fmla="*/ 310 h 398"/>
                <a:gd name="T8" fmla="*/ 104 w 404"/>
                <a:gd name="T9" fmla="*/ 381 h 398"/>
                <a:gd name="T10" fmla="*/ 18 w 404"/>
                <a:gd name="T11" fmla="*/ 381 h 398"/>
                <a:gd name="T12" fmla="*/ 18 w 404"/>
                <a:gd name="T13" fmla="*/ 295 h 398"/>
                <a:gd name="T14" fmla="*/ 53 w 404"/>
                <a:gd name="T15" fmla="*/ 279 h 398"/>
                <a:gd name="T16" fmla="*/ 103 w 404"/>
                <a:gd name="T17" fmla="*/ 227 h 398"/>
                <a:gd name="T18" fmla="*/ 89 w 404"/>
                <a:gd name="T19" fmla="*/ 134 h 398"/>
                <a:gd name="T20" fmla="*/ 51 w 404"/>
                <a:gd name="T21" fmla="*/ 120 h 398"/>
                <a:gd name="T22" fmla="*/ 18 w 404"/>
                <a:gd name="T23" fmla="*/ 104 h 398"/>
                <a:gd name="T24" fmla="*/ 18 w 404"/>
                <a:gd name="T25" fmla="*/ 18 h 398"/>
                <a:gd name="T26" fmla="*/ 104 w 404"/>
                <a:gd name="T27" fmla="*/ 18 h 398"/>
                <a:gd name="T28" fmla="*/ 134 w 404"/>
                <a:gd name="T29" fmla="*/ 89 h 398"/>
                <a:gd name="T30" fmla="*/ 227 w 404"/>
                <a:gd name="T31" fmla="*/ 103 h 398"/>
                <a:gd name="T32" fmla="*/ 279 w 404"/>
                <a:gd name="T33" fmla="*/ 51 h 398"/>
                <a:gd name="T34" fmla="*/ 338 w 404"/>
                <a:gd name="T35" fmla="*/ 0 h 398"/>
                <a:gd name="T36" fmla="*/ 381 w 404"/>
                <a:gd name="T37" fmla="*/ 104 h 398"/>
                <a:gd name="T38" fmla="*/ 346 w 404"/>
                <a:gd name="T39" fmla="*/ 120 h 398"/>
                <a:gd name="T40" fmla="*/ 296 w 404"/>
                <a:gd name="T41" fmla="*/ 171 h 398"/>
                <a:gd name="T42" fmla="*/ 310 w 404"/>
                <a:gd name="T43" fmla="*/ 265 h 398"/>
                <a:gd name="T44" fmla="*/ 348 w 404"/>
                <a:gd name="T45" fmla="*/ 278 h 398"/>
                <a:gd name="T46" fmla="*/ 381 w 404"/>
                <a:gd name="T47" fmla="*/ 295 h 398"/>
                <a:gd name="T48" fmla="*/ 381 w 404"/>
                <a:gd name="T49" fmla="*/ 381 h 398"/>
                <a:gd name="T50" fmla="*/ 171 w 404"/>
                <a:gd name="T51" fmla="*/ 281 h 398"/>
                <a:gd name="T52" fmla="*/ 276 w 404"/>
                <a:gd name="T53" fmla="*/ 299 h 398"/>
                <a:gd name="T54" fmla="*/ 306 w 404"/>
                <a:gd name="T55" fmla="*/ 370 h 398"/>
                <a:gd name="T56" fmla="*/ 370 w 404"/>
                <a:gd name="T57" fmla="*/ 370 h 398"/>
                <a:gd name="T58" fmla="*/ 370 w 404"/>
                <a:gd name="T59" fmla="*/ 306 h 398"/>
                <a:gd name="T60" fmla="*/ 346 w 404"/>
                <a:gd name="T61" fmla="*/ 294 h 398"/>
                <a:gd name="T62" fmla="*/ 281 w 404"/>
                <a:gd name="T63" fmla="*/ 227 h 398"/>
                <a:gd name="T64" fmla="*/ 299 w 404"/>
                <a:gd name="T65" fmla="*/ 123 h 398"/>
                <a:gd name="T66" fmla="*/ 370 w 404"/>
                <a:gd name="T67" fmla="*/ 93 h 398"/>
                <a:gd name="T68" fmla="*/ 370 w 404"/>
                <a:gd name="T69" fmla="*/ 29 h 398"/>
                <a:gd name="T70" fmla="*/ 306 w 404"/>
                <a:gd name="T71" fmla="*/ 29 h 398"/>
                <a:gd name="T72" fmla="*/ 276 w 404"/>
                <a:gd name="T73" fmla="*/ 99 h 398"/>
                <a:gd name="T74" fmla="*/ 171 w 404"/>
                <a:gd name="T75" fmla="*/ 118 h 398"/>
                <a:gd name="T76" fmla="*/ 105 w 404"/>
                <a:gd name="T77" fmla="*/ 51 h 398"/>
                <a:gd name="T78" fmla="*/ 61 w 404"/>
                <a:gd name="T79" fmla="*/ 16 h 398"/>
                <a:gd name="T80" fmla="*/ 16 w 404"/>
                <a:gd name="T81" fmla="*/ 61 h 398"/>
                <a:gd name="T82" fmla="*/ 51 w 404"/>
                <a:gd name="T83" fmla="*/ 105 h 398"/>
                <a:gd name="T84" fmla="*/ 100 w 404"/>
                <a:gd name="T85" fmla="*/ 123 h 398"/>
                <a:gd name="T86" fmla="*/ 118 w 404"/>
                <a:gd name="T87" fmla="*/ 227 h 398"/>
                <a:gd name="T88" fmla="*/ 51 w 404"/>
                <a:gd name="T89" fmla="*/ 294 h 398"/>
                <a:gd name="T90" fmla="*/ 16 w 404"/>
                <a:gd name="T91" fmla="*/ 338 h 398"/>
                <a:gd name="T92" fmla="*/ 61 w 404"/>
                <a:gd name="T93" fmla="*/ 383 h 398"/>
                <a:gd name="T94" fmla="*/ 105 w 404"/>
                <a:gd name="T95" fmla="*/ 348 h 398"/>
                <a:gd name="T96" fmla="*/ 171 w 404"/>
                <a:gd name="T97" fmla="*/ 28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4" h="398">
                  <a:moveTo>
                    <a:pt x="338" y="398"/>
                  </a:moveTo>
                  <a:cubicBezTo>
                    <a:pt x="338" y="398"/>
                    <a:pt x="338" y="398"/>
                    <a:pt x="338" y="398"/>
                  </a:cubicBezTo>
                  <a:cubicBezTo>
                    <a:pt x="322" y="398"/>
                    <a:pt x="306" y="392"/>
                    <a:pt x="295" y="381"/>
                  </a:cubicBezTo>
                  <a:cubicBezTo>
                    <a:pt x="278" y="364"/>
                    <a:pt x="278" y="349"/>
                    <a:pt x="279" y="348"/>
                  </a:cubicBezTo>
                  <a:cubicBezTo>
                    <a:pt x="279" y="335"/>
                    <a:pt x="273" y="318"/>
                    <a:pt x="265" y="310"/>
                  </a:cubicBezTo>
                  <a:cubicBezTo>
                    <a:pt x="258" y="302"/>
                    <a:pt x="240" y="296"/>
                    <a:pt x="227" y="296"/>
                  </a:cubicBezTo>
                  <a:cubicBezTo>
                    <a:pt x="171" y="296"/>
                    <a:pt x="171" y="296"/>
                    <a:pt x="171" y="296"/>
                  </a:cubicBezTo>
                  <a:cubicBezTo>
                    <a:pt x="159" y="296"/>
                    <a:pt x="141" y="302"/>
                    <a:pt x="134" y="310"/>
                  </a:cubicBezTo>
                  <a:cubicBezTo>
                    <a:pt x="126" y="318"/>
                    <a:pt x="120" y="335"/>
                    <a:pt x="120" y="348"/>
                  </a:cubicBezTo>
                  <a:cubicBezTo>
                    <a:pt x="120" y="349"/>
                    <a:pt x="121" y="364"/>
                    <a:pt x="104" y="381"/>
                  </a:cubicBezTo>
                  <a:cubicBezTo>
                    <a:pt x="93" y="392"/>
                    <a:pt x="77" y="398"/>
                    <a:pt x="61" y="398"/>
                  </a:cubicBezTo>
                  <a:cubicBezTo>
                    <a:pt x="45" y="398"/>
                    <a:pt x="30" y="392"/>
                    <a:pt x="18" y="381"/>
                  </a:cubicBezTo>
                  <a:cubicBezTo>
                    <a:pt x="7" y="369"/>
                    <a:pt x="0" y="354"/>
                    <a:pt x="0" y="338"/>
                  </a:cubicBezTo>
                  <a:cubicBezTo>
                    <a:pt x="0" y="321"/>
                    <a:pt x="7" y="306"/>
                    <a:pt x="18" y="295"/>
                  </a:cubicBezTo>
                  <a:cubicBezTo>
                    <a:pt x="34" y="279"/>
                    <a:pt x="48" y="278"/>
                    <a:pt x="51" y="278"/>
                  </a:cubicBezTo>
                  <a:cubicBezTo>
                    <a:pt x="53" y="279"/>
                    <a:pt x="53" y="279"/>
                    <a:pt x="53" y="279"/>
                  </a:cubicBezTo>
                  <a:cubicBezTo>
                    <a:pt x="65" y="279"/>
                    <a:pt x="81" y="273"/>
                    <a:pt x="89" y="265"/>
                  </a:cubicBezTo>
                  <a:cubicBezTo>
                    <a:pt x="96" y="258"/>
                    <a:pt x="103" y="240"/>
                    <a:pt x="103" y="227"/>
                  </a:cubicBezTo>
                  <a:cubicBezTo>
                    <a:pt x="103" y="171"/>
                    <a:pt x="103" y="171"/>
                    <a:pt x="103" y="171"/>
                  </a:cubicBezTo>
                  <a:cubicBezTo>
                    <a:pt x="103" y="159"/>
                    <a:pt x="96" y="141"/>
                    <a:pt x="89" y="134"/>
                  </a:cubicBezTo>
                  <a:cubicBezTo>
                    <a:pt x="81" y="126"/>
                    <a:pt x="65" y="120"/>
                    <a:pt x="53" y="120"/>
                  </a:cubicBezTo>
                  <a:cubicBezTo>
                    <a:pt x="51" y="120"/>
                    <a:pt x="51" y="120"/>
                    <a:pt x="51" y="120"/>
                  </a:cubicBezTo>
                  <a:cubicBezTo>
                    <a:pt x="51" y="120"/>
                    <a:pt x="51" y="120"/>
                    <a:pt x="51" y="120"/>
                  </a:cubicBezTo>
                  <a:cubicBezTo>
                    <a:pt x="48" y="120"/>
                    <a:pt x="34" y="120"/>
                    <a:pt x="18" y="104"/>
                  </a:cubicBezTo>
                  <a:cubicBezTo>
                    <a:pt x="7" y="93"/>
                    <a:pt x="0" y="77"/>
                    <a:pt x="0" y="61"/>
                  </a:cubicBezTo>
                  <a:cubicBezTo>
                    <a:pt x="0" y="45"/>
                    <a:pt x="7" y="30"/>
                    <a:pt x="18" y="18"/>
                  </a:cubicBezTo>
                  <a:cubicBezTo>
                    <a:pt x="30" y="7"/>
                    <a:pt x="45" y="0"/>
                    <a:pt x="61" y="0"/>
                  </a:cubicBezTo>
                  <a:cubicBezTo>
                    <a:pt x="77" y="0"/>
                    <a:pt x="93" y="7"/>
                    <a:pt x="104" y="18"/>
                  </a:cubicBezTo>
                  <a:cubicBezTo>
                    <a:pt x="121" y="35"/>
                    <a:pt x="120" y="50"/>
                    <a:pt x="120" y="51"/>
                  </a:cubicBezTo>
                  <a:cubicBezTo>
                    <a:pt x="120" y="64"/>
                    <a:pt x="126" y="81"/>
                    <a:pt x="134" y="89"/>
                  </a:cubicBezTo>
                  <a:cubicBezTo>
                    <a:pt x="141" y="96"/>
                    <a:pt x="159" y="103"/>
                    <a:pt x="171" y="103"/>
                  </a:cubicBezTo>
                  <a:cubicBezTo>
                    <a:pt x="227" y="103"/>
                    <a:pt x="227" y="103"/>
                    <a:pt x="227" y="103"/>
                  </a:cubicBezTo>
                  <a:cubicBezTo>
                    <a:pt x="240" y="103"/>
                    <a:pt x="258" y="96"/>
                    <a:pt x="265" y="89"/>
                  </a:cubicBezTo>
                  <a:cubicBezTo>
                    <a:pt x="273" y="81"/>
                    <a:pt x="279" y="64"/>
                    <a:pt x="279" y="51"/>
                  </a:cubicBezTo>
                  <a:cubicBezTo>
                    <a:pt x="279" y="50"/>
                    <a:pt x="278" y="35"/>
                    <a:pt x="295" y="18"/>
                  </a:cubicBezTo>
                  <a:cubicBezTo>
                    <a:pt x="306" y="7"/>
                    <a:pt x="322" y="0"/>
                    <a:pt x="338" y="0"/>
                  </a:cubicBezTo>
                  <a:cubicBezTo>
                    <a:pt x="354" y="0"/>
                    <a:pt x="369" y="7"/>
                    <a:pt x="381" y="18"/>
                  </a:cubicBezTo>
                  <a:cubicBezTo>
                    <a:pt x="404" y="42"/>
                    <a:pt x="404" y="80"/>
                    <a:pt x="381" y="104"/>
                  </a:cubicBezTo>
                  <a:cubicBezTo>
                    <a:pt x="365" y="120"/>
                    <a:pt x="351" y="120"/>
                    <a:pt x="348" y="120"/>
                  </a:cubicBezTo>
                  <a:cubicBezTo>
                    <a:pt x="346" y="120"/>
                    <a:pt x="346" y="120"/>
                    <a:pt x="346" y="120"/>
                  </a:cubicBezTo>
                  <a:cubicBezTo>
                    <a:pt x="334" y="120"/>
                    <a:pt x="318" y="126"/>
                    <a:pt x="310" y="134"/>
                  </a:cubicBezTo>
                  <a:cubicBezTo>
                    <a:pt x="303" y="141"/>
                    <a:pt x="296" y="159"/>
                    <a:pt x="296" y="171"/>
                  </a:cubicBezTo>
                  <a:cubicBezTo>
                    <a:pt x="296" y="227"/>
                    <a:pt x="296" y="227"/>
                    <a:pt x="296" y="227"/>
                  </a:cubicBezTo>
                  <a:cubicBezTo>
                    <a:pt x="296" y="240"/>
                    <a:pt x="303" y="258"/>
                    <a:pt x="310" y="265"/>
                  </a:cubicBezTo>
                  <a:cubicBezTo>
                    <a:pt x="318" y="273"/>
                    <a:pt x="334" y="279"/>
                    <a:pt x="346" y="279"/>
                  </a:cubicBezTo>
                  <a:cubicBezTo>
                    <a:pt x="348" y="278"/>
                    <a:pt x="348" y="278"/>
                    <a:pt x="348" y="278"/>
                  </a:cubicBezTo>
                  <a:cubicBezTo>
                    <a:pt x="348" y="278"/>
                    <a:pt x="348" y="278"/>
                    <a:pt x="348" y="278"/>
                  </a:cubicBezTo>
                  <a:cubicBezTo>
                    <a:pt x="351" y="278"/>
                    <a:pt x="365" y="279"/>
                    <a:pt x="381" y="295"/>
                  </a:cubicBezTo>
                  <a:cubicBezTo>
                    <a:pt x="392" y="306"/>
                    <a:pt x="398" y="321"/>
                    <a:pt x="398" y="338"/>
                  </a:cubicBezTo>
                  <a:cubicBezTo>
                    <a:pt x="398" y="354"/>
                    <a:pt x="392" y="369"/>
                    <a:pt x="381" y="381"/>
                  </a:cubicBezTo>
                  <a:cubicBezTo>
                    <a:pt x="369" y="392"/>
                    <a:pt x="354" y="398"/>
                    <a:pt x="338" y="398"/>
                  </a:cubicBezTo>
                  <a:close/>
                  <a:moveTo>
                    <a:pt x="171" y="281"/>
                  </a:moveTo>
                  <a:cubicBezTo>
                    <a:pt x="227" y="281"/>
                    <a:pt x="227" y="281"/>
                    <a:pt x="227" y="281"/>
                  </a:cubicBezTo>
                  <a:cubicBezTo>
                    <a:pt x="244" y="281"/>
                    <a:pt x="265" y="289"/>
                    <a:pt x="276" y="299"/>
                  </a:cubicBezTo>
                  <a:cubicBezTo>
                    <a:pt x="287" y="310"/>
                    <a:pt x="294" y="331"/>
                    <a:pt x="294" y="348"/>
                  </a:cubicBezTo>
                  <a:cubicBezTo>
                    <a:pt x="294" y="348"/>
                    <a:pt x="294" y="358"/>
                    <a:pt x="306" y="370"/>
                  </a:cubicBezTo>
                  <a:cubicBezTo>
                    <a:pt x="314" y="378"/>
                    <a:pt x="326" y="383"/>
                    <a:pt x="338" y="383"/>
                  </a:cubicBezTo>
                  <a:cubicBezTo>
                    <a:pt x="350" y="383"/>
                    <a:pt x="361" y="378"/>
                    <a:pt x="370" y="370"/>
                  </a:cubicBezTo>
                  <a:cubicBezTo>
                    <a:pt x="379" y="361"/>
                    <a:pt x="383" y="350"/>
                    <a:pt x="383" y="338"/>
                  </a:cubicBezTo>
                  <a:cubicBezTo>
                    <a:pt x="383" y="326"/>
                    <a:pt x="379" y="314"/>
                    <a:pt x="370" y="306"/>
                  </a:cubicBezTo>
                  <a:cubicBezTo>
                    <a:pt x="358" y="294"/>
                    <a:pt x="349" y="294"/>
                    <a:pt x="348" y="294"/>
                  </a:cubicBezTo>
                  <a:cubicBezTo>
                    <a:pt x="348" y="294"/>
                    <a:pt x="347" y="294"/>
                    <a:pt x="346" y="294"/>
                  </a:cubicBezTo>
                  <a:cubicBezTo>
                    <a:pt x="330" y="294"/>
                    <a:pt x="310" y="286"/>
                    <a:pt x="299" y="276"/>
                  </a:cubicBezTo>
                  <a:cubicBezTo>
                    <a:pt x="289" y="265"/>
                    <a:pt x="281" y="244"/>
                    <a:pt x="281" y="227"/>
                  </a:cubicBezTo>
                  <a:cubicBezTo>
                    <a:pt x="281" y="171"/>
                    <a:pt x="281" y="171"/>
                    <a:pt x="281" y="171"/>
                  </a:cubicBezTo>
                  <a:cubicBezTo>
                    <a:pt x="281" y="155"/>
                    <a:pt x="289" y="133"/>
                    <a:pt x="299" y="123"/>
                  </a:cubicBezTo>
                  <a:cubicBezTo>
                    <a:pt x="310" y="112"/>
                    <a:pt x="331" y="104"/>
                    <a:pt x="348" y="105"/>
                  </a:cubicBezTo>
                  <a:cubicBezTo>
                    <a:pt x="349" y="105"/>
                    <a:pt x="358" y="105"/>
                    <a:pt x="370" y="93"/>
                  </a:cubicBezTo>
                  <a:cubicBezTo>
                    <a:pt x="378" y="85"/>
                    <a:pt x="383" y="73"/>
                    <a:pt x="383" y="61"/>
                  </a:cubicBezTo>
                  <a:cubicBezTo>
                    <a:pt x="383" y="49"/>
                    <a:pt x="378" y="38"/>
                    <a:pt x="370" y="29"/>
                  </a:cubicBezTo>
                  <a:cubicBezTo>
                    <a:pt x="361" y="20"/>
                    <a:pt x="350" y="16"/>
                    <a:pt x="338" y="16"/>
                  </a:cubicBezTo>
                  <a:cubicBezTo>
                    <a:pt x="326" y="16"/>
                    <a:pt x="314" y="20"/>
                    <a:pt x="306" y="29"/>
                  </a:cubicBezTo>
                  <a:cubicBezTo>
                    <a:pt x="294" y="41"/>
                    <a:pt x="294" y="50"/>
                    <a:pt x="294" y="51"/>
                  </a:cubicBezTo>
                  <a:cubicBezTo>
                    <a:pt x="295" y="67"/>
                    <a:pt x="287" y="89"/>
                    <a:pt x="276" y="99"/>
                  </a:cubicBezTo>
                  <a:cubicBezTo>
                    <a:pt x="265" y="110"/>
                    <a:pt x="244" y="118"/>
                    <a:pt x="227" y="118"/>
                  </a:cubicBezTo>
                  <a:cubicBezTo>
                    <a:pt x="171" y="118"/>
                    <a:pt x="171" y="118"/>
                    <a:pt x="171" y="118"/>
                  </a:cubicBezTo>
                  <a:cubicBezTo>
                    <a:pt x="155" y="118"/>
                    <a:pt x="134" y="110"/>
                    <a:pt x="123" y="99"/>
                  </a:cubicBezTo>
                  <a:cubicBezTo>
                    <a:pt x="112" y="89"/>
                    <a:pt x="105" y="67"/>
                    <a:pt x="105" y="51"/>
                  </a:cubicBezTo>
                  <a:cubicBezTo>
                    <a:pt x="105" y="50"/>
                    <a:pt x="105" y="41"/>
                    <a:pt x="93" y="29"/>
                  </a:cubicBezTo>
                  <a:cubicBezTo>
                    <a:pt x="85" y="20"/>
                    <a:pt x="73" y="16"/>
                    <a:pt x="61" y="16"/>
                  </a:cubicBezTo>
                  <a:cubicBezTo>
                    <a:pt x="49" y="16"/>
                    <a:pt x="38" y="20"/>
                    <a:pt x="29" y="29"/>
                  </a:cubicBezTo>
                  <a:cubicBezTo>
                    <a:pt x="20" y="38"/>
                    <a:pt x="16" y="49"/>
                    <a:pt x="16" y="61"/>
                  </a:cubicBezTo>
                  <a:cubicBezTo>
                    <a:pt x="16" y="73"/>
                    <a:pt x="20" y="85"/>
                    <a:pt x="29" y="93"/>
                  </a:cubicBezTo>
                  <a:cubicBezTo>
                    <a:pt x="41" y="105"/>
                    <a:pt x="50" y="105"/>
                    <a:pt x="51" y="105"/>
                  </a:cubicBezTo>
                  <a:cubicBezTo>
                    <a:pt x="51" y="105"/>
                    <a:pt x="52" y="105"/>
                    <a:pt x="53" y="105"/>
                  </a:cubicBezTo>
                  <a:cubicBezTo>
                    <a:pt x="69" y="105"/>
                    <a:pt x="89" y="113"/>
                    <a:pt x="100" y="123"/>
                  </a:cubicBezTo>
                  <a:cubicBezTo>
                    <a:pt x="110" y="133"/>
                    <a:pt x="118" y="155"/>
                    <a:pt x="118" y="171"/>
                  </a:cubicBezTo>
                  <a:cubicBezTo>
                    <a:pt x="118" y="227"/>
                    <a:pt x="118" y="227"/>
                    <a:pt x="118" y="227"/>
                  </a:cubicBezTo>
                  <a:cubicBezTo>
                    <a:pt x="118" y="244"/>
                    <a:pt x="110" y="265"/>
                    <a:pt x="100" y="276"/>
                  </a:cubicBezTo>
                  <a:cubicBezTo>
                    <a:pt x="89" y="287"/>
                    <a:pt x="68" y="294"/>
                    <a:pt x="51" y="294"/>
                  </a:cubicBezTo>
                  <a:cubicBezTo>
                    <a:pt x="50" y="294"/>
                    <a:pt x="41" y="294"/>
                    <a:pt x="29" y="306"/>
                  </a:cubicBezTo>
                  <a:cubicBezTo>
                    <a:pt x="20" y="314"/>
                    <a:pt x="16" y="326"/>
                    <a:pt x="16" y="338"/>
                  </a:cubicBezTo>
                  <a:cubicBezTo>
                    <a:pt x="16" y="350"/>
                    <a:pt x="20" y="361"/>
                    <a:pt x="29" y="370"/>
                  </a:cubicBezTo>
                  <a:cubicBezTo>
                    <a:pt x="38" y="378"/>
                    <a:pt x="49" y="383"/>
                    <a:pt x="61" y="383"/>
                  </a:cubicBezTo>
                  <a:cubicBezTo>
                    <a:pt x="73" y="383"/>
                    <a:pt x="85" y="378"/>
                    <a:pt x="93" y="370"/>
                  </a:cubicBezTo>
                  <a:cubicBezTo>
                    <a:pt x="105" y="358"/>
                    <a:pt x="105" y="348"/>
                    <a:pt x="105" y="348"/>
                  </a:cubicBezTo>
                  <a:cubicBezTo>
                    <a:pt x="105" y="331"/>
                    <a:pt x="112" y="310"/>
                    <a:pt x="123" y="299"/>
                  </a:cubicBezTo>
                  <a:cubicBezTo>
                    <a:pt x="134" y="289"/>
                    <a:pt x="155" y="281"/>
                    <a:pt x="171" y="281"/>
                  </a:cubicBezTo>
                  <a:close/>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0" name="Freeform 76">
              <a:extLst>
                <a:ext uri="{FF2B5EF4-FFF2-40B4-BE49-F238E27FC236}">
                  <a16:creationId xmlns:a16="http://schemas.microsoft.com/office/drawing/2014/main" id="{AF9461DD-8B2C-4605-840B-59C50398A07F}"/>
                </a:ext>
              </a:extLst>
            </p:cNvPr>
            <p:cNvSpPr>
              <a:spLocks noEditPoints="1"/>
            </p:cNvSpPr>
            <p:nvPr/>
          </p:nvSpPr>
          <p:spPr bwMode="auto">
            <a:xfrm>
              <a:off x="742950" y="2911475"/>
              <a:ext cx="947738" cy="933450"/>
            </a:xfrm>
            <a:custGeom>
              <a:avLst/>
              <a:gdLst>
                <a:gd name="T0" fmla="*/ 338 w 404"/>
                <a:gd name="T1" fmla="*/ 398 h 398"/>
                <a:gd name="T2" fmla="*/ 279 w 404"/>
                <a:gd name="T3" fmla="*/ 348 h 398"/>
                <a:gd name="T4" fmla="*/ 227 w 404"/>
                <a:gd name="T5" fmla="*/ 296 h 398"/>
                <a:gd name="T6" fmla="*/ 134 w 404"/>
                <a:gd name="T7" fmla="*/ 310 h 398"/>
                <a:gd name="T8" fmla="*/ 104 w 404"/>
                <a:gd name="T9" fmla="*/ 381 h 398"/>
                <a:gd name="T10" fmla="*/ 18 w 404"/>
                <a:gd name="T11" fmla="*/ 381 h 398"/>
                <a:gd name="T12" fmla="*/ 18 w 404"/>
                <a:gd name="T13" fmla="*/ 295 h 398"/>
                <a:gd name="T14" fmla="*/ 53 w 404"/>
                <a:gd name="T15" fmla="*/ 279 h 398"/>
                <a:gd name="T16" fmla="*/ 103 w 404"/>
                <a:gd name="T17" fmla="*/ 227 h 398"/>
                <a:gd name="T18" fmla="*/ 89 w 404"/>
                <a:gd name="T19" fmla="*/ 134 h 398"/>
                <a:gd name="T20" fmla="*/ 51 w 404"/>
                <a:gd name="T21" fmla="*/ 120 h 398"/>
                <a:gd name="T22" fmla="*/ 18 w 404"/>
                <a:gd name="T23" fmla="*/ 104 h 398"/>
                <a:gd name="T24" fmla="*/ 18 w 404"/>
                <a:gd name="T25" fmla="*/ 18 h 398"/>
                <a:gd name="T26" fmla="*/ 104 w 404"/>
                <a:gd name="T27" fmla="*/ 18 h 398"/>
                <a:gd name="T28" fmla="*/ 134 w 404"/>
                <a:gd name="T29" fmla="*/ 89 h 398"/>
                <a:gd name="T30" fmla="*/ 227 w 404"/>
                <a:gd name="T31" fmla="*/ 103 h 398"/>
                <a:gd name="T32" fmla="*/ 279 w 404"/>
                <a:gd name="T33" fmla="*/ 51 h 398"/>
                <a:gd name="T34" fmla="*/ 338 w 404"/>
                <a:gd name="T35" fmla="*/ 0 h 398"/>
                <a:gd name="T36" fmla="*/ 381 w 404"/>
                <a:gd name="T37" fmla="*/ 104 h 398"/>
                <a:gd name="T38" fmla="*/ 346 w 404"/>
                <a:gd name="T39" fmla="*/ 120 h 398"/>
                <a:gd name="T40" fmla="*/ 296 w 404"/>
                <a:gd name="T41" fmla="*/ 171 h 398"/>
                <a:gd name="T42" fmla="*/ 310 w 404"/>
                <a:gd name="T43" fmla="*/ 265 h 398"/>
                <a:gd name="T44" fmla="*/ 348 w 404"/>
                <a:gd name="T45" fmla="*/ 278 h 398"/>
                <a:gd name="T46" fmla="*/ 381 w 404"/>
                <a:gd name="T47" fmla="*/ 295 h 398"/>
                <a:gd name="T48" fmla="*/ 381 w 404"/>
                <a:gd name="T49" fmla="*/ 381 h 398"/>
                <a:gd name="T50" fmla="*/ 171 w 404"/>
                <a:gd name="T51" fmla="*/ 281 h 398"/>
                <a:gd name="T52" fmla="*/ 276 w 404"/>
                <a:gd name="T53" fmla="*/ 299 h 398"/>
                <a:gd name="T54" fmla="*/ 306 w 404"/>
                <a:gd name="T55" fmla="*/ 370 h 398"/>
                <a:gd name="T56" fmla="*/ 370 w 404"/>
                <a:gd name="T57" fmla="*/ 370 h 398"/>
                <a:gd name="T58" fmla="*/ 370 w 404"/>
                <a:gd name="T59" fmla="*/ 306 h 398"/>
                <a:gd name="T60" fmla="*/ 346 w 404"/>
                <a:gd name="T61" fmla="*/ 294 h 398"/>
                <a:gd name="T62" fmla="*/ 281 w 404"/>
                <a:gd name="T63" fmla="*/ 227 h 398"/>
                <a:gd name="T64" fmla="*/ 299 w 404"/>
                <a:gd name="T65" fmla="*/ 123 h 398"/>
                <a:gd name="T66" fmla="*/ 370 w 404"/>
                <a:gd name="T67" fmla="*/ 93 h 398"/>
                <a:gd name="T68" fmla="*/ 370 w 404"/>
                <a:gd name="T69" fmla="*/ 29 h 398"/>
                <a:gd name="T70" fmla="*/ 306 w 404"/>
                <a:gd name="T71" fmla="*/ 29 h 398"/>
                <a:gd name="T72" fmla="*/ 276 w 404"/>
                <a:gd name="T73" fmla="*/ 99 h 398"/>
                <a:gd name="T74" fmla="*/ 171 w 404"/>
                <a:gd name="T75" fmla="*/ 118 h 398"/>
                <a:gd name="T76" fmla="*/ 105 w 404"/>
                <a:gd name="T77" fmla="*/ 51 h 398"/>
                <a:gd name="T78" fmla="*/ 61 w 404"/>
                <a:gd name="T79" fmla="*/ 16 h 398"/>
                <a:gd name="T80" fmla="*/ 16 w 404"/>
                <a:gd name="T81" fmla="*/ 61 h 398"/>
                <a:gd name="T82" fmla="*/ 51 w 404"/>
                <a:gd name="T83" fmla="*/ 105 h 398"/>
                <a:gd name="T84" fmla="*/ 100 w 404"/>
                <a:gd name="T85" fmla="*/ 123 h 398"/>
                <a:gd name="T86" fmla="*/ 118 w 404"/>
                <a:gd name="T87" fmla="*/ 227 h 398"/>
                <a:gd name="T88" fmla="*/ 51 w 404"/>
                <a:gd name="T89" fmla="*/ 294 h 398"/>
                <a:gd name="T90" fmla="*/ 16 w 404"/>
                <a:gd name="T91" fmla="*/ 338 h 398"/>
                <a:gd name="T92" fmla="*/ 61 w 404"/>
                <a:gd name="T93" fmla="*/ 383 h 398"/>
                <a:gd name="T94" fmla="*/ 105 w 404"/>
                <a:gd name="T95" fmla="*/ 348 h 398"/>
                <a:gd name="T96" fmla="*/ 171 w 404"/>
                <a:gd name="T97" fmla="*/ 28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4" h="398">
                  <a:moveTo>
                    <a:pt x="338" y="398"/>
                  </a:moveTo>
                  <a:cubicBezTo>
                    <a:pt x="338" y="398"/>
                    <a:pt x="338" y="398"/>
                    <a:pt x="338" y="398"/>
                  </a:cubicBezTo>
                  <a:cubicBezTo>
                    <a:pt x="322" y="398"/>
                    <a:pt x="306" y="392"/>
                    <a:pt x="295" y="381"/>
                  </a:cubicBezTo>
                  <a:cubicBezTo>
                    <a:pt x="278" y="364"/>
                    <a:pt x="278" y="349"/>
                    <a:pt x="279" y="348"/>
                  </a:cubicBezTo>
                  <a:cubicBezTo>
                    <a:pt x="279" y="335"/>
                    <a:pt x="273" y="318"/>
                    <a:pt x="265" y="310"/>
                  </a:cubicBezTo>
                  <a:cubicBezTo>
                    <a:pt x="258" y="302"/>
                    <a:pt x="240" y="296"/>
                    <a:pt x="227" y="296"/>
                  </a:cubicBezTo>
                  <a:cubicBezTo>
                    <a:pt x="171" y="296"/>
                    <a:pt x="171" y="296"/>
                    <a:pt x="171" y="296"/>
                  </a:cubicBezTo>
                  <a:cubicBezTo>
                    <a:pt x="159" y="296"/>
                    <a:pt x="141" y="302"/>
                    <a:pt x="134" y="310"/>
                  </a:cubicBezTo>
                  <a:cubicBezTo>
                    <a:pt x="126" y="318"/>
                    <a:pt x="120" y="335"/>
                    <a:pt x="120" y="348"/>
                  </a:cubicBezTo>
                  <a:cubicBezTo>
                    <a:pt x="120" y="349"/>
                    <a:pt x="121" y="364"/>
                    <a:pt x="104" y="381"/>
                  </a:cubicBezTo>
                  <a:cubicBezTo>
                    <a:pt x="93" y="392"/>
                    <a:pt x="77" y="398"/>
                    <a:pt x="61" y="398"/>
                  </a:cubicBezTo>
                  <a:cubicBezTo>
                    <a:pt x="45" y="398"/>
                    <a:pt x="30" y="392"/>
                    <a:pt x="18" y="381"/>
                  </a:cubicBezTo>
                  <a:cubicBezTo>
                    <a:pt x="7" y="369"/>
                    <a:pt x="0" y="354"/>
                    <a:pt x="0" y="338"/>
                  </a:cubicBezTo>
                  <a:cubicBezTo>
                    <a:pt x="0" y="321"/>
                    <a:pt x="7" y="306"/>
                    <a:pt x="18" y="295"/>
                  </a:cubicBezTo>
                  <a:cubicBezTo>
                    <a:pt x="34" y="279"/>
                    <a:pt x="48" y="278"/>
                    <a:pt x="51" y="278"/>
                  </a:cubicBezTo>
                  <a:cubicBezTo>
                    <a:pt x="53" y="279"/>
                    <a:pt x="53" y="279"/>
                    <a:pt x="53" y="279"/>
                  </a:cubicBezTo>
                  <a:cubicBezTo>
                    <a:pt x="65" y="279"/>
                    <a:pt x="81" y="273"/>
                    <a:pt x="89" y="265"/>
                  </a:cubicBezTo>
                  <a:cubicBezTo>
                    <a:pt x="96" y="258"/>
                    <a:pt x="103" y="240"/>
                    <a:pt x="103" y="227"/>
                  </a:cubicBezTo>
                  <a:cubicBezTo>
                    <a:pt x="103" y="171"/>
                    <a:pt x="103" y="171"/>
                    <a:pt x="103" y="171"/>
                  </a:cubicBezTo>
                  <a:cubicBezTo>
                    <a:pt x="103" y="159"/>
                    <a:pt x="96" y="141"/>
                    <a:pt x="89" y="134"/>
                  </a:cubicBezTo>
                  <a:cubicBezTo>
                    <a:pt x="81" y="126"/>
                    <a:pt x="65" y="120"/>
                    <a:pt x="53" y="120"/>
                  </a:cubicBezTo>
                  <a:cubicBezTo>
                    <a:pt x="51" y="120"/>
                    <a:pt x="51" y="120"/>
                    <a:pt x="51" y="120"/>
                  </a:cubicBezTo>
                  <a:cubicBezTo>
                    <a:pt x="51" y="120"/>
                    <a:pt x="51" y="120"/>
                    <a:pt x="51" y="120"/>
                  </a:cubicBezTo>
                  <a:cubicBezTo>
                    <a:pt x="48" y="120"/>
                    <a:pt x="34" y="120"/>
                    <a:pt x="18" y="104"/>
                  </a:cubicBezTo>
                  <a:cubicBezTo>
                    <a:pt x="7" y="93"/>
                    <a:pt x="0" y="77"/>
                    <a:pt x="0" y="61"/>
                  </a:cubicBezTo>
                  <a:cubicBezTo>
                    <a:pt x="0" y="45"/>
                    <a:pt x="7" y="30"/>
                    <a:pt x="18" y="18"/>
                  </a:cubicBezTo>
                  <a:cubicBezTo>
                    <a:pt x="30" y="7"/>
                    <a:pt x="45" y="0"/>
                    <a:pt x="61" y="0"/>
                  </a:cubicBezTo>
                  <a:cubicBezTo>
                    <a:pt x="77" y="0"/>
                    <a:pt x="93" y="7"/>
                    <a:pt x="104" y="18"/>
                  </a:cubicBezTo>
                  <a:cubicBezTo>
                    <a:pt x="121" y="35"/>
                    <a:pt x="120" y="50"/>
                    <a:pt x="120" y="51"/>
                  </a:cubicBezTo>
                  <a:cubicBezTo>
                    <a:pt x="120" y="64"/>
                    <a:pt x="126" y="81"/>
                    <a:pt x="134" y="89"/>
                  </a:cubicBezTo>
                  <a:cubicBezTo>
                    <a:pt x="141" y="96"/>
                    <a:pt x="159" y="103"/>
                    <a:pt x="171" y="103"/>
                  </a:cubicBezTo>
                  <a:cubicBezTo>
                    <a:pt x="227" y="103"/>
                    <a:pt x="227" y="103"/>
                    <a:pt x="227" y="103"/>
                  </a:cubicBezTo>
                  <a:cubicBezTo>
                    <a:pt x="240" y="103"/>
                    <a:pt x="258" y="96"/>
                    <a:pt x="265" y="89"/>
                  </a:cubicBezTo>
                  <a:cubicBezTo>
                    <a:pt x="273" y="81"/>
                    <a:pt x="279" y="64"/>
                    <a:pt x="279" y="51"/>
                  </a:cubicBezTo>
                  <a:cubicBezTo>
                    <a:pt x="279" y="50"/>
                    <a:pt x="278" y="35"/>
                    <a:pt x="295" y="18"/>
                  </a:cubicBezTo>
                  <a:cubicBezTo>
                    <a:pt x="306" y="7"/>
                    <a:pt x="322" y="0"/>
                    <a:pt x="338" y="0"/>
                  </a:cubicBezTo>
                  <a:cubicBezTo>
                    <a:pt x="354" y="0"/>
                    <a:pt x="369" y="7"/>
                    <a:pt x="381" y="18"/>
                  </a:cubicBezTo>
                  <a:cubicBezTo>
                    <a:pt x="404" y="42"/>
                    <a:pt x="404" y="80"/>
                    <a:pt x="381" y="104"/>
                  </a:cubicBezTo>
                  <a:cubicBezTo>
                    <a:pt x="365" y="120"/>
                    <a:pt x="351" y="120"/>
                    <a:pt x="348" y="120"/>
                  </a:cubicBezTo>
                  <a:cubicBezTo>
                    <a:pt x="346" y="120"/>
                    <a:pt x="346" y="120"/>
                    <a:pt x="346" y="120"/>
                  </a:cubicBezTo>
                  <a:cubicBezTo>
                    <a:pt x="334" y="120"/>
                    <a:pt x="318" y="126"/>
                    <a:pt x="310" y="134"/>
                  </a:cubicBezTo>
                  <a:cubicBezTo>
                    <a:pt x="303" y="141"/>
                    <a:pt x="296" y="159"/>
                    <a:pt x="296" y="171"/>
                  </a:cubicBezTo>
                  <a:cubicBezTo>
                    <a:pt x="296" y="227"/>
                    <a:pt x="296" y="227"/>
                    <a:pt x="296" y="227"/>
                  </a:cubicBezTo>
                  <a:cubicBezTo>
                    <a:pt x="296" y="240"/>
                    <a:pt x="303" y="258"/>
                    <a:pt x="310" y="265"/>
                  </a:cubicBezTo>
                  <a:cubicBezTo>
                    <a:pt x="318" y="273"/>
                    <a:pt x="334" y="279"/>
                    <a:pt x="346" y="279"/>
                  </a:cubicBezTo>
                  <a:cubicBezTo>
                    <a:pt x="348" y="278"/>
                    <a:pt x="348" y="278"/>
                    <a:pt x="348" y="278"/>
                  </a:cubicBezTo>
                  <a:cubicBezTo>
                    <a:pt x="348" y="278"/>
                    <a:pt x="348" y="278"/>
                    <a:pt x="348" y="278"/>
                  </a:cubicBezTo>
                  <a:cubicBezTo>
                    <a:pt x="351" y="278"/>
                    <a:pt x="365" y="279"/>
                    <a:pt x="381" y="295"/>
                  </a:cubicBezTo>
                  <a:cubicBezTo>
                    <a:pt x="392" y="306"/>
                    <a:pt x="398" y="321"/>
                    <a:pt x="398" y="338"/>
                  </a:cubicBezTo>
                  <a:cubicBezTo>
                    <a:pt x="398" y="354"/>
                    <a:pt x="392" y="369"/>
                    <a:pt x="381" y="381"/>
                  </a:cubicBezTo>
                  <a:cubicBezTo>
                    <a:pt x="369" y="392"/>
                    <a:pt x="354" y="398"/>
                    <a:pt x="338" y="398"/>
                  </a:cubicBezTo>
                  <a:close/>
                  <a:moveTo>
                    <a:pt x="171" y="281"/>
                  </a:moveTo>
                  <a:cubicBezTo>
                    <a:pt x="227" y="281"/>
                    <a:pt x="227" y="281"/>
                    <a:pt x="227" y="281"/>
                  </a:cubicBezTo>
                  <a:cubicBezTo>
                    <a:pt x="244" y="281"/>
                    <a:pt x="265" y="289"/>
                    <a:pt x="276" y="299"/>
                  </a:cubicBezTo>
                  <a:cubicBezTo>
                    <a:pt x="287" y="310"/>
                    <a:pt x="294" y="331"/>
                    <a:pt x="294" y="348"/>
                  </a:cubicBezTo>
                  <a:cubicBezTo>
                    <a:pt x="294" y="348"/>
                    <a:pt x="294" y="358"/>
                    <a:pt x="306" y="370"/>
                  </a:cubicBezTo>
                  <a:cubicBezTo>
                    <a:pt x="314" y="378"/>
                    <a:pt x="326" y="383"/>
                    <a:pt x="338" y="383"/>
                  </a:cubicBezTo>
                  <a:cubicBezTo>
                    <a:pt x="350" y="383"/>
                    <a:pt x="361" y="378"/>
                    <a:pt x="370" y="370"/>
                  </a:cubicBezTo>
                  <a:cubicBezTo>
                    <a:pt x="379" y="361"/>
                    <a:pt x="383" y="350"/>
                    <a:pt x="383" y="338"/>
                  </a:cubicBezTo>
                  <a:cubicBezTo>
                    <a:pt x="383" y="326"/>
                    <a:pt x="379" y="314"/>
                    <a:pt x="370" y="306"/>
                  </a:cubicBezTo>
                  <a:cubicBezTo>
                    <a:pt x="358" y="294"/>
                    <a:pt x="349" y="294"/>
                    <a:pt x="348" y="294"/>
                  </a:cubicBezTo>
                  <a:cubicBezTo>
                    <a:pt x="348" y="294"/>
                    <a:pt x="347" y="294"/>
                    <a:pt x="346" y="294"/>
                  </a:cubicBezTo>
                  <a:cubicBezTo>
                    <a:pt x="330" y="294"/>
                    <a:pt x="310" y="286"/>
                    <a:pt x="299" y="276"/>
                  </a:cubicBezTo>
                  <a:cubicBezTo>
                    <a:pt x="289" y="265"/>
                    <a:pt x="281" y="244"/>
                    <a:pt x="281" y="227"/>
                  </a:cubicBezTo>
                  <a:cubicBezTo>
                    <a:pt x="281" y="171"/>
                    <a:pt x="281" y="171"/>
                    <a:pt x="281" y="171"/>
                  </a:cubicBezTo>
                  <a:cubicBezTo>
                    <a:pt x="281" y="155"/>
                    <a:pt x="289" y="133"/>
                    <a:pt x="299" y="123"/>
                  </a:cubicBezTo>
                  <a:cubicBezTo>
                    <a:pt x="310" y="112"/>
                    <a:pt x="331" y="104"/>
                    <a:pt x="348" y="105"/>
                  </a:cubicBezTo>
                  <a:cubicBezTo>
                    <a:pt x="349" y="105"/>
                    <a:pt x="358" y="105"/>
                    <a:pt x="370" y="93"/>
                  </a:cubicBezTo>
                  <a:cubicBezTo>
                    <a:pt x="378" y="85"/>
                    <a:pt x="383" y="73"/>
                    <a:pt x="383" y="61"/>
                  </a:cubicBezTo>
                  <a:cubicBezTo>
                    <a:pt x="383" y="49"/>
                    <a:pt x="378" y="38"/>
                    <a:pt x="370" y="29"/>
                  </a:cubicBezTo>
                  <a:cubicBezTo>
                    <a:pt x="361" y="20"/>
                    <a:pt x="350" y="16"/>
                    <a:pt x="338" y="16"/>
                  </a:cubicBezTo>
                  <a:cubicBezTo>
                    <a:pt x="326" y="16"/>
                    <a:pt x="314" y="20"/>
                    <a:pt x="306" y="29"/>
                  </a:cubicBezTo>
                  <a:cubicBezTo>
                    <a:pt x="294" y="41"/>
                    <a:pt x="294" y="50"/>
                    <a:pt x="294" y="51"/>
                  </a:cubicBezTo>
                  <a:cubicBezTo>
                    <a:pt x="295" y="67"/>
                    <a:pt x="287" y="89"/>
                    <a:pt x="276" y="99"/>
                  </a:cubicBezTo>
                  <a:cubicBezTo>
                    <a:pt x="265" y="110"/>
                    <a:pt x="244" y="118"/>
                    <a:pt x="227" y="118"/>
                  </a:cubicBezTo>
                  <a:cubicBezTo>
                    <a:pt x="171" y="118"/>
                    <a:pt x="171" y="118"/>
                    <a:pt x="171" y="118"/>
                  </a:cubicBezTo>
                  <a:cubicBezTo>
                    <a:pt x="155" y="118"/>
                    <a:pt x="134" y="110"/>
                    <a:pt x="123" y="99"/>
                  </a:cubicBezTo>
                  <a:cubicBezTo>
                    <a:pt x="112" y="89"/>
                    <a:pt x="105" y="67"/>
                    <a:pt x="105" y="51"/>
                  </a:cubicBezTo>
                  <a:cubicBezTo>
                    <a:pt x="105" y="50"/>
                    <a:pt x="105" y="41"/>
                    <a:pt x="93" y="29"/>
                  </a:cubicBezTo>
                  <a:cubicBezTo>
                    <a:pt x="85" y="20"/>
                    <a:pt x="73" y="16"/>
                    <a:pt x="61" y="16"/>
                  </a:cubicBezTo>
                  <a:cubicBezTo>
                    <a:pt x="49" y="16"/>
                    <a:pt x="38" y="20"/>
                    <a:pt x="29" y="29"/>
                  </a:cubicBezTo>
                  <a:cubicBezTo>
                    <a:pt x="20" y="38"/>
                    <a:pt x="16" y="49"/>
                    <a:pt x="16" y="61"/>
                  </a:cubicBezTo>
                  <a:cubicBezTo>
                    <a:pt x="16" y="73"/>
                    <a:pt x="20" y="85"/>
                    <a:pt x="29" y="93"/>
                  </a:cubicBezTo>
                  <a:cubicBezTo>
                    <a:pt x="41" y="105"/>
                    <a:pt x="50" y="105"/>
                    <a:pt x="51" y="105"/>
                  </a:cubicBezTo>
                  <a:cubicBezTo>
                    <a:pt x="51" y="105"/>
                    <a:pt x="52" y="105"/>
                    <a:pt x="53" y="105"/>
                  </a:cubicBezTo>
                  <a:cubicBezTo>
                    <a:pt x="69" y="105"/>
                    <a:pt x="89" y="113"/>
                    <a:pt x="100" y="123"/>
                  </a:cubicBezTo>
                  <a:cubicBezTo>
                    <a:pt x="110" y="133"/>
                    <a:pt x="118" y="155"/>
                    <a:pt x="118" y="171"/>
                  </a:cubicBezTo>
                  <a:cubicBezTo>
                    <a:pt x="118" y="227"/>
                    <a:pt x="118" y="227"/>
                    <a:pt x="118" y="227"/>
                  </a:cubicBezTo>
                  <a:cubicBezTo>
                    <a:pt x="118" y="244"/>
                    <a:pt x="110" y="265"/>
                    <a:pt x="100" y="276"/>
                  </a:cubicBezTo>
                  <a:cubicBezTo>
                    <a:pt x="89" y="287"/>
                    <a:pt x="68" y="294"/>
                    <a:pt x="51" y="294"/>
                  </a:cubicBezTo>
                  <a:cubicBezTo>
                    <a:pt x="50" y="294"/>
                    <a:pt x="41" y="294"/>
                    <a:pt x="29" y="306"/>
                  </a:cubicBezTo>
                  <a:cubicBezTo>
                    <a:pt x="20" y="314"/>
                    <a:pt x="16" y="326"/>
                    <a:pt x="16" y="338"/>
                  </a:cubicBezTo>
                  <a:cubicBezTo>
                    <a:pt x="16" y="350"/>
                    <a:pt x="20" y="361"/>
                    <a:pt x="29" y="370"/>
                  </a:cubicBezTo>
                  <a:cubicBezTo>
                    <a:pt x="38" y="378"/>
                    <a:pt x="49" y="383"/>
                    <a:pt x="61" y="383"/>
                  </a:cubicBezTo>
                  <a:cubicBezTo>
                    <a:pt x="73" y="383"/>
                    <a:pt x="85" y="378"/>
                    <a:pt x="93" y="370"/>
                  </a:cubicBezTo>
                  <a:cubicBezTo>
                    <a:pt x="105" y="358"/>
                    <a:pt x="105" y="348"/>
                    <a:pt x="105" y="348"/>
                  </a:cubicBezTo>
                  <a:cubicBezTo>
                    <a:pt x="105" y="331"/>
                    <a:pt x="112" y="310"/>
                    <a:pt x="123" y="299"/>
                  </a:cubicBezTo>
                  <a:cubicBezTo>
                    <a:pt x="134" y="289"/>
                    <a:pt x="155" y="281"/>
                    <a:pt x="171" y="281"/>
                  </a:cubicBezTo>
                  <a:close/>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1" name="Freeform 77">
              <a:extLst>
                <a:ext uri="{FF2B5EF4-FFF2-40B4-BE49-F238E27FC236}">
                  <a16:creationId xmlns:a16="http://schemas.microsoft.com/office/drawing/2014/main" id="{1C215B08-4451-4B02-9FFF-4744A209B573}"/>
                </a:ext>
              </a:extLst>
            </p:cNvPr>
            <p:cNvSpPr>
              <a:spLocks/>
            </p:cNvSpPr>
            <p:nvPr/>
          </p:nvSpPr>
          <p:spPr bwMode="auto">
            <a:xfrm>
              <a:off x="1284288" y="3810000"/>
              <a:ext cx="144463" cy="141288"/>
            </a:xfrm>
            <a:custGeom>
              <a:avLst/>
              <a:gdLst>
                <a:gd name="T0" fmla="*/ 9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9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9" y="60"/>
                  </a:moveTo>
                  <a:cubicBezTo>
                    <a:pt x="7" y="60"/>
                    <a:pt x="5" y="59"/>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3" y="59"/>
                    <a:pt x="11" y="60"/>
                    <a:pt x="9"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2" name="Freeform 78">
              <a:extLst>
                <a:ext uri="{FF2B5EF4-FFF2-40B4-BE49-F238E27FC236}">
                  <a16:creationId xmlns:a16="http://schemas.microsoft.com/office/drawing/2014/main" id="{D291862E-1418-4888-9DA1-1A9E32BD300A}"/>
                </a:ext>
              </a:extLst>
            </p:cNvPr>
            <p:cNvSpPr>
              <a:spLocks/>
            </p:cNvSpPr>
            <p:nvPr/>
          </p:nvSpPr>
          <p:spPr bwMode="auto">
            <a:xfrm>
              <a:off x="1641475" y="3452813"/>
              <a:ext cx="144463" cy="141288"/>
            </a:xfrm>
            <a:custGeom>
              <a:avLst/>
              <a:gdLst>
                <a:gd name="T0" fmla="*/ 8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8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8" y="60"/>
                  </a:moveTo>
                  <a:cubicBezTo>
                    <a:pt x="6" y="60"/>
                    <a:pt x="4" y="60"/>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2" y="60"/>
                    <a:pt x="10" y="60"/>
                    <a:pt x="8"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3" name="Freeform 79">
              <a:extLst>
                <a:ext uri="{FF2B5EF4-FFF2-40B4-BE49-F238E27FC236}">
                  <a16:creationId xmlns:a16="http://schemas.microsoft.com/office/drawing/2014/main" id="{AA0519D5-51AA-4E99-8650-144B7DF5E0C1}"/>
                </a:ext>
              </a:extLst>
            </p:cNvPr>
            <p:cNvSpPr>
              <a:spLocks/>
            </p:cNvSpPr>
            <p:nvPr/>
          </p:nvSpPr>
          <p:spPr bwMode="auto">
            <a:xfrm>
              <a:off x="636588" y="3160713"/>
              <a:ext cx="142875" cy="139700"/>
            </a:xfrm>
            <a:custGeom>
              <a:avLst/>
              <a:gdLst>
                <a:gd name="T0" fmla="*/ 8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8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8" y="60"/>
                  </a:moveTo>
                  <a:cubicBezTo>
                    <a:pt x="6" y="60"/>
                    <a:pt x="4" y="60"/>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2" y="60"/>
                    <a:pt x="10" y="60"/>
                    <a:pt x="8"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4" name="Freeform 80">
              <a:extLst>
                <a:ext uri="{FF2B5EF4-FFF2-40B4-BE49-F238E27FC236}">
                  <a16:creationId xmlns:a16="http://schemas.microsoft.com/office/drawing/2014/main" id="{1EB62AE1-AD05-4E3B-82B1-8E8F77A001FA}"/>
                </a:ext>
              </a:extLst>
            </p:cNvPr>
            <p:cNvSpPr>
              <a:spLocks/>
            </p:cNvSpPr>
            <p:nvPr/>
          </p:nvSpPr>
          <p:spPr bwMode="auto">
            <a:xfrm>
              <a:off x="990600" y="2805113"/>
              <a:ext cx="144463" cy="141288"/>
            </a:xfrm>
            <a:custGeom>
              <a:avLst/>
              <a:gdLst>
                <a:gd name="T0" fmla="*/ 9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9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9" y="60"/>
                  </a:moveTo>
                  <a:cubicBezTo>
                    <a:pt x="7" y="60"/>
                    <a:pt x="5" y="59"/>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3" y="59"/>
                    <a:pt x="11" y="60"/>
                    <a:pt x="9"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5" name="Freeform 81">
              <a:extLst>
                <a:ext uri="{FF2B5EF4-FFF2-40B4-BE49-F238E27FC236}">
                  <a16:creationId xmlns:a16="http://schemas.microsoft.com/office/drawing/2014/main" id="{B8521FE5-84A3-4E6A-A0AD-B76E2FF84FA9}"/>
                </a:ext>
              </a:extLst>
            </p:cNvPr>
            <p:cNvSpPr>
              <a:spLocks/>
            </p:cNvSpPr>
            <p:nvPr/>
          </p:nvSpPr>
          <p:spPr bwMode="auto">
            <a:xfrm>
              <a:off x="1654175" y="3151188"/>
              <a:ext cx="141288" cy="139700"/>
            </a:xfrm>
            <a:custGeom>
              <a:avLst/>
              <a:gdLst>
                <a:gd name="T0" fmla="*/ 52 w 60"/>
                <a:gd name="T1" fmla="*/ 60 h 60"/>
                <a:gd name="T2" fmla="*/ 47 w 60"/>
                <a:gd name="T3" fmla="*/ 57 h 60"/>
                <a:gd name="T4" fmla="*/ 3 w 60"/>
                <a:gd name="T5" fmla="*/ 13 h 60"/>
                <a:gd name="T6" fmla="*/ 3 w 60"/>
                <a:gd name="T7" fmla="*/ 3 h 60"/>
                <a:gd name="T8" fmla="*/ 13 w 60"/>
                <a:gd name="T9" fmla="*/ 3 h 60"/>
                <a:gd name="T10" fmla="*/ 57 w 60"/>
                <a:gd name="T11" fmla="*/ 47 h 60"/>
                <a:gd name="T12" fmla="*/ 57 w 60"/>
                <a:gd name="T13" fmla="*/ 57 h 60"/>
                <a:gd name="T14" fmla="*/ 52 w 60"/>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52" y="60"/>
                  </a:moveTo>
                  <a:cubicBezTo>
                    <a:pt x="50" y="60"/>
                    <a:pt x="48" y="59"/>
                    <a:pt x="47" y="57"/>
                  </a:cubicBezTo>
                  <a:cubicBezTo>
                    <a:pt x="3" y="13"/>
                    <a:pt x="3" y="13"/>
                    <a:pt x="3" y="13"/>
                  </a:cubicBezTo>
                  <a:cubicBezTo>
                    <a:pt x="0" y="10"/>
                    <a:pt x="0" y="6"/>
                    <a:pt x="3" y="3"/>
                  </a:cubicBezTo>
                  <a:cubicBezTo>
                    <a:pt x="6" y="0"/>
                    <a:pt x="10" y="0"/>
                    <a:pt x="13" y="3"/>
                  </a:cubicBezTo>
                  <a:cubicBezTo>
                    <a:pt x="57" y="47"/>
                    <a:pt x="57" y="47"/>
                    <a:pt x="57" y="47"/>
                  </a:cubicBezTo>
                  <a:cubicBezTo>
                    <a:pt x="60" y="50"/>
                    <a:pt x="60" y="54"/>
                    <a:pt x="57" y="57"/>
                  </a:cubicBezTo>
                  <a:cubicBezTo>
                    <a:pt x="56" y="59"/>
                    <a:pt x="54" y="60"/>
                    <a:pt x="52"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6" name="Freeform 82">
              <a:extLst>
                <a:ext uri="{FF2B5EF4-FFF2-40B4-BE49-F238E27FC236}">
                  <a16:creationId xmlns:a16="http://schemas.microsoft.com/office/drawing/2014/main" id="{386B8BB2-B4F8-4D1D-A561-581B81CEAE73}"/>
                </a:ext>
              </a:extLst>
            </p:cNvPr>
            <p:cNvSpPr>
              <a:spLocks/>
            </p:cNvSpPr>
            <p:nvPr/>
          </p:nvSpPr>
          <p:spPr bwMode="auto">
            <a:xfrm>
              <a:off x="1296988" y="2794000"/>
              <a:ext cx="142875" cy="141288"/>
            </a:xfrm>
            <a:custGeom>
              <a:avLst/>
              <a:gdLst>
                <a:gd name="T0" fmla="*/ 53 w 61"/>
                <a:gd name="T1" fmla="*/ 60 h 60"/>
                <a:gd name="T2" fmla="*/ 47 w 61"/>
                <a:gd name="T3" fmla="*/ 58 h 60"/>
                <a:gd name="T4" fmla="*/ 3 w 61"/>
                <a:gd name="T5" fmla="*/ 14 h 60"/>
                <a:gd name="T6" fmla="*/ 3 w 61"/>
                <a:gd name="T7" fmla="*/ 3 h 60"/>
                <a:gd name="T8" fmla="*/ 14 w 61"/>
                <a:gd name="T9" fmla="*/ 3 h 60"/>
                <a:gd name="T10" fmla="*/ 58 w 61"/>
                <a:gd name="T11" fmla="*/ 47 h 60"/>
                <a:gd name="T12" fmla="*/ 58 w 61"/>
                <a:gd name="T13" fmla="*/ 58 h 60"/>
                <a:gd name="T14" fmla="*/ 53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53" y="60"/>
                  </a:moveTo>
                  <a:cubicBezTo>
                    <a:pt x="51" y="60"/>
                    <a:pt x="49" y="59"/>
                    <a:pt x="47" y="58"/>
                  </a:cubicBezTo>
                  <a:cubicBezTo>
                    <a:pt x="3" y="14"/>
                    <a:pt x="3" y="14"/>
                    <a:pt x="3" y="14"/>
                  </a:cubicBezTo>
                  <a:cubicBezTo>
                    <a:pt x="0" y="11"/>
                    <a:pt x="0" y="6"/>
                    <a:pt x="3" y="3"/>
                  </a:cubicBezTo>
                  <a:cubicBezTo>
                    <a:pt x="6" y="0"/>
                    <a:pt x="11" y="0"/>
                    <a:pt x="14" y="3"/>
                  </a:cubicBezTo>
                  <a:cubicBezTo>
                    <a:pt x="58" y="47"/>
                    <a:pt x="58" y="47"/>
                    <a:pt x="58" y="47"/>
                  </a:cubicBezTo>
                  <a:cubicBezTo>
                    <a:pt x="61" y="50"/>
                    <a:pt x="61" y="55"/>
                    <a:pt x="58" y="58"/>
                  </a:cubicBezTo>
                  <a:cubicBezTo>
                    <a:pt x="57" y="59"/>
                    <a:pt x="55" y="60"/>
                    <a:pt x="53"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7" name="Freeform 83">
              <a:extLst>
                <a:ext uri="{FF2B5EF4-FFF2-40B4-BE49-F238E27FC236}">
                  <a16:creationId xmlns:a16="http://schemas.microsoft.com/office/drawing/2014/main" id="{FEA308C1-2104-456B-9323-90905ACBE4CE}"/>
                </a:ext>
              </a:extLst>
            </p:cNvPr>
            <p:cNvSpPr>
              <a:spLocks/>
            </p:cNvSpPr>
            <p:nvPr/>
          </p:nvSpPr>
          <p:spPr bwMode="auto">
            <a:xfrm>
              <a:off x="1003300" y="3798888"/>
              <a:ext cx="142875" cy="139700"/>
            </a:xfrm>
            <a:custGeom>
              <a:avLst/>
              <a:gdLst>
                <a:gd name="T0" fmla="*/ 53 w 61"/>
                <a:gd name="T1" fmla="*/ 60 h 60"/>
                <a:gd name="T2" fmla="*/ 47 w 61"/>
                <a:gd name="T3" fmla="*/ 58 h 60"/>
                <a:gd name="T4" fmla="*/ 3 w 61"/>
                <a:gd name="T5" fmla="*/ 14 h 60"/>
                <a:gd name="T6" fmla="*/ 3 w 61"/>
                <a:gd name="T7" fmla="*/ 3 h 60"/>
                <a:gd name="T8" fmla="*/ 14 w 61"/>
                <a:gd name="T9" fmla="*/ 3 h 60"/>
                <a:gd name="T10" fmla="*/ 58 w 61"/>
                <a:gd name="T11" fmla="*/ 47 h 60"/>
                <a:gd name="T12" fmla="*/ 58 w 61"/>
                <a:gd name="T13" fmla="*/ 58 h 60"/>
                <a:gd name="T14" fmla="*/ 53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53" y="60"/>
                  </a:moveTo>
                  <a:cubicBezTo>
                    <a:pt x="51" y="60"/>
                    <a:pt x="49" y="59"/>
                    <a:pt x="47" y="58"/>
                  </a:cubicBezTo>
                  <a:cubicBezTo>
                    <a:pt x="3" y="14"/>
                    <a:pt x="3" y="14"/>
                    <a:pt x="3" y="14"/>
                  </a:cubicBezTo>
                  <a:cubicBezTo>
                    <a:pt x="0" y="11"/>
                    <a:pt x="0" y="6"/>
                    <a:pt x="3" y="3"/>
                  </a:cubicBezTo>
                  <a:cubicBezTo>
                    <a:pt x="6" y="0"/>
                    <a:pt x="11" y="0"/>
                    <a:pt x="14" y="3"/>
                  </a:cubicBezTo>
                  <a:cubicBezTo>
                    <a:pt x="58" y="47"/>
                    <a:pt x="58" y="47"/>
                    <a:pt x="58" y="47"/>
                  </a:cubicBezTo>
                  <a:cubicBezTo>
                    <a:pt x="61" y="50"/>
                    <a:pt x="61" y="55"/>
                    <a:pt x="58" y="58"/>
                  </a:cubicBezTo>
                  <a:cubicBezTo>
                    <a:pt x="56" y="59"/>
                    <a:pt x="54" y="60"/>
                    <a:pt x="53"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8" name="Freeform 84">
              <a:extLst>
                <a:ext uri="{FF2B5EF4-FFF2-40B4-BE49-F238E27FC236}">
                  <a16:creationId xmlns:a16="http://schemas.microsoft.com/office/drawing/2014/main" id="{1B8F21B8-9AFD-4326-A27E-132BA6CE10B6}"/>
                </a:ext>
              </a:extLst>
            </p:cNvPr>
            <p:cNvSpPr>
              <a:spLocks/>
            </p:cNvSpPr>
            <p:nvPr/>
          </p:nvSpPr>
          <p:spPr bwMode="auto">
            <a:xfrm>
              <a:off x="647700" y="3443288"/>
              <a:ext cx="141288" cy="141288"/>
            </a:xfrm>
            <a:custGeom>
              <a:avLst/>
              <a:gdLst>
                <a:gd name="T0" fmla="*/ 52 w 60"/>
                <a:gd name="T1" fmla="*/ 60 h 60"/>
                <a:gd name="T2" fmla="*/ 47 w 60"/>
                <a:gd name="T3" fmla="*/ 58 h 60"/>
                <a:gd name="T4" fmla="*/ 3 w 60"/>
                <a:gd name="T5" fmla="*/ 13 h 60"/>
                <a:gd name="T6" fmla="*/ 3 w 60"/>
                <a:gd name="T7" fmla="*/ 3 h 60"/>
                <a:gd name="T8" fmla="*/ 13 w 60"/>
                <a:gd name="T9" fmla="*/ 3 h 60"/>
                <a:gd name="T10" fmla="*/ 57 w 60"/>
                <a:gd name="T11" fmla="*/ 47 h 60"/>
                <a:gd name="T12" fmla="*/ 57 w 60"/>
                <a:gd name="T13" fmla="*/ 58 h 60"/>
                <a:gd name="T14" fmla="*/ 52 w 60"/>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52" y="60"/>
                  </a:moveTo>
                  <a:cubicBezTo>
                    <a:pt x="50" y="60"/>
                    <a:pt x="48" y="59"/>
                    <a:pt x="47" y="58"/>
                  </a:cubicBezTo>
                  <a:cubicBezTo>
                    <a:pt x="3" y="13"/>
                    <a:pt x="3" y="13"/>
                    <a:pt x="3" y="13"/>
                  </a:cubicBezTo>
                  <a:cubicBezTo>
                    <a:pt x="0" y="10"/>
                    <a:pt x="0" y="6"/>
                    <a:pt x="3" y="3"/>
                  </a:cubicBezTo>
                  <a:cubicBezTo>
                    <a:pt x="6" y="0"/>
                    <a:pt x="10" y="0"/>
                    <a:pt x="13" y="3"/>
                  </a:cubicBezTo>
                  <a:cubicBezTo>
                    <a:pt x="57" y="47"/>
                    <a:pt x="57" y="47"/>
                    <a:pt x="57" y="47"/>
                  </a:cubicBezTo>
                  <a:cubicBezTo>
                    <a:pt x="60" y="50"/>
                    <a:pt x="60" y="55"/>
                    <a:pt x="57" y="58"/>
                  </a:cubicBezTo>
                  <a:cubicBezTo>
                    <a:pt x="56" y="59"/>
                    <a:pt x="54" y="60"/>
                    <a:pt x="52"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grpSp>
      <p:sp>
        <p:nvSpPr>
          <p:cNvPr id="83" name="TextBox 1">
            <a:extLst>
              <a:ext uri="{FF2B5EF4-FFF2-40B4-BE49-F238E27FC236}">
                <a16:creationId xmlns:a16="http://schemas.microsoft.com/office/drawing/2014/main" id="{0271E12E-0D30-4C9C-A695-C2B4323B0987}"/>
              </a:ext>
            </a:extLst>
          </p:cNvPr>
          <p:cNvSpPr txBox="1">
            <a:spLocks noChangeArrowheads="1"/>
          </p:cNvSpPr>
          <p:nvPr/>
        </p:nvSpPr>
        <p:spPr bwMode="auto">
          <a:xfrm>
            <a:off x="1160462" y="2839153"/>
            <a:ext cx="993775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a:buNone/>
            </a:pPr>
            <a:r>
              <a:rPr lang="es-MX" sz="4000" dirty="0">
                <a:solidFill>
                  <a:schemeClr val="bg1"/>
                </a:solidFill>
              </a:rPr>
              <a:t>SUBDIRECCIÓN DE GESTIÓN DE INFORMACIÓN GEOGRÁFICA</a:t>
            </a:r>
          </a:p>
        </p:txBody>
      </p:sp>
    </p:spTree>
    <p:extLst>
      <p:ext uri="{BB962C8B-B14F-4D97-AF65-F5344CB8AC3E}">
        <p14:creationId xmlns:p14="http://schemas.microsoft.com/office/powerpoint/2010/main" val="658198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withEffect">
                                  <p:stCondLst>
                                    <p:cond delay="400"/>
                                  </p:stCondLst>
                                  <p:childTnLst>
                                    <p:set>
                                      <p:cBhvr>
                                        <p:cTn id="6" dur="1" fill="hold">
                                          <p:stCondLst>
                                            <p:cond delay="0"/>
                                          </p:stCondLst>
                                        </p:cTn>
                                        <p:tgtEl>
                                          <p:spTgt spid="83"/>
                                        </p:tgtEl>
                                        <p:attrNameLst>
                                          <p:attrName>style.visibility</p:attrName>
                                        </p:attrNameLst>
                                      </p:cBhvr>
                                      <p:to>
                                        <p:strVal val="visible"/>
                                      </p:to>
                                    </p:set>
                                    <p:anim calcmode="lin" valueType="num">
                                      <p:cBhvr additive="base">
                                        <p:cTn id="7" dur="500"/>
                                        <p:tgtEl>
                                          <p:spTgt spid="83"/>
                                        </p:tgtEl>
                                        <p:attrNameLst>
                                          <p:attrName>ppt_x</p:attrName>
                                        </p:attrNameLst>
                                      </p:cBhvr>
                                      <p:tavLst>
                                        <p:tav tm="0">
                                          <p:val>
                                            <p:strVal val="#ppt_x-#ppt_w*1.125000"/>
                                          </p:val>
                                        </p:tav>
                                        <p:tav tm="100000">
                                          <p:val>
                                            <p:strVal val="#ppt_x"/>
                                          </p:val>
                                        </p:tav>
                                      </p:tavLst>
                                    </p:anim>
                                    <p:animEffect transition="in" filter="wipe(right)">
                                      <p:cBhvr>
                                        <p:cTn id="8"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2" name="CuadroTexto 1">
            <a:extLst>
              <a:ext uri="{FF2B5EF4-FFF2-40B4-BE49-F238E27FC236}">
                <a16:creationId xmlns:a16="http://schemas.microsoft.com/office/drawing/2014/main" id="{45EFA9EB-6D1D-40D8-ABD4-E7B1FE0C136D}"/>
              </a:ext>
            </a:extLst>
          </p:cNvPr>
          <p:cNvSpPr txBox="1"/>
          <p:nvPr/>
        </p:nvSpPr>
        <p:spPr>
          <a:xfrm>
            <a:off x="75921" y="357822"/>
            <a:ext cx="7171179" cy="461665"/>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Cambios en cuestiones externas e internas </a:t>
            </a:r>
            <a:endParaRPr lang="es-CO" sz="2400" b="1" dirty="0">
              <a:solidFill>
                <a:schemeClr val="accent1"/>
              </a:solidFill>
              <a:cs typeface="Arial" panose="020B0604020202020204" pitchFamily="34" charset="0"/>
            </a:endParaRPr>
          </a:p>
        </p:txBody>
      </p:sp>
      <p:sp>
        <p:nvSpPr>
          <p:cNvPr id="3" name="CuadroTexto 2">
            <a:extLst>
              <a:ext uri="{FF2B5EF4-FFF2-40B4-BE49-F238E27FC236}">
                <a16:creationId xmlns:a16="http://schemas.microsoft.com/office/drawing/2014/main" id="{932603DF-7789-4941-9B59-A091318B7F2B}"/>
              </a:ext>
            </a:extLst>
          </p:cNvPr>
          <p:cNvSpPr txBox="1"/>
          <p:nvPr/>
        </p:nvSpPr>
        <p:spPr>
          <a:xfrm>
            <a:off x="620990" y="984407"/>
            <a:ext cx="9604987" cy="353943"/>
          </a:xfrm>
          <a:prstGeom prst="rect">
            <a:avLst/>
          </a:prstGeom>
          <a:noFill/>
        </p:spPr>
        <p:txBody>
          <a:bodyPr wrap="square" rtlCol="0">
            <a:spAutoFit/>
          </a:bodyPr>
          <a:lstStyle/>
          <a:p>
            <a:r>
              <a:rPr lang="es-ES" sz="1700" dirty="0">
                <a:ea typeface="Source Sans Pro" panose="020B0503030403020204" pitchFamily="34" charset="0"/>
                <a:cs typeface="Arial" panose="020B0604020202020204" pitchFamily="34" charset="0"/>
              </a:rPr>
              <a:t>Implementación de políticas en el proceso de Gestión de Información Geográfica.</a:t>
            </a:r>
            <a:endParaRPr lang="en-US" sz="1700" dirty="0">
              <a:ea typeface="Source Sans Pro" panose="020B0503030403020204" pitchFamily="34" charset="0"/>
              <a:cs typeface="Arial" panose="020B0604020202020204" pitchFamily="34" charset="0"/>
            </a:endParaRPr>
          </a:p>
        </p:txBody>
      </p:sp>
      <p:sp>
        <p:nvSpPr>
          <p:cNvPr id="6" name="CuadroTexto 5">
            <a:extLst>
              <a:ext uri="{FF2B5EF4-FFF2-40B4-BE49-F238E27FC236}">
                <a16:creationId xmlns:a16="http://schemas.microsoft.com/office/drawing/2014/main" id="{99657241-2F5D-4575-9A9E-5FF5E8E93F0E}"/>
              </a:ext>
            </a:extLst>
          </p:cNvPr>
          <p:cNvSpPr txBox="1"/>
          <p:nvPr/>
        </p:nvSpPr>
        <p:spPr>
          <a:xfrm>
            <a:off x="2632481" y="1373012"/>
            <a:ext cx="9194169" cy="1215717"/>
          </a:xfrm>
          <a:prstGeom prst="rect">
            <a:avLst/>
          </a:prstGeom>
          <a:noFill/>
        </p:spPr>
        <p:txBody>
          <a:bodyPr wrap="square" rtlCol="0">
            <a:spAutoFit/>
          </a:bodyPr>
          <a:lstStyle/>
          <a:p>
            <a:pPr algn="just">
              <a:spcAft>
                <a:spcPts val="600"/>
              </a:spcAft>
            </a:pPr>
            <a:r>
              <a:rPr lang="es-CO" sz="1700" b="1" dirty="0">
                <a:cs typeface="Arial" panose="020B0604020202020204" pitchFamily="34" charset="0"/>
              </a:rPr>
              <a:t>Regulación Geodésica</a:t>
            </a:r>
          </a:p>
          <a:p>
            <a:pPr algn="just"/>
            <a:r>
              <a:rPr lang="es-CO" sz="1700" dirty="0">
                <a:solidFill>
                  <a:schemeClr val="tx1"/>
                </a:solidFill>
                <a:cs typeface="Arial" panose="020B0604020202020204" pitchFamily="34" charset="0"/>
              </a:rPr>
              <a:t>Emitimos la Resolución 1468 de 2021 Por medio de la cual se establecen los lineamientos técnicos mínimos requeridos en la materialización, medición y administración de vértices geodésicos para su integración a la Red Geodésica Nacional de la República de Colombia</a:t>
            </a:r>
            <a:endParaRPr lang="en-US" sz="1700" dirty="0">
              <a:solidFill>
                <a:schemeClr val="tx1"/>
              </a:solidFill>
              <a:cs typeface="Arial" panose="020B0604020202020204" pitchFamily="34" charset="0"/>
            </a:endParaRPr>
          </a:p>
        </p:txBody>
      </p:sp>
      <p:sp>
        <p:nvSpPr>
          <p:cNvPr id="10" name="CuadroTexto 9">
            <a:extLst>
              <a:ext uri="{FF2B5EF4-FFF2-40B4-BE49-F238E27FC236}">
                <a16:creationId xmlns:a16="http://schemas.microsoft.com/office/drawing/2014/main" id="{64078D10-4193-4BEC-BEDD-0363D9459EEF}"/>
              </a:ext>
            </a:extLst>
          </p:cNvPr>
          <p:cNvSpPr txBox="1"/>
          <p:nvPr/>
        </p:nvSpPr>
        <p:spPr>
          <a:xfrm>
            <a:off x="620991" y="2613001"/>
            <a:ext cx="9018578" cy="2231380"/>
          </a:xfrm>
          <a:prstGeom prst="rect">
            <a:avLst/>
          </a:prstGeom>
          <a:noFill/>
        </p:spPr>
        <p:txBody>
          <a:bodyPr wrap="square" rtlCol="0">
            <a:spAutoFit/>
          </a:bodyPr>
          <a:lstStyle/>
          <a:p>
            <a:pPr algn="just">
              <a:spcAft>
                <a:spcPts val="1200"/>
              </a:spcAft>
            </a:pPr>
            <a:r>
              <a:rPr lang="es-CO" sz="1700" b="1" dirty="0">
                <a:cs typeface="Arial" panose="020B0604020202020204" pitchFamily="34" charset="0"/>
              </a:rPr>
              <a:t>Regulación Cartográfica</a:t>
            </a:r>
          </a:p>
          <a:p>
            <a:pPr marL="285750" indent="-285750" algn="just">
              <a:spcAft>
                <a:spcPts val="600"/>
              </a:spcAft>
              <a:buFont typeface="Arial" panose="020B0604020202020204" pitchFamily="34" charset="0"/>
              <a:buChar char="•"/>
            </a:pPr>
            <a:r>
              <a:rPr lang="es-ES" sz="1700" dirty="0">
                <a:cs typeface="Arial" panose="020B0604020202020204" pitchFamily="34" charset="0"/>
              </a:rPr>
              <a:t>Publicamos Resolución 1421 de 2021 para la validación técnica y oficialización de productos cartográficos básicos para consulta pública.</a:t>
            </a:r>
          </a:p>
          <a:p>
            <a:pPr marL="285750" indent="-285750" algn="just">
              <a:spcAft>
                <a:spcPts val="600"/>
              </a:spcAft>
              <a:buFont typeface="Arial" panose="020B0604020202020204" pitchFamily="34" charset="0"/>
              <a:buChar char="•"/>
            </a:pPr>
            <a:r>
              <a:rPr lang="es-ES" sz="1700" dirty="0">
                <a:cs typeface="Arial" panose="020B0604020202020204" pitchFamily="34" charset="0"/>
              </a:rPr>
              <a:t>Publicamos Resolución 370 de 2021 "Por medio de la cual se establece el sistema de proyección cartográfica oficial para Colombia”.</a:t>
            </a:r>
          </a:p>
          <a:p>
            <a:pPr marL="285750" indent="-285750" algn="just">
              <a:spcAft>
                <a:spcPts val="600"/>
              </a:spcAft>
              <a:buFont typeface="Arial" panose="020B0604020202020204" pitchFamily="34" charset="0"/>
              <a:buChar char="•"/>
            </a:pPr>
            <a:r>
              <a:rPr lang="es-ES" sz="1700" dirty="0">
                <a:cs typeface="Arial" panose="020B0604020202020204" pitchFamily="34" charset="0"/>
              </a:rPr>
              <a:t>Publicamos en la página web del </a:t>
            </a:r>
            <a:r>
              <a:rPr lang="es-ES" sz="1700" dirty="0" err="1">
                <a:cs typeface="Arial" panose="020B0604020202020204" pitchFamily="34" charset="0"/>
              </a:rPr>
              <a:t>IGAC</a:t>
            </a:r>
            <a:r>
              <a:rPr lang="es-ES" sz="1700" dirty="0">
                <a:cs typeface="Arial" panose="020B0604020202020204" pitchFamily="34" charset="0"/>
              </a:rPr>
              <a:t>, la resolución por la cual se adopta el Plan Nacional de Cartografía Básica (</a:t>
            </a:r>
            <a:r>
              <a:rPr lang="es-ES" sz="1700" dirty="0" err="1">
                <a:cs typeface="Arial" panose="020B0604020202020204" pitchFamily="34" charset="0"/>
              </a:rPr>
              <a:t>PNCB</a:t>
            </a:r>
            <a:r>
              <a:rPr lang="es-ES" sz="1700" dirty="0">
                <a:cs typeface="Arial" panose="020B0604020202020204" pitchFamily="34" charset="0"/>
              </a:rPr>
              <a:t>), con el fin de permitir la participación ciudadana.</a:t>
            </a:r>
            <a:endParaRPr lang="es-CO" sz="1700" dirty="0">
              <a:cs typeface="Arial" panose="020B0604020202020204" pitchFamily="34" charset="0"/>
            </a:endParaRPr>
          </a:p>
        </p:txBody>
      </p:sp>
      <p:sp>
        <p:nvSpPr>
          <p:cNvPr id="12" name="CuadroTexto 11">
            <a:extLst>
              <a:ext uri="{FF2B5EF4-FFF2-40B4-BE49-F238E27FC236}">
                <a16:creationId xmlns:a16="http://schemas.microsoft.com/office/drawing/2014/main" id="{6EA009E6-C66D-490B-BF4F-07B3A93E12E7}"/>
              </a:ext>
            </a:extLst>
          </p:cNvPr>
          <p:cNvSpPr txBox="1"/>
          <p:nvPr/>
        </p:nvSpPr>
        <p:spPr>
          <a:xfrm>
            <a:off x="2632481" y="4994169"/>
            <a:ext cx="9194169" cy="954107"/>
          </a:xfrm>
          <a:prstGeom prst="rect">
            <a:avLst/>
          </a:prstGeom>
          <a:noFill/>
        </p:spPr>
        <p:txBody>
          <a:bodyPr wrap="square" rtlCol="0">
            <a:spAutoFit/>
          </a:bodyPr>
          <a:lstStyle/>
          <a:p>
            <a:pPr algn="just">
              <a:spcAft>
                <a:spcPts val="600"/>
              </a:spcAft>
            </a:pPr>
            <a:r>
              <a:rPr lang="es-CO" sz="1700" b="1" dirty="0">
                <a:cs typeface="Arial" panose="020B0604020202020204" pitchFamily="34" charset="0"/>
              </a:rPr>
              <a:t>Regulación Geográfica</a:t>
            </a:r>
          </a:p>
          <a:p>
            <a:pPr algn="just">
              <a:spcAft>
                <a:spcPts val="600"/>
              </a:spcAft>
            </a:pPr>
            <a:r>
              <a:rPr lang="es-ES" sz="1700" dirty="0">
                <a:cs typeface="Arial" panose="020B0604020202020204" pitchFamily="34" charset="0"/>
              </a:rPr>
              <a:t>Publicamos en consulta pública la actualización de las especificaciones técnicas para la generación de cartografía para el ordenamiento territorial</a:t>
            </a:r>
          </a:p>
        </p:txBody>
      </p:sp>
      <p:pic>
        <p:nvPicPr>
          <p:cNvPr id="1026" name="Picture 2" descr="Geodesia descarga gratuita de png - Ingeniería Civil Topógrafo Clip art -  Ingeniería civil imagen png - imagen transparente descarga gratuita">
            <a:extLst>
              <a:ext uri="{FF2B5EF4-FFF2-40B4-BE49-F238E27FC236}">
                <a16:creationId xmlns:a16="http://schemas.microsoft.com/office/drawing/2014/main" id="{99CA14B5-721C-4B9A-BA2A-389EF70E11C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15316" y="1393196"/>
            <a:ext cx="1133534" cy="1133534"/>
          </a:xfrm>
          <a:prstGeom prst="rect">
            <a:avLst/>
          </a:prstGeom>
          <a:noFill/>
          <a:extLst>
            <a:ext uri="{909E8E84-426E-40DD-AFC4-6F175D3DCCD1}">
              <a14:hiddenFill xmlns:a14="http://schemas.microsoft.com/office/drawing/2010/main">
                <a:solidFill>
                  <a:srgbClr val="FFFFFF"/>
                </a:solidFill>
              </a14:hiddenFill>
            </a:ext>
          </a:extLst>
        </p:spPr>
      </p:pic>
      <p:pic>
        <p:nvPicPr>
          <p:cNvPr id="8" name="Imagen 7">
            <a:extLst>
              <a:ext uri="{FF2B5EF4-FFF2-40B4-BE49-F238E27FC236}">
                <a16:creationId xmlns:a16="http://schemas.microsoft.com/office/drawing/2014/main" id="{B23A7EEB-B69C-43DC-A41C-E713A5C208BA}"/>
              </a:ext>
            </a:extLst>
          </p:cNvPr>
          <p:cNvPicPr>
            <a:picLocks noChangeAspect="1"/>
          </p:cNvPicPr>
          <p:nvPr/>
        </p:nvPicPr>
        <p:blipFill>
          <a:blip r:embed="rId3"/>
          <a:stretch>
            <a:fillRect/>
          </a:stretch>
        </p:blipFill>
        <p:spPr>
          <a:xfrm>
            <a:off x="9759311" y="3153854"/>
            <a:ext cx="2067338" cy="1554272"/>
          </a:xfrm>
          <a:prstGeom prst="rect">
            <a:avLst/>
          </a:prstGeom>
        </p:spPr>
      </p:pic>
      <p:pic>
        <p:nvPicPr>
          <p:cNvPr id="1030" name="Picture 6" descr="Videojuego educativo | Geografía: Movimiento de las placas tectónicas">
            <a:extLst>
              <a:ext uri="{FF2B5EF4-FFF2-40B4-BE49-F238E27FC236}">
                <a16:creationId xmlns:a16="http://schemas.microsoft.com/office/drawing/2014/main" id="{8ED8F7A0-5F17-40E2-A9B9-50F28428FF3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4517" y="4885169"/>
            <a:ext cx="1508972" cy="12198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32672021"/>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13" name="CuadroTexto 12">
            <a:extLst>
              <a:ext uri="{FF2B5EF4-FFF2-40B4-BE49-F238E27FC236}">
                <a16:creationId xmlns:a16="http://schemas.microsoft.com/office/drawing/2014/main" id="{1A95BADA-DEE7-4842-9521-718A97885800}"/>
              </a:ext>
            </a:extLst>
          </p:cNvPr>
          <p:cNvSpPr txBox="1"/>
          <p:nvPr/>
        </p:nvSpPr>
        <p:spPr>
          <a:xfrm>
            <a:off x="1522985" y="776429"/>
            <a:ext cx="8445099" cy="430887"/>
          </a:xfrm>
          <a:prstGeom prst="rect">
            <a:avLst/>
          </a:prstGeom>
          <a:noFill/>
        </p:spPr>
        <p:txBody>
          <a:bodyPr wrap="square" rtlCol="0">
            <a:spAutoFit/>
          </a:bodyPr>
          <a:lstStyle/>
          <a:p>
            <a:pPr algn="ctr"/>
            <a:r>
              <a:rPr lang="es-ES" sz="2200" b="1" dirty="0">
                <a:solidFill>
                  <a:schemeClr val="accent1"/>
                </a:solidFill>
                <a:cs typeface="Arial" panose="020B0604020202020204" pitchFamily="34" charset="0"/>
              </a:rPr>
              <a:t>Reporte de producto, trabajo o servicio no conforme</a:t>
            </a:r>
            <a:endParaRPr lang="es-CO" sz="2200" b="1" dirty="0">
              <a:solidFill>
                <a:schemeClr val="accent1"/>
              </a:solidFill>
              <a:cs typeface="Arial" panose="020B0604020202020204" pitchFamily="34" charset="0"/>
            </a:endParaRPr>
          </a:p>
        </p:txBody>
      </p:sp>
      <p:pic>
        <p:nvPicPr>
          <p:cNvPr id="15" name="Picture 2" descr="20th by cortesleonel1009 on emaze">
            <a:extLst>
              <a:ext uri="{FF2B5EF4-FFF2-40B4-BE49-F238E27FC236}">
                <a16:creationId xmlns:a16="http://schemas.microsoft.com/office/drawing/2014/main" id="{C79B4B31-0879-4131-B2C0-960FE50D13F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69934" y="1290267"/>
            <a:ext cx="2620753" cy="1888329"/>
          </a:xfrm>
          <a:prstGeom prst="rect">
            <a:avLst/>
          </a:prstGeom>
          <a:noFill/>
          <a:extLst>
            <a:ext uri="{909E8E84-426E-40DD-AFC4-6F175D3DCCD1}">
              <a14:hiddenFill xmlns:a14="http://schemas.microsoft.com/office/drawing/2010/main">
                <a:solidFill>
                  <a:srgbClr val="FFFFFF"/>
                </a:solidFill>
              </a14:hiddenFill>
            </a:ext>
          </a:extLst>
        </p:spPr>
      </p:pic>
      <p:sp>
        <p:nvSpPr>
          <p:cNvPr id="17" name="CuadroTexto 16">
            <a:extLst>
              <a:ext uri="{FF2B5EF4-FFF2-40B4-BE49-F238E27FC236}">
                <a16:creationId xmlns:a16="http://schemas.microsoft.com/office/drawing/2014/main" id="{2BD24D0D-75B6-482A-92E8-6427406AAC0F}"/>
              </a:ext>
            </a:extLst>
          </p:cNvPr>
          <p:cNvSpPr txBox="1"/>
          <p:nvPr/>
        </p:nvSpPr>
        <p:spPr>
          <a:xfrm>
            <a:off x="3967315" y="1917405"/>
            <a:ext cx="7560690" cy="1107996"/>
          </a:xfrm>
          <a:prstGeom prst="rect">
            <a:avLst/>
          </a:prstGeom>
          <a:noFill/>
        </p:spPr>
        <p:txBody>
          <a:bodyPr wrap="square" rtlCol="0" anchor="ctr" anchorCtr="0">
            <a:spAutoFit/>
          </a:bodyPr>
          <a:lstStyle/>
          <a:p>
            <a:pPr algn="just"/>
            <a:r>
              <a:rPr lang="es-ES" sz="2200" dirty="0">
                <a:cs typeface="Arial" panose="020B0604020202020204" pitchFamily="34" charset="0"/>
              </a:rPr>
              <a:t>En el año 2021 para los productos generados por cada uno de los subprocesos asociados al proceso de Gestión de Información Geográfica no se generaron productos no conformes.</a:t>
            </a:r>
            <a:endParaRPr lang="es-CO" sz="2200" dirty="0">
              <a:cs typeface="Arial" panose="020B0604020202020204" pitchFamily="34" charset="0"/>
            </a:endParaRPr>
          </a:p>
        </p:txBody>
      </p:sp>
      <p:pic>
        <p:nvPicPr>
          <p:cNvPr id="18" name="Picture 6">
            <a:extLst>
              <a:ext uri="{FF2B5EF4-FFF2-40B4-BE49-F238E27FC236}">
                <a16:creationId xmlns:a16="http://schemas.microsoft.com/office/drawing/2014/main" id="{F1564B30-7FD7-4398-BB48-D8CE1A9CD587}"/>
              </a:ext>
            </a:extLst>
          </p:cNvPr>
          <p:cNvPicPr>
            <a:picLocks noChangeAspect="1"/>
          </p:cNvPicPr>
          <p:nvPr/>
        </p:nvPicPr>
        <p:blipFill>
          <a:blip r:embed="rId3"/>
          <a:stretch>
            <a:fillRect/>
          </a:stretch>
        </p:blipFill>
        <p:spPr>
          <a:xfrm>
            <a:off x="3967315" y="3724047"/>
            <a:ext cx="7560689" cy="1911630"/>
          </a:xfrm>
          <a:prstGeom prst="rect">
            <a:avLst/>
          </a:prstGeom>
        </p:spPr>
      </p:pic>
      <p:pic>
        <p:nvPicPr>
          <p:cNvPr id="19" name="Imagen 6">
            <a:extLst>
              <a:ext uri="{FF2B5EF4-FFF2-40B4-BE49-F238E27FC236}">
                <a16:creationId xmlns:a16="http://schemas.microsoft.com/office/drawing/2014/main" id="{78614E9A-4AA3-4BB9-9794-6ACED0328B82}"/>
              </a:ext>
            </a:extLst>
          </p:cNvPr>
          <p:cNvPicPr>
            <a:picLocks noChangeAspect="1"/>
          </p:cNvPicPr>
          <p:nvPr/>
        </p:nvPicPr>
        <p:blipFill>
          <a:blip r:embed="rId4" cstate="hq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283999" y="3309204"/>
            <a:ext cx="1835902" cy="2180705"/>
          </a:xfrm>
          <a:prstGeom prst="rect">
            <a:avLst/>
          </a:prstGeom>
        </p:spPr>
      </p:pic>
    </p:spTree>
    <p:extLst>
      <p:ext uri="{BB962C8B-B14F-4D97-AF65-F5344CB8AC3E}">
        <p14:creationId xmlns:p14="http://schemas.microsoft.com/office/powerpoint/2010/main" val="2012682576"/>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2" name="CuadroTexto 1">
            <a:extLst>
              <a:ext uri="{FF2B5EF4-FFF2-40B4-BE49-F238E27FC236}">
                <a16:creationId xmlns:a16="http://schemas.microsoft.com/office/drawing/2014/main" id="{45EFA9EB-6D1D-40D8-ABD4-E7B1FE0C136D}"/>
              </a:ext>
            </a:extLst>
          </p:cNvPr>
          <p:cNvSpPr txBox="1"/>
          <p:nvPr/>
        </p:nvSpPr>
        <p:spPr>
          <a:xfrm>
            <a:off x="1422990" y="982409"/>
            <a:ext cx="9346019" cy="461665"/>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Desempeño del sistema - Indicadores Metas </a:t>
            </a:r>
            <a:r>
              <a:rPr lang="es-ES" sz="2400" b="1" dirty="0" err="1">
                <a:solidFill>
                  <a:schemeClr val="accent1"/>
                </a:solidFill>
                <a:cs typeface="Arial" panose="020B0604020202020204" pitchFamily="34" charset="0"/>
              </a:rPr>
              <a:t>PND</a:t>
            </a:r>
            <a:r>
              <a:rPr lang="es-ES" sz="2400" b="1" dirty="0">
                <a:solidFill>
                  <a:schemeClr val="accent1"/>
                </a:solidFill>
                <a:cs typeface="Arial" panose="020B0604020202020204" pitchFamily="34" charset="0"/>
              </a:rPr>
              <a:t> 2018-2022</a:t>
            </a:r>
          </a:p>
        </p:txBody>
      </p:sp>
      <p:sp>
        <p:nvSpPr>
          <p:cNvPr id="3" name="CuadroTexto 2">
            <a:extLst>
              <a:ext uri="{FF2B5EF4-FFF2-40B4-BE49-F238E27FC236}">
                <a16:creationId xmlns:a16="http://schemas.microsoft.com/office/drawing/2014/main" id="{9443FF22-1E3C-4ED6-8476-19500D7DC046}"/>
              </a:ext>
            </a:extLst>
          </p:cNvPr>
          <p:cNvSpPr txBox="1"/>
          <p:nvPr/>
        </p:nvSpPr>
        <p:spPr>
          <a:xfrm>
            <a:off x="423598" y="1625200"/>
            <a:ext cx="5062802" cy="1554272"/>
          </a:xfrm>
          <a:prstGeom prst="rect">
            <a:avLst/>
          </a:prstGeom>
          <a:noFill/>
        </p:spPr>
        <p:txBody>
          <a:bodyPr wrap="square" rtlCol="0">
            <a:spAutoFit/>
          </a:bodyPr>
          <a:lstStyle/>
          <a:p>
            <a:pPr algn="ctr">
              <a:spcAft>
                <a:spcPts val="1800"/>
              </a:spcAft>
            </a:pPr>
            <a:r>
              <a:rPr lang="es-CO" sz="2000" b="1" dirty="0">
                <a:solidFill>
                  <a:srgbClr val="000000"/>
                </a:solidFill>
                <a:cs typeface="Arial" panose="020B0604020202020204" pitchFamily="34" charset="0"/>
              </a:rPr>
              <a:t>Producción de cartografía básica</a:t>
            </a:r>
          </a:p>
          <a:p>
            <a:pPr algn="ctr"/>
            <a:r>
              <a:rPr lang="es-CO" sz="2000" b="1" dirty="0">
                <a:solidFill>
                  <a:srgbClr val="000000"/>
                </a:solidFill>
                <a:cs typeface="Arial" panose="020B0604020202020204" pitchFamily="34" charset="0"/>
              </a:rPr>
              <a:t>Indicador: </a:t>
            </a:r>
            <a:r>
              <a:rPr lang="es-CO" sz="2000" dirty="0">
                <a:solidFill>
                  <a:srgbClr val="000000"/>
                </a:solidFill>
                <a:cs typeface="Arial" panose="020B0604020202020204" pitchFamily="34" charset="0"/>
              </a:rPr>
              <a:t>Porcentaje del área geográfica con cartografía básica a las escalas y con la temporalidad adecuadas.</a:t>
            </a:r>
          </a:p>
        </p:txBody>
      </p:sp>
      <p:pic>
        <p:nvPicPr>
          <p:cNvPr id="14" name="Imagen 13">
            <a:extLst>
              <a:ext uri="{FF2B5EF4-FFF2-40B4-BE49-F238E27FC236}">
                <a16:creationId xmlns:a16="http://schemas.microsoft.com/office/drawing/2014/main" id="{5F8B2040-11CE-4C16-9268-E1BD5AB06633}"/>
              </a:ext>
            </a:extLst>
          </p:cNvPr>
          <p:cNvPicPr>
            <a:picLocks noChangeAspect="1"/>
          </p:cNvPicPr>
          <p:nvPr/>
        </p:nvPicPr>
        <p:blipFill>
          <a:blip r:embed="rId2"/>
          <a:stretch>
            <a:fillRect/>
          </a:stretch>
        </p:blipFill>
        <p:spPr>
          <a:xfrm>
            <a:off x="1422990" y="3568884"/>
            <a:ext cx="3060640" cy="2301059"/>
          </a:xfrm>
          <a:prstGeom prst="rect">
            <a:avLst/>
          </a:prstGeom>
        </p:spPr>
      </p:pic>
      <p:graphicFrame>
        <p:nvGraphicFramePr>
          <p:cNvPr id="7" name="Gráfico 6">
            <a:extLst>
              <a:ext uri="{FF2B5EF4-FFF2-40B4-BE49-F238E27FC236}">
                <a16:creationId xmlns:a16="http://schemas.microsoft.com/office/drawing/2014/main" id="{986BCE74-1DD4-4E7B-BE6C-EF83E6DFC624}"/>
              </a:ext>
            </a:extLst>
          </p:cNvPr>
          <p:cNvGraphicFramePr/>
          <p:nvPr>
            <p:extLst>
              <p:ext uri="{D42A27DB-BD31-4B8C-83A1-F6EECF244321}">
                <p14:modId xmlns:p14="http://schemas.microsoft.com/office/powerpoint/2010/main" val="1077272245"/>
              </p:ext>
            </p:extLst>
          </p:nvPr>
        </p:nvGraphicFramePr>
        <p:xfrm>
          <a:off x="5677786" y="1679170"/>
          <a:ext cx="6090616" cy="441328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01921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3" name="CuadroTexto 2">
            <a:extLst>
              <a:ext uri="{FF2B5EF4-FFF2-40B4-BE49-F238E27FC236}">
                <a16:creationId xmlns:a16="http://schemas.microsoft.com/office/drawing/2014/main" id="{9443FF22-1E3C-4ED6-8476-19500D7DC046}"/>
              </a:ext>
            </a:extLst>
          </p:cNvPr>
          <p:cNvSpPr txBox="1"/>
          <p:nvPr/>
        </p:nvSpPr>
        <p:spPr>
          <a:xfrm>
            <a:off x="423598" y="1741693"/>
            <a:ext cx="4625480" cy="2169825"/>
          </a:xfrm>
          <a:prstGeom prst="rect">
            <a:avLst/>
          </a:prstGeom>
          <a:noFill/>
        </p:spPr>
        <p:txBody>
          <a:bodyPr wrap="square" rtlCol="0">
            <a:spAutoFit/>
          </a:bodyPr>
          <a:lstStyle/>
          <a:p>
            <a:pPr algn="ctr">
              <a:spcAft>
                <a:spcPts val="1800"/>
              </a:spcAft>
            </a:pPr>
            <a:r>
              <a:rPr lang="es-ES" sz="2000" b="1" dirty="0">
                <a:solidFill>
                  <a:srgbClr val="000000"/>
                </a:solidFill>
                <a:cs typeface="Arial" panose="020B0604020202020204" pitchFamily="34" charset="0"/>
              </a:rPr>
              <a:t>Caracterizaciones Territoriales con fines de Catastro Multipropósito</a:t>
            </a:r>
          </a:p>
          <a:p>
            <a:pPr algn="just">
              <a:spcAft>
                <a:spcPts val="1800"/>
              </a:spcAft>
            </a:pPr>
            <a:r>
              <a:rPr lang="es-CO" sz="2000" b="1" dirty="0">
                <a:solidFill>
                  <a:srgbClr val="000000"/>
                </a:solidFill>
                <a:cs typeface="Arial" panose="020B0604020202020204" pitchFamily="34" charset="0"/>
              </a:rPr>
              <a:t>Indicador: </a:t>
            </a:r>
            <a:r>
              <a:rPr lang="es-CO" sz="2000" dirty="0">
                <a:solidFill>
                  <a:srgbClr val="000000"/>
                </a:solidFill>
                <a:cs typeface="Arial" panose="020B0604020202020204" pitchFamily="34" charset="0"/>
              </a:rPr>
              <a:t>Porcentaje del área geográfica con cartografía básica a las escalas y con la temporalidad adecuadas.</a:t>
            </a:r>
          </a:p>
        </p:txBody>
      </p:sp>
      <p:sp>
        <p:nvSpPr>
          <p:cNvPr id="8" name="CuadroTexto 7">
            <a:extLst>
              <a:ext uri="{FF2B5EF4-FFF2-40B4-BE49-F238E27FC236}">
                <a16:creationId xmlns:a16="http://schemas.microsoft.com/office/drawing/2014/main" id="{B1C660A1-765C-4F8F-9F34-5EF3D7FE50B9}"/>
              </a:ext>
            </a:extLst>
          </p:cNvPr>
          <p:cNvSpPr txBox="1"/>
          <p:nvPr/>
        </p:nvSpPr>
        <p:spPr>
          <a:xfrm>
            <a:off x="1249216" y="624856"/>
            <a:ext cx="9346019" cy="461665"/>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Desempeño del sistema - Indicadores Metas </a:t>
            </a:r>
            <a:r>
              <a:rPr lang="es-ES" sz="2400" b="1" dirty="0" err="1">
                <a:solidFill>
                  <a:schemeClr val="accent1"/>
                </a:solidFill>
                <a:cs typeface="Arial" panose="020B0604020202020204" pitchFamily="34" charset="0"/>
              </a:rPr>
              <a:t>PND</a:t>
            </a:r>
            <a:r>
              <a:rPr lang="es-ES" sz="2400" b="1" dirty="0">
                <a:solidFill>
                  <a:schemeClr val="accent1"/>
                </a:solidFill>
                <a:cs typeface="Arial" panose="020B0604020202020204" pitchFamily="34" charset="0"/>
              </a:rPr>
              <a:t> 2018-2022</a:t>
            </a:r>
          </a:p>
        </p:txBody>
      </p:sp>
      <p:graphicFrame>
        <p:nvGraphicFramePr>
          <p:cNvPr id="9" name="Gráfico 8">
            <a:extLst>
              <a:ext uri="{FF2B5EF4-FFF2-40B4-BE49-F238E27FC236}">
                <a16:creationId xmlns:a16="http://schemas.microsoft.com/office/drawing/2014/main" id="{B19B7BE8-DABD-450B-ABF6-92FA46AD146E}"/>
              </a:ext>
            </a:extLst>
          </p:cNvPr>
          <p:cNvGraphicFramePr/>
          <p:nvPr>
            <p:extLst>
              <p:ext uri="{D42A27DB-BD31-4B8C-83A1-F6EECF244321}">
                <p14:modId xmlns:p14="http://schemas.microsoft.com/office/powerpoint/2010/main" val="42755686"/>
              </p:ext>
            </p:extLst>
          </p:nvPr>
        </p:nvGraphicFramePr>
        <p:xfrm>
          <a:off x="5552027" y="1741693"/>
          <a:ext cx="5873057" cy="3848657"/>
        </p:xfrm>
        <a:graphic>
          <a:graphicData uri="http://schemas.openxmlformats.org/drawingml/2006/chart">
            <c:chart xmlns:c="http://schemas.openxmlformats.org/drawingml/2006/chart" xmlns:r="http://schemas.openxmlformats.org/officeDocument/2006/relationships" r:id="rId2"/>
          </a:graphicData>
        </a:graphic>
      </p:graphicFrame>
      <p:pic>
        <p:nvPicPr>
          <p:cNvPr id="5" name="Imagen 4">
            <a:extLst>
              <a:ext uri="{FF2B5EF4-FFF2-40B4-BE49-F238E27FC236}">
                <a16:creationId xmlns:a16="http://schemas.microsoft.com/office/drawing/2014/main" id="{05A6BE3E-28BE-4B2D-847F-240B980C7DC4}"/>
              </a:ext>
            </a:extLst>
          </p:cNvPr>
          <p:cNvPicPr>
            <a:picLocks noChangeAspect="1"/>
          </p:cNvPicPr>
          <p:nvPr/>
        </p:nvPicPr>
        <p:blipFill>
          <a:blip r:embed="rId3"/>
          <a:stretch>
            <a:fillRect/>
          </a:stretch>
        </p:blipFill>
        <p:spPr>
          <a:xfrm>
            <a:off x="151103" y="4001322"/>
            <a:ext cx="5170470" cy="1871064"/>
          </a:xfrm>
          <a:prstGeom prst="rect">
            <a:avLst/>
          </a:prstGeom>
        </p:spPr>
      </p:pic>
    </p:spTree>
    <p:extLst>
      <p:ext uri="{BB962C8B-B14F-4D97-AF65-F5344CB8AC3E}">
        <p14:creationId xmlns:p14="http://schemas.microsoft.com/office/powerpoint/2010/main" val="1158787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AsOne/>
      </p:bldGraphic>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8" name="CuadroTexto 7">
            <a:extLst>
              <a:ext uri="{FF2B5EF4-FFF2-40B4-BE49-F238E27FC236}">
                <a16:creationId xmlns:a16="http://schemas.microsoft.com/office/drawing/2014/main" id="{B1C660A1-765C-4F8F-9F34-5EF3D7FE50B9}"/>
              </a:ext>
            </a:extLst>
          </p:cNvPr>
          <p:cNvSpPr txBox="1"/>
          <p:nvPr/>
        </p:nvSpPr>
        <p:spPr>
          <a:xfrm>
            <a:off x="1145229" y="386651"/>
            <a:ext cx="9571933" cy="830997"/>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Desempeño del sistema - Indicadores Metas Plan de Acción Anual - </a:t>
            </a:r>
            <a:r>
              <a:rPr lang="es-ES" sz="2400" b="1" dirty="0" err="1">
                <a:solidFill>
                  <a:schemeClr val="accent1"/>
                </a:solidFill>
                <a:cs typeface="Arial" panose="020B0604020202020204" pitchFamily="34" charset="0"/>
              </a:rPr>
              <a:t>PAA</a:t>
            </a:r>
            <a:r>
              <a:rPr lang="es-ES" sz="2400" b="1" dirty="0">
                <a:solidFill>
                  <a:schemeClr val="accent1"/>
                </a:solidFill>
                <a:cs typeface="Arial" panose="020B0604020202020204" pitchFamily="34" charset="0"/>
              </a:rPr>
              <a:t> 2021</a:t>
            </a:r>
          </a:p>
        </p:txBody>
      </p:sp>
      <p:sp>
        <p:nvSpPr>
          <p:cNvPr id="2" name="CuadroTexto 1">
            <a:extLst>
              <a:ext uri="{FF2B5EF4-FFF2-40B4-BE49-F238E27FC236}">
                <a16:creationId xmlns:a16="http://schemas.microsoft.com/office/drawing/2014/main" id="{474BA6E5-907E-46CE-81E6-5B40015A4018}"/>
              </a:ext>
            </a:extLst>
          </p:cNvPr>
          <p:cNvSpPr txBox="1"/>
          <p:nvPr/>
        </p:nvSpPr>
        <p:spPr>
          <a:xfrm>
            <a:off x="564927" y="2756433"/>
            <a:ext cx="4542182" cy="1785104"/>
          </a:xfrm>
          <a:prstGeom prst="rect">
            <a:avLst/>
          </a:prstGeom>
          <a:noFill/>
        </p:spPr>
        <p:txBody>
          <a:bodyPr wrap="square" rtlCol="0">
            <a:spAutoFit/>
          </a:bodyPr>
          <a:lstStyle/>
          <a:p>
            <a:pPr algn="ctr"/>
            <a:r>
              <a:rPr lang="es-ES" sz="2200" dirty="0">
                <a:cs typeface="Arial" panose="020B0604020202020204" pitchFamily="34" charset="0"/>
              </a:rPr>
              <a:t>El Proceso de Gestión de Información Geográfica cuenta con 18 productos relacionados en el Plan de Acción Anual 2021, los cuales cuentan con el 98,53% de cumplimiento.</a:t>
            </a:r>
            <a:endParaRPr lang="es-CO" sz="2200" dirty="0">
              <a:solidFill>
                <a:schemeClr val="tx2"/>
              </a:solidFill>
              <a:uFill>
                <a:solidFill>
                  <a:srgbClr val="000000"/>
                </a:solidFill>
              </a:uFill>
              <a:cs typeface="Arial" panose="020B0604020202020204" pitchFamily="34" charset="0"/>
            </a:endParaRPr>
          </a:p>
        </p:txBody>
      </p:sp>
      <p:graphicFrame>
        <p:nvGraphicFramePr>
          <p:cNvPr id="10" name="Chart 8">
            <a:extLst>
              <a:ext uri="{FF2B5EF4-FFF2-40B4-BE49-F238E27FC236}">
                <a16:creationId xmlns:a16="http://schemas.microsoft.com/office/drawing/2014/main" id="{CD21E016-D2B5-4F6A-B8A2-A31C6F3A15DE}"/>
              </a:ext>
            </a:extLst>
          </p:cNvPr>
          <p:cNvGraphicFramePr>
            <a:graphicFrameLocks/>
          </p:cNvGraphicFramePr>
          <p:nvPr>
            <p:extLst>
              <p:ext uri="{D42A27DB-BD31-4B8C-83A1-F6EECF244321}">
                <p14:modId xmlns:p14="http://schemas.microsoft.com/office/powerpoint/2010/main" val="3799237186"/>
              </p:ext>
            </p:extLst>
          </p:nvPr>
        </p:nvGraphicFramePr>
        <p:xfrm>
          <a:off x="5417574" y="1630016"/>
          <a:ext cx="6356982" cy="4495481"/>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735517706"/>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8" name="CuadroTexto 7">
            <a:extLst>
              <a:ext uri="{FF2B5EF4-FFF2-40B4-BE49-F238E27FC236}">
                <a16:creationId xmlns:a16="http://schemas.microsoft.com/office/drawing/2014/main" id="{B1C660A1-765C-4F8F-9F34-5EF3D7FE50B9}"/>
              </a:ext>
            </a:extLst>
          </p:cNvPr>
          <p:cNvSpPr txBox="1"/>
          <p:nvPr/>
        </p:nvSpPr>
        <p:spPr>
          <a:xfrm>
            <a:off x="828822" y="1186751"/>
            <a:ext cx="5135217" cy="461665"/>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Oportunidades de mejora - Retos</a:t>
            </a:r>
          </a:p>
        </p:txBody>
      </p:sp>
      <p:sp>
        <p:nvSpPr>
          <p:cNvPr id="3" name="CuadroTexto 2">
            <a:extLst>
              <a:ext uri="{FF2B5EF4-FFF2-40B4-BE49-F238E27FC236}">
                <a16:creationId xmlns:a16="http://schemas.microsoft.com/office/drawing/2014/main" id="{338DD359-08C9-4F52-B71C-37139D6FBCC4}"/>
              </a:ext>
            </a:extLst>
          </p:cNvPr>
          <p:cNvSpPr txBox="1"/>
          <p:nvPr/>
        </p:nvSpPr>
        <p:spPr>
          <a:xfrm>
            <a:off x="1212529" y="2064538"/>
            <a:ext cx="10022055" cy="2893100"/>
          </a:xfrm>
          <a:prstGeom prst="rect">
            <a:avLst/>
          </a:prstGeom>
        </p:spPr>
        <p:style>
          <a:lnRef idx="2">
            <a:schemeClr val="accent2"/>
          </a:lnRef>
          <a:fillRef idx="1">
            <a:schemeClr val="lt1"/>
          </a:fillRef>
          <a:effectRef idx="0">
            <a:schemeClr val="accent2"/>
          </a:effectRef>
          <a:fontRef idx="minor">
            <a:schemeClr val="dk1"/>
          </a:fontRef>
        </p:style>
        <p:txBody>
          <a:bodyPr wrap="square" lIns="108000" rIns="108000" rtlCol="0">
            <a:spAutoFit/>
          </a:bodyPr>
          <a:lstStyle/>
          <a:p>
            <a:pPr marL="72000" indent="-342900" algn="just">
              <a:spcAft>
                <a:spcPts val="600"/>
              </a:spcAft>
              <a:buFont typeface="+mj-lt"/>
              <a:buAutoNum type="arabicPeriod"/>
            </a:pPr>
            <a:r>
              <a:rPr lang="es-ES" dirty="0">
                <a:cs typeface="Arial" panose="020B0604020202020204" pitchFamily="34" charset="0"/>
              </a:rPr>
              <a:t>Avanzar con el cumplimiento de los compromisos establecidos por el Gobierno Nacional, asociados con cartografía a escalas y temporalidades adecuadas.</a:t>
            </a:r>
          </a:p>
          <a:p>
            <a:pPr marL="72000" indent="-342900" algn="just">
              <a:spcAft>
                <a:spcPts val="600"/>
              </a:spcAft>
              <a:buFont typeface="+mj-lt"/>
              <a:buAutoNum type="arabicPeriod"/>
            </a:pPr>
            <a:r>
              <a:rPr lang="es-ES" dirty="0">
                <a:cs typeface="Arial" panose="020B0604020202020204" pitchFamily="34" charset="0"/>
              </a:rPr>
              <a:t>Seguir apostando por la implementación de nuevas metodologías y herramientas que permitan optimizar, en tiempo y costos, el proceso y monitoreo de producción y validación cartográfica.</a:t>
            </a:r>
          </a:p>
          <a:p>
            <a:pPr marL="72000" indent="-342900" algn="just">
              <a:spcAft>
                <a:spcPts val="600"/>
              </a:spcAft>
              <a:buFont typeface="+mj-lt"/>
              <a:buAutoNum type="arabicPeriod"/>
            </a:pPr>
            <a:r>
              <a:rPr lang="es-ES" dirty="0">
                <a:cs typeface="Arial" panose="020B0604020202020204" pitchFamily="34" charset="0"/>
              </a:rPr>
              <a:t>Implementar nuevas funcionalidades de Colombia en Mapas. </a:t>
            </a:r>
          </a:p>
          <a:p>
            <a:pPr marL="72000" indent="-342900" algn="just">
              <a:spcAft>
                <a:spcPts val="600"/>
              </a:spcAft>
              <a:buFont typeface="+mj-lt"/>
              <a:buAutoNum type="arabicPeriod"/>
            </a:pPr>
            <a:r>
              <a:rPr lang="es-ES" dirty="0">
                <a:cs typeface="Arial" panose="020B0604020202020204" pitchFamily="34" charset="0"/>
              </a:rPr>
              <a:t>Implementar estrategia comercial para posicionar a Colombia en Mapas como un Software as a </a:t>
            </a:r>
            <a:r>
              <a:rPr lang="es-ES" dirty="0" err="1">
                <a:cs typeface="Arial" panose="020B0604020202020204" pitchFamily="34" charset="0"/>
              </a:rPr>
              <a:t>Service</a:t>
            </a:r>
            <a:r>
              <a:rPr lang="es-ES" dirty="0">
                <a:cs typeface="Arial" panose="020B0604020202020204" pitchFamily="34" charset="0"/>
              </a:rPr>
              <a:t> (SaaS).</a:t>
            </a:r>
          </a:p>
          <a:p>
            <a:pPr marL="72000" indent="-342900" algn="just">
              <a:spcAft>
                <a:spcPts val="600"/>
              </a:spcAft>
              <a:buFont typeface="+mj-lt"/>
              <a:buAutoNum type="arabicPeriod"/>
            </a:pPr>
            <a:r>
              <a:rPr lang="es-ES" dirty="0">
                <a:cs typeface="Arial" panose="020B0604020202020204" pitchFamily="34" charset="0"/>
              </a:rPr>
              <a:t>Modernizar el Museo Nacional de Geografía y Cartografía, disponiendo experiencias con el material histórico y procesos de producción cartográficos y geográficos.</a:t>
            </a:r>
          </a:p>
        </p:txBody>
      </p:sp>
    </p:spTree>
    <p:extLst>
      <p:ext uri="{BB962C8B-B14F-4D97-AF65-F5344CB8AC3E}">
        <p14:creationId xmlns:p14="http://schemas.microsoft.com/office/powerpoint/2010/main" val="4128005861"/>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ángulo 7">
            <a:extLst>
              <a:ext uri="{FF2B5EF4-FFF2-40B4-BE49-F238E27FC236}">
                <a16:creationId xmlns:a16="http://schemas.microsoft.com/office/drawing/2014/main" id="{FF279766-7F36-0244-BB2D-BAA783FBB930}"/>
              </a:ext>
            </a:extLst>
          </p:cNvPr>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dirty="0"/>
          </a:p>
        </p:txBody>
      </p:sp>
      <p:grpSp>
        <p:nvGrpSpPr>
          <p:cNvPr id="16" name="Group 4">
            <a:extLst>
              <a:ext uri="{FF2B5EF4-FFF2-40B4-BE49-F238E27FC236}">
                <a16:creationId xmlns:a16="http://schemas.microsoft.com/office/drawing/2014/main" id="{1C7EDCD8-4B74-44D2-B445-50367B63DB19}"/>
              </a:ext>
            </a:extLst>
          </p:cNvPr>
          <p:cNvGrpSpPr>
            <a:grpSpLocks noChangeAspect="1"/>
          </p:cNvGrpSpPr>
          <p:nvPr/>
        </p:nvGrpSpPr>
        <p:grpSpPr bwMode="auto">
          <a:xfrm>
            <a:off x="7750175" y="-509588"/>
            <a:ext cx="7588250" cy="7905751"/>
            <a:chOff x="3357" y="-352"/>
            <a:chExt cx="4780" cy="4980"/>
          </a:xfrm>
          <a:solidFill>
            <a:schemeClr val="accent6"/>
          </a:solidFill>
        </p:grpSpPr>
        <p:sp>
          <p:nvSpPr>
            <p:cNvPr id="18" name="Freeform 5">
              <a:extLst>
                <a:ext uri="{FF2B5EF4-FFF2-40B4-BE49-F238E27FC236}">
                  <a16:creationId xmlns:a16="http://schemas.microsoft.com/office/drawing/2014/main" id="{35478093-6069-4402-B3F3-E3625A14766D}"/>
                </a:ext>
              </a:extLst>
            </p:cNvPr>
            <p:cNvSpPr>
              <a:spLocks noEditPoints="1"/>
            </p:cNvSpPr>
            <p:nvPr/>
          </p:nvSpPr>
          <p:spPr bwMode="auto">
            <a:xfrm>
              <a:off x="6111" y="2054"/>
              <a:ext cx="72" cy="71"/>
            </a:xfrm>
            <a:custGeom>
              <a:avLst/>
              <a:gdLst>
                <a:gd name="T0" fmla="*/ 23 w 98"/>
                <a:gd name="T1" fmla="*/ 97 h 97"/>
                <a:gd name="T2" fmla="*/ 11 w 98"/>
                <a:gd name="T3" fmla="*/ 87 h 97"/>
                <a:gd name="T4" fmla="*/ 11 w 98"/>
                <a:gd name="T5" fmla="*/ 79 h 97"/>
                <a:gd name="T6" fmla="*/ 12 w 98"/>
                <a:gd name="T7" fmla="*/ 76 h 97"/>
                <a:gd name="T8" fmla="*/ 7 w 98"/>
                <a:gd name="T9" fmla="*/ 59 h 97"/>
                <a:gd name="T10" fmla="*/ 4 w 98"/>
                <a:gd name="T11" fmla="*/ 52 h 97"/>
                <a:gd name="T12" fmla="*/ 0 w 98"/>
                <a:gd name="T13" fmla="*/ 21 h 97"/>
                <a:gd name="T14" fmla="*/ 5 w 98"/>
                <a:gd name="T15" fmla="*/ 6 h 97"/>
                <a:gd name="T16" fmla="*/ 20 w 98"/>
                <a:gd name="T17" fmla="*/ 4 h 97"/>
                <a:gd name="T18" fmla="*/ 24 w 98"/>
                <a:gd name="T19" fmla="*/ 6 h 97"/>
                <a:gd name="T20" fmla="*/ 35 w 98"/>
                <a:gd name="T21" fmla="*/ 8 h 97"/>
                <a:gd name="T22" fmla="*/ 49 w 98"/>
                <a:gd name="T23" fmla="*/ 5 h 97"/>
                <a:gd name="T24" fmla="*/ 68 w 98"/>
                <a:gd name="T25" fmla="*/ 3 h 97"/>
                <a:gd name="T26" fmla="*/ 79 w 98"/>
                <a:gd name="T27" fmla="*/ 19 h 97"/>
                <a:gd name="T28" fmla="*/ 81 w 98"/>
                <a:gd name="T29" fmla="*/ 25 h 97"/>
                <a:gd name="T30" fmla="*/ 88 w 98"/>
                <a:gd name="T31" fmla="*/ 38 h 97"/>
                <a:gd name="T32" fmla="*/ 91 w 98"/>
                <a:gd name="T33" fmla="*/ 44 h 97"/>
                <a:gd name="T34" fmla="*/ 97 w 98"/>
                <a:gd name="T35" fmla="*/ 65 h 97"/>
                <a:gd name="T36" fmla="*/ 79 w 98"/>
                <a:gd name="T37" fmla="*/ 81 h 97"/>
                <a:gd name="T38" fmla="*/ 78 w 98"/>
                <a:gd name="T39" fmla="*/ 82 h 97"/>
                <a:gd name="T40" fmla="*/ 63 w 98"/>
                <a:gd name="T41" fmla="*/ 87 h 97"/>
                <a:gd name="T42" fmla="*/ 40 w 98"/>
                <a:gd name="T43" fmla="*/ 95 h 97"/>
                <a:gd name="T44" fmla="*/ 27 w 98"/>
                <a:gd name="T45" fmla="*/ 97 h 97"/>
                <a:gd name="T46" fmla="*/ 23 w 98"/>
                <a:gd name="T47" fmla="*/ 97 h 97"/>
                <a:gd name="T48" fmla="*/ 49 w 98"/>
                <a:gd name="T49" fmla="*/ 5 h 97"/>
                <a:gd name="T50" fmla="*/ 35 w 98"/>
                <a:gd name="T51" fmla="*/ 9 h 97"/>
                <a:gd name="T52" fmla="*/ 35 w 98"/>
                <a:gd name="T53" fmla="*/ 9 h 97"/>
                <a:gd name="T54" fmla="*/ 24 w 98"/>
                <a:gd name="T55" fmla="*/ 6 h 97"/>
                <a:gd name="T56" fmla="*/ 20 w 98"/>
                <a:gd name="T57" fmla="*/ 5 h 97"/>
                <a:gd name="T58" fmla="*/ 5 w 98"/>
                <a:gd name="T59" fmla="*/ 6 h 97"/>
                <a:gd name="T60" fmla="*/ 1 w 98"/>
                <a:gd name="T61" fmla="*/ 21 h 97"/>
                <a:gd name="T62" fmla="*/ 5 w 98"/>
                <a:gd name="T63" fmla="*/ 52 h 97"/>
                <a:gd name="T64" fmla="*/ 8 w 98"/>
                <a:gd name="T65" fmla="*/ 59 h 97"/>
                <a:gd name="T66" fmla="*/ 12 w 98"/>
                <a:gd name="T67" fmla="*/ 76 h 97"/>
                <a:gd name="T68" fmla="*/ 12 w 98"/>
                <a:gd name="T69" fmla="*/ 80 h 97"/>
                <a:gd name="T70" fmla="*/ 12 w 98"/>
                <a:gd name="T71" fmla="*/ 86 h 97"/>
                <a:gd name="T72" fmla="*/ 23 w 98"/>
                <a:gd name="T73" fmla="*/ 96 h 97"/>
                <a:gd name="T74" fmla="*/ 39 w 98"/>
                <a:gd name="T75" fmla="*/ 94 h 97"/>
                <a:gd name="T76" fmla="*/ 63 w 98"/>
                <a:gd name="T77" fmla="*/ 86 h 97"/>
                <a:gd name="T78" fmla="*/ 78 w 98"/>
                <a:gd name="T79" fmla="*/ 81 h 97"/>
                <a:gd name="T80" fmla="*/ 79 w 98"/>
                <a:gd name="T81" fmla="*/ 80 h 97"/>
                <a:gd name="T82" fmla="*/ 96 w 98"/>
                <a:gd name="T83" fmla="*/ 65 h 97"/>
                <a:gd name="T84" fmla="*/ 91 w 98"/>
                <a:gd name="T85" fmla="*/ 44 h 97"/>
                <a:gd name="T86" fmla="*/ 87 w 98"/>
                <a:gd name="T87" fmla="*/ 38 h 97"/>
                <a:gd name="T88" fmla="*/ 80 w 98"/>
                <a:gd name="T89" fmla="*/ 25 h 97"/>
                <a:gd name="T90" fmla="*/ 78 w 98"/>
                <a:gd name="T91" fmla="*/ 19 h 97"/>
                <a:gd name="T92" fmla="*/ 68 w 98"/>
                <a:gd name="T93" fmla="*/ 3 h 97"/>
                <a:gd name="T94" fmla="*/ 62 w 98"/>
                <a:gd name="T95" fmla="*/ 2 h 97"/>
                <a:gd name="T96" fmla="*/ 49 w 98"/>
                <a:gd name="T97"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97">
                  <a:moveTo>
                    <a:pt x="23" y="97"/>
                  </a:moveTo>
                  <a:cubicBezTo>
                    <a:pt x="18" y="96"/>
                    <a:pt x="12" y="92"/>
                    <a:pt x="11" y="87"/>
                  </a:cubicBezTo>
                  <a:cubicBezTo>
                    <a:pt x="11" y="84"/>
                    <a:pt x="11" y="82"/>
                    <a:pt x="11" y="79"/>
                  </a:cubicBezTo>
                  <a:cubicBezTo>
                    <a:pt x="11" y="78"/>
                    <a:pt x="11" y="77"/>
                    <a:pt x="12" y="76"/>
                  </a:cubicBezTo>
                  <a:cubicBezTo>
                    <a:pt x="12" y="70"/>
                    <a:pt x="9" y="64"/>
                    <a:pt x="7" y="59"/>
                  </a:cubicBezTo>
                  <a:cubicBezTo>
                    <a:pt x="6" y="57"/>
                    <a:pt x="5" y="54"/>
                    <a:pt x="4" y="52"/>
                  </a:cubicBezTo>
                  <a:cubicBezTo>
                    <a:pt x="0" y="42"/>
                    <a:pt x="0" y="31"/>
                    <a:pt x="0" y="21"/>
                  </a:cubicBezTo>
                  <a:cubicBezTo>
                    <a:pt x="0" y="15"/>
                    <a:pt x="1" y="9"/>
                    <a:pt x="5" y="6"/>
                  </a:cubicBezTo>
                  <a:cubicBezTo>
                    <a:pt x="9" y="2"/>
                    <a:pt x="16" y="3"/>
                    <a:pt x="20" y="4"/>
                  </a:cubicBezTo>
                  <a:cubicBezTo>
                    <a:pt x="21" y="5"/>
                    <a:pt x="23" y="5"/>
                    <a:pt x="24" y="6"/>
                  </a:cubicBezTo>
                  <a:cubicBezTo>
                    <a:pt x="28" y="7"/>
                    <a:pt x="31" y="8"/>
                    <a:pt x="35" y="8"/>
                  </a:cubicBezTo>
                  <a:cubicBezTo>
                    <a:pt x="40" y="8"/>
                    <a:pt x="44" y="6"/>
                    <a:pt x="49" y="5"/>
                  </a:cubicBezTo>
                  <a:cubicBezTo>
                    <a:pt x="56" y="2"/>
                    <a:pt x="62" y="0"/>
                    <a:pt x="68" y="3"/>
                  </a:cubicBezTo>
                  <a:cubicBezTo>
                    <a:pt x="74" y="6"/>
                    <a:pt x="77" y="13"/>
                    <a:pt x="79" y="19"/>
                  </a:cubicBezTo>
                  <a:cubicBezTo>
                    <a:pt x="79" y="21"/>
                    <a:pt x="80" y="23"/>
                    <a:pt x="81" y="25"/>
                  </a:cubicBezTo>
                  <a:cubicBezTo>
                    <a:pt x="82" y="29"/>
                    <a:pt x="85" y="34"/>
                    <a:pt x="88" y="38"/>
                  </a:cubicBezTo>
                  <a:cubicBezTo>
                    <a:pt x="89" y="40"/>
                    <a:pt x="90" y="42"/>
                    <a:pt x="91" y="44"/>
                  </a:cubicBezTo>
                  <a:cubicBezTo>
                    <a:pt x="96" y="52"/>
                    <a:pt x="98" y="59"/>
                    <a:pt x="97" y="65"/>
                  </a:cubicBezTo>
                  <a:cubicBezTo>
                    <a:pt x="96" y="76"/>
                    <a:pt x="88" y="79"/>
                    <a:pt x="79" y="81"/>
                  </a:cubicBezTo>
                  <a:cubicBezTo>
                    <a:pt x="78" y="82"/>
                    <a:pt x="78" y="82"/>
                    <a:pt x="78" y="82"/>
                  </a:cubicBezTo>
                  <a:cubicBezTo>
                    <a:pt x="73" y="83"/>
                    <a:pt x="68" y="85"/>
                    <a:pt x="63" y="87"/>
                  </a:cubicBezTo>
                  <a:cubicBezTo>
                    <a:pt x="55" y="90"/>
                    <a:pt x="47" y="93"/>
                    <a:pt x="40" y="95"/>
                  </a:cubicBezTo>
                  <a:cubicBezTo>
                    <a:pt x="35" y="96"/>
                    <a:pt x="31" y="97"/>
                    <a:pt x="27" y="97"/>
                  </a:cubicBezTo>
                  <a:cubicBezTo>
                    <a:pt x="26" y="97"/>
                    <a:pt x="24" y="97"/>
                    <a:pt x="23" y="97"/>
                  </a:cubicBezTo>
                  <a:moveTo>
                    <a:pt x="49" y="5"/>
                  </a:moveTo>
                  <a:cubicBezTo>
                    <a:pt x="45" y="7"/>
                    <a:pt x="40" y="9"/>
                    <a:pt x="35" y="9"/>
                  </a:cubicBezTo>
                  <a:cubicBezTo>
                    <a:pt x="35" y="9"/>
                    <a:pt x="35" y="9"/>
                    <a:pt x="35" y="9"/>
                  </a:cubicBezTo>
                  <a:cubicBezTo>
                    <a:pt x="31" y="9"/>
                    <a:pt x="27" y="8"/>
                    <a:pt x="24" y="6"/>
                  </a:cubicBezTo>
                  <a:cubicBezTo>
                    <a:pt x="23" y="6"/>
                    <a:pt x="21" y="5"/>
                    <a:pt x="20" y="5"/>
                  </a:cubicBezTo>
                  <a:cubicBezTo>
                    <a:pt x="16" y="4"/>
                    <a:pt x="10" y="2"/>
                    <a:pt x="5" y="6"/>
                  </a:cubicBezTo>
                  <a:cubicBezTo>
                    <a:pt x="1" y="10"/>
                    <a:pt x="1" y="16"/>
                    <a:pt x="1" y="21"/>
                  </a:cubicBezTo>
                  <a:cubicBezTo>
                    <a:pt x="1" y="31"/>
                    <a:pt x="1" y="42"/>
                    <a:pt x="5" y="52"/>
                  </a:cubicBezTo>
                  <a:cubicBezTo>
                    <a:pt x="6" y="54"/>
                    <a:pt x="7" y="56"/>
                    <a:pt x="8" y="59"/>
                  </a:cubicBezTo>
                  <a:cubicBezTo>
                    <a:pt x="10" y="64"/>
                    <a:pt x="12" y="70"/>
                    <a:pt x="12" y="76"/>
                  </a:cubicBezTo>
                  <a:cubicBezTo>
                    <a:pt x="12" y="77"/>
                    <a:pt x="12" y="78"/>
                    <a:pt x="12" y="80"/>
                  </a:cubicBezTo>
                  <a:cubicBezTo>
                    <a:pt x="12" y="82"/>
                    <a:pt x="11" y="84"/>
                    <a:pt x="12" y="86"/>
                  </a:cubicBezTo>
                  <a:cubicBezTo>
                    <a:pt x="13" y="92"/>
                    <a:pt x="19" y="95"/>
                    <a:pt x="23" y="96"/>
                  </a:cubicBezTo>
                  <a:cubicBezTo>
                    <a:pt x="29" y="97"/>
                    <a:pt x="34" y="95"/>
                    <a:pt x="39" y="94"/>
                  </a:cubicBezTo>
                  <a:cubicBezTo>
                    <a:pt x="47" y="92"/>
                    <a:pt x="55" y="89"/>
                    <a:pt x="63" y="86"/>
                  </a:cubicBezTo>
                  <a:cubicBezTo>
                    <a:pt x="67" y="84"/>
                    <a:pt x="73" y="83"/>
                    <a:pt x="78" y="81"/>
                  </a:cubicBezTo>
                  <a:cubicBezTo>
                    <a:pt x="79" y="80"/>
                    <a:pt x="79" y="80"/>
                    <a:pt x="79" y="80"/>
                  </a:cubicBezTo>
                  <a:cubicBezTo>
                    <a:pt x="88" y="78"/>
                    <a:pt x="95" y="75"/>
                    <a:pt x="96" y="65"/>
                  </a:cubicBezTo>
                  <a:cubicBezTo>
                    <a:pt x="97" y="59"/>
                    <a:pt x="95" y="52"/>
                    <a:pt x="91" y="44"/>
                  </a:cubicBezTo>
                  <a:cubicBezTo>
                    <a:pt x="89" y="42"/>
                    <a:pt x="88" y="40"/>
                    <a:pt x="87" y="38"/>
                  </a:cubicBezTo>
                  <a:cubicBezTo>
                    <a:pt x="84" y="34"/>
                    <a:pt x="82" y="30"/>
                    <a:pt x="80" y="25"/>
                  </a:cubicBezTo>
                  <a:cubicBezTo>
                    <a:pt x="79" y="23"/>
                    <a:pt x="79" y="21"/>
                    <a:pt x="78" y="19"/>
                  </a:cubicBezTo>
                  <a:cubicBezTo>
                    <a:pt x="76" y="13"/>
                    <a:pt x="74" y="6"/>
                    <a:pt x="68" y="3"/>
                  </a:cubicBezTo>
                  <a:cubicBezTo>
                    <a:pt x="66" y="2"/>
                    <a:pt x="64" y="2"/>
                    <a:pt x="62" y="2"/>
                  </a:cubicBezTo>
                  <a:cubicBezTo>
                    <a:pt x="58" y="2"/>
                    <a:pt x="54" y="4"/>
                    <a:pt x="49" y="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19" name="Freeform 6">
              <a:extLst>
                <a:ext uri="{FF2B5EF4-FFF2-40B4-BE49-F238E27FC236}">
                  <a16:creationId xmlns:a16="http://schemas.microsoft.com/office/drawing/2014/main" id="{011CB7B9-FE0B-466F-A164-CBD037ABD693}"/>
                </a:ext>
              </a:extLst>
            </p:cNvPr>
            <p:cNvSpPr>
              <a:spLocks noEditPoints="1"/>
            </p:cNvSpPr>
            <p:nvPr/>
          </p:nvSpPr>
          <p:spPr bwMode="auto">
            <a:xfrm>
              <a:off x="6048" y="2023"/>
              <a:ext cx="166" cy="159"/>
            </a:xfrm>
            <a:custGeom>
              <a:avLst/>
              <a:gdLst>
                <a:gd name="T0" fmla="*/ 46 w 225"/>
                <a:gd name="T1" fmla="*/ 214 h 215"/>
                <a:gd name="T2" fmla="*/ 33 w 225"/>
                <a:gd name="T3" fmla="*/ 209 h 215"/>
                <a:gd name="T4" fmla="*/ 10 w 225"/>
                <a:gd name="T5" fmla="*/ 185 h 215"/>
                <a:gd name="T6" fmla="*/ 2 w 225"/>
                <a:gd name="T7" fmla="*/ 170 h 215"/>
                <a:gd name="T8" fmla="*/ 3 w 225"/>
                <a:gd name="T9" fmla="*/ 145 h 215"/>
                <a:gd name="T10" fmla="*/ 6 w 225"/>
                <a:gd name="T11" fmla="*/ 138 h 215"/>
                <a:gd name="T12" fmla="*/ 10 w 225"/>
                <a:gd name="T13" fmla="*/ 129 h 215"/>
                <a:gd name="T14" fmla="*/ 10 w 225"/>
                <a:gd name="T15" fmla="*/ 102 h 215"/>
                <a:gd name="T16" fmla="*/ 9 w 225"/>
                <a:gd name="T17" fmla="*/ 92 h 215"/>
                <a:gd name="T18" fmla="*/ 9 w 225"/>
                <a:gd name="T19" fmla="*/ 87 h 215"/>
                <a:gd name="T20" fmla="*/ 16 w 225"/>
                <a:gd name="T21" fmla="*/ 55 h 215"/>
                <a:gd name="T22" fmla="*/ 25 w 225"/>
                <a:gd name="T23" fmla="*/ 43 h 215"/>
                <a:gd name="T24" fmla="*/ 42 w 225"/>
                <a:gd name="T25" fmla="*/ 30 h 215"/>
                <a:gd name="T26" fmla="*/ 72 w 225"/>
                <a:gd name="T27" fmla="*/ 24 h 215"/>
                <a:gd name="T28" fmla="*/ 78 w 225"/>
                <a:gd name="T29" fmla="*/ 23 h 215"/>
                <a:gd name="T30" fmla="*/ 101 w 225"/>
                <a:gd name="T31" fmla="*/ 18 h 215"/>
                <a:gd name="T32" fmla="*/ 117 w 225"/>
                <a:gd name="T33" fmla="*/ 11 h 215"/>
                <a:gd name="T34" fmla="*/ 152 w 225"/>
                <a:gd name="T35" fmla="*/ 0 h 215"/>
                <a:gd name="T36" fmla="*/ 153 w 225"/>
                <a:gd name="T37" fmla="*/ 0 h 215"/>
                <a:gd name="T38" fmla="*/ 178 w 225"/>
                <a:gd name="T39" fmla="*/ 12 h 215"/>
                <a:gd name="T40" fmla="*/ 192 w 225"/>
                <a:gd name="T41" fmla="*/ 40 h 215"/>
                <a:gd name="T42" fmla="*/ 194 w 225"/>
                <a:gd name="T43" fmla="*/ 47 h 215"/>
                <a:gd name="T44" fmla="*/ 197 w 225"/>
                <a:gd name="T45" fmla="*/ 52 h 215"/>
                <a:gd name="T46" fmla="*/ 208 w 225"/>
                <a:gd name="T47" fmla="*/ 73 h 215"/>
                <a:gd name="T48" fmla="*/ 215 w 225"/>
                <a:gd name="T49" fmla="*/ 87 h 215"/>
                <a:gd name="T50" fmla="*/ 223 w 225"/>
                <a:gd name="T51" fmla="*/ 124 h 215"/>
                <a:gd name="T52" fmla="*/ 174 w 225"/>
                <a:gd name="T53" fmla="*/ 178 h 215"/>
                <a:gd name="T54" fmla="*/ 135 w 225"/>
                <a:gd name="T55" fmla="*/ 194 h 215"/>
                <a:gd name="T56" fmla="*/ 109 w 225"/>
                <a:gd name="T57" fmla="*/ 201 h 215"/>
                <a:gd name="T58" fmla="*/ 87 w 225"/>
                <a:gd name="T59" fmla="*/ 207 h 215"/>
                <a:gd name="T60" fmla="*/ 54 w 225"/>
                <a:gd name="T61" fmla="*/ 215 h 215"/>
                <a:gd name="T62" fmla="*/ 46 w 225"/>
                <a:gd name="T63" fmla="*/ 214 h 215"/>
                <a:gd name="T64" fmla="*/ 152 w 225"/>
                <a:gd name="T65" fmla="*/ 1 h 215"/>
                <a:gd name="T66" fmla="*/ 118 w 225"/>
                <a:gd name="T67" fmla="*/ 12 h 215"/>
                <a:gd name="T68" fmla="*/ 101 w 225"/>
                <a:gd name="T69" fmla="*/ 19 h 215"/>
                <a:gd name="T70" fmla="*/ 78 w 225"/>
                <a:gd name="T71" fmla="*/ 24 h 215"/>
                <a:gd name="T72" fmla="*/ 72 w 225"/>
                <a:gd name="T73" fmla="*/ 24 h 215"/>
                <a:gd name="T74" fmla="*/ 42 w 225"/>
                <a:gd name="T75" fmla="*/ 31 h 215"/>
                <a:gd name="T76" fmla="*/ 25 w 225"/>
                <a:gd name="T77" fmla="*/ 44 h 215"/>
                <a:gd name="T78" fmla="*/ 17 w 225"/>
                <a:gd name="T79" fmla="*/ 56 h 215"/>
                <a:gd name="T80" fmla="*/ 10 w 225"/>
                <a:gd name="T81" fmla="*/ 87 h 215"/>
                <a:gd name="T82" fmla="*/ 10 w 225"/>
                <a:gd name="T83" fmla="*/ 92 h 215"/>
                <a:gd name="T84" fmla="*/ 11 w 225"/>
                <a:gd name="T85" fmla="*/ 102 h 215"/>
                <a:gd name="T86" fmla="*/ 11 w 225"/>
                <a:gd name="T87" fmla="*/ 129 h 215"/>
                <a:gd name="T88" fmla="*/ 7 w 225"/>
                <a:gd name="T89" fmla="*/ 138 h 215"/>
                <a:gd name="T90" fmla="*/ 4 w 225"/>
                <a:gd name="T91" fmla="*/ 145 h 215"/>
                <a:gd name="T92" fmla="*/ 3 w 225"/>
                <a:gd name="T93" fmla="*/ 169 h 215"/>
                <a:gd name="T94" fmla="*/ 11 w 225"/>
                <a:gd name="T95" fmla="*/ 184 h 215"/>
                <a:gd name="T96" fmla="*/ 34 w 225"/>
                <a:gd name="T97" fmla="*/ 209 h 215"/>
                <a:gd name="T98" fmla="*/ 46 w 225"/>
                <a:gd name="T99" fmla="*/ 213 h 215"/>
                <a:gd name="T100" fmla="*/ 86 w 225"/>
                <a:gd name="T101" fmla="*/ 206 h 215"/>
                <a:gd name="T102" fmla="*/ 108 w 225"/>
                <a:gd name="T103" fmla="*/ 200 h 215"/>
                <a:gd name="T104" fmla="*/ 135 w 225"/>
                <a:gd name="T105" fmla="*/ 193 h 215"/>
                <a:gd name="T106" fmla="*/ 174 w 225"/>
                <a:gd name="T107" fmla="*/ 177 h 215"/>
                <a:gd name="T108" fmla="*/ 222 w 225"/>
                <a:gd name="T109" fmla="*/ 124 h 215"/>
                <a:gd name="T110" fmla="*/ 214 w 225"/>
                <a:gd name="T111" fmla="*/ 87 h 215"/>
                <a:gd name="T112" fmla="*/ 207 w 225"/>
                <a:gd name="T113" fmla="*/ 74 h 215"/>
                <a:gd name="T114" fmla="*/ 196 w 225"/>
                <a:gd name="T115" fmla="*/ 53 h 215"/>
                <a:gd name="T116" fmla="*/ 194 w 225"/>
                <a:gd name="T117" fmla="*/ 47 h 215"/>
                <a:gd name="T118" fmla="*/ 191 w 225"/>
                <a:gd name="T119" fmla="*/ 40 h 215"/>
                <a:gd name="T120" fmla="*/ 177 w 225"/>
                <a:gd name="T121" fmla="*/ 12 h 215"/>
                <a:gd name="T122" fmla="*/ 153 w 225"/>
                <a:gd name="T123" fmla="*/ 1 h 215"/>
                <a:gd name="T124" fmla="*/ 152 w 225"/>
                <a:gd name="T125" fmla="*/ 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215">
                  <a:moveTo>
                    <a:pt x="46" y="214"/>
                  </a:moveTo>
                  <a:cubicBezTo>
                    <a:pt x="41" y="213"/>
                    <a:pt x="37" y="212"/>
                    <a:pt x="33" y="209"/>
                  </a:cubicBezTo>
                  <a:cubicBezTo>
                    <a:pt x="23" y="203"/>
                    <a:pt x="15" y="193"/>
                    <a:pt x="10" y="185"/>
                  </a:cubicBezTo>
                  <a:cubicBezTo>
                    <a:pt x="6" y="179"/>
                    <a:pt x="4" y="174"/>
                    <a:pt x="2" y="170"/>
                  </a:cubicBezTo>
                  <a:cubicBezTo>
                    <a:pt x="0" y="161"/>
                    <a:pt x="0" y="153"/>
                    <a:pt x="3" y="145"/>
                  </a:cubicBezTo>
                  <a:cubicBezTo>
                    <a:pt x="4" y="142"/>
                    <a:pt x="5" y="140"/>
                    <a:pt x="6" y="138"/>
                  </a:cubicBezTo>
                  <a:cubicBezTo>
                    <a:pt x="8" y="135"/>
                    <a:pt x="9" y="132"/>
                    <a:pt x="10" y="129"/>
                  </a:cubicBezTo>
                  <a:cubicBezTo>
                    <a:pt x="13" y="120"/>
                    <a:pt x="12" y="111"/>
                    <a:pt x="10" y="102"/>
                  </a:cubicBezTo>
                  <a:cubicBezTo>
                    <a:pt x="10" y="99"/>
                    <a:pt x="9" y="96"/>
                    <a:pt x="9" y="92"/>
                  </a:cubicBezTo>
                  <a:cubicBezTo>
                    <a:pt x="9" y="91"/>
                    <a:pt x="9" y="89"/>
                    <a:pt x="9" y="87"/>
                  </a:cubicBezTo>
                  <a:cubicBezTo>
                    <a:pt x="9" y="75"/>
                    <a:pt x="11" y="64"/>
                    <a:pt x="16" y="55"/>
                  </a:cubicBezTo>
                  <a:cubicBezTo>
                    <a:pt x="19" y="51"/>
                    <a:pt x="21" y="47"/>
                    <a:pt x="25" y="43"/>
                  </a:cubicBezTo>
                  <a:cubicBezTo>
                    <a:pt x="29" y="38"/>
                    <a:pt x="34" y="33"/>
                    <a:pt x="42" y="30"/>
                  </a:cubicBezTo>
                  <a:cubicBezTo>
                    <a:pt x="51" y="26"/>
                    <a:pt x="63" y="25"/>
                    <a:pt x="72" y="24"/>
                  </a:cubicBezTo>
                  <a:cubicBezTo>
                    <a:pt x="74" y="23"/>
                    <a:pt x="76" y="23"/>
                    <a:pt x="78" y="23"/>
                  </a:cubicBezTo>
                  <a:cubicBezTo>
                    <a:pt x="86" y="22"/>
                    <a:pt x="93" y="21"/>
                    <a:pt x="101" y="18"/>
                  </a:cubicBezTo>
                  <a:cubicBezTo>
                    <a:pt x="106" y="16"/>
                    <a:pt x="112" y="14"/>
                    <a:pt x="117" y="11"/>
                  </a:cubicBezTo>
                  <a:cubicBezTo>
                    <a:pt x="129" y="6"/>
                    <a:pt x="141" y="1"/>
                    <a:pt x="152" y="0"/>
                  </a:cubicBezTo>
                  <a:cubicBezTo>
                    <a:pt x="152" y="0"/>
                    <a:pt x="153" y="0"/>
                    <a:pt x="153" y="0"/>
                  </a:cubicBezTo>
                  <a:cubicBezTo>
                    <a:pt x="162" y="0"/>
                    <a:pt x="170" y="4"/>
                    <a:pt x="178" y="12"/>
                  </a:cubicBezTo>
                  <a:cubicBezTo>
                    <a:pt x="185" y="19"/>
                    <a:pt x="189" y="30"/>
                    <a:pt x="192" y="40"/>
                  </a:cubicBezTo>
                  <a:cubicBezTo>
                    <a:pt x="193" y="42"/>
                    <a:pt x="194" y="45"/>
                    <a:pt x="194" y="47"/>
                  </a:cubicBezTo>
                  <a:cubicBezTo>
                    <a:pt x="195" y="49"/>
                    <a:pt x="196" y="51"/>
                    <a:pt x="197" y="52"/>
                  </a:cubicBezTo>
                  <a:cubicBezTo>
                    <a:pt x="200" y="60"/>
                    <a:pt x="204" y="67"/>
                    <a:pt x="208" y="73"/>
                  </a:cubicBezTo>
                  <a:cubicBezTo>
                    <a:pt x="210" y="78"/>
                    <a:pt x="213" y="82"/>
                    <a:pt x="215" y="87"/>
                  </a:cubicBezTo>
                  <a:cubicBezTo>
                    <a:pt x="219" y="96"/>
                    <a:pt x="225" y="109"/>
                    <a:pt x="223" y="124"/>
                  </a:cubicBezTo>
                  <a:cubicBezTo>
                    <a:pt x="219" y="152"/>
                    <a:pt x="193" y="168"/>
                    <a:pt x="174" y="178"/>
                  </a:cubicBezTo>
                  <a:cubicBezTo>
                    <a:pt x="160" y="185"/>
                    <a:pt x="147" y="190"/>
                    <a:pt x="135" y="194"/>
                  </a:cubicBezTo>
                  <a:cubicBezTo>
                    <a:pt x="126" y="197"/>
                    <a:pt x="117" y="199"/>
                    <a:pt x="109" y="201"/>
                  </a:cubicBezTo>
                  <a:cubicBezTo>
                    <a:pt x="101" y="202"/>
                    <a:pt x="94" y="205"/>
                    <a:pt x="87" y="207"/>
                  </a:cubicBezTo>
                  <a:cubicBezTo>
                    <a:pt x="75" y="211"/>
                    <a:pt x="64" y="215"/>
                    <a:pt x="54" y="215"/>
                  </a:cubicBezTo>
                  <a:cubicBezTo>
                    <a:pt x="51" y="215"/>
                    <a:pt x="48" y="214"/>
                    <a:pt x="46" y="214"/>
                  </a:cubicBezTo>
                  <a:moveTo>
                    <a:pt x="152" y="1"/>
                  </a:moveTo>
                  <a:cubicBezTo>
                    <a:pt x="141" y="2"/>
                    <a:pt x="129" y="7"/>
                    <a:pt x="118" y="12"/>
                  </a:cubicBezTo>
                  <a:cubicBezTo>
                    <a:pt x="112" y="15"/>
                    <a:pt x="106" y="17"/>
                    <a:pt x="101" y="19"/>
                  </a:cubicBezTo>
                  <a:cubicBezTo>
                    <a:pt x="93" y="22"/>
                    <a:pt x="85" y="23"/>
                    <a:pt x="78" y="24"/>
                  </a:cubicBezTo>
                  <a:cubicBezTo>
                    <a:pt x="76" y="24"/>
                    <a:pt x="74" y="24"/>
                    <a:pt x="72" y="24"/>
                  </a:cubicBezTo>
                  <a:cubicBezTo>
                    <a:pt x="63" y="26"/>
                    <a:pt x="52" y="27"/>
                    <a:pt x="42" y="31"/>
                  </a:cubicBezTo>
                  <a:cubicBezTo>
                    <a:pt x="34" y="34"/>
                    <a:pt x="30" y="39"/>
                    <a:pt x="25" y="44"/>
                  </a:cubicBezTo>
                  <a:cubicBezTo>
                    <a:pt x="22" y="48"/>
                    <a:pt x="19" y="52"/>
                    <a:pt x="17" y="56"/>
                  </a:cubicBezTo>
                  <a:cubicBezTo>
                    <a:pt x="12" y="64"/>
                    <a:pt x="10" y="75"/>
                    <a:pt x="10" y="87"/>
                  </a:cubicBezTo>
                  <a:cubicBezTo>
                    <a:pt x="10" y="89"/>
                    <a:pt x="10" y="90"/>
                    <a:pt x="10" y="92"/>
                  </a:cubicBezTo>
                  <a:cubicBezTo>
                    <a:pt x="10" y="96"/>
                    <a:pt x="11" y="99"/>
                    <a:pt x="11" y="102"/>
                  </a:cubicBezTo>
                  <a:cubicBezTo>
                    <a:pt x="12" y="111"/>
                    <a:pt x="14" y="120"/>
                    <a:pt x="11" y="129"/>
                  </a:cubicBezTo>
                  <a:cubicBezTo>
                    <a:pt x="10" y="132"/>
                    <a:pt x="8" y="135"/>
                    <a:pt x="7" y="138"/>
                  </a:cubicBezTo>
                  <a:cubicBezTo>
                    <a:pt x="6" y="140"/>
                    <a:pt x="4" y="143"/>
                    <a:pt x="4" y="145"/>
                  </a:cubicBezTo>
                  <a:cubicBezTo>
                    <a:pt x="1" y="153"/>
                    <a:pt x="0" y="161"/>
                    <a:pt x="3" y="169"/>
                  </a:cubicBezTo>
                  <a:cubicBezTo>
                    <a:pt x="5" y="174"/>
                    <a:pt x="7" y="179"/>
                    <a:pt x="11" y="184"/>
                  </a:cubicBezTo>
                  <a:cubicBezTo>
                    <a:pt x="16" y="193"/>
                    <a:pt x="23" y="203"/>
                    <a:pt x="34" y="209"/>
                  </a:cubicBezTo>
                  <a:cubicBezTo>
                    <a:pt x="38" y="211"/>
                    <a:pt x="42" y="212"/>
                    <a:pt x="46" y="213"/>
                  </a:cubicBezTo>
                  <a:cubicBezTo>
                    <a:pt x="59" y="215"/>
                    <a:pt x="72" y="211"/>
                    <a:pt x="86" y="206"/>
                  </a:cubicBezTo>
                  <a:cubicBezTo>
                    <a:pt x="93" y="204"/>
                    <a:pt x="101" y="202"/>
                    <a:pt x="108" y="200"/>
                  </a:cubicBezTo>
                  <a:cubicBezTo>
                    <a:pt x="117" y="198"/>
                    <a:pt x="126" y="196"/>
                    <a:pt x="135" y="193"/>
                  </a:cubicBezTo>
                  <a:cubicBezTo>
                    <a:pt x="147" y="189"/>
                    <a:pt x="160" y="184"/>
                    <a:pt x="174" y="177"/>
                  </a:cubicBezTo>
                  <a:cubicBezTo>
                    <a:pt x="193" y="167"/>
                    <a:pt x="219" y="151"/>
                    <a:pt x="222" y="124"/>
                  </a:cubicBezTo>
                  <a:cubicBezTo>
                    <a:pt x="225" y="109"/>
                    <a:pt x="219" y="96"/>
                    <a:pt x="214" y="87"/>
                  </a:cubicBezTo>
                  <a:cubicBezTo>
                    <a:pt x="212" y="83"/>
                    <a:pt x="209" y="78"/>
                    <a:pt x="207" y="74"/>
                  </a:cubicBezTo>
                  <a:cubicBezTo>
                    <a:pt x="203" y="67"/>
                    <a:pt x="199" y="60"/>
                    <a:pt x="196" y="53"/>
                  </a:cubicBezTo>
                  <a:cubicBezTo>
                    <a:pt x="195" y="51"/>
                    <a:pt x="194" y="49"/>
                    <a:pt x="194" y="47"/>
                  </a:cubicBezTo>
                  <a:cubicBezTo>
                    <a:pt x="193" y="45"/>
                    <a:pt x="192" y="43"/>
                    <a:pt x="191" y="40"/>
                  </a:cubicBezTo>
                  <a:cubicBezTo>
                    <a:pt x="188" y="30"/>
                    <a:pt x="184" y="20"/>
                    <a:pt x="177" y="12"/>
                  </a:cubicBezTo>
                  <a:cubicBezTo>
                    <a:pt x="170" y="5"/>
                    <a:pt x="162" y="1"/>
                    <a:pt x="153" y="1"/>
                  </a:cubicBezTo>
                  <a:cubicBezTo>
                    <a:pt x="153" y="1"/>
                    <a:pt x="152" y="1"/>
                    <a:pt x="152" y="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0" name="Freeform 7">
              <a:extLst>
                <a:ext uri="{FF2B5EF4-FFF2-40B4-BE49-F238E27FC236}">
                  <a16:creationId xmlns:a16="http://schemas.microsoft.com/office/drawing/2014/main" id="{8E0466AF-F1B0-4FAA-B653-47FDE0955CFE}"/>
                </a:ext>
              </a:extLst>
            </p:cNvPr>
            <p:cNvSpPr>
              <a:spLocks noEditPoints="1"/>
            </p:cNvSpPr>
            <p:nvPr/>
          </p:nvSpPr>
          <p:spPr bwMode="auto">
            <a:xfrm>
              <a:off x="5976" y="1992"/>
              <a:ext cx="275" cy="252"/>
            </a:xfrm>
            <a:custGeom>
              <a:avLst/>
              <a:gdLst>
                <a:gd name="T0" fmla="*/ 60 w 371"/>
                <a:gd name="T1" fmla="*/ 330 h 340"/>
                <a:gd name="T2" fmla="*/ 6 w 371"/>
                <a:gd name="T3" fmla="*/ 258 h 340"/>
                <a:gd name="T4" fmla="*/ 14 w 371"/>
                <a:gd name="T5" fmla="*/ 200 h 340"/>
                <a:gd name="T6" fmla="*/ 25 w 371"/>
                <a:gd name="T7" fmla="*/ 150 h 340"/>
                <a:gd name="T8" fmla="*/ 25 w 371"/>
                <a:gd name="T9" fmla="*/ 125 h 340"/>
                <a:gd name="T10" fmla="*/ 63 w 371"/>
                <a:gd name="T11" fmla="*/ 68 h 340"/>
                <a:gd name="T12" fmla="*/ 112 w 371"/>
                <a:gd name="T13" fmla="*/ 52 h 340"/>
                <a:gd name="T14" fmla="*/ 180 w 371"/>
                <a:gd name="T15" fmla="*/ 30 h 340"/>
                <a:gd name="T16" fmla="*/ 263 w 371"/>
                <a:gd name="T17" fmla="*/ 0 h 340"/>
                <a:gd name="T18" fmla="*/ 323 w 371"/>
                <a:gd name="T19" fmla="*/ 63 h 340"/>
                <a:gd name="T20" fmla="*/ 330 w 371"/>
                <a:gd name="T21" fmla="*/ 83 h 340"/>
                <a:gd name="T22" fmla="*/ 356 w 371"/>
                <a:gd name="T23" fmla="*/ 133 h 340"/>
                <a:gd name="T24" fmla="*/ 286 w 371"/>
                <a:gd name="T25" fmla="*/ 281 h 340"/>
                <a:gd name="T26" fmla="*/ 198 w 371"/>
                <a:gd name="T27" fmla="*/ 314 h 340"/>
                <a:gd name="T28" fmla="*/ 152 w 371"/>
                <a:gd name="T29" fmla="*/ 327 h 340"/>
                <a:gd name="T30" fmla="*/ 82 w 371"/>
                <a:gd name="T31" fmla="*/ 339 h 340"/>
                <a:gd name="T32" fmla="*/ 183 w 371"/>
                <a:gd name="T33" fmla="*/ 37 h 340"/>
                <a:gd name="T34" fmla="*/ 114 w 371"/>
                <a:gd name="T35" fmla="*/ 58 h 340"/>
                <a:gd name="T36" fmla="*/ 66 w 371"/>
                <a:gd name="T37" fmla="*/ 74 h 340"/>
                <a:gd name="T38" fmla="*/ 32 w 371"/>
                <a:gd name="T39" fmla="*/ 126 h 340"/>
                <a:gd name="T40" fmla="*/ 32 w 371"/>
                <a:gd name="T41" fmla="*/ 150 h 340"/>
                <a:gd name="T42" fmla="*/ 20 w 371"/>
                <a:gd name="T43" fmla="*/ 203 h 340"/>
                <a:gd name="T44" fmla="*/ 12 w 371"/>
                <a:gd name="T45" fmla="*/ 256 h 340"/>
                <a:gd name="T46" fmla="*/ 64 w 371"/>
                <a:gd name="T47" fmla="*/ 324 h 340"/>
                <a:gd name="T48" fmla="*/ 150 w 371"/>
                <a:gd name="T49" fmla="*/ 320 h 340"/>
                <a:gd name="T50" fmla="*/ 197 w 371"/>
                <a:gd name="T51" fmla="*/ 307 h 340"/>
                <a:gd name="T52" fmla="*/ 283 w 371"/>
                <a:gd name="T53" fmla="*/ 275 h 340"/>
                <a:gd name="T54" fmla="*/ 350 w 371"/>
                <a:gd name="T55" fmla="*/ 136 h 340"/>
                <a:gd name="T56" fmla="*/ 324 w 371"/>
                <a:gd name="T57" fmla="*/ 86 h 340"/>
                <a:gd name="T58" fmla="*/ 316 w 371"/>
                <a:gd name="T59" fmla="*/ 65 h 340"/>
                <a:gd name="T60" fmla="*/ 263 w 371"/>
                <a:gd name="T61" fmla="*/ 7 h 340"/>
                <a:gd name="T62" fmla="*/ 199 w 371"/>
                <a:gd name="T63" fmla="*/ 2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340">
                  <a:moveTo>
                    <a:pt x="82" y="339"/>
                  </a:moveTo>
                  <a:cubicBezTo>
                    <a:pt x="75" y="337"/>
                    <a:pt x="67" y="334"/>
                    <a:pt x="60" y="330"/>
                  </a:cubicBezTo>
                  <a:cubicBezTo>
                    <a:pt x="41" y="319"/>
                    <a:pt x="29" y="301"/>
                    <a:pt x="19" y="285"/>
                  </a:cubicBezTo>
                  <a:cubicBezTo>
                    <a:pt x="15" y="278"/>
                    <a:pt x="9" y="269"/>
                    <a:pt x="6" y="258"/>
                  </a:cubicBezTo>
                  <a:cubicBezTo>
                    <a:pt x="0" y="242"/>
                    <a:pt x="1" y="227"/>
                    <a:pt x="7" y="213"/>
                  </a:cubicBezTo>
                  <a:cubicBezTo>
                    <a:pt x="9" y="208"/>
                    <a:pt x="11" y="204"/>
                    <a:pt x="14" y="200"/>
                  </a:cubicBezTo>
                  <a:cubicBezTo>
                    <a:pt x="16" y="195"/>
                    <a:pt x="19" y="190"/>
                    <a:pt x="21" y="185"/>
                  </a:cubicBezTo>
                  <a:cubicBezTo>
                    <a:pt x="25" y="174"/>
                    <a:pt x="25" y="162"/>
                    <a:pt x="25" y="150"/>
                  </a:cubicBezTo>
                  <a:cubicBezTo>
                    <a:pt x="25" y="145"/>
                    <a:pt x="24" y="139"/>
                    <a:pt x="25" y="134"/>
                  </a:cubicBezTo>
                  <a:cubicBezTo>
                    <a:pt x="25" y="131"/>
                    <a:pt x="25" y="128"/>
                    <a:pt x="25" y="125"/>
                  </a:cubicBezTo>
                  <a:cubicBezTo>
                    <a:pt x="28" y="108"/>
                    <a:pt x="35" y="92"/>
                    <a:pt x="45" y="82"/>
                  </a:cubicBezTo>
                  <a:cubicBezTo>
                    <a:pt x="50" y="76"/>
                    <a:pt x="56" y="72"/>
                    <a:pt x="63" y="68"/>
                  </a:cubicBezTo>
                  <a:cubicBezTo>
                    <a:pt x="72" y="63"/>
                    <a:pt x="81" y="59"/>
                    <a:pt x="93" y="56"/>
                  </a:cubicBezTo>
                  <a:cubicBezTo>
                    <a:pt x="99" y="55"/>
                    <a:pt x="106" y="53"/>
                    <a:pt x="112" y="52"/>
                  </a:cubicBezTo>
                  <a:cubicBezTo>
                    <a:pt x="121" y="49"/>
                    <a:pt x="130" y="47"/>
                    <a:pt x="139" y="45"/>
                  </a:cubicBezTo>
                  <a:cubicBezTo>
                    <a:pt x="154" y="40"/>
                    <a:pt x="167" y="36"/>
                    <a:pt x="180" y="30"/>
                  </a:cubicBezTo>
                  <a:cubicBezTo>
                    <a:pt x="185" y="28"/>
                    <a:pt x="191" y="25"/>
                    <a:pt x="196" y="23"/>
                  </a:cubicBezTo>
                  <a:cubicBezTo>
                    <a:pt x="218" y="11"/>
                    <a:pt x="241" y="0"/>
                    <a:pt x="263" y="0"/>
                  </a:cubicBezTo>
                  <a:cubicBezTo>
                    <a:pt x="279" y="1"/>
                    <a:pt x="293" y="8"/>
                    <a:pt x="305" y="24"/>
                  </a:cubicBezTo>
                  <a:cubicBezTo>
                    <a:pt x="313" y="35"/>
                    <a:pt x="318" y="49"/>
                    <a:pt x="323" y="63"/>
                  </a:cubicBezTo>
                  <a:cubicBezTo>
                    <a:pt x="324" y="67"/>
                    <a:pt x="326" y="71"/>
                    <a:pt x="327" y="76"/>
                  </a:cubicBezTo>
                  <a:cubicBezTo>
                    <a:pt x="328" y="78"/>
                    <a:pt x="329" y="81"/>
                    <a:pt x="330" y="83"/>
                  </a:cubicBezTo>
                  <a:cubicBezTo>
                    <a:pt x="334" y="93"/>
                    <a:pt x="340" y="102"/>
                    <a:pt x="345" y="112"/>
                  </a:cubicBezTo>
                  <a:cubicBezTo>
                    <a:pt x="349" y="118"/>
                    <a:pt x="353" y="126"/>
                    <a:pt x="356" y="133"/>
                  </a:cubicBezTo>
                  <a:cubicBezTo>
                    <a:pt x="363" y="146"/>
                    <a:pt x="371" y="166"/>
                    <a:pt x="367" y="189"/>
                  </a:cubicBezTo>
                  <a:cubicBezTo>
                    <a:pt x="362" y="223"/>
                    <a:pt x="335" y="254"/>
                    <a:pt x="286" y="281"/>
                  </a:cubicBezTo>
                  <a:cubicBezTo>
                    <a:pt x="266" y="293"/>
                    <a:pt x="248" y="301"/>
                    <a:pt x="232" y="306"/>
                  </a:cubicBezTo>
                  <a:cubicBezTo>
                    <a:pt x="220" y="309"/>
                    <a:pt x="209" y="312"/>
                    <a:pt x="198" y="314"/>
                  </a:cubicBezTo>
                  <a:cubicBezTo>
                    <a:pt x="193" y="315"/>
                    <a:pt x="193" y="315"/>
                    <a:pt x="193" y="315"/>
                  </a:cubicBezTo>
                  <a:cubicBezTo>
                    <a:pt x="179" y="318"/>
                    <a:pt x="165" y="322"/>
                    <a:pt x="152" y="327"/>
                  </a:cubicBezTo>
                  <a:cubicBezTo>
                    <a:pt x="133" y="334"/>
                    <a:pt x="114" y="340"/>
                    <a:pt x="96" y="340"/>
                  </a:cubicBezTo>
                  <a:cubicBezTo>
                    <a:pt x="91" y="340"/>
                    <a:pt x="87" y="340"/>
                    <a:pt x="82" y="339"/>
                  </a:cubicBezTo>
                  <a:moveTo>
                    <a:pt x="199" y="29"/>
                  </a:moveTo>
                  <a:cubicBezTo>
                    <a:pt x="194" y="31"/>
                    <a:pt x="189" y="34"/>
                    <a:pt x="183" y="37"/>
                  </a:cubicBezTo>
                  <a:cubicBezTo>
                    <a:pt x="170" y="43"/>
                    <a:pt x="157" y="47"/>
                    <a:pt x="141" y="51"/>
                  </a:cubicBezTo>
                  <a:cubicBezTo>
                    <a:pt x="132" y="54"/>
                    <a:pt x="123" y="56"/>
                    <a:pt x="114" y="58"/>
                  </a:cubicBezTo>
                  <a:cubicBezTo>
                    <a:pt x="107" y="60"/>
                    <a:pt x="101" y="61"/>
                    <a:pt x="95" y="63"/>
                  </a:cubicBezTo>
                  <a:cubicBezTo>
                    <a:pt x="84" y="66"/>
                    <a:pt x="75" y="69"/>
                    <a:pt x="66" y="74"/>
                  </a:cubicBezTo>
                  <a:cubicBezTo>
                    <a:pt x="60" y="78"/>
                    <a:pt x="54" y="81"/>
                    <a:pt x="50" y="86"/>
                  </a:cubicBezTo>
                  <a:cubicBezTo>
                    <a:pt x="41" y="96"/>
                    <a:pt x="35" y="110"/>
                    <a:pt x="32" y="126"/>
                  </a:cubicBezTo>
                  <a:cubicBezTo>
                    <a:pt x="32" y="129"/>
                    <a:pt x="32" y="132"/>
                    <a:pt x="32" y="134"/>
                  </a:cubicBezTo>
                  <a:cubicBezTo>
                    <a:pt x="31" y="140"/>
                    <a:pt x="32" y="145"/>
                    <a:pt x="32" y="150"/>
                  </a:cubicBezTo>
                  <a:cubicBezTo>
                    <a:pt x="32" y="162"/>
                    <a:pt x="32" y="175"/>
                    <a:pt x="27" y="188"/>
                  </a:cubicBezTo>
                  <a:cubicBezTo>
                    <a:pt x="25" y="193"/>
                    <a:pt x="22" y="198"/>
                    <a:pt x="20" y="203"/>
                  </a:cubicBezTo>
                  <a:cubicBezTo>
                    <a:pt x="17" y="207"/>
                    <a:pt x="15" y="211"/>
                    <a:pt x="13" y="215"/>
                  </a:cubicBezTo>
                  <a:cubicBezTo>
                    <a:pt x="8" y="228"/>
                    <a:pt x="7" y="242"/>
                    <a:pt x="12" y="256"/>
                  </a:cubicBezTo>
                  <a:cubicBezTo>
                    <a:pt x="16" y="266"/>
                    <a:pt x="21" y="275"/>
                    <a:pt x="25" y="281"/>
                  </a:cubicBezTo>
                  <a:cubicBezTo>
                    <a:pt x="35" y="297"/>
                    <a:pt x="46" y="314"/>
                    <a:pt x="64" y="324"/>
                  </a:cubicBezTo>
                  <a:cubicBezTo>
                    <a:pt x="70" y="328"/>
                    <a:pt x="77" y="331"/>
                    <a:pt x="84" y="332"/>
                  </a:cubicBezTo>
                  <a:cubicBezTo>
                    <a:pt x="105" y="336"/>
                    <a:pt x="127" y="328"/>
                    <a:pt x="150" y="320"/>
                  </a:cubicBezTo>
                  <a:cubicBezTo>
                    <a:pt x="163" y="316"/>
                    <a:pt x="177" y="311"/>
                    <a:pt x="192" y="308"/>
                  </a:cubicBezTo>
                  <a:cubicBezTo>
                    <a:pt x="197" y="307"/>
                    <a:pt x="197" y="307"/>
                    <a:pt x="197" y="307"/>
                  </a:cubicBezTo>
                  <a:cubicBezTo>
                    <a:pt x="208" y="305"/>
                    <a:pt x="219" y="303"/>
                    <a:pt x="230" y="299"/>
                  </a:cubicBezTo>
                  <a:cubicBezTo>
                    <a:pt x="246" y="294"/>
                    <a:pt x="263" y="287"/>
                    <a:pt x="283" y="275"/>
                  </a:cubicBezTo>
                  <a:cubicBezTo>
                    <a:pt x="330" y="249"/>
                    <a:pt x="356" y="220"/>
                    <a:pt x="361" y="188"/>
                  </a:cubicBezTo>
                  <a:cubicBezTo>
                    <a:pt x="363" y="172"/>
                    <a:pt x="360" y="156"/>
                    <a:pt x="350" y="136"/>
                  </a:cubicBezTo>
                  <a:cubicBezTo>
                    <a:pt x="347" y="129"/>
                    <a:pt x="343" y="122"/>
                    <a:pt x="339" y="115"/>
                  </a:cubicBezTo>
                  <a:cubicBezTo>
                    <a:pt x="334" y="106"/>
                    <a:pt x="328" y="96"/>
                    <a:pt x="324" y="86"/>
                  </a:cubicBezTo>
                  <a:cubicBezTo>
                    <a:pt x="323" y="83"/>
                    <a:pt x="322" y="81"/>
                    <a:pt x="321" y="78"/>
                  </a:cubicBezTo>
                  <a:cubicBezTo>
                    <a:pt x="319" y="74"/>
                    <a:pt x="318" y="69"/>
                    <a:pt x="316" y="65"/>
                  </a:cubicBezTo>
                  <a:cubicBezTo>
                    <a:pt x="311" y="51"/>
                    <a:pt x="307" y="38"/>
                    <a:pt x="299" y="28"/>
                  </a:cubicBezTo>
                  <a:cubicBezTo>
                    <a:pt x="289" y="14"/>
                    <a:pt x="277" y="8"/>
                    <a:pt x="263" y="7"/>
                  </a:cubicBezTo>
                  <a:cubicBezTo>
                    <a:pt x="262" y="7"/>
                    <a:pt x="262" y="7"/>
                    <a:pt x="261" y="7"/>
                  </a:cubicBezTo>
                  <a:cubicBezTo>
                    <a:pt x="241" y="7"/>
                    <a:pt x="220" y="18"/>
                    <a:pt x="199" y="2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1" name="Freeform 8">
              <a:extLst>
                <a:ext uri="{FF2B5EF4-FFF2-40B4-BE49-F238E27FC236}">
                  <a16:creationId xmlns:a16="http://schemas.microsoft.com/office/drawing/2014/main" id="{37D1DBFD-CEB2-4610-8E22-3A72F9209907}"/>
                </a:ext>
              </a:extLst>
            </p:cNvPr>
            <p:cNvSpPr>
              <a:spLocks noEditPoints="1"/>
            </p:cNvSpPr>
            <p:nvPr/>
          </p:nvSpPr>
          <p:spPr bwMode="auto">
            <a:xfrm>
              <a:off x="5910" y="1966"/>
              <a:ext cx="372" cy="339"/>
            </a:xfrm>
            <a:custGeom>
              <a:avLst/>
              <a:gdLst>
                <a:gd name="T0" fmla="*/ 83 w 502"/>
                <a:gd name="T1" fmla="*/ 441 h 458"/>
                <a:gd name="T2" fmla="*/ 8 w 502"/>
                <a:gd name="T3" fmla="*/ 340 h 458"/>
                <a:gd name="T4" fmla="*/ 19 w 502"/>
                <a:gd name="T5" fmla="*/ 260 h 458"/>
                <a:gd name="T6" fmla="*/ 38 w 502"/>
                <a:gd name="T7" fmla="*/ 193 h 458"/>
                <a:gd name="T8" fmla="*/ 41 w 502"/>
                <a:gd name="T9" fmla="*/ 161 h 458"/>
                <a:gd name="T10" fmla="*/ 97 w 502"/>
                <a:gd name="T11" fmla="*/ 93 h 458"/>
                <a:gd name="T12" fmla="*/ 139 w 502"/>
                <a:gd name="T13" fmla="*/ 84 h 458"/>
                <a:gd name="T14" fmla="*/ 256 w 502"/>
                <a:gd name="T15" fmla="*/ 43 h 458"/>
                <a:gd name="T16" fmla="*/ 366 w 502"/>
                <a:gd name="T17" fmla="*/ 1 h 458"/>
                <a:gd name="T18" fmla="*/ 440 w 502"/>
                <a:gd name="T19" fmla="*/ 82 h 458"/>
                <a:gd name="T20" fmla="*/ 451 w 502"/>
                <a:gd name="T21" fmla="*/ 112 h 458"/>
                <a:gd name="T22" fmla="*/ 485 w 502"/>
                <a:gd name="T23" fmla="*/ 177 h 458"/>
                <a:gd name="T24" fmla="*/ 389 w 502"/>
                <a:gd name="T25" fmla="*/ 375 h 458"/>
                <a:gd name="T26" fmla="*/ 280 w 502"/>
                <a:gd name="T27" fmla="*/ 416 h 458"/>
                <a:gd name="T28" fmla="*/ 209 w 502"/>
                <a:gd name="T29" fmla="*/ 436 h 458"/>
                <a:gd name="T30" fmla="*/ 113 w 502"/>
                <a:gd name="T31" fmla="*/ 453 h 458"/>
                <a:gd name="T32" fmla="*/ 256 w 502"/>
                <a:gd name="T33" fmla="*/ 44 h 458"/>
                <a:gd name="T34" fmla="*/ 139 w 502"/>
                <a:gd name="T35" fmla="*/ 85 h 458"/>
                <a:gd name="T36" fmla="*/ 97 w 502"/>
                <a:gd name="T37" fmla="*/ 94 h 458"/>
                <a:gd name="T38" fmla="*/ 42 w 502"/>
                <a:gd name="T39" fmla="*/ 161 h 458"/>
                <a:gd name="T40" fmla="*/ 39 w 502"/>
                <a:gd name="T41" fmla="*/ 193 h 458"/>
                <a:gd name="T42" fmla="*/ 20 w 502"/>
                <a:gd name="T43" fmla="*/ 260 h 458"/>
                <a:gd name="T44" fmla="*/ 9 w 502"/>
                <a:gd name="T45" fmla="*/ 340 h 458"/>
                <a:gd name="T46" fmla="*/ 83 w 502"/>
                <a:gd name="T47" fmla="*/ 441 h 458"/>
                <a:gd name="T48" fmla="*/ 208 w 502"/>
                <a:gd name="T49" fmla="*/ 435 h 458"/>
                <a:gd name="T50" fmla="*/ 280 w 502"/>
                <a:gd name="T51" fmla="*/ 415 h 458"/>
                <a:gd name="T52" fmla="*/ 388 w 502"/>
                <a:gd name="T53" fmla="*/ 374 h 458"/>
                <a:gd name="T54" fmla="*/ 484 w 502"/>
                <a:gd name="T55" fmla="*/ 177 h 458"/>
                <a:gd name="T56" fmla="*/ 451 w 502"/>
                <a:gd name="T57" fmla="*/ 112 h 458"/>
                <a:gd name="T58" fmla="*/ 440 w 502"/>
                <a:gd name="T59" fmla="*/ 82 h 458"/>
                <a:gd name="T60" fmla="*/ 366 w 502"/>
                <a:gd name="T61" fmla="*/ 2 h 458"/>
                <a:gd name="T62" fmla="*/ 269 w 502"/>
                <a:gd name="T63" fmla="*/ 3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2" h="458">
                  <a:moveTo>
                    <a:pt x="113" y="453"/>
                  </a:moveTo>
                  <a:cubicBezTo>
                    <a:pt x="103" y="451"/>
                    <a:pt x="93" y="447"/>
                    <a:pt x="83" y="441"/>
                  </a:cubicBezTo>
                  <a:cubicBezTo>
                    <a:pt x="58" y="426"/>
                    <a:pt x="42" y="402"/>
                    <a:pt x="27" y="378"/>
                  </a:cubicBezTo>
                  <a:cubicBezTo>
                    <a:pt x="20" y="368"/>
                    <a:pt x="13" y="354"/>
                    <a:pt x="8" y="340"/>
                  </a:cubicBezTo>
                  <a:cubicBezTo>
                    <a:pt x="0" y="318"/>
                    <a:pt x="1" y="298"/>
                    <a:pt x="9" y="278"/>
                  </a:cubicBezTo>
                  <a:cubicBezTo>
                    <a:pt x="12" y="272"/>
                    <a:pt x="16" y="266"/>
                    <a:pt x="19" y="260"/>
                  </a:cubicBezTo>
                  <a:cubicBezTo>
                    <a:pt x="23" y="253"/>
                    <a:pt x="28" y="247"/>
                    <a:pt x="30" y="240"/>
                  </a:cubicBezTo>
                  <a:cubicBezTo>
                    <a:pt x="37" y="224"/>
                    <a:pt x="37" y="208"/>
                    <a:pt x="38" y="193"/>
                  </a:cubicBezTo>
                  <a:cubicBezTo>
                    <a:pt x="38" y="186"/>
                    <a:pt x="39" y="179"/>
                    <a:pt x="39" y="172"/>
                  </a:cubicBezTo>
                  <a:cubicBezTo>
                    <a:pt x="40" y="168"/>
                    <a:pt x="40" y="164"/>
                    <a:pt x="41" y="161"/>
                  </a:cubicBezTo>
                  <a:cubicBezTo>
                    <a:pt x="46" y="138"/>
                    <a:pt x="57" y="119"/>
                    <a:pt x="71" y="107"/>
                  </a:cubicBezTo>
                  <a:cubicBezTo>
                    <a:pt x="78" y="101"/>
                    <a:pt x="86" y="97"/>
                    <a:pt x="97" y="93"/>
                  </a:cubicBezTo>
                  <a:cubicBezTo>
                    <a:pt x="108" y="90"/>
                    <a:pt x="118" y="88"/>
                    <a:pt x="132" y="85"/>
                  </a:cubicBezTo>
                  <a:cubicBezTo>
                    <a:pt x="134" y="85"/>
                    <a:pt x="137" y="84"/>
                    <a:pt x="139" y="84"/>
                  </a:cubicBezTo>
                  <a:cubicBezTo>
                    <a:pt x="160" y="80"/>
                    <a:pt x="181" y="74"/>
                    <a:pt x="200" y="67"/>
                  </a:cubicBezTo>
                  <a:cubicBezTo>
                    <a:pt x="222" y="59"/>
                    <a:pt x="240" y="52"/>
                    <a:pt x="256" y="43"/>
                  </a:cubicBezTo>
                  <a:cubicBezTo>
                    <a:pt x="260" y="41"/>
                    <a:pt x="264" y="39"/>
                    <a:pt x="268" y="36"/>
                  </a:cubicBezTo>
                  <a:cubicBezTo>
                    <a:pt x="299" y="19"/>
                    <a:pt x="335" y="0"/>
                    <a:pt x="366" y="1"/>
                  </a:cubicBezTo>
                  <a:cubicBezTo>
                    <a:pt x="388" y="3"/>
                    <a:pt x="406" y="14"/>
                    <a:pt x="420" y="35"/>
                  </a:cubicBezTo>
                  <a:cubicBezTo>
                    <a:pt x="429" y="48"/>
                    <a:pt x="435" y="66"/>
                    <a:pt x="440" y="82"/>
                  </a:cubicBezTo>
                  <a:cubicBezTo>
                    <a:pt x="442" y="89"/>
                    <a:pt x="445" y="95"/>
                    <a:pt x="447" y="102"/>
                  </a:cubicBezTo>
                  <a:cubicBezTo>
                    <a:pt x="448" y="105"/>
                    <a:pt x="450" y="109"/>
                    <a:pt x="451" y="112"/>
                  </a:cubicBezTo>
                  <a:cubicBezTo>
                    <a:pt x="457" y="124"/>
                    <a:pt x="463" y="136"/>
                    <a:pt x="470" y="148"/>
                  </a:cubicBezTo>
                  <a:cubicBezTo>
                    <a:pt x="475" y="157"/>
                    <a:pt x="480" y="167"/>
                    <a:pt x="485" y="177"/>
                  </a:cubicBezTo>
                  <a:cubicBezTo>
                    <a:pt x="498" y="204"/>
                    <a:pt x="502" y="225"/>
                    <a:pt x="498" y="248"/>
                  </a:cubicBezTo>
                  <a:cubicBezTo>
                    <a:pt x="494" y="279"/>
                    <a:pt x="471" y="326"/>
                    <a:pt x="389" y="375"/>
                  </a:cubicBezTo>
                  <a:cubicBezTo>
                    <a:pt x="362" y="391"/>
                    <a:pt x="340" y="401"/>
                    <a:pt x="319" y="407"/>
                  </a:cubicBezTo>
                  <a:cubicBezTo>
                    <a:pt x="306" y="411"/>
                    <a:pt x="293" y="414"/>
                    <a:pt x="280" y="416"/>
                  </a:cubicBezTo>
                  <a:cubicBezTo>
                    <a:pt x="276" y="417"/>
                    <a:pt x="273" y="417"/>
                    <a:pt x="269" y="418"/>
                  </a:cubicBezTo>
                  <a:cubicBezTo>
                    <a:pt x="248" y="422"/>
                    <a:pt x="228" y="429"/>
                    <a:pt x="209" y="436"/>
                  </a:cubicBezTo>
                  <a:cubicBezTo>
                    <a:pt x="182" y="445"/>
                    <a:pt x="156" y="454"/>
                    <a:pt x="131" y="454"/>
                  </a:cubicBezTo>
                  <a:cubicBezTo>
                    <a:pt x="125" y="454"/>
                    <a:pt x="119" y="454"/>
                    <a:pt x="113" y="453"/>
                  </a:cubicBezTo>
                  <a:moveTo>
                    <a:pt x="269" y="37"/>
                  </a:moveTo>
                  <a:cubicBezTo>
                    <a:pt x="264" y="39"/>
                    <a:pt x="260" y="42"/>
                    <a:pt x="256" y="44"/>
                  </a:cubicBezTo>
                  <a:cubicBezTo>
                    <a:pt x="240" y="52"/>
                    <a:pt x="223" y="60"/>
                    <a:pt x="200" y="68"/>
                  </a:cubicBezTo>
                  <a:cubicBezTo>
                    <a:pt x="181" y="75"/>
                    <a:pt x="160" y="80"/>
                    <a:pt x="139" y="85"/>
                  </a:cubicBezTo>
                  <a:cubicBezTo>
                    <a:pt x="137" y="85"/>
                    <a:pt x="134" y="86"/>
                    <a:pt x="132" y="86"/>
                  </a:cubicBezTo>
                  <a:cubicBezTo>
                    <a:pt x="118" y="89"/>
                    <a:pt x="108" y="91"/>
                    <a:pt x="97" y="94"/>
                  </a:cubicBezTo>
                  <a:cubicBezTo>
                    <a:pt x="87" y="97"/>
                    <a:pt x="79" y="102"/>
                    <a:pt x="71" y="108"/>
                  </a:cubicBezTo>
                  <a:cubicBezTo>
                    <a:pt x="57" y="119"/>
                    <a:pt x="47" y="139"/>
                    <a:pt x="42" y="161"/>
                  </a:cubicBezTo>
                  <a:cubicBezTo>
                    <a:pt x="41" y="164"/>
                    <a:pt x="41" y="168"/>
                    <a:pt x="40" y="172"/>
                  </a:cubicBezTo>
                  <a:cubicBezTo>
                    <a:pt x="39" y="179"/>
                    <a:pt x="39" y="186"/>
                    <a:pt x="39" y="193"/>
                  </a:cubicBezTo>
                  <a:cubicBezTo>
                    <a:pt x="38" y="208"/>
                    <a:pt x="37" y="224"/>
                    <a:pt x="31" y="240"/>
                  </a:cubicBezTo>
                  <a:cubicBezTo>
                    <a:pt x="28" y="247"/>
                    <a:pt x="24" y="254"/>
                    <a:pt x="20" y="260"/>
                  </a:cubicBezTo>
                  <a:cubicBezTo>
                    <a:pt x="16" y="266"/>
                    <a:pt x="13" y="272"/>
                    <a:pt x="10" y="279"/>
                  </a:cubicBezTo>
                  <a:cubicBezTo>
                    <a:pt x="1" y="298"/>
                    <a:pt x="1" y="318"/>
                    <a:pt x="9" y="340"/>
                  </a:cubicBezTo>
                  <a:cubicBezTo>
                    <a:pt x="13" y="354"/>
                    <a:pt x="21" y="367"/>
                    <a:pt x="27" y="377"/>
                  </a:cubicBezTo>
                  <a:cubicBezTo>
                    <a:pt x="43" y="402"/>
                    <a:pt x="58" y="425"/>
                    <a:pt x="83" y="441"/>
                  </a:cubicBezTo>
                  <a:cubicBezTo>
                    <a:pt x="93" y="446"/>
                    <a:pt x="103" y="450"/>
                    <a:pt x="113" y="452"/>
                  </a:cubicBezTo>
                  <a:cubicBezTo>
                    <a:pt x="144" y="458"/>
                    <a:pt x="175" y="447"/>
                    <a:pt x="208" y="435"/>
                  </a:cubicBezTo>
                  <a:cubicBezTo>
                    <a:pt x="228" y="428"/>
                    <a:pt x="248" y="421"/>
                    <a:pt x="269" y="417"/>
                  </a:cubicBezTo>
                  <a:cubicBezTo>
                    <a:pt x="273" y="416"/>
                    <a:pt x="276" y="416"/>
                    <a:pt x="280" y="415"/>
                  </a:cubicBezTo>
                  <a:cubicBezTo>
                    <a:pt x="293" y="413"/>
                    <a:pt x="306" y="410"/>
                    <a:pt x="319" y="406"/>
                  </a:cubicBezTo>
                  <a:cubicBezTo>
                    <a:pt x="340" y="400"/>
                    <a:pt x="362" y="390"/>
                    <a:pt x="388" y="374"/>
                  </a:cubicBezTo>
                  <a:cubicBezTo>
                    <a:pt x="470" y="326"/>
                    <a:pt x="493" y="278"/>
                    <a:pt x="498" y="247"/>
                  </a:cubicBezTo>
                  <a:cubicBezTo>
                    <a:pt x="501" y="225"/>
                    <a:pt x="497" y="204"/>
                    <a:pt x="484" y="177"/>
                  </a:cubicBezTo>
                  <a:cubicBezTo>
                    <a:pt x="480" y="167"/>
                    <a:pt x="474" y="158"/>
                    <a:pt x="469" y="148"/>
                  </a:cubicBezTo>
                  <a:cubicBezTo>
                    <a:pt x="463" y="137"/>
                    <a:pt x="456" y="125"/>
                    <a:pt x="451" y="112"/>
                  </a:cubicBezTo>
                  <a:cubicBezTo>
                    <a:pt x="449" y="109"/>
                    <a:pt x="448" y="106"/>
                    <a:pt x="446" y="102"/>
                  </a:cubicBezTo>
                  <a:cubicBezTo>
                    <a:pt x="444" y="96"/>
                    <a:pt x="442" y="89"/>
                    <a:pt x="440" y="82"/>
                  </a:cubicBezTo>
                  <a:cubicBezTo>
                    <a:pt x="434" y="66"/>
                    <a:pt x="428" y="49"/>
                    <a:pt x="419" y="35"/>
                  </a:cubicBezTo>
                  <a:cubicBezTo>
                    <a:pt x="405" y="14"/>
                    <a:pt x="387" y="3"/>
                    <a:pt x="366" y="2"/>
                  </a:cubicBezTo>
                  <a:cubicBezTo>
                    <a:pt x="365" y="2"/>
                    <a:pt x="364" y="2"/>
                    <a:pt x="362" y="2"/>
                  </a:cubicBezTo>
                  <a:cubicBezTo>
                    <a:pt x="332" y="2"/>
                    <a:pt x="298" y="21"/>
                    <a:pt x="269" y="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2" name="Freeform 9">
              <a:extLst>
                <a:ext uri="{FF2B5EF4-FFF2-40B4-BE49-F238E27FC236}">
                  <a16:creationId xmlns:a16="http://schemas.microsoft.com/office/drawing/2014/main" id="{38F489AC-C1F8-468A-A031-9DD19C8D0250}"/>
                </a:ext>
              </a:extLst>
            </p:cNvPr>
            <p:cNvSpPr>
              <a:spLocks noEditPoints="1"/>
            </p:cNvSpPr>
            <p:nvPr/>
          </p:nvSpPr>
          <p:spPr bwMode="auto">
            <a:xfrm>
              <a:off x="5842" y="1939"/>
              <a:ext cx="474" cy="427"/>
            </a:xfrm>
            <a:custGeom>
              <a:avLst/>
              <a:gdLst>
                <a:gd name="T0" fmla="*/ 107 w 640"/>
                <a:gd name="T1" fmla="*/ 555 h 577"/>
                <a:gd name="T2" fmla="*/ 10 w 640"/>
                <a:gd name="T3" fmla="*/ 423 h 577"/>
                <a:gd name="T4" fmla="*/ 26 w 640"/>
                <a:gd name="T5" fmla="*/ 319 h 577"/>
                <a:gd name="T6" fmla="*/ 51 w 640"/>
                <a:gd name="T7" fmla="*/ 236 h 577"/>
                <a:gd name="T8" fmla="*/ 57 w 640"/>
                <a:gd name="T9" fmla="*/ 195 h 577"/>
                <a:gd name="T10" fmla="*/ 132 w 640"/>
                <a:gd name="T11" fmla="*/ 116 h 577"/>
                <a:gd name="T12" fmla="*/ 187 w 640"/>
                <a:gd name="T13" fmla="*/ 109 h 577"/>
                <a:gd name="T14" fmla="*/ 333 w 640"/>
                <a:gd name="T15" fmla="*/ 53 h 577"/>
                <a:gd name="T16" fmla="*/ 467 w 640"/>
                <a:gd name="T17" fmla="*/ 0 h 577"/>
                <a:gd name="T18" fmla="*/ 540 w 640"/>
                <a:gd name="T19" fmla="*/ 44 h 577"/>
                <a:gd name="T20" fmla="*/ 573 w 640"/>
                <a:gd name="T21" fmla="*/ 128 h 577"/>
                <a:gd name="T22" fmla="*/ 600 w 640"/>
                <a:gd name="T23" fmla="*/ 183 h 577"/>
                <a:gd name="T24" fmla="*/ 636 w 640"/>
                <a:gd name="T25" fmla="*/ 307 h 577"/>
                <a:gd name="T26" fmla="*/ 410 w 640"/>
                <a:gd name="T27" fmla="*/ 512 h 577"/>
                <a:gd name="T28" fmla="*/ 349 w 640"/>
                <a:gd name="T29" fmla="*/ 524 h 577"/>
                <a:gd name="T30" fmla="*/ 169 w 640"/>
                <a:gd name="T31" fmla="*/ 572 h 577"/>
                <a:gd name="T32" fmla="*/ 341 w 640"/>
                <a:gd name="T33" fmla="*/ 49 h 577"/>
                <a:gd name="T34" fmla="*/ 264 w 640"/>
                <a:gd name="T35" fmla="*/ 88 h 577"/>
                <a:gd name="T36" fmla="*/ 163 w 640"/>
                <a:gd name="T37" fmla="*/ 113 h 577"/>
                <a:gd name="T38" fmla="*/ 98 w 640"/>
                <a:gd name="T39" fmla="*/ 132 h 577"/>
                <a:gd name="T40" fmla="*/ 55 w 640"/>
                <a:gd name="T41" fmla="*/ 209 h 577"/>
                <a:gd name="T42" fmla="*/ 41 w 640"/>
                <a:gd name="T43" fmla="*/ 293 h 577"/>
                <a:gd name="T44" fmla="*/ 13 w 640"/>
                <a:gd name="T45" fmla="*/ 344 h 577"/>
                <a:gd name="T46" fmla="*/ 35 w 640"/>
                <a:gd name="T47" fmla="*/ 472 h 577"/>
                <a:gd name="T48" fmla="*/ 147 w 640"/>
                <a:gd name="T49" fmla="*/ 569 h 577"/>
                <a:gd name="T50" fmla="*/ 349 w 640"/>
                <a:gd name="T51" fmla="*/ 523 h 577"/>
                <a:gd name="T52" fmla="*/ 410 w 640"/>
                <a:gd name="T53" fmla="*/ 511 h 577"/>
                <a:gd name="T54" fmla="*/ 635 w 640"/>
                <a:gd name="T55" fmla="*/ 307 h 577"/>
                <a:gd name="T56" fmla="*/ 600 w 640"/>
                <a:gd name="T57" fmla="*/ 183 h 577"/>
                <a:gd name="T58" fmla="*/ 572 w 640"/>
                <a:gd name="T59" fmla="*/ 128 h 577"/>
                <a:gd name="T60" fmla="*/ 540 w 640"/>
                <a:gd name="T61" fmla="*/ 44 h 577"/>
                <a:gd name="T62" fmla="*/ 467 w 640"/>
                <a:gd name="T6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0" h="577">
                  <a:moveTo>
                    <a:pt x="147" y="570"/>
                  </a:moveTo>
                  <a:cubicBezTo>
                    <a:pt x="133" y="568"/>
                    <a:pt x="120" y="563"/>
                    <a:pt x="107" y="555"/>
                  </a:cubicBezTo>
                  <a:cubicBezTo>
                    <a:pt x="75" y="535"/>
                    <a:pt x="55" y="505"/>
                    <a:pt x="35" y="472"/>
                  </a:cubicBezTo>
                  <a:cubicBezTo>
                    <a:pt x="26" y="458"/>
                    <a:pt x="16" y="441"/>
                    <a:pt x="10" y="423"/>
                  </a:cubicBezTo>
                  <a:cubicBezTo>
                    <a:pt x="0" y="395"/>
                    <a:pt x="1" y="368"/>
                    <a:pt x="12" y="343"/>
                  </a:cubicBezTo>
                  <a:cubicBezTo>
                    <a:pt x="16" y="335"/>
                    <a:pt x="21" y="327"/>
                    <a:pt x="26" y="319"/>
                  </a:cubicBezTo>
                  <a:cubicBezTo>
                    <a:pt x="31" y="310"/>
                    <a:pt x="36" y="302"/>
                    <a:pt x="40" y="293"/>
                  </a:cubicBezTo>
                  <a:cubicBezTo>
                    <a:pt x="48" y="274"/>
                    <a:pt x="50" y="255"/>
                    <a:pt x="51" y="236"/>
                  </a:cubicBezTo>
                  <a:cubicBezTo>
                    <a:pt x="52" y="227"/>
                    <a:pt x="53" y="218"/>
                    <a:pt x="54" y="209"/>
                  </a:cubicBezTo>
                  <a:cubicBezTo>
                    <a:pt x="55" y="205"/>
                    <a:pt x="56" y="200"/>
                    <a:pt x="57" y="195"/>
                  </a:cubicBezTo>
                  <a:cubicBezTo>
                    <a:pt x="64" y="168"/>
                    <a:pt x="79" y="144"/>
                    <a:pt x="97" y="131"/>
                  </a:cubicBezTo>
                  <a:cubicBezTo>
                    <a:pt x="107" y="124"/>
                    <a:pt x="119" y="119"/>
                    <a:pt x="132" y="116"/>
                  </a:cubicBezTo>
                  <a:cubicBezTo>
                    <a:pt x="142" y="114"/>
                    <a:pt x="152" y="113"/>
                    <a:pt x="163" y="112"/>
                  </a:cubicBezTo>
                  <a:cubicBezTo>
                    <a:pt x="171" y="111"/>
                    <a:pt x="178" y="110"/>
                    <a:pt x="187" y="109"/>
                  </a:cubicBezTo>
                  <a:cubicBezTo>
                    <a:pt x="211" y="105"/>
                    <a:pt x="237" y="97"/>
                    <a:pt x="263" y="87"/>
                  </a:cubicBezTo>
                  <a:cubicBezTo>
                    <a:pt x="288" y="77"/>
                    <a:pt x="312" y="66"/>
                    <a:pt x="333" y="53"/>
                  </a:cubicBezTo>
                  <a:cubicBezTo>
                    <a:pt x="336" y="52"/>
                    <a:pt x="338" y="50"/>
                    <a:pt x="341" y="49"/>
                  </a:cubicBezTo>
                  <a:cubicBezTo>
                    <a:pt x="381" y="26"/>
                    <a:pt x="426" y="0"/>
                    <a:pt x="467" y="0"/>
                  </a:cubicBezTo>
                  <a:cubicBezTo>
                    <a:pt x="469" y="0"/>
                    <a:pt x="471" y="0"/>
                    <a:pt x="473" y="0"/>
                  </a:cubicBezTo>
                  <a:cubicBezTo>
                    <a:pt x="500" y="2"/>
                    <a:pt x="523" y="17"/>
                    <a:pt x="540" y="44"/>
                  </a:cubicBezTo>
                  <a:cubicBezTo>
                    <a:pt x="551" y="61"/>
                    <a:pt x="558" y="81"/>
                    <a:pt x="564" y="101"/>
                  </a:cubicBezTo>
                  <a:cubicBezTo>
                    <a:pt x="567" y="109"/>
                    <a:pt x="570" y="119"/>
                    <a:pt x="573" y="128"/>
                  </a:cubicBezTo>
                  <a:cubicBezTo>
                    <a:pt x="575" y="132"/>
                    <a:pt x="576" y="136"/>
                    <a:pt x="578" y="140"/>
                  </a:cubicBezTo>
                  <a:cubicBezTo>
                    <a:pt x="585" y="155"/>
                    <a:pt x="593" y="169"/>
                    <a:pt x="600" y="183"/>
                  </a:cubicBezTo>
                  <a:cubicBezTo>
                    <a:pt x="607" y="195"/>
                    <a:pt x="614" y="207"/>
                    <a:pt x="620" y="220"/>
                  </a:cubicBezTo>
                  <a:cubicBezTo>
                    <a:pt x="635" y="253"/>
                    <a:pt x="640" y="280"/>
                    <a:pt x="636" y="307"/>
                  </a:cubicBezTo>
                  <a:cubicBezTo>
                    <a:pt x="630" y="347"/>
                    <a:pt x="600" y="407"/>
                    <a:pt x="495" y="471"/>
                  </a:cubicBezTo>
                  <a:cubicBezTo>
                    <a:pt x="475" y="484"/>
                    <a:pt x="443" y="502"/>
                    <a:pt x="410" y="512"/>
                  </a:cubicBezTo>
                  <a:cubicBezTo>
                    <a:pt x="395" y="516"/>
                    <a:pt x="380" y="519"/>
                    <a:pt x="364" y="522"/>
                  </a:cubicBezTo>
                  <a:cubicBezTo>
                    <a:pt x="360" y="522"/>
                    <a:pt x="354" y="523"/>
                    <a:pt x="349" y="524"/>
                  </a:cubicBezTo>
                  <a:cubicBezTo>
                    <a:pt x="321" y="529"/>
                    <a:pt x="295" y="539"/>
                    <a:pt x="269" y="548"/>
                  </a:cubicBezTo>
                  <a:cubicBezTo>
                    <a:pt x="235" y="560"/>
                    <a:pt x="202" y="572"/>
                    <a:pt x="169" y="572"/>
                  </a:cubicBezTo>
                  <a:cubicBezTo>
                    <a:pt x="162" y="572"/>
                    <a:pt x="154" y="572"/>
                    <a:pt x="147" y="570"/>
                  </a:cubicBezTo>
                  <a:moveTo>
                    <a:pt x="341" y="49"/>
                  </a:moveTo>
                  <a:cubicBezTo>
                    <a:pt x="339" y="51"/>
                    <a:pt x="336" y="53"/>
                    <a:pt x="333" y="54"/>
                  </a:cubicBezTo>
                  <a:cubicBezTo>
                    <a:pt x="312" y="66"/>
                    <a:pt x="289" y="78"/>
                    <a:pt x="264" y="88"/>
                  </a:cubicBezTo>
                  <a:cubicBezTo>
                    <a:pt x="238" y="98"/>
                    <a:pt x="211" y="106"/>
                    <a:pt x="187" y="109"/>
                  </a:cubicBezTo>
                  <a:cubicBezTo>
                    <a:pt x="179" y="111"/>
                    <a:pt x="171" y="112"/>
                    <a:pt x="163" y="113"/>
                  </a:cubicBezTo>
                  <a:cubicBezTo>
                    <a:pt x="152" y="114"/>
                    <a:pt x="142" y="115"/>
                    <a:pt x="132" y="117"/>
                  </a:cubicBezTo>
                  <a:cubicBezTo>
                    <a:pt x="119" y="120"/>
                    <a:pt x="108" y="125"/>
                    <a:pt x="98" y="132"/>
                  </a:cubicBezTo>
                  <a:cubicBezTo>
                    <a:pt x="79" y="145"/>
                    <a:pt x="65" y="168"/>
                    <a:pt x="58" y="196"/>
                  </a:cubicBezTo>
                  <a:cubicBezTo>
                    <a:pt x="57" y="200"/>
                    <a:pt x="56" y="205"/>
                    <a:pt x="55" y="209"/>
                  </a:cubicBezTo>
                  <a:cubicBezTo>
                    <a:pt x="54" y="218"/>
                    <a:pt x="53" y="227"/>
                    <a:pt x="52" y="236"/>
                  </a:cubicBezTo>
                  <a:cubicBezTo>
                    <a:pt x="50" y="255"/>
                    <a:pt x="49" y="274"/>
                    <a:pt x="41" y="293"/>
                  </a:cubicBezTo>
                  <a:cubicBezTo>
                    <a:pt x="37" y="302"/>
                    <a:pt x="32" y="311"/>
                    <a:pt x="26" y="319"/>
                  </a:cubicBezTo>
                  <a:cubicBezTo>
                    <a:pt x="21" y="327"/>
                    <a:pt x="16" y="335"/>
                    <a:pt x="13" y="344"/>
                  </a:cubicBezTo>
                  <a:cubicBezTo>
                    <a:pt x="1" y="368"/>
                    <a:pt x="1" y="395"/>
                    <a:pt x="11" y="423"/>
                  </a:cubicBezTo>
                  <a:cubicBezTo>
                    <a:pt x="17" y="441"/>
                    <a:pt x="27" y="458"/>
                    <a:pt x="35" y="472"/>
                  </a:cubicBezTo>
                  <a:cubicBezTo>
                    <a:pt x="55" y="504"/>
                    <a:pt x="76" y="535"/>
                    <a:pt x="108" y="554"/>
                  </a:cubicBezTo>
                  <a:cubicBezTo>
                    <a:pt x="120" y="562"/>
                    <a:pt x="133" y="567"/>
                    <a:pt x="147" y="569"/>
                  </a:cubicBezTo>
                  <a:cubicBezTo>
                    <a:pt x="186" y="577"/>
                    <a:pt x="226" y="563"/>
                    <a:pt x="269" y="547"/>
                  </a:cubicBezTo>
                  <a:cubicBezTo>
                    <a:pt x="295" y="538"/>
                    <a:pt x="321" y="529"/>
                    <a:pt x="349" y="523"/>
                  </a:cubicBezTo>
                  <a:cubicBezTo>
                    <a:pt x="354" y="522"/>
                    <a:pt x="359" y="522"/>
                    <a:pt x="364" y="521"/>
                  </a:cubicBezTo>
                  <a:cubicBezTo>
                    <a:pt x="379" y="518"/>
                    <a:pt x="395" y="515"/>
                    <a:pt x="410" y="511"/>
                  </a:cubicBezTo>
                  <a:cubicBezTo>
                    <a:pt x="443" y="501"/>
                    <a:pt x="474" y="483"/>
                    <a:pt x="495" y="471"/>
                  </a:cubicBezTo>
                  <a:cubicBezTo>
                    <a:pt x="600" y="407"/>
                    <a:pt x="629" y="346"/>
                    <a:pt x="635" y="307"/>
                  </a:cubicBezTo>
                  <a:cubicBezTo>
                    <a:pt x="639" y="280"/>
                    <a:pt x="634" y="253"/>
                    <a:pt x="619" y="220"/>
                  </a:cubicBezTo>
                  <a:cubicBezTo>
                    <a:pt x="613" y="208"/>
                    <a:pt x="606" y="195"/>
                    <a:pt x="600" y="183"/>
                  </a:cubicBezTo>
                  <a:cubicBezTo>
                    <a:pt x="592" y="169"/>
                    <a:pt x="584" y="155"/>
                    <a:pt x="578" y="140"/>
                  </a:cubicBezTo>
                  <a:cubicBezTo>
                    <a:pt x="576" y="136"/>
                    <a:pt x="574" y="132"/>
                    <a:pt x="572" y="128"/>
                  </a:cubicBezTo>
                  <a:cubicBezTo>
                    <a:pt x="569" y="119"/>
                    <a:pt x="566" y="110"/>
                    <a:pt x="563" y="101"/>
                  </a:cubicBezTo>
                  <a:cubicBezTo>
                    <a:pt x="557" y="81"/>
                    <a:pt x="550" y="61"/>
                    <a:pt x="540" y="44"/>
                  </a:cubicBezTo>
                  <a:cubicBezTo>
                    <a:pt x="522" y="17"/>
                    <a:pt x="500" y="3"/>
                    <a:pt x="473" y="1"/>
                  </a:cubicBezTo>
                  <a:cubicBezTo>
                    <a:pt x="471" y="1"/>
                    <a:pt x="469" y="0"/>
                    <a:pt x="467" y="0"/>
                  </a:cubicBezTo>
                  <a:cubicBezTo>
                    <a:pt x="426" y="0"/>
                    <a:pt x="381" y="26"/>
                    <a:pt x="341" y="4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3" name="Freeform 10">
              <a:extLst>
                <a:ext uri="{FF2B5EF4-FFF2-40B4-BE49-F238E27FC236}">
                  <a16:creationId xmlns:a16="http://schemas.microsoft.com/office/drawing/2014/main" id="{3A49D1B6-F644-411B-8239-29B15F329DAE}"/>
                </a:ext>
              </a:extLst>
            </p:cNvPr>
            <p:cNvSpPr>
              <a:spLocks noEditPoints="1"/>
            </p:cNvSpPr>
            <p:nvPr/>
          </p:nvSpPr>
          <p:spPr bwMode="auto">
            <a:xfrm>
              <a:off x="5774" y="1908"/>
              <a:ext cx="576" cy="519"/>
            </a:xfrm>
            <a:custGeom>
              <a:avLst/>
              <a:gdLst>
                <a:gd name="T0" fmla="*/ 132 w 778"/>
                <a:gd name="T1" fmla="*/ 675 h 702"/>
                <a:gd name="T2" fmla="*/ 12 w 778"/>
                <a:gd name="T3" fmla="*/ 513 h 702"/>
                <a:gd name="T4" fmla="*/ 32 w 778"/>
                <a:gd name="T5" fmla="*/ 384 h 702"/>
                <a:gd name="T6" fmla="*/ 65 w 778"/>
                <a:gd name="T7" fmla="*/ 286 h 702"/>
                <a:gd name="T8" fmla="*/ 73 w 778"/>
                <a:gd name="T9" fmla="*/ 237 h 702"/>
                <a:gd name="T10" fmla="*/ 168 w 778"/>
                <a:gd name="T11" fmla="*/ 145 h 702"/>
                <a:gd name="T12" fmla="*/ 235 w 778"/>
                <a:gd name="T13" fmla="*/ 139 h 702"/>
                <a:gd name="T14" fmla="*/ 410 w 778"/>
                <a:gd name="T15" fmla="*/ 70 h 702"/>
                <a:gd name="T16" fmla="*/ 580 w 778"/>
                <a:gd name="T17" fmla="*/ 4 h 702"/>
                <a:gd name="T18" fmla="*/ 688 w 778"/>
                <a:gd name="T19" fmla="*/ 125 h 702"/>
                <a:gd name="T20" fmla="*/ 705 w 778"/>
                <a:gd name="T21" fmla="*/ 174 h 702"/>
                <a:gd name="T22" fmla="*/ 754 w 778"/>
                <a:gd name="T23" fmla="*/ 269 h 702"/>
                <a:gd name="T24" fmla="*/ 713 w 778"/>
                <a:gd name="T25" fmla="*/ 485 h 702"/>
                <a:gd name="T26" fmla="*/ 502 w 778"/>
                <a:gd name="T27" fmla="*/ 622 h 702"/>
                <a:gd name="T28" fmla="*/ 429 w 778"/>
                <a:gd name="T29" fmla="*/ 637 h 702"/>
                <a:gd name="T30" fmla="*/ 207 w 778"/>
                <a:gd name="T31" fmla="*/ 696 h 702"/>
                <a:gd name="T32" fmla="*/ 414 w 778"/>
                <a:gd name="T33" fmla="*/ 69 h 702"/>
                <a:gd name="T34" fmla="*/ 327 w 778"/>
                <a:gd name="T35" fmla="*/ 114 h 702"/>
                <a:gd name="T36" fmla="*/ 201 w 778"/>
                <a:gd name="T37" fmla="*/ 143 h 702"/>
                <a:gd name="T38" fmla="*/ 124 w 778"/>
                <a:gd name="T39" fmla="*/ 162 h 702"/>
                <a:gd name="T40" fmla="*/ 70 w 778"/>
                <a:gd name="T41" fmla="*/ 253 h 702"/>
                <a:gd name="T42" fmla="*/ 50 w 778"/>
                <a:gd name="T43" fmla="*/ 353 h 702"/>
                <a:gd name="T44" fmla="*/ 15 w 778"/>
                <a:gd name="T45" fmla="*/ 414 h 702"/>
                <a:gd name="T46" fmla="*/ 43 w 778"/>
                <a:gd name="T47" fmla="*/ 572 h 702"/>
                <a:gd name="T48" fmla="*/ 180 w 778"/>
                <a:gd name="T49" fmla="*/ 693 h 702"/>
                <a:gd name="T50" fmla="*/ 429 w 778"/>
                <a:gd name="T51" fmla="*/ 636 h 702"/>
                <a:gd name="T52" fmla="*/ 502 w 778"/>
                <a:gd name="T53" fmla="*/ 622 h 702"/>
                <a:gd name="T54" fmla="*/ 713 w 778"/>
                <a:gd name="T55" fmla="*/ 484 h 702"/>
                <a:gd name="T56" fmla="*/ 754 w 778"/>
                <a:gd name="T57" fmla="*/ 269 h 702"/>
                <a:gd name="T58" fmla="*/ 705 w 778"/>
                <a:gd name="T59" fmla="*/ 174 h 702"/>
                <a:gd name="T60" fmla="*/ 687 w 778"/>
                <a:gd name="T61" fmla="*/ 125 h 702"/>
                <a:gd name="T62" fmla="*/ 580 w 778"/>
                <a:gd name="T63" fmla="*/ 5 h 702"/>
                <a:gd name="T64" fmla="*/ 414 w 778"/>
                <a:gd name="T65" fmla="*/ 69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8" h="702">
                  <a:moveTo>
                    <a:pt x="180" y="694"/>
                  </a:moveTo>
                  <a:cubicBezTo>
                    <a:pt x="163" y="691"/>
                    <a:pt x="147" y="684"/>
                    <a:pt x="132" y="675"/>
                  </a:cubicBezTo>
                  <a:cubicBezTo>
                    <a:pt x="93" y="651"/>
                    <a:pt x="68" y="614"/>
                    <a:pt x="43" y="573"/>
                  </a:cubicBezTo>
                  <a:cubicBezTo>
                    <a:pt x="32" y="555"/>
                    <a:pt x="20" y="535"/>
                    <a:pt x="12" y="513"/>
                  </a:cubicBezTo>
                  <a:cubicBezTo>
                    <a:pt x="0" y="477"/>
                    <a:pt x="1" y="445"/>
                    <a:pt x="15" y="414"/>
                  </a:cubicBezTo>
                  <a:cubicBezTo>
                    <a:pt x="19" y="404"/>
                    <a:pt x="26" y="394"/>
                    <a:pt x="32" y="384"/>
                  </a:cubicBezTo>
                  <a:cubicBezTo>
                    <a:pt x="38" y="374"/>
                    <a:pt x="45" y="363"/>
                    <a:pt x="50" y="352"/>
                  </a:cubicBezTo>
                  <a:cubicBezTo>
                    <a:pt x="59" y="330"/>
                    <a:pt x="62" y="308"/>
                    <a:pt x="65" y="286"/>
                  </a:cubicBezTo>
                  <a:cubicBezTo>
                    <a:pt x="66" y="275"/>
                    <a:pt x="67" y="264"/>
                    <a:pt x="69" y="253"/>
                  </a:cubicBezTo>
                  <a:cubicBezTo>
                    <a:pt x="70" y="247"/>
                    <a:pt x="71" y="242"/>
                    <a:pt x="73" y="237"/>
                  </a:cubicBezTo>
                  <a:cubicBezTo>
                    <a:pt x="79" y="217"/>
                    <a:pt x="93" y="182"/>
                    <a:pt x="124" y="161"/>
                  </a:cubicBezTo>
                  <a:cubicBezTo>
                    <a:pt x="137" y="153"/>
                    <a:pt x="151" y="148"/>
                    <a:pt x="168" y="145"/>
                  </a:cubicBezTo>
                  <a:cubicBezTo>
                    <a:pt x="178" y="144"/>
                    <a:pt x="189" y="143"/>
                    <a:pt x="201" y="142"/>
                  </a:cubicBezTo>
                  <a:cubicBezTo>
                    <a:pt x="212" y="142"/>
                    <a:pt x="223" y="141"/>
                    <a:pt x="235" y="139"/>
                  </a:cubicBezTo>
                  <a:cubicBezTo>
                    <a:pt x="264" y="136"/>
                    <a:pt x="294" y="127"/>
                    <a:pt x="327" y="113"/>
                  </a:cubicBezTo>
                  <a:cubicBezTo>
                    <a:pt x="355" y="101"/>
                    <a:pt x="383" y="86"/>
                    <a:pt x="410" y="70"/>
                  </a:cubicBezTo>
                  <a:cubicBezTo>
                    <a:pt x="413" y="68"/>
                    <a:pt x="413" y="68"/>
                    <a:pt x="413" y="68"/>
                  </a:cubicBezTo>
                  <a:cubicBezTo>
                    <a:pt x="466" y="36"/>
                    <a:pt x="526" y="0"/>
                    <a:pt x="580" y="4"/>
                  </a:cubicBezTo>
                  <a:cubicBezTo>
                    <a:pt x="613" y="7"/>
                    <a:pt x="641" y="26"/>
                    <a:pt x="661" y="59"/>
                  </a:cubicBezTo>
                  <a:cubicBezTo>
                    <a:pt x="673" y="79"/>
                    <a:pt x="680" y="102"/>
                    <a:pt x="688" y="125"/>
                  </a:cubicBezTo>
                  <a:cubicBezTo>
                    <a:pt x="691" y="136"/>
                    <a:pt x="695" y="148"/>
                    <a:pt x="699" y="159"/>
                  </a:cubicBezTo>
                  <a:cubicBezTo>
                    <a:pt x="701" y="164"/>
                    <a:pt x="703" y="169"/>
                    <a:pt x="705" y="174"/>
                  </a:cubicBezTo>
                  <a:cubicBezTo>
                    <a:pt x="713" y="191"/>
                    <a:pt x="722" y="208"/>
                    <a:pt x="731" y="224"/>
                  </a:cubicBezTo>
                  <a:cubicBezTo>
                    <a:pt x="739" y="239"/>
                    <a:pt x="747" y="254"/>
                    <a:pt x="754" y="269"/>
                  </a:cubicBezTo>
                  <a:cubicBezTo>
                    <a:pt x="772" y="308"/>
                    <a:pt x="778" y="340"/>
                    <a:pt x="773" y="373"/>
                  </a:cubicBezTo>
                  <a:cubicBezTo>
                    <a:pt x="767" y="410"/>
                    <a:pt x="747" y="448"/>
                    <a:pt x="713" y="485"/>
                  </a:cubicBezTo>
                  <a:cubicBezTo>
                    <a:pt x="685" y="516"/>
                    <a:pt x="648" y="546"/>
                    <a:pt x="602" y="574"/>
                  </a:cubicBezTo>
                  <a:cubicBezTo>
                    <a:pt x="576" y="591"/>
                    <a:pt x="540" y="611"/>
                    <a:pt x="502" y="622"/>
                  </a:cubicBezTo>
                  <a:cubicBezTo>
                    <a:pt x="484" y="627"/>
                    <a:pt x="466" y="630"/>
                    <a:pt x="449" y="633"/>
                  </a:cubicBezTo>
                  <a:cubicBezTo>
                    <a:pt x="443" y="634"/>
                    <a:pt x="436" y="635"/>
                    <a:pt x="429" y="637"/>
                  </a:cubicBezTo>
                  <a:cubicBezTo>
                    <a:pt x="395" y="643"/>
                    <a:pt x="362" y="655"/>
                    <a:pt x="330" y="666"/>
                  </a:cubicBezTo>
                  <a:cubicBezTo>
                    <a:pt x="287" y="682"/>
                    <a:pt x="247" y="696"/>
                    <a:pt x="207" y="696"/>
                  </a:cubicBezTo>
                  <a:cubicBezTo>
                    <a:pt x="198" y="696"/>
                    <a:pt x="189" y="695"/>
                    <a:pt x="180" y="694"/>
                  </a:cubicBezTo>
                  <a:moveTo>
                    <a:pt x="414" y="69"/>
                  </a:moveTo>
                  <a:cubicBezTo>
                    <a:pt x="411" y="71"/>
                    <a:pt x="411" y="71"/>
                    <a:pt x="411" y="71"/>
                  </a:cubicBezTo>
                  <a:cubicBezTo>
                    <a:pt x="383" y="87"/>
                    <a:pt x="355" y="102"/>
                    <a:pt x="327" y="114"/>
                  </a:cubicBezTo>
                  <a:cubicBezTo>
                    <a:pt x="295" y="127"/>
                    <a:pt x="264" y="136"/>
                    <a:pt x="235" y="140"/>
                  </a:cubicBezTo>
                  <a:cubicBezTo>
                    <a:pt x="223" y="142"/>
                    <a:pt x="212" y="143"/>
                    <a:pt x="201" y="143"/>
                  </a:cubicBezTo>
                  <a:cubicBezTo>
                    <a:pt x="189" y="144"/>
                    <a:pt x="179" y="145"/>
                    <a:pt x="168" y="146"/>
                  </a:cubicBezTo>
                  <a:cubicBezTo>
                    <a:pt x="151" y="149"/>
                    <a:pt x="137" y="154"/>
                    <a:pt x="124" y="162"/>
                  </a:cubicBezTo>
                  <a:cubicBezTo>
                    <a:pt x="93" y="182"/>
                    <a:pt x="79" y="217"/>
                    <a:pt x="74" y="237"/>
                  </a:cubicBezTo>
                  <a:cubicBezTo>
                    <a:pt x="72" y="242"/>
                    <a:pt x="71" y="248"/>
                    <a:pt x="70" y="253"/>
                  </a:cubicBezTo>
                  <a:cubicBezTo>
                    <a:pt x="68" y="264"/>
                    <a:pt x="67" y="275"/>
                    <a:pt x="65" y="286"/>
                  </a:cubicBezTo>
                  <a:cubicBezTo>
                    <a:pt x="63" y="308"/>
                    <a:pt x="60" y="331"/>
                    <a:pt x="50" y="353"/>
                  </a:cubicBezTo>
                  <a:cubicBezTo>
                    <a:pt x="46" y="363"/>
                    <a:pt x="39" y="374"/>
                    <a:pt x="33" y="384"/>
                  </a:cubicBezTo>
                  <a:cubicBezTo>
                    <a:pt x="27" y="394"/>
                    <a:pt x="20" y="404"/>
                    <a:pt x="15" y="414"/>
                  </a:cubicBezTo>
                  <a:cubicBezTo>
                    <a:pt x="2" y="445"/>
                    <a:pt x="1" y="477"/>
                    <a:pt x="13" y="512"/>
                  </a:cubicBezTo>
                  <a:cubicBezTo>
                    <a:pt x="21" y="534"/>
                    <a:pt x="33" y="555"/>
                    <a:pt x="43" y="572"/>
                  </a:cubicBezTo>
                  <a:cubicBezTo>
                    <a:pt x="69" y="614"/>
                    <a:pt x="93" y="650"/>
                    <a:pt x="132" y="674"/>
                  </a:cubicBezTo>
                  <a:cubicBezTo>
                    <a:pt x="148" y="684"/>
                    <a:pt x="163" y="690"/>
                    <a:pt x="180" y="693"/>
                  </a:cubicBezTo>
                  <a:cubicBezTo>
                    <a:pt x="229" y="702"/>
                    <a:pt x="278" y="684"/>
                    <a:pt x="329" y="666"/>
                  </a:cubicBezTo>
                  <a:cubicBezTo>
                    <a:pt x="361" y="654"/>
                    <a:pt x="394" y="642"/>
                    <a:pt x="429" y="636"/>
                  </a:cubicBezTo>
                  <a:cubicBezTo>
                    <a:pt x="436" y="635"/>
                    <a:pt x="442" y="634"/>
                    <a:pt x="449" y="633"/>
                  </a:cubicBezTo>
                  <a:cubicBezTo>
                    <a:pt x="466" y="630"/>
                    <a:pt x="484" y="627"/>
                    <a:pt x="502" y="622"/>
                  </a:cubicBezTo>
                  <a:cubicBezTo>
                    <a:pt x="540" y="610"/>
                    <a:pt x="575" y="590"/>
                    <a:pt x="602" y="573"/>
                  </a:cubicBezTo>
                  <a:cubicBezTo>
                    <a:pt x="647" y="545"/>
                    <a:pt x="684" y="515"/>
                    <a:pt x="713" y="484"/>
                  </a:cubicBezTo>
                  <a:cubicBezTo>
                    <a:pt x="746" y="447"/>
                    <a:pt x="766" y="410"/>
                    <a:pt x="772" y="373"/>
                  </a:cubicBezTo>
                  <a:cubicBezTo>
                    <a:pt x="777" y="340"/>
                    <a:pt x="771" y="308"/>
                    <a:pt x="754" y="269"/>
                  </a:cubicBezTo>
                  <a:cubicBezTo>
                    <a:pt x="747" y="254"/>
                    <a:pt x="738" y="239"/>
                    <a:pt x="730" y="224"/>
                  </a:cubicBezTo>
                  <a:cubicBezTo>
                    <a:pt x="721" y="208"/>
                    <a:pt x="712" y="191"/>
                    <a:pt x="705" y="174"/>
                  </a:cubicBezTo>
                  <a:cubicBezTo>
                    <a:pt x="702" y="169"/>
                    <a:pt x="700" y="164"/>
                    <a:pt x="698" y="159"/>
                  </a:cubicBezTo>
                  <a:cubicBezTo>
                    <a:pt x="694" y="148"/>
                    <a:pt x="690" y="137"/>
                    <a:pt x="687" y="125"/>
                  </a:cubicBezTo>
                  <a:cubicBezTo>
                    <a:pt x="680" y="103"/>
                    <a:pt x="672" y="79"/>
                    <a:pt x="660" y="60"/>
                  </a:cubicBezTo>
                  <a:cubicBezTo>
                    <a:pt x="640" y="26"/>
                    <a:pt x="613" y="8"/>
                    <a:pt x="580" y="5"/>
                  </a:cubicBezTo>
                  <a:cubicBezTo>
                    <a:pt x="577" y="5"/>
                    <a:pt x="574" y="5"/>
                    <a:pt x="571" y="5"/>
                  </a:cubicBezTo>
                  <a:cubicBezTo>
                    <a:pt x="520" y="5"/>
                    <a:pt x="463" y="39"/>
                    <a:pt x="414" y="6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4" name="Freeform 11">
              <a:extLst>
                <a:ext uri="{FF2B5EF4-FFF2-40B4-BE49-F238E27FC236}">
                  <a16:creationId xmlns:a16="http://schemas.microsoft.com/office/drawing/2014/main" id="{2878C7D4-DFB6-48F4-9170-3013B1215853}"/>
                </a:ext>
              </a:extLst>
            </p:cNvPr>
            <p:cNvSpPr>
              <a:spLocks noEditPoints="1"/>
            </p:cNvSpPr>
            <p:nvPr/>
          </p:nvSpPr>
          <p:spPr bwMode="auto">
            <a:xfrm>
              <a:off x="5706" y="1879"/>
              <a:ext cx="678" cy="610"/>
            </a:xfrm>
            <a:custGeom>
              <a:avLst/>
              <a:gdLst>
                <a:gd name="T0" fmla="*/ 156 w 916"/>
                <a:gd name="T1" fmla="*/ 792 h 824"/>
                <a:gd name="T2" fmla="*/ 15 w 916"/>
                <a:gd name="T3" fmla="*/ 599 h 824"/>
                <a:gd name="T4" fmla="*/ 38 w 916"/>
                <a:gd name="T5" fmla="*/ 446 h 824"/>
                <a:gd name="T6" fmla="*/ 78 w 916"/>
                <a:gd name="T7" fmla="*/ 332 h 824"/>
                <a:gd name="T8" fmla="*/ 89 w 916"/>
                <a:gd name="T9" fmla="*/ 275 h 824"/>
                <a:gd name="T10" fmla="*/ 203 w 916"/>
                <a:gd name="T11" fmla="*/ 172 h 824"/>
                <a:gd name="T12" fmla="*/ 284 w 916"/>
                <a:gd name="T13" fmla="*/ 167 h 824"/>
                <a:gd name="T14" fmla="*/ 487 w 916"/>
                <a:gd name="T15" fmla="*/ 83 h 824"/>
                <a:gd name="T16" fmla="*/ 781 w 916"/>
                <a:gd name="T17" fmla="*/ 72 h 824"/>
                <a:gd name="T18" fmla="*/ 825 w 916"/>
                <a:gd name="T19" fmla="*/ 188 h 824"/>
                <a:gd name="T20" fmla="*/ 862 w 916"/>
                <a:gd name="T21" fmla="*/ 262 h 824"/>
                <a:gd name="T22" fmla="*/ 910 w 916"/>
                <a:gd name="T23" fmla="*/ 435 h 824"/>
                <a:gd name="T24" fmla="*/ 709 w 916"/>
                <a:gd name="T25" fmla="*/ 673 h 824"/>
                <a:gd name="T26" fmla="*/ 533 w 916"/>
                <a:gd name="T27" fmla="*/ 742 h 824"/>
                <a:gd name="T28" fmla="*/ 390 w 916"/>
                <a:gd name="T29" fmla="*/ 782 h 824"/>
                <a:gd name="T30" fmla="*/ 214 w 916"/>
                <a:gd name="T31" fmla="*/ 814 h 824"/>
                <a:gd name="T32" fmla="*/ 391 w 916"/>
                <a:gd name="T33" fmla="*/ 136 h 824"/>
                <a:gd name="T34" fmla="*/ 240 w 916"/>
                <a:gd name="T35" fmla="*/ 170 h 824"/>
                <a:gd name="T36" fmla="*/ 151 w 916"/>
                <a:gd name="T37" fmla="*/ 189 h 824"/>
                <a:gd name="T38" fmla="*/ 85 w 916"/>
                <a:gd name="T39" fmla="*/ 293 h 824"/>
                <a:gd name="T40" fmla="*/ 60 w 916"/>
                <a:gd name="T41" fmla="*/ 409 h 824"/>
                <a:gd name="T42" fmla="*/ 18 w 916"/>
                <a:gd name="T43" fmla="*/ 482 h 824"/>
                <a:gd name="T44" fmla="*/ 51 w 916"/>
                <a:gd name="T45" fmla="*/ 670 h 824"/>
                <a:gd name="T46" fmla="*/ 214 w 916"/>
                <a:gd name="T47" fmla="*/ 814 h 824"/>
                <a:gd name="T48" fmla="*/ 509 w 916"/>
                <a:gd name="T49" fmla="*/ 745 h 824"/>
                <a:gd name="T50" fmla="*/ 593 w 916"/>
                <a:gd name="T51" fmla="*/ 729 h 824"/>
                <a:gd name="T52" fmla="*/ 839 w 916"/>
                <a:gd name="T53" fmla="*/ 567 h 824"/>
                <a:gd name="T54" fmla="*/ 888 w 916"/>
                <a:gd name="T55" fmla="*/ 316 h 824"/>
                <a:gd name="T56" fmla="*/ 832 w 916"/>
                <a:gd name="T57" fmla="*/ 205 h 824"/>
                <a:gd name="T58" fmla="*/ 810 w 916"/>
                <a:gd name="T59" fmla="*/ 147 h 824"/>
                <a:gd name="T60" fmla="*/ 687 w 916"/>
                <a:gd name="T61" fmla="*/ 7 h 824"/>
                <a:gd name="T62" fmla="*/ 488 w 916"/>
                <a:gd name="T63" fmla="*/ 84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6" h="824">
                  <a:moveTo>
                    <a:pt x="214" y="814"/>
                  </a:moveTo>
                  <a:cubicBezTo>
                    <a:pt x="193" y="811"/>
                    <a:pt x="175" y="803"/>
                    <a:pt x="156" y="792"/>
                  </a:cubicBezTo>
                  <a:cubicBezTo>
                    <a:pt x="110" y="764"/>
                    <a:pt x="81" y="720"/>
                    <a:pt x="51" y="670"/>
                  </a:cubicBezTo>
                  <a:cubicBezTo>
                    <a:pt x="38" y="650"/>
                    <a:pt x="24" y="625"/>
                    <a:pt x="15" y="599"/>
                  </a:cubicBezTo>
                  <a:cubicBezTo>
                    <a:pt x="0" y="557"/>
                    <a:pt x="1" y="519"/>
                    <a:pt x="18" y="482"/>
                  </a:cubicBezTo>
                  <a:cubicBezTo>
                    <a:pt x="23" y="470"/>
                    <a:pt x="31" y="457"/>
                    <a:pt x="38" y="446"/>
                  </a:cubicBezTo>
                  <a:cubicBezTo>
                    <a:pt x="46" y="434"/>
                    <a:pt x="54" y="421"/>
                    <a:pt x="60" y="409"/>
                  </a:cubicBezTo>
                  <a:cubicBezTo>
                    <a:pt x="71" y="384"/>
                    <a:pt x="74" y="358"/>
                    <a:pt x="78" y="332"/>
                  </a:cubicBezTo>
                  <a:cubicBezTo>
                    <a:pt x="80" y="319"/>
                    <a:pt x="81" y="306"/>
                    <a:pt x="84" y="293"/>
                  </a:cubicBezTo>
                  <a:cubicBezTo>
                    <a:pt x="85" y="287"/>
                    <a:pt x="87" y="281"/>
                    <a:pt x="89" y="275"/>
                  </a:cubicBezTo>
                  <a:cubicBezTo>
                    <a:pt x="96" y="252"/>
                    <a:pt x="113" y="211"/>
                    <a:pt x="151" y="188"/>
                  </a:cubicBezTo>
                  <a:cubicBezTo>
                    <a:pt x="166" y="179"/>
                    <a:pt x="183" y="174"/>
                    <a:pt x="203" y="172"/>
                  </a:cubicBezTo>
                  <a:cubicBezTo>
                    <a:pt x="215" y="170"/>
                    <a:pt x="227" y="170"/>
                    <a:pt x="240" y="170"/>
                  </a:cubicBezTo>
                  <a:cubicBezTo>
                    <a:pt x="254" y="169"/>
                    <a:pt x="268" y="169"/>
                    <a:pt x="284" y="167"/>
                  </a:cubicBezTo>
                  <a:cubicBezTo>
                    <a:pt x="316" y="164"/>
                    <a:pt x="352" y="153"/>
                    <a:pt x="390" y="136"/>
                  </a:cubicBezTo>
                  <a:cubicBezTo>
                    <a:pt x="421" y="122"/>
                    <a:pt x="454" y="104"/>
                    <a:pt x="487" y="83"/>
                  </a:cubicBezTo>
                  <a:cubicBezTo>
                    <a:pt x="547" y="46"/>
                    <a:pt x="622" y="0"/>
                    <a:pt x="687" y="6"/>
                  </a:cubicBezTo>
                  <a:cubicBezTo>
                    <a:pt x="726" y="10"/>
                    <a:pt x="759" y="32"/>
                    <a:pt x="781" y="72"/>
                  </a:cubicBezTo>
                  <a:cubicBezTo>
                    <a:pt x="795" y="94"/>
                    <a:pt x="803" y="121"/>
                    <a:pt x="811" y="147"/>
                  </a:cubicBezTo>
                  <a:cubicBezTo>
                    <a:pt x="816" y="160"/>
                    <a:pt x="820" y="174"/>
                    <a:pt x="825" y="188"/>
                  </a:cubicBezTo>
                  <a:cubicBezTo>
                    <a:pt x="827" y="193"/>
                    <a:pt x="830" y="199"/>
                    <a:pt x="832" y="205"/>
                  </a:cubicBezTo>
                  <a:cubicBezTo>
                    <a:pt x="841" y="225"/>
                    <a:pt x="852" y="244"/>
                    <a:pt x="862" y="262"/>
                  </a:cubicBezTo>
                  <a:cubicBezTo>
                    <a:pt x="871" y="279"/>
                    <a:pt x="881" y="297"/>
                    <a:pt x="889" y="315"/>
                  </a:cubicBezTo>
                  <a:cubicBezTo>
                    <a:pt x="910" y="360"/>
                    <a:pt x="916" y="397"/>
                    <a:pt x="910" y="435"/>
                  </a:cubicBezTo>
                  <a:cubicBezTo>
                    <a:pt x="903" y="479"/>
                    <a:pt x="880" y="523"/>
                    <a:pt x="840" y="567"/>
                  </a:cubicBezTo>
                  <a:cubicBezTo>
                    <a:pt x="806" y="604"/>
                    <a:pt x="763" y="640"/>
                    <a:pt x="709" y="673"/>
                  </a:cubicBezTo>
                  <a:cubicBezTo>
                    <a:pt x="678" y="693"/>
                    <a:pt x="637" y="717"/>
                    <a:pt x="594" y="730"/>
                  </a:cubicBezTo>
                  <a:cubicBezTo>
                    <a:pt x="573" y="736"/>
                    <a:pt x="553" y="739"/>
                    <a:pt x="533" y="742"/>
                  </a:cubicBezTo>
                  <a:cubicBezTo>
                    <a:pt x="525" y="743"/>
                    <a:pt x="517" y="745"/>
                    <a:pt x="510" y="746"/>
                  </a:cubicBezTo>
                  <a:cubicBezTo>
                    <a:pt x="468" y="754"/>
                    <a:pt x="429" y="768"/>
                    <a:pt x="390" y="782"/>
                  </a:cubicBezTo>
                  <a:cubicBezTo>
                    <a:pt x="340" y="800"/>
                    <a:pt x="293" y="817"/>
                    <a:pt x="246" y="817"/>
                  </a:cubicBezTo>
                  <a:cubicBezTo>
                    <a:pt x="235" y="817"/>
                    <a:pt x="224" y="816"/>
                    <a:pt x="214" y="814"/>
                  </a:cubicBezTo>
                  <a:moveTo>
                    <a:pt x="488" y="84"/>
                  </a:moveTo>
                  <a:cubicBezTo>
                    <a:pt x="454" y="105"/>
                    <a:pt x="421" y="123"/>
                    <a:pt x="391" y="136"/>
                  </a:cubicBezTo>
                  <a:cubicBezTo>
                    <a:pt x="352" y="154"/>
                    <a:pt x="316" y="164"/>
                    <a:pt x="284" y="168"/>
                  </a:cubicBezTo>
                  <a:cubicBezTo>
                    <a:pt x="268" y="170"/>
                    <a:pt x="254" y="170"/>
                    <a:pt x="240" y="170"/>
                  </a:cubicBezTo>
                  <a:cubicBezTo>
                    <a:pt x="227" y="171"/>
                    <a:pt x="215" y="171"/>
                    <a:pt x="203" y="172"/>
                  </a:cubicBezTo>
                  <a:cubicBezTo>
                    <a:pt x="183" y="175"/>
                    <a:pt x="166" y="180"/>
                    <a:pt x="151" y="189"/>
                  </a:cubicBezTo>
                  <a:cubicBezTo>
                    <a:pt x="114" y="212"/>
                    <a:pt x="97" y="252"/>
                    <a:pt x="90" y="275"/>
                  </a:cubicBezTo>
                  <a:cubicBezTo>
                    <a:pt x="88" y="281"/>
                    <a:pt x="86" y="287"/>
                    <a:pt x="85" y="293"/>
                  </a:cubicBezTo>
                  <a:cubicBezTo>
                    <a:pt x="82" y="306"/>
                    <a:pt x="80" y="320"/>
                    <a:pt x="79" y="332"/>
                  </a:cubicBezTo>
                  <a:cubicBezTo>
                    <a:pt x="75" y="358"/>
                    <a:pt x="72" y="384"/>
                    <a:pt x="60" y="409"/>
                  </a:cubicBezTo>
                  <a:cubicBezTo>
                    <a:pt x="55" y="422"/>
                    <a:pt x="47" y="434"/>
                    <a:pt x="39" y="446"/>
                  </a:cubicBezTo>
                  <a:cubicBezTo>
                    <a:pt x="32" y="458"/>
                    <a:pt x="24" y="470"/>
                    <a:pt x="18" y="482"/>
                  </a:cubicBezTo>
                  <a:cubicBezTo>
                    <a:pt x="2" y="519"/>
                    <a:pt x="1" y="557"/>
                    <a:pt x="16" y="599"/>
                  </a:cubicBezTo>
                  <a:cubicBezTo>
                    <a:pt x="25" y="625"/>
                    <a:pt x="39" y="649"/>
                    <a:pt x="51" y="670"/>
                  </a:cubicBezTo>
                  <a:cubicBezTo>
                    <a:pt x="82" y="720"/>
                    <a:pt x="111" y="763"/>
                    <a:pt x="157" y="791"/>
                  </a:cubicBezTo>
                  <a:cubicBezTo>
                    <a:pt x="175" y="803"/>
                    <a:pt x="194" y="810"/>
                    <a:pt x="214" y="814"/>
                  </a:cubicBezTo>
                  <a:cubicBezTo>
                    <a:pt x="271" y="824"/>
                    <a:pt x="329" y="803"/>
                    <a:pt x="390" y="781"/>
                  </a:cubicBezTo>
                  <a:cubicBezTo>
                    <a:pt x="428" y="767"/>
                    <a:pt x="468" y="753"/>
                    <a:pt x="509" y="745"/>
                  </a:cubicBezTo>
                  <a:cubicBezTo>
                    <a:pt x="517" y="744"/>
                    <a:pt x="525" y="743"/>
                    <a:pt x="533" y="741"/>
                  </a:cubicBezTo>
                  <a:cubicBezTo>
                    <a:pt x="553" y="738"/>
                    <a:pt x="573" y="735"/>
                    <a:pt x="593" y="729"/>
                  </a:cubicBezTo>
                  <a:cubicBezTo>
                    <a:pt x="637" y="716"/>
                    <a:pt x="678" y="692"/>
                    <a:pt x="709" y="673"/>
                  </a:cubicBezTo>
                  <a:cubicBezTo>
                    <a:pt x="762" y="639"/>
                    <a:pt x="806" y="604"/>
                    <a:pt x="839" y="567"/>
                  </a:cubicBezTo>
                  <a:cubicBezTo>
                    <a:pt x="879" y="523"/>
                    <a:pt x="903" y="479"/>
                    <a:pt x="909" y="435"/>
                  </a:cubicBezTo>
                  <a:cubicBezTo>
                    <a:pt x="915" y="397"/>
                    <a:pt x="909" y="360"/>
                    <a:pt x="888" y="316"/>
                  </a:cubicBezTo>
                  <a:cubicBezTo>
                    <a:pt x="880" y="298"/>
                    <a:pt x="870" y="280"/>
                    <a:pt x="861" y="263"/>
                  </a:cubicBezTo>
                  <a:cubicBezTo>
                    <a:pt x="851" y="244"/>
                    <a:pt x="840" y="225"/>
                    <a:pt x="832" y="205"/>
                  </a:cubicBezTo>
                  <a:cubicBezTo>
                    <a:pt x="829" y="200"/>
                    <a:pt x="827" y="194"/>
                    <a:pt x="825" y="188"/>
                  </a:cubicBezTo>
                  <a:cubicBezTo>
                    <a:pt x="819" y="175"/>
                    <a:pt x="815" y="161"/>
                    <a:pt x="810" y="147"/>
                  </a:cubicBezTo>
                  <a:cubicBezTo>
                    <a:pt x="802" y="121"/>
                    <a:pt x="794" y="95"/>
                    <a:pt x="781" y="72"/>
                  </a:cubicBezTo>
                  <a:cubicBezTo>
                    <a:pt x="758" y="33"/>
                    <a:pt x="726" y="10"/>
                    <a:pt x="687" y="7"/>
                  </a:cubicBezTo>
                  <a:cubicBezTo>
                    <a:pt x="683" y="6"/>
                    <a:pt x="679" y="6"/>
                    <a:pt x="676" y="6"/>
                  </a:cubicBezTo>
                  <a:cubicBezTo>
                    <a:pt x="613" y="6"/>
                    <a:pt x="544" y="49"/>
                    <a:pt x="488" y="8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5" name="Freeform 12">
              <a:extLst>
                <a:ext uri="{FF2B5EF4-FFF2-40B4-BE49-F238E27FC236}">
                  <a16:creationId xmlns:a16="http://schemas.microsoft.com/office/drawing/2014/main" id="{2B58C287-5F1E-4667-B315-586F482B78E7}"/>
                </a:ext>
              </a:extLst>
            </p:cNvPr>
            <p:cNvSpPr>
              <a:spLocks noEditPoints="1"/>
            </p:cNvSpPr>
            <p:nvPr/>
          </p:nvSpPr>
          <p:spPr bwMode="auto">
            <a:xfrm>
              <a:off x="5636" y="1849"/>
              <a:ext cx="784" cy="699"/>
            </a:xfrm>
            <a:custGeom>
              <a:avLst/>
              <a:gdLst>
                <a:gd name="T0" fmla="*/ 249 w 1060"/>
                <a:gd name="T1" fmla="*/ 940 h 945"/>
                <a:gd name="T2" fmla="*/ 182 w 1060"/>
                <a:gd name="T3" fmla="*/ 914 h 945"/>
                <a:gd name="T4" fmla="*/ 59 w 1060"/>
                <a:gd name="T5" fmla="*/ 771 h 945"/>
                <a:gd name="T6" fmla="*/ 17 w 1060"/>
                <a:gd name="T7" fmla="*/ 689 h 945"/>
                <a:gd name="T8" fmla="*/ 21 w 1060"/>
                <a:gd name="T9" fmla="*/ 551 h 945"/>
                <a:gd name="T10" fmla="*/ 45 w 1060"/>
                <a:gd name="T11" fmla="*/ 508 h 945"/>
                <a:gd name="T12" fmla="*/ 70 w 1060"/>
                <a:gd name="T13" fmla="*/ 466 h 945"/>
                <a:gd name="T14" fmla="*/ 91 w 1060"/>
                <a:gd name="T15" fmla="*/ 380 h 945"/>
                <a:gd name="T16" fmla="*/ 99 w 1060"/>
                <a:gd name="T17" fmla="*/ 335 h 945"/>
                <a:gd name="T18" fmla="*/ 105 w 1060"/>
                <a:gd name="T19" fmla="*/ 314 h 945"/>
                <a:gd name="T20" fmla="*/ 179 w 1060"/>
                <a:gd name="T21" fmla="*/ 215 h 945"/>
                <a:gd name="T22" fmla="*/ 242 w 1060"/>
                <a:gd name="T23" fmla="*/ 197 h 945"/>
                <a:gd name="T24" fmla="*/ 283 w 1060"/>
                <a:gd name="T25" fmla="*/ 196 h 945"/>
                <a:gd name="T26" fmla="*/ 335 w 1060"/>
                <a:gd name="T27" fmla="*/ 194 h 945"/>
                <a:gd name="T28" fmla="*/ 456 w 1060"/>
                <a:gd name="T29" fmla="*/ 158 h 945"/>
                <a:gd name="T30" fmla="*/ 566 w 1060"/>
                <a:gd name="T31" fmla="*/ 96 h 945"/>
                <a:gd name="T32" fmla="*/ 798 w 1060"/>
                <a:gd name="T33" fmla="*/ 7 h 945"/>
                <a:gd name="T34" fmla="*/ 908 w 1060"/>
                <a:gd name="T35" fmla="*/ 85 h 945"/>
                <a:gd name="T36" fmla="*/ 941 w 1060"/>
                <a:gd name="T37" fmla="*/ 169 h 945"/>
                <a:gd name="T38" fmla="*/ 957 w 1060"/>
                <a:gd name="T39" fmla="*/ 217 h 945"/>
                <a:gd name="T40" fmla="*/ 965 w 1060"/>
                <a:gd name="T41" fmla="*/ 237 h 945"/>
                <a:gd name="T42" fmla="*/ 998 w 1060"/>
                <a:gd name="T43" fmla="*/ 301 h 945"/>
                <a:gd name="T44" fmla="*/ 1030 w 1060"/>
                <a:gd name="T45" fmla="*/ 362 h 945"/>
                <a:gd name="T46" fmla="*/ 1054 w 1060"/>
                <a:gd name="T47" fmla="*/ 501 h 945"/>
                <a:gd name="T48" fmla="*/ 821 w 1060"/>
                <a:gd name="T49" fmla="*/ 778 h 945"/>
                <a:gd name="T50" fmla="*/ 689 w 1060"/>
                <a:gd name="T51" fmla="*/ 843 h 945"/>
                <a:gd name="T52" fmla="*/ 621 w 1060"/>
                <a:gd name="T53" fmla="*/ 856 h 945"/>
                <a:gd name="T54" fmla="*/ 593 w 1060"/>
                <a:gd name="T55" fmla="*/ 861 h 945"/>
                <a:gd name="T56" fmla="*/ 455 w 1060"/>
                <a:gd name="T57" fmla="*/ 902 h 945"/>
                <a:gd name="T58" fmla="*/ 287 w 1060"/>
                <a:gd name="T59" fmla="*/ 943 h 945"/>
                <a:gd name="T60" fmla="*/ 249 w 1060"/>
                <a:gd name="T61" fmla="*/ 940 h 945"/>
                <a:gd name="T62" fmla="*/ 570 w 1060"/>
                <a:gd name="T63" fmla="*/ 102 h 945"/>
                <a:gd name="T64" fmla="*/ 459 w 1060"/>
                <a:gd name="T65" fmla="*/ 164 h 945"/>
                <a:gd name="T66" fmla="*/ 335 w 1060"/>
                <a:gd name="T67" fmla="*/ 201 h 945"/>
                <a:gd name="T68" fmla="*/ 283 w 1060"/>
                <a:gd name="T69" fmla="*/ 203 h 945"/>
                <a:gd name="T70" fmla="*/ 242 w 1060"/>
                <a:gd name="T71" fmla="*/ 204 h 945"/>
                <a:gd name="T72" fmla="*/ 183 w 1060"/>
                <a:gd name="T73" fmla="*/ 221 h 945"/>
                <a:gd name="T74" fmla="*/ 112 w 1060"/>
                <a:gd name="T75" fmla="*/ 316 h 945"/>
                <a:gd name="T76" fmla="*/ 106 w 1060"/>
                <a:gd name="T77" fmla="*/ 337 h 945"/>
                <a:gd name="T78" fmla="*/ 98 w 1060"/>
                <a:gd name="T79" fmla="*/ 381 h 945"/>
                <a:gd name="T80" fmla="*/ 76 w 1060"/>
                <a:gd name="T81" fmla="*/ 469 h 945"/>
                <a:gd name="T82" fmla="*/ 51 w 1060"/>
                <a:gd name="T83" fmla="*/ 512 h 945"/>
                <a:gd name="T84" fmla="*/ 27 w 1060"/>
                <a:gd name="T85" fmla="*/ 554 h 945"/>
                <a:gd name="T86" fmla="*/ 24 w 1060"/>
                <a:gd name="T87" fmla="*/ 686 h 945"/>
                <a:gd name="T88" fmla="*/ 65 w 1060"/>
                <a:gd name="T89" fmla="*/ 768 h 945"/>
                <a:gd name="T90" fmla="*/ 186 w 1060"/>
                <a:gd name="T91" fmla="*/ 908 h 945"/>
                <a:gd name="T92" fmla="*/ 251 w 1060"/>
                <a:gd name="T93" fmla="*/ 933 h 945"/>
                <a:gd name="T94" fmla="*/ 453 w 1060"/>
                <a:gd name="T95" fmla="*/ 896 h 945"/>
                <a:gd name="T96" fmla="*/ 592 w 1060"/>
                <a:gd name="T97" fmla="*/ 854 h 945"/>
                <a:gd name="T98" fmla="*/ 620 w 1060"/>
                <a:gd name="T99" fmla="*/ 849 h 945"/>
                <a:gd name="T100" fmla="*/ 687 w 1060"/>
                <a:gd name="T101" fmla="*/ 836 h 945"/>
                <a:gd name="T102" fmla="*/ 817 w 1060"/>
                <a:gd name="T103" fmla="*/ 772 h 945"/>
                <a:gd name="T104" fmla="*/ 1047 w 1060"/>
                <a:gd name="T105" fmla="*/ 499 h 945"/>
                <a:gd name="T106" fmla="*/ 1023 w 1060"/>
                <a:gd name="T107" fmla="*/ 365 h 945"/>
                <a:gd name="T108" fmla="*/ 992 w 1060"/>
                <a:gd name="T109" fmla="*/ 304 h 945"/>
                <a:gd name="T110" fmla="*/ 959 w 1060"/>
                <a:gd name="T111" fmla="*/ 240 h 945"/>
                <a:gd name="T112" fmla="*/ 951 w 1060"/>
                <a:gd name="T113" fmla="*/ 220 h 945"/>
                <a:gd name="T114" fmla="*/ 934 w 1060"/>
                <a:gd name="T115" fmla="*/ 171 h 945"/>
                <a:gd name="T116" fmla="*/ 902 w 1060"/>
                <a:gd name="T117" fmla="*/ 88 h 945"/>
                <a:gd name="T118" fmla="*/ 797 w 1060"/>
                <a:gd name="T119" fmla="*/ 14 h 945"/>
                <a:gd name="T120" fmla="*/ 783 w 1060"/>
                <a:gd name="T121" fmla="*/ 13 h 945"/>
                <a:gd name="T122" fmla="*/ 570 w 1060"/>
                <a:gd name="T123" fmla="*/ 102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0" h="945">
                  <a:moveTo>
                    <a:pt x="249" y="940"/>
                  </a:moveTo>
                  <a:cubicBezTo>
                    <a:pt x="226" y="936"/>
                    <a:pt x="204" y="927"/>
                    <a:pt x="182" y="914"/>
                  </a:cubicBezTo>
                  <a:cubicBezTo>
                    <a:pt x="124" y="878"/>
                    <a:pt x="88" y="819"/>
                    <a:pt x="59" y="771"/>
                  </a:cubicBezTo>
                  <a:cubicBezTo>
                    <a:pt x="45" y="747"/>
                    <a:pt x="28" y="719"/>
                    <a:pt x="17" y="689"/>
                  </a:cubicBezTo>
                  <a:cubicBezTo>
                    <a:pt x="0" y="639"/>
                    <a:pt x="1" y="594"/>
                    <a:pt x="21" y="551"/>
                  </a:cubicBezTo>
                  <a:cubicBezTo>
                    <a:pt x="27" y="536"/>
                    <a:pt x="37" y="522"/>
                    <a:pt x="45" y="508"/>
                  </a:cubicBezTo>
                  <a:cubicBezTo>
                    <a:pt x="54" y="494"/>
                    <a:pt x="63" y="480"/>
                    <a:pt x="70" y="466"/>
                  </a:cubicBezTo>
                  <a:cubicBezTo>
                    <a:pt x="83" y="438"/>
                    <a:pt x="87" y="409"/>
                    <a:pt x="91" y="380"/>
                  </a:cubicBezTo>
                  <a:cubicBezTo>
                    <a:pt x="93" y="366"/>
                    <a:pt x="96" y="350"/>
                    <a:pt x="99" y="335"/>
                  </a:cubicBezTo>
                  <a:cubicBezTo>
                    <a:pt x="101" y="328"/>
                    <a:pt x="103" y="321"/>
                    <a:pt x="105" y="314"/>
                  </a:cubicBezTo>
                  <a:cubicBezTo>
                    <a:pt x="114" y="288"/>
                    <a:pt x="135" y="240"/>
                    <a:pt x="179" y="215"/>
                  </a:cubicBezTo>
                  <a:cubicBezTo>
                    <a:pt x="197" y="204"/>
                    <a:pt x="217" y="199"/>
                    <a:pt x="242" y="197"/>
                  </a:cubicBezTo>
                  <a:cubicBezTo>
                    <a:pt x="255" y="196"/>
                    <a:pt x="269" y="196"/>
                    <a:pt x="283" y="196"/>
                  </a:cubicBezTo>
                  <a:cubicBezTo>
                    <a:pt x="299" y="196"/>
                    <a:pt x="316" y="196"/>
                    <a:pt x="335" y="194"/>
                  </a:cubicBezTo>
                  <a:cubicBezTo>
                    <a:pt x="371" y="191"/>
                    <a:pt x="412" y="178"/>
                    <a:pt x="456" y="158"/>
                  </a:cubicBezTo>
                  <a:cubicBezTo>
                    <a:pt x="489" y="142"/>
                    <a:pt x="524" y="123"/>
                    <a:pt x="566" y="96"/>
                  </a:cubicBezTo>
                  <a:cubicBezTo>
                    <a:pt x="647" y="45"/>
                    <a:pt x="725" y="0"/>
                    <a:pt x="798" y="7"/>
                  </a:cubicBezTo>
                  <a:cubicBezTo>
                    <a:pt x="855" y="12"/>
                    <a:pt x="889" y="52"/>
                    <a:pt x="908" y="85"/>
                  </a:cubicBezTo>
                  <a:cubicBezTo>
                    <a:pt x="922" y="111"/>
                    <a:pt x="932" y="140"/>
                    <a:pt x="941" y="169"/>
                  </a:cubicBezTo>
                  <a:cubicBezTo>
                    <a:pt x="946" y="185"/>
                    <a:pt x="951" y="202"/>
                    <a:pt x="957" y="217"/>
                  </a:cubicBezTo>
                  <a:cubicBezTo>
                    <a:pt x="960" y="224"/>
                    <a:pt x="962" y="230"/>
                    <a:pt x="965" y="237"/>
                  </a:cubicBezTo>
                  <a:cubicBezTo>
                    <a:pt x="975" y="259"/>
                    <a:pt x="987" y="280"/>
                    <a:pt x="998" y="301"/>
                  </a:cubicBezTo>
                  <a:cubicBezTo>
                    <a:pt x="1009" y="321"/>
                    <a:pt x="1020" y="341"/>
                    <a:pt x="1030" y="362"/>
                  </a:cubicBezTo>
                  <a:cubicBezTo>
                    <a:pt x="1053" y="414"/>
                    <a:pt x="1060" y="456"/>
                    <a:pt x="1054" y="501"/>
                  </a:cubicBezTo>
                  <a:cubicBezTo>
                    <a:pt x="1034" y="625"/>
                    <a:pt x="900" y="728"/>
                    <a:pt x="821" y="778"/>
                  </a:cubicBezTo>
                  <a:cubicBezTo>
                    <a:pt x="786" y="800"/>
                    <a:pt x="739" y="828"/>
                    <a:pt x="689" y="843"/>
                  </a:cubicBezTo>
                  <a:cubicBezTo>
                    <a:pt x="666" y="849"/>
                    <a:pt x="643" y="853"/>
                    <a:pt x="621" y="856"/>
                  </a:cubicBezTo>
                  <a:cubicBezTo>
                    <a:pt x="612" y="858"/>
                    <a:pt x="602" y="859"/>
                    <a:pt x="593" y="861"/>
                  </a:cubicBezTo>
                  <a:cubicBezTo>
                    <a:pt x="545" y="869"/>
                    <a:pt x="499" y="886"/>
                    <a:pt x="455" y="902"/>
                  </a:cubicBezTo>
                  <a:cubicBezTo>
                    <a:pt x="397" y="923"/>
                    <a:pt x="342" y="943"/>
                    <a:pt x="287" y="943"/>
                  </a:cubicBezTo>
                  <a:cubicBezTo>
                    <a:pt x="275" y="943"/>
                    <a:pt x="262" y="942"/>
                    <a:pt x="249" y="940"/>
                  </a:cubicBezTo>
                  <a:moveTo>
                    <a:pt x="570" y="102"/>
                  </a:moveTo>
                  <a:cubicBezTo>
                    <a:pt x="528" y="129"/>
                    <a:pt x="492" y="148"/>
                    <a:pt x="459" y="164"/>
                  </a:cubicBezTo>
                  <a:cubicBezTo>
                    <a:pt x="414" y="185"/>
                    <a:pt x="373" y="197"/>
                    <a:pt x="335" y="201"/>
                  </a:cubicBezTo>
                  <a:cubicBezTo>
                    <a:pt x="317" y="203"/>
                    <a:pt x="300" y="203"/>
                    <a:pt x="283" y="203"/>
                  </a:cubicBezTo>
                  <a:cubicBezTo>
                    <a:pt x="269" y="203"/>
                    <a:pt x="256" y="203"/>
                    <a:pt x="242" y="204"/>
                  </a:cubicBezTo>
                  <a:cubicBezTo>
                    <a:pt x="219" y="205"/>
                    <a:pt x="200" y="211"/>
                    <a:pt x="183" y="221"/>
                  </a:cubicBezTo>
                  <a:cubicBezTo>
                    <a:pt x="140" y="245"/>
                    <a:pt x="120" y="291"/>
                    <a:pt x="112" y="316"/>
                  </a:cubicBezTo>
                  <a:cubicBezTo>
                    <a:pt x="109" y="323"/>
                    <a:pt x="107" y="330"/>
                    <a:pt x="106" y="337"/>
                  </a:cubicBezTo>
                  <a:cubicBezTo>
                    <a:pt x="102" y="352"/>
                    <a:pt x="100" y="367"/>
                    <a:pt x="98" y="381"/>
                  </a:cubicBezTo>
                  <a:cubicBezTo>
                    <a:pt x="94" y="410"/>
                    <a:pt x="89" y="440"/>
                    <a:pt x="76" y="469"/>
                  </a:cubicBezTo>
                  <a:cubicBezTo>
                    <a:pt x="69" y="484"/>
                    <a:pt x="60" y="498"/>
                    <a:pt x="51" y="512"/>
                  </a:cubicBezTo>
                  <a:cubicBezTo>
                    <a:pt x="43" y="525"/>
                    <a:pt x="34" y="539"/>
                    <a:pt x="27" y="554"/>
                  </a:cubicBezTo>
                  <a:cubicBezTo>
                    <a:pt x="8" y="595"/>
                    <a:pt x="7" y="638"/>
                    <a:pt x="24" y="686"/>
                  </a:cubicBezTo>
                  <a:cubicBezTo>
                    <a:pt x="34" y="716"/>
                    <a:pt x="51" y="744"/>
                    <a:pt x="65" y="768"/>
                  </a:cubicBezTo>
                  <a:cubicBezTo>
                    <a:pt x="94" y="814"/>
                    <a:pt x="130" y="873"/>
                    <a:pt x="186" y="908"/>
                  </a:cubicBezTo>
                  <a:cubicBezTo>
                    <a:pt x="207" y="921"/>
                    <a:pt x="228" y="929"/>
                    <a:pt x="251" y="933"/>
                  </a:cubicBezTo>
                  <a:cubicBezTo>
                    <a:pt x="316" y="945"/>
                    <a:pt x="382" y="921"/>
                    <a:pt x="453" y="896"/>
                  </a:cubicBezTo>
                  <a:cubicBezTo>
                    <a:pt x="497" y="879"/>
                    <a:pt x="543" y="863"/>
                    <a:pt x="592" y="854"/>
                  </a:cubicBezTo>
                  <a:cubicBezTo>
                    <a:pt x="601" y="852"/>
                    <a:pt x="611" y="851"/>
                    <a:pt x="620" y="849"/>
                  </a:cubicBezTo>
                  <a:cubicBezTo>
                    <a:pt x="642" y="846"/>
                    <a:pt x="665" y="842"/>
                    <a:pt x="687" y="836"/>
                  </a:cubicBezTo>
                  <a:cubicBezTo>
                    <a:pt x="736" y="822"/>
                    <a:pt x="782" y="794"/>
                    <a:pt x="817" y="772"/>
                  </a:cubicBezTo>
                  <a:cubicBezTo>
                    <a:pt x="895" y="722"/>
                    <a:pt x="1028" y="621"/>
                    <a:pt x="1047" y="499"/>
                  </a:cubicBezTo>
                  <a:cubicBezTo>
                    <a:pt x="1053" y="457"/>
                    <a:pt x="1046" y="415"/>
                    <a:pt x="1023" y="365"/>
                  </a:cubicBezTo>
                  <a:cubicBezTo>
                    <a:pt x="1014" y="345"/>
                    <a:pt x="1003" y="324"/>
                    <a:pt x="992" y="304"/>
                  </a:cubicBezTo>
                  <a:cubicBezTo>
                    <a:pt x="981" y="283"/>
                    <a:pt x="969" y="262"/>
                    <a:pt x="959" y="240"/>
                  </a:cubicBezTo>
                  <a:cubicBezTo>
                    <a:pt x="956" y="233"/>
                    <a:pt x="953" y="227"/>
                    <a:pt x="951" y="220"/>
                  </a:cubicBezTo>
                  <a:cubicBezTo>
                    <a:pt x="945" y="204"/>
                    <a:pt x="939" y="187"/>
                    <a:pt x="934" y="171"/>
                  </a:cubicBezTo>
                  <a:cubicBezTo>
                    <a:pt x="925" y="143"/>
                    <a:pt x="916" y="113"/>
                    <a:pt x="902" y="88"/>
                  </a:cubicBezTo>
                  <a:cubicBezTo>
                    <a:pt x="884" y="57"/>
                    <a:pt x="852" y="19"/>
                    <a:pt x="797" y="14"/>
                  </a:cubicBezTo>
                  <a:cubicBezTo>
                    <a:pt x="792" y="13"/>
                    <a:pt x="788" y="13"/>
                    <a:pt x="783" y="13"/>
                  </a:cubicBezTo>
                  <a:cubicBezTo>
                    <a:pt x="717" y="13"/>
                    <a:pt x="644" y="55"/>
                    <a:pt x="570"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6" name="Freeform 13">
              <a:extLst>
                <a:ext uri="{FF2B5EF4-FFF2-40B4-BE49-F238E27FC236}">
                  <a16:creationId xmlns:a16="http://schemas.microsoft.com/office/drawing/2014/main" id="{98F77CA2-98AB-417F-86A7-AC7CCF44D0FE}"/>
                </a:ext>
              </a:extLst>
            </p:cNvPr>
            <p:cNvSpPr>
              <a:spLocks noEditPoints="1"/>
            </p:cNvSpPr>
            <p:nvPr/>
          </p:nvSpPr>
          <p:spPr bwMode="auto">
            <a:xfrm>
              <a:off x="5570" y="1828"/>
              <a:ext cx="883" cy="784"/>
            </a:xfrm>
            <a:custGeom>
              <a:avLst/>
              <a:gdLst>
                <a:gd name="T0" fmla="*/ 205 w 1193"/>
                <a:gd name="T1" fmla="*/ 1017 h 1060"/>
                <a:gd name="T2" fmla="*/ 20 w 1193"/>
                <a:gd name="T3" fmla="*/ 763 h 1060"/>
                <a:gd name="T4" fmla="*/ 51 w 1193"/>
                <a:gd name="T5" fmla="*/ 561 h 1060"/>
                <a:gd name="T6" fmla="*/ 104 w 1193"/>
                <a:gd name="T7" fmla="*/ 416 h 1060"/>
                <a:gd name="T8" fmla="*/ 121 w 1193"/>
                <a:gd name="T9" fmla="*/ 342 h 1060"/>
                <a:gd name="T10" fmla="*/ 274 w 1193"/>
                <a:gd name="T11" fmla="*/ 215 h 1060"/>
                <a:gd name="T12" fmla="*/ 380 w 1193"/>
                <a:gd name="T13" fmla="*/ 214 h 1060"/>
                <a:gd name="T14" fmla="*/ 642 w 1193"/>
                <a:gd name="T15" fmla="*/ 101 h 1060"/>
                <a:gd name="T16" fmla="*/ 901 w 1193"/>
                <a:gd name="T17" fmla="*/ 0 h 1060"/>
                <a:gd name="T18" fmla="*/ 1059 w 1193"/>
                <a:gd name="T19" fmla="*/ 181 h 1060"/>
                <a:gd name="T20" fmla="*/ 1087 w 1193"/>
                <a:gd name="T21" fmla="*/ 258 h 1060"/>
                <a:gd name="T22" fmla="*/ 1159 w 1193"/>
                <a:gd name="T23" fmla="*/ 399 h 1060"/>
                <a:gd name="T24" fmla="*/ 1093 w 1193"/>
                <a:gd name="T25" fmla="*/ 724 h 1060"/>
                <a:gd name="T26" fmla="*/ 777 w 1193"/>
                <a:gd name="T27" fmla="*/ 936 h 1060"/>
                <a:gd name="T28" fmla="*/ 670 w 1193"/>
                <a:gd name="T29" fmla="*/ 956 h 1060"/>
                <a:gd name="T30" fmla="*/ 323 w 1193"/>
                <a:gd name="T31" fmla="*/ 1050 h 1060"/>
                <a:gd name="T32" fmla="*/ 643 w 1193"/>
                <a:gd name="T33" fmla="*/ 102 h 1060"/>
                <a:gd name="T34" fmla="*/ 380 w 1193"/>
                <a:gd name="T35" fmla="*/ 215 h 1060"/>
                <a:gd name="T36" fmla="*/ 274 w 1193"/>
                <a:gd name="T37" fmla="*/ 216 h 1060"/>
                <a:gd name="T38" fmla="*/ 122 w 1193"/>
                <a:gd name="T39" fmla="*/ 342 h 1060"/>
                <a:gd name="T40" fmla="*/ 105 w 1193"/>
                <a:gd name="T41" fmla="*/ 417 h 1060"/>
                <a:gd name="T42" fmla="*/ 52 w 1193"/>
                <a:gd name="T43" fmla="*/ 561 h 1060"/>
                <a:gd name="T44" fmla="*/ 20 w 1193"/>
                <a:gd name="T45" fmla="*/ 763 h 1060"/>
                <a:gd name="T46" fmla="*/ 206 w 1193"/>
                <a:gd name="T47" fmla="*/ 1016 h 1060"/>
                <a:gd name="T48" fmla="*/ 511 w 1193"/>
                <a:gd name="T49" fmla="*/ 1003 h 1060"/>
                <a:gd name="T50" fmla="*/ 701 w 1193"/>
                <a:gd name="T51" fmla="*/ 950 h 1060"/>
                <a:gd name="T52" fmla="*/ 923 w 1193"/>
                <a:gd name="T53" fmla="*/ 863 h 1060"/>
                <a:gd name="T54" fmla="*/ 1184 w 1193"/>
                <a:gd name="T55" fmla="*/ 552 h 1060"/>
                <a:gd name="T56" fmla="*/ 1122 w 1193"/>
                <a:gd name="T57" fmla="*/ 330 h 1060"/>
                <a:gd name="T58" fmla="*/ 1077 w 1193"/>
                <a:gd name="T59" fmla="*/ 237 h 1060"/>
                <a:gd name="T60" fmla="*/ 1022 w 1193"/>
                <a:gd name="T61" fmla="*/ 88 h 1060"/>
                <a:gd name="T62" fmla="*/ 885 w 1193"/>
                <a:gd name="T6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3" h="1060">
                  <a:moveTo>
                    <a:pt x="281" y="1047"/>
                  </a:moveTo>
                  <a:cubicBezTo>
                    <a:pt x="254" y="1042"/>
                    <a:pt x="230" y="1032"/>
                    <a:pt x="205" y="1017"/>
                  </a:cubicBezTo>
                  <a:cubicBezTo>
                    <a:pt x="141" y="977"/>
                    <a:pt x="102" y="913"/>
                    <a:pt x="67" y="856"/>
                  </a:cubicBezTo>
                  <a:cubicBezTo>
                    <a:pt x="50" y="829"/>
                    <a:pt x="32" y="797"/>
                    <a:pt x="20" y="763"/>
                  </a:cubicBezTo>
                  <a:cubicBezTo>
                    <a:pt x="0" y="707"/>
                    <a:pt x="1" y="657"/>
                    <a:pt x="23" y="609"/>
                  </a:cubicBezTo>
                  <a:cubicBezTo>
                    <a:pt x="31" y="593"/>
                    <a:pt x="41" y="576"/>
                    <a:pt x="51" y="561"/>
                  </a:cubicBezTo>
                  <a:cubicBezTo>
                    <a:pt x="61" y="545"/>
                    <a:pt x="72" y="529"/>
                    <a:pt x="79" y="513"/>
                  </a:cubicBezTo>
                  <a:cubicBezTo>
                    <a:pt x="94" y="481"/>
                    <a:pt x="99" y="448"/>
                    <a:pt x="104" y="416"/>
                  </a:cubicBezTo>
                  <a:cubicBezTo>
                    <a:pt x="107" y="400"/>
                    <a:pt x="110" y="382"/>
                    <a:pt x="114" y="366"/>
                  </a:cubicBezTo>
                  <a:cubicBezTo>
                    <a:pt x="116" y="358"/>
                    <a:pt x="118" y="350"/>
                    <a:pt x="121" y="342"/>
                  </a:cubicBezTo>
                  <a:cubicBezTo>
                    <a:pt x="131" y="313"/>
                    <a:pt x="155" y="261"/>
                    <a:pt x="204" y="234"/>
                  </a:cubicBezTo>
                  <a:cubicBezTo>
                    <a:pt x="225" y="222"/>
                    <a:pt x="247" y="216"/>
                    <a:pt x="274" y="215"/>
                  </a:cubicBezTo>
                  <a:cubicBezTo>
                    <a:pt x="290" y="214"/>
                    <a:pt x="304" y="215"/>
                    <a:pt x="320" y="215"/>
                  </a:cubicBezTo>
                  <a:cubicBezTo>
                    <a:pt x="339" y="216"/>
                    <a:pt x="359" y="216"/>
                    <a:pt x="380" y="214"/>
                  </a:cubicBezTo>
                  <a:cubicBezTo>
                    <a:pt x="422" y="211"/>
                    <a:pt x="468" y="197"/>
                    <a:pt x="518" y="173"/>
                  </a:cubicBezTo>
                  <a:cubicBezTo>
                    <a:pt x="565" y="150"/>
                    <a:pt x="612" y="121"/>
                    <a:pt x="642" y="101"/>
                  </a:cubicBezTo>
                  <a:cubicBezTo>
                    <a:pt x="723" y="50"/>
                    <a:pt x="807" y="0"/>
                    <a:pt x="885" y="0"/>
                  </a:cubicBezTo>
                  <a:cubicBezTo>
                    <a:pt x="890" y="0"/>
                    <a:pt x="896" y="0"/>
                    <a:pt x="901" y="0"/>
                  </a:cubicBezTo>
                  <a:cubicBezTo>
                    <a:pt x="965" y="7"/>
                    <a:pt x="1003" y="51"/>
                    <a:pt x="1023" y="88"/>
                  </a:cubicBezTo>
                  <a:cubicBezTo>
                    <a:pt x="1039" y="116"/>
                    <a:pt x="1049" y="149"/>
                    <a:pt x="1059" y="181"/>
                  </a:cubicBezTo>
                  <a:cubicBezTo>
                    <a:pt x="1064" y="199"/>
                    <a:pt x="1070" y="218"/>
                    <a:pt x="1077" y="236"/>
                  </a:cubicBezTo>
                  <a:cubicBezTo>
                    <a:pt x="1080" y="244"/>
                    <a:pt x="1083" y="251"/>
                    <a:pt x="1087" y="258"/>
                  </a:cubicBezTo>
                  <a:cubicBezTo>
                    <a:pt x="1097" y="283"/>
                    <a:pt x="1110" y="307"/>
                    <a:pt x="1123" y="330"/>
                  </a:cubicBezTo>
                  <a:cubicBezTo>
                    <a:pt x="1135" y="352"/>
                    <a:pt x="1148" y="375"/>
                    <a:pt x="1159" y="399"/>
                  </a:cubicBezTo>
                  <a:cubicBezTo>
                    <a:pt x="1184" y="456"/>
                    <a:pt x="1193" y="503"/>
                    <a:pt x="1185" y="552"/>
                  </a:cubicBezTo>
                  <a:cubicBezTo>
                    <a:pt x="1176" y="608"/>
                    <a:pt x="1145" y="666"/>
                    <a:pt x="1093" y="724"/>
                  </a:cubicBezTo>
                  <a:cubicBezTo>
                    <a:pt x="1050" y="772"/>
                    <a:pt x="992" y="819"/>
                    <a:pt x="923" y="864"/>
                  </a:cubicBezTo>
                  <a:cubicBezTo>
                    <a:pt x="884" y="889"/>
                    <a:pt x="832" y="920"/>
                    <a:pt x="777" y="936"/>
                  </a:cubicBezTo>
                  <a:cubicBezTo>
                    <a:pt x="752" y="943"/>
                    <a:pt x="726" y="947"/>
                    <a:pt x="702" y="951"/>
                  </a:cubicBezTo>
                  <a:cubicBezTo>
                    <a:pt x="691" y="953"/>
                    <a:pt x="680" y="954"/>
                    <a:pt x="670" y="956"/>
                  </a:cubicBezTo>
                  <a:cubicBezTo>
                    <a:pt x="615" y="966"/>
                    <a:pt x="562" y="985"/>
                    <a:pt x="512" y="1004"/>
                  </a:cubicBezTo>
                  <a:cubicBezTo>
                    <a:pt x="446" y="1028"/>
                    <a:pt x="384" y="1050"/>
                    <a:pt x="323" y="1050"/>
                  </a:cubicBezTo>
                  <a:cubicBezTo>
                    <a:pt x="308" y="1050"/>
                    <a:pt x="295" y="1049"/>
                    <a:pt x="281" y="1047"/>
                  </a:cubicBezTo>
                  <a:moveTo>
                    <a:pt x="643" y="102"/>
                  </a:moveTo>
                  <a:cubicBezTo>
                    <a:pt x="612" y="122"/>
                    <a:pt x="566" y="150"/>
                    <a:pt x="518" y="173"/>
                  </a:cubicBezTo>
                  <a:cubicBezTo>
                    <a:pt x="468" y="197"/>
                    <a:pt x="422" y="211"/>
                    <a:pt x="380" y="215"/>
                  </a:cubicBezTo>
                  <a:cubicBezTo>
                    <a:pt x="359" y="217"/>
                    <a:pt x="339" y="216"/>
                    <a:pt x="320" y="216"/>
                  </a:cubicBezTo>
                  <a:cubicBezTo>
                    <a:pt x="304" y="215"/>
                    <a:pt x="290" y="215"/>
                    <a:pt x="274" y="216"/>
                  </a:cubicBezTo>
                  <a:cubicBezTo>
                    <a:pt x="247" y="217"/>
                    <a:pt x="225" y="223"/>
                    <a:pt x="205" y="234"/>
                  </a:cubicBezTo>
                  <a:cubicBezTo>
                    <a:pt x="156" y="261"/>
                    <a:pt x="132" y="314"/>
                    <a:pt x="122" y="342"/>
                  </a:cubicBezTo>
                  <a:cubicBezTo>
                    <a:pt x="119" y="350"/>
                    <a:pt x="117" y="358"/>
                    <a:pt x="115" y="366"/>
                  </a:cubicBezTo>
                  <a:cubicBezTo>
                    <a:pt x="111" y="383"/>
                    <a:pt x="108" y="400"/>
                    <a:pt x="105" y="417"/>
                  </a:cubicBezTo>
                  <a:cubicBezTo>
                    <a:pt x="100" y="448"/>
                    <a:pt x="95" y="481"/>
                    <a:pt x="80" y="513"/>
                  </a:cubicBezTo>
                  <a:cubicBezTo>
                    <a:pt x="72" y="530"/>
                    <a:pt x="62" y="546"/>
                    <a:pt x="52" y="561"/>
                  </a:cubicBezTo>
                  <a:cubicBezTo>
                    <a:pt x="42" y="577"/>
                    <a:pt x="32" y="593"/>
                    <a:pt x="24" y="609"/>
                  </a:cubicBezTo>
                  <a:cubicBezTo>
                    <a:pt x="2" y="657"/>
                    <a:pt x="1" y="707"/>
                    <a:pt x="20" y="763"/>
                  </a:cubicBezTo>
                  <a:cubicBezTo>
                    <a:pt x="32" y="797"/>
                    <a:pt x="51" y="829"/>
                    <a:pt x="68" y="856"/>
                  </a:cubicBezTo>
                  <a:cubicBezTo>
                    <a:pt x="102" y="912"/>
                    <a:pt x="141" y="976"/>
                    <a:pt x="206" y="1016"/>
                  </a:cubicBezTo>
                  <a:cubicBezTo>
                    <a:pt x="230" y="1031"/>
                    <a:pt x="254" y="1041"/>
                    <a:pt x="281" y="1046"/>
                  </a:cubicBezTo>
                  <a:cubicBezTo>
                    <a:pt x="356" y="1060"/>
                    <a:pt x="431" y="1032"/>
                    <a:pt x="511" y="1003"/>
                  </a:cubicBezTo>
                  <a:cubicBezTo>
                    <a:pt x="562" y="985"/>
                    <a:pt x="614" y="965"/>
                    <a:pt x="670" y="956"/>
                  </a:cubicBezTo>
                  <a:cubicBezTo>
                    <a:pt x="680" y="954"/>
                    <a:pt x="691" y="952"/>
                    <a:pt x="701" y="950"/>
                  </a:cubicBezTo>
                  <a:cubicBezTo>
                    <a:pt x="726" y="947"/>
                    <a:pt x="751" y="943"/>
                    <a:pt x="776" y="935"/>
                  </a:cubicBezTo>
                  <a:cubicBezTo>
                    <a:pt x="831" y="920"/>
                    <a:pt x="884" y="888"/>
                    <a:pt x="923" y="863"/>
                  </a:cubicBezTo>
                  <a:cubicBezTo>
                    <a:pt x="992" y="819"/>
                    <a:pt x="1049" y="772"/>
                    <a:pt x="1093" y="723"/>
                  </a:cubicBezTo>
                  <a:cubicBezTo>
                    <a:pt x="1144" y="666"/>
                    <a:pt x="1175" y="608"/>
                    <a:pt x="1184" y="552"/>
                  </a:cubicBezTo>
                  <a:cubicBezTo>
                    <a:pt x="1192" y="503"/>
                    <a:pt x="1184" y="456"/>
                    <a:pt x="1158" y="399"/>
                  </a:cubicBezTo>
                  <a:cubicBezTo>
                    <a:pt x="1147" y="376"/>
                    <a:pt x="1135" y="352"/>
                    <a:pt x="1122" y="330"/>
                  </a:cubicBezTo>
                  <a:cubicBezTo>
                    <a:pt x="1110" y="307"/>
                    <a:pt x="1097" y="283"/>
                    <a:pt x="1086" y="259"/>
                  </a:cubicBezTo>
                  <a:cubicBezTo>
                    <a:pt x="1083" y="251"/>
                    <a:pt x="1080" y="244"/>
                    <a:pt x="1077" y="237"/>
                  </a:cubicBezTo>
                  <a:cubicBezTo>
                    <a:pt x="1070" y="218"/>
                    <a:pt x="1064" y="199"/>
                    <a:pt x="1058" y="181"/>
                  </a:cubicBezTo>
                  <a:cubicBezTo>
                    <a:pt x="1048" y="149"/>
                    <a:pt x="1038" y="117"/>
                    <a:pt x="1022" y="88"/>
                  </a:cubicBezTo>
                  <a:cubicBezTo>
                    <a:pt x="1002" y="52"/>
                    <a:pt x="965" y="8"/>
                    <a:pt x="901" y="1"/>
                  </a:cubicBezTo>
                  <a:cubicBezTo>
                    <a:pt x="896" y="1"/>
                    <a:pt x="890" y="0"/>
                    <a:pt x="885" y="0"/>
                  </a:cubicBezTo>
                  <a:cubicBezTo>
                    <a:pt x="807" y="0"/>
                    <a:pt x="723" y="50"/>
                    <a:pt x="643"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7" name="Freeform 14">
              <a:extLst>
                <a:ext uri="{FF2B5EF4-FFF2-40B4-BE49-F238E27FC236}">
                  <a16:creationId xmlns:a16="http://schemas.microsoft.com/office/drawing/2014/main" id="{6C01463E-045A-4AD5-8C2B-0F043ECA7348}"/>
                </a:ext>
              </a:extLst>
            </p:cNvPr>
            <p:cNvSpPr>
              <a:spLocks noEditPoints="1"/>
            </p:cNvSpPr>
            <p:nvPr/>
          </p:nvSpPr>
          <p:spPr bwMode="auto">
            <a:xfrm>
              <a:off x="5502" y="1798"/>
              <a:ext cx="985" cy="876"/>
            </a:xfrm>
            <a:custGeom>
              <a:avLst/>
              <a:gdLst>
                <a:gd name="T0" fmla="*/ 230 w 1331"/>
                <a:gd name="T1" fmla="*/ 1136 h 1184"/>
                <a:gd name="T2" fmla="*/ 22 w 1331"/>
                <a:gd name="T3" fmla="*/ 851 h 1184"/>
                <a:gd name="T4" fmla="*/ 58 w 1331"/>
                <a:gd name="T5" fmla="*/ 625 h 1184"/>
                <a:gd name="T6" fmla="*/ 118 w 1331"/>
                <a:gd name="T7" fmla="*/ 465 h 1184"/>
                <a:gd name="T8" fmla="*/ 137 w 1331"/>
                <a:gd name="T9" fmla="*/ 382 h 1184"/>
                <a:gd name="T10" fmla="*/ 310 w 1331"/>
                <a:gd name="T11" fmla="*/ 243 h 1184"/>
                <a:gd name="T12" fmla="*/ 428 w 1331"/>
                <a:gd name="T13" fmla="*/ 244 h 1184"/>
                <a:gd name="T14" fmla="*/ 719 w 1331"/>
                <a:gd name="T15" fmla="*/ 117 h 1184"/>
                <a:gd name="T16" fmla="*/ 1008 w 1331"/>
                <a:gd name="T17" fmla="*/ 4 h 1184"/>
                <a:gd name="T18" fmla="*/ 1182 w 1331"/>
                <a:gd name="T19" fmla="*/ 204 h 1184"/>
                <a:gd name="T20" fmla="*/ 1214 w 1331"/>
                <a:gd name="T21" fmla="*/ 291 h 1184"/>
                <a:gd name="T22" fmla="*/ 1293 w 1331"/>
                <a:gd name="T23" fmla="*/ 447 h 1184"/>
                <a:gd name="T24" fmla="*/ 1220 w 1331"/>
                <a:gd name="T25" fmla="*/ 809 h 1184"/>
                <a:gd name="T26" fmla="*/ 868 w 1331"/>
                <a:gd name="T27" fmla="*/ 1046 h 1184"/>
                <a:gd name="T28" fmla="*/ 750 w 1331"/>
                <a:gd name="T29" fmla="*/ 1068 h 1184"/>
                <a:gd name="T30" fmla="*/ 361 w 1331"/>
                <a:gd name="T31" fmla="*/ 1173 h 1184"/>
                <a:gd name="T32" fmla="*/ 863 w 1331"/>
                <a:gd name="T33" fmla="*/ 36 h 1184"/>
                <a:gd name="T34" fmla="*/ 582 w 1331"/>
                <a:gd name="T35" fmla="*/ 198 h 1184"/>
                <a:gd name="T36" fmla="*/ 360 w 1331"/>
                <a:gd name="T37" fmla="*/ 245 h 1184"/>
                <a:gd name="T38" fmla="*/ 232 w 1331"/>
                <a:gd name="T39" fmla="*/ 264 h 1184"/>
                <a:gd name="T40" fmla="*/ 130 w 1331"/>
                <a:gd name="T41" fmla="*/ 408 h 1184"/>
                <a:gd name="T42" fmla="*/ 90 w 1331"/>
                <a:gd name="T43" fmla="*/ 572 h 1184"/>
                <a:gd name="T44" fmla="*/ 27 w 1331"/>
                <a:gd name="T45" fmla="*/ 679 h 1184"/>
                <a:gd name="T46" fmla="*/ 76 w 1331"/>
                <a:gd name="T47" fmla="*/ 956 h 1184"/>
                <a:gd name="T48" fmla="*/ 314 w 1331"/>
                <a:gd name="T49" fmla="*/ 1168 h 1184"/>
                <a:gd name="T50" fmla="*/ 750 w 1331"/>
                <a:gd name="T51" fmla="*/ 1067 h 1184"/>
                <a:gd name="T52" fmla="*/ 868 w 1331"/>
                <a:gd name="T53" fmla="*/ 1045 h 1184"/>
                <a:gd name="T54" fmla="*/ 1219 w 1331"/>
                <a:gd name="T55" fmla="*/ 808 h 1184"/>
                <a:gd name="T56" fmla="*/ 1293 w 1331"/>
                <a:gd name="T57" fmla="*/ 447 h 1184"/>
                <a:gd name="T58" fmla="*/ 1213 w 1331"/>
                <a:gd name="T59" fmla="*/ 292 h 1184"/>
                <a:gd name="T60" fmla="*/ 1182 w 1331"/>
                <a:gd name="T61" fmla="*/ 205 h 1184"/>
                <a:gd name="T62" fmla="*/ 1008 w 1331"/>
                <a:gd name="T63" fmla="*/ 5 h 1184"/>
                <a:gd name="T64" fmla="*/ 863 w 1331"/>
                <a:gd name="T65" fmla="*/ 36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1" h="1184">
                  <a:moveTo>
                    <a:pt x="314" y="1169"/>
                  </a:moveTo>
                  <a:cubicBezTo>
                    <a:pt x="285" y="1164"/>
                    <a:pt x="257" y="1153"/>
                    <a:pt x="230" y="1136"/>
                  </a:cubicBezTo>
                  <a:cubicBezTo>
                    <a:pt x="158" y="1091"/>
                    <a:pt x="114" y="1019"/>
                    <a:pt x="75" y="956"/>
                  </a:cubicBezTo>
                  <a:cubicBezTo>
                    <a:pt x="56" y="926"/>
                    <a:pt x="36" y="889"/>
                    <a:pt x="22" y="851"/>
                  </a:cubicBezTo>
                  <a:cubicBezTo>
                    <a:pt x="0" y="789"/>
                    <a:pt x="1" y="733"/>
                    <a:pt x="26" y="679"/>
                  </a:cubicBezTo>
                  <a:cubicBezTo>
                    <a:pt x="35" y="661"/>
                    <a:pt x="47" y="642"/>
                    <a:pt x="58" y="625"/>
                  </a:cubicBezTo>
                  <a:cubicBezTo>
                    <a:pt x="69" y="607"/>
                    <a:pt x="80" y="590"/>
                    <a:pt x="89" y="571"/>
                  </a:cubicBezTo>
                  <a:cubicBezTo>
                    <a:pt x="106" y="536"/>
                    <a:pt x="112" y="500"/>
                    <a:pt x="118" y="465"/>
                  </a:cubicBezTo>
                  <a:cubicBezTo>
                    <a:pt x="121" y="446"/>
                    <a:pt x="124" y="427"/>
                    <a:pt x="129" y="408"/>
                  </a:cubicBezTo>
                  <a:cubicBezTo>
                    <a:pt x="131" y="399"/>
                    <a:pt x="134" y="391"/>
                    <a:pt x="137" y="382"/>
                  </a:cubicBezTo>
                  <a:cubicBezTo>
                    <a:pt x="148" y="350"/>
                    <a:pt x="175" y="293"/>
                    <a:pt x="231" y="263"/>
                  </a:cubicBezTo>
                  <a:cubicBezTo>
                    <a:pt x="255" y="251"/>
                    <a:pt x="280" y="244"/>
                    <a:pt x="310" y="243"/>
                  </a:cubicBezTo>
                  <a:cubicBezTo>
                    <a:pt x="327" y="243"/>
                    <a:pt x="343" y="243"/>
                    <a:pt x="360" y="244"/>
                  </a:cubicBezTo>
                  <a:cubicBezTo>
                    <a:pt x="382" y="245"/>
                    <a:pt x="405" y="246"/>
                    <a:pt x="428" y="244"/>
                  </a:cubicBezTo>
                  <a:cubicBezTo>
                    <a:pt x="475" y="241"/>
                    <a:pt x="525" y="225"/>
                    <a:pt x="581" y="198"/>
                  </a:cubicBezTo>
                  <a:cubicBezTo>
                    <a:pt x="632" y="173"/>
                    <a:pt x="682" y="141"/>
                    <a:pt x="719" y="117"/>
                  </a:cubicBezTo>
                  <a:cubicBezTo>
                    <a:pt x="765" y="87"/>
                    <a:pt x="814" y="57"/>
                    <a:pt x="863" y="35"/>
                  </a:cubicBezTo>
                  <a:cubicBezTo>
                    <a:pt x="919" y="10"/>
                    <a:pt x="966" y="0"/>
                    <a:pt x="1008" y="4"/>
                  </a:cubicBezTo>
                  <a:cubicBezTo>
                    <a:pt x="1080" y="11"/>
                    <a:pt x="1121" y="61"/>
                    <a:pt x="1143" y="102"/>
                  </a:cubicBezTo>
                  <a:cubicBezTo>
                    <a:pt x="1161" y="134"/>
                    <a:pt x="1172" y="170"/>
                    <a:pt x="1182" y="204"/>
                  </a:cubicBezTo>
                  <a:cubicBezTo>
                    <a:pt x="1189" y="225"/>
                    <a:pt x="1196" y="247"/>
                    <a:pt x="1204" y="267"/>
                  </a:cubicBezTo>
                  <a:cubicBezTo>
                    <a:pt x="1207" y="275"/>
                    <a:pt x="1210" y="283"/>
                    <a:pt x="1214" y="291"/>
                  </a:cubicBezTo>
                  <a:cubicBezTo>
                    <a:pt x="1226" y="318"/>
                    <a:pt x="1240" y="344"/>
                    <a:pt x="1254" y="370"/>
                  </a:cubicBezTo>
                  <a:cubicBezTo>
                    <a:pt x="1267" y="395"/>
                    <a:pt x="1282" y="421"/>
                    <a:pt x="1293" y="447"/>
                  </a:cubicBezTo>
                  <a:cubicBezTo>
                    <a:pt x="1322" y="510"/>
                    <a:pt x="1331" y="562"/>
                    <a:pt x="1322" y="617"/>
                  </a:cubicBezTo>
                  <a:cubicBezTo>
                    <a:pt x="1312" y="679"/>
                    <a:pt x="1278" y="744"/>
                    <a:pt x="1220" y="809"/>
                  </a:cubicBezTo>
                  <a:cubicBezTo>
                    <a:pt x="1171" y="863"/>
                    <a:pt x="1107" y="916"/>
                    <a:pt x="1030" y="965"/>
                  </a:cubicBezTo>
                  <a:cubicBezTo>
                    <a:pt x="987" y="994"/>
                    <a:pt x="929" y="1029"/>
                    <a:pt x="868" y="1046"/>
                  </a:cubicBezTo>
                  <a:cubicBezTo>
                    <a:pt x="841" y="1054"/>
                    <a:pt x="813" y="1058"/>
                    <a:pt x="786" y="1062"/>
                  </a:cubicBezTo>
                  <a:cubicBezTo>
                    <a:pt x="774" y="1064"/>
                    <a:pt x="762" y="1066"/>
                    <a:pt x="750" y="1068"/>
                  </a:cubicBezTo>
                  <a:cubicBezTo>
                    <a:pt x="688" y="1079"/>
                    <a:pt x="629" y="1100"/>
                    <a:pt x="572" y="1121"/>
                  </a:cubicBezTo>
                  <a:cubicBezTo>
                    <a:pt x="499" y="1148"/>
                    <a:pt x="430" y="1173"/>
                    <a:pt x="361" y="1173"/>
                  </a:cubicBezTo>
                  <a:cubicBezTo>
                    <a:pt x="345" y="1173"/>
                    <a:pt x="330" y="1172"/>
                    <a:pt x="314" y="1169"/>
                  </a:cubicBezTo>
                  <a:moveTo>
                    <a:pt x="863" y="36"/>
                  </a:moveTo>
                  <a:cubicBezTo>
                    <a:pt x="814" y="57"/>
                    <a:pt x="765" y="88"/>
                    <a:pt x="720" y="118"/>
                  </a:cubicBezTo>
                  <a:cubicBezTo>
                    <a:pt x="682" y="142"/>
                    <a:pt x="632" y="173"/>
                    <a:pt x="582" y="198"/>
                  </a:cubicBezTo>
                  <a:cubicBezTo>
                    <a:pt x="525" y="226"/>
                    <a:pt x="475" y="241"/>
                    <a:pt x="428" y="245"/>
                  </a:cubicBezTo>
                  <a:cubicBezTo>
                    <a:pt x="405" y="247"/>
                    <a:pt x="382" y="246"/>
                    <a:pt x="360" y="245"/>
                  </a:cubicBezTo>
                  <a:cubicBezTo>
                    <a:pt x="343" y="244"/>
                    <a:pt x="327" y="243"/>
                    <a:pt x="310" y="244"/>
                  </a:cubicBezTo>
                  <a:cubicBezTo>
                    <a:pt x="280" y="245"/>
                    <a:pt x="255" y="251"/>
                    <a:pt x="232" y="264"/>
                  </a:cubicBezTo>
                  <a:cubicBezTo>
                    <a:pt x="176" y="293"/>
                    <a:pt x="149" y="351"/>
                    <a:pt x="138" y="382"/>
                  </a:cubicBezTo>
                  <a:cubicBezTo>
                    <a:pt x="135" y="391"/>
                    <a:pt x="132" y="400"/>
                    <a:pt x="130" y="408"/>
                  </a:cubicBezTo>
                  <a:cubicBezTo>
                    <a:pt x="125" y="427"/>
                    <a:pt x="122" y="447"/>
                    <a:pt x="118" y="465"/>
                  </a:cubicBezTo>
                  <a:cubicBezTo>
                    <a:pt x="112" y="500"/>
                    <a:pt x="106" y="537"/>
                    <a:pt x="90" y="572"/>
                  </a:cubicBezTo>
                  <a:cubicBezTo>
                    <a:pt x="81" y="590"/>
                    <a:pt x="70" y="608"/>
                    <a:pt x="59" y="625"/>
                  </a:cubicBezTo>
                  <a:cubicBezTo>
                    <a:pt x="47" y="643"/>
                    <a:pt x="36" y="661"/>
                    <a:pt x="27" y="679"/>
                  </a:cubicBezTo>
                  <a:cubicBezTo>
                    <a:pt x="2" y="733"/>
                    <a:pt x="1" y="789"/>
                    <a:pt x="23" y="851"/>
                  </a:cubicBezTo>
                  <a:cubicBezTo>
                    <a:pt x="36" y="889"/>
                    <a:pt x="57" y="925"/>
                    <a:pt x="76" y="956"/>
                  </a:cubicBezTo>
                  <a:cubicBezTo>
                    <a:pt x="115" y="1019"/>
                    <a:pt x="158" y="1091"/>
                    <a:pt x="230" y="1135"/>
                  </a:cubicBezTo>
                  <a:cubicBezTo>
                    <a:pt x="257" y="1152"/>
                    <a:pt x="285" y="1163"/>
                    <a:pt x="314" y="1168"/>
                  </a:cubicBezTo>
                  <a:cubicBezTo>
                    <a:pt x="398" y="1184"/>
                    <a:pt x="483" y="1153"/>
                    <a:pt x="572" y="1121"/>
                  </a:cubicBezTo>
                  <a:cubicBezTo>
                    <a:pt x="629" y="1100"/>
                    <a:pt x="688" y="1078"/>
                    <a:pt x="750" y="1067"/>
                  </a:cubicBezTo>
                  <a:cubicBezTo>
                    <a:pt x="762" y="1065"/>
                    <a:pt x="774" y="1063"/>
                    <a:pt x="786" y="1061"/>
                  </a:cubicBezTo>
                  <a:cubicBezTo>
                    <a:pt x="813" y="1057"/>
                    <a:pt x="840" y="1053"/>
                    <a:pt x="868" y="1045"/>
                  </a:cubicBezTo>
                  <a:cubicBezTo>
                    <a:pt x="928" y="1028"/>
                    <a:pt x="986" y="993"/>
                    <a:pt x="1030" y="965"/>
                  </a:cubicBezTo>
                  <a:cubicBezTo>
                    <a:pt x="1107" y="915"/>
                    <a:pt x="1171" y="862"/>
                    <a:pt x="1219" y="808"/>
                  </a:cubicBezTo>
                  <a:cubicBezTo>
                    <a:pt x="1277" y="744"/>
                    <a:pt x="1312" y="679"/>
                    <a:pt x="1321" y="616"/>
                  </a:cubicBezTo>
                  <a:cubicBezTo>
                    <a:pt x="1330" y="562"/>
                    <a:pt x="1321" y="510"/>
                    <a:pt x="1293" y="447"/>
                  </a:cubicBezTo>
                  <a:cubicBezTo>
                    <a:pt x="1281" y="421"/>
                    <a:pt x="1267" y="395"/>
                    <a:pt x="1253" y="370"/>
                  </a:cubicBezTo>
                  <a:cubicBezTo>
                    <a:pt x="1239" y="345"/>
                    <a:pt x="1225" y="318"/>
                    <a:pt x="1213" y="292"/>
                  </a:cubicBezTo>
                  <a:cubicBezTo>
                    <a:pt x="1209" y="283"/>
                    <a:pt x="1206" y="275"/>
                    <a:pt x="1203" y="267"/>
                  </a:cubicBezTo>
                  <a:cubicBezTo>
                    <a:pt x="1195" y="247"/>
                    <a:pt x="1188" y="225"/>
                    <a:pt x="1182" y="205"/>
                  </a:cubicBezTo>
                  <a:cubicBezTo>
                    <a:pt x="1171" y="170"/>
                    <a:pt x="1160" y="134"/>
                    <a:pt x="1143" y="102"/>
                  </a:cubicBezTo>
                  <a:cubicBezTo>
                    <a:pt x="1121" y="62"/>
                    <a:pt x="1079" y="12"/>
                    <a:pt x="1008" y="5"/>
                  </a:cubicBezTo>
                  <a:cubicBezTo>
                    <a:pt x="1002" y="4"/>
                    <a:pt x="996" y="4"/>
                    <a:pt x="989" y="4"/>
                  </a:cubicBezTo>
                  <a:cubicBezTo>
                    <a:pt x="952" y="4"/>
                    <a:pt x="910" y="14"/>
                    <a:pt x="863" y="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8" name="Freeform 15">
              <a:extLst>
                <a:ext uri="{FF2B5EF4-FFF2-40B4-BE49-F238E27FC236}">
                  <a16:creationId xmlns:a16="http://schemas.microsoft.com/office/drawing/2014/main" id="{3527D2B5-299C-4884-9219-EC5DED314757}"/>
                </a:ext>
              </a:extLst>
            </p:cNvPr>
            <p:cNvSpPr>
              <a:spLocks noEditPoints="1"/>
            </p:cNvSpPr>
            <p:nvPr/>
          </p:nvSpPr>
          <p:spPr bwMode="auto">
            <a:xfrm>
              <a:off x="5434" y="1765"/>
              <a:ext cx="1087" cy="971"/>
            </a:xfrm>
            <a:custGeom>
              <a:avLst/>
              <a:gdLst>
                <a:gd name="T0" fmla="*/ 255 w 1469"/>
                <a:gd name="T1" fmla="*/ 1258 h 1312"/>
                <a:gd name="T2" fmla="*/ 25 w 1469"/>
                <a:gd name="T3" fmla="*/ 943 h 1312"/>
                <a:gd name="T4" fmla="*/ 64 w 1469"/>
                <a:gd name="T5" fmla="*/ 692 h 1312"/>
                <a:gd name="T6" fmla="*/ 131 w 1469"/>
                <a:gd name="T7" fmla="*/ 517 h 1312"/>
                <a:gd name="T8" fmla="*/ 153 w 1469"/>
                <a:gd name="T9" fmla="*/ 425 h 1312"/>
                <a:gd name="T10" fmla="*/ 346 w 1469"/>
                <a:gd name="T11" fmla="*/ 274 h 1312"/>
                <a:gd name="T12" fmla="*/ 477 w 1469"/>
                <a:gd name="T13" fmla="*/ 277 h 1312"/>
                <a:gd name="T14" fmla="*/ 797 w 1469"/>
                <a:gd name="T15" fmla="*/ 135 h 1312"/>
                <a:gd name="T16" fmla="*/ 1264 w 1469"/>
                <a:gd name="T17" fmla="*/ 120 h 1312"/>
                <a:gd name="T18" fmla="*/ 1330 w 1469"/>
                <a:gd name="T19" fmla="*/ 301 h 1312"/>
                <a:gd name="T20" fmla="*/ 1385 w 1469"/>
                <a:gd name="T21" fmla="*/ 413 h 1312"/>
                <a:gd name="T22" fmla="*/ 1460 w 1469"/>
                <a:gd name="T23" fmla="*/ 684 h 1312"/>
                <a:gd name="T24" fmla="*/ 1138 w 1469"/>
                <a:gd name="T25" fmla="*/ 1070 h 1312"/>
                <a:gd name="T26" fmla="*/ 870 w 1469"/>
                <a:gd name="T27" fmla="*/ 1176 h 1312"/>
                <a:gd name="T28" fmla="*/ 633 w 1469"/>
                <a:gd name="T29" fmla="*/ 1242 h 1312"/>
                <a:gd name="T30" fmla="*/ 348 w 1469"/>
                <a:gd name="T31" fmla="*/ 1295 h 1312"/>
                <a:gd name="T32" fmla="*/ 645 w 1469"/>
                <a:gd name="T33" fmla="*/ 226 h 1312"/>
                <a:gd name="T34" fmla="*/ 401 w 1469"/>
                <a:gd name="T35" fmla="*/ 277 h 1312"/>
                <a:gd name="T36" fmla="*/ 258 w 1469"/>
                <a:gd name="T37" fmla="*/ 296 h 1312"/>
                <a:gd name="T38" fmla="*/ 145 w 1469"/>
                <a:gd name="T39" fmla="*/ 454 h 1312"/>
                <a:gd name="T40" fmla="*/ 100 w 1469"/>
                <a:gd name="T41" fmla="*/ 633 h 1312"/>
                <a:gd name="T42" fmla="*/ 30 w 1469"/>
                <a:gd name="T43" fmla="*/ 752 h 1312"/>
                <a:gd name="T44" fmla="*/ 84 w 1469"/>
                <a:gd name="T45" fmla="*/ 1058 h 1312"/>
                <a:gd name="T46" fmla="*/ 348 w 1469"/>
                <a:gd name="T47" fmla="*/ 1294 h 1312"/>
                <a:gd name="T48" fmla="*/ 830 w 1469"/>
                <a:gd name="T49" fmla="*/ 1182 h 1312"/>
                <a:gd name="T50" fmla="*/ 960 w 1469"/>
                <a:gd name="T51" fmla="*/ 1158 h 1312"/>
                <a:gd name="T52" fmla="*/ 1346 w 1469"/>
                <a:gd name="T53" fmla="*/ 896 h 1312"/>
                <a:gd name="T54" fmla="*/ 1427 w 1469"/>
                <a:gd name="T55" fmla="*/ 499 h 1312"/>
                <a:gd name="T56" fmla="*/ 1340 w 1469"/>
                <a:gd name="T57" fmla="*/ 328 h 1312"/>
                <a:gd name="T58" fmla="*/ 1305 w 1469"/>
                <a:gd name="T59" fmla="*/ 231 h 1312"/>
                <a:gd name="T60" fmla="*/ 1115 w 1469"/>
                <a:gd name="T61" fmla="*/ 11 h 1312"/>
                <a:gd name="T62" fmla="*/ 797 w 1469"/>
                <a:gd name="T63" fmla="*/ 13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9" h="1312">
                  <a:moveTo>
                    <a:pt x="348" y="1295"/>
                  </a:moveTo>
                  <a:cubicBezTo>
                    <a:pt x="315" y="1289"/>
                    <a:pt x="285" y="1277"/>
                    <a:pt x="255" y="1258"/>
                  </a:cubicBezTo>
                  <a:cubicBezTo>
                    <a:pt x="175" y="1209"/>
                    <a:pt x="126" y="1129"/>
                    <a:pt x="83" y="1059"/>
                  </a:cubicBezTo>
                  <a:cubicBezTo>
                    <a:pt x="63" y="1025"/>
                    <a:pt x="40" y="985"/>
                    <a:pt x="25" y="943"/>
                  </a:cubicBezTo>
                  <a:cubicBezTo>
                    <a:pt x="0" y="874"/>
                    <a:pt x="2" y="812"/>
                    <a:pt x="29" y="752"/>
                  </a:cubicBezTo>
                  <a:cubicBezTo>
                    <a:pt x="39" y="732"/>
                    <a:pt x="52" y="711"/>
                    <a:pt x="64" y="692"/>
                  </a:cubicBezTo>
                  <a:cubicBezTo>
                    <a:pt x="77" y="673"/>
                    <a:pt x="89" y="653"/>
                    <a:pt x="99" y="633"/>
                  </a:cubicBezTo>
                  <a:cubicBezTo>
                    <a:pt x="117" y="595"/>
                    <a:pt x="124" y="555"/>
                    <a:pt x="131" y="517"/>
                  </a:cubicBezTo>
                  <a:cubicBezTo>
                    <a:pt x="135" y="496"/>
                    <a:pt x="138" y="475"/>
                    <a:pt x="144" y="454"/>
                  </a:cubicBezTo>
                  <a:cubicBezTo>
                    <a:pt x="146" y="444"/>
                    <a:pt x="149" y="435"/>
                    <a:pt x="153" y="425"/>
                  </a:cubicBezTo>
                  <a:cubicBezTo>
                    <a:pt x="166" y="390"/>
                    <a:pt x="196" y="327"/>
                    <a:pt x="258" y="295"/>
                  </a:cubicBezTo>
                  <a:cubicBezTo>
                    <a:pt x="284" y="282"/>
                    <a:pt x="312" y="275"/>
                    <a:pt x="346" y="274"/>
                  </a:cubicBezTo>
                  <a:cubicBezTo>
                    <a:pt x="364" y="274"/>
                    <a:pt x="382" y="275"/>
                    <a:pt x="401" y="276"/>
                  </a:cubicBezTo>
                  <a:cubicBezTo>
                    <a:pt x="425" y="278"/>
                    <a:pt x="450" y="279"/>
                    <a:pt x="477" y="277"/>
                  </a:cubicBezTo>
                  <a:cubicBezTo>
                    <a:pt x="528" y="274"/>
                    <a:pt x="583" y="257"/>
                    <a:pt x="645" y="226"/>
                  </a:cubicBezTo>
                  <a:cubicBezTo>
                    <a:pt x="699" y="199"/>
                    <a:pt x="752" y="165"/>
                    <a:pt x="797" y="135"/>
                  </a:cubicBezTo>
                  <a:cubicBezTo>
                    <a:pt x="897" y="69"/>
                    <a:pt x="1013" y="0"/>
                    <a:pt x="1115" y="11"/>
                  </a:cubicBezTo>
                  <a:cubicBezTo>
                    <a:pt x="1194" y="19"/>
                    <a:pt x="1240" y="75"/>
                    <a:pt x="1264" y="120"/>
                  </a:cubicBezTo>
                  <a:cubicBezTo>
                    <a:pt x="1283" y="154"/>
                    <a:pt x="1295" y="193"/>
                    <a:pt x="1306" y="231"/>
                  </a:cubicBezTo>
                  <a:cubicBezTo>
                    <a:pt x="1313" y="254"/>
                    <a:pt x="1321" y="278"/>
                    <a:pt x="1330" y="301"/>
                  </a:cubicBezTo>
                  <a:cubicBezTo>
                    <a:pt x="1333" y="310"/>
                    <a:pt x="1337" y="319"/>
                    <a:pt x="1341" y="328"/>
                  </a:cubicBezTo>
                  <a:cubicBezTo>
                    <a:pt x="1354" y="357"/>
                    <a:pt x="1370" y="385"/>
                    <a:pt x="1385" y="413"/>
                  </a:cubicBezTo>
                  <a:cubicBezTo>
                    <a:pt x="1400" y="441"/>
                    <a:pt x="1415" y="469"/>
                    <a:pt x="1428" y="498"/>
                  </a:cubicBezTo>
                  <a:cubicBezTo>
                    <a:pt x="1459" y="567"/>
                    <a:pt x="1469" y="625"/>
                    <a:pt x="1460" y="684"/>
                  </a:cubicBezTo>
                  <a:cubicBezTo>
                    <a:pt x="1449" y="754"/>
                    <a:pt x="1411" y="825"/>
                    <a:pt x="1346" y="896"/>
                  </a:cubicBezTo>
                  <a:cubicBezTo>
                    <a:pt x="1293" y="956"/>
                    <a:pt x="1222" y="1015"/>
                    <a:pt x="1138" y="1070"/>
                  </a:cubicBezTo>
                  <a:cubicBezTo>
                    <a:pt x="1089" y="1101"/>
                    <a:pt x="1026" y="1140"/>
                    <a:pt x="960" y="1159"/>
                  </a:cubicBezTo>
                  <a:cubicBezTo>
                    <a:pt x="930" y="1167"/>
                    <a:pt x="899" y="1172"/>
                    <a:pt x="870" y="1176"/>
                  </a:cubicBezTo>
                  <a:cubicBezTo>
                    <a:pt x="857" y="1178"/>
                    <a:pt x="843" y="1180"/>
                    <a:pt x="830" y="1183"/>
                  </a:cubicBezTo>
                  <a:cubicBezTo>
                    <a:pt x="761" y="1195"/>
                    <a:pt x="696" y="1219"/>
                    <a:pt x="633" y="1242"/>
                  </a:cubicBezTo>
                  <a:cubicBezTo>
                    <a:pt x="552" y="1271"/>
                    <a:pt x="475" y="1300"/>
                    <a:pt x="399" y="1300"/>
                  </a:cubicBezTo>
                  <a:cubicBezTo>
                    <a:pt x="382" y="1300"/>
                    <a:pt x="365" y="1298"/>
                    <a:pt x="348" y="1295"/>
                  </a:cubicBezTo>
                  <a:moveTo>
                    <a:pt x="797" y="136"/>
                  </a:moveTo>
                  <a:cubicBezTo>
                    <a:pt x="752" y="166"/>
                    <a:pt x="699" y="200"/>
                    <a:pt x="645" y="226"/>
                  </a:cubicBezTo>
                  <a:cubicBezTo>
                    <a:pt x="583" y="257"/>
                    <a:pt x="528" y="274"/>
                    <a:pt x="477" y="278"/>
                  </a:cubicBezTo>
                  <a:cubicBezTo>
                    <a:pt x="450" y="280"/>
                    <a:pt x="425" y="278"/>
                    <a:pt x="401" y="277"/>
                  </a:cubicBezTo>
                  <a:cubicBezTo>
                    <a:pt x="382" y="276"/>
                    <a:pt x="364" y="275"/>
                    <a:pt x="346" y="275"/>
                  </a:cubicBezTo>
                  <a:cubicBezTo>
                    <a:pt x="312" y="276"/>
                    <a:pt x="284" y="282"/>
                    <a:pt x="258" y="296"/>
                  </a:cubicBezTo>
                  <a:cubicBezTo>
                    <a:pt x="197" y="328"/>
                    <a:pt x="166" y="391"/>
                    <a:pt x="154" y="426"/>
                  </a:cubicBezTo>
                  <a:cubicBezTo>
                    <a:pt x="150" y="435"/>
                    <a:pt x="147" y="445"/>
                    <a:pt x="145" y="454"/>
                  </a:cubicBezTo>
                  <a:cubicBezTo>
                    <a:pt x="139" y="475"/>
                    <a:pt x="135" y="496"/>
                    <a:pt x="132" y="517"/>
                  </a:cubicBezTo>
                  <a:cubicBezTo>
                    <a:pt x="125" y="555"/>
                    <a:pt x="118" y="595"/>
                    <a:pt x="100" y="633"/>
                  </a:cubicBezTo>
                  <a:cubicBezTo>
                    <a:pt x="90" y="653"/>
                    <a:pt x="77" y="673"/>
                    <a:pt x="65" y="692"/>
                  </a:cubicBezTo>
                  <a:cubicBezTo>
                    <a:pt x="53" y="712"/>
                    <a:pt x="40" y="732"/>
                    <a:pt x="30" y="752"/>
                  </a:cubicBezTo>
                  <a:cubicBezTo>
                    <a:pt x="2" y="812"/>
                    <a:pt x="1" y="874"/>
                    <a:pt x="25" y="943"/>
                  </a:cubicBezTo>
                  <a:cubicBezTo>
                    <a:pt x="40" y="984"/>
                    <a:pt x="63" y="1025"/>
                    <a:pt x="84" y="1058"/>
                  </a:cubicBezTo>
                  <a:cubicBezTo>
                    <a:pt x="127" y="1128"/>
                    <a:pt x="175" y="1208"/>
                    <a:pt x="255" y="1257"/>
                  </a:cubicBezTo>
                  <a:cubicBezTo>
                    <a:pt x="285" y="1276"/>
                    <a:pt x="315" y="1288"/>
                    <a:pt x="348" y="1294"/>
                  </a:cubicBezTo>
                  <a:cubicBezTo>
                    <a:pt x="440" y="1312"/>
                    <a:pt x="534" y="1277"/>
                    <a:pt x="633" y="1241"/>
                  </a:cubicBezTo>
                  <a:cubicBezTo>
                    <a:pt x="696" y="1218"/>
                    <a:pt x="761" y="1194"/>
                    <a:pt x="830" y="1182"/>
                  </a:cubicBezTo>
                  <a:cubicBezTo>
                    <a:pt x="843" y="1179"/>
                    <a:pt x="857" y="1177"/>
                    <a:pt x="870" y="1176"/>
                  </a:cubicBezTo>
                  <a:cubicBezTo>
                    <a:pt x="899" y="1171"/>
                    <a:pt x="930" y="1167"/>
                    <a:pt x="960" y="1158"/>
                  </a:cubicBezTo>
                  <a:cubicBezTo>
                    <a:pt x="1026" y="1139"/>
                    <a:pt x="1089" y="1101"/>
                    <a:pt x="1137" y="1069"/>
                  </a:cubicBezTo>
                  <a:cubicBezTo>
                    <a:pt x="1222" y="1014"/>
                    <a:pt x="1292" y="956"/>
                    <a:pt x="1346" y="896"/>
                  </a:cubicBezTo>
                  <a:cubicBezTo>
                    <a:pt x="1410" y="825"/>
                    <a:pt x="1448" y="753"/>
                    <a:pt x="1459" y="684"/>
                  </a:cubicBezTo>
                  <a:cubicBezTo>
                    <a:pt x="1468" y="625"/>
                    <a:pt x="1458" y="568"/>
                    <a:pt x="1427" y="499"/>
                  </a:cubicBezTo>
                  <a:cubicBezTo>
                    <a:pt x="1414" y="470"/>
                    <a:pt x="1399" y="441"/>
                    <a:pt x="1384" y="413"/>
                  </a:cubicBezTo>
                  <a:cubicBezTo>
                    <a:pt x="1369" y="386"/>
                    <a:pt x="1353" y="357"/>
                    <a:pt x="1340" y="328"/>
                  </a:cubicBezTo>
                  <a:cubicBezTo>
                    <a:pt x="1336" y="319"/>
                    <a:pt x="1332" y="310"/>
                    <a:pt x="1329" y="301"/>
                  </a:cubicBezTo>
                  <a:cubicBezTo>
                    <a:pt x="1320" y="278"/>
                    <a:pt x="1313" y="254"/>
                    <a:pt x="1305" y="231"/>
                  </a:cubicBezTo>
                  <a:cubicBezTo>
                    <a:pt x="1294" y="193"/>
                    <a:pt x="1282" y="154"/>
                    <a:pt x="1263" y="120"/>
                  </a:cubicBezTo>
                  <a:cubicBezTo>
                    <a:pt x="1239" y="75"/>
                    <a:pt x="1194" y="20"/>
                    <a:pt x="1115" y="11"/>
                  </a:cubicBezTo>
                  <a:cubicBezTo>
                    <a:pt x="1108" y="11"/>
                    <a:pt x="1101" y="10"/>
                    <a:pt x="1094" y="10"/>
                  </a:cubicBezTo>
                  <a:cubicBezTo>
                    <a:pt x="997" y="10"/>
                    <a:pt x="890" y="75"/>
                    <a:pt x="797" y="1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9" name="Freeform 16">
              <a:extLst>
                <a:ext uri="{FF2B5EF4-FFF2-40B4-BE49-F238E27FC236}">
                  <a16:creationId xmlns:a16="http://schemas.microsoft.com/office/drawing/2014/main" id="{178C91A5-7C8F-4C0A-B876-879A0EC098AB}"/>
                </a:ext>
              </a:extLst>
            </p:cNvPr>
            <p:cNvSpPr>
              <a:spLocks noEditPoints="1"/>
            </p:cNvSpPr>
            <p:nvPr/>
          </p:nvSpPr>
          <p:spPr bwMode="auto">
            <a:xfrm>
              <a:off x="5365" y="1741"/>
              <a:ext cx="1190" cy="1056"/>
            </a:xfrm>
            <a:custGeom>
              <a:avLst/>
              <a:gdLst>
                <a:gd name="T0" fmla="*/ 279 w 1607"/>
                <a:gd name="T1" fmla="*/ 1368 h 1427"/>
                <a:gd name="T2" fmla="*/ 27 w 1607"/>
                <a:gd name="T3" fmla="*/ 1022 h 1427"/>
                <a:gd name="T4" fmla="*/ 71 w 1607"/>
                <a:gd name="T5" fmla="*/ 747 h 1427"/>
                <a:gd name="T6" fmla="*/ 144 w 1607"/>
                <a:gd name="T7" fmla="*/ 556 h 1427"/>
                <a:gd name="T8" fmla="*/ 169 w 1607"/>
                <a:gd name="T9" fmla="*/ 456 h 1427"/>
                <a:gd name="T10" fmla="*/ 381 w 1607"/>
                <a:gd name="T11" fmla="*/ 294 h 1427"/>
                <a:gd name="T12" fmla="*/ 441 w 1607"/>
                <a:gd name="T13" fmla="*/ 296 h 1427"/>
                <a:gd name="T14" fmla="*/ 709 w 1607"/>
                <a:gd name="T15" fmla="*/ 242 h 1427"/>
                <a:gd name="T16" fmla="*/ 1047 w 1607"/>
                <a:gd name="T17" fmla="*/ 42 h 1427"/>
                <a:gd name="T18" fmla="*/ 1385 w 1607"/>
                <a:gd name="T19" fmla="*/ 125 h 1427"/>
                <a:gd name="T20" fmla="*/ 1456 w 1607"/>
                <a:gd name="T21" fmla="*/ 323 h 1427"/>
                <a:gd name="T22" fmla="*/ 1515 w 1607"/>
                <a:gd name="T23" fmla="*/ 444 h 1427"/>
                <a:gd name="T24" fmla="*/ 1597 w 1607"/>
                <a:gd name="T25" fmla="*/ 740 h 1427"/>
                <a:gd name="T26" fmla="*/ 1245 w 1607"/>
                <a:gd name="T27" fmla="*/ 1163 h 1427"/>
                <a:gd name="T28" fmla="*/ 954 w 1607"/>
                <a:gd name="T29" fmla="*/ 1278 h 1427"/>
                <a:gd name="T30" fmla="*/ 694 w 1607"/>
                <a:gd name="T31" fmla="*/ 1350 h 1427"/>
                <a:gd name="T32" fmla="*/ 381 w 1607"/>
                <a:gd name="T33" fmla="*/ 1409 h 1427"/>
                <a:gd name="T34" fmla="*/ 875 w 1607"/>
                <a:gd name="T35" fmla="*/ 143 h 1427"/>
                <a:gd name="T36" fmla="*/ 525 w 1607"/>
                <a:gd name="T37" fmla="*/ 299 h 1427"/>
                <a:gd name="T38" fmla="*/ 381 w 1607"/>
                <a:gd name="T39" fmla="*/ 294 h 1427"/>
                <a:gd name="T40" fmla="*/ 170 w 1607"/>
                <a:gd name="T41" fmla="*/ 457 h 1427"/>
                <a:gd name="T42" fmla="*/ 145 w 1607"/>
                <a:gd name="T43" fmla="*/ 556 h 1427"/>
                <a:gd name="T44" fmla="*/ 72 w 1607"/>
                <a:gd name="T45" fmla="*/ 747 h 1427"/>
                <a:gd name="T46" fmla="*/ 28 w 1607"/>
                <a:gd name="T47" fmla="*/ 1022 h 1427"/>
                <a:gd name="T48" fmla="*/ 280 w 1607"/>
                <a:gd name="T49" fmla="*/ 1367 h 1427"/>
                <a:gd name="T50" fmla="*/ 694 w 1607"/>
                <a:gd name="T51" fmla="*/ 1349 h 1427"/>
                <a:gd name="T52" fmla="*/ 954 w 1607"/>
                <a:gd name="T53" fmla="*/ 1278 h 1427"/>
                <a:gd name="T54" fmla="*/ 1244 w 1607"/>
                <a:gd name="T55" fmla="*/ 1162 h 1427"/>
                <a:gd name="T56" fmla="*/ 1596 w 1607"/>
                <a:gd name="T57" fmla="*/ 740 h 1427"/>
                <a:gd name="T58" fmla="*/ 1515 w 1607"/>
                <a:gd name="T59" fmla="*/ 445 h 1427"/>
                <a:gd name="T60" fmla="*/ 1455 w 1607"/>
                <a:gd name="T61" fmla="*/ 323 h 1427"/>
                <a:gd name="T62" fmla="*/ 1384 w 1607"/>
                <a:gd name="T63" fmla="*/ 126 h 1427"/>
                <a:gd name="T64" fmla="*/ 1198 w 1607"/>
                <a:gd name="T65" fmla="*/ 5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7" h="1427">
                  <a:moveTo>
                    <a:pt x="381" y="1409"/>
                  </a:moveTo>
                  <a:cubicBezTo>
                    <a:pt x="345" y="1402"/>
                    <a:pt x="312" y="1389"/>
                    <a:pt x="279" y="1368"/>
                  </a:cubicBezTo>
                  <a:cubicBezTo>
                    <a:pt x="192" y="1314"/>
                    <a:pt x="139" y="1226"/>
                    <a:pt x="91" y="1149"/>
                  </a:cubicBezTo>
                  <a:cubicBezTo>
                    <a:pt x="69" y="1112"/>
                    <a:pt x="43" y="1068"/>
                    <a:pt x="27" y="1022"/>
                  </a:cubicBezTo>
                  <a:cubicBezTo>
                    <a:pt x="0" y="947"/>
                    <a:pt x="2" y="878"/>
                    <a:pt x="32" y="813"/>
                  </a:cubicBezTo>
                  <a:cubicBezTo>
                    <a:pt x="43" y="791"/>
                    <a:pt x="57" y="768"/>
                    <a:pt x="71" y="747"/>
                  </a:cubicBezTo>
                  <a:cubicBezTo>
                    <a:pt x="84" y="726"/>
                    <a:pt x="98" y="704"/>
                    <a:pt x="109" y="683"/>
                  </a:cubicBezTo>
                  <a:cubicBezTo>
                    <a:pt x="129" y="641"/>
                    <a:pt x="137" y="598"/>
                    <a:pt x="144" y="556"/>
                  </a:cubicBezTo>
                  <a:cubicBezTo>
                    <a:pt x="148" y="534"/>
                    <a:pt x="153" y="511"/>
                    <a:pt x="159" y="488"/>
                  </a:cubicBezTo>
                  <a:cubicBezTo>
                    <a:pt x="162" y="477"/>
                    <a:pt x="165" y="467"/>
                    <a:pt x="169" y="456"/>
                  </a:cubicBezTo>
                  <a:cubicBezTo>
                    <a:pt x="183" y="418"/>
                    <a:pt x="217" y="350"/>
                    <a:pt x="285" y="315"/>
                  </a:cubicBezTo>
                  <a:cubicBezTo>
                    <a:pt x="313" y="301"/>
                    <a:pt x="344" y="294"/>
                    <a:pt x="381" y="294"/>
                  </a:cubicBezTo>
                  <a:cubicBezTo>
                    <a:pt x="383" y="294"/>
                    <a:pt x="384" y="294"/>
                    <a:pt x="385" y="294"/>
                  </a:cubicBezTo>
                  <a:cubicBezTo>
                    <a:pt x="404" y="294"/>
                    <a:pt x="422" y="295"/>
                    <a:pt x="441" y="296"/>
                  </a:cubicBezTo>
                  <a:cubicBezTo>
                    <a:pt x="468" y="298"/>
                    <a:pt x="496" y="300"/>
                    <a:pt x="525" y="298"/>
                  </a:cubicBezTo>
                  <a:cubicBezTo>
                    <a:pt x="580" y="295"/>
                    <a:pt x="640" y="276"/>
                    <a:pt x="709" y="242"/>
                  </a:cubicBezTo>
                  <a:cubicBezTo>
                    <a:pt x="766" y="213"/>
                    <a:pt x="822" y="177"/>
                    <a:pt x="874" y="142"/>
                  </a:cubicBezTo>
                  <a:cubicBezTo>
                    <a:pt x="926" y="108"/>
                    <a:pt x="986" y="69"/>
                    <a:pt x="1047" y="42"/>
                  </a:cubicBezTo>
                  <a:cubicBezTo>
                    <a:pt x="1114" y="12"/>
                    <a:pt x="1171" y="0"/>
                    <a:pt x="1222" y="5"/>
                  </a:cubicBezTo>
                  <a:cubicBezTo>
                    <a:pt x="1309" y="15"/>
                    <a:pt x="1359" y="76"/>
                    <a:pt x="1385" y="125"/>
                  </a:cubicBezTo>
                  <a:cubicBezTo>
                    <a:pt x="1405" y="163"/>
                    <a:pt x="1417" y="205"/>
                    <a:pt x="1430" y="245"/>
                  </a:cubicBezTo>
                  <a:cubicBezTo>
                    <a:pt x="1438" y="271"/>
                    <a:pt x="1446" y="298"/>
                    <a:pt x="1456" y="323"/>
                  </a:cubicBezTo>
                  <a:cubicBezTo>
                    <a:pt x="1459" y="332"/>
                    <a:pt x="1464" y="342"/>
                    <a:pt x="1468" y="352"/>
                  </a:cubicBezTo>
                  <a:cubicBezTo>
                    <a:pt x="1482" y="383"/>
                    <a:pt x="1499" y="414"/>
                    <a:pt x="1515" y="444"/>
                  </a:cubicBezTo>
                  <a:cubicBezTo>
                    <a:pt x="1532" y="475"/>
                    <a:pt x="1549" y="506"/>
                    <a:pt x="1563" y="537"/>
                  </a:cubicBezTo>
                  <a:cubicBezTo>
                    <a:pt x="1597" y="613"/>
                    <a:pt x="1607" y="675"/>
                    <a:pt x="1597" y="740"/>
                  </a:cubicBezTo>
                  <a:cubicBezTo>
                    <a:pt x="1585" y="816"/>
                    <a:pt x="1543" y="894"/>
                    <a:pt x="1473" y="972"/>
                  </a:cubicBezTo>
                  <a:cubicBezTo>
                    <a:pt x="1414" y="1038"/>
                    <a:pt x="1337" y="1102"/>
                    <a:pt x="1245" y="1163"/>
                  </a:cubicBezTo>
                  <a:cubicBezTo>
                    <a:pt x="1189" y="1199"/>
                    <a:pt x="1123" y="1239"/>
                    <a:pt x="1051" y="1259"/>
                  </a:cubicBezTo>
                  <a:cubicBezTo>
                    <a:pt x="1019" y="1269"/>
                    <a:pt x="986" y="1274"/>
                    <a:pt x="954" y="1278"/>
                  </a:cubicBezTo>
                  <a:cubicBezTo>
                    <a:pt x="940" y="1280"/>
                    <a:pt x="925" y="1283"/>
                    <a:pt x="910" y="1285"/>
                  </a:cubicBezTo>
                  <a:cubicBezTo>
                    <a:pt x="835" y="1299"/>
                    <a:pt x="763" y="1325"/>
                    <a:pt x="694" y="1350"/>
                  </a:cubicBezTo>
                  <a:cubicBezTo>
                    <a:pt x="605" y="1383"/>
                    <a:pt x="521" y="1414"/>
                    <a:pt x="438" y="1414"/>
                  </a:cubicBezTo>
                  <a:cubicBezTo>
                    <a:pt x="419" y="1414"/>
                    <a:pt x="400" y="1412"/>
                    <a:pt x="381" y="1409"/>
                  </a:cubicBezTo>
                  <a:moveTo>
                    <a:pt x="1047" y="43"/>
                  </a:moveTo>
                  <a:cubicBezTo>
                    <a:pt x="987" y="70"/>
                    <a:pt x="926" y="108"/>
                    <a:pt x="875" y="143"/>
                  </a:cubicBezTo>
                  <a:cubicBezTo>
                    <a:pt x="822" y="177"/>
                    <a:pt x="766" y="213"/>
                    <a:pt x="709" y="242"/>
                  </a:cubicBezTo>
                  <a:cubicBezTo>
                    <a:pt x="641" y="277"/>
                    <a:pt x="580" y="295"/>
                    <a:pt x="525" y="299"/>
                  </a:cubicBezTo>
                  <a:cubicBezTo>
                    <a:pt x="496" y="301"/>
                    <a:pt x="468" y="299"/>
                    <a:pt x="441" y="297"/>
                  </a:cubicBezTo>
                  <a:cubicBezTo>
                    <a:pt x="421" y="296"/>
                    <a:pt x="401" y="294"/>
                    <a:pt x="381" y="294"/>
                  </a:cubicBezTo>
                  <a:cubicBezTo>
                    <a:pt x="344" y="295"/>
                    <a:pt x="314" y="302"/>
                    <a:pt x="285" y="316"/>
                  </a:cubicBezTo>
                  <a:cubicBezTo>
                    <a:pt x="218" y="350"/>
                    <a:pt x="184" y="419"/>
                    <a:pt x="170" y="457"/>
                  </a:cubicBezTo>
                  <a:cubicBezTo>
                    <a:pt x="166" y="467"/>
                    <a:pt x="162" y="477"/>
                    <a:pt x="160" y="488"/>
                  </a:cubicBezTo>
                  <a:cubicBezTo>
                    <a:pt x="154" y="511"/>
                    <a:pt x="149" y="534"/>
                    <a:pt x="145" y="556"/>
                  </a:cubicBezTo>
                  <a:cubicBezTo>
                    <a:pt x="137" y="598"/>
                    <a:pt x="129" y="641"/>
                    <a:pt x="109" y="683"/>
                  </a:cubicBezTo>
                  <a:cubicBezTo>
                    <a:pt x="99" y="705"/>
                    <a:pt x="85" y="726"/>
                    <a:pt x="72" y="747"/>
                  </a:cubicBezTo>
                  <a:cubicBezTo>
                    <a:pt x="58" y="769"/>
                    <a:pt x="43" y="791"/>
                    <a:pt x="33" y="814"/>
                  </a:cubicBezTo>
                  <a:cubicBezTo>
                    <a:pt x="3" y="878"/>
                    <a:pt x="1" y="947"/>
                    <a:pt x="28" y="1022"/>
                  </a:cubicBezTo>
                  <a:cubicBezTo>
                    <a:pt x="44" y="1068"/>
                    <a:pt x="69" y="1112"/>
                    <a:pt x="92" y="1149"/>
                  </a:cubicBezTo>
                  <a:cubicBezTo>
                    <a:pt x="139" y="1226"/>
                    <a:pt x="193" y="1313"/>
                    <a:pt x="280" y="1367"/>
                  </a:cubicBezTo>
                  <a:cubicBezTo>
                    <a:pt x="312" y="1388"/>
                    <a:pt x="346" y="1401"/>
                    <a:pt x="381" y="1408"/>
                  </a:cubicBezTo>
                  <a:cubicBezTo>
                    <a:pt x="483" y="1427"/>
                    <a:pt x="585" y="1389"/>
                    <a:pt x="694" y="1349"/>
                  </a:cubicBezTo>
                  <a:cubicBezTo>
                    <a:pt x="763" y="1324"/>
                    <a:pt x="834" y="1298"/>
                    <a:pt x="910" y="1284"/>
                  </a:cubicBezTo>
                  <a:cubicBezTo>
                    <a:pt x="925" y="1282"/>
                    <a:pt x="940" y="1280"/>
                    <a:pt x="954" y="1278"/>
                  </a:cubicBezTo>
                  <a:cubicBezTo>
                    <a:pt x="986" y="1273"/>
                    <a:pt x="1019" y="1268"/>
                    <a:pt x="1051" y="1259"/>
                  </a:cubicBezTo>
                  <a:cubicBezTo>
                    <a:pt x="1122" y="1238"/>
                    <a:pt x="1189" y="1198"/>
                    <a:pt x="1244" y="1162"/>
                  </a:cubicBezTo>
                  <a:cubicBezTo>
                    <a:pt x="1337" y="1101"/>
                    <a:pt x="1414" y="1037"/>
                    <a:pt x="1473" y="972"/>
                  </a:cubicBezTo>
                  <a:cubicBezTo>
                    <a:pt x="1543" y="893"/>
                    <a:pt x="1584" y="815"/>
                    <a:pt x="1596" y="740"/>
                  </a:cubicBezTo>
                  <a:cubicBezTo>
                    <a:pt x="1606" y="675"/>
                    <a:pt x="1596" y="613"/>
                    <a:pt x="1562" y="538"/>
                  </a:cubicBezTo>
                  <a:cubicBezTo>
                    <a:pt x="1548" y="506"/>
                    <a:pt x="1531" y="475"/>
                    <a:pt x="1515" y="445"/>
                  </a:cubicBezTo>
                  <a:cubicBezTo>
                    <a:pt x="1498" y="415"/>
                    <a:pt x="1481" y="383"/>
                    <a:pt x="1467" y="352"/>
                  </a:cubicBezTo>
                  <a:cubicBezTo>
                    <a:pt x="1463" y="342"/>
                    <a:pt x="1459" y="332"/>
                    <a:pt x="1455" y="323"/>
                  </a:cubicBezTo>
                  <a:cubicBezTo>
                    <a:pt x="1445" y="298"/>
                    <a:pt x="1437" y="271"/>
                    <a:pt x="1429" y="246"/>
                  </a:cubicBezTo>
                  <a:cubicBezTo>
                    <a:pt x="1417" y="205"/>
                    <a:pt x="1404" y="163"/>
                    <a:pt x="1384" y="126"/>
                  </a:cubicBezTo>
                  <a:cubicBezTo>
                    <a:pt x="1358" y="76"/>
                    <a:pt x="1309" y="16"/>
                    <a:pt x="1222" y="6"/>
                  </a:cubicBezTo>
                  <a:cubicBezTo>
                    <a:pt x="1214" y="5"/>
                    <a:pt x="1206" y="5"/>
                    <a:pt x="1198" y="5"/>
                  </a:cubicBezTo>
                  <a:cubicBezTo>
                    <a:pt x="1153" y="5"/>
                    <a:pt x="1104" y="17"/>
                    <a:pt x="1047" y="4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0" name="Freeform 17">
              <a:extLst>
                <a:ext uri="{FF2B5EF4-FFF2-40B4-BE49-F238E27FC236}">
                  <a16:creationId xmlns:a16="http://schemas.microsoft.com/office/drawing/2014/main" id="{3D9DE46E-7ACE-4EC3-BDC1-C7E1DEE6363D}"/>
                </a:ext>
              </a:extLst>
            </p:cNvPr>
            <p:cNvSpPr>
              <a:spLocks noEditPoints="1"/>
            </p:cNvSpPr>
            <p:nvPr/>
          </p:nvSpPr>
          <p:spPr bwMode="auto">
            <a:xfrm>
              <a:off x="5295" y="1706"/>
              <a:ext cx="1297" cy="1151"/>
            </a:xfrm>
            <a:custGeom>
              <a:avLst/>
              <a:gdLst>
                <a:gd name="T0" fmla="*/ 417 w 1752"/>
                <a:gd name="T1" fmla="*/ 1541 h 1555"/>
                <a:gd name="T2" fmla="*/ 305 w 1752"/>
                <a:gd name="T3" fmla="*/ 1497 h 1555"/>
                <a:gd name="T4" fmla="*/ 100 w 1752"/>
                <a:gd name="T5" fmla="*/ 1257 h 1555"/>
                <a:gd name="T6" fmla="*/ 30 w 1752"/>
                <a:gd name="T7" fmla="*/ 1119 h 1555"/>
                <a:gd name="T8" fmla="*/ 35 w 1752"/>
                <a:gd name="T9" fmla="*/ 889 h 1555"/>
                <a:gd name="T10" fmla="*/ 78 w 1752"/>
                <a:gd name="T11" fmla="*/ 816 h 1555"/>
                <a:gd name="T12" fmla="*/ 119 w 1752"/>
                <a:gd name="T13" fmla="*/ 747 h 1555"/>
                <a:gd name="T14" fmla="*/ 158 w 1752"/>
                <a:gd name="T15" fmla="*/ 611 h 1555"/>
                <a:gd name="T16" fmla="*/ 174 w 1752"/>
                <a:gd name="T17" fmla="*/ 537 h 1555"/>
                <a:gd name="T18" fmla="*/ 185 w 1752"/>
                <a:gd name="T19" fmla="*/ 503 h 1555"/>
                <a:gd name="T20" fmla="*/ 313 w 1752"/>
                <a:gd name="T21" fmla="*/ 349 h 1555"/>
                <a:gd name="T22" fmla="*/ 420 w 1752"/>
                <a:gd name="T23" fmla="*/ 326 h 1555"/>
                <a:gd name="T24" fmla="*/ 485 w 1752"/>
                <a:gd name="T25" fmla="*/ 329 h 1555"/>
                <a:gd name="T26" fmla="*/ 576 w 1752"/>
                <a:gd name="T27" fmla="*/ 332 h 1555"/>
                <a:gd name="T28" fmla="*/ 774 w 1752"/>
                <a:gd name="T29" fmla="*/ 271 h 1555"/>
                <a:gd name="T30" fmla="*/ 953 w 1752"/>
                <a:gd name="T31" fmla="*/ 162 h 1555"/>
                <a:gd name="T32" fmla="*/ 1333 w 1752"/>
                <a:gd name="T33" fmla="*/ 13 h 1555"/>
                <a:gd name="T34" fmla="*/ 1511 w 1752"/>
                <a:gd name="T35" fmla="*/ 145 h 1555"/>
                <a:gd name="T36" fmla="*/ 1560 w 1752"/>
                <a:gd name="T37" fmla="*/ 275 h 1555"/>
                <a:gd name="T38" fmla="*/ 1588 w 1752"/>
                <a:gd name="T39" fmla="*/ 359 h 1555"/>
                <a:gd name="T40" fmla="*/ 1601 w 1752"/>
                <a:gd name="T41" fmla="*/ 391 h 1555"/>
                <a:gd name="T42" fmla="*/ 1652 w 1752"/>
                <a:gd name="T43" fmla="*/ 490 h 1555"/>
                <a:gd name="T44" fmla="*/ 1704 w 1752"/>
                <a:gd name="T45" fmla="*/ 591 h 1555"/>
                <a:gd name="T46" fmla="*/ 1740 w 1752"/>
                <a:gd name="T47" fmla="*/ 812 h 1555"/>
                <a:gd name="T48" fmla="*/ 1356 w 1752"/>
                <a:gd name="T49" fmla="*/ 1274 h 1555"/>
                <a:gd name="T50" fmla="*/ 1147 w 1752"/>
                <a:gd name="T51" fmla="*/ 1379 h 1555"/>
                <a:gd name="T52" fmla="*/ 1042 w 1752"/>
                <a:gd name="T53" fmla="*/ 1399 h 1555"/>
                <a:gd name="T54" fmla="*/ 994 w 1752"/>
                <a:gd name="T55" fmla="*/ 1407 h 1555"/>
                <a:gd name="T56" fmla="*/ 758 w 1752"/>
                <a:gd name="T57" fmla="*/ 1478 h 1555"/>
                <a:gd name="T58" fmla="*/ 479 w 1752"/>
                <a:gd name="T59" fmla="*/ 1547 h 1555"/>
                <a:gd name="T60" fmla="*/ 417 w 1752"/>
                <a:gd name="T61" fmla="*/ 1541 h 1555"/>
                <a:gd name="T62" fmla="*/ 957 w 1752"/>
                <a:gd name="T63" fmla="*/ 168 h 1555"/>
                <a:gd name="T64" fmla="*/ 777 w 1752"/>
                <a:gd name="T65" fmla="*/ 277 h 1555"/>
                <a:gd name="T66" fmla="*/ 576 w 1752"/>
                <a:gd name="T67" fmla="*/ 339 h 1555"/>
                <a:gd name="T68" fmla="*/ 485 w 1752"/>
                <a:gd name="T69" fmla="*/ 336 h 1555"/>
                <a:gd name="T70" fmla="*/ 420 w 1752"/>
                <a:gd name="T71" fmla="*/ 333 h 1555"/>
                <a:gd name="T72" fmla="*/ 420 w 1752"/>
                <a:gd name="T73" fmla="*/ 333 h 1555"/>
                <a:gd name="T74" fmla="*/ 317 w 1752"/>
                <a:gd name="T75" fmla="*/ 355 h 1555"/>
                <a:gd name="T76" fmla="*/ 192 w 1752"/>
                <a:gd name="T77" fmla="*/ 505 h 1555"/>
                <a:gd name="T78" fmla="*/ 181 w 1752"/>
                <a:gd name="T79" fmla="*/ 538 h 1555"/>
                <a:gd name="T80" fmla="*/ 164 w 1752"/>
                <a:gd name="T81" fmla="*/ 613 h 1555"/>
                <a:gd name="T82" fmla="*/ 125 w 1752"/>
                <a:gd name="T83" fmla="*/ 750 h 1555"/>
                <a:gd name="T84" fmla="*/ 84 w 1752"/>
                <a:gd name="T85" fmla="*/ 820 h 1555"/>
                <a:gd name="T86" fmla="*/ 42 w 1752"/>
                <a:gd name="T87" fmla="*/ 892 h 1555"/>
                <a:gd name="T88" fmla="*/ 36 w 1752"/>
                <a:gd name="T89" fmla="*/ 1116 h 1555"/>
                <a:gd name="T90" fmla="*/ 106 w 1752"/>
                <a:gd name="T91" fmla="*/ 1254 h 1555"/>
                <a:gd name="T92" fmla="*/ 309 w 1752"/>
                <a:gd name="T93" fmla="*/ 1491 h 1555"/>
                <a:gd name="T94" fmla="*/ 418 w 1752"/>
                <a:gd name="T95" fmla="*/ 1534 h 1555"/>
                <a:gd name="T96" fmla="*/ 755 w 1752"/>
                <a:gd name="T97" fmla="*/ 1471 h 1555"/>
                <a:gd name="T98" fmla="*/ 993 w 1752"/>
                <a:gd name="T99" fmla="*/ 1400 h 1555"/>
                <a:gd name="T100" fmla="*/ 1041 w 1752"/>
                <a:gd name="T101" fmla="*/ 1392 h 1555"/>
                <a:gd name="T102" fmla="*/ 1145 w 1752"/>
                <a:gd name="T103" fmla="*/ 1372 h 1555"/>
                <a:gd name="T104" fmla="*/ 1353 w 1752"/>
                <a:gd name="T105" fmla="*/ 1268 h 1555"/>
                <a:gd name="T106" fmla="*/ 1734 w 1752"/>
                <a:gd name="T107" fmla="*/ 811 h 1555"/>
                <a:gd name="T108" fmla="*/ 1697 w 1752"/>
                <a:gd name="T109" fmla="*/ 594 h 1555"/>
                <a:gd name="T110" fmla="*/ 1646 w 1752"/>
                <a:gd name="T111" fmla="*/ 493 h 1555"/>
                <a:gd name="T112" fmla="*/ 1595 w 1752"/>
                <a:gd name="T113" fmla="*/ 393 h 1555"/>
                <a:gd name="T114" fmla="*/ 1581 w 1752"/>
                <a:gd name="T115" fmla="*/ 362 h 1555"/>
                <a:gd name="T116" fmla="*/ 1553 w 1752"/>
                <a:gd name="T117" fmla="*/ 277 h 1555"/>
                <a:gd name="T118" fmla="*/ 1505 w 1752"/>
                <a:gd name="T119" fmla="*/ 149 h 1555"/>
                <a:gd name="T120" fmla="*/ 1332 w 1752"/>
                <a:gd name="T121" fmla="*/ 20 h 1555"/>
                <a:gd name="T122" fmla="*/ 1306 w 1752"/>
                <a:gd name="T123" fmla="*/ 19 h 1555"/>
                <a:gd name="T124" fmla="*/ 957 w 1752"/>
                <a:gd name="T125" fmla="*/ 168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2" h="1555">
                  <a:moveTo>
                    <a:pt x="417" y="1541"/>
                  </a:moveTo>
                  <a:cubicBezTo>
                    <a:pt x="378" y="1534"/>
                    <a:pt x="341" y="1519"/>
                    <a:pt x="305" y="1497"/>
                  </a:cubicBezTo>
                  <a:cubicBezTo>
                    <a:pt x="210" y="1437"/>
                    <a:pt x="151" y="1342"/>
                    <a:pt x="100" y="1257"/>
                  </a:cubicBezTo>
                  <a:cubicBezTo>
                    <a:pt x="75" y="1217"/>
                    <a:pt x="48" y="1169"/>
                    <a:pt x="30" y="1119"/>
                  </a:cubicBezTo>
                  <a:cubicBezTo>
                    <a:pt x="0" y="1036"/>
                    <a:pt x="2" y="961"/>
                    <a:pt x="35" y="889"/>
                  </a:cubicBezTo>
                  <a:cubicBezTo>
                    <a:pt x="47" y="864"/>
                    <a:pt x="63" y="840"/>
                    <a:pt x="78" y="816"/>
                  </a:cubicBezTo>
                  <a:cubicBezTo>
                    <a:pt x="92" y="794"/>
                    <a:pt x="107" y="770"/>
                    <a:pt x="119" y="747"/>
                  </a:cubicBezTo>
                  <a:cubicBezTo>
                    <a:pt x="140" y="702"/>
                    <a:pt x="149" y="656"/>
                    <a:pt x="158" y="611"/>
                  </a:cubicBezTo>
                  <a:cubicBezTo>
                    <a:pt x="162" y="587"/>
                    <a:pt x="167" y="562"/>
                    <a:pt x="174" y="537"/>
                  </a:cubicBezTo>
                  <a:cubicBezTo>
                    <a:pt x="177" y="525"/>
                    <a:pt x="181" y="514"/>
                    <a:pt x="185" y="503"/>
                  </a:cubicBezTo>
                  <a:cubicBezTo>
                    <a:pt x="201" y="461"/>
                    <a:pt x="239" y="386"/>
                    <a:pt x="313" y="349"/>
                  </a:cubicBezTo>
                  <a:cubicBezTo>
                    <a:pt x="345" y="333"/>
                    <a:pt x="379" y="326"/>
                    <a:pt x="420" y="326"/>
                  </a:cubicBezTo>
                  <a:cubicBezTo>
                    <a:pt x="442" y="326"/>
                    <a:pt x="464" y="327"/>
                    <a:pt x="485" y="329"/>
                  </a:cubicBezTo>
                  <a:cubicBezTo>
                    <a:pt x="515" y="332"/>
                    <a:pt x="545" y="334"/>
                    <a:pt x="576" y="332"/>
                  </a:cubicBezTo>
                  <a:cubicBezTo>
                    <a:pt x="635" y="328"/>
                    <a:pt x="700" y="308"/>
                    <a:pt x="774" y="271"/>
                  </a:cubicBezTo>
                  <a:cubicBezTo>
                    <a:pt x="837" y="239"/>
                    <a:pt x="899" y="198"/>
                    <a:pt x="953" y="162"/>
                  </a:cubicBezTo>
                  <a:cubicBezTo>
                    <a:pt x="1080" y="77"/>
                    <a:pt x="1214" y="0"/>
                    <a:pt x="1333" y="13"/>
                  </a:cubicBezTo>
                  <a:cubicBezTo>
                    <a:pt x="1428" y="24"/>
                    <a:pt x="1483" y="91"/>
                    <a:pt x="1511" y="145"/>
                  </a:cubicBezTo>
                  <a:cubicBezTo>
                    <a:pt x="1532" y="186"/>
                    <a:pt x="1546" y="231"/>
                    <a:pt x="1560" y="275"/>
                  </a:cubicBezTo>
                  <a:cubicBezTo>
                    <a:pt x="1568" y="303"/>
                    <a:pt x="1577" y="332"/>
                    <a:pt x="1588" y="359"/>
                  </a:cubicBezTo>
                  <a:cubicBezTo>
                    <a:pt x="1592" y="369"/>
                    <a:pt x="1596" y="380"/>
                    <a:pt x="1601" y="391"/>
                  </a:cubicBezTo>
                  <a:cubicBezTo>
                    <a:pt x="1616" y="424"/>
                    <a:pt x="1634" y="458"/>
                    <a:pt x="1652" y="490"/>
                  </a:cubicBezTo>
                  <a:cubicBezTo>
                    <a:pt x="1670" y="523"/>
                    <a:pt x="1688" y="557"/>
                    <a:pt x="1704" y="591"/>
                  </a:cubicBezTo>
                  <a:cubicBezTo>
                    <a:pt x="1740" y="674"/>
                    <a:pt x="1752" y="742"/>
                    <a:pt x="1740" y="812"/>
                  </a:cubicBezTo>
                  <a:cubicBezTo>
                    <a:pt x="1708" y="1016"/>
                    <a:pt x="1486" y="1189"/>
                    <a:pt x="1356" y="1274"/>
                  </a:cubicBezTo>
                  <a:cubicBezTo>
                    <a:pt x="1296" y="1314"/>
                    <a:pt x="1224" y="1357"/>
                    <a:pt x="1147" y="1379"/>
                  </a:cubicBezTo>
                  <a:cubicBezTo>
                    <a:pt x="1112" y="1389"/>
                    <a:pt x="1077" y="1394"/>
                    <a:pt x="1042" y="1399"/>
                  </a:cubicBezTo>
                  <a:cubicBezTo>
                    <a:pt x="1027" y="1402"/>
                    <a:pt x="1010" y="1404"/>
                    <a:pt x="994" y="1407"/>
                  </a:cubicBezTo>
                  <a:cubicBezTo>
                    <a:pt x="911" y="1421"/>
                    <a:pt x="833" y="1450"/>
                    <a:pt x="758" y="1478"/>
                  </a:cubicBezTo>
                  <a:cubicBezTo>
                    <a:pt x="662" y="1513"/>
                    <a:pt x="570" y="1547"/>
                    <a:pt x="479" y="1547"/>
                  </a:cubicBezTo>
                  <a:cubicBezTo>
                    <a:pt x="458" y="1547"/>
                    <a:pt x="438" y="1545"/>
                    <a:pt x="417" y="1541"/>
                  </a:cubicBezTo>
                  <a:moveTo>
                    <a:pt x="957" y="168"/>
                  </a:moveTo>
                  <a:cubicBezTo>
                    <a:pt x="903" y="204"/>
                    <a:pt x="840" y="245"/>
                    <a:pt x="777" y="277"/>
                  </a:cubicBezTo>
                  <a:cubicBezTo>
                    <a:pt x="702" y="315"/>
                    <a:pt x="637" y="335"/>
                    <a:pt x="576" y="339"/>
                  </a:cubicBezTo>
                  <a:cubicBezTo>
                    <a:pt x="545" y="341"/>
                    <a:pt x="514" y="339"/>
                    <a:pt x="485" y="336"/>
                  </a:cubicBezTo>
                  <a:cubicBezTo>
                    <a:pt x="463" y="334"/>
                    <a:pt x="442" y="333"/>
                    <a:pt x="420" y="333"/>
                  </a:cubicBezTo>
                  <a:cubicBezTo>
                    <a:pt x="420" y="333"/>
                    <a:pt x="420" y="333"/>
                    <a:pt x="420" y="333"/>
                  </a:cubicBezTo>
                  <a:cubicBezTo>
                    <a:pt x="380" y="333"/>
                    <a:pt x="347" y="340"/>
                    <a:pt x="317" y="355"/>
                  </a:cubicBezTo>
                  <a:cubicBezTo>
                    <a:pt x="244" y="391"/>
                    <a:pt x="207" y="464"/>
                    <a:pt x="192" y="505"/>
                  </a:cubicBezTo>
                  <a:cubicBezTo>
                    <a:pt x="187" y="516"/>
                    <a:pt x="184" y="527"/>
                    <a:pt x="181" y="538"/>
                  </a:cubicBezTo>
                  <a:cubicBezTo>
                    <a:pt x="174" y="563"/>
                    <a:pt x="169" y="588"/>
                    <a:pt x="164" y="613"/>
                  </a:cubicBezTo>
                  <a:cubicBezTo>
                    <a:pt x="156" y="658"/>
                    <a:pt x="147" y="704"/>
                    <a:pt x="125" y="750"/>
                  </a:cubicBezTo>
                  <a:cubicBezTo>
                    <a:pt x="114" y="774"/>
                    <a:pt x="98" y="797"/>
                    <a:pt x="84" y="820"/>
                  </a:cubicBezTo>
                  <a:cubicBezTo>
                    <a:pt x="69" y="843"/>
                    <a:pt x="53" y="867"/>
                    <a:pt x="42" y="892"/>
                  </a:cubicBezTo>
                  <a:cubicBezTo>
                    <a:pt x="9" y="962"/>
                    <a:pt x="7" y="1035"/>
                    <a:pt x="36" y="1116"/>
                  </a:cubicBezTo>
                  <a:cubicBezTo>
                    <a:pt x="54" y="1166"/>
                    <a:pt x="81" y="1214"/>
                    <a:pt x="106" y="1254"/>
                  </a:cubicBezTo>
                  <a:cubicBezTo>
                    <a:pt x="157" y="1338"/>
                    <a:pt x="215" y="1432"/>
                    <a:pt x="309" y="1491"/>
                  </a:cubicBezTo>
                  <a:cubicBezTo>
                    <a:pt x="344" y="1513"/>
                    <a:pt x="380" y="1527"/>
                    <a:pt x="418" y="1534"/>
                  </a:cubicBezTo>
                  <a:cubicBezTo>
                    <a:pt x="528" y="1555"/>
                    <a:pt x="638" y="1514"/>
                    <a:pt x="755" y="1471"/>
                  </a:cubicBezTo>
                  <a:cubicBezTo>
                    <a:pt x="831" y="1443"/>
                    <a:pt x="910" y="1414"/>
                    <a:pt x="993" y="1400"/>
                  </a:cubicBezTo>
                  <a:cubicBezTo>
                    <a:pt x="1009" y="1397"/>
                    <a:pt x="1025" y="1395"/>
                    <a:pt x="1041" y="1392"/>
                  </a:cubicBezTo>
                  <a:cubicBezTo>
                    <a:pt x="1075" y="1387"/>
                    <a:pt x="1110" y="1382"/>
                    <a:pt x="1145" y="1372"/>
                  </a:cubicBezTo>
                  <a:cubicBezTo>
                    <a:pt x="1221" y="1351"/>
                    <a:pt x="1293" y="1308"/>
                    <a:pt x="1353" y="1268"/>
                  </a:cubicBezTo>
                  <a:cubicBezTo>
                    <a:pt x="1481" y="1184"/>
                    <a:pt x="1702" y="1012"/>
                    <a:pt x="1734" y="811"/>
                  </a:cubicBezTo>
                  <a:cubicBezTo>
                    <a:pt x="1744" y="742"/>
                    <a:pt x="1733" y="675"/>
                    <a:pt x="1697" y="594"/>
                  </a:cubicBezTo>
                  <a:cubicBezTo>
                    <a:pt x="1682" y="560"/>
                    <a:pt x="1664" y="526"/>
                    <a:pt x="1646" y="493"/>
                  </a:cubicBezTo>
                  <a:cubicBezTo>
                    <a:pt x="1628" y="461"/>
                    <a:pt x="1610" y="427"/>
                    <a:pt x="1595" y="393"/>
                  </a:cubicBezTo>
                  <a:cubicBezTo>
                    <a:pt x="1590" y="383"/>
                    <a:pt x="1585" y="372"/>
                    <a:pt x="1581" y="362"/>
                  </a:cubicBezTo>
                  <a:cubicBezTo>
                    <a:pt x="1571" y="334"/>
                    <a:pt x="1562" y="305"/>
                    <a:pt x="1553" y="277"/>
                  </a:cubicBezTo>
                  <a:cubicBezTo>
                    <a:pt x="1540" y="234"/>
                    <a:pt x="1526" y="188"/>
                    <a:pt x="1505" y="149"/>
                  </a:cubicBezTo>
                  <a:cubicBezTo>
                    <a:pt x="1477" y="96"/>
                    <a:pt x="1425" y="30"/>
                    <a:pt x="1332" y="20"/>
                  </a:cubicBezTo>
                  <a:cubicBezTo>
                    <a:pt x="1323" y="19"/>
                    <a:pt x="1315" y="19"/>
                    <a:pt x="1306" y="19"/>
                  </a:cubicBezTo>
                  <a:cubicBezTo>
                    <a:pt x="1196" y="19"/>
                    <a:pt x="1073" y="90"/>
                    <a:pt x="957" y="1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1" name="Freeform 18">
              <a:extLst>
                <a:ext uri="{FF2B5EF4-FFF2-40B4-BE49-F238E27FC236}">
                  <a16:creationId xmlns:a16="http://schemas.microsoft.com/office/drawing/2014/main" id="{F123578E-13F3-4FEF-B851-7E48AB94BE24}"/>
                </a:ext>
              </a:extLst>
            </p:cNvPr>
            <p:cNvSpPr>
              <a:spLocks noEditPoints="1"/>
            </p:cNvSpPr>
            <p:nvPr/>
          </p:nvSpPr>
          <p:spPr bwMode="auto">
            <a:xfrm>
              <a:off x="5229" y="1689"/>
              <a:ext cx="1395" cy="1232"/>
            </a:xfrm>
            <a:custGeom>
              <a:avLst/>
              <a:gdLst>
                <a:gd name="T0" fmla="*/ 328 w 1884"/>
                <a:gd name="T1" fmla="*/ 1595 h 1665"/>
                <a:gd name="T2" fmla="*/ 32 w 1884"/>
                <a:gd name="T3" fmla="*/ 1188 h 1665"/>
                <a:gd name="T4" fmla="*/ 84 w 1884"/>
                <a:gd name="T5" fmla="*/ 864 h 1665"/>
                <a:gd name="T6" fmla="*/ 171 w 1884"/>
                <a:gd name="T7" fmla="*/ 643 h 1665"/>
                <a:gd name="T8" fmla="*/ 201 w 1884"/>
                <a:gd name="T9" fmla="*/ 526 h 1665"/>
                <a:gd name="T10" fmla="*/ 450 w 1884"/>
                <a:gd name="T11" fmla="*/ 339 h 1665"/>
                <a:gd name="T12" fmla="*/ 523 w 1884"/>
                <a:gd name="T13" fmla="*/ 343 h 1665"/>
                <a:gd name="T14" fmla="*/ 836 w 1884"/>
                <a:gd name="T15" fmla="*/ 281 h 1665"/>
                <a:gd name="T16" fmla="*/ 1407 w 1884"/>
                <a:gd name="T17" fmla="*/ 0 h 1665"/>
                <a:gd name="T18" fmla="*/ 1552 w 1884"/>
                <a:gd name="T19" fmla="*/ 50 h 1665"/>
                <a:gd name="T20" fmla="*/ 1678 w 1884"/>
                <a:gd name="T21" fmla="*/ 282 h 1665"/>
                <a:gd name="T22" fmla="*/ 1722 w 1884"/>
                <a:gd name="T23" fmla="*/ 407 h 1665"/>
                <a:gd name="T24" fmla="*/ 1833 w 1884"/>
                <a:gd name="T25" fmla="*/ 623 h 1665"/>
                <a:gd name="T26" fmla="*/ 1726 w 1884"/>
                <a:gd name="T27" fmla="*/ 1131 h 1665"/>
                <a:gd name="T28" fmla="*/ 1235 w 1884"/>
                <a:gd name="T29" fmla="*/ 1468 h 1665"/>
                <a:gd name="T30" fmla="*/ 1071 w 1884"/>
                <a:gd name="T31" fmla="*/ 1497 h 1665"/>
                <a:gd name="T32" fmla="*/ 514 w 1884"/>
                <a:gd name="T33" fmla="*/ 1649 h 1665"/>
                <a:gd name="T34" fmla="*/ 1029 w 1884"/>
                <a:gd name="T35" fmla="*/ 163 h 1665"/>
                <a:gd name="T36" fmla="*/ 621 w 1884"/>
                <a:gd name="T37" fmla="*/ 348 h 1665"/>
                <a:gd name="T38" fmla="*/ 452 w 1884"/>
                <a:gd name="T39" fmla="*/ 340 h 1665"/>
                <a:gd name="T40" fmla="*/ 339 w 1884"/>
                <a:gd name="T41" fmla="*/ 363 h 1665"/>
                <a:gd name="T42" fmla="*/ 190 w 1884"/>
                <a:gd name="T43" fmla="*/ 562 h 1665"/>
                <a:gd name="T44" fmla="*/ 129 w 1884"/>
                <a:gd name="T45" fmla="*/ 789 h 1665"/>
                <a:gd name="T46" fmla="*/ 39 w 1884"/>
                <a:gd name="T47" fmla="*/ 943 h 1665"/>
                <a:gd name="T48" fmla="*/ 108 w 1884"/>
                <a:gd name="T49" fmla="*/ 1337 h 1665"/>
                <a:gd name="T50" fmla="*/ 448 w 1884"/>
                <a:gd name="T51" fmla="*/ 1642 h 1665"/>
                <a:gd name="T52" fmla="*/ 1071 w 1884"/>
                <a:gd name="T53" fmla="*/ 1497 h 1665"/>
                <a:gd name="T54" fmla="*/ 1234 w 1884"/>
                <a:gd name="T55" fmla="*/ 1467 h 1665"/>
                <a:gd name="T56" fmla="*/ 1726 w 1884"/>
                <a:gd name="T57" fmla="*/ 1130 h 1665"/>
                <a:gd name="T58" fmla="*/ 1832 w 1884"/>
                <a:gd name="T59" fmla="*/ 623 h 1665"/>
                <a:gd name="T60" fmla="*/ 1722 w 1884"/>
                <a:gd name="T61" fmla="*/ 407 h 1665"/>
                <a:gd name="T62" fmla="*/ 1677 w 1884"/>
                <a:gd name="T63" fmla="*/ 282 h 1665"/>
                <a:gd name="T64" fmla="*/ 1551 w 1884"/>
                <a:gd name="T65" fmla="*/ 51 h 1665"/>
                <a:gd name="T66" fmla="*/ 1407 w 1884"/>
                <a:gd name="T67" fmla="*/ 1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4" h="1665">
                  <a:moveTo>
                    <a:pt x="448" y="1643"/>
                  </a:moveTo>
                  <a:cubicBezTo>
                    <a:pt x="406" y="1635"/>
                    <a:pt x="367" y="1619"/>
                    <a:pt x="328" y="1595"/>
                  </a:cubicBezTo>
                  <a:cubicBezTo>
                    <a:pt x="226" y="1532"/>
                    <a:pt x="163" y="1428"/>
                    <a:pt x="108" y="1338"/>
                  </a:cubicBezTo>
                  <a:cubicBezTo>
                    <a:pt x="80" y="1292"/>
                    <a:pt x="51" y="1242"/>
                    <a:pt x="32" y="1188"/>
                  </a:cubicBezTo>
                  <a:cubicBezTo>
                    <a:pt x="0" y="1099"/>
                    <a:pt x="2" y="1019"/>
                    <a:pt x="38" y="942"/>
                  </a:cubicBezTo>
                  <a:cubicBezTo>
                    <a:pt x="51" y="916"/>
                    <a:pt x="68" y="889"/>
                    <a:pt x="84" y="864"/>
                  </a:cubicBezTo>
                  <a:cubicBezTo>
                    <a:pt x="100" y="839"/>
                    <a:pt x="116" y="814"/>
                    <a:pt x="128" y="789"/>
                  </a:cubicBezTo>
                  <a:cubicBezTo>
                    <a:pt x="152" y="741"/>
                    <a:pt x="161" y="691"/>
                    <a:pt x="171" y="643"/>
                  </a:cubicBezTo>
                  <a:cubicBezTo>
                    <a:pt x="176" y="616"/>
                    <a:pt x="181" y="589"/>
                    <a:pt x="189" y="562"/>
                  </a:cubicBezTo>
                  <a:cubicBezTo>
                    <a:pt x="192" y="550"/>
                    <a:pt x="196" y="538"/>
                    <a:pt x="201" y="526"/>
                  </a:cubicBezTo>
                  <a:cubicBezTo>
                    <a:pt x="218" y="482"/>
                    <a:pt x="259" y="402"/>
                    <a:pt x="339" y="363"/>
                  </a:cubicBezTo>
                  <a:cubicBezTo>
                    <a:pt x="372" y="347"/>
                    <a:pt x="407" y="339"/>
                    <a:pt x="450" y="339"/>
                  </a:cubicBezTo>
                  <a:cubicBezTo>
                    <a:pt x="451" y="339"/>
                    <a:pt x="452" y="339"/>
                    <a:pt x="452" y="339"/>
                  </a:cubicBezTo>
                  <a:cubicBezTo>
                    <a:pt x="476" y="339"/>
                    <a:pt x="500" y="341"/>
                    <a:pt x="523" y="343"/>
                  </a:cubicBezTo>
                  <a:cubicBezTo>
                    <a:pt x="554" y="346"/>
                    <a:pt x="588" y="349"/>
                    <a:pt x="621" y="347"/>
                  </a:cubicBezTo>
                  <a:cubicBezTo>
                    <a:pt x="686" y="344"/>
                    <a:pt x="756" y="322"/>
                    <a:pt x="836" y="281"/>
                  </a:cubicBezTo>
                  <a:cubicBezTo>
                    <a:pt x="903" y="246"/>
                    <a:pt x="968" y="203"/>
                    <a:pt x="1029" y="162"/>
                  </a:cubicBezTo>
                  <a:cubicBezTo>
                    <a:pt x="1155" y="77"/>
                    <a:pt x="1287" y="0"/>
                    <a:pt x="1407" y="0"/>
                  </a:cubicBezTo>
                  <a:cubicBezTo>
                    <a:pt x="1417" y="0"/>
                    <a:pt x="1427" y="1"/>
                    <a:pt x="1436" y="2"/>
                  </a:cubicBezTo>
                  <a:cubicBezTo>
                    <a:pt x="1479" y="7"/>
                    <a:pt x="1518" y="23"/>
                    <a:pt x="1552" y="50"/>
                  </a:cubicBezTo>
                  <a:cubicBezTo>
                    <a:pt x="1581" y="74"/>
                    <a:pt x="1606" y="105"/>
                    <a:pt x="1626" y="143"/>
                  </a:cubicBezTo>
                  <a:cubicBezTo>
                    <a:pt x="1649" y="186"/>
                    <a:pt x="1663" y="235"/>
                    <a:pt x="1678" y="282"/>
                  </a:cubicBezTo>
                  <a:cubicBezTo>
                    <a:pt x="1687" y="312"/>
                    <a:pt x="1696" y="343"/>
                    <a:pt x="1708" y="373"/>
                  </a:cubicBezTo>
                  <a:cubicBezTo>
                    <a:pt x="1712" y="384"/>
                    <a:pt x="1717" y="395"/>
                    <a:pt x="1722" y="407"/>
                  </a:cubicBezTo>
                  <a:cubicBezTo>
                    <a:pt x="1739" y="443"/>
                    <a:pt x="1758" y="479"/>
                    <a:pt x="1777" y="514"/>
                  </a:cubicBezTo>
                  <a:cubicBezTo>
                    <a:pt x="1796" y="549"/>
                    <a:pt x="1816" y="586"/>
                    <a:pt x="1833" y="623"/>
                  </a:cubicBezTo>
                  <a:cubicBezTo>
                    <a:pt x="1872" y="711"/>
                    <a:pt x="1884" y="783"/>
                    <a:pt x="1872" y="859"/>
                  </a:cubicBezTo>
                  <a:cubicBezTo>
                    <a:pt x="1858" y="947"/>
                    <a:pt x="1809" y="1039"/>
                    <a:pt x="1726" y="1131"/>
                  </a:cubicBezTo>
                  <a:cubicBezTo>
                    <a:pt x="1657" y="1208"/>
                    <a:pt x="1567" y="1283"/>
                    <a:pt x="1459" y="1355"/>
                  </a:cubicBezTo>
                  <a:cubicBezTo>
                    <a:pt x="1394" y="1398"/>
                    <a:pt x="1317" y="1444"/>
                    <a:pt x="1235" y="1468"/>
                  </a:cubicBezTo>
                  <a:cubicBezTo>
                    <a:pt x="1197" y="1478"/>
                    <a:pt x="1160" y="1484"/>
                    <a:pt x="1123" y="1489"/>
                  </a:cubicBezTo>
                  <a:cubicBezTo>
                    <a:pt x="1106" y="1492"/>
                    <a:pt x="1088" y="1494"/>
                    <a:pt x="1071" y="1497"/>
                  </a:cubicBezTo>
                  <a:cubicBezTo>
                    <a:pt x="981" y="1513"/>
                    <a:pt x="896" y="1544"/>
                    <a:pt x="815" y="1574"/>
                  </a:cubicBezTo>
                  <a:cubicBezTo>
                    <a:pt x="711" y="1612"/>
                    <a:pt x="612" y="1649"/>
                    <a:pt x="514" y="1649"/>
                  </a:cubicBezTo>
                  <a:cubicBezTo>
                    <a:pt x="492" y="1649"/>
                    <a:pt x="470" y="1647"/>
                    <a:pt x="448" y="1643"/>
                  </a:cubicBezTo>
                  <a:moveTo>
                    <a:pt x="1029" y="163"/>
                  </a:moveTo>
                  <a:cubicBezTo>
                    <a:pt x="968" y="204"/>
                    <a:pt x="903" y="247"/>
                    <a:pt x="836" y="281"/>
                  </a:cubicBezTo>
                  <a:cubicBezTo>
                    <a:pt x="756" y="322"/>
                    <a:pt x="686" y="344"/>
                    <a:pt x="621" y="348"/>
                  </a:cubicBezTo>
                  <a:cubicBezTo>
                    <a:pt x="588" y="350"/>
                    <a:pt x="554" y="347"/>
                    <a:pt x="522" y="344"/>
                  </a:cubicBezTo>
                  <a:cubicBezTo>
                    <a:pt x="499" y="342"/>
                    <a:pt x="476" y="340"/>
                    <a:pt x="452" y="340"/>
                  </a:cubicBezTo>
                  <a:cubicBezTo>
                    <a:pt x="452" y="340"/>
                    <a:pt x="451" y="340"/>
                    <a:pt x="450" y="340"/>
                  </a:cubicBezTo>
                  <a:cubicBezTo>
                    <a:pt x="407" y="340"/>
                    <a:pt x="372" y="347"/>
                    <a:pt x="339" y="363"/>
                  </a:cubicBezTo>
                  <a:cubicBezTo>
                    <a:pt x="259" y="402"/>
                    <a:pt x="219" y="482"/>
                    <a:pt x="202" y="526"/>
                  </a:cubicBezTo>
                  <a:cubicBezTo>
                    <a:pt x="197" y="538"/>
                    <a:pt x="193" y="550"/>
                    <a:pt x="190" y="562"/>
                  </a:cubicBezTo>
                  <a:cubicBezTo>
                    <a:pt x="182" y="589"/>
                    <a:pt x="177" y="616"/>
                    <a:pt x="172" y="643"/>
                  </a:cubicBezTo>
                  <a:cubicBezTo>
                    <a:pt x="162" y="691"/>
                    <a:pt x="152" y="741"/>
                    <a:pt x="129" y="789"/>
                  </a:cubicBezTo>
                  <a:cubicBezTo>
                    <a:pt x="117" y="815"/>
                    <a:pt x="100" y="840"/>
                    <a:pt x="85" y="864"/>
                  </a:cubicBezTo>
                  <a:cubicBezTo>
                    <a:pt x="68" y="890"/>
                    <a:pt x="51" y="916"/>
                    <a:pt x="39" y="943"/>
                  </a:cubicBezTo>
                  <a:cubicBezTo>
                    <a:pt x="3" y="1019"/>
                    <a:pt x="1" y="1099"/>
                    <a:pt x="33" y="1188"/>
                  </a:cubicBezTo>
                  <a:cubicBezTo>
                    <a:pt x="52" y="1242"/>
                    <a:pt x="80" y="1291"/>
                    <a:pt x="108" y="1337"/>
                  </a:cubicBezTo>
                  <a:cubicBezTo>
                    <a:pt x="164" y="1428"/>
                    <a:pt x="227" y="1531"/>
                    <a:pt x="329" y="1595"/>
                  </a:cubicBezTo>
                  <a:cubicBezTo>
                    <a:pt x="367" y="1619"/>
                    <a:pt x="406" y="1634"/>
                    <a:pt x="448" y="1642"/>
                  </a:cubicBezTo>
                  <a:cubicBezTo>
                    <a:pt x="567" y="1665"/>
                    <a:pt x="687" y="1620"/>
                    <a:pt x="814" y="1574"/>
                  </a:cubicBezTo>
                  <a:cubicBezTo>
                    <a:pt x="896" y="1543"/>
                    <a:pt x="981" y="1512"/>
                    <a:pt x="1071" y="1497"/>
                  </a:cubicBezTo>
                  <a:cubicBezTo>
                    <a:pt x="1088" y="1494"/>
                    <a:pt x="1106" y="1491"/>
                    <a:pt x="1123" y="1489"/>
                  </a:cubicBezTo>
                  <a:cubicBezTo>
                    <a:pt x="1159" y="1483"/>
                    <a:pt x="1197" y="1478"/>
                    <a:pt x="1234" y="1467"/>
                  </a:cubicBezTo>
                  <a:cubicBezTo>
                    <a:pt x="1317" y="1444"/>
                    <a:pt x="1394" y="1397"/>
                    <a:pt x="1458" y="1354"/>
                  </a:cubicBezTo>
                  <a:cubicBezTo>
                    <a:pt x="1567" y="1283"/>
                    <a:pt x="1657" y="1207"/>
                    <a:pt x="1726" y="1130"/>
                  </a:cubicBezTo>
                  <a:cubicBezTo>
                    <a:pt x="1808" y="1038"/>
                    <a:pt x="1857" y="947"/>
                    <a:pt x="1871" y="859"/>
                  </a:cubicBezTo>
                  <a:cubicBezTo>
                    <a:pt x="1883" y="783"/>
                    <a:pt x="1871" y="711"/>
                    <a:pt x="1832" y="623"/>
                  </a:cubicBezTo>
                  <a:cubicBezTo>
                    <a:pt x="1815" y="586"/>
                    <a:pt x="1795" y="550"/>
                    <a:pt x="1776" y="514"/>
                  </a:cubicBezTo>
                  <a:cubicBezTo>
                    <a:pt x="1757" y="479"/>
                    <a:pt x="1738" y="444"/>
                    <a:pt x="1722" y="407"/>
                  </a:cubicBezTo>
                  <a:cubicBezTo>
                    <a:pt x="1716" y="396"/>
                    <a:pt x="1712" y="384"/>
                    <a:pt x="1707" y="374"/>
                  </a:cubicBezTo>
                  <a:cubicBezTo>
                    <a:pt x="1696" y="344"/>
                    <a:pt x="1686" y="312"/>
                    <a:pt x="1677" y="282"/>
                  </a:cubicBezTo>
                  <a:cubicBezTo>
                    <a:pt x="1663" y="235"/>
                    <a:pt x="1648" y="187"/>
                    <a:pt x="1625" y="144"/>
                  </a:cubicBezTo>
                  <a:cubicBezTo>
                    <a:pt x="1606" y="105"/>
                    <a:pt x="1581" y="74"/>
                    <a:pt x="1551" y="51"/>
                  </a:cubicBezTo>
                  <a:cubicBezTo>
                    <a:pt x="1518" y="24"/>
                    <a:pt x="1479" y="7"/>
                    <a:pt x="1436" y="3"/>
                  </a:cubicBezTo>
                  <a:cubicBezTo>
                    <a:pt x="1427" y="1"/>
                    <a:pt x="1417" y="1"/>
                    <a:pt x="1407" y="1"/>
                  </a:cubicBezTo>
                  <a:cubicBezTo>
                    <a:pt x="1287" y="1"/>
                    <a:pt x="1155" y="78"/>
                    <a:pt x="1029" y="16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2" name="Freeform 19">
              <a:extLst>
                <a:ext uri="{FF2B5EF4-FFF2-40B4-BE49-F238E27FC236}">
                  <a16:creationId xmlns:a16="http://schemas.microsoft.com/office/drawing/2014/main" id="{E2904BAC-7A98-4C27-BBC2-7B40DB6F3397}"/>
                </a:ext>
              </a:extLst>
            </p:cNvPr>
            <p:cNvSpPr>
              <a:spLocks noEditPoints="1"/>
            </p:cNvSpPr>
            <p:nvPr/>
          </p:nvSpPr>
          <p:spPr bwMode="auto">
            <a:xfrm>
              <a:off x="5159" y="1649"/>
              <a:ext cx="1501" cy="1331"/>
            </a:xfrm>
            <a:custGeom>
              <a:avLst/>
              <a:gdLst>
                <a:gd name="T0" fmla="*/ 484 w 2028"/>
                <a:gd name="T1" fmla="*/ 1782 h 1799"/>
                <a:gd name="T2" fmla="*/ 354 w 2028"/>
                <a:gd name="T3" fmla="*/ 1730 h 1799"/>
                <a:gd name="T4" fmla="*/ 116 w 2028"/>
                <a:gd name="T5" fmla="*/ 1452 h 1799"/>
                <a:gd name="T6" fmla="*/ 35 w 2028"/>
                <a:gd name="T7" fmla="*/ 1291 h 1799"/>
                <a:gd name="T8" fmla="*/ 41 w 2028"/>
                <a:gd name="T9" fmla="*/ 1024 h 1799"/>
                <a:gd name="T10" fmla="*/ 91 w 2028"/>
                <a:gd name="T11" fmla="*/ 939 h 1799"/>
                <a:gd name="T12" fmla="*/ 138 w 2028"/>
                <a:gd name="T13" fmla="*/ 859 h 1799"/>
                <a:gd name="T14" fmla="*/ 184 w 2028"/>
                <a:gd name="T15" fmla="*/ 704 h 1799"/>
                <a:gd name="T16" fmla="*/ 204 w 2028"/>
                <a:gd name="T17" fmla="*/ 617 h 1799"/>
                <a:gd name="T18" fmla="*/ 217 w 2028"/>
                <a:gd name="T19" fmla="*/ 578 h 1799"/>
                <a:gd name="T20" fmla="*/ 367 w 2028"/>
                <a:gd name="T21" fmla="*/ 402 h 1799"/>
                <a:gd name="T22" fmla="*/ 491 w 2028"/>
                <a:gd name="T23" fmla="*/ 377 h 1799"/>
                <a:gd name="T24" fmla="*/ 566 w 2028"/>
                <a:gd name="T25" fmla="*/ 382 h 1799"/>
                <a:gd name="T26" fmla="*/ 673 w 2028"/>
                <a:gd name="T27" fmla="*/ 387 h 1799"/>
                <a:gd name="T28" fmla="*/ 901 w 2028"/>
                <a:gd name="T29" fmla="*/ 316 h 1799"/>
                <a:gd name="T30" fmla="*/ 1107 w 2028"/>
                <a:gd name="T31" fmla="*/ 188 h 1799"/>
                <a:gd name="T32" fmla="*/ 1547 w 2028"/>
                <a:gd name="T33" fmla="*/ 15 h 1799"/>
                <a:gd name="T34" fmla="*/ 1752 w 2028"/>
                <a:gd name="T35" fmla="*/ 169 h 1799"/>
                <a:gd name="T36" fmla="*/ 1807 w 2028"/>
                <a:gd name="T37" fmla="*/ 317 h 1799"/>
                <a:gd name="T38" fmla="*/ 1840 w 2028"/>
                <a:gd name="T39" fmla="*/ 416 h 1799"/>
                <a:gd name="T40" fmla="*/ 1855 w 2028"/>
                <a:gd name="T41" fmla="*/ 452 h 1799"/>
                <a:gd name="T42" fmla="*/ 1913 w 2028"/>
                <a:gd name="T43" fmla="*/ 566 h 1799"/>
                <a:gd name="T44" fmla="*/ 1973 w 2028"/>
                <a:gd name="T45" fmla="*/ 683 h 1799"/>
                <a:gd name="T46" fmla="*/ 2015 w 2028"/>
                <a:gd name="T47" fmla="*/ 937 h 1799"/>
                <a:gd name="T48" fmla="*/ 1570 w 2028"/>
                <a:gd name="T49" fmla="*/ 1472 h 1799"/>
                <a:gd name="T50" fmla="*/ 1330 w 2028"/>
                <a:gd name="T51" fmla="*/ 1594 h 1799"/>
                <a:gd name="T52" fmla="*/ 1210 w 2028"/>
                <a:gd name="T53" fmla="*/ 1617 h 1799"/>
                <a:gd name="T54" fmla="*/ 1154 w 2028"/>
                <a:gd name="T55" fmla="*/ 1625 h 1799"/>
                <a:gd name="T56" fmla="*/ 879 w 2028"/>
                <a:gd name="T57" fmla="*/ 1708 h 1799"/>
                <a:gd name="T58" fmla="*/ 556 w 2028"/>
                <a:gd name="T59" fmla="*/ 1788 h 1799"/>
                <a:gd name="T60" fmla="*/ 484 w 2028"/>
                <a:gd name="T61" fmla="*/ 1782 h 1799"/>
                <a:gd name="T62" fmla="*/ 1111 w 2028"/>
                <a:gd name="T63" fmla="*/ 194 h 1799"/>
                <a:gd name="T64" fmla="*/ 904 w 2028"/>
                <a:gd name="T65" fmla="*/ 322 h 1799"/>
                <a:gd name="T66" fmla="*/ 673 w 2028"/>
                <a:gd name="T67" fmla="*/ 394 h 1799"/>
                <a:gd name="T68" fmla="*/ 566 w 2028"/>
                <a:gd name="T69" fmla="*/ 389 h 1799"/>
                <a:gd name="T70" fmla="*/ 491 w 2028"/>
                <a:gd name="T71" fmla="*/ 384 h 1799"/>
                <a:gd name="T72" fmla="*/ 370 w 2028"/>
                <a:gd name="T73" fmla="*/ 408 h 1799"/>
                <a:gd name="T74" fmla="*/ 224 w 2028"/>
                <a:gd name="T75" fmla="*/ 581 h 1799"/>
                <a:gd name="T76" fmla="*/ 211 w 2028"/>
                <a:gd name="T77" fmla="*/ 619 h 1799"/>
                <a:gd name="T78" fmla="*/ 191 w 2028"/>
                <a:gd name="T79" fmla="*/ 705 h 1799"/>
                <a:gd name="T80" fmla="*/ 145 w 2028"/>
                <a:gd name="T81" fmla="*/ 862 h 1799"/>
                <a:gd name="T82" fmla="*/ 97 w 2028"/>
                <a:gd name="T83" fmla="*/ 943 h 1799"/>
                <a:gd name="T84" fmla="*/ 47 w 2028"/>
                <a:gd name="T85" fmla="*/ 1027 h 1799"/>
                <a:gd name="T86" fmla="*/ 41 w 2028"/>
                <a:gd name="T87" fmla="*/ 1288 h 1799"/>
                <a:gd name="T88" fmla="*/ 122 w 2028"/>
                <a:gd name="T89" fmla="*/ 1448 h 1799"/>
                <a:gd name="T90" fmla="*/ 358 w 2028"/>
                <a:gd name="T91" fmla="*/ 1724 h 1799"/>
                <a:gd name="T92" fmla="*/ 486 w 2028"/>
                <a:gd name="T93" fmla="*/ 1775 h 1799"/>
                <a:gd name="T94" fmla="*/ 877 w 2028"/>
                <a:gd name="T95" fmla="*/ 1701 h 1799"/>
                <a:gd name="T96" fmla="*/ 1153 w 2028"/>
                <a:gd name="T97" fmla="*/ 1618 h 1799"/>
                <a:gd name="T98" fmla="*/ 1209 w 2028"/>
                <a:gd name="T99" fmla="*/ 1610 h 1799"/>
                <a:gd name="T100" fmla="*/ 1328 w 2028"/>
                <a:gd name="T101" fmla="*/ 1587 h 1799"/>
                <a:gd name="T102" fmla="*/ 1567 w 2028"/>
                <a:gd name="T103" fmla="*/ 1467 h 1799"/>
                <a:gd name="T104" fmla="*/ 2008 w 2028"/>
                <a:gd name="T105" fmla="*/ 936 h 1799"/>
                <a:gd name="T106" fmla="*/ 1967 w 2028"/>
                <a:gd name="T107" fmla="*/ 686 h 1799"/>
                <a:gd name="T108" fmla="*/ 1907 w 2028"/>
                <a:gd name="T109" fmla="*/ 569 h 1799"/>
                <a:gd name="T110" fmla="*/ 1849 w 2028"/>
                <a:gd name="T111" fmla="*/ 455 h 1799"/>
                <a:gd name="T112" fmla="*/ 1834 w 2028"/>
                <a:gd name="T113" fmla="*/ 419 h 1799"/>
                <a:gd name="T114" fmla="*/ 1801 w 2028"/>
                <a:gd name="T115" fmla="*/ 319 h 1799"/>
                <a:gd name="T116" fmla="*/ 1746 w 2028"/>
                <a:gd name="T117" fmla="*/ 173 h 1799"/>
                <a:gd name="T118" fmla="*/ 1546 w 2028"/>
                <a:gd name="T119" fmla="*/ 22 h 1799"/>
                <a:gd name="T120" fmla="*/ 1514 w 2028"/>
                <a:gd name="T121" fmla="*/ 21 h 1799"/>
                <a:gd name="T122" fmla="*/ 1111 w 2028"/>
                <a:gd name="T123" fmla="*/ 194 h 1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8" h="1799">
                  <a:moveTo>
                    <a:pt x="484" y="1782"/>
                  </a:moveTo>
                  <a:cubicBezTo>
                    <a:pt x="439" y="1773"/>
                    <a:pt x="396" y="1756"/>
                    <a:pt x="354" y="1730"/>
                  </a:cubicBezTo>
                  <a:cubicBezTo>
                    <a:pt x="244" y="1661"/>
                    <a:pt x="176" y="1550"/>
                    <a:pt x="116" y="1452"/>
                  </a:cubicBezTo>
                  <a:cubicBezTo>
                    <a:pt x="86" y="1402"/>
                    <a:pt x="55" y="1349"/>
                    <a:pt x="35" y="1291"/>
                  </a:cubicBezTo>
                  <a:cubicBezTo>
                    <a:pt x="0" y="1194"/>
                    <a:pt x="2" y="1107"/>
                    <a:pt x="41" y="1024"/>
                  </a:cubicBezTo>
                  <a:cubicBezTo>
                    <a:pt x="55" y="995"/>
                    <a:pt x="73" y="967"/>
                    <a:pt x="91" y="939"/>
                  </a:cubicBezTo>
                  <a:cubicBezTo>
                    <a:pt x="108" y="913"/>
                    <a:pt x="125" y="886"/>
                    <a:pt x="138" y="859"/>
                  </a:cubicBezTo>
                  <a:cubicBezTo>
                    <a:pt x="163" y="808"/>
                    <a:pt x="174" y="755"/>
                    <a:pt x="184" y="704"/>
                  </a:cubicBezTo>
                  <a:cubicBezTo>
                    <a:pt x="190" y="675"/>
                    <a:pt x="196" y="646"/>
                    <a:pt x="204" y="617"/>
                  </a:cubicBezTo>
                  <a:cubicBezTo>
                    <a:pt x="208" y="604"/>
                    <a:pt x="212" y="591"/>
                    <a:pt x="217" y="578"/>
                  </a:cubicBezTo>
                  <a:cubicBezTo>
                    <a:pt x="236" y="530"/>
                    <a:pt x="280" y="444"/>
                    <a:pt x="367" y="402"/>
                  </a:cubicBezTo>
                  <a:cubicBezTo>
                    <a:pt x="404" y="384"/>
                    <a:pt x="443" y="376"/>
                    <a:pt x="491" y="377"/>
                  </a:cubicBezTo>
                  <a:cubicBezTo>
                    <a:pt x="516" y="378"/>
                    <a:pt x="542" y="380"/>
                    <a:pt x="566" y="382"/>
                  </a:cubicBezTo>
                  <a:cubicBezTo>
                    <a:pt x="601" y="386"/>
                    <a:pt x="636" y="389"/>
                    <a:pt x="673" y="387"/>
                  </a:cubicBezTo>
                  <a:cubicBezTo>
                    <a:pt x="741" y="384"/>
                    <a:pt x="815" y="360"/>
                    <a:pt x="901" y="316"/>
                  </a:cubicBezTo>
                  <a:cubicBezTo>
                    <a:pt x="971" y="279"/>
                    <a:pt x="1039" y="235"/>
                    <a:pt x="1107" y="188"/>
                  </a:cubicBezTo>
                  <a:cubicBezTo>
                    <a:pt x="1254" y="89"/>
                    <a:pt x="1408" y="0"/>
                    <a:pt x="1547" y="15"/>
                  </a:cubicBezTo>
                  <a:cubicBezTo>
                    <a:pt x="1658" y="28"/>
                    <a:pt x="1720" y="106"/>
                    <a:pt x="1752" y="169"/>
                  </a:cubicBezTo>
                  <a:cubicBezTo>
                    <a:pt x="1776" y="216"/>
                    <a:pt x="1792" y="267"/>
                    <a:pt x="1807" y="317"/>
                  </a:cubicBezTo>
                  <a:cubicBezTo>
                    <a:pt x="1817" y="350"/>
                    <a:pt x="1828" y="384"/>
                    <a:pt x="1840" y="416"/>
                  </a:cubicBezTo>
                  <a:cubicBezTo>
                    <a:pt x="1845" y="427"/>
                    <a:pt x="1850" y="440"/>
                    <a:pt x="1855" y="452"/>
                  </a:cubicBezTo>
                  <a:cubicBezTo>
                    <a:pt x="1873" y="490"/>
                    <a:pt x="1893" y="529"/>
                    <a:pt x="1913" y="566"/>
                  </a:cubicBezTo>
                  <a:cubicBezTo>
                    <a:pt x="1934" y="604"/>
                    <a:pt x="1955" y="643"/>
                    <a:pt x="1973" y="683"/>
                  </a:cubicBezTo>
                  <a:cubicBezTo>
                    <a:pt x="2015" y="777"/>
                    <a:pt x="2028" y="856"/>
                    <a:pt x="2015" y="937"/>
                  </a:cubicBezTo>
                  <a:cubicBezTo>
                    <a:pt x="1978" y="1172"/>
                    <a:pt x="1721" y="1373"/>
                    <a:pt x="1570" y="1472"/>
                  </a:cubicBezTo>
                  <a:cubicBezTo>
                    <a:pt x="1501" y="1518"/>
                    <a:pt x="1418" y="1568"/>
                    <a:pt x="1330" y="1594"/>
                  </a:cubicBezTo>
                  <a:cubicBezTo>
                    <a:pt x="1290" y="1605"/>
                    <a:pt x="1250" y="1611"/>
                    <a:pt x="1210" y="1617"/>
                  </a:cubicBezTo>
                  <a:cubicBezTo>
                    <a:pt x="1192" y="1619"/>
                    <a:pt x="1173" y="1622"/>
                    <a:pt x="1154" y="1625"/>
                  </a:cubicBezTo>
                  <a:cubicBezTo>
                    <a:pt x="1058" y="1642"/>
                    <a:pt x="967" y="1675"/>
                    <a:pt x="879" y="1708"/>
                  </a:cubicBezTo>
                  <a:cubicBezTo>
                    <a:pt x="768" y="1749"/>
                    <a:pt x="661" y="1788"/>
                    <a:pt x="556" y="1788"/>
                  </a:cubicBezTo>
                  <a:cubicBezTo>
                    <a:pt x="532" y="1788"/>
                    <a:pt x="508" y="1786"/>
                    <a:pt x="484" y="1782"/>
                  </a:cubicBezTo>
                  <a:moveTo>
                    <a:pt x="1111" y="194"/>
                  </a:moveTo>
                  <a:cubicBezTo>
                    <a:pt x="1042" y="241"/>
                    <a:pt x="975" y="285"/>
                    <a:pt x="904" y="322"/>
                  </a:cubicBezTo>
                  <a:cubicBezTo>
                    <a:pt x="818" y="367"/>
                    <a:pt x="742" y="391"/>
                    <a:pt x="673" y="394"/>
                  </a:cubicBezTo>
                  <a:cubicBezTo>
                    <a:pt x="636" y="396"/>
                    <a:pt x="600" y="393"/>
                    <a:pt x="566" y="389"/>
                  </a:cubicBezTo>
                  <a:cubicBezTo>
                    <a:pt x="541" y="387"/>
                    <a:pt x="516" y="385"/>
                    <a:pt x="491" y="384"/>
                  </a:cubicBezTo>
                  <a:cubicBezTo>
                    <a:pt x="444" y="383"/>
                    <a:pt x="406" y="391"/>
                    <a:pt x="370" y="408"/>
                  </a:cubicBezTo>
                  <a:cubicBezTo>
                    <a:pt x="285" y="449"/>
                    <a:pt x="242" y="534"/>
                    <a:pt x="224" y="581"/>
                  </a:cubicBezTo>
                  <a:cubicBezTo>
                    <a:pt x="219" y="593"/>
                    <a:pt x="214" y="606"/>
                    <a:pt x="211" y="619"/>
                  </a:cubicBezTo>
                  <a:cubicBezTo>
                    <a:pt x="202" y="648"/>
                    <a:pt x="197" y="677"/>
                    <a:pt x="191" y="705"/>
                  </a:cubicBezTo>
                  <a:cubicBezTo>
                    <a:pt x="181" y="757"/>
                    <a:pt x="170" y="810"/>
                    <a:pt x="145" y="862"/>
                  </a:cubicBezTo>
                  <a:cubicBezTo>
                    <a:pt x="131" y="890"/>
                    <a:pt x="114" y="917"/>
                    <a:pt x="97" y="943"/>
                  </a:cubicBezTo>
                  <a:cubicBezTo>
                    <a:pt x="79" y="970"/>
                    <a:pt x="61" y="998"/>
                    <a:pt x="47" y="1027"/>
                  </a:cubicBezTo>
                  <a:cubicBezTo>
                    <a:pt x="9" y="1108"/>
                    <a:pt x="7" y="1194"/>
                    <a:pt x="41" y="1288"/>
                  </a:cubicBezTo>
                  <a:cubicBezTo>
                    <a:pt x="62" y="1346"/>
                    <a:pt x="92" y="1399"/>
                    <a:pt x="122" y="1448"/>
                  </a:cubicBezTo>
                  <a:cubicBezTo>
                    <a:pt x="182" y="1546"/>
                    <a:pt x="249" y="1656"/>
                    <a:pt x="358" y="1724"/>
                  </a:cubicBezTo>
                  <a:cubicBezTo>
                    <a:pt x="399" y="1750"/>
                    <a:pt x="441" y="1766"/>
                    <a:pt x="486" y="1775"/>
                  </a:cubicBezTo>
                  <a:cubicBezTo>
                    <a:pt x="612" y="1799"/>
                    <a:pt x="741" y="1751"/>
                    <a:pt x="877" y="1701"/>
                  </a:cubicBezTo>
                  <a:cubicBezTo>
                    <a:pt x="965" y="1669"/>
                    <a:pt x="1056" y="1635"/>
                    <a:pt x="1153" y="1618"/>
                  </a:cubicBezTo>
                  <a:cubicBezTo>
                    <a:pt x="1172" y="1615"/>
                    <a:pt x="1191" y="1612"/>
                    <a:pt x="1209" y="1610"/>
                  </a:cubicBezTo>
                  <a:cubicBezTo>
                    <a:pt x="1248" y="1604"/>
                    <a:pt x="1289" y="1598"/>
                    <a:pt x="1328" y="1587"/>
                  </a:cubicBezTo>
                  <a:cubicBezTo>
                    <a:pt x="1416" y="1562"/>
                    <a:pt x="1498" y="1512"/>
                    <a:pt x="1567" y="1467"/>
                  </a:cubicBezTo>
                  <a:cubicBezTo>
                    <a:pt x="1716" y="1368"/>
                    <a:pt x="1971" y="1168"/>
                    <a:pt x="2008" y="936"/>
                  </a:cubicBezTo>
                  <a:cubicBezTo>
                    <a:pt x="2021" y="856"/>
                    <a:pt x="2008" y="779"/>
                    <a:pt x="1967" y="686"/>
                  </a:cubicBezTo>
                  <a:cubicBezTo>
                    <a:pt x="1949" y="646"/>
                    <a:pt x="1928" y="607"/>
                    <a:pt x="1907" y="569"/>
                  </a:cubicBezTo>
                  <a:cubicBezTo>
                    <a:pt x="1887" y="532"/>
                    <a:pt x="1866" y="493"/>
                    <a:pt x="1849" y="455"/>
                  </a:cubicBezTo>
                  <a:cubicBezTo>
                    <a:pt x="1843" y="442"/>
                    <a:pt x="1838" y="430"/>
                    <a:pt x="1834" y="419"/>
                  </a:cubicBezTo>
                  <a:cubicBezTo>
                    <a:pt x="1821" y="386"/>
                    <a:pt x="1811" y="352"/>
                    <a:pt x="1801" y="319"/>
                  </a:cubicBezTo>
                  <a:cubicBezTo>
                    <a:pt x="1786" y="270"/>
                    <a:pt x="1770" y="218"/>
                    <a:pt x="1746" y="173"/>
                  </a:cubicBezTo>
                  <a:cubicBezTo>
                    <a:pt x="1714" y="111"/>
                    <a:pt x="1654" y="35"/>
                    <a:pt x="1546" y="22"/>
                  </a:cubicBezTo>
                  <a:cubicBezTo>
                    <a:pt x="1536" y="21"/>
                    <a:pt x="1525" y="21"/>
                    <a:pt x="1514" y="21"/>
                  </a:cubicBezTo>
                  <a:cubicBezTo>
                    <a:pt x="1386" y="21"/>
                    <a:pt x="1245" y="103"/>
                    <a:pt x="1111" y="19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3" name="Freeform 20">
              <a:extLst>
                <a:ext uri="{FF2B5EF4-FFF2-40B4-BE49-F238E27FC236}">
                  <a16:creationId xmlns:a16="http://schemas.microsoft.com/office/drawing/2014/main" id="{356CA5D0-B824-4337-A61B-7E68F70D301B}"/>
                </a:ext>
              </a:extLst>
            </p:cNvPr>
            <p:cNvSpPr>
              <a:spLocks noEditPoints="1"/>
            </p:cNvSpPr>
            <p:nvPr/>
          </p:nvSpPr>
          <p:spPr bwMode="auto">
            <a:xfrm>
              <a:off x="5093" y="1630"/>
              <a:ext cx="1594" cy="1414"/>
            </a:xfrm>
            <a:custGeom>
              <a:avLst/>
              <a:gdLst>
                <a:gd name="T0" fmla="*/ 378 w 2154"/>
                <a:gd name="T1" fmla="*/ 1832 h 1911"/>
                <a:gd name="T2" fmla="*/ 124 w 2154"/>
                <a:gd name="T3" fmla="*/ 1535 h 1911"/>
                <a:gd name="T4" fmla="*/ 44 w 2154"/>
                <a:gd name="T5" fmla="*/ 1081 h 1911"/>
                <a:gd name="T6" fmla="*/ 148 w 2154"/>
                <a:gd name="T7" fmla="*/ 904 h 1911"/>
                <a:gd name="T8" fmla="*/ 219 w 2154"/>
                <a:gd name="T9" fmla="*/ 646 h 1911"/>
                <a:gd name="T10" fmla="*/ 392 w 2154"/>
                <a:gd name="T11" fmla="*/ 419 h 1911"/>
                <a:gd name="T12" fmla="*/ 524 w 2154"/>
                <a:gd name="T13" fmla="*/ 394 h 1911"/>
                <a:gd name="T14" fmla="*/ 718 w 2154"/>
                <a:gd name="T15" fmla="*/ 405 h 1911"/>
                <a:gd name="T16" fmla="*/ 1184 w 2154"/>
                <a:gd name="T17" fmla="*/ 191 h 1911"/>
                <a:gd name="T18" fmla="*/ 1650 w 2154"/>
                <a:gd name="T19" fmla="*/ 7 h 1911"/>
                <a:gd name="T20" fmla="*/ 1867 w 2154"/>
                <a:gd name="T21" fmla="*/ 170 h 1911"/>
                <a:gd name="T22" fmla="*/ 1960 w 2154"/>
                <a:gd name="T23" fmla="*/ 433 h 1911"/>
                <a:gd name="T24" fmla="*/ 2038 w 2154"/>
                <a:gd name="T25" fmla="*/ 592 h 1911"/>
                <a:gd name="T26" fmla="*/ 2144 w 2154"/>
                <a:gd name="T27" fmla="*/ 846 h 1911"/>
                <a:gd name="T28" fmla="*/ 1980 w 2154"/>
                <a:gd name="T29" fmla="*/ 1298 h 1911"/>
                <a:gd name="T30" fmla="*/ 1418 w 2154"/>
                <a:gd name="T31" fmla="*/ 1685 h 1911"/>
                <a:gd name="T32" fmla="*/ 1231 w 2154"/>
                <a:gd name="T33" fmla="*/ 1719 h 1911"/>
                <a:gd name="T34" fmla="*/ 591 w 2154"/>
                <a:gd name="T35" fmla="*/ 1893 h 1911"/>
                <a:gd name="T36" fmla="*/ 1415 w 2154"/>
                <a:gd name="T37" fmla="*/ 57 h 1911"/>
                <a:gd name="T38" fmla="*/ 964 w 2154"/>
                <a:gd name="T39" fmla="*/ 329 h 1911"/>
                <a:gd name="T40" fmla="*/ 604 w 2154"/>
                <a:gd name="T41" fmla="*/ 400 h 1911"/>
                <a:gd name="T42" fmla="*/ 516 w 2154"/>
                <a:gd name="T43" fmla="*/ 394 h 1911"/>
                <a:gd name="T44" fmla="*/ 234 w 2154"/>
                <a:gd name="T45" fmla="*/ 605 h 1911"/>
                <a:gd name="T46" fmla="*/ 198 w 2154"/>
                <a:gd name="T47" fmla="*/ 738 h 1911"/>
                <a:gd name="T48" fmla="*/ 98 w 2154"/>
                <a:gd name="T49" fmla="*/ 990 h 1911"/>
                <a:gd name="T50" fmla="*/ 38 w 2154"/>
                <a:gd name="T51" fmla="*/ 1363 h 1911"/>
                <a:gd name="T52" fmla="*/ 234 w 2154"/>
                <a:gd name="T53" fmla="*/ 1697 h 1911"/>
                <a:gd name="T54" fmla="*/ 516 w 2154"/>
                <a:gd name="T55" fmla="*/ 1886 h 1911"/>
                <a:gd name="T56" fmla="*/ 1231 w 2154"/>
                <a:gd name="T57" fmla="*/ 1718 h 1911"/>
                <a:gd name="T58" fmla="*/ 1418 w 2154"/>
                <a:gd name="T59" fmla="*/ 1685 h 1911"/>
                <a:gd name="T60" fmla="*/ 1979 w 2154"/>
                <a:gd name="T61" fmla="*/ 1298 h 1911"/>
                <a:gd name="T62" fmla="*/ 2143 w 2154"/>
                <a:gd name="T63" fmla="*/ 846 h 1911"/>
                <a:gd name="T64" fmla="*/ 2038 w 2154"/>
                <a:gd name="T65" fmla="*/ 593 h 1911"/>
                <a:gd name="T66" fmla="*/ 1960 w 2154"/>
                <a:gd name="T67" fmla="*/ 433 h 1911"/>
                <a:gd name="T68" fmla="*/ 1867 w 2154"/>
                <a:gd name="T69" fmla="*/ 171 h 1911"/>
                <a:gd name="T70" fmla="*/ 1650 w 2154"/>
                <a:gd name="T71" fmla="*/ 8 h 1911"/>
                <a:gd name="T72" fmla="*/ 1415 w 2154"/>
                <a:gd name="T73" fmla="*/ 57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54" h="1911">
                  <a:moveTo>
                    <a:pt x="515" y="1886"/>
                  </a:moveTo>
                  <a:cubicBezTo>
                    <a:pt x="467" y="1877"/>
                    <a:pt x="422" y="1859"/>
                    <a:pt x="378" y="1832"/>
                  </a:cubicBezTo>
                  <a:cubicBezTo>
                    <a:pt x="326" y="1799"/>
                    <a:pt x="279" y="1755"/>
                    <a:pt x="233" y="1698"/>
                  </a:cubicBezTo>
                  <a:cubicBezTo>
                    <a:pt x="191" y="1645"/>
                    <a:pt x="156" y="1587"/>
                    <a:pt x="124" y="1535"/>
                  </a:cubicBezTo>
                  <a:cubicBezTo>
                    <a:pt x="92" y="1482"/>
                    <a:pt x="59" y="1425"/>
                    <a:pt x="37" y="1363"/>
                  </a:cubicBezTo>
                  <a:cubicBezTo>
                    <a:pt x="0" y="1261"/>
                    <a:pt x="3" y="1168"/>
                    <a:pt x="44" y="1081"/>
                  </a:cubicBezTo>
                  <a:cubicBezTo>
                    <a:pt x="59" y="1050"/>
                    <a:pt x="78" y="1019"/>
                    <a:pt x="97" y="990"/>
                  </a:cubicBezTo>
                  <a:cubicBezTo>
                    <a:pt x="115" y="962"/>
                    <a:pt x="134" y="933"/>
                    <a:pt x="148" y="904"/>
                  </a:cubicBezTo>
                  <a:cubicBezTo>
                    <a:pt x="175" y="849"/>
                    <a:pt x="186" y="793"/>
                    <a:pt x="198" y="738"/>
                  </a:cubicBezTo>
                  <a:cubicBezTo>
                    <a:pt x="204" y="708"/>
                    <a:pt x="210" y="676"/>
                    <a:pt x="219" y="646"/>
                  </a:cubicBezTo>
                  <a:cubicBezTo>
                    <a:pt x="223" y="632"/>
                    <a:pt x="228" y="618"/>
                    <a:pt x="233" y="604"/>
                  </a:cubicBezTo>
                  <a:cubicBezTo>
                    <a:pt x="253" y="554"/>
                    <a:pt x="300" y="463"/>
                    <a:pt x="392" y="419"/>
                  </a:cubicBezTo>
                  <a:cubicBezTo>
                    <a:pt x="429" y="402"/>
                    <a:pt x="469" y="394"/>
                    <a:pt x="516" y="394"/>
                  </a:cubicBezTo>
                  <a:cubicBezTo>
                    <a:pt x="518" y="394"/>
                    <a:pt x="521" y="394"/>
                    <a:pt x="524" y="394"/>
                  </a:cubicBezTo>
                  <a:cubicBezTo>
                    <a:pt x="550" y="394"/>
                    <a:pt x="578" y="397"/>
                    <a:pt x="604" y="400"/>
                  </a:cubicBezTo>
                  <a:cubicBezTo>
                    <a:pt x="641" y="404"/>
                    <a:pt x="679" y="408"/>
                    <a:pt x="718" y="405"/>
                  </a:cubicBezTo>
                  <a:cubicBezTo>
                    <a:pt x="791" y="402"/>
                    <a:pt x="871" y="377"/>
                    <a:pt x="963" y="329"/>
                  </a:cubicBezTo>
                  <a:cubicBezTo>
                    <a:pt x="1041" y="288"/>
                    <a:pt x="1117" y="237"/>
                    <a:pt x="1184" y="191"/>
                  </a:cubicBezTo>
                  <a:cubicBezTo>
                    <a:pt x="1247" y="148"/>
                    <a:pt x="1331" y="94"/>
                    <a:pt x="1415" y="56"/>
                  </a:cubicBezTo>
                  <a:cubicBezTo>
                    <a:pt x="1505" y="15"/>
                    <a:pt x="1582" y="0"/>
                    <a:pt x="1650" y="7"/>
                  </a:cubicBezTo>
                  <a:cubicBezTo>
                    <a:pt x="1700" y="13"/>
                    <a:pt x="1744" y="32"/>
                    <a:pt x="1783" y="63"/>
                  </a:cubicBezTo>
                  <a:cubicBezTo>
                    <a:pt x="1816" y="90"/>
                    <a:pt x="1845" y="126"/>
                    <a:pt x="1867" y="170"/>
                  </a:cubicBezTo>
                  <a:cubicBezTo>
                    <a:pt x="1893" y="219"/>
                    <a:pt x="1909" y="274"/>
                    <a:pt x="1925" y="327"/>
                  </a:cubicBezTo>
                  <a:cubicBezTo>
                    <a:pt x="1936" y="362"/>
                    <a:pt x="1947" y="399"/>
                    <a:pt x="1960" y="433"/>
                  </a:cubicBezTo>
                  <a:cubicBezTo>
                    <a:pt x="1965" y="445"/>
                    <a:pt x="1971" y="458"/>
                    <a:pt x="1977" y="471"/>
                  </a:cubicBezTo>
                  <a:cubicBezTo>
                    <a:pt x="1995" y="512"/>
                    <a:pt x="2017" y="553"/>
                    <a:pt x="2038" y="592"/>
                  </a:cubicBezTo>
                  <a:cubicBezTo>
                    <a:pt x="2061" y="633"/>
                    <a:pt x="2083" y="675"/>
                    <a:pt x="2102" y="718"/>
                  </a:cubicBezTo>
                  <a:cubicBezTo>
                    <a:pt x="2123" y="764"/>
                    <a:pt x="2136" y="806"/>
                    <a:pt x="2144" y="846"/>
                  </a:cubicBezTo>
                  <a:cubicBezTo>
                    <a:pt x="2153" y="894"/>
                    <a:pt x="2154" y="940"/>
                    <a:pt x="2147" y="986"/>
                  </a:cubicBezTo>
                  <a:cubicBezTo>
                    <a:pt x="2130" y="1087"/>
                    <a:pt x="2074" y="1192"/>
                    <a:pt x="1980" y="1298"/>
                  </a:cubicBezTo>
                  <a:cubicBezTo>
                    <a:pt x="1901" y="1387"/>
                    <a:pt x="1798" y="1474"/>
                    <a:pt x="1673" y="1557"/>
                  </a:cubicBezTo>
                  <a:cubicBezTo>
                    <a:pt x="1599" y="1606"/>
                    <a:pt x="1510" y="1659"/>
                    <a:pt x="1418" y="1685"/>
                  </a:cubicBezTo>
                  <a:cubicBezTo>
                    <a:pt x="1375" y="1697"/>
                    <a:pt x="1333" y="1704"/>
                    <a:pt x="1291" y="1710"/>
                  </a:cubicBezTo>
                  <a:cubicBezTo>
                    <a:pt x="1271" y="1712"/>
                    <a:pt x="1251" y="1715"/>
                    <a:pt x="1231" y="1719"/>
                  </a:cubicBezTo>
                  <a:cubicBezTo>
                    <a:pt x="1128" y="1737"/>
                    <a:pt x="1030" y="1773"/>
                    <a:pt x="936" y="1807"/>
                  </a:cubicBezTo>
                  <a:cubicBezTo>
                    <a:pt x="817" y="1851"/>
                    <a:pt x="703" y="1893"/>
                    <a:pt x="591" y="1893"/>
                  </a:cubicBezTo>
                  <a:cubicBezTo>
                    <a:pt x="566" y="1893"/>
                    <a:pt x="541" y="1891"/>
                    <a:pt x="515" y="1886"/>
                  </a:cubicBezTo>
                  <a:moveTo>
                    <a:pt x="1415" y="57"/>
                  </a:moveTo>
                  <a:cubicBezTo>
                    <a:pt x="1331" y="94"/>
                    <a:pt x="1247" y="149"/>
                    <a:pt x="1184" y="192"/>
                  </a:cubicBezTo>
                  <a:cubicBezTo>
                    <a:pt x="1117" y="237"/>
                    <a:pt x="1041" y="289"/>
                    <a:pt x="964" y="329"/>
                  </a:cubicBezTo>
                  <a:cubicBezTo>
                    <a:pt x="872" y="377"/>
                    <a:pt x="791" y="403"/>
                    <a:pt x="718" y="406"/>
                  </a:cubicBezTo>
                  <a:cubicBezTo>
                    <a:pt x="679" y="408"/>
                    <a:pt x="641" y="404"/>
                    <a:pt x="604" y="400"/>
                  </a:cubicBezTo>
                  <a:cubicBezTo>
                    <a:pt x="577" y="398"/>
                    <a:pt x="550" y="395"/>
                    <a:pt x="524" y="394"/>
                  </a:cubicBezTo>
                  <a:cubicBezTo>
                    <a:pt x="521" y="394"/>
                    <a:pt x="518" y="394"/>
                    <a:pt x="516" y="394"/>
                  </a:cubicBezTo>
                  <a:cubicBezTo>
                    <a:pt x="469" y="394"/>
                    <a:pt x="429" y="402"/>
                    <a:pt x="393" y="420"/>
                  </a:cubicBezTo>
                  <a:cubicBezTo>
                    <a:pt x="301" y="463"/>
                    <a:pt x="254" y="554"/>
                    <a:pt x="234" y="605"/>
                  </a:cubicBezTo>
                  <a:cubicBezTo>
                    <a:pt x="228" y="618"/>
                    <a:pt x="224" y="632"/>
                    <a:pt x="220" y="646"/>
                  </a:cubicBezTo>
                  <a:cubicBezTo>
                    <a:pt x="211" y="677"/>
                    <a:pt x="204" y="708"/>
                    <a:pt x="198" y="738"/>
                  </a:cubicBezTo>
                  <a:cubicBezTo>
                    <a:pt x="187" y="793"/>
                    <a:pt x="176" y="850"/>
                    <a:pt x="149" y="904"/>
                  </a:cubicBezTo>
                  <a:cubicBezTo>
                    <a:pt x="135" y="934"/>
                    <a:pt x="116" y="962"/>
                    <a:pt x="98" y="990"/>
                  </a:cubicBezTo>
                  <a:cubicBezTo>
                    <a:pt x="79" y="1020"/>
                    <a:pt x="59" y="1050"/>
                    <a:pt x="45" y="1081"/>
                  </a:cubicBezTo>
                  <a:cubicBezTo>
                    <a:pt x="3" y="1169"/>
                    <a:pt x="1" y="1261"/>
                    <a:pt x="38" y="1363"/>
                  </a:cubicBezTo>
                  <a:cubicBezTo>
                    <a:pt x="60" y="1425"/>
                    <a:pt x="93" y="1482"/>
                    <a:pt x="125" y="1535"/>
                  </a:cubicBezTo>
                  <a:cubicBezTo>
                    <a:pt x="156" y="1586"/>
                    <a:pt x="192" y="1645"/>
                    <a:pt x="234" y="1697"/>
                  </a:cubicBezTo>
                  <a:cubicBezTo>
                    <a:pt x="279" y="1755"/>
                    <a:pt x="326" y="1799"/>
                    <a:pt x="378" y="1831"/>
                  </a:cubicBezTo>
                  <a:cubicBezTo>
                    <a:pt x="422" y="1859"/>
                    <a:pt x="467" y="1876"/>
                    <a:pt x="516" y="1886"/>
                  </a:cubicBezTo>
                  <a:cubicBezTo>
                    <a:pt x="652" y="1911"/>
                    <a:pt x="790" y="1860"/>
                    <a:pt x="936" y="1807"/>
                  </a:cubicBezTo>
                  <a:cubicBezTo>
                    <a:pt x="1030" y="1772"/>
                    <a:pt x="1128" y="1736"/>
                    <a:pt x="1231" y="1718"/>
                  </a:cubicBezTo>
                  <a:cubicBezTo>
                    <a:pt x="1251" y="1715"/>
                    <a:pt x="1271" y="1712"/>
                    <a:pt x="1291" y="1709"/>
                  </a:cubicBezTo>
                  <a:cubicBezTo>
                    <a:pt x="1332" y="1703"/>
                    <a:pt x="1375" y="1697"/>
                    <a:pt x="1418" y="1685"/>
                  </a:cubicBezTo>
                  <a:cubicBezTo>
                    <a:pt x="1510" y="1658"/>
                    <a:pt x="1598" y="1605"/>
                    <a:pt x="1672" y="1556"/>
                  </a:cubicBezTo>
                  <a:cubicBezTo>
                    <a:pt x="1797" y="1473"/>
                    <a:pt x="1900" y="1386"/>
                    <a:pt x="1979" y="1298"/>
                  </a:cubicBezTo>
                  <a:cubicBezTo>
                    <a:pt x="2074" y="1192"/>
                    <a:pt x="2130" y="1087"/>
                    <a:pt x="2146" y="986"/>
                  </a:cubicBezTo>
                  <a:cubicBezTo>
                    <a:pt x="2153" y="940"/>
                    <a:pt x="2152" y="894"/>
                    <a:pt x="2143" y="846"/>
                  </a:cubicBezTo>
                  <a:cubicBezTo>
                    <a:pt x="2136" y="806"/>
                    <a:pt x="2122" y="764"/>
                    <a:pt x="2102" y="718"/>
                  </a:cubicBezTo>
                  <a:cubicBezTo>
                    <a:pt x="2083" y="676"/>
                    <a:pt x="2060" y="633"/>
                    <a:pt x="2038" y="593"/>
                  </a:cubicBezTo>
                  <a:cubicBezTo>
                    <a:pt x="2016" y="553"/>
                    <a:pt x="1994" y="513"/>
                    <a:pt x="1976" y="472"/>
                  </a:cubicBezTo>
                  <a:cubicBezTo>
                    <a:pt x="1970" y="458"/>
                    <a:pt x="1965" y="446"/>
                    <a:pt x="1960" y="433"/>
                  </a:cubicBezTo>
                  <a:cubicBezTo>
                    <a:pt x="1946" y="399"/>
                    <a:pt x="1935" y="362"/>
                    <a:pt x="1925" y="327"/>
                  </a:cubicBezTo>
                  <a:cubicBezTo>
                    <a:pt x="1908" y="274"/>
                    <a:pt x="1892" y="220"/>
                    <a:pt x="1867" y="171"/>
                  </a:cubicBezTo>
                  <a:cubicBezTo>
                    <a:pt x="1844" y="127"/>
                    <a:pt x="1816" y="91"/>
                    <a:pt x="1782" y="64"/>
                  </a:cubicBezTo>
                  <a:cubicBezTo>
                    <a:pt x="1744" y="32"/>
                    <a:pt x="1700" y="14"/>
                    <a:pt x="1650" y="8"/>
                  </a:cubicBezTo>
                  <a:cubicBezTo>
                    <a:pt x="1639" y="7"/>
                    <a:pt x="1628" y="6"/>
                    <a:pt x="1616" y="6"/>
                  </a:cubicBezTo>
                  <a:cubicBezTo>
                    <a:pt x="1556" y="6"/>
                    <a:pt x="1490" y="23"/>
                    <a:pt x="1415" y="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4" name="Freeform 21">
              <a:extLst>
                <a:ext uri="{FF2B5EF4-FFF2-40B4-BE49-F238E27FC236}">
                  <a16:creationId xmlns:a16="http://schemas.microsoft.com/office/drawing/2014/main" id="{8778AD7E-7826-4BB3-A098-1BEFF8EB9EDB}"/>
                </a:ext>
              </a:extLst>
            </p:cNvPr>
            <p:cNvSpPr>
              <a:spLocks noEditPoints="1"/>
            </p:cNvSpPr>
            <p:nvPr/>
          </p:nvSpPr>
          <p:spPr bwMode="auto">
            <a:xfrm>
              <a:off x="5034" y="1601"/>
              <a:ext cx="1687" cy="1505"/>
            </a:xfrm>
            <a:custGeom>
              <a:avLst/>
              <a:gdLst>
                <a:gd name="T0" fmla="*/ 390 w 2280"/>
                <a:gd name="T1" fmla="*/ 1948 h 2033"/>
                <a:gd name="T2" fmla="*/ 120 w 2280"/>
                <a:gd name="T3" fmla="*/ 1632 h 2033"/>
                <a:gd name="T4" fmla="*/ 0 w 2280"/>
                <a:gd name="T5" fmla="*/ 1303 h 2033"/>
                <a:gd name="T6" fmla="*/ 92 w 2280"/>
                <a:gd name="T7" fmla="*/ 1051 h 2033"/>
                <a:gd name="T8" fmla="*/ 199 w 2280"/>
                <a:gd name="T9" fmla="*/ 784 h 2033"/>
                <a:gd name="T10" fmla="*/ 237 w 2280"/>
                <a:gd name="T11" fmla="*/ 642 h 2033"/>
                <a:gd name="T12" fmla="*/ 536 w 2280"/>
                <a:gd name="T13" fmla="*/ 419 h 2033"/>
                <a:gd name="T14" fmla="*/ 632 w 2280"/>
                <a:gd name="T15" fmla="*/ 426 h 2033"/>
                <a:gd name="T16" fmla="*/ 1015 w 2280"/>
                <a:gd name="T17" fmla="*/ 351 h 2033"/>
                <a:gd name="T18" fmla="*/ 1495 w 2280"/>
                <a:gd name="T19" fmla="*/ 59 h 2033"/>
                <a:gd name="T20" fmla="*/ 1886 w 2280"/>
                <a:gd name="T21" fmla="*/ 67 h 2033"/>
                <a:gd name="T22" fmla="*/ 2037 w 2280"/>
                <a:gd name="T23" fmla="*/ 348 h 2033"/>
                <a:gd name="T24" fmla="*/ 2092 w 2280"/>
                <a:gd name="T25" fmla="*/ 501 h 2033"/>
                <a:gd name="T26" fmla="*/ 2225 w 2280"/>
                <a:gd name="T27" fmla="*/ 763 h 2033"/>
                <a:gd name="T28" fmla="*/ 2272 w 2280"/>
                <a:gd name="T29" fmla="*/ 1048 h 2033"/>
                <a:gd name="T30" fmla="*/ 1768 w 2280"/>
                <a:gd name="T31" fmla="*/ 1655 h 2033"/>
                <a:gd name="T32" fmla="*/ 1363 w 2280"/>
                <a:gd name="T33" fmla="*/ 1818 h 2033"/>
                <a:gd name="T34" fmla="*/ 985 w 2280"/>
                <a:gd name="T35" fmla="*/ 1922 h 2033"/>
                <a:gd name="T36" fmla="*/ 537 w 2280"/>
                <a:gd name="T37" fmla="*/ 2006 h 2033"/>
                <a:gd name="T38" fmla="*/ 1249 w 2280"/>
                <a:gd name="T39" fmla="*/ 205 h 2033"/>
                <a:gd name="T40" fmla="*/ 754 w 2280"/>
                <a:gd name="T41" fmla="*/ 433 h 2033"/>
                <a:gd name="T42" fmla="*/ 547 w 2280"/>
                <a:gd name="T43" fmla="*/ 420 h 2033"/>
                <a:gd name="T44" fmla="*/ 238 w 2280"/>
                <a:gd name="T45" fmla="*/ 642 h 2033"/>
                <a:gd name="T46" fmla="*/ 200 w 2280"/>
                <a:gd name="T47" fmla="*/ 784 h 2033"/>
                <a:gd name="T48" fmla="*/ 92 w 2280"/>
                <a:gd name="T49" fmla="*/ 1051 h 2033"/>
                <a:gd name="T50" fmla="*/ 1 w 2280"/>
                <a:gd name="T51" fmla="*/ 1303 h 2033"/>
                <a:gd name="T52" fmla="*/ 121 w 2280"/>
                <a:gd name="T53" fmla="*/ 1631 h 2033"/>
                <a:gd name="T54" fmla="*/ 391 w 2280"/>
                <a:gd name="T55" fmla="*/ 1947 h 2033"/>
                <a:gd name="T56" fmla="*/ 985 w 2280"/>
                <a:gd name="T57" fmla="*/ 1921 h 2033"/>
                <a:gd name="T58" fmla="*/ 1363 w 2280"/>
                <a:gd name="T59" fmla="*/ 1817 h 2033"/>
                <a:gd name="T60" fmla="*/ 1768 w 2280"/>
                <a:gd name="T61" fmla="*/ 1655 h 2033"/>
                <a:gd name="T62" fmla="*/ 2271 w 2280"/>
                <a:gd name="T63" fmla="*/ 1048 h 2033"/>
                <a:gd name="T64" fmla="*/ 2224 w 2280"/>
                <a:gd name="T65" fmla="*/ 763 h 2033"/>
                <a:gd name="T66" fmla="*/ 2091 w 2280"/>
                <a:gd name="T67" fmla="*/ 502 h 2033"/>
                <a:gd name="T68" fmla="*/ 2036 w 2280"/>
                <a:gd name="T69" fmla="*/ 348 h 2033"/>
                <a:gd name="T70" fmla="*/ 1886 w 2280"/>
                <a:gd name="T71" fmla="*/ 68 h 2033"/>
                <a:gd name="T72" fmla="*/ 1709 w 2280"/>
                <a:gd name="T73" fmla="*/ 7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80" h="2033">
                  <a:moveTo>
                    <a:pt x="537" y="2006"/>
                  </a:moveTo>
                  <a:cubicBezTo>
                    <a:pt x="485" y="1996"/>
                    <a:pt x="437" y="1977"/>
                    <a:pt x="390" y="1948"/>
                  </a:cubicBezTo>
                  <a:cubicBezTo>
                    <a:pt x="335" y="1913"/>
                    <a:pt x="285" y="1867"/>
                    <a:pt x="236" y="1805"/>
                  </a:cubicBezTo>
                  <a:cubicBezTo>
                    <a:pt x="192" y="1749"/>
                    <a:pt x="154" y="1687"/>
                    <a:pt x="120" y="1632"/>
                  </a:cubicBezTo>
                  <a:cubicBezTo>
                    <a:pt x="86" y="1575"/>
                    <a:pt x="51" y="1514"/>
                    <a:pt x="27" y="1449"/>
                  </a:cubicBezTo>
                  <a:cubicBezTo>
                    <a:pt x="9" y="1397"/>
                    <a:pt x="0" y="1350"/>
                    <a:pt x="0" y="1303"/>
                  </a:cubicBezTo>
                  <a:cubicBezTo>
                    <a:pt x="0" y="1250"/>
                    <a:pt x="11" y="1198"/>
                    <a:pt x="35" y="1148"/>
                  </a:cubicBezTo>
                  <a:cubicBezTo>
                    <a:pt x="50" y="1115"/>
                    <a:pt x="71" y="1082"/>
                    <a:pt x="92" y="1051"/>
                  </a:cubicBezTo>
                  <a:cubicBezTo>
                    <a:pt x="111" y="1021"/>
                    <a:pt x="131" y="991"/>
                    <a:pt x="146" y="960"/>
                  </a:cubicBezTo>
                  <a:cubicBezTo>
                    <a:pt x="174" y="902"/>
                    <a:pt x="187" y="842"/>
                    <a:pt x="199" y="784"/>
                  </a:cubicBezTo>
                  <a:cubicBezTo>
                    <a:pt x="205" y="751"/>
                    <a:pt x="212" y="718"/>
                    <a:pt x="222" y="686"/>
                  </a:cubicBezTo>
                  <a:cubicBezTo>
                    <a:pt x="226" y="671"/>
                    <a:pt x="231" y="656"/>
                    <a:pt x="237" y="642"/>
                  </a:cubicBezTo>
                  <a:cubicBezTo>
                    <a:pt x="259" y="588"/>
                    <a:pt x="309" y="491"/>
                    <a:pt x="407" y="445"/>
                  </a:cubicBezTo>
                  <a:cubicBezTo>
                    <a:pt x="446" y="427"/>
                    <a:pt x="487" y="419"/>
                    <a:pt x="536" y="419"/>
                  </a:cubicBezTo>
                  <a:cubicBezTo>
                    <a:pt x="540" y="419"/>
                    <a:pt x="544" y="419"/>
                    <a:pt x="547" y="419"/>
                  </a:cubicBezTo>
                  <a:cubicBezTo>
                    <a:pt x="576" y="420"/>
                    <a:pt x="605" y="423"/>
                    <a:pt x="632" y="426"/>
                  </a:cubicBezTo>
                  <a:cubicBezTo>
                    <a:pt x="672" y="430"/>
                    <a:pt x="713" y="435"/>
                    <a:pt x="754" y="433"/>
                  </a:cubicBezTo>
                  <a:cubicBezTo>
                    <a:pt x="832" y="429"/>
                    <a:pt x="917" y="402"/>
                    <a:pt x="1015" y="351"/>
                  </a:cubicBezTo>
                  <a:cubicBezTo>
                    <a:pt x="1097" y="308"/>
                    <a:pt x="1177" y="253"/>
                    <a:pt x="1249" y="204"/>
                  </a:cubicBezTo>
                  <a:cubicBezTo>
                    <a:pt x="1316" y="158"/>
                    <a:pt x="1405" y="100"/>
                    <a:pt x="1495" y="59"/>
                  </a:cubicBezTo>
                  <a:cubicBezTo>
                    <a:pt x="1591" y="16"/>
                    <a:pt x="1673" y="0"/>
                    <a:pt x="1745" y="8"/>
                  </a:cubicBezTo>
                  <a:cubicBezTo>
                    <a:pt x="1798" y="14"/>
                    <a:pt x="1845" y="34"/>
                    <a:pt x="1886" y="67"/>
                  </a:cubicBezTo>
                  <a:cubicBezTo>
                    <a:pt x="1922" y="97"/>
                    <a:pt x="1952" y="135"/>
                    <a:pt x="1976" y="182"/>
                  </a:cubicBezTo>
                  <a:cubicBezTo>
                    <a:pt x="2003" y="234"/>
                    <a:pt x="2020" y="292"/>
                    <a:pt x="2037" y="348"/>
                  </a:cubicBezTo>
                  <a:cubicBezTo>
                    <a:pt x="2048" y="385"/>
                    <a:pt x="2060" y="424"/>
                    <a:pt x="2075" y="461"/>
                  </a:cubicBezTo>
                  <a:cubicBezTo>
                    <a:pt x="2080" y="474"/>
                    <a:pt x="2085" y="487"/>
                    <a:pt x="2092" y="501"/>
                  </a:cubicBezTo>
                  <a:cubicBezTo>
                    <a:pt x="2111" y="545"/>
                    <a:pt x="2135" y="588"/>
                    <a:pt x="2157" y="630"/>
                  </a:cubicBezTo>
                  <a:cubicBezTo>
                    <a:pt x="2181" y="673"/>
                    <a:pt x="2205" y="718"/>
                    <a:pt x="2225" y="763"/>
                  </a:cubicBezTo>
                  <a:cubicBezTo>
                    <a:pt x="2247" y="812"/>
                    <a:pt x="2261" y="856"/>
                    <a:pt x="2269" y="899"/>
                  </a:cubicBezTo>
                  <a:cubicBezTo>
                    <a:pt x="2279" y="950"/>
                    <a:pt x="2280" y="998"/>
                    <a:pt x="2272" y="1048"/>
                  </a:cubicBezTo>
                  <a:cubicBezTo>
                    <a:pt x="2255" y="1156"/>
                    <a:pt x="2195" y="1267"/>
                    <a:pt x="2094" y="1380"/>
                  </a:cubicBezTo>
                  <a:cubicBezTo>
                    <a:pt x="2011" y="1474"/>
                    <a:pt x="1901" y="1567"/>
                    <a:pt x="1768" y="1655"/>
                  </a:cubicBezTo>
                  <a:cubicBezTo>
                    <a:pt x="1689" y="1707"/>
                    <a:pt x="1596" y="1764"/>
                    <a:pt x="1497" y="1792"/>
                  </a:cubicBezTo>
                  <a:cubicBezTo>
                    <a:pt x="1453" y="1805"/>
                    <a:pt x="1407" y="1811"/>
                    <a:pt x="1363" y="1818"/>
                  </a:cubicBezTo>
                  <a:cubicBezTo>
                    <a:pt x="1342" y="1821"/>
                    <a:pt x="1321" y="1824"/>
                    <a:pt x="1299" y="1827"/>
                  </a:cubicBezTo>
                  <a:cubicBezTo>
                    <a:pt x="1189" y="1847"/>
                    <a:pt x="1085" y="1885"/>
                    <a:pt x="985" y="1922"/>
                  </a:cubicBezTo>
                  <a:cubicBezTo>
                    <a:pt x="858" y="1969"/>
                    <a:pt x="737" y="2013"/>
                    <a:pt x="618" y="2013"/>
                  </a:cubicBezTo>
                  <a:cubicBezTo>
                    <a:pt x="591" y="2013"/>
                    <a:pt x="564" y="2011"/>
                    <a:pt x="537" y="2006"/>
                  </a:cubicBezTo>
                  <a:moveTo>
                    <a:pt x="1495" y="60"/>
                  </a:moveTo>
                  <a:cubicBezTo>
                    <a:pt x="1405" y="101"/>
                    <a:pt x="1317" y="159"/>
                    <a:pt x="1249" y="205"/>
                  </a:cubicBezTo>
                  <a:cubicBezTo>
                    <a:pt x="1178" y="253"/>
                    <a:pt x="1097" y="308"/>
                    <a:pt x="1015" y="351"/>
                  </a:cubicBezTo>
                  <a:cubicBezTo>
                    <a:pt x="918" y="403"/>
                    <a:pt x="832" y="430"/>
                    <a:pt x="754" y="433"/>
                  </a:cubicBezTo>
                  <a:cubicBezTo>
                    <a:pt x="713" y="435"/>
                    <a:pt x="672" y="431"/>
                    <a:pt x="632" y="427"/>
                  </a:cubicBezTo>
                  <a:cubicBezTo>
                    <a:pt x="604" y="424"/>
                    <a:pt x="576" y="420"/>
                    <a:pt x="547" y="420"/>
                  </a:cubicBezTo>
                  <a:cubicBezTo>
                    <a:pt x="493" y="418"/>
                    <a:pt x="449" y="427"/>
                    <a:pt x="408" y="446"/>
                  </a:cubicBezTo>
                  <a:cubicBezTo>
                    <a:pt x="310" y="492"/>
                    <a:pt x="259" y="588"/>
                    <a:pt x="238" y="642"/>
                  </a:cubicBezTo>
                  <a:cubicBezTo>
                    <a:pt x="232" y="656"/>
                    <a:pt x="227" y="671"/>
                    <a:pt x="223" y="686"/>
                  </a:cubicBezTo>
                  <a:cubicBezTo>
                    <a:pt x="213" y="718"/>
                    <a:pt x="206" y="752"/>
                    <a:pt x="200" y="784"/>
                  </a:cubicBezTo>
                  <a:cubicBezTo>
                    <a:pt x="188" y="842"/>
                    <a:pt x="175" y="902"/>
                    <a:pt x="147" y="960"/>
                  </a:cubicBezTo>
                  <a:cubicBezTo>
                    <a:pt x="131" y="991"/>
                    <a:pt x="112" y="1022"/>
                    <a:pt x="92" y="1051"/>
                  </a:cubicBezTo>
                  <a:cubicBezTo>
                    <a:pt x="72" y="1083"/>
                    <a:pt x="51" y="1115"/>
                    <a:pt x="36" y="1148"/>
                  </a:cubicBezTo>
                  <a:cubicBezTo>
                    <a:pt x="12" y="1198"/>
                    <a:pt x="0" y="1250"/>
                    <a:pt x="1" y="1303"/>
                  </a:cubicBezTo>
                  <a:cubicBezTo>
                    <a:pt x="1" y="1350"/>
                    <a:pt x="10" y="1397"/>
                    <a:pt x="28" y="1448"/>
                  </a:cubicBezTo>
                  <a:cubicBezTo>
                    <a:pt x="52" y="1514"/>
                    <a:pt x="87" y="1575"/>
                    <a:pt x="121" y="1631"/>
                  </a:cubicBezTo>
                  <a:cubicBezTo>
                    <a:pt x="154" y="1686"/>
                    <a:pt x="193" y="1749"/>
                    <a:pt x="237" y="1805"/>
                  </a:cubicBezTo>
                  <a:cubicBezTo>
                    <a:pt x="285" y="1866"/>
                    <a:pt x="336" y="1913"/>
                    <a:pt x="391" y="1947"/>
                  </a:cubicBezTo>
                  <a:cubicBezTo>
                    <a:pt x="438" y="1976"/>
                    <a:pt x="486" y="1995"/>
                    <a:pt x="537" y="2005"/>
                  </a:cubicBezTo>
                  <a:cubicBezTo>
                    <a:pt x="683" y="2033"/>
                    <a:pt x="829" y="1978"/>
                    <a:pt x="985" y="1921"/>
                  </a:cubicBezTo>
                  <a:cubicBezTo>
                    <a:pt x="1085" y="1884"/>
                    <a:pt x="1189" y="1846"/>
                    <a:pt x="1299" y="1827"/>
                  </a:cubicBezTo>
                  <a:cubicBezTo>
                    <a:pt x="1320" y="1823"/>
                    <a:pt x="1342" y="1820"/>
                    <a:pt x="1363" y="1817"/>
                  </a:cubicBezTo>
                  <a:cubicBezTo>
                    <a:pt x="1407" y="1811"/>
                    <a:pt x="1452" y="1804"/>
                    <a:pt x="1497" y="1791"/>
                  </a:cubicBezTo>
                  <a:cubicBezTo>
                    <a:pt x="1595" y="1764"/>
                    <a:pt x="1689" y="1707"/>
                    <a:pt x="1768" y="1655"/>
                  </a:cubicBezTo>
                  <a:cubicBezTo>
                    <a:pt x="1900" y="1566"/>
                    <a:pt x="2010" y="1474"/>
                    <a:pt x="2094" y="1380"/>
                  </a:cubicBezTo>
                  <a:cubicBezTo>
                    <a:pt x="2194" y="1267"/>
                    <a:pt x="2254" y="1155"/>
                    <a:pt x="2271" y="1048"/>
                  </a:cubicBezTo>
                  <a:cubicBezTo>
                    <a:pt x="2279" y="998"/>
                    <a:pt x="2278" y="950"/>
                    <a:pt x="2269" y="899"/>
                  </a:cubicBezTo>
                  <a:cubicBezTo>
                    <a:pt x="2260" y="857"/>
                    <a:pt x="2246" y="812"/>
                    <a:pt x="2224" y="763"/>
                  </a:cubicBezTo>
                  <a:cubicBezTo>
                    <a:pt x="2204" y="718"/>
                    <a:pt x="2180" y="673"/>
                    <a:pt x="2157" y="630"/>
                  </a:cubicBezTo>
                  <a:cubicBezTo>
                    <a:pt x="2134" y="588"/>
                    <a:pt x="2111" y="545"/>
                    <a:pt x="2091" y="502"/>
                  </a:cubicBezTo>
                  <a:cubicBezTo>
                    <a:pt x="2085" y="488"/>
                    <a:pt x="2079" y="474"/>
                    <a:pt x="2074" y="461"/>
                  </a:cubicBezTo>
                  <a:cubicBezTo>
                    <a:pt x="2059" y="424"/>
                    <a:pt x="2048" y="385"/>
                    <a:pt x="2036" y="348"/>
                  </a:cubicBezTo>
                  <a:cubicBezTo>
                    <a:pt x="2019" y="292"/>
                    <a:pt x="2002" y="234"/>
                    <a:pt x="1975" y="182"/>
                  </a:cubicBezTo>
                  <a:cubicBezTo>
                    <a:pt x="1952" y="136"/>
                    <a:pt x="1921" y="97"/>
                    <a:pt x="1886" y="68"/>
                  </a:cubicBezTo>
                  <a:cubicBezTo>
                    <a:pt x="1845" y="35"/>
                    <a:pt x="1798" y="15"/>
                    <a:pt x="1745" y="9"/>
                  </a:cubicBezTo>
                  <a:cubicBezTo>
                    <a:pt x="1733" y="7"/>
                    <a:pt x="1721" y="7"/>
                    <a:pt x="1709" y="7"/>
                  </a:cubicBezTo>
                  <a:cubicBezTo>
                    <a:pt x="1645" y="7"/>
                    <a:pt x="1575" y="24"/>
                    <a:pt x="1495" y="6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5" name="Freeform 22">
              <a:extLst>
                <a:ext uri="{FF2B5EF4-FFF2-40B4-BE49-F238E27FC236}">
                  <a16:creationId xmlns:a16="http://schemas.microsoft.com/office/drawing/2014/main" id="{477C0B12-3EDF-4F61-8538-42A00480048C}"/>
                </a:ext>
              </a:extLst>
            </p:cNvPr>
            <p:cNvSpPr>
              <a:spLocks noEditPoints="1"/>
            </p:cNvSpPr>
            <p:nvPr/>
          </p:nvSpPr>
          <p:spPr bwMode="auto">
            <a:xfrm>
              <a:off x="4966" y="1573"/>
              <a:ext cx="1790" cy="1595"/>
            </a:xfrm>
            <a:custGeom>
              <a:avLst/>
              <a:gdLst>
                <a:gd name="T0" fmla="*/ 415 w 2418"/>
                <a:gd name="T1" fmla="*/ 2064 h 2154"/>
                <a:gd name="T2" fmla="*/ 128 w 2418"/>
                <a:gd name="T3" fmla="*/ 1728 h 2154"/>
                <a:gd name="T4" fmla="*/ 1 w 2418"/>
                <a:gd name="T5" fmla="*/ 1380 h 2154"/>
                <a:gd name="T6" fmla="*/ 98 w 2418"/>
                <a:gd name="T7" fmla="*/ 1112 h 2154"/>
                <a:gd name="T8" fmla="*/ 156 w 2418"/>
                <a:gd name="T9" fmla="*/ 1015 h 2154"/>
                <a:gd name="T10" fmla="*/ 237 w 2418"/>
                <a:gd name="T11" fmla="*/ 725 h 2154"/>
                <a:gd name="T12" fmla="*/ 434 w 2418"/>
                <a:gd name="T13" fmla="*/ 471 h 2154"/>
                <a:gd name="T14" fmla="*/ 583 w 2418"/>
                <a:gd name="T15" fmla="*/ 444 h 2154"/>
                <a:gd name="T16" fmla="*/ 803 w 2418"/>
                <a:gd name="T17" fmla="*/ 460 h 2154"/>
                <a:gd name="T18" fmla="*/ 1326 w 2418"/>
                <a:gd name="T19" fmla="*/ 217 h 2154"/>
                <a:gd name="T20" fmla="*/ 1852 w 2418"/>
                <a:gd name="T21" fmla="*/ 9 h 2154"/>
                <a:gd name="T22" fmla="*/ 2097 w 2418"/>
                <a:gd name="T23" fmla="*/ 193 h 2154"/>
                <a:gd name="T24" fmla="*/ 2201 w 2418"/>
                <a:gd name="T25" fmla="*/ 489 h 2154"/>
                <a:gd name="T26" fmla="*/ 2288 w 2418"/>
                <a:gd name="T27" fmla="*/ 667 h 2154"/>
                <a:gd name="T28" fmla="*/ 2407 w 2418"/>
                <a:gd name="T29" fmla="*/ 952 h 2154"/>
                <a:gd name="T30" fmla="*/ 2221 w 2418"/>
                <a:gd name="T31" fmla="*/ 1462 h 2154"/>
                <a:gd name="T32" fmla="*/ 1589 w 2418"/>
                <a:gd name="T33" fmla="*/ 1899 h 2154"/>
                <a:gd name="T34" fmla="*/ 1379 w 2418"/>
                <a:gd name="T35" fmla="*/ 1936 h 2154"/>
                <a:gd name="T36" fmla="*/ 656 w 2418"/>
                <a:gd name="T37" fmla="*/ 2133 h 2154"/>
                <a:gd name="T38" fmla="*/ 1587 w 2418"/>
                <a:gd name="T39" fmla="*/ 64 h 2154"/>
                <a:gd name="T40" fmla="*/ 1079 w 2418"/>
                <a:gd name="T41" fmla="*/ 373 h 2154"/>
                <a:gd name="T42" fmla="*/ 673 w 2418"/>
                <a:gd name="T43" fmla="*/ 453 h 2154"/>
                <a:gd name="T44" fmla="*/ 569 w 2418"/>
                <a:gd name="T45" fmla="*/ 445 h 2154"/>
                <a:gd name="T46" fmla="*/ 254 w 2418"/>
                <a:gd name="T47" fmla="*/ 679 h 2154"/>
                <a:gd name="T48" fmla="*/ 213 w 2418"/>
                <a:gd name="T49" fmla="*/ 830 h 2154"/>
                <a:gd name="T50" fmla="*/ 156 w 2418"/>
                <a:gd name="T51" fmla="*/ 1016 h 2154"/>
                <a:gd name="T52" fmla="*/ 39 w 2418"/>
                <a:gd name="T53" fmla="*/ 1215 h 2154"/>
                <a:gd name="T54" fmla="*/ 31 w 2418"/>
                <a:gd name="T55" fmla="*/ 1534 h 2154"/>
                <a:gd name="T56" fmla="*/ 252 w 2418"/>
                <a:gd name="T57" fmla="*/ 1912 h 2154"/>
                <a:gd name="T58" fmla="*/ 571 w 2418"/>
                <a:gd name="T59" fmla="*/ 2125 h 2154"/>
                <a:gd name="T60" fmla="*/ 1379 w 2418"/>
                <a:gd name="T61" fmla="*/ 1935 h 2154"/>
                <a:gd name="T62" fmla="*/ 1589 w 2418"/>
                <a:gd name="T63" fmla="*/ 1898 h 2154"/>
                <a:gd name="T64" fmla="*/ 2221 w 2418"/>
                <a:gd name="T65" fmla="*/ 1461 h 2154"/>
                <a:gd name="T66" fmla="*/ 2406 w 2418"/>
                <a:gd name="T67" fmla="*/ 952 h 2154"/>
                <a:gd name="T68" fmla="*/ 2287 w 2418"/>
                <a:gd name="T69" fmla="*/ 667 h 2154"/>
                <a:gd name="T70" fmla="*/ 2200 w 2418"/>
                <a:gd name="T71" fmla="*/ 489 h 2154"/>
                <a:gd name="T72" fmla="*/ 2096 w 2418"/>
                <a:gd name="T73" fmla="*/ 194 h 2154"/>
                <a:gd name="T74" fmla="*/ 1852 w 2418"/>
                <a:gd name="T75" fmla="*/ 9 h 2154"/>
                <a:gd name="T76" fmla="*/ 1587 w 2418"/>
                <a:gd name="T77" fmla="*/ 64 h 2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18" h="2154">
                  <a:moveTo>
                    <a:pt x="571" y="2126"/>
                  </a:moveTo>
                  <a:cubicBezTo>
                    <a:pt x="516" y="2115"/>
                    <a:pt x="465" y="2095"/>
                    <a:pt x="415" y="2064"/>
                  </a:cubicBezTo>
                  <a:cubicBezTo>
                    <a:pt x="356" y="2027"/>
                    <a:pt x="303" y="1978"/>
                    <a:pt x="251" y="1913"/>
                  </a:cubicBezTo>
                  <a:cubicBezTo>
                    <a:pt x="204" y="1853"/>
                    <a:pt x="164" y="1787"/>
                    <a:pt x="128" y="1728"/>
                  </a:cubicBezTo>
                  <a:cubicBezTo>
                    <a:pt x="92" y="1669"/>
                    <a:pt x="55" y="1604"/>
                    <a:pt x="30" y="1534"/>
                  </a:cubicBezTo>
                  <a:cubicBezTo>
                    <a:pt x="10" y="1480"/>
                    <a:pt x="1" y="1429"/>
                    <a:pt x="1" y="1380"/>
                  </a:cubicBezTo>
                  <a:cubicBezTo>
                    <a:pt x="0" y="1323"/>
                    <a:pt x="13" y="1268"/>
                    <a:pt x="38" y="1215"/>
                  </a:cubicBezTo>
                  <a:cubicBezTo>
                    <a:pt x="54" y="1179"/>
                    <a:pt x="77" y="1145"/>
                    <a:pt x="98" y="1112"/>
                  </a:cubicBezTo>
                  <a:cubicBezTo>
                    <a:pt x="119" y="1080"/>
                    <a:pt x="140" y="1048"/>
                    <a:pt x="156" y="1015"/>
                  </a:cubicBezTo>
                  <a:cubicBezTo>
                    <a:pt x="156" y="1015"/>
                    <a:pt x="156" y="1015"/>
                    <a:pt x="156" y="1015"/>
                  </a:cubicBezTo>
                  <a:cubicBezTo>
                    <a:pt x="186" y="954"/>
                    <a:pt x="199" y="891"/>
                    <a:pt x="212" y="829"/>
                  </a:cubicBezTo>
                  <a:cubicBezTo>
                    <a:pt x="219" y="795"/>
                    <a:pt x="227" y="760"/>
                    <a:pt x="237" y="725"/>
                  </a:cubicBezTo>
                  <a:cubicBezTo>
                    <a:pt x="241" y="710"/>
                    <a:pt x="247" y="694"/>
                    <a:pt x="253" y="679"/>
                  </a:cubicBezTo>
                  <a:cubicBezTo>
                    <a:pt x="276" y="622"/>
                    <a:pt x="330" y="520"/>
                    <a:pt x="434" y="471"/>
                  </a:cubicBezTo>
                  <a:cubicBezTo>
                    <a:pt x="475" y="453"/>
                    <a:pt x="518" y="444"/>
                    <a:pt x="569" y="444"/>
                  </a:cubicBezTo>
                  <a:cubicBezTo>
                    <a:pt x="574" y="444"/>
                    <a:pt x="578" y="444"/>
                    <a:pt x="583" y="444"/>
                  </a:cubicBezTo>
                  <a:cubicBezTo>
                    <a:pt x="613" y="445"/>
                    <a:pt x="644" y="449"/>
                    <a:pt x="673" y="452"/>
                  </a:cubicBezTo>
                  <a:cubicBezTo>
                    <a:pt x="715" y="457"/>
                    <a:pt x="758" y="462"/>
                    <a:pt x="803" y="460"/>
                  </a:cubicBezTo>
                  <a:cubicBezTo>
                    <a:pt x="885" y="456"/>
                    <a:pt x="975" y="427"/>
                    <a:pt x="1078" y="373"/>
                  </a:cubicBezTo>
                  <a:cubicBezTo>
                    <a:pt x="1164" y="327"/>
                    <a:pt x="1250" y="268"/>
                    <a:pt x="1326" y="217"/>
                  </a:cubicBezTo>
                  <a:cubicBezTo>
                    <a:pt x="1397" y="168"/>
                    <a:pt x="1491" y="106"/>
                    <a:pt x="1587" y="63"/>
                  </a:cubicBezTo>
                  <a:cubicBezTo>
                    <a:pt x="1688" y="18"/>
                    <a:pt x="1775" y="0"/>
                    <a:pt x="1852" y="9"/>
                  </a:cubicBezTo>
                  <a:cubicBezTo>
                    <a:pt x="1908" y="15"/>
                    <a:pt x="1958" y="36"/>
                    <a:pt x="2002" y="72"/>
                  </a:cubicBezTo>
                  <a:cubicBezTo>
                    <a:pt x="2040" y="103"/>
                    <a:pt x="2072" y="144"/>
                    <a:pt x="2097" y="193"/>
                  </a:cubicBezTo>
                  <a:cubicBezTo>
                    <a:pt x="2125" y="248"/>
                    <a:pt x="2143" y="309"/>
                    <a:pt x="2161" y="368"/>
                  </a:cubicBezTo>
                  <a:cubicBezTo>
                    <a:pt x="2173" y="408"/>
                    <a:pt x="2185" y="450"/>
                    <a:pt x="2201" y="489"/>
                  </a:cubicBezTo>
                  <a:cubicBezTo>
                    <a:pt x="2206" y="502"/>
                    <a:pt x="2212" y="517"/>
                    <a:pt x="2219" y="532"/>
                  </a:cubicBezTo>
                  <a:cubicBezTo>
                    <a:pt x="2240" y="578"/>
                    <a:pt x="2264" y="623"/>
                    <a:pt x="2288" y="667"/>
                  </a:cubicBezTo>
                  <a:cubicBezTo>
                    <a:pt x="2313" y="713"/>
                    <a:pt x="2339" y="760"/>
                    <a:pt x="2360" y="808"/>
                  </a:cubicBezTo>
                  <a:cubicBezTo>
                    <a:pt x="2383" y="860"/>
                    <a:pt x="2398" y="907"/>
                    <a:pt x="2407" y="952"/>
                  </a:cubicBezTo>
                  <a:cubicBezTo>
                    <a:pt x="2417" y="1006"/>
                    <a:pt x="2418" y="1057"/>
                    <a:pt x="2409" y="1110"/>
                  </a:cubicBezTo>
                  <a:cubicBezTo>
                    <a:pt x="2391" y="1224"/>
                    <a:pt x="2328" y="1342"/>
                    <a:pt x="2221" y="1462"/>
                  </a:cubicBezTo>
                  <a:cubicBezTo>
                    <a:pt x="2132" y="1562"/>
                    <a:pt x="2016" y="1660"/>
                    <a:pt x="1875" y="1754"/>
                  </a:cubicBezTo>
                  <a:cubicBezTo>
                    <a:pt x="1792" y="1809"/>
                    <a:pt x="1693" y="1870"/>
                    <a:pt x="1589" y="1899"/>
                  </a:cubicBezTo>
                  <a:cubicBezTo>
                    <a:pt x="1542" y="1912"/>
                    <a:pt x="1493" y="1919"/>
                    <a:pt x="1447" y="1926"/>
                  </a:cubicBezTo>
                  <a:cubicBezTo>
                    <a:pt x="1425" y="1929"/>
                    <a:pt x="1402" y="1932"/>
                    <a:pt x="1379" y="1936"/>
                  </a:cubicBezTo>
                  <a:cubicBezTo>
                    <a:pt x="1263" y="1956"/>
                    <a:pt x="1152" y="1997"/>
                    <a:pt x="1046" y="2036"/>
                  </a:cubicBezTo>
                  <a:cubicBezTo>
                    <a:pt x="911" y="2086"/>
                    <a:pt x="783" y="2133"/>
                    <a:pt x="656" y="2133"/>
                  </a:cubicBezTo>
                  <a:cubicBezTo>
                    <a:pt x="628" y="2133"/>
                    <a:pt x="599" y="2131"/>
                    <a:pt x="571" y="2126"/>
                  </a:cubicBezTo>
                  <a:moveTo>
                    <a:pt x="1587" y="64"/>
                  </a:moveTo>
                  <a:cubicBezTo>
                    <a:pt x="1492" y="107"/>
                    <a:pt x="1398" y="168"/>
                    <a:pt x="1327" y="217"/>
                  </a:cubicBezTo>
                  <a:cubicBezTo>
                    <a:pt x="1251" y="269"/>
                    <a:pt x="1165" y="328"/>
                    <a:pt x="1079" y="373"/>
                  </a:cubicBezTo>
                  <a:cubicBezTo>
                    <a:pt x="975" y="428"/>
                    <a:pt x="885" y="457"/>
                    <a:pt x="803" y="460"/>
                  </a:cubicBezTo>
                  <a:cubicBezTo>
                    <a:pt x="758" y="462"/>
                    <a:pt x="715" y="457"/>
                    <a:pt x="673" y="453"/>
                  </a:cubicBezTo>
                  <a:cubicBezTo>
                    <a:pt x="643" y="449"/>
                    <a:pt x="613" y="446"/>
                    <a:pt x="583" y="445"/>
                  </a:cubicBezTo>
                  <a:cubicBezTo>
                    <a:pt x="578" y="445"/>
                    <a:pt x="574" y="445"/>
                    <a:pt x="569" y="445"/>
                  </a:cubicBezTo>
                  <a:cubicBezTo>
                    <a:pt x="518" y="445"/>
                    <a:pt x="475" y="454"/>
                    <a:pt x="434" y="472"/>
                  </a:cubicBezTo>
                  <a:cubicBezTo>
                    <a:pt x="330" y="520"/>
                    <a:pt x="277" y="623"/>
                    <a:pt x="254" y="679"/>
                  </a:cubicBezTo>
                  <a:cubicBezTo>
                    <a:pt x="248" y="694"/>
                    <a:pt x="242" y="710"/>
                    <a:pt x="238" y="726"/>
                  </a:cubicBezTo>
                  <a:cubicBezTo>
                    <a:pt x="227" y="760"/>
                    <a:pt x="220" y="795"/>
                    <a:pt x="213" y="830"/>
                  </a:cubicBezTo>
                  <a:cubicBezTo>
                    <a:pt x="200" y="891"/>
                    <a:pt x="186" y="954"/>
                    <a:pt x="156" y="1016"/>
                  </a:cubicBezTo>
                  <a:cubicBezTo>
                    <a:pt x="156" y="1016"/>
                    <a:pt x="156" y="1016"/>
                    <a:pt x="156" y="1016"/>
                  </a:cubicBezTo>
                  <a:cubicBezTo>
                    <a:pt x="140" y="1048"/>
                    <a:pt x="119" y="1081"/>
                    <a:pt x="99" y="1112"/>
                  </a:cubicBezTo>
                  <a:cubicBezTo>
                    <a:pt x="77" y="1145"/>
                    <a:pt x="55" y="1180"/>
                    <a:pt x="39" y="1215"/>
                  </a:cubicBezTo>
                  <a:cubicBezTo>
                    <a:pt x="14" y="1268"/>
                    <a:pt x="1" y="1323"/>
                    <a:pt x="1" y="1380"/>
                  </a:cubicBezTo>
                  <a:cubicBezTo>
                    <a:pt x="2" y="1429"/>
                    <a:pt x="11" y="1480"/>
                    <a:pt x="31" y="1534"/>
                  </a:cubicBezTo>
                  <a:cubicBezTo>
                    <a:pt x="56" y="1604"/>
                    <a:pt x="93" y="1668"/>
                    <a:pt x="129" y="1728"/>
                  </a:cubicBezTo>
                  <a:cubicBezTo>
                    <a:pt x="165" y="1786"/>
                    <a:pt x="205" y="1853"/>
                    <a:pt x="252" y="1912"/>
                  </a:cubicBezTo>
                  <a:cubicBezTo>
                    <a:pt x="303" y="1977"/>
                    <a:pt x="357" y="2027"/>
                    <a:pt x="415" y="2063"/>
                  </a:cubicBezTo>
                  <a:cubicBezTo>
                    <a:pt x="465" y="2094"/>
                    <a:pt x="516" y="2115"/>
                    <a:pt x="571" y="2125"/>
                  </a:cubicBezTo>
                  <a:cubicBezTo>
                    <a:pt x="725" y="2154"/>
                    <a:pt x="881" y="2097"/>
                    <a:pt x="1045" y="2036"/>
                  </a:cubicBezTo>
                  <a:cubicBezTo>
                    <a:pt x="1152" y="1996"/>
                    <a:pt x="1262" y="1956"/>
                    <a:pt x="1379" y="1935"/>
                  </a:cubicBezTo>
                  <a:cubicBezTo>
                    <a:pt x="1402" y="1931"/>
                    <a:pt x="1425" y="1928"/>
                    <a:pt x="1447" y="1925"/>
                  </a:cubicBezTo>
                  <a:cubicBezTo>
                    <a:pt x="1493" y="1918"/>
                    <a:pt x="1541" y="1912"/>
                    <a:pt x="1589" y="1898"/>
                  </a:cubicBezTo>
                  <a:cubicBezTo>
                    <a:pt x="1693" y="1869"/>
                    <a:pt x="1792" y="1808"/>
                    <a:pt x="1875" y="1753"/>
                  </a:cubicBezTo>
                  <a:cubicBezTo>
                    <a:pt x="2015" y="1660"/>
                    <a:pt x="2132" y="1561"/>
                    <a:pt x="2221" y="1461"/>
                  </a:cubicBezTo>
                  <a:cubicBezTo>
                    <a:pt x="2327" y="1342"/>
                    <a:pt x="2390" y="1224"/>
                    <a:pt x="2408" y="1110"/>
                  </a:cubicBezTo>
                  <a:cubicBezTo>
                    <a:pt x="2417" y="1057"/>
                    <a:pt x="2416" y="1006"/>
                    <a:pt x="2406" y="952"/>
                  </a:cubicBezTo>
                  <a:cubicBezTo>
                    <a:pt x="2397" y="907"/>
                    <a:pt x="2382" y="860"/>
                    <a:pt x="2359" y="809"/>
                  </a:cubicBezTo>
                  <a:cubicBezTo>
                    <a:pt x="2338" y="761"/>
                    <a:pt x="2312" y="713"/>
                    <a:pt x="2287" y="667"/>
                  </a:cubicBezTo>
                  <a:cubicBezTo>
                    <a:pt x="2263" y="623"/>
                    <a:pt x="2239" y="578"/>
                    <a:pt x="2218" y="532"/>
                  </a:cubicBezTo>
                  <a:cubicBezTo>
                    <a:pt x="2211" y="517"/>
                    <a:pt x="2205" y="503"/>
                    <a:pt x="2200" y="489"/>
                  </a:cubicBezTo>
                  <a:cubicBezTo>
                    <a:pt x="2185" y="450"/>
                    <a:pt x="2172" y="409"/>
                    <a:pt x="2160" y="369"/>
                  </a:cubicBezTo>
                  <a:cubicBezTo>
                    <a:pt x="2142" y="310"/>
                    <a:pt x="2124" y="249"/>
                    <a:pt x="2096" y="194"/>
                  </a:cubicBezTo>
                  <a:cubicBezTo>
                    <a:pt x="2071" y="144"/>
                    <a:pt x="2039" y="103"/>
                    <a:pt x="2001" y="73"/>
                  </a:cubicBezTo>
                  <a:cubicBezTo>
                    <a:pt x="1958" y="37"/>
                    <a:pt x="1908" y="16"/>
                    <a:pt x="1852" y="9"/>
                  </a:cubicBezTo>
                  <a:cubicBezTo>
                    <a:pt x="1840" y="8"/>
                    <a:pt x="1826" y="7"/>
                    <a:pt x="1813" y="7"/>
                  </a:cubicBezTo>
                  <a:cubicBezTo>
                    <a:pt x="1746" y="7"/>
                    <a:pt x="1672" y="26"/>
                    <a:pt x="1587"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6" name="Freeform 23">
              <a:extLst>
                <a:ext uri="{FF2B5EF4-FFF2-40B4-BE49-F238E27FC236}">
                  <a16:creationId xmlns:a16="http://schemas.microsoft.com/office/drawing/2014/main" id="{FC039648-B039-45EE-A769-48F17ABA4561}"/>
                </a:ext>
              </a:extLst>
            </p:cNvPr>
            <p:cNvSpPr>
              <a:spLocks noEditPoints="1"/>
            </p:cNvSpPr>
            <p:nvPr/>
          </p:nvSpPr>
          <p:spPr bwMode="auto">
            <a:xfrm>
              <a:off x="4898" y="1550"/>
              <a:ext cx="1891" cy="1679"/>
            </a:xfrm>
            <a:custGeom>
              <a:avLst/>
              <a:gdLst>
                <a:gd name="T0" fmla="*/ 438 w 2554"/>
                <a:gd name="T1" fmla="*/ 2173 h 2268"/>
                <a:gd name="T2" fmla="*/ 135 w 2554"/>
                <a:gd name="T3" fmla="*/ 1818 h 2268"/>
                <a:gd name="T4" fmla="*/ 0 w 2554"/>
                <a:gd name="T5" fmla="*/ 1449 h 2268"/>
                <a:gd name="T6" fmla="*/ 104 w 2554"/>
                <a:gd name="T7" fmla="*/ 1166 h 2268"/>
                <a:gd name="T8" fmla="*/ 224 w 2554"/>
                <a:gd name="T9" fmla="*/ 868 h 2268"/>
                <a:gd name="T10" fmla="*/ 268 w 2554"/>
                <a:gd name="T11" fmla="*/ 709 h 2268"/>
                <a:gd name="T12" fmla="*/ 601 w 2554"/>
                <a:gd name="T13" fmla="*/ 462 h 2268"/>
                <a:gd name="T14" fmla="*/ 713 w 2554"/>
                <a:gd name="T15" fmla="*/ 471 h 2268"/>
                <a:gd name="T16" fmla="*/ 1141 w 2554"/>
                <a:gd name="T17" fmla="*/ 388 h 2268"/>
                <a:gd name="T18" fmla="*/ 1917 w 2554"/>
                <a:gd name="T19" fmla="*/ 0 h 2268"/>
                <a:gd name="T20" fmla="*/ 2116 w 2554"/>
                <a:gd name="T21" fmla="*/ 69 h 2268"/>
                <a:gd name="T22" fmla="*/ 2284 w 2554"/>
                <a:gd name="T23" fmla="*/ 382 h 2268"/>
                <a:gd name="T24" fmla="*/ 2345 w 2554"/>
                <a:gd name="T25" fmla="*/ 555 h 2268"/>
                <a:gd name="T26" fmla="*/ 2494 w 2554"/>
                <a:gd name="T27" fmla="*/ 847 h 2268"/>
                <a:gd name="T28" fmla="*/ 2546 w 2554"/>
                <a:gd name="T29" fmla="*/ 1165 h 2268"/>
                <a:gd name="T30" fmla="*/ 1981 w 2554"/>
                <a:gd name="T31" fmla="*/ 1846 h 2268"/>
                <a:gd name="T32" fmla="*/ 1530 w 2554"/>
                <a:gd name="T33" fmla="*/ 2027 h 2268"/>
                <a:gd name="T34" fmla="*/ 1106 w 2554"/>
                <a:gd name="T35" fmla="*/ 2144 h 2268"/>
                <a:gd name="T36" fmla="*/ 603 w 2554"/>
                <a:gd name="T37" fmla="*/ 2238 h 2268"/>
                <a:gd name="T38" fmla="*/ 1141 w 2554"/>
                <a:gd name="T39" fmla="*/ 388 h 2268"/>
                <a:gd name="T40" fmla="*/ 713 w 2554"/>
                <a:gd name="T41" fmla="*/ 472 h 2268"/>
                <a:gd name="T42" fmla="*/ 601 w 2554"/>
                <a:gd name="T43" fmla="*/ 463 h 2268"/>
                <a:gd name="T44" fmla="*/ 269 w 2554"/>
                <a:gd name="T45" fmla="*/ 709 h 2268"/>
                <a:gd name="T46" fmla="*/ 225 w 2554"/>
                <a:gd name="T47" fmla="*/ 868 h 2268"/>
                <a:gd name="T48" fmla="*/ 165 w 2554"/>
                <a:gd name="T49" fmla="*/ 1064 h 2268"/>
                <a:gd name="T50" fmla="*/ 40 w 2554"/>
                <a:gd name="T51" fmla="*/ 1275 h 2268"/>
                <a:gd name="T52" fmla="*/ 32 w 2554"/>
                <a:gd name="T53" fmla="*/ 1612 h 2268"/>
                <a:gd name="T54" fmla="*/ 266 w 2554"/>
                <a:gd name="T55" fmla="*/ 2012 h 2268"/>
                <a:gd name="T56" fmla="*/ 603 w 2554"/>
                <a:gd name="T57" fmla="*/ 2238 h 2268"/>
                <a:gd name="T58" fmla="*/ 1458 w 2554"/>
                <a:gd name="T59" fmla="*/ 2037 h 2268"/>
                <a:gd name="T60" fmla="*/ 1679 w 2554"/>
                <a:gd name="T61" fmla="*/ 1998 h 2268"/>
                <a:gd name="T62" fmla="*/ 2346 w 2554"/>
                <a:gd name="T63" fmla="*/ 1536 h 2268"/>
                <a:gd name="T64" fmla="*/ 2542 w 2554"/>
                <a:gd name="T65" fmla="*/ 998 h 2268"/>
                <a:gd name="T66" fmla="*/ 2417 w 2554"/>
                <a:gd name="T67" fmla="*/ 697 h 2268"/>
                <a:gd name="T68" fmla="*/ 2325 w 2554"/>
                <a:gd name="T69" fmla="*/ 510 h 2268"/>
                <a:gd name="T70" fmla="*/ 2216 w 2554"/>
                <a:gd name="T71" fmla="*/ 198 h 2268"/>
                <a:gd name="T72" fmla="*/ 1958 w 2554"/>
                <a:gd name="T73" fmla="*/ 3 h 2268"/>
                <a:gd name="T74" fmla="*/ 1403 w 2554"/>
                <a:gd name="T75" fmla="*/ 223 h 2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54" h="2268">
                  <a:moveTo>
                    <a:pt x="603" y="2238"/>
                  </a:moveTo>
                  <a:cubicBezTo>
                    <a:pt x="545" y="2227"/>
                    <a:pt x="491" y="2206"/>
                    <a:pt x="438" y="2173"/>
                  </a:cubicBezTo>
                  <a:cubicBezTo>
                    <a:pt x="376" y="2134"/>
                    <a:pt x="320" y="2082"/>
                    <a:pt x="266" y="2013"/>
                  </a:cubicBezTo>
                  <a:cubicBezTo>
                    <a:pt x="216" y="1950"/>
                    <a:pt x="173" y="1880"/>
                    <a:pt x="135" y="1818"/>
                  </a:cubicBezTo>
                  <a:cubicBezTo>
                    <a:pt x="97" y="1755"/>
                    <a:pt x="58" y="1686"/>
                    <a:pt x="31" y="1613"/>
                  </a:cubicBezTo>
                  <a:cubicBezTo>
                    <a:pt x="11" y="1555"/>
                    <a:pt x="1" y="1502"/>
                    <a:pt x="0" y="1449"/>
                  </a:cubicBezTo>
                  <a:cubicBezTo>
                    <a:pt x="0" y="1390"/>
                    <a:pt x="13" y="1331"/>
                    <a:pt x="40" y="1275"/>
                  </a:cubicBezTo>
                  <a:cubicBezTo>
                    <a:pt x="57" y="1238"/>
                    <a:pt x="81" y="1201"/>
                    <a:pt x="104" y="1166"/>
                  </a:cubicBezTo>
                  <a:cubicBezTo>
                    <a:pt x="125" y="1133"/>
                    <a:pt x="148" y="1098"/>
                    <a:pt x="165" y="1064"/>
                  </a:cubicBezTo>
                  <a:cubicBezTo>
                    <a:pt x="196" y="999"/>
                    <a:pt x="211" y="933"/>
                    <a:pt x="224" y="868"/>
                  </a:cubicBezTo>
                  <a:cubicBezTo>
                    <a:pt x="232" y="832"/>
                    <a:pt x="240" y="795"/>
                    <a:pt x="251" y="758"/>
                  </a:cubicBezTo>
                  <a:cubicBezTo>
                    <a:pt x="256" y="742"/>
                    <a:pt x="262" y="725"/>
                    <a:pt x="268" y="709"/>
                  </a:cubicBezTo>
                  <a:cubicBezTo>
                    <a:pt x="292" y="649"/>
                    <a:pt x="350" y="541"/>
                    <a:pt x="460" y="491"/>
                  </a:cubicBezTo>
                  <a:cubicBezTo>
                    <a:pt x="502" y="471"/>
                    <a:pt x="547" y="462"/>
                    <a:pt x="601" y="462"/>
                  </a:cubicBezTo>
                  <a:cubicBezTo>
                    <a:pt x="606" y="462"/>
                    <a:pt x="612" y="462"/>
                    <a:pt x="618" y="462"/>
                  </a:cubicBezTo>
                  <a:cubicBezTo>
                    <a:pt x="649" y="463"/>
                    <a:pt x="682" y="467"/>
                    <a:pt x="713" y="471"/>
                  </a:cubicBezTo>
                  <a:cubicBezTo>
                    <a:pt x="757" y="476"/>
                    <a:pt x="803" y="482"/>
                    <a:pt x="850" y="480"/>
                  </a:cubicBezTo>
                  <a:cubicBezTo>
                    <a:pt x="937" y="476"/>
                    <a:pt x="1032" y="446"/>
                    <a:pt x="1141" y="388"/>
                  </a:cubicBezTo>
                  <a:cubicBezTo>
                    <a:pt x="1231" y="340"/>
                    <a:pt x="1318" y="280"/>
                    <a:pt x="1403" y="222"/>
                  </a:cubicBezTo>
                  <a:cubicBezTo>
                    <a:pt x="1564" y="111"/>
                    <a:pt x="1749" y="0"/>
                    <a:pt x="1917" y="0"/>
                  </a:cubicBezTo>
                  <a:cubicBezTo>
                    <a:pt x="1931" y="0"/>
                    <a:pt x="1945" y="1"/>
                    <a:pt x="1959" y="2"/>
                  </a:cubicBezTo>
                  <a:cubicBezTo>
                    <a:pt x="2017" y="9"/>
                    <a:pt x="2070" y="32"/>
                    <a:pt x="2116" y="69"/>
                  </a:cubicBezTo>
                  <a:cubicBezTo>
                    <a:pt x="2156" y="102"/>
                    <a:pt x="2190" y="145"/>
                    <a:pt x="2216" y="198"/>
                  </a:cubicBezTo>
                  <a:cubicBezTo>
                    <a:pt x="2246" y="256"/>
                    <a:pt x="2265" y="320"/>
                    <a:pt x="2284" y="382"/>
                  </a:cubicBezTo>
                  <a:cubicBezTo>
                    <a:pt x="2296" y="424"/>
                    <a:pt x="2310" y="468"/>
                    <a:pt x="2326" y="509"/>
                  </a:cubicBezTo>
                  <a:cubicBezTo>
                    <a:pt x="2332" y="524"/>
                    <a:pt x="2338" y="539"/>
                    <a:pt x="2345" y="555"/>
                  </a:cubicBezTo>
                  <a:cubicBezTo>
                    <a:pt x="2367" y="603"/>
                    <a:pt x="2393" y="651"/>
                    <a:pt x="2418" y="697"/>
                  </a:cubicBezTo>
                  <a:cubicBezTo>
                    <a:pt x="2444" y="746"/>
                    <a:pt x="2471" y="796"/>
                    <a:pt x="2494" y="847"/>
                  </a:cubicBezTo>
                  <a:cubicBezTo>
                    <a:pt x="2518" y="901"/>
                    <a:pt x="2534" y="951"/>
                    <a:pt x="2543" y="998"/>
                  </a:cubicBezTo>
                  <a:cubicBezTo>
                    <a:pt x="2554" y="1055"/>
                    <a:pt x="2554" y="1109"/>
                    <a:pt x="2546" y="1165"/>
                  </a:cubicBezTo>
                  <a:cubicBezTo>
                    <a:pt x="2526" y="1285"/>
                    <a:pt x="2460" y="1410"/>
                    <a:pt x="2347" y="1537"/>
                  </a:cubicBezTo>
                  <a:cubicBezTo>
                    <a:pt x="2253" y="1643"/>
                    <a:pt x="2130" y="1746"/>
                    <a:pt x="1981" y="1846"/>
                  </a:cubicBezTo>
                  <a:cubicBezTo>
                    <a:pt x="1894" y="1904"/>
                    <a:pt x="1789" y="1968"/>
                    <a:pt x="1680" y="1999"/>
                  </a:cubicBezTo>
                  <a:cubicBezTo>
                    <a:pt x="1630" y="2013"/>
                    <a:pt x="1579" y="2020"/>
                    <a:pt x="1530" y="2027"/>
                  </a:cubicBezTo>
                  <a:cubicBezTo>
                    <a:pt x="1507" y="2030"/>
                    <a:pt x="1482" y="2034"/>
                    <a:pt x="1459" y="2038"/>
                  </a:cubicBezTo>
                  <a:cubicBezTo>
                    <a:pt x="1335" y="2059"/>
                    <a:pt x="1218" y="2102"/>
                    <a:pt x="1106" y="2144"/>
                  </a:cubicBezTo>
                  <a:cubicBezTo>
                    <a:pt x="963" y="2196"/>
                    <a:pt x="827" y="2247"/>
                    <a:pt x="694" y="2247"/>
                  </a:cubicBezTo>
                  <a:cubicBezTo>
                    <a:pt x="663" y="2247"/>
                    <a:pt x="633" y="2244"/>
                    <a:pt x="603" y="2238"/>
                  </a:cubicBezTo>
                  <a:moveTo>
                    <a:pt x="1403" y="223"/>
                  </a:moveTo>
                  <a:cubicBezTo>
                    <a:pt x="1319" y="281"/>
                    <a:pt x="1231" y="340"/>
                    <a:pt x="1141" y="388"/>
                  </a:cubicBezTo>
                  <a:cubicBezTo>
                    <a:pt x="1032" y="446"/>
                    <a:pt x="937" y="477"/>
                    <a:pt x="850" y="480"/>
                  </a:cubicBezTo>
                  <a:cubicBezTo>
                    <a:pt x="803" y="482"/>
                    <a:pt x="757" y="477"/>
                    <a:pt x="713" y="472"/>
                  </a:cubicBezTo>
                  <a:cubicBezTo>
                    <a:pt x="681" y="468"/>
                    <a:pt x="649" y="464"/>
                    <a:pt x="618" y="463"/>
                  </a:cubicBezTo>
                  <a:cubicBezTo>
                    <a:pt x="612" y="463"/>
                    <a:pt x="606" y="463"/>
                    <a:pt x="601" y="463"/>
                  </a:cubicBezTo>
                  <a:cubicBezTo>
                    <a:pt x="548" y="463"/>
                    <a:pt x="502" y="472"/>
                    <a:pt x="460" y="491"/>
                  </a:cubicBezTo>
                  <a:cubicBezTo>
                    <a:pt x="350" y="542"/>
                    <a:pt x="293" y="650"/>
                    <a:pt x="269" y="709"/>
                  </a:cubicBezTo>
                  <a:cubicBezTo>
                    <a:pt x="262" y="725"/>
                    <a:pt x="256" y="742"/>
                    <a:pt x="252" y="758"/>
                  </a:cubicBezTo>
                  <a:cubicBezTo>
                    <a:pt x="241" y="795"/>
                    <a:pt x="233" y="832"/>
                    <a:pt x="225" y="868"/>
                  </a:cubicBezTo>
                  <a:cubicBezTo>
                    <a:pt x="211" y="933"/>
                    <a:pt x="197" y="999"/>
                    <a:pt x="165" y="1064"/>
                  </a:cubicBezTo>
                  <a:cubicBezTo>
                    <a:pt x="165" y="1064"/>
                    <a:pt x="165" y="1064"/>
                    <a:pt x="165" y="1064"/>
                  </a:cubicBezTo>
                  <a:cubicBezTo>
                    <a:pt x="148" y="1099"/>
                    <a:pt x="126" y="1133"/>
                    <a:pt x="105" y="1166"/>
                  </a:cubicBezTo>
                  <a:cubicBezTo>
                    <a:pt x="82" y="1201"/>
                    <a:pt x="58" y="1238"/>
                    <a:pt x="40" y="1275"/>
                  </a:cubicBezTo>
                  <a:cubicBezTo>
                    <a:pt x="14" y="1331"/>
                    <a:pt x="1" y="1390"/>
                    <a:pt x="1" y="1449"/>
                  </a:cubicBezTo>
                  <a:cubicBezTo>
                    <a:pt x="1" y="1502"/>
                    <a:pt x="11" y="1555"/>
                    <a:pt x="32" y="1612"/>
                  </a:cubicBezTo>
                  <a:cubicBezTo>
                    <a:pt x="58" y="1686"/>
                    <a:pt x="98" y="1754"/>
                    <a:pt x="136" y="1818"/>
                  </a:cubicBezTo>
                  <a:cubicBezTo>
                    <a:pt x="174" y="1879"/>
                    <a:pt x="217" y="1950"/>
                    <a:pt x="266" y="2012"/>
                  </a:cubicBezTo>
                  <a:cubicBezTo>
                    <a:pt x="321" y="2081"/>
                    <a:pt x="377" y="2133"/>
                    <a:pt x="439" y="2172"/>
                  </a:cubicBezTo>
                  <a:cubicBezTo>
                    <a:pt x="492" y="2205"/>
                    <a:pt x="545" y="2227"/>
                    <a:pt x="603" y="2238"/>
                  </a:cubicBezTo>
                  <a:cubicBezTo>
                    <a:pt x="766" y="2268"/>
                    <a:pt x="931" y="2208"/>
                    <a:pt x="1105" y="2143"/>
                  </a:cubicBezTo>
                  <a:cubicBezTo>
                    <a:pt x="1218" y="2101"/>
                    <a:pt x="1335" y="2058"/>
                    <a:pt x="1458" y="2037"/>
                  </a:cubicBezTo>
                  <a:cubicBezTo>
                    <a:pt x="1482" y="2033"/>
                    <a:pt x="1506" y="2029"/>
                    <a:pt x="1530" y="2026"/>
                  </a:cubicBezTo>
                  <a:cubicBezTo>
                    <a:pt x="1579" y="2019"/>
                    <a:pt x="1629" y="2012"/>
                    <a:pt x="1679" y="1998"/>
                  </a:cubicBezTo>
                  <a:cubicBezTo>
                    <a:pt x="1789" y="1967"/>
                    <a:pt x="1893" y="1903"/>
                    <a:pt x="1981" y="1845"/>
                  </a:cubicBezTo>
                  <a:cubicBezTo>
                    <a:pt x="2129" y="1746"/>
                    <a:pt x="2252" y="1642"/>
                    <a:pt x="2346" y="1536"/>
                  </a:cubicBezTo>
                  <a:cubicBezTo>
                    <a:pt x="2459" y="1410"/>
                    <a:pt x="2526" y="1285"/>
                    <a:pt x="2545" y="1165"/>
                  </a:cubicBezTo>
                  <a:cubicBezTo>
                    <a:pt x="2554" y="1109"/>
                    <a:pt x="2553" y="1055"/>
                    <a:pt x="2542" y="998"/>
                  </a:cubicBezTo>
                  <a:cubicBezTo>
                    <a:pt x="2533" y="951"/>
                    <a:pt x="2517" y="901"/>
                    <a:pt x="2493" y="847"/>
                  </a:cubicBezTo>
                  <a:cubicBezTo>
                    <a:pt x="2470" y="796"/>
                    <a:pt x="2443" y="746"/>
                    <a:pt x="2417" y="697"/>
                  </a:cubicBezTo>
                  <a:cubicBezTo>
                    <a:pt x="2392" y="651"/>
                    <a:pt x="2366" y="603"/>
                    <a:pt x="2344" y="555"/>
                  </a:cubicBezTo>
                  <a:cubicBezTo>
                    <a:pt x="2337" y="540"/>
                    <a:pt x="2331" y="524"/>
                    <a:pt x="2325" y="510"/>
                  </a:cubicBezTo>
                  <a:cubicBezTo>
                    <a:pt x="2309" y="468"/>
                    <a:pt x="2296" y="424"/>
                    <a:pt x="2283" y="382"/>
                  </a:cubicBezTo>
                  <a:cubicBezTo>
                    <a:pt x="2264" y="320"/>
                    <a:pt x="2245" y="256"/>
                    <a:pt x="2216" y="198"/>
                  </a:cubicBezTo>
                  <a:cubicBezTo>
                    <a:pt x="2189" y="146"/>
                    <a:pt x="2156" y="103"/>
                    <a:pt x="2116" y="70"/>
                  </a:cubicBezTo>
                  <a:cubicBezTo>
                    <a:pt x="2070" y="33"/>
                    <a:pt x="2017" y="10"/>
                    <a:pt x="1958" y="3"/>
                  </a:cubicBezTo>
                  <a:cubicBezTo>
                    <a:pt x="1945" y="2"/>
                    <a:pt x="1931" y="1"/>
                    <a:pt x="1917" y="1"/>
                  </a:cubicBezTo>
                  <a:cubicBezTo>
                    <a:pt x="1750" y="1"/>
                    <a:pt x="1564" y="112"/>
                    <a:pt x="1403" y="22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7" name="Freeform 24">
              <a:extLst>
                <a:ext uri="{FF2B5EF4-FFF2-40B4-BE49-F238E27FC236}">
                  <a16:creationId xmlns:a16="http://schemas.microsoft.com/office/drawing/2014/main" id="{C6BE2404-000E-49FF-A515-077B5682DBB1}"/>
                </a:ext>
              </a:extLst>
            </p:cNvPr>
            <p:cNvSpPr>
              <a:spLocks noEditPoints="1"/>
            </p:cNvSpPr>
            <p:nvPr/>
          </p:nvSpPr>
          <p:spPr bwMode="auto">
            <a:xfrm>
              <a:off x="4831" y="1508"/>
              <a:ext cx="1992" cy="1783"/>
            </a:xfrm>
            <a:custGeom>
              <a:avLst/>
              <a:gdLst>
                <a:gd name="T0" fmla="*/ 462 w 2691"/>
                <a:gd name="T1" fmla="*/ 2308 h 2409"/>
                <a:gd name="T2" fmla="*/ 143 w 2691"/>
                <a:gd name="T3" fmla="*/ 1934 h 2409"/>
                <a:gd name="T4" fmla="*/ 0 w 2691"/>
                <a:gd name="T5" fmla="*/ 1545 h 2409"/>
                <a:gd name="T6" fmla="*/ 109 w 2691"/>
                <a:gd name="T7" fmla="*/ 1246 h 2409"/>
                <a:gd name="T8" fmla="*/ 237 w 2691"/>
                <a:gd name="T9" fmla="*/ 933 h 2409"/>
                <a:gd name="T10" fmla="*/ 283 w 2691"/>
                <a:gd name="T11" fmla="*/ 765 h 2409"/>
                <a:gd name="T12" fmla="*/ 652 w 2691"/>
                <a:gd name="T13" fmla="*/ 507 h 2409"/>
                <a:gd name="T14" fmla="*/ 897 w 2691"/>
                <a:gd name="T15" fmla="*/ 526 h 2409"/>
                <a:gd name="T16" fmla="*/ 1477 w 2691"/>
                <a:gd name="T17" fmla="*/ 255 h 2409"/>
                <a:gd name="T18" fmla="*/ 2065 w 2691"/>
                <a:gd name="T19" fmla="*/ 22 h 2409"/>
                <a:gd name="T20" fmla="*/ 2336 w 2691"/>
                <a:gd name="T21" fmla="*/ 229 h 2409"/>
                <a:gd name="T22" fmla="*/ 2451 w 2691"/>
                <a:gd name="T23" fmla="*/ 556 h 2409"/>
                <a:gd name="T24" fmla="*/ 2547 w 2691"/>
                <a:gd name="T25" fmla="*/ 753 h 2409"/>
                <a:gd name="T26" fmla="*/ 2679 w 2691"/>
                <a:gd name="T27" fmla="*/ 1070 h 2409"/>
                <a:gd name="T28" fmla="*/ 2472 w 2691"/>
                <a:gd name="T29" fmla="*/ 1638 h 2409"/>
                <a:gd name="T30" fmla="*/ 2087 w 2691"/>
                <a:gd name="T31" fmla="*/ 1963 h 2409"/>
                <a:gd name="T32" fmla="*/ 1613 w 2691"/>
                <a:gd name="T33" fmla="*/ 2154 h 2409"/>
                <a:gd name="T34" fmla="*/ 1165 w 2691"/>
                <a:gd name="T35" fmla="*/ 2277 h 2409"/>
                <a:gd name="T36" fmla="*/ 636 w 2691"/>
                <a:gd name="T37" fmla="*/ 2377 h 2409"/>
                <a:gd name="T38" fmla="*/ 1477 w 2691"/>
                <a:gd name="T39" fmla="*/ 256 h 2409"/>
                <a:gd name="T40" fmla="*/ 897 w 2691"/>
                <a:gd name="T41" fmla="*/ 526 h 2409"/>
                <a:gd name="T42" fmla="*/ 652 w 2691"/>
                <a:gd name="T43" fmla="*/ 507 h 2409"/>
                <a:gd name="T44" fmla="*/ 284 w 2691"/>
                <a:gd name="T45" fmla="*/ 766 h 2409"/>
                <a:gd name="T46" fmla="*/ 237 w 2691"/>
                <a:gd name="T47" fmla="*/ 933 h 2409"/>
                <a:gd name="T48" fmla="*/ 110 w 2691"/>
                <a:gd name="T49" fmla="*/ 1246 h 2409"/>
                <a:gd name="T50" fmla="*/ 1 w 2691"/>
                <a:gd name="T51" fmla="*/ 1545 h 2409"/>
                <a:gd name="T52" fmla="*/ 143 w 2691"/>
                <a:gd name="T53" fmla="*/ 1933 h 2409"/>
                <a:gd name="T54" fmla="*/ 462 w 2691"/>
                <a:gd name="T55" fmla="*/ 2307 h 2409"/>
                <a:gd name="T56" fmla="*/ 1165 w 2691"/>
                <a:gd name="T57" fmla="*/ 2277 h 2409"/>
                <a:gd name="T58" fmla="*/ 1613 w 2691"/>
                <a:gd name="T59" fmla="*/ 2153 h 2409"/>
                <a:gd name="T60" fmla="*/ 2087 w 2691"/>
                <a:gd name="T61" fmla="*/ 1963 h 2409"/>
                <a:gd name="T62" fmla="*/ 2472 w 2691"/>
                <a:gd name="T63" fmla="*/ 1637 h 2409"/>
                <a:gd name="T64" fmla="*/ 2678 w 2691"/>
                <a:gd name="T65" fmla="*/ 1071 h 2409"/>
                <a:gd name="T66" fmla="*/ 2547 w 2691"/>
                <a:gd name="T67" fmla="*/ 754 h 2409"/>
                <a:gd name="T68" fmla="*/ 2450 w 2691"/>
                <a:gd name="T69" fmla="*/ 556 h 2409"/>
                <a:gd name="T70" fmla="*/ 2335 w 2691"/>
                <a:gd name="T71" fmla="*/ 229 h 2409"/>
                <a:gd name="T72" fmla="*/ 2064 w 2691"/>
                <a:gd name="T73" fmla="*/ 23 h 2409"/>
                <a:gd name="T74" fmla="*/ 1479 w 2691"/>
                <a:gd name="T75" fmla="*/ 25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1" h="2409">
                  <a:moveTo>
                    <a:pt x="636" y="2377"/>
                  </a:moveTo>
                  <a:cubicBezTo>
                    <a:pt x="575" y="2365"/>
                    <a:pt x="518" y="2343"/>
                    <a:pt x="462" y="2308"/>
                  </a:cubicBezTo>
                  <a:cubicBezTo>
                    <a:pt x="397" y="2267"/>
                    <a:pt x="337" y="2212"/>
                    <a:pt x="280" y="2139"/>
                  </a:cubicBezTo>
                  <a:cubicBezTo>
                    <a:pt x="228" y="2073"/>
                    <a:pt x="182" y="1999"/>
                    <a:pt x="143" y="1934"/>
                  </a:cubicBezTo>
                  <a:cubicBezTo>
                    <a:pt x="102" y="1867"/>
                    <a:pt x="61" y="1795"/>
                    <a:pt x="33" y="1717"/>
                  </a:cubicBezTo>
                  <a:cubicBezTo>
                    <a:pt x="11" y="1656"/>
                    <a:pt x="0" y="1600"/>
                    <a:pt x="0" y="1545"/>
                  </a:cubicBezTo>
                  <a:cubicBezTo>
                    <a:pt x="0" y="1482"/>
                    <a:pt x="14" y="1420"/>
                    <a:pt x="42" y="1361"/>
                  </a:cubicBezTo>
                  <a:cubicBezTo>
                    <a:pt x="60" y="1322"/>
                    <a:pt x="85" y="1283"/>
                    <a:pt x="109" y="1246"/>
                  </a:cubicBezTo>
                  <a:cubicBezTo>
                    <a:pt x="132" y="1211"/>
                    <a:pt x="155" y="1175"/>
                    <a:pt x="174" y="1138"/>
                  </a:cubicBezTo>
                  <a:cubicBezTo>
                    <a:pt x="207" y="1071"/>
                    <a:pt x="222" y="1000"/>
                    <a:pt x="237" y="933"/>
                  </a:cubicBezTo>
                  <a:cubicBezTo>
                    <a:pt x="245" y="895"/>
                    <a:pt x="253" y="855"/>
                    <a:pt x="265" y="817"/>
                  </a:cubicBezTo>
                  <a:cubicBezTo>
                    <a:pt x="270" y="799"/>
                    <a:pt x="276" y="782"/>
                    <a:pt x="283" y="765"/>
                  </a:cubicBezTo>
                  <a:cubicBezTo>
                    <a:pt x="309" y="702"/>
                    <a:pt x="369" y="589"/>
                    <a:pt x="486" y="536"/>
                  </a:cubicBezTo>
                  <a:cubicBezTo>
                    <a:pt x="535" y="513"/>
                    <a:pt x="588" y="504"/>
                    <a:pt x="652" y="507"/>
                  </a:cubicBezTo>
                  <a:cubicBezTo>
                    <a:pt x="686" y="508"/>
                    <a:pt x="720" y="512"/>
                    <a:pt x="752" y="516"/>
                  </a:cubicBezTo>
                  <a:cubicBezTo>
                    <a:pt x="799" y="522"/>
                    <a:pt x="848" y="528"/>
                    <a:pt x="897" y="526"/>
                  </a:cubicBezTo>
                  <a:cubicBezTo>
                    <a:pt x="989" y="522"/>
                    <a:pt x="1089" y="490"/>
                    <a:pt x="1204" y="429"/>
                  </a:cubicBezTo>
                  <a:cubicBezTo>
                    <a:pt x="1298" y="378"/>
                    <a:pt x="1389" y="316"/>
                    <a:pt x="1477" y="255"/>
                  </a:cubicBezTo>
                  <a:cubicBezTo>
                    <a:pt x="1479" y="254"/>
                    <a:pt x="1479" y="254"/>
                    <a:pt x="1479" y="254"/>
                  </a:cubicBezTo>
                  <a:cubicBezTo>
                    <a:pt x="1663" y="127"/>
                    <a:pt x="1876" y="0"/>
                    <a:pt x="2065" y="22"/>
                  </a:cubicBezTo>
                  <a:cubicBezTo>
                    <a:pt x="2126" y="29"/>
                    <a:pt x="2182" y="53"/>
                    <a:pt x="2231" y="93"/>
                  </a:cubicBezTo>
                  <a:cubicBezTo>
                    <a:pt x="2273" y="127"/>
                    <a:pt x="2308" y="173"/>
                    <a:pt x="2336" y="229"/>
                  </a:cubicBezTo>
                  <a:cubicBezTo>
                    <a:pt x="2367" y="289"/>
                    <a:pt x="2387" y="356"/>
                    <a:pt x="2406" y="421"/>
                  </a:cubicBezTo>
                  <a:cubicBezTo>
                    <a:pt x="2420" y="466"/>
                    <a:pt x="2434" y="512"/>
                    <a:pt x="2451" y="556"/>
                  </a:cubicBezTo>
                  <a:cubicBezTo>
                    <a:pt x="2457" y="572"/>
                    <a:pt x="2464" y="588"/>
                    <a:pt x="2471" y="604"/>
                  </a:cubicBezTo>
                  <a:cubicBezTo>
                    <a:pt x="2494" y="655"/>
                    <a:pt x="2521" y="705"/>
                    <a:pt x="2547" y="753"/>
                  </a:cubicBezTo>
                  <a:cubicBezTo>
                    <a:pt x="2575" y="804"/>
                    <a:pt x="2604" y="857"/>
                    <a:pt x="2627" y="911"/>
                  </a:cubicBezTo>
                  <a:cubicBezTo>
                    <a:pt x="2653" y="968"/>
                    <a:pt x="2670" y="1021"/>
                    <a:pt x="2679" y="1070"/>
                  </a:cubicBezTo>
                  <a:cubicBezTo>
                    <a:pt x="2690" y="1130"/>
                    <a:pt x="2691" y="1187"/>
                    <a:pt x="2682" y="1245"/>
                  </a:cubicBezTo>
                  <a:cubicBezTo>
                    <a:pt x="2662" y="1372"/>
                    <a:pt x="2591" y="1504"/>
                    <a:pt x="2472" y="1638"/>
                  </a:cubicBezTo>
                  <a:cubicBezTo>
                    <a:pt x="2421" y="1696"/>
                    <a:pt x="2360" y="1754"/>
                    <a:pt x="2291" y="1811"/>
                  </a:cubicBezTo>
                  <a:cubicBezTo>
                    <a:pt x="2229" y="1863"/>
                    <a:pt x="2161" y="1914"/>
                    <a:pt x="2087" y="1963"/>
                  </a:cubicBezTo>
                  <a:cubicBezTo>
                    <a:pt x="1995" y="2025"/>
                    <a:pt x="1886" y="2092"/>
                    <a:pt x="1770" y="2124"/>
                  </a:cubicBezTo>
                  <a:cubicBezTo>
                    <a:pt x="1718" y="2139"/>
                    <a:pt x="1664" y="2147"/>
                    <a:pt x="1613" y="2154"/>
                  </a:cubicBezTo>
                  <a:cubicBezTo>
                    <a:pt x="1588" y="2157"/>
                    <a:pt x="1563" y="2161"/>
                    <a:pt x="1538" y="2165"/>
                  </a:cubicBezTo>
                  <a:cubicBezTo>
                    <a:pt x="1407" y="2188"/>
                    <a:pt x="1284" y="2233"/>
                    <a:pt x="1165" y="2277"/>
                  </a:cubicBezTo>
                  <a:cubicBezTo>
                    <a:pt x="1015" y="2333"/>
                    <a:pt x="872" y="2386"/>
                    <a:pt x="731" y="2386"/>
                  </a:cubicBezTo>
                  <a:cubicBezTo>
                    <a:pt x="699" y="2386"/>
                    <a:pt x="667" y="2383"/>
                    <a:pt x="636" y="2377"/>
                  </a:cubicBezTo>
                  <a:moveTo>
                    <a:pt x="1479" y="254"/>
                  </a:moveTo>
                  <a:cubicBezTo>
                    <a:pt x="1477" y="256"/>
                    <a:pt x="1477" y="256"/>
                    <a:pt x="1477" y="256"/>
                  </a:cubicBezTo>
                  <a:cubicBezTo>
                    <a:pt x="1389" y="316"/>
                    <a:pt x="1298" y="379"/>
                    <a:pt x="1204" y="429"/>
                  </a:cubicBezTo>
                  <a:cubicBezTo>
                    <a:pt x="1089" y="491"/>
                    <a:pt x="989" y="523"/>
                    <a:pt x="897" y="526"/>
                  </a:cubicBezTo>
                  <a:cubicBezTo>
                    <a:pt x="848" y="529"/>
                    <a:pt x="799" y="523"/>
                    <a:pt x="752" y="517"/>
                  </a:cubicBezTo>
                  <a:cubicBezTo>
                    <a:pt x="720" y="513"/>
                    <a:pt x="686" y="509"/>
                    <a:pt x="652" y="507"/>
                  </a:cubicBezTo>
                  <a:cubicBezTo>
                    <a:pt x="588" y="505"/>
                    <a:pt x="535" y="514"/>
                    <a:pt x="486" y="537"/>
                  </a:cubicBezTo>
                  <a:cubicBezTo>
                    <a:pt x="370" y="589"/>
                    <a:pt x="310" y="703"/>
                    <a:pt x="284" y="766"/>
                  </a:cubicBezTo>
                  <a:cubicBezTo>
                    <a:pt x="277" y="782"/>
                    <a:pt x="271" y="800"/>
                    <a:pt x="266" y="817"/>
                  </a:cubicBezTo>
                  <a:cubicBezTo>
                    <a:pt x="254" y="856"/>
                    <a:pt x="245" y="895"/>
                    <a:pt x="237" y="933"/>
                  </a:cubicBezTo>
                  <a:cubicBezTo>
                    <a:pt x="223" y="1001"/>
                    <a:pt x="208" y="1071"/>
                    <a:pt x="174" y="1139"/>
                  </a:cubicBezTo>
                  <a:cubicBezTo>
                    <a:pt x="156" y="1175"/>
                    <a:pt x="133" y="1211"/>
                    <a:pt x="110" y="1246"/>
                  </a:cubicBezTo>
                  <a:cubicBezTo>
                    <a:pt x="86" y="1283"/>
                    <a:pt x="61" y="1322"/>
                    <a:pt x="42" y="1361"/>
                  </a:cubicBezTo>
                  <a:cubicBezTo>
                    <a:pt x="15" y="1420"/>
                    <a:pt x="1" y="1482"/>
                    <a:pt x="1" y="1545"/>
                  </a:cubicBezTo>
                  <a:cubicBezTo>
                    <a:pt x="1" y="1600"/>
                    <a:pt x="12" y="1656"/>
                    <a:pt x="34" y="1717"/>
                  </a:cubicBezTo>
                  <a:cubicBezTo>
                    <a:pt x="61" y="1794"/>
                    <a:pt x="103" y="1867"/>
                    <a:pt x="143" y="1933"/>
                  </a:cubicBezTo>
                  <a:cubicBezTo>
                    <a:pt x="183" y="1998"/>
                    <a:pt x="228" y="2072"/>
                    <a:pt x="281" y="2139"/>
                  </a:cubicBezTo>
                  <a:cubicBezTo>
                    <a:pt x="338" y="2211"/>
                    <a:pt x="397" y="2266"/>
                    <a:pt x="462" y="2307"/>
                  </a:cubicBezTo>
                  <a:cubicBezTo>
                    <a:pt x="518" y="2342"/>
                    <a:pt x="575" y="2365"/>
                    <a:pt x="636" y="2376"/>
                  </a:cubicBezTo>
                  <a:cubicBezTo>
                    <a:pt x="808" y="2409"/>
                    <a:pt x="981" y="2345"/>
                    <a:pt x="1165" y="2277"/>
                  </a:cubicBezTo>
                  <a:cubicBezTo>
                    <a:pt x="1284" y="2233"/>
                    <a:pt x="1407" y="2187"/>
                    <a:pt x="1538" y="2165"/>
                  </a:cubicBezTo>
                  <a:cubicBezTo>
                    <a:pt x="1563" y="2160"/>
                    <a:pt x="1588" y="2157"/>
                    <a:pt x="1613" y="2153"/>
                  </a:cubicBezTo>
                  <a:cubicBezTo>
                    <a:pt x="1664" y="2146"/>
                    <a:pt x="1717" y="2138"/>
                    <a:pt x="1770" y="2124"/>
                  </a:cubicBezTo>
                  <a:cubicBezTo>
                    <a:pt x="1885" y="2091"/>
                    <a:pt x="1995" y="2024"/>
                    <a:pt x="2087" y="1963"/>
                  </a:cubicBezTo>
                  <a:cubicBezTo>
                    <a:pt x="2160" y="1914"/>
                    <a:pt x="2229" y="1863"/>
                    <a:pt x="2291" y="1811"/>
                  </a:cubicBezTo>
                  <a:cubicBezTo>
                    <a:pt x="2359" y="1753"/>
                    <a:pt x="2420" y="1695"/>
                    <a:pt x="2472" y="1637"/>
                  </a:cubicBezTo>
                  <a:cubicBezTo>
                    <a:pt x="2591" y="1504"/>
                    <a:pt x="2661" y="1372"/>
                    <a:pt x="2681" y="1245"/>
                  </a:cubicBezTo>
                  <a:cubicBezTo>
                    <a:pt x="2690" y="1187"/>
                    <a:pt x="2690" y="1130"/>
                    <a:pt x="2678" y="1071"/>
                  </a:cubicBezTo>
                  <a:cubicBezTo>
                    <a:pt x="2669" y="1021"/>
                    <a:pt x="2652" y="969"/>
                    <a:pt x="2627" y="911"/>
                  </a:cubicBezTo>
                  <a:cubicBezTo>
                    <a:pt x="2603" y="858"/>
                    <a:pt x="2574" y="805"/>
                    <a:pt x="2547" y="754"/>
                  </a:cubicBezTo>
                  <a:cubicBezTo>
                    <a:pt x="2521" y="705"/>
                    <a:pt x="2493" y="655"/>
                    <a:pt x="2470" y="604"/>
                  </a:cubicBezTo>
                  <a:cubicBezTo>
                    <a:pt x="2463" y="588"/>
                    <a:pt x="2456" y="572"/>
                    <a:pt x="2450" y="556"/>
                  </a:cubicBezTo>
                  <a:cubicBezTo>
                    <a:pt x="2433" y="513"/>
                    <a:pt x="2419" y="466"/>
                    <a:pt x="2406" y="422"/>
                  </a:cubicBezTo>
                  <a:cubicBezTo>
                    <a:pt x="2386" y="357"/>
                    <a:pt x="2366" y="289"/>
                    <a:pt x="2335" y="229"/>
                  </a:cubicBezTo>
                  <a:cubicBezTo>
                    <a:pt x="2308" y="174"/>
                    <a:pt x="2272" y="128"/>
                    <a:pt x="2230" y="93"/>
                  </a:cubicBezTo>
                  <a:cubicBezTo>
                    <a:pt x="2182" y="54"/>
                    <a:pt x="2126" y="30"/>
                    <a:pt x="2064" y="23"/>
                  </a:cubicBezTo>
                  <a:cubicBezTo>
                    <a:pt x="2050" y="21"/>
                    <a:pt x="2035" y="20"/>
                    <a:pt x="2021" y="20"/>
                  </a:cubicBezTo>
                  <a:cubicBezTo>
                    <a:pt x="1844" y="20"/>
                    <a:pt x="1649" y="137"/>
                    <a:pt x="1479" y="25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8" name="Freeform 25">
              <a:extLst>
                <a:ext uri="{FF2B5EF4-FFF2-40B4-BE49-F238E27FC236}">
                  <a16:creationId xmlns:a16="http://schemas.microsoft.com/office/drawing/2014/main" id="{14A77120-6536-4208-8374-37CF6B15709C}"/>
                </a:ext>
              </a:extLst>
            </p:cNvPr>
            <p:cNvSpPr>
              <a:spLocks noEditPoints="1"/>
            </p:cNvSpPr>
            <p:nvPr/>
          </p:nvSpPr>
          <p:spPr bwMode="auto">
            <a:xfrm>
              <a:off x="4750" y="1477"/>
              <a:ext cx="2116" cy="1873"/>
            </a:xfrm>
            <a:custGeom>
              <a:avLst/>
              <a:gdLst>
                <a:gd name="T0" fmla="*/ 502 w 2858"/>
                <a:gd name="T1" fmla="*/ 2431 h 2531"/>
                <a:gd name="T2" fmla="*/ 49 w 2858"/>
                <a:gd name="T3" fmla="*/ 1808 h 2531"/>
                <a:gd name="T4" fmla="*/ 130 w 2858"/>
                <a:gd name="T5" fmla="*/ 1309 h 2531"/>
                <a:gd name="T6" fmla="*/ 264 w 2858"/>
                <a:gd name="T7" fmla="*/ 982 h 2531"/>
                <a:gd name="T8" fmla="*/ 313 w 2858"/>
                <a:gd name="T9" fmla="*/ 805 h 2531"/>
                <a:gd name="T10" fmla="*/ 705 w 2858"/>
                <a:gd name="T11" fmla="*/ 533 h 2531"/>
                <a:gd name="T12" fmla="*/ 962 w 2858"/>
                <a:gd name="T13" fmla="*/ 554 h 2531"/>
                <a:gd name="T14" fmla="*/ 1568 w 2858"/>
                <a:gd name="T15" fmla="*/ 270 h 2531"/>
                <a:gd name="T16" fmla="*/ 2189 w 2858"/>
                <a:gd name="T17" fmla="*/ 24 h 2531"/>
                <a:gd name="T18" fmla="*/ 2550 w 2858"/>
                <a:gd name="T19" fmla="*/ 445 h 2531"/>
                <a:gd name="T20" fmla="*/ 2618 w 2858"/>
                <a:gd name="T21" fmla="*/ 637 h 2531"/>
                <a:gd name="T22" fmla="*/ 2782 w 2858"/>
                <a:gd name="T23" fmla="*/ 959 h 2531"/>
                <a:gd name="T24" fmla="*/ 2213 w 2858"/>
                <a:gd name="T25" fmla="*/ 2069 h 2531"/>
                <a:gd name="T26" fmla="*/ 1714 w 2858"/>
                <a:gd name="T27" fmla="*/ 2269 h 2531"/>
                <a:gd name="T28" fmla="*/ 1244 w 2858"/>
                <a:gd name="T29" fmla="*/ 2399 h 2531"/>
                <a:gd name="T30" fmla="*/ 686 w 2858"/>
                <a:gd name="T31" fmla="*/ 2504 h 2531"/>
                <a:gd name="T32" fmla="*/ 1572 w 2858"/>
                <a:gd name="T33" fmla="*/ 276 h 2531"/>
                <a:gd name="T34" fmla="*/ 963 w 2858"/>
                <a:gd name="T35" fmla="*/ 561 h 2531"/>
                <a:gd name="T36" fmla="*/ 705 w 2858"/>
                <a:gd name="T37" fmla="*/ 540 h 2531"/>
                <a:gd name="T38" fmla="*/ 320 w 2858"/>
                <a:gd name="T39" fmla="*/ 808 h 2531"/>
                <a:gd name="T40" fmla="*/ 271 w 2858"/>
                <a:gd name="T41" fmla="*/ 983 h 2531"/>
                <a:gd name="T42" fmla="*/ 136 w 2858"/>
                <a:gd name="T43" fmla="*/ 1313 h 2531"/>
                <a:gd name="T44" fmla="*/ 56 w 2858"/>
                <a:gd name="T45" fmla="*/ 1805 h 2531"/>
                <a:gd name="T46" fmla="*/ 506 w 2858"/>
                <a:gd name="T47" fmla="*/ 2425 h 2531"/>
                <a:gd name="T48" fmla="*/ 1242 w 2858"/>
                <a:gd name="T49" fmla="*/ 2392 h 2531"/>
                <a:gd name="T50" fmla="*/ 1713 w 2858"/>
                <a:gd name="T51" fmla="*/ 2262 h 2531"/>
                <a:gd name="T52" fmla="*/ 2209 w 2858"/>
                <a:gd name="T53" fmla="*/ 2063 h 2531"/>
                <a:gd name="T54" fmla="*/ 2776 w 2858"/>
                <a:gd name="T55" fmla="*/ 962 h 2531"/>
                <a:gd name="T56" fmla="*/ 2612 w 2858"/>
                <a:gd name="T57" fmla="*/ 640 h 2531"/>
                <a:gd name="T58" fmla="*/ 2544 w 2858"/>
                <a:gd name="T59" fmla="*/ 447 h 2531"/>
                <a:gd name="T60" fmla="*/ 2188 w 2858"/>
                <a:gd name="T61" fmla="*/ 31 h 2531"/>
                <a:gd name="T62" fmla="*/ 1575 w 2858"/>
                <a:gd name="T63" fmla="*/ 273 h 2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58" h="2531">
                  <a:moveTo>
                    <a:pt x="686" y="2504"/>
                  </a:moveTo>
                  <a:cubicBezTo>
                    <a:pt x="621" y="2491"/>
                    <a:pt x="561" y="2468"/>
                    <a:pt x="502" y="2431"/>
                  </a:cubicBezTo>
                  <a:cubicBezTo>
                    <a:pt x="347" y="2333"/>
                    <a:pt x="250" y="2175"/>
                    <a:pt x="165" y="2036"/>
                  </a:cubicBezTo>
                  <a:cubicBezTo>
                    <a:pt x="122" y="1966"/>
                    <a:pt x="79" y="1890"/>
                    <a:pt x="49" y="1808"/>
                  </a:cubicBezTo>
                  <a:cubicBezTo>
                    <a:pt x="0" y="1671"/>
                    <a:pt x="4" y="1548"/>
                    <a:pt x="59" y="1431"/>
                  </a:cubicBezTo>
                  <a:cubicBezTo>
                    <a:pt x="78" y="1389"/>
                    <a:pt x="105" y="1348"/>
                    <a:pt x="130" y="1309"/>
                  </a:cubicBezTo>
                  <a:cubicBezTo>
                    <a:pt x="154" y="1273"/>
                    <a:pt x="179" y="1235"/>
                    <a:pt x="198" y="1197"/>
                  </a:cubicBezTo>
                  <a:cubicBezTo>
                    <a:pt x="232" y="1126"/>
                    <a:pt x="248" y="1053"/>
                    <a:pt x="264" y="982"/>
                  </a:cubicBezTo>
                  <a:cubicBezTo>
                    <a:pt x="273" y="942"/>
                    <a:pt x="282" y="900"/>
                    <a:pt x="294" y="860"/>
                  </a:cubicBezTo>
                  <a:cubicBezTo>
                    <a:pt x="299" y="841"/>
                    <a:pt x="306" y="823"/>
                    <a:pt x="313" y="805"/>
                  </a:cubicBezTo>
                  <a:cubicBezTo>
                    <a:pt x="341" y="739"/>
                    <a:pt x="405" y="619"/>
                    <a:pt x="528" y="563"/>
                  </a:cubicBezTo>
                  <a:cubicBezTo>
                    <a:pt x="581" y="540"/>
                    <a:pt x="637" y="530"/>
                    <a:pt x="705" y="533"/>
                  </a:cubicBezTo>
                  <a:cubicBezTo>
                    <a:pt x="740" y="534"/>
                    <a:pt x="776" y="539"/>
                    <a:pt x="811" y="543"/>
                  </a:cubicBezTo>
                  <a:cubicBezTo>
                    <a:pt x="860" y="549"/>
                    <a:pt x="911" y="556"/>
                    <a:pt x="962" y="554"/>
                  </a:cubicBezTo>
                  <a:cubicBezTo>
                    <a:pt x="1058" y="550"/>
                    <a:pt x="1163" y="516"/>
                    <a:pt x="1283" y="452"/>
                  </a:cubicBezTo>
                  <a:cubicBezTo>
                    <a:pt x="1381" y="399"/>
                    <a:pt x="1476" y="334"/>
                    <a:pt x="1568" y="270"/>
                  </a:cubicBezTo>
                  <a:cubicBezTo>
                    <a:pt x="1571" y="268"/>
                    <a:pt x="1571" y="268"/>
                    <a:pt x="1571" y="268"/>
                  </a:cubicBezTo>
                  <a:cubicBezTo>
                    <a:pt x="1765" y="134"/>
                    <a:pt x="1990" y="0"/>
                    <a:pt x="2189" y="24"/>
                  </a:cubicBezTo>
                  <a:cubicBezTo>
                    <a:pt x="2311" y="38"/>
                    <a:pt x="2413" y="116"/>
                    <a:pt x="2477" y="243"/>
                  </a:cubicBezTo>
                  <a:cubicBezTo>
                    <a:pt x="2509" y="306"/>
                    <a:pt x="2530" y="377"/>
                    <a:pt x="2550" y="445"/>
                  </a:cubicBezTo>
                  <a:cubicBezTo>
                    <a:pt x="2564" y="492"/>
                    <a:pt x="2579" y="541"/>
                    <a:pt x="2597" y="587"/>
                  </a:cubicBezTo>
                  <a:cubicBezTo>
                    <a:pt x="2603" y="603"/>
                    <a:pt x="2610" y="620"/>
                    <a:pt x="2618" y="637"/>
                  </a:cubicBezTo>
                  <a:cubicBezTo>
                    <a:pt x="2642" y="690"/>
                    <a:pt x="2670" y="742"/>
                    <a:pt x="2698" y="793"/>
                  </a:cubicBezTo>
                  <a:cubicBezTo>
                    <a:pt x="2727" y="847"/>
                    <a:pt x="2757" y="903"/>
                    <a:pt x="2782" y="959"/>
                  </a:cubicBezTo>
                  <a:cubicBezTo>
                    <a:pt x="2840" y="1090"/>
                    <a:pt x="2858" y="1198"/>
                    <a:pt x="2839" y="1312"/>
                  </a:cubicBezTo>
                  <a:cubicBezTo>
                    <a:pt x="2787" y="1641"/>
                    <a:pt x="2424" y="1927"/>
                    <a:pt x="2213" y="2069"/>
                  </a:cubicBezTo>
                  <a:cubicBezTo>
                    <a:pt x="2116" y="2133"/>
                    <a:pt x="2001" y="2204"/>
                    <a:pt x="1880" y="2238"/>
                  </a:cubicBezTo>
                  <a:cubicBezTo>
                    <a:pt x="1824" y="2254"/>
                    <a:pt x="1768" y="2262"/>
                    <a:pt x="1714" y="2269"/>
                  </a:cubicBezTo>
                  <a:cubicBezTo>
                    <a:pt x="1689" y="2273"/>
                    <a:pt x="1662" y="2277"/>
                    <a:pt x="1636" y="2281"/>
                  </a:cubicBezTo>
                  <a:cubicBezTo>
                    <a:pt x="1498" y="2305"/>
                    <a:pt x="1369" y="2353"/>
                    <a:pt x="1244" y="2399"/>
                  </a:cubicBezTo>
                  <a:cubicBezTo>
                    <a:pt x="1086" y="2457"/>
                    <a:pt x="935" y="2513"/>
                    <a:pt x="787" y="2513"/>
                  </a:cubicBezTo>
                  <a:cubicBezTo>
                    <a:pt x="753" y="2513"/>
                    <a:pt x="719" y="2510"/>
                    <a:pt x="686" y="2504"/>
                  </a:cubicBezTo>
                  <a:moveTo>
                    <a:pt x="1575" y="273"/>
                  </a:moveTo>
                  <a:cubicBezTo>
                    <a:pt x="1572" y="276"/>
                    <a:pt x="1572" y="276"/>
                    <a:pt x="1572" y="276"/>
                  </a:cubicBezTo>
                  <a:cubicBezTo>
                    <a:pt x="1480" y="340"/>
                    <a:pt x="1384" y="405"/>
                    <a:pt x="1286" y="458"/>
                  </a:cubicBezTo>
                  <a:cubicBezTo>
                    <a:pt x="1165" y="523"/>
                    <a:pt x="1059" y="557"/>
                    <a:pt x="963" y="561"/>
                  </a:cubicBezTo>
                  <a:cubicBezTo>
                    <a:pt x="911" y="563"/>
                    <a:pt x="859" y="556"/>
                    <a:pt x="810" y="550"/>
                  </a:cubicBezTo>
                  <a:cubicBezTo>
                    <a:pt x="775" y="546"/>
                    <a:pt x="740" y="541"/>
                    <a:pt x="705" y="540"/>
                  </a:cubicBezTo>
                  <a:cubicBezTo>
                    <a:pt x="638" y="537"/>
                    <a:pt x="582" y="546"/>
                    <a:pt x="531" y="570"/>
                  </a:cubicBezTo>
                  <a:cubicBezTo>
                    <a:pt x="410" y="624"/>
                    <a:pt x="347" y="742"/>
                    <a:pt x="320" y="808"/>
                  </a:cubicBezTo>
                  <a:cubicBezTo>
                    <a:pt x="312" y="825"/>
                    <a:pt x="306" y="844"/>
                    <a:pt x="301" y="862"/>
                  </a:cubicBezTo>
                  <a:cubicBezTo>
                    <a:pt x="288" y="902"/>
                    <a:pt x="279" y="943"/>
                    <a:pt x="271" y="983"/>
                  </a:cubicBezTo>
                  <a:cubicBezTo>
                    <a:pt x="255" y="1054"/>
                    <a:pt x="239" y="1128"/>
                    <a:pt x="204" y="1200"/>
                  </a:cubicBezTo>
                  <a:cubicBezTo>
                    <a:pt x="185" y="1238"/>
                    <a:pt x="160" y="1276"/>
                    <a:pt x="136" y="1313"/>
                  </a:cubicBezTo>
                  <a:cubicBezTo>
                    <a:pt x="111" y="1352"/>
                    <a:pt x="84" y="1392"/>
                    <a:pt x="65" y="1434"/>
                  </a:cubicBezTo>
                  <a:cubicBezTo>
                    <a:pt x="11" y="1549"/>
                    <a:pt x="8" y="1671"/>
                    <a:pt x="56" y="1805"/>
                  </a:cubicBezTo>
                  <a:cubicBezTo>
                    <a:pt x="85" y="1887"/>
                    <a:pt x="128" y="1962"/>
                    <a:pt x="171" y="2032"/>
                  </a:cubicBezTo>
                  <a:cubicBezTo>
                    <a:pt x="260" y="2178"/>
                    <a:pt x="352" y="2328"/>
                    <a:pt x="506" y="2425"/>
                  </a:cubicBezTo>
                  <a:cubicBezTo>
                    <a:pt x="564" y="2461"/>
                    <a:pt x="623" y="2485"/>
                    <a:pt x="687" y="2497"/>
                  </a:cubicBezTo>
                  <a:cubicBezTo>
                    <a:pt x="867" y="2531"/>
                    <a:pt x="1049" y="2463"/>
                    <a:pt x="1242" y="2392"/>
                  </a:cubicBezTo>
                  <a:cubicBezTo>
                    <a:pt x="1367" y="2346"/>
                    <a:pt x="1497" y="2298"/>
                    <a:pt x="1634" y="2274"/>
                  </a:cubicBezTo>
                  <a:cubicBezTo>
                    <a:pt x="1661" y="2270"/>
                    <a:pt x="1688" y="2266"/>
                    <a:pt x="1713" y="2262"/>
                  </a:cubicBezTo>
                  <a:cubicBezTo>
                    <a:pt x="1767" y="2255"/>
                    <a:pt x="1823" y="2247"/>
                    <a:pt x="1878" y="2231"/>
                  </a:cubicBezTo>
                  <a:cubicBezTo>
                    <a:pt x="1998" y="2197"/>
                    <a:pt x="2113" y="2127"/>
                    <a:pt x="2209" y="2063"/>
                  </a:cubicBezTo>
                  <a:cubicBezTo>
                    <a:pt x="2419" y="1922"/>
                    <a:pt x="2780" y="1637"/>
                    <a:pt x="2833" y="1311"/>
                  </a:cubicBezTo>
                  <a:cubicBezTo>
                    <a:pt x="2850" y="1199"/>
                    <a:pt x="2833" y="1091"/>
                    <a:pt x="2776" y="962"/>
                  </a:cubicBezTo>
                  <a:cubicBezTo>
                    <a:pt x="2751" y="906"/>
                    <a:pt x="2721" y="850"/>
                    <a:pt x="2692" y="796"/>
                  </a:cubicBezTo>
                  <a:cubicBezTo>
                    <a:pt x="2664" y="745"/>
                    <a:pt x="2636" y="693"/>
                    <a:pt x="2612" y="640"/>
                  </a:cubicBezTo>
                  <a:cubicBezTo>
                    <a:pt x="2604" y="622"/>
                    <a:pt x="2597" y="606"/>
                    <a:pt x="2591" y="589"/>
                  </a:cubicBezTo>
                  <a:cubicBezTo>
                    <a:pt x="2572" y="543"/>
                    <a:pt x="2558" y="494"/>
                    <a:pt x="2544" y="447"/>
                  </a:cubicBezTo>
                  <a:cubicBezTo>
                    <a:pt x="2523" y="379"/>
                    <a:pt x="2502" y="309"/>
                    <a:pt x="2470" y="246"/>
                  </a:cubicBezTo>
                  <a:cubicBezTo>
                    <a:pt x="2408" y="121"/>
                    <a:pt x="2308" y="45"/>
                    <a:pt x="2188" y="31"/>
                  </a:cubicBezTo>
                  <a:cubicBezTo>
                    <a:pt x="2173" y="29"/>
                    <a:pt x="2158" y="28"/>
                    <a:pt x="2142" y="28"/>
                  </a:cubicBezTo>
                  <a:cubicBezTo>
                    <a:pt x="1957" y="28"/>
                    <a:pt x="1753" y="151"/>
                    <a:pt x="1575" y="2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9" name="Freeform 26">
              <a:extLst>
                <a:ext uri="{FF2B5EF4-FFF2-40B4-BE49-F238E27FC236}">
                  <a16:creationId xmlns:a16="http://schemas.microsoft.com/office/drawing/2014/main" id="{18058072-8BAB-4AA0-8B8A-73666D2159AD}"/>
                </a:ext>
              </a:extLst>
            </p:cNvPr>
            <p:cNvSpPr>
              <a:spLocks noEditPoints="1"/>
            </p:cNvSpPr>
            <p:nvPr/>
          </p:nvSpPr>
          <p:spPr bwMode="auto">
            <a:xfrm>
              <a:off x="4686" y="1451"/>
              <a:ext cx="2204" cy="1946"/>
            </a:xfrm>
            <a:custGeom>
              <a:avLst/>
              <a:gdLst>
                <a:gd name="T0" fmla="*/ 523 w 2978"/>
                <a:gd name="T1" fmla="*/ 2541 h 2629"/>
                <a:gd name="T2" fmla="*/ 523 w 2978"/>
                <a:gd name="T3" fmla="*/ 2541 h 2629"/>
                <a:gd name="T4" fmla="*/ 171 w 2978"/>
                <a:gd name="T5" fmla="*/ 2128 h 2629"/>
                <a:gd name="T6" fmla="*/ 60 w 2978"/>
                <a:gd name="T7" fmla="*/ 1496 h 2629"/>
                <a:gd name="T8" fmla="*/ 205 w 2978"/>
                <a:gd name="T9" fmla="*/ 1251 h 2629"/>
                <a:gd name="T10" fmla="*/ 307 w 2978"/>
                <a:gd name="T11" fmla="*/ 897 h 2629"/>
                <a:gd name="T12" fmla="*/ 552 w 2978"/>
                <a:gd name="T13" fmla="*/ 589 h 2629"/>
                <a:gd name="T14" fmla="*/ 846 w 2978"/>
                <a:gd name="T15" fmla="*/ 569 h 2629"/>
                <a:gd name="T16" fmla="*/ 1330 w 2978"/>
                <a:gd name="T17" fmla="*/ 480 h 2629"/>
                <a:gd name="T18" fmla="*/ 1646 w 2978"/>
                <a:gd name="T19" fmla="*/ 280 h 2629"/>
                <a:gd name="T20" fmla="*/ 2474 w 2978"/>
                <a:gd name="T21" fmla="*/ 103 h 2629"/>
                <a:gd name="T22" fmla="*/ 2666 w 2978"/>
                <a:gd name="T23" fmla="*/ 464 h 2629"/>
                <a:gd name="T24" fmla="*/ 2821 w 2978"/>
                <a:gd name="T25" fmla="*/ 829 h 2629"/>
                <a:gd name="T26" fmla="*/ 2972 w 2978"/>
                <a:gd name="T27" fmla="*/ 1222 h 2629"/>
                <a:gd name="T28" fmla="*/ 2738 w 2978"/>
                <a:gd name="T29" fmla="*/ 1802 h 2629"/>
                <a:gd name="T30" fmla="*/ 2313 w 2978"/>
                <a:gd name="T31" fmla="*/ 2162 h 2629"/>
                <a:gd name="T32" fmla="*/ 1793 w 2978"/>
                <a:gd name="T33" fmla="*/ 2371 h 2629"/>
                <a:gd name="T34" fmla="*/ 1299 w 2978"/>
                <a:gd name="T35" fmla="*/ 2507 h 2629"/>
                <a:gd name="T36" fmla="*/ 820 w 2978"/>
                <a:gd name="T37" fmla="*/ 2627 h 2629"/>
                <a:gd name="T38" fmla="*/ 1646 w 2978"/>
                <a:gd name="T39" fmla="*/ 280 h 2629"/>
                <a:gd name="T40" fmla="*/ 1330 w 2978"/>
                <a:gd name="T41" fmla="*/ 481 h 2629"/>
                <a:gd name="T42" fmla="*/ 846 w 2978"/>
                <a:gd name="T43" fmla="*/ 570 h 2629"/>
                <a:gd name="T44" fmla="*/ 700 w 2978"/>
                <a:gd name="T45" fmla="*/ 558 h 2629"/>
                <a:gd name="T46" fmla="*/ 395 w 2978"/>
                <a:gd name="T47" fmla="*/ 721 h 2629"/>
                <a:gd name="T48" fmla="*/ 276 w 2978"/>
                <a:gd name="T49" fmla="*/ 1025 h 2629"/>
                <a:gd name="T50" fmla="*/ 135 w 2978"/>
                <a:gd name="T51" fmla="*/ 1369 h 2629"/>
                <a:gd name="T52" fmla="*/ 33 w 2978"/>
                <a:gd name="T53" fmla="*/ 1832 h 2629"/>
                <a:gd name="T54" fmla="*/ 323 w 2978"/>
                <a:gd name="T55" fmla="*/ 2354 h 2629"/>
                <a:gd name="T56" fmla="*/ 713 w 2978"/>
                <a:gd name="T57" fmla="*/ 2616 h 2629"/>
                <a:gd name="T58" fmla="*/ 1299 w 2978"/>
                <a:gd name="T59" fmla="*/ 2507 h 2629"/>
                <a:gd name="T60" fmla="*/ 1793 w 2978"/>
                <a:gd name="T61" fmla="*/ 2370 h 2629"/>
                <a:gd name="T62" fmla="*/ 2313 w 2978"/>
                <a:gd name="T63" fmla="*/ 2161 h 2629"/>
                <a:gd name="T64" fmla="*/ 2737 w 2978"/>
                <a:gd name="T65" fmla="*/ 1802 h 2629"/>
                <a:gd name="T66" fmla="*/ 2972 w 2978"/>
                <a:gd name="T67" fmla="*/ 1222 h 2629"/>
                <a:gd name="T68" fmla="*/ 2820 w 2978"/>
                <a:gd name="T69" fmla="*/ 829 h 2629"/>
                <a:gd name="T70" fmla="*/ 2665 w 2978"/>
                <a:gd name="T71" fmla="*/ 464 h 2629"/>
                <a:gd name="T72" fmla="*/ 2473 w 2978"/>
                <a:gd name="T73" fmla="*/ 103 h 2629"/>
                <a:gd name="T74" fmla="*/ 2241 w 2978"/>
                <a:gd name="T75" fmla="*/ 22 h 2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78" h="2629">
                  <a:moveTo>
                    <a:pt x="713" y="2617"/>
                  </a:moveTo>
                  <a:cubicBezTo>
                    <a:pt x="647" y="2604"/>
                    <a:pt x="584" y="2579"/>
                    <a:pt x="523" y="2541"/>
                  </a:cubicBezTo>
                  <a:cubicBezTo>
                    <a:pt x="523" y="2541"/>
                    <a:pt x="523" y="2541"/>
                    <a:pt x="523" y="2541"/>
                  </a:cubicBezTo>
                  <a:cubicBezTo>
                    <a:pt x="523" y="2541"/>
                    <a:pt x="523" y="2541"/>
                    <a:pt x="523" y="2541"/>
                  </a:cubicBezTo>
                  <a:cubicBezTo>
                    <a:pt x="451" y="2496"/>
                    <a:pt x="385" y="2435"/>
                    <a:pt x="322" y="2355"/>
                  </a:cubicBezTo>
                  <a:cubicBezTo>
                    <a:pt x="265" y="2282"/>
                    <a:pt x="215" y="2200"/>
                    <a:pt x="171" y="2128"/>
                  </a:cubicBezTo>
                  <a:cubicBezTo>
                    <a:pt x="115" y="2036"/>
                    <a:pt x="60" y="1937"/>
                    <a:pt x="32" y="1832"/>
                  </a:cubicBezTo>
                  <a:cubicBezTo>
                    <a:pt x="0" y="1712"/>
                    <a:pt x="9" y="1602"/>
                    <a:pt x="60" y="1496"/>
                  </a:cubicBezTo>
                  <a:cubicBezTo>
                    <a:pt x="80" y="1453"/>
                    <a:pt x="108" y="1410"/>
                    <a:pt x="134" y="1369"/>
                  </a:cubicBezTo>
                  <a:cubicBezTo>
                    <a:pt x="159" y="1331"/>
                    <a:pt x="185" y="1291"/>
                    <a:pt x="205" y="1251"/>
                  </a:cubicBezTo>
                  <a:cubicBezTo>
                    <a:pt x="242" y="1176"/>
                    <a:pt x="259" y="1099"/>
                    <a:pt x="275" y="1025"/>
                  </a:cubicBezTo>
                  <a:cubicBezTo>
                    <a:pt x="284" y="983"/>
                    <a:pt x="294" y="940"/>
                    <a:pt x="307" y="897"/>
                  </a:cubicBezTo>
                  <a:cubicBezTo>
                    <a:pt x="327" y="833"/>
                    <a:pt x="357" y="771"/>
                    <a:pt x="394" y="721"/>
                  </a:cubicBezTo>
                  <a:cubicBezTo>
                    <a:pt x="439" y="660"/>
                    <a:pt x="492" y="616"/>
                    <a:pt x="552" y="589"/>
                  </a:cubicBezTo>
                  <a:cubicBezTo>
                    <a:pt x="597" y="569"/>
                    <a:pt x="645" y="559"/>
                    <a:pt x="700" y="558"/>
                  </a:cubicBezTo>
                  <a:cubicBezTo>
                    <a:pt x="749" y="557"/>
                    <a:pt x="798" y="563"/>
                    <a:pt x="846" y="569"/>
                  </a:cubicBezTo>
                  <a:cubicBezTo>
                    <a:pt x="898" y="576"/>
                    <a:pt x="951" y="583"/>
                    <a:pt x="1006" y="581"/>
                  </a:cubicBezTo>
                  <a:cubicBezTo>
                    <a:pt x="1103" y="577"/>
                    <a:pt x="1209" y="544"/>
                    <a:pt x="1330" y="480"/>
                  </a:cubicBezTo>
                  <a:cubicBezTo>
                    <a:pt x="1437" y="424"/>
                    <a:pt x="1540" y="353"/>
                    <a:pt x="1640" y="284"/>
                  </a:cubicBezTo>
                  <a:cubicBezTo>
                    <a:pt x="1646" y="280"/>
                    <a:pt x="1646" y="280"/>
                    <a:pt x="1646" y="280"/>
                  </a:cubicBezTo>
                  <a:cubicBezTo>
                    <a:pt x="1848" y="140"/>
                    <a:pt x="2083" y="0"/>
                    <a:pt x="2291" y="24"/>
                  </a:cubicBezTo>
                  <a:cubicBezTo>
                    <a:pt x="2359" y="33"/>
                    <a:pt x="2420" y="59"/>
                    <a:pt x="2474" y="103"/>
                  </a:cubicBezTo>
                  <a:cubicBezTo>
                    <a:pt x="2520" y="141"/>
                    <a:pt x="2559" y="191"/>
                    <a:pt x="2590" y="253"/>
                  </a:cubicBezTo>
                  <a:cubicBezTo>
                    <a:pt x="2623" y="319"/>
                    <a:pt x="2645" y="392"/>
                    <a:pt x="2666" y="464"/>
                  </a:cubicBezTo>
                  <a:cubicBezTo>
                    <a:pt x="2681" y="513"/>
                    <a:pt x="2696" y="564"/>
                    <a:pt x="2715" y="613"/>
                  </a:cubicBezTo>
                  <a:cubicBezTo>
                    <a:pt x="2744" y="687"/>
                    <a:pt x="2783" y="759"/>
                    <a:pt x="2821" y="829"/>
                  </a:cubicBezTo>
                  <a:cubicBezTo>
                    <a:pt x="2865" y="911"/>
                    <a:pt x="2911" y="996"/>
                    <a:pt x="2941" y="1085"/>
                  </a:cubicBezTo>
                  <a:cubicBezTo>
                    <a:pt x="2957" y="1132"/>
                    <a:pt x="2967" y="1177"/>
                    <a:pt x="2972" y="1222"/>
                  </a:cubicBezTo>
                  <a:cubicBezTo>
                    <a:pt x="2978" y="1272"/>
                    <a:pt x="2977" y="1320"/>
                    <a:pt x="2969" y="1370"/>
                  </a:cubicBezTo>
                  <a:cubicBezTo>
                    <a:pt x="2946" y="1510"/>
                    <a:pt x="2869" y="1655"/>
                    <a:pt x="2738" y="1802"/>
                  </a:cubicBezTo>
                  <a:cubicBezTo>
                    <a:pt x="2681" y="1866"/>
                    <a:pt x="2614" y="1931"/>
                    <a:pt x="2538" y="1994"/>
                  </a:cubicBezTo>
                  <a:cubicBezTo>
                    <a:pt x="2470" y="2051"/>
                    <a:pt x="2394" y="2108"/>
                    <a:pt x="2313" y="2162"/>
                  </a:cubicBezTo>
                  <a:cubicBezTo>
                    <a:pt x="2212" y="2229"/>
                    <a:pt x="2092" y="2303"/>
                    <a:pt x="1965" y="2339"/>
                  </a:cubicBezTo>
                  <a:cubicBezTo>
                    <a:pt x="1908" y="2355"/>
                    <a:pt x="1849" y="2363"/>
                    <a:pt x="1793" y="2371"/>
                  </a:cubicBezTo>
                  <a:cubicBezTo>
                    <a:pt x="1766" y="2375"/>
                    <a:pt x="1738" y="2379"/>
                    <a:pt x="1710" y="2384"/>
                  </a:cubicBezTo>
                  <a:cubicBezTo>
                    <a:pt x="1566" y="2409"/>
                    <a:pt x="1430" y="2459"/>
                    <a:pt x="1299" y="2507"/>
                  </a:cubicBezTo>
                  <a:cubicBezTo>
                    <a:pt x="1162" y="2558"/>
                    <a:pt x="1033" y="2606"/>
                    <a:pt x="904" y="2622"/>
                  </a:cubicBezTo>
                  <a:cubicBezTo>
                    <a:pt x="875" y="2625"/>
                    <a:pt x="847" y="2627"/>
                    <a:pt x="820" y="2627"/>
                  </a:cubicBezTo>
                  <a:cubicBezTo>
                    <a:pt x="783" y="2627"/>
                    <a:pt x="748" y="2624"/>
                    <a:pt x="713" y="2617"/>
                  </a:cubicBezTo>
                  <a:moveTo>
                    <a:pt x="1646" y="280"/>
                  </a:moveTo>
                  <a:cubicBezTo>
                    <a:pt x="1641" y="284"/>
                    <a:pt x="1641" y="284"/>
                    <a:pt x="1641" y="284"/>
                  </a:cubicBezTo>
                  <a:cubicBezTo>
                    <a:pt x="1540" y="354"/>
                    <a:pt x="1437" y="425"/>
                    <a:pt x="1330" y="481"/>
                  </a:cubicBezTo>
                  <a:cubicBezTo>
                    <a:pt x="1209" y="545"/>
                    <a:pt x="1103" y="578"/>
                    <a:pt x="1006" y="581"/>
                  </a:cubicBezTo>
                  <a:cubicBezTo>
                    <a:pt x="951" y="584"/>
                    <a:pt x="898" y="577"/>
                    <a:pt x="846" y="570"/>
                  </a:cubicBezTo>
                  <a:cubicBezTo>
                    <a:pt x="801" y="564"/>
                    <a:pt x="755" y="558"/>
                    <a:pt x="710" y="558"/>
                  </a:cubicBezTo>
                  <a:cubicBezTo>
                    <a:pt x="706" y="558"/>
                    <a:pt x="703" y="558"/>
                    <a:pt x="700" y="558"/>
                  </a:cubicBezTo>
                  <a:cubicBezTo>
                    <a:pt x="645" y="559"/>
                    <a:pt x="597" y="570"/>
                    <a:pt x="552" y="590"/>
                  </a:cubicBezTo>
                  <a:cubicBezTo>
                    <a:pt x="492" y="617"/>
                    <a:pt x="439" y="661"/>
                    <a:pt x="395" y="721"/>
                  </a:cubicBezTo>
                  <a:cubicBezTo>
                    <a:pt x="357" y="772"/>
                    <a:pt x="327" y="833"/>
                    <a:pt x="308" y="897"/>
                  </a:cubicBezTo>
                  <a:cubicBezTo>
                    <a:pt x="295" y="940"/>
                    <a:pt x="285" y="983"/>
                    <a:pt x="276" y="1025"/>
                  </a:cubicBezTo>
                  <a:cubicBezTo>
                    <a:pt x="260" y="1100"/>
                    <a:pt x="243" y="1176"/>
                    <a:pt x="206" y="1251"/>
                  </a:cubicBezTo>
                  <a:cubicBezTo>
                    <a:pt x="186" y="1291"/>
                    <a:pt x="160" y="1331"/>
                    <a:pt x="135" y="1369"/>
                  </a:cubicBezTo>
                  <a:cubicBezTo>
                    <a:pt x="108" y="1410"/>
                    <a:pt x="81" y="1453"/>
                    <a:pt x="60" y="1496"/>
                  </a:cubicBezTo>
                  <a:cubicBezTo>
                    <a:pt x="10" y="1602"/>
                    <a:pt x="1" y="1712"/>
                    <a:pt x="33" y="1832"/>
                  </a:cubicBezTo>
                  <a:cubicBezTo>
                    <a:pt x="60" y="1937"/>
                    <a:pt x="116" y="2036"/>
                    <a:pt x="172" y="2127"/>
                  </a:cubicBezTo>
                  <a:cubicBezTo>
                    <a:pt x="216" y="2200"/>
                    <a:pt x="265" y="2281"/>
                    <a:pt x="323" y="2354"/>
                  </a:cubicBezTo>
                  <a:cubicBezTo>
                    <a:pt x="386" y="2435"/>
                    <a:pt x="452" y="2495"/>
                    <a:pt x="523" y="2540"/>
                  </a:cubicBezTo>
                  <a:cubicBezTo>
                    <a:pt x="585" y="2579"/>
                    <a:pt x="647" y="2604"/>
                    <a:pt x="713" y="2616"/>
                  </a:cubicBezTo>
                  <a:cubicBezTo>
                    <a:pt x="773" y="2628"/>
                    <a:pt x="836" y="2629"/>
                    <a:pt x="904" y="2621"/>
                  </a:cubicBezTo>
                  <a:cubicBezTo>
                    <a:pt x="1032" y="2605"/>
                    <a:pt x="1162" y="2557"/>
                    <a:pt x="1299" y="2507"/>
                  </a:cubicBezTo>
                  <a:cubicBezTo>
                    <a:pt x="1430" y="2458"/>
                    <a:pt x="1566" y="2408"/>
                    <a:pt x="1710" y="2383"/>
                  </a:cubicBezTo>
                  <a:cubicBezTo>
                    <a:pt x="1738" y="2378"/>
                    <a:pt x="1766" y="2374"/>
                    <a:pt x="1793" y="2370"/>
                  </a:cubicBezTo>
                  <a:cubicBezTo>
                    <a:pt x="1849" y="2363"/>
                    <a:pt x="1908" y="2354"/>
                    <a:pt x="1965" y="2338"/>
                  </a:cubicBezTo>
                  <a:cubicBezTo>
                    <a:pt x="2092" y="2302"/>
                    <a:pt x="2212" y="2229"/>
                    <a:pt x="2313" y="2161"/>
                  </a:cubicBezTo>
                  <a:cubicBezTo>
                    <a:pt x="2394" y="2107"/>
                    <a:pt x="2469" y="2051"/>
                    <a:pt x="2538" y="1993"/>
                  </a:cubicBezTo>
                  <a:cubicBezTo>
                    <a:pt x="2613" y="1930"/>
                    <a:pt x="2680" y="1866"/>
                    <a:pt x="2737" y="1802"/>
                  </a:cubicBezTo>
                  <a:cubicBezTo>
                    <a:pt x="2868" y="1655"/>
                    <a:pt x="2946" y="1509"/>
                    <a:pt x="2968" y="1370"/>
                  </a:cubicBezTo>
                  <a:cubicBezTo>
                    <a:pt x="2976" y="1320"/>
                    <a:pt x="2977" y="1272"/>
                    <a:pt x="2972" y="1222"/>
                  </a:cubicBezTo>
                  <a:cubicBezTo>
                    <a:pt x="2967" y="1177"/>
                    <a:pt x="2956" y="1132"/>
                    <a:pt x="2940" y="1085"/>
                  </a:cubicBezTo>
                  <a:cubicBezTo>
                    <a:pt x="2911" y="996"/>
                    <a:pt x="2865" y="911"/>
                    <a:pt x="2820" y="829"/>
                  </a:cubicBezTo>
                  <a:cubicBezTo>
                    <a:pt x="2783" y="759"/>
                    <a:pt x="2744" y="687"/>
                    <a:pt x="2715" y="613"/>
                  </a:cubicBezTo>
                  <a:cubicBezTo>
                    <a:pt x="2696" y="565"/>
                    <a:pt x="2680" y="513"/>
                    <a:pt x="2665" y="464"/>
                  </a:cubicBezTo>
                  <a:cubicBezTo>
                    <a:pt x="2644" y="393"/>
                    <a:pt x="2622" y="319"/>
                    <a:pt x="2589" y="253"/>
                  </a:cubicBezTo>
                  <a:cubicBezTo>
                    <a:pt x="2558" y="192"/>
                    <a:pt x="2519" y="142"/>
                    <a:pt x="2473" y="103"/>
                  </a:cubicBezTo>
                  <a:cubicBezTo>
                    <a:pt x="2420" y="60"/>
                    <a:pt x="2359" y="33"/>
                    <a:pt x="2291" y="25"/>
                  </a:cubicBezTo>
                  <a:cubicBezTo>
                    <a:pt x="2274" y="23"/>
                    <a:pt x="2258" y="22"/>
                    <a:pt x="2241" y="22"/>
                  </a:cubicBezTo>
                  <a:cubicBezTo>
                    <a:pt x="2047" y="22"/>
                    <a:pt x="1833" y="151"/>
                    <a:pt x="1646" y="28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0" name="Freeform 27">
              <a:extLst>
                <a:ext uri="{FF2B5EF4-FFF2-40B4-BE49-F238E27FC236}">
                  <a16:creationId xmlns:a16="http://schemas.microsoft.com/office/drawing/2014/main" id="{9A222500-68B2-4F3D-A209-86B83D49EDEC}"/>
                </a:ext>
              </a:extLst>
            </p:cNvPr>
            <p:cNvSpPr>
              <a:spLocks noEditPoints="1"/>
            </p:cNvSpPr>
            <p:nvPr/>
          </p:nvSpPr>
          <p:spPr bwMode="auto">
            <a:xfrm>
              <a:off x="4649" y="1424"/>
              <a:ext cx="2267" cy="1984"/>
            </a:xfrm>
            <a:custGeom>
              <a:avLst/>
              <a:gdLst>
                <a:gd name="T0" fmla="*/ 543 w 3063"/>
                <a:gd name="T1" fmla="*/ 2586 h 2681"/>
                <a:gd name="T2" fmla="*/ 101 w 3063"/>
                <a:gd name="T3" fmla="*/ 2048 h 2681"/>
                <a:gd name="T4" fmla="*/ 56 w 3063"/>
                <a:gd name="T5" fmla="*/ 1493 h 2681"/>
                <a:gd name="T6" fmla="*/ 166 w 3063"/>
                <a:gd name="T7" fmla="*/ 1318 h 2681"/>
                <a:gd name="T8" fmla="*/ 289 w 3063"/>
                <a:gd name="T9" fmla="*/ 1001 h 2681"/>
                <a:gd name="T10" fmla="*/ 378 w 3063"/>
                <a:gd name="T11" fmla="*/ 730 h 2681"/>
                <a:gd name="T12" fmla="*/ 545 w 3063"/>
                <a:gd name="T13" fmla="*/ 564 h 2681"/>
                <a:gd name="T14" fmla="*/ 985 w 3063"/>
                <a:gd name="T15" fmla="*/ 531 h 2681"/>
                <a:gd name="T16" fmla="*/ 1103 w 3063"/>
                <a:gd name="T17" fmla="*/ 511 h 2681"/>
                <a:gd name="T18" fmla="*/ 1427 w 3063"/>
                <a:gd name="T19" fmla="*/ 369 h 2681"/>
                <a:gd name="T20" fmla="*/ 1659 w 3063"/>
                <a:gd name="T21" fmla="*/ 207 h 2681"/>
                <a:gd name="T22" fmla="*/ 2141 w 3063"/>
                <a:gd name="T23" fmla="*/ 11 h 2681"/>
                <a:gd name="T24" fmla="*/ 2285 w 3063"/>
                <a:gd name="T25" fmla="*/ 0 h 2681"/>
                <a:gd name="T26" fmla="*/ 2421 w 3063"/>
                <a:gd name="T27" fmla="*/ 21 h 2681"/>
                <a:gd name="T28" fmla="*/ 2648 w 3063"/>
                <a:gd name="T29" fmla="*/ 221 h 2681"/>
                <a:gd name="T30" fmla="*/ 2781 w 3063"/>
                <a:gd name="T31" fmla="*/ 596 h 2681"/>
                <a:gd name="T32" fmla="*/ 2896 w 3063"/>
                <a:gd name="T33" fmla="*/ 839 h 2681"/>
                <a:gd name="T34" fmla="*/ 3052 w 3063"/>
                <a:gd name="T35" fmla="*/ 1384 h 2681"/>
                <a:gd name="T36" fmla="*/ 2736 w 3063"/>
                <a:gd name="T37" fmla="*/ 1947 h 2681"/>
                <a:gd name="T38" fmla="*/ 2011 w 3063"/>
                <a:gd name="T39" fmla="*/ 2433 h 2681"/>
                <a:gd name="T40" fmla="*/ 1744 w 3063"/>
                <a:gd name="T41" fmla="*/ 2489 h 2681"/>
                <a:gd name="T42" fmla="*/ 1334 w 3063"/>
                <a:gd name="T43" fmla="*/ 2588 h 2681"/>
                <a:gd name="T44" fmla="*/ 1005 w 3063"/>
                <a:gd name="T45" fmla="*/ 2669 h 2681"/>
                <a:gd name="T46" fmla="*/ 760 w 3063"/>
                <a:gd name="T47" fmla="*/ 2668 h 2681"/>
                <a:gd name="T48" fmla="*/ 1947 w 3063"/>
                <a:gd name="T49" fmla="*/ 63 h 2681"/>
                <a:gd name="T50" fmla="*/ 1531 w 3063"/>
                <a:gd name="T51" fmla="*/ 297 h 2681"/>
                <a:gd name="T52" fmla="*/ 1174 w 3063"/>
                <a:gd name="T53" fmla="*/ 496 h 2681"/>
                <a:gd name="T54" fmla="*/ 1086 w 3063"/>
                <a:gd name="T55" fmla="*/ 515 h 2681"/>
                <a:gd name="T56" fmla="*/ 826 w 3063"/>
                <a:gd name="T57" fmla="*/ 530 h 2681"/>
                <a:gd name="T58" fmla="*/ 485 w 3063"/>
                <a:gd name="T59" fmla="*/ 604 h 2681"/>
                <a:gd name="T60" fmla="*/ 316 w 3063"/>
                <a:gd name="T61" fmla="*/ 881 h 2681"/>
                <a:gd name="T62" fmla="*/ 219 w 3063"/>
                <a:gd name="T63" fmla="*/ 1239 h 2681"/>
                <a:gd name="T64" fmla="*/ 142 w 3063"/>
                <a:gd name="T65" fmla="*/ 1352 h 2681"/>
                <a:gd name="T66" fmla="*/ 13 w 3063"/>
                <a:gd name="T67" fmla="*/ 1779 h 2681"/>
                <a:gd name="T68" fmla="*/ 165 w 3063"/>
                <a:gd name="T69" fmla="*/ 2160 h 2681"/>
                <a:gd name="T70" fmla="*/ 760 w 3063"/>
                <a:gd name="T71" fmla="*/ 2668 h 2681"/>
                <a:gd name="T72" fmla="*/ 1255 w 3063"/>
                <a:gd name="T73" fmla="*/ 2610 h 2681"/>
                <a:gd name="T74" fmla="*/ 1738 w 3063"/>
                <a:gd name="T75" fmla="*/ 2489 h 2681"/>
                <a:gd name="T76" fmla="*/ 1956 w 3063"/>
                <a:gd name="T77" fmla="*/ 2449 h 2681"/>
                <a:gd name="T78" fmla="*/ 2378 w 3063"/>
                <a:gd name="T79" fmla="*/ 2229 h 2681"/>
                <a:gd name="T80" fmla="*/ 2949 w 3063"/>
                <a:gd name="T81" fmla="*/ 1677 h 2681"/>
                <a:gd name="T82" fmla="*/ 3002 w 3063"/>
                <a:gd name="T83" fmla="*/ 1065 h 2681"/>
                <a:gd name="T84" fmla="*/ 2818 w 3063"/>
                <a:gd name="T85" fmla="*/ 686 h 2681"/>
                <a:gd name="T86" fmla="*/ 2736 w 3063"/>
                <a:gd name="T87" fmla="*/ 458 h 2681"/>
                <a:gd name="T88" fmla="*/ 2553 w 3063"/>
                <a:gd name="T89" fmla="*/ 101 h 2681"/>
                <a:gd name="T90" fmla="*/ 2324 w 3063"/>
                <a:gd name="T91" fmla="*/ 3 h 2681"/>
                <a:gd name="T92" fmla="*/ 2277 w 3063"/>
                <a:gd name="T93" fmla="*/ 1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63" h="2681">
                  <a:moveTo>
                    <a:pt x="760" y="2668"/>
                  </a:moveTo>
                  <a:cubicBezTo>
                    <a:pt x="683" y="2655"/>
                    <a:pt x="612" y="2628"/>
                    <a:pt x="543" y="2586"/>
                  </a:cubicBezTo>
                  <a:cubicBezTo>
                    <a:pt x="369" y="2481"/>
                    <a:pt x="256" y="2311"/>
                    <a:pt x="165" y="2161"/>
                  </a:cubicBezTo>
                  <a:cubicBezTo>
                    <a:pt x="139" y="2119"/>
                    <a:pt x="119" y="2083"/>
                    <a:pt x="101" y="2048"/>
                  </a:cubicBezTo>
                  <a:cubicBezTo>
                    <a:pt x="52" y="1952"/>
                    <a:pt x="23" y="1864"/>
                    <a:pt x="13" y="1779"/>
                  </a:cubicBezTo>
                  <a:cubicBezTo>
                    <a:pt x="0" y="1677"/>
                    <a:pt x="14" y="1583"/>
                    <a:pt x="56" y="1493"/>
                  </a:cubicBezTo>
                  <a:cubicBezTo>
                    <a:pt x="79" y="1443"/>
                    <a:pt x="112" y="1394"/>
                    <a:pt x="141" y="1352"/>
                  </a:cubicBezTo>
                  <a:cubicBezTo>
                    <a:pt x="149" y="1340"/>
                    <a:pt x="157" y="1329"/>
                    <a:pt x="166" y="1318"/>
                  </a:cubicBezTo>
                  <a:cubicBezTo>
                    <a:pt x="184" y="1292"/>
                    <a:pt x="204" y="1266"/>
                    <a:pt x="218" y="1238"/>
                  </a:cubicBezTo>
                  <a:cubicBezTo>
                    <a:pt x="257" y="1162"/>
                    <a:pt x="273" y="1080"/>
                    <a:pt x="289" y="1001"/>
                  </a:cubicBezTo>
                  <a:cubicBezTo>
                    <a:pt x="297" y="962"/>
                    <a:pt x="305" y="921"/>
                    <a:pt x="315" y="881"/>
                  </a:cubicBezTo>
                  <a:cubicBezTo>
                    <a:pt x="330" y="828"/>
                    <a:pt x="351" y="776"/>
                    <a:pt x="378" y="730"/>
                  </a:cubicBezTo>
                  <a:cubicBezTo>
                    <a:pt x="408" y="678"/>
                    <a:pt x="444" y="636"/>
                    <a:pt x="485" y="603"/>
                  </a:cubicBezTo>
                  <a:cubicBezTo>
                    <a:pt x="505" y="587"/>
                    <a:pt x="525" y="575"/>
                    <a:pt x="545" y="564"/>
                  </a:cubicBezTo>
                  <a:cubicBezTo>
                    <a:pt x="640" y="516"/>
                    <a:pt x="730" y="522"/>
                    <a:pt x="826" y="529"/>
                  </a:cubicBezTo>
                  <a:cubicBezTo>
                    <a:pt x="878" y="533"/>
                    <a:pt x="931" y="536"/>
                    <a:pt x="985" y="531"/>
                  </a:cubicBezTo>
                  <a:cubicBezTo>
                    <a:pt x="1018" y="528"/>
                    <a:pt x="1053" y="521"/>
                    <a:pt x="1086" y="514"/>
                  </a:cubicBezTo>
                  <a:cubicBezTo>
                    <a:pt x="1092" y="513"/>
                    <a:pt x="1097" y="512"/>
                    <a:pt x="1103" y="511"/>
                  </a:cubicBezTo>
                  <a:cubicBezTo>
                    <a:pt x="1125" y="506"/>
                    <a:pt x="1150" y="501"/>
                    <a:pt x="1174" y="495"/>
                  </a:cubicBezTo>
                  <a:cubicBezTo>
                    <a:pt x="1250" y="474"/>
                    <a:pt x="1331" y="434"/>
                    <a:pt x="1427" y="369"/>
                  </a:cubicBezTo>
                  <a:cubicBezTo>
                    <a:pt x="1462" y="346"/>
                    <a:pt x="1497" y="321"/>
                    <a:pt x="1530" y="297"/>
                  </a:cubicBezTo>
                  <a:cubicBezTo>
                    <a:pt x="1572" y="267"/>
                    <a:pt x="1615" y="235"/>
                    <a:pt x="1659" y="207"/>
                  </a:cubicBezTo>
                  <a:cubicBezTo>
                    <a:pt x="1748" y="150"/>
                    <a:pt x="1850" y="98"/>
                    <a:pt x="1946" y="62"/>
                  </a:cubicBezTo>
                  <a:cubicBezTo>
                    <a:pt x="2015" y="37"/>
                    <a:pt x="2076" y="21"/>
                    <a:pt x="2141" y="11"/>
                  </a:cubicBezTo>
                  <a:cubicBezTo>
                    <a:pt x="2192" y="4"/>
                    <a:pt x="2236" y="0"/>
                    <a:pt x="2277" y="0"/>
                  </a:cubicBezTo>
                  <a:cubicBezTo>
                    <a:pt x="2280" y="0"/>
                    <a:pt x="2282" y="0"/>
                    <a:pt x="2285" y="0"/>
                  </a:cubicBezTo>
                  <a:cubicBezTo>
                    <a:pt x="2299" y="0"/>
                    <a:pt x="2312" y="1"/>
                    <a:pt x="2325" y="2"/>
                  </a:cubicBezTo>
                  <a:cubicBezTo>
                    <a:pt x="2359" y="5"/>
                    <a:pt x="2391" y="11"/>
                    <a:pt x="2421" y="21"/>
                  </a:cubicBezTo>
                  <a:cubicBezTo>
                    <a:pt x="2469" y="38"/>
                    <a:pt x="2514" y="64"/>
                    <a:pt x="2554" y="100"/>
                  </a:cubicBezTo>
                  <a:cubicBezTo>
                    <a:pt x="2590" y="134"/>
                    <a:pt x="2622" y="174"/>
                    <a:pt x="2648" y="221"/>
                  </a:cubicBezTo>
                  <a:cubicBezTo>
                    <a:pt x="2688" y="295"/>
                    <a:pt x="2713" y="378"/>
                    <a:pt x="2737" y="458"/>
                  </a:cubicBezTo>
                  <a:cubicBezTo>
                    <a:pt x="2751" y="504"/>
                    <a:pt x="2765" y="551"/>
                    <a:pt x="2781" y="596"/>
                  </a:cubicBezTo>
                  <a:cubicBezTo>
                    <a:pt x="2792" y="624"/>
                    <a:pt x="2804" y="654"/>
                    <a:pt x="2819" y="686"/>
                  </a:cubicBezTo>
                  <a:cubicBezTo>
                    <a:pt x="2843" y="738"/>
                    <a:pt x="2870" y="789"/>
                    <a:pt x="2896" y="839"/>
                  </a:cubicBezTo>
                  <a:cubicBezTo>
                    <a:pt x="2934" y="912"/>
                    <a:pt x="2973" y="988"/>
                    <a:pt x="3003" y="1065"/>
                  </a:cubicBezTo>
                  <a:cubicBezTo>
                    <a:pt x="3047" y="1179"/>
                    <a:pt x="3063" y="1280"/>
                    <a:pt x="3052" y="1384"/>
                  </a:cubicBezTo>
                  <a:cubicBezTo>
                    <a:pt x="3042" y="1480"/>
                    <a:pt x="3008" y="1578"/>
                    <a:pt x="2950" y="1678"/>
                  </a:cubicBezTo>
                  <a:cubicBezTo>
                    <a:pt x="2897" y="1769"/>
                    <a:pt x="2825" y="1860"/>
                    <a:pt x="2736" y="1947"/>
                  </a:cubicBezTo>
                  <a:cubicBezTo>
                    <a:pt x="2643" y="2037"/>
                    <a:pt x="2530" y="2127"/>
                    <a:pt x="2379" y="2230"/>
                  </a:cubicBezTo>
                  <a:cubicBezTo>
                    <a:pt x="2264" y="2308"/>
                    <a:pt x="2141" y="2389"/>
                    <a:pt x="2011" y="2433"/>
                  </a:cubicBezTo>
                  <a:cubicBezTo>
                    <a:pt x="1993" y="2439"/>
                    <a:pt x="1975" y="2445"/>
                    <a:pt x="1956" y="2450"/>
                  </a:cubicBezTo>
                  <a:cubicBezTo>
                    <a:pt x="1886" y="2468"/>
                    <a:pt x="1817" y="2478"/>
                    <a:pt x="1744" y="2489"/>
                  </a:cubicBezTo>
                  <a:cubicBezTo>
                    <a:pt x="1738" y="2490"/>
                    <a:pt x="1738" y="2490"/>
                    <a:pt x="1738" y="2490"/>
                  </a:cubicBezTo>
                  <a:cubicBezTo>
                    <a:pt x="1595" y="2511"/>
                    <a:pt x="1462" y="2550"/>
                    <a:pt x="1334" y="2588"/>
                  </a:cubicBezTo>
                  <a:cubicBezTo>
                    <a:pt x="1308" y="2595"/>
                    <a:pt x="1281" y="2603"/>
                    <a:pt x="1255" y="2611"/>
                  </a:cubicBezTo>
                  <a:cubicBezTo>
                    <a:pt x="1175" y="2633"/>
                    <a:pt x="1090" y="2656"/>
                    <a:pt x="1005" y="2669"/>
                  </a:cubicBezTo>
                  <a:cubicBezTo>
                    <a:pt x="961" y="2675"/>
                    <a:pt x="919" y="2678"/>
                    <a:pt x="878" y="2678"/>
                  </a:cubicBezTo>
                  <a:cubicBezTo>
                    <a:pt x="837" y="2678"/>
                    <a:pt x="798" y="2675"/>
                    <a:pt x="760" y="2668"/>
                  </a:cubicBezTo>
                  <a:moveTo>
                    <a:pt x="2141" y="12"/>
                  </a:moveTo>
                  <a:cubicBezTo>
                    <a:pt x="2077" y="22"/>
                    <a:pt x="2015" y="38"/>
                    <a:pt x="1947" y="63"/>
                  </a:cubicBezTo>
                  <a:cubicBezTo>
                    <a:pt x="1850" y="99"/>
                    <a:pt x="1748" y="150"/>
                    <a:pt x="1659" y="208"/>
                  </a:cubicBezTo>
                  <a:cubicBezTo>
                    <a:pt x="1616" y="236"/>
                    <a:pt x="1573" y="267"/>
                    <a:pt x="1531" y="297"/>
                  </a:cubicBezTo>
                  <a:cubicBezTo>
                    <a:pt x="1497" y="322"/>
                    <a:pt x="1462" y="347"/>
                    <a:pt x="1428" y="370"/>
                  </a:cubicBezTo>
                  <a:cubicBezTo>
                    <a:pt x="1331" y="435"/>
                    <a:pt x="1250" y="475"/>
                    <a:pt x="1174" y="496"/>
                  </a:cubicBezTo>
                  <a:cubicBezTo>
                    <a:pt x="1150" y="502"/>
                    <a:pt x="1125" y="507"/>
                    <a:pt x="1103" y="512"/>
                  </a:cubicBezTo>
                  <a:cubicBezTo>
                    <a:pt x="1097" y="513"/>
                    <a:pt x="1092" y="514"/>
                    <a:pt x="1086" y="515"/>
                  </a:cubicBezTo>
                  <a:cubicBezTo>
                    <a:pt x="1053" y="522"/>
                    <a:pt x="1018" y="529"/>
                    <a:pt x="985" y="532"/>
                  </a:cubicBezTo>
                  <a:cubicBezTo>
                    <a:pt x="931" y="537"/>
                    <a:pt x="877" y="533"/>
                    <a:pt x="826" y="530"/>
                  </a:cubicBezTo>
                  <a:cubicBezTo>
                    <a:pt x="730" y="523"/>
                    <a:pt x="640" y="516"/>
                    <a:pt x="545" y="565"/>
                  </a:cubicBezTo>
                  <a:cubicBezTo>
                    <a:pt x="525" y="575"/>
                    <a:pt x="505" y="588"/>
                    <a:pt x="485" y="604"/>
                  </a:cubicBezTo>
                  <a:cubicBezTo>
                    <a:pt x="444" y="636"/>
                    <a:pt x="408" y="679"/>
                    <a:pt x="378" y="731"/>
                  </a:cubicBezTo>
                  <a:cubicBezTo>
                    <a:pt x="352" y="776"/>
                    <a:pt x="331" y="828"/>
                    <a:pt x="316" y="881"/>
                  </a:cubicBezTo>
                  <a:cubicBezTo>
                    <a:pt x="305" y="921"/>
                    <a:pt x="297" y="962"/>
                    <a:pt x="290" y="1001"/>
                  </a:cubicBezTo>
                  <a:cubicBezTo>
                    <a:pt x="274" y="1080"/>
                    <a:pt x="258" y="1162"/>
                    <a:pt x="219" y="1239"/>
                  </a:cubicBezTo>
                  <a:cubicBezTo>
                    <a:pt x="204" y="1266"/>
                    <a:pt x="185" y="1293"/>
                    <a:pt x="166" y="1318"/>
                  </a:cubicBezTo>
                  <a:cubicBezTo>
                    <a:pt x="158" y="1329"/>
                    <a:pt x="150" y="1341"/>
                    <a:pt x="142" y="1352"/>
                  </a:cubicBezTo>
                  <a:cubicBezTo>
                    <a:pt x="113" y="1394"/>
                    <a:pt x="80" y="1443"/>
                    <a:pt x="56" y="1494"/>
                  </a:cubicBezTo>
                  <a:cubicBezTo>
                    <a:pt x="15" y="1583"/>
                    <a:pt x="1" y="1677"/>
                    <a:pt x="13" y="1779"/>
                  </a:cubicBezTo>
                  <a:cubicBezTo>
                    <a:pt x="24" y="1864"/>
                    <a:pt x="53" y="1952"/>
                    <a:pt x="102" y="2048"/>
                  </a:cubicBezTo>
                  <a:cubicBezTo>
                    <a:pt x="119" y="2082"/>
                    <a:pt x="140" y="2119"/>
                    <a:pt x="165" y="2160"/>
                  </a:cubicBezTo>
                  <a:cubicBezTo>
                    <a:pt x="257" y="2311"/>
                    <a:pt x="369" y="2480"/>
                    <a:pt x="544" y="2586"/>
                  </a:cubicBezTo>
                  <a:cubicBezTo>
                    <a:pt x="612" y="2627"/>
                    <a:pt x="683" y="2654"/>
                    <a:pt x="760" y="2668"/>
                  </a:cubicBezTo>
                  <a:cubicBezTo>
                    <a:pt x="835" y="2681"/>
                    <a:pt x="915" y="2681"/>
                    <a:pt x="1005" y="2668"/>
                  </a:cubicBezTo>
                  <a:cubicBezTo>
                    <a:pt x="1090" y="2656"/>
                    <a:pt x="1175" y="2633"/>
                    <a:pt x="1255" y="2610"/>
                  </a:cubicBezTo>
                  <a:cubicBezTo>
                    <a:pt x="1281" y="2602"/>
                    <a:pt x="1307" y="2595"/>
                    <a:pt x="1333" y="2587"/>
                  </a:cubicBezTo>
                  <a:cubicBezTo>
                    <a:pt x="1462" y="2549"/>
                    <a:pt x="1595" y="2510"/>
                    <a:pt x="1738" y="2489"/>
                  </a:cubicBezTo>
                  <a:cubicBezTo>
                    <a:pt x="1744" y="2488"/>
                    <a:pt x="1744" y="2488"/>
                    <a:pt x="1744" y="2488"/>
                  </a:cubicBezTo>
                  <a:cubicBezTo>
                    <a:pt x="1817" y="2478"/>
                    <a:pt x="1886" y="2468"/>
                    <a:pt x="1956" y="2449"/>
                  </a:cubicBezTo>
                  <a:cubicBezTo>
                    <a:pt x="1975" y="2444"/>
                    <a:pt x="1993" y="2438"/>
                    <a:pt x="2010" y="2433"/>
                  </a:cubicBezTo>
                  <a:cubicBezTo>
                    <a:pt x="2141" y="2388"/>
                    <a:pt x="2264" y="2308"/>
                    <a:pt x="2378" y="2229"/>
                  </a:cubicBezTo>
                  <a:cubicBezTo>
                    <a:pt x="2529" y="2126"/>
                    <a:pt x="2643" y="2036"/>
                    <a:pt x="2735" y="1946"/>
                  </a:cubicBezTo>
                  <a:cubicBezTo>
                    <a:pt x="2824" y="1859"/>
                    <a:pt x="2896" y="1769"/>
                    <a:pt x="2949" y="1677"/>
                  </a:cubicBezTo>
                  <a:cubicBezTo>
                    <a:pt x="3007" y="1578"/>
                    <a:pt x="3041" y="1479"/>
                    <a:pt x="3051" y="1384"/>
                  </a:cubicBezTo>
                  <a:cubicBezTo>
                    <a:pt x="3062" y="1280"/>
                    <a:pt x="3047" y="1179"/>
                    <a:pt x="3002" y="1065"/>
                  </a:cubicBezTo>
                  <a:cubicBezTo>
                    <a:pt x="2973" y="988"/>
                    <a:pt x="2933" y="912"/>
                    <a:pt x="2895" y="839"/>
                  </a:cubicBezTo>
                  <a:cubicBezTo>
                    <a:pt x="2869" y="790"/>
                    <a:pt x="2842" y="738"/>
                    <a:pt x="2818" y="686"/>
                  </a:cubicBezTo>
                  <a:cubicBezTo>
                    <a:pt x="2804" y="654"/>
                    <a:pt x="2791" y="625"/>
                    <a:pt x="2781" y="596"/>
                  </a:cubicBezTo>
                  <a:cubicBezTo>
                    <a:pt x="2764" y="551"/>
                    <a:pt x="2750" y="504"/>
                    <a:pt x="2736" y="458"/>
                  </a:cubicBezTo>
                  <a:cubicBezTo>
                    <a:pt x="2712" y="378"/>
                    <a:pt x="2687" y="295"/>
                    <a:pt x="2647" y="222"/>
                  </a:cubicBezTo>
                  <a:cubicBezTo>
                    <a:pt x="2622" y="175"/>
                    <a:pt x="2590" y="134"/>
                    <a:pt x="2553" y="101"/>
                  </a:cubicBezTo>
                  <a:cubicBezTo>
                    <a:pt x="2514" y="65"/>
                    <a:pt x="2469" y="38"/>
                    <a:pt x="2420" y="22"/>
                  </a:cubicBezTo>
                  <a:cubicBezTo>
                    <a:pt x="2391" y="12"/>
                    <a:pt x="2359" y="6"/>
                    <a:pt x="2324" y="3"/>
                  </a:cubicBezTo>
                  <a:cubicBezTo>
                    <a:pt x="2312" y="2"/>
                    <a:pt x="2299" y="1"/>
                    <a:pt x="2285" y="1"/>
                  </a:cubicBezTo>
                  <a:cubicBezTo>
                    <a:pt x="2282" y="1"/>
                    <a:pt x="2280" y="1"/>
                    <a:pt x="2277" y="1"/>
                  </a:cubicBezTo>
                  <a:cubicBezTo>
                    <a:pt x="2236" y="1"/>
                    <a:pt x="2192" y="5"/>
                    <a:pt x="2141"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1" name="Freeform 28">
              <a:extLst>
                <a:ext uri="{FF2B5EF4-FFF2-40B4-BE49-F238E27FC236}">
                  <a16:creationId xmlns:a16="http://schemas.microsoft.com/office/drawing/2014/main" id="{96F4388D-9A42-461B-8083-00C8EB6EB9F7}"/>
                </a:ext>
              </a:extLst>
            </p:cNvPr>
            <p:cNvSpPr>
              <a:spLocks noEditPoints="1"/>
            </p:cNvSpPr>
            <p:nvPr/>
          </p:nvSpPr>
          <p:spPr bwMode="auto">
            <a:xfrm>
              <a:off x="4606" y="1379"/>
              <a:ext cx="2333" cy="2051"/>
            </a:xfrm>
            <a:custGeom>
              <a:avLst/>
              <a:gdLst>
                <a:gd name="T0" fmla="*/ 570 w 3152"/>
                <a:gd name="T1" fmla="*/ 2659 h 2771"/>
                <a:gd name="T2" fmla="*/ 98 w 3152"/>
                <a:gd name="T3" fmla="*/ 2101 h 2771"/>
                <a:gd name="T4" fmla="*/ 57 w 3152"/>
                <a:gd name="T5" fmla="*/ 1514 h 2771"/>
                <a:gd name="T6" fmla="*/ 183 w 3152"/>
                <a:gd name="T7" fmla="*/ 1321 h 2771"/>
                <a:gd name="T8" fmla="*/ 307 w 3152"/>
                <a:gd name="T9" fmla="*/ 1001 h 2771"/>
                <a:gd name="T10" fmla="*/ 487 w 3152"/>
                <a:gd name="T11" fmla="*/ 603 h 2771"/>
                <a:gd name="T12" fmla="*/ 816 w 3152"/>
                <a:gd name="T13" fmla="*/ 510 h 2771"/>
                <a:gd name="T14" fmla="*/ 1031 w 3152"/>
                <a:gd name="T15" fmla="*/ 491 h 2771"/>
                <a:gd name="T16" fmla="*/ 1116 w 3152"/>
                <a:gd name="T17" fmla="*/ 476 h 2771"/>
                <a:gd name="T18" fmla="*/ 1437 w 3152"/>
                <a:gd name="T19" fmla="*/ 334 h 2771"/>
                <a:gd name="T20" fmla="*/ 1678 w 3152"/>
                <a:gd name="T21" fmla="*/ 157 h 2771"/>
                <a:gd name="T22" fmla="*/ 2174 w 3152"/>
                <a:gd name="T23" fmla="*/ 6 h 2771"/>
                <a:gd name="T24" fmla="*/ 2325 w 3152"/>
                <a:gd name="T25" fmla="*/ 0 h 2771"/>
                <a:gd name="T26" fmla="*/ 2367 w 3152"/>
                <a:gd name="T27" fmla="*/ 1 h 2771"/>
                <a:gd name="T28" fmla="*/ 2717 w 3152"/>
                <a:gd name="T29" fmla="*/ 213 h 2771"/>
                <a:gd name="T30" fmla="*/ 2858 w 3152"/>
                <a:gd name="T31" fmla="*/ 602 h 2771"/>
                <a:gd name="T32" fmla="*/ 2983 w 3152"/>
                <a:gd name="T33" fmla="*/ 876 h 2771"/>
                <a:gd name="T34" fmla="*/ 3146 w 3152"/>
                <a:gd name="T35" fmla="*/ 1423 h 2771"/>
                <a:gd name="T36" fmla="*/ 2454 w 3152"/>
                <a:gd name="T37" fmla="*/ 2325 h 2771"/>
                <a:gd name="T38" fmla="*/ 2065 w 3152"/>
                <a:gd name="T39" fmla="*/ 2555 h 2771"/>
                <a:gd name="T40" fmla="*/ 1775 w 3152"/>
                <a:gd name="T41" fmla="*/ 2623 h 2771"/>
                <a:gd name="T42" fmla="*/ 1288 w 3152"/>
                <a:gd name="T43" fmla="*/ 2716 h 2771"/>
                <a:gd name="T44" fmla="*/ 792 w 3152"/>
                <a:gd name="T45" fmla="*/ 2743 h 2771"/>
                <a:gd name="T46" fmla="*/ 2174 w 3152"/>
                <a:gd name="T47" fmla="*/ 13 h 2771"/>
                <a:gd name="T48" fmla="*/ 1681 w 3152"/>
                <a:gd name="T49" fmla="*/ 163 h 2771"/>
                <a:gd name="T50" fmla="*/ 1441 w 3152"/>
                <a:gd name="T51" fmla="*/ 339 h 2771"/>
                <a:gd name="T52" fmla="*/ 1117 w 3152"/>
                <a:gd name="T53" fmla="*/ 483 h 2771"/>
                <a:gd name="T54" fmla="*/ 1033 w 3152"/>
                <a:gd name="T55" fmla="*/ 498 h 2771"/>
                <a:gd name="T56" fmla="*/ 816 w 3152"/>
                <a:gd name="T57" fmla="*/ 517 h 2771"/>
                <a:gd name="T58" fmla="*/ 492 w 3152"/>
                <a:gd name="T59" fmla="*/ 608 h 2771"/>
                <a:gd name="T60" fmla="*/ 314 w 3152"/>
                <a:gd name="T61" fmla="*/ 1002 h 2771"/>
                <a:gd name="T62" fmla="*/ 189 w 3152"/>
                <a:gd name="T63" fmla="*/ 1326 h 2771"/>
                <a:gd name="T64" fmla="*/ 63 w 3152"/>
                <a:gd name="T65" fmla="*/ 1517 h 2771"/>
                <a:gd name="T66" fmla="*/ 104 w 3152"/>
                <a:gd name="T67" fmla="*/ 2098 h 2771"/>
                <a:gd name="T68" fmla="*/ 574 w 3152"/>
                <a:gd name="T69" fmla="*/ 2652 h 2771"/>
                <a:gd name="T70" fmla="*/ 1286 w 3152"/>
                <a:gd name="T71" fmla="*/ 2710 h 2771"/>
                <a:gd name="T72" fmla="*/ 1774 w 3152"/>
                <a:gd name="T73" fmla="*/ 2617 h 2771"/>
                <a:gd name="T74" fmla="*/ 2063 w 3152"/>
                <a:gd name="T75" fmla="*/ 2548 h 2771"/>
                <a:gd name="T76" fmla="*/ 2450 w 3152"/>
                <a:gd name="T77" fmla="*/ 2319 h 2771"/>
                <a:gd name="T78" fmla="*/ 3139 w 3152"/>
                <a:gd name="T79" fmla="*/ 1422 h 2771"/>
                <a:gd name="T80" fmla="*/ 2976 w 3152"/>
                <a:gd name="T81" fmla="*/ 879 h 2771"/>
                <a:gd name="T82" fmla="*/ 2852 w 3152"/>
                <a:gd name="T83" fmla="*/ 604 h 2771"/>
                <a:gd name="T84" fmla="*/ 2711 w 3152"/>
                <a:gd name="T85" fmla="*/ 216 h 2771"/>
                <a:gd name="T86" fmla="*/ 2366 w 3152"/>
                <a:gd name="T87" fmla="*/ 8 h 2771"/>
                <a:gd name="T88" fmla="*/ 2325 w 3152"/>
                <a:gd name="T89" fmla="*/ 7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52" h="2771">
                  <a:moveTo>
                    <a:pt x="792" y="2743"/>
                  </a:moveTo>
                  <a:cubicBezTo>
                    <a:pt x="712" y="2727"/>
                    <a:pt x="640" y="2699"/>
                    <a:pt x="570" y="2659"/>
                  </a:cubicBezTo>
                  <a:cubicBezTo>
                    <a:pt x="379" y="2547"/>
                    <a:pt x="252" y="2365"/>
                    <a:pt x="164" y="2220"/>
                  </a:cubicBezTo>
                  <a:cubicBezTo>
                    <a:pt x="138" y="2177"/>
                    <a:pt x="116" y="2138"/>
                    <a:pt x="98" y="2101"/>
                  </a:cubicBezTo>
                  <a:cubicBezTo>
                    <a:pt x="51" y="2004"/>
                    <a:pt x="22" y="1908"/>
                    <a:pt x="12" y="1816"/>
                  </a:cubicBezTo>
                  <a:cubicBezTo>
                    <a:pt x="0" y="1705"/>
                    <a:pt x="14" y="1607"/>
                    <a:pt x="57" y="1514"/>
                  </a:cubicBezTo>
                  <a:cubicBezTo>
                    <a:pt x="83" y="1458"/>
                    <a:pt x="120" y="1404"/>
                    <a:pt x="149" y="1364"/>
                  </a:cubicBezTo>
                  <a:cubicBezTo>
                    <a:pt x="160" y="1349"/>
                    <a:pt x="172" y="1335"/>
                    <a:pt x="183" y="1321"/>
                  </a:cubicBezTo>
                  <a:cubicBezTo>
                    <a:pt x="203" y="1297"/>
                    <a:pt x="222" y="1275"/>
                    <a:pt x="236" y="1249"/>
                  </a:cubicBezTo>
                  <a:cubicBezTo>
                    <a:pt x="278" y="1171"/>
                    <a:pt x="292" y="1089"/>
                    <a:pt x="307" y="1001"/>
                  </a:cubicBezTo>
                  <a:cubicBezTo>
                    <a:pt x="314" y="964"/>
                    <a:pt x="320" y="926"/>
                    <a:pt x="329" y="888"/>
                  </a:cubicBezTo>
                  <a:cubicBezTo>
                    <a:pt x="345" y="819"/>
                    <a:pt x="388" y="689"/>
                    <a:pt x="487" y="603"/>
                  </a:cubicBezTo>
                  <a:cubicBezTo>
                    <a:pt x="508" y="585"/>
                    <a:pt x="526" y="572"/>
                    <a:pt x="544" y="561"/>
                  </a:cubicBezTo>
                  <a:cubicBezTo>
                    <a:pt x="635" y="508"/>
                    <a:pt x="723" y="509"/>
                    <a:pt x="816" y="510"/>
                  </a:cubicBezTo>
                  <a:cubicBezTo>
                    <a:pt x="866" y="511"/>
                    <a:pt x="918" y="511"/>
                    <a:pt x="972" y="503"/>
                  </a:cubicBezTo>
                  <a:cubicBezTo>
                    <a:pt x="991" y="500"/>
                    <a:pt x="1010" y="496"/>
                    <a:pt x="1031" y="491"/>
                  </a:cubicBezTo>
                  <a:cubicBezTo>
                    <a:pt x="1052" y="487"/>
                    <a:pt x="1074" y="482"/>
                    <a:pt x="1095" y="479"/>
                  </a:cubicBezTo>
                  <a:cubicBezTo>
                    <a:pt x="1102" y="478"/>
                    <a:pt x="1109" y="477"/>
                    <a:pt x="1116" y="476"/>
                  </a:cubicBezTo>
                  <a:cubicBezTo>
                    <a:pt x="1134" y="473"/>
                    <a:pt x="1153" y="470"/>
                    <a:pt x="1171" y="466"/>
                  </a:cubicBezTo>
                  <a:cubicBezTo>
                    <a:pt x="1251" y="450"/>
                    <a:pt x="1336" y="407"/>
                    <a:pt x="1437" y="334"/>
                  </a:cubicBezTo>
                  <a:cubicBezTo>
                    <a:pt x="1462" y="315"/>
                    <a:pt x="1488" y="295"/>
                    <a:pt x="1513" y="275"/>
                  </a:cubicBezTo>
                  <a:cubicBezTo>
                    <a:pt x="1566" y="234"/>
                    <a:pt x="1621" y="192"/>
                    <a:pt x="1678" y="157"/>
                  </a:cubicBezTo>
                  <a:cubicBezTo>
                    <a:pt x="1766" y="103"/>
                    <a:pt x="1874" y="59"/>
                    <a:pt x="1980" y="34"/>
                  </a:cubicBezTo>
                  <a:cubicBezTo>
                    <a:pt x="2043" y="19"/>
                    <a:pt x="2100" y="11"/>
                    <a:pt x="2174" y="6"/>
                  </a:cubicBezTo>
                  <a:cubicBezTo>
                    <a:pt x="2188" y="5"/>
                    <a:pt x="2188" y="5"/>
                    <a:pt x="2188" y="5"/>
                  </a:cubicBezTo>
                  <a:cubicBezTo>
                    <a:pt x="2233" y="3"/>
                    <a:pt x="2280" y="0"/>
                    <a:pt x="2325" y="0"/>
                  </a:cubicBezTo>
                  <a:cubicBezTo>
                    <a:pt x="2325" y="0"/>
                    <a:pt x="2325" y="0"/>
                    <a:pt x="2325" y="0"/>
                  </a:cubicBezTo>
                  <a:cubicBezTo>
                    <a:pt x="2340" y="0"/>
                    <a:pt x="2354" y="0"/>
                    <a:pt x="2367" y="1"/>
                  </a:cubicBezTo>
                  <a:cubicBezTo>
                    <a:pt x="2405" y="3"/>
                    <a:pt x="2438" y="8"/>
                    <a:pt x="2469" y="16"/>
                  </a:cubicBezTo>
                  <a:cubicBezTo>
                    <a:pt x="2570" y="44"/>
                    <a:pt x="2658" y="114"/>
                    <a:pt x="2717" y="213"/>
                  </a:cubicBezTo>
                  <a:cubicBezTo>
                    <a:pt x="2765" y="293"/>
                    <a:pt x="2792" y="385"/>
                    <a:pt x="2818" y="475"/>
                  </a:cubicBezTo>
                  <a:cubicBezTo>
                    <a:pt x="2831" y="517"/>
                    <a:pt x="2844" y="560"/>
                    <a:pt x="2858" y="602"/>
                  </a:cubicBezTo>
                  <a:cubicBezTo>
                    <a:pt x="2869" y="632"/>
                    <a:pt x="2882" y="664"/>
                    <a:pt x="2896" y="696"/>
                  </a:cubicBezTo>
                  <a:cubicBezTo>
                    <a:pt x="2922" y="757"/>
                    <a:pt x="2953" y="817"/>
                    <a:pt x="2983" y="876"/>
                  </a:cubicBezTo>
                  <a:cubicBezTo>
                    <a:pt x="3018" y="946"/>
                    <a:pt x="3055" y="1019"/>
                    <a:pt x="3085" y="1092"/>
                  </a:cubicBezTo>
                  <a:cubicBezTo>
                    <a:pt x="3133" y="1211"/>
                    <a:pt x="3152" y="1316"/>
                    <a:pt x="3146" y="1423"/>
                  </a:cubicBezTo>
                  <a:cubicBezTo>
                    <a:pt x="3135" y="1623"/>
                    <a:pt x="3023" y="1837"/>
                    <a:pt x="2832" y="2025"/>
                  </a:cubicBezTo>
                  <a:cubicBezTo>
                    <a:pt x="2714" y="2142"/>
                    <a:pt x="2575" y="2241"/>
                    <a:pt x="2454" y="2325"/>
                  </a:cubicBezTo>
                  <a:cubicBezTo>
                    <a:pt x="2453" y="2326"/>
                    <a:pt x="2453" y="2326"/>
                    <a:pt x="2453" y="2326"/>
                  </a:cubicBezTo>
                  <a:cubicBezTo>
                    <a:pt x="2329" y="2412"/>
                    <a:pt x="2201" y="2501"/>
                    <a:pt x="2065" y="2555"/>
                  </a:cubicBezTo>
                  <a:cubicBezTo>
                    <a:pt x="2047" y="2562"/>
                    <a:pt x="2028" y="2569"/>
                    <a:pt x="2007" y="2575"/>
                  </a:cubicBezTo>
                  <a:cubicBezTo>
                    <a:pt x="1939" y="2597"/>
                    <a:pt x="1863" y="2613"/>
                    <a:pt x="1775" y="2623"/>
                  </a:cubicBezTo>
                  <a:cubicBezTo>
                    <a:pt x="1637" y="2640"/>
                    <a:pt x="1510" y="2668"/>
                    <a:pt x="1387" y="2695"/>
                  </a:cubicBezTo>
                  <a:cubicBezTo>
                    <a:pt x="1353" y="2702"/>
                    <a:pt x="1320" y="2710"/>
                    <a:pt x="1288" y="2716"/>
                  </a:cubicBezTo>
                  <a:cubicBezTo>
                    <a:pt x="1182" y="2739"/>
                    <a:pt x="1071" y="2759"/>
                    <a:pt x="957" y="2759"/>
                  </a:cubicBezTo>
                  <a:cubicBezTo>
                    <a:pt x="903" y="2759"/>
                    <a:pt x="848" y="2755"/>
                    <a:pt x="792" y="2743"/>
                  </a:cubicBezTo>
                  <a:moveTo>
                    <a:pt x="2189" y="12"/>
                  </a:moveTo>
                  <a:cubicBezTo>
                    <a:pt x="2174" y="13"/>
                    <a:pt x="2174" y="13"/>
                    <a:pt x="2174" y="13"/>
                  </a:cubicBezTo>
                  <a:cubicBezTo>
                    <a:pt x="2101" y="18"/>
                    <a:pt x="2044" y="26"/>
                    <a:pt x="1982" y="41"/>
                  </a:cubicBezTo>
                  <a:cubicBezTo>
                    <a:pt x="1876" y="66"/>
                    <a:pt x="1769" y="109"/>
                    <a:pt x="1681" y="163"/>
                  </a:cubicBezTo>
                  <a:cubicBezTo>
                    <a:pt x="1625" y="198"/>
                    <a:pt x="1570" y="240"/>
                    <a:pt x="1517" y="281"/>
                  </a:cubicBezTo>
                  <a:cubicBezTo>
                    <a:pt x="1492" y="300"/>
                    <a:pt x="1466" y="320"/>
                    <a:pt x="1441" y="339"/>
                  </a:cubicBezTo>
                  <a:cubicBezTo>
                    <a:pt x="1339" y="414"/>
                    <a:pt x="1254" y="456"/>
                    <a:pt x="1172" y="473"/>
                  </a:cubicBezTo>
                  <a:cubicBezTo>
                    <a:pt x="1154" y="477"/>
                    <a:pt x="1135" y="480"/>
                    <a:pt x="1117" y="483"/>
                  </a:cubicBezTo>
                  <a:cubicBezTo>
                    <a:pt x="1110" y="484"/>
                    <a:pt x="1103" y="485"/>
                    <a:pt x="1097" y="486"/>
                  </a:cubicBezTo>
                  <a:cubicBezTo>
                    <a:pt x="1075" y="489"/>
                    <a:pt x="1053" y="494"/>
                    <a:pt x="1033" y="498"/>
                  </a:cubicBezTo>
                  <a:cubicBezTo>
                    <a:pt x="1012" y="503"/>
                    <a:pt x="992" y="507"/>
                    <a:pt x="973" y="510"/>
                  </a:cubicBezTo>
                  <a:cubicBezTo>
                    <a:pt x="919" y="518"/>
                    <a:pt x="867" y="518"/>
                    <a:pt x="816" y="517"/>
                  </a:cubicBezTo>
                  <a:cubicBezTo>
                    <a:pt x="724" y="516"/>
                    <a:pt x="637" y="515"/>
                    <a:pt x="548" y="567"/>
                  </a:cubicBezTo>
                  <a:cubicBezTo>
                    <a:pt x="530" y="578"/>
                    <a:pt x="512" y="591"/>
                    <a:pt x="492" y="608"/>
                  </a:cubicBezTo>
                  <a:cubicBezTo>
                    <a:pt x="394" y="693"/>
                    <a:pt x="352" y="821"/>
                    <a:pt x="336" y="890"/>
                  </a:cubicBezTo>
                  <a:cubicBezTo>
                    <a:pt x="327" y="927"/>
                    <a:pt x="320" y="966"/>
                    <a:pt x="314" y="1002"/>
                  </a:cubicBezTo>
                  <a:cubicBezTo>
                    <a:pt x="299" y="1091"/>
                    <a:pt x="284" y="1174"/>
                    <a:pt x="242" y="1252"/>
                  </a:cubicBezTo>
                  <a:cubicBezTo>
                    <a:pt x="228" y="1278"/>
                    <a:pt x="208" y="1302"/>
                    <a:pt x="189" y="1326"/>
                  </a:cubicBezTo>
                  <a:cubicBezTo>
                    <a:pt x="177" y="1339"/>
                    <a:pt x="165" y="1353"/>
                    <a:pt x="155" y="1368"/>
                  </a:cubicBezTo>
                  <a:cubicBezTo>
                    <a:pt x="125" y="1408"/>
                    <a:pt x="89" y="1461"/>
                    <a:pt x="63" y="1517"/>
                  </a:cubicBezTo>
                  <a:cubicBezTo>
                    <a:pt x="21" y="1608"/>
                    <a:pt x="7" y="1706"/>
                    <a:pt x="19" y="1815"/>
                  </a:cubicBezTo>
                  <a:cubicBezTo>
                    <a:pt x="29" y="1906"/>
                    <a:pt x="58" y="2002"/>
                    <a:pt x="104" y="2098"/>
                  </a:cubicBezTo>
                  <a:cubicBezTo>
                    <a:pt x="122" y="2135"/>
                    <a:pt x="144" y="2174"/>
                    <a:pt x="170" y="2216"/>
                  </a:cubicBezTo>
                  <a:cubicBezTo>
                    <a:pt x="258" y="2361"/>
                    <a:pt x="384" y="2541"/>
                    <a:pt x="574" y="2652"/>
                  </a:cubicBezTo>
                  <a:cubicBezTo>
                    <a:pt x="642" y="2693"/>
                    <a:pt x="714" y="2720"/>
                    <a:pt x="793" y="2737"/>
                  </a:cubicBezTo>
                  <a:cubicBezTo>
                    <a:pt x="964" y="2771"/>
                    <a:pt x="1131" y="2742"/>
                    <a:pt x="1286" y="2710"/>
                  </a:cubicBezTo>
                  <a:cubicBezTo>
                    <a:pt x="1319" y="2703"/>
                    <a:pt x="1352" y="2695"/>
                    <a:pt x="1386" y="2688"/>
                  </a:cubicBezTo>
                  <a:cubicBezTo>
                    <a:pt x="1509" y="2661"/>
                    <a:pt x="1636" y="2633"/>
                    <a:pt x="1774" y="2617"/>
                  </a:cubicBezTo>
                  <a:cubicBezTo>
                    <a:pt x="1862" y="2606"/>
                    <a:pt x="1937" y="2590"/>
                    <a:pt x="2005" y="2569"/>
                  </a:cubicBezTo>
                  <a:cubicBezTo>
                    <a:pt x="2025" y="2562"/>
                    <a:pt x="2044" y="2556"/>
                    <a:pt x="2063" y="2548"/>
                  </a:cubicBezTo>
                  <a:cubicBezTo>
                    <a:pt x="2198" y="2495"/>
                    <a:pt x="2325" y="2406"/>
                    <a:pt x="2449" y="2320"/>
                  </a:cubicBezTo>
                  <a:cubicBezTo>
                    <a:pt x="2450" y="2319"/>
                    <a:pt x="2450" y="2319"/>
                    <a:pt x="2450" y="2319"/>
                  </a:cubicBezTo>
                  <a:cubicBezTo>
                    <a:pt x="2571" y="2236"/>
                    <a:pt x="2709" y="2137"/>
                    <a:pt x="2827" y="2020"/>
                  </a:cubicBezTo>
                  <a:cubicBezTo>
                    <a:pt x="3017" y="1833"/>
                    <a:pt x="3128" y="1620"/>
                    <a:pt x="3139" y="1422"/>
                  </a:cubicBezTo>
                  <a:cubicBezTo>
                    <a:pt x="3145" y="1317"/>
                    <a:pt x="3126" y="1213"/>
                    <a:pt x="3078" y="1095"/>
                  </a:cubicBezTo>
                  <a:cubicBezTo>
                    <a:pt x="3049" y="1022"/>
                    <a:pt x="3012" y="949"/>
                    <a:pt x="2976" y="879"/>
                  </a:cubicBezTo>
                  <a:cubicBezTo>
                    <a:pt x="2947" y="821"/>
                    <a:pt x="2916" y="760"/>
                    <a:pt x="2889" y="699"/>
                  </a:cubicBezTo>
                  <a:cubicBezTo>
                    <a:pt x="2875" y="667"/>
                    <a:pt x="2863" y="635"/>
                    <a:pt x="2852" y="604"/>
                  </a:cubicBezTo>
                  <a:cubicBezTo>
                    <a:pt x="2837" y="562"/>
                    <a:pt x="2824" y="519"/>
                    <a:pt x="2812" y="477"/>
                  </a:cubicBezTo>
                  <a:cubicBezTo>
                    <a:pt x="2785" y="388"/>
                    <a:pt x="2758" y="295"/>
                    <a:pt x="2711" y="216"/>
                  </a:cubicBezTo>
                  <a:cubicBezTo>
                    <a:pt x="2653" y="119"/>
                    <a:pt x="2566" y="51"/>
                    <a:pt x="2467" y="23"/>
                  </a:cubicBezTo>
                  <a:cubicBezTo>
                    <a:pt x="2437" y="15"/>
                    <a:pt x="2404" y="10"/>
                    <a:pt x="2366" y="8"/>
                  </a:cubicBezTo>
                  <a:cubicBezTo>
                    <a:pt x="2353" y="7"/>
                    <a:pt x="2340" y="7"/>
                    <a:pt x="2325" y="7"/>
                  </a:cubicBezTo>
                  <a:cubicBezTo>
                    <a:pt x="2325" y="7"/>
                    <a:pt x="2325" y="7"/>
                    <a:pt x="2325" y="7"/>
                  </a:cubicBezTo>
                  <a:cubicBezTo>
                    <a:pt x="2280" y="7"/>
                    <a:pt x="2234" y="10"/>
                    <a:pt x="2189"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2" name="Freeform 29">
              <a:extLst>
                <a:ext uri="{FF2B5EF4-FFF2-40B4-BE49-F238E27FC236}">
                  <a16:creationId xmlns:a16="http://schemas.microsoft.com/office/drawing/2014/main" id="{EEEE94E6-40B3-439F-99F8-8EA8AF11FE2B}"/>
                </a:ext>
              </a:extLst>
            </p:cNvPr>
            <p:cNvSpPr>
              <a:spLocks noEditPoints="1"/>
            </p:cNvSpPr>
            <p:nvPr/>
          </p:nvSpPr>
          <p:spPr bwMode="auto">
            <a:xfrm>
              <a:off x="4568" y="1337"/>
              <a:ext cx="2390" cy="2097"/>
            </a:xfrm>
            <a:custGeom>
              <a:avLst/>
              <a:gdLst>
                <a:gd name="T0" fmla="*/ 594 w 3229"/>
                <a:gd name="T1" fmla="*/ 2721 h 2833"/>
                <a:gd name="T2" fmla="*/ 162 w 3229"/>
                <a:gd name="T3" fmla="*/ 2271 h 2833"/>
                <a:gd name="T4" fmla="*/ 11 w 3229"/>
                <a:gd name="T5" fmla="*/ 1847 h 2833"/>
                <a:gd name="T6" fmla="*/ 156 w 3229"/>
                <a:gd name="T7" fmla="*/ 1375 h 2833"/>
                <a:gd name="T8" fmla="*/ 253 w 3229"/>
                <a:gd name="T9" fmla="*/ 1258 h 2833"/>
                <a:gd name="T10" fmla="*/ 343 w 3229"/>
                <a:gd name="T11" fmla="*/ 892 h 2833"/>
                <a:gd name="T12" fmla="*/ 488 w 3229"/>
                <a:gd name="T13" fmla="*/ 603 h 2833"/>
                <a:gd name="T14" fmla="*/ 802 w 3229"/>
                <a:gd name="T15" fmla="*/ 492 h 2833"/>
                <a:gd name="T16" fmla="*/ 996 w 3229"/>
                <a:gd name="T17" fmla="*/ 466 h 2833"/>
                <a:gd name="T18" fmla="*/ 1117 w 3229"/>
                <a:gd name="T19" fmla="*/ 445 h 2833"/>
                <a:gd name="T20" fmla="*/ 1444 w 3229"/>
                <a:gd name="T21" fmla="*/ 298 h 2833"/>
                <a:gd name="T22" fmla="*/ 1695 w 3229"/>
                <a:gd name="T23" fmla="*/ 107 h 2833"/>
                <a:gd name="T24" fmla="*/ 2010 w 3229"/>
                <a:gd name="T25" fmla="*/ 7 h 2833"/>
                <a:gd name="T26" fmla="*/ 2201 w 3229"/>
                <a:gd name="T27" fmla="*/ 3 h 2833"/>
                <a:gd name="T28" fmla="*/ 2359 w 3229"/>
                <a:gd name="T29" fmla="*/ 1 h 2833"/>
                <a:gd name="T30" fmla="*/ 2509 w 3229"/>
                <a:gd name="T31" fmla="*/ 13 h 2833"/>
                <a:gd name="T32" fmla="*/ 2888 w 3229"/>
                <a:gd name="T33" fmla="*/ 488 h 2833"/>
                <a:gd name="T34" fmla="*/ 2961 w 3229"/>
                <a:gd name="T35" fmla="*/ 704 h 2833"/>
                <a:gd name="T36" fmla="*/ 3154 w 3229"/>
                <a:gd name="T37" fmla="*/ 1117 h 2833"/>
                <a:gd name="T38" fmla="*/ 3229 w 3229"/>
                <a:gd name="T39" fmla="*/ 1456 h 2833"/>
                <a:gd name="T40" fmla="*/ 3044 w 3229"/>
                <a:gd name="T41" fmla="*/ 1950 h 2833"/>
                <a:gd name="T42" fmla="*/ 2520 w 3229"/>
                <a:gd name="T43" fmla="*/ 2411 h 2833"/>
                <a:gd name="T44" fmla="*/ 2112 w 3229"/>
                <a:gd name="T45" fmla="*/ 2666 h 2833"/>
                <a:gd name="T46" fmla="*/ 1805 w 3229"/>
                <a:gd name="T47" fmla="*/ 2746 h 2833"/>
                <a:gd name="T48" fmla="*/ 1313 w 3229"/>
                <a:gd name="T49" fmla="*/ 2812 h 2833"/>
                <a:gd name="T50" fmla="*/ 1050 w 3229"/>
                <a:gd name="T51" fmla="*/ 2833 h 2833"/>
                <a:gd name="T52" fmla="*/ 2359 w 3229"/>
                <a:gd name="T53" fmla="*/ 2 h 2833"/>
                <a:gd name="T54" fmla="*/ 2201 w 3229"/>
                <a:gd name="T55" fmla="*/ 4 h 2833"/>
                <a:gd name="T56" fmla="*/ 2010 w 3229"/>
                <a:gd name="T57" fmla="*/ 7 h 2833"/>
                <a:gd name="T58" fmla="*/ 1695 w 3229"/>
                <a:gd name="T59" fmla="*/ 108 h 2833"/>
                <a:gd name="T60" fmla="*/ 1444 w 3229"/>
                <a:gd name="T61" fmla="*/ 299 h 2833"/>
                <a:gd name="T62" fmla="*/ 1117 w 3229"/>
                <a:gd name="T63" fmla="*/ 445 h 2833"/>
                <a:gd name="T64" fmla="*/ 996 w 3229"/>
                <a:gd name="T65" fmla="*/ 467 h 2833"/>
                <a:gd name="T66" fmla="*/ 802 w 3229"/>
                <a:gd name="T67" fmla="*/ 493 h 2833"/>
                <a:gd name="T68" fmla="*/ 488 w 3229"/>
                <a:gd name="T69" fmla="*/ 603 h 2833"/>
                <a:gd name="T70" fmla="*/ 344 w 3229"/>
                <a:gd name="T71" fmla="*/ 893 h 2833"/>
                <a:gd name="T72" fmla="*/ 254 w 3229"/>
                <a:gd name="T73" fmla="*/ 1258 h 2833"/>
                <a:gd name="T74" fmla="*/ 157 w 3229"/>
                <a:gd name="T75" fmla="*/ 1375 h 2833"/>
                <a:gd name="T76" fmla="*/ 12 w 3229"/>
                <a:gd name="T77" fmla="*/ 1847 h 2833"/>
                <a:gd name="T78" fmla="*/ 163 w 3229"/>
                <a:gd name="T79" fmla="*/ 2271 h 2833"/>
                <a:gd name="T80" fmla="*/ 595 w 3229"/>
                <a:gd name="T81" fmla="*/ 2720 h 2833"/>
                <a:gd name="T82" fmla="*/ 1050 w 3229"/>
                <a:gd name="T83" fmla="*/ 2832 h 2833"/>
                <a:gd name="T84" fmla="*/ 1313 w 3229"/>
                <a:gd name="T85" fmla="*/ 2811 h 2833"/>
                <a:gd name="T86" fmla="*/ 1805 w 3229"/>
                <a:gd name="T87" fmla="*/ 2746 h 2833"/>
                <a:gd name="T88" fmla="*/ 2111 w 3229"/>
                <a:gd name="T89" fmla="*/ 2666 h 2833"/>
                <a:gd name="T90" fmla="*/ 2520 w 3229"/>
                <a:gd name="T91" fmla="*/ 2410 h 2833"/>
                <a:gd name="T92" fmla="*/ 3044 w 3229"/>
                <a:gd name="T93" fmla="*/ 1949 h 2833"/>
                <a:gd name="T94" fmla="*/ 3228 w 3229"/>
                <a:gd name="T95" fmla="*/ 1456 h 2833"/>
                <a:gd name="T96" fmla="*/ 3154 w 3229"/>
                <a:gd name="T97" fmla="*/ 1117 h 2833"/>
                <a:gd name="T98" fmla="*/ 2960 w 3229"/>
                <a:gd name="T99" fmla="*/ 705 h 2833"/>
                <a:gd name="T100" fmla="*/ 2887 w 3229"/>
                <a:gd name="T101" fmla="*/ 488 h 2833"/>
                <a:gd name="T102" fmla="*/ 2509 w 3229"/>
                <a:gd name="T103" fmla="*/ 13 h 2833"/>
                <a:gd name="T104" fmla="*/ 2378 w 3229"/>
                <a:gd name="T105" fmla="*/ 2 h 2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29" h="2833">
                  <a:moveTo>
                    <a:pt x="820" y="2808"/>
                  </a:moveTo>
                  <a:cubicBezTo>
                    <a:pt x="737" y="2788"/>
                    <a:pt x="663" y="2760"/>
                    <a:pt x="594" y="2721"/>
                  </a:cubicBezTo>
                  <a:cubicBezTo>
                    <a:pt x="507" y="2672"/>
                    <a:pt x="425" y="2605"/>
                    <a:pt x="349" y="2523"/>
                  </a:cubicBezTo>
                  <a:cubicBezTo>
                    <a:pt x="284" y="2453"/>
                    <a:pt x="223" y="2370"/>
                    <a:pt x="162" y="2271"/>
                  </a:cubicBezTo>
                  <a:cubicBezTo>
                    <a:pt x="135" y="2227"/>
                    <a:pt x="113" y="2186"/>
                    <a:pt x="95" y="2146"/>
                  </a:cubicBezTo>
                  <a:cubicBezTo>
                    <a:pt x="49" y="2048"/>
                    <a:pt x="20" y="1947"/>
                    <a:pt x="11" y="1847"/>
                  </a:cubicBezTo>
                  <a:cubicBezTo>
                    <a:pt x="0" y="1730"/>
                    <a:pt x="15" y="1627"/>
                    <a:pt x="58" y="1533"/>
                  </a:cubicBezTo>
                  <a:cubicBezTo>
                    <a:pt x="80" y="1484"/>
                    <a:pt x="111" y="1433"/>
                    <a:pt x="156" y="1375"/>
                  </a:cubicBezTo>
                  <a:cubicBezTo>
                    <a:pt x="169" y="1358"/>
                    <a:pt x="183" y="1343"/>
                    <a:pt x="197" y="1328"/>
                  </a:cubicBezTo>
                  <a:cubicBezTo>
                    <a:pt x="219" y="1305"/>
                    <a:pt x="239" y="1284"/>
                    <a:pt x="253" y="1258"/>
                  </a:cubicBezTo>
                  <a:cubicBezTo>
                    <a:pt x="298" y="1179"/>
                    <a:pt x="311" y="1091"/>
                    <a:pt x="325" y="998"/>
                  </a:cubicBezTo>
                  <a:cubicBezTo>
                    <a:pt x="330" y="964"/>
                    <a:pt x="336" y="928"/>
                    <a:pt x="343" y="892"/>
                  </a:cubicBezTo>
                  <a:cubicBezTo>
                    <a:pt x="354" y="837"/>
                    <a:pt x="372" y="782"/>
                    <a:pt x="395" y="735"/>
                  </a:cubicBezTo>
                  <a:cubicBezTo>
                    <a:pt x="420" y="681"/>
                    <a:pt x="451" y="637"/>
                    <a:pt x="488" y="603"/>
                  </a:cubicBezTo>
                  <a:cubicBezTo>
                    <a:pt x="503" y="589"/>
                    <a:pt x="521" y="572"/>
                    <a:pt x="541" y="559"/>
                  </a:cubicBezTo>
                  <a:cubicBezTo>
                    <a:pt x="627" y="502"/>
                    <a:pt x="712" y="497"/>
                    <a:pt x="802" y="492"/>
                  </a:cubicBezTo>
                  <a:cubicBezTo>
                    <a:pt x="851" y="490"/>
                    <a:pt x="901" y="487"/>
                    <a:pt x="954" y="476"/>
                  </a:cubicBezTo>
                  <a:cubicBezTo>
                    <a:pt x="967" y="473"/>
                    <a:pt x="981" y="470"/>
                    <a:pt x="996" y="466"/>
                  </a:cubicBezTo>
                  <a:cubicBezTo>
                    <a:pt x="1024" y="459"/>
                    <a:pt x="1054" y="452"/>
                    <a:pt x="1083" y="448"/>
                  </a:cubicBezTo>
                  <a:cubicBezTo>
                    <a:pt x="1095" y="447"/>
                    <a:pt x="1106" y="446"/>
                    <a:pt x="1117" y="445"/>
                  </a:cubicBezTo>
                  <a:cubicBezTo>
                    <a:pt x="1132" y="443"/>
                    <a:pt x="1148" y="442"/>
                    <a:pt x="1164" y="439"/>
                  </a:cubicBezTo>
                  <a:cubicBezTo>
                    <a:pt x="1248" y="427"/>
                    <a:pt x="1340" y="380"/>
                    <a:pt x="1444" y="298"/>
                  </a:cubicBezTo>
                  <a:cubicBezTo>
                    <a:pt x="1466" y="281"/>
                    <a:pt x="1488" y="263"/>
                    <a:pt x="1509" y="245"/>
                  </a:cubicBezTo>
                  <a:cubicBezTo>
                    <a:pt x="1568" y="196"/>
                    <a:pt x="1628" y="145"/>
                    <a:pt x="1695" y="107"/>
                  </a:cubicBezTo>
                  <a:cubicBezTo>
                    <a:pt x="1743" y="79"/>
                    <a:pt x="1798" y="56"/>
                    <a:pt x="1856" y="38"/>
                  </a:cubicBezTo>
                  <a:cubicBezTo>
                    <a:pt x="1907" y="23"/>
                    <a:pt x="1960" y="12"/>
                    <a:pt x="2010" y="7"/>
                  </a:cubicBezTo>
                  <a:cubicBezTo>
                    <a:pt x="2073" y="0"/>
                    <a:pt x="2127" y="1"/>
                    <a:pt x="2197" y="3"/>
                  </a:cubicBezTo>
                  <a:cubicBezTo>
                    <a:pt x="2201" y="3"/>
                    <a:pt x="2201" y="3"/>
                    <a:pt x="2201" y="3"/>
                  </a:cubicBezTo>
                  <a:cubicBezTo>
                    <a:pt x="2234" y="4"/>
                    <a:pt x="2270" y="3"/>
                    <a:pt x="2305" y="2"/>
                  </a:cubicBezTo>
                  <a:cubicBezTo>
                    <a:pt x="2323" y="2"/>
                    <a:pt x="2341" y="1"/>
                    <a:pt x="2359" y="1"/>
                  </a:cubicBezTo>
                  <a:cubicBezTo>
                    <a:pt x="2376" y="1"/>
                    <a:pt x="2390" y="1"/>
                    <a:pt x="2403" y="1"/>
                  </a:cubicBezTo>
                  <a:cubicBezTo>
                    <a:pt x="2445" y="2"/>
                    <a:pt x="2478" y="6"/>
                    <a:pt x="2509" y="13"/>
                  </a:cubicBezTo>
                  <a:cubicBezTo>
                    <a:pt x="2617" y="37"/>
                    <a:pt x="2712" y="104"/>
                    <a:pt x="2775" y="203"/>
                  </a:cubicBezTo>
                  <a:cubicBezTo>
                    <a:pt x="2829" y="288"/>
                    <a:pt x="2859" y="390"/>
                    <a:pt x="2888" y="488"/>
                  </a:cubicBezTo>
                  <a:cubicBezTo>
                    <a:pt x="2899" y="527"/>
                    <a:pt x="2910" y="567"/>
                    <a:pt x="2924" y="605"/>
                  </a:cubicBezTo>
                  <a:cubicBezTo>
                    <a:pt x="2935" y="638"/>
                    <a:pt x="2947" y="671"/>
                    <a:pt x="2961" y="704"/>
                  </a:cubicBezTo>
                  <a:cubicBezTo>
                    <a:pt x="2990" y="776"/>
                    <a:pt x="3025" y="847"/>
                    <a:pt x="3060" y="915"/>
                  </a:cubicBezTo>
                  <a:cubicBezTo>
                    <a:pt x="3092" y="981"/>
                    <a:pt x="3126" y="1049"/>
                    <a:pt x="3154" y="1117"/>
                  </a:cubicBezTo>
                  <a:cubicBezTo>
                    <a:pt x="3179" y="1176"/>
                    <a:pt x="3197" y="1229"/>
                    <a:pt x="3209" y="1281"/>
                  </a:cubicBezTo>
                  <a:cubicBezTo>
                    <a:pt x="3223" y="1340"/>
                    <a:pt x="3229" y="1398"/>
                    <a:pt x="3229" y="1456"/>
                  </a:cubicBezTo>
                  <a:cubicBezTo>
                    <a:pt x="3227" y="1566"/>
                    <a:pt x="3198" y="1679"/>
                    <a:pt x="3142" y="1792"/>
                  </a:cubicBezTo>
                  <a:cubicBezTo>
                    <a:pt x="3115" y="1845"/>
                    <a:pt x="3082" y="1898"/>
                    <a:pt x="3044" y="1950"/>
                  </a:cubicBezTo>
                  <a:cubicBezTo>
                    <a:pt x="3007" y="2000"/>
                    <a:pt x="2965" y="2049"/>
                    <a:pt x="2918" y="2095"/>
                  </a:cubicBezTo>
                  <a:cubicBezTo>
                    <a:pt x="2798" y="2215"/>
                    <a:pt x="2657" y="2314"/>
                    <a:pt x="2520" y="2411"/>
                  </a:cubicBezTo>
                  <a:cubicBezTo>
                    <a:pt x="2507" y="2420"/>
                    <a:pt x="2494" y="2429"/>
                    <a:pt x="2482" y="2438"/>
                  </a:cubicBezTo>
                  <a:cubicBezTo>
                    <a:pt x="2363" y="2522"/>
                    <a:pt x="2240" y="2609"/>
                    <a:pt x="2112" y="2666"/>
                  </a:cubicBezTo>
                  <a:cubicBezTo>
                    <a:pt x="2092" y="2675"/>
                    <a:pt x="2072" y="2683"/>
                    <a:pt x="2051" y="2691"/>
                  </a:cubicBezTo>
                  <a:cubicBezTo>
                    <a:pt x="1972" y="2719"/>
                    <a:pt x="1890" y="2738"/>
                    <a:pt x="1805" y="2746"/>
                  </a:cubicBezTo>
                  <a:cubicBezTo>
                    <a:pt x="1683" y="2758"/>
                    <a:pt x="1570" y="2775"/>
                    <a:pt x="1461" y="2791"/>
                  </a:cubicBezTo>
                  <a:cubicBezTo>
                    <a:pt x="1410" y="2798"/>
                    <a:pt x="1361" y="2805"/>
                    <a:pt x="1313" y="2812"/>
                  </a:cubicBezTo>
                  <a:cubicBezTo>
                    <a:pt x="1240" y="2821"/>
                    <a:pt x="1154" y="2831"/>
                    <a:pt x="1067" y="2833"/>
                  </a:cubicBezTo>
                  <a:cubicBezTo>
                    <a:pt x="1061" y="2833"/>
                    <a:pt x="1055" y="2833"/>
                    <a:pt x="1050" y="2833"/>
                  </a:cubicBezTo>
                  <a:cubicBezTo>
                    <a:pt x="968" y="2833"/>
                    <a:pt x="892" y="2824"/>
                    <a:pt x="820" y="2808"/>
                  </a:cubicBezTo>
                  <a:moveTo>
                    <a:pt x="2359" y="2"/>
                  </a:moveTo>
                  <a:cubicBezTo>
                    <a:pt x="2341" y="2"/>
                    <a:pt x="2323" y="2"/>
                    <a:pt x="2305" y="3"/>
                  </a:cubicBezTo>
                  <a:cubicBezTo>
                    <a:pt x="2270" y="4"/>
                    <a:pt x="2234" y="4"/>
                    <a:pt x="2201" y="4"/>
                  </a:cubicBezTo>
                  <a:cubicBezTo>
                    <a:pt x="2197" y="4"/>
                    <a:pt x="2197" y="4"/>
                    <a:pt x="2197" y="4"/>
                  </a:cubicBezTo>
                  <a:cubicBezTo>
                    <a:pt x="2127" y="2"/>
                    <a:pt x="2073" y="1"/>
                    <a:pt x="2010" y="7"/>
                  </a:cubicBezTo>
                  <a:cubicBezTo>
                    <a:pt x="1960" y="13"/>
                    <a:pt x="1907" y="24"/>
                    <a:pt x="1857" y="39"/>
                  </a:cubicBezTo>
                  <a:cubicBezTo>
                    <a:pt x="1798" y="56"/>
                    <a:pt x="1744" y="80"/>
                    <a:pt x="1695" y="108"/>
                  </a:cubicBezTo>
                  <a:cubicBezTo>
                    <a:pt x="1629" y="146"/>
                    <a:pt x="1568" y="197"/>
                    <a:pt x="1509" y="245"/>
                  </a:cubicBezTo>
                  <a:cubicBezTo>
                    <a:pt x="1488" y="263"/>
                    <a:pt x="1466" y="282"/>
                    <a:pt x="1444" y="299"/>
                  </a:cubicBezTo>
                  <a:cubicBezTo>
                    <a:pt x="1340" y="381"/>
                    <a:pt x="1249" y="427"/>
                    <a:pt x="1164" y="440"/>
                  </a:cubicBezTo>
                  <a:cubicBezTo>
                    <a:pt x="1148" y="442"/>
                    <a:pt x="1132" y="444"/>
                    <a:pt x="1117" y="445"/>
                  </a:cubicBezTo>
                  <a:cubicBezTo>
                    <a:pt x="1106" y="446"/>
                    <a:pt x="1095" y="448"/>
                    <a:pt x="1084" y="449"/>
                  </a:cubicBezTo>
                  <a:cubicBezTo>
                    <a:pt x="1054" y="453"/>
                    <a:pt x="1025" y="460"/>
                    <a:pt x="996" y="467"/>
                  </a:cubicBezTo>
                  <a:cubicBezTo>
                    <a:pt x="982" y="471"/>
                    <a:pt x="968" y="474"/>
                    <a:pt x="954" y="477"/>
                  </a:cubicBezTo>
                  <a:cubicBezTo>
                    <a:pt x="901" y="488"/>
                    <a:pt x="851" y="491"/>
                    <a:pt x="802" y="493"/>
                  </a:cubicBezTo>
                  <a:cubicBezTo>
                    <a:pt x="712" y="498"/>
                    <a:pt x="627" y="502"/>
                    <a:pt x="542" y="559"/>
                  </a:cubicBezTo>
                  <a:cubicBezTo>
                    <a:pt x="521" y="573"/>
                    <a:pt x="503" y="589"/>
                    <a:pt x="488" y="603"/>
                  </a:cubicBezTo>
                  <a:cubicBezTo>
                    <a:pt x="452" y="637"/>
                    <a:pt x="421" y="682"/>
                    <a:pt x="395" y="736"/>
                  </a:cubicBezTo>
                  <a:cubicBezTo>
                    <a:pt x="373" y="783"/>
                    <a:pt x="355" y="837"/>
                    <a:pt x="344" y="893"/>
                  </a:cubicBezTo>
                  <a:cubicBezTo>
                    <a:pt x="337" y="928"/>
                    <a:pt x="331" y="964"/>
                    <a:pt x="326" y="999"/>
                  </a:cubicBezTo>
                  <a:cubicBezTo>
                    <a:pt x="312" y="1091"/>
                    <a:pt x="299" y="1179"/>
                    <a:pt x="254" y="1258"/>
                  </a:cubicBezTo>
                  <a:cubicBezTo>
                    <a:pt x="240" y="1284"/>
                    <a:pt x="219" y="1306"/>
                    <a:pt x="198" y="1329"/>
                  </a:cubicBezTo>
                  <a:cubicBezTo>
                    <a:pt x="184" y="1344"/>
                    <a:pt x="169" y="1359"/>
                    <a:pt x="157" y="1375"/>
                  </a:cubicBezTo>
                  <a:cubicBezTo>
                    <a:pt x="112" y="1434"/>
                    <a:pt x="81" y="1484"/>
                    <a:pt x="59" y="1533"/>
                  </a:cubicBezTo>
                  <a:cubicBezTo>
                    <a:pt x="16" y="1628"/>
                    <a:pt x="1" y="1730"/>
                    <a:pt x="12" y="1847"/>
                  </a:cubicBezTo>
                  <a:cubicBezTo>
                    <a:pt x="21" y="1947"/>
                    <a:pt x="49" y="2047"/>
                    <a:pt x="95" y="2146"/>
                  </a:cubicBezTo>
                  <a:cubicBezTo>
                    <a:pt x="114" y="2186"/>
                    <a:pt x="136" y="2227"/>
                    <a:pt x="163" y="2271"/>
                  </a:cubicBezTo>
                  <a:cubicBezTo>
                    <a:pt x="223" y="2370"/>
                    <a:pt x="284" y="2452"/>
                    <a:pt x="350" y="2523"/>
                  </a:cubicBezTo>
                  <a:cubicBezTo>
                    <a:pt x="425" y="2604"/>
                    <a:pt x="507" y="2671"/>
                    <a:pt x="595" y="2720"/>
                  </a:cubicBezTo>
                  <a:cubicBezTo>
                    <a:pt x="664" y="2759"/>
                    <a:pt x="737" y="2788"/>
                    <a:pt x="820" y="2807"/>
                  </a:cubicBezTo>
                  <a:cubicBezTo>
                    <a:pt x="892" y="2824"/>
                    <a:pt x="968" y="2832"/>
                    <a:pt x="1050" y="2832"/>
                  </a:cubicBezTo>
                  <a:cubicBezTo>
                    <a:pt x="1055" y="2832"/>
                    <a:pt x="1061" y="2832"/>
                    <a:pt x="1067" y="2832"/>
                  </a:cubicBezTo>
                  <a:cubicBezTo>
                    <a:pt x="1154" y="2831"/>
                    <a:pt x="1240" y="2820"/>
                    <a:pt x="1313" y="2811"/>
                  </a:cubicBezTo>
                  <a:cubicBezTo>
                    <a:pt x="1361" y="2804"/>
                    <a:pt x="1410" y="2797"/>
                    <a:pt x="1461" y="2790"/>
                  </a:cubicBezTo>
                  <a:cubicBezTo>
                    <a:pt x="1570" y="2774"/>
                    <a:pt x="1683" y="2757"/>
                    <a:pt x="1805" y="2746"/>
                  </a:cubicBezTo>
                  <a:cubicBezTo>
                    <a:pt x="1889" y="2737"/>
                    <a:pt x="1972" y="2719"/>
                    <a:pt x="2051" y="2690"/>
                  </a:cubicBezTo>
                  <a:cubicBezTo>
                    <a:pt x="2072" y="2682"/>
                    <a:pt x="2092" y="2674"/>
                    <a:pt x="2111" y="2666"/>
                  </a:cubicBezTo>
                  <a:cubicBezTo>
                    <a:pt x="2240" y="2609"/>
                    <a:pt x="2363" y="2522"/>
                    <a:pt x="2481" y="2437"/>
                  </a:cubicBezTo>
                  <a:cubicBezTo>
                    <a:pt x="2494" y="2428"/>
                    <a:pt x="2507" y="2419"/>
                    <a:pt x="2520" y="2410"/>
                  </a:cubicBezTo>
                  <a:cubicBezTo>
                    <a:pt x="2656" y="2314"/>
                    <a:pt x="2798" y="2214"/>
                    <a:pt x="2918" y="2095"/>
                  </a:cubicBezTo>
                  <a:cubicBezTo>
                    <a:pt x="2964" y="2049"/>
                    <a:pt x="3006" y="2000"/>
                    <a:pt x="3044" y="1949"/>
                  </a:cubicBezTo>
                  <a:cubicBezTo>
                    <a:pt x="3082" y="1898"/>
                    <a:pt x="3114" y="1845"/>
                    <a:pt x="3141" y="1791"/>
                  </a:cubicBezTo>
                  <a:cubicBezTo>
                    <a:pt x="3197" y="1678"/>
                    <a:pt x="3227" y="1566"/>
                    <a:pt x="3228" y="1456"/>
                  </a:cubicBezTo>
                  <a:cubicBezTo>
                    <a:pt x="3229" y="1398"/>
                    <a:pt x="3222" y="1340"/>
                    <a:pt x="3208" y="1281"/>
                  </a:cubicBezTo>
                  <a:cubicBezTo>
                    <a:pt x="3196" y="1229"/>
                    <a:pt x="3178" y="1176"/>
                    <a:pt x="3154" y="1117"/>
                  </a:cubicBezTo>
                  <a:cubicBezTo>
                    <a:pt x="3125" y="1049"/>
                    <a:pt x="3091" y="981"/>
                    <a:pt x="3059" y="916"/>
                  </a:cubicBezTo>
                  <a:cubicBezTo>
                    <a:pt x="3025" y="847"/>
                    <a:pt x="2990" y="776"/>
                    <a:pt x="2960" y="705"/>
                  </a:cubicBezTo>
                  <a:cubicBezTo>
                    <a:pt x="2946" y="671"/>
                    <a:pt x="2934" y="638"/>
                    <a:pt x="2923" y="606"/>
                  </a:cubicBezTo>
                  <a:cubicBezTo>
                    <a:pt x="2910" y="567"/>
                    <a:pt x="2898" y="527"/>
                    <a:pt x="2887" y="488"/>
                  </a:cubicBezTo>
                  <a:cubicBezTo>
                    <a:pt x="2858" y="390"/>
                    <a:pt x="2829" y="288"/>
                    <a:pt x="2774" y="203"/>
                  </a:cubicBezTo>
                  <a:cubicBezTo>
                    <a:pt x="2711" y="105"/>
                    <a:pt x="2617" y="37"/>
                    <a:pt x="2509" y="13"/>
                  </a:cubicBezTo>
                  <a:cubicBezTo>
                    <a:pt x="2478" y="7"/>
                    <a:pt x="2445" y="3"/>
                    <a:pt x="2403" y="2"/>
                  </a:cubicBezTo>
                  <a:cubicBezTo>
                    <a:pt x="2395" y="2"/>
                    <a:pt x="2387" y="2"/>
                    <a:pt x="2378" y="2"/>
                  </a:cubicBezTo>
                  <a:cubicBezTo>
                    <a:pt x="2372" y="2"/>
                    <a:pt x="2366" y="2"/>
                    <a:pt x="2359" y="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3" name="Freeform 30">
              <a:extLst>
                <a:ext uri="{FF2B5EF4-FFF2-40B4-BE49-F238E27FC236}">
                  <a16:creationId xmlns:a16="http://schemas.microsoft.com/office/drawing/2014/main" id="{D90FE0E9-82FF-4FFF-A163-F2680442D06D}"/>
                </a:ext>
              </a:extLst>
            </p:cNvPr>
            <p:cNvSpPr>
              <a:spLocks noEditPoints="1"/>
            </p:cNvSpPr>
            <p:nvPr/>
          </p:nvSpPr>
          <p:spPr bwMode="auto">
            <a:xfrm>
              <a:off x="4527" y="1278"/>
              <a:ext cx="2456" cy="2178"/>
            </a:xfrm>
            <a:custGeom>
              <a:avLst/>
              <a:gdLst>
                <a:gd name="T0" fmla="*/ 620 w 3319"/>
                <a:gd name="T1" fmla="*/ 2810 h 2943"/>
                <a:gd name="T2" fmla="*/ 92 w 3319"/>
                <a:gd name="T3" fmla="*/ 2218 h 2943"/>
                <a:gd name="T4" fmla="*/ 59 w 3319"/>
                <a:gd name="T5" fmla="*/ 1574 h 2943"/>
                <a:gd name="T6" fmla="*/ 211 w 3319"/>
                <a:gd name="T7" fmla="*/ 1359 h 2943"/>
                <a:gd name="T8" fmla="*/ 343 w 3319"/>
                <a:gd name="T9" fmla="*/ 1020 h 2943"/>
                <a:gd name="T10" fmla="*/ 404 w 3319"/>
                <a:gd name="T11" fmla="*/ 760 h 2943"/>
                <a:gd name="T12" fmla="*/ 540 w 3319"/>
                <a:gd name="T13" fmla="*/ 578 h 2943"/>
                <a:gd name="T14" fmla="*/ 938 w 3319"/>
                <a:gd name="T15" fmla="*/ 471 h 2943"/>
                <a:gd name="T16" fmla="*/ 1074 w 3319"/>
                <a:gd name="T17" fmla="*/ 439 h 2943"/>
                <a:gd name="T18" fmla="*/ 1159 w 3319"/>
                <a:gd name="T19" fmla="*/ 434 h 2943"/>
                <a:gd name="T20" fmla="*/ 1511 w 3319"/>
                <a:gd name="T21" fmla="*/ 233 h 2943"/>
                <a:gd name="T22" fmla="*/ 1884 w 3319"/>
                <a:gd name="T23" fmla="*/ 16 h 2943"/>
                <a:gd name="T24" fmla="*/ 2043 w 3319"/>
                <a:gd name="T25" fmla="*/ 1 h 2943"/>
                <a:gd name="T26" fmla="*/ 2232 w 3319"/>
                <a:gd name="T27" fmla="*/ 21 h 2943"/>
                <a:gd name="T28" fmla="*/ 2442 w 3319"/>
                <a:gd name="T29" fmla="*/ 23 h 2943"/>
                <a:gd name="T30" fmla="*/ 2553 w 3319"/>
                <a:gd name="T31" fmla="*/ 31 h 2943"/>
                <a:gd name="T32" fmla="*/ 2963 w 3319"/>
                <a:gd name="T33" fmla="*/ 524 h 2943"/>
                <a:gd name="T34" fmla="*/ 3032 w 3319"/>
                <a:gd name="T35" fmla="*/ 736 h 2943"/>
                <a:gd name="T36" fmla="*/ 3230 w 3319"/>
                <a:gd name="T37" fmla="*/ 1165 h 2943"/>
                <a:gd name="T38" fmla="*/ 3299 w 3319"/>
                <a:gd name="T39" fmla="*/ 1695 h 2943"/>
                <a:gd name="T40" fmla="*/ 3140 w 3319"/>
                <a:gd name="T41" fmla="*/ 2039 h 2943"/>
                <a:gd name="T42" fmla="*/ 2628 w 3319"/>
                <a:gd name="T43" fmla="*/ 2497 h 2943"/>
                <a:gd name="T44" fmla="*/ 2517 w 3319"/>
                <a:gd name="T45" fmla="*/ 2577 h 2943"/>
                <a:gd name="T46" fmla="*/ 2099 w 3319"/>
                <a:gd name="T47" fmla="*/ 2833 h 2943"/>
                <a:gd name="T48" fmla="*/ 1687 w 3319"/>
                <a:gd name="T49" fmla="*/ 2909 h 2943"/>
                <a:gd name="T50" fmla="*/ 1188 w 3319"/>
                <a:gd name="T51" fmla="*/ 2939 h 2943"/>
                <a:gd name="T52" fmla="*/ 2442 w 3319"/>
                <a:gd name="T53" fmla="*/ 24 h 2943"/>
                <a:gd name="T54" fmla="*/ 2232 w 3319"/>
                <a:gd name="T55" fmla="*/ 22 h 2943"/>
                <a:gd name="T56" fmla="*/ 2043 w 3319"/>
                <a:gd name="T57" fmla="*/ 2 h 2943"/>
                <a:gd name="T58" fmla="*/ 1713 w 3319"/>
                <a:gd name="T59" fmla="*/ 80 h 2943"/>
                <a:gd name="T60" fmla="*/ 1453 w 3319"/>
                <a:gd name="T61" fmla="*/ 286 h 2943"/>
                <a:gd name="T62" fmla="*/ 1115 w 3319"/>
                <a:gd name="T63" fmla="*/ 437 h 2943"/>
                <a:gd name="T64" fmla="*/ 971 w 3319"/>
                <a:gd name="T65" fmla="*/ 463 h 2943"/>
                <a:gd name="T66" fmla="*/ 794 w 3319"/>
                <a:gd name="T67" fmla="*/ 496 h 2943"/>
                <a:gd name="T68" fmla="*/ 490 w 3319"/>
                <a:gd name="T69" fmla="*/ 625 h 2943"/>
                <a:gd name="T70" fmla="*/ 358 w 3319"/>
                <a:gd name="T71" fmla="*/ 921 h 2943"/>
                <a:gd name="T72" fmla="*/ 272 w 3319"/>
                <a:gd name="T73" fmla="*/ 1290 h 2943"/>
                <a:gd name="T74" fmla="*/ 165 w 3319"/>
                <a:gd name="T75" fmla="*/ 1409 h 2943"/>
                <a:gd name="T76" fmla="*/ 11 w 3319"/>
                <a:gd name="T77" fmla="*/ 1904 h 2943"/>
                <a:gd name="T78" fmla="*/ 162 w 3319"/>
                <a:gd name="T79" fmla="*/ 2348 h 2943"/>
                <a:gd name="T80" fmla="*/ 850 w 3319"/>
                <a:gd name="T81" fmla="*/ 2899 h 2943"/>
                <a:gd name="T82" fmla="*/ 1687 w 3319"/>
                <a:gd name="T83" fmla="*/ 2908 h 2943"/>
                <a:gd name="T84" fmla="*/ 2099 w 3319"/>
                <a:gd name="T85" fmla="*/ 2833 h 2943"/>
                <a:gd name="T86" fmla="*/ 2517 w 3319"/>
                <a:gd name="T87" fmla="*/ 2576 h 2943"/>
                <a:gd name="T88" fmla="*/ 2628 w 3319"/>
                <a:gd name="T89" fmla="*/ 2496 h 2943"/>
                <a:gd name="T90" fmla="*/ 3139 w 3319"/>
                <a:gd name="T91" fmla="*/ 2038 h 2943"/>
                <a:gd name="T92" fmla="*/ 3299 w 3319"/>
                <a:gd name="T93" fmla="*/ 1694 h 2943"/>
                <a:gd name="T94" fmla="*/ 3230 w 3319"/>
                <a:gd name="T95" fmla="*/ 1166 h 2943"/>
                <a:gd name="T96" fmla="*/ 3031 w 3319"/>
                <a:gd name="T97" fmla="*/ 736 h 2943"/>
                <a:gd name="T98" fmla="*/ 2962 w 3319"/>
                <a:gd name="T99" fmla="*/ 524 h 2943"/>
                <a:gd name="T100" fmla="*/ 2553 w 3319"/>
                <a:gd name="T101" fmla="*/ 31 h 2943"/>
                <a:gd name="T102" fmla="*/ 2442 w 3319"/>
                <a:gd name="T103" fmla="*/ 24 h 2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19" h="2943">
                  <a:moveTo>
                    <a:pt x="850" y="2900"/>
                  </a:moveTo>
                  <a:cubicBezTo>
                    <a:pt x="763" y="2877"/>
                    <a:pt x="690" y="2849"/>
                    <a:pt x="620" y="2810"/>
                  </a:cubicBezTo>
                  <a:cubicBezTo>
                    <a:pt x="444" y="2714"/>
                    <a:pt x="289" y="2558"/>
                    <a:pt x="161" y="2348"/>
                  </a:cubicBezTo>
                  <a:cubicBezTo>
                    <a:pt x="134" y="2303"/>
                    <a:pt x="111" y="2260"/>
                    <a:pt x="92" y="2218"/>
                  </a:cubicBezTo>
                  <a:cubicBezTo>
                    <a:pt x="47" y="2117"/>
                    <a:pt x="19" y="2011"/>
                    <a:pt x="10" y="1904"/>
                  </a:cubicBezTo>
                  <a:cubicBezTo>
                    <a:pt x="0" y="1779"/>
                    <a:pt x="16" y="1672"/>
                    <a:pt x="59" y="1574"/>
                  </a:cubicBezTo>
                  <a:cubicBezTo>
                    <a:pt x="83" y="1521"/>
                    <a:pt x="117" y="1467"/>
                    <a:pt x="164" y="1408"/>
                  </a:cubicBezTo>
                  <a:cubicBezTo>
                    <a:pt x="178" y="1391"/>
                    <a:pt x="195" y="1375"/>
                    <a:pt x="211" y="1359"/>
                  </a:cubicBezTo>
                  <a:cubicBezTo>
                    <a:pt x="235" y="1337"/>
                    <a:pt x="257" y="1316"/>
                    <a:pt x="272" y="1290"/>
                  </a:cubicBezTo>
                  <a:cubicBezTo>
                    <a:pt x="318" y="1210"/>
                    <a:pt x="330" y="1117"/>
                    <a:pt x="343" y="1020"/>
                  </a:cubicBezTo>
                  <a:cubicBezTo>
                    <a:pt x="347" y="987"/>
                    <a:pt x="352" y="954"/>
                    <a:pt x="357" y="920"/>
                  </a:cubicBezTo>
                  <a:cubicBezTo>
                    <a:pt x="367" y="864"/>
                    <a:pt x="383" y="808"/>
                    <a:pt x="404" y="760"/>
                  </a:cubicBezTo>
                  <a:cubicBezTo>
                    <a:pt x="427" y="705"/>
                    <a:pt x="456" y="660"/>
                    <a:pt x="490" y="625"/>
                  </a:cubicBezTo>
                  <a:cubicBezTo>
                    <a:pt x="505" y="609"/>
                    <a:pt x="521" y="592"/>
                    <a:pt x="540" y="578"/>
                  </a:cubicBezTo>
                  <a:cubicBezTo>
                    <a:pt x="622" y="516"/>
                    <a:pt x="705" y="506"/>
                    <a:pt x="794" y="496"/>
                  </a:cubicBezTo>
                  <a:cubicBezTo>
                    <a:pt x="840" y="490"/>
                    <a:pt x="888" y="484"/>
                    <a:pt x="938" y="471"/>
                  </a:cubicBezTo>
                  <a:cubicBezTo>
                    <a:pt x="949" y="468"/>
                    <a:pt x="959" y="465"/>
                    <a:pt x="970" y="462"/>
                  </a:cubicBezTo>
                  <a:cubicBezTo>
                    <a:pt x="1004" y="452"/>
                    <a:pt x="1038" y="442"/>
                    <a:pt x="1074" y="439"/>
                  </a:cubicBezTo>
                  <a:cubicBezTo>
                    <a:pt x="1088" y="438"/>
                    <a:pt x="1102" y="437"/>
                    <a:pt x="1115" y="436"/>
                  </a:cubicBezTo>
                  <a:cubicBezTo>
                    <a:pt x="1129" y="436"/>
                    <a:pt x="1144" y="435"/>
                    <a:pt x="1159" y="434"/>
                  </a:cubicBezTo>
                  <a:cubicBezTo>
                    <a:pt x="1249" y="425"/>
                    <a:pt x="1345" y="376"/>
                    <a:pt x="1453" y="285"/>
                  </a:cubicBezTo>
                  <a:cubicBezTo>
                    <a:pt x="1472" y="268"/>
                    <a:pt x="1492" y="250"/>
                    <a:pt x="1511" y="233"/>
                  </a:cubicBezTo>
                  <a:cubicBezTo>
                    <a:pt x="1574" y="177"/>
                    <a:pt x="1639" y="120"/>
                    <a:pt x="1713" y="79"/>
                  </a:cubicBezTo>
                  <a:cubicBezTo>
                    <a:pt x="1764" y="51"/>
                    <a:pt x="1822" y="30"/>
                    <a:pt x="1884" y="16"/>
                  </a:cubicBezTo>
                  <a:cubicBezTo>
                    <a:pt x="1932" y="6"/>
                    <a:pt x="1981" y="1"/>
                    <a:pt x="2026" y="1"/>
                  </a:cubicBezTo>
                  <a:cubicBezTo>
                    <a:pt x="2032" y="1"/>
                    <a:pt x="2037" y="1"/>
                    <a:pt x="2043" y="1"/>
                  </a:cubicBezTo>
                  <a:cubicBezTo>
                    <a:pt x="2082" y="2"/>
                    <a:pt x="2119" y="7"/>
                    <a:pt x="2157" y="12"/>
                  </a:cubicBezTo>
                  <a:cubicBezTo>
                    <a:pt x="2180" y="15"/>
                    <a:pt x="2204" y="18"/>
                    <a:pt x="2232" y="21"/>
                  </a:cubicBezTo>
                  <a:cubicBezTo>
                    <a:pt x="2284" y="26"/>
                    <a:pt x="2341" y="25"/>
                    <a:pt x="2396" y="24"/>
                  </a:cubicBezTo>
                  <a:cubicBezTo>
                    <a:pt x="2411" y="23"/>
                    <a:pt x="2427" y="23"/>
                    <a:pt x="2442" y="23"/>
                  </a:cubicBezTo>
                  <a:cubicBezTo>
                    <a:pt x="2443" y="23"/>
                    <a:pt x="2444" y="23"/>
                    <a:pt x="2445" y="23"/>
                  </a:cubicBezTo>
                  <a:cubicBezTo>
                    <a:pt x="2490" y="23"/>
                    <a:pt x="2523" y="25"/>
                    <a:pt x="2553" y="31"/>
                  </a:cubicBezTo>
                  <a:cubicBezTo>
                    <a:pt x="2669" y="51"/>
                    <a:pt x="2771" y="116"/>
                    <a:pt x="2839" y="216"/>
                  </a:cubicBezTo>
                  <a:cubicBezTo>
                    <a:pt x="2901" y="307"/>
                    <a:pt x="2932" y="417"/>
                    <a:pt x="2963" y="524"/>
                  </a:cubicBezTo>
                  <a:cubicBezTo>
                    <a:pt x="2973" y="560"/>
                    <a:pt x="2984" y="597"/>
                    <a:pt x="2995" y="633"/>
                  </a:cubicBezTo>
                  <a:cubicBezTo>
                    <a:pt x="3006" y="667"/>
                    <a:pt x="3019" y="702"/>
                    <a:pt x="3032" y="736"/>
                  </a:cubicBezTo>
                  <a:cubicBezTo>
                    <a:pt x="3065" y="819"/>
                    <a:pt x="3105" y="902"/>
                    <a:pt x="3145" y="982"/>
                  </a:cubicBezTo>
                  <a:cubicBezTo>
                    <a:pt x="3174" y="1042"/>
                    <a:pt x="3204" y="1104"/>
                    <a:pt x="3230" y="1165"/>
                  </a:cubicBezTo>
                  <a:cubicBezTo>
                    <a:pt x="3287" y="1297"/>
                    <a:pt x="3314" y="1404"/>
                    <a:pt x="3318" y="1515"/>
                  </a:cubicBezTo>
                  <a:cubicBezTo>
                    <a:pt x="3319" y="1573"/>
                    <a:pt x="3313" y="1634"/>
                    <a:pt x="3299" y="1695"/>
                  </a:cubicBezTo>
                  <a:cubicBezTo>
                    <a:pt x="3286" y="1753"/>
                    <a:pt x="3265" y="1813"/>
                    <a:pt x="3238" y="1871"/>
                  </a:cubicBezTo>
                  <a:cubicBezTo>
                    <a:pt x="3212" y="1928"/>
                    <a:pt x="3178" y="1984"/>
                    <a:pt x="3140" y="2039"/>
                  </a:cubicBezTo>
                  <a:cubicBezTo>
                    <a:pt x="3102" y="2092"/>
                    <a:pt x="3058" y="2144"/>
                    <a:pt x="3010" y="2192"/>
                  </a:cubicBezTo>
                  <a:cubicBezTo>
                    <a:pt x="2896" y="2307"/>
                    <a:pt x="2760" y="2403"/>
                    <a:pt x="2628" y="2497"/>
                  </a:cubicBezTo>
                  <a:cubicBezTo>
                    <a:pt x="2616" y="2506"/>
                    <a:pt x="2603" y="2514"/>
                    <a:pt x="2591" y="2523"/>
                  </a:cubicBezTo>
                  <a:cubicBezTo>
                    <a:pt x="2566" y="2541"/>
                    <a:pt x="2541" y="2559"/>
                    <a:pt x="2517" y="2577"/>
                  </a:cubicBezTo>
                  <a:cubicBezTo>
                    <a:pt x="2403" y="2660"/>
                    <a:pt x="2286" y="2745"/>
                    <a:pt x="2162" y="2805"/>
                  </a:cubicBezTo>
                  <a:cubicBezTo>
                    <a:pt x="2142" y="2815"/>
                    <a:pt x="2122" y="2824"/>
                    <a:pt x="2099" y="2833"/>
                  </a:cubicBezTo>
                  <a:cubicBezTo>
                    <a:pt x="2012" y="2869"/>
                    <a:pt x="1924" y="2890"/>
                    <a:pt x="1838" y="2897"/>
                  </a:cubicBezTo>
                  <a:cubicBezTo>
                    <a:pt x="1787" y="2901"/>
                    <a:pt x="1736" y="2905"/>
                    <a:pt x="1687" y="2909"/>
                  </a:cubicBezTo>
                  <a:cubicBezTo>
                    <a:pt x="1565" y="2919"/>
                    <a:pt x="1450" y="2928"/>
                    <a:pt x="1343" y="2934"/>
                  </a:cubicBezTo>
                  <a:cubicBezTo>
                    <a:pt x="1289" y="2937"/>
                    <a:pt x="1238" y="2939"/>
                    <a:pt x="1188" y="2939"/>
                  </a:cubicBezTo>
                  <a:cubicBezTo>
                    <a:pt x="1073" y="2939"/>
                    <a:pt x="964" y="2929"/>
                    <a:pt x="850" y="2900"/>
                  </a:cubicBezTo>
                  <a:moveTo>
                    <a:pt x="2442" y="24"/>
                  </a:moveTo>
                  <a:cubicBezTo>
                    <a:pt x="2427" y="24"/>
                    <a:pt x="2411" y="24"/>
                    <a:pt x="2396" y="24"/>
                  </a:cubicBezTo>
                  <a:cubicBezTo>
                    <a:pt x="2341" y="26"/>
                    <a:pt x="2284" y="27"/>
                    <a:pt x="2232" y="22"/>
                  </a:cubicBezTo>
                  <a:cubicBezTo>
                    <a:pt x="2204" y="19"/>
                    <a:pt x="2180" y="16"/>
                    <a:pt x="2157" y="13"/>
                  </a:cubicBezTo>
                  <a:cubicBezTo>
                    <a:pt x="2119" y="8"/>
                    <a:pt x="2082" y="3"/>
                    <a:pt x="2043" y="2"/>
                  </a:cubicBezTo>
                  <a:cubicBezTo>
                    <a:pt x="1992" y="0"/>
                    <a:pt x="1938" y="6"/>
                    <a:pt x="1884" y="17"/>
                  </a:cubicBezTo>
                  <a:cubicBezTo>
                    <a:pt x="1822" y="31"/>
                    <a:pt x="1765" y="52"/>
                    <a:pt x="1713" y="80"/>
                  </a:cubicBezTo>
                  <a:cubicBezTo>
                    <a:pt x="1640" y="120"/>
                    <a:pt x="1575" y="178"/>
                    <a:pt x="1512" y="234"/>
                  </a:cubicBezTo>
                  <a:cubicBezTo>
                    <a:pt x="1493" y="251"/>
                    <a:pt x="1473" y="269"/>
                    <a:pt x="1453" y="286"/>
                  </a:cubicBezTo>
                  <a:cubicBezTo>
                    <a:pt x="1345" y="377"/>
                    <a:pt x="1249" y="425"/>
                    <a:pt x="1159" y="434"/>
                  </a:cubicBezTo>
                  <a:cubicBezTo>
                    <a:pt x="1144" y="436"/>
                    <a:pt x="1129" y="437"/>
                    <a:pt x="1115" y="437"/>
                  </a:cubicBezTo>
                  <a:cubicBezTo>
                    <a:pt x="1102" y="438"/>
                    <a:pt x="1088" y="438"/>
                    <a:pt x="1074" y="440"/>
                  </a:cubicBezTo>
                  <a:cubicBezTo>
                    <a:pt x="1038" y="443"/>
                    <a:pt x="1004" y="453"/>
                    <a:pt x="971" y="463"/>
                  </a:cubicBezTo>
                  <a:cubicBezTo>
                    <a:pt x="960" y="466"/>
                    <a:pt x="949" y="469"/>
                    <a:pt x="939" y="472"/>
                  </a:cubicBezTo>
                  <a:cubicBezTo>
                    <a:pt x="888" y="485"/>
                    <a:pt x="840" y="491"/>
                    <a:pt x="794" y="496"/>
                  </a:cubicBezTo>
                  <a:cubicBezTo>
                    <a:pt x="705" y="507"/>
                    <a:pt x="622" y="517"/>
                    <a:pt x="540" y="579"/>
                  </a:cubicBezTo>
                  <a:cubicBezTo>
                    <a:pt x="522" y="593"/>
                    <a:pt x="505" y="609"/>
                    <a:pt x="490" y="625"/>
                  </a:cubicBezTo>
                  <a:cubicBezTo>
                    <a:pt x="456" y="660"/>
                    <a:pt x="428" y="706"/>
                    <a:pt x="404" y="760"/>
                  </a:cubicBezTo>
                  <a:cubicBezTo>
                    <a:pt x="384" y="808"/>
                    <a:pt x="368" y="864"/>
                    <a:pt x="358" y="921"/>
                  </a:cubicBezTo>
                  <a:cubicBezTo>
                    <a:pt x="352" y="954"/>
                    <a:pt x="348" y="987"/>
                    <a:pt x="344" y="1020"/>
                  </a:cubicBezTo>
                  <a:cubicBezTo>
                    <a:pt x="331" y="1117"/>
                    <a:pt x="319" y="1210"/>
                    <a:pt x="272" y="1290"/>
                  </a:cubicBezTo>
                  <a:cubicBezTo>
                    <a:pt x="258" y="1316"/>
                    <a:pt x="235" y="1337"/>
                    <a:pt x="212" y="1360"/>
                  </a:cubicBezTo>
                  <a:cubicBezTo>
                    <a:pt x="196" y="1375"/>
                    <a:pt x="179" y="1391"/>
                    <a:pt x="165" y="1409"/>
                  </a:cubicBezTo>
                  <a:cubicBezTo>
                    <a:pt x="118" y="1467"/>
                    <a:pt x="84" y="1522"/>
                    <a:pt x="60" y="1575"/>
                  </a:cubicBezTo>
                  <a:cubicBezTo>
                    <a:pt x="17" y="1672"/>
                    <a:pt x="1" y="1779"/>
                    <a:pt x="11" y="1904"/>
                  </a:cubicBezTo>
                  <a:cubicBezTo>
                    <a:pt x="20" y="2011"/>
                    <a:pt x="47" y="2117"/>
                    <a:pt x="93" y="2217"/>
                  </a:cubicBezTo>
                  <a:cubicBezTo>
                    <a:pt x="112" y="2260"/>
                    <a:pt x="134" y="2303"/>
                    <a:pt x="162" y="2348"/>
                  </a:cubicBezTo>
                  <a:cubicBezTo>
                    <a:pt x="290" y="2558"/>
                    <a:pt x="444" y="2713"/>
                    <a:pt x="620" y="2810"/>
                  </a:cubicBezTo>
                  <a:cubicBezTo>
                    <a:pt x="690" y="2848"/>
                    <a:pt x="763" y="2876"/>
                    <a:pt x="850" y="2899"/>
                  </a:cubicBezTo>
                  <a:cubicBezTo>
                    <a:pt x="1014" y="2941"/>
                    <a:pt x="1166" y="2943"/>
                    <a:pt x="1343" y="2933"/>
                  </a:cubicBezTo>
                  <a:cubicBezTo>
                    <a:pt x="1450" y="2928"/>
                    <a:pt x="1565" y="2918"/>
                    <a:pt x="1687" y="2908"/>
                  </a:cubicBezTo>
                  <a:cubicBezTo>
                    <a:pt x="1736" y="2904"/>
                    <a:pt x="1787" y="2900"/>
                    <a:pt x="1838" y="2896"/>
                  </a:cubicBezTo>
                  <a:cubicBezTo>
                    <a:pt x="1924" y="2889"/>
                    <a:pt x="2012" y="2868"/>
                    <a:pt x="2099" y="2833"/>
                  </a:cubicBezTo>
                  <a:cubicBezTo>
                    <a:pt x="2121" y="2823"/>
                    <a:pt x="2142" y="2814"/>
                    <a:pt x="2162" y="2804"/>
                  </a:cubicBezTo>
                  <a:cubicBezTo>
                    <a:pt x="2285" y="2745"/>
                    <a:pt x="2403" y="2659"/>
                    <a:pt x="2517" y="2576"/>
                  </a:cubicBezTo>
                  <a:cubicBezTo>
                    <a:pt x="2541" y="2558"/>
                    <a:pt x="2566" y="2540"/>
                    <a:pt x="2591" y="2523"/>
                  </a:cubicBezTo>
                  <a:cubicBezTo>
                    <a:pt x="2603" y="2514"/>
                    <a:pt x="2615" y="2505"/>
                    <a:pt x="2628" y="2496"/>
                  </a:cubicBezTo>
                  <a:cubicBezTo>
                    <a:pt x="2759" y="2403"/>
                    <a:pt x="2895" y="2306"/>
                    <a:pt x="3009" y="2191"/>
                  </a:cubicBezTo>
                  <a:cubicBezTo>
                    <a:pt x="3057" y="2143"/>
                    <a:pt x="3101" y="2092"/>
                    <a:pt x="3139" y="2038"/>
                  </a:cubicBezTo>
                  <a:cubicBezTo>
                    <a:pt x="3178" y="1984"/>
                    <a:pt x="3211" y="1928"/>
                    <a:pt x="3237" y="1871"/>
                  </a:cubicBezTo>
                  <a:cubicBezTo>
                    <a:pt x="3265" y="1812"/>
                    <a:pt x="3285" y="1753"/>
                    <a:pt x="3299" y="1694"/>
                  </a:cubicBezTo>
                  <a:cubicBezTo>
                    <a:pt x="3312" y="1634"/>
                    <a:pt x="3318" y="1573"/>
                    <a:pt x="3317" y="1515"/>
                  </a:cubicBezTo>
                  <a:cubicBezTo>
                    <a:pt x="3314" y="1404"/>
                    <a:pt x="3287" y="1297"/>
                    <a:pt x="3230" y="1166"/>
                  </a:cubicBezTo>
                  <a:cubicBezTo>
                    <a:pt x="3203" y="1104"/>
                    <a:pt x="3173" y="1043"/>
                    <a:pt x="3144" y="983"/>
                  </a:cubicBezTo>
                  <a:cubicBezTo>
                    <a:pt x="3105" y="903"/>
                    <a:pt x="3064" y="820"/>
                    <a:pt x="3031" y="736"/>
                  </a:cubicBezTo>
                  <a:cubicBezTo>
                    <a:pt x="3018" y="702"/>
                    <a:pt x="3006" y="667"/>
                    <a:pt x="2994" y="633"/>
                  </a:cubicBezTo>
                  <a:cubicBezTo>
                    <a:pt x="2983" y="597"/>
                    <a:pt x="2972" y="560"/>
                    <a:pt x="2962" y="524"/>
                  </a:cubicBezTo>
                  <a:cubicBezTo>
                    <a:pt x="2932" y="417"/>
                    <a:pt x="2900" y="307"/>
                    <a:pt x="2838" y="217"/>
                  </a:cubicBezTo>
                  <a:cubicBezTo>
                    <a:pt x="2770" y="117"/>
                    <a:pt x="2669" y="51"/>
                    <a:pt x="2553" y="31"/>
                  </a:cubicBezTo>
                  <a:cubicBezTo>
                    <a:pt x="2523" y="26"/>
                    <a:pt x="2489" y="24"/>
                    <a:pt x="2445" y="24"/>
                  </a:cubicBezTo>
                  <a:lnTo>
                    <a:pt x="2442" y="24"/>
                  </a:lnTo>
                  <a:close/>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4" name="Freeform 31">
              <a:extLst>
                <a:ext uri="{FF2B5EF4-FFF2-40B4-BE49-F238E27FC236}">
                  <a16:creationId xmlns:a16="http://schemas.microsoft.com/office/drawing/2014/main" id="{C1490EA6-CA55-4EAE-ACF8-0A3E266BC1BD}"/>
                </a:ext>
              </a:extLst>
            </p:cNvPr>
            <p:cNvSpPr>
              <a:spLocks noEditPoints="1"/>
            </p:cNvSpPr>
            <p:nvPr/>
          </p:nvSpPr>
          <p:spPr bwMode="auto">
            <a:xfrm>
              <a:off x="4491" y="1205"/>
              <a:ext cx="2520" cy="2279"/>
            </a:xfrm>
            <a:custGeom>
              <a:avLst/>
              <a:gdLst>
                <a:gd name="T0" fmla="*/ 875 w 3405"/>
                <a:gd name="T1" fmla="*/ 3010 h 3079"/>
                <a:gd name="T2" fmla="*/ 365 w 3405"/>
                <a:gd name="T3" fmla="*/ 2713 h 3079"/>
                <a:gd name="T4" fmla="*/ 84 w 3405"/>
                <a:gd name="T5" fmla="*/ 2307 h 3079"/>
                <a:gd name="T6" fmla="*/ 8 w 3405"/>
                <a:gd name="T7" fmla="*/ 1807 h 3079"/>
                <a:gd name="T8" fmla="*/ 167 w 3405"/>
                <a:gd name="T9" fmla="*/ 1461 h 3079"/>
                <a:gd name="T10" fmla="*/ 285 w 3405"/>
                <a:gd name="T11" fmla="*/ 1341 h 3079"/>
                <a:gd name="T12" fmla="*/ 366 w 3405"/>
                <a:gd name="T13" fmla="*/ 967 h 3079"/>
                <a:gd name="T14" fmla="*/ 486 w 3405"/>
                <a:gd name="T15" fmla="*/ 665 h 3079"/>
                <a:gd name="T16" fmla="*/ 533 w 3405"/>
                <a:gd name="T17" fmla="*/ 616 h 3079"/>
                <a:gd name="T18" fmla="*/ 918 w 3405"/>
                <a:gd name="T19" fmla="*/ 484 h 3079"/>
                <a:gd name="T20" fmla="*/ 1060 w 3405"/>
                <a:gd name="T21" fmla="*/ 448 h 3079"/>
                <a:gd name="T22" fmla="*/ 1149 w 3405"/>
                <a:gd name="T23" fmla="*/ 447 h 3079"/>
                <a:gd name="T24" fmla="*/ 1456 w 3405"/>
                <a:gd name="T25" fmla="*/ 290 h 3079"/>
                <a:gd name="T26" fmla="*/ 1726 w 3405"/>
                <a:gd name="T27" fmla="*/ 70 h 3079"/>
                <a:gd name="T28" fmla="*/ 2157 w 3405"/>
                <a:gd name="T29" fmla="*/ 34 h 3079"/>
                <a:gd name="T30" fmla="*/ 2428 w 3405"/>
                <a:gd name="T31" fmla="*/ 65 h 3079"/>
                <a:gd name="T32" fmla="*/ 2476 w 3405"/>
                <a:gd name="T33" fmla="*/ 63 h 3079"/>
                <a:gd name="T34" fmla="*/ 2763 w 3405"/>
                <a:gd name="T35" fmla="*/ 125 h 3079"/>
                <a:gd name="T36" fmla="*/ 3032 w 3405"/>
                <a:gd name="T37" fmla="*/ 578 h 3079"/>
                <a:gd name="T38" fmla="*/ 3098 w 3405"/>
                <a:gd name="T39" fmla="*/ 786 h 3079"/>
                <a:gd name="T40" fmla="*/ 3301 w 3405"/>
                <a:gd name="T41" fmla="*/ 1232 h 3079"/>
                <a:gd name="T42" fmla="*/ 3401 w 3405"/>
                <a:gd name="T43" fmla="*/ 1592 h 3079"/>
                <a:gd name="T44" fmla="*/ 3329 w 3405"/>
                <a:gd name="T45" fmla="*/ 1969 h 3079"/>
                <a:gd name="T46" fmla="*/ 2722 w 3405"/>
                <a:gd name="T47" fmla="*/ 2607 h 3079"/>
                <a:gd name="T48" fmla="*/ 2553 w 3405"/>
                <a:gd name="T49" fmla="*/ 2731 h 3079"/>
                <a:gd name="T50" fmla="*/ 2142 w 3405"/>
                <a:gd name="T51" fmla="*/ 2995 h 3079"/>
                <a:gd name="T52" fmla="*/ 1503 w 3405"/>
                <a:gd name="T53" fmla="*/ 3077 h 3079"/>
                <a:gd name="T54" fmla="*/ 2476 w 3405"/>
                <a:gd name="T55" fmla="*/ 64 h 3079"/>
                <a:gd name="T56" fmla="*/ 2428 w 3405"/>
                <a:gd name="T57" fmla="*/ 66 h 3079"/>
                <a:gd name="T58" fmla="*/ 2156 w 3405"/>
                <a:gd name="T59" fmla="*/ 35 h 3079"/>
                <a:gd name="T60" fmla="*/ 1726 w 3405"/>
                <a:gd name="T61" fmla="*/ 70 h 3079"/>
                <a:gd name="T62" fmla="*/ 1456 w 3405"/>
                <a:gd name="T63" fmla="*/ 291 h 3079"/>
                <a:gd name="T64" fmla="*/ 1149 w 3405"/>
                <a:gd name="T65" fmla="*/ 448 h 3079"/>
                <a:gd name="T66" fmla="*/ 1060 w 3405"/>
                <a:gd name="T67" fmla="*/ 449 h 3079"/>
                <a:gd name="T68" fmla="*/ 918 w 3405"/>
                <a:gd name="T69" fmla="*/ 485 h 3079"/>
                <a:gd name="T70" fmla="*/ 534 w 3405"/>
                <a:gd name="T71" fmla="*/ 617 h 3079"/>
                <a:gd name="T72" fmla="*/ 487 w 3405"/>
                <a:gd name="T73" fmla="*/ 666 h 3079"/>
                <a:gd name="T74" fmla="*/ 367 w 3405"/>
                <a:gd name="T75" fmla="*/ 967 h 3079"/>
                <a:gd name="T76" fmla="*/ 285 w 3405"/>
                <a:gd name="T77" fmla="*/ 1341 h 3079"/>
                <a:gd name="T78" fmla="*/ 168 w 3405"/>
                <a:gd name="T79" fmla="*/ 1461 h 3079"/>
                <a:gd name="T80" fmla="*/ 9 w 3405"/>
                <a:gd name="T81" fmla="*/ 1807 h 3079"/>
                <a:gd name="T82" fmla="*/ 84 w 3405"/>
                <a:gd name="T83" fmla="*/ 2307 h 3079"/>
                <a:gd name="T84" fmla="*/ 366 w 3405"/>
                <a:gd name="T85" fmla="*/ 2713 h 3079"/>
                <a:gd name="T86" fmla="*/ 875 w 3405"/>
                <a:gd name="T87" fmla="*/ 3009 h 3079"/>
                <a:gd name="T88" fmla="*/ 1867 w 3405"/>
                <a:gd name="T89" fmla="*/ 3065 h 3079"/>
                <a:gd name="T90" fmla="*/ 2207 w 3405"/>
                <a:gd name="T91" fmla="*/ 2962 h 3079"/>
                <a:gd name="T92" fmla="*/ 2656 w 3405"/>
                <a:gd name="T93" fmla="*/ 2654 h 3079"/>
                <a:gd name="T94" fmla="*/ 3096 w 3405"/>
                <a:gd name="T95" fmla="*/ 2306 h 3079"/>
                <a:gd name="T96" fmla="*/ 3387 w 3405"/>
                <a:gd name="T97" fmla="*/ 1782 h 3079"/>
                <a:gd name="T98" fmla="*/ 3366 w 3405"/>
                <a:gd name="T99" fmla="*/ 1407 h 3079"/>
                <a:gd name="T100" fmla="*/ 3226 w 3405"/>
                <a:gd name="T101" fmla="*/ 1074 h 3079"/>
                <a:gd name="T102" fmla="*/ 3060 w 3405"/>
                <a:gd name="T103" fmla="*/ 679 h 3079"/>
                <a:gd name="T104" fmla="*/ 2897 w 3405"/>
                <a:gd name="T105" fmla="*/ 248 h 3079"/>
                <a:gd name="T106" fmla="*/ 2592 w 3405"/>
                <a:gd name="T107" fmla="*/ 68 h 3079"/>
                <a:gd name="T108" fmla="*/ 2476 w 3405"/>
                <a:gd name="T109" fmla="*/ 64 h 3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05" h="3079">
                  <a:moveTo>
                    <a:pt x="1367" y="3075"/>
                  </a:moveTo>
                  <a:cubicBezTo>
                    <a:pt x="1218" y="3072"/>
                    <a:pt x="1055" y="3061"/>
                    <a:pt x="875" y="3010"/>
                  </a:cubicBezTo>
                  <a:cubicBezTo>
                    <a:pt x="784" y="2984"/>
                    <a:pt x="709" y="2955"/>
                    <a:pt x="641" y="2919"/>
                  </a:cubicBezTo>
                  <a:cubicBezTo>
                    <a:pt x="542" y="2866"/>
                    <a:pt x="449" y="2797"/>
                    <a:pt x="365" y="2713"/>
                  </a:cubicBezTo>
                  <a:cubicBezTo>
                    <a:pt x="287" y="2636"/>
                    <a:pt x="217" y="2545"/>
                    <a:pt x="155" y="2444"/>
                  </a:cubicBezTo>
                  <a:cubicBezTo>
                    <a:pt x="127" y="2397"/>
                    <a:pt x="103" y="2352"/>
                    <a:pt x="84" y="2307"/>
                  </a:cubicBezTo>
                  <a:cubicBezTo>
                    <a:pt x="39" y="2205"/>
                    <a:pt x="13" y="2095"/>
                    <a:pt x="4" y="1979"/>
                  </a:cubicBezTo>
                  <a:cubicBezTo>
                    <a:pt x="0" y="1916"/>
                    <a:pt x="1" y="1860"/>
                    <a:pt x="8" y="1807"/>
                  </a:cubicBezTo>
                  <a:cubicBezTo>
                    <a:pt x="16" y="1745"/>
                    <a:pt x="32" y="1689"/>
                    <a:pt x="56" y="1635"/>
                  </a:cubicBezTo>
                  <a:cubicBezTo>
                    <a:pt x="81" y="1578"/>
                    <a:pt x="118" y="1519"/>
                    <a:pt x="167" y="1461"/>
                  </a:cubicBezTo>
                  <a:cubicBezTo>
                    <a:pt x="182" y="1442"/>
                    <a:pt x="201" y="1425"/>
                    <a:pt x="220" y="1409"/>
                  </a:cubicBezTo>
                  <a:cubicBezTo>
                    <a:pt x="245" y="1387"/>
                    <a:pt x="269" y="1367"/>
                    <a:pt x="285" y="1341"/>
                  </a:cubicBezTo>
                  <a:cubicBezTo>
                    <a:pt x="333" y="1259"/>
                    <a:pt x="344" y="1162"/>
                    <a:pt x="355" y="1059"/>
                  </a:cubicBezTo>
                  <a:cubicBezTo>
                    <a:pt x="358" y="1029"/>
                    <a:pt x="362" y="998"/>
                    <a:pt x="366" y="967"/>
                  </a:cubicBezTo>
                  <a:cubicBezTo>
                    <a:pt x="374" y="909"/>
                    <a:pt x="388" y="852"/>
                    <a:pt x="407" y="803"/>
                  </a:cubicBezTo>
                  <a:cubicBezTo>
                    <a:pt x="428" y="747"/>
                    <a:pt x="455" y="701"/>
                    <a:pt x="486" y="665"/>
                  </a:cubicBezTo>
                  <a:cubicBezTo>
                    <a:pt x="487" y="664"/>
                    <a:pt x="487" y="664"/>
                    <a:pt x="487" y="664"/>
                  </a:cubicBezTo>
                  <a:cubicBezTo>
                    <a:pt x="501" y="648"/>
                    <a:pt x="516" y="631"/>
                    <a:pt x="533" y="616"/>
                  </a:cubicBezTo>
                  <a:cubicBezTo>
                    <a:pt x="612" y="549"/>
                    <a:pt x="694" y="533"/>
                    <a:pt x="782" y="516"/>
                  </a:cubicBezTo>
                  <a:cubicBezTo>
                    <a:pt x="825" y="508"/>
                    <a:pt x="870" y="500"/>
                    <a:pt x="918" y="484"/>
                  </a:cubicBezTo>
                  <a:cubicBezTo>
                    <a:pt x="926" y="482"/>
                    <a:pt x="933" y="479"/>
                    <a:pt x="942" y="477"/>
                  </a:cubicBezTo>
                  <a:cubicBezTo>
                    <a:pt x="979" y="464"/>
                    <a:pt x="1018" y="451"/>
                    <a:pt x="1060" y="448"/>
                  </a:cubicBezTo>
                  <a:cubicBezTo>
                    <a:pt x="1075" y="447"/>
                    <a:pt x="1091" y="447"/>
                    <a:pt x="1106" y="447"/>
                  </a:cubicBezTo>
                  <a:cubicBezTo>
                    <a:pt x="1120" y="448"/>
                    <a:pt x="1134" y="448"/>
                    <a:pt x="1149" y="447"/>
                  </a:cubicBezTo>
                  <a:cubicBezTo>
                    <a:pt x="1201" y="444"/>
                    <a:pt x="1255" y="427"/>
                    <a:pt x="1312" y="396"/>
                  </a:cubicBezTo>
                  <a:cubicBezTo>
                    <a:pt x="1358" y="370"/>
                    <a:pt x="1405" y="336"/>
                    <a:pt x="1456" y="290"/>
                  </a:cubicBezTo>
                  <a:cubicBezTo>
                    <a:pt x="1474" y="274"/>
                    <a:pt x="1493" y="256"/>
                    <a:pt x="1511" y="239"/>
                  </a:cubicBezTo>
                  <a:cubicBezTo>
                    <a:pt x="1577" y="176"/>
                    <a:pt x="1645" y="112"/>
                    <a:pt x="1726" y="70"/>
                  </a:cubicBezTo>
                  <a:cubicBezTo>
                    <a:pt x="1847" y="7"/>
                    <a:pt x="1983" y="0"/>
                    <a:pt x="2070" y="14"/>
                  </a:cubicBezTo>
                  <a:cubicBezTo>
                    <a:pt x="2100" y="19"/>
                    <a:pt x="2128" y="26"/>
                    <a:pt x="2157" y="34"/>
                  </a:cubicBezTo>
                  <a:cubicBezTo>
                    <a:pt x="2187" y="42"/>
                    <a:pt x="2218" y="51"/>
                    <a:pt x="2257" y="57"/>
                  </a:cubicBezTo>
                  <a:cubicBezTo>
                    <a:pt x="2312" y="67"/>
                    <a:pt x="2374" y="67"/>
                    <a:pt x="2428" y="65"/>
                  </a:cubicBezTo>
                  <a:cubicBezTo>
                    <a:pt x="2435" y="65"/>
                    <a:pt x="2441" y="65"/>
                    <a:pt x="2447" y="64"/>
                  </a:cubicBezTo>
                  <a:cubicBezTo>
                    <a:pt x="2457" y="64"/>
                    <a:pt x="2467" y="64"/>
                    <a:pt x="2476" y="63"/>
                  </a:cubicBezTo>
                  <a:cubicBezTo>
                    <a:pt x="2514" y="62"/>
                    <a:pt x="2554" y="62"/>
                    <a:pt x="2592" y="67"/>
                  </a:cubicBezTo>
                  <a:cubicBezTo>
                    <a:pt x="2653" y="75"/>
                    <a:pt x="2710" y="94"/>
                    <a:pt x="2763" y="125"/>
                  </a:cubicBezTo>
                  <a:cubicBezTo>
                    <a:pt x="2816" y="156"/>
                    <a:pt x="2861" y="197"/>
                    <a:pt x="2897" y="248"/>
                  </a:cubicBezTo>
                  <a:cubicBezTo>
                    <a:pt x="2967" y="343"/>
                    <a:pt x="3000" y="463"/>
                    <a:pt x="3032" y="578"/>
                  </a:cubicBezTo>
                  <a:cubicBezTo>
                    <a:pt x="3041" y="611"/>
                    <a:pt x="3051" y="645"/>
                    <a:pt x="3061" y="678"/>
                  </a:cubicBezTo>
                  <a:cubicBezTo>
                    <a:pt x="3073" y="715"/>
                    <a:pt x="3085" y="751"/>
                    <a:pt x="3098" y="786"/>
                  </a:cubicBezTo>
                  <a:cubicBezTo>
                    <a:pt x="3135" y="883"/>
                    <a:pt x="3181" y="980"/>
                    <a:pt x="3226" y="1074"/>
                  </a:cubicBezTo>
                  <a:cubicBezTo>
                    <a:pt x="3251" y="1126"/>
                    <a:pt x="3277" y="1179"/>
                    <a:pt x="3301" y="1232"/>
                  </a:cubicBezTo>
                  <a:cubicBezTo>
                    <a:pt x="3330" y="1297"/>
                    <a:pt x="3351" y="1353"/>
                    <a:pt x="3367" y="1406"/>
                  </a:cubicBezTo>
                  <a:cubicBezTo>
                    <a:pt x="3386" y="1470"/>
                    <a:pt x="3397" y="1531"/>
                    <a:pt x="3401" y="1592"/>
                  </a:cubicBezTo>
                  <a:cubicBezTo>
                    <a:pt x="3405" y="1654"/>
                    <a:pt x="3401" y="1718"/>
                    <a:pt x="3388" y="1782"/>
                  </a:cubicBezTo>
                  <a:cubicBezTo>
                    <a:pt x="3376" y="1844"/>
                    <a:pt x="3356" y="1907"/>
                    <a:pt x="3329" y="1969"/>
                  </a:cubicBezTo>
                  <a:cubicBezTo>
                    <a:pt x="3277" y="2089"/>
                    <a:pt x="3196" y="2206"/>
                    <a:pt x="3096" y="2307"/>
                  </a:cubicBezTo>
                  <a:cubicBezTo>
                    <a:pt x="2985" y="2420"/>
                    <a:pt x="2851" y="2515"/>
                    <a:pt x="2722" y="2607"/>
                  </a:cubicBezTo>
                  <a:cubicBezTo>
                    <a:pt x="2701" y="2623"/>
                    <a:pt x="2679" y="2639"/>
                    <a:pt x="2657" y="2654"/>
                  </a:cubicBezTo>
                  <a:cubicBezTo>
                    <a:pt x="2622" y="2680"/>
                    <a:pt x="2587" y="2706"/>
                    <a:pt x="2553" y="2731"/>
                  </a:cubicBezTo>
                  <a:cubicBezTo>
                    <a:pt x="2442" y="2814"/>
                    <a:pt x="2327" y="2900"/>
                    <a:pt x="2208" y="2962"/>
                  </a:cubicBezTo>
                  <a:cubicBezTo>
                    <a:pt x="2187" y="2973"/>
                    <a:pt x="2165" y="2984"/>
                    <a:pt x="2142" y="2995"/>
                  </a:cubicBezTo>
                  <a:cubicBezTo>
                    <a:pt x="2046" y="3037"/>
                    <a:pt x="1956" y="3061"/>
                    <a:pt x="1867" y="3066"/>
                  </a:cubicBezTo>
                  <a:cubicBezTo>
                    <a:pt x="1741" y="3073"/>
                    <a:pt x="1621" y="3077"/>
                    <a:pt x="1503" y="3077"/>
                  </a:cubicBezTo>
                  <a:cubicBezTo>
                    <a:pt x="1458" y="3077"/>
                    <a:pt x="1412" y="3077"/>
                    <a:pt x="1367" y="3075"/>
                  </a:cubicBezTo>
                  <a:moveTo>
                    <a:pt x="2476" y="64"/>
                  </a:moveTo>
                  <a:cubicBezTo>
                    <a:pt x="2467" y="64"/>
                    <a:pt x="2457" y="65"/>
                    <a:pt x="2447" y="65"/>
                  </a:cubicBezTo>
                  <a:cubicBezTo>
                    <a:pt x="2441" y="65"/>
                    <a:pt x="2435" y="66"/>
                    <a:pt x="2428" y="66"/>
                  </a:cubicBezTo>
                  <a:cubicBezTo>
                    <a:pt x="2374" y="67"/>
                    <a:pt x="2312" y="68"/>
                    <a:pt x="2257" y="58"/>
                  </a:cubicBezTo>
                  <a:cubicBezTo>
                    <a:pt x="2218" y="51"/>
                    <a:pt x="2187" y="43"/>
                    <a:pt x="2156" y="35"/>
                  </a:cubicBezTo>
                  <a:cubicBezTo>
                    <a:pt x="2127" y="27"/>
                    <a:pt x="2100" y="20"/>
                    <a:pt x="2069" y="15"/>
                  </a:cubicBezTo>
                  <a:cubicBezTo>
                    <a:pt x="1983" y="0"/>
                    <a:pt x="1847" y="8"/>
                    <a:pt x="1726" y="70"/>
                  </a:cubicBezTo>
                  <a:cubicBezTo>
                    <a:pt x="1646" y="112"/>
                    <a:pt x="1577" y="177"/>
                    <a:pt x="1511" y="240"/>
                  </a:cubicBezTo>
                  <a:cubicBezTo>
                    <a:pt x="1493" y="257"/>
                    <a:pt x="1475" y="274"/>
                    <a:pt x="1456" y="291"/>
                  </a:cubicBezTo>
                  <a:cubicBezTo>
                    <a:pt x="1406" y="336"/>
                    <a:pt x="1359" y="371"/>
                    <a:pt x="1312" y="396"/>
                  </a:cubicBezTo>
                  <a:cubicBezTo>
                    <a:pt x="1256" y="427"/>
                    <a:pt x="1201" y="445"/>
                    <a:pt x="1149" y="448"/>
                  </a:cubicBezTo>
                  <a:cubicBezTo>
                    <a:pt x="1134" y="448"/>
                    <a:pt x="1120" y="448"/>
                    <a:pt x="1106" y="448"/>
                  </a:cubicBezTo>
                  <a:cubicBezTo>
                    <a:pt x="1091" y="448"/>
                    <a:pt x="1075" y="448"/>
                    <a:pt x="1060" y="449"/>
                  </a:cubicBezTo>
                  <a:cubicBezTo>
                    <a:pt x="1018" y="452"/>
                    <a:pt x="980" y="465"/>
                    <a:pt x="942" y="477"/>
                  </a:cubicBezTo>
                  <a:cubicBezTo>
                    <a:pt x="934" y="480"/>
                    <a:pt x="926" y="483"/>
                    <a:pt x="918" y="485"/>
                  </a:cubicBezTo>
                  <a:cubicBezTo>
                    <a:pt x="871" y="500"/>
                    <a:pt x="825" y="509"/>
                    <a:pt x="782" y="517"/>
                  </a:cubicBezTo>
                  <a:cubicBezTo>
                    <a:pt x="695" y="534"/>
                    <a:pt x="612" y="550"/>
                    <a:pt x="534" y="617"/>
                  </a:cubicBezTo>
                  <a:cubicBezTo>
                    <a:pt x="517" y="631"/>
                    <a:pt x="502" y="648"/>
                    <a:pt x="487" y="665"/>
                  </a:cubicBezTo>
                  <a:cubicBezTo>
                    <a:pt x="487" y="666"/>
                    <a:pt x="487" y="666"/>
                    <a:pt x="487" y="666"/>
                  </a:cubicBezTo>
                  <a:cubicBezTo>
                    <a:pt x="455" y="701"/>
                    <a:pt x="429" y="748"/>
                    <a:pt x="408" y="803"/>
                  </a:cubicBezTo>
                  <a:cubicBezTo>
                    <a:pt x="389" y="852"/>
                    <a:pt x="375" y="909"/>
                    <a:pt x="367" y="967"/>
                  </a:cubicBezTo>
                  <a:cubicBezTo>
                    <a:pt x="362" y="998"/>
                    <a:pt x="359" y="1029"/>
                    <a:pt x="356" y="1060"/>
                  </a:cubicBezTo>
                  <a:cubicBezTo>
                    <a:pt x="345" y="1162"/>
                    <a:pt x="334" y="1259"/>
                    <a:pt x="285" y="1341"/>
                  </a:cubicBezTo>
                  <a:cubicBezTo>
                    <a:pt x="270" y="1367"/>
                    <a:pt x="246" y="1388"/>
                    <a:pt x="220" y="1410"/>
                  </a:cubicBezTo>
                  <a:cubicBezTo>
                    <a:pt x="202" y="1426"/>
                    <a:pt x="183" y="1443"/>
                    <a:pt x="168" y="1461"/>
                  </a:cubicBezTo>
                  <a:cubicBezTo>
                    <a:pt x="119" y="1520"/>
                    <a:pt x="81" y="1578"/>
                    <a:pt x="56" y="1635"/>
                  </a:cubicBezTo>
                  <a:cubicBezTo>
                    <a:pt x="33" y="1689"/>
                    <a:pt x="17" y="1746"/>
                    <a:pt x="9" y="1807"/>
                  </a:cubicBezTo>
                  <a:cubicBezTo>
                    <a:pt x="2" y="1860"/>
                    <a:pt x="1" y="1916"/>
                    <a:pt x="5" y="1979"/>
                  </a:cubicBezTo>
                  <a:cubicBezTo>
                    <a:pt x="13" y="2094"/>
                    <a:pt x="40" y="2205"/>
                    <a:pt x="84" y="2307"/>
                  </a:cubicBezTo>
                  <a:cubicBezTo>
                    <a:pt x="104" y="2352"/>
                    <a:pt x="127" y="2397"/>
                    <a:pt x="156" y="2444"/>
                  </a:cubicBezTo>
                  <a:cubicBezTo>
                    <a:pt x="217" y="2545"/>
                    <a:pt x="288" y="2635"/>
                    <a:pt x="366" y="2713"/>
                  </a:cubicBezTo>
                  <a:cubicBezTo>
                    <a:pt x="450" y="2797"/>
                    <a:pt x="542" y="2866"/>
                    <a:pt x="641" y="2918"/>
                  </a:cubicBezTo>
                  <a:cubicBezTo>
                    <a:pt x="710" y="2955"/>
                    <a:pt x="784" y="2984"/>
                    <a:pt x="875" y="3009"/>
                  </a:cubicBezTo>
                  <a:cubicBezTo>
                    <a:pt x="1055" y="3061"/>
                    <a:pt x="1218" y="3071"/>
                    <a:pt x="1367" y="3075"/>
                  </a:cubicBezTo>
                  <a:cubicBezTo>
                    <a:pt x="1529" y="3079"/>
                    <a:pt x="1693" y="3076"/>
                    <a:pt x="1867" y="3065"/>
                  </a:cubicBezTo>
                  <a:cubicBezTo>
                    <a:pt x="1956" y="3060"/>
                    <a:pt x="2046" y="3037"/>
                    <a:pt x="2141" y="2994"/>
                  </a:cubicBezTo>
                  <a:cubicBezTo>
                    <a:pt x="2165" y="2983"/>
                    <a:pt x="2187" y="2973"/>
                    <a:pt x="2207" y="2962"/>
                  </a:cubicBezTo>
                  <a:cubicBezTo>
                    <a:pt x="2327" y="2899"/>
                    <a:pt x="2441" y="2814"/>
                    <a:pt x="2552" y="2731"/>
                  </a:cubicBezTo>
                  <a:cubicBezTo>
                    <a:pt x="2586" y="2705"/>
                    <a:pt x="2621" y="2679"/>
                    <a:pt x="2656" y="2654"/>
                  </a:cubicBezTo>
                  <a:cubicBezTo>
                    <a:pt x="2678" y="2638"/>
                    <a:pt x="2700" y="2622"/>
                    <a:pt x="2722" y="2607"/>
                  </a:cubicBezTo>
                  <a:cubicBezTo>
                    <a:pt x="2851" y="2515"/>
                    <a:pt x="2984" y="2420"/>
                    <a:pt x="3096" y="2306"/>
                  </a:cubicBezTo>
                  <a:cubicBezTo>
                    <a:pt x="3196" y="2206"/>
                    <a:pt x="3276" y="2089"/>
                    <a:pt x="3329" y="1969"/>
                  </a:cubicBezTo>
                  <a:cubicBezTo>
                    <a:pt x="3356" y="1907"/>
                    <a:pt x="3375" y="1844"/>
                    <a:pt x="3387" y="1782"/>
                  </a:cubicBezTo>
                  <a:cubicBezTo>
                    <a:pt x="3400" y="1718"/>
                    <a:pt x="3404" y="1654"/>
                    <a:pt x="3400" y="1592"/>
                  </a:cubicBezTo>
                  <a:cubicBezTo>
                    <a:pt x="3396" y="1531"/>
                    <a:pt x="3385" y="1470"/>
                    <a:pt x="3366" y="1407"/>
                  </a:cubicBezTo>
                  <a:cubicBezTo>
                    <a:pt x="3350" y="1353"/>
                    <a:pt x="3330" y="1298"/>
                    <a:pt x="3300" y="1233"/>
                  </a:cubicBezTo>
                  <a:cubicBezTo>
                    <a:pt x="3277" y="1180"/>
                    <a:pt x="3251" y="1126"/>
                    <a:pt x="3226" y="1074"/>
                  </a:cubicBezTo>
                  <a:cubicBezTo>
                    <a:pt x="3181" y="981"/>
                    <a:pt x="3134" y="884"/>
                    <a:pt x="3097" y="786"/>
                  </a:cubicBezTo>
                  <a:cubicBezTo>
                    <a:pt x="3084" y="751"/>
                    <a:pt x="3072" y="715"/>
                    <a:pt x="3060" y="679"/>
                  </a:cubicBezTo>
                  <a:cubicBezTo>
                    <a:pt x="3050" y="646"/>
                    <a:pt x="3041" y="611"/>
                    <a:pt x="3031" y="578"/>
                  </a:cubicBezTo>
                  <a:cubicBezTo>
                    <a:pt x="2999" y="463"/>
                    <a:pt x="2966" y="344"/>
                    <a:pt x="2897" y="248"/>
                  </a:cubicBezTo>
                  <a:cubicBezTo>
                    <a:pt x="2860" y="198"/>
                    <a:pt x="2815" y="157"/>
                    <a:pt x="2762" y="126"/>
                  </a:cubicBezTo>
                  <a:cubicBezTo>
                    <a:pt x="2710" y="95"/>
                    <a:pt x="2653" y="76"/>
                    <a:pt x="2592" y="68"/>
                  </a:cubicBezTo>
                  <a:cubicBezTo>
                    <a:pt x="2567" y="65"/>
                    <a:pt x="2540" y="64"/>
                    <a:pt x="2515" y="64"/>
                  </a:cubicBezTo>
                  <a:cubicBezTo>
                    <a:pt x="2502" y="64"/>
                    <a:pt x="2489" y="64"/>
                    <a:pt x="2476"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5" name="Freeform 32">
              <a:extLst>
                <a:ext uri="{FF2B5EF4-FFF2-40B4-BE49-F238E27FC236}">
                  <a16:creationId xmlns:a16="http://schemas.microsoft.com/office/drawing/2014/main" id="{45D0EA5F-83CB-4D2F-BCB6-D99B0E1F2776}"/>
                </a:ext>
              </a:extLst>
            </p:cNvPr>
            <p:cNvSpPr>
              <a:spLocks noEditPoints="1"/>
            </p:cNvSpPr>
            <p:nvPr/>
          </p:nvSpPr>
          <p:spPr bwMode="auto">
            <a:xfrm>
              <a:off x="4448" y="1138"/>
              <a:ext cx="2590" cy="2394"/>
            </a:xfrm>
            <a:custGeom>
              <a:avLst/>
              <a:gdLst>
                <a:gd name="T0" fmla="*/ 909 w 3500"/>
                <a:gd name="T1" fmla="*/ 3114 h 3234"/>
                <a:gd name="T2" fmla="*/ 380 w 3500"/>
                <a:gd name="T3" fmla="*/ 2811 h 3234"/>
                <a:gd name="T4" fmla="*/ 85 w 3500"/>
                <a:gd name="T5" fmla="*/ 2391 h 3234"/>
                <a:gd name="T6" fmla="*/ 61 w 3500"/>
                <a:gd name="T7" fmla="*/ 1689 h 3234"/>
                <a:gd name="T8" fmla="*/ 237 w 3500"/>
                <a:gd name="T9" fmla="*/ 1454 h 3234"/>
                <a:gd name="T10" fmla="*/ 376 w 3500"/>
                <a:gd name="T11" fmla="*/ 1091 h 3234"/>
                <a:gd name="T12" fmla="*/ 492 w 3500"/>
                <a:gd name="T13" fmla="*/ 699 h 3234"/>
                <a:gd name="T14" fmla="*/ 536 w 3500"/>
                <a:gd name="T15" fmla="*/ 648 h 3234"/>
                <a:gd name="T16" fmla="*/ 782 w 3500"/>
                <a:gd name="T17" fmla="*/ 529 h 3234"/>
                <a:gd name="T18" fmla="*/ 923 w 3500"/>
                <a:gd name="T19" fmla="*/ 485 h 3234"/>
                <a:gd name="T20" fmla="*/ 1105 w 3500"/>
                <a:gd name="T21" fmla="*/ 452 h 3234"/>
                <a:gd name="T22" fmla="*/ 1319 w 3500"/>
                <a:gd name="T23" fmla="*/ 402 h 3234"/>
                <a:gd name="T24" fmla="*/ 1521 w 3500"/>
                <a:gd name="T25" fmla="*/ 237 h 3234"/>
                <a:gd name="T26" fmla="*/ 1938 w 3500"/>
                <a:gd name="T27" fmla="*/ 4 h 3234"/>
                <a:gd name="T28" fmla="*/ 2180 w 3500"/>
                <a:gd name="T29" fmla="*/ 48 h 3234"/>
                <a:gd name="T30" fmla="*/ 2470 w 3500"/>
                <a:gd name="T31" fmla="*/ 100 h 3234"/>
                <a:gd name="T32" fmla="*/ 2520 w 3500"/>
                <a:gd name="T33" fmla="*/ 97 h 3234"/>
                <a:gd name="T34" fmla="*/ 2820 w 3500"/>
                <a:gd name="T35" fmla="*/ 150 h 3234"/>
                <a:gd name="T36" fmla="*/ 3111 w 3500"/>
                <a:gd name="T37" fmla="*/ 626 h 3234"/>
                <a:gd name="T38" fmla="*/ 3173 w 3500"/>
                <a:gd name="T39" fmla="*/ 829 h 3234"/>
                <a:gd name="T40" fmla="*/ 3381 w 3500"/>
                <a:gd name="T41" fmla="*/ 1293 h 3234"/>
                <a:gd name="T42" fmla="*/ 3487 w 3500"/>
                <a:gd name="T43" fmla="*/ 1863 h 3234"/>
                <a:gd name="T44" fmla="*/ 3192 w 3500"/>
                <a:gd name="T45" fmla="*/ 2416 h 3234"/>
                <a:gd name="T46" fmla="*/ 2732 w 3500"/>
                <a:gd name="T47" fmla="*/ 2779 h 3234"/>
                <a:gd name="T48" fmla="*/ 2262 w 3500"/>
                <a:gd name="T49" fmla="*/ 3113 h 3234"/>
                <a:gd name="T50" fmla="*/ 1904 w 3500"/>
                <a:gd name="T51" fmla="*/ 3228 h 3234"/>
                <a:gd name="T52" fmla="*/ 1401 w 3500"/>
                <a:gd name="T53" fmla="*/ 3210 h 3234"/>
                <a:gd name="T54" fmla="*/ 2504 w 3500"/>
                <a:gd name="T55" fmla="*/ 99 h 3234"/>
                <a:gd name="T56" fmla="*/ 2291 w 3500"/>
                <a:gd name="T57" fmla="*/ 88 h 3234"/>
                <a:gd name="T58" fmla="*/ 2106 w 3500"/>
                <a:gd name="T59" fmla="*/ 21 h 3234"/>
                <a:gd name="T60" fmla="*/ 1749 w 3500"/>
                <a:gd name="T61" fmla="*/ 55 h 3234"/>
                <a:gd name="T62" fmla="*/ 1469 w 3500"/>
                <a:gd name="T63" fmla="*/ 290 h 3234"/>
                <a:gd name="T64" fmla="*/ 1148 w 3500"/>
                <a:gd name="T65" fmla="*/ 454 h 3234"/>
                <a:gd name="T66" fmla="*/ 1055 w 3500"/>
                <a:gd name="T67" fmla="*/ 452 h 3234"/>
                <a:gd name="T68" fmla="*/ 907 w 3500"/>
                <a:gd name="T69" fmla="*/ 492 h 3234"/>
                <a:gd name="T70" fmla="*/ 654 w 3500"/>
                <a:gd name="T71" fmla="*/ 570 h 3234"/>
                <a:gd name="T72" fmla="*/ 497 w 3500"/>
                <a:gd name="T73" fmla="*/ 693 h 3234"/>
                <a:gd name="T74" fmla="*/ 385 w 3500"/>
                <a:gd name="T75" fmla="*/ 1007 h 3234"/>
                <a:gd name="T76" fmla="*/ 307 w 3500"/>
                <a:gd name="T77" fmla="*/ 1385 h 3234"/>
                <a:gd name="T78" fmla="*/ 180 w 3500"/>
                <a:gd name="T79" fmla="*/ 1507 h 3234"/>
                <a:gd name="T80" fmla="*/ 9 w 3500"/>
                <a:gd name="T81" fmla="*/ 2047 h 3234"/>
                <a:gd name="T82" fmla="*/ 159 w 3500"/>
                <a:gd name="T83" fmla="*/ 2533 h 3234"/>
                <a:gd name="T84" fmla="*/ 671 w 3500"/>
                <a:gd name="T85" fmla="*/ 3020 h 3234"/>
                <a:gd name="T86" fmla="*/ 1401 w 3500"/>
                <a:gd name="T87" fmla="*/ 3209 h 3234"/>
                <a:gd name="T88" fmla="*/ 2193 w 3500"/>
                <a:gd name="T89" fmla="*/ 3148 h 3234"/>
                <a:gd name="T90" fmla="*/ 2599 w 3500"/>
                <a:gd name="T91" fmla="*/ 2878 h 3234"/>
                <a:gd name="T92" fmla="*/ 2820 w 3500"/>
                <a:gd name="T93" fmla="*/ 2715 h 3234"/>
                <a:gd name="T94" fmla="*/ 3429 w 3500"/>
                <a:gd name="T95" fmla="*/ 2060 h 3234"/>
                <a:gd name="T96" fmla="*/ 3493 w 3500"/>
                <a:gd name="T97" fmla="*/ 1662 h 3234"/>
                <a:gd name="T98" fmla="*/ 3320 w 3500"/>
                <a:gd name="T99" fmla="*/ 1166 h 3234"/>
                <a:gd name="T100" fmla="*/ 3136 w 3500"/>
                <a:gd name="T101" fmla="*/ 718 h 3234"/>
                <a:gd name="T102" fmla="*/ 2965 w 3500"/>
                <a:gd name="T103" fmla="*/ 273 h 3234"/>
                <a:gd name="T104" fmla="*/ 2641 w 3500"/>
                <a:gd name="T105" fmla="*/ 98 h 3234"/>
                <a:gd name="T106" fmla="*/ 2520 w 3500"/>
                <a:gd name="T107" fmla="*/ 98 h 3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00" h="3234">
                  <a:moveTo>
                    <a:pt x="1401" y="3210"/>
                  </a:moveTo>
                  <a:cubicBezTo>
                    <a:pt x="1265" y="3196"/>
                    <a:pt x="1101" y="3174"/>
                    <a:pt x="909" y="3114"/>
                  </a:cubicBezTo>
                  <a:cubicBezTo>
                    <a:pt x="843" y="3094"/>
                    <a:pt x="757" y="3065"/>
                    <a:pt x="670" y="3020"/>
                  </a:cubicBezTo>
                  <a:cubicBezTo>
                    <a:pt x="566" y="2966"/>
                    <a:pt x="468" y="2896"/>
                    <a:pt x="380" y="2811"/>
                  </a:cubicBezTo>
                  <a:cubicBezTo>
                    <a:pt x="296" y="2730"/>
                    <a:pt x="221" y="2637"/>
                    <a:pt x="158" y="2534"/>
                  </a:cubicBezTo>
                  <a:cubicBezTo>
                    <a:pt x="129" y="2486"/>
                    <a:pt x="104" y="2437"/>
                    <a:pt x="85" y="2391"/>
                  </a:cubicBezTo>
                  <a:cubicBezTo>
                    <a:pt x="41" y="2287"/>
                    <a:pt x="15" y="2171"/>
                    <a:pt x="8" y="2047"/>
                  </a:cubicBezTo>
                  <a:cubicBezTo>
                    <a:pt x="0" y="1905"/>
                    <a:pt x="17" y="1792"/>
                    <a:pt x="61" y="1689"/>
                  </a:cubicBezTo>
                  <a:cubicBezTo>
                    <a:pt x="88" y="1628"/>
                    <a:pt x="127" y="1566"/>
                    <a:pt x="179" y="1506"/>
                  </a:cubicBezTo>
                  <a:cubicBezTo>
                    <a:pt x="196" y="1487"/>
                    <a:pt x="217" y="1470"/>
                    <a:pt x="237" y="1454"/>
                  </a:cubicBezTo>
                  <a:cubicBezTo>
                    <a:pt x="265" y="1432"/>
                    <a:pt x="290" y="1411"/>
                    <a:pt x="307" y="1385"/>
                  </a:cubicBezTo>
                  <a:cubicBezTo>
                    <a:pt x="358" y="1302"/>
                    <a:pt x="367" y="1199"/>
                    <a:pt x="376" y="1091"/>
                  </a:cubicBezTo>
                  <a:cubicBezTo>
                    <a:pt x="379" y="1063"/>
                    <a:pt x="381" y="1035"/>
                    <a:pt x="384" y="1007"/>
                  </a:cubicBezTo>
                  <a:cubicBezTo>
                    <a:pt x="399" y="878"/>
                    <a:pt x="437" y="768"/>
                    <a:pt x="492" y="699"/>
                  </a:cubicBezTo>
                  <a:cubicBezTo>
                    <a:pt x="493" y="697"/>
                    <a:pt x="495" y="695"/>
                    <a:pt x="497" y="693"/>
                  </a:cubicBezTo>
                  <a:cubicBezTo>
                    <a:pt x="509" y="677"/>
                    <a:pt x="521" y="661"/>
                    <a:pt x="536" y="648"/>
                  </a:cubicBezTo>
                  <a:cubicBezTo>
                    <a:pt x="570" y="614"/>
                    <a:pt x="608" y="589"/>
                    <a:pt x="653" y="570"/>
                  </a:cubicBezTo>
                  <a:cubicBezTo>
                    <a:pt x="694" y="552"/>
                    <a:pt x="737" y="541"/>
                    <a:pt x="782" y="529"/>
                  </a:cubicBezTo>
                  <a:cubicBezTo>
                    <a:pt x="822" y="518"/>
                    <a:pt x="863" y="508"/>
                    <a:pt x="906" y="491"/>
                  </a:cubicBezTo>
                  <a:cubicBezTo>
                    <a:pt x="912" y="489"/>
                    <a:pt x="917" y="487"/>
                    <a:pt x="923" y="485"/>
                  </a:cubicBezTo>
                  <a:cubicBezTo>
                    <a:pt x="963" y="470"/>
                    <a:pt x="1008" y="453"/>
                    <a:pt x="1055" y="451"/>
                  </a:cubicBezTo>
                  <a:cubicBezTo>
                    <a:pt x="1072" y="451"/>
                    <a:pt x="1089" y="451"/>
                    <a:pt x="1105" y="452"/>
                  </a:cubicBezTo>
                  <a:cubicBezTo>
                    <a:pt x="1119" y="453"/>
                    <a:pt x="1133" y="453"/>
                    <a:pt x="1148" y="453"/>
                  </a:cubicBezTo>
                  <a:cubicBezTo>
                    <a:pt x="1203" y="452"/>
                    <a:pt x="1260" y="435"/>
                    <a:pt x="1319" y="402"/>
                  </a:cubicBezTo>
                  <a:cubicBezTo>
                    <a:pt x="1367" y="376"/>
                    <a:pt x="1418" y="337"/>
                    <a:pt x="1468" y="289"/>
                  </a:cubicBezTo>
                  <a:cubicBezTo>
                    <a:pt x="1486" y="272"/>
                    <a:pt x="1504" y="254"/>
                    <a:pt x="1521" y="237"/>
                  </a:cubicBezTo>
                  <a:cubicBezTo>
                    <a:pt x="1590" y="168"/>
                    <a:pt x="1661" y="97"/>
                    <a:pt x="1748" y="54"/>
                  </a:cubicBezTo>
                  <a:cubicBezTo>
                    <a:pt x="1805" y="26"/>
                    <a:pt x="1870" y="8"/>
                    <a:pt x="1938" y="4"/>
                  </a:cubicBezTo>
                  <a:cubicBezTo>
                    <a:pt x="1997" y="0"/>
                    <a:pt x="2057" y="6"/>
                    <a:pt x="2106" y="20"/>
                  </a:cubicBezTo>
                  <a:cubicBezTo>
                    <a:pt x="2132" y="28"/>
                    <a:pt x="2155" y="38"/>
                    <a:pt x="2180" y="48"/>
                  </a:cubicBezTo>
                  <a:cubicBezTo>
                    <a:pt x="2213" y="62"/>
                    <a:pt x="2247" y="76"/>
                    <a:pt x="2292" y="87"/>
                  </a:cubicBezTo>
                  <a:cubicBezTo>
                    <a:pt x="2338" y="99"/>
                    <a:pt x="2394" y="103"/>
                    <a:pt x="2470" y="100"/>
                  </a:cubicBezTo>
                  <a:cubicBezTo>
                    <a:pt x="2481" y="99"/>
                    <a:pt x="2493" y="99"/>
                    <a:pt x="2504" y="98"/>
                  </a:cubicBezTo>
                  <a:cubicBezTo>
                    <a:pt x="2509" y="98"/>
                    <a:pt x="2514" y="98"/>
                    <a:pt x="2520" y="97"/>
                  </a:cubicBezTo>
                  <a:cubicBezTo>
                    <a:pt x="2563" y="95"/>
                    <a:pt x="2602" y="94"/>
                    <a:pt x="2641" y="97"/>
                  </a:cubicBezTo>
                  <a:cubicBezTo>
                    <a:pt x="2705" y="103"/>
                    <a:pt x="2765" y="120"/>
                    <a:pt x="2820" y="150"/>
                  </a:cubicBezTo>
                  <a:cubicBezTo>
                    <a:pt x="2877" y="180"/>
                    <a:pt x="2926" y="222"/>
                    <a:pt x="2965" y="273"/>
                  </a:cubicBezTo>
                  <a:cubicBezTo>
                    <a:pt x="3042" y="373"/>
                    <a:pt x="3077" y="502"/>
                    <a:pt x="3111" y="626"/>
                  </a:cubicBezTo>
                  <a:cubicBezTo>
                    <a:pt x="3119" y="656"/>
                    <a:pt x="3128" y="687"/>
                    <a:pt x="3137" y="718"/>
                  </a:cubicBezTo>
                  <a:cubicBezTo>
                    <a:pt x="3148" y="756"/>
                    <a:pt x="3161" y="794"/>
                    <a:pt x="3173" y="829"/>
                  </a:cubicBezTo>
                  <a:cubicBezTo>
                    <a:pt x="3214" y="943"/>
                    <a:pt x="3268" y="1056"/>
                    <a:pt x="3321" y="1165"/>
                  </a:cubicBezTo>
                  <a:cubicBezTo>
                    <a:pt x="3341" y="1207"/>
                    <a:pt x="3361" y="1250"/>
                    <a:pt x="3381" y="1293"/>
                  </a:cubicBezTo>
                  <a:cubicBezTo>
                    <a:pt x="3429" y="1396"/>
                    <a:pt x="3479" y="1521"/>
                    <a:pt x="3494" y="1662"/>
                  </a:cubicBezTo>
                  <a:cubicBezTo>
                    <a:pt x="3500" y="1727"/>
                    <a:pt x="3498" y="1795"/>
                    <a:pt x="3487" y="1863"/>
                  </a:cubicBezTo>
                  <a:cubicBezTo>
                    <a:pt x="3476" y="1929"/>
                    <a:pt x="3457" y="1995"/>
                    <a:pt x="3430" y="2061"/>
                  </a:cubicBezTo>
                  <a:cubicBezTo>
                    <a:pt x="3377" y="2188"/>
                    <a:pt x="3295" y="2311"/>
                    <a:pt x="3192" y="2416"/>
                  </a:cubicBezTo>
                  <a:cubicBezTo>
                    <a:pt x="3081" y="2529"/>
                    <a:pt x="2949" y="2624"/>
                    <a:pt x="2820" y="2715"/>
                  </a:cubicBezTo>
                  <a:cubicBezTo>
                    <a:pt x="2791" y="2736"/>
                    <a:pt x="2761" y="2758"/>
                    <a:pt x="2732" y="2779"/>
                  </a:cubicBezTo>
                  <a:cubicBezTo>
                    <a:pt x="2687" y="2812"/>
                    <a:pt x="2643" y="2846"/>
                    <a:pt x="2599" y="2879"/>
                  </a:cubicBezTo>
                  <a:cubicBezTo>
                    <a:pt x="2491" y="2962"/>
                    <a:pt x="2379" y="3048"/>
                    <a:pt x="2262" y="3113"/>
                  </a:cubicBezTo>
                  <a:cubicBezTo>
                    <a:pt x="2241" y="3125"/>
                    <a:pt x="2218" y="3137"/>
                    <a:pt x="2193" y="3149"/>
                  </a:cubicBezTo>
                  <a:cubicBezTo>
                    <a:pt x="2091" y="3199"/>
                    <a:pt x="1996" y="3225"/>
                    <a:pt x="1904" y="3228"/>
                  </a:cubicBezTo>
                  <a:cubicBezTo>
                    <a:pt x="1862" y="3230"/>
                    <a:pt x="1819" y="3231"/>
                    <a:pt x="1777" y="3231"/>
                  </a:cubicBezTo>
                  <a:cubicBezTo>
                    <a:pt x="1658" y="3231"/>
                    <a:pt x="1536" y="3224"/>
                    <a:pt x="1401" y="3210"/>
                  </a:cubicBezTo>
                  <a:moveTo>
                    <a:pt x="2520" y="98"/>
                  </a:moveTo>
                  <a:cubicBezTo>
                    <a:pt x="2514" y="98"/>
                    <a:pt x="2509" y="99"/>
                    <a:pt x="2504" y="99"/>
                  </a:cubicBezTo>
                  <a:cubicBezTo>
                    <a:pt x="2493" y="99"/>
                    <a:pt x="2481" y="100"/>
                    <a:pt x="2470" y="100"/>
                  </a:cubicBezTo>
                  <a:cubicBezTo>
                    <a:pt x="2394" y="103"/>
                    <a:pt x="2338" y="100"/>
                    <a:pt x="2291" y="88"/>
                  </a:cubicBezTo>
                  <a:cubicBezTo>
                    <a:pt x="2246" y="77"/>
                    <a:pt x="2212" y="63"/>
                    <a:pt x="2180" y="49"/>
                  </a:cubicBezTo>
                  <a:cubicBezTo>
                    <a:pt x="2155" y="39"/>
                    <a:pt x="2132" y="29"/>
                    <a:pt x="2106" y="21"/>
                  </a:cubicBezTo>
                  <a:cubicBezTo>
                    <a:pt x="2057" y="6"/>
                    <a:pt x="1997" y="0"/>
                    <a:pt x="1938" y="5"/>
                  </a:cubicBezTo>
                  <a:cubicBezTo>
                    <a:pt x="1870" y="9"/>
                    <a:pt x="1805" y="26"/>
                    <a:pt x="1749" y="55"/>
                  </a:cubicBezTo>
                  <a:cubicBezTo>
                    <a:pt x="1662" y="98"/>
                    <a:pt x="1590" y="169"/>
                    <a:pt x="1522" y="238"/>
                  </a:cubicBezTo>
                  <a:cubicBezTo>
                    <a:pt x="1504" y="255"/>
                    <a:pt x="1487" y="273"/>
                    <a:pt x="1469" y="290"/>
                  </a:cubicBezTo>
                  <a:cubicBezTo>
                    <a:pt x="1418" y="338"/>
                    <a:pt x="1368" y="376"/>
                    <a:pt x="1320" y="403"/>
                  </a:cubicBezTo>
                  <a:cubicBezTo>
                    <a:pt x="1261" y="436"/>
                    <a:pt x="1203" y="453"/>
                    <a:pt x="1148" y="454"/>
                  </a:cubicBezTo>
                  <a:cubicBezTo>
                    <a:pt x="1133" y="454"/>
                    <a:pt x="1119" y="454"/>
                    <a:pt x="1105" y="453"/>
                  </a:cubicBezTo>
                  <a:cubicBezTo>
                    <a:pt x="1089" y="452"/>
                    <a:pt x="1072" y="451"/>
                    <a:pt x="1055" y="452"/>
                  </a:cubicBezTo>
                  <a:cubicBezTo>
                    <a:pt x="1008" y="454"/>
                    <a:pt x="963" y="471"/>
                    <a:pt x="923" y="486"/>
                  </a:cubicBezTo>
                  <a:cubicBezTo>
                    <a:pt x="918" y="488"/>
                    <a:pt x="912" y="490"/>
                    <a:pt x="907" y="492"/>
                  </a:cubicBezTo>
                  <a:cubicBezTo>
                    <a:pt x="863" y="508"/>
                    <a:pt x="822" y="519"/>
                    <a:pt x="782" y="530"/>
                  </a:cubicBezTo>
                  <a:cubicBezTo>
                    <a:pt x="737" y="542"/>
                    <a:pt x="695" y="553"/>
                    <a:pt x="654" y="570"/>
                  </a:cubicBezTo>
                  <a:cubicBezTo>
                    <a:pt x="608" y="590"/>
                    <a:pt x="571" y="615"/>
                    <a:pt x="536" y="648"/>
                  </a:cubicBezTo>
                  <a:cubicBezTo>
                    <a:pt x="522" y="662"/>
                    <a:pt x="509" y="678"/>
                    <a:pt x="497" y="693"/>
                  </a:cubicBezTo>
                  <a:cubicBezTo>
                    <a:pt x="496" y="696"/>
                    <a:pt x="494" y="698"/>
                    <a:pt x="492" y="700"/>
                  </a:cubicBezTo>
                  <a:cubicBezTo>
                    <a:pt x="438" y="769"/>
                    <a:pt x="400" y="878"/>
                    <a:pt x="385" y="1007"/>
                  </a:cubicBezTo>
                  <a:cubicBezTo>
                    <a:pt x="382" y="1035"/>
                    <a:pt x="379" y="1063"/>
                    <a:pt x="377" y="1091"/>
                  </a:cubicBezTo>
                  <a:cubicBezTo>
                    <a:pt x="367" y="1199"/>
                    <a:pt x="359" y="1302"/>
                    <a:pt x="307" y="1385"/>
                  </a:cubicBezTo>
                  <a:cubicBezTo>
                    <a:pt x="291" y="1412"/>
                    <a:pt x="265" y="1432"/>
                    <a:pt x="238" y="1454"/>
                  </a:cubicBezTo>
                  <a:cubicBezTo>
                    <a:pt x="217" y="1470"/>
                    <a:pt x="196" y="1487"/>
                    <a:pt x="180" y="1507"/>
                  </a:cubicBezTo>
                  <a:cubicBezTo>
                    <a:pt x="128" y="1567"/>
                    <a:pt x="88" y="1628"/>
                    <a:pt x="62" y="1689"/>
                  </a:cubicBezTo>
                  <a:cubicBezTo>
                    <a:pt x="17" y="1792"/>
                    <a:pt x="0" y="1905"/>
                    <a:pt x="9" y="2047"/>
                  </a:cubicBezTo>
                  <a:cubicBezTo>
                    <a:pt x="16" y="2171"/>
                    <a:pt x="42" y="2287"/>
                    <a:pt x="85" y="2390"/>
                  </a:cubicBezTo>
                  <a:cubicBezTo>
                    <a:pt x="105" y="2437"/>
                    <a:pt x="130" y="2485"/>
                    <a:pt x="159" y="2533"/>
                  </a:cubicBezTo>
                  <a:cubicBezTo>
                    <a:pt x="222" y="2636"/>
                    <a:pt x="296" y="2729"/>
                    <a:pt x="381" y="2811"/>
                  </a:cubicBezTo>
                  <a:cubicBezTo>
                    <a:pt x="469" y="2895"/>
                    <a:pt x="566" y="2966"/>
                    <a:pt x="671" y="3020"/>
                  </a:cubicBezTo>
                  <a:cubicBezTo>
                    <a:pt x="757" y="3064"/>
                    <a:pt x="843" y="3093"/>
                    <a:pt x="909" y="3113"/>
                  </a:cubicBezTo>
                  <a:cubicBezTo>
                    <a:pt x="1102" y="3173"/>
                    <a:pt x="1266" y="3195"/>
                    <a:pt x="1401" y="3209"/>
                  </a:cubicBezTo>
                  <a:cubicBezTo>
                    <a:pt x="1585" y="3229"/>
                    <a:pt x="1745" y="3234"/>
                    <a:pt x="1904" y="3228"/>
                  </a:cubicBezTo>
                  <a:cubicBezTo>
                    <a:pt x="1996" y="3224"/>
                    <a:pt x="2091" y="3198"/>
                    <a:pt x="2193" y="3148"/>
                  </a:cubicBezTo>
                  <a:cubicBezTo>
                    <a:pt x="2218" y="3136"/>
                    <a:pt x="2240" y="3125"/>
                    <a:pt x="2262" y="3113"/>
                  </a:cubicBezTo>
                  <a:cubicBezTo>
                    <a:pt x="2379" y="3047"/>
                    <a:pt x="2491" y="2961"/>
                    <a:pt x="2599" y="2878"/>
                  </a:cubicBezTo>
                  <a:cubicBezTo>
                    <a:pt x="2642" y="2845"/>
                    <a:pt x="2687" y="2811"/>
                    <a:pt x="2731" y="2778"/>
                  </a:cubicBezTo>
                  <a:cubicBezTo>
                    <a:pt x="2761" y="2757"/>
                    <a:pt x="2791" y="2736"/>
                    <a:pt x="2820" y="2715"/>
                  </a:cubicBezTo>
                  <a:cubicBezTo>
                    <a:pt x="2948" y="2623"/>
                    <a:pt x="3081" y="2528"/>
                    <a:pt x="3192" y="2415"/>
                  </a:cubicBezTo>
                  <a:cubicBezTo>
                    <a:pt x="3295" y="2310"/>
                    <a:pt x="3377" y="2187"/>
                    <a:pt x="3429" y="2060"/>
                  </a:cubicBezTo>
                  <a:cubicBezTo>
                    <a:pt x="3456" y="1995"/>
                    <a:pt x="3475" y="1929"/>
                    <a:pt x="3486" y="1863"/>
                  </a:cubicBezTo>
                  <a:cubicBezTo>
                    <a:pt x="3497" y="1795"/>
                    <a:pt x="3499" y="1727"/>
                    <a:pt x="3493" y="1662"/>
                  </a:cubicBezTo>
                  <a:cubicBezTo>
                    <a:pt x="3479" y="1521"/>
                    <a:pt x="3428" y="1396"/>
                    <a:pt x="3380" y="1293"/>
                  </a:cubicBezTo>
                  <a:cubicBezTo>
                    <a:pt x="3361" y="1251"/>
                    <a:pt x="3340" y="1208"/>
                    <a:pt x="3320" y="1166"/>
                  </a:cubicBezTo>
                  <a:cubicBezTo>
                    <a:pt x="3268" y="1057"/>
                    <a:pt x="3214" y="944"/>
                    <a:pt x="3173" y="830"/>
                  </a:cubicBezTo>
                  <a:cubicBezTo>
                    <a:pt x="3160" y="794"/>
                    <a:pt x="3147" y="757"/>
                    <a:pt x="3136" y="718"/>
                  </a:cubicBezTo>
                  <a:cubicBezTo>
                    <a:pt x="3127" y="687"/>
                    <a:pt x="3118" y="656"/>
                    <a:pt x="3110" y="626"/>
                  </a:cubicBezTo>
                  <a:cubicBezTo>
                    <a:pt x="3076" y="502"/>
                    <a:pt x="3041" y="374"/>
                    <a:pt x="2965" y="273"/>
                  </a:cubicBezTo>
                  <a:cubicBezTo>
                    <a:pt x="2926" y="222"/>
                    <a:pt x="2877" y="181"/>
                    <a:pt x="2820" y="150"/>
                  </a:cubicBezTo>
                  <a:cubicBezTo>
                    <a:pt x="2765" y="121"/>
                    <a:pt x="2704" y="103"/>
                    <a:pt x="2641" y="98"/>
                  </a:cubicBezTo>
                  <a:cubicBezTo>
                    <a:pt x="2624" y="96"/>
                    <a:pt x="2608" y="96"/>
                    <a:pt x="2591" y="96"/>
                  </a:cubicBezTo>
                  <a:cubicBezTo>
                    <a:pt x="2568" y="96"/>
                    <a:pt x="2545" y="97"/>
                    <a:pt x="2520" y="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6" name="Freeform 33">
              <a:extLst>
                <a:ext uri="{FF2B5EF4-FFF2-40B4-BE49-F238E27FC236}">
                  <a16:creationId xmlns:a16="http://schemas.microsoft.com/office/drawing/2014/main" id="{CD545BDC-ED66-49AC-B9A8-A63F4538B2C8}"/>
                </a:ext>
              </a:extLst>
            </p:cNvPr>
            <p:cNvSpPr>
              <a:spLocks noEditPoints="1"/>
            </p:cNvSpPr>
            <p:nvPr/>
          </p:nvSpPr>
          <p:spPr bwMode="auto">
            <a:xfrm>
              <a:off x="4408" y="1067"/>
              <a:ext cx="2658" cy="2517"/>
            </a:xfrm>
            <a:custGeom>
              <a:avLst/>
              <a:gdLst>
                <a:gd name="T0" fmla="*/ 939 w 3591"/>
                <a:gd name="T1" fmla="*/ 3224 h 3401"/>
                <a:gd name="T2" fmla="*/ 391 w 3591"/>
                <a:gd name="T3" fmla="*/ 2915 h 3401"/>
                <a:gd name="T4" fmla="*/ 81 w 3591"/>
                <a:gd name="T5" fmla="*/ 2479 h 3401"/>
                <a:gd name="T6" fmla="*/ 62 w 3591"/>
                <a:gd name="T7" fmla="*/ 1748 h 3401"/>
                <a:gd name="T8" fmla="*/ 250 w 3591"/>
                <a:gd name="T9" fmla="*/ 1503 h 3401"/>
                <a:gd name="T10" fmla="*/ 392 w 3591"/>
                <a:gd name="T11" fmla="*/ 1128 h 3401"/>
                <a:gd name="T12" fmla="*/ 493 w 3591"/>
                <a:gd name="T13" fmla="*/ 739 h 3401"/>
                <a:gd name="T14" fmla="*/ 534 w 3591"/>
                <a:gd name="T15" fmla="*/ 685 h 3401"/>
                <a:gd name="T16" fmla="*/ 891 w 3591"/>
                <a:gd name="T17" fmla="*/ 504 h 3401"/>
                <a:gd name="T18" fmla="*/ 1045 w 3591"/>
                <a:gd name="T19" fmla="*/ 460 h 3401"/>
                <a:gd name="T20" fmla="*/ 1142 w 3591"/>
                <a:gd name="T21" fmla="*/ 465 h 3401"/>
                <a:gd name="T22" fmla="*/ 1477 w 3591"/>
                <a:gd name="T23" fmla="*/ 293 h 3401"/>
                <a:gd name="T24" fmla="*/ 1766 w 3591"/>
                <a:gd name="T25" fmla="*/ 43 h 3401"/>
                <a:gd name="T26" fmla="*/ 1967 w 3591"/>
                <a:gd name="T27" fmla="*/ 0 h 3401"/>
                <a:gd name="T28" fmla="*/ 2204 w 3591"/>
                <a:gd name="T29" fmla="*/ 68 h 3401"/>
                <a:gd name="T30" fmla="*/ 2507 w 3591"/>
                <a:gd name="T31" fmla="*/ 140 h 3401"/>
                <a:gd name="T32" fmla="*/ 2565 w 3591"/>
                <a:gd name="T33" fmla="*/ 136 h 3401"/>
                <a:gd name="T34" fmla="*/ 2873 w 3591"/>
                <a:gd name="T35" fmla="*/ 180 h 3401"/>
                <a:gd name="T36" fmla="*/ 3185 w 3591"/>
                <a:gd name="T37" fmla="*/ 678 h 3401"/>
                <a:gd name="T38" fmla="*/ 3244 w 3591"/>
                <a:gd name="T39" fmla="*/ 879 h 3401"/>
                <a:gd name="T40" fmla="*/ 3457 w 3591"/>
                <a:gd name="T41" fmla="*/ 1359 h 3401"/>
                <a:gd name="T42" fmla="*/ 3581 w 3591"/>
                <a:gd name="T43" fmla="*/ 1950 h 3401"/>
                <a:gd name="T44" fmla="*/ 3283 w 3591"/>
                <a:gd name="T45" fmla="*/ 2530 h 3401"/>
                <a:gd name="T46" fmla="*/ 2802 w 3591"/>
                <a:gd name="T47" fmla="*/ 2909 h 3401"/>
                <a:gd name="T48" fmla="*/ 2313 w 3591"/>
                <a:gd name="T49" fmla="*/ 3270 h 3401"/>
                <a:gd name="T50" fmla="*/ 1937 w 3591"/>
                <a:gd name="T51" fmla="*/ 3397 h 3401"/>
                <a:gd name="T52" fmla="*/ 1430 w 3591"/>
                <a:gd name="T53" fmla="*/ 3350 h 3401"/>
                <a:gd name="T54" fmla="*/ 2553 w 3591"/>
                <a:gd name="T55" fmla="*/ 138 h 3401"/>
                <a:gd name="T56" fmla="*/ 2321 w 3591"/>
                <a:gd name="T57" fmla="*/ 124 h 3401"/>
                <a:gd name="T58" fmla="*/ 2137 w 3591"/>
                <a:gd name="T59" fmla="*/ 33 h 3401"/>
                <a:gd name="T60" fmla="*/ 1965 w 3591"/>
                <a:gd name="T61" fmla="*/ 0 h 3401"/>
                <a:gd name="T62" fmla="*/ 1528 w 3591"/>
                <a:gd name="T63" fmla="*/ 241 h 3401"/>
                <a:gd name="T64" fmla="*/ 1148 w 3591"/>
                <a:gd name="T65" fmla="*/ 466 h 3401"/>
                <a:gd name="T66" fmla="*/ 1099 w 3591"/>
                <a:gd name="T67" fmla="*/ 463 h 3401"/>
                <a:gd name="T68" fmla="*/ 901 w 3591"/>
                <a:gd name="T69" fmla="*/ 500 h 3401"/>
                <a:gd name="T70" fmla="*/ 780 w 3591"/>
                <a:gd name="T71" fmla="*/ 545 h 3401"/>
                <a:gd name="T72" fmla="*/ 501 w 3591"/>
                <a:gd name="T73" fmla="*/ 729 h 3401"/>
                <a:gd name="T74" fmla="*/ 399 w 3591"/>
                <a:gd name="T75" fmla="*/ 1053 h 3401"/>
                <a:gd name="T76" fmla="*/ 325 w 3591"/>
                <a:gd name="T77" fmla="*/ 1435 h 3401"/>
                <a:gd name="T78" fmla="*/ 187 w 3591"/>
                <a:gd name="T79" fmla="*/ 1558 h 3401"/>
                <a:gd name="T80" fmla="*/ 7 w 3591"/>
                <a:gd name="T81" fmla="*/ 2121 h 3401"/>
                <a:gd name="T82" fmla="*/ 158 w 3591"/>
                <a:gd name="T83" fmla="*/ 2628 h 3401"/>
                <a:gd name="T84" fmla="*/ 696 w 3591"/>
                <a:gd name="T85" fmla="*/ 3127 h 3401"/>
                <a:gd name="T86" fmla="*/ 1430 w 3591"/>
                <a:gd name="T87" fmla="*/ 3350 h 3401"/>
                <a:gd name="T88" fmla="*/ 2241 w 3591"/>
                <a:gd name="T89" fmla="*/ 3309 h 3401"/>
                <a:gd name="T90" fmla="*/ 2643 w 3591"/>
                <a:gd name="T91" fmla="*/ 3031 h 3401"/>
                <a:gd name="T92" fmla="*/ 2910 w 3591"/>
                <a:gd name="T93" fmla="*/ 2831 h 3401"/>
                <a:gd name="T94" fmla="*/ 3525 w 3591"/>
                <a:gd name="T95" fmla="*/ 2157 h 3401"/>
                <a:gd name="T96" fmla="*/ 3581 w 3591"/>
                <a:gd name="T97" fmla="*/ 1738 h 3401"/>
                <a:gd name="T98" fmla="*/ 3414 w 3591"/>
                <a:gd name="T99" fmla="*/ 1271 h 3401"/>
                <a:gd name="T100" fmla="*/ 3207 w 3591"/>
                <a:gd name="T101" fmla="*/ 763 h 3401"/>
                <a:gd name="T102" fmla="*/ 3028 w 3591"/>
                <a:gd name="T103" fmla="*/ 304 h 3401"/>
                <a:gd name="T104" fmla="*/ 2685 w 3591"/>
                <a:gd name="T105" fmla="*/ 133 h 3401"/>
                <a:gd name="T106" fmla="*/ 2565 w 3591"/>
                <a:gd name="T107" fmla="*/ 137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91" h="3401">
                  <a:moveTo>
                    <a:pt x="1430" y="3350"/>
                  </a:moveTo>
                  <a:cubicBezTo>
                    <a:pt x="1257" y="3318"/>
                    <a:pt x="1106" y="3279"/>
                    <a:pt x="939" y="3224"/>
                  </a:cubicBezTo>
                  <a:cubicBezTo>
                    <a:pt x="862" y="3198"/>
                    <a:pt x="779" y="3169"/>
                    <a:pt x="696" y="3127"/>
                  </a:cubicBezTo>
                  <a:cubicBezTo>
                    <a:pt x="586" y="3072"/>
                    <a:pt x="483" y="3001"/>
                    <a:pt x="391" y="2915"/>
                  </a:cubicBezTo>
                  <a:cubicBezTo>
                    <a:pt x="300" y="2830"/>
                    <a:pt x="221" y="2734"/>
                    <a:pt x="157" y="2629"/>
                  </a:cubicBezTo>
                  <a:cubicBezTo>
                    <a:pt x="127" y="2579"/>
                    <a:pt x="101" y="2529"/>
                    <a:pt x="81" y="2479"/>
                  </a:cubicBezTo>
                  <a:cubicBezTo>
                    <a:pt x="38" y="2372"/>
                    <a:pt x="14" y="2255"/>
                    <a:pt x="7" y="2121"/>
                  </a:cubicBezTo>
                  <a:cubicBezTo>
                    <a:pt x="0" y="1971"/>
                    <a:pt x="17" y="1853"/>
                    <a:pt x="62" y="1748"/>
                  </a:cubicBezTo>
                  <a:cubicBezTo>
                    <a:pt x="90" y="1683"/>
                    <a:pt x="132" y="1619"/>
                    <a:pt x="186" y="1558"/>
                  </a:cubicBezTo>
                  <a:cubicBezTo>
                    <a:pt x="205" y="1537"/>
                    <a:pt x="228" y="1520"/>
                    <a:pt x="250" y="1503"/>
                  </a:cubicBezTo>
                  <a:cubicBezTo>
                    <a:pt x="280" y="1482"/>
                    <a:pt x="307" y="1461"/>
                    <a:pt x="324" y="1435"/>
                  </a:cubicBezTo>
                  <a:cubicBezTo>
                    <a:pt x="378" y="1351"/>
                    <a:pt x="385" y="1243"/>
                    <a:pt x="392" y="1128"/>
                  </a:cubicBezTo>
                  <a:cubicBezTo>
                    <a:pt x="394" y="1104"/>
                    <a:pt x="396" y="1078"/>
                    <a:pt x="398" y="1053"/>
                  </a:cubicBezTo>
                  <a:cubicBezTo>
                    <a:pt x="409" y="920"/>
                    <a:pt x="443" y="809"/>
                    <a:pt x="493" y="739"/>
                  </a:cubicBezTo>
                  <a:cubicBezTo>
                    <a:pt x="495" y="735"/>
                    <a:pt x="498" y="732"/>
                    <a:pt x="500" y="728"/>
                  </a:cubicBezTo>
                  <a:cubicBezTo>
                    <a:pt x="511" y="713"/>
                    <a:pt x="522" y="698"/>
                    <a:pt x="534" y="685"/>
                  </a:cubicBezTo>
                  <a:cubicBezTo>
                    <a:pt x="607" y="603"/>
                    <a:pt x="687" y="576"/>
                    <a:pt x="780" y="545"/>
                  </a:cubicBezTo>
                  <a:cubicBezTo>
                    <a:pt x="815" y="533"/>
                    <a:pt x="852" y="520"/>
                    <a:pt x="891" y="504"/>
                  </a:cubicBezTo>
                  <a:cubicBezTo>
                    <a:pt x="894" y="502"/>
                    <a:pt x="897" y="501"/>
                    <a:pt x="900" y="500"/>
                  </a:cubicBezTo>
                  <a:cubicBezTo>
                    <a:pt x="944" y="481"/>
                    <a:pt x="993" y="460"/>
                    <a:pt x="1045" y="460"/>
                  </a:cubicBezTo>
                  <a:cubicBezTo>
                    <a:pt x="1063" y="459"/>
                    <a:pt x="1082" y="461"/>
                    <a:pt x="1099" y="463"/>
                  </a:cubicBezTo>
                  <a:cubicBezTo>
                    <a:pt x="1113" y="464"/>
                    <a:pt x="1128" y="465"/>
                    <a:pt x="1142" y="465"/>
                  </a:cubicBezTo>
                  <a:cubicBezTo>
                    <a:pt x="1144" y="465"/>
                    <a:pt x="1146" y="465"/>
                    <a:pt x="1148" y="465"/>
                  </a:cubicBezTo>
                  <a:cubicBezTo>
                    <a:pt x="1252" y="465"/>
                    <a:pt x="1362" y="407"/>
                    <a:pt x="1477" y="293"/>
                  </a:cubicBezTo>
                  <a:cubicBezTo>
                    <a:pt x="1494" y="276"/>
                    <a:pt x="1511" y="258"/>
                    <a:pt x="1528" y="240"/>
                  </a:cubicBezTo>
                  <a:cubicBezTo>
                    <a:pt x="1599" y="166"/>
                    <a:pt x="1673" y="88"/>
                    <a:pt x="1766" y="43"/>
                  </a:cubicBezTo>
                  <a:cubicBezTo>
                    <a:pt x="1826" y="15"/>
                    <a:pt x="1894" y="0"/>
                    <a:pt x="1965" y="0"/>
                  </a:cubicBezTo>
                  <a:cubicBezTo>
                    <a:pt x="1966" y="0"/>
                    <a:pt x="1966" y="0"/>
                    <a:pt x="1967" y="0"/>
                  </a:cubicBezTo>
                  <a:cubicBezTo>
                    <a:pt x="2029" y="0"/>
                    <a:pt x="2090" y="11"/>
                    <a:pt x="2138" y="32"/>
                  </a:cubicBezTo>
                  <a:cubicBezTo>
                    <a:pt x="2162" y="43"/>
                    <a:pt x="2182" y="55"/>
                    <a:pt x="2204" y="68"/>
                  </a:cubicBezTo>
                  <a:cubicBezTo>
                    <a:pt x="2238" y="87"/>
                    <a:pt x="2273" y="108"/>
                    <a:pt x="2322" y="123"/>
                  </a:cubicBezTo>
                  <a:cubicBezTo>
                    <a:pt x="2370" y="138"/>
                    <a:pt x="2430" y="144"/>
                    <a:pt x="2507" y="140"/>
                  </a:cubicBezTo>
                  <a:cubicBezTo>
                    <a:pt x="2522" y="139"/>
                    <a:pt x="2538" y="138"/>
                    <a:pt x="2553" y="137"/>
                  </a:cubicBezTo>
                  <a:cubicBezTo>
                    <a:pt x="2565" y="136"/>
                    <a:pt x="2565" y="136"/>
                    <a:pt x="2565" y="136"/>
                  </a:cubicBezTo>
                  <a:cubicBezTo>
                    <a:pt x="2607" y="133"/>
                    <a:pt x="2646" y="131"/>
                    <a:pt x="2685" y="133"/>
                  </a:cubicBezTo>
                  <a:cubicBezTo>
                    <a:pt x="2752" y="136"/>
                    <a:pt x="2815" y="152"/>
                    <a:pt x="2873" y="180"/>
                  </a:cubicBezTo>
                  <a:cubicBezTo>
                    <a:pt x="2934" y="210"/>
                    <a:pt x="2987" y="251"/>
                    <a:pt x="3029" y="304"/>
                  </a:cubicBezTo>
                  <a:cubicBezTo>
                    <a:pt x="3113" y="409"/>
                    <a:pt x="3149" y="546"/>
                    <a:pt x="3185" y="678"/>
                  </a:cubicBezTo>
                  <a:cubicBezTo>
                    <a:pt x="3192" y="706"/>
                    <a:pt x="3200" y="735"/>
                    <a:pt x="3208" y="762"/>
                  </a:cubicBezTo>
                  <a:cubicBezTo>
                    <a:pt x="3220" y="804"/>
                    <a:pt x="3231" y="842"/>
                    <a:pt x="3244" y="879"/>
                  </a:cubicBezTo>
                  <a:cubicBezTo>
                    <a:pt x="3290" y="1012"/>
                    <a:pt x="3353" y="1144"/>
                    <a:pt x="3414" y="1271"/>
                  </a:cubicBezTo>
                  <a:cubicBezTo>
                    <a:pt x="3428" y="1300"/>
                    <a:pt x="3443" y="1330"/>
                    <a:pt x="3457" y="1359"/>
                  </a:cubicBezTo>
                  <a:cubicBezTo>
                    <a:pt x="3511" y="1473"/>
                    <a:pt x="3563" y="1598"/>
                    <a:pt x="3582" y="1738"/>
                  </a:cubicBezTo>
                  <a:cubicBezTo>
                    <a:pt x="3591" y="1807"/>
                    <a:pt x="3591" y="1878"/>
                    <a:pt x="3581" y="1950"/>
                  </a:cubicBezTo>
                  <a:cubicBezTo>
                    <a:pt x="3571" y="2019"/>
                    <a:pt x="3553" y="2089"/>
                    <a:pt x="3526" y="2158"/>
                  </a:cubicBezTo>
                  <a:cubicBezTo>
                    <a:pt x="3474" y="2292"/>
                    <a:pt x="3390" y="2421"/>
                    <a:pt x="3283" y="2530"/>
                  </a:cubicBezTo>
                  <a:cubicBezTo>
                    <a:pt x="3172" y="2644"/>
                    <a:pt x="3039" y="2739"/>
                    <a:pt x="2910" y="2831"/>
                  </a:cubicBezTo>
                  <a:cubicBezTo>
                    <a:pt x="2875" y="2857"/>
                    <a:pt x="2838" y="2883"/>
                    <a:pt x="2802" y="2909"/>
                  </a:cubicBezTo>
                  <a:cubicBezTo>
                    <a:pt x="2749" y="2949"/>
                    <a:pt x="2695" y="2991"/>
                    <a:pt x="2644" y="3031"/>
                  </a:cubicBezTo>
                  <a:cubicBezTo>
                    <a:pt x="2537" y="3115"/>
                    <a:pt x="2427" y="3202"/>
                    <a:pt x="2313" y="3270"/>
                  </a:cubicBezTo>
                  <a:cubicBezTo>
                    <a:pt x="2290" y="3283"/>
                    <a:pt x="2266" y="3296"/>
                    <a:pt x="2241" y="3309"/>
                  </a:cubicBezTo>
                  <a:cubicBezTo>
                    <a:pt x="2132" y="3365"/>
                    <a:pt x="2033" y="3394"/>
                    <a:pt x="1937" y="3397"/>
                  </a:cubicBezTo>
                  <a:cubicBezTo>
                    <a:pt x="1920" y="3397"/>
                    <a:pt x="1903" y="3397"/>
                    <a:pt x="1886" y="3397"/>
                  </a:cubicBezTo>
                  <a:cubicBezTo>
                    <a:pt x="1707" y="3397"/>
                    <a:pt x="1549" y="3373"/>
                    <a:pt x="1430" y="3350"/>
                  </a:cubicBezTo>
                  <a:moveTo>
                    <a:pt x="2565" y="137"/>
                  </a:moveTo>
                  <a:cubicBezTo>
                    <a:pt x="2553" y="138"/>
                    <a:pt x="2553" y="138"/>
                    <a:pt x="2553" y="138"/>
                  </a:cubicBezTo>
                  <a:cubicBezTo>
                    <a:pt x="2538" y="139"/>
                    <a:pt x="2522" y="140"/>
                    <a:pt x="2507" y="141"/>
                  </a:cubicBezTo>
                  <a:cubicBezTo>
                    <a:pt x="2430" y="144"/>
                    <a:pt x="2370" y="139"/>
                    <a:pt x="2321" y="124"/>
                  </a:cubicBezTo>
                  <a:cubicBezTo>
                    <a:pt x="2273" y="109"/>
                    <a:pt x="2238" y="88"/>
                    <a:pt x="2204" y="68"/>
                  </a:cubicBezTo>
                  <a:cubicBezTo>
                    <a:pt x="2182" y="56"/>
                    <a:pt x="2161" y="43"/>
                    <a:pt x="2137" y="33"/>
                  </a:cubicBezTo>
                  <a:cubicBezTo>
                    <a:pt x="2090" y="12"/>
                    <a:pt x="2029" y="0"/>
                    <a:pt x="1967" y="0"/>
                  </a:cubicBezTo>
                  <a:cubicBezTo>
                    <a:pt x="1966" y="0"/>
                    <a:pt x="1966" y="0"/>
                    <a:pt x="1965" y="0"/>
                  </a:cubicBezTo>
                  <a:cubicBezTo>
                    <a:pt x="1894" y="1"/>
                    <a:pt x="1826" y="16"/>
                    <a:pt x="1767" y="44"/>
                  </a:cubicBezTo>
                  <a:cubicBezTo>
                    <a:pt x="1673" y="89"/>
                    <a:pt x="1600" y="166"/>
                    <a:pt x="1528" y="241"/>
                  </a:cubicBezTo>
                  <a:cubicBezTo>
                    <a:pt x="1512" y="258"/>
                    <a:pt x="1494" y="277"/>
                    <a:pt x="1477" y="294"/>
                  </a:cubicBezTo>
                  <a:cubicBezTo>
                    <a:pt x="1363" y="408"/>
                    <a:pt x="1252" y="466"/>
                    <a:pt x="1148" y="466"/>
                  </a:cubicBezTo>
                  <a:cubicBezTo>
                    <a:pt x="1146" y="466"/>
                    <a:pt x="1144" y="466"/>
                    <a:pt x="1142" y="466"/>
                  </a:cubicBezTo>
                  <a:cubicBezTo>
                    <a:pt x="1128" y="466"/>
                    <a:pt x="1113" y="465"/>
                    <a:pt x="1099" y="463"/>
                  </a:cubicBezTo>
                  <a:cubicBezTo>
                    <a:pt x="1082" y="462"/>
                    <a:pt x="1063" y="460"/>
                    <a:pt x="1045" y="460"/>
                  </a:cubicBezTo>
                  <a:cubicBezTo>
                    <a:pt x="993" y="461"/>
                    <a:pt x="944" y="482"/>
                    <a:pt x="901" y="500"/>
                  </a:cubicBezTo>
                  <a:cubicBezTo>
                    <a:pt x="897" y="502"/>
                    <a:pt x="894" y="503"/>
                    <a:pt x="891" y="504"/>
                  </a:cubicBezTo>
                  <a:cubicBezTo>
                    <a:pt x="852" y="521"/>
                    <a:pt x="815" y="533"/>
                    <a:pt x="780" y="545"/>
                  </a:cubicBezTo>
                  <a:cubicBezTo>
                    <a:pt x="688" y="577"/>
                    <a:pt x="608" y="604"/>
                    <a:pt x="534" y="685"/>
                  </a:cubicBezTo>
                  <a:cubicBezTo>
                    <a:pt x="522" y="699"/>
                    <a:pt x="511" y="714"/>
                    <a:pt x="501" y="729"/>
                  </a:cubicBezTo>
                  <a:cubicBezTo>
                    <a:pt x="499" y="732"/>
                    <a:pt x="496" y="736"/>
                    <a:pt x="494" y="739"/>
                  </a:cubicBezTo>
                  <a:cubicBezTo>
                    <a:pt x="444" y="809"/>
                    <a:pt x="410" y="920"/>
                    <a:pt x="399" y="1053"/>
                  </a:cubicBezTo>
                  <a:cubicBezTo>
                    <a:pt x="396" y="1078"/>
                    <a:pt x="395" y="1104"/>
                    <a:pt x="393" y="1128"/>
                  </a:cubicBezTo>
                  <a:cubicBezTo>
                    <a:pt x="385" y="1243"/>
                    <a:pt x="378" y="1351"/>
                    <a:pt x="325" y="1435"/>
                  </a:cubicBezTo>
                  <a:cubicBezTo>
                    <a:pt x="308" y="1462"/>
                    <a:pt x="280" y="1482"/>
                    <a:pt x="251" y="1504"/>
                  </a:cubicBezTo>
                  <a:cubicBezTo>
                    <a:pt x="228" y="1521"/>
                    <a:pt x="205" y="1538"/>
                    <a:pt x="187" y="1558"/>
                  </a:cubicBezTo>
                  <a:cubicBezTo>
                    <a:pt x="133" y="1619"/>
                    <a:pt x="91" y="1683"/>
                    <a:pt x="63" y="1749"/>
                  </a:cubicBezTo>
                  <a:cubicBezTo>
                    <a:pt x="18" y="1853"/>
                    <a:pt x="0" y="1971"/>
                    <a:pt x="7" y="2121"/>
                  </a:cubicBezTo>
                  <a:cubicBezTo>
                    <a:pt x="14" y="2255"/>
                    <a:pt x="39" y="2372"/>
                    <a:pt x="82" y="2479"/>
                  </a:cubicBezTo>
                  <a:cubicBezTo>
                    <a:pt x="102" y="2528"/>
                    <a:pt x="127" y="2578"/>
                    <a:pt x="158" y="2628"/>
                  </a:cubicBezTo>
                  <a:cubicBezTo>
                    <a:pt x="222" y="2734"/>
                    <a:pt x="300" y="2830"/>
                    <a:pt x="391" y="2914"/>
                  </a:cubicBezTo>
                  <a:cubicBezTo>
                    <a:pt x="483" y="3000"/>
                    <a:pt x="586" y="3071"/>
                    <a:pt x="696" y="3127"/>
                  </a:cubicBezTo>
                  <a:cubicBezTo>
                    <a:pt x="780" y="3169"/>
                    <a:pt x="862" y="3197"/>
                    <a:pt x="939" y="3223"/>
                  </a:cubicBezTo>
                  <a:cubicBezTo>
                    <a:pt x="1106" y="3279"/>
                    <a:pt x="1258" y="3318"/>
                    <a:pt x="1430" y="3350"/>
                  </a:cubicBezTo>
                  <a:cubicBezTo>
                    <a:pt x="1561" y="3374"/>
                    <a:pt x="1737" y="3401"/>
                    <a:pt x="1937" y="3396"/>
                  </a:cubicBezTo>
                  <a:cubicBezTo>
                    <a:pt x="2033" y="3393"/>
                    <a:pt x="2132" y="3365"/>
                    <a:pt x="2241" y="3309"/>
                  </a:cubicBezTo>
                  <a:cubicBezTo>
                    <a:pt x="2266" y="3295"/>
                    <a:pt x="2290" y="3282"/>
                    <a:pt x="2312" y="3269"/>
                  </a:cubicBezTo>
                  <a:cubicBezTo>
                    <a:pt x="2427" y="3201"/>
                    <a:pt x="2537" y="3114"/>
                    <a:pt x="2643" y="3031"/>
                  </a:cubicBezTo>
                  <a:cubicBezTo>
                    <a:pt x="2695" y="2990"/>
                    <a:pt x="2748" y="2948"/>
                    <a:pt x="2802" y="2908"/>
                  </a:cubicBezTo>
                  <a:cubicBezTo>
                    <a:pt x="2837" y="2882"/>
                    <a:pt x="2874" y="2856"/>
                    <a:pt x="2910" y="2831"/>
                  </a:cubicBezTo>
                  <a:cubicBezTo>
                    <a:pt x="3038" y="2739"/>
                    <a:pt x="3172" y="2643"/>
                    <a:pt x="3283" y="2529"/>
                  </a:cubicBezTo>
                  <a:cubicBezTo>
                    <a:pt x="3389" y="2420"/>
                    <a:pt x="3473" y="2291"/>
                    <a:pt x="3525" y="2157"/>
                  </a:cubicBezTo>
                  <a:cubicBezTo>
                    <a:pt x="3552" y="2089"/>
                    <a:pt x="3570" y="2019"/>
                    <a:pt x="3580" y="1949"/>
                  </a:cubicBezTo>
                  <a:cubicBezTo>
                    <a:pt x="3590" y="1878"/>
                    <a:pt x="3590" y="1807"/>
                    <a:pt x="3581" y="1738"/>
                  </a:cubicBezTo>
                  <a:cubicBezTo>
                    <a:pt x="3562" y="1598"/>
                    <a:pt x="3510" y="1473"/>
                    <a:pt x="3456" y="1359"/>
                  </a:cubicBezTo>
                  <a:cubicBezTo>
                    <a:pt x="3442" y="1330"/>
                    <a:pt x="3428" y="1300"/>
                    <a:pt x="3414" y="1271"/>
                  </a:cubicBezTo>
                  <a:cubicBezTo>
                    <a:pt x="3353" y="1144"/>
                    <a:pt x="3289" y="1012"/>
                    <a:pt x="3243" y="879"/>
                  </a:cubicBezTo>
                  <a:cubicBezTo>
                    <a:pt x="3231" y="842"/>
                    <a:pt x="3219" y="804"/>
                    <a:pt x="3207" y="763"/>
                  </a:cubicBezTo>
                  <a:cubicBezTo>
                    <a:pt x="3199" y="735"/>
                    <a:pt x="3191" y="706"/>
                    <a:pt x="3184" y="679"/>
                  </a:cubicBezTo>
                  <a:cubicBezTo>
                    <a:pt x="3149" y="546"/>
                    <a:pt x="3112" y="409"/>
                    <a:pt x="3028" y="304"/>
                  </a:cubicBezTo>
                  <a:cubicBezTo>
                    <a:pt x="2986" y="252"/>
                    <a:pt x="2934" y="210"/>
                    <a:pt x="2873" y="181"/>
                  </a:cubicBezTo>
                  <a:cubicBezTo>
                    <a:pt x="2815" y="152"/>
                    <a:pt x="2751" y="137"/>
                    <a:pt x="2685" y="133"/>
                  </a:cubicBezTo>
                  <a:cubicBezTo>
                    <a:pt x="2676" y="133"/>
                    <a:pt x="2667" y="133"/>
                    <a:pt x="2658" y="133"/>
                  </a:cubicBezTo>
                  <a:cubicBezTo>
                    <a:pt x="2628" y="133"/>
                    <a:pt x="2597" y="135"/>
                    <a:pt x="2565" y="1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7" name="Freeform 34">
              <a:extLst>
                <a:ext uri="{FF2B5EF4-FFF2-40B4-BE49-F238E27FC236}">
                  <a16:creationId xmlns:a16="http://schemas.microsoft.com/office/drawing/2014/main" id="{3C31484B-7682-40A8-B99C-5792F80DAAD4}"/>
                </a:ext>
              </a:extLst>
            </p:cNvPr>
            <p:cNvSpPr>
              <a:spLocks noEditPoints="1"/>
            </p:cNvSpPr>
            <p:nvPr/>
          </p:nvSpPr>
          <p:spPr bwMode="auto">
            <a:xfrm>
              <a:off x="4367" y="971"/>
              <a:ext cx="2756" cy="2667"/>
            </a:xfrm>
            <a:custGeom>
              <a:avLst/>
              <a:gdLst>
                <a:gd name="T0" fmla="*/ 971 w 3723"/>
                <a:gd name="T1" fmla="*/ 3371 h 3603"/>
                <a:gd name="T2" fmla="*/ 723 w 3723"/>
                <a:gd name="T3" fmla="*/ 3272 h 3603"/>
                <a:gd name="T4" fmla="*/ 79 w 3723"/>
                <a:gd name="T5" fmla="*/ 2604 h 3603"/>
                <a:gd name="T6" fmla="*/ 64 w 3723"/>
                <a:gd name="T7" fmla="*/ 1841 h 3603"/>
                <a:gd name="T8" fmla="*/ 265 w 3723"/>
                <a:gd name="T9" fmla="*/ 1585 h 3603"/>
                <a:gd name="T10" fmla="*/ 409 w 3723"/>
                <a:gd name="T11" fmla="*/ 1200 h 3603"/>
                <a:gd name="T12" fmla="*/ 495 w 3723"/>
                <a:gd name="T13" fmla="*/ 811 h 3603"/>
                <a:gd name="T14" fmla="*/ 533 w 3723"/>
                <a:gd name="T15" fmla="*/ 754 h 3603"/>
                <a:gd name="T16" fmla="*/ 877 w 3723"/>
                <a:gd name="T17" fmla="*/ 548 h 3603"/>
                <a:gd name="T18" fmla="*/ 1037 w 3723"/>
                <a:gd name="T19" fmla="*/ 500 h 3603"/>
                <a:gd name="T20" fmla="*/ 1097 w 3723"/>
                <a:gd name="T21" fmla="*/ 505 h 3603"/>
                <a:gd name="T22" fmla="*/ 1486 w 3723"/>
                <a:gd name="T23" fmla="*/ 330 h 3603"/>
                <a:gd name="T24" fmla="*/ 1786 w 3723"/>
                <a:gd name="T25" fmla="*/ 65 h 3603"/>
                <a:gd name="T26" fmla="*/ 2237 w 3723"/>
                <a:gd name="T27" fmla="*/ 119 h 3603"/>
                <a:gd name="T28" fmla="*/ 2547 w 3723"/>
                <a:gd name="T29" fmla="*/ 212 h 3603"/>
                <a:gd name="T30" fmla="*/ 2621 w 3723"/>
                <a:gd name="T31" fmla="*/ 206 h 3603"/>
                <a:gd name="T32" fmla="*/ 3098 w 3723"/>
                <a:gd name="T33" fmla="*/ 367 h 3603"/>
                <a:gd name="T34" fmla="*/ 3285 w 3723"/>
                <a:gd name="T35" fmla="*/ 841 h 3603"/>
                <a:gd name="T36" fmla="*/ 3520 w 3723"/>
                <a:gd name="T37" fmla="*/ 1420 h 3603"/>
                <a:gd name="T38" fmla="*/ 3677 w 3723"/>
                <a:gd name="T39" fmla="*/ 1848 h 3603"/>
                <a:gd name="T40" fmla="*/ 3003 w 3723"/>
                <a:gd name="T41" fmla="*/ 2986 h 3603"/>
                <a:gd name="T42" fmla="*/ 2695 w 3723"/>
                <a:gd name="T43" fmla="*/ 3221 h 3603"/>
                <a:gd name="T44" fmla="*/ 2294 w 3723"/>
                <a:gd name="T45" fmla="*/ 3507 h 3603"/>
                <a:gd name="T46" fmla="*/ 1957 w 3723"/>
                <a:gd name="T47" fmla="*/ 3603 h 3603"/>
                <a:gd name="T48" fmla="*/ 2621 w 3723"/>
                <a:gd name="T49" fmla="*/ 213 h 3603"/>
                <a:gd name="T50" fmla="*/ 2547 w 3723"/>
                <a:gd name="T51" fmla="*/ 219 h 3603"/>
                <a:gd name="T52" fmla="*/ 2233 w 3723"/>
                <a:gd name="T53" fmla="*/ 125 h 3603"/>
                <a:gd name="T54" fmla="*/ 1789 w 3723"/>
                <a:gd name="T55" fmla="*/ 71 h 3603"/>
                <a:gd name="T56" fmla="*/ 1491 w 3723"/>
                <a:gd name="T57" fmla="*/ 335 h 3603"/>
                <a:gd name="T58" fmla="*/ 1096 w 3723"/>
                <a:gd name="T59" fmla="*/ 511 h 3603"/>
                <a:gd name="T60" fmla="*/ 1037 w 3723"/>
                <a:gd name="T61" fmla="*/ 507 h 3603"/>
                <a:gd name="T62" fmla="*/ 880 w 3723"/>
                <a:gd name="T63" fmla="*/ 554 h 3603"/>
                <a:gd name="T64" fmla="*/ 539 w 3723"/>
                <a:gd name="T65" fmla="*/ 759 h 3603"/>
                <a:gd name="T66" fmla="*/ 501 w 3723"/>
                <a:gd name="T67" fmla="*/ 815 h 3603"/>
                <a:gd name="T68" fmla="*/ 416 w 3723"/>
                <a:gd name="T69" fmla="*/ 1201 h 3603"/>
                <a:gd name="T70" fmla="*/ 269 w 3723"/>
                <a:gd name="T71" fmla="*/ 1591 h 3603"/>
                <a:gd name="T72" fmla="*/ 70 w 3723"/>
                <a:gd name="T73" fmla="*/ 1844 h 3603"/>
                <a:gd name="T74" fmla="*/ 85 w 3723"/>
                <a:gd name="T75" fmla="*/ 2601 h 3603"/>
                <a:gd name="T76" fmla="*/ 726 w 3723"/>
                <a:gd name="T77" fmla="*/ 3266 h 3603"/>
                <a:gd name="T78" fmla="*/ 973 w 3723"/>
                <a:gd name="T79" fmla="*/ 3364 h 3603"/>
                <a:gd name="T80" fmla="*/ 1974 w 3723"/>
                <a:gd name="T81" fmla="*/ 3595 h 3603"/>
                <a:gd name="T82" fmla="*/ 2365 w 3723"/>
                <a:gd name="T83" fmla="*/ 3457 h 3603"/>
                <a:gd name="T84" fmla="*/ 2874 w 3723"/>
                <a:gd name="T85" fmla="*/ 3071 h 3603"/>
                <a:gd name="T86" fmla="*/ 3375 w 3723"/>
                <a:gd name="T87" fmla="*/ 2676 h 3603"/>
                <a:gd name="T88" fmla="*/ 3532 w 3723"/>
                <a:gd name="T89" fmla="*/ 1461 h 3603"/>
                <a:gd name="T90" fmla="*/ 3315 w 3723"/>
                <a:gd name="T91" fmla="*/ 964 h 3603"/>
                <a:gd name="T92" fmla="*/ 3258 w 3723"/>
                <a:gd name="T93" fmla="*/ 767 h 3603"/>
                <a:gd name="T94" fmla="*/ 2732 w 3723"/>
                <a:gd name="T95" fmla="*/ 207 h 3603"/>
                <a:gd name="T96" fmla="*/ 2621 w 3723"/>
                <a:gd name="T97" fmla="*/ 213 h 3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23" h="3603">
                  <a:moveTo>
                    <a:pt x="1462" y="3528"/>
                  </a:moveTo>
                  <a:cubicBezTo>
                    <a:pt x="1300" y="3485"/>
                    <a:pt x="1149" y="3434"/>
                    <a:pt x="971" y="3371"/>
                  </a:cubicBezTo>
                  <a:cubicBezTo>
                    <a:pt x="959" y="3366"/>
                    <a:pt x="959" y="3366"/>
                    <a:pt x="959" y="3366"/>
                  </a:cubicBezTo>
                  <a:cubicBezTo>
                    <a:pt x="882" y="3339"/>
                    <a:pt x="803" y="3311"/>
                    <a:pt x="723" y="3272"/>
                  </a:cubicBezTo>
                  <a:cubicBezTo>
                    <a:pt x="489" y="3158"/>
                    <a:pt x="288" y="2976"/>
                    <a:pt x="157" y="2760"/>
                  </a:cubicBezTo>
                  <a:cubicBezTo>
                    <a:pt x="125" y="2708"/>
                    <a:pt x="99" y="2656"/>
                    <a:pt x="79" y="2604"/>
                  </a:cubicBezTo>
                  <a:cubicBezTo>
                    <a:pt x="36" y="2495"/>
                    <a:pt x="12" y="2373"/>
                    <a:pt x="6" y="2230"/>
                  </a:cubicBezTo>
                  <a:cubicBezTo>
                    <a:pt x="0" y="2069"/>
                    <a:pt x="18" y="1950"/>
                    <a:pt x="64" y="1841"/>
                  </a:cubicBezTo>
                  <a:cubicBezTo>
                    <a:pt x="94" y="1771"/>
                    <a:pt x="138" y="1704"/>
                    <a:pt x="195" y="1641"/>
                  </a:cubicBezTo>
                  <a:cubicBezTo>
                    <a:pt x="215" y="1620"/>
                    <a:pt x="241" y="1602"/>
                    <a:pt x="265" y="1585"/>
                  </a:cubicBezTo>
                  <a:cubicBezTo>
                    <a:pt x="296" y="1564"/>
                    <a:pt x="325" y="1544"/>
                    <a:pt x="343" y="1517"/>
                  </a:cubicBezTo>
                  <a:cubicBezTo>
                    <a:pt x="398" y="1433"/>
                    <a:pt x="403" y="1320"/>
                    <a:pt x="409" y="1200"/>
                  </a:cubicBezTo>
                  <a:cubicBezTo>
                    <a:pt x="410" y="1178"/>
                    <a:pt x="411" y="1155"/>
                    <a:pt x="412" y="1133"/>
                  </a:cubicBezTo>
                  <a:cubicBezTo>
                    <a:pt x="420" y="997"/>
                    <a:pt x="450" y="882"/>
                    <a:pt x="495" y="811"/>
                  </a:cubicBezTo>
                  <a:cubicBezTo>
                    <a:pt x="498" y="807"/>
                    <a:pt x="501" y="802"/>
                    <a:pt x="504" y="797"/>
                  </a:cubicBezTo>
                  <a:cubicBezTo>
                    <a:pt x="513" y="783"/>
                    <a:pt x="522" y="768"/>
                    <a:pt x="533" y="754"/>
                  </a:cubicBezTo>
                  <a:cubicBezTo>
                    <a:pt x="606" y="663"/>
                    <a:pt x="688" y="629"/>
                    <a:pt x="784" y="589"/>
                  </a:cubicBezTo>
                  <a:cubicBezTo>
                    <a:pt x="814" y="576"/>
                    <a:pt x="845" y="563"/>
                    <a:pt x="877" y="548"/>
                  </a:cubicBezTo>
                  <a:cubicBezTo>
                    <a:pt x="880" y="547"/>
                    <a:pt x="880" y="547"/>
                    <a:pt x="880" y="547"/>
                  </a:cubicBezTo>
                  <a:cubicBezTo>
                    <a:pt x="926" y="525"/>
                    <a:pt x="980" y="500"/>
                    <a:pt x="1037" y="500"/>
                  </a:cubicBezTo>
                  <a:cubicBezTo>
                    <a:pt x="1038" y="500"/>
                    <a:pt x="1038" y="500"/>
                    <a:pt x="1039" y="500"/>
                  </a:cubicBezTo>
                  <a:cubicBezTo>
                    <a:pt x="1059" y="500"/>
                    <a:pt x="1078" y="502"/>
                    <a:pt x="1097" y="505"/>
                  </a:cubicBezTo>
                  <a:cubicBezTo>
                    <a:pt x="1112" y="506"/>
                    <a:pt x="1126" y="508"/>
                    <a:pt x="1141" y="509"/>
                  </a:cubicBezTo>
                  <a:cubicBezTo>
                    <a:pt x="1251" y="515"/>
                    <a:pt x="1367" y="455"/>
                    <a:pt x="1486" y="330"/>
                  </a:cubicBezTo>
                  <a:cubicBezTo>
                    <a:pt x="1503" y="312"/>
                    <a:pt x="1520" y="294"/>
                    <a:pt x="1536" y="276"/>
                  </a:cubicBezTo>
                  <a:cubicBezTo>
                    <a:pt x="1610" y="195"/>
                    <a:pt x="1687" y="111"/>
                    <a:pt x="1786" y="65"/>
                  </a:cubicBezTo>
                  <a:cubicBezTo>
                    <a:pt x="1928" y="0"/>
                    <a:pt x="2087" y="25"/>
                    <a:pt x="2175" y="76"/>
                  </a:cubicBezTo>
                  <a:cubicBezTo>
                    <a:pt x="2197" y="89"/>
                    <a:pt x="2217" y="104"/>
                    <a:pt x="2237" y="119"/>
                  </a:cubicBezTo>
                  <a:cubicBezTo>
                    <a:pt x="2271" y="145"/>
                    <a:pt x="2305" y="171"/>
                    <a:pt x="2356" y="190"/>
                  </a:cubicBezTo>
                  <a:cubicBezTo>
                    <a:pt x="2406" y="209"/>
                    <a:pt x="2470" y="216"/>
                    <a:pt x="2547" y="212"/>
                  </a:cubicBezTo>
                  <a:cubicBezTo>
                    <a:pt x="2565" y="211"/>
                    <a:pt x="2583" y="209"/>
                    <a:pt x="2601" y="208"/>
                  </a:cubicBezTo>
                  <a:cubicBezTo>
                    <a:pt x="2621" y="206"/>
                    <a:pt x="2621" y="206"/>
                    <a:pt x="2621" y="206"/>
                  </a:cubicBezTo>
                  <a:cubicBezTo>
                    <a:pt x="2659" y="202"/>
                    <a:pt x="2696" y="199"/>
                    <a:pt x="2732" y="200"/>
                  </a:cubicBezTo>
                  <a:cubicBezTo>
                    <a:pt x="2877" y="202"/>
                    <a:pt x="3011" y="263"/>
                    <a:pt x="3098" y="367"/>
                  </a:cubicBezTo>
                  <a:cubicBezTo>
                    <a:pt x="3190" y="477"/>
                    <a:pt x="3228" y="624"/>
                    <a:pt x="3265" y="765"/>
                  </a:cubicBezTo>
                  <a:cubicBezTo>
                    <a:pt x="3272" y="790"/>
                    <a:pt x="3278" y="816"/>
                    <a:pt x="3285" y="841"/>
                  </a:cubicBezTo>
                  <a:cubicBezTo>
                    <a:pt x="3297" y="885"/>
                    <a:pt x="3309" y="924"/>
                    <a:pt x="3321" y="961"/>
                  </a:cubicBezTo>
                  <a:cubicBezTo>
                    <a:pt x="3373" y="1118"/>
                    <a:pt x="3448" y="1271"/>
                    <a:pt x="3520" y="1420"/>
                  </a:cubicBezTo>
                  <a:cubicBezTo>
                    <a:pt x="3538" y="1458"/>
                    <a:pt x="3538" y="1458"/>
                    <a:pt x="3538" y="1458"/>
                  </a:cubicBezTo>
                  <a:cubicBezTo>
                    <a:pt x="3593" y="1571"/>
                    <a:pt x="3653" y="1703"/>
                    <a:pt x="3677" y="1848"/>
                  </a:cubicBezTo>
                  <a:cubicBezTo>
                    <a:pt x="3723" y="2131"/>
                    <a:pt x="3612" y="2442"/>
                    <a:pt x="3380" y="2681"/>
                  </a:cubicBezTo>
                  <a:cubicBezTo>
                    <a:pt x="3268" y="2797"/>
                    <a:pt x="3133" y="2893"/>
                    <a:pt x="3003" y="2986"/>
                  </a:cubicBezTo>
                  <a:cubicBezTo>
                    <a:pt x="2962" y="3016"/>
                    <a:pt x="2919" y="3046"/>
                    <a:pt x="2878" y="3076"/>
                  </a:cubicBezTo>
                  <a:cubicBezTo>
                    <a:pt x="2816" y="3123"/>
                    <a:pt x="2754" y="3173"/>
                    <a:pt x="2695" y="3221"/>
                  </a:cubicBezTo>
                  <a:cubicBezTo>
                    <a:pt x="2590" y="3305"/>
                    <a:pt x="2481" y="3393"/>
                    <a:pt x="2368" y="3463"/>
                  </a:cubicBezTo>
                  <a:cubicBezTo>
                    <a:pt x="2345" y="3478"/>
                    <a:pt x="2320" y="3493"/>
                    <a:pt x="2294" y="3507"/>
                  </a:cubicBezTo>
                  <a:cubicBezTo>
                    <a:pt x="2178" y="3570"/>
                    <a:pt x="2074" y="3601"/>
                    <a:pt x="1974" y="3602"/>
                  </a:cubicBezTo>
                  <a:cubicBezTo>
                    <a:pt x="1968" y="3602"/>
                    <a:pt x="1962" y="3603"/>
                    <a:pt x="1957" y="3603"/>
                  </a:cubicBezTo>
                  <a:cubicBezTo>
                    <a:pt x="1766" y="3603"/>
                    <a:pt x="1600" y="3565"/>
                    <a:pt x="1462" y="3528"/>
                  </a:cubicBezTo>
                  <a:moveTo>
                    <a:pt x="2621" y="213"/>
                  </a:moveTo>
                  <a:cubicBezTo>
                    <a:pt x="2601" y="215"/>
                    <a:pt x="2601" y="215"/>
                    <a:pt x="2601" y="215"/>
                  </a:cubicBezTo>
                  <a:cubicBezTo>
                    <a:pt x="2583" y="216"/>
                    <a:pt x="2566" y="218"/>
                    <a:pt x="2547" y="219"/>
                  </a:cubicBezTo>
                  <a:cubicBezTo>
                    <a:pt x="2469" y="223"/>
                    <a:pt x="2404" y="216"/>
                    <a:pt x="2354" y="197"/>
                  </a:cubicBezTo>
                  <a:cubicBezTo>
                    <a:pt x="2302" y="177"/>
                    <a:pt x="2267" y="151"/>
                    <a:pt x="2233" y="125"/>
                  </a:cubicBezTo>
                  <a:cubicBezTo>
                    <a:pt x="2213" y="110"/>
                    <a:pt x="2194" y="95"/>
                    <a:pt x="2171" y="82"/>
                  </a:cubicBezTo>
                  <a:cubicBezTo>
                    <a:pt x="2085" y="32"/>
                    <a:pt x="1929" y="7"/>
                    <a:pt x="1789" y="71"/>
                  </a:cubicBezTo>
                  <a:cubicBezTo>
                    <a:pt x="1691" y="117"/>
                    <a:pt x="1615" y="200"/>
                    <a:pt x="1541" y="281"/>
                  </a:cubicBezTo>
                  <a:cubicBezTo>
                    <a:pt x="1525" y="299"/>
                    <a:pt x="1508" y="317"/>
                    <a:pt x="1491" y="335"/>
                  </a:cubicBezTo>
                  <a:cubicBezTo>
                    <a:pt x="1371" y="461"/>
                    <a:pt x="1252" y="522"/>
                    <a:pt x="1140" y="516"/>
                  </a:cubicBezTo>
                  <a:cubicBezTo>
                    <a:pt x="1126" y="515"/>
                    <a:pt x="1111" y="513"/>
                    <a:pt x="1096" y="511"/>
                  </a:cubicBezTo>
                  <a:cubicBezTo>
                    <a:pt x="1078" y="509"/>
                    <a:pt x="1058" y="507"/>
                    <a:pt x="1039" y="507"/>
                  </a:cubicBezTo>
                  <a:cubicBezTo>
                    <a:pt x="1038" y="507"/>
                    <a:pt x="1038" y="507"/>
                    <a:pt x="1037" y="507"/>
                  </a:cubicBezTo>
                  <a:cubicBezTo>
                    <a:pt x="981" y="507"/>
                    <a:pt x="929" y="531"/>
                    <a:pt x="883" y="553"/>
                  </a:cubicBezTo>
                  <a:cubicBezTo>
                    <a:pt x="880" y="554"/>
                    <a:pt x="880" y="554"/>
                    <a:pt x="880" y="554"/>
                  </a:cubicBezTo>
                  <a:cubicBezTo>
                    <a:pt x="848" y="570"/>
                    <a:pt x="817" y="583"/>
                    <a:pt x="787" y="595"/>
                  </a:cubicBezTo>
                  <a:cubicBezTo>
                    <a:pt x="692" y="635"/>
                    <a:pt x="610" y="669"/>
                    <a:pt x="539" y="759"/>
                  </a:cubicBezTo>
                  <a:cubicBezTo>
                    <a:pt x="528" y="772"/>
                    <a:pt x="519" y="786"/>
                    <a:pt x="510" y="801"/>
                  </a:cubicBezTo>
                  <a:cubicBezTo>
                    <a:pt x="507" y="806"/>
                    <a:pt x="504" y="810"/>
                    <a:pt x="501" y="815"/>
                  </a:cubicBezTo>
                  <a:cubicBezTo>
                    <a:pt x="456" y="885"/>
                    <a:pt x="427" y="998"/>
                    <a:pt x="419" y="1133"/>
                  </a:cubicBezTo>
                  <a:cubicBezTo>
                    <a:pt x="418" y="1156"/>
                    <a:pt x="417" y="1179"/>
                    <a:pt x="416" y="1201"/>
                  </a:cubicBezTo>
                  <a:cubicBezTo>
                    <a:pt x="410" y="1321"/>
                    <a:pt x="405" y="1435"/>
                    <a:pt x="349" y="1521"/>
                  </a:cubicBezTo>
                  <a:cubicBezTo>
                    <a:pt x="331" y="1549"/>
                    <a:pt x="301" y="1570"/>
                    <a:pt x="269" y="1591"/>
                  </a:cubicBezTo>
                  <a:cubicBezTo>
                    <a:pt x="245" y="1608"/>
                    <a:pt x="220" y="1625"/>
                    <a:pt x="200" y="1646"/>
                  </a:cubicBezTo>
                  <a:cubicBezTo>
                    <a:pt x="144" y="1708"/>
                    <a:pt x="100" y="1775"/>
                    <a:pt x="70" y="1844"/>
                  </a:cubicBezTo>
                  <a:cubicBezTo>
                    <a:pt x="25" y="1951"/>
                    <a:pt x="7" y="2070"/>
                    <a:pt x="13" y="2229"/>
                  </a:cubicBezTo>
                  <a:cubicBezTo>
                    <a:pt x="19" y="2372"/>
                    <a:pt x="43" y="2493"/>
                    <a:pt x="85" y="2601"/>
                  </a:cubicBezTo>
                  <a:cubicBezTo>
                    <a:pt x="105" y="2653"/>
                    <a:pt x="131" y="2705"/>
                    <a:pt x="163" y="2756"/>
                  </a:cubicBezTo>
                  <a:cubicBezTo>
                    <a:pt x="294" y="2971"/>
                    <a:pt x="494" y="3152"/>
                    <a:pt x="726" y="3266"/>
                  </a:cubicBezTo>
                  <a:cubicBezTo>
                    <a:pt x="806" y="3305"/>
                    <a:pt x="885" y="3333"/>
                    <a:pt x="961" y="3360"/>
                  </a:cubicBezTo>
                  <a:cubicBezTo>
                    <a:pt x="973" y="3364"/>
                    <a:pt x="973" y="3364"/>
                    <a:pt x="973" y="3364"/>
                  </a:cubicBezTo>
                  <a:cubicBezTo>
                    <a:pt x="1151" y="3428"/>
                    <a:pt x="1302" y="3479"/>
                    <a:pt x="1463" y="3522"/>
                  </a:cubicBezTo>
                  <a:cubicBezTo>
                    <a:pt x="1605" y="3559"/>
                    <a:pt x="1777" y="3598"/>
                    <a:pt x="1974" y="3595"/>
                  </a:cubicBezTo>
                  <a:cubicBezTo>
                    <a:pt x="2073" y="3594"/>
                    <a:pt x="2176" y="3563"/>
                    <a:pt x="2290" y="3501"/>
                  </a:cubicBezTo>
                  <a:cubicBezTo>
                    <a:pt x="2316" y="3487"/>
                    <a:pt x="2341" y="3472"/>
                    <a:pt x="2365" y="3457"/>
                  </a:cubicBezTo>
                  <a:cubicBezTo>
                    <a:pt x="2477" y="3387"/>
                    <a:pt x="2586" y="3300"/>
                    <a:pt x="2690" y="3215"/>
                  </a:cubicBezTo>
                  <a:cubicBezTo>
                    <a:pt x="2750" y="3167"/>
                    <a:pt x="2812" y="3118"/>
                    <a:pt x="2874" y="3071"/>
                  </a:cubicBezTo>
                  <a:cubicBezTo>
                    <a:pt x="2915" y="3040"/>
                    <a:pt x="2958" y="3010"/>
                    <a:pt x="2999" y="2981"/>
                  </a:cubicBezTo>
                  <a:cubicBezTo>
                    <a:pt x="3129" y="2888"/>
                    <a:pt x="3264" y="2792"/>
                    <a:pt x="3375" y="2676"/>
                  </a:cubicBezTo>
                  <a:cubicBezTo>
                    <a:pt x="3605" y="2439"/>
                    <a:pt x="3715" y="2130"/>
                    <a:pt x="3670" y="1849"/>
                  </a:cubicBezTo>
                  <a:cubicBezTo>
                    <a:pt x="3646" y="1705"/>
                    <a:pt x="3586" y="1573"/>
                    <a:pt x="3532" y="1461"/>
                  </a:cubicBezTo>
                  <a:cubicBezTo>
                    <a:pt x="3513" y="1423"/>
                    <a:pt x="3513" y="1423"/>
                    <a:pt x="3513" y="1423"/>
                  </a:cubicBezTo>
                  <a:cubicBezTo>
                    <a:pt x="3441" y="1274"/>
                    <a:pt x="3367" y="1120"/>
                    <a:pt x="3315" y="964"/>
                  </a:cubicBezTo>
                  <a:cubicBezTo>
                    <a:pt x="3303" y="927"/>
                    <a:pt x="3291" y="887"/>
                    <a:pt x="3279" y="843"/>
                  </a:cubicBezTo>
                  <a:cubicBezTo>
                    <a:pt x="3272" y="818"/>
                    <a:pt x="3265" y="792"/>
                    <a:pt x="3258" y="767"/>
                  </a:cubicBezTo>
                  <a:cubicBezTo>
                    <a:pt x="3222" y="626"/>
                    <a:pt x="3184" y="481"/>
                    <a:pt x="3093" y="372"/>
                  </a:cubicBezTo>
                  <a:cubicBezTo>
                    <a:pt x="3007" y="269"/>
                    <a:pt x="2875" y="208"/>
                    <a:pt x="2732" y="207"/>
                  </a:cubicBezTo>
                  <a:cubicBezTo>
                    <a:pt x="2730" y="207"/>
                    <a:pt x="2728" y="207"/>
                    <a:pt x="2725" y="207"/>
                  </a:cubicBezTo>
                  <a:cubicBezTo>
                    <a:pt x="2691" y="207"/>
                    <a:pt x="2657" y="210"/>
                    <a:pt x="2621" y="21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8" name="Freeform 35">
              <a:extLst>
                <a:ext uri="{FF2B5EF4-FFF2-40B4-BE49-F238E27FC236}">
                  <a16:creationId xmlns:a16="http://schemas.microsoft.com/office/drawing/2014/main" id="{6D480DBF-7D58-4A3D-B680-970677C473E9}"/>
                </a:ext>
              </a:extLst>
            </p:cNvPr>
            <p:cNvSpPr>
              <a:spLocks noEditPoints="1"/>
            </p:cNvSpPr>
            <p:nvPr/>
          </p:nvSpPr>
          <p:spPr bwMode="auto">
            <a:xfrm>
              <a:off x="4332" y="914"/>
              <a:ext cx="2794" cy="2775"/>
            </a:xfrm>
            <a:custGeom>
              <a:avLst/>
              <a:gdLst>
                <a:gd name="T0" fmla="*/ 1487 w 3775"/>
                <a:gd name="T1" fmla="*/ 3648 h 3750"/>
                <a:gd name="T2" fmla="*/ 997 w 3775"/>
                <a:gd name="T3" fmla="*/ 3460 h 3750"/>
                <a:gd name="T4" fmla="*/ 745 w 3775"/>
                <a:gd name="T5" fmla="*/ 3359 h 3750"/>
                <a:gd name="T6" fmla="*/ 73 w 3775"/>
                <a:gd name="T7" fmla="*/ 2674 h 3750"/>
                <a:gd name="T8" fmla="*/ 63 w 3775"/>
                <a:gd name="T9" fmla="*/ 1884 h 3750"/>
                <a:gd name="T10" fmla="*/ 275 w 3775"/>
                <a:gd name="T11" fmla="*/ 1620 h 3750"/>
                <a:gd name="T12" fmla="*/ 359 w 3775"/>
                <a:gd name="T13" fmla="*/ 1551 h 3750"/>
                <a:gd name="T14" fmla="*/ 424 w 3775"/>
                <a:gd name="T15" fmla="*/ 1161 h 3750"/>
                <a:gd name="T16" fmla="*/ 495 w 3775"/>
                <a:gd name="T17" fmla="*/ 835 h 3750"/>
                <a:gd name="T18" fmla="*/ 529 w 3775"/>
                <a:gd name="T19" fmla="*/ 776 h 3750"/>
                <a:gd name="T20" fmla="*/ 788 w 3775"/>
                <a:gd name="T21" fmla="*/ 581 h 3750"/>
                <a:gd name="T22" fmla="*/ 1019 w 3775"/>
                <a:gd name="T23" fmla="*/ 494 h 3750"/>
                <a:gd name="T24" fmla="*/ 1086 w 3775"/>
                <a:gd name="T25" fmla="*/ 501 h 3750"/>
                <a:gd name="T26" fmla="*/ 1328 w 3775"/>
                <a:gd name="T27" fmla="*/ 456 h 3750"/>
                <a:gd name="T28" fmla="*/ 1541 w 3775"/>
                <a:gd name="T29" fmla="*/ 263 h 3750"/>
                <a:gd name="T30" fmla="*/ 2018 w 3775"/>
                <a:gd name="T31" fmla="*/ 8 h 3750"/>
                <a:gd name="T32" fmla="*/ 2259 w 3775"/>
                <a:gd name="T33" fmla="*/ 124 h 3750"/>
                <a:gd name="T34" fmla="*/ 2580 w 3775"/>
                <a:gd name="T35" fmla="*/ 238 h 3750"/>
                <a:gd name="T36" fmla="*/ 2667 w 3775"/>
                <a:gd name="T37" fmla="*/ 229 h 3750"/>
                <a:gd name="T38" fmla="*/ 2979 w 3775"/>
                <a:gd name="T39" fmla="*/ 258 h 3750"/>
                <a:gd name="T40" fmla="*/ 3331 w 3775"/>
                <a:gd name="T41" fmla="*/ 801 h 3750"/>
                <a:gd name="T42" fmla="*/ 3385 w 3775"/>
                <a:gd name="T43" fmla="*/ 994 h 3750"/>
                <a:gd name="T44" fmla="*/ 3757 w 3775"/>
                <a:gd name="T45" fmla="*/ 1907 h 3750"/>
                <a:gd name="T46" fmla="*/ 3718 w 3775"/>
                <a:gd name="T47" fmla="*/ 2369 h 3750"/>
                <a:gd name="T48" fmla="*/ 3082 w 3775"/>
                <a:gd name="T49" fmla="*/ 3085 h 3750"/>
                <a:gd name="T50" fmla="*/ 2734 w 3775"/>
                <a:gd name="T51" fmla="*/ 3353 h 3750"/>
                <a:gd name="T52" fmla="*/ 2335 w 3775"/>
                <a:gd name="T53" fmla="*/ 3647 h 3750"/>
                <a:gd name="T54" fmla="*/ 2003 w 3775"/>
                <a:gd name="T55" fmla="*/ 3750 h 3750"/>
                <a:gd name="T56" fmla="*/ 2667 w 3775"/>
                <a:gd name="T57" fmla="*/ 230 h 3750"/>
                <a:gd name="T58" fmla="*/ 2580 w 3775"/>
                <a:gd name="T59" fmla="*/ 238 h 3750"/>
                <a:gd name="T60" fmla="*/ 2259 w 3775"/>
                <a:gd name="T61" fmla="*/ 125 h 3750"/>
                <a:gd name="T62" fmla="*/ 2018 w 3775"/>
                <a:gd name="T63" fmla="*/ 9 h 3750"/>
                <a:gd name="T64" fmla="*/ 1542 w 3775"/>
                <a:gd name="T65" fmla="*/ 264 h 3750"/>
                <a:gd name="T66" fmla="*/ 1328 w 3775"/>
                <a:gd name="T67" fmla="*/ 457 h 3750"/>
                <a:gd name="T68" fmla="*/ 1086 w 3775"/>
                <a:gd name="T69" fmla="*/ 501 h 3750"/>
                <a:gd name="T70" fmla="*/ 1019 w 3775"/>
                <a:gd name="T71" fmla="*/ 494 h 3750"/>
                <a:gd name="T72" fmla="*/ 789 w 3775"/>
                <a:gd name="T73" fmla="*/ 582 h 3750"/>
                <a:gd name="T74" fmla="*/ 530 w 3775"/>
                <a:gd name="T75" fmla="*/ 776 h 3750"/>
                <a:gd name="T76" fmla="*/ 495 w 3775"/>
                <a:gd name="T77" fmla="*/ 835 h 3750"/>
                <a:gd name="T78" fmla="*/ 425 w 3775"/>
                <a:gd name="T79" fmla="*/ 1161 h 3750"/>
                <a:gd name="T80" fmla="*/ 359 w 3775"/>
                <a:gd name="T81" fmla="*/ 1551 h 3750"/>
                <a:gd name="T82" fmla="*/ 201 w 3775"/>
                <a:gd name="T83" fmla="*/ 1678 h 3750"/>
                <a:gd name="T84" fmla="*/ 4 w 3775"/>
                <a:gd name="T85" fmla="*/ 2286 h 3750"/>
                <a:gd name="T86" fmla="*/ 154 w 3775"/>
                <a:gd name="T87" fmla="*/ 2835 h 3750"/>
                <a:gd name="T88" fmla="*/ 949 w 3775"/>
                <a:gd name="T89" fmla="*/ 3441 h 3750"/>
                <a:gd name="T90" fmla="*/ 1200 w 3775"/>
                <a:gd name="T91" fmla="*/ 3538 h 3750"/>
                <a:gd name="T92" fmla="*/ 2003 w 3775"/>
                <a:gd name="T93" fmla="*/ 3749 h 3750"/>
                <a:gd name="T94" fmla="*/ 2176 w 3775"/>
                <a:gd name="T95" fmla="*/ 3719 h 3750"/>
                <a:gd name="T96" fmla="*/ 2412 w 3775"/>
                <a:gd name="T97" fmla="*/ 3599 h 3750"/>
                <a:gd name="T98" fmla="*/ 2942 w 3775"/>
                <a:gd name="T99" fmla="*/ 3186 h 3750"/>
                <a:gd name="T100" fmla="*/ 3464 w 3775"/>
                <a:gd name="T101" fmla="*/ 2775 h 3750"/>
                <a:gd name="T102" fmla="*/ 3767 w 3775"/>
                <a:gd name="T103" fmla="*/ 2140 h 3750"/>
                <a:gd name="T104" fmla="*/ 3606 w 3775"/>
                <a:gd name="T105" fmla="*/ 1508 h 3750"/>
                <a:gd name="T106" fmla="*/ 3348 w 3775"/>
                <a:gd name="T107" fmla="*/ 869 h 3750"/>
                <a:gd name="T108" fmla="*/ 3154 w 3775"/>
                <a:gd name="T109" fmla="*/ 383 h 3750"/>
                <a:gd name="T110" fmla="*/ 2782 w 3775"/>
                <a:gd name="T111" fmla="*/ 221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75" h="3750">
                  <a:moveTo>
                    <a:pt x="2003" y="3750"/>
                  </a:moveTo>
                  <a:cubicBezTo>
                    <a:pt x="1804" y="3750"/>
                    <a:pt x="1630" y="3698"/>
                    <a:pt x="1487" y="3648"/>
                  </a:cubicBezTo>
                  <a:cubicBezTo>
                    <a:pt x="1391" y="3615"/>
                    <a:pt x="1298" y="3578"/>
                    <a:pt x="1200" y="3539"/>
                  </a:cubicBezTo>
                  <a:cubicBezTo>
                    <a:pt x="1135" y="3513"/>
                    <a:pt x="1069" y="3487"/>
                    <a:pt x="997" y="3460"/>
                  </a:cubicBezTo>
                  <a:cubicBezTo>
                    <a:pt x="981" y="3454"/>
                    <a:pt x="964" y="3448"/>
                    <a:pt x="948" y="3442"/>
                  </a:cubicBezTo>
                  <a:cubicBezTo>
                    <a:pt x="882" y="3417"/>
                    <a:pt x="814" y="3391"/>
                    <a:pt x="745" y="3359"/>
                  </a:cubicBezTo>
                  <a:cubicBezTo>
                    <a:pt x="497" y="3241"/>
                    <a:pt x="287" y="3055"/>
                    <a:pt x="153" y="2836"/>
                  </a:cubicBezTo>
                  <a:cubicBezTo>
                    <a:pt x="121" y="2782"/>
                    <a:pt x="94" y="2728"/>
                    <a:pt x="73" y="2674"/>
                  </a:cubicBezTo>
                  <a:cubicBezTo>
                    <a:pt x="31" y="2563"/>
                    <a:pt x="9" y="2439"/>
                    <a:pt x="4" y="2286"/>
                  </a:cubicBezTo>
                  <a:cubicBezTo>
                    <a:pt x="0" y="2173"/>
                    <a:pt x="4" y="2025"/>
                    <a:pt x="63" y="1884"/>
                  </a:cubicBezTo>
                  <a:cubicBezTo>
                    <a:pt x="94" y="1811"/>
                    <a:pt x="140" y="1741"/>
                    <a:pt x="201" y="1677"/>
                  </a:cubicBezTo>
                  <a:cubicBezTo>
                    <a:pt x="221" y="1655"/>
                    <a:pt x="249" y="1637"/>
                    <a:pt x="275" y="1620"/>
                  </a:cubicBezTo>
                  <a:cubicBezTo>
                    <a:pt x="309" y="1599"/>
                    <a:pt x="340" y="1579"/>
                    <a:pt x="359" y="1551"/>
                  </a:cubicBezTo>
                  <a:cubicBezTo>
                    <a:pt x="359" y="1551"/>
                    <a:pt x="359" y="1551"/>
                    <a:pt x="359" y="1551"/>
                  </a:cubicBezTo>
                  <a:cubicBezTo>
                    <a:pt x="416" y="1466"/>
                    <a:pt x="419" y="1346"/>
                    <a:pt x="422" y="1220"/>
                  </a:cubicBezTo>
                  <a:cubicBezTo>
                    <a:pt x="423" y="1201"/>
                    <a:pt x="423" y="1181"/>
                    <a:pt x="424" y="1161"/>
                  </a:cubicBezTo>
                  <a:cubicBezTo>
                    <a:pt x="427" y="1096"/>
                    <a:pt x="433" y="1036"/>
                    <a:pt x="444" y="983"/>
                  </a:cubicBezTo>
                  <a:cubicBezTo>
                    <a:pt x="456" y="923"/>
                    <a:pt x="473" y="873"/>
                    <a:pt x="495" y="835"/>
                  </a:cubicBezTo>
                  <a:cubicBezTo>
                    <a:pt x="498" y="829"/>
                    <a:pt x="501" y="824"/>
                    <a:pt x="504" y="818"/>
                  </a:cubicBezTo>
                  <a:cubicBezTo>
                    <a:pt x="512" y="804"/>
                    <a:pt x="520" y="789"/>
                    <a:pt x="529" y="776"/>
                  </a:cubicBezTo>
                  <a:cubicBezTo>
                    <a:pt x="562" y="729"/>
                    <a:pt x="599" y="692"/>
                    <a:pt x="647" y="659"/>
                  </a:cubicBezTo>
                  <a:cubicBezTo>
                    <a:pt x="690" y="630"/>
                    <a:pt x="738" y="606"/>
                    <a:pt x="788" y="581"/>
                  </a:cubicBezTo>
                  <a:cubicBezTo>
                    <a:pt x="811" y="570"/>
                    <a:pt x="834" y="558"/>
                    <a:pt x="858" y="546"/>
                  </a:cubicBezTo>
                  <a:cubicBezTo>
                    <a:pt x="901" y="524"/>
                    <a:pt x="958" y="494"/>
                    <a:pt x="1019" y="494"/>
                  </a:cubicBezTo>
                  <a:cubicBezTo>
                    <a:pt x="1021" y="494"/>
                    <a:pt x="1023" y="494"/>
                    <a:pt x="1025" y="494"/>
                  </a:cubicBezTo>
                  <a:cubicBezTo>
                    <a:pt x="1045" y="494"/>
                    <a:pt x="1066" y="497"/>
                    <a:pt x="1086" y="501"/>
                  </a:cubicBezTo>
                  <a:cubicBezTo>
                    <a:pt x="1101" y="503"/>
                    <a:pt x="1116" y="505"/>
                    <a:pt x="1131" y="507"/>
                  </a:cubicBezTo>
                  <a:cubicBezTo>
                    <a:pt x="1194" y="512"/>
                    <a:pt x="1261" y="495"/>
                    <a:pt x="1328" y="456"/>
                  </a:cubicBezTo>
                  <a:cubicBezTo>
                    <a:pt x="1383" y="424"/>
                    <a:pt x="1438" y="378"/>
                    <a:pt x="1492" y="319"/>
                  </a:cubicBezTo>
                  <a:cubicBezTo>
                    <a:pt x="1509" y="301"/>
                    <a:pt x="1525" y="282"/>
                    <a:pt x="1541" y="263"/>
                  </a:cubicBezTo>
                  <a:cubicBezTo>
                    <a:pt x="1617" y="176"/>
                    <a:pt x="1696" y="86"/>
                    <a:pt x="1801" y="40"/>
                  </a:cubicBezTo>
                  <a:cubicBezTo>
                    <a:pt x="1866" y="11"/>
                    <a:pt x="1942" y="0"/>
                    <a:pt x="2018" y="8"/>
                  </a:cubicBezTo>
                  <a:cubicBezTo>
                    <a:pt x="2088" y="16"/>
                    <a:pt x="2153" y="39"/>
                    <a:pt x="2200" y="73"/>
                  </a:cubicBezTo>
                  <a:cubicBezTo>
                    <a:pt x="2222" y="89"/>
                    <a:pt x="2241" y="107"/>
                    <a:pt x="2259" y="124"/>
                  </a:cubicBezTo>
                  <a:cubicBezTo>
                    <a:pt x="2293" y="155"/>
                    <a:pt x="2327" y="188"/>
                    <a:pt x="2381" y="211"/>
                  </a:cubicBezTo>
                  <a:cubicBezTo>
                    <a:pt x="2445" y="239"/>
                    <a:pt x="2524" y="241"/>
                    <a:pt x="2580" y="238"/>
                  </a:cubicBezTo>
                  <a:cubicBezTo>
                    <a:pt x="2599" y="236"/>
                    <a:pt x="2618" y="235"/>
                    <a:pt x="2636" y="233"/>
                  </a:cubicBezTo>
                  <a:cubicBezTo>
                    <a:pt x="2646" y="232"/>
                    <a:pt x="2656" y="230"/>
                    <a:pt x="2667" y="229"/>
                  </a:cubicBezTo>
                  <a:cubicBezTo>
                    <a:pt x="2703" y="225"/>
                    <a:pt x="2737" y="221"/>
                    <a:pt x="2772" y="221"/>
                  </a:cubicBezTo>
                  <a:cubicBezTo>
                    <a:pt x="2843" y="219"/>
                    <a:pt x="2915" y="232"/>
                    <a:pt x="2979" y="258"/>
                  </a:cubicBezTo>
                  <a:cubicBezTo>
                    <a:pt x="3048" y="286"/>
                    <a:pt x="3107" y="328"/>
                    <a:pt x="3155" y="382"/>
                  </a:cubicBezTo>
                  <a:cubicBezTo>
                    <a:pt x="3254" y="496"/>
                    <a:pt x="3293" y="651"/>
                    <a:pt x="3331" y="801"/>
                  </a:cubicBezTo>
                  <a:cubicBezTo>
                    <a:pt x="3337" y="823"/>
                    <a:pt x="3343" y="846"/>
                    <a:pt x="3349" y="869"/>
                  </a:cubicBezTo>
                  <a:cubicBezTo>
                    <a:pt x="3361" y="916"/>
                    <a:pt x="3373" y="957"/>
                    <a:pt x="3385" y="994"/>
                  </a:cubicBezTo>
                  <a:cubicBezTo>
                    <a:pt x="3438" y="1164"/>
                    <a:pt x="3517" y="1327"/>
                    <a:pt x="3607" y="1508"/>
                  </a:cubicBezTo>
                  <a:cubicBezTo>
                    <a:pt x="3671" y="1637"/>
                    <a:pt x="3730" y="1765"/>
                    <a:pt x="3757" y="1907"/>
                  </a:cubicBezTo>
                  <a:cubicBezTo>
                    <a:pt x="3772" y="1982"/>
                    <a:pt x="3775" y="2061"/>
                    <a:pt x="3768" y="2140"/>
                  </a:cubicBezTo>
                  <a:cubicBezTo>
                    <a:pt x="3761" y="2216"/>
                    <a:pt x="3744" y="2293"/>
                    <a:pt x="3718" y="2369"/>
                  </a:cubicBezTo>
                  <a:cubicBezTo>
                    <a:pt x="3666" y="2517"/>
                    <a:pt x="3578" y="2657"/>
                    <a:pt x="3465" y="2775"/>
                  </a:cubicBezTo>
                  <a:cubicBezTo>
                    <a:pt x="3351" y="2893"/>
                    <a:pt x="3214" y="2991"/>
                    <a:pt x="3082" y="3085"/>
                  </a:cubicBezTo>
                  <a:cubicBezTo>
                    <a:pt x="3036" y="3118"/>
                    <a:pt x="2988" y="3152"/>
                    <a:pt x="2942" y="3187"/>
                  </a:cubicBezTo>
                  <a:cubicBezTo>
                    <a:pt x="2871" y="3240"/>
                    <a:pt x="2802" y="3298"/>
                    <a:pt x="2734" y="3353"/>
                  </a:cubicBezTo>
                  <a:cubicBezTo>
                    <a:pt x="2631" y="3438"/>
                    <a:pt x="2524" y="3526"/>
                    <a:pt x="2412" y="3599"/>
                  </a:cubicBezTo>
                  <a:cubicBezTo>
                    <a:pt x="2387" y="3616"/>
                    <a:pt x="2361" y="3632"/>
                    <a:pt x="2335" y="3647"/>
                  </a:cubicBezTo>
                  <a:cubicBezTo>
                    <a:pt x="2279" y="3679"/>
                    <a:pt x="2227" y="3703"/>
                    <a:pt x="2177" y="3720"/>
                  </a:cubicBezTo>
                  <a:cubicBezTo>
                    <a:pt x="2117" y="3740"/>
                    <a:pt x="2060" y="3750"/>
                    <a:pt x="2003" y="3750"/>
                  </a:cubicBezTo>
                  <a:close/>
                  <a:moveTo>
                    <a:pt x="2772" y="221"/>
                  </a:moveTo>
                  <a:cubicBezTo>
                    <a:pt x="2737" y="222"/>
                    <a:pt x="2703" y="226"/>
                    <a:pt x="2667" y="230"/>
                  </a:cubicBezTo>
                  <a:cubicBezTo>
                    <a:pt x="2657" y="231"/>
                    <a:pt x="2646" y="232"/>
                    <a:pt x="2636" y="234"/>
                  </a:cubicBezTo>
                  <a:cubicBezTo>
                    <a:pt x="2618" y="235"/>
                    <a:pt x="2599" y="237"/>
                    <a:pt x="2580" y="238"/>
                  </a:cubicBezTo>
                  <a:cubicBezTo>
                    <a:pt x="2479" y="245"/>
                    <a:pt x="2416" y="228"/>
                    <a:pt x="2381" y="212"/>
                  </a:cubicBezTo>
                  <a:cubicBezTo>
                    <a:pt x="2326" y="188"/>
                    <a:pt x="2292" y="156"/>
                    <a:pt x="2259" y="125"/>
                  </a:cubicBezTo>
                  <a:cubicBezTo>
                    <a:pt x="2240" y="107"/>
                    <a:pt x="2222" y="90"/>
                    <a:pt x="2200" y="74"/>
                  </a:cubicBezTo>
                  <a:cubicBezTo>
                    <a:pt x="2153" y="40"/>
                    <a:pt x="2088" y="17"/>
                    <a:pt x="2018" y="9"/>
                  </a:cubicBezTo>
                  <a:cubicBezTo>
                    <a:pt x="1942" y="1"/>
                    <a:pt x="1867" y="12"/>
                    <a:pt x="1801" y="41"/>
                  </a:cubicBezTo>
                  <a:cubicBezTo>
                    <a:pt x="1696" y="87"/>
                    <a:pt x="1618" y="177"/>
                    <a:pt x="1542" y="264"/>
                  </a:cubicBezTo>
                  <a:cubicBezTo>
                    <a:pt x="1526" y="282"/>
                    <a:pt x="1509" y="301"/>
                    <a:pt x="1493" y="320"/>
                  </a:cubicBezTo>
                  <a:cubicBezTo>
                    <a:pt x="1438" y="379"/>
                    <a:pt x="1383" y="425"/>
                    <a:pt x="1328" y="457"/>
                  </a:cubicBezTo>
                  <a:cubicBezTo>
                    <a:pt x="1261" y="496"/>
                    <a:pt x="1194" y="513"/>
                    <a:pt x="1131" y="507"/>
                  </a:cubicBezTo>
                  <a:cubicBezTo>
                    <a:pt x="1116" y="506"/>
                    <a:pt x="1100" y="504"/>
                    <a:pt x="1086" y="501"/>
                  </a:cubicBezTo>
                  <a:cubicBezTo>
                    <a:pt x="1066" y="498"/>
                    <a:pt x="1045" y="495"/>
                    <a:pt x="1025" y="494"/>
                  </a:cubicBezTo>
                  <a:cubicBezTo>
                    <a:pt x="1023" y="494"/>
                    <a:pt x="1021" y="494"/>
                    <a:pt x="1019" y="494"/>
                  </a:cubicBezTo>
                  <a:cubicBezTo>
                    <a:pt x="958" y="494"/>
                    <a:pt x="901" y="524"/>
                    <a:pt x="859" y="546"/>
                  </a:cubicBezTo>
                  <a:cubicBezTo>
                    <a:pt x="834" y="559"/>
                    <a:pt x="811" y="571"/>
                    <a:pt x="789" y="582"/>
                  </a:cubicBezTo>
                  <a:cubicBezTo>
                    <a:pt x="738" y="607"/>
                    <a:pt x="690" y="630"/>
                    <a:pt x="647" y="660"/>
                  </a:cubicBezTo>
                  <a:cubicBezTo>
                    <a:pt x="600" y="693"/>
                    <a:pt x="562" y="730"/>
                    <a:pt x="530" y="776"/>
                  </a:cubicBezTo>
                  <a:cubicBezTo>
                    <a:pt x="520" y="790"/>
                    <a:pt x="512" y="804"/>
                    <a:pt x="505" y="819"/>
                  </a:cubicBezTo>
                  <a:cubicBezTo>
                    <a:pt x="502" y="824"/>
                    <a:pt x="498" y="830"/>
                    <a:pt x="495" y="835"/>
                  </a:cubicBezTo>
                  <a:cubicBezTo>
                    <a:pt x="474" y="873"/>
                    <a:pt x="457" y="923"/>
                    <a:pt x="445" y="983"/>
                  </a:cubicBezTo>
                  <a:cubicBezTo>
                    <a:pt x="434" y="1036"/>
                    <a:pt x="427" y="1096"/>
                    <a:pt x="425" y="1161"/>
                  </a:cubicBezTo>
                  <a:cubicBezTo>
                    <a:pt x="424" y="1181"/>
                    <a:pt x="424" y="1201"/>
                    <a:pt x="423" y="1220"/>
                  </a:cubicBezTo>
                  <a:cubicBezTo>
                    <a:pt x="420" y="1346"/>
                    <a:pt x="417" y="1466"/>
                    <a:pt x="359" y="1551"/>
                  </a:cubicBezTo>
                  <a:cubicBezTo>
                    <a:pt x="340" y="1580"/>
                    <a:pt x="309" y="1600"/>
                    <a:pt x="276" y="1621"/>
                  </a:cubicBezTo>
                  <a:cubicBezTo>
                    <a:pt x="249" y="1638"/>
                    <a:pt x="222" y="1656"/>
                    <a:pt x="201" y="1678"/>
                  </a:cubicBezTo>
                  <a:cubicBezTo>
                    <a:pt x="141" y="1742"/>
                    <a:pt x="95" y="1811"/>
                    <a:pt x="64" y="1885"/>
                  </a:cubicBezTo>
                  <a:cubicBezTo>
                    <a:pt x="5" y="2025"/>
                    <a:pt x="1" y="2173"/>
                    <a:pt x="4" y="2286"/>
                  </a:cubicBezTo>
                  <a:cubicBezTo>
                    <a:pt x="9" y="2439"/>
                    <a:pt x="32" y="2562"/>
                    <a:pt x="74" y="2674"/>
                  </a:cubicBezTo>
                  <a:cubicBezTo>
                    <a:pt x="95" y="2728"/>
                    <a:pt x="122" y="2782"/>
                    <a:pt x="154" y="2835"/>
                  </a:cubicBezTo>
                  <a:cubicBezTo>
                    <a:pt x="288" y="3054"/>
                    <a:pt x="498" y="3240"/>
                    <a:pt x="746" y="3358"/>
                  </a:cubicBezTo>
                  <a:cubicBezTo>
                    <a:pt x="814" y="3391"/>
                    <a:pt x="882" y="3416"/>
                    <a:pt x="949" y="3441"/>
                  </a:cubicBezTo>
                  <a:cubicBezTo>
                    <a:pt x="965" y="3447"/>
                    <a:pt x="981" y="3453"/>
                    <a:pt x="998" y="3459"/>
                  </a:cubicBezTo>
                  <a:cubicBezTo>
                    <a:pt x="1069" y="3486"/>
                    <a:pt x="1135" y="3513"/>
                    <a:pt x="1200" y="3538"/>
                  </a:cubicBezTo>
                  <a:cubicBezTo>
                    <a:pt x="1298" y="3577"/>
                    <a:pt x="1392" y="3614"/>
                    <a:pt x="1487" y="3647"/>
                  </a:cubicBezTo>
                  <a:cubicBezTo>
                    <a:pt x="1630" y="3697"/>
                    <a:pt x="1804" y="3749"/>
                    <a:pt x="2003" y="3749"/>
                  </a:cubicBezTo>
                  <a:cubicBezTo>
                    <a:pt x="2003" y="3749"/>
                    <a:pt x="2003" y="3749"/>
                    <a:pt x="2003" y="3749"/>
                  </a:cubicBezTo>
                  <a:cubicBezTo>
                    <a:pt x="2060" y="3749"/>
                    <a:pt x="2117" y="3739"/>
                    <a:pt x="2176" y="3719"/>
                  </a:cubicBezTo>
                  <a:cubicBezTo>
                    <a:pt x="2227" y="3703"/>
                    <a:pt x="2278" y="3679"/>
                    <a:pt x="2335" y="3646"/>
                  </a:cubicBezTo>
                  <a:cubicBezTo>
                    <a:pt x="2360" y="3631"/>
                    <a:pt x="2386" y="3615"/>
                    <a:pt x="2412" y="3599"/>
                  </a:cubicBezTo>
                  <a:cubicBezTo>
                    <a:pt x="2523" y="3526"/>
                    <a:pt x="2630" y="3438"/>
                    <a:pt x="2734" y="3352"/>
                  </a:cubicBezTo>
                  <a:cubicBezTo>
                    <a:pt x="2801" y="3297"/>
                    <a:pt x="2871" y="3240"/>
                    <a:pt x="2942" y="3186"/>
                  </a:cubicBezTo>
                  <a:cubicBezTo>
                    <a:pt x="2988" y="3152"/>
                    <a:pt x="3036" y="3118"/>
                    <a:pt x="3082" y="3085"/>
                  </a:cubicBezTo>
                  <a:cubicBezTo>
                    <a:pt x="3214" y="2990"/>
                    <a:pt x="3351" y="2893"/>
                    <a:pt x="3464" y="2775"/>
                  </a:cubicBezTo>
                  <a:cubicBezTo>
                    <a:pt x="3578" y="2657"/>
                    <a:pt x="3665" y="2517"/>
                    <a:pt x="3717" y="2368"/>
                  </a:cubicBezTo>
                  <a:cubicBezTo>
                    <a:pt x="3743" y="2293"/>
                    <a:pt x="3760" y="2216"/>
                    <a:pt x="3767" y="2140"/>
                  </a:cubicBezTo>
                  <a:cubicBezTo>
                    <a:pt x="3774" y="2061"/>
                    <a:pt x="3771" y="1982"/>
                    <a:pt x="3757" y="1907"/>
                  </a:cubicBezTo>
                  <a:cubicBezTo>
                    <a:pt x="3729" y="1765"/>
                    <a:pt x="3670" y="1638"/>
                    <a:pt x="3606" y="1508"/>
                  </a:cubicBezTo>
                  <a:cubicBezTo>
                    <a:pt x="3516" y="1328"/>
                    <a:pt x="3438" y="1164"/>
                    <a:pt x="3384" y="994"/>
                  </a:cubicBezTo>
                  <a:cubicBezTo>
                    <a:pt x="3372" y="957"/>
                    <a:pt x="3360" y="916"/>
                    <a:pt x="3348" y="869"/>
                  </a:cubicBezTo>
                  <a:cubicBezTo>
                    <a:pt x="3342" y="847"/>
                    <a:pt x="3336" y="824"/>
                    <a:pt x="3330" y="801"/>
                  </a:cubicBezTo>
                  <a:cubicBezTo>
                    <a:pt x="3292" y="652"/>
                    <a:pt x="3253" y="497"/>
                    <a:pt x="3154" y="383"/>
                  </a:cubicBezTo>
                  <a:cubicBezTo>
                    <a:pt x="3106" y="328"/>
                    <a:pt x="3047" y="286"/>
                    <a:pt x="2979" y="259"/>
                  </a:cubicBezTo>
                  <a:cubicBezTo>
                    <a:pt x="2918" y="234"/>
                    <a:pt x="2850" y="221"/>
                    <a:pt x="2782" y="221"/>
                  </a:cubicBezTo>
                  <a:cubicBezTo>
                    <a:pt x="2778" y="221"/>
                    <a:pt x="2775" y="221"/>
                    <a:pt x="2772" y="22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9" name="Freeform 36">
              <a:extLst>
                <a:ext uri="{FF2B5EF4-FFF2-40B4-BE49-F238E27FC236}">
                  <a16:creationId xmlns:a16="http://schemas.microsoft.com/office/drawing/2014/main" id="{09A5E278-6FF4-48B2-B111-F14D3DD83574}"/>
                </a:ext>
              </a:extLst>
            </p:cNvPr>
            <p:cNvSpPr>
              <a:spLocks noEditPoints="1"/>
            </p:cNvSpPr>
            <p:nvPr/>
          </p:nvSpPr>
          <p:spPr bwMode="auto">
            <a:xfrm>
              <a:off x="4295" y="843"/>
              <a:ext cx="2863" cy="2902"/>
            </a:xfrm>
            <a:custGeom>
              <a:avLst/>
              <a:gdLst>
                <a:gd name="T0" fmla="*/ 1756 w 3868"/>
                <a:gd name="T1" fmla="*/ 3879 h 3921"/>
                <a:gd name="T2" fmla="*/ 1332 w 3868"/>
                <a:gd name="T3" fmla="*/ 3707 h 3921"/>
                <a:gd name="T4" fmla="*/ 946 w 3868"/>
                <a:gd name="T5" fmla="*/ 3541 h 3921"/>
                <a:gd name="T6" fmla="*/ 151 w 3868"/>
                <a:gd name="T7" fmla="*/ 2933 h 3921"/>
                <a:gd name="T8" fmla="*/ 2 w 3868"/>
                <a:gd name="T9" fmla="*/ 2362 h 3921"/>
                <a:gd name="T10" fmla="*/ 64 w 3868"/>
                <a:gd name="T11" fmla="*/ 1946 h 3921"/>
                <a:gd name="T12" fmla="*/ 288 w 3868"/>
                <a:gd name="T13" fmla="*/ 1673 h 3921"/>
                <a:gd name="T14" fmla="*/ 428 w 3868"/>
                <a:gd name="T15" fmla="*/ 1448 h 3921"/>
                <a:gd name="T16" fmla="*/ 437 w 3868"/>
                <a:gd name="T17" fmla="*/ 1209 h 3921"/>
                <a:gd name="T18" fmla="*/ 505 w 3868"/>
                <a:gd name="T19" fmla="*/ 858 h 3921"/>
                <a:gd name="T20" fmla="*/ 803 w 3868"/>
                <a:gd name="T21" fmla="*/ 583 h 3921"/>
                <a:gd name="T22" fmla="*/ 1006 w 3868"/>
                <a:gd name="T23" fmla="*/ 504 h 3921"/>
                <a:gd name="T24" fmla="*/ 1079 w 3868"/>
                <a:gd name="T25" fmla="*/ 514 h 3921"/>
                <a:gd name="T26" fmla="*/ 1156 w 3868"/>
                <a:gd name="T27" fmla="*/ 523 h 3921"/>
                <a:gd name="T28" fmla="*/ 1549 w 3868"/>
                <a:gd name="T29" fmla="*/ 268 h 3921"/>
                <a:gd name="T30" fmla="*/ 1931 w 3868"/>
                <a:gd name="T31" fmla="*/ 3 h 3921"/>
                <a:gd name="T32" fmla="*/ 2148 w 3868"/>
                <a:gd name="T33" fmla="*/ 36 h 3921"/>
                <a:gd name="T34" fmla="*/ 2288 w 3868"/>
                <a:gd name="T35" fmla="*/ 146 h 3921"/>
                <a:gd name="T36" fmla="*/ 2616 w 3868"/>
                <a:gd name="T37" fmla="*/ 280 h 3921"/>
                <a:gd name="T38" fmla="*/ 2714 w 3868"/>
                <a:gd name="T39" fmla="*/ 269 h 3921"/>
                <a:gd name="T40" fmla="*/ 3031 w 3868"/>
                <a:gd name="T41" fmla="*/ 291 h 3921"/>
                <a:gd name="T42" fmla="*/ 3404 w 3868"/>
                <a:gd name="T43" fmla="*/ 856 h 3921"/>
                <a:gd name="T44" fmla="*/ 3455 w 3868"/>
                <a:gd name="T45" fmla="*/ 1045 h 3921"/>
                <a:gd name="T46" fmla="*/ 3845 w 3868"/>
                <a:gd name="T47" fmla="*/ 1986 h 3921"/>
                <a:gd name="T48" fmla="*/ 3813 w 3868"/>
                <a:gd name="T49" fmla="*/ 2468 h 3921"/>
                <a:gd name="T50" fmla="*/ 3166 w 3868"/>
                <a:gd name="T51" fmla="*/ 3208 h 3921"/>
                <a:gd name="T52" fmla="*/ 2781 w 3868"/>
                <a:gd name="T53" fmla="*/ 3507 h 3921"/>
                <a:gd name="T54" fmla="*/ 2382 w 3868"/>
                <a:gd name="T55" fmla="*/ 3810 h 3921"/>
                <a:gd name="T56" fmla="*/ 2035 w 3868"/>
                <a:gd name="T57" fmla="*/ 3920 h 3921"/>
                <a:gd name="T58" fmla="*/ 2714 w 3868"/>
                <a:gd name="T59" fmla="*/ 270 h 3921"/>
                <a:gd name="T60" fmla="*/ 2616 w 3868"/>
                <a:gd name="T61" fmla="*/ 281 h 3921"/>
                <a:gd name="T62" fmla="*/ 2288 w 3868"/>
                <a:gd name="T63" fmla="*/ 147 h 3921"/>
                <a:gd name="T64" fmla="*/ 2148 w 3868"/>
                <a:gd name="T65" fmla="*/ 37 h 3921"/>
                <a:gd name="T66" fmla="*/ 1931 w 3868"/>
                <a:gd name="T67" fmla="*/ 4 h 3921"/>
                <a:gd name="T68" fmla="*/ 1549 w 3868"/>
                <a:gd name="T69" fmla="*/ 269 h 3921"/>
                <a:gd name="T70" fmla="*/ 1331 w 3868"/>
                <a:gd name="T71" fmla="*/ 472 h 3921"/>
                <a:gd name="T72" fmla="*/ 1079 w 3868"/>
                <a:gd name="T73" fmla="*/ 514 h 3921"/>
                <a:gd name="T74" fmla="*/ 1006 w 3868"/>
                <a:gd name="T75" fmla="*/ 505 h 3921"/>
                <a:gd name="T76" fmla="*/ 803 w 3868"/>
                <a:gd name="T77" fmla="*/ 583 h 3921"/>
                <a:gd name="T78" fmla="*/ 505 w 3868"/>
                <a:gd name="T79" fmla="*/ 858 h 3921"/>
                <a:gd name="T80" fmla="*/ 438 w 3868"/>
                <a:gd name="T81" fmla="*/ 1209 h 3921"/>
                <a:gd name="T82" fmla="*/ 429 w 3868"/>
                <a:gd name="T83" fmla="*/ 1448 h 3921"/>
                <a:gd name="T84" fmla="*/ 288 w 3868"/>
                <a:gd name="T85" fmla="*/ 1674 h 3921"/>
                <a:gd name="T86" fmla="*/ 64 w 3868"/>
                <a:gd name="T87" fmla="*/ 1947 h 3921"/>
                <a:gd name="T88" fmla="*/ 3 w 3868"/>
                <a:gd name="T89" fmla="*/ 2362 h 3921"/>
                <a:gd name="T90" fmla="*/ 152 w 3868"/>
                <a:gd name="T91" fmla="*/ 2933 h 3921"/>
                <a:gd name="T92" fmla="*/ 947 w 3868"/>
                <a:gd name="T93" fmla="*/ 3540 h 3921"/>
                <a:gd name="T94" fmla="*/ 1332 w 3868"/>
                <a:gd name="T95" fmla="*/ 3706 h 3921"/>
                <a:gd name="T96" fmla="*/ 2035 w 3868"/>
                <a:gd name="T97" fmla="*/ 3920 h 3921"/>
                <a:gd name="T98" fmla="*/ 2381 w 3868"/>
                <a:gd name="T99" fmla="*/ 3809 h 3921"/>
                <a:gd name="T100" fmla="*/ 2780 w 3868"/>
                <a:gd name="T101" fmla="*/ 3507 h 3921"/>
                <a:gd name="T102" fmla="*/ 3166 w 3868"/>
                <a:gd name="T103" fmla="*/ 3207 h 3921"/>
                <a:gd name="T104" fmla="*/ 3813 w 3868"/>
                <a:gd name="T105" fmla="*/ 2468 h 3921"/>
                <a:gd name="T106" fmla="*/ 3844 w 3868"/>
                <a:gd name="T107" fmla="*/ 1986 h 3921"/>
                <a:gd name="T108" fmla="*/ 3454 w 3868"/>
                <a:gd name="T109" fmla="*/ 1046 h 3921"/>
                <a:gd name="T110" fmla="*/ 3403 w 3868"/>
                <a:gd name="T111" fmla="*/ 856 h 3921"/>
                <a:gd name="T112" fmla="*/ 3031 w 3868"/>
                <a:gd name="T113" fmla="*/ 291 h 3921"/>
                <a:gd name="T114" fmla="*/ 2815 w 3868"/>
                <a:gd name="T115" fmla="*/ 259 h 3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68" h="3921">
                  <a:moveTo>
                    <a:pt x="2035" y="3920"/>
                  </a:moveTo>
                  <a:cubicBezTo>
                    <a:pt x="1944" y="3919"/>
                    <a:pt x="1853" y="3905"/>
                    <a:pt x="1756" y="3879"/>
                  </a:cubicBezTo>
                  <a:cubicBezTo>
                    <a:pt x="1662" y="3853"/>
                    <a:pt x="1578" y="3818"/>
                    <a:pt x="1515" y="3791"/>
                  </a:cubicBezTo>
                  <a:cubicBezTo>
                    <a:pt x="1454" y="3764"/>
                    <a:pt x="1395" y="3736"/>
                    <a:pt x="1332" y="3707"/>
                  </a:cubicBezTo>
                  <a:cubicBezTo>
                    <a:pt x="1237" y="3663"/>
                    <a:pt x="1138" y="3617"/>
                    <a:pt x="1026" y="3572"/>
                  </a:cubicBezTo>
                  <a:cubicBezTo>
                    <a:pt x="1000" y="3561"/>
                    <a:pt x="973" y="3551"/>
                    <a:pt x="946" y="3541"/>
                  </a:cubicBezTo>
                  <a:cubicBezTo>
                    <a:pt x="889" y="3519"/>
                    <a:pt x="829" y="3496"/>
                    <a:pt x="770" y="3469"/>
                  </a:cubicBezTo>
                  <a:cubicBezTo>
                    <a:pt x="507" y="3347"/>
                    <a:pt x="287" y="3156"/>
                    <a:pt x="151" y="2933"/>
                  </a:cubicBezTo>
                  <a:cubicBezTo>
                    <a:pt x="118" y="2878"/>
                    <a:pt x="90" y="2822"/>
                    <a:pt x="69" y="2765"/>
                  </a:cubicBezTo>
                  <a:cubicBezTo>
                    <a:pt x="27" y="2652"/>
                    <a:pt x="6" y="2524"/>
                    <a:pt x="2" y="2362"/>
                  </a:cubicBezTo>
                  <a:cubicBezTo>
                    <a:pt x="0" y="2280"/>
                    <a:pt x="3" y="2214"/>
                    <a:pt x="11" y="2152"/>
                  </a:cubicBezTo>
                  <a:cubicBezTo>
                    <a:pt x="20" y="2076"/>
                    <a:pt x="38" y="2008"/>
                    <a:pt x="64" y="1946"/>
                  </a:cubicBezTo>
                  <a:cubicBezTo>
                    <a:pt x="96" y="1869"/>
                    <a:pt x="144" y="1796"/>
                    <a:pt x="207" y="1731"/>
                  </a:cubicBezTo>
                  <a:cubicBezTo>
                    <a:pt x="229" y="1708"/>
                    <a:pt x="259" y="1690"/>
                    <a:pt x="288" y="1673"/>
                  </a:cubicBezTo>
                  <a:cubicBezTo>
                    <a:pt x="323" y="1652"/>
                    <a:pt x="356" y="1632"/>
                    <a:pt x="376" y="1603"/>
                  </a:cubicBezTo>
                  <a:cubicBezTo>
                    <a:pt x="402" y="1564"/>
                    <a:pt x="420" y="1513"/>
                    <a:pt x="428" y="1448"/>
                  </a:cubicBezTo>
                  <a:cubicBezTo>
                    <a:pt x="436" y="1388"/>
                    <a:pt x="436" y="1322"/>
                    <a:pt x="437" y="1259"/>
                  </a:cubicBezTo>
                  <a:cubicBezTo>
                    <a:pt x="437" y="1242"/>
                    <a:pt x="437" y="1226"/>
                    <a:pt x="437" y="1209"/>
                  </a:cubicBezTo>
                  <a:cubicBezTo>
                    <a:pt x="438" y="1108"/>
                    <a:pt x="450" y="968"/>
                    <a:pt x="495" y="877"/>
                  </a:cubicBezTo>
                  <a:cubicBezTo>
                    <a:pt x="498" y="871"/>
                    <a:pt x="502" y="864"/>
                    <a:pt x="505" y="858"/>
                  </a:cubicBezTo>
                  <a:cubicBezTo>
                    <a:pt x="511" y="843"/>
                    <a:pt x="518" y="829"/>
                    <a:pt x="527" y="815"/>
                  </a:cubicBezTo>
                  <a:cubicBezTo>
                    <a:pt x="598" y="698"/>
                    <a:pt x="688" y="647"/>
                    <a:pt x="803" y="583"/>
                  </a:cubicBezTo>
                  <a:cubicBezTo>
                    <a:pt x="815" y="576"/>
                    <a:pt x="828" y="568"/>
                    <a:pt x="842" y="561"/>
                  </a:cubicBezTo>
                  <a:cubicBezTo>
                    <a:pt x="890" y="533"/>
                    <a:pt x="946" y="504"/>
                    <a:pt x="1006" y="504"/>
                  </a:cubicBezTo>
                  <a:cubicBezTo>
                    <a:pt x="1009" y="504"/>
                    <a:pt x="1011" y="504"/>
                    <a:pt x="1014" y="505"/>
                  </a:cubicBezTo>
                  <a:cubicBezTo>
                    <a:pt x="1036" y="505"/>
                    <a:pt x="1058" y="510"/>
                    <a:pt x="1079" y="514"/>
                  </a:cubicBezTo>
                  <a:cubicBezTo>
                    <a:pt x="1094" y="516"/>
                    <a:pt x="1109" y="519"/>
                    <a:pt x="1125" y="521"/>
                  </a:cubicBezTo>
                  <a:cubicBezTo>
                    <a:pt x="1135" y="522"/>
                    <a:pt x="1146" y="523"/>
                    <a:pt x="1156" y="523"/>
                  </a:cubicBezTo>
                  <a:cubicBezTo>
                    <a:pt x="1296" y="523"/>
                    <a:pt x="1419" y="418"/>
                    <a:pt x="1500" y="326"/>
                  </a:cubicBezTo>
                  <a:cubicBezTo>
                    <a:pt x="1516" y="307"/>
                    <a:pt x="1533" y="287"/>
                    <a:pt x="1549" y="268"/>
                  </a:cubicBezTo>
                  <a:cubicBezTo>
                    <a:pt x="1626" y="175"/>
                    <a:pt x="1707" y="79"/>
                    <a:pt x="1818" y="32"/>
                  </a:cubicBezTo>
                  <a:cubicBezTo>
                    <a:pt x="1853" y="17"/>
                    <a:pt x="1891" y="7"/>
                    <a:pt x="1931" y="3"/>
                  </a:cubicBezTo>
                  <a:cubicBezTo>
                    <a:pt x="1968" y="0"/>
                    <a:pt x="2007" y="1"/>
                    <a:pt x="2045" y="7"/>
                  </a:cubicBezTo>
                  <a:cubicBezTo>
                    <a:pt x="2081" y="12"/>
                    <a:pt x="2116" y="22"/>
                    <a:pt x="2148" y="36"/>
                  </a:cubicBezTo>
                  <a:cubicBezTo>
                    <a:pt x="2180" y="50"/>
                    <a:pt x="2208" y="68"/>
                    <a:pt x="2232" y="88"/>
                  </a:cubicBezTo>
                  <a:cubicBezTo>
                    <a:pt x="2253" y="106"/>
                    <a:pt x="2271" y="126"/>
                    <a:pt x="2288" y="146"/>
                  </a:cubicBezTo>
                  <a:cubicBezTo>
                    <a:pt x="2321" y="183"/>
                    <a:pt x="2354" y="222"/>
                    <a:pt x="2410" y="249"/>
                  </a:cubicBezTo>
                  <a:cubicBezTo>
                    <a:pt x="2476" y="282"/>
                    <a:pt x="2559" y="284"/>
                    <a:pt x="2616" y="280"/>
                  </a:cubicBezTo>
                  <a:cubicBezTo>
                    <a:pt x="2637" y="279"/>
                    <a:pt x="2658" y="277"/>
                    <a:pt x="2674" y="275"/>
                  </a:cubicBezTo>
                  <a:cubicBezTo>
                    <a:pt x="2687" y="273"/>
                    <a:pt x="2701" y="271"/>
                    <a:pt x="2714" y="269"/>
                  </a:cubicBezTo>
                  <a:cubicBezTo>
                    <a:pt x="2749" y="265"/>
                    <a:pt x="2782" y="260"/>
                    <a:pt x="2815" y="259"/>
                  </a:cubicBezTo>
                  <a:cubicBezTo>
                    <a:pt x="2890" y="255"/>
                    <a:pt x="2965" y="266"/>
                    <a:pt x="3031" y="291"/>
                  </a:cubicBezTo>
                  <a:cubicBezTo>
                    <a:pt x="3104" y="318"/>
                    <a:pt x="3167" y="360"/>
                    <a:pt x="3217" y="415"/>
                  </a:cubicBezTo>
                  <a:cubicBezTo>
                    <a:pt x="3324" y="534"/>
                    <a:pt x="3365" y="698"/>
                    <a:pt x="3404" y="856"/>
                  </a:cubicBezTo>
                  <a:cubicBezTo>
                    <a:pt x="3409" y="876"/>
                    <a:pt x="3414" y="896"/>
                    <a:pt x="3419" y="916"/>
                  </a:cubicBezTo>
                  <a:cubicBezTo>
                    <a:pt x="3432" y="966"/>
                    <a:pt x="3443" y="1007"/>
                    <a:pt x="3455" y="1045"/>
                  </a:cubicBezTo>
                  <a:cubicBezTo>
                    <a:pt x="3510" y="1228"/>
                    <a:pt x="3597" y="1409"/>
                    <a:pt x="3681" y="1577"/>
                  </a:cubicBezTo>
                  <a:cubicBezTo>
                    <a:pt x="3743" y="1698"/>
                    <a:pt x="3812" y="1836"/>
                    <a:pt x="3845" y="1986"/>
                  </a:cubicBezTo>
                  <a:cubicBezTo>
                    <a:pt x="3862" y="2064"/>
                    <a:pt x="3868" y="2146"/>
                    <a:pt x="3862" y="2229"/>
                  </a:cubicBezTo>
                  <a:cubicBezTo>
                    <a:pt x="3856" y="2308"/>
                    <a:pt x="3840" y="2389"/>
                    <a:pt x="3813" y="2468"/>
                  </a:cubicBezTo>
                  <a:cubicBezTo>
                    <a:pt x="3762" y="2623"/>
                    <a:pt x="3673" y="2770"/>
                    <a:pt x="3555" y="2892"/>
                  </a:cubicBezTo>
                  <a:cubicBezTo>
                    <a:pt x="3440" y="3013"/>
                    <a:pt x="3301" y="3112"/>
                    <a:pt x="3166" y="3208"/>
                  </a:cubicBezTo>
                  <a:cubicBezTo>
                    <a:pt x="3115" y="3244"/>
                    <a:pt x="3063" y="3281"/>
                    <a:pt x="3012" y="3319"/>
                  </a:cubicBezTo>
                  <a:cubicBezTo>
                    <a:pt x="2933" y="3379"/>
                    <a:pt x="2856" y="3444"/>
                    <a:pt x="2781" y="3507"/>
                  </a:cubicBezTo>
                  <a:cubicBezTo>
                    <a:pt x="2678" y="3594"/>
                    <a:pt x="2572" y="3683"/>
                    <a:pt x="2462" y="3758"/>
                  </a:cubicBezTo>
                  <a:cubicBezTo>
                    <a:pt x="2435" y="3776"/>
                    <a:pt x="2408" y="3793"/>
                    <a:pt x="2382" y="3810"/>
                  </a:cubicBezTo>
                  <a:cubicBezTo>
                    <a:pt x="2256" y="3885"/>
                    <a:pt x="2148" y="3921"/>
                    <a:pt x="2042" y="3921"/>
                  </a:cubicBezTo>
                  <a:cubicBezTo>
                    <a:pt x="2040" y="3921"/>
                    <a:pt x="2037" y="3921"/>
                    <a:pt x="2035" y="3920"/>
                  </a:cubicBezTo>
                  <a:moveTo>
                    <a:pt x="2815" y="259"/>
                  </a:moveTo>
                  <a:cubicBezTo>
                    <a:pt x="2782" y="261"/>
                    <a:pt x="2749" y="265"/>
                    <a:pt x="2714" y="270"/>
                  </a:cubicBezTo>
                  <a:cubicBezTo>
                    <a:pt x="2701" y="272"/>
                    <a:pt x="2688" y="274"/>
                    <a:pt x="2674" y="275"/>
                  </a:cubicBezTo>
                  <a:cubicBezTo>
                    <a:pt x="2658" y="277"/>
                    <a:pt x="2637" y="280"/>
                    <a:pt x="2616" y="281"/>
                  </a:cubicBezTo>
                  <a:cubicBezTo>
                    <a:pt x="2558" y="285"/>
                    <a:pt x="2476" y="283"/>
                    <a:pt x="2410" y="250"/>
                  </a:cubicBezTo>
                  <a:cubicBezTo>
                    <a:pt x="2354" y="222"/>
                    <a:pt x="2320" y="184"/>
                    <a:pt x="2288" y="147"/>
                  </a:cubicBezTo>
                  <a:cubicBezTo>
                    <a:pt x="2270" y="127"/>
                    <a:pt x="2252" y="106"/>
                    <a:pt x="2231" y="88"/>
                  </a:cubicBezTo>
                  <a:cubicBezTo>
                    <a:pt x="2208" y="68"/>
                    <a:pt x="2180" y="51"/>
                    <a:pt x="2148" y="37"/>
                  </a:cubicBezTo>
                  <a:cubicBezTo>
                    <a:pt x="2116" y="23"/>
                    <a:pt x="2081" y="13"/>
                    <a:pt x="2044" y="7"/>
                  </a:cubicBezTo>
                  <a:cubicBezTo>
                    <a:pt x="2007" y="1"/>
                    <a:pt x="1968" y="0"/>
                    <a:pt x="1931" y="4"/>
                  </a:cubicBezTo>
                  <a:cubicBezTo>
                    <a:pt x="1891" y="8"/>
                    <a:pt x="1853" y="18"/>
                    <a:pt x="1819" y="33"/>
                  </a:cubicBezTo>
                  <a:cubicBezTo>
                    <a:pt x="1708" y="80"/>
                    <a:pt x="1627" y="176"/>
                    <a:pt x="1549" y="269"/>
                  </a:cubicBezTo>
                  <a:cubicBezTo>
                    <a:pt x="1533" y="288"/>
                    <a:pt x="1517" y="308"/>
                    <a:pt x="1500" y="326"/>
                  </a:cubicBezTo>
                  <a:cubicBezTo>
                    <a:pt x="1445" y="389"/>
                    <a:pt x="1388" y="438"/>
                    <a:pt x="1331" y="472"/>
                  </a:cubicBezTo>
                  <a:cubicBezTo>
                    <a:pt x="1261" y="513"/>
                    <a:pt x="1191" y="530"/>
                    <a:pt x="1125" y="522"/>
                  </a:cubicBezTo>
                  <a:cubicBezTo>
                    <a:pt x="1109" y="520"/>
                    <a:pt x="1094" y="517"/>
                    <a:pt x="1079" y="514"/>
                  </a:cubicBezTo>
                  <a:cubicBezTo>
                    <a:pt x="1058" y="510"/>
                    <a:pt x="1036" y="506"/>
                    <a:pt x="1014" y="505"/>
                  </a:cubicBezTo>
                  <a:cubicBezTo>
                    <a:pt x="1011" y="505"/>
                    <a:pt x="1009" y="505"/>
                    <a:pt x="1006" y="505"/>
                  </a:cubicBezTo>
                  <a:cubicBezTo>
                    <a:pt x="946" y="505"/>
                    <a:pt x="890" y="534"/>
                    <a:pt x="842" y="561"/>
                  </a:cubicBezTo>
                  <a:cubicBezTo>
                    <a:pt x="829" y="569"/>
                    <a:pt x="816" y="576"/>
                    <a:pt x="803" y="583"/>
                  </a:cubicBezTo>
                  <a:cubicBezTo>
                    <a:pt x="689" y="648"/>
                    <a:pt x="599" y="699"/>
                    <a:pt x="527" y="816"/>
                  </a:cubicBezTo>
                  <a:cubicBezTo>
                    <a:pt x="519" y="829"/>
                    <a:pt x="512" y="844"/>
                    <a:pt x="505" y="858"/>
                  </a:cubicBezTo>
                  <a:cubicBezTo>
                    <a:pt x="502" y="864"/>
                    <a:pt x="499" y="871"/>
                    <a:pt x="496" y="877"/>
                  </a:cubicBezTo>
                  <a:cubicBezTo>
                    <a:pt x="450" y="968"/>
                    <a:pt x="439" y="1108"/>
                    <a:pt x="438" y="1209"/>
                  </a:cubicBezTo>
                  <a:cubicBezTo>
                    <a:pt x="438" y="1226"/>
                    <a:pt x="438" y="1242"/>
                    <a:pt x="438" y="1259"/>
                  </a:cubicBezTo>
                  <a:cubicBezTo>
                    <a:pt x="437" y="1322"/>
                    <a:pt x="437" y="1389"/>
                    <a:pt x="429" y="1448"/>
                  </a:cubicBezTo>
                  <a:cubicBezTo>
                    <a:pt x="420" y="1514"/>
                    <a:pt x="403" y="1565"/>
                    <a:pt x="376" y="1604"/>
                  </a:cubicBezTo>
                  <a:cubicBezTo>
                    <a:pt x="357" y="1632"/>
                    <a:pt x="323" y="1652"/>
                    <a:pt x="288" y="1674"/>
                  </a:cubicBezTo>
                  <a:cubicBezTo>
                    <a:pt x="259" y="1691"/>
                    <a:pt x="230" y="1709"/>
                    <a:pt x="208" y="1731"/>
                  </a:cubicBezTo>
                  <a:cubicBezTo>
                    <a:pt x="145" y="1797"/>
                    <a:pt x="97" y="1869"/>
                    <a:pt x="64" y="1947"/>
                  </a:cubicBezTo>
                  <a:cubicBezTo>
                    <a:pt x="38" y="2009"/>
                    <a:pt x="21" y="2076"/>
                    <a:pt x="11" y="2152"/>
                  </a:cubicBezTo>
                  <a:cubicBezTo>
                    <a:pt x="4" y="2214"/>
                    <a:pt x="1" y="2280"/>
                    <a:pt x="3" y="2362"/>
                  </a:cubicBezTo>
                  <a:cubicBezTo>
                    <a:pt x="7" y="2524"/>
                    <a:pt x="28" y="2652"/>
                    <a:pt x="70" y="2765"/>
                  </a:cubicBezTo>
                  <a:cubicBezTo>
                    <a:pt x="91" y="2821"/>
                    <a:pt x="119" y="2878"/>
                    <a:pt x="152" y="2933"/>
                  </a:cubicBezTo>
                  <a:cubicBezTo>
                    <a:pt x="288" y="3156"/>
                    <a:pt x="508" y="3346"/>
                    <a:pt x="770" y="3468"/>
                  </a:cubicBezTo>
                  <a:cubicBezTo>
                    <a:pt x="829" y="3495"/>
                    <a:pt x="889" y="3518"/>
                    <a:pt x="947" y="3540"/>
                  </a:cubicBezTo>
                  <a:cubicBezTo>
                    <a:pt x="973" y="3550"/>
                    <a:pt x="1000" y="3561"/>
                    <a:pt x="1027" y="3571"/>
                  </a:cubicBezTo>
                  <a:cubicBezTo>
                    <a:pt x="1138" y="3616"/>
                    <a:pt x="1237" y="3662"/>
                    <a:pt x="1332" y="3706"/>
                  </a:cubicBezTo>
                  <a:cubicBezTo>
                    <a:pt x="1395" y="3736"/>
                    <a:pt x="1454" y="3763"/>
                    <a:pt x="1516" y="3790"/>
                  </a:cubicBezTo>
                  <a:cubicBezTo>
                    <a:pt x="1660" y="3852"/>
                    <a:pt x="1834" y="3917"/>
                    <a:pt x="2035" y="3920"/>
                  </a:cubicBezTo>
                  <a:cubicBezTo>
                    <a:pt x="2037" y="3920"/>
                    <a:pt x="2040" y="3920"/>
                    <a:pt x="2042" y="3920"/>
                  </a:cubicBezTo>
                  <a:cubicBezTo>
                    <a:pt x="2148" y="3920"/>
                    <a:pt x="2256" y="3884"/>
                    <a:pt x="2381" y="3809"/>
                  </a:cubicBezTo>
                  <a:cubicBezTo>
                    <a:pt x="2408" y="3793"/>
                    <a:pt x="2435" y="3776"/>
                    <a:pt x="2462" y="3758"/>
                  </a:cubicBezTo>
                  <a:cubicBezTo>
                    <a:pt x="2572" y="3682"/>
                    <a:pt x="2678" y="3593"/>
                    <a:pt x="2780" y="3507"/>
                  </a:cubicBezTo>
                  <a:cubicBezTo>
                    <a:pt x="2855" y="3444"/>
                    <a:pt x="2932" y="3379"/>
                    <a:pt x="3012" y="3319"/>
                  </a:cubicBezTo>
                  <a:cubicBezTo>
                    <a:pt x="3062" y="3281"/>
                    <a:pt x="3115" y="3243"/>
                    <a:pt x="3166" y="3207"/>
                  </a:cubicBezTo>
                  <a:cubicBezTo>
                    <a:pt x="3300" y="3111"/>
                    <a:pt x="3439" y="3012"/>
                    <a:pt x="3555" y="2891"/>
                  </a:cubicBezTo>
                  <a:cubicBezTo>
                    <a:pt x="3672" y="2769"/>
                    <a:pt x="3761" y="2623"/>
                    <a:pt x="3813" y="2468"/>
                  </a:cubicBezTo>
                  <a:cubicBezTo>
                    <a:pt x="3839" y="2389"/>
                    <a:pt x="3855" y="2308"/>
                    <a:pt x="3861" y="2228"/>
                  </a:cubicBezTo>
                  <a:cubicBezTo>
                    <a:pt x="3867" y="2146"/>
                    <a:pt x="3861" y="2064"/>
                    <a:pt x="3844" y="1986"/>
                  </a:cubicBezTo>
                  <a:cubicBezTo>
                    <a:pt x="3812" y="1836"/>
                    <a:pt x="3742" y="1698"/>
                    <a:pt x="3681" y="1577"/>
                  </a:cubicBezTo>
                  <a:cubicBezTo>
                    <a:pt x="3596" y="1409"/>
                    <a:pt x="3510" y="1229"/>
                    <a:pt x="3454" y="1046"/>
                  </a:cubicBezTo>
                  <a:cubicBezTo>
                    <a:pt x="3442" y="1008"/>
                    <a:pt x="3431" y="966"/>
                    <a:pt x="3418" y="916"/>
                  </a:cubicBezTo>
                  <a:cubicBezTo>
                    <a:pt x="3413" y="897"/>
                    <a:pt x="3408" y="876"/>
                    <a:pt x="3403" y="856"/>
                  </a:cubicBezTo>
                  <a:cubicBezTo>
                    <a:pt x="3364" y="698"/>
                    <a:pt x="3324" y="534"/>
                    <a:pt x="3217" y="416"/>
                  </a:cubicBezTo>
                  <a:cubicBezTo>
                    <a:pt x="3166" y="360"/>
                    <a:pt x="3104" y="318"/>
                    <a:pt x="3031" y="291"/>
                  </a:cubicBezTo>
                  <a:cubicBezTo>
                    <a:pt x="2973" y="270"/>
                    <a:pt x="2908" y="259"/>
                    <a:pt x="2843" y="259"/>
                  </a:cubicBezTo>
                  <a:cubicBezTo>
                    <a:pt x="2834" y="259"/>
                    <a:pt x="2824" y="259"/>
                    <a:pt x="2815" y="25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0" name="Freeform 37">
              <a:extLst>
                <a:ext uri="{FF2B5EF4-FFF2-40B4-BE49-F238E27FC236}">
                  <a16:creationId xmlns:a16="http://schemas.microsoft.com/office/drawing/2014/main" id="{4E1153E1-7818-41B9-ABED-3F6D04BACB8D}"/>
                </a:ext>
              </a:extLst>
            </p:cNvPr>
            <p:cNvSpPr>
              <a:spLocks noEditPoints="1"/>
            </p:cNvSpPr>
            <p:nvPr/>
          </p:nvSpPr>
          <p:spPr bwMode="auto">
            <a:xfrm>
              <a:off x="4255" y="741"/>
              <a:ext cx="2973" cy="3062"/>
            </a:xfrm>
            <a:custGeom>
              <a:avLst/>
              <a:gdLst>
                <a:gd name="T0" fmla="*/ 1547 w 4017"/>
                <a:gd name="T1" fmla="*/ 3979 h 4137"/>
                <a:gd name="T2" fmla="*/ 1059 w 4017"/>
                <a:gd name="T3" fmla="*/ 3730 h 4137"/>
                <a:gd name="T4" fmla="*/ 798 w 4017"/>
                <a:gd name="T5" fmla="*/ 3624 h 4137"/>
                <a:gd name="T6" fmla="*/ 67 w 4017"/>
                <a:gd name="T7" fmla="*/ 2901 h 4137"/>
                <a:gd name="T8" fmla="*/ 66 w 4017"/>
                <a:gd name="T9" fmla="*/ 2050 h 4137"/>
                <a:gd name="T10" fmla="*/ 303 w 4017"/>
                <a:gd name="T11" fmla="*/ 1766 h 4137"/>
                <a:gd name="T12" fmla="*/ 453 w 4017"/>
                <a:gd name="T13" fmla="*/ 1340 h 4137"/>
                <a:gd name="T14" fmla="*/ 498 w 4017"/>
                <a:gd name="T15" fmla="*/ 961 h 4137"/>
                <a:gd name="T16" fmla="*/ 526 w 4017"/>
                <a:gd name="T17" fmla="*/ 897 h 4137"/>
                <a:gd name="T18" fmla="*/ 1009 w 4017"/>
                <a:gd name="T19" fmla="*/ 555 h 4137"/>
                <a:gd name="T20" fmla="*/ 1124 w 4017"/>
                <a:gd name="T21" fmla="*/ 576 h 4137"/>
                <a:gd name="T22" fmla="*/ 1559 w 4017"/>
                <a:gd name="T23" fmla="*/ 314 h 4137"/>
                <a:gd name="T24" fmla="*/ 2270 w 4017"/>
                <a:gd name="T25" fmla="*/ 143 h 4137"/>
                <a:gd name="T26" fmla="*/ 2446 w 4017"/>
                <a:gd name="T27" fmla="*/ 328 h 4137"/>
                <a:gd name="T28" fmla="*/ 2717 w 4017"/>
                <a:gd name="T29" fmla="*/ 357 h 4137"/>
                <a:gd name="T30" fmla="*/ 2863 w 4017"/>
                <a:gd name="T31" fmla="*/ 337 h 4137"/>
                <a:gd name="T32" fmla="*/ 3485 w 4017"/>
                <a:gd name="T33" fmla="*/ 954 h 4137"/>
                <a:gd name="T34" fmla="*/ 3533 w 4017"/>
                <a:gd name="T35" fmla="*/ 1139 h 4137"/>
                <a:gd name="T36" fmla="*/ 3770 w 4017"/>
                <a:gd name="T37" fmla="*/ 1698 h 4137"/>
                <a:gd name="T38" fmla="*/ 3653 w 4017"/>
                <a:gd name="T39" fmla="*/ 3054 h 4137"/>
                <a:gd name="T40" fmla="*/ 3089 w 4017"/>
                <a:gd name="T41" fmla="*/ 3497 h 4137"/>
                <a:gd name="T42" fmla="*/ 2518 w 4017"/>
                <a:gd name="T43" fmla="*/ 3963 h 4137"/>
                <a:gd name="T44" fmla="*/ 2085 w 4017"/>
                <a:gd name="T45" fmla="*/ 4137 h 4137"/>
                <a:gd name="T46" fmla="*/ 2864 w 4017"/>
                <a:gd name="T47" fmla="*/ 344 h 4137"/>
                <a:gd name="T48" fmla="*/ 2718 w 4017"/>
                <a:gd name="T49" fmla="*/ 364 h 4137"/>
                <a:gd name="T50" fmla="*/ 2443 w 4017"/>
                <a:gd name="T51" fmla="*/ 334 h 4137"/>
                <a:gd name="T52" fmla="*/ 2265 w 4017"/>
                <a:gd name="T53" fmla="*/ 148 h 4137"/>
                <a:gd name="T54" fmla="*/ 1564 w 4017"/>
                <a:gd name="T55" fmla="*/ 319 h 4137"/>
                <a:gd name="T56" fmla="*/ 1123 w 4017"/>
                <a:gd name="T57" fmla="*/ 583 h 4137"/>
                <a:gd name="T58" fmla="*/ 1009 w 4017"/>
                <a:gd name="T59" fmla="*/ 562 h 4137"/>
                <a:gd name="T60" fmla="*/ 533 w 4017"/>
                <a:gd name="T61" fmla="*/ 900 h 4137"/>
                <a:gd name="T62" fmla="*/ 505 w 4017"/>
                <a:gd name="T63" fmla="*/ 964 h 4137"/>
                <a:gd name="T64" fmla="*/ 460 w 4017"/>
                <a:gd name="T65" fmla="*/ 1339 h 4137"/>
                <a:gd name="T66" fmla="*/ 307 w 4017"/>
                <a:gd name="T67" fmla="*/ 1772 h 4137"/>
                <a:gd name="T68" fmla="*/ 73 w 4017"/>
                <a:gd name="T69" fmla="*/ 2053 h 4137"/>
                <a:gd name="T70" fmla="*/ 74 w 4017"/>
                <a:gd name="T71" fmla="*/ 2898 h 4137"/>
                <a:gd name="T72" fmla="*/ 801 w 4017"/>
                <a:gd name="T73" fmla="*/ 3618 h 4137"/>
                <a:gd name="T74" fmla="*/ 1062 w 4017"/>
                <a:gd name="T75" fmla="*/ 3723 h 4137"/>
                <a:gd name="T76" fmla="*/ 1551 w 4017"/>
                <a:gd name="T77" fmla="*/ 3973 h 4137"/>
                <a:gd name="T78" fmla="*/ 2432 w 4017"/>
                <a:gd name="T79" fmla="*/ 4012 h 4137"/>
                <a:gd name="T80" fmla="*/ 2831 w 4017"/>
                <a:gd name="T81" fmla="*/ 3702 h 4137"/>
                <a:gd name="T82" fmla="*/ 3252 w 4017"/>
                <a:gd name="T83" fmla="*/ 3371 h 4137"/>
                <a:gd name="T84" fmla="*/ 3934 w 4017"/>
                <a:gd name="T85" fmla="*/ 2108 h 4137"/>
                <a:gd name="T86" fmla="*/ 3758 w 4017"/>
                <a:gd name="T87" fmla="*/ 1690 h 4137"/>
                <a:gd name="T88" fmla="*/ 3491 w 4017"/>
                <a:gd name="T89" fmla="*/ 1008 h 4137"/>
                <a:gd name="T90" fmla="*/ 3282 w 4017"/>
                <a:gd name="T91" fmla="*/ 494 h 4137"/>
                <a:gd name="T92" fmla="*/ 2864 w 4017"/>
                <a:gd name="T93" fmla="*/ 344 h 4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7" h="4137">
                  <a:moveTo>
                    <a:pt x="2072" y="4137"/>
                  </a:moveTo>
                  <a:cubicBezTo>
                    <a:pt x="1867" y="4132"/>
                    <a:pt x="1692" y="4054"/>
                    <a:pt x="1547" y="3979"/>
                  </a:cubicBezTo>
                  <a:cubicBezTo>
                    <a:pt x="1501" y="3955"/>
                    <a:pt x="1456" y="3931"/>
                    <a:pt x="1408" y="3905"/>
                  </a:cubicBezTo>
                  <a:cubicBezTo>
                    <a:pt x="1301" y="3846"/>
                    <a:pt x="1189" y="3785"/>
                    <a:pt x="1059" y="3730"/>
                  </a:cubicBezTo>
                  <a:cubicBezTo>
                    <a:pt x="1024" y="3715"/>
                    <a:pt x="990" y="3702"/>
                    <a:pt x="953" y="3687"/>
                  </a:cubicBezTo>
                  <a:cubicBezTo>
                    <a:pt x="902" y="3668"/>
                    <a:pt x="850" y="3648"/>
                    <a:pt x="798" y="3624"/>
                  </a:cubicBezTo>
                  <a:cubicBezTo>
                    <a:pt x="520" y="3498"/>
                    <a:pt x="291" y="3303"/>
                    <a:pt x="152" y="3075"/>
                  </a:cubicBezTo>
                  <a:cubicBezTo>
                    <a:pt x="117" y="3018"/>
                    <a:pt x="89" y="2959"/>
                    <a:pt x="67" y="2901"/>
                  </a:cubicBezTo>
                  <a:cubicBezTo>
                    <a:pt x="13" y="2752"/>
                    <a:pt x="4" y="2598"/>
                    <a:pt x="2" y="2482"/>
                  </a:cubicBezTo>
                  <a:cubicBezTo>
                    <a:pt x="0" y="2349"/>
                    <a:pt x="6" y="2194"/>
                    <a:pt x="66" y="2050"/>
                  </a:cubicBezTo>
                  <a:cubicBezTo>
                    <a:pt x="100" y="1969"/>
                    <a:pt x="152" y="1892"/>
                    <a:pt x="217" y="1826"/>
                  </a:cubicBezTo>
                  <a:cubicBezTo>
                    <a:pt x="241" y="1802"/>
                    <a:pt x="272" y="1784"/>
                    <a:pt x="303" y="1766"/>
                  </a:cubicBezTo>
                  <a:cubicBezTo>
                    <a:pt x="340" y="1745"/>
                    <a:pt x="375" y="1725"/>
                    <a:pt x="395" y="1697"/>
                  </a:cubicBezTo>
                  <a:cubicBezTo>
                    <a:pt x="456" y="1610"/>
                    <a:pt x="455" y="1479"/>
                    <a:pt x="453" y="1340"/>
                  </a:cubicBezTo>
                  <a:cubicBezTo>
                    <a:pt x="452" y="1327"/>
                    <a:pt x="452" y="1314"/>
                    <a:pt x="452" y="1300"/>
                  </a:cubicBezTo>
                  <a:cubicBezTo>
                    <a:pt x="451" y="1196"/>
                    <a:pt x="458" y="1052"/>
                    <a:pt x="498" y="961"/>
                  </a:cubicBezTo>
                  <a:cubicBezTo>
                    <a:pt x="501" y="954"/>
                    <a:pt x="504" y="947"/>
                    <a:pt x="507" y="940"/>
                  </a:cubicBezTo>
                  <a:cubicBezTo>
                    <a:pt x="513" y="925"/>
                    <a:pt x="519" y="910"/>
                    <a:pt x="526" y="897"/>
                  </a:cubicBezTo>
                  <a:cubicBezTo>
                    <a:pt x="599" y="758"/>
                    <a:pt x="701" y="695"/>
                    <a:pt x="829" y="616"/>
                  </a:cubicBezTo>
                  <a:cubicBezTo>
                    <a:pt x="883" y="582"/>
                    <a:pt x="943" y="551"/>
                    <a:pt x="1009" y="555"/>
                  </a:cubicBezTo>
                  <a:cubicBezTo>
                    <a:pt x="1032" y="557"/>
                    <a:pt x="1055" y="562"/>
                    <a:pt x="1077" y="567"/>
                  </a:cubicBezTo>
                  <a:cubicBezTo>
                    <a:pt x="1093" y="570"/>
                    <a:pt x="1108" y="574"/>
                    <a:pt x="1124" y="576"/>
                  </a:cubicBezTo>
                  <a:cubicBezTo>
                    <a:pt x="1283" y="598"/>
                    <a:pt x="1421" y="478"/>
                    <a:pt x="1510" y="374"/>
                  </a:cubicBezTo>
                  <a:cubicBezTo>
                    <a:pt x="1526" y="354"/>
                    <a:pt x="1543" y="334"/>
                    <a:pt x="1559" y="314"/>
                  </a:cubicBezTo>
                  <a:cubicBezTo>
                    <a:pt x="1639" y="215"/>
                    <a:pt x="1722" y="113"/>
                    <a:pt x="1839" y="64"/>
                  </a:cubicBezTo>
                  <a:cubicBezTo>
                    <a:pt x="1996" y="0"/>
                    <a:pt x="2181" y="54"/>
                    <a:pt x="2270" y="143"/>
                  </a:cubicBezTo>
                  <a:cubicBezTo>
                    <a:pt x="2291" y="164"/>
                    <a:pt x="2308" y="187"/>
                    <a:pt x="2325" y="210"/>
                  </a:cubicBezTo>
                  <a:cubicBezTo>
                    <a:pt x="2357" y="253"/>
                    <a:pt x="2389" y="296"/>
                    <a:pt x="2446" y="328"/>
                  </a:cubicBezTo>
                  <a:cubicBezTo>
                    <a:pt x="2514" y="365"/>
                    <a:pt x="2598" y="368"/>
                    <a:pt x="2657" y="363"/>
                  </a:cubicBezTo>
                  <a:cubicBezTo>
                    <a:pt x="2674" y="362"/>
                    <a:pt x="2693" y="360"/>
                    <a:pt x="2717" y="357"/>
                  </a:cubicBezTo>
                  <a:cubicBezTo>
                    <a:pt x="2733" y="354"/>
                    <a:pt x="2749" y="352"/>
                    <a:pt x="2766" y="349"/>
                  </a:cubicBezTo>
                  <a:cubicBezTo>
                    <a:pt x="2799" y="344"/>
                    <a:pt x="2831" y="339"/>
                    <a:pt x="2863" y="337"/>
                  </a:cubicBezTo>
                  <a:cubicBezTo>
                    <a:pt x="3030" y="324"/>
                    <a:pt x="3185" y="380"/>
                    <a:pt x="3287" y="490"/>
                  </a:cubicBezTo>
                  <a:cubicBezTo>
                    <a:pt x="3403" y="613"/>
                    <a:pt x="3445" y="786"/>
                    <a:pt x="3485" y="954"/>
                  </a:cubicBezTo>
                  <a:cubicBezTo>
                    <a:pt x="3489" y="971"/>
                    <a:pt x="3493" y="989"/>
                    <a:pt x="3497" y="1006"/>
                  </a:cubicBezTo>
                  <a:cubicBezTo>
                    <a:pt x="3510" y="1059"/>
                    <a:pt x="3522" y="1101"/>
                    <a:pt x="3533" y="1139"/>
                  </a:cubicBezTo>
                  <a:cubicBezTo>
                    <a:pt x="3592" y="1342"/>
                    <a:pt x="3688" y="1538"/>
                    <a:pt x="3764" y="1687"/>
                  </a:cubicBezTo>
                  <a:cubicBezTo>
                    <a:pt x="3770" y="1698"/>
                    <a:pt x="3770" y="1698"/>
                    <a:pt x="3770" y="1698"/>
                  </a:cubicBezTo>
                  <a:cubicBezTo>
                    <a:pt x="3837" y="1828"/>
                    <a:pt x="3906" y="1961"/>
                    <a:pt x="3941" y="2107"/>
                  </a:cubicBezTo>
                  <a:cubicBezTo>
                    <a:pt x="4017" y="2425"/>
                    <a:pt x="3907" y="2788"/>
                    <a:pt x="3653" y="3054"/>
                  </a:cubicBezTo>
                  <a:cubicBezTo>
                    <a:pt x="3536" y="3177"/>
                    <a:pt x="3393" y="3278"/>
                    <a:pt x="3256" y="3376"/>
                  </a:cubicBezTo>
                  <a:cubicBezTo>
                    <a:pt x="3201" y="3415"/>
                    <a:pt x="3144" y="3456"/>
                    <a:pt x="3089" y="3497"/>
                  </a:cubicBezTo>
                  <a:cubicBezTo>
                    <a:pt x="3002" y="3564"/>
                    <a:pt x="2917" y="3637"/>
                    <a:pt x="2836" y="3707"/>
                  </a:cubicBezTo>
                  <a:cubicBezTo>
                    <a:pt x="2734" y="3795"/>
                    <a:pt x="2628" y="3885"/>
                    <a:pt x="2518" y="3963"/>
                  </a:cubicBezTo>
                  <a:cubicBezTo>
                    <a:pt x="2491" y="3982"/>
                    <a:pt x="2463" y="4001"/>
                    <a:pt x="2435" y="4018"/>
                  </a:cubicBezTo>
                  <a:cubicBezTo>
                    <a:pt x="2306" y="4099"/>
                    <a:pt x="2194" y="4137"/>
                    <a:pt x="2085" y="4137"/>
                  </a:cubicBezTo>
                  <a:cubicBezTo>
                    <a:pt x="2081" y="4137"/>
                    <a:pt x="2077" y="4137"/>
                    <a:pt x="2072" y="4137"/>
                  </a:cubicBezTo>
                  <a:moveTo>
                    <a:pt x="2864" y="344"/>
                  </a:moveTo>
                  <a:cubicBezTo>
                    <a:pt x="2832" y="346"/>
                    <a:pt x="2800" y="351"/>
                    <a:pt x="2767" y="356"/>
                  </a:cubicBezTo>
                  <a:cubicBezTo>
                    <a:pt x="2750" y="359"/>
                    <a:pt x="2734" y="361"/>
                    <a:pt x="2718" y="364"/>
                  </a:cubicBezTo>
                  <a:cubicBezTo>
                    <a:pt x="2694" y="367"/>
                    <a:pt x="2675" y="369"/>
                    <a:pt x="2657" y="370"/>
                  </a:cubicBezTo>
                  <a:cubicBezTo>
                    <a:pt x="2598" y="375"/>
                    <a:pt x="2512" y="372"/>
                    <a:pt x="2443" y="334"/>
                  </a:cubicBezTo>
                  <a:cubicBezTo>
                    <a:pt x="2384" y="302"/>
                    <a:pt x="2351" y="257"/>
                    <a:pt x="2319" y="214"/>
                  </a:cubicBezTo>
                  <a:cubicBezTo>
                    <a:pt x="2303" y="192"/>
                    <a:pt x="2286" y="169"/>
                    <a:pt x="2265" y="148"/>
                  </a:cubicBezTo>
                  <a:cubicBezTo>
                    <a:pt x="2178" y="60"/>
                    <a:pt x="1996" y="7"/>
                    <a:pt x="1842" y="71"/>
                  </a:cubicBezTo>
                  <a:cubicBezTo>
                    <a:pt x="1726" y="119"/>
                    <a:pt x="1644" y="220"/>
                    <a:pt x="1564" y="319"/>
                  </a:cubicBezTo>
                  <a:cubicBezTo>
                    <a:pt x="1548" y="338"/>
                    <a:pt x="1532" y="359"/>
                    <a:pt x="1515" y="378"/>
                  </a:cubicBezTo>
                  <a:cubicBezTo>
                    <a:pt x="1425" y="484"/>
                    <a:pt x="1285" y="605"/>
                    <a:pt x="1123" y="583"/>
                  </a:cubicBezTo>
                  <a:cubicBezTo>
                    <a:pt x="1107" y="580"/>
                    <a:pt x="1091" y="577"/>
                    <a:pt x="1076" y="573"/>
                  </a:cubicBezTo>
                  <a:cubicBezTo>
                    <a:pt x="1054" y="569"/>
                    <a:pt x="1031" y="564"/>
                    <a:pt x="1009" y="562"/>
                  </a:cubicBezTo>
                  <a:cubicBezTo>
                    <a:pt x="945" y="559"/>
                    <a:pt x="886" y="589"/>
                    <a:pt x="832" y="622"/>
                  </a:cubicBezTo>
                  <a:cubicBezTo>
                    <a:pt x="705" y="701"/>
                    <a:pt x="605" y="763"/>
                    <a:pt x="533" y="900"/>
                  </a:cubicBezTo>
                  <a:cubicBezTo>
                    <a:pt x="525" y="913"/>
                    <a:pt x="520" y="927"/>
                    <a:pt x="514" y="942"/>
                  </a:cubicBezTo>
                  <a:cubicBezTo>
                    <a:pt x="511" y="949"/>
                    <a:pt x="508" y="957"/>
                    <a:pt x="505" y="964"/>
                  </a:cubicBezTo>
                  <a:cubicBezTo>
                    <a:pt x="465" y="1054"/>
                    <a:pt x="458" y="1196"/>
                    <a:pt x="459" y="1300"/>
                  </a:cubicBezTo>
                  <a:cubicBezTo>
                    <a:pt x="459" y="1313"/>
                    <a:pt x="459" y="1326"/>
                    <a:pt x="460" y="1339"/>
                  </a:cubicBezTo>
                  <a:cubicBezTo>
                    <a:pt x="462" y="1480"/>
                    <a:pt x="463" y="1612"/>
                    <a:pt x="401" y="1701"/>
                  </a:cubicBezTo>
                  <a:cubicBezTo>
                    <a:pt x="380" y="1731"/>
                    <a:pt x="344" y="1751"/>
                    <a:pt x="307" y="1772"/>
                  </a:cubicBezTo>
                  <a:cubicBezTo>
                    <a:pt x="276" y="1789"/>
                    <a:pt x="245" y="1807"/>
                    <a:pt x="222" y="1830"/>
                  </a:cubicBezTo>
                  <a:cubicBezTo>
                    <a:pt x="157" y="1896"/>
                    <a:pt x="106" y="1973"/>
                    <a:pt x="73" y="2053"/>
                  </a:cubicBezTo>
                  <a:cubicBezTo>
                    <a:pt x="13" y="2196"/>
                    <a:pt x="7" y="2350"/>
                    <a:pt x="9" y="2482"/>
                  </a:cubicBezTo>
                  <a:cubicBezTo>
                    <a:pt x="11" y="2598"/>
                    <a:pt x="20" y="2750"/>
                    <a:pt x="74" y="2898"/>
                  </a:cubicBezTo>
                  <a:cubicBezTo>
                    <a:pt x="95" y="2957"/>
                    <a:pt x="123" y="3015"/>
                    <a:pt x="158" y="3072"/>
                  </a:cubicBezTo>
                  <a:cubicBezTo>
                    <a:pt x="296" y="3299"/>
                    <a:pt x="525" y="3493"/>
                    <a:pt x="801" y="3618"/>
                  </a:cubicBezTo>
                  <a:cubicBezTo>
                    <a:pt x="853" y="3641"/>
                    <a:pt x="905" y="3661"/>
                    <a:pt x="955" y="3681"/>
                  </a:cubicBezTo>
                  <a:cubicBezTo>
                    <a:pt x="992" y="3695"/>
                    <a:pt x="1027" y="3709"/>
                    <a:pt x="1062" y="3723"/>
                  </a:cubicBezTo>
                  <a:cubicBezTo>
                    <a:pt x="1192" y="3778"/>
                    <a:pt x="1304" y="3839"/>
                    <a:pt x="1412" y="3899"/>
                  </a:cubicBezTo>
                  <a:cubicBezTo>
                    <a:pt x="1459" y="3925"/>
                    <a:pt x="1504" y="3949"/>
                    <a:pt x="1551" y="3973"/>
                  </a:cubicBezTo>
                  <a:cubicBezTo>
                    <a:pt x="1694" y="4048"/>
                    <a:pt x="1869" y="4125"/>
                    <a:pt x="2073" y="4130"/>
                  </a:cubicBezTo>
                  <a:cubicBezTo>
                    <a:pt x="2184" y="4133"/>
                    <a:pt x="2298" y="4096"/>
                    <a:pt x="2432" y="4012"/>
                  </a:cubicBezTo>
                  <a:cubicBezTo>
                    <a:pt x="2459" y="3995"/>
                    <a:pt x="2487" y="3976"/>
                    <a:pt x="2514" y="3957"/>
                  </a:cubicBezTo>
                  <a:cubicBezTo>
                    <a:pt x="2624" y="3880"/>
                    <a:pt x="2729" y="3789"/>
                    <a:pt x="2831" y="3702"/>
                  </a:cubicBezTo>
                  <a:cubicBezTo>
                    <a:pt x="2913" y="3631"/>
                    <a:pt x="2997" y="3559"/>
                    <a:pt x="3085" y="3492"/>
                  </a:cubicBezTo>
                  <a:cubicBezTo>
                    <a:pt x="3139" y="3450"/>
                    <a:pt x="3197" y="3410"/>
                    <a:pt x="3252" y="3371"/>
                  </a:cubicBezTo>
                  <a:cubicBezTo>
                    <a:pt x="3389" y="3273"/>
                    <a:pt x="3531" y="3172"/>
                    <a:pt x="3648" y="3049"/>
                  </a:cubicBezTo>
                  <a:cubicBezTo>
                    <a:pt x="3900" y="2785"/>
                    <a:pt x="4010" y="2424"/>
                    <a:pt x="3934" y="2108"/>
                  </a:cubicBezTo>
                  <a:cubicBezTo>
                    <a:pt x="3899" y="1964"/>
                    <a:pt x="3833" y="1836"/>
                    <a:pt x="3764" y="1702"/>
                  </a:cubicBezTo>
                  <a:cubicBezTo>
                    <a:pt x="3758" y="1690"/>
                    <a:pt x="3758" y="1690"/>
                    <a:pt x="3758" y="1690"/>
                  </a:cubicBezTo>
                  <a:cubicBezTo>
                    <a:pt x="3681" y="1541"/>
                    <a:pt x="3586" y="1345"/>
                    <a:pt x="3526" y="1141"/>
                  </a:cubicBezTo>
                  <a:cubicBezTo>
                    <a:pt x="3515" y="1103"/>
                    <a:pt x="3504" y="1061"/>
                    <a:pt x="3491" y="1008"/>
                  </a:cubicBezTo>
                  <a:cubicBezTo>
                    <a:pt x="3486" y="990"/>
                    <a:pt x="3482" y="973"/>
                    <a:pt x="3478" y="955"/>
                  </a:cubicBezTo>
                  <a:cubicBezTo>
                    <a:pt x="3438" y="789"/>
                    <a:pt x="3397" y="617"/>
                    <a:pt x="3282" y="494"/>
                  </a:cubicBezTo>
                  <a:cubicBezTo>
                    <a:pt x="3191" y="396"/>
                    <a:pt x="3057" y="342"/>
                    <a:pt x="2910" y="342"/>
                  </a:cubicBezTo>
                  <a:cubicBezTo>
                    <a:pt x="2895" y="342"/>
                    <a:pt x="2879" y="342"/>
                    <a:pt x="2864" y="34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1" name="Freeform 38">
              <a:extLst>
                <a:ext uri="{FF2B5EF4-FFF2-40B4-BE49-F238E27FC236}">
                  <a16:creationId xmlns:a16="http://schemas.microsoft.com/office/drawing/2014/main" id="{A03CEE55-4D14-4C3A-8EEC-31EB580E2EE3}"/>
                </a:ext>
              </a:extLst>
            </p:cNvPr>
            <p:cNvSpPr>
              <a:spLocks noEditPoints="1"/>
            </p:cNvSpPr>
            <p:nvPr/>
          </p:nvSpPr>
          <p:spPr bwMode="auto">
            <a:xfrm>
              <a:off x="4222" y="690"/>
              <a:ext cx="3001" cy="3169"/>
            </a:xfrm>
            <a:custGeom>
              <a:avLst/>
              <a:gdLst>
                <a:gd name="T0" fmla="*/ 1575 w 4055"/>
                <a:gd name="T1" fmla="*/ 4094 h 4281"/>
                <a:gd name="T2" fmla="*/ 1087 w 4055"/>
                <a:gd name="T3" fmla="*/ 3813 h 4281"/>
                <a:gd name="T4" fmla="*/ 822 w 4055"/>
                <a:gd name="T5" fmla="*/ 3705 h 4281"/>
                <a:gd name="T6" fmla="*/ 150 w 4055"/>
                <a:gd name="T7" fmla="*/ 3145 h 4281"/>
                <a:gd name="T8" fmla="*/ 14 w 4055"/>
                <a:gd name="T9" fmla="*/ 2751 h 4281"/>
                <a:gd name="T10" fmla="*/ 12 w 4055"/>
                <a:gd name="T11" fmla="*/ 2307 h 4281"/>
                <a:gd name="T12" fmla="*/ 224 w 4055"/>
                <a:gd name="T13" fmla="*/ 1856 h 4281"/>
                <a:gd name="T14" fmla="*/ 412 w 4055"/>
                <a:gd name="T15" fmla="*/ 1725 h 4281"/>
                <a:gd name="T16" fmla="*/ 466 w 4055"/>
                <a:gd name="T17" fmla="*/ 1351 h 4281"/>
                <a:gd name="T18" fmla="*/ 499 w 4055"/>
                <a:gd name="T19" fmla="*/ 979 h 4281"/>
                <a:gd name="T20" fmla="*/ 524 w 4055"/>
                <a:gd name="T21" fmla="*/ 912 h 4281"/>
                <a:gd name="T22" fmla="*/ 811 w 4055"/>
                <a:gd name="T23" fmla="*/ 608 h 4281"/>
                <a:gd name="T24" fmla="*/ 1067 w 4055"/>
                <a:gd name="T25" fmla="*/ 557 h 4281"/>
                <a:gd name="T26" fmla="*/ 1338 w 4055"/>
                <a:gd name="T27" fmla="*/ 518 h 4281"/>
                <a:gd name="T28" fmla="*/ 1566 w 4055"/>
                <a:gd name="T29" fmla="*/ 296 h 4281"/>
                <a:gd name="T30" fmla="*/ 2100 w 4055"/>
                <a:gd name="T31" fmla="*/ 21 h 4281"/>
                <a:gd name="T32" fmla="*/ 2349 w 4055"/>
                <a:gd name="T33" fmla="*/ 209 h 4281"/>
                <a:gd name="T34" fmla="*/ 2691 w 4055"/>
                <a:gd name="T35" fmla="*/ 384 h 4281"/>
                <a:gd name="T36" fmla="*/ 2811 w 4055"/>
                <a:gd name="T37" fmla="*/ 366 h 4281"/>
                <a:gd name="T38" fmla="*/ 3139 w 4055"/>
                <a:gd name="T39" fmla="*/ 374 h 4281"/>
                <a:gd name="T40" fmla="*/ 3552 w 4055"/>
                <a:gd name="T41" fmla="*/ 984 h 4281"/>
                <a:gd name="T42" fmla="*/ 3597 w 4055"/>
                <a:gd name="T43" fmla="*/ 1166 h 4281"/>
                <a:gd name="T44" fmla="*/ 3851 w 4055"/>
                <a:gd name="T45" fmla="*/ 1764 h 4281"/>
                <a:gd name="T46" fmla="*/ 4052 w 4055"/>
                <a:gd name="T47" fmla="*/ 2424 h 4281"/>
                <a:gd name="T48" fmla="*/ 3739 w 4055"/>
                <a:gd name="T49" fmla="*/ 3143 h 4281"/>
                <a:gd name="T50" fmla="*/ 3154 w 4055"/>
                <a:gd name="T51" fmla="*/ 3602 h 4281"/>
                <a:gd name="T52" fmla="*/ 2564 w 4055"/>
                <a:gd name="T53" fmla="*/ 4093 h 4281"/>
                <a:gd name="T54" fmla="*/ 2301 w 4055"/>
                <a:gd name="T55" fmla="*/ 4245 h 4281"/>
                <a:gd name="T56" fmla="*/ 2102 w 4055"/>
                <a:gd name="T57" fmla="*/ 4279 h 4281"/>
                <a:gd name="T58" fmla="*/ 2811 w 4055"/>
                <a:gd name="T59" fmla="*/ 367 h 4281"/>
                <a:gd name="T60" fmla="*/ 2691 w 4055"/>
                <a:gd name="T61" fmla="*/ 384 h 4281"/>
                <a:gd name="T62" fmla="*/ 2349 w 4055"/>
                <a:gd name="T63" fmla="*/ 209 h 4281"/>
                <a:gd name="T64" fmla="*/ 2100 w 4055"/>
                <a:gd name="T65" fmla="*/ 21 h 4281"/>
                <a:gd name="T66" fmla="*/ 1566 w 4055"/>
                <a:gd name="T67" fmla="*/ 296 h 4281"/>
                <a:gd name="T68" fmla="*/ 1338 w 4055"/>
                <a:gd name="T69" fmla="*/ 519 h 4281"/>
                <a:gd name="T70" fmla="*/ 1066 w 4055"/>
                <a:gd name="T71" fmla="*/ 558 h 4281"/>
                <a:gd name="T72" fmla="*/ 981 w 4055"/>
                <a:gd name="T73" fmla="*/ 544 h 4281"/>
                <a:gd name="T74" fmla="*/ 643 w 4055"/>
                <a:gd name="T75" fmla="*/ 740 h 4281"/>
                <a:gd name="T76" fmla="*/ 508 w 4055"/>
                <a:gd name="T77" fmla="*/ 956 h 4281"/>
                <a:gd name="T78" fmla="*/ 466 w 4055"/>
                <a:gd name="T79" fmla="*/ 1323 h 4281"/>
                <a:gd name="T80" fmla="*/ 466 w 4055"/>
                <a:gd name="T81" fmla="*/ 1559 h 4281"/>
                <a:gd name="T82" fmla="*/ 315 w 4055"/>
                <a:gd name="T83" fmla="*/ 1796 h 4281"/>
                <a:gd name="T84" fmla="*/ 67 w 4055"/>
                <a:gd name="T85" fmla="*/ 2088 h 4281"/>
                <a:gd name="T86" fmla="*/ 2 w 4055"/>
                <a:gd name="T87" fmla="*/ 2533 h 4281"/>
                <a:gd name="T88" fmla="*/ 64 w 4055"/>
                <a:gd name="T89" fmla="*/ 2965 h 4281"/>
                <a:gd name="T90" fmla="*/ 442 w 4055"/>
                <a:gd name="T91" fmla="*/ 3474 h 4281"/>
                <a:gd name="T92" fmla="*/ 957 w 4055"/>
                <a:gd name="T93" fmla="*/ 3760 h 4281"/>
                <a:gd name="T94" fmla="*/ 1460 w 4055"/>
                <a:gd name="T95" fmla="*/ 4022 h 4281"/>
                <a:gd name="T96" fmla="*/ 2102 w 4055"/>
                <a:gd name="T97" fmla="*/ 4278 h 4281"/>
                <a:gd name="T98" fmla="*/ 2477 w 4055"/>
                <a:gd name="T99" fmla="*/ 4152 h 4281"/>
                <a:gd name="T100" fmla="*/ 2879 w 4055"/>
                <a:gd name="T101" fmla="*/ 3832 h 4281"/>
                <a:gd name="T102" fmla="*/ 3333 w 4055"/>
                <a:gd name="T103" fmla="*/ 3471 h 4281"/>
                <a:gd name="T104" fmla="*/ 4007 w 4055"/>
                <a:gd name="T105" fmla="*/ 2684 h 4281"/>
                <a:gd name="T106" fmla="*/ 4022 w 4055"/>
                <a:gd name="T107" fmla="*/ 2160 h 4281"/>
                <a:gd name="T108" fmla="*/ 3833 w 4055"/>
                <a:gd name="T109" fmla="*/ 1732 h 4281"/>
                <a:gd name="T110" fmla="*/ 3561 w 4055"/>
                <a:gd name="T111" fmla="*/ 1029 h 4281"/>
                <a:gd name="T112" fmla="*/ 3345 w 4055"/>
                <a:gd name="T113" fmla="*/ 500 h 4281"/>
                <a:gd name="T114" fmla="*/ 2968 w 4055"/>
                <a:gd name="T115" fmla="*/ 350 h 4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55" h="4281">
                  <a:moveTo>
                    <a:pt x="2102" y="4279"/>
                  </a:moveTo>
                  <a:cubicBezTo>
                    <a:pt x="1894" y="4271"/>
                    <a:pt x="1719" y="4181"/>
                    <a:pt x="1575" y="4094"/>
                  </a:cubicBezTo>
                  <a:cubicBezTo>
                    <a:pt x="1536" y="4070"/>
                    <a:pt x="1497" y="4046"/>
                    <a:pt x="1460" y="4022"/>
                  </a:cubicBezTo>
                  <a:cubicBezTo>
                    <a:pt x="1346" y="3950"/>
                    <a:pt x="1228" y="3876"/>
                    <a:pt x="1087" y="3813"/>
                  </a:cubicBezTo>
                  <a:cubicBezTo>
                    <a:pt x="1045" y="3795"/>
                    <a:pt x="1002" y="3778"/>
                    <a:pt x="957" y="3760"/>
                  </a:cubicBezTo>
                  <a:cubicBezTo>
                    <a:pt x="913" y="3743"/>
                    <a:pt x="867" y="3725"/>
                    <a:pt x="822" y="3705"/>
                  </a:cubicBezTo>
                  <a:cubicBezTo>
                    <a:pt x="682" y="3644"/>
                    <a:pt x="554" y="3566"/>
                    <a:pt x="442" y="3474"/>
                  </a:cubicBezTo>
                  <a:cubicBezTo>
                    <a:pt x="321" y="3376"/>
                    <a:pt x="223" y="3265"/>
                    <a:pt x="150" y="3145"/>
                  </a:cubicBezTo>
                  <a:cubicBezTo>
                    <a:pt x="114" y="3087"/>
                    <a:pt x="85" y="3026"/>
                    <a:pt x="64" y="2966"/>
                  </a:cubicBezTo>
                  <a:cubicBezTo>
                    <a:pt x="40" y="2900"/>
                    <a:pt x="24" y="2830"/>
                    <a:pt x="14" y="2751"/>
                  </a:cubicBezTo>
                  <a:cubicBezTo>
                    <a:pt x="6" y="2687"/>
                    <a:pt x="2" y="2618"/>
                    <a:pt x="1" y="2533"/>
                  </a:cubicBezTo>
                  <a:cubicBezTo>
                    <a:pt x="0" y="2441"/>
                    <a:pt x="4" y="2372"/>
                    <a:pt x="12" y="2307"/>
                  </a:cubicBezTo>
                  <a:cubicBezTo>
                    <a:pt x="22" y="2225"/>
                    <a:pt x="40" y="2153"/>
                    <a:pt x="67" y="2088"/>
                  </a:cubicBezTo>
                  <a:cubicBezTo>
                    <a:pt x="101" y="2004"/>
                    <a:pt x="156" y="1923"/>
                    <a:pt x="224" y="1856"/>
                  </a:cubicBezTo>
                  <a:cubicBezTo>
                    <a:pt x="248" y="1831"/>
                    <a:pt x="282" y="1813"/>
                    <a:pt x="314" y="1796"/>
                  </a:cubicBezTo>
                  <a:cubicBezTo>
                    <a:pt x="354" y="1775"/>
                    <a:pt x="391" y="1755"/>
                    <a:pt x="412" y="1725"/>
                  </a:cubicBezTo>
                  <a:cubicBezTo>
                    <a:pt x="441" y="1685"/>
                    <a:pt x="458" y="1631"/>
                    <a:pt x="465" y="1559"/>
                  </a:cubicBezTo>
                  <a:cubicBezTo>
                    <a:pt x="471" y="1494"/>
                    <a:pt x="469" y="1421"/>
                    <a:pt x="466" y="1351"/>
                  </a:cubicBezTo>
                  <a:cubicBezTo>
                    <a:pt x="466" y="1342"/>
                    <a:pt x="466" y="1332"/>
                    <a:pt x="466" y="1323"/>
                  </a:cubicBezTo>
                  <a:cubicBezTo>
                    <a:pt x="461" y="1166"/>
                    <a:pt x="472" y="1050"/>
                    <a:pt x="499" y="979"/>
                  </a:cubicBezTo>
                  <a:cubicBezTo>
                    <a:pt x="502" y="971"/>
                    <a:pt x="505" y="963"/>
                    <a:pt x="507" y="956"/>
                  </a:cubicBezTo>
                  <a:cubicBezTo>
                    <a:pt x="512" y="941"/>
                    <a:pt x="518" y="926"/>
                    <a:pt x="524" y="912"/>
                  </a:cubicBezTo>
                  <a:cubicBezTo>
                    <a:pt x="554" y="845"/>
                    <a:pt x="592" y="790"/>
                    <a:pt x="643" y="739"/>
                  </a:cubicBezTo>
                  <a:cubicBezTo>
                    <a:pt x="693" y="689"/>
                    <a:pt x="753" y="647"/>
                    <a:pt x="811" y="608"/>
                  </a:cubicBezTo>
                  <a:cubicBezTo>
                    <a:pt x="863" y="573"/>
                    <a:pt x="926" y="538"/>
                    <a:pt x="996" y="544"/>
                  </a:cubicBezTo>
                  <a:cubicBezTo>
                    <a:pt x="1020" y="546"/>
                    <a:pt x="1044" y="551"/>
                    <a:pt x="1067" y="557"/>
                  </a:cubicBezTo>
                  <a:cubicBezTo>
                    <a:pt x="1082" y="561"/>
                    <a:pt x="1099" y="565"/>
                    <a:pt x="1115" y="568"/>
                  </a:cubicBezTo>
                  <a:cubicBezTo>
                    <a:pt x="1188" y="580"/>
                    <a:pt x="1262" y="563"/>
                    <a:pt x="1338" y="518"/>
                  </a:cubicBezTo>
                  <a:cubicBezTo>
                    <a:pt x="1399" y="481"/>
                    <a:pt x="1459" y="427"/>
                    <a:pt x="1517" y="357"/>
                  </a:cubicBezTo>
                  <a:cubicBezTo>
                    <a:pt x="1533" y="337"/>
                    <a:pt x="1550" y="316"/>
                    <a:pt x="1566" y="296"/>
                  </a:cubicBezTo>
                  <a:cubicBezTo>
                    <a:pt x="1648" y="191"/>
                    <a:pt x="1732" y="83"/>
                    <a:pt x="1855" y="34"/>
                  </a:cubicBezTo>
                  <a:cubicBezTo>
                    <a:pt x="1929" y="4"/>
                    <a:pt x="2016" y="0"/>
                    <a:pt x="2100" y="21"/>
                  </a:cubicBezTo>
                  <a:cubicBezTo>
                    <a:pt x="2179" y="40"/>
                    <a:pt x="2251" y="82"/>
                    <a:pt x="2296" y="134"/>
                  </a:cubicBezTo>
                  <a:cubicBezTo>
                    <a:pt x="2317" y="158"/>
                    <a:pt x="2333" y="184"/>
                    <a:pt x="2349" y="209"/>
                  </a:cubicBezTo>
                  <a:cubicBezTo>
                    <a:pt x="2380" y="257"/>
                    <a:pt x="2412" y="307"/>
                    <a:pt x="2472" y="343"/>
                  </a:cubicBezTo>
                  <a:cubicBezTo>
                    <a:pt x="2526" y="376"/>
                    <a:pt x="2604" y="390"/>
                    <a:pt x="2691" y="384"/>
                  </a:cubicBezTo>
                  <a:cubicBezTo>
                    <a:pt x="2710" y="382"/>
                    <a:pt x="2729" y="380"/>
                    <a:pt x="2753" y="376"/>
                  </a:cubicBezTo>
                  <a:cubicBezTo>
                    <a:pt x="2772" y="373"/>
                    <a:pt x="2792" y="370"/>
                    <a:pt x="2811" y="366"/>
                  </a:cubicBezTo>
                  <a:cubicBezTo>
                    <a:pt x="2843" y="361"/>
                    <a:pt x="2873" y="355"/>
                    <a:pt x="2904" y="352"/>
                  </a:cubicBezTo>
                  <a:cubicBezTo>
                    <a:pt x="2985" y="344"/>
                    <a:pt x="3066" y="352"/>
                    <a:pt x="3139" y="374"/>
                  </a:cubicBezTo>
                  <a:cubicBezTo>
                    <a:pt x="3220" y="399"/>
                    <a:pt x="3289" y="441"/>
                    <a:pt x="3345" y="499"/>
                  </a:cubicBezTo>
                  <a:cubicBezTo>
                    <a:pt x="3468" y="627"/>
                    <a:pt x="3511" y="808"/>
                    <a:pt x="3552" y="984"/>
                  </a:cubicBezTo>
                  <a:cubicBezTo>
                    <a:pt x="3555" y="998"/>
                    <a:pt x="3559" y="1014"/>
                    <a:pt x="3562" y="1028"/>
                  </a:cubicBezTo>
                  <a:cubicBezTo>
                    <a:pt x="3571" y="1066"/>
                    <a:pt x="3583" y="1117"/>
                    <a:pt x="3597" y="1166"/>
                  </a:cubicBezTo>
                  <a:cubicBezTo>
                    <a:pt x="3645" y="1335"/>
                    <a:pt x="3720" y="1515"/>
                    <a:pt x="3833" y="1731"/>
                  </a:cubicBezTo>
                  <a:cubicBezTo>
                    <a:pt x="3839" y="1742"/>
                    <a:pt x="3845" y="1753"/>
                    <a:pt x="3851" y="1764"/>
                  </a:cubicBezTo>
                  <a:cubicBezTo>
                    <a:pt x="3917" y="1890"/>
                    <a:pt x="3985" y="2020"/>
                    <a:pt x="4022" y="2160"/>
                  </a:cubicBezTo>
                  <a:cubicBezTo>
                    <a:pt x="4045" y="2245"/>
                    <a:pt x="4055" y="2334"/>
                    <a:pt x="4052" y="2424"/>
                  </a:cubicBezTo>
                  <a:cubicBezTo>
                    <a:pt x="4049" y="2510"/>
                    <a:pt x="4034" y="2598"/>
                    <a:pt x="4007" y="2685"/>
                  </a:cubicBezTo>
                  <a:cubicBezTo>
                    <a:pt x="3956" y="2853"/>
                    <a:pt x="3863" y="3012"/>
                    <a:pt x="3739" y="3143"/>
                  </a:cubicBezTo>
                  <a:cubicBezTo>
                    <a:pt x="3619" y="3269"/>
                    <a:pt x="3474" y="3372"/>
                    <a:pt x="3334" y="3472"/>
                  </a:cubicBezTo>
                  <a:cubicBezTo>
                    <a:pt x="3274" y="3514"/>
                    <a:pt x="3213" y="3557"/>
                    <a:pt x="3154" y="3602"/>
                  </a:cubicBezTo>
                  <a:cubicBezTo>
                    <a:pt x="3059" y="3675"/>
                    <a:pt x="2968" y="3755"/>
                    <a:pt x="2879" y="3833"/>
                  </a:cubicBezTo>
                  <a:cubicBezTo>
                    <a:pt x="2778" y="3922"/>
                    <a:pt x="2673" y="4014"/>
                    <a:pt x="2564" y="4093"/>
                  </a:cubicBezTo>
                  <a:cubicBezTo>
                    <a:pt x="2535" y="4114"/>
                    <a:pt x="2506" y="4134"/>
                    <a:pt x="2478" y="4153"/>
                  </a:cubicBezTo>
                  <a:cubicBezTo>
                    <a:pt x="2414" y="4194"/>
                    <a:pt x="2356" y="4224"/>
                    <a:pt x="2301" y="4245"/>
                  </a:cubicBezTo>
                  <a:cubicBezTo>
                    <a:pt x="2238" y="4268"/>
                    <a:pt x="2179" y="4280"/>
                    <a:pt x="2120" y="4280"/>
                  </a:cubicBezTo>
                  <a:cubicBezTo>
                    <a:pt x="2114" y="4280"/>
                    <a:pt x="2108" y="4279"/>
                    <a:pt x="2102" y="4279"/>
                  </a:cubicBezTo>
                  <a:moveTo>
                    <a:pt x="2904" y="353"/>
                  </a:moveTo>
                  <a:cubicBezTo>
                    <a:pt x="2873" y="356"/>
                    <a:pt x="2843" y="361"/>
                    <a:pt x="2811" y="367"/>
                  </a:cubicBezTo>
                  <a:cubicBezTo>
                    <a:pt x="2792" y="370"/>
                    <a:pt x="2773" y="374"/>
                    <a:pt x="2753" y="377"/>
                  </a:cubicBezTo>
                  <a:cubicBezTo>
                    <a:pt x="2729" y="380"/>
                    <a:pt x="2710" y="383"/>
                    <a:pt x="2691" y="384"/>
                  </a:cubicBezTo>
                  <a:cubicBezTo>
                    <a:pt x="2604" y="391"/>
                    <a:pt x="2526" y="377"/>
                    <a:pt x="2471" y="344"/>
                  </a:cubicBezTo>
                  <a:cubicBezTo>
                    <a:pt x="2412" y="308"/>
                    <a:pt x="2380" y="258"/>
                    <a:pt x="2349" y="209"/>
                  </a:cubicBezTo>
                  <a:cubicBezTo>
                    <a:pt x="2333" y="184"/>
                    <a:pt x="2316" y="158"/>
                    <a:pt x="2296" y="135"/>
                  </a:cubicBezTo>
                  <a:cubicBezTo>
                    <a:pt x="2250" y="82"/>
                    <a:pt x="2179" y="41"/>
                    <a:pt x="2100" y="21"/>
                  </a:cubicBezTo>
                  <a:cubicBezTo>
                    <a:pt x="2016" y="1"/>
                    <a:pt x="1929" y="5"/>
                    <a:pt x="1855" y="35"/>
                  </a:cubicBezTo>
                  <a:cubicBezTo>
                    <a:pt x="1733" y="83"/>
                    <a:pt x="1648" y="192"/>
                    <a:pt x="1566" y="296"/>
                  </a:cubicBezTo>
                  <a:cubicBezTo>
                    <a:pt x="1550" y="316"/>
                    <a:pt x="1534" y="337"/>
                    <a:pt x="1518" y="357"/>
                  </a:cubicBezTo>
                  <a:cubicBezTo>
                    <a:pt x="1460" y="428"/>
                    <a:pt x="1400" y="482"/>
                    <a:pt x="1338" y="519"/>
                  </a:cubicBezTo>
                  <a:cubicBezTo>
                    <a:pt x="1263" y="564"/>
                    <a:pt x="1188" y="580"/>
                    <a:pt x="1115" y="569"/>
                  </a:cubicBezTo>
                  <a:cubicBezTo>
                    <a:pt x="1099" y="566"/>
                    <a:pt x="1082" y="562"/>
                    <a:pt x="1066" y="558"/>
                  </a:cubicBezTo>
                  <a:cubicBezTo>
                    <a:pt x="1043" y="552"/>
                    <a:pt x="1020" y="546"/>
                    <a:pt x="996" y="545"/>
                  </a:cubicBezTo>
                  <a:cubicBezTo>
                    <a:pt x="991" y="544"/>
                    <a:pt x="986" y="544"/>
                    <a:pt x="981" y="544"/>
                  </a:cubicBezTo>
                  <a:cubicBezTo>
                    <a:pt x="917" y="544"/>
                    <a:pt x="860" y="576"/>
                    <a:pt x="812" y="609"/>
                  </a:cubicBezTo>
                  <a:cubicBezTo>
                    <a:pt x="754" y="647"/>
                    <a:pt x="693" y="690"/>
                    <a:pt x="643" y="740"/>
                  </a:cubicBezTo>
                  <a:cubicBezTo>
                    <a:pt x="593" y="790"/>
                    <a:pt x="555" y="845"/>
                    <a:pt x="525" y="912"/>
                  </a:cubicBezTo>
                  <a:cubicBezTo>
                    <a:pt x="518" y="926"/>
                    <a:pt x="513" y="941"/>
                    <a:pt x="508" y="956"/>
                  </a:cubicBezTo>
                  <a:cubicBezTo>
                    <a:pt x="505" y="963"/>
                    <a:pt x="503" y="971"/>
                    <a:pt x="500" y="979"/>
                  </a:cubicBezTo>
                  <a:cubicBezTo>
                    <a:pt x="473" y="1051"/>
                    <a:pt x="461" y="1166"/>
                    <a:pt x="466" y="1323"/>
                  </a:cubicBezTo>
                  <a:cubicBezTo>
                    <a:pt x="467" y="1332"/>
                    <a:pt x="467" y="1342"/>
                    <a:pt x="467" y="1351"/>
                  </a:cubicBezTo>
                  <a:cubicBezTo>
                    <a:pt x="470" y="1421"/>
                    <a:pt x="472" y="1494"/>
                    <a:pt x="466" y="1559"/>
                  </a:cubicBezTo>
                  <a:cubicBezTo>
                    <a:pt x="459" y="1631"/>
                    <a:pt x="442" y="1686"/>
                    <a:pt x="413" y="1725"/>
                  </a:cubicBezTo>
                  <a:cubicBezTo>
                    <a:pt x="391" y="1755"/>
                    <a:pt x="354" y="1775"/>
                    <a:pt x="315" y="1796"/>
                  </a:cubicBezTo>
                  <a:cubicBezTo>
                    <a:pt x="282" y="1814"/>
                    <a:pt x="248" y="1832"/>
                    <a:pt x="224" y="1856"/>
                  </a:cubicBezTo>
                  <a:cubicBezTo>
                    <a:pt x="156" y="1924"/>
                    <a:pt x="102" y="2004"/>
                    <a:pt x="67" y="2088"/>
                  </a:cubicBezTo>
                  <a:cubicBezTo>
                    <a:pt x="41" y="2153"/>
                    <a:pt x="23" y="2225"/>
                    <a:pt x="12" y="2307"/>
                  </a:cubicBezTo>
                  <a:cubicBezTo>
                    <a:pt x="4" y="2372"/>
                    <a:pt x="1" y="2441"/>
                    <a:pt x="2" y="2533"/>
                  </a:cubicBezTo>
                  <a:cubicBezTo>
                    <a:pt x="3" y="2618"/>
                    <a:pt x="7" y="2687"/>
                    <a:pt x="15" y="2751"/>
                  </a:cubicBezTo>
                  <a:cubicBezTo>
                    <a:pt x="25" y="2829"/>
                    <a:pt x="41" y="2900"/>
                    <a:pt x="64" y="2965"/>
                  </a:cubicBezTo>
                  <a:cubicBezTo>
                    <a:pt x="86" y="3026"/>
                    <a:pt x="115" y="3086"/>
                    <a:pt x="151" y="3145"/>
                  </a:cubicBezTo>
                  <a:cubicBezTo>
                    <a:pt x="224" y="3265"/>
                    <a:pt x="322" y="3376"/>
                    <a:pt x="442" y="3474"/>
                  </a:cubicBezTo>
                  <a:cubicBezTo>
                    <a:pt x="555" y="3565"/>
                    <a:pt x="683" y="3643"/>
                    <a:pt x="822" y="3705"/>
                  </a:cubicBezTo>
                  <a:cubicBezTo>
                    <a:pt x="867" y="3725"/>
                    <a:pt x="913" y="3743"/>
                    <a:pt x="957" y="3760"/>
                  </a:cubicBezTo>
                  <a:cubicBezTo>
                    <a:pt x="1002" y="3777"/>
                    <a:pt x="1045" y="3794"/>
                    <a:pt x="1087" y="3813"/>
                  </a:cubicBezTo>
                  <a:cubicBezTo>
                    <a:pt x="1228" y="3875"/>
                    <a:pt x="1346" y="3950"/>
                    <a:pt x="1460" y="4022"/>
                  </a:cubicBezTo>
                  <a:cubicBezTo>
                    <a:pt x="1498" y="4045"/>
                    <a:pt x="1537" y="4070"/>
                    <a:pt x="1575" y="4093"/>
                  </a:cubicBezTo>
                  <a:cubicBezTo>
                    <a:pt x="1719" y="4180"/>
                    <a:pt x="1894" y="4270"/>
                    <a:pt x="2102" y="4278"/>
                  </a:cubicBezTo>
                  <a:cubicBezTo>
                    <a:pt x="2167" y="4281"/>
                    <a:pt x="2232" y="4270"/>
                    <a:pt x="2300" y="4244"/>
                  </a:cubicBezTo>
                  <a:cubicBezTo>
                    <a:pt x="2356" y="4224"/>
                    <a:pt x="2414" y="4193"/>
                    <a:pt x="2477" y="4152"/>
                  </a:cubicBezTo>
                  <a:cubicBezTo>
                    <a:pt x="2506" y="4133"/>
                    <a:pt x="2535" y="4114"/>
                    <a:pt x="2563" y="4093"/>
                  </a:cubicBezTo>
                  <a:cubicBezTo>
                    <a:pt x="2672" y="4013"/>
                    <a:pt x="2777" y="3921"/>
                    <a:pt x="2879" y="3832"/>
                  </a:cubicBezTo>
                  <a:cubicBezTo>
                    <a:pt x="2967" y="3755"/>
                    <a:pt x="3059" y="3675"/>
                    <a:pt x="3154" y="3601"/>
                  </a:cubicBezTo>
                  <a:cubicBezTo>
                    <a:pt x="3212" y="3557"/>
                    <a:pt x="3274" y="3513"/>
                    <a:pt x="3333" y="3471"/>
                  </a:cubicBezTo>
                  <a:cubicBezTo>
                    <a:pt x="3474" y="3371"/>
                    <a:pt x="3619" y="3268"/>
                    <a:pt x="3738" y="3142"/>
                  </a:cubicBezTo>
                  <a:cubicBezTo>
                    <a:pt x="3863" y="3011"/>
                    <a:pt x="3955" y="2853"/>
                    <a:pt x="4007" y="2684"/>
                  </a:cubicBezTo>
                  <a:cubicBezTo>
                    <a:pt x="4033" y="2598"/>
                    <a:pt x="4048" y="2510"/>
                    <a:pt x="4051" y="2424"/>
                  </a:cubicBezTo>
                  <a:cubicBezTo>
                    <a:pt x="4054" y="2334"/>
                    <a:pt x="4044" y="2245"/>
                    <a:pt x="4022" y="2160"/>
                  </a:cubicBezTo>
                  <a:cubicBezTo>
                    <a:pt x="3985" y="2020"/>
                    <a:pt x="3916" y="1890"/>
                    <a:pt x="3850" y="1765"/>
                  </a:cubicBezTo>
                  <a:cubicBezTo>
                    <a:pt x="3844" y="1754"/>
                    <a:pt x="3839" y="1743"/>
                    <a:pt x="3833" y="1732"/>
                  </a:cubicBezTo>
                  <a:cubicBezTo>
                    <a:pt x="3719" y="1515"/>
                    <a:pt x="3644" y="1336"/>
                    <a:pt x="3597" y="1166"/>
                  </a:cubicBezTo>
                  <a:cubicBezTo>
                    <a:pt x="3583" y="1117"/>
                    <a:pt x="3570" y="1067"/>
                    <a:pt x="3561" y="1029"/>
                  </a:cubicBezTo>
                  <a:cubicBezTo>
                    <a:pt x="3558" y="1014"/>
                    <a:pt x="3554" y="999"/>
                    <a:pt x="3551" y="984"/>
                  </a:cubicBezTo>
                  <a:cubicBezTo>
                    <a:pt x="3510" y="809"/>
                    <a:pt x="3467" y="627"/>
                    <a:pt x="3345" y="500"/>
                  </a:cubicBezTo>
                  <a:cubicBezTo>
                    <a:pt x="3289" y="442"/>
                    <a:pt x="3219" y="400"/>
                    <a:pt x="3139" y="375"/>
                  </a:cubicBezTo>
                  <a:cubicBezTo>
                    <a:pt x="3085" y="358"/>
                    <a:pt x="3027" y="350"/>
                    <a:pt x="2968" y="350"/>
                  </a:cubicBezTo>
                  <a:cubicBezTo>
                    <a:pt x="2946" y="350"/>
                    <a:pt x="2925" y="351"/>
                    <a:pt x="2904" y="35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2" name="Freeform 39">
              <a:extLst>
                <a:ext uri="{FF2B5EF4-FFF2-40B4-BE49-F238E27FC236}">
                  <a16:creationId xmlns:a16="http://schemas.microsoft.com/office/drawing/2014/main" id="{43EC9CF4-FA6C-42A2-8B80-B7F15D5AA897}"/>
                </a:ext>
              </a:extLst>
            </p:cNvPr>
            <p:cNvSpPr>
              <a:spLocks noEditPoints="1"/>
            </p:cNvSpPr>
            <p:nvPr/>
          </p:nvSpPr>
          <p:spPr bwMode="auto">
            <a:xfrm>
              <a:off x="4187" y="618"/>
              <a:ext cx="3070" cy="3299"/>
            </a:xfrm>
            <a:custGeom>
              <a:avLst/>
              <a:gdLst>
                <a:gd name="T0" fmla="*/ 1847 w 4148"/>
                <a:gd name="T1" fmla="*/ 4383 h 4458"/>
                <a:gd name="T2" fmla="*/ 1504 w 4148"/>
                <a:gd name="T3" fmla="*/ 4171 h 4458"/>
                <a:gd name="T4" fmla="*/ 966 w 4148"/>
                <a:gd name="T5" fmla="*/ 3869 h 4458"/>
                <a:gd name="T6" fmla="*/ 452 w 4148"/>
                <a:gd name="T7" fmla="*/ 3586 h 4458"/>
                <a:gd name="T8" fmla="*/ 60 w 4148"/>
                <a:gd name="T9" fmla="*/ 3063 h 4458"/>
                <a:gd name="T10" fmla="*/ 0 w 4148"/>
                <a:gd name="T11" fmla="*/ 2615 h 4458"/>
                <a:gd name="T12" fmla="*/ 231 w 4148"/>
                <a:gd name="T13" fmla="*/ 1915 h 4458"/>
                <a:gd name="T14" fmla="*/ 430 w 4148"/>
                <a:gd name="T15" fmla="*/ 1783 h 4458"/>
                <a:gd name="T16" fmla="*/ 480 w 4148"/>
                <a:gd name="T17" fmla="*/ 1396 h 4458"/>
                <a:gd name="T18" fmla="*/ 477 w 4148"/>
                <a:gd name="T19" fmla="*/ 1183 h 4458"/>
                <a:gd name="T20" fmla="*/ 508 w 4148"/>
                <a:gd name="T21" fmla="*/ 1002 h 4458"/>
                <a:gd name="T22" fmla="*/ 631 w 4148"/>
                <a:gd name="T23" fmla="*/ 772 h 4458"/>
                <a:gd name="T24" fmla="*/ 884 w 4148"/>
                <a:gd name="T25" fmla="*/ 578 h 4458"/>
                <a:gd name="T26" fmla="*/ 1060 w 4148"/>
                <a:gd name="T27" fmla="*/ 576 h 4458"/>
                <a:gd name="T28" fmla="*/ 1341 w 4148"/>
                <a:gd name="T29" fmla="*/ 538 h 4458"/>
                <a:gd name="T30" fmla="*/ 1574 w 4148"/>
                <a:gd name="T31" fmla="*/ 306 h 4458"/>
                <a:gd name="T32" fmla="*/ 2127 w 4148"/>
                <a:gd name="T33" fmla="*/ 25 h 4458"/>
                <a:gd name="T34" fmla="*/ 2380 w 4148"/>
                <a:gd name="T35" fmla="*/ 238 h 4458"/>
                <a:gd name="T36" fmla="*/ 2727 w 4148"/>
                <a:gd name="T37" fmla="*/ 432 h 4458"/>
                <a:gd name="T38" fmla="*/ 2856 w 4148"/>
                <a:gd name="T39" fmla="*/ 412 h 4458"/>
                <a:gd name="T40" fmla="*/ 3192 w 4148"/>
                <a:gd name="T41" fmla="*/ 413 h 4458"/>
                <a:gd name="T42" fmla="*/ 3625 w 4148"/>
                <a:gd name="T43" fmla="*/ 1045 h 4458"/>
                <a:gd name="T44" fmla="*/ 3668 w 4148"/>
                <a:gd name="T45" fmla="*/ 1223 h 4458"/>
                <a:gd name="T46" fmla="*/ 3937 w 4148"/>
                <a:gd name="T47" fmla="*/ 1859 h 4458"/>
                <a:gd name="T48" fmla="*/ 4146 w 4148"/>
                <a:gd name="T49" fmla="*/ 2518 h 4458"/>
                <a:gd name="T50" fmla="*/ 3830 w 4148"/>
                <a:gd name="T51" fmla="*/ 3265 h 4458"/>
                <a:gd name="T52" fmla="*/ 3225 w 4148"/>
                <a:gd name="T53" fmla="*/ 3740 h 4458"/>
                <a:gd name="T54" fmla="*/ 2614 w 4148"/>
                <a:gd name="T55" fmla="*/ 4258 h 4458"/>
                <a:gd name="T56" fmla="*/ 2342 w 4148"/>
                <a:gd name="T57" fmla="*/ 4420 h 4458"/>
                <a:gd name="T58" fmla="*/ 2135 w 4148"/>
                <a:gd name="T59" fmla="*/ 4456 h 4458"/>
                <a:gd name="T60" fmla="*/ 2856 w 4148"/>
                <a:gd name="T61" fmla="*/ 413 h 4458"/>
                <a:gd name="T62" fmla="*/ 2727 w 4148"/>
                <a:gd name="T63" fmla="*/ 433 h 4458"/>
                <a:gd name="T64" fmla="*/ 2379 w 4148"/>
                <a:gd name="T65" fmla="*/ 238 h 4458"/>
                <a:gd name="T66" fmla="*/ 2127 w 4148"/>
                <a:gd name="T67" fmla="*/ 25 h 4458"/>
                <a:gd name="T68" fmla="*/ 1575 w 4148"/>
                <a:gd name="T69" fmla="*/ 307 h 4458"/>
                <a:gd name="T70" fmla="*/ 1341 w 4148"/>
                <a:gd name="T71" fmla="*/ 539 h 4458"/>
                <a:gd name="T72" fmla="*/ 1059 w 4148"/>
                <a:gd name="T73" fmla="*/ 577 h 4458"/>
                <a:gd name="T74" fmla="*/ 884 w 4148"/>
                <a:gd name="T75" fmla="*/ 578 h 4458"/>
                <a:gd name="T76" fmla="*/ 632 w 4148"/>
                <a:gd name="T77" fmla="*/ 773 h 4458"/>
                <a:gd name="T78" fmla="*/ 508 w 4148"/>
                <a:gd name="T79" fmla="*/ 1002 h 4458"/>
                <a:gd name="T80" fmla="*/ 480 w 4148"/>
                <a:gd name="T81" fmla="*/ 1377 h 4458"/>
                <a:gd name="T82" fmla="*/ 483 w 4148"/>
                <a:gd name="T83" fmla="*/ 1612 h 4458"/>
                <a:gd name="T84" fmla="*/ 327 w 4148"/>
                <a:gd name="T85" fmla="*/ 1855 h 4458"/>
                <a:gd name="T86" fmla="*/ 68 w 4148"/>
                <a:gd name="T87" fmla="*/ 2156 h 4458"/>
                <a:gd name="T88" fmla="*/ 12 w 4148"/>
                <a:gd name="T89" fmla="*/ 2840 h 4458"/>
                <a:gd name="T90" fmla="*/ 149 w 4148"/>
                <a:gd name="T91" fmla="*/ 3248 h 4458"/>
                <a:gd name="T92" fmla="*/ 847 w 4148"/>
                <a:gd name="T93" fmla="*/ 3820 h 4458"/>
                <a:gd name="T94" fmla="*/ 1117 w 4148"/>
                <a:gd name="T95" fmla="*/ 3931 h 4458"/>
                <a:gd name="T96" fmla="*/ 1604 w 4148"/>
                <a:gd name="T97" fmla="*/ 4242 h 4458"/>
                <a:gd name="T98" fmla="*/ 2135 w 4148"/>
                <a:gd name="T99" fmla="*/ 4455 h 4458"/>
                <a:gd name="T100" fmla="*/ 2525 w 4148"/>
                <a:gd name="T101" fmla="*/ 4320 h 4458"/>
                <a:gd name="T102" fmla="*/ 2928 w 4148"/>
                <a:gd name="T103" fmla="*/ 3992 h 4458"/>
                <a:gd name="T104" fmla="*/ 3416 w 4148"/>
                <a:gd name="T105" fmla="*/ 3600 h 4458"/>
                <a:gd name="T106" fmla="*/ 4103 w 4148"/>
                <a:gd name="T107" fmla="*/ 2789 h 4458"/>
                <a:gd name="T108" fmla="*/ 4110 w 4148"/>
                <a:gd name="T109" fmla="*/ 2245 h 4458"/>
                <a:gd name="T110" fmla="*/ 3908 w 4148"/>
                <a:gd name="T111" fmla="*/ 1806 h 4458"/>
                <a:gd name="T112" fmla="*/ 3632 w 4148"/>
                <a:gd name="T113" fmla="*/ 1082 h 4458"/>
                <a:gd name="T114" fmla="*/ 3408 w 4148"/>
                <a:gd name="T115" fmla="*/ 539 h 4458"/>
                <a:gd name="T116" fmla="*/ 3029 w 4148"/>
                <a:gd name="T117" fmla="*/ 392 h 4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8" h="4458">
                  <a:moveTo>
                    <a:pt x="2135" y="4456"/>
                  </a:moveTo>
                  <a:cubicBezTo>
                    <a:pt x="2040" y="4451"/>
                    <a:pt x="1946" y="4427"/>
                    <a:pt x="1847" y="4383"/>
                  </a:cubicBezTo>
                  <a:cubicBezTo>
                    <a:pt x="1800" y="4362"/>
                    <a:pt x="1723" y="4325"/>
                    <a:pt x="1604" y="4242"/>
                  </a:cubicBezTo>
                  <a:cubicBezTo>
                    <a:pt x="1570" y="4219"/>
                    <a:pt x="1536" y="4195"/>
                    <a:pt x="1504" y="4171"/>
                  </a:cubicBezTo>
                  <a:cubicBezTo>
                    <a:pt x="1386" y="4087"/>
                    <a:pt x="1265" y="4000"/>
                    <a:pt x="1117" y="3931"/>
                  </a:cubicBezTo>
                  <a:cubicBezTo>
                    <a:pt x="1068" y="3909"/>
                    <a:pt x="1018" y="3889"/>
                    <a:pt x="966" y="3869"/>
                  </a:cubicBezTo>
                  <a:cubicBezTo>
                    <a:pt x="927" y="3854"/>
                    <a:pt x="887" y="3838"/>
                    <a:pt x="847" y="3821"/>
                  </a:cubicBezTo>
                  <a:cubicBezTo>
                    <a:pt x="702" y="3758"/>
                    <a:pt x="569" y="3679"/>
                    <a:pt x="452" y="3586"/>
                  </a:cubicBezTo>
                  <a:cubicBezTo>
                    <a:pt x="326" y="3485"/>
                    <a:pt x="223" y="3372"/>
                    <a:pt x="148" y="3249"/>
                  </a:cubicBezTo>
                  <a:cubicBezTo>
                    <a:pt x="112" y="3188"/>
                    <a:pt x="82" y="3125"/>
                    <a:pt x="60" y="3063"/>
                  </a:cubicBezTo>
                  <a:cubicBezTo>
                    <a:pt x="37" y="2995"/>
                    <a:pt x="21" y="2922"/>
                    <a:pt x="11" y="2840"/>
                  </a:cubicBezTo>
                  <a:cubicBezTo>
                    <a:pt x="1" y="2755"/>
                    <a:pt x="0" y="2671"/>
                    <a:pt x="0" y="2615"/>
                  </a:cubicBezTo>
                  <a:cubicBezTo>
                    <a:pt x="0" y="2463"/>
                    <a:pt x="8" y="2302"/>
                    <a:pt x="68" y="2155"/>
                  </a:cubicBezTo>
                  <a:cubicBezTo>
                    <a:pt x="103" y="2068"/>
                    <a:pt x="160" y="1985"/>
                    <a:pt x="231" y="1915"/>
                  </a:cubicBezTo>
                  <a:cubicBezTo>
                    <a:pt x="257" y="1890"/>
                    <a:pt x="292" y="1872"/>
                    <a:pt x="327" y="1854"/>
                  </a:cubicBezTo>
                  <a:cubicBezTo>
                    <a:pt x="368" y="1833"/>
                    <a:pt x="407" y="1813"/>
                    <a:pt x="430" y="1783"/>
                  </a:cubicBezTo>
                  <a:cubicBezTo>
                    <a:pt x="459" y="1743"/>
                    <a:pt x="476" y="1687"/>
                    <a:pt x="482" y="1612"/>
                  </a:cubicBezTo>
                  <a:cubicBezTo>
                    <a:pt x="488" y="1545"/>
                    <a:pt x="484" y="1469"/>
                    <a:pt x="480" y="1396"/>
                  </a:cubicBezTo>
                  <a:cubicBezTo>
                    <a:pt x="480" y="1389"/>
                    <a:pt x="479" y="1383"/>
                    <a:pt x="479" y="1377"/>
                  </a:cubicBezTo>
                  <a:cubicBezTo>
                    <a:pt x="475" y="1303"/>
                    <a:pt x="474" y="1238"/>
                    <a:pt x="477" y="1183"/>
                  </a:cubicBezTo>
                  <a:cubicBezTo>
                    <a:pt x="480" y="1118"/>
                    <a:pt x="488" y="1065"/>
                    <a:pt x="500" y="1026"/>
                  </a:cubicBezTo>
                  <a:cubicBezTo>
                    <a:pt x="503" y="1018"/>
                    <a:pt x="505" y="1010"/>
                    <a:pt x="508" y="1002"/>
                  </a:cubicBezTo>
                  <a:cubicBezTo>
                    <a:pt x="512" y="987"/>
                    <a:pt x="516" y="972"/>
                    <a:pt x="522" y="957"/>
                  </a:cubicBezTo>
                  <a:cubicBezTo>
                    <a:pt x="550" y="885"/>
                    <a:pt x="584" y="827"/>
                    <a:pt x="631" y="772"/>
                  </a:cubicBezTo>
                  <a:cubicBezTo>
                    <a:pt x="673" y="725"/>
                    <a:pt x="723" y="680"/>
                    <a:pt x="795" y="629"/>
                  </a:cubicBezTo>
                  <a:cubicBezTo>
                    <a:pt x="828" y="605"/>
                    <a:pt x="856" y="589"/>
                    <a:pt x="884" y="578"/>
                  </a:cubicBezTo>
                  <a:cubicBezTo>
                    <a:pt x="920" y="563"/>
                    <a:pt x="953" y="558"/>
                    <a:pt x="986" y="561"/>
                  </a:cubicBezTo>
                  <a:cubicBezTo>
                    <a:pt x="1011" y="563"/>
                    <a:pt x="1036" y="569"/>
                    <a:pt x="1060" y="576"/>
                  </a:cubicBezTo>
                  <a:cubicBezTo>
                    <a:pt x="1076" y="580"/>
                    <a:pt x="1093" y="585"/>
                    <a:pt x="1110" y="588"/>
                  </a:cubicBezTo>
                  <a:cubicBezTo>
                    <a:pt x="1185" y="602"/>
                    <a:pt x="1263" y="585"/>
                    <a:pt x="1341" y="538"/>
                  </a:cubicBezTo>
                  <a:cubicBezTo>
                    <a:pt x="1404" y="500"/>
                    <a:pt x="1466" y="443"/>
                    <a:pt x="1525" y="369"/>
                  </a:cubicBezTo>
                  <a:cubicBezTo>
                    <a:pt x="1542" y="349"/>
                    <a:pt x="1558" y="327"/>
                    <a:pt x="1574" y="306"/>
                  </a:cubicBezTo>
                  <a:cubicBezTo>
                    <a:pt x="1658" y="196"/>
                    <a:pt x="1744" y="81"/>
                    <a:pt x="1873" y="32"/>
                  </a:cubicBezTo>
                  <a:cubicBezTo>
                    <a:pt x="1950" y="2"/>
                    <a:pt x="2040" y="0"/>
                    <a:pt x="2127" y="25"/>
                  </a:cubicBezTo>
                  <a:cubicBezTo>
                    <a:pt x="2210" y="48"/>
                    <a:pt x="2283" y="96"/>
                    <a:pt x="2328" y="154"/>
                  </a:cubicBezTo>
                  <a:cubicBezTo>
                    <a:pt x="2348" y="180"/>
                    <a:pt x="2364" y="210"/>
                    <a:pt x="2380" y="238"/>
                  </a:cubicBezTo>
                  <a:cubicBezTo>
                    <a:pt x="2410" y="291"/>
                    <a:pt x="2441" y="347"/>
                    <a:pt x="2502" y="387"/>
                  </a:cubicBezTo>
                  <a:cubicBezTo>
                    <a:pt x="2577" y="436"/>
                    <a:pt x="2676" y="436"/>
                    <a:pt x="2727" y="432"/>
                  </a:cubicBezTo>
                  <a:cubicBezTo>
                    <a:pt x="2747" y="430"/>
                    <a:pt x="2768" y="428"/>
                    <a:pt x="2792" y="424"/>
                  </a:cubicBezTo>
                  <a:cubicBezTo>
                    <a:pt x="2813" y="420"/>
                    <a:pt x="2835" y="416"/>
                    <a:pt x="2856" y="412"/>
                  </a:cubicBezTo>
                  <a:cubicBezTo>
                    <a:pt x="2888" y="406"/>
                    <a:pt x="2917" y="400"/>
                    <a:pt x="2948" y="396"/>
                  </a:cubicBezTo>
                  <a:cubicBezTo>
                    <a:pt x="3031" y="385"/>
                    <a:pt x="3116" y="391"/>
                    <a:pt x="3192" y="413"/>
                  </a:cubicBezTo>
                  <a:cubicBezTo>
                    <a:pt x="3277" y="437"/>
                    <a:pt x="3350" y="479"/>
                    <a:pt x="3409" y="538"/>
                  </a:cubicBezTo>
                  <a:cubicBezTo>
                    <a:pt x="3539" y="670"/>
                    <a:pt x="3583" y="860"/>
                    <a:pt x="3625" y="1045"/>
                  </a:cubicBezTo>
                  <a:cubicBezTo>
                    <a:pt x="3627" y="1057"/>
                    <a:pt x="3630" y="1069"/>
                    <a:pt x="3633" y="1081"/>
                  </a:cubicBezTo>
                  <a:cubicBezTo>
                    <a:pt x="3643" y="1124"/>
                    <a:pt x="3655" y="1174"/>
                    <a:pt x="3668" y="1223"/>
                  </a:cubicBezTo>
                  <a:cubicBezTo>
                    <a:pt x="3717" y="1402"/>
                    <a:pt x="3795" y="1592"/>
                    <a:pt x="3909" y="1805"/>
                  </a:cubicBezTo>
                  <a:cubicBezTo>
                    <a:pt x="3918" y="1823"/>
                    <a:pt x="3928" y="1841"/>
                    <a:pt x="3937" y="1859"/>
                  </a:cubicBezTo>
                  <a:cubicBezTo>
                    <a:pt x="4003" y="1981"/>
                    <a:pt x="4072" y="2108"/>
                    <a:pt x="4111" y="2244"/>
                  </a:cubicBezTo>
                  <a:cubicBezTo>
                    <a:pt x="4136" y="2332"/>
                    <a:pt x="4148" y="2425"/>
                    <a:pt x="4146" y="2518"/>
                  </a:cubicBezTo>
                  <a:cubicBezTo>
                    <a:pt x="4144" y="2608"/>
                    <a:pt x="4130" y="2700"/>
                    <a:pt x="4104" y="2790"/>
                  </a:cubicBezTo>
                  <a:cubicBezTo>
                    <a:pt x="4053" y="2965"/>
                    <a:pt x="3958" y="3130"/>
                    <a:pt x="3830" y="3265"/>
                  </a:cubicBezTo>
                  <a:cubicBezTo>
                    <a:pt x="3708" y="3395"/>
                    <a:pt x="3560" y="3500"/>
                    <a:pt x="3416" y="3601"/>
                  </a:cubicBezTo>
                  <a:cubicBezTo>
                    <a:pt x="3353" y="3646"/>
                    <a:pt x="3287" y="3693"/>
                    <a:pt x="3225" y="3740"/>
                  </a:cubicBezTo>
                  <a:cubicBezTo>
                    <a:pt x="3122" y="3820"/>
                    <a:pt x="3024" y="3908"/>
                    <a:pt x="2929" y="3992"/>
                  </a:cubicBezTo>
                  <a:cubicBezTo>
                    <a:pt x="2827" y="4083"/>
                    <a:pt x="2722" y="4176"/>
                    <a:pt x="2614" y="4258"/>
                  </a:cubicBezTo>
                  <a:cubicBezTo>
                    <a:pt x="2584" y="4280"/>
                    <a:pt x="2554" y="4301"/>
                    <a:pt x="2525" y="4321"/>
                  </a:cubicBezTo>
                  <a:cubicBezTo>
                    <a:pt x="2459" y="4366"/>
                    <a:pt x="2399" y="4398"/>
                    <a:pt x="2342" y="4420"/>
                  </a:cubicBezTo>
                  <a:cubicBezTo>
                    <a:pt x="2278" y="4444"/>
                    <a:pt x="2218" y="4456"/>
                    <a:pt x="2158" y="4456"/>
                  </a:cubicBezTo>
                  <a:cubicBezTo>
                    <a:pt x="2150" y="4456"/>
                    <a:pt x="2143" y="4456"/>
                    <a:pt x="2135" y="4456"/>
                  </a:cubicBezTo>
                  <a:moveTo>
                    <a:pt x="2948" y="397"/>
                  </a:moveTo>
                  <a:cubicBezTo>
                    <a:pt x="2917" y="401"/>
                    <a:pt x="2888" y="406"/>
                    <a:pt x="2856" y="413"/>
                  </a:cubicBezTo>
                  <a:cubicBezTo>
                    <a:pt x="2835" y="417"/>
                    <a:pt x="2814" y="421"/>
                    <a:pt x="2792" y="424"/>
                  </a:cubicBezTo>
                  <a:cubicBezTo>
                    <a:pt x="2768" y="428"/>
                    <a:pt x="2747" y="431"/>
                    <a:pt x="2727" y="433"/>
                  </a:cubicBezTo>
                  <a:cubicBezTo>
                    <a:pt x="2638" y="440"/>
                    <a:pt x="2557" y="424"/>
                    <a:pt x="2501" y="388"/>
                  </a:cubicBezTo>
                  <a:cubicBezTo>
                    <a:pt x="2440" y="348"/>
                    <a:pt x="2409" y="292"/>
                    <a:pt x="2379" y="238"/>
                  </a:cubicBezTo>
                  <a:cubicBezTo>
                    <a:pt x="2364" y="210"/>
                    <a:pt x="2347" y="181"/>
                    <a:pt x="2327" y="155"/>
                  </a:cubicBezTo>
                  <a:cubicBezTo>
                    <a:pt x="2283" y="96"/>
                    <a:pt x="2209" y="49"/>
                    <a:pt x="2127" y="25"/>
                  </a:cubicBezTo>
                  <a:cubicBezTo>
                    <a:pt x="2040" y="0"/>
                    <a:pt x="1950" y="3"/>
                    <a:pt x="1873" y="32"/>
                  </a:cubicBezTo>
                  <a:cubicBezTo>
                    <a:pt x="1745" y="82"/>
                    <a:pt x="1658" y="196"/>
                    <a:pt x="1575" y="307"/>
                  </a:cubicBezTo>
                  <a:cubicBezTo>
                    <a:pt x="1559" y="328"/>
                    <a:pt x="1542" y="349"/>
                    <a:pt x="1526" y="370"/>
                  </a:cubicBezTo>
                  <a:cubicBezTo>
                    <a:pt x="1467" y="444"/>
                    <a:pt x="1405" y="501"/>
                    <a:pt x="1341" y="539"/>
                  </a:cubicBezTo>
                  <a:cubicBezTo>
                    <a:pt x="1263" y="586"/>
                    <a:pt x="1185" y="603"/>
                    <a:pt x="1109" y="589"/>
                  </a:cubicBezTo>
                  <a:cubicBezTo>
                    <a:pt x="1093" y="586"/>
                    <a:pt x="1076" y="581"/>
                    <a:pt x="1059" y="577"/>
                  </a:cubicBezTo>
                  <a:cubicBezTo>
                    <a:pt x="1036" y="570"/>
                    <a:pt x="1011" y="563"/>
                    <a:pt x="986" y="561"/>
                  </a:cubicBezTo>
                  <a:cubicBezTo>
                    <a:pt x="953" y="558"/>
                    <a:pt x="920" y="564"/>
                    <a:pt x="884" y="578"/>
                  </a:cubicBezTo>
                  <a:cubicBezTo>
                    <a:pt x="857" y="590"/>
                    <a:pt x="829" y="606"/>
                    <a:pt x="796" y="629"/>
                  </a:cubicBezTo>
                  <a:cubicBezTo>
                    <a:pt x="724" y="681"/>
                    <a:pt x="673" y="725"/>
                    <a:pt x="632" y="773"/>
                  </a:cubicBezTo>
                  <a:cubicBezTo>
                    <a:pt x="585" y="827"/>
                    <a:pt x="550" y="886"/>
                    <a:pt x="523" y="958"/>
                  </a:cubicBezTo>
                  <a:cubicBezTo>
                    <a:pt x="517" y="972"/>
                    <a:pt x="513" y="987"/>
                    <a:pt x="508" y="1002"/>
                  </a:cubicBezTo>
                  <a:cubicBezTo>
                    <a:pt x="506" y="1010"/>
                    <a:pt x="503" y="1018"/>
                    <a:pt x="501" y="1027"/>
                  </a:cubicBezTo>
                  <a:cubicBezTo>
                    <a:pt x="478" y="1098"/>
                    <a:pt x="471" y="1216"/>
                    <a:pt x="480" y="1377"/>
                  </a:cubicBezTo>
                  <a:cubicBezTo>
                    <a:pt x="480" y="1383"/>
                    <a:pt x="481" y="1389"/>
                    <a:pt x="481" y="1395"/>
                  </a:cubicBezTo>
                  <a:cubicBezTo>
                    <a:pt x="485" y="1469"/>
                    <a:pt x="489" y="1545"/>
                    <a:pt x="483" y="1612"/>
                  </a:cubicBezTo>
                  <a:cubicBezTo>
                    <a:pt x="477" y="1688"/>
                    <a:pt x="460" y="1744"/>
                    <a:pt x="430" y="1783"/>
                  </a:cubicBezTo>
                  <a:cubicBezTo>
                    <a:pt x="408" y="1814"/>
                    <a:pt x="369" y="1834"/>
                    <a:pt x="327" y="1855"/>
                  </a:cubicBezTo>
                  <a:cubicBezTo>
                    <a:pt x="293" y="1873"/>
                    <a:pt x="257" y="1891"/>
                    <a:pt x="231" y="1916"/>
                  </a:cubicBezTo>
                  <a:cubicBezTo>
                    <a:pt x="160" y="1985"/>
                    <a:pt x="104" y="2068"/>
                    <a:pt x="68" y="2156"/>
                  </a:cubicBezTo>
                  <a:cubicBezTo>
                    <a:pt x="8" y="2302"/>
                    <a:pt x="0" y="2463"/>
                    <a:pt x="1" y="2615"/>
                  </a:cubicBezTo>
                  <a:cubicBezTo>
                    <a:pt x="1" y="2671"/>
                    <a:pt x="2" y="2755"/>
                    <a:pt x="12" y="2840"/>
                  </a:cubicBezTo>
                  <a:cubicBezTo>
                    <a:pt x="22" y="2922"/>
                    <a:pt x="38" y="2995"/>
                    <a:pt x="61" y="3062"/>
                  </a:cubicBezTo>
                  <a:cubicBezTo>
                    <a:pt x="83" y="3125"/>
                    <a:pt x="112" y="3188"/>
                    <a:pt x="149" y="3248"/>
                  </a:cubicBezTo>
                  <a:cubicBezTo>
                    <a:pt x="224" y="3371"/>
                    <a:pt x="326" y="3485"/>
                    <a:pt x="453" y="3586"/>
                  </a:cubicBezTo>
                  <a:cubicBezTo>
                    <a:pt x="569" y="3679"/>
                    <a:pt x="702" y="3757"/>
                    <a:pt x="847" y="3820"/>
                  </a:cubicBezTo>
                  <a:cubicBezTo>
                    <a:pt x="887" y="3837"/>
                    <a:pt x="927" y="3853"/>
                    <a:pt x="966" y="3868"/>
                  </a:cubicBezTo>
                  <a:cubicBezTo>
                    <a:pt x="1019" y="3889"/>
                    <a:pt x="1068" y="3908"/>
                    <a:pt x="1117" y="3931"/>
                  </a:cubicBezTo>
                  <a:cubicBezTo>
                    <a:pt x="1265" y="3999"/>
                    <a:pt x="1387" y="4086"/>
                    <a:pt x="1504" y="4171"/>
                  </a:cubicBezTo>
                  <a:cubicBezTo>
                    <a:pt x="1537" y="4194"/>
                    <a:pt x="1571" y="4218"/>
                    <a:pt x="1604" y="4242"/>
                  </a:cubicBezTo>
                  <a:cubicBezTo>
                    <a:pt x="1661" y="4281"/>
                    <a:pt x="1749" y="4339"/>
                    <a:pt x="1847" y="4383"/>
                  </a:cubicBezTo>
                  <a:cubicBezTo>
                    <a:pt x="1946" y="4426"/>
                    <a:pt x="2040" y="4450"/>
                    <a:pt x="2135" y="4455"/>
                  </a:cubicBezTo>
                  <a:cubicBezTo>
                    <a:pt x="2203" y="4458"/>
                    <a:pt x="2270" y="4446"/>
                    <a:pt x="2342" y="4419"/>
                  </a:cubicBezTo>
                  <a:cubicBezTo>
                    <a:pt x="2399" y="4397"/>
                    <a:pt x="2459" y="4365"/>
                    <a:pt x="2525" y="4320"/>
                  </a:cubicBezTo>
                  <a:cubicBezTo>
                    <a:pt x="2554" y="4301"/>
                    <a:pt x="2584" y="4280"/>
                    <a:pt x="2613" y="4257"/>
                  </a:cubicBezTo>
                  <a:cubicBezTo>
                    <a:pt x="2722" y="4176"/>
                    <a:pt x="2827" y="4082"/>
                    <a:pt x="2928" y="3992"/>
                  </a:cubicBezTo>
                  <a:cubicBezTo>
                    <a:pt x="3023" y="3907"/>
                    <a:pt x="3121" y="3819"/>
                    <a:pt x="3224" y="3740"/>
                  </a:cubicBezTo>
                  <a:cubicBezTo>
                    <a:pt x="3287" y="3692"/>
                    <a:pt x="3352" y="3645"/>
                    <a:pt x="3416" y="3600"/>
                  </a:cubicBezTo>
                  <a:cubicBezTo>
                    <a:pt x="3559" y="3499"/>
                    <a:pt x="3707" y="3394"/>
                    <a:pt x="3829" y="3265"/>
                  </a:cubicBezTo>
                  <a:cubicBezTo>
                    <a:pt x="3957" y="3129"/>
                    <a:pt x="4052" y="2965"/>
                    <a:pt x="4103" y="2789"/>
                  </a:cubicBezTo>
                  <a:cubicBezTo>
                    <a:pt x="4129" y="2700"/>
                    <a:pt x="4143" y="2608"/>
                    <a:pt x="4145" y="2518"/>
                  </a:cubicBezTo>
                  <a:cubicBezTo>
                    <a:pt x="4147" y="2425"/>
                    <a:pt x="4135" y="2333"/>
                    <a:pt x="4110" y="2245"/>
                  </a:cubicBezTo>
                  <a:cubicBezTo>
                    <a:pt x="4071" y="2108"/>
                    <a:pt x="4003" y="1981"/>
                    <a:pt x="3937" y="1859"/>
                  </a:cubicBezTo>
                  <a:cubicBezTo>
                    <a:pt x="3927" y="1841"/>
                    <a:pt x="3918" y="1824"/>
                    <a:pt x="3908" y="1806"/>
                  </a:cubicBezTo>
                  <a:cubicBezTo>
                    <a:pt x="3795" y="1593"/>
                    <a:pt x="3716" y="1402"/>
                    <a:pt x="3667" y="1224"/>
                  </a:cubicBezTo>
                  <a:cubicBezTo>
                    <a:pt x="3654" y="1174"/>
                    <a:pt x="3642" y="1124"/>
                    <a:pt x="3632" y="1082"/>
                  </a:cubicBezTo>
                  <a:cubicBezTo>
                    <a:pt x="3629" y="1069"/>
                    <a:pt x="3627" y="1057"/>
                    <a:pt x="3624" y="1045"/>
                  </a:cubicBezTo>
                  <a:cubicBezTo>
                    <a:pt x="3582" y="861"/>
                    <a:pt x="3539" y="670"/>
                    <a:pt x="3408" y="539"/>
                  </a:cubicBezTo>
                  <a:cubicBezTo>
                    <a:pt x="3349" y="480"/>
                    <a:pt x="3276" y="437"/>
                    <a:pt x="3192" y="413"/>
                  </a:cubicBezTo>
                  <a:cubicBezTo>
                    <a:pt x="3140" y="399"/>
                    <a:pt x="3085" y="392"/>
                    <a:pt x="3029" y="392"/>
                  </a:cubicBezTo>
                  <a:cubicBezTo>
                    <a:pt x="3002" y="392"/>
                    <a:pt x="2975" y="393"/>
                    <a:pt x="2948" y="3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3" name="Freeform 40">
              <a:extLst>
                <a:ext uri="{FF2B5EF4-FFF2-40B4-BE49-F238E27FC236}">
                  <a16:creationId xmlns:a16="http://schemas.microsoft.com/office/drawing/2014/main" id="{C333386E-AD68-44A1-98E8-E1EB7ED88DAC}"/>
                </a:ext>
              </a:extLst>
            </p:cNvPr>
            <p:cNvSpPr>
              <a:spLocks noEditPoints="1"/>
            </p:cNvSpPr>
            <p:nvPr/>
          </p:nvSpPr>
          <p:spPr bwMode="auto">
            <a:xfrm>
              <a:off x="4152" y="545"/>
              <a:ext cx="3150" cy="3431"/>
            </a:xfrm>
            <a:custGeom>
              <a:avLst/>
              <a:gdLst>
                <a:gd name="T0" fmla="*/ 1879 w 4256"/>
                <a:gd name="T1" fmla="*/ 4551 h 4636"/>
                <a:gd name="T2" fmla="*/ 1544 w 4256"/>
                <a:gd name="T3" fmla="*/ 4319 h 4636"/>
                <a:gd name="T4" fmla="*/ 980 w 4256"/>
                <a:gd name="T5" fmla="*/ 3979 h 4636"/>
                <a:gd name="T6" fmla="*/ 465 w 4256"/>
                <a:gd name="T7" fmla="*/ 3699 h 4636"/>
                <a:gd name="T8" fmla="*/ 59 w 4256"/>
                <a:gd name="T9" fmla="*/ 3161 h 4636"/>
                <a:gd name="T10" fmla="*/ 13 w 4256"/>
                <a:gd name="T11" fmla="*/ 2457 h 4636"/>
                <a:gd name="T12" fmla="*/ 240 w 4256"/>
                <a:gd name="T13" fmla="*/ 1976 h 4636"/>
                <a:gd name="T14" fmla="*/ 449 w 4256"/>
                <a:gd name="T15" fmla="*/ 1842 h 4636"/>
                <a:gd name="T16" fmla="*/ 495 w 4256"/>
                <a:gd name="T17" fmla="*/ 1437 h 4636"/>
                <a:gd name="T18" fmla="*/ 503 w 4256"/>
                <a:gd name="T19" fmla="*/ 1075 h 4636"/>
                <a:gd name="T20" fmla="*/ 522 w 4256"/>
                <a:gd name="T21" fmla="*/ 1004 h 4636"/>
                <a:gd name="T22" fmla="*/ 782 w 4256"/>
                <a:gd name="T23" fmla="*/ 650 h 4636"/>
                <a:gd name="T24" fmla="*/ 979 w 4256"/>
                <a:gd name="T25" fmla="*/ 578 h 4636"/>
                <a:gd name="T26" fmla="*/ 1106 w 4256"/>
                <a:gd name="T27" fmla="*/ 609 h 4636"/>
                <a:gd name="T28" fmla="*/ 1535 w 4256"/>
                <a:gd name="T29" fmla="*/ 383 h 4636"/>
                <a:gd name="T30" fmla="*/ 1893 w 4256"/>
                <a:gd name="T31" fmla="*/ 31 h 4636"/>
                <a:gd name="T32" fmla="*/ 2362 w 4256"/>
                <a:gd name="T33" fmla="*/ 176 h 4636"/>
                <a:gd name="T34" fmla="*/ 2534 w 4256"/>
                <a:gd name="T35" fmla="*/ 432 h 4636"/>
                <a:gd name="T36" fmla="*/ 2833 w 4256"/>
                <a:gd name="T37" fmla="*/ 473 h 4636"/>
                <a:gd name="T38" fmla="*/ 2994 w 4256"/>
                <a:gd name="T39" fmla="*/ 441 h 4636"/>
                <a:gd name="T40" fmla="*/ 3474 w 4256"/>
                <a:gd name="T41" fmla="*/ 578 h 4636"/>
                <a:gd name="T42" fmla="*/ 3706 w 4256"/>
                <a:gd name="T43" fmla="*/ 1136 h 4636"/>
                <a:gd name="T44" fmla="*/ 3845 w 4256"/>
                <a:gd name="T45" fmla="*/ 1587 h 4636"/>
                <a:gd name="T46" fmla="*/ 4025 w 4256"/>
                <a:gd name="T47" fmla="*/ 1952 h 4636"/>
                <a:gd name="T48" fmla="*/ 4203 w 4256"/>
                <a:gd name="T49" fmla="*/ 2896 h 4636"/>
                <a:gd name="T50" fmla="*/ 3923 w 4256"/>
                <a:gd name="T51" fmla="*/ 3389 h 4636"/>
                <a:gd name="T52" fmla="*/ 3297 w 4256"/>
                <a:gd name="T53" fmla="*/ 3880 h 4636"/>
                <a:gd name="T54" fmla="*/ 2666 w 4256"/>
                <a:gd name="T55" fmla="*/ 4424 h 4636"/>
                <a:gd name="T56" fmla="*/ 2385 w 4256"/>
                <a:gd name="T57" fmla="*/ 4596 h 4636"/>
                <a:gd name="T58" fmla="*/ 2170 w 4256"/>
                <a:gd name="T59" fmla="*/ 4633 h 4636"/>
                <a:gd name="T60" fmla="*/ 2904 w 4256"/>
                <a:gd name="T61" fmla="*/ 459 h 4636"/>
                <a:gd name="T62" fmla="*/ 2766 w 4256"/>
                <a:gd name="T63" fmla="*/ 483 h 4636"/>
                <a:gd name="T64" fmla="*/ 2412 w 4256"/>
                <a:gd name="T65" fmla="*/ 268 h 4636"/>
                <a:gd name="T66" fmla="*/ 2156 w 4256"/>
                <a:gd name="T67" fmla="*/ 31 h 4636"/>
                <a:gd name="T68" fmla="*/ 1585 w 4256"/>
                <a:gd name="T69" fmla="*/ 318 h 4636"/>
                <a:gd name="T70" fmla="*/ 1346 w 4256"/>
                <a:gd name="T71" fmla="*/ 561 h 4636"/>
                <a:gd name="T72" fmla="*/ 1055 w 4256"/>
                <a:gd name="T73" fmla="*/ 597 h 4636"/>
                <a:gd name="T74" fmla="*/ 873 w 4256"/>
                <a:gd name="T75" fmla="*/ 597 h 4636"/>
                <a:gd name="T76" fmla="*/ 623 w 4256"/>
                <a:gd name="T77" fmla="*/ 807 h 4636"/>
                <a:gd name="T78" fmla="*/ 510 w 4256"/>
                <a:gd name="T79" fmla="*/ 1050 h 4636"/>
                <a:gd name="T80" fmla="*/ 496 w 4256"/>
                <a:gd name="T81" fmla="*/ 1432 h 4636"/>
                <a:gd name="T82" fmla="*/ 503 w 4256"/>
                <a:gd name="T83" fmla="*/ 1665 h 4636"/>
                <a:gd name="T84" fmla="*/ 342 w 4256"/>
                <a:gd name="T85" fmla="*/ 1914 h 4636"/>
                <a:gd name="T86" fmla="*/ 71 w 4256"/>
                <a:gd name="T87" fmla="*/ 2225 h 4636"/>
                <a:gd name="T88" fmla="*/ 1 w 4256"/>
                <a:gd name="T89" fmla="*/ 2698 h 4636"/>
                <a:gd name="T90" fmla="*/ 150 w 4256"/>
                <a:gd name="T91" fmla="*/ 3353 h 4636"/>
                <a:gd name="T92" fmla="*/ 874 w 4256"/>
                <a:gd name="T93" fmla="*/ 3937 h 4636"/>
                <a:gd name="T94" fmla="*/ 1149 w 4256"/>
                <a:gd name="T95" fmla="*/ 4049 h 4636"/>
                <a:gd name="T96" fmla="*/ 1635 w 4256"/>
                <a:gd name="T97" fmla="*/ 4391 h 4636"/>
                <a:gd name="T98" fmla="*/ 2170 w 4256"/>
                <a:gd name="T99" fmla="*/ 4632 h 4636"/>
                <a:gd name="T100" fmla="*/ 2574 w 4256"/>
                <a:gd name="T101" fmla="*/ 4490 h 4636"/>
                <a:gd name="T102" fmla="*/ 2980 w 4256"/>
                <a:gd name="T103" fmla="*/ 4152 h 4636"/>
                <a:gd name="T104" fmla="*/ 3500 w 4256"/>
                <a:gd name="T105" fmla="*/ 3732 h 4636"/>
                <a:gd name="T106" fmla="*/ 4092 w 4256"/>
                <a:gd name="T107" fmla="*/ 3159 h 4636"/>
                <a:gd name="T108" fmla="*/ 4200 w 4256"/>
                <a:gd name="T109" fmla="*/ 2330 h 4636"/>
                <a:gd name="T110" fmla="*/ 3986 w 4256"/>
                <a:gd name="T111" fmla="*/ 1881 h 4636"/>
                <a:gd name="T112" fmla="*/ 3740 w 4256"/>
                <a:gd name="T113" fmla="*/ 1282 h 4636"/>
                <a:gd name="T114" fmla="*/ 3699 w 4256"/>
                <a:gd name="T115" fmla="*/ 1107 h 4636"/>
                <a:gd name="T116" fmla="*/ 3247 w 4256"/>
                <a:gd name="T117" fmla="*/ 453 h 4636"/>
                <a:gd name="T118" fmla="*/ 2994 w 4256"/>
                <a:gd name="T119" fmla="*/ 442 h 4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56" h="4636">
                  <a:moveTo>
                    <a:pt x="2170" y="4633"/>
                  </a:moveTo>
                  <a:cubicBezTo>
                    <a:pt x="2074" y="4627"/>
                    <a:pt x="1978" y="4600"/>
                    <a:pt x="1879" y="4551"/>
                  </a:cubicBezTo>
                  <a:cubicBezTo>
                    <a:pt x="1803" y="4513"/>
                    <a:pt x="1725" y="4463"/>
                    <a:pt x="1635" y="4392"/>
                  </a:cubicBezTo>
                  <a:cubicBezTo>
                    <a:pt x="1604" y="4368"/>
                    <a:pt x="1573" y="4343"/>
                    <a:pt x="1544" y="4319"/>
                  </a:cubicBezTo>
                  <a:cubicBezTo>
                    <a:pt x="1425" y="4223"/>
                    <a:pt x="1302" y="4124"/>
                    <a:pt x="1148" y="4050"/>
                  </a:cubicBezTo>
                  <a:cubicBezTo>
                    <a:pt x="1094" y="4024"/>
                    <a:pt x="1038" y="4002"/>
                    <a:pt x="980" y="3979"/>
                  </a:cubicBezTo>
                  <a:cubicBezTo>
                    <a:pt x="945" y="3966"/>
                    <a:pt x="909" y="3952"/>
                    <a:pt x="874" y="3937"/>
                  </a:cubicBezTo>
                  <a:cubicBezTo>
                    <a:pt x="723" y="3874"/>
                    <a:pt x="585" y="3793"/>
                    <a:pt x="465" y="3699"/>
                  </a:cubicBezTo>
                  <a:cubicBezTo>
                    <a:pt x="332" y="3596"/>
                    <a:pt x="226" y="3479"/>
                    <a:pt x="149" y="3353"/>
                  </a:cubicBezTo>
                  <a:cubicBezTo>
                    <a:pt x="111" y="3291"/>
                    <a:pt x="81" y="3226"/>
                    <a:pt x="59" y="3161"/>
                  </a:cubicBezTo>
                  <a:cubicBezTo>
                    <a:pt x="7" y="3008"/>
                    <a:pt x="0" y="2848"/>
                    <a:pt x="1" y="2698"/>
                  </a:cubicBezTo>
                  <a:cubicBezTo>
                    <a:pt x="1" y="2626"/>
                    <a:pt x="3" y="2542"/>
                    <a:pt x="13" y="2457"/>
                  </a:cubicBezTo>
                  <a:cubicBezTo>
                    <a:pt x="24" y="2369"/>
                    <a:pt x="43" y="2293"/>
                    <a:pt x="71" y="2224"/>
                  </a:cubicBezTo>
                  <a:cubicBezTo>
                    <a:pt x="108" y="2133"/>
                    <a:pt x="166" y="2047"/>
                    <a:pt x="240" y="1976"/>
                  </a:cubicBezTo>
                  <a:cubicBezTo>
                    <a:pt x="267" y="1950"/>
                    <a:pt x="305" y="1932"/>
                    <a:pt x="342" y="1914"/>
                  </a:cubicBezTo>
                  <a:cubicBezTo>
                    <a:pt x="385" y="1893"/>
                    <a:pt x="426" y="1873"/>
                    <a:pt x="449" y="1842"/>
                  </a:cubicBezTo>
                  <a:cubicBezTo>
                    <a:pt x="480" y="1802"/>
                    <a:pt x="497" y="1744"/>
                    <a:pt x="502" y="1665"/>
                  </a:cubicBezTo>
                  <a:cubicBezTo>
                    <a:pt x="506" y="1594"/>
                    <a:pt x="501" y="1514"/>
                    <a:pt x="495" y="1437"/>
                  </a:cubicBezTo>
                  <a:cubicBezTo>
                    <a:pt x="495" y="1432"/>
                    <a:pt x="495" y="1432"/>
                    <a:pt x="495" y="1432"/>
                  </a:cubicBezTo>
                  <a:cubicBezTo>
                    <a:pt x="482" y="1260"/>
                    <a:pt x="485" y="1146"/>
                    <a:pt x="503" y="1075"/>
                  </a:cubicBezTo>
                  <a:cubicBezTo>
                    <a:pt x="506" y="1067"/>
                    <a:pt x="508" y="1058"/>
                    <a:pt x="510" y="1050"/>
                  </a:cubicBezTo>
                  <a:cubicBezTo>
                    <a:pt x="513" y="1035"/>
                    <a:pt x="517" y="1019"/>
                    <a:pt x="522" y="1004"/>
                  </a:cubicBezTo>
                  <a:cubicBezTo>
                    <a:pt x="546" y="928"/>
                    <a:pt x="579" y="863"/>
                    <a:pt x="622" y="806"/>
                  </a:cubicBezTo>
                  <a:cubicBezTo>
                    <a:pt x="663" y="752"/>
                    <a:pt x="714" y="702"/>
                    <a:pt x="782" y="650"/>
                  </a:cubicBezTo>
                  <a:cubicBezTo>
                    <a:pt x="814" y="626"/>
                    <a:pt x="844" y="608"/>
                    <a:pt x="873" y="596"/>
                  </a:cubicBezTo>
                  <a:cubicBezTo>
                    <a:pt x="909" y="581"/>
                    <a:pt x="945" y="575"/>
                    <a:pt x="979" y="578"/>
                  </a:cubicBezTo>
                  <a:cubicBezTo>
                    <a:pt x="1005" y="581"/>
                    <a:pt x="1030" y="589"/>
                    <a:pt x="1055" y="596"/>
                  </a:cubicBezTo>
                  <a:cubicBezTo>
                    <a:pt x="1072" y="601"/>
                    <a:pt x="1089" y="606"/>
                    <a:pt x="1106" y="609"/>
                  </a:cubicBezTo>
                  <a:cubicBezTo>
                    <a:pt x="1185" y="626"/>
                    <a:pt x="1265" y="609"/>
                    <a:pt x="1346" y="560"/>
                  </a:cubicBezTo>
                  <a:cubicBezTo>
                    <a:pt x="1411" y="521"/>
                    <a:pt x="1476" y="460"/>
                    <a:pt x="1535" y="383"/>
                  </a:cubicBezTo>
                  <a:cubicBezTo>
                    <a:pt x="1552" y="362"/>
                    <a:pt x="1568" y="339"/>
                    <a:pt x="1584" y="318"/>
                  </a:cubicBezTo>
                  <a:cubicBezTo>
                    <a:pt x="1670" y="201"/>
                    <a:pt x="1759" y="81"/>
                    <a:pt x="1893" y="31"/>
                  </a:cubicBezTo>
                  <a:cubicBezTo>
                    <a:pt x="1972" y="1"/>
                    <a:pt x="2066" y="0"/>
                    <a:pt x="2156" y="30"/>
                  </a:cubicBezTo>
                  <a:cubicBezTo>
                    <a:pt x="2242" y="58"/>
                    <a:pt x="2317" y="111"/>
                    <a:pt x="2362" y="176"/>
                  </a:cubicBezTo>
                  <a:cubicBezTo>
                    <a:pt x="2382" y="205"/>
                    <a:pt x="2397" y="237"/>
                    <a:pt x="2412" y="267"/>
                  </a:cubicBezTo>
                  <a:cubicBezTo>
                    <a:pt x="2441" y="327"/>
                    <a:pt x="2471" y="388"/>
                    <a:pt x="2534" y="432"/>
                  </a:cubicBezTo>
                  <a:cubicBezTo>
                    <a:pt x="2611" y="486"/>
                    <a:pt x="2713" y="487"/>
                    <a:pt x="2766" y="482"/>
                  </a:cubicBezTo>
                  <a:cubicBezTo>
                    <a:pt x="2787" y="480"/>
                    <a:pt x="2808" y="477"/>
                    <a:pt x="2833" y="473"/>
                  </a:cubicBezTo>
                  <a:cubicBezTo>
                    <a:pt x="2857" y="468"/>
                    <a:pt x="2880" y="463"/>
                    <a:pt x="2903" y="458"/>
                  </a:cubicBezTo>
                  <a:cubicBezTo>
                    <a:pt x="2933" y="452"/>
                    <a:pt x="2964" y="445"/>
                    <a:pt x="2994" y="441"/>
                  </a:cubicBezTo>
                  <a:cubicBezTo>
                    <a:pt x="3080" y="428"/>
                    <a:pt x="3168" y="432"/>
                    <a:pt x="3247" y="453"/>
                  </a:cubicBezTo>
                  <a:cubicBezTo>
                    <a:pt x="3336" y="476"/>
                    <a:pt x="3412" y="518"/>
                    <a:pt x="3474" y="578"/>
                  </a:cubicBezTo>
                  <a:cubicBezTo>
                    <a:pt x="3613" y="714"/>
                    <a:pt x="3657" y="914"/>
                    <a:pt x="3700" y="1107"/>
                  </a:cubicBezTo>
                  <a:cubicBezTo>
                    <a:pt x="3702" y="1116"/>
                    <a:pt x="3704" y="1126"/>
                    <a:pt x="3706" y="1136"/>
                  </a:cubicBezTo>
                  <a:cubicBezTo>
                    <a:pt x="3717" y="1183"/>
                    <a:pt x="3728" y="1233"/>
                    <a:pt x="3741" y="1282"/>
                  </a:cubicBezTo>
                  <a:cubicBezTo>
                    <a:pt x="3767" y="1380"/>
                    <a:pt x="3802" y="1483"/>
                    <a:pt x="3845" y="1587"/>
                  </a:cubicBezTo>
                  <a:cubicBezTo>
                    <a:pt x="3884" y="1681"/>
                    <a:pt x="3932" y="1780"/>
                    <a:pt x="3986" y="1881"/>
                  </a:cubicBezTo>
                  <a:cubicBezTo>
                    <a:pt x="3999" y="1905"/>
                    <a:pt x="4013" y="1929"/>
                    <a:pt x="4025" y="1952"/>
                  </a:cubicBezTo>
                  <a:cubicBezTo>
                    <a:pt x="4092" y="2072"/>
                    <a:pt x="4160" y="2196"/>
                    <a:pt x="4201" y="2330"/>
                  </a:cubicBezTo>
                  <a:cubicBezTo>
                    <a:pt x="4256" y="2508"/>
                    <a:pt x="4256" y="2704"/>
                    <a:pt x="4203" y="2896"/>
                  </a:cubicBezTo>
                  <a:cubicBezTo>
                    <a:pt x="4177" y="2987"/>
                    <a:pt x="4140" y="3075"/>
                    <a:pt x="4092" y="3159"/>
                  </a:cubicBezTo>
                  <a:cubicBezTo>
                    <a:pt x="4045" y="3243"/>
                    <a:pt x="3988" y="3320"/>
                    <a:pt x="3923" y="3389"/>
                  </a:cubicBezTo>
                  <a:cubicBezTo>
                    <a:pt x="3799" y="3521"/>
                    <a:pt x="3647" y="3628"/>
                    <a:pt x="3500" y="3732"/>
                  </a:cubicBezTo>
                  <a:cubicBezTo>
                    <a:pt x="3433" y="3780"/>
                    <a:pt x="3363" y="3829"/>
                    <a:pt x="3297" y="3880"/>
                  </a:cubicBezTo>
                  <a:cubicBezTo>
                    <a:pt x="3187" y="3966"/>
                    <a:pt x="3082" y="4061"/>
                    <a:pt x="2981" y="4153"/>
                  </a:cubicBezTo>
                  <a:cubicBezTo>
                    <a:pt x="2879" y="4245"/>
                    <a:pt x="2775" y="4340"/>
                    <a:pt x="2666" y="4424"/>
                  </a:cubicBezTo>
                  <a:cubicBezTo>
                    <a:pt x="2635" y="4447"/>
                    <a:pt x="2605" y="4470"/>
                    <a:pt x="2575" y="4491"/>
                  </a:cubicBezTo>
                  <a:cubicBezTo>
                    <a:pt x="2506" y="4538"/>
                    <a:pt x="2444" y="4573"/>
                    <a:pt x="2385" y="4596"/>
                  </a:cubicBezTo>
                  <a:cubicBezTo>
                    <a:pt x="2320" y="4621"/>
                    <a:pt x="2258" y="4634"/>
                    <a:pt x="2197" y="4634"/>
                  </a:cubicBezTo>
                  <a:cubicBezTo>
                    <a:pt x="2188" y="4634"/>
                    <a:pt x="2179" y="4634"/>
                    <a:pt x="2170" y="4633"/>
                  </a:cubicBezTo>
                  <a:moveTo>
                    <a:pt x="2994" y="442"/>
                  </a:moveTo>
                  <a:cubicBezTo>
                    <a:pt x="2964" y="446"/>
                    <a:pt x="2933" y="453"/>
                    <a:pt x="2904" y="459"/>
                  </a:cubicBezTo>
                  <a:cubicBezTo>
                    <a:pt x="2881" y="464"/>
                    <a:pt x="2857" y="469"/>
                    <a:pt x="2833" y="473"/>
                  </a:cubicBezTo>
                  <a:cubicBezTo>
                    <a:pt x="2808" y="478"/>
                    <a:pt x="2787" y="481"/>
                    <a:pt x="2766" y="483"/>
                  </a:cubicBezTo>
                  <a:cubicBezTo>
                    <a:pt x="2713" y="487"/>
                    <a:pt x="2611" y="487"/>
                    <a:pt x="2533" y="433"/>
                  </a:cubicBezTo>
                  <a:cubicBezTo>
                    <a:pt x="2471" y="389"/>
                    <a:pt x="2441" y="327"/>
                    <a:pt x="2412" y="268"/>
                  </a:cubicBezTo>
                  <a:cubicBezTo>
                    <a:pt x="2397" y="237"/>
                    <a:pt x="2381" y="205"/>
                    <a:pt x="2361" y="176"/>
                  </a:cubicBezTo>
                  <a:cubicBezTo>
                    <a:pt x="2317" y="112"/>
                    <a:pt x="2242" y="58"/>
                    <a:pt x="2156" y="31"/>
                  </a:cubicBezTo>
                  <a:cubicBezTo>
                    <a:pt x="2066" y="1"/>
                    <a:pt x="1973" y="2"/>
                    <a:pt x="1893" y="31"/>
                  </a:cubicBezTo>
                  <a:cubicBezTo>
                    <a:pt x="1759" y="82"/>
                    <a:pt x="1671" y="202"/>
                    <a:pt x="1585" y="318"/>
                  </a:cubicBezTo>
                  <a:cubicBezTo>
                    <a:pt x="1569" y="340"/>
                    <a:pt x="1552" y="362"/>
                    <a:pt x="1536" y="384"/>
                  </a:cubicBezTo>
                  <a:cubicBezTo>
                    <a:pt x="1477" y="460"/>
                    <a:pt x="1411" y="521"/>
                    <a:pt x="1346" y="561"/>
                  </a:cubicBezTo>
                  <a:cubicBezTo>
                    <a:pt x="1265" y="610"/>
                    <a:pt x="1185" y="626"/>
                    <a:pt x="1106" y="610"/>
                  </a:cubicBezTo>
                  <a:cubicBezTo>
                    <a:pt x="1089" y="607"/>
                    <a:pt x="1071" y="602"/>
                    <a:pt x="1055" y="597"/>
                  </a:cubicBezTo>
                  <a:cubicBezTo>
                    <a:pt x="1030" y="589"/>
                    <a:pt x="1004" y="582"/>
                    <a:pt x="978" y="579"/>
                  </a:cubicBezTo>
                  <a:cubicBezTo>
                    <a:pt x="945" y="576"/>
                    <a:pt x="909" y="581"/>
                    <a:pt x="873" y="597"/>
                  </a:cubicBezTo>
                  <a:cubicBezTo>
                    <a:pt x="844" y="609"/>
                    <a:pt x="815" y="626"/>
                    <a:pt x="782" y="651"/>
                  </a:cubicBezTo>
                  <a:cubicBezTo>
                    <a:pt x="714" y="703"/>
                    <a:pt x="664" y="752"/>
                    <a:pt x="623" y="807"/>
                  </a:cubicBezTo>
                  <a:cubicBezTo>
                    <a:pt x="580" y="864"/>
                    <a:pt x="547" y="928"/>
                    <a:pt x="523" y="1004"/>
                  </a:cubicBezTo>
                  <a:cubicBezTo>
                    <a:pt x="518" y="1019"/>
                    <a:pt x="514" y="1035"/>
                    <a:pt x="510" y="1050"/>
                  </a:cubicBezTo>
                  <a:cubicBezTo>
                    <a:pt x="508" y="1058"/>
                    <a:pt x="506" y="1067"/>
                    <a:pt x="504" y="1076"/>
                  </a:cubicBezTo>
                  <a:cubicBezTo>
                    <a:pt x="486" y="1146"/>
                    <a:pt x="483" y="1260"/>
                    <a:pt x="496" y="1432"/>
                  </a:cubicBezTo>
                  <a:cubicBezTo>
                    <a:pt x="496" y="1437"/>
                    <a:pt x="496" y="1437"/>
                    <a:pt x="496" y="1437"/>
                  </a:cubicBezTo>
                  <a:cubicBezTo>
                    <a:pt x="501" y="1514"/>
                    <a:pt x="507" y="1594"/>
                    <a:pt x="503" y="1665"/>
                  </a:cubicBezTo>
                  <a:cubicBezTo>
                    <a:pt x="498" y="1744"/>
                    <a:pt x="481" y="1802"/>
                    <a:pt x="450" y="1842"/>
                  </a:cubicBezTo>
                  <a:cubicBezTo>
                    <a:pt x="426" y="1874"/>
                    <a:pt x="386" y="1893"/>
                    <a:pt x="342" y="1914"/>
                  </a:cubicBezTo>
                  <a:cubicBezTo>
                    <a:pt x="306" y="1932"/>
                    <a:pt x="268" y="1951"/>
                    <a:pt x="241" y="1977"/>
                  </a:cubicBezTo>
                  <a:cubicBezTo>
                    <a:pt x="167" y="2047"/>
                    <a:pt x="108" y="2133"/>
                    <a:pt x="71" y="2225"/>
                  </a:cubicBezTo>
                  <a:cubicBezTo>
                    <a:pt x="44" y="2293"/>
                    <a:pt x="25" y="2369"/>
                    <a:pt x="14" y="2457"/>
                  </a:cubicBezTo>
                  <a:cubicBezTo>
                    <a:pt x="4" y="2542"/>
                    <a:pt x="2" y="2626"/>
                    <a:pt x="1" y="2698"/>
                  </a:cubicBezTo>
                  <a:cubicBezTo>
                    <a:pt x="1" y="2848"/>
                    <a:pt x="8" y="3007"/>
                    <a:pt x="60" y="3161"/>
                  </a:cubicBezTo>
                  <a:cubicBezTo>
                    <a:pt x="82" y="3226"/>
                    <a:pt x="112" y="3290"/>
                    <a:pt x="150" y="3353"/>
                  </a:cubicBezTo>
                  <a:cubicBezTo>
                    <a:pt x="227" y="3479"/>
                    <a:pt x="333" y="3595"/>
                    <a:pt x="465" y="3699"/>
                  </a:cubicBezTo>
                  <a:cubicBezTo>
                    <a:pt x="586" y="3793"/>
                    <a:pt x="723" y="3873"/>
                    <a:pt x="874" y="3937"/>
                  </a:cubicBezTo>
                  <a:cubicBezTo>
                    <a:pt x="910" y="3952"/>
                    <a:pt x="945" y="3965"/>
                    <a:pt x="980" y="3979"/>
                  </a:cubicBezTo>
                  <a:cubicBezTo>
                    <a:pt x="1039" y="4002"/>
                    <a:pt x="1094" y="4023"/>
                    <a:pt x="1149" y="4049"/>
                  </a:cubicBezTo>
                  <a:cubicBezTo>
                    <a:pt x="1302" y="4123"/>
                    <a:pt x="1425" y="4223"/>
                    <a:pt x="1544" y="4318"/>
                  </a:cubicBezTo>
                  <a:cubicBezTo>
                    <a:pt x="1574" y="4343"/>
                    <a:pt x="1605" y="4367"/>
                    <a:pt x="1635" y="4391"/>
                  </a:cubicBezTo>
                  <a:cubicBezTo>
                    <a:pt x="1726" y="4462"/>
                    <a:pt x="1803" y="4512"/>
                    <a:pt x="1879" y="4550"/>
                  </a:cubicBezTo>
                  <a:cubicBezTo>
                    <a:pt x="1979" y="4600"/>
                    <a:pt x="2074" y="4626"/>
                    <a:pt x="2170" y="4632"/>
                  </a:cubicBezTo>
                  <a:cubicBezTo>
                    <a:pt x="2240" y="4636"/>
                    <a:pt x="2310" y="4624"/>
                    <a:pt x="2385" y="4595"/>
                  </a:cubicBezTo>
                  <a:cubicBezTo>
                    <a:pt x="2444" y="4572"/>
                    <a:pt x="2506" y="4538"/>
                    <a:pt x="2574" y="4490"/>
                  </a:cubicBezTo>
                  <a:cubicBezTo>
                    <a:pt x="2604" y="4469"/>
                    <a:pt x="2635" y="4447"/>
                    <a:pt x="2666" y="4423"/>
                  </a:cubicBezTo>
                  <a:cubicBezTo>
                    <a:pt x="2774" y="4339"/>
                    <a:pt x="2879" y="4244"/>
                    <a:pt x="2980" y="4152"/>
                  </a:cubicBezTo>
                  <a:cubicBezTo>
                    <a:pt x="3082" y="4060"/>
                    <a:pt x="3186" y="3965"/>
                    <a:pt x="3297" y="3879"/>
                  </a:cubicBezTo>
                  <a:cubicBezTo>
                    <a:pt x="3363" y="3828"/>
                    <a:pt x="3433" y="3779"/>
                    <a:pt x="3500" y="3732"/>
                  </a:cubicBezTo>
                  <a:cubicBezTo>
                    <a:pt x="3647" y="3628"/>
                    <a:pt x="3798" y="3521"/>
                    <a:pt x="3923" y="3388"/>
                  </a:cubicBezTo>
                  <a:cubicBezTo>
                    <a:pt x="3988" y="3319"/>
                    <a:pt x="4045" y="3242"/>
                    <a:pt x="4092" y="3159"/>
                  </a:cubicBezTo>
                  <a:cubicBezTo>
                    <a:pt x="4139" y="3075"/>
                    <a:pt x="4176" y="2987"/>
                    <a:pt x="4202" y="2896"/>
                  </a:cubicBezTo>
                  <a:cubicBezTo>
                    <a:pt x="4255" y="2704"/>
                    <a:pt x="4255" y="2508"/>
                    <a:pt x="4200" y="2330"/>
                  </a:cubicBezTo>
                  <a:cubicBezTo>
                    <a:pt x="4159" y="2197"/>
                    <a:pt x="4091" y="2073"/>
                    <a:pt x="4025" y="1953"/>
                  </a:cubicBezTo>
                  <a:cubicBezTo>
                    <a:pt x="4012" y="1929"/>
                    <a:pt x="3999" y="1905"/>
                    <a:pt x="3986" y="1881"/>
                  </a:cubicBezTo>
                  <a:cubicBezTo>
                    <a:pt x="3931" y="1781"/>
                    <a:pt x="3884" y="1682"/>
                    <a:pt x="3844" y="1587"/>
                  </a:cubicBezTo>
                  <a:cubicBezTo>
                    <a:pt x="3801" y="1483"/>
                    <a:pt x="3766" y="1380"/>
                    <a:pt x="3740" y="1282"/>
                  </a:cubicBezTo>
                  <a:cubicBezTo>
                    <a:pt x="3727" y="1233"/>
                    <a:pt x="3716" y="1183"/>
                    <a:pt x="3705" y="1136"/>
                  </a:cubicBezTo>
                  <a:cubicBezTo>
                    <a:pt x="3703" y="1126"/>
                    <a:pt x="3701" y="1117"/>
                    <a:pt x="3699" y="1107"/>
                  </a:cubicBezTo>
                  <a:cubicBezTo>
                    <a:pt x="3656" y="914"/>
                    <a:pt x="3612" y="715"/>
                    <a:pt x="3473" y="579"/>
                  </a:cubicBezTo>
                  <a:cubicBezTo>
                    <a:pt x="3412" y="519"/>
                    <a:pt x="3335" y="476"/>
                    <a:pt x="3247" y="453"/>
                  </a:cubicBezTo>
                  <a:cubicBezTo>
                    <a:pt x="3198" y="441"/>
                    <a:pt x="3146" y="434"/>
                    <a:pt x="3093" y="434"/>
                  </a:cubicBezTo>
                  <a:cubicBezTo>
                    <a:pt x="3060" y="434"/>
                    <a:pt x="3027" y="437"/>
                    <a:pt x="2994" y="4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4" name="Freeform 41">
              <a:extLst>
                <a:ext uri="{FF2B5EF4-FFF2-40B4-BE49-F238E27FC236}">
                  <a16:creationId xmlns:a16="http://schemas.microsoft.com/office/drawing/2014/main" id="{53CA066B-2E42-4F07-933D-BDD637A051B8}"/>
                </a:ext>
              </a:extLst>
            </p:cNvPr>
            <p:cNvSpPr>
              <a:spLocks noEditPoints="1"/>
            </p:cNvSpPr>
            <p:nvPr/>
          </p:nvSpPr>
          <p:spPr bwMode="auto">
            <a:xfrm>
              <a:off x="4115" y="448"/>
              <a:ext cx="3267" cy="3589"/>
            </a:xfrm>
            <a:custGeom>
              <a:avLst/>
              <a:gdLst>
                <a:gd name="T0" fmla="*/ 1667 w 4415"/>
                <a:gd name="T1" fmla="*/ 4579 h 4850"/>
                <a:gd name="T2" fmla="*/ 1182 w 4415"/>
                <a:gd name="T3" fmla="*/ 4207 h 4850"/>
                <a:gd name="T4" fmla="*/ 903 w 4415"/>
                <a:gd name="T5" fmla="*/ 4092 h 4850"/>
                <a:gd name="T6" fmla="*/ 57 w 4415"/>
                <a:gd name="T7" fmla="*/ 3295 h 4850"/>
                <a:gd name="T8" fmla="*/ 74 w 4415"/>
                <a:gd name="T9" fmla="*/ 2327 h 4850"/>
                <a:gd name="T10" fmla="*/ 358 w 4415"/>
                <a:gd name="T11" fmla="*/ 2005 h 4850"/>
                <a:gd name="T12" fmla="*/ 510 w 4415"/>
                <a:gd name="T13" fmla="*/ 1522 h 4850"/>
                <a:gd name="T14" fmla="*/ 512 w 4415"/>
                <a:gd name="T15" fmla="*/ 1133 h 4850"/>
                <a:gd name="T16" fmla="*/ 769 w 4415"/>
                <a:gd name="T17" fmla="*/ 705 h 4850"/>
                <a:gd name="T18" fmla="*/ 1054 w 4415"/>
                <a:gd name="T19" fmla="*/ 648 h 4850"/>
                <a:gd name="T20" fmla="*/ 1546 w 4415"/>
                <a:gd name="T21" fmla="*/ 430 h 4850"/>
                <a:gd name="T22" fmla="*/ 1914 w 4415"/>
                <a:gd name="T23" fmla="*/ 62 h 4850"/>
                <a:gd name="T24" fmla="*/ 2451 w 4415"/>
                <a:gd name="T25" fmla="*/ 331 h 4850"/>
                <a:gd name="T26" fmla="*/ 2808 w 4415"/>
                <a:gd name="T27" fmla="*/ 563 h 4850"/>
                <a:gd name="T28" fmla="*/ 2952 w 4415"/>
                <a:gd name="T29" fmla="*/ 537 h 4850"/>
                <a:gd name="T30" fmla="*/ 3544 w 4415"/>
                <a:gd name="T31" fmla="*/ 651 h 4850"/>
                <a:gd name="T32" fmla="*/ 3785 w 4415"/>
                <a:gd name="T33" fmla="*/ 1224 h 4850"/>
                <a:gd name="T34" fmla="*/ 4069 w 4415"/>
                <a:gd name="T35" fmla="*/ 1990 h 4850"/>
                <a:gd name="T36" fmla="*/ 4297 w 4415"/>
                <a:gd name="T37" fmla="*/ 2449 h 4850"/>
                <a:gd name="T38" fmla="*/ 3589 w 4415"/>
                <a:gd name="T39" fmla="*/ 3901 h 4850"/>
                <a:gd name="T40" fmla="*/ 3038 w 4415"/>
                <a:gd name="T41" fmla="*/ 4351 h 4850"/>
                <a:gd name="T42" fmla="*/ 2629 w 4415"/>
                <a:gd name="T43" fmla="*/ 4698 h 4850"/>
                <a:gd name="T44" fmla="*/ 2208 w 4415"/>
                <a:gd name="T45" fmla="*/ 4848 h 4850"/>
                <a:gd name="T46" fmla="*/ 2954 w 4415"/>
                <a:gd name="T47" fmla="*/ 543 h 4850"/>
                <a:gd name="T48" fmla="*/ 2808 w 4415"/>
                <a:gd name="T49" fmla="*/ 570 h 4850"/>
                <a:gd name="T50" fmla="*/ 2444 w 4415"/>
                <a:gd name="T51" fmla="*/ 334 h 4850"/>
                <a:gd name="T52" fmla="*/ 1917 w 4415"/>
                <a:gd name="T53" fmla="*/ 68 h 4850"/>
                <a:gd name="T54" fmla="*/ 1551 w 4415"/>
                <a:gd name="T55" fmla="*/ 434 h 4850"/>
                <a:gd name="T56" fmla="*/ 1052 w 4415"/>
                <a:gd name="T57" fmla="*/ 654 h 4850"/>
                <a:gd name="T58" fmla="*/ 773 w 4415"/>
                <a:gd name="T59" fmla="*/ 710 h 4850"/>
                <a:gd name="T60" fmla="*/ 518 w 4415"/>
                <a:gd name="T61" fmla="*/ 1134 h 4850"/>
                <a:gd name="T62" fmla="*/ 517 w 4415"/>
                <a:gd name="T63" fmla="*/ 1521 h 4850"/>
                <a:gd name="T64" fmla="*/ 361 w 4415"/>
                <a:gd name="T65" fmla="*/ 2012 h 4850"/>
                <a:gd name="T66" fmla="*/ 80 w 4415"/>
                <a:gd name="T67" fmla="*/ 2329 h 4850"/>
                <a:gd name="T68" fmla="*/ 64 w 4415"/>
                <a:gd name="T69" fmla="*/ 3293 h 4850"/>
                <a:gd name="T70" fmla="*/ 906 w 4415"/>
                <a:gd name="T71" fmla="*/ 4085 h 4850"/>
                <a:gd name="T72" fmla="*/ 1185 w 4415"/>
                <a:gd name="T73" fmla="*/ 4201 h 4850"/>
                <a:gd name="T74" fmla="*/ 1671 w 4415"/>
                <a:gd name="T75" fmla="*/ 4573 h 4850"/>
                <a:gd name="T76" fmla="*/ 2625 w 4415"/>
                <a:gd name="T77" fmla="*/ 4692 h 4850"/>
                <a:gd name="T78" fmla="*/ 3033 w 4415"/>
                <a:gd name="T79" fmla="*/ 4345 h 4850"/>
                <a:gd name="T80" fmla="*/ 3585 w 4415"/>
                <a:gd name="T81" fmla="*/ 3895 h 4850"/>
                <a:gd name="T82" fmla="*/ 4290 w 4415"/>
                <a:gd name="T83" fmla="*/ 2451 h 4850"/>
                <a:gd name="T84" fmla="*/ 4063 w 4415"/>
                <a:gd name="T85" fmla="*/ 1993 h 4850"/>
                <a:gd name="T86" fmla="*/ 3778 w 4415"/>
                <a:gd name="T87" fmla="*/ 1225 h 4850"/>
                <a:gd name="T88" fmla="*/ 3539 w 4415"/>
                <a:gd name="T89" fmla="*/ 656 h 4850"/>
                <a:gd name="T90" fmla="*/ 3043 w 4415"/>
                <a:gd name="T91" fmla="*/ 525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15" h="4850">
                  <a:moveTo>
                    <a:pt x="2208" y="4848"/>
                  </a:moveTo>
                  <a:cubicBezTo>
                    <a:pt x="1985" y="4833"/>
                    <a:pt x="1802" y="4696"/>
                    <a:pt x="1667" y="4579"/>
                  </a:cubicBezTo>
                  <a:cubicBezTo>
                    <a:pt x="1638" y="4554"/>
                    <a:pt x="1610" y="4529"/>
                    <a:pt x="1582" y="4504"/>
                  </a:cubicBezTo>
                  <a:cubicBezTo>
                    <a:pt x="1463" y="4397"/>
                    <a:pt x="1339" y="4286"/>
                    <a:pt x="1182" y="4207"/>
                  </a:cubicBezTo>
                  <a:cubicBezTo>
                    <a:pt x="1122" y="4177"/>
                    <a:pt x="1059" y="4152"/>
                    <a:pt x="997" y="4129"/>
                  </a:cubicBezTo>
                  <a:cubicBezTo>
                    <a:pt x="966" y="4117"/>
                    <a:pt x="935" y="4105"/>
                    <a:pt x="903" y="4092"/>
                  </a:cubicBezTo>
                  <a:cubicBezTo>
                    <a:pt x="568" y="3953"/>
                    <a:pt x="301" y="3741"/>
                    <a:pt x="150" y="3494"/>
                  </a:cubicBezTo>
                  <a:cubicBezTo>
                    <a:pt x="111" y="3429"/>
                    <a:pt x="80" y="3362"/>
                    <a:pt x="57" y="3295"/>
                  </a:cubicBezTo>
                  <a:cubicBezTo>
                    <a:pt x="3" y="3132"/>
                    <a:pt x="0" y="2962"/>
                    <a:pt x="1" y="2816"/>
                  </a:cubicBezTo>
                  <a:cubicBezTo>
                    <a:pt x="3" y="2662"/>
                    <a:pt x="10" y="2484"/>
                    <a:pt x="74" y="2327"/>
                  </a:cubicBezTo>
                  <a:cubicBezTo>
                    <a:pt x="112" y="2231"/>
                    <a:pt x="173" y="2142"/>
                    <a:pt x="251" y="2069"/>
                  </a:cubicBezTo>
                  <a:cubicBezTo>
                    <a:pt x="279" y="2042"/>
                    <a:pt x="319" y="2024"/>
                    <a:pt x="358" y="2005"/>
                  </a:cubicBezTo>
                  <a:cubicBezTo>
                    <a:pt x="403" y="1985"/>
                    <a:pt x="446" y="1965"/>
                    <a:pt x="469" y="1934"/>
                  </a:cubicBezTo>
                  <a:cubicBezTo>
                    <a:pt x="539" y="1844"/>
                    <a:pt x="524" y="1673"/>
                    <a:pt x="510" y="1522"/>
                  </a:cubicBezTo>
                  <a:cubicBezTo>
                    <a:pt x="498" y="1392"/>
                    <a:pt x="488" y="1247"/>
                    <a:pt x="507" y="1159"/>
                  </a:cubicBezTo>
                  <a:cubicBezTo>
                    <a:pt x="508" y="1150"/>
                    <a:pt x="510" y="1142"/>
                    <a:pt x="512" y="1133"/>
                  </a:cubicBezTo>
                  <a:cubicBezTo>
                    <a:pt x="515" y="1117"/>
                    <a:pt x="518" y="1100"/>
                    <a:pt x="522" y="1084"/>
                  </a:cubicBezTo>
                  <a:cubicBezTo>
                    <a:pt x="564" y="926"/>
                    <a:pt x="640" y="809"/>
                    <a:pt x="769" y="705"/>
                  </a:cubicBezTo>
                  <a:cubicBezTo>
                    <a:pt x="842" y="646"/>
                    <a:pt x="909" y="620"/>
                    <a:pt x="974" y="628"/>
                  </a:cubicBezTo>
                  <a:cubicBezTo>
                    <a:pt x="1001" y="631"/>
                    <a:pt x="1028" y="640"/>
                    <a:pt x="1054" y="648"/>
                  </a:cubicBezTo>
                  <a:cubicBezTo>
                    <a:pt x="1071" y="653"/>
                    <a:pt x="1089" y="659"/>
                    <a:pt x="1106" y="663"/>
                  </a:cubicBezTo>
                  <a:cubicBezTo>
                    <a:pt x="1303" y="707"/>
                    <a:pt x="1466" y="536"/>
                    <a:pt x="1546" y="430"/>
                  </a:cubicBezTo>
                  <a:cubicBezTo>
                    <a:pt x="1562" y="408"/>
                    <a:pt x="1579" y="385"/>
                    <a:pt x="1595" y="362"/>
                  </a:cubicBezTo>
                  <a:cubicBezTo>
                    <a:pt x="1683" y="240"/>
                    <a:pt x="1774" y="113"/>
                    <a:pt x="1914" y="62"/>
                  </a:cubicBezTo>
                  <a:cubicBezTo>
                    <a:pt x="2083" y="0"/>
                    <a:pt x="2306" y="77"/>
                    <a:pt x="2401" y="230"/>
                  </a:cubicBezTo>
                  <a:cubicBezTo>
                    <a:pt x="2421" y="262"/>
                    <a:pt x="2436" y="297"/>
                    <a:pt x="2451" y="331"/>
                  </a:cubicBezTo>
                  <a:cubicBezTo>
                    <a:pt x="2478" y="395"/>
                    <a:pt x="2507" y="462"/>
                    <a:pt x="2570" y="509"/>
                  </a:cubicBezTo>
                  <a:cubicBezTo>
                    <a:pt x="2649" y="568"/>
                    <a:pt x="2753" y="568"/>
                    <a:pt x="2808" y="563"/>
                  </a:cubicBezTo>
                  <a:cubicBezTo>
                    <a:pt x="2829" y="561"/>
                    <a:pt x="2851" y="558"/>
                    <a:pt x="2876" y="553"/>
                  </a:cubicBezTo>
                  <a:cubicBezTo>
                    <a:pt x="2902" y="548"/>
                    <a:pt x="2927" y="542"/>
                    <a:pt x="2952" y="537"/>
                  </a:cubicBezTo>
                  <a:cubicBezTo>
                    <a:pt x="2982" y="530"/>
                    <a:pt x="3012" y="523"/>
                    <a:pt x="3042" y="518"/>
                  </a:cubicBezTo>
                  <a:cubicBezTo>
                    <a:pt x="3237" y="484"/>
                    <a:pt x="3420" y="533"/>
                    <a:pt x="3544" y="651"/>
                  </a:cubicBezTo>
                  <a:cubicBezTo>
                    <a:pt x="3692" y="792"/>
                    <a:pt x="3737" y="1001"/>
                    <a:pt x="3780" y="1203"/>
                  </a:cubicBezTo>
                  <a:cubicBezTo>
                    <a:pt x="3785" y="1224"/>
                    <a:pt x="3785" y="1224"/>
                    <a:pt x="3785" y="1224"/>
                  </a:cubicBezTo>
                  <a:cubicBezTo>
                    <a:pt x="3795" y="1272"/>
                    <a:pt x="3807" y="1324"/>
                    <a:pt x="3820" y="1375"/>
                  </a:cubicBezTo>
                  <a:cubicBezTo>
                    <a:pt x="3869" y="1571"/>
                    <a:pt x="3953" y="1778"/>
                    <a:pt x="4069" y="1990"/>
                  </a:cubicBezTo>
                  <a:cubicBezTo>
                    <a:pt x="4086" y="2019"/>
                    <a:pt x="4102" y="2049"/>
                    <a:pt x="4119" y="2078"/>
                  </a:cubicBezTo>
                  <a:cubicBezTo>
                    <a:pt x="4185" y="2196"/>
                    <a:pt x="4254" y="2318"/>
                    <a:pt x="4297" y="2449"/>
                  </a:cubicBezTo>
                  <a:cubicBezTo>
                    <a:pt x="4415" y="2813"/>
                    <a:pt x="4307" y="3245"/>
                    <a:pt x="4022" y="3549"/>
                  </a:cubicBezTo>
                  <a:cubicBezTo>
                    <a:pt x="3894" y="3685"/>
                    <a:pt x="3739" y="3795"/>
                    <a:pt x="3589" y="3901"/>
                  </a:cubicBezTo>
                  <a:cubicBezTo>
                    <a:pt x="3518" y="3951"/>
                    <a:pt x="3444" y="4003"/>
                    <a:pt x="3375" y="4057"/>
                  </a:cubicBezTo>
                  <a:cubicBezTo>
                    <a:pt x="3257" y="4149"/>
                    <a:pt x="3146" y="4251"/>
                    <a:pt x="3038" y="4351"/>
                  </a:cubicBezTo>
                  <a:cubicBezTo>
                    <a:pt x="2937" y="4444"/>
                    <a:pt x="2832" y="4541"/>
                    <a:pt x="2723" y="4627"/>
                  </a:cubicBezTo>
                  <a:cubicBezTo>
                    <a:pt x="2691" y="4652"/>
                    <a:pt x="2660" y="4676"/>
                    <a:pt x="2629" y="4698"/>
                  </a:cubicBezTo>
                  <a:cubicBezTo>
                    <a:pt x="2448" y="4826"/>
                    <a:pt x="2324" y="4850"/>
                    <a:pt x="2241" y="4850"/>
                  </a:cubicBezTo>
                  <a:cubicBezTo>
                    <a:pt x="2229" y="4850"/>
                    <a:pt x="2218" y="4849"/>
                    <a:pt x="2208" y="4848"/>
                  </a:cubicBezTo>
                  <a:moveTo>
                    <a:pt x="3043" y="525"/>
                  </a:moveTo>
                  <a:cubicBezTo>
                    <a:pt x="3013" y="530"/>
                    <a:pt x="2983" y="537"/>
                    <a:pt x="2954" y="543"/>
                  </a:cubicBezTo>
                  <a:cubicBezTo>
                    <a:pt x="2929" y="549"/>
                    <a:pt x="2903" y="555"/>
                    <a:pt x="2877" y="560"/>
                  </a:cubicBezTo>
                  <a:cubicBezTo>
                    <a:pt x="2852" y="565"/>
                    <a:pt x="2829" y="568"/>
                    <a:pt x="2808" y="570"/>
                  </a:cubicBezTo>
                  <a:cubicBezTo>
                    <a:pt x="2753" y="575"/>
                    <a:pt x="2647" y="575"/>
                    <a:pt x="2566" y="515"/>
                  </a:cubicBezTo>
                  <a:cubicBezTo>
                    <a:pt x="2502" y="467"/>
                    <a:pt x="2472" y="399"/>
                    <a:pt x="2444" y="334"/>
                  </a:cubicBezTo>
                  <a:cubicBezTo>
                    <a:pt x="2430" y="300"/>
                    <a:pt x="2415" y="265"/>
                    <a:pt x="2395" y="234"/>
                  </a:cubicBezTo>
                  <a:cubicBezTo>
                    <a:pt x="2302" y="84"/>
                    <a:pt x="2082" y="8"/>
                    <a:pt x="1917" y="68"/>
                  </a:cubicBezTo>
                  <a:cubicBezTo>
                    <a:pt x="1778" y="119"/>
                    <a:pt x="1688" y="245"/>
                    <a:pt x="1601" y="366"/>
                  </a:cubicBezTo>
                  <a:cubicBezTo>
                    <a:pt x="1585" y="389"/>
                    <a:pt x="1568" y="412"/>
                    <a:pt x="1551" y="434"/>
                  </a:cubicBezTo>
                  <a:cubicBezTo>
                    <a:pt x="1471" y="541"/>
                    <a:pt x="1306" y="715"/>
                    <a:pt x="1105" y="670"/>
                  </a:cubicBezTo>
                  <a:cubicBezTo>
                    <a:pt x="1087" y="666"/>
                    <a:pt x="1069" y="660"/>
                    <a:pt x="1052" y="654"/>
                  </a:cubicBezTo>
                  <a:cubicBezTo>
                    <a:pt x="1026" y="646"/>
                    <a:pt x="1000" y="638"/>
                    <a:pt x="973" y="635"/>
                  </a:cubicBezTo>
                  <a:cubicBezTo>
                    <a:pt x="910" y="628"/>
                    <a:pt x="845" y="652"/>
                    <a:pt x="773" y="710"/>
                  </a:cubicBezTo>
                  <a:cubicBezTo>
                    <a:pt x="646" y="814"/>
                    <a:pt x="570" y="930"/>
                    <a:pt x="529" y="1086"/>
                  </a:cubicBezTo>
                  <a:cubicBezTo>
                    <a:pt x="525" y="1102"/>
                    <a:pt x="521" y="1118"/>
                    <a:pt x="518" y="1134"/>
                  </a:cubicBezTo>
                  <a:cubicBezTo>
                    <a:pt x="517" y="1143"/>
                    <a:pt x="515" y="1151"/>
                    <a:pt x="513" y="1160"/>
                  </a:cubicBezTo>
                  <a:cubicBezTo>
                    <a:pt x="495" y="1247"/>
                    <a:pt x="505" y="1392"/>
                    <a:pt x="517" y="1521"/>
                  </a:cubicBezTo>
                  <a:cubicBezTo>
                    <a:pt x="531" y="1674"/>
                    <a:pt x="547" y="1846"/>
                    <a:pt x="475" y="1938"/>
                  </a:cubicBezTo>
                  <a:cubicBezTo>
                    <a:pt x="450" y="1971"/>
                    <a:pt x="407" y="1991"/>
                    <a:pt x="361" y="2012"/>
                  </a:cubicBezTo>
                  <a:cubicBezTo>
                    <a:pt x="323" y="2030"/>
                    <a:pt x="283" y="2048"/>
                    <a:pt x="255" y="2074"/>
                  </a:cubicBezTo>
                  <a:cubicBezTo>
                    <a:pt x="179" y="2147"/>
                    <a:pt x="118" y="2235"/>
                    <a:pt x="80" y="2329"/>
                  </a:cubicBezTo>
                  <a:cubicBezTo>
                    <a:pt x="17" y="2486"/>
                    <a:pt x="10" y="2663"/>
                    <a:pt x="8" y="2816"/>
                  </a:cubicBezTo>
                  <a:cubicBezTo>
                    <a:pt x="7" y="2962"/>
                    <a:pt x="10" y="3130"/>
                    <a:pt x="64" y="3293"/>
                  </a:cubicBezTo>
                  <a:cubicBezTo>
                    <a:pt x="86" y="3360"/>
                    <a:pt x="117" y="3426"/>
                    <a:pt x="156" y="3490"/>
                  </a:cubicBezTo>
                  <a:cubicBezTo>
                    <a:pt x="306" y="3736"/>
                    <a:pt x="572" y="3948"/>
                    <a:pt x="906" y="4085"/>
                  </a:cubicBezTo>
                  <a:cubicBezTo>
                    <a:pt x="937" y="4098"/>
                    <a:pt x="969" y="4110"/>
                    <a:pt x="1000" y="4122"/>
                  </a:cubicBezTo>
                  <a:cubicBezTo>
                    <a:pt x="1062" y="4146"/>
                    <a:pt x="1125" y="4171"/>
                    <a:pt x="1185" y="4201"/>
                  </a:cubicBezTo>
                  <a:cubicBezTo>
                    <a:pt x="1343" y="4280"/>
                    <a:pt x="1467" y="4391"/>
                    <a:pt x="1587" y="4499"/>
                  </a:cubicBezTo>
                  <a:cubicBezTo>
                    <a:pt x="1615" y="4523"/>
                    <a:pt x="1643" y="4549"/>
                    <a:pt x="1671" y="4573"/>
                  </a:cubicBezTo>
                  <a:cubicBezTo>
                    <a:pt x="1805" y="4690"/>
                    <a:pt x="1988" y="4826"/>
                    <a:pt x="2209" y="4842"/>
                  </a:cubicBezTo>
                  <a:cubicBezTo>
                    <a:pt x="2289" y="4847"/>
                    <a:pt x="2420" y="4838"/>
                    <a:pt x="2625" y="4692"/>
                  </a:cubicBezTo>
                  <a:cubicBezTo>
                    <a:pt x="2655" y="4670"/>
                    <a:pt x="2687" y="4646"/>
                    <a:pt x="2719" y="4621"/>
                  </a:cubicBezTo>
                  <a:cubicBezTo>
                    <a:pt x="2827" y="4535"/>
                    <a:pt x="2932" y="4439"/>
                    <a:pt x="3033" y="4345"/>
                  </a:cubicBezTo>
                  <a:cubicBezTo>
                    <a:pt x="3141" y="4246"/>
                    <a:pt x="3252" y="4143"/>
                    <a:pt x="3370" y="4051"/>
                  </a:cubicBezTo>
                  <a:cubicBezTo>
                    <a:pt x="3440" y="3997"/>
                    <a:pt x="3514" y="3945"/>
                    <a:pt x="3585" y="3895"/>
                  </a:cubicBezTo>
                  <a:cubicBezTo>
                    <a:pt x="3735" y="3789"/>
                    <a:pt x="3889" y="3680"/>
                    <a:pt x="4016" y="3545"/>
                  </a:cubicBezTo>
                  <a:cubicBezTo>
                    <a:pt x="4300" y="3242"/>
                    <a:pt x="4408" y="2813"/>
                    <a:pt x="4290" y="2451"/>
                  </a:cubicBezTo>
                  <a:cubicBezTo>
                    <a:pt x="4248" y="2321"/>
                    <a:pt x="4179" y="2199"/>
                    <a:pt x="4113" y="2081"/>
                  </a:cubicBezTo>
                  <a:cubicBezTo>
                    <a:pt x="4096" y="2052"/>
                    <a:pt x="4080" y="2023"/>
                    <a:pt x="4063" y="1993"/>
                  </a:cubicBezTo>
                  <a:cubicBezTo>
                    <a:pt x="3947" y="1781"/>
                    <a:pt x="3863" y="1573"/>
                    <a:pt x="3813" y="1376"/>
                  </a:cubicBezTo>
                  <a:cubicBezTo>
                    <a:pt x="3800" y="1325"/>
                    <a:pt x="3789" y="1274"/>
                    <a:pt x="3778" y="1225"/>
                  </a:cubicBezTo>
                  <a:cubicBezTo>
                    <a:pt x="3774" y="1205"/>
                    <a:pt x="3774" y="1205"/>
                    <a:pt x="3774" y="1205"/>
                  </a:cubicBezTo>
                  <a:cubicBezTo>
                    <a:pt x="3730" y="1003"/>
                    <a:pt x="3685" y="795"/>
                    <a:pt x="3539" y="656"/>
                  </a:cubicBezTo>
                  <a:cubicBezTo>
                    <a:pt x="3443" y="564"/>
                    <a:pt x="3309" y="514"/>
                    <a:pt x="3161" y="514"/>
                  </a:cubicBezTo>
                  <a:cubicBezTo>
                    <a:pt x="3122" y="514"/>
                    <a:pt x="3083" y="518"/>
                    <a:pt x="3043"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5" name="Freeform 42">
              <a:extLst>
                <a:ext uri="{FF2B5EF4-FFF2-40B4-BE49-F238E27FC236}">
                  <a16:creationId xmlns:a16="http://schemas.microsoft.com/office/drawing/2014/main" id="{5DBE17F6-CC9E-4FF0-88DB-FFBC6EF21D98}"/>
                </a:ext>
              </a:extLst>
            </p:cNvPr>
            <p:cNvSpPr>
              <a:spLocks noEditPoints="1"/>
            </p:cNvSpPr>
            <p:nvPr/>
          </p:nvSpPr>
          <p:spPr bwMode="auto">
            <a:xfrm>
              <a:off x="4084" y="407"/>
              <a:ext cx="3294" cy="3691"/>
            </a:xfrm>
            <a:custGeom>
              <a:avLst/>
              <a:gdLst>
                <a:gd name="T0" fmla="*/ 2083 w 4451"/>
                <a:gd name="T1" fmla="*/ 4947 h 4987"/>
                <a:gd name="T2" fmla="*/ 1695 w 4451"/>
                <a:gd name="T3" fmla="*/ 4684 h 4987"/>
                <a:gd name="T4" fmla="*/ 1210 w 4451"/>
                <a:gd name="T5" fmla="*/ 4281 h 4987"/>
                <a:gd name="T6" fmla="*/ 927 w 4451"/>
                <a:gd name="T7" fmla="*/ 4164 h 4987"/>
                <a:gd name="T8" fmla="*/ 487 w 4451"/>
                <a:gd name="T9" fmla="*/ 3919 h 4987"/>
                <a:gd name="T10" fmla="*/ 54 w 4451"/>
                <a:gd name="T11" fmla="*/ 3350 h 4987"/>
                <a:gd name="T12" fmla="*/ 1 w 4451"/>
                <a:gd name="T13" fmla="*/ 2858 h 4987"/>
                <a:gd name="T14" fmla="*/ 258 w 4451"/>
                <a:gd name="T15" fmla="*/ 2091 h 4987"/>
                <a:gd name="T16" fmla="*/ 487 w 4451"/>
                <a:gd name="T17" fmla="*/ 1954 h 4987"/>
                <a:gd name="T18" fmla="*/ 524 w 4451"/>
                <a:gd name="T19" fmla="*/ 1535 h 4987"/>
                <a:gd name="T20" fmla="*/ 512 w 4451"/>
                <a:gd name="T21" fmla="*/ 1142 h 4987"/>
                <a:gd name="T22" fmla="*/ 602 w 4451"/>
                <a:gd name="T23" fmla="*/ 867 h 4987"/>
                <a:gd name="T24" fmla="*/ 937 w 4451"/>
                <a:gd name="T25" fmla="*/ 606 h 4987"/>
                <a:gd name="T26" fmla="*/ 1043 w 4451"/>
                <a:gd name="T27" fmla="*/ 629 h 4987"/>
                <a:gd name="T28" fmla="*/ 1355 w 4451"/>
                <a:gd name="T29" fmla="*/ 597 h 4987"/>
                <a:gd name="T30" fmla="*/ 1603 w 4451"/>
                <a:gd name="T31" fmla="*/ 334 h 4987"/>
                <a:gd name="T32" fmla="*/ 2072 w 4451"/>
                <a:gd name="T33" fmla="*/ 3 h 4987"/>
                <a:gd name="T34" fmla="*/ 2428 w 4451"/>
                <a:gd name="T35" fmla="*/ 212 h 4987"/>
                <a:gd name="T36" fmla="*/ 2596 w 4451"/>
                <a:gd name="T37" fmla="*/ 515 h 4987"/>
                <a:gd name="T38" fmla="*/ 2842 w 4451"/>
                <a:gd name="T39" fmla="*/ 574 h 4987"/>
                <a:gd name="T40" fmla="*/ 2995 w 4451"/>
                <a:gd name="T41" fmla="*/ 544 h 4987"/>
                <a:gd name="T42" fmla="*/ 3355 w 4451"/>
                <a:gd name="T43" fmla="*/ 526 h 4987"/>
                <a:gd name="T44" fmla="*/ 3848 w 4451"/>
                <a:gd name="T45" fmla="*/ 1224 h 4987"/>
                <a:gd name="T46" fmla="*/ 3885 w 4451"/>
                <a:gd name="T47" fmla="*/ 1392 h 4987"/>
                <a:gd name="T48" fmla="*/ 4199 w 4451"/>
                <a:gd name="T49" fmla="*/ 2129 h 4987"/>
                <a:gd name="T50" fmla="*/ 4398 w 4451"/>
                <a:gd name="T51" fmla="*/ 3102 h 4987"/>
                <a:gd name="T52" fmla="*/ 4108 w 4451"/>
                <a:gd name="T53" fmla="*/ 3629 h 4987"/>
                <a:gd name="T54" fmla="*/ 3441 w 4451"/>
                <a:gd name="T55" fmla="*/ 4153 h 4987"/>
                <a:gd name="T56" fmla="*/ 2769 w 4451"/>
                <a:gd name="T57" fmla="*/ 4749 h 4987"/>
                <a:gd name="T58" fmla="*/ 2470 w 4451"/>
                <a:gd name="T59" fmla="*/ 4941 h 4987"/>
                <a:gd name="T60" fmla="*/ 2239 w 4451"/>
                <a:gd name="T61" fmla="*/ 4981 h 4987"/>
                <a:gd name="T62" fmla="*/ 2995 w 4451"/>
                <a:gd name="T63" fmla="*/ 545 h 4987"/>
                <a:gd name="T64" fmla="*/ 2842 w 4451"/>
                <a:gd name="T65" fmla="*/ 575 h 4987"/>
                <a:gd name="T66" fmla="*/ 2596 w 4451"/>
                <a:gd name="T67" fmla="*/ 516 h 4987"/>
                <a:gd name="T68" fmla="*/ 2427 w 4451"/>
                <a:gd name="T69" fmla="*/ 212 h 4987"/>
                <a:gd name="T70" fmla="*/ 2072 w 4451"/>
                <a:gd name="T71" fmla="*/ 3 h 4987"/>
                <a:gd name="T72" fmla="*/ 1604 w 4451"/>
                <a:gd name="T73" fmla="*/ 335 h 4987"/>
                <a:gd name="T74" fmla="*/ 1355 w 4451"/>
                <a:gd name="T75" fmla="*/ 597 h 4987"/>
                <a:gd name="T76" fmla="*/ 1043 w 4451"/>
                <a:gd name="T77" fmla="*/ 630 h 4987"/>
                <a:gd name="T78" fmla="*/ 753 w 4451"/>
                <a:gd name="T79" fmla="*/ 688 h 4987"/>
                <a:gd name="T80" fmla="*/ 521 w 4451"/>
                <a:gd name="T81" fmla="*/ 1090 h 4987"/>
                <a:gd name="T82" fmla="*/ 509 w 4451"/>
                <a:gd name="T83" fmla="*/ 1167 h 4987"/>
                <a:gd name="T84" fmla="*/ 539 w 4451"/>
                <a:gd name="T85" fmla="*/ 1773 h 4987"/>
                <a:gd name="T86" fmla="*/ 370 w 4451"/>
                <a:gd name="T87" fmla="*/ 2027 h 4987"/>
                <a:gd name="T88" fmla="*/ 76 w 4451"/>
                <a:gd name="T89" fmla="*/ 2356 h 4987"/>
                <a:gd name="T90" fmla="*/ 8 w 4451"/>
                <a:gd name="T91" fmla="*/ 3105 h 4987"/>
                <a:gd name="T92" fmla="*/ 149 w 4451"/>
                <a:gd name="T93" fmla="*/ 3555 h 4987"/>
                <a:gd name="T94" fmla="*/ 701 w 4451"/>
                <a:gd name="T95" fmla="*/ 4056 h 4987"/>
                <a:gd name="T96" fmla="*/ 1011 w 4451"/>
                <a:gd name="T97" fmla="*/ 4196 h 4987"/>
                <a:gd name="T98" fmla="*/ 1617 w 4451"/>
                <a:gd name="T99" fmla="*/ 4607 h 4987"/>
                <a:gd name="T100" fmla="*/ 1941 w 4451"/>
                <a:gd name="T101" fmla="*/ 4878 h 4987"/>
                <a:gd name="T102" fmla="*/ 2239 w 4451"/>
                <a:gd name="T103" fmla="*/ 4981 h 4987"/>
                <a:gd name="T104" fmla="*/ 2671 w 4451"/>
                <a:gd name="T105" fmla="*/ 4823 h 4987"/>
                <a:gd name="T106" fmla="*/ 3084 w 4451"/>
                <a:gd name="T107" fmla="*/ 4466 h 4987"/>
                <a:gd name="T108" fmla="*/ 3665 w 4451"/>
                <a:gd name="T109" fmla="*/ 3988 h 4987"/>
                <a:gd name="T110" fmla="*/ 4285 w 4451"/>
                <a:gd name="T111" fmla="*/ 3384 h 4987"/>
                <a:gd name="T112" fmla="*/ 4379 w 4451"/>
                <a:gd name="T113" fmla="*/ 2494 h 4987"/>
                <a:gd name="T114" fmla="*/ 4139 w 4451"/>
                <a:gd name="T115" fmla="*/ 2025 h 4987"/>
                <a:gd name="T116" fmla="*/ 3849 w 4451"/>
                <a:gd name="T117" fmla="*/ 1237 h 4987"/>
                <a:gd name="T118" fmla="*/ 3602 w 4451"/>
                <a:gd name="T119" fmla="*/ 653 h 4987"/>
                <a:gd name="T120" fmla="*/ 3218 w 4451"/>
                <a:gd name="T121" fmla="*/ 512 h 4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51" h="4987">
                  <a:moveTo>
                    <a:pt x="2239" y="4981"/>
                  </a:moveTo>
                  <a:cubicBezTo>
                    <a:pt x="2187" y="4977"/>
                    <a:pt x="2135" y="4966"/>
                    <a:pt x="2083" y="4947"/>
                  </a:cubicBezTo>
                  <a:cubicBezTo>
                    <a:pt x="2036" y="4931"/>
                    <a:pt x="1988" y="4908"/>
                    <a:pt x="1940" y="4879"/>
                  </a:cubicBezTo>
                  <a:cubicBezTo>
                    <a:pt x="1862" y="4832"/>
                    <a:pt x="1784" y="4770"/>
                    <a:pt x="1695" y="4684"/>
                  </a:cubicBezTo>
                  <a:cubicBezTo>
                    <a:pt x="1669" y="4659"/>
                    <a:pt x="1642" y="4633"/>
                    <a:pt x="1616" y="4607"/>
                  </a:cubicBezTo>
                  <a:cubicBezTo>
                    <a:pt x="1496" y="4488"/>
                    <a:pt x="1372" y="4366"/>
                    <a:pt x="1210" y="4281"/>
                  </a:cubicBezTo>
                  <a:cubicBezTo>
                    <a:pt x="1146" y="4248"/>
                    <a:pt x="1078" y="4222"/>
                    <a:pt x="1011" y="4197"/>
                  </a:cubicBezTo>
                  <a:cubicBezTo>
                    <a:pt x="984" y="4186"/>
                    <a:pt x="955" y="4175"/>
                    <a:pt x="927" y="4164"/>
                  </a:cubicBezTo>
                  <a:cubicBezTo>
                    <a:pt x="849" y="4132"/>
                    <a:pt x="772" y="4096"/>
                    <a:pt x="700" y="4056"/>
                  </a:cubicBezTo>
                  <a:cubicBezTo>
                    <a:pt x="625" y="4014"/>
                    <a:pt x="553" y="3968"/>
                    <a:pt x="487" y="3919"/>
                  </a:cubicBezTo>
                  <a:cubicBezTo>
                    <a:pt x="344" y="3810"/>
                    <a:pt x="230" y="3688"/>
                    <a:pt x="149" y="3555"/>
                  </a:cubicBezTo>
                  <a:cubicBezTo>
                    <a:pt x="109" y="3489"/>
                    <a:pt x="77" y="3420"/>
                    <a:pt x="54" y="3350"/>
                  </a:cubicBezTo>
                  <a:cubicBezTo>
                    <a:pt x="30" y="3277"/>
                    <a:pt x="15" y="3197"/>
                    <a:pt x="7" y="3105"/>
                  </a:cubicBezTo>
                  <a:cubicBezTo>
                    <a:pt x="0" y="3020"/>
                    <a:pt x="0" y="2936"/>
                    <a:pt x="1" y="2858"/>
                  </a:cubicBezTo>
                  <a:cubicBezTo>
                    <a:pt x="3" y="2691"/>
                    <a:pt x="11" y="2514"/>
                    <a:pt x="75" y="2355"/>
                  </a:cubicBezTo>
                  <a:cubicBezTo>
                    <a:pt x="114" y="2256"/>
                    <a:pt x="178" y="2165"/>
                    <a:pt x="258" y="2091"/>
                  </a:cubicBezTo>
                  <a:cubicBezTo>
                    <a:pt x="287" y="2063"/>
                    <a:pt x="329" y="2044"/>
                    <a:pt x="370" y="2026"/>
                  </a:cubicBezTo>
                  <a:cubicBezTo>
                    <a:pt x="417" y="2005"/>
                    <a:pt x="462" y="1986"/>
                    <a:pt x="487" y="1954"/>
                  </a:cubicBezTo>
                  <a:cubicBezTo>
                    <a:pt x="518" y="1914"/>
                    <a:pt x="535" y="1855"/>
                    <a:pt x="539" y="1773"/>
                  </a:cubicBezTo>
                  <a:cubicBezTo>
                    <a:pt x="541" y="1700"/>
                    <a:pt x="533" y="1615"/>
                    <a:pt x="524" y="1535"/>
                  </a:cubicBezTo>
                  <a:cubicBezTo>
                    <a:pt x="508" y="1390"/>
                    <a:pt x="495" y="1252"/>
                    <a:pt x="508" y="1167"/>
                  </a:cubicBezTo>
                  <a:cubicBezTo>
                    <a:pt x="510" y="1158"/>
                    <a:pt x="511" y="1150"/>
                    <a:pt x="512" y="1142"/>
                  </a:cubicBezTo>
                  <a:cubicBezTo>
                    <a:pt x="514" y="1125"/>
                    <a:pt x="517" y="1107"/>
                    <a:pt x="521" y="1090"/>
                  </a:cubicBezTo>
                  <a:cubicBezTo>
                    <a:pt x="538" y="1005"/>
                    <a:pt x="565" y="932"/>
                    <a:pt x="602" y="867"/>
                  </a:cubicBezTo>
                  <a:cubicBezTo>
                    <a:pt x="640" y="800"/>
                    <a:pt x="689" y="741"/>
                    <a:pt x="752" y="687"/>
                  </a:cubicBezTo>
                  <a:cubicBezTo>
                    <a:pt x="816" y="633"/>
                    <a:pt x="878" y="606"/>
                    <a:pt x="937" y="606"/>
                  </a:cubicBezTo>
                  <a:cubicBezTo>
                    <a:pt x="945" y="606"/>
                    <a:pt x="953" y="606"/>
                    <a:pt x="961" y="607"/>
                  </a:cubicBezTo>
                  <a:cubicBezTo>
                    <a:pt x="989" y="611"/>
                    <a:pt x="1017" y="620"/>
                    <a:pt x="1043" y="629"/>
                  </a:cubicBezTo>
                  <a:cubicBezTo>
                    <a:pt x="1061" y="635"/>
                    <a:pt x="1079" y="641"/>
                    <a:pt x="1098" y="646"/>
                  </a:cubicBezTo>
                  <a:cubicBezTo>
                    <a:pt x="1182" y="666"/>
                    <a:pt x="1268" y="650"/>
                    <a:pt x="1355" y="597"/>
                  </a:cubicBezTo>
                  <a:cubicBezTo>
                    <a:pt x="1424" y="554"/>
                    <a:pt x="1493" y="487"/>
                    <a:pt x="1554" y="404"/>
                  </a:cubicBezTo>
                  <a:cubicBezTo>
                    <a:pt x="1571" y="381"/>
                    <a:pt x="1587" y="357"/>
                    <a:pt x="1603" y="334"/>
                  </a:cubicBezTo>
                  <a:cubicBezTo>
                    <a:pt x="1693" y="206"/>
                    <a:pt x="1785" y="74"/>
                    <a:pt x="1931" y="22"/>
                  </a:cubicBezTo>
                  <a:cubicBezTo>
                    <a:pt x="1974" y="7"/>
                    <a:pt x="2022" y="0"/>
                    <a:pt x="2072" y="3"/>
                  </a:cubicBezTo>
                  <a:cubicBezTo>
                    <a:pt x="2119" y="5"/>
                    <a:pt x="2167" y="15"/>
                    <a:pt x="2213" y="34"/>
                  </a:cubicBezTo>
                  <a:cubicBezTo>
                    <a:pt x="2306" y="70"/>
                    <a:pt x="2384" y="135"/>
                    <a:pt x="2428" y="212"/>
                  </a:cubicBezTo>
                  <a:cubicBezTo>
                    <a:pt x="2447" y="246"/>
                    <a:pt x="2462" y="284"/>
                    <a:pt x="2476" y="321"/>
                  </a:cubicBezTo>
                  <a:cubicBezTo>
                    <a:pt x="2503" y="391"/>
                    <a:pt x="2531" y="464"/>
                    <a:pt x="2596" y="515"/>
                  </a:cubicBezTo>
                  <a:cubicBezTo>
                    <a:pt x="2628" y="540"/>
                    <a:pt x="2667" y="558"/>
                    <a:pt x="2713" y="568"/>
                  </a:cubicBezTo>
                  <a:cubicBezTo>
                    <a:pt x="2753" y="577"/>
                    <a:pt x="2798" y="579"/>
                    <a:pt x="2842" y="574"/>
                  </a:cubicBezTo>
                  <a:cubicBezTo>
                    <a:pt x="2864" y="572"/>
                    <a:pt x="2887" y="569"/>
                    <a:pt x="2913" y="564"/>
                  </a:cubicBezTo>
                  <a:cubicBezTo>
                    <a:pt x="2941" y="558"/>
                    <a:pt x="2968" y="551"/>
                    <a:pt x="2995" y="544"/>
                  </a:cubicBezTo>
                  <a:cubicBezTo>
                    <a:pt x="3024" y="537"/>
                    <a:pt x="3054" y="530"/>
                    <a:pt x="3084" y="524"/>
                  </a:cubicBezTo>
                  <a:cubicBezTo>
                    <a:pt x="3176" y="507"/>
                    <a:pt x="3270" y="507"/>
                    <a:pt x="3355" y="526"/>
                  </a:cubicBezTo>
                  <a:cubicBezTo>
                    <a:pt x="3452" y="547"/>
                    <a:pt x="3535" y="589"/>
                    <a:pt x="3603" y="652"/>
                  </a:cubicBezTo>
                  <a:cubicBezTo>
                    <a:pt x="3758" y="796"/>
                    <a:pt x="3803" y="1014"/>
                    <a:pt x="3848" y="1224"/>
                  </a:cubicBezTo>
                  <a:cubicBezTo>
                    <a:pt x="3850" y="1237"/>
                    <a:pt x="3850" y="1237"/>
                    <a:pt x="3850" y="1237"/>
                  </a:cubicBezTo>
                  <a:cubicBezTo>
                    <a:pt x="3861" y="1290"/>
                    <a:pt x="3872" y="1342"/>
                    <a:pt x="3885" y="1392"/>
                  </a:cubicBezTo>
                  <a:cubicBezTo>
                    <a:pt x="3935" y="1599"/>
                    <a:pt x="4021" y="1812"/>
                    <a:pt x="4140" y="2025"/>
                  </a:cubicBezTo>
                  <a:cubicBezTo>
                    <a:pt x="4159" y="2060"/>
                    <a:pt x="4179" y="2095"/>
                    <a:pt x="4199" y="2129"/>
                  </a:cubicBezTo>
                  <a:cubicBezTo>
                    <a:pt x="4266" y="2245"/>
                    <a:pt x="4335" y="2365"/>
                    <a:pt x="4380" y="2494"/>
                  </a:cubicBezTo>
                  <a:cubicBezTo>
                    <a:pt x="4445" y="2685"/>
                    <a:pt x="4451" y="2895"/>
                    <a:pt x="4398" y="3102"/>
                  </a:cubicBezTo>
                  <a:cubicBezTo>
                    <a:pt x="4373" y="3199"/>
                    <a:pt x="4335" y="3295"/>
                    <a:pt x="4285" y="3385"/>
                  </a:cubicBezTo>
                  <a:cubicBezTo>
                    <a:pt x="4236" y="3474"/>
                    <a:pt x="4176" y="3556"/>
                    <a:pt x="4108" y="3629"/>
                  </a:cubicBezTo>
                  <a:cubicBezTo>
                    <a:pt x="3978" y="3768"/>
                    <a:pt x="3819" y="3880"/>
                    <a:pt x="3666" y="3988"/>
                  </a:cubicBezTo>
                  <a:cubicBezTo>
                    <a:pt x="3591" y="4041"/>
                    <a:pt x="3514" y="4096"/>
                    <a:pt x="3441" y="4153"/>
                  </a:cubicBezTo>
                  <a:cubicBezTo>
                    <a:pt x="3316" y="4250"/>
                    <a:pt x="3198" y="4360"/>
                    <a:pt x="3084" y="4467"/>
                  </a:cubicBezTo>
                  <a:cubicBezTo>
                    <a:pt x="2983" y="4562"/>
                    <a:pt x="2878" y="4660"/>
                    <a:pt x="2769" y="4749"/>
                  </a:cubicBezTo>
                  <a:cubicBezTo>
                    <a:pt x="2736" y="4775"/>
                    <a:pt x="2703" y="4800"/>
                    <a:pt x="2672" y="4823"/>
                  </a:cubicBezTo>
                  <a:cubicBezTo>
                    <a:pt x="2597" y="4878"/>
                    <a:pt x="2533" y="4915"/>
                    <a:pt x="2470" y="4941"/>
                  </a:cubicBezTo>
                  <a:cubicBezTo>
                    <a:pt x="2402" y="4969"/>
                    <a:pt x="2338" y="4983"/>
                    <a:pt x="2274" y="4983"/>
                  </a:cubicBezTo>
                  <a:cubicBezTo>
                    <a:pt x="2262" y="4983"/>
                    <a:pt x="2251" y="4982"/>
                    <a:pt x="2239" y="4981"/>
                  </a:cubicBezTo>
                  <a:moveTo>
                    <a:pt x="3084" y="525"/>
                  </a:moveTo>
                  <a:cubicBezTo>
                    <a:pt x="3054" y="531"/>
                    <a:pt x="3024" y="538"/>
                    <a:pt x="2995" y="545"/>
                  </a:cubicBezTo>
                  <a:cubicBezTo>
                    <a:pt x="2968" y="552"/>
                    <a:pt x="2941" y="559"/>
                    <a:pt x="2913" y="564"/>
                  </a:cubicBezTo>
                  <a:cubicBezTo>
                    <a:pt x="2887" y="570"/>
                    <a:pt x="2864" y="573"/>
                    <a:pt x="2842" y="575"/>
                  </a:cubicBezTo>
                  <a:cubicBezTo>
                    <a:pt x="2798" y="580"/>
                    <a:pt x="2753" y="577"/>
                    <a:pt x="2713" y="569"/>
                  </a:cubicBezTo>
                  <a:cubicBezTo>
                    <a:pt x="2667" y="559"/>
                    <a:pt x="2628" y="541"/>
                    <a:pt x="2596" y="516"/>
                  </a:cubicBezTo>
                  <a:cubicBezTo>
                    <a:pt x="2530" y="464"/>
                    <a:pt x="2502" y="391"/>
                    <a:pt x="2475" y="321"/>
                  </a:cubicBezTo>
                  <a:cubicBezTo>
                    <a:pt x="2461" y="284"/>
                    <a:pt x="2447" y="247"/>
                    <a:pt x="2427" y="212"/>
                  </a:cubicBezTo>
                  <a:cubicBezTo>
                    <a:pt x="2383" y="135"/>
                    <a:pt x="2305" y="71"/>
                    <a:pt x="2213" y="34"/>
                  </a:cubicBezTo>
                  <a:cubicBezTo>
                    <a:pt x="2166" y="16"/>
                    <a:pt x="2119" y="6"/>
                    <a:pt x="2072" y="3"/>
                  </a:cubicBezTo>
                  <a:cubicBezTo>
                    <a:pt x="2022" y="1"/>
                    <a:pt x="1975" y="7"/>
                    <a:pt x="1931" y="23"/>
                  </a:cubicBezTo>
                  <a:cubicBezTo>
                    <a:pt x="1786" y="74"/>
                    <a:pt x="1693" y="207"/>
                    <a:pt x="1604" y="335"/>
                  </a:cubicBezTo>
                  <a:cubicBezTo>
                    <a:pt x="1588" y="358"/>
                    <a:pt x="1571" y="382"/>
                    <a:pt x="1555" y="404"/>
                  </a:cubicBezTo>
                  <a:cubicBezTo>
                    <a:pt x="1493" y="488"/>
                    <a:pt x="1424" y="555"/>
                    <a:pt x="1355" y="597"/>
                  </a:cubicBezTo>
                  <a:cubicBezTo>
                    <a:pt x="1269" y="650"/>
                    <a:pt x="1182" y="667"/>
                    <a:pt x="1097" y="647"/>
                  </a:cubicBezTo>
                  <a:cubicBezTo>
                    <a:pt x="1079" y="642"/>
                    <a:pt x="1061" y="636"/>
                    <a:pt x="1043" y="630"/>
                  </a:cubicBezTo>
                  <a:cubicBezTo>
                    <a:pt x="1017" y="621"/>
                    <a:pt x="989" y="612"/>
                    <a:pt x="961" y="608"/>
                  </a:cubicBezTo>
                  <a:cubicBezTo>
                    <a:pt x="895" y="600"/>
                    <a:pt x="824" y="627"/>
                    <a:pt x="753" y="688"/>
                  </a:cubicBezTo>
                  <a:cubicBezTo>
                    <a:pt x="690" y="742"/>
                    <a:pt x="641" y="801"/>
                    <a:pt x="603" y="867"/>
                  </a:cubicBezTo>
                  <a:cubicBezTo>
                    <a:pt x="566" y="932"/>
                    <a:pt x="539" y="1005"/>
                    <a:pt x="521" y="1090"/>
                  </a:cubicBezTo>
                  <a:cubicBezTo>
                    <a:pt x="518" y="1107"/>
                    <a:pt x="515" y="1125"/>
                    <a:pt x="513" y="1142"/>
                  </a:cubicBezTo>
                  <a:cubicBezTo>
                    <a:pt x="512" y="1150"/>
                    <a:pt x="510" y="1158"/>
                    <a:pt x="509" y="1167"/>
                  </a:cubicBezTo>
                  <a:cubicBezTo>
                    <a:pt x="495" y="1252"/>
                    <a:pt x="509" y="1390"/>
                    <a:pt x="525" y="1535"/>
                  </a:cubicBezTo>
                  <a:cubicBezTo>
                    <a:pt x="534" y="1615"/>
                    <a:pt x="542" y="1700"/>
                    <a:pt x="539" y="1773"/>
                  </a:cubicBezTo>
                  <a:cubicBezTo>
                    <a:pt x="536" y="1855"/>
                    <a:pt x="519" y="1914"/>
                    <a:pt x="488" y="1954"/>
                  </a:cubicBezTo>
                  <a:cubicBezTo>
                    <a:pt x="462" y="1986"/>
                    <a:pt x="417" y="2006"/>
                    <a:pt x="370" y="2027"/>
                  </a:cubicBezTo>
                  <a:cubicBezTo>
                    <a:pt x="330" y="2045"/>
                    <a:pt x="288" y="2064"/>
                    <a:pt x="258" y="2091"/>
                  </a:cubicBezTo>
                  <a:cubicBezTo>
                    <a:pt x="178" y="2165"/>
                    <a:pt x="115" y="2257"/>
                    <a:pt x="76" y="2356"/>
                  </a:cubicBezTo>
                  <a:cubicBezTo>
                    <a:pt x="12" y="2514"/>
                    <a:pt x="4" y="2691"/>
                    <a:pt x="2" y="2858"/>
                  </a:cubicBezTo>
                  <a:cubicBezTo>
                    <a:pt x="0" y="2936"/>
                    <a:pt x="1" y="3020"/>
                    <a:pt x="8" y="3105"/>
                  </a:cubicBezTo>
                  <a:cubicBezTo>
                    <a:pt x="16" y="3197"/>
                    <a:pt x="31" y="3277"/>
                    <a:pt x="55" y="3350"/>
                  </a:cubicBezTo>
                  <a:cubicBezTo>
                    <a:pt x="77" y="3420"/>
                    <a:pt x="109" y="3489"/>
                    <a:pt x="149" y="3555"/>
                  </a:cubicBezTo>
                  <a:cubicBezTo>
                    <a:pt x="230" y="3687"/>
                    <a:pt x="344" y="3810"/>
                    <a:pt x="488" y="3918"/>
                  </a:cubicBezTo>
                  <a:cubicBezTo>
                    <a:pt x="553" y="3967"/>
                    <a:pt x="625" y="4014"/>
                    <a:pt x="701" y="4056"/>
                  </a:cubicBezTo>
                  <a:cubicBezTo>
                    <a:pt x="773" y="4095"/>
                    <a:pt x="849" y="4132"/>
                    <a:pt x="927" y="4163"/>
                  </a:cubicBezTo>
                  <a:cubicBezTo>
                    <a:pt x="955" y="4174"/>
                    <a:pt x="984" y="4185"/>
                    <a:pt x="1011" y="4196"/>
                  </a:cubicBezTo>
                  <a:cubicBezTo>
                    <a:pt x="1078" y="4221"/>
                    <a:pt x="1147" y="4247"/>
                    <a:pt x="1210" y="4281"/>
                  </a:cubicBezTo>
                  <a:cubicBezTo>
                    <a:pt x="1372" y="4365"/>
                    <a:pt x="1497" y="4488"/>
                    <a:pt x="1617" y="4607"/>
                  </a:cubicBezTo>
                  <a:cubicBezTo>
                    <a:pt x="1642" y="4632"/>
                    <a:pt x="1669" y="4659"/>
                    <a:pt x="1696" y="4684"/>
                  </a:cubicBezTo>
                  <a:cubicBezTo>
                    <a:pt x="1785" y="4770"/>
                    <a:pt x="1863" y="4831"/>
                    <a:pt x="1941" y="4878"/>
                  </a:cubicBezTo>
                  <a:cubicBezTo>
                    <a:pt x="1988" y="4907"/>
                    <a:pt x="2036" y="4930"/>
                    <a:pt x="2083" y="4947"/>
                  </a:cubicBezTo>
                  <a:cubicBezTo>
                    <a:pt x="2135" y="4965"/>
                    <a:pt x="2187" y="4976"/>
                    <a:pt x="2239" y="4981"/>
                  </a:cubicBezTo>
                  <a:cubicBezTo>
                    <a:pt x="2314" y="4987"/>
                    <a:pt x="2389" y="4973"/>
                    <a:pt x="2469" y="4941"/>
                  </a:cubicBezTo>
                  <a:cubicBezTo>
                    <a:pt x="2533" y="4915"/>
                    <a:pt x="2597" y="4877"/>
                    <a:pt x="2671" y="4823"/>
                  </a:cubicBezTo>
                  <a:cubicBezTo>
                    <a:pt x="2703" y="4800"/>
                    <a:pt x="2736" y="4774"/>
                    <a:pt x="2768" y="4748"/>
                  </a:cubicBezTo>
                  <a:cubicBezTo>
                    <a:pt x="2877" y="4660"/>
                    <a:pt x="2982" y="4561"/>
                    <a:pt x="3084" y="4466"/>
                  </a:cubicBezTo>
                  <a:cubicBezTo>
                    <a:pt x="3197" y="4360"/>
                    <a:pt x="3315" y="4250"/>
                    <a:pt x="3440" y="4152"/>
                  </a:cubicBezTo>
                  <a:cubicBezTo>
                    <a:pt x="3513" y="4095"/>
                    <a:pt x="3591" y="4040"/>
                    <a:pt x="3665" y="3988"/>
                  </a:cubicBezTo>
                  <a:cubicBezTo>
                    <a:pt x="3819" y="3880"/>
                    <a:pt x="3977" y="3768"/>
                    <a:pt x="4107" y="3629"/>
                  </a:cubicBezTo>
                  <a:cubicBezTo>
                    <a:pt x="4176" y="3555"/>
                    <a:pt x="4235" y="3473"/>
                    <a:pt x="4285" y="3384"/>
                  </a:cubicBezTo>
                  <a:cubicBezTo>
                    <a:pt x="4334" y="3294"/>
                    <a:pt x="4372" y="3199"/>
                    <a:pt x="4397" y="3102"/>
                  </a:cubicBezTo>
                  <a:cubicBezTo>
                    <a:pt x="4451" y="2895"/>
                    <a:pt x="4444" y="2685"/>
                    <a:pt x="4379" y="2494"/>
                  </a:cubicBezTo>
                  <a:cubicBezTo>
                    <a:pt x="4335" y="2366"/>
                    <a:pt x="4265" y="2245"/>
                    <a:pt x="4198" y="2129"/>
                  </a:cubicBezTo>
                  <a:cubicBezTo>
                    <a:pt x="4178" y="2095"/>
                    <a:pt x="4158" y="2060"/>
                    <a:pt x="4139" y="2025"/>
                  </a:cubicBezTo>
                  <a:cubicBezTo>
                    <a:pt x="4020" y="1812"/>
                    <a:pt x="3934" y="1599"/>
                    <a:pt x="3884" y="1392"/>
                  </a:cubicBezTo>
                  <a:cubicBezTo>
                    <a:pt x="3872" y="1342"/>
                    <a:pt x="3861" y="1290"/>
                    <a:pt x="3849" y="1237"/>
                  </a:cubicBezTo>
                  <a:cubicBezTo>
                    <a:pt x="3847" y="1225"/>
                    <a:pt x="3847" y="1225"/>
                    <a:pt x="3847" y="1225"/>
                  </a:cubicBezTo>
                  <a:cubicBezTo>
                    <a:pt x="3803" y="1014"/>
                    <a:pt x="3757" y="796"/>
                    <a:pt x="3602" y="653"/>
                  </a:cubicBezTo>
                  <a:cubicBezTo>
                    <a:pt x="3535" y="590"/>
                    <a:pt x="3452" y="547"/>
                    <a:pt x="3355" y="526"/>
                  </a:cubicBezTo>
                  <a:cubicBezTo>
                    <a:pt x="3311" y="517"/>
                    <a:pt x="3265" y="512"/>
                    <a:pt x="3218" y="512"/>
                  </a:cubicBezTo>
                  <a:cubicBezTo>
                    <a:pt x="3174" y="512"/>
                    <a:pt x="3129" y="516"/>
                    <a:pt x="3084"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6" name="Freeform 43">
              <a:extLst>
                <a:ext uri="{FF2B5EF4-FFF2-40B4-BE49-F238E27FC236}">
                  <a16:creationId xmlns:a16="http://schemas.microsoft.com/office/drawing/2014/main" id="{3C5B3B99-9BED-41DB-A7B2-7E0A775AF472}"/>
                </a:ext>
              </a:extLst>
            </p:cNvPr>
            <p:cNvSpPr>
              <a:spLocks noEditPoints="1"/>
            </p:cNvSpPr>
            <p:nvPr/>
          </p:nvSpPr>
          <p:spPr bwMode="auto">
            <a:xfrm>
              <a:off x="4049" y="335"/>
              <a:ext cx="3368" cy="3824"/>
            </a:xfrm>
            <a:custGeom>
              <a:avLst/>
              <a:gdLst>
                <a:gd name="T0" fmla="*/ 2117 w 4551"/>
                <a:gd name="T1" fmla="*/ 5122 h 5166"/>
                <a:gd name="T2" fmla="*/ 1727 w 4551"/>
                <a:gd name="T3" fmla="*/ 4835 h 5166"/>
                <a:gd name="T4" fmla="*/ 1243 w 4551"/>
                <a:gd name="T5" fmla="*/ 4401 h 5166"/>
                <a:gd name="T6" fmla="*/ 955 w 4551"/>
                <a:gd name="T7" fmla="*/ 4281 h 5166"/>
                <a:gd name="T8" fmla="*/ 500 w 4551"/>
                <a:gd name="T9" fmla="*/ 4032 h 5166"/>
                <a:gd name="T10" fmla="*/ 53 w 4551"/>
                <a:gd name="T11" fmla="*/ 3450 h 5166"/>
                <a:gd name="T12" fmla="*/ 2 w 4551"/>
                <a:gd name="T13" fmla="*/ 2942 h 5166"/>
                <a:gd name="T14" fmla="*/ 79 w 4551"/>
                <a:gd name="T15" fmla="*/ 2425 h 5166"/>
                <a:gd name="T16" fmla="*/ 385 w 4551"/>
                <a:gd name="T17" fmla="*/ 2087 h 5166"/>
                <a:gd name="T18" fmla="*/ 558 w 4551"/>
                <a:gd name="T19" fmla="*/ 1833 h 5166"/>
                <a:gd name="T20" fmla="*/ 539 w 4551"/>
                <a:gd name="T21" fmla="*/ 1577 h 5166"/>
                <a:gd name="T22" fmla="*/ 515 w 4551"/>
                <a:gd name="T23" fmla="*/ 1194 h 5166"/>
                <a:gd name="T24" fmla="*/ 594 w 4551"/>
                <a:gd name="T25" fmla="*/ 902 h 5166"/>
                <a:gd name="T26" fmla="*/ 837 w 4551"/>
                <a:gd name="T27" fmla="*/ 644 h 5166"/>
                <a:gd name="T28" fmla="*/ 1039 w 4551"/>
                <a:gd name="T29" fmla="*/ 650 h 5166"/>
                <a:gd name="T30" fmla="*/ 1360 w 4551"/>
                <a:gd name="T31" fmla="*/ 619 h 5166"/>
                <a:gd name="T32" fmla="*/ 1615 w 4551"/>
                <a:gd name="T33" fmla="*/ 347 h 5166"/>
                <a:gd name="T34" fmla="*/ 2097 w 4551"/>
                <a:gd name="T35" fmla="*/ 4 h 5166"/>
                <a:gd name="T36" fmla="*/ 2462 w 4551"/>
                <a:gd name="T37" fmla="*/ 234 h 5166"/>
                <a:gd name="T38" fmla="*/ 2629 w 4551"/>
                <a:gd name="T39" fmla="*/ 561 h 5166"/>
                <a:gd name="T40" fmla="*/ 2882 w 4551"/>
                <a:gd name="T41" fmla="*/ 625 h 5166"/>
                <a:gd name="T42" fmla="*/ 3042 w 4551"/>
                <a:gd name="T43" fmla="*/ 592 h 5166"/>
                <a:gd name="T44" fmla="*/ 3411 w 4551"/>
                <a:gd name="T45" fmla="*/ 566 h 5166"/>
                <a:gd name="T46" fmla="*/ 3923 w 4551"/>
                <a:gd name="T47" fmla="*/ 1287 h 5166"/>
                <a:gd name="T48" fmla="*/ 3958 w 4551"/>
                <a:gd name="T49" fmla="*/ 1452 h 5166"/>
                <a:gd name="T50" fmla="*/ 4286 w 4551"/>
                <a:gd name="T51" fmla="*/ 2219 h 5166"/>
                <a:gd name="T52" fmla="*/ 4497 w 4551"/>
                <a:gd name="T53" fmla="*/ 3209 h 5166"/>
                <a:gd name="T54" fmla="*/ 4202 w 4551"/>
                <a:gd name="T55" fmla="*/ 3754 h 5166"/>
                <a:gd name="T56" fmla="*/ 3514 w 4551"/>
                <a:gd name="T57" fmla="*/ 4293 h 5166"/>
                <a:gd name="T58" fmla="*/ 2822 w 4551"/>
                <a:gd name="T59" fmla="*/ 4915 h 5166"/>
                <a:gd name="T60" fmla="*/ 2513 w 4551"/>
                <a:gd name="T61" fmla="*/ 5118 h 5166"/>
                <a:gd name="T62" fmla="*/ 2275 w 4551"/>
                <a:gd name="T63" fmla="*/ 5160 h 5166"/>
                <a:gd name="T64" fmla="*/ 3042 w 4551"/>
                <a:gd name="T65" fmla="*/ 592 h 5166"/>
                <a:gd name="T66" fmla="*/ 2882 w 4551"/>
                <a:gd name="T67" fmla="*/ 626 h 5166"/>
                <a:gd name="T68" fmla="*/ 2628 w 4551"/>
                <a:gd name="T69" fmla="*/ 562 h 5166"/>
                <a:gd name="T70" fmla="*/ 2461 w 4551"/>
                <a:gd name="T71" fmla="*/ 234 h 5166"/>
                <a:gd name="T72" fmla="*/ 2097 w 4551"/>
                <a:gd name="T73" fmla="*/ 5 h 5166"/>
                <a:gd name="T74" fmla="*/ 1615 w 4551"/>
                <a:gd name="T75" fmla="*/ 347 h 5166"/>
                <a:gd name="T76" fmla="*/ 1361 w 4551"/>
                <a:gd name="T77" fmla="*/ 620 h 5166"/>
                <a:gd name="T78" fmla="*/ 1039 w 4551"/>
                <a:gd name="T79" fmla="*/ 651 h 5166"/>
                <a:gd name="T80" fmla="*/ 838 w 4551"/>
                <a:gd name="T81" fmla="*/ 645 h 5166"/>
                <a:gd name="T82" fmla="*/ 594 w 4551"/>
                <a:gd name="T83" fmla="*/ 902 h 5166"/>
                <a:gd name="T84" fmla="*/ 515 w 4551"/>
                <a:gd name="T85" fmla="*/ 1194 h 5166"/>
                <a:gd name="T86" fmla="*/ 540 w 4551"/>
                <a:gd name="T87" fmla="*/ 1577 h 5166"/>
                <a:gd name="T88" fmla="*/ 559 w 4551"/>
                <a:gd name="T89" fmla="*/ 1833 h 5166"/>
                <a:gd name="T90" fmla="*/ 386 w 4551"/>
                <a:gd name="T91" fmla="*/ 2087 h 5166"/>
                <a:gd name="T92" fmla="*/ 79 w 4551"/>
                <a:gd name="T93" fmla="*/ 2425 h 5166"/>
                <a:gd name="T94" fmla="*/ 8 w 4551"/>
                <a:gd name="T95" fmla="*/ 3197 h 5166"/>
                <a:gd name="T96" fmla="*/ 151 w 4551"/>
                <a:gd name="T97" fmla="*/ 3660 h 5166"/>
                <a:gd name="T98" fmla="*/ 721 w 4551"/>
                <a:gd name="T99" fmla="*/ 4172 h 5166"/>
                <a:gd name="T100" fmla="*/ 1031 w 4551"/>
                <a:gd name="T101" fmla="*/ 4309 h 5166"/>
                <a:gd name="T102" fmla="*/ 1652 w 4551"/>
                <a:gd name="T103" fmla="*/ 4754 h 5166"/>
                <a:gd name="T104" fmla="*/ 1973 w 4551"/>
                <a:gd name="T105" fmla="*/ 5047 h 5166"/>
                <a:gd name="T106" fmla="*/ 2275 w 4551"/>
                <a:gd name="T107" fmla="*/ 5159 h 5166"/>
                <a:gd name="T108" fmla="*/ 2721 w 4551"/>
                <a:gd name="T109" fmla="*/ 4993 h 5166"/>
                <a:gd name="T110" fmla="*/ 3138 w 4551"/>
                <a:gd name="T111" fmla="*/ 4627 h 5166"/>
                <a:gd name="T112" fmla="*/ 3749 w 4551"/>
                <a:gd name="T113" fmla="*/ 4120 h 5166"/>
                <a:gd name="T114" fmla="*/ 4383 w 4551"/>
                <a:gd name="T115" fmla="*/ 3501 h 5166"/>
                <a:gd name="T116" fmla="*/ 4470 w 4551"/>
                <a:gd name="T117" fmla="*/ 2580 h 5166"/>
                <a:gd name="T118" fmla="*/ 4217 w 4551"/>
                <a:gd name="T119" fmla="*/ 2102 h 5166"/>
                <a:gd name="T120" fmla="*/ 3923 w 4551"/>
                <a:gd name="T121" fmla="*/ 1292 h 5166"/>
                <a:gd name="T122" fmla="*/ 3669 w 4551"/>
                <a:gd name="T123" fmla="*/ 693 h 5166"/>
                <a:gd name="T124" fmla="*/ 3282 w 4551"/>
                <a:gd name="T125" fmla="*/ 555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1" h="5166">
                  <a:moveTo>
                    <a:pt x="2275" y="5160"/>
                  </a:moveTo>
                  <a:cubicBezTo>
                    <a:pt x="2222" y="5155"/>
                    <a:pt x="2169" y="5142"/>
                    <a:pt x="2117" y="5122"/>
                  </a:cubicBezTo>
                  <a:cubicBezTo>
                    <a:pt x="2069" y="5104"/>
                    <a:pt x="2021" y="5079"/>
                    <a:pt x="1973" y="5047"/>
                  </a:cubicBezTo>
                  <a:cubicBezTo>
                    <a:pt x="1894" y="4996"/>
                    <a:pt x="1816" y="4928"/>
                    <a:pt x="1727" y="4835"/>
                  </a:cubicBezTo>
                  <a:cubicBezTo>
                    <a:pt x="1702" y="4809"/>
                    <a:pt x="1676" y="4781"/>
                    <a:pt x="1652" y="4754"/>
                  </a:cubicBezTo>
                  <a:cubicBezTo>
                    <a:pt x="1532" y="4625"/>
                    <a:pt x="1408" y="4490"/>
                    <a:pt x="1243" y="4401"/>
                  </a:cubicBezTo>
                  <a:cubicBezTo>
                    <a:pt x="1175" y="4365"/>
                    <a:pt x="1101" y="4337"/>
                    <a:pt x="1030" y="4310"/>
                  </a:cubicBezTo>
                  <a:cubicBezTo>
                    <a:pt x="1006" y="4301"/>
                    <a:pt x="980" y="4291"/>
                    <a:pt x="955" y="4281"/>
                  </a:cubicBezTo>
                  <a:cubicBezTo>
                    <a:pt x="874" y="4249"/>
                    <a:pt x="795" y="4213"/>
                    <a:pt x="721" y="4172"/>
                  </a:cubicBezTo>
                  <a:cubicBezTo>
                    <a:pt x="642" y="4130"/>
                    <a:pt x="568" y="4083"/>
                    <a:pt x="500" y="4032"/>
                  </a:cubicBezTo>
                  <a:cubicBezTo>
                    <a:pt x="351" y="3922"/>
                    <a:pt x="233" y="3796"/>
                    <a:pt x="150" y="3660"/>
                  </a:cubicBezTo>
                  <a:cubicBezTo>
                    <a:pt x="109" y="3592"/>
                    <a:pt x="76" y="3521"/>
                    <a:pt x="53" y="3450"/>
                  </a:cubicBezTo>
                  <a:cubicBezTo>
                    <a:pt x="30" y="3374"/>
                    <a:pt x="14" y="3291"/>
                    <a:pt x="7" y="3197"/>
                  </a:cubicBezTo>
                  <a:cubicBezTo>
                    <a:pt x="0" y="3111"/>
                    <a:pt x="1" y="3024"/>
                    <a:pt x="2" y="2942"/>
                  </a:cubicBezTo>
                  <a:cubicBezTo>
                    <a:pt x="4" y="2862"/>
                    <a:pt x="7" y="2769"/>
                    <a:pt x="18" y="2678"/>
                  </a:cubicBezTo>
                  <a:cubicBezTo>
                    <a:pt x="30" y="2581"/>
                    <a:pt x="49" y="2498"/>
                    <a:pt x="79" y="2425"/>
                  </a:cubicBezTo>
                  <a:cubicBezTo>
                    <a:pt x="120" y="2322"/>
                    <a:pt x="185" y="2228"/>
                    <a:pt x="268" y="2152"/>
                  </a:cubicBezTo>
                  <a:cubicBezTo>
                    <a:pt x="299" y="2124"/>
                    <a:pt x="343" y="2105"/>
                    <a:pt x="385" y="2087"/>
                  </a:cubicBezTo>
                  <a:cubicBezTo>
                    <a:pt x="435" y="2066"/>
                    <a:pt x="481" y="2046"/>
                    <a:pt x="507" y="2013"/>
                  </a:cubicBezTo>
                  <a:cubicBezTo>
                    <a:pt x="539" y="1974"/>
                    <a:pt x="556" y="1915"/>
                    <a:pt x="558" y="1833"/>
                  </a:cubicBezTo>
                  <a:cubicBezTo>
                    <a:pt x="560" y="1763"/>
                    <a:pt x="553" y="1686"/>
                    <a:pt x="541" y="1591"/>
                  </a:cubicBezTo>
                  <a:cubicBezTo>
                    <a:pt x="539" y="1577"/>
                    <a:pt x="539" y="1577"/>
                    <a:pt x="539" y="1577"/>
                  </a:cubicBezTo>
                  <a:cubicBezTo>
                    <a:pt x="521" y="1441"/>
                    <a:pt x="503" y="1301"/>
                    <a:pt x="512" y="1216"/>
                  </a:cubicBezTo>
                  <a:cubicBezTo>
                    <a:pt x="513" y="1209"/>
                    <a:pt x="514" y="1201"/>
                    <a:pt x="515" y="1194"/>
                  </a:cubicBezTo>
                  <a:cubicBezTo>
                    <a:pt x="516" y="1175"/>
                    <a:pt x="518" y="1156"/>
                    <a:pt x="521" y="1137"/>
                  </a:cubicBezTo>
                  <a:cubicBezTo>
                    <a:pt x="536" y="1048"/>
                    <a:pt x="559" y="971"/>
                    <a:pt x="594" y="902"/>
                  </a:cubicBezTo>
                  <a:cubicBezTo>
                    <a:pt x="630" y="829"/>
                    <a:pt x="678" y="766"/>
                    <a:pt x="739" y="710"/>
                  </a:cubicBezTo>
                  <a:cubicBezTo>
                    <a:pt x="772" y="681"/>
                    <a:pt x="805" y="659"/>
                    <a:pt x="837" y="644"/>
                  </a:cubicBezTo>
                  <a:cubicBezTo>
                    <a:pt x="877" y="627"/>
                    <a:pt x="916" y="621"/>
                    <a:pt x="954" y="626"/>
                  </a:cubicBezTo>
                  <a:cubicBezTo>
                    <a:pt x="983" y="630"/>
                    <a:pt x="1012" y="640"/>
                    <a:pt x="1039" y="650"/>
                  </a:cubicBezTo>
                  <a:cubicBezTo>
                    <a:pt x="1057" y="656"/>
                    <a:pt x="1076" y="663"/>
                    <a:pt x="1095" y="668"/>
                  </a:cubicBezTo>
                  <a:cubicBezTo>
                    <a:pt x="1182" y="691"/>
                    <a:pt x="1271" y="674"/>
                    <a:pt x="1360" y="619"/>
                  </a:cubicBezTo>
                  <a:cubicBezTo>
                    <a:pt x="1451" y="563"/>
                    <a:pt x="1522" y="479"/>
                    <a:pt x="1565" y="418"/>
                  </a:cubicBezTo>
                  <a:cubicBezTo>
                    <a:pt x="1582" y="395"/>
                    <a:pt x="1598" y="370"/>
                    <a:pt x="1615" y="347"/>
                  </a:cubicBezTo>
                  <a:cubicBezTo>
                    <a:pt x="1706" y="213"/>
                    <a:pt x="1800" y="74"/>
                    <a:pt x="1951" y="22"/>
                  </a:cubicBezTo>
                  <a:cubicBezTo>
                    <a:pt x="1996" y="6"/>
                    <a:pt x="2045" y="0"/>
                    <a:pt x="2097" y="4"/>
                  </a:cubicBezTo>
                  <a:cubicBezTo>
                    <a:pt x="2146" y="7"/>
                    <a:pt x="2195" y="19"/>
                    <a:pt x="2243" y="40"/>
                  </a:cubicBezTo>
                  <a:cubicBezTo>
                    <a:pt x="2339" y="80"/>
                    <a:pt x="2419" y="151"/>
                    <a:pt x="2462" y="234"/>
                  </a:cubicBezTo>
                  <a:cubicBezTo>
                    <a:pt x="2482" y="271"/>
                    <a:pt x="2496" y="312"/>
                    <a:pt x="2509" y="352"/>
                  </a:cubicBezTo>
                  <a:cubicBezTo>
                    <a:pt x="2535" y="427"/>
                    <a:pt x="2562" y="505"/>
                    <a:pt x="2629" y="561"/>
                  </a:cubicBezTo>
                  <a:cubicBezTo>
                    <a:pt x="2661" y="588"/>
                    <a:pt x="2702" y="607"/>
                    <a:pt x="2749" y="618"/>
                  </a:cubicBezTo>
                  <a:cubicBezTo>
                    <a:pt x="2790" y="627"/>
                    <a:pt x="2836" y="630"/>
                    <a:pt x="2882" y="625"/>
                  </a:cubicBezTo>
                  <a:cubicBezTo>
                    <a:pt x="2904" y="623"/>
                    <a:pt x="2928" y="619"/>
                    <a:pt x="2954" y="613"/>
                  </a:cubicBezTo>
                  <a:cubicBezTo>
                    <a:pt x="2984" y="607"/>
                    <a:pt x="3014" y="599"/>
                    <a:pt x="3042" y="592"/>
                  </a:cubicBezTo>
                  <a:cubicBezTo>
                    <a:pt x="3071" y="584"/>
                    <a:pt x="3101" y="576"/>
                    <a:pt x="3130" y="570"/>
                  </a:cubicBezTo>
                  <a:cubicBezTo>
                    <a:pt x="3225" y="550"/>
                    <a:pt x="3323" y="549"/>
                    <a:pt x="3411" y="566"/>
                  </a:cubicBezTo>
                  <a:cubicBezTo>
                    <a:pt x="3512" y="586"/>
                    <a:pt x="3599" y="629"/>
                    <a:pt x="3669" y="693"/>
                  </a:cubicBezTo>
                  <a:cubicBezTo>
                    <a:pt x="3832" y="841"/>
                    <a:pt x="3878" y="1068"/>
                    <a:pt x="3923" y="1287"/>
                  </a:cubicBezTo>
                  <a:cubicBezTo>
                    <a:pt x="3924" y="1292"/>
                    <a:pt x="3924" y="1292"/>
                    <a:pt x="3924" y="1292"/>
                  </a:cubicBezTo>
                  <a:cubicBezTo>
                    <a:pt x="3935" y="1345"/>
                    <a:pt x="3946" y="1399"/>
                    <a:pt x="3958" y="1452"/>
                  </a:cubicBezTo>
                  <a:cubicBezTo>
                    <a:pt x="4009" y="1667"/>
                    <a:pt x="4096" y="1886"/>
                    <a:pt x="4218" y="2101"/>
                  </a:cubicBezTo>
                  <a:cubicBezTo>
                    <a:pt x="4240" y="2141"/>
                    <a:pt x="4264" y="2181"/>
                    <a:pt x="4286" y="2219"/>
                  </a:cubicBezTo>
                  <a:cubicBezTo>
                    <a:pt x="4354" y="2334"/>
                    <a:pt x="4425" y="2453"/>
                    <a:pt x="4471" y="2580"/>
                  </a:cubicBezTo>
                  <a:cubicBezTo>
                    <a:pt x="4542" y="2777"/>
                    <a:pt x="4551" y="2994"/>
                    <a:pt x="4497" y="3209"/>
                  </a:cubicBezTo>
                  <a:cubicBezTo>
                    <a:pt x="4472" y="3310"/>
                    <a:pt x="4434" y="3408"/>
                    <a:pt x="4383" y="3501"/>
                  </a:cubicBezTo>
                  <a:cubicBezTo>
                    <a:pt x="4333" y="3593"/>
                    <a:pt x="4272" y="3678"/>
                    <a:pt x="4202" y="3754"/>
                  </a:cubicBezTo>
                  <a:cubicBezTo>
                    <a:pt x="4069" y="3896"/>
                    <a:pt x="3907" y="4010"/>
                    <a:pt x="3750" y="4121"/>
                  </a:cubicBezTo>
                  <a:cubicBezTo>
                    <a:pt x="3671" y="4176"/>
                    <a:pt x="3590" y="4233"/>
                    <a:pt x="3514" y="4293"/>
                  </a:cubicBezTo>
                  <a:cubicBezTo>
                    <a:pt x="3382" y="4397"/>
                    <a:pt x="3258" y="4514"/>
                    <a:pt x="3138" y="4628"/>
                  </a:cubicBezTo>
                  <a:cubicBezTo>
                    <a:pt x="3036" y="4725"/>
                    <a:pt x="2931" y="4825"/>
                    <a:pt x="2822" y="4915"/>
                  </a:cubicBezTo>
                  <a:cubicBezTo>
                    <a:pt x="2788" y="4943"/>
                    <a:pt x="2754" y="4970"/>
                    <a:pt x="2722" y="4994"/>
                  </a:cubicBezTo>
                  <a:cubicBezTo>
                    <a:pt x="2645" y="5051"/>
                    <a:pt x="2579" y="5091"/>
                    <a:pt x="2513" y="5118"/>
                  </a:cubicBezTo>
                  <a:cubicBezTo>
                    <a:pt x="2445" y="5147"/>
                    <a:pt x="2379" y="5161"/>
                    <a:pt x="2314" y="5161"/>
                  </a:cubicBezTo>
                  <a:cubicBezTo>
                    <a:pt x="2301" y="5161"/>
                    <a:pt x="2288" y="5161"/>
                    <a:pt x="2275" y="5160"/>
                  </a:cubicBezTo>
                  <a:moveTo>
                    <a:pt x="3131" y="571"/>
                  </a:moveTo>
                  <a:cubicBezTo>
                    <a:pt x="3101" y="577"/>
                    <a:pt x="3071" y="585"/>
                    <a:pt x="3042" y="592"/>
                  </a:cubicBezTo>
                  <a:cubicBezTo>
                    <a:pt x="3014" y="600"/>
                    <a:pt x="2984" y="608"/>
                    <a:pt x="2954" y="614"/>
                  </a:cubicBezTo>
                  <a:cubicBezTo>
                    <a:pt x="2928" y="620"/>
                    <a:pt x="2904" y="623"/>
                    <a:pt x="2882" y="626"/>
                  </a:cubicBezTo>
                  <a:cubicBezTo>
                    <a:pt x="2836" y="630"/>
                    <a:pt x="2790" y="628"/>
                    <a:pt x="2749" y="619"/>
                  </a:cubicBezTo>
                  <a:cubicBezTo>
                    <a:pt x="2702" y="608"/>
                    <a:pt x="2661" y="589"/>
                    <a:pt x="2628" y="562"/>
                  </a:cubicBezTo>
                  <a:cubicBezTo>
                    <a:pt x="2562" y="506"/>
                    <a:pt x="2535" y="428"/>
                    <a:pt x="2509" y="352"/>
                  </a:cubicBezTo>
                  <a:cubicBezTo>
                    <a:pt x="2495" y="312"/>
                    <a:pt x="2481" y="272"/>
                    <a:pt x="2461" y="234"/>
                  </a:cubicBezTo>
                  <a:cubicBezTo>
                    <a:pt x="2418" y="152"/>
                    <a:pt x="2338" y="81"/>
                    <a:pt x="2242" y="40"/>
                  </a:cubicBezTo>
                  <a:cubicBezTo>
                    <a:pt x="2195" y="20"/>
                    <a:pt x="2146" y="8"/>
                    <a:pt x="2097" y="5"/>
                  </a:cubicBezTo>
                  <a:cubicBezTo>
                    <a:pt x="2046" y="1"/>
                    <a:pt x="1997" y="7"/>
                    <a:pt x="1952" y="23"/>
                  </a:cubicBezTo>
                  <a:cubicBezTo>
                    <a:pt x="1801" y="75"/>
                    <a:pt x="1706" y="213"/>
                    <a:pt x="1615" y="347"/>
                  </a:cubicBezTo>
                  <a:cubicBezTo>
                    <a:pt x="1599" y="371"/>
                    <a:pt x="1582" y="395"/>
                    <a:pt x="1565" y="419"/>
                  </a:cubicBezTo>
                  <a:cubicBezTo>
                    <a:pt x="1487" y="529"/>
                    <a:pt x="1411" y="589"/>
                    <a:pt x="1361" y="620"/>
                  </a:cubicBezTo>
                  <a:cubicBezTo>
                    <a:pt x="1272" y="675"/>
                    <a:pt x="1182" y="691"/>
                    <a:pt x="1095" y="669"/>
                  </a:cubicBezTo>
                  <a:cubicBezTo>
                    <a:pt x="1076" y="664"/>
                    <a:pt x="1057" y="657"/>
                    <a:pt x="1039" y="651"/>
                  </a:cubicBezTo>
                  <a:cubicBezTo>
                    <a:pt x="1011" y="641"/>
                    <a:pt x="983" y="631"/>
                    <a:pt x="954" y="627"/>
                  </a:cubicBezTo>
                  <a:cubicBezTo>
                    <a:pt x="916" y="622"/>
                    <a:pt x="877" y="628"/>
                    <a:pt x="838" y="645"/>
                  </a:cubicBezTo>
                  <a:cubicBezTo>
                    <a:pt x="805" y="659"/>
                    <a:pt x="772" y="681"/>
                    <a:pt x="740" y="711"/>
                  </a:cubicBezTo>
                  <a:cubicBezTo>
                    <a:pt x="678" y="766"/>
                    <a:pt x="631" y="829"/>
                    <a:pt x="594" y="902"/>
                  </a:cubicBezTo>
                  <a:cubicBezTo>
                    <a:pt x="560" y="971"/>
                    <a:pt x="537" y="1048"/>
                    <a:pt x="522" y="1137"/>
                  </a:cubicBezTo>
                  <a:cubicBezTo>
                    <a:pt x="519" y="1156"/>
                    <a:pt x="517" y="1175"/>
                    <a:pt x="515" y="1194"/>
                  </a:cubicBezTo>
                  <a:cubicBezTo>
                    <a:pt x="515" y="1201"/>
                    <a:pt x="514" y="1209"/>
                    <a:pt x="513" y="1216"/>
                  </a:cubicBezTo>
                  <a:cubicBezTo>
                    <a:pt x="504" y="1301"/>
                    <a:pt x="522" y="1441"/>
                    <a:pt x="540" y="1577"/>
                  </a:cubicBezTo>
                  <a:cubicBezTo>
                    <a:pt x="541" y="1591"/>
                    <a:pt x="541" y="1591"/>
                    <a:pt x="541" y="1591"/>
                  </a:cubicBezTo>
                  <a:cubicBezTo>
                    <a:pt x="554" y="1686"/>
                    <a:pt x="561" y="1763"/>
                    <a:pt x="559" y="1833"/>
                  </a:cubicBezTo>
                  <a:cubicBezTo>
                    <a:pt x="557" y="1916"/>
                    <a:pt x="540" y="1975"/>
                    <a:pt x="508" y="2014"/>
                  </a:cubicBezTo>
                  <a:cubicBezTo>
                    <a:pt x="481" y="2047"/>
                    <a:pt x="435" y="2066"/>
                    <a:pt x="386" y="2087"/>
                  </a:cubicBezTo>
                  <a:cubicBezTo>
                    <a:pt x="343" y="2106"/>
                    <a:pt x="299" y="2125"/>
                    <a:pt x="268" y="2153"/>
                  </a:cubicBezTo>
                  <a:cubicBezTo>
                    <a:pt x="186" y="2228"/>
                    <a:pt x="120" y="2323"/>
                    <a:pt x="79" y="2425"/>
                  </a:cubicBezTo>
                  <a:cubicBezTo>
                    <a:pt x="16" y="2585"/>
                    <a:pt x="7" y="2761"/>
                    <a:pt x="3" y="2942"/>
                  </a:cubicBezTo>
                  <a:cubicBezTo>
                    <a:pt x="2" y="3024"/>
                    <a:pt x="1" y="3111"/>
                    <a:pt x="8" y="3197"/>
                  </a:cubicBezTo>
                  <a:cubicBezTo>
                    <a:pt x="15" y="3291"/>
                    <a:pt x="30" y="3374"/>
                    <a:pt x="54" y="3449"/>
                  </a:cubicBezTo>
                  <a:cubicBezTo>
                    <a:pt x="77" y="3521"/>
                    <a:pt x="110" y="3592"/>
                    <a:pt x="151" y="3660"/>
                  </a:cubicBezTo>
                  <a:cubicBezTo>
                    <a:pt x="234" y="3796"/>
                    <a:pt x="351" y="3921"/>
                    <a:pt x="501" y="4032"/>
                  </a:cubicBezTo>
                  <a:cubicBezTo>
                    <a:pt x="569" y="4082"/>
                    <a:pt x="643" y="4129"/>
                    <a:pt x="721" y="4172"/>
                  </a:cubicBezTo>
                  <a:cubicBezTo>
                    <a:pt x="796" y="4212"/>
                    <a:pt x="874" y="4249"/>
                    <a:pt x="955" y="4281"/>
                  </a:cubicBezTo>
                  <a:cubicBezTo>
                    <a:pt x="980" y="4290"/>
                    <a:pt x="1006" y="4300"/>
                    <a:pt x="1031" y="4309"/>
                  </a:cubicBezTo>
                  <a:cubicBezTo>
                    <a:pt x="1102" y="4336"/>
                    <a:pt x="1175" y="4364"/>
                    <a:pt x="1243" y="4401"/>
                  </a:cubicBezTo>
                  <a:cubicBezTo>
                    <a:pt x="1408" y="4490"/>
                    <a:pt x="1532" y="4624"/>
                    <a:pt x="1652" y="4754"/>
                  </a:cubicBezTo>
                  <a:cubicBezTo>
                    <a:pt x="1677" y="4781"/>
                    <a:pt x="1702" y="4808"/>
                    <a:pt x="1727" y="4834"/>
                  </a:cubicBezTo>
                  <a:cubicBezTo>
                    <a:pt x="1816" y="4927"/>
                    <a:pt x="1894" y="4995"/>
                    <a:pt x="1973" y="5047"/>
                  </a:cubicBezTo>
                  <a:cubicBezTo>
                    <a:pt x="2021" y="5078"/>
                    <a:pt x="2070" y="5103"/>
                    <a:pt x="2117" y="5121"/>
                  </a:cubicBezTo>
                  <a:cubicBezTo>
                    <a:pt x="2169" y="5142"/>
                    <a:pt x="2222" y="5154"/>
                    <a:pt x="2275" y="5159"/>
                  </a:cubicBezTo>
                  <a:cubicBezTo>
                    <a:pt x="2353" y="5166"/>
                    <a:pt x="2430" y="5152"/>
                    <a:pt x="2513" y="5118"/>
                  </a:cubicBezTo>
                  <a:cubicBezTo>
                    <a:pt x="2578" y="5090"/>
                    <a:pt x="2645" y="5051"/>
                    <a:pt x="2721" y="4993"/>
                  </a:cubicBezTo>
                  <a:cubicBezTo>
                    <a:pt x="2754" y="4969"/>
                    <a:pt x="2787" y="4942"/>
                    <a:pt x="2821" y="4915"/>
                  </a:cubicBezTo>
                  <a:cubicBezTo>
                    <a:pt x="2931" y="4824"/>
                    <a:pt x="3036" y="4724"/>
                    <a:pt x="3138" y="4627"/>
                  </a:cubicBezTo>
                  <a:cubicBezTo>
                    <a:pt x="3257" y="4514"/>
                    <a:pt x="3381" y="4396"/>
                    <a:pt x="3513" y="4292"/>
                  </a:cubicBezTo>
                  <a:cubicBezTo>
                    <a:pt x="3590" y="4232"/>
                    <a:pt x="3671" y="4175"/>
                    <a:pt x="3749" y="4120"/>
                  </a:cubicBezTo>
                  <a:cubicBezTo>
                    <a:pt x="3906" y="4010"/>
                    <a:pt x="4069" y="3896"/>
                    <a:pt x="4201" y="3753"/>
                  </a:cubicBezTo>
                  <a:cubicBezTo>
                    <a:pt x="4271" y="3678"/>
                    <a:pt x="4332" y="3593"/>
                    <a:pt x="4383" y="3501"/>
                  </a:cubicBezTo>
                  <a:cubicBezTo>
                    <a:pt x="4433" y="3408"/>
                    <a:pt x="4472" y="3310"/>
                    <a:pt x="4497" y="3209"/>
                  </a:cubicBezTo>
                  <a:cubicBezTo>
                    <a:pt x="4550" y="2994"/>
                    <a:pt x="4541" y="2777"/>
                    <a:pt x="4470" y="2580"/>
                  </a:cubicBezTo>
                  <a:cubicBezTo>
                    <a:pt x="4424" y="2454"/>
                    <a:pt x="4354" y="2335"/>
                    <a:pt x="4286" y="2220"/>
                  </a:cubicBezTo>
                  <a:cubicBezTo>
                    <a:pt x="4263" y="2181"/>
                    <a:pt x="4239" y="2141"/>
                    <a:pt x="4217" y="2102"/>
                  </a:cubicBezTo>
                  <a:cubicBezTo>
                    <a:pt x="4096" y="1886"/>
                    <a:pt x="4008" y="1668"/>
                    <a:pt x="3957" y="1452"/>
                  </a:cubicBezTo>
                  <a:cubicBezTo>
                    <a:pt x="3945" y="1399"/>
                    <a:pt x="3934" y="1345"/>
                    <a:pt x="3923" y="1292"/>
                  </a:cubicBezTo>
                  <a:cubicBezTo>
                    <a:pt x="3922" y="1288"/>
                    <a:pt x="3922" y="1288"/>
                    <a:pt x="3922" y="1288"/>
                  </a:cubicBezTo>
                  <a:cubicBezTo>
                    <a:pt x="3878" y="1068"/>
                    <a:pt x="3831" y="842"/>
                    <a:pt x="3669" y="693"/>
                  </a:cubicBezTo>
                  <a:cubicBezTo>
                    <a:pt x="3598" y="629"/>
                    <a:pt x="3512" y="587"/>
                    <a:pt x="3411" y="567"/>
                  </a:cubicBezTo>
                  <a:cubicBezTo>
                    <a:pt x="3370" y="559"/>
                    <a:pt x="3326" y="555"/>
                    <a:pt x="3282" y="555"/>
                  </a:cubicBezTo>
                  <a:cubicBezTo>
                    <a:pt x="3232" y="555"/>
                    <a:pt x="3181" y="560"/>
                    <a:pt x="3131" y="57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7" name="Freeform 44">
              <a:extLst>
                <a:ext uri="{FF2B5EF4-FFF2-40B4-BE49-F238E27FC236}">
                  <a16:creationId xmlns:a16="http://schemas.microsoft.com/office/drawing/2014/main" id="{E0C0E13E-FDA1-4FC7-B5C7-1F498D02516E}"/>
                </a:ext>
              </a:extLst>
            </p:cNvPr>
            <p:cNvSpPr>
              <a:spLocks noEditPoints="1"/>
            </p:cNvSpPr>
            <p:nvPr/>
          </p:nvSpPr>
          <p:spPr bwMode="auto">
            <a:xfrm>
              <a:off x="4014" y="264"/>
              <a:ext cx="3442" cy="3955"/>
            </a:xfrm>
            <a:custGeom>
              <a:avLst/>
              <a:gdLst>
                <a:gd name="T0" fmla="*/ 2005 w 4650"/>
                <a:gd name="T1" fmla="*/ 5215 h 5344"/>
                <a:gd name="T2" fmla="*/ 1275 w 4650"/>
                <a:gd name="T3" fmla="*/ 4520 h 5344"/>
                <a:gd name="T4" fmla="*/ 742 w 4650"/>
                <a:gd name="T5" fmla="*/ 4288 h 5344"/>
                <a:gd name="T6" fmla="*/ 53 w 4650"/>
                <a:gd name="T7" fmla="*/ 3548 h 5344"/>
                <a:gd name="T8" fmla="*/ 83 w 4650"/>
                <a:gd name="T9" fmla="*/ 2494 h 5344"/>
                <a:gd name="T10" fmla="*/ 528 w 4650"/>
                <a:gd name="T11" fmla="*/ 2073 h 5344"/>
                <a:gd name="T12" fmla="*/ 549 w 4650"/>
                <a:gd name="T13" fmla="*/ 1588 h 5344"/>
                <a:gd name="T14" fmla="*/ 522 w 4650"/>
                <a:gd name="T15" fmla="*/ 1184 h 5344"/>
                <a:gd name="T16" fmla="*/ 1035 w 4650"/>
                <a:gd name="T17" fmla="*/ 670 h 5344"/>
                <a:gd name="T18" fmla="*/ 1576 w 4650"/>
                <a:gd name="T19" fmla="*/ 432 h 5344"/>
                <a:gd name="T20" fmla="*/ 2122 w 4650"/>
                <a:gd name="T21" fmla="*/ 4 h 5344"/>
                <a:gd name="T22" fmla="*/ 2543 w 4650"/>
                <a:gd name="T23" fmla="*/ 382 h 5344"/>
                <a:gd name="T24" fmla="*/ 2785 w 4650"/>
                <a:gd name="T25" fmla="*/ 667 h 5344"/>
                <a:gd name="T26" fmla="*/ 3089 w 4650"/>
                <a:gd name="T27" fmla="*/ 638 h 5344"/>
                <a:gd name="T28" fmla="*/ 3735 w 4650"/>
                <a:gd name="T29" fmla="*/ 733 h 5344"/>
                <a:gd name="T30" fmla="*/ 3998 w 4650"/>
                <a:gd name="T31" fmla="*/ 1346 h 5344"/>
                <a:gd name="T32" fmla="*/ 4139 w 4650"/>
                <a:gd name="T33" fmla="*/ 1851 h 5344"/>
                <a:gd name="T34" fmla="*/ 4562 w 4650"/>
                <a:gd name="T35" fmla="*/ 2666 h 5344"/>
                <a:gd name="T36" fmla="*/ 4296 w 4650"/>
                <a:gd name="T37" fmla="*/ 3877 h 5344"/>
                <a:gd name="T38" fmla="*/ 3193 w 4650"/>
                <a:gd name="T39" fmla="*/ 4788 h 5344"/>
                <a:gd name="T40" fmla="*/ 2557 w 4650"/>
                <a:gd name="T41" fmla="*/ 5295 h 5344"/>
                <a:gd name="T42" fmla="*/ 3177 w 4650"/>
                <a:gd name="T43" fmla="*/ 616 h 5344"/>
                <a:gd name="T44" fmla="*/ 2922 w 4650"/>
                <a:gd name="T45" fmla="*/ 676 h 5344"/>
                <a:gd name="T46" fmla="*/ 2586 w 4650"/>
                <a:gd name="T47" fmla="*/ 503 h 5344"/>
                <a:gd name="T48" fmla="*/ 2273 w 4650"/>
                <a:gd name="T49" fmla="*/ 45 h 5344"/>
                <a:gd name="T50" fmla="*/ 1627 w 4650"/>
                <a:gd name="T51" fmla="*/ 358 h 5344"/>
                <a:gd name="T52" fmla="*/ 1092 w 4650"/>
                <a:gd name="T53" fmla="*/ 690 h 5344"/>
                <a:gd name="T54" fmla="*/ 919 w 4650"/>
                <a:gd name="T55" fmla="*/ 643 h 5344"/>
                <a:gd name="T56" fmla="*/ 518 w 4650"/>
                <a:gd name="T57" fmla="*/ 1248 h 5344"/>
                <a:gd name="T58" fmla="*/ 558 w 4650"/>
                <a:gd name="T59" fmla="*/ 1646 h 5344"/>
                <a:gd name="T60" fmla="*/ 402 w 4650"/>
                <a:gd name="T61" fmla="*/ 2147 h 5344"/>
                <a:gd name="T62" fmla="*/ 21 w 4650"/>
                <a:gd name="T63" fmla="*/ 2754 h 5344"/>
                <a:gd name="T64" fmla="*/ 152 w 4650"/>
                <a:gd name="T65" fmla="*/ 3764 h 5344"/>
                <a:gd name="T66" fmla="*/ 984 w 4650"/>
                <a:gd name="T67" fmla="*/ 4397 h 5344"/>
                <a:gd name="T68" fmla="*/ 1687 w 4650"/>
                <a:gd name="T69" fmla="*/ 4900 h 5344"/>
                <a:gd name="T70" fmla="*/ 2151 w 4650"/>
                <a:gd name="T71" fmla="*/ 5296 h 5344"/>
                <a:gd name="T72" fmla="*/ 2772 w 4650"/>
                <a:gd name="T73" fmla="*/ 5163 h 5344"/>
                <a:gd name="T74" fmla="*/ 3587 w 4650"/>
                <a:gd name="T75" fmla="*/ 4432 h 5344"/>
                <a:gd name="T76" fmla="*/ 4481 w 4650"/>
                <a:gd name="T77" fmla="*/ 3617 h 5344"/>
                <a:gd name="T78" fmla="*/ 4374 w 4650"/>
                <a:gd name="T79" fmla="*/ 2309 h 5344"/>
                <a:gd name="T80" fmla="*/ 4031 w 4650"/>
                <a:gd name="T81" fmla="*/ 1510 h 5344"/>
                <a:gd name="T82" fmla="*/ 3913 w 4650"/>
                <a:gd name="T83" fmla="*/ 1012 h 5344"/>
                <a:gd name="T84" fmla="*/ 3467 w 4650"/>
                <a:gd name="T85" fmla="*/ 607 h 5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50" h="5344">
                  <a:moveTo>
                    <a:pt x="2311" y="5337"/>
                  </a:moveTo>
                  <a:cubicBezTo>
                    <a:pt x="2258" y="5332"/>
                    <a:pt x="2204" y="5318"/>
                    <a:pt x="2151" y="5296"/>
                  </a:cubicBezTo>
                  <a:cubicBezTo>
                    <a:pt x="2103" y="5276"/>
                    <a:pt x="2054" y="5249"/>
                    <a:pt x="2005" y="5215"/>
                  </a:cubicBezTo>
                  <a:cubicBezTo>
                    <a:pt x="1926" y="5159"/>
                    <a:pt x="1846" y="5084"/>
                    <a:pt x="1759" y="4985"/>
                  </a:cubicBezTo>
                  <a:cubicBezTo>
                    <a:pt x="1735" y="4957"/>
                    <a:pt x="1710" y="4928"/>
                    <a:pt x="1687" y="4901"/>
                  </a:cubicBezTo>
                  <a:cubicBezTo>
                    <a:pt x="1567" y="4760"/>
                    <a:pt x="1443" y="4614"/>
                    <a:pt x="1275" y="4520"/>
                  </a:cubicBezTo>
                  <a:cubicBezTo>
                    <a:pt x="1204" y="4480"/>
                    <a:pt x="1126" y="4451"/>
                    <a:pt x="1051" y="4423"/>
                  </a:cubicBezTo>
                  <a:cubicBezTo>
                    <a:pt x="1029" y="4415"/>
                    <a:pt x="1006" y="4407"/>
                    <a:pt x="983" y="4398"/>
                  </a:cubicBezTo>
                  <a:cubicBezTo>
                    <a:pt x="900" y="4366"/>
                    <a:pt x="819" y="4329"/>
                    <a:pt x="742" y="4288"/>
                  </a:cubicBezTo>
                  <a:cubicBezTo>
                    <a:pt x="660" y="4244"/>
                    <a:pt x="584" y="4197"/>
                    <a:pt x="514" y="4145"/>
                  </a:cubicBezTo>
                  <a:cubicBezTo>
                    <a:pt x="358" y="4032"/>
                    <a:pt x="237" y="3904"/>
                    <a:pt x="152" y="3765"/>
                  </a:cubicBezTo>
                  <a:cubicBezTo>
                    <a:pt x="109" y="3695"/>
                    <a:pt x="76" y="3622"/>
                    <a:pt x="53" y="3548"/>
                  </a:cubicBezTo>
                  <a:cubicBezTo>
                    <a:pt x="1" y="3379"/>
                    <a:pt x="0" y="3205"/>
                    <a:pt x="4" y="3025"/>
                  </a:cubicBezTo>
                  <a:cubicBezTo>
                    <a:pt x="7" y="2938"/>
                    <a:pt x="10" y="2845"/>
                    <a:pt x="21" y="2754"/>
                  </a:cubicBezTo>
                  <a:cubicBezTo>
                    <a:pt x="33" y="2654"/>
                    <a:pt x="53" y="2569"/>
                    <a:pt x="83" y="2494"/>
                  </a:cubicBezTo>
                  <a:cubicBezTo>
                    <a:pt x="125" y="2387"/>
                    <a:pt x="192" y="2290"/>
                    <a:pt x="278" y="2213"/>
                  </a:cubicBezTo>
                  <a:cubicBezTo>
                    <a:pt x="310" y="2184"/>
                    <a:pt x="357" y="2165"/>
                    <a:pt x="401" y="2146"/>
                  </a:cubicBezTo>
                  <a:cubicBezTo>
                    <a:pt x="452" y="2125"/>
                    <a:pt x="501" y="2106"/>
                    <a:pt x="528" y="2073"/>
                  </a:cubicBezTo>
                  <a:cubicBezTo>
                    <a:pt x="560" y="2034"/>
                    <a:pt x="576" y="1975"/>
                    <a:pt x="578" y="1892"/>
                  </a:cubicBezTo>
                  <a:cubicBezTo>
                    <a:pt x="580" y="1814"/>
                    <a:pt x="569" y="1724"/>
                    <a:pt x="557" y="1646"/>
                  </a:cubicBezTo>
                  <a:cubicBezTo>
                    <a:pt x="554" y="1627"/>
                    <a:pt x="551" y="1607"/>
                    <a:pt x="549" y="1588"/>
                  </a:cubicBezTo>
                  <a:cubicBezTo>
                    <a:pt x="530" y="1461"/>
                    <a:pt x="512" y="1342"/>
                    <a:pt x="516" y="1265"/>
                  </a:cubicBezTo>
                  <a:cubicBezTo>
                    <a:pt x="517" y="1260"/>
                    <a:pt x="517" y="1254"/>
                    <a:pt x="518" y="1248"/>
                  </a:cubicBezTo>
                  <a:cubicBezTo>
                    <a:pt x="519" y="1227"/>
                    <a:pt x="520" y="1205"/>
                    <a:pt x="522" y="1184"/>
                  </a:cubicBezTo>
                  <a:cubicBezTo>
                    <a:pt x="545" y="990"/>
                    <a:pt x="611" y="842"/>
                    <a:pt x="727" y="732"/>
                  </a:cubicBezTo>
                  <a:cubicBezTo>
                    <a:pt x="776" y="684"/>
                    <a:pt x="855" y="630"/>
                    <a:pt x="948" y="644"/>
                  </a:cubicBezTo>
                  <a:cubicBezTo>
                    <a:pt x="977" y="648"/>
                    <a:pt x="1007" y="659"/>
                    <a:pt x="1035" y="670"/>
                  </a:cubicBezTo>
                  <a:cubicBezTo>
                    <a:pt x="1054" y="677"/>
                    <a:pt x="1073" y="684"/>
                    <a:pt x="1093" y="690"/>
                  </a:cubicBezTo>
                  <a:cubicBezTo>
                    <a:pt x="1183" y="714"/>
                    <a:pt x="1275" y="698"/>
                    <a:pt x="1366" y="641"/>
                  </a:cubicBezTo>
                  <a:cubicBezTo>
                    <a:pt x="1460" y="583"/>
                    <a:pt x="1532" y="495"/>
                    <a:pt x="1576" y="432"/>
                  </a:cubicBezTo>
                  <a:cubicBezTo>
                    <a:pt x="1593" y="408"/>
                    <a:pt x="1610" y="382"/>
                    <a:pt x="1626" y="358"/>
                  </a:cubicBezTo>
                  <a:cubicBezTo>
                    <a:pt x="1719" y="218"/>
                    <a:pt x="1815" y="74"/>
                    <a:pt x="1972" y="21"/>
                  </a:cubicBezTo>
                  <a:cubicBezTo>
                    <a:pt x="2019" y="5"/>
                    <a:pt x="2069" y="0"/>
                    <a:pt x="2122" y="4"/>
                  </a:cubicBezTo>
                  <a:cubicBezTo>
                    <a:pt x="2173" y="9"/>
                    <a:pt x="2224" y="22"/>
                    <a:pt x="2273" y="45"/>
                  </a:cubicBezTo>
                  <a:cubicBezTo>
                    <a:pt x="2372" y="90"/>
                    <a:pt x="2454" y="167"/>
                    <a:pt x="2497" y="255"/>
                  </a:cubicBezTo>
                  <a:cubicBezTo>
                    <a:pt x="2516" y="295"/>
                    <a:pt x="2530" y="339"/>
                    <a:pt x="2543" y="382"/>
                  </a:cubicBezTo>
                  <a:cubicBezTo>
                    <a:pt x="2556" y="422"/>
                    <a:pt x="2569" y="464"/>
                    <a:pt x="2587" y="503"/>
                  </a:cubicBezTo>
                  <a:cubicBezTo>
                    <a:pt x="2607" y="546"/>
                    <a:pt x="2631" y="579"/>
                    <a:pt x="2662" y="606"/>
                  </a:cubicBezTo>
                  <a:cubicBezTo>
                    <a:pt x="2695" y="635"/>
                    <a:pt x="2737" y="656"/>
                    <a:pt x="2785" y="667"/>
                  </a:cubicBezTo>
                  <a:cubicBezTo>
                    <a:pt x="2827" y="677"/>
                    <a:pt x="2875" y="680"/>
                    <a:pt x="2922" y="675"/>
                  </a:cubicBezTo>
                  <a:cubicBezTo>
                    <a:pt x="2945" y="672"/>
                    <a:pt x="2969" y="668"/>
                    <a:pt x="2996" y="662"/>
                  </a:cubicBezTo>
                  <a:cubicBezTo>
                    <a:pt x="3028" y="655"/>
                    <a:pt x="3059" y="646"/>
                    <a:pt x="3089" y="638"/>
                  </a:cubicBezTo>
                  <a:cubicBezTo>
                    <a:pt x="3118" y="630"/>
                    <a:pt x="3148" y="622"/>
                    <a:pt x="3177" y="615"/>
                  </a:cubicBezTo>
                  <a:cubicBezTo>
                    <a:pt x="3275" y="593"/>
                    <a:pt x="3376" y="590"/>
                    <a:pt x="3467" y="606"/>
                  </a:cubicBezTo>
                  <a:cubicBezTo>
                    <a:pt x="3572" y="625"/>
                    <a:pt x="3662" y="668"/>
                    <a:pt x="3735" y="733"/>
                  </a:cubicBezTo>
                  <a:cubicBezTo>
                    <a:pt x="3776" y="769"/>
                    <a:pt x="3811" y="811"/>
                    <a:pt x="3842" y="861"/>
                  </a:cubicBezTo>
                  <a:cubicBezTo>
                    <a:pt x="3869" y="905"/>
                    <a:pt x="3893" y="954"/>
                    <a:pt x="3914" y="1011"/>
                  </a:cubicBezTo>
                  <a:cubicBezTo>
                    <a:pt x="3953" y="1118"/>
                    <a:pt x="3976" y="1234"/>
                    <a:pt x="3998" y="1346"/>
                  </a:cubicBezTo>
                  <a:cubicBezTo>
                    <a:pt x="3999" y="1352"/>
                    <a:pt x="3999" y="1352"/>
                    <a:pt x="3999" y="1352"/>
                  </a:cubicBezTo>
                  <a:cubicBezTo>
                    <a:pt x="4009" y="1405"/>
                    <a:pt x="4020" y="1459"/>
                    <a:pt x="4032" y="1510"/>
                  </a:cubicBezTo>
                  <a:cubicBezTo>
                    <a:pt x="4058" y="1623"/>
                    <a:pt x="4094" y="1738"/>
                    <a:pt x="4139" y="1851"/>
                  </a:cubicBezTo>
                  <a:cubicBezTo>
                    <a:pt x="4183" y="1961"/>
                    <a:pt x="4236" y="2071"/>
                    <a:pt x="4296" y="2177"/>
                  </a:cubicBezTo>
                  <a:cubicBezTo>
                    <a:pt x="4321" y="2221"/>
                    <a:pt x="4348" y="2265"/>
                    <a:pt x="4374" y="2308"/>
                  </a:cubicBezTo>
                  <a:cubicBezTo>
                    <a:pt x="4443" y="2422"/>
                    <a:pt x="4514" y="2540"/>
                    <a:pt x="4562" y="2666"/>
                  </a:cubicBezTo>
                  <a:cubicBezTo>
                    <a:pt x="4638" y="2868"/>
                    <a:pt x="4650" y="3093"/>
                    <a:pt x="4597" y="3315"/>
                  </a:cubicBezTo>
                  <a:cubicBezTo>
                    <a:pt x="4572" y="3419"/>
                    <a:pt x="4533" y="3521"/>
                    <a:pt x="4481" y="3617"/>
                  </a:cubicBezTo>
                  <a:cubicBezTo>
                    <a:pt x="4430" y="3712"/>
                    <a:pt x="4368" y="3800"/>
                    <a:pt x="4296" y="3877"/>
                  </a:cubicBezTo>
                  <a:cubicBezTo>
                    <a:pt x="4160" y="4023"/>
                    <a:pt x="3994" y="4140"/>
                    <a:pt x="3834" y="4253"/>
                  </a:cubicBezTo>
                  <a:cubicBezTo>
                    <a:pt x="3752" y="4310"/>
                    <a:pt x="3667" y="4370"/>
                    <a:pt x="3587" y="4433"/>
                  </a:cubicBezTo>
                  <a:cubicBezTo>
                    <a:pt x="3448" y="4542"/>
                    <a:pt x="3318" y="4667"/>
                    <a:pt x="3193" y="4788"/>
                  </a:cubicBezTo>
                  <a:cubicBezTo>
                    <a:pt x="3090" y="4887"/>
                    <a:pt x="2985" y="4989"/>
                    <a:pt x="2875" y="5081"/>
                  </a:cubicBezTo>
                  <a:cubicBezTo>
                    <a:pt x="2840" y="5110"/>
                    <a:pt x="2806" y="5138"/>
                    <a:pt x="2772" y="5164"/>
                  </a:cubicBezTo>
                  <a:cubicBezTo>
                    <a:pt x="2693" y="5224"/>
                    <a:pt x="2625" y="5266"/>
                    <a:pt x="2557" y="5295"/>
                  </a:cubicBezTo>
                  <a:cubicBezTo>
                    <a:pt x="2487" y="5325"/>
                    <a:pt x="2420" y="5339"/>
                    <a:pt x="2354" y="5339"/>
                  </a:cubicBezTo>
                  <a:cubicBezTo>
                    <a:pt x="2340" y="5339"/>
                    <a:pt x="2325" y="5339"/>
                    <a:pt x="2311" y="5337"/>
                  </a:cubicBezTo>
                  <a:moveTo>
                    <a:pt x="3177" y="616"/>
                  </a:moveTo>
                  <a:cubicBezTo>
                    <a:pt x="3148" y="622"/>
                    <a:pt x="3118" y="631"/>
                    <a:pt x="3090" y="639"/>
                  </a:cubicBezTo>
                  <a:cubicBezTo>
                    <a:pt x="3059" y="647"/>
                    <a:pt x="3028" y="656"/>
                    <a:pt x="2996" y="663"/>
                  </a:cubicBezTo>
                  <a:cubicBezTo>
                    <a:pt x="2969" y="669"/>
                    <a:pt x="2945" y="673"/>
                    <a:pt x="2922" y="676"/>
                  </a:cubicBezTo>
                  <a:cubicBezTo>
                    <a:pt x="2875" y="681"/>
                    <a:pt x="2827" y="678"/>
                    <a:pt x="2785" y="668"/>
                  </a:cubicBezTo>
                  <a:cubicBezTo>
                    <a:pt x="2736" y="656"/>
                    <a:pt x="2695" y="636"/>
                    <a:pt x="2661" y="607"/>
                  </a:cubicBezTo>
                  <a:cubicBezTo>
                    <a:pt x="2631" y="580"/>
                    <a:pt x="2606" y="546"/>
                    <a:pt x="2586" y="503"/>
                  </a:cubicBezTo>
                  <a:cubicBezTo>
                    <a:pt x="2568" y="465"/>
                    <a:pt x="2555" y="423"/>
                    <a:pt x="2542" y="382"/>
                  </a:cubicBezTo>
                  <a:cubicBezTo>
                    <a:pt x="2529" y="340"/>
                    <a:pt x="2516" y="296"/>
                    <a:pt x="2496" y="256"/>
                  </a:cubicBezTo>
                  <a:cubicBezTo>
                    <a:pt x="2453" y="167"/>
                    <a:pt x="2372" y="90"/>
                    <a:pt x="2273" y="45"/>
                  </a:cubicBezTo>
                  <a:cubicBezTo>
                    <a:pt x="2224" y="23"/>
                    <a:pt x="2173" y="10"/>
                    <a:pt x="2122" y="5"/>
                  </a:cubicBezTo>
                  <a:cubicBezTo>
                    <a:pt x="2069" y="1"/>
                    <a:pt x="2019" y="6"/>
                    <a:pt x="1972" y="22"/>
                  </a:cubicBezTo>
                  <a:cubicBezTo>
                    <a:pt x="1816" y="74"/>
                    <a:pt x="1720" y="219"/>
                    <a:pt x="1627" y="358"/>
                  </a:cubicBezTo>
                  <a:cubicBezTo>
                    <a:pt x="1610" y="383"/>
                    <a:pt x="1593" y="408"/>
                    <a:pt x="1577" y="433"/>
                  </a:cubicBezTo>
                  <a:cubicBezTo>
                    <a:pt x="1532" y="496"/>
                    <a:pt x="1460" y="583"/>
                    <a:pt x="1367" y="642"/>
                  </a:cubicBezTo>
                  <a:cubicBezTo>
                    <a:pt x="1275" y="699"/>
                    <a:pt x="1183" y="715"/>
                    <a:pt x="1092" y="690"/>
                  </a:cubicBezTo>
                  <a:cubicBezTo>
                    <a:pt x="1073" y="685"/>
                    <a:pt x="1053" y="678"/>
                    <a:pt x="1035" y="671"/>
                  </a:cubicBezTo>
                  <a:cubicBezTo>
                    <a:pt x="1006" y="660"/>
                    <a:pt x="977" y="649"/>
                    <a:pt x="948" y="645"/>
                  </a:cubicBezTo>
                  <a:cubicBezTo>
                    <a:pt x="938" y="643"/>
                    <a:pt x="928" y="643"/>
                    <a:pt x="919" y="643"/>
                  </a:cubicBezTo>
                  <a:cubicBezTo>
                    <a:pt x="839" y="643"/>
                    <a:pt x="772" y="690"/>
                    <a:pt x="727" y="732"/>
                  </a:cubicBezTo>
                  <a:cubicBezTo>
                    <a:pt x="612" y="842"/>
                    <a:pt x="545" y="990"/>
                    <a:pt x="523" y="1184"/>
                  </a:cubicBezTo>
                  <a:cubicBezTo>
                    <a:pt x="521" y="1205"/>
                    <a:pt x="520" y="1227"/>
                    <a:pt x="518" y="1248"/>
                  </a:cubicBezTo>
                  <a:cubicBezTo>
                    <a:pt x="518" y="1254"/>
                    <a:pt x="518" y="1260"/>
                    <a:pt x="517" y="1265"/>
                  </a:cubicBezTo>
                  <a:cubicBezTo>
                    <a:pt x="513" y="1342"/>
                    <a:pt x="530" y="1461"/>
                    <a:pt x="549" y="1588"/>
                  </a:cubicBezTo>
                  <a:cubicBezTo>
                    <a:pt x="552" y="1607"/>
                    <a:pt x="555" y="1626"/>
                    <a:pt x="558" y="1646"/>
                  </a:cubicBezTo>
                  <a:cubicBezTo>
                    <a:pt x="569" y="1724"/>
                    <a:pt x="581" y="1814"/>
                    <a:pt x="579" y="1892"/>
                  </a:cubicBezTo>
                  <a:cubicBezTo>
                    <a:pt x="577" y="1975"/>
                    <a:pt x="561" y="2034"/>
                    <a:pt x="529" y="2073"/>
                  </a:cubicBezTo>
                  <a:cubicBezTo>
                    <a:pt x="501" y="2106"/>
                    <a:pt x="453" y="2126"/>
                    <a:pt x="402" y="2147"/>
                  </a:cubicBezTo>
                  <a:cubicBezTo>
                    <a:pt x="357" y="2166"/>
                    <a:pt x="311" y="2185"/>
                    <a:pt x="279" y="2213"/>
                  </a:cubicBezTo>
                  <a:cubicBezTo>
                    <a:pt x="193" y="2291"/>
                    <a:pt x="125" y="2388"/>
                    <a:pt x="83" y="2494"/>
                  </a:cubicBezTo>
                  <a:cubicBezTo>
                    <a:pt x="54" y="2569"/>
                    <a:pt x="33" y="2654"/>
                    <a:pt x="21" y="2754"/>
                  </a:cubicBezTo>
                  <a:cubicBezTo>
                    <a:pt x="10" y="2845"/>
                    <a:pt x="7" y="2938"/>
                    <a:pt x="5" y="3025"/>
                  </a:cubicBezTo>
                  <a:cubicBezTo>
                    <a:pt x="1" y="3204"/>
                    <a:pt x="1" y="3379"/>
                    <a:pt x="54" y="3548"/>
                  </a:cubicBezTo>
                  <a:cubicBezTo>
                    <a:pt x="77" y="3622"/>
                    <a:pt x="110" y="3695"/>
                    <a:pt x="152" y="3764"/>
                  </a:cubicBezTo>
                  <a:cubicBezTo>
                    <a:pt x="237" y="3904"/>
                    <a:pt x="359" y="4032"/>
                    <a:pt x="514" y="4145"/>
                  </a:cubicBezTo>
                  <a:cubicBezTo>
                    <a:pt x="584" y="4196"/>
                    <a:pt x="661" y="4244"/>
                    <a:pt x="742" y="4287"/>
                  </a:cubicBezTo>
                  <a:cubicBezTo>
                    <a:pt x="819" y="4328"/>
                    <a:pt x="900" y="4365"/>
                    <a:pt x="984" y="4397"/>
                  </a:cubicBezTo>
                  <a:cubicBezTo>
                    <a:pt x="1006" y="4406"/>
                    <a:pt x="1029" y="4414"/>
                    <a:pt x="1051" y="4423"/>
                  </a:cubicBezTo>
                  <a:cubicBezTo>
                    <a:pt x="1127" y="4451"/>
                    <a:pt x="1204" y="4480"/>
                    <a:pt x="1276" y="4520"/>
                  </a:cubicBezTo>
                  <a:cubicBezTo>
                    <a:pt x="1444" y="4613"/>
                    <a:pt x="1568" y="4759"/>
                    <a:pt x="1687" y="4900"/>
                  </a:cubicBezTo>
                  <a:cubicBezTo>
                    <a:pt x="1711" y="4928"/>
                    <a:pt x="1735" y="4957"/>
                    <a:pt x="1760" y="4984"/>
                  </a:cubicBezTo>
                  <a:cubicBezTo>
                    <a:pt x="1846" y="5083"/>
                    <a:pt x="1927" y="5158"/>
                    <a:pt x="2006" y="5214"/>
                  </a:cubicBezTo>
                  <a:cubicBezTo>
                    <a:pt x="2054" y="5248"/>
                    <a:pt x="2103" y="5276"/>
                    <a:pt x="2151" y="5296"/>
                  </a:cubicBezTo>
                  <a:cubicBezTo>
                    <a:pt x="2204" y="5318"/>
                    <a:pt x="2258" y="5331"/>
                    <a:pt x="2311" y="5336"/>
                  </a:cubicBezTo>
                  <a:cubicBezTo>
                    <a:pt x="2391" y="5344"/>
                    <a:pt x="2472" y="5330"/>
                    <a:pt x="2557" y="5294"/>
                  </a:cubicBezTo>
                  <a:cubicBezTo>
                    <a:pt x="2624" y="5265"/>
                    <a:pt x="2692" y="5224"/>
                    <a:pt x="2772" y="5163"/>
                  </a:cubicBezTo>
                  <a:cubicBezTo>
                    <a:pt x="2805" y="5137"/>
                    <a:pt x="2840" y="5110"/>
                    <a:pt x="2874" y="5080"/>
                  </a:cubicBezTo>
                  <a:cubicBezTo>
                    <a:pt x="2984" y="4988"/>
                    <a:pt x="3090" y="4886"/>
                    <a:pt x="3192" y="4788"/>
                  </a:cubicBezTo>
                  <a:cubicBezTo>
                    <a:pt x="3318" y="4667"/>
                    <a:pt x="3448" y="4542"/>
                    <a:pt x="3587" y="4432"/>
                  </a:cubicBezTo>
                  <a:cubicBezTo>
                    <a:pt x="3667" y="4369"/>
                    <a:pt x="3751" y="4310"/>
                    <a:pt x="3833" y="4252"/>
                  </a:cubicBezTo>
                  <a:cubicBezTo>
                    <a:pt x="3994" y="4139"/>
                    <a:pt x="4160" y="4023"/>
                    <a:pt x="4295" y="3877"/>
                  </a:cubicBezTo>
                  <a:cubicBezTo>
                    <a:pt x="4367" y="3799"/>
                    <a:pt x="4430" y="3712"/>
                    <a:pt x="4481" y="3617"/>
                  </a:cubicBezTo>
                  <a:cubicBezTo>
                    <a:pt x="4532" y="3521"/>
                    <a:pt x="4571" y="3419"/>
                    <a:pt x="4596" y="3315"/>
                  </a:cubicBezTo>
                  <a:cubicBezTo>
                    <a:pt x="4650" y="3093"/>
                    <a:pt x="4637" y="2868"/>
                    <a:pt x="4561" y="2666"/>
                  </a:cubicBezTo>
                  <a:cubicBezTo>
                    <a:pt x="4513" y="2540"/>
                    <a:pt x="4442" y="2423"/>
                    <a:pt x="4374" y="2309"/>
                  </a:cubicBezTo>
                  <a:cubicBezTo>
                    <a:pt x="4348" y="2266"/>
                    <a:pt x="4321" y="2221"/>
                    <a:pt x="4295" y="2177"/>
                  </a:cubicBezTo>
                  <a:cubicBezTo>
                    <a:pt x="4235" y="2071"/>
                    <a:pt x="4182" y="1961"/>
                    <a:pt x="4138" y="1852"/>
                  </a:cubicBezTo>
                  <a:cubicBezTo>
                    <a:pt x="4093" y="1738"/>
                    <a:pt x="4057" y="1623"/>
                    <a:pt x="4031" y="1510"/>
                  </a:cubicBezTo>
                  <a:cubicBezTo>
                    <a:pt x="4019" y="1459"/>
                    <a:pt x="4009" y="1405"/>
                    <a:pt x="3998" y="1352"/>
                  </a:cubicBezTo>
                  <a:cubicBezTo>
                    <a:pt x="3997" y="1347"/>
                    <a:pt x="3997" y="1347"/>
                    <a:pt x="3997" y="1347"/>
                  </a:cubicBezTo>
                  <a:cubicBezTo>
                    <a:pt x="3975" y="1234"/>
                    <a:pt x="3952" y="1119"/>
                    <a:pt x="3913" y="1012"/>
                  </a:cubicBezTo>
                  <a:cubicBezTo>
                    <a:pt x="3892" y="955"/>
                    <a:pt x="3869" y="905"/>
                    <a:pt x="3841" y="861"/>
                  </a:cubicBezTo>
                  <a:cubicBezTo>
                    <a:pt x="3811" y="812"/>
                    <a:pt x="3776" y="770"/>
                    <a:pt x="3735" y="734"/>
                  </a:cubicBezTo>
                  <a:cubicBezTo>
                    <a:pt x="3662" y="668"/>
                    <a:pt x="3572" y="626"/>
                    <a:pt x="3467" y="607"/>
                  </a:cubicBezTo>
                  <a:cubicBezTo>
                    <a:pt x="3428" y="600"/>
                    <a:pt x="3388" y="596"/>
                    <a:pt x="3346" y="596"/>
                  </a:cubicBezTo>
                  <a:cubicBezTo>
                    <a:pt x="3291" y="596"/>
                    <a:pt x="3234" y="603"/>
                    <a:pt x="3177" y="61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8" name="Freeform 45">
              <a:extLst>
                <a:ext uri="{FF2B5EF4-FFF2-40B4-BE49-F238E27FC236}">
                  <a16:creationId xmlns:a16="http://schemas.microsoft.com/office/drawing/2014/main" id="{F784D2CB-5861-41F4-9C9D-A7B3C5FBA35E}"/>
                </a:ext>
              </a:extLst>
            </p:cNvPr>
            <p:cNvSpPr>
              <a:spLocks noEditPoints="1"/>
            </p:cNvSpPr>
            <p:nvPr/>
          </p:nvSpPr>
          <p:spPr bwMode="auto">
            <a:xfrm>
              <a:off x="3977" y="183"/>
              <a:ext cx="3520" cy="4104"/>
            </a:xfrm>
            <a:custGeom>
              <a:avLst/>
              <a:gdLst>
                <a:gd name="T0" fmla="*/ 1792 w 4756"/>
                <a:gd name="T1" fmla="*/ 5150 h 5545"/>
                <a:gd name="T2" fmla="*/ 1309 w 4756"/>
                <a:gd name="T3" fmla="*/ 4656 h 5545"/>
                <a:gd name="T4" fmla="*/ 1014 w 4756"/>
                <a:gd name="T5" fmla="*/ 4532 h 5545"/>
                <a:gd name="T6" fmla="*/ 53 w 4756"/>
                <a:gd name="T7" fmla="*/ 3661 h 5545"/>
                <a:gd name="T8" fmla="*/ 87 w 4756"/>
                <a:gd name="T9" fmla="*/ 2576 h 5545"/>
                <a:gd name="T10" fmla="*/ 419 w 4756"/>
                <a:gd name="T11" fmla="*/ 2217 h 5545"/>
                <a:gd name="T12" fmla="*/ 574 w 4756"/>
                <a:gd name="T13" fmla="*/ 1716 h 5545"/>
                <a:gd name="T14" fmla="*/ 521 w 4756"/>
                <a:gd name="T15" fmla="*/ 1328 h 5545"/>
                <a:gd name="T16" fmla="*/ 524 w 4756"/>
                <a:gd name="T17" fmla="*/ 1244 h 5545"/>
                <a:gd name="T18" fmla="*/ 944 w 4756"/>
                <a:gd name="T19" fmla="*/ 673 h 5545"/>
                <a:gd name="T20" fmla="*/ 1094 w 4756"/>
                <a:gd name="T21" fmla="*/ 722 h 5545"/>
                <a:gd name="T22" fmla="*/ 1638 w 4756"/>
                <a:gd name="T23" fmla="*/ 382 h 5545"/>
                <a:gd name="T24" fmla="*/ 2308 w 4756"/>
                <a:gd name="T25" fmla="*/ 61 h 5545"/>
                <a:gd name="T26" fmla="*/ 2583 w 4756"/>
                <a:gd name="T27" fmla="*/ 426 h 5545"/>
                <a:gd name="T28" fmla="*/ 2964 w 4756"/>
                <a:gd name="T29" fmla="*/ 736 h 5545"/>
                <a:gd name="T30" fmla="*/ 3140 w 4756"/>
                <a:gd name="T31" fmla="*/ 695 h 5545"/>
                <a:gd name="T32" fmla="*/ 3807 w 4756"/>
                <a:gd name="T33" fmla="*/ 785 h 5545"/>
                <a:gd name="T34" fmla="*/ 4081 w 4756"/>
                <a:gd name="T35" fmla="*/ 1428 h 5545"/>
                <a:gd name="T36" fmla="*/ 4380 w 4756"/>
                <a:gd name="T37" fmla="*/ 2265 h 5545"/>
                <a:gd name="T38" fmla="*/ 4659 w 4756"/>
                <a:gd name="T39" fmla="*/ 2764 h 5545"/>
                <a:gd name="T40" fmla="*/ 4395 w 4756"/>
                <a:gd name="T41" fmla="*/ 4017 h 5545"/>
                <a:gd name="T42" fmla="*/ 3666 w 4756"/>
                <a:gd name="T43" fmla="*/ 4589 h 5545"/>
                <a:gd name="T44" fmla="*/ 2933 w 4756"/>
                <a:gd name="T45" fmla="*/ 5263 h 5545"/>
                <a:gd name="T46" fmla="*/ 2397 w 4756"/>
                <a:gd name="T47" fmla="*/ 5534 h 5545"/>
                <a:gd name="T48" fmla="*/ 3228 w 4756"/>
                <a:gd name="T49" fmla="*/ 678 h 5545"/>
                <a:gd name="T50" fmla="*/ 3042 w 4756"/>
                <a:gd name="T51" fmla="*/ 729 h 5545"/>
                <a:gd name="T52" fmla="*/ 2695 w 4756"/>
                <a:gd name="T53" fmla="*/ 668 h 5545"/>
                <a:gd name="T54" fmla="*/ 2531 w 4756"/>
                <a:gd name="T55" fmla="*/ 292 h 5545"/>
                <a:gd name="T56" fmla="*/ 1997 w 4756"/>
                <a:gd name="T57" fmla="*/ 38 h 5545"/>
                <a:gd name="T58" fmla="*/ 1593 w 4756"/>
                <a:gd name="T59" fmla="*/ 462 h 5545"/>
                <a:gd name="T60" fmla="*/ 1092 w 4756"/>
                <a:gd name="T61" fmla="*/ 729 h 5545"/>
                <a:gd name="T62" fmla="*/ 943 w 4756"/>
                <a:gd name="T63" fmla="*/ 680 h 5545"/>
                <a:gd name="T64" fmla="*/ 531 w 4756"/>
                <a:gd name="T65" fmla="*/ 1245 h 5545"/>
                <a:gd name="T66" fmla="*/ 528 w 4756"/>
                <a:gd name="T67" fmla="*/ 1329 h 5545"/>
                <a:gd name="T68" fmla="*/ 581 w 4756"/>
                <a:gd name="T69" fmla="*/ 1715 h 5545"/>
                <a:gd name="T70" fmla="*/ 422 w 4756"/>
                <a:gd name="T71" fmla="*/ 2224 h 5545"/>
                <a:gd name="T72" fmla="*/ 93 w 4756"/>
                <a:gd name="T73" fmla="*/ 2578 h 5545"/>
                <a:gd name="T74" fmla="*/ 59 w 4756"/>
                <a:gd name="T75" fmla="*/ 3659 h 5545"/>
                <a:gd name="T76" fmla="*/ 1016 w 4756"/>
                <a:gd name="T77" fmla="*/ 4525 h 5545"/>
                <a:gd name="T78" fmla="*/ 1313 w 4756"/>
                <a:gd name="T79" fmla="*/ 4650 h 5545"/>
                <a:gd name="T80" fmla="*/ 1797 w 4756"/>
                <a:gd name="T81" fmla="*/ 5146 h 5545"/>
                <a:gd name="T82" fmla="*/ 2823 w 4756"/>
                <a:gd name="T83" fmla="*/ 5344 h 5545"/>
                <a:gd name="T84" fmla="*/ 3248 w 4756"/>
                <a:gd name="T85" fmla="*/ 4960 h 5545"/>
                <a:gd name="T86" fmla="*/ 3919 w 4756"/>
                <a:gd name="T87" fmla="*/ 4396 h 5545"/>
                <a:gd name="T88" fmla="*/ 4696 w 4756"/>
                <a:gd name="T89" fmla="*/ 3434 h 5545"/>
                <a:gd name="T90" fmla="*/ 4462 w 4756"/>
                <a:gd name="T91" fmla="*/ 2413 h 5545"/>
                <a:gd name="T92" fmla="*/ 4105 w 4756"/>
                <a:gd name="T93" fmla="*/ 1584 h 5545"/>
                <a:gd name="T94" fmla="*/ 4071 w 4756"/>
                <a:gd name="T95" fmla="*/ 1415 h 5545"/>
                <a:gd name="T96" fmla="*/ 3415 w 4756"/>
                <a:gd name="T97" fmla="*/ 655 h 5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6" h="5545">
                  <a:moveTo>
                    <a:pt x="2350" y="5532"/>
                  </a:moveTo>
                  <a:cubicBezTo>
                    <a:pt x="2105" y="5506"/>
                    <a:pt x="1914" y="5302"/>
                    <a:pt x="1792" y="5150"/>
                  </a:cubicBezTo>
                  <a:cubicBezTo>
                    <a:pt x="1768" y="5121"/>
                    <a:pt x="1745" y="5091"/>
                    <a:pt x="1722" y="5062"/>
                  </a:cubicBezTo>
                  <a:cubicBezTo>
                    <a:pt x="1603" y="4911"/>
                    <a:pt x="1480" y="4754"/>
                    <a:pt x="1309" y="4656"/>
                  </a:cubicBezTo>
                  <a:cubicBezTo>
                    <a:pt x="1235" y="4613"/>
                    <a:pt x="1153" y="4583"/>
                    <a:pt x="1074" y="4554"/>
                  </a:cubicBezTo>
                  <a:cubicBezTo>
                    <a:pt x="1054" y="4547"/>
                    <a:pt x="1034" y="4539"/>
                    <a:pt x="1014" y="4532"/>
                  </a:cubicBezTo>
                  <a:cubicBezTo>
                    <a:pt x="787" y="4446"/>
                    <a:pt x="375" y="4248"/>
                    <a:pt x="154" y="3885"/>
                  </a:cubicBezTo>
                  <a:cubicBezTo>
                    <a:pt x="110" y="3813"/>
                    <a:pt x="76" y="3738"/>
                    <a:pt x="53" y="3661"/>
                  </a:cubicBezTo>
                  <a:cubicBezTo>
                    <a:pt x="0" y="3490"/>
                    <a:pt x="1" y="3316"/>
                    <a:pt x="6" y="3123"/>
                  </a:cubicBezTo>
                  <a:cubicBezTo>
                    <a:pt x="12" y="2920"/>
                    <a:pt x="22" y="2739"/>
                    <a:pt x="87" y="2576"/>
                  </a:cubicBezTo>
                  <a:cubicBezTo>
                    <a:pt x="130" y="2465"/>
                    <a:pt x="201" y="2365"/>
                    <a:pt x="290" y="2285"/>
                  </a:cubicBezTo>
                  <a:cubicBezTo>
                    <a:pt x="324" y="2255"/>
                    <a:pt x="372" y="2236"/>
                    <a:pt x="419" y="2217"/>
                  </a:cubicBezTo>
                  <a:cubicBezTo>
                    <a:pt x="472" y="2196"/>
                    <a:pt x="521" y="2177"/>
                    <a:pt x="549" y="2144"/>
                  </a:cubicBezTo>
                  <a:cubicBezTo>
                    <a:pt x="619" y="2062"/>
                    <a:pt x="602" y="1890"/>
                    <a:pt x="574" y="1716"/>
                  </a:cubicBezTo>
                  <a:cubicBezTo>
                    <a:pt x="569" y="1683"/>
                    <a:pt x="563" y="1651"/>
                    <a:pt x="558" y="1619"/>
                  </a:cubicBezTo>
                  <a:cubicBezTo>
                    <a:pt x="538" y="1506"/>
                    <a:pt x="520" y="1399"/>
                    <a:pt x="521" y="1328"/>
                  </a:cubicBezTo>
                  <a:cubicBezTo>
                    <a:pt x="521" y="1326"/>
                    <a:pt x="521" y="1326"/>
                    <a:pt x="521" y="1326"/>
                  </a:cubicBezTo>
                  <a:cubicBezTo>
                    <a:pt x="521" y="1299"/>
                    <a:pt x="522" y="1271"/>
                    <a:pt x="524" y="1244"/>
                  </a:cubicBezTo>
                  <a:cubicBezTo>
                    <a:pt x="539" y="1036"/>
                    <a:pt x="601" y="879"/>
                    <a:pt x="715" y="766"/>
                  </a:cubicBezTo>
                  <a:cubicBezTo>
                    <a:pt x="756" y="724"/>
                    <a:pt x="841" y="657"/>
                    <a:pt x="944" y="673"/>
                  </a:cubicBezTo>
                  <a:cubicBezTo>
                    <a:pt x="976" y="678"/>
                    <a:pt x="1006" y="689"/>
                    <a:pt x="1035" y="701"/>
                  </a:cubicBezTo>
                  <a:cubicBezTo>
                    <a:pt x="1054" y="709"/>
                    <a:pt x="1074" y="716"/>
                    <a:pt x="1094" y="722"/>
                  </a:cubicBezTo>
                  <a:cubicBezTo>
                    <a:pt x="1330" y="791"/>
                    <a:pt x="1518" y="560"/>
                    <a:pt x="1588" y="458"/>
                  </a:cubicBezTo>
                  <a:cubicBezTo>
                    <a:pt x="1605" y="433"/>
                    <a:pt x="1622" y="407"/>
                    <a:pt x="1638" y="382"/>
                  </a:cubicBezTo>
                  <a:cubicBezTo>
                    <a:pt x="1733" y="236"/>
                    <a:pt x="1832" y="85"/>
                    <a:pt x="1995" y="31"/>
                  </a:cubicBezTo>
                  <a:cubicBezTo>
                    <a:pt x="2089" y="0"/>
                    <a:pt x="2203" y="11"/>
                    <a:pt x="2308" y="61"/>
                  </a:cubicBezTo>
                  <a:cubicBezTo>
                    <a:pt x="2411" y="111"/>
                    <a:pt x="2495" y="194"/>
                    <a:pt x="2538" y="289"/>
                  </a:cubicBezTo>
                  <a:cubicBezTo>
                    <a:pt x="2557" y="333"/>
                    <a:pt x="2570" y="380"/>
                    <a:pt x="2583" y="426"/>
                  </a:cubicBezTo>
                  <a:cubicBezTo>
                    <a:pt x="2608" y="516"/>
                    <a:pt x="2632" y="600"/>
                    <a:pt x="2700" y="663"/>
                  </a:cubicBezTo>
                  <a:cubicBezTo>
                    <a:pt x="2763" y="721"/>
                    <a:pt x="2860" y="747"/>
                    <a:pt x="2964" y="736"/>
                  </a:cubicBezTo>
                  <a:cubicBezTo>
                    <a:pt x="2988" y="733"/>
                    <a:pt x="3013" y="729"/>
                    <a:pt x="3041" y="722"/>
                  </a:cubicBezTo>
                  <a:cubicBezTo>
                    <a:pt x="3074" y="714"/>
                    <a:pt x="3107" y="705"/>
                    <a:pt x="3140" y="695"/>
                  </a:cubicBezTo>
                  <a:cubicBezTo>
                    <a:pt x="3168" y="687"/>
                    <a:pt x="3197" y="678"/>
                    <a:pt x="3226" y="671"/>
                  </a:cubicBezTo>
                  <a:cubicBezTo>
                    <a:pt x="3450" y="617"/>
                    <a:pt x="3661" y="658"/>
                    <a:pt x="3807" y="785"/>
                  </a:cubicBezTo>
                  <a:cubicBezTo>
                    <a:pt x="3987" y="943"/>
                    <a:pt x="4035" y="1193"/>
                    <a:pt x="4078" y="1414"/>
                  </a:cubicBezTo>
                  <a:cubicBezTo>
                    <a:pt x="4081" y="1428"/>
                    <a:pt x="4081" y="1428"/>
                    <a:pt x="4081" y="1428"/>
                  </a:cubicBezTo>
                  <a:cubicBezTo>
                    <a:pt x="4090" y="1479"/>
                    <a:pt x="4101" y="1532"/>
                    <a:pt x="4112" y="1582"/>
                  </a:cubicBezTo>
                  <a:cubicBezTo>
                    <a:pt x="4163" y="1815"/>
                    <a:pt x="4254" y="2045"/>
                    <a:pt x="4380" y="2265"/>
                  </a:cubicBezTo>
                  <a:cubicBezTo>
                    <a:pt x="4408" y="2313"/>
                    <a:pt x="4438" y="2362"/>
                    <a:pt x="4468" y="2409"/>
                  </a:cubicBezTo>
                  <a:cubicBezTo>
                    <a:pt x="4537" y="2522"/>
                    <a:pt x="4610" y="2639"/>
                    <a:pt x="4659" y="2764"/>
                  </a:cubicBezTo>
                  <a:cubicBezTo>
                    <a:pt x="4741" y="2973"/>
                    <a:pt x="4756" y="3205"/>
                    <a:pt x="4703" y="3436"/>
                  </a:cubicBezTo>
                  <a:cubicBezTo>
                    <a:pt x="4653" y="3650"/>
                    <a:pt x="4544" y="3857"/>
                    <a:pt x="4395" y="4017"/>
                  </a:cubicBezTo>
                  <a:cubicBezTo>
                    <a:pt x="4257" y="4167"/>
                    <a:pt x="4087" y="4286"/>
                    <a:pt x="3923" y="4401"/>
                  </a:cubicBezTo>
                  <a:cubicBezTo>
                    <a:pt x="3837" y="4461"/>
                    <a:pt x="3749" y="4523"/>
                    <a:pt x="3666" y="4589"/>
                  </a:cubicBezTo>
                  <a:cubicBezTo>
                    <a:pt x="3520" y="4704"/>
                    <a:pt x="3384" y="4837"/>
                    <a:pt x="3253" y="4965"/>
                  </a:cubicBezTo>
                  <a:cubicBezTo>
                    <a:pt x="3150" y="5065"/>
                    <a:pt x="3044" y="5169"/>
                    <a:pt x="2933" y="5263"/>
                  </a:cubicBezTo>
                  <a:cubicBezTo>
                    <a:pt x="2897" y="5294"/>
                    <a:pt x="2862" y="5323"/>
                    <a:pt x="2828" y="5350"/>
                  </a:cubicBezTo>
                  <a:cubicBezTo>
                    <a:pt x="2716" y="5437"/>
                    <a:pt x="2567" y="5534"/>
                    <a:pt x="2397" y="5534"/>
                  </a:cubicBezTo>
                  <a:cubicBezTo>
                    <a:pt x="2381" y="5534"/>
                    <a:pt x="2365" y="5534"/>
                    <a:pt x="2350" y="5532"/>
                  </a:cubicBezTo>
                  <a:moveTo>
                    <a:pt x="3228" y="678"/>
                  </a:moveTo>
                  <a:cubicBezTo>
                    <a:pt x="3199" y="685"/>
                    <a:pt x="3170" y="693"/>
                    <a:pt x="3142" y="702"/>
                  </a:cubicBezTo>
                  <a:cubicBezTo>
                    <a:pt x="3109" y="711"/>
                    <a:pt x="3076" y="721"/>
                    <a:pt x="3042" y="729"/>
                  </a:cubicBezTo>
                  <a:cubicBezTo>
                    <a:pt x="3014" y="735"/>
                    <a:pt x="2989" y="740"/>
                    <a:pt x="2965" y="742"/>
                  </a:cubicBezTo>
                  <a:cubicBezTo>
                    <a:pt x="2858" y="754"/>
                    <a:pt x="2760" y="727"/>
                    <a:pt x="2695" y="668"/>
                  </a:cubicBezTo>
                  <a:cubicBezTo>
                    <a:pt x="2626" y="604"/>
                    <a:pt x="2600" y="514"/>
                    <a:pt x="2576" y="428"/>
                  </a:cubicBezTo>
                  <a:cubicBezTo>
                    <a:pt x="2564" y="382"/>
                    <a:pt x="2551" y="335"/>
                    <a:pt x="2531" y="292"/>
                  </a:cubicBezTo>
                  <a:cubicBezTo>
                    <a:pt x="2489" y="198"/>
                    <a:pt x="2407" y="116"/>
                    <a:pt x="2305" y="67"/>
                  </a:cubicBezTo>
                  <a:cubicBezTo>
                    <a:pt x="2202" y="18"/>
                    <a:pt x="2090" y="7"/>
                    <a:pt x="1997" y="38"/>
                  </a:cubicBezTo>
                  <a:cubicBezTo>
                    <a:pt x="1836" y="91"/>
                    <a:pt x="1739" y="241"/>
                    <a:pt x="1644" y="386"/>
                  </a:cubicBezTo>
                  <a:cubicBezTo>
                    <a:pt x="1628" y="411"/>
                    <a:pt x="1610" y="437"/>
                    <a:pt x="1593" y="462"/>
                  </a:cubicBezTo>
                  <a:cubicBezTo>
                    <a:pt x="1532" y="552"/>
                    <a:pt x="1379" y="742"/>
                    <a:pt x="1181" y="742"/>
                  </a:cubicBezTo>
                  <a:cubicBezTo>
                    <a:pt x="1152" y="742"/>
                    <a:pt x="1123" y="738"/>
                    <a:pt x="1092" y="729"/>
                  </a:cubicBezTo>
                  <a:cubicBezTo>
                    <a:pt x="1072" y="723"/>
                    <a:pt x="1052" y="715"/>
                    <a:pt x="1032" y="708"/>
                  </a:cubicBezTo>
                  <a:cubicBezTo>
                    <a:pt x="1004" y="696"/>
                    <a:pt x="974" y="684"/>
                    <a:pt x="943" y="680"/>
                  </a:cubicBezTo>
                  <a:cubicBezTo>
                    <a:pt x="843" y="664"/>
                    <a:pt x="760" y="730"/>
                    <a:pt x="720" y="771"/>
                  </a:cubicBezTo>
                  <a:cubicBezTo>
                    <a:pt x="607" y="883"/>
                    <a:pt x="546" y="1038"/>
                    <a:pt x="531" y="1245"/>
                  </a:cubicBezTo>
                  <a:cubicBezTo>
                    <a:pt x="529" y="1272"/>
                    <a:pt x="528" y="1299"/>
                    <a:pt x="528" y="1326"/>
                  </a:cubicBezTo>
                  <a:cubicBezTo>
                    <a:pt x="528" y="1329"/>
                    <a:pt x="528" y="1329"/>
                    <a:pt x="528" y="1329"/>
                  </a:cubicBezTo>
                  <a:cubicBezTo>
                    <a:pt x="527" y="1398"/>
                    <a:pt x="545" y="1505"/>
                    <a:pt x="564" y="1618"/>
                  </a:cubicBezTo>
                  <a:cubicBezTo>
                    <a:pt x="570" y="1650"/>
                    <a:pt x="576" y="1682"/>
                    <a:pt x="581" y="1715"/>
                  </a:cubicBezTo>
                  <a:cubicBezTo>
                    <a:pt x="609" y="1890"/>
                    <a:pt x="626" y="2064"/>
                    <a:pt x="555" y="2148"/>
                  </a:cubicBezTo>
                  <a:cubicBezTo>
                    <a:pt x="526" y="2183"/>
                    <a:pt x="475" y="2203"/>
                    <a:pt x="422" y="2224"/>
                  </a:cubicBezTo>
                  <a:cubicBezTo>
                    <a:pt x="375" y="2242"/>
                    <a:pt x="327" y="2261"/>
                    <a:pt x="294" y="2290"/>
                  </a:cubicBezTo>
                  <a:cubicBezTo>
                    <a:pt x="206" y="2369"/>
                    <a:pt x="137" y="2469"/>
                    <a:pt x="93" y="2578"/>
                  </a:cubicBezTo>
                  <a:cubicBezTo>
                    <a:pt x="29" y="2741"/>
                    <a:pt x="19" y="2921"/>
                    <a:pt x="13" y="3123"/>
                  </a:cubicBezTo>
                  <a:cubicBezTo>
                    <a:pt x="8" y="3316"/>
                    <a:pt x="7" y="3489"/>
                    <a:pt x="59" y="3659"/>
                  </a:cubicBezTo>
                  <a:cubicBezTo>
                    <a:pt x="83" y="3735"/>
                    <a:pt x="116" y="3810"/>
                    <a:pt x="160" y="3881"/>
                  </a:cubicBezTo>
                  <a:cubicBezTo>
                    <a:pt x="380" y="4242"/>
                    <a:pt x="791" y="4440"/>
                    <a:pt x="1016" y="4525"/>
                  </a:cubicBezTo>
                  <a:cubicBezTo>
                    <a:pt x="1036" y="4533"/>
                    <a:pt x="1057" y="4540"/>
                    <a:pt x="1077" y="4548"/>
                  </a:cubicBezTo>
                  <a:cubicBezTo>
                    <a:pt x="1156" y="4577"/>
                    <a:pt x="1238" y="4607"/>
                    <a:pt x="1313" y="4650"/>
                  </a:cubicBezTo>
                  <a:cubicBezTo>
                    <a:pt x="1484" y="4749"/>
                    <a:pt x="1608" y="4906"/>
                    <a:pt x="1727" y="5058"/>
                  </a:cubicBezTo>
                  <a:cubicBezTo>
                    <a:pt x="1750" y="5087"/>
                    <a:pt x="1774" y="5117"/>
                    <a:pt x="1797" y="5146"/>
                  </a:cubicBezTo>
                  <a:cubicBezTo>
                    <a:pt x="1990" y="5385"/>
                    <a:pt x="2166" y="5506"/>
                    <a:pt x="2350" y="5525"/>
                  </a:cubicBezTo>
                  <a:cubicBezTo>
                    <a:pt x="2539" y="5545"/>
                    <a:pt x="2702" y="5439"/>
                    <a:pt x="2823" y="5344"/>
                  </a:cubicBezTo>
                  <a:cubicBezTo>
                    <a:pt x="2858" y="5318"/>
                    <a:pt x="2893" y="5289"/>
                    <a:pt x="2929" y="5258"/>
                  </a:cubicBezTo>
                  <a:cubicBezTo>
                    <a:pt x="3039" y="5163"/>
                    <a:pt x="3145" y="5060"/>
                    <a:pt x="3248" y="4960"/>
                  </a:cubicBezTo>
                  <a:cubicBezTo>
                    <a:pt x="3379" y="4831"/>
                    <a:pt x="3515" y="4699"/>
                    <a:pt x="3661" y="4583"/>
                  </a:cubicBezTo>
                  <a:cubicBezTo>
                    <a:pt x="3745" y="4518"/>
                    <a:pt x="3833" y="4455"/>
                    <a:pt x="3919" y="4396"/>
                  </a:cubicBezTo>
                  <a:cubicBezTo>
                    <a:pt x="4083" y="4281"/>
                    <a:pt x="4252" y="4162"/>
                    <a:pt x="4390" y="4012"/>
                  </a:cubicBezTo>
                  <a:cubicBezTo>
                    <a:pt x="4538" y="3853"/>
                    <a:pt x="4647" y="3648"/>
                    <a:pt x="4696" y="3434"/>
                  </a:cubicBezTo>
                  <a:cubicBezTo>
                    <a:pt x="4749" y="3205"/>
                    <a:pt x="4734" y="2974"/>
                    <a:pt x="4652" y="2767"/>
                  </a:cubicBezTo>
                  <a:cubicBezTo>
                    <a:pt x="4603" y="2642"/>
                    <a:pt x="4531" y="2526"/>
                    <a:pt x="4462" y="2413"/>
                  </a:cubicBezTo>
                  <a:cubicBezTo>
                    <a:pt x="4433" y="2366"/>
                    <a:pt x="4402" y="2317"/>
                    <a:pt x="4374" y="2268"/>
                  </a:cubicBezTo>
                  <a:cubicBezTo>
                    <a:pt x="4247" y="2048"/>
                    <a:pt x="4157" y="1817"/>
                    <a:pt x="4105" y="1584"/>
                  </a:cubicBezTo>
                  <a:cubicBezTo>
                    <a:pt x="4094" y="1533"/>
                    <a:pt x="4084" y="1480"/>
                    <a:pt x="4074" y="1429"/>
                  </a:cubicBezTo>
                  <a:cubicBezTo>
                    <a:pt x="4071" y="1415"/>
                    <a:pt x="4071" y="1415"/>
                    <a:pt x="4071" y="1415"/>
                  </a:cubicBezTo>
                  <a:cubicBezTo>
                    <a:pt x="4029" y="1196"/>
                    <a:pt x="3981" y="946"/>
                    <a:pt x="3802" y="790"/>
                  </a:cubicBezTo>
                  <a:cubicBezTo>
                    <a:pt x="3700" y="701"/>
                    <a:pt x="3564" y="655"/>
                    <a:pt x="3415" y="655"/>
                  </a:cubicBezTo>
                  <a:cubicBezTo>
                    <a:pt x="3354" y="655"/>
                    <a:pt x="3292" y="662"/>
                    <a:pt x="3228" y="67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9" name="Freeform 46">
              <a:extLst>
                <a:ext uri="{FF2B5EF4-FFF2-40B4-BE49-F238E27FC236}">
                  <a16:creationId xmlns:a16="http://schemas.microsoft.com/office/drawing/2014/main" id="{96A0AEC3-767C-44FF-AA05-453612FD15FB}"/>
                </a:ext>
              </a:extLst>
            </p:cNvPr>
            <p:cNvSpPr>
              <a:spLocks noEditPoints="1"/>
            </p:cNvSpPr>
            <p:nvPr/>
          </p:nvSpPr>
          <p:spPr bwMode="auto">
            <a:xfrm>
              <a:off x="3947" y="121"/>
              <a:ext cx="3587" cy="4221"/>
            </a:xfrm>
            <a:custGeom>
              <a:avLst/>
              <a:gdLst>
                <a:gd name="T0" fmla="*/ 2068 w 4847"/>
                <a:gd name="T1" fmla="*/ 5551 h 5703"/>
                <a:gd name="T2" fmla="*/ 1338 w 4847"/>
                <a:gd name="T3" fmla="*/ 4759 h 5703"/>
                <a:gd name="T4" fmla="*/ 781 w 4847"/>
                <a:gd name="T5" fmla="*/ 4520 h 5703"/>
                <a:gd name="T6" fmla="*/ 49 w 4847"/>
                <a:gd name="T7" fmla="*/ 3746 h 5703"/>
                <a:gd name="T8" fmla="*/ 24 w 4847"/>
                <a:gd name="T9" fmla="*/ 2906 h 5703"/>
                <a:gd name="T10" fmla="*/ 430 w 4847"/>
                <a:gd name="T11" fmla="*/ 2267 h 5703"/>
                <a:gd name="T12" fmla="*/ 563 w 4847"/>
                <a:gd name="T13" fmla="*/ 1627 h 5703"/>
                <a:gd name="T14" fmla="*/ 698 w 4847"/>
                <a:gd name="T15" fmla="*/ 777 h 5703"/>
                <a:gd name="T16" fmla="*/ 1024 w 4847"/>
                <a:gd name="T17" fmla="*/ 711 h 5703"/>
                <a:gd name="T18" fmla="*/ 1595 w 4847"/>
                <a:gd name="T19" fmla="*/ 461 h 5703"/>
                <a:gd name="T20" fmla="*/ 2171 w 4847"/>
                <a:gd name="T21" fmla="*/ 7 h 5703"/>
                <a:gd name="T22" fmla="*/ 2564 w 4847"/>
                <a:gd name="T23" fmla="*/ 299 h 5703"/>
                <a:gd name="T24" fmla="*/ 2725 w 4847"/>
                <a:gd name="T25" fmla="*/ 697 h 5703"/>
                <a:gd name="T26" fmla="*/ 3077 w 4847"/>
                <a:gd name="T27" fmla="*/ 761 h 5703"/>
                <a:gd name="T28" fmla="*/ 3577 w 4847"/>
                <a:gd name="T29" fmla="*/ 688 h 5703"/>
                <a:gd name="T30" fmla="*/ 4056 w 4847"/>
                <a:gd name="T31" fmla="*/ 1104 h 5703"/>
                <a:gd name="T32" fmla="*/ 4177 w 4847"/>
                <a:gd name="T33" fmla="*/ 1628 h 5703"/>
                <a:gd name="T34" fmla="*/ 4546 w 4847"/>
                <a:gd name="T35" fmla="*/ 2485 h 5703"/>
                <a:gd name="T36" fmla="*/ 4675 w 4847"/>
                <a:gd name="T37" fmla="*/ 3850 h 5703"/>
                <a:gd name="T38" fmla="*/ 3731 w 4847"/>
                <a:gd name="T39" fmla="*/ 4713 h 5703"/>
                <a:gd name="T40" fmla="*/ 2870 w 4847"/>
                <a:gd name="T41" fmla="*/ 5504 h 5703"/>
                <a:gd name="T42" fmla="*/ 2380 w 4847"/>
                <a:gd name="T43" fmla="*/ 5694 h 5703"/>
                <a:gd name="T44" fmla="*/ 3077 w 4847"/>
                <a:gd name="T45" fmla="*/ 762 h 5703"/>
                <a:gd name="T46" fmla="*/ 2725 w 4847"/>
                <a:gd name="T47" fmla="*/ 698 h 5703"/>
                <a:gd name="T48" fmla="*/ 2563 w 4847"/>
                <a:gd name="T49" fmla="*/ 300 h 5703"/>
                <a:gd name="T50" fmla="*/ 2011 w 4847"/>
                <a:gd name="T51" fmla="*/ 21 h 5703"/>
                <a:gd name="T52" fmla="*/ 1376 w 4847"/>
                <a:gd name="T53" fmla="*/ 686 h 5703"/>
                <a:gd name="T54" fmla="*/ 931 w 4847"/>
                <a:gd name="T55" fmla="*/ 682 h 5703"/>
                <a:gd name="T56" fmla="*/ 523 w 4847"/>
                <a:gd name="T57" fmla="*/ 1278 h 5703"/>
                <a:gd name="T58" fmla="*/ 589 w 4847"/>
                <a:gd name="T59" fmla="*/ 1757 h 5703"/>
                <a:gd name="T60" fmla="*/ 297 w 4847"/>
                <a:gd name="T61" fmla="*/ 2336 h 5703"/>
                <a:gd name="T62" fmla="*/ 6 w 4847"/>
                <a:gd name="T63" fmla="*/ 3194 h 5703"/>
                <a:gd name="T64" fmla="*/ 153 w 4847"/>
                <a:gd name="T65" fmla="*/ 3974 h 5703"/>
                <a:gd name="T66" fmla="*/ 1037 w 4847"/>
                <a:gd name="T67" fmla="*/ 4632 h 5703"/>
                <a:gd name="T68" fmla="*/ 1751 w 4847"/>
                <a:gd name="T69" fmla="*/ 5190 h 5703"/>
                <a:gd name="T70" fmla="*/ 2216 w 4847"/>
                <a:gd name="T71" fmla="*/ 5645 h 5703"/>
                <a:gd name="T72" fmla="*/ 2870 w 4847"/>
                <a:gd name="T73" fmla="*/ 5504 h 5703"/>
                <a:gd name="T74" fmla="*/ 3731 w 4847"/>
                <a:gd name="T75" fmla="*/ 4712 h 5703"/>
                <a:gd name="T76" fmla="*/ 4675 w 4847"/>
                <a:gd name="T77" fmla="*/ 3850 h 5703"/>
                <a:gd name="T78" fmla="*/ 4546 w 4847"/>
                <a:gd name="T79" fmla="*/ 2486 h 5703"/>
                <a:gd name="T80" fmla="*/ 4176 w 4847"/>
                <a:gd name="T81" fmla="*/ 1629 h 5703"/>
                <a:gd name="T82" fmla="*/ 4055 w 4847"/>
                <a:gd name="T83" fmla="*/ 1105 h 5703"/>
                <a:gd name="T84" fmla="*/ 3577 w 4847"/>
                <a:gd name="T85" fmla="*/ 688 h 5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47" h="5703">
                  <a:moveTo>
                    <a:pt x="2380" y="5694"/>
                  </a:moveTo>
                  <a:cubicBezTo>
                    <a:pt x="2325" y="5687"/>
                    <a:pt x="2270" y="5671"/>
                    <a:pt x="2216" y="5646"/>
                  </a:cubicBezTo>
                  <a:cubicBezTo>
                    <a:pt x="2167" y="5622"/>
                    <a:pt x="2117" y="5591"/>
                    <a:pt x="2068" y="5551"/>
                  </a:cubicBezTo>
                  <a:cubicBezTo>
                    <a:pt x="1986" y="5486"/>
                    <a:pt x="1905" y="5399"/>
                    <a:pt x="1820" y="5285"/>
                  </a:cubicBezTo>
                  <a:cubicBezTo>
                    <a:pt x="1797" y="5254"/>
                    <a:pt x="1773" y="5222"/>
                    <a:pt x="1750" y="5190"/>
                  </a:cubicBezTo>
                  <a:cubicBezTo>
                    <a:pt x="1632" y="5029"/>
                    <a:pt x="1510" y="4862"/>
                    <a:pt x="1338" y="4759"/>
                  </a:cubicBezTo>
                  <a:cubicBezTo>
                    <a:pt x="1261" y="4714"/>
                    <a:pt x="1176" y="4683"/>
                    <a:pt x="1094" y="4653"/>
                  </a:cubicBezTo>
                  <a:cubicBezTo>
                    <a:pt x="1075" y="4646"/>
                    <a:pt x="1056" y="4640"/>
                    <a:pt x="1037" y="4633"/>
                  </a:cubicBezTo>
                  <a:cubicBezTo>
                    <a:pt x="948" y="4600"/>
                    <a:pt x="862" y="4562"/>
                    <a:pt x="781" y="4520"/>
                  </a:cubicBezTo>
                  <a:cubicBezTo>
                    <a:pt x="694" y="4475"/>
                    <a:pt x="612" y="4426"/>
                    <a:pt x="537" y="4373"/>
                  </a:cubicBezTo>
                  <a:cubicBezTo>
                    <a:pt x="371" y="4255"/>
                    <a:pt x="241" y="4121"/>
                    <a:pt x="152" y="3975"/>
                  </a:cubicBezTo>
                  <a:cubicBezTo>
                    <a:pt x="108" y="3901"/>
                    <a:pt x="73" y="3824"/>
                    <a:pt x="49" y="3746"/>
                  </a:cubicBezTo>
                  <a:cubicBezTo>
                    <a:pt x="25" y="3664"/>
                    <a:pt x="10" y="3574"/>
                    <a:pt x="5" y="3470"/>
                  </a:cubicBezTo>
                  <a:cubicBezTo>
                    <a:pt x="0" y="3380"/>
                    <a:pt x="2" y="3292"/>
                    <a:pt x="5" y="3194"/>
                  </a:cubicBezTo>
                  <a:cubicBezTo>
                    <a:pt x="9" y="3091"/>
                    <a:pt x="13" y="2998"/>
                    <a:pt x="24" y="2906"/>
                  </a:cubicBezTo>
                  <a:cubicBezTo>
                    <a:pt x="36" y="2800"/>
                    <a:pt x="57" y="2711"/>
                    <a:pt x="88" y="2633"/>
                  </a:cubicBezTo>
                  <a:cubicBezTo>
                    <a:pt x="133" y="2519"/>
                    <a:pt x="205" y="2416"/>
                    <a:pt x="297" y="2335"/>
                  </a:cubicBezTo>
                  <a:cubicBezTo>
                    <a:pt x="331" y="2305"/>
                    <a:pt x="382" y="2286"/>
                    <a:pt x="430" y="2267"/>
                  </a:cubicBezTo>
                  <a:cubicBezTo>
                    <a:pt x="485" y="2246"/>
                    <a:pt x="537" y="2226"/>
                    <a:pt x="566" y="2192"/>
                  </a:cubicBezTo>
                  <a:cubicBezTo>
                    <a:pt x="639" y="2109"/>
                    <a:pt x="618" y="1926"/>
                    <a:pt x="588" y="1758"/>
                  </a:cubicBezTo>
                  <a:cubicBezTo>
                    <a:pt x="580" y="1714"/>
                    <a:pt x="571" y="1670"/>
                    <a:pt x="563" y="1627"/>
                  </a:cubicBezTo>
                  <a:cubicBezTo>
                    <a:pt x="543" y="1525"/>
                    <a:pt x="524" y="1429"/>
                    <a:pt x="522" y="1365"/>
                  </a:cubicBezTo>
                  <a:cubicBezTo>
                    <a:pt x="522" y="1341"/>
                    <a:pt x="521" y="1309"/>
                    <a:pt x="522" y="1278"/>
                  </a:cubicBezTo>
                  <a:cubicBezTo>
                    <a:pt x="529" y="1061"/>
                    <a:pt x="588" y="893"/>
                    <a:pt x="698" y="777"/>
                  </a:cubicBezTo>
                  <a:cubicBezTo>
                    <a:pt x="730" y="743"/>
                    <a:pt x="767" y="717"/>
                    <a:pt x="803" y="700"/>
                  </a:cubicBezTo>
                  <a:cubicBezTo>
                    <a:pt x="846" y="680"/>
                    <a:pt x="889" y="674"/>
                    <a:pt x="931" y="681"/>
                  </a:cubicBezTo>
                  <a:cubicBezTo>
                    <a:pt x="963" y="686"/>
                    <a:pt x="994" y="699"/>
                    <a:pt x="1024" y="711"/>
                  </a:cubicBezTo>
                  <a:cubicBezTo>
                    <a:pt x="1044" y="719"/>
                    <a:pt x="1064" y="728"/>
                    <a:pt x="1085" y="734"/>
                  </a:cubicBezTo>
                  <a:cubicBezTo>
                    <a:pt x="1181" y="763"/>
                    <a:pt x="1279" y="747"/>
                    <a:pt x="1376" y="686"/>
                  </a:cubicBezTo>
                  <a:cubicBezTo>
                    <a:pt x="1475" y="624"/>
                    <a:pt x="1550" y="529"/>
                    <a:pt x="1595" y="461"/>
                  </a:cubicBezTo>
                  <a:cubicBezTo>
                    <a:pt x="1613" y="435"/>
                    <a:pt x="1630" y="408"/>
                    <a:pt x="1646" y="382"/>
                  </a:cubicBezTo>
                  <a:cubicBezTo>
                    <a:pt x="1743" y="231"/>
                    <a:pt x="1843" y="75"/>
                    <a:pt x="2011" y="21"/>
                  </a:cubicBezTo>
                  <a:cubicBezTo>
                    <a:pt x="2061" y="5"/>
                    <a:pt x="2114" y="0"/>
                    <a:pt x="2171" y="7"/>
                  </a:cubicBezTo>
                  <a:cubicBezTo>
                    <a:pt x="2225" y="14"/>
                    <a:pt x="2279" y="30"/>
                    <a:pt x="2331" y="56"/>
                  </a:cubicBezTo>
                  <a:cubicBezTo>
                    <a:pt x="2382" y="82"/>
                    <a:pt x="2429" y="117"/>
                    <a:pt x="2469" y="158"/>
                  </a:cubicBezTo>
                  <a:cubicBezTo>
                    <a:pt x="2510" y="200"/>
                    <a:pt x="2542" y="248"/>
                    <a:pt x="2564" y="299"/>
                  </a:cubicBezTo>
                  <a:cubicBezTo>
                    <a:pt x="2583" y="345"/>
                    <a:pt x="2596" y="396"/>
                    <a:pt x="2608" y="444"/>
                  </a:cubicBezTo>
                  <a:cubicBezTo>
                    <a:pt x="2619" y="490"/>
                    <a:pt x="2631" y="537"/>
                    <a:pt x="2649" y="581"/>
                  </a:cubicBezTo>
                  <a:cubicBezTo>
                    <a:pt x="2669" y="629"/>
                    <a:pt x="2694" y="667"/>
                    <a:pt x="2725" y="697"/>
                  </a:cubicBezTo>
                  <a:cubicBezTo>
                    <a:pt x="2760" y="730"/>
                    <a:pt x="2803" y="754"/>
                    <a:pt x="2854" y="767"/>
                  </a:cubicBezTo>
                  <a:cubicBezTo>
                    <a:pt x="2899" y="778"/>
                    <a:pt x="2949" y="781"/>
                    <a:pt x="2999" y="776"/>
                  </a:cubicBezTo>
                  <a:cubicBezTo>
                    <a:pt x="3023" y="773"/>
                    <a:pt x="3049" y="768"/>
                    <a:pt x="3077" y="761"/>
                  </a:cubicBezTo>
                  <a:cubicBezTo>
                    <a:pt x="3112" y="753"/>
                    <a:pt x="3147" y="742"/>
                    <a:pt x="3181" y="732"/>
                  </a:cubicBezTo>
                  <a:cubicBezTo>
                    <a:pt x="3210" y="723"/>
                    <a:pt x="3239" y="714"/>
                    <a:pt x="3268" y="706"/>
                  </a:cubicBezTo>
                  <a:cubicBezTo>
                    <a:pt x="3372" y="679"/>
                    <a:pt x="3479" y="673"/>
                    <a:pt x="3577" y="688"/>
                  </a:cubicBezTo>
                  <a:cubicBezTo>
                    <a:pt x="3631" y="696"/>
                    <a:pt x="3682" y="710"/>
                    <a:pt x="3728" y="730"/>
                  </a:cubicBezTo>
                  <a:cubicBezTo>
                    <a:pt x="3779" y="752"/>
                    <a:pt x="3825" y="780"/>
                    <a:pt x="3865" y="815"/>
                  </a:cubicBezTo>
                  <a:cubicBezTo>
                    <a:pt x="3948" y="885"/>
                    <a:pt x="4010" y="980"/>
                    <a:pt x="4056" y="1104"/>
                  </a:cubicBezTo>
                  <a:cubicBezTo>
                    <a:pt x="4096" y="1212"/>
                    <a:pt x="4119" y="1327"/>
                    <a:pt x="4143" y="1456"/>
                  </a:cubicBezTo>
                  <a:cubicBezTo>
                    <a:pt x="4144" y="1463"/>
                    <a:pt x="4146" y="1470"/>
                    <a:pt x="4147" y="1477"/>
                  </a:cubicBezTo>
                  <a:cubicBezTo>
                    <a:pt x="4156" y="1527"/>
                    <a:pt x="4166" y="1579"/>
                    <a:pt x="4177" y="1628"/>
                  </a:cubicBezTo>
                  <a:cubicBezTo>
                    <a:pt x="4202" y="1749"/>
                    <a:pt x="4239" y="1870"/>
                    <a:pt x="4285" y="1988"/>
                  </a:cubicBezTo>
                  <a:cubicBezTo>
                    <a:pt x="4331" y="2104"/>
                    <a:pt x="4386" y="2219"/>
                    <a:pt x="4450" y="2329"/>
                  </a:cubicBezTo>
                  <a:cubicBezTo>
                    <a:pt x="4481" y="2382"/>
                    <a:pt x="4514" y="2434"/>
                    <a:pt x="4546" y="2485"/>
                  </a:cubicBezTo>
                  <a:cubicBezTo>
                    <a:pt x="4617" y="2598"/>
                    <a:pt x="4691" y="2714"/>
                    <a:pt x="4741" y="2838"/>
                  </a:cubicBezTo>
                  <a:cubicBezTo>
                    <a:pt x="4829" y="3052"/>
                    <a:pt x="4847" y="3291"/>
                    <a:pt x="4794" y="3529"/>
                  </a:cubicBezTo>
                  <a:cubicBezTo>
                    <a:pt x="4769" y="3640"/>
                    <a:pt x="4729" y="3748"/>
                    <a:pt x="4675" y="3850"/>
                  </a:cubicBezTo>
                  <a:cubicBezTo>
                    <a:pt x="4622" y="3951"/>
                    <a:pt x="4557" y="4044"/>
                    <a:pt x="4482" y="4126"/>
                  </a:cubicBezTo>
                  <a:cubicBezTo>
                    <a:pt x="4340" y="4279"/>
                    <a:pt x="4167" y="4400"/>
                    <a:pt x="3999" y="4518"/>
                  </a:cubicBezTo>
                  <a:cubicBezTo>
                    <a:pt x="3910" y="4580"/>
                    <a:pt x="3818" y="4645"/>
                    <a:pt x="3731" y="4713"/>
                  </a:cubicBezTo>
                  <a:cubicBezTo>
                    <a:pt x="3578" y="4835"/>
                    <a:pt x="3437" y="4974"/>
                    <a:pt x="3300" y="5110"/>
                  </a:cubicBezTo>
                  <a:cubicBezTo>
                    <a:pt x="3196" y="5212"/>
                    <a:pt x="3090" y="5317"/>
                    <a:pt x="2979" y="5414"/>
                  </a:cubicBezTo>
                  <a:cubicBezTo>
                    <a:pt x="2941" y="5447"/>
                    <a:pt x="2906" y="5476"/>
                    <a:pt x="2870" y="5504"/>
                  </a:cubicBezTo>
                  <a:cubicBezTo>
                    <a:pt x="2786" y="5571"/>
                    <a:pt x="2714" y="5617"/>
                    <a:pt x="2643" y="5648"/>
                  </a:cubicBezTo>
                  <a:cubicBezTo>
                    <a:pt x="2570" y="5681"/>
                    <a:pt x="2500" y="5697"/>
                    <a:pt x="2431" y="5697"/>
                  </a:cubicBezTo>
                  <a:cubicBezTo>
                    <a:pt x="2414" y="5697"/>
                    <a:pt x="2397" y="5696"/>
                    <a:pt x="2380" y="5694"/>
                  </a:cubicBezTo>
                  <a:moveTo>
                    <a:pt x="3268" y="707"/>
                  </a:moveTo>
                  <a:cubicBezTo>
                    <a:pt x="3239" y="714"/>
                    <a:pt x="3210" y="724"/>
                    <a:pt x="3181" y="732"/>
                  </a:cubicBezTo>
                  <a:cubicBezTo>
                    <a:pt x="3148" y="743"/>
                    <a:pt x="3113" y="754"/>
                    <a:pt x="3077" y="762"/>
                  </a:cubicBezTo>
                  <a:cubicBezTo>
                    <a:pt x="3049" y="769"/>
                    <a:pt x="3023" y="774"/>
                    <a:pt x="2999" y="776"/>
                  </a:cubicBezTo>
                  <a:cubicBezTo>
                    <a:pt x="2949" y="782"/>
                    <a:pt x="2899" y="779"/>
                    <a:pt x="2854" y="767"/>
                  </a:cubicBezTo>
                  <a:cubicBezTo>
                    <a:pt x="2803" y="754"/>
                    <a:pt x="2759" y="731"/>
                    <a:pt x="2725" y="698"/>
                  </a:cubicBezTo>
                  <a:cubicBezTo>
                    <a:pt x="2693" y="668"/>
                    <a:pt x="2668" y="630"/>
                    <a:pt x="2648" y="581"/>
                  </a:cubicBezTo>
                  <a:cubicBezTo>
                    <a:pt x="2631" y="538"/>
                    <a:pt x="2619" y="490"/>
                    <a:pt x="2607" y="444"/>
                  </a:cubicBezTo>
                  <a:cubicBezTo>
                    <a:pt x="2595" y="396"/>
                    <a:pt x="2582" y="346"/>
                    <a:pt x="2563" y="300"/>
                  </a:cubicBezTo>
                  <a:cubicBezTo>
                    <a:pt x="2521" y="199"/>
                    <a:pt x="2436" y="111"/>
                    <a:pt x="2330" y="57"/>
                  </a:cubicBezTo>
                  <a:cubicBezTo>
                    <a:pt x="2278" y="31"/>
                    <a:pt x="2225" y="14"/>
                    <a:pt x="2171" y="8"/>
                  </a:cubicBezTo>
                  <a:cubicBezTo>
                    <a:pt x="2114" y="1"/>
                    <a:pt x="2061" y="6"/>
                    <a:pt x="2011" y="21"/>
                  </a:cubicBezTo>
                  <a:cubicBezTo>
                    <a:pt x="1844" y="75"/>
                    <a:pt x="1744" y="232"/>
                    <a:pt x="1647" y="383"/>
                  </a:cubicBezTo>
                  <a:cubicBezTo>
                    <a:pt x="1630" y="409"/>
                    <a:pt x="1613" y="436"/>
                    <a:pt x="1596" y="461"/>
                  </a:cubicBezTo>
                  <a:cubicBezTo>
                    <a:pt x="1551" y="530"/>
                    <a:pt x="1475" y="624"/>
                    <a:pt x="1376" y="686"/>
                  </a:cubicBezTo>
                  <a:cubicBezTo>
                    <a:pt x="1279" y="747"/>
                    <a:pt x="1181" y="764"/>
                    <a:pt x="1085" y="735"/>
                  </a:cubicBezTo>
                  <a:cubicBezTo>
                    <a:pt x="1064" y="728"/>
                    <a:pt x="1044" y="720"/>
                    <a:pt x="1024" y="712"/>
                  </a:cubicBezTo>
                  <a:cubicBezTo>
                    <a:pt x="994" y="700"/>
                    <a:pt x="963" y="687"/>
                    <a:pt x="931" y="682"/>
                  </a:cubicBezTo>
                  <a:cubicBezTo>
                    <a:pt x="889" y="675"/>
                    <a:pt x="846" y="681"/>
                    <a:pt x="804" y="701"/>
                  </a:cubicBezTo>
                  <a:cubicBezTo>
                    <a:pt x="767" y="717"/>
                    <a:pt x="731" y="744"/>
                    <a:pt x="699" y="777"/>
                  </a:cubicBezTo>
                  <a:cubicBezTo>
                    <a:pt x="589" y="893"/>
                    <a:pt x="529" y="1061"/>
                    <a:pt x="523" y="1278"/>
                  </a:cubicBezTo>
                  <a:cubicBezTo>
                    <a:pt x="522" y="1309"/>
                    <a:pt x="522" y="1341"/>
                    <a:pt x="523" y="1365"/>
                  </a:cubicBezTo>
                  <a:cubicBezTo>
                    <a:pt x="525" y="1429"/>
                    <a:pt x="544" y="1525"/>
                    <a:pt x="564" y="1627"/>
                  </a:cubicBezTo>
                  <a:cubicBezTo>
                    <a:pt x="572" y="1670"/>
                    <a:pt x="581" y="1714"/>
                    <a:pt x="589" y="1757"/>
                  </a:cubicBezTo>
                  <a:cubicBezTo>
                    <a:pt x="619" y="1926"/>
                    <a:pt x="640" y="2109"/>
                    <a:pt x="567" y="2193"/>
                  </a:cubicBezTo>
                  <a:cubicBezTo>
                    <a:pt x="537" y="2227"/>
                    <a:pt x="486" y="2247"/>
                    <a:pt x="431" y="2268"/>
                  </a:cubicBezTo>
                  <a:cubicBezTo>
                    <a:pt x="382" y="2286"/>
                    <a:pt x="331" y="2306"/>
                    <a:pt x="297" y="2336"/>
                  </a:cubicBezTo>
                  <a:cubicBezTo>
                    <a:pt x="205" y="2417"/>
                    <a:pt x="133" y="2520"/>
                    <a:pt x="89" y="2633"/>
                  </a:cubicBezTo>
                  <a:cubicBezTo>
                    <a:pt x="58" y="2711"/>
                    <a:pt x="37" y="2800"/>
                    <a:pt x="24" y="2906"/>
                  </a:cubicBezTo>
                  <a:cubicBezTo>
                    <a:pt x="13" y="2998"/>
                    <a:pt x="10" y="3091"/>
                    <a:pt x="6" y="3194"/>
                  </a:cubicBezTo>
                  <a:cubicBezTo>
                    <a:pt x="3" y="3292"/>
                    <a:pt x="1" y="3380"/>
                    <a:pt x="5" y="3470"/>
                  </a:cubicBezTo>
                  <a:cubicBezTo>
                    <a:pt x="11" y="3574"/>
                    <a:pt x="26" y="3664"/>
                    <a:pt x="50" y="3745"/>
                  </a:cubicBezTo>
                  <a:cubicBezTo>
                    <a:pt x="74" y="3824"/>
                    <a:pt x="108" y="3901"/>
                    <a:pt x="153" y="3974"/>
                  </a:cubicBezTo>
                  <a:cubicBezTo>
                    <a:pt x="242" y="4121"/>
                    <a:pt x="371" y="4255"/>
                    <a:pt x="538" y="4373"/>
                  </a:cubicBezTo>
                  <a:cubicBezTo>
                    <a:pt x="612" y="4425"/>
                    <a:pt x="694" y="4475"/>
                    <a:pt x="781" y="4519"/>
                  </a:cubicBezTo>
                  <a:cubicBezTo>
                    <a:pt x="863" y="4561"/>
                    <a:pt x="949" y="4599"/>
                    <a:pt x="1037" y="4632"/>
                  </a:cubicBezTo>
                  <a:cubicBezTo>
                    <a:pt x="1056" y="4639"/>
                    <a:pt x="1075" y="4646"/>
                    <a:pt x="1094" y="4652"/>
                  </a:cubicBezTo>
                  <a:cubicBezTo>
                    <a:pt x="1176" y="4682"/>
                    <a:pt x="1261" y="4713"/>
                    <a:pt x="1338" y="4759"/>
                  </a:cubicBezTo>
                  <a:cubicBezTo>
                    <a:pt x="1511" y="4861"/>
                    <a:pt x="1633" y="5028"/>
                    <a:pt x="1751" y="5190"/>
                  </a:cubicBezTo>
                  <a:cubicBezTo>
                    <a:pt x="1774" y="5221"/>
                    <a:pt x="1797" y="5254"/>
                    <a:pt x="1821" y="5285"/>
                  </a:cubicBezTo>
                  <a:cubicBezTo>
                    <a:pt x="1906" y="5398"/>
                    <a:pt x="1987" y="5485"/>
                    <a:pt x="2068" y="5551"/>
                  </a:cubicBezTo>
                  <a:cubicBezTo>
                    <a:pt x="2117" y="5590"/>
                    <a:pt x="2167" y="5622"/>
                    <a:pt x="2216" y="5645"/>
                  </a:cubicBezTo>
                  <a:cubicBezTo>
                    <a:pt x="2271" y="5671"/>
                    <a:pt x="2326" y="5687"/>
                    <a:pt x="2380" y="5693"/>
                  </a:cubicBezTo>
                  <a:cubicBezTo>
                    <a:pt x="2466" y="5703"/>
                    <a:pt x="2552" y="5688"/>
                    <a:pt x="2643" y="5648"/>
                  </a:cubicBezTo>
                  <a:cubicBezTo>
                    <a:pt x="2713" y="5616"/>
                    <a:pt x="2786" y="5571"/>
                    <a:pt x="2870" y="5504"/>
                  </a:cubicBezTo>
                  <a:cubicBezTo>
                    <a:pt x="2905" y="5475"/>
                    <a:pt x="2941" y="5446"/>
                    <a:pt x="2978" y="5413"/>
                  </a:cubicBezTo>
                  <a:cubicBezTo>
                    <a:pt x="3089" y="5317"/>
                    <a:pt x="3196" y="5211"/>
                    <a:pt x="3299" y="5109"/>
                  </a:cubicBezTo>
                  <a:cubicBezTo>
                    <a:pt x="3436" y="4974"/>
                    <a:pt x="3578" y="4834"/>
                    <a:pt x="3731" y="4712"/>
                  </a:cubicBezTo>
                  <a:cubicBezTo>
                    <a:pt x="3817" y="4644"/>
                    <a:pt x="3909" y="4580"/>
                    <a:pt x="3998" y="4517"/>
                  </a:cubicBezTo>
                  <a:cubicBezTo>
                    <a:pt x="4166" y="4400"/>
                    <a:pt x="4340" y="4278"/>
                    <a:pt x="4481" y="4125"/>
                  </a:cubicBezTo>
                  <a:cubicBezTo>
                    <a:pt x="4556" y="4044"/>
                    <a:pt x="4622" y="3951"/>
                    <a:pt x="4675" y="3850"/>
                  </a:cubicBezTo>
                  <a:cubicBezTo>
                    <a:pt x="4728" y="3748"/>
                    <a:pt x="4768" y="3640"/>
                    <a:pt x="4793" y="3529"/>
                  </a:cubicBezTo>
                  <a:cubicBezTo>
                    <a:pt x="4846" y="3291"/>
                    <a:pt x="4828" y="3052"/>
                    <a:pt x="4741" y="2838"/>
                  </a:cubicBezTo>
                  <a:cubicBezTo>
                    <a:pt x="4690" y="2714"/>
                    <a:pt x="4617" y="2598"/>
                    <a:pt x="4546" y="2486"/>
                  </a:cubicBezTo>
                  <a:cubicBezTo>
                    <a:pt x="4514" y="2435"/>
                    <a:pt x="4480" y="2382"/>
                    <a:pt x="4450" y="2329"/>
                  </a:cubicBezTo>
                  <a:cubicBezTo>
                    <a:pt x="4386" y="2220"/>
                    <a:pt x="4330" y="2105"/>
                    <a:pt x="4284" y="1988"/>
                  </a:cubicBezTo>
                  <a:cubicBezTo>
                    <a:pt x="4238" y="1870"/>
                    <a:pt x="4202" y="1749"/>
                    <a:pt x="4176" y="1629"/>
                  </a:cubicBezTo>
                  <a:cubicBezTo>
                    <a:pt x="4165" y="1579"/>
                    <a:pt x="4156" y="1527"/>
                    <a:pt x="4146" y="1477"/>
                  </a:cubicBezTo>
                  <a:cubicBezTo>
                    <a:pt x="4145" y="1470"/>
                    <a:pt x="4144" y="1463"/>
                    <a:pt x="4142" y="1456"/>
                  </a:cubicBezTo>
                  <a:cubicBezTo>
                    <a:pt x="4118" y="1328"/>
                    <a:pt x="4095" y="1212"/>
                    <a:pt x="4055" y="1105"/>
                  </a:cubicBezTo>
                  <a:cubicBezTo>
                    <a:pt x="4009" y="980"/>
                    <a:pt x="3947" y="886"/>
                    <a:pt x="3865" y="815"/>
                  </a:cubicBezTo>
                  <a:cubicBezTo>
                    <a:pt x="3824" y="781"/>
                    <a:pt x="3778" y="752"/>
                    <a:pt x="3728" y="731"/>
                  </a:cubicBezTo>
                  <a:cubicBezTo>
                    <a:pt x="3681" y="711"/>
                    <a:pt x="3630" y="696"/>
                    <a:pt x="3577" y="688"/>
                  </a:cubicBezTo>
                  <a:cubicBezTo>
                    <a:pt x="3542" y="683"/>
                    <a:pt x="3507" y="681"/>
                    <a:pt x="3471" y="681"/>
                  </a:cubicBezTo>
                  <a:cubicBezTo>
                    <a:pt x="3405" y="681"/>
                    <a:pt x="3336" y="689"/>
                    <a:pt x="3268" y="70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0" name="Freeform 47">
              <a:extLst>
                <a:ext uri="{FF2B5EF4-FFF2-40B4-BE49-F238E27FC236}">
                  <a16:creationId xmlns:a16="http://schemas.microsoft.com/office/drawing/2014/main" id="{7A9FD956-B84F-43D4-9DED-3C6E15D1FA18}"/>
                </a:ext>
              </a:extLst>
            </p:cNvPr>
            <p:cNvSpPr>
              <a:spLocks noEditPoints="1"/>
            </p:cNvSpPr>
            <p:nvPr/>
          </p:nvSpPr>
          <p:spPr bwMode="auto">
            <a:xfrm>
              <a:off x="3912" y="16"/>
              <a:ext cx="3661" cy="4383"/>
            </a:xfrm>
            <a:custGeom>
              <a:avLst/>
              <a:gdLst>
                <a:gd name="T0" fmla="*/ 2250 w 4947"/>
                <a:gd name="T1" fmla="*/ 5866 h 5922"/>
                <a:gd name="T2" fmla="*/ 1853 w 4947"/>
                <a:gd name="T3" fmla="*/ 5481 h 5922"/>
                <a:gd name="T4" fmla="*/ 1371 w 4947"/>
                <a:gd name="T5" fmla="*/ 4925 h 5922"/>
                <a:gd name="T6" fmla="*/ 1065 w 4947"/>
                <a:gd name="T7" fmla="*/ 4795 h 5922"/>
                <a:gd name="T8" fmla="*/ 203 w 4947"/>
                <a:gd name="T9" fmla="*/ 4199 h 5922"/>
                <a:gd name="T10" fmla="*/ 5 w 4947"/>
                <a:gd name="T11" fmla="*/ 3607 h 5922"/>
                <a:gd name="T12" fmla="*/ 27 w 4947"/>
                <a:gd name="T13" fmla="*/ 3028 h 5922"/>
                <a:gd name="T14" fmla="*/ 307 w 4947"/>
                <a:gd name="T15" fmla="*/ 2442 h 5922"/>
                <a:gd name="T16" fmla="*/ 587 w 4947"/>
                <a:gd name="T17" fmla="*/ 2298 h 5922"/>
                <a:gd name="T18" fmla="*/ 527 w 4947"/>
                <a:gd name="T19" fmla="*/ 1460 h 5922"/>
                <a:gd name="T20" fmla="*/ 793 w 4947"/>
                <a:gd name="T21" fmla="*/ 764 h 5922"/>
                <a:gd name="T22" fmla="*/ 1020 w 4947"/>
                <a:gd name="T23" fmla="*/ 777 h 5922"/>
                <a:gd name="T24" fmla="*/ 1382 w 4947"/>
                <a:gd name="T25" fmla="*/ 754 h 5922"/>
                <a:gd name="T26" fmla="*/ 1658 w 4947"/>
                <a:gd name="T27" fmla="*/ 440 h 5922"/>
                <a:gd name="T28" fmla="*/ 2599 w 4947"/>
                <a:gd name="T29" fmla="*/ 367 h 5922"/>
                <a:gd name="T30" fmla="*/ 2681 w 4947"/>
                <a:gd name="T31" fmla="*/ 665 h 5922"/>
                <a:gd name="T32" fmla="*/ 2891 w 4947"/>
                <a:gd name="T33" fmla="*/ 862 h 5922"/>
                <a:gd name="T34" fmla="*/ 3228 w 4947"/>
                <a:gd name="T35" fmla="*/ 824 h 5922"/>
                <a:gd name="T36" fmla="*/ 3633 w 4947"/>
                <a:gd name="T37" fmla="*/ 774 h 5922"/>
                <a:gd name="T38" fmla="*/ 3932 w 4947"/>
                <a:gd name="T39" fmla="*/ 901 h 5922"/>
                <a:gd name="T40" fmla="*/ 4250 w 4947"/>
                <a:gd name="T41" fmla="*/ 1733 h 5922"/>
                <a:gd name="T42" fmla="*/ 4529 w 4947"/>
                <a:gd name="T43" fmla="*/ 2451 h 5922"/>
                <a:gd name="T44" fmla="*/ 4833 w 4947"/>
                <a:gd name="T45" fmla="*/ 2970 h 5922"/>
                <a:gd name="T46" fmla="*/ 4774 w 4947"/>
                <a:gd name="T47" fmla="*/ 4013 h 5922"/>
                <a:gd name="T48" fmla="*/ 4082 w 4947"/>
                <a:gd name="T49" fmla="*/ 4696 h 5922"/>
                <a:gd name="T50" fmla="*/ 3355 w 4947"/>
                <a:gd name="T51" fmla="*/ 5316 h 5922"/>
                <a:gd name="T52" fmla="*/ 2687 w 4947"/>
                <a:gd name="T53" fmla="*/ 5871 h 5922"/>
                <a:gd name="T54" fmla="*/ 2470 w 4947"/>
                <a:gd name="T55" fmla="*/ 5921 h 5922"/>
                <a:gd name="T56" fmla="*/ 3316 w 4947"/>
                <a:gd name="T57" fmla="*/ 798 h 5922"/>
                <a:gd name="T58" fmla="*/ 3039 w 4947"/>
                <a:gd name="T59" fmla="*/ 872 h 5922"/>
                <a:gd name="T60" fmla="*/ 2758 w 4947"/>
                <a:gd name="T61" fmla="*/ 789 h 5922"/>
                <a:gd name="T62" fmla="*/ 2641 w 4947"/>
                <a:gd name="T63" fmla="*/ 521 h 5922"/>
                <a:gd name="T64" fmla="*/ 2032 w 4947"/>
                <a:gd name="T65" fmla="*/ 67 h 5922"/>
                <a:gd name="T66" fmla="*/ 1607 w 4947"/>
                <a:gd name="T67" fmla="*/ 521 h 5922"/>
                <a:gd name="T68" fmla="*/ 1240 w 4947"/>
                <a:gd name="T69" fmla="*/ 812 h 5922"/>
                <a:gd name="T70" fmla="*/ 1020 w 4947"/>
                <a:gd name="T71" fmla="*/ 778 h 5922"/>
                <a:gd name="T72" fmla="*/ 793 w 4947"/>
                <a:gd name="T73" fmla="*/ 765 h 5922"/>
                <a:gd name="T74" fmla="*/ 527 w 4947"/>
                <a:gd name="T75" fmla="*/ 1460 h 5922"/>
                <a:gd name="T76" fmla="*/ 527 w 4947"/>
                <a:gd name="T77" fmla="*/ 1460 h 5922"/>
                <a:gd name="T78" fmla="*/ 633 w 4947"/>
                <a:gd name="T79" fmla="*/ 2042 h 5922"/>
                <a:gd name="T80" fmla="*/ 447 w 4947"/>
                <a:gd name="T81" fmla="*/ 2374 h 5922"/>
                <a:gd name="T82" fmla="*/ 93 w 4947"/>
                <a:gd name="T83" fmla="*/ 2748 h 5922"/>
                <a:gd name="T84" fmla="*/ 8 w 4947"/>
                <a:gd name="T85" fmla="*/ 3323 h 5922"/>
                <a:gd name="T86" fmla="*/ 50 w 4947"/>
                <a:gd name="T87" fmla="*/ 3890 h 5922"/>
                <a:gd name="T88" fmla="*/ 445 w 4947"/>
                <a:gd name="T89" fmla="*/ 4452 h 5922"/>
                <a:gd name="T90" fmla="*/ 1115 w 4947"/>
                <a:gd name="T91" fmla="*/ 4812 h 5922"/>
                <a:gd name="T92" fmla="*/ 1787 w 4947"/>
                <a:gd name="T93" fmla="*/ 5384 h 5922"/>
                <a:gd name="T94" fmla="*/ 2101 w 4947"/>
                <a:gd name="T95" fmla="*/ 5764 h 5922"/>
                <a:gd name="T96" fmla="*/ 2416 w 4947"/>
                <a:gd name="T97" fmla="*/ 5917 h 5922"/>
                <a:gd name="T98" fmla="*/ 2687 w 4947"/>
                <a:gd name="T99" fmla="*/ 5870 h 5922"/>
                <a:gd name="T100" fmla="*/ 3355 w 4947"/>
                <a:gd name="T101" fmla="*/ 5315 h 5922"/>
                <a:gd name="T102" fmla="*/ 4082 w 4947"/>
                <a:gd name="T103" fmla="*/ 4696 h 5922"/>
                <a:gd name="T104" fmla="*/ 4773 w 4947"/>
                <a:gd name="T105" fmla="*/ 4012 h 5922"/>
                <a:gd name="T106" fmla="*/ 4832 w 4947"/>
                <a:gd name="T107" fmla="*/ 2970 h 5922"/>
                <a:gd name="T108" fmla="*/ 4528 w 4947"/>
                <a:gd name="T109" fmla="*/ 2451 h 5922"/>
                <a:gd name="T110" fmla="*/ 4250 w 4947"/>
                <a:gd name="T111" fmla="*/ 1733 h 5922"/>
                <a:gd name="T112" fmla="*/ 3931 w 4947"/>
                <a:gd name="T113" fmla="*/ 902 h 5922"/>
                <a:gd name="T114" fmla="*/ 3633 w 4947"/>
                <a:gd name="T115" fmla="*/ 774 h 5922"/>
                <a:gd name="T116" fmla="*/ 3316 w 4947"/>
                <a:gd name="T117" fmla="*/ 798 h 5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47" h="5922">
                  <a:moveTo>
                    <a:pt x="2416" y="5918"/>
                  </a:moveTo>
                  <a:cubicBezTo>
                    <a:pt x="2361" y="5911"/>
                    <a:pt x="2305" y="5893"/>
                    <a:pt x="2250" y="5866"/>
                  </a:cubicBezTo>
                  <a:cubicBezTo>
                    <a:pt x="2201" y="5841"/>
                    <a:pt x="2150" y="5807"/>
                    <a:pt x="2101" y="5765"/>
                  </a:cubicBezTo>
                  <a:cubicBezTo>
                    <a:pt x="2018" y="5695"/>
                    <a:pt x="1937" y="5602"/>
                    <a:pt x="1853" y="5481"/>
                  </a:cubicBezTo>
                  <a:cubicBezTo>
                    <a:pt x="1830" y="5450"/>
                    <a:pt x="1808" y="5417"/>
                    <a:pt x="1786" y="5385"/>
                  </a:cubicBezTo>
                  <a:cubicBezTo>
                    <a:pt x="1668" y="5211"/>
                    <a:pt x="1546" y="5032"/>
                    <a:pt x="1371" y="4925"/>
                  </a:cubicBezTo>
                  <a:cubicBezTo>
                    <a:pt x="1290" y="4875"/>
                    <a:pt x="1201" y="4844"/>
                    <a:pt x="1115" y="4813"/>
                  </a:cubicBezTo>
                  <a:cubicBezTo>
                    <a:pt x="1098" y="4807"/>
                    <a:pt x="1082" y="4801"/>
                    <a:pt x="1065" y="4795"/>
                  </a:cubicBezTo>
                  <a:cubicBezTo>
                    <a:pt x="827" y="4709"/>
                    <a:pt x="613" y="4590"/>
                    <a:pt x="445" y="4452"/>
                  </a:cubicBezTo>
                  <a:cubicBezTo>
                    <a:pt x="349" y="4374"/>
                    <a:pt x="268" y="4289"/>
                    <a:pt x="203" y="4199"/>
                  </a:cubicBezTo>
                  <a:cubicBezTo>
                    <a:pt x="133" y="4102"/>
                    <a:pt x="81" y="3998"/>
                    <a:pt x="49" y="3890"/>
                  </a:cubicBezTo>
                  <a:cubicBezTo>
                    <a:pt x="24" y="3806"/>
                    <a:pt x="10" y="3714"/>
                    <a:pt x="5" y="3607"/>
                  </a:cubicBezTo>
                  <a:cubicBezTo>
                    <a:pt x="0" y="3510"/>
                    <a:pt x="4" y="3411"/>
                    <a:pt x="7" y="3323"/>
                  </a:cubicBezTo>
                  <a:cubicBezTo>
                    <a:pt x="11" y="3231"/>
                    <a:pt x="15" y="3127"/>
                    <a:pt x="27" y="3028"/>
                  </a:cubicBezTo>
                  <a:cubicBezTo>
                    <a:pt x="40" y="2919"/>
                    <a:pt x="61" y="2828"/>
                    <a:pt x="92" y="2748"/>
                  </a:cubicBezTo>
                  <a:cubicBezTo>
                    <a:pt x="138" y="2631"/>
                    <a:pt x="212" y="2525"/>
                    <a:pt x="307" y="2442"/>
                  </a:cubicBezTo>
                  <a:cubicBezTo>
                    <a:pt x="343" y="2411"/>
                    <a:pt x="396" y="2392"/>
                    <a:pt x="446" y="2373"/>
                  </a:cubicBezTo>
                  <a:cubicBezTo>
                    <a:pt x="503" y="2352"/>
                    <a:pt x="557" y="2332"/>
                    <a:pt x="587" y="2298"/>
                  </a:cubicBezTo>
                  <a:cubicBezTo>
                    <a:pt x="680" y="2193"/>
                    <a:pt x="619" y="1919"/>
                    <a:pt x="571" y="1699"/>
                  </a:cubicBezTo>
                  <a:cubicBezTo>
                    <a:pt x="549" y="1603"/>
                    <a:pt x="531" y="1519"/>
                    <a:pt x="527" y="1460"/>
                  </a:cubicBezTo>
                  <a:cubicBezTo>
                    <a:pt x="514" y="1273"/>
                    <a:pt x="531" y="1015"/>
                    <a:pt x="686" y="845"/>
                  </a:cubicBezTo>
                  <a:cubicBezTo>
                    <a:pt x="718" y="810"/>
                    <a:pt x="755" y="782"/>
                    <a:pt x="793" y="764"/>
                  </a:cubicBezTo>
                  <a:cubicBezTo>
                    <a:pt x="837" y="744"/>
                    <a:pt x="881" y="738"/>
                    <a:pt x="925" y="745"/>
                  </a:cubicBezTo>
                  <a:cubicBezTo>
                    <a:pt x="958" y="751"/>
                    <a:pt x="989" y="764"/>
                    <a:pt x="1020" y="777"/>
                  </a:cubicBezTo>
                  <a:cubicBezTo>
                    <a:pt x="1041" y="786"/>
                    <a:pt x="1062" y="795"/>
                    <a:pt x="1083" y="802"/>
                  </a:cubicBezTo>
                  <a:cubicBezTo>
                    <a:pt x="1182" y="833"/>
                    <a:pt x="1282" y="817"/>
                    <a:pt x="1382" y="754"/>
                  </a:cubicBezTo>
                  <a:cubicBezTo>
                    <a:pt x="1484" y="689"/>
                    <a:pt x="1561" y="592"/>
                    <a:pt x="1607" y="521"/>
                  </a:cubicBezTo>
                  <a:cubicBezTo>
                    <a:pt x="1624" y="495"/>
                    <a:pt x="1641" y="467"/>
                    <a:pt x="1658" y="440"/>
                  </a:cubicBezTo>
                  <a:cubicBezTo>
                    <a:pt x="1757" y="283"/>
                    <a:pt x="1858" y="121"/>
                    <a:pt x="2032" y="66"/>
                  </a:cubicBezTo>
                  <a:cubicBezTo>
                    <a:pt x="2241" y="0"/>
                    <a:pt x="2511" y="144"/>
                    <a:pt x="2599" y="367"/>
                  </a:cubicBezTo>
                  <a:cubicBezTo>
                    <a:pt x="2618" y="416"/>
                    <a:pt x="2630" y="469"/>
                    <a:pt x="2641" y="520"/>
                  </a:cubicBezTo>
                  <a:cubicBezTo>
                    <a:pt x="2653" y="569"/>
                    <a:pt x="2664" y="619"/>
                    <a:pt x="2681" y="665"/>
                  </a:cubicBezTo>
                  <a:cubicBezTo>
                    <a:pt x="2701" y="717"/>
                    <a:pt x="2726" y="757"/>
                    <a:pt x="2758" y="789"/>
                  </a:cubicBezTo>
                  <a:cubicBezTo>
                    <a:pt x="2794" y="824"/>
                    <a:pt x="2838" y="848"/>
                    <a:pt x="2891" y="862"/>
                  </a:cubicBezTo>
                  <a:cubicBezTo>
                    <a:pt x="2937" y="874"/>
                    <a:pt x="2988" y="877"/>
                    <a:pt x="3039" y="872"/>
                  </a:cubicBezTo>
                  <a:cubicBezTo>
                    <a:pt x="3104" y="864"/>
                    <a:pt x="3167" y="844"/>
                    <a:pt x="3228" y="824"/>
                  </a:cubicBezTo>
                  <a:cubicBezTo>
                    <a:pt x="3256" y="815"/>
                    <a:pt x="3286" y="805"/>
                    <a:pt x="3315" y="797"/>
                  </a:cubicBezTo>
                  <a:cubicBezTo>
                    <a:pt x="3422" y="768"/>
                    <a:pt x="3532" y="760"/>
                    <a:pt x="3633" y="774"/>
                  </a:cubicBezTo>
                  <a:cubicBezTo>
                    <a:pt x="3689" y="781"/>
                    <a:pt x="3741" y="795"/>
                    <a:pt x="3790" y="815"/>
                  </a:cubicBezTo>
                  <a:cubicBezTo>
                    <a:pt x="3842" y="837"/>
                    <a:pt x="3890" y="866"/>
                    <a:pt x="3932" y="901"/>
                  </a:cubicBezTo>
                  <a:cubicBezTo>
                    <a:pt x="4128" y="1066"/>
                    <a:pt x="4176" y="1329"/>
                    <a:pt x="4222" y="1584"/>
                  </a:cubicBezTo>
                  <a:cubicBezTo>
                    <a:pt x="4231" y="1634"/>
                    <a:pt x="4240" y="1685"/>
                    <a:pt x="4250" y="1733"/>
                  </a:cubicBezTo>
                  <a:cubicBezTo>
                    <a:pt x="4276" y="1857"/>
                    <a:pt x="4313" y="1981"/>
                    <a:pt x="4360" y="2101"/>
                  </a:cubicBezTo>
                  <a:cubicBezTo>
                    <a:pt x="4406" y="2222"/>
                    <a:pt x="4463" y="2339"/>
                    <a:pt x="4529" y="2451"/>
                  </a:cubicBezTo>
                  <a:cubicBezTo>
                    <a:pt x="4562" y="2507"/>
                    <a:pt x="4599" y="2564"/>
                    <a:pt x="4634" y="2618"/>
                  </a:cubicBezTo>
                  <a:cubicBezTo>
                    <a:pt x="4706" y="2730"/>
                    <a:pt x="4780" y="2846"/>
                    <a:pt x="4833" y="2970"/>
                  </a:cubicBezTo>
                  <a:cubicBezTo>
                    <a:pt x="4926" y="3190"/>
                    <a:pt x="4947" y="3436"/>
                    <a:pt x="4894" y="3681"/>
                  </a:cubicBezTo>
                  <a:cubicBezTo>
                    <a:pt x="4869" y="3796"/>
                    <a:pt x="4828" y="3907"/>
                    <a:pt x="4774" y="4013"/>
                  </a:cubicBezTo>
                  <a:cubicBezTo>
                    <a:pt x="4720" y="4117"/>
                    <a:pt x="4653" y="4212"/>
                    <a:pt x="4576" y="4296"/>
                  </a:cubicBezTo>
                  <a:cubicBezTo>
                    <a:pt x="4432" y="4452"/>
                    <a:pt x="4254" y="4576"/>
                    <a:pt x="4082" y="4696"/>
                  </a:cubicBezTo>
                  <a:cubicBezTo>
                    <a:pt x="3990" y="4761"/>
                    <a:pt x="3894" y="4828"/>
                    <a:pt x="3805" y="4899"/>
                  </a:cubicBezTo>
                  <a:cubicBezTo>
                    <a:pt x="3645" y="5026"/>
                    <a:pt x="3498" y="5173"/>
                    <a:pt x="3355" y="5316"/>
                  </a:cubicBezTo>
                  <a:cubicBezTo>
                    <a:pt x="3217" y="5454"/>
                    <a:pt x="3075" y="5596"/>
                    <a:pt x="2921" y="5720"/>
                  </a:cubicBezTo>
                  <a:cubicBezTo>
                    <a:pt x="2834" y="5790"/>
                    <a:pt x="2760" y="5838"/>
                    <a:pt x="2687" y="5871"/>
                  </a:cubicBezTo>
                  <a:cubicBezTo>
                    <a:pt x="2643" y="5891"/>
                    <a:pt x="2599" y="5905"/>
                    <a:pt x="2556" y="5913"/>
                  </a:cubicBezTo>
                  <a:cubicBezTo>
                    <a:pt x="2527" y="5918"/>
                    <a:pt x="2499" y="5921"/>
                    <a:pt x="2470" y="5921"/>
                  </a:cubicBezTo>
                  <a:cubicBezTo>
                    <a:pt x="2452" y="5921"/>
                    <a:pt x="2434" y="5920"/>
                    <a:pt x="2416" y="5918"/>
                  </a:cubicBezTo>
                  <a:moveTo>
                    <a:pt x="3316" y="798"/>
                  </a:moveTo>
                  <a:cubicBezTo>
                    <a:pt x="3286" y="806"/>
                    <a:pt x="3257" y="816"/>
                    <a:pt x="3228" y="825"/>
                  </a:cubicBezTo>
                  <a:cubicBezTo>
                    <a:pt x="3167" y="844"/>
                    <a:pt x="3104" y="865"/>
                    <a:pt x="3039" y="872"/>
                  </a:cubicBezTo>
                  <a:cubicBezTo>
                    <a:pt x="2988" y="878"/>
                    <a:pt x="2936" y="875"/>
                    <a:pt x="2890" y="863"/>
                  </a:cubicBezTo>
                  <a:cubicBezTo>
                    <a:pt x="2838" y="849"/>
                    <a:pt x="2793" y="824"/>
                    <a:pt x="2758" y="789"/>
                  </a:cubicBezTo>
                  <a:cubicBezTo>
                    <a:pt x="2725" y="757"/>
                    <a:pt x="2700" y="717"/>
                    <a:pt x="2681" y="666"/>
                  </a:cubicBezTo>
                  <a:cubicBezTo>
                    <a:pt x="2663" y="620"/>
                    <a:pt x="2652" y="569"/>
                    <a:pt x="2641" y="521"/>
                  </a:cubicBezTo>
                  <a:cubicBezTo>
                    <a:pt x="2629" y="469"/>
                    <a:pt x="2617" y="416"/>
                    <a:pt x="2598" y="367"/>
                  </a:cubicBezTo>
                  <a:cubicBezTo>
                    <a:pt x="2510" y="144"/>
                    <a:pt x="2241" y="1"/>
                    <a:pt x="2032" y="67"/>
                  </a:cubicBezTo>
                  <a:cubicBezTo>
                    <a:pt x="1859" y="121"/>
                    <a:pt x="1757" y="284"/>
                    <a:pt x="1659" y="441"/>
                  </a:cubicBezTo>
                  <a:cubicBezTo>
                    <a:pt x="1642" y="467"/>
                    <a:pt x="1625" y="495"/>
                    <a:pt x="1607" y="521"/>
                  </a:cubicBezTo>
                  <a:cubicBezTo>
                    <a:pt x="1561" y="592"/>
                    <a:pt x="1485" y="690"/>
                    <a:pt x="1383" y="754"/>
                  </a:cubicBezTo>
                  <a:cubicBezTo>
                    <a:pt x="1335" y="784"/>
                    <a:pt x="1287" y="804"/>
                    <a:pt x="1240" y="812"/>
                  </a:cubicBezTo>
                  <a:cubicBezTo>
                    <a:pt x="1187" y="822"/>
                    <a:pt x="1134" y="819"/>
                    <a:pt x="1083" y="802"/>
                  </a:cubicBezTo>
                  <a:cubicBezTo>
                    <a:pt x="1061" y="796"/>
                    <a:pt x="1040" y="787"/>
                    <a:pt x="1020" y="778"/>
                  </a:cubicBezTo>
                  <a:cubicBezTo>
                    <a:pt x="989" y="765"/>
                    <a:pt x="957" y="751"/>
                    <a:pt x="925" y="746"/>
                  </a:cubicBezTo>
                  <a:cubicBezTo>
                    <a:pt x="881" y="738"/>
                    <a:pt x="837" y="745"/>
                    <a:pt x="793" y="765"/>
                  </a:cubicBezTo>
                  <a:cubicBezTo>
                    <a:pt x="755" y="783"/>
                    <a:pt x="718" y="810"/>
                    <a:pt x="686" y="846"/>
                  </a:cubicBezTo>
                  <a:cubicBezTo>
                    <a:pt x="531" y="1015"/>
                    <a:pt x="514" y="1273"/>
                    <a:pt x="527" y="1460"/>
                  </a:cubicBezTo>
                  <a:cubicBezTo>
                    <a:pt x="527" y="1460"/>
                    <a:pt x="527" y="1460"/>
                    <a:pt x="527" y="1460"/>
                  </a:cubicBezTo>
                  <a:cubicBezTo>
                    <a:pt x="527" y="1460"/>
                    <a:pt x="527" y="1460"/>
                    <a:pt x="527" y="1460"/>
                  </a:cubicBezTo>
                  <a:cubicBezTo>
                    <a:pt x="532" y="1519"/>
                    <a:pt x="551" y="1607"/>
                    <a:pt x="571" y="1699"/>
                  </a:cubicBezTo>
                  <a:cubicBezTo>
                    <a:pt x="596" y="1809"/>
                    <a:pt x="623" y="1934"/>
                    <a:pt x="633" y="2042"/>
                  </a:cubicBezTo>
                  <a:cubicBezTo>
                    <a:pt x="644" y="2168"/>
                    <a:pt x="629" y="2251"/>
                    <a:pt x="588" y="2298"/>
                  </a:cubicBezTo>
                  <a:cubicBezTo>
                    <a:pt x="557" y="2333"/>
                    <a:pt x="504" y="2353"/>
                    <a:pt x="447" y="2374"/>
                  </a:cubicBezTo>
                  <a:cubicBezTo>
                    <a:pt x="396" y="2392"/>
                    <a:pt x="343" y="2412"/>
                    <a:pt x="308" y="2443"/>
                  </a:cubicBezTo>
                  <a:cubicBezTo>
                    <a:pt x="213" y="2525"/>
                    <a:pt x="139" y="2631"/>
                    <a:pt x="93" y="2748"/>
                  </a:cubicBezTo>
                  <a:cubicBezTo>
                    <a:pt x="62" y="2828"/>
                    <a:pt x="40" y="2919"/>
                    <a:pt x="27" y="3028"/>
                  </a:cubicBezTo>
                  <a:cubicBezTo>
                    <a:pt x="15" y="3127"/>
                    <a:pt x="12" y="3231"/>
                    <a:pt x="8" y="3323"/>
                  </a:cubicBezTo>
                  <a:cubicBezTo>
                    <a:pt x="5" y="3411"/>
                    <a:pt x="1" y="3510"/>
                    <a:pt x="6" y="3607"/>
                  </a:cubicBezTo>
                  <a:cubicBezTo>
                    <a:pt x="11" y="3714"/>
                    <a:pt x="25" y="3806"/>
                    <a:pt x="50" y="3890"/>
                  </a:cubicBezTo>
                  <a:cubicBezTo>
                    <a:pt x="82" y="3998"/>
                    <a:pt x="133" y="4101"/>
                    <a:pt x="204" y="4199"/>
                  </a:cubicBezTo>
                  <a:cubicBezTo>
                    <a:pt x="268" y="4288"/>
                    <a:pt x="350" y="4373"/>
                    <a:pt x="445" y="4452"/>
                  </a:cubicBezTo>
                  <a:cubicBezTo>
                    <a:pt x="613" y="4589"/>
                    <a:pt x="828" y="4708"/>
                    <a:pt x="1066" y="4795"/>
                  </a:cubicBezTo>
                  <a:cubicBezTo>
                    <a:pt x="1082" y="4801"/>
                    <a:pt x="1099" y="4807"/>
                    <a:pt x="1115" y="4812"/>
                  </a:cubicBezTo>
                  <a:cubicBezTo>
                    <a:pt x="1201" y="4843"/>
                    <a:pt x="1290" y="4875"/>
                    <a:pt x="1371" y="4924"/>
                  </a:cubicBezTo>
                  <a:cubicBezTo>
                    <a:pt x="1547" y="5031"/>
                    <a:pt x="1669" y="5211"/>
                    <a:pt x="1787" y="5384"/>
                  </a:cubicBezTo>
                  <a:cubicBezTo>
                    <a:pt x="1809" y="5416"/>
                    <a:pt x="1831" y="5449"/>
                    <a:pt x="1853" y="5481"/>
                  </a:cubicBezTo>
                  <a:cubicBezTo>
                    <a:pt x="1938" y="5601"/>
                    <a:pt x="2019" y="5694"/>
                    <a:pt x="2101" y="5764"/>
                  </a:cubicBezTo>
                  <a:cubicBezTo>
                    <a:pt x="2151" y="5806"/>
                    <a:pt x="2201" y="5840"/>
                    <a:pt x="2251" y="5865"/>
                  </a:cubicBezTo>
                  <a:cubicBezTo>
                    <a:pt x="2305" y="5893"/>
                    <a:pt x="2361" y="5910"/>
                    <a:pt x="2416" y="5917"/>
                  </a:cubicBezTo>
                  <a:cubicBezTo>
                    <a:pt x="2462" y="5922"/>
                    <a:pt x="2509" y="5921"/>
                    <a:pt x="2556" y="5912"/>
                  </a:cubicBezTo>
                  <a:cubicBezTo>
                    <a:pt x="2599" y="5904"/>
                    <a:pt x="2643" y="5890"/>
                    <a:pt x="2687" y="5870"/>
                  </a:cubicBezTo>
                  <a:cubicBezTo>
                    <a:pt x="2760" y="5838"/>
                    <a:pt x="2834" y="5790"/>
                    <a:pt x="2920" y="5720"/>
                  </a:cubicBezTo>
                  <a:cubicBezTo>
                    <a:pt x="3074" y="5595"/>
                    <a:pt x="3217" y="5453"/>
                    <a:pt x="3355" y="5315"/>
                  </a:cubicBezTo>
                  <a:cubicBezTo>
                    <a:pt x="3497" y="5173"/>
                    <a:pt x="3645" y="5026"/>
                    <a:pt x="3805" y="4898"/>
                  </a:cubicBezTo>
                  <a:cubicBezTo>
                    <a:pt x="3894" y="4827"/>
                    <a:pt x="3990" y="4760"/>
                    <a:pt x="4082" y="4696"/>
                  </a:cubicBezTo>
                  <a:cubicBezTo>
                    <a:pt x="4254" y="4576"/>
                    <a:pt x="4431" y="4452"/>
                    <a:pt x="4575" y="4295"/>
                  </a:cubicBezTo>
                  <a:cubicBezTo>
                    <a:pt x="4653" y="4211"/>
                    <a:pt x="4719" y="4116"/>
                    <a:pt x="4773" y="4012"/>
                  </a:cubicBezTo>
                  <a:cubicBezTo>
                    <a:pt x="4828" y="3907"/>
                    <a:pt x="4868" y="3795"/>
                    <a:pt x="4893" y="3681"/>
                  </a:cubicBezTo>
                  <a:cubicBezTo>
                    <a:pt x="4946" y="3436"/>
                    <a:pt x="4925" y="3190"/>
                    <a:pt x="4832" y="2970"/>
                  </a:cubicBezTo>
                  <a:cubicBezTo>
                    <a:pt x="4780" y="2846"/>
                    <a:pt x="4705" y="2731"/>
                    <a:pt x="4633" y="2619"/>
                  </a:cubicBezTo>
                  <a:cubicBezTo>
                    <a:pt x="4598" y="2564"/>
                    <a:pt x="4562" y="2508"/>
                    <a:pt x="4528" y="2451"/>
                  </a:cubicBezTo>
                  <a:cubicBezTo>
                    <a:pt x="4463" y="2340"/>
                    <a:pt x="4406" y="2222"/>
                    <a:pt x="4359" y="2102"/>
                  </a:cubicBezTo>
                  <a:cubicBezTo>
                    <a:pt x="4312" y="1981"/>
                    <a:pt x="4275" y="1857"/>
                    <a:pt x="4250" y="1733"/>
                  </a:cubicBezTo>
                  <a:cubicBezTo>
                    <a:pt x="4240" y="1685"/>
                    <a:pt x="4230" y="1634"/>
                    <a:pt x="4221" y="1585"/>
                  </a:cubicBezTo>
                  <a:cubicBezTo>
                    <a:pt x="4175" y="1330"/>
                    <a:pt x="4127" y="1066"/>
                    <a:pt x="3931" y="902"/>
                  </a:cubicBezTo>
                  <a:cubicBezTo>
                    <a:pt x="3889" y="866"/>
                    <a:pt x="3842" y="838"/>
                    <a:pt x="3790" y="816"/>
                  </a:cubicBezTo>
                  <a:cubicBezTo>
                    <a:pt x="3741" y="796"/>
                    <a:pt x="3688" y="782"/>
                    <a:pt x="3633" y="774"/>
                  </a:cubicBezTo>
                  <a:cubicBezTo>
                    <a:pt x="3601" y="770"/>
                    <a:pt x="3568" y="768"/>
                    <a:pt x="3535" y="768"/>
                  </a:cubicBezTo>
                  <a:cubicBezTo>
                    <a:pt x="3463" y="768"/>
                    <a:pt x="3388" y="778"/>
                    <a:pt x="3316" y="7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1" name="Freeform 48">
              <a:extLst>
                <a:ext uri="{FF2B5EF4-FFF2-40B4-BE49-F238E27FC236}">
                  <a16:creationId xmlns:a16="http://schemas.microsoft.com/office/drawing/2014/main" id="{C84B2C5E-A318-467E-806B-71A8BF9DAF77}"/>
                </a:ext>
              </a:extLst>
            </p:cNvPr>
            <p:cNvSpPr>
              <a:spLocks noEditPoints="1"/>
            </p:cNvSpPr>
            <p:nvPr/>
          </p:nvSpPr>
          <p:spPr bwMode="auto">
            <a:xfrm>
              <a:off x="3887" y="7"/>
              <a:ext cx="3720" cy="4419"/>
            </a:xfrm>
            <a:custGeom>
              <a:avLst/>
              <a:gdLst>
                <a:gd name="T0" fmla="*/ 1866 w 5027"/>
                <a:gd name="T1" fmla="*/ 5508 h 5971"/>
                <a:gd name="T2" fmla="*/ 1730 w 5027"/>
                <a:gd name="T3" fmla="*/ 5312 h 5971"/>
                <a:gd name="T4" fmla="*/ 1121 w 5027"/>
                <a:gd name="T5" fmla="*/ 4838 h 5971"/>
                <a:gd name="T6" fmla="*/ 184 w 5027"/>
                <a:gd name="T7" fmla="*/ 4190 h 5971"/>
                <a:gd name="T8" fmla="*/ 9 w 5027"/>
                <a:gd name="T9" fmla="*/ 3368 h 5971"/>
                <a:gd name="T10" fmla="*/ 284 w 5027"/>
                <a:gd name="T11" fmla="*/ 2463 h 5971"/>
                <a:gd name="T12" fmla="*/ 446 w 5027"/>
                <a:gd name="T13" fmla="*/ 2346 h 5971"/>
                <a:gd name="T14" fmla="*/ 586 w 5027"/>
                <a:gd name="T15" fmla="*/ 1673 h 5971"/>
                <a:gd name="T16" fmla="*/ 724 w 5027"/>
                <a:gd name="T17" fmla="*/ 829 h 5971"/>
                <a:gd name="T18" fmla="*/ 1065 w 5027"/>
                <a:gd name="T19" fmla="*/ 753 h 5971"/>
                <a:gd name="T20" fmla="*/ 1213 w 5027"/>
                <a:gd name="T21" fmla="*/ 786 h 5971"/>
                <a:gd name="T22" fmla="*/ 1653 w 5027"/>
                <a:gd name="T23" fmla="*/ 487 h 5971"/>
                <a:gd name="T24" fmla="*/ 2095 w 5027"/>
                <a:gd name="T25" fmla="*/ 58 h 5971"/>
                <a:gd name="T26" fmla="*/ 2695 w 5027"/>
                <a:gd name="T27" fmla="*/ 438 h 5971"/>
                <a:gd name="T28" fmla="*/ 2839 w 5027"/>
                <a:gd name="T29" fmla="*/ 766 h 5971"/>
                <a:gd name="T30" fmla="*/ 3246 w 5027"/>
                <a:gd name="T31" fmla="*/ 821 h 5971"/>
                <a:gd name="T32" fmla="*/ 3394 w 5027"/>
                <a:gd name="T33" fmla="*/ 779 h 5971"/>
                <a:gd name="T34" fmla="*/ 4274 w 5027"/>
                <a:gd name="T35" fmla="*/ 1532 h 5971"/>
                <a:gd name="T36" fmla="*/ 4317 w 5027"/>
                <a:gd name="T37" fmla="*/ 1733 h 5971"/>
                <a:gd name="T38" fmla="*/ 4613 w 5027"/>
                <a:gd name="T39" fmla="*/ 2431 h 5971"/>
                <a:gd name="T40" fmla="*/ 4917 w 5027"/>
                <a:gd name="T41" fmla="*/ 2949 h 5971"/>
                <a:gd name="T42" fmla="*/ 4630 w 5027"/>
                <a:gd name="T43" fmla="*/ 4295 h 5971"/>
                <a:gd name="T44" fmla="*/ 4388 w 5027"/>
                <a:gd name="T45" fmla="*/ 4530 h 5971"/>
                <a:gd name="T46" fmla="*/ 3868 w 5027"/>
                <a:gd name="T47" fmla="*/ 4929 h 5971"/>
                <a:gd name="T48" fmla="*/ 3365 w 5027"/>
                <a:gd name="T49" fmla="*/ 5393 h 5971"/>
                <a:gd name="T50" fmla="*/ 2499 w 5027"/>
                <a:gd name="T51" fmla="*/ 5954 h 5971"/>
                <a:gd name="T52" fmla="*/ 3396 w 5027"/>
                <a:gd name="T53" fmla="*/ 786 h 5971"/>
                <a:gd name="T54" fmla="*/ 3247 w 5027"/>
                <a:gd name="T55" fmla="*/ 828 h 5971"/>
                <a:gd name="T56" fmla="*/ 2835 w 5027"/>
                <a:gd name="T57" fmla="*/ 771 h 5971"/>
                <a:gd name="T58" fmla="*/ 2688 w 5027"/>
                <a:gd name="T59" fmla="*/ 440 h 5971"/>
                <a:gd name="T60" fmla="*/ 2097 w 5027"/>
                <a:gd name="T61" fmla="*/ 64 h 5971"/>
                <a:gd name="T62" fmla="*/ 1658 w 5027"/>
                <a:gd name="T63" fmla="*/ 491 h 5971"/>
                <a:gd name="T64" fmla="*/ 1213 w 5027"/>
                <a:gd name="T65" fmla="*/ 793 h 5971"/>
                <a:gd name="T66" fmla="*/ 1062 w 5027"/>
                <a:gd name="T67" fmla="*/ 760 h 5971"/>
                <a:gd name="T68" fmla="*/ 729 w 5027"/>
                <a:gd name="T69" fmla="*/ 834 h 5971"/>
                <a:gd name="T70" fmla="*/ 593 w 5027"/>
                <a:gd name="T71" fmla="*/ 1672 h 5971"/>
                <a:gd name="T72" fmla="*/ 449 w 5027"/>
                <a:gd name="T73" fmla="*/ 2352 h 5971"/>
                <a:gd name="T74" fmla="*/ 289 w 5027"/>
                <a:gd name="T75" fmla="*/ 2468 h 5971"/>
                <a:gd name="T76" fmla="*/ 16 w 5027"/>
                <a:gd name="T77" fmla="*/ 3368 h 5971"/>
                <a:gd name="T78" fmla="*/ 190 w 5027"/>
                <a:gd name="T79" fmla="*/ 4186 h 5971"/>
                <a:gd name="T80" fmla="*/ 1123 w 5027"/>
                <a:gd name="T81" fmla="*/ 4831 h 5971"/>
                <a:gd name="T82" fmla="*/ 1735 w 5027"/>
                <a:gd name="T83" fmla="*/ 5307 h 5971"/>
                <a:gd name="T84" fmla="*/ 1872 w 5027"/>
                <a:gd name="T85" fmla="*/ 5504 h 5971"/>
                <a:gd name="T86" fmla="*/ 2950 w 5027"/>
                <a:gd name="T87" fmla="*/ 5755 h 5971"/>
                <a:gd name="T88" fmla="*/ 3410 w 5027"/>
                <a:gd name="T89" fmla="*/ 5339 h 5971"/>
                <a:gd name="T90" fmla="*/ 4099 w 5027"/>
                <a:gd name="T91" fmla="*/ 4744 h 5971"/>
                <a:gd name="T92" fmla="*/ 4570 w 5027"/>
                <a:gd name="T93" fmla="*/ 4350 h 5971"/>
                <a:gd name="T94" fmla="*/ 4959 w 5027"/>
                <a:gd name="T95" fmla="*/ 3673 h 5971"/>
                <a:gd name="T96" fmla="*/ 4702 w 5027"/>
                <a:gd name="T97" fmla="*/ 2584 h 5971"/>
                <a:gd name="T98" fmla="*/ 4400 w 5027"/>
                <a:gd name="T99" fmla="*/ 2017 h 5971"/>
                <a:gd name="T100" fmla="*/ 4288 w 5027"/>
                <a:gd name="T101" fmla="*/ 1633 h 5971"/>
                <a:gd name="T102" fmla="*/ 4000 w 5027"/>
                <a:gd name="T103" fmla="*/ 905 h 5971"/>
                <a:gd name="T104" fmla="*/ 3396 w 5027"/>
                <a:gd name="T105" fmla="*/ 786 h 5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27" h="5971">
                  <a:moveTo>
                    <a:pt x="2433" y="5949"/>
                  </a:moveTo>
                  <a:cubicBezTo>
                    <a:pt x="2243" y="5923"/>
                    <a:pt x="2058" y="5779"/>
                    <a:pt x="1866" y="5508"/>
                  </a:cubicBezTo>
                  <a:cubicBezTo>
                    <a:pt x="1845" y="5477"/>
                    <a:pt x="1823" y="5446"/>
                    <a:pt x="1802" y="5416"/>
                  </a:cubicBezTo>
                  <a:cubicBezTo>
                    <a:pt x="1779" y="5381"/>
                    <a:pt x="1754" y="5346"/>
                    <a:pt x="1730" y="5312"/>
                  </a:cubicBezTo>
                  <a:cubicBezTo>
                    <a:pt x="1635" y="5178"/>
                    <a:pt x="1527" y="5042"/>
                    <a:pt x="1381" y="4953"/>
                  </a:cubicBezTo>
                  <a:cubicBezTo>
                    <a:pt x="1299" y="4903"/>
                    <a:pt x="1208" y="4870"/>
                    <a:pt x="1121" y="4838"/>
                  </a:cubicBezTo>
                  <a:cubicBezTo>
                    <a:pt x="1106" y="4833"/>
                    <a:pt x="1091" y="4827"/>
                    <a:pt x="1076" y="4822"/>
                  </a:cubicBezTo>
                  <a:cubicBezTo>
                    <a:pt x="791" y="4717"/>
                    <a:pt x="406" y="4522"/>
                    <a:pt x="184" y="4190"/>
                  </a:cubicBezTo>
                  <a:cubicBezTo>
                    <a:pt x="129" y="4107"/>
                    <a:pt x="87" y="4020"/>
                    <a:pt x="59" y="3930"/>
                  </a:cubicBezTo>
                  <a:cubicBezTo>
                    <a:pt x="0" y="3740"/>
                    <a:pt x="5" y="3543"/>
                    <a:pt x="9" y="3368"/>
                  </a:cubicBezTo>
                  <a:cubicBezTo>
                    <a:pt x="14" y="3177"/>
                    <a:pt x="24" y="2976"/>
                    <a:pt x="87" y="2797"/>
                  </a:cubicBezTo>
                  <a:cubicBezTo>
                    <a:pt x="127" y="2684"/>
                    <a:pt x="195" y="2568"/>
                    <a:pt x="284" y="2463"/>
                  </a:cubicBezTo>
                  <a:cubicBezTo>
                    <a:pt x="290" y="2456"/>
                    <a:pt x="296" y="2449"/>
                    <a:pt x="303" y="2442"/>
                  </a:cubicBezTo>
                  <a:cubicBezTo>
                    <a:pt x="339" y="2401"/>
                    <a:pt x="393" y="2373"/>
                    <a:pt x="446" y="2346"/>
                  </a:cubicBezTo>
                  <a:cubicBezTo>
                    <a:pt x="500" y="2318"/>
                    <a:pt x="552" y="2291"/>
                    <a:pt x="585" y="2252"/>
                  </a:cubicBezTo>
                  <a:cubicBezTo>
                    <a:pt x="675" y="2148"/>
                    <a:pt x="625" y="1885"/>
                    <a:pt x="586" y="1673"/>
                  </a:cubicBezTo>
                  <a:cubicBezTo>
                    <a:pt x="568" y="1580"/>
                    <a:pt x="552" y="1492"/>
                    <a:pt x="550" y="1431"/>
                  </a:cubicBezTo>
                  <a:cubicBezTo>
                    <a:pt x="542" y="1162"/>
                    <a:pt x="601" y="960"/>
                    <a:pt x="724" y="829"/>
                  </a:cubicBezTo>
                  <a:cubicBezTo>
                    <a:pt x="797" y="752"/>
                    <a:pt x="886" y="714"/>
                    <a:pt x="969" y="725"/>
                  </a:cubicBezTo>
                  <a:cubicBezTo>
                    <a:pt x="1002" y="730"/>
                    <a:pt x="1034" y="742"/>
                    <a:pt x="1065" y="753"/>
                  </a:cubicBezTo>
                  <a:cubicBezTo>
                    <a:pt x="1085" y="761"/>
                    <a:pt x="1106" y="769"/>
                    <a:pt x="1128" y="775"/>
                  </a:cubicBezTo>
                  <a:cubicBezTo>
                    <a:pt x="1156" y="782"/>
                    <a:pt x="1184" y="786"/>
                    <a:pt x="1213" y="786"/>
                  </a:cubicBezTo>
                  <a:cubicBezTo>
                    <a:pt x="1213" y="786"/>
                    <a:pt x="1213" y="786"/>
                    <a:pt x="1213" y="786"/>
                  </a:cubicBezTo>
                  <a:cubicBezTo>
                    <a:pt x="1413" y="786"/>
                    <a:pt x="1574" y="599"/>
                    <a:pt x="1653" y="487"/>
                  </a:cubicBezTo>
                  <a:cubicBezTo>
                    <a:pt x="1668" y="466"/>
                    <a:pt x="1683" y="444"/>
                    <a:pt x="1698" y="422"/>
                  </a:cubicBezTo>
                  <a:cubicBezTo>
                    <a:pt x="1804" y="267"/>
                    <a:pt x="1914" y="107"/>
                    <a:pt x="2095" y="58"/>
                  </a:cubicBezTo>
                  <a:cubicBezTo>
                    <a:pt x="2305" y="0"/>
                    <a:pt x="2573" y="141"/>
                    <a:pt x="2667" y="361"/>
                  </a:cubicBezTo>
                  <a:cubicBezTo>
                    <a:pt x="2677" y="383"/>
                    <a:pt x="2686" y="408"/>
                    <a:pt x="2695" y="438"/>
                  </a:cubicBezTo>
                  <a:cubicBezTo>
                    <a:pt x="2702" y="461"/>
                    <a:pt x="2709" y="485"/>
                    <a:pt x="2715" y="508"/>
                  </a:cubicBezTo>
                  <a:cubicBezTo>
                    <a:pt x="2742" y="606"/>
                    <a:pt x="2767" y="698"/>
                    <a:pt x="2839" y="766"/>
                  </a:cubicBezTo>
                  <a:cubicBezTo>
                    <a:pt x="2906" y="828"/>
                    <a:pt x="3008" y="858"/>
                    <a:pt x="3118" y="846"/>
                  </a:cubicBezTo>
                  <a:cubicBezTo>
                    <a:pt x="3166" y="841"/>
                    <a:pt x="3211" y="830"/>
                    <a:pt x="3246" y="821"/>
                  </a:cubicBezTo>
                  <a:cubicBezTo>
                    <a:pt x="3265" y="816"/>
                    <a:pt x="3284" y="810"/>
                    <a:pt x="3303" y="805"/>
                  </a:cubicBezTo>
                  <a:cubicBezTo>
                    <a:pt x="3333" y="796"/>
                    <a:pt x="3363" y="787"/>
                    <a:pt x="3394" y="779"/>
                  </a:cubicBezTo>
                  <a:cubicBezTo>
                    <a:pt x="3628" y="723"/>
                    <a:pt x="3856" y="768"/>
                    <a:pt x="4004" y="900"/>
                  </a:cubicBezTo>
                  <a:cubicBezTo>
                    <a:pt x="4181" y="1057"/>
                    <a:pt x="4229" y="1299"/>
                    <a:pt x="4274" y="1532"/>
                  </a:cubicBezTo>
                  <a:cubicBezTo>
                    <a:pt x="4281" y="1565"/>
                    <a:pt x="4288" y="1599"/>
                    <a:pt x="4294" y="1632"/>
                  </a:cubicBezTo>
                  <a:cubicBezTo>
                    <a:pt x="4302" y="1670"/>
                    <a:pt x="4310" y="1703"/>
                    <a:pt x="4317" y="1733"/>
                  </a:cubicBezTo>
                  <a:cubicBezTo>
                    <a:pt x="4339" y="1825"/>
                    <a:pt x="4369" y="1917"/>
                    <a:pt x="4407" y="2014"/>
                  </a:cubicBezTo>
                  <a:cubicBezTo>
                    <a:pt x="4462" y="2157"/>
                    <a:pt x="4532" y="2297"/>
                    <a:pt x="4613" y="2431"/>
                  </a:cubicBezTo>
                  <a:cubicBezTo>
                    <a:pt x="4643" y="2481"/>
                    <a:pt x="4676" y="2532"/>
                    <a:pt x="4708" y="2581"/>
                  </a:cubicBezTo>
                  <a:cubicBezTo>
                    <a:pt x="4784" y="2698"/>
                    <a:pt x="4863" y="2819"/>
                    <a:pt x="4917" y="2949"/>
                  </a:cubicBezTo>
                  <a:cubicBezTo>
                    <a:pt x="5010" y="3175"/>
                    <a:pt x="5027" y="3426"/>
                    <a:pt x="4966" y="3674"/>
                  </a:cubicBezTo>
                  <a:cubicBezTo>
                    <a:pt x="4911" y="3894"/>
                    <a:pt x="4795" y="4109"/>
                    <a:pt x="4630" y="4295"/>
                  </a:cubicBezTo>
                  <a:cubicBezTo>
                    <a:pt x="4613" y="4314"/>
                    <a:pt x="4594" y="4334"/>
                    <a:pt x="4575" y="4354"/>
                  </a:cubicBezTo>
                  <a:cubicBezTo>
                    <a:pt x="4517" y="4416"/>
                    <a:pt x="4455" y="4473"/>
                    <a:pt x="4388" y="4530"/>
                  </a:cubicBezTo>
                  <a:cubicBezTo>
                    <a:pt x="4298" y="4607"/>
                    <a:pt x="4199" y="4680"/>
                    <a:pt x="4104" y="4750"/>
                  </a:cubicBezTo>
                  <a:cubicBezTo>
                    <a:pt x="4026" y="4808"/>
                    <a:pt x="3945" y="4867"/>
                    <a:pt x="3868" y="4929"/>
                  </a:cubicBezTo>
                  <a:cubicBezTo>
                    <a:pt x="3709" y="5058"/>
                    <a:pt x="3559" y="5203"/>
                    <a:pt x="3415" y="5344"/>
                  </a:cubicBezTo>
                  <a:cubicBezTo>
                    <a:pt x="3398" y="5361"/>
                    <a:pt x="3382" y="5377"/>
                    <a:pt x="3365" y="5393"/>
                  </a:cubicBezTo>
                  <a:cubicBezTo>
                    <a:pt x="3232" y="5523"/>
                    <a:pt x="3100" y="5648"/>
                    <a:pt x="2954" y="5760"/>
                  </a:cubicBezTo>
                  <a:cubicBezTo>
                    <a:pt x="2835" y="5852"/>
                    <a:pt x="2678" y="5954"/>
                    <a:pt x="2499" y="5954"/>
                  </a:cubicBezTo>
                  <a:cubicBezTo>
                    <a:pt x="2477" y="5954"/>
                    <a:pt x="2455" y="5952"/>
                    <a:pt x="2433" y="5949"/>
                  </a:cubicBezTo>
                  <a:moveTo>
                    <a:pt x="3396" y="786"/>
                  </a:moveTo>
                  <a:cubicBezTo>
                    <a:pt x="3365" y="794"/>
                    <a:pt x="3334" y="803"/>
                    <a:pt x="3305" y="811"/>
                  </a:cubicBezTo>
                  <a:cubicBezTo>
                    <a:pt x="3286" y="817"/>
                    <a:pt x="3267" y="822"/>
                    <a:pt x="3247" y="828"/>
                  </a:cubicBezTo>
                  <a:cubicBezTo>
                    <a:pt x="3213" y="837"/>
                    <a:pt x="3167" y="848"/>
                    <a:pt x="3119" y="853"/>
                  </a:cubicBezTo>
                  <a:cubicBezTo>
                    <a:pt x="3006" y="865"/>
                    <a:pt x="2903" y="835"/>
                    <a:pt x="2835" y="771"/>
                  </a:cubicBezTo>
                  <a:cubicBezTo>
                    <a:pt x="2760" y="702"/>
                    <a:pt x="2734" y="604"/>
                    <a:pt x="2708" y="510"/>
                  </a:cubicBezTo>
                  <a:cubicBezTo>
                    <a:pt x="2702" y="487"/>
                    <a:pt x="2695" y="463"/>
                    <a:pt x="2688" y="440"/>
                  </a:cubicBezTo>
                  <a:cubicBezTo>
                    <a:pt x="2679" y="410"/>
                    <a:pt x="2670" y="386"/>
                    <a:pt x="2661" y="363"/>
                  </a:cubicBezTo>
                  <a:cubicBezTo>
                    <a:pt x="2567" y="147"/>
                    <a:pt x="2304" y="7"/>
                    <a:pt x="2097" y="64"/>
                  </a:cubicBezTo>
                  <a:cubicBezTo>
                    <a:pt x="1918" y="113"/>
                    <a:pt x="1809" y="272"/>
                    <a:pt x="1703" y="426"/>
                  </a:cubicBezTo>
                  <a:cubicBezTo>
                    <a:pt x="1688" y="448"/>
                    <a:pt x="1673" y="470"/>
                    <a:pt x="1658" y="491"/>
                  </a:cubicBezTo>
                  <a:cubicBezTo>
                    <a:pt x="1579" y="604"/>
                    <a:pt x="1416" y="793"/>
                    <a:pt x="1213" y="793"/>
                  </a:cubicBezTo>
                  <a:cubicBezTo>
                    <a:pt x="1213" y="793"/>
                    <a:pt x="1213" y="793"/>
                    <a:pt x="1213" y="793"/>
                  </a:cubicBezTo>
                  <a:cubicBezTo>
                    <a:pt x="1184" y="793"/>
                    <a:pt x="1155" y="789"/>
                    <a:pt x="1126" y="781"/>
                  </a:cubicBezTo>
                  <a:cubicBezTo>
                    <a:pt x="1104" y="776"/>
                    <a:pt x="1083" y="768"/>
                    <a:pt x="1062" y="760"/>
                  </a:cubicBezTo>
                  <a:cubicBezTo>
                    <a:pt x="1032" y="748"/>
                    <a:pt x="1000" y="737"/>
                    <a:pt x="968" y="732"/>
                  </a:cubicBezTo>
                  <a:cubicBezTo>
                    <a:pt x="887" y="721"/>
                    <a:pt x="800" y="758"/>
                    <a:pt x="729" y="834"/>
                  </a:cubicBezTo>
                  <a:cubicBezTo>
                    <a:pt x="607" y="963"/>
                    <a:pt x="549" y="1164"/>
                    <a:pt x="557" y="1431"/>
                  </a:cubicBezTo>
                  <a:cubicBezTo>
                    <a:pt x="559" y="1491"/>
                    <a:pt x="575" y="1579"/>
                    <a:pt x="593" y="1672"/>
                  </a:cubicBezTo>
                  <a:cubicBezTo>
                    <a:pt x="632" y="1885"/>
                    <a:pt x="682" y="2150"/>
                    <a:pt x="590" y="2257"/>
                  </a:cubicBezTo>
                  <a:cubicBezTo>
                    <a:pt x="556" y="2297"/>
                    <a:pt x="502" y="2325"/>
                    <a:pt x="449" y="2352"/>
                  </a:cubicBezTo>
                  <a:cubicBezTo>
                    <a:pt x="397" y="2379"/>
                    <a:pt x="343" y="2407"/>
                    <a:pt x="308" y="2446"/>
                  </a:cubicBezTo>
                  <a:cubicBezTo>
                    <a:pt x="302" y="2453"/>
                    <a:pt x="295" y="2461"/>
                    <a:pt x="289" y="2468"/>
                  </a:cubicBezTo>
                  <a:cubicBezTo>
                    <a:pt x="201" y="2572"/>
                    <a:pt x="133" y="2687"/>
                    <a:pt x="94" y="2799"/>
                  </a:cubicBezTo>
                  <a:cubicBezTo>
                    <a:pt x="31" y="2977"/>
                    <a:pt x="21" y="3178"/>
                    <a:pt x="16" y="3368"/>
                  </a:cubicBezTo>
                  <a:cubicBezTo>
                    <a:pt x="12" y="3542"/>
                    <a:pt x="7" y="3739"/>
                    <a:pt x="65" y="3927"/>
                  </a:cubicBezTo>
                  <a:cubicBezTo>
                    <a:pt x="93" y="4017"/>
                    <a:pt x="135" y="4104"/>
                    <a:pt x="190" y="4186"/>
                  </a:cubicBezTo>
                  <a:cubicBezTo>
                    <a:pt x="411" y="4517"/>
                    <a:pt x="795" y="4711"/>
                    <a:pt x="1078" y="4815"/>
                  </a:cubicBezTo>
                  <a:cubicBezTo>
                    <a:pt x="1093" y="4821"/>
                    <a:pt x="1108" y="4826"/>
                    <a:pt x="1123" y="4831"/>
                  </a:cubicBezTo>
                  <a:cubicBezTo>
                    <a:pt x="1211" y="4863"/>
                    <a:pt x="1302" y="4896"/>
                    <a:pt x="1384" y="4947"/>
                  </a:cubicBezTo>
                  <a:cubicBezTo>
                    <a:pt x="1532" y="5037"/>
                    <a:pt x="1640" y="5174"/>
                    <a:pt x="1735" y="5307"/>
                  </a:cubicBezTo>
                  <a:cubicBezTo>
                    <a:pt x="1760" y="5342"/>
                    <a:pt x="1784" y="5377"/>
                    <a:pt x="1808" y="5412"/>
                  </a:cubicBezTo>
                  <a:cubicBezTo>
                    <a:pt x="1829" y="5442"/>
                    <a:pt x="1850" y="5473"/>
                    <a:pt x="1872" y="5504"/>
                  </a:cubicBezTo>
                  <a:cubicBezTo>
                    <a:pt x="2062" y="5773"/>
                    <a:pt x="2246" y="5916"/>
                    <a:pt x="2434" y="5942"/>
                  </a:cubicBezTo>
                  <a:cubicBezTo>
                    <a:pt x="2639" y="5971"/>
                    <a:pt x="2817" y="5857"/>
                    <a:pt x="2950" y="5755"/>
                  </a:cubicBezTo>
                  <a:cubicBezTo>
                    <a:pt x="3095" y="5643"/>
                    <a:pt x="3227" y="5518"/>
                    <a:pt x="3360" y="5388"/>
                  </a:cubicBezTo>
                  <a:cubicBezTo>
                    <a:pt x="3377" y="5372"/>
                    <a:pt x="3393" y="5356"/>
                    <a:pt x="3410" y="5339"/>
                  </a:cubicBezTo>
                  <a:cubicBezTo>
                    <a:pt x="3555" y="5198"/>
                    <a:pt x="3704" y="5052"/>
                    <a:pt x="3864" y="4923"/>
                  </a:cubicBezTo>
                  <a:cubicBezTo>
                    <a:pt x="3941" y="4861"/>
                    <a:pt x="4021" y="4802"/>
                    <a:pt x="4099" y="4744"/>
                  </a:cubicBezTo>
                  <a:cubicBezTo>
                    <a:pt x="4195" y="4674"/>
                    <a:pt x="4293" y="4602"/>
                    <a:pt x="4384" y="4525"/>
                  </a:cubicBezTo>
                  <a:cubicBezTo>
                    <a:pt x="4451" y="4468"/>
                    <a:pt x="4512" y="4411"/>
                    <a:pt x="4570" y="4350"/>
                  </a:cubicBezTo>
                  <a:cubicBezTo>
                    <a:pt x="4589" y="4330"/>
                    <a:pt x="4608" y="4310"/>
                    <a:pt x="4625" y="4291"/>
                  </a:cubicBezTo>
                  <a:cubicBezTo>
                    <a:pt x="4789" y="4105"/>
                    <a:pt x="4905" y="3892"/>
                    <a:pt x="4959" y="3673"/>
                  </a:cubicBezTo>
                  <a:cubicBezTo>
                    <a:pt x="5020" y="3426"/>
                    <a:pt x="5003" y="3176"/>
                    <a:pt x="4910" y="2952"/>
                  </a:cubicBezTo>
                  <a:cubicBezTo>
                    <a:pt x="4856" y="2822"/>
                    <a:pt x="4778" y="2701"/>
                    <a:pt x="4702" y="2584"/>
                  </a:cubicBezTo>
                  <a:cubicBezTo>
                    <a:pt x="4670" y="2536"/>
                    <a:pt x="4638" y="2485"/>
                    <a:pt x="4607" y="2435"/>
                  </a:cubicBezTo>
                  <a:cubicBezTo>
                    <a:pt x="4526" y="2300"/>
                    <a:pt x="4456" y="2160"/>
                    <a:pt x="4400" y="2017"/>
                  </a:cubicBezTo>
                  <a:cubicBezTo>
                    <a:pt x="4362" y="1919"/>
                    <a:pt x="4333" y="1827"/>
                    <a:pt x="4310" y="1734"/>
                  </a:cubicBezTo>
                  <a:cubicBezTo>
                    <a:pt x="4303" y="1704"/>
                    <a:pt x="4296" y="1671"/>
                    <a:pt x="4288" y="1633"/>
                  </a:cubicBezTo>
                  <a:cubicBezTo>
                    <a:pt x="4281" y="1600"/>
                    <a:pt x="4274" y="1566"/>
                    <a:pt x="4268" y="1534"/>
                  </a:cubicBezTo>
                  <a:cubicBezTo>
                    <a:pt x="4222" y="1301"/>
                    <a:pt x="4175" y="1060"/>
                    <a:pt x="4000" y="905"/>
                  </a:cubicBezTo>
                  <a:cubicBezTo>
                    <a:pt x="3895" y="812"/>
                    <a:pt x="3749" y="763"/>
                    <a:pt x="3590" y="763"/>
                  </a:cubicBezTo>
                  <a:cubicBezTo>
                    <a:pt x="3527" y="763"/>
                    <a:pt x="3461" y="770"/>
                    <a:pt x="3396" y="786"/>
                  </a:cubicBezTo>
                </a:path>
              </a:pathLst>
            </a:custGeom>
            <a:grpFill/>
            <a:ln w="6350">
              <a:solidFill>
                <a:srgbClr val="F5A670">
                  <a:alpha val="32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2" name="Freeform 49">
              <a:extLst>
                <a:ext uri="{FF2B5EF4-FFF2-40B4-BE49-F238E27FC236}">
                  <a16:creationId xmlns:a16="http://schemas.microsoft.com/office/drawing/2014/main" id="{7CA1CBB4-6E28-4AC8-A640-D358E240DD0B}"/>
                </a:ext>
              </a:extLst>
            </p:cNvPr>
            <p:cNvSpPr>
              <a:spLocks noEditPoints="1"/>
            </p:cNvSpPr>
            <p:nvPr/>
          </p:nvSpPr>
          <p:spPr bwMode="auto">
            <a:xfrm>
              <a:off x="3871" y="28"/>
              <a:ext cx="3749" cy="4396"/>
            </a:xfrm>
            <a:custGeom>
              <a:avLst/>
              <a:gdLst>
                <a:gd name="T0" fmla="*/ 2120 w 5065"/>
                <a:gd name="T1" fmla="*/ 5774 h 5940"/>
                <a:gd name="T2" fmla="*/ 1732 w 5065"/>
                <a:gd name="T3" fmla="*/ 5293 h 5940"/>
                <a:gd name="T4" fmla="*/ 1114 w 5065"/>
                <a:gd name="T5" fmla="*/ 4815 h 5940"/>
                <a:gd name="T6" fmla="*/ 60 w 5065"/>
                <a:gd name="T7" fmla="*/ 3926 h 5940"/>
                <a:gd name="T8" fmla="*/ 74 w 5065"/>
                <a:gd name="T9" fmla="*/ 2806 h 5940"/>
                <a:gd name="T10" fmla="*/ 436 w 5065"/>
                <a:gd name="T11" fmla="*/ 2279 h 5940"/>
                <a:gd name="T12" fmla="*/ 592 w 5065"/>
                <a:gd name="T13" fmla="*/ 1604 h 5940"/>
                <a:gd name="T14" fmla="*/ 753 w 5065"/>
                <a:gd name="T15" fmla="*/ 775 h 5940"/>
                <a:gd name="T16" fmla="*/ 1093 w 5065"/>
                <a:gd name="T17" fmla="*/ 694 h 5940"/>
                <a:gd name="T18" fmla="*/ 1492 w 5065"/>
                <a:gd name="T19" fmla="*/ 620 h 5940"/>
                <a:gd name="T20" fmla="*/ 1908 w 5065"/>
                <a:gd name="T21" fmla="*/ 150 h 5940"/>
                <a:gd name="T22" fmla="*/ 2308 w 5065"/>
                <a:gd name="T23" fmla="*/ 10 h 5940"/>
                <a:gd name="T24" fmla="*/ 2716 w 5065"/>
                <a:gd name="T25" fmla="*/ 315 h 5940"/>
                <a:gd name="T26" fmla="*/ 2818 w 5065"/>
                <a:gd name="T27" fmla="*/ 591 h 5940"/>
                <a:gd name="T28" fmla="*/ 3183 w 5065"/>
                <a:gd name="T29" fmla="*/ 786 h 5940"/>
                <a:gd name="T30" fmla="*/ 3460 w 5065"/>
                <a:gd name="T31" fmla="*/ 726 h 5940"/>
                <a:gd name="T32" fmla="*/ 4058 w 5065"/>
                <a:gd name="T33" fmla="*/ 862 h 5940"/>
                <a:gd name="T34" fmla="*/ 4307 w 5065"/>
                <a:gd name="T35" fmla="*/ 1449 h 5940"/>
                <a:gd name="T36" fmla="*/ 4462 w 5065"/>
                <a:gd name="T37" fmla="*/ 1965 h 5940"/>
                <a:gd name="T38" fmla="*/ 4980 w 5065"/>
                <a:gd name="T39" fmla="*/ 2889 h 5940"/>
                <a:gd name="T40" fmla="*/ 4664 w 5065"/>
                <a:gd name="T41" fmla="*/ 4249 h 5940"/>
                <a:gd name="T42" fmla="*/ 4108 w 5065"/>
                <a:gd name="T43" fmla="*/ 4759 h 5940"/>
                <a:gd name="T44" fmla="*/ 3395 w 5065"/>
                <a:gd name="T45" fmla="*/ 5385 h 5940"/>
                <a:gd name="T46" fmla="*/ 2581 w 5065"/>
                <a:gd name="T47" fmla="*/ 5934 h 5940"/>
                <a:gd name="T48" fmla="*/ 3460 w 5065"/>
                <a:gd name="T49" fmla="*/ 727 h 5940"/>
                <a:gd name="T50" fmla="*/ 3183 w 5065"/>
                <a:gd name="T51" fmla="*/ 787 h 5940"/>
                <a:gd name="T52" fmla="*/ 2817 w 5065"/>
                <a:gd name="T53" fmla="*/ 592 h 5940"/>
                <a:gd name="T54" fmla="*/ 2715 w 5065"/>
                <a:gd name="T55" fmla="*/ 316 h 5940"/>
                <a:gd name="T56" fmla="*/ 2308 w 5065"/>
                <a:gd name="T57" fmla="*/ 11 h 5940"/>
                <a:gd name="T58" fmla="*/ 1908 w 5065"/>
                <a:gd name="T59" fmla="*/ 150 h 5940"/>
                <a:gd name="T60" fmla="*/ 1492 w 5065"/>
                <a:gd name="T61" fmla="*/ 621 h 5940"/>
                <a:gd name="T62" fmla="*/ 1093 w 5065"/>
                <a:gd name="T63" fmla="*/ 694 h 5940"/>
                <a:gd name="T64" fmla="*/ 753 w 5065"/>
                <a:gd name="T65" fmla="*/ 776 h 5940"/>
                <a:gd name="T66" fmla="*/ 592 w 5065"/>
                <a:gd name="T67" fmla="*/ 1604 h 5940"/>
                <a:gd name="T68" fmla="*/ 437 w 5065"/>
                <a:gd name="T69" fmla="*/ 2280 h 5940"/>
                <a:gd name="T70" fmla="*/ 74 w 5065"/>
                <a:gd name="T71" fmla="*/ 2807 h 5940"/>
                <a:gd name="T72" fmla="*/ 187 w 5065"/>
                <a:gd name="T73" fmla="*/ 4180 h 5940"/>
                <a:gd name="T74" fmla="*/ 1380 w 5065"/>
                <a:gd name="T75" fmla="*/ 4933 h 5940"/>
                <a:gd name="T76" fmla="*/ 1809 w 5065"/>
                <a:gd name="T77" fmla="*/ 5401 h 5940"/>
                <a:gd name="T78" fmla="*/ 2270 w 5065"/>
                <a:gd name="T79" fmla="*/ 5876 h 5940"/>
                <a:gd name="T80" fmla="*/ 2719 w 5065"/>
                <a:gd name="T81" fmla="*/ 5897 h 5940"/>
                <a:gd name="T82" fmla="*/ 3459 w 5065"/>
                <a:gd name="T83" fmla="*/ 5324 h 5940"/>
                <a:gd name="T84" fmla="*/ 4430 w 5065"/>
                <a:gd name="T85" fmla="*/ 4495 h 5940"/>
                <a:gd name="T86" fmla="*/ 5016 w 5065"/>
                <a:gd name="T87" fmla="*/ 3625 h 5940"/>
                <a:gd name="T88" fmla="*/ 4761 w 5065"/>
                <a:gd name="T89" fmla="*/ 2504 h 5940"/>
                <a:gd name="T90" fmla="*/ 4362 w 5065"/>
                <a:gd name="T91" fmla="*/ 1692 h 5940"/>
                <a:gd name="T92" fmla="*/ 4224 w 5065"/>
                <a:gd name="T93" fmla="*/ 1130 h 5940"/>
                <a:gd name="T94" fmla="*/ 3924 w 5065"/>
                <a:gd name="T95" fmla="*/ 771 h 5940"/>
                <a:gd name="T96" fmla="*/ 3460 w 5065"/>
                <a:gd name="T97" fmla="*/ 727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5" h="5940">
                  <a:moveTo>
                    <a:pt x="2436" y="5933"/>
                  </a:moveTo>
                  <a:cubicBezTo>
                    <a:pt x="2381" y="5924"/>
                    <a:pt x="2325" y="5905"/>
                    <a:pt x="2270" y="5877"/>
                  </a:cubicBezTo>
                  <a:cubicBezTo>
                    <a:pt x="2220" y="5851"/>
                    <a:pt x="2170" y="5816"/>
                    <a:pt x="2120" y="5774"/>
                  </a:cubicBezTo>
                  <a:cubicBezTo>
                    <a:pt x="2039" y="5703"/>
                    <a:pt x="1957" y="5610"/>
                    <a:pt x="1870" y="5489"/>
                  </a:cubicBezTo>
                  <a:cubicBezTo>
                    <a:pt x="1850" y="5460"/>
                    <a:pt x="1829" y="5430"/>
                    <a:pt x="1809" y="5401"/>
                  </a:cubicBezTo>
                  <a:cubicBezTo>
                    <a:pt x="1784" y="5366"/>
                    <a:pt x="1758" y="5329"/>
                    <a:pt x="1732" y="5293"/>
                  </a:cubicBezTo>
                  <a:cubicBezTo>
                    <a:pt x="1695" y="5241"/>
                    <a:pt x="1637" y="5164"/>
                    <a:pt x="1571" y="5094"/>
                  </a:cubicBezTo>
                  <a:cubicBezTo>
                    <a:pt x="1508" y="5027"/>
                    <a:pt x="1445" y="4975"/>
                    <a:pt x="1379" y="4934"/>
                  </a:cubicBezTo>
                  <a:cubicBezTo>
                    <a:pt x="1295" y="4883"/>
                    <a:pt x="1203" y="4848"/>
                    <a:pt x="1114" y="4815"/>
                  </a:cubicBezTo>
                  <a:cubicBezTo>
                    <a:pt x="1101" y="4811"/>
                    <a:pt x="1087" y="4806"/>
                    <a:pt x="1073" y="4800"/>
                  </a:cubicBezTo>
                  <a:cubicBezTo>
                    <a:pt x="790" y="4695"/>
                    <a:pt x="406" y="4502"/>
                    <a:pt x="186" y="4181"/>
                  </a:cubicBezTo>
                  <a:cubicBezTo>
                    <a:pt x="131" y="4100"/>
                    <a:pt x="88" y="4014"/>
                    <a:pt x="60" y="3926"/>
                  </a:cubicBezTo>
                  <a:cubicBezTo>
                    <a:pt x="3" y="3751"/>
                    <a:pt x="0" y="3571"/>
                    <a:pt x="3" y="3372"/>
                  </a:cubicBezTo>
                  <a:cubicBezTo>
                    <a:pt x="4" y="3254"/>
                    <a:pt x="9" y="3165"/>
                    <a:pt x="18" y="3083"/>
                  </a:cubicBezTo>
                  <a:cubicBezTo>
                    <a:pt x="29" y="2979"/>
                    <a:pt x="47" y="2888"/>
                    <a:pt x="74" y="2806"/>
                  </a:cubicBezTo>
                  <a:cubicBezTo>
                    <a:pt x="121" y="2660"/>
                    <a:pt x="204" y="2528"/>
                    <a:pt x="271" y="2429"/>
                  </a:cubicBezTo>
                  <a:cubicBezTo>
                    <a:pt x="277" y="2420"/>
                    <a:pt x="283" y="2411"/>
                    <a:pt x="288" y="2403"/>
                  </a:cubicBezTo>
                  <a:cubicBezTo>
                    <a:pt x="325" y="2353"/>
                    <a:pt x="381" y="2316"/>
                    <a:pt x="436" y="2279"/>
                  </a:cubicBezTo>
                  <a:cubicBezTo>
                    <a:pt x="486" y="2246"/>
                    <a:pt x="537" y="2213"/>
                    <a:pt x="572" y="2170"/>
                  </a:cubicBezTo>
                  <a:cubicBezTo>
                    <a:pt x="612" y="2122"/>
                    <a:pt x="630" y="2042"/>
                    <a:pt x="627" y="1925"/>
                  </a:cubicBezTo>
                  <a:cubicBezTo>
                    <a:pt x="625" y="1823"/>
                    <a:pt x="607" y="1707"/>
                    <a:pt x="592" y="1604"/>
                  </a:cubicBezTo>
                  <a:cubicBezTo>
                    <a:pt x="577" y="1511"/>
                    <a:pt x="564" y="1422"/>
                    <a:pt x="565" y="1361"/>
                  </a:cubicBezTo>
                  <a:cubicBezTo>
                    <a:pt x="566" y="1241"/>
                    <a:pt x="580" y="1134"/>
                    <a:pt x="606" y="1043"/>
                  </a:cubicBezTo>
                  <a:cubicBezTo>
                    <a:pt x="637" y="934"/>
                    <a:pt x="686" y="843"/>
                    <a:pt x="753" y="775"/>
                  </a:cubicBezTo>
                  <a:cubicBezTo>
                    <a:pt x="786" y="741"/>
                    <a:pt x="825" y="713"/>
                    <a:pt x="863" y="695"/>
                  </a:cubicBezTo>
                  <a:cubicBezTo>
                    <a:pt x="908" y="674"/>
                    <a:pt x="953" y="666"/>
                    <a:pt x="997" y="670"/>
                  </a:cubicBezTo>
                  <a:cubicBezTo>
                    <a:pt x="1030" y="674"/>
                    <a:pt x="1062" y="684"/>
                    <a:pt x="1093" y="694"/>
                  </a:cubicBezTo>
                  <a:cubicBezTo>
                    <a:pt x="1113" y="700"/>
                    <a:pt x="1135" y="707"/>
                    <a:pt x="1156" y="712"/>
                  </a:cubicBezTo>
                  <a:cubicBezTo>
                    <a:pt x="1185" y="718"/>
                    <a:pt x="1214" y="721"/>
                    <a:pt x="1243" y="720"/>
                  </a:cubicBezTo>
                  <a:cubicBezTo>
                    <a:pt x="1324" y="717"/>
                    <a:pt x="1408" y="683"/>
                    <a:pt x="1492" y="620"/>
                  </a:cubicBezTo>
                  <a:cubicBezTo>
                    <a:pt x="1558" y="571"/>
                    <a:pt x="1624" y="502"/>
                    <a:pt x="1689" y="416"/>
                  </a:cubicBezTo>
                  <a:cubicBezTo>
                    <a:pt x="1701" y="400"/>
                    <a:pt x="1713" y="385"/>
                    <a:pt x="1724" y="369"/>
                  </a:cubicBezTo>
                  <a:cubicBezTo>
                    <a:pt x="1781" y="293"/>
                    <a:pt x="1841" y="214"/>
                    <a:pt x="1908" y="150"/>
                  </a:cubicBezTo>
                  <a:cubicBezTo>
                    <a:pt x="1944" y="115"/>
                    <a:pt x="1979" y="88"/>
                    <a:pt x="2016" y="66"/>
                  </a:cubicBezTo>
                  <a:cubicBezTo>
                    <a:pt x="2058" y="41"/>
                    <a:pt x="2100" y="24"/>
                    <a:pt x="2145" y="13"/>
                  </a:cubicBezTo>
                  <a:cubicBezTo>
                    <a:pt x="2196" y="1"/>
                    <a:pt x="2251" y="0"/>
                    <a:pt x="2308" y="10"/>
                  </a:cubicBezTo>
                  <a:cubicBezTo>
                    <a:pt x="2363" y="20"/>
                    <a:pt x="2418" y="39"/>
                    <a:pt x="2471" y="67"/>
                  </a:cubicBezTo>
                  <a:cubicBezTo>
                    <a:pt x="2524" y="95"/>
                    <a:pt x="2572" y="131"/>
                    <a:pt x="2614" y="173"/>
                  </a:cubicBezTo>
                  <a:cubicBezTo>
                    <a:pt x="2657" y="216"/>
                    <a:pt x="2691" y="264"/>
                    <a:pt x="2716" y="315"/>
                  </a:cubicBezTo>
                  <a:cubicBezTo>
                    <a:pt x="2726" y="337"/>
                    <a:pt x="2736" y="361"/>
                    <a:pt x="2746" y="390"/>
                  </a:cubicBezTo>
                  <a:cubicBezTo>
                    <a:pt x="2753" y="412"/>
                    <a:pt x="2761" y="434"/>
                    <a:pt x="2768" y="455"/>
                  </a:cubicBezTo>
                  <a:cubicBezTo>
                    <a:pt x="2782" y="501"/>
                    <a:pt x="2797" y="548"/>
                    <a:pt x="2818" y="591"/>
                  </a:cubicBezTo>
                  <a:cubicBezTo>
                    <a:pt x="2841" y="639"/>
                    <a:pt x="2868" y="677"/>
                    <a:pt x="2902" y="707"/>
                  </a:cubicBezTo>
                  <a:cubicBezTo>
                    <a:pt x="2938" y="739"/>
                    <a:pt x="2983" y="762"/>
                    <a:pt x="3035" y="775"/>
                  </a:cubicBezTo>
                  <a:cubicBezTo>
                    <a:pt x="3081" y="786"/>
                    <a:pt x="3132" y="790"/>
                    <a:pt x="3183" y="786"/>
                  </a:cubicBezTo>
                  <a:cubicBezTo>
                    <a:pt x="3231" y="782"/>
                    <a:pt x="3277" y="771"/>
                    <a:pt x="3311" y="763"/>
                  </a:cubicBezTo>
                  <a:cubicBezTo>
                    <a:pt x="3329" y="759"/>
                    <a:pt x="3347" y="754"/>
                    <a:pt x="3364" y="749"/>
                  </a:cubicBezTo>
                  <a:cubicBezTo>
                    <a:pt x="3395" y="741"/>
                    <a:pt x="3428" y="733"/>
                    <a:pt x="3460" y="726"/>
                  </a:cubicBezTo>
                  <a:cubicBezTo>
                    <a:pt x="3566" y="704"/>
                    <a:pt x="3675" y="702"/>
                    <a:pt x="3773" y="721"/>
                  </a:cubicBezTo>
                  <a:cubicBezTo>
                    <a:pt x="3827" y="732"/>
                    <a:pt x="3878" y="748"/>
                    <a:pt x="3924" y="771"/>
                  </a:cubicBezTo>
                  <a:cubicBezTo>
                    <a:pt x="3974" y="795"/>
                    <a:pt x="4019" y="825"/>
                    <a:pt x="4058" y="862"/>
                  </a:cubicBezTo>
                  <a:cubicBezTo>
                    <a:pt x="4096" y="898"/>
                    <a:pt x="4129" y="938"/>
                    <a:pt x="4158" y="986"/>
                  </a:cubicBezTo>
                  <a:cubicBezTo>
                    <a:pt x="4183" y="1028"/>
                    <a:pt x="4205" y="1075"/>
                    <a:pt x="4225" y="1130"/>
                  </a:cubicBezTo>
                  <a:cubicBezTo>
                    <a:pt x="4262" y="1230"/>
                    <a:pt x="4285" y="1341"/>
                    <a:pt x="4307" y="1449"/>
                  </a:cubicBezTo>
                  <a:cubicBezTo>
                    <a:pt x="4316" y="1496"/>
                    <a:pt x="4326" y="1546"/>
                    <a:pt x="4338" y="1593"/>
                  </a:cubicBezTo>
                  <a:cubicBezTo>
                    <a:pt x="4346" y="1629"/>
                    <a:pt x="4354" y="1662"/>
                    <a:pt x="4363" y="1692"/>
                  </a:cubicBezTo>
                  <a:cubicBezTo>
                    <a:pt x="4387" y="1778"/>
                    <a:pt x="4419" y="1867"/>
                    <a:pt x="4462" y="1965"/>
                  </a:cubicBezTo>
                  <a:cubicBezTo>
                    <a:pt x="4522" y="2103"/>
                    <a:pt x="4594" y="2241"/>
                    <a:pt x="4677" y="2373"/>
                  </a:cubicBezTo>
                  <a:cubicBezTo>
                    <a:pt x="4704" y="2417"/>
                    <a:pt x="4733" y="2461"/>
                    <a:pt x="4762" y="2504"/>
                  </a:cubicBezTo>
                  <a:cubicBezTo>
                    <a:pt x="4842" y="2626"/>
                    <a:pt x="4925" y="2753"/>
                    <a:pt x="4980" y="2889"/>
                  </a:cubicBezTo>
                  <a:cubicBezTo>
                    <a:pt x="5028" y="3006"/>
                    <a:pt x="5055" y="3131"/>
                    <a:pt x="5060" y="3259"/>
                  </a:cubicBezTo>
                  <a:cubicBezTo>
                    <a:pt x="5065" y="3382"/>
                    <a:pt x="5051" y="3505"/>
                    <a:pt x="5017" y="3625"/>
                  </a:cubicBezTo>
                  <a:cubicBezTo>
                    <a:pt x="4959" y="3834"/>
                    <a:pt x="4840" y="4044"/>
                    <a:pt x="4664" y="4249"/>
                  </a:cubicBezTo>
                  <a:cubicBezTo>
                    <a:pt x="4648" y="4269"/>
                    <a:pt x="4630" y="4289"/>
                    <a:pt x="4611" y="4311"/>
                  </a:cubicBezTo>
                  <a:cubicBezTo>
                    <a:pt x="4547" y="4381"/>
                    <a:pt x="4488" y="4441"/>
                    <a:pt x="4430" y="4495"/>
                  </a:cubicBezTo>
                  <a:cubicBezTo>
                    <a:pt x="4330" y="4588"/>
                    <a:pt x="4217" y="4675"/>
                    <a:pt x="4108" y="4759"/>
                  </a:cubicBezTo>
                  <a:cubicBezTo>
                    <a:pt x="4043" y="4809"/>
                    <a:pt x="3977" y="4860"/>
                    <a:pt x="3913" y="4912"/>
                  </a:cubicBezTo>
                  <a:cubicBezTo>
                    <a:pt x="3755" y="5042"/>
                    <a:pt x="3605" y="5185"/>
                    <a:pt x="3459" y="5324"/>
                  </a:cubicBezTo>
                  <a:cubicBezTo>
                    <a:pt x="3438" y="5344"/>
                    <a:pt x="3416" y="5365"/>
                    <a:pt x="3395" y="5385"/>
                  </a:cubicBezTo>
                  <a:cubicBezTo>
                    <a:pt x="3257" y="5516"/>
                    <a:pt x="3120" y="5643"/>
                    <a:pt x="2970" y="5754"/>
                  </a:cubicBezTo>
                  <a:cubicBezTo>
                    <a:pt x="2879" y="5820"/>
                    <a:pt x="2797" y="5867"/>
                    <a:pt x="2719" y="5897"/>
                  </a:cubicBezTo>
                  <a:cubicBezTo>
                    <a:pt x="2673" y="5915"/>
                    <a:pt x="2626" y="5928"/>
                    <a:pt x="2581" y="5934"/>
                  </a:cubicBezTo>
                  <a:cubicBezTo>
                    <a:pt x="2558" y="5937"/>
                    <a:pt x="2535" y="5939"/>
                    <a:pt x="2511" y="5939"/>
                  </a:cubicBezTo>
                  <a:cubicBezTo>
                    <a:pt x="2486" y="5939"/>
                    <a:pt x="2461" y="5937"/>
                    <a:pt x="2436" y="5933"/>
                  </a:cubicBezTo>
                  <a:moveTo>
                    <a:pt x="3460" y="727"/>
                  </a:moveTo>
                  <a:cubicBezTo>
                    <a:pt x="3428" y="734"/>
                    <a:pt x="3396" y="742"/>
                    <a:pt x="3365" y="750"/>
                  </a:cubicBezTo>
                  <a:cubicBezTo>
                    <a:pt x="3347" y="755"/>
                    <a:pt x="3329" y="759"/>
                    <a:pt x="3312" y="764"/>
                  </a:cubicBezTo>
                  <a:cubicBezTo>
                    <a:pt x="3277" y="772"/>
                    <a:pt x="3231" y="782"/>
                    <a:pt x="3183" y="787"/>
                  </a:cubicBezTo>
                  <a:cubicBezTo>
                    <a:pt x="3132" y="791"/>
                    <a:pt x="3081" y="787"/>
                    <a:pt x="3035" y="776"/>
                  </a:cubicBezTo>
                  <a:cubicBezTo>
                    <a:pt x="2983" y="762"/>
                    <a:pt x="2938" y="739"/>
                    <a:pt x="2901" y="707"/>
                  </a:cubicBezTo>
                  <a:cubicBezTo>
                    <a:pt x="2867" y="677"/>
                    <a:pt x="2840" y="640"/>
                    <a:pt x="2817" y="592"/>
                  </a:cubicBezTo>
                  <a:cubicBezTo>
                    <a:pt x="2797" y="549"/>
                    <a:pt x="2781" y="501"/>
                    <a:pt x="2767" y="456"/>
                  </a:cubicBezTo>
                  <a:cubicBezTo>
                    <a:pt x="2760" y="434"/>
                    <a:pt x="2753" y="412"/>
                    <a:pt x="2745" y="390"/>
                  </a:cubicBezTo>
                  <a:cubicBezTo>
                    <a:pt x="2735" y="361"/>
                    <a:pt x="2725" y="337"/>
                    <a:pt x="2715" y="316"/>
                  </a:cubicBezTo>
                  <a:cubicBezTo>
                    <a:pt x="2691" y="264"/>
                    <a:pt x="2656" y="216"/>
                    <a:pt x="2613" y="173"/>
                  </a:cubicBezTo>
                  <a:cubicBezTo>
                    <a:pt x="2572" y="131"/>
                    <a:pt x="2524" y="96"/>
                    <a:pt x="2471" y="68"/>
                  </a:cubicBezTo>
                  <a:cubicBezTo>
                    <a:pt x="2418" y="40"/>
                    <a:pt x="2363" y="21"/>
                    <a:pt x="2308" y="11"/>
                  </a:cubicBezTo>
                  <a:cubicBezTo>
                    <a:pt x="2251" y="1"/>
                    <a:pt x="2196" y="2"/>
                    <a:pt x="2145" y="14"/>
                  </a:cubicBezTo>
                  <a:cubicBezTo>
                    <a:pt x="2100" y="25"/>
                    <a:pt x="2058" y="42"/>
                    <a:pt x="2017" y="66"/>
                  </a:cubicBezTo>
                  <a:cubicBezTo>
                    <a:pt x="1980" y="88"/>
                    <a:pt x="1944" y="116"/>
                    <a:pt x="1908" y="150"/>
                  </a:cubicBezTo>
                  <a:cubicBezTo>
                    <a:pt x="1841" y="214"/>
                    <a:pt x="1782" y="293"/>
                    <a:pt x="1725" y="370"/>
                  </a:cubicBezTo>
                  <a:cubicBezTo>
                    <a:pt x="1713" y="385"/>
                    <a:pt x="1701" y="401"/>
                    <a:pt x="1690" y="416"/>
                  </a:cubicBezTo>
                  <a:cubicBezTo>
                    <a:pt x="1625" y="502"/>
                    <a:pt x="1558" y="571"/>
                    <a:pt x="1492" y="621"/>
                  </a:cubicBezTo>
                  <a:cubicBezTo>
                    <a:pt x="1408" y="684"/>
                    <a:pt x="1325" y="718"/>
                    <a:pt x="1243" y="721"/>
                  </a:cubicBezTo>
                  <a:cubicBezTo>
                    <a:pt x="1214" y="722"/>
                    <a:pt x="1185" y="719"/>
                    <a:pt x="1156" y="713"/>
                  </a:cubicBezTo>
                  <a:cubicBezTo>
                    <a:pt x="1135" y="708"/>
                    <a:pt x="1113" y="701"/>
                    <a:pt x="1093" y="694"/>
                  </a:cubicBezTo>
                  <a:cubicBezTo>
                    <a:pt x="1061" y="685"/>
                    <a:pt x="1029" y="674"/>
                    <a:pt x="997" y="671"/>
                  </a:cubicBezTo>
                  <a:cubicBezTo>
                    <a:pt x="953" y="667"/>
                    <a:pt x="908" y="675"/>
                    <a:pt x="864" y="695"/>
                  </a:cubicBezTo>
                  <a:cubicBezTo>
                    <a:pt x="825" y="714"/>
                    <a:pt x="787" y="741"/>
                    <a:pt x="753" y="776"/>
                  </a:cubicBezTo>
                  <a:cubicBezTo>
                    <a:pt x="687" y="844"/>
                    <a:pt x="638" y="934"/>
                    <a:pt x="607" y="1043"/>
                  </a:cubicBezTo>
                  <a:cubicBezTo>
                    <a:pt x="581" y="1134"/>
                    <a:pt x="567" y="1241"/>
                    <a:pt x="565" y="1361"/>
                  </a:cubicBezTo>
                  <a:cubicBezTo>
                    <a:pt x="565" y="1422"/>
                    <a:pt x="578" y="1511"/>
                    <a:pt x="592" y="1604"/>
                  </a:cubicBezTo>
                  <a:cubicBezTo>
                    <a:pt x="608" y="1707"/>
                    <a:pt x="626" y="1823"/>
                    <a:pt x="628" y="1925"/>
                  </a:cubicBezTo>
                  <a:cubicBezTo>
                    <a:pt x="631" y="2042"/>
                    <a:pt x="613" y="2123"/>
                    <a:pt x="573" y="2170"/>
                  </a:cubicBezTo>
                  <a:cubicBezTo>
                    <a:pt x="537" y="2213"/>
                    <a:pt x="486" y="2247"/>
                    <a:pt x="437" y="2280"/>
                  </a:cubicBezTo>
                  <a:cubicBezTo>
                    <a:pt x="382" y="2316"/>
                    <a:pt x="325" y="2354"/>
                    <a:pt x="289" y="2404"/>
                  </a:cubicBezTo>
                  <a:cubicBezTo>
                    <a:pt x="284" y="2411"/>
                    <a:pt x="277" y="2420"/>
                    <a:pt x="271" y="2429"/>
                  </a:cubicBezTo>
                  <a:cubicBezTo>
                    <a:pt x="204" y="2528"/>
                    <a:pt x="121" y="2661"/>
                    <a:pt x="74" y="2807"/>
                  </a:cubicBezTo>
                  <a:cubicBezTo>
                    <a:pt x="16" y="2988"/>
                    <a:pt x="6" y="3186"/>
                    <a:pt x="3" y="3372"/>
                  </a:cubicBezTo>
                  <a:cubicBezTo>
                    <a:pt x="1" y="3571"/>
                    <a:pt x="4" y="3751"/>
                    <a:pt x="60" y="3925"/>
                  </a:cubicBezTo>
                  <a:cubicBezTo>
                    <a:pt x="89" y="4014"/>
                    <a:pt x="132" y="4100"/>
                    <a:pt x="187" y="4180"/>
                  </a:cubicBezTo>
                  <a:cubicBezTo>
                    <a:pt x="407" y="4501"/>
                    <a:pt x="791" y="4694"/>
                    <a:pt x="1074" y="4800"/>
                  </a:cubicBezTo>
                  <a:cubicBezTo>
                    <a:pt x="1087" y="4805"/>
                    <a:pt x="1101" y="4810"/>
                    <a:pt x="1114" y="4815"/>
                  </a:cubicBezTo>
                  <a:cubicBezTo>
                    <a:pt x="1203" y="4848"/>
                    <a:pt x="1296" y="4882"/>
                    <a:pt x="1380" y="4933"/>
                  </a:cubicBezTo>
                  <a:cubicBezTo>
                    <a:pt x="1446" y="4974"/>
                    <a:pt x="1509" y="5027"/>
                    <a:pt x="1572" y="5094"/>
                  </a:cubicBezTo>
                  <a:cubicBezTo>
                    <a:pt x="1603" y="5127"/>
                    <a:pt x="1654" y="5184"/>
                    <a:pt x="1733" y="5293"/>
                  </a:cubicBezTo>
                  <a:cubicBezTo>
                    <a:pt x="1759" y="5328"/>
                    <a:pt x="1784" y="5365"/>
                    <a:pt x="1809" y="5401"/>
                  </a:cubicBezTo>
                  <a:cubicBezTo>
                    <a:pt x="1829" y="5430"/>
                    <a:pt x="1850" y="5460"/>
                    <a:pt x="1871" y="5489"/>
                  </a:cubicBezTo>
                  <a:cubicBezTo>
                    <a:pt x="1957" y="5610"/>
                    <a:pt x="2039" y="5703"/>
                    <a:pt x="2121" y="5773"/>
                  </a:cubicBezTo>
                  <a:cubicBezTo>
                    <a:pt x="2170" y="5815"/>
                    <a:pt x="2221" y="5850"/>
                    <a:pt x="2270" y="5876"/>
                  </a:cubicBezTo>
                  <a:cubicBezTo>
                    <a:pt x="2325" y="5905"/>
                    <a:pt x="2381" y="5923"/>
                    <a:pt x="2436" y="5932"/>
                  </a:cubicBezTo>
                  <a:cubicBezTo>
                    <a:pt x="2483" y="5939"/>
                    <a:pt x="2532" y="5940"/>
                    <a:pt x="2581" y="5933"/>
                  </a:cubicBezTo>
                  <a:cubicBezTo>
                    <a:pt x="2626" y="5927"/>
                    <a:pt x="2672" y="5915"/>
                    <a:pt x="2719" y="5897"/>
                  </a:cubicBezTo>
                  <a:cubicBezTo>
                    <a:pt x="2797" y="5867"/>
                    <a:pt x="2879" y="5820"/>
                    <a:pt x="2969" y="5753"/>
                  </a:cubicBezTo>
                  <a:cubicBezTo>
                    <a:pt x="3120" y="5643"/>
                    <a:pt x="3256" y="5516"/>
                    <a:pt x="3394" y="5385"/>
                  </a:cubicBezTo>
                  <a:cubicBezTo>
                    <a:pt x="3416" y="5364"/>
                    <a:pt x="3438" y="5344"/>
                    <a:pt x="3459" y="5324"/>
                  </a:cubicBezTo>
                  <a:cubicBezTo>
                    <a:pt x="3604" y="5185"/>
                    <a:pt x="3754" y="5041"/>
                    <a:pt x="3912" y="4912"/>
                  </a:cubicBezTo>
                  <a:cubicBezTo>
                    <a:pt x="3976" y="4859"/>
                    <a:pt x="4043" y="4808"/>
                    <a:pt x="4107" y="4759"/>
                  </a:cubicBezTo>
                  <a:cubicBezTo>
                    <a:pt x="4216" y="4675"/>
                    <a:pt x="4329" y="4588"/>
                    <a:pt x="4430" y="4495"/>
                  </a:cubicBezTo>
                  <a:cubicBezTo>
                    <a:pt x="4488" y="4441"/>
                    <a:pt x="4547" y="4380"/>
                    <a:pt x="4610" y="4310"/>
                  </a:cubicBezTo>
                  <a:cubicBezTo>
                    <a:pt x="4630" y="4288"/>
                    <a:pt x="4647" y="4268"/>
                    <a:pt x="4664" y="4249"/>
                  </a:cubicBezTo>
                  <a:cubicBezTo>
                    <a:pt x="4839" y="4044"/>
                    <a:pt x="4958" y="3834"/>
                    <a:pt x="5016" y="3625"/>
                  </a:cubicBezTo>
                  <a:cubicBezTo>
                    <a:pt x="5050" y="3504"/>
                    <a:pt x="5064" y="3381"/>
                    <a:pt x="5059" y="3259"/>
                  </a:cubicBezTo>
                  <a:cubicBezTo>
                    <a:pt x="5054" y="3131"/>
                    <a:pt x="5027" y="3006"/>
                    <a:pt x="4980" y="2889"/>
                  </a:cubicBezTo>
                  <a:cubicBezTo>
                    <a:pt x="4924" y="2753"/>
                    <a:pt x="4841" y="2627"/>
                    <a:pt x="4761" y="2504"/>
                  </a:cubicBezTo>
                  <a:cubicBezTo>
                    <a:pt x="4733" y="2462"/>
                    <a:pt x="4704" y="2418"/>
                    <a:pt x="4676" y="2374"/>
                  </a:cubicBezTo>
                  <a:cubicBezTo>
                    <a:pt x="4594" y="2241"/>
                    <a:pt x="4521" y="2104"/>
                    <a:pt x="4461" y="1965"/>
                  </a:cubicBezTo>
                  <a:cubicBezTo>
                    <a:pt x="4419" y="1867"/>
                    <a:pt x="4386" y="1778"/>
                    <a:pt x="4362" y="1692"/>
                  </a:cubicBezTo>
                  <a:cubicBezTo>
                    <a:pt x="4354" y="1662"/>
                    <a:pt x="4345" y="1629"/>
                    <a:pt x="4337" y="1593"/>
                  </a:cubicBezTo>
                  <a:cubicBezTo>
                    <a:pt x="4326" y="1546"/>
                    <a:pt x="4316" y="1497"/>
                    <a:pt x="4306" y="1449"/>
                  </a:cubicBezTo>
                  <a:cubicBezTo>
                    <a:pt x="4284" y="1342"/>
                    <a:pt x="4261" y="1231"/>
                    <a:pt x="4224" y="1130"/>
                  </a:cubicBezTo>
                  <a:cubicBezTo>
                    <a:pt x="4205" y="1076"/>
                    <a:pt x="4183" y="1029"/>
                    <a:pt x="4157" y="986"/>
                  </a:cubicBezTo>
                  <a:cubicBezTo>
                    <a:pt x="4128" y="939"/>
                    <a:pt x="4096" y="898"/>
                    <a:pt x="4058" y="863"/>
                  </a:cubicBezTo>
                  <a:cubicBezTo>
                    <a:pt x="4019" y="826"/>
                    <a:pt x="3974" y="795"/>
                    <a:pt x="3924" y="771"/>
                  </a:cubicBezTo>
                  <a:cubicBezTo>
                    <a:pt x="3878" y="749"/>
                    <a:pt x="3827" y="732"/>
                    <a:pt x="3773" y="722"/>
                  </a:cubicBezTo>
                  <a:cubicBezTo>
                    <a:pt x="3728" y="713"/>
                    <a:pt x="3680" y="709"/>
                    <a:pt x="3632" y="709"/>
                  </a:cubicBezTo>
                  <a:cubicBezTo>
                    <a:pt x="3575" y="709"/>
                    <a:pt x="3517" y="715"/>
                    <a:pt x="3460" y="72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3" name="Freeform 50">
              <a:extLst>
                <a:ext uri="{FF2B5EF4-FFF2-40B4-BE49-F238E27FC236}">
                  <a16:creationId xmlns:a16="http://schemas.microsoft.com/office/drawing/2014/main" id="{5CC63068-E717-4B62-8185-B63510A99A81}"/>
                </a:ext>
              </a:extLst>
            </p:cNvPr>
            <p:cNvSpPr>
              <a:spLocks noEditPoints="1"/>
            </p:cNvSpPr>
            <p:nvPr/>
          </p:nvSpPr>
          <p:spPr bwMode="auto">
            <a:xfrm>
              <a:off x="3849" y="15"/>
              <a:ext cx="3800" cy="4420"/>
            </a:xfrm>
            <a:custGeom>
              <a:avLst/>
              <a:gdLst>
                <a:gd name="T0" fmla="*/ 2130 w 5134"/>
                <a:gd name="T1" fmla="*/ 5801 h 5972"/>
                <a:gd name="T2" fmla="*/ 1740 w 5134"/>
                <a:gd name="T3" fmla="*/ 5320 h 5972"/>
                <a:gd name="T4" fmla="*/ 1077 w 5134"/>
                <a:gd name="T5" fmla="*/ 4826 h 5972"/>
                <a:gd name="T6" fmla="*/ 65 w 5134"/>
                <a:gd name="T7" fmla="*/ 3966 h 5972"/>
                <a:gd name="T8" fmla="*/ 64 w 5134"/>
                <a:gd name="T9" fmla="*/ 2858 h 5972"/>
                <a:gd name="T10" fmla="*/ 279 w 5134"/>
                <a:gd name="T11" fmla="*/ 2407 h 5972"/>
                <a:gd name="T12" fmla="*/ 625 w 5134"/>
                <a:gd name="T13" fmla="*/ 1890 h 5972"/>
                <a:gd name="T14" fmla="*/ 635 w 5134"/>
                <a:gd name="T15" fmla="*/ 1024 h 5972"/>
                <a:gd name="T16" fmla="*/ 899 w 5134"/>
                <a:gd name="T17" fmla="*/ 683 h 5972"/>
                <a:gd name="T18" fmla="*/ 1193 w 5134"/>
                <a:gd name="T19" fmla="*/ 690 h 5972"/>
                <a:gd name="T20" fmla="*/ 1529 w 5134"/>
                <a:gd name="T21" fmla="*/ 589 h 5972"/>
                <a:gd name="T22" fmla="*/ 1950 w 5134"/>
                <a:gd name="T23" fmla="*/ 141 h 5972"/>
                <a:gd name="T24" fmla="*/ 2364 w 5134"/>
                <a:gd name="T25" fmla="*/ 11 h 5972"/>
                <a:gd name="T26" fmla="*/ 2774 w 5134"/>
                <a:gd name="T27" fmla="*/ 312 h 5972"/>
                <a:gd name="T28" fmla="*/ 2973 w 5134"/>
                <a:gd name="T29" fmla="*/ 688 h 5972"/>
                <a:gd name="T30" fmla="*/ 3384 w 5134"/>
                <a:gd name="T31" fmla="*/ 746 h 5972"/>
                <a:gd name="T32" fmla="*/ 3843 w 5134"/>
                <a:gd name="T33" fmla="*/ 718 h 5972"/>
                <a:gd name="T34" fmla="*/ 4212 w 5134"/>
                <a:gd name="T35" fmla="*/ 983 h 5972"/>
                <a:gd name="T36" fmla="*/ 4391 w 5134"/>
                <a:gd name="T37" fmla="*/ 1597 h 5972"/>
                <a:gd name="T38" fmla="*/ 4751 w 5134"/>
                <a:gd name="T39" fmla="*/ 2357 h 5972"/>
                <a:gd name="T40" fmla="*/ 5131 w 5134"/>
                <a:gd name="T41" fmla="*/ 3249 h 5972"/>
                <a:gd name="T42" fmla="*/ 4709 w 5134"/>
                <a:gd name="T43" fmla="*/ 4249 h 5972"/>
                <a:gd name="T44" fmla="*/ 4122 w 5134"/>
                <a:gd name="T45" fmla="*/ 4816 h 5972"/>
                <a:gd name="T46" fmla="*/ 3435 w 5134"/>
                <a:gd name="T47" fmla="*/ 5423 h 5972"/>
                <a:gd name="T48" fmla="*/ 2594 w 5134"/>
                <a:gd name="T49" fmla="*/ 5967 h 5972"/>
                <a:gd name="T50" fmla="*/ 3532 w 5134"/>
                <a:gd name="T51" fmla="*/ 714 h 5972"/>
                <a:gd name="T52" fmla="*/ 3256 w 5134"/>
                <a:gd name="T53" fmla="*/ 766 h 5972"/>
                <a:gd name="T54" fmla="*/ 2829 w 5134"/>
                <a:gd name="T55" fmla="*/ 446 h 5972"/>
                <a:gd name="T56" fmla="*/ 2669 w 5134"/>
                <a:gd name="T57" fmla="*/ 174 h 5972"/>
                <a:gd name="T58" fmla="*/ 2201 w 5134"/>
                <a:gd name="T59" fmla="*/ 10 h 5972"/>
                <a:gd name="T60" fmla="*/ 1751 w 5134"/>
                <a:gd name="T61" fmla="*/ 361 h 5972"/>
                <a:gd name="T62" fmla="*/ 1409 w 5134"/>
                <a:gd name="T63" fmla="*/ 661 h 5972"/>
                <a:gd name="T64" fmla="*/ 1129 w 5134"/>
                <a:gd name="T65" fmla="*/ 675 h 5972"/>
                <a:gd name="T66" fmla="*/ 787 w 5134"/>
                <a:gd name="T67" fmla="*/ 763 h 5972"/>
                <a:gd name="T68" fmla="*/ 584 w 5134"/>
                <a:gd name="T69" fmla="*/ 1334 h 5972"/>
                <a:gd name="T70" fmla="*/ 565 w 5134"/>
                <a:gd name="T71" fmla="*/ 2129 h 5972"/>
                <a:gd name="T72" fmla="*/ 263 w 5134"/>
                <a:gd name="T73" fmla="*/ 2436 h 5972"/>
                <a:gd name="T74" fmla="*/ 1 w 5134"/>
                <a:gd name="T75" fmla="*/ 3419 h 5972"/>
                <a:gd name="T76" fmla="*/ 194 w 5134"/>
                <a:gd name="T77" fmla="*/ 4216 h 5972"/>
                <a:gd name="T78" fmla="*/ 1113 w 5134"/>
                <a:gd name="T79" fmla="*/ 4838 h 5972"/>
                <a:gd name="T80" fmla="*/ 1821 w 5134"/>
                <a:gd name="T81" fmla="*/ 5432 h 5972"/>
                <a:gd name="T82" fmla="*/ 2280 w 5134"/>
                <a:gd name="T83" fmla="*/ 5904 h 5972"/>
                <a:gd name="T84" fmla="*/ 2735 w 5134"/>
                <a:gd name="T85" fmla="*/ 5933 h 5972"/>
                <a:gd name="T86" fmla="*/ 3518 w 5134"/>
                <a:gd name="T87" fmla="*/ 5344 h 5972"/>
                <a:gd name="T88" fmla="*/ 4481 w 5134"/>
                <a:gd name="T89" fmla="*/ 4506 h 5972"/>
                <a:gd name="T90" fmla="*/ 4923 w 5134"/>
                <a:gd name="T91" fmla="*/ 3953 h 5972"/>
                <a:gd name="T92" fmla="*/ 5053 w 5134"/>
                <a:gd name="T93" fmla="*/ 2872 h 5972"/>
                <a:gd name="T94" fmla="*/ 4527 w 5134"/>
                <a:gd name="T95" fmla="*/ 1958 h 5972"/>
                <a:gd name="T96" fmla="*/ 4349 w 5134"/>
                <a:gd name="T97" fmla="*/ 1415 h 5972"/>
                <a:gd name="T98" fmla="*/ 4121 w 5134"/>
                <a:gd name="T99" fmla="*/ 866 h 5972"/>
                <a:gd name="T100" fmla="*/ 3680 w 5134"/>
                <a:gd name="T101" fmla="*/ 701 h 5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34" h="5972">
                  <a:moveTo>
                    <a:pt x="2446" y="5963"/>
                  </a:moveTo>
                  <a:cubicBezTo>
                    <a:pt x="2390" y="5954"/>
                    <a:pt x="2334" y="5934"/>
                    <a:pt x="2280" y="5905"/>
                  </a:cubicBezTo>
                  <a:cubicBezTo>
                    <a:pt x="2230" y="5878"/>
                    <a:pt x="2180" y="5843"/>
                    <a:pt x="2130" y="5801"/>
                  </a:cubicBezTo>
                  <a:cubicBezTo>
                    <a:pt x="2049" y="5730"/>
                    <a:pt x="1967" y="5637"/>
                    <a:pt x="1879" y="5516"/>
                  </a:cubicBezTo>
                  <a:cubicBezTo>
                    <a:pt x="1859" y="5488"/>
                    <a:pt x="1839" y="5460"/>
                    <a:pt x="1820" y="5433"/>
                  </a:cubicBezTo>
                  <a:cubicBezTo>
                    <a:pt x="1794" y="5396"/>
                    <a:pt x="1767" y="5357"/>
                    <a:pt x="1740" y="5320"/>
                  </a:cubicBezTo>
                  <a:cubicBezTo>
                    <a:pt x="1648" y="5195"/>
                    <a:pt x="1534" y="5055"/>
                    <a:pt x="1383" y="4962"/>
                  </a:cubicBezTo>
                  <a:cubicBezTo>
                    <a:pt x="1298" y="4909"/>
                    <a:pt x="1204" y="4873"/>
                    <a:pt x="1113" y="4839"/>
                  </a:cubicBezTo>
                  <a:cubicBezTo>
                    <a:pt x="1101" y="4835"/>
                    <a:pt x="1089" y="4830"/>
                    <a:pt x="1077" y="4826"/>
                  </a:cubicBezTo>
                  <a:cubicBezTo>
                    <a:pt x="892" y="4756"/>
                    <a:pt x="727" y="4674"/>
                    <a:pt x="587" y="4583"/>
                  </a:cubicBezTo>
                  <a:cubicBezTo>
                    <a:pt x="420" y="4474"/>
                    <a:pt x="288" y="4351"/>
                    <a:pt x="193" y="4217"/>
                  </a:cubicBezTo>
                  <a:cubicBezTo>
                    <a:pt x="138" y="4138"/>
                    <a:pt x="95" y="4053"/>
                    <a:pt x="65" y="3966"/>
                  </a:cubicBezTo>
                  <a:cubicBezTo>
                    <a:pt x="37" y="3885"/>
                    <a:pt x="19" y="3797"/>
                    <a:pt x="10" y="3695"/>
                  </a:cubicBezTo>
                  <a:cubicBezTo>
                    <a:pt x="1" y="3600"/>
                    <a:pt x="0" y="3507"/>
                    <a:pt x="0" y="3419"/>
                  </a:cubicBezTo>
                  <a:cubicBezTo>
                    <a:pt x="0" y="3259"/>
                    <a:pt x="8" y="3051"/>
                    <a:pt x="64" y="2858"/>
                  </a:cubicBezTo>
                  <a:cubicBezTo>
                    <a:pt x="106" y="2717"/>
                    <a:pt x="180" y="2584"/>
                    <a:pt x="246" y="2466"/>
                  </a:cubicBezTo>
                  <a:cubicBezTo>
                    <a:pt x="251" y="2456"/>
                    <a:pt x="257" y="2446"/>
                    <a:pt x="262" y="2436"/>
                  </a:cubicBezTo>
                  <a:cubicBezTo>
                    <a:pt x="268" y="2426"/>
                    <a:pt x="274" y="2415"/>
                    <a:pt x="279" y="2407"/>
                  </a:cubicBezTo>
                  <a:cubicBezTo>
                    <a:pt x="316" y="2345"/>
                    <a:pt x="376" y="2296"/>
                    <a:pt x="435" y="2249"/>
                  </a:cubicBezTo>
                  <a:cubicBezTo>
                    <a:pt x="481" y="2212"/>
                    <a:pt x="528" y="2174"/>
                    <a:pt x="565" y="2129"/>
                  </a:cubicBezTo>
                  <a:cubicBezTo>
                    <a:pt x="604" y="2081"/>
                    <a:pt x="624" y="2002"/>
                    <a:pt x="625" y="1890"/>
                  </a:cubicBezTo>
                  <a:cubicBezTo>
                    <a:pt x="626" y="1791"/>
                    <a:pt x="613" y="1679"/>
                    <a:pt x="601" y="1580"/>
                  </a:cubicBezTo>
                  <a:cubicBezTo>
                    <a:pt x="590" y="1485"/>
                    <a:pt x="580" y="1396"/>
                    <a:pt x="584" y="1334"/>
                  </a:cubicBezTo>
                  <a:cubicBezTo>
                    <a:pt x="591" y="1213"/>
                    <a:pt x="607" y="1112"/>
                    <a:pt x="635" y="1024"/>
                  </a:cubicBezTo>
                  <a:cubicBezTo>
                    <a:pt x="651" y="973"/>
                    <a:pt x="671" y="925"/>
                    <a:pt x="695" y="884"/>
                  </a:cubicBezTo>
                  <a:cubicBezTo>
                    <a:pt x="721" y="838"/>
                    <a:pt x="752" y="797"/>
                    <a:pt x="786" y="763"/>
                  </a:cubicBezTo>
                  <a:cubicBezTo>
                    <a:pt x="821" y="729"/>
                    <a:pt x="859" y="701"/>
                    <a:pt x="899" y="683"/>
                  </a:cubicBezTo>
                  <a:cubicBezTo>
                    <a:pt x="943" y="662"/>
                    <a:pt x="989" y="653"/>
                    <a:pt x="1033" y="656"/>
                  </a:cubicBezTo>
                  <a:cubicBezTo>
                    <a:pt x="1065" y="658"/>
                    <a:pt x="1098" y="666"/>
                    <a:pt x="1129" y="675"/>
                  </a:cubicBezTo>
                  <a:cubicBezTo>
                    <a:pt x="1150" y="680"/>
                    <a:pt x="1171" y="686"/>
                    <a:pt x="1193" y="690"/>
                  </a:cubicBezTo>
                  <a:cubicBezTo>
                    <a:pt x="1222" y="695"/>
                    <a:pt x="1251" y="696"/>
                    <a:pt x="1279" y="694"/>
                  </a:cubicBezTo>
                  <a:cubicBezTo>
                    <a:pt x="1322" y="691"/>
                    <a:pt x="1366" y="680"/>
                    <a:pt x="1409" y="660"/>
                  </a:cubicBezTo>
                  <a:cubicBezTo>
                    <a:pt x="1448" y="643"/>
                    <a:pt x="1488" y="619"/>
                    <a:pt x="1529" y="589"/>
                  </a:cubicBezTo>
                  <a:cubicBezTo>
                    <a:pt x="1593" y="539"/>
                    <a:pt x="1659" y="473"/>
                    <a:pt x="1730" y="386"/>
                  </a:cubicBezTo>
                  <a:cubicBezTo>
                    <a:pt x="1737" y="378"/>
                    <a:pt x="1744" y="369"/>
                    <a:pt x="1751" y="361"/>
                  </a:cubicBezTo>
                  <a:cubicBezTo>
                    <a:pt x="1813" y="284"/>
                    <a:pt x="1878" y="204"/>
                    <a:pt x="1950" y="141"/>
                  </a:cubicBezTo>
                  <a:cubicBezTo>
                    <a:pt x="1988" y="107"/>
                    <a:pt x="2026" y="80"/>
                    <a:pt x="2065" y="59"/>
                  </a:cubicBezTo>
                  <a:cubicBezTo>
                    <a:pt x="2109" y="35"/>
                    <a:pt x="2154" y="19"/>
                    <a:pt x="2201" y="10"/>
                  </a:cubicBezTo>
                  <a:cubicBezTo>
                    <a:pt x="2252" y="0"/>
                    <a:pt x="2307" y="0"/>
                    <a:pt x="2364" y="11"/>
                  </a:cubicBezTo>
                  <a:cubicBezTo>
                    <a:pt x="2419" y="22"/>
                    <a:pt x="2473" y="41"/>
                    <a:pt x="2526" y="69"/>
                  </a:cubicBezTo>
                  <a:cubicBezTo>
                    <a:pt x="2579" y="97"/>
                    <a:pt x="2627" y="132"/>
                    <a:pt x="2669" y="173"/>
                  </a:cubicBezTo>
                  <a:cubicBezTo>
                    <a:pt x="2713" y="216"/>
                    <a:pt x="2748" y="262"/>
                    <a:pt x="2774" y="312"/>
                  </a:cubicBezTo>
                  <a:cubicBezTo>
                    <a:pt x="2785" y="333"/>
                    <a:pt x="2795" y="356"/>
                    <a:pt x="2807" y="384"/>
                  </a:cubicBezTo>
                  <a:cubicBezTo>
                    <a:pt x="2815" y="404"/>
                    <a:pt x="2823" y="425"/>
                    <a:pt x="2830" y="445"/>
                  </a:cubicBezTo>
                  <a:cubicBezTo>
                    <a:pt x="2864" y="537"/>
                    <a:pt x="2897" y="624"/>
                    <a:pt x="2973" y="688"/>
                  </a:cubicBezTo>
                  <a:cubicBezTo>
                    <a:pt x="3010" y="719"/>
                    <a:pt x="3055" y="741"/>
                    <a:pt x="3108" y="754"/>
                  </a:cubicBezTo>
                  <a:cubicBezTo>
                    <a:pt x="3153" y="765"/>
                    <a:pt x="3205" y="769"/>
                    <a:pt x="3256" y="766"/>
                  </a:cubicBezTo>
                  <a:cubicBezTo>
                    <a:pt x="3303" y="762"/>
                    <a:pt x="3349" y="753"/>
                    <a:pt x="3384" y="746"/>
                  </a:cubicBezTo>
                  <a:cubicBezTo>
                    <a:pt x="3400" y="742"/>
                    <a:pt x="3416" y="738"/>
                    <a:pt x="3432" y="735"/>
                  </a:cubicBezTo>
                  <a:cubicBezTo>
                    <a:pt x="3464" y="727"/>
                    <a:pt x="3498" y="719"/>
                    <a:pt x="3532" y="713"/>
                  </a:cubicBezTo>
                  <a:cubicBezTo>
                    <a:pt x="3638" y="694"/>
                    <a:pt x="3746" y="696"/>
                    <a:pt x="3843" y="718"/>
                  </a:cubicBezTo>
                  <a:cubicBezTo>
                    <a:pt x="3896" y="729"/>
                    <a:pt x="3946" y="747"/>
                    <a:pt x="3991" y="771"/>
                  </a:cubicBezTo>
                  <a:cubicBezTo>
                    <a:pt x="4040" y="796"/>
                    <a:pt x="4084" y="828"/>
                    <a:pt x="4121" y="865"/>
                  </a:cubicBezTo>
                  <a:cubicBezTo>
                    <a:pt x="4156" y="900"/>
                    <a:pt x="4185" y="938"/>
                    <a:pt x="4212" y="983"/>
                  </a:cubicBezTo>
                  <a:cubicBezTo>
                    <a:pt x="4235" y="1023"/>
                    <a:pt x="4255" y="1067"/>
                    <a:pt x="4273" y="1117"/>
                  </a:cubicBezTo>
                  <a:cubicBezTo>
                    <a:pt x="4307" y="1211"/>
                    <a:pt x="4329" y="1315"/>
                    <a:pt x="4350" y="1415"/>
                  </a:cubicBezTo>
                  <a:cubicBezTo>
                    <a:pt x="4362" y="1475"/>
                    <a:pt x="4375" y="1538"/>
                    <a:pt x="4391" y="1597"/>
                  </a:cubicBezTo>
                  <a:cubicBezTo>
                    <a:pt x="4400" y="1631"/>
                    <a:pt x="4410" y="1664"/>
                    <a:pt x="4419" y="1694"/>
                  </a:cubicBezTo>
                  <a:cubicBezTo>
                    <a:pt x="4445" y="1774"/>
                    <a:pt x="4479" y="1858"/>
                    <a:pt x="4527" y="1958"/>
                  </a:cubicBezTo>
                  <a:cubicBezTo>
                    <a:pt x="4592" y="2092"/>
                    <a:pt x="4667" y="2226"/>
                    <a:pt x="4751" y="2357"/>
                  </a:cubicBezTo>
                  <a:cubicBezTo>
                    <a:pt x="4775" y="2394"/>
                    <a:pt x="4800" y="2431"/>
                    <a:pt x="4824" y="2468"/>
                  </a:cubicBezTo>
                  <a:cubicBezTo>
                    <a:pt x="4909" y="2596"/>
                    <a:pt x="4997" y="2728"/>
                    <a:pt x="5054" y="2871"/>
                  </a:cubicBezTo>
                  <a:cubicBezTo>
                    <a:pt x="5102" y="2991"/>
                    <a:pt x="5128" y="3118"/>
                    <a:pt x="5131" y="3249"/>
                  </a:cubicBezTo>
                  <a:cubicBezTo>
                    <a:pt x="5134" y="3374"/>
                    <a:pt x="5116" y="3498"/>
                    <a:pt x="5078" y="3620"/>
                  </a:cubicBezTo>
                  <a:cubicBezTo>
                    <a:pt x="5045" y="3729"/>
                    <a:pt x="4994" y="3839"/>
                    <a:pt x="4924" y="3953"/>
                  </a:cubicBezTo>
                  <a:cubicBezTo>
                    <a:pt x="4867" y="4046"/>
                    <a:pt x="4796" y="4143"/>
                    <a:pt x="4709" y="4249"/>
                  </a:cubicBezTo>
                  <a:cubicBezTo>
                    <a:pt x="4690" y="4271"/>
                    <a:pt x="4672" y="4293"/>
                    <a:pt x="4656" y="4312"/>
                  </a:cubicBezTo>
                  <a:cubicBezTo>
                    <a:pt x="4593" y="4386"/>
                    <a:pt x="4540" y="4447"/>
                    <a:pt x="4481" y="4506"/>
                  </a:cubicBezTo>
                  <a:cubicBezTo>
                    <a:pt x="4373" y="4616"/>
                    <a:pt x="4245" y="4718"/>
                    <a:pt x="4122" y="4816"/>
                  </a:cubicBezTo>
                  <a:cubicBezTo>
                    <a:pt x="4071" y="4857"/>
                    <a:pt x="4018" y="4899"/>
                    <a:pt x="3967" y="4942"/>
                  </a:cubicBezTo>
                  <a:cubicBezTo>
                    <a:pt x="3812" y="5070"/>
                    <a:pt x="3663" y="5210"/>
                    <a:pt x="3518" y="5345"/>
                  </a:cubicBezTo>
                  <a:cubicBezTo>
                    <a:pt x="3491" y="5370"/>
                    <a:pt x="3462" y="5397"/>
                    <a:pt x="3435" y="5423"/>
                  </a:cubicBezTo>
                  <a:cubicBezTo>
                    <a:pt x="3292" y="5556"/>
                    <a:pt x="3150" y="5684"/>
                    <a:pt x="2994" y="5794"/>
                  </a:cubicBezTo>
                  <a:cubicBezTo>
                    <a:pt x="2901" y="5859"/>
                    <a:pt x="2816" y="5905"/>
                    <a:pt x="2735" y="5933"/>
                  </a:cubicBezTo>
                  <a:cubicBezTo>
                    <a:pt x="2687" y="5950"/>
                    <a:pt x="2640" y="5962"/>
                    <a:pt x="2594" y="5967"/>
                  </a:cubicBezTo>
                  <a:cubicBezTo>
                    <a:pt x="2573" y="5969"/>
                    <a:pt x="2553" y="5971"/>
                    <a:pt x="2533" y="5971"/>
                  </a:cubicBezTo>
                  <a:cubicBezTo>
                    <a:pt x="2503" y="5971"/>
                    <a:pt x="2474" y="5968"/>
                    <a:pt x="2446" y="5963"/>
                  </a:cubicBezTo>
                  <a:moveTo>
                    <a:pt x="3532" y="714"/>
                  </a:moveTo>
                  <a:cubicBezTo>
                    <a:pt x="3498" y="720"/>
                    <a:pt x="3465" y="728"/>
                    <a:pt x="3432" y="735"/>
                  </a:cubicBezTo>
                  <a:cubicBezTo>
                    <a:pt x="3416" y="739"/>
                    <a:pt x="3400" y="743"/>
                    <a:pt x="3384" y="746"/>
                  </a:cubicBezTo>
                  <a:cubicBezTo>
                    <a:pt x="3349" y="754"/>
                    <a:pt x="3303" y="763"/>
                    <a:pt x="3256" y="766"/>
                  </a:cubicBezTo>
                  <a:cubicBezTo>
                    <a:pt x="3205" y="770"/>
                    <a:pt x="3153" y="766"/>
                    <a:pt x="3108" y="755"/>
                  </a:cubicBezTo>
                  <a:cubicBezTo>
                    <a:pt x="3055" y="742"/>
                    <a:pt x="3010" y="720"/>
                    <a:pt x="2973" y="689"/>
                  </a:cubicBezTo>
                  <a:cubicBezTo>
                    <a:pt x="2896" y="625"/>
                    <a:pt x="2864" y="538"/>
                    <a:pt x="2829" y="446"/>
                  </a:cubicBezTo>
                  <a:cubicBezTo>
                    <a:pt x="2822" y="425"/>
                    <a:pt x="2814" y="405"/>
                    <a:pt x="2806" y="384"/>
                  </a:cubicBezTo>
                  <a:cubicBezTo>
                    <a:pt x="2795" y="356"/>
                    <a:pt x="2784" y="333"/>
                    <a:pt x="2773" y="312"/>
                  </a:cubicBezTo>
                  <a:cubicBezTo>
                    <a:pt x="2748" y="263"/>
                    <a:pt x="2712" y="216"/>
                    <a:pt x="2669" y="174"/>
                  </a:cubicBezTo>
                  <a:cubicBezTo>
                    <a:pt x="2627" y="133"/>
                    <a:pt x="2579" y="98"/>
                    <a:pt x="2526" y="70"/>
                  </a:cubicBezTo>
                  <a:cubicBezTo>
                    <a:pt x="2473" y="42"/>
                    <a:pt x="2418" y="22"/>
                    <a:pt x="2364" y="12"/>
                  </a:cubicBezTo>
                  <a:cubicBezTo>
                    <a:pt x="2307" y="1"/>
                    <a:pt x="2252" y="1"/>
                    <a:pt x="2201" y="10"/>
                  </a:cubicBezTo>
                  <a:cubicBezTo>
                    <a:pt x="2154" y="20"/>
                    <a:pt x="2109" y="36"/>
                    <a:pt x="2066" y="59"/>
                  </a:cubicBezTo>
                  <a:cubicBezTo>
                    <a:pt x="2027" y="81"/>
                    <a:pt x="1989" y="107"/>
                    <a:pt x="1950" y="141"/>
                  </a:cubicBezTo>
                  <a:cubicBezTo>
                    <a:pt x="1878" y="205"/>
                    <a:pt x="1814" y="284"/>
                    <a:pt x="1751" y="361"/>
                  </a:cubicBezTo>
                  <a:cubicBezTo>
                    <a:pt x="1744" y="370"/>
                    <a:pt x="1738" y="378"/>
                    <a:pt x="1731" y="387"/>
                  </a:cubicBezTo>
                  <a:cubicBezTo>
                    <a:pt x="1660" y="474"/>
                    <a:pt x="1594" y="540"/>
                    <a:pt x="1529" y="589"/>
                  </a:cubicBezTo>
                  <a:cubicBezTo>
                    <a:pt x="1489" y="620"/>
                    <a:pt x="1449" y="644"/>
                    <a:pt x="1409" y="661"/>
                  </a:cubicBezTo>
                  <a:cubicBezTo>
                    <a:pt x="1366" y="680"/>
                    <a:pt x="1322" y="692"/>
                    <a:pt x="1279" y="695"/>
                  </a:cubicBezTo>
                  <a:cubicBezTo>
                    <a:pt x="1251" y="697"/>
                    <a:pt x="1222" y="695"/>
                    <a:pt x="1193" y="690"/>
                  </a:cubicBezTo>
                  <a:cubicBezTo>
                    <a:pt x="1171" y="687"/>
                    <a:pt x="1149" y="681"/>
                    <a:pt x="1129" y="675"/>
                  </a:cubicBezTo>
                  <a:cubicBezTo>
                    <a:pt x="1097" y="667"/>
                    <a:pt x="1065" y="658"/>
                    <a:pt x="1033" y="656"/>
                  </a:cubicBezTo>
                  <a:cubicBezTo>
                    <a:pt x="989" y="653"/>
                    <a:pt x="944" y="663"/>
                    <a:pt x="899" y="683"/>
                  </a:cubicBezTo>
                  <a:cubicBezTo>
                    <a:pt x="860" y="702"/>
                    <a:pt x="821" y="729"/>
                    <a:pt x="787" y="763"/>
                  </a:cubicBezTo>
                  <a:cubicBezTo>
                    <a:pt x="752" y="798"/>
                    <a:pt x="721" y="838"/>
                    <a:pt x="696" y="884"/>
                  </a:cubicBezTo>
                  <a:cubicBezTo>
                    <a:pt x="672" y="926"/>
                    <a:pt x="652" y="973"/>
                    <a:pt x="636" y="1024"/>
                  </a:cubicBezTo>
                  <a:cubicBezTo>
                    <a:pt x="608" y="1112"/>
                    <a:pt x="591" y="1214"/>
                    <a:pt x="584" y="1334"/>
                  </a:cubicBezTo>
                  <a:cubicBezTo>
                    <a:pt x="581" y="1396"/>
                    <a:pt x="591" y="1485"/>
                    <a:pt x="602" y="1580"/>
                  </a:cubicBezTo>
                  <a:cubicBezTo>
                    <a:pt x="614" y="1679"/>
                    <a:pt x="627" y="1791"/>
                    <a:pt x="626" y="1890"/>
                  </a:cubicBezTo>
                  <a:cubicBezTo>
                    <a:pt x="624" y="2003"/>
                    <a:pt x="605" y="2081"/>
                    <a:pt x="565" y="2129"/>
                  </a:cubicBezTo>
                  <a:cubicBezTo>
                    <a:pt x="529" y="2174"/>
                    <a:pt x="481" y="2212"/>
                    <a:pt x="435" y="2249"/>
                  </a:cubicBezTo>
                  <a:cubicBezTo>
                    <a:pt x="377" y="2296"/>
                    <a:pt x="316" y="2345"/>
                    <a:pt x="280" y="2407"/>
                  </a:cubicBezTo>
                  <a:cubicBezTo>
                    <a:pt x="275" y="2416"/>
                    <a:pt x="269" y="2426"/>
                    <a:pt x="263" y="2436"/>
                  </a:cubicBezTo>
                  <a:cubicBezTo>
                    <a:pt x="258" y="2446"/>
                    <a:pt x="252" y="2456"/>
                    <a:pt x="246" y="2466"/>
                  </a:cubicBezTo>
                  <a:cubicBezTo>
                    <a:pt x="181" y="2584"/>
                    <a:pt x="107" y="2717"/>
                    <a:pt x="65" y="2858"/>
                  </a:cubicBezTo>
                  <a:cubicBezTo>
                    <a:pt x="9" y="3051"/>
                    <a:pt x="1" y="3259"/>
                    <a:pt x="1" y="3419"/>
                  </a:cubicBezTo>
                  <a:cubicBezTo>
                    <a:pt x="1" y="3507"/>
                    <a:pt x="2" y="3600"/>
                    <a:pt x="11" y="3694"/>
                  </a:cubicBezTo>
                  <a:cubicBezTo>
                    <a:pt x="20" y="3796"/>
                    <a:pt x="38" y="3885"/>
                    <a:pt x="66" y="3966"/>
                  </a:cubicBezTo>
                  <a:cubicBezTo>
                    <a:pt x="95" y="4053"/>
                    <a:pt x="139" y="4137"/>
                    <a:pt x="194" y="4216"/>
                  </a:cubicBezTo>
                  <a:cubicBezTo>
                    <a:pt x="289" y="4351"/>
                    <a:pt x="421" y="4474"/>
                    <a:pt x="588" y="4582"/>
                  </a:cubicBezTo>
                  <a:cubicBezTo>
                    <a:pt x="727" y="4673"/>
                    <a:pt x="892" y="4755"/>
                    <a:pt x="1078" y="4825"/>
                  </a:cubicBezTo>
                  <a:cubicBezTo>
                    <a:pt x="1089" y="4829"/>
                    <a:pt x="1101" y="4834"/>
                    <a:pt x="1113" y="4838"/>
                  </a:cubicBezTo>
                  <a:cubicBezTo>
                    <a:pt x="1204" y="4873"/>
                    <a:pt x="1298" y="4908"/>
                    <a:pt x="1384" y="4961"/>
                  </a:cubicBezTo>
                  <a:cubicBezTo>
                    <a:pt x="1534" y="5054"/>
                    <a:pt x="1648" y="5194"/>
                    <a:pt x="1740" y="5319"/>
                  </a:cubicBezTo>
                  <a:cubicBezTo>
                    <a:pt x="1767" y="5357"/>
                    <a:pt x="1795" y="5395"/>
                    <a:pt x="1821" y="5432"/>
                  </a:cubicBezTo>
                  <a:cubicBezTo>
                    <a:pt x="1840" y="5460"/>
                    <a:pt x="1860" y="5488"/>
                    <a:pt x="1880" y="5515"/>
                  </a:cubicBezTo>
                  <a:cubicBezTo>
                    <a:pt x="1967" y="5637"/>
                    <a:pt x="2049" y="5730"/>
                    <a:pt x="2131" y="5800"/>
                  </a:cubicBezTo>
                  <a:cubicBezTo>
                    <a:pt x="2180" y="5843"/>
                    <a:pt x="2230" y="5878"/>
                    <a:pt x="2280" y="5904"/>
                  </a:cubicBezTo>
                  <a:cubicBezTo>
                    <a:pt x="2335" y="5933"/>
                    <a:pt x="2391" y="5953"/>
                    <a:pt x="2446" y="5962"/>
                  </a:cubicBezTo>
                  <a:cubicBezTo>
                    <a:pt x="2494" y="5971"/>
                    <a:pt x="2544" y="5972"/>
                    <a:pt x="2594" y="5966"/>
                  </a:cubicBezTo>
                  <a:cubicBezTo>
                    <a:pt x="2640" y="5961"/>
                    <a:pt x="2687" y="5950"/>
                    <a:pt x="2735" y="5933"/>
                  </a:cubicBezTo>
                  <a:cubicBezTo>
                    <a:pt x="2816" y="5904"/>
                    <a:pt x="2901" y="5858"/>
                    <a:pt x="2993" y="5793"/>
                  </a:cubicBezTo>
                  <a:cubicBezTo>
                    <a:pt x="3150" y="5683"/>
                    <a:pt x="3291" y="5555"/>
                    <a:pt x="3434" y="5422"/>
                  </a:cubicBezTo>
                  <a:cubicBezTo>
                    <a:pt x="3462" y="5396"/>
                    <a:pt x="3490" y="5370"/>
                    <a:pt x="3518" y="5344"/>
                  </a:cubicBezTo>
                  <a:cubicBezTo>
                    <a:pt x="3662" y="5209"/>
                    <a:pt x="3812" y="5070"/>
                    <a:pt x="3966" y="4941"/>
                  </a:cubicBezTo>
                  <a:cubicBezTo>
                    <a:pt x="4017" y="4899"/>
                    <a:pt x="4071" y="4856"/>
                    <a:pt x="4122" y="4815"/>
                  </a:cubicBezTo>
                  <a:cubicBezTo>
                    <a:pt x="4245" y="4717"/>
                    <a:pt x="4372" y="4615"/>
                    <a:pt x="4481" y="4506"/>
                  </a:cubicBezTo>
                  <a:cubicBezTo>
                    <a:pt x="4539" y="4446"/>
                    <a:pt x="4593" y="4385"/>
                    <a:pt x="4655" y="4312"/>
                  </a:cubicBezTo>
                  <a:cubicBezTo>
                    <a:pt x="4671" y="4293"/>
                    <a:pt x="4690" y="4271"/>
                    <a:pt x="4708" y="4248"/>
                  </a:cubicBezTo>
                  <a:cubicBezTo>
                    <a:pt x="4796" y="4143"/>
                    <a:pt x="4866" y="4046"/>
                    <a:pt x="4923" y="3953"/>
                  </a:cubicBezTo>
                  <a:cubicBezTo>
                    <a:pt x="4993" y="3838"/>
                    <a:pt x="5044" y="3729"/>
                    <a:pt x="5078" y="3619"/>
                  </a:cubicBezTo>
                  <a:cubicBezTo>
                    <a:pt x="5115" y="3498"/>
                    <a:pt x="5133" y="3374"/>
                    <a:pt x="5130" y="3249"/>
                  </a:cubicBezTo>
                  <a:cubicBezTo>
                    <a:pt x="5127" y="3118"/>
                    <a:pt x="5101" y="2991"/>
                    <a:pt x="5053" y="2872"/>
                  </a:cubicBezTo>
                  <a:cubicBezTo>
                    <a:pt x="4996" y="2728"/>
                    <a:pt x="4908" y="2596"/>
                    <a:pt x="4823" y="2468"/>
                  </a:cubicBezTo>
                  <a:cubicBezTo>
                    <a:pt x="4799" y="2432"/>
                    <a:pt x="4774" y="2395"/>
                    <a:pt x="4751" y="2358"/>
                  </a:cubicBezTo>
                  <a:cubicBezTo>
                    <a:pt x="4666" y="2226"/>
                    <a:pt x="4591" y="2092"/>
                    <a:pt x="4527" y="1958"/>
                  </a:cubicBezTo>
                  <a:cubicBezTo>
                    <a:pt x="4479" y="1858"/>
                    <a:pt x="4444" y="1775"/>
                    <a:pt x="4419" y="1695"/>
                  </a:cubicBezTo>
                  <a:cubicBezTo>
                    <a:pt x="4409" y="1664"/>
                    <a:pt x="4399" y="1631"/>
                    <a:pt x="4390" y="1597"/>
                  </a:cubicBezTo>
                  <a:cubicBezTo>
                    <a:pt x="4375" y="1538"/>
                    <a:pt x="4362" y="1475"/>
                    <a:pt x="4349" y="1415"/>
                  </a:cubicBezTo>
                  <a:cubicBezTo>
                    <a:pt x="4328" y="1315"/>
                    <a:pt x="4307" y="1212"/>
                    <a:pt x="4273" y="1118"/>
                  </a:cubicBezTo>
                  <a:cubicBezTo>
                    <a:pt x="4254" y="1067"/>
                    <a:pt x="4234" y="1023"/>
                    <a:pt x="4211" y="983"/>
                  </a:cubicBezTo>
                  <a:cubicBezTo>
                    <a:pt x="4185" y="938"/>
                    <a:pt x="4155" y="900"/>
                    <a:pt x="4121" y="866"/>
                  </a:cubicBezTo>
                  <a:cubicBezTo>
                    <a:pt x="4083" y="828"/>
                    <a:pt x="4040" y="797"/>
                    <a:pt x="3991" y="772"/>
                  </a:cubicBezTo>
                  <a:cubicBezTo>
                    <a:pt x="3946" y="748"/>
                    <a:pt x="3896" y="730"/>
                    <a:pt x="3843" y="718"/>
                  </a:cubicBezTo>
                  <a:cubicBezTo>
                    <a:pt x="3791" y="707"/>
                    <a:pt x="3736" y="701"/>
                    <a:pt x="3680" y="701"/>
                  </a:cubicBezTo>
                  <a:cubicBezTo>
                    <a:pt x="3631" y="701"/>
                    <a:pt x="3581" y="705"/>
                    <a:pt x="3532" y="7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4" name="Freeform 51">
              <a:extLst>
                <a:ext uri="{FF2B5EF4-FFF2-40B4-BE49-F238E27FC236}">
                  <a16:creationId xmlns:a16="http://schemas.microsoft.com/office/drawing/2014/main" id="{51358214-15AB-470C-B322-DB37ED6692B4}"/>
                </a:ext>
              </a:extLst>
            </p:cNvPr>
            <p:cNvSpPr>
              <a:spLocks noEditPoints="1"/>
            </p:cNvSpPr>
            <p:nvPr/>
          </p:nvSpPr>
          <p:spPr bwMode="auto">
            <a:xfrm>
              <a:off x="3823" y="-5"/>
              <a:ext cx="3853" cy="4451"/>
            </a:xfrm>
            <a:custGeom>
              <a:avLst/>
              <a:gdLst>
                <a:gd name="T0" fmla="*/ 2144 w 5206"/>
                <a:gd name="T1" fmla="*/ 5837 h 6014"/>
                <a:gd name="T2" fmla="*/ 1751 w 5206"/>
                <a:gd name="T3" fmla="*/ 5357 h 6014"/>
                <a:gd name="T4" fmla="*/ 1114 w 5206"/>
                <a:gd name="T5" fmla="*/ 4872 h 6014"/>
                <a:gd name="T6" fmla="*/ 382 w 5206"/>
                <a:gd name="T7" fmla="*/ 4459 h 6014"/>
                <a:gd name="T8" fmla="*/ 15 w 5206"/>
                <a:gd name="T9" fmla="*/ 3749 h 6014"/>
                <a:gd name="T10" fmla="*/ 59 w 5206"/>
                <a:gd name="T11" fmla="*/ 2920 h 6014"/>
                <a:gd name="T12" fmla="*/ 274 w 5206"/>
                <a:gd name="T13" fmla="*/ 2420 h 6014"/>
                <a:gd name="T14" fmla="*/ 626 w 5206"/>
                <a:gd name="T15" fmla="*/ 1864 h 6014"/>
                <a:gd name="T16" fmla="*/ 668 w 5206"/>
                <a:gd name="T17" fmla="*/ 1015 h 6014"/>
                <a:gd name="T18" fmla="*/ 938 w 5206"/>
                <a:gd name="T19" fmla="*/ 681 h 6014"/>
                <a:gd name="T20" fmla="*/ 1233 w 5206"/>
                <a:gd name="T21" fmla="*/ 677 h 6014"/>
                <a:gd name="T22" fmla="*/ 1569 w 5206"/>
                <a:gd name="T23" fmla="*/ 567 h 6014"/>
                <a:gd name="T24" fmla="*/ 2117 w 5206"/>
                <a:gd name="T25" fmla="*/ 62 h 6014"/>
                <a:gd name="T26" fmla="*/ 2729 w 5206"/>
                <a:gd name="T27" fmla="*/ 184 h 6014"/>
                <a:gd name="T28" fmla="*/ 2896 w 5206"/>
                <a:gd name="T29" fmla="*/ 445 h 6014"/>
                <a:gd name="T30" fmla="*/ 3460 w 5206"/>
                <a:gd name="T31" fmla="*/ 738 h 6014"/>
                <a:gd name="T32" fmla="*/ 3917 w 5206"/>
                <a:gd name="T33" fmla="*/ 724 h 6014"/>
                <a:gd name="T34" fmla="*/ 4398 w 5206"/>
                <a:gd name="T35" fmla="*/ 1396 h 6014"/>
                <a:gd name="T36" fmla="*/ 4596 w 5206"/>
                <a:gd name="T37" fmla="*/ 1961 h 6014"/>
                <a:gd name="T38" fmla="*/ 5132 w 5206"/>
                <a:gd name="T39" fmla="*/ 2864 h 6014"/>
                <a:gd name="T40" fmla="*/ 4977 w 5206"/>
                <a:gd name="T41" fmla="*/ 3959 h 6014"/>
                <a:gd name="T42" fmla="*/ 4704 w 5206"/>
                <a:gd name="T43" fmla="*/ 4324 h 6014"/>
                <a:gd name="T44" fmla="*/ 4142 w 5206"/>
                <a:gd name="T45" fmla="*/ 4883 h 6014"/>
                <a:gd name="T46" fmla="*/ 3478 w 5206"/>
                <a:gd name="T47" fmla="*/ 5470 h 6014"/>
                <a:gd name="T48" fmla="*/ 2610 w 5206"/>
                <a:gd name="T49" fmla="*/ 6010 h 6014"/>
                <a:gd name="T50" fmla="*/ 3608 w 5206"/>
                <a:gd name="T51" fmla="*/ 711 h 6014"/>
                <a:gd name="T52" fmla="*/ 3332 w 5206"/>
                <a:gd name="T53" fmla="*/ 756 h 6014"/>
                <a:gd name="T54" fmla="*/ 2871 w 5206"/>
                <a:gd name="T55" fmla="*/ 388 h 6014"/>
                <a:gd name="T56" fmla="*/ 2585 w 5206"/>
                <a:gd name="T57" fmla="*/ 82 h 6014"/>
                <a:gd name="T58" fmla="*/ 1993 w 5206"/>
                <a:gd name="T59" fmla="*/ 144 h 6014"/>
                <a:gd name="T60" fmla="*/ 1450 w 5206"/>
                <a:gd name="T61" fmla="*/ 641 h 6014"/>
                <a:gd name="T62" fmla="*/ 1168 w 5206"/>
                <a:gd name="T63" fmla="*/ 666 h 6014"/>
                <a:gd name="T64" fmla="*/ 938 w 5206"/>
                <a:gd name="T65" fmla="*/ 681 h 6014"/>
                <a:gd name="T66" fmla="*/ 669 w 5206"/>
                <a:gd name="T67" fmla="*/ 1015 h 6014"/>
                <a:gd name="T68" fmla="*/ 627 w 5206"/>
                <a:gd name="T69" fmla="*/ 1864 h 6014"/>
                <a:gd name="T70" fmla="*/ 274 w 5206"/>
                <a:gd name="T71" fmla="*/ 2420 h 6014"/>
                <a:gd name="T72" fmla="*/ 60 w 5206"/>
                <a:gd name="T73" fmla="*/ 2920 h 6014"/>
                <a:gd name="T74" fmla="*/ 16 w 5206"/>
                <a:gd name="T75" fmla="*/ 3749 h 6014"/>
                <a:gd name="T76" fmla="*/ 383 w 5206"/>
                <a:gd name="T77" fmla="*/ 4458 h 6014"/>
                <a:gd name="T78" fmla="*/ 1115 w 5206"/>
                <a:gd name="T79" fmla="*/ 4871 h 6014"/>
                <a:gd name="T80" fmla="*/ 1751 w 5206"/>
                <a:gd name="T81" fmla="*/ 5356 h 6014"/>
                <a:gd name="T82" fmla="*/ 2144 w 5206"/>
                <a:gd name="T83" fmla="*/ 5837 h 6014"/>
                <a:gd name="T84" fmla="*/ 2610 w 5206"/>
                <a:gd name="T85" fmla="*/ 6009 h 6014"/>
                <a:gd name="T86" fmla="*/ 3477 w 5206"/>
                <a:gd name="T87" fmla="*/ 5470 h 6014"/>
                <a:gd name="T88" fmla="*/ 4142 w 5206"/>
                <a:gd name="T89" fmla="*/ 4883 h 6014"/>
                <a:gd name="T90" fmla="*/ 4704 w 5206"/>
                <a:gd name="T91" fmla="*/ 4323 h 6014"/>
                <a:gd name="T92" fmla="*/ 4977 w 5206"/>
                <a:gd name="T93" fmla="*/ 3958 h 6014"/>
                <a:gd name="T94" fmla="*/ 5131 w 5206"/>
                <a:gd name="T95" fmla="*/ 2864 h 6014"/>
                <a:gd name="T96" fmla="*/ 4596 w 5206"/>
                <a:gd name="T97" fmla="*/ 1961 h 6014"/>
                <a:gd name="T98" fmla="*/ 4397 w 5206"/>
                <a:gd name="T99" fmla="*/ 1396 h 6014"/>
                <a:gd name="T100" fmla="*/ 3917 w 5206"/>
                <a:gd name="T101" fmla="*/ 725 h 6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06" h="6014">
                  <a:moveTo>
                    <a:pt x="2460" y="6003"/>
                  </a:moveTo>
                  <a:cubicBezTo>
                    <a:pt x="2404" y="5993"/>
                    <a:pt x="2348" y="5973"/>
                    <a:pt x="2293" y="5943"/>
                  </a:cubicBezTo>
                  <a:cubicBezTo>
                    <a:pt x="2243" y="5916"/>
                    <a:pt x="2193" y="5880"/>
                    <a:pt x="2144" y="5837"/>
                  </a:cubicBezTo>
                  <a:cubicBezTo>
                    <a:pt x="2062" y="5766"/>
                    <a:pt x="1982" y="5676"/>
                    <a:pt x="1892" y="5552"/>
                  </a:cubicBezTo>
                  <a:cubicBezTo>
                    <a:pt x="1873" y="5526"/>
                    <a:pt x="1854" y="5500"/>
                    <a:pt x="1835" y="5474"/>
                  </a:cubicBezTo>
                  <a:cubicBezTo>
                    <a:pt x="1808" y="5435"/>
                    <a:pt x="1779" y="5395"/>
                    <a:pt x="1751" y="5357"/>
                  </a:cubicBezTo>
                  <a:cubicBezTo>
                    <a:pt x="1690" y="5276"/>
                    <a:pt x="1638" y="5213"/>
                    <a:pt x="1586" y="5159"/>
                  </a:cubicBezTo>
                  <a:cubicBezTo>
                    <a:pt x="1522" y="5093"/>
                    <a:pt x="1458" y="5040"/>
                    <a:pt x="1391" y="4999"/>
                  </a:cubicBezTo>
                  <a:cubicBezTo>
                    <a:pt x="1304" y="4945"/>
                    <a:pt x="1208" y="4908"/>
                    <a:pt x="1114" y="4872"/>
                  </a:cubicBezTo>
                  <a:cubicBezTo>
                    <a:pt x="1105" y="4868"/>
                    <a:pt x="1095" y="4865"/>
                    <a:pt x="1085" y="4861"/>
                  </a:cubicBezTo>
                  <a:cubicBezTo>
                    <a:pt x="899" y="4790"/>
                    <a:pt x="736" y="4709"/>
                    <a:pt x="598" y="4622"/>
                  </a:cubicBezTo>
                  <a:cubicBezTo>
                    <a:pt x="518" y="4571"/>
                    <a:pt x="446" y="4516"/>
                    <a:pt x="382" y="4459"/>
                  </a:cubicBezTo>
                  <a:cubicBezTo>
                    <a:pt x="314" y="4397"/>
                    <a:pt x="254" y="4331"/>
                    <a:pt x="204" y="4263"/>
                  </a:cubicBezTo>
                  <a:cubicBezTo>
                    <a:pt x="149" y="4185"/>
                    <a:pt x="105" y="4102"/>
                    <a:pt x="74" y="4016"/>
                  </a:cubicBezTo>
                  <a:cubicBezTo>
                    <a:pt x="45" y="3937"/>
                    <a:pt x="26" y="3849"/>
                    <a:pt x="15" y="3749"/>
                  </a:cubicBezTo>
                  <a:cubicBezTo>
                    <a:pt x="6" y="3663"/>
                    <a:pt x="3" y="3578"/>
                    <a:pt x="2" y="3476"/>
                  </a:cubicBezTo>
                  <a:cubicBezTo>
                    <a:pt x="0" y="3372"/>
                    <a:pt x="4" y="3279"/>
                    <a:pt x="12" y="3193"/>
                  </a:cubicBezTo>
                  <a:cubicBezTo>
                    <a:pt x="21" y="3093"/>
                    <a:pt x="36" y="3003"/>
                    <a:pt x="59" y="2920"/>
                  </a:cubicBezTo>
                  <a:cubicBezTo>
                    <a:pt x="93" y="2794"/>
                    <a:pt x="151" y="2675"/>
                    <a:pt x="206" y="2561"/>
                  </a:cubicBezTo>
                  <a:cubicBezTo>
                    <a:pt x="225" y="2523"/>
                    <a:pt x="242" y="2488"/>
                    <a:pt x="258" y="2453"/>
                  </a:cubicBezTo>
                  <a:cubicBezTo>
                    <a:pt x="263" y="2441"/>
                    <a:pt x="268" y="2430"/>
                    <a:pt x="274" y="2420"/>
                  </a:cubicBezTo>
                  <a:cubicBezTo>
                    <a:pt x="311" y="2343"/>
                    <a:pt x="374" y="2285"/>
                    <a:pt x="440" y="2222"/>
                  </a:cubicBezTo>
                  <a:cubicBezTo>
                    <a:pt x="482" y="2183"/>
                    <a:pt x="525" y="2143"/>
                    <a:pt x="561" y="2098"/>
                  </a:cubicBezTo>
                  <a:cubicBezTo>
                    <a:pt x="599" y="2049"/>
                    <a:pt x="621" y="1973"/>
                    <a:pt x="626" y="1864"/>
                  </a:cubicBezTo>
                  <a:cubicBezTo>
                    <a:pt x="630" y="1769"/>
                    <a:pt x="622" y="1665"/>
                    <a:pt x="614" y="1565"/>
                  </a:cubicBezTo>
                  <a:cubicBezTo>
                    <a:pt x="607" y="1470"/>
                    <a:pt x="600" y="1380"/>
                    <a:pt x="606" y="1317"/>
                  </a:cubicBezTo>
                  <a:cubicBezTo>
                    <a:pt x="619" y="1198"/>
                    <a:pt x="639" y="1099"/>
                    <a:pt x="668" y="1015"/>
                  </a:cubicBezTo>
                  <a:cubicBezTo>
                    <a:pt x="685" y="965"/>
                    <a:pt x="707" y="919"/>
                    <a:pt x="731" y="878"/>
                  </a:cubicBezTo>
                  <a:cubicBezTo>
                    <a:pt x="757" y="834"/>
                    <a:pt x="789" y="794"/>
                    <a:pt x="824" y="760"/>
                  </a:cubicBezTo>
                  <a:cubicBezTo>
                    <a:pt x="859" y="727"/>
                    <a:pt x="898" y="699"/>
                    <a:pt x="938" y="681"/>
                  </a:cubicBezTo>
                  <a:cubicBezTo>
                    <a:pt x="983" y="659"/>
                    <a:pt x="1028" y="649"/>
                    <a:pt x="1072" y="651"/>
                  </a:cubicBezTo>
                  <a:cubicBezTo>
                    <a:pt x="1105" y="652"/>
                    <a:pt x="1137" y="659"/>
                    <a:pt x="1168" y="665"/>
                  </a:cubicBezTo>
                  <a:cubicBezTo>
                    <a:pt x="1190" y="670"/>
                    <a:pt x="1211" y="674"/>
                    <a:pt x="1233" y="677"/>
                  </a:cubicBezTo>
                  <a:cubicBezTo>
                    <a:pt x="1262" y="681"/>
                    <a:pt x="1291" y="681"/>
                    <a:pt x="1320" y="678"/>
                  </a:cubicBezTo>
                  <a:cubicBezTo>
                    <a:pt x="1362" y="673"/>
                    <a:pt x="1406" y="661"/>
                    <a:pt x="1449" y="641"/>
                  </a:cubicBezTo>
                  <a:cubicBezTo>
                    <a:pt x="1488" y="623"/>
                    <a:pt x="1529" y="598"/>
                    <a:pt x="1569" y="567"/>
                  </a:cubicBezTo>
                  <a:cubicBezTo>
                    <a:pt x="1651" y="504"/>
                    <a:pt x="1722" y="427"/>
                    <a:pt x="1775" y="366"/>
                  </a:cubicBezTo>
                  <a:cubicBezTo>
                    <a:pt x="1843" y="288"/>
                    <a:pt x="1914" y="206"/>
                    <a:pt x="1992" y="143"/>
                  </a:cubicBezTo>
                  <a:cubicBezTo>
                    <a:pt x="2034" y="109"/>
                    <a:pt x="2075" y="82"/>
                    <a:pt x="2117" y="62"/>
                  </a:cubicBezTo>
                  <a:cubicBezTo>
                    <a:pt x="2163" y="39"/>
                    <a:pt x="2211" y="24"/>
                    <a:pt x="2261" y="16"/>
                  </a:cubicBezTo>
                  <a:cubicBezTo>
                    <a:pt x="2361" y="0"/>
                    <a:pt x="2476" y="24"/>
                    <a:pt x="2585" y="81"/>
                  </a:cubicBezTo>
                  <a:cubicBezTo>
                    <a:pt x="2637" y="109"/>
                    <a:pt x="2686" y="144"/>
                    <a:pt x="2729" y="184"/>
                  </a:cubicBezTo>
                  <a:cubicBezTo>
                    <a:pt x="2773" y="225"/>
                    <a:pt x="2809" y="270"/>
                    <a:pt x="2836" y="319"/>
                  </a:cubicBezTo>
                  <a:cubicBezTo>
                    <a:pt x="2848" y="339"/>
                    <a:pt x="2859" y="362"/>
                    <a:pt x="2872" y="388"/>
                  </a:cubicBezTo>
                  <a:cubicBezTo>
                    <a:pt x="2880" y="407"/>
                    <a:pt x="2888" y="426"/>
                    <a:pt x="2896" y="445"/>
                  </a:cubicBezTo>
                  <a:cubicBezTo>
                    <a:pt x="2934" y="534"/>
                    <a:pt x="2970" y="618"/>
                    <a:pt x="3049" y="680"/>
                  </a:cubicBezTo>
                  <a:cubicBezTo>
                    <a:pt x="3143" y="754"/>
                    <a:pt x="3267" y="759"/>
                    <a:pt x="3332" y="755"/>
                  </a:cubicBezTo>
                  <a:cubicBezTo>
                    <a:pt x="3378" y="753"/>
                    <a:pt x="3423" y="745"/>
                    <a:pt x="3460" y="738"/>
                  </a:cubicBezTo>
                  <a:cubicBezTo>
                    <a:pt x="3474" y="735"/>
                    <a:pt x="3489" y="732"/>
                    <a:pt x="3503" y="729"/>
                  </a:cubicBezTo>
                  <a:cubicBezTo>
                    <a:pt x="3537" y="722"/>
                    <a:pt x="3572" y="715"/>
                    <a:pt x="3607" y="710"/>
                  </a:cubicBezTo>
                  <a:cubicBezTo>
                    <a:pt x="3714" y="695"/>
                    <a:pt x="3821" y="699"/>
                    <a:pt x="3917" y="724"/>
                  </a:cubicBezTo>
                  <a:cubicBezTo>
                    <a:pt x="4026" y="752"/>
                    <a:pt x="4118" y="804"/>
                    <a:pt x="4188" y="878"/>
                  </a:cubicBezTo>
                  <a:cubicBezTo>
                    <a:pt x="4247" y="940"/>
                    <a:pt x="4292" y="1018"/>
                    <a:pt x="4327" y="1117"/>
                  </a:cubicBezTo>
                  <a:cubicBezTo>
                    <a:pt x="4358" y="1206"/>
                    <a:pt x="4378" y="1302"/>
                    <a:pt x="4398" y="1396"/>
                  </a:cubicBezTo>
                  <a:cubicBezTo>
                    <a:pt x="4413" y="1467"/>
                    <a:pt x="4428" y="1541"/>
                    <a:pt x="4448" y="1611"/>
                  </a:cubicBezTo>
                  <a:cubicBezTo>
                    <a:pt x="4458" y="1644"/>
                    <a:pt x="4468" y="1676"/>
                    <a:pt x="4479" y="1706"/>
                  </a:cubicBezTo>
                  <a:cubicBezTo>
                    <a:pt x="4514" y="1801"/>
                    <a:pt x="4558" y="1888"/>
                    <a:pt x="4596" y="1961"/>
                  </a:cubicBezTo>
                  <a:cubicBezTo>
                    <a:pt x="4665" y="2090"/>
                    <a:pt x="4743" y="2221"/>
                    <a:pt x="4829" y="2351"/>
                  </a:cubicBezTo>
                  <a:cubicBezTo>
                    <a:pt x="4848" y="2380"/>
                    <a:pt x="4869" y="2410"/>
                    <a:pt x="4888" y="2439"/>
                  </a:cubicBezTo>
                  <a:cubicBezTo>
                    <a:pt x="4979" y="2573"/>
                    <a:pt x="5072" y="2712"/>
                    <a:pt x="5132" y="2864"/>
                  </a:cubicBezTo>
                  <a:cubicBezTo>
                    <a:pt x="5180" y="2985"/>
                    <a:pt x="5204" y="3115"/>
                    <a:pt x="5205" y="3248"/>
                  </a:cubicBezTo>
                  <a:cubicBezTo>
                    <a:pt x="5206" y="3376"/>
                    <a:pt x="5185" y="3502"/>
                    <a:pt x="5144" y="3624"/>
                  </a:cubicBezTo>
                  <a:cubicBezTo>
                    <a:pt x="5107" y="3732"/>
                    <a:pt x="5053" y="3841"/>
                    <a:pt x="4977" y="3959"/>
                  </a:cubicBezTo>
                  <a:cubicBezTo>
                    <a:pt x="4907" y="4067"/>
                    <a:pt x="4827" y="4171"/>
                    <a:pt x="4757" y="4258"/>
                  </a:cubicBezTo>
                  <a:cubicBezTo>
                    <a:pt x="4753" y="4263"/>
                    <a:pt x="4753" y="4263"/>
                    <a:pt x="4753" y="4263"/>
                  </a:cubicBezTo>
                  <a:cubicBezTo>
                    <a:pt x="4737" y="4283"/>
                    <a:pt x="4720" y="4303"/>
                    <a:pt x="4704" y="4324"/>
                  </a:cubicBezTo>
                  <a:cubicBezTo>
                    <a:pt x="4698" y="4332"/>
                    <a:pt x="4692" y="4340"/>
                    <a:pt x="4685" y="4348"/>
                  </a:cubicBezTo>
                  <a:cubicBezTo>
                    <a:pt x="4636" y="4410"/>
                    <a:pt x="4589" y="4469"/>
                    <a:pt x="4536" y="4527"/>
                  </a:cubicBezTo>
                  <a:cubicBezTo>
                    <a:pt x="4421" y="4654"/>
                    <a:pt x="4279" y="4771"/>
                    <a:pt x="4142" y="4883"/>
                  </a:cubicBezTo>
                  <a:cubicBezTo>
                    <a:pt x="4103" y="4915"/>
                    <a:pt x="4063" y="4948"/>
                    <a:pt x="4024" y="4981"/>
                  </a:cubicBezTo>
                  <a:cubicBezTo>
                    <a:pt x="3876" y="5106"/>
                    <a:pt x="3730" y="5239"/>
                    <a:pt x="3590" y="5368"/>
                  </a:cubicBezTo>
                  <a:cubicBezTo>
                    <a:pt x="3553" y="5402"/>
                    <a:pt x="3515" y="5436"/>
                    <a:pt x="3478" y="5470"/>
                  </a:cubicBezTo>
                  <a:cubicBezTo>
                    <a:pt x="3330" y="5605"/>
                    <a:pt x="3184" y="5735"/>
                    <a:pt x="3022" y="5843"/>
                  </a:cubicBezTo>
                  <a:cubicBezTo>
                    <a:pt x="2926" y="5907"/>
                    <a:pt x="2839" y="5952"/>
                    <a:pt x="2755" y="5979"/>
                  </a:cubicBezTo>
                  <a:cubicBezTo>
                    <a:pt x="2706" y="5995"/>
                    <a:pt x="2657" y="6006"/>
                    <a:pt x="2610" y="6010"/>
                  </a:cubicBezTo>
                  <a:cubicBezTo>
                    <a:pt x="2593" y="6012"/>
                    <a:pt x="2576" y="6013"/>
                    <a:pt x="2559" y="6013"/>
                  </a:cubicBezTo>
                  <a:cubicBezTo>
                    <a:pt x="2525" y="6013"/>
                    <a:pt x="2492" y="6010"/>
                    <a:pt x="2460" y="6003"/>
                  </a:cubicBezTo>
                  <a:moveTo>
                    <a:pt x="3608" y="711"/>
                  </a:moveTo>
                  <a:cubicBezTo>
                    <a:pt x="3573" y="716"/>
                    <a:pt x="3537" y="723"/>
                    <a:pt x="3503" y="730"/>
                  </a:cubicBezTo>
                  <a:cubicBezTo>
                    <a:pt x="3489" y="733"/>
                    <a:pt x="3474" y="736"/>
                    <a:pt x="3460" y="739"/>
                  </a:cubicBezTo>
                  <a:cubicBezTo>
                    <a:pt x="3423" y="746"/>
                    <a:pt x="3379" y="753"/>
                    <a:pt x="3332" y="756"/>
                  </a:cubicBezTo>
                  <a:cubicBezTo>
                    <a:pt x="3267" y="760"/>
                    <a:pt x="3143" y="755"/>
                    <a:pt x="3048" y="680"/>
                  </a:cubicBezTo>
                  <a:cubicBezTo>
                    <a:pt x="2969" y="618"/>
                    <a:pt x="2934" y="534"/>
                    <a:pt x="2896" y="445"/>
                  </a:cubicBezTo>
                  <a:cubicBezTo>
                    <a:pt x="2888" y="427"/>
                    <a:pt x="2879" y="407"/>
                    <a:pt x="2871" y="388"/>
                  </a:cubicBezTo>
                  <a:cubicBezTo>
                    <a:pt x="2859" y="362"/>
                    <a:pt x="2847" y="339"/>
                    <a:pt x="2836" y="319"/>
                  </a:cubicBezTo>
                  <a:cubicBezTo>
                    <a:pt x="2808" y="271"/>
                    <a:pt x="2772" y="226"/>
                    <a:pt x="2728" y="185"/>
                  </a:cubicBezTo>
                  <a:cubicBezTo>
                    <a:pt x="2685" y="144"/>
                    <a:pt x="2637" y="110"/>
                    <a:pt x="2585" y="82"/>
                  </a:cubicBezTo>
                  <a:cubicBezTo>
                    <a:pt x="2476" y="24"/>
                    <a:pt x="2361" y="1"/>
                    <a:pt x="2261" y="17"/>
                  </a:cubicBezTo>
                  <a:cubicBezTo>
                    <a:pt x="2211" y="25"/>
                    <a:pt x="2164" y="40"/>
                    <a:pt x="2117" y="63"/>
                  </a:cubicBezTo>
                  <a:cubicBezTo>
                    <a:pt x="2075" y="83"/>
                    <a:pt x="2034" y="110"/>
                    <a:pt x="1993" y="144"/>
                  </a:cubicBezTo>
                  <a:cubicBezTo>
                    <a:pt x="1915" y="207"/>
                    <a:pt x="1844" y="288"/>
                    <a:pt x="1775" y="367"/>
                  </a:cubicBezTo>
                  <a:cubicBezTo>
                    <a:pt x="1723" y="427"/>
                    <a:pt x="1651" y="505"/>
                    <a:pt x="1570" y="568"/>
                  </a:cubicBezTo>
                  <a:cubicBezTo>
                    <a:pt x="1529" y="598"/>
                    <a:pt x="1489" y="623"/>
                    <a:pt x="1450" y="641"/>
                  </a:cubicBezTo>
                  <a:cubicBezTo>
                    <a:pt x="1406" y="662"/>
                    <a:pt x="1362" y="674"/>
                    <a:pt x="1320" y="679"/>
                  </a:cubicBezTo>
                  <a:cubicBezTo>
                    <a:pt x="1291" y="682"/>
                    <a:pt x="1262" y="682"/>
                    <a:pt x="1233" y="678"/>
                  </a:cubicBezTo>
                  <a:cubicBezTo>
                    <a:pt x="1211" y="675"/>
                    <a:pt x="1189" y="671"/>
                    <a:pt x="1168" y="666"/>
                  </a:cubicBezTo>
                  <a:cubicBezTo>
                    <a:pt x="1137" y="659"/>
                    <a:pt x="1105" y="652"/>
                    <a:pt x="1072" y="651"/>
                  </a:cubicBezTo>
                  <a:cubicBezTo>
                    <a:pt x="1070" y="651"/>
                    <a:pt x="1067" y="651"/>
                    <a:pt x="1064" y="651"/>
                  </a:cubicBezTo>
                  <a:cubicBezTo>
                    <a:pt x="1023" y="651"/>
                    <a:pt x="980" y="661"/>
                    <a:pt x="938" y="681"/>
                  </a:cubicBezTo>
                  <a:cubicBezTo>
                    <a:pt x="898" y="700"/>
                    <a:pt x="859" y="727"/>
                    <a:pt x="824" y="761"/>
                  </a:cubicBezTo>
                  <a:cubicBezTo>
                    <a:pt x="789" y="795"/>
                    <a:pt x="758" y="834"/>
                    <a:pt x="732" y="879"/>
                  </a:cubicBezTo>
                  <a:cubicBezTo>
                    <a:pt x="707" y="919"/>
                    <a:pt x="686" y="965"/>
                    <a:pt x="669" y="1015"/>
                  </a:cubicBezTo>
                  <a:cubicBezTo>
                    <a:pt x="639" y="1099"/>
                    <a:pt x="619" y="1198"/>
                    <a:pt x="607" y="1317"/>
                  </a:cubicBezTo>
                  <a:cubicBezTo>
                    <a:pt x="601" y="1380"/>
                    <a:pt x="608" y="1470"/>
                    <a:pt x="615" y="1565"/>
                  </a:cubicBezTo>
                  <a:cubicBezTo>
                    <a:pt x="623" y="1665"/>
                    <a:pt x="631" y="1769"/>
                    <a:pt x="627" y="1864"/>
                  </a:cubicBezTo>
                  <a:cubicBezTo>
                    <a:pt x="622" y="1973"/>
                    <a:pt x="600" y="2049"/>
                    <a:pt x="561" y="2098"/>
                  </a:cubicBezTo>
                  <a:cubicBezTo>
                    <a:pt x="525" y="2143"/>
                    <a:pt x="482" y="2184"/>
                    <a:pt x="441" y="2223"/>
                  </a:cubicBezTo>
                  <a:cubicBezTo>
                    <a:pt x="374" y="2285"/>
                    <a:pt x="312" y="2344"/>
                    <a:pt x="274" y="2420"/>
                  </a:cubicBezTo>
                  <a:cubicBezTo>
                    <a:pt x="269" y="2431"/>
                    <a:pt x="264" y="2442"/>
                    <a:pt x="259" y="2453"/>
                  </a:cubicBezTo>
                  <a:cubicBezTo>
                    <a:pt x="242" y="2488"/>
                    <a:pt x="225" y="2523"/>
                    <a:pt x="207" y="2561"/>
                  </a:cubicBezTo>
                  <a:cubicBezTo>
                    <a:pt x="151" y="2676"/>
                    <a:pt x="94" y="2794"/>
                    <a:pt x="60" y="2920"/>
                  </a:cubicBezTo>
                  <a:cubicBezTo>
                    <a:pt x="37" y="3004"/>
                    <a:pt x="22" y="3093"/>
                    <a:pt x="12" y="3193"/>
                  </a:cubicBezTo>
                  <a:cubicBezTo>
                    <a:pt x="4" y="3279"/>
                    <a:pt x="1" y="3372"/>
                    <a:pt x="2" y="3476"/>
                  </a:cubicBezTo>
                  <a:cubicBezTo>
                    <a:pt x="4" y="3578"/>
                    <a:pt x="7" y="3663"/>
                    <a:pt x="16" y="3749"/>
                  </a:cubicBezTo>
                  <a:cubicBezTo>
                    <a:pt x="27" y="3849"/>
                    <a:pt x="46" y="3936"/>
                    <a:pt x="75" y="4016"/>
                  </a:cubicBezTo>
                  <a:cubicBezTo>
                    <a:pt x="105" y="4102"/>
                    <a:pt x="149" y="4185"/>
                    <a:pt x="205" y="4262"/>
                  </a:cubicBezTo>
                  <a:cubicBezTo>
                    <a:pt x="254" y="4331"/>
                    <a:pt x="314" y="4397"/>
                    <a:pt x="383" y="4458"/>
                  </a:cubicBezTo>
                  <a:cubicBezTo>
                    <a:pt x="446" y="4515"/>
                    <a:pt x="519" y="4570"/>
                    <a:pt x="599" y="4621"/>
                  </a:cubicBezTo>
                  <a:cubicBezTo>
                    <a:pt x="736" y="4709"/>
                    <a:pt x="900" y="4789"/>
                    <a:pt x="1085" y="4860"/>
                  </a:cubicBezTo>
                  <a:cubicBezTo>
                    <a:pt x="1095" y="4864"/>
                    <a:pt x="1105" y="4868"/>
                    <a:pt x="1115" y="4871"/>
                  </a:cubicBezTo>
                  <a:cubicBezTo>
                    <a:pt x="1208" y="4907"/>
                    <a:pt x="1304" y="4944"/>
                    <a:pt x="1392" y="4998"/>
                  </a:cubicBezTo>
                  <a:cubicBezTo>
                    <a:pt x="1459" y="5040"/>
                    <a:pt x="1522" y="5092"/>
                    <a:pt x="1587" y="5159"/>
                  </a:cubicBezTo>
                  <a:cubicBezTo>
                    <a:pt x="1639" y="5212"/>
                    <a:pt x="1691" y="5275"/>
                    <a:pt x="1751" y="5356"/>
                  </a:cubicBezTo>
                  <a:cubicBezTo>
                    <a:pt x="1780" y="5395"/>
                    <a:pt x="1808" y="5435"/>
                    <a:pt x="1836" y="5473"/>
                  </a:cubicBezTo>
                  <a:cubicBezTo>
                    <a:pt x="1854" y="5499"/>
                    <a:pt x="1874" y="5526"/>
                    <a:pt x="1892" y="5552"/>
                  </a:cubicBezTo>
                  <a:cubicBezTo>
                    <a:pt x="1982" y="5675"/>
                    <a:pt x="2062" y="5766"/>
                    <a:pt x="2144" y="5837"/>
                  </a:cubicBezTo>
                  <a:cubicBezTo>
                    <a:pt x="2194" y="5880"/>
                    <a:pt x="2244" y="5915"/>
                    <a:pt x="2294" y="5942"/>
                  </a:cubicBezTo>
                  <a:cubicBezTo>
                    <a:pt x="2348" y="5972"/>
                    <a:pt x="2404" y="5992"/>
                    <a:pt x="2460" y="6003"/>
                  </a:cubicBezTo>
                  <a:cubicBezTo>
                    <a:pt x="2508" y="6012"/>
                    <a:pt x="2559" y="6014"/>
                    <a:pt x="2610" y="6009"/>
                  </a:cubicBezTo>
                  <a:cubicBezTo>
                    <a:pt x="2657" y="6005"/>
                    <a:pt x="2706" y="5995"/>
                    <a:pt x="2755" y="5979"/>
                  </a:cubicBezTo>
                  <a:cubicBezTo>
                    <a:pt x="2839" y="5951"/>
                    <a:pt x="2926" y="5906"/>
                    <a:pt x="3021" y="5842"/>
                  </a:cubicBezTo>
                  <a:cubicBezTo>
                    <a:pt x="3183" y="5734"/>
                    <a:pt x="3329" y="5604"/>
                    <a:pt x="3477" y="5470"/>
                  </a:cubicBezTo>
                  <a:cubicBezTo>
                    <a:pt x="3515" y="5436"/>
                    <a:pt x="3553" y="5401"/>
                    <a:pt x="3589" y="5368"/>
                  </a:cubicBezTo>
                  <a:cubicBezTo>
                    <a:pt x="3730" y="5239"/>
                    <a:pt x="3875" y="5106"/>
                    <a:pt x="4024" y="4981"/>
                  </a:cubicBezTo>
                  <a:cubicBezTo>
                    <a:pt x="4063" y="4948"/>
                    <a:pt x="4103" y="4915"/>
                    <a:pt x="4142" y="4883"/>
                  </a:cubicBezTo>
                  <a:cubicBezTo>
                    <a:pt x="4279" y="4770"/>
                    <a:pt x="4420" y="4654"/>
                    <a:pt x="4536" y="4526"/>
                  </a:cubicBezTo>
                  <a:cubicBezTo>
                    <a:pt x="4588" y="4469"/>
                    <a:pt x="4635" y="4410"/>
                    <a:pt x="4685" y="4347"/>
                  </a:cubicBezTo>
                  <a:cubicBezTo>
                    <a:pt x="4691" y="4339"/>
                    <a:pt x="4697" y="4331"/>
                    <a:pt x="4704" y="4323"/>
                  </a:cubicBezTo>
                  <a:cubicBezTo>
                    <a:pt x="4720" y="4303"/>
                    <a:pt x="4736" y="4282"/>
                    <a:pt x="4753" y="4262"/>
                  </a:cubicBezTo>
                  <a:cubicBezTo>
                    <a:pt x="4756" y="4258"/>
                    <a:pt x="4756" y="4258"/>
                    <a:pt x="4756" y="4258"/>
                  </a:cubicBezTo>
                  <a:cubicBezTo>
                    <a:pt x="4826" y="4170"/>
                    <a:pt x="4907" y="4066"/>
                    <a:pt x="4977" y="3958"/>
                  </a:cubicBezTo>
                  <a:cubicBezTo>
                    <a:pt x="5052" y="3841"/>
                    <a:pt x="5107" y="3732"/>
                    <a:pt x="5143" y="3624"/>
                  </a:cubicBezTo>
                  <a:cubicBezTo>
                    <a:pt x="5185" y="3502"/>
                    <a:pt x="5205" y="3376"/>
                    <a:pt x="5204" y="3248"/>
                  </a:cubicBezTo>
                  <a:cubicBezTo>
                    <a:pt x="5203" y="3115"/>
                    <a:pt x="5179" y="2985"/>
                    <a:pt x="5131" y="2864"/>
                  </a:cubicBezTo>
                  <a:cubicBezTo>
                    <a:pt x="5072" y="2713"/>
                    <a:pt x="4978" y="2574"/>
                    <a:pt x="4887" y="2440"/>
                  </a:cubicBezTo>
                  <a:cubicBezTo>
                    <a:pt x="4868" y="2411"/>
                    <a:pt x="4848" y="2381"/>
                    <a:pt x="4828" y="2351"/>
                  </a:cubicBezTo>
                  <a:cubicBezTo>
                    <a:pt x="4743" y="2221"/>
                    <a:pt x="4664" y="2090"/>
                    <a:pt x="4596" y="1961"/>
                  </a:cubicBezTo>
                  <a:cubicBezTo>
                    <a:pt x="4557" y="1889"/>
                    <a:pt x="4513" y="1802"/>
                    <a:pt x="4479" y="1707"/>
                  </a:cubicBezTo>
                  <a:cubicBezTo>
                    <a:pt x="4468" y="1676"/>
                    <a:pt x="4457" y="1644"/>
                    <a:pt x="4448" y="1611"/>
                  </a:cubicBezTo>
                  <a:cubicBezTo>
                    <a:pt x="4427" y="1542"/>
                    <a:pt x="4412" y="1468"/>
                    <a:pt x="4397" y="1396"/>
                  </a:cubicBezTo>
                  <a:cubicBezTo>
                    <a:pt x="4377" y="1303"/>
                    <a:pt x="4357" y="1206"/>
                    <a:pt x="4326" y="1117"/>
                  </a:cubicBezTo>
                  <a:cubicBezTo>
                    <a:pt x="4291" y="1018"/>
                    <a:pt x="4246" y="940"/>
                    <a:pt x="4188" y="879"/>
                  </a:cubicBezTo>
                  <a:cubicBezTo>
                    <a:pt x="4117" y="804"/>
                    <a:pt x="4026" y="753"/>
                    <a:pt x="3917" y="725"/>
                  </a:cubicBezTo>
                  <a:cubicBezTo>
                    <a:pt x="3858" y="710"/>
                    <a:pt x="3795" y="702"/>
                    <a:pt x="3730" y="702"/>
                  </a:cubicBezTo>
                  <a:cubicBezTo>
                    <a:pt x="3689" y="702"/>
                    <a:pt x="3648" y="705"/>
                    <a:pt x="3608" y="71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5" name="Freeform 52">
              <a:extLst>
                <a:ext uri="{FF2B5EF4-FFF2-40B4-BE49-F238E27FC236}">
                  <a16:creationId xmlns:a16="http://schemas.microsoft.com/office/drawing/2014/main" id="{F577C5A7-320C-406C-937E-B0F1241FD6D7}"/>
                </a:ext>
              </a:extLst>
            </p:cNvPr>
            <p:cNvSpPr>
              <a:spLocks noEditPoints="1"/>
            </p:cNvSpPr>
            <p:nvPr/>
          </p:nvSpPr>
          <p:spPr bwMode="auto">
            <a:xfrm>
              <a:off x="3795" y="-19"/>
              <a:ext cx="3910" cy="4475"/>
            </a:xfrm>
            <a:custGeom>
              <a:avLst/>
              <a:gdLst>
                <a:gd name="T0" fmla="*/ 2159 w 5283"/>
                <a:gd name="T1" fmla="*/ 5864 h 6046"/>
                <a:gd name="T2" fmla="*/ 1764 w 5283"/>
                <a:gd name="T3" fmla="*/ 5382 h 6046"/>
                <a:gd name="T4" fmla="*/ 1117 w 5283"/>
                <a:gd name="T5" fmla="*/ 4894 h 6046"/>
                <a:gd name="T6" fmla="*/ 396 w 5283"/>
                <a:gd name="T7" fmla="*/ 4490 h 6046"/>
                <a:gd name="T8" fmla="*/ 5 w 5283"/>
                <a:gd name="T9" fmla="*/ 3523 h 6046"/>
                <a:gd name="T10" fmla="*/ 255 w 5283"/>
                <a:gd name="T11" fmla="*/ 2459 h 6046"/>
                <a:gd name="T12" fmla="*/ 559 w 5283"/>
                <a:gd name="T13" fmla="*/ 2055 h 6046"/>
                <a:gd name="T14" fmla="*/ 863 w 5283"/>
                <a:gd name="T15" fmla="*/ 747 h 6046"/>
                <a:gd name="T16" fmla="*/ 1115 w 5283"/>
                <a:gd name="T17" fmla="*/ 635 h 6046"/>
                <a:gd name="T18" fmla="*/ 1362 w 5283"/>
                <a:gd name="T19" fmla="*/ 651 h 6046"/>
                <a:gd name="T20" fmla="*/ 2176 w 5283"/>
                <a:gd name="T21" fmla="*/ 50 h 6046"/>
                <a:gd name="T22" fmla="*/ 2901 w 5283"/>
                <a:gd name="T23" fmla="*/ 314 h 6046"/>
                <a:gd name="T24" fmla="*/ 3126 w 5283"/>
                <a:gd name="T25" fmla="*/ 660 h 6046"/>
                <a:gd name="T26" fmla="*/ 3576 w 5283"/>
                <a:gd name="T27" fmla="*/ 713 h 6046"/>
                <a:gd name="T28" fmla="*/ 4257 w 5283"/>
                <a:gd name="T29" fmla="*/ 881 h 6046"/>
                <a:gd name="T30" fmla="*/ 4508 w 5283"/>
                <a:gd name="T31" fmla="*/ 1614 h 6046"/>
                <a:gd name="T32" fmla="*/ 4909 w 5283"/>
                <a:gd name="T33" fmla="*/ 2334 h 6046"/>
                <a:gd name="T34" fmla="*/ 5282 w 5283"/>
                <a:gd name="T35" fmla="*/ 3237 h 6046"/>
                <a:gd name="T36" fmla="*/ 4832 w 5283"/>
                <a:gd name="T37" fmla="*/ 4224 h 6046"/>
                <a:gd name="T38" fmla="*/ 4711 w 5283"/>
                <a:gd name="T39" fmla="*/ 4384 h 6046"/>
                <a:gd name="T40" fmla="*/ 4084 w 5283"/>
                <a:gd name="T41" fmla="*/ 5010 h 6046"/>
                <a:gd name="T42" fmla="*/ 3052 w 5283"/>
                <a:gd name="T43" fmla="*/ 5882 h 6046"/>
                <a:gd name="T44" fmla="*/ 2587 w 5283"/>
                <a:gd name="T45" fmla="*/ 6044 h 6046"/>
                <a:gd name="T46" fmla="*/ 3576 w 5283"/>
                <a:gd name="T47" fmla="*/ 714 h 6046"/>
                <a:gd name="T48" fmla="*/ 3126 w 5283"/>
                <a:gd name="T49" fmla="*/ 661 h 6046"/>
                <a:gd name="T50" fmla="*/ 2900 w 5283"/>
                <a:gd name="T51" fmla="*/ 315 h 6046"/>
                <a:gd name="T52" fmla="*/ 2177 w 5283"/>
                <a:gd name="T53" fmla="*/ 51 h 6046"/>
                <a:gd name="T54" fmla="*/ 1362 w 5283"/>
                <a:gd name="T55" fmla="*/ 652 h 6046"/>
                <a:gd name="T56" fmla="*/ 1115 w 5283"/>
                <a:gd name="T57" fmla="*/ 636 h 6046"/>
                <a:gd name="T58" fmla="*/ 864 w 5283"/>
                <a:gd name="T59" fmla="*/ 748 h 6046"/>
                <a:gd name="T60" fmla="*/ 559 w 5283"/>
                <a:gd name="T61" fmla="*/ 2056 h 6046"/>
                <a:gd name="T62" fmla="*/ 256 w 5283"/>
                <a:gd name="T63" fmla="*/ 2459 h 6046"/>
                <a:gd name="T64" fmla="*/ 6 w 5283"/>
                <a:gd name="T65" fmla="*/ 3522 h 6046"/>
                <a:gd name="T66" fmla="*/ 397 w 5283"/>
                <a:gd name="T67" fmla="*/ 4490 h 6046"/>
                <a:gd name="T68" fmla="*/ 1118 w 5283"/>
                <a:gd name="T69" fmla="*/ 4893 h 6046"/>
                <a:gd name="T70" fmla="*/ 1764 w 5283"/>
                <a:gd name="T71" fmla="*/ 5382 h 6046"/>
                <a:gd name="T72" fmla="*/ 2160 w 5283"/>
                <a:gd name="T73" fmla="*/ 5863 h 6046"/>
                <a:gd name="T74" fmla="*/ 2628 w 5283"/>
                <a:gd name="T75" fmla="*/ 6042 h 6046"/>
                <a:gd name="T76" fmla="*/ 3523 w 5283"/>
                <a:gd name="T77" fmla="*/ 5507 h 6046"/>
                <a:gd name="T78" fmla="*/ 4165 w 5283"/>
                <a:gd name="T79" fmla="*/ 4940 h 6046"/>
                <a:gd name="T80" fmla="*/ 4754 w 5283"/>
                <a:gd name="T81" fmla="*/ 4324 h 6046"/>
                <a:gd name="T82" fmla="*/ 5210 w 5283"/>
                <a:gd name="T83" fmla="*/ 3618 h 6046"/>
                <a:gd name="T84" fmla="*/ 5211 w 5283"/>
                <a:gd name="T85" fmla="*/ 2845 h 6046"/>
                <a:gd name="T86" fmla="*/ 4667 w 5283"/>
                <a:gd name="T87" fmla="*/ 1954 h 6046"/>
                <a:gd name="T88" fmla="*/ 4448 w 5283"/>
                <a:gd name="T89" fmla="*/ 1371 h 6046"/>
                <a:gd name="T90" fmla="*/ 3992 w 5283"/>
                <a:gd name="T91" fmla="*/ 720 h 6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83" h="6046">
                  <a:moveTo>
                    <a:pt x="2475" y="6033"/>
                  </a:moveTo>
                  <a:cubicBezTo>
                    <a:pt x="2419" y="6021"/>
                    <a:pt x="2363" y="6000"/>
                    <a:pt x="2309" y="5970"/>
                  </a:cubicBezTo>
                  <a:cubicBezTo>
                    <a:pt x="2259" y="5943"/>
                    <a:pt x="2209" y="5907"/>
                    <a:pt x="2159" y="5864"/>
                  </a:cubicBezTo>
                  <a:cubicBezTo>
                    <a:pt x="2078" y="5792"/>
                    <a:pt x="1997" y="5702"/>
                    <a:pt x="1906" y="5578"/>
                  </a:cubicBezTo>
                  <a:cubicBezTo>
                    <a:pt x="1888" y="5553"/>
                    <a:pt x="1870" y="5528"/>
                    <a:pt x="1853" y="5504"/>
                  </a:cubicBezTo>
                  <a:cubicBezTo>
                    <a:pt x="1824" y="5464"/>
                    <a:pt x="1794" y="5422"/>
                    <a:pt x="1764" y="5382"/>
                  </a:cubicBezTo>
                  <a:cubicBezTo>
                    <a:pt x="1703" y="5302"/>
                    <a:pt x="1650" y="5240"/>
                    <a:pt x="1597" y="5186"/>
                  </a:cubicBezTo>
                  <a:cubicBezTo>
                    <a:pt x="1533" y="5120"/>
                    <a:pt x="1469" y="5067"/>
                    <a:pt x="1401" y="5025"/>
                  </a:cubicBezTo>
                  <a:cubicBezTo>
                    <a:pt x="1312" y="4969"/>
                    <a:pt x="1213" y="4931"/>
                    <a:pt x="1117" y="4894"/>
                  </a:cubicBezTo>
                  <a:cubicBezTo>
                    <a:pt x="1110" y="4891"/>
                    <a:pt x="1102" y="4888"/>
                    <a:pt x="1095" y="4885"/>
                  </a:cubicBezTo>
                  <a:cubicBezTo>
                    <a:pt x="906" y="4812"/>
                    <a:pt x="748" y="4735"/>
                    <a:pt x="611" y="4649"/>
                  </a:cubicBezTo>
                  <a:cubicBezTo>
                    <a:pt x="532" y="4599"/>
                    <a:pt x="459" y="4546"/>
                    <a:pt x="396" y="4490"/>
                  </a:cubicBezTo>
                  <a:cubicBezTo>
                    <a:pt x="327" y="4430"/>
                    <a:pt x="267" y="4365"/>
                    <a:pt x="217" y="4298"/>
                  </a:cubicBezTo>
                  <a:cubicBezTo>
                    <a:pt x="161" y="4222"/>
                    <a:pt x="117" y="4141"/>
                    <a:pt x="85" y="4056"/>
                  </a:cubicBezTo>
                  <a:cubicBezTo>
                    <a:pt x="20" y="3881"/>
                    <a:pt x="10" y="3696"/>
                    <a:pt x="5" y="3523"/>
                  </a:cubicBezTo>
                  <a:cubicBezTo>
                    <a:pt x="0" y="3310"/>
                    <a:pt x="16" y="3129"/>
                    <a:pt x="56" y="2971"/>
                  </a:cubicBezTo>
                  <a:cubicBezTo>
                    <a:pt x="85" y="2851"/>
                    <a:pt x="136" y="2735"/>
                    <a:pt x="185" y="2624"/>
                  </a:cubicBezTo>
                  <a:cubicBezTo>
                    <a:pt x="211" y="2567"/>
                    <a:pt x="235" y="2512"/>
                    <a:pt x="255" y="2459"/>
                  </a:cubicBezTo>
                  <a:cubicBezTo>
                    <a:pt x="260" y="2446"/>
                    <a:pt x="265" y="2433"/>
                    <a:pt x="270" y="2422"/>
                  </a:cubicBezTo>
                  <a:cubicBezTo>
                    <a:pt x="308" y="2329"/>
                    <a:pt x="378" y="2255"/>
                    <a:pt x="451" y="2178"/>
                  </a:cubicBezTo>
                  <a:cubicBezTo>
                    <a:pt x="487" y="2139"/>
                    <a:pt x="525" y="2098"/>
                    <a:pt x="559" y="2055"/>
                  </a:cubicBezTo>
                  <a:cubicBezTo>
                    <a:pt x="645" y="1946"/>
                    <a:pt x="636" y="1730"/>
                    <a:pt x="629" y="1540"/>
                  </a:cubicBezTo>
                  <a:cubicBezTo>
                    <a:pt x="625" y="1444"/>
                    <a:pt x="622" y="1353"/>
                    <a:pt x="631" y="1289"/>
                  </a:cubicBezTo>
                  <a:cubicBezTo>
                    <a:pt x="657" y="1113"/>
                    <a:pt x="708" y="892"/>
                    <a:pt x="863" y="747"/>
                  </a:cubicBezTo>
                  <a:cubicBezTo>
                    <a:pt x="899" y="714"/>
                    <a:pt x="939" y="686"/>
                    <a:pt x="979" y="667"/>
                  </a:cubicBezTo>
                  <a:cubicBezTo>
                    <a:pt x="1024" y="646"/>
                    <a:pt x="1069" y="635"/>
                    <a:pt x="1114" y="635"/>
                  </a:cubicBezTo>
                  <a:cubicBezTo>
                    <a:pt x="1115" y="635"/>
                    <a:pt x="1115" y="635"/>
                    <a:pt x="1115" y="635"/>
                  </a:cubicBezTo>
                  <a:cubicBezTo>
                    <a:pt x="1147" y="635"/>
                    <a:pt x="1179" y="640"/>
                    <a:pt x="1210" y="645"/>
                  </a:cubicBezTo>
                  <a:cubicBezTo>
                    <a:pt x="1231" y="649"/>
                    <a:pt x="1254" y="652"/>
                    <a:pt x="1276" y="654"/>
                  </a:cubicBezTo>
                  <a:cubicBezTo>
                    <a:pt x="1305" y="656"/>
                    <a:pt x="1334" y="655"/>
                    <a:pt x="1362" y="651"/>
                  </a:cubicBezTo>
                  <a:cubicBezTo>
                    <a:pt x="1539" y="625"/>
                    <a:pt x="1692" y="475"/>
                    <a:pt x="1822" y="335"/>
                  </a:cubicBezTo>
                  <a:cubicBezTo>
                    <a:pt x="1891" y="261"/>
                    <a:pt x="1966" y="183"/>
                    <a:pt x="2048" y="124"/>
                  </a:cubicBezTo>
                  <a:cubicBezTo>
                    <a:pt x="2091" y="93"/>
                    <a:pt x="2133" y="69"/>
                    <a:pt x="2176" y="50"/>
                  </a:cubicBezTo>
                  <a:cubicBezTo>
                    <a:pt x="2224" y="30"/>
                    <a:pt x="2272" y="17"/>
                    <a:pt x="2323" y="11"/>
                  </a:cubicBezTo>
                  <a:cubicBezTo>
                    <a:pt x="2423" y="0"/>
                    <a:pt x="2537" y="25"/>
                    <a:pt x="2646" y="83"/>
                  </a:cubicBezTo>
                  <a:cubicBezTo>
                    <a:pt x="2752" y="139"/>
                    <a:pt x="2843" y="222"/>
                    <a:pt x="2901" y="314"/>
                  </a:cubicBezTo>
                  <a:cubicBezTo>
                    <a:pt x="2913" y="334"/>
                    <a:pt x="2925" y="356"/>
                    <a:pt x="2938" y="381"/>
                  </a:cubicBezTo>
                  <a:cubicBezTo>
                    <a:pt x="2947" y="399"/>
                    <a:pt x="2956" y="416"/>
                    <a:pt x="2964" y="433"/>
                  </a:cubicBezTo>
                  <a:cubicBezTo>
                    <a:pt x="3006" y="519"/>
                    <a:pt x="3045" y="601"/>
                    <a:pt x="3126" y="660"/>
                  </a:cubicBezTo>
                  <a:cubicBezTo>
                    <a:pt x="3197" y="713"/>
                    <a:pt x="3298" y="739"/>
                    <a:pt x="3410" y="734"/>
                  </a:cubicBezTo>
                  <a:cubicBezTo>
                    <a:pt x="3456" y="732"/>
                    <a:pt x="3500" y="726"/>
                    <a:pt x="3538" y="720"/>
                  </a:cubicBezTo>
                  <a:cubicBezTo>
                    <a:pt x="3550" y="717"/>
                    <a:pt x="3563" y="715"/>
                    <a:pt x="3576" y="713"/>
                  </a:cubicBezTo>
                  <a:cubicBezTo>
                    <a:pt x="3611" y="707"/>
                    <a:pt x="3649" y="700"/>
                    <a:pt x="3685" y="696"/>
                  </a:cubicBezTo>
                  <a:cubicBezTo>
                    <a:pt x="3792" y="684"/>
                    <a:pt x="3898" y="692"/>
                    <a:pt x="3992" y="719"/>
                  </a:cubicBezTo>
                  <a:cubicBezTo>
                    <a:pt x="4100" y="750"/>
                    <a:pt x="4189" y="805"/>
                    <a:pt x="4257" y="881"/>
                  </a:cubicBezTo>
                  <a:cubicBezTo>
                    <a:pt x="4310" y="940"/>
                    <a:pt x="4351" y="1014"/>
                    <a:pt x="4383" y="1108"/>
                  </a:cubicBezTo>
                  <a:cubicBezTo>
                    <a:pt x="4412" y="1191"/>
                    <a:pt x="4431" y="1283"/>
                    <a:pt x="4449" y="1371"/>
                  </a:cubicBezTo>
                  <a:cubicBezTo>
                    <a:pt x="4465" y="1452"/>
                    <a:pt x="4483" y="1536"/>
                    <a:pt x="4508" y="1614"/>
                  </a:cubicBezTo>
                  <a:cubicBezTo>
                    <a:pt x="4518" y="1645"/>
                    <a:pt x="4529" y="1677"/>
                    <a:pt x="4541" y="1707"/>
                  </a:cubicBezTo>
                  <a:cubicBezTo>
                    <a:pt x="4577" y="1795"/>
                    <a:pt x="4623" y="1877"/>
                    <a:pt x="4667" y="1953"/>
                  </a:cubicBezTo>
                  <a:cubicBezTo>
                    <a:pt x="4740" y="2077"/>
                    <a:pt x="4822" y="2205"/>
                    <a:pt x="4909" y="2334"/>
                  </a:cubicBezTo>
                  <a:cubicBezTo>
                    <a:pt x="4923" y="2355"/>
                    <a:pt x="4938" y="2377"/>
                    <a:pt x="4953" y="2398"/>
                  </a:cubicBezTo>
                  <a:cubicBezTo>
                    <a:pt x="5049" y="2539"/>
                    <a:pt x="5149" y="2685"/>
                    <a:pt x="5211" y="2845"/>
                  </a:cubicBezTo>
                  <a:cubicBezTo>
                    <a:pt x="5259" y="2969"/>
                    <a:pt x="5283" y="3101"/>
                    <a:pt x="5282" y="3237"/>
                  </a:cubicBezTo>
                  <a:cubicBezTo>
                    <a:pt x="5281" y="3302"/>
                    <a:pt x="5275" y="3367"/>
                    <a:pt x="5263" y="3432"/>
                  </a:cubicBezTo>
                  <a:cubicBezTo>
                    <a:pt x="5251" y="3495"/>
                    <a:pt x="5233" y="3558"/>
                    <a:pt x="5211" y="3618"/>
                  </a:cubicBezTo>
                  <a:cubicBezTo>
                    <a:pt x="5128" y="3842"/>
                    <a:pt x="4978" y="4036"/>
                    <a:pt x="4832" y="4224"/>
                  </a:cubicBezTo>
                  <a:cubicBezTo>
                    <a:pt x="4824" y="4235"/>
                    <a:pt x="4815" y="4246"/>
                    <a:pt x="4807" y="4257"/>
                  </a:cubicBezTo>
                  <a:cubicBezTo>
                    <a:pt x="4786" y="4283"/>
                    <a:pt x="4770" y="4304"/>
                    <a:pt x="4755" y="4325"/>
                  </a:cubicBezTo>
                  <a:cubicBezTo>
                    <a:pt x="4740" y="4345"/>
                    <a:pt x="4725" y="4365"/>
                    <a:pt x="4711" y="4384"/>
                  </a:cubicBezTo>
                  <a:cubicBezTo>
                    <a:pt x="4671" y="4437"/>
                    <a:pt x="4635" y="4487"/>
                    <a:pt x="4593" y="4537"/>
                  </a:cubicBezTo>
                  <a:cubicBezTo>
                    <a:pt x="4472" y="4682"/>
                    <a:pt x="4316" y="4814"/>
                    <a:pt x="4165" y="4941"/>
                  </a:cubicBezTo>
                  <a:cubicBezTo>
                    <a:pt x="4139" y="4963"/>
                    <a:pt x="4111" y="4987"/>
                    <a:pt x="4084" y="5010"/>
                  </a:cubicBezTo>
                  <a:cubicBezTo>
                    <a:pt x="3947" y="5126"/>
                    <a:pt x="3812" y="5248"/>
                    <a:pt x="3680" y="5366"/>
                  </a:cubicBezTo>
                  <a:cubicBezTo>
                    <a:pt x="3629" y="5412"/>
                    <a:pt x="3576" y="5460"/>
                    <a:pt x="3523" y="5507"/>
                  </a:cubicBezTo>
                  <a:cubicBezTo>
                    <a:pt x="3370" y="5643"/>
                    <a:pt x="3219" y="5774"/>
                    <a:pt x="3052" y="5882"/>
                  </a:cubicBezTo>
                  <a:cubicBezTo>
                    <a:pt x="2954" y="5945"/>
                    <a:pt x="2864" y="5988"/>
                    <a:pt x="2777" y="6014"/>
                  </a:cubicBezTo>
                  <a:cubicBezTo>
                    <a:pt x="2727" y="6030"/>
                    <a:pt x="2677" y="6039"/>
                    <a:pt x="2629" y="6043"/>
                  </a:cubicBezTo>
                  <a:cubicBezTo>
                    <a:pt x="2615" y="6044"/>
                    <a:pt x="2601" y="6044"/>
                    <a:pt x="2587" y="6044"/>
                  </a:cubicBezTo>
                  <a:cubicBezTo>
                    <a:pt x="2549" y="6044"/>
                    <a:pt x="2512" y="6040"/>
                    <a:pt x="2475" y="6033"/>
                  </a:cubicBezTo>
                  <a:moveTo>
                    <a:pt x="3685" y="697"/>
                  </a:moveTo>
                  <a:cubicBezTo>
                    <a:pt x="3649" y="701"/>
                    <a:pt x="3612" y="708"/>
                    <a:pt x="3576" y="714"/>
                  </a:cubicBezTo>
                  <a:cubicBezTo>
                    <a:pt x="3563" y="716"/>
                    <a:pt x="3550" y="718"/>
                    <a:pt x="3538" y="720"/>
                  </a:cubicBezTo>
                  <a:cubicBezTo>
                    <a:pt x="3500" y="726"/>
                    <a:pt x="3456" y="733"/>
                    <a:pt x="3410" y="735"/>
                  </a:cubicBezTo>
                  <a:cubicBezTo>
                    <a:pt x="3298" y="740"/>
                    <a:pt x="3197" y="713"/>
                    <a:pt x="3126" y="661"/>
                  </a:cubicBezTo>
                  <a:cubicBezTo>
                    <a:pt x="3045" y="601"/>
                    <a:pt x="3005" y="520"/>
                    <a:pt x="2963" y="434"/>
                  </a:cubicBezTo>
                  <a:cubicBezTo>
                    <a:pt x="2955" y="417"/>
                    <a:pt x="2946" y="399"/>
                    <a:pt x="2938" y="382"/>
                  </a:cubicBezTo>
                  <a:cubicBezTo>
                    <a:pt x="2925" y="356"/>
                    <a:pt x="2912" y="335"/>
                    <a:pt x="2900" y="315"/>
                  </a:cubicBezTo>
                  <a:cubicBezTo>
                    <a:pt x="2842" y="222"/>
                    <a:pt x="2752" y="140"/>
                    <a:pt x="2645" y="83"/>
                  </a:cubicBezTo>
                  <a:cubicBezTo>
                    <a:pt x="2537" y="26"/>
                    <a:pt x="2423" y="0"/>
                    <a:pt x="2323" y="12"/>
                  </a:cubicBezTo>
                  <a:cubicBezTo>
                    <a:pt x="2272" y="18"/>
                    <a:pt x="2224" y="31"/>
                    <a:pt x="2177" y="51"/>
                  </a:cubicBezTo>
                  <a:cubicBezTo>
                    <a:pt x="2134" y="69"/>
                    <a:pt x="2092" y="93"/>
                    <a:pt x="2049" y="125"/>
                  </a:cubicBezTo>
                  <a:cubicBezTo>
                    <a:pt x="1966" y="184"/>
                    <a:pt x="1892" y="262"/>
                    <a:pt x="1822" y="336"/>
                  </a:cubicBezTo>
                  <a:cubicBezTo>
                    <a:pt x="1693" y="475"/>
                    <a:pt x="1539" y="626"/>
                    <a:pt x="1362" y="652"/>
                  </a:cubicBezTo>
                  <a:cubicBezTo>
                    <a:pt x="1334" y="656"/>
                    <a:pt x="1305" y="657"/>
                    <a:pt x="1276" y="655"/>
                  </a:cubicBezTo>
                  <a:cubicBezTo>
                    <a:pt x="1253" y="653"/>
                    <a:pt x="1231" y="649"/>
                    <a:pt x="1210" y="646"/>
                  </a:cubicBezTo>
                  <a:cubicBezTo>
                    <a:pt x="1179" y="641"/>
                    <a:pt x="1147" y="636"/>
                    <a:pt x="1115" y="636"/>
                  </a:cubicBezTo>
                  <a:cubicBezTo>
                    <a:pt x="1114" y="636"/>
                    <a:pt x="1114" y="636"/>
                    <a:pt x="1114" y="636"/>
                  </a:cubicBezTo>
                  <a:cubicBezTo>
                    <a:pt x="1070" y="636"/>
                    <a:pt x="1024" y="647"/>
                    <a:pt x="979" y="668"/>
                  </a:cubicBezTo>
                  <a:cubicBezTo>
                    <a:pt x="939" y="687"/>
                    <a:pt x="899" y="715"/>
                    <a:pt x="864" y="748"/>
                  </a:cubicBezTo>
                  <a:cubicBezTo>
                    <a:pt x="708" y="892"/>
                    <a:pt x="658" y="1113"/>
                    <a:pt x="632" y="1289"/>
                  </a:cubicBezTo>
                  <a:cubicBezTo>
                    <a:pt x="622" y="1353"/>
                    <a:pt x="626" y="1444"/>
                    <a:pt x="630" y="1540"/>
                  </a:cubicBezTo>
                  <a:cubicBezTo>
                    <a:pt x="637" y="1730"/>
                    <a:pt x="645" y="1947"/>
                    <a:pt x="559" y="2056"/>
                  </a:cubicBezTo>
                  <a:cubicBezTo>
                    <a:pt x="526" y="2099"/>
                    <a:pt x="488" y="2139"/>
                    <a:pt x="451" y="2178"/>
                  </a:cubicBezTo>
                  <a:cubicBezTo>
                    <a:pt x="378" y="2256"/>
                    <a:pt x="309" y="2329"/>
                    <a:pt x="271" y="2422"/>
                  </a:cubicBezTo>
                  <a:cubicBezTo>
                    <a:pt x="266" y="2433"/>
                    <a:pt x="261" y="2446"/>
                    <a:pt x="256" y="2459"/>
                  </a:cubicBezTo>
                  <a:cubicBezTo>
                    <a:pt x="236" y="2512"/>
                    <a:pt x="212" y="2567"/>
                    <a:pt x="186" y="2625"/>
                  </a:cubicBezTo>
                  <a:cubicBezTo>
                    <a:pt x="137" y="2736"/>
                    <a:pt x="86" y="2851"/>
                    <a:pt x="56" y="2971"/>
                  </a:cubicBezTo>
                  <a:cubicBezTo>
                    <a:pt x="17" y="3129"/>
                    <a:pt x="1" y="3310"/>
                    <a:pt x="6" y="3522"/>
                  </a:cubicBezTo>
                  <a:cubicBezTo>
                    <a:pt x="10" y="3696"/>
                    <a:pt x="20" y="3880"/>
                    <a:pt x="86" y="4055"/>
                  </a:cubicBezTo>
                  <a:cubicBezTo>
                    <a:pt x="117" y="4140"/>
                    <a:pt x="162" y="4222"/>
                    <a:pt x="218" y="4298"/>
                  </a:cubicBezTo>
                  <a:cubicBezTo>
                    <a:pt x="268" y="4365"/>
                    <a:pt x="328" y="4429"/>
                    <a:pt x="397" y="4490"/>
                  </a:cubicBezTo>
                  <a:cubicBezTo>
                    <a:pt x="460" y="4545"/>
                    <a:pt x="532" y="4599"/>
                    <a:pt x="612" y="4649"/>
                  </a:cubicBezTo>
                  <a:cubicBezTo>
                    <a:pt x="748" y="4734"/>
                    <a:pt x="906" y="4811"/>
                    <a:pt x="1095" y="4884"/>
                  </a:cubicBezTo>
                  <a:cubicBezTo>
                    <a:pt x="1103" y="4887"/>
                    <a:pt x="1110" y="4890"/>
                    <a:pt x="1118" y="4893"/>
                  </a:cubicBezTo>
                  <a:cubicBezTo>
                    <a:pt x="1213" y="4930"/>
                    <a:pt x="1312" y="4969"/>
                    <a:pt x="1402" y="5025"/>
                  </a:cubicBezTo>
                  <a:cubicBezTo>
                    <a:pt x="1469" y="5067"/>
                    <a:pt x="1533" y="5119"/>
                    <a:pt x="1598" y="5185"/>
                  </a:cubicBezTo>
                  <a:cubicBezTo>
                    <a:pt x="1651" y="5239"/>
                    <a:pt x="1704" y="5302"/>
                    <a:pt x="1764" y="5382"/>
                  </a:cubicBezTo>
                  <a:cubicBezTo>
                    <a:pt x="1794" y="5422"/>
                    <a:pt x="1824" y="5463"/>
                    <a:pt x="1853" y="5503"/>
                  </a:cubicBezTo>
                  <a:cubicBezTo>
                    <a:pt x="1871" y="5528"/>
                    <a:pt x="1889" y="5553"/>
                    <a:pt x="1907" y="5577"/>
                  </a:cubicBezTo>
                  <a:cubicBezTo>
                    <a:pt x="1998" y="5701"/>
                    <a:pt x="2078" y="5792"/>
                    <a:pt x="2160" y="5863"/>
                  </a:cubicBezTo>
                  <a:cubicBezTo>
                    <a:pt x="2209" y="5906"/>
                    <a:pt x="2259" y="5942"/>
                    <a:pt x="2309" y="5969"/>
                  </a:cubicBezTo>
                  <a:cubicBezTo>
                    <a:pt x="2364" y="6000"/>
                    <a:pt x="2420" y="6021"/>
                    <a:pt x="2475" y="6032"/>
                  </a:cubicBezTo>
                  <a:cubicBezTo>
                    <a:pt x="2525" y="6042"/>
                    <a:pt x="2576" y="6046"/>
                    <a:pt x="2628" y="6042"/>
                  </a:cubicBezTo>
                  <a:cubicBezTo>
                    <a:pt x="2676" y="6038"/>
                    <a:pt x="2726" y="6029"/>
                    <a:pt x="2777" y="6014"/>
                  </a:cubicBezTo>
                  <a:cubicBezTo>
                    <a:pt x="2864" y="5987"/>
                    <a:pt x="2954" y="5944"/>
                    <a:pt x="3051" y="5881"/>
                  </a:cubicBezTo>
                  <a:cubicBezTo>
                    <a:pt x="3219" y="5774"/>
                    <a:pt x="3370" y="5643"/>
                    <a:pt x="3523" y="5507"/>
                  </a:cubicBezTo>
                  <a:cubicBezTo>
                    <a:pt x="3575" y="5460"/>
                    <a:pt x="3628" y="5412"/>
                    <a:pt x="3680" y="5366"/>
                  </a:cubicBezTo>
                  <a:cubicBezTo>
                    <a:pt x="3811" y="5248"/>
                    <a:pt x="3947" y="5126"/>
                    <a:pt x="4083" y="5009"/>
                  </a:cubicBezTo>
                  <a:cubicBezTo>
                    <a:pt x="4110" y="4986"/>
                    <a:pt x="4138" y="4963"/>
                    <a:pt x="4165" y="4940"/>
                  </a:cubicBezTo>
                  <a:cubicBezTo>
                    <a:pt x="4316" y="4813"/>
                    <a:pt x="4471" y="4682"/>
                    <a:pt x="4593" y="4536"/>
                  </a:cubicBezTo>
                  <a:cubicBezTo>
                    <a:pt x="4634" y="4487"/>
                    <a:pt x="4671" y="4437"/>
                    <a:pt x="4710" y="4384"/>
                  </a:cubicBezTo>
                  <a:cubicBezTo>
                    <a:pt x="4724" y="4364"/>
                    <a:pt x="4739" y="4344"/>
                    <a:pt x="4754" y="4324"/>
                  </a:cubicBezTo>
                  <a:cubicBezTo>
                    <a:pt x="4769" y="4304"/>
                    <a:pt x="4786" y="4282"/>
                    <a:pt x="4806" y="4256"/>
                  </a:cubicBezTo>
                  <a:cubicBezTo>
                    <a:pt x="4815" y="4245"/>
                    <a:pt x="4823" y="4234"/>
                    <a:pt x="4832" y="4223"/>
                  </a:cubicBezTo>
                  <a:cubicBezTo>
                    <a:pt x="4977" y="4036"/>
                    <a:pt x="5128" y="3842"/>
                    <a:pt x="5210" y="3618"/>
                  </a:cubicBezTo>
                  <a:cubicBezTo>
                    <a:pt x="5233" y="3557"/>
                    <a:pt x="5250" y="3495"/>
                    <a:pt x="5262" y="3432"/>
                  </a:cubicBezTo>
                  <a:cubicBezTo>
                    <a:pt x="5274" y="3367"/>
                    <a:pt x="5280" y="3302"/>
                    <a:pt x="5281" y="3237"/>
                  </a:cubicBezTo>
                  <a:cubicBezTo>
                    <a:pt x="5282" y="3101"/>
                    <a:pt x="5258" y="2969"/>
                    <a:pt x="5211" y="2845"/>
                  </a:cubicBezTo>
                  <a:cubicBezTo>
                    <a:pt x="5149" y="2685"/>
                    <a:pt x="5049" y="2540"/>
                    <a:pt x="4952" y="2399"/>
                  </a:cubicBezTo>
                  <a:cubicBezTo>
                    <a:pt x="4938" y="2378"/>
                    <a:pt x="4923" y="2356"/>
                    <a:pt x="4908" y="2334"/>
                  </a:cubicBezTo>
                  <a:cubicBezTo>
                    <a:pt x="4821" y="2206"/>
                    <a:pt x="4740" y="2078"/>
                    <a:pt x="4667" y="1954"/>
                  </a:cubicBezTo>
                  <a:cubicBezTo>
                    <a:pt x="4622" y="1878"/>
                    <a:pt x="4576" y="1796"/>
                    <a:pt x="4541" y="1708"/>
                  </a:cubicBezTo>
                  <a:cubicBezTo>
                    <a:pt x="4528" y="1677"/>
                    <a:pt x="4517" y="1646"/>
                    <a:pt x="4507" y="1614"/>
                  </a:cubicBezTo>
                  <a:cubicBezTo>
                    <a:pt x="4482" y="1536"/>
                    <a:pt x="4465" y="1452"/>
                    <a:pt x="4448" y="1371"/>
                  </a:cubicBezTo>
                  <a:cubicBezTo>
                    <a:pt x="4430" y="1283"/>
                    <a:pt x="4411" y="1192"/>
                    <a:pt x="4383" y="1108"/>
                  </a:cubicBezTo>
                  <a:cubicBezTo>
                    <a:pt x="4351" y="1015"/>
                    <a:pt x="4310" y="940"/>
                    <a:pt x="4257" y="881"/>
                  </a:cubicBezTo>
                  <a:cubicBezTo>
                    <a:pt x="4189" y="805"/>
                    <a:pt x="4100" y="751"/>
                    <a:pt x="3992" y="720"/>
                  </a:cubicBezTo>
                  <a:cubicBezTo>
                    <a:pt x="3926" y="701"/>
                    <a:pt x="3855" y="692"/>
                    <a:pt x="3781" y="692"/>
                  </a:cubicBezTo>
                  <a:cubicBezTo>
                    <a:pt x="3750" y="692"/>
                    <a:pt x="3717" y="693"/>
                    <a:pt x="3685" y="6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6" name="Freeform 53">
              <a:extLst>
                <a:ext uri="{FF2B5EF4-FFF2-40B4-BE49-F238E27FC236}">
                  <a16:creationId xmlns:a16="http://schemas.microsoft.com/office/drawing/2014/main" id="{8087C080-518D-4D1E-AD3B-CB205DC1B09A}"/>
                </a:ext>
              </a:extLst>
            </p:cNvPr>
            <p:cNvSpPr>
              <a:spLocks noEditPoints="1"/>
            </p:cNvSpPr>
            <p:nvPr/>
          </p:nvSpPr>
          <p:spPr bwMode="auto">
            <a:xfrm>
              <a:off x="3767" y="-33"/>
              <a:ext cx="3967" cy="4498"/>
            </a:xfrm>
            <a:custGeom>
              <a:avLst/>
              <a:gdLst>
                <a:gd name="T0" fmla="*/ 2174 w 5360"/>
                <a:gd name="T1" fmla="*/ 5891 h 6078"/>
                <a:gd name="T2" fmla="*/ 1776 w 5360"/>
                <a:gd name="T3" fmla="*/ 5410 h 6078"/>
                <a:gd name="T4" fmla="*/ 1104 w 5360"/>
                <a:gd name="T5" fmla="*/ 4911 h 6078"/>
                <a:gd name="T6" fmla="*/ 230 w 5360"/>
                <a:gd name="T7" fmla="*/ 4335 h 6078"/>
                <a:gd name="T8" fmla="*/ 51 w 5360"/>
                <a:gd name="T9" fmla="*/ 3023 h 6078"/>
                <a:gd name="T10" fmla="*/ 266 w 5360"/>
                <a:gd name="T11" fmla="*/ 2426 h 6078"/>
                <a:gd name="T12" fmla="*/ 642 w 5360"/>
                <a:gd name="T13" fmla="*/ 1516 h 6078"/>
                <a:gd name="T14" fmla="*/ 902 w 5360"/>
                <a:gd name="T15" fmla="*/ 735 h 6078"/>
                <a:gd name="T16" fmla="*/ 1317 w 5360"/>
                <a:gd name="T17" fmla="*/ 632 h 6078"/>
                <a:gd name="T18" fmla="*/ 1866 w 5360"/>
                <a:gd name="T19" fmla="*/ 308 h 6078"/>
                <a:gd name="T20" fmla="*/ 2384 w 5360"/>
                <a:gd name="T21" fmla="*/ 8 h 6078"/>
                <a:gd name="T22" fmla="*/ 3004 w 5360"/>
                <a:gd name="T23" fmla="*/ 376 h 6078"/>
                <a:gd name="T24" fmla="*/ 3339 w 5360"/>
                <a:gd name="T25" fmla="*/ 701 h 6078"/>
                <a:gd name="T26" fmla="*/ 3647 w 5360"/>
                <a:gd name="T27" fmla="*/ 698 h 6078"/>
                <a:gd name="T28" fmla="*/ 4325 w 5360"/>
                <a:gd name="T29" fmla="*/ 884 h 6078"/>
                <a:gd name="T30" fmla="*/ 4566 w 5360"/>
                <a:gd name="T31" fmla="*/ 1619 h 6078"/>
                <a:gd name="T32" fmla="*/ 4988 w 5360"/>
                <a:gd name="T33" fmla="*/ 2318 h 6078"/>
                <a:gd name="T34" fmla="*/ 5357 w 5360"/>
                <a:gd name="T35" fmla="*/ 3227 h 6078"/>
                <a:gd name="T36" fmla="*/ 4936 w 5360"/>
                <a:gd name="T37" fmla="*/ 4152 h 6078"/>
                <a:gd name="T38" fmla="*/ 4747 w 5360"/>
                <a:gd name="T39" fmla="*/ 4410 h 6078"/>
                <a:gd name="T40" fmla="*/ 4143 w 5360"/>
                <a:gd name="T41" fmla="*/ 5039 h 6078"/>
                <a:gd name="T42" fmla="*/ 3081 w 5360"/>
                <a:gd name="T43" fmla="*/ 5922 h 6078"/>
                <a:gd name="T44" fmla="*/ 2615 w 5360"/>
                <a:gd name="T45" fmla="*/ 6077 h 6078"/>
                <a:gd name="T46" fmla="*/ 3647 w 5360"/>
                <a:gd name="T47" fmla="*/ 699 h 6078"/>
                <a:gd name="T48" fmla="*/ 3339 w 5360"/>
                <a:gd name="T49" fmla="*/ 701 h 6078"/>
                <a:gd name="T50" fmla="*/ 3004 w 5360"/>
                <a:gd name="T51" fmla="*/ 377 h 6078"/>
                <a:gd name="T52" fmla="*/ 2384 w 5360"/>
                <a:gd name="T53" fmla="*/ 9 h 6078"/>
                <a:gd name="T54" fmla="*/ 1866 w 5360"/>
                <a:gd name="T55" fmla="*/ 308 h 6078"/>
                <a:gd name="T56" fmla="*/ 1317 w 5360"/>
                <a:gd name="T57" fmla="*/ 633 h 6078"/>
                <a:gd name="T58" fmla="*/ 902 w 5360"/>
                <a:gd name="T59" fmla="*/ 736 h 6078"/>
                <a:gd name="T60" fmla="*/ 643 w 5360"/>
                <a:gd name="T61" fmla="*/ 1516 h 6078"/>
                <a:gd name="T62" fmla="*/ 266 w 5360"/>
                <a:gd name="T63" fmla="*/ 2426 h 6078"/>
                <a:gd name="T64" fmla="*/ 52 w 5360"/>
                <a:gd name="T65" fmla="*/ 3023 h 6078"/>
                <a:gd name="T66" fmla="*/ 230 w 5360"/>
                <a:gd name="T67" fmla="*/ 4334 h 6078"/>
                <a:gd name="T68" fmla="*/ 1104 w 5360"/>
                <a:gd name="T69" fmla="*/ 4910 h 6078"/>
                <a:gd name="T70" fmla="*/ 1776 w 5360"/>
                <a:gd name="T71" fmla="*/ 5409 h 6078"/>
                <a:gd name="T72" fmla="*/ 2174 w 5360"/>
                <a:gd name="T73" fmla="*/ 5890 h 6078"/>
                <a:gd name="T74" fmla="*/ 2646 w 5360"/>
                <a:gd name="T75" fmla="*/ 6076 h 6078"/>
                <a:gd name="T76" fmla="*/ 3567 w 5360"/>
                <a:gd name="T77" fmla="*/ 5545 h 6078"/>
                <a:gd name="T78" fmla="*/ 4188 w 5360"/>
                <a:gd name="T79" fmla="*/ 4999 h 6078"/>
                <a:gd name="T80" fmla="*/ 4804 w 5360"/>
                <a:gd name="T81" fmla="*/ 4326 h 6078"/>
                <a:gd name="T82" fmla="*/ 5277 w 5360"/>
                <a:gd name="T83" fmla="*/ 3613 h 6078"/>
                <a:gd name="T84" fmla="*/ 5289 w 5360"/>
                <a:gd name="T85" fmla="*/ 2828 h 6078"/>
                <a:gd name="T86" fmla="*/ 4737 w 5360"/>
                <a:gd name="T87" fmla="*/ 1947 h 6078"/>
                <a:gd name="T88" fmla="*/ 4499 w 5360"/>
                <a:gd name="T89" fmla="*/ 1350 h 6078"/>
                <a:gd name="T90" fmla="*/ 4067 w 5360"/>
                <a:gd name="T91" fmla="*/ 717 h 6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60" h="6078">
                  <a:moveTo>
                    <a:pt x="2490" y="6064"/>
                  </a:moveTo>
                  <a:cubicBezTo>
                    <a:pt x="2434" y="6051"/>
                    <a:pt x="2378" y="6029"/>
                    <a:pt x="2323" y="5999"/>
                  </a:cubicBezTo>
                  <a:cubicBezTo>
                    <a:pt x="2274" y="5971"/>
                    <a:pt x="2223" y="5935"/>
                    <a:pt x="2174" y="5891"/>
                  </a:cubicBezTo>
                  <a:cubicBezTo>
                    <a:pt x="2093" y="5820"/>
                    <a:pt x="2012" y="5729"/>
                    <a:pt x="1920" y="5605"/>
                  </a:cubicBezTo>
                  <a:cubicBezTo>
                    <a:pt x="1903" y="5582"/>
                    <a:pt x="1886" y="5559"/>
                    <a:pt x="1869" y="5536"/>
                  </a:cubicBezTo>
                  <a:cubicBezTo>
                    <a:pt x="1839" y="5494"/>
                    <a:pt x="1808" y="5451"/>
                    <a:pt x="1776" y="5410"/>
                  </a:cubicBezTo>
                  <a:cubicBezTo>
                    <a:pt x="1688" y="5295"/>
                    <a:pt x="1567" y="5152"/>
                    <a:pt x="1410" y="5053"/>
                  </a:cubicBezTo>
                  <a:cubicBezTo>
                    <a:pt x="1316" y="4994"/>
                    <a:pt x="1213" y="4953"/>
                    <a:pt x="1113" y="4914"/>
                  </a:cubicBezTo>
                  <a:cubicBezTo>
                    <a:pt x="1104" y="4911"/>
                    <a:pt x="1104" y="4911"/>
                    <a:pt x="1104" y="4911"/>
                  </a:cubicBezTo>
                  <a:cubicBezTo>
                    <a:pt x="913" y="4836"/>
                    <a:pt x="756" y="4760"/>
                    <a:pt x="624" y="4678"/>
                  </a:cubicBezTo>
                  <a:cubicBezTo>
                    <a:pt x="544" y="4629"/>
                    <a:pt x="472" y="4577"/>
                    <a:pt x="409" y="4523"/>
                  </a:cubicBezTo>
                  <a:cubicBezTo>
                    <a:pt x="340" y="4464"/>
                    <a:pt x="280" y="4401"/>
                    <a:pt x="230" y="4335"/>
                  </a:cubicBezTo>
                  <a:cubicBezTo>
                    <a:pt x="173" y="4260"/>
                    <a:pt x="128" y="4180"/>
                    <a:pt x="95" y="4096"/>
                  </a:cubicBezTo>
                  <a:cubicBezTo>
                    <a:pt x="27" y="3921"/>
                    <a:pt x="14" y="3733"/>
                    <a:pt x="8" y="3570"/>
                  </a:cubicBezTo>
                  <a:cubicBezTo>
                    <a:pt x="0" y="3368"/>
                    <a:pt x="15" y="3184"/>
                    <a:pt x="51" y="3023"/>
                  </a:cubicBezTo>
                  <a:cubicBezTo>
                    <a:pt x="78" y="2904"/>
                    <a:pt x="125" y="2790"/>
                    <a:pt x="171" y="2679"/>
                  </a:cubicBezTo>
                  <a:cubicBezTo>
                    <a:pt x="201" y="2605"/>
                    <a:pt x="230" y="2535"/>
                    <a:pt x="252" y="2466"/>
                  </a:cubicBezTo>
                  <a:cubicBezTo>
                    <a:pt x="256" y="2452"/>
                    <a:pt x="261" y="2438"/>
                    <a:pt x="266" y="2426"/>
                  </a:cubicBezTo>
                  <a:cubicBezTo>
                    <a:pt x="305" y="2312"/>
                    <a:pt x="383" y="2221"/>
                    <a:pt x="465" y="2125"/>
                  </a:cubicBezTo>
                  <a:cubicBezTo>
                    <a:pt x="495" y="2090"/>
                    <a:pt x="527" y="2053"/>
                    <a:pt x="556" y="2015"/>
                  </a:cubicBezTo>
                  <a:cubicBezTo>
                    <a:pt x="641" y="1905"/>
                    <a:pt x="641" y="1698"/>
                    <a:pt x="642" y="1516"/>
                  </a:cubicBezTo>
                  <a:cubicBezTo>
                    <a:pt x="642" y="1419"/>
                    <a:pt x="642" y="1328"/>
                    <a:pt x="655" y="1263"/>
                  </a:cubicBezTo>
                  <a:cubicBezTo>
                    <a:pt x="670" y="1189"/>
                    <a:pt x="694" y="1079"/>
                    <a:pt x="737" y="977"/>
                  </a:cubicBezTo>
                  <a:cubicBezTo>
                    <a:pt x="779" y="876"/>
                    <a:pt x="833" y="797"/>
                    <a:pt x="902" y="735"/>
                  </a:cubicBezTo>
                  <a:cubicBezTo>
                    <a:pt x="980" y="665"/>
                    <a:pt x="1070" y="624"/>
                    <a:pt x="1155" y="621"/>
                  </a:cubicBezTo>
                  <a:cubicBezTo>
                    <a:pt x="1187" y="619"/>
                    <a:pt x="1219" y="623"/>
                    <a:pt x="1250" y="627"/>
                  </a:cubicBezTo>
                  <a:cubicBezTo>
                    <a:pt x="1272" y="629"/>
                    <a:pt x="1295" y="631"/>
                    <a:pt x="1317" y="632"/>
                  </a:cubicBezTo>
                  <a:cubicBezTo>
                    <a:pt x="1346" y="633"/>
                    <a:pt x="1375" y="631"/>
                    <a:pt x="1404" y="626"/>
                  </a:cubicBezTo>
                  <a:cubicBezTo>
                    <a:pt x="1483" y="611"/>
                    <a:pt x="1564" y="571"/>
                    <a:pt x="1653" y="504"/>
                  </a:cubicBezTo>
                  <a:cubicBezTo>
                    <a:pt x="1730" y="445"/>
                    <a:pt x="1802" y="372"/>
                    <a:pt x="1866" y="308"/>
                  </a:cubicBezTo>
                  <a:cubicBezTo>
                    <a:pt x="1868" y="306"/>
                    <a:pt x="1868" y="306"/>
                    <a:pt x="1868" y="306"/>
                  </a:cubicBezTo>
                  <a:cubicBezTo>
                    <a:pt x="1935" y="239"/>
                    <a:pt x="2016" y="162"/>
                    <a:pt x="2104" y="106"/>
                  </a:cubicBezTo>
                  <a:cubicBezTo>
                    <a:pt x="2195" y="48"/>
                    <a:pt x="2287" y="16"/>
                    <a:pt x="2384" y="8"/>
                  </a:cubicBezTo>
                  <a:cubicBezTo>
                    <a:pt x="2484" y="0"/>
                    <a:pt x="2598" y="28"/>
                    <a:pt x="2706" y="85"/>
                  </a:cubicBezTo>
                  <a:cubicBezTo>
                    <a:pt x="2811" y="141"/>
                    <a:pt x="2903" y="222"/>
                    <a:pt x="2964" y="312"/>
                  </a:cubicBezTo>
                  <a:cubicBezTo>
                    <a:pt x="2977" y="331"/>
                    <a:pt x="2990" y="352"/>
                    <a:pt x="3004" y="376"/>
                  </a:cubicBezTo>
                  <a:cubicBezTo>
                    <a:pt x="3013" y="392"/>
                    <a:pt x="3022" y="407"/>
                    <a:pt x="3030" y="423"/>
                  </a:cubicBezTo>
                  <a:cubicBezTo>
                    <a:pt x="3076" y="506"/>
                    <a:pt x="3120" y="585"/>
                    <a:pt x="3203" y="642"/>
                  </a:cubicBezTo>
                  <a:cubicBezTo>
                    <a:pt x="3241" y="669"/>
                    <a:pt x="3287" y="689"/>
                    <a:pt x="3339" y="701"/>
                  </a:cubicBezTo>
                  <a:cubicBezTo>
                    <a:pt x="3385" y="711"/>
                    <a:pt x="3435" y="716"/>
                    <a:pt x="3487" y="715"/>
                  </a:cubicBezTo>
                  <a:cubicBezTo>
                    <a:pt x="3533" y="713"/>
                    <a:pt x="3577" y="708"/>
                    <a:pt x="3615" y="702"/>
                  </a:cubicBezTo>
                  <a:cubicBezTo>
                    <a:pt x="3625" y="701"/>
                    <a:pt x="3636" y="699"/>
                    <a:pt x="3647" y="698"/>
                  </a:cubicBezTo>
                  <a:cubicBezTo>
                    <a:pt x="3684" y="692"/>
                    <a:pt x="3724" y="687"/>
                    <a:pt x="3762" y="684"/>
                  </a:cubicBezTo>
                  <a:cubicBezTo>
                    <a:pt x="3869" y="675"/>
                    <a:pt x="3975" y="687"/>
                    <a:pt x="4067" y="716"/>
                  </a:cubicBezTo>
                  <a:cubicBezTo>
                    <a:pt x="4174" y="750"/>
                    <a:pt x="4260" y="807"/>
                    <a:pt x="4325" y="884"/>
                  </a:cubicBezTo>
                  <a:cubicBezTo>
                    <a:pt x="4374" y="942"/>
                    <a:pt x="4411" y="1013"/>
                    <a:pt x="4440" y="1102"/>
                  </a:cubicBezTo>
                  <a:cubicBezTo>
                    <a:pt x="4466" y="1181"/>
                    <a:pt x="4483" y="1267"/>
                    <a:pt x="4500" y="1350"/>
                  </a:cubicBezTo>
                  <a:cubicBezTo>
                    <a:pt x="4518" y="1440"/>
                    <a:pt x="4536" y="1533"/>
                    <a:pt x="4566" y="1619"/>
                  </a:cubicBezTo>
                  <a:cubicBezTo>
                    <a:pt x="4577" y="1649"/>
                    <a:pt x="4589" y="1680"/>
                    <a:pt x="4603" y="1710"/>
                  </a:cubicBezTo>
                  <a:cubicBezTo>
                    <a:pt x="4641" y="1794"/>
                    <a:pt x="4688" y="1870"/>
                    <a:pt x="4738" y="1947"/>
                  </a:cubicBezTo>
                  <a:cubicBezTo>
                    <a:pt x="4815" y="2066"/>
                    <a:pt x="4899" y="2191"/>
                    <a:pt x="4988" y="2318"/>
                  </a:cubicBezTo>
                  <a:cubicBezTo>
                    <a:pt x="4997" y="2331"/>
                    <a:pt x="5005" y="2344"/>
                    <a:pt x="5014" y="2356"/>
                  </a:cubicBezTo>
                  <a:cubicBezTo>
                    <a:pt x="5118" y="2504"/>
                    <a:pt x="5226" y="2658"/>
                    <a:pt x="5290" y="2828"/>
                  </a:cubicBezTo>
                  <a:cubicBezTo>
                    <a:pt x="5338" y="2954"/>
                    <a:pt x="5360" y="3088"/>
                    <a:pt x="5357" y="3227"/>
                  </a:cubicBezTo>
                  <a:cubicBezTo>
                    <a:pt x="5355" y="3293"/>
                    <a:pt x="5348" y="3360"/>
                    <a:pt x="5334" y="3425"/>
                  </a:cubicBezTo>
                  <a:cubicBezTo>
                    <a:pt x="5321" y="3489"/>
                    <a:pt x="5302" y="3552"/>
                    <a:pt x="5278" y="3613"/>
                  </a:cubicBezTo>
                  <a:cubicBezTo>
                    <a:pt x="5198" y="3811"/>
                    <a:pt x="5065" y="3984"/>
                    <a:pt x="4936" y="4152"/>
                  </a:cubicBezTo>
                  <a:cubicBezTo>
                    <a:pt x="4909" y="4186"/>
                    <a:pt x="4882" y="4222"/>
                    <a:pt x="4856" y="4257"/>
                  </a:cubicBezTo>
                  <a:cubicBezTo>
                    <a:pt x="4837" y="4282"/>
                    <a:pt x="4820" y="4305"/>
                    <a:pt x="4805" y="4327"/>
                  </a:cubicBezTo>
                  <a:cubicBezTo>
                    <a:pt x="4785" y="4355"/>
                    <a:pt x="4766" y="4383"/>
                    <a:pt x="4747" y="4410"/>
                  </a:cubicBezTo>
                  <a:cubicBezTo>
                    <a:pt x="4715" y="4458"/>
                    <a:pt x="4684" y="4503"/>
                    <a:pt x="4650" y="4548"/>
                  </a:cubicBezTo>
                  <a:cubicBezTo>
                    <a:pt x="4524" y="4712"/>
                    <a:pt x="4353" y="4858"/>
                    <a:pt x="4189" y="4999"/>
                  </a:cubicBezTo>
                  <a:cubicBezTo>
                    <a:pt x="4173" y="5013"/>
                    <a:pt x="4158" y="5026"/>
                    <a:pt x="4143" y="5039"/>
                  </a:cubicBezTo>
                  <a:cubicBezTo>
                    <a:pt x="4030" y="5137"/>
                    <a:pt x="3916" y="5238"/>
                    <a:pt x="3806" y="5335"/>
                  </a:cubicBezTo>
                  <a:cubicBezTo>
                    <a:pt x="3728" y="5404"/>
                    <a:pt x="3647" y="5476"/>
                    <a:pt x="3568" y="5545"/>
                  </a:cubicBezTo>
                  <a:cubicBezTo>
                    <a:pt x="3410" y="5683"/>
                    <a:pt x="3254" y="5815"/>
                    <a:pt x="3081" y="5922"/>
                  </a:cubicBezTo>
                  <a:cubicBezTo>
                    <a:pt x="2981" y="5983"/>
                    <a:pt x="2888" y="6026"/>
                    <a:pt x="2798" y="6051"/>
                  </a:cubicBezTo>
                  <a:cubicBezTo>
                    <a:pt x="2746" y="6065"/>
                    <a:pt x="2695" y="6074"/>
                    <a:pt x="2646" y="6076"/>
                  </a:cubicBezTo>
                  <a:cubicBezTo>
                    <a:pt x="2636" y="6077"/>
                    <a:pt x="2625" y="6077"/>
                    <a:pt x="2615" y="6077"/>
                  </a:cubicBezTo>
                  <a:cubicBezTo>
                    <a:pt x="2572" y="6077"/>
                    <a:pt x="2530" y="6073"/>
                    <a:pt x="2490" y="6064"/>
                  </a:cubicBezTo>
                  <a:moveTo>
                    <a:pt x="3762" y="685"/>
                  </a:moveTo>
                  <a:cubicBezTo>
                    <a:pt x="3724" y="688"/>
                    <a:pt x="3685" y="693"/>
                    <a:pt x="3647" y="699"/>
                  </a:cubicBezTo>
                  <a:cubicBezTo>
                    <a:pt x="3636" y="700"/>
                    <a:pt x="3626" y="702"/>
                    <a:pt x="3615" y="703"/>
                  </a:cubicBezTo>
                  <a:cubicBezTo>
                    <a:pt x="3577" y="708"/>
                    <a:pt x="3533" y="714"/>
                    <a:pt x="3487" y="715"/>
                  </a:cubicBezTo>
                  <a:cubicBezTo>
                    <a:pt x="3435" y="717"/>
                    <a:pt x="3385" y="712"/>
                    <a:pt x="3339" y="701"/>
                  </a:cubicBezTo>
                  <a:cubicBezTo>
                    <a:pt x="3287" y="689"/>
                    <a:pt x="3241" y="670"/>
                    <a:pt x="3202" y="643"/>
                  </a:cubicBezTo>
                  <a:cubicBezTo>
                    <a:pt x="3119" y="585"/>
                    <a:pt x="3075" y="506"/>
                    <a:pt x="3029" y="423"/>
                  </a:cubicBezTo>
                  <a:cubicBezTo>
                    <a:pt x="3021" y="408"/>
                    <a:pt x="3012" y="392"/>
                    <a:pt x="3004" y="377"/>
                  </a:cubicBezTo>
                  <a:cubicBezTo>
                    <a:pt x="2989" y="352"/>
                    <a:pt x="2976" y="331"/>
                    <a:pt x="2963" y="312"/>
                  </a:cubicBezTo>
                  <a:cubicBezTo>
                    <a:pt x="2902" y="222"/>
                    <a:pt x="2811" y="142"/>
                    <a:pt x="2705" y="86"/>
                  </a:cubicBezTo>
                  <a:cubicBezTo>
                    <a:pt x="2598" y="28"/>
                    <a:pt x="2483" y="1"/>
                    <a:pt x="2384" y="9"/>
                  </a:cubicBezTo>
                  <a:cubicBezTo>
                    <a:pt x="2287" y="17"/>
                    <a:pt x="2195" y="49"/>
                    <a:pt x="2104" y="107"/>
                  </a:cubicBezTo>
                  <a:cubicBezTo>
                    <a:pt x="2016" y="163"/>
                    <a:pt x="1935" y="239"/>
                    <a:pt x="1868" y="306"/>
                  </a:cubicBezTo>
                  <a:cubicBezTo>
                    <a:pt x="1866" y="308"/>
                    <a:pt x="1866" y="308"/>
                    <a:pt x="1866" y="308"/>
                  </a:cubicBezTo>
                  <a:cubicBezTo>
                    <a:pt x="1803" y="372"/>
                    <a:pt x="1730" y="445"/>
                    <a:pt x="1653" y="504"/>
                  </a:cubicBezTo>
                  <a:cubicBezTo>
                    <a:pt x="1565" y="572"/>
                    <a:pt x="1483" y="612"/>
                    <a:pt x="1404" y="627"/>
                  </a:cubicBezTo>
                  <a:cubicBezTo>
                    <a:pt x="1376" y="632"/>
                    <a:pt x="1346" y="634"/>
                    <a:pt x="1317" y="633"/>
                  </a:cubicBezTo>
                  <a:cubicBezTo>
                    <a:pt x="1295" y="632"/>
                    <a:pt x="1272" y="630"/>
                    <a:pt x="1250" y="627"/>
                  </a:cubicBezTo>
                  <a:cubicBezTo>
                    <a:pt x="1219" y="624"/>
                    <a:pt x="1187" y="620"/>
                    <a:pt x="1155" y="621"/>
                  </a:cubicBezTo>
                  <a:cubicBezTo>
                    <a:pt x="1070" y="625"/>
                    <a:pt x="980" y="665"/>
                    <a:pt x="902" y="736"/>
                  </a:cubicBezTo>
                  <a:cubicBezTo>
                    <a:pt x="834" y="797"/>
                    <a:pt x="780" y="876"/>
                    <a:pt x="737" y="977"/>
                  </a:cubicBezTo>
                  <a:cubicBezTo>
                    <a:pt x="717" y="1026"/>
                    <a:pt x="686" y="1108"/>
                    <a:pt x="656" y="1263"/>
                  </a:cubicBezTo>
                  <a:cubicBezTo>
                    <a:pt x="643" y="1328"/>
                    <a:pt x="643" y="1419"/>
                    <a:pt x="643" y="1516"/>
                  </a:cubicBezTo>
                  <a:cubicBezTo>
                    <a:pt x="642" y="1698"/>
                    <a:pt x="642" y="1906"/>
                    <a:pt x="557" y="2015"/>
                  </a:cubicBezTo>
                  <a:cubicBezTo>
                    <a:pt x="527" y="2053"/>
                    <a:pt x="496" y="2090"/>
                    <a:pt x="466" y="2126"/>
                  </a:cubicBezTo>
                  <a:cubicBezTo>
                    <a:pt x="384" y="2222"/>
                    <a:pt x="306" y="2312"/>
                    <a:pt x="266" y="2426"/>
                  </a:cubicBezTo>
                  <a:cubicBezTo>
                    <a:pt x="262" y="2439"/>
                    <a:pt x="257" y="2452"/>
                    <a:pt x="253" y="2466"/>
                  </a:cubicBezTo>
                  <a:cubicBezTo>
                    <a:pt x="231" y="2535"/>
                    <a:pt x="202" y="2605"/>
                    <a:pt x="172" y="2679"/>
                  </a:cubicBezTo>
                  <a:cubicBezTo>
                    <a:pt x="126" y="2790"/>
                    <a:pt x="79" y="2905"/>
                    <a:pt x="52" y="3023"/>
                  </a:cubicBezTo>
                  <a:cubicBezTo>
                    <a:pt x="15" y="3184"/>
                    <a:pt x="1" y="3368"/>
                    <a:pt x="8" y="3570"/>
                  </a:cubicBezTo>
                  <a:cubicBezTo>
                    <a:pt x="15" y="3733"/>
                    <a:pt x="28" y="3921"/>
                    <a:pt x="96" y="4096"/>
                  </a:cubicBezTo>
                  <a:cubicBezTo>
                    <a:pt x="128" y="4180"/>
                    <a:pt x="174" y="4260"/>
                    <a:pt x="230" y="4334"/>
                  </a:cubicBezTo>
                  <a:cubicBezTo>
                    <a:pt x="280" y="4400"/>
                    <a:pt x="341" y="4463"/>
                    <a:pt x="409" y="4522"/>
                  </a:cubicBezTo>
                  <a:cubicBezTo>
                    <a:pt x="472" y="4576"/>
                    <a:pt x="545" y="4629"/>
                    <a:pt x="624" y="4678"/>
                  </a:cubicBezTo>
                  <a:cubicBezTo>
                    <a:pt x="756" y="4759"/>
                    <a:pt x="913" y="4835"/>
                    <a:pt x="1104" y="4910"/>
                  </a:cubicBezTo>
                  <a:cubicBezTo>
                    <a:pt x="1113" y="4913"/>
                    <a:pt x="1113" y="4913"/>
                    <a:pt x="1113" y="4913"/>
                  </a:cubicBezTo>
                  <a:cubicBezTo>
                    <a:pt x="1213" y="4953"/>
                    <a:pt x="1317" y="4993"/>
                    <a:pt x="1411" y="5052"/>
                  </a:cubicBezTo>
                  <a:cubicBezTo>
                    <a:pt x="1568" y="5151"/>
                    <a:pt x="1689" y="5295"/>
                    <a:pt x="1776" y="5409"/>
                  </a:cubicBezTo>
                  <a:cubicBezTo>
                    <a:pt x="1808" y="5451"/>
                    <a:pt x="1840" y="5494"/>
                    <a:pt x="1870" y="5535"/>
                  </a:cubicBezTo>
                  <a:cubicBezTo>
                    <a:pt x="1887" y="5558"/>
                    <a:pt x="1904" y="5582"/>
                    <a:pt x="1921" y="5604"/>
                  </a:cubicBezTo>
                  <a:cubicBezTo>
                    <a:pt x="2013" y="5729"/>
                    <a:pt x="2094" y="5819"/>
                    <a:pt x="2174" y="5890"/>
                  </a:cubicBezTo>
                  <a:cubicBezTo>
                    <a:pt x="2224" y="5934"/>
                    <a:pt x="2274" y="5970"/>
                    <a:pt x="2324" y="5998"/>
                  </a:cubicBezTo>
                  <a:cubicBezTo>
                    <a:pt x="2378" y="6029"/>
                    <a:pt x="2434" y="6050"/>
                    <a:pt x="2490" y="6063"/>
                  </a:cubicBezTo>
                  <a:cubicBezTo>
                    <a:pt x="2540" y="6074"/>
                    <a:pt x="2593" y="6078"/>
                    <a:pt x="2646" y="6076"/>
                  </a:cubicBezTo>
                  <a:cubicBezTo>
                    <a:pt x="2695" y="6073"/>
                    <a:pt x="2746" y="6064"/>
                    <a:pt x="2798" y="6050"/>
                  </a:cubicBezTo>
                  <a:cubicBezTo>
                    <a:pt x="2888" y="6025"/>
                    <a:pt x="2980" y="5983"/>
                    <a:pt x="3081" y="5921"/>
                  </a:cubicBezTo>
                  <a:cubicBezTo>
                    <a:pt x="3254" y="5815"/>
                    <a:pt x="3410" y="5682"/>
                    <a:pt x="3567" y="5545"/>
                  </a:cubicBezTo>
                  <a:cubicBezTo>
                    <a:pt x="3647" y="5475"/>
                    <a:pt x="3727" y="5404"/>
                    <a:pt x="3805" y="5335"/>
                  </a:cubicBezTo>
                  <a:cubicBezTo>
                    <a:pt x="3915" y="5237"/>
                    <a:pt x="4029" y="5136"/>
                    <a:pt x="4142" y="5039"/>
                  </a:cubicBezTo>
                  <a:cubicBezTo>
                    <a:pt x="4157" y="5025"/>
                    <a:pt x="4173" y="5012"/>
                    <a:pt x="4188" y="4999"/>
                  </a:cubicBezTo>
                  <a:cubicBezTo>
                    <a:pt x="4353" y="4858"/>
                    <a:pt x="4523" y="4712"/>
                    <a:pt x="4649" y="4547"/>
                  </a:cubicBezTo>
                  <a:cubicBezTo>
                    <a:pt x="4684" y="4502"/>
                    <a:pt x="4714" y="4457"/>
                    <a:pt x="4747" y="4409"/>
                  </a:cubicBezTo>
                  <a:cubicBezTo>
                    <a:pt x="4765" y="4382"/>
                    <a:pt x="4784" y="4354"/>
                    <a:pt x="4804" y="4326"/>
                  </a:cubicBezTo>
                  <a:cubicBezTo>
                    <a:pt x="4819" y="4304"/>
                    <a:pt x="4836" y="4281"/>
                    <a:pt x="4855" y="4256"/>
                  </a:cubicBezTo>
                  <a:cubicBezTo>
                    <a:pt x="4881" y="4221"/>
                    <a:pt x="4909" y="4186"/>
                    <a:pt x="4935" y="4151"/>
                  </a:cubicBezTo>
                  <a:cubicBezTo>
                    <a:pt x="5064" y="3984"/>
                    <a:pt x="5198" y="3810"/>
                    <a:pt x="5277" y="3613"/>
                  </a:cubicBezTo>
                  <a:cubicBezTo>
                    <a:pt x="5301" y="3552"/>
                    <a:pt x="5320" y="3489"/>
                    <a:pt x="5333" y="3425"/>
                  </a:cubicBezTo>
                  <a:cubicBezTo>
                    <a:pt x="5347" y="3359"/>
                    <a:pt x="5355" y="3293"/>
                    <a:pt x="5356" y="3227"/>
                  </a:cubicBezTo>
                  <a:cubicBezTo>
                    <a:pt x="5360" y="3088"/>
                    <a:pt x="5337" y="2954"/>
                    <a:pt x="5289" y="2828"/>
                  </a:cubicBezTo>
                  <a:cubicBezTo>
                    <a:pt x="5225" y="2658"/>
                    <a:pt x="5118" y="2505"/>
                    <a:pt x="5014" y="2357"/>
                  </a:cubicBezTo>
                  <a:cubicBezTo>
                    <a:pt x="5005" y="2344"/>
                    <a:pt x="4996" y="2331"/>
                    <a:pt x="4987" y="2319"/>
                  </a:cubicBezTo>
                  <a:cubicBezTo>
                    <a:pt x="4899" y="2192"/>
                    <a:pt x="4814" y="2067"/>
                    <a:pt x="4737" y="1947"/>
                  </a:cubicBezTo>
                  <a:cubicBezTo>
                    <a:pt x="4688" y="1870"/>
                    <a:pt x="4640" y="1794"/>
                    <a:pt x="4602" y="1710"/>
                  </a:cubicBezTo>
                  <a:cubicBezTo>
                    <a:pt x="4588" y="1680"/>
                    <a:pt x="4576" y="1649"/>
                    <a:pt x="4565" y="1619"/>
                  </a:cubicBezTo>
                  <a:cubicBezTo>
                    <a:pt x="4536" y="1533"/>
                    <a:pt x="4517" y="1440"/>
                    <a:pt x="4499" y="1350"/>
                  </a:cubicBezTo>
                  <a:cubicBezTo>
                    <a:pt x="4483" y="1267"/>
                    <a:pt x="4465" y="1181"/>
                    <a:pt x="4440" y="1102"/>
                  </a:cubicBezTo>
                  <a:cubicBezTo>
                    <a:pt x="4410" y="1013"/>
                    <a:pt x="4373" y="942"/>
                    <a:pt x="4325" y="885"/>
                  </a:cubicBezTo>
                  <a:cubicBezTo>
                    <a:pt x="4260" y="807"/>
                    <a:pt x="4173" y="751"/>
                    <a:pt x="4067" y="717"/>
                  </a:cubicBezTo>
                  <a:cubicBezTo>
                    <a:pt x="3994" y="694"/>
                    <a:pt x="3914" y="682"/>
                    <a:pt x="3831" y="682"/>
                  </a:cubicBezTo>
                  <a:cubicBezTo>
                    <a:pt x="3808" y="682"/>
                    <a:pt x="3785" y="683"/>
                    <a:pt x="3762" y="68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7" name="Freeform 54">
              <a:extLst>
                <a:ext uri="{FF2B5EF4-FFF2-40B4-BE49-F238E27FC236}">
                  <a16:creationId xmlns:a16="http://schemas.microsoft.com/office/drawing/2014/main" id="{FA8DB8EC-279F-4FF8-B4C1-96D2E0E39E9A}"/>
                </a:ext>
              </a:extLst>
            </p:cNvPr>
            <p:cNvSpPr>
              <a:spLocks noEditPoints="1"/>
            </p:cNvSpPr>
            <p:nvPr/>
          </p:nvSpPr>
          <p:spPr bwMode="auto">
            <a:xfrm>
              <a:off x="3738" y="-47"/>
              <a:ext cx="4023" cy="4525"/>
            </a:xfrm>
            <a:custGeom>
              <a:avLst/>
              <a:gdLst>
                <a:gd name="T0" fmla="*/ 2189 w 5436"/>
                <a:gd name="T1" fmla="*/ 5916 h 6114"/>
                <a:gd name="T2" fmla="*/ 1788 w 5436"/>
                <a:gd name="T3" fmla="*/ 5434 h 6114"/>
                <a:gd name="T4" fmla="*/ 637 w 5436"/>
                <a:gd name="T5" fmla="*/ 4705 h 6114"/>
                <a:gd name="T6" fmla="*/ 106 w 5436"/>
                <a:gd name="T7" fmla="*/ 4135 h 6114"/>
                <a:gd name="T8" fmla="*/ 47 w 5436"/>
                <a:gd name="T9" fmla="*/ 3072 h 6114"/>
                <a:gd name="T10" fmla="*/ 262 w 5436"/>
                <a:gd name="T11" fmla="*/ 2427 h 6114"/>
                <a:gd name="T12" fmla="*/ 654 w 5436"/>
                <a:gd name="T13" fmla="*/ 1489 h 6114"/>
                <a:gd name="T14" fmla="*/ 940 w 5436"/>
                <a:gd name="T15" fmla="*/ 721 h 6114"/>
                <a:gd name="T16" fmla="*/ 1359 w 5436"/>
                <a:gd name="T17" fmla="*/ 608 h 6114"/>
                <a:gd name="T18" fmla="*/ 1914 w 5436"/>
                <a:gd name="T19" fmla="*/ 274 h 6114"/>
                <a:gd name="T20" fmla="*/ 2606 w 5436"/>
                <a:gd name="T21" fmla="*/ 22 h 6114"/>
                <a:gd name="T22" fmla="*/ 3070 w 5436"/>
                <a:gd name="T23" fmla="*/ 368 h 6114"/>
                <a:gd name="T24" fmla="*/ 3556 w 5436"/>
                <a:gd name="T25" fmla="*/ 692 h 6114"/>
                <a:gd name="T26" fmla="*/ 3718 w 5436"/>
                <a:gd name="T27" fmla="*/ 680 h 6114"/>
                <a:gd name="T28" fmla="*/ 4394 w 5436"/>
                <a:gd name="T29" fmla="*/ 885 h 6114"/>
                <a:gd name="T30" fmla="*/ 4625 w 5436"/>
                <a:gd name="T31" fmla="*/ 1621 h 6114"/>
                <a:gd name="T32" fmla="*/ 5067 w 5436"/>
                <a:gd name="T33" fmla="*/ 2300 h 6114"/>
                <a:gd name="T34" fmla="*/ 5421 w 5436"/>
                <a:gd name="T35" fmla="*/ 3010 h 6114"/>
                <a:gd name="T36" fmla="*/ 5344 w 5436"/>
                <a:gd name="T37" fmla="*/ 3606 h 6114"/>
                <a:gd name="T38" fmla="*/ 4855 w 5436"/>
                <a:gd name="T39" fmla="*/ 4326 h 6114"/>
                <a:gd name="T40" fmla="*/ 4214 w 5436"/>
                <a:gd name="T41" fmla="*/ 5056 h 6114"/>
                <a:gd name="T42" fmla="*/ 3613 w 5436"/>
                <a:gd name="T43" fmla="*/ 5581 h 6114"/>
                <a:gd name="T44" fmla="*/ 2643 w 5436"/>
                <a:gd name="T45" fmla="*/ 6108 h 6114"/>
                <a:gd name="T46" fmla="*/ 3718 w 5436"/>
                <a:gd name="T47" fmla="*/ 681 h 6114"/>
                <a:gd name="T48" fmla="*/ 3279 w 5436"/>
                <a:gd name="T49" fmla="*/ 622 h 6114"/>
                <a:gd name="T50" fmla="*/ 3027 w 5436"/>
                <a:gd name="T51" fmla="*/ 307 h 6114"/>
                <a:gd name="T52" fmla="*/ 2446 w 5436"/>
                <a:gd name="T53" fmla="*/ 3 h 6114"/>
                <a:gd name="T54" fmla="*/ 1882 w 5436"/>
                <a:gd name="T55" fmla="*/ 305 h 6114"/>
                <a:gd name="T56" fmla="*/ 1353 w 5436"/>
                <a:gd name="T57" fmla="*/ 609 h 6114"/>
                <a:gd name="T58" fmla="*/ 941 w 5436"/>
                <a:gd name="T59" fmla="*/ 721 h 6114"/>
                <a:gd name="T60" fmla="*/ 655 w 5436"/>
                <a:gd name="T61" fmla="*/ 1489 h 6114"/>
                <a:gd name="T62" fmla="*/ 262 w 5436"/>
                <a:gd name="T63" fmla="*/ 2427 h 6114"/>
                <a:gd name="T64" fmla="*/ 48 w 5436"/>
                <a:gd name="T65" fmla="*/ 3073 h 6114"/>
                <a:gd name="T66" fmla="*/ 106 w 5436"/>
                <a:gd name="T67" fmla="*/ 4134 h 6114"/>
                <a:gd name="T68" fmla="*/ 637 w 5436"/>
                <a:gd name="T69" fmla="*/ 4704 h 6114"/>
                <a:gd name="T70" fmla="*/ 1789 w 5436"/>
                <a:gd name="T71" fmla="*/ 5434 h 6114"/>
                <a:gd name="T72" fmla="*/ 2189 w 5436"/>
                <a:gd name="T73" fmla="*/ 5915 h 6114"/>
                <a:gd name="T74" fmla="*/ 2819 w 5436"/>
                <a:gd name="T75" fmla="*/ 6084 h 6114"/>
                <a:gd name="T76" fmla="*/ 4036 w 5436"/>
                <a:gd name="T77" fmla="*/ 5211 h 6114"/>
                <a:gd name="T78" fmla="*/ 4706 w 5436"/>
                <a:gd name="T79" fmla="*/ 4556 h 6114"/>
                <a:gd name="T80" fmla="*/ 4905 w 5436"/>
                <a:gd name="T81" fmla="*/ 4254 h 6114"/>
                <a:gd name="T82" fmla="*/ 5405 w 5436"/>
                <a:gd name="T83" fmla="*/ 3415 h 6114"/>
                <a:gd name="T84" fmla="*/ 5368 w 5436"/>
                <a:gd name="T85" fmla="*/ 2808 h 6114"/>
                <a:gd name="T86" fmla="*/ 4808 w 5436"/>
                <a:gd name="T87" fmla="*/ 1938 h 6114"/>
                <a:gd name="T88" fmla="*/ 4552 w 5436"/>
                <a:gd name="T89" fmla="*/ 1330 h 6114"/>
                <a:gd name="T90" fmla="*/ 4142 w 5436"/>
                <a:gd name="T91" fmla="*/ 711 h 6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36" h="6114">
                  <a:moveTo>
                    <a:pt x="2505" y="6092"/>
                  </a:moveTo>
                  <a:cubicBezTo>
                    <a:pt x="2449" y="6079"/>
                    <a:pt x="2393" y="6056"/>
                    <a:pt x="2338" y="6025"/>
                  </a:cubicBezTo>
                  <a:cubicBezTo>
                    <a:pt x="2289" y="5996"/>
                    <a:pt x="2239" y="5960"/>
                    <a:pt x="2189" y="5916"/>
                  </a:cubicBezTo>
                  <a:cubicBezTo>
                    <a:pt x="2109" y="5845"/>
                    <a:pt x="2028" y="5754"/>
                    <a:pt x="1934" y="5629"/>
                  </a:cubicBezTo>
                  <a:cubicBezTo>
                    <a:pt x="1918" y="5608"/>
                    <a:pt x="1902" y="5586"/>
                    <a:pt x="1886" y="5565"/>
                  </a:cubicBezTo>
                  <a:cubicBezTo>
                    <a:pt x="1855" y="5522"/>
                    <a:pt x="1822" y="5477"/>
                    <a:pt x="1788" y="5434"/>
                  </a:cubicBezTo>
                  <a:cubicBezTo>
                    <a:pt x="1700" y="5321"/>
                    <a:pt x="1579" y="5179"/>
                    <a:pt x="1420" y="5078"/>
                  </a:cubicBezTo>
                  <a:cubicBezTo>
                    <a:pt x="1323" y="5017"/>
                    <a:pt x="1216" y="4975"/>
                    <a:pt x="1113" y="4934"/>
                  </a:cubicBezTo>
                  <a:cubicBezTo>
                    <a:pt x="918" y="4856"/>
                    <a:pt x="767" y="4784"/>
                    <a:pt x="637" y="4705"/>
                  </a:cubicBezTo>
                  <a:cubicBezTo>
                    <a:pt x="557" y="4657"/>
                    <a:pt x="485" y="4606"/>
                    <a:pt x="422" y="4553"/>
                  </a:cubicBezTo>
                  <a:cubicBezTo>
                    <a:pt x="353" y="4495"/>
                    <a:pt x="293" y="4433"/>
                    <a:pt x="242" y="4369"/>
                  </a:cubicBezTo>
                  <a:cubicBezTo>
                    <a:pt x="185" y="4296"/>
                    <a:pt x="139" y="4217"/>
                    <a:pt x="106" y="4135"/>
                  </a:cubicBezTo>
                  <a:cubicBezTo>
                    <a:pt x="74" y="4058"/>
                    <a:pt x="52" y="3975"/>
                    <a:pt x="36" y="3879"/>
                  </a:cubicBezTo>
                  <a:cubicBezTo>
                    <a:pt x="28" y="3829"/>
                    <a:pt x="18" y="3755"/>
                    <a:pt x="11" y="3615"/>
                  </a:cubicBezTo>
                  <a:cubicBezTo>
                    <a:pt x="0" y="3420"/>
                    <a:pt x="13" y="3237"/>
                    <a:pt x="47" y="3072"/>
                  </a:cubicBezTo>
                  <a:cubicBezTo>
                    <a:pt x="73" y="2953"/>
                    <a:pt x="117" y="2837"/>
                    <a:pt x="161" y="2725"/>
                  </a:cubicBezTo>
                  <a:cubicBezTo>
                    <a:pt x="195" y="2636"/>
                    <a:pt x="227" y="2553"/>
                    <a:pt x="249" y="2471"/>
                  </a:cubicBezTo>
                  <a:cubicBezTo>
                    <a:pt x="253" y="2455"/>
                    <a:pt x="258" y="2440"/>
                    <a:pt x="262" y="2427"/>
                  </a:cubicBezTo>
                  <a:cubicBezTo>
                    <a:pt x="303" y="2289"/>
                    <a:pt x="392" y="2177"/>
                    <a:pt x="486" y="2059"/>
                  </a:cubicBezTo>
                  <a:cubicBezTo>
                    <a:pt x="508" y="2030"/>
                    <a:pt x="531" y="2001"/>
                    <a:pt x="554" y="1972"/>
                  </a:cubicBezTo>
                  <a:cubicBezTo>
                    <a:pt x="637" y="1862"/>
                    <a:pt x="646" y="1664"/>
                    <a:pt x="654" y="1489"/>
                  </a:cubicBezTo>
                  <a:cubicBezTo>
                    <a:pt x="659" y="1392"/>
                    <a:pt x="663" y="1300"/>
                    <a:pt x="679" y="1234"/>
                  </a:cubicBezTo>
                  <a:cubicBezTo>
                    <a:pt x="699" y="1155"/>
                    <a:pt x="727" y="1052"/>
                    <a:pt x="771" y="956"/>
                  </a:cubicBezTo>
                  <a:cubicBezTo>
                    <a:pt x="816" y="858"/>
                    <a:pt x="872" y="781"/>
                    <a:pt x="940" y="721"/>
                  </a:cubicBezTo>
                  <a:cubicBezTo>
                    <a:pt x="1020" y="652"/>
                    <a:pt x="1110" y="610"/>
                    <a:pt x="1196" y="604"/>
                  </a:cubicBezTo>
                  <a:cubicBezTo>
                    <a:pt x="1228" y="602"/>
                    <a:pt x="1260" y="604"/>
                    <a:pt x="1291" y="605"/>
                  </a:cubicBezTo>
                  <a:cubicBezTo>
                    <a:pt x="1313" y="607"/>
                    <a:pt x="1336" y="608"/>
                    <a:pt x="1359" y="608"/>
                  </a:cubicBezTo>
                  <a:cubicBezTo>
                    <a:pt x="1389" y="608"/>
                    <a:pt x="1418" y="604"/>
                    <a:pt x="1446" y="598"/>
                  </a:cubicBezTo>
                  <a:cubicBezTo>
                    <a:pt x="1610" y="562"/>
                    <a:pt x="1754" y="425"/>
                    <a:pt x="1881" y="305"/>
                  </a:cubicBezTo>
                  <a:cubicBezTo>
                    <a:pt x="1892" y="295"/>
                    <a:pt x="1903" y="284"/>
                    <a:pt x="1914" y="274"/>
                  </a:cubicBezTo>
                  <a:cubicBezTo>
                    <a:pt x="2008" y="186"/>
                    <a:pt x="2084" y="128"/>
                    <a:pt x="2159" y="86"/>
                  </a:cubicBezTo>
                  <a:cubicBezTo>
                    <a:pt x="2253" y="34"/>
                    <a:pt x="2346" y="6"/>
                    <a:pt x="2446" y="2"/>
                  </a:cubicBezTo>
                  <a:cubicBezTo>
                    <a:pt x="2496" y="0"/>
                    <a:pt x="2550" y="7"/>
                    <a:pt x="2606" y="22"/>
                  </a:cubicBezTo>
                  <a:cubicBezTo>
                    <a:pt x="2660" y="36"/>
                    <a:pt x="2713" y="57"/>
                    <a:pt x="2766" y="85"/>
                  </a:cubicBezTo>
                  <a:cubicBezTo>
                    <a:pt x="2871" y="141"/>
                    <a:pt x="2964" y="220"/>
                    <a:pt x="3028" y="306"/>
                  </a:cubicBezTo>
                  <a:cubicBezTo>
                    <a:pt x="3041" y="325"/>
                    <a:pt x="3055" y="345"/>
                    <a:pt x="3070" y="368"/>
                  </a:cubicBezTo>
                  <a:cubicBezTo>
                    <a:pt x="3079" y="382"/>
                    <a:pt x="3088" y="395"/>
                    <a:pt x="3096" y="408"/>
                  </a:cubicBezTo>
                  <a:cubicBezTo>
                    <a:pt x="3146" y="489"/>
                    <a:pt x="3194" y="566"/>
                    <a:pt x="3280" y="622"/>
                  </a:cubicBezTo>
                  <a:cubicBezTo>
                    <a:pt x="3369" y="680"/>
                    <a:pt x="3477" y="692"/>
                    <a:pt x="3556" y="692"/>
                  </a:cubicBezTo>
                  <a:cubicBezTo>
                    <a:pt x="3559" y="692"/>
                    <a:pt x="3562" y="692"/>
                    <a:pt x="3565" y="692"/>
                  </a:cubicBezTo>
                  <a:cubicBezTo>
                    <a:pt x="3609" y="692"/>
                    <a:pt x="3653" y="687"/>
                    <a:pt x="3692" y="683"/>
                  </a:cubicBezTo>
                  <a:cubicBezTo>
                    <a:pt x="3701" y="682"/>
                    <a:pt x="3709" y="681"/>
                    <a:pt x="3718" y="680"/>
                  </a:cubicBezTo>
                  <a:cubicBezTo>
                    <a:pt x="3758" y="675"/>
                    <a:pt x="3799" y="671"/>
                    <a:pt x="3840" y="669"/>
                  </a:cubicBezTo>
                  <a:cubicBezTo>
                    <a:pt x="3947" y="664"/>
                    <a:pt x="4051" y="678"/>
                    <a:pt x="4143" y="711"/>
                  </a:cubicBezTo>
                  <a:cubicBezTo>
                    <a:pt x="4247" y="748"/>
                    <a:pt x="4332" y="807"/>
                    <a:pt x="4394" y="885"/>
                  </a:cubicBezTo>
                  <a:cubicBezTo>
                    <a:pt x="4438" y="941"/>
                    <a:pt x="4472" y="1009"/>
                    <a:pt x="4498" y="1094"/>
                  </a:cubicBezTo>
                  <a:cubicBezTo>
                    <a:pt x="4522" y="1169"/>
                    <a:pt x="4538" y="1251"/>
                    <a:pt x="4553" y="1330"/>
                  </a:cubicBezTo>
                  <a:cubicBezTo>
                    <a:pt x="4571" y="1428"/>
                    <a:pt x="4590" y="1529"/>
                    <a:pt x="4625" y="1621"/>
                  </a:cubicBezTo>
                  <a:cubicBezTo>
                    <a:pt x="4636" y="1651"/>
                    <a:pt x="4649" y="1680"/>
                    <a:pt x="4664" y="1710"/>
                  </a:cubicBezTo>
                  <a:cubicBezTo>
                    <a:pt x="4706" y="1792"/>
                    <a:pt x="4758" y="1866"/>
                    <a:pt x="4808" y="1938"/>
                  </a:cubicBezTo>
                  <a:cubicBezTo>
                    <a:pt x="4891" y="2054"/>
                    <a:pt x="4978" y="2176"/>
                    <a:pt x="5067" y="2300"/>
                  </a:cubicBezTo>
                  <a:cubicBezTo>
                    <a:pt x="5073" y="2309"/>
                    <a:pt x="5073" y="2309"/>
                    <a:pt x="5073" y="2309"/>
                  </a:cubicBezTo>
                  <a:cubicBezTo>
                    <a:pt x="5186" y="2465"/>
                    <a:pt x="5302" y="2627"/>
                    <a:pt x="5369" y="2808"/>
                  </a:cubicBezTo>
                  <a:cubicBezTo>
                    <a:pt x="5393" y="2873"/>
                    <a:pt x="5411" y="2941"/>
                    <a:pt x="5421" y="3010"/>
                  </a:cubicBezTo>
                  <a:cubicBezTo>
                    <a:pt x="5432" y="3077"/>
                    <a:pt x="5436" y="3146"/>
                    <a:pt x="5433" y="3215"/>
                  </a:cubicBezTo>
                  <a:cubicBezTo>
                    <a:pt x="5430" y="3282"/>
                    <a:pt x="5421" y="3349"/>
                    <a:pt x="5406" y="3415"/>
                  </a:cubicBezTo>
                  <a:cubicBezTo>
                    <a:pt x="5391" y="3481"/>
                    <a:pt x="5371" y="3545"/>
                    <a:pt x="5344" y="3606"/>
                  </a:cubicBezTo>
                  <a:cubicBezTo>
                    <a:pt x="5268" y="3784"/>
                    <a:pt x="5145" y="3942"/>
                    <a:pt x="5027" y="4094"/>
                  </a:cubicBezTo>
                  <a:cubicBezTo>
                    <a:pt x="4986" y="4146"/>
                    <a:pt x="4944" y="4201"/>
                    <a:pt x="4905" y="4254"/>
                  </a:cubicBezTo>
                  <a:cubicBezTo>
                    <a:pt x="4887" y="4280"/>
                    <a:pt x="4870" y="4303"/>
                    <a:pt x="4855" y="4326"/>
                  </a:cubicBezTo>
                  <a:cubicBezTo>
                    <a:pt x="4832" y="4360"/>
                    <a:pt x="4811" y="4394"/>
                    <a:pt x="4791" y="4427"/>
                  </a:cubicBezTo>
                  <a:cubicBezTo>
                    <a:pt x="4763" y="4472"/>
                    <a:pt x="4736" y="4514"/>
                    <a:pt x="4706" y="4556"/>
                  </a:cubicBezTo>
                  <a:cubicBezTo>
                    <a:pt x="4577" y="4740"/>
                    <a:pt x="4392" y="4901"/>
                    <a:pt x="4214" y="5056"/>
                  </a:cubicBezTo>
                  <a:cubicBezTo>
                    <a:pt x="4202" y="5067"/>
                    <a:pt x="4202" y="5067"/>
                    <a:pt x="4202" y="5067"/>
                  </a:cubicBezTo>
                  <a:cubicBezTo>
                    <a:pt x="4147" y="5115"/>
                    <a:pt x="4091" y="5164"/>
                    <a:pt x="4037" y="5211"/>
                  </a:cubicBezTo>
                  <a:cubicBezTo>
                    <a:pt x="3898" y="5333"/>
                    <a:pt x="3755" y="5459"/>
                    <a:pt x="3613" y="5581"/>
                  </a:cubicBezTo>
                  <a:cubicBezTo>
                    <a:pt x="3450" y="5720"/>
                    <a:pt x="3289" y="5854"/>
                    <a:pt x="3111" y="5959"/>
                  </a:cubicBezTo>
                  <a:cubicBezTo>
                    <a:pt x="3009" y="6019"/>
                    <a:pt x="2911" y="6061"/>
                    <a:pt x="2819" y="6085"/>
                  </a:cubicBezTo>
                  <a:cubicBezTo>
                    <a:pt x="2759" y="6100"/>
                    <a:pt x="2700" y="6108"/>
                    <a:pt x="2643" y="6108"/>
                  </a:cubicBezTo>
                  <a:cubicBezTo>
                    <a:pt x="2596" y="6108"/>
                    <a:pt x="2550" y="6103"/>
                    <a:pt x="2505" y="6092"/>
                  </a:cubicBezTo>
                  <a:moveTo>
                    <a:pt x="3840" y="670"/>
                  </a:moveTo>
                  <a:cubicBezTo>
                    <a:pt x="3799" y="671"/>
                    <a:pt x="3758" y="676"/>
                    <a:pt x="3718" y="681"/>
                  </a:cubicBezTo>
                  <a:cubicBezTo>
                    <a:pt x="3709" y="682"/>
                    <a:pt x="3701" y="683"/>
                    <a:pt x="3693" y="684"/>
                  </a:cubicBezTo>
                  <a:cubicBezTo>
                    <a:pt x="3653" y="688"/>
                    <a:pt x="3610" y="692"/>
                    <a:pt x="3565" y="693"/>
                  </a:cubicBezTo>
                  <a:cubicBezTo>
                    <a:pt x="3486" y="694"/>
                    <a:pt x="3372" y="683"/>
                    <a:pt x="3279" y="622"/>
                  </a:cubicBezTo>
                  <a:cubicBezTo>
                    <a:pt x="3193" y="566"/>
                    <a:pt x="3146" y="490"/>
                    <a:pt x="3095" y="409"/>
                  </a:cubicBezTo>
                  <a:cubicBezTo>
                    <a:pt x="3087" y="396"/>
                    <a:pt x="3078" y="382"/>
                    <a:pt x="3070" y="369"/>
                  </a:cubicBezTo>
                  <a:cubicBezTo>
                    <a:pt x="3055" y="345"/>
                    <a:pt x="3041" y="325"/>
                    <a:pt x="3027" y="307"/>
                  </a:cubicBezTo>
                  <a:cubicBezTo>
                    <a:pt x="2963" y="220"/>
                    <a:pt x="2870" y="142"/>
                    <a:pt x="2766" y="86"/>
                  </a:cubicBezTo>
                  <a:cubicBezTo>
                    <a:pt x="2713" y="58"/>
                    <a:pt x="2659" y="36"/>
                    <a:pt x="2606" y="22"/>
                  </a:cubicBezTo>
                  <a:cubicBezTo>
                    <a:pt x="2550" y="8"/>
                    <a:pt x="2496" y="1"/>
                    <a:pt x="2446" y="3"/>
                  </a:cubicBezTo>
                  <a:cubicBezTo>
                    <a:pt x="2347" y="7"/>
                    <a:pt x="2253" y="34"/>
                    <a:pt x="2160" y="87"/>
                  </a:cubicBezTo>
                  <a:cubicBezTo>
                    <a:pt x="2084" y="129"/>
                    <a:pt x="2008" y="187"/>
                    <a:pt x="1915" y="275"/>
                  </a:cubicBezTo>
                  <a:cubicBezTo>
                    <a:pt x="1904" y="285"/>
                    <a:pt x="1893" y="295"/>
                    <a:pt x="1882" y="305"/>
                  </a:cubicBezTo>
                  <a:cubicBezTo>
                    <a:pt x="1755" y="426"/>
                    <a:pt x="1610" y="562"/>
                    <a:pt x="1446" y="599"/>
                  </a:cubicBezTo>
                  <a:cubicBezTo>
                    <a:pt x="1418" y="605"/>
                    <a:pt x="1389" y="608"/>
                    <a:pt x="1359" y="609"/>
                  </a:cubicBezTo>
                  <a:cubicBezTo>
                    <a:pt x="1357" y="609"/>
                    <a:pt x="1355" y="609"/>
                    <a:pt x="1353" y="609"/>
                  </a:cubicBezTo>
                  <a:cubicBezTo>
                    <a:pt x="1332" y="609"/>
                    <a:pt x="1311" y="607"/>
                    <a:pt x="1291" y="606"/>
                  </a:cubicBezTo>
                  <a:cubicBezTo>
                    <a:pt x="1260" y="604"/>
                    <a:pt x="1228" y="602"/>
                    <a:pt x="1196" y="605"/>
                  </a:cubicBezTo>
                  <a:cubicBezTo>
                    <a:pt x="1111" y="611"/>
                    <a:pt x="1020" y="652"/>
                    <a:pt x="941" y="721"/>
                  </a:cubicBezTo>
                  <a:cubicBezTo>
                    <a:pt x="872" y="781"/>
                    <a:pt x="817" y="858"/>
                    <a:pt x="772" y="957"/>
                  </a:cubicBezTo>
                  <a:cubicBezTo>
                    <a:pt x="728" y="1052"/>
                    <a:pt x="700" y="1155"/>
                    <a:pt x="680" y="1234"/>
                  </a:cubicBezTo>
                  <a:cubicBezTo>
                    <a:pt x="664" y="1300"/>
                    <a:pt x="660" y="1392"/>
                    <a:pt x="655" y="1489"/>
                  </a:cubicBezTo>
                  <a:cubicBezTo>
                    <a:pt x="647" y="1664"/>
                    <a:pt x="638" y="1862"/>
                    <a:pt x="555" y="1972"/>
                  </a:cubicBezTo>
                  <a:cubicBezTo>
                    <a:pt x="532" y="2002"/>
                    <a:pt x="509" y="2031"/>
                    <a:pt x="486" y="2059"/>
                  </a:cubicBezTo>
                  <a:cubicBezTo>
                    <a:pt x="392" y="2177"/>
                    <a:pt x="303" y="2289"/>
                    <a:pt x="262" y="2427"/>
                  </a:cubicBezTo>
                  <a:cubicBezTo>
                    <a:pt x="258" y="2440"/>
                    <a:pt x="254" y="2456"/>
                    <a:pt x="250" y="2471"/>
                  </a:cubicBezTo>
                  <a:cubicBezTo>
                    <a:pt x="228" y="2553"/>
                    <a:pt x="196" y="2636"/>
                    <a:pt x="162" y="2725"/>
                  </a:cubicBezTo>
                  <a:cubicBezTo>
                    <a:pt x="118" y="2837"/>
                    <a:pt x="73" y="2954"/>
                    <a:pt x="48" y="3073"/>
                  </a:cubicBezTo>
                  <a:cubicBezTo>
                    <a:pt x="14" y="3237"/>
                    <a:pt x="1" y="3420"/>
                    <a:pt x="11" y="3615"/>
                  </a:cubicBezTo>
                  <a:cubicBezTo>
                    <a:pt x="15" y="3688"/>
                    <a:pt x="22" y="3785"/>
                    <a:pt x="37" y="3879"/>
                  </a:cubicBezTo>
                  <a:cubicBezTo>
                    <a:pt x="52" y="3974"/>
                    <a:pt x="75" y="4058"/>
                    <a:pt x="106" y="4134"/>
                  </a:cubicBezTo>
                  <a:cubicBezTo>
                    <a:pt x="140" y="4217"/>
                    <a:pt x="186" y="4296"/>
                    <a:pt x="243" y="4368"/>
                  </a:cubicBezTo>
                  <a:cubicBezTo>
                    <a:pt x="293" y="4433"/>
                    <a:pt x="354" y="4495"/>
                    <a:pt x="423" y="4553"/>
                  </a:cubicBezTo>
                  <a:cubicBezTo>
                    <a:pt x="485" y="4605"/>
                    <a:pt x="558" y="4656"/>
                    <a:pt x="637" y="4704"/>
                  </a:cubicBezTo>
                  <a:cubicBezTo>
                    <a:pt x="767" y="4783"/>
                    <a:pt x="918" y="4856"/>
                    <a:pt x="1113" y="4933"/>
                  </a:cubicBezTo>
                  <a:cubicBezTo>
                    <a:pt x="1216" y="4974"/>
                    <a:pt x="1323" y="5016"/>
                    <a:pt x="1420" y="5078"/>
                  </a:cubicBezTo>
                  <a:cubicBezTo>
                    <a:pt x="1580" y="5178"/>
                    <a:pt x="1701" y="5321"/>
                    <a:pt x="1789" y="5434"/>
                  </a:cubicBezTo>
                  <a:cubicBezTo>
                    <a:pt x="1822" y="5477"/>
                    <a:pt x="1855" y="5521"/>
                    <a:pt x="1887" y="5564"/>
                  </a:cubicBezTo>
                  <a:cubicBezTo>
                    <a:pt x="1903" y="5586"/>
                    <a:pt x="1919" y="5608"/>
                    <a:pt x="1935" y="5629"/>
                  </a:cubicBezTo>
                  <a:cubicBezTo>
                    <a:pt x="2028" y="5754"/>
                    <a:pt x="2109" y="5845"/>
                    <a:pt x="2189" y="5915"/>
                  </a:cubicBezTo>
                  <a:cubicBezTo>
                    <a:pt x="2239" y="5959"/>
                    <a:pt x="2289" y="5996"/>
                    <a:pt x="2339" y="6024"/>
                  </a:cubicBezTo>
                  <a:cubicBezTo>
                    <a:pt x="2393" y="6055"/>
                    <a:pt x="2449" y="6078"/>
                    <a:pt x="2505" y="6091"/>
                  </a:cubicBezTo>
                  <a:cubicBezTo>
                    <a:pt x="2604" y="6114"/>
                    <a:pt x="2709" y="6112"/>
                    <a:pt x="2819" y="6084"/>
                  </a:cubicBezTo>
                  <a:cubicBezTo>
                    <a:pt x="2911" y="6061"/>
                    <a:pt x="3009" y="6018"/>
                    <a:pt x="3110" y="5959"/>
                  </a:cubicBezTo>
                  <a:cubicBezTo>
                    <a:pt x="3289" y="5853"/>
                    <a:pt x="3450" y="5720"/>
                    <a:pt x="3612" y="5580"/>
                  </a:cubicBezTo>
                  <a:cubicBezTo>
                    <a:pt x="3754" y="5458"/>
                    <a:pt x="3898" y="5332"/>
                    <a:pt x="4036" y="5211"/>
                  </a:cubicBezTo>
                  <a:cubicBezTo>
                    <a:pt x="4090" y="5163"/>
                    <a:pt x="4146" y="5114"/>
                    <a:pt x="4201" y="5066"/>
                  </a:cubicBezTo>
                  <a:cubicBezTo>
                    <a:pt x="4214" y="5055"/>
                    <a:pt x="4214" y="5055"/>
                    <a:pt x="4214" y="5055"/>
                  </a:cubicBezTo>
                  <a:cubicBezTo>
                    <a:pt x="4392" y="4900"/>
                    <a:pt x="4576" y="4739"/>
                    <a:pt x="4706" y="4556"/>
                  </a:cubicBezTo>
                  <a:cubicBezTo>
                    <a:pt x="4736" y="4514"/>
                    <a:pt x="4762" y="4471"/>
                    <a:pt x="4790" y="4426"/>
                  </a:cubicBezTo>
                  <a:cubicBezTo>
                    <a:pt x="4811" y="4393"/>
                    <a:pt x="4832" y="4360"/>
                    <a:pt x="4854" y="4326"/>
                  </a:cubicBezTo>
                  <a:cubicBezTo>
                    <a:pt x="4870" y="4303"/>
                    <a:pt x="4886" y="4279"/>
                    <a:pt x="4905" y="4254"/>
                  </a:cubicBezTo>
                  <a:cubicBezTo>
                    <a:pt x="4944" y="4200"/>
                    <a:pt x="4986" y="4146"/>
                    <a:pt x="5026" y="4094"/>
                  </a:cubicBezTo>
                  <a:cubicBezTo>
                    <a:pt x="5145" y="3941"/>
                    <a:pt x="5267" y="3783"/>
                    <a:pt x="5344" y="3605"/>
                  </a:cubicBezTo>
                  <a:cubicBezTo>
                    <a:pt x="5370" y="3544"/>
                    <a:pt x="5391" y="3480"/>
                    <a:pt x="5405" y="3415"/>
                  </a:cubicBezTo>
                  <a:cubicBezTo>
                    <a:pt x="5420" y="3349"/>
                    <a:pt x="5429" y="3282"/>
                    <a:pt x="5432" y="3215"/>
                  </a:cubicBezTo>
                  <a:cubicBezTo>
                    <a:pt x="5435" y="3146"/>
                    <a:pt x="5431" y="3077"/>
                    <a:pt x="5421" y="3010"/>
                  </a:cubicBezTo>
                  <a:cubicBezTo>
                    <a:pt x="5410" y="2941"/>
                    <a:pt x="5392" y="2873"/>
                    <a:pt x="5368" y="2808"/>
                  </a:cubicBezTo>
                  <a:cubicBezTo>
                    <a:pt x="5301" y="2627"/>
                    <a:pt x="5185" y="2466"/>
                    <a:pt x="5073" y="2309"/>
                  </a:cubicBezTo>
                  <a:cubicBezTo>
                    <a:pt x="5067" y="2301"/>
                    <a:pt x="5067" y="2301"/>
                    <a:pt x="5067" y="2301"/>
                  </a:cubicBezTo>
                  <a:cubicBezTo>
                    <a:pt x="4978" y="2177"/>
                    <a:pt x="4891" y="2055"/>
                    <a:pt x="4808" y="1938"/>
                  </a:cubicBezTo>
                  <a:cubicBezTo>
                    <a:pt x="4757" y="1867"/>
                    <a:pt x="4705" y="1793"/>
                    <a:pt x="4664" y="1710"/>
                  </a:cubicBezTo>
                  <a:cubicBezTo>
                    <a:pt x="4649" y="1680"/>
                    <a:pt x="4636" y="1651"/>
                    <a:pt x="4624" y="1621"/>
                  </a:cubicBezTo>
                  <a:cubicBezTo>
                    <a:pt x="4589" y="1529"/>
                    <a:pt x="4570" y="1428"/>
                    <a:pt x="4552" y="1330"/>
                  </a:cubicBezTo>
                  <a:cubicBezTo>
                    <a:pt x="4537" y="1251"/>
                    <a:pt x="4521" y="1170"/>
                    <a:pt x="4498" y="1094"/>
                  </a:cubicBezTo>
                  <a:cubicBezTo>
                    <a:pt x="4471" y="1009"/>
                    <a:pt x="4437" y="941"/>
                    <a:pt x="4393" y="886"/>
                  </a:cubicBezTo>
                  <a:cubicBezTo>
                    <a:pt x="4331" y="807"/>
                    <a:pt x="4247" y="748"/>
                    <a:pt x="4142" y="711"/>
                  </a:cubicBezTo>
                  <a:cubicBezTo>
                    <a:pt x="4063" y="683"/>
                    <a:pt x="3973" y="669"/>
                    <a:pt x="3881" y="669"/>
                  </a:cubicBezTo>
                  <a:cubicBezTo>
                    <a:pt x="3867" y="669"/>
                    <a:pt x="3853" y="669"/>
                    <a:pt x="3840" y="67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8" name="Freeform 55">
              <a:extLst>
                <a:ext uri="{FF2B5EF4-FFF2-40B4-BE49-F238E27FC236}">
                  <a16:creationId xmlns:a16="http://schemas.microsoft.com/office/drawing/2014/main" id="{BB8B1C60-DB4B-4285-B241-BDC4F4A547E9}"/>
                </a:ext>
              </a:extLst>
            </p:cNvPr>
            <p:cNvSpPr>
              <a:spLocks noEditPoints="1"/>
            </p:cNvSpPr>
            <p:nvPr/>
          </p:nvSpPr>
          <p:spPr bwMode="auto">
            <a:xfrm>
              <a:off x="3708" y="-65"/>
              <a:ext cx="4105" cy="4566"/>
            </a:xfrm>
            <a:custGeom>
              <a:avLst/>
              <a:gdLst>
                <a:gd name="T0" fmla="*/ 1948 w 5547"/>
                <a:gd name="T1" fmla="*/ 5663 h 6170"/>
                <a:gd name="T2" fmla="*/ 1800 w 5547"/>
                <a:gd name="T3" fmla="*/ 5468 h 6170"/>
                <a:gd name="T4" fmla="*/ 1123 w 5547"/>
                <a:gd name="T5" fmla="*/ 4967 h 6170"/>
                <a:gd name="T6" fmla="*/ 115 w 5547"/>
                <a:gd name="T7" fmla="*/ 4181 h 6170"/>
                <a:gd name="T8" fmla="*/ 42 w 5547"/>
                <a:gd name="T9" fmla="*/ 3128 h 6170"/>
                <a:gd name="T10" fmla="*/ 245 w 5547"/>
                <a:gd name="T11" fmla="*/ 2482 h 6170"/>
                <a:gd name="T12" fmla="*/ 514 w 5547"/>
                <a:gd name="T13" fmla="*/ 1982 h 6170"/>
                <a:gd name="T14" fmla="*/ 665 w 5547"/>
                <a:gd name="T15" fmla="*/ 1470 h 6170"/>
                <a:gd name="T16" fmla="*/ 804 w 5547"/>
                <a:gd name="T17" fmla="*/ 941 h 6170"/>
                <a:gd name="T18" fmla="*/ 1238 w 5547"/>
                <a:gd name="T19" fmla="*/ 591 h 6170"/>
                <a:gd name="T20" fmla="*/ 1403 w 5547"/>
                <a:gd name="T21" fmla="*/ 587 h 6170"/>
                <a:gd name="T22" fmla="*/ 1898 w 5547"/>
                <a:gd name="T23" fmla="*/ 302 h 6170"/>
                <a:gd name="T24" fmla="*/ 2509 w 5547"/>
                <a:gd name="T25" fmla="*/ 0 h 6170"/>
                <a:gd name="T26" fmla="*/ 3096 w 5547"/>
                <a:gd name="T27" fmla="*/ 306 h 6170"/>
                <a:gd name="T28" fmla="*/ 3165 w 5547"/>
                <a:gd name="T29" fmla="*/ 399 h 6170"/>
                <a:gd name="T30" fmla="*/ 3644 w 5547"/>
                <a:gd name="T31" fmla="*/ 674 h 6170"/>
                <a:gd name="T32" fmla="*/ 3789 w 5547"/>
                <a:gd name="T33" fmla="*/ 666 h 6170"/>
                <a:gd name="T34" fmla="*/ 4467 w 5547"/>
                <a:gd name="T35" fmla="*/ 891 h 6170"/>
                <a:gd name="T36" fmla="*/ 4688 w 5547"/>
                <a:gd name="T37" fmla="*/ 1628 h 6170"/>
                <a:gd name="T38" fmla="*/ 4878 w 5547"/>
                <a:gd name="T39" fmla="*/ 1928 h 6170"/>
                <a:gd name="T40" fmla="*/ 5151 w 5547"/>
                <a:gd name="T41" fmla="*/ 2287 h 6170"/>
                <a:gd name="T42" fmla="*/ 5416 w 5547"/>
                <a:gd name="T43" fmla="*/ 3606 h 6170"/>
                <a:gd name="T44" fmla="*/ 4959 w 5547"/>
                <a:gd name="T45" fmla="*/ 4260 h 6170"/>
                <a:gd name="T46" fmla="*/ 4842 w 5547"/>
                <a:gd name="T47" fmla="*/ 4448 h 6170"/>
                <a:gd name="T48" fmla="*/ 4264 w 5547"/>
                <a:gd name="T49" fmla="*/ 5103 h 6170"/>
                <a:gd name="T50" fmla="*/ 3143 w 5547"/>
                <a:gd name="T51" fmla="*/ 6006 h 6170"/>
                <a:gd name="T52" fmla="*/ 2521 w 5547"/>
                <a:gd name="T53" fmla="*/ 6130 h 6170"/>
                <a:gd name="T54" fmla="*/ 3789 w 5547"/>
                <a:gd name="T55" fmla="*/ 673 h 6170"/>
                <a:gd name="T56" fmla="*/ 3644 w 5547"/>
                <a:gd name="T57" fmla="*/ 681 h 6170"/>
                <a:gd name="T58" fmla="*/ 3159 w 5547"/>
                <a:gd name="T59" fmla="*/ 403 h 6170"/>
                <a:gd name="T60" fmla="*/ 3090 w 5547"/>
                <a:gd name="T61" fmla="*/ 310 h 6170"/>
                <a:gd name="T62" fmla="*/ 2509 w 5547"/>
                <a:gd name="T63" fmla="*/ 7 h 6170"/>
                <a:gd name="T64" fmla="*/ 1902 w 5547"/>
                <a:gd name="T65" fmla="*/ 307 h 6170"/>
                <a:gd name="T66" fmla="*/ 1403 w 5547"/>
                <a:gd name="T67" fmla="*/ 594 h 6170"/>
                <a:gd name="T68" fmla="*/ 1239 w 5547"/>
                <a:gd name="T69" fmla="*/ 598 h 6170"/>
                <a:gd name="T70" fmla="*/ 709 w 5547"/>
                <a:gd name="T71" fmla="*/ 1213 h 6170"/>
                <a:gd name="T72" fmla="*/ 556 w 5547"/>
                <a:gd name="T73" fmla="*/ 1937 h 6170"/>
                <a:gd name="T74" fmla="*/ 263 w 5547"/>
                <a:gd name="T75" fmla="*/ 2436 h 6170"/>
                <a:gd name="T76" fmla="*/ 158 w 5547"/>
                <a:gd name="T77" fmla="*/ 2775 h 6170"/>
                <a:gd name="T78" fmla="*/ 19 w 5547"/>
                <a:gd name="T79" fmla="*/ 3667 h 6170"/>
                <a:gd name="T80" fmla="*/ 259 w 5547"/>
                <a:gd name="T81" fmla="*/ 4407 h 6170"/>
                <a:gd name="T82" fmla="*/ 1433 w 5547"/>
                <a:gd name="T83" fmla="*/ 5107 h 6170"/>
                <a:gd name="T84" fmla="*/ 1909 w 5547"/>
                <a:gd name="T85" fmla="*/ 5599 h 6170"/>
                <a:gd name="T86" fmla="*/ 2523 w 5547"/>
                <a:gd name="T87" fmla="*/ 6123 h 6170"/>
                <a:gd name="T88" fmla="*/ 3657 w 5547"/>
                <a:gd name="T89" fmla="*/ 5620 h 6170"/>
                <a:gd name="T90" fmla="*/ 4761 w 5547"/>
                <a:gd name="T91" fmla="*/ 4570 h 6170"/>
                <a:gd name="T92" fmla="*/ 4903 w 5547"/>
                <a:gd name="T93" fmla="*/ 4331 h 6170"/>
                <a:gd name="T94" fmla="*/ 5108 w 5547"/>
                <a:gd name="T95" fmla="*/ 4053 h 6170"/>
                <a:gd name="T96" fmla="*/ 5446 w 5547"/>
                <a:gd name="T97" fmla="*/ 2796 h 6170"/>
                <a:gd name="T98" fmla="*/ 4877 w 5547"/>
                <a:gd name="T99" fmla="*/ 1938 h 6170"/>
                <a:gd name="T100" fmla="*/ 4724 w 5547"/>
                <a:gd name="T101" fmla="*/ 1719 h 6170"/>
                <a:gd name="T102" fmla="*/ 4604 w 5547"/>
                <a:gd name="T103" fmla="*/ 1320 h 6170"/>
                <a:gd name="T104" fmla="*/ 3932 w 5547"/>
                <a:gd name="T105" fmla="*/ 664 h 6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7" h="6170">
                  <a:moveTo>
                    <a:pt x="2521" y="6130"/>
                  </a:moveTo>
                  <a:cubicBezTo>
                    <a:pt x="2281" y="6069"/>
                    <a:pt x="2097" y="5860"/>
                    <a:pt x="1948" y="5663"/>
                  </a:cubicBezTo>
                  <a:cubicBezTo>
                    <a:pt x="1933" y="5643"/>
                    <a:pt x="1918" y="5623"/>
                    <a:pt x="1903" y="5603"/>
                  </a:cubicBezTo>
                  <a:cubicBezTo>
                    <a:pt x="1870" y="5558"/>
                    <a:pt x="1835" y="5512"/>
                    <a:pt x="1800" y="5468"/>
                  </a:cubicBezTo>
                  <a:cubicBezTo>
                    <a:pt x="1669" y="5302"/>
                    <a:pt x="1555" y="5193"/>
                    <a:pt x="1429" y="5113"/>
                  </a:cubicBezTo>
                  <a:cubicBezTo>
                    <a:pt x="1336" y="5054"/>
                    <a:pt x="1240" y="5014"/>
                    <a:pt x="1123" y="4967"/>
                  </a:cubicBezTo>
                  <a:cubicBezTo>
                    <a:pt x="814" y="4842"/>
                    <a:pt x="468" y="4679"/>
                    <a:pt x="254" y="4412"/>
                  </a:cubicBezTo>
                  <a:cubicBezTo>
                    <a:pt x="196" y="4340"/>
                    <a:pt x="150" y="4263"/>
                    <a:pt x="115" y="4181"/>
                  </a:cubicBezTo>
                  <a:cubicBezTo>
                    <a:pt x="44" y="4014"/>
                    <a:pt x="23" y="3835"/>
                    <a:pt x="12" y="3667"/>
                  </a:cubicBezTo>
                  <a:cubicBezTo>
                    <a:pt x="0" y="3477"/>
                    <a:pt x="10" y="3296"/>
                    <a:pt x="42" y="3128"/>
                  </a:cubicBezTo>
                  <a:cubicBezTo>
                    <a:pt x="66" y="3007"/>
                    <a:pt x="109" y="2887"/>
                    <a:pt x="152" y="2772"/>
                  </a:cubicBezTo>
                  <a:cubicBezTo>
                    <a:pt x="189" y="2671"/>
                    <a:pt x="224" y="2576"/>
                    <a:pt x="245" y="2482"/>
                  </a:cubicBezTo>
                  <a:cubicBezTo>
                    <a:pt x="248" y="2464"/>
                    <a:pt x="253" y="2447"/>
                    <a:pt x="256" y="2434"/>
                  </a:cubicBezTo>
                  <a:cubicBezTo>
                    <a:pt x="299" y="2265"/>
                    <a:pt x="403" y="2128"/>
                    <a:pt x="514" y="1982"/>
                  </a:cubicBezTo>
                  <a:cubicBezTo>
                    <a:pt x="526" y="1966"/>
                    <a:pt x="538" y="1950"/>
                    <a:pt x="551" y="1933"/>
                  </a:cubicBezTo>
                  <a:cubicBezTo>
                    <a:pt x="632" y="1825"/>
                    <a:pt x="650" y="1636"/>
                    <a:pt x="665" y="1470"/>
                  </a:cubicBezTo>
                  <a:cubicBezTo>
                    <a:pt x="673" y="1372"/>
                    <a:pt x="682" y="1279"/>
                    <a:pt x="702" y="1211"/>
                  </a:cubicBezTo>
                  <a:cubicBezTo>
                    <a:pt x="727" y="1128"/>
                    <a:pt x="758" y="1031"/>
                    <a:pt x="804" y="941"/>
                  </a:cubicBezTo>
                  <a:cubicBezTo>
                    <a:pt x="852" y="845"/>
                    <a:pt x="910" y="769"/>
                    <a:pt x="979" y="711"/>
                  </a:cubicBezTo>
                  <a:cubicBezTo>
                    <a:pt x="1059" y="643"/>
                    <a:pt x="1152" y="600"/>
                    <a:pt x="1238" y="591"/>
                  </a:cubicBezTo>
                  <a:cubicBezTo>
                    <a:pt x="1271" y="587"/>
                    <a:pt x="1302" y="588"/>
                    <a:pt x="1333" y="588"/>
                  </a:cubicBezTo>
                  <a:cubicBezTo>
                    <a:pt x="1356" y="588"/>
                    <a:pt x="1379" y="589"/>
                    <a:pt x="1403" y="587"/>
                  </a:cubicBezTo>
                  <a:cubicBezTo>
                    <a:pt x="1432" y="586"/>
                    <a:pt x="1461" y="581"/>
                    <a:pt x="1489" y="574"/>
                  </a:cubicBezTo>
                  <a:cubicBezTo>
                    <a:pt x="1640" y="535"/>
                    <a:pt x="1777" y="411"/>
                    <a:pt x="1898" y="302"/>
                  </a:cubicBezTo>
                  <a:cubicBezTo>
                    <a:pt x="1919" y="283"/>
                    <a:pt x="1939" y="265"/>
                    <a:pt x="1960" y="247"/>
                  </a:cubicBezTo>
                  <a:cubicBezTo>
                    <a:pt x="2099" y="125"/>
                    <a:pt x="2273" y="1"/>
                    <a:pt x="2509" y="0"/>
                  </a:cubicBezTo>
                  <a:cubicBezTo>
                    <a:pt x="2510" y="0"/>
                    <a:pt x="2510" y="0"/>
                    <a:pt x="2510" y="0"/>
                  </a:cubicBezTo>
                  <a:cubicBezTo>
                    <a:pt x="2710" y="0"/>
                    <a:pt x="2951" y="126"/>
                    <a:pt x="3096" y="306"/>
                  </a:cubicBezTo>
                  <a:cubicBezTo>
                    <a:pt x="3110" y="323"/>
                    <a:pt x="3125" y="343"/>
                    <a:pt x="3141" y="366"/>
                  </a:cubicBezTo>
                  <a:cubicBezTo>
                    <a:pt x="3149" y="377"/>
                    <a:pt x="3157" y="388"/>
                    <a:pt x="3165" y="399"/>
                  </a:cubicBezTo>
                  <a:cubicBezTo>
                    <a:pt x="3220" y="478"/>
                    <a:pt x="3271" y="552"/>
                    <a:pt x="3360" y="605"/>
                  </a:cubicBezTo>
                  <a:cubicBezTo>
                    <a:pt x="3452" y="661"/>
                    <a:pt x="3565" y="674"/>
                    <a:pt x="3644" y="674"/>
                  </a:cubicBezTo>
                  <a:cubicBezTo>
                    <a:pt x="3685" y="674"/>
                    <a:pt x="3724" y="671"/>
                    <a:pt x="3771" y="667"/>
                  </a:cubicBezTo>
                  <a:cubicBezTo>
                    <a:pt x="3789" y="666"/>
                    <a:pt x="3789" y="666"/>
                    <a:pt x="3789" y="666"/>
                  </a:cubicBezTo>
                  <a:cubicBezTo>
                    <a:pt x="3831" y="662"/>
                    <a:pt x="3875" y="658"/>
                    <a:pt x="3919" y="657"/>
                  </a:cubicBezTo>
                  <a:cubicBezTo>
                    <a:pt x="4155" y="654"/>
                    <a:pt x="4354" y="739"/>
                    <a:pt x="4467" y="891"/>
                  </a:cubicBezTo>
                  <a:cubicBezTo>
                    <a:pt x="4556" y="1012"/>
                    <a:pt x="4584" y="1168"/>
                    <a:pt x="4611" y="1319"/>
                  </a:cubicBezTo>
                  <a:cubicBezTo>
                    <a:pt x="4629" y="1423"/>
                    <a:pt x="4649" y="1531"/>
                    <a:pt x="4688" y="1628"/>
                  </a:cubicBezTo>
                  <a:cubicBezTo>
                    <a:pt x="4700" y="1658"/>
                    <a:pt x="4714" y="1686"/>
                    <a:pt x="4730" y="1715"/>
                  </a:cubicBezTo>
                  <a:cubicBezTo>
                    <a:pt x="4773" y="1792"/>
                    <a:pt x="4824" y="1858"/>
                    <a:pt x="4878" y="1928"/>
                  </a:cubicBezTo>
                  <a:cubicBezTo>
                    <a:pt x="4883" y="1934"/>
                    <a:pt x="4883" y="1934"/>
                    <a:pt x="4883" y="1934"/>
                  </a:cubicBezTo>
                  <a:cubicBezTo>
                    <a:pt x="4975" y="2052"/>
                    <a:pt x="5065" y="2171"/>
                    <a:pt x="5151" y="2287"/>
                  </a:cubicBezTo>
                  <a:cubicBezTo>
                    <a:pt x="5277" y="2459"/>
                    <a:pt x="5387" y="2615"/>
                    <a:pt x="5453" y="2794"/>
                  </a:cubicBezTo>
                  <a:cubicBezTo>
                    <a:pt x="5547" y="3053"/>
                    <a:pt x="5534" y="3349"/>
                    <a:pt x="5416" y="3606"/>
                  </a:cubicBezTo>
                  <a:cubicBezTo>
                    <a:pt x="5341" y="3770"/>
                    <a:pt x="5225" y="3916"/>
                    <a:pt x="5114" y="4057"/>
                  </a:cubicBezTo>
                  <a:cubicBezTo>
                    <a:pt x="5061" y="4123"/>
                    <a:pt x="5007" y="4192"/>
                    <a:pt x="4959" y="4260"/>
                  </a:cubicBezTo>
                  <a:cubicBezTo>
                    <a:pt x="4941" y="4286"/>
                    <a:pt x="4924" y="4310"/>
                    <a:pt x="4909" y="4334"/>
                  </a:cubicBezTo>
                  <a:cubicBezTo>
                    <a:pt x="4885" y="4373"/>
                    <a:pt x="4863" y="4411"/>
                    <a:pt x="4842" y="4448"/>
                  </a:cubicBezTo>
                  <a:cubicBezTo>
                    <a:pt x="4818" y="4490"/>
                    <a:pt x="4794" y="4533"/>
                    <a:pt x="4767" y="4574"/>
                  </a:cubicBezTo>
                  <a:cubicBezTo>
                    <a:pt x="4645" y="4761"/>
                    <a:pt x="4475" y="4918"/>
                    <a:pt x="4264" y="5103"/>
                  </a:cubicBezTo>
                  <a:cubicBezTo>
                    <a:pt x="4043" y="5299"/>
                    <a:pt x="3845" y="5470"/>
                    <a:pt x="3661" y="5625"/>
                  </a:cubicBezTo>
                  <a:cubicBezTo>
                    <a:pt x="3493" y="5767"/>
                    <a:pt x="3328" y="5902"/>
                    <a:pt x="3143" y="6006"/>
                  </a:cubicBezTo>
                  <a:cubicBezTo>
                    <a:pt x="2976" y="6101"/>
                    <a:pt x="2819" y="6149"/>
                    <a:pt x="2674" y="6149"/>
                  </a:cubicBezTo>
                  <a:cubicBezTo>
                    <a:pt x="2621" y="6149"/>
                    <a:pt x="2570" y="6142"/>
                    <a:pt x="2521" y="6130"/>
                  </a:cubicBezTo>
                  <a:moveTo>
                    <a:pt x="3919" y="664"/>
                  </a:moveTo>
                  <a:cubicBezTo>
                    <a:pt x="3876" y="665"/>
                    <a:pt x="3832" y="669"/>
                    <a:pt x="3789" y="673"/>
                  </a:cubicBezTo>
                  <a:cubicBezTo>
                    <a:pt x="3772" y="674"/>
                    <a:pt x="3772" y="674"/>
                    <a:pt x="3772" y="674"/>
                  </a:cubicBezTo>
                  <a:cubicBezTo>
                    <a:pt x="3725" y="678"/>
                    <a:pt x="3685" y="681"/>
                    <a:pt x="3644" y="681"/>
                  </a:cubicBezTo>
                  <a:cubicBezTo>
                    <a:pt x="3565" y="680"/>
                    <a:pt x="3450" y="668"/>
                    <a:pt x="3356" y="611"/>
                  </a:cubicBezTo>
                  <a:cubicBezTo>
                    <a:pt x="3267" y="557"/>
                    <a:pt x="3214" y="482"/>
                    <a:pt x="3159" y="403"/>
                  </a:cubicBezTo>
                  <a:cubicBezTo>
                    <a:pt x="3151" y="392"/>
                    <a:pt x="3143" y="381"/>
                    <a:pt x="3135" y="370"/>
                  </a:cubicBezTo>
                  <a:cubicBezTo>
                    <a:pt x="3119" y="347"/>
                    <a:pt x="3104" y="328"/>
                    <a:pt x="3090" y="310"/>
                  </a:cubicBezTo>
                  <a:cubicBezTo>
                    <a:pt x="2946" y="132"/>
                    <a:pt x="2708" y="7"/>
                    <a:pt x="2510" y="7"/>
                  </a:cubicBezTo>
                  <a:cubicBezTo>
                    <a:pt x="2509" y="7"/>
                    <a:pt x="2509" y="7"/>
                    <a:pt x="2509" y="7"/>
                  </a:cubicBezTo>
                  <a:cubicBezTo>
                    <a:pt x="2275" y="8"/>
                    <a:pt x="2102" y="131"/>
                    <a:pt x="1965" y="252"/>
                  </a:cubicBezTo>
                  <a:cubicBezTo>
                    <a:pt x="1944" y="270"/>
                    <a:pt x="1924" y="288"/>
                    <a:pt x="1902" y="307"/>
                  </a:cubicBezTo>
                  <a:cubicBezTo>
                    <a:pt x="1781" y="417"/>
                    <a:pt x="1644" y="541"/>
                    <a:pt x="1490" y="581"/>
                  </a:cubicBezTo>
                  <a:cubicBezTo>
                    <a:pt x="1462" y="588"/>
                    <a:pt x="1433" y="593"/>
                    <a:pt x="1403" y="594"/>
                  </a:cubicBezTo>
                  <a:cubicBezTo>
                    <a:pt x="1379" y="596"/>
                    <a:pt x="1356" y="595"/>
                    <a:pt x="1333" y="595"/>
                  </a:cubicBezTo>
                  <a:cubicBezTo>
                    <a:pt x="1302" y="595"/>
                    <a:pt x="1271" y="594"/>
                    <a:pt x="1239" y="598"/>
                  </a:cubicBezTo>
                  <a:cubicBezTo>
                    <a:pt x="1154" y="607"/>
                    <a:pt x="1063" y="649"/>
                    <a:pt x="983" y="716"/>
                  </a:cubicBezTo>
                  <a:cubicBezTo>
                    <a:pt x="896" y="790"/>
                    <a:pt x="802" y="901"/>
                    <a:pt x="709" y="1213"/>
                  </a:cubicBezTo>
                  <a:cubicBezTo>
                    <a:pt x="689" y="1280"/>
                    <a:pt x="680" y="1373"/>
                    <a:pt x="672" y="1470"/>
                  </a:cubicBezTo>
                  <a:cubicBezTo>
                    <a:pt x="656" y="1638"/>
                    <a:pt x="639" y="1827"/>
                    <a:pt x="556" y="1937"/>
                  </a:cubicBezTo>
                  <a:cubicBezTo>
                    <a:pt x="544" y="1954"/>
                    <a:pt x="532" y="1970"/>
                    <a:pt x="519" y="1987"/>
                  </a:cubicBezTo>
                  <a:cubicBezTo>
                    <a:pt x="409" y="2131"/>
                    <a:pt x="305" y="2268"/>
                    <a:pt x="263" y="2436"/>
                  </a:cubicBezTo>
                  <a:cubicBezTo>
                    <a:pt x="260" y="2449"/>
                    <a:pt x="255" y="2466"/>
                    <a:pt x="251" y="2483"/>
                  </a:cubicBezTo>
                  <a:cubicBezTo>
                    <a:pt x="231" y="2577"/>
                    <a:pt x="195" y="2673"/>
                    <a:pt x="158" y="2775"/>
                  </a:cubicBezTo>
                  <a:cubicBezTo>
                    <a:pt x="116" y="2890"/>
                    <a:pt x="72" y="3008"/>
                    <a:pt x="49" y="3130"/>
                  </a:cubicBezTo>
                  <a:cubicBezTo>
                    <a:pt x="17" y="3297"/>
                    <a:pt x="7" y="3477"/>
                    <a:pt x="19" y="3667"/>
                  </a:cubicBezTo>
                  <a:cubicBezTo>
                    <a:pt x="30" y="3834"/>
                    <a:pt x="50" y="4012"/>
                    <a:pt x="121" y="4178"/>
                  </a:cubicBezTo>
                  <a:cubicBezTo>
                    <a:pt x="156" y="4259"/>
                    <a:pt x="202" y="4336"/>
                    <a:pt x="259" y="4407"/>
                  </a:cubicBezTo>
                  <a:cubicBezTo>
                    <a:pt x="379" y="4557"/>
                    <a:pt x="576" y="4739"/>
                    <a:pt x="1125" y="4960"/>
                  </a:cubicBezTo>
                  <a:cubicBezTo>
                    <a:pt x="1243" y="5007"/>
                    <a:pt x="1340" y="5048"/>
                    <a:pt x="1433" y="5107"/>
                  </a:cubicBezTo>
                  <a:cubicBezTo>
                    <a:pt x="1559" y="5187"/>
                    <a:pt x="1674" y="5297"/>
                    <a:pt x="1806" y="5464"/>
                  </a:cubicBezTo>
                  <a:cubicBezTo>
                    <a:pt x="1841" y="5508"/>
                    <a:pt x="1875" y="5554"/>
                    <a:pt x="1909" y="5599"/>
                  </a:cubicBezTo>
                  <a:cubicBezTo>
                    <a:pt x="1924" y="5619"/>
                    <a:pt x="1938" y="5639"/>
                    <a:pt x="1953" y="5658"/>
                  </a:cubicBezTo>
                  <a:cubicBezTo>
                    <a:pt x="2101" y="5854"/>
                    <a:pt x="2285" y="6063"/>
                    <a:pt x="2523" y="6123"/>
                  </a:cubicBezTo>
                  <a:cubicBezTo>
                    <a:pt x="2706" y="6170"/>
                    <a:pt x="2914" y="6128"/>
                    <a:pt x="3140" y="6000"/>
                  </a:cubicBezTo>
                  <a:cubicBezTo>
                    <a:pt x="3324" y="5896"/>
                    <a:pt x="3489" y="5761"/>
                    <a:pt x="3657" y="5620"/>
                  </a:cubicBezTo>
                  <a:cubicBezTo>
                    <a:pt x="3841" y="5465"/>
                    <a:pt x="4038" y="5294"/>
                    <a:pt x="4260" y="5098"/>
                  </a:cubicBezTo>
                  <a:cubicBezTo>
                    <a:pt x="4470" y="4913"/>
                    <a:pt x="4640" y="4757"/>
                    <a:pt x="4761" y="4570"/>
                  </a:cubicBezTo>
                  <a:cubicBezTo>
                    <a:pt x="4788" y="4529"/>
                    <a:pt x="4812" y="4486"/>
                    <a:pt x="4836" y="4445"/>
                  </a:cubicBezTo>
                  <a:cubicBezTo>
                    <a:pt x="4857" y="4408"/>
                    <a:pt x="4879" y="4369"/>
                    <a:pt x="4903" y="4331"/>
                  </a:cubicBezTo>
                  <a:cubicBezTo>
                    <a:pt x="4919" y="4307"/>
                    <a:pt x="4935" y="4282"/>
                    <a:pt x="4953" y="4256"/>
                  </a:cubicBezTo>
                  <a:cubicBezTo>
                    <a:pt x="5002" y="4187"/>
                    <a:pt x="5056" y="4119"/>
                    <a:pt x="5108" y="4053"/>
                  </a:cubicBezTo>
                  <a:cubicBezTo>
                    <a:pt x="5219" y="3912"/>
                    <a:pt x="5335" y="3767"/>
                    <a:pt x="5409" y="3603"/>
                  </a:cubicBezTo>
                  <a:cubicBezTo>
                    <a:pt x="5527" y="3347"/>
                    <a:pt x="5540" y="3053"/>
                    <a:pt x="5446" y="2796"/>
                  </a:cubicBezTo>
                  <a:cubicBezTo>
                    <a:pt x="5381" y="2618"/>
                    <a:pt x="5271" y="2462"/>
                    <a:pt x="5145" y="2291"/>
                  </a:cubicBezTo>
                  <a:cubicBezTo>
                    <a:pt x="5060" y="2175"/>
                    <a:pt x="4970" y="2057"/>
                    <a:pt x="4877" y="1938"/>
                  </a:cubicBezTo>
                  <a:cubicBezTo>
                    <a:pt x="4873" y="1932"/>
                    <a:pt x="4873" y="1932"/>
                    <a:pt x="4873" y="1932"/>
                  </a:cubicBezTo>
                  <a:cubicBezTo>
                    <a:pt x="4818" y="1862"/>
                    <a:pt x="4767" y="1796"/>
                    <a:pt x="4724" y="1719"/>
                  </a:cubicBezTo>
                  <a:cubicBezTo>
                    <a:pt x="4708" y="1689"/>
                    <a:pt x="4694" y="1661"/>
                    <a:pt x="4682" y="1631"/>
                  </a:cubicBezTo>
                  <a:cubicBezTo>
                    <a:pt x="4642" y="1533"/>
                    <a:pt x="4622" y="1425"/>
                    <a:pt x="4604" y="1320"/>
                  </a:cubicBezTo>
                  <a:cubicBezTo>
                    <a:pt x="4577" y="1170"/>
                    <a:pt x="4549" y="1015"/>
                    <a:pt x="4461" y="895"/>
                  </a:cubicBezTo>
                  <a:cubicBezTo>
                    <a:pt x="4352" y="748"/>
                    <a:pt x="4159" y="664"/>
                    <a:pt x="3932" y="664"/>
                  </a:cubicBezTo>
                  <a:cubicBezTo>
                    <a:pt x="3927" y="664"/>
                    <a:pt x="3923" y="664"/>
                    <a:pt x="3919" y="6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9" name="Freeform 56">
              <a:extLst>
                <a:ext uri="{FF2B5EF4-FFF2-40B4-BE49-F238E27FC236}">
                  <a16:creationId xmlns:a16="http://schemas.microsoft.com/office/drawing/2014/main" id="{6CBD9013-166E-4562-AAD7-8644246409F1}"/>
                </a:ext>
              </a:extLst>
            </p:cNvPr>
            <p:cNvSpPr>
              <a:spLocks noEditPoints="1"/>
            </p:cNvSpPr>
            <p:nvPr/>
          </p:nvSpPr>
          <p:spPr bwMode="auto">
            <a:xfrm>
              <a:off x="3685" y="-84"/>
              <a:ext cx="4131" cy="4598"/>
            </a:xfrm>
            <a:custGeom>
              <a:avLst/>
              <a:gdLst>
                <a:gd name="T0" fmla="*/ 1956 w 5582"/>
                <a:gd name="T1" fmla="*/ 5692 h 6212"/>
                <a:gd name="T2" fmla="*/ 1633 w 5582"/>
                <a:gd name="T3" fmla="*/ 5303 h 6212"/>
                <a:gd name="T4" fmla="*/ 655 w 5582"/>
                <a:gd name="T5" fmla="*/ 4771 h 6212"/>
                <a:gd name="T6" fmla="*/ 43 w 5582"/>
                <a:gd name="T7" fmla="*/ 3976 h 6212"/>
                <a:gd name="T8" fmla="*/ 32 w 5582"/>
                <a:gd name="T9" fmla="*/ 3185 h 6212"/>
                <a:gd name="T10" fmla="*/ 246 w 5582"/>
                <a:gd name="T11" fmla="*/ 2442 h 6212"/>
                <a:gd name="T12" fmla="*/ 628 w 5582"/>
                <a:gd name="T13" fmla="*/ 1695 h 6212"/>
                <a:gd name="T14" fmla="*/ 832 w 5582"/>
                <a:gd name="T15" fmla="*/ 928 h 6212"/>
                <a:gd name="T16" fmla="*/ 1364 w 5582"/>
                <a:gd name="T17" fmla="*/ 577 h 6212"/>
                <a:gd name="T18" fmla="*/ 1909 w 5582"/>
                <a:gd name="T19" fmla="*/ 301 h 6212"/>
                <a:gd name="T20" fmla="*/ 2561 w 5582"/>
                <a:gd name="T21" fmla="*/ 4 h 6212"/>
                <a:gd name="T22" fmla="*/ 3196 w 5582"/>
                <a:gd name="T23" fmla="*/ 366 h 6212"/>
                <a:gd name="T24" fmla="*/ 3565 w 5582"/>
                <a:gd name="T25" fmla="*/ 645 h 6212"/>
                <a:gd name="T26" fmla="*/ 3849 w 5582"/>
                <a:gd name="T27" fmla="*/ 657 h 6212"/>
                <a:gd name="T28" fmla="*/ 4524 w 5582"/>
                <a:gd name="T29" fmla="*/ 901 h 6212"/>
                <a:gd name="T30" fmla="*/ 4735 w 5582"/>
                <a:gd name="T31" fmla="*/ 1638 h 6212"/>
                <a:gd name="T32" fmla="*/ 4942 w 5582"/>
                <a:gd name="T33" fmla="*/ 1933 h 6212"/>
                <a:gd name="T34" fmla="*/ 5520 w 5582"/>
                <a:gd name="T35" fmla="*/ 2782 h 6212"/>
                <a:gd name="T36" fmla="*/ 5543 w 5582"/>
                <a:gd name="T37" fmla="*/ 3410 h 6212"/>
                <a:gd name="T38" fmla="*/ 4997 w 5582"/>
                <a:gd name="T39" fmla="*/ 4262 h 6212"/>
                <a:gd name="T40" fmla="*/ 4812 w 5582"/>
                <a:gd name="T41" fmla="*/ 4587 h 6212"/>
                <a:gd name="T42" fmla="*/ 3695 w 5582"/>
                <a:gd name="T43" fmla="*/ 5665 h 6212"/>
                <a:gd name="T44" fmla="*/ 2528 w 5582"/>
                <a:gd name="T45" fmla="*/ 6162 h 6212"/>
                <a:gd name="T46" fmla="*/ 3713 w 5582"/>
                <a:gd name="T47" fmla="*/ 662 h 6212"/>
                <a:gd name="T48" fmla="*/ 3216 w 5582"/>
                <a:gd name="T49" fmla="*/ 393 h 6212"/>
                <a:gd name="T50" fmla="*/ 2879 w 5582"/>
                <a:gd name="T51" fmla="*/ 99 h 6212"/>
                <a:gd name="T52" fmla="*/ 2000 w 5582"/>
                <a:gd name="T53" fmla="*/ 224 h 6212"/>
                <a:gd name="T54" fmla="*/ 1436 w 5582"/>
                <a:gd name="T55" fmla="*/ 573 h 6212"/>
                <a:gd name="T56" fmla="*/ 1011 w 5582"/>
                <a:gd name="T57" fmla="*/ 706 h 6212"/>
                <a:gd name="T58" fmla="*/ 670 w 5582"/>
                <a:gd name="T59" fmla="*/ 1451 h 6212"/>
                <a:gd name="T60" fmla="*/ 362 w 5582"/>
                <a:gd name="T61" fmla="*/ 2161 h 6212"/>
                <a:gd name="T62" fmla="*/ 140 w 5582"/>
                <a:gd name="T63" fmla="*/ 2819 h 6212"/>
                <a:gd name="T64" fmla="*/ 10 w 5582"/>
                <a:gd name="T65" fmla="*/ 3719 h 6212"/>
                <a:gd name="T66" fmla="*/ 261 w 5582"/>
                <a:gd name="T67" fmla="*/ 4450 h 6212"/>
                <a:gd name="T68" fmla="*/ 1432 w 5582"/>
                <a:gd name="T69" fmla="*/ 5142 h 6212"/>
                <a:gd name="T70" fmla="*/ 1915 w 5582"/>
                <a:gd name="T71" fmla="*/ 5637 h 6212"/>
                <a:gd name="T72" fmla="*/ 2528 w 5582"/>
                <a:gd name="T73" fmla="*/ 6161 h 6212"/>
                <a:gd name="T74" fmla="*/ 4312 w 5582"/>
                <a:gd name="T75" fmla="*/ 5134 h 6212"/>
                <a:gd name="T76" fmla="*/ 4878 w 5582"/>
                <a:gd name="T77" fmla="*/ 4464 h 6212"/>
                <a:gd name="T78" fmla="*/ 5179 w 5582"/>
                <a:gd name="T79" fmla="*/ 4024 h 6212"/>
                <a:gd name="T80" fmla="*/ 5577 w 5582"/>
                <a:gd name="T81" fmla="*/ 3203 h 6212"/>
                <a:gd name="T82" fmla="*/ 5388 w 5582"/>
                <a:gd name="T83" fmla="*/ 2519 h 6212"/>
                <a:gd name="T84" fmla="*/ 4927 w 5582"/>
                <a:gd name="T85" fmla="*/ 1917 h 6212"/>
                <a:gd name="T86" fmla="*/ 4652 w 5582"/>
                <a:gd name="T87" fmla="*/ 1310 h 6212"/>
                <a:gd name="T88" fmla="*/ 4286 w 5582"/>
                <a:gd name="T89" fmla="*/ 714 h 6212"/>
                <a:gd name="T90" fmla="*/ 3849 w 5582"/>
                <a:gd name="T91" fmla="*/ 657 h 6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82" h="6212">
                  <a:moveTo>
                    <a:pt x="2528" y="6162"/>
                  </a:moveTo>
                  <a:cubicBezTo>
                    <a:pt x="2420" y="6133"/>
                    <a:pt x="2317" y="6073"/>
                    <a:pt x="2212" y="5979"/>
                  </a:cubicBezTo>
                  <a:cubicBezTo>
                    <a:pt x="2109" y="5888"/>
                    <a:pt x="2021" y="5778"/>
                    <a:pt x="1956" y="5692"/>
                  </a:cubicBezTo>
                  <a:cubicBezTo>
                    <a:pt x="1942" y="5674"/>
                    <a:pt x="1928" y="5655"/>
                    <a:pt x="1914" y="5637"/>
                  </a:cubicBezTo>
                  <a:cubicBezTo>
                    <a:pt x="1879" y="5591"/>
                    <a:pt x="1843" y="5543"/>
                    <a:pt x="1806" y="5497"/>
                  </a:cubicBezTo>
                  <a:cubicBezTo>
                    <a:pt x="1746" y="5421"/>
                    <a:pt x="1689" y="5358"/>
                    <a:pt x="1633" y="5303"/>
                  </a:cubicBezTo>
                  <a:cubicBezTo>
                    <a:pt x="1566" y="5239"/>
                    <a:pt x="1500" y="5186"/>
                    <a:pt x="1432" y="5142"/>
                  </a:cubicBezTo>
                  <a:cubicBezTo>
                    <a:pt x="1335" y="5081"/>
                    <a:pt x="1231" y="5037"/>
                    <a:pt x="1124" y="4993"/>
                  </a:cubicBezTo>
                  <a:cubicBezTo>
                    <a:pt x="979" y="4934"/>
                    <a:pt x="810" y="4862"/>
                    <a:pt x="655" y="4771"/>
                  </a:cubicBezTo>
                  <a:cubicBezTo>
                    <a:pt x="487" y="4674"/>
                    <a:pt x="358" y="4569"/>
                    <a:pt x="260" y="4451"/>
                  </a:cubicBezTo>
                  <a:cubicBezTo>
                    <a:pt x="202" y="4381"/>
                    <a:pt x="155" y="4305"/>
                    <a:pt x="119" y="4225"/>
                  </a:cubicBezTo>
                  <a:cubicBezTo>
                    <a:pt x="86" y="4150"/>
                    <a:pt x="61" y="4069"/>
                    <a:pt x="43" y="3976"/>
                  </a:cubicBezTo>
                  <a:cubicBezTo>
                    <a:pt x="28" y="3903"/>
                    <a:pt x="18" y="3821"/>
                    <a:pt x="9" y="3719"/>
                  </a:cubicBezTo>
                  <a:cubicBezTo>
                    <a:pt x="2" y="3629"/>
                    <a:pt x="0" y="3538"/>
                    <a:pt x="4" y="3449"/>
                  </a:cubicBezTo>
                  <a:cubicBezTo>
                    <a:pt x="8" y="3359"/>
                    <a:pt x="17" y="3270"/>
                    <a:pt x="32" y="3185"/>
                  </a:cubicBezTo>
                  <a:cubicBezTo>
                    <a:pt x="55" y="3060"/>
                    <a:pt x="98" y="2937"/>
                    <a:pt x="139" y="2819"/>
                  </a:cubicBezTo>
                  <a:cubicBezTo>
                    <a:pt x="179" y="2706"/>
                    <a:pt x="217" y="2599"/>
                    <a:pt x="236" y="2494"/>
                  </a:cubicBezTo>
                  <a:cubicBezTo>
                    <a:pt x="239" y="2479"/>
                    <a:pt x="242" y="2463"/>
                    <a:pt x="246" y="2442"/>
                  </a:cubicBezTo>
                  <a:cubicBezTo>
                    <a:pt x="266" y="2350"/>
                    <a:pt x="303" y="2260"/>
                    <a:pt x="362" y="2161"/>
                  </a:cubicBezTo>
                  <a:cubicBezTo>
                    <a:pt x="415" y="2069"/>
                    <a:pt x="483" y="1979"/>
                    <a:pt x="542" y="1898"/>
                  </a:cubicBezTo>
                  <a:cubicBezTo>
                    <a:pt x="578" y="1850"/>
                    <a:pt x="606" y="1783"/>
                    <a:pt x="628" y="1695"/>
                  </a:cubicBezTo>
                  <a:cubicBezTo>
                    <a:pt x="647" y="1617"/>
                    <a:pt x="658" y="1532"/>
                    <a:pt x="670" y="1451"/>
                  </a:cubicBezTo>
                  <a:cubicBezTo>
                    <a:pt x="683" y="1352"/>
                    <a:pt x="696" y="1259"/>
                    <a:pt x="721" y="1189"/>
                  </a:cubicBezTo>
                  <a:cubicBezTo>
                    <a:pt x="749" y="1108"/>
                    <a:pt x="785" y="1014"/>
                    <a:pt x="832" y="928"/>
                  </a:cubicBezTo>
                  <a:cubicBezTo>
                    <a:pt x="883" y="835"/>
                    <a:pt x="942" y="762"/>
                    <a:pt x="1011" y="705"/>
                  </a:cubicBezTo>
                  <a:cubicBezTo>
                    <a:pt x="1092" y="639"/>
                    <a:pt x="1184" y="596"/>
                    <a:pt x="1271" y="584"/>
                  </a:cubicBezTo>
                  <a:cubicBezTo>
                    <a:pt x="1303" y="579"/>
                    <a:pt x="1334" y="578"/>
                    <a:pt x="1364" y="577"/>
                  </a:cubicBezTo>
                  <a:cubicBezTo>
                    <a:pt x="1387" y="576"/>
                    <a:pt x="1412" y="575"/>
                    <a:pt x="1436" y="573"/>
                  </a:cubicBezTo>
                  <a:cubicBezTo>
                    <a:pt x="1465" y="570"/>
                    <a:pt x="1495" y="564"/>
                    <a:pt x="1522" y="556"/>
                  </a:cubicBezTo>
                  <a:cubicBezTo>
                    <a:pt x="1664" y="514"/>
                    <a:pt x="1789" y="405"/>
                    <a:pt x="1909" y="301"/>
                  </a:cubicBezTo>
                  <a:cubicBezTo>
                    <a:pt x="1940" y="274"/>
                    <a:pt x="1970" y="248"/>
                    <a:pt x="2000" y="224"/>
                  </a:cubicBezTo>
                  <a:cubicBezTo>
                    <a:pt x="2092" y="148"/>
                    <a:pt x="2178" y="94"/>
                    <a:pt x="2263" y="59"/>
                  </a:cubicBezTo>
                  <a:cubicBezTo>
                    <a:pt x="2360" y="18"/>
                    <a:pt x="2458" y="0"/>
                    <a:pt x="2561" y="4"/>
                  </a:cubicBezTo>
                  <a:cubicBezTo>
                    <a:pt x="2661" y="8"/>
                    <a:pt x="2771" y="40"/>
                    <a:pt x="2880" y="99"/>
                  </a:cubicBezTo>
                  <a:cubicBezTo>
                    <a:pt x="2982" y="153"/>
                    <a:pt x="3077" y="228"/>
                    <a:pt x="3148" y="309"/>
                  </a:cubicBezTo>
                  <a:cubicBezTo>
                    <a:pt x="3163" y="326"/>
                    <a:pt x="3178" y="344"/>
                    <a:pt x="3196" y="366"/>
                  </a:cubicBezTo>
                  <a:cubicBezTo>
                    <a:pt x="3203" y="375"/>
                    <a:pt x="3210" y="384"/>
                    <a:pt x="3217" y="392"/>
                  </a:cubicBezTo>
                  <a:cubicBezTo>
                    <a:pt x="3277" y="469"/>
                    <a:pt x="3334" y="542"/>
                    <a:pt x="3427" y="594"/>
                  </a:cubicBezTo>
                  <a:cubicBezTo>
                    <a:pt x="3466" y="617"/>
                    <a:pt x="3513" y="634"/>
                    <a:pt x="3565" y="645"/>
                  </a:cubicBezTo>
                  <a:cubicBezTo>
                    <a:pt x="3611" y="655"/>
                    <a:pt x="3660" y="660"/>
                    <a:pt x="3713" y="661"/>
                  </a:cubicBezTo>
                  <a:cubicBezTo>
                    <a:pt x="3757" y="662"/>
                    <a:pt x="3800" y="660"/>
                    <a:pt x="3840" y="657"/>
                  </a:cubicBezTo>
                  <a:cubicBezTo>
                    <a:pt x="3849" y="657"/>
                    <a:pt x="3849" y="657"/>
                    <a:pt x="3849" y="657"/>
                  </a:cubicBezTo>
                  <a:cubicBezTo>
                    <a:pt x="3894" y="654"/>
                    <a:pt x="3941" y="651"/>
                    <a:pt x="3987" y="652"/>
                  </a:cubicBezTo>
                  <a:cubicBezTo>
                    <a:pt x="4094" y="654"/>
                    <a:pt x="4197" y="675"/>
                    <a:pt x="4286" y="713"/>
                  </a:cubicBezTo>
                  <a:cubicBezTo>
                    <a:pt x="4387" y="756"/>
                    <a:pt x="4467" y="819"/>
                    <a:pt x="4524" y="901"/>
                  </a:cubicBezTo>
                  <a:cubicBezTo>
                    <a:pt x="4560" y="953"/>
                    <a:pt x="4588" y="1017"/>
                    <a:pt x="4610" y="1095"/>
                  </a:cubicBezTo>
                  <a:cubicBezTo>
                    <a:pt x="4629" y="1164"/>
                    <a:pt x="4641" y="1238"/>
                    <a:pt x="4653" y="1310"/>
                  </a:cubicBezTo>
                  <a:cubicBezTo>
                    <a:pt x="4671" y="1421"/>
                    <a:pt x="4690" y="1536"/>
                    <a:pt x="4735" y="1638"/>
                  </a:cubicBezTo>
                  <a:cubicBezTo>
                    <a:pt x="4748" y="1667"/>
                    <a:pt x="4763" y="1695"/>
                    <a:pt x="4780" y="1723"/>
                  </a:cubicBezTo>
                  <a:cubicBezTo>
                    <a:pt x="4823" y="1793"/>
                    <a:pt x="4874" y="1853"/>
                    <a:pt x="4928" y="1916"/>
                  </a:cubicBezTo>
                  <a:cubicBezTo>
                    <a:pt x="4933" y="1922"/>
                    <a:pt x="4938" y="1928"/>
                    <a:pt x="4942" y="1933"/>
                  </a:cubicBezTo>
                  <a:cubicBezTo>
                    <a:pt x="5035" y="2042"/>
                    <a:pt x="5128" y="2158"/>
                    <a:pt x="5219" y="2277"/>
                  </a:cubicBezTo>
                  <a:cubicBezTo>
                    <a:pt x="5275" y="2352"/>
                    <a:pt x="5335" y="2432"/>
                    <a:pt x="5389" y="2519"/>
                  </a:cubicBezTo>
                  <a:cubicBezTo>
                    <a:pt x="5447" y="2612"/>
                    <a:pt x="5490" y="2698"/>
                    <a:pt x="5520" y="2782"/>
                  </a:cubicBezTo>
                  <a:cubicBezTo>
                    <a:pt x="5544" y="2849"/>
                    <a:pt x="5561" y="2919"/>
                    <a:pt x="5571" y="2991"/>
                  </a:cubicBezTo>
                  <a:cubicBezTo>
                    <a:pt x="5580" y="3061"/>
                    <a:pt x="5582" y="3132"/>
                    <a:pt x="5577" y="3203"/>
                  </a:cubicBezTo>
                  <a:cubicBezTo>
                    <a:pt x="5573" y="3273"/>
                    <a:pt x="5561" y="3342"/>
                    <a:pt x="5543" y="3410"/>
                  </a:cubicBezTo>
                  <a:cubicBezTo>
                    <a:pt x="5525" y="3477"/>
                    <a:pt x="5501" y="3542"/>
                    <a:pt x="5471" y="3604"/>
                  </a:cubicBezTo>
                  <a:cubicBezTo>
                    <a:pt x="5397" y="3757"/>
                    <a:pt x="5286" y="3893"/>
                    <a:pt x="5180" y="4025"/>
                  </a:cubicBezTo>
                  <a:cubicBezTo>
                    <a:pt x="5117" y="4102"/>
                    <a:pt x="5053" y="4181"/>
                    <a:pt x="4997" y="4262"/>
                  </a:cubicBezTo>
                  <a:cubicBezTo>
                    <a:pt x="4979" y="4289"/>
                    <a:pt x="4963" y="4314"/>
                    <a:pt x="4948" y="4339"/>
                  </a:cubicBezTo>
                  <a:cubicBezTo>
                    <a:pt x="4923" y="4381"/>
                    <a:pt x="4901" y="4424"/>
                    <a:pt x="4879" y="4465"/>
                  </a:cubicBezTo>
                  <a:cubicBezTo>
                    <a:pt x="4858" y="4505"/>
                    <a:pt x="4836" y="4547"/>
                    <a:pt x="4812" y="4587"/>
                  </a:cubicBezTo>
                  <a:cubicBezTo>
                    <a:pt x="4757" y="4680"/>
                    <a:pt x="4683" y="4774"/>
                    <a:pt x="4588" y="4874"/>
                  </a:cubicBezTo>
                  <a:cubicBezTo>
                    <a:pt x="4507" y="4959"/>
                    <a:pt x="4419" y="5040"/>
                    <a:pt x="4313" y="5135"/>
                  </a:cubicBezTo>
                  <a:cubicBezTo>
                    <a:pt x="4122" y="5306"/>
                    <a:pt x="3914" y="5484"/>
                    <a:pt x="3695" y="5665"/>
                  </a:cubicBezTo>
                  <a:cubicBezTo>
                    <a:pt x="3523" y="5808"/>
                    <a:pt x="3352" y="5945"/>
                    <a:pt x="3162" y="6048"/>
                  </a:cubicBezTo>
                  <a:cubicBezTo>
                    <a:pt x="2997" y="6138"/>
                    <a:pt x="2840" y="6183"/>
                    <a:pt x="2695" y="6183"/>
                  </a:cubicBezTo>
                  <a:cubicBezTo>
                    <a:pt x="2638" y="6183"/>
                    <a:pt x="2582" y="6176"/>
                    <a:pt x="2528" y="6162"/>
                  </a:cubicBezTo>
                  <a:moveTo>
                    <a:pt x="3849" y="657"/>
                  </a:moveTo>
                  <a:cubicBezTo>
                    <a:pt x="3840" y="658"/>
                    <a:pt x="3840" y="658"/>
                    <a:pt x="3840" y="658"/>
                  </a:cubicBezTo>
                  <a:cubicBezTo>
                    <a:pt x="3800" y="660"/>
                    <a:pt x="3757" y="663"/>
                    <a:pt x="3713" y="662"/>
                  </a:cubicBezTo>
                  <a:cubicBezTo>
                    <a:pt x="3660" y="661"/>
                    <a:pt x="3611" y="656"/>
                    <a:pt x="3565" y="646"/>
                  </a:cubicBezTo>
                  <a:cubicBezTo>
                    <a:pt x="3513" y="635"/>
                    <a:pt x="3466" y="617"/>
                    <a:pt x="3426" y="595"/>
                  </a:cubicBezTo>
                  <a:cubicBezTo>
                    <a:pt x="3333" y="542"/>
                    <a:pt x="3276" y="470"/>
                    <a:pt x="3216" y="393"/>
                  </a:cubicBezTo>
                  <a:cubicBezTo>
                    <a:pt x="3209" y="384"/>
                    <a:pt x="3202" y="375"/>
                    <a:pt x="3195" y="367"/>
                  </a:cubicBezTo>
                  <a:cubicBezTo>
                    <a:pt x="3178" y="345"/>
                    <a:pt x="3163" y="327"/>
                    <a:pt x="3148" y="310"/>
                  </a:cubicBezTo>
                  <a:cubicBezTo>
                    <a:pt x="3077" y="229"/>
                    <a:pt x="2981" y="154"/>
                    <a:pt x="2879" y="99"/>
                  </a:cubicBezTo>
                  <a:cubicBezTo>
                    <a:pt x="2770" y="41"/>
                    <a:pt x="2661" y="9"/>
                    <a:pt x="2561" y="5"/>
                  </a:cubicBezTo>
                  <a:cubicBezTo>
                    <a:pt x="2458" y="1"/>
                    <a:pt x="2361" y="19"/>
                    <a:pt x="2264" y="59"/>
                  </a:cubicBezTo>
                  <a:cubicBezTo>
                    <a:pt x="2178" y="95"/>
                    <a:pt x="2092" y="149"/>
                    <a:pt x="2000" y="224"/>
                  </a:cubicBezTo>
                  <a:cubicBezTo>
                    <a:pt x="1970" y="249"/>
                    <a:pt x="1941" y="274"/>
                    <a:pt x="1910" y="301"/>
                  </a:cubicBezTo>
                  <a:cubicBezTo>
                    <a:pt x="1789" y="406"/>
                    <a:pt x="1664" y="514"/>
                    <a:pt x="1523" y="556"/>
                  </a:cubicBezTo>
                  <a:cubicBezTo>
                    <a:pt x="1495" y="565"/>
                    <a:pt x="1466" y="570"/>
                    <a:pt x="1436" y="573"/>
                  </a:cubicBezTo>
                  <a:cubicBezTo>
                    <a:pt x="1412" y="576"/>
                    <a:pt x="1388" y="577"/>
                    <a:pt x="1364" y="578"/>
                  </a:cubicBezTo>
                  <a:cubicBezTo>
                    <a:pt x="1334" y="579"/>
                    <a:pt x="1303" y="580"/>
                    <a:pt x="1271" y="584"/>
                  </a:cubicBezTo>
                  <a:cubicBezTo>
                    <a:pt x="1184" y="597"/>
                    <a:pt x="1092" y="640"/>
                    <a:pt x="1011" y="706"/>
                  </a:cubicBezTo>
                  <a:cubicBezTo>
                    <a:pt x="942" y="763"/>
                    <a:pt x="884" y="835"/>
                    <a:pt x="833" y="928"/>
                  </a:cubicBezTo>
                  <a:cubicBezTo>
                    <a:pt x="786" y="1014"/>
                    <a:pt x="750" y="1108"/>
                    <a:pt x="721" y="1189"/>
                  </a:cubicBezTo>
                  <a:cubicBezTo>
                    <a:pt x="697" y="1259"/>
                    <a:pt x="684" y="1352"/>
                    <a:pt x="670" y="1451"/>
                  </a:cubicBezTo>
                  <a:cubicBezTo>
                    <a:pt x="659" y="1533"/>
                    <a:pt x="648" y="1617"/>
                    <a:pt x="629" y="1695"/>
                  </a:cubicBezTo>
                  <a:cubicBezTo>
                    <a:pt x="607" y="1783"/>
                    <a:pt x="579" y="1850"/>
                    <a:pt x="543" y="1899"/>
                  </a:cubicBezTo>
                  <a:cubicBezTo>
                    <a:pt x="483" y="1979"/>
                    <a:pt x="416" y="2070"/>
                    <a:pt x="362" y="2161"/>
                  </a:cubicBezTo>
                  <a:cubicBezTo>
                    <a:pt x="304" y="2260"/>
                    <a:pt x="267" y="2350"/>
                    <a:pt x="247" y="2442"/>
                  </a:cubicBezTo>
                  <a:cubicBezTo>
                    <a:pt x="243" y="2463"/>
                    <a:pt x="239" y="2479"/>
                    <a:pt x="237" y="2494"/>
                  </a:cubicBezTo>
                  <a:cubicBezTo>
                    <a:pt x="217" y="2599"/>
                    <a:pt x="180" y="2706"/>
                    <a:pt x="140" y="2819"/>
                  </a:cubicBezTo>
                  <a:cubicBezTo>
                    <a:pt x="98" y="2938"/>
                    <a:pt x="55" y="3060"/>
                    <a:pt x="33" y="3185"/>
                  </a:cubicBezTo>
                  <a:cubicBezTo>
                    <a:pt x="18" y="3270"/>
                    <a:pt x="9" y="3359"/>
                    <a:pt x="5" y="3449"/>
                  </a:cubicBezTo>
                  <a:cubicBezTo>
                    <a:pt x="1" y="3538"/>
                    <a:pt x="3" y="3629"/>
                    <a:pt x="10" y="3719"/>
                  </a:cubicBezTo>
                  <a:cubicBezTo>
                    <a:pt x="18" y="3821"/>
                    <a:pt x="29" y="3903"/>
                    <a:pt x="44" y="3976"/>
                  </a:cubicBezTo>
                  <a:cubicBezTo>
                    <a:pt x="62" y="4069"/>
                    <a:pt x="87" y="4150"/>
                    <a:pt x="120" y="4224"/>
                  </a:cubicBezTo>
                  <a:cubicBezTo>
                    <a:pt x="156" y="4304"/>
                    <a:pt x="203" y="4380"/>
                    <a:pt x="261" y="4450"/>
                  </a:cubicBezTo>
                  <a:cubicBezTo>
                    <a:pt x="358" y="4568"/>
                    <a:pt x="487" y="4673"/>
                    <a:pt x="655" y="4771"/>
                  </a:cubicBezTo>
                  <a:cubicBezTo>
                    <a:pt x="810" y="4861"/>
                    <a:pt x="980" y="4934"/>
                    <a:pt x="1125" y="4993"/>
                  </a:cubicBezTo>
                  <a:cubicBezTo>
                    <a:pt x="1232" y="5036"/>
                    <a:pt x="1336" y="5081"/>
                    <a:pt x="1432" y="5142"/>
                  </a:cubicBezTo>
                  <a:cubicBezTo>
                    <a:pt x="1501" y="5185"/>
                    <a:pt x="1567" y="5238"/>
                    <a:pt x="1633" y="5303"/>
                  </a:cubicBezTo>
                  <a:cubicBezTo>
                    <a:pt x="1689" y="5357"/>
                    <a:pt x="1746" y="5421"/>
                    <a:pt x="1807" y="5497"/>
                  </a:cubicBezTo>
                  <a:cubicBezTo>
                    <a:pt x="1844" y="5543"/>
                    <a:pt x="1880" y="5590"/>
                    <a:pt x="1915" y="5637"/>
                  </a:cubicBezTo>
                  <a:cubicBezTo>
                    <a:pt x="1928" y="5655"/>
                    <a:pt x="1942" y="5673"/>
                    <a:pt x="1956" y="5691"/>
                  </a:cubicBezTo>
                  <a:cubicBezTo>
                    <a:pt x="2022" y="5777"/>
                    <a:pt x="2110" y="5887"/>
                    <a:pt x="2212" y="5979"/>
                  </a:cubicBezTo>
                  <a:cubicBezTo>
                    <a:pt x="2317" y="6073"/>
                    <a:pt x="2421" y="6132"/>
                    <a:pt x="2528" y="6161"/>
                  </a:cubicBezTo>
                  <a:cubicBezTo>
                    <a:pt x="2717" y="6212"/>
                    <a:pt x="2930" y="6173"/>
                    <a:pt x="3162" y="6047"/>
                  </a:cubicBezTo>
                  <a:cubicBezTo>
                    <a:pt x="3352" y="5944"/>
                    <a:pt x="3522" y="5807"/>
                    <a:pt x="3695" y="5665"/>
                  </a:cubicBezTo>
                  <a:cubicBezTo>
                    <a:pt x="3913" y="5484"/>
                    <a:pt x="4121" y="5305"/>
                    <a:pt x="4312" y="5134"/>
                  </a:cubicBezTo>
                  <a:cubicBezTo>
                    <a:pt x="4419" y="5039"/>
                    <a:pt x="4506" y="4959"/>
                    <a:pt x="4587" y="4874"/>
                  </a:cubicBezTo>
                  <a:cubicBezTo>
                    <a:pt x="4683" y="4773"/>
                    <a:pt x="4756" y="4679"/>
                    <a:pt x="4811" y="4587"/>
                  </a:cubicBezTo>
                  <a:cubicBezTo>
                    <a:pt x="4836" y="4547"/>
                    <a:pt x="4857" y="4505"/>
                    <a:pt x="4878" y="4464"/>
                  </a:cubicBezTo>
                  <a:cubicBezTo>
                    <a:pt x="4900" y="4423"/>
                    <a:pt x="4922" y="4381"/>
                    <a:pt x="4947" y="4339"/>
                  </a:cubicBezTo>
                  <a:cubicBezTo>
                    <a:pt x="4962" y="4313"/>
                    <a:pt x="4978" y="4288"/>
                    <a:pt x="4997" y="4262"/>
                  </a:cubicBezTo>
                  <a:cubicBezTo>
                    <a:pt x="5052" y="4181"/>
                    <a:pt x="5117" y="4101"/>
                    <a:pt x="5179" y="4024"/>
                  </a:cubicBezTo>
                  <a:cubicBezTo>
                    <a:pt x="5286" y="3893"/>
                    <a:pt x="5396" y="3756"/>
                    <a:pt x="5470" y="3604"/>
                  </a:cubicBezTo>
                  <a:cubicBezTo>
                    <a:pt x="5500" y="3542"/>
                    <a:pt x="5524" y="3477"/>
                    <a:pt x="5542" y="3410"/>
                  </a:cubicBezTo>
                  <a:cubicBezTo>
                    <a:pt x="5560" y="3342"/>
                    <a:pt x="5572" y="3273"/>
                    <a:pt x="5577" y="3203"/>
                  </a:cubicBezTo>
                  <a:cubicBezTo>
                    <a:pt x="5581" y="3132"/>
                    <a:pt x="5579" y="3061"/>
                    <a:pt x="5570" y="2991"/>
                  </a:cubicBezTo>
                  <a:cubicBezTo>
                    <a:pt x="5560" y="2919"/>
                    <a:pt x="5543" y="2849"/>
                    <a:pt x="5519" y="2782"/>
                  </a:cubicBezTo>
                  <a:cubicBezTo>
                    <a:pt x="5489" y="2698"/>
                    <a:pt x="5446" y="2612"/>
                    <a:pt x="5388" y="2519"/>
                  </a:cubicBezTo>
                  <a:cubicBezTo>
                    <a:pt x="5334" y="2433"/>
                    <a:pt x="5275" y="2352"/>
                    <a:pt x="5218" y="2278"/>
                  </a:cubicBezTo>
                  <a:cubicBezTo>
                    <a:pt x="5128" y="2159"/>
                    <a:pt x="5035" y="2043"/>
                    <a:pt x="4942" y="1934"/>
                  </a:cubicBezTo>
                  <a:cubicBezTo>
                    <a:pt x="4937" y="1928"/>
                    <a:pt x="4932" y="1922"/>
                    <a:pt x="4927" y="1917"/>
                  </a:cubicBezTo>
                  <a:cubicBezTo>
                    <a:pt x="4873" y="1854"/>
                    <a:pt x="4822" y="1794"/>
                    <a:pt x="4780" y="1724"/>
                  </a:cubicBezTo>
                  <a:cubicBezTo>
                    <a:pt x="4762" y="1695"/>
                    <a:pt x="4747" y="1667"/>
                    <a:pt x="4735" y="1638"/>
                  </a:cubicBezTo>
                  <a:cubicBezTo>
                    <a:pt x="4690" y="1537"/>
                    <a:pt x="4671" y="1422"/>
                    <a:pt x="4652" y="1310"/>
                  </a:cubicBezTo>
                  <a:cubicBezTo>
                    <a:pt x="4640" y="1239"/>
                    <a:pt x="4628" y="1164"/>
                    <a:pt x="4609" y="1095"/>
                  </a:cubicBezTo>
                  <a:cubicBezTo>
                    <a:pt x="4587" y="1017"/>
                    <a:pt x="4559" y="954"/>
                    <a:pt x="4523" y="901"/>
                  </a:cubicBezTo>
                  <a:cubicBezTo>
                    <a:pt x="4467" y="820"/>
                    <a:pt x="4387" y="757"/>
                    <a:pt x="4286" y="714"/>
                  </a:cubicBezTo>
                  <a:cubicBezTo>
                    <a:pt x="4197" y="676"/>
                    <a:pt x="4094" y="655"/>
                    <a:pt x="3987" y="653"/>
                  </a:cubicBezTo>
                  <a:cubicBezTo>
                    <a:pt x="3981" y="653"/>
                    <a:pt x="3975" y="653"/>
                    <a:pt x="3969" y="653"/>
                  </a:cubicBezTo>
                  <a:cubicBezTo>
                    <a:pt x="3929" y="653"/>
                    <a:pt x="3888" y="655"/>
                    <a:pt x="3849" y="6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0" name="Freeform 57">
              <a:extLst>
                <a:ext uri="{FF2B5EF4-FFF2-40B4-BE49-F238E27FC236}">
                  <a16:creationId xmlns:a16="http://schemas.microsoft.com/office/drawing/2014/main" id="{ADE80024-1B8A-49A8-917A-808CB9DF3A0F}"/>
                </a:ext>
              </a:extLst>
            </p:cNvPr>
            <p:cNvSpPr>
              <a:spLocks noEditPoints="1"/>
            </p:cNvSpPr>
            <p:nvPr/>
          </p:nvSpPr>
          <p:spPr bwMode="auto">
            <a:xfrm>
              <a:off x="3651" y="-100"/>
              <a:ext cx="4193" cy="4607"/>
            </a:xfrm>
            <a:custGeom>
              <a:avLst/>
              <a:gdLst>
                <a:gd name="T0" fmla="*/ 1975 w 5664"/>
                <a:gd name="T1" fmla="*/ 5720 h 6225"/>
                <a:gd name="T2" fmla="*/ 1446 w 5664"/>
                <a:gd name="T3" fmla="*/ 5171 h 6225"/>
                <a:gd name="T4" fmla="*/ 277 w 5664"/>
                <a:gd name="T5" fmla="*/ 4488 h 6225"/>
                <a:gd name="T6" fmla="*/ 33 w 5664"/>
                <a:gd name="T7" fmla="*/ 3238 h 6225"/>
                <a:gd name="T8" fmla="*/ 247 w 5664"/>
                <a:gd name="T9" fmla="*/ 2447 h 6225"/>
                <a:gd name="T10" fmla="*/ 634 w 5664"/>
                <a:gd name="T11" fmla="*/ 1662 h 6225"/>
                <a:gd name="T12" fmla="*/ 871 w 5664"/>
                <a:gd name="T13" fmla="*/ 911 h 6225"/>
                <a:gd name="T14" fmla="*/ 1408 w 5664"/>
                <a:gd name="T15" fmla="*/ 560 h 6225"/>
                <a:gd name="T16" fmla="*/ 1933 w 5664"/>
                <a:gd name="T17" fmla="*/ 292 h 6225"/>
                <a:gd name="T18" fmla="*/ 2628 w 5664"/>
                <a:gd name="T19" fmla="*/ 2 h 6225"/>
                <a:gd name="T20" fmla="*/ 3267 w 5664"/>
                <a:gd name="T21" fmla="*/ 362 h 6225"/>
                <a:gd name="T22" fmla="*/ 3796 w 5664"/>
                <a:gd name="T23" fmla="*/ 642 h 6225"/>
                <a:gd name="T24" fmla="*/ 4366 w 5664"/>
                <a:gd name="T25" fmla="*/ 711 h 6225"/>
                <a:gd name="T26" fmla="*/ 4713 w 5664"/>
                <a:gd name="T27" fmla="*/ 1300 h 6225"/>
                <a:gd name="T28" fmla="*/ 4995 w 5664"/>
                <a:gd name="T29" fmla="*/ 1903 h 6225"/>
                <a:gd name="T30" fmla="*/ 5474 w 5664"/>
                <a:gd name="T31" fmla="*/ 2502 h 6225"/>
                <a:gd name="T32" fmla="*/ 5658 w 5664"/>
                <a:gd name="T33" fmla="*/ 3194 h 6225"/>
                <a:gd name="T34" fmla="*/ 5258 w 5664"/>
                <a:gd name="T35" fmla="*/ 3997 h 6225"/>
                <a:gd name="T36" fmla="*/ 4934 w 5664"/>
                <a:gd name="T37" fmla="*/ 4478 h 6225"/>
                <a:gd name="T38" fmla="*/ 4377 w 5664"/>
                <a:gd name="T39" fmla="*/ 5166 h 6225"/>
                <a:gd name="T40" fmla="*/ 2881 w 5664"/>
                <a:gd name="T41" fmla="*/ 6204 h 6225"/>
                <a:gd name="T42" fmla="*/ 3923 w 5664"/>
                <a:gd name="T43" fmla="*/ 642 h 6225"/>
                <a:gd name="T44" fmla="*/ 3284 w 5664"/>
                <a:gd name="T45" fmla="*/ 382 h 6225"/>
                <a:gd name="T46" fmla="*/ 2945 w 5664"/>
                <a:gd name="T47" fmla="*/ 103 h 6225"/>
                <a:gd name="T48" fmla="*/ 2051 w 5664"/>
                <a:gd name="T49" fmla="*/ 196 h 6225"/>
                <a:gd name="T50" fmla="*/ 1483 w 5664"/>
                <a:gd name="T51" fmla="*/ 553 h 6225"/>
                <a:gd name="T52" fmla="*/ 1055 w 5664"/>
                <a:gd name="T53" fmla="*/ 695 h 6225"/>
                <a:gd name="T54" fmla="*/ 685 w 5664"/>
                <a:gd name="T55" fmla="*/ 1430 h 6225"/>
                <a:gd name="T56" fmla="*/ 360 w 5664"/>
                <a:gd name="T57" fmla="*/ 2142 h 6225"/>
                <a:gd name="T58" fmla="*/ 140 w 5664"/>
                <a:gd name="T59" fmla="*/ 2859 h 6225"/>
                <a:gd name="T60" fmla="*/ 136 w 5664"/>
                <a:gd name="T61" fmla="*/ 4266 h 6225"/>
                <a:gd name="T62" fmla="*/ 1139 w 5664"/>
                <a:gd name="T63" fmla="*/ 5019 h 6225"/>
                <a:gd name="T64" fmla="*/ 1938 w 5664"/>
                <a:gd name="T65" fmla="*/ 5670 h 6225"/>
                <a:gd name="T66" fmla="*/ 2549 w 5664"/>
                <a:gd name="T67" fmla="*/ 6193 h 6225"/>
                <a:gd name="T68" fmla="*/ 3745 w 5664"/>
                <a:gd name="T69" fmla="*/ 5704 h 6225"/>
                <a:gd name="T70" fmla="*/ 4873 w 5664"/>
                <a:gd name="T71" fmla="*/ 4599 h 6225"/>
                <a:gd name="T72" fmla="*/ 5051 w 5664"/>
                <a:gd name="T73" fmla="*/ 4263 h 6225"/>
                <a:gd name="T74" fmla="*/ 5619 w 5664"/>
                <a:gd name="T75" fmla="*/ 3404 h 6225"/>
                <a:gd name="T76" fmla="*/ 5603 w 5664"/>
                <a:gd name="T77" fmla="*/ 2766 h 6225"/>
                <a:gd name="T78" fmla="*/ 4995 w 5664"/>
                <a:gd name="T79" fmla="*/ 1904 h 6225"/>
                <a:gd name="T80" fmla="*/ 4712 w 5664"/>
                <a:gd name="T81" fmla="*/ 1300 h 6225"/>
                <a:gd name="T82" fmla="*/ 4366 w 5664"/>
                <a:gd name="T83" fmla="*/ 711 h 6225"/>
                <a:gd name="T84" fmla="*/ 3923 w 5664"/>
                <a:gd name="T85" fmla="*/ 642 h 6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64" h="6225">
                  <a:moveTo>
                    <a:pt x="2548" y="6194"/>
                  </a:moveTo>
                  <a:cubicBezTo>
                    <a:pt x="2441" y="6163"/>
                    <a:pt x="2337" y="6102"/>
                    <a:pt x="2232" y="6008"/>
                  </a:cubicBezTo>
                  <a:cubicBezTo>
                    <a:pt x="2130" y="5917"/>
                    <a:pt x="2041" y="5806"/>
                    <a:pt x="1975" y="5720"/>
                  </a:cubicBezTo>
                  <a:cubicBezTo>
                    <a:pt x="1962" y="5703"/>
                    <a:pt x="1949" y="5687"/>
                    <a:pt x="1937" y="5670"/>
                  </a:cubicBezTo>
                  <a:cubicBezTo>
                    <a:pt x="1900" y="5623"/>
                    <a:pt x="1862" y="5573"/>
                    <a:pt x="1824" y="5526"/>
                  </a:cubicBezTo>
                  <a:cubicBezTo>
                    <a:pt x="1694" y="5365"/>
                    <a:pt x="1574" y="5253"/>
                    <a:pt x="1446" y="5171"/>
                  </a:cubicBezTo>
                  <a:cubicBezTo>
                    <a:pt x="1347" y="5108"/>
                    <a:pt x="1240" y="5062"/>
                    <a:pt x="1139" y="5020"/>
                  </a:cubicBezTo>
                  <a:cubicBezTo>
                    <a:pt x="994" y="4960"/>
                    <a:pt x="826" y="4889"/>
                    <a:pt x="672" y="4802"/>
                  </a:cubicBezTo>
                  <a:cubicBezTo>
                    <a:pt x="504" y="4706"/>
                    <a:pt x="375" y="4603"/>
                    <a:pt x="277" y="4488"/>
                  </a:cubicBezTo>
                  <a:cubicBezTo>
                    <a:pt x="220" y="4420"/>
                    <a:pt x="172" y="4345"/>
                    <a:pt x="135" y="4266"/>
                  </a:cubicBezTo>
                  <a:cubicBezTo>
                    <a:pt x="57" y="4099"/>
                    <a:pt x="32" y="3920"/>
                    <a:pt x="17" y="3767"/>
                  </a:cubicBezTo>
                  <a:cubicBezTo>
                    <a:pt x="0" y="3590"/>
                    <a:pt x="6" y="3407"/>
                    <a:pt x="33" y="3238"/>
                  </a:cubicBezTo>
                  <a:cubicBezTo>
                    <a:pt x="54" y="3109"/>
                    <a:pt x="97" y="2982"/>
                    <a:pt x="139" y="2859"/>
                  </a:cubicBezTo>
                  <a:cubicBezTo>
                    <a:pt x="181" y="2735"/>
                    <a:pt x="220" y="2618"/>
                    <a:pt x="238" y="2502"/>
                  </a:cubicBezTo>
                  <a:cubicBezTo>
                    <a:pt x="240" y="2486"/>
                    <a:pt x="243" y="2468"/>
                    <a:pt x="247" y="2447"/>
                  </a:cubicBezTo>
                  <a:cubicBezTo>
                    <a:pt x="266" y="2347"/>
                    <a:pt x="302" y="2247"/>
                    <a:pt x="359" y="2142"/>
                  </a:cubicBezTo>
                  <a:cubicBezTo>
                    <a:pt x="414" y="2041"/>
                    <a:pt x="484" y="1942"/>
                    <a:pt x="545" y="1859"/>
                  </a:cubicBezTo>
                  <a:cubicBezTo>
                    <a:pt x="580" y="1810"/>
                    <a:pt x="609" y="1746"/>
                    <a:pt x="634" y="1662"/>
                  </a:cubicBezTo>
                  <a:cubicBezTo>
                    <a:pt x="655" y="1587"/>
                    <a:pt x="670" y="1507"/>
                    <a:pt x="684" y="1429"/>
                  </a:cubicBezTo>
                  <a:cubicBezTo>
                    <a:pt x="703" y="1329"/>
                    <a:pt x="721" y="1235"/>
                    <a:pt x="750" y="1164"/>
                  </a:cubicBezTo>
                  <a:cubicBezTo>
                    <a:pt x="784" y="1081"/>
                    <a:pt x="822" y="992"/>
                    <a:pt x="871" y="911"/>
                  </a:cubicBezTo>
                  <a:cubicBezTo>
                    <a:pt x="925" y="820"/>
                    <a:pt x="985" y="750"/>
                    <a:pt x="1055" y="694"/>
                  </a:cubicBezTo>
                  <a:cubicBezTo>
                    <a:pt x="1136" y="630"/>
                    <a:pt x="1230" y="586"/>
                    <a:pt x="1317" y="570"/>
                  </a:cubicBezTo>
                  <a:cubicBezTo>
                    <a:pt x="1348" y="565"/>
                    <a:pt x="1379" y="562"/>
                    <a:pt x="1408" y="560"/>
                  </a:cubicBezTo>
                  <a:cubicBezTo>
                    <a:pt x="1433" y="558"/>
                    <a:pt x="1458" y="556"/>
                    <a:pt x="1483" y="552"/>
                  </a:cubicBezTo>
                  <a:cubicBezTo>
                    <a:pt x="1512" y="547"/>
                    <a:pt x="1542" y="540"/>
                    <a:pt x="1569" y="531"/>
                  </a:cubicBezTo>
                  <a:cubicBezTo>
                    <a:pt x="1701" y="487"/>
                    <a:pt x="1819" y="388"/>
                    <a:pt x="1933" y="292"/>
                  </a:cubicBezTo>
                  <a:cubicBezTo>
                    <a:pt x="1974" y="257"/>
                    <a:pt x="2012" y="225"/>
                    <a:pt x="2051" y="195"/>
                  </a:cubicBezTo>
                  <a:cubicBezTo>
                    <a:pt x="2224" y="63"/>
                    <a:pt x="2390" y="0"/>
                    <a:pt x="2569" y="0"/>
                  </a:cubicBezTo>
                  <a:cubicBezTo>
                    <a:pt x="2589" y="0"/>
                    <a:pt x="2608" y="1"/>
                    <a:pt x="2628" y="2"/>
                  </a:cubicBezTo>
                  <a:cubicBezTo>
                    <a:pt x="2726" y="9"/>
                    <a:pt x="2836" y="44"/>
                    <a:pt x="2945" y="102"/>
                  </a:cubicBezTo>
                  <a:cubicBezTo>
                    <a:pt x="3046" y="156"/>
                    <a:pt x="3142" y="229"/>
                    <a:pt x="3217" y="307"/>
                  </a:cubicBezTo>
                  <a:cubicBezTo>
                    <a:pt x="3233" y="324"/>
                    <a:pt x="3250" y="342"/>
                    <a:pt x="3267" y="362"/>
                  </a:cubicBezTo>
                  <a:cubicBezTo>
                    <a:pt x="3273" y="369"/>
                    <a:pt x="3279" y="375"/>
                    <a:pt x="3284" y="382"/>
                  </a:cubicBezTo>
                  <a:cubicBezTo>
                    <a:pt x="3350" y="456"/>
                    <a:pt x="3412" y="526"/>
                    <a:pt x="3508" y="577"/>
                  </a:cubicBezTo>
                  <a:cubicBezTo>
                    <a:pt x="3584" y="617"/>
                    <a:pt x="3680" y="639"/>
                    <a:pt x="3796" y="642"/>
                  </a:cubicBezTo>
                  <a:cubicBezTo>
                    <a:pt x="3837" y="644"/>
                    <a:pt x="3878" y="643"/>
                    <a:pt x="3923" y="641"/>
                  </a:cubicBezTo>
                  <a:cubicBezTo>
                    <a:pt x="3971" y="640"/>
                    <a:pt x="4020" y="638"/>
                    <a:pt x="4070" y="641"/>
                  </a:cubicBezTo>
                  <a:cubicBezTo>
                    <a:pt x="4177" y="646"/>
                    <a:pt x="4279" y="670"/>
                    <a:pt x="4366" y="711"/>
                  </a:cubicBezTo>
                  <a:cubicBezTo>
                    <a:pt x="4466" y="757"/>
                    <a:pt x="4543" y="822"/>
                    <a:pt x="4597" y="905"/>
                  </a:cubicBezTo>
                  <a:cubicBezTo>
                    <a:pt x="4630" y="957"/>
                    <a:pt x="4656" y="1018"/>
                    <a:pt x="4675" y="1093"/>
                  </a:cubicBezTo>
                  <a:cubicBezTo>
                    <a:pt x="4692" y="1160"/>
                    <a:pt x="4703" y="1231"/>
                    <a:pt x="4713" y="1300"/>
                  </a:cubicBezTo>
                  <a:cubicBezTo>
                    <a:pt x="4731" y="1417"/>
                    <a:pt x="4749" y="1538"/>
                    <a:pt x="4799" y="1644"/>
                  </a:cubicBezTo>
                  <a:cubicBezTo>
                    <a:pt x="4813" y="1672"/>
                    <a:pt x="4828" y="1699"/>
                    <a:pt x="4847" y="1727"/>
                  </a:cubicBezTo>
                  <a:cubicBezTo>
                    <a:pt x="4890" y="1792"/>
                    <a:pt x="4941" y="1846"/>
                    <a:pt x="4995" y="1903"/>
                  </a:cubicBezTo>
                  <a:cubicBezTo>
                    <a:pt x="5003" y="1912"/>
                    <a:pt x="5010" y="1920"/>
                    <a:pt x="5018" y="1928"/>
                  </a:cubicBezTo>
                  <a:cubicBezTo>
                    <a:pt x="5114" y="2031"/>
                    <a:pt x="5210" y="2143"/>
                    <a:pt x="5303" y="2263"/>
                  </a:cubicBezTo>
                  <a:cubicBezTo>
                    <a:pt x="5353" y="2326"/>
                    <a:pt x="5417" y="2411"/>
                    <a:pt x="5474" y="2502"/>
                  </a:cubicBezTo>
                  <a:cubicBezTo>
                    <a:pt x="5532" y="2595"/>
                    <a:pt x="5574" y="2681"/>
                    <a:pt x="5604" y="2766"/>
                  </a:cubicBezTo>
                  <a:cubicBezTo>
                    <a:pt x="5628" y="2834"/>
                    <a:pt x="5645" y="2905"/>
                    <a:pt x="5654" y="2978"/>
                  </a:cubicBezTo>
                  <a:cubicBezTo>
                    <a:pt x="5663" y="3049"/>
                    <a:pt x="5664" y="3122"/>
                    <a:pt x="5658" y="3194"/>
                  </a:cubicBezTo>
                  <a:cubicBezTo>
                    <a:pt x="5652" y="3265"/>
                    <a:pt x="5640" y="3336"/>
                    <a:pt x="5620" y="3404"/>
                  </a:cubicBezTo>
                  <a:cubicBezTo>
                    <a:pt x="5601" y="3472"/>
                    <a:pt x="5575" y="3538"/>
                    <a:pt x="5543" y="3600"/>
                  </a:cubicBezTo>
                  <a:cubicBezTo>
                    <a:pt x="5469" y="3744"/>
                    <a:pt x="5362" y="3873"/>
                    <a:pt x="5258" y="3997"/>
                  </a:cubicBezTo>
                  <a:cubicBezTo>
                    <a:pt x="5187" y="4083"/>
                    <a:pt x="5113" y="4171"/>
                    <a:pt x="5052" y="4263"/>
                  </a:cubicBezTo>
                  <a:cubicBezTo>
                    <a:pt x="5034" y="4290"/>
                    <a:pt x="5018" y="4316"/>
                    <a:pt x="5003" y="4342"/>
                  </a:cubicBezTo>
                  <a:cubicBezTo>
                    <a:pt x="4978" y="4387"/>
                    <a:pt x="4956" y="4434"/>
                    <a:pt x="4934" y="4478"/>
                  </a:cubicBezTo>
                  <a:cubicBezTo>
                    <a:pt x="4915" y="4518"/>
                    <a:pt x="4896" y="4560"/>
                    <a:pt x="4874" y="4599"/>
                  </a:cubicBezTo>
                  <a:cubicBezTo>
                    <a:pt x="4820" y="4696"/>
                    <a:pt x="4748" y="4794"/>
                    <a:pt x="4653" y="4897"/>
                  </a:cubicBezTo>
                  <a:cubicBezTo>
                    <a:pt x="4564" y="4995"/>
                    <a:pt x="4463" y="5088"/>
                    <a:pt x="4377" y="5166"/>
                  </a:cubicBezTo>
                  <a:cubicBezTo>
                    <a:pt x="4192" y="5333"/>
                    <a:pt x="3991" y="5504"/>
                    <a:pt x="3745" y="5704"/>
                  </a:cubicBezTo>
                  <a:cubicBezTo>
                    <a:pt x="3568" y="5849"/>
                    <a:pt x="3392" y="5987"/>
                    <a:pt x="3197" y="6089"/>
                  </a:cubicBezTo>
                  <a:cubicBezTo>
                    <a:pt x="3088" y="6145"/>
                    <a:pt x="2982" y="6184"/>
                    <a:pt x="2881" y="6204"/>
                  </a:cubicBezTo>
                  <a:cubicBezTo>
                    <a:pt x="2830" y="6213"/>
                    <a:pt x="2780" y="6218"/>
                    <a:pt x="2731" y="6218"/>
                  </a:cubicBezTo>
                  <a:cubicBezTo>
                    <a:pt x="2668" y="6218"/>
                    <a:pt x="2607" y="6210"/>
                    <a:pt x="2548" y="6194"/>
                  </a:cubicBezTo>
                  <a:moveTo>
                    <a:pt x="3923" y="642"/>
                  </a:moveTo>
                  <a:cubicBezTo>
                    <a:pt x="3878" y="643"/>
                    <a:pt x="3837" y="644"/>
                    <a:pt x="3796" y="643"/>
                  </a:cubicBezTo>
                  <a:cubicBezTo>
                    <a:pt x="3680" y="639"/>
                    <a:pt x="3583" y="617"/>
                    <a:pt x="3508" y="578"/>
                  </a:cubicBezTo>
                  <a:cubicBezTo>
                    <a:pt x="3412" y="527"/>
                    <a:pt x="3350" y="457"/>
                    <a:pt x="3284" y="382"/>
                  </a:cubicBezTo>
                  <a:cubicBezTo>
                    <a:pt x="3278" y="376"/>
                    <a:pt x="3272" y="369"/>
                    <a:pt x="3266" y="362"/>
                  </a:cubicBezTo>
                  <a:cubicBezTo>
                    <a:pt x="3249" y="343"/>
                    <a:pt x="3233" y="325"/>
                    <a:pt x="3216" y="308"/>
                  </a:cubicBezTo>
                  <a:cubicBezTo>
                    <a:pt x="3142" y="229"/>
                    <a:pt x="3045" y="157"/>
                    <a:pt x="2945" y="103"/>
                  </a:cubicBezTo>
                  <a:cubicBezTo>
                    <a:pt x="2836" y="45"/>
                    <a:pt x="2726" y="10"/>
                    <a:pt x="2628" y="3"/>
                  </a:cubicBezTo>
                  <a:cubicBezTo>
                    <a:pt x="2608" y="1"/>
                    <a:pt x="2589" y="1"/>
                    <a:pt x="2569" y="1"/>
                  </a:cubicBezTo>
                  <a:cubicBezTo>
                    <a:pt x="2390" y="1"/>
                    <a:pt x="2224" y="63"/>
                    <a:pt x="2051" y="196"/>
                  </a:cubicBezTo>
                  <a:cubicBezTo>
                    <a:pt x="2012" y="226"/>
                    <a:pt x="1974" y="258"/>
                    <a:pt x="1934" y="292"/>
                  </a:cubicBezTo>
                  <a:cubicBezTo>
                    <a:pt x="1819" y="389"/>
                    <a:pt x="1702" y="488"/>
                    <a:pt x="1570" y="532"/>
                  </a:cubicBezTo>
                  <a:cubicBezTo>
                    <a:pt x="1542" y="541"/>
                    <a:pt x="1513" y="548"/>
                    <a:pt x="1483" y="553"/>
                  </a:cubicBezTo>
                  <a:cubicBezTo>
                    <a:pt x="1458" y="556"/>
                    <a:pt x="1433" y="559"/>
                    <a:pt x="1408" y="561"/>
                  </a:cubicBezTo>
                  <a:cubicBezTo>
                    <a:pt x="1379" y="563"/>
                    <a:pt x="1348" y="566"/>
                    <a:pt x="1317" y="571"/>
                  </a:cubicBezTo>
                  <a:cubicBezTo>
                    <a:pt x="1230" y="586"/>
                    <a:pt x="1137" y="630"/>
                    <a:pt x="1055" y="695"/>
                  </a:cubicBezTo>
                  <a:cubicBezTo>
                    <a:pt x="986" y="750"/>
                    <a:pt x="926" y="821"/>
                    <a:pt x="872" y="911"/>
                  </a:cubicBezTo>
                  <a:cubicBezTo>
                    <a:pt x="823" y="993"/>
                    <a:pt x="785" y="1081"/>
                    <a:pt x="751" y="1164"/>
                  </a:cubicBezTo>
                  <a:cubicBezTo>
                    <a:pt x="722" y="1235"/>
                    <a:pt x="704" y="1330"/>
                    <a:pt x="685" y="1430"/>
                  </a:cubicBezTo>
                  <a:cubicBezTo>
                    <a:pt x="671" y="1507"/>
                    <a:pt x="656" y="1587"/>
                    <a:pt x="634" y="1662"/>
                  </a:cubicBezTo>
                  <a:cubicBezTo>
                    <a:pt x="610" y="1746"/>
                    <a:pt x="581" y="1811"/>
                    <a:pt x="545" y="1859"/>
                  </a:cubicBezTo>
                  <a:cubicBezTo>
                    <a:pt x="484" y="1942"/>
                    <a:pt x="415" y="2041"/>
                    <a:pt x="360" y="2142"/>
                  </a:cubicBezTo>
                  <a:cubicBezTo>
                    <a:pt x="303" y="2247"/>
                    <a:pt x="267" y="2347"/>
                    <a:pt x="248" y="2447"/>
                  </a:cubicBezTo>
                  <a:cubicBezTo>
                    <a:pt x="244" y="2468"/>
                    <a:pt x="241" y="2486"/>
                    <a:pt x="239" y="2502"/>
                  </a:cubicBezTo>
                  <a:cubicBezTo>
                    <a:pt x="221" y="2618"/>
                    <a:pt x="182" y="2735"/>
                    <a:pt x="140" y="2859"/>
                  </a:cubicBezTo>
                  <a:cubicBezTo>
                    <a:pt x="98" y="2982"/>
                    <a:pt x="55" y="3109"/>
                    <a:pt x="34" y="3238"/>
                  </a:cubicBezTo>
                  <a:cubicBezTo>
                    <a:pt x="7" y="3407"/>
                    <a:pt x="1" y="3590"/>
                    <a:pt x="18" y="3767"/>
                  </a:cubicBezTo>
                  <a:cubicBezTo>
                    <a:pt x="32" y="3920"/>
                    <a:pt x="58" y="4099"/>
                    <a:pt x="136" y="4266"/>
                  </a:cubicBezTo>
                  <a:cubicBezTo>
                    <a:pt x="172" y="4345"/>
                    <a:pt x="220" y="4420"/>
                    <a:pt x="278" y="4488"/>
                  </a:cubicBezTo>
                  <a:cubicBezTo>
                    <a:pt x="376" y="4603"/>
                    <a:pt x="505" y="4705"/>
                    <a:pt x="673" y="4801"/>
                  </a:cubicBezTo>
                  <a:cubicBezTo>
                    <a:pt x="827" y="4889"/>
                    <a:pt x="994" y="4960"/>
                    <a:pt x="1139" y="5019"/>
                  </a:cubicBezTo>
                  <a:cubicBezTo>
                    <a:pt x="1240" y="5061"/>
                    <a:pt x="1347" y="5107"/>
                    <a:pt x="1447" y="5171"/>
                  </a:cubicBezTo>
                  <a:cubicBezTo>
                    <a:pt x="1574" y="5252"/>
                    <a:pt x="1694" y="5365"/>
                    <a:pt x="1824" y="5525"/>
                  </a:cubicBezTo>
                  <a:cubicBezTo>
                    <a:pt x="1863" y="5572"/>
                    <a:pt x="1901" y="5622"/>
                    <a:pt x="1938" y="5670"/>
                  </a:cubicBezTo>
                  <a:cubicBezTo>
                    <a:pt x="1950" y="5686"/>
                    <a:pt x="1963" y="5703"/>
                    <a:pt x="1975" y="5719"/>
                  </a:cubicBezTo>
                  <a:cubicBezTo>
                    <a:pt x="2042" y="5806"/>
                    <a:pt x="2131" y="5916"/>
                    <a:pt x="2232" y="6007"/>
                  </a:cubicBezTo>
                  <a:cubicBezTo>
                    <a:pt x="2337" y="6102"/>
                    <a:pt x="2441" y="6162"/>
                    <a:pt x="2549" y="6193"/>
                  </a:cubicBezTo>
                  <a:cubicBezTo>
                    <a:pt x="2652" y="6222"/>
                    <a:pt x="2764" y="6225"/>
                    <a:pt x="2881" y="6203"/>
                  </a:cubicBezTo>
                  <a:cubicBezTo>
                    <a:pt x="2982" y="6183"/>
                    <a:pt x="3088" y="6145"/>
                    <a:pt x="3197" y="6088"/>
                  </a:cubicBezTo>
                  <a:cubicBezTo>
                    <a:pt x="3392" y="5986"/>
                    <a:pt x="3567" y="5848"/>
                    <a:pt x="3745" y="5704"/>
                  </a:cubicBezTo>
                  <a:cubicBezTo>
                    <a:pt x="3990" y="5503"/>
                    <a:pt x="4191" y="5332"/>
                    <a:pt x="4376" y="5165"/>
                  </a:cubicBezTo>
                  <a:cubicBezTo>
                    <a:pt x="4463" y="5087"/>
                    <a:pt x="4563" y="4994"/>
                    <a:pt x="4653" y="4897"/>
                  </a:cubicBezTo>
                  <a:cubicBezTo>
                    <a:pt x="4748" y="4793"/>
                    <a:pt x="4820" y="4696"/>
                    <a:pt x="4873" y="4599"/>
                  </a:cubicBezTo>
                  <a:cubicBezTo>
                    <a:pt x="4895" y="4559"/>
                    <a:pt x="4915" y="4518"/>
                    <a:pt x="4934" y="4478"/>
                  </a:cubicBezTo>
                  <a:cubicBezTo>
                    <a:pt x="4955" y="4433"/>
                    <a:pt x="4977" y="4387"/>
                    <a:pt x="5002" y="4342"/>
                  </a:cubicBezTo>
                  <a:cubicBezTo>
                    <a:pt x="5017" y="4316"/>
                    <a:pt x="5033" y="4290"/>
                    <a:pt x="5051" y="4263"/>
                  </a:cubicBezTo>
                  <a:cubicBezTo>
                    <a:pt x="5112" y="4171"/>
                    <a:pt x="5186" y="4082"/>
                    <a:pt x="5258" y="3996"/>
                  </a:cubicBezTo>
                  <a:cubicBezTo>
                    <a:pt x="5361" y="3872"/>
                    <a:pt x="5468" y="3744"/>
                    <a:pt x="5542" y="3600"/>
                  </a:cubicBezTo>
                  <a:cubicBezTo>
                    <a:pt x="5574" y="3538"/>
                    <a:pt x="5600" y="3472"/>
                    <a:pt x="5619" y="3404"/>
                  </a:cubicBezTo>
                  <a:cubicBezTo>
                    <a:pt x="5639" y="3335"/>
                    <a:pt x="5652" y="3265"/>
                    <a:pt x="5657" y="3194"/>
                  </a:cubicBezTo>
                  <a:cubicBezTo>
                    <a:pt x="5663" y="3122"/>
                    <a:pt x="5662" y="3049"/>
                    <a:pt x="5653" y="2979"/>
                  </a:cubicBezTo>
                  <a:cubicBezTo>
                    <a:pt x="5644" y="2906"/>
                    <a:pt x="5627" y="2834"/>
                    <a:pt x="5603" y="2766"/>
                  </a:cubicBezTo>
                  <a:cubicBezTo>
                    <a:pt x="5538" y="2579"/>
                    <a:pt x="5420" y="2413"/>
                    <a:pt x="5302" y="2263"/>
                  </a:cubicBezTo>
                  <a:cubicBezTo>
                    <a:pt x="5210" y="2144"/>
                    <a:pt x="5114" y="2031"/>
                    <a:pt x="5017" y="1928"/>
                  </a:cubicBezTo>
                  <a:cubicBezTo>
                    <a:pt x="5010" y="1920"/>
                    <a:pt x="5002" y="1912"/>
                    <a:pt x="4995" y="1904"/>
                  </a:cubicBezTo>
                  <a:cubicBezTo>
                    <a:pt x="4941" y="1847"/>
                    <a:pt x="4889" y="1792"/>
                    <a:pt x="4846" y="1727"/>
                  </a:cubicBezTo>
                  <a:cubicBezTo>
                    <a:pt x="4827" y="1700"/>
                    <a:pt x="4812" y="1672"/>
                    <a:pt x="4798" y="1644"/>
                  </a:cubicBezTo>
                  <a:cubicBezTo>
                    <a:pt x="4748" y="1538"/>
                    <a:pt x="4730" y="1417"/>
                    <a:pt x="4712" y="1300"/>
                  </a:cubicBezTo>
                  <a:cubicBezTo>
                    <a:pt x="4702" y="1231"/>
                    <a:pt x="4691" y="1160"/>
                    <a:pt x="4674" y="1093"/>
                  </a:cubicBezTo>
                  <a:cubicBezTo>
                    <a:pt x="4655" y="1018"/>
                    <a:pt x="4630" y="957"/>
                    <a:pt x="4596" y="906"/>
                  </a:cubicBezTo>
                  <a:cubicBezTo>
                    <a:pt x="4543" y="823"/>
                    <a:pt x="4465" y="758"/>
                    <a:pt x="4366" y="711"/>
                  </a:cubicBezTo>
                  <a:cubicBezTo>
                    <a:pt x="4279" y="671"/>
                    <a:pt x="4176" y="647"/>
                    <a:pt x="4069" y="641"/>
                  </a:cubicBezTo>
                  <a:cubicBezTo>
                    <a:pt x="4051" y="640"/>
                    <a:pt x="4032" y="640"/>
                    <a:pt x="4013" y="640"/>
                  </a:cubicBezTo>
                  <a:cubicBezTo>
                    <a:pt x="3983" y="640"/>
                    <a:pt x="3952" y="641"/>
                    <a:pt x="3923" y="6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1" name="Freeform 58">
              <a:extLst>
                <a:ext uri="{FF2B5EF4-FFF2-40B4-BE49-F238E27FC236}">
                  <a16:creationId xmlns:a16="http://schemas.microsoft.com/office/drawing/2014/main" id="{ADEE70DF-7C75-4BB1-B1D0-01DAAAC79BE2}"/>
                </a:ext>
              </a:extLst>
            </p:cNvPr>
            <p:cNvSpPr>
              <a:spLocks noEditPoints="1"/>
            </p:cNvSpPr>
            <p:nvPr/>
          </p:nvSpPr>
          <p:spPr bwMode="auto">
            <a:xfrm>
              <a:off x="3620" y="-136"/>
              <a:ext cx="4280" cy="4668"/>
            </a:xfrm>
            <a:custGeom>
              <a:avLst/>
              <a:gdLst>
                <a:gd name="T0" fmla="*/ 2247 w 5782"/>
                <a:gd name="T1" fmla="*/ 6066 h 6307"/>
                <a:gd name="T2" fmla="*/ 1954 w 5782"/>
                <a:gd name="T3" fmla="*/ 5732 h 6307"/>
                <a:gd name="T4" fmla="*/ 1456 w 5782"/>
                <a:gd name="T5" fmla="*/ 5230 h 6307"/>
                <a:gd name="T6" fmla="*/ 289 w 5782"/>
                <a:gd name="T7" fmla="*/ 4555 h 6307"/>
                <a:gd name="T8" fmla="*/ 19 w 5782"/>
                <a:gd name="T9" fmla="*/ 3843 h 6307"/>
                <a:gd name="T10" fmla="*/ 133 w 5782"/>
                <a:gd name="T11" fmla="*/ 2923 h 6307"/>
                <a:gd name="T12" fmla="*/ 242 w 5782"/>
                <a:gd name="T13" fmla="*/ 2478 h 6307"/>
                <a:gd name="T14" fmla="*/ 692 w 5782"/>
                <a:gd name="T15" fmla="*/ 1435 h 6307"/>
                <a:gd name="T16" fmla="*/ 1094 w 5782"/>
                <a:gd name="T17" fmla="*/ 708 h 6307"/>
                <a:gd name="T18" fmla="*/ 1448 w 5782"/>
                <a:gd name="T19" fmla="*/ 567 h 6307"/>
                <a:gd name="T20" fmla="*/ 1612 w 5782"/>
                <a:gd name="T21" fmla="*/ 531 h 6307"/>
                <a:gd name="T22" fmla="*/ 2097 w 5782"/>
                <a:gd name="T23" fmla="*/ 191 h 6307"/>
                <a:gd name="T24" fmla="*/ 3285 w 5782"/>
                <a:gd name="T25" fmla="*/ 330 h 6307"/>
                <a:gd name="T26" fmla="*/ 3347 w 5782"/>
                <a:gd name="T27" fmla="*/ 393 h 6307"/>
                <a:gd name="T28" fmla="*/ 3875 w 5782"/>
                <a:gd name="T29" fmla="*/ 648 h 6307"/>
                <a:gd name="T30" fmla="*/ 4002 w 5782"/>
                <a:gd name="T31" fmla="*/ 649 h 6307"/>
                <a:gd name="T32" fmla="*/ 4670 w 5782"/>
                <a:gd name="T33" fmla="*/ 936 h 6307"/>
                <a:gd name="T34" fmla="*/ 4862 w 5782"/>
                <a:gd name="T35" fmla="*/ 1675 h 6307"/>
                <a:gd name="T36" fmla="*/ 5062 w 5782"/>
                <a:gd name="T37" fmla="*/ 1918 h 6307"/>
                <a:gd name="T38" fmla="*/ 5387 w 5782"/>
                <a:gd name="T39" fmla="*/ 2273 h 6307"/>
                <a:gd name="T40" fmla="*/ 5614 w 5782"/>
                <a:gd name="T41" fmla="*/ 3625 h 6307"/>
                <a:gd name="T42" fmla="*/ 5106 w 5782"/>
                <a:gd name="T43" fmla="*/ 4293 h 6307"/>
                <a:gd name="T44" fmla="*/ 4990 w 5782"/>
                <a:gd name="T45" fmla="*/ 4519 h 6307"/>
                <a:gd name="T46" fmla="*/ 4440 w 5782"/>
                <a:gd name="T47" fmla="*/ 5226 h 6307"/>
                <a:gd name="T48" fmla="*/ 3230 w 5782"/>
                <a:gd name="T49" fmla="*/ 6159 h 6307"/>
                <a:gd name="T50" fmla="*/ 2564 w 5782"/>
                <a:gd name="T51" fmla="*/ 6255 h 6307"/>
                <a:gd name="T52" fmla="*/ 3999 w 5782"/>
                <a:gd name="T53" fmla="*/ 656 h 6307"/>
                <a:gd name="T54" fmla="*/ 3585 w 5782"/>
                <a:gd name="T55" fmla="*/ 591 h 6307"/>
                <a:gd name="T56" fmla="*/ 3332 w 5782"/>
                <a:gd name="T57" fmla="*/ 387 h 6307"/>
                <a:gd name="T58" fmla="*/ 2691 w 5782"/>
                <a:gd name="T59" fmla="*/ 31 h 6307"/>
                <a:gd name="T60" fmla="*/ 1957 w 5782"/>
                <a:gd name="T61" fmla="*/ 311 h 6307"/>
                <a:gd name="T62" fmla="*/ 1527 w 5782"/>
                <a:gd name="T63" fmla="*/ 562 h 6307"/>
                <a:gd name="T64" fmla="*/ 1361 w 5782"/>
                <a:gd name="T65" fmla="*/ 588 h 6307"/>
                <a:gd name="T66" fmla="*/ 780 w 5782"/>
                <a:gd name="T67" fmla="*/ 1167 h 6307"/>
                <a:gd name="T68" fmla="*/ 547 w 5782"/>
                <a:gd name="T69" fmla="*/ 1848 h 6307"/>
                <a:gd name="T70" fmla="*/ 240 w 5782"/>
                <a:gd name="T71" fmla="*/ 2538 h 6307"/>
                <a:gd name="T72" fmla="*/ 35 w 5782"/>
                <a:gd name="T73" fmla="*/ 3319 h 6307"/>
                <a:gd name="T74" fmla="*/ 151 w 5782"/>
                <a:gd name="T75" fmla="*/ 4334 h 6307"/>
                <a:gd name="T76" fmla="*/ 1151 w 5782"/>
                <a:gd name="T77" fmla="*/ 5070 h 6307"/>
                <a:gd name="T78" fmla="*/ 1841 w 5782"/>
                <a:gd name="T79" fmla="*/ 5578 h 6307"/>
                <a:gd name="T80" fmla="*/ 1994 w 5782"/>
                <a:gd name="T81" fmla="*/ 5773 h 6307"/>
                <a:gd name="T82" fmla="*/ 3227 w 5782"/>
                <a:gd name="T83" fmla="*/ 6153 h 6307"/>
                <a:gd name="T84" fmla="*/ 4435 w 5782"/>
                <a:gd name="T85" fmla="*/ 5221 h 6307"/>
                <a:gd name="T86" fmla="*/ 4984 w 5782"/>
                <a:gd name="T87" fmla="*/ 4516 h 6307"/>
                <a:gd name="T88" fmla="*/ 5100 w 5782"/>
                <a:gd name="T89" fmla="*/ 4289 h 6307"/>
                <a:gd name="T90" fmla="*/ 5608 w 5782"/>
                <a:gd name="T91" fmla="*/ 3622 h 6307"/>
                <a:gd name="T92" fmla="*/ 5381 w 5782"/>
                <a:gd name="T93" fmla="*/ 2277 h 6307"/>
                <a:gd name="T94" fmla="*/ 5058 w 5782"/>
                <a:gd name="T95" fmla="*/ 1923 h 6307"/>
                <a:gd name="T96" fmla="*/ 4856 w 5782"/>
                <a:gd name="T97" fmla="*/ 1678 h 6307"/>
                <a:gd name="T98" fmla="*/ 4664 w 5782"/>
                <a:gd name="T99" fmla="*/ 939 h 6307"/>
                <a:gd name="T100" fmla="*/ 4031 w 5782"/>
                <a:gd name="T101" fmla="*/ 656 h 6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82" h="6307">
                  <a:moveTo>
                    <a:pt x="2564" y="6255"/>
                  </a:moveTo>
                  <a:cubicBezTo>
                    <a:pt x="2456" y="6223"/>
                    <a:pt x="2352" y="6161"/>
                    <a:pt x="2247" y="6066"/>
                  </a:cubicBezTo>
                  <a:cubicBezTo>
                    <a:pt x="2147" y="5976"/>
                    <a:pt x="2060" y="5869"/>
                    <a:pt x="1988" y="5777"/>
                  </a:cubicBezTo>
                  <a:cubicBezTo>
                    <a:pt x="1977" y="5762"/>
                    <a:pt x="1965" y="5747"/>
                    <a:pt x="1954" y="5732"/>
                  </a:cubicBezTo>
                  <a:cubicBezTo>
                    <a:pt x="1916" y="5683"/>
                    <a:pt x="1876" y="5632"/>
                    <a:pt x="1836" y="5583"/>
                  </a:cubicBezTo>
                  <a:cubicBezTo>
                    <a:pt x="1706" y="5425"/>
                    <a:pt x="1585" y="5312"/>
                    <a:pt x="1456" y="5230"/>
                  </a:cubicBezTo>
                  <a:cubicBezTo>
                    <a:pt x="1364" y="5171"/>
                    <a:pt x="1266" y="5126"/>
                    <a:pt x="1149" y="5077"/>
                  </a:cubicBezTo>
                  <a:cubicBezTo>
                    <a:pt x="866" y="4959"/>
                    <a:pt x="514" y="4812"/>
                    <a:pt x="289" y="4555"/>
                  </a:cubicBezTo>
                  <a:cubicBezTo>
                    <a:pt x="231" y="4488"/>
                    <a:pt x="182" y="4415"/>
                    <a:pt x="144" y="4337"/>
                  </a:cubicBezTo>
                  <a:cubicBezTo>
                    <a:pt x="63" y="4168"/>
                    <a:pt x="34" y="3984"/>
                    <a:pt x="19" y="3843"/>
                  </a:cubicBezTo>
                  <a:cubicBezTo>
                    <a:pt x="0" y="3670"/>
                    <a:pt x="3" y="3488"/>
                    <a:pt x="28" y="3318"/>
                  </a:cubicBezTo>
                  <a:cubicBezTo>
                    <a:pt x="48" y="3184"/>
                    <a:pt x="91" y="3051"/>
                    <a:pt x="133" y="2923"/>
                  </a:cubicBezTo>
                  <a:cubicBezTo>
                    <a:pt x="177" y="2789"/>
                    <a:pt x="218" y="2663"/>
                    <a:pt x="234" y="2537"/>
                  </a:cubicBezTo>
                  <a:cubicBezTo>
                    <a:pt x="236" y="2519"/>
                    <a:pt x="238" y="2500"/>
                    <a:pt x="242" y="2478"/>
                  </a:cubicBezTo>
                  <a:cubicBezTo>
                    <a:pt x="281" y="2231"/>
                    <a:pt x="409" y="2027"/>
                    <a:pt x="542" y="1844"/>
                  </a:cubicBezTo>
                  <a:cubicBezTo>
                    <a:pt x="619" y="1738"/>
                    <a:pt x="656" y="1584"/>
                    <a:pt x="692" y="1435"/>
                  </a:cubicBezTo>
                  <a:cubicBezTo>
                    <a:pt x="716" y="1333"/>
                    <a:pt x="739" y="1237"/>
                    <a:pt x="773" y="1164"/>
                  </a:cubicBezTo>
                  <a:cubicBezTo>
                    <a:pt x="851" y="998"/>
                    <a:pt x="940" y="826"/>
                    <a:pt x="1094" y="708"/>
                  </a:cubicBezTo>
                  <a:cubicBezTo>
                    <a:pt x="1176" y="645"/>
                    <a:pt x="1271" y="600"/>
                    <a:pt x="1360" y="581"/>
                  </a:cubicBezTo>
                  <a:cubicBezTo>
                    <a:pt x="1390" y="575"/>
                    <a:pt x="1420" y="571"/>
                    <a:pt x="1448" y="567"/>
                  </a:cubicBezTo>
                  <a:cubicBezTo>
                    <a:pt x="1474" y="564"/>
                    <a:pt x="1500" y="560"/>
                    <a:pt x="1526" y="555"/>
                  </a:cubicBezTo>
                  <a:cubicBezTo>
                    <a:pt x="1556" y="549"/>
                    <a:pt x="1585" y="541"/>
                    <a:pt x="1612" y="531"/>
                  </a:cubicBezTo>
                  <a:cubicBezTo>
                    <a:pt x="1734" y="486"/>
                    <a:pt x="1845" y="394"/>
                    <a:pt x="1953" y="305"/>
                  </a:cubicBezTo>
                  <a:cubicBezTo>
                    <a:pt x="2000" y="266"/>
                    <a:pt x="2049" y="226"/>
                    <a:pt x="2097" y="191"/>
                  </a:cubicBezTo>
                  <a:cubicBezTo>
                    <a:pt x="2287" y="55"/>
                    <a:pt x="2481" y="0"/>
                    <a:pt x="2692" y="24"/>
                  </a:cubicBezTo>
                  <a:cubicBezTo>
                    <a:pt x="2881" y="45"/>
                    <a:pt x="3114" y="165"/>
                    <a:pt x="3285" y="330"/>
                  </a:cubicBezTo>
                  <a:cubicBezTo>
                    <a:pt x="3302" y="347"/>
                    <a:pt x="3319" y="364"/>
                    <a:pt x="3337" y="382"/>
                  </a:cubicBezTo>
                  <a:cubicBezTo>
                    <a:pt x="3347" y="393"/>
                    <a:pt x="3347" y="393"/>
                    <a:pt x="3347" y="393"/>
                  </a:cubicBezTo>
                  <a:cubicBezTo>
                    <a:pt x="3419" y="466"/>
                    <a:pt x="3487" y="535"/>
                    <a:pt x="3589" y="584"/>
                  </a:cubicBezTo>
                  <a:cubicBezTo>
                    <a:pt x="3664" y="621"/>
                    <a:pt x="3760" y="642"/>
                    <a:pt x="3875" y="648"/>
                  </a:cubicBezTo>
                  <a:cubicBezTo>
                    <a:pt x="3917" y="649"/>
                    <a:pt x="3958" y="649"/>
                    <a:pt x="3999" y="649"/>
                  </a:cubicBezTo>
                  <a:cubicBezTo>
                    <a:pt x="4002" y="649"/>
                    <a:pt x="4002" y="649"/>
                    <a:pt x="4002" y="649"/>
                  </a:cubicBezTo>
                  <a:cubicBezTo>
                    <a:pt x="4052" y="649"/>
                    <a:pt x="4100" y="649"/>
                    <a:pt x="4149" y="653"/>
                  </a:cubicBezTo>
                  <a:cubicBezTo>
                    <a:pt x="4384" y="673"/>
                    <a:pt x="4574" y="776"/>
                    <a:pt x="4670" y="936"/>
                  </a:cubicBezTo>
                  <a:cubicBezTo>
                    <a:pt x="4737" y="1048"/>
                    <a:pt x="4756" y="1185"/>
                    <a:pt x="4774" y="1318"/>
                  </a:cubicBezTo>
                  <a:cubicBezTo>
                    <a:pt x="4790" y="1440"/>
                    <a:pt x="4807" y="1567"/>
                    <a:pt x="4862" y="1675"/>
                  </a:cubicBezTo>
                  <a:cubicBezTo>
                    <a:pt x="4876" y="1702"/>
                    <a:pt x="4893" y="1729"/>
                    <a:pt x="4913" y="1756"/>
                  </a:cubicBezTo>
                  <a:cubicBezTo>
                    <a:pt x="4957" y="1816"/>
                    <a:pt x="5008" y="1865"/>
                    <a:pt x="5062" y="1918"/>
                  </a:cubicBezTo>
                  <a:cubicBezTo>
                    <a:pt x="5072" y="1928"/>
                    <a:pt x="5082" y="1937"/>
                    <a:pt x="5092" y="1947"/>
                  </a:cubicBezTo>
                  <a:cubicBezTo>
                    <a:pt x="5193" y="2045"/>
                    <a:pt x="5292" y="2154"/>
                    <a:pt x="5387" y="2273"/>
                  </a:cubicBezTo>
                  <a:cubicBezTo>
                    <a:pt x="5491" y="2403"/>
                    <a:pt x="5620" y="2578"/>
                    <a:pt x="5688" y="2775"/>
                  </a:cubicBezTo>
                  <a:cubicBezTo>
                    <a:pt x="5782" y="3048"/>
                    <a:pt x="5755" y="3366"/>
                    <a:pt x="5614" y="3625"/>
                  </a:cubicBezTo>
                  <a:cubicBezTo>
                    <a:pt x="5540" y="3762"/>
                    <a:pt x="5435" y="3884"/>
                    <a:pt x="5333" y="4002"/>
                  </a:cubicBezTo>
                  <a:cubicBezTo>
                    <a:pt x="5254" y="4095"/>
                    <a:pt x="5171" y="4191"/>
                    <a:pt x="5106" y="4293"/>
                  </a:cubicBezTo>
                  <a:cubicBezTo>
                    <a:pt x="5088" y="4320"/>
                    <a:pt x="5072" y="4347"/>
                    <a:pt x="5058" y="4374"/>
                  </a:cubicBezTo>
                  <a:cubicBezTo>
                    <a:pt x="5032" y="4422"/>
                    <a:pt x="5011" y="4471"/>
                    <a:pt x="4990" y="4519"/>
                  </a:cubicBezTo>
                  <a:cubicBezTo>
                    <a:pt x="4973" y="4559"/>
                    <a:pt x="4955" y="4600"/>
                    <a:pt x="4935" y="4640"/>
                  </a:cubicBezTo>
                  <a:cubicBezTo>
                    <a:pt x="4823" y="4861"/>
                    <a:pt x="4631" y="5052"/>
                    <a:pt x="4440" y="5226"/>
                  </a:cubicBezTo>
                  <a:cubicBezTo>
                    <a:pt x="4257" y="5392"/>
                    <a:pt x="4058" y="5561"/>
                    <a:pt x="3794" y="5773"/>
                  </a:cubicBezTo>
                  <a:cubicBezTo>
                    <a:pt x="3611" y="5919"/>
                    <a:pt x="3431" y="6058"/>
                    <a:pt x="3230" y="6159"/>
                  </a:cubicBezTo>
                  <a:cubicBezTo>
                    <a:pt x="3065" y="6242"/>
                    <a:pt x="2909" y="6284"/>
                    <a:pt x="2765" y="6284"/>
                  </a:cubicBezTo>
                  <a:cubicBezTo>
                    <a:pt x="2695" y="6284"/>
                    <a:pt x="2628" y="6274"/>
                    <a:pt x="2564" y="6255"/>
                  </a:cubicBezTo>
                  <a:moveTo>
                    <a:pt x="4002" y="656"/>
                  </a:moveTo>
                  <a:cubicBezTo>
                    <a:pt x="3999" y="656"/>
                    <a:pt x="3999" y="656"/>
                    <a:pt x="3999" y="656"/>
                  </a:cubicBezTo>
                  <a:cubicBezTo>
                    <a:pt x="3958" y="656"/>
                    <a:pt x="3917" y="656"/>
                    <a:pt x="3875" y="655"/>
                  </a:cubicBezTo>
                  <a:cubicBezTo>
                    <a:pt x="3759" y="649"/>
                    <a:pt x="3661" y="628"/>
                    <a:pt x="3585" y="591"/>
                  </a:cubicBezTo>
                  <a:cubicBezTo>
                    <a:pt x="3483" y="541"/>
                    <a:pt x="3415" y="471"/>
                    <a:pt x="3342" y="398"/>
                  </a:cubicBezTo>
                  <a:cubicBezTo>
                    <a:pt x="3332" y="387"/>
                    <a:pt x="3332" y="387"/>
                    <a:pt x="3332" y="387"/>
                  </a:cubicBezTo>
                  <a:cubicBezTo>
                    <a:pt x="3314" y="369"/>
                    <a:pt x="3297" y="352"/>
                    <a:pt x="3280" y="335"/>
                  </a:cubicBezTo>
                  <a:cubicBezTo>
                    <a:pt x="3110" y="171"/>
                    <a:pt x="2879" y="52"/>
                    <a:pt x="2691" y="31"/>
                  </a:cubicBezTo>
                  <a:cubicBezTo>
                    <a:pt x="2482" y="7"/>
                    <a:pt x="2290" y="62"/>
                    <a:pt x="2101" y="197"/>
                  </a:cubicBezTo>
                  <a:cubicBezTo>
                    <a:pt x="2053" y="232"/>
                    <a:pt x="2004" y="272"/>
                    <a:pt x="1957" y="311"/>
                  </a:cubicBezTo>
                  <a:cubicBezTo>
                    <a:pt x="1849" y="400"/>
                    <a:pt x="1738" y="492"/>
                    <a:pt x="1614" y="538"/>
                  </a:cubicBezTo>
                  <a:cubicBezTo>
                    <a:pt x="1587" y="548"/>
                    <a:pt x="1557" y="556"/>
                    <a:pt x="1527" y="562"/>
                  </a:cubicBezTo>
                  <a:cubicBezTo>
                    <a:pt x="1501" y="567"/>
                    <a:pt x="1475" y="571"/>
                    <a:pt x="1449" y="574"/>
                  </a:cubicBezTo>
                  <a:cubicBezTo>
                    <a:pt x="1421" y="578"/>
                    <a:pt x="1391" y="582"/>
                    <a:pt x="1361" y="588"/>
                  </a:cubicBezTo>
                  <a:cubicBezTo>
                    <a:pt x="1273" y="606"/>
                    <a:pt x="1180" y="651"/>
                    <a:pt x="1098" y="714"/>
                  </a:cubicBezTo>
                  <a:cubicBezTo>
                    <a:pt x="945" y="831"/>
                    <a:pt x="857" y="1002"/>
                    <a:pt x="780" y="1167"/>
                  </a:cubicBezTo>
                  <a:cubicBezTo>
                    <a:pt x="745" y="1240"/>
                    <a:pt x="723" y="1335"/>
                    <a:pt x="698" y="1437"/>
                  </a:cubicBezTo>
                  <a:cubicBezTo>
                    <a:pt x="663" y="1586"/>
                    <a:pt x="626" y="1741"/>
                    <a:pt x="547" y="1848"/>
                  </a:cubicBezTo>
                  <a:cubicBezTo>
                    <a:pt x="415" y="2031"/>
                    <a:pt x="287" y="2233"/>
                    <a:pt x="249" y="2479"/>
                  </a:cubicBezTo>
                  <a:cubicBezTo>
                    <a:pt x="245" y="2501"/>
                    <a:pt x="243" y="2520"/>
                    <a:pt x="240" y="2538"/>
                  </a:cubicBezTo>
                  <a:cubicBezTo>
                    <a:pt x="225" y="2664"/>
                    <a:pt x="184" y="2791"/>
                    <a:pt x="140" y="2925"/>
                  </a:cubicBezTo>
                  <a:cubicBezTo>
                    <a:pt x="98" y="3053"/>
                    <a:pt x="55" y="3185"/>
                    <a:pt x="35" y="3319"/>
                  </a:cubicBezTo>
                  <a:cubicBezTo>
                    <a:pt x="10" y="3489"/>
                    <a:pt x="7" y="3670"/>
                    <a:pt x="25" y="3842"/>
                  </a:cubicBezTo>
                  <a:cubicBezTo>
                    <a:pt x="41" y="3983"/>
                    <a:pt x="70" y="4166"/>
                    <a:pt x="151" y="4334"/>
                  </a:cubicBezTo>
                  <a:cubicBezTo>
                    <a:pt x="188" y="4411"/>
                    <a:pt x="237" y="4484"/>
                    <a:pt x="295" y="4550"/>
                  </a:cubicBezTo>
                  <a:cubicBezTo>
                    <a:pt x="518" y="4806"/>
                    <a:pt x="869" y="4952"/>
                    <a:pt x="1151" y="5070"/>
                  </a:cubicBezTo>
                  <a:cubicBezTo>
                    <a:pt x="1269" y="5119"/>
                    <a:pt x="1367" y="5164"/>
                    <a:pt x="1459" y="5224"/>
                  </a:cubicBezTo>
                  <a:cubicBezTo>
                    <a:pt x="1589" y="5307"/>
                    <a:pt x="1711" y="5420"/>
                    <a:pt x="1841" y="5578"/>
                  </a:cubicBezTo>
                  <a:cubicBezTo>
                    <a:pt x="1881" y="5627"/>
                    <a:pt x="1921" y="5679"/>
                    <a:pt x="1959" y="5728"/>
                  </a:cubicBezTo>
                  <a:cubicBezTo>
                    <a:pt x="1971" y="5743"/>
                    <a:pt x="1982" y="5758"/>
                    <a:pt x="1994" y="5773"/>
                  </a:cubicBezTo>
                  <a:cubicBezTo>
                    <a:pt x="2154" y="5979"/>
                    <a:pt x="2334" y="6179"/>
                    <a:pt x="2566" y="6249"/>
                  </a:cubicBezTo>
                  <a:cubicBezTo>
                    <a:pt x="2763" y="6307"/>
                    <a:pt x="2985" y="6275"/>
                    <a:pt x="3227" y="6153"/>
                  </a:cubicBezTo>
                  <a:cubicBezTo>
                    <a:pt x="3427" y="6053"/>
                    <a:pt x="3607" y="5913"/>
                    <a:pt x="3789" y="5767"/>
                  </a:cubicBezTo>
                  <a:cubicBezTo>
                    <a:pt x="4054" y="5555"/>
                    <a:pt x="4253" y="5387"/>
                    <a:pt x="4435" y="5221"/>
                  </a:cubicBezTo>
                  <a:cubicBezTo>
                    <a:pt x="4626" y="5047"/>
                    <a:pt x="4817" y="4857"/>
                    <a:pt x="4928" y="4637"/>
                  </a:cubicBezTo>
                  <a:cubicBezTo>
                    <a:pt x="4949" y="4597"/>
                    <a:pt x="4966" y="4556"/>
                    <a:pt x="4984" y="4516"/>
                  </a:cubicBezTo>
                  <a:cubicBezTo>
                    <a:pt x="5004" y="4468"/>
                    <a:pt x="5026" y="4419"/>
                    <a:pt x="5052" y="4370"/>
                  </a:cubicBezTo>
                  <a:cubicBezTo>
                    <a:pt x="5066" y="4344"/>
                    <a:pt x="5082" y="4316"/>
                    <a:pt x="5100" y="4289"/>
                  </a:cubicBezTo>
                  <a:cubicBezTo>
                    <a:pt x="5166" y="4187"/>
                    <a:pt x="5248" y="4091"/>
                    <a:pt x="5328" y="3998"/>
                  </a:cubicBezTo>
                  <a:cubicBezTo>
                    <a:pt x="5429" y="3880"/>
                    <a:pt x="5534" y="3758"/>
                    <a:pt x="5608" y="3622"/>
                  </a:cubicBezTo>
                  <a:cubicBezTo>
                    <a:pt x="5748" y="3364"/>
                    <a:pt x="5775" y="3049"/>
                    <a:pt x="5681" y="2778"/>
                  </a:cubicBezTo>
                  <a:cubicBezTo>
                    <a:pt x="5614" y="2581"/>
                    <a:pt x="5485" y="2407"/>
                    <a:pt x="5381" y="2277"/>
                  </a:cubicBezTo>
                  <a:cubicBezTo>
                    <a:pt x="5286" y="2159"/>
                    <a:pt x="5187" y="2050"/>
                    <a:pt x="5088" y="1952"/>
                  </a:cubicBezTo>
                  <a:cubicBezTo>
                    <a:pt x="5078" y="1942"/>
                    <a:pt x="5068" y="1933"/>
                    <a:pt x="5058" y="1923"/>
                  </a:cubicBezTo>
                  <a:cubicBezTo>
                    <a:pt x="5003" y="1870"/>
                    <a:pt x="4951" y="1820"/>
                    <a:pt x="4907" y="1760"/>
                  </a:cubicBezTo>
                  <a:cubicBezTo>
                    <a:pt x="4887" y="1733"/>
                    <a:pt x="4870" y="1706"/>
                    <a:pt x="4856" y="1678"/>
                  </a:cubicBezTo>
                  <a:cubicBezTo>
                    <a:pt x="4801" y="1569"/>
                    <a:pt x="4784" y="1442"/>
                    <a:pt x="4767" y="1319"/>
                  </a:cubicBezTo>
                  <a:cubicBezTo>
                    <a:pt x="4749" y="1187"/>
                    <a:pt x="4731" y="1050"/>
                    <a:pt x="4664" y="939"/>
                  </a:cubicBezTo>
                  <a:cubicBezTo>
                    <a:pt x="4569" y="782"/>
                    <a:pt x="4381" y="680"/>
                    <a:pt x="4148" y="660"/>
                  </a:cubicBezTo>
                  <a:cubicBezTo>
                    <a:pt x="4109" y="657"/>
                    <a:pt x="4070" y="656"/>
                    <a:pt x="4031" y="656"/>
                  </a:cubicBezTo>
                  <a:cubicBezTo>
                    <a:pt x="4021" y="656"/>
                    <a:pt x="4012" y="656"/>
                    <a:pt x="4002" y="656"/>
                  </a:cubicBezTo>
                </a:path>
              </a:pathLst>
            </a:custGeom>
            <a:grpFill/>
            <a:ln w="6350">
              <a:solidFill>
                <a:srgbClr val="F5A670">
                  <a:alpha val="31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2" name="Freeform 59">
              <a:extLst>
                <a:ext uri="{FF2B5EF4-FFF2-40B4-BE49-F238E27FC236}">
                  <a16:creationId xmlns:a16="http://schemas.microsoft.com/office/drawing/2014/main" id="{9F6CD33B-CD42-40CF-9175-036F0EE6D01A}"/>
                </a:ext>
              </a:extLst>
            </p:cNvPr>
            <p:cNvSpPr>
              <a:spLocks noEditPoints="1"/>
            </p:cNvSpPr>
            <p:nvPr/>
          </p:nvSpPr>
          <p:spPr bwMode="auto">
            <a:xfrm>
              <a:off x="3593" y="-159"/>
              <a:ext cx="4305" cy="4687"/>
            </a:xfrm>
            <a:custGeom>
              <a:avLst/>
              <a:gdLst>
                <a:gd name="T0" fmla="*/ 2001 w 5816"/>
                <a:gd name="T1" fmla="*/ 5811 h 6332"/>
                <a:gd name="T2" fmla="*/ 1668 w 5816"/>
                <a:gd name="T3" fmla="*/ 5425 h 6332"/>
                <a:gd name="T4" fmla="*/ 1138 w 5816"/>
                <a:gd name="T5" fmla="*/ 5101 h 6332"/>
                <a:gd name="T6" fmla="*/ 154 w 5816"/>
                <a:gd name="T7" fmla="*/ 4385 h 6332"/>
                <a:gd name="T8" fmla="*/ 24 w 5816"/>
                <a:gd name="T9" fmla="*/ 3380 h 6332"/>
                <a:gd name="T10" fmla="*/ 238 w 5816"/>
                <a:gd name="T11" fmla="*/ 2491 h 6332"/>
                <a:gd name="T12" fmla="*/ 698 w 5816"/>
                <a:gd name="T13" fmla="*/ 1424 h 6332"/>
                <a:gd name="T14" fmla="*/ 1131 w 5816"/>
                <a:gd name="T15" fmla="*/ 708 h 6332"/>
                <a:gd name="T16" fmla="*/ 1565 w 5816"/>
                <a:gd name="T17" fmla="*/ 545 h 6332"/>
                <a:gd name="T18" fmla="*/ 2142 w 5816"/>
                <a:gd name="T19" fmla="*/ 173 h 6332"/>
                <a:gd name="T20" fmla="*/ 3064 w 5816"/>
                <a:gd name="T21" fmla="*/ 144 h 6332"/>
                <a:gd name="T22" fmla="*/ 3661 w 5816"/>
                <a:gd name="T23" fmla="*/ 578 h 6332"/>
                <a:gd name="T24" fmla="*/ 4076 w 5816"/>
                <a:gd name="T25" fmla="*/ 644 h 6332"/>
                <a:gd name="T26" fmla="*/ 4732 w 5816"/>
                <a:gd name="T27" fmla="*/ 950 h 6332"/>
                <a:gd name="T28" fmla="*/ 4968 w 5816"/>
                <a:gd name="T29" fmla="*/ 1769 h 6332"/>
                <a:gd name="T30" fmla="*/ 5460 w 5816"/>
                <a:gd name="T31" fmla="*/ 2269 h 6332"/>
                <a:gd name="T32" fmla="*/ 5809 w 5816"/>
                <a:gd name="T33" fmla="*/ 2988 h 6332"/>
                <a:gd name="T34" fmla="*/ 5397 w 5816"/>
                <a:gd name="T35" fmla="*/ 3988 h 6332"/>
                <a:gd name="T36" fmla="*/ 5036 w 5816"/>
                <a:gd name="T37" fmla="*/ 4538 h 6332"/>
                <a:gd name="T38" fmla="*/ 4493 w 5816"/>
                <a:gd name="T39" fmla="*/ 5262 h 6332"/>
                <a:gd name="T40" fmla="*/ 2922 w 5816"/>
                <a:gd name="T41" fmla="*/ 6314 h 6332"/>
                <a:gd name="T42" fmla="*/ 2142 w 5816"/>
                <a:gd name="T43" fmla="*/ 174 h 6332"/>
                <a:gd name="T44" fmla="*/ 1565 w 5816"/>
                <a:gd name="T45" fmla="*/ 546 h 6332"/>
                <a:gd name="T46" fmla="*/ 1131 w 5816"/>
                <a:gd name="T47" fmla="*/ 708 h 6332"/>
                <a:gd name="T48" fmla="*/ 699 w 5816"/>
                <a:gd name="T49" fmla="*/ 1424 h 6332"/>
                <a:gd name="T50" fmla="*/ 238 w 5816"/>
                <a:gd name="T51" fmla="*/ 2491 h 6332"/>
                <a:gd name="T52" fmla="*/ 25 w 5816"/>
                <a:gd name="T53" fmla="*/ 3380 h 6332"/>
                <a:gd name="T54" fmla="*/ 155 w 5816"/>
                <a:gd name="T55" fmla="*/ 4385 h 6332"/>
                <a:gd name="T56" fmla="*/ 1139 w 5816"/>
                <a:gd name="T57" fmla="*/ 5101 h 6332"/>
                <a:gd name="T58" fmla="*/ 1669 w 5816"/>
                <a:gd name="T59" fmla="*/ 5425 h 6332"/>
                <a:gd name="T60" fmla="*/ 2002 w 5816"/>
                <a:gd name="T61" fmla="*/ 5811 h 6332"/>
                <a:gd name="T62" fmla="*/ 2922 w 5816"/>
                <a:gd name="T63" fmla="*/ 6313 h 6332"/>
                <a:gd name="T64" fmla="*/ 4493 w 5816"/>
                <a:gd name="T65" fmla="*/ 5262 h 6332"/>
                <a:gd name="T66" fmla="*/ 5035 w 5816"/>
                <a:gd name="T67" fmla="*/ 4537 h 6332"/>
                <a:gd name="T68" fmla="*/ 5396 w 5816"/>
                <a:gd name="T69" fmla="*/ 3988 h 6332"/>
                <a:gd name="T70" fmla="*/ 5808 w 5816"/>
                <a:gd name="T71" fmla="*/ 2989 h 6332"/>
                <a:gd name="T72" fmla="*/ 5460 w 5816"/>
                <a:gd name="T73" fmla="*/ 2269 h 6332"/>
                <a:gd name="T74" fmla="*/ 4968 w 5816"/>
                <a:gd name="T75" fmla="*/ 1770 h 6332"/>
                <a:gd name="T76" fmla="*/ 4732 w 5816"/>
                <a:gd name="T77" fmla="*/ 950 h 6332"/>
                <a:gd name="T78" fmla="*/ 4076 w 5816"/>
                <a:gd name="T79" fmla="*/ 645 h 6332"/>
                <a:gd name="T80" fmla="*/ 3660 w 5816"/>
                <a:gd name="T81" fmla="*/ 579 h 6332"/>
                <a:gd name="T82" fmla="*/ 3064 w 5816"/>
                <a:gd name="T83" fmla="*/ 145 h 6332"/>
                <a:gd name="T84" fmla="*/ 2616 w 5816"/>
                <a:gd name="T85" fmla="*/ 23 h 6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16" h="6332">
                  <a:moveTo>
                    <a:pt x="2577" y="6292"/>
                  </a:moveTo>
                  <a:cubicBezTo>
                    <a:pt x="2469" y="6259"/>
                    <a:pt x="2366" y="6196"/>
                    <a:pt x="2260" y="6100"/>
                  </a:cubicBezTo>
                  <a:cubicBezTo>
                    <a:pt x="2162" y="6011"/>
                    <a:pt x="2074" y="5904"/>
                    <a:pt x="2001" y="5811"/>
                  </a:cubicBezTo>
                  <a:cubicBezTo>
                    <a:pt x="1991" y="5798"/>
                    <a:pt x="1981" y="5785"/>
                    <a:pt x="1971" y="5772"/>
                  </a:cubicBezTo>
                  <a:cubicBezTo>
                    <a:pt x="1931" y="5721"/>
                    <a:pt x="1890" y="5668"/>
                    <a:pt x="1847" y="5617"/>
                  </a:cubicBezTo>
                  <a:cubicBezTo>
                    <a:pt x="1786" y="5544"/>
                    <a:pt x="1727" y="5481"/>
                    <a:pt x="1668" y="5425"/>
                  </a:cubicBezTo>
                  <a:cubicBezTo>
                    <a:pt x="1600" y="5362"/>
                    <a:pt x="1534" y="5309"/>
                    <a:pt x="1464" y="5264"/>
                  </a:cubicBezTo>
                  <a:cubicBezTo>
                    <a:pt x="1363" y="5199"/>
                    <a:pt x="1256" y="5151"/>
                    <a:pt x="1156" y="5109"/>
                  </a:cubicBezTo>
                  <a:cubicBezTo>
                    <a:pt x="1138" y="5101"/>
                    <a:pt x="1138" y="5101"/>
                    <a:pt x="1138" y="5101"/>
                  </a:cubicBezTo>
                  <a:cubicBezTo>
                    <a:pt x="988" y="5038"/>
                    <a:pt x="833" y="4972"/>
                    <a:pt x="688" y="4892"/>
                  </a:cubicBezTo>
                  <a:cubicBezTo>
                    <a:pt x="524" y="4802"/>
                    <a:pt x="397" y="4706"/>
                    <a:pt x="301" y="4599"/>
                  </a:cubicBezTo>
                  <a:cubicBezTo>
                    <a:pt x="243" y="4534"/>
                    <a:pt x="193" y="4462"/>
                    <a:pt x="154" y="4385"/>
                  </a:cubicBezTo>
                  <a:cubicBezTo>
                    <a:pt x="118" y="4314"/>
                    <a:pt x="90" y="4236"/>
                    <a:pt x="67" y="4149"/>
                  </a:cubicBezTo>
                  <a:cubicBezTo>
                    <a:pt x="48" y="4076"/>
                    <a:pt x="33" y="3994"/>
                    <a:pt x="21" y="3900"/>
                  </a:cubicBezTo>
                  <a:cubicBezTo>
                    <a:pt x="0" y="3730"/>
                    <a:pt x="1" y="3551"/>
                    <a:pt x="24" y="3380"/>
                  </a:cubicBezTo>
                  <a:cubicBezTo>
                    <a:pt x="43" y="3240"/>
                    <a:pt x="86" y="3102"/>
                    <a:pt x="129" y="2969"/>
                  </a:cubicBezTo>
                  <a:cubicBezTo>
                    <a:pt x="174" y="2825"/>
                    <a:pt x="217" y="2689"/>
                    <a:pt x="230" y="2554"/>
                  </a:cubicBezTo>
                  <a:cubicBezTo>
                    <a:pt x="232" y="2536"/>
                    <a:pt x="234" y="2516"/>
                    <a:pt x="238" y="2491"/>
                  </a:cubicBezTo>
                  <a:cubicBezTo>
                    <a:pt x="253" y="2373"/>
                    <a:pt x="288" y="2258"/>
                    <a:pt x="343" y="2140"/>
                  </a:cubicBezTo>
                  <a:cubicBezTo>
                    <a:pt x="390" y="2039"/>
                    <a:pt x="454" y="1932"/>
                    <a:pt x="539" y="1815"/>
                  </a:cubicBezTo>
                  <a:cubicBezTo>
                    <a:pt x="614" y="1709"/>
                    <a:pt x="657" y="1564"/>
                    <a:pt x="698" y="1424"/>
                  </a:cubicBezTo>
                  <a:cubicBezTo>
                    <a:pt x="728" y="1321"/>
                    <a:pt x="757" y="1224"/>
                    <a:pt x="797" y="1148"/>
                  </a:cubicBezTo>
                  <a:cubicBezTo>
                    <a:pt x="836" y="1075"/>
                    <a:pt x="882" y="990"/>
                    <a:pt x="937" y="911"/>
                  </a:cubicBezTo>
                  <a:cubicBezTo>
                    <a:pt x="997" y="827"/>
                    <a:pt x="1061" y="760"/>
                    <a:pt x="1131" y="708"/>
                  </a:cubicBezTo>
                  <a:cubicBezTo>
                    <a:pt x="1214" y="646"/>
                    <a:pt x="1309" y="601"/>
                    <a:pt x="1398" y="579"/>
                  </a:cubicBezTo>
                  <a:cubicBezTo>
                    <a:pt x="1427" y="572"/>
                    <a:pt x="1456" y="567"/>
                    <a:pt x="1484" y="562"/>
                  </a:cubicBezTo>
                  <a:cubicBezTo>
                    <a:pt x="1510" y="557"/>
                    <a:pt x="1538" y="552"/>
                    <a:pt x="1565" y="545"/>
                  </a:cubicBezTo>
                  <a:cubicBezTo>
                    <a:pt x="1595" y="538"/>
                    <a:pt x="1624" y="529"/>
                    <a:pt x="1652" y="518"/>
                  </a:cubicBezTo>
                  <a:cubicBezTo>
                    <a:pt x="1766" y="471"/>
                    <a:pt x="1871" y="386"/>
                    <a:pt x="1972" y="304"/>
                  </a:cubicBezTo>
                  <a:cubicBezTo>
                    <a:pt x="2027" y="259"/>
                    <a:pt x="2085" y="212"/>
                    <a:pt x="2142" y="173"/>
                  </a:cubicBezTo>
                  <a:cubicBezTo>
                    <a:pt x="2332" y="46"/>
                    <a:pt x="2530" y="0"/>
                    <a:pt x="2749" y="33"/>
                  </a:cubicBezTo>
                  <a:cubicBezTo>
                    <a:pt x="2800" y="40"/>
                    <a:pt x="2853" y="54"/>
                    <a:pt x="2907" y="74"/>
                  </a:cubicBezTo>
                  <a:cubicBezTo>
                    <a:pt x="2958" y="92"/>
                    <a:pt x="3011" y="116"/>
                    <a:pt x="3064" y="144"/>
                  </a:cubicBezTo>
                  <a:cubicBezTo>
                    <a:pt x="3162" y="197"/>
                    <a:pt x="3259" y="264"/>
                    <a:pt x="3343" y="339"/>
                  </a:cubicBezTo>
                  <a:cubicBezTo>
                    <a:pt x="3360" y="354"/>
                    <a:pt x="3378" y="371"/>
                    <a:pt x="3398" y="389"/>
                  </a:cubicBezTo>
                  <a:cubicBezTo>
                    <a:pt x="3477" y="461"/>
                    <a:pt x="3552" y="530"/>
                    <a:pt x="3661" y="578"/>
                  </a:cubicBezTo>
                  <a:cubicBezTo>
                    <a:pt x="3737" y="613"/>
                    <a:pt x="3832" y="633"/>
                    <a:pt x="3949" y="640"/>
                  </a:cubicBezTo>
                  <a:cubicBezTo>
                    <a:pt x="3987" y="642"/>
                    <a:pt x="4024" y="643"/>
                    <a:pt x="4061" y="644"/>
                  </a:cubicBezTo>
                  <a:cubicBezTo>
                    <a:pt x="4066" y="644"/>
                    <a:pt x="4071" y="644"/>
                    <a:pt x="4076" y="644"/>
                  </a:cubicBezTo>
                  <a:cubicBezTo>
                    <a:pt x="4131" y="645"/>
                    <a:pt x="4177" y="647"/>
                    <a:pt x="4223" y="653"/>
                  </a:cubicBezTo>
                  <a:cubicBezTo>
                    <a:pt x="4330" y="665"/>
                    <a:pt x="4431" y="696"/>
                    <a:pt x="4515" y="742"/>
                  </a:cubicBezTo>
                  <a:cubicBezTo>
                    <a:pt x="4611" y="794"/>
                    <a:pt x="4684" y="864"/>
                    <a:pt x="4732" y="950"/>
                  </a:cubicBezTo>
                  <a:cubicBezTo>
                    <a:pt x="4794" y="1059"/>
                    <a:pt x="4809" y="1192"/>
                    <a:pt x="4824" y="1319"/>
                  </a:cubicBezTo>
                  <a:cubicBezTo>
                    <a:pt x="4839" y="1447"/>
                    <a:pt x="4855" y="1579"/>
                    <a:pt x="4915" y="1690"/>
                  </a:cubicBezTo>
                  <a:cubicBezTo>
                    <a:pt x="4930" y="1717"/>
                    <a:pt x="4947" y="1743"/>
                    <a:pt x="4968" y="1769"/>
                  </a:cubicBezTo>
                  <a:cubicBezTo>
                    <a:pt x="5013" y="1826"/>
                    <a:pt x="5066" y="1871"/>
                    <a:pt x="5121" y="1920"/>
                  </a:cubicBezTo>
                  <a:cubicBezTo>
                    <a:pt x="5133" y="1930"/>
                    <a:pt x="5145" y="1941"/>
                    <a:pt x="5157" y="1952"/>
                  </a:cubicBezTo>
                  <a:cubicBezTo>
                    <a:pt x="5261" y="2044"/>
                    <a:pt x="5363" y="2151"/>
                    <a:pt x="5460" y="2269"/>
                  </a:cubicBezTo>
                  <a:cubicBezTo>
                    <a:pt x="5530" y="2354"/>
                    <a:pt x="5587" y="2431"/>
                    <a:pt x="5633" y="2505"/>
                  </a:cubicBezTo>
                  <a:cubicBezTo>
                    <a:pt x="5690" y="2596"/>
                    <a:pt x="5731" y="2682"/>
                    <a:pt x="5761" y="2768"/>
                  </a:cubicBezTo>
                  <a:cubicBezTo>
                    <a:pt x="5785" y="2839"/>
                    <a:pt x="5801" y="2913"/>
                    <a:pt x="5809" y="2988"/>
                  </a:cubicBezTo>
                  <a:cubicBezTo>
                    <a:pt x="5816" y="3062"/>
                    <a:pt x="5816" y="3137"/>
                    <a:pt x="5808" y="3211"/>
                  </a:cubicBezTo>
                  <a:cubicBezTo>
                    <a:pt x="5793" y="3358"/>
                    <a:pt x="5747" y="3502"/>
                    <a:pt x="5675" y="3628"/>
                  </a:cubicBezTo>
                  <a:cubicBezTo>
                    <a:pt x="5600" y="3759"/>
                    <a:pt x="5497" y="3875"/>
                    <a:pt x="5397" y="3988"/>
                  </a:cubicBezTo>
                  <a:cubicBezTo>
                    <a:pt x="5309" y="4087"/>
                    <a:pt x="5219" y="4190"/>
                    <a:pt x="5149" y="4300"/>
                  </a:cubicBezTo>
                  <a:cubicBezTo>
                    <a:pt x="5132" y="4328"/>
                    <a:pt x="5116" y="4356"/>
                    <a:pt x="5102" y="4384"/>
                  </a:cubicBezTo>
                  <a:cubicBezTo>
                    <a:pt x="5076" y="4435"/>
                    <a:pt x="5056" y="4487"/>
                    <a:pt x="5036" y="4538"/>
                  </a:cubicBezTo>
                  <a:cubicBezTo>
                    <a:pt x="5020" y="4578"/>
                    <a:pt x="5004" y="4619"/>
                    <a:pt x="4985" y="4659"/>
                  </a:cubicBezTo>
                  <a:cubicBezTo>
                    <a:pt x="4936" y="4764"/>
                    <a:pt x="4867" y="4868"/>
                    <a:pt x="4773" y="4979"/>
                  </a:cubicBezTo>
                  <a:cubicBezTo>
                    <a:pt x="4700" y="5065"/>
                    <a:pt x="4613" y="5152"/>
                    <a:pt x="4493" y="5262"/>
                  </a:cubicBezTo>
                  <a:cubicBezTo>
                    <a:pt x="4373" y="5374"/>
                    <a:pt x="4188" y="5537"/>
                    <a:pt x="3833" y="5818"/>
                  </a:cubicBezTo>
                  <a:cubicBezTo>
                    <a:pt x="3646" y="5965"/>
                    <a:pt x="3461" y="6106"/>
                    <a:pt x="3254" y="6206"/>
                  </a:cubicBezTo>
                  <a:cubicBezTo>
                    <a:pt x="3141" y="6261"/>
                    <a:pt x="3029" y="6297"/>
                    <a:pt x="2922" y="6314"/>
                  </a:cubicBezTo>
                  <a:cubicBezTo>
                    <a:pt x="2878" y="6321"/>
                    <a:pt x="2834" y="6324"/>
                    <a:pt x="2792" y="6324"/>
                  </a:cubicBezTo>
                  <a:cubicBezTo>
                    <a:pt x="2717" y="6324"/>
                    <a:pt x="2645" y="6314"/>
                    <a:pt x="2577" y="6292"/>
                  </a:cubicBezTo>
                  <a:moveTo>
                    <a:pt x="2142" y="174"/>
                  </a:moveTo>
                  <a:cubicBezTo>
                    <a:pt x="2085" y="213"/>
                    <a:pt x="2028" y="259"/>
                    <a:pt x="1972" y="304"/>
                  </a:cubicBezTo>
                  <a:cubicBezTo>
                    <a:pt x="1871" y="387"/>
                    <a:pt x="1766" y="472"/>
                    <a:pt x="1652" y="518"/>
                  </a:cubicBezTo>
                  <a:cubicBezTo>
                    <a:pt x="1624" y="530"/>
                    <a:pt x="1595" y="539"/>
                    <a:pt x="1565" y="546"/>
                  </a:cubicBezTo>
                  <a:cubicBezTo>
                    <a:pt x="1538" y="553"/>
                    <a:pt x="1510" y="558"/>
                    <a:pt x="1484" y="563"/>
                  </a:cubicBezTo>
                  <a:cubicBezTo>
                    <a:pt x="1456" y="568"/>
                    <a:pt x="1427" y="573"/>
                    <a:pt x="1398" y="580"/>
                  </a:cubicBezTo>
                  <a:cubicBezTo>
                    <a:pt x="1309" y="601"/>
                    <a:pt x="1214" y="647"/>
                    <a:pt x="1131" y="708"/>
                  </a:cubicBezTo>
                  <a:cubicBezTo>
                    <a:pt x="1061" y="761"/>
                    <a:pt x="998" y="827"/>
                    <a:pt x="938" y="912"/>
                  </a:cubicBezTo>
                  <a:cubicBezTo>
                    <a:pt x="882" y="990"/>
                    <a:pt x="836" y="1075"/>
                    <a:pt x="798" y="1148"/>
                  </a:cubicBezTo>
                  <a:cubicBezTo>
                    <a:pt x="758" y="1224"/>
                    <a:pt x="729" y="1321"/>
                    <a:pt x="699" y="1424"/>
                  </a:cubicBezTo>
                  <a:cubicBezTo>
                    <a:pt x="658" y="1565"/>
                    <a:pt x="615" y="1709"/>
                    <a:pt x="539" y="1815"/>
                  </a:cubicBezTo>
                  <a:cubicBezTo>
                    <a:pt x="455" y="1933"/>
                    <a:pt x="391" y="2039"/>
                    <a:pt x="343" y="2140"/>
                  </a:cubicBezTo>
                  <a:cubicBezTo>
                    <a:pt x="288" y="2258"/>
                    <a:pt x="254" y="2373"/>
                    <a:pt x="238" y="2491"/>
                  </a:cubicBezTo>
                  <a:cubicBezTo>
                    <a:pt x="235" y="2516"/>
                    <a:pt x="233" y="2536"/>
                    <a:pt x="231" y="2554"/>
                  </a:cubicBezTo>
                  <a:cubicBezTo>
                    <a:pt x="218" y="2690"/>
                    <a:pt x="175" y="2825"/>
                    <a:pt x="129" y="2969"/>
                  </a:cubicBezTo>
                  <a:cubicBezTo>
                    <a:pt x="87" y="3102"/>
                    <a:pt x="43" y="3240"/>
                    <a:pt x="25" y="3380"/>
                  </a:cubicBezTo>
                  <a:cubicBezTo>
                    <a:pt x="2" y="3551"/>
                    <a:pt x="1" y="3730"/>
                    <a:pt x="22" y="3899"/>
                  </a:cubicBezTo>
                  <a:cubicBezTo>
                    <a:pt x="34" y="3994"/>
                    <a:pt x="49" y="4076"/>
                    <a:pt x="68" y="4148"/>
                  </a:cubicBezTo>
                  <a:cubicBezTo>
                    <a:pt x="90" y="4236"/>
                    <a:pt x="119" y="4314"/>
                    <a:pt x="155" y="4385"/>
                  </a:cubicBezTo>
                  <a:cubicBezTo>
                    <a:pt x="194" y="4461"/>
                    <a:pt x="243" y="4533"/>
                    <a:pt x="301" y="4598"/>
                  </a:cubicBezTo>
                  <a:cubicBezTo>
                    <a:pt x="398" y="4706"/>
                    <a:pt x="524" y="4802"/>
                    <a:pt x="688" y="4892"/>
                  </a:cubicBezTo>
                  <a:cubicBezTo>
                    <a:pt x="833" y="4971"/>
                    <a:pt x="988" y="5037"/>
                    <a:pt x="1139" y="5101"/>
                  </a:cubicBezTo>
                  <a:cubicBezTo>
                    <a:pt x="1156" y="5108"/>
                    <a:pt x="1156" y="5108"/>
                    <a:pt x="1156" y="5108"/>
                  </a:cubicBezTo>
                  <a:cubicBezTo>
                    <a:pt x="1256" y="5150"/>
                    <a:pt x="1363" y="5198"/>
                    <a:pt x="1464" y="5263"/>
                  </a:cubicBezTo>
                  <a:cubicBezTo>
                    <a:pt x="1534" y="5308"/>
                    <a:pt x="1601" y="5361"/>
                    <a:pt x="1669" y="5425"/>
                  </a:cubicBezTo>
                  <a:cubicBezTo>
                    <a:pt x="1728" y="5480"/>
                    <a:pt x="1787" y="5543"/>
                    <a:pt x="1848" y="5617"/>
                  </a:cubicBezTo>
                  <a:cubicBezTo>
                    <a:pt x="1890" y="5667"/>
                    <a:pt x="1932" y="5720"/>
                    <a:pt x="1972" y="5772"/>
                  </a:cubicBezTo>
                  <a:cubicBezTo>
                    <a:pt x="1982" y="5785"/>
                    <a:pt x="1992" y="5798"/>
                    <a:pt x="2002" y="5811"/>
                  </a:cubicBezTo>
                  <a:cubicBezTo>
                    <a:pt x="2075" y="5903"/>
                    <a:pt x="2162" y="6010"/>
                    <a:pt x="2261" y="6100"/>
                  </a:cubicBezTo>
                  <a:cubicBezTo>
                    <a:pt x="2366" y="6195"/>
                    <a:pt x="2470" y="6258"/>
                    <a:pt x="2577" y="6292"/>
                  </a:cubicBezTo>
                  <a:cubicBezTo>
                    <a:pt x="2684" y="6325"/>
                    <a:pt x="2800" y="6332"/>
                    <a:pt x="2922" y="6313"/>
                  </a:cubicBezTo>
                  <a:cubicBezTo>
                    <a:pt x="3029" y="6297"/>
                    <a:pt x="3141" y="6260"/>
                    <a:pt x="3254" y="6205"/>
                  </a:cubicBezTo>
                  <a:cubicBezTo>
                    <a:pt x="3460" y="6105"/>
                    <a:pt x="3646" y="5965"/>
                    <a:pt x="3833" y="5817"/>
                  </a:cubicBezTo>
                  <a:cubicBezTo>
                    <a:pt x="4019" y="5670"/>
                    <a:pt x="4263" y="5474"/>
                    <a:pt x="4493" y="5262"/>
                  </a:cubicBezTo>
                  <a:cubicBezTo>
                    <a:pt x="4613" y="5152"/>
                    <a:pt x="4699" y="5064"/>
                    <a:pt x="4773" y="4978"/>
                  </a:cubicBezTo>
                  <a:cubicBezTo>
                    <a:pt x="4866" y="4868"/>
                    <a:pt x="4936" y="4764"/>
                    <a:pt x="4984" y="4659"/>
                  </a:cubicBezTo>
                  <a:cubicBezTo>
                    <a:pt x="5003" y="4619"/>
                    <a:pt x="5019" y="4577"/>
                    <a:pt x="5035" y="4537"/>
                  </a:cubicBezTo>
                  <a:cubicBezTo>
                    <a:pt x="5055" y="4487"/>
                    <a:pt x="5075" y="4434"/>
                    <a:pt x="5101" y="4383"/>
                  </a:cubicBezTo>
                  <a:cubicBezTo>
                    <a:pt x="5115" y="4356"/>
                    <a:pt x="5131" y="4328"/>
                    <a:pt x="5149" y="4300"/>
                  </a:cubicBezTo>
                  <a:cubicBezTo>
                    <a:pt x="5218" y="4189"/>
                    <a:pt x="5309" y="4087"/>
                    <a:pt x="5396" y="3988"/>
                  </a:cubicBezTo>
                  <a:cubicBezTo>
                    <a:pt x="5496" y="3875"/>
                    <a:pt x="5600" y="3758"/>
                    <a:pt x="5674" y="3627"/>
                  </a:cubicBezTo>
                  <a:cubicBezTo>
                    <a:pt x="5746" y="3502"/>
                    <a:pt x="5792" y="3358"/>
                    <a:pt x="5808" y="3211"/>
                  </a:cubicBezTo>
                  <a:cubicBezTo>
                    <a:pt x="5815" y="3137"/>
                    <a:pt x="5816" y="3062"/>
                    <a:pt x="5808" y="2989"/>
                  </a:cubicBezTo>
                  <a:cubicBezTo>
                    <a:pt x="5800" y="2913"/>
                    <a:pt x="5784" y="2839"/>
                    <a:pt x="5760" y="2769"/>
                  </a:cubicBezTo>
                  <a:cubicBezTo>
                    <a:pt x="5731" y="2682"/>
                    <a:pt x="5689" y="2596"/>
                    <a:pt x="5633" y="2506"/>
                  </a:cubicBezTo>
                  <a:cubicBezTo>
                    <a:pt x="5586" y="2431"/>
                    <a:pt x="5530" y="2354"/>
                    <a:pt x="5460" y="2269"/>
                  </a:cubicBezTo>
                  <a:cubicBezTo>
                    <a:pt x="5363" y="2151"/>
                    <a:pt x="5261" y="2045"/>
                    <a:pt x="5157" y="1952"/>
                  </a:cubicBezTo>
                  <a:cubicBezTo>
                    <a:pt x="5145" y="1942"/>
                    <a:pt x="5132" y="1931"/>
                    <a:pt x="5120" y="1920"/>
                  </a:cubicBezTo>
                  <a:cubicBezTo>
                    <a:pt x="5065" y="1872"/>
                    <a:pt x="5013" y="1826"/>
                    <a:pt x="4968" y="1770"/>
                  </a:cubicBezTo>
                  <a:cubicBezTo>
                    <a:pt x="4947" y="1744"/>
                    <a:pt x="4929" y="1718"/>
                    <a:pt x="4914" y="1690"/>
                  </a:cubicBezTo>
                  <a:cubicBezTo>
                    <a:pt x="4854" y="1579"/>
                    <a:pt x="4838" y="1447"/>
                    <a:pt x="4823" y="1320"/>
                  </a:cubicBezTo>
                  <a:cubicBezTo>
                    <a:pt x="4808" y="1192"/>
                    <a:pt x="4793" y="1060"/>
                    <a:pt x="4732" y="950"/>
                  </a:cubicBezTo>
                  <a:cubicBezTo>
                    <a:pt x="4684" y="864"/>
                    <a:pt x="4611" y="795"/>
                    <a:pt x="4515" y="742"/>
                  </a:cubicBezTo>
                  <a:cubicBezTo>
                    <a:pt x="4431" y="697"/>
                    <a:pt x="4330" y="666"/>
                    <a:pt x="4223" y="654"/>
                  </a:cubicBezTo>
                  <a:cubicBezTo>
                    <a:pt x="4177" y="648"/>
                    <a:pt x="4131" y="646"/>
                    <a:pt x="4076" y="645"/>
                  </a:cubicBezTo>
                  <a:cubicBezTo>
                    <a:pt x="4071" y="645"/>
                    <a:pt x="4066" y="645"/>
                    <a:pt x="4061" y="645"/>
                  </a:cubicBezTo>
                  <a:cubicBezTo>
                    <a:pt x="4024" y="644"/>
                    <a:pt x="3987" y="643"/>
                    <a:pt x="3949" y="641"/>
                  </a:cubicBezTo>
                  <a:cubicBezTo>
                    <a:pt x="3831" y="634"/>
                    <a:pt x="3737" y="613"/>
                    <a:pt x="3660" y="579"/>
                  </a:cubicBezTo>
                  <a:cubicBezTo>
                    <a:pt x="3552" y="530"/>
                    <a:pt x="3477" y="462"/>
                    <a:pt x="3397" y="389"/>
                  </a:cubicBezTo>
                  <a:cubicBezTo>
                    <a:pt x="3378" y="371"/>
                    <a:pt x="3360" y="355"/>
                    <a:pt x="3342" y="339"/>
                  </a:cubicBezTo>
                  <a:cubicBezTo>
                    <a:pt x="3258" y="265"/>
                    <a:pt x="3162" y="197"/>
                    <a:pt x="3064" y="145"/>
                  </a:cubicBezTo>
                  <a:cubicBezTo>
                    <a:pt x="3011" y="116"/>
                    <a:pt x="2958" y="93"/>
                    <a:pt x="2907" y="74"/>
                  </a:cubicBezTo>
                  <a:cubicBezTo>
                    <a:pt x="2852" y="55"/>
                    <a:pt x="2799" y="41"/>
                    <a:pt x="2749" y="33"/>
                  </a:cubicBezTo>
                  <a:cubicBezTo>
                    <a:pt x="2704" y="27"/>
                    <a:pt x="2660" y="23"/>
                    <a:pt x="2616" y="23"/>
                  </a:cubicBezTo>
                  <a:cubicBezTo>
                    <a:pt x="2449" y="23"/>
                    <a:pt x="2293" y="73"/>
                    <a:pt x="2142" y="17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3" name="Freeform 60">
              <a:extLst>
                <a:ext uri="{FF2B5EF4-FFF2-40B4-BE49-F238E27FC236}">
                  <a16:creationId xmlns:a16="http://schemas.microsoft.com/office/drawing/2014/main" id="{909C7F5C-B42B-425E-AECE-7313EE7179E4}"/>
                </a:ext>
              </a:extLst>
            </p:cNvPr>
            <p:cNvSpPr>
              <a:spLocks noEditPoints="1"/>
            </p:cNvSpPr>
            <p:nvPr/>
          </p:nvSpPr>
          <p:spPr bwMode="auto">
            <a:xfrm>
              <a:off x="3562" y="-168"/>
              <a:ext cx="4364" cy="4706"/>
            </a:xfrm>
            <a:custGeom>
              <a:avLst/>
              <a:gdLst>
                <a:gd name="T0" fmla="*/ 2016 w 5895"/>
                <a:gd name="T1" fmla="*/ 5830 h 6359"/>
                <a:gd name="T2" fmla="*/ 1474 w 5895"/>
                <a:gd name="T3" fmla="*/ 5284 h 6359"/>
                <a:gd name="T4" fmla="*/ 683 w 5895"/>
                <a:gd name="T5" fmla="*/ 4904 h 6359"/>
                <a:gd name="T6" fmla="*/ 75 w 5895"/>
                <a:gd name="T7" fmla="*/ 4186 h 6359"/>
                <a:gd name="T8" fmla="*/ 125 w 5895"/>
                <a:gd name="T9" fmla="*/ 2996 h 6359"/>
                <a:gd name="T10" fmla="*/ 336 w 5895"/>
                <a:gd name="T11" fmla="*/ 2113 h 6359"/>
                <a:gd name="T12" fmla="*/ 822 w 5895"/>
                <a:gd name="T13" fmla="*/ 1114 h 6359"/>
                <a:gd name="T14" fmla="*/ 1440 w 5895"/>
                <a:gd name="T15" fmla="*/ 557 h 6359"/>
                <a:gd name="T16" fmla="*/ 1694 w 5895"/>
                <a:gd name="T17" fmla="*/ 485 h 6359"/>
                <a:gd name="T18" fmla="*/ 2490 w 5895"/>
                <a:gd name="T19" fmla="*/ 18 h 6359"/>
                <a:gd name="T20" fmla="*/ 3407 w 5895"/>
                <a:gd name="T21" fmla="*/ 328 h 6359"/>
                <a:gd name="T22" fmla="*/ 3738 w 5895"/>
                <a:gd name="T23" fmla="*/ 553 h 6359"/>
                <a:gd name="T24" fmla="*/ 4154 w 5895"/>
                <a:gd name="T25" fmla="*/ 620 h 6359"/>
                <a:gd name="T26" fmla="*/ 4802 w 5895"/>
                <a:gd name="T27" fmla="*/ 946 h 6359"/>
                <a:gd name="T28" fmla="*/ 5031 w 5895"/>
                <a:gd name="T29" fmla="*/ 1764 h 6359"/>
                <a:gd name="T30" fmla="*/ 5540 w 5895"/>
                <a:gd name="T31" fmla="*/ 2245 h 6359"/>
                <a:gd name="T32" fmla="*/ 5888 w 5895"/>
                <a:gd name="T33" fmla="*/ 2967 h 6359"/>
                <a:gd name="T34" fmla="*/ 5465 w 5895"/>
                <a:gd name="T35" fmla="*/ 3963 h 6359"/>
                <a:gd name="T36" fmla="*/ 5089 w 5895"/>
                <a:gd name="T37" fmla="*/ 4540 h 6359"/>
                <a:gd name="T38" fmla="*/ 4553 w 5895"/>
                <a:gd name="T39" fmla="*/ 5285 h 6359"/>
                <a:gd name="T40" fmla="*/ 2944 w 5895"/>
                <a:gd name="T41" fmla="*/ 6343 h 6359"/>
                <a:gd name="T42" fmla="*/ 2490 w 5895"/>
                <a:gd name="T43" fmla="*/ 19 h 6359"/>
                <a:gd name="T44" fmla="*/ 1695 w 5895"/>
                <a:gd name="T45" fmla="*/ 485 h 6359"/>
                <a:gd name="T46" fmla="*/ 1440 w 5895"/>
                <a:gd name="T47" fmla="*/ 558 h 6359"/>
                <a:gd name="T48" fmla="*/ 823 w 5895"/>
                <a:gd name="T49" fmla="*/ 1114 h 6359"/>
                <a:gd name="T50" fmla="*/ 337 w 5895"/>
                <a:gd name="T51" fmla="*/ 2113 h 6359"/>
                <a:gd name="T52" fmla="*/ 126 w 5895"/>
                <a:gd name="T53" fmla="*/ 2996 h 6359"/>
                <a:gd name="T54" fmla="*/ 75 w 5895"/>
                <a:gd name="T55" fmla="*/ 4185 h 6359"/>
                <a:gd name="T56" fmla="*/ 683 w 5895"/>
                <a:gd name="T57" fmla="*/ 4903 h 6359"/>
                <a:gd name="T58" fmla="*/ 1474 w 5895"/>
                <a:gd name="T59" fmla="*/ 5283 h 6359"/>
                <a:gd name="T60" fmla="*/ 2017 w 5895"/>
                <a:gd name="T61" fmla="*/ 5830 h 6359"/>
                <a:gd name="T62" fmla="*/ 2944 w 5895"/>
                <a:gd name="T63" fmla="*/ 6342 h 6359"/>
                <a:gd name="T64" fmla="*/ 4553 w 5895"/>
                <a:gd name="T65" fmla="*/ 5284 h 6359"/>
                <a:gd name="T66" fmla="*/ 5088 w 5895"/>
                <a:gd name="T67" fmla="*/ 4540 h 6359"/>
                <a:gd name="T68" fmla="*/ 5464 w 5895"/>
                <a:gd name="T69" fmla="*/ 3963 h 6359"/>
                <a:gd name="T70" fmla="*/ 5887 w 5895"/>
                <a:gd name="T71" fmla="*/ 2967 h 6359"/>
                <a:gd name="T72" fmla="*/ 5540 w 5895"/>
                <a:gd name="T73" fmla="*/ 2246 h 6359"/>
                <a:gd name="T74" fmla="*/ 5030 w 5895"/>
                <a:gd name="T75" fmla="*/ 1765 h 6359"/>
                <a:gd name="T76" fmla="*/ 4801 w 5895"/>
                <a:gd name="T77" fmla="*/ 946 h 6359"/>
                <a:gd name="T78" fmla="*/ 4154 w 5895"/>
                <a:gd name="T79" fmla="*/ 620 h 6359"/>
                <a:gd name="T80" fmla="*/ 3738 w 5895"/>
                <a:gd name="T81" fmla="*/ 553 h 6359"/>
                <a:gd name="T82" fmla="*/ 3407 w 5895"/>
                <a:gd name="T83" fmla="*/ 329 h 6359"/>
                <a:gd name="T84" fmla="*/ 2636 w 5895"/>
                <a:gd name="T85" fmla="*/ 6 h 6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95" h="6359">
                  <a:moveTo>
                    <a:pt x="2593" y="6315"/>
                  </a:moveTo>
                  <a:cubicBezTo>
                    <a:pt x="2485" y="6280"/>
                    <a:pt x="2381" y="6216"/>
                    <a:pt x="2276" y="6120"/>
                  </a:cubicBezTo>
                  <a:cubicBezTo>
                    <a:pt x="2179" y="6032"/>
                    <a:pt x="2094" y="5929"/>
                    <a:pt x="2016" y="5830"/>
                  </a:cubicBezTo>
                  <a:cubicBezTo>
                    <a:pt x="2007" y="5819"/>
                    <a:pt x="1999" y="5808"/>
                    <a:pt x="1990" y="5797"/>
                  </a:cubicBezTo>
                  <a:cubicBezTo>
                    <a:pt x="1948" y="5744"/>
                    <a:pt x="1905" y="5689"/>
                    <a:pt x="1861" y="5637"/>
                  </a:cubicBezTo>
                  <a:cubicBezTo>
                    <a:pt x="1732" y="5485"/>
                    <a:pt x="1605" y="5369"/>
                    <a:pt x="1474" y="5284"/>
                  </a:cubicBezTo>
                  <a:cubicBezTo>
                    <a:pt x="1369" y="5217"/>
                    <a:pt x="1259" y="5167"/>
                    <a:pt x="1166" y="5127"/>
                  </a:cubicBezTo>
                  <a:cubicBezTo>
                    <a:pt x="1147" y="5119"/>
                    <a:pt x="1129" y="5111"/>
                    <a:pt x="1110" y="5103"/>
                  </a:cubicBezTo>
                  <a:cubicBezTo>
                    <a:pt x="968" y="5042"/>
                    <a:pt x="820" y="4979"/>
                    <a:pt x="683" y="4904"/>
                  </a:cubicBezTo>
                  <a:cubicBezTo>
                    <a:pt x="528" y="4819"/>
                    <a:pt x="407" y="4728"/>
                    <a:pt x="314" y="4628"/>
                  </a:cubicBezTo>
                  <a:cubicBezTo>
                    <a:pt x="255" y="4564"/>
                    <a:pt x="205" y="4494"/>
                    <a:pt x="166" y="4418"/>
                  </a:cubicBezTo>
                  <a:cubicBezTo>
                    <a:pt x="128" y="4348"/>
                    <a:pt x="99" y="4272"/>
                    <a:pt x="75" y="4186"/>
                  </a:cubicBezTo>
                  <a:cubicBezTo>
                    <a:pt x="54" y="4113"/>
                    <a:pt x="38" y="4032"/>
                    <a:pt x="25" y="3940"/>
                  </a:cubicBezTo>
                  <a:cubicBezTo>
                    <a:pt x="2" y="3774"/>
                    <a:pt x="0" y="3595"/>
                    <a:pt x="21" y="3424"/>
                  </a:cubicBezTo>
                  <a:cubicBezTo>
                    <a:pt x="38" y="3279"/>
                    <a:pt x="83" y="3135"/>
                    <a:pt x="125" y="2996"/>
                  </a:cubicBezTo>
                  <a:cubicBezTo>
                    <a:pt x="173" y="2843"/>
                    <a:pt x="217" y="2698"/>
                    <a:pt x="228" y="2554"/>
                  </a:cubicBezTo>
                  <a:cubicBezTo>
                    <a:pt x="229" y="2534"/>
                    <a:pt x="231" y="2513"/>
                    <a:pt x="234" y="2487"/>
                  </a:cubicBezTo>
                  <a:cubicBezTo>
                    <a:pt x="248" y="2360"/>
                    <a:pt x="282" y="2238"/>
                    <a:pt x="336" y="2113"/>
                  </a:cubicBezTo>
                  <a:cubicBezTo>
                    <a:pt x="385" y="2001"/>
                    <a:pt x="450" y="1888"/>
                    <a:pt x="537" y="1766"/>
                  </a:cubicBezTo>
                  <a:cubicBezTo>
                    <a:pt x="610" y="1663"/>
                    <a:pt x="658" y="1528"/>
                    <a:pt x="703" y="1397"/>
                  </a:cubicBezTo>
                  <a:cubicBezTo>
                    <a:pt x="740" y="1292"/>
                    <a:pt x="775" y="1192"/>
                    <a:pt x="822" y="1114"/>
                  </a:cubicBezTo>
                  <a:cubicBezTo>
                    <a:pt x="864" y="1043"/>
                    <a:pt x="913" y="961"/>
                    <a:pt x="972" y="885"/>
                  </a:cubicBezTo>
                  <a:cubicBezTo>
                    <a:pt x="1035" y="804"/>
                    <a:pt x="1100" y="739"/>
                    <a:pt x="1170" y="688"/>
                  </a:cubicBezTo>
                  <a:cubicBezTo>
                    <a:pt x="1255" y="628"/>
                    <a:pt x="1348" y="582"/>
                    <a:pt x="1440" y="557"/>
                  </a:cubicBezTo>
                  <a:cubicBezTo>
                    <a:pt x="1467" y="549"/>
                    <a:pt x="1495" y="543"/>
                    <a:pt x="1521" y="537"/>
                  </a:cubicBezTo>
                  <a:cubicBezTo>
                    <a:pt x="1550" y="531"/>
                    <a:pt x="1579" y="524"/>
                    <a:pt x="1608" y="516"/>
                  </a:cubicBezTo>
                  <a:cubicBezTo>
                    <a:pt x="1638" y="507"/>
                    <a:pt x="1667" y="497"/>
                    <a:pt x="1694" y="485"/>
                  </a:cubicBezTo>
                  <a:cubicBezTo>
                    <a:pt x="1800" y="437"/>
                    <a:pt x="1899" y="358"/>
                    <a:pt x="1994" y="282"/>
                  </a:cubicBezTo>
                  <a:cubicBezTo>
                    <a:pt x="2057" y="231"/>
                    <a:pt x="2123" y="178"/>
                    <a:pt x="2189" y="136"/>
                  </a:cubicBezTo>
                  <a:cubicBezTo>
                    <a:pt x="2284" y="76"/>
                    <a:pt x="2386" y="37"/>
                    <a:pt x="2490" y="18"/>
                  </a:cubicBezTo>
                  <a:cubicBezTo>
                    <a:pt x="2592" y="0"/>
                    <a:pt x="2700" y="1"/>
                    <a:pt x="2812" y="22"/>
                  </a:cubicBezTo>
                  <a:cubicBezTo>
                    <a:pt x="2909" y="40"/>
                    <a:pt x="3014" y="79"/>
                    <a:pt x="3125" y="139"/>
                  </a:cubicBezTo>
                  <a:cubicBezTo>
                    <a:pt x="3221" y="190"/>
                    <a:pt x="3318" y="256"/>
                    <a:pt x="3407" y="328"/>
                  </a:cubicBezTo>
                  <a:cubicBezTo>
                    <a:pt x="3420" y="339"/>
                    <a:pt x="3432" y="349"/>
                    <a:pt x="3444" y="359"/>
                  </a:cubicBezTo>
                  <a:cubicBezTo>
                    <a:pt x="3451" y="364"/>
                    <a:pt x="3458" y="370"/>
                    <a:pt x="3465" y="376"/>
                  </a:cubicBezTo>
                  <a:cubicBezTo>
                    <a:pt x="3550" y="446"/>
                    <a:pt x="3629" y="508"/>
                    <a:pt x="3738" y="553"/>
                  </a:cubicBezTo>
                  <a:cubicBezTo>
                    <a:pt x="3815" y="584"/>
                    <a:pt x="3909" y="604"/>
                    <a:pt x="4028" y="613"/>
                  </a:cubicBezTo>
                  <a:cubicBezTo>
                    <a:pt x="4060" y="615"/>
                    <a:pt x="4093" y="617"/>
                    <a:pt x="4125" y="618"/>
                  </a:cubicBezTo>
                  <a:cubicBezTo>
                    <a:pt x="4135" y="619"/>
                    <a:pt x="4145" y="619"/>
                    <a:pt x="4154" y="620"/>
                  </a:cubicBezTo>
                  <a:cubicBezTo>
                    <a:pt x="4198" y="622"/>
                    <a:pt x="4250" y="625"/>
                    <a:pt x="4301" y="633"/>
                  </a:cubicBezTo>
                  <a:cubicBezTo>
                    <a:pt x="4408" y="649"/>
                    <a:pt x="4508" y="683"/>
                    <a:pt x="4591" y="731"/>
                  </a:cubicBezTo>
                  <a:cubicBezTo>
                    <a:pt x="4686" y="786"/>
                    <a:pt x="4756" y="858"/>
                    <a:pt x="4802" y="946"/>
                  </a:cubicBezTo>
                  <a:cubicBezTo>
                    <a:pt x="4857" y="1053"/>
                    <a:pt x="4870" y="1181"/>
                    <a:pt x="4882" y="1305"/>
                  </a:cubicBezTo>
                  <a:cubicBezTo>
                    <a:pt x="4895" y="1437"/>
                    <a:pt x="4909" y="1573"/>
                    <a:pt x="4974" y="1687"/>
                  </a:cubicBezTo>
                  <a:cubicBezTo>
                    <a:pt x="4990" y="1713"/>
                    <a:pt x="5008" y="1739"/>
                    <a:pt x="5031" y="1764"/>
                  </a:cubicBezTo>
                  <a:cubicBezTo>
                    <a:pt x="5077" y="1817"/>
                    <a:pt x="5132" y="1861"/>
                    <a:pt x="5186" y="1904"/>
                  </a:cubicBezTo>
                  <a:cubicBezTo>
                    <a:pt x="5200" y="1915"/>
                    <a:pt x="5215" y="1926"/>
                    <a:pt x="5229" y="1938"/>
                  </a:cubicBezTo>
                  <a:cubicBezTo>
                    <a:pt x="5337" y="2025"/>
                    <a:pt x="5442" y="2129"/>
                    <a:pt x="5540" y="2245"/>
                  </a:cubicBezTo>
                  <a:cubicBezTo>
                    <a:pt x="5610" y="2327"/>
                    <a:pt x="5667" y="2404"/>
                    <a:pt x="5714" y="2480"/>
                  </a:cubicBezTo>
                  <a:cubicBezTo>
                    <a:pt x="5769" y="2569"/>
                    <a:pt x="5812" y="2657"/>
                    <a:pt x="5841" y="2744"/>
                  </a:cubicBezTo>
                  <a:cubicBezTo>
                    <a:pt x="5864" y="2815"/>
                    <a:pt x="5880" y="2891"/>
                    <a:pt x="5888" y="2967"/>
                  </a:cubicBezTo>
                  <a:cubicBezTo>
                    <a:pt x="5895" y="3042"/>
                    <a:pt x="5894" y="3118"/>
                    <a:pt x="5885" y="3194"/>
                  </a:cubicBezTo>
                  <a:cubicBezTo>
                    <a:pt x="5867" y="3343"/>
                    <a:pt x="5818" y="3489"/>
                    <a:pt x="5742" y="3615"/>
                  </a:cubicBezTo>
                  <a:cubicBezTo>
                    <a:pt x="5667" y="3742"/>
                    <a:pt x="5564" y="3854"/>
                    <a:pt x="5465" y="3963"/>
                  </a:cubicBezTo>
                  <a:cubicBezTo>
                    <a:pt x="5370" y="4067"/>
                    <a:pt x="5272" y="4174"/>
                    <a:pt x="5200" y="4292"/>
                  </a:cubicBezTo>
                  <a:cubicBezTo>
                    <a:pt x="5182" y="4321"/>
                    <a:pt x="5166" y="4350"/>
                    <a:pt x="5153" y="4378"/>
                  </a:cubicBezTo>
                  <a:cubicBezTo>
                    <a:pt x="5127" y="4432"/>
                    <a:pt x="5107" y="4487"/>
                    <a:pt x="5089" y="4540"/>
                  </a:cubicBezTo>
                  <a:cubicBezTo>
                    <a:pt x="5074" y="4581"/>
                    <a:pt x="5060" y="4622"/>
                    <a:pt x="5042" y="4662"/>
                  </a:cubicBezTo>
                  <a:cubicBezTo>
                    <a:pt x="4996" y="4772"/>
                    <a:pt x="4928" y="4880"/>
                    <a:pt x="4835" y="4993"/>
                  </a:cubicBezTo>
                  <a:cubicBezTo>
                    <a:pt x="4761" y="5082"/>
                    <a:pt x="4672" y="5175"/>
                    <a:pt x="4553" y="5285"/>
                  </a:cubicBezTo>
                  <a:cubicBezTo>
                    <a:pt x="4326" y="5496"/>
                    <a:pt x="4085" y="5688"/>
                    <a:pt x="3879" y="5848"/>
                  </a:cubicBezTo>
                  <a:cubicBezTo>
                    <a:pt x="3687" y="5997"/>
                    <a:pt x="3497" y="6139"/>
                    <a:pt x="3285" y="6238"/>
                  </a:cubicBezTo>
                  <a:cubicBezTo>
                    <a:pt x="3169" y="6292"/>
                    <a:pt x="3054" y="6328"/>
                    <a:pt x="2944" y="6343"/>
                  </a:cubicBezTo>
                  <a:cubicBezTo>
                    <a:pt x="2903" y="6348"/>
                    <a:pt x="2863" y="6351"/>
                    <a:pt x="2824" y="6351"/>
                  </a:cubicBezTo>
                  <a:cubicBezTo>
                    <a:pt x="2743" y="6351"/>
                    <a:pt x="2666" y="6339"/>
                    <a:pt x="2593" y="6315"/>
                  </a:cubicBezTo>
                  <a:moveTo>
                    <a:pt x="2490" y="19"/>
                  </a:moveTo>
                  <a:cubicBezTo>
                    <a:pt x="2386" y="37"/>
                    <a:pt x="2285" y="77"/>
                    <a:pt x="2189" y="137"/>
                  </a:cubicBezTo>
                  <a:cubicBezTo>
                    <a:pt x="2123" y="179"/>
                    <a:pt x="2058" y="232"/>
                    <a:pt x="1994" y="282"/>
                  </a:cubicBezTo>
                  <a:cubicBezTo>
                    <a:pt x="1899" y="359"/>
                    <a:pt x="1801" y="438"/>
                    <a:pt x="1695" y="485"/>
                  </a:cubicBezTo>
                  <a:cubicBezTo>
                    <a:pt x="1667" y="498"/>
                    <a:pt x="1638" y="508"/>
                    <a:pt x="1608" y="517"/>
                  </a:cubicBezTo>
                  <a:cubicBezTo>
                    <a:pt x="1579" y="525"/>
                    <a:pt x="1550" y="532"/>
                    <a:pt x="1521" y="538"/>
                  </a:cubicBezTo>
                  <a:cubicBezTo>
                    <a:pt x="1495" y="544"/>
                    <a:pt x="1468" y="550"/>
                    <a:pt x="1440" y="558"/>
                  </a:cubicBezTo>
                  <a:cubicBezTo>
                    <a:pt x="1348" y="583"/>
                    <a:pt x="1255" y="628"/>
                    <a:pt x="1171" y="689"/>
                  </a:cubicBezTo>
                  <a:cubicBezTo>
                    <a:pt x="1100" y="740"/>
                    <a:pt x="1035" y="804"/>
                    <a:pt x="972" y="886"/>
                  </a:cubicBezTo>
                  <a:cubicBezTo>
                    <a:pt x="914" y="962"/>
                    <a:pt x="864" y="1043"/>
                    <a:pt x="823" y="1114"/>
                  </a:cubicBezTo>
                  <a:cubicBezTo>
                    <a:pt x="776" y="1193"/>
                    <a:pt x="741" y="1292"/>
                    <a:pt x="704" y="1398"/>
                  </a:cubicBezTo>
                  <a:cubicBezTo>
                    <a:pt x="658" y="1528"/>
                    <a:pt x="611" y="1664"/>
                    <a:pt x="538" y="1767"/>
                  </a:cubicBezTo>
                  <a:cubicBezTo>
                    <a:pt x="451" y="1888"/>
                    <a:pt x="385" y="2002"/>
                    <a:pt x="337" y="2113"/>
                  </a:cubicBezTo>
                  <a:cubicBezTo>
                    <a:pt x="282" y="2238"/>
                    <a:pt x="249" y="2360"/>
                    <a:pt x="235" y="2487"/>
                  </a:cubicBezTo>
                  <a:cubicBezTo>
                    <a:pt x="232" y="2513"/>
                    <a:pt x="230" y="2534"/>
                    <a:pt x="229" y="2554"/>
                  </a:cubicBezTo>
                  <a:cubicBezTo>
                    <a:pt x="218" y="2699"/>
                    <a:pt x="173" y="2843"/>
                    <a:pt x="126" y="2996"/>
                  </a:cubicBezTo>
                  <a:cubicBezTo>
                    <a:pt x="83" y="3135"/>
                    <a:pt x="39" y="3279"/>
                    <a:pt x="22" y="3424"/>
                  </a:cubicBezTo>
                  <a:cubicBezTo>
                    <a:pt x="1" y="3595"/>
                    <a:pt x="2" y="3773"/>
                    <a:pt x="25" y="3939"/>
                  </a:cubicBezTo>
                  <a:cubicBezTo>
                    <a:pt x="39" y="4032"/>
                    <a:pt x="55" y="4113"/>
                    <a:pt x="75" y="4185"/>
                  </a:cubicBezTo>
                  <a:cubicBezTo>
                    <a:pt x="99" y="4272"/>
                    <a:pt x="129" y="4348"/>
                    <a:pt x="166" y="4418"/>
                  </a:cubicBezTo>
                  <a:cubicBezTo>
                    <a:pt x="206" y="4493"/>
                    <a:pt x="256" y="4564"/>
                    <a:pt x="315" y="4627"/>
                  </a:cubicBezTo>
                  <a:cubicBezTo>
                    <a:pt x="408" y="4728"/>
                    <a:pt x="528" y="4818"/>
                    <a:pt x="683" y="4903"/>
                  </a:cubicBezTo>
                  <a:cubicBezTo>
                    <a:pt x="820" y="4979"/>
                    <a:pt x="968" y="5042"/>
                    <a:pt x="1111" y="5102"/>
                  </a:cubicBezTo>
                  <a:cubicBezTo>
                    <a:pt x="1129" y="5110"/>
                    <a:pt x="1148" y="5118"/>
                    <a:pt x="1166" y="5126"/>
                  </a:cubicBezTo>
                  <a:cubicBezTo>
                    <a:pt x="1260" y="5166"/>
                    <a:pt x="1370" y="5216"/>
                    <a:pt x="1474" y="5283"/>
                  </a:cubicBezTo>
                  <a:cubicBezTo>
                    <a:pt x="1606" y="5369"/>
                    <a:pt x="1732" y="5484"/>
                    <a:pt x="1861" y="5636"/>
                  </a:cubicBezTo>
                  <a:cubicBezTo>
                    <a:pt x="1905" y="5688"/>
                    <a:pt x="1948" y="5743"/>
                    <a:pt x="1990" y="5796"/>
                  </a:cubicBezTo>
                  <a:cubicBezTo>
                    <a:pt x="1999" y="5807"/>
                    <a:pt x="2008" y="5819"/>
                    <a:pt x="2017" y="5830"/>
                  </a:cubicBezTo>
                  <a:cubicBezTo>
                    <a:pt x="2095" y="5928"/>
                    <a:pt x="2180" y="6031"/>
                    <a:pt x="2276" y="6120"/>
                  </a:cubicBezTo>
                  <a:cubicBezTo>
                    <a:pt x="2382" y="6216"/>
                    <a:pt x="2485" y="6279"/>
                    <a:pt x="2593" y="6315"/>
                  </a:cubicBezTo>
                  <a:cubicBezTo>
                    <a:pt x="2701" y="6350"/>
                    <a:pt x="2819" y="6359"/>
                    <a:pt x="2944" y="6342"/>
                  </a:cubicBezTo>
                  <a:cubicBezTo>
                    <a:pt x="3054" y="6327"/>
                    <a:pt x="3168" y="6292"/>
                    <a:pt x="3284" y="6237"/>
                  </a:cubicBezTo>
                  <a:cubicBezTo>
                    <a:pt x="3496" y="6139"/>
                    <a:pt x="3686" y="5997"/>
                    <a:pt x="3878" y="5847"/>
                  </a:cubicBezTo>
                  <a:cubicBezTo>
                    <a:pt x="4084" y="5687"/>
                    <a:pt x="4326" y="5495"/>
                    <a:pt x="4553" y="5284"/>
                  </a:cubicBezTo>
                  <a:cubicBezTo>
                    <a:pt x="4671" y="5174"/>
                    <a:pt x="4760" y="5082"/>
                    <a:pt x="4834" y="4992"/>
                  </a:cubicBezTo>
                  <a:cubicBezTo>
                    <a:pt x="4927" y="4879"/>
                    <a:pt x="4995" y="4771"/>
                    <a:pt x="5042" y="4662"/>
                  </a:cubicBezTo>
                  <a:cubicBezTo>
                    <a:pt x="5059" y="4622"/>
                    <a:pt x="5074" y="4580"/>
                    <a:pt x="5088" y="4540"/>
                  </a:cubicBezTo>
                  <a:cubicBezTo>
                    <a:pt x="5107" y="4487"/>
                    <a:pt x="5126" y="4431"/>
                    <a:pt x="5152" y="4378"/>
                  </a:cubicBezTo>
                  <a:cubicBezTo>
                    <a:pt x="5166" y="4349"/>
                    <a:pt x="5181" y="4321"/>
                    <a:pt x="5199" y="4292"/>
                  </a:cubicBezTo>
                  <a:cubicBezTo>
                    <a:pt x="5271" y="4174"/>
                    <a:pt x="5369" y="4066"/>
                    <a:pt x="5464" y="3963"/>
                  </a:cubicBezTo>
                  <a:cubicBezTo>
                    <a:pt x="5564" y="3854"/>
                    <a:pt x="5666" y="3741"/>
                    <a:pt x="5742" y="3615"/>
                  </a:cubicBezTo>
                  <a:cubicBezTo>
                    <a:pt x="5817" y="3489"/>
                    <a:pt x="5867" y="3343"/>
                    <a:pt x="5884" y="3194"/>
                  </a:cubicBezTo>
                  <a:cubicBezTo>
                    <a:pt x="5893" y="3118"/>
                    <a:pt x="5894" y="3042"/>
                    <a:pt x="5887" y="2967"/>
                  </a:cubicBezTo>
                  <a:cubicBezTo>
                    <a:pt x="5880" y="2891"/>
                    <a:pt x="5864" y="2815"/>
                    <a:pt x="5840" y="2744"/>
                  </a:cubicBezTo>
                  <a:cubicBezTo>
                    <a:pt x="5811" y="2658"/>
                    <a:pt x="5769" y="2569"/>
                    <a:pt x="5714" y="2481"/>
                  </a:cubicBezTo>
                  <a:cubicBezTo>
                    <a:pt x="5666" y="2405"/>
                    <a:pt x="5609" y="2328"/>
                    <a:pt x="5540" y="2246"/>
                  </a:cubicBezTo>
                  <a:cubicBezTo>
                    <a:pt x="5441" y="2129"/>
                    <a:pt x="5336" y="2026"/>
                    <a:pt x="5228" y="1938"/>
                  </a:cubicBezTo>
                  <a:cubicBezTo>
                    <a:pt x="5214" y="1927"/>
                    <a:pt x="5200" y="1915"/>
                    <a:pt x="5186" y="1904"/>
                  </a:cubicBezTo>
                  <a:cubicBezTo>
                    <a:pt x="5132" y="1862"/>
                    <a:pt x="5076" y="1818"/>
                    <a:pt x="5030" y="1765"/>
                  </a:cubicBezTo>
                  <a:cubicBezTo>
                    <a:pt x="5008" y="1739"/>
                    <a:pt x="4989" y="1714"/>
                    <a:pt x="4974" y="1687"/>
                  </a:cubicBezTo>
                  <a:cubicBezTo>
                    <a:pt x="4908" y="1574"/>
                    <a:pt x="4895" y="1437"/>
                    <a:pt x="4881" y="1305"/>
                  </a:cubicBezTo>
                  <a:cubicBezTo>
                    <a:pt x="4869" y="1181"/>
                    <a:pt x="4856" y="1053"/>
                    <a:pt x="4801" y="946"/>
                  </a:cubicBezTo>
                  <a:cubicBezTo>
                    <a:pt x="4756" y="859"/>
                    <a:pt x="4685" y="787"/>
                    <a:pt x="4590" y="732"/>
                  </a:cubicBezTo>
                  <a:cubicBezTo>
                    <a:pt x="4508" y="684"/>
                    <a:pt x="4408" y="650"/>
                    <a:pt x="4301" y="633"/>
                  </a:cubicBezTo>
                  <a:cubicBezTo>
                    <a:pt x="4250" y="626"/>
                    <a:pt x="4198" y="622"/>
                    <a:pt x="4154" y="620"/>
                  </a:cubicBezTo>
                  <a:cubicBezTo>
                    <a:pt x="4145" y="620"/>
                    <a:pt x="4135" y="619"/>
                    <a:pt x="4125" y="619"/>
                  </a:cubicBezTo>
                  <a:cubicBezTo>
                    <a:pt x="4093" y="617"/>
                    <a:pt x="4060" y="616"/>
                    <a:pt x="4027" y="613"/>
                  </a:cubicBezTo>
                  <a:cubicBezTo>
                    <a:pt x="3909" y="604"/>
                    <a:pt x="3814" y="585"/>
                    <a:pt x="3738" y="553"/>
                  </a:cubicBezTo>
                  <a:cubicBezTo>
                    <a:pt x="3629" y="508"/>
                    <a:pt x="3550" y="447"/>
                    <a:pt x="3464" y="376"/>
                  </a:cubicBezTo>
                  <a:cubicBezTo>
                    <a:pt x="3458" y="371"/>
                    <a:pt x="3451" y="365"/>
                    <a:pt x="3444" y="359"/>
                  </a:cubicBezTo>
                  <a:cubicBezTo>
                    <a:pt x="3432" y="349"/>
                    <a:pt x="3419" y="339"/>
                    <a:pt x="3407" y="329"/>
                  </a:cubicBezTo>
                  <a:cubicBezTo>
                    <a:pt x="3318" y="256"/>
                    <a:pt x="3220" y="191"/>
                    <a:pt x="3125" y="139"/>
                  </a:cubicBezTo>
                  <a:cubicBezTo>
                    <a:pt x="3014" y="80"/>
                    <a:pt x="2908" y="41"/>
                    <a:pt x="2811" y="23"/>
                  </a:cubicBezTo>
                  <a:cubicBezTo>
                    <a:pt x="2752" y="11"/>
                    <a:pt x="2693" y="6"/>
                    <a:pt x="2636" y="6"/>
                  </a:cubicBezTo>
                  <a:cubicBezTo>
                    <a:pt x="2586" y="6"/>
                    <a:pt x="2537" y="10"/>
                    <a:pt x="2490" y="1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4" name="Freeform 61">
              <a:extLst>
                <a:ext uri="{FF2B5EF4-FFF2-40B4-BE49-F238E27FC236}">
                  <a16:creationId xmlns:a16="http://schemas.microsoft.com/office/drawing/2014/main" id="{5E0AC47F-79A5-4EB0-BFEA-1AE1E0307B69}"/>
                </a:ext>
              </a:extLst>
            </p:cNvPr>
            <p:cNvSpPr>
              <a:spLocks noEditPoints="1"/>
            </p:cNvSpPr>
            <p:nvPr/>
          </p:nvSpPr>
          <p:spPr bwMode="auto">
            <a:xfrm>
              <a:off x="3531" y="-193"/>
              <a:ext cx="4422" cy="4772"/>
            </a:xfrm>
            <a:custGeom>
              <a:avLst/>
              <a:gdLst>
                <a:gd name="T0" fmla="*/ 2032 w 5974"/>
                <a:gd name="T1" fmla="*/ 5871 h 6448"/>
                <a:gd name="T2" fmla="*/ 1875 w 5974"/>
                <a:gd name="T3" fmla="*/ 5678 h 6448"/>
                <a:gd name="T4" fmla="*/ 1177 w 5974"/>
                <a:gd name="T5" fmla="*/ 5166 h 6448"/>
                <a:gd name="T6" fmla="*/ 328 w 5974"/>
                <a:gd name="T7" fmla="*/ 4678 h 6448"/>
                <a:gd name="T8" fmla="*/ 29 w 5974"/>
                <a:gd name="T9" fmla="*/ 4001 h 6448"/>
                <a:gd name="T10" fmla="*/ 123 w 5974"/>
                <a:gd name="T11" fmla="*/ 3044 h 6448"/>
                <a:gd name="T12" fmla="*/ 232 w 5974"/>
                <a:gd name="T13" fmla="*/ 2504 h 6448"/>
                <a:gd name="T14" fmla="*/ 536 w 5974"/>
                <a:gd name="T15" fmla="*/ 1739 h 6448"/>
                <a:gd name="T16" fmla="*/ 848 w 5974"/>
                <a:gd name="T17" fmla="*/ 1101 h 6448"/>
                <a:gd name="T18" fmla="*/ 1483 w 5974"/>
                <a:gd name="T19" fmla="*/ 556 h 6448"/>
                <a:gd name="T20" fmla="*/ 1652 w 5974"/>
                <a:gd name="T21" fmla="*/ 508 h 6448"/>
                <a:gd name="T22" fmla="*/ 2018 w 5974"/>
                <a:gd name="T23" fmla="*/ 280 h 6448"/>
                <a:gd name="T24" fmla="*/ 2547 w 5974"/>
                <a:gd name="T25" fmla="*/ 14 h 6448"/>
                <a:gd name="T26" fmla="*/ 3473 w 5974"/>
                <a:gd name="T27" fmla="*/ 339 h 6448"/>
                <a:gd name="T28" fmla="*/ 3817 w 5974"/>
                <a:gd name="T29" fmla="*/ 548 h 6448"/>
                <a:gd name="T30" fmla="*/ 4187 w 5974"/>
                <a:gd name="T31" fmla="*/ 613 h 6448"/>
                <a:gd name="T32" fmla="*/ 4380 w 5974"/>
                <a:gd name="T33" fmla="*/ 634 h 6448"/>
                <a:gd name="T34" fmla="*/ 4872 w 5974"/>
                <a:gd name="T35" fmla="*/ 963 h 6448"/>
                <a:gd name="T36" fmla="*/ 4966 w 5974"/>
                <a:gd name="T37" fmla="*/ 1518 h 6448"/>
                <a:gd name="T38" fmla="*/ 5094 w 5974"/>
                <a:gd name="T39" fmla="*/ 1780 h 6448"/>
                <a:gd name="T40" fmla="*/ 5301 w 5974"/>
                <a:gd name="T41" fmla="*/ 1945 h 6448"/>
                <a:gd name="T42" fmla="*/ 5796 w 5974"/>
                <a:gd name="T43" fmla="*/ 2477 h 6448"/>
                <a:gd name="T44" fmla="*/ 5967 w 5974"/>
                <a:gd name="T45" fmla="*/ 2967 h 6448"/>
                <a:gd name="T46" fmla="*/ 5811 w 5974"/>
                <a:gd name="T47" fmla="*/ 3624 h 6448"/>
                <a:gd name="T48" fmla="*/ 5251 w 5974"/>
                <a:gd name="T49" fmla="*/ 4306 h 6448"/>
                <a:gd name="T50" fmla="*/ 5143 w 5974"/>
                <a:gd name="T51" fmla="*/ 4564 h 6448"/>
                <a:gd name="T52" fmla="*/ 4897 w 5974"/>
                <a:gd name="T53" fmla="*/ 5029 h 6448"/>
                <a:gd name="T54" fmla="*/ 3925 w 5974"/>
                <a:gd name="T55" fmla="*/ 5900 h 6448"/>
                <a:gd name="T56" fmla="*/ 2857 w 5974"/>
                <a:gd name="T57" fmla="*/ 6400 h 6448"/>
                <a:gd name="T58" fmla="*/ 2547 w 5974"/>
                <a:gd name="T59" fmla="*/ 14 h 6448"/>
                <a:gd name="T60" fmla="*/ 2018 w 5974"/>
                <a:gd name="T61" fmla="*/ 281 h 6448"/>
                <a:gd name="T62" fmla="*/ 1652 w 5974"/>
                <a:gd name="T63" fmla="*/ 508 h 6448"/>
                <a:gd name="T64" fmla="*/ 1483 w 5974"/>
                <a:gd name="T65" fmla="*/ 557 h 6448"/>
                <a:gd name="T66" fmla="*/ 849 w 5974"/>
                <a:gd name="T67" fmla="*/ 1101 h 6448"/>
                <a:gd name="T68" fmla="*/ 537 w 5974"/>
                <a:gd name="T69" fmla="*/ 1740 h 6448"/>
                <a:gd name="T70" fmla="*/ 233 w 5974"/>
                <a:gd name="T71" fmla="*/ 2505 h 6448"/>
                <a:gd name="T72" fmla="*/ 124 w 5974"/>
                <a:gd name="T73" fmla="*/ 3044 h 6448"/>
                <a:gd name="T74" fmla="*/ 30 w 5974"/>
                <a:gd name="T75" fmla="*/ 4001 h 6448"/>
                <a:gd name="T76" fmla="*/ 329 w 5974"/>
                <a:gd name="T77" fmla="*/ 4677 h 6448"/>
                <a:gd name="T78" fmla="*/ 1177 w 5974"/>
                <a:gd name="T79" fmla="*/ 5165 h 6448"/>
                <a:gd name="T80" fmla="*/ 1875 w 5974"/>
                <a:gd name="T81" fmla="*/ 5677 h 6448"/>
                <a:gd name="T82" fmla="*/ 2033 w 5974"/>
                <a:gd name="T83" fmla="*/ 5871 h 6448"/>
                <a:gd name="T84" fmla="*/ 3316 w 5974"/>
                <a:gd name="T85" fmla="*/ 6291 h 6448"/>
                <a:gd name="T86" fmla="*/ 4613 w 5974"/>
                <a:gd name="T87" fmla="*/ 5328 h 6448"/>
                <a:gd name="T88" fmla="*/ 5100 w 5974"/>
                <a:gd name="T89" fmla="*/ 4687 h 6448"/>
                <a:gd name="T90" fmla="*/ 5204 w 5974"/>
                <a:gd name="T91" fmla="*/ 4393 h 6448"/>
                <a:gd name="T92" fmla="*/ 5533 w 5974"/>
                <a:gd name="T93" fmla="*/ 3960 h 6448"/>
                <a:gd name="T94" fmla="*/ 5962 w 5974"/>
                <a:gd name="T95" fmla="*/ 3197 h 6448"/>
                <a:gd name="T96" fmla="*/ 5921 w 5974"/>
                <a:gd name="T97" fmla="*/ 2740 h 6448"/>
                <a:gd name="T98" fmla="*/ 5621 w 5974"/>
                <a:gd name="T99" fmla="*/ 2244 h 6448"/>
                <a:gd name="T100" fmla="*/ 5251 w 5974"/>
                <a:gd name="T101" fmla="*/ 1909 h 6448"/>
                <a:gd name="T102" fmla="*/ 5034 w 5974"/>
                <a:gd name="T103" fmla="*/ 1705 h 6448"/>
                <a:gd name="T104" fmla="*/ 4941 w 5974"/>
                <a:gd name="T105" fmla="*/ 1312 h 6448"/>
                <a:gd name="T106" fmla="*/ 4667 w 5974"/>
                <a:gd name="T107" fmla="*/ 742 h 6448"/>
                <a:gd name="T108" fmla="*/ 4234 w 5974"/>
                <a:gd name="T109" fmla="*/ 617 h 6448"/>
                <a:gd name="T110" fmla="*/ 4107 w 5974"/>
                <a:gd name="T111" fmla="*/ 607 h 6448"/>
                <a:gd name="T112" fmla="*/ 3532 w 5974"/>
                <a:gd name="T113" fmla="*/ 385 h 6448"/>
                <a:gd name="T114" fmla="*/ 2875 w 5974"/>
                <a:gd name="T115" fmla="*/ 33 h 6448"/>
                <a:gd name="T116" fmla="*/ 2547 w 5974"/>
                <a:gd name="T117" fmla="*/ 14 h 6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4" h="6448">
                  <a:moveTo>
                    <a:pt x="2610" y="6360"/>
                  </a:moveTo>
                  <a:cubicBezTo>
                    <a:pt x="2371" y="6278"/>
                    <a:pt x="2194" y="6074"/>
                    <a:pt x="2032" y="5871"/>
                  </a:cubicBezTo>
                  <a:cubicBezTo>
                    <a:pt x="2025" y="5862"/>
                    <a:pt x="2017" y="5852"/>
                    <a:pt x="2009" y="5843"/>
                  </a:cubicBezTo>
                  <a:cubicBezTo>
                    <a:pt x="1966" y="5788"/>
                    <a:pt x="1921" y="5731"/>
                    <a:pt x="1875" y="5678"/>
                  </a:cubicBezTo>
                  <a:cubicBezTo>
                    <a:pt x="1746" y="5528"/>
                    <a:pt x="1619" y="5412"/>
                    <a:pt x="1485" y="5326"/>
                  </a:cubicBezTo>
                  <a:cubicBezTo>
                    <a:pt x="1400" y="5271"/>
                    <a:pt x="1305" y="5222"/>
                    <a:pt x="1177" y="5166"/>
                  </a:cubicBezTo>
                  <a:cubicBezTo>
                    <a:pt x="1147" y="5153"/>
                    <a:pt x="1117" y="5140"/>
                    <a:pt x="1087" y="5128"/>
                  </a:cubicBezTo>
                  <a:cubicBezTo>
                    <a:pt x="813" y="5010"/>
                    <a:pt x="530" y="4889"/>
                    <a:pt x="328" y="4678"/>
                  </a:cubicBezTo>
                  <a:cubicBezTo>
                    <a:pt x="269" y="4616"/>
                    <a:pt x="219" y="4547"/>
                    <a:pt x="178" y="4473"/>
                  </a:cubicBezTo>
                  <a:cubicBezTo>
                    <a:pt x="107" y="4344"/>
                    <a:pt x="60" y="4194"/>
                    <a:pt x="29" y="4001"/>
                  </a:cubicBezTo>
                  <a:cubicBezTo>
                    <a:pt x="4" y="3838"/>
                    <a:pt x="0" y="3661"/>
                    <a:pt x="19" y="3490"/>
                  </a:cubicBezTo>
                  <a:cubicBezTo>
                    <a:pt x="35" y="3339"/>
                    <a:pt x="80" y="3189"/>
                    <a:pt x="123" y="3044"/>
                  </a:cubicBezTo>
                  <a:cubicBezTo>
                    <a:pt x="172" y="2881"/>
                    <a:pt x="218" y="2728"/>
                    <a:pt x="227" y="2575"/>
                  </a:cubicBezTo>
                  <a:cubicBezTo>
                    <a:pt x="228" y="2553"/>
                    <a:pt x="230" y="2530"/>
                    <a:pt x="232" y="2504"/>
                  </a:cubicBezTo>
                  <a:cubicBezTo>
                    <a:pt x="244" y="2368"/>
                    <a:pt x="276" y="2238"/>
                    <a:pt x="330" y="2107"/>
                  </a:cubicBezTo>
                  <a:cubicBezTo>
                    <a:pt x="380" y="1985"/>
                    <a:pt x="447" y="1865"/>
                    <a:pt x="536" y="1739"/>
                  </a:cubicBezTo>
                  <a:cubicBezTo>
                    <a:pt x="606" y="1640"/>
                    <a:pt x="658" y="1515"/>
                    <a:pt x="707" y="1395"/>
                  </a:cubicBezTo>
                  <a:cubicBezTo>
                    <a:pt x="752" y="1286"/>
                    <a:pt x="794" y="1183"/>
                    <a:pt x="848" y="1101"/>
                  </a:cubicBezTo>
                  <a:cubicBezTo>
                    <a:pt x="946" y="953"/>
                    <a:pt x="1054" y="799"/>
                    <a:pt x="1211" y="690"/>
                  </a:cubicBezTo>
                  <a:cubicBezTo>
                    <a:pt x="1295" y="631"/>
                    <a:pt x="1389" y="585"/>
                    <a:pt x="1483" y="556"/>
                  </a:cubicBezTo>
                  <a:cubicBezTo>
                    <a:pt x="1508" y="548"/>
                    <a:pt x="1534" y="542"/>
                    <a:pt x="1559" y="535"/>
                  </a:cubicBezTo>
                  <a:cubicBezTo>
                    <a:pt x="1591" y="526"/>
                    <a:pt x="1621" y="518"/>
                    <a:pt x="1652" y="508"/>
                  </a:cubicBezTo>
                  <a:cubicBezTo>
                    <a:pt x="1682" y="498"/>
                    <a:pt x="1711" y="486"/>
                    <a:pt x="1738" y="473"/>
                  </a:cubicBezTo>
                  <a:cubicBezTo>
                    <a:pt x="1836" y="425"/>
                    <a:pt x="1929" y="352"/>
                    <a:pt x="2018" y="280"/>
                  </a:cubicBezTo>
                  <a:cubicBezTo>
                    <a:pt x="2088" y="224"/>
                    <a:pt x="2161" y="165"/>
                    <a:pt x="2237" y="121"/>
                  </a:cubicBezTo>
                  <a:cubicBezTo>
                    <a:pt x="2334" y="64"/>
                    <a:pt x="2438" y="28"/>
                    <a:pt x="2547" y="14"/>
                  </a:cubicBezTo>
                  <a:cubicBezTo>
                    <a:pt x="2650" y="0"/>
                    <a:pt x="2761" y="7"/>
                    <a:pt x="2875" y="32"/>
                  </a:cubicBezTo>
                  <a:cubicBezTo>
                    <a:pt x="3096" y="81"/>
                    <a:pt x="3322" y="226"/>
                    <a:pt x="3473" y="339"/>
                  </a:cubicBezTo>
                  <a:cubicBezTo>
                    <a:pt x="3493" y="355"/>
                    <a:pt x="3513" y="369"/>
                    <a:pt x="3533" y="384"/>
                  </a:cubicBezTo>
                  <a:cubicBezTo>
                    <a:pt x="3630" y="456"/>
                    <a:pt x="3711" y="509"/>
                    <a:pt x="3817" y="548"/>
                  </a:cubicBezTo>
                  <a:cubicBezTo>
                    <a:pt x="3894" y="577"/>
                    <a:pt x="3986" y="596"/>
                    <a:pt x="4107" y="607"/>
                  </a:cubicBezTo>
                  <a:cubicBezTo>
                    <a:pt x="4134" y="609"/>
                    <a:pt x="4161" y="611"/>
                    <a:pt x="4187" y="613"/>
                  </a:cubicBezTo>
                  <a:cubicBezTo>
                    <a:pt x="4202" y="614"/>
                    <a:pt x="4218" y="615"/>
                    <a:pt x="4234" y="616"/>
                  </a:cubicBezTo>
                  <a:cubicBezTo>
                    <a:pt x="4274" y="619"/>
                    <a:pt x="4327" y="624"/>
                    <a:pt x="4380" y="634"/>
                  </a:cubicBezTo>
                  <a:cubicBezTo>
                    <a:pt x="4487" y="653"/>
                    <a:pt x="4587" y="691"/>
                    <a:pt x="4668" y="742"/>
                  </a:cubicBezTo>
                  <a:cubicBezTo>
                    <a:pt x="4761" y="800"/>
                    <a:pt x="4829" y="874"/>
                    <a:pt x="4872" y="963"/>
                  </a:cubicBezTo>
                  <a:cubicBezTo>
                    <a:pt x="4922" y="1069"/>
                    <a:pt x="4932" y="1192"/>
                    <a:pt x="4942" y="1312"/>
                  </a:cubicBezTo>
                  <a:cubicBezTo>
                    <a:pt x="4947" y="1381"/>
                    <a:pt x="4953" y="1451"/>
                    <a:pt x="4966" y="1518"/>
                  </a:cubicBezTo>
                  <a:cubicBezTo>
                    <a:pt x="4981" y="1592"/>
                    <a:pt x="5003" y="1653"/>
                    <a:pt x="5035" y="1705"/>
                  </a:cubicBezTo>
                  <a:cubicBezTo>
                    <a:pt x="5051" y="1731"/>
                    <a:pt x="5071" y="1756"/>
                    <a:pt x="5094" y="1780"/>
                  </a:cubicBezTo>
                  <a:cubicBezTo>
                    <a:pt x="5141" y="1830"/>
                    <a:pt x="5197" y="1870"/>
                    <a:pt x="5251" y="1909"/>
                  </a:cubicBezTo>
                  <a:cubicBezTo>
                    <a:pt x="5268" y="1921"/>
                    <a:pt x="5285" y="1933"/>
                    <a:pt x="5301" y="1945"/>
                  </a:cubicBezTo>
                  <a:cubicBezTo>
                    <a:pt x="5412" y="2027"/>
                    <a:pt x="5520" y="2127"/>
                    <a:pt x="5621" y="2243"/>
                  </a:cubicBezTo>
                  <a:cubicBezTo>
                    <a:pt x="5690" y="2322"/>
                    <a:pt x="5749" y="2401"/>
                    <a:pt x="5796" y="2477"/>
                  </a:cubicBezTo>
                  <a:cubicBezTo>
                    <a:pt x="5851" y="2565"/>
                    <a:pt x="5893" y="2653"/>
                    <a:pt x="5921" y="2740"/>
                  </a:cubicBezTo>
                  <a:cubicBezTo>
                    <a:pt x="5945" y="2813"/>
                    <a:pt x="5961" y="2889"/>
                    <a:pt x="5967" y="2967"/>
                  </a:cubicBezTo>
                  <a:cubicBezTo>
                    <a:pt x="5974" y="3043"/>
                    <a:pt x="5972" y="3121"/>
                    <a:pt x="5962" y="3198"/>
                  </a:cubicBezTo>
                  <a:cubicBezTo>
                    <a:pt x="5943" y="3350"/>
                    <a:pt x="5890" y="3497"/>
                    <a:pt x="5811" y="3624"/>
                  </a:cubicBezTo>
                  <a:cubicBezTo>
                    <a:pt x="5735" y="3746"/>
                    <a:pt x="5632" y="3855"/>
                    <a:pt x="5533" y="3960"/>
                  </a:cubicBezTo>
                  <a:cubicBezTo>
                    <a:pt x="5431" y="4068"/>
                    <a:pt x="5326" y="4180"/>
                    <a:pt x="5251" y="4306"/>
                  </a:cubicBezTo>
                  <a:cubicBezTo>
                    <a:pt x="5233" y="4335"/>
                    <a:pt x="5218" y="4365"/>
                    <a:pt x="5205" y="4394"/>
                  </a:cubicBezTo>
                  <a:cubicBezTo>
                    <a:pt x="5179" y="4450"/>
                    <a:pt x="5161" y="4508"/>
                    <a:pt x="5143" y="4564"/>
                  </a:cubicBezTo>
                  <a:cubicBezTo>
                    <a:pt x="5130" y="4604"/>
                    <a:pt x="5116" y="4647"/>
                    <a:pt x="5101" y="4687"/>
                  </a:cubicBezTo>
                  <a:cubicBezTo>
                    <a:pt x="5056" y="4800"/>
                    <a:pt x="4990" y="4912"/>
                    <a:pt x="4897" y="5029"/>
                  </a:cubicBezTo>
                  <a:cubicBezTo>
                    <a:pt x="4823" y="5122"/>
                    <a:pt x="4733" y="5217"/>
                    <a:pt x="4614" y="5328"/>
                  </a:cubicBezTo>
                  <a:cubicBezTo>
                    <a:pt x="4387" y="5541"/>
                    <a:pt x="4139" y="5736"/>
                    <a:pt x="3925" y="5900"/>
                  </a:cubicBezTo>
                  <a:cubicBezTo>
                    <a:pt x="3728" y="6051"/>
                    <a:pt x="3533" y="6194"/>
                    <a:pt x="3316" y="6292"/>
                  </a:cubicBezTo>
                  <a:cubicBezTo>
                    <a:pt x="3194" y="6346"/>
                    <a:pt x="3032" y="6400"/>
                    <a:pt x="2857" y="6400"/>
                  </a:cubicBezTo>
                  <a:cubicBezTo>
                    <a:pt x="2776" y="6400"/>
                    <a:pt x="2693" y="6388"/>
                    <a:pt x="2610" y="6360"/>
                  </a:cubicBezTo>
                  <a:moveTo>
                    <a:pt x="2547" y="14"/>
                  </a:moveTo>
                  <a:cubicBezTo>
                    <a:pt x="2439" y="28"/>
                    <a:pt x="2334" y="64"/>
                    <a:pt x="2237" y="121"/>
                  </a:cubicBezTo>
                  <a:cubicBezTo>
                    <a:pt x="2162" y="166"/>
                    <a:pt x="2089" y="224"/>
                    <a:pt x="2018" y="281"/>
                  </a:cubicBezTo>
                  <a:cubicBezTo>
                    <a:pt x="1929" y="352"/>
                    <a:pt x="1837" y="426"/>
                    <a:pt x="1738" y="474"/>
                  </a:cubicBezTo>
                  <a:cubicBezTo>
                    <a:pt x="1711" y="487"/>
                    <a:pt x="1682" y="499"/>
                    <a:pt x="1652" y="508"/>
                  </a:cubicBezTo>
                  <a:cubicBezTo>
                    <a:pt x="1621" y="519"/>
                    <a:pt x="1591" y="527"/>
                    <a:pt x="1559" y="536"/>
                  </a:cubicBezTo>
                  <a:cubicBezTo>
                    <a:pt x="1534" y="542"/>
                    <a:pt x="1509" y="549"/>
                    <a:pt x="1483" y="557"/>
                  </a:cubicBezTo>
                  <a:cubicBezTo>
                    <a:pt x="1390" y="586"/>
                    <a:pt x="1296" y="632"/>
                    <a:pt x="1211" y="691"/>
                  </a:cubicBezTo>
                  <a:cubicBezTo>
                    <a:pt x="1055" y="799"/>
                    <a:pt x="946" y="953"/>
                    <a:pt x="849" y="1101"/>
                  </a:cubicBezTo>
                  <a:cubicBezTo>
                    <a:pt x="794" y="1183"/>
                    <a:pt x="752" y="1286"/>
                    <a:pt x="708" y="1395"/>
                  </a:cubicBezTo>
                  <a:cubicBezTo>
                    <a:pt x="658" y="1515"/>
                    <a:pt x="607" y="1640"/>
                    <a:pt x="537" y="1740"/>
                  </a:cubicBezTo>
                  <a:cubicBezTo>
                    <a:pt x="448" y="1866"/>
                    <a:pt x="381" y="1986"/>
                    <a:pt x="331" y="2107"/>
                  </a:cubicBezTo>
                  <a:cubicBezTo>
                    <a:pt x="277" y="2239"/>
                    <a:pt x="245" y="2369"/>
                    <a:pt x="233" y="2505"/>
                  </a:cubicBezTo>
                  <a:cubicBezTo>
                    <a:pt x="230" y="2530"/>
                    <a:pt x="229" y="2553"/>
                    <a:pt x="227" y="2575"/>
                  </a:cubicBezTo>
                  <a:cubicBezTo>
                    <a:pt x="219" y="2729"/>
                    <a:pt x="173" y="2882"/>
                    <a:pt x="124" y="3044"/>
                  </a:cubicBezTo>
                  <a:cubicBezTo>
                    <a:pt x="81" y="3189"/>
                    <a:pt x="36" y="3339"/>
                    <a:pt x="19" y="3490"/>
                  </a:cubicBezTo>
                  <a:cubicBezTo>
                    <a:pt x="1" y="3661"/>
                    <a:pt x="5" y="3838"/>
                    <a:pt x="30" y="4001"/>
                  </a:cubicBezTo>
                  <a:cubicBezTo>
                    <a:pt x="61" y="4194"/>
                    <a:pt x="108" y="4344"/>
                    <a:pt x="179" y="4472"/>
                  </a:cubicBezTo>
                  <a:cubicBezTo>
                    <a:pt x="219" y="4547"/>
                    <a:pt x="270" y="4616"/>
                    <a:pt x="329" y="4677"/>
                  </a:cubicBezTo>
                  <a:cubicBezTo>
                    <a:pt x="530" y="4889"/>
                    <a:pt x="814" y="5010"/>
                    <a:pt x="1088" y="5127"/>
                  </a:cubicBezTo>
                  <a:cubicBezTo>
                    <a:pt x="1117" y="5139"/>
                    <a:pt x="1147" y="5152"/>
                    <a:pt x="1177" y="5165"/>
                  </a:cubicBezTo>
                  <a:cubicBezTo>
                    <a:pt x="1306" y="5221"/>
                    <a:pt x="1401" y="5270"/>
                    <a:pt x="1485" y="5325"/>
                  </a:cubicBezTo>
                  <a:cubicBezTo>
                    <a:pt x="1619" y="5412"/>
                    <a:pt x="1747" y="5527"/>
                    <a:pt x="1875" y="5677"/>
                  </a:cubicBezTo>
                  <a:cubicBezTo>
                    <a:pt x="1921" y="5731"/>
                    <a:pt x="1966" y="5787"/>
                    <a:pt x="2010" y="5842"/>
                  </a:cubicBezTo>
                  <a:cubicBezTo>
                    <a:pt x="2018" y="5852"/>
                    <a:pt x="2025" y="5861"/>
                    <a:pt x="2033" y="5871"/>
                  </a:cubicBezTo>
                  <a:cubicBezTo>
                    <a:pt x="2194" y="6073"/>
                    <a:pt x="2372" y="6278"/>
                    <a:pt x="2610" y="6359"/>
                  </a:cubicBezTo>
                  <a:cubicBezTo>
                    <a:pt x="2871" y="6448"/>
                    <a:pt x="3138" y="6371"/>
                    <a:pt x="3316" y="6291"/>
                  </a:cubicBezTo>
                  <a:cubicBezTo>
                    <a:pt x="3533" y="6193"/>
                    <a:pt x="3728" y="6050"/>
                    <a:pt x="3925" y="5899"/>
                  </a:cubicBezTo>
                  <a:cubicBezTo>
                    <a:pt x="4138" y="5736"/>
                    <a:pt x="4387" y="5540"/>
                    <a:pt x="4613" y="5328"/>
                  </a:cubicBezTo>
                  <a:cubicBezTo>
                    <a:pt x="4732" y="5216"/>
                    <a:pt x="4822" y="5121"/>
                    <a:pt x="4896" y="5028"/>
                  </a:cubicBezTo>
                  <a:cubicBezTo>
                    <a:pt x="4989" y="4912"/>
                    <a:pt x="5056" y="4800"/>
                    <a:pt x="5100" y="4687"/>
                  </a:cubicBezTo>
                  <a:cubicBezTo>
                    <a:pt x="5116" y="4646"/>
                    <a:pt x="5129" y="4604"/>
                    <a:pt x="5142" y="4564"/>
                  </a:cubicBezTo>
                  <a:cubicBezTo>
                    <a:pt x="5160" y="4507"/>
                    <a:pt x="5178" y="4450"/>
                    <a:pt x="5204" y="4393"/>
                  </a:cubicBezTo>
                  <a:cubicBezTo>
                    <a:pt x="5217" y="4364"/>
                    <a:pt x="5233" y="4335"/>
                    <a:pt x="5250" y="4305"/>
                  </a:cubicBezTo>
                  <a:cubicBezTo>
                    <a:pt x="5325" y="4180"/>
                    <a:pt x="5431" y="4068"/>
                    <a:pt x="5533" y="3960"/>
                  </a:cubicBezTo>
                  <a:cubicBezTo>
                    <a:pt x="5632" y="3855"/>
                    <a:pt x="5734" y="3746"/>
                    <a:pt x="5810" y="3624"/>
                  </a:cubicBezTo>
                  <a:cubicBezTo>
                    <a:pt x="5890" y="3497"/>
                    <a:pt x="5942" y="3350"/>
                    <a:pt x="5962" y="3197"/>
                  </a:cubicBezTo>
                  <a:cubicBezTo>
                    <a:pt x="5972" y="3121"/>
                    <a:pt x="5973" y="3043"/>
                    <a:pt x="5967" y="2967"/>
                  </a:cubicBezTo>
                  <a:cubicBezTo>
                    <a:pt x="5960" y="2890"/>
                    <a:pt x="5944" y="2813"/>
                    <a:pt x="5921" y="2740"/>
                  </a:cubicBezTo>
                  <a:cubicBezTo>
                    <a:pt x="5892" y="2653"/>
                    <a:pt x="5850" y="2565"/>
                    <a:pt x="5796" y="2477"/>
                  </a:cubicBezTo>
                  <a:cubicBezTo>
                    <a:pt x="5748" y="2401"/>
                    <a:pt x="5689" y="2322"/>
                    <a:pt x="5621" y="2244"/>
                  </a:cubicBezTo>
                  <a:cubicBezTo>
                    <a:pt x="5519" y="2128"/>
                    <a:pt x="5412" y="2027"/>
                    <a:pt x="5301" y="1945"/>
                  </a:cubicBezTo>
                  <a:cubicBezTo>
                    <a:pt x="5284" y="1933"/>
                    <a:pt x="5267" y="1921"/>
                    <a:pt x="5251" y="1909"/>
                  </a:cubicBezTo>
                  <a:cubicBezTo>
                    <a:pt x="5196" y="1871"/>
                    <a:pt x="5140" y="1830"/>
                    <a:pt x="5093" y="1781"/>
                  </a:cubicBezTo>
                  <a:cubicBezTo>
                    <a:pt x="5070" y="1756"/>
                    <a:pt x="5051" y="1732"/>
                    <a:pt x="5034" y="1705"/>
                  </a:cubicBezTo>
                  <a:cubicBezTo>
                    <a:pt x="5002" y="1654"/>
                    <a:pt x="4980" y="1592"/>
                    <a:pt x="4965" y="1518"/>
                  </a:cubicBezTo>
                  <a:cubicBezTo>
                    <a:pt x="4952" y="1451"/>
                    <a:pt x="4946" y="1381"/>
                    <a:pt x="4941" y="1312"/>
                  </a:cubicBezTo>
                  <a:cubicBezTo>
                    <a:pt x="4931" y="1193"/>
                    <a:pt x="4921" y="1069"/>
                    <a:pt x="4871" y="963"/>
                  </a:cubicBezTo>
                  <a:cubicBezTo>
                    <a:pt x="4829" y="875"/>
                    <a:pt x="4760" y="800"/>
                    <a:pt x="4667" y="742"/>
                  </a:cubicBezTo>
                  <a:cubicBezTo>
                    <a:pt x="4586" y="691"/>
                    <a:pt x="4487" y="654"/>
                    <a:pt x="4380" y="634"/>
                  </a:cubicBezTo>
                  <a:cubicBezTo>
                    <a:pt x="4327" y="625"/>
                    <a:pt x="4274" y="620"/>
                    <a:pt x="4234" y="617"/>
                  </a:cubicBezTo>
                  <a:cubicBezTo>
                    <a:pt x="4218" y="616"/>
                    <a:pt x="4202" y="615"/>
                    <a:pt x="4187" y="614"/>
                  </a:cubicBezTo>
                  <a:cubicBezTo>
                    <a:pt x="4161" y="612"/>
                    <a:pt x="4134" y="610"/>
                    <a:pt x="4107" y="607"/>
                  </a:cubicBezTo>
                  <a:cubicBezTo>
                    <a:pt x="3985" y="596"/>
                    <a:pt x="3893" y="578"/>
                    <a:pt x="3817" y="549"/>
                  </a:cubicBezTo>
                  <a:cubicBezTo>
                    <a:pt x="3711" y="509"/>
                    <a:pt x="3629" y="457"/>
                    <a:pt x="3532" y="385"/>
                  </a:cubicBezTo>
                  <a:cubicBezTo>
                    <a:pt x="3513" y="370"/>
                    <a:pt x="3493" y="355"/>
                    <a:pt x="3472" y="340"/>
                  </a:cubicBezTo>
                  <a:cubicBezTo>
                    <a:pt x="3322" y="227"/>
                    <a:pt x="3096" y="82"/>
                    <a:pt x="2875" y="33"/>
                  </a:cubicBezTo>
                  <a:cubicBezTo>
                    <a:pt x="2799" y="16"/>
                    <a:pt x="2726" y="8"/>
                    <a:pt x="2655" y="8"/>
                  </a:cubicBezTo>
                  <a:cubicBezTo>
                    <a:pt x="2618" y="8"/>
                    <a:pt x="2582" y="10"/>
                    <a:pt x="2547" y="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5" name="Freeform 62">
              <a:extLst>
                <a:ext uri="{FF2B5EF4-FFF2-40B4-BE49-F238E27FC236}">
                  <a16:creationId xmlns:a16="http://schemas.microsoft.com/office/drawing/2014/main" id="{AE2B2260-536F-4A0C-BABE-1A3541E30D9D}"/>
                </a:ext>
              </a:extLst>
            </p:cNvPr>
            <p:cNvSpPr>
              <a:spLocks noEditPoints="1"/>
            </p:cNvSpPr>
            <p:nvPr/>
          </p:nvSpPr>
          <p:spPr bwMode="auto">
            <a:xfrm>
              <a:off x="3505" y="-217"/>
              <a:ext cx="4476" cy="4777"/>
            </a:xfrm>
            <a:custGeom>
              <a:avLst/>
              <a:gdLst>
                <a:gd name="T0" fmla="*/ 2304 w 6048"/>
                <a:gd name="T1" fmla="*/ 6201 h 6454"/>
                <a:gd name="T2" fmla="*/ 2024 w 6048"/>
                <a:gd name="T3" fmla="*/ 5888 h 6454"/>
                <a:gd name="T4" fmla="*/ 1490 w 6048"/>
                <a:gd name="T5" fmla="*/ 5365 h 6454"/>
                <a:gd name="T6" fmla="*/ 1062 w 6048"/>
                <a:gd name="T7" fmla="*/ 5152 h 6454"/>
                <a:gd name="T8" fmla="*/ 184 w 6048"/>
                <a:gd name="T9" fmla="*/ 4526 h 6454"/>
                <a:gd name="T10" fmla="*/ 28 w 6048"/>
                <a:gd name="T11" fmla="*/ 4060 h 6454"/>
                <a:gd name="T12" fmla="*/ 11 w 6048"/>
                <a:gd name="T13" fmla="*/ 3554 h 6454"/>
                <a:gd name="T14" fmla="*/ 220 w 6048"/>
                <a:gd name="T15" fmla="*/ 2594 h 6454"/>
                <a:gd name="T16" fmla="*/ 256 w 6048"/>
                <a:gd name="T17" fmla="*/ 2305 h 6454"/>
                <a:gd name="T18" fmla="*/ 530 w 6048"/>
                <a:gd name="T19" fmla="*/ 1710 h 6454"/>
                <a:gd name="T20" fmla="*/ 868 w 6048"/>
                <a:gd name="T21" fmla="*/ 1086 h 6454"/>
                <a:gd name="T22" fmla="*/ 1520 w 6048"/>
                <a:gd name="T23" fmla="*/ 554 h 6454"/>
                <a:gd name="T24" fmla="*/ 1689 w 6048"/>
                <a:gd name="T25" fmla="*/ 498 h 6454"/>
                <a:gd name="T26" fmla="*/ 2037 w 6048"/>
                <a:gd name="T27" fmla="*/ 277 h 6454"/>
                <a:gd name="T28" fmla="*/ 2599 w 6048"/>
                <a:gd name="T29" fmla="*/ 8 h 6454"/>
                <a:gd name="T30" fmla="*/ 3533 w 6048"/>
                <a:gd name="T31" fmla="*/ 348 h 6454"/>
                <a:gd name="T32" fmla="*/ 3890 w 6048"/>
                <a:gd name="T33" fmla="*/ 542 h 6454"/>
                <a:gd name="T34" fmla="*/ 4241 w 6048"/>
                <a:gd name="T35" fmla="*/ 605 h 6454"/>
                <a:gd name="T36" fmla="*/ 4453 w 6048"/>
                <a:gd name="T37" fmla="*/ 633 h 6454"/>
                <a:gd name="T38" fmla="*/ 4936 w 6048"/>
                <a:gd name="T39" fmla="*/ 979 h 6454"/>
                <a:gd name="T40" fmla="*/ 5018 w 6048"/>
                <a:gd name="T41" fmla="*/ 1531 h 6454"/>
                <a:gd name="T42" fmla="*/ 5151 w 6048"/>
                <a:gd name="T43" fmla="*/ 1795 h 6454"/>
                <a:gd name="T44" fmla="*/ 5368 w 6048"/>
                <a:gd name="T45" fmla="*/ 1950 h 6454"/>
                <a:gd name="T46" fmla="*/ 5996 w 6048"/>
                <a:gd name="T47" fmla="*/ 2735 h 6454"/>
                <a:gd name="T48" fmla="*/ 6034 w 6048"/>
                <a:gd name="T49" fmla="*/ 3200 h 6454"/>
                <a:gd name="T50" fmla="*/ 5595 w 6048"/>
                <a:gd name="T51" fmla="*/ 3957 h 6454"/>
                <a:gd name="T52" fmla="*/ 5251 w 6048"/>
                <a:gd name="T53" fmla="*/ 4408 h 6454"/>
                <a:gd name="T54" fmla="*/ 5153 w 6048"/>
                <a:gd name="T55" fmla="*/ 4710 h 6454"/>
                <a:gd name="T56" fmla="*/ 4669 w 6048"/>
                <a:gd name="T57" fmla="*/ 5370 h 6454"/>
                <a:gd name="T58" fmla="*/ 3341 w 6048"/>
                <a:gd name="T59" fmla="*/ 6344 h 6454"/>
                <a:gd name="T60" fmla="*/ 2886 w 6048"/>
                <a:gd name="T61" fmla="*/ 6447 h 6454"/>
                <a:gd name="T62" fmla="*/ 2599 w 6048"/>
                <a:gd name="T63" fmla="*/ 9 h 6454"/>
                <a:gd name="T64" fmla="*/ 2037 w 6048"/>
                <a:gd name="T65" fmla="*/ 277 h 6454"/>
                <a:gd name="T66" fmla="*/ 1690 w 6048"/>
                <a:gd name="T67" fmla="*/ 499 h 6454"/>
                <a:gd name="T68" fmla="*/ 1520 w 6048"/>
                <a:gd name="T69" fmla="*/ 555 h 6454"/>
                <a:gd name="T70" fmla="*/ 869 w 6048"/>
                <a:gd name="T71" fmla="*/ 1087 h 6454"/>
                <a:gd name="T72" fmla="*/ 531 w 6048"/>
                <a:gd name="T73" fmla="*/ 1711 h 6454"/>
                <a:gd name="T74" fmla="*/ 257 w 6048"/>
                <a:gd name="T75" fmla="*/ 2305 h 6454"/>
                <a:gd name="T76" fmla="*/ 220 w 6048"/>
                <a:gd name="T77" fmla="*/ 2594 h 6454"/>
                <a:gd name="T78" fmla="*/ 11 w 6048"/>
                <a:gd name="T79" fmla="*/ 3554 h 6454"/>
                <a:gd name="T80" fmla="*/ 29 w 6048"/>
                <a:gd name="T81" fmla="*/ 4060 h 6454"/>
                <a:gd name="T82" fmla="*/ 185 w 6048"/>
                <a:gd name="T83" fmla="*/ 4525 h 6454"/>
                <a:gd name="T84" fmla="*/ 1062 w 6048"/>
                <a:gd name="T85" fmla="*/ 5151 h 6454"/>
                <a:gd name="T86" fmla="*/ 1491 w 6048"/>
                <a:gd name="T87" fmla="*/ 5365 h 6454"/>
                <a:gd name="T88" fmla="*/ 2025 w 6048"/>
                <a:gd name="T89" fmla="*/ 5887 h 6454"/>
                <a:gd name="T90" fmla="*/ 2304 w 6048"/>
                <a:gd name="T91" fmla="*/ 6200 h 6454"/>
                <a:gd name="T92" fmla="*/ 2985 w 6048"/>
                <a:gd name="T93" fmla="*/ 6441 h 6454"/>
                <a:gd name="T94" fmla="*/ 3966 w 6048"/>
                <a:gd name="T95" fmla="*/ 5949 h 6454"/>
                <a:gd name="T96" fmla="*/ 4953 w 6048"/>
                <a:gd name="T97" fmla="*/ 5062 h 6454"/>
                <a:gd name="T98" fmla="*/ 5191 w 6048"/>
                <a:gd name="T99" fmla="*/ 4585 h 6454"/>
                <a:gd name="T100" fmla="*/ 5296 w 6048"/>
                <a:gd name="T101" fmla="*/ 4317 h 6454"/>
                <a:gd name="T102" fmla="*/ 5873 w 6048"/>
                <a:gd name="T103" fmla="*/ 3631 h 6454"/>
                <a:gd name="T104" fmla="*/ 6041 w 6048"/>
                <a:gd name="T105" fmla="*/ 2966 h 6454"/>
                <a:gd name="T106" fmla="*/ 5696 w 6048"/>
                <a:gd name="T107" fmla="*/ 2240 h 6454"/>
                <a:gd name="T108" fmla="*/ 5312 w 6048"/>
                <a:gd name="T109" fmla="*/ 1915 h 6454"/>
                <a:gd name="T110" fmla="*/ 5089 w 6048"/>
                <a:gd name="T111" fmla="*/ 1722 h 6454"/>
                <a:gd name="T112" fmla="*/ 4995 w 6048"/>
                <a:gd name="T113" fmla="*/ 1319 h 6454"/>
                <a:gd name="T114" fmla="*/ 4739 w 6048"/>
                <a:gd name="T115" fmla="*/ 751 h 6454"/>
                <a:gd name="T116" fmla="*/ 4307 w 6048"/>
                <a:gd name="T117" fmla="*/ 612 h 6454"/>
                <a:gd name="T118" fmla="*/ 4180 w 6048"/>
                <a:gd name="T119" fmla="*/ 600 h 6454"/>
                <a:gd name="T120" fmla="*/ 3595 w 6048"/>
                <a:gd name="T121" fmla="*/ 391 h 6454"/>
                <a:gd name="T122" fmla="*/ 2932 w 6048"/>
                <a:gd name="T123" fmla="*/ 42 h 6454"/>
                <a:gd name="T124" fmla="*/ 2599 w 6048"/>
                <a:gd name="T125" fmla="*/ 9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8" h="6454">
                  <a:moveTo>
                    <a:pt x="2621" y="6403"/>
                  </a:moveTo>
                  <a:cubicBezTo>
                    <a:pt x="2513" y="6364"/>
                    <a:pt x="2409" y="6298"/>
                    <a:pt x="2304" y="6201"/>
                  </a:cubicBezTo>
                  <a:cubicBezTo>
                    <a:pt x="2205" y="6110"/>
                    <a:pt x="2117" y="6003"/>
                    <a:pt x="2042" y="5910"/>
                  </a:cubicBezTo>
                  <a:cubicBezTo>
                    <a:pt x="2036" y="5903"/>
                    <a:pt x="2030" y="5895"/>
                    <a:pt x="2024" y="5888"/>
                  </a:cubicBezTo>
                  <a:cubicBezTo>
                    <a:pt x="1979" y="5831"/>
                    <a:pt x="1931" y="5772"/>
                    <a:pt x="1883" y="5717"/>
                  </a:cubicBezTo>
                  <a:cubicBezTo>
                    <a:pt x="1755" y="5569"/>
                    <a:pt x="1626" y="5454"/>
                    <a:pt x="1490" y="5365"/>
                  </a:cubicBezTo>
                  <a:cubicBezTo>
                    <a:pt x="1404" y="5309"/>
                    <a:pt x="1306" y="5258"/>
                    <a:pt x="1182" y="5203"/>
                  </a:cubicBezTo>
                  <a:cubicBezTo>
                    <a:pt x="1142" y="5186"/>
                    <a:pt x="1101" y="5169"/>
                    <a:pt x="1062" y="5152"/>
                  </a:cubicBezTo>
                  <a:cubicBezTo>
                    <a:pt x="801" y="5041"/>
                    <a:pt x="532" y="4926"/>
                    <a:pt x="337" y="4727"/>
                  </a:cubicBezTo>
                  <a:cubicBezTo>
                    <a:pt x="278" y="4666"/>
                    <a:pt x="226" y="4599"/>
                    <a:pt x="184" y="4526"/>
                  </a:cubicBezTo>
                  <a:cubicBezTo>
                    <a:pt x="145" y="4457"/>
                    <a:pt x="113" y="4384"/>
                    <a:pt x="86" y="4301"/>
                  </a:cubicBezTo>
                  <a:cubicBezTo>
                    <a:pt x="62" y="4228"/>
                    <a:pt x="44" y="4149"/>
                    <a:pt x="28" y="4060"/>
                  </a:cubicBezTo>
                  <a:cubicBezTo>
                    <a:pt x="14" y="3979"/>
                    <a:pt x="6" y="3893"/>
                    <a:pt x="3" y="3807"/>
                  </a:cubicBezTo>
                  <a:cubicBezTo>
                    <a:pt x="0" y="3723"/>
                    <a:pt x="3" y="3638"/>
                    <a:pt x="11" y="3554"/>
                  </a:cubicBezTo>
                  <a:cubicBezTo>
                    <a:pt x="25" y="3396"/>
                    <a:pt x="71" y="3240"/>
                    <a:pt x="116" y="3089"/>
                  </a:cubicBezTo>
                  <a:cubicBezTo>
                    <a:pt x="166" y="2918"/>
                    <a:pt x="214" y="2757"/>
                    <a:pt x="220" y="2594"/>
                  </a:cubicBezTo>
                  <a:cubicBezTo>
                    <a:pt x="220" y="2571"/>
                    <a:pt x="222" y="2547"/>
                    <a:pt x="224" y="2520"/>
                  </a:cubicBezTo>
                  <a:cubicBezTo>
                    <a:pt x="229" y="2448"/>
                    <a:pt x="240" y="2375"/>
                    <a:pt x="256" y="2305"/>
                  </a:cubicBezTo>
                  <a:cubicBezTo>
                    <a:pt x="272" y="2236"/>
                    <a:pt x="293" y="2167"/>
                    <a:pt x="319" y="2099"/>
                  </a:cubicBezTo>
                  <a:cubicBezTo>
                    <a:pt x="369" y="1969"/>
                    <a:pt x="438" y="1841"/>
                    <a:pt x="530" y="1710"/>
                  </a:cubicBezTo>
                  <a:cubicBezTo>
                    <a:pt x="596" y="1616"/>
                    <a:pt x="649" y="1503"/>
                    <a:pt x="700" y="1394"/>
                  </a:cubicBezTo>
                  <a:cubicBezTo>
                    <a:pt x="754" y="1281"/>
                    <a:pt x="805" y="1173"/>
                    <a:pt x="868" y="1086"/>
                  </a:cubicBezTo>
                  <a:cubicBezTo>
                    <a:pt x="971" y="945"/>
                    <a:pt x="1086" y="797"/>
                    <a:pt x="1246" y="690"/>
                  </a:cubicBezTo>
                  <a:cubicBezTo>
                    <a:pt x="1330" y="634"/>
                    <a:pt x="1425" y="587"/>
                    <a:pt x="1520" y="554"/>
                  </a:cubicBezTo>
                  <a:cubicBezTo>
                    <a:pt x="1543" y="546"/>
                    <a:pt x="1566" y="539"/>
                    <a:pt x="1588" y="532"/>
                  </a:cubicBezTo>
                  <a:cubicBezTo>
                    <a:pt x="1623" y="521"/>
                    <a:pt x="1656" y="511"/>
                    <a:pt x="1689" y="498"/>
                  </a:cubicBezTo>
                  <a:cubicBezTo>
                    <a:pt x="1720" y="486"/>
                    <a:pt x="1749" y="474"/>
                    <a:pt x="1776" y="459"/>
                  </a:cubicBezTo>
                  <a:cubicBezTo>
                    <a:pt x="1867" y="412"/>
                    <a:pt x="1953" y="343"/>
                    <a:pt x="2037" y="277"/>
                  </a:cubicBezTo>
                  <a:cubicBezTo>
                    <a:pt x="2114" y="214"/>
                    <a:pt x="2195" y="150"/>
                    <a:pt x="2279" y="103"/>
                  </a:cubicBezTo>
                  <a:cubicBezTo>
                    <a:pt x="2378" y="49"/>
                    <a:pt x="2486" y="17"/>
                    <a:pt x="2599" y="8"/>
                  </a:cubicBezTo>
                  <a:cubicBezTo>
                    <a:pt x="2703" y="0"/>
                    <a:pt x="2815" y="11"/>
                    <a:pt x="2932" y="41"/>
                  </a:cubicBezTo>
                  <a:cubicBezTo>
                    <a:pt x="3151" y="98"/>
                    <a:pt x="3380" y="244"/>
                    <a:pt x="3533" y="348"/>
                  </a:cubicBezTo>
                  <a:cubicBezTo>
                    <a:pt x="3556" y="365"/>
                    <a:pt x="3576" y="378"/>
                    <a:pt x="3595" y="391"/>
                  </a:cubicBezTo>
                  <a:cubicBezTo>
                    <a:pt x="3677" y="445"/>
                    <a:pt x="3770" y="502"/>
                    <a:pt x="3890" y="542"/>
                  </a:cubicBezTo>
                  <a:cubicBezTo>
                    <a:pt x="3987" y="575"/>
                    <a:pt x="4096" y="590"/>
                    <a:pt x="4180" y="599"/>
                  </a:cubicBezTo>
                  <a:cubicBezTo>
                    <a:pt x="4201" y="601"/>
                    <a:pt x="4221" y="603"/>
                    <a:pt x="4241" y="605"/>
                  </a:cubicBezTo>
                  <a:cubicBezTo>
                    <a:pt x="4263" y="607"/>
                    <a:pt x="4285" y="609"/>
                    <a:pt x="4307" y="611"/>
                  </a:cubicBezTo>
                  <a:cubicBezTo>
                    <a:pt x="4365" y="617"/>
                    <a:pt x="4411" y="624"/>
                    <a:pt x="4453" y="633"/>
                  </a:cubicBezTo>
                  <a:cubicBezTo>
                    <a:pt x="4560" y="657"/>
                    <a:pt x="4659" y="697"/>
                    <a:pt x="4739" y="751"/>
                  </a:cubicBezTo>
                  <a:cubicBezTo>
                    <a:pt x="4830" y="812"/>
                    <a:pt x="4897" y="889"/>
                    <a:pt x="4936" y="979"/>
                  </a:cubicBezTo>
                  <a:cubicBezTo>
                    <a:pt x="4981" y="1082"/>
                    <a:pt x="4989" y="1203"/>
                    <a:pt x="4996" y="1319"/>
                  </a:cubicBezTo>
                  <a:cubicBezTo>
                    <a:pt x="5000" y="1390"/>
                    <a:pt x="5005" y="1463"/>
                    <a:pt x="5018" y="1531"/>
                  </a:cubicBezTo>
                  <a:cubicBezTo>
                    <a:pt x="5032" y="1607"/>
                    <a:pt x="5055" y="1669"/>
                    <a:pt x="5090" y="1721"/>
                  </a:cubicBezTo>
                  <a:cubicBezTo>
                    <a:pt x="5107" y="1747"/>
                    <a:pt x="5127" y="1771"/>
                    <a:pt x="5151" y="1795"/>
                  </a:cubicBezTo>
                  <a:cubicBezTo>
                    <a:pt x="5200" y="1842"/>
                    <a:pt x="5257" y="1879"/>
                    <a:pt x="5313" y="1915"/>
                  </a:cubicBezTo>
                  <a:cubicBezTo>
                    <a:pt x="5331" y="1926"/>
                    <a:pt x="5349" y="1938"/>
                    <a:pt x="5368" y="1950"/>
                  </a:cubicBezTo>
                  <a:cubicBezTo>
                    <a:pt x="5483" y="2027"/>
                    <a:pt x="5594" y="2125"/>
                    <a:pt x="5697" y="2240"/>
                  </a:cubicBezTo>
                  <a:cubicBezTo>
                    <a:pt x="5842" y="2402"/>
                    <a:pt x="5943" y="2569"/>
                    <a:pt x="5996" y="2735"/>
                  </a:cubicBezTo>
                  <a:cubicBezTo>
                    <a:pt x="6020" y="2809"/>
                    <a:pt x="6035" y="2887"/>
                    <a:pt x="6042" y="2966"/>
                  </a:cubicBezTo>
                  <a:cubicBezTo>
                    <a:pt x="6048" y="3043"/>
                    <a:pt x="6045" y="3122"/>
                    <a:pt x="6034" y="3200"/>
                  </a:cubicBezTo>
                  <a:cubicBezTo>
                    <a:pt x="6012" y="3355"/>
                    <a:pt x="5957" y="3504"/>
                    <a:pt x="5874" y="3631"/>
                  </a:cubicBezTo>
                  <a:cubicBezTo>
                    <a:pt x="5796" y="3750"/>
                    <a:pt x="5694" y="3855"/>
                    <a:pt x="5595" y="3957"/>
                  </a:cubicBezTo>
                  <a:cubicBezTo>
                    <a:pt x="5486" y="4069"/>
                    <a:pt x="5373" y="4185"/>
                    <a:pt x="5296" y="4318"/>
                  </a:cubicBezTo>
                  <a:cubicBezTo>
                    <a:pt x="5279" y="4348"/>
                    <a:pt x="5263" y="4378"/>
                    <a:pt x="5251" y="4408"/>
                  </a:cubicBezTo>
                  <a:cubicBezTo>
                    <a:pt x="5226" y="4466"/>
                    <a:pt x="5208" y="4527"/>
                    <a:pt x="5192" y="4585"/>
                  </a:cubicBezTo>
                  <a:cubicBezTo>
                    <a:pt x="5180" y="4627"/>
                    <a:pt x="5168" y="4669"/>
                    <a:pt x="5153" y="4710"/>
                  </a:cubicBezTo>
                  <a:cubicBezTo>
                    <a:pt x="5111" y="4828"/>
                    <a:pt x="5046" y="4943"/>
                    <a:pt x="4954" y="5063"/>
                  </a:cubicBezTo>
                  <a:cubicBezTo>
                    <a:pt x="4879" y="5160"/>
                    <a:pt x="4788" y="5257"/>
                    <a:pt x="4669" y="5370"/>
                  </a:cubicBezTo>
                  <a:cubicBezTo>
                    <a:pt x="4442" y="5584"/>
                    <a:pt x="4197" y="5775"/>
                    <a:pt x="3966" y="5950"/>
                  </a:cubicBezTo>
                  <a:cubicBezTo>
                    <a:pt x="3764" y="6102"/>
                    <a:pt x="3564" y="6247"/>
                    <a:pt x="3341" y="6344"/>
                  </a:cubicBezTo>
                  <a:cubicBezTo>
                    <a:pt x="3220" y="6396"/>
                    <a:pt x="3100" y="6429"/>
                    <a:pt x="2985" y="6441"/>
                  </a:cubicBezTo>
                  <a:cubicBezTo>
                    <a:pt x="2951" y="6445"/>
                    <a:pt x="2918" y="6447"/>
                    <a:pt x="2886" y="6447"/>
                  </a:cubicBezTo>
                  <a:cubicBezTo>
                    <a:pt x="2792" y="6447"/>
                    <a:pt x="2703" y="6432"/>
                    <a:pt x="2621" y="6403"/>
                  </a:cubicBezTo>
                  <a:moveTo>
                    <a:pt x="2599" y="9"/>
                  </a:moveTo>
                  <a:cubicBezTo>
                    <a:pt x="2486" y="17"/>
                    <a:pt x="2378" y="50"/>
                    <a:pt x="2280" y="104"/>
                  </a:cubicBezTo>
                  <a:cubicBezTo>
                    <a:pt x="2195" y="151"/>
                    <a:pt x="2115" y="215"/>
                    <a:pt x="2037" y="277"/>
                  </a:cubicBezTo>
                  <a:cubicBezTo>
                    <a:pt x="1954" y="344"/>
                    <a:pt x="1868" y="413"/>
                    <a:pt x="1776" y="460"/>
                  </a:cubicBezTo>
                  <a:cubicBezTo>
                    <a:pt x="1749" y="474"/>
                    <a:pt x="1720" y="487"/>
                    <a:pt x="1690" y="499"/>
                  </a:cubicBezTo>
                  <a:cubicBezTo>
                    <a:pt x="1656" y="511"/>
                    <a:pt x="1623" y="522"/>
                    <a:pt x="1589" y="533"/>
                  </a:cubicBezTo>
                  <a:cubicBezTo>
                    <a:pt x="1566" y="540"/>
                    <a:pt x="1543" y="547"/>
                    <a:pt x="1520" y="555"/>
                  </a:cubicBezTo>
                  <a:cubicBezTo>
                    <a:pt x="1425" y="587"/>
                    <a:pt x="1330" y="634"/>
                    <a:pt x="1246" y="691"/>
                  </a:cubicBezTo>
                  <a:cubicBezTo>
                    <a:pt x="1086" y="798"/>
                    <a:pt x="972" y="945"/>
                    <a:pt x="869" y="1087"/>
                  </a:cubicBezTo>
                  <a:cubicBezTo>
                    <a:pt x="805" y="1174"/>
                    <a:pt x="755" y="1281"/>
                    <a:pt x="701" y="1395"/>
                  </a:cubicBezTo>
                  <a:cubicBezTo>
                    <a:pt x="650" y="1504"/>
                    <a:pt x="596" y="1616"/>
                    <a:pt x="531" y="1711"/>
                  </a:cubicBezTo>
                  <a:cubicBezTo>
                    <a:pt x="439" y="1842"/>
                    <a:pt x="370" y="1969"/>
                    <a:pt x="320" y="2100"/>
                  </a:cubicBezTo>
                  <a:cubicBezTo>
                    <a:pt x="294" y="2167"/>
                    <a:pt x="272" y="2236"/>
                    <a:pt x="257" y="2305"/>
                  </a:cubicBezTo>
                  <a:cubicBezTo>
                    <a:pt x="241" y="2375"/>
                    <a:pt x="230" y="2448"/>
                    <a:pt x="224" y="2520"/>
                  </a:cubicBezTo>
                  <a:cubicBezTo>
                    <a:pt x="223" y="2547"/>
                    <a:pt x="221" y="2571"/>
                    <a:pt x="220" y="2594"/>
                  </a:cubicBezTo>
                  <a:cubicBezTo>
                    <a:pt x="214" y="2757"/>
                    <a:pt x="167" y="2918"/>
                    <a:pt x="117" y="3089"/>
                  </a:cubicBezTo>
                  <a:cubicBezTo>
                    <a:pt x="72" y="3240"/>
                    <a:pt x="26" y="3397"/>
                    <a:pt x="11" y="3554"/>
                  </a:cubicBezTo>
                  <a:cubicBezTo>
                    <a:pt x="3" y="3638"/>
                    <a:pt x="1" y="3723"/>
                    <a:pt x="4" y="3807"/>
                  </a:cubicBezTo>
                  <a:cubicBezTo>
                    <a:pt x="6" y="3893"/>
                    <a:pt x="15" y="3978"/>
                    <a:pt x="29" y="4060"/>
                  </a:cubicBezTo>
                  <a:cubicBezTo>
                    <a:pt x="44" y="4149"/>
                    <a:pt x="63" y="4228"/>
                    <a:pt x="87" y="4300"/>
                  </a:cubicBezTo>
                  <a:cubicBezTo>
                    <a:pt x="114" y="4383"/>
                    <a:pt x="146" y="4457"/>
                    <a:pt x="185" y="4525"/>
                  </a:cubicBezTo>
                  <a:cubicBezTo>
                    <a:pt x="227" y="4598"/>
                    <a:pt x="278" y="4666"/>
                    <a:pt x="337" y="4726"/>
                  </a:cubicBezTo>
                  <a:cubicBezTo>
                    <a:pt x="532" y="4925"/>
                    <a:pt x="802" y="5040"/>
                    <a:pt x="1062" y="5151"/>
                  </a:cubicBezTo>
                  <a:cubicBezTo>
                    <a:pt x="1101" y="5168"/>
                    <a:pt x="1142" y="5185"/>
                    <a:pt x="1182" y="5203"/>
                  </a:cubicBezTo>
                  <a:cubicBezTo>
                    <a:pt x="1307" y="5257"/>
                    <a:pt x="1405" y="5309"/>
                    <a:pt x="1491" y="5365"/>
                  </a:cubicBezTo>
                  <a:cubicBezTo>
                    <a:pt x="1627" y="5453"/>
                    <a:pt x="1755" y="5568"/>
                    <a:pt x="1884" y="5716"/>
                  </a:cubicBezTo>
                  <a:cubicBezTo>
                    <a:pt x="1932" y="5772"/>
                    <a:pt x="1979" y="5830"/>
                    <a:pt x="2025" y="5887"/>
                  </a:cubicBezTo>
                  <a:cubicBezTo>
                    <a:pt x="2031" y="5895"/>
                    <a:pt x="2037" y="5902"/>
                    <a:pt x="2043" y="5910"/>
                  </a:cubicBezTo>
                  <a:cubicBezTo>
                    <a:pt x="2118" y="6003"/>
                    <a:pt x="2206" y="6110"/>
                    <a:pt x="2304" y="6200"/>
                  </a:cubicBezTo>
                  <a:cubicBezTo>
                    <a:pt x="2410" y="6298"/>
                    <a:pt x="2513" y="6364"/>
                    <a:pt x="2621" y="6402"/>
                  </a:cubicBezTo>
                  <a:cubicBezTo>
                    <a:pt x="2732" y="6441"/>
                    <a:pt x="2854" y="6454"/>
                    <a:pt x="2985" y="6441"/>
                  </a:cubicBezTo>
                  <a:cubicBezTo>
                    <a:pt x="3100" y="6429"/>
                    <a:pt x="3220" y="6396"/>
                    <a:pt x="3341" y="6343"/>
                  </a:cubicBezTo>
                  <a:cubicBezTo>
                    <a:pt x="3564" y="6246"/>
                    <a:pt x="3764" y="6102"/>
                    <a:pt x="3966" y="5949"/>
                  </a:cubicBezTo>
                  <a:cubicBezTo>
                    <a:pt x="4197" y="5775"/>
                    <a:pt x="4442" y="5583"/>
                    <a:pt x="4668" y="5369"/>
                  </a:cubicBezTo>
                  <a:cubicBezTo>
                    <a:pt x="4788" y="5257"/>
                    <a:pt x="4878" y="5159"/>
                    <a:pt x="4953" y="5062"/>
                  </a:cubicBezTo>
                  <a:cubicBezTo>
                    <a:pt x="5045" y="4942"/>
                    <a:pt x="5111" y="4827"/>
                    <a:pt x="5152" y="4710"/>
                  </a:cubicBezTo>
                  <a:cubicBezTo>
                    <a:pt x="5167" y="4669"/>
                    <a:pt x="5179" y="4626"/>
                    <a:pt x="5191" y="4585"/>
                  </a:cubicBezTo>
                  <a:cubicBezTo>
                    <a:pt x="5208" y="4527"/>
                    <a:pt x="5225" y="4466"/>
                    <a:pt x="5250" y="4408"/>
                  </a:cubicBezTo>
                  <a:cubicBezTo>
                    <a:pt x="5263" y="4378"/>
                    <a:pt x="5278" y="4347"/>
                    <a:pt x="5296" y="4317"/>
                  </a:cubicBezTo>
                  <a:cubicBezTo>
                    <a:pt x="5373" y="4185"/>
                    <a:pt x="5485" y="4069"/>
                    <a:pt x="5594" y="3957"/>
                  </a:cubicBezTo>
                  <a:cubicBezTo>
                    <a:pt x="5693" y="3855"/>
                    <a:pt x="5796" y="3750"/>
                    <a:pt x="5873" y="3631"/>
                  </a:cubicBezTo>
                  <a:cubicBezTo>
                    <a:pt x="5956" y="3504"/>
                    <a:pt x="6012" y="3354"/>
                    <a:pt x="6033" y="3200"/>
                  </a:cubicBezTo>
                  <a:cubicBezTo>
                    <a:pt x="6044" y="3122"/>
                    <a:pt x="6047" y="3043"/>
                    <a:pt x="6041" y="2966"/>
                  </a:cubicBezTo>
                  <a:cubicBezTo>
                    <a:pt x="6035" y="2887"/>
                    <a:pt x="6019" y="2809"/>
                    <a:pt x="5996" y="2735"/>
                  </a:cubicBezTo>
                  <a:cubicBezTo>
                    <a:pt x="5942" y="2569"/>
                    <a:pt x="5842" y="2403"/>
                    <a:pt x="5696" y="2240"/>
                  </a:cubicBezTo>
                  <a:cubicBezTo>
                    <a:pt x="5593" y="2125"/>
                    <a:pt x="5483" y="2028"/>
                    <a:pt x="5367" y="1951"/>
                  </a:cubicBezTo>
                  <a:cubicBezTo>
                    <a:pt x="5349" y="1939"/>
                    <a:pt x="5330" y="1927"/>
                    <a:pt x="5312" y="1915"/>
                  </a:cubicBezTo>
                  <a:cubicBezTo>
                    <a:pt x="5257" y="1879"/>
                    <a:pt x="5199" y="1842"/>
                    <a:pt x="5151" y="1796"/>
                  </a:cubicBezTo>
                  <a:cubicBezTo>
                    <a:pt x="5126" y="1772"/>
                    <a:pt x="5106" y="1748"/>
                    <a:pt x="5089" y="1722"/>
                  </a:cubicBezTo>
                  <a:cubicBezTo>
                    <a:pt x="5055" y="1670"/>
                    <a:pt x="5031" y="1607"/>
                    <a:pt x="5017" y="1531"/>
                  </a:cubicBezTo>
                  <a:cubicBezTo>
                    <a:pt x="5004" y="1463"/>
                    <a:pt x="5000" y="1390"/>
                    <a:pt x="4995" y="1319"/>
                  </a:cubicBezTo>
                  <a:cubicBezTo>
                    <a:pt x="4988" y="1203"/>
                    <a:pt x="4981" y="1083"/>
                    <a:pt x="4935" y="979"/>
                  </a:cubicBezTo>
                  <a:cubicBezTo>
                    <a:pt x="4896" y="889"/>
                    <a:pt x="4830" y="812"/>
                    <a:pt x="4739" y="751"/>
                  </a:cubicBezTo>
                  <a:cubicBezTo>
                    <a:pt x="4659" y="698"/>
                    <a:pt x="4560" y="657"/>
                    <a:pt x="4453" y="634"/>
                  </a:cubicBezTo>
                  <a:cubicBezTo>
                    <a:pt x="4411" y="625"/>
                    <a:pt x="4364" y="618"/>
                    <a:pt x="4307" y="612"/>
                  </a:cubicBezTo>
                  <a:cubicBezTo>
                    <a:pt x="4285" y="610"/>
                    <a:pt x="4263" y="608"/>
                    <a:pt x="4241" y="605"/>
                  </a:cubicBezTo>
                  <a:cubicBezTo>
                    <a:pt x="4221" y="604"/>
                    <a:pt x="4201" y="602"/>
                    <a:pt x="4180" y="600"/>
                  </a:cubicBezTo>
                  <a:cubicBezTo>
                    <a:pt x="4096" y="591"/>
                    <a:pt x="3986" y="576"/>
                    <a:pt x="3890" y="543"/>
                  </a:cubicBezTo>
                  <a:cubicBezTo>
                    <a:pt x="3769" y="502"/>
                    <a:pt x="3677" y="446"/>
                    <a:pt x="3595" y="391"/>
                  </a:cubicBezTo>
                  <a:cubicBezTo>
                    <a:pt x="3576" y="379"/>
                    <a:pt x="3556" y="365"/>
                    <a:pt x="3532" y="349"/>
                  </a:cubicBezTo>
                  <a:cubicBezTo>
                    <a:pt x="3379" y="244"/>
                    <a:pt x="3151" y="99"/>
                    <a:pt x="2932" y="42"/>
                  </a:cubicBezTo>
                  <a:cubicBezTo>
                    <a:pt x="2840" y="18"/>
                    <a:pt x="2751" y="6"/>
                    <a:pt x="2667" y="6"/>
                  </a:cubicBezTo>
                  <a:cubicBezTo>
                    <a:pt x="2644" y="6"/>
                    <a:pt x="2621" y="7"/>
                    <a:pt x="2599" y="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6" name="Freeform 63">
              <a:extLst>
                <a:ext uri="{FF2B5EF4-FFF2-40B4-BE49-F238E27FC236}">
                  <a16:creationId xmlns:a16="http://schemas.microsoft.com/office/drawing/2014/main" id="{E2472615-9176-4970-A10F-A32DE7966ADB}"/>
                </a:ext>
              </a:extLst>
            </p:cNvPr>
            <p:cNvSpPr>
              <a:spLocks noEditPoints="1"/>
            </p:cNvSpPr>
            <p:nvPr/>
          </p:nvSpPr>
          <p:spPr bwMode="auto">
            <a:xfrm>
              <a:off x="3474" y="-241"/>
              <a:ext cx="4542" cy="4813"/>
            </a:xfrm>
            <a:custGeom>
              <a:avLst/>
              <a:gdLst>
                <a:gd name="T0" fmla="*/ 2058 w 6136"/>
                <a:gd name="T1" fmla="*/ 5951 h 6503"/>
                <a:gd name="T2" fmla="*/ 1710 w 6136"/>
                <a:gd name="T3" fmla="*/ 5569 h 6503"/>
                <a:gd name="T4" fmla="*/ 1049 w 6136"/>
                <a:gd name="T5" fmla="*/ 5181 h 6503"/>
                <a:gd name="T6" fmla="*/ 32 w 6136"/>
                <a:gd name="T7" fmla="*/ 4122 h 6503"/>
                <a:gd name="T8" fmla="*/ 114 w 6136"/>
                <a:gd name="T9" fmla="*/ 3135 h 6503"/>
                <a:gd name="T10" fmla="*/ 529 w 6136"/>
                <a:gd name="T11" fmla="*/ 1683 h 6503"/>
                <a:gd name="T12" fmla="*/ 1072 w 6136"/>
                <a:gd name="T13" fmla="*/ 869 h 6503"/>
                <a:gd name="T14" fmla="*/ 1621 w 6136"/>
                <a:gd name="T15" fmla="*/ 532 h 6503"/>
                <a:gd name="T16" fmla="*/ 2061 w 6136"/>
                <a:gd name="T17" fmla="*/ 274 h 6503"/>
                <a:gd name="T18" fmla="*/ 2995 w 6136"/>
                <a:gd name="T19" fmla="*/ 51 h 6503"/>
                <a:gd name="T20" fmla="*/ 3663 w 6136"/>
                <a:gd name="T21" fmla="*/ 399 h 6503"/>
                <a:gd name="T22" fmla="*/ 4296 w 6136"/>
                <a:gd name="T23" fmla="*/ 597 h 6503"/>
                <a:gd name="T24" fmla="*/ 4815 w 6136"/>
                <a:gd name="T25" fmla="*/ 761 h 6503"/>
                <a:gd name="T26" fmla="*/ 5075 w 6136"/>
                <a:gd name="T27" fmla="*/ 1546 h 6503"/>
                <a:gd name="T28" fmla="*/ 5380 w 6136"/>
                <a:gd name="T29" fmla="*/ 1923 h 6503"/>
                <a:gd name="T30" fmla="*/ 5777 w 6136"/>
                <a:gd name="T31" fmla="*/ 2238 h 6503"/>
                <a:gd name="T32" fmla="*/ 6111 w 6136"/>
                <a:gd name="T33" fmla="*/ 3203 h 6503"/>
                <a:gd name="T34" fmla="*/ 5347 w 6136"/>
                <a:gd name="T35" fmla="*/ 4331 h 6503"/>
                <a:gd name="T36" fmla="*/ 5211 w 6136"/>
                <a:gd name="T37" fmla="*/ 4735 h 6503"/>
                <a:gd name="T38" fmla="*/ 4012 w 6136"/>
                <a:gd name="T39" fmla="*/ 6002 h 6503"/>
                <a:gd name="T40" fmla="*/ 2920 w 6136"/>
                <a:gd name="T41" fmla="*/ 6496 h 6503"/>
                <a:gd name="T42" fmla="*/ 2327 w 6136"/>
                <a:gd name="T43" fmla="*/ 88 h 6503"/>
                <a:gd name="T44" fmla="*/ 1733 w 6136"/>
                <a:gd name="T45" fmla="*/ 491 h 6503"/>
                <a:gd name="T46" fmla="*/ 1286 w 6136"/>
                <a:gd name="T47" fmla="*/ 692 h 6503"/>
                <a:gd name="T48" fmla="*/ 529 w 6136"/>
                <a:gd name="T49" fmla="*/ 1684 h 6503"/>
                <a:gd name="T50" fmla="*/ 184 w 6136"/>
                <a:gd name="T51" fmla="*/ 2873 h 6503"/>
                <a:gd name="T52" fmla="*/ 4 w 6136"/>
                <a:gd name="T53" fmla="*/ 3871 h 6503"/>
                <a:gd name="T54" fmla="*/ 351 w 6136"/>
                <a:gd name="T55" fmla="*/ 4776 h 6503"/>
                <a:gd name="T56" fmla="*/ 1501 w 6136"/>
                <a:gd name="T57" fmla="*/ 5406 h 6503"/>
                <a:gd name="T58" fmla="*/ 2044 w 6136"/>
                <a:gd name="T59" fmla="*/ 5933 h 6503"/>
                <a:gd name="T60" fmla="*/ 2637 w 6136"/>
                <a:gd name="T61" fmla="*/ 6446 h 6503"/>
                <a:gd name="T62" fmla="*/ 4012 w 6136"/>
                <a:gd name="T63" fmla="*/ 6001 h 6503"/>
                <a:gd name="T64" fmla="*/ 5210 w 6136"/>
                <a:gd name="T65" fmla="*/ 4735 h 6503"/>
                <a:gd name="T66" fmla="*/ 5346 w 6136"/>
                <a:gd name="T67" fmla="*/ 4331 h 6503"/>
                <a:gd name="T68" fmla="*/ 6110 w 6136"/>
                <a:gd name="T69" fmla="*/ 3203 h 6503"/>
                <a:gd name="T70" fmla="*/ 5777 w 6136"/>
                <a:gd name="T71" fmla="*/ 2238 h 6503"/>
                <a:gd name="T72" fmla="*/ 5380 w 6136"/>
                <a:gd name="T73" fmla="*/ 1923 h 6503"/>
                <a:gd name="T74" fmla="*/ 5074 w 6136"/>
                <a:gd name="T75" fmla="*/ 1546 h 6503"/>
                <a:gd name="T76" fmla="*/ 4815 w 6136"/>
                <a:gd name="T77" fmla="*/ 762 h 6503"/>
                <a:gd name="T78" fmla="*/ 4296 w 6136"/>
                <a:gd name="T79" fmla="*/ 598 h 6503"/>
                <a:gd name="T80" fmla="*/ 3662 w 6136"/>
                <a:gd name="T81" fmla="*/ 400 h 6503"/>
                <a:gd name="T82" fmla="*/ 2995 w 6136"/>
                <a:gd name="T83" fmla="*/ 52 h 6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36" h="6503">
                  <a:moveTo>
                    <a:pt x="2637" y="6447"/>
                  </a:moveTo>
                  <a:cubicBezTo>
                    <a:pt x="2529" y="6407"/>
                    <a:pt x="2425" y="6340"/>
                    <a:pt x="2320" y="6242"/>
                  </a:cubicBezTo>
                  <a:cubicBezTo>
                    <a:pt x="2223" y="6153"/>
                    <a:pt x="2137" y="6049"/>
                    <a:pt x="2058" y="5951"/>
                  </a:cubicBezTo>
                  <a:cubicBezTo>
                    <a:pt x="2044" y="5933"/>
                    <a:pt x="2044" y="5933"/>
                    <a:pt x="2044" y="5933"/>
                  </a:cubicBezTo>
                  <a:cubicBezTo>
                    <a:pt x="1996" y="5875"/>
                    <a:pt x="1947" y="5815"/>
                    <a:pt x="1897" y="5758"/>
                  </a:cubicBezTo>
                  <a:cubicBezTo>
                    <a:pt x="1836" y="5688"/>
                    <a:pt x="1773" y="5625"/>
                    <a:pt x="1710" y="5569"/>
                  </a:cubicBezTo>
                  <a:cubicBezTo>
                    <a:pt x="1642" y="5508"/>
                    <a:pt x="1572" y="5453"/>
                    <a:pt x="1501" y="5407"/>
                  </a:cubicBezTo>
                  <a:cubicBezTo>
                    <a:pt x="1414" y="5350"/>
                    <a:pt x="1316" y="5298"/>
                    <a:pt x="1192" y="5243"/>
                  </a:cubicBezTo>
                  <a:cubicBezTo>
                    <a:pt x="1145" y="5222"/>
                    <a:pt x="1096" y="5201"/>
                    <a:pt x="1049" y="5181"/>
                  </a:cubicBezTo>
                  <a:cubicBezTo>
                    <a:pt x="799" y="5075"/>
                    <a:pt x="541" y="4965"/>
                    <a:pt x="350" y="4777"/>
                  </a:cubicBezTo>
                  <a:cubicBezTo>
                    <a:pt x="291" y="4718"/>
                    <a:pt x="239" y="4652"/>
                    <a:pt x="196" y="4580"/>
                  </a:cubicBezTo>
                  <a:cubicBezTo>
                    <a:pt x="120" y="4454"/>
                    <a:pt x="67" y="4304"/>
                    <a:pt x="32" y="4122"/>
                  </a:cubicBezTo>
                  <a:cubicBezTo>
                    <a:pt x="17" y="4041"/>
                    <a:pt x="7" y="3956"/>
                    <a:pt x="3" y="3871"/>
                  </a:cubicBezTo>
                  <a:cubicBezTo>
                    <a:pt x="0" y="3788"/>
                    <a:pt x="1" y="3704"/>
                    <a:pt x="8" y="3620"/>
                  </a:cubicBezTo>
                  <a:cubicBezTo>
                    <a:pt x="21" y="3456"/>
                    <a:pt x="68" y="3292"/>
                    <a:pt x="114" y="3135"/>
                  </a:cubicBezTo>
                  <a:cubicBezTo>
                    <a:pt x="166" y="2955"/>
                    <a:pt x="214" y="2786"/>
                    <a:pt x="218" y="2615"/>
                  </a:cubicBezTo>
                  <a:cubicBezTo>
                    <a:pt x="218" y="2590"/>
                    <a:pt x="219" y="2565"/>
                    <a:pt x="221" y="2537"/>
                  </a:cubicBezTo>
                  <a:cubicBezTo>
                    <a:pt x="238" y="2237"/>
                    <a:pt x="339" y="1958"/>
                    <a:pt x="529" y="1683"/>
                  </a:cubicBezTo>
                  <a:cubicBezTo>
                    <a:pt x="589" y="1597"/>
                    <a:pt x="641" y="1498"/>
                    <a:pt x="692" y="1403"/>
                  </a:cubicBezTo>
                  <a:cubicBezTo>
                    <a:pt x="757" y="1282"/>
                    <a:pt x="818" y="1167"/>
                    <a:pt x="894" y="1074"/>
                  </a:cubicBezTo>
                  <a:cubicBezTo>
                    <a:pt x="944" y="1011"/>
                    <a:pt x="1004" y="938"/>
                    <a:pt x="1072" y="869"/>
                  </a:cubicBezTo>
                  <a:cubicBezTo>
                    <a:pt x="1143" y="797"/>
                    <a:pt x="1213" y="739"/>
                    <a:pt x="1286" y="692"/>
                  </a:cubicBezTo>
                  <a:cubicBezTo>
                    <a:pt x="1369" y="638"/>
                    <a:pt x="1465" y="590"/>
                    <a:pt x="1562" y="553"/>
                  </a:cubicBezTo>
                  <a:cubicBezTo>
                    <a:pt x="1582" y="546"/>
                    <a:pt x="1602" y="539"/>
                    <a:pt x="1621" y="532"/>
                  </a:cubicBezTo>
                  <a:cubicBezTo>
                    <a:pt x="1659" y="518"/>
                    <a:pt x="1696" y="505"/>
                    <a:pt x="1733" y="490"/>
                  </a:cubicBezTo>
                  <a:cubicBezTo>
                    <a:pt x="1763" y="477"/>
                    <a:pt x="1792" y="463"/>
                    <a:pt x="1819" y="448"/>
                  </a:cubicBezTo>
                  <a:cubicBezTo>
                    <a:pt x="1904" y="401"/>
                    <a:pt x="1984" y="336"/>
                    <a:pt x="2061" y="274"/>
                  </a:cubicBezTo>
                  <a:cubicBezTo>
                    <a:pt x="2146" y="206"/>
                    <a:pt x="2233" y="136"/>
                    <a:pt x="2327" y="87"/>
                  </a:cubicBezTo>
                  <a:cubicBezTo>
                    <a:pt x="2428" y="36"/>
                    <a:pt x="2538" y="7"/>
                    <a:pt x="2656" y="3"/>
                  </a:cubicBezTo>
                  <a:cubicBezTo>
                    <a:pt x="2762" y="0"/>
                    <a:pt x="2876" y="16"/>
                    <a:pt x="2995" y="51"/>
                  </a:cubicBezTo>
                  <a:cubicBezTo>
                    <a:pt x="3088" y="79"/>
                    <a:pt x="3189" y="123"/>
                    <a:pt x="3305" y="185"/>
                  </a:cubicBezTo>
                  <a:cubicBezTo>
                    <a:pt x="3403" y="238"/>
                    <a:pt x="3496" y="295"/>
                    <a:pt x="3598" y="359"/>
                  </a:cubicBezTo>
                  <a:cubicBezTo>
                    <a:pt x="3621" y="374"/>
                    <a:pt x="3642" y="387"/>
                    <a:pt x="3663" y="399"/>
                  </a:cubicBezTo>
                  <a:cubicBezTo>
                    <a:pt x="3771" y="464"/>
                    <a:pt x="3866" y="507"/>
                    <a:pt x="3968" y="538"/>
                  </a:cubicBezTo>
                  <a:cubicBezTo>
                    <a:pt x="4061" y="566"/>
                    <a:pt x="4163" y="581"/>
                    <a:pt x="4259" y="593"/>
                  </a:cubicBezTo>
                  <a:cubicBezTo>
                    <a:pt x="4271" y="594"/>
                    <a:pt x="4284" y="596"/>
                    <a:pt x="4296" y="597"/>
                  </a:cubicBezTo>
                  <a:cubicBezTo>
                    <a:pt x="4325" y="600"/>
                    <a:pt x="4356" y="604"/>
                    <a:pt x="4386" y="608"/>
                  </a:cubicBezTo>
                  <a:cubicBezTo>
                    <a:pt x="4442" y="615"/>
                    <a:pt x="4488" y="624"/>
                    <a:pt x="4532" y="634"/>
                  </a:cubicBezTo>
                  <a:cubicBezTo>
                    <a:pt x="4639" y="661"/>
                    <a:pt x="4737" y="705"/>
                    <a:pt x="4815" y="761"/>
                  </a:cubicBezTo>
                  <a:cubicBezTo>
                    <a:pt x="4905" y="825"/>
                    <a:pt x="4969" y="904"/>
                    <a:pt x="5006" y="996"/>
                  </a:cubicBezTo>
                  <a:cubicBezTo>
                    <a:pt x="5047" y="1098"/>
                    <a:pt x="5051" y="1215"/>
                    <a:pt x="5056" y="1329"/>
                  </a:cubicBezTo>
                  <a:cubicBezTo>
                    <a:pt x="5059" y="1401"/>
                    <a:pt x="5062" y="1476"/>
                    <a:pt x="5075" y="1546"/>
                  </a:cubicBezTo>
                  <a:cubicBezTo>
                    <a:pt x="5089" y="1624"/>
                    <a:pt x="5113" y="1687"/>
                    <a:pt x="5150" y="1739"/>
                  </a:cubicBezTo>
                  <a:cubicBezTo>
                    <a:pt x="5168" y="1765"/>
                    <a:pt x="5189" y="1788"/>
                    <a:pt x="5214" y="1811"/>
                  </a:cubicBezTo>
                  <a:cubicBezTo>
                    <a:pt x="5264" y="1856"/>
                    <a:pt x="5323" y="1890"/>
                    <a:pt x="5380" y="1923"/>
                  </a:cubicBezTo>
                  <a:cubicBezTo>
                    <a:pt x="5400" y="1934"/>
                    <a:pt x="5420" y="1946"/>
                    <a:pt x="5439" y="1958"/>
                  </a:cubicBezTo>
                  <a:cubicBezTo>
                    <a:pt x="5499" y="1994"/>
                    <a:pt x="5558" y="2036"/>
                    <a:pt x="5615" y="2083"/>
                  </a:cubicBezTo>
                  <a:cubicBezTo>
                    <a:pt x="5671" y="2130"/>
                    <a:pt x="5726" y="2182"/>
                    <a:pt x="5777" y="2238"/>
                  </a:cubicBezTo>
                  <a:cubicBezTo>
                    <a:pt x="5846" y="2312"/>
                    <a:pt x="5905" y="2390"/>
                    <a:pt x="5954" y="2468"/>
                  </a:cubicBezTo>
                  <a:cubicBezTo>
                    <a:pt x="6008" y="2554"/>
                    <a:pt x="6049" y="2643"/>
                    <a:pt x="6077" y="2731"/>
                  </a:cubicBezTo>
                  <a:cubicBezTo>
                    <a:pt x="6124" y="2880"/>
                    <a:pt x="6136" y="3043"/>
                    <a:pt x="6111" y="3203"/>
                  </a:cubicBezTo>
                  <a:cubicBezTo>
                    <a:pt x="6087" y="3361"/>
                    <a:pt x="6029" y="3512"/>
                    <a:pt x="5942" y="3640"/>
                  </a:cubicBezTo>
                  <a:cubicBezTo>
                    <a:pt x="5863" y="3756"/>
                    <a:pt x="5761" y="3858"/>
                    <a:pt x="5661" y="3957"/>
                  </a:cubicBezTo>
                  <a:cubicBezTo>
                    <a:pt x="5546" y="4073"/>
                    <a:pt x="5426" y="4192"/>
                    <a:pt x="5347" y="4331"/>
                  </a:cubicBezTo>
                  <a:cubicBezTo>
                    <a:pt x="5330" y="4362"/>
                    <a:pt x="5315" y="4393"/>
                    <a:pt x="5302" y="4424"/>
                  </a:cubicBezTo>
                  <a:cubicBezTo>
                    <a:pt x="5277" y="4484"/>
                    <a:pt x="5261" y="4547"/>
                    <a:pt x="5246" y="4608"/>
                  </a:cubicBezTo>
                  <a:cubicBezTo>
                    <a:pt x="5235" y="4650"/>
                    <a:pt x="5224" y="4693"/>
                    <a:pt x="5211" y="4735"/>
                  </a:cubicBezTo>
                  <a:cubicBezTo>
                    <a:pt x="5171" y="4856"/>
                    <a:pt x="5108" y="4975"/>
                    <a:pt x="5015" y="5098"/>
                  </a:cubicBezTo>
                  <a:cubicBezTo>
                    <a:pt x="4941" y="5198"/>
                    <a:pt x="4848" y="5301"/>
                    <a:pt x="4729" y="5413"/>
                  </a:cubicBezTo>
                  <a:cubicBezTo>
                    <a:pt x="4502" y="5630"/>
                    <a:pt x="4250" y="5824"/>
                    <a:pt x="4012" y="6002"/>
                  </a:cubicBezTo>
                  <a:cubicBezTo>
                    <a:pt x="3805" y="6156"/>
                    <a:pt x="3601" y="6302"/>
                    <a:pt x="3372" y="6397"/>
                  </a:cubicBezTo>
                  <a:cubicBezTo>
                    <a:pt x="3248" y="6449"/>
                    <a:pt x="3126" y="6481"/>
                    <a:pt x="3007" y="6492"/>
                  </a:cubicBezTo>
                  <a:cubicBezTo>
                    <a:pt x="2978" y="6494"/>
                    <a:pt x="2949" y="6496"/>
                    <a:pt x="2920" y="6496"/>
                  </a:cubicBezTo>
                  <a:cubicBezTo>
                    <a:pt x="2820" y="6496"/>
                    <a:pt x="2725" y="6479"/>
                    <a:pt x="2637" y="6447"/>
                  </a:cubicBezTo>
                  <a:moveTo>
                    <a:pt x="2656" y="4"/>
                  </a:moveTo>
                  <a:cubicBezTo>
                    <a:pt x="2538" y="8"/>
                    <a:pt x="2428" y="36"/>
                    <a:pt x="2327" y="88"/>
                  </a:cubicBezTo>
                  <a:cubicBezTo>
                    <a:pt x="2233" y="137"/>
                    <a:pt x="2146" y="207"/>
                    <a:pt x="2062" y="275"/>
                  </a:cubicBezTo>
                  <a:cubicBezTo>
                    <a:pt x="1984" y="337"/>
                    <a:pt x="1904" y="401"/>
                    <a:pt x="1820" y="448"/>
                  </a:cubicBezTo>
                  <a:cubicBezTo>
                    <a:pt x="1793" y="463"/>
                    <a:pt x="1763" y="478"/>
                    <a:pt x="1733" y="491"/>
                  </a:cubicBezTo>
                  <a:cubicBezTo>
                    <a:pt x="1696" y="506"/>
                    <a:pt x="1660" y="519"/>
                    <a:pt x="1621" y="533"/>
                  </a:cubicBezTo>
                  <a:cubicBezTo>
                    <a:pt x="1602" y="540"/>
                    <a:pt x="1582" y="547"/>
                    <a:pt x="1562" y="554"/>
                  </a:cubicBezTo>
                  <a:cubicBezTo>
                    <a:pt x="1465" y="591"/>
                    <a:pt x="1370" y="638"/>
                    <a:pt x="1286" y="692"/>
                  </a:cubicBezTo>
                  <a:cubicBezTo>
                    <a:pt x="1122" y="799"/>
                    <a:pt x="998" y="946"/>
                    <a:pt x="894" y="1074"/>
                  </a:cubicBezTo>
                  <a:cubicBezTo>
                    <a:pt x="819" y="1168"/>
                    <a:pt x="758" y="1282"/>
                    <a:pt x="693" y="1403"/>
                  </a:cubicBezTo>
                  <a:cubicBezTo>
                    <a:pt x="642" y="1499"/>
                    <a:pt x="589" y="1597"/>
                    <a:pt x="529" y="1684"/>
                  </a:cubicBezTo>
                  <a:cubicBezTo>
                    <a:pt x="340" y="1958"/>
                    <a:pt x="239" y="2237"/>
                    <a:pt x="222" y="2537"/>
                  </a:cubicBezTo>
                  <a:cubicBezTo>
                    <a:pt x="220" y="2565"/>
                    <a:pt x="219" y="2590"/>
                    <a:pt x="219" y="2615"/>
                  </a:cubicBezTo>
                  <a:cubicBezTo>
                    <a:pt x="217" y="2692"/>
                    <a:pt x="206" y="2776"/>
                    <a:pt x="184" y="2873"/>
                  </a:cubicBezTo>
                  <a:cubicBezTo>
                    <a:pt x="165" y="2960"/>
                    <a:pt x="139" y="3049"/>
                    <a:pt x="115" y="3135"/>
                  </a:cubicBezTo>
                  <a:cubicBezTo>
                    <a:pt x="69" y="3293"/>
                    <a:pt x="22" y="3456"/>
                    <a:pt x="9" y="3620"/>
                  </a:cubicBezTo>
                  <a:cubicBezTo>
                    <a:pt x="2" y="3704"/>
                    <a:pt x="0" y="3788"/>
                    <a:pt x="4" y="3871"/>
                  </a:cubicBezTo>
                  <a:cubicBezTo>
                    <a:pt x="8" y="3956"/>
                    <a:pt x="18" y="4041"/>
                    <a:pt x="33" y="4121"/>
                  </a:cubicBezTo>
                  <a:cubicBezTo>
                    <a:pt x="68" y="4304"/>
                    <a:pt x="121" y="4454"/>
                    <a:pt x="197" y="4580"/>
                  </a:cubicBezTo>
                  <a:cubicBezTo>
                    <a:pt x="240" y="4651"/>
                    <a:pt x="292" y="4718"/>
                    <a:pt x="351" y="4776"/>
                  </a:cubicBezTo>
                  <a:cubicBezTo>
                    <a:pt x="541" y="4965"/>
                    <a:pt x="800" y="5074"/>
                    <a:pt x="1050" y="5181"/>
                  </a:cubicBezTo>
                  <a:cubicBezTo>
                    <a:pt x="1097" y="5201"/>
                    <a:pt x="1145" y="5221"/>
                    <a:pt x="1193" y="5242"/>
                  </a:cubicBezTo>
                  <a:cubicBezTo>
                    <a:pt x="1316" y="5297"/>
                    <a:pt x="1414" y="5349"/>
                    <a:pt x="1501" y="5406"/>
                  </a:cubicBezTo>
                  <a:cubicBezTo>
                    <a:pt x="1572" y="5453"/>
                    <a:pt x="1643" y="5507"/>
                    <a:pt x="1711" y="5568"/>
                  </a:cubicBezTo>
                  <a:cubicBezTo>
                    <a:pt x="1774" y="5624"/>
                    <a:pt x="1837" y="5688"/>
                    <a:pt x="1898" y="5757"/>
                  </a:cubicBezTo>
                  <a:cubicBezTo>
                    <a:pt x="1948" y="5814"/>
                    <a:pt x="1997" y="5874"/>
                    <a:pt x="2044" y="5933"/>
                  </a:cubicBezTo>
                  <a:cubicBezTo>
                    <a:pt x="2058" y="5950"/>
                    <a:pt x="2058" y="5950"/>
                    <a:pt x="2058" y="5950"/>
                  </a:cubicBezTo>
                  <a:cubicBezTo>
                    <a:pt x="2138" y="6049"/>
                    <a:pt x="2224" y="6152"/>
                    <a:pt x="2320" y="6242"/>
                  </a:cubicBezTo>
                  <a:cubicBezTo>
                    <a:pt x="2426" y="6340"/>
                    <a:pt x="2530" y="6406"/>
                    <a:pt x="2637" y="6446"/>
                  </a:cubicBezTo>
                  <a:cubicBezTo>
                    <a:pt x="2750" y="6488"/>
                    <a:pt x="2874" y="6503"/>
                    <a:pt x="3007" y="6491"/>
                  </a:cubicBezTo>
                  <a:cubicBezTo>
                    <a:pt x="3125" y="6480"/>
                    <a:pt x="3248" y="6449"/>
                    <a:pt x="3372" y="6397"/>
                  </a:cubicBezTo>
                  <a:cubicBezTo>
                    <a:pt x="3600" y="6301"/>
                    <a:pt x="3805" y="6155"/>
                    <a:pt x="4012" y="6001"/>
                  </a:cubicBezTo>
                  <a:cubicBezTo>
                    <a:pt x="4250" y="5824"/>
                    <a:pt x="4501" y="5630"/>
                    <a:pt x="4729" y="5413"/>
                  </a:cubicBezTo>
                  <a:cubicBezTo>
                    <a:pt x="4847" y="5300"/>
                    <a:pt x="4941" y="5197"/>
                    <a:pt x="5015" y="5098"/>
                  </a:cubicBezTo>
                  <a:cubicBezTo>
                    <a:pt x="5107" y="4975"/>
                    <a:pt x="5171" y="4856"/>
                    <a:pt x="5210" y="4735"/>
                  </a:cubicBezTo>
                  <a:cubicBezTo>
                    <a:pt x="5224" y="4693"/>
                    <a:pt x="5235" y="4650"/>
                    <a:pt x="5245" y="4608"/>
                  </a:cubicBezTo>
                  <a:cubicBezTo>
                    <a:pt x="5261" y="4547"/>
                    <a:pt x="5277" y="4484"/>
                    <a:pt x="5301" y="4423"/>
                  </a:cubicBezTo>
                  <a:cubicBezTo>
                    <a:pt x="5314" y="4393"/>
                    <a:pt x="5329" y="4361"/>
                    <a:pt x="5346" y="4331"/>
                  </a:cubicBezTo>
                  <a:cubicBezTo>
                    <a:pt x="5425" y="4192"/>
                    <a:pt x="5545" y="4072"/>
                    <a:pt x="5661" y="3957"/>
                  </a:cubicBezTo>
                  <a:cubicBezTo>
                    <a:pt x="5760" y="3858"/>
                    <a:pt x="5863" y="3755"/>
                    <a:pt x="5941" y="3639"/>
                  </a:cubicBezTo>
                  <a:cubicBezTo>
                    <a:pt x="6028" y="3512"/>
                    <a:pt x="6086" y="3361"/>
                    <a:pt x="6110" y="3203"/>
                  </a:cubicBezTo>
                  <a:cubicBezTo>
                    <a:pt x="6135" y="3043"/>
                    <a:pt x="6123" y="2880"/>
                    <a:pt x="6076" y="2731"/>
                  </a:cubicBezTo>
                  <a:cubicBezTo>
                    <a:pt x="6048" y="2643"/>
                    <a:pt x="6007" y="2555"/>
                    <a:pt x="5953" y="2469"/>
                  </a:cubicBezTo>
                  <a:cubicBezTo>
                    <a:pt x="5905" y="2390"/>
                    <a:pt x="5845" y="2313"/>
                    <a:pt x="5777" y="2238"/>
                  </a:cubicBezTo>
                  <a:cubicBezTo>
                    <a:pt x="5725" y="2182"/>
                    <a:pt x="5671" y="2131"/>
                    <a:pt x="5615" y="2084"/>
                  </a:cubicBezTo>
                  <a:cubicBezTo>
                    <a:pt x="5558" y="2036"/>
                    <a:pt x="5499" y="1994"/>
                    <a:pt x="5439" y="1958"/>
                  </a:cubicBezTo>
                  <a:cubicBezTo>
                    <a:pt x="5419" y="1946"/>
                    <a:pt x="5399" y="1935"/>
                    <a:pt x="5380" y="1923"/>
                  </a:cubicBezTo>
                  <a:cubicBezTo>
                    <a:pt x="5323" y="1890"/>
                    <a:pt x="5263" y="1856"/>
                    <a:pt x="5214" y="1812"/>
                  </a:cubicBezTo>
                  <a:cubicBezTo>
                    <a:pt x="5188" y="1789"/>
                    <a:pt x="5167" y="1765"/>
                    <a:pt x="5149" y="1740"/>
                  </a:cubicBezTo>
                  <a:cubicBezTo>
                    <a:pt x="5112" y="1687"/>
                    <a:pt x="5088" y="1624"/>
                    <a:pt x="5074" y="1546"/>
                  </a:cubicBezTo>
                  <a:cubicBezTo>
                    <a:pt x="5061" y="1476"/>
                    <a:pt x="5058" y="1401"/>
                    <a:pt x="5055" y="1329"/>
                  </a:cubicBezTo>
                  <a:cubicBezTo>
                    <a:pt x="5051" y="1216"/>
                    <a:pt x="5046" y="1098"/>
                    <a:pt x="5005" y="996"/>
                  </a:cubicBezTo>
                  <a:cubicBezTo>
                    <a:pt x="4969" y="905"/>
                    <a:pt x="4905" y="826"/>
                    <a:pt x="4815" y="762"/>
                  </a:cubicBezTo>
                  <a:cubicBezTo>
                    <a:pt x="4737" y="706"/>
                    <a:pt x="4639" y="662"/>
                    <a:pt x="4531" y="635"/>
                  </a:cubicBezTo>
                  <a:cubicBezTo>
                    <a:pt x="4488" y="624"/>
                    <a:pt x="4442" y="616"/>
                    <a:pt x="4386" y="609"/>
                  </a:cubicBezTo>
                  <a:cubicBezTo>
                    <a:pt x="4356" y="605"/>
                    <a:pt x="4325" y="601"/>
                    <a:pt x="4296" y="598"/>
                  </a:cubicBezTo>
                  <a:cubicBezTo>
                    <a:pt x="4284" y="596"/>
                    <a:pt x="4271" y="595"/>
                    <a:pt x="4259" y="593"/>
                  </a:cubicBezTo>
                  <a:cubicBezTo>
                    <a:pt x="4163" y="582"/>
                    <a:pt x="4060" y="567"/>
                    <a:pt x="3968" y="539"/>
                  </a:cubicBezTo>
                  <a:cubicBezTo>
                    <a:pt x="3865" y="508"/>
                    <a:pt x="3771" y="465"/>
                    <a:pt x="3662" y="400"/>
                  </a:cubicBezTo>
                  <a:cubicBezTo>
                    <a:pt x="3642" y="388"/>
                    <a:pt x="3621" y="375"/>
                    <a:pt x="3597" y="360"/>
                  </a:cubicBezTo>
                  <a:cubicBezTo>
                    <a:pt x="3495" y="296"/>
                    <a:pt x="3403" y="239"/>
                    <a:pt x="3305" y="186"/>
                  </a:cubicBezTo>
                  <a:cubicBezTo>
                    <a:pt x="3189" y="123"/>
                    <a:pt x="3087" y="80"/>
                    <a:pt x="2995" y="52"/>
                  </a:cubicBezTo>
                  <a:cubicBezTo>
                    <a:pt x="2886" y="20"/>
                    <a:pt x="2782" y="4"/>
                    <a:pt x="2685" y="4"/>
                  </a:cubicBezTo>
                  <a:cubicBezTo>
                    <a:pt x="2675" y="4"/>
                    <a:pt x="2665" y="4"/>
                    <a:pt x="2656" y="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7" name="Freeform 64">
              <a:extLst>
                <a:ext uri="{FF2B5EF4-FFF2-40B4-BE49-F238E27FC236}">
                  <a16:creationId xmlns:a16="http://schemas.microsoft.com/office/drawing/2014/main" id="{2892AAA8-5632-4A2A-9636-1DA1ABC463C4}"/>
                </a:ext>
              </a:extLst>
            </p:cNvPr>
            <p:cNvSpPr>
              <a:spLocks noEditPoints="1"/>
            </p:cNvSpPr>
            <p:nvPr/>
          </p:nvSpPr>
          <p:spPr bwMode="auto">
            <a:xfrm>
              <a:off x="3444" y="-266"/>
              <a:ext cx="4600" cy="4849"/>
            </a:xfrm>
            <a:custGeom>
              <a:avLst/>
              <a:gdLst>
                <a:gd name="T0" fmla="*/ 2074 w 6215"/>
                <a:gd name="T1" fmla="*/ 5992 h 6552"/>
                <a:gd name="T2" fmla="*/ 1512 w 6215"/>
                <a:gd name="T3" fmla="*/ 5449 h 6552"/>
                <a:gd name="T4" fmla="*/ 365 w 6215"/>
                <a:gd name="T5" fmla="*/ 4828 h 6552"/>
                <a:gd name="T6" fmla="*/ 5 w 6215"/>
                <a:gd name="T7" fmla="*/ 3935 h 6552"/>
                <a:gd name="T8" fmla="*/ 184 w 6215"/>
                <a:gd name="T9" fmla="*/ 2907 h 6552"/>
                <a:gd name="T10" fmla="*/ 246 w 6215"/>
                <a:gd name="T11" fmla="*/ 2317 h 6552"/>
                <a:gd name="T12" fmla="*/ 528 w 6215"/>
                <a:gd name="T13" fmla="*/ 1657 h 6552"/>
                <a:gd name="T14" fmla="*/ 1108 w 6215"/>
                <a:gd name="T15" fmla="*/ 865 h 6552"/>
                <a:gd name="T16" fmla="*/ 1650 w 6215"/>
                <a:gd name="T17" fmla="*/ 536 h 6552"/>
                <a:gd name="T18" fmla="*/ 2087 w 6215"/>
                <a:gd name="T19" fmla="*/ 272 h 6552"/>
                <a:gd name="T20" fmla="*/ 2713 w 6215"/>
                <a:gd name="T21" fmla="*/ 0 h 6552"/>
                <a:gd name="T22" fmla="*/ 3663 w 6215"/>
                <a:gd name="T23" fmla="*/ 371 h 6552"/>
                <a:gd name="T24" fmla="*/ 4339 w 6215"/>
                <a:gd name="T25" fmla="*/ 587 h 6552"/>
                <a:gd name="T26" fmla="*/ 4611 w 6215"/>
                <a:gd name="T27" fmla="*/ 636 h 6552"/>
                <a:gd name="T28" fmla="*/ 5117 w 6215"/>
                <a:gd name="T29" fmla="*/ 1340 h 6552"/>
                <a:gd name="T30" fmla="*/ 5278 w 6215"/>
                <a:gd name="T31" fmla="*/ 1828 h 6552"/>
                <a:gd name="T32" fmla="*/ 5693 w 6215"/>
                <a:gd name="T33" fmla="*/ 2085 h 6552"/>
                <a:gd name="T34" fmla="*/ 6158 w 6215"/>
                <a:gd name="T35" fmla="*/ 2728 h 6552"/>
                <a:gd name="T36" fmla="*/ 5728 w 6215"/>
                <a:gd name="T37" fmla="*/ 3959 h 6552"/>
                <a:gd name="T38" fmla="*/ 5354 w 6215"/>
                <a:gd name="T39" fmla="*/ 4440 h 6552"/>
                <a:gd name="T40" fmla="*/ 5190 w 6215"/>
                <a:gd name="T41" fmla="*/ 4955 h 6552"/>
                <a:gd name="T42" fmla="*/ 4435 w 6215"/>
                <a:gd name="T43" fmla="*/ 5768 h 6552"/>
                <a:gd name="T44" fmla="*/ 3030 w 6215"/>
                <a:gd name="T45" fmla="*/ 6543 h 6552"/>
                <a:gd name="T46" fmla="*/ 2375 w 6215"/>
                <a:gd name="T47" fmla="*/ 73 h 6552"/>
                <a:gd name="T48" fmla="*/ 1777 w 6215"/>
                <a:gd name="T49" fmla="*/ 483 h 6552"/>
                <a:gd name="T50" fmla="*/ 1327 w 6215"/>
                <a:gd name="T51" fmla="*/ 695 h 6552"/>
                <a:gd name="T52" fmla="*/ 674 w 6215"/>
                <a:gd name="T53" fmla="*/ 1426 h 6552"/>
                <a:gd name="T54" fmla="*/ 308 w 6215"/>
                <a:gd name="T55" fmla="*/ 2089 h 6552"/>
                <a:gd name="T56" fmla="*/ 218 w 6215"/>
                <a:gd name="T57" fmla="*/ 2637 h 6552"/>
                <a:gd name="T58" fmla="*/ 7 w 6215"/>
                <a:gd name="T59" fmla="*/ 3687 h 6552"/>
                <a:gd name="T60" fmla="*/ 209 w 6215"/>
                <a:gd name="T61" fmla="*/ 4635 h 6552"/>
                <a:gd name="T62" fmla="*/ 1034 w 6215"/>
                <a:gd name="T63" fmla="*/ 5209 h 6552"/>
                <a:gd name="T64" fmla="*/ 1912 w 6215"/>
                <a:gd name="T65" fmla="*/ 5799 h 6552"/>
                <a:gd name="T66" fmla="*/ 2337 w 6215"/>
                <a:gd name="T67" fmla="*/ 6284 h 6552"/>
                <a:gd name="T68" fmla="*/ 3403 w 6215"/>
                <a:gd name="T69" fmla="*/ 6451 h 6552"/>
                <a:gd name="T70" fmla="*/ 4790 w 6215"/>
                <a:gd name="T71" fmla="*/ 5457 h 6552"/>
                <a:gd name="T72" fmla="*/ 5269 w 6215"/>
                <a:gd name="T73" fmla="*/ 4761 h 6552"/>
                <a:gd name="T74" fmla="*/ 5398 w 6215"/>
                <a:gd name="T75" fmla="*/ 4345 h 6552"/>
                <a:gd name="T76" fmla="*/ 6010 w 6215"/>
                <a:gd name="T77" fmla="*/ 3649 h 6552"/>
                <a:gd name="T78" fmla="*/ 6036 w 6215"/>
                <a:gd name="T79" fmla="*/ 2466 h 6552"/>
                <a:gd name="T80" fmla="*/ 5511 w 6215"/>
                <a:gd name="T81" fmla="*/ 1966 h 6552"/>
                <a:gd name="T82" fmla="*/ 5210 w 6215"/>
                <a:gd name="T83" fmla="*/ 1759 h 6552"/>
                <a:gd name="T84" fmla="*/ 5075 w 6215"/>
                <a:gd name="T85" fmla="*/ 1014 h 6552"/>
                <a:gd name="T86" fmla="*/ 4465 w 6215"/>
                <a:gd name="T87" fmla="*/ 606 h 6552"/>
                <a:gd name="T88" fmla="*/ 4047 w 6215"/>
                <a:gd name="T89" fmla="*/ 535 h 6552"/>
                <a:gd name="T90" fmla="*/ 3572 w 6215"/>
                <a:gd name="T91" fmla="*/ 319 h 6552"/>
                <a:gd name="T92" fmla="*/ 2705 w 6215"/>
                <a:gd name="T93" fmla="*/ 1 h 6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15" h="6552">
                  <a:moveTo>
                    <a:pt x="2654" y="6492"/>
                  </a:moveTo>
                  <a:cubicBezTo>
                    <a:pt x="2546" y="6451"/>
                    <a:pt x="2442" y="6383"/>
                    <a:pt x="2337" y="6284"/>
                  </a:cubicBezTo>
                  <a:cubicBezTo>
                    <a:pt x="2242" y="6196"/>
                    <a:pt x="2158" y="6096"/>
                    <a:pt x="2074" y="5992"/>
                  </a:cubicBezTo>
                  <a:cubicBezTo>
                    <a:pt x="2064" y="5981"/>
                    <a:pt x="2064" y="5981"/>
                    <a:pt x="2064" y="5981"/>
                  </a:cubicBezTo>
                  <a:cubicBezTo>
                    <a:pt x="2015" y="5920"/>
                    <a:pt x="1964" y="5858"/>
                    <a:pt x="1912" y="5799"/>
                  </a:cubicBezTo>
                  <a:cubicBezTo>
                    <a:pt x="1785" y="5658"/>
                    <a:pt x="1651" y="5540"/>
                    <a:pt x="1512" y="5449"/>
                  </a:cubicBezTo>
                  <a:cubicBezTo>
                    <a:pt x="1424" y="5391"/>
                    <a:pt x="1323" y="5337"/>
                    <a:pt x="1203" y="5283"/>
                  </a:cubicBezTo>
                  <a:cubicBezTo>
                    <a:pt x="1148" y="5258"/>
                    <a:pt x="1090" y="5234"/>
                    <a:pt x="1034" y="5210"/>
                  </a:cubicBezTo>
                  <a:cubicBezTo>
                    <a:pt x="796" y="5109"/>
                    <a:pt x="550" y="5005"/>
                    <a:pt x="365" y="4828"/>
                  </a:cubicBezTo>
                  <a:cubicBezTo>
                    <a:pt x="305" y="4771"/>
                    <a:pt x="253" y="4706"/>
                    <a:pt x="208" y="4635"/>
                  </a:cubicBezTo>
                  <a:cubicBezTo>
                    <a:pt x="130" y="4510"/>
                    <a:pt x="74" y="4362"/>
                    <a:pt x="37" y="4184"/>
                  </a:cubicBezTo>
                  <a:cubicBezTo>
                    <a:pt x="21" y="4104"/>
                    <a:pt x="10" y="4020"/>
                    <a:pt x="5" y="3935"/>
                  </a:cubicBezTo>
                  <a:cubicBezTo>
                    <a:pt x="0" y="3854"/>
                    <a:pt x="0" y="3770"/>
                    <a:pt x="6" y="3687"/>
                  </a:cubicBezTo>
                  <a:cubicBezTo>
                    <a:pt x="18" y="3515"/>
                    <a:pt x="66" y="3345"/>
                    <a:pt x="112" y="3181"/>
                  </a:cubicBezTo>
                  <a:cubicBezTo>
                    <a:pt x="138" y="3091"/>
                    <a:pt x="164" y="2998"/>
                    <a:pt x="184" y="2907"/>
                  </a:cubicBezTo>
                  <a:cubicBezTo>
                    <a:pt x="206" y="2806"/>
                    <a:pt x="216" y="2717"/>
                    <a:pt x="217" y="2637"/>
                  </a:cubicBezTo>
                  <a:cubicBezTo>
                    <a:pt x="217" y="2610"/>
                    <a:pt x="218" y="2582"/>
                    <a:pt x="219" y="2555"/>
                  </a:cubicBezTo>
                  <a:cubicBezTo>
                    <a:pt x="222" y="2475"/>
                    <a:pt x="231" y="2395"/>
                    <a:pt x="246" y="2317"/>
                  </a:cubicBezTo>
                  <a:cubicBezTo>
                    <a:pt x="261" y="2240"/>
                    <a:pt x="281" y="2163"/>
                    <a:pt x="307" y="2088"/>
                  </a:cubicBezTo>
                  <a:cubicBezTo>
                    <a:pt x="333" y="2015"/>
                    <a:pt x="365" y="1941"/>
                    <a:pt x="402" y="1869"/>
                  </a:cubicBezTo>
                  <a:cubicBezTo>
                    <a:pt x="438" y="1798"/>
                    <a:pt x="481" y="1727"/>
                    <a:pt x="528" y="1657"/>
                  </a:cubicBezTo>
                  <a:cubicBezTo>
                    <a:pt x="579" y="1583"/>
                    <a:pt x="627" y="1503"/>
                    <a:pt x="673" y="1425"/>
                  </a:cubicBezTo>
                  <a:cubicBezTo>
                    <a:pt x="749" y="1298"/>
                    <a:pt x="828" y="1166"/>
                    <a:pt x="920" y="1062"/>
                  </a:cubicBezTo>
                  <a:cubicBezTo>
                    <a:pt x="992" y="980"/>
                    <a:pt x="1050" y="919"/>
                    <a:pt x="1108" y="865"/>
                  </a:cubicBezTo>
                  <a:cubicBezTo>
                    <a:pt x="1181" y="797"/>
                    <a:pt x="1253" y="741"/>
                    <a:pt x="1327" y="694"/>
                  </a:cubicBezTo>
                  <a:cubicBezTo>
                    <a:pt x="1409" y="643"/>
                    <a:pt x="1503" y="595"/>
                    <a:pt x="1605" y="554"/>
                  </a:cubicBezTo>
                  <a:cubicBezTo>
                    <a:pt x="1620" y="548"/>
                    <a:pt x="1636" y="541"/>
                    <a:pt x="1650" y="536"/>
                  </a:cubicBezTo>
                  <a:cubicBezTo>
                    <a:pt x="1694" y="518"/>
                    <a:pt x="1735" y="502"/>
                    <a:pt x="1776" y="483"/>
                  </a:cubicBezTo>
                  <a:cubicBezTo>
                    <a:pt x="1807" y="468"/>
                    <a:pt x="1836" y="453"/>
                    <a:pt x="1863" y="437"/>
                  </a:cubicBezTo>
                  <a:cubicBezTo>
                    <a:pt x="1941" y="391"/>
                    <a:pt x="2015" y="330"/>
                    <a:pt x="2087" y="272"/>
                  </a:cubicBezTo>
                  <a:cubicBezTo>
                    <a:pt x="2178" y="199"/>
                    <a:pt x="2272" y="122"/>
                    <a:pt x="2375" y="73"/>
                  </a:cubicBezTo>
                  <a:cubicBezTo>
                    <a:pt x="2475" y="24"/>
                    <a:pt x="2586" y="0"/>
                    <a:pt x="2704" y="0"/>
                  </a:cubicBezTo>
                  <a:cubicBezTo>
                    <a:pt x="2707" y="0"/>
                    <a:pt x="2710" y="0"/>
                    <a:pt x="2713" y="0"/>
                  </a:cubicBezTo>
                  <a:cubicBezTo>
                    <a:pt x="2821" y="1"/>
                    <a:pt x="2937" y="22"/>
                    <a:pt x="3058" y="63"/>
                  </a:cubicBezTo>
                  <a:cubicBezTo>
                    <a:pt x="3233" y="121"/>
                    <a:pt x="3406" y="221"/>
                    <a:pt x="3573" y="318"/>
                  </a:cubicBezTo>
                  <a:cubicBezTo>
                    <a:pt x="3604" y="337"/>
                    <a:pt x="3633" y="354"/>
                    <a:pt x="3663" y="371"/>
                  </a:cubicBezTo>
                  <a:cubicBezTo>
                    <a:pt x="3687" y="384"/>
                    <a:pt x="3709" y="397"/>
                    <a:pt x="3731" y="408"/>
                  </a:cubicBezTo>
                  <a:cubicBezTo>
                    <a:pt x="3837" y="465"/>
                    <a:pt x="3937" y="505"/>
                    <a:pt x="4047" y="534"/>
                  </a:cubicBezTo>
                  <a:cubicBezTo>
                    <a:pt x="4138" y="559"/>
                    <a:pt x="4233" y="573"/>
                    <a:pt x="4339" y="587"/>
                  </a:cubicBezTo>
                  <a:cubicBezTo>
                    <a:pt x="4347" y="589"/>
                    <a:pt x="4347" y="589"/>
                    <a:pt x="4347" y="589"/>
                  </a:cubicBezTo>
                  <a:cubicBezTo>
                    <a:pt x="4386" y="594"/>
                    <a:pt x="4426" y="599"/>
                    <a:pt x="4465" y="605"/>
                  </a:cubicBezTo>
                  <a:cubicBezTo>
                    <a:pt x="4520" y="614"/>
                    <a:pt x="4567" y="624"/>
                    <a:pt x="4611" y="636"/>
                  </a:cubicBezTo>
                  <a:cubicBezTo>
                    <a:pt x="4718" y="667"/>
                    <a:pt x="4815" y="714"/>
                    <a:pt x="4893" y="773"/>
                  </a:cubicBezTo>
                  <a:cubicBezTo>
                    <a:pt x="4981" y="840"/>
                    <a:pt x="5042" y="921"/>
                    <a:pt x="5076" y="1014"/>
                  </a:cubicBezTo>
                  <a:cubicBezTo>
                    <a:pt x="5113" y="1115"/>
                    <a:pt x="5115" y="1229"/>
                    <a:pt x="5117" y="1340"/>
                  </a:cubicBezTo>
                  <a:cubicBezTo>
                    <a:pt x="5119" y="1414"/>
                    <a:pt x="5121" y="1491"/>
                    <a:pt x="5133" y="1562"/>
                  </a:cubicBezTo>
                  <a:cubicBezTo>
                    <a:pt x="5146" y="1642"/>
                    <a:pt x="5171" y="1706"/>
                    <a:pt x="5210" y="1758"/>
                  </a:cubicBezTo>
                  <a:cubicBezTo>
                    <a:pt x="5229" y="1784"/>
                    <a:pt x="5251" y="1807"/>
                    <a:pt x="5278" y="1828"/>
                  </a:cubicBezTo>
                  <a:cubicBezTo>
                    <a:pt x="5329" y="1870"/>
                    <a:pt x="5389" y="1902"/>
                    <a:pt x="5448" y="1932"/>
                  </a:cubicBezTo>
                  <a:cubicBezTo>
                    <a:pt x="5469" y="1943"/>
                    <a:pt x="5491" y="1954"/>
                    <a:pt x="5512" y="1966"/>
                  </a:cubicBezTo>
                  <a:cubicBezTo>
                    <a:pt x="5574" y="1999"/>
                    <a:pt x="5635" y="2040"/>
                    <a:pt x="5693" y="2085"/>
                  </a:cubicBezTo>
                  <a:cubicBezTo>
                    <a:pt x="5751" y="2131"/>
                    <a:pt x="5806" y="2182"/>
                    <a:pt x="5858" y="2236"/>
                  </a:cubicBezTo>
                  <a:cubicBezTo>
                    <a:pt x="5927" y="2309"/>
                    <a:pt x="5987" y="2386"/>
                    <a:pt x="6036" y="2466"/>
                  </a:cubicBezTo>
                  <a:cubicBezTo>
                    <a:pt x="6089" y="2551"/>
                    <a:pt x="6130" y="2640"/>
                    <a:pt x="6158" y="2728"/>
                  </a:cubicBezTo>
                  <a:cubicBezTo>
                    <a:pt x="6204" y="2880"/>
                    <a:pt x="6215" y="3046"/>
                    <a:pt x="6189" y="3208"/>
                  </a:cubicBezTo>
                  <a:cubicBezTo>
                    <a:pt x="6163" y="3368"/>
                    <a:pt x="6101" y="3521"/>
                    <a:pt x="6010" y="3650"/>
                  </a:cubicBezTo>
                  <a:cubicBezTo>
                    <a:pt x="5931" y="3763"/>
                    <a:pt x="5828" y="3863"/>
                    <a:pt x="5728" y="3959"/>
                  </a:cubicBezTo>
                  <a:cubicBezTo>
                    <a:pt x="5666" y="4019"/>
                    <a:pt x="5603" y="4080"/>
                    <a:pt x="5546" y="4143"/>
                  </a:cubicBezTo>
                  <a:cubicBezTo>
                    <a:pt x="5483" y="4214"/>
                    <a:pt x="5435" y="4280"/>
                    <a:pt x="5398" y="4346"/>
                  </a:cubicBezTo>
                  <a:cubicBezTo>
                    <a:pt x="5381" y="4377"/>
                    <a:pt x="5366" y="4409"/>
                    <a:pt x="5354" y="4440"/>
                  </a:cubicBezTo>
                  <a:cubicBezTo>
                    <a:pt x="5330" y="4503"/>
                    <a:pt x="5315" y="4569"/>
                    <a:pt x="5301" y="4632"/>
                  </a:cubicBezTo>
                  <a:cubicBezTo>
                    <a:pt x="5292" y="4674"/>
                    <a:pt x="5282" y="4718"/>
                    <a:pt x="5269" y="4761"/>
                  </a:cubicBezTo>
                  <a:cubicBezTo>
                    <a:pt x="5250" y="4825"/>
                    <a:pt x="5224" y="4891"/>
                    <a:pt x="5190" y="4955"/>
                  </a:cubicBezTo>
                  <a:cubicBezTo>
                    <a:pt x="5159" y="5014"/>
                    <a:pt x="5122" y="5075"/>
                    <a:pt x="5078" y="5135"/>
                  </a:cubicBezTo>
                  <a:cubicBezTo>
                    <a:pt x="5004" y="5238"/>
                    <a:pt x="4909" y="5344"/>
                    <a:pt x="4790" y="5458"/>
                  </a:cubicBezTo>
                  <a:cubicBezTo>
                    <a:pt x="4686" y="5558"/>
                    <a:pt x="4569" y="5660"/>
                    <a:pt x="4435" y="5768"/>
                  </a:cubicBezTo>
                  <a:cubicBezTo>
                    <a:pt x="4301" y="5875"/>
                    <a:pt x="4164" y="5977"/>
                    <a:pt x="4059" y="6054"/>
                  </a:cubicBezTo>
                  <a:cubicBezTo>
                    <a:pt x="3847" y="6210"/>
                    <a:pt x="3638" y="6357"/>
                    <a:pt x="3404" y="6452"/>
                  </a:cubicBezTo>
                  <a:cubicBezTo>
                    <a:pt x="3277" y="6503"/>
                    <a:pt x="3152" y="6534"/>
                    <a:pt x="3030" y="6543"/>
                  </a:cubicBezTo>
                  <a:cubicBezTo>
                    <a:pt x="3005" y="6545"/>
                    <a:pt x="2980" y="6546"/>
                    <a:pt x="2955" y="6546"/>
                  </a:cubicBezTo>
                  <a:cubicBezTo>
                    <a:pt x="2848" y="6546"/>
                    <a:pt x="2747" y="6528"/>
                    <a:pt x="2654" y="6492"/>
                  </a:cubicBezTo>
                  <a:moveTo>
                    <a:pt x="2375" y="73"/>
                  </a:moveTo>
                  <a:cubicBezTo>
                    <a:pt x="2272" y="123"/>
                    <a:pt x="2178" y="199"/>
                    <a:pt x="2087" y="273"/>
                  </a:cubicBezTo>
                  <a:cubicBezTo>
                    <a:pt x="2016" y="331"/>
                    <a:pt x="1941" y="391"/>
                    <a:pt x="1863" y="438"/>
                  </a:cubicBezTo>
                  <a:cubicBezTo>
                    <a:pt x="1837" y="454"/>
                    <a:pt x="1807" y="469"/>
                    <a:pt x="1777" y="483"/>
                  </a:cubicBezTo>
                  <a:cubicBezTo>
                    <a:pt x="1735" y="503"/>
                    <a:pt x="1694" y="519"/>
                    <a:pt x="1651" y="536"/>
                  </a:cubicBezTo>
                  <a:cubicBezTo>
                    <a:pt x="1636" y="542"/>
                    <a:pt x="1621" y="548"/>
                    <a:pt x="1606" y="554"/>
                  </a:cubicBezTo>
                  <a:cubicBezTo>
                    <a:pt x="1503" y="596"/>
                    <a:pt x="1410" y="643"/>
                    <a:pt x="1327" y="695"/>
                  </a:cubicBezTo>
                  <a:cubicBezTo>
                    <a:pt x="1253" y="741"/>
                    <a:pt x="1182" y="797"/>
                    <a:pt x="1108" y="866"/>
                  </a:cubicBezTo>
                  <a:cubicBezTo>
                    <a:pt x="1050" y="920"/>
                    <a:pt x="992" y="980"/>
                    <a:pt x="920" y="1062"/>
                  </a:cubicBezTo>
                  <a:cubicBezTo>
                    <a:pt x="829" y="1166"/>
                    <a:pt x="750" y="1298"/>
                    <a:pt x="674" y="1426"/>
                  </a:cubicBezTo>
                  <a:cubicBezTo>
                    <a:pt x="628" y="1503"/>
                    <a:pt x="580" y="1584"/>
                    <a:pt x="529" y="1658"/>
                  </a:cubicBezTo>
                  <a:cubicBezTo>
                    <a:pt x="481" y="1727"/>
                    <a:pt x="439" y="1798"/>
                    <a:pt x="402" y="1869"/>
                  </a:cubicBezTo>
                  <a:cubicBezTo>
                    <a:pt x="365" y="1941"/>
                    <a:pt x="334" y="2015"/>
                    <a:pt x="308" y="2089"/>
                  </a:cubicBezTo>
                  <a:cubicBezTo>
                    <a:pt x="282" y="2163"/>
                    <a:pt x="261" y="2240"/>
                    <a:pt x="247" y="2317"/>
                  </a:cubicBezTo>
                  <a:cubicBezTo>
                    <a:pt x="232" y="2395"/>
                    <a:pt x="223" y="2475"/>
                    <a:pt x="220" y="2555"/>
                  </a:cubicBezTo>
                  <a:cubicBezTo>
                    <a:pt x="218" y="2582"/>
                    <a:pt x="218" y="2610"/>
                    <a:pt x="218" y="2637"/>
                  </a:cubicBezTo>
                  <a:cubicBezTo>
                    <a:pt x="217" y="2717"/>
                    <a:pt x="206" y="2806"/>
                    <a:pt x="185" y="2907"/>
                  </a:cubicBezTo>
                  <a:cubicBezTo>
                    <a:pt x="165" y="2998"/>
                    <a:pt x="139" y="3091"/>
                    <a:pt x="113" y="3181"/>
                  </a:cubicBezTo>
                  <a:cubicBezTo>
                    <a:pt x="67" y="3346"/>
                    <a:pt x="18" y="3516"/>
                    <a:pt x="7" y="3687"/>
                  </a:cubicBezTo>
                  <a:cubicBezTo>
                    <a:pt x="1" y="3770"/>
                    <a:pt x="1" y="3854"/>
                    <a:pt x="6" y="3935"/>
                  </a:cubicBezTo>
                  <a:cubicBezTo>
                    <a:pt x="11" y="4020"/>
                    <a:pt x="21" y="4104"/>
                    <a:pt x="38" y="4183"/>
                  </a:cubicBezTo>
                  <a:cubicBezTo>
                    <a:pt x="75" y="4362"/>
                    <a:pt x="131" y="4510"/>
                    <a:pt x="209" y="4635"/>
                  </a:cubicBezTo>
                  <a:cubicBezTo>
                    <a:pt x="253" y="4706"/>
                    <a:pt x="306" y="4770"/>
                    <a:pt x="365" y="4827"/>
                  </a:cubicBezTo>
                  <a:cubicBezTo>
                    <a:pt x="448" y="4907"/>
                    <a:pt x="551" y="4979"/>
                    <a:pt x="679" y="5047"/>
                  </a:cubicBezTo>
                  <a:cubicBezTo>
                    <a:pt x="793" y="5107"/>
                    <a:pt x="915" y="5159"/>
                    <a:pt x="1034" y="5209"/>
                  </a:cubicBezTo>
                  <a:cubicBezTo>
                    <a:pt x="1090" y="5233"/>
                    <a:pt x="1148" y="5257"/>
                    <a:pt x="1204" y="5282"/>
                  </a:cubicBezTo>
                  <a:cubicBezTo>
                    <a:pt x="1323" y="5336"/>
                    <a:pt x="1424" y="5390"/>
                    <a:pt x="1513" y="5449"/>
                  </a:cubicBezTo>
                  <a:cubicBezTo>
                    <a:pt x="1652" y="5540"/>
                    <a:pt x="1786" y="5658"/>
                    <a:pt x="1912" y="5799"/>
                  </a:cubicBezTo>
                  <a:cubicBezTo>
                    <a:pt x="1964" y="5857"/>
                    <a:pt x="2015" y="5920"/>
                    <a:pt x="2065" y="5980"/>
                  </a:cubicBezTo>
                  <a:cubicBezTo>
                    <a:pt x="2074" y="5992"/>
                    <a:pt x="2074" y="5992"/>
                    <a:pt x="2074" y="5992"/>
                  </a:cubicBezTo>
                  <a:cubicBezTo>
                    <a:pt x="2159" y="6095"/>
                    <a:pt x="2243" y="6196"/>
                    <a:pt x="2337" y="6284"/>
                  </a:cubicBezTo>
                  <a:cubicBezTo>
                    <a:pt x="2443" y="6382"/>
                    <a:pt x="2547" y="6450"/>
                    <a:pt x="2654" y="6492"/>
                  </a:cubicBezTo>
                  <a:cubicBezTo>
                    <a:pt x="2769" y="6535"/>
                    <a:pt x="2895" y="6552"/>
                    <a:pt x="3030" y="6542"/>
                  </a:cubicBezTo>
                  <a:cubicBezTo>
                    <a:pt x="3151" y="6533"/>
                    <a:pt x="3277" y="6502"/>
                    <a:pt x="3403" y="6451"/>
                  </a:cubicBezTo>
                  <a:cubicBezTo>
                    <a:pt x="3637" y="6357"/>
                    <a:pt x="3847" y="6209"/>
                    <a:pt x="4058" y="6054"/>
                  </a:cubicBezTo>
                  <a:cubicBezTo>
                    <a:pt x="4163" y="5977"/>
                    <a:pt x="4301" y="5874"/>
                    <a:pt x="4434" y="5767"/>
                  </a:cubicBezTo>
                  <a:cubicBezTo>
                    <a:pt x="4569" y="5659"/>
                    <a:pt x="4685" y="5558"/>
                    <a:pt x="4790" y="5457"/>
                  </a:cubicBezTo>
                  <a:cubicBezTo>
                    <a:pt x="4909" y="5343"/>
                    <a:pt x="5003" y="5237"/>
                    <a:pt x="5077" y="5135"/>
                  </a:cubicBezTo>
                  <a:cubicBezTo>
                    <a:pt x="5121" y="5074"/>
                    <a:pt x="5159" y="5014"/>
                    <a:pt x="5190" y="4954"/>
                  </a:cubicBezTo>
                  <a:cubicBezTo>
                    <a:pt x="5223" y="4890"/>
                    <a:pt x="5250" y="4825"/>
                    <a:pt x="5269" y="4761"/>
                  </a:cubicBezTo>
                  <a:cubicBezTo>
                    <a:pt x="5281" y="4718"/>
                    <a:pt x="5291" y="4674"/>
                    <a:pt x="5300" y="4632"/>
                  </a:cubicBezTo>
                  <a:cubicBezTo>
                    <a:pt x="5315" y="4568"/>
                    <a:pt x="5329" y="4503"/>
                    <a:pt x="5353" y="4440"/>
                  </a:cubicBezTo>
                  <a:cubicBezTo>
                    <a:pt x="5366" y="4408"/>
                    <a:pt x="5381" y="4376"/>
                    <a:pt x="5398" y="4345"/>
                  </a:cubicBezTo>
                  <a:cubicBezTo>
                    <a:pt x="5434" y="4280"/>
                    <a:pt x="5482" y="4214"/>
                    <a:pt x="5546" y="4143"/>
                  </a:cubicBezTo>
                  <a:cubicBezTo>
                    <a:pt x="5603" y="4079"/>
                    <a:pt x="5666" y="4018"/>
                    <a:pt x="5727" y="3959"/>
                  </a:cubicBezTo>
                  <a:cubicBezTo>
                    <a:pt x="5827" y="3862"/>
                    <a:pt x="5930" y="3762"/>
                    <a:pt x="6010" y="3649"/>
                  </a:cubicBezTo>
                  <a:cubicBezTo>
                    <a:pt x="6100" y="3521"/>
                    <a:pt x="6162" y="3368"/>
                    <a:pt x="6188" y="3208"/>
                  </a:cubicBezTo>
                  <a:cubicBezTo>
                    <a:pt x="6214" y="3046"/>
                    <a:pt x="6204" y="2880"/>
                    <a:pt x="6157" y="2729"/>
                  </a:cubicBezTo>
                  <a:cubicBezTo>
                    <a:pt x="6129" y="2640"/>
                    <a:pt x="6089" y="2552"/>
                    <a:pt x="6036" y="2466"/>
                  </a:cubicBezTo>
                  <a:cubicBezTo>
                    <a:pt x="5986" y="2387"/>
                    <a:pt x="5927" y="2310"/>
                    <a:pt x="5858" y="2237"/>
                  </a:cubicBezTo>
                  <a:cubicBezTo>
                    <a:pt x="5806" y="2182"/>
                    <a:pt x="5750" y="2131"/>
                    <a:pt x="5693" y="2086"/>
                  </a:cubicBezTo>
                  <a:cubicBezTo>
                    <a:pt x="5634" y="2040"/>
                    <a:pt x="5573" y="2000"/>
                    <a:pt x="5511" y="1966"/>
                  </a:cubicBezTo>
                  <a:cubicBezTo>
                    <a:pt x="5491" y="1955"/>
                    <a:pt x="5469" y="1944"/>
                    <a:pt x="5448" y="1933"/>
                  </a:cubicBezTo>
                  <a:cubicBezTo>
                    <a:pt x="5389" y="1902"/>
                    <a:pt x="5328" y="1871"/>
                    <a:pt x="5277" y="1829"/>
                  </a:cubicBezTo>
                  <a:cubicBezTo>
                    <a:pt x="5251" y="1807"/>
                    <a:pt x="5229" y="1784"/>
                    <a:pt x="5210" y="1759"/>
                  </a:cubicBezTo>
                  <a:cubicBezTo>
                    <a:pt x="5171" y="1706"/>
                    <a:pt x="5145" y="1642"/>
                    <a:pt x="5132" y="1562"/>
                  </a:cubicBezTo>
                  <a:cubicBezTo>
                    <a:pt x="5120" y="1491"/>
                    <a:pt x="5118" y="1414"/>
                    <a:pt x="5117" y="1340"/>
                  </a:cubicBezTo>
                  <a:cubicBezTo>
                    <a:pt x="5114" y="1229"/>
                    <a:pt x="5112" y="1115"/>
                    <a:pt x="5075" y="1014"/>
                  </a:cubicBezTo>
                  <a:cubicBezTo>
                    <a:pt x="5042" y="921"/>
                    <a:pt x="4980" y="840"/>
                    <a:pt x="4892" y="773"/>
                  </a:cubicBezTo>
                  <a:cubicBezTo>
                    <a:pt x="4815" y="715"/>
                    <a:pt x="4718" y="668"/>
                    <a:pt x="4611" y="637"/>
                  </a:cubicBezTo>
                  <a:cubicBezTo>
                    <a:pt x="4567" y="625"/>
                    <a:pt x="4519" y="615"/>
                    <a:pt x="4465" y="606"/>
                  </a:cubicBezTo>
                  <a:cubicBezTo>
                    <a:pt x="4426" y="600"/>
                    <a:pt x="4386" y="594"/>
                    <a:pt x="4346" y="589"/>
                  </a:cubicBezTo>
                  <a:cubicBezTo>
                    <a:pt x="4339" y="588"/>
                    <a:pt x="4339" y="588"/>
                    <a:pt x="4339" y="588"/>
                  </a:cubicBezTo>
                  <a:cubicBezTo>
                    <a:pt x="4233" y="574"/>
                    <a:pt x="4137" y="560"/>
                    <a:pt x="4047" y="535"/>
                  </a:cubicBezTo>
                  <a:cubicBezTo>
                    <a:pt x="3937" y="505"/>
                    <a:pt x="3836" y="465"/>
                    <a:pt x="3730" y="409"/>
                  </a:cubicBezTo>
                  <a:cubicBezTo>
                    <a:pt x="3708" y="397"/>
                    <a:pt x="3686" y="385"/>
                    <a:pt x="3663" y="372"/>
                  </a:cubicBezTo>
                  <a:cubicBezTo>
                    <a:pt x="3633" y="355"/>
                    <a:pt x="3603" y="337"/>
                    <a:pt x="3572" y="319"/>
                  </a:cubicBezTo>
                  <a:cubicBezTo>
                    <a:pt x="3405" y="222"/>
                    <a:pt x="3233" y="121"/>
                    <a:pt x="3058" y="63"/>
                  </a:cubicBezTo>
                  <a:cubicBezTo>
                    <a:pt x="2937" y="23"/>
                    <a:pt x="2821" y="2"/>
                    <a:pt x="2713" y="1"/>
                  </a:cubicBezTo>
                  <a:cubicBezTo>
                    <a:pt x="2710" y="1"/>
                    <a:pt x="2707" y="1"/>
                    <a:pt x="2705" y="1"/>
                  </a:cubicBezTo>
                  <a:cubicBezTo>
                    <a:pt x="2586" y="1"/>
                    <a:pt x="2476" y="25"/>
                    <a:pt x="2375" y="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8" name="Freeform 65">
              <a:extLst>
                <a:ext uri="{FF2B5EF4-FFF2-40B4-BE49-F238E27FC236}">
                  <a16:creationId xmlns:a16="http://schemas.microsoft.com/office/drawing/2014/main" id="{EF52A904-1023-42E5-BCDC-353C2CC3AB53}"/>
                </a:ext>
              </a:extLst>
            </p:cNvPr>
            <p:cNvSpPr>
              <a:spLocks noEditPoints="1"/>
            </p:cNvSpPr>
            <p:nvPr/>
          </p:nvSpPr>
          <p:spPr bwMode="auto">
            <a:xfrm>
              <a:off x="3414" y="-296"/>
              <a:ext cx="4660" cy="4893"/>
            </a:xfrm>
            <a:custGeom>
              <a:avLst/>
              <a:gdLst>
                <a:gd name="T0" fmla="*/ 2091 w 6296"/>
                <a:gd name="T1" fmla="*/ 6043 h 6611"/>
                <a:gd name="T2" fmla="*/ 1525 w 6296"/>
                <a:gd name="T3" fmla="*/ 5501 h 6611"/>
                <a:gd name="T4" fmla="*/ 682 w 6296"/>
                <a:gd name="T5" fmla="*/ 5095 h 6611"/>
                <a:gd name="T6" fmla="*/ 113 w 6296"/>
                <a:gd name="T7" fmla="*/ 4487 h 6611"/>
                <a:gd name="T8" fmla="*/ 5 w 6296"/>
                <a:gd name="T9" fmla="*/ 3763 h 6611"/>
                <a:gd name="T10" fmla="*/ 217 w 6296"/>
                <a:gd name="T11" fmla="*/ 2668 h 6611"/>
                <a:gd name="T12" fmla="*/ 303 w 6296"/>
                <a:gd name="T13" fmla="*/ 2093 h 6611"/>
                <a:gd name="T14" fmla="*/ 631 w 6296"/>
                <a:gd name="T15" fmla="*/ 1486 h 6611"/>
                <a:gd name="T16" fmla="*/ 1649 w 6296"/>
                <a:gd name="T17" fmla="*/ 563 h 6611"/>
                <a:gd name="T18" fmla="*/ 1908 w 6296"/>
                <a:gd name="T19" fmla="*/ 435 h 6611"/>
                <a:gd name="T20" fmla="*/ 2772 w 6296"/>
                <a:gd name="T21" fmla="*/ 6 h 6611"/>
                <a:gd name="T22" fmla="*/ 3730 w 6296"/>
                <a:gd name="T23" fmla="*/ 392 h 6611"/>
                <a:gd name="T24" fmla="*/ 4389 w 6296"/>
                <a:gd name="T25" fmla="*/ 587 h 6611"/>
                <a:gd name="T26" fmla="*/ 4691 w 6296"/>
                <a:gd name="T27" fmla="*/ 648 h 6611"/>
                <a:gd name="T28" fmla="*/ 5180 w 6296"/>
                <a:gd name="T29" fmla="*/ 1361 h 6611"/>
                <a:gd name="T30" fmla="*/ 5342 w 6296"/>
                <a:gd name="T31" fmla="*/ 1855 h 6611"/>
                <a:gd name="T32" fmla="*/ 5772 w 6296"/>
                <a:gd name="T33" fmla="*/ 2097 h 6611"/>
                <a:gd name="T34" fmla="*/ 6268 w 6296"/>
                <a:gd name="T35" fmla="*/ 3222 h 6611"/>
                <a:gd name="T36" fmla="*/ 5604 w 6296"/>
                <a:gd name="T37" fmla="*/ 4160 h 6611"/>
                <a:gd name="T38" fmla="*/ 5358 w 6296"/>
                <a:gd name="T39" fmla="*/ 4665 h 6611"/>
                <a:gd name="T40" fmla="*/ 5142 w 6296"/>
                <a:gd name="T41" fmla="*/ 5181 h 6611"/>
                <a:gd name="T42" fmla="*/ 3436 w 6296"/>
                <a:gd name="T43" fmla="*/ 6516 h 6611"/>
                <a:gd name="T44" fmla="*/ 2672 w 6296"/>
                <a:gd name="T45" fmla="*/ 6547 h 6611"/>
                <a:gd name="T46" fmla="*/ 1908 w 6296"/>
                <a:gd name="T47" fmla="*/ 436 h 6611"/>
                <a:gd name="T48" fmla="*/ 1650 w 6296"/>
                <a:gd name="T49" fmla="*/ 564 h 6611"/>
                <a:gd name="T50" fmla="*/ 631 w 6296"/>
                <a:gd name="T51" fmla="*/ 1487 h 6611"/>
                <a:gd name="T52" fmla="*/ 304 w 6296"/>
                <a:gd name="T53" fmla="*/ 2093 h 6611"/>
                <a:gd name="T54" fmla="*/ 218 w 6296"/>
                <a:gd name="T55" fmla="*/ 2668 h 6611"/>
                <a:gd name="T56" fmla="*/ 6 w 6296"/>
                <a:gd name="T57" fmla="*/ 3763 h 6611"/>
                <a:gd name="T58" fmla="*/ 114 w 6296"/>
                <a:gd name="T59" fmla="*/ 4486 h 6611"/>
                <a:gd name="T60" fmla="*/ 682 w 6296"/>
                <a:gd name="T61" fmla="*/ 5095 h 6611"/>
                <a:gd name="T62" fmla="*/ 1525 w 6296"/>
                <a:gd name="T63" fmla="*/ 5500 h 6611"/>
                <a:gd name="T64" fmla="*/ 2091 w 6296"/>
                <a:gd name="T65" fmla="*/ 6043 h 6611"/>
                <a:gd name="T66" fmla="*/ 3055 w 6296"/>
                <a:gd name="T67" fmla="*/ 6603 h 6611"/>
                <a:gd name="T68" fmla="*/ 4852 w 6296"/>
                <a:gd name="T69" fmla="*/ 5511 h 6611"/>
                <a:gd name="T70" fmla="*/ 5328 w 6296"/>
                <a:gd name="T71" fmla="*/ 4796 h 6611"/>
                <a:gd name="T72" fmla="*/ 5450 w 6296"/>
                <a:gd name="T73" fmla="*/ 4369 h 6611"/>
                <a:gd name="T74" fmla="*/ 6080 w 6296"/>
                <a:gd name="T75" fmla="*/ 3668 h 6611"/>
                <a:gd name="T76" fmla="*/ 5940 w 6296"/>
                <a:gd name="T77" fmla="*/ 2245 h 6611"/>
                <a:gd name="T78" fmla="*/ 5518 w 6296"/>
                <a:gd name="T79" fmla="*/ 1952 h 6611"/>
                <a:gd name="T80" fmla="*/ 5191 w 6296"/>
                <a:gd name="T81" fmla="*/ 1588 h 6611"/>
                <a:gd name="T82" fmla="*/ 4970 w 6296"/>
                <a:gd name="T83" fmla="*/ 794 h 6611"/>
                <a:gd name="T84" fmla="*/ 4419 w 6296"/>
                <a:gd name="T85" fmla="*/ 592 h 6611"/>
                <a:gd name="T86" fmla="*/ 3800 w 6296"/>
                <a:gd name="T87" fmla="*/ 428 h 6611"/>
                <a:gd name="T88" fmla="*/ 3123 w 6296"/>
                <a:gd name="T89" fmla="*/ 84 h 6611"/>
                <a:gd name="T90" fmla="*/ 2425 w 6296"/>
                <a:gd name="T91" fmla="*/ 68 h 6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96" h="6611">
                  <a:moveTo>
                    <a:pt x="2672" y="6547"/>
                  </a:moveTo>
                  <a:cubicBezTo>
                    <a:pt x="2564" y="6504"/>
                    <a:pt x="2461" y="6435"/>
                    <a:pt x="2355" y="6336"/>
                  </a:cubicBezTo>
                  <a:cubicBezTo>
                    <a:pt x="2262" y="6249"/>
                    <a:pt x="2181" y="6152"/>
                    <a:pt x="2091" y="6043"/>
                  </a:cubicBezTo>
                  <a:cubicBezTo>
                    <a:pt x="2086" y="6038"/>
                    <a:pt x="2086" y="6038"/>
                    <a:pt x="2086" y="6038"/>
                  </a:cubicBezTo>
                  <a:cubicBezTo>
                    <a:pt x="2035" y="5975"/>
                    <a:pt x="1982" y="5911"/>
                    <a:pt x="1927" y="5851"/>
                  </a:cubicBezTo>
                  <a:cubicBezTo>
                    <a:pt x="1802" y="5712"/>
                    <a:pt x="1666" y="5594"/>
                    <a:pt x="1525" y="5501"/>
                  </a:cubicBezTo>
                  <a:cubicBezTo>
                    <a:pt x="1434" y="5441"/>
                    <a:pt x="1332" y="5386"/>
                    <a:pt x="1216" y="5332"/>
                  </a:cubicBezTo>
                  <a:cubicBezTo>
                    <a:pt x="1152" y="5304"/>
                    <a:pt x="1086" y="5276"/>
                    <a:pt x="1022" y="5249"/>
                  </a:cubicBezTo>
                  <a:cubicBezTo>
                    <a:pt x="908" y="5202"/>
                    <a:pt x="791" y="5153"/>
                    <a:pt x="682" y="5095"/>
                  </a:cubicBezTo>
                  <a:cubicBezTo>
                    <a:pt x="560" y="5031"/>
                    <a:pt x="461" y="4964"/>
                    <a:pt x="380" y="4889"/>
                  </a:cubicBezTo>
                  <a:cubicBezTo>
                    <a:pt x="321" y="4833"/>
                    <a:pt x="267" y="4770"/>
                    <a:pt x="222" y="4700"/>
                  </a:cubicBezTo>
                  <a:cubicBezTo>
                    <a:pt x="180" y="4636"/>
                    <a:pt x="143" y="4564"/>
                    <a:pt x="113" y="4487"/>
                  </a:cubicBezTo>
                  <a:cubicBezTo>
                    <a:pt x="85" y="4416"/>
                    <a:pt x="61" y="4338"/>
                    <a:pt x="43" y="4255"/>
                  </a:cubicBezTo>
                  <a:cubicBezTo>
                    <a:pt x="25" y="4176"/>
                    <a:pt x="13" y="4094"/>
                    <a:pt x="7" y="4010"/>
                  </a:cubicBezTo>
                  <a:cubicBezTo>
                    <a:pt x="1" y="3929"/>
                    <a:pt x="0" y="3846"/>
                    <a:pt x="5" y="3763"/>
                  </a:cubicBezTo>
                  <a:cubicBezTo>
                    <a:pt x="15" y="3584"/>
                    <a:pt x="64" y="3407"/>
                    <a:pt x="112" y="3236"/>
                  </a:cubicBezTo>
                  <a:cubicBezTo>
                    <a:pt x="138" y="3142"/>
                    <a:pt x="166" y="3045"/>
                    <a:pt x="185" y="2951"/>
                  </a:cubicBezTo>
                  <a:cubicBezTo>
                    <a:pt x="207" y="2845"/>
                    <a:pt x="218" y="2752"/>
                    <a:pt x="217" y="2668"/>
                  </a:cubicBezTo>
                  <a:cubicBezTo>
                    <a:pt x="217" y="2640"/>
                    <a:pt x="217" y="2611"/>
                    <a:pt x="218" y="2583"/>
                  </a:cubicBezTo>
                  <a:cubicBezTo>
                    <a:pt x="220" y="2498"/>
                    <a:pt x="229" y="2414"/>
                    <a:pt x="243" y="2333"/>
                  </a:cubicBezTo>
                  <a:cubicBezTo>
                    <a:pt x="257" y="2252"/>
                    <a:pt x="277" y="2171"/>
                    <a:pt x="303" y="2093"/>
                  </a:cubicBezTo>
                  <a:cubicBezTo>
                    <a:pt x="329" y="2015"/>
                    <a:pt x="361" y="1937"/>
                    <a:pt x="398" y="1862"/>
                  </a:cubicBezTo>
                  <a:cubicBezTo>
                    <a:pt x="436" y="1787"/>
                    <a:pt x="480" y="1713"/>
                    <a:pt x="529" y="1640"/>
                  </a:cubicBezTo>
                  <a:cubicBezTo>
                    <a:pt x="563" y="1590"/>
                    <a:pt x="598" y="1537"/>
                    <a:pt x="631" y="1486"/>
                  </a:cubicBezTo>
                  <a:cubicBezTo>
                    <a:pt x="728" y="1337"/>
                    <a:pt x="829" y="1182"/>
                    <a:pt x="947" y="1059"/>
                  </a:cubicBezTo>
                  <a:cubicBezTo>
                    <a:pt x="1052" y="950"/>
                    <a:pt x="1194" y="812"/>
                    <a:pt x="1369" y="706"/>
                  </a:cubicBezTo>
                  <a:cubicBezTo>
                    <a:pt x="1448" y="658"/>
                    <a:pt x="1540" y="611"/>
                    <a:pt x="1649" y="563"/>
                  </a:cubicBezTo>
                  <a:cubicBezTo>
                    <a:pt x="1658" y="560"/>
                    <a:pt x="1667" y="556"/>
                    <a:pt x="1675" y="552"/>
                  </a:cubicBezTo>
                  <a:cubicBezTo>
                    <a:pt x="1726" y="530"/>
                    <a:pt x="1774" y="509"/>
                    <a:pt x="1821" y="485"/>
                  </a:cubicBezTo>
                  <a:cubicBezTo>
                    <a:pt x="1853" y="469"/>
                    <a:pt x="1881" y="453"/>
                    <a:pt x="1908" y="435"/>
                  </a:cubicBezTo>
                  <a:cubicBezTo>
                    <a:pt x="1980" y="390"/>
                    <a:pt x="2048" y="334"/>
                    <a:pt x="2115" y="280"/>
                  </a:cubicBezTo>
                  <a:cubicBezTo>
                    <a:pt x="2211" y="200"/>
                    <a:pt x="2312" y="118"/>
                    <a:pt x="2425" y="67"/>
                  </a:cubicBezTo>
                  <a:cubicBezTo>
                    <a:pt x="2529" y="20"/>
                    <a:pt x="2646" y="0"/>
                    <a:pt x="2772" y="6"/>
                  </a:cubicBezTo>
                  <a:cubicBezTo>
                    <a:pt x="2881" y="12"/>
                    <a:pt x="2999" y="38"/>
                    <a:pt x="3123" y="83"/>
                  </a:cubicBezTo>
                  <a:cubicBezTo>
                    <a:pt x="3270" y="138"/>
                    <a:pt x="3416" y="219"/>
                    <a:pt x="3558" y="298"/>
                  </a:cubicBezTo>
                  <a:cubicBezTo>
                    <a:pt x="3615" y="330"/>
                    <a:pt x="3673" y="362"/>
                    <a:pt x="3730" y="392"/>
                  </a:cubicBezTo>
                  <a:cubicBezTo>
                    <a:pt x="3755" y="405"/>
                    <a:pt x="3778" y="417"/>
                    <a:pt x="3800" y="427"/>
                  </a:cubicBezTo>
                  <a:cubicBezTo>
                    <a:pt x="3903" y="476"/>
                    <a:pt x="4007" y="512"/>
                    <a:pt x="4127" y="540"/>
                  </a:cubicBezTo>
                  <a:cubicBezTo>
                    <a:pt x="4212" y="561"/>
                    <a:pt x="4302" y="574"/>
                    <a:pt x="4389" y="587"/>
                  </a:cubicBezTo>
                  <a:cubicBezTo>
                    <a:pt x="4399" y="589"/>
                    <a:pt x="4409" y="590"/>
                    <a:pt x="4419" y="592"/>
                  </a:cubicBezTo>
                  <a:cubicBezTo>
                    <a:pt x="4460" y="598"/>
                    <a:pt x="4503" y="604"/>
                    <a:pt x="4546" y="612"/>
                  </a:cubicBezTo>
                  <a:cubicBezTo>
                    <a:pt x="4599" y="622"/>
                    <a:pt x="4647" y="634"/>
                    <a:pt x="4691" y="648"/>
                  </a:cubicBezTo>
                  <a:cubicBezTo>
                    <a:pt x="4799" y="682"/>
                    <a:pt x="4895" y="732"/>
                    <a:pt x="4971" y="794"/>
                  </a:cubicBezTo>
                  <a:cubicBezTo>
                    <a:pt x="5057" y="864"/>
                    <a:pt x="5117" y="947"/>
                    <a:pt x="5148" y="1042"/>
                  </a:cubicBezTo>
                  <a:cubicBezTo>
                    <a:pt x="5180" y="1141"/>
                    <a:pt x="5180" y="1253"/>
                    <a:pt x="5180" y="1361"/>
                  </a:cubicBezTo>
                  <a:cubicBezTo>
                    <a:pt x="5180" y="1437"/>
                    <a:pt x="5180" y="1516"/>
                    <a:pt x="5192" y="1588"/>
                  </a:cubicBezTo>
                  <a:cubicBezTo>
                    <a:pt x="5205" y="1669"/>
                    <a:pt x="5231" y="1734"/>
                    <a:pt x="5272" y="1787"/>
                  </a:cubicBezTo>
                  <a:cubicBezTo>
                    <a:pt x="5292" y="1812"/>
                    <a:pt x="5315" y="1834"/>
                    <a:pt x="5342" y="1855"/>
                  </a:cubicBezTo>
                  <a:cubicBezTo>
                    <a:pt x="5395" y="1895"/>
                    <a:pt x="5457" y="1923"/>
                    <a:pt x="5518" y="1951"/>
                  </a:cubicBezTo>
                  <a:cubicBezTo>
                    <a:pt x="5540" y="1961"/>
                    <a:pt x="5563" y="1972"/>
                    <a:pt x="5585" y="1983"/>
                  </a:cubicBezTo>
                  <a:cubicBezTo>
                    <a:pt x="5649" y="2014"/>
                    <a:pt x="5712" y="2053"/>
                    <a:pt x="5772" y="2097"/>
                  </a:cubicBezTo>
                  <a:cubicBezTo>
                    <a:pt x="5831" y="2141"/>
                    <a:pt x="5888" y="2191"/>
                    <a:pt x="5941" y="2245"/>
                  </a:cubicBezTo>
                  <a:cubicBezTo>
                    <a:pt x="6084" y="2392"/>
                    <a:pt x="6187" y="2561"/>
                    <a:pt x="6240" y="2735"/>
                  </a:cubicBezTo>
                  <a:cubicBezTo>
                    <a:pt x="6286" y="2889"/>
                    <a:pt x="6296" y="3058"/>
                    <a:pt x="6268" y="3222"/>
                  </a:cubicBezTo>
                  <a:cubicBezTo>
                    <a:pt x="6239" y="3385"/>
                    <a:pt x="6175" y="3539"/>
                    <a:pt x="6080" y="3669"/>
                  </a:cubicBezTo>
                  <a:cubicBezTo>
                    <a:pt x="5999" y="3780"/>
                    <a:pt x="5895" y="3877"/>
                    <a:pt x="5795" y="3972"/>
                  </a:cubicBezTo>
                  <a:cubicBezTo>
                    <a:pt x="5730" y="4032"/>
                    <a:pt x="5664" y="4095"/>
                    <a:pt x="5604" y="4160"/>
                  </a:cubicBezTo>
                  <a:cubicBezTo>
                    <a:pt x="5538" y="4233"/>
                    <a:pt x="5488" y="4301"/>
                    <a:pt x="5451" y="4369"/>
                  </a:cubicBezTo>
                  <a:cubicBezTo>
                    <a:pt x="5434" y="4401"/>
                    <a:pt x="5419" y="4434"/>
                    <a:pt x="5407" y="4466"/>
                  </a:cubicBezTo>
                  <a:cubicBezTo>
                    <a:pt x="5384" y="4531"/>
                    <a:pt x="5370" y="4599"/>
                    <a:pt x="5358" y="4665"/>
                  </a:cubicBezTo>
                  <a:cubicBezTo>
                    <a:pt x="5349" y="4708"/>
                    <a:pt x="5340" y="4753"/>
                    <a:pt x="5329" y="4796"/>
                  </a:cubicBezTo>
                  <a:cubicBezTo>
                    <a:pt x="5311" y="4862"/>
                    <a:pt x="5286" y="4930"/>
                    <a:pt x="5253" y="4996"/>
                  </a:cubicBezTo>
                  <a:cubicBezTo>
                    <a:pt x="5223" y="5057"/>
                    <a:pt x="5185" y="5119"/>
                    <a:pt x="5142" y="5181"/>
                  </a:cubicBezTo>
                  <a:cubicBezTo>
                    <a:pt x="5067" y="5287"/>
                    <a:pt x="4972" y="5396"/>
                    <a:pt x="4852" y="5512"/>
                  </a:cubicBezTo>
                  <a:cubicBezTo>
                    <a:pt x="4635" y="5722"/>
                    <a:pt x="4397" y="5905"/>
                    <a:pt x="4107" y="6116"/>
                  </a:cubicBezTo>
                  <a:cubicBezTo>
                    <a:pt x="3890" y="6273"/>
                    <a:pt x="3676" y="6422"/>
                    <a:pt x="3436" y="6516"/>
                  </a:cubicBezTo>
                  <a:cubicBezTo>
                    <a:pt x="3307" y="6566"/>
                    <a:pt x="3179" y="6596"/>
                    <a:pt x="3055" y="6603"/>
                  </a:cubicBezTo>
                  <a:cubicBezTo>
                    <a:pt x="3033" y="6605"/>
                    <a:pt x="3012" y="6605"/>
                    <a:pt x="2991" y="6605"/>
                  </a:cubicBezTo>
                  <a:cubicBezTo>
                    <a:pt x="2877" y="6605"/>
                    <a:pt x="2770" y="6586"/>
                    <a:pt x="2672" y="6547"/>
                  </a:cubicBezTo>
                  <a:moveTo>
                    <a:pt x="2425" y="68"/>
                  </a:moveTo>
                  <a:cubicBezTo>
                    <a:pt x="2312" y="119"/>
                    <a:pt x="2212" y="201"/>
                    <a:pt x="2115" y="280"/>
                  </a:cubicBezTo>
                  <a:cubicBezTo>
                    <a:pt x="2049" y="335"/>
                    <a:pt x="1980" y="391"/>
                    <a:pt x="1908" y="436"/>
                  </a:cubicBezTo>
                  <a:cubicBezTo>
                    <a:pt x="1881" y="453"/>
                    <a:pt x="1853" y="469"/>
                    <a:pt x="1822" y="485"/>
                  </a:cubicBezTo>
                  <a:cubicBezTo>
                    <a:pt x="1774" y="510"/>
                    <a:pt x="1726" y="531"/>
                    <a:pt x="1676" y="553"/>
                  </a:cubicBezTo>
                  <a:cubicBezTo>
                    <a:pt x="1667" y="556"/>
                    <a:pt x="1658" y="560"/>
                    <a:pt x="1650" y="564"/>
                  </a:cubicBezTo>
                  <a:cubicBezTo>
                    <a:pt x="1541" y="612"/>
                    <a:pt x="1449" y="659"/>
                    <a:pt x="1369" y="707"/>
                  </a:cubicBezTo>
                  <a:cubicBezTo>
                    <a:pt x="1195" y="813"/>
                    <a:pt x="1052" y="951"/>
                    <a:pt x="948" y="1060"/>
                  </a:cubicBezTo>
                  <a:cubicBezTo>
                    <a:pt x="830" y="1182"/>
                    <a:pt x="729" y="1337"/>
                    <a:pt x="631" y="1487"/>
                  </a:cubicBezTo>
                  <a:cubicBezTo>
                    <a:pt x="598" y="1538"/>
                    <a:pt x="564" y="1591"/>
                    <a:pt x="530" y="1641"/>
                  </a:cubicBezTo>
                  <a:cubicBezTo>
                    <a:pt x="480" y="1713"/>
                    <a:pt x="437" y="1788"/>
                    <a:pt x="399" y="1863"/>
                  </a:cubicBezTo>
                  <a:cubicBezTo>
                    <a:pt x="362" y="1938"/>
                    <a:pt x="329" y="2015"/>
                    <a:pt x="304" y="2093"/>
                  </a:cubicBezTo>
                  <a:cubicBezTo>
                    <a:pt x="278" y="2171"/>
                    <a:pt x="258" y="2252"/>
                    <a:pt x="244" y="2333"/>
                  </a:cubicBezTo>
                  <a:cubicBezTo>
                    <a:pt x="229" y="2414"/>
                    <a:pt x="221" y="2498"/>
                    <a:pt x="219" y="2583"/>
                  </a:cubicBezTo>
                  <a:cubicBezTo>
                    <a:pt x="218" y="2611"/>
                    <a:pt x="217" y="2640"/>
                    <a:pt x="218" y="2668"/>
                  </a:cubicBezTo>
                  <a:cubicBezTo>
                    <a:pt x="218" y="2752"/>
                    <a:pt x="208" y="2845"/>
                    <a:pt x="186" y="2951"/>
                  </a:cubicBezTo>
                  <a:cubicBezTo>
                    <a:pt x="166" y="3045"/>
                    <a:pt x="139" y="3142"/>
                    <a:pt x="113" y="3236"/>
                  </a:cubicBezTo>
                  <a:cubicBezTo>
                    <a:pt x="65" y="3407"/>
                    <a:pt x="16" y="3585"/>
                    <a:pt x="6" y="3763"/>
                  </a:cubicBezTo>
                  <a:cubicBezTo>
                    <a:pt x="1" y="3846"/>
                    <a:pt x="2" y="3929"/>
                    <a:pt x="8" y="4010"/>
                  </a:cubicBezTo>
                  <a:cubicBezTo>
                    <a:pt x="14" y="4094"/>
                    <a:pt x="26" y="4176"/>
                    <a:pt x="44" y="4255"/>
                  </a:cubicBezTo>
                  <a:cubicBezTo>
                    <a:pt x="62" y="4338"/>
                    <a:pt x="86" y="4415"/>
                    <a:pt x="114" y="4486"/>
                  </a:cubicBezTo>
                  <a:cubicBezTo>
                    <a:pt x="144" y="4564"/>
                    <a:pt x="181" y="4635"/>
                    <a:pt x="223" y="4700"/>
                  </a:cubicBezTo>
                  <a:cubicBezTo>
                    <a:pt x="268" y="4769"/>
                    <a:pt x="321" y="4832"/>
                    <a:pt x="381" y="4888"/>
                  </a:cubicBezTo>
                  <a:cubicBezTo>
                    <a:pt x="461" y="4963"/>
                    <a:pt x="560" y="5031"/>
                    <a:pt x="682" y="5095"/>
                  </a:cubicBezTo>
                  <a:cubicBezTo>
                    <a:pt x="792" y="5152"/>
                    <a:pt x="909" y="5201"/>
                    <a:pt x="1022" y="5248"/>
                  </a:cubicBezTo>
                  <a:cubicBezTo>
                    <a:pt x="1086" y="5275"/>
                    <a:pt x="1152" y="5303"/>
                    <a:pt x="1216" y="5332"/>
                  </a:cubicBezTo>
                  <a:cubicBezTo>
                    <a:pt x="1333" y="5385"/>
                    <a:pt x="1434" y="5440"/>
                    <a:pt x="1525" y="5500"/>
                  </a:cubicBezTo>
                  <a:cubicBezTo>
                    <a:pt x="1667" y="5594"/>
                    <a:pt x="1802" y="5711"/>
                    <a:pt x="1928" y="5850"/>
                  </a:cubicBezTo>
                  <a:cubicBezTo>
                    <a:pt x="1982" y="5910"/>
                    <a:pt x="2035" y="5975"/>
                    <a:pt x="2087" y="6037"/>
                  </a:cubicBezTo>
                  <a:cubicBezTo>
                    <a:pt x="2091" y="6043"/>
                    <a:pt x="2091" y="6043"/>
                    <a:pt x="2091" y="6043"/>
                  </a:cubicBezTo>
                  <a:cubicBezTo>
                    <a:pt x="2181" y="6152"/>
                    <a:pt x="2263" y="6249"/>
                    <a:pt x="2355" y="6335"/>
                  </a:cubicBezTo>
                  <a:cubicBezTo>
                    <a:pt x="2461" y="6435"/>
                    <a:pt x="2565" y="6504"/>
                    <a:pt x="2673" y="6546"/>
                  </a:cubicBezTo>
                  <a:cubicBezTo>
                    <a:pt x="2788" y="6592"/>
                    <a:pt x="2917" y="6611"/>
                    <a:pt x="3055" y="6603"/>
                  </a:cubicBezTo>
                  <a:cubicBezTo>
                    <a:pt x="3179" y="6595"/>
                    <a:pt x="3307" y="6565"/>
                    <a:pt x="3436" y="6515"/>
                  </a:cubicBezTo>
                  <a:cubicBezTo>
                    <a:pt x="3675" y="6422"/>
                    <a:pt x="3890" y="6273"/>
                    <a:pt x="4106" y="6116"/>
                  </a:cubicBezTo>
                  <a:cubicBezTo>
                    <a:pt x="4397" y="5905"/>
                    <a:pt x="4634" y="5721"/>
                    <a:pt x="4852" y="5511"/>
                  </a:cubicBezTo>
                  <a:cubicBezTo>
                    <a:pt x="4972" y="5395"/>
                    <a:pt x="5066" y="5287"/>
                    <a:pt x="5141" y="5181"/>
                  </a:cubicBezTo>
                  <a:cubicBezTo>
                    <a:pt x="5185" y="5119"/>
                    <a:pt x="5222" y="5057"/>
                    <a:pt x="5252" y="4995"/>
                  </a:cubicBezTo>
                  <a:cubicBezTo>
                    <a:pt x="5285" y="4929"/>
                    <a:pt x="5310" y="4862"/>
                    <a:pt x="5328" y="4796"/>
                  </a:cubicBezTo>
                  <a:cubicBezTo>
                    <a:pt x="5340" y="4753"/>
                    <a:pt x="5348" y="4708"/>
                    <a:pt x="5357" y="4665"/>
                  </a:cubicBezTo>
                  <a:cubicBezTo>
                    <a:pt x="5370" y="4599"/>
                    <a:pt x="5383" y="4531"/>
                    <a:pt x="5407" y="4466"/>
                  </a:cubicBezTo>
                  <a:cubicBezTo>
                    <a:pt x="5418" y="4434"/>
                    <a:pt x="5433" y="4401"/>
                    <a:pt x="5450" y="4369"/>
                  </a:cubicBezTo>
                  <a:cubicBezTo>
                    <a:pt x="5487" y="4301"/>
                    <a:pt x="5537" y="4232"/>
                    <a:pt x="5604" y="4160"/>
                  </a:cubicBezTo>
                  <a:cubicBezTo>
                    <a:pt x="5663" y="4095"/>
                    <a:pt x="5730" y="4032"/>
                    <a:pt x="5794" y="3971"/>
                  </a:cubicBezTo>
                  <a:cubicBezTo>
                    <a:pt x="5895" y="3877"/>
                    <a:pt x="5999" y="3779"/>
                    <a:pt x="6080" y="3668"/>
                  </a:cubicBezTo>
                  <a:cubicBezTo>
                    <a:pt x="6174" y="3539"/>
                    <a:pt x="6239" y="3385"/>
                    <a:pt x="6267" y="3222"/>
                  </a:cubicBezTo>
                  <a:cubicBezTo>
                    <a:pt x="6295" y="3058"/>
                    <a:pt x="6286" y="2889"/>
                    <a:pt x="6239" y="2735"/>
                  </a:cubicBezTo>
                  <a:cubicBezTo>
                    <a:pt x="6186" y="2562"/>
                    <a:pt x="6083" y="2392"/>
                    <a:pt x="5940" y="2245"/>
                  </a:cubicBezTo>
                  <a:cubicBezTo>
                    <a:pt x="5888" y="2191"/>
                    <a:pt x="5831" y="2142"/>
                    <a:pt x="5772" y="2098"/>
                  </a:cubicBezTo>
                  <a:cubicBezTo>
                    <a:pt x="5712" y="2053"/>
                    <a:pt x="5649" y="2015"/>
                    <a:pt x="5585" y="1984"/>
                  </a:cubicBezTo>
                  <a:cubicBezTo>
                    <a:pt x="5563" y="1973"/>
                    <a:pt x="5540" y="1962"/>
                    <a:pt x="5518" y="1952"/>
                  </a:cubicBezTo>
                  <a:cubicBezTo>
                    <a:pt x="5457" y="1924"/>
                    <a:pt x="5395" y="1895"/>
                    <a:pt x="5342" y="1855"/>
                  </a:cubicBezTo>
                  <a:cubicBezTo>
                    <a:pt x="5314" y="1834"/>
                    <a:pt x="5291" y="1812"/>
                    <a:pt x="5271" y="1787"/>
                  </a:cubicBezTo>
                  <a:cubicBezTo>
                    <a:pt x="5230" y="1734"/>
                    <a:pt x="5204" y="1669"/>
                    <a:pt x="5191" y="1588"/>
                  </a:cubicBezTo>
                  <a:cubicBezTo>
                    <a:pt x="5180" y="1516"/>
                    <a:pt x="5180" y="1437"/>
                    <a:pt x="5179" y="1361"/>
                  </a:cubicBezTo>
                  <a:cubicBezTo>
                    <a:pt x="5179" y="1253"/>
                    <a:pt x="5179" y="1141"/>
                    <a:pt x="5147" y="1042"/>
                  </a:cubicBezTo>
                  <a:cubicBezTo>
                    <a:pt x="5116" y="948"/>
                    <a:pt x="5057" y="864"/>
                    <a:pt x="4970" y="794"/>
                  </a:cubicBezTo>
                  <a:cubicBezTo>
                    <a:pt x="4895" y="733"/>
                    <a:pt x="4798" y="683"/>
                    <a:pt x="4691" y="649"/>
                  </a:cubicBezTo>
                  <a:cubicBezTo>
                    <a:pt x="4646" y="634"/>
                    <a:pt x="4599" y="623"/>
                    <a:pt x="4546" y="613"/>
                  </a:cubicBezTo>
                  <a:cubicBezTo>
                    <a:pt x="4503" y="605"/>
                    <a:pt x="4460" y="598"/>
                    <a:pt x="4419" y="592"/>
                  </a:cubicBezTo>
                  <a:cubicBezTo>
                    <a:pt x="4409" y="591"/>
                    <a:pt x="4399" y="589"/>
                    <a:pt x="4389" y="588"/>
                  </a:cubicBezTo>
                  <a:cubicBezTo>
                    <a:pt x="4302" y="575"/>
                    <a:pt x="4212" y="562"/>
                    <a:pt x="4127" y="541"/>
                  </a:cubicBezTo>
                  <a:cubicBezTo>
                    <a:pt x="4007" y="513"/>
                    <a:pt x="3903" y="477"/>
                    <a:pt x="3800" y="428"/>
                  </a:cubicBezTo>
                  <a:cubicBezTo>
                    <a:pt x="3778" y="417"/>
                    <a:pt x="3755" y="406"/>
                    <a:pt x="3730" y="393"/>
                  </a:cubicBezTo>
                  <a:cubicBezTo>
                    <a:pt x="3673" y="363"/>
                    <a:pt x="3614" y="330"/>
                    <a:pt x="3558" y="299"/>
                  </a:cubicBezTo>
                  <a:cubicBezTo>
                    <a:pt x="3416" y="220"/>
                    <a:pt x="3270" y="138"/>
                    <a:pt x="3123" y="84"/>
                  </a:cubicBezTo>
                  <a:cubicBezTo>
                    <a:pt x="2999" y="38"/>
                    <a:pt x="2881" y="12"/>
                    <a:pt x="2772" y="7"/>
                  </a:cubicBezTo>
                  <a:cubicBezTo>
                    <a:pt x="2757" y="6"/>
                    <a:pt x="2742" y="6"/>
                    <a:pt x="2727" y="6"/>
                  </a:cubicBezTo>
                  <a:cubicBezTo>
                    <a:pt x="2618" y="6"/>
                    <a:pt x="2517" y="26"/>
                    <a:pt x="2425" y="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80" name="Freeform 67">
              <a:extLst>
                <a:ext uri="{FF2B5EF4-FFF2-40B4-BE49-F238E27FC236}">
                  <a16:creationId xmlns:a16="http://schemas.microsoft.com/office/drawing/2014/main" id="{14CF6DE9-19BA-4FDD-8AA0-91024BB66A35}"/>
                </a:ext>
              </a:extLst>
            </p:cNvPr>
            <p:cNvSpPr>
              <a:spLocks noEditPoints="1"/>
            </p:cNvSpPr>
            <p:nvPr/>
          </p:nvSpPr>
          <p:spPr bwMode="auto">
            <a:xfrm>
              <a:off x="3357" y="-352"/>
              <a:ext cx="4780" cy="4980"/>
            </a:xfrm>
            <a:custGeom>
              <a:avLst/>
              <a:gdLst>
                <a:gd name="T0" fmla="*/ 2392 w 6457"/>
                <a:gd name="T1" fmla="*/ 6440 h 6728"/>
                <a:gd name="T2" fmla="*/ 1958 w 6457"/>
                <a:gd name="T3" fmla="*/ 5952 h 6728"/>
                <a:gd name="T4" fmla="*/ 1003 w 6457"/>
                <a:gd name="T5" fmla="*/ 5330 h 6728"/>
                <a:gd name="T6" fmla="*/ 249 w 6457"/>
                <a:gd name="T7" fmla="*/ 4829 h 6728"/>
                <a:gd name="T8" fmla="*/ 3 w 6457"/>
                <a:gd name="T9" fmla="*/ 3915 h 6728"/>
                <a:gd name="T10" fmla="*/ 216 w 6457"/>
                <a:gd name="T11" fmla="*/ 2730 h 6728"/>
                <a:gd name="T12" fmla="*/ 294 w 6457"/>
                <a:gd name="T13" fmla="*/ 2101 h 6728"/>
                <a:gd name="T14" fmla="*/ 530 w 6457"/>
                <a:gd name="T15" fmla="*/ 1606 h 6728"/>
                <a:gd name="T16" fmla="*/ 1692 w 6457"/>
                <a:gd name="T17" fmla="*/ 605 h 6728"/>
                <a:gd name="T18" fmla="*/ 1998 w 6457"/>
                <a:gd name="T19" fmla="*/ 432 h 6728"/>
                <a:gd name="T20" fmla="*/ 2889 w 6457"/>
                <a:gd name="T21" fmla="*/ 17 h 6728"/>
                <a:gd name="T22" fmla="*/ 3863 w 6457"/>
                <a:gd name="T23" fmla="*/ 434 h 6728"/>
                <a:gd name="T24" fmla="*/ 4431 w 6457"/>
                <a:gd name="T25" fmla="*/ 575 h 6728"/>
                <a:gd name="T26" fmla="*/ 4852 w 6457"/>
                <a:gd name="T27" fmla="*/ 670 h 6728"/>
                <a:gd name="T28" fmla="*/ 5306 w 6457"/>
                <a:gd name="T29" fmla="*/ 1405 h 6728"/>
                <a:gd name="T30" fmla="*/ 5395 w 6457"/>
                <a:gd name="T31" fmla="*/ 1843 h 6728"/>
                <a:gd name="T32" fmla="*/ 5732 w 6457"/>
                <a:gd name="T33" fmla="*/ 2017 h 6728"/>
                <a:gd name="T34" fmla="*/ 6286 w 6457"/>
                <a:gd name="T35" fmla="*/ 2485 h 6728"/>
                <a:gd name="T36" fmla="*/ 6219 w 6457"/>
                <a:gd name="T37" fmla="*/ 3706 h 6728"/>
                <a:gd name="T38" fmla="*/ 5556 w 6457"/>
                <a:gd name="T39" fmla="*/ 4416 h 6728"/>
                <a:gd name="T40" fmla="*/ 5447 w 6457"/>
                <a:gd name="T41" fmla="*/ 4866 h 6728"/>
                <a:gd name="T42" fmla="*/ 4976 w 6457"/>
                <a:gd name="T43" fmla="*/ 5618 h 6728"/>
                <a:gd name="T44" fmla="*/ 3103 w 6457"/>
                <a:gd name="T45" fmla="*/ 6724 h 6728"/>
                <a:gd name="T46" fmla="*/ 2523 w 6457"/>
                <a:gd name="T47" fmla="*/ 56 h 6728"/>
                <a:gd name="T48" fmla="*/ 1911 w 6457"/>
                <a:gd name="T49" fmla="*/ 489 h 6728"/>
                <a:gd name="T50" fmla="*/ 1452 w 6457"/>
                <a:gd name="T51" fmla="*/ 730 h 6728"/>
                <a:gd name="T52" fmla="*/ 393 w 6457"/>
                <a:gd name="T53" fmla="*/ 1849 h 6728"/>
                <a:gd name="T54" fmla="*/ 216 w 6457"/>
                <a:gd name="T55" fmla="*/ 2637 h 6728"/>
                <a:gd name="T56" fmla="*/ 112 w 6457"/>
                <a:gd name="T57" fmla="*/ 3344 h 6728"/>
                <a:gd name="T58" fmla="*/ 55 w 6457"/>
                <a:gd name="T59" fmla="*/ 4397 h 6728"/>
                <a:gd name="T60" fmla="*/ 692 w 6457"/>
                <a:gd name="T61" fmla="*/ 5192 h 6728"/>
                <a:gd name="T62" fmla="*/ 1550 w 6457"/>
                <a:gd name="T63" fmla="*/ 5603 h 6728"/>
                <a:gd name="T64" fmla="*/ 2128 w 6457"/>
                <a:gd name="T65" fmla="*/ 6147 h 6728"/>
                <a:gd name="T66" fmla="*/ 2708 w 6457"/>
                <a:gd name="T67" fmla="*/ 6655 h 6728"/>
                <a:gd name="T68" fmla="*/ 4202 w 6457"/>
                <a:gd name="T69" fmla="*/ 6239 h 6728"/>
                <a:gd name="T70" fmla="*/ 5377 w 6457"/>
                <a:gd name="T71" fmla="*/ 5076 h 6728"/>
                <a:gd name="T72" fmla="*/ 5512 w 6457"/>
                <a:gd name="T73" fmla="*/ 4518 h 6728"/>
                <a:gd name="T74" fmla="*/ 5927 w 6457"/>
                <a:gd name="T75" fmla="*/ 3998 h 6728"/>
                <a:gd name="T76" fmla="*/ 6403 w 6457"/>
                <a:gd name="T77" fmla="*/ 2748 h 6728"/>
                <a:gd name="T78" fmla="*/ 5929 w 6457"/>
                <a:gd name="T79" fmla="*/ 2121 h 6728"/>
                <a:gd name="T80" fmla="*/ 5470 w 6457"/>
                <a:gd name="T81" fmla="*/ 1908 h 6728"/>
                <a:gd name="T82" fmla="*/ 5309 w 6457"/>
                <a:gd name="T83" fmla="*/ 1641 h 6728"/>
                <a:gd name="T84" fmla="*/ 5126 w 6457"/>
                <a:gd name="T85" fmla="*/ 835 h 6728"/>
                <a:gd name="T86" fmla="*/ 4580 w 6457"/>
                <a:gd name="T87" fmla="*/ 600 h 6728"/>
                <a:gd name="T88" fmla="*/ 3938 w 6457"/>
                <a:gd name="T89" fmla="*/ 464 h 6728"/>
                <a:gd name="T90" fmla="*/ 3251 w 6457"/>
                <a:gd name="T91" fmla="*/ 125 h 6728"/>
                <a:gd name="T92" fmla="*/ 2523 w 6457"/>
                <a:gd name="T93" fmla="*/ 56 h 6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57" h="6728">
                  <a:moveTo>
                    <a:pt x="2708" y="6656"/>
                  </a:moveTo>
                  <a:cubicBezTo>
                    <a:pt x="2651" y="6631"/>
                    <a:pt x="2596" y="6601"/>
                    <a:pt x="2540" y="6562"/>
                  </a:cubicBezTo>
                  <a:cubicBezTo>
                    <a:pt x="2491" y="6528"/>
                    <a:pt x="2442" y="6488"/>
                    <a:pt x="2392" y="6440"/>
                  </a:cubicBezTo>
                  <a:cubicBezTo>
                    <a:pt x="2298" y="6351"/>
                    <a:pt x="2211" y="6248"/>
                    <a:pt x="2127" y="6148"/>
                  </a:cubicBezTo>
                  <a:cubicBezTo>
                    <a:pt x="2125" y="6144"/>
                    <a:pt x="2125" y="6144"/>
                    <a:pt x="2125" y="6144"/>
                  </a:cubicBezTo>
                  <a:cubicBezTo>
                    <a:pt x="2074" y="6084"/>
                    <a:pt x="2017" y="6016"/>
                    <a:pt x="1958" y="5952"/>
                  </a:cubicBezTo>
                  <a:cubicBezTo>
                    <a:pt x="1834" y="5819"/>
                    <a:pt x="1696" y="5702"/>
                    <a:pt x="1549" y="5604"/>
                  </a:cubicBezTo>
                  <a:cubicBezTo>
                    <a:pt x="1454" y="5540"/>
                    <a:pt x="1349" y="5482"/>
                    <a:pt x="1240" y="5431"/>
                  </a:cubicBezTo>
                  <a:cubicBezTo>
                    <a:pt x="1162" y="5395"/>
                    <a:pt x="1081" y="5362"/>
                    <a:pt x="1003" y="5330"/>
                  </a:cubicBezTo>
                  <a:cubicBezTo>
                    <a:pt x="899" y="5288"/>
                    <a:pt x="792" y="5244"/>
                    <a:pt x="691" y="5193"/>
                  </a:cubicBezTo>
                  <a:cubicBezTo>
                    <a:pt x="579" y="5136"/>
                    <a:pt x="487" y="5076"/>
                    <a:pt x="411" y="5009"/>
                  </a:cubicBezTo>
                  <a:cubicBezTo>
                    <a:pt x="351" y="4956"/>
                    <a:pt x="296" y="4896"/>
                    <a:pt x="249" y="4829"/>
                  </a:cubicBezTo>
                  <a:cubicBezTo>
                    <a:pt x="162" y="4707"/>
                    <a:pt x="97" y="4562"/>
                    <a:pt x="54" y="4397"/>
                  </a:cubicBezTo>
                  <a:cubicBezTo>
                    <a:pt x="34" y="4321"/>
                    <a:pt x="20" y="4240"/>
                    <a:pt x="11" y="4157"/>
                  </a:cubicBezTo>
                  <a:cubicBezTo>
                    <a:pt x="3" y="4078"/>
                    <a:pt x="0" y="3996"/>
                    <a:pt x="3" y="3915"/>
                  </a:cubicBezTo>
                  <a:cubicBezTo>
                    <a:pt x="9" y="3721"/>
                    <a:pt x="61" y="3529"/>
                    <a:pt x="111" y="3344"/>
                  </a:cubicBezTo>
                  <a:cubicBezTo>
                    <a:pt x="139" y="3243"/>
                    <a:pt x="167" y="3138"/>
                    <a:pt x="188" y="3036"/>
                  </a:cubicBezTo>
                  <a:cubicBezTo>
                    <a:pt x="210" y="2921"/>
                    <a:pt x="219" y="2821"/>
                    <a:pt x="216" y="2730"/>
                  </a:cubicBezTo>
                  <a:cubicBezTo>
                    <a:pt x="215" y="2699"/>
                    <a:pt x="215" y="2668"/>
                    <a:pt x="215" y="2637"/>
                  </a:cubicBezTo>
                  <a:cubicBezTo>
                    <a:pt x="216" y="2545"/>
                    <a:pt x="223" y="2453"/>
                    <a:pt x="236" y="2364"/>
                  </a:cubicBezTo>
                  <a:cubicBezTo>
                    <a:pt x="249" y="2275"/>
                    <a:pt x="269" y="2186"/>
                    <a:pt x="294" y="2101"/>
                  </a:cubicBezTo>
                  <a:cubicBezTo>
                    <a:pt x="320" y="2015"/>
                    <a:pt x="353" y="1930"/>
                    <a:pt x="392" y="1849"/>
                  </a:cubicBezTo>
                  <a:cubicBezTo>
                    <a:pt x="431" y="1766"/>
                    <a:pt x="478" y="1685"/>
                    <a:pt x="530" y="1606"/>
                  </a:cubicBezTo>
                  <a:cubicBezTo>
                    <a:pt x="530" y="1606"/>
                    <a:pt x="530" y="1606"/>
                    <a:pt x="530" y="1606"/>
                  </a:cubicBezTo>
                  <a:cubicBezTo>
                    <a:pt x="684" y="1377"/>
                    <a:pt x="839" y="1196"/>
                    <a:pt x="1001" y="1053"/>
                  </a:cubicBezTo>
                  <a:cubicBezTo>
                    <a:pt x="1148" y="925"/>
                    <a:pt x="1300" y="816"/>
                    <a:pt x="1452" y="730"/>
                  </a:cubicBezTo>
                  <a:cubicBezTo>
                    <a:pt x="1530" y="686"/>
                    <a:pt x="1612" y="644"/>
                    <a:pt x="1692" y="605"/>
                  </a:cubicBezTo>
                  <a:cubicBezTo>
                    <a:pt x="1707" y="597"/>
                    <a:pt x="1722" y="590"/>
                    <a:pt x="1737" y="582"/>
                  </a:cubicBezTo>
                  <a:cubicBezTo>
                    <a:pt x="1803" y="549"/>
                    <a:pt x="1857" y="520"/>
                    <a:pt x="1911" y="488"/>
                  </a:cubicBezTo>
                  <a:cubicBezTo>
                    <a:pt x="1941" y="470"/>
                    <a:pt x="1970" y="451"/>
                    <a:pt x="1998" y="432"/>
                  </a:cubicBezTo>
                  <a:cubicBezTo>
                    <a:pt x="2057" y="389"/>
                    <a:pt x="2115" y="340"/>
                    <a:pt x="2171" y="293"/>
                  </a:cubicBezTo>
                  <a:cubicBezTo>
                    <a:pt x="2279" y="202"/>
                    <a:pt x="2391" y="107"/>
                    <a:pt x="2523" y="55"/>
                  </a:cubicBezTo>
                  <a:cubicBezTo>
                    <a:pt x="2632" y="13"/>
                    <a:pt x="2755" y="0"/>
                    <a:pt x="2889" y="17"/>
                  </a:cubicBezTo>
                  <a:cubicBezTo>
                    <a:pt x="3002" y="32"/>
                    <a:pt x="3124" y="68"/>
                    <a:pt x="3252" y="124"/>
                  </a:cubicBezTo>
                  <a:cubicBezTo>
                    <a:pt x="3353" y="168"/>
                    <a:pt x="3454" y="223"/>
                    <a:pt x="3551" y="276"/>
                  </a:cubicBezTo>
                  <a:cubicBezTo>
                    <a:pt x="3652" y="331"/>
                    <a:pt x="3757" y="388"/>
                    <a:pt x="3863" y="434"/>
                  </a:cubicBezTo>
                  <a:cubicBezTo>
                    <a:pt x="3889" y="445"/>
                    <a:pt x="3914" y="455"/>
                    <a:pt x="3938" y="463"/>
                  </a:cubicBezTo>
                  <a:cubicBezTo>
                    <a:pt x="4003" y="487"/>
                    <a:pt x="4101" y="519"/>
                    <a:pt x="4286" y="552"/>
                  </a:cubicBezTo>
                  <a:cubicBezTo>
                    <a:pt x="4334" y="560"/>
                    <a:pt x="4383" y="568"/>
                    <a:pt x="4431" y="575"/>
                  </a:cubicBezTo>
                  <a:cubicBezTo>
                    <a:pt x="4480" y="583"/>
                    <a:pt x="4531" y="591"/>
                    <a:pt x="4580" y="599"/>
                  </a:cubicBezTo>
                  <a:cubicBezTo>
                    <a:pt x="4627" y="608"/>
                    <a:pt x="4669" y="616"/>
                    <a:pt x="4706" y="625"/>
                  </a:cubicBezTo>
                  <a:cubicBezTo>
                    <a:pt x="4757" y="637"/>
                    <a:pt x="4805" y="652"/>
                    <a:pt x="4852" y="670"/>
                  </a:cubicBezTo>
                  <a:cubicBezTo>
                    <a:pt x="4959" y="711"/>
                    <a:pt x="5054" y="768"/>
                    <a:pt x="5127" y="835"/>
                  </a:cubicBezTo>
                  <a:cubicBezTo>
                    <a:pt x="5210" y="911"/>
                    <a:pt x="5265" y="999"/>
                    <a:pt x="5290" y="1096"/>
                  </a:cubicBezTo>
                  <a:cubicBezTo>
                    <a:pt x="5315" y="1193"/>
                    <a:pt x="5311" y="1301"/>
                    <a:pt x="5306" y="1405"/>
                  </a:cubicBezTo>
                  <a:cubicBezTo>
                    <a:pt x="5303" y="1485"/>
                    <a:pt x="5300" y="1567"/>
                    <a:pt x="5310" y="1641"/>
                  </a:cubicBezTo>
                  <a:cubicBezTo>
                    <a:pt x="5315" y="1681"/>
                    <a:pt x="5324" y="1716"/>
                    <a:pt x="5337" y="1748"/>
                  </a:cubicBezTo>
                  <a:cubicBezTo>
                    <a:pt x="5352" y="1784"/>
                    <a:pt x="5371" y="1815"/>
                    <a:pt x="5395" y="1843"/>
                  </a:cubicBezTo>
                  <a:cubicBezTo>
                    <a:pt x="5416" y="1867"/>
                    <a:pt x="5441" y="1888"/>
                    <a:pt x="5471" y="1907"/>
                  </a:cubicBezTo>
                  <a:cubicBezTo>
                    <a:pt x="5527" y="1943"/>
                    <a:pt x="5593" y="1967"/>
                    <a:pt x="5658" y="1990"/>
                  </a:cubicBezTo>
                  <a:cubicBezTo>
                    <a:pt x="5682" y="1998"/>
                    <a:pt x="5708" y="2008"/>
                    <a:pt x="5732" y="2017"/>
                  </a:cubicBezTo>
                  <a:cubicBezTo>
                    <a:pt x="5800" y="2044"/>
                    <a:pt x="5867" y="2079"/>
                    <a:pt x="5930" y="2120"/>
                  </a:cubicBezTo>
                  <a:cubicBezTo>
                    <a:pt x="5992" y="2161"/>
                    <a:pt x="6051" y="2208"/>
                    <a:pt x="6105" y="2261"/>
                  </a:cubicBezTo>
                  <a:cubicBezTo>
                    <a:pt x="6175" y="2328"/>
                    <a:pt x="6235" y="2404"/>
                    <a:pt x="6286" y="2485"/>
                  </a:cubicBezTo>
                  <a:cubicBezTo>
                    <a:pt x="6337" y="2569"/>
                    <a:pt x="6377" y="2657"/>
                    <a:pt x="6403" y="2748"/>
                  </a:cubicBezTo>
                  <a:cubicBezTo>
                    <a:pt x="6450" y="2907"/>
                    <a:pt x="6457" y="3081"/>
                    <a:pt x="6425" y="3249"/>
                  </a:cubicBezTo>
                  <a:cubicBezTo>
                    <a:pt x="6392" y="3418"/>
                    <a:pt x="6321" y="3576"/>
                    <a:pt x="6219" y="3706"/>
                  </a:cubicBezTo>
                  <a:cubicBezTo>
                    <a:pt x="6136" y="3813"/>
                    <a:pt x="6030" y="3907"/>
                    <a:pt x="5927" y="3998"/>
                  </a:cubicBezTo>
                  <a:cubicBezTo>
                    <a:pt x="5856" y="4061"/>
                    <a:pt x="5783" y="4126"/>
                    <a:pt x="5719" y="4194"/>
                  </a:cubicBezTo>
                  <a:cubicBezTo>
                    <a:pt x="5647" y="4270"/>
                    <a:pt x="5593" y="4343"/>
                    <a:pt x="5556" y="4416"/>
                  </a:cubicBezTo>
                  <a:cubicBezTo>
                    <a:pt x="5539" y="4450"/>
                    <a:pt x="5524" y="4484"/>
                    <a:pt x="5513" y="4518"/>
                  </a:cubicBezTo>
                  <a:cubicBezTo>
                    <a:pt x="5491" y="4587"/>
                    <a:pt x="5480" y="4659"/>
                    <a:pt x="5470" y="4729"/>
                  </a:cubicBezTo>
                  <a:cubicBezTo>
                    <a:pt x="5464" y="4774"/>
                    <a:pt x="5457" y="4821"/>
                    <a:pt x="5447" y="4866"/>
                  </a:cubicBezTo>
                  <a:cubicBezTo>
                    <a:pt x="5432" y="4936"/>
                    <a:pt x="5409" y="5007"/>
                    <a:pt x="5377" y="5077"/>
                  </a:cubicBezTo>
                  <a:cubicBezTo>
                    <a:pt x="5348" y="5142"/>
                    <a:pt x="5312" y="5207"/>
                    <a:pt x="5269" y="5272"/>
                  </a:cubicBezTo>
                  <a:cubicBezTo>
                    <a:pt x="5194" y="5386"/>
                    <a:pt x="5098" y="5499"/>
                    <a:pt x="4976" y="5618"/>
                  </a:cubicBezTo>
                  <a:cubicBezTo>
                    <a:pt x="4731" y="5860"/>
                    <a:pt x="4448" y="6065"/>
                    <a:pt x="4202" y="6240"/>
                  </a:cubicBezTo>
                  <a:cubicBezTo>
                    <a:pt x="3975" y="6400"/>
                    <a:pt x="3751" y="6552"/>
                    <a:pt x="3501" y="6643"/>
                  </a:cubicBezTo>
                  <a:cubicBezTo>
                    <a:pt x="3366" y="6692"/>
                    <a:pt x="3232" y="6719"/>
                    <a:pt x="3103" y="6724"/>
                  </a:cubicBezTo>
                  <a:cubicBezTo>
                    <a:pt x="3090" y="6724"/>
                    <a:pt x="3077" y="6725"/>
                    <a:pt x="3064" y="6725"/>
                  </a:cubicBezTo>
                  <a:cubicBezTo>
                    <a:pt x="2935" y="6725"/>
                    <a:pt x="2816" y="6701"/>
                    <a:pt x="2708" y="6656"/>
                  </a:cubicBezTo>
                  <a:moveTo>
                    <a:pt x="2523" y="56"/>
                  </a:moveTo>
                  <a:cubicBezTo>
                    <a:pt x="2391" y="108"/>
                    <a:pt x="2279" y="202"/>
                    <a:pt x="2172" y="294"/>
                  </a:cubicBezTo>
                  <a:cubicBezTo>
                    <a:pt x="2116" y="341"/>
                    <a:pt x="2058" y="390"/>
                    <a:pt x="1998" y="432"/>
                  </a:cubicBezTo>
                  <a:cubicBezTo>
                    <a:pt x="1971" y="452"/>
                    <a:pt x="1942" y="471"/>
                    <a:pt x="1911" y="489"/>
                  </a:cubicBezTo>
                  <a:cubicBezTo>
                    <a:pt x="1858" y="521"/>
                    <a:pt x="1803" y="550"/>
                    <a:pt x="1738" y="583"/>
                  </a:cubicBezTo>
                  <a:cubicBezTo>
                    <a:pt x="1723" y="590"/>
                    <a:pt x="1707" y="598"/>
                    <a:pt x="1692" y="605"/>
                  </a:cubicBezTo>
                  <a:cubicBezTo>
                    <a:pt x="1613" y="645"/>
                    <a:pt x="1531" y="686"/>
                    <a:pt x="1452" y="730"/>
                  </a:cubicBezTo>
                  <a:cubicBezTo>
                    <a:pt x="1300" y="816"/>
                    <a:pt x="1149" y="925"/>
                    <a:pt x="1002" y="1054"/>
                  </a:cubicBezTo>
                  <a:cubicBezTo>
                    <a:pt x="839" y="1196"/>
                    <a:pt x="685" y="1377"/>
                    <a:pt x="531" y="1607"/>
                  </a:cubicBezTo>
                  <a:cubicBezTo>
                    <a:pt x="478" y="1685"/>
                    <a:pt x="432" y="1767"/>
                    <a:pt x="393" y="1849"/>
                  </a:cubicBezTo>
                  <a:cubicBezTo>
                    <a:pt x="354" y="1931"/>
                    <a:pt x="321" y="2016"/>
                    <a:pt x="295" y="2102"/>
                  </a:cubicBezTo>
                  <a:cubicBezTo>
                    <a:pt x="269" y="2187"/>
                    <a:pt x="250" y="2275"/>
                    <a:pt x="237" y="2364"/>
                  </a:cubicBezTo>
                  <a:cubicBezTo>
                    <a:pt x="224" y="2453"/>
                    <a:pt x="217" y="2545"/>
                    <a:pt x="216" y="2637"/>
                  </a:cubicBezTo>
                  <a:cubicBezTo>
                    <a:pt x="216" y="2668"/>
                    <a:pt x="216" y="2699"/>
                    <a:pt x="217" y="2730"/>
                  </a:cubicBezTo>
                  <a:cubicBezTo>
                    <a:pt x="220" y="2821"/>
                    <a:pt x="211" y="2921"/>
                    <a:pt x="188" y="3036"/>
                  </a:cubicBezTo>
                  <a:cubicBezTo>
                    <a:pt x="168" y="3138"/>
                    <a:pt x="140" y="3243"/>
                    <a:pt x="112" y="3344"/>
                  </a:cubicBezTo>
                  <a:cubicBezTo>
                    <a:pt x="62" y="3530"/>
                    <a:pt x="10" y="3721"/>
                    <a:pt x="3" y="3915"/>
                  </a:cubicBezTo>
                  <a:cubicBezTo>
                    <a:pt x="1" y="3996"/>
                    <a:pt x="4" y="4078"/>
                    <a:pt x="12" y="4157"/>
                  </a:cubicBezTo>
                  <a:cubicBezTo>
                    <a:pt x="21" y="4240"/>
                    <a:pt x="35" y="4320"/>
                    <a:pt x="55" y="4397"/>
                  </a:cubicBezTo>
                  <a:cubicBezTo>
                    <a:pt x="98" y="4562"/>
                    <a:pt x="163" y="4707"/>
                    <a:pt x="249" y="4828"/>
                  </a:cubicBezTo>
                  <a:cubicBezTo>
                    <a:pt x="297" y="4895"/>
                    <a:pt x="351" y="4956"/>
                    <a:pt x="411" y="5008"/>
                  </a:cubicBezTo>
                  <a:cubicBezTo>
                    <a:pt x="488" y="5075"/>
                    <a:pt x="579" y="5135"/>
                    <a:pt x="692" y="5192"/>
                  </a:cubicBezTo>
                  <a:cubicBezTo>
                    <a:pt x="792" y="5243"/>
                    <a:pt x="899" y="5287"/>
                    <a:pt x="1003" y="5329"/>
                  </a:cubicBezTo>
                  <a:cubicBezTo>
                    <a:pt x="1082" y="5361"/>
                    <a:pt x="1163" y="5394"/>
                    <a:pt x="1240" y="5430"/>
                  </a:cubicBezTo>
                  <a:cubicBezTo>
                    <a:pt x="1350" y="5481"/>
                    <a:pt x="1454" y="5539"/>
                    <a:pt x="1550" y="5603"/>
                  </a:cubicBezTo>
                  <a:cubicBezTo>
                    <a:pt x="1697" y="5701"/>
                    <a:pt x="1834" y="5818"/>
                    <a:pt x="1958" y="5952"/>
                  </a:cubicBezTo>
                  <a:cubicBezTo>
                    <a:pt x="2017" y="6015"/>
                    <a:pt x="2075" y="6084"/>
                    <a:pt x="2125" y="6144"/>
                  </a:cubicBezTo>
                  <a:cubicBezTo>
                    <a:pt x="2128" y="6147"/>
                    <a:pt x="2128" y="6147"/>
                    <a:pt x="2128" y="6147"/>
                  </a:cubicBezTo>
                  <a:cubicBezTo>
                    <a:pt x="2212" y="6247"/>
                    <a:pt x="2298" y="6350"/>
                    <a:pt x="2392" y="6439"/>
                  </a:cubicBezTo>
                  <a:cubicBezTo>
                    <a:pt x="2443" y="6487"/>
                    <a:pt x="2491" y="6527"/>
                    <a:pt x="2541" y="6562"/>
                  </a:cubicBezTo>
                  <a:cubicBezTo>
                    <a:pt x="2596" y="6600"/>
                    <a:pt x="2651" y="6631"/>
                    <a:pt x="2708" y="6655"/>
                  </a:cubicBezTo>
                  <a:cubicBezTo>
                    <a:pt x="2827" y="6705"/>
                    <a:pt x="2960" y="6728"/>
                    <a:pt x="3103" y="6723"/>
                  </a:cubicBezTo>
                  <a:cubicBezTo>
                    <a:pt x="3232" y="6718"/>
                    <a:pt x="3366" y="6691"/>
                    <a:pt x="3500" y="6642"/>
                  </a:cubicBezTo>
                  <a:cubicBezTo>
                    <a:pt x="3751" y="6551"/>
                    <a:pt x="3975" y="6399"/>
                    <a:pt x="4202" y="6239"/>
                  </a:cubicBezTo>
                  <a:cubicBezTo>
                    <a:pt x="4447" y="6065"/>
                    <a:pt x="4730" y="5859"/>
                    <a:pt x="4976" y="5618"/>
                  </a:cubicBezTo>
                  <a:cubicBezTo>
                    <a:pt x="5097" y="5498"/>
                    <a:pt x="5193" y="5385"/>
                    <a:pt x="5268" y="5272"/>
                  </a:cubicBezTo>
                  <a:cubicBezTo>
                    <a:pt x="5311" y="5207"/>
                    <a:pt x="5348" y="5141"/>
                    <a:pt x="5377" y="5076"/>
                  </a:cubicBezTo>
                  <a:cubicBezTo>
                    <a:pt x="5408" y="5007"/>
                    <a:pt x="5432" y="4936"/>
                    <a:pt x="5447" y="4865"/>
                  </a:cubicBezTo>
                  <a:cubicBezTo>
                    <a:pt x="5456" y="4821"/>
                    <a:pt x="5463" y="4774"/>
                    <a:pt x="5470" y="4729"/>
                  </a:cubicBezTo>
                  <a:cubicBezTo>
                    <a:pt x="5480" y="4659"/>
                    <a:pt x="5490" y="4587"/>
                    <a:pt x="5512" y="4518"/>
                  </a:cubicBezTo>
                  <a:cubicBezTo>
                    <a:pt x="5524" y="4483"/>
                    <a:pt x="5538" y="4449"/>
                    <a:pt x="5555" y="4416"/>
                  </a:cubicBezTo>
                  <a:cubicBezTo>
                    <a:pt x="5593" y="4343"/>
                    <a:pt x="5646" y="4270"/>
                    <a:pt x="5718" y="4194"/>
                  </a:cubicBezTo>
                  <a:cubicBezTo>
                    <a:pt x="5783" y="4125"/>
                    <a:pt x="5856" y="4060"/>
                    <a:pt x="5927" y="3998"/>
                  </a:cubicBezTo>
                  <a:cubicBezTo>
                    <a:pt x="6029" y="3907"/>
                    <a:pt x="6135" y="3813"/>
                    <a:pt x="6219" y="3706"/>
                  </a:cubicBezTo>
                  <a:cubicBezTo>
                    <a:pt x="6321" y="3575"/>
                    <a:pt x="6391" y="3417"/>
                    <a:pt x="6424" y="3249"/>
                  </a:cubicBezTo>
                  <a:cubicBezTo>
                    <a:pt x="6456" y="3081"/>
                    <a:pt x="6449" y="2907"/>
                    <a:pt x="6403" y="2748"/>
                  </a:cubicBezTo>
                  <a:cubicBezTo>
                    <a:pt x="6376" y="2657"/>
                    <a:pt x="6337" y="2569"/>
                    <a:pt x="6285" y="2486"/>
                  </a:cubicBezTo>
                  <a:cubicBezTo>
                    <a:pt x="6235" y="2404"/>
                    <a:pt x="6174" y="2329"/>
                    <a:pt x="6104" y="2261"/>
                  </a:cubicBezTo>
                  <a:cubicBezTo>
                    <a:pt x="6050" y="2209"/>
                    <a:pt x="5991" y="2161"/>
                    <a:pt x="5929" y="2121"/>
                  </a:cubicBezTo>
                  <a:cubicBezTo>
                    <a:pt x="5866" y="2079"/>
                    <a:pt x="5800" y="2045"/>
                    <a:pt x="5732" y="2018"/>
                  </a:cubicBezTo>
                  <a:cubicBezTo>
                    <a:pt x="5707" y="2008"/>
                    <a:pt x="5682" y="1999"/>
                    <a:pt x="5657" y="1990"/>
                  </a:cubicBezTo>
                  <a:cubicBezTo>
                    <a:pt x="5593" y="1967"/>
                    <a:pt x="5527" y="1944"/>
                    <a:pt x="5470" y="1908"/>
                  </a:cubicBezTo>
                  <a:cubicBezTo>
                    <a:pt x="5440" y="1888"/>
                    <a:pt x="5416" y="1867"/>
                    <a:pt x="5395" y="1843"/>
                  </a:cubicBezTo>
                  <a:cubicBezTo>
                    <a:pt x="5370" y="1815"/>
                    <a:pt x="5351" y="1784"/>
                    <a:pt x="5337" y="1748"/>
                  </a:cubicBezTo>
                  <a:cubicBezTo>
                    <a:pt x="5324" y="1716"/>
                    <a:pt x="5315" y="1681"/>
                    <a:pt x="5309" y="1641"/>
                  </a:cubicBezTo>
                  <a:cubicBezTo>
                    <a:pt x="5299" y="1567"/>
                    <a:pt x="5302" y="1485"/>
                    <a:pt x="5306" y="1405"/>
                  </a:cubicBezTo>
                  <a:cubicBezTo>
                    <a:pt x="5310" y="1301"/>
                    <a:pt x="5315" y="1193"/>
                    <a:pt x="5289" y="1096"/>
                  </a:cubicBezTo>
                  <a:cubicBezTo>
                    <a:pt x="5264" y="999"/>
                    <a:pt x="5209" y="911"/>
                    <a:pt x="5126" y="835"/>
                  </a:cubicBezTo>
                  <a:cubicBezTo>
                    <a:pt x="5053" y="769"/>
                    <a:pt x="4958" y="712"/>
                    <a:pt x="4851" y="671"/>
                  </a:cubicBezTo>
                  <a:cubicBezTo>
                    <a:pt x="4805" y="653"/>
                    <a:pt x="4756" y="638"/>
                    <a:pt x="4706" y="626"/>
                  </a:cubicBezTo>
                  <a:cubicBezTo>
                    <a:pt x="4669" y="617"/>
                    <a:pt x="4627" y="609"/>
                    <a:pt x="4580" y="600"/>
                  </a:cubicBezTo>
                  <a:cubicBezTo>
                    <a:pt x="4531" y="591"/>
                    <a:pt x="4480" y="583"/>
                    <a:pt x="4431" y="576"/>
                  </a:cubicBezTo>
                  <a:cubicBezTo>
                    <a:pt x="4383" y="568"/>
                    <a:pt x="4334" y="561"/>
                    <a:pt x="4286" y="552"/>
                  </a:cubicBezTo>
                  <a:cubicBezTo>
                    <a:pt x="4189" y="535"/>
                    <a:pt x="4062" y="510"/>
                    <a:pt x="3938" y="464"/>
                  </a:cubicBezTo>
                  <a:cubicBezTo>
                    <a:pt x="3913" y="455"/>
                    <a:pt x="3889" y="446"/>
                    <a:pt x="3863" y="434"/>
                  </a:cubicBezTo>
                  <a:cubicBezTo>
                    <a:pt x="3757" y="389"/>
                    <a:pt x="3652" y="332"/>
                    <a:pt x="3551" y="277"/>
                  </a:cubicBezTo>
                  <a:cubicBezTo>
                    <a:pt x="3453" y="224"/>
                    <a:pt x="3353" y="169"/>
                    <a:pt x="3251" y="125"/>
                  </a:cubicBezTo>
                  <a:cubicBezTo>
                    <a:pt x="3124" y="68"/>
                    <a:pt x="3002" y="32"/>
                    <a:pt x="2889" y="18"/>
                  </a:cubicBezTo>
                  <a:cubicBezTo>
                    <a:pt x="2851" y="13"/>
                    <a:pt x="2814" y="11"/>
                    <a:pt x="2777" y="11"/>
                  </a:cubicBezTo>
                  <a:cubicBezTo>
                    <a:pt x="2686" y="11"/>
                    <a:pt x="2601" y="26"/>
                    <a:pt x="2523" y="5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grpSp>
      <p:grpSp>
        <p:nvGrpSpPr>
          <p:cNvPr id="99" name="Grupo 98">
            <a:extLst>
              <a:ext uri="{FF2B5EF4-FFF2-40B4-BE49-F238E27FC236}">
                <a16:creationId xmlns:a16="http://schemas.microsoft.com/office/drawing/2014/main" id="{97CF900D-9482-4831-B815-1CD925CC8CDF}"/>
              </a:ext>
            </a:extLst>
          </p:cNvPr>
          <p:cNvGrpSpPr/>
          <p:nvPr/>
        </p:nvGrpSpPr>
        <p:grpSpPr>
          <a:xfrm>
            <a:off x="636588" y="2794000"/>
            <a:ext cx="1158875" cy="1157288"/>
            <a:chOff x="636588" y="2794000"/>
            <a:chExt cx="1158875" cy="1157288"/>
          </a:xfrm>
          <a:solidFill>
            <a:schemeClr val="accent6"/>
          </a:solidFill>
        </p:grpSpPr>
        <p:sp>
          <p:nvSpPr>
            <p:cNvPr id="85" name="Oval 71">
              <a:extLst>
                <a:ext uri="{FF2B5EF4-FFF2-40B4-BE49-F238E27FC236}">
                  <a16:creationId xmlns:a16="http://schemas.microsoft.com/office/drawing/2014/main" id="{57358AFC-12CE-47E6-88AB-972C60820043}"/>
                </a:ext>
              </a:extLst>
            </p:cNvPr>
            <p:cNvSpPr>
              <a:spLocks noChangeArrowheads="1"/>
            </p:cNvSpPr>
            <p:nvPr/>
          </p:nvSpPr>
          <p:spPr bwMode="auto">
            <a:xfrm>
              <a:off x="1503363" y="3024188"/>
              <a:ext cx="63500" cy="603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6" name="Oval 72">
              <a:extLst>
                <a:ext uri="{FF2B5EF4-FFF2-40B4-BE49-F238E27FC236}">
                  <a16:creationId xmlns:a16="http://schemas.microsoft.com/office/drawing/2014/main" id="{F260CC1C-EDE6-4344-AA51-C630A8F7F52C}"/>
                </a:ext>
              </a:extLst>
            </p:cNvPr>
            <p:cNvSpPr>
              <a:spLocks noChangeArrowheads="1"/>
            </p:cNvSpPr>
            <p:nvPr/>
          </p:nvSpPr>
          <p:spPr bwMode="auto">
            <a:xfrm>
              <a:off x="855663" y="3671888"/>
              <a:ext cx="60325" cy="63500"/>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7" name="Oval 73">
              <a:extLst>
                <a:ext uri="{FF2B5EF4-FFF2-40B4-BE49-F238E27FC236}">
                  <a16:creationId xmlns:a16="http://schemas.microsoft.com/office/drawing/2014/main" id="{E51F1451-22E1-444F-8608-E9C675248B9D}"/>
                </a:ext>
              </a:extLst>
            </p:cNvPr>
            <p:cNvSpPr>
              <a:spLocks noChangeArrowheads="1"/>
            </p:cNvSpPr>
            <p:nvPr/>
          </p:nvSpPr>
          <p:spPr bwMode="auto">
            <a:xfrm>
              <a:off x="855663" y="3024188"/>
              <a:ext cx="60325" cy="603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8" name="Oval 74">
              <a:extLst>
                <a:ext uri="{FF2B5EF4-FFF2-40B4-BE49-F238E27FC236}">
                  <a16:creationId xmlns:a16="http://schemas.microsoft.com/office/drawing/2014/main" id="{48DB9D96-15B4-4E96-AA89-7E7769E8CC85}"/>
                </a:ext>
              </a:extLst>
            </p:cNvPr>
            <p:cNvSpPr>
              <a:spLocks noChangeArrowheads="1"/>
            </p:cNvSpPr>
            <p:nvPr/>
          </p:nvSpPr>
          <p:spPr bwMode="auto">
            <a:xfrm>
              <a:off x="1503363" y="3671888"/>
              <a:ext cx="63500" cy="63500"/>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9" name="Freeform 75">
              <a:extLst>
                <a:ext uri="{FF2B5EF4-FFF2-40B4-BE49-F238E27FC236}">
                  <a16:creationId xmlns:a16="http://schemas.microsoft.com/office/drawing/2014/main" id="{2B0AC7D0-CF17-434D-851B-B7F25D47B259}"/>
                </a:ext>
              </a:extLst>
            </p:cNvPr>
            <p:cNvSpPr>
              <a:spLocks noEditPoints="1"/>
            </p:cNvSpPr>
            <p:nvPr/>
          </p:nvSpPr>
          <p:spPr bwMode="auto">
            <a:xfrm>
              <a:off x="742950" y="2911475"/>
              <a:ext cx="947738" cy="933450"/>
            </a:xfrm>
            <a:custGeom>
              <a:avLst/>
              <a:gdLst>
                <a:gd name="T0" fmla="*/ 338 w 404"/>
                <a:gd name="T1" fmla="*/ 398 h 398"/>
                <a:gd name="T2" fmla="*/ 279 w 404"/>
                <a:gd name="T3" fmla="*/ 348 h 398"/>
                <a:gd name="T4" fmla="*/ 227 w 404"/>
                <a:gd name="T5" fmla="*/ 296 h 398"/>
                <a:gd name="T6" fmla="*/ 134 w 404"/>
                <a:gd name="T7" fmla="*/ 310 h 398"/>
                <a:gd name="T8" fmla="*/ 104 w 404"/>
                <a:gd name="T9" fmla="*/ 381 h 398"/>
                <a:gd name="T10" fmla="*/ 18 w 404"/>
                <a:gd name="T11" fmla="*/ 381 h 398"/>
                <a:gd name="T12" fmla="*/ 18 w 404"/>
                <a:gd name="T13" fmla="*/ 295 h 398"/>
                <a:gd name="T14" fmla="*/ 53 w 404"/>
                <a:gd name="T15" fmla="*/ 279 h 398"/>
                <a:gd name="T16" fmla="*/ 103 w 404"/>
                <a:gd name="T17" fmla="*/ 227 h 398"/>
                <a:gd name="T18" fmla="*/ 89 w 404"/>
                <a:gd name="T19" fmla="*/ 134 h 398"/>
                <a:gd name="T20" fmla="*/ 51 w 404"/>
                <a:gd name="T21" fmla="*/ 120 h 398"/>
                <a:gd name="T22" fmla="*/ 18 w 404"/>
                <a:gd name="T23" fmla="*/ 104 h 398"/>
                <a:gd name="T24" fmla="*/ 18 w 404"/>
                <a:gd name="T25" fmla="*/ 18 h 398"/>
                <a:gd name="T26" fmla="*/ 104 w 404"/>
                <a:gd name="T27" fmla="*/ 18 h 398"/>
                <a:gd name="T28" fmla="*/ 134 w 404"/>
                <a:gd name="T29" fmla="*/ 89 h 398"/>
                <a:gd name="T30" fmla="*/ 227 w 404"/>
                <a:gd name="T31" fmla="*/ 103 h 398"/>
                <a:gd name="T32" fmla="*/ 279 w 404"/>
                <a:gd name="T33" fmla="*/ 51 h 398"/>
                <a:gd name="T34" fmla="*/ 338 w 404"/>
                <a:gd name="T35" fmla="*/ 0 h 398"/>
                <a:gd name="T36" fmla="*/ 381 w 404"/>
                <a:gd name="T37" fmla="*/ 104 h 398"/>
                <a:gd name="T38" fmla="*/ 346 w 404"/>
                <a:gd name="T39" fmla="*/ 120 h 398"/>
                <a:gd name="T40" fmla="*/ 296 w 404"/>
                <a:gd name="T41" fmla="*/ 171 h 398"/>
                <a:gd name="T42" fmla="*/ 310 w 404"/>
                <a:gd name="T43" fmla="*/ 265 h 398"/>
                <a:gd name="T44" fmla="*/ 348 w 404"/>
                <a:gd name="T45" fmla="*/ 278 h 398"/>
                <a:gd name="T46" fmla="*/ 381 w 404"/>
                <a:gd name="T47" fmla="*/ 295 h 398"/>
                <a:gd name="T48" fmla="*/ 381 w 404"/>
                <a:gd name="T49" fmla="*/ 381 h 398"/>
                <a:gd name="T50" fmla="*/ 171 w 404"/>
                <a:gd name="T51" fmla="*/ 281 h 398"/>
                <a:gd name="T52" fmla="*/ 276 w 404"/>
                <a:gd name="T53" fmla="*/ 299 h 398"/>
                <a:gd name="T54" fmla="*/ 306 w 404"/>
                <a:gd name="T55" fmla="*/ 370 h 398"/>
                <a:gd name="T56" fmla="*/ 370 w 404"/>
                <a:gd name="T57" fmla="*/ 370 h 398"/>
                <a:gd name="T58" fmla="*/ 370 w 404"/>
                <a:gd name="T59" fmla="*/ 306 h 398"/>
                <a:gd name="T60" fmla="*/ 346 w 404"/>
                <a:gd name="T61" fmla="*/ 294 h 398"/>
                <a:gd name="T62" fmla="*/ 281 w 404"/>
                <a:gd name="T63" fmla="*/ 227 h 398"/>
                <a:gd name="T64" fmla="*/ 299 w 404"/>
                <a:gd name="T65" fmla="*/ 123 h 398"/>
                <a:gd name="T66" fmla="*/ 370 w 404"/>
                <a:gd name="T67" fmla="*/ 93 h 398"/>
                <a:gd name="T68" fmla="*/ 370 w 404"/>
                <a:gd name="T69" fmla="*/ 29 h 398"/>
                <a:gd name="T70" fmla="*/ 306 w 404"/>
                <a:gd name="T71" fmla="*/ 29 h 398"/>
                <a:gd name="T72" fmla="*/ 276 w 404"/>
                <a:gd name="T73" fmla="*/ 99 h 398"/>
                <a:gd name="T74" fmla="*/ 171 w 404"/>
                <a:gd name="T75" fmla="*/ 118 h 398"/>
                <a:gd name="T76" fmla="*/ 105 w 404"/>
                <a:gd name="T77" fmla="*/ 51 h 398"/>
                <a:gd name="T78" fmla="*/ 61 w 404"/>
                <a:gd name="T79" fmla="*/ 16 h 398"/>
                <a:gd name="T80" fmla="*/ 16 w 404"/>
                <a:gd name="T81" fmla="*/ 61 h 398"/>
                <a:gd name="T82" fmla="*/ 51 w 404"/>
                <a:gd name="T83" fmla="*/ 105 h 398"/>
                <a:gd name="T84" fmla="*/ 100 w 404"/>
                <a:gd name="T85" fmla="*/ 123 h 398"/>
                <a:gd name="T86" fmla="*/ 118 w 404"/>
                <a:gd name="T87" fmla="*/ 227 h 398"/>
                <a:gd name="T88" fmla="*/ 51 w 404"/>
                <a:gd name="T89" fmla="*/ 294 h 398"/>
                <a:gd name="T90" fmla="*/ 16 w 404"/>
                <a:gd name="T91" fmla="*/ 338 h 398"/>
                <a:gd name="T92" fmla="*/ 61 w 404"/>
                <a:gd name="T93" fmla="*/ 383 h 398"/>
                <a:gd name="T94" fmla="*/ 105 w 404"/>
                <a:gd name="T95" fmla="*/ 348 h 398"/>
                <a:gd name="T96" fmla="*/ 171 w 404"/>
                <a:gd name="T97" fmla="*/ 28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4" h="398">
                  <a:moveTo>
                    <a:pt x="338" y="398"/>
                  </a:moveTo>
                  <a:cubicBezTo>
                    <a:pt x="338" y="398"/>
                    <a:pt x="338" y="398"/>
                    <a:pt x="338" y="398"/>
                  </a:cubicBezTo>
                  <a:cubicBezTo>
                    <a:pt x="322" y="398"/>
                    <a:pt x="306" y="392"/>
                    <a:pt x="295" y="381"/>
                  </a:cubicBezTo>
                  <a:cubicBezTo>
                    <a:pt x="278" y="364"/>
                    <a:pt x="278" y="349"/>
                    <a:pt x="279" y="348"/>
                  </a:cubicBezTo>
                  <a:cubicBezTo>
                    <a:pt x="279" y="335"/>
                    <a:pt x="273" y="318"/>
                    <a:pt x="265" y="310"/>
                  </a:cubicBezTo>
                  <a:cubicBezTo>
                    <a:pt x="258" y="302"/>
                    <a:pt x="240" y="296"/>
                    <a:pt x="227" y="296"/>
                  </a:cubicBezTo>
                  <a:cubicBezTo>
                    <a:pt x="171" y="296"/>
                    <a:pt x="171" y="296"/>
                    <a:pt x="171" y="296"/>
                  </a:cubicBezTo>
                  <a:cubicBezTo>
                    <a:pt x="159" y="296"/>
                    <a:pt x="141" y="302"/>
                    <a:pt x="134" y="310"/>
                  </a:cubicBezTo>
                  <a:cubicBezTo>
                    <a:pt x="126" y="318"/>
                    <a:pt x="120" y="335"/>
                    <a:pt x="120" y="348"/>
                  </a:cubicBezTo>
                  <a:cubicBezTo>
                    <a:pt x="120" y="349"/>
                    <a:pt x="121" y="364"/>
                    <a:pt x="104" y="381"/>
                  </a:cubicBezTo>
                  <a:cubicBezTo>
                    <a:pt x="93" y="392"/>
                    <a:pt x="77" y="398"/>
                    <a:pt x="61" y="398"/>
                  </a:cubicBezTo>
                  <a:cubicBezTo>
                    <a:pt x="45" y="398"/>
                    <a:pt x="30" y="392"/>
                    <a:pt x="18" y="381"/>
                  </a:cubicBezTo>
                  <a:cubicBezTo>
                    <a:pt x="7" y="369"/>
                    <a:pt x="0" y="354"/>
                    <a:pt x="0" y="338"/>
                  </a:cubicBezTo>
                  <a:cubicBezTo>
                    <a:pt x="0" y="321"/>
                    <a:pt x="7" y="306"/>
                    <a:pt x="18" y="295"/>
                  </a:cubicBezTo>
                  <a:cubicBezTo>
                    <a:pt x="34" y="279"/>
                    <a:pt x="48" y="278"/>
                    <a:pt x="51" y="278"/>
                  </a:cubicBezTo>
                  <a:cubicBezTo>
                    <a:pt x="53" y="279"/>
                    <a:pt x="53" y="279"/>
                    <a:pt x="53" y="279"/>
                  </a:cubicBezTo>
                  <a:cubicBezTo>
                    <a:pt x="65" y="279"/>
                    <a:pt x="81" y="273"/>
                    <a:pt x="89" y="265"/>
                  </a:cubicBezTo>
                  <a:cubicBezTo>
                    <a:pt x="96" y="258"/>
                    <a:pt x="103" y="240"/>
                    <a:pt x="103" y="227"/>
                  </a:cubicBezTo>
                  <a:cubicBezTo>
                    <a:pt x="103" y="171"/>
                    <a:pt x="103" y="171"/>
                    <a:pt x="103" y="171"/>
                  </a:cubicBezTo>
                  <a:cubicBezTo>
                    <a:pt x="103" y="159"/>
                    <a:pt x="96" y="141"/>
                    <a:pt x="89" y="134"/>
                  </a:cubicBezTo>
                  <a:cubicBezTo>
                    <a:pt x="81" y="126"/>
                    <a:pt x="65" y="120"/>
                    <a:pt x="53" y="120"/>
                  </a:cubicBezTo>
                  <a:cubicBezTo>
                    <a:pt x="51" y="120"/>
                    <a:pt x="51" y="120"/>
                    <a:pt x="51" y="120"/>
                  </a:cubicBezTo>
                  <a:cubicBezTo>
                    <a:pt x="51" y="120"/>
                    <a:pt x="51" y="120"/>
                    <a:pt x="51" y="120"/>
                  </a:cubicBezTo>
                  <a:cubicBezTo>
                    <a:pt x="48" y="120"/>
                    <a:pt x="34" y="120"/>
                    <a:pt x="18" y="104"/>
                  </a:cubicBezTo>
                  <a:cubicBezTo>
                    <a:pt x="7" y="93"/>
                    <a:pt x="0" y="77"/>
                    <a:pt x="0" y="61"/>
                  </a:cubicBezTo>
                  <a:cubicBezTo>
                    <a:pt x="0" y="45"/>
                    <a:pt x="7" y="30"/>
                    <a:pt x="18" y="18"/>
                  </a:cubicBezTo>
                  <a:cubicBezTo>
                    <a:pt x="30" y="7"/>
                    <a:pt x="45" y="0"/>
                    <a:pt x="61" y="0"/>
                  </a:cubicBezTo>
                  <a:cubicBezTo>
                    <a:pt x="77" y="0"/>
                    <a:pt x="93" y="7"/>
                    <a:pt x="104" y="18"/>
                  </a:cubicBezTo>
                  <a:cubicBezTo>
                    <a:pt x="121" y="35"/>
                    <a:pt x="120" y="50"/>
                    <a:pt x="120" y="51"/>
                  </a:cubicBezTo>
                  <a:cubicBezTo>
                    <a:pt x="120" y="64"/>
                    <a:pt x="126" y="81"/>
                    <a:pt x="134" y="89"/>
                  </a:cubicBezTo>
                  <a:cubicBezTo>
                    <a:pt x="141" y="96"/>
                    <a:pt x="159" y="103"/>
                    <a:pt x="171" y="103"/>
                  </a:cubicBezTo>
                  <a:cubicBezTo>
                    <a:pt x="227" y="103"/>
                    <a:pt x="227" y="103"/>
                    <a:pt x="227" y="103"/>
                  </a:cubicBezTo>
                  <a:cubicBezTo>
                    <a:pt x="240" y="103"/>
                    <a:pt x="258" y="96"/>
                    <a:pt x="265" y="89"/>
                  </a:cubicBezTo>
                  <a:cubicBezTo>
                    <a:pt x="273" y="81"/>
                    <a:pt x="279" y="64"/>
                    <a:pt x="279" y="51"/>
                  </a:cubicBezTo>
                  <a:cubicBezTo>
                    <a:pt x="279" y="50"/>
                    <a:pt x="278" y="35"/>
                    <a:pt x="295" y="18"/>
                  </a:cubicBezTo>
                  <a:cubicBezTo>
                    <a:pt x="306" y="7"/>
                    <a:pt x="322" y="0"/>
                    <a:pt x="338" y="0"/>
                  </a:cubicBezTo>
                  <a:cubicBezTo>
                    <a:pt x="354" y="0"/>
                    <a:pt x="369" y="7"/>
                    <a:pt x="381" y="18"/>
                  </a:cubicBezTo>
                  <a:cubicBezTo>
                    <a:pt x="404" y="42"/>
                    <a:pt x="404" y="80"/>
                    <a:pt x="381" y="104"/>
                  </a:cubicBezTo>
                  <a:cubicBezTo>
                    <a:pt x="365" y="120"/>
                    <a:pt x="351" y="120"/>
                    <a:pt x="348" y="120"/>
                  </a:cubicBezTo>
                  <a:cubicBezTo>
                    <a:pt x="346" y="120"/>
                    <a:pt x="346" y="120"/>
                    <a:pt x="346" y="120"/>
                  </a:cubicBezTo>
                  <a:cubicBezTo>
                    <a:pt x="334" y="120"/>
                    <a:pt x="318" y="126"/>
                    <a:pt x="310" y="134"/>
                  </a:cubicBezTo>
                  <a:cubicBezTo>
                    <a:pt x="303" y="141"/>
                    <a:pt x="296" y="159"/>
                    <a:pt x="296" y="171"/>
                  </a:cubicBezTo>
                  <a:cubicBezTo>
                    <a:pt x="296" y="227"/>
                    <a:pt x="296" y="227"/>
                    <a:pt x="296" y="227"/>
                  </a:cubicBezTo>
                  <a:cubicBezTo>
                    <a:pt x="296" y="240"/>
                    <a:pt x="303" y="258"/>
                    <a:pt x="310" y="265"/>
                  </a:cubicBezTo>
                  <a:cubicBezTo>
                    <a:pt x="318" y="273"/>
                    <a:pt x="334" y="279"/>
                    <a:pt x="346" y="279"/>
                  </a:cubicBezTo>
                  <a:cubicBezTo>
                    <a:pt x="348" y="278"/>
                    <a:pt x="348" y="278"/>
                    <a:pt x="348" y="278"/>
                  </a:cubicBezTo>
                  <a:cubicBezTo>
                    <a:pt x="348" y="278"/>
                    <a:pt x="348" y="278"/>
                    <a:pt x="348" y="278"/>
                  </a:cubicBezTo>
                  <a:cubicBezTo>
                    <a:pt x="351" y="278"/>
                    <a:pt x="365" y="279"/>
                    <a:pt x="381" y="295"/>
                  </a:cubicBezTo>
                  <a:cubicBezTo>
                    <a:pt x="392" y="306"/>
                    <a:pt x="398" y="321"/>
                    <a:pt x="398" y="338"/>
                  </a:cubicBezTo>
                  <a:cubicBezTo>
                    <a:pt x="398" y="354"/>
                    <a:pt x="392" y="369"/>
                    <a:pt x="381" y="381"/>
                  </a:cubicBezTo>
                  <a:cubicBezTo>
                    <a:pt x="369" y="392"/>
                    <a:pt x="354" y="398"/>
                    <a:pt x="338" y="398"/>
                  </a:cubicBezTo>
                  <a:close/>
                  <a:moveTo>
                    <a:pt x="171" y="281"/>
                  </a:moveTo>
                  <a:cubicBezTo>
                    <a:pt x="227" y="281"/>
                    <a:pt x="227" y="281"/>
                    <a:pt x="227" y="281"/>
                  </a:cubicBezTo>
                  <a:cubicBezTo>
                    <a:pt x="244" y="281"/>
                    <a:pt x="265" y="289"/>
                    <a:pt x="276" y="299"/>
                  </a:cubicBezTo>
                  <a:cubicBezTo>
                    <a:pt x="287" y="310"/>
                    <a:pt x="294" y="331"/>
                    <a:pt x="294" y="348"/>
                  </a:cubicBezTo>
                  <a:cubicBezTo>
                    <a:pt x="294" y="348"/>
                    <a:pt x="294" y="358"/>
                    <a:pt x="306" y="370"/>
                  </a:cubicBezTo>
                  <a:cubicBezTo>
                    <a:pt x="314" y="378"/>
                    <a:pt x="326" y="383"/>
                    <a:pt x="338" y="383"/>
                  </a:cubicBezTo>
                  <a:cubicBezTo>
                    <a:pt x="350" y="383"/>
                    <a:pt x="361" y="378"/>
                    <a:pt x="370" y="370"/>
                  </a:cubicBezTo>
                  <a:cubicBezTo>
                    <a:pt x="379" y="361"/>
                    <a:pt x="383" y="350"/>
                    <a:pt x="383" y="338"/>
                  </a:cubicBezTo>
                  <a:cubicBezTo>
                    <a:pt x="383" y="326"/>
                    <a:pt x="379" y="314"/>
                    <a:pt x="370" y="306"/>
                  </a:cubicBezTo>
                  <a:cubicBezTo>
                    <a:pt x="358" y="294"/>
                    <a:pt x="349" y="294"/>
                    <a:pt x="348" y="294"/>
                  </a:cubicBezTo>
                  <a:cubicBezTo>
                    <a:pt x="348" y="294"/>
                    <a:pt x="347" y="294"/>
                    <a:pt x="346" y="294"/>
                  </a:cubicBezTo>
                  <a:cubicBezTo>
                    <a:pt x="330" y="294"/>
                    <a:pt x="310" y="286"/>
                    <a:pt x="299" y="276"/>
                  </a:cubicBezTo>
                  <a:cubicBezTo>
                    <a:pt x="289" y="265"/>
                    <a:pt x="281" y="244"/>
                    <a:pt x="281" y="227"/>
                  </a:cubicBezTo>
                  <a:cubicBezTo>
                    <a:pt x="281" y="171"/>
                    <a:pt x="281" y="171"/>
                    <a:pt x="281" y="171"/>
                  </a:cubicBezTo>
                  <a:cubicBezTo>
                    <a:pt x="281" y="155"/>
                    <a:pt x="289" y="133"/>
                    <a:pt x="299" y="123"/>
                  </a:cubicBezTo>
                  <a:cubicBezTo>
                    <a:pt x="310" y="112"/>
                    <a:pt x="331" y="104"/>
                    <a:pt x="348" y="105"/>
                  </a:cubicBezTo>
                  <a:cubicBezTo>
                    <a:pt x="349" y="105"/>
                    <a:pt x="358" y="105"/>
                    <a:pt x="370" y="93"/>
                  </a:cubicBezTo>
                  <a:cubicBezTo>
                    <a:pt x="378" y="85"/>
                    <a:pt x="383" y="73"/>
                    <a:pt x="383" y="61"/>
                  </a:cubicBezTo>
                  <a:cubicBezTo>
                    <a:pt x="383" y="49"/>
                    <a:pt x="378" y="38"/>
                    <a:pt x="370" y="29"/>
                  </a:cubicBezTo>
                  <a:cubicBezTo>
                    <a:pt x="361" y="20"/>
                    <a:pt x="350" y="16"/>
                    <a:pt x="338" y="16"/>
                  </a:cubicBezTo>
                  <a:cubicBezTo>
                    <a:pt x="326" y="16"/>
                    <a:pt x="314" y="20"/>
                    <a:pt x="306" y="29"/>
                  </a:cubicBezTo>
                  <a:cubicBezTo>
                    <a:pt x="294" y="41"/>
                    <a:pt x="294" y="50"/>
                    <a:pt x="294" y="51"/>
                  </a:cubicBezTo>
                  <a:cubicBezTo>
                    <a:pt x="295" y="67"/>
                    <a:pt x="287" y="89"/>
                    <a:pt x="276" y="99"/>
                  </a:cubicBezTo>
                  <a:cubicBezTo>
                    <a:pt x="265" y="110"/>
                    <a:pt x="244" y="118"/>
                    <a:pt x="227" y="118"/>
                  </a:cubicBezTo>
                  <a:cubicBezTo>
                    <a:pt x="171" y="118"/>
                    <a:pt x="171" y="118"/>
                    <a:pt x="171" y="118"/>
                  </a:cubicBezTo>
                  <a:cubicBezTo>
                    <a:pt x="155" y="118"/>
                    <a:pt x="134" y="110"/>
                    <a:pt x="123" y="99"/>
                  </a:cubicBezTo>
                  <a:cubicBezTo>
                    <a:pt x="112" y="89"/>
                    <a:pt x="105" y="67"/>
                    <a:pt x="105" y="51"/>
                  </a:cubicBezTo>
                  <a:cubicBezTo>
                    <a:pt x="105" y="50"/>
                    <a:pt x="105" y="41"/>
                    <a:pt x="93" y="29"/>
                  </a:cubicBezTo>
                  <a:cubicBezTo>
                    <a:pt x="85" y="20"/>
                    <a:pt x="73" y="16"/>
                    <a:pt x="61" y="16"/>
                  </a:cubicBezTo>
                  <a:cubicBezTo>
                    <a:pt x="49" y="16"/>
                    <a:pt x="38" y="20"/>
                    <a:pt x="29" y="29"/>
                  </a:cubicBezTo>
                  <a:cubicBezTo>
                    <a:pt x="20" y="38"/>
                    <a:pt x="16" y="49"/>
                    <a:pt x="16" y="61"/>
                  </a:cubicBezTo>
                  <a:cubicBezTo>
                    <a:pt x="16" y="73"/>
                    <a:pt x="20" y="85"/>
                    <a:pt x="29" y="93"/>
                  </a:cubicBezTo>
                  <a:cubicBezTo>
                    <a:pt x="41" y="105"/>
                    <a:pt x="50" y="105"/>
                    <a:pt x="51" y="105"/>
                  </a:cubicBezTo>
                  <a:cubicBezTo>
                    <a:pt x="51" y="105"/>
                    <a:pt x="52" y="105"/>
                    <a:pt x="53" y="105"/>
                  </a:cubicBezTo>
                  <a:cubicBezTo>
                    <a:pt x="69" y="105"/>
                    <a:pt x="89" y="113"/>
                    <a:pt x="100" y="123"/>
                  </a:cubicBezTo>
                  <a:cubicBezTo>
                    <a:pt x="110" y="133"/>
                    <a:pt x="118" y="155"/>
                    <a:pt x="118" y="171"/>
                  </a:cubicBezTo>
                  <a:cubicBezTo>
                    <a:pt x="118" y="227"/>
                    <a:pt x="118" y="227"/>
                    <a:pt x="118" y="227"/>
                  </a:cubicBezTo>
                  <a:cubicBezTo>
                    <a:pt x="118" y="244"/>
                    <a:pt x="110" y="265"/>
                    <a:pt x="100" y="276"/>
                  </a:cubicBezTo>
                  <a:cubicBezTo>
                    <a:pt x="89" y="287"/>
                    <a:pt x="68" y="294"/>
                    <a:pt x="51" y="294"/>
                  </a:cubicBezTo>
                  <a:cubicBezTo>
                    <a:pt x="50" y="294"/>
                    <a:pt x="41" y="294"/>
                    <a:pt x="29" y="306"/>
                  </a:cubicBezTo>
                  <a:cubicBezTo>
                    <a:pt x="20" y="314"/>
                    <a:pt x="16" y="326"/>
                    <a:pt x="16" y="338"/>
                  </a:cubicBezTo>
                  <a:cubicBezTo>
                    <a:pt x="16" y="350"/>
                    <a:pt x="20" y="361"/>
                    <a:pt x="29" y="370"/>
                  </a:cubicBezTo>
                  <a:cubicBezTo>
                    <a:pt x="38" y="378"/>
                    <a:pt x="49" y="383"/>
                    <a:pt x="61" y="383"/>
                  </a:cubicBezTo>
                  <a:cubicBezTo>
                    <a:pt x="73" y="383"/>
                    <a:pt x="85" y="378"/>
                    <a:pt x="93" y="370"/>
                  </a:cubicBezTo>
                  <a:cubicBezTo>
                    <a:pt x="105" y="358"/>
                    <a:pt x="105" y="348"/>
                    <a:pt x="105" y="348"/>
                  </a:cubicBezTo>
                  <a:cubicBezTo>
                    <a:pt x="105" y="331"/>
                    <a:pt x="112" y="310"/>
                    <a:pt x="123" y="299"/>
                  </a:cubicBezTo>
                  <a:cubicBezTo>
                    <a:pt x="134" y="289"/>
                    <a:pt x="155" y="281"/>
                    <a:pt x="171" y="281"/>
                  </a:cubicBezTo>
                  <a:close/>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0" name="Freeform 76">
              <a:extLst>
                <a:ext uri="{FF2B5EF4-FFF2-40B4-BE49-F238E27FC236}">
                  <a16:creationId xmlns:a16="http://schemas.microsoft.com/office/drawing/2014/main" id="{AF9461DD-8B2C-4605-840B-59C50398A07F}"/>
                </a:ext>
              </a:extLst>
            </p:cNvPr>
            <p:cNvSpPr>
              <a:spLocks noEditPoints="1"/>
            </p:cNvSpPr>
            <p:nvPr/>
          </p:nvSpPr>
          <p:spPr bwMode="auto">
            <a:xfrm>
              <a:off x="742950" y="2911475"/>
              <a:ext cx="947738" cy="933450"/>
            </a:xfrm>
            <a:custGeom>
              <a:avLst/>
              <a:gdLst>
                <a:gd name="T0" fmla="*/ 338 w 404"/>
                <a:gd name="T1" fmla="*/ 398 h 398"/>
                <a:gd name="T2" fmla="*/ 279 w 404"/>
                <a:gd name="T3" fmla="*/ 348 h 398"/>
                <a:gd name="T4" fmla="*/ 227 w 404"/>
                <a:gd name="T5" fmla="*/ 296 h 398"/>
                <a:gd name="T6" fmla="*/ 134 w 404"/>
                <a:gd name="T7" fmla="*/ 310 h 398"/>
                <a:gd name="T8" fmla="*/ 104 w 404"/>
                <a:gd name="T9" fmla="*/ 381 h 398"/>
                <a:gd name="T10" fmla="*/ 18 w 404"/>
                <a:gd name="T11" fmla="*/ 381 h 398"/>
                <a:gd name="T12" fmla="*/ 18 w 404"/>
                <a:gd name="T13" fmla="*/ 295 h 398"/>
                <a:gd name="T14" fmla="*/ 53 w 404"/>
                <a:gd name="T15" fmla="*/ 279 h 398"/>
                <a:gd name="T16" fmla="*/ 103 w 404"/>
                <a:gd name="T17" fmla="*/ 227 h 398"/>
                <a:gd name="T18" fmla="*/ 89 w 404"/>
                <a:gd name="T19" fmla="*/ 134 h 398"/>
                <a:gd name="T20" fmla="*/ 51 w 404"/>
                <a:gd name="T21" fmla="*/ 120 h 398"/>
                <a:gd name="T22" fmla="*/ 18 w 404"/>
                <a:gd name="T23" fmla="*/ 104 h 398"/>
                <a:gd name="T24" fmla="*/ 18 w 404"/>
                <a:gd name="T25" fmla="*/ 18 h 398"/>
                <a:gd name="T26" fmla="*/ 104 w 404"/>
                <a:gd name="T27" fmla="*/ 18 h 398"/>
                <a:gd name="T28" fmla="*/ 134 w 404"/>
                <a:gd name="T29" fmla="*/ 89 h 398"/>
                <a:gd name="T30" fmla="*/ 227 w 404"/>
                <a:gd name="T31" fmla="*/ 103 h 398"/>
                <a:gd name="T32" fmla="*/ 279 w 404"/>
                <a:gd name="T33" fmla="*/ 51 h 398"/>
                <a:gd name="T34" fmla="*/ 338 w 404"/>
                <a:gd name="T35" fmla="*/ 0 h 398"/>
                <a:gd name="T36" fmla="*/ 381 w 404"/>
                <a:gd name="T37" fmla="*/ 104 h 398"/>
                <a:gd name="T38" fmla="*/ 346 w 404"/>
                <a:gd name="T39" fmla="*/ 120 h 398"/>
                <a:gd name="T40" fmla="*/ 296 w 404"/>
                <a:gd name="T41" fmla="*/ 171 h 398"/>
                <a:gd name="T42" fmla="*/ 310 w 404"/>
                <a:gd name="T43" fmla="*/ 265 h 398"/>
                <a:gd name="T44" fmla="*/ 348 w 404"/>
                <a:gd name="T45" fmla="*/ 278 h 398"/>
                <a:gd name="T46" fmla="*/ 381 w 404"/>
                <a:gd name="T47" fmla="*/ 295 h 398"/>
                <a:gd name="T48" fmla="*/ 381 w 404"/>
                <a:gd name="T49" fmla="*/ 381 h 398"/>
                <a:gd name="T50" fmla="*/ 171 w 404"/>
                <a:gd name="T51" fmla="*/ 281 h 398"/>
                <a:gd name="T52" fmla="*/ 276 w 404"/>
                <a:gd name="T53" fmla="*/ 299 h 398"/>
                <a:gd name="T54" fmla="*/ 306 w 404"/>
                <a:gd name="T55" fmla="*/ 370 h 398"/>
                <a:gd name="T56" fmla="*/ 370 w 404"/>
                <a:gd name="T57" fmla="*/ 370 h 398"/>
                <a:gd name="T58" fmla="*/ 370 w 404"/>
                <a:gd name="T59" fmla="*/ 306 h 398"/>
                <a:gd name="T60" fmla="*/ 346 w 404"/>
                <a:gd name="T61" fmla="*/ 294 h 398"/>
                <a:gd name="T62" fmla="*/ 281 w 404"/>
                <a:gd name="T63" fmla="*/ 227 h 398"/>
                <a:gd name="T64" fmla="*/ 299 w 404"/>
                <a:gd name="T65" fmla="*/ 123 h 398"/>
                <a:gd name="T66" fmla="*/ 370 w 404"/>
                <a:gd name="T67" fmla="*/ 93 h 398"/>
                <a:gd name="T68" fmla="*/ 370 w 404"/>
                <a:gd name="T69" fmla="*/ 29 h 398"/>
                <a:gd name="T70" fmla="*/ 306 w 404"/>
                <a:gd name="T71" fmla="*/ 29 h 398"/>
                <a:gd name="T72" fmla="*/ 276 w 404"/>
                <a:gd name="T73" fmla="*/ 99 h 398"/>
                <a:gd name="T74" fmla="*/ 171 w 404"/>
                <a:gd name="T75" fmla="*/ 118 h 398"/>
                <a:gd name="T76" fmla="*/ 105 w 404"/>
                <a:gd name="T77" fmla="*/ 51 h 398"/>
                <a:gd name="T78" fmla="*/ 61 w 404"/>
                <a:gd name="T79" fmla="*/ 16 h 398"/>
                <a:gd name="T80" fmla="*/ 16 w 404"/>
                <a:gd name="T81" fmla="*/ 61 h 398"/>
                <a:gd name="T82" fmla="*/ 51 w 404"/>
                <a:gd name="T83" fmla="*/ 105 h 398"/>
                <a:gd name="T84" fmla="*/ 100 w 404"/>
                <a:gd name="T85" fmla="*/ 123 h 398"/>
                <a:gd name="T86" fmla="*/ 118 w 404"/>
                <a:gd name="T87" fmla="*/ 227 h 398"/>
                <a:gd name="T88" fmla="*/ 51 w 404"/>
                <a:gd name="T89" fmla="*/ 294 h 398"/>
                <a:gd name="T90" fmla="*/ 16 w 404"/>
                <a:gd name="T91" fmla="*/ 338 h 398"/>
                <a:gd name="T92" fmla="*/ 61 w 404"/>
                <a:gd name="T93" fmla="*/ 383 h 398"/>
                <a:gd name="T94" fmla="*/ 105 w 404"/>
                <a:gd name="T95" fmla="*/ 348 h 398"/>
                <a:gd name="T96" fmla="*/ 171 w 404"/>
                <a:gd name="T97" fmla="*/ 28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4" h="398">
                  <a:moveTo>
                    <a:pt x="338" y="398"/>
                  </a:moveTo>
                  <a:cubicBezTo>
                    <a:pt x="338" y="398"/>
                    <a:pt x="338" y="398"/>
                    <a:pt x="338" y="398"/>
                  </a:cubicBezTo>
                  <a:cubicBezTo>
                    <a:pt x="322" y="398"/>
                    <a:pt x="306" y="392"/>
                    <a:pt x="295" y="381"/>
                  </a:cubicBezTo>
                  <a:cubicBezTo>
                    <a:pt x="278" y="364"/>
                    <a:pt x="278" y="349"/>
                    <a:pt x="279" y="348"/>
                  </a:cubicBezTo>
                  <a:cubicBezTo>
                    <a:pt x="279" y="335"/>
                    <a:pt x="273" y="318"/>
                    <a:pt x="265" y="310"/>
                  </a:cubicBezTo>
                  <a:cubicBezTo>
                    <a:pt x="258" y="302"/>
                    <a:pt x="240" y="296"/>
                    <a:pt x="227" y="296"/>
                  </a:cubicBezTo>
                  <a:cubicBezTo>
                    <a:pt x="171" y="296"/>
                    <a:pt x="171" y="296"/>
                    <a:pt x="171" y="296"/>
                  </a:cubicBezTo>
                  <a:cubicBezTo>
                    <a:pt x="159" y="296"/>
                    <a:pt x="141" y="302"/>
                    <a:pt x="134" y="310"/>
                  </a:cubicBezTo>
                  <a:cubicBezTo>
                    <a:pt x="126" y="318"/>
                    <a:pt x="120" y="335"/>
                    <a:pt x="120" y="348"/>
                  </a:cubicBezTo>
                  <a:cubicBezTo>
                    <a:pt x="120" y="349"/>
                    <a:pt x="121" y="364"/>
                    <a:pt x="104" y="381"/>
                  </a:cubicBezTo>
                  <a:cubicBezTo>
                    <a:pt x="93" y="392"/>
                    <a:pt x="77" y="398"/>
                    <a:pt x="61" y="398"/>
                  </a:cubicBezTo>
                  <a:cubicBezTo>
                    <a:pt x="45" y="398"/>
                    <a:pt x="30" y="392"/>
                    <a:pt x="18" y="381"/>
                  </a:cubicBezTo>
                  <a:cubicBezTo>
                    <a:pt x="7" y="369"/>
                    <a:pt x="0" y="354"/>
                    <a:pt x="0" y="338"/>
                  </a:cubicBezTo>
                  <a:cubicBezTo>
                    <a:pt x="0" y="321"/>
                    <a:pt x="7" y="306"/>
                    <a:pt x="18" y="295"/>
                  </a:cubicBezTo>
                  <a:cubicBezTo>
                    <a:pt x="34" y="279"/>
                    <a:pt x="48" y="278"/>
                    <a:pt x="51" y="278"/>
                  </a:cubicBezTo>
                  <a:cubicBezTo>
                    <a:pt x="53" y="279"/>
                    <a:pt x="53" y="279"/>
                    <a:pt x="53" y="279"/>
                  </a:cubicBezTo>
                  <a:cubicBezTo>
                    <a:pt x="65" y="279"/>
                    <a:pt x="81" y="273"/>
                    <a:pt x="89" y="265"/>
                  </a:cubicBezTo>
                  <a:cubicBezTo>
                    <a:pt x="96" y="258"/>
                    <a:pt x="103" y="240"/>
                    <a:pt x="103" y="227"/>
                  </a:cubicBezTo>
                  <a:cubicBezTo>
                    <a:pt x="103" y="171"/>
                    <a:pt x="103" y="171"/>
                    <a:pt x="103" y="171"/>
                  </a:cubicBezTo>
                  <a:cubicBezTo>
                    <a:pt x="103" y="159"/>
                    <a:pt x="96" y="141"/>
                    <a:pt x="89" y="134"/>
                  </a:cubicBezTo>
                  <a:cubicBezTo>
                    <a:pt x="81" y="126"/>
                    <a:pt x="65" y="120"/>
                    <a:pt x="53" y="120"/>
                  </a:cubicBezTo>
                  <a:cubicBezTo>
                    <a:pt x="51" y="120"/>
                    <a:pt x="51" y="120"/>
                    <a:pt x="51" y="120"/>
                  </a:cubicBezTo>
                  <a:cubicBezTo>
                    <a:pt x="51" y="120"/>
                    <a:pt x="51" y="120"/>
                    <a:pt x="51" y="120"/>
                  </a:cubicBezTo>
                  <a:cubicBezTo>
                    <a:pt x="48" y="120"/>
                    <a:pt x="34" y="120"/>
                    <a:pt x="18" y="104"/>
                  </a:cubicBezTo>
                  <a:cubicBezTo>
                    <a:pt x="7" y="93"/>
                    <a:pt x="0" y="77"/>
                    <a:pt x="0" y="61"/>
                  </a:cubicBezTo>
                  <a:cubicBezTo>
                    <a:pt x="0" y="45"/>
                    <a:pt x="7" y="30"/>
                    <a:pt x="18" y="18"/>
                  </a:cubicBezTo>
                  <a:cubicBezTo>
                    <a:pt x="30" y="7"/>
                    <a:pt x="45" y="0"/>
                    <a:pt x="61" y="0"/>
                  </a:cubicBezTo>
                  <a:cubicBezTo>
                    <a:pt x="77" y="0"/>
                    <a:pt x="93" y="7"/>
                    <a:pt x="104" y="18"/>
                  </a:cubicBezTo>
                  <a:cubicBezTo>
                    <a:pt x="121" y="35"/>
                    <a:pt x="120" y="50"/>
                    <a:pt x="120" y="51"/>
                  </a:cubicBezTo>
                  <a:cubicBezTo>
                    <a:pt x="120" y="64"/>
                    <a:pt x="126" y="81"/>
                    <a:pt x="134" y="89"/>
                  </a:cubicBezTo>
                  <a:cubicBezTo>
                    <a:pt x="141" y="96"/>
                    <a:pt x="159" y="103"/>
                    <a:pt x="171" y="103"/>
                  </a:cubicBezTo>
                  <a:cubicBezTo>
                    <a:pt x="227" y="103"/>
                    <a:pt x="227" y="103"/>
                    <a:pt x="227" y="103"/>
                  </a:cubicBezTo>
                  <a:cubicBezTo>
                    <a:pt x="240" y="103"/>
                    <a:pt x="258" y="96"/>
                    <a:pt x="265" y="89"/>
                  </a:cubicBezTo>
                  <a:cubicBezTo>
                    <a:pt x="273" y="81"/>
                    <a:pt x="279" y="64"/>
                    <a:pt x="279" y="51"/>
                  </a:cubicBezTo>
                  <a:cubicBezTo>
                    <a:pt x="279" y="50"/>
                    <a:pt x="278" y="35"/>
                    <a:pt x="295" y="18"/>
                  </a:cubicBezTo>
                  <a:cubicBezTo>
                    <a:pt x="306" y="7"/>
                    <a:pt x="322" y="0"/>
                    <a:pt x="338" y="0"/>
                  </a:cubicBezTo>
                  <a:cubicBezTo>
                    <a:pt x="354" y="0"/>
                    <a:pt x="369" y="7"/>
                    <a:pt x="381" y="18"/>
                  </a:cubicBezTo>
                  <a:cubicBezTo>
                    <a:pt x="404" y="42"/>
                    <a:pt x="404" y="80"/>
                    <a:pt x="381" y="104"/>
                  </a:cubicBezTo>
                  <a:cubicBezTo>
                    <a:pt x="365" y="120"/>
                    <a:pt x="351" y="120"/>
                    <a:pt x="348" y="120"/>
                  </a:cubicBezTo>
                  <a:cubicBezTo>
                    <a:pt x="346" y="120"/>
                    <a:pt x="346" y="120"/>
                    <a:pt x="346" y="120"/>
                  </a:cubicBezTo>
                  <a:cubicBezTo>
                    <a:pt x="334" y="120"/>
                    <a:pt x="318" y="126"/>
                    <a:pt x="310" y="134"/>
                  </a:cubicBezTo>
                  <a:cubicBezTo>
                    <a:pt x="303" y="141"/>
                    <a:pt x="296" y="159"/>
                    <a:pt x="296" y="171"/>
                  </a:cubicBezTo>
                  <a:cubicBezTo>
                    <a:pt x="296" y="227"/>
                    <a:pt x="296" y="227"/>
                    <a:pt x="296" y="227"/>
                  </a:cubicBezTo>
                  <a:cubicBezTo>
                    <a:pt x="296" y="240"/>
                    <a:pt x="303" y="258"/>
                    <a:pt x="310" y="265"/>
                  </a:cubicBezTo>
                  <a:cubicBezTo>
                    <a:pt x="318" y="273"/>
                    <a:pt x="334" y="279"/>
                    <a:pt x="346" y="279"/>
                  </a:cubicBezTo>
                  <a:cubicBezTo>
                    <a:pt x="348" y="278"/>
                    <a:pt x="348" y="278"/>
                    <a:pt x="348" y="278"/>
                  </a:cubicBezTo>
                  <a:cubicBezTo>
                    <a:pt x="348" y="278"/>
                    <a:pt x="348" y="278"/>
                    <a:pt x="348" y="278"/>
                  </a:cubicBezTo>
                  <a:cubicBezTo>
                    <a:pt x="351" y="278"/>
                    <a:pt x="365" y="279"/>
                    <a:pt x="381" y="295"/>
                  </a:cubicBezTo>
                  <a:cubicBezTo>
                    <a:pt x="392" y="306"/>
                    <a:pt x="398" y="321"/>
                    <a:pt x="398" y="338"/>
                  </a:cubicBezTo>
                  <a:cubicBezTo>
                    <a:pt x="398" y="354"/>
                    <a:pt x="392" y="369"/>
                    <a:pt x="381" y="381"/>
                  </a:cubicBezTo>
                  <a:cubicBezTo>
                    <a:pt x="369" y="392"/>
                    <a:pt x="354" y="398"/>
                    <a:pt x="338" y="398"/>
                  </a:cubicBezTo>
                  <a:close/>
                  <a:moveTo>
                    <a:pt x="171" y="281"/>
                  </a:moveTo>
                  <a:cubicBezTo>
                    <a:pt x="227" y="281"/>
                    <a:pt x="227" y="281"/>
                    <a:pt x="227" y="281"/>
                  </a:cubicBezTo>
                  <a:cubicBezTo>
                    <a:pt x="244" y="281"/>
                    <a:pt x="265" y="289"/>
                    <a:pt x="276" y="299"/>
                  </a:cubicBezTo>
                  <a:cubicBezTo>
                    <a:pt x="287" y="310"/>
                    <a:pt x="294" y="331"/>
                    <a:pt x="294" y="348"/>
                  </a:cubicBezTo>
                  <a:cubicBezTo>
                    <a:pt x="294" y="348"/>
                    <a:pt x="294" y="358"/>
                    <a:pt x="306" y="370"/>
                  </a:cubicBezTo>
                  <a:cubicBezTo>
                    <a:pt x="314" y="378"/>
                    <a:pt x="326" y="383"/>
                    <a:pt x="338" y="383"/>
                  </a:cubicBezTo>
                  <a:cubicBezTo>
                    <a:pt x="350" y="383"/>
                    <a:pt x="361" y="378"/>
                    <a:pt x="370" y="370"/>
                  </a:cubicBezTo>
                  <a:cubicBezTo>
                    <a:pt x="379" y="361"/>
                    <a:pt x="383" y="350"/>
                    <a:pt x="383" y="338"/>
                  </a:cubicBezTo>
                  <a:cubicBezTo>
                    <a:pt x="383" y="326"/>
                    <a:pt x="379" y="314"/>
                    <a:pt x="370" y="306"/>
                  </a:cubicBezTo>
                  <a:cubicBezTo>
                    <a:pt x="358" y="294"/>
                    <a:pt x="349" y="294"/>
                    <a:pt x="348" y="294"/>
                  </a:cubicBezTo>
                  <a:cubicBezTo>
                    <a:pt x="348" y="294"/>
                    <a:pt x="347" y="294"/>
                    <a:pt x="346" y="294"/>
                  </a:cubicBezTo>
                  <a:cubicBezTo>
                    <a:pt x="330" y="294"/>
                    <a:pt x="310" y="286"/>
                    <a:pt x="299" y="276"/>
                  </a:cubicBezTo>
                  <a:cubicBezTo>
                    <a:pt x="289" y="265"/>
                    <a:pt x="281" y="244"/>
                    <a:pt x="281" y="227"/>
                  </a:cubicBezTo>
                  <a:cubicBezTo>
                    <a:pt x="281" y="171"/>
                    <a:pt x="281" y="171"/>
                    <a:pt x="281" y="171"/>
                  </a:cubicBezTo>
                  <a:cubicBezTo>
                    <a:pt x="281" y="155"/>
                    <a:pt x="289" y="133"/>
                    <a:pt x="299" y="123"/>
                  </a:cubicBezTo>
                  <a:cubicBezTo>
                    <a:pt x="310" y="112"/>
                    <a:pt x="331" y="104"/>
                    <a:pt x="348" y="105"/>
                  </a:cubicBezTo>
                  <a:cubicBezTo>
                    <a:pt x="349" y="105"/>
                    <a:pt x="358" y="105"/>
                    <a:pt x="370" y="93"/>
                  </a:cubicBezTo>
                  <a:cubicBezTo>
                    <a:pt x="378" y="85"/>
                    <a:pt x="383" y="73"/>
                    <a:pt x="383" y="61"/>
                  </a:cubicBezTo>
                  <a:cubicBezTo>
                    <a:pt x="383" y="49"/>
                    <a:pt x="378" y="38"/>
                    <a:pt x="370" y="29"/>
                  </a:cubicBezTo>
                  <a:cubicBezTo>
                    <a:pt x="361" y="20"/>
                    <a:pt x="350" y="16"/>
                    <a:pt x="338" y="16"/>
                  </a:cubicBezTo>
                  <a:cubicBezTo>
                    <a:pt x="326" y="16"/>
                    <a:pt x="314" y="20"/>
                    <a:pt x="306" y="29"/>
                  </a:cubicBezTo>
                  <a:cubicBezTo>
                    <a:pt x="294" y="41"/>
                    <a:pt x="294" y="50"/>
                    <a:pt x="294" y="51"/>
                  </a:cubicBezTo>
                  <a:cubicBezTo>
                    <a:pt x="295" y="67"/>
                    <a:pt x="287" y="89"/>
                    <a:pt x="276" y="99"/>
                  </a:cubicBezTo>
                  <a:cubicBezTo>
                    <a:pt x="265" y="110"/>
                    <a:pt x="244" y="118"/>
                    <a:pt x="227" y="118"/>
                  </a:cubicBezTo>
                  <a:cubicBezTo>
                    <a:pt x="171" y="118"/>
                    <a:pt x="171" y="118"/>
                    <a:pt x="171" y="118"/>
                  </a:cubicBezTo>
                  <a:cubicBezTo>
                    <a:pt x="155" y="118"/>
                    <a:pt x="134" y="110"/>
                    <a:pt x="123" y="99"/>
                  </a:cubicBezTo>
                  <a:cubicBezTo>
                    <a:pt x="112" y="89"/>
                    <a:pt x="105" y="67"/>
                    <a:pt x="105" y="51"/>
                  </a:cubicBezTo>
                  <a:cubicBezTo>
                    <a:pt x="105" y="50"/>
                    <a:pt x="105" y="41"/>
                    <a:pt x="93" y="29"/>
                  </a:cubicBezTo>
                  <a:cubicBezTo>
                    <a:pt x="85" y="20"/>
                    <a:pt x="73" y="16"/>
                    <a:pt x="61" y="16"/>
                  </a:cubicBezTo>
                  <a:cubicBezTo>
                    <a:pt x="49" y="16"/>
                    <a:pt x="38" y="20"/>
                    <a:pt x="29" y="29"/>
                  </a:cubicBezTo>
                  <a:cubicBezTo>
                    <a:pt x="20" y="38"/>
                    <a:pt x="16" y="49"/>
                    <a:pt x="16" y="61"/>
                  </a:cubicBezTo>
                  <a:cubicBezTo>
                    <a:pt x="16" y="73"/>
                    <a:pt x="20" y="85"/>
                    <a:pt x="29" y="93"/>
                  </a:cubicBezTo>
                  <a:cubicBezTo>
                    <a:pt x="41" y="105"/>
                    <a:pt x="50" y="105"/>
                    <a:pt x="51" y="105"/>
                  </a:cubicBezTo>
                  <a:cubicBezTo>
                    <a:pt x="51" y="105"/>
                    <a:pt x="52" y="105"/>
                    <a:pt x="53" y="105"/>
                  </a:cubicBezTo>
                  <a:cubicBezTo>
                    <a:pt x="69" y="105"/>
                    <a:pt x="89" y="113"/>
                    <a:pt x="100" y="123"/>
                  </a:cubicBezTo>
                  <a:cubicBezTo>
                    <a:pt x="110" y="133"/>
                    <a:pt x="118" y="155"/>
                    <a:pt x="118" y="171"/>
                  </a:cubicBezTo>
                  <a:cubicBezTo>
                    <a:pt x="118" y="227"/>
                    <a:pt x="118" y="227"/>
                    <a:pt x="118" y="227"/>
                  </a:cubicBezTo>
                  <a:cubicBezTo>
                    <a:pt x="118" y="244"/>
                    <a:pt x="110" y="265"/>
                    <a:pt x="100" y="276"/>
                  </a:cubicBezTo>
                  <a:cubicBezTo>
                    <a:pt x="89" y="287"/>
                    <a:pt x="68" y="294"/>
                    <a:pt x="51" y="294"/>
                  </a:cubicBezTo>
                  <a:cubicBezTo>
                    <a:pt x="50" y="294"/>
                    <a:pt x="41" y="294"/>
                    <a:pt x="29" y="306"/>
                  </a:cubicBezTo>
                  <a:cubicBezTo>
                    <a:pt x="20" y="314"/>
                    <a:pt x="16" y="326"/>
                    <a:pt x="16" y="338"/>
                  </a:cubicBezTo>
                  <a:cubicBezTo>
                    <a:pt x="16" y="350"/>
                    <a:pt x="20" y="361"/>
                    <a:pt x="29" y="370"/>
                  </a:cubicBezTo>
                  <a:cubicBezTo>
                    <a:pt x="38" y="378"/>
                    <a:pt x="49" y="383"/>
                    <a:pt x="61" y="383"/>
                  </a:cubicBezTo>
                  <a:cubicBezTo>
                    <a:pt x="73" y="383"/>
                    <a:pt x="85" y="378"/>
                    <a:pt x="93" y="370"/>
                  </a:cubicBezTo>
                  <a:cubicBezTo>
                    <a:pt x="105" y="358"/>
                    <a:pt x="105" y="348"/>
                    <a:pt x="105" y="348"/>
                  </a:cubicBezTo>
                  <a:cubicBezTo>
                    <a:pt x="105" y="331"/>
                    <a:pt x="112" y="310"/>
                    <a:pt x="123" y="299"/>
                  </a:cubicBezTo>
                  <a:cubicBezTo>
                    <a:pt x="134" y="289"/>
                    <a:pt x="155" y="281"/>
                    <a:pt x="171" y="281"/>
                  </a:cubicBezTo>
                  <a:close/>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1" name="Freeform 77">
              <a:extLst>
                <a:ext uri="{FF2B5EF4-FFF2-40B4-BE49-F238E27FC236}">
                  <a16:creationId xmlns:a16="http://schemas.microsoft.com/office/drawing/2014/main" id="{1C215B08-4451-4B02-9FFF-4744A209B573}"/>
                </a:ext>
              </a:extLst>
            </p:cNvPr>
            <p:cNvSpPr>
              <a:spLocks/>
            </p:cNvSpPr>
            <p:nvPr/>
          </p:nvSpPr>
          <p:spPr bwMode="auto">
            <a:xfrm>
              <a:off x="1284288" y="3810000"/>
              <a:ext cx="144463" cy="141288"/>
            </a:xfrm>
            <a:custGeom>
              <a:avLst/>
              <a:gdLst>
                <a:gd name="T0" fmla="*/ 9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9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9" y="60"/>
                  </a:moveTo>
                  <a:cubicBezTo>
                    <a:pt x="7" y="60"/>
                    <a:pt x="5" y="59"/>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3" y="59"/>
                    <a:pt x="11" y="60"/>
                    <a:pt x="9"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2" name="Freeform 78">
              <a:extLst>
                <a:ext uri="{FF2B5EF4-FFF2-40B4-BE49-F238E27FC236}">
                  <a16:creationId xmlns:a16="http://schemas.microsoft.com/office/drawing/2014/main" id="{D291862E-1418-4888-9DA1-1A9E32BD300A}"/>
                </a:ext>
              </a:extLst>
            </p:cNvPr>
            <p:cNvSpPr>
              <a:spLocks/>
            </p:cNvSpPr>
            <p:nvPr/>
          </p:nvSpPr>
          <p:spPr bwMode="auto">
            <a:xfrm>
              <a:off x="1641475" y="3452813"/>
              <a:ext cx="144463" cy="141288"/>
            </a:xfrm>
            <a:custGeom>
              <a:avLst/>
              <a:gdLst>
                <a:gd name="T0" fmla="*/ 8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8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8" y="60"/>
                  </a:moveTo>
                  <a:cubicBezTo>
                    <a:pt x="6" y="60"/>
                    <a:pt x="4" y="60"/>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2" y="60"/>
                    <a:pt x="10" y="60"/>
                    <a:pt x="8"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3" name="Freeform 79">
              <a:extLst>
                <a:ext uri="{FF2B5EF4-FFF2-40B4-BE49-F238E27FC236}">
                  <a16:creationId xmlns:a16="http://schemas.microsoft.com/office/drawing/2014/main" id="{AA0519D5-51AA-4E99-8650-144B7DF5E0C1}"/>
                </a:ext>
              </a:extLst>
            </p:cNvPr>
            <p:cNvSpPr>
              <a:spLocks/>
            </p:cNvSpPr>
            <p:nvPr/>
          </p:nvSpPr>
          <p:spPr bwMode="auto">
            <a:xfrm>
              <a:off x="636588" y="3160713"/>
              <a:ext cx="142875" cy="139700"/>
            </a:xfrm>
            <a:custGeom>
              <a:avLst/>
              <a:gdLst>
                <a:gd name="T0" fmla="*/ 8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8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8" y="60"/>
                  </a:moveTo>
                  <a:cubicBezTo>
                    <a:pt x="6" y="60"/>
                    <a:pt x="4" y="60"/>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2" y="60"/>
                    <a:pt x="10" y="60"/>
                    <a:pt x="8"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4" name="Freeform 80">
              <a:extLst>
                <a:ext uri="{FF2B5EF4-FFF2-40B4-BE49-F238E27FC236}">
                  <a16:creationId xmlns:a16="http://schemas.microsoft.com/office/drawing/2014/main" id="{1EB62AE1-AD05-4E3B-82B1-8E8F77A001FA}"/>
                </a:ext>
              </a:extLst>
            </p:cNvPr>
            <p:cNvSpPr>
              <a:spLocks/>
            </p:cNvSpPr>
            <p:nvPr/>
          </p:nvSpPr>
          <p:spPr bwMode="auto">
            <a:xfrm>
              <a:off x="990600" y="2805113"/>
              <a:ext cx="144463" cy="141288"/>
            </a:xfrm>
            <a:custGeom>
              <a:avLst/>
              <a:gdLst>
                <a:gd name="T0" fmla="*/ 9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9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9" y="60"/>
                  </a:moveTo>
                  <a:cubicBezTo>
                    <a:pt x="7" y="60"/>
                    <a:pt x="5" y="59"/>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3" y="59"/>
                    <a:pt x="11" y="60"/>
                    <a:pt x="9"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5" name="Freeform 81">
              <a:extLst>
                <a:ext uri="{FF2B5EF4-FFF2-40B4-BE49-F238E27FC236}">
                  <a16:creationId xmlns:a16="http://schemas.microsoft.com/office/drawing/2014/main" id="{B8521FE5-84A3-4E6A-A0AD-B76E2FF84FA9}"/>
                </a:ext>
              </a:extLst>
            </p:cNvPr>
            <p:cNvSpPr>
              <a:spLocks/>
            </p:cNvSpPr>
            <p:nvPr/>
          </p:nvSpPr>
          <p:spPr bwMode="auto">
            <a:xfrm>
              <a:off x="1654175" y="3151188"/>
              <a:ext cx="141288" cy="139700"/>
            </a:xfrm>
            <a:custGeom>
              <a:avLst/>
              <a:gdLst>
                <a:gd name="T0" fmla="*/ 52 w 60"/>
                <a:gd name="T1" fmla="*/ 60 h 60"/>
                <a:gd name="T2" fmla="*/ 47 w 60"/>
                <a:gd name="T3" fmla="*/ 57 h 60"/>
                <a:gd name="T4" fmla="*/ 3 w 60"/>
                <a:gd name="T5" fmla="*/ 13 h 60"/>
                <a:gd name="T6" fmla="*/ 3 w 60"/>
                <a:gd name="T7" fmla="*/ 3 h 60"/>
                <a:gd name="T8" fmla="*/ 13 w 60"/>
                <a:gd name="T9" fmla="*/ 3 h 60"/>
                <a:gd name="T10" fmla="*/ 57 w 60"/>
                <a:gd name="T11" fmla="*/ 47 h 60"/>
                <a:gd name="T12" fmla="*/ 57 w 60"/>
                <a:gd name="T13" fmla="*/ 57 h 60"/>
                <a:gd name="T14" fmla="*/ 52 w 60"/>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52" y="60"/>
                  </a:moveTo>
                  <a:cubicBezTo>
                    <a:pt x="50" y="60"/>
                    <a:pt x="48" y="59"/>
                    <a:pt x="47" y="57"/>
                  </a:cubicBezTo>
                  <a:cubicBezTo>
                    <a:pt x="3" y="13"/>
                    <a:pt x="3" y="13"/>
                    <a:pt x="3" y="13"/>
                  </a:cubicBezTo>
                  <a:cubicBezTo>
                    <a:pt x="0" y="10"/>
                    <a:pt x="0" y="6"/>
                    <a:pt x="3" y="3"/>
                  </a:cubicBezTo>
                  <a:cubicBezTo>
                    <a:pt x="6" y="0"/>
                    <a:pt x="10" y="0"/>
                    <a:pt x="13" y="3"/>
                  </a:cubicBezTo>
                  <a:cubicBezTo>
                    <a:pt x="57" y="47"/>
                    <a:pt x="57" y="47"/>
                    <a:pt x="57" y="47"/>
                  </a:cubicBezTo>
                  <a:cubicBezTo>
                    <a:pt x="60" y="50"/>
                    <a:pt x="60" y="54"/>
                    <a:pt x="57" y="57"/>
                  </a:cubicBezTo>
                  <a:cubicBezTo>
                    <a:pt x="56" y="59"/>
                    <a:pt x="54" y="60"/>
                    <a:pt x="52"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6" name="Freeform 82">
              <a:extLst>
                <a:ext uri="{FF2B5EF4-FFF2-40B4-BE49-F238E27FC236}">
                  <a16:creationId xmlns:a16="http://schemas.microsoft.com/office/drawing/2014/main" id="{386B8BB2-B4F8-4D1D-A561-581B81CEAE73}"/>
                </a:ext>
              </a:extLst>
            </p:cNvPr>
            <p:cNvSpPr>
              <a:spLocks/>
            </p:cNvSpPr>
            <p:nvPr/>
          </p:nvSpPr>
          <p:spPr bwMode="auto">
            <a:xfrm>
              <a:off x="1296988" y="2794000"/>
              <a:ext cx="142875" cy="141288"/>
            </a:xfrm>
            <a:custGeom>
              <a:avLst/>
              <a:gdLst>
                <a:gd name="T0" fmla="*/ 53 w 61"/>
                <a:gd name="T1" fmla="*/ 60 h 60"/>
                <a:gd name="T2" fmla="*/ 47 w 61"/>
                <a:gd name="T3" fmla="*/ 58 h 60"/>
                <a:gd name="T4" fmla="*/ 3 w 61"/>
                <a:gd name="T5" fmla="*/ 14 h 60"/>
                <a:gd name="T6" fmla="*/ 3 w 61"/>
                <a:gd name="T7" fmla="*/ 3 h 60"/>
                <a:gd name="T8" fmla="*/ 14 w 61"/>
                <a:gd name="T9" fmla="*/ 3 h 60"/>
                <a:gd name="T10" fmla="*/ 58 w 61"/>
                <a:gd name="T11" fmla="*/ 47 h 60"/>
                <a:gd name="T12" fmla="*/ 58 w 61"/>
                <a:gd name="T13" fmla="*/ 58 h 60"/>
                <a:gd name="T14" fmla="*/ 53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53" y="60"/>
                  </a:moveTo>
                  <a:cubicBezTo>
                    <a:pt x="51" y="60"/>
                    <a:pt x="49" y="59"/>
                    <a:pt x="47" y="58"/>
                  </a:cubicBezTo>
                  <a:cubicBezTo>
                    <a:pt x="3" y="14"/>
                    <a:pt x="3" y="14"/>
                    <a:pt x="3" y="14"/>
                  </a:cubicBezTo>
                  <a:cubicBezTo>
                    <a:pt x="0" y="11"/>
                    <a:pt x="0" y="6"/>
                    <a:pt x="3" y="3"/>
                  </a:cubicBezTo>
                  <a:cubicBezTo>
                    <a:pt x="6" y="0"/>
                    <a:pt x="11" y="0"/>
                    <a:pt x="14" y="3"/>
                  </a:cubicBezTo>
                  <a:cubicBezTo>
                    <a:pt x="58" y="47"/>
                    <a:pt x="58" y="47"/>
                    <a:pt x="58" y="47"/>
                  </a:cubicBezTo>
                  <a:cubicBezTo>
                    <a:pt x="61" y="50"/>
                    <a:pt x="61" y="55"/>
                    <a:pt x="58" y="58"/>
                  </a:cubicBezTo>
                  <a:cubicBezTo>
                    <a:pt x="57" y="59"/>
                    <a:pt x="55" y="60"/>
                    <a:pt x="53"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7" name="Freeform 83">
              <a:extLst>
                <a:ext uri="{FF2B5EF4-FFF2-40B4-BE49-F238E27FC236}">
                  <a16:creationId xmlns:a16="http://schemas.microsoft.com/office/drawing/2014/main" id="{FEA308C1-2104-456B-9323-90905ACBE4CE}"/>
                </a:ext>
              </a:extLst>
            </p:cNvPr>
            <p:cNvSpPr>
              <a:spLocks/>
            </p:cNvSpPr>
            <p:nvPr/>
          </p:nvSpPr>
          <p:spPr bwMode="auto">
            <a:xfrm>
              <a:off x="1003300" y="3798888"/>
              <a:ext cx="142875" cy="139700"/>
            </a:xfrm>
            <a:custGeom>
              <a:avLst/>
              <a:gdLst>
                <a:gd name="T0" fmla="*/ 53 w 61"/>
                <a:gd name="T1" fmla="*/ 60 h 60"/>
                <a:gd name="T2" fmla="*/ 47 w 61"/>
                <a:gd name="T3" fmla="*/ 58 h 60"/>
                <a:gd name="T4" fmla="*/ 3 w 61"/>
                <a:gd name="T5" fmla="*/ 14 h 60"/>
                <a:gd name="T6" fmla="*/ 3 w 61"/>
                <a:gd name="T7" fmla="*/ 3 h 60"/>
                <a:gd name="T8" fmla="*/ 14 w 61"/>
                <a:gd name="T9" fmla="*/ 3 h 60"/>
                <a:gd name="T10" fmla="*/ 58 w 61"/>
                <a:gd name="T11" fmla="*/ 47 h 60"/>
                <a:gd name="T12" fmla="*/ 58 w 61"/>
                <a:gd name="T13" fmla="*/ 58 h 60"/>
                <a:gd name="T14" fmla="*/ 53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53" y="60"/>
                  </a:moveTo>
                  <a:cubicBezTo>
                    <a:pt x="51" y="60"/>
                    <a:pt x="49" y="59"/>
                    <a:pt x="47" y="58"/>
                  </a:cubicBezTo>
                  <a:cubicBezTo>
                    <a:pt x="3" y="14"/>
                    <a:pt x="3" y="14"/>
                    <a:pt x="3" y="14"/>
                  </a:cubicBezTo>
                  <a:cubicBezTo>
                    <a:pt x="0" y="11"/>
                    <a:pt x="0" y="6"/>
                    <a:pt x="3" y="3"/>
                  </a:cubicBezTo>
                  <a:cubicBezTo>
                    <a:pt x="6" y="0"/>
                    <a:pt x="11" y="0"/>
                    <a:pt x="14" y="3"/>
                  </a:cubicBezTo>
                  <a:cubicBezTo>
                    <a:pt x="58" y="47"/>
                    <a:pt x="58" y="47"/>
                    <a:pt x="58" y="47"/>
                  </a:cubicBezTo>
                  <a:cubicBezTo>
                    <a:pt x="61" y="50"/>
                    <a:pt x="61" y="55"/>
                    <a:pt x="58" y="58"/>
                  </a:cubicBezTo>
                  <a:cubicBezTo>
                    <a:pt x="56" y="59"/>
                    <a:pt x="54" y="60"/>
                    <a:pt x="53"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8" name="Freeform 84">
              <a:extLst>
                <a:ext uri="{FF2B5EF4-FFF2-40B4-BE49-F238E27FC236}">
                  <a16:creationId xmlns:a16="http://schemas.microsoft.com/office/drawing/2014/main" id="{1B8F21B8-9AFD-4326-A27E-132BA6CE10B6}"/>
                </a:ext>
              </a:extLst>
            </p:cNvPr>
            <p:cNvSpPr>
              <a:spLocks/>
            </p:cNvSpPr>
            <p:nvPr/>
          </p:nvSpPr>
          <p:spPr bwMode="auto">
            <a:xfrm>
              <a:off x="647700" y="3443288"/>
              <a:ext cx="141288" cy="141288"/>
            </a:xfrm>
            <a:custGeom>
              <a:avLst/>
              <a:gdLst>
                <a:gd name="T0" fmla="*/ 52 w 60"/>
                <a:gd name="T1" fmla="*/ 60 h 60"/>
                <a:gd name="T2" fmla="*/ 47 w 60"/>
                <a:gd name="T3" fmla="*/ 58 h 60"/>
                <a:gd name="T4" fmla="*/ 3 w 60"/>
                <a:gd name="T5" fmla="*/ 13 h 60"/>
                <a:gd name="T6" fmla="*/ 3 w 60"/>
                <a:gd name="T7" fmla="*/ 3 h 60"/>
                <a:gd name="T8" fmla="*/ 13 w 60"/>
                <a:gd name="T9" fmla="*/ 3 h 60"/>
                <a:gd name="T10" fmla="*/ 57 w 60"/>
                <a:gd name="T11" fmla="*/ 47 h 60"/>
                <a:gd name="T12" fmla="*/ 57 w 60"/>
                <a:gd name="T13" fmla="*/ 58 h 60"/>
                <a:gd name="T14" fmla="*/ 52 w 60"/>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52" y="60"/>
                  </a:moveTo>
                  <a:cubicBezTo>
                    <a:pt x="50" y="60"/>
                    <a:pt x="48" y="59"/>
                    <a:pt x="47" y="58"/>
                  </a:cubicBezTo>
                  <a:cubicBezTo>
                    <a:pt x="3" y="13"/>
                    <a:pt x="3" y="13"/>
                    <a:pt x="3" y="13"/>
                  </a:cubicBezTo>
                  <a:cubicBezTo>
                    <a:pt x="0" y="10"/>
                    <a:pt x="0" y="6"/>
                    <a:pt x="3" y="3"/>
                  </a:cubicBezTo>
                  <a:cubicBezTo>
                    <a:pt x="6" y="0"/>
                    <a:pt x="10" y="0"/>
                    <a:pt x="13" y="3"/>
                  </a:cubicBezTo>
                  <a:cubicBezTo>
                    <a:pt x="57" y="47"/>
                    <a:pt x="57" y="47"/>
                    <a:pt x="57" y="47"/>
                  </a:cubicBezTo>
                  <a:cubicBezTo>
                    <a:pt x="60" y="50"/>
                    <a:pt x="60" y="55"/>
                    <a:pt x="57" y="58"/>
                  </a:cubicBezTo>
                  <a:cubicBezTo>
                    <a:pt x="56" y="59"/>
                    <a:pt x="54" y="60"/>
                    <a:pt x="52"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grpSp>
      <p:sp>
        <p:nvSpPr>
          <p:cNvPr id="83" name="TextBox 1">
            <a:extLst>
              <a:ext uri="{FF2B5EF4-FFF2-40B4-BE49-F238E27FC236}">
                <a16:creationId xmlns:a16="http://schemas.microsoft.com/office/drawing/2014/main" id="{0271E12E-0D30-4C9C-A695-C2B4323B0987}"/>
              </a:ext>
            </a:extLst>
          </p:cNvPr>
          <p:cNvSpPr txBox="1">
            <a:spLocks noChangeArrowheads="1"/>
          </p:cNvSpPr>
          <p:nvPr/>
        </p:nvSpPr>
        <p:spPr bwMode="auto">
          <a:xfrm>
            <a:off x="1160462" y="2839153"/>
            <a:ext cx="993775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a:buNone/>
            </a:pPr>
            <a:r>
              <a:rPr lang="es-ES" sz="4000" dirty="0">
                <a:solidFill>
                  <a:schemeClr val="bg1"/>
                </a:solidFill>
              </a:rPr>
              <a:t>DIRECCIÓN DE INVESTIGACIÓN Y PROSPECTIVA</a:t>
            </a:r>
            <a:endParaRPr lang="es-MX" sz="4000" dirty="0">
              <a:solidFill>
                <a:schemeClr val="bg1"/>
              </a:solidFill>
            </a:endParaRPr>
          </a:p>
        </p:txBody>
      </p:sp>
    </p:spTree>
    <p:extLst>
      <p:ext uri="{BB962C8B-B14F-4D97-AF65-F5344CB8AC3E}">
        <p14:creationId xmlns:p14="http://schemas.microsoft.com/office/powerpoint/2010/main" val="3572147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withEffect">
                                  <p:stCondLst>
                                    <p:cond delay="400"/>
                                  </p:stCondLst>
                                  <p:childTnLst>
                                    <p:set>
                                      <p:cBhvr>
                                        <p:cTn id="6" dur="1" fill="hold">
                                          <p:stCondLst>
                                            <p:cond delay="0"/>
                                          </p:stCondLst>
                                        </p:cTn>
                                        <p:tgtEl>
                                          <p:spTgt spid="83"/>
                                        </p:tgtEl>
                                        <p:attrNameLst>
                                          <p:attrName>style.visibility</p:attrName>
                                        </p:attrNameLst>
                                      </p:cBhvr>
                                      <p:to>
                                        <p:strVal val="visible"/>
                                      </p:to>
                                    </p:set>
                                    <p:anim calcmode="lin" valueType="num">
                                      <p:cBhvr additive="base">
                                        <p:cTn id="7" dur="500"/>
                                        <p:tgtEl>
                                          <p:spTgt spid="83"/>
                                        </p:tgtEl>
                                        <p:attrNameLst>
                                          <p:attrName>ppt_x</p:attrName>
                                        </p:attrNameLst>
                                      </p:cBhvr>
                                      <p:tavLst>
                                        <p:tav tm="0">
                                          <p:val>
                                            <p:strVal val="#ppt_x-#ppt_w*1.125000"/>
                                          </p:val>
                                        </p:tav>
                                        <p:tav tm="100000">
                                          <p:val>
                                            <p:strVal val="#ppt_x"/>
                                          </p:val>
                                        </p:tav>
                                      </p:tavLst>
                                    </p:anim>
                                    <p:animEffect transition="in" filter="wipe(right)">
                                      <p:cBhvr>
                                        <p:cTn id="8"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16</a:t>
            </a:fld>
            <a:endParaRPr lang="en-US" dirty="0"/>
          </a:p>
        </p:txBody>
      </p:sp>
      <p:graphicFrame>
        <p:nvGraphicFramePr>
          <p:cNvPr id="2" name="Tabla 1">
            <a:extLst>
              <a:ext uri="{FF2B5EF4-FFF2-40B4-BE49-F238E27FC236}">
                <a16:creationId xmlns:a16="http://schemas.microsoft.com/office/drawing/2014/main" id="{F4B797DF-99EB-4EF8-909D-8DFB4C3DEA87}"/>
              </a:ext>
            </a:extLst>
          </p:cNvPr>
          <p:cNvGraphicFramePr>
            <a:graphicFrameLocks noGrp="1"/>
          </p:cNvGraphicFramePr>
          <p:nvPr>
            <p:extLst>
              <p:ext uri="{D42A27DB-BD31-4B8C-83A1-F6EECF244321}">
                <p14:modId xmlns:p14="http://schemas.microsoft.com/office/powerpoint/2010/main" val="835372137"/>
              </p:ext>
            </p:extLst>
          </p:nvPr>
        </p:nvGraphicFramePr>
        <p:xfrm>
          <a:off x="569801" y="1058182"/>
          <a:ext cx="11110921" cy="5243005"/>
        </p:xfrm>
        <a:graphic>
          <a:graphicData uri="http://schemas.openxmlformats.org/drawingml/2006/table">
            <a:tbl>
              <a:tblPr firstRow="1" firstCol="1" bandRow="1">
                <a:tableStyleId>{FABFCF23-3B69-468F-B69F-88F6DE6A72F2}</a:tableStyleId>
              </a:tblPr>
              <a:tblGrid>
                <a:gridCol w="2776600">
                  <a:extLst>
                    <a:ext uri="{9D8B030D-6E8A-4147-A177-3AD203B41FA5}">
                      <a16:colId xmlns:a16="http://schemas.microsoft.com/office/drawing/2014/main" val="2762230984"/>
                    </a:ext>
                  </a:extLst>
                </a:gridCol>
                <a:gridCol w="8334321">
                  <a:extLst>
                    <a:ext uri="{9D8B030D-6E8A-4147-A177-3AD203B41FA5}">
                      <a16:colId xmlns:a16="http://schemas.microsoft.com/office/drawing/2014/main" val="197133425"/>
                    </a:ext>
                  </a:extLst>
                </a:gridCol>
              </a:tblGrid>
              <a:tr h="490482">
                <a:tc gridSpan="2">
                  <a:txBody>
                    <a:bodyPr/>
                    <a:lstStyle/>
                    <a:p>
                      <a:pPr algn="ctr">
                        <a:lnSpc>
                          <a:spcPct val="107000"/>
                        </a:lnSpc>
                        <a:spcAft>
                          <a:spcPts val="300"/>
                        </a:spcAft>
                      </a:pPr>
                      <a:r>
                        <a:rPr lang="es-CO" sz="1600" dirty="0">
                          <a:effectLst/>
                        </a:rPr>
                        <a:t>SEGUIMIENTO ESTADO DE LAS OPORTUNIDADES DE MEJORA</a:t>
                      </a:r>
                    </a:p>
                    <a:p>
                      <a:pPr algn="ctr">
                        <a:lnSpc>
                          <a:spcPct val="107000"/>
                        </a:lnSpc>
                        <a:spcAft>
                          <a:spcPts val="800"/>
                        </a:spcAft>
                      </a:pPr>
                      <a:r>
                        <a:rPr lang="es-CO" sz="1600" dirty="0">
                          <a:effectLst/>
                        </a:rPr>
                        <a:t>REVISIÓN POR LA DIRECCIÓN VIGENCIA 2020</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hMerge="1">
                  <a:txBody>
                    <a:bodyPr/>
                    <a:lstStyle/>
                    <a:p>
                      <a:endParaRPr lang="es-CO"/>
                    </a:p>
                  </a:txBody>
                  <a:tcPr/>
                </a:tc>
                <a:extLst>
                  <a:ext uri="{0D108BD9-81ED-4DB2-BD59-A6C34878D82A}">
                    <a16:rowId xmlns:a16="http://schemas.microsoft.com/office/drawing/2014/main" val="1356230288"/>
                  </a:ext>
                </a:extLst>
              </a:tr>
              <a:tr h="219361">
                <a:tc gridSpan="2">
                  <a:txBody>
                    <a:bodyPr/>
                    <a:lstStyle/>
                    <a:p>
                      <a:pPr algn="ctr">
                        <a:lnSpc>
                          <a:spcPct val="107000"/>
                        </a:lnSpc>
                        <a:spcAft>
                          <a:spcPts val="800"/>
                        </a:spcAft>
                      </a:pPr>
                      <a:r>
                        <a:rPr lang="es-CO" sz="1600" dirty="0">
                          <a:effectLst/>
                        </a:rPr>
                        <a:t>SISTEMA DE GESTIÓN DE SEGURIDAD DE LA INFORMACIÓN</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hMerge="1">
                  <a:txBody>
                    <a:bodyPr/>
                    <a:lstStyle/>
                    <a:p>
                      <a:endParaRPr lang="es-CO"/>
                    </a:p>
                  </a:txBody>
                  <a:tcPr/>
                </a:tc>
                <a:extLst>
                  <a:ext uri="{0D108BD9-81ED-4DB2-BD59-A6C34878D82A}">
                    <a16:rowId xmlns:a16="http://schemas.microsoft.com/office/drawing/2014/main" val="1319843271"/>
                  </a:ext>
                </a:extLst>
              </a:tr>
              <a:tr h="164607">
                <a:tc>
                  <a:txBody>
                    <a:bodyPr/>
                    <a:lstStyle/>
                    <a:p>
                      <a:pPr algn="ctr">
                        <a:lnSpc>
                          <a:spcPct val="107000"/>
                        </a:lnSpc>
                        <a:spcAft>
                          <a:spcPts val="800"/>
                        </a:spcAft>
                      </a:pPr>
                      <a:r>
                        <a:rPr lang="es-CO" sz="1200">
                          <a:effectLst/>
                        </a:rPr>
                        <a:t>OPORTUNIDAD DE MEJORA</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b="1" dirty="0">
                          <a:effectLst/>
                        </a:rPr>
                        <a:t>SEGUIMIENTO IMPLEMENTACIÓN</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1982068061"/>
                  </a:ext>
                </a:extLst>
              </a:tr>
              <a:tr h="3819239">
                <a:tc>
                  <a:txBody>
                    <a:bodyPr/>
                    <a:lstStyle/>
                    <a:p>
                      <a:pPr marL="0" lvl="0" indent="0" algn="just">
                        <a:lnSpc>
                          <a:spcPct val="107000"/>
                        </a:lnSpc>
                        <a:spcAft>
                          <a:spcPts val="800"/>
                        </a:spcAft>
                        <a:buFont typeface="+mj-lt"/>
                        <a:buNone/>
                      </a:pPr>
                      <a:r>
                        <a:rPr lang="es-CO" sz="1200" dirty="0">
                          <a:effectLst/>
                        </a:rPr>
                        <a:t>Apoyar en la implementación del nuevo sistema de gestión catastral </a:t>
                      </a:r>
                      <a:r>
                        <a:rPr lang="es-CO" sz="1200" dirty="0" err="1">
                          <a:effectLst/>
                        </a:rPr>
                        <a:t>SNC</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marL="228600" indent="-228600" algn="just">
                        <a:lnSpc>
                          <a:spcPct val="107000"/>
                        </a:lnSpc>
                        <a:spcAft>
                          <a:spcPts val="800"/>
                        </a:spcAft>
                        <a:buFont typeface="+mj-lt"/>
                        <a:buAutoNum type="arabicPeriod"/>
                      </a:pPr>
                      <a:r>
                        <a:rPr lang="es-CO" sz="1200" dirty="0">
                          <a:effectLst/>
                        </a:rPr>
                        <a:t>Se inició  el proceso de levantamiento de información; con el fin de incluir nuevas funcionalidades y/o mejoras al Sistema Nacional Catastral SNC, como actividad preparatoria al inicio de la ejecución de los contrato de fábrica de software.</a:t>
                      </a:r>
                    </a:p>
                    <a:p>
                      <a:pPr algn="just">
                        <a:lnSpc>
                          <a:spcPct val="107000"/>
                        </a:lnSpc>
                        <a:spcAft>
                          <a:spcPts val="800"/>
                        </a:spcAft>
                      </a:pPr>
                      <a:r>
                        <a:rPr lang="es-CO" sz="1200" dirty="0">
                          <a:effectLst/>
                        </a:rPr>
                        <a:t>Dado lo anterior,  es importante  resaltar que como estrategia para realizar la implementación  de las mejoras y/o construcción de un  nuevo Sistema Nacional Catastral,   se definieron dos líneas  de actuación:</a:t>
                      </a:r>
                    </a:p>
                    <a:p>
                      <a:pPr marL="171450" indent="-171450" algn="just">
                        <a:lnSpc>
                          <a:spcPct val="107000"/>
                        </a:lnSpc>
                        <a:spcAft>
                          <a:spcPts val="800"/>
                        </a:spcAft>
                        <a:buFont typeface="Arial" panose="020B0604020202020204" pitchFamily="34" charset="0"/>
                        <a:buChar char="•"/>
                      </a:pPr>
                      <a:r>
                        <a:rPr lang="es-CO" sz="1200" dirty="0">
                          <a:effectLst/>
                        </a:rPr>
                        <a:t>Definición de un equipo de trabajo (IGAC) conformado por funcionarios de planta y contratistas;   los cuales desarrollarán actividades previas y/o complementarias a la llegada de la Fábrica de Software.</a:t>
                      </a:r>
                    </a:p>
                    <a:p>
                      <a:pPr marL="171450" indent="-171450" algn="just">
                        <a:lnSpc>
                          <a:spcPct val="107000"/>
                        </a:lnSpc>
                        <a:spcAft>
                          <a:spcPts val="800"/>
                        </a:spcAft>
                        <a:buFont typeface="Arial" panose="020B0604020202020204" pitchFamily="34" charset="0"/>
                        <a:buChar char="•"/>
                      </a:pPr>
                      <a:r>
                        <a:rPr lang="es-CO" sz="1200" dirty="0">
                          <a:effectLst/>
                        </a:rPr>
                        <a:t>Contratación de una fábrica de software encargada de apoyar la etapa de desarrollo de mejoras y/o construcción de un Nuevo  Sistema Nacional Catastral</a:t>
                      </a:r>
                    </a:p>
                    <a:p>
                      <a:pPr marL="0" indent="0" algn="just">
                        <a:lnSpc>
                          <a:spcPct val="107000"/>
                        </a:lnSpc>
                        <a:spcAft>
                          <a:spcPts val="800"/>
                        </a:spcAft>
                        <a:buFont typeface="Arial" panose="020B0604020202020204" pitchFamily="34" charset="0"/>
                        <a:buNone/>
                      </a:pPr>
                      <a:r>
                        <a:rPr lang="es-CO" sz="1200" baseline="0" dirty="0">
                          <a:effectLst/>
                        </a:rPr>
                        <a:t>2.  </a:t>
                      </a:r>
                      <a:r>
                        <a:rPr lang="es-CO" sz="1200" dirty="0">
                          <a:effectLst/>
                        </a:rPr>
                        <a:t>Se realiza el control de cambios del tablero de indicadores para el seguimiento de la construcción de fábrica de software SNC,  el cual fue socializado  a  las partes interesadas  y aprobado  por el equipo del Departamento Nacional de Planeación (Línea de Crédito).</a:t>
                      </a:r>
                    </a:p>
                    <a:p>
                      <a:pPr marL="0" indent="0" algn="just">
                        <a:lnSpc>
                          <a:spcPct val="107000"/>
                        </a:lnSpc>
                        <a:spcAft>
                          <a:spcPts val="800"/>
                        </a:spcAft>
                        <a:buFont typeface="+mj-lt"/>
                        <a:buNone/>
                      </a:pPr>
                      <a:r>
                        <a:rPr lang="es-CO" sz="1200" dirty="0">
                          <a:effectLst/>
                        </a:rPr>
                        <a:t>3. Se llevó a cabo la formalización del contrato con la empresa INDRA Colombia S.A.S.  Para la prestación de servicios de  fábrica de software para el </a:t>
                      </a:r>
                      <a:r>
                        <a:rPr lang="es-CO" sz="1200" dirty="0" err="1">
                          <a:effectLst/>
                        </a:rPr>
                        <a:t>SNC</a:t>
                      </a:r>
                      <a:r>
                        <a:rPr lang="es-CO" sz="1200" dirty="0">
                          <a:effectLst/>
                        </a:rPr>
                        <a:t>  se inician reuniones preparatorias con el ánimo de iniciar procesos de inducción a la fábrica de software para que obtenga el conocimiento general del catastro y la relación de los documentos de arquitectura de alto nivel  del </a:t>
                      </a:r>
                      <a:r>
                        <a:rPr lang="es-CO" sz="1200" dirty="0" err="1">
                          <a:effectLst/>
                        </a:rPr>
                        <a:t>RDM</a:t>
                      </a:r>
                      <a:r>
                        <a:rPr lang="es-CO" sz="1200" dirty="0">
                          <a:effectLst/>
                        </a:rPr>
                        <a:t> con el </a:t>
                      </a:r>
                      <a:r>
                        <a:rPr lang="es-CO" sz="1200" dirty="0" err="1">
                          <a:effectLst/>
                        </a:rPr>
                        <a:t>SNC</a:t>
                      </a:r>
                      <a:r>
                        <a:rPr lang="es-CO" sz="1200" dirty="0">
                          <a:effectLst/>
                        </a:rPr>
                        <a:t>, , dichos documentos fueron entregados por el </a:t>
                      </a:r>
                      <a:r>
                        <a:rPr lang="es-CO" sz="1200" dirty="0" err="1">
                          <a:effectLst/>
                        </a:rPr>
                        <a:t>DNP</a:t>
                      </a:r>
                      <a:r>
                        <a:rPr lang="es-CO" sz="1200" dirty="0">
                          <a:effectLst/>
                        </a:rPr>
                        <a:t> y contienen aspectos de interrelación entre el </a:t>
                      </a:r>
                      <a:r>
                        <a:rPr lang="es-CO" sz="1200" dirty="0" err="1">
                          <a:effectLst/>
                        </a:rPr>
                        <a:t>SNC</a:t>
                      </a:r>
                      <a:r>
                        <a:rPr lang="es-CO" sz="1200" dirty="0">
                          <a:effectLst/>
                        </a:rPr>
                        <a:t> y el </a:t>
                      </a:r>
                      <a:r>
                        <a:rPr lang="es-CO" sz="1200" dirty="0" err="1">
                          <a:effectLst/>
                        </a:rPr>
                        <a:t>RDM</a:t>
                      </a:r>
                      <a:r>
                        <a:rPr lang="es-CO" sz="1200" dirty="0">
                          <a:effectLst/>
                        </a:rPr>
                        <a:t>, adicionalmente a lo anterior se programarán sesiones de trabajo para presentarle al proveedor  las diferentes especificaciones levantados por equipos funcionales del </a:t>
                      </a:r>
                      <a:r>
                        <a:rPr lang="es-CO" sz="1200" dirty="0" err="1">
                          <a:effectLst/>
                        </a:rPr>
                        <a:t>IGAC</a:t>
                      </a:r>
                      <a:r>
                        <a:rPr lang="es-CO" sz="1200" dirty="0">
                          <a:effectLst/>
                        </a:rPr>
                        <a:t>  y con ello  dar inicio a la   ejecución en firme del contrato de la  fábrica de software para el año 2022</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1472955032"/>
                  </a:ext>
                </a:extLst>
              </a:tr>
            </a:tbl>
          </a:graphicData>
        </a:graphic>
      </p:graphicFrame>
    </p:spTree>
    <p:extLst>
      <p:ext uri="{BB962C8B-B14F-4D97-AF65-F5344CB8AC3E}">
        <p14:creationId xmlns:p14="http://schemas.microsoft.com/office/powerpoint/2010/main" val="2552354356"/>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8" name="CuadroTexto 7">
            <a:extLst>
              <a:ext uri="{FF2B5EF4-FFF2-40B4-BE49-F238E27FC236}">
                <a16:creationId xmlns:a16="http://schemas.microsoft.com/office/drawing/2014/main" id="{B1C660A1-765C-4F8F-9F34-5EF3D7FE50B9}"/>
              </a:ext>
            </a:extLst>
          </p:cNvPr>
          <p:cNvSpPr txBox="1"/>
          <p:nvPr/>
        </p:nvSpPr>
        <p:spPr>
          <a:xfrm>
            <a:off x="434606" y="473004"/>
            <a:ext cx="4707665" cy="461665"/>
          </a:xfrm>
          <a:prstGeom prst="rect">
            <a:avLst/>
          </a:prstGeom>
          <a:noFill/>
        </p:spPr>
        <p:txBody>
          <a:bodyPr wrap="square" rtlCol="0">
            <a:spAutoFit/>
          </a:bodyPr>
          <a:lstStyle/>
          <a:p>
            <a:r>
              <a:rPr lang="es-ES" sz="2400" b="1" dirty="0">
                <a:solidFill>
                  <a:schemeClr val="accent1"/>
                </a:solidFill>
                <a:cs typeface="Arial" panose="020B0604020202020204" pitchFamily="34" charset="0"/>
              </a:rPr>
              <a:t>Análisis de cambios</a:t>
            </a:r>
          </a:p>
        </p:txBody>
      </p:sp>
      <p:graphicFrame>
        <p:nvGraphicFramePr>
          <p:cNvPr id="6" name="Tabla 21">
            <a:extLst>
              <a:ext uri="{FF2B5EF4-FFF2-40B4-BE49-F238E27FC236}">
                <a16:creationId xmlns:a16="http://schemas.microsoft.com/office/drawing/2014/main" id="{ACE39045-DA87-4FAA-A71E-C9272B97D37D}"/>
              </a:ext>
            </a:extLst>
          </p:cNvPr>
          <p:cNvGraphicFramePr>
            <a:graphicFrameLocks noGrp="1"/>
          </p:cNvGraphicFramePr>
          <p:nvPr>
            <p:extLst>
              <p:ext uri="{D42A27DB-BD31-4B8C-83A1-F6EECF244321}">
                <p14:modId xmlns:p14="http://schemas.microsoft.com/office/powerpoint/2010/main" val="1561281509"/>
              </p:ext>
            </p:extLst>
          </p:nvPr>
        </p:nvGraphicFramePr>
        <p:xfrm>
          <a:off x="434606" y="1003601"/>
          <a:ext cx="11200858" cy="5105400"/>
        </p:xfrm>
        <a:graphic>
          <a:graphicData uri="http://schemas.openxmlformats.org/drawingml/2006/table">
            <a:tbl>
              <a:tblPr firstRow="1" bandRow="1">
                <a:tableStyleId>{5A111915-BE36-4E01-A7E5-04B1672EAD32}</a:tableStyleId>
              </a:tblPr>
              <a:tblGrid>
                <a:gridCol w="1698530">
                  <a:extLst>
                    <a:ext uri="{9D8B030D-6E8A-4147-A177-3AD203B41FA5}">
                      <a16:colId xmlns:a16="http://schemas.microsoft.com/office/drawing/2014/main" val="463728614"/>
                    </a:ext>
                  </a:extLst>
                </a:gridCol>
                <a:gridCol w="2100137">
                  <a:extLst>
                    <a:ext uri="{9D8B030D-6E8A-4147-A177-3AD203B41FA5}">
                      <a16:colId xmlns:a16="http://schemas.microsoft.com/office/drawing/2014/main" val="3115312249"/>
                    </a:ext>
                  </a:extLst>
                </a:gridCol>
                <a:gridCol w="7402191">
                  <a:extLst>
                    <a:ext uri="{9D8B030D-6E8A-4147-A177-3AD203B41FA5}">
                      <a16:colId xmlns:a16="http://schemas.microsoft.com/office/drawing/2014/main" val="111418941"/>
                    </a:ext>
                  </a:extLst>
                </a:gridCol>
              </a:tblGrid>
              <a:tr h="25024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dirty="0"/>
                        <a:t>Información</a:t>
                      </a:r>
                      <a:endParaRPr lang="es-CO" dirty="0">
                        <a:latin typeface="Arial" panose="020B0604020202020204" pitchFamily="34" charset="0"/>
                        <a:cs typeface="Arial" panose="020B0604020202020204" pitchFamily="34" charset="0"/>
                      </a:endParaRPr>
                    </a:p>
                  </a:txBody>
                  <a:tcPr/>
                </a:tc>
                <a:tc>
                  <a:txBody>
                    <a:bodyPr/>
                    <a:lstStyle/>
                    <a:p>
                      <a:pPr algn="ctr"/>
                      <a:r>
                        <a:rPr lang="es-CO" dirty="0"/>
                        <a:t>ISO 9001:2015</a:t>
                      </a:r>
                      <a:endParaRPr lang="es-CO" dirty="0">
                        <a:latin typeface="Arial" panose="020B0604020202020204" pitchFamily="34" charset="0"/>
                        <a:cs typeface="Arial" panose="020B0604020202020204" pitchFamily="34" charset="0"/>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dirty="0"/>
                        <a:t>ISO 9001:2015</a:t>
                      </a:r>
                      <a:endParaRPr lang="es-CO"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795522256"/>
                  </a:ext>
                </a:extLst>
              </a:tr>
              <a:tr h="370840">
                <a:tc>
                  <a:txBody>
                    <a:bodyPr/>
                    <a:lstStyle/>
                    <a:p>
                      <a:pPr algn="ctr"/>
                      <a:r>
                        <a:rPr lang="es-CO" sz="1500" b="1" dirty="0"/>
                        <a:t>Cambios en cuestiones externas e internas que sean pertinentes al sistema de gestión. </a:t>
                      </a:r>
                      <a:endParaRPr lang="es-CO" sz="1500" b="1" dirty="0">
                        <a:latin typeface="Arial" panose="020B0604020202020204" pitchFamily="34" charset="0"/>
                        <a:cs typeface="Arial" panose="020B0604020202020204" pitchFamily="34" charset="0"/>
                      </a:endParaRPr>
                    </a:p>
                  </a:txBody>
                  <a:tcPr marL="108000" marR="108000" anchor="ctr"/>
                </a:tc>
                <a:tc>
                  <a:txBody>
                    <a:bodyPr/>
                    <a:lstStyle/>
                    <a:p>
                      <a:pPr algn="just"/>
                      <a:r>
                        <a:rPr lang="es-CO" sz="1500" b="1" dirty="0"/>
                        <a:t>Implementación de políticas y decisiones organizacionales en IDEI</a:t>
                      </a:r>
                      <a:endParaRPr lang="es-CO" sz="1500" b="1" dirty="0">
                        <a:latin typeface="Arial" panose="020B0604020202020204" pitchFamily="34" charset="0"/>
                        <a:cs typeface="Arial" panose="020B0604020202020204" pitchFamily="34" charset="0"/>
                      </a:endParaRPr>
                    </a:p>
                  </a:txBody>
                  <a:tcPr marL="108000" marR="108000" anchor="ctr"/>
                </a:tc>
                <a:tc>
                  <a:txBody>
                    <a:bodyPr/>
                    <a:lstStyle/>
                    <a:p>
                      <a:pPr marL="0" indent="-216000">
                        <a:spcBef>
                          <a:spcPts val="0"/>
                        </a:spcBef>
                        <a:spcAft>
                          <a:spcPts val="1200"/>
                        </a:spcAft>
                        <a:buFont typeface="Arial" panose="020B0604020202020204" pitchFamily="34" charset="0"/>
                        <a:buChar char="-"/>
                      </a:pPr>
                      <a:r>
                        <a:rPr lang="es-ES" sz="1500" u="sng" dirty="0"/>
                        <a:t>Cambios organizacionales</a:t>
                      </a:r>
                      <a:r>
                        <a:rPr lang="es-ES" sz="1500" u="sng" baseline="0" dirty="0"/>
                        <a:t> </a:t>
                      </a:r>
                      <a:r>
                        <a:rPr lang="es-ES" sz="1500" baseline="0" dirty="0"/>
                        <a:t>– Decreto 846 de 2021.</a:t>
                      </a:r>
                      <a:endParaRPr lang="es-ES" sz="1500" dirty="0"/>
                    </a:p>
                    <a:p>
                      <a:pPr marL="171450" indent="-171450">
                        <a:lnSpc>
                          <a:spcPct val="100000"/>
                        </a:lnSpc>
                        <a:spcAft>
                          <a:spcPts val="600"/>
                        </a:spcAft>
                        <a:buFont typeface="Arial" panose="020B0604020202020204" pitchFamily="34" charset="0"/>
                        <a:buChar char="•"/>
                      </a:pPr>
                      <a:r>
                        <a:rPr lang="es-ES" sz="1500" baseline="0" dirty="0"/>
                        <a:t>Traslado de la línea de acción de la Infraestructura Colombiana de Datos Espaciales – ICDE, a la Dirección de tecnologías de información.</a:t>
                      </a:r>
                    </a:p>
                    <a:p>
                      <a:pPr marL="171450" marR="0" indent="-171450" algn="l" rtl="0" eaLnBrk="1" fontAlgn="auto" latinLnBrk="0" hangingPunct="1">
                        <a:lnSpc>
                          <a:spcPct val="100000"/>
                        </a:lnSpc>
                        <a:spcBef>
                          <a:spcPts val="0"/>
                        </a:spcBef>
                        <a:spcAft>
                          <a:spcPts val="600"/>
                        </a:spcAft>
                        <a:buClrTx/>
                        <a:buSzTx/>
                        <a:buFont typeface="Arial" panose="020B0604020202020204" pitchFamily="34" charset="0"/>
                        <a:buChar char="•"/>
                      </a:pPr>
                      <a:r>
                        <a:rPr lang="es-ES" sz="1500" dirty="0"/>
                        <a:t>Cambio del proceso estratégico gestión del conocimiento</a:t>
                      </a:r>
                      <a:r>
                        <a:rPr lang="es-ES" sz="1500" baseline="0" dirty="0"/>
                        <a:t> a misional: Innovación y gestión del conocimiento aplicado.</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s-CO" sz="1500" dirty="0"/>
                        <a:t>Identificación y caracterización preliminar de subprocesos de acuerdo con las funciones del decreto 846 de 2021.</a:t>
                      </a:r>
                    </a:p>
                    <a:p>
                      <a:pPr marL="0" marR="0" lvl="0" indent="0" algn="l" defTabSz="914400" rtl="0" eaLnBrk="1" fontAlgn="auto" latinLnBrk="0" hangingPunct="1">
                        <a:lnSpc>
                          <a:spcPct val="100000"/>
                        </a:lnSpc>
                        <a:spcBef>
                          <a:spcPts val="0"/>
                        </a:spcBef>
                        <a:spcAft>
                          <a:spcPts val="600"/>
                        </a:spcAft>
                        <a:buClrTx/>
                        <a:buSzTx/>
                        <a:buFontTx/>
                        <a:buNone/>
                        <a:tabLst/>
                        <a:defRPr/>
                      </a:pPr>
                      <a:r>
                        <a:rPr lang="es-ES" sz="1500" dirty="0"/>
                        <a:t>  Subprocesos</a:t>
                      </a:r>
                      <a:r>
                        <a:rPr lang="es-ES" sz="1500" baseline="0" dirty="0"/>
                        <a:t> identificados: </a:t>
                      </a:r>
                    </a:p>
                    <a:p>
                      <a:pPr marL="50400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kern="1200" dirty="0"/>
                        <a:t>Investigación e innovación</a:t>
                      </a:r>
                    </a:p>
                    <a:p>
                      <a:pPr marL="50400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kern="1200" dirty="0"/>
                        <a:t>Estudios y aplicaciones TIG</a:t>
                      </a:r>
                    </a:p>
                    <a:p>
                      <a:pPr marL="50400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kern="1200" dirty="0"/>
                        <a:t>Prospectiva </a:t>
                      </a:r>
                      <a:r>
                        <a:rPr lang="es-CO" sz="1500" kern="1200" dirty="0">
                          <a:effectLst/>
                        </a:rPr>
                        <a:t>(Proceso</a:t>
                      </a:r>
                      <a:r>
                        <a:rPr lang="es-CO" sz="1500" kern="1200" baseline="0" dirty="0">
                          <a:effectLst/>
                        </a:rPr>
                        <a:t> Nuevo)</a:t>
                      </a:r>
                    </a:p>
                    <a:p>
                      <a:pPr marL="50400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500" kern="1200" dirty="0"/>
                        <a:t>Dinámica inmobiliaria </a:t>
                      </a:r>
                      <a:r>
                        <a:rPr lang="es-CO" sz="1500" kern="1200" dirty="0"/>
                        <a:t>(Proceso Nuevo)</a:t>
                      </a:r>
                    </a:p>
                    <a:p>
                      <a:pPr marL="0" marR="0" lvl="0" indent="-216000" algn="l" defTabSz="914400" rtl="0" eaLnBrk="1" fontAlgn="auto" latinLnBrk="0" hangingPunct="1">
                        <a:lnSpc>
                          <a:spcPct val="100000"/>
                        </a:lnSpc>
                        <a:spcBef>
                          <a:spcPts val="1200"/>
                        </a:spcBef>
                        <a:spcAft>
                          <a:spcPts val="1200"/>
                        </a:spcAft>
                        <a:buClrTx/>
                        <a:buSzTx/>
                        <a:buFont typeface="Arial" panose="020B0604020202020204" pitchFamily="34" charset="0"/>
                        <a:buChar char="-"/>
                        <a:tabLst/>
                        <a:defRPr/>
                      </a:pPr>
                      <a:r>
                        <a:rPr lang="es-ES" sz="1500" u="sng" kern="1200" dirty="0"/>
                        <a:t>Normas externas:</a:t>
                      </a:r>
                    </a:p>
                    <a:p>
                      <a:pPr marL="0" marR="0" lvl="0" indent="0" algn="l" defTabSz="914400" rtl="0" eaLnBrk="1" fontAlgn="auto" latinLnBrk="0" hangingPunct="1">
                        <a:lnSpc>
                          <a:spcPct val="100000"/>
                        </a:lnSpc>
                        <a:spcBef>
                          <a:spcPts val="0"/>
                        </a:spcBef>
                        <a:spcAft>
                          <a:spcPts val="0"/>
                        </a:spcAft>
                        <a:buClrTx/>
                        <a:buSzTx/>
                        <a:buFontTx/>
                        <a:buNone/>
                        <a:tabLst/>
                        <a:defRPr/>
                      </a:pPr>
                      <a:r>
                        <a:rPr lang="es-ES" sz="1500" dirty="0"/>
                        <a:t>Ley No. 2142.</a:t>
                      </a:r>
                      <a:r>
                        <a:rPr lang="es-ES" sz="1500" baseline="0" dirty="0"/>
                        <a:t> P</a:t>
                      </a:r>
                      <a:r>
                        <a:rPr lang="es-ES" sz="1500" dirty="0"/>
                        <a:t>or medio del cual institutos y centros de investigación reconocidos por el Ministerio de Ciencia, Tecnología e Innovación, estarán autorizados a obtener registro calificado de programas académicos de maestría y doctorado y se dictan otras disposiciones.</a:t>
                      </a:r>
                      <a:endParaRPr lang="es-CO" sz="1500" dirty="0">
                        <a:latin typeface="Arial" panose="020B0604020202020204" pitchFamily="34" charset="0"/>
                        <a:cs typeface="Arial" panose="020B0604020202020204" pitchFamily="34" charset="0"/>
                      </a:endParaRPr>
                    </a:p>
                  </a:txBody>
                  <a:tcPr marL="108000" marR="108000" anchor="ctr"/>
                </a:tc>
                <a:extLst>
                  <a:ext uri="{0D108BD9-81ED-4DB2-BD59-A6C34878D82A}">
                    <a16:rowId xmlns:a16="http://schemas.microsoft.com/office/drawing/2014/main" val="1357933434"/>
                  </a:ext>
                </a:extLst>
              </a:tr>
            </a:tbl>
          </a:graphicData>
        </a:graphic>
      </p:graphicFrame>
    </p:spTree>
    <p:extLst>
      <p:ext uri="{BB962C8B-B14F-4D97-AF65-F5344CB8AC3E}">
        <p14:creationId xmlns:p14="http://schemas.microsoft.com/office/powerpoint/2010/main" val="1232986210"/>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8" name="CuadroTexto 7">
            <a:extLst>
              <a:ext uri="{FF2B5EF4-FFF2-40B4-BE49-F238E27FC236}">
                <a16:creationId xmlns:a16="http://schemas.microsoft.com/office/drawing/2014/main" id="{B1C660A1-765C-4F8F-9F34-5EF3D7FE50B9}"/>
              </a:ext>
            </a:extLst>
          </p:cNvPr>
          <p:cNvSpPr txBox="1"/>
          <p:nvPr/>
        </p:nvSpPr>
        <p:spPr>
          <a:xfrm>
            <a:off x="1673647" y="395153"/>
            <a:ext cx="8437369" cy="830997"/>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Satisfacción del cliente y la retroalimentación de las partes interesadas pertinentes</a:t>
            </a:r>
          </a:p>
        </p:txBody>
      </p:sp>
      <p:sp>
        <p:nvSpPr>
          <p:cNvPr id="2" name="CuadroTexto 1">
            <a:extLst>
              <a:ext uri="{FF2B5EF4-FFF2-40B4-BE49-F238E27FC236}">
                <a16:creationId xmlns:a16="http://schemas.microsoft.com/office/drawing/2014/main" id="{98B6EA90-63D2-4050-8C40-95C77974A4DC}"/>
              </a:ext>
            </a:extLst>
          </p:cNvPr>
          <p:cNvSpPr txBox="1"/>
          <p:nvPr/>
        </p:nvSpPr>
        <p:spPr>
          <a:xfrm>
            <a:off x="449991" y="1685541"/>
            <a:ext cx="11323680" cy="369332"/>
          </a:xfrm>
          <a:prstGeom prst="rect">
            <a:avLst/>
          </a:prstGeom>
          <a:noFill/>
        </p:spPr>
        <p:txBody>
          <a:bodyPr wrap="square" rtlCol="0">
            <a:spAutoFit/>
          </a:bodyPr>
          <a:lstStyle/>
          <a:p>
            <a:pPr algn="ctr"/>
            <a:r>
              <a:rPr lang="es-CO" sz="1800" u="none" strike="noStrike" kern="1200" dirty="0">
                <a:effectLst/>
                <a:cs typeface="Arial" panose="020B0604020202020204" pitchFamily="34" charset="0"/>
              </a:rPr>
              <a:t>Aplicación de encuestas de satisfacción a los cursos virtuales autónomos dispuestos en Telecentro Regional.</a:t>
            </a:r>
            <a:endParaRPr lang="es-CO" sz="1800" u="none" strike="noStrike" kern="1200" dirty="0">
              <a:solidFill>
                <a:schemeClr val="dk1"/>
              </a:solidFill>
              <a:effectLst/>
              <a:cs typeface="Arial" panose="020B0604020202020204" pitchFamily="34" charset="0"/>
            </a:endParaRPr>
          </a:p>
        </p:txBody>
      </p:sp>
      <p:pic>
        <p:nvPicPr>
          <p:cNvPr id="9" name="Imagen 8">
            <a:extLst>
              <a:ext uri="{FF2B5EF4-FFF2-40B4-BE49-F238E27FC236}">
                <a16:creationId xmlns:a16="http://schemas.microsoft.com/office/drawing/2014/main" id="{53C67F80-C5AF-4F69-9F37-FF166BE535BB}"/>
              </a:ext>
            </a:extLst>
          </p:cNvPr>
          <p:cNvPicPr>
            <a:picLocks noChangeAspect="1"/>
          </p:cNvPicPr>
          <p:nvPr/>
        </p:nvPicPr>
        <p:blipFill>
          <a:blip r:embed="rId2"/>
          <a:stretch>
            <a:fillRect/>
          </a:stretch>
        </p:blipFill>
        <p:spPr>
          <a:xfrm>
            <a:off x="361501" y="2349136"/>
            <a:ext cx="5151856" cy="3574576"/>
          </a:xfrm>
          <a:prstGeom prst="rect">
            <a:avLst/>
          </a:prstGeom>
        </p:spPr>
      </p:pic>
      <p:graphicFrame>
        <p:nvGraphicFramePr>
          <p:cNvPr id="3" name="Tabla 3">
            <a:extLst>
              <a:ext uri="{FF2B5EF4-FFF2-40B4-BE49-F238E27FC236}">
                <a16:creationId xmlns:a16="http://schemas.microsoft.com/office/drawing/2014/main" id="{0763F7BB-FB72-4F24-930E-D0A360B59E51}"/>
              </a:ext>
            </a:extLst>
          </p:cNvPr>
          <p:cNvGraphicFramePr>
            <a:graphicFrameLocks noGrp="1"/>
          </p:cNvGraphicFramePr>
          <p:nvPr>
            <p:extLst>
              <p:ext uri="{D42A27DB-BD31-4B8C-83A1-F6EECF244321}">
                <p14:modId xmlns:p14="http://schemas.microsoft.com/office/powerpoint/2010/main" val="1885346904"/>
              </p:ext>
            </p:extLst>
          </p:nvPr>
        </p:nvGraphicFramePr>
        <p:xfrm>
          <a:off x="5677785" y="2145742"/>
          <a:ext cx="6230680" cy="4021142"/>
        </p:xfrm>
        <a:graphic>
          <a:graphicData uri="http://schemas.openxmlformats.org/drawingml/2006/table">
            <a:tbl>
              <a:tblPr firstRow="1" bandRow="1">
                <a:tableStyleId>{E8B1032C-EA38-4F05-BA0D-38AFFFC7BED3}</a:tableStyleId>
              </a:tblPr>
              <a:tblGrid>
                <a:gridCol w="3115340">
                  <a:extLst>
                    <a:ext uri="{9D8B030D-6E8A-4147-A177-3AD203B41FA5}">
                      <a16:colId xmlns:a16="http://schemas.microsoft.com/office/drawing/2014/main" val="4102761032"/>
                    </a:ext>
                  </a:extLst>
                </a:gridCol>
                <a:gridCol w="3115340">
                  <a:extLst>
                    <a:ext uri="{9D8B030D-6E8A-4147-A177-3AD203B41FA5}">
                      <a16:colId xmlns:a16="http://schemas.microsoft.com/office/drawing/2014/main" val="4044076077"/>
                    </a:ext>
                  </a:extLst>
                </a:gridCol>
              </a:tblGrid>
              <a:tr h="40211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 sz="1400" dirty="0"/>
                        <a:t>Curso fundamentos IDE</a:t>
                      </a:r>
                    </a:p>
                    <a:p>
                      <a:r>
                        <a:rPr lang="es-ES" sz="1400" dirty="0"/>
                        <a:t>Inscritos:  730</a:t>
                      </a:r>
                    </a:p>
                    <a:p>
                      <a:r>
                        <a:rPr lang="es-ES" sz="1400" dirty="0"/>
                        <a:t>Con evaluación: 187</a:t>
                      </a:r>
                    </a:p>
                    <a:p>
                      <a:r>
                        <a:rPr lang="es-ES" sz="1400" dirty="0"/>
                        <a:t>Con certificado de aprobado &gt;= 3.0 : 164</a:t>
                      </a:r>
                    </a:p>
                    <a:p>
                      <a:endParaRPr lang="es-ES" sz="1400" dirty="0"/>
                    </a:p>
                    <a:p>
                      <a:endParaRPr lang="es-ES" sz="1400" dirty="0"/>
                    </a:p>
                    <a:p>
                      <a:pPr>
                        <a:spcAft>
                          <a:spcPts val="600"/>
                        </a:spcAft>
                      </a:pPr>
                      <a:r>
                        <a:rPr lang="es-ES" sz="1400" dirty="0"/>
                        <a:t>SIG Autónomo </a:t>
                      </a:r>
                    </a:p>
                    <a:p>
                      <a:r>
                        <a:rPr lang="es-ES" sz="1400" dirty="0"/>
                        <a:t>Inscritos:  26</a:t>
                      </a:r>
                    </a:p>
                    <a:p>
                      <a:r>
                        <a:rPr lang="es-ES" sz="1400" dirty="0"/>
                        <a:t>Con evaluación:  11</a:t>
                      </a:r>
                    </a:p>
                    <a:p>
                      <a:r>
                        <a:rPr lang="es-ES" sz="1400" dirty="0"/>
                        <a:t>Con certificado de aprobado &gt;= 3.0 : 8</a:t>
                      </a:r>
                    </a:p>
                    <a:p>
                      <a:endParaRPr lang="es-CO" sz="1400" dirty="0">
                        <a:latin typeface="Arial" panose="020B0604020202020204" pitchFamily="34" charset="0"/>
                        <a:cs typeface="Arial" panose="020B0604020202020204" pitchFamily="34" charset="0"/>
                      </a:endParaRPr>
                    </a:p>
                  </a:txBody>
                  <a:tcPr anchor="ctr"/>
                </a:tc>
                <a:tc>
                  <a:txBody>
                    <a:bodyPr/>
                    <a:lstStyle/>
                    <a:p>
                      <a:r>
                        <a:rPr lang="es-ES" sz="1400" dirty="0"/>
                        <a:t>Curso </a:t>
                      </a:r>
                      <a:r>
                        <a:rPr lang="es-ES" sz="1400" dirty="0" err="1"/>
                        <a:t>LADM</a:t>
                      </a:r>
                      <a:r>
                        <a:rPr lang="es-ES" sz="1400" dirty="0"/>
                        <a:t> </a:t>
                      </a:r>
                    </a:p>
                    <a:p>
                      <a:r>
                        <a:rPr lang="es-ES" sz="1400" dirty="0"/>
                        <a:t>Inscritos:  887</a:t>
                      </a:r>
                    </a:p>
                    <a:p>
                      <a:r>
                        <a:rPr lang="es-ES" sz="1400" dirty="0"/>
                        <a:t>Con evaluación:  275</a:t>
                      </a:r>
                    </a:p>
                    <a:p>
                      <a:r>
                        <a:rPr lang="es-ES" sz="1400" dirty="0"/>
                        <a:t>Con certificado de aprobado &gt;= 3.0 : 256</a:t>
                      </a:r>
                    </a:p>
                    <a:p>
                      <a:endParaRPr lang="es-ES" sz="1400" dirty="0"/>
                    </a:p>
                    <a:p>
                      <a:endParaRPr lang="es-ES" sz="1400" dirty="0"/>
                    </a:p>
                    <a:p>
                      <a:r>
                        <a:rPr lang="es-ES" sz="1400" dirty="0"/>
                        <a:t>Curso </a:t>
                      </a:r>
                    </a:p>
                    <a:p>
                      <a:r>
                        <a:rPr lang="es-ES" sz="1400" dirty="0"/>
                        <a:t>Reconocedor predial Urbano – Rural</a:t>
                      </a:r>
                    </a:p>
                    <a:p>
                      <a:r>
                        <a:rPr lang="es-ES" sz="1400" dirty="0"/>
                        <a:t>Inscritos: 22304</a:t>
                      </a:r>
                    </a:p>
                    <a:p>
                      <a:r>
                        <a:rPr lang="es-ES" sz="1400" dirty="0"/>
                        <a:t>Con evaluación: 6243</a:t>
                      </a:r>
                    </a:p>
                    <a:p>
                      <a:r>
                        <a:rPr lang="es-ES" sz="1400" dirty="0"/>
                        <a:t>Con certificado de aprobado &gt;= 3.5 : 4201</a:t>
                      </a:r>
                    </a:p>
                    <a:p>
                      <a:endParaRPr lang="es-CO" sz="140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409834475"/>
                  </a:ext>
                </a:extLst>
              </a:tr>
            </a:tbl>
          </a:graphicData>
        </a:graphic>
      </p:graphicFrame>
    </p:spTree>
    <p:extLst>
      <p:ext uri="{BB962C8B-B14F-4D97-AF65-F5344CB8AC3E}">
        <p14:creationId xmlns:p14="http://schemas.microsoft.com/office/powerpoint/2010/main" val="979241398"/>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8" name="CuadroTexto 7">
            <a:extLst>
              <a:ext uri="{FF2B5EF4-FFF2-40B4-BE49-F238E27FC236}">
                <a16:creationId xmlns:a16="http://schemas.microsoft.com/office/drawing/2014/main" id="{B1C660A1-765C-4F8F-9F34-5EF3D7FE50B9}"/>
              </a:ext>
            </a:extLst>
          </p:cNvPr>
          <p:cNvSpPr txBox="1"/>
          <p:nvPr/>
        </p:nvSpPr>
        <p:spPr>
          <a:xfrm>
            <a:off x="2664717" y="574224"/>
            <a:ext cx="6974571" cy="461665"/>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Resultados de seguimiento y medición</a:t>
            </a:r>
          </a:p>
        </p:txBody>
      </p:sp>
      <p:graphicFrame>
        <p:nvGraphicFramePr>
          <p:cNvPr id="10" name="Table 2">
            <a:extLst>
              <a:ext uri="{FF2B5EF4-FFF2-40B4-BE49-F238E27FC236}">
                <a16:creationId xmlns:a16="http://schemas.microsoft.com/office/drawing/2014/main" id="{117C8921-1042-4C3C-9413-85F05FF3F05B}"/>
              </a:ext>
            </a:extLst>
          </p:cNvPr>
          <p:cNvGraphicFramePr>
            <a:graphicFrameLocks noGrp="1"/>
          </p:cNvGraphicFramePr>
          <p:nvPr>
            <p:extLst>
              <p:ext uri="{D42A27DB-BD31-4B8C-83A1-F6EECF244321}">
                <p14:modId xmlns:p14="http://schemas.microsoft.com/office/powerpoint/2010/main" val="2876778995"/>
              </p:ext>
            </p:extLst>
          </p:nvPr>
        </p:nvGraphicFramePr>
        <p:xfrm>
          <a:off x="701941" y="1191537"/>
          <a:ext cx="10900124" cy="4845661"/>
        </p:xfrm>
        <a:graphic>
          <a:graphicData uri="http://schemas.openxmlformats.org/drawingml/2006/table">
            <a:tbl>
              <a:tblPr firstRow="1" bandRow="1">
                <a:tableStyleId>{0E3FDE45-AF77-4B5C-9715-49D594BDF05E}</a:tableStyleId>
              </a:tblPr>
              <a:tblGrid>
                <a:gridCol w="8933672">
                  <a:extLst>
                    <a:ext uri="{9D8B030D-6E8A-4147-A177-3AD203B41FA5}">
                      <a16:colId xmlns:a16="http://schemas.microsoft.com/office/drawing/2014/main" val="3355222052"/>
                    </a:ext>
                  </a:extLst>
                </a:gridCol>
                <a:gridCol w="1966452">
                  <a:extLst>
                    <a:ext uri="{9D8B030D-6E8A-4147-A177-3AD203B41FA5}">
                      <a16:colId xmlns:a16="http://schemas.microsoft.com/office/drawing/2014/main" val="1436353329"/>
                    </a:ext>
                  </a:extLst>
                </a:gridCol>
              </a:tblGrid>
              <a:tr h="488591">
                <a:tc>
                  <a:txBody>
                    <a:bodyPr/>
                    <a:lstStyle/>
                    <a:p>
                      <a:pPr algn="ctr" fontAlgn="b"/>
                      <a:r>
                        <a:rPr lang="es-CO" sz="1600" dirty="0">
                          <a:effectLst/>
                        </a:rPr>
                        <a:t>NOMBRE DEL INDICADOR​</a:t>
                      </a:r>
                      <a:endParaRPr lang="es-CO" sz="1600" b="1" dirty="0">
                        <a:solidFill>
                          <a:srgbClr val="FFFFFF"/>
                        </a:solidFill>
                        <a:effectLst/>
                        <a:latin typeface="Arial" panose="020B0604020202020204" pitchFamily="34" charset="0"/>
                        <a:cs typeface="Arial" panose="020B0604020202020204" pitchFamily="34" charset="0"/>
                      </a:endParaRPr>
                    </a:p>
                  </a:txBody>
                  <a:tcPr marL="108000" marR="108000" marT="9525" marB="0" anchor="ctr"/>
                </a:tc>
                <a:tc>
                  <a:txBody>
                    <a:bodyPr/>
                    <a:lstStyle/>
                    <a:p>
                      <a:pPr algn="ctr" fontAlgn="b"/>
                      <a:r>
                        <a:rPr lang="en-US" sz="1600" b="1" kern="1200" dirty="0">
                          <a:solidFill>
                            <a:schemeClr val="tx1"/>
                          </a:solidFill>
                          <a:effectLst/>
                          <a:latin typeface="+mn-lt"/>
                          <a:ea typeface="+mn-ea"/>
                          <a:cs typeface="+mn-cs"/>
                        </a:rPr>
                        <a:t>PORCENTAJE EJECUTADO</a:t>
                      </a:r>
                    </a:p>
                  </a:txBody>
                  <a:tcPr marL="108000" marR="108000" marT="9525" marB="0" anchor="ctr"/>
                </a:tc>
                <a:extLst>
                  <a:ext uri="{0D108BD9-81ED-4DB2-BD59-A6C34878D82A}">
                    <a16:rowId xmlns:a16="http://schemas.microsoft.com/office/drawing/2014/main" val="23429435"/>
                  </a:ext>
                </a:extLst>
              </a:tr>
              <a:tr h="316148">
                <a:tc>
                  <a:txBody>
                    <a:bodyPr/>
                    <a:lstStyle/>
                    <a:p>
                      <a:pPr fontAlgn="b"/>
                      <a:r>
                        <a:rPr lang="es-ES" sz="1600" dirty="0">
                          <a:effectLst/>
                        </a:rPr>
                        <a:t>Implementación del Observatorio Inmobiliario Nacional​</a:t>
                      </a:r>
                      <a:endParaRPr lang="es-ES" sz="1600" dirty="0">
                        <a:effectLst/>
                        <a:latin typeface="Arial" panose="020B0604020202020204" pitchFamily="34" charset="0"/>
                        <a:cs typeface="Arial" panose="020B0604020202020204" pitchFamily="34" charset="0"/>
                      </a:endParaRPr>
                    </a:p>
                  </a:txBody>
                  <a:tcPr marL="108000" marR="108000" marT="9525" marB="0" anchor="ctr"/>
                </a:tc>
                <a:tc>
                  <a:txBody>
                    <a:bodyPr/>
                    <a:lstStyle/>
                    <a:p>
                      <a:pPr algn="ctr" fontAlgn="b"/>
                      <a:r>
                        <a:rPr lang="es-CO" sz="1600" b="1" dirty="0">
                          <a:effectLst/>
                        </a:rPr>
                        <a:t>100%​</a:t>
                      </a:r>
                      <a:endParaRPr lang="es-CO" sz="1600" b="1" dirty="0">
                        <a:effectLst/>
                        <a:latin typeface="Arial" panose="020B0604020202020204" pitchFamily="34" charset="0"/>
                        <a:cs typeface="Arial" panose="020B0604020202020204" pitchFamily="34" charset="0"/>
                      </a:endParaRPr>
                    </a:p>
                  </a:txBody>
                  <a:tcPr marL="108000" marR="108000" marT="9525" marB="0" anchor="ctr"/>
                </a:tc>
                <a:extLst>
                  <a:ext uri="{0D108BD9-81ED-4DB2-BD59-A6C34878D82A}">
                    <a16:rowId xmlns:a16="http://schemas.microsoft.com/office/drawing/2014/main" val="4273736876"/>
                  </a:ext>
                </a:extLst>
              </a:tr>
              <a:tr h="747258">
                <a:tc>
                  <a:txBody>
                    <a:bodyPr/>
                    <a:lstStyle/>
                    <a:p>
                      <a:pPr fontAlgn="b"/>
                      <a:r>
                        <a:rPr lang="es-ES" sz="1600" dirty="0">
                          <a:effectLst/>
                        </a:rPr>
                        <a:t>Sumatoria de eventos realizados para la difusión y transferencia de conocimiento especializado asociado al uso y explotación de datos y tecnologías geoespaciales​</a:t>
                      </a:r>
                      <a:endParaRPr lang="es-ES" sz="1600" dirty="0">
                        <a:effectLst/>
                        <a:latin typeface="Arial" panose="020B0604020202020204" pitchFamily="34" charset="0"/>
                        <a:cs typeface="Arial" panose="020B0604020202020204" pitchFamily="34" charset="0"/>
                      </a:endParaRPr>
                    </a:p>
                  </a:txBody>
                  <a:tcPr marL="108000" marR="108000" marT="9525" marB="0" anchor="ctr"/>
                </a:tc>
                <a:tc>
                  <a:txBody>
                    <a:bodyPr/>
                    <a:lstStyle/>
                    <a:p>
                      <a:pPr algn="ctr" fontAlgn="b"/>
                      <a:r>
                        <a:rPr lang="es-CO" sz="1600" b="1" dirty="0">
                          <a:effectLst/>
                        </a:rPr>
                        <a:t>100%​</a:t>
                      </a:r>
                      <a:endParaRPr lang="es-CO" sz="1600" b="1" dirty="0">
                        <a:effectLst/>
                        <a:latin typeface="Arial" panose="020B0604020202020204" pitchFamily="34" charset="0"/>
                        <a:cs typeface="Arial" panose="020B0604020202020204" pitchFamily="34" charset="0"/>
                      </a:endParaRPr>
                    </a:p>
                  </a:txBody>
                  <a:tcPr marL="108000" marR="108000" marT="9525" marB="0" anchor="ctr"/>
                </a:tc>
                <a:extLst>
                  <a:ext uri="{0D108BD9-81ED-4DB2-BD59-A6C34878D82A}">
                    <a16:rowId xmlns:a16="http://schemas.microsoft.com/office/drawing/2014/main" val="318509239"/>
                  </a:ext>
                </a:extLst>
              </a:tr>
              <a:tr h="488591">
                <a:tc>
                  <a:txBody>
                    <a:bodyPr/>
                    <a:lstStyle/>
                    <a:p>
                      <a:pPr fontAlgn="b"/>
                      <a:r>
                        <a:rPr lang="es-ES" sz="1600" dirty="0">
                          <a:effectLst/>
                        </a:rPr>
                        <a:t>Proyectos de innovación e investigación aplicada para la optimización de procesos Institucionales desarrollados.​</a:t>
                      </a:r>
                      <a:endParaRPr lang="es-ES" sz="1600" dirty="0">
                        <a:effectLst/>
                        <a:latin typeface="Arial" panose="020B0604020202020204" pitchFamily="34" charset="0"/>
                        <a:cs typeface="Arial" panose="020B0604020202020204" pitchFamily="34" charset="0"/>
                      </a:endParaRPr>
                    </a:p>
                  </a:txBody>
                  <a:tcPr marL="108000" marR="108000" marT="9525" marB="0" anchor="ctr"/>
                </a:tc>
                <a:tc>
                  <a:txBody>
                    <a:bodyPr/>
                    <a:lstStyle/>
                    <a:p>
                      <a:pPr algn="ctr" fontAlgn="b"/>
                      <a:r>
                        <a:rPr lang="es-CO" sz="1600" b="1" dirty="0">
                          <a:effectLst/>
                        </a:rPr>
                        <a:t>100%​</a:t>
                      </a:r>
                      <a:endParaRPr lang="es-CO" sz="1600" b="1" dirty="0">
                        <a:effectLst/>
                        <a:latin typeface="Arial" panose="020B0604020202020204" pitchFamily="34" charset="0"/>
                        <a:cs typeface="Arial" panose="020B0604020202020204" pitchFamily="34" charset="0"/>
                      </a:endParaRPr>
                    </a:p>
                  </a:txBody>
                  <a:tcPr marL="108000" marR="108000" marT="9525" marB="0" anchor="ctr"/>
                </a:tc>
                <a:extLst>
                  <a:ext uri="{0D108BD9-81ED-4DB2-BD59-A6C34878D82A}">
                    <a16:rowId xmlns:a16="http://schemas.microsoft.com/office/drawing/2014/main" val="837671700"/>
                  </a:ext>
                </a:extLst>
              </a:tr>
              <a:tr h="718517">
                <a:tc>
                  <a:txBody>
                    <a:bodyPr/>
                    <a:lstStyle/>
                    <a:p>
                      <a:pPr fontAlgn="b"/>
                      <a:r>
                        <a:rPr lang="es-ES" sz="1600" dirty="0">
                          <a:effectLst/>
                        </a:rPr>
                        <a:t>Porcentaje de avance en implementación de plan de reconocimiento de la entidad como autoridad técnico - científica ​</a:t>
                      </a:r>
                      <a:endParaRPr lang="es-ES" sz="1600" dirty="0">
                        <a:effectLst/>
                        <a:latin typeface="Arial" panose="020B0604020202020204" pitchFamily="34" charset="0"/>
                        <a:cs typeface="Arial" panose="020B0604020202020204" pitchFamily="34" charset="0"/>
                      </a:endParaRPr>
                    </a:p>
                  </a:txBody>
                  <a:tcPr marL="108000" marR="108000" marT="9525" marB="0" anchor="ctr"/>
                </a:tc>
                <a:tc>
                  <a:txBody>
                    <a:bodyPr/>
                    <a:lstStyle/>
                    <a:p>
                      <a:pPr algn="ctr" fontAlgn="b"/>
                      <a:r>
                        <a:rPr lang="es-CO" sz="1600" b="1" dirty="0">
                          <a:effectLst/>
                        </a:rPr>
                        <a:t>100%​</a:t>
                      </a:r>
                      <a:endParaRPr lang="es-CO" sz="1600" b="1" dirty="0">
                        <a:effectLst/>
                        <a:latin typeface="Arial" panose="020B0604020202020204" pitchFamily="34" charset="0"/>
                        <a:cs typeface="Arial" panose="020B0604020202020204" pitchFamily="34" charset="0"/>
                      </a:endParaRPr>
                    </a:p>
                  </a:txBody>
                  <a:tcPr marL="108000" marR="108000" marT="9525" marB="0" anchor="ctr"/>
                </a:tc>
                <a:extLst>
                  <a:ext uri="{0D108BD9-81ED-4DB2-BD59-A6C34878D82A}">
                    <a16:rowId xmlns:a16="http://schemas.microsoft.com/office/drawing/2014/main" val="3531834583"/>
                  </a:ext>
                </a:extLst>
              </a:tr>
              <a:tr h="488591">
                <a:tc>
                  <a:txBody>
                    <a:bodyPr/>
                    <a:lstStyle/>
                    <a:p>
                      <a:pPr fontAlgn="b"/>
                      <a:r>
                        <a:rPr lang="es-CO" sz="1600" dirty="0">
                          <a:effectLst/>
                        </a:rPr>
                        <a:t>Sistema de información geográfica para grupos étnicos actualizado.​</a:t>
                      </a:r>
                      <a:endParaRPr lang="es-CO" sz="1600" dirty="0">
                        <a:effectLst/>
                        <a:latin typeface="Arial" panose="020B0604020202020204" pitchFamily="34" charset="0"/>
                        <a:cs typeface="Arial" panose="020B0604020202020204" pitchFamily="34" charset="0"/>
                      </a:endParaRPr>
                    </a:p>
                  </a:txBody>
                  <a:tcPr marL="108000" marR="108000" marT="9525" marB="0" anchor="ctr"/>
                </a:tc>
                <a:tc>
                  <a:txBody>
                    <a:bodyPr/>
                    <a:lstStyle/>
                    <a:p>
                      <a:pPr algn="ctr" fontAlgn="b"/>
                      <a:r>
                        <a:rPr lang="es-CO" sz="1600" b="1" dirty="0">
                          <a:effectLst/>
                        </a:rPr>
                        <a:t>100%​</a:t>
                      </a:r>
                      <a:endParaRPr lang="es-CO" sz="1600" b="1" dirty="0">
                        <a:effectLst/>
                        <a:latin typeface="Arial" panose="020B0604020202020204" pitchFamily="34" charset="0"/>
                        <a:cs typeface="Arial" panose="020B0604020202020204" pitchFamily="34" charset="0"/>
                      </a:endParaRPr>
                    </a:p>
                  </a:txBody>
                  <a:tcPr marL="108000" marR="108000" marT="9525" marB="0" anchor="ctr"/>
                </a:tc>
                <a:extLst>
                  <a:ext uri="{0D108BD9-81ED-4DB2-BD59-A6C34878D82A}">
                    <a16:rowId xmlns:a16="http://schemas.microsoft.com/office/drawing/2014/main" val="1519590570"/>
                  </a:ext>
                </a:extLst>
              </a:tr>
              <a:tr h="488591">
                <a:tc>
                  <a:txBody>
                    <a:bodyPr/>
                    <a:lstStyle/>
                    <a:p>
                      <a:pPr fontAlgn="b"/>
                      <a:r>
                        <a:rPr lang="es-ES" sz="1600" dirty="0">
                          <a:effectLst/>
                        </a:rPr>
                        <a:t>Relación de asistencias técnicas a entidades en la gestión de los recursos geográficos​</a:t>
                      </a:r>
                      <a:endParaRPr lang="es-ES" sz="1600" dirty="0">
                        <a:effectLst/>
                        <a:latin typeface="Arial" panose="020B0604020202020204" pitchFamily="34" charset="0"/>
                        <a:cs typeface="Arial" panose="020B0604020202020204" pitchFamily="34" charset="0"/>
                      </a:endParaRPr>
                    </a:p>
                  </a:txBody>
                  <a:tcPr marL="108000" marR="108000" marT="9525" marB="0" anchor="ctr"/>
                </a:tc>
                <a:tc>
                  <a:txBody>
                    <a:bodyPr/>
                    <a:lstStyle/>
                    <a:p>
                      <a:pPr algn="ctr" fontAlgn="b"/>
                      <a:r>
                        <a:rPr lang="es-CO" sz="1600" b="1" dirty="0">
                          <a:effectLst/>
                        </a:rPr>
                        <a:t>100%​</a:t>
                      </a:r>
                      <a:endParaRPr lang="es-CO" sz="1600" b="1" dirty="0">
                        <a:effectLst/>
                        <a:latin typeface="Arial" panose="020B0604020202020204" pitchFamily="34" charset="0"/>
                        <a:cs typeface="Arial" panose="020B0604020202020204" pitchFamily="34" charset="0"/>
                      </a:endParaRPr>
                    </a:p>
                  </a:txBody>
                  <a:tcPr marL="108000" marR="108000" marT="9525" marB="0" anchor="ctr"/>
                </a:tc>
                <a:extLst>
                  <a:ext uri="{0D108BD9-81ED-4DB2-BD59-A6C34878D82A}">
                    <a16:rowId xmlns:a16="http://schemas.microsoft.com/office/drawing/2014/main" val="1915423939"/>
                  </a:ext>
                </a:extLst>
              </a:tr>
              <a:tr h="488591">
                <a:tc>
                  <a:txBody>
                    <a:bodyPr/>
                    <a:lstStyle/>
                    <a:p>
                      <a:pPr fontAlgn="b"/>
                      <a:r>
                        <a:rPr lang="es-ES" sz="1600" dirty="0">
                          <a:effectLst/>
                        </a:rPr>
                        <a:t>Convenios nuevos o en implementación (JICA/PROCALCULO)​</a:t>
                      </a:r>
                      <a:endParaRPr lang="es-ES" sz="1600" dirty="0">
                        <a:effectLst/>
                        <a:latin typeface="Arial" panose="020B0604020202020204" pitchFamily="34" charset="0"/>
                        <a:cs typeface="Arial" panose="020B0604020202020204" pitchFamily="34" charset="0"/>
                      </a:endParaRPr>
                    </a:p>
                  </a:txBody>
                  <a:tcPr marL="108000" marR="108000" marT="9525" marB="0" anchor="ctr"/>
                </a:tc>
                <a:tc>
                  <a:txBody>
                    <a:bodyPr/>
                    <a:lstStyle/>
                    <a:p>
                      <a:pPr algn="ctr" fontAlgn="b"/>
                      <a:r>
                        <a:rPr lang="es-ES" sz="1600" b="1" dirty="0">
                          <a:effectLst/>
                        </a:rPr>
                        <a:t>100 %​</a:t>
                      </a:r>
                      <a:endParaRPr lang="es-ES" sz="1600" b="1" dirty="0">
                        <a:effectLst/>
                        <a:latin typeface="Arial" panose="020B0604020202020204" pitchFamily="34" charset="0"/>
                        <a:cs typeface="Arial" panose="020B0604020202020204" pitchFamily="34" charset="0"/>
                      </a:endParaRPr>
                    </a:p>
                  </a:txBody>
                  <a:tcPr marL="108000" marR="108000" marT="9525" marB="0" anchor="ctr"/>
                </a:tc>
                <a:extLst>
                  <a:ext uri="{0D108BD9-81ED-4DB2-BD59-A6C34878D82A}">
                    <a16:rowId xmlns:a16="http://schemas.microsoft.com/office/drawing/2014/main" val="3230511965"/>
                  </a:ext>
                </a:extLst>
              </a:tr>
              <a:tr h="287407">
                <a:tc>
                  <a:txBody>
                    <a:bodyPr/>
                    <a:lstStyle/>
                    <a:p>
                      <a:pPr fontAlgn="b"/>
                      <a:r>
                        <a:rPr lang="es-CO" sz="1600" dirty="0">
                          <a:effectLst/>
                        </a:rPr>
                        <a:t>Índice de Desempeño Institucional (IDI)​</a:t>
                      </a:r>
                      <a:endParaRPr lang="es-CO" sz="1600" dirty="0">
                        <a:effectLst/>
                        <a:latin typeface="Arial" panose="020B0604020202020204" pitchFamily="34" charset="0"/>
                        <a:cs typeface="Arial" panose="020B0604020202020204" pitchFamily="34" charset="0"/>
                      </a:endParaRPr>
                    </a:p>
                  </a:txBody>
                  <a:tcPr marL="108000" marR="108000" marT="9525" marB="0" anchor="ctr"/>
                </a:tc>
                <a:tc>
                  <a:txBody>
                    <a:bodyPr/>
                    <a:lstStyle/>
                    <a:p>
                      <a:pPr algn="ctr" fontAlgn="b"/>
                      <a:r>
                        <a:rPr lang="es-CO" sz="1600" b="1" dirty="0">
                          <a:effectLst/>
                        </a:rPr>
                        <a:t>90%​</a:t>
                      </a:r>
                      <a:endParaRPr lang="es-CO" sz="1600" b="1" dirty="0">
                        <a:effectLst/>
                        <a:latin typeface="Arial" panose="020B0604020202020204" pitchFamily="34" charset="0"/>
                        <a:cs typeface="Arial" panose="020B0604020202020204" pitchFamily="34" charset="0"/>
                      </a:endParaRPr>
                    </a:p>
                  </a:txBody>
                  <a:tcPr marL="108000" marR="108000" marT="9525" marB="0" anchor="ctr"/>
                </a:tc>
                <a:extLst>
                  <a:ext uri="{0D108BD9-81ED-4DB2-BD59-A6C34878D82A}">
                    <a16:rowId xmlns:a16="http://schemas.microsoft.com/office/drawing/2014/main" val="269164548"/>
                  </a:ext>
                </a:extLst>
              </a:tr>
              <a:tr h="316148">
                <a:tc>
                  <a:txBody>
                    <a:bodyPr/>
                    <a:lstStyle/>
                    <a:p>
                      <a:pPr fontAlgn="b"/>
                      <a:r>
                        <a:rPr lang="es-CO" sz="1600" dirty="0">
                          <a:effectLst/>
                        </a:rPr>
                        <a:t>Índice de Desempeño Institucional (IDI)​</a:t>
                      </a:r>
                      <a:endParaRPr lang="es-CO" sz="1600" dirty="0">
                        <a:effectLst/>
                        <a:latin typeface="Arial" panose="020B0604020202020204" pitchFamily="34" charset="0"/>
                        <a:cs typeface="Arial" panose="020B0604020202020204" pitchFamily="34" charset="0"/>
                      </a:endParaRPr>
                    </a:p>
                  </a:txBody>
                  <a:tcPr marL="108000" marR="108000" marT="9525" marB="0" anchor="ctr"/>
                </a:tc>
                <a:tc>
                  <a:txBody>
                    <a:bodyPr/>
                    <a:lstStyle/>
                    <a:p>
                      <a:pPr algn="ctr" fontAlgn="b"/>
                      <a:r>
                        <a:rPr lang="es-CO" sz="1600" b="1" dirty="0">
                          <a:effectLst/>
                        </a:rPr>
                        <a:t>100%​</a:t>
                      </a:r>
                      <a:endParaRPr lang="es-CO" sz="1600" b="1" dirty="0">
                        <a:effectLst/>
                        <a:latin typeface="Arial" panose="020B0604020202020204" pitchFamily="34" charset="0"/>
                        <a:cs typeface="Arial" panose="020B0604020202020204" pitchFamily="34" charset="0"/>
                      </a:endParaRPr>
                    </a:p>
                  </a:txBody>
                  <a:tcPr marL="108000" marR="108000" marT="9525" marB="0" anchor="ctr"/>
                </a:tc>
                <a:extLst>
                  <a:ext uri="{0D108BD9-81ED-4DB2-BD59-A6C34878D82A}">
                    <a16:rowId xmlns:a16="http://schemas.microsoft.com/office/drawing/2014/main" val="1426553002"/>
                  </a:ext>
                </a:extLst>
              </a:tr>
            </a:tbl>
          </a:graphicData>
        </a:graphic>
      </p:graphicFrame>
    </p:spTree>
    <p:extLst>
      <p:ext uri="{BB962C8B-B14F-4D97-AF65-F5344CB8AC3E}">
        <p14:creationId xmlns:p14="http://schemas.microsoft.com/office/powerpoint/2010/main" val="3385629478"/>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6" name="CuadroTexto 5">
            <a:extLst>
              <a:ext uri="{FF2B5EF4-FFF2-40B4-BE49-F238E27FC236}">
                <a16:creationId xmlns:a16="http://schemas.microsoft.com/office/drawing/2014/main" id="{001395CA-F6EB-45DD-AA8E-09EEFAAE2D01}"/>
              </a:ext>
            </a:extLst>
          </p:cNvPr>
          <p:cNvSpPr txBox="1"/>
          <p:nvPr/>
        </p:nvSpPr>
        <p:spPr>
          <a:xfrm>
            <a:off x="1547701" y="895998"/>
            <a:ext cx="8860623" cy="461665"/>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Reporte de producto, trabajo o servicio no conforme</a:t>
            </a:r>
            <a:endParaRPr lang="es-CO" sz="2400" b="1" dirty="0">
              <a:solidFill>
                <a:schemeClr val="accent1"/>
              </a:solidFill>
              <a:cs typeface="Arial" panose="020B0604020202020204" pitchFamily="34" charset="0"/>
            </a:endParaRPr>
          </a:p>
        </p:txBody>
      </p:sp>
      <p:sp>
        <p:nvSpPr>
          <p:cNvPr id="7" name="CuadroTexto 6">
            <a:extLst>
              <a:ext uri="{FF2B5EF4-FFF2-40B4-BE49-F238E27FC236}">
                <a16:creationId xmlns:a16="http://schemas.microsoft.com/office/drawing/2014/main" id="{094FEC1A-512B-4550-A273-3E12574A9599}"/>
              </a:ext>
            </a:extLst>
          </p:cNvPr>
          <p:cNvSpPr txBox="1"/>
          <p:nvPr/>
        </p:nvSpPr>
        <p:spPr>
          <a:xfrm>
            <a:off x="2197667" y="1793925"/>
            <a:ext cx="7560690" cy="1107996"/>
          </a:xfrm>
          <a:prstGeom prst="rect">
            <a:avLst/>
          </a:prstGeom>
          <a:noFill/>
        </p:spPr>
        <p:txBody>
          <a:bodyPr wrap="square" rtlCol="0">
            <a:spAutoFit/>
          </a:bodyPr>
          <a:lstStyle/>
          <a:p>
            <a:pPr algn="ctr"/>
            <a:r>
              <a:rPr lang="es-ES" sz="2200" dirty="0">
                <a:cs typeface="Arial" panose="020B0604020202020204" pitchFamily="34" charset="0"/>
              </a:rPr>
              <a:t>En el año 2021 para los productos generados por el proceso de Innovación y gestión del conocimiento aplicado</a:t>
            </a:r>
          </a:p>
          <a:p>
            <a:pPr algn="ctr"/>
            <a:r>
              <a:rPr lang="es-ES" sz="2200" dirty="0">
                <a:cs typeface="Arial" panose="020B0604020202020204" pitchFamily="34" charset="0"/>
              </a:rPr>
              <a:t>no se generaron productos no conformes.</a:t>
            </a:r>
            <a:endParaRPr lang="es-CO" sz="2200" dirty="0">
              <a:cs typeface="Arial" panose="020B0604020202020204" pitchFamily="34" charset="0"/>
            </a:endParaRPr>
          </a:p>
        </p:txBody>
      </p:sp>
      <p:pic>
        <p:nvPicPr>
          <p:cNvPr id="11268" name="Picture 4" descr="Definiciones: investigación, desarrollo, innovación. – Prosus Corp">
            <a:extLst>
              <a:ext uri="{FF2B5EF4-FFF2-40B4-BE49-F238E27FC236}">
                <a16:creationId xmlns:a16="http://schemas.microsoft.com/office/drawing/2014/main" id="{2F28F442-1928-44E3-B48F-501556A96D4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31390" y="3168617"/>
            <a:ext cx="3837689" cy="256222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48330710"/>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6" name="CuadroTexto 5">
            <a:extLst>
              <a:ext uri="{FF2B5EF4-FFF2-40B4-BE49-F238E27FC236}">
                <a16:creationId xmlns:a16="http://schemas.microsoft.com/office/drawing/2014/main" id="{001395CA-F6EB-45DD-AA8E-09EEFAAE2D01}"/>
              </a:ext>
            </a:extLst>
          </p:cNvPr>
          <p:cNvSpPr txBox="1"/>
          <p:nvPr/>
        </p:nvSpPr>
        <p:spPr>
          <a:xfrm>
            <a:off x="100821" y="465345"/>
            <a:ext cx="7285007" cy="461665"/>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Adecuación y suficiencia de los recursos</a:t>
            </a:r>
          </a:p>
        </p:txBody>
      </p:sp>
      <p:sp>
        <p:nvSpPr>
          <p:cNvPr id="2" name="CuadroTexto 1">
            <a:extLst>
              <a:ext uri="{FF2B5EF4-FFF2-40B4-BE49-F238E27FC236}">
                <a16:creationId xmlns:a16="http://schemas.microsoft.com/office/drawing/2014/main" id="{AFFF78EE-2DA1-4E51-B140-40A3B3EAA371}"/>
              </a:ext>
            </a:extLst>
          </p:cNvPr>
          <p:cNvSpPr txBox="1"/>
          <p:nvPr/>
        </p:nvSpPr>
        <p:spPr>
          <a:xfrm>
            <a:off x="918694" y="1337832"/>
            <a:ext cx="6832442" cy="1261884"/>
          </a:xfrm>
          <a:prstGeom prst="rect">
            <a:avLst/>
          </a:prstGeom>
          <a:noFill/>
        </p:spPr>
        <p:txBody>
          <a:bodyPr wrap="square" rtlCol="0">
            <a:spAutoFit/>
          </a:bodyPr>
          <a:lstStyle/>
          <a:p>
            <a:pPr algn="just">
              <a:spcAft>
                <a:spcPts val="1200"/>
              </a:spcAft>
            </a:pPr>
            <a:r>
              <a:rPr lang="es-ES" sz="2200" b="1" u="sng" dirty="0">
                <a:cs typeface="Arial" panose="020B0604020202020204" pitchFamily="34" charset="0"/>
              </a:rPr>
              <a:t>Recursos Humanos</a:t>
            </a:r>
          </a:p>
          <a:p>
            <a:pPr marL="342900" indent="-342900" algn="just">
              <a:spcAft>
                <a:spcPts val="1200"/>
              </a:spcAft>
              <a:buFont typeface="Arial" panose="020B0604020202020204" pitchFamily="34" charset="0"/>
              <a:buChar char="•"/>
            </a:pPr>
            <a:r>
              <a:rPr lang="es-ES" sz="2200" dirty="0">
                <a:cs typeface="Arial" panose="020B0604020202020204" pitchFamily="34" charset="0"/>
              </a:rPr>
              <a:t>Incorporación de ocho (8) funcionarios de planta al observatorio inmobiliario.</a:t>
            </a:r>
          </a:p>
        </p:txBody>
      </p:sp>
      <p:pic>
        <p:nvPicPr>
          <p:cNvPr id="12290" name="Picture 2" descr="Transparent Professional Development Clipart - Gerente De Recursos Humanos  Animado, HD Png Download , Transparent Png Image - PNGitem">
            <a:extLst>
              <a:ext uri="{FF2B5EF4-FFF2-40B4-BE49-F238E27FC236}">
                <a16:creationId xmlns:a16="http://schemas.microsoft.com/office/drawing/2014/main" id="{4C4549EF-60B3-4C41-B5D9-9BB53C0BE53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78444" y="1230494"/>
            <a:ext cx="2459917" cy="1707640"/>
          </a:xfrm>
          <a:prstGeom prst="rect">
            <a:avLst/>
          </a:prstGeom>
          <a:noFill/>
          <a:extLst>
            <a:ext uri="{909E8E84-426E-40DD-AFC4-6F175D3DCCD1}">
              <a14:hiddenFill xmlns:a14="http://schemas.microsoft.com/office/drawing/2010/main">
                <a:solidFill>
                  <a:srgbClr val="FFFFFF"/>
                </a:solidFill>
              </a14:hiddenFill>
            </a:ext>
          </a:extLst>
        </p:spPr>
      </p:pic>
      <p:pic>
        <p:nvPicPr>
          <p:cNvPr id="12292" name="Picture 4" descr="Imágenes de recursos tecnológicos - Tecnología Educativa">
            <a:extLst>
              <a:ext uri="{FF2B5EF4-FFF2-40B4-BE49-F238E27FC236}">
                <a16:creationId xmlns:a16="http://schemas.microsoft.com/office/drawing/2014/main" id="{792C1709-E7AD-487B-8ABB-D97E220D066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98107" y="3582010"/>
            <a:ext cx="2802533" cy="2195685"/>
          </a:xfrm>
          <a:prstGeom prst="rect">
            <a:avLst/>
          </a:prstGeom>
          <a:noFill/>
          <a:extLst>
            <a:ext uri="{909E8E84-426E-40DD-AFC4-6F175D3DCCD1}">
              <a14:hiddenFill xmlns:a14="http://schemas.microsoft.com/office/drawing/2010/main">
                <a:solidFill>
                  <a:srgbClr val="FFFFFF"/>
                </a:solidFill>
              </a14:hiddenFill>
            </a:ext>
          </a:extLst>
        </p:spPr>
      </p:pic>
      <p:sp>
        <p:nvSpPr>
          <p:cNvPr id="4" name="CuadroTexto 3">
            <a:extLst>
              <a:ext uri="{FF2B5EF4-FFF2-40B4-BE49-F238E27FC236}">
                <a16:creationId xmlns:a16="http://schemas.microsoft.com/office/drawing/2014/main" id="{E03746B6-8AC4-4ACF-89DF-7AA1A5D04F7E}"/>
              </a:ext>
            </a:extLst>
          </p:cNvPr>
          <p:cNvSpPr txBox="1"/>
          <p:nvPr/>
        </p:nvSpPr>
        <p:spPr>
          <a:xfrm>
            <a:off x="4095751" y="3582010"/>
            <a:ext cx="7575140" cy="2431435"/>
          </a:xfrm>
          <a:prstGeom prst="rect">
            <a:avLst/>
          </a:prstGeom>
          <a:noFill/>
        </p:spPr>
        <p:txBody>
          <a:bodyPr wrap="square" rtlCol="0">
            <a:spAutoFit/>
          </a:bodyPr>
          <a:lstStyle/>
          <a:p>
            <a:pPr>
              <a:spcBef>
                <a:spcPts val="1800"/>
              </a:spcBef>
              <a:spcAft>
                <a:spcPts val="1200"/>
              </a:spcAft>
            </a:pPr>
            <a:r>
              <a:rPr lang="es-ES" sz="2200" b="1" u="sng" dirty="0">
                <a:cs typeface="Arial" panose="020B0604020202020204" pitchFamily="34" charset="0"/>
              </a:rPr>
              <a:t>Recursos Tecnológicos</a:t>
            </a:r>
          </a:p>
          <a:p>
            <a:pPr marL="342900" indent="-342900" algn="just">
              <a:spcAft>
                <a:spcPts val="1200"/>
              </a:spcAft>
              <a:buFont typeface="Arial" panose="020B0604020202020204" pitchFamily="34" charset="0"/>
              <a:buChar char="•"/>
            </a:pPr>
            <a:r>
              <a:rPr lang="es-ES" sz="2200" dirty="0">
                <a:cs typeface="Arial" panose="020B0604020202020204" pitchFamily="34" charset="0"/>
              </a:rPr>
              <a:t>Adquisición e instalación de 30 estaciones de trabajo de mayor capacidad y rendimiento para el procesamiento de datos (Trabajo conjunto CIAF-Oficina TIC).</a:t>
            </a:r>
          </a:p>
          <a:p>
            <a:pPr marL="342900" indent="-342900" algn="just">
              <a:spcAft>
                <a:spcPts val="1200"/>
              </a:spcAft>
              <a:buFont typeface="Arial" panose="020B0604020202020204" pitchFamily="34" charset="0"/>
              <a:buChar char="•"/>
            </a:pPr>
            <a:r>
              <a:rPr lang="es-ES" sz="2200" dirty="0">
                <a:cs typeface="Arial" panose="020B0604020202020204" pitchFamily="34" charset="0"/>
              </a:rPr>
              <a:t>5 estaciones Workstation tipo A y 25 estaciones Workstation    tipo B</a:t>
            </a:r>
            <a:endParaRPr lang="es-CO" sz="2200" dirty="0">
              <a:cs typeface="Arial" panose="020B0604020202020204" pitchFamily="34" charset="0"/>
            </a:endParaRPr>
          </a:p>
        </p:txBody>
      </p:sp>
    </p:spTree>
    <p:extLst>
      <p:ext uri="{BB962C8B-B14F-4D97-AF65-F5344CB8AC3E}">
        <p14:creationId xmlns:p14="http://schemas.microsoft.com/office/powerpoint/2010/main" val="1059285512"/>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18854" y="933258"/>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8" name="CuadroTexto 7">
            <a:extLst>
              <a:ext uri="{FF2B5EF4-FFF2-40B4-BE49-F238E27FC236}">
                <a16:creationId xmlns:a16="http://schemas.microsoft.com/office/drawing/2014/main" id="{B1C660A1-765C-4F8F-9F34-5EF3D7FE50B9}"/>
              </a:ext>
            </a:extLst>
          </p:cNvPr>
          <p:cNvSpPr txBox="1"/>
          <p:nvPr/>
        </p:nvSpPr>
        <p:spPr>
          <a:xfrm>
            <a:off x="632176" y="970441"/>
            <a:ext cx="5135217" cy="461665"/>
          </a:xfrm>
          <a:prstGeom prst="rect">
            <a:avLst/>
          </a:prstGeom>
          <a:noFill/>
        </p:spPr>
        <p:txBody>
          <a:bodyPr wrap="square" rtlCol="0">
            <a:spAutoFit/>
          </a:bodyPr>
          <a:lstStyle/>
          <a:p>
            <a:pPr algn="ctr"/>
            <a:r>
              <a:rPr lang="es-ES" sz="2400" b="1" dirty="0">
                <a:solidFill>
                  <a:schemeClr val="accent1"/>
                </a:solidFill>
                <a:cs typeface="Arial" panose="020B0604020202020204" pitchFamily="34" charset="0"/>
              </a:rPr>
              <a:t>Oportunidades de mejora - Retos</a:t>
            </a:r>
          </a:p>
        </p:txBody>
      </p:sp>
      <p:sp>
        <p:nvSpPr>
          <p:cNvPr id="3" name="CuadroTexto 2">
            <a:extLst>
              <a:ext uri="{FF2B5EF4-FFF2-40B4-BE49-F238E27FC236}">
                <a16:creationId xmlns:a16="http://schemas.microsoft.com/office/drawing/2014/main" id="{338DD359-08C9-4F52-B71C-37139D6FBCC4}"/>
              </a:ext>
            </a:extLst>
          </p:cNvPr>
          <p:cNvSpPr txBox="1"/>
          <p:nvPr/>
        </p:nvSpPr>
        <p:spPr>
          <a:xfrm>
            <a:off x="1508330" y="1930524"/>
            <a:ext cx="9077325" cy="3093154"/>
          </a:xfrm>
          <a:prstGeom prst="rect">
            <a:avLst/>
          </a:prstGeom>
        </p:spPr>
        <p:style>
          <a:lnRef idx="2">
            <a:schemeClr val="accent1"/>
          </a:lnRef>
          <a:fillRef idx="1">
            <a:schemeClr val="lt1"/>
          </a:fillRef>
          <a:effectRef idx="0">
            <a:schemeClr val="accent1"/>
          </a:effectRef>
          <a:fontRef idx="minor">
            <a:schemeClr val="dk1"/>
          </a:fontRef>
        </p:style>
        <p:txBody>
          <a:bodyPr wrap="square" lIns="108000" rIns="108000" rtlCol="0" anchor="ctr" anchorCtr="0">
            <a:spAutoFit/>
          </a:bodyPr>
          <a:lstStyle/>
          <a:p>
            <a:pPr marL="324000" indent="-342900" algn="just">
              <a:spcAft>
                <a:spcPts val="600"/>
              </a:spcAft>
              <a:buFont typeface="+mj-lt"/>
              <a:buAutoNum type="arabicPeriod"/>
            </a:pPr>
            <a:r>
              <a:rPr lang="es-ES" dirty="0">
                <a:cs typeface="Arial" panose="020B0604020202020204" pitchFamily="34" charset="0"/>
              </a:rPr>
              <a:t>Definir e implementar estrategias relacionadas con la formación y transferencia de conocimiento especializado en los temas misionales asociados a la gestión catastral con el fin de generar un mayor impacto en el país.</a:t>
            </a:r>
          </a:p>
          <a:p>
            <a:pPr marL="324000" indent="-342900">
              <a:spcAft>
                <a:spcPts val="600"/>
              </a:spcAft>
              <a:buFont typeface="+mj-lt"/>
              <a:buAutoNum type="arabicPeriod"/>
            </a:pPr>
            <a:r>
              <a:rPr lang="es-ES" dirty="0">
                <a:cs typeface="Arial" panose="020B0604020202020204" pitchFamily="34" charset="0"/>
              </a:rPr>
              <a:t>Definir e implementar estrategias de internacionalización y cooperación internacional que contribuyan al fortalecimiento de los procesos misionales y al posicionamiento del Instituto como autoridad técnica y científica nacional e internacional.</a:t>
            </a:r>
          </a:p>
          <a:p>
            <a:pPr marL="324000" indent="-342900" algn="just">
              <a:spcAft>
                <a:spcPts val="600"/>
              </a:spcAft>
              <a:buFont typeface="+mj-lt"/>
              <a:buAutoNum type="arabicPeriod"/>
            </a:pPr>
            <a:r>
              <a:rPr lang="es-ES" dirty="0">
                <a:cs typeface="Arial" panose="020B0604020202020204" pitchFamily="34" charset="0"/>
              </a:rPr>
              <a:t>Mejorar las estrategias de negocios y tiempos de respuesta para la gestión de recursos propios a través de asesorías y consultorías técnicas especializadas.</a:t>
            </a:r>
          </a:p>
          <a:p>
            <a:pPr marL="324000" indent="-342900" algn="just">
              <a:spcAft>
                <a:spcPts val="600"/>
              </a:spcAft>
              <a:buFont typeface="+mj-lt"/>
              <a:buAutoNum type="arabicPeriod"/>
            </a:pPr>
            <a:r>
              <a:rPr lang="es-ES" dirty="0">
                <a:cs typeface="Arial" panose="020B0604020202020204" pitchFamily="34" charset="0"/>
              </a:rPr>
              <a:t>Mejorar la estrategia de comunicaciones para difundir a nivel nacional los servicios, actividades y logros de la Dirección de Investigación y Prospectiva.</a:t>
            </a:r>
          </a:p>
        </p:txBody>
      </p:sp>
    </p:spTree>
    <p:extLst>
      <p:ext uri="{BB962C8B-B14F-4D97-AF65-F5344CB8AC3E}">
        <p14:creationId xmlns:p14="http://schemas.microsoft.com/office/powerpoint/2010/main" val="2282437188"/>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Marcador de posición de imagen 3">
            <a:extLst>
              <a:ext uri="{FF2B5EF4-FFF2-40B4-BE49-F238E27FC236}">
                <a16:creationId xmlns:a16="http://schemas.microsoft.com/office/drawing/2014/main" id="{27E2B058-26B3-4F36-9B3E-E3A1ACB76540}"/>
              </a:ext>
            </a:extLst>
          </p:cNvPr>
          <p:cNvPicPr>
            <a:picLocks noGrp="1" noChangeAspect="1"/>
          </p:cNvPicPr>
          <p:nvPr>
            <p:ph type="pic" sz="quarter" idx="4294967295"/>
          </p:nvPr>
        </p:nvPicPr>
        <p:blipFill>
          <a:blip r:embed="rId2">
            <a:extLst>
              <a:ext uri="{28A0092B-C50C-407E-A947-70E740481C1C}">
                <a14:useLocalDpi xmlns:a14="http://schemas.microsoft.com/office/drawing/2010/main" val="0"/>
              </a:ext>
            </a:extLst>
          </a:blip>
          <a:srcRect t="12500" b="12500"/>
          <a:stretch>
            <a:fillRect/>
          </a:stretch>
        </p:blipFill>
        <p:spPr>
          <a:xfrm>
            <a:off x="0" y="0"/>
            <a:ext cx="12192000" cy="6858000"/>
          </a:xfrm>
          <a:prstGeom prst="rect">
            <a:avLst/>
          </a:prstGeom>
          <a:solidFill>
            <a:schemeClr val="bg2"/>
          </a:solidFill>
        </p:spPr>
      </p:pic>
      <p:sp>
        <p:nvSpPr>
          <p:cNvPr id="14" name="Radial"/>
          <p:cNvSpPr/>
          <p:nvPr/>
        </p:nvSpPr>
        <p:spPr>
          <a:xfrm>
            <a:off x="9653" y="2044809"/>
            <a:ext cx="12192000" cy="4299293"/>
          </a:xfrm>
          <a:prstGeom prst="rect">
            <a:avLst/>
          </a:prstGeom>
          <a:solidFill>
            <a:schemeClr val="accent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91" dirty="0"/>
          </a:p>
        </p:txBody>
      </p:sp>
      <p:sp>
        <p:nvSpPr>
          <p:cNvPr id="2" name="Rounded Rectangle 1"/>
          <p:cNvSpPr/>
          <p:nvPr/>
        </p:nvSpPr>
        <p:spPr>
          <a:xfrm>
            <a:off x="-205981" y="2961499"/>
            <a:ext cx="12182346" cy="1443745"/>
          </a:xfrm>
          <a:prstGeom prst="roundRect">
            <a:avLst>
              <a:gd name="adj" fmla="val 3891"/>
            </a:avLst>
          </a:prstGeom>
          <a:noFill/>
        </p:spPr>
        <p:txBody>
          <a:bodyPr wrap="square">
            <a:spAutoFit/>
          </a:bodyPr>
          <a:lstStyle/>
          <a:p>
            <a:pPr algn="ctr">
              <a:lnSpc>
                <a:spcPct val="130000"/>
              </a:lnSpc>
            </a:pPr>
            <a:r>
              <a:rPr lang="en-US" sz="7200" dirty="0">
                <a:solidFill>
                  <a:schemeClr val="bg1"/>
                </a:solidFill>
                <a:latin typeface="Comfortaa" panose="00000500000000000000" pitchFamily="2" charset="0"/>
                <a:ea typeface="Roboto Condensed Light" panose="02000000000000000000" pitchFamily="2" charset="0"/>
              </a:rPr>
              <a:t>Gracias</a:t>
            </a:r>
          </a:p>
        </p:txBody>
      </p:sp>
      <p:sp>
        <p:nvSpPr>
          <p:cNvPr id="11" name="TextBox 10"/>
          <p:cNvSpPr txBox="1"/>
          <p:nvPr/>
        </p:nvSpPr>
        <p:spPr>
          <a:xfrm>
            <a:off x="4951550" y="5707944"/>
            <a:ext cx="2236510" cy="523220"/>
          </a:xfrm>
          <a:prstGeom prst="rect">
            <a:avLst/>
          </a:prstGeom>
          <a:noFill/>
        </p:spPr>
        <p:txBody>
          <a:bodyPr wrap="none" rtlCol="0">
            <a:spAutoFit/>
          </a:bodyPr>
          <a:lstStyle/>
          <a:p>
            <a:pPr algn="ctr"/>
            <a:r>
              <a:rPr lang="en-US" sz="1600" dirty="0">
                <a:solidFill>
                  <a:schemeClr val="bg1"/>
                </a:solidFill>
                <a:latin typeface="Comfortaa" panose="00000500000000000000" pitchFamily="2" charset="0"/>
                <a:ea typeface="Roboto Condensed Light" panose="02000000000000000000" pitchFamily="2" charset="0"/>
              </a:rPr>
              <a:t>www.</a:t>
            </a:r>
            <a:r>
              <a:rPr lang="en-US" sz="2800" b="1" dirty="0">
                <a:solidFill>
                  <a:schemeClr val="bg1"/>
                </a:solidFill>
                <a:latin typeface="Comfortaa" panose="00000500000000000000" pitchFamily="2" charset="0"/>
                <a:ea typeface="Roboto Condensed Light" panose="02000000000000000000" pitchFamily="2" charset="0"/>
              </a:rPr>
              <a:t>igac</a:t>
            </a:r>
            <a:r>
              <a:rPr lang="en-US" sz="1600" dirty="0">
                <a:solidFill>
                  <a:schemeClr val="bg1"/>
                </a:solidFill>
                <a:latin typeface="Comfortaa" panose="00000500000000000000" pitchFamily="2" charset="0"/>
                <a:ea typeface="Roboto Condensed Light" panose="02000000000000000000" pitchFamily="2" charset="0"/>
              </a:rPr>
              <a:t>.gov.co</a:t>
            </a:r>
          </a:p>
        </p:txBody>
      </p:sp>
      <p:grpSp>
        <p:nvGrpSpPr>
          <p:cNvPr id="15" name="Group 4">
            <a:extLst>
              <a:ext uri="{FF2B5EF4-FFF2-40B4-BE49-F238E27FC236}">
                <a16:creationId xmlns:a16="http://schemas.microsoft.com/office/drawing/2014/main" id="{D910F4AA-FF68-4273-BE44-1E2EC98C4C16}"/>
              </a:ext>
            </a:extLst>
          </p:cNvPr>
          <p:cNvGrpSpPr>
            <a:grpSpLocks noChangeAspect="1"/>
          </p:cNvGrpSpPr>
          <p:nvPr/>
        </p:nvGrpSpPr>
        <p:grpSpPr bwMode="auto">
          <a:xfrm>
            <a:off x="2376615" y="4193040"/>
            <a:ext cx="7588250" cy="7905751"/>
            <a:chOff x="3357" y="-352"/>
            <a:chExt cx="4780" cy="4980"/>
          </a:xfrm>
          <a:solidFill>
            <a:schemeClr val="accent2"/>
          </a:solidFill>
        </p:grpSpPr>
        <p:sp>
          <p:nvSpPr>
            <p:cNvPr id="16" name="Freeform 5">
              <a:extLst>
                <a:ext uri="{FF2B5EF4-FFF2-40B4-BE49-F238E27FC236}">
                  <a16:creationId xmlns:a16="http://schemas.microsoft.com/office/drawing/2014/main" id="{4FBE44D7-802E-4896-AC82-76127F08AE09}"/>
                </a:ext>
              </a:extLst>
            </p:cNvPr>
            <p:cNvSpPr>
              <a:spLocks noEditPoints="1"/>
            </p:cNvSpPr>
            <p:nvPr/>
          </p:nvSpPr>
          <p:spPr bwMode="auto">
            <a:xfrm>
              <a:off x="6111" y="2054"/>
              <a:ext cx="72" cy="71"/>
            </a:xfrm>
            <a:custGeom>
              <a:avLst/>
              <a:gdLst>
                <a:gd name="T0" fmla="*/ 23 w 98"/>
                <a:gd name="T1" fmla="*/ 97 h 97"/>
                <a:gd name="T2" fmla="*/ 11 w 98"/>
                <a:gd name="T3" fmla="*/ 87 h 97"/>
                <a:gd name="T4" fmla="*/ 11 w 98"/>
                <a:gd name="T5" fmla="*/ 79 h 97"/>
                <a:gd name="T6" fmla="*/ 12 w 98"/>
                <a:gd name="T7" fmla="*/ 76 h 97"/>
                <a:gd name="T8" fmla="*/ 7 w 98"/>
                <a:gd name="T9" fmla="*/ 59 h 97"/>
                <a:gd name="T10" fmla="*/ 4 w 98"/>
                <a:gd name="T11" fmla="*/ 52 h 97"/>
                <a:gd name="T12" fmla="*/ 0 w 98"/>
                <a:gd name="T13" fmla="*/ 21 h 97"/>
                <a:gd name="T14" fmla="*/ 5 w 98"/>
                <a:gd name="T15" fmla="*/ 6 h 97"/>
                <a:gd name="T16" fmla="*/ 20 w 98"/>
                <a:gd name="T17" fmla="*/ 4 h 97"/>
                <a:gd name="T18" fmla="*/ 24 w 98"/>
                <a:gd name="T19" fmla="*/ 6 h 97"/>
                <a:gd name="T20" fmla="*/ 35 w 98"/>
                <a:gd name="T21" fmla="*/ 8 h 97"/>
                <a:gd name="T22" fmla="*/ 49 w 98"/>
                <a:gd name="T23" fmla="*/ 5 h 97"/>
                <a:gd name="T24" fmla="*/ 68 w 98"/>
                <a:gd name="T25" fmla="*/ 3 h 97"/>
                <a:gd name="T26" fmla="*/ 79 w 98"/>
                <a:gd name="T27" fmla="*/ 19 h 97"/>
                <a:gd name="T28" fmla="*/ 81 w 98"/>
                <a:gd name="T29" fmla="*/ 25 h 97"/>
                <a:gd name="T30" fmla="*/ 88 w 98"/>
                <a:gd name="T31" fmla="*/ 38 h 97"/>
                <a:gd name="T32" fmla="*/ 91 w 98"/>
                <a:gd name="T33" fmla="*/ 44 h 97"/>
                <a:gd name="T34" fmla="*/ 97 w 98"/>
                <a:gd name="T35" fmla="*/ 65 h 97"/>
                <a:gd name="T36" fmla="*/ 79 w 98"/>
                <a:gd name="T37" fmla="*/ 81 h 97"/>
                <a:gd name="T38" fmla="*/ 78 w 98"/>
                <a:gd name="T39" fmla="*/ 82 h 97"/>
                <a:gd name="T40" fmla="*/ 63 w 98"/>
                <a:gd name="T41" fmla="*/ 87 h 97"/>
                <a:gd name="T42" fmla="*/ 40 w 98"/>
                <a:gd name="T43" fmla="*/ 95 h 97"/>
                <a:gd name="T44" fmla="*/ 27 w 98"/>
                <a:gd name="T45" fmla="*/ 97 h 97"/>
                <a:gd name="T46" fmla="*/ 23 w 98"/>
                <a:gd name="T47" fmla="*/ 97 h 97"/>
                <a:gd name="T48" fmla="*/ 49 w 98"/>
                <a:gd name="T49" fmla="*/ 5 h 97"/>
                <a:gd name="T50" fmla="*/ 35 w 98"/>
                <a:gd name="T51" fmla="*/ 9 h 97"/>
                <a:gd name="T52" fmla="*/ 35 w 98"/>
                <a:gd name="T53" fmla="*/ 9 h 97"/>
                <a:gd name="T54" fmla="*/ 24 w 98"/>
                <a:gd name="T55" fmla="*/ 6 h 97"/>
                <a:gd name="T56" fmla="*/ 20 w 98"/>
                <a:gd name="T57" fmla="*/ 5 h 97"/>
                <a:gd name="T58" fmla="*/ 5 w 98"/>
                <a:gd name="T59" fmla="*/ 6 h 97"/>
                <a:gd name="T60" fmla="*/ 1 w 98"/>
                <a:gd name="T61" fmla="*/ 21 h 97"/>
                <a:gd name="T62" fmla="*/ 5 w 98"/>
                <a:gd name="T63" fmla="*/ 52 h 97"/>
                <a:gd name="T64" fmla="*/ 8 w 98"/>
                <a:gd name="T65" fmla="*/ 59 h 97"/>
                <a:gd name="T66" fmla="*/ 12 w 98"/>
                <a:gd name="T67" fmla="*/ 76 h 97"/>
                <a:gd name="T68" fmla="*/ 12 w 98"/>
                <a:gd name="T69" fmla="*/ 80 h 97"/>
                <a:gd name="T70" fmla="*/ 12 w 98"/>
                <a:gd name="T71" fmla="*/ 86 h 97"/>
                <a:gd name="T72" fmla="*/ 23 w 98"/>
                <a:gd name="T73" fmla="*/ 96 h 97"/>
                <a:gd name="T74" fmla="*/ 39 w 98"/>
                <a:gd name="T75" fmla="*/ 94 h 97"/>
                <a:gd name="T76" fmla="*/ 63 w 98"/>
                <a:gd name="T77" fmla="*/ 86 h 97"/>
                <a:gd name="T78" fmla="*/ 78 w 98"/>
                <a:gd name="T79" fmla="*/ 81 h 97"/>
                <a:gd name="T80" fmla="*/ 79 w 98"/>
                <a:gd name="T81" fmla="*/ 80 h 97"/>
                <a:gd name="T82" fmla="*/ 96 w 98"/>
                <a:gd name="T83" fmla="*/ 65 h 97"/>
                <a:gd name="T84" fmla="*/ 91 w 98"/>
                <a:gd name="T85" fmla="*/ 44 h 97"/>
                <a:gd name="T86" fmla="*/ 87 w 98"/>
                <a:gd name="T87" fmla="*/ 38 h 97"/>
                <a:gd name="T88" fmla="*/ 80 w 98"/>
                <a:gd name="T89" fmla="*/ 25 h 97"/>
                <a:gd name="T90" fmla="*/ 78 w 98"/>
                <a:gd name="T91" fmla="*/ 19 h 97"/>
                <a:gd name="T92" fmla="*/ 68 w 98"/>
                <a:gd name="T93" fmla="*/ 3 h 97"/>
                <a:gd name="T94" fmla="*/ 62 w 98"/>
                <a:gd name="T95" fmla="*/ 2 h 97"/>
                <a:gd name="T96" fmla="*/ 49 w 98"/>
                <a:gd name="T97"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97">
                  <a:moveTo>
                    <a:pt x="23" y="97"/>
                  </a:moveTo>
                  <a:cubicBezTo>
                    <a:pt x="18" y="96"/>
                    <a:pt x="12" y="92"/>
                    <a:pt x="11" y="87"/>
                  </a:cubicBezTo>
                  <a:cubicBezTo>
                    <a:pt x="11" y="84"/>
                    <a:pt x="11" y="82"/>
                    <a:pt x="11" y="79"/>
                  </a:cubicBezTo>
                  <a:cubicBezTo>
                    <a:pt x="11" y="78"/>
                    <a:pt x="11" y="77"/>
                    <a:pt x="12" y="76"/>
                  </a:cubicBezTo>
                  <a:cubicBezTo>
                    <a:pt x="12" y="70"/>
                    <a:pt x="9" y="64"/>
                    <a:pt x="7" y="59"/>
                  </a:cubicBezTo>
                  <a:cubicBezTo>
                    <a:pt x="6" y="57"/>
                    <a:pt x="5" y="54"/>
                    <a:pt x="4" y="52"/>
                  </a:cubicBezTo>
                  <a:cubicBezTo>
                    <a:pt x="0" y="42"/>
                    <a:pt x="0" y="31"/>
                    <a:pt x="0" y="21"/>
                  </a:cubicBezTo>
                  <a:cubicBezTo>
                    <a:pt x="0" y="15"/>
                    <a:pt x="1" y="9"/>
                    <a:pt x="5" y="6"/>
                  </a:cubicBezTo>
                  <a:cubicBezTo>
                    <a:pt x="9" y="2"/>
                    <a:pt x="16" y="3"/>
                    <a:pt x="20" y="4"/>
                  </a:cubicBezTo>
                  <a:cubicBezTo>
                    <a:pt x="21" y="5"/>
                    <a:pt x="23" y="5"/>
                    <a:pt x="24" y="6"/>
                  </a:cubicBezTo>
                  <a:cubicBezTo>
                    <a:pt x="28" y="7"/>
                    <a:pt x="31" y="8"/>
                    <a:pt x="35" y="8"/>
                  </a:cubicBezTo>
                  <a:cubicBezTo>
                    <a:pt x="40" y="8"/>
                    <a:pt x="44" y="6"/>
                    <a:pt x="49" y="5"/>
                  </a:cubicBezTo>
                  <a:cubicBezTo>
                    <a:pt x="56" y="2"/>
                    <a:pt x="62" y="0"/>
                    <a:pt x="68" y="3"/>
                  </a:cubicBezTo>
                  <a:cubicBezTo>
                    <a:pt x="74" y="6"/>
                    <a:pt x="77" y="13"/>
                    <a:pt x="79" y="19"/>
                  </a:cubicBezTo>
                  <a:cubicBezTo>
                    <a:pt x="79" y="21"/>
                    <a:pt x="80" y="23"/>
                    <a:pt x="81" y="25"/>
                  </a:cubicBezTo>
                  <a:cubicBezTo>
                    <a:pt x="82" y="29"/>
                    <a:pt x="85" y="34"/>
                    <a:pt x="88" y="38"/>
                  </a:cubicBezTo>
                  <a:cubicBezTo>
                    <a:pt x="89" y="40"/>
                    <a:pt x="90" y="42"/>
                    <a:pt x="91" y="44"/>
                  </a:cubicBezTo>
                  <a:cubicBezTo>
                    <a:pt x="96" y="52"/>
                    <a:pt x="98" y="59"/>
                    <a:pt x="97" y="65"/>
                  </a:cubicBezTo>
                  <a:cubicBezTo>
                    <a:pt x="96" y="76"/>
                    <a:pt x="88" y="79"/>
                    <a:pt x="79" y="81"/>
                  </a:cubicBezTo>
                  <a:cubicBezTo>
                    <a:pt x="78" y="82"/>
                    <a:pt x="78" y="82"/>
                    <a:pt x="78" y="82"/>
                  </a:cubicBezTo>
                  <a:cubicBezTo>
                    <a:pt x="73" y="83"/>
                    <a:pt x="68" y="85"/>
                    <a:pt x="63" y="87"/>
                  </a:cubicBezTo>
                  <a:cubicBezTo>
                    <a:pt x="55" y="90"/>
                    <a:pt x="47" y="93"/>
                    <a:pt x="40" y="95"/>
                  </a:cubicBezTo>
                  <a:cubicBezTo>
                    <a:pt x="35" y="96"/>
                    <a:pt x="31" y="97"/>
                    <a:pt x="27" y="97"/>
                  </a:cubicBezTo>
                  <a:cubicBezTo>
                    <a:pt x="26" y="97"/>
                    <a:pt x="24" y="97"/>
                    <a:pt x="23" y="97"/>
                  </a:cubicBezTo>
                  <a:moveTo>
                    <a:pt x="49" y="5"/>
                  </a:moveTo>
                  <a:cubicBezTo>
                    <a:pt x="45" y="7"/>
                    <a:pt x="40" y="9"/>
                    <a:pt x="35" y="9"/>
                  </a:cubicBezTo>
                  <a:cubicBezTo>
                    <a:pt x="35" y="9"/>
                    <a:pt x="35" y="9"/>
                    <a:pt x="35" y="9"/>
                  </a:cubicBezTo>
                  <a:cubicBezTo>
                    <a:pt x="31" y="9"/>
                    <a:pt x="27" y="8"/>
                    <a:pt x="24" y="6"/>
                  </a:cubicBezTo>
                  <a:cubicBezTo>
                    <a:pt x="23" y="6"/>
                    <a:pt x="21" y="5"/>
                    <a:pt x="20" y="5"/>
                  </a:cubicBezTo>
                  <a:cubicBezTo>
                    <a:pt x="16" y="4"/>
                    <a:pt x="10" y="2"/>
                    <a:pt x="5" y="6"/>
                  </a:cubicBezTo>
                  <a:cubicBezTo>
                    <a:pt x="1" y="10"/>
                    <a:pt x="1" y="16"/>
                    <a:pt x="1" y="21"/>
                  </a:cubicBezTo>
                  <a:cubicBezTo>
                    <a:pt x="1" y="31"/>
                    <a:pt x="1" y="42"/>
                    <a:pt x="5" y="52"/>
                  </a:cubicBezTo>
                  <a:cubicBezTo>
                    <a:pt x="6" y="54"/>
                    <a:pt x="7" y="56"/>
                    <a:pt x="8" y="59"/>
                  </a:cubicBezTo>
                  <a:cubicBezTo>
                    <a:pt x="10" y="64"/>
                    <a:pt x="12" y="70"/>
                    <a:pt x="12" y="76"/>
                  </a:cubicBezTo>
                  <a:cubicBezTo>
                    <a:pt x="12" y="77"/>
                    <a:pt x="12" y="78"/>
                    <a:pt x="12" y="80"/>
                  </a:cubicBezTo>
                  <a:cubicBezTo>
                    <a:pt x="12" y="82"/>
                    <a:pt x="11" y="84"/>
                    <a:pt x="12" y="86"/>
                  </a:cubicBezTo>
                  <a:cubicBezTo>
                    <a:pt x="13" y="92"/>
                    <a:pt x="19" y="95"/>
                    <a:pt x="23" y="96"/>
                  </a:cubicBezTo>
                  <a:cubicBezTo>
                    <a:pt x="29" y="97"/>
                    <a:pt x="34" y="95"/>
                    <a:pt x="39" y="94"/>
                  </a:cubicBezTo>
                  <a:cubicBezTo>
                    <a:pt x="47" y="92"/>
                    <a:pt x="55" y="89"/>
                    <a:pt x="63" y="86"/>
                  </a:cubicBezTo>
                  <a:cubicBezTo>
                    <a:pt x="67" y="84"/>
                    <a:pt x="73" y="83"/>
                    <a:pt x="78" y="81"/>
                  </a:cubicBezTo>
                  <a:cubicBezTo>
                    <a:pt x="79" y="80"/>
                    <a:pt x="79" y="80"/>
                    <a:pt x="79" y="80"/>
                  </a:cubicBezTo>
                  <a:cubicBezTo>
                    <a:pt x="88" y="78"/>
                    <a:pt x="95" y="75"/>
                    <a:pt x="96" y="65"/>
                  </a:cubicBezTo>
                  <a:cubicBezTo>
                    <a:pt x="97" y="59"/>
                    <a:pt x="95" y="52"/>
                    <a:pt x="91" y="44"/>
                  </a:cubicBezTo>
                  <a:cubicBezTo>
                    <a:pt x="89" y="42"/>
                    <a:pt x="88" y="40"/>
                    <a:pt x="87" y="38"/>
                  </a:cubicBezTo>
                  <a:cubicBezTo>
                    <a:pt x="84" y="34"/>
                    <a:pt x="82" y="30"/>
                    <a:pt x="80" y="25"/>
                  </a:cubicBezTo>
                  <a:cubicBezTo>
                    <a:pt x="79" y="23"/>
                    <a:pt x="79" y="21"/>
                    <a:pt x="78" y="19"/>
                  </a:cubicBezTo>
                  <a:cubicBezTo>
                    <a:pt x="76" y="13"/>
                    <a:pt x="74" y="6"/>
                    <a:pt x="68" y="3"/>
                  </a:cubicBezTo>
                  <a:cubicBezTo>
                    <a:pt x="66" y="2"/>
                    <a:pt x="64" y="2"/>
                    <a:pt x="62" y="2"/>
                  </a:cubicBezTo>
                  <a:cubicBezTo>
                    <a:pt x="58" y="2"/>
                    <a:pt x="54" y="4"/>
                    <a:pt x="49" y="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 name="Freeform 6">
              <a:extLst>
                <a:ext uri="{FF2B5EF4-FFF2-40B4-BE49-F238E27FC236}">
                  <a16:creationId xmlns:a16="http://schemas.microsoft.com/office/drawing/2014/main" id="{34B4BA10-D2ED-414D-8060-6D97B103EC7D}"/>
                </a:ext>
              </a:extLst>
            </p:cNvPr>
            <p:cNvSpPr>
              <a:spLocks noEditPoints="1"/>
            </p:cNvSpPr>
            <p:nvPr/>
          </p:nvSpPr>
          <p:spPr bwMode="auto">
            <a:xfrm>
              <a:off x="6048" y="2023"/>
              <a:ext cx="166" cy="159"/>
            </a:xfrm>
            <a:custGeom>
              <a:avLst/>
              <a:gdLst>
                <a:gd name="T0" fmla="*/ 46 w 225"/>
                <a:gd name="T1" fmla="*/ 214 h 215"/>
                <a:gd name="T2" fmla="*/ 33 w 225"/>
                <a:gd name="T3" fmla="*/ 209 h 215"/>
                <a:gd name="T4" fmla="*/ 10 w 225"/>
                <a:gd name="T5" fmla="*/ 185 h 215"/>
                <a:gd name="T6" fmla="*/ 2 w 225"/>
                <a:gd name="T7" fmla="*/ 170 h 215"/>
                <a:gd name="T8" fmla="*/ 3 w 225"/>
                <a:gd name="T9" fmla="*/ 145 h 215"/>
                <a:gd name="T10" fmla="*/ 6 w 225"/>
                <a:gd name="T11" fmla="*/ 138 h 215"/>
                <a:gd name="T12" fmla="*/ 10 w 225"/>
                <a:gd name="T13" fmla="*/ 129 h 215"/>
                <a:gd name="T14" fmla="*/ 10 w 225"/>
                <a:gd name="T15" fmla="*/ 102 h 215"/>
                <a:gd name="T16" fmla="*/ 9 w 225"/>
                <a:gd name="T17" fmla="*/ 92 h 215"/>
                <a:gd name="T18" fmla="*/ 9 w 225"/>
                <a:gd name="T19" fmla="*/ 87 h 215"/>
                <a:gd name="T20" fmla="*/ 16 w 225"/>
                <a:gd name="T21" fmla="*/ 55 h 215"/>
                <a:gd name="T22" fmla="*/ 25 w 225"/>
                <a:gd name="T23" fmla="*/ 43 h 215"/>
                <a:gd name="T24" fmla="*/ 42 w 225"/>
                <a:gd name="T25" fmla="*/ 30 h 215"/>
                <a:gd name="T26" fmla="*/ 72 w 225"/>
                <a:gd name="T27" fmla="*/ 24 h 215"/>
                <a:gd name="T28" fmla="*/ 78 w 225"/>
                <a:gd name="T29" fmla="*/ 23 h 215"/>
                <a:gd name="T30" fmla="*/ 101 w 225"/>
                <a:gd name="T31" fmla="*/ 18 h 215"/>
                <a:gd name="T32" fmla="*/ 117 w 225"/>
                <a:gd name="T33" fmla="*/ 11 h 215"/>
                <a:gd name="T34" fmla="*/ 152 w 225"/>
                <a:gd name="T35" fmla="*/ 0 h 215"/>
                <a:gd name="T36" fmla="*/ 153 w 225"/>
                <a:gd name="T37" fmla="*/ 0 h 215"/>
                <a:gd name="T38" fmla="*/ 178 w 225"/>
                <a:gd name="T39" fmla="*/ 12 h 215"/>
                <a:gd name="T40" fmla="*/ 192 w 225"/>
                <a:gd name="T41" fmla="*/ 40 h 215"/>
                <a:gd name="T42" fmla="*/ 194 w 225"/>
                <a:gd name="T43" fmla="*/ 47 h 215"/>
                <a:gd name="T44" fmla="*/ 197 w 225"/>
                <a:gd name="T45" fmla="*/ 52 h 215"/>
                <a:gd name="T46" fmla="*/ 208 w 225"/>
                <a:gd name="T47" fmla="*/ 73 h 215"/>
                <a:gd name="T48" fmla="*/ 215 w 225"/>
                <a:gd name="T49" fmla="*/ 87 h 215"/>
                <a:gd name="T50" fmla="*/ 223 w 225"/>
                <a:gd name="T51" fmla="*/ 124 h 215"/>
                <a:gd name="T52" fmla="*/ 174 w 225"/>
                <a:gd name="T53" fmla="*/ 178 h 215"/>
                <a:gd name="T54" fmla="*/ 135 w 225"/>
                <a:gd name="T55" fmla="*/ 194 h 215"/>
                <a:gd name="T56" fmla="*/ 109 w 225"/>
                <a:gd name="T57" fmla="*/ 201 h 215"/>
                <a:gd name="T58" fmla="*/ 87 w 225"/>
                <a:gd name="T59" fmla="*/ 207 h 215"/>
                <a:gd name="T60" fmla="*/ 54 w 225"/>
                <a:gd name="T61" fmla="*/ 215 h 215"/>
                <a:gd name="T62" fmla="*/ 46 w 225"/>
                <a:gd name="T63" fmla="*/ 214 h 215"/>
                <a:gd name="T64" fmla="*/ 152 w 225"/>
                <a:gd name="T65" fmla="*/ 1 h 215"/>
                <a:gd name="T66" fmla="*/ 118 w 225"/>
                <a:gd name="T67" fmla="*/ 12 h 215"/>
                <a:gd name="T68" fmla="*/ 101 w 225"/>
                <a:gd name="T69" fmla="*/ 19 h 215"/>
                <a:gd name="T70" fmla="*/ 78 w 225"/>
                <a:gd name="T71" fmla="*/ 24 h 215"/>
                <a:gd name="T72" fmla="*/ 72 w 225"/>
                <a:gd name="T73" fmla="*/ 24 h 215"/>
                <a:gd name="T74" fmla="*/ 42 w 225"/>
                <a:gd name="T75" fmla="*/ 31 h 215"/>
                <a:gd name="T76" fmla="*/ 25 w 225"/>
                <a:gd name="T77" fmla="*/ 44 h 215"/>
                <a:gd name="T78" fmla="*/ 17 w 225"/>
                <a:gd name="T79" fmla="*/ 56 h 215"/>
                <a:gd name="T80" fmla="*/ 10 w 225"/>
                <a:gd name="T81" fmla="*/ 87 h 215"/>
                <a:gd name="T82" fmla="*/ 10 w 225"/>
                <a:gd name="T83" fmla="*/ 92 h 215"/>
                <a:gd name="T84" fmla="*/ 11 w 225"/>
                <a:gd name="T85" fmla="*/ 102 h 215"/>
                <a:gd name="T86" fmla="*/ 11 w 225"/>
                <a:gd name="T87" fmla="*/ 129 h 215"/>
                <a:gd name="T88" fmla="*/ 7 w 225"/>
                <a:gd name="T89" fmla="*/ 138 h 215"/>
                <a:gd name="T90" fmla="*/ 4 w 225"/>
                <a:gd name="T91" fmla="*/ 145 h 215"/>
                <a:gd name="T92" fmla="*/ 3 w 225"/>
                <a:gd name="T93" fmla="*/ 169 h 215"/>
                <a:gd name="T94" fmla="*/ 11 w 225"/>
                <a:gd name="T95" fmla="*/ 184 h 215"/>
                <a:gd name="T96" fmla="*/ 34 w 225"/>
                <a:gd name="T97" fmla="*/ 209 h 215"/>
                <a:gd name="T98" fmla="*/ 46 w 225"/>
                <a:gd name="T99" fmla="*/ 213 h 215"/>
                <a:gd name="T100" fmla="*/ 86 w 225"/>
                <a:gd name="T101" fmla="*/ 206 h 215"/>
                <a:gd name="T102" fmla="*/ 108 w 225"/>
                <a:gd name="T103" fmla="*/ 200 h 215"/>
                <a:gd name="T104" fmla="*/ 135 w 225"/>
                <a:gd name="T105" fmla="*/ 193 h 215"/>
                <a:gd name="T106" fmla="*/ 174 w 225"/>
                <a:gd name="T107" fmla="*/ 177 h 215"/>
                <a:gd name="T108" fmla="*/ 222 w 225"/>
                <a:gd name="T109" fmla="*/ 124 h 215"/>
                <a:gd name="T110" fmla="*/ 214 w 225"/>
                <a:gd name="T111" fmla="*/ 87 h 215"/>
                <a:gd name="T112" fmla="*/ 207 w 225"/>
                <a:gd name="T113" fmla="*/ 74 h 215"/>
                <a:gd name="T114" fmla="*/ 196 w 225"/>
                <a:gd name="T115" fmla="*/ 53 h 215"/>
                <a:gd name="T116" fmla="*/ 194 w 225"/>
                <a:gd name="T117" fmla="*/ 47 h 215"/>
                <a:gd name="T118" fmla="*/ 191 w 225"/>
                <a:gd name="T119" fmla="*/ 40 h 215"/>
                <a:gd name="T120" fmla="*/ 177 w 225"/>
                <a:gd name="T121" fmla="*/ 12 h 215"/>
                <a:gd name="T122" fmla="*/ 153 w 225"/>
                <a:gd name="T123" fmla="*/ 1 h 215"/>
                <a:gd name="T124" fmla="*/ 152 w 225"/>
                <a:gd name="T125" fmla="*/ 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215">
                  <a:moveTo>
                    <a:pt x="46" y="214"/>
                  </a:moveTo>
                  <a:cubicBezTo>
                    <a:pt x="41" y="213"/>
                    <a:pt x="37" y="212"/>
                    <a:pt x="33" y="209"/>
                  </a:cubicBezTo>
                  <a:cubicBezTo>
                    <a:pt x="23" y="203"/>
                    <a:pt x="15" y="193"/>
                    <a:pt x="10" y="185"/>
                  </a:cubicBezTo>
                  <a:cubicBezTo>
                    <a:pt x="6" y="179"/>
                    <a:pt x="4" y="174"/>
                    <a:pt x="2" y="170"/>
                  </a:cubicBezTo>
                  <a:cubicBezTo>
                    <a:pt x="0" y="161"/>
                    <a:pt x="0" y="153"/>
                    <a:pt x="3" y="145"/>
                  </a:cubicBezTo>
                  <a:cubicBezTo>
                    <a:pt x="4" y="142"/>
                    <a:pt x="5" y="140"/>
                    <a:pt x="6" y="138"/>
                  </a:cubicBezTo>
                  <a:cubicBezTo>
                    <a:pt x="8" y="135"/>
                    <a:pt x="9" y="132"/>
                    <a:pt x="10" y="129"/>
                  </a:cubicBezTo>
                  <a:cubicBezTo>
                    <a:pt x="13" y="120"/>
                    <a:pt x="12" y="111"/>
                    <a:pt x="10" y="102"/>
                  </a:cubicBezTo>
                  <a:cubicBezTo>
                    <a:pt x="10" y="99"/>
                    <a:pt x="9" y="96"/>
                    <a:pt x="9" y="92"/>
                  </a:cubicBezTo>
                  <a:cubicBezTo>
                    <a:pt x="9" y="91"/>
                    <a:pt x="9" y="89"/>
                    <a:pt x="9" y="87"/>
                  </a:cubicBezTo>
                  <a:cubicBezTo>
                    <a:pt x="9" y="75"/>
                    <a:pt x="11" y="64"/>
                    <a:pt x="16" y="55"/>
                  </a:cubicBezTo>
                  <a:cubicBezTo>
                    <a:pt x="19" y="51"/>
                    <a:pt x="21" y="47"/>
                    <a:pt x="25" y="43"/>
                  </a:cubicBezTo>
                  <a:cubicBezTo>
                    <a:pt x="29" y="38"/>
                    <a:pt x="34" y="33"/>
                    <a:pt x="42" y="30"/>
                  </a:cubicBezTo>
                  <a:cubicBezTo>
                    <a:pt x="51" y="26"/>
                    <a:pt x="63" y="25"/>
                    <a:pt x="72" y="24"/>
                  </a:cubicBezTo>
                  <a:cubicBezTo>
                    <a:pt x="74" y="23"/>
                    <a:pt x="76" y="23"/>
                    <a:pt x="78" y="23"/>
                  </a:cubicBezTo>
                  <a:cubicBezTo>
                    <a:pt x="86" y="22"/>
                    <a:pt x="93" y="21"/>
                    <a:pt x="101" y="18"/>
                  </a:cubicBezTo>
                  <a:cubicBezTo>
                    <a:pt x="106" y="16"/>
                    <a:pt x="112" y="14"/>
                    <a:pt x="117" y="11"/>
                  </a:cubicBezTo>
                  <a:cubicBezTo>
                    <a:pt x="129" y="6"/>
                    <a:pt x="141" y="1"/>
                    <a:pt x="152" y="0"/>
                  </a:cubicBezTo>
                  <a:cubicBezTo>
                    <a:pt x="152" y="0"/>
                    <a:pt x="153" y="0"/>
                    <a:pt x="153" y="0"/>
                  </a:cubicBezTo>
                  <a:cubicBezTo>
                    <a:pt x="162" y="0"/>
                    <a:pt x="170" y="4"/>
                    <a:pt x="178" y="12"/>
                  </a:cubicBezTo>
                  <a:cubicBezTo>
                    <a:pt x="185" y="19"/>
                    <a:pt x="189" y="30"/>
                    <a:pt x="192" y="40"/>
                  </a:cubicBezTo>
                  <a:cubicBezTo>
                    <a:pt x="193" y="42"/>
                    <a:pt x="194" y="45"/>
                    <a:pt x="194" y="47"/>
                  </a:cubicBezTo>
                  <a:cubicBezTo>
                    <a:pt x="195" y="49"/>
                    <a:pt x="196" y="51"/>
                    <a:pt x="197" y="52"/>
                  </a:cubicBezTo>
                  <a:cubicBezTo>
                    <a:pt x="200" y="60"/>
                    <a:pt x="204" y="67"/>
                    <a:pt x="208" y="73"/>
                  </a:cubicBezTo>
                  <a:cubicBezTo>
                    <a:pt x="210" y="78"/>
                    <a:pt x="213" y="82"/>
                    <a:pt x="215" y="87"/>
                  </a:cubicBezTo>
                  <a:cubicBezTo>
                    <a:pt x="219" y="96"/>
                    <a:pt x="225" y="109"/>
                    <a:pt x="223" y="124"/>
                  </a:cubicBezTo>
                  <a:cubicBezTo>
                    <a:pt x="219" y="152"/>
                    <a:pt x="193" y="168"/>
                    <a:pt x="174" y="178"/>
                  </a:cubicBezTo>
                  <a:cubicBezTo>
                    <a:pt x="160" y="185"/>
                    <a:pt x="147" y="190"/>
                    <a:pt x="135" y="194"/>
                  </a:cubicBezTo>
                  <a:cubicBezTo>
                    <a:pt x="126" y="197"/>
                    <a:pt x="117" y="199"/>
                    <a:pt x="109" y="201"/>
                  </a:cubicBezTo>
                  <a:cubicBezTo>
                    <a:pt x="101" y="202"/>
                    <a:pt x="94" y="205"/>
                    <a:pt x="87" y="207"/>
                  </a:cubicBezTo>
                  <a:cubicBezTo>
                    <a:pt x="75" y="211"/>
                    <a:pt x="64" y="215"/>
                    <a:pt x="54" y="215"/>
                  </a:cubicBezTo>
                  <a:cubicBezTo>
                    <a:pt x="51" y="215"/>
                    <a:pt x="48" y="214"/>
                    <a:pt x="46" y="214"/>
                  </a:cubicBezTo>
                  <a:moveTo>
                    <a:pt x="152" y="1"/>
                  </a:moveTo>
                  <a:cubicBezTo>
                    <a:pt x="141" y="2"/>
                    <a:pt x="129" y="7"/>
                    <a:pt x="118" y="12"/>
                  </a:cubicBezTo>
                  <a:cubicBezTo>
                    <a:pt x="112" y="15"/>
                    <a:pt x="106" y="17"/>
                    <a:pt x="101" y="19"/>
                  </a:cubicBezTo>
                  <a:cubicBezTo>
                    <a:pt x="93" y="22"/>
                    <a:pt x="85" y="23"/>
                    <a:pt x="78" y="24"/>
                  </a:cubicBezTo>
                  <a:cubicBezTo>
                    <a:pt x="76" y="24"/>
                    <a:pt x="74" y="24"/>
                    <a:pt x="72" y="24"/>
                  </a:cubicBezTo>
                  <a:cubicBezTo>
                    <a:pt x="63" y="26"/>
                    <a:pt x="52" y="27"/>
                    <a:pt x="42" y="31"/>
                  </a:cubicBezTo>
                  <a:cubicBezTo>
                    <a:pt x="34" y="34"/>
                    <a:pt x="30" y="39"/>
                    <a:pt x="25" y="44"/>
                  </a:cubicBezTo>
                  <a:cubicBezTo>
                    <a:pt x="22" y="48"/>
                    <a:pt x="19" y="52"/>
                    <a:pt x="17" y="56"/>
                  </a:cubicBezTo>
                  <a:cubicBezTo>
                    <a:pt x="12" y="64"/>
                    <a:pt x="10" y="75"/>
                    <a:pt x="10" y="87"/>
                  </a:cubicBezTo>
                  <a:cubicBezTo>
                    <a:pt x="10" y="89"/>
                    <a:pt x="10" y="90"/>
                    <a:pt x="10" y="92"/>
                  </a:cubicBezTo>
                  <a:cubicBezTo>
                    <a:pt x="10" y="96"/>
                    <a:pt x="11" y="99"/>
                    <a:pt x="11" y="102"/>
                  </a:cubicBezTo>
                  <a:cubicBezTo>
                    <a:pt x="12" y="111"/>
                    <a:pt x="14" y="120"/>
                    <a:pt x="11" y="129"/>
                  </a:cubicBezTo>
                  <a:cubicBezTo>
                    <a:pt x="10" y="132"/>
                    <a:pt x="8" y="135"/>
                    <a:pt x="7" y="138"/>
                  </a:cubicBezTo>
                  <a:cubicBezTo>
                    <a:pt x="6" y="140"/>
                    <a:pt x="4" y="143"/>
                    <a:pt x="4" y="145"/>
                  </a:cubicBezTo>
                  <a:cubicBezTo>
                    <a:pt x="1" y="153"/>
                    <a:pt x="0" y="161"/>
                    <a:pt x="3" y="169"/>
                  </a:cubicBezTo>
                  <a:cubicBezTo>
                    <a:pt x="5" y="174"/>
                    <a:pt x="7" y="179"/>
                    <a:pt x="11" y="184"/>
                  </a:cubicBezTo>
                  <a:cubicBezTo>
                    <a:pt x="16" y="193"/>
                    <a:pt x="23" y="203"/>
                    <a:pt x="34" y="209"/>
                  </a:cubicBezTo>
                  <a:cubicBezTo>
                    <a:pt x="38" y="211"/>
                    <a:pt x="42" y="212"/>
                    <a:pt x="46" y="213"/>
                  </a:cubicBezTo>
                  <a:cubicBezTo>
                    <a:pt x="59" y="215"/>
                    <a:pt x="72" y="211"/>
                    <a:pt x="86" y="206"/>
                  </a:cubicBezTo>
                  <a:cubicBezTo>
                    <a:pt x="93" y="204"/>
                    <a:pt x="101" y="202"/>
                    <a:pt x="108" y="200"/>
                  </a:cubicBezTo>
                  <a:cubicBezTo>
                    <a:pt x="117" y="198"/>
                    <a:pt x="126" y="196"/>
                    <a:pt x="135" y="193"/>
                  </a:cubicBezTo>
                  <a:cubicBezTo>
                    <a:pt x="147" y="189"/>
                    <a:pt x="160" y="184"/>
                    <a:pt x="174" y="177"/>
                  </a:cubicBezTo>
                  <a:cubicBezTo>
                    <a:pt x="193" y="167"/>
                    <a:pt x="219" y="151"/>
                    <a:pt x="222" y="124"/>
                  </a:cubicBezTo>
                  <a:cubicBezTo>
                    <a:pt x="225" y="109"/>
                    <a:pt x="219" y="96"/>
                    <a:pt x="214" y="87"/>
                  </a:cubicBezTo>
                  <a:cubicBezTo>
                    <a:pt x="212" y="83"/>
                    <a:pt x="209" y="78"/>
                    <a:pt x="207" y="74"/>
                  </a:cubicBezTo>
                  <a:cubicBezTo>
                    <a:pt x="203" y="67"/>
                    <a:pt x="199" y="60"/>
                    <a:pt x="196" y="53"/>
                  </a:cubicBezTo>
                  <a:cubicBezTo>
                    <a:pt x="195" y="51"/>
                    <a:pt x="194" y="49"/>
                    <a:pt x="194" y="47"/>
                  </a:cubicBezTo>
                  <a:cubicBezTo>
                    <a:pt x="193" y="45"/>
                    <a:pt x="192" y="43"/>
                    <a:pt x="191" y="40"/>
                  </a:cubicBezTo>
                  <a:cubicBezTo>
                    <a:pt x="188" y="30"/>
                    <a:pt x="184" y="20"/>
                    <a:pt x="177" y="12"/>
                  </a:cubicBezTo>
                  <a:cubicBezTo>
                    <a:pt x="170" y="5"/>
                    <a:pt x="162" y="1"/>
                    <a:pt x="153" y="1"/>
                  </a:cubicBezTo>
                  <a:cubicBezTo>
                    <a:pt x="153" y="1"/>
                    <a:pt x="152" y="1"/>
                    <a:pt x="152" y="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 name="Freeform 7">
              <a:extLst>
                <a:ext uri="{FF2B5EF4-FFF2-40B4-BE49-F238E27FC236}">
                  <a16:creationId xmlns:a16="http://schemas.microsoft.com/office/drawing/2014/main" id="{E83DA7FA-4378-4332-9726-CACCB13D8735}"/>
                </a:ext>
              </a:extLst>
            </p:cNvPr>
            <p:cNvSpPr>
              <a:spLocks noEditPoints="1"/>
            </p:cNvSpPr>
            <p:nvPr/>
          </p:nvSpPr>
          <p:spPr bwMode="auto">
            <a:xfrm>
              <a:off x="5976" y="1992"/>
              <a:ext cx="275" cy="252"/>
            </a:xfrm>
            <a:custGeom>
              <a:avLst/>
              <a:gdLst>
                <a:gd name="T0" fmla="*/ 60 w 371"/>
                <a:gd name="T1" fmla="*/ 330 h 340"/>
                <a:gd name="T2" fmla="*/ 6 w 371"/>
                <a:gd name="T3" fmla="*/ 258 h 340"/>
                <a:gd name="T4" fmla="*/ 14 w 371"/>
                <a:gd name="T5" fmla="*/ 200 h 340"/>
                <a:gd name="T6" fmla="*/ 25 w 371"/>
                <a:gd name="T7" fmla="*/ 150 h 340"/>
                <a:gd name="T8" fmla="*/ 25 w 371"/>
                <a:gd name="T9" fmla="*/ 125 h 340"/>
                <a:gd name="T10" fmla="*/ 63 w 371"/>
                <a:gd name="T11" fmla="*/ 68 h 340"/>
                <a:gd name="T12" fmla="*/ 112 w 371"/>
                <a:gd name="T13" fmla="*/ 52 h 340"/>
                <a:gd name="T14" fmla="*/ 180 w 371"/>
                <a:gd name="T15" fmla="*/ 30 h 340"/>
                <a:gd name="T16" fmla="*/ 263 w 371"/>
                <a:gd name="T17" fmla="*/ 0 h 340"/>
                <a:gd name="T18" fmla="*/ 323 w 371"/>
                <a:gd name="T19" fmla="*/ 63 h 340"/>
                <a:gd name="T20" fmla="*/ 330 w 371"/>
                <a:gd name="T21" fmla="*/ 83 h 340"/>
                <a:gd name="T22" fmla="*/ 356 w 371"/>
                <a:gd name="T23" fmla="*/ 133 h 340"/>
                <a:gd name="T24" fmla="*/ 286 w 371"/>
                <a:gd name="T25" fmla="*/ 281 h 340"/>
                <a:gd name="T26" fmla="*/ 198 w 371"/>
                <a:gd name="T27" fmla="*/ 314 h 340"/>
                <a:gd name="T28" fmla="*/ 152 w 371"/>
                <a:gd name="T29" fmla="*/ 327 h 340"/>
                <a:gd name="T30" fmla="*/ 82 w 371"/>
                <a:gd name="T31" fmla="*/ 339 h 340"/>
                <a:gd name="T32" fmla="*/ 183 w 371"/>
                <a:gd name="T33" fmla="*/ 37 h 340"/>
                <a:gd name="T34" fmla="*/ 114 w 371"/>
                <a:gd name="T35" fmla="*/ 58 h 340"/>
                <a:gd name="T36" fmla="*/ 66 w 371"/>
                <a:gd name="T37" fmla="*/ 74 h 340"/>
                <a:gd name="T38" fmla="*/ 32 w 371"/>
                <a:gd name="T39" fmla="*/ 126 h 340"/>
                <a:gd name="T40" fmla="*/ 32 w 371"/>
                <a:gd name="T41" fmla="*/ 150 h 340"/>
                <a:gd name="T42" fmla="*/ 20 w 371"/>
                <a:gd name="T43" fmla="*/ 203 h 340"/>
                <a:gd name="T44" fmla="*/ 12 w 371"/>
                <a:gd name="T45" fmla="*/ 256 h 340"/>
                <a:gd name="T46" fmla="*/ 64 w 371"/>
                <a:gd name="T47" fmla="*/ 324 h 340"/>
                <a:gd name="T48" fmla="*/ 150 w 371"/>
                <a:gd name="T49" fmla="*/ 320 h 340"/>
                <a:gd name="T50" fmla="*/ 197 w 371"/>
                <a:gd name="T51" fmla="*/ 307 h 340"/>
                <a:gd name="T52" fmla="*/ 283 w 371"/>
                <a:gd name="T53" fmla="*/ 275 h 340"/>
                <a:gd name="T54" fmla="*/ 350 w 371"/>
                <a:gd name="T55" fmla="*/ 136 h 340"/>
                <a:gd name="T56" fmla="*/ 324 w 371"/>
                <a:gd name="T57" fmla="*/ 86 h 340"/>
                <a:gd name="T58" fmla="*/ 316 w 371"/>
                <a:gd name="T59" fmla="*/ 65 h 340"/>
                <a:gd name="T60" fmla="*/ 263 w 371"/>
                <a:gd name="T61" fmla="*/ 7 h 340"/>
                <a:gd name="T62" fmla="*/ 199 w 371"/>
                <a:gd name="T63" fmla="*/ 2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340">
                  <a:moveTo>
                    <a:pt x="82" y="339"/>
                  </a:moveTo>
                  <a:cubicBezTo>
                    <a:pt x="75" y="337"/>
                    <a:pt x="67" y="334"/>
                    <a:pt x="60" y="330"/>
                  </a:cubicBezTo>
                  <a:cubicBezTo>
                    <a:pt x="41" y="319"/>
                    <a:pt x="29" y="301"/>
                    <a:pt x="19" y="285"/>
                  </a:cubicBezTo>
                  <a:cubicBezTo>
                    <a:pt x="15" y="278"/>
                    <a:pt x="9" y="269"/>
                    <a:pt x="6" y="258"/>
                  </a:cubicBezTo>
                  <a:cubicBezTo>
                    <a:pt x="0" y="242"/>
                    <a:pt x="1" y="227"/>
                    <a:pt x="7" y="213"/>
                  </a:cubicBezTo>
                  <a:cubicBezTo>
                    <a:pt x="9" y="208"/>
                    <a:pt x="11" y="204"/>
                    <a:pt x="14" y="200"/>
                  </a:cubicBezTo>
                  <a:cubicBezTo>
                    <a:pt x="16" y="195"/>
                    <a:pt x="19" y="190"/>
                    <a:pt x="21" y="185"/>
                  </a:cubicBezTo>
                  <a:cubicBezTo>
                    <a:pt x="25" y="174"/>
                    <a:pt x="25" y="162"/>
                    <a:pt x="25" y="150"/>
                  </a:cubicBezTo>
                  <a:cubicBezTo>
                    <a:pt x="25" y="145"/>
                    <a:pt x="24" y="139"/>
                    <a:pt x="25" y="134"/>
                  </a:cubicBezTo>
                  <a:cubicBezTo>
                    <a:pt x="25" y="131"/>
                    <a:pt x="25" y="128"/>
                    <a:pt x="25" y="125"/>
                  </a:cubicBezTo>
                  <a:cubicBezTo>
                    <a:pt x="28" y="108"/>
                    <a:pt x="35" y="92"/>
                    <a:pt x="45" y="82"/>
                  </a:cubicBezTo>
                  <a:cubicBezTo>
                    <a:pt x="50" y="76"/>
                    <a:pt x="56" y="72"/>
                    <a:pt x="63" y="68"/>
                  </a:cubicBezTo>
                  <a:cubicBezTo>
                    <a:pt x="72" y="63"/>
                    <a:pt x="81" y="59"/>
                    <a:pt x="93" y="56"/>
                  </a:cubicBezTo>
                  <a:cubicBezTo>
                    <a:pt x="99" y="55"/>
                    <a:pt x="106" y="53"/>
                    <a:pt x="112" y="52"/>
                  </a:cubicBezTo>
                  <a:cubicBezTo>
                    <a:pt x="121" y="49"/>
                    <a:pt x="130" y="47"/>
                    <a:pt x="139" y="45"/>
                  </a:cubicBezTo>
                  <a:cubicBezTo>
                    <a:pt x="154" y="40"/>
                    <a:pt x="167" y="36"/>
                    <a:pt x="180" y="30"/>
                  </a:cubicBezTo>
                  <a:cubicBezTo>
                    <a:pt x="185" y="28"/>
                    <a:pt x="191" y="25"/>
                    <a:pt x="196" y="23"/>
                  </a:cubicBezTo>
                  <a:cubicBezTo>
                    <a:pt x="218" y="11"/>
                    <a:pt x="241" y="0"/>
                    <a:pt x="263" y="0"/>
                  </a:cubicBezTo>
                  <a:cubicBezTo>
                    <a:pt x="279" y="1"/>
                    <a:pt x="293" y="8"/>
                    <a:pt x="305" y="24"/>
                  </a:cubicBezTo>
                  <a:cubicBezTo>
                    <a:pt x="313" y="35"/>
                    <a:pt x="318" y="49"/>
                    <a:pt x="323" y="63"/>
                  </a:cubicBezTo>
                  <a:cubicBezTo>
                    <a:pt x="324" y="67"/>
                    <a:pt x="326" y="71"/>
                    <a:pt x="327" y="76"/>
                  </a:cubicBezTo>
                  <a:cubicBezTo>
                    <a:pt x="328" y="78"/>
                    <a:pt x="329" y="81"/>
                    <a:pt x="330" y="83"/>
                  </a:cubicBezTo>
                  <a:cubicBezTo>
                    <a:pt x="334" y="93"/>
                    <a:pt x="340" y="102"/>
                    <a:pt x="345" y="112"/>
                  </a:cubicBezTo>
                  <a:cubicBezTo>
                    <a:pt x="349" y="118"/>
                    <a:pt x="353" y="126"/>
                    <a:pt x="356" y="133"/>
                  </a:cubicBezTo>
                  <a:cubicBezTo>
                    <a:pt x="363" y="146"/>
                    <a:pt x="371" y="166"/>
                    <a:pt x="367" y="189"/>
                  </a:cubicBezTo>
                  <a:cubicBezTo>
                    <a:pt x="362" y="223"/>
                    <a:pt x="335" y="254"/>
                    <a:pt x="286" y="281"/>
                  </a:cubicBezTo>
                  <a:cubicBezTo>
                    <a:pt x="266" y="293"/>
                    <a:pt x="248" y="301"/>
                    <a:pt x="232" y="306"/>
                  </a:cubicBezTo>
                  <a:cubicBezTo>
                    <a:pt x="220" y="309"/>
                    <a:pt x="209" y="312"/>
                    <a:pt x="198" y="314"/>
                  </a:cubicBezTo>
                  <a:cubicBezTo>
                    <a:pt x="193" y="315"/>
                    <a:pt x="193" y="315"/>
                    <a:pt x="193" y="315"/>
                  </a:cubicBezTo>
                  <a:cubicBezTo>
                    <a:pt x="179" y="318"/>
                    <a:pt x="165" y="322"/>
                    <a:pt x="152" y="327"/>
                  </a:cubicBezTo>
                  <a:cubicBezTo>
                    <a:pt x="133" y="334"/>
                    <a:pt x="114" y="340"/>
                    <a:pt x="96" y="340"/>
                  </a:cubicBezTo>
                  <a:cubicBezTo>
                    <a:pt x="91" y="340"/>
                    <a:pt x="87" y="340"/>
                    <a:pt x="82" y="339"/>
                  </a:cubicBezTo>
                  <a:moveTo>
                    <a:pt x="199" y="29"/>
                  </a:moveTo>
                  <a:cubicBezTo>
                    <a:pt x="194" y="31"/>
                    <a:pt x="189" y="34"/>
                    <a:pt x="183" y="37"/>
                  </a:cubicBezTo>
                  <a:cubicBezTo>
                    <a:pt x="170" y="43"/>
                    <a:pt x="157" y="47"/>
                    <a:pt x="141" y="51"/>
                  </a:cubicBezTo>
                  <a:cubicBezTo>
                    <a:pt x="132" y="54"/>
                    <a:pt x="123" y="56"/>
                    <a:pt x="114" y="58"/>
                  </a:cubicBezTo>
                  <a:cubicBezTo>
                    <a:pt x="107" y="60"/>
                    <a:pt x="101" y="61"/>
                    <a:pt x="95" y="63"/>
                  </a:cubicBezTo>
                  <a:cubicBezTo>
                    <a:pt x="84" y="66"/>
                    <a:pt x="75" y="69"/>
                    <a:pt x="66" y="74"/>
                  </a:cubicBezTo>
                  <a:cubicBezTo>
                    <a:pt x="60" y="78"/>
                    <a:pt x="54" y="81"/>
                    <a:pt x="50" y="86"/>
                  </a:cubicBezTo>
                  <a:cubicBezTo>
                    <a:pt x="41" y="96"/>
                    <a:pt x="35" y="110"/>
                    <a:pt x="32" y="126"/>
                  </a:cubicBezTo>
                  <a:cubicBezTo>
                    <a:pt x="32" y="129"/>
                    <a:pt x="32" y="132"/>
                    <a:pt x="32" y="134"/>
                  </a:cubicBezTo>
                  <a:cubicBezTo>
                    <a:pt x="31" y="140"/>
                    <a:pt x="32" y="145"/>
                    <a:pt x="32" y="150"/>
                  </a:cubicBezTo>
                  <a:cubicBezTo>
                    <a:pt x="32" y="162"/>
                    <a:pt x="32" y="175"/>
                    <a:pt x="27" y="188"/>
                  </a:cubicBezTo>
                  <a:cubicBezTo>
                    <a:pt x="25" y="193"/>
                    <a:pt x="22" y="198"/>
                    <a:pt x="20" y="203"/>
                  </a:cubicBezTo>
                  <a:cubicBezTo>
                    <a:pt x="17" y="207"/>
                    <a:pt x="15" y="211"/>
                    <a:pt x="13" y="215"/>
                  </a:cubicBezTo>
                  <a:cubicBezTo>
                    <a:pt x="8" y="228"/>
                    <a:pt x="7" y="242"/>
                    <a:pt x="12" y="256"/>
                  </a:cubicBezTo>
                  <a:cubicBezTo>
                    <a:pt x="16" y="266"/>
                    <a:pt x="21" y="275"/>
                    <a:pt x="25" y="281"/>
                  </a:cubicBezTo>
                  <a:cubicBezTo>
                    <a:pt x="35" y="297"/>
                    <a:pt x="46" y="314"/>
                    <a:pt x="64" y="324"/>
                  </a:cubicBezTo>
                  <a:cubicBezTo>
                    <a:pt x="70" y="328"/>
                    <a:pt x="77" y="331"/>
                    <a:pt x="84" y="332"/>
                  </a:cubicBezTo>
                  <a:cubicBezTo>
                    <a:pt x="105" y="336"/>
                    <a:pt x="127" y="328"/>
                    <a:pt x="150" y="320"/>
                  </a:cubicBezTo>
                  <a:cubicBezTo>
                    <a:pt x="163" y="316"/>
                    <a:pt x="177" y="311"/>
                    <a:pt x="192" y="308"/>
                  </a:cubicBezTo>
                  <a:cubicBezTo>
                    <a:pt x="197" y="307"/>
                    <a:pt x="197" y="307"/>
                    <a:pt x="197" y="307"/>
                  </a:cubicBezTo>
                  <a:cubicBezTo>
                    <a:pt x="208" y="305"/>
                    <a:pt x="219" y="303"/>
                    <a:pt x="230" y="299"/>
                  </a:cubicBezTo>
                  <a:cubicBezTo>
                    <a:pt x="246" y="294"/>
                    <a:pt x="263" y="287"/>
                    <a:pt x="283" y="275"/>
                  </a:cubicBezTo>
                  <a:cubicBezTo>
                    <a:pt x="330" y="249"/>
                    <a:pt x="356" y="220"/>
                    <a:pt x="361" y="188"/>
                  </a:cubicBezTo>
                  <a:cubicBezTo>
                    <a:pt x="363" y="172"/>
                    <a:pt x="360" y="156"/>
                    <a:pt x="350" y="136"/>
                  </a:cubicBezTo>
                  <a:cubicBezTo>
                    <a:pt x="347" y="129"/>
                    <a:pt x="343" y="122"/>
                    <a:pt x="339" y="115"/>
                  </a:cubicBezTo>
                  <a:cubicBezTo>
                    <a:pt x="334" y="106"/>
                    <a:pt x="328" y="96"/>
                    <a:pt x="324" y="86"/>
                  </a:cubicBezTo>
                  <a:cubicBezTo>
                    <a:pt x="323" y="83"/>
                    <a:pt x="322" y="81"/>
                    <a:pt x="321" y="78"/>
                  </a:cubicBezTo>
                  <a:cubicBezTo>
                    <a:pt x="319" y="74"/>
                    <a:pt x="318" y="69"/>
                    <a:pt x="316" y="65"/>
                  </a:cubicBezTo>
                  <a:cubicBezTo>
                    <a:pt x="311" y="51"/>
                    <a:pt x="307" y="38"/>
                    <a:pt x="299" y="28"/>
                  </a:cubicBezTo>
                  <a:cubicBezTo>
                    <a:pt x="289" y="14"/>
                    <a:pt x="277" y="8"/>
                    <a:pt x="263" y="7"/>
                  </a:cubicBezTo>
                  <a:cubicBezTo>
                    <a:pt x="262" y="7"/>
                    <a:pt x="262" y="7"/>
                    <a:pt x="261" y="7"/>
                  </a:cubicBezTo>
                  <a:cubicBezTo>
                    <a:pt x="241" y="7"/>
                    <a:pt x="220" y="18"/>
                    <a:pt x="199" y="2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20" name="Freeform 8">
              <a:extLst>
                <a:ext uri="{FF2B5EF4-FFF2-40B4-BE49-F238E27FC236}">
                  <a16:creationId xmlns:a16="http://schemas.microsoft.com/office/drawing/2014/main" id="{98AD6967-B758-4893-A6D8-6796E89B0E18}"/>
                </a:ext>
              </a:extLst>
            </p:cNvPr>
            <p:cNvSpPr>
              <a:spLocks noEditPoints="1"/>
            </p:cNvSpPr>
            <p:nvPr/>
          </p:nvSpPr>
          <p:spPr bwMode="auto">
            <a:xfrm>
              <a:off x="5910" y="1966"/>
              <a:ext cx="372" cy="339"/>
            </a:xfrm>
            <a:custGeom>
              <a:avLst/>
              <a:gdLst>
                <a:gd name="T0" fmla="*/ 83 w 502"/>
                <a:gd name="T1" fmla="*/ 441 h 458"/>
                <a:gd name="T2" fmla="*/ 8 w 502"/>
                <a:gd name="T3" fmla="*/ 340 h 458"/>
                <a:gd name="T4" fmla="*/ 19 w 502"/>
                <a:gd name="T5" fmla="*/ 260 h 458"/>
                <a:gd name="T6" fmla="*/ 38 w 502"/>
                <a:gd name="T7" fmla="*/ 193 h 458"/>
                <a:gd name="T8" fmla="*/ 41 w 502"/>
                <a:gd name="T9" fmla="*/ 161 h 458"/>
                <a:gd name="T10" fmla="*/ 97 w 502"/>
                <a:gd name="T11" fmla="*/ 93 h 458"/>
                <a:gd name="T12" fmla="*/ 139 w 502"/>
                <a:gd name="T13" fmla="*/ 84 h 458"/>
                <a:gd name="T14" fmla="*/ 256 w 502"/>
                <a:gd name="T15" fmla="*/ 43 h 458"/>
                <a:gd name="T16" fmla="*/ 366 w 502"/>
                <a:gd name="T17" fmla="*/ 1 h 458"/>
                <a:gd name="T18" fmla="*/ 440 w 502"/>
                <a:gd name="T19" fmla="*/ 82 h 458"/>
                <a:gd name="T20" fmla="*/ 451 w 502"/>
                <a:gd name="T21" fmla="*/ 112 h 458"/>
                <a:gd name="T22" fmla="*/ 485 w 502"/>
                <a:gd name="T23" fmla="*/ 177 h 458"/>
                <a:gd name="T24" fmla="*/ 389 w 502"/>
                <a:gd name="T25" fmla="*/ 375 h 458"/>
                <a:gd name="T26" fmla="*/ 280 w 502"/>
                <a:gd name="T27" fmla="*/ 416 h 458"/>
                <a:gd name="T28" fmla="*/ 209 w 502"/>
                <a:gd name="T29" fmla="*/ 436 h 458"/>
                <a:gd name="T30" fmla="*/ 113 w 502"/>
                <a:gd name="T31" fmla="*/ 453 h 458"/>
                <a:gd name="T32" fmla="*/ 256 w 502"/>
                <a:gd name="T33" fmla="*/ 44 h 458"/>
                <a:gd name="T34" fmla="*/ 139 w 502"/>
                <a:gd name="T35" fmla="*/ 85 h 458"/>
                <a:gd name="T36" fmla="*/ 97 w 502"/>
                <a:gd name="T37" fmla="*/ 94 h 458"/>
                <a:gd name="T38" fmla="*/ 42 w 502"/>
                <a:gd name="T39" fmla="*/ 161 h 458"/>
                <a:gd name="T40" fmla="*/ 39 w 502"/>
                <a:gd name="T41" fmla="*/ 193 h 458"/>
                <a:gd name="T42" fmla="*/ 20 w 502"/>
                <a:gd name="T43" fmla="*/ 260 h 458"/>
                <a:gd name="T44" fmla="*/ 9 w 502"/>
                <a:gd name="T45" fmla="*/ 340 h 458"/>
                <a:gd name="T46" fmla="*/ 83 w 502"/>
                <a:gd name="T47" fmla="*/ 441 h 458"/>
                <a:gd name="T48" fmla="*/ 208 w 502"/>
                <a:gd name="T49" fmla="*/ 435 h 458"/>
                <a:gd name="T50" fmla="*/ 280 w 502"/>
                <a:gd name="T51" fmla="*/ 415 h 458"/>
                <a:gd name="T52" fmla="*/ 388 w 502"/>
                <a:gd name="T53" fmla="*/ 374 h 458"/>
                <a:gd name="T54" fmla="*/ 484 w 502"/>
                <a:gd name="T55" fmla="*/ 177 h 458"/>
                <a:gd name="T56" fmla="*/ 451 w 502"/>
                <a:gd name="T57" fmla="*/ 112 h 458"/>
                <a:gd name="T58" fmla="*/ 440 w 502"/>
                <a:gd name="T59" fmla="*/ 82 h 458"/>
                <a:gd name="T60" fmla="*/ 366 w 502"/>
                <a:gd name="T61" fmla="*/ 2 h 458"/>
                <a:gd name="T62" fmla="*/ 269 w 502"/>
                <a:gd name="T63" fmla="*/ 3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2" h="458">
                  <a:moveTo>
                    <a:pt x="113" y="453"/>
                  </a:moveTo>
                  <a:cubicBezTo>
                    <a:pt x="103" y="451"/>
                    <a:pt x="93" y="447"/>
                    <a:pt x="83" y="441"/>
                  </a:cubicBezTo>
                  <a:cubicBezTo>
                    <a:pt x="58" y="426"/>
                    <a:pt x="42" y="402"/>
                    <a:pt x="27" y="378"/>
                  </a:cubicBezTo>
                  <a:cubicBezTo>
                    <a:pt x="20" y="368"/>
                    <a:pt x="13" y="354"/>
                    <a:pt x="8" y="340"/>
                  </a:cubicBezTo>
                  <a:cubicBezTo>
                    <a:pt x="0" y="318"/>
                    <a:pt x="1" y="298"/>
                    <a:pt x="9" y="278"/>
                  </a:cubicBezTo>
                  <a:cubicBezTo>
                    <a:pt x="12" y="272"/>
                    <a:pt x="16" y="266"/>
                    <a:pt x="19" y="260"/>
                  </a:cubicBezTo>
                  <a:cubicBezTo>
                    <a:pt x="23" y="253"/>
                    <a:pt x="28" y="247"/>
                    <a:pt x="30" y="240"/>
                  </a:cubicBezTo>
                  <a:cubicBezTo>
                    <a:pt x="37" y="224"/>
                    <a:pt x="37" y="208"/>
                    <a:pt x="38" y="193"/>
                  </a:cubicBezTo>
                  <a:cubicBezTo>
                    <a:pt x="38" y="186"/>
                    <a:pt x="39" y="179"/>
                    <a:pt x="39" y="172"/>
                  </a:cubicBezTo>
                  <a:cubicBezTo>
                    <a:pt x="40" y="168"/>
                    <a:pt x="40" y="164"/>
                    <a:pt x="41" y="161"/>
                  </a:cubicBezTo>
                  <a:cubicBezTo>
                    <a:pt x="46" y="138"/>
                    <a:pt x="57" y="119"/>
                    <a:pt x="71" y="107"/>
                  </a:cubicBezTo>
                  <a:cubicBezTo>
                    <a:pt x="78" y="101"/>
                    <a:pt x="86" y="97"/>
                    <a:pt x="97" y="93"/>
                  </a:cubicBezTo>
                  <a:cubicBezTo>
                    <a:pt x="108" y="90"/>
                    <a:pt x="118" y="88"/>
                    <a:pt x="132" y="85"/>
                  </a:cubicBezTo>
                  <a:cubicBezTo>
                    <a:pt x="134" y="85"/>
                    <a:pt x="137" y="84"/>
                    <a:pt x="139" y="84"/>
                  </a:cubicBezTo>
                  <a:cubicBezTo>
                    <a:pt x="160" y="80"/>
                    <a:pt x="181" y="74"/>
                    <a:pt x="200" y="67"/>
                  </a:cubicBezTo>
                  <a:cubicBezTo>
                    <a:pt x="222" y="59"/>
                    <a:pt x="240" y="52"/>
                    <a:pt x="256" y="43"/>
                  </a:cubicBezTo>
                  <a:cubicBezTo>
                    <a:pt x="260" y="41"/>
                    <a:pt x="264" y="39"/>
                    <a:pt x="268" y="36"/>
                  </a:cubicBezTo>
                  <a:cubicBezTo>
                    <a:pt x="299" y="19"/>
                    <a:pt x="335" y="0"/>
                    <a:pt x="366" y="1"/>
                  </a:cubicBezTo>
                  <a:cubicBezTo>
                    <a:pt x="388" y="3"/>
                    <a:pt x="406" y="14"/>
                    <a:pt x="420" y="35"/>
                  </a:cubicBezTo>
                  <a:cubicBezTo>
                    <a:pt x="429" y="48"/>
                    <a:pt x="435" y="66"/>
                    <a:pt x="440" y="82"/>
                  </a:cubicBezTo>
                  <a:cubicBezTo>
                    <a:pt x="442" y="89"/>
                    <a:pt x="445" y="95"/>
                    <a:pt x="447" y="102"/>
                  </a:cubicBezTo>
                  <a:cubicBezTo>
                    <a:pt x="448" y="105"/>
                    <a:pt x="450" y="109"/>
                    <a:pt x="451" y="112"/>
                  </a:cubicBezTo>
                  <a:cubicBezTo>
                    <a:pt x="457" y="124"/>
                    <a:pt x="463" y="136"/>
                    <a:pt x="470" y="148"/>
                  </a:cubicBezTo>
                  <a:cubicBezTo>
                    <a:pt x="475" y="157"/>
                    <a:pt x="480" y="167"/>
                    <a:pt x="485" y="177"/>
                  </a:cubicBezTo>
                  <a:cubicBezTo>
                    <a:pt x="498" y="204"/>
                    <a:pt x="502" y="225"/>
                    <a:pt x="498" y="248"/>
                  </a:cubicBezTo>
                  <a:cubicBezTo>
                    <a:pt x="494" y="279"/>
                    <a:pt x="471" y="326"/>
                    <a:pt x="389" y="375"/>
                  </a:cubicBezTo>
                  <a:cubicBezTo>
                    <a:pt x="362" y="391"/>
                    <a:pt x="340" y="401"/>
                    <a:pt x="319" y="407"/>
                  </a:cubicBezTo>
                  <a:cubicBezTo>
                    <a:pt x="306" y="411"/>
                    <a:pt x="293" y="414"/>
                    <a:pt x="280" y="416"/>
                  </a:cubicBezTo>
                  <a:cubicBezTo>
                    <a:pt x="276" y="417"/>
                    <a:pt x="273" y="417"/>
                    <a:pt x="269" y="418"/>
                  </a:cubicBezTo>
                  <a:cubicBezTo>
                    <a:pt x="248" y="422"/>
                    <a:pt x="228" y="429"/>
                    <a:pt x="209" y="436"/>
                  </a:cubicBezTo>
                  <a:cubicBezTo>
                    <a:pt x="182" y="445"/>
                    <a:pt x="156" y="454"/>
                    <a:pt x="131" y="454"/>
                  </a:cubicBezTo>
                  <a:cubicBezTo>
                    <a:pt x="125" y="454"/>
                    <a:pt x="119" y="454"/>
                    <a:pt x="113" y="453"/>
                  </a:cubicBezTo>
                  <a:moveTo>
                    <a:pt x="269" y="37"/>
                  </a:moveTo>
                  <a:cubicBezTo>
                    <a:pt x="264" y="39"/>
                    <a:pt x="260" y="42"/>
                    <a:pt x="256" y="44"/>
                  </a:cubicBezTo>
                  <a:cubicBezTo>
                    <a:pt x="240" y="52"/>
                    <a:pt x="223" y="60"/>
                    <a:pt x="200" y="68"/>
                  </a:cubicBezTo>
                  <a:cubicBezTo>
                    <a:pt x="181" y="75"/>
                    <a:pt x="160" y="80"/>
                    <a:pt x="139" y="85"/>
                  </a:cubicBezTo>
                  <a:cubicBezTo>
                    <a:pt x="137" y="85"/>
                    <a:pt x="134" y="86"/>
                    <a:pt x="132" y="86"/>
                  </a:cubicBezTo>
                  <a:cubicBezTo>
                    <a:pt x="118" y="89"/>
                    <a:pt x="108" y="91"/>
                    <a:pt x="97" y="94"/>
                  </a:cubicBezTo>
                  <a:cubicBezTo>
                    <a:pt x="87" y="97"/>
                    <a:pt x="79" y="102"/>
                    <a:pt x="71" y="108"/>
                  </a:cubicBezTo>
                  <a:cubicBezTo>
                    <a:pt x="57" y="119"/>
                    <a:pt x="47" y="139"/>
                    <a:pt x="42" y="161"/>
                  </a:cubicBezTo>
                  <a:cubicBezTo>
                    <a:pt x="41" y="164"/>
                    <a:pt x="41" y="168"/>
                    <a:pt x="40" y="172"/>
                  </a:cubicBezTo>
                  <a:cubicBezTo>
                    <a:pt x="39" y="179"/>
                    <a:pt x="39" y="186"/>
                    <a:pt x="39" y="193"/>
                  </a:cubicBezTo>
                  <a:cubicBezTo>
                    <a:pt x="38" y="208"/>
                    <a:pt x="37" y="224"/>
                    <a:pt x="31" y="240"/>
                  </a:cubicBezTo>
                  <a:cubicBezTo>
                    <a:pt x="28" y="247"/>
                    <a:pt x="24" y="254"/>
                    <a:pt x="20" y="260"/>
                  </a:cubicBezTo>
                  <a:cubicBezTo>
                    <a:pt x="16" y="266"/>
                    <a:pt x="13" y="272"/>
                    <a:pt x="10" y="279"/>
                  </a:cubicBezTo>
                  <a:cubicBezTo>
                    <a:pt x="1" y="298"/>
                    <a:pt x="1" y="318"/>
                    <a:pt x="9" y="340"/>
                  </a:cubicBezTo>
                  <a:cubicBezTo>
                    <a:pt x="13" y="354"/>
                    <a:pt x="21" y="367"/>
                    <a:pt x="27" y="377"/>
                  </a:cubicBezTo>
                  <a:cubicBezTo>
                    <a:pt x="43" y="402"/>
                    <a:pt x="58" y="425"/>
                    <a:pt x="83" y="441"/>
                  </a:cubicBezTo>
                  <a:cubicBezTo>
                    <a:pt x="93" y="446"/>
                    <a:pt x="103" y="450"/>
                    <a:pt x="113" y="452"/>
                  </a:cubicBezTo>
                  <a:cubicBezTo>
                    <a:pt x="144" y="458"/>
                    <a:pt x="175" y="447"/>
                    <a:pt x="208" y="435"/>
                  </a:cubicBezTo>
                  <a:cubicBezTo>
                    <a:pt x="228" y="428"/>
                    <a:pt x="248" y="421"/>
                    <a:pt x="269" y="417"/>
                  </a:cubicBezTo>
                  <a:cubicBezTo>
                    <a:pt x="273" y="416"/>
                    <a:pt x="276" y="416"/>
                    <a:pt x="280" y="415"/>
                  </a:cubicBezTo>
                  <a:cubicBezTo>
                    <a:pt x="293" y="413"/>
                    <a:pt x="306" y="410"/>
                    <a:pt x="319" y="406"/>
                  </a:cubicBezTo>
                  <a:cubicBezTo>
                    <a:pt x="340" y="400"/>
                    <a:pt x="362" y="390"/>
                    <a:pt x="388" y="374"/>
                  </a:cubicBezTo>
                  <a:cubicBezTo>
                    <a:pt x="470" y="326"/>
                    <a:pt x="493" y="278"/>
                    <a:pt x="498" y="247"/>
                  </a:cubicBezTo>
                  <a:cubicBezTo>
                    <a:pt x="501" y="225"/>
                    <a:pt x="497" y="204"/>
                    <a:pt x="484" y="177"/>
                  </a:cubicBezTo>
                  <a:cubicBezTo>
                    <a:pt x="480" y="167"/>
                    <a:pt x="474" y="158"/>
                    <a:pt x="469" y="148"/>
                  </a:cubicBezTo>
                  <a:cubicBezTo>
                    <a:pt x="463" y="137"/>
                    <a:pt x="456" y="125"/>
                    <a:pt x="451" y="112"/>
                  </a:cubicBezTo>
                  <a:cubicBezTo>
                    <a:pt x="449" y="109"/>
                    <a:pt x="448" y="106"/>
                    <a:pt x="446" y="102"/>
                  </a:cubicBezTo>
                  <a:cubicBezTo>
                    <a:pt x="444" y="96"/>
                    <a:pt x="442" y="89"/>
                    <a:pt x="440" y="82"/>
                  </a:cubicBezTo>
                  <a:cubicBezTo>
                    <a:pt x="434" y="66"/>
                    <a:pt x="428" y="49"/>
                    <a:pt x="419" y="35"/>
                  </a:cubicBezTo>
                  <a:cubicBezTo>
                    <a:pt x="405" y="14"/>
                    <a:pt x="387" y="3"/>
                    <a:pt x="366" y="2"/>
                  </a:cubicBezTo>
                  <a:cubicBezTo>
                    <a:pt x="365" y="2"/>
                    <a:pt x="364" y="2"/>
                    <a:pt x="362" y="2"/>
                  </a:cubicBezTo>
                  <a:cubicBezTo>
                    <a:pt x="332" y="2"/>
                    <a:pt x="298" y="21"/>
                    <a:pt x="269" y="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21" name="Freeform 9">
              <a:extLst>
                <a:ext uri="{FF2B5EF4-FFF2-40B4-BE49-F238E27FC236}">
                  <a16:creationId xmlns:a16="http://schemas.microsoft.com/office/drawing/2014/main" id="{C3D8009B-4660-4551-A576-253D55DD4218}"/>
                </a:ext>
              </a:extLst>
            </p:cNvPr>
            <p:cNvSpPr>
              <a:spLocks noEditPoints="1"/>
            </p:cNvSpPr>
            <p:nvPr/>
          </p:nvSpPr>
          <p:spPr bwMode="auto">
            <a:xfrm>
              <a:off x="5842" y="1939"/>
              <a:ext cx="474" cy="427"/>
            </a:xfrm>
            <a:custGeom>
              <a:avLst/>
              <a:gdLst>
                <a:gd name="T0" fmla="*/ 107 w 640"/>
                <a:gd name="T1" fmla="*/ 555 h 577"/>
                <a:gd name="T2" fmla="*/ 10 w 640"/>
                <a:gd name="T3" fmla="*/ 423 h 577"/>
                <a:gd name="T4" fmla="*/ 26 w 640"/>
                <a:gd name="T5" fmla="*/ 319 h 577"/>
                <a:gd name="T6" fmla="*/ 51 w 640"/>
                <a:gd name="T7" fmla="*/ 236 h 577"/>
                <a:gd name="T8" fmla="*/ 57 w 640"/>
                <a:gd name="T9" fmla="*/ 195 h 577"/>
                <a:gd name="T10" fmla="*/ 132 w 640"/>
                <a:gd name="T11" fmla="*/ 116 h 577"/>
                <a:gd name="T12" fmla="*/ 187 w 640"/>
                <a:gd name="T13" fmla="*/ 109 h 577"/>
                <a:gd name="T14" fmla="*/ 333 w 640"/>
                <a:gd name="T15" fmla="*/ 53 h 577"/>
                <a:gd name="T16" fmla="*/ 467 w 640"/>
                <a:gd name="T17" fmla="*/ 0 h 577"/>
                <a:gd name="T18" fmla="*/ 540 w 640"/>
                <a:gd name="T19" fmla="*/ 44 h 577"/>
                <a:gd name="T20" fmla="*/ 573 w 640"/>
                <a:gd name="T21" fmla="*/ 128 h 577"/>
                <a:gd name="T22" fmla="*/ 600 w 640"/>
                <a:gd name="T23" fmla="*/ 183 h 577"/>
                <a:gd name="T24" fmla="*/ 636 w 640"/>
                <a:gd name="T25" fmla="*/ 307 h 577"/>
                <a:gd name="T26" fmla="*/ 410 w 640"/>
                <a:gd name="T27" fmla="*/ 512 h 577"/>
                <a:gd name="T28" fmla="*/ 349 w 640"/>
                <a:gd name="T29" fmla="*/ 524 h 577"/>
                <a:gd name="T30" fmla="*/ 169 w 640"/>
                <a:gd name="T31" fmla="*/ 572 h 577"/>
                <a:gd name="T32" fmla="*/ 341 w 640"/>
                <a:gd name="T33" fmla="*/ 49 h 577"/>
                <a:gd name="T34" fmla="*/ 264 w 640"/>
                <a:gd name="T35" fmla="*/ 88 h 577"/>
                <a:gd name="T36" fmla="*/ 163 w 640"/>
                <a:gd name="T37" fmla="*/ 113 h 577"/>
                <a:gd name="T38" fmla="*/ 98 w 640"/>
                <a:gd name="T39" fmla="*/ 132 h 577"/>
                <a:gd name="T40" fmla="*/ 55 w 640"/>
                <a:gd name="T41" fmla="*/ 209 h 577"/>
                <a:gd name="T42" fmla="*/ 41 w 640"/>
                <a:gd name="T43" fmla="*/ 293 h 577"/>
                <a:gd name="T44" fmla="*/ 13 w 640"/>
                <a:gd name="T45" fmla="*/ 344 h 577"/>
                <a:gd name="T46" fmla="*/ 35 w 640"/>
                <a:gd name="T47" fmla="*/ 472 h 577"/>
                <a:gd name="T48" fmla="*/ 147 w 640"/>
                <a:gd name="T49" fmla="*/ 569 h 577"/>
                <a:gd name="T50" fmla="*/ 349 w 640"/>
                <a:gd name="T51" fmla="*/ 523 h 577"/>
                <a:gd name="T52" fmla="*/ 410 w 640"/>
                <a:gd name="T53" fmla="*/ 511 h 577"/>
                <a:gd name="T54" fmla="*/ 635 w 640"/>
                <a:gd name="T55" fmla="*/ 307 h 577"/>
                <a:gd name="T56" fmla="*/ 600 w 640"/>
                <a:gd name="T57" fmla="*/ 183 h 577"/>
                <a:gd name="T58" fmla="*/ 572 w 640"/>
                <a:gd name="T59" fmla="*/ 128 h 577"/>
                <a:gd name="T60" fmla="*/ 540 w 640"/>
                <a:gd name="T61" fmla="*/ 44 h 577"/>
                <a:gd name="T62" fmla="*/ 467 w 640"/>
                <a:gd name="T6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0" h="577">
                  <a:moveTo>
                    <a:pt x="147" y="570"/>
                  </a:moveTo>
                  <a:cubicBezTo>
                    <a:pt x="133" y="568"/>
                    <a:pt x="120" y="563"/>
                    <a:pt x="107" y="555"/>
                  </a:cubicBezTo>
                  <a:cubicBezTo>
                    <a:pt x="75" y="535"/>
                    <a:pt x="55" y="505"/>
                    <a:pt x="35" y="472"/>
                  </a:cubicBezTo>
                  <a:cubicBezTo>
                    <a:pt x="26" y="458"/>
                    <a:pt x="16" y="441"/>
                    <a:pt x="10" y="423"/>
                  </a:cubicBezTo>
                  <a:cubicBezTo>
                    <a:pt x="0" y="395"/>
                    <a:pt x="1" y="368"/>
                    <a:pt x="12" y="343"/>
                  </a:cubicBezTo>
                  <a:cubicBezTo>
                    <a:pt x="16" y="335"/>
                    <a:pt x="21" y="327"/>
                    <a:pt x="26" y="319"/>
                  </a:cubicBezTo>
                  <a:cubicBezTo>
                    <a:pt x="31" y="310"/>
                    <a:pt x="36" y="302"/>
                    <a:pt x="40" y="293"/>
                  </a:cubicBezTo>
                  <a:cubicBezTo>
                    <a:pt x="48" y="274"/>
                    <a:pt x="50" y="255"/>
                    <a:pt x="51" y="236"/>
                  </a:cubicBezTo>
                  <a:cubicBezTo>
                    <a:pt x="52" y="227"/>
                    <a:pt x="53" y="218"/>
                    <a:pt x="54" y="209"/>
                  </a:cubicBezTo>
                  <a:cubicBezTo>
                    <a:pt x="55" y="205"/>
                    <a:pt x="56" y="200"/>
                    <a:pt x="57" y="195"/>
                  </a:cubicBezTo>
                  <a:cubicBezTo>
                    <a:pt x="64" y="168"/>
                    <a:pt x="79" y="144"/>
                    <a:pt x="97" y="131"/>
                  </a:cubicBezTo>
                  <a:cubicBezTo>
                    <a:pt x="107" y="124"/>
                    <a:pt x="119" y="119"/>
                    <a:pt x="132" y="116"/>
                  </a:cubicBezTo>
                  <a:cubicBezTo>
                    <a:pt x="142" y="114"/>
                    <a:pt x="152" y="113"/>
                    <a:pt x="163" y="112"/>
                  </a:cubicBezTo>
                  <a:cubicBezTo>
                    <a:pt x="171" y="111"/>
                    <a:pt x="178" y="110"/>
                    <a:pt x="187" y="109"/>
                  </a:cubicBezTo>
                  <a:cubicBezTo>
                    <a:pt x="211" y="105"/>
                    <a:pt x="237" y="97"/>
                    <a:pt x="263" y="87"/>
                  </a:cubicBezTo>
                  <a:cubicBezTo>
                    <a:pt x="288" y="77"/>
                    <a:pt x="312" y="66"/>
                    <a:pt x="333" y="53"/>
                  </a:cubicBezTo>
                  <a:cubicBezTo>
                    <a:pt x="336" y="52"/>
                    <a:pt x="338" y="50"/>
                    <a:pt x="341" y="49"/>
                  </a:cubicBezTo>
                  <a:cubicBezTo>
                    <a:pt x="381" y="26"/>
                    <a:pt x="426" y="0"/>
                    <a:pt x="467" y="0"/>
                  </a:cubicBezTo>
                  <a:cubicBezTo>
                    <a:pt x="469" y="0"/>
                    <a:pt x="471" y="0"/>
                    <a:pt x="473" y="0"/>
                  </a:cubicBezTo>
                  <a:cubicBezTo>
                    <a:pt x="500" y="2"/>
                    <a:pt x="523" y="17"/>
                    <a:pt x="540" y="44"/>
                  </a:cubicBezTo>
                  <a:cubicBezTo>
                    <a:pt x="551" y="61"/>
                    <a:pt x="558" y="81"/>
                    <a:pt x="564" y="101"/>
                  </a:cubicBezTo>
                  <a:cubicBezTo>
                    <a:pt x="567" y="109"/>
                    <a:pt x="570" y="119"/>
                    <a:pt x="573" y="128"/>
                  </a:cubicBezTo>
                  <a:cubicBezTo>
                    <a:pt x="575" y="132"/>
                    <a:pt x="576" y="136"/>
                    <a:pt x="578" y="140"/>
                  </a:cubicBezTo>
                  <a:cubicBezTo>
                    <a:pt x="585" y="155"/>
                    <a:pt x="593" y="169"/>
                    <a:pt x="600" y="183"/>
                  </a:cubicBezTo>
                  <a:cubicBezTo>
                    <a:pt x="607" y="195"/>
                    <a:pt x="614" y="207"/>
                    <a:pt x="620" y="220"/>
                  </a:cubicBezTo>
                  <a:cubicBezTo>
                    <a:pt x="635" y="253"/>
                    <a:pt x="640" y="280"/>
                    <a:pt x="636" y="307"/>
                  </a:cubicBezTo>
                  <a:cubicBezTo>
                    <a:pt x="630" y="347"/>
                    <a:pt x="600" y="407"/>
                    <a:pt x="495" y="471"/>
                  </a:cubicBezTo>
                  <a:cubicBezTo>
                    <a:pt x="475" y="484"/>
                    <a:pt x="443" y="502"/>
                    <a:pt x="410" y="512"/>
                  </a:cubicBezTo>
                  <a:cubicBezTo>
                    <a:pt x="395" y="516"/>
                    <a:pt x="380" y="519"/>
                    <a:pt x="364" y="522"/>
                  </a:cubicBezTo>
                  <a:cubicBezTo>
                    <a:pt x="360" y="522"/>
                    <a:pt x="354" y="523"/>
                    <a:pt x="349" y="524"/>
                  </a:cubicBezTo>
                  <a:cubicBezTo>
                    <a:pt x="321" y="529"/>
                    <a:pt x="295" y="539"/>
                    <a:pt x="269" y="548"/>
                  </a:cubicBezTo>
                  <a:cubicBezTo>
                    <a:pt x="235" y="560"/>
                    <a:pt x="202" y="572"/>
                    <a:pt x="169" y="572"/>
                  </a:cubicBezTo>
                  <a:cubicBezTo>
                    <a:pt x="162" y="572"/>
                    <a:pt x="154" y="572"/>
                    <a:pt x="147" y="570"/>
                  </a:cubicBezTo>
                  <a:moveTo>
                    <a:pt x="341" y="49"/>
                  </a:moveTo>
                  <a:cubicBezTo>
                    <a:pt x="339" y="51"/>
                    <a:pt x="336" y="53"/>
                    <a:pt x="333" y="54"/>
                  </a:cubicBezTo>
                  <a:cubicBezTo>
                    <a:pt x="312" y="66"/>
                    <a:pt x="289" y="78"/>
                    <a:pt x="264" y="88"/>
                  </a:cubicBezTo>
                  <a:cubicBezTo>
                    <a:pt x="238" y="98"/>
                    <a:pt x="211" y="106"/>
                    <a:pt x="187" y="109"/>
                  </a:cubicBezTo>
                  <a:cubicBezTo>
                    <a:pt x="179" y="111"/>
                    <a:pt x="171" y="112"/>
                    <a:pt x="163" y="113"/>
                  </a:cubicBezTo>
                  <a:cubicBezTo>
                    <a:pt x="152" y="114"/>
                    <a:pt x="142" y="115"/>
                    <a:pt x="132" y="117"/>
                  </a:cubicBezTo>
                  <a:cubicBezTo>
                    <a:pt x="119" y="120"/>
                    <a:pt x="108" y="125"/>
                    <a:pt x="98" y="132"/>
                  </a:cubicBezTo>
                  <a:cubicBezTo>
                    <a:pt x="79" y="145"/>
                    <a:pt x="65" y="168"/>
                    <a:pt x="58" y="196"/>
                  </a:cubicBezTo>
                  <a:cubicBezTo>
                    <a:pt x="57" y="200"/>
                    <a:pt x="56" y="205"/>
                    <a:pt x="55" y="209"/>
                  </a:cubicBezTo>
                  <a:cubicBezTo>
                    <a:pt x="54" y="218"/>
                    <a:pt x="53" y="227"/>
                    <a:pt x="52" y="236"/>
                  </a:cubicBezTo>
                  <a:cubicBezTo>
                    <a:pt x="50" y="255"/>
                    <a:pt x="49" y="274"/>
                    <a:pt x="41" y="293"/>
                  </a:cubicBezTo>
                  <a:cubicBezTo>
                    <a:pt x="37" y="302"/>
                    <a:pt x="32" y="311"/>
                    <a:pt x="26" y="319"/>
                  </a:cubicBezTo>
                  <a:cubicBezTo>
                    <a:pt x="21" y="327"/>
                    <a:pt x="16" y="335"/>
                    <a:pt x="13" y="344"/>
                  </a:cubicBezTo>
                  <a:cubicBezTo>
                    <a:pt x="1" y="368"/>
                    <a:pt x="1" y="395"/>
                    <a:pt x="11" y="423"/>
                  </a:cubicBezTo>
                  <a:cubicBezTo>
                    <a:pt x="17" y="441"/>
                    <a:pt x="27" y="458"/>
                    <a:pt x="35" y="472"/>
                  </a:cubicBezTo>
                  <a:cubicBezTo>
                    <a:pt x="55" y="504"/>
                    <a:pt x="76" y="535"/>
                    <a:pt x="108" y="554"/>
                  </a:cubicBezTo>
                  <a:cubicBezTo>
                    <a:pt x="120" y="562"/>
                    <a:pt x="133" y="567"/>
                    <a:pt x="147" y="569"/>
                  </a:cubicBezTo>
                  <a:cubicBezTo>
                    <a:pt x="186" y="577"/>
                    <a:pt x="226" y="563"/>
                    <a:pt x="269" y="547"/>
                  </a:cubicBezTo>
                  <a:cubicBezTo>
                    <a:pt x="295" y="538"/>
                    <a:pt x="321" y="529"/>
                    <a:pt x="349" y="523"/>
                  </a:cubicBezTo>
                  <a:cubicBezTo>
                    <a:pt x="354" y="522"/>
                    <a:pt x="359" y="522"/>
                    <a:pt x="364" y="521"/>
                  </a:cubicBezTo>
                  <a:cubicBezTo>
                    <a:pt x="379" y="518"/>
                    <a:pt x="395" y="515"/>
                    <a:pt x="410" y="511"/>
                  </a:cubicBezTo>
                  <a:cubicBezTo>
                    <a:pt x="443" y="501"/>
                    <a:pt x="474" y="483"/>
                    <a:pt x="495" y="471"/>
                  </a:cubicBezTo>
                  <a:cubicBezTo>
                    <a:pt x="600" y="407"/>
                    <a:pt x="629" y="346"/>
                    <a:pt x="635" y="307"/>
                  </a:cubicBezTo>
                  <a:cubicBezTo>
                    <a:pt x="639" y="280"/>
                    <a:pt x="634" y="253"/>
                    <a:pt x="619" y="220"/>
                  </a:cubicBezTo>
                  <a:cubicBezTo>
                    <a:pt x="613" y="208"/>
                    <a:pt x="606" y="195"/>
                    <a:pt x="600" y="183"/>
                  </a:cubicBezTo>
                  <a:cubicBezTo>
                    <a:pt x="592" y="169"/>
                    <a:pt x="584" y="155"/>
                    <a:pt x="578" y="140"/>
                  </a:cubicBezTo>
                  <a:cubicBezTo>
                    <a:pt x="576" y="136"/>
                    <a:pt x="574" y="132"/>
                    <a:pt x="572" y="128"/>
                  </a:cubicBezTo>
                  <a:cubicBezTo>
                    <a:pt x="569" y="119"/>
                    <a:pt x="566" y="110"/>
                    <a:pt x="563" y="101"/>
                  </a:cubicBezTo>
                  <a:cubicBezTo>
                    <a:pt x="557" y="81"/>
                    <a:pt x="550" y="61"/>
                    <a:pt x="540" y="44"/>
                  </a:cubicBezTo>
                  <a:cubicBezTo>
                    <a:pt x="522" y="17"/>
                    <a:pt x="500" y="3"/>
                    <a:pt x="473" y="1"/>
                  </a:cubicBezTo>
                  <a:cubicBezTo>
                    <a:pt x="471" y="1"/>
                    <a:pt x="469" y="0"/>
                    <a:pt x="467" y="0"/>
                  </a:cubicBezTo>
                  <a:cubicBezTo>
                    <a:pt x="426" y="0"/>
                    <a:pt x="381" y="26"/>
                    <a:pt x="341" y="4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22" name="Freeform 10">
              <a:extLst>
                <a:ext uri="{FF2B5EF4-FFF2-40B4-BE49-F238E27FC236}">
                  <a16:creationId xmlns:a16="http://schemas.microsoft.com/office/drawing/2014/main" id="{133338C9-01FD-4938-87EE-577B0A897B10}"/>
                </a:ext>
              </a:extLst>
            </p:cNvPr>
            <p:cNvSpPr>
              <a:spLocks noEditPoints="1"/>
            </p:cNvSpPr>
            <p:nvPr/>
          </p:nvSpPr>
          <p:spPr bwMode="auto">
            <a:xfrm>
              <a:off x="5774" y="1908"/>
              <a:ext cx="576" cy="519"/>
            </a:xfrm>
            <a:custGeom>
              <a:avLst/>
              <a:gdLst>
                <a:gd name="T0" fmla="*/ 132 w 778"/>
                <a:gd name="T1" fmla="*/ 675 h 702"/>
                <a:gd name="T2" fmla="*/ 12 w 778"/>
                <a:gd name="T3" fmla="*/ 513 h 702"/>
                <a:gd name="T4" fmla="*/ 32 w 778"/>
                <a:gd name="T5" fmla="*/ 384 h 702"/>
                <a:gd name="T6" fmla="*/ 65 w 778"/>
                <a:gd name="T7" fmla="*/ 286 h 702"/>
                <a:gd name="T8" fmla="*/ 73 w 778"/>
                <a:gd name="T9" fmla="*/ 237 h 702"/>
                <a:gd name="T10" fmla="*/ 168 w 778"/>
                <a:gd name="T11" fmla="*/ 145 h 702"/>
                <a:gd name="T12" fmla="*/ 235 w 778"/>
                <a:gd name="T13" fmla="*/ 139 h 702"/>
                <a:gd name="T14" fmla="*/ 410 w 778"/>
                <a:gd name="T15" fmla="*/ 70 h 702"/>
                <a:gd name="T16" fmla="*/ 580 w 778"/>
                <a:gd name="T17" fmla="*/ 4 h 702"/>
                <a:gd name="T18" fmla="*/ 688 w 778"/>
                <a:gd name="T19" fmla="*/ 125 h 702"/>
                <a:gd name="T20" fmla="*/ 705 w 778"/>
                <a:gd name="T21" fmla="*/ 174 h 702"/>
                <a:gd name="T22" fmla="*/ 754 w 778"/>
                <a:gd name="T23" fmla="*/ 269 h 702"/>
                <a:gd name="T24" fmla="*/ 713 w 778"/>
                <a:gd name="T25" fmla="*/ 485 h 702"/>
                <a:gd name="T26" fmla="*/ 502 w 778"/>
                <a:gd name="T27" fmla="*/ 622 h 702"/>
                <a:gd name="T28" fmla="*/ 429 w 778"/>
                <a:gd name="T29" fmla="*/ 637 h 702"/>
                <a:gd name="T30" fmla="*/ 207 w 778"/>
                <a:gd name="T31" fmla="*/ 696 h 702"/>
                <a:gd name="T32" fmla="*/ 414 w 778"/>
                <a:gd name="T33" fmla="*/ 69 h 702"/>
                <a:gd name="T34" fmla="*/ 327 w 778"/>
                <a:gd name="T35" fmla="*/ 114 h 702"/>
                <a:gd name="T36" fmla="*/ 201 w 778"/>
                <a:gd name="T37" fmla="*/ 143 h 702"/>
                <a:gd name="T38" fmla="*/ 124 w 778"/>
                <a:gd name="T39" fmla="*/ 162 h 702"/>
                <a:gd name="T40" fmla="*/ 70 w 778"/>
                <a:gd name="T41" fmla="*/ 253 h 702"/>
                <a:gd name="T42" fmla="*/ 50 w 778"/>
                <a:gd name="T43" fmla="*/ 353 h 702"/>
                <a:gd name="T44" fmla="*/ 15 w 778"/>
                <a:gd name="T45" fmla="*/ 414 h 702"/>
                <a:gd name="T46" fmla="*/ 43 w 778"/>
                <a:gd name="T47" fmla="*/ 572 h 702"/>
                <a:gd name="T48" fmla="*/ 180 w 778"/>
                <a:gd name="T49" fmla="*/ 693 h 702"/>
                <a:gd name="T50" fmla="*/ 429 w 778"/>
                <a:gd name="T51" fmla="*/ 636 h 702"/>
                <a:gd name="T52" fmla="*/ 502 w 778"/>
                <a:gd name="T53" fmla="*/ 622 h 702"/>
                <a:gd name="T54" fmla="*/ 713 w 778"/>
                <a:gd name="T55" fmla="*/ 484 h 702"/>
                <a:gd name="T56" fmla="*/ 754 w 778"/>
                <a:gd name="T57" fmla="*/ 269 h 702"/>
                <a:gd name="T58" fmla="*/ 705 w 778"/>
                <a:gd name="T59" fmla="*/ 174 h 702"/>
                <a:gd name="T60" fmla="*/ 687 w 778"/>
                <a:gd name="T61" fmla="*/ 125 h 702"/>
                <a:gd name="T62" fmla="*/ 580 w 778"/>
                <a:gd name="T63" fmla="*/ 5 h 702"/>
                <a:gd name="T64" fmla="*/ 414 w 778"/>
                <a:gd name="T65" fmla="*/ 69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8" h="702">
                  <a:moveTo>
                    <a:pt x="180" y="694"/>
                  </a:moveTo>
                  <a:cubicBezTo>
                    <a:pt x="163" y="691"/>
                    <a:pt x="147" y="684"/>
                    <a:pt x="132" y="675"/>
                  </a:cubicBezTo>
                  <a:cubicBezTo>
                    <a:pt x="93" y="651"/>
                    <a:pt x="68" y="614"/>
                    <a:pt x="43" y="573"/>
                  </a:cubicBezTo>
                  <a:cubicBezTo>
                    <a:pt x="32" y="555"/>
                    <a:pt x="20" y="535"/>
                    <a:pt x="12" y="513"/>
                  </a:cubicBezTo>
                  <a:cubicBezTo>
                    <a:pt x="0" y="477"/>
                    <a:pt x="1" y="445"/>
                    <a:pt x="15" y="414"/>
                  </a:cubicBezTo>
                  <a:cubicBezTo>
                    <a:pt x="19" y="404"/>
                    <a:pt x="26" y="394"/>
                    <a:pt x="32" y="384"/>
                  </a:cubicBezTo>
                  <a:cubicBezTo>
                    <a:pt x="38" y="374"/>
                    <a:pt x="45" y="363"/>
                    <a:pt x="50" y="352"/>
                  </a:cubicBezTo>
                  <a:cubicBezTo>
                    <a:pt x="59" y="330"/>
                    <a:pt x="62" y="308"/>
                    <a:pt x="65" y="286"/>
                  </a:cubicBezTo>
                  <a:cubicBezTo>
                    <a:pt x="66" y="275"/>
                    <a:pt x="67" y="264"/>
                    <a:pt x="69" y="253"/>
                  </a:cubicBezTo>
                  <a:cubicBezTo>
                    <a:pt x="70" y="247"/>
                    <a:pt x="71" y="242"/>
                    <a:pt x="73" y="237"/>
                  </a:cubicBezTo>
                  <a:cubicBezTo>
                    <a:pt x="79" y="217"/>
                    <a:pt x="93" y="182"/>
                    <a:pt x="124" y="161"/>
                  </a:cubicBezTo>
                  <a:cubicBezTo>
                    <a:pt x="137" y="153"/>
                    <a:pt x="151" y="148"/>
                    <a:pt x="168" y="145"/>
                  </a:cubicBezTo>
                  <a:cubicBezTo>
                    <a:pt x="178" y="144"/>
                    <a:pt x="189" y="143"/>
                    <a:pt x="201" y="142"/>
                  </a:cubicBezTo>
                  <a:cubicBezTo>
                    <a:pt x="212" y="142"/>
                    <a:pt x="223" y="141"/>
                    <a:pt x="235" y="139"/>
                  </a:cubicBezTo>
                  <a:cubicBezTo>
                    <a:pt x="264" y="136"/>
                    <a:pt x="294" y="127"/>
                    <a:pt x="327" y="113"/>
                  </a:cubicBezTo>
                  <a:cubicBezTo>
                    <a:pt x="355" y="101"/>
                    <a:pt x="383" y="86"/>
                    <a:pt x="410" y="70"/>
                  </a:cubicBezTo>
                  <a:cubicBezTo>
                    <a:pt x="413" y="68"/>
                    <a:pt x="413" y="68"/>
                    <a:pt x="413" y="68"/>
                  </a:cubicBezTo>
                  <a:cubicBezTo>
                    <a:pt x="466" y="36"/>
                    <a:pt x="526" y="0"/>
                    <a:pt x="580" y="4"/>
                  </a:cubicBezTo>
                  <a:cubicBezTo>
                    <a:pt x="613" y="7"/>
                    <a:pt x="641" y="26"/>
                    <a:pt x="661" y="59"/>
                  </a:cubicBezTo>
                  <a:cubicBezTo>
                    <a:pt x="673" y="79"/>
                    <a:pt x="680" y="102"/>
                    <a:pt x="688" y="125"/>
                  </a:cubicBezTo>
                  <a:cubicBezTo>
                    <a:pt x="691" y="136"/>
                    <a:pt x="695" y="148"/>
                    <a:pt x="699" y="159"/>
                  </a:cubicBezTo>
                  <a:cubicBezTo>
                    <a:pt x="701" y="164"/>
                    <a:pt x="703" y="169"/>
                    <a:pt x="705" y="174"/>
                  </a:cubicBezTo>
                  <a:cubicBezTo>
                    <a:pt x="713" y="191"/>
                    <a:pt x="722" y="208"/>
                    <a:pt x="731" y="224"/>
                  </a:cubicBezTo>
                  <a:cubicBezTo>
                    <a:pt x="739" y="239"/>
                    <a:pt x="747" y="254"/>
                    <a:pt x="754" y="269"/>
                  </a:cubicBezTo>
                  <a:cubicBezTo>
                    <a:pt x="772" y="308"/>
                    <a:pt x="778" y="340"/>
                    <a:pt x="773" y="373"/>
                  </a:cubicBezTo>
                  <a:cubicBezTo>
                    <a:pt x="767" y="410"/>
                    <a:pt x="747" y="448"/>
                    <a:pt x="713" y="485"/>
                  </a:cubicBezTo>
                  <a:cubicBezTo>
                    <a:pt x="685" y="516"/>
                    <a:pt x="648" y="546"/>
                    <a:pt x="602" y="574"/>
                  </a:cubicBezTo>
                  <a:cubicBezTo>
                    <a:pt x="576" y="591"/>
                    <a:pt x="540" y="611"/>
                    <a:pt x="502" y="622"/>
                  </a:cubicBezTo>
                  <a:cubicBezTo>
                    <a:pt x="484" y="627"/>
                    <a:pt x="466" y="630"/>
                    <a:pt x="449" y="633"/>
                  </a:cubicBezTo>
                  <a:cubicBezTo>
                    <a:pt x="443" y="634"/>
                    <a:pt x="436" y="635"/>
                    <a:pt x="429" y="637"/>
                  </a:cubicBezTo>
                  <a:cubicBezTo>
                    <a:pt x="395" y="643"/>
                    <a:pt x="362" y="655"/>
                    <a:pt x="330" y="666"/>
                  </a:cubicBezTo>
                  <a:cubicBezTo>
                    <a:pt x="287" y="682"/>
                    <a:pt x="247" y="696"/>
                    <a:pt x="207" y="696"/>
                  </a:cubicBezTo>
                  <a:cubicBezTo>
                    <a:pt x="198" y="696"/>
                    <a:pt x="189" y="695"/>
                    <a:pt x="180" y="694"/>
                  </a:cubicBezTo>
                  <a:moveTo>
                    <a:pt x="414" y="69"/>
                  </a:moveTo>
                  <a:cubicBezTo>
                    <a:pt x="411" y="71"/>
                    <a:pt x="411" y="71"/>
                    <a:pt x="411" y="71"/>
                  </a:cubicBezTo>
                  <a:cubicBezTo>
                    <a:pt x="383" y="87"/>
                    <a:pt x="355" y="102"/>
                    <a:pt x="327" y="114"/>
                  </a:cubicBezTo>
                  <a:cubicBezTo>
                    <a:pt x="295" y="127"/>
                    <a:pt x="264" y="136"/>
                    <a:pt x="235" y="140"/>
                  </a:cubicBezTo>
                  <a:cubicBezTo>
                    <a:pt x="223" y="142"/>
                    <a:pt x="212" y="143"/>
                    <a:pt x="201" y="143"/>
                  </a:cubicBezTo>
                  <a:cubicBezTo>
                    <a:pt x="189" y="144"/>
                    <a:pt x="179" y="145"/>
                    <a:pt x="168" y="146"/>
                  </a:cubicBezTo>
                  <a:cubicBezTo>
                    <a:pt x="151" y="149"/>
                    <a:pt x="137" y="154"/>
                    <a:pt x="124" y="162"/>
                  </a:cubicBezTo>
                  <a:cubicBezTo>
                    <a:pt x="93" y="182"/>
                    <a:pt x="79" y="217"/>
                    <a:pt x="74" y="237"/>
                  </a:cubicBezTo>
                  <a:cubicBezTo>
                    <a:pt x="72" y="242"/>
                    <a:pt x="71" y="248"/>
                    <a:pt x="70" y="253"/>
                  </a:cubicBezTo>
                  <a:cubicBezTo>
                    <a:pt x="68" y="264"/>
                    <a:pt x="67" y="275"/>
                    <a:pt x="65" y="286"/>
                  </a:cubicBezTo>
                  <a:cubicBezTo>
                    <a:pt x="63" y="308"/>
                    <a:pt x="60" y="331"/>
                    <a:pt x="50" y="353"/>
                  </a:cubicBezTo>
                  <a:cubicBezTo>
                    <a:pt x="46" y="363"/>
                    <a:pt x="39" y="374"/>
                    <a:pt x="33" y="384"/>
                  </a:cubicBezTo>
                  <a:cubicBezTo>
                    <a:pt x="27" y="394"/>
                    <a:pt x="20" y="404"/>
                    <a:pt x="15" y="414"/>
                  </a:cubicBezTo>
                  <a:cubicBezTo>
                    <a:pt x="2" y="445"/>
                    <a:pt x="1" y="477"/>
                    <a:pt x="13" y="512"/>
                  </a:cubicBezTo>
                  <a:cubicBezTo>
                    <a:pt x="21" y="534"/>
                    <a:pt x="33" y="555"/>
                    <a:pt x="43" y="572"/>
                  </a:cubicBezTo>
                  <a:cubicBezTo>
                    <a:pt x="69" y="614"/>
                    <a:pt x="93" y="650"/>
                    <a:pt x="132" y="674"/>
                  </a:cubicBezTo>
                  <a:cubicBezTo>
                    <a:pt x="148" y="684"/>
                    <a:pt x="163" y="690"/>
                    <a:pt x="180" y="693"/>
                  </a:cubicBezTo>
                  <a:cubicBezTo>
                    <a:pt x="229" y="702"/>
                    <a:pt x="278" y="684"/>
                    <a:pt x="329" y="666"/>
                  </a:cubicBezTo>
                  <a:cubicBezTo>
                    <a:pt x="361" y="654"/>
                    <a:pt x="394" y="642"/>
                    <a:pt x="429" y="636"/>
                  </a:cubicBezTo>
                  <a:cubicBezTo>
                    <a:pt x="436" y="635"/>
                    <a:pt x="442" y="634"/>
                    <a:pt x="449" y="633"/>
                  </a:cubicBezTo>
                  <a:cubicBezTo>
                    <a:pt x="466" y="630"/>
                    <a:pt x="484" y="627"/>
                    <a:pt x="502" y="622"/>
                  </a:cubicBezTo>
                  <a:cubicBezTo>
                    <a:pt x="540" y="610"/>
                    <a:pt x="575" y="590"/>
                    <a:pt x="602" y="573"/>
                  </a:cubicBezTo>
                  <a:cubicBezTo>
                    <a:pt x="647" y="545"/>
                    <a:pt x="684" y="515"/>
                    <a:pt x="713" y="484"/>
                  </a:cubicBezTo>
                  <a:cubicBezTo>
                    <a:pt x="746" y="447"/>
                    <a:pt x="766" y="410"/>
                    <a:pt x="772" y="373"/>
                  </a:cubicBezTo>
                  <a:cubicBezTo>
                    <a:pt x="777" y="340"/>
                    <a:pt x="771" y="308"/>
                    <a:pt x="754" y="269"/>
                  </a:cubicBezTo>
                  <a:cubicBezTo>
                    <a:pt x="747" y="254"/>
                    <a:pt x="738" y="239"/>
                    <a:pt x="730" y="224"/>
                  </a:cubicBezTo>
                  <a:cubicBezTo>
                    <a:pt x="721" y="208"/>
                    <a:pt x="712" y="191"/>
                    <a:pt x="705" y="174"/>
                  </a:cubicBezTo>
                  <a:cubicBezTo>
                    <a:pt x="702" y="169"/>
                    <a:pt x="700" y="164"/>
                    <a:pt x="698" y="159"/>
                  </a:cubicBezTo>
                  <a:cubicBezTo>
                    <a:pt x="694" y="148"/>
                    <a:pt x="690" y="137"/>
                    <a:pt x="687" y="125"/>
                  </a:cubicBezTo>
                  <a:cubicBezTo>
                    <a:pt x="680" y="103"/>
                    <a:pt x="672" y="79"/>
                    <a:pt x="660" y="60"/>
                  </a:cubicBezTo>
                  <a:cubicBezTo>
                    <a:pt x="640" y="26"/>
                    <a:pt x="613" y="8"/>
                    <a:pt x="580" y="5"/>
                  </a:cubicBezTo>
                  <a:cubicBezTo>
                    <a:pt x="577" y="5"/>
                    <a:pt x="574" y="5"/>
                    <a:pt x="571" y="5"/>
                  </a:cubicBezTo>
                  <a:cubicBezTo>
                    <a:pt x="520" y="5"/>
                    <a:pt x="463" y="39"/>
                    <a:pt x="414" y="6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23" name="Freeform 11">
              <a:extLst>
                <a:ext uri="{FF2B5EF4-FFF2-40B4-BE49-F238E27FC236}">
                  <a16:creationId xmlns:a16="http://schemas.microsoft.com/office/drawing/2014/main" id="{454EBE50-B1A5-4EFA-8918-951B0D1192C6}"/>
                </a:ext>
              </a:extLst>
            </p:cNvPr>
            <p:cNvSpPr>
              <a:spLocks noEditPoints="1"/>
            </p:cNvSpPr>
            <p:nvPr/>
          </p:nvSpPr>
          <p:spPr bwMode="auto">
            <a:xfrm>
              <a:off x="5706" y="1879"/>
              <a:ext cx="678" cy="610"/>
            </a:xfrm>
            <a:custGeom>
              <a:avLst/>
              <a:gdLst>
                <a:gd name="T0" fmla="*/ 156 w 916"/>
                <a:gd name="T1" fmla="*/ 792 h 824"/>
                <a:gd name="T2" fmla="*/ 15 w 916"/>
                <a:gd name="T3" fmla="*/ 599 h 824"/>
                <a:gd name="T4" fmla="*/ 38 w 916"/>
                <a:gd name="T5" fmla="*/ 446 h 824"/>
                <a:gd name="T6" fmla="*/ 78 w 916"/>
                <a:gd name="T7" fmla="*/ 332 h 824"/>
                <a:gd name="T8" fmla="*/ 89 w 916"/>
                <a:gd name="T9" fmla="*/ 275 h 824"/>
                <a:gd name="T10" fmla="*/ 203 w 916"/>
                <a:gd name="T11" fmla="*/ 172 h 824"/>
                <a:gd name="T12" fmla="*/ 284 w 916"/>
                <a:gd name="T13" fmla="*/ 167 h 824"/>
                <a:gd name="T14" fmla="*/ 487 w 916"/>
                <a:gd name="T15" fmla="*/ 83 h 824"/>
                <a:gd name="T16" fmla="*/ 781 w 916"/>
                <a:gd name="T17" fmla="*/ 72 h 824"/>
                <a:gd name="T18" fmla="*/ 825 w 916"/>
                <a:gd name="T19" fmla="*/ 188 h 824"/>
                <a:gd name="T20" fmla="*/ 862 w 916"/>
                <a:gd name="T21" fmla="*/ 262 h 824"/>
                <a:gd name="T22" fmla="*/ 910 w 916"/>
                <a:gd name="T23" fmla="*/ 435 h 824"/>
                <a:gd name="T24" fmla="*/ 709 w 916"/>
                <a:gd name="T25" fmla="*/ 673 h 824"/>
                <a:gd name="T26" fmla="*/ 533 w 916"/>
                <a:gd name="T27" fmla="*/ 742 h 824"/>
                <a:gd name="T28" fmla="*/ 390 w 916"/>
                <a:gd name="T29" fmla="*/ 782 h 824"/>
                <a:gd name="T30" fmla="*/ 214 w 916"/>
                <a:gd name="T31" fmla="*/ 814 h 824"/>
                <a:gd name="T32" fmla="*/ 391 w 916"/>
                <a:gd name="T33" fmla="*/ 136 h 824"/>
                <a:gd name="T34" fmla="*/ 240 w 916"/>
                <a:gd name="T35" fmla="*/ 170 h 824"/>
                <a:gd name="T36" fmla="*/ 151 w 916"/>
                <a:gd name="T37" fmla="*/ 189 h 824"/>
                <a:gd name="T38" fmla="*/ 85 w 916"/>
                <a:gd name="T39" fmla="*/ 293 h 824"/>
                <a:gd name="T40" fmla="*/ 60 w 916"/>
                <a:gd name="T41" fmla="*/ 409 h 824"/>
                <a:gd name="T42" fmla="*/ 18 w 916"/>
                <a:gd name="T43" fmla="*/ 482 h 824"/>
                <a:gd name="T44" fmla="*/ 51 w 916"/>
                <a:gd name="T45" fmla="*/ 670 h 824"/>
                <a:gd name="T46" fmla="*/ 214 w 916"/>
                <a:gd name="T47" fmla="*/ 814 h 824"/>
                <a:gd name="T48" fmla="*/ 509 w 916"/>
                <a:gd name="T49" fmla="*/ 745 h 824"/>
                <a:gd name="T50" fmla="*/ 593 w 916"/>
                <a:gd name="T51" fmla="*/ 729 h 824"/>
                <a:gd name="T52" fmla="*/ 839 w 916"/>
                <a:gd name="T53" fmla="*/ 567 h 824"/>
                <a:gd name="T54" fmla="*/ 888 w 916"/>
                <a:gd name="T55" fmla="*/ 316 h 824"/>
                <a:gd name="T56" fmla="*/ 832 w 916"/>
                <a:gd name="T57" fmla="*/ 205 h 824"/>
                <a:gd name="T58" fmla="*/ 810 w 916"/>
                <a:gd name="T59" fmla="*/ 147 h 824"/>
                <a:gd name="T60" fmla="*/ 687 w 916"/>
                <a:gd name="T61" fmla="*/ 7 h 824"/>
                <a:gd name="T62" fmla="*/ 488 w 916"/>
                <a:gd name="T63" fmla="*/ 84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6" h="824">
                  <a:moveTo>
                    <a:pt x="214" y="814"/>
                  </a:moveTo>
                  <a:cubicBezTo>
                    <a:pt x="193" y="811"/>
                    <a:pt x="175" y="803"/>
                    <a:pt x="156" y="792"/>
                  </a:cubicBezTo>
                  <a:cubicBezTo>
                    <a:pt x="110" y="764"/>
                    <a:pt x="81" y="720"/>
                    <a:pt x="51" y="670"/>
                  </a:cubicBezTo>
                  <a:cubicBezTo>
                    <a:pt x="38" y="650"/>
                    <a:pt x="24" y="625"/>
                    <a:pt x="15" y="599"/>
                  </a:cubicBezTo>
                  <a:cubicBezTo>
                    <a:pt x="0" y="557"/>
                    <a:pt x="1" y="519"/>
                    <a:pt x="18" y="482"/>
                  </a:cubicBezTo>
                  <a:cubicBezTo>
                    <a:pt x="23" y="470"/>
                    <a:pt x="31" y="457"/>
                    <a:pt x="38" y="446"/>
                  </a:cubicBezTo>
                  <a:cubicBezTo>
                    <a:pt x="46" y="434"/>
                    <a:pt x="54" y="421"/>
                    <a:pt x="60" y="409"/>
                  </a:cubicBezTo>
                  <a:cubicBezTo>
                    <a:pt x="71" y="384"/>
                    <a:pt x="74" y="358"/>
                    <a:pt x="78" y="332"/>
                  </a:cubicBezTo>
                  <a:cubicBezTo>
                    <a:pt x="80" y="319"/>
                    <a:pt x="81" y="306"/>
                    <a:pt x="84" y="293"/>
                  </a:cubicBezTo>
                  <a:cubicBezTo>
                    <a:pt x="85" y="287"/>
                    <a:pt x="87" y="281"/>
                    <a:pt x="89" y="275"/>
                  </a:cubicBezTo>
                  <a:cubicBezTo>
                    <a:pt x="96" y="252"/>
                    <a:pt x="113" y="211"/>
                    <a:pt x="151" y="188"/>
                  </a:cubicBezTo>
                  <a:cubicBezTo>
                    <a:pt x="166" y="179"/>
                    <a:pt x="183" y="174"/>
                    <a:pt x="203" y="172"/>
                  </a:cubicBezTo>
                  <a:cubicBezTo>
                    <a:pt x="215" y="170"/>
                    <a:pt x="227" y="170"/>
                    <a:pt x="240" y="170"/>
                  </a:cubicBezTo>
                  <a:cubicBezTo>
                    <a:pt x="254" y="169"/>
                    <a:pt x="268" y="169"/>
                    <a:pt x="284" y="167"/>
                  </a:cubicBezTo>
                  <a:cubicBezTo>
                    <a:pt x="316" y="164"/>
                    <a:pt x="352" y="153"/>
                    <a:pt x="390" y="136"/>
                  </a:cubicBezTo>
                  <a:cubicBezTo>
                    <a:pt x="421" y="122"/>
                    <a:pt x="454" y="104"/>
                    <a:pt x="487" y="83"/>
                  </a:cubicBezTo>
                  <a:cubicBezTo>
                    <a:pt x="547" y="46"/>
                    <a:pt x="622" y="0"/>
                    <a:pt x="687" y="6"/>
                  </a:cubicBezTo>
                  <a:cubicBezTo>
                    <a:pt x="726" y="10"/>
                    <a:pt x="759" y="32"/>
                    <a:pt x="781" y="72"/>
                  </a:cubicBezTo>
                  <a:cubicBezTo>
                    <a:pt x="795" y="94"/>
                    <a:pt x="803" y="121"/>
                    <a:pt x="811" y="147"/>
                  </a:cubicBezTo>
                  <a:cubicBezTo>
                    <a:pt x="816" y="160"/>
                    <a:pt x="820" y="174"/>
                    <a:pt x="825" y="188"/>
                  </a:cubicBezTo>
                  <a:cubicBezTo>
                    <a:pt x="827" y="193"/>
                    <a:pt x="830" y="199"/>
                    <a:pt x="832" y="205"/>
                  </a:cubicBezTo>
                  <a:cubicBezTo>
                    <a:pt x="841" y="225"/>
                    <a:pt x="852" y="244"/>
                    <a:pt x="862" y="262"/>
                  </a:cubicBezTo>
                  <a:cubicBezTo>
                    <a:pt x="871" y="279"/>
                    <a:pt x="881" y="297"/>
                    <a:pt x="889" y="315"/>
                  </a:cubicBezTo>
                  <a:cubicBezTo>
                    <a:pt x="910" y="360"/>
                    <a:pt x="916" y="397"/>
                    <a:pt x="910" y="435"/>
                  </a:cubicBezTo>
                  <a:cubicBezTo>
                    <a:pt x="903" y="479"/>
                    <a:pt x="880" y="523"/>
                    <a:pt x="840" y="567"/>
                  </a:cubicBezTo>
                  <a:cubicBezTo>
                    <a:pt x="806" y="604"/>
                    <a:pt x="763" y="640"/>
                    <a:pt x="709" y="673"/>
                  </a:cubicBezTo>
                  <a:cubicBezTo>
                    <a:pt x="678" y="693"/>
                    <a:pt x="637" y="717"/>
                    <a:pt x="594" y="730"/>
                  </a:cubicBezTo>
                  <a:cubicBezTo>
                    <a:pt x="573" y="736"/>
                    <a:pt x="553" y="739"/>
                    <a:pt x="533" y="742"/>
                  </a:cubicBezTo>
                  <a:cubicBezTo>
                    <a:pt x="525" y="743"/>
                    <a:pt x="517" y="745"/>
                    <a:pt x="510" y="746"/>
                  </a:cubicBezTo>
                  <a:cubicBezTo>
                    <a:pt x="468" y="754"/>
                    <a:pt x="429" y="768"/>
                    <a:pt x="390" y="782"/>
                  </a:cubicBezTo>
                  <a:cubicBezTo>
                    <a:pt x="340" y="800"/>
                    <a:pt x="293" y="817"/>
                    <a:pt x="246" y="817"/>
                  </a:cubicBezTo>
                  <a:cubicBezTo>
                    <a:pt x="235" y="817"/>
                    <a:pt x="224" y="816"/>
                    <a:pt x="214" y="814"/>
                  </a:cubicBezTo>
                  <a:moveTo>
                    <a:pt x="488" y="84"/>
                  </a:moveTo>
                  <a:cubicBezTo>
                    <a:pt x="454" y="105"/>
                    <a:pt x="421" y="123"/>
                    <a:pt x="391" y="136"/>
                  </a:cubicBezTo>
                  <a:cubicBezTo>
                    <a:pt x="352" y="154"/>
                    <a:pt x="316" y="164"/>
                    <a:pt x="284" y="168"/>
                  </a:cubicBezTo>
                  <a:cubicBezTo>
                    <a:pt x="268" y="170"/>
                    <a:pt x="254" y="170"/>
                    <a:pt x="240" y="170"/>
                  </a:cubicBezTo>
                  <a:cubicBezTo>
                    <a:pt x="227" y="171"/>
                    <a:pt x="215" y="171"/>
                    <a:pt x="203" y="172"/>
                  </a:cubicBezTo>
                  <a:cubicBezTo>
                    <a:pt x="183" y="175"/>
                    <a:pt x="166" y="180"/>
                    <a:pt x="151" y="189"/>
                  </a:cubicBezTo>
                  <a:cubicBezTo>
                    <a:pt x="114" y="212"/>
                    <a:pt x="97" y="252"/>
                    <a:pt x="90" y="275"/>
                  </a:cubicBezTo>
                  <a:cubicBezTo>
                    <a:pt x="88" y="281"/>
                    <a:pt x="86" y="287"/>
                    <a:pt x="85" y="293"/>
                  </a:cubicBezTo>
                  <a:cubicBezTo>
                    <a:pt x="82" y="306"/>
                    <a:pt x="80" y="320"/>
                    <a:pt x="79" y="332"/>
                  </a:cubicBezTo>
                  <a:cubicBezTo>
                    <a:pt x="75" y="358"/>
                    <a:pt x="72" y="384"/>
                    <a:pt x="60" y="409"/>
                  </a:cubicBezTo>
                  <a:cubicBezTo>
                    <a:pt x="55" y="422"/>
                    <a:pt x="47" y="434"/>
                    <a:pt x="39" y="446"/>
                  </a:cubicBezTo>
                  <a:cubicBezTo>
                    <a:pt x="32" y="458"/>
                    <a:pt x="24" y="470"/>
                    <a:pt x="18" y="482"/>
                  </a:cubicBezTo>
                  <a:cubicBezTo>
                    <a:pt x="2" y="519"/>
                    <a:pt x="1" y="557"/>
                    <a:pt x="16" y="599"/>
                  </a:cubicBezTo>
                  <a:cubicBezTo>
                    <a:pt x="25" y="625"/>
                    <a:pt x="39" y="649"/>
                    <a:pt x="51" y="670"/>
                  </a:cubicBezTo>
                  <a:cubicBezTo>
                    <a:pt x="82" y="720"/>
                    <a:pt x="111" y="763"/>
                    <a:pt x="157" y="791"/>
                  </a:cubicBezTo>
                  <a:cubicBezTo>
                    <a:pt x="175" y="803"/>
                    <a:pt x="194" y="810"/>
                    <a:pt x="214" y="814"/>
                  </a:cubicBezTo>
                  <a:cubicBezTo>
                    <a:pt x="271" y="824"/>
                    <a:pt x="329" y="803"/>
                    <a:pt x="390" y="781"/>
                  </a:cubicBezTo>
                  <a:cubicBezTo>
                    <a:pt x="428" y="767"/>
                    <a:pt x="468" y="753"/>
                    <a:pt x="509" y="745"/>
                  </a:cubicBezTo>
                  <a:cubicBezTo>
                    <a:pt x="517" y="744"/>
                    <a:pt x="525" y="743"/>
                    <a:pt x="533" y="741"/>
                  </a:cubicBezTo>
                  <a:cubicBezTo>
                    <a:pt x="553" y="738"/>
                    <a:pt x="573" y="735"/>
                    <a:pt x="593" y="729"/>
                  </a:cubicBezTo>
                  <a:cubicBezTo>
                    <a:pt x="637" y="716"/>
                    <a:pt x="678" y="692"/>
                    <a:pt x="709" y="673"/>
                  </a:cubicBezTo>
                  <a:cubicBezTo>
                    <a:pt x="762" y="639"/>
                    <a:pt x="806" y="604"/>
                    <a:pt x="839" y="567"/>
                  </a:cubicBezTo>
                  <a:cubicBezTo>
                    <a:pt x="879" y="523"/>
                    <a:pt x="903" y="479"/>
                    <a:pt x="909" y="435"/>
                  </a:cubicBezTo>
                  <a:cubicBezTo>
                    <a:pt x="915" y="397"/>
                    <a:pt x="909" y="360"/>
                    <a:pt x="888" y="316"/>
                  </a:cubicBezTo>
                  <a:cubicBezTo>
                    <a:pt x="880" y="298"/>
                    <a:pt x="870" y="280"/>
                    <a:pt x="861" y="263"/>
                  </a:cubicBezTo>
                  <a:cubicBezTo>
                    <a:pt x="851" y="244"/>
                    <a:pt x="840" y="225"/>
                    <a:pt x="832" y="205"/>
                  </a:cubicBezTo>
                  <a:cubicBezTo>
                    <a:pt x="829" y="200"/>
                    <a:pt x="827" y="194"/>
                    <a:pt x="825" y="188"/>
                  </a:cubicBezTo>
                  <a:cubicBezTo>
                    <a:pt x="819" y="175"/>
                    <a:pt x="815" y="161"/>
                    <a:pt x="810" y="147"/>
                  </a:cubicBezTo>
                  <a:cubicBezTo>
                    <a:pt x="802" y="121"/>
                    <a:pt x="794" y="95"/>
                    <a:pt x="781" y="72"/>
                  </a:cubicBezTo>
                  <a:cubicBezTo>
                    <a:pt x="758" y="33"/>
                    <a:pt x="726" y="10"/>
                    <a:pt x="687" y="7"/>
                  </a:cubicBezTo>
                  <a:cubicBezTo>
                    <a:pt x="683" y="6"/>
                    <a:pt x="679" y="6"/>
                    <a:pt x="676" y="6"/>
                  </a:cubicBezTo>
                  <a:cubicBezTo>
                    <a:pt x="613" y="6"/>
                    <a:pt x="544" y="49"/>
                    <a:pt x="488" y="8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24" name="Freeform 12">
              <a:extLst>
                <a:ext uri="{FF2B5EF4-FFF2-40B4-BE49-F238E27FC236}">
                  <a16:creationId xmlns:a16="http://schemas.microsoft.com/office/drawing/2014/main" id="{358C699C-F442-479D-8D7F-7EC7EB6B57B1}"/>
                </a:ext>
              </a:extLst>
            </p:cNvPr>
            <p:cNvSpPr>
              <a:spLocks noEditPoints="1"/>
            </p:cNvSpPr>
            <p:nvPr/>
          </p:nvSpPr>
          <p:spPr bwMode="auto">
            <a:xfrm>
              <a:off x="5636" y="1849"/>
              <a:ext cx="784" cy="699"/>
            </a:xfrm>
            <a:custGeom>
              <a:avLst/>
              <a:gdLst>
                <a:gd name="T0" fmla="*/ 249 w 1060"/>
                <a:gd name="T1" fmla="*/ 940 h 945"/>
                <a:gd name="T2" fmla="*/ 182 w 1060"/>
                <a:gd name="T3" fmla="*/ 914 h 945"/>
                <a:gd name="T4" fmla="*/ 59 w 1060"/>
                <a:gd name="T5" fmla="*/ 771 h 945"/>
                <a:gd name="T6" fmla="*/ 17 w 1060"/>
                <a:gd name="T7" fmla="*/ 689 h 945"/>
                <a:gd name="T8" fmla="*/ 21 w 1060"/>
                <a:gd name="T9" fmla="*/ 551 h 945"/>
                <a:gd name="T10" fmla="*/ 45 w 1060"/>
                <a:gd name="T11" fmla="*/ 508 h 945"/>
                <a:gd name="T12" fmla="*/ 70 w 1060"/>
                <a:gd name="T13" fmla="*/ 466 h 945"/>
                <a:gd name="T14" fmla="*/ 91 w 1060"/>
                <a:gd name="T15" fmla="*/ 380 h 945"/>
                <a:gd name="T16" fmla="*/ 99 w 1060"/>
                <a:gd name="T17" fmla="*/ 335 h 945"/>
                <a:gd name="T18" fmla="*/ 105 w 1060"/>
                <a:gd name="T19" fmla="*/ 314 h 945"/>
                <a:gd name="T20" fmla="*/ 179 w 1060"/>
                <a:gd name="T21" fmla="*/ 215 h 945"/>
                <a:gd name="T22" fmla="*/ 242 w 1060"/>
                <a:gd name="T23" fmla="*/ 197 h 945"/>
                <a:gd name="T24" fmla="*/ 283 w 1060"/>
                <a:gd name="T25" fmla="*/ 196 h 945"/>
                <a:gd name="T26" fmla="*/ 335 w 1060"/>
                <a:gd name="T27" fmla="*/ 194 h 945"/>
                <a:gd name="T28" fmla="*/ 456 w 1060"/>
                <a:gd name="T29" fmla="*/ 158 h 945"/>
                <a:gd name="T30" fmla="*/ 566 w 1060"/>
                <a:gd name="T31" fmla="*/ 96 h 945"/>
                <a:gd name="T32" fmla="*/ 798 w 1060"/>
                <a:gd name="T33" fmla="*/ 7 h 945"/>
                <a:gd name="T34" fmla="*/ 908 w 1060"/>
                <a:gd name="T35" fmla="*/ 85 h 945"/>
                <a:gd name="T36" fmla="*/ 941 w 1060"/>
                <a:gd name="T37" fmla="*/ 169 h 945"/>
                <a:gd name="T38" fmla="*/ 957 w 1060"/>
                <a:gd name="T39" fmla="*/ 217 h 945"/>
                <a:gd name="T40" fmla="*/ 965 w 1060"/>
                <a:gd name="T41" fmla="*/ 237 h 945"/>
                <a:gd name="T42" fmla="*/ 998 w 1060"/>
                <a:gd name="T43" fmla="*/ 301 h 945"/>
                <a:gd name="T44" fmla="*/ 1030 w 1060"/>
                <a:gd name="T45" fmla="*/ 362 h 945"/>
                <a:gd name="T46" fmla="*/ 1054 w 1060"/>
                <a:gd name="T47" fmla="*/ 501 h 945"/>
                <a:gd name="T48" fmla="*/ 821 w 1060"/>
                <a:gd name="T49" fmla="*/ 778 h 945"/>
                <a:gd name="T50" fmla="*/ 689 w 1060"/>
                <a:gd name="T51" fmla="*/ 843 h 945"/>
                <a:gd name="T52" fmla="*/ 621 w 1060"/>
                <a:gd name="T53" fmla="*/ 856 h 945"/>
                <a:gd name="T54" fmla="*/ 593 w 1060"/>
                <a:gd name="T55" fmla="*/ 861 h 945"/>
                <a:gd name="T56" fmla="*/ 455 w 1060"/>
                <a:gd name="T57" fmla="*/ 902 h 945"/>
                <a:gd name="T58" fmla="*/ 287 w 1060"/>
                <a:gd name="T59" fmla="*/ 943 h 945"/>
                <a:gd name="T60" fmla="*/ 249 w 1060"/>
                <a:gd name="T61" fmla="*/ 940 h 945"/>
                <a:gd name="T62" fmla="*/ 570 w 1060"/>
                <a:gd name="T63" fmla="*/ 102 h 945"/>
                <a:gd name="T64" fmla="*/ 459 w 1060"/>
                <a:gd name="T65" fmla="*/ 164 h 945"/>
                <a:gd name="T66" fmla="*/ 335 w 1060"/>
                <a:gd name="T67" fmla="*/ 201 h 945"/>
                <a:gd name="T68" fmla="*/ 283 w 1060"/>
                <a:gd name="T69" fmla="*/ 203 h 945"/>
                <a:gd name="T70" fmla="*/ 242 w 1060"/>
                <a:gd name="T71" fmla="*/ 204 h 945"/>
                <a:gd name="T72" fmla="*/ 183 w 1060"/>
                <a:gd name="T73" fmla="*/ 221 h 945"/>
                <a:gd name="T74" fmla="*/ 112 w 1060"/>
                <a:gd name="T75" fmla="*/ 316 h 945"/>
                <a:gd name="T76" fmla="*/ 106 w 1060"/>
                <a:gd name="T77" fmla="*/ 337 h 945"/>
                <a:gd name="T78" fmla="*/ 98 w 1060"/>
                <a:gd name="T79" fmla="*/ 381 h 945"/>
                <a:gd name="T80" fmla="*/ 76 w 1060"/>
                <a:gd name="T81" fmla="*/ 469 h 945"/>
                <a:gd name="T82" fmla="*/ 51 w 1060"/>
                <a:gd name="T83" fmla="*/ 512 h 945"/>
                <a:gd name="T84" fmla="*/ 27 w 1060"/>
                <a:gd name="T85" fmla="*/ 554 h 945"/>
                <a:gd name="T86" fmla="*/ 24 w 1060"/>
                <a:gd name="T87" fmla="*/ 686 h 945"/>
                <a:gd name="T88" fmla="*/ 65 w 1060"/>
                <a:gd name="T89" fmla="*/ 768 h 945"/>
                <a:gd name="T90" fmla="*/ 186 w 1060"/>
                <a:gd name="T91" fmla="*/ 908 h 945"/>
                <a:gd name="T92" fmla="*/ 251 w 1060"/>
                <a:gd name="T93" fmla="*/ 933 h 945"/>
                <a:gd name="T94" fmla="*/ 453 w 1060"/>
                <a:gd name="T95" fmla="*/ 896 h 945"/>
                <a:gd name="T96" fmla="*/ 592 w 1060"/>
                <a:gd name="T97" fmla="*/ 854 h 945"/>
                <a:gd name="T98" fmla="*/ 620 w 1060"/>
                <a:gd name="T99" fmla="*/ 849 h 945"/>
                <a:gd name="T100" fmla="*/ 687 w 1060"/>
                <a:gd name="T101" fmla="*/ 836 h 945"/>
                <a:gd name="T102" fmla="*/ 817 w 1060"/>
                <a:gd name="T103" fmla="*/ 772 h 945"/>
                <a:gd name="T104" fmla="*/ 1047 w 1060"/>
                <a:gd name="T105" fmla="*/ 499 h 945"/>
                <a:gd name="T106" fmla="*/ 1023 w 1060"/>
                <a:gd name="T107" fmla="*/ 365 h 945"/>
                <a:gd name="T108" fmla="*/ 992 w 1060"/>
                <a:gd name="T109" fmla="*/ 304 h 945"/>
                <a:gd name="T110" fmla="*/ 959 w 1060"/>
                <a:gd name="T111" fmla="*/ 240 h 945"/>
                <a:gd name="T112" fmla="*/ 951 w 1060"/>
                <a:gd name="T113" fmla="*/ 220 h 945"/>
                <a:gd name="T114" fmla="*/ 934 w 1060"/>
                <a:gd name="T115" fmla="*/ 171 h 945"/>
                <a:gd name="T116" fmla="*/ 902 w 1060"/>
                <a:gd name="T117" fmla="*/ 88 h 945"/>
                <a:gd name="T118" fmla="*/ 797 w 1060"/>
                <a:gd name="T119" fmla="*/ 14 h 945"/>
                <a:gd name="T120" fmla="*/ 783 w 1060"/>
                <a:gd name="T121" fmla="*/ 13 h 945"/>
                <a:gd name="T122" fmla="*/ 570 w 1060"/>
                <a:gd name="T123" fmla="*/ 102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0" h="945">
                  <a:moveTo>
                    <a:pt x="249" y="940"/>
                  </a:moveTo>
                  <a:cubicBezTo>
                    <a:pt x="226" y="936"/>
                    <a:pt x="204" y="927"/>
                    <a:pt x="182" y="914"/>
                  </a:cubicBezTo>
                  <a:cubicBezTo>
                    <a:pt x="124" y="878"/>
                    <a:pt x="88" y="819"/>
                    <a:pt x="59" y="771"/>
                  </a:cubicBezTo>
                  <a:cubicBezTo>
                    <a:pt x="45" y="747"/>
                    <a:pt x="28" y="719"/>
                    <a:pt x="17" y="689"/>
                  </a:cubicBezTo>
                  <a:cubicBezTo>
                    <a:pt x="0" y="639"/>
                    <a:pt x="1" y="594"/>
                    <a:pt x="21" y="551"/>
                  </a:cubicBezTo>
                  <a:cubicBezTo>
                    <a:pt x="27" y="536"/>
                    <a:pt x="37" y="522"/>
                    <a:pt x="45" y="508"/>
                  </a:cubicBezTo>
                  <a:cubicBezTo>
                    <a:pt x="54" y="494"/>
                    <a:pt x="63" y="480"/>
                    <a:pt x="70" y="466"/>
                  </a:cubicBezTo>
                  <a:cubicBezTo>
                    <a:pt x="83" y="438"/>
                    <a:pt x="87" y="409"/>
                    <a:pt x="91" y="380"/>
                  </a:cubicBezTo>
                  <a:cubicBezTo>
                    <a:pt x="93" y="366"/>
                    <a:pt x="96" y="350"/>
                    <a:pt x="99" y="335"/>
                  </a:cubicBezTo>
                  <a:cubicBezTo>
                    <a:pt x="101" y="328"/>
                    <a:pt x="103" y="321"/>
                    <a:pt x="105" y="314"/>
                  </a:cubicBezTo>
                  <a:cubicBezTo>
                    <a:pt x="114" y="288"/>
                    <a:pt x="135" y="240"/>
                    <a:pt x="179" y="215"/>
                  </a:cubicBezTo>
                  <a:cubicBezTo>
                    <a:pt x="197" y="204"/>
                    <a:pt x="217" y="199"/>
                    <a:pt x="242" y="197"/>
                  </a:cubicBezTo>
                  <a:cubicBezTo>
                    <a:pt x="255" y="196"/>
                    <a:pt x="269" y="196"/>
                    <a:pt x="283" y="196"/>
                  </a:cubicBezTo>
                  <a:cubicBezTo>
                    <a:pt x="299" y="196"/>
                    <a:pt x="316" y="196"/>
                    <a:pt x="335" y="194"/>
                  </a:cubicBezTo>
                  <a:cubicBezTo>
                    <a:pt x="371" y="191"/>
                    <a:pt x="412" y="178"/>
                    <a:pt x="456" y="158"/>
                  </a:cubicBezTo>
                  <a:cubicBezTo>
                    <a:pt x="489" y="142"/>
                    <a:pt x="524" y="123"/>
                    <a:pt x="566" y="96"/>
                  </a:cubicBezTo>
                  <a:cubicBezTo>
                    <a:pt x="647" y="45"/>
                    <a:pt x="725" y="0"/>
                    <a:pt x="798" y="7"/>
                  </a:cubicBezTo>
                  <a:cubicBezTo>
                    <a:pt x="855" y="12"/>
                    <a:pt x="889" y="52"/>
                    <a:pt x="908" y="85"/>
                  </a:cubicBezTo>
                  <a:cubicBezTo>
                    <a:pt x="922" y="111"/>
                    <a:pt x="932" y="140"/>
                    <a:pt x="941" y="169"/>
                  </a:cubicBezTo>
                  <a:cubicBezTo>
                    <a:pt x="946" y="185"/>
                    <a:pt x="951" y="202"/>
                    <a:pt x="957" y="217"/>
                  </a:cubicBezTo>
                  <a:cubicBezTo>
                    <a:pt x="960" y="224"/>
                    <a:pt x="962" y="230"/>
                    <a:pt x="965" y="237"/>
                  </a:cubicBezTo>
                  <a:cubicBezTo>
                    <a:pt x="975" y="259"/>
                    <a:pt x="987" y="280"/>
                    <a:pt x="998" y="301"/>
                  </a:cubicBezTo>
                  <a:cubicBezTo>
                    <a:pt x="1009" y="321"/>
                    <a:pt x="1020" y="341"/>
                    <a:pt x="1030" y="362"/>
                  </a:cubicBezTo>
                  <a:cubicBezTo>
                    <a:pt x="1053" y="414"/>
                    <a:pt x="1060" y="456"/>
                    <a:pt x="1054" y="501"/>
                  </a:cubicBezTo>
                  <a:cubicBezTo>
                    <a:pt x="1034" y="625"/>
                    <a:pt x="900" y="728"/>
                    <a:pt x="821" y="778"/>
                  </a:cubicBezTo>
                  <a:cubicBezTo>
                    <a:pt x="786" y="800"/>
                    <a:pt x="739" y="828"/>
                    <a:pt x="689" y="843"/>
                  </a:cubicBezTo>
                  <a:cubicBezTo>
                    <a:pt x="666" y="849"/>
                    <a:pt x="643" y="853"/>
                    <a:pt x="621" y="856"/>
                  </a:cubicBezTo>
                  <a:cubicBezTo>
                    <a:pt x="612" y="858"/>
                    <a:pt x="602" y="859"/>
                    <a:pt x="593" y="861"/>
                  </a:cubicBezTo>
                  <a:cubicBezTo>
                    <a:pt x="545" y="869"/>
                    <a:pt x="499" y="886"/>
                    <a:pt x="455" y="902"/>
                  </a:cubicBezTo>
                  <a:cubicBezTo>
                    <a:pt x="397" y="923"/>
                    <a:pt x="342" y="943"/>
                    <a:pt x="287" y="943"/>
                  </a:cubicBezTo>
                  <a:cubicBezTo>
                    <a:pt x="275" y="943"/>
                    <a:pt x="262" y="942"/>
                    <a:pt x="249" y="940"/>
                  </a:cubicBezTo>
                  <a:moveTo>
                    <a:pt x="570" y="102"/>
                  </a:moveTo>
                  <a:cubicBezTo>
                    <a:pt x="528" y="129"/>
                    <a:pt x="492" y="148"/>
                    <a:pt x="459" y="164"/>
                  </a:cubicBezTo>
                  <a:cubicBezTo>
                    <a:pt x="414" y="185"/>
                    <a:pt x="373" y="197"/>
                    <a:pt x="335" y="201"/>
                  </a:cubicBezTo>
                  <a:cubicBezTo>
                    <a:pt x="317" y="203"/>
                    <a:pt x="300" y="203"/>
                    <a:pt x="283" y="203"/>
                  </a:cubicBezTo>
                  <a:cubicBezTo>
                    <a:pt x="269" y="203"/>
                    <a:pt x="256" y="203"/>
                    <a:pt x="242" y="204"/>
                  </a:cubicBezTo>
                  <a:cubicBezTo>
                    <a:pt x="219" y="205"/>
                    <a:pt x="200" y="211"/>
                    <a:pt x="183" y="221"/>
                  </a:cubicBezTo>
                  <a:cubicBezTo>
                    <a:pt x="140" y="245"/>
                    <a:pt x="120" y="291"/>
                    <a:pt x="112" y="316"/>
                  </a:cubicBezTo>
                  <a:cubicBezTo>
                    <a:pt x="109" y="323"/>
                    <a:pt x="107" y="330"/>
                    <a:pt x="106" y="337"/>
                  </a:cubicBezTo>
                  <a:cubicBezTo>
                    <a:pt x="102" y="352"/>
                    <a:pt x="100" y="367"/>
                    <a:pt x="98" y="381"/>
                  </a:cubicBezTo>
                  <a:cubicBezTo>
                    <a:pt x="94" y="410"/>
                    <a:pt x="89" y="440"/>
                    <a:pt x="76" y="469"/>
                  </a:cubicBezTo>
                  <a:cubicBezTo>
                    <a:pt x="69" y="484"/>
                    <a:pt x="60" y="498"/>
                    <a:pt x="51" y="512"/>
                  </a:cubicBezTo>
                  <a:cubicBezTo>
                    <a:pt x="43" y="525"/>
                    <a:pt x="34" y="539"/>
                    <a:pt x="27" y="554"/>
                  </a:cubicBezTo>
                  <a:cubicBezTo>
                    <a:pt x="8" y="595"/>
                    <a:pt x="7" y="638"/>
                    <a:pt x="24" y="686"/>
                  </a:cubicBezTo>
                  <a:cubicBezTo>
                    <a:pt x="34" y="716"/>
                    <a:pt x="51" y="744"/>
                    <a:pt x="65" y="768"/>
                  </a:cubicBezTo>
                  <a:cubicBezTo>
                    <a:pt x="94" y="814"/>
                    <a:pt x="130" y="873"/>
                    <a:pt x="186" y="908"/>
                  </a:cubicBezTo>
                  <a:cubicBezTo>
                    <a:pt x="207" y="921"/>
                    <a:pt x="228" y="929"/>
                    <a:pt x="251" y="933"/>
                  </a:cubicBezTo>
                  <a:cubicBezTo>
                    <a:pt x="316" y="945"/>
                    <a:pt x="382" y="921"/>
                    <a:pt x="453" y="896"/>
                  </a:cubicBezTo>
                  <a:cubicBezTo>
                    <a:pt x="497" y="879"/>
                    <a:pt x="543" y="863"/>
                    <a:pt x="592" y="854"/>
                  </a:cubicBezTo>
                  <a:cubicBezTo>
                    <a:pt x="601" y="852"/>
                    <a:pt x="611" y="851"/>
                    <a:pt x="620" y="849"/>
                  </a:cubicBezTo>
                  <a:cubicBezTo>
                    <a:pt x="642" y="846"/>
                    <a:pt x="665" y="842"/>
                    <a:pt x="687" y="836"/>
                  </a:cubicBezTo>
                  <a:cubicBezTo>
                    <a:pt x="736" y="822"/>
                    <a:pt x="782" y="794"/>
                    <a:pt x="817" y="772"/>
                  </a:cubicBezTo>
                  <a:cubicBezTo>
                    <a:pt x="895" y="722"/>
                    <a:pt x="1028" y="621"/>
                    <a:pt x="1047" y="499"/>
                  </a:cubicBezTo>
                  <a:cubicBezTo>
                    <a:pt x="1053" y="457"/>
                    <a:pt x="1046" y="415"/>
                    <a:pt x="1023" y="365"/>
                  </a:cubicBezTo>
                  <a:cubicBezTo>
                    <a:pt x="1014" y="345"/>
                    <a:pt x="1003" y="324"/>
                    <a:pt x="992" y="304"/>
                  </a:cubicBezTo>
                  <a:cubicBezTo>
                    <a:pt x="981" y="283"/>
                    <a:pt x="969" y="262"/>
                    <a:pt x="959" y="240"/>
                  </a:cubicBezTo>
                  <a:cubicBezTo>
                    <a:pt x="956" y="233"/>
                    <a:pt x="953" y="227"/>
                    <a:pt x="951" y="220"/>
                  </a:cubicBezTo>
                  <a:cubicBezTo>
                    <a:pt x="945" y="204"/>
                    <a:pt x="939" y="187"/>
                    <a:pt x="934" y="171"/>
                  </a:cubicBezTo>
                  <a:cubicBezTo>
                    <a:pt x="925" y="143"/>
                    <a:pt x="916" y="113"/>
                    <a:pt x="902" y="88"/>
                  </a:cubicBezTo>
                  <a:cubicBezTo>
                    <a:pt x="884" y="57"/>
                    <a:pt x="852" y="19"/>
                    <a:pt x="797" y="14"/>
                  </a:cubicBezTo>
                  <a:cubicBezTo>
                    <a:pt x="792" y="13"/>
                    <a:pt x="788" y="13"/>
                    <a:pt x="783" y="13"/>
                  </a:cubicBezTo>
                  <a:cubicBezTo>
                    <a:pt x="717" y="13"/>
                    <a:pt x="644" y="55"/>
                    <a:pt x="570"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25" name="Freeform 13">
              <a:extLst>
                <a:ext uri="{FF2B5EF4-FFF2-40B4-BE49-F238E27FC236}">
                  <a16:creationId xmlns:a16="http://schemas.microsoft.com/office/drawing/2014/main" id="{2348BA2A-3410-4869-B9B8-FBC43A5FE432}"/>
                </a:ext>
              </a:extLst>
            </p:cNvPr>
            <p:cNvSpPr>
              <a:spLocks noEditPoints="1"/>
            </p:cNvSpPr>
            <p:nvPr/>
          </p:nvSpPr>
          <p:spPr bwMode="auto">
            <a:xfrm>
              <a:off x="5570" y="1828"/>
              <a:ext cx="883" cy="784"/>
            </a:xfrm>
            <a:custGeom>
              <a:avLst/>
              <a:gdLst>
                <a:gd name="T0" fmla="*/ 205 w 1193"/>
                <a:gd name="T1" fmla="*/ 1017 h 1060"/>
                <a:gd name="T2" fmla="*/ 20 w 1193"/>
                <a:gd name="T3" fmla="*/ 763 h 1060"/>
                <a:gd name="T4" fmla="*/ 51 w 1193"/>
                <a:gd name="T5" fmla="*/ 561 h 1060"/>
                <a:gd name="T6" fmla="*/ 104 w 1193"/>
                <a:gd name="T7" fmla="*/ 416 h 1060"/>
                <a:gd name="T8" fmla="*/ 121 w 1193"/>
                <a:gd name="T9" fmla="*/ 342 h 1060"/>
                <a:gd name="T10" fmla="*/ 274 w 1193"/>
                <a:gd name="T11" fmla="*/ 215 h 1060"/>
                <a:gd name="T12" fmla="*/ 380 w 1193"/>
                <a:gd name="T13" fmla="*/ 214 h 1060"/>
                <a:gd name="T14" fmla="*/ 642 w 1193"/>
                <a:gd name="T15" fmla="*/ 101 h 1060"/>
                <a:gd name="T16" fmla="*/ 901 w 1193"/>
                <a:gd name="T17" fmla="*/ 0 h 1060"/>
                <a:gd name="T18" fmla="*/ 1059 w 1193"/>
                <a:gd name="T19" fmla="*/ 181 h 1060"/>
                <a:gd name="T20" fmla="*/ 1087 w 1193"/>
                <a:gd name="T21" fmla="*/ 258 h 1060"/>
                <a:gd name="T22" fmla="*/ 1159 w 1193"/>
                <a:gd name="T23" fmla="*/ 399 h 1060"/>
                <a:gd name="T24" fmla="*/ 1093 w 1193"/>
                <a:gd name="T25" fmla="*/ 724 h 1060"/>
                <a:gd name="T26" fmla="*/ 777 w 1193"/>
                <a:gd name="T27" fmla="*/ 936 h 1060"/>
                <a:gd name="T28" fmla="*/ 670 w 1193"/>
                <a:gd name="T29" fmla="*/ 956 h 1060"/>
                <a:gd name="T30" fmla="*/ 323 w 1193"/>
                <a:gd name="T31" fmla="*/ 1050 h 1060"/>
                <a:gd name="T32" fmla="*/ 643 w 1193"/>
                <a:gd name="T33" fmla="*/ 102 h 1060"/>
                <a:gd name="T34" fmla="*/ 380 w 1193"/>
                <a:gd name="T35" fmla="*/ 215 h 1060"/>
                <a:gd name="T36" fmla="*/ 274 w 1193"/>
                <a:gd name="T37" fmla="*/ 216 h 1060"/>
                <a:gd name="T38" fmla="*/ 122 w 1193"/>
                <a:gd name="T39" fmla="*/ 342 h 1060"/>
                <a:gd name="T40" fmla="*/ 105 w 1193"/>
                <a:gd name="T41" fmla="*/ 417 h 1060"/>
                <a:gd name="T42" fmla="*/ 52 w 1193"/>
                <a:gd name="T43" fmla="*/ 561 h 1060"/>
                <a:gd name="T44" fmla="*/ 20 w 1193"/>
                <a:gd name="T45" fmla="*/ 763 h 1060"/>
                <a:gd name="T46" fmla="*/ 206 w 1193"/>
                <a:gd name="T47" fmla="*/ 1016 h 1060"/>
                <a:gd name="T48" fmla="*/ 511 w 1193"/>
                <a:gd name="T49" fmla="*/ 1003 h 1060"/>
                <a:gd name="T50" fmla="*/ 701 w 1193"/>
                <a:gd name="T51" fmla="*/ 950 h 1060"/>
                <a:gd name="T52" fmla="*/ 923 w 1193"/>
                <a:gd name="T53" fmla="*/ 863 h 1060"/>
                <a:gd name="T54" fmla="*/ 1184 w 1193"/>
                <a:gd name="T55" fmla="*/ 552 h 1060"/>
                <a:gd name="T56" fmla="*/ 1122 w 1193"/>
                <a:gd name="T57" fmla="*/ 330 h 1060"/>
                <a:gd name="T58" fmla="*/ 1077 w 1193"/>
                <a:gd name="T59" fmla="*/ 237 h 1060"/>
                <a:gd name="T60" fmla="*/ 1022 w 1193"/>
                <a:gd name="T61" fmla="*/ 88 h 1060"/>
                <a:gd name="T62" fmla="*/ 885 w 1193"/>
                <a:gd name="T6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3" h="1060">
                  <a:moveTo>
                    <a:pt x="281" y="1047"/>
                  </a:moveTo>
                  <a:cubicBezTo>
                    <a:pt x="254" y="1042"/>
                    <a:pt x="230" y="1032"/>
                    <a:pt x="205" y="1017"/>
                  </a:cubicBezTo>
                  <a:cubicBezTo>
                    <a:pt x="141" y="977"/>
                    <a:pt x="102" y="913"/>
                    <a:pt x="67" y="856"/>
                  </a:cubicBezTo>
                  <a:cubicBezTo>
                    <a:pt x="50" y="829"/>
                    <a:pt x="32" y="797"/>
                    <a:pt x="20" y="763"/>
                  </a:cubicBezTo>
                  <a:cubicBezTo>
                    <a:pt x="0" y="707"/>
                    <a:pt x="1" y="657"/>
                    <a:pt x="23" y="609"/>
                  </a:cubicBezTo>
                  <a:cubicBezTo>
                    <a:pt x="31" y="593"/>
                    <a:pt x="41" y="576"/>
                    <a:pt x="51" y="561"/>
                  </a:cubicBezTo>
                  <a:cubicBezTo>
                    <a:pt x="61" y="545"/>
                    <a:pt x="72" y="529"/>
                    <a:pt x="79" y="513"/>
                  </a:cubicBezTo>
                  <a:cubicBezTo>
                    <a:pt x="94" y="481"/>
                    <a:pt x="99" y="448"/>
                    <a:pt x="104" y="416"/>
                  </a:cubicBezTo>
                  <a:cubicBezTo>
                    <a:pt x="107" y="400"/>
                    <a:pt x="110" y="382"/>
                    <a:pt x="114" y="366"/>
                  </a:cubicBezTo>
                  <a:cubicBezTo>
                    <a:pt x="116" y="358"/>
                    <a:pt x="118" y="350"/>
                    <a:pt x="121" y="342"/>
                  </a:cubicBezTo>
                  <a:cubicBezTo>
                    <a:pt x="131" y="313"/>
                    <a:pt x="155" y="261"/>
                    <a:pt x="204" y="234"/>
                  </a:cubicBezTo>
                  <a:cubicBezTo>
                    <a:pt x="225" y="222"/>
                    <a:pt x="247" y="216"/>
                    <a:pt x="274" y="215"/>
                  </a:cubicBezTo>
                  <a:cubicBezTo>
                    <a:pt x="290" y="214"/>
                    <a:pt x="304" y="215"/>
                    <a:pt x="320" y="215"/>
                  </a:cubicBezTo>
                  <a:cubicBezTo>
                    <a:pt x="339" y="216"/>
                    <a:pt x="359" y="216"/>
                    <a:pt x="380" y="214"/>
                  </a:cubicBezTo>
                  <a:cubicBezTo>
                    <a:pt x="422" y="211"/>
                    <a:pt x="468" y="197"/>
                    <a:pt x="518" y="173"/>
                  </a:cubicBezTo>
                  <a:cubicBezTo>
                    <a:pt x="565" y="150"/>
                    <a:pt x="612" y="121"/>
                    <a:pt x="642" y="101"/>
                  </a:cubicBezTo>
                  <a:cubicBezTo>
                    <a:pt x="723" y="50"/>
                    <a:pt x="807" y="0"/>
                    <a:pt x="885" y="0"/>
                  </a:cubicBezTo>
                  <a:cubicBezTo>
                    <a:pt x="890" y="0"/>
                    <a:pt x="896" y="0"/>
                    <a:pt x="901" y="0"/>
                  </a:cubicBezTo>
                  <a:cubicBezTo>
                    <a:pt x="965" y="7"/>
                    <a:pt x="1003" y="51"/>
                    <a:pt x="1023" y="88"/>
                  </a:cubicBezTo>
                  <a:cubicBezTo>
                    <a:pt x="1039" y="116"/>
                    <a:pt x="1049" y="149"/>
                    <a:pt x="1059" y="181"/>
                  </a:cubicBezTo>
                  <a:cubicBezTo>
                    <a:pt x="1064" y="199"/>
                    <a:pt x="1070" y="218"/>
                    <a:pt x="1077" y="236"/>
                  </a:cubicBezTo>
                  <a:cubicBezTo>
                    <a:pt x="1080" y="244"/>
                    <a:pt x="1083" y="251"/>
                    <a:pt x="1087" y="258"/>
                  </a:cubicBezTo>
                  <a:cubicBezTo>
                    <a:pt x="1097" y="283"/>
                    <a:pt x="1110" y="307"/>
                    <a:pt x="1123" y="330"/>
                  </a:cubicBezTo>
                  <a:cubicBezTo>
                    <a:pt x="1135" y="352"/>
                    <a:pt x="1148" y="375"/>
                    <a:pt x="1159" y="399"/>
                  </a:cubicBezTo>
                  <a:cubicBezTo>
                    <a:pt x="1184" y="456"/>
                    <a:pt x="1193" y="503"/>
                    <a:pt x="1185" y="552"/>
                  </a:cubicBezTo>
                  <a:cubicBezTo>
                    <a:pt x="1176" y="608"/>
                    <a:pt x="1145" y="666"/>
                    <a:pt x="1093" y="724"/>
                  </a:cubicBezTo>
                  <a:cubicBezTo>
                    <a:pt x="1050" y="772"/>
                    <a:pt x="992" y="819"/>
                    <a:pt x="923" y="864"/>
                  </a:cubicBezTo>
                  <a:cubicBezTo>
                    <a:pt x="884" y="889"/>
                    <a:pt x="832" y="920"/>
                    <a:pt x="777" y="936"/>
                  </a:cubicBezTo>
                  <a:cubicBezTo>
                    <a:pt x="752" y="943"/>
                    <a:pt x="726" y="947"/>
                    <a:pt x="702" y="951"/>
                  </a:cubicBezTo>
                  <a:cubicBezTo>
                    <a:pt x="691" y="953"/>
                    <a:pt x="680" y="954"/>
                    <a:pt x="670" y="956"/>
                  </a:cubicBezTo>
                  <a:cubicBezTo>
                    <a:pt x="615" y="966"/>
                    <a:pt x="562" y="985"/>
                    <a:pt x="512" y="1004"/>
                  </a:cubicBezTo>
                  <a:cubicBezTo>
                    <a:pt x="446" y="1028"/>
                    <a:pt x="384" y="1050"/>
                    <a:pt x="323" y="1050"/>
                  </a:cubicBezTo>
                  <a:cubicBezTo>
                    <a:pt x="308" y="1050"/>
                    <a:pt x="295" y="1049"/>
                    <a:pt x="281" y="1047"/>
                  </a:cubicBezTo>
                  <a:moveTo>
                    <a:pt x="643" y="102"/>
                  </a:moveTo>
                  <a:cubicBezTo>
                    <a:pt x="612" y="122"/>
                    <a:pt x="566" y="150"/>
                    <a:pt x="518" y="173"/>
                  </a:cubicBezTo>
                  <a:cubicBezTo>
                    <a:pt x="468" y="197"/>
                    <a:pt x="422" y="211"/>
                    <a:pt x="380" y="215"/>
                  </a:cubicBezTo>
                  <a:cubicBezTo>
                    <a:pt x="359" y="217"/>
                    <a:pt x="339" y="216"/>
                    <a:pt x="320" y="216"/>
                  </a:cubicBezTo>
                  <a:cubicBezTo>
                    <a:pt x="304" y="215"/>
                    <a:pt x="290" y="215"/>
                    <a:pt x="274" y="216"/>
                  </a:cubicBezTo>
                  <a:cubicBezTo>
                    <a:pt x="247" y="217"/>
                    <a:pt x="225" y="223"/>
                    <a:pt x="205" y="234"/>
                  </a:cubicBezTo>
                  <a:cubicBezTo>
                    <a:pt x="156" y="261"/>
                    <a:pt x="132" y="314"/>
                    <a:pt x="122" y="342"/>
                  </a:cubicBezTo>
                  <a:cubicBezTo>
                    <a:pt x="119" y="350"/>
                    <a:pt x="117" y="358"/>
                    <a:pt x="115" y="366"/>
                  </a:cubicBezTo>
                  <a:cubicBezTo>
                    <a:pt x="111" y="383"/>
                    <a:pt x="108" y="400"/>
                    <a:pt x="105" y="417"/>
                  </a:cubicBezTo>
                  <a:cubicBezTo>
                    <a:pt x="100" y="448"/>
                    <a:pt x="95" y="481"/>
                    <a:pt x="80" y="513"/>
                  </a:cubicBezTo>
                  <a:cubicBezTo>
                    <a:pt x="72" y="530"/>
                    <a:pt x="62" y="546"/>
                    <a:pt x="52" y="561"/>
                  </a:cubicBezTo>
                  <a:cubicBezTo>
                    <a:pt x="42" y="577"/>
                    <a:pt x="32" y="593"/>
                    <a:pt x="24" y="609"/>
                  </a:cubicBezTo>
                  <a:cubicBezTo>
                    <a:pt x="2" y="657"/>
                    <a:pt x="1" y="707"/>
                    <a:pt x="20" y="763"/>
                  </a:cubicBezTo>
                  <a:cubicBezTo>
                    <a:pt x="32" y="797"/>
                    <a:pt x="51" y="829"/>
                    <a:pt x="68" y="856"/>
                  </a:cubicBezTo>
                  <a:cubicBezTo>
                    <a:pt x="102" y="912"/>
                    <a:pt x="141" y="976"/>
                    <a:pt x="206" y="1016"/>
                  </a:cubicBezTo>
                  <a:cubicBezTo>
                    <a:pt x="230" y="1031"/>
                    <a:pt x="254" y="1041"/>
                    <a:pt x="281" y="1046"/>
                  </a:cubicBezTo>
                  <a:cubicBezTo>
                    <a:pt x="356" y="1060"/>
                    <a:pt x="431" y="1032"/>
                    <a:pt x="511" y="1003"/>
                  </a:cubicBezTo>
                  <a:cubicBezTo>
                    <a:pt x="562" y="985"/>
                    <a:pt x="614" y="965"/>
                    <a:pt x="670" y="956"/>
                  </a:cubicBezTo>
                  <a:cubicBezTo>
                    <a:pt x="680" y="954"/>
                    <a:pt x="691" y="952"/>
                    <a:pt x="701" y="950"/>
                  </a:cubicBezTo>
                  <a:cubicBezTo>
                    <a:pt x="726" y="947"/>
                    <a:pt x="751" y="943"/>
                    <a:pt x="776" y="935"/>
                  </a:cubicBezTo>
                  <a:cubicBezTo>
                    <a:pt x="831" y="920"/>
                    <a:pt x="884" y="888"/>
                    <a:pt x="923" y="863"/>
                  </a:cubicBezTo>
                  <a:cubicBezTo>
                    <a:pt x="992" y="819"/>
                    <a:pt x="1049" y="772"/>
                    <a:pt x="1093" y="723"/>
                  </a:cubicBezTo>
                  <a:cubicBezTo>
                    <a:pt x="1144" y="666"/>
                    <a:pt x="1175" y="608"/>
                    <a:pt x="1184" y="552"/>
                  </a:cubicBezTo>
                  <a:cubicBezTo>
                    <a:pt x="1192" y="503"/>
                    <a:pt x="1184" y="456"/>
                    <a:pt x="1158" y="399"/>
                  </a:cubicBezTo>
                  <a:cubicBezTo>
                    <a:pt x="1147" y="376"/>
                    <a:pt x="1135" y="352"/>
                    <a:pt x="1122" y="330"/>
                  </a:cubicBezTo>
                  <a:cubicBezTo>
                    <a:pt x="1110" y="307"/>
                    <a:pt x="1097" y="283"/>
                    <a:pt x="1086" y="259"/>
                  </a:cubicBezTo>
                  <a:cubicBezTo>
                    <a:pt x="1083" y="251"/>
                    <a:pt x="1080" y="244"/>
                    <a:pt x="1077" y="237"/>
                  </a:cubicBezTo>
                  <a:cubicBezTo>
                    <a:pt x="1070" y="218"/>
                    <a:pt x="1064" y="199"/>
                    <a:pt x="1058" y="181"/>
                  </a:cubicBezTo>
                  <a:cubicBezTo>
                    <a:pt x="1048" y="149"/>
                    <a:pt x="1038" y="117"/>
                    <a:pt x="1022" y="88"/>
                  </a:cubicBezTo>
                  <a:cubicBezTo>
                    <a:pt x="1002" y="52"/>
                    <a:pt x="965" y="8"/>
                    <a:pt x="901" y="1"/>
                  </a:cubicBezTo>
                  <a:cubicBezTo>
                    <a:pt x="896" y="1"/>
                    <a:pt x="890" y="0"/>
                    <a:pt x="885" y="0"/>
                  </a:cubicBezTo>
                  <a:cubicBezTo>
                    <a:pt x="807" y="0"/>
                    <a:pt x="723" y="50"/>
                    <a:pt x="643"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26" name="Freeform 14">
              <a:extLst>
                <a:ext uri="{FF2B5EF4-FFF2-40B4-BE49-F238E27FC236}">
                  <a16:creationId xmlns:a16="http://schemas.microsoft.com/office/drawing/2014/main" id="{69E38127-58FF-4E60-BD89-052E91196CCF}"/>
                </a:ext>
              </a:extLst>
            </p:cNvPr>
            <p:cNvSpPr>
              <a:spLocks noEditPoints="1"/>
            </p:cNvSpPr>
            <p:nvPr/>
          </p:nvSpPr>
          <p:spPr bwMode="auto">
            <a:xfrm>
              <a:off x="5502" y="1798"/>
              <a:ext cx="985" cy="876"/>
            </a:xfrm>
            <a:custGeom>
              <a:avLst/>
              <a:gdLst>
                <a:gd name="T0" fmla="*/ 230 w 1331"/>
                <a:gd name="T1" fmla="*/ 1136 h 1184"/>
                <a:gd name="T2" fmla="*/ 22 w 1331"/>
                <a:gd name="T3" fmla="*/ 851 h 1184"/>
                <a:gd name="T4" fmla="*/ 58 w 1331"/>
                <a:gd name="T5" fmla="*/ 625 h 1184"/>
                <a:gd name="T6" fmla="*/ 118 w 1331"/>
                <a:gd name="T7" fmla="*/ 465 h 1184"/>
                <a:gd name="T8" fmla="*/ 137 w 1331"/>
                <a:gd name="T9" fmla="*/ 382 h 1184"/>
                <a:gd name="T10" fmla="*/ 310 w 1331"/>
                <a:gd name="T11" fmla="*/ 243 h 1184"/>
                <a:gd name="T12" fmla="*/ 428 w 1331"/>
                <a:gd name="T13" fmla="*/ 244 h 1184"/>
                <a:gd name="T14" fmla="*/ 719 w 1331"/>
                <a:gd name="T15" fmla="*/ 117 h 1184"/>
                <a:gd name="T16" fmla="*/ 1008 w 1331"/>
                <a:gd name="T17" fmla="*/ 4 h 1184"/>
                <a:gd name="T18" fmla="*/ 1182 w 1331"/>
                <a:gd name="T19" fmla="*/ 204 h 1184"/>
                <a:gd name="T20" fmla="*/ 1214 w 1331"/>
                <a:gd name="T21" fmla="*/ 291 h 1184"/>
                <a:gd name="T22" fmla="*/ 1293 w 1331"/>
                <a:gd name="T23" fmla="*/ 447 h 1184"/>
                <a:gd name="T24" fmla="*/ 1220 w 1331"/>
                <a:gd name="T25" fmla="*/ 809 h 1184"/>
                <a:gd name="T26" fmla="*/ 868 w 1331"/>
                <a:gd name="T27" fmla="*/ 1046 h 1184"/>
                <a:gd name="T28" fmla="*/ 750 w 1331"/>
                <a:gd name="T29" fmla="*/ 1068 h 1184"/>
                <a:gd name="T30" fmla="*/ 361 w 1331"/>
                <a:gd name="T31" fmla="*/ 1173 h 1184"/>
                <a:gd name="T32" fmla="*/ 863 w 1331"/>
                <a:gd name="T33" fmla="*/ 36 h 1184"/>
                <a:gd name="T34" fmla="*/ 582 w 1331"/>
                <a:gd name="T35" fmla="*/ 198 h 1184"/>
                <a:gd name="T36" fmla="*/ 360 w 1331"/>
                <a:gd name="T37" fmla="*/ 245 h 1184"/>
                <a:gd name="T38" fmla="*/ 232 w 1331"/>
                <a:gd name="T39" fmla="*/ 264 h 1184"/>
                <a:gd name="T40" fmla="*/ 130 w 1331"/>
                <a:gd name="T41" fmla="*/ 408 h 1184"/>
                <a:gd name="T42" fmla="*/ 90 w 1331"/>
                <a:gd name="T43" fmla="*/ 572 h 1184"/>
                <a:gd name="T44" fmla="*/ 27 w 1331"/>
                <a:gd name="T45" fmla="*/ 679 h 1184"/>
                <a:gd name="T46" fmla="*/ 76 w 1331"/>
                <a:gd name="T47" fmla="*/ 956 h 1184"/>
                <a:gd name="T48" fmla="*/ 314 w 1331"/>
                <a:gd name="T49" fmla="*/ 1168 h 1184"/>
                <a:gd name="T50" fmla="*/ 750 w 1331"/>
                <a:gd name="T51" fmla="*/ 1067 h 1184"/>
                <a:gd name="T52" fmla="*/ 868 w 1331"/>
                <a:gd name="T53" fmla="*/ 1045 h 1184"/>
                <a:gd name="T54" fmla="*/ 1219 w 1331"/>
                <a:gd name="T55" fmla="*/ 808 h 1184"/>
                <a:gd name="T56" fmla="*/ 1293 w 1331"/>
                <a:gd name="T57" fmla="*/ 447 h 1184"/>
                <a:gd name="T58" fmla="*/ 1213 w 1331"/>
                <a:gd name="T59" fmla="*/ 292 h 1184"/>
                <a:gd name="T60" fmla="*/ 1182 w 1331"/>
                <a:gd name="T61" fmla="*/ 205 h 1184"/>
                <a:gd name="T62" fmla="*/ 1008 w 1331"/>
                <a:gd name="T63" fmla="*/ 5 h 1184"/>
                <a:gd name="T64" fmla="*/ 863 w 1331"/>
                <a:gd name="T65" fmla="*/ 36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1" h="1184">
                  <a:moveTo>
                    <a:pt x="314" y="1169"/>
                  </a:moveTo>
                  <a:cubicBezTo>
                    <a:pt x="285" y="1164"/>
                    <a:pt x="257" y="1153"/>
                    <a:pt x="230" y="1136"/>
                  </a:cubicBezTo>
                  <a:cubicBezTo>
                    <a:pt x="158" y="1091"/>
                    <a:pt x="114" y="1019"/>
                    <a:pt x="75" y="956"/>
                  </a:cubicBezTo>
                  <a:cubicBezTo>
                    <a:pt x="56" y="926"/>
                    <a:pt x="36" y="889"/>
                    <a:pt x="22" y="851"/>
                  </a:cubicBezTo>
                  <a:cubicBezTo>
                    <a:pt x="0" y="789"/>
                    <a:pt x="1" y="733"/>
                    <a:pt x="26" y="679"/>
                  </a:cubicBezTo>
                  <a:cubicBezTo>
                    <a:pt x="35" y="661"/>
                    <a:pt x="47" y="642"/>
                    <a:pt x="58" y="625"/>
                  </a:cubicBezTo>
                  <a:cubicBezTo>
                    <a:pt x="69" y="607"/>
                    <a:pt x="80" y="590"/>
                    <a:pt x="89" y="571"/>
                  </a:cubicBezTo>
                  <a:cubicBezTo>
                    <a:pt x="106" y="536"/>
                    <a:pt x="112" y="500"/>
                    <a:pt x="118" y="465"/>
                  </a:cubicBezTo>
                  <a:cubicBezTo>
                    <a:pt x="121" y="446"/>
                    <a:pt x="124" y="427"/>
                    <a:pt x="129" y="408"/>
                  </a:cubicBezTo>
                  <a:cubicBezTo>
                    <a:pt x="131" y="399"/>
                    <a:pt x="134" y="391"/>
                    <a:pt x="137" y="382"/>
                  </a:cubicBezTo>
                  <a:cubicBezTo>
                    <a:pt x="148" y="350"/>
                    <a:pt x="175" y="293"/>
                    <a:pt x="231" y="263"/>
                  </a:cubicBezTo>
                  <a:cubicBezTo>
                    <a:pt x="255" y="251"/>
                    <a:pt x="280" y="244"/>
                    <a:pt x="310" y="243"/>
                  </a:cubicBezTo>
                  <a:cubicBezTo>
                    <a:pt x="327" y="243"/>
                    <a:pt x="343" y="243"/>
                    <a:pt x="360" y="244"/>
                  </a:cubicBezTo>
                  <a:cubicBezTo>
                    <a:pt x="382" y="245"/>
                    <a:pt x="405" y="246"/>
                    <a:pt x="428" y="244"/>
                  </a:cubicBezTo>
                  <a:cubicBezTo>
                    <a:pt x="475" y="241"/>
                    <a:pt x="525" y="225"/>
                    <a:pt x="581" y="198"/>
                  </a:cubicBezTo>
                  <a:cubicBezTo>
                    <a:pt x="632" y="173"/>
                    <a:pt x="682" y="141"/>
                    <a:pt x="719" y="117"/>
                  </a:cubicBezTo>
                  <a:cubicBezTo>
                    <a:pt x="765" y="87"/>
                    <a:pt x="814" y="57"/>
                    <a:pt x="863" y="35"/>
                  </a:cubicBezTo>
                  <a:cubicBezTo>
                    <a:pt x="919" y="10"/>
                    <a:pt x="966" y="0"/>
                    <a:pt x="1008" y="4"/>
                  </a:cubicBezTo>
                  <a:cubicBezTo>
                    <a:pt x="1080" y="11"/>
                    <a:pt x="1121" y="61"/>
                    <a:pt x="1143" y="102"/>
                  </a:cubicBezTo>
                  <a:cubicBezTo>
                    <a:pt x="1161" y="134"/>
                    <a:pt x="1172" y="170"/>
                    <a:pt x="1182" y="204"/>
                  </a:cubicBezTo>
                  <a:cubicBezTo>
                    <a:pt x="1189" y="225"/>
                    <a:pt x="1196" y="247"/>
                    <a:pt x="1204" y="267"/>
                  </a:cubicBezTo>
                  <a:cubicBezTo>
                    <a:pt x="1207" y="275"/>
                    <a:pt x="1210" y="283"/>
                    <a:pt x="1214" y="291"/>
                  </a:cubicBezTo>
                  <a:cubicBezTo>
                    <a:pt x="1226" y="318"/>
                    <a:pt x="1240" y="344"/>
                    <a:pt x="1254" y="370"/>
                  </a:cubicBezTo>
                  <a:cubicBezTo>
                    <a:pt x="1267" y="395"/>
                    <a:pt x="1282" y="421"/>
                    <a:pt x="1293" y="447"/>
                  </a:cubicBezTo>
                  <a:cubicBezTo>
                    <a:pt x="1322" y="510"/>
                    <a:pt x="1331" y="562"/>
                    <a:pt x="1322" y="617"/>
                  </a:cubicBezTo>
                  <a:cubicBezTo>
                    <a:pt x="1312" y="679"/>
                    <a:pt x="1278" y="744"/>
                    <a:pt x="1220" y="809"/>
                  </a:cubicBezTo>
                  <a:cubicBezTo>
                    <a:pt x="1171" y="863"/>
                    <a:pt x="1107" y="916"/>
                    <a:pt x="1030" y="965"/>
                  </a:cubicBezTo>
                  <a:cubicBezTo>
                    <a:pt x="987" y="994"/>
                    <a:pt x="929" y="1029"/>
                    <a:pt x="868" y="1046"/>
                  </a:cubicBezTo>
                  <a:cubicBezTo>
                    <a:pt x="841" y="1054"/>
                    <a:pt x="813" y="1058"/>
                    <a:pt x="786" y="1062"/>
                  </a:cubicBezTo>
                  <a:cubicBezTo>
                    <a:pt x="774" y="1064"/>
                    <a:pt x="762" y="1066"/>
                    <a:pt x="750" y="1068"/>
                  </a:cubicBezTo>
                  <a:cubicBezTo>
                    <a:pt x="688" y="1079"/>
                    <a:pt x="629" y="1100"/>
                    <a:pt x="572" y="1121"/>
                  </a:cubicBezTo>
                  <a:cubicBezTo>
                    <a:pt x="499" y="1148"/>
                    <a:pt x="430" y="1173"/>
                    <a:pt x="361" y="1173"/>
                  </a:cubicBezTo>
                  <a:cubicBezTo>
                    <a:pt x="345" y="1173"/>
                    <a:pt x="330" y="1172"/>
                    <a:pt x="314" y="1169"/>
                  </a:cubicBezTo>
                  <a:moveTo>
                    <a:pt x="863" y="36"/>
                  </a:moveTo>
                  <a:cubicBezTo>
                    <a:pt x="814" y="57"/>
                    <a:pt x="765" y="88"/>
                    <a:pt x="720" y="118"/>
                  </a:cubicBezTo>
                  <a:cubicBezTo>
                    <a:pt x="682" y="142"/>
                    <a:pt x="632" y="173"/>
                    <a:pt x="582" y="198"/>
                  </a:cubicBezTo>
                  <a:cubicBezTo>
                    <a:pt x="525" y="226"/>
                    <a:pt x="475" y="241"/>
                    <a:pt x="428" y="245"/>
                  </a:cubicBezTo>
                  <a:cubicBezTo>
                    <a:pt x="405" y="247"/>
                    <a:pt x="382" y="246"/>
                    <a:pt x="360" y="245"/>
                  </a:cubicBezTo>
                  <a:cubicBezTo>
                    <a:pt x="343" y="244"/>
                    <a:pt x="327" y="243"/>
                    <a:pt x="310" y="244"/>
                  </a:cubicBezTo>
                  <a:cubicBezTo>
                    <a:pt x="280" y="245"/>
                    <a:pt x="255" y="251"/>
                    <a:pt x="232" y="264"/>
                  </a:cubicBezTo>
                  <a:cubicBezTo>
                    <a:pt x="176" y="293"/>
                    <a:pt x="149" y="351"/>
                    <a:pt x="138" y="382"/>
                  </a:cubicBezTo>
                  <a:cubicBezTo>
                    <a:pt x="135" y="391"/>
                    <a:pt x="132" y="400"/>
                    <a:pt x="130" y="408"/>
                  </a:cubicBezTo>
                  <a:cubicBezTo>
                    <a:pt x="125" y="427"/>
                    <a:pt x="122" y="447"/>
                    <a:pt x="118" y="465"/>
                  </a:cubicBezTo>
                  <a:cubicBezTo>
                    <a:pt x="112" y="500"/>
                    <a:pt x="106" y="537"/>
                    <a:pt x="90" y="572"/>
                  </a:cubicBezTo>
                  <a:cubicBezTo>
                    <a:pt x="81" y="590"/>
                    <a:pt x="70" y="608"/>
                    <a:pt x="59" y="625"/>
                  </a:cubicBezTo>
                  <a:cubicBezTo>
                    <a:pt x="47" y="643"/>
                    <a:pt x="36" y="661"/>
                    <a:pt x="27" y="679"/>
                  </a:cubicBezTo>
                  <a:cubicBezTo>
                    <a:pt x="2" y="733"/>
                    <a:pt x="1" y="789"/>
                    <a:pt x="23" y="851"/>
                  </a:cubicBezTo>
                  <a:cubicBezTo>
                    <a:pt x="36" y="889"/>
                    <a:pt x="57" y="925"/>
                    <a:pt x="76" y="956"/>
                  </a:cubicBezTo>
                  <a:cubicBezTo>
                    <a:pt x="115" y="1019"/>
                    <a:pt x="158" y="1091"/>
                    <a:pt x="230" y="1135"/>
                  </a:cubicBezTo>
                  <a:cubicBezTo>
                    <a:pt x="257" y="1152"/>
                    <a:pt x="285" y="1163"/>
                    <a:pt x="314" y="1168"/>
                  </a:cubicBezTo>
                  <a:cubicBezTo>
                    <a:pt x="398" y="1184"/>
                    <a:pt x="483" y="1153"/>
                    <a:pt x="572" y="1121"/>
                  </a:cubicBezTo>
                  <a:cubicBezTo>
                    <a:pt x="629" y="1100"/>
                    <a:pt x="688" y="1078"/>
                    <a:pt x="750" y="1067"/>
                  </a:cubicBezTo>
                  <a:cubicBezTo>
                    <a:pt x="762" y="1065"/>
                    <a:pt x="774" y="1063"/>
                    <a:pt x="786" y="1061"/>
                  </a:cubicBezTo>
                  <a:cubicBezTo>
                    <a:pt x="813" y="1057"/>
                    <a:pt x="840" y="1053"/>
                    <a:pt x="868" y="1045"/>
                  </a:cubicBezTo>
                  <a:cubicBezTo>
                    <a:pt x="928" y="1028"/>
                    <a:pt x="986" y="993"/>
                    <a:pt x="1030" y="965"/>
                  </a:cubicBezTo>
                  <a:cubicBezTo>
                    <a:pt x="1107" y="915"/>
                    <a:pt x="1171" y="862"/>
                    <a:pt x="1219" y="808"/>
                  </a:cubicBezTo>
                  <a:cubicBezTo>
                    <a:pt x="1277" y="744"/>
                    <a:pt x="1312" y="679"/>
                    <a:pt x="1321" y="616"/>
                  </a:cubicBezTo>
                  <a:cubicBezTo>
                    <a:pt x="1330" y="562"/>
                    <a:pt x="1321" y="510"/>
                    <a:pt x="1293" y="447"/>
                  </a:cubicBezTo>
                  <a:cubicBezTo>
                    <a:pt x="1281" y="421"/>
                    <a:pt x="1267" y="395"/>
                    <a:pt x="1253" y="370"/>
                  </a:cubicBezTo>
                  <a:cubicBezTo>
                    <a:pt x="1239" y="345"/>
                    <a:pt x="1225" y="318"/>
                    <a:pt x="1213" y="292"/>
                  </a:cubicBezTo>
                  <a:cubicBezTo>
                    <a:pt x="1209" y="283"/>
                    <a:pt x="1206" y="275"/>
                    <a:pt x="1203" y="267"/>
                  </a:cubicBezTo>
                  <a:cubicBezTo>
                    <a:pt x="1195" y="247"/>
                    <a:pt x="1188" y="225"/>
                    <a:pt x="1182" y="205"/>
                  </a:cubicBezTo>
                  <a:cubicBezTo>
                    <a:pt x="1171" y="170"/>
                    <a:pt x="1160" y="134"/>
                    <a:pt x="1143" y="102"/>
                  </a:cubicBezTo>
                  <a:cubicBezTo>
                    <a:pt x="1121" y="62"/>
                    <a:pt x="1079" y="12"/>
                    <a:pt x="1008" y="5"/>
                  </a:cubicBezTo>
                  <a:cubicBezTo>
                    <a:pt x="1002" y="4"/>
                    <a:pt x="996" y="4"/>
                    <a:pt x="989" y="4"/>
                  </a:cubicBezTo>
                  <a:cubicBezTo>
                    <a:pt x="952" y="4"/>
                    <a:pt x="910" y="14"/>
                    <a:pt x="863" y="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27" name="Freeform 15">
              <a:extLst>
                <a:ext uri="{FF2B5EF4-FFF2-40B4-BE49-F238E27FC236}">
                  <a16:creationId xmlns:a16="http://schemas.microsoft.com/office/drawing/2014/main" id="{23A9D9B8-991B-4A33-9D7C-45AB28C4B821}"/>
                </a:ext>
              </a:extLst>
            </p:cNvPr>
            <p:cNvSpPr>
              <a:spLocks noEditPoints="1"/>
            </p:cNvSpPr>
            <p:nvPr/>
          </p:nvSpPr>
          <p:spPr bwMode="auto">
            <a:xfrm>
              <a:off x="5434" y="1765"/>
              <a:ext cx="1087" cy="971"/>
            </a:xfrm>
            <a:custGeom>
              <a:avLst/>
              <a:gdLst>
                <a:gd name="T0" fmla="*/ 255 w 1469"/>
                <a:gd name="T1" fmla="*/ 1258 h 1312"/>
                <a:gd name="T2" fmla="*/ 25 w 1469"/>
                <a:gd name="T3" fmla="*/ 943 h 1312"/>
                <a:gd name="T4" fmla="*/ 64 w 1469"/>
                <a:gd name="T5" fmla="*/ 692 h 1312"/>
                <a:gd name="T6" fmla="*/ 131 w 1469"/>
                <a:gd name="T7" fmla="*/ 517 h 1312"/>
                <a:gd name="T8" fmla="*/ 153 w 1469"/>
                <a:gd name="T9" fmla="*/ 425 h 1312"/>
                <a:gd name="T10" fmla="*/ 346 w 1469"/>
                <a:gd name="T11" fmla="*/ 274 h 1312"/>
                <a:gd name="T12" fmla="*/ 477 w 1469"/>
                <a:gd name="T13" fmla="*/ 277 h 1312"/>
                <a:gd name="T14" fmla="*/ 797 w 1469"/>
                <a:gd name="T15" fmla="*/ 135 h 1312"/>
                <a:gd name="T16" fmla="*/ 1264 w 1469"/>
                <a:gd name="T17" fmla="*/ 120 h 1312"/>
                <a:gd name="T18" fmla="*/ 1330 w 1469"/>
                <a:gd name="T19" fmla="*/ 301 h 1312"/>
                <a:gd name="T20" fmla="*/ 1385 w 1469"/>
                <a:gd name="T21" fmla="*/ 413 h 1312"/>
                <a:gd name="T22" fmla="*/ 1460 w 1469"/>
                <a:gd name="T23" fmla="*/ 684 h 1312"/>
                <a:gd name="T24" fmla="*/ 1138 w 1469"/>
                <a:gd name="T25" fmla="*/ 1070 h 1312"/>
                <a:gd name="T26" fmla="*/ 870 w 1469"/>
                <a:gd name="T27" fmla="*/ 1176 h 1312"/>
                <a:gd name="T28" fmla="*/ 633 w 1469"/>
                <a:gd name="T29" fmla="*/ 1242 h 1312"/>
                <a:gd name="T30" fmla="*/ 348 w 1469"/>
                <a:gd name="T31" fmla="*/ 1295 h 1312"/>
                <a:gd name="T32" fmla="*/ 645 w 1469"/>
                <a:gd name="T33" fmla="*/ 226 h 1312"/>
                <a:gd name="T34" fmla="*/ 401 w 1469"/>
                <a:gd name="T35" fmla="*/ 277 h 1312"/>
                <a:gd name="T36" fmla="*/ 258 w 1469"/>
                <a:gd name="T37" fmla="*/ 296 h 1312"/>
                <a:gd name="T38" fmla="*/ 145 w 1469"/>
                <a:gd name="T39" fmla="*/ 454 h 1312"/>
                <a:gd name="T40" fmla="*/ 100 w 1469"/>
                <a:gd name="T41" fmla="*/ 633 h 1312"/>
                <a:gd name="T42" fmla="*/ 30 w 1469"/>
                <a:gd name="T43" fmla="*/ 752 h 1312"/>
                <a:gd name="T44" fmla="*/ 84 w 1469"/>
                <a:gd name="T45" fmla="*/ 1058 h 1312"/>
                <a:gd name="T46" fmla="*/ 348 w 1469"/>
                <a:gd name="T47" fmla="*/ 1294 h 1312"/>
                <a:gd name="T48" fmla="*/ 830 w 1469"/>
                <a:gd name="T49" fmla="*/ 1182 h 1312"/>
                <a:gd name="T50" fmla="*/ 960 w 1469"/>
                <a:gd name="T51" fmla="*/ 1158 h 1312"/>
                <a:gd name="T52" fmla="*/ 1346 w 1469"/>
                <a:gd name="T53" fmla="*/ 896 h 1312"/>
                <a:gd name="T54" fmla="*/ 1427 w 1469"/>
                <a:gd name="T55" fmla="*/ 499 h 1312"/>
                <a:gd name="T56" fmla="*/ 1340 w 1469"/>
                <a:gd name="T57" fmla="*/ 328 h 1312"/>
                <a:gd name="T58" fmla="*/ 1305 w 1469"/>
                <a:gd name="T59" fmla="*/ 231 h 1312"/>
                <a:gd name="T60" fmla="*/ 1115 w 1469"/>
                <a:gd name="T61" fmla="*/ 11 h 1312"/>
                <a:gd name="T62" fmla="*/ 797 w 1469"/>
                <a:gd name="T63" fmla="*/ 13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9" h="1312">
                  <a:moveTo>
                    <a:pt x="348" y="1295"/>
                  </a:moveTo>
                  <a:cubicBezTo>
                    <a:pt x="315" y="1289"/>
                    <a:pt x="285" y="1277"/>
                    <a:pt x="255" y="1258"/>
                  </a:cubicBezTo>
                  <a:cubicBezTo>
                    <a:pt x="175" y="1209"/>
                    <a:pt x="126" y="1129"/>
                    <a:pt x="83" y="1059"/>
                  </a:cubicBezTo>
                  <a:cubicBezTo>
                    <a:pt x="63" y="1025"/>
                    <a:pt x="40" y="985"/>
                    <a:pt x="25" y="943"/>
                  </a:cubicBezTo>
                  <a:cubicBezTo>
                    <a:pt x="0" y="874"/>
                    <a:pt x="2" y="812"/>
                    <a:pt x="29" y="752"/>
                  </a:cubicBezTo>
                  <a:cubicBezTo>
                    <a:pt x="39" y="732"/>
                    <a:pt x="52" y="711"/>
                    <a:pt x="64" y="692"/>
                  </a:cubicBezTo>
                  <a:cubicBezTo>
                    <a:pt x="77" y="673"/>
                    <a:pt x="89" y="653"/>
                    <a:pt x="99" y="633"/>
                  </a:cubicBezTo>
                  <a:cubicBezTo>
                    <a:pt x="117" y="595"/>
                    <a:pt x="124" y="555"/>
                    <a:pt x="131" y="517"/>
                  </a:cubicBezTo>
                  <a:cubicBezTo>
                    <a:pt x="135" y="496"/>
                    <a:pt x="138" y="475"/>
                    <a:pt x="144" y="454"/>
                  </a:cubicBezTo>
                  <a:cubicBezTo>
                    <a:pt x="146" y="444"/>
                    <a:pt x="149" y="435"/>
                    <a:pt x="153" y="425"/>
                  </a:cubicBezTo>
                  <a:cubicBezTo>
                    <a:pt x="166" y="390"/>
                    <a:pt x="196" y="327"/>
                    <a:pt x="258" y="295"/>
                  </a:cubicBezTo>
                  <a:cubicBezTo>
                    <a:pt x="284" y="282"/>
                    <a:pt x="312" y="275"/>
                    <a:pt x="346" y="274"/>
                  </a:cubicBezTo>
                  <a:cubicBezTo>
                    <a:pt x="364" y="274"/>
                    <a:pt x="382" y="275"/>
                    <a:pt x="401" y="276"/>
                  </a:cubicBezTo>
                  <a:cubicBezTo>
                    <a:pt x="425" y="278"/>
                    <a:pt x="450" y="279"/>
                    <a:pt x="477" y="277"/>
                  </a:cubicBezTo>
                  <a:cubicBezTo>
                    <a:pt x="528" y="274"/>
                    <a:pt x="583" y="257"/>
                    <a:pt x="645" y="226"/>
                  </a:cubicBezTo>
                  <a:cubicBezTo>
                    <a:pt x="699" y="199"/>
                    <a:pt x="752" y="165"/>
                    <a:pt x="797" y="135"/>
                  </a:cubicBezTo>
                  <a:cubicBezTo>
                    <a:pt x="897" y="69"/>
                    <a:pt x="1013" y="0"/>
                    <a:pt x="1115" y="11"/>
                  </a:cubicBezTo>
                  <a:cubicBezTo>
                    <a:pt x="1194" y="19"/>
                    <a:pt x="1240" y="75"/>
                    <a:pt x="1264" y="120"/>
                  </a:cubicBezTo>
                  <a:cubicBezTo>
                    <a:pt x="1283" y="154"/>
                    <a:pt x="1295" y="193"/>
                    <a:pt x="1306" y="231"/>
                  </a:cubicBezTo>
                  <a:cubicBezTo>
                    <a:pt x="1313" y="254"/>
                    <a:pt x="1321" y="278"/>
                    <a:pt x="1330" y="301"/>
                  </a:cubicBezTo>
                  <a:cubicBezTo>
                    <a:pt x="1333" y="310"/>
                    <a:pt x="1337" y="319"/>
                    <a:pt x="1341" y="328"/>
                  </a:cubicBezTo>
                  <a:cubicBezTo>
                    <a:pt x="1354" y="357"/>
                    <a:pt x="1370" y="385"/>
                    <a:pt x="1385" y="413"/>
                  </a:cubicBezTo>
                  <a:cubicBezTo>
                    <a:pt x="1400" y="441"/>
                    <a:pt x="1415" y="469"/>
                    <a:pt x="1428" y="498"/>
                  </a:cubicBezTo>
                  <a:cubicBezTo>
                    <a:pt x="1459" y="567"/>
                    <a:pt x="1469" y="625"/>
                    <a:pt x="1460" y="684"/>
                  </a:cubicBezTo>
                  <a:cubicBezTo>
                    <a:pt x="1449" y="754"/>
                    <a:pt x="1411" y="825"/>
                    <a:pt x="1346" y="896"/>
                  </a:cubicBezTo>
                  <a:cubicBezTo>
                    <a:pt x="1293" y="956"/>
                    <a:pt x="1222" y="1015"/>
                    <a:pt x="1138" y="1070"/>
                  </a:cubicBezTo>
                  <a:cubicBezTo>
                    <a:pt x="1089" y="1101"/>
                    <a:pt x="1026" y="1140"/>
                    <a:pt x="960" y="1159"/>
                  </a:cubicBezTo>
                  <a:cubicBezTo>
                    <a:pt x="930" y="1167"/>
                    <a:pt x="899" y="1172"/>
                    <a:pt x="870" y="1176"/>
                  </a:cubicBezTo>
                  <a:cubicBezTo>
                    <a:pt x="857" y="1178"/>
                    <a:pt x="843" y="1180"/>
                    <a:pt x="830" y="1183"/>
                  </a:cubicBezTo>
                  <a:cubicBezTo>
                    <a:pt x="761" y="1195"/>
                    <a:pt x="696" y="1219"/>
                    <a:pt x="633" y="1242"/>
                  </a:cubicBezTo>
                  <a:cubicBezTo>
                    <a:pt x="552" y="1271"/>
                    <a:pt x="475" y="1300"/>
                    <a:pt x="399" y="1300"/>
                  </a:cubicBezTo>
                  <a:cubicBezTo>
                    <a:pt x="382" y="1300"/>
                    <a:pt x="365" y="1298"/>
                    <a:pt x="348" y="1295"/>
                  </a:cubicBezTo>
                  <a:moveTo>
                    <a:pt x="797" y="136"/>
                  </a:moveTo>
                  <a:cubicBezTo>
                    <a:pt x="752" y="166"/>
                    <a:pt x="699" y="200"/>
                    <a:pt x="645" y="226"/>
                  </a:cubicBezTo>
                  <a:cubicBezTo>
                    <a:pt x="583" y="257"/>
                    <a:pt x="528" y="274"/>
                    <a:pt x="477" y="278"/>
                  </a:cubicBezTo>
                  <a:cubicBezTo>
                    <a:pt x="450" y="280"/>
                    <a:pt x="425" y="278"/>
                    <a:pt x="401" y="277"/>
                  </a:cubicBezTo>
                  <a:cubicBezTo>
                    <a:pt x="382" y="276"/>
                    <a:pt x="364" y="275"/>
                    <a:pt x="346" y="275"/>
                  </a:cubicBezTo>
                  <a:cubicBezTo>
                    <a:pt x="312" y="276"/>
                    <a:pt x="284" y="282"/>
                    <a:pt x="258" y="296"/>
                  </a:cubicBezTo>
                  <a:cubicBezTo>
                    <a:pt x="197" y="328"/>
                    <a:pt x="166" y="391"/>
                    <a:pt x="154" y="426"/>
                  </a:cubicBezTo>
                  <a:cubicBezTo>
                    <a:pt x="150" y="435"/>
                    <a:pt x="147" y="445"/>
                    <a:pt x="145" y="454"/>
                  </a:cubicBezTo>
                  <a:cubicBezTo>
                    <a:pt x="139" y="475"/>
                    <a:pt x="135" y="496"/>
                    <a:pt x="132" y="517"/>
                  </a:cubicBezTo>
                  <a:cubicBezTo>
                    <a:pt x="125" y="555"/>
                    <a:pt x="118" y="595"/>
                    <a:pt x="100" y="633"/>
                  </a:cubicBezTo>
                  <a:cubicBezTo>
                    <a:pt x="90" y="653"/>
                    <a:pt x="77" y="673"/>
                    <a:pt x="65" y="692"/>
                  </a:cubicBezTo>
                  <a:cubicBezTo>
                    <a:pt x="53" y="712"/>
                    <a:pt x="40" y="732"/>
                    <a:pt x="30" y="752"/>
                  </a:cubicBezTo>
                  <a:cubicBezTo>
                    <a:pt x="2" y="812"/>
                    <a:pt x="1" y="874"/>
                    <a:pt x="25" y="943"/>
                  </a:cubicBezTo>
                  <a:cubicBezTo>
                    <a:pt x="40" y="984"/>
                    <a:pt x="63" y="1025"/>
                    <a:pt x="84" y="1058"/>
                  </a:cubicBezTo>
                  <a:cubicBezTo>
                    <a:pt x="127" y="1128"/>
                    <a:pt x="175" y="1208"/>
                    <a:pt x="255" y="1257"/>
                  </a:cubicBezTo>
                  <a:cubicBezTo>
                    <a:pt x="285" y="1276"/>
                    <a:pt x="315" y="1288"/>
                    <a:pt x="348" y="1294"/>
                  </a:cubicBezTo>
                  <a:cubicBezTo>
                    <a:pt x="440" y="1312"/>
                    <a:pt x="534" y="1277"/>
                    <a:pt x="633" y="1241"/>
                  </a:cubicBezTo>
                  <a:cubicBezTo>
                    <a:pt x="696" y="1218"/>
                    <a:pt x="761" y="1194"/>
                    <a:pt x="830" y="1182"/>
                  </a:cubicBezTo>
                  <a:cubicBezTo>
                    <a:pt x="843" y="1179"/>
                    <a:pt x="857" y="1177"/>
                    <a:pt x="870" y="1176"/>
                  </a:cubicBezTo>
                  <a:cubicBezTo>
                    <a:pt x="899" y="1171"/>
                    <a:pt x="930" y="1167"/>
                    <a:pt x="960" y="1158"/>
                  </a:cubicBezTo>
                  <a:cubicBezTo>
                    <a:pt x="1026" y="1139"/>
                    <a:pt x="1089" y="1101"/>
                    <a:pt x="1137" y="1069"/>
                  </a:cubicBezTo>
                  <a:cubicBezTo>
                    <a:pt x="1222" y="1014"/>
                    <a:pt x="1292" y="956"/>
                    <a:pt x="1346" y="896"/>
                  </a:cubicBezTo>
                  <a:cubicBezTo>
                    <a:pt x="1410" y="825"/>
                    <a:pt x="1448" y="753"/>
                    <a:pt x="1459" y="684"/>
                  </a:cubicBezTo>
                  <a:cubicBezTo>
                    <a:pt x="1468" y="625"/>
                    <a:pt x="1458" y="568"/>
                    <a:pt x="1427" y="499"/>
                  </a:cubicBezTo>
                  <a:cubicBezTo>
                    <a:pt x="1414" y="470"/>
                    <a:pt x="1399" y="441"/>
                    <a:pt x="1384" y="413"/>
                  </a:cubicBezTo>
                  <a:cubicBezTo>
                    <a:pt x="1369" y="386"/>
                    <a:pt x="1353" y="357"/>
                    <a:pt x="1340" y="328"/>
                  </a:cubicBezTo>
                  <a:cubicBezTo>
                    <a:pt x="1336" y="319"/>
                    <a:pt x="1332" y="310"/>
                    <a:pt x="1329" y="301"/>
                  </a:cubicBezTo>
                  <a:cubicBezTo>
                    <a:pt x="1320" y="278"/>
                    <a:pt x="1313" y="254"/>
                    <a:pt x="1305" y="231"/>
                  </a:cubicBezTo>
                  <a:cubicBezTo>
                    <a:pt x="1294" y="193"/>
                    <a:pt x="1282" y="154"/>
                    <a:pt x="1263" y="120"/>
                  </a:cubicBezTo>
                  <a:cubicBezTo>
                    <a:pt x="1239" y="75"/>
                    <a:pt x="1194" y="20"/>
                    <a:pt x="1115" y="11"/>
                  </a:cubicBezTo>
                  <a:cubicBezTo>
                    <a:pt x="1108" y="11"/>
                    <a:pt x="1101" y="10"/>
                    <a:pt x="1094" y="10"/>
                  </a:cubicBezTo>
                  <a:cubicBezTo>
                    <a:pt x="997" y="10"/>
                    <a:pt x="890" y="75"/>
                    <a:pt x="797" y="1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28" name="Freeform 16">
              <a:extLst>
                <a:ext uri="{FF2B5EF4-FFF2-40B4-BE49-F238E27FC236}">
                  <a16:creationId xmlns:a16="http://schemas.microsoft.com/office/drawing/2014/main" id="{5854E5E7-E292-4BBD-B965-F80A4FA96745}"/>
                </a:ext>
              </a:extLst>
            </p:cNvPr>
            <p:cNvSpPr>
              <a:spLocks noEditPoints="1"/>
            </p:cNvSpPr>
            <p:nvPr/>
          </p:nvSpPr>
          <p:spPr bwMode="auto">
            <a:xfrm>
              <a:off x="5365" y="1741"/>
              <a:ext cx="1190" cy="1056"/>
            </a:xfrm>
            <a:custGeom>
              <a:avLst/>
              <a:gdLst>
                <a:gd name="T0" fmla="*/ 279 w 1607"/>
                <a:gd name="T1" fmla="*/ 1368 h 1427"/>
                <a:gd name="T2" fmla="*/ 27 w 1607"/>
                <a:gd name="T3" fmla="*/ 1022 h 1427"/>
                <a:gd name="T4" fmla="*/ 71 w 1607"/>
                <a:gd name="T5" fmla="*/ 747 h 1427"/>
                <a:gd name="T6" fmla="*/ 144 w 1607"/>
                <a:gd name="T7" fmla="*/ 556 h 1427"/>
                <a:gd name="T8" fmla="*/ 169 w 1607"/>
                <a:gd name="T9" fmla="*/ 456 h 1427"/>
                <a:gd name="T10" fmla="*/ 381 w 1607"/>
                <a:gd name="T11" fmla="*/ 294 h 1427"/>
                <a:gd name="T12" fmla="*/ 441 w 1607"/>
                <a:gd name="T13" fmla="*/ 296 h 1427"/>
                <a:gd name="T14" fmla="*/ 709 w 1607"/>
                <a:gd name="T15" fmla="*/ 242 h 1427"/>
                <a:gd name="T16" fmla="*/ 1047 w 1607"/>
                <a:gd name="T17" fmla="*/ 42 h 1427"/>
                <a:gd name="T18" fmla="*/ 1385 w 1607"/>
                <a:gd name="T19" fmla="*/ 125 h 1427"/>
                <a:gd name="T20" fmla="*/ 1456 w 1607"/>
                <a:gd name="T21" fmla="*/ 323 h 1427"/>
                <a:gd name="T22" fmla="*/ 1515 w 1607"/>
                <a:gd name="T23" fmla="*/ 444 h 1427"/>
                <a:gd name="T24" fmla="*/ 1597 w 1607"/>
                <a:gd name="T25" fmla="*/ 740 h 1427"/>
                <a:gd name="T26" fmla="*/ 1245 w 1607"/>
                <a:gd name="T27" fmla="*/ 1163 h 1427"/>
                <a:gd name="T28" fmla="*/ 954 w 1607"/>
                <a:gd name="T29" fmla="*/ 1278 h 1427"/>
                <a:gd name="T30" fmla="*/ 694 w 1607"/>
                <a:gd name="T31" fmla="*/ 1350 h 1427"/>
                <a:gd name="T32" fmla="*/ 381 w 1607"/>
                <a:gd name="T33" fmla="*/ 1409 h 1427"/>
                <a:gd name="T34" fmla="*/ 875 w 1607"/>
                <a:gd name="T35" fmla="*/ 143 h 1427"/>
                <a:gd name="T36" fmla="*/ 525 w 1607"/>
                <a:gd name="T37" fmla="*/ 299 h 1427"/>
                <a:gd name="T38" fmla="*/ 381 w 1607"/>
                <a:gd name="T39" fmla="*/ 294 h 1427"/>
                <a:gd name="T40" fmla="*/ 170 w 1607"/>
                <a:gd name="T41" fmla="*/ 457 h 1427"/>
                <a:gd name="T42" fmla="*/ 145 w 1607"/>
                <a:gd name="T43" fmla="*/ 556 h 1427"/>
                <a:gd name="T44" fmla="*/ 72 w 1607"/>
                <a:gd name="T45" fmla="*/ 747 h 1427"/>
                <a:gd name="T46" fmla="*/ 28 w 1607"/>
                <a:gd name="T47" fmla="*/ 1022 h 1427"/>
                <a:gd name="T48" fmla="*/ 280 w 1607"/>
                <a:gd name="T49" fmla="*/ 1367 h 1427"/>
                <a:gd name="T50" fmla="*/ 694 w 1607"/>
                <a:gd name="T51" fmla="*/ 1349 h 1427"/>
                <a:gd name="T52" fmla="*/ 954 w 1607"/>
                <a:gd name="T53" fmla="*/ 1278 h 1427"/>
                <a:gd name="T54" fmla="*/ 1244 w 1607"/>
                <a:gd name="T55" fmla="*/ 1162 h 1427"/>
                <a:gd name="T56" fmla="*/ 1596 w 1607"/>
                <a:gd name="T57" fmla="*/ 740 h 1427"/>
                <a:gd name="T58" fmla="*/ 1515 w 1607"/>
                <a:gd name="T59" fmla="*/ 445 h 1427"/>
                <a:gd name="T60" fmla="*/ 1455 w 1607"/>
                <a:gd name="T61" fmla="*/ 323 h 1427"/>
                <a:gd name="T62" fmla="*/ 1384 w 1607"/>
                <a:gd name="T63" fmla="*/ 126 h 1427"/>
                <a:gd name="T64" fmla="*/ 1198 w 1607"/>
                <a:gd name="T65" fmla="*/ 5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7" h="1427">
                  <a:moveTo>
                    <a:pt x="381" y="1409"/>
                  </a:moveTo>
                  <a:cubicBezTo>
                    <a:pt x="345" y="1402"/>
                    <a:pt x="312" y="1389"/>
                    <a:pt x="279" y="1368"/>
                  </a:cubicBezTo>
                  <a:cubicBezTo>
                    <a:pt x="192" y="1314"/>
                    <a:pt x="139" y="1226"/>
                    <a:pt x="91" y="1149"/>
                  </a:cubicBezTo>
                  <a:cubicBezTo>
                    <a:pt x="69" y="1112"/>
                    <a:pt x="43" y="1068"/>
                    <a:pt x="27" y="1022"/>
                  </a:cubicBezTo>
                  <a:cubicBezTo>
                    <a:pt x="0" y="947"/>
                    <a:pt x="2" y="878"/>
                    <a:pt x="32" y="813"/>
                  </a:cubicBezTo>
                  <a:cubicBezTo>
                    <a:pt x="43" y="791"/>
                    <a:pt x="57" y="768"/>
                    <a:pt x="71" y="747"/>
                  </a:cubicBezTo>
                  <a:cubicBezTo>
                    <a:pt x="84" y="726"/>
                    <a:pt x="98" y="704"/>
                    <a:pt x="109" y="683"/>
                  </a:cubicBezTo>
                  <a:cubicBezTo>
                    <a:pt x="129" y="641"/>
                    <a:pt x="137" y="598"/>
                    <a:pt x="144" y="556"/>
                  </a:cubicBezTo>
                  <a:cubicBezTo>
                    <a:pt x="148" y="534"/>
                    <a:pt x="153" y="511"/>
                    <a:pt x="159" y="488"/>
                  </a:cubicBezTo>
                  <a:cubicBezTo>
                    <a:pt x="162" y="477"/>
                    <a:pt x="165" y="467"/>
                    <a:pt x="169" y="456"/>
                  </a:cubicBezTo>
                  <a:cubicBezTo>
                    <a:pt x="183" y="418"/>
                    <a:pt x="217" y="350"/>
                    <a:pt x="285" y="315"/>
                  </a:cubicBezTo>
                  <a:cubicBezTo>
                    <a:pt x="313" y="301"/>
                    <a:pt x="344" y="294"/>
                    <a:pt x="381" y="294"/>
                  </a:cubicBezTo>
                  <a:cubicBezTo>
                    <a:pt x="383" y="294"/>
                    <a:pt x="384" y="294"/>
                    <a:pt x="385" y="294"/>
                  </a:cubicBezTo>
                  <a:cubicBezTo>
                    <a:pt x="404" y="294"/>
                    <a:pt x="422" y="295"/>
                    <a:pt x="441" y="296"/>
                  </a:cubicBezTo>
                  <a:cubicBezTo>
                    <a:pt x="468" y="298"/>
                    <a:pt x="496" y="300"/>
                    <a:pt x="525" y="298"/>
                  </a:cubicBezTo>
                  <a:cubicBezTo>
                    <a:pt x="580" y="295"/>
                    <a:pt x="640" y="276"/>
                    <a:pt x="709" y="242"/>
                  </a:cubicBezTo>
                  <a:cubicBezTo>
                    <a:pt x="766" y="213"/>
                    <a:pt x="822" y="177"/>
                    <a:pt x="874" y="142"/>
                  </a:cubicBezTo>
                  <a:cubicBezTo>
                    <a:pt x="926" y="108"/>
                    <a:pt x="986" y="69"/>
                    <a:pt x="1047" y="42"/>
                  </a:cubicBezTo>
                  <a:cubicBezTo>
                    <a:pt x="1114" y="12"/>
                    <a:pt x="1171" y="0"/>
                    <a:pt x="1222" y="5"/>
                  </a:cubicBezTo>
                  <a:cubicBezTo>
                    <a:pt x="1309" y="15"/>
                    <a:pt x="1359" y="76"/>
                    <a:pt x="1385" y="125"/>
                  </a:cubicBezTo>
                  <a:cubicBezTo>
                    <a:pt x="1405" y="163"/>
                    <a:pt x="1417" y="205"/>
                    <a:pt x="1430" y="245"/>
                  </a:cubicBezTo>
                  <a:cubicBezTo>
                    <a:pt x="1438" y="271"/>
                    <a:pt x="1446" y="298"/>
                    <a:pt x="1456" y="323"/>
                  </a:cubicBezTo>
                  <a:cubicBezTo>
                    <a:pt x="1459" y="332"/>
                    <a:pt x="1464" y="342"/>
                    <a:pt x="1468" y="352"/>
                  </a:cubicBezTo>
                  <a:cubicBezTo>
                    <a:pt x="1482" y="383"/>
                    <a:pt x="1499" y="414"/>
                    <a:pt x="1515" y="444"/>
                  </a:cubicBezTo>
                  <a:cubicBezTo>
                    <a:pt x="1532" y="475"/>
                    <a:pt x="1549" y="506"/>
                    <a:pt x="1563" y="537"/>
                  </a:cubicBezTo>
                  <a:cubicBezTo>
                    <a:pt x="1597" y="613"/>
                    <a:pt x="1607" y="675"/>
                    <a:pt x="1597" y="740"/>
                  </a:cubicBezTo>
                  <a:cubicBezTo>
                    <a:pt x="1585" y="816"/>
                    <a:pt x="1543" y="894"/>
                    <a:pt x="1473" y="972"/>
                  </a:cubicBezTo>
                  <a:cubicBezTo>
                    <a:pt x="1414" y="1038"/>
                    <a:pt x="1337" y="1102"/>
                    <a:pt x="1245" y="1163"/>
                  </a:cubicBezTo>
                  <a:cubicBezTo>
                    <a:pt x="1189" y="1199"/>
                    <a:pt x="1123" y="1239"/>
                    <a:pt x="1051" y="1259"/>
                  </a:cubicBezTo>
                  <a:cubicBezTo>
                    <a:pt x="1019" y="1269"/>
                    <a:pt x="986" y="1274"/>
                    <a:pt x="954" y="1278"/>
                  </a:cubicBezTo>
                  <a:cubicBezTo>
                    <a:pt x="940" y="1280"/>
                    <a:pt x="925" y="1283"/>
                    <a:pt x="910" y="1285"/>
                  </a:cubicBezTo>
                  <a:cubicBezTo>
                    <a:pt x="835" y="1299"/>
                    <a:pt x="763" y="1325"/>
                    <a:pt x="694" y="1350"/>
                  </a:cubicBezTo>
                  <a:cubicBezTo>
                    <a:pt x="605" y="1383"/>
                    <a:pt x="521" y="1414"/>
                    <a:pt x="438" y="1414"/>
                  </a:cubicBezTo>
                  <a:cubicBezTo>
                    <a:pt x="419" y="1414"/>
                    <a:pt x="400" y="1412"/>
                    <a:pt x="381" y="1409"/>
                  </a:cubicBezTo>
                  <a:moveTo>
                    <a:pt x="1047" y="43"/>
                  </a:moveTo>
                  <a:cubicBezTo>
                    <a:pt x="987" y="70"/>
                    <a:pt x="926" y="108"/>
                    <a:pt x="875" y="143"/>
                  </a:cubicBezTo>
                  <a:cubicBezTo>
                    <a:pt x="822" y="177"/>
                    <a:pt x="766" y="213"/>
                    <a:pt x="709" y="242"/>
                  </a:cubicBezTo>
                  <a:cubicBezTo>
                    <a:pt x="641" y="277"/>
                    <a:pt x="580" y="295"/>
                    <a:pt x="525" y="299"/>
                  </a:cubicBezTo>
                  <a:cubicBezTo>
                    <a:pt x="496" y="301"/>
                    <a:pt x="468" y="299"/>
                    <a:pt x="441" y="297"/>
                  </a:cubicBezTo>
                  <a:cubicBezTo>
                    <a:pt x="421" y="296"/>
                    <a:pt x="401" y="294"/>
                    <a:pt x="381" y="294"/>
                  </a:cubicBezTo>
                  <a:cubicBezTo>
                    <a:pt x="344" y="295"/>
                    <a:pt x="314" y="302"/>
                    <a:pt x="285" y="316"/>
                  </a:cubicBezTo>
                  <a:cubicBezTo>
                    <a:pt x="218" y="350"/>
                    <a:pt x="184" y="419"/>
                    <a:pt x="170" y="457"/>
                  </a:cubicBezTo>
                  <a:cubicBezTo>
                    <a:pt x="166" y="467"/>
                    <a:pt x="162" y="477"/>
                    <a:pt x="160" y="488"/>
                  </a:cubicBezTo>
                  <a:cubicBezTo>
                    <a:pt x="154" y="511"/>
                    <a:pt x="149" y="534"/>
                    <a:pt x="145" y="556"/>
                  </a:cubicBezTo>
                  <a:cubicBezTo>
                    <a:pt x="137" y="598"/>
                    <a:pt x="129" y="641"/>
                    <a:pt x="109" y="683"/>
                  </a:cubicBezTo>
                  <a:cubicBezTo>
                    <a:pt x="99" y="705"/>
                    <a:pt x="85" y="726"/>
                    <a:pt x="72" y="747"/>
                  </a:cubicBezTo>
                  <a:cubicBezTo>
                    <a:pt x="58" y="769"/>
                    <a:pt x="43" y="791"/>
                    <a:pt x="33" y="814"/>
                  </a:cubicBezTo>
                  <a:cubicBezTo>
                    <a:pt x="3" y="878"/>
                    <a:pt x="1" y="947"/>
                    <a:pt x="28" y="1022"/>
                  </a:cubicBezTo>
                  <a:cubicBezTo>
                    <a:pt x="44" y="1068"/>
                    <a:pt x="69" y="1112"/>
                    <a:pt x="92" y="1149"/>
                  </a:cubicBezTo>
                  <a:cubicBezTo>
                    <a:pt x="139" y="1226"/>
                    <a:pt x="193" y="1313"/>
                    <a:pt x="280" y="1367"/>
                  </a:cubicBezTo>
                  <a:cubicBezTo>
                    <a:pt x="312" y="1388"/>
                    <a:pt x="346" y="1401"/>
                    <a:pt x="381" y="1408"/>
                  </a:cubicBezTo>
                  <a:cubicBezTo>
                    <a:pt x="483" y="1427"/>
                    <a:pt x="585" y="1389"/>
                    <a:pt x="694" y="1349"/>
                  </a:cubicBezTo>
                  <a:cubicBezTo>
                    <a:pt x="763" y="1324"/>
                    <a:pt x="834" y="1298"/>
                    <a:pt x="910" y="1284"/>
                  </a:cubicBezTo>
                  <a:cubicBezTo>
                    <a:pt x="925" y="1282"/>
                    <a:pt x="940" y="1280"/>
                    <a:pt x="954" y="1278"/>
                  </a:cubicBezTo>
                  <a:cubicBezTo>
                    <a:pt x="986" y="1273"/>
                    <a:pt x="1019" y="1268"/>
                    <a:pt x="1051" y="1259"/>
                  </a:cubicBezTo>
                  <a:cubicBezTo>
                    <a:pt x="1122" y="1238"/>
                    <a:pt x="1189" y="1198"/>
                    <a:pt x="1244" y="1162"/>
                  </a:cubicBezTo>
                  <a:cubicBezTo>
                    <a:pt x="1337" y="1101"/>
                    <a:pt x="1414" y="1037"/>
                    <a:pt x="1473" y="972"/>
                  </a:cubicBezTo>
                  <a:cubicBezTo>
                    <a:pt x="1543" y="893"/>
                    <a:pt x="1584" y="815"/>
                    <a:pt x="1596" y="740"/>
                  </a:cubicBezTo>
                  <a:cubicBezTo>
                    <a:pt x="1606" y="675"/>
                    <a:pt x="1596" y="613"/>
                    <a:pt x="1562" y="538"/>
                  </a:cubicBezTo>
                  <a:cubicBezTo>
                    <a:pt x="1548" y="506"/>
                    <a:pt x="1531" y="475"/>
                    <a:pt x="1515" y="445"/>
                  </a:cubicBezTo>
                  <a:cubicBezTo>
                    <a:pt x="1498" y="415"/>
                    <a:pt x="1481" y="383"/>
                    <a:pt x="1467" y="352"/>
                  </a:cubicBezTo>
                  <a:cubicBezTo>
                    <a:pt x="1463" y="342"/>
                    <a:pt x="1459" y="332"/>
                    <a:pt x="1455" y="323"/>
                  </a:cubicBezTo>
                  <a:cubicBezTo>
                    <a:pt x="1445" y="298"/>
                    <a:pt x="1437" y="271"/>
                    <a:pt x="1429" y="246"/>
                  </a:cubicBezTo>
                  <a:cubicBezTo>
                    <a:pt x="1417" y="205"/>
                    <a:pt x="1404" y="163"/>
                    <a:pt x="1384" y="126"/>
                  </a:cubicBezTo>
                  <a:cubicBezTo>
                    <a:pt x="1358" y="76"/>
                    <a:pt x="1309" y="16"/>
                    <a:pt x="1222" y="6"/>
                  </a:cubicBezTo>
                  <a:cubicBezTo>
                    <a:pt x="1214" y="5"/>
                    <a:pt x="1206" y="5"/>
                    <a:pt x="1198" y="5"/>
                  </a:cubicBezTo>
                  <a:cubicBezTo>
                    <a:pt x="1153" y="5"/>
                    <a:pt x="1104" y="17"/>
                    <a:pt x="1047" y="4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29" name="Freeform 17">
              <a:extLst>
                <a:ext uri="{FF2B5EF4-FFF2-40B4-BE49-F238E27FC236}">
                  <a16:creationId xmlns:a16="http://schemas.microsoft.com/office/drawing/2014/main" id="{F0B049CE-4E0E-45DC-B51D-C9FEF6994AC5}"/>
                </a:ext>
              </a:extLst>
            </p:cNvPr>
            <p:cNvSpPr>
              <a:spLocks noEditPoints="1"/>
            </p:cNvSpPr>
            <p:nvPr/>
          </p:nvSpPr>
          <p:spPr bwMode="auto">
            <a:xfrm>
              <a:off x="5295" y="1706"/>
              <a:ext cx="1297" cy="1151"/>
            </a:xfrm>
            <a:custGeom>
              <a:avLst/>
              <a:gdLst>
                <a:gd name="T0" fmla="*/ 417 w 1752"/>
                <a:gd name="T1" fmla="*/ 1541 h 1555"/>
                <a:gd name="T2" fmla="*/ 305 w 1752"/>
                <a:gd name="T3" fmla="*/ 1497 h 1555"/>
                <a:gd name="T4" fmla="*/ 100 w 1752"/>
                <a:gd name="T5" fmla="*/ 1257 h 1555"/>
                <a:gd name="T6" fmla="*/ 30 w 1752"/>
                <a:gd name="T7" fmla="*/ 1119 h 1555"/>
                <a:gd name="T8" fmla="*/ 35 w 1752"/>
                <a:gd name="T9" fmla="*/ 889 h 1555"/>
                <a:gd name="T10" fmla="*/ 78 w 1752"/>
                <a:gd name="T11" fmla="*/ 816 h 1555"/>
                <a:gd name="T12" fmla="*/ 119 w 1752"/>
                <a:gd name="T13" fmla="*/ 747 h 1555"/>
                <a:gd name="T14" fmla="*/ 158 w 1752"/>
                <a:gd name="T15" fmla="*/ 611 h 1555"/>
                <a:gd name="T16" fmla="*/ 174 w 1752"/>
                <a:gd name="T17" fmla="*/ 537 h 1555"/>
                <a:gd name="T18" fmla="*/ 185 w 1752"/>
                <a:gd name="T19" fmla="*/ 503 h 1555"/>
                <a:gd name="T20" fmla="*/ 313 w 1752"/>
                <a:gd name="T21" fmla="*/ 349 h 1555"/>
                <a:gd name="T22" fmla="*/ 420 w 1752"/>
                <a:gd name="T23" fmla="*/ 326 h 1555"/>
                <a:gd name="T24" fmla="*/ 485 w 1752"/>
                <a:gd name="T25" fmla="*/ 329 h 1555"/>
                <a:gd name="T26" fmla="*/ 576 w 1752"/>
                <a:gd name="T27" fmla="*/ 332 h 1555"/>
                <a:gd name="T28" fmla="*/ 774 w 1752"/>
                <a:gd name="T29" fmla="*/ 271 h 1555"/>
                <a:gd name="T30" fmla="*/ 953 w 1752"/>
                <a:gd name="T31" fmla="*/ 162 h 1555"/>
                <a:gd name="T32" fmla="*/ 1333 w 1752"/>
                <a:gd name="T33" fmla="*/ 13 h 1555"/>
                <a:gd name="T34" fmla="*/ 1511 w 1752"/>
                <a:gd name="T35" fmla="*/ 145 h 1555"/>
                <a:gd name="T36" fmla="*/ 1560 w 1752"/>
                <a:gd name="T37" fmla="*/ 275 h 1555"/>
                <a:gd name="T38" fmla="*/ 1588 w 1752"/>
                <a:gd name="T39" fmla="*/ 359 h 1555"/>
                <a:gd name="T40" fmla="*/ 1601 w 1752"/>
                <a:gd name="T41" fmla="*/ 391 h 1555"/>
                <a:gd name="T42" fmla="*/ 1652 w 1752"/>
                <a:gd name="T43" fmla="*/ 490 h 1555"/>
                <a:gd name="T44" fmla="*/ 1704 w 1752"/>
                <a:gd name="T45" fmla="*/ 591 h 1555"/>
                <a:gd name="T46" fmla="*/ 1740 w 1752"/>
                <a:gd name="T47" fmla="*/ 812 h 1555"/>
                <a:gd name="T48" fmla="*/ 1356 w 1752"/>
                <a:gd name="T49" fmla="*/ 1274 h 1555"/>
                <a:gd name="T50" fmla="*/ 1147 w 1752"/>
                <a:gd name="T51" fmla="*/ 1379 h 1555"/>
                <a:gd name="T52" fmla="*/ 1042 w 1752"/>
                <a:gd name="T53" fmla="*/ 1399 h 1555"/>
                <a:gd name="T54" fmla="*/ 994 w 1752"/>
                <a:gd name="T55" fmla="*/ 1407 h 1555"/>
                <a:gd name="T56" fmla="*/ 758 w 1752"/>
                <a:gd name="T57" fmla="*/ 1478 h 1555"/>
                <a:gd name="T58" fmla="*/ 479 w 1752"/>
                <a:gd name="T59" fmla="*/ 1547 h 1555"/>
                <a:gd name="T60" fmla="*/ 417 w 1752"/>
                <a:gd name="T61" fmla="*/ 1541 h 1555"/>
                <a:gd name="T62" fmla="*/ 957 w 1752"/>
                <a:gd name="T63" fmla="*/ 168 h 1555"/>
                <a:gd name="T64" fmla="*/ 777 w 1752"/>
                <a:gd name="T65" fmla="*/ 277 h 1555"/>
                <a:gd name="T66" fmla="*/ 576 w 1752"/>
                <a:gd name="T67" fmla="*/ 339 h 1555"/>
                <a:gd name="T68" fmla="*/ 485 w 1752"/>
                <a:gd name="T69" fmla="*/ 336 h 1555"/>
                <a:gd name="T70" fmla="*/ 420 w 1752"/>
                <a:gd name="T71" fmla="*/ 333 h 1555"/>
                <a:gd name="T72" fmla="*/ 420 w 1752"/>
                <a:gd name="T73" fmla="*/ 333 h 1555"/>
                <a:gd name="T74" fmla="*/ 317 w 1752"/>
                <a:gd name="T75" fmla="*/ 355 h 1555"/>
                <a:gd name="T76" fmla="*/ 192 w 1752"/>
                <a:gd name="T77" fmla="*/ 505 h 1555"/>
                <a:gd name="T78" fmla="*/ 181 w 1752"/>
                <a:gd name="T79" fmla="*/ 538 h 1555"/>
                <a:gd name="T80" fmla="*/ 164 w 1752"/>
                <a:gd name="T81" fmla="*/ 613 h 1555"/>
                <a:gd name="T82" fmla="*/ 125 w 1752"/>
                <a:gd name="T83" fmla="*/ 750 h 1555"/>
                <a:gd name="T84" fmla="*/ 84 w 1752"/>
                <a:gd name="T85" fmla="*/ 820 h 1555"/>
                <a:gd name="T86" fmla="*/ 42 w 1752"/>
                <a:gd name="T87" fmla="*/ 892 h 1555"/>
                <a:gd name="T88" fmla="*/ 36 w 1752"/>
                <a:gd name="T89" fmla="*/ 1116 h 1555"/>
                <a:gd name="T90" fmla="*/ 106 w 1752"/>
                <a:gd name="T91" fmla="*/ 1254 h 1555"/>
                <a:gd name="T92" fmla="*/ 309 w 1752"/>
                <a:gd name="T93" fmla="*/ 1491 h 1555"/>
                <a:gd name="T94" fmla="*/ 418 w 1752"/>
                <a:gd name="T95" fmla="*/ 1534 h 1555"/>
                <a:gd name="T96" fmla="*/ 755 w 1752"/>
                <a:gd name="T97" fmla="*/ 1471 h 1555"/>
                <a:gd name="T98" fmla="*/ 993 w 1752"/>
                <a:gd name="T99" fmla="*/ 1400 h 1555"/>
                <a:gd name="T100" fmla="*/ 1041 w 1752"/>
                <a:gd name="T101" fmla="*/ 1392 h 1555"/>
                <a:gd name="T102" fmla="*/ 1145 w 1752"/>
                <a:gd name="T103" fmla="*/ 1372 h 1555"/>
                <a:gd name="T104" fmla="*/ 1353 w 1752"/>
                <a:gd name="T105" fmla="*/ 1268 h 1555"/>
                <a:gd name="T106" fmla="*/ 1734 w 1752"/>
                <a:gd name="T107" fmla="*/ 811 h 1555"/>
                <a:gd name="T108" fmla="*/ 1697 w 1752"/>
                <a:gd name="T109" fmla="*/ 594 h 1555"/>
                <a:gd name="T110" fmla="*/ 1646 w 1752"/>
                <a:gd name="T111" fmla="*/ 493 h 1555"/>
                <a:gd name="T112" fmla="*/ 1595 w 1752"/>
                <a:gd name="T113" fmla="*/ 393 h 1555"/>
                <a:gd name="T114" fmla="*/ 1581 w 1752"/>
                <a:gd name="T115" fmla="*/ 362 h 1555"/>
                <a:gd name="T116" fmla="*/ 1553 w 1752"/>
                <a:gd name="T117" fmla="*/ 277 h 1555"/>
                <a:gd name="T118" fmla="*/ 1505 w 1752"/>
                <a:gd name="T119" fmla="*/ 149 h 1555"/>
                <a:gd name="T120" fmla="*/ 1332 w 1752"/>
                <a:gd name="T121" fmla="*/ 20 h 1555"/>
                <a:gd name="T122" fmla="*/ 1306 w 1752"/>
                <a:gd name="T123" fmla="*/ 19 h 1555"/>
                <a:gd name="T124" fmla="*/ 957 w 1752"/>
                <a:gd name="T125" fmla="*/ 168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2" h="1555">
                  <a:moveTo>
                    <a:pt x="417" y="1541"/>
                  </a:moveTo>
                  <a:cubicBezTo>
                    <a:pt x="378" y="1534"/>
                    <a:pt x="341" y="1519"/>
                    <a:pt x="305" y="1497"/>
                  </a:cubicBezTo>
                  <a:cubicBezTo>
                    <a:pt x="210" y="1437"/>
                    <a:pt x="151" y="1342"/>
                    <a:pt x="100" y="1257"/>
                  </a:cubicBezTo>
                  <a:cubicBezTo>
                    <a:pt x="75" y="1217"/>
                    <a:pt x="48" y="1169"/>
                    <a:pt x="30" y="1119"/>
                  </a:cubicBezTo>
                  <a:cubicBezTo>
                    <a:pt x="0" y="1036"/>
                    <a:pt x="2" y="961"/>
                    <a:pt x="35" y="889"/>
                  </a:cubicBezTo>
                  <a:cubicBezTo>
                    <a:pt x="47" y="864"/>
                    <a:pt x="63" y="840"/>
                    <a:pt x="78" y="816"/>
                  </a:cubicBezTo>
                  <a:cubicBezTo>
                    <a:pt x="92" y="794"/>
                    <a:pt x="107" y="770"/>
                    <a:pt x="119" y="747"/>
                  </a:cubicBezTo>
                  <a:cubicBezTo>
                    <a:pt x="140" y="702"/>
                    <a:pt x="149" y="656"/>
                    <a:pt x="158" y="611"/>
                  </a:cubicBezTo>
                  <a:cubicBezTo>
                    <a:pt x="162" y="587"/>
                    <a:pt x="167" y="562"/>
                    <a:pt x="174" y="537"/>
                  </a:cubicBezTo>
                  <a:cubicBezTo>
                    <a:pt x="177" y="525"/>
                    <a:pt x="181" y="514"/>
                    <a:pt x="185" y="503"/>
                  </a:cubicBezTo>
                  <a:cubicBezTo>
                    <a:pt x="201" y="461"/>
                    <a:pt x="239" y="386"/>
                    <a:pt x="313" y="349"/>
                  </a:cubicBezTo>
                  <a:cubicBezTo>
                    <a:pt x="345" y="333"/>
                    <a:pt x="379" y="326"/>
                    <a:pt x="420" y="326"/>
                  </a:cubicBezTo>
                  <a:cubicBezTo>
                    <a:pt x="442" y="326"/>
                    <a:pt x="464" y="327"/>
                    <a:pt x="485" y="329"/>
                  </a:cubicBezTo>
                  <a:cubicBezTo>
                    <a:pt x="515" y="332"/>
                    <a:pt x="545" y="334"/>
                    <a:pt x="576" y="332"/>
                  </a:cubicBezTo>
                  <a:cubicBezTo>
                    <a:pt x="635" y="328"/>
                    <a:pt x="700" y="308"/>
                    <a:pt x="774" y="271"/>
                  </a:cubicBezTo>
                  <a:cubicBezTo>
                    <a:pt x="837" y="239"/>
                    <a:pt x="899" y="198"/>
                    <a:pt x="953" y="162"/>
                  </a:cubicBezTo>
                  <a:cubicBezTo>
                    <a:pt x="1080" y="77"/>
                    <a:pt x="1214" y="0"/>
                    <a:pt x="1333" y="13"/>
                  </a:cubicBezTo>
                  <a:cubicBezTo>
                    <a:pt x="1428" y="24"/>
                    <a:pt x="1483" y="91"/>
                    <a:pt x="1511" y="145"/>
                  </a:cubicBezTo>
                  <a:cubicBezTo>
                    <a:pt x="1532" y="186"/>
                    <a:pt x="1546" y="231"/>
                    <a:pt x="1560" y="275"/>
                  </a:cubicBezTo>
                  <a:cubicBezTo>
                    <a:pt x="1568" y="303"/>
                    <a:pt x="1577" y="332"/>
                    <a:pt x="1588" y="359"/>
                  </a:cubicBezTo>
                  <a:cubicBezTo>
                    <a:pt x="1592" y="369"/>
                    <a:pt x="1596" y="380"/>
                    <a:pt x="1601" y="391"/>
                  </a:cubicBezTo>
                  <a:cubicBezTo>
                    <a:pt x="1616" y="424"/>
                    <a:pt x="1634" y="458"/>
                    <a:pt x="1652" y="490"/>
                  </a:cubicBezTo>
                  <a:cubicBezTo>
                    <a:pt x="1670" y="523"/>
                    <a:pt x="1688" y="557"/>
                    <a:pt x="1704" y="591"/>
                  </a:cubicBezTo>
                  <a:cubicBezTo>
                    <a:pt x="1740" y="674"/>
                    <a:pt x="1752" y="742"/>
                    <a:pt x="1740" y="812"/>
                  </a:cubicBezTo>
                  <a:cubicBezTo>
                    <a:pt x="1708" y="1016"/>
                    <a:pt x="1486" y="1189"/>
                    <a:pt x="1356" y="1274"/>
                  </a:cubicBezTo>
                  <a:cubicBezTo>
                    <a:pt x="1296" y="1314"/>
                    <a:pt x="1224" y="1357"/>
                    <a:pt x="1147" y="1379"/>
                  </a:cubicBezTo>
                  <a:cubicBezTo>
                    <a:pt x="1112" y="1389"/>
                    <a:pt x="1077" y="1394"/>
                    <a:pt x="1042" y="1399"/>
                  </a:cubicBezTo>
                  <a:cubicBezTo>
                    <a:pt x="1027" y="1402"/>
                    <a:pt x="1010" y="1404"/>
                    <a:pt x="994" y="1407"/>
                  </a:cubicBezTo>
                  <a:cubicBezTo>
                    <a:pt x="911" y="1421"/>
                    <a:pt x="833" y="1450"/>
                    <a:pt x="758" y="1478"/>
                  </a:cubicBezTo>
                  <a:cubicBezTo>
                    <a:pt x="662" y="1513"/>
                    <a:pt x="570" y="1547"/>
                    <a:pt x="479" y="1547"/>
                  </a:cubicBezTo>
                  <a:cubicBezTo>
                    <a:pt x="458" y="1547"/>
                    <a:pt x="438" y="1545"/>
                    <a:pt x="417" y="1541"/>
                  </a:cubicBezTo>
                  <a:moveTo>
                    <a:pt x="957" y="168"/>
                  </a:moveTo>
                  <a:cubicBezTo>
                    <a:pt x="903" y="204"/>
                    <a:pt x="840" y="245"/>
                    <a:pt x="777" y="277"/>
                  </a:cubicBezTo>
                  <a:cubicBezTo>
                    <a:pt x="702" y="315"/>
                    <a:pt x="637" y="335"/>
                    <a:pt x="576" y="339"/>
                  </a:cubicBezTo>
                  <a:cubicBezTo>
                    <a:pt x="545" y="341"/>
                    <a:pt x="514" y="339"/>
                    <a:pt x="485" y="336"/>
                  </a:cubicBezTo>
                  <a:cubicBezTo>
                    <a:pt x="463" y="334"/>
                    <a:pt x="442" y="333"/>
                    <a:pt x="420" y="333"/>
                  </a:cubicBezTo>
                  <a:cubicBezTo>
                    <a:pt x="420" y="333"/>
                    <a:pt x="420" y="333"/>
                    <a:pt x="420" y="333"/>
                  </a:cubicBezTo>
                  <a:cubicBezTo>
                    <a:pt x="380" y="333"/>
                    <a:pt x="347" y="340"/>
                    <a:pt x="317" y="355"/>
                  </a:cubicBezTo>
                  <a:cubicBezTo>
                    <a:pt x="244" y="391"/>
                    <a:pt x="207" y="464"/>
                    <a:pt x="192" y="505"/>
                  </a:cubicBezTo>
                  <a:cubicBezTo>
                    <a:pt x="187" y="516"/>
                    <a:pt x="184" y="527"/>
                    <a:pt x="181" y="538"/>
                  </a:cubicBezTo>
                  <a:cubicBezTo>
                    <a:pt x="174" y="563"/>
                    <a:pt x="169" y="588"/>
                    <a:pt x="164" y="613"/>
                  </a:cubicBezTo>
                  <a:cubicBezTo>
                    <a:pt x="156" y="658"/>
                    <a:pt x="147" y="704"/>
                    <a:pt x="125" y="750"/>
                  </a:cubicBezTo>
                  <a:cubicBezTo>
                    <a:pt x="114" y="774"/>
                    <a:pt x="98" y="797"/>
                    <a:pt x="84" y="820"/>
                  </a:cubicBezTo>
                  <a:cubicBezTo>
                    <a:pt x="69" y="843"/>
                    <a:pt x="53" y="867"/>
                    <a:pt x="42" y="892"/>
                  </a:cubicBezTo>
                  <a:cubicBezTo>
                    <a:pt x="9" y="962"/>
                    <a:pt x="7" y="1035"/>
                    <a:pt x="36" y="1116"/>
                  </a:cubicBezTo>
                  <a:cubicBezTo>
                    <a:pt x="54" y="1166"/>
                    <a:pt x="81" y="1214"/>
                    <a:pt x="106" y="1254"/>
                  </a:cubicBezTo>
                  <a:cubicBezTo>
                    <a:pt x="157" y="1338"/>
                    <a:pt x="215" y="1432"/>
                    <a:pt x="309" y="1491"/>
                  </a:cubicBezTo>
                  <a:cubicBezTo>
                    <a:pt x="344" y="1513"/>
                    <a:pt x="380" y="1527"/>
                    <a:pt x="418" y="1534"/>
                  </a:cubicBezTo>
                  <a:cubicBezTo>
                    <a:pt x="528" y="1555"/>
                    <a:pt x="638" y="1514"/>
                    <a:pt x="755" y="1471"/>
                  </a:cubicBezTo>
                  <a:cubicBezTo>
                    <a:pt x="831" y="1443"/>
                    <a:pt x="910" y="1414"/>
                    <a:pt x="993" y="1400"/>
                  </a:cubicBezTo>
                  <a:cubicBezTo>
                    <a:pt x="1009" y="1397"/>
                    <a:pt x="1025" y="1395"/>
                    <a:pt x="1041" y="1392"/>
                  </a:cubicBezTo>
                  <a:cubicBezTo>
                    <a:pt x="1075" y="1387"/>
                    <a:pt x="1110" y="1382"/>
                    <a:pt x="1145" y="1372"/>
                  </a:cubicBezTo>
                  <a:cubicBezTo>
                    <a:pt x="1221" y="1351"/>
                    <a:pt x="1293" y="1308"/>
                    <a:pt x="1353" y="1268"/>
                  </a:cubicBezTo>
                  <a:cubicBezTo>
                    <a:pt x="1481" y="1184"/>
                    <a:pt x="1702" y="1012"/>
                    <a:pt x="1734" y="811"/>
                  </a:cubicBezTo>
                  <a:cubicBezTo>
                    <a:pt x="1744" y="742"/>
                    <a:pt x="1733" y="675"/>
                    <a:pt x="1697" y="594"/>
                  </a:cubicBezTo>
                  <a:cubicBezTo>
                    <a:pt x="1682" y="560"/>
                    <a:pt x="1664" y="526"/>
                    <a:pt x="1646" y="493"/>
                  </a:cubicBezTo>
                  <a:cubicBezTo>
                    <a:pt x="1628" y="461"/>
                    <a:pt x="1610" y="427"/>
                    <a:pt x="1595" y="393"/>
                  </a:cubicBezTo>
                  <a:cubicBezTo>
                    <a:pt x="1590" y="383"/>
                    <a:pt x="1585" y="372"/>
                    <a:pt x="1581" y="362"/>
                  </a:cubicBezTo>
                  <a:cubicBezTo>
                    <a:pt x="1571" y="334"/>
                    <a:pt x="1562" y="305"/>
                    <a:pt x="1553" y="277"/>
                  </a:cubicBezTo>
                  <a:cubicBezTo>
                    <a:pt x="1540" y="234"/>
                    <a:pt x="1526" y="188"/>
                    <a:pt x="1505" y="149"/>
                  </a:cubicBezTo>
                  <a:cubicBezTo>
                    <a:pt x="1477" y="96"/>
                    <a:pt x="1425" y="30"/>
                    <a:pt x="1332" y="20"/>
                  </a:cubicBezTo>
                  <a:cubicBezTo>
                    <a:pt x="1323" y="19"/>
                    <a:pt x="1315" y="19"/>
                    <a:pt x="1306" y="19"/>
                  </a:cubicBezTo>
                  <a:cubicBezTo>
                    <a:pt x="1196" y="19"/>
                    <a:pt x="1073" y="90"/>
                    <a:pt x="957" y="1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30" name="Freeform 18">
              <a:extLst>
                <a:ext uri="{FF2B5EF4-FFF2-40B4-BE49-F238E27FC236}">
                  <a16:creationId xmlns:a16="http://schemas.microsoft.com/office/drawing/2014/main" id="{AACA9AA2-6BC7-4CCD-853F-2C95AED9F582}"/>
                </a:ext>
              </a:extLst>
            </p:cNvPr>
            <p:cNvSpPr>
              <a:spLocks noEditPoints="1"/>
            </p:cNvSpPr>
            <p:nvPr/>
          </p:nvSpPr>
          <p:spPr bwMode="auto">
            <a:xfrm>
              <a:off x="5229" y="1689"/>
              <a:ext cx="1395" cy="1232"/>
            </a:xfrm>
            <a:custGeom>
              <a:avLst/>
              <a:gdLst>
                <a:gd name="T0" fmla="*/ 328 w 1884"/>
                <a:gd name="T1" fmla="*/ 1595 h 1665"/>
                <a:gd name="T2" fmla="*/ 32 w 1884"/>
                <a:gd name="T3" fmla="*/ 1188 h 1665"/>
                <a:gd name="T4" fmla="*/ 84 w 1884"/>
                <a:gd name="T5" fmla="*/ 864 h 1665"/>
                <a:gd name="T6" fmla="*/ 171 w 1884"/>
                <a:gd name="T7" fmla="*/ 643 h 1665"/>
                <a:gd name="T8" fmla="*/ 201 w 1884"/>
                <a:gd name="T9" fmla="*/ 526 h 1665"/>
                <a:gd name="T10" fmla="*/ 450 w 1884"/>
                <a:gd name="T11" fmla="*/ 339 h 1665"/>
                <a:gd name="T12" fmla="*/ 523 w 1884"/>
                <a:gd name="T13" fmla="*/ 343 h 1665"/>
                <a:gd name="T14" fmla="*/ 836 w 1884"/>
                <a:gd name="T15" fmla="*/ 281 h 1665"/>
                <a:gd name="T16" fmla="*/ 1407 w 1884"/>
                <a:gd name="T17" fmla="*/ 0 h 1665"/>
                <a:gd name="T18" fmla="*/ 1552 w 1884"/>
                <a:gd name="T19" fmla="*/ 50 h 1665"/>
                <a:gd name="T20" fmla="*/ 1678 w 1884"/>
                <a:gd name="T21" fmla="*/ 282 h 1665"/>
                <a:gd name="T22" fmla="*/ 1722 w 1884"/>
                <a:gd name="T23" fmla="*/ 407 h 1665"/>
                <a:gd name="T24" fmla="*/ 1833 w 1884"/>
                <a:gd name="T25" fmla="*/ 623 h 1665"/>
                <a:gd name="T26" fmla="*/ 1726 w 1884"/>
                <a:gd name="T27" fmla="*/ 1131 h 1665"/>
                <a:gd name="T28" fmla="*/ 1235 w 1884"/>
                <a:gd name="T29" fmla="*/ 1468 h 1665"/>
                <a:gd name="T30" fmla="*/ 1071 w 1884"/>
                <a:gd name="T31" fmla="*/ 1497 h 1665"/>
                <a:gd name="T32" fmla="*/ 514 w 1884"/>
                <a:gd name="T33" fmla="*/ 1649 h 1665"/>
                <a:gd name="T34" fmla="*/ 1029 w 1884"/>
                <a:gd name="T35" fmla="*/ 163 h 1665"/>
                <a:gd name="T36" fmla="*/ 621 w 1884"/>
                <a:gd name="T37" fmla="*/ 348 h 1665"/>
                <a:gd name="T38" fmla="*/ 452 w 1884"/>
                <a:gd name="T39" fmla="*/ 340 h 1665"/>
                <a:gd name="T40" fmla="*/ 339 w 1884"/>
                <a:gd name="T41" fmla="*/ 363 h 1665"/>
                <a:gd name="T42" fmla="*/ 190 w 1884"/>
                <a:gd name="T43" fmla="*/ 562 h 1665"/>
                <a:gd name="T44" fmla="*/ 129 w 1884"/>
                <a:gd name="T45" fmla="*/ 789 h 1665"/>
                <a:gd name="T46" fmla="*/ 39 w 1884"/>
                <a:gd name="T47" fmla="*/ 943 h 1665"/>
                <a:gd name="T48" fmla="*/ 108 w 1884"/>
                <a:gd name="T49" fmla="*/ 1337 h 1665"/>
                <a:gd name="T50" fmla="*/ 448 w 1884"/>
                <a:gd name="T51" fmla="*/ 1642 h 1665"/>
                <a:gd name="T52" fmla="*/ 1071 w 1884"/>
                <a:gd name="T53" fmla="*/ 1497 h 1665"/>
                <a:gd name="T54" fmla="*/ 1234 w 1884"/>
                <a:gd name="T55" fmla="*/ 1467 h 1665"/>
                <a:gd name="T56" fmla="*/ 1726 w 1884"/>
                <a:gd name="T57" fmla="*/ 1130 h 1665"/>
                <a:gd name="T58" fmla="*/ 1832 w 1884"/>
                <a:gd name="T59" fmla="*/ 623 h 1665"/>
                <a:gd name="T60" fmla="*/ 1722 w 1884"/>
                <a:gd name="T61" fmla="*/ 407 h 1665"/>
                <a:gd name="T62" fmla="*/ 1677 w 1884"/>
                <a:gd name="T63" fmla="*/ 282 h 1665"/>
                <a:gd name="T64" fmla="*/ 1551 w 1884"/>
                <a:gd name="T65" fmla="*/ 51 h 1665"/>
                <a:gd name="T66" fmla="*/ 1407 w 1884"/>
                <a:gd name="T67" fmla="*/ 1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4" h="1665">
                  <a:moveTo>
                    <a:pt x="448" y="1643"/>
                  </a:moveTo>
                  <a:cubicBezTo>
                    <a:pt x="406" y="1635"/>
                    <a:pt x="367" y="1619"/>
                    <a:pt x="328" y="1595"/>
                  </a:cubicBezTo>
                  <a:cubicBezTo>
                    <a:pt x="226" y="1532"/>
                    <a:pt x="163" y="1428"/>
                    <a:pt x="108" y="1338"/>
                  </a:cubicBezTo>
                  <a:cubicBezTo>
                    <a:pt x="80" y="1292"/>
                    <a:pt x="51" y="1242"/>
                    <a:pt x="32" y="1188"/>
                  </a:cubicBezTo>
                  <a:cubicBezTo>
                    <a:pt x="0" y="1099"/>
                    <a:pt x="2" y="1019"/>
                    <a:pt x="38" y="942"/>
                  </a:cubicBezTo>
                  <a:cubicBezTo>
                    <a:pt x="51" y="916"/>
                    <a:pt x="68" y="889"/>
                    <a:pt x="84" y="864"/>
                  </a:cubicBezTo>
                  <a:cubicBezTo>
                    <a:pt x="100" y="839"/>
                    <a:pt x="116" y="814"/>
                    <a:pt x="128" y="789"/>
                  </a:cubicBezTo>
                  <a:cubicBezTo>
                    <a:pt x="152" y="741"/>
                    <a:pt x="161" y="691"/>
                    <a:pt x="171" y="643"/>
                  </a:cubicBezTo>
                  <a:cubicBezTo>
                    <a:pt x="176" y="616"/>
                    <a:pt x="181" y="589"/>
                    <a:pt x="189" y="562"/>
                  </a:cubicBezTo>
                  <a:cubicBezTo>
                    <a:pt x="192" y="550"/>
                    <a:pt x="196" y="538"/>
                    <a:pt x="201" y="526"/>
                  </a:cubicBezTo>
                  <a:cubicBezTo>
                    <a:pt x="218" y="482"/>
                    <a:pt x="259" y="402"/>
                    <a:pt x="339" y="363"/>
                  </a:cubicBezTo>
                  <a:cubicBezTo>
                    <a:pt x="372" y="347"/>
                    <a:pt x="407" y="339"/>
                    <a:pt x="450" y="339"/>
                  </a:cubicBezTo>
                  <a:cubicBezTo>
                    <a:pt x="451" y="339"/>
                    <a:pt x="452" y="339"/>
                    <a:pt x="452" y="339"/>
                  </a:cubicBezTo>
                  <a:cubicBezTo>
                    <a:pt x="476" y="339"/>
                    <a:pt x="500" y="341"/>
                    <a:pt x="523" y="343"/>
                  </a:cubicBezTo>
                  <a:cubicBezTo>
                    <a:pt x="554" y="346"/>
                    <a:pt x="588" y="349"/>
                    <a:pt x="621" y="347"/>
                  </a:cubicBezTo>
                  <a:cubicBezTo>
                    <a:pt x="686" y="344"/>
                    <a:pt x="756" y="322"/>
                    <a:pt x="836" y="281"/>
                  </a:cubicBezTo>
                  <a:cubicBezTo>
                    <a:pt x="903" y="246"/>
                    <a:pt x="968" y="203"/>
                    <a:pt x="1029" y="162"/>
                  </a:cubicBezTo>
                  <a:cubicBezTo>
                    <a:pt x="1155" y="77"/>
                    <a:pt x="1287" y="0"/>
                    <a:pt x="1407" y="0"/>
                  </a:cubicBezTo>
                  <a:cubicBezTo>
                    <a:pt x="1417" y="0"/>
                    <a:pt x="1427" y="1"/>
                    <a:pt x="1436" y="2"/>
                  </a:cubicBezTo>
                  <a:cubicBezTo>
                    <a:pt x="1479" y="7"/>
                    <a:pt x="1518" y="23"/>
                    <a:pt x="1552" y="50"/>
                  </a:cubicBezTo>
                  <a:cubicBezTo>
                    <a:pt x="1581" y="74"/>
                    <a:pt x="1606" y="105"/>
                    <a:pt x="1626" y="143"/>
                  </a:cubicBezTo>
                  <a:cubicBezTo>
                    <a:pt x="1649" y="186"/>
                    <a:pt x="1663" y="235"/>
                    <a:pt x="1678" y="282"/>
                  </a:cubicBezTo>
                  <a:cubicBezTo>
                    <a:pt x="1687" y="312"/>
                    <a:pt x="1696" y="343"/>
                    <a:pt x="1708" y="373"/>
                  </a:cubicBezTo>
                  <a:cubicBezTo>
                    <a:pt x="1712" y="384"/>
                    <a:pt x="1717" y="395"/>
                    <a:pt x="1722" y="407"/>
                  </a:cubicBezTo>
                  <a:cubicBezTo>
                    <a:pt x="1739" y="443"/>
                    <a:pt x="1758" y="479"/>
                    <a:pt x="1777" y="514"/>
                  </a:cubicBezTo>
                  <a:cubicBezTo>
                    <a:pt x="1796" y="549"/>
                    <a:pt x="1816" y="586"/>
                    <a:pt x="1833" y="623"/>
                  </a:cubicBezTo>
                  <a:cubicBezTo>
                    <a:pt x="1872" y="711"/>
                    <a:pt x="1884" y="783"/>
                    <a:pt x="1872" y="859"/>
                  </a:cubicBezTo>
                  <a:cubicBezTo>
                    <a:pt x="1858" y="947"/>
                    <a:pt x="1809" y="1039"/>
                    <a:pt x="1726" y="1131"/>
                  </a:cubicBezTo>
                  <a:cubicBezTo>
                    <a:pt x="1657" y="1208"/>
                    <a:pt x="1567" y="1283"/>
                    <a:pt x="1459" y="1355"/>
                  </a:cubicBezTo>
                  <a:cubicBezTo>
                    <a:pt x="1394" y="1398"/>
                    <a:pt x="1317" y="1444"/>
                    <a:pt x="1235" y="1468"/>
                  </a:cubicBezTo>
                  <a:cubicBezTo>
                    <a:pt x="1197" y="1478"/>
                    <a:pt x="1160" y="1484"/>
                    <a:pt x="1123" y="1489"/>
                  </a:cubicBezTo>
                  <a:cubicBezTo>
                    <a:pt x="1106" y="1492"/>
                    <a:pt x="1088" y="1494"/>
                    <a:pt x="1071" y="1497"/>
                  </a:cubicBezTo>
                  <a:cubicBezTo>
                    <a:pt x="981" y="1513"/>
                    <a:pt x="896" y="1544"/>
                    <a:pt x="815" y="1574"/>
                  </a:cubicBezTo>
                  <a:cubicBezTo>
                    <a:pt x="711" y="1612"/>
                    <a:pt x="612" y="1649"/>
                    <a:pt x="514" y="1649"/>
                  </a:cubicBezTo>
                  <a:cubicBezTo>
                    <a:pt x="492" y="1649"/>
                    <a:pt x="470" y="1647"/>
                    <a:pt x="448" y="1643"/>
                  </a:cubicBezTo>
                  <a:moveTo>
                    <a:pt x="1029" y="163"/>
                  </a:moveTo>
                  <a:cubicBezTo>
                    <a:pt x="968" y="204"/>
                    <a:pt x="903" y="247"/>
                    <a:pt x="836" y="281"/>
                  </a:cubicBezTo>
                  <a:cubicBezTo>
                    <a:pt x="756" y="322"/>
                    <a:pt x="686" y="344"/>
                    <a:pt x="621" y="348"/>
                  </a:cubicBezTo>
                  <a:cubicBezTo>
                    <a:pt x="588" y="350"/>
                    <a:pt x="554" y="347"/>
                    <a:pt x="522" y="344"/>
                  </a:cubicBezTo>
                  <a:cubicBezTo>
                    <a:pt x="499" y="342"/>
                    <a:pt x="476" y="340"/>
                    <a:pt x="452" y="340"/>
                  </a:cubicBezTo>
                  <a:cubicBezTo>
                    <a:pt x="452" y="340"/>
                    <a:pt x="451" y="340"/>
                    <a:pt x="450" y="340"/>
                  </a:cubicBezTo>
                  <a:cubicBezTo>
                    <a:pt x="407" y="340"/>
                    <a:pt x="372" y="347"/>
                    <a:pt x="339" y="363"/>
                  </a:cubicBezTo>
                  <a:cubicBezTo>
                    <a:pt x="259" y="402"/>
                    <a:pt x="219" y="482"/>
                    <a:pt x="202" y="526"/>
                  </a:cubicBezTo>
                  <a:cubicBezTo>
                    <a:pt x="197" y="538"/>
                    <a:pt x="193" y="550"/>
                    <a:pt x="190" y="562"/>
                  </a:cubicBezTo>
                  <a:cubicBezTo>
                    <a:pt x="182" y="589"/>
                    <a:pt x="177" y="616"/>
                    <a:pt x="172" y="643"/>
                  </a:cubicBezTo>
                  <a:cubicBezTo>
                    <a:pt x="162" y="691"/>
                    <a:pt x="152" y="741"/>
                    <a:pt x="129" y="789"/>
                  </a:cubicBezTo>
                  <a:cubicBezTo>
                    <a:pt x="117" y="815"/>
                    <a:pt x="100" y="840"/>
                    <a:pt x="85" y="864"/>
                  </a:cubicBezTo>
                  <a:cubicBezTo>
                    <a:pt x="68" y="890"/>
                    <a:pt x="51" y="916"/>
                    <a:pt x="39" y="943"/>
                  </a:cubicBezTo>
                  <a:cubicBezTo>
                    <a:pt x="3" y="1019"/>
                    <a:pt x="1" y="1099"/>
                    <a:pt x="33" y="1188"/>
                  </a:cubicBezTo>
                  <a:cubicBezTo>
                    <a:pt x="52" y="1242"/>
                    <a:pt x="80" y="1291"/>
                    <a:pt x="108" y="1337"/>
                  </a:cubicBezTo>
                  <a:cubicBezTo>
                    <a:pt x="164" y="1428"/>
                    <a:pt x="227" y="1531"/>
                    <a:pt x="329" y="1595"/>
                  </a:cubicBezTo>
                  <a:cubicBezTo>
                    <a:pt x="367" y="1619"/>
                    <a:pt x="406" y="1634"/>
                    <a:pt x="448" y="1642"/>
                  </a:cubicBezTo>
                  <a:cubicBezTo>
                    <a:pt x="567" y="1665"/>
                    <a:pt x="687" y="1620"/>
                    <a:pt x="814" y="1574"/>
                  </a:cubicBezTo>
                  <a:cubicBezTo>
                    <a:pt x="896" y="1543"/>
                    <a:pt x="981" y="1512"/>
                    <a:pt x="1071" y="1497"/>
                  </a:cubicBezTo>
                  <a:cubicBezTo>
                    <a:pt x="1088" y="1494"/>
                    <a:pt x="1106" y="1491"/>
                    <a:pt x="1123" y="1489"/>
                  </a:cubicBezTo>
                  <a:cubicBezTo>
                    <a:pt x="1159" y="1483"/>
                    <a:pt x="1197" y="1478"/>
                    <a:pt x="1234" y="1467"/>
                  </a:cubicBezTo>
                  <a:cubicBezTo>
                    <a:pt x="1317" y="1444"/>
                    <a:pt x="1394" y="1397"/>
                    <a:pt x="1458" y="1354"/>
                  </a:cubicBezTo>
                  <a:cubicBezTo>
                    <a:pt x="1567" y="1283"/>
                    <a:pt x="1657" y="1207"/>
                    <a:pt x="1726" y="1130"/>
                  </a:cubicBezTo>
                  <a:cubicBezTo>
                    <a:pt x="1808" y="1038"/>
                    <a:pt x="1857" y="947"/>
                    <a:pt x="1871" y="859"/>
                  </a:cubicBezTo>
                  <a:cubicBezTo>
                    <a:pt x="1883" y="783"/>
                    <a:pt x="1871" y="711"/>
                    <a:pt x="1832" y="623"/>
                  </a:cubicBezTo>
                  <a:cubicBezTo>
                    <a:pt x="1815" y="586"/>
                    <a:pt x="1795" y="550"/>
                    <a:pt x="1776" y="514"/>
                  </a:cubicBezTo>
                  <a:cubicBezTo>
                    <a:pt x="1757" y="479"/>
                    <a:pt x="1738" y="444"/>
                    <a:pt x="1722" y="407"/>
                  </a:cubicBezTo>
                  <a:cubicBezTo>
                    <a:pt x="1716" y="396"/>
                    <a:pt x="1712" y="384"/>
                    <a:pt x="1707" y="374"/>
                  </a:cubicBezTo>
                  <a:cubicBezTo>
                    <a:pt x="1696" y="344"/>
                    <a:pt x="1686" y="312"/>
                    <a:pt x="1677" y="282"/>
                  </a:cubicBezTo>
                  <a:cubicBezTo>
                    <a:pt x="1663" y="235"/>
                    <a:pt x="1648" y="187"/>
                    <a:pt x="1625" y="144"/>
                  </a:cubicBezTo>
                  <a:cubicBezTo>
                    <a:pt x="1606" y="105"/>
                    <a:pt x="1581" y="74"/>
                    <a:pt x="1551" y="51"/>
                  </a:cubicBezTo>
                  <a:cubicBezTo>
                    <a:pt x="1518" y="24"/>
                    <a:pt x="1479" y="7"/>
                    <a:pt x="1436" y="3"/>
                  </a:cubicBezTo>
                  <a:cubicBezTo>
                    <a:pt x="1427" y="1"/>
                    <a:pt x="1417" y="1"/>
                    <a:pt x="1407" y="1"/>
                  </a:cubicBezTo>
                  <a:cubicBezTo>
                    <a:pt x="1287" y="1"/>
                    <a:pt x="1155" y="78"/>
                    <a:pt x="1029" y="16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31" name="Freeform 19">
              <a:extLst>
                <a:ext uri="{FF2B5EF4-FFF2-40B4-BE49-F238E27FC236}">
                  <a16:creationId xmlns:a16="http://schemas.microsoft.com/office/drawing/2014/main" id="{EA7A4002-2334-4497-A77F-4BDF4399C655}"/>
                </a:ext>
              </a:extLst>
            </p:cNvPr>
            <p:cNvSpPr>
              <a:spLocks noEditPoints="1"/>
            </p:cNvSpPr>
            <p:nvPr/>
          </p:nvSpPr>
          <p:spPr bwMode="auto">
            <a:xfrm>
              <a:off x="5159" y="1649"/>
              <a:ext cx="1501" cy="1331"/>
            </a:xfrm>
            <a:custGeom>
              <a:avLst/>
              <a:gdLst>
                <a:gd name="T0" fmla="*/ 484 w 2028"/>
                <a:gd name="T1" fmla="*/ 1782 h 1799"/>
                <a:gd name="T2" fmla="*/ 354 w 2028"/>
                <a:gd name="T3" fmla="*/ 1730 h 1799"/>
                <a:gd name="T4" fmla="*/ 116 w 2028"/>
                <a:gd name="T5" fmla="*/ 1452 h 1799"/>
                <a:gd name="T6" fmla="*/ 35 w 2028"/>
                <a:gd name="T7" fmla="*/ 1291 h 1799"/>
                <a:gd name="T8" fmla="*/ 41 w 2028"/>
                <a:gd name="T9" fmla="*/ 1024 h 1799"/>
                <a:gd name="T10" fmla="*/ 91 w 2028"/>
                <a:gd name="T11" fmla="*/ 939 h 1799"/>
                <a:gd name="T12" fmla="*/ 138 w 2028"/>
                <a:gd name="T13" fmla="*/ 859 h 1799"/>
                <a:gd name="T14" fmla="*/ 184 w 2028"/>
                <a:gd name="T15" fmla="*/ 704 h 1799"/>
                <a:gd name="T16" fmla="*/ 204 w 2028"/>
                <a:gd name="T17" fmla="*/ 617 h 1799"/>
                <a:gd name="T18" fmla="*/ 217 w 2028"/>
                <a:gd name="T19" fmla="*/ 578 h 1799"/>
                <a:gd name="T20" fmla="*/ 367 w 2028"/>
                <a:gd name="T21" fmla="*/ 402 h 1799"/>
                <a:gd name="T22" fmla="*/ 491 w 2028"/>
                <a:gd name="T23" fmla="*/ 377 h 1799"/>
                <a:gd name="T24" fmla="*/ 566 w 2028"/>
                <a:gd name="T25" fmla="*/ 382 h 1799"/>
                <a:gd name="T26" fmla="*/ 673 w 2028"/>
                <a:gd name="T27" fmla="*/ 387 h 1799"/>
                <a:gd name="T28" fmla="*/ 901 w 2028"/>
                <a:gd name="T29" fmla="*/ 316 h 1799"/>
                <a:gd name="T30" fmla="*/ 1107 w 2028"/>
                <a:gd name="T31" fmla="*/ 188 h 1799"/>
                <a:gd name="T32" fmla="*/ 1547 w 2028"/>
                <a:gd name="T33" fmla="*/ 15 h 1799"/>
                <a:gd name="T34" fmla="*/ 1752 w 2028"/>
                <a:gd name="T35" fmla="*/ 169 h 1799"/>
                <a:gd name="T36" fmla="*/ 1807 w 2028"/>
                <a:gd name="T37" fmla="*/ 317 h 1799"/>
                <a:gd name="T38" fmla="*/ 1840 w 2028"/>
                <a:gd name="T39" fmla="*/ 416 h 1799"/>
                <a:gd name="T40" fmla="*/ 1855 w 2028"/>
                <a:gd name="T41" fmla="*/ 452 h 1799"/>
                <a:gd name="T42" fmla="*/ 1913 w 2028"/>
                <a:gd name="T43" fmla="*/ 566 h 1799"/>
                <a:gd name="T44" fmla="*/ 1973 w 2028"/>
                <a:gd name="T45" fmla="*/ 683 h 1799"/>
                <a:gd name="T46" fmla="*/ 2015 w 2028"/>
                <a:gd name="T47" fmla="*/ 937 h 1799"/>
                <a:gd name="T48" fmla="*/ 1570 w 2028"/>
                <a:gd name="T49" fmla="*/ 1472 h 1799"/>
                <a:gd name="T50" fmla="*/ 1330 w 2028"/>
                <a:gd name="T51" fmla="*/ 1594 h 1799"/>
                <a:gd name="T52" fmla="*/ 1210 w 2028"/>
                <a:gd name="T53" fmla="*/ 1617 h 1799"/>
                <a:gd name="T54" fmla="*/ 1154 w 2028"/>
                <a:gd name="T55" fmla="*/ 1625 h 1799"/>
                <a:gd name="T56" fmla="*/ 879 w 2028"/>
                <a:gd name="T57" fmla="*/ 1708 h 1799"/>
                <a:gd name="T58" fmla="*/ 556 w 2028"/>
                <a:gd name="T59" fmla="*/ 1788 h 1799"/>
                <a:gd name="T60" fmla="*/ 484 w 2028"/>
                <a:gd name="T61" fmla="*/ 1782 h 1799"/>
                <a:gd name="T62" fmla="*/ 1111 w 2028"/>
                <a:gd name="T63" fmla="*/ 194 h 1799"/>
                <a:gd name="T64" fmla="*/ 904 w 2028"/>
                <a:gd name="T65" fmla="*/ 322 h 1799"/>
                <a:gd name="T66" fmla="*/ 673 w 2028"/>
                <a:gd name="T67" fmla="*/ 394 h 1799"/>
                <a:gd name="T68" fmla="*/ 566 w 2028"/>
                <a:gd name="T69" fmla="*/ 389 h 1799"/>
                <a:gd name="T70" fmla="*/ 491 w 2028"/>
                <a:gd name="T71" fmla="*/ 384 h 1799"/>
                <a:gd name="T72" fmla="*/ 370 w 2028"/>
                <a:gd name="T73" fmla="*/ 408 h 1799"/>
                <a:gd name="T74" fmla="*/ 224 w 2028"/>
                <a:gd name="T75" fmla="*/ 581 h 1799"/>
                <a:gd name="T76" fmla="*/ 211 w 2028"/>
                <a:gd name="T77" fmla="*/ 619 h 1799"/>
                <a:gd name="T78" fmla="*/ 191 w 2028"/>
                <a:gd name="T79" fmla="*/ 705 h 1799"/>
                <a:gd name="T80" fmla="*/ 145 w 2028"/>
                <a:gd name="T81" fmla="*/ 862 h 1799"/>
                <a:gd name="T82" fmla="*/ 97 w 2028"/>
                <a:gd name="T83" fmla="*/ 943 h 1799"/>
                <a:gd name="T84" fmla="*/ 47 w 2028"/>
                <a:gd name="T85" fmla="*/ 1027 h 1799"/>
                <a:gd name="T86" fmla="*/ 41 w 2028"/>
                <a:gd name="T87" fmla="*/ 1288 h 1799"/>
                <a:gd name="T88" fmla="*/ 122 w 2028"/>
                <a:gd name="T89" fmla="*/ 1448 h 1799"/>
                <a:gd name="T90" fmla="*/ 358 w 2028"/>
                <a:gd name="T91" fmla="*/ 1724 h 1799"/>
                <a:gd name="T92" fmla="*/ 486 w 2028"/>
                <a:gd name="T93" fmla="*/ 1775 h 1799"/>
                <a:gd name="T94" fmla="*/ 877 w 2028"/>
                <a:gd name="T95" fmla="*/ 1701 h 1799"/>
                <a:gd name="T96" fmla="*/ 1153 w 2028"/>
                <a:gd name="T97" fmla="*/ 1618 h 1799"/>
                <a:gd name="T98" fmla="*/ 1209 w 2028"/>
                <a:gd name="T99" fmla="*/ 1610 h 1799"/>
                <a:gd name="T100" fmla="*/ 1328 w 2028"/>
                <a:gd name="T101" fmla="*/ 1587 h 1799"/>
                <a:gd name="T102" fmla="*/ 1567 w 2028"/>
                <a:gd name="T103" fmla="*/ 1467 h 1799"/>
                <a:gd name="T104" fmla="*/ 2008 w 2028"/>
                <a:gd name="T105" fmla="*/ 936 h 1799"/>
                <a:gd name="T106" fmla="*/ 1967 w 2028"/>
                <a:gd name="T107" fmla="*/ 686 h 1799"/>
                <a:gd name="T108" fmla="*/ 1907 w 2028"/>
                <a:gd name="T109" fmla="*/ 569 h 1799"/>
                <a:gd name="T110" fmla="*/ 1849 w 2028"/>
                <a:gd name="T111" fmla="*/ 455 h 1799"/>
                <a:gd name="T112" fmla="*/ 1834 w 2028"/>
                <a:gd name="T113" fmla="*/ 419 h 1799"/>
                <a:gd name="T114" fmla="*/ 1801 w 2028"/>
                <a:gd name="T115" fmla="*/ 319 h 1799"/>
                <a:gd name="T116" fmla="*/ 1746 w 2028"/>
                <a:gd name="T117" fmla="*/ 173 h 1799"/>
                <a:gd name="T118" fmla="*/ 1546 w 2028"/>
                <a:gd name="T119" fmla="*/ 22 h 1799"/>
                <a:gd name="T120" fmla="*/ 1514 w 2028"/>
                <a:gd name="T121" fmla="*/ 21 h 1799"/>
                <a:gd name="T122" fmla="*/ 1111 w 2028"/>
                <a:gd name="T123" fmla="*/ 194 h 1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8" h="1799">
                  <a:moveTo>
                    <a:pt x="484" y="1782"/>
                  </a:moveTo>
                  <a:cubicBezTo>
                    <a:pt x="439" y="1773"/>
                    <a:pt x="396" y="1756"/>
                    <a:pt x="354" y="1730"/>
                  </a:cubicBezTo>
                  <a:cubicBezTo>
                    <a:pt x="244" y="1661"/>
                    <a:pt x="176" y="1550"/>
                    <a:pt x="116" y="1452"/>
                  </a:cubicBezTo>
                  <a:cubicBezTo>
                    <a:pt x="86" y="1402"/>
                    <a:pt x="55" y="1349"/>
                    <a:pt x="35" y="1291"/>
                  </a:cubicBezTo>
                  <a:cubicBezTo>
                    <a:pt x="0" y="1194"/>
                    <a:pt x="2" y="1107"/>
                    <a:pt x="41" y="1024"/>
                  </a:cubicBezTo>
                  <a:cubicBezTo>
                    <a:pt x="55" y="995"/>
                    <a:pt x="73" y="967"/>
                    <a:pt x="91" y="939"/>
                  </a:cubicBezTo>
                  <a:cubicBezTo>
                    <a:pt x="108" y="913"/>
                    <a:pt x="125" y="886"/>
                    <a:pt x="138" y="859"/>
                  </a:cubicBezTo>
                  <a:cubicBezTo>
                    <a:pt x="163" y="808"/>
                    <a:pt x="174" y="755"/>
                    <a:pt x="184" y="704"/>
                  </a:cubicBezTo>
                  <a:cubicBezTo>
                    <a:pt x="190" y="675"/>
                    <a:pt x="196" y="646"/>
                    <a:pt x="204" y="617"/>
                  </a:cubicBezTo>
                  <a:cubicBezTo>
                    <a:pt x="208" y="604"/>
                    <a:pt x="212" y="591"/>
                    <a:pt x="217" y="578"/>
                  </a:cubicBezTo>
                  <a:cubicBezTo>
                    <a:pt x="236" y="530"/>
                    <a:pt x="280" y="444"/>
                    <a:pt x="367" y="402"/>
                  </a:cubicBezTo>
                  <a:cubicBezTo>
                    <a:pt x="404" y="384"/>
                    <a:pt x="443" y="376"/>
                    <a:pt x="491" y="377"/>
                  </a:cubicBezTo>
                  <a:cubicBezTo>
                    <a:pt x="516" y="378"/>
                    <a:pt x="542" y="380"/>
                    <a:pt x="566" y="382"/>
                  </a:cubicBezTo>
                  <a:cubicBezTo>
                    <a:pt x="601" y="386"/>
                    <a:pt x="636" y="389"/>
                    <a:pt x="673" y="387"/>
                  </a:cubicBezTo>
                  <a:cubicBezTo>
                    <a:pt x="741" y="384"/>
                    <a:pt x="815" y="360"/>
                    <a:pt x="901" y="316"/>
                  </a:cubicBezTo>
                  <a:cubicBezTo>
                    <a:pt x="971" y="279"/>
                    <a:pt x="1039" y="235"/>
                    <a:pt x="1107" y="188"/>
                  </a:cubicBezTo>
                  <a:cubicBezTo>
                    <a:pt x="1254" y="89"/>
                    <a:pt x="1408" y="0"/>
                    <a:pt x="1547" y="15"/>
                  </a:cubicBezTo>
                  <a:cubicBezTo>
                    <a:pt x="1658" y="28"/>
                    <a:pt x="1720" y="106"/>
                    <a:pt x="1752" y="169"/>
                  </a:cubicBezTo>
                  <a:cubicBezTo>
                    <a:pt x="1776" y="216"/>
                    <a:pt x="1792" y="267"/>
                    <a:pt x="1807" y="317"/>
                  </a:cubicBezTo>
                  <a:cubicBezTo>
                    <a:pt x="1817" y="350"/>
                    <a:pt x="1828" y="384"/>
                    <a:pt x="1840" y="416"/>
                  </a:cubicBezTo>
                  <a:cubicBezTo>
                    <a:pt x="1845" y="427"/>
                    <a:pt x="1850" y="440"/>
                    <a:pt x="1855" y="452"/>
                  </a:cubicBezTo>
                  <a:cubicBezTo>
                    <a:pt x="1873" y="490"/>
                    <a:pt x="1893" y="529"/>
                    <a:pt x="1913" y="566"/>
                  </a:cubicBezTo>
                  <a:cubicBezTo>
                    <a:pt x="1934" y="604"/>
                    <a:pt x="1955" y="643"/>
                    <a:pt x="1973" y="683"/>
                  </a:cubicBezTo>
                  <a:cubicBezTo>
                    <a:pt x="2015" y="777"/>
                    <a:pt x="2028" y="856"/>
                    <a:pt x="2015" y="937"/>
                  </a:cubicBezTo>
                  <a:cubicBezTo>
                    <a:pt x="1978" y="1172"/>
                    <a:pt x="1721" y="1373"/>
                    <a:pt x="1570" y="1472"/>
                  </a:cubicBezTo>
                  <a:cubicBezTo>
                    <a:pt x="1501" y="1518"/>
                    <a:pt x="1418" y="1568"/>
                    <a:pt x="1330" y="1594"/>
                  </a:cubicBezTo>
                  <a:cubicBezTo>
                    <a:pt x="1290" y="1605"/>
                    <a:pt x="1250" y="1611"/>
                    <a:pt x="1210" y="1617"/>
                  </a:cubicBezTo>
                  <a:cubicBezTo>
                    <a:pt x="1192" y="1619"/>
                    <a:pt x="1173" y="1622"/>
                    <a:pt x="1154" y="1625"/>
                  </a:cubicBezTo>
                  <a:cubicBezTo>
                    <a:pt x="1058" y="1642"/>
                    <a:pt x="967" y="1675"/>
                    <a:pt x="879" y="1708"/>
                  </a:cubicBezTo>
                  <a:cubicBezTo>
                    <a:pt x="768" y="1749"/>
                    <a:pt x="661" y="1788"/>
                    <a:pt x="556" y="1788"/>
                  </a:cubicBezTo>
                  <a:cubicBezTo>
                    <a:pt x="532" y="1788"/>
                    <a:pt x="508" y="1786"/>
                    <a:pt x="484" y="1782"/>
                  </a:cubicBezTo>
                  <a:moveTo>
                    <a:pt x="1111" y="194"/>
                  </a:moveTo>
                  <a:cubicBezTo>
                    <a:pt x="1042" y="241"/>
                    <a:pt x="975" y="285"/>
                    <a:pt x="904" y="322"/>
                  </a:cubicBezTo>
                  <a:cubicBezTo>
                    <a:pt x="818" y="367"/>
                    <a:pt x="742" y="391"/>
                    <a:pt x="673" y="394"/>
                  </a:cubicBezTo>
                  <a:cubicBezTo>
                    <a:pt x="636" y="396"/>
                    <a:pt x="600" y="393"/>
                    <a:pt x="566" y="389"/>
                  </a:cubicBezTo>
                  <a:cubicBezTo>
                    <a:pt x="541" y="387"/>
                    <a:pt x="516" y="385"/>
                    <a:pt x="491" y="384"/>
                  </a:cubicBezTo>
                  <a:cubicBezTo>
                    <a:pt x="444" y="383"/>
                    <a:pt x="406" y="391"/>
                    <a:pt x="370" y="408"/>
                  </a:cubicBezTo>
                  <a:cubicBezTo>
                    <a:pt x="285" y="449"/>
                    <a:pt x="242" y="534"/>
                    <a:pt x="224" y="581"/>
                  </a:cubicBezTo>
                  <a:cubicBezTo>
                    <a:pt x="219" y="593"/>
                    <a:pt x="214" y="606"/>
                    <a:pt x="211" y="619"/>
                  </a:cubicBezTo>
                  <a:cubicBezTo>
                    <a:pt x="202" y="648"/>
                    <a:pt x="197" y="677"/>
                    <a:pt x="191" y="705"/>
                  </a:cubicBezTo>
                  <a:cubicBezTo>
                    <a:pt x="181" y="757"/>
                    <a:pt x="170" y="810"/>
                    <a:pt x="145" y="862"/>
                  </a:cubicBezTo>
                  <a:cubicBezTo>
                    <a:pt x="131" y="890"/>
                    <a:pt x="114" y="917"/>
                    <a:pt x="97" y="943"/>
                  </a:cubicBezTo>
                  <a:cubicBezTo>
                    <a:pt x="79" y="970"/>
                    <a:pt x="61" y="998"/>
                    <a:pt x="47" y="1027"/>
                  </a:cubicBezTo>
                  <a:cubicBezTo>
                    <a:pt x="9" y="1108"/>
                    <a:pt x="7" y="1194"/>
                    <a:pt x="41" y="1288"/>
                  </a:cubicBezTo>
                  <a:cubicBezTo>
                    <a:pt x="62" y="1346"/>
                    <a:pt x="92" y="1399"/>
                    <a:pt x="122" y="1448"/>
                  </a:cubicBezTo>
                  <a:cubicBezTo>
                    <a:pt x="182" y="1546"/>
                    <a:pt x="249" y="1656"/>
                    <a:pt x="358" y="1724"/>
                  </a:cubicBezTo>
                  <a:cubicBezTo>
                    <a:pt x="399" y="1750"/>
                    <a:pt x="441" y="1766"/>
                    <a:pt x="486" y="1775"/>
                  </a:cubicBezTo>
                  <a:cubicBezTo>
                    <a:pt x="612" y="1799"/>
                    <a:pt x="741" y="1751"/>
                    <a:pt x="877" y="1701"/>
                  </a:cubicBezTo>
                  <a:cubicBezTo>
                    <a:pt x="965" y="1669"/>
                    <a:pt x="1056" y="1635"/>
                    <a:pt x="1153" y="1618"/>
                  </a:cubicBezTo>
                  <a:cubicBezTo>
                    <a:pt x="1172" y="1615"/>
                    <a:pt x="1191" y="1612"/>
                    <a:pt x="1209" y="1610"/>
                  </a:cubicBezTo>
                  <a:cubicBezTo>
                    <a:pt x="1248" y="1604"/>
                    <a:pt x="1289" y="1598"/>
                    <a:pt x="1328" y="1587"/>
                  </a:cubicBezTo>
                  <a:cubicBezTo>
                    <a:pt x="1416" y="1562"/>
                    <a:pt x="1498" y="1512"/>
                    <a:pt x="1567" y="1467"/>
                  </a:cubicBezTo>
                  <a:cubicBezTo>
                    <a:pt x="1716" y="1368"/>
                    <a:pt x="1971" y="1168"/>
                    <a:pt x="2008" y="936"/>
                  </a:cubicBezTo>
                  <a:cubicBezTo>
                    <a:pt x="2021" y="856"/>
                    <a:pt x="2008" y="779"/>
                    <a:pt x="1967" y="686"/>
                  </a:cubicBezTo>
                  <a:cubicBezTo>
                    <a:pt x="1949" y="646"/>
                    <a:pt x="1928" y="607"/>
                    <a:pt x="1907" y="569"/>
                  </a:cubicBezTo>
                  <a:cubicBezTo>
                    <a:pt x="1887" y="532"/>
                    <a:pt x="1866" y="493"/>
                    <a:pt x="1849" y="455"/>
                  </a:cubicBezTo>
                  <a:cubicBezTo>
                    <a:pt x="1843" y="442"/>
                    <a:pt x="1838" y="430"/>
                    <a:pt x="1834" y="419"/>
                  </a:cubicBezTo>
                  <a:cubicBezTo>
                    <a:pt x="1821" y="386"/>
                    <a:pt x="1811" y="352"/>
                    <a:pt x="1801" y="319"/>
                  </a:cubicBezTo>
                  <a:cubicBezTo>
                    <a:pt x="1786" y="270"/>
                    <a:pt x="1770" y="218"/>
                    <a:pt x="1746" y="173"/>
                  </a:cubicBezTo>
                  <a:cubicBezTo>
                    <a:pt x="1714" y="111"/>
                    <a:pt x="1654" y="35"/>
                    <a:pt x="1546" y="22"/>
                  </a:cubicBezTo>
                  <a:cubicBezTo>
                    <a:pt x="1536" y="21"/>
                    <a:pt x="1525" y="21"/>
                    <a:pt x="1514" y="21"/>
                  </a:cubicBezTo>
                  <a:cubicBezTo>
                    <a:pt x="1386" y="21"/>
                    <a:pt x="1245" y="103"/>
                    <a:pt x="1111" y="19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32" name="Freeform 20">
              <a:extLst>
                <a:ext uri="{FF2B5EF4-FFF2-40B4-BE49-F238E27FC236}">
                  <a16:creationId xmlns:a16="http://schemas.microsoft.com/office/drawing/2014/main" id="{BC4469D0-3CED-4671-81B4-C86A9BE3BE3E}"/>
                </a:ext>
              </a:extLst>
            </p:cNvPr>
            <p:cNvSpPr>
              <a:spLocks noEditPoints="1"/>
            </p:cNvSpPr>
            <p:nvPr/>
          </p:nvSpPr>
          <p:spPr bwMode="auto">
            <a:xfrm>
              <a:off x="5093" y="1630"/>
              <a:ext cx="1594" cy="1414"/>
            </a:xfrm>
            <a:custGeom>
              <a:avLst/>
              <a:gdLst>
                <a:gd name="T0" fmla="*/ 378 w 2154"/>
                <a:gd name="T1" fmla="*/ 1832 h 1911"/>
                <a:gd name="T2" fmla="*/ 124 w 2154"/>
                <a:gd name="T3" fmla="*/ 1535 h 1911"/>
                <a:gd name="T4" fmla="*/ 44 w 2154"/>
                <a:gd name="T5" fmla="*/ 1081 h 1911"/>
                <a:gd name="T6" fmla="*/ 148 w 2154"/>
                <a:gd name="T7" fmla="*/ 904 h 1911"/>
                <a:gd name="T8" fmla="*/ 219 w 2154"/>
                <a:gd name="T9" fmla="*/ 646 h 1911"/>
                <a:gd name="T10" fmla="*/ 392 w 2154"/>
                <a:gd name="T11" fmla="*/ 419 h 1911"/>
                <a:gd name="T12" fmla="*/ 524 w 2154"/>
                <a:gd name="T13" fmla="*/ 394 h 1911"/>
                <a:gd name="T14" fmla="*/ 718 w 2154"/>
                <a:gd name="T15" fmla="*/ 405 h 1911"/>
                <a:gd name="T16" fmla="*/ 1184 w 2154"/>
                <a:gd name="T17" fmla="*/ 191 h 1911"/>
                <a:gd name="T18" fmla="*/ 1650 w 2154"/>
                <a:gd name="T19" fmla="*/ 7 h 1911"/>
                <a:gd name="T20" fmla="*/ 1867 w 2154"/>
                <a:gd name="T21" fmla="*/ 170 h 1911"/>
                <a:gd name="T22" fmla="*/ 1960 w 2154"/>
                <a:gd name="T23" fmla="*/ 433 h 1911"/>
                <a:gd name="T24" fmla="*/ 2038 w 2154"/>
                <a:gd name="T25" fmla="*/ 592 h 1911"/>
                <a:gd name="T26" fmla="*/ 2144 w 2154"/>
                <a:gd name="T27" fmla="*/ 846 h 1911"/>
                <a:gd name="T28" fmla="*/ 1980 w 2154"/>
                <a:gd name="T29" fmla="*/ 1298 h 1911"/>
                <a:gd name="T30" fmla="*/ 1418 w 2154"/>
                <a:gd name="T31" fmla="*/ 1685 h 1911"/>
                <a:gd name="T32" fmla="*/ 1231 w 2154"/>
                <a:gd name="T33" fmla="*/ 1719 h 1911"/>
                <a:gd name="T34" fmla="*/ 591 w 2154"/>
                <a:gd name="T35" fmla="*/ 1893 h 1911"/>
                <a:gd name="T36" fmla="*/ 1415 w 2154"/>
                <a:gd name="T37" fmla="*/ 57 h 1911"/>
                <a:gd name="T38" fmla="*/ 964 w 2154"/>
                <a:gd name="T39" fmla="*/ 329 h 1911"/>
                <a:gd name="T40" fmla="*/ 604 w 2154"/>
                <a:gd name="T41" fmla="*/ 400 h 1911"/>
                <a:gd name="T42" fmla="*/ 516 w 2154"/>
                <a:gd name="T43" fmla="*/ 394 h 1911"/>
                <a:gd name="T44" fmla="*/ 234 w 2154"/>
                <a:gd name="T45" fmla="*/ 605 h 1911"/>
                <a:gd name="T46" fmla="*/ 198 w 2154"/>
                <a:gd name="T47" fmla="*/ 738 h 1911"/>
                <a:gd name="T48" fmla="*/ 98 w 2154"/>
                <a:gd name="T49" fmla="*/ 990 h 1911"/>
                <a:gd name="T50" fmla="*/ 38 w 2154"/>
                <a:gd name="T51" fmla="*/ 1363 h 1911"/>
                <a:gd name="T52" fmla="*/ 234 w 2154"/>
                <a:gd name="T53" fmla="*/ 1697 h 1911"/>
                <a:gd name="T54" fmla="*/ 516 w 2154"/>
                <a:gd name="T55" fmla="*/ 1886 h 1911"/>
                <a:gd name="T56" fmla="*/ 1231 w 2154"/>
                <a:gd name="T57" fmla="*/ 1718 h 1911"/>
                <a:gd name="T58" fmla="*/ 1418 w 2154"/>
                <a:gd name="T59" fmla="*/ 1685 h 1911"/>
                <a:gd name="T60" fmla="*/ 1979 w 2154"/>
                <a:gd name="T61" fmla="*/ 1298 h 1911"/>
                <a:gd name="T62" fmla="*/ 2143 w 2154"/>
                <a:gd name="T63" fmla="*/ 846 h 1911"/>
                <a:gd name="T64" fmla="*/ 2038 w 2154"/>
                <a:gd name="T65" fmla="*/ 593 h 1911"/>
                <a:gd name="T66" fmla="*/ 1960 w 2154"/>
                <a:gd name="T67" fmla="*/ 433 h 1911"/>
                <a:gd name="T68" fmla="*/ 1867 w 2154"/>
                <a:gd name="T69" fmla="*/ 171 h 1911"/>
                <a:gd name="T70" fmla="*/ 1650 w 2154"/>
                <a:gd name="T71" fmla="*/ 8 h 1911"/>
                <a:gd name="T72" fmla="*/ 1415 w 2154"/>
                <a:gd name="T73" fmla="*/ 57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54" h="1911">
                  <a:moveTo>
                    <a:pt x="515" y="1886"/>
                  </a:moveTo>
                  <a:cubicBezTo>
                    <a:pt x="467" y="1877"/>
                    <a:pt x="422" y="1859"/>
                    <a:pt x="378" y="1832"/>
                  </a:cubicBezTo>
                  <a:cubicBezTo>
                    <a:pt x="326" y="1799"/>
                    <a:pt x="279" y="1755"/>
                    <a:pt x="233" y="1698"/>
                  </a:cubicBezTo>
                  <a:cubicBezTo>
                    <a:pt x="191" y="1645"/>
                    <a:pt x="156" y="1587"/>
                    <a:pt x="124" y="1535"/>
                  </a:cubicBezTo>
                  <a:cubicBezTo>
                    <a:pt x="92" y="1482"/>
                    <a:pt x="59" y="1425"/>
                    <a:pt x="37" y="1363"/>
                  </a:cubicBezTo>
                  <a:cubicBezTo>
                    <a:pt x="0" y="1261"/>
                    <a:pt x="3" y="1168"/>
                    <a:pt x="44" y="1081"/>
                  </a:cubicBezTo>
                  <a:cubicBezTo>
                    <a:pt x="59" y="1050"/>
                    <a:pt x="78" y="1019"/>
                    <a:pt x="97" y="990"/>
                  </a:cubicBezTo>
                  <a:cubicBezTo>
                    <a:pt x="115" y="962"/>
                    <a:pt x="134" y="933"/>
                    <a:pt x="148" y="904"/>
                  </a:cubicBezTo>
                  <a:cubicBezTo>
                    <a:pt x="175" y="849"/>
                    <a:pt x="186" y="793"/>
                    <a:pt x="198" y="738"/>
                  </a:cubicBezTo>
                  <a:cubicBezTo>
                    <a:pt x="204" y="708"/>
                    <a:pt x="210" y="676"/>
                    <a:pt x="219" y="646"/>
                  </a:cubicBezTo>
                  <a:cubicBezTo>
                    <a:pt x="223" y="632"/>
                    <a:pt x="228" y="618"/>
                    <a:pt x="233" y="604"/>
                  </a:cubicBezTo>
                  <a:cubicBezTo>
                    <a:pt x="253" y="554"/>
                    <a:pt x="300" y="463"/>
                    <a:pt x="392" y="419"/>
                  </a:cubicBezTo>
                  <a:cubicBezTo>
                    <a:pt x="429" y="402"/>
                    <a:pt x="469" y="394"/>
                    <a:pt x="516" y="394"/>
                  </a:cubicBezTo>
                  <a:cubicBezTo>
                    <a:pt x="518" y="394"/>
                    <a:pt x="521" y="394"/>
                    <a:pt x="524" y="394"/>
                  </a:cubicBezTo>
                  <a:cubicBezTo>
                    <a:pt x="550" y="394"/>
                    <a:pt x="578" y="397"/>
                    <a:pt x="604" y="400"/>
                  </a:cubicBezTo>
                  <a:cubicBezTo>
                    <a:pt x="641" y="404"/>
                    <a:pt x="679" y="408"/>
                    <a:pt x="718" y="405"/>
                  </a:cubicBezTo>
                  <a:cubicBezTo>
                    <a:pt x="791" y="402"/>
                    <a:pt x="871" y="377"/>
                    <a:pt x="963" y="329"/>
                  </a:cubicBezTo>
                  <a:cubicBezTo>
                    <a:pt x="1041" y="288"/>
                    <a:pt x="1117" y="237"/>
                    <a:pt x="1184" y="191"/>
                  </a:cubicBezTo>
                  <a:cubicBezTo>
                    <a:pt x="1247" y="148"/>
                    <a:pt x="1331" y="94"/>
                    <a:pt x="1415" y="56"/>
                  </a:cubicBezTo>
                  <a:cubicBezTo>
                    <a:pt x="1505" y="15"/>
                    <a:pt x="1582" y="0"/>
                    <a:pt x="1650" y="7"/>
                  </a:cubicBezTo>
                  <a:cubicBezTo>
                    <a:pt x="1700" y="13"/>
                    <a:pt x="1744" y="32"/>
                    <a:pt x="1783" y="63"/>
                  </a:cubicBezTo>
                  <a:cubicBezTo>
                    <a:pt x="1816" y="90"/>
                    <a:pt x="1845" y="126"/>
                    <a:pt x="1867" y="170"/>
                  </a:cubicBezTo>
                  <a:cubicBezTo>
                    <a:pt x="1893" y="219"/>
                    <a:pt x="1909" y="274"/>
                    <a:pt x="1925" y="327"/>
                  </a:cubicBezTo>
                  <a:cubicBezTo>
                    <a:pt x="1936" y="362"/>
                    <a:pt x="1947" y="399"/>
                    <a:pt x="1960" y="433"/>
                  </a:cubicBezTo>
                  <a:cubicBezTo>
                    <a:pt x="1965" y="445"/>
                    <a:pt x="1971" y="458"/>
                    <a:pt x="1977" y="471"/>
                  </a:cubicBezTo>
                  <a:cubicBezTo>
                    <a:pt x="1995" y="512"/>
                    <a:pt x="2017" y="553"/>
                    <a:pt x="2038" y="592"/>
                  </a:cubicBezTo>
                  <a:cubicBezTo>
                    <a:pt x="2061" y="633"/>
                    <a:pt x="2083" y="675"/>
                    <a:pt x="2102" y="718"/>
                  </a:cubicBezTo>
                  <a:cubicBezTo>
                    <a:pt x="2123" y="764"/>
                    <a:pt x="2136" y="806"/>
                    <a:pt x="2144" y="846"/>
                  </a:cubicBezTo>
                  <a:cubicBezTo>
                    <a:pt x="2153" y="894"/>
                    <a:pt x="2154" y="940"/>
                    <a:pt x="2147" y="986"/>
                  </a:cubicBezTo>
                  <a:cubicBezTo>
                    <a:pt x="2130" y="1087"/>
                    <a:pt x="2074" y="1192"/>
                    <a:pt x="1980" y="1298"/>
                  </a:cubicBezTo>
                  <a:cubicBezTo>
                    <a:pt x="1901" y="1387"/>
                    <a:pt x="1798" y="1474"/>
                    <a:pt x="1673" y="1557"/>
                  </a:cubicBezTo>
                  <a:cubicBezTo>
                    <a:pt x="1599" y="1606"/>
                    <a:pt x="1510" y="1659"/>
                    <a:pt x="1418" y="1685"/>
                  </a:cubicBezTo>
                  <a:cubicBezTo>
                    <a:pt x="1375" y="1697"/>
                    <a:pt x="1333" y="1704"/>
                    <a:pt x="1291" y="1710"/>
                  </a:cubicBezTo>
                  <a:cubicBezTo>
                    <a:pt x="1271" y="1712"/>
                    <a:pt x="1251" y="1715"/>
                    <a:pt x="1231" y="1719"/>
                  </a:cubicBezTo>
                  <a:cubicBezTo>
                    <a:pt x="1128" y="1737"/>
                    <a:pt x="1030" y="1773"/>
                    <a:pt x="936" y="1807"/>
                  </a:cubicBezTo>
                  <a:cubicBezTo>
                    <a:pt x="817" y="1851"/>
                    <a:pt x="703" y="1893"/>
                    <a:pt x="591" y="1893"/>
                  </a:cubicBezTo>
                  <a:cubicBezTo>
                    <a:pt x="566" y="1893"/>
                    <a:pt x="541" y="1891"/>
                    <a:pt x="515" y="1886"/>
                  </a:cubicBezTo>
                  <a:moveTo>
                    <a:pt x="1415" y="57"/>
                  </a:moveTo>
                  <a:cubicBezTo>
                    <a:pt x="1331" y="94"/>
                    <a:pt x="1247" y="149"/>
                    <a:pt x="1184" y="192"/>
                  </a:cubicBezTo>
                  <a:cubicBezTo>
                    <a:pt x="1117" y="237"/>
                    <a:pt x="1041" y="289"/>
                    <a:pt x="964" y="329"/>
                  </a:cubicBezTo>
                  <a:cubicBezTo>
                    <a:pt x="872" y="377"/>
                    <a:pt x="791" y="403"/>
                    <a:pt x="718" y="406"/>
                  </a:cubicBezTo>
                  <a:cubicBezTo>
                    <a:pt x="679" y="408"/>
                    <a:pt x="641" y="404"/>
                    <a:pt x="604" y="400"/>
                  </a:cubicBezTo>
                  <a:cubicBezTo>
                    <a:pt x="577" y="398"/>
                    <a:pt x="550" y="395"/>
                    <a:pt x="524" y="394"/>
                  </a:cubicBezTo>
                  <a:cubicBezTo>
                    <a:pt x="521" y="394"/>
                    <a:pt x="518" y="394"/>
                    <a:pt x="516" y="394"/>
                  </a:cubicBezTo>
                  <a:cubicBezTo>
                    <a:pt x="469" y="394"/>
                    <a:pt x="429" y="402"/>
                    <a:pt x="393" y="420"/>
                  </a:cubicBezTo>
                  <a:cubicBezTo>
                    <a:pt x="301" y="463"/>
                    <a:pt x="254" y="554"/>
                    <a:pt x="234" y="605"/>
                  </a:cubicBezTo>
                  <a:cubicBezTo>
                    <a:pt x="228" y="618"/>
                    <a:pt x="224" y="632"/>
                    <a:pt x="220" y="646"/>
                  </a:cubicBezTo>
                  <a:cubicBezTo>
                    <a:pt x="211" y="677"/>
                    <a:pt x="204" y="708"/>
                    <a:pt x="198" y="738"/>
                  </a:cubicBezTo>
                  <a:cubicBezTo>
                    <a:pt x="187" y="793"/>
                    <a:pt x="176" y="850"/>
                    <a:pt x="149" y="904"/>
                  </a:cubicBezTo>
                  <a:cubicBezTo>
                    <a:pt x="135" y="934"/>
                    <a:pt x="116" y="962"/>
                    <a:pt x="98" y="990"/>
                  </a:cubicBezTo>
                  <a:cubicBezTo>
                    <a:pt x="79" y="1020"/>
                    <a:pt x="59" y="1050"/>
                    <a:pt x="45" y="1081"/>
                  </a:cubicBezTo>
                  <a:cubicBezTo>
                    <a:pt x="3" y="1169"/>
                    <a:pt x="1" y="1261"/>
                    <a:pt x="38" y="1363"/>
                  </a:cubicBezTo>
                  <a:cubicBezTo>
                    <a:pt x="60" y="1425"/>
                    <a:pt x="93" y="1482"/>
                    <a:pt x="125" y="1535"/>
                  </a:cubicBezTo>
                  <a:cubicBezTo>
                    <a:pt x="156" y="1586"/>
                    <a:pt x="192" y="1645"/>
                    <a:pt x="234" y="1697"/>
                  </a:cubicBezTo>
                  <a:cubicBezTo>
                    <a:pt x="279" y="1755"/>
                    <a:pt x="326" y="1799"/>
                    <a:pt x="378" y="1831"/>
                  </a:cubicBezTo>
                  <a:cubicBezTo>
                    <a:pt x="422" y="1859"/>
                    <a:pt x="467" y="1876"/>
                    <a:pt x="516" y="1886"/>
                  </a:cubicBezTo>
                  <a:cubicBezTo>
                    <a:pt x="652" y="1911"/>
                    <a:pt x="790" y="1860"/>
                    <a:pt x="936" y="1807"/>
                  </a:cubicBezTo>
                  <a:cubicBezTo>
                    <a:pt x="1030" y="1772"/>
                    <a:pt x="1128" y="1736"/>
                    <a:pt x="1231" y="1718"/>
                  </a:cubicBezTo>
                  <a:cubicBezTo>
                    <a:pt x="1251" y="1715"/>
                    <a:pt x="1271" y="1712"/>
                    <a:pt x="1291" y="1709"/>
                  </a:cubicBezTo>
                  <a:cubicBezTo>
                    <a:pt x="1332" y="1703"/>
                    <a:pt x="1375" y="1697"/>
                    <a:pt x="1418" y="1685"/>
                  </a:cubicBezTo>
                  <a:cubicBezTo>
                    <a:pt x="1510" y="1658"/>
                    <a:pt x="1598" y="1605"/>
                    <a:pt x="1672" y="1556"/>
                  </a:cubicBezTo>
                  <a:cubicBezTo>
                    <a:pt x="1797" y="1473"/>
                    <a:pt x="1900" y="1386"/>
                    <a:pt x="1979" y="1298"/>
                  </a:cubicBezTo>
                  <a:cubicBezTo>
                    <a:pt x="2074" y="1192"/>
                    <a:pt x="2130" y="1087"/>
                    <a:pt x="2146" y="986"/>
                  </a:cubicBezTo>
                  <a:cubicBezTo>
                    <a:pt x="2153" y="940"/>
                    <a:pt x="2152" y="894"/>
                    <a:pt x="2143" y="846"/>
                  </a:cubicBezTo>
                  <a:cubicBezTo>
                    <a:pt x="2136" y="806"/>
                    <a:pt x="2122" y="764"/>
                    <a:pt x="2102" y="718"/>
                  </a:cubicBezTo>
                  <a:cubicBezTo>
                    <a:pt x="2083" y="676"/>
                    <a:pt x="2060" y="633"/>
                    <a:pt x="2038" y="593"/>
                  </a:cubicBezTo>
                  <a:cubicBezTo>
                    <a:pt x="2016" y="553"/>
                    <a:pt x="1994" y="513"/>
                    <a:pt x="1976" y="472"/>
                  </a:cubicBezTo>
                  <a:cubicBezTo>
                    <a:pt x="1970" y="458"/>
                    <a:pt x="1965" y="446"/>
                    <a:pt x="1960" y="433"/>
                  </a:cubicBezTo>
                  <a:cubicBezTo>
                    <a:pt x="1946" y="399"/>
                    <a:pt x="1935" y="362"/>
                    <a:pt x="1925" y="327"/>
                  </a:cubicBezTo>
                  <a:cubicBezTo>
                    <a:pt x="1908" y="274"/>
                    <a:pt x="1892" y="220"/>
                    <a:pt x="1867" y="171"/>
                  </a:cubicBezTo>
                  <a:cubicBezTo>
                    <a:pt x="1844" y="127"/>
                    <a:pt x="1816" y="91"/>
                    <a:pt x="1782" y="64"/>
                  </a:cubicBezTo>
                  <a:cubicBezTo>
                    <a:pt x="1744" y="32"/>
                    <a:pt x="1700" y="14"/>
                    <a:pt x="1650" y="8"/>
                  </a:cubicBezTo>
                  <a:cubicBezTo>
                    <a:pt x="1639" y="7"/>
                    <a:pt x="1628" y="6"/>
                    <a:pt x="1616" y="6"/>
                  </a:cubicBezTo>
                  <a:cubicBezTo>
                    <a:pt x="1556" y="6"/>
                    <a:pt x="1490" y="23"/>
                    <a:pt x="1415" y="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33" name="Freeform 21">
              <a:extLst>
                <a:ext uri="{FF2B5EF4-FFF2-40B4-BE49-F238E27FC236}">
                  <a16:creationId xmlns:a16="http://schemas.microsoft.com/office/drawing/2014/main" id="{0424CF75-C7AE-4175-91B5-CE4D641C65FB}"/>
                </a:ext>
              </a:extLst>
            </p:cNvPr>
            <p:cNvSpPr>
              <a:spLocks noEditPoints="1"/>
            </p:cNvSpPr>
            <p:nvPr/>
          </p:nvSpPr>
          <p:spPr bwMode="auto">
            <a:xfrm>
              <a:off x="5034" y="1601"/>
              <a:ext cx="1687" cy="1505"/>
            </a:xfrm>
            <a:custGeom>
              <a:avLst/>
              <a:gdLst>
                <a:gd name="T0" fmla="*/ 390 w 2280"/>
                <a:gd name="T1" fmla="*/ 1948 h 2033"/>
                <a:gd name="T2" fmla="*/ 120 w 2280"/>
                <a:gd name="T3" fmla="*/ 1632 h 2033"/>
                <a:gd name="T4" fmla="*/ 0 w 2280"/>
                <a:gd name="T5" fmla="*/ 1303 h 2033"/>
                <a:gd name="T6" fmla="*/ 92 w 2280"/>
                <a:gd name="T7" fmla="*/ 1051 h 2033"/>
                <a:gd name="T8" fmla="*/ 199 w 2280"/>
                <a:gd name="T9" fmla="*/ 784 h 2033"/>
                <a:gd name="T10" fmla="*/ 237 w 2280"/>
                <a:gd name="T11" fmla="*/ 642 h 2033"/>
                <a:gd name="T12" fmla="*/ 536 w 2280"/>
                <a:gd name="T13" fmla="*/ 419 h 2033"/>
                <a:gd name="T14" fmla="*/ 632 w 2280"/>
                <a:gd name="T15" fmla="*/ 426 h 2033"/>
                <a:gd name="T16" fmla="*/ 1015 w 2280"/>
                <a:gd name="T17" fmla="*/ 351 h 2033"/>
                <a:gd name="T18" fmla="*/ 1495 w 2280"/>
                <a:gd name="T19" fmla="*/ 59 h 2033"/>
                <a:gd name="T20" fmla="*/ 1886 w 2280"/>
                <a:gd name="T21" fmla="*/ 67 h 2033"/>
                <a:gd name="T22" fmla="*/ 2037 w 2280"/>
                <a:gd name="T23" fmla="*/ 348 h 2033"/>
                <a:gd name="T24" fmla="*/ 2092 w 2280"/>
                <a:gd name="T25" fmla="*/ 501 h 2033"/>
                <a:gd name="T26" fmla="*/ 2225 w 2280"/>
                <a:gd name="T27" fmla="*/ 763 h 2033"/>
                <a:gd name="T28" fmla="*/ 2272 w 2280"/>
                <a:gd name="T29" fmla="*/ 1048 h 2033"/>
                <a:gd name="T30" fmla="*/ 1768 w 2280"/>
                <a:gd name="T31" fmla="*/ 1655 h 2033"/>
                <a:gd name="T32" fmla="*/ 1363 w 2280"/>
                <a:gd name="T33" fmla="*/ 1818 h 2033"/>
                <a:gd name="T34" fmla="*/ 985 w 2280"/>
                <a:gd name="T35" fmla="*/ 1922 h 2033"/>
                <a:gd name="T36" fmla="*/ 537 w 2280"/>
                <a:gd name="T37" fmla="*/ 2006 h 2033"/>
                <a:gd name="T38" fmla="*/ 1249 w 2280"/>
                <a:gd name="T39" fmla="*/ 205 h 2033"/>
                <a:gd name="T40" fmla="*/ 754 w 2280"/>
                <a:gd name="T41" fmla="*/ 433 h 2033"/>
                <a:gd name="T42" fmla="*/ 547 w 2280"/>
                <a:gd name="T43" fmla="*/ 420 h 2033"/>
                <a:gd name="T44" fmla="*/ 238 w 2280"/>
                <a:gd name="T45" fmla="*/ 642 h 2033"/>
                <a:gd name="T46" fmla="*/ 200 w 2280"/>
                <a:gd name="T47" fmla="*/ 784 h 2033"/>
                <a:gd name="T48" fmla="*/ 92 w 2280"/>
                <a:gd name="T49" fmla="*/ 1051 h 2033"/>
                <a:gd name="T50" fmla="*/ 1 w 2280"/>
                <a:gd name="T51" fmla="*/ 1303 h 2033"/>
                <a:gd name="T52" fmla="*/ 121 w 2280"/>
                <a:gd name="T53" fmla="*/ 1631 h 2033"/>
                <a:gd name="T54" fmla="*/ 391 w 2280"/>
                <a:gd name="T55" fmla="*/ 1947 h 2033"/>
                <a:gd name="T56" fmla="*/ 985 w 2280"/>
                <a:gd name="T57" fmla="*/ 1921 h 2033"/>
                <a:gd name="T58" fmla="*/ 1363 w 2280"/>
                <a:gd name="T59" fmla="*/ 1817 h 2033"/>
                <a:gd name="T60" fmla="*/ 1768 w 2280"/>
                <a:gd name="T61" fmla="*/ 1655 h 2033"/>
                <a:gd name="T62" fmla="*/ 2271 w 2280"/>
                <a:gd name="T63" fmla="*/ 1048 h 2033"/>
                <a:gd name="T64" fmla="*/ 2224 w 2280"/>
                <a:gd name="T65" fmla="*/ 763 h 2033"/>
                <a:gd name="T66" fmla="*/ 2091 w 2280"/>
                <a:gd name="T67" fmla="*/ 502 h 2033"/>
                <a:gd name="T68" fmla="*/ 2036 w 2280"/>
                <a:gd name="T69" fmla="*/ 348 h 2033"/>
                <a:gd name="T70" fmla="*/ 1886 w 2280"/>
                <a:gd name="T71" fmla="*/ 68 h 2033"/>
                <a:gd name="T72" fmla="*/ 1709 w 2280"/>
                <a:gd name="T73" fmla="*/ 7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80" h="2033">
                  <a:moveTo>
                    <a:pt x="537" y="2006"/>
                  </a:moveTo>
                  <a:cubicBezTo>
                    <a:pt x="485" y="1996"/>
                    <a:pt x="437" y="1977"/>
                    <a:pt x="390" y="1948"/>
                  </a:cubicBezTo>
                  <a:cubicBezTo>
                    <a:pt x="335" y="1913"/>
                    <a:pt x="285" y="1867"/>
                    <a:pt x="236" y="1805"/>
                  </a:cubicBezTo>
                  <a:cubicBezTo>
                    <a:pt x="192" y="1749"/>
                    <a:pt x="154" y="1687"/>
                    <a:pt x="120" y="1632"/>
                  </a:cubicBezTo>
                  <a:cubicBezTo>
                    <a:pt x="86" y="1575"/>
                    <a:pt x="51" y="1514"/>
                    <a:pt x="27" y="1449"/>
                  </a:cubicBezTo>
                  <a:cubicBezTo>
                    <a:pt x="9" y="1397"/>
                    <a:pt x="0" y="1350"/>
                    <a:pt x="0" y="1303"/>
                  </a:cubicBezTo>
                  <a:cubicBezTo>
                    <a:pt x="0" y="1250"/>
                    <a:pt x="11" y="1198"/>
                    <a:pt x="35" y="1148"/>
                  </a:cubicBezTo>
                  <a:cubicBezTo>
                    <a:pt x="50" y="1115"/>
                    <a:pt x="71" y="1082"/>
                    <a:pt x="92" y="1051"/>
                  </a:cubicBezTo>
                  <a:cubicBezTo>
                    <a:pt x="111" y="1021"/>
                    <a:pt x="131" y="991"/>
                    <a:pt x="146" y="960"/>
                  </a:cubicBezTo>
                  <a:cubicBezTo>
                    <a:pt x="174" y="902"/>
                    <a:pt x="187" y="842"/>
                    <a:pt x="199" y="784"/>
                  </a:cubicBezTo>
                  <a:cubicBezTo>
                    <a:pt x="205" y="751"/>
                    <a:pt x="212" y="718"/>
                    <a:pt x="222" y="686"/>
                  </a:cubicBezTo>
                  <a:cubicBezTo>
                    <a:pt x="226" y="671"/>
                    <a:pt x="231" y="656"/>
                    <a:pt x="237" y="642"/>
                  </a:cubicBezTo>
                  <a:cubicBezTo>
                    <a:pt x="259" y="588"/>
                    <a:pt x="309" y="491"/>
                    <a:pt x="407" y="445"/>
                  </a:cubicBezTo>
                  <a:cubicBezTo>
                    <a:pt x="446" y="427"/>
                    <a:pt x="487" y="419"/>
                    <a:pt x="536" y="419"/>
                  </a:cubicBezTo>
                  <a:cubicBezTo>
                    <a:pt x="540" y="419"/>
                    <a:pt x="544" y="419"/>
                    <a:pt x="547" y="419"/>
                  </a:cubicBezTo>
                  <a:cubicBezTo>
                    <a:pt x="576" y="420"/>
                    <a:pt x="605" y="423"/>
                    <a:pt x="632" y="426"/>
                  </a:cubicBezTo>
                  <a:cubicBezTo>
                    <a:pt x="672" y="430"/>
                    <a:pt x="713" y="435"/>
                    <a:pt x="754" y="433"/>
                  </a:cubicBezTo>
                  <a:cubicBezTo>
                    <a:pt x="832" y="429"/>
                    <a:pt x="917" y="402"/>
                    <a:pt x="1015" y="351"/>
                  </a:cubicBezTo>
                  <a:cubicBezTo>
                    <a:pt x="1097" y="308"/>
                    <a:pt x="1177" y="253"/>
                    <a:pt x="1249" y="204"/>
                  </a:cubicBezTo>
                  <a:cubicBezTo>
                    <a:pt x="1316" y="158"/>
                    <a:pt x="1405" y="100"/>
                    <a:pt x="1495" y="59"/>
                  </a:cubicBezTo>
                  <a:cubicBezTo>
                    <a:pt x="1591" y="16"/>
                    <a:pt x="1673" y="0"/>
                    <a:pt x="1745" y="8"/>
                  </a:cubicBezTo>
                  <a:cubicBezTo>
                    <a:pt x="1798" y="14"/>
                    <a:pt x="1845" y="34"/>
                    <a:pt x="1886" y="67"/>
                  </a:cubicBezTo>
                  <a:cubicBezTo>
                    <a:pt x="1922" y="97"/>
                    <a:pt x="1952" y="135"/>
                    <a:pt x="1976" y="182"/>
                  </a:cubicBezTo>
                  <a:cubicBezTo>
                    <a:pt x="2003" y="234"/>
                    <a:pt x="2020" y="292"/>
                    <a:pt x="2037" y="348"/>
                  </a:cubicBezTo>
                  <a:cubicBezTo>
                    <a:pt x="2048" y="385"/>
                    <a:pt x="2060" y="424"/>
                    <a:pt x="2075" y="461"/>
                  </a:cubicBezTo>
                  <a:cubicBezTo>
                    <a:pt x="2080" y="474"/>
                    <a:pt x="2085" y="487"/>
                    <a:pt x="2092" y="501"/>
                  </a:cubicBezTo>
                  <a:cubicBezTo>
                    <a:pt x="2111" y="545"/>
                    <a:pt x="2135" y="588"/>
                    <a:pt x="2157" y="630"/>
                  </a:cubicBezTo>
                  <a:cubicBezTo>
                    <a:pt x="2181" y="673"/>
                    <a:pt x="2205" y="718"/>
                    <a:pt x="2225" y="763"/>
                  </a:cubicBezTo>
                  <a:cubicBezTo>
                    <a:pt x="2247" y="812"/>
                    <a:pt x="2261" y="856"/>
                    <a:pt x="2269" y="899"/>
                  </a:cubicBezTo>
                  <a:cubicBezTo>
                    <a:pt x="2279" y="950"/>
                    <a:pt x="2280" y="998"/>
                    <a:pt x="2272" y="1048"/>
                  </a:cubicBezTo>
                  <a:cubicBezTo>
                    <a:pt x="2255" y="1156"/>
                    <a:pt x="2195" y="1267"/>
                    <a:pt x="2094" y="1380"/>
                  </a:cubicBezTo>
                  <a:cubicBezTo>
                    <a:pt x="2011" y="1474"/>
                    <a:pt x="1901" y="1567"/>
                    <a:pt x="1768" y="1655"/>
                  </a:cubicBezTo>
                  <a:cubicBezTo>
                    <a:pt x="1689" y="1707"/>
                    <a:pt x="1596" y="1764"/>
                    <a:pt x="1497" y="1792"/>
                  </a:cubicBezTo>
                  <a:cubicBezTo>
                    <a:pt x="1453" y="1805"/>
                    <a:pt x="1407" y="1811"/>
                    <a:pt x="1363" y="1818"/>
                  </a:cubicBezTo>
                  <a:cubicBezTo>
                    <a:pt x="1342" y="1821"/>
                    <a:pt x="1321" y="1824"/>
                    <a:pt x="1299" y="1827"/>
                  </a:cubicBezTo>
                  <a:cubicBezTo>
                    <a:pt x="1189" y="1847"/>
                    <a:pt x="1085" y="1885"/>
                    <a:pt x="985" y="1922"/>
                  </a:cubicBezTo>
                  <a:cubicBezTo>
                    <a:pt x="858" y="1969"/>
                    <a:pt x="737" y="2013"/>
                    <a:pt x="618" y="2013"/>
                  </a:cubicBezTo>
                  <a:cubicBezTo>
                    <a:pt x="591" y="2013"/>
                    <a:pt x="564" y="2011"/>
                    <a:pt x="537" y="2006"/>
                  </a:cubicBezTo>
                  <a:moveTo>
                    <a:pt x="1495" y="60"/>
                  </a:moveTo>
                  <a:cubicBezTo>
                    <a:pt x="1405" y="101"/>
                    <a:pt x="1317" y="159"/>
                    <a:pt x="1249" y="205"/>
                  </a:cubicBezTo>
                  <a:cubicBezTo>
                    <a:pt x="1178" y="253"/>
                    <a:pt x="1097" y="308"/>
                    <a:pt x="1015" y="351"/>
                  </a:cubicBezTo>
                  <a:cubicBezTo>
                    <a:pt x="918" y="403"/>
                    <a:pt x="832" y="430"/>
                    <a:pt x="754" y="433"/>
                  </a:cubicBezTo>
                  <a:cubicBezTo>
                    <a:pt x="713" y="435"/>
                    <a:pt x="672" y="431"/>
                    <a:pt x="632" y="427"/>
                  </a:cubicBezTo>
                  <a:cubicBezTo>
                    <a:pt x="604" y="424"/>
                    <a:pt x="576" y="420"/>
                    <a:pt x="547" y="420"/>
                  </a:cubicBezTo>
                  <a:cubicBezTo>
                    <a:pt x="493" y="418"/>
                    <a:pt x="449" y="427"/>
                    <a:pt x="408" y="446"/>
                  </a:cubicBezTo>
                  <a:cubicBezTo>
                    <a:pt x="310" y="492"/>
                    <a:pt x="259" y="588"/>
                    <a:pt x="238" y="642"/>
                  </a:cubicBezTo>
                  <a:cubicBezTo>
                    <a:pt x="232" y="656"/>
                    <a:pt x="227" y="671"/>
                    <a:pt x="223" y="686"/>
                  </a:cubicBezTo>
                  <a:cubicBezTo>
                    <a:pt x="213" y="718"/>
                    <a:pt x="206" y="752"/>
                    <a:pt x="200" y="784"/>
                  </a:cubicBezTo>
                  <a:cubicBezTo>
                    <a:pt x="188" y="842"/>
                    <a:pt x="175" y="902"/>
                    <a:pt x="147" y="960"/>
                  </a:cubicBezTo>
                  <a:cubicBezTo>
                    <a:pt x="131" y="991"/>
                    <a:pt x="112" y="1022"/>
                    <a:pt x="92" y="1051"/>
                  </a:cubicBezTo>
                  <a:cubicBezTo>
                    <a:pt x="72" y="1083"/>
                    <a:pt x="51" y="1115"/>
                    <a:pt x="36" y="1148"/>
                  </a:cubicBezTo>
                  <a:cubicBezTo>
                    <a:pt x="12" y="1198"/>
                    <a:pt x="0" y="1250"/>
                    <a:pt x="1" y="1303"/>
                  </a:cubicBezTo>
                  <a:cubicBezTo>
                    <a:pt x="1" y="1350"/>
                    <a:pt x="10" y="1397"/>
                    <a:pt x="28" y="1448"/>
                  </a:cubicBezTo>
                  <a:cubicBezTo>
                    <a:pt x="52" y="1514"/>
                    <a:pt x="87" y="1575"/>
                    <a:pt x="121" y="1631"/>
                  </a:cubicBezTo>
                  <a:cubicBezTo>
                    <a:pt x="154" y="1686"/>
                    <a:pt x="193" y="1749"/>
                    <a:pt x="237" y="1805"/>
                  </a:cubicBezTo>
                  <a:cubicBezTo>
                    <a:pt x="285" y="1866"/>
                    <a:pt x="336" y="1913"/>
                    <a:pt x="391" y="1947"/>
                  </a:cubicBezTo>
                  <a:cubicBezTo>
                    <a:pt x="438" y="1976"/>
                    <a:pt x="486" y="1995"/>
                    <a:pt x="537" y="2005"/>
                  </a:cubicBezTo>
                  <a:cubicBezTo>
                    <a:pt x="683" y="2033"/>
                    <a:pt x="829" y="1978"/>
                    <a:pt x="985" y="1921"/>
                  </a:cubicBezTo>
                  <a:cubicBezTo>
                    <a:pt x="1085" y="1884"/>
                    <a:pt x="1189" y="1846"/>
                    <a:pt x="1299" y="1827"/>
                  </a:cubicBezTo>
                  <a:cubicBezTo>
                    <a:pt x="1320" y="1823"/>
                    <a:pt x="1342" y="1820"/>
                    <a:pt x="1363" y="1817"/>
                  </a:cubicBezTo>
                  <a:cubicBezTo>
                    <a:pt x="1407" y="1811"/>
                    <a:pt x="1452" y="1804"/>
                    <a:pt x="1497" y="1791"/>
                  </a:cubicBezTo>
                  <a:cubicBezTo>
                    <a:pt x="1595" y="1764"/>
                    <a:pt x="1689" y="1707"/>
                    <a:pt x="1768" y="1655"/>
                  </a:cubicBezTo>
                  <a:cubicBezTo>
                    <a:pt x="1900" y="1566"/>
                    <a:pt x="2010" y="1474"/>
                    <a:pt x="2094" y="1380"/>
                  </a:cubicBezTo>
                  <a:cubicBezTo>
                    <a:pt x="2194" y="1267"/>
                    <a:pt x="2254" y="1155"/>
                    <a:pt x="2271" y="1048"/>
                  </a:cubicBezTo>
                  <a:cubicBezTo>
                    <a:pt x="2279" y="998"/>
                    <a:pt x="2278" y="950"/>
                    <a:pt x="2269" y="899"/>
                  </a:cubicBezTo>
                  <a:cubicBezTo>
                    <a:pt x="2260" y="857"/>
                    <a:pt x="2246" y="812"/>
                    <a:pt x="2224" y="763"/>
                  </a:cubicBezTo>
                  <a:cubicBezTo>
                    <a:pt x="2204" y="718"/>
                    <a:pt x="2180" y="673"/>
                    <a:pt x="2157" y="630"/>
                  </a:cubicBezTo>
                  <a:cubicBezTo>
                    <a:pt x="2134" y="588"/>
                    <a:pt x="2111" y="545"/>
                    <a:pt x="2091" y="502"/>
                  </a:cubicBezTo>
                  <a:cubicBezTo>
                    <a:pt x="2085" y="488"/>
                    <a:pt x="2079" y="474"/>
                    <a:pt x="2074" y="461"/>
                  </a:cubicBezTo>
                  <a:cubicBezTo>
                    <a:pt x="2059" y="424"/>
                    <a:pt x="2048" y="385"/>
                    <a:pt x="2036" y="348"/>
                  </a:cubicBezTo>
                  <a:cubicBezTo>
                    <a:pt x="2019" y="292"/>
                    <a:pt x="2002" y="234"/>
                    <a:pt x="1975" y="182"/>
                  </a:cubicBezTo>
                  <a:cubicBezTo>
                    <a:pt x="1952" y="136"/>
                    <a:pt x="1921" y="97"/>
                    <a:pt x="1886" y="68"/>
                  </a:cubicBezTo>
                  <a:cubicBezTo>
                    <a:pt x="1845" y="35"/>
                    <a:pt x="1798" y="15"/>
                    <a:pt x="1745" y="9"/>
                  </a:cubicBezTo>
                  <a:cubicBezTo>
                    <a:pt x="1733" y="7"/>
                    <a:pt x="1721" y="7"/>
                    <a:pt x="1709" y="7"/>
                  </a:cubicBezTo>
                  <a:cubicBezTo>
                    <a:pt x="1645" y="7"/>
                    <a:pt x="1575" y="24"/>
                    <a:pt x="1495" y="6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34" name="Freeform 22">
              <a:extLst>
                <a:ext uri="{FF2B5EF4-FFF2-40B4-BE49-F238E27FC236}">
                  <a16:creationId xmlns:a16="http://schemas.microsoft.com/office/drawing/2014/main" id="{C4048299-D139-4C63-B234-8188BCC4DD52}"/>
                </a:ext>
              </a:extLst>
            </p:cNvPr>
            <p:cNvSpPr>
              <a:spLocks noEditPoints="1"/>
            </p:cNvSpPr>
            <p:nvPr/>
          </p:nvSpPr>
          <p:spPr bwMode="auto">
            <a:xfrm>
              <a:off x="4966" y="1573"/>
              <a:ext cx="1790" cy="1595"/>
            </a:xfrm>
            <a:custGeom>
              <a:avLst/>
              <a:gdLst>
                <a:gd name="T0" fmla="*/ 415 w 2418"/>
                <a:gd name="T1" fmla="*/ 2064 h 2154"/>
                <a:gd name="T2" fmla="*/ 128 w 2418"/>
                <a:gd name="T3" fmla="*/ 1728 h 2154"/>
                <a:gd name="T4" fmla="*/ 1 w 2418"/>
                <a:gd name="T5" fmla="*/ 1380 h 2154"/>
                <a:gd name="T6" fmla="*/ 98 w 2418"/>
                <a:gd name="T7" fmla="*/ 1112 h 2154"/>
                <a:gd name="T8" fmla="*/ 156 w 2418"/>
                <a:gd name="T9" fmla="*/ 1015 h 2154"/>
                <a:gd name="T10" fmla="*/ 237 w 2418"/>
                <a:gd name="T11" fmla="*/ 725 h 2154"/>
                <a:gd name="T12" fmla="*/ 434 w 2418"/>
                <a:gd name="T13" fmla="*/ 471 h 2154"/>
                <a:gd name="T14" fmla="*/ 583 w 2418"/>
                <a:gd name="T15" fmla="*/ 444 h 2154"/>
                <a:gd name="T16" fmla="*/ 803 w 2418"/>
                <a:gd name="T17" fmla="*/ 460 h 2154"/>
                <a:gd name="T18" fmla="*/ 1326 w 2418"/>
                <a:gd name="T19" fmla="*/ 217 h 2154"/>
                <a:gd name="T20" fmla="*/ 1852 w 2418"/>
                <a:gd name="T21" fmla="*/ 9 h 2154"/>
                <a:gd name="T22" fmla="*/ 2097 w 2418"/>
                <a:gd name="T23" fmla="*/ 193 h 2154"/>
                <a:gd name="T24" fmla="*/ 2201 w 2418"/>
                <a:gd name="T25" fmla="*/ 489 h 2154"/>
                <a:gd name="T26" fmla="*/ 2288 w 2418"/>
                <a:gd name="T27" fmla="*/ 667 h 2154"/>
                <a:gd name="T28" fmla="*/ 2407 w 2418"/>
                <a:gd name="T29" fmla="*/ 952 h 2154"/>
                <a:gd name="T30" fmla="*/ 2221 w 2418"/>
                <a:gd name="T31" fmla="*/ 1462 h 2154"/>
                <a:gd name="T32" fmla="*/ 1589 w 2418"/>
                <a:gd name="T33" fmla="*/ 1899 h 2154"/>
                <a:gd name="T34" fmla="*/ 1379 w 2418"/>
                <a:gd name="T35" fmla="*/ 1936 h 2154"/>
                <a:gd name="T36" fmla="*/ 656 w 2418"/>
                <a:gd name="T37" fmla="*/ 2133 h 2154"/>
                <a:gd name="T38" fmla="*/ 1587 w 2418"/>
                <a:gd name="T39" fmla="*/ 64 h 2154"/>
                <a:gd name="T40" fmla="*/ 1079 w 2418"/>
                <a:gd name="T41" fmla="*/ 373 h 2154"/>
                <a:gd name="T42" fmla="*/ 673 w 2418"/>
                <a:gd name="T43" fmla="*/ 453 h 2154"/>
                <a:gd name="T44" fmla="*/ 569 w 2418"/>
                <a:gd name="T45" fmla="*/ 445 h 2154"/>
                <a:gd name="T46" fmla="*/ 254 w 2418"/>
                <a:gd name="T47" fmla="*/ 679 h 2154"/>
                <a:gd name="T48" fmla="*/ 213 w 2418"/>
                <a:gd name="T49" fmla="*/ 830 h 2154"/>
                <a:gd name="T50" fmla="*/ 156 w 2418"/>
                <a:gd name="T51" fmla="*/ 1016 h 2154"/>
                <a:gd name="T52" fmla="*/ 39 w 2418"/>
                <a:gd name="T53" fmla="*/ 1215 h 2154"/>
                <a:gd name="T54" fmla="*/ 31 w 2418"/>
                <a:gd name="T55" fmla="*/ 1534 h 2154"/>
                <a:gd name="T56" fmla="*/ 252 w 2418"/>
                <a:gd name="T57" fmla="*/ 1912 h 2154"/>
                <a:gd name="T58" fmla="*/ 571 w 2418"/>
                <a:gd name="T59" fmla="*/ 2125 h 2154"/>
                <a:gd name="T60" fmla="*/ 1379 w 2418"/>
                <a:gd name="T61" fmla="*/ 1935 h 2154"/>
                <a:gd name="T62" fmla="*/ 1589 w 2418"/>
                <a:gd name="T63" fmla="*/ 1898 h 2154"/>
                <a:gd name="T64" fmla="*/ 2221 w 2418"/>
                <a:gd name="T65" fmla="*/ 1461 h 2154"/>
                <a:gd name="T66" fmla="*/ 2406 w 2418"/>
                <a:gd name="T67" fmla="*/ 952 h 2154"/>
                <a:gd name="T68" fmla="*/ 2287 w 2418"/>
                <a:gd name="T69" fmla="*/ 667 h 2154"/>
                <a:gd name="T70" fmla="*/ 2200 w 2418"/>
                <a:gd name="T71" fmla="*/ 489 h 2154"/>
                <a:gd name="T72" fmla="*/ 2096 w 2418"/>
                <a:gd name="T73" fmla="*/ 194 h 2154"/>
                <a:gd name="T74" fmla="*/ 1852 w 2418"/>
                <a:gd name="T75" fmla="*/ 9 h 2154"/>
                <a:gd name="T76" fmla="*/ 1587 w 2418"/>
                <a:gd name="T77" fmla="*/ 64 h 2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18" h="2154">
                  <a:moveTo>
                    <a:pt x="571" y="2126"/>
                  </a:moveTo>
                  <a:cubicBezTo>
                    <a:pt x="516" y="2115"/>
                    <a:pt x="465" y="2095"/>
                    <a:pt x="415" y="2064"/>
                  </a:cubicBezTo>
                  <a:cubicBezTo>
                    <a:pt x="356" y="2027"/>
                    <a:pt x="303" y="1978"/>
                    <a:pt x="251" y="1913"/>
                  </a:cubicBezTo>
                  <a:cubicBezTo>
                    <a:pt x="204" y="1853"/>
                    <a:pt x="164" y="1787"/>
                    <a:pt x="128" y="1728"/>
                  </a:cubicBezTo>
                  <a:cubicBezTo>
                    <a:pt x="92" y="1669"/>
                    <a:pt x="55" y="1604"/>
                    <a:pt x="30" y="1534"/>
                  </a:cubicBezTo>
                  <a:cubicBezTo>
                    <a:pt x="10" y="1480"/>
                    <a:pt x="1" y="1429"/>
                    <a:pt x="1" y="1380"/>
                  </a:cubicBezTo>
                  <a:cubicBezTo>
                    <a:pt x="0" y="1323"/>
                    <a:pt x="13" y="1268"/>
                    <a:pt x="38" y="1215"/>
                  </a:cubicBezTo>
                  <a:cubicBezTo>
                    <a:pt x="54" y="1179"/>
                    <a:pt x="77" y="1145"/>
                    <a:pt x="98" y="1112"/>
                  </a:cubicBezTo>
                  <a:cubicBezTo>
                    <a:pt x="119" y="1080"/>
                    <a:pt x="140" y="1048"/>
                    <a:pt x="156" y="1015"/>
                  </a:cubicBezTo>
                  <a:cubicBezTo>
                    <a:pt x="156" y="1015"/>
                    <a:pt x="156" y="1015"/>
                    <a:pt x="156" y="1015"/>
                  </a:cubicBezTo>
                  <a:cubicBezTo>
                    <a:pt x="186" y="954"/>
                    <a:pt x="199" y="891"/>
                    <a:pt x="212" y="829"/>
                  </a:cubicBezTo>
                  <a:cubicBezTo>
                    <a:pt x="219" y="795"/>
                    <a:pt x="227" y="760"/>
                    <a:pt x="237" y="725"/>
                  </a:cubicBezTo>
                  <a:cubicBezTo>
                    <a:pt x="241" y="710"/>
                    <a:pt x="247" y="694"/>
                    <a:pt x="253" y="679"/>
                  </a:cubicBezTo>
                  <a:cubicBezTo>
                    <a:pt x="276" y="622"/>
                    <a:pt x="330" y="520"/>
                    <a:pt x="434" y="471"/>
                  </a:cubicBezTo>
                  <a:cubicBezTo>
                    <a:pt x="475" y="453"/>
                    <a:pt x="518" y="444"/>
                    <a:pt x="569" y="444"/>
                  </a:cubicBezTo>
                  <a:cubicBezTo>
                    <a:pt x="574" y="444"/>
                    <a:pt x="578" y="444"/>
                    <a:pt x="583" y="444"/>
                  </a:cubicBezTo>
                  <a:cubicBezTo>
                    <a:pt x="613" y="445"/>
                    <a:pt x="644" y="449"/>
                    <a:pt x="673" y="452"/>
                  </a:cubicBezTo>
                  <a:cubicBezTo>
                    <a:pt x="715" y="457"/>
                    <a:pt x="758" y="462"/>
                    <a:pt x="803" y="460"/>
                  </a:cubicBezTo>
                  <a:cubicBezTo>
                    <a:pt x="885" y="456"/>
                    <a:pt x="975" y="427"/>
                    <a:pt x="1078" y="373"/>
                  </a:cubicBezTo>
                  <a:cubicBezTo>
                    <a:pt x="1164" y="327"/>
                    <a:pt x="1250" y="268"/>
                    <a:pt x="1326" y="217"/>
                  </a:cubicBezTo>
                  <a:cubicBezTo>
                    <a:pt x="1397" y="168"/>
                    <a:pt x="1491" y="106"/>
                    <a:pt x="1587" y="63"/>
                  </a:cubicBezTo>
                  <a:cubicBezTo>
                    <a:pt x="1688" y="18"/>
                    <a:pt x="1775" y="0"/>
                    <a:pt x="1852" y="9"/>
                  </a:cubicBezTo>
                  <a:cubicBezTo>
                    <a:pt x="1908" y="15"/>
                    <a:pt x="1958" y="36"/>
                    <a:pt x="2002" y="72"/>
                  </a:cubicBezTo>
                  <a:cubicBezTo>
                    <a:pt x="2040" y="103"/>
                    <a:pt x="2072" y="144"/>
                    <a:pt x="2097" y="193"/>
                  </a:cubicBezTo>
                  <a:cubicBezTo>
                    <a:pt x="2125" y="248"/>
                    <a:pt x="2143" y="309"/>
                    <a:pt x="2161" y="368"/>
                  </a:cubicBezTo>
                  <a:cubicBezTo>
                    <a:pt x="2173" y="408"/>
                    <a:pt x="2185" y="450"/>
                    <a:pt x="2201" y="489"/>
                  </a:cubicBezTo>
                  <a:cubicBezTo>
                    <a:pt x="2206" y="502"/>
                    <a:pt x="2212" y="517"/>
                    <a:pt x="2219" y="532"/>
                  </a:cubicBezTo>
                  <a:cubicBezTo>
                    <a:pt x="2240" y="578"/>
                    <a:pt x="2264" y="623"/>
                    <a:pt x="2288" y="667"/>
                  </a:cubicBezTo>
                  <a:cubicBezTo>
                    <a:pt x="2313" y="713"/>
                    <a:pt x="2339" y="760"/>
                    <a:pt x="2360" y="808"/>
                  </a:cubicBezTo>
                  <a:cubicBezTo>
                    <a:pt x="2383" y="860"/>
                    <a:pt x="2398" y="907"/>
                    <a:pt x="2407" y="952"/>
                  </a:cubicBezTo>
                  <a:cubicBezTo>
                    <a:pt x="2417" y="1006"/>
                    <a:pt x="2418" y="1057"/>
                    <a:pt x="2409" y="1110"/>
                  </a:cubicBezTo>
                  <a:cubicBezTo>
                    <a:pt x="2391" y="1224"/>
                    <a:pt x="2328" y="1342"/>
                    <a:pt x="2221" y="1462"/>
                  </a:cubicBezTo>
                  <a:cubicBezTo>
                    <a:pt x="2132" y="1562"/>
                    <a:pt x="2016" y="1660"/>
                    <a:pt x="1875" y="1754"/>
                  </a:cubicBezTo>
                  <a:cubicBezTo>
                    <a:pt x="1792" y="1809"/>
                    <a:pt x="1693" y="1870"/>
                    <a:pt x="1589" y="1899"/>
                  </a:cubicBezTo>
                  <a:cubicBezTo>
                    <a:pt x="1542" y="1912"/>
                    <a:pt x="1493" y="1919"/>
                    <a:pt x="1447" y="1926"/>
                  </a:cubicBezTo>
                  <a:cubicBezTo>
                    <a:pt x="1425" y="1929"/>
                    <a:pt x="1402" y="1932"/>
                    <a:pt x="1379" y="1936"/>
                  </a:cubicBezTo>
                  <a:cubicBezTo>
                    <a:pt x="1263" y="1956"/>
                    <a:pt x="1152" y="1997"/>
                    <a:pt x="1046" y="2036"/>
                  </a:cubicBezTo>
                  <a:cubicBezTo>
                    <a:pt x="911" y="2086"/>
                    <a:pt x="783" y="2133"/>
                    <a:pt x="656" y="2133"/>
                  </a:cubicBezTo>
                  <a:cubicBezTo>
                    <a:pt x="628" y="2133"/>
                    <a:pt x="599" y="2131"/>
                    <a:pt x="571" y="2126"/>
                  </a:cubicBezTo>
                  <a:moveTo>
                    <a:pt x="1587" y="64"/>
                  </a:moveTo>
                  <a:cubicBezTo>
                    <a:pt x="1492" y="107"/>
                    <a:pt x="1398" y="168"/>
                    <a:pt x="1327" y="217"/>
                  </a:cubicBezTo>
                  <a:cubicBezTo>
                    <a:pt x="1251" y="269"/>
                    <a:pt x="1165" y="328"/>
                    <a:pt x="1079" y="373"/>
                  </a:cubicBezTo>
                  <a:cubicBezTo>
                    <a:pt x="975" y="428"/>
                    <a:pt x="885" y="457"/>
                    <a:pt x="803" y="460"/>
                  </a:cubicBezTo>
                  <a:cubicBezTo>
                    <a:pt x="758" y="462"/>
                    <a:pt x="715" y="457"/>
                    <a:pt x="673" y="453"/>
                  </a:cubicBezTo>
                  <a:cubicBezTo>
                    <a:pt x="643" y="449"/>
                    <a:pt x="613" y="446"/>
                    <a:pt x="583" y="445"/>
                  </a:cubicBezTo>
                  <a:cubicBezTo>
                    <a:pt x="578" y="445"/>
                    <a:pt x="574" y="445"/>
                    <a:pt x="569" y="445"/>
                  </a:cubicBezTo>
                  <a:cubicBezTo>
                    <a:pt x="518" y="445"/>
                    <a:pt x="475" y="454"/>
                    <a:pt x="434" y="472"/>
                  </a:cubicBezTo>
                  <a:cubicBezTo>
                    <a:pt x="330" y="520"/>
                    <a:pt x="277" y="623"/>
                    <a:pt x="254" y="679"/>
                  </a:cubicBezTo>
                  <a:cubicBezTo>
                    <a:pt x="248" y="694"/>
                    <a:pt x="242" y="710"/>
                    <a:pt x="238" y="726"/>
                  </a:cubicBezTo>
                  <a:cubicBezTo>
                    <a:pt x="227" y="760"/>
                    <a:pt x="220" y="795"/>
                    <a:pt x="213" y="830"/>
                  </a:cubicBezTo>
                  <a:cubicBezTo>
                    <a:pt x="200" y="891"/>
                    <a:pt x="186" y="954"/>
                    <a:pt x="156" y="1016"/>
                  </a:cubicBezTo>
                  <a:cubicBezTo>
                    <a:pt x="156" y="1016"/>
                    <a:pt x="156" y="1016"/>
                    <a:pt x="156" y="1016"/>
                  </a:cubicBezTo>
                  <a:cubicBezTo>
                    <a:pt x="140" y="1048"/>
                    <a:pt x="119" y="1081"/>
                    <a:pt x="99" y="1112"/>
                  </a:cubicBezTo>
                  <a:cubicBezTo>
                    <a:pt x="77" y="1145"/>
                    <a:pt x="55" y="1180"/>
                    <a:pt x="39" y="1215"/>
                  </a:cubicBezTo>
                  <a:cubicBezTo>
                    <a:pt x="14" y="1268"/>
                    <a:pt x="1" y="1323"/>
                    <a:pt x="1" y="1380"/>
                  </a:cubicBezTo>
                  <a:cubicBezTo>
                    <a:pt x="2" y="1429"/>
                    <a:pt x="11" y="1480"/>
                    <a:pt x="31" y="1534"/>
                  </a:cubicBezTo>
                  <a:cubicBezTo>
                    <a:pt x="56" y="1604"/>
                    <a:pt x="93" y="1668"/>
                    <a:pt x="129" y="1728"/>
                  </a:cubicBezTo>
                  <a:cubicBezTo>
                    <a:pt x="165" y="1786"/>
                    <a:pt x="205" y="1853"/>
                    <a:pt x="252" y="1912"/>
                  </a:cubicBezTo>
                  <a:cubicBezTo>
                    <a:pt x="303" y="1977"/>
                    <a:pt x="357" y="2027"/>
                    <a:pt x="415" y="2063"/>
                  </a:cubicBezTo>
                  <a:cubicBezTo>
                    <a:pt x="465" y="2094"/>
                    <a:pt x="516" y="2115"/>
                    <a:pt x="571" y="2125"/>
                  </a:cubicBezTo>
                  <a:cubicBezTo>
                    <a:pt x="725" y="2154"/>
                    <a:pt x="881" y="2097"/>
                    <a:pt x="1045" y="2036"/>
                  </a:cubicBezTo>
                  <a:cubicBezTo>
                    <a:pt x="1152" y="1996"/>
                    <a:pt x="1262" y="1956"/>
                    <a:pt x="1379" y="1935"/>
                  </a:cubicBezTo>
                  <a:cubicBezTo>
                    <a:pt x="1402" y="1931"/>
                    <a:pt x="1425" y="1928"/>
                    <a:pt x="1447" y="1925"/>
                  </a:cubicBezTo>
                  <a:cubicBezTo>
                    <a:pt x="1493" y="1918"/>
                    <a:pt x="1541" y="1912"/>
                    <a:pt x="1589" y="1898"/>
                  </a:cubicBezTo>
                  <a:cubicBezTo>
                    <a:pt x="1693" y="1869"/>
                    <a:pt x="1792" y="1808"/>
                    <a:pt x="1875" y="1753"/>
                  </a:cubicBezTo>
                  <a:cubicBezTo>
                    <a:pt x="2015" y="1660"/>
                    <a:pt x="2132" y="1561"/>
                    <a:pt x="2221" y="1461"/>
                  </a:cubicBezTo>
                  <a:cubicBezTo>
                    <a:pt x="2327" y="1342"/>
                    <a:pt x="2390" y="1224"/>
                    <a:pt x="2408" y="1110"/>
                  </a:cubicBezTo>
                  <a:cubicBezTo>
                    <a:pt x="2417" y="1057"/>
                    <a:pt x="2416" y="1006"/>
                    <a:pt x="2406" y="952"/>
                  </a:cubicBezTo>
                  <a:cubicBezTo>
                    <a:pt x="2397" y="907"/>
                    <a:pt x="2382" y="860"/>
                    <a:pt x="2359" y="809"/>
                  </a:cubicBezTo>
                  <a:cubicBezTo>
                    <a:pt x="2338" y="761"/>
                    <a:pt x="2312" y="713"/>
                    <a:pt x="2287" y="667"/>
                  </a:cubicBezTo>
                  <a:cubicBezTo>
                    <a:pt x="2263" y="623"/>
                    <a:pt x="2239" y="578"/>
                    <a:pt x="2218" y="532"/>
                  </a:cubicBezTo>
                  <a:cubicBezTo>
                    <a:pt x="2211" y="517"/>
                    <a:pt x="2205" y="503"/>
                    <a:pt x="2200" y="489"/>
                  </a:cubicBezTo>
                  <a:cubicBezTo>
                    <a:pt x="2185" y="450"/>
                    <a:pt x="2172" y="409"/>
                    <a:pt x="2160" y="369"/>
                  </a:cubicBezTo>
                  <a:cubicBezTo>
                    <a:pt x="2142" y="310"/>
                    <a:pt x="2124" y="249"/>
                    <a:pt x="2096" y="194"/>
                  </a:cubicBezTo>
                  <a:cubicBezTo>
                    <a:pt x="2071" y="144"/>
                    <a:pt x="2039" y="103"/>
                    <a:pt x="2001" y="73"/>
                  </a:cubicBezTo>
                  <a:cubicBezTo>
                    <a:pt x="1958" y="37"/>
                    <a:pt x="1908" y="16"/>
                    <a:pt x="1852" y="9"/>
                  </a:cubicBezTo>
                  <a:cubicBezTo>
                    <a:pt x="1840" y="8"/>
                    <a:pt x="1826" y="7"/>
                    <a:pt x="1813" y="7"/>
                  </a:cubicBezTo>
                  <a:cubicBezTo>
                    <a:pt x="1746" y="7"/>
                    <a:pt x="1672" y="26"/>
                    <a:pt x="1587"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35" name="Freeform 23">
              <a:extLst>
                <a:ext uri="{FF2B5EF4-FFF2-40B4-BE49-F238E27FC236}">
                  <a16:creationId xmlns:a16="http://schemas.microsoft.com/office/drawing/2014/main" id="{C8C8536C-C419-47CB-9C79-27E042E1D6EE}"/>
                </a:ext>
              </a:extLst>
            </p:cNvPr>
            <p:cNvSpPr>
              <a:spLocks noEditPoints="1"/>
            </p:cNvSpPr>
            <p:nvPr/>
          </p:nvSpPr>
          <p:spPr bwMode="auto">
            <a:xfrm>
              <a:off x="4898" y="1550"/>
              <a:ext cx="1891" cy="1679"/>
            </a:xfrm>
            <a:custGeom>
              <a:avLst/>
              <a:gdLst>
                <a:gd name="T0" fmla="*/ 438 w 2554"/>
                <a:gd name="T1" fmla="*/ 2173 h 2268"/>
                <a:gd name="T2" fmla="*/ 135 w 2554"/>
                <a:gd name="T3" fmla="*/ 1818 h 2268"/>
                <a:gd name="T4" fmla="*/ 0 w 2554"/>
                <a:gd name="T5" fmla="*/ 1449 h 2268"/>
                <a:gd name="T6" fmla="*/ 104 w 2554"/>
                <a:gd name="T7" fmla="*/ 1166 h 2268"/>
                <a:gd name="T8" fmla="*/ 224 w 2554"/>
                <a:gd name="T9" fmla="*/ 868 h 2268"/>
                <a:gd name="T10" fmla="*/ 268 w 2554"/>
                <a:gd name="T11" fmla="*/ 709 h 2268"/>
                <a:gd name="T12" fmla="*/ 601 w 2554"/>
                <a:gd name="T13" fmla="*/ 462 h 2268"/>
                <a:gd name="T14" fmla="*/ 713 w 2554"/>
                <a:gd name="T15" fmla="*/ 471 h 2268"/>
                <a:gd name="T16" fmla="*/ 1141 w 2554"/>
                <a:gd name="T17" fmla="*/ 388 h 2268"/>
                <a:gd name="T18" fmla="*/ 1917 w 2554"/>
                <a:gd name="T19" fmla="*/ 0 h 2268"/>
                <a:gd name="T20" fmla="*/ 2116 w 2554"/>
                <a:gd name="T21" fmla="*/ 69 h 2268"/>
                <a:gd name="T22" fmla="*/ 2284 w 2554"/>
                <a:gd name="T23" fmla="*/ 382 h 2268"/>
                <a:gd name="T24" fmla="*/ 2345 w 2554"/>
                <a:gd name="T25" fmla="*/ 555 h 2268"/>
                <a:gd name="T26" fmla="*/ 2494 w 2554"/>
                <a:gd name="T27" fmla="*/ 847 h 2268"/>
                <a:gd name="T28" fmla="*/ 2546 w 2554"/>
                <a:gd name="T29" fmla="*/ 1165 h 2268"/>
                <a:gd name="T30" fmla="*/ 1981 w 2554"/>
                <a:gd name="T31" fmla="*/ 1846 h 2268"/>
                <a:gd name="T32" fmla="*/ 1530 w 2554"/>
                <a:gd name="T33" fmla="*/ 2027 h 2268"/>
                <a:gd name="T34" fmla="*/ 1106 w 2554"/>
                <a:gd name="T35" fmla="*/ 2144 h 2268"/>
                <a:gd name="T36" fmla="*/ 603 w 2554"/>
                <a:gd name="T37" fmla="*/ 2238 h 2268"/>
                <a:gd name="T38" fmla="*/ 1141 w 2554"/>
                <a:gd name="T39" fmla="*/ 388 h 2268"/>
                <a:gd name="T40" fmla="*/ 713 w 2554"/>
                <a:gd name="T41" fmla="*/ 472 h 2268"/>
                <a:gd name="T42" fmla="*/ 601 w 2554"/>
                <a:gd name="T43" fmla="*/ 463 h 2268"/>
                <a:gd name="T44" fmla="*/ 269 w 2554"/>
                <a:gd name="T45" fmla="*/ 709 h 2268"/>
                <a:gd name="T46" fmla="*/ 225 w 2554"/>
                <a:gd name="T47" fmla="*/ 868 h 2268"/>
                <a:gd name="T48" fmla="*/ 165 w 2554"/>
                <a:gd name="T49" fmla="*/ 1064 h 2268"/>
                <a:gd name="T50" fmla="*/ 40 w 2554"/>
                <a:gd name="T51" fmla="*/ 1275 h 2268"/>
                <a:gd name="T52" fmla="*/ 32 w 2554"/>
                <a:gd name="T53" fmla="*/ 1612 h 2268"/>
                <a:gd name="T54" fmla="*/ 266 w 2554"/>
                <a:gd name="T55" fmla="*/ 2012 h 2268"/>
                <a:gd name="T56" fmla="*/ 603 w 2554"/>
                <a:gd name="T57" fmla="*/ 2238 h 2268"/>
                <a:gd name="T58" fmla="*/ 1458 w 2554"/>
                <a:gd name="T59" fmla="*/ 2037 h 2268"/>
                <a:gd name="T60" fmla="*/ 1679 w 2554"/>
                <a:gd name="T61" fmla="*/ 1998 h 2268"/>
                <a:gd name="T62" fmla="*/ 2346 w 2554"/>
                <a:gd name="T63" fmla="*/ 1536 h 2268"/>
                <a:gd name="T64" fmla="*/ 2542 w 2554"/>
                <a:gd name="T65" fmla="*/ 998 h 2268"/>
                <a:gd name="T66" fmla="*/ 2417 w 2554"/>
                <a:gd name="T67" fmla="*/ 697 h 2268"/>
                <a:gd name="T68" fmla="*/ 2325 w 2554"/>
                <a:gd name="T69" fmla="*/ 510 h 2268"/>
                <a:gd name="T70" fmla="*/ 2216 w 2554"/>
                <a:gd name="T71" fmla="*/ 198 h 2268"/>
                <a:gd name="T72" fmla="*/ 1958 w 2554"/>
                <a:gd name="T73" fmla="*/ 3 h 2268"/>
                <a:gd name="T74" fmla="*/ 1403 w 2554"/>
                <a:gd name="T75" fmla="*/ 223 h 2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54" h="2268">
                  <a:moveTo>
                    <a:pt x="603" y="2238"/>
                  </a:moveTo>
                  <a:cubicBezTo>
                    <a:pt x="545" y="2227"/>
                    <a:pt x="491" y="2206"/>
                    <a:pt x="438" y="2173"/>
                  </a:cubicBezTo>
                  <a:cubicBezTo>
                    <a:pt x="376" y="2134"/>
                    <a:pt x="320" y="2082"/>
                    <a:pt x="266" y="2013"/>
                  </a:cubicBezTo>
                  <a:cubicBezTo>
                    <a:pt x="216" y="1950"/>
                    <a:pt x="173" y="1880"/>
                    <a:pt x="135" y="1818"/>
                  </a:cubicBezTo>
                  <a:cubicBezTo>
                    <a:pt x="97" y="1755"/>
                    <a:pt x="58" y="1686"/>
                    <a:pt x="31" y="1613"/>
                  </a:cubicBezTo>
                  <a:cubicBezTo>
                    <a:pt x="11" y="1555"/>
                    <a:pt x="1" y="1502"/>
                    <a:pt x="0" y="1449"/>
                  </a:cubicBezTo>
                  <a:cubicBezTo>
                    <a:pt x="0" y="1390"/>
                    <a:pt x="13" y="1331"/>
                    <a:pt x="40" y="1275"/>
                  </a:cubicBezTo>
                  <a:cubicBezTo>
                    <a:pt x="57" y="1238"/>
                    <a:pt x="81" y="1201"/>
                    <a:pt x="104" y="1166"/>
                  </a:cubicBezTo>
                  <a:cubicBezTo>
                    <a:pt x="125" y="1133"/>
                    <a:pt x="148" y="1098"/>
                    <a:pt x="165" y="1064"/>
                  </a:cubicBezTo>
                  <a:cubicBezTo>
                    <a:pt x="196" y="999"/>
                    <a:pt x="211" y="933"/>
                    <a:pt x="224" y="868"/>
                  </a:cubicBezTo>
                  <a:cubicBezTo>
                    <a:pt x="232" y="832"/>
                    <a:pt x="240" y="795"/>
                    <a:pt x="251" y="758"/>
                  </a:cubicBezTo>
                  <a:cubicBezTo>
                    <a:pt x="256" y="742"/>
                    <a:pt x="262" y="725"/>
                    <a:pt x="268" y="709"/>
                  </a:cubicBezTo>
                  <a:cubicBezTo>
                    <a:pt x="292" y="649"/>
                    <a:pt x="350" y="541"/>
                    <a:pt x="460" y="491"/>
                  </a:cubicBezTo>
                  <a:cubicBezTo>
                    <a:pt x="502" y="471"/>
                    <a:pt x="547" y="462"/>
                    <a:pt x="601" y="462"/>
                  </a:cubicBezTo>
                  <a:cubicBezTo>
                    <a:pt x="606" y="462"/>
                    <a:pt x="612" y="462"/>
                    <a:pt x="618" y="462"/>
                  </a:cubicBezTo>
                  <a:cubicBezTo>
                    <a:pt x="649" y="463"/>
                    <a:pt x="682" y="467"/>
                    <a:pt x="713" y="471"/>
                  </a:cubicBezTo>
                  <a:cubicBezTo>
                    <a:pt x="757" y="476"/>
                    <a:pt x="803" y="482"/>
                    <a:pt x="850" y="480"/>
                  </a:cubicBezTo>
                  <a:cubicBezTo>
                    <a:pt x="937" y="476"/>
                    <a:pt x="1032" y="446"/>
                    <a:pt x="1141" y="388"/>
                  </a:cubicBezTo>
                  <a:cubicBezTo>
                    <a:pt x="1231" y="340"/>
                    <a:pt x="1318" y="280"/>
                    <a:pt x="1403" y="222"/>
                  </a:cubicBezTo>
                  <a:cubicBezTo>
                    <a:pt x="1564" y="111"/>
                    <a:pt x="1749" y="0"/>
                    <a:pt x="1917" y="0"/>
                  </a:cubicBezTo>
                  <a:cubicBezTo>
                    <a:pt x="1931" y="0"/>
                    <a:pt x="1945" y="1"/>
                    <a:pt x="1959" y="2"/>
                  </a:cubicBezTo>
                  <a:cubicBezTo>
                    <a:pt x="2017" y="9"/>
                    <a:pt x="2070" y="32"/>
                    <a:pt x="2116" y="69"/>
                  </a:cubicBezTo>
                  <a:cubicBezTo>
                    <a:pt x="2156" y="102"/>
                    <a:pt x="2190" y="145"/>
                    <a:pt x="2216" y="198"/>
                  </a:cubicBezTo>
                  <a:cubicBezTo>
                    <a:pt x="2246" y="256"/>
                    <a:pt x="2265" y="320"/>
                    <a:pt x="2284" y="382"/>
                  </a:cubicBezTo>
                  <a:cubicBezTo>
                    <a:pt x="2296" y="424"/>
                    <a:pt x="2310" y="468"/>
                    <a:pt x="2326" y="509"/>
                  </a:cubicBezTo>
                  <a:cubicBezTo>
                    <a:pt x="2332" y="524"/>
                    <a:pt x="2338" y="539"/>
                    <a:pt x="2345" y="555"/>
                  </a:cubicBezTo>
                  <a:cubicBezTo>
                    <a:pt x="2367" y="603"/>
                    <a:pt x="2393" y="651"/>
                    <a:pt x="2418" y="697"/>
                  </a:cubicBezTo>
                  <a:cubicBezTo>
                    <a:pt x="2444" y="746"/>
                    <a:pt x="2471" y="796"/>
                    <a:pt x="2494" y="847"/>
                  </a:cubicBezTo>
                  <a:cubicBezTo>
                    <a:pt x="2518" y="901"/>
                    <a:pt x="2534" y="951"/>
                    <a:pt x="2543" y="998"/>
                  </a:cubicBezTo>
                  <a:cubicBezTo>
                    <a:pt x="2554" y="1055"/>
                    <a:pt x="2554" y="1109"/>
                    <a:pt x="2546" y="1165"/>
                  </a:cubicBezTo>
                  <a:cubicBezTo>
                    <a:pt x="2526" y="1285"/>
                    <a:pt x="2460" y="1410"/>
                    <a:pt x="2347" y="1537"/>
                  </a:cubicBezTo>
                  <a:cubicBezTo>
                    <a:pt x="2253" y="1643"/>
                    <a:pt x="2130" y="1746"/>
                    <a:pt x="1981" y="1846"/>
                  </a:cubicBezTo>
                  <a:cubicBezTo>
                    <a:pt x="1894" y="1904"/>
                    <a:pt x="1789" y="1968"/>
                    <a:pt x="1680" y="1999"/>
                  </a:cubicBezTo>
                  <a:cubicBezTo>
                    <a:pt x="1630" y="2013"/>
                    <a:pt x="1579" y="2020"/>
                    <a:pt x="1530" y="2027"/>
                  </a:cubicBezTo>
                  <a:cubicBezTo>
                    <a:pt x="1507" y="2030"/>
                    <a:pt x="1482" y="2034"/>
                    <a:pt x="1459" y="2038"/>
                  </a:cubicBezTo>
                  <a:cubicBezTo>
                    <a:pt x="1335" y="2059"/>
                    <a:pt x="1218" y="2102"/>
                    <a:pt x="1106" y="2144"/>
                  </a:cubicBezTo>
                  <a:cubicBezTo>
                    <a:pt x="963" y="2196"/>
                    <a:pt x="827" y="2247"/>
                    <a:pt x="694" y="2247"/>
                  </a:cubicBezTo>
                  <a:cubicBezTo>
                    <a:pt x="663" y="2247"/>
                    <a:pt x="633" y="2244"/>
                    <a:pt x="603" y="2238"/>
                  </a:cubicBezTo>
                  <a:moveTo>
                    <a:pt x="1403" y="223"/>
                  </a:moveTo>
                  <a:cubicBezTo>
                    <a:pt x="1319" y="281"/>
                    <a:pt x="1231" y="340"/>
                    <a:pt x="1141" y="388"/>
                  </a:cubicBezTo>
                  <a:cubicBezTo>
                    <a:pt x="1032" y="446"/>
                    <a:pt x="937" y="477"/>
                    <a:pt x="850" y="480"/>
                  </a:cubicBezTo>
                  <a:cubicBezTo>
                    <a:pt x="803" y="482"/>
                    <a:pt x="757" y="477"/>
                    <a:pt x="713" y="472"/>
                  </a:cubicBezTo>
                  <a:cubicBezTo>
                    <a:pt x="681" y="468"/>
                    <a:pt x="649" y="464"/>
                    <a:pt x="618" y="463"/>
                  </a:cubicBezTo>
                  <a:cubicBezTo>
                    <a:pt x="612" y="463"/>
                    <a:pt x="606" y="463"/>
                    <a:pt x="601" y="463"/>
                  </a:cubicBezTo>
                  <a:cubicBezTo>
                    <a:pt x="548" y="463"/>
                    <a:pt x="502" y="472"/>
                    <a:pt x="460" y="491"/>
                  </a:cubicBezTo>
                  <a:cubicBezTo>
                    <a:pt x="350" y="542"/>
                    <a:pt x="293" y="650"/>
                    <a:pt x="269" y="709"/>
                  </a:cubicBezTo>
                  <a:cubicBezTo>
                    <a:pt x="262" y="725"/>
                    <a:pt x="256" y="742"/>
                    <a:pt x="252" y="758"/>
                  </a:cubicBezTo>
                  <a:cubicBezTo>
                    <a:pt x="241" y="795"/>
                    <a:pt x="233" y="832"/>
                    <a:pt x="225" y="868"/>
                  </a:cubicBezTo>
                  <a:cubicBezTo>
                    <a:pt x="211" y="933"/>
                    <a:pt x="197" y="999"/>
                    <a:pt x="165" y="1064"/>
                  </a:cubicBezTo>
                  <a:cubicBezTo>
                    <a:pt x="165" y="1064"/>
                    <a:pt x="165" y="1064"/>
                    <a:pt x="165" y="1064"/>
                  </a:cubicBezTo>
                  <a:cubicBezTo>
                    <a:pt x="148" y="1099"/>
                    <a:pt x="126" y="1133"/>
                    <a:pt x="105" y="1166"/>
                  </a:cubicBezTo>
                  <a:cubicBezTo>
                    <a:pt x="82" y="1201"/>
                    <a:pt x="58" y="1238"/>
                    <a:pt x="40" y="1275"/>
                  </a:cubicBezTo>
                  <a:cubicBezTo>
                    <a:pt x="14" y="1331"/>
                    <a:pt x="1" y="1390"/>
                    <a:pt x="1" y="1449"/>
                  </a:cubicBezTo>
                  <a:cubicBezTo>
                    <a:pt x="1" y="1502"/>
                    <a:pt x="11" y="1555"/>
                    <a:pt x="32" y="1612"/>
                  </a:cubicBezTo>
                  <a:cubicBezTo>
                    <a:pt x="58" y="1686"/>
                    <a:pt x="98" y="1754"/>
                    <a:pt x="136" y="1818"/>
                  </a:cubicBezTo>
                  <a:cubicBezTo>
                    <a:pt x="174" y="1879"/>
                    <a:pt x="217" y="1950"/>
                    <a:pt x="266" y="2012"/>
                  </a:cubicBezTo>
                  <a:cubicBezTo>
                    <a:pt x="321" y="2081"/>
                    <a:pt x="377" y="2133"/>
                    <a:pt x="439" y="2172"/>
                  </a:cubicBezTo>
                  <a:cubicBezTo>
                    <a:pt x="492" y="2205"/>
                    <a:pt x="545" y="2227"/>
                    <a:pt x="603" y="2238"/>
                  </a:cubicBezTo>
                  <a:cubicBezTo>
                    <a:pt x="766" y="2268"/>
                    <a:pt x="931" y="2208"/>
                    <a:pt x="1105" y="2143"/>
                  </a:cubicBezTo>
                  <a:cubicBezTo>
                    <a:pt x="1218" y="2101"/>
                    <a:pt x="1335" y="2058"/>
                    <a:pt x="1458" y="2037"/>
                  </a:cubicBezTo>
                  <a:cubicBezTo>
                    <a:pt x="1482" y="2033"/>
                    <a:pt x="1506" y="2029"/>
                    <a:pt x="1530" y="2026"/>
                  </a:cubicBezTo>
                  <a:cubicBezTo>
                    <a:pt x="1579" y="2019"/>
                    <a:pt x="1629" y="2012"/>
                    <a:pt x="1679" y="1998"/>
                  </a:cubicBezTo>
                  <a:cubicBezTo>
                    <a:pt x="1789" y="1967"/>
                    <a:pt x="1893" y="1903"/>
                    <a:pt x="1981" y="1845"/>
                  </a:cubicBezTo>
                  <a:cubicBezTo>
                    <a:pt x="2129" y="1746"/>
                    <a:pt x="2252" y="1642"/>
                    <a:pt x="2346" y="1536"/>
                  </a:cubicBezTo>
                  <a:cubicBezTo>
                    <a:pt x="2459" y="1410"/>
                    <a:pt x="2526" y="1285"/>
                    <a:pt x="2545" y="1165"/>
                  </a:cubicBezTo>
                  <a:cubicBezTo>
                    <a:pt x="2554" y="1109"/>
                    <a:pt x="2553" y="1055"/>
                    <a:pt x="2542" y="998"/>
                  </a:cubicBezTo>
                  <a:cubicBezTo>
                    <a:pt x="2533" y="951"/>
                    <a:pt x="2517" y="901"/>
                    <a:pt x="2493" y="847"/>
                  </a:cubicBezTo>
                  <a:cubicBezTo>
                    <a:pt x="2470" y="796"/>
                    <a:pt x="2443" y="746"/>
                    <a:pt x="2417" y="697"/>
                  </a:cubicBezTo>
                  <a:cubicBezTo>
                    <a:pt x="2392" y="651"/>
                    <a:pt x="2366" y="603"/>
                    <a:pt x="2344" y="555"/>
                  </a:cubicBezTo>
                  <a:cubicBezTo>
                    <a:pt x="2337" y="540"/>
                    <a:pt x="2331" y="524"/>
                    <a:pt x="2325" y="510"/>
                  </a:cubicBezTo>
                  <a:cubicBezTo>
                    <a:pt x="2309" y="468"/>
                    <a:pt x="2296" y="424"/>
                    <a:pt x="2283" y="382"/>
                  </a:cubicBezTo>
                  <a:cubicBezTo>
                    <a:pt x="2264" y="320"/>
                    <a:pt x="2245" y="256"/>
                    <a:pt x="2216" y="198"/>
                  </a:cubicBezTo>
                  <a:cubicBezTo>
                    <a:pt x="2189" y="146"/>
                    <a:pt x="2156" y="103"/>
                    <a:pt x="2116" y="70"/>
                  </a:cubicBezTo>
                  <a:cubicBezTo>
                    <a:pt x="2070" y="33"/>
                    <a:pt x="2017" y="10"/>
                    <a:pt x="1958" y="3"/>
                  </a:cubicBezTo>
                  <a:cubicBezTo>
                    <a:pt x="1945" y="2"/>
                    <a:pt x="1931" y="1"/>
                    <a:pt x="1917" y="1"/>
                  </a:cubicBezTo>
                  <a:cubicBezTo>
                    <a:pt x="1750" y="1"/>
                    <a:pt x="1564" y="112"/>
                    <a:pt x="1403" y="22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36" name="Freeform 24">
              <a:extLst>
                <a:ext uri="{FF2B5EF4-FFF2-40B4-BE49-F238E27FC236}">
                  <a16:creationId xmlns:a16="http://schemas.microsoft.com/office/drawing/2014/main" id="{C3DE37E9-3C80-4776-B595-FBA4735C9530}"/>
                </a:ext>
              </a:extLst>
            </p:cNvPr>
            <p:cNvSpPr>
              <a:spLocks noEditPoints="1"/>
            </p:cNvSpPr>
            <p:nvPr/>
          </p:nvSpPr>
          <p:spPr bwMode="auto">
            <a:xfrm>
              <a:off x="4831" y="1508"/>
              <a:ext cx="1992" cy="1783"/>
            </a:xfrm>
            <a:custGeom>
              <a:avLst/>
              <a:gdLst>
                <a:gd name="T0" fmla="*/ 462 w 2691"/>
                <a:gd name="T1" fmla="*/ 2308 h 2409"/>
                <a:gd name="T2" fmla="*/ 143 w 2691"/>
                <a:gd name="T3" fmla="*/ 1934 h 2409"/>
                <a:gd name="T4" fmla="*/ 0 w 2691"/>
                <a:gd name="T5" fmla="*/ 1545 h 2409"/>
                <a:gd name="T6" fmla="*/ 109 w 2691"/>
                <a:gd name="T7" fmla="*/ 1246 h 2409"/>
                <a:gd name="T8" fmla="*/ 237 w 2691"/>
                <a:gd name="T9" fmla="*/ 933 h 2409"/>
                <a:gd name="T10" fmla="*/ 283 w 2691"/>
                <a:gd name="T11" fmla="*/ 765 h 2409"/>
                <a:gd name="T12" fmla="*/ 652 w 2691"/>
                <a:gd name="T13" fmla="*/ 507 h 2409"/>
                <a:gd name="T14" fmla="*/ 897 w 2691"/>
                <a:gd name="T15" fmla="*/ 526 h 2409"/>
                <a:gd name="T16" fmla="*/ 1477 w 2691"/>
                <a:gd name="T17" fmla="*/ 255 h 2409"/>
                <a:gd name="T18" fmla="*/ 2065 w 2691"/>
                <a:gd name="T19" fmla="*/ 22 h 2409"/>
                <a:gd name="T20" fmla="*/ 2336 w 2691"/>
                <a:gd name="T21" fmla="*/ 229 h 2409"/>
                <a:gd name="T22" fmla="*/ 2451 w 2691"/>
                <a:gd name="T23" fmla="*/ 556 h 2409"/>
                <a:gd name="T24" fmla="*/ 2547 w 2691"/>
                <a:gd name="T25" fmla="*/ 753 h 2409"/>
                <a:gd name="T26" fmla="*/ 2679 w 2691"/>
                <a:gd name="T27" fmla="*/ 1070 h 2409"/>
                <a:gd name="T28" fmla="*/ 2472 w 2691"/>
                <a:gd name="T29" fmla="*/ 1638 h 2409"/>
                <a:gd name="T30" fmla="*/ 2087 w 2691"/>
                <a:gd name="T31" fmla="*/ 1963 h 2409"/>
                <a:gd name="T32" fmla="*/ 1613 w 2691"/>
                <a:gd name="T33" fmla="*/ 2154 h 2409"/>
                <a:gd name="T34" fmla="*/ 1165 w 2691"/>
                <a:gd name="T35" fmla="*/ 2277 h 2409"/>
                <a:gd name="T36" fmla="*/ 636 w 2691"/>
                <a:gd name="T37" fmla="*/ 2377 h 2409"/>
                <a:gd name="T38" fmla="*/ 1477 w 2691"/>
                <a:gd name="T39" fmla="*/ 256 h 2409"/>
                <a:gd name="T40" fmla="*/ 897 w 2691"/>
                <a:gd name="T41" fmla="*/ 526 h 2409"/>
                <a:gd name="T42" fmla="*/ 652 w 2691"/>
                <a:gd name="T43" fmla="*/ 507 h 2409"/>
                <a:gd name="T44" fmla="*/ 284 w 2691"/>
                <a:gd name="T45" fmla="*/ 766 h 2409"/>
                <a:gd name="T46" fmla="*/ 237 w 2691"/>
                <a:gd name="T47" fmla="*/ 933 h 2409"/>
                <a:gd name="T48" fmla="*/ 110 w 2691"/>
                <a:gd name="T49" fmla="*/ 1246 h 2409"/>
                <a:gd name="T50" fmla="*/ 1 w 2691"/>
                <a:gd name="T51" fmla="*/ 1545 h 2409"/>
                <a:gd name="T52" fmla="*/ 143 w 2691"/>
                <a:gd name="T53" fmla="*/ 1933 h 2409"/>
                <a:gd name="T54" fmla="*/ 462 w 2691"/>
                <a:gd name="T55" fmla="*/ 2307 h 2409"/>
                <a:gd name="T56" fmla="*/ 1165 w 2691"/>
                <a:gd name="T57" fmla="*/ 2277 h 2409"/>
                <a:gd name="T58" fmla="*/ 1613 w 2691"/>
                <a:gd name="T59" fmla="*/ 2153 h 2409"/>
                <a:gd name="T60" fmla="*/ 2087 w 2691"/>
                <a:gd name="T61" fmla="*/ 1963 h 2409"/>
                <a:gd name="T62" fmla="*/ 2472 w 2691"/>
                <a:gd name="T63" fmla="*/ 1637 h 2409"/>
                <a:gd name="T64" fmla="*/ 2678 w 2691"/>
                <a:gd name="T65" fmla="*/ 1071 h 2409"/>
                <a:gd name="T66" fmla="*/ 2547 w 2691"/>
                <a:gd name="T67" fmla="*/ 754 h 2409"/>
                <a:gd name="T68" fmla="*/ 2450 w 2691"/>
                <a:gd name="T69" fmla="*/ 556 h 2409"/>
                <a:gd name="T70" fmla="*/ 2335 w 2691"/>
                <a:gd name="T71" fmla="*/ 229 h 2409"/>
                <a:gd name="T72" fmla="*/ 2064 w 2691"/>
                <a:gd name="T73" fmla="*/ 23 h 2409"/>
                <a:gd name="T74" fmla="*/ 1479 w 2691"/>
                <a:gd name="T75" fmla="*/ 25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1" h="2409">
                  <a:moveTo>
                    <a:pt x="636" y="2377"/>
                  </a:moveTo>
                  <a:cubicBezTo>
                    <a:pt x="575" y="2365"/>
                    <a:pt x="518" y="2343"/>
                    <a:pt x="462" y="2308"/>
                  </a:cubicBezTo>
                  <a:cubicBezTo>
                    <a:pt x="397" y="2267"/>
                    <a:pt x="337" y="2212"/>
                    <a:pt x="280" y="2139"/>
                  </a:cubicBezTo>
                  <a:cubicBezTo>
                    <a:pt x="228" y="2073"/>
                    <a:pt x="182" y="1999"/>
                    <a:pt x="143" y="1934"/>
                  </a:cubicBezTo>
                  <a:cubicBezTo>
                    <a:pt x="102" y="1867"/>
                    <a:pt x="61" y="1795"/>
                    <a:pt x="33" y="1717"/>
                  </a:cubicBezTo>
                  <a:cubicBezTo>
                    <a:pt x="11" y="1656"/>
                    <a:pt x="0" y="1600"/>
                    <a:pt x="0" y="1545"/>
                  </a:cubicBezTo>
                  <a:cubicBezTo>
                    <a:pt x="0" y="1482"/>
                    <a:pt x="14" y="1420"/>
                    <a:pt x="42" y="1361"/>
                  </a:cubicBezTo>
                  <a:cubicBezTo>
                    <a:pt x="60" y="1322"/>
                    <a:pt x="85" y="1283"/>
                    <a:pt x="109" y="1246"/>
                  </a:cubicBezTo>
                  <a:cubicBezTo>
                    <a:pt x="132" y="1211"/>
                    <a:pt x="155" y="1175"/>
                    <a:pt x="174" y="1138"/>
                  </a:cubicBezTo>
                  <a:cubicBezTo>
                    <a:pt x="207" y="1071"/>
                    <a:pt x="222" y="1000"/>
                    <a:pt x="237" y="933"/>
                  </a:cubicBezTo>
                  <a:cubicBezTo>
                    <a:pt x="245" y="895"/>
                    <a:pt x="253" y="855"/>
                    <a:pt x="265" y="817"/>
                  </a:cubicBezTo>
                  <a:cubicBezTo>
                    <a:pt x="270" y="799"/>
                    <a:pt x="276" y="782"/>
                    <a:pt x="283" y="765"/>
                  </a:cubicBezTo>
                  <a:cubicBezTo>
                    <a:pt x="309" y="702"/>
                    <a:pt x="369" y="589"/>
                    <a:pt x="486" y="536"/>
                  </a:cubicBezTo>
                  <a:cubicBezTo>
                    <a:pt x="535" y="513"/>
                    <a:pt x="588" y="504"/>
                    <a:pt x="652" y="507"/>
                  </a:cubicBezTo>
                  <a:cubicBezTo>
                    <a:pt x="686" y="508"/>
                    <a:pt x="720" y="512"/>
                    <a:pt x="752" y="516"/>
                  </a:cubicBezTo>
                  <a:cubicBezTo>
                    <a:pt x="799" y="522"/>
                    <a:pt x="848" y="528"/>
                    <a:pt x="897" y="526"/>
                  </a:cubicBezTo>
                  <a:cubicBezTo>
                    <a:pt x="989" y="522"/>
                    <a:pt x="1089" y="490"/>
                    <a:pt x="1204" y="429"/>
                  </a:cubicBezTo>
                  <a:cubicBezTo>
                    <a:pt x="1298" y="378"/>
                    <a:pt x="1389" y="316"/>
                    <a:pt x="1477" y="255"/>
                  </a:cubicBezTo>
                  <a:cubicBezTo>
                    <a:pt x="1479" y="254"/>
                    <a:pt x="1479" y="254"/>
                    <a:pt x="1479" y="254"/>
                  </a:cubicBezTo>
                  <a:cubicBezTo>
                    <a:pt x="1663" y="127"/>
                    <a:pt x="1876" y="0"/>
                    <a:pt x="2065" y="22"/>
                  </a:cubicBezTo>
                  <a:cubicBezTo>
                    <a:pt x="2126" y="29"/>
                    <a:pt x="2182" y="53"/>
                    <a:pt x="2231" y="93"/>
                  </a:cubicBezTo>
                  <a:cubicBezTo>
                    <a:pt x="2273" y="127"/>
                    <a:pt x="2308" y="173"/>
                    <a:pt x="2336" y="229"/>
                  </a:cubicBezTo>
                  <a:cubicBezTo>
                    <a:pt x="2367" y="289"/>
                    <a:pt x="2387" y="356"/>
                    <a:pt x="2406" y="421"/>
                  </a:cubicBezTo>
                  <a:cubicBezTo>
                    <a:pt x="2420" y="466"/>
                    <a:pt x="2434" y="512"/>
                    <a:pt x="2451" y="556"/>
                  </a:cubicBezTo>
                  <a:cubicBezTo>
                    <a:pt x="2457" y="572"/>
                    <a:pt x="2464" y="588"/>
                    <a:pt x="2471" y="604"/>
                  </a:cubicBezTo>
                  <a:cubicBezTo>
                    <a:pt x="2494" y="655"/>
                    <a:pt x="2521" y="705"/>
                    <a:pt x="2547" y="753"/>
                  </a:cubicBezTo>
                  <a:cubicBezTo>
                    <a:pt x="2575" y="804"/>
                    <a:pt x="2604" y="857"/>
                    <a:pt x="2627" y="911"/>
                  </a:cubicBezTo>
                  <a:cubicBezTo>
                    <a:pt x="2653" y="968"/>
                    <a:pt x="2670" y="1021"/>
                    <a:pt x="2679" y="1070"/>
                  </a:cubicBezTo>
                  <a:cubicBezTo>
                    <a:pt x="2690" y="1130"/>
                    <a:pt x="2691" y="1187"/>
                    <a:pt x="2682" y="1245"/>
                  </a:cubicBezTo>
                  <a:cubicBezTo>
                    <a:pt x="2662" y="1372"/>
                    <a:pt x="2591" y="1504"/>
                    <a:pt x="2472" y="1638"/>
                  </a:cubicBezTo>
                  <a:cubicBezTo>
                    <a:pt x="2421" y="1696"/>
                    <a:pt x="2360" y="1754"/>
                    <a:pt x="2291" y="1811"/>
                  </a:cubicBezTo>
                  <a:cubicBezTo>
                    <a:pt x="2229" y="1863"/>
                    <a:pt x="2161" y="1914"/>
                    <a:pt x="2087" y="1963"/>
                  </a:cubicBezTo>
                  <a:cubicBezTo>
                    <a:pt x="1995" y="2025"/>
                    <a:pt x="1886" y="2092"/>
                    <a:pt x="1770" y="2124"/>
                  </a:cubicBezTo>
                  <a:cubicBezTo>
                    <a:pt x="1718" y="2139"/>
                    <a:pt x="1664" y="2147"/>
                    <a:pt x="1613" y="2154"/>
                  </a:cubicBezTo>
                  <a:cubicBezTo>
                    <a:pt x="1588" y="2157"/>
                    <a:pt x="1563" y="2161"/>
                    <a:pt x="1538" y="2165"/>
                  </a:cubicBezTo>
                  <a:cubicBezTo>
                    <a:pt x="1407" y="2188"/>
                    <a:pt x="1284" y="2233"/>
                    <a:pt x="1165" y="2277"/>
                  </a:cubicBezTo>
                  <a:cubicBezTo>
                    <a:pt x="1015" y="2333"/>
                    <a:pt x="872" y="2386"/>
                    <a:pt x="731" y="2386"/>
                  </a:cubicBezTo>
                  <a:cubicBezTo>
                    <a:pt x="699" y="2386"/>
                    <a:pt x="667" y="2383"/>
                    <a:pt x="636" y="2377"/>
                  </a:cubicBezTo>
                  <a:moveTo>
                    <a:pt x="1479" y="254"/>
                  </a:moveTo>
                  <a:cubicBezTo>
                    <a:pt x="1477" y="256"/>
                    <a:pt x="1477" y="256"/>
                    <a:pt x="1477" y="256"/>
                  </a:cubicBezTo>
                  <a:cubicBezTo>
                    <a:pt x="1389" y="316"/>
                    <a:pt x="1298" y="379"/>
                    <a:pt x="1204" y="429"/>
                  </a:cubicBezTo>
                  <a:cubicBezTo>
                    <a:pt x="1089" y="491"/>
                    <a:pt x="989" y="523"/>
                    <a:pt x="897" y="526"/>
                  </a:cubicBezTo>
                  <a:cubicBezTo>
                    <a:pt x="848" y="529"/>
                    <a:pt x="799" y="523"/>
                    <a:pt x="752" y="517"/>
                  </a:cubicBezTo>
                  <a:cubicBezTo>
                    <a:pt x="720" y="513"/>
                    <a:pt x="686" y="509"/>
                    <a:pt x="652" y="507"/>
                  </a:cubicBezTo>
                  <a:cubicBezTo>
                    <a:pt x="588" y="505"/>
                    <a:pt x="535" y="514"/>
                    <a:pt x="486" y="537"/>
                  </a:cubicBezTo>
                  <a:cubicBezTo>
                    <a:pt x="370" y="589"/>
                    <a:pt x="310" y="703"/>
                    <a:pt x="284" y="766"/>
                  </a:cubicBezTo>
                  <a:cubicBezTo>
                    <a:pt x="277" y="782"/>
                    <a:pt x="271" y="800"/>
                    <a:pt x="266" y="817"/>
                  </a:cubicBezTo>
                  <a:cubicBezTo>
                    <a:pt x="254" y="856"/>
                    <a:pt x="245" y="895"/>
                    <a:pt x="237" y="933"/>
                  </a:cubicBezTo>
                  <a:cubicBezTo>
                    <a:pt x="223" y="1001"/>
                    <a:pt x="208" y="1071"/>
                    <a:pt x="174" y="1139"/>
                  </a:cubicBezTo>
                  <a:cubicBezTo>
                    <a:pt x="156" y="1175"/>
                    <a:pt x="133" y="1211"/>
                    <a:pt x="110" y="1246"/>
                  </a:cubicBezTo>
                  <a:cubicBezTo>
                    <a:pt x="86" y="1283"/>
                    <a:pt x="61" y="1322"/>
                    <a:pt x="42" y="1361"/>
                  </a:cubicBezTo>
                  <a:cubicBezTo>
                    <a:pt x="15" y="1420"/>
                    <a:pt x="1" y="1482"/>
                    <a:pt x="1" y="1545"/>
                  </a:cubicBezTo>
                  <a:cubicBezTo>
                    <a:pt x="1" y="1600"/>
                    <a:pt x="12" y="1656"/>
                    <a:pt x="34" y="1717"/>
                  </a:cubicBezTo>
                  <a:cubicBezTo>
                    <a:pt x="61" y="1794"/>
                    <a:pt x="103" y="1867"/>
                    <a:pt x="143" y="1933"/>
                  </a:cubicBezTo>
                  <a:cubicBezTo>
                    <a:pt x="183" y="1998"/>
                    <a:pt x="228" y="2072"/>
                    <a:pt x="281" y="2139"/>
                  </a:cubicBezTo>
                  <a:cubicBezTo>
                    <a:pt x="338" y="2211"/>
                    <a:pt x="397" y="2266"/>
                    <a:pt x="462" y="2307"/>
                  </a:cubicBezTo>
                  <a:cubicBezTo>
                    <a:pt x="518" y="2342"/>
                    <a:pt x="575" y="2365"/>
                    <a:pt x="636" y="2376"/>
                  </a:cubicBezTo>
                  <a:cubicBezTo>
                    <a:pt x="808" y="2409"/>
                    <a:pt x="981" y="2345"/>
                    <a:pt x="1165" y="2277"/>
                  </a:cubicBezTo>
                  <a:cubicBezTo>
                    <a:pt x="1284" y="2233"/>
                    <a:pt x="1407" y="2187"/>
                    <a:pt x="1538" y="2165"/>
                  </a:cubicBezTo>
                  <a:cubicBezTo>
                    <a:pt x="1563" y="2160"/>
                    <a:pt x="1588" y="2157"/>
                    <a:pt x="1613" y="2153"/>
                  </a:cubicBezTo>
                  <a:cubicBezTo>
                    <a:pt x="1664" y="2146"/>
                    <a:pt x="1717" y="2138"/>
                    <a:pt x="1770" y="2124"/>
                  </a:cubicBezTo>
                  <a:cubicBezTo>
                    <a:pt x="1885" y="2091"/>
                    <a:pt x="1995" y="2024"/>
                    <a:pt x="2087" y="1963"/>
                  </a:cubicBezTo>
                  <a:cubicBezTo>
                    <a:pt x="2160" y="1914"/>
                    <a:pt x="2229" y="1863"/>
                    <a:pt x="2291" y="1811"/>
                  </a:cubicBezTo>
                  <a:cubicBezTo>
                    <a:pt x="2359" y="1753"/>
                    <a:pt x="2420" y="1695"/>
                    <a:pt x="2472" y="1637"/>
                  </a:cubicBezTo>
                  <a:cubicBezTo>
                    <a:pt x="2591" y="1504"/>
                    <a:pt x="2661" y="1372"/>
                    <a:pt x="2681" y="1245"/>
                  </a:cubicBezTo>
                  <a:cubicBezTo>
                    <a:pt x="2690" y="1187"/>
                    <a:pt x="2690" y="1130"/>
                    <a:pt x="2678" y="1071"/>
                  </a:cubicBezTo>
                  <a:cubicBezTo>
                    <a:pt x="2669" y="1021"/>
                    <a:pt x="2652" y="969"/>
                    <a:pt x="2627" y="911"/>
                  </a:cubicBezTo>
                  <a:cubicBezTo>
                    <a:pt x="2603" y="858"/>
                    <a:pt x="2574" y="805"/>
                    <a:pt x="2547" y="754"/>
                  </a:cubicBezTo>
                  <a:cubicBezTo>
                    <a:pt x="2521" y="705"/>
                    <a:pt x="2493" y="655"/>
                    <a:pt x="2470" y="604"/>
                  </a:cubicBezTo>
                  <a:cubicBezTo>
                    <a:pt x="2463" y="588"/>
                    <a:pt x="2456" y="572"/>
                    <a:pt x="2450" y="556"/>
                  </a:cubicBezTo>
                  <a:cubicBezTo>
                    <a:pt x="2433" y="513"/>
                    <a:pt x="2419" y="466"/>
                    <a:pt x="2406" y="422"/>
                  </a:cubicBezTo>
                  <a:cubicBezTo>
                    <a:pt x="2386" y="357"/>
                    <a:pt x="2366" y="289"/>
                    <a:pt x="2335" y="229"/>
                  </a:cubicBezTo>
                  <a:cubicBezTo>
                    <a:pt x="2308" y="174"/>
                    <a:pt x="2272" y="128"/>
                    <a:pt x="2230" y="93"/>
                  </a:cubicBezTo>
                  <a:cubicBezTo>
                    <a:pt x="2182" y="54"/>
                    <a:pt x="2126" y="30"/>
                    <a:pt x="2064" y="23"/>
                  </a:cubicBezTo>
                  <a:cubicBezTo>
                    <a:pt x="2050" y="21"/>
                    <a:pt x="2035" y="20"/>
                    <a:pt x="2021" y="20"/>
                  </a:cubicBezTo>
                  <a:cubicBezTo>
                    <a:pt x="1844" y="20"/>
                    <a:pt x="1649" y="137"/>
                    <a:pt x="1479" y="25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37" name="Freeform 25">
              <a:extLst>
                <a:ext uri="{FF2B5EF4-FFF2-40B4-BE49-F238E27FC236}">
                  <a16:creationId xmlns:a16="http://schemas.microsoft.com/office/drawing/2014/main" id="{34FDFD19-F9B1-40CF-AB17-5F04427A76E5}"/>
                </a:ext>
              </a:extLst>
            </p:cNvPr>
            <p:cNvSpPr>
              <a:spLocks noEditPoints="1"/>
            </p:cNvSpPr>
            <p:nvPr/>
          </p:nvSpPr>
          <p:spPr bwMode="auto">
            <a:xfrm>
              <a:off x="4750" y="1477"/>
              <a:ext cx="2116" cy="1873"/>
            </a:xfrm>
            <a:custGeom>
              <a:avLst/>
              <a:gdLst>
                <a:gd name="T0" fmla="*/ 502 w 2858"/>
                <a:gd name="T1" fmla="*/ 2431 h 2531"/>
                <a:gd name="T2" fmla="*/ 49 w 2858"/>
                <a:gd name="T3" fmla="*/ 1808 h 2531"/>
                <a:gd name="T4" fmla="*/ 130 w 2858"/>
                <a:gd name="T5" fmla="*/ 1309 h 2531"/>
                <a:gd name="T6" fmla="*/ 264 w 2858"/>
                <a:gd name="T7" fmla="*/ 982 h 2531"/>
                <a:gd name="T8" fmla="*/ 313 w 2858"/>
                <a:gd name="T9" fmla="*/ 805 h 2531"/>
                <a:gd name="T10" fmla="*/ 705 w 2858"/>
                <a:gd name="T11" fmla="*/ 533 h 2531"/>
                <a:gd name="T12" fmla="*/ 962 w 2858"/>
                <a:gd name="T13" fmla="*/ 554 h 2531"/>
                <a:gd name="T14" fmla="*/ 1568 w 2858"/>
                <a:gd name="T15" fmla="*/ 270 h 2531"/>
                <a:gd name="T16" fmla="*/ 2189 w 2858"/>
                <a:gd name="T17" fmla="*/ 24 h 2531"/>
                <a:gd name="T18" fmla="*/ 2550 w 2858"/>
                <a:gd name="T19" fmla="*/ 445 h 2531"/>
                <a:gd name="T20" fmla="*/ 2618 w 2858"/>
                <a:gd name="T21" fmla="*/ 637 h 2531"/>
                <a:gd name="T22" fmla="*/ 2782 w 2858"/>
                <a:gd name="T23" fmla="*/ 959 h 2531"/>
                <a:gd name="T24" fmla="*/ 2213 w 2858"/>
                <a:gd name="T25" fmla="*/ 2069 h 2531"/>
                <a:gd name="T26" fmla="*/ 1714 w 2858"/>
                <a:gd name="T27" fmla="*/ 2269 h 2531"/>
                <a:gd name="T28" fmla="*/ 1244 w 2858"/>
                <a:gd name="T29" fmla="*/ 2399 h 2531"/>
                <a:gd name="T30" fmla="*/ 686 w 2858"/>
                <a:gd name="T31" fmla="*/ 2504 h 2531"/>
                <a:gd name="T32" fmla="*/ 1572 w 2858"/>
                <a:gd name="T33" fmla="*/ 276 h 2531"/>
                <a:gd name="T34" fmla="*/ 963 w 2858"/>
                <a:gd name="T35" fmla="*/ 561 h 2531"/>
                <a:gd name="T36" fmla="*/ 705 w 2858"/>
                <a:gd name="T37" fmla="*/ 540 h 2531"/>
                <a:gd name="T38" fmla="*/ 320 w 2858"/>
                <a:gd name="T39" fmla="*/ 808 h 2531"/>
                <a:gd name="T40" fmla="*/ 271 w 2858"/>
                <a:gd name="T41" fmla="*/ 983 h 2531"/>
                <a:gd name="T42" fmla="*/ 136 w 2858"/>
                <a:gd name="T43" fmla="*/ 1313 h 2531"/>
                <a:gd name="T44" fmla="*/ 56 w 2858"/>
                <a:gd name="T45" fmla="*/ 1805 h 2531"/>
                <a:gd name="T46" fmla="*/ 506 w 2858"/>
                <a:gd name="T47" fmla="*/ 2425 h 2531"/>
                <a:gd name="T48" fmla="*/ 1242 w 2858"/>
                <a:gd name="T49" fmla="*/ 2392 h 2531"/>
                <a:gd name="T50" fmla="*/ 1713 w 2858"/>
                <a:gd name="T51" fmla="*/ 2262 h 2531"/>
                <a:gd name="T52" fmla="*/ 2209 w 2858"/>
                <a:gd name="T53" fmla="*/ 2063 h 2531"/>
                <a:gd name="T54" fmla="*/ 2776 w 2858"/>
                <a:gd name="T55" fmla="*/ 962 h 2531"/>
                <a:gd name="T56" fmla="*/ 2612 w 2858"/>
                <a:gd name="T57" fmla="*/ 640 h 2531"/>
                <a:gd name="T58" fmla="*/ 2544 w 2858"/>
                <a:gd name="T59" fmla="*/ 447 h 2531"/>
                <a:gd name="T60" fmla="*/ 2188 w 2858"/>
                <a:gd name="T61" fmla="*/ 31 h 2531"/>
                <a:gd name="T62" fmla="*/ 1575 w 2858"/>
                <a:gd name="T63" fmla="*/ 273 h 2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58" h="2531">
                  <a:moveTo>
                    <a:pt x="686" y="2504"/>
                  </a:moveTo>
                  <a:cubicBezTo>
                    <a:pt x="621" y="2491"/>
                    <a:pt x="561" y="2468"/>
                    <a:pt x="502" y="2431"/>
                  </a:cubicBezTo>
                  <a:cubicBezTo>
                    <a:pt x="347" y="2333"/>
                    <a:pt x="250" y="2175"/>
                    <a:pt x="165" y="2036"/>
                  </a:cubicBezTo>
                  <a:cubicBezTo>
                    <a:pt x="122" y="1966"/>
                    <a:pt x="79" y="1890"/>
                    <a:pt x="49" y="1808"/>
                  </a:cubicBezTo>
                  <a:cubicBezTo>
                    <a:pt x="0" y="1671"/>
                    <a:pt x="4" y="1548"/>
                    <a:pt x="59" y="1431"/>
                  </a:cubicBezTo>
                  <a:cubicBezTo>
                    <a:pt x="78" y="1389"/>
                    <a:pt x="105" y="1348"/>
                    <a:pt x="130" y="1309"/>
                  </a:cubicBezTo>
                  <a:cubicBezTo>
                    <a:pt x="154" y="1273"/>
                    <a:pt x="179" y="1235"/>
                    <a:pt x="198" y="1197"/>
                  </a:cubicBezTo>
                  <a:cubicBezTo>
                    <a:pt x="232" y="1126"/>
                    <a:pt x="248" y="1053"/>
                    <a:pt x="264" y="982"/>
                  </a:cubicBezTo>
                  <a:cubicBezTo>
                    <a:pt x="273" y="942"/>
                    <a:pt x="282" y="900"/>
                    <a:pt x="294" y="860"/>
                  </a:cubicBezTo>
                  <a:cubicBezTo>
                    <a:pt x="299" y="841"/>
                    <a:pt x="306" y="823"/>
                    <a:pt x="313" y="805"/>
                  </a:cubicBezTo>
                  <a:cubicBezTo>
                    <a:pt x="341" y="739"/>
                    <a:pt x="405" y="619"/>
                    <a:pt x="528" y="563"/>
                  </a:cubicBezTo>
                  <a:cubicBezTo>
                    <a:pt x="581" y="540"/>
                    <a:pt x="637" y="530"/>
                    <a:pt x="705" y="533"/>
                  </a:cubicBezTo>
                  <a:cubicBezTo>
                    <a:pt x="740" y="534"/>
                    <a:pt x="776" y="539"/>
                    <a:pt x="811" y="543"/>
                  </a:cubicBezTo>
                  <a:cubicBezTo>
                    <a:pt x="860" y="549"/>
                    <a:pt x="911" y="556"/>
                    <a:pt x="962" y="554"/>
                  </a:cubicBezTo>
                  <a:cubicBezTo>
                    <a:pt x="1058" y="550"/>
                    <a:pt x="1163" y="516"/>
                    <a:pt x="1283" y="452"/>
                  </a:cubicBezTo>
                  <a:cubicBezTo>
                    <a:pt x="1381" y="399"/>
                    <a:pt x="1476" y="334"/>
                    <a:pt x="1568" y="270"/>
                  </a:cubicBezTo>
                  <a:cubicBezTo>
                    <a:pt x="1571" y="268"/>
                    <a:pt x="1571" y="268"/>
                    <a:pt x="1571" y="268"/>
                  </a:cubicBezTo>
                  <a:cubicBezTo>
                    <a:pt x="1765" y="134"/>
                    <a:pt x="1990" y="0"/>
                    <a:pt x="2189" y="24"/>
                  </a:cubicBezTo>
                  <a:cubicBezTo>
                    <a:pt x="2311" y="38"/>
                    <a:pt x="2413" y="116"/>
                    <a:pt x="2477" y="243"/>
                  </a:cubicBezTo>
                  <a:cubicBezTo>
                    <a:pt x="2509" y="306"/>
                    <a:pt x="2530" y="377"/>
                    <a:pt x="2550" y="445"/>
                  </a:cubicBezTo>
                  <a:cubicBezTo>
                    <a:pt x="2564" y="492"/>
                    <a:pt x="2579" y="541"/>
                    <a:pt x="2597" y="587"/>
                  </a:cubicBezTo>
                  <a:cubicBezTo>
                    <a:pt x="2603" y="603"/>
                    <a:pt x="2610" y="620"/>
                    <a:pt x="2618" y="637"/>
                  </a:cubicBezTo>
                  <a:cubicBezTo>
                    <a:pt x="2642" y="690"/>
                    <a:pt x="2670" y="742"/>
                    <a:pt x="2698" y="793"/>
                  </a:cubicBezTo>
                  <a:cubicBezTo>
                    <a:pt x="2727" y="847"/>
                    <a:pt x="2757" y="903"/>
                    <a:pt x="2782" y="959"/>
                  </a:cubicBezTo>
                  <a:cubicBezTo>
                    <a:pt x="2840" y="1090"/>
                    <a:pt x="2858" y="1198"/>
                    <a:pt x="2839" y="1312"/>
                  </a:cubicBezTo>
                  <a:cubicBezTo>
                    <a:pt x="2787" y="1641"/>
                    <a:pt x="2424" y="1927"/>
                    <a:pt x="2213" y="2069"/>
                  </a:cubicBezTo>
                  <a:cubicBezTo>
                    <a:pt x="2116" y="2133"/>
                    <a:pt x="2001" y="2204"/>
                    <a:pt x="1880" y="2238"/>
                  </a:cubicBezTo>
                  <a:cubicBezTo>
                    <a:pt x="1824" y="2254"/>
                    <a:pt x="1768" y="2262"/>
                    <a:pt x="1714" y="2269"/>
                  </a:cubicBezTo>
                  <a:cubicBezTo>
                    <a:pt x="1689" y="2273"/>
                    <a:pt x="1662" y="2277"/>
                    <a:pt x="1636" y="2281"/>
                  </a:cubicBezTo>
                  <a:cubicBezTo>
                    <a:pt x="1498" y="2305"/>
                    <a:pt x="1369" y="2353"/>
                    <a:pt x="1244" y="2399"/>
                  </a:cubicBezTo>
                  <a:cubicBezTo>
                    <a:pt x="1086" y="2457"/>
                    <a:pt x="935" y="2513"/>
                    <a:pt x="787" y="2513"/>
                  </a:cubicBezTo>
                  <a:cubicBezTo>
                    <a:pt x="753" y="2513"/>
                    <a:pt x="719" y="2510"/>
                    <a:pt x="686" y="2504"/>
                  </a:cubicBezTo>
                  <a:moveTo>
                    <a:pt x="1575" y="273"/>
                  </a:moveTo>
                  <a:cubicBezTo>
                    <a:pt x="1572" y="276"/>
                    <a:pt x="1572" y="276"/>
                    <a:pt x="1572" y="276"/>
                  </a:cubicBezTo>
                  <a:cubicBezTo>
                    <a:pt x="1480" y="340"/>
                    <a:pt x="1384" y="405"/>
                    <a:pt x="1286" y="458"/>
                  </a:cubicBezTo>
                  <a:cubicBezTo>
                    <a:pt x="1165" y="523"/>
                    <a:pt x="1059" y="557"/>
                    <a:pt x="963" y="561"/>
                  </a:cubicBezTo>
                  <a:cubicBezTo>
                    <a:pt x="911" y="563"/>
                    <a:pt x="859" y="556"/>
                    <a:pt x="810" y="550"/>
                  </a:cubicBezTo>
                  <a:cubicBezTo>
                    <a:pt x="775" y="546"/>
                    <a:pt x="740" y="541"/>
                    <a:pt x="705" y="540"/>
                  </a:cubicBezTo>
                  <a:cubicBezTo>
                    <a:pt x="638" y="537"/>
                    <a:pt x="582" y="546"/>
                    <a:pt x="531" y="570"/>
                  </a:cubicBezTo>
                  <a:cubicBezTo>
                    <a:pt x="410" y="624"/>
                    <a:pt x="347" y="742"/>
                    <a:pt x="320" y="808"/>
                  </a:cubicBezTo>
                  <a:cubicBezTo>
                    <a:pt x="312" y="825"/>
                    <a:pt x="306" y="844"/>
                    <a:pt x="301" y="862"/>
                  </a:cubicBezTo>
                  <a:cubicBezTo>
                    <a:pt x="288" y="902"/>
                    <a:pt x="279" y="943"/>
                    <a:pt x="271" y="983"/>
                  </a:cubicBezTo>
                  <a:cubicBezTo>
                    <a:pt x="255" y="1054"/>
                    <a:pt x="239" y="1128"/>
                    <a:pt x="204" y="1200"/>
                  </a:cubicBezTo>
                  <a:cubicBezTo>
                    <a:pt x="185" y="1238"/>
                    <a:pt x="160" y="1276"/>
                    <a:pt x="136" y="1313"/>
                  </a:cubicBezTo>
                  <a:cubicBezTo>
                    <a:pt x="111" y="1352"/>
                    <a:pt x="84" y="1392"/>
                    <a:pt x="65" y="1434"/>
                  </a:cubicBezTo>
                  <a:cubicBezTo>
                    <a:pt x="11" y="1549"/>
                    <a:pt x="8" y="1671"/>
                    <a:pt x="56" y="1805"/>
                  </a:cubicBezTo>
                  <a:cubicBezTo>
                    <a:pt x="85" y="1887"/>
                    <a:pt x="128" y="1962"/>
                    <a:pt x="171" y="2032"/>
                  </a:cubicBezTo>
                  <a:cubicBezTo>
                    <a:pt x="260" y="2178"/>
                    <a:pt x="352" y="2328"/>
                    <a:pt x="506" y="2425"/>
                  </a:cubicBezTo>
                  <a:cubicBezTo>
                    <a:pt x="564" y="2461"/>
                    <a:pt x="623" y="2485"/>
                    <a:pt x="687" y="2497"/>
                  </a:cubicBezTo>
                  <a:cubicBezTo>
                    <a:pt x="867" y="2531"/>
                    <a:pt x="1049" y="2463"/>
                    <a:pt x="1242" y="2392"/>
                  </a:cubicBezTo>
                  <a:cubicBezTo>
                    <a:pt x="1367" y="2346"/>
                    <a:pt x="1497" y="2298"/>
                    <a:pt x="1634" y="2274"/>
                  </a:cubicBezTo>
                  <a:cubicBezTo>
                    <a:pt x="1661" y="2270"/>
                    <a:pt x="1688" y="2266"/>
                    <a:pt x="1713" y="2262"/>
                  </a:cubicBezTo>
                  <a:cubicBezTo>
                    <a:pt x="1767" y="2255"/>
                    <a:pt x="1823" y="2247"/>
                    <a:pt x="1878" y="2231"/>
                  </a:cubicBezTo>
                  <a:cubicBezTo>
                    <a:pt x="1998" y="2197"/>
                    <a:pt x="2113" y="2127"/>
                    <a:pt x="2209" y="2063"/>
                  </a:cubicBezTo>
                  <a:cubicBezTo>
                    <a:pt x="2419" y="1922"/>
                    <a:pt x="2780" y="1637"/>
                    <a:pt x="2833" y="1311"/>
                  </a:cubicBezTo>
                  <a:cubicBezTo>
                    <a:pt x="2850" y="1199"/>
                    <a:pt x="2833" y="1091"/>
                    <a:pt x="2776" y="962"/>
                  </a:cubicBezTo>
                  <a:cubicBezTo>
                    <a:pt x="2751" y="906"/>
                    <a:pt x="2721" y="850"/>
                    <a:pt x="2692" y="796"/>
                  </a:cubicBezTo>
                  <a:cubicBezTo>
                    <a:pt x="2664" y="745"/>
                    <a:pt x="2636" y="693"/>
                    <a:pt x="2612" y="640"/>
                  </a:cubicBezTo>
                  <a:cubicBezTo>
                    <a:pt x="2604" y="622"/>
                    <a:pt x="2597" y="606"/>
                    <a:pt x="2591" y="589"/>
                  </a:cubicBezTo>
                  <a:cubicBezTo>
                    <a:pt x="2572" y="543"/>
                    <a:pt x="2558" y="494"/>
                    <a:pt x="2544" y="447"/>
                  </a:cubicBezTo>
                  <a:cubicBezTo>
                    <a:pt x="2523" y="379"/>
                    <a:pt x="2502" y="309"/>
                    <a:pt x="2470" y="246"/>
                  </a:cubicBezTo>
                  <a:cubicBezTo>
                    <a:pt x="2408" y="121"/>
                    <a:pt x="2308" y="45"/>
                    <a:pt x="2188" y="31"/>
                  </a:cubicBezTo>
                  <a:cubicBezTo>
                    <a:pt x="2173" y="29"/>
                    <a:pt x="2158" y="28"/>
                    <a:pt x="2142" y="28"/>
                  </a:cubicBezTo>
                  <a:cubicBezTo>
                    <a:pt x="1957" y="28"/>
                    <a:pt x="1753" y="151"/>
                    <a:pt x="1575" y="2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38" name="Freeform 26">
              <a:extLst>
                <a:ext uri="{FF2B5EF4-FFF2-40B4-BE49-F238E27FC236}">
                  <a16:creationId xmlns:a16="http://schemas.microsoft.com/office/drawing/2014/main" id="{05B7ADAF-FE57-45C8-9EC3-B9C0612C1834}"/>
                </a:ext>
              </a:extLst>
            </p:cNvPr>
            <p:cNvSpPr>
              <a:spLocks noEditPoints="1"/>
            </p:cNvSpPr>
            <p:nvPr/>
          </p:nvSpPr>
          <p:spPr bwMode="auto">
            <a:xfrm>
              <a:off x="4686" y="1451"/>
              <a:ext cx="2204" cy="1946"/>
            </a:xfrm>
            <a:custGeom>
              <a:avLst/>
              <a:gdLst>
                <a:gd name="T0" fmla="*/ 523 w 2978"/>
                <a:gd name="T1" fmla="*/ 2541 h 2629"/>
                <a:gd name="T2" fmla="*/ 523 w 2978"/>
                <a:gd name="T3" fmla="*/ 2541 h 2629"/>
                <a:gd name="T4" fmla="*/ 171 w 2978"/>
                <a:gd name="T5" fmla="*/ 2128 h 2629"/>
                <a:gd name="T6" fmla="*/ 60 w 2978"/>
                <a:gd name="T7" fmla="*/ 1496 h 2629"/>
                <a:gd name="T8" fmla="*/ 205 w 2978"/>
                <a:gd name="T9" fmla="*/ 1251 h 2629"/>
                <a:gd name="T10" fmla="*/ 307 w 2978"/>
                <a:gd name="T11" fmla="*/ 897 h 2629"/>
                <a:gd name="T12" fmla="*/ 552 w 2978"/>
                <a:gd name="T13" fmla="*/ 589 h 2629"/>
                <a:gd name="T14" fmla="*/ 846 w 2978"/>
                <a:gd name="T15" fmla="*/ 569 h 2629"/>
                <a:gd name="T16" fmla="*/ 1330 w 2978"/>
                <a:gd name="T17" fmla="*/ 480 h 2629"/>
                <a:gd name="T18" fmla="*/ 1646 w 2978"/>
                <a:gd name="T19" fmla="*/ 280 h 2629"/>
                <a:gd name="T20" fmla="*/ 2474 w 2978"/>
                <a:gd name="T21" fmla="*/ 103 h 2629"/>
                <a:gd name="T22" fmla="*/ 2666 w 2978"/>
                <a:gd name="T23" fmla="*/ 464 h 2629"/>
                <a:gd name="T24" fmla="*/ 2821 w 2978"/>
                <a:gd name="T25" fmla="*/ 829 h 2629"/>
                <a:gd name="T26" fmla="*/ 2972 w 2978"/>
                <a:gd name="T27" fmla="*/ 1222 h 2629"/>
                <a:gd name="T28" fmla="*/ 2738 w 2978"/>
                <a:gd name="T29" fmla="*/ 1802 h 2629"/>
                <a:gd name="T30" fmla="*/ 2313 w 2978"/>
                <a:gd name="T31" fmla="*/ 2162 h 2629"/>
                <a:gd name="T32" fmla="*/ 1793 w 2978"/>
                <a:gd name="T33" fmla="*/ 2371 h 2629"/>
                <a:gd name="T34" fmla="*/ 1299 w 2978"/>
                <a:gd name="T35" fmla="*/ 2507 h 2629"/>
                <a:gd name="T36" fmla="*/ 820 w 2978"/>
                <a:gd name="T37" fmla="*/ 2627 h 2629"/>
                <a:gd name="T38" fmla="*/ 1646 w 2978"/>
                <a:gd name="T39" fmla="*/ 280 h 2629"/>
                <a:gd name="T40" fmla="*/ 1330 w 2978"/>
                <a:gd name="T41" fmla="*/ 481 h 2629"/>
                <a:gd name="T42" fmla="*/ 846 w 2978"/>
                <a:gd name="T43" fmla="*/ 570 h 2629"/>
                <a:gd name="T44" fmla="*/ 700 w 2978"/>
                <a:gd name="T45" fmla="*/ 558 h 2629"/>
                <a:gd name="T46" fmla="*/ 395 w 2978"/>
                <a:gd name="T47" fmla="*/ 721 h 2629"/>
                <a:gd name="T48" fmla="*/ 276 w 2978"/>
                <a:gd name="T49" fmla="*/ 1025 h 2629"/>
                <a:gd name="T50" fmla="*/ 135 w 2978"/>
                <a:gd name="T51" fmla="*/ 1369 h 2629"/>
                <a:gd name="T52" fmla="*/ 33 w 2978"/>
                <a:gd name="T53" fmla="*/ 1832 h 2629"/>
                <a:gd name="T54" fmla="*/ 323 w 2978"/>
                <a:gd name="T55" fmla="*/ 2354 h 2629"/>
                <a:gd name="T56" fmla="*/ 713 w 2978"/>
                <a:gd name="T57" fmla="*/ 2616 h 2629"/>
                <a:gd name="T58" fmla="*/ 1299 w 2978"/>
                <a:gd name="T59" fmla="*/ 2507 h 2629"/>
                <a:gd name="T60" fmla="*/ 1793 w 2978"/>
                <a:gd name="T61" fmla="*/ 2370 h 2629"/>
                <a:gd name="T62" fmla="*/ 2313 w 2978"/>
                <a:gd name="T63" fmla="*/ 2161 h 2629"/>
                <a:gd name="T64" fmla="*/ 2737 w 2978"/>
                <a:gd name="T65" fmla="*/ 1802 h 2629"/>
                <a:gd name="T66" fmla="*/ 2972 w 2978"/>
                <a:gd name="T67" fmla="*/ 1222 h 2629"/>
                <a:gd name="T68" fmla="*/ 2820 w 2978"/>
                <a:gd name="T69" fmla="*/ 829 h 2629"/>
                <a:gd name="T70" fmla="*/ 2665 w 2978"/>
                <a:gd name="T71" fmla="*/ 464 h 2629"/>
                <a:gd name="T72" fmla="*/ 2473 w 2978"/>
                <a:gd name="T73" fmla="*/ 103 h 2629"/>
                <a:gd name="T74" fmla="*/ 2241 w 2978"/>
                <a:gd name="T75" fmla="*/ 22 h 2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78" h="2629">
                  <a:moveTo>
                    <a:pt x="713" y="2617"/>
                  </a:moveTo>
                  <a:cubicBezTo>
                    <a:pt x="647" y="2604"/>
                    <a:pt x="584" y="2579"/>
                    <a:pt x="523" y="2541"/>
                  </a:cubicBezTo>
                  <a:cubicBezTo>
                    <a:pt x="523" y="2541"/>
                    <a:pt x="523" y="2541"/>
                    <a:pt x="523" y="2541"/>
                  </a:cubicBezTo>
                  <a:cubicBezTo>
                    <a:pt x="523" y="2541"/>
                    <a:pt x="523" y="2541"/>
                    <a:pt x="523" y="2541"/>
                  </a:cubicBezTo>
                  <a:cubicBezTo>
                    <a:pt x="451" y="2496"/>
                    <a:pt x="385" y="2435"/>
                    <a:pt x="322" y="2355"/>
                  </a:cubicBezTo>
                  <a:cubicBezTo>
                    <a:pt x="265" y="2282"/>
                    <a:pt x="215" y="2200"/>
                    <a:pt x="171" y="2128"/>
                  </a:cubicBezTo>
                  <a:cubicBezTo>
                    <a:pt x="115" y="2036"/>
                    <a:pt x="60" y="1937"/>
                    <a:pt x="32" y="1832"/>
                  </a:cubicBezTo>
                  <a:cubicBezTo>
                    <a:pt x="0" y="1712"/>
                    <a:pt x="9" y="1602"/>
                    <a:pt x="60" y="1496"/>
                  </a:cubicBezTo>
                  <a:cubicBezTo>
                    <a:pt x="80" y="1453"/>
                    <a:pt x="108" y="1410"/>
                    <a:pt x="134" y="1369"/>
                  </a:cubicBezTo>
                  <a:cubicBezTo>
                    <a:pt x="159" y="1331"/>
                    <a:pt x="185" y="1291"/>
                    <a:pt x="205" y="1251"/>
                  </a:cubicBezTo>
                  <a:cubicBezTo>
                    <a:pt x="242" y="1176"/>
                    <a:pt x="259" y="1099"/>
                    <a:pt x="275" y="1025"/>
                  </a:cubicBezTo>
                  <a:cubicBezTo>
                    <a:pt x="284" y="983"/>
                    <a:pt x="294" y="940"/>
                    <a:pt x="307" y="897"/>
                  </a:cubicBezTo>
                  <a:cubicBezTo>
                    <a:pt x="327" y="833"/>
                    <a:pt x="357" y="771"/>
                    <a:pt x="394" y="721"/>
                  </a:cubicBezTo>
                  <a:cubicBezTo>
                    <a:pt x="439" y="660"/>
                    <a:pt x="492" y="616"/>
                    <a:pt x="552" y="589"/>
                  </a:cubicBezTo>
                  <a:cubicBezTo>
                    <a:pt x="597" y="569"/>
                    <a:pt x="645" y="559"/>
                    <a:pt x="700" y="558"/>
                  </a:cubicBezTo>
                  <a:cubicBezTo>
                    <a:pt x="749" y="557"/>
                    <a:pt x="798" y="563"/>
                    <a:pt x="846" y="569"/>
                  </a:cubicBezTo>
                  <a:cubicBezTo>
                    <a:pt x="898" y="576"/>
                    <a:pt x="951" y="583"/>
                    <a:pt x="1006" y="581"/>
                  </a:cubicBezTo>
                  <a:cubicBezTo>
                    <a:pt x="1103" y="577"/>
                    <a:pt x="1209" y="544"/>
                    <a:pt x="1330" y="480"/>
                  </a:cubicBezTo>
                  <a:cubicBezTo>
                    <a:pt x="1437" y="424"/>
                    <a:pt x="1540" y="353"/>
                    <a:pt x="1640" y="284"/>
                  </a:cubicBezTo>
                  <a:cubicBezTo>
                    <a:pt x="1646" y="280"/>
                    <a:pt x="1646" y="280"/>
                    <a:pt x="1646" y="280"/>
                  </a:cubicBezTo>
                  <a:cubicBezTo>
                    <a:pt x="1848" y="140"/>
                    <a:pt x="2083" y="0"/>
                    <a:pt x="2291" y="24"/>
                  </a:cubicBezTo>
                  <a:cubicBezTo>
                    <a:pt x="2359" y="33"/>
                    <a:pt x="2420" y="59"/>
                    <a:pt x="2474" y="103"/>
                  </a:cubicBezTo>
                  <a:cubicBezTo>
                    <a:pt x="2520" y="141"/>
                    <a:pt x="2559" y="191"/>
                    <a:pt x="2590" y="253"/>
                  </a:cubicBezTo>
                  <a:cubicBezTo>
                    <a:pt x="2623" y="319"/>
                    <a:pt x="2645" y="392"/>
                    <a:pt x="2666" y="464"/>
                  </a:cubicBezTo>
                  <a:cubicBezTo>
                    <a:pt x="2681" y="513"/>
                    <a:pt x="2696" y="564"/>
                    <a:pt x="2715" y="613"/>
                  </a:cubicBezTo>
                  <a:cubicBezTo>
                    <a:pt x="2744" y="687"/>
                    <a:pt x="2783" y="759"/>
                    <a:pt x="2821" y="829"/>
                  </a:cubicBezTo>
                  <a:cubicBezTo>
                    <a:pt x="2865" y="911"/>
                    <a:pt x="2911" y="996"/>
                    <a:pt x="2941" y="1085"/>
                  </a:cubicBezTo>
                  <a:cubicBezTo>
                    <a:pt x="2957" y="1132"/>
                    <a:pt x="2967" y="1177"/>
                    <a:pt x="2972" y="1222"/>
                  </a:cubicBezTo>
                  <a:cubicBezTo>
                    <a:pt x="2978" y="1272"/>
                    <a:pt x="2977" y="1320"/>
                    <a:pt x="2969" y="1370"/>
                  </a:cubicBezTo>
                  <a:cubicBezTo>
                    <a:pt x="2946" y="1510"/>
                    <a:pt x="2869" y="1655"/>
                    <a:pt x="2738" y="1802"/>
                  </a:cubicBezTo>
                  <a:cubicBezTo>
                    <a:pt x="2681" y="1866"/>
                    <a:pt x="2614" y="1931"/>
                    <a:pt x="2538" y="1994"/>
                  </a:cubicBezTo>
                  <a:cubicBezTo>
                    <a:pt x="2470" y="2051"/>
                    <a:pt x="2394" y="2108"/>
                    <a:pt x="2313" y="2162"/>
                  </a:cubicBezTo>
                  <a:cubicBezTo>
                    <a:pt x="2212" y="2229"/>
                    <a:pt x="2092" y="2303"/>
                    <a:pt x="1965" y="2339"/>
                  </a:cubicBezTo>
                  <a:cubicBezTo>
                    <a:pt x="1908" y="2355"/>
                    <a:pt x="1849" y="2363"/>
                    <a:pt x="1793" y="2371"/>
                  </a:cubicBezTo>
                  <a:cubicBezTo>
                    <a:pt x="1766" y="2375"/>
                    <a:pt x="1738" y="2379"/>
                    <a:pt x="1710" y="2384"/>
                  </a:cubicBezTo>
                  <a:cubicBezTo>
                    <a:pt x="1566" y="2409"/>
                    <a:pt x="1430" y="2459"/>
                    <a:pt x="1299" y="2507"/>
                  </a:cubicBezTo>
                  <a:cubicBezTo>
                    <a:pt x="1162" y="2558"/>
                    <a:pt x="1033" y="2606"/>
                    <a:pt x="904" y="2622"/>
                  </a:cubicBezTo>
                  <a:cubicBezTo>
                    <a:pt x="875" y="2625"/>
                    <a:pt x="847" y="2627"/>
                    <a:pt x="820" y="2627"/>
                  </a:cubicBezTo>
                  <a:cubicBezTo>
                    <a:pt x="783" y="2627"/>
                    <a:pt x="748" y="2624"/>
                    <a:pt x="713" y="2617"/>
                  </a:cubicBezTo>
                  <a:moveTo>
                    <a:pt x="1646" y="280"/>
                  </a:moveTo>
                  <a:cubicBezTo>
                    <a:pt x="1641" y="284"/>
                    <a:pt x="1641" y="284"/>
                    <a:pt x="1641" y="284"/>
                  </a:cubicBezTo>
                  <a:cubicBezTo>
                    <a:pt x="1540" y="354"/>
                    <a:pt x="1437" y="425"/>
                    <a:pt x="1330" y="481"/>
                  </a:cubicBezTo>
                  <a:cubicBezTo>
                    <a:pt x="1209" y="545"/>
                    <a:pt x="1103" y="578"/>
                    <a:pt x="1006" y="581"/>
                  </a:cubicBezTo>
                  <a:cubicBezTo>
                    <a:pt x="951" y="584"/>
                    <a:pt x="898" y="577"/>
                    <a:pt x="846" y="570"/>
                  </a:cubicBezTo>
                  <a:cubicBezTo>
                    <a:pt x="801" y="564"/>
                    <a:pt x="755" y="558"/>
                    <a:pt x="710" y="558"/>
                  </a:cubicBezTo>
                  <a:cubicBezTo>
                    <a:pt x="706" y="558"/>
                    <a:pt x="703" y="558"/>
                    <a:pt x="700" y="558"/>
                  </a:cubicBezTo>
                  <a:cubicBezTo>
                    <a:pt x="645" y="559"/>
                    <a:pt x="597" y="570"/>
                    <a:pt x="552" y="590"/>
                  </a:cubicBezTo>
                  <a:cubicBezTo>
                    <a:pt x="492" y="617"/>
                    <a:pt x="439" y="661"/>
                    <a:pt x="395" y="721"/>
                  </a:cubicBezTo>
                  <a:cubicBezTo>
                    <a:pt x="357" y="772"/>
                    <a:pt x="327" y="833"/>
                    <a:pt x="308" y="897"/>
                  </a:cubicBezTo>
                  <a:cubicBezTo>
                    <a:pt x="295" y="940"/>
                    <a:pt x="285" y="983"/>
                    <a:pt x="276" y="1025"/>
                  </a:cubicBezTo>
                  <a:cubicBezTo>
                    <a:pt x="260" y="1100"/>
                    <a:pt x="243" y="1176"/>
                    <a:pt x="206" y="1251"/>
                  </a:cubicBezTo>
                  <a:cubicBezTo>
                    <a:pt x="186" y="1291"/>
                    <a:pt x="160" y="1331"/>
                    <a:pt x="135" y="1369"/>
                  </a:cubicBezTo>
                  <a:cubicBezTo>
                    <a:pt x="108" y="1410"/>
                    <a:pt x="81" y="1453"/>
                    <a:pt x="60" y="1496"/>
                  </a:cubicBezTo>
                  <a:cubicBezTo>
                    <a:pt x="10" y="1602"/>
                    <a:pt x="1" y="1712"/>
                    <a:pt x="33" y="1832"/>
                  </a:cubicBezTo>
                  <a:cubicBezTo>
                    <a:pt x="60" y="1937"/>
                    <a:pt x="116" y="2036"/>
                    <a:pt x="172" y="2127"/>
                  </a:cubicBezTo>
                  <a:cubicBezTo>
                    <a:pt x="216" y="2200"/>
                    <a:pt x="265" y="2281"/>
                    <a:pt x="323" y="2354"/>
                  </a:cubicBezTo>
                  <a:cubicBezTo>
                    <a:pt x="386" y="2435"/>
                    <a:pt x="452" y="2495"/>
                    <a:pt x="523" y="2540"/>
                  </a:cubicBezTo>
                  <a:cubicBezTo>
                    <a:pt x="585" y="2579"/>
                    <a:pt x="647" y="2604"/>
                    <a:pt x="713" y="2616"/>
                  </a:cubicBezTo>
                  <a:cubicBezTo>
                    <a:pt x="773" y="2628"/>
                    <a:pt x="836" y="2629"/>
                    <a:pt x="904" y="2621"/>
                  </a:cubicBezTo>
                  <a:cubicBezTo>
                    <a:pt x="1032" y="2605"/>
                    <a:pt x="1162" y="2557"/>
                    <a:pt x="1299" y="2507"/>
                  </a:cubicBezTo>
                  <a:cubicBezTo>
                    <a:pt x="1430" y="2458"/>
                    <a:pt x="1566" y="2408"/>
                    <a:pt x="1710" y="2383"/>
                  </a:cubicBezTo>
                  <a:cubicBezTo>
                    <a:pt x="1738" y="2378"/>
                    <a:pt x="1766" y="2374"/>
                    <a:pt x="1793" y="2370"/>
                  </a:cubicBezTo>
                  <a:cubicBezTo>
                    <a:pt x="1849" y="2363"/>
                    <a:pt x="1908" y="2354"/>
                    <a:pt x="1965" y="2338"/>
                  </a:cubicBezTo>
                  <a:cubicBezTo>
                    <a:pt x="2092" y="2302"/>
                    <a:pt x="2212" y="2229"/>
                    <a:pt x="2313" y="2161"/>
                  </a:cubicBezTo>
                  <a:cubicBezTo>
                    <a:pt x="2394" y="2107"/>
                    <a:pt x="2469" y="2051"/>
                    <a:pt x="2538" y="1993"/>
                  </a:cubicBezTo>
                  <a:cubicBezTo>
                    <a:pt x="2613" y="1930"/>
                    <a:pt x="2680" y="1866"/>
                    <a:pt x="2737" y="1802"/>
                  </a:cubicBezTo>
                  <a:cubicBezTo>
                    <a:pt x="2868" y="1655"/>
                    <a:pt x="2946" y="1509"/>
                    <a:pt x="2968" y="1370"/>
                  </a:cubicBezTo>
                  <a:cubicBezTo>
                    <a:pt x="2976" y="1320"/>
                    <a:pt x="2977" y="1272"/>
                    <a:pt x="2972" y="1222"/>
                  </a:cubicBezTo>
                  <a:cubicBezTo>
                    <a:pt x="2967" y="1177"/>
                    <a:pt x="2956" y="1132"/>
                    <a:pt x="2940" y="1085"/>
                  </a:cubicBezTo>
                  <a:cubicBezTo>
                    <a:pt x="2911" y="996"/>
                    <a:pt x="2865" y="911"/>
                    <a:pt x="2820" y="829"/>
                  </a:cubicBezTo>
                  <a:cubicBezTo>
                    <a:pt x="2783" y="759"/>
                    <a:pt x="2744" y="687"/>
                    <a:pt x="2715" y="613"/>
                  </a:cubicBezTo>
                  <a:cubicBezTo>
                    <a:pt x="2696" y="565"/>
                    <a:pt x="2680" y="513"/>
                    <a:pt x="2665" y="464"/>
                  </a:cubicBezTo>
                  <a:cubicBezTo>
                    <a:pt x="2644" y="393"/>
                    <a:pt x="2622" y="319"/>
                    <a:pt x="2589" y="253"/>
                  </a:cubicBezTo>
                  <a:cubicBezTo>
                    <a:pt x="2558" y="192"/>
                    <a:pt x="2519" y="142"/>
                    <a:pt x="2473" y="103"/>
                  </a:cubicBezTo>
                  <a:cubicBezTo>
                    <a:pt x="2420" y="60"/>
                    <a:pt x="2359" y="33"/>
                    <a:pt x="2291" y="25"/>
                  </a:cubicBezTo>
                  <a:cubicBezTo>
                    <a:pt x="2274" y="23"/>
                    <a:pt x="2258" y="22"/>
                    <a:pt x="2241" y="22"/>
                  </a:cubicBezTo>
                  <a:cubicBezTo>
                    <a:pt x="2047" y="22"/>
                    <a:pt x="1833" y="151"/>
                    <a:pt x="1646" y="28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39" name="Freeform 27">
              <a:extLst>
                <a:ext uri="{FF2B5EF4-FFF2-40B4-BE49-F238E27FC236}">
                  <a16:creationId xmlns:a16="http://schemas.microsoft.com/office/drawing/2014/main" id="{C44ACAB8-6229-4F15-9096-5E7A5EB39CD7}"/>
                </a:ext>
              </a:extLst>
            </p:cNvPr>
            <p:cNvSpPr>
              <a:spLocks noEditPoints="1"/>
            </p:cNvSpPr>
            <p:nvPr/>
          </p:nvSpPr>
          <p:spPr bwMode="auto">
            <a:xfrm>
              <a:off x="4649" y="1424"/>
              <a:ext cx="2267" cy="1984"/>
            </a:xfrm>
            <a:custGeom>
              <a:avLst/>
              <a:gdLst>
                <a:gd name="T0" fmla="*/ 543 w 3063"/>
                <a:gd name="T1" fmla="*/ 2586 h 2681"/>
                <a:gd name="T2" fmla="*/ 101 w 3063"/>
                <a:gd name="T3" fmla="*/ 2048 h 2681"/>
                <a:gd name="T4" fmla="*/ 56 w 3063"/>
                <a:gd name="T5" fmla="*/ 1493 h 2681"/>
                <a:gd name="T6" fmla="*/ 166 w 3063"/>
                <a:gd name="T7" fmla="*/ 1318 h 2681"/>
                <a:gd name="T8" fmla="*/ 289 w 3063"/>
                <a:gd name="T9" fmla="*/ 1001 h 2681"/>
                <a:gd name="T10" fmla="*/ 378 w 3063"/>
                <a:gd name="T11" fmla="*/ 730 h 2681"/>
                <a:gd name="T12" fmla="*/ 545 w 3063"/>
                <a:gd name="T13" fmla="*/ 564 h 2681"/>
                <a:gd name="T14" fmla="*/ 985 w 3063"/>
                <a:gd name="T15" fmla="*/ 531 h 2681"/>
                <a:gd name="T16" fmla="*/ 1103 w 3063"/>
                <a:gd name="T17" fmla="*/ 511 h 2681"/>
                <a:gd name="T18" fmla="*/ 1427 w 3063"/>
                <a:gd name="T19" fmla="*/ 369 h 2681"/>
                <a:gd name="T20" fmla="*/ 1659 w 3063"/>
                <a:gd name="T21" fmla="*/ 207 h 2681"/>
                <a:gd name="T22" fmla="*/ 2141 w 3063"/>
                <a:gd name="T23" fmla="*/ 11 h 2681"/>
                <a:gd name="T24" fmla="*/ 2285 w 3063"/>
                <a:gd name="T25" fmla="*/ 0 h 2681"/>
                <a:gd name="T26" fmla="*/ 2421 w 3063"/>
                <a:gd name="T27" fmla="*/ 21 h 2681"/>
                <a:gd name="T28" fmla="*/ 2648 w 3063"/>
                <a:gd name="T29" fmla="*/ 221 h 2681"/>
                <a:gd name="T30" fmla="*/ 2781 w 3063"/>
                <a:gd name="T31" fmla="*/ 596 h 2681"/>
                <a:gd name="T32" fmla="*/ 2896 w 3063"/>
                <a:gd name="T33" fmla="*/ 839 h 2681"/>
                <a:gd name="T34" fmla="*/ 3052 w 3063"/>
                <a:gd name="T35" fmla="*/ 1384 h 2681"/>
                <a:gd name="T36" fmla="*/ 2736 w 3063"/>
                <a:gd name="T37" fmla="*/ 1947 h 2681"/>
                <a:gd name="T38" fmla="*/ 2011 w 3063"/>
                <a:gd name="T39" fmla="*/ 2433 h 2681"/>
                <a:gd name="T40" fmla="*/ 1744 w 3063"/>
                <a:gd name="T41" fmla="*/ 2489 h 2681"/>
                <a:gd name="T42" fmla="*/ 1334 w 3063"/>
                <a:gd name="T43" fmla="*/ 2588 h 2681"/>
                <a:gd name="T44" fmla="*/ 1005 w 3063"/>
                <a:gd name="T45" fmla="*/ 2669 h 2681"/>
                <a:gd name="T46" fmla="*/ 760 w 3063"/>
                <a:gd name="T47" fmla="*/ 2668 h 2681"/>
                <a:gd name="T48" fmla="*/ 1947 w 3063"/>
                <a:gd name="T49" fmla="*/ 63 h 2681"/>
                <a:gd name="T50" fmla="*/ 1531 w 3063"/>
                <a:gd name="T51" fmla="*/ 297 h 2681"/>
                <a:gd name="T52" fmla="*/ 1174 w 3063"/>
                <a:gd name="T53" fmla="*/ 496 h 2681"/>
                <a:gd name="T54" fmla="*/ 1086 w 3063"/>
                <a:gd name="T55" fmla="*/ 515 h 2681"/>
                <a:gd name="T56" fmla="*/ 826 w 3063"/>
                <a:gd name="T57" fmla="*/ 530 h 2681"/>
                <a:gd name="T58" fmla="*/ 485 w 3063"/>
                <a:gd name="T59" fmla="*/ 604 h 2681"/>
                <a:gd name="T60" fmla="*/ 316 w 3063"/>
                <a:gd name="T61" fmla="*/ 881 h 2681"/>
                <a:gd name="T62" fmla="*/ 219 w 3063"/>
                <a:gd name="T63" fmla="*/ 1239 h 2681"/>
                <a:gd name="T64" fmla="*/ 142 w 3063"/>
                <a:gd name="T65" fmla="*/ 1352 h 2681"/>
                <a:gd name="T66" fmla="*/ 13 w 3063"/>
                <a:gd name="T67" fmla="*/ 1779 h 2681"/>
                <a:gd name="T68" fmla="*/ 165 w 3063"/>
                <a:gd name="T69" fmla="*/ 2160 h 2681"/>
                <a:gd name="T70" fmla="*/ 760 w 3063"/>
                <a:gd name="T71" fmla="*/ 2668 h 2681"/>
                <a:gd name="T72" fmla="*/ 1255 w 3063"/>
                <a:gd name="T73" fmla="*/ 2610 h 2681"/>
                <a:gd name="T74" fmla="*/ 1738 w 3063"/>
                <a:gd name="T75" fmla="*/ 2489 h 2681"/>
                <a:gd name="T76" fmla="*/ 1956 w 3063"/>
                <a:gd name="T77" fmla="*/ 2449 h 2681"/>
                <a:gd name="T78" fmla="*/ 2378 w 3063"/>
                <a:gd name="T79" fmla="*/ 2229 h 2681"/>
                <a:gd name="T80" fmla="*/ 2949 w 3063"/>
                <a:gd name="T81" fmla="*/ 1677 h 2681"/>
                <a:gd name="T82" fmla="*/ 3002 w 3063"/>
                <a:gd name="T83" fmla="*/ 1065 h 2681"/>
                <a:gd name="T84" fmla="*/ 2818 w 3063"/>
                <a:gd name="T85" fmla="*/ 686 h 2681"/>
                <a:gd name="T86" fmla="*/ 2736 w 3063"/>
                <a:gd name="T87" fmla="*/ 458 h 2681"/>
                <a:gd name="T88" fmla="*/ 2553 w 3063"/>
                <a:gd name="T89" fmla="*/ 101 h 2681"/>
                <a:gd name="T90" fmla="*/ 2324 w 3063"/>
                <a:gd name="T91" fmla="*/ 3 h 2681"/>
                <a:gd name="T92" fmla="*/ 2277 w 3063"/>
                <a:gd name="T93" fmla="*/ 1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63" h="2681">
                  <a:moveTo>
                    <a:pt x="760" y="2668"/>
                  </a:moveTo>
                  <a:cubicBezTo>
                    <a:pt x="683" y="2655"/>
                    <a:pt x="612" y="2628"/>
                    <a:pt x="543" y="2586"/>
                  </a:cubicBezTo>
                  <a:cubicBezTo>
                    <a:pt x="369" y="2481"/>
                    <a:pt x="256" y="2311"/>
                    <a:pt x="165" y="2161"/>
                  </a:cubicBezTo>
                  <a:cubicBezTo>
                    <a:pt x="139" y="2119"/>
                    <a:pt x="119" y="2083"/>
                    <a:pt x="101" y="2048"/>
                  </a:cubicBezTo>
                  <a:cubicBezTo>
                    <a:pt x="52" y="1952"/>
                    <a:pt x="23" y="1864"/>
                    <a:pt x="13" y="1779"/>
                  </a:cubicBezTo>
                  <a:cubicBezTo>
                    <a:pt x="0" y="1677"/>
                    <a:pt x="14" y="1583"/>
                    <a:pt x="56" y="1493"/>
                  </a:cubicBezTo>
                  <a:cubicBezTo>
                    <a:pt x="79" y="1443"/>
                    <a:pt x="112" y="1394"/>
                    <a:pt x="141" y="1352"/>
                  </a:cubicBezTo>
                  <a:cubicBezTo>
                    <a:pt x="149" y="1340"/>
                    <a:pt x="157" y="1329"/>
                    <a:pt x="166" y="1318"/>
                  </a:cubicBezTo>
                  <a:cubicBezTo>
                    <a:pt x="184" y="1292"/>
                    <a:pt x="204" y="1266"/>
                    <a:pt x="218" y="1238"/>
                  </a:cubicBezTo>
                  <a:cubicBezTo>
                    <a:pt x="257" y="1162"/>
                    <a:pt x="273" y="1080"/>
                    <a:pt x="289" y="1001"/>
                  </a:cubicBezTo>
                  <a:cubicBezTo>
                    <a:pt x="297" y="962"/>
                    <a:pt x="305" y="921"/>
                    <a:pt x="315" y="881"/>
                  </a:cubicBezTo>
                  <a:cubicBezTo>
                    <a:pt x="330" y="828"/>
                    <a:pt x="351" y="776"/>
                    <a:pt x="378" y="730"/>
                  </a:cubicBezTo>
                  <a:cubicBezTo>
                    <a:pt x="408" y="678"/>
                    <a:pt x="444" y="636"/>
                    <a:pt x="485" y="603"/>
                  </a:cubicBezTo>
                  <a:cubicBezTo>
                    <a:pt x="505" y="587"/>
                    <a:pt x="525" y="575"/>
                    <a:pt x="545" y="564"/>
                  </a:cubicBezTo>
                  <a:cubicBezTo>
                    <a:pt x="640" y="516"/>
                    <a:pt x="730" y="522"/>
                    <a:pt x="826" y="529"/>
                  </a:cubicBezTo>
                  <a:cubicBezTo>
                    <a:pt x="878" y="533"/>
                    <a:pt x="931" y="536"/>
                    <a:pt x="985" y="531"/>
                  </a:cubicBezTo>
                  <a:cubicBezTo>
                    <a:pt x="1018" y="528"/>
                    <a:pt x="1053" y="521"/>
                    <a:pt x="1086" y="514"/>
                  </a:cubicBezTo>
                  <a:cubicBezTo>
                    <a:pt x="1092" y="513"/>
                    <a:pt x="1097" y="512"/>
                    <a:pt x="1103" y="511"/>
                  </a:cubicBezTo>
                  <a:cubicBezTo>
                    <a:pt x="1125" y="506"/>
                    <a:pt x="1150" y="501"/>
                    <a:pt x="1174" y="495"/>
                  </a:cubicBezTo>
                  <a:cubicBezTo>
                    <a:pt x="1250" y="474"/>
                    <a:pt x="1331" y="434"/>
                    <a:pt x="1427" y="369"/>
                  </a:cubicBezTo>
                  <a:cubicBezTo>
                    <a:pt x="1462" y="346"/>
                    <a:pt x="1497" y="321"/>
                    <a:pt x="1530" y="297"/>
                  </a:cubicBezTo>
                  <a:cubicBezTo>
                    <a:pt x="1572" y="267"/>
                    <a:pt x="1615" y="235"/>
                    <a:pt x="1659" y="207"/>
                  </a:cubicBezTo>
                  <a:cubicBezTo>
                    <a:pt x="1748" y="150"/>
                    <a:pt x="1850" y="98"/>
                    <a:pt x="1946" y="62"/>
                  </a:cubicBezTo>
                  <a:cubicBezTo>
                    <a:pt x="2015" y="37"/>
                    <a:pt x="2076" y="21"/>
                    <a:pt x="2141" y="11"/>
                  </a:cubicBezTo>
                  <a:cubicBezTo>
                    <a:pt x="2192" y="4"/>
                    <a:pt x="2236" y="0"/>
                    <a:pt x="2277" y="0"/>
                  </a:cubicBezTo>
                  <a:cubicBezTo>
                    <a:pt x="2280" y="0"/>
                    <a:pt x="2282" y="0"/>
                    <a:pt x="2285" y="0"/>
                  </a:cubicBezTo>
                  <a:cubicBezTo>
                    <a:pt x="2299" y="0"/>
                    <a:pt x="2312" y="1"/>
                    <a:pt x="2325" y="2"/>
                  </a:cubicBezTo>
                  <a:cubicBezTo>
                    <a:pt x="2359" y="5"/>
                    <a:pt x="2391" y="11"/>
                    <a:pt x="2421" y="21"/>
                  </a:cubicBezTo>
                  <a:cubicBezTo>
                    <a:pt x="2469" y="38"/>
                    <a:pt x="2514" y="64"/>
                    <a:pt x="2554" y="100"/>
                  </a:cubicBezTo>
                  <a:cubicBezTo>
                    <a:pt x="2590" y="134"/>
                    <a:pt x="2622" y="174"/>
                    <a:pt x="2648" y="221"/>
                  </a:cubicBezTo>
                  <a:cubicBezTo>
                    <a:pt x="2688" y="295"/>
                    <a:pt x="2713" y="378"/>
                    <a:pt x="2737" y="458"/>
                  </a:cubicBezTo>
                  <a:cubicBezTo>
                    <a:pt x="2751" y="504"/>
                    <a:pt x="2765" y="551"/>
                    <a:pt x="2781" y="596"/>
                  </a:cubicBezTo>
                  <a:cubicBezTo>
                    <a:pt x="2792" y="624"/>
                    <a:pt x="2804" y="654"/>
                    <a:pt x="2819" y="686"/>
                  </a:cubicBezTo>
                  <a:cubicBezTo>
                    <a:pt x="2843" y="738"/>
                    <a:pt x="2870" y="789"/>
                    <a:pt x="2896" y="839"/>
                  </a:cubicBezTo>
                  <a:cubicBezTo>
                    <a:pt x="2934" y="912"/>
                    <a:pt x="2973" y="988"/>
                    <a:pt x="3003" y="1065"/>
                  </a:cubicBezTo>
                  <a:cubicBezTo>
                    <a:pt x="3047" y="1179"/>
                    <a:pt x="3063" y="1280"/>
                    <a:pt x="3052" y="1384"/>
                  </a:cubicBezTo>
                  <a:cubicBezTo>
                    <a:pt x="3042" y="1480"/>
                    <a:pt x="3008" y="1578"/>
                    <a:pt x="2950" y="1678"/>
                  </a:cubicBezTo>
                  <a:cubicBezTo>
                    <a:pt x="2897" y="1769"/>
                    <a:pt x="2825" y="1860"/>
                    <a:pt x="2736" y="1947"/>
                  </a:cubicBezTo>
                  <a:cubicBezTo>
                    <a:pt x="2643" y="2037"/>
                    <a:pt x="2530" y="2127"/>
                    <a:pt x="2379" y="2230"/>
                  </a:cubicBezTo>
                  <a:cubicBezTo>
                    <a:pt x="2264" y="2308"/>
                    <a:pt x="2141" y="2389"/>
                    <a:pt x="2011" y="2433"/>
                  </a:cubicBezTo>
                  <a:cubicBezTo>
                    <a:pt x="1993" y="2439"/>
                    <a:pt x="1975" y="2445"/>
                    <a:pt x="1956" y="2450"/>
                  </a:cubicBezTo>
                  <a:cubicBezTo>
                    <a:pt x="1886" y="2468"/>
                    <a:pt x="1817" y="2478"/>
                    <a:pt x="1744" y="2489"/>
                  </a:cubicBezTo>
                  <a:cubicBezTo>
                    <a:pt x="1738" y="2490"/>
                    <a:pt x="1738" y="2490"/>
                    <a:pt x="1738" y="2490"/>
                  </a:cubicBezTo>
                  <a:cubicBezTo>
                    <a:pt x="1595" y="2511"/>
                    <a:pt x="1462" y="2550"/>
                    <a:pt x="1334" y="2588"/>
                  </a:cubicBezTo>
                  <a:cubicBezTo>
                    <a:pt x="1308" y="2595"/>
                    <a:pt x="1281" y="2603"/>
                    <a:pt x="1255" y="2611"/>
                  </a:cubicBezTo>
                  <a:cubicBezTo>
                    <a:pt x="1175" y="2633"/>
                    <a:pt x="1090" y="2656"/>
                    <a:pt x="1005" y="2669"/>
                  </a:cubicBezTo>
                  <a:cubicBezTo>
                    <a:pt x="961" y="2675"/>
                    <a:pt x="919" y="2678"/>
                    <a:pt x="878" y="2678"/>
                  </a:cubicBezTo>
                  <a:cubicBezTo>
                    <a:pt x="837" y="2678"/>
                    <a:pt x="798" y="2675"/>
                    <a:pt x="760" y="2668"/>
                  </a:cubicBezTo>
                  <a:moveTo>
                    <a:pt x="2141" y="12"/>
                  </a:moveTo>
                  <a:cubicBezTo>
                    <a:pt x="2077" y="22"/>
                    <a:pt x="2015" y="38"/>
                    <a:pt x="1947" y="63"/>
                  </a:cubicBezTo>
                  <a:cubicBezTo>
                    <a:pt x="1850" y="99"/>
                    <a:pt x="1748" y="150"/>
                    <a:pt x="1659" y="208"/>
                  </a:cubicBezTo>
                  <a:cubicBezTo>
                    <a:pt x="1616" y="236"/>
                    <a:pt x="1573" y="267"/>
                    <a:pt x="1531" y="297"/>
                  </a:cubicBezTo>
                  <a:cubicBezTo>
                    <a:pt x="1497" y="322"/>
                    <a:pt x="1462" y="347"/>
                    <a:pt x="1428" y="370"/>
                  </a:cubicBezTo>
                  <a:cubicBezTo>
                    <a:pt x="1331" y="435"/>
                    <a:pt x="1250" y="475"/>
                    <a:pt x="1174" y="496"/>
                  </a:cubicBezTo>
                  <a:cubicBezTo>
                    <a:pt x="1150" y="502"/>
                    <a:pt x="1125" y="507"/>
                    <a:pt x="1103" y="512"/>
                  </a:cubicBezTo>
                  <a:cubicBezTo>
                    <a:pt x="1097" y="513"/>
                    <a:pt x="1092" y="514"/>
                    <a:pt x="1086" y="515"/>
                  </a:cubicBezTo>
                  <a:cubicBezTo>
                    <a:pt x="1053" y="522"/>
                    <a:pt x="1018" y="529"/>
                    <a:pt x="985" y="532"/>
                  </a:cubicBezTo>
                  <a:cubicBezTo>
                    <a:pt x="931" y="537"/>
                    <a:pt x="877" y="533"/>
                    <a:pt x="826" y="530"/>
                  </a:cubicBezTo>
                  <a:cubicBezTo>
                    <a:pt x="730" y="523"/>
                    <a:pt x="640" y="516"/>
                    <a:pt x="545" y="565"/>
                  </a:cubicBezTo>
                  <a:cubicBezTo>
                    <a:pt x="525" y="575"/>
                    <a:pt x="505" y="588"/>
                    <a:pt x="485" y="604"/>
                  </a:cubicBezTo>
                  <a:cubicBezTo>
                    <a:pt x="444" y="636"/>
                    <a:pt x="408" y="679"/>
                    <a:pt x="378" y="731"/>
                  </a:cubicBezTo>
                  <a:cubicBezTo>
                    <a:pt x="352" y="776"/>
                    <a:pt x="331" y="828"/>
                    <a:pt x="316" y="881"/>
                  </a:cubicBezTo>
                  <a:cubicBezTo>
                    <a:pt x="305" y="921"/>
                    <a:pt x="297" y="962"/>
                    <a:pt x="290" y="1001"/>
                  </a:cubicBezTo>
                  <a:cubicBezTo>
                    <a:pt x="274" y="1080"/>
                    <a:pt x="258" y="1162"/>
                    <a:pt x="219" y="1239"/>
                  </a:cubicBezTo>
                  <a:cubicBezTo>
                    <a:pt x="204" y="1266"/>
                    <a:pt x="185" y="1293"/>
                    <a:pt x="166" y="1318"/>
                  </a:cubicBezTo>
                  <a:cubicBezTo>
                    <a:pt x="158" y="1329"/>
                    <a:pt x="150" y="1341"/>
                    <a:pt x="142" y="1352"/>
                  </a:cubicBezTo>
                  <a:cubicBezTo>
                    <a:pt x="113" y="1394"/>
                    <a:pt x="80" y="1443"/>
                    <a:pt x="56" y="1494"/>
                  </a:cubicBezTo>
                  <a:cubicBezTo>
                    <a:pt x="15" y="1583"/>
                    <a:pt x="1" y="1677"/>
                    <a:pt x="13" y="1779"/>
                  </a:cubicBezTo>
                  <a:cubicBezTo>
                    <a:pt x="24" y="1864"/>
                    <a:pt x="53" y="1952"/>
                    <a:pt x="102" y="2048"/>
                  </a:cubicBezTo>
                  <a:cubicBezTo>
                    <a:pt x="119" y="2082"/>
                    <a:pt x="140" y="2119"/>
                    <a:pt x="165" y="2160"/>
                  </a:cubicBezTo>
                  <a:cubicBezTo>
                    <a:pt x="257" y="2311"/>
                    <a:pt x="369" y="2480"/>
                    <a:pt x="544" y="2586"/>
                  </a:cubicBezTo>
                  <a:cubicBezTo>
                    <a:pt x="612" y="2627"/>
                    <a:pt x="683" y="2654"/>
                    <a:pt x="760" y="2668"/>
                  </a:cubicBezTo>
                  <a:cubicBezTo>
                    <a:pt x="835" y="2681"/>
                    <a:pt x="915" y="2681"/>
                    <a:pt x="1005" y="2668"/>
                  </a:cubicBezTo>
                  <a:cubicBezTo>
                    <a:pt x="1090" y="2656"/>
                    <a:pt x="1175" y="2633"/>
                    <a:pt x="1255" y="2610"/>
                  </a:cubicBezTo>
                  <a:cubicBezTo>
                    <a:pt x="1281" y="2602"/>
                    <a:pt x="1307" y="2595"/>
                    <a:pt x="1333" y="2587"/>
                  </a:cubicBezTo>
                  <a:cubicBezTo>
                    <a:pt x="1462" y="2549"/>
                    <a:pt x="1595" y="2510"/>
                    <a:pt x="1738" y="2489"/>
                  </a:cubicBezTo>
                  <a:cubicBezTo>
                    <a:pt x="1744" y="2488"/>
                    <a:pt x="1744" y="2488"/>
                    <a:pt x="1744" y="2488"/>
                  </a:cubicBezTo>
                  <a:cubicBezTo>
                    <a:pt x="1817" y="2478"/>
                    <a:pt x="1886" y="2468"/>
                    <a:pt x="1956" y="2449"/>
                  </a:cubicBezTo>
                  <a:cubicBezTo>
                    <a:pt x="1975" y="2444"/>
                    <a:pt x="1993" y="2438"/>
                    <a:pt x="2010" y="2433"/>
                  </a:cubicBezTo>
                  <a:cubicBezTo>
                    <a:pt x="2141" y="2388"/>
                    <a:pt x="2264" y="2308"/>
                    <a:pt x="2378" y="2229"/>
                  </a:cubicBezTo>
                  <a:cubicBezTo>
                    <a:pt x="2529" y="2126"/>
                    <a:pt x="2643" y="2036"/>
                    <a:pt x="2735" y="1946"/>
                  </a:cubicBezTo>
                  <a:cubicBezTo>
                    <a:pt x="2824" y="1859"/>
                    <a:pt x="2896" y="1769"/>
                    <a:pt x="2949" y="1677"/>
                  </a:cubicBezTo>
                  <a:cubicBezTo>
                    <a:pt x="3007" y="1578"/>
                    <a:pt x="3041" y="1479"/>
                    <a:pt x="3051" y="1384"/>
                  </a:cubicBezTo>
                  <a:cubicBezTo>
                    <a:pt x="3062" y="1280"/>
                    <a:pt x="3047" y="1179"/>
                    <a:pt x="3002" y="1065"/>
                  </a:cubicBezTo>
                  <a:cubicBezTo>
                    <a:pt x="2973" y="988"/>
                    <a:pt x="2933" y="912"/>
                    <a:pt x="2895" y="839"/>
                  </a:cubicBezTo>
                  <a:cubicBezTo>
                    <a:pt x="2869" y="790"/>
                    <a:pt x="2842" y="738"/>
                    <a:pt x="2818" y="686"/>
                  </a:cubicBezTo>
                  <a:cubicBezTo>
                    <a:pt x="2804" y="654"/>
                    <a:pt x="2791" y="625"/>
                    <a:pt x="2781" y="596"/>
                  </a:cubicBezTo>
                  <a:cubicBezTo>
                    <a:pt x="2764" y="551"/>
                    <a:pt x="2750" y="504"/>
                    <a:pt x="2736" y="458"/>
                  </a:cubicBezTo>
                  <a:cubicBezTo>
                    <a:pt x="2712" y="378"/>
                    <a:pt x="2687" y="295"/>
                    <a:pt x="2647" y="222"/>
                  </a:cubicBezTo>
                  <a:cubicBezTo>
                    <a:pt x="2622" y="175"/>
                    <a:pt x="2590" y="134"/>
                    <a:pt x="2553" y="101"/>
                  </a:cubicBezTo>
                  <a:cubicBezTo>
                    <a:pt x="2514" y="65"/>
                    <a:pt x="2469" y="38"/>
                    <a:pt x="2420" y="22"/>
                  </a:cubicBezTo>
                  <a:cubicBezTo>
                    <a:pt x="2391" y="12"/>
                    <a:pt x="2359" y="6"/>
                    <a:pt x="2324" y="3"/>
                  </a:cubicBezTo>
                  <a:cubicBezTo>
                    <a:pt x="2312" y="2"/>
                    <a:pt x="2299" y="1"/>
                    <a:pt x="2285" y="1"/>
                  </a:cubicBezTo>
                  <a:cubicBezTo>
                    <a:pt x="2282" y="1"/>
                    <a:pt x="2280" y="1"/>
                    <a:pt x="2277" y="1"/>
                  </a:cubicBezTo>
                  <a:cubicBezTo>
                    <a:pt x="2236" y="1"/>
                    <a:pt x="2192" y="5"/>
                    <a:pt x="2141"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40" name="Freeform 28">
              <a:extLst>
                <a:ext uri="{FF2B5EF4-FFF2-40B4-BE49-F238E27FC236}">
                  <a16:creationId xmlns:a16="http://schemas.microsoft.com/office/drawing/2014/main" id="{9412918C-A077-421B-9C2F-5AC574759CA7}"/>
                </a:ext>
              </a:extLst>
            </p:cNvPr>
            <p:cNvSpPr>
              <a:spLocks noEditPoints="1"/>
            </p:cNvSpPr>
            <p:nvPr/>
          </p:nvSpPr>
          <p:spPr bwMode="auto">
            <a:xfrm>
              <a:off x="4606" y="1379"/>
              <a:ext cx="2333" cy="2051"/>
            </a:xfrm>
            <a:custGeom>
              <a:avLst/>
              <a:gdLst>
                <a:gd name="T0" fmla="*/ 570 w 3152"/>
                <a:gd name="T1" fmla="*/ 2659 h 2771"/>
                <a:gd name="T2" fmla="*/ 98 w 3152"/>
                <a:gd name="T3" fmla="*/ 2101 h 2771"/>
                <a:gd name="T4" fmla="*/ 57 w 3152"/>
                <a:gd name="T5" fmla="*/ 1514 h 2771"/>
                <a:gd name="T6" fmla="*/ 183 w 3152"/>
                <a:gd name="T7" fmla="*/ 1321 h 2771"/>
                <a:gd name="T8" fmla="*/ 307 w 3152"/>
                <a:gd name="T9" fmla="*/ 1001 h 2771"/>
                <a:gd name="T10" fmla="*/ 487 w 3152"/>
                <a:gd name="T11" fmla="*/ 603 h 2771"/>
                <a:gd name="T12" fmla="*/ 816 w 3152"/>
                <a:gd name="T13" fmla="*/ 510 h 2771"/>
                <a:gd name="T14" fmla="*/ 1031 w 3152"/>
                <a:gd name="T15" fmla="*/ 491 h 2771"/>
                <a:gd name="T16" fmla="*/ 1116 w 3152"/>
                <a:gd name="T17" fmla="*/ 476 h 2771"/>
                <a:gd name="T18" fmla="*/ 1437 w 3152"/>
                <a:gd name="T19" fmla="*/ 334 h 2771"/>
                <a:gd name="T20" fmla="*/ 1678 w 3152"/>
                <a:gd name="T21" fmla="*/ 157 h 2771"/>
                <a:gd name="T22" fmla="*/ 2174 w 3152"/>
                <a:gd name="T23" fmla="*/ 6 h 2771"/>
                <a:gd name="T24" fmla="*/ 2325 w 3152"/>
                <a:gd name="T25" fmla="*/ 0 h 2771"/>
                <a:gd name="T26" fmla="*/ 2367 w 3152"/>
                <a:gd name="T27" fmla="*/ 1 h 2771"/>
                <a:gd name="T28" fmla="*/ 2717 w 3152"/>
                <a:gd name="T29" fmla="*/ 213 h 2771"/>
                <a:gd name="T30" fmla="*/ 2858 w 3152"/>
                <a:gd name="T31" fmla="*/ 602 h 2771"/>
                <a:gd name="T32" fmla="*/ 2983 w 3152"/>
                <a:gd name="T33" fmla="*/ 876 h 2771"/>
                <a:gd name="T34" fmla="*/ 3146 w 3152"/>
                <a:gd name="T35" fmla="*/ 1423 h 2771"/>
                <a:gd name="T36" fmla="*/ 2454 w 3152"/>
                <a:gd name="T37" fmla="*/ 2325 h 2771"/>
                <a:gd name="T38" fmla="*/ 2065 w 3152"/>
                <a:gd name="T39" fmla="*/ 2555 h 2771"/>
                <a:gd name="T40" fmla="*/ 1775 w 3152"/>
                <a:gd name="T41" fmla="*/ 2623 h 2771"/>
                <a:gd name="T42" fmla="*/ 1288 w 3152"/>
                <a:gd name="T43" fmla="*/ 2716 h 2771"/>
                <a:gd name="T44" fmla="*/ 792 w 3152"/>
                <a:gd name="T45" fmla="*/ 2743 h 2771"/>
                <a:gd name="T46" fmla="*/ 2174 w 3152"/>
                <a:gd name="T47" fmla="*/ 13 h 2771"/>
                <a:gd name="T48" fmla="*/ 1681 w 3152"/>
                <a:gd name="T49" fmla="*/ 163 h 2771"/>
                <a:gd name="T50" fmla="*/ 1441 w 3152"/>
                <a:gd name="T51" fmla="*/ 339 h 2771"/>
                <a:gd name="T52" fmla="*/ 1117 w 3152"/>
                <a:gd name="T53" fmla="*/ 483 h 2771"/>
                <a:gd name="T54" fmla="*/ 1033 w 3152"/>
                <a:gd name="T55" fmla="*/ 498 h 2771"/>
                <a:gd name="T56" fmla="*/ 816 w 3152"/>
                <a:gd name="T57" fmla="*/ 517 h 2771"/>
                <a:gd name="T58" fmla="*/ 492 w 3152"/>
                <a:gd name="T59" fmla="*/ 608 h 2771"/>
                <a:gd name="T60" fmla="*/ 314 w 3152"/>
                <a:gd name="T61" fmla="*/ 1002 h 2771"/>
                <a:gd name="T62" fmla="*/ 189 w 3152"/>
                <a:gd name="T63" fmla="*/ 1326 h 2771"/>
                <a:gd name="T64" fmla="*/ 63 w 3152"/>
                <a:gd name="T65" fmla="*/ 1517 h 2771"/>
                <a:gd name="T66" fmla="*/ 104 w 3152"/>
                <a:gd name="T67" fmla="*/ 2098 h 2771"/>
                <a:gd name="T68" fmla="*/ 574 w 3152"/>
                <a:gd name="T69" fmla="*/ 2652 h 2771"/>
                <a:gd name="T70" fmla="*/ 1286 w 3152"/>
                <a:gd name="T71" fmla="*/ 2710 h 2771"/>
                <a:gd name="T72" fmla="*/ 1774 w 3152"/>
                <a:gd name="T73" fmla="*/ 2617 h 2771"/>
                <a:gd name="T74" fmla="*/ 2063 w 3152"/>
                <a:gd name="T75" fmla="*/ 2548 h 2771"/>
                <a:gd name="T76" fmla="*/ 2450 w 3152"/>
                <a:gd name="T77" fmla="*/ 2319 h 2771"/>
                <a:gd name="T78" fmla="*/ 3139 w 3152"/>
                <a:gd name="T79" fmla="*/ 1422 h 2771"/>
                <a:gd name="T80" fmla="*/ 2976 w 3152"/>
                <a:gd name="T81" fmla="*/ 879 h 2771"/>
                <a:gd name="T82" fmla="*/ 2852 w 3152"/>
                <a:gd name="T83" fmla="*/ 604 h 2771"/>
                <a:gd name="T84" fmla="*/ 2711 w 3152"/>
                <a:gd name="T85" fmla="*/ 216 h 2771"/>
                <a:gd name="T86" fmla="*/ 2366 w 3152"/>
                <a:gd name="T87" fmla="*/ 8 h 2771"/>
                <a:gd name="T88" fmla="*/ 2325 w 3152"/>
                <a:gd name="T89" fmla="*/ 7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52" h="2771">
                  <a:moveTo>
                    <a:pt x="792" y="2743"/>
                  </a:moveTo>
                  <a:cubicBezTo>
                    <a:pt x="712" y="2727"/>
                    <a:pt x="640" y="2699"/>
                    <a:pt x="570" y="2659"/>
                  </a:cubicBezTo>
                  <a:cubicBezTo>
                    <a:pt x="379" y="2547"/>
                    <a:pt x="252" y="2365"/>
                    <a:pt x="164" y="2220"/>
                  </a:cubicBezTo>
                  <a:cubicBezTo>
                    <a:pt x="138" y="2177"/>
                    <a:pt x="116" y="2138"/>
                    <a:pt x="98" y="2101"/>
                  </a:cubicBezTo>
                  <a:cubicBezTo>
                    <a:pt x="51" y="2004"/>
                    <a:pt x="22" y="1908"/>
                    <a:pt x="12" y="1816"/>
                  </a:cubicBezTo>
                  <a:cubicBezTo>
                    <a:pt x="0" y="1705"/>
                    <a:pt x="14" y="1607"/>
                    <a:pt x="57" y="1514"/>
                  </a:cubicBezTo>
                  <a:cubicBezTo>
                    <a:pt x="83" y="1458"/>
                    <a:pt x="120" y="1404"/>
                    <a:pt x="149" y="1364"/>
                  </a:cubicBezTo>
                  <a:cubicBezTo>
                    <a:pt x="160" y="1349"/>
                    <a:pt x="172" y="1335"/>
                    <a:pt x="183" y="1321"/>
                  </a:cubicBezTo>
                  <a:cubicBezTo>
                    <a:pt x="203" y="1297"/>
                    <a:pt x="222" y="1275"/>
                    <a:pt x="236" y="1249"/>
                  </a:cubicBezTo>
                  <a:cubicBezTo>
                    <a:pt x="278" y="1171"/>
                    <a:pt x="292" y="1089"/>
                    <a:pt x="307" y="1001"/>
                  </a:cubicBezTo>
                  <a:cubicBezTo>
                    <a:pt x="314" y="964"/>
                    <a:pt x="320" y="926"/>
                    <a:pt x="329" y="888"/>
                  </a:cubicBezTo>
                  <a:cubicBezTo>
                    <a:pt x="345" y="819"/>
                    <a:pt x="388" y="689"/>
                    <a:pt x="487" y="603"/>
                  </a:cubicBezTo>
                  <a:cubicBezTo>
                    <a:pt x="508" y="585"/>
                    <a:pt x="526" y="572"/>
                    <a:pt x="544" y="561"/>
                  </a:cubicBezTo>
                  <a:cubicBezTo>
                    <a:pt x="635" y="508"/>
                    <a:pt x="723" y="509"/>
                    <a:pt x="816" y="510"/>
                  </a:cubicBezTo>
                  <a:cubicBezTo>
                    <a:pt x="866" y="511"/>
                    <a:pt x="918" y="511"/>
                    <a:pt x="972" y="503"/>
                  </a:cubicBezTo>
                  <a:cubicBezTo>
                    <a:pt x="991" y="500"/>
                    <a:pt x="1010" y="496"/>
                    <a:pt x="1031" y="491"/>
                  </a:cubicBezTo>
                  <a:cubicBezTo>
                    <a:pt x="1052" y="487"/>
                    <a:pt x="1074" y="482"/>
                    <a:pt x="1095" y="479"/>
                  </a:cubicBezTo>
                  <a:cubicBezTo>
                    <a:pt x="1102" y="478"/>
                    <a:pt x="1109" y="477"/>
                    <a:pt x="1116" y="476"/>
                  </a:cubicBezTo>
                  <a:cubicBezTo>
                    <a:pt x="1134" y="473"/>
                    <a:pt x="1153" y="470"/>
                    <a:pt x="1171" y="466"/>
                  </a:cubicBezTo>
                  <a:cubicBezTo>
                    <a:pt x="1251" y="450"/>
                    <a:pt x="1336" y="407"/>
                    <a:pt x="1437" y="334"/>
                  </a:cubicBezTo>
                  <a:cubicBezTo>
                    <a:pt x="1462" y="315"/>
                    <a:pt x="1488" y="295"/>
                    <a:pt x="1513" y="275"/>
                  </a:cubicBezTo>
                  <a:cubicBezTo>
                    <a:pt x="1566" y="234"/>
                    <a:pt x="1621" y="192"/>
                    <a:pt x="1678" y="157"/>
                  </a:cubicBezTo>
                  <a:cubicBezTo>
                    <a:pt x="1766" y="103"/>
                    <a:pt x="1874" y="59"/>
                    <a:pt x="1980" y="34"/>
                  </a:cubicBezTo>
                  <a:cubicBezTo>
                    <a:pt x="2043" y="19"/>
                    <a:pt x="2100" y="11"/>
                    <a:pt x="2174" y="6"/>
                  </a:cubicBezTo>
                  <a:cubicBezTo>
                    <a:pt x="2188" y="5"/>
                    <a:pt x="2188" y="5"/>
                    <a:pt x="2188" y="5"/>
                  </a:cubicBezTo>
                  <a:cubicBezTo>
                    <a:pt x="2233" y="3"/>
                    <a:pt x="2280" y="0"/>
                    <a:pt x="2325" y="0"/>
                  </a:cubicBezTo>
                  <a:cubicBezTo>
                    <a:pt x="2325" y="0"/>
                    <a:pt x="2325" y="0"/>
                    <a:pt x="2325" y="0"/>
                  </a:cubicBezTo>
                  <a:cubicBezTo>
                    <a:pt x="2340" y="0"/>
                    <a:pt x="2354" y="0"/>
                    <a:pt x="2367" y="1"/>
                  </a:cubicBezTo>
                  <a:cubicBezTo>
                    <a:pt x="2405" y="3"/>
                    <a:pt x="2438" y="8"/>
                    <a:pt x="2469" y="16"/>
                  </a:cubicBezTo>
                  <a:cubicBezTo>
                    <a:pt x="2570" y="44"/>
                    <a:pt x="2658" y="114"/>
                    <a:pt x="2717" y="213"/>
                  </a:cubicBezTo>
                  <a:cubicBezTo>
                    <a:pt x="2765" y="293"/>
                    <a:pt x="2792" y="385"/>
                    <a:pt x="2818" y="475"/>
                  </a:cubicBezTo>
                  <a:cubicBezTo>
                    <a:pt x="2831" y="517"/>
                    <a:pt x="2844" y="560"/>
                    <a:pt x="2858" y="602"/>
                  </a:cubicBezTo>
                  <a:cubicBezTo>
                    <a:pt x="2869" y="632"/>
                    <a:pt x="2882" y="664"/>
                    <a:pt x="2896" y="696"/>
                  </a:cubicBezTo>
                  <a:cubicBezTo>
                    <a:pt x="2922" y="757"/>
                    <a:pt x="2953" y="817"/>
                    <a:pt x="2983" y="876"/>
                  </a:cubicBezTo>
                  <a:cubicBezTo>
                    <a:pt x="3018" y="946"/>
                    <a:pt x="3055" y="1019"/>
                    <a:pt x="3085" y="1092"/>
                  </a:cubicBezTo>
                  <a:cubicBezTo>
                    <a:pt x="3133" y="1211"/>
                    <a:pt x="3152" y="1316"/>
                    <a:pt x="3146" y="1423"/>
                  </a:cubicBezTo>
                  <a:cubicBezTo>
                    <a:pt x="3135" y="1623"/>
                    <a:pt x="3023" y="1837"/>
                    <a:pt x="2832" y="2025"/>
                  </a:cubicBezTo>
                  <a:cubicBezTo>
                    <a:pt x="2714" y="2142"/>
                    <a:pt x="2575" y="2241"/>
                    <a:pt x="2454" y="2325"/>
                  </a:cubicBezTo>
                  <a:cubicBezTo>
                    <a:pt x="2453" y="2326"/>
                    <a:pt x="2453" y="2326"/>
                    <a:pt x="2453" y="2326"/>
                  </a:cubicBezTo>
                  <a:cubicBezTo>
                    <a:pt x="2329" y="2412"/>
                    <a:pt x="2201" y="2501"/>
                    <a:pt x="2065" y="2555"/>
                  </a:cubicBezTo>
                  <a:cubicBezTo>
                    <a:pt x="2047" y="2562"/>
                    <a:pt x="2028" y="2569"/>
                    <a:pt x="2007" y="2575"/>
                  </a:cubicBezTo>
                  <a:cubicBezTo>
                    <a:pt x="1939" y="2597"/>
                    <a:pt x="1863" y="2613"/>
                    <a:pt x="1775" y="2623"/>
                  </a:cubicBezTo>
                  <a:cubicBezTo>
                    <a:pt x="1637" y="2640"/>
                    <a:pt x="1510" y="2668"/>
                    <a:pt x="1387" y="2695"/>
                  </a:cubicBezTo>
                  <a:cubicBezTo>
                    <a:pt x="1353" y="2702"/>
                    <a:pt x="1320" y="2710"/>
                    <a:pt x="1288" y="2716"/>
                  </a:cubicBezTo>
                  <a:cubicBezTo>
                    <a:pt x="1182" y="2739"/>
                    <a:pt x="1071" y="2759"/>
                    <a:pt x="957" y="2759"/>
                  </a:cubicBezTo>
                  <a:cubicBezTo>
                    <a:pt x="903" y="2759"/>
                    <a:pt x="848" y="2755"/>
                    <a:pt x="792" y="2743"/>
                  </a:cubicBezTo>
                  <a:moveTo>
                    <a:pt x="2189" y="12"/>
                  </a:moveTo>
                  <a:cubicBezTo>
                    <a:pt x="2174" y="13"/>
                    <a:pt x="2174" y="13"/>
                    <a:pt x="2174" y="13"/>
                  </a:cubicBezTo>
                  <a:cubicBezTo>
                    <a:pt x="2101" y="18"/>
                    <a:pt x="2044" y="26"/>
                    <a:pt x="1982" y="41"/>
                  </a:cubicBezTo>
                  <a:cubicBezTo>
                    <a:pt x="1876" y="66"/>
                    <a:pt x="1769" y="109"/>
                    <a:pt x="1681" y="163"/>
                  </a:cubicBezTo>
                  <a:cubicBezTo>
                    <a:pt x="1625" y="198"/>
                    <a:pt x="1570" y="240"/>
                    <a:pt x="1517" y="281"/>
                  </a:cubicBezTo>
                  <a:cubicBezTo>
                    <a:pt x="1492" y="300"/>
                    <a:pt x="1466" y="320"/>
                    <a:pt x="1441" y="339"/>
                  </a:cubicBezTo>
                  <a:cubicBezTo>
                    <a:pt x="1339" y="414"/>
                    <a:pt x="1254" y="456"/>
                    <a:pt x="1172" y="473"/>
                  </a:cubicBezTo>
                  <a:cubicBezTo>
                    <a:pt x="1154" y="477"/>
                    <a:pt x="1135" y="480"/>
                    <a:pt x="1117" y="483"/>
                  </a:cubicBezTo>
                  <a:cubicBezTo>
                    <a:pt x="1110" y="484"/>
                    <a:pt x="1103" y="485"/>
                    <a:pt x="1097" y="486"/>
                  </a:cubicBezTo>
                  <a:cubicBezTo>
                    <a:pt x="1075" y="489"/>
                    <a:pt x="1053" y="494"/>
                    <a:pt x="1033" y="498"/>
                  </a:cubicBezTo>
                  <a:cubicBezTo>
                    <a:pt x="1012" y="503"/>
                    <a:pt x="992" y="507"/>
                    <a:pt x="973" y="510"/>
                  </a:cubicBezTo>
                  <a:cubicBezTo>
                    <a:pt x="919" y="518"/>
                    <a:pt x="867" y="518"/>
                    <a:pt x="816" y="517"/>
                  </a:cubicBezTo>
                  <a:cubicBezTo>
                    <a:pt x="724" y="516"/>
                    <a:pt x="637" y="515"/>
                    <a:pt x="548" y="567"/>
                  </a:cubicBezTo>
                  <a:cubicBezTo>
                    <a:pt x="530" y="578"/>
                    <a:pt x="512" y="591"/>
                    <a:pt x="492" y="608"/>
                  </a:cubicBezTo>
                  <a:cubicBezTo>
                    <a:pt x="394" y="693"/>
                    <a:pt x="352" y="821"/>
                    <a:pt x="336" y="890"/>
                  </a:cubicBezTo>
                  <a:cubicBezTo>
                    <a:pt x="327" y="927"/>
                    <a:pt x="320" y="966"/>
                    <a:pt x="314" y="1002"/>
                  </a:cubicBezTo>
                  <a:cubicBezTo>
                    <a:pt x="299" y="1091"/>
                    <a:pt x="284" y="1174"/>
                    <a:pt x="242" y="1252"/>
                  </a:cubicBezTo>
                  <a:cubicBezTo>
                    <a:pt x="228" y="1278"/>
                    <a:pt x="208" y="1302"/>
                    <a:pt x="189" y="1326"/>
                  </a:cubicBezTo>
                  <a:cubicBezTo>
                    <a:pt x="177" y="1339"/>
                    <a:pt x="165" y="1353"/>
                    <a:pt x="155" y="1368"/>
                  </a:cubicBezTo>
                  <a:cubicBezTo>
                    <a:pt x="125" y="1408"/>
                    <a:pt x="89" y="1461"/>
                    <a:pt x="63" y="1517"/>
                  </a:cubicBezTo>
                  <a:cubicBezTo>
                    <a:pt x="21" y="1608"/>
                    <a:pt x="7" y="1706"/>
                    <a:pt x="19" y="1815"/>
                  </a:cubicBezTo>
                  <a:cubicBezTo>
                    <a:pt x="29" y="1906"/>
                    <a:pt x="58" y="2002"/>
                    <a:pt x="104" y="2098"/>
                  </a:cubicBezTo>
                  <a:cubicBezTo>
                    <a:pt x="122" y="2135"/>
                    <a:pt x="144" y="2174"/>
                    <a:pt x="170" y="2216"/>
                  </a:cubicBezTo>
                  <a:cubicBezTo>
                    <a:pt x="258" y="2361"/>
                    <a:pt x="384" y="2541"/>
                    <a:pt x="574" y="2652"/>
                  </a:cubicBezTo>
                  <a:cubicBezTo>
                    <a:pt x="642" y="2693"/>
                    <a:pt x="714" y="2720"/>
                    <a:pt x="793" y="2737"/>
                  </a:cubicBezTo>
                  <a:cubicBezTo>
                    <a:pt x="964" y="2771"/>
                    <a:pt x="1131" y="2742"/>
                    <a:pt x="1286" y="2710"/>
                  </a:cubicBezTo>
                  <a:cubicBezTo>
                    <a:pt x="1319" y="2703"/>
                    <a:pt x="1352" y="2695"/>
                    <a:pt x="1386" y="2688"/>
                  </a:cubicBezTo>
                  <a:cubicBezTo>
                    <a:pt x="1509" y="2661"/>
                    <a:pt x="1636" y="2633"/>
                    <a:pt x="1774" y="2617"/>
                  </a:cubicBezTo>
                  <a:cubicBezTo>
                    <a:pt x="1862" y="2606"/>
                    <a:pt x="1937" y="2590"/>
                    <a:pt x="2005" y="2569"/>
                  </a:cubicBezTo>
                  <a:cubicBezTo>
                    <a:pt x="2025" y="2562"/>
                    <a:pt x="2044" y="2556"/>
                    <a:pt x="2063" y="2548"/>
                  </a:cubicBezTo>
                  <a:cubicBezTo>
                    <a:pt x="2198" y="2495"/>
                    <a:pt x="2325" y="2406"/>
                    <a:pt x="2449" y="2320"/>
                  </a:cubicBezTo>
                  <a:cubicBezTo>
                    <a:pt x="2450" y="2319"/>
                    <a:pt x="2450" y="2319"/>
                    <a:pt x="2450" y="2319"/>
                  </a:cubicBezTo>
                  <a:cubicBezTo>
                    <a:pt x="2571" y="2236"/>
                    <a:pt x="2709" y="2137"/>
                    <a:pt x="2827" y="2020"/>
                  </a:cubicBezTo>
                  <a:cubicBezTo>
                    <a:pt x="3017" y="1833"/>
                    <a:pt x="3128" y="1620"/>
                    <a:pt x="3139" y="1422"/>
                  </a:cubicBezTo>
                  <a:cubicBezTo>
                    <a:pt x="3145" y="1317"/>
                    <a:pt x="3126" y="1213"/>
                    <a:pt x="3078" y="1095"/>
                  </a:cubicBezTo>
                  <a:cubicBezTo>
                    <a:pt x="3049" y="1022"/>
                    <a:pt x="3012" y="949"/>
                    <a:pt x="2976" y="879"/>
                  </a:cubicBezTo>
                  <a:cubicBezTo>
                    <a:pt x="2947" y="821"/>
                    <a:pt x="2916" y="760"/>
                    <a:pt x="2889" y="699"/>
                  </a:cubicBezTo>
                  <a:cubicBezTo>
                    <a:pt x="2875" y="667"/>
                    <a:pt x="2863" y="635"/>
                    <a:pt x="2852" y="604"/>
                  </a:cubicBezTo>
                  <a:cubicBezTo>
                    <a:pt x="2837" y="562"/>
                    <a:pt x="2824" y="519"/>
                    <a:pt x="2812" y="477"/>
                  </a:cubicBezTo>
                  <a:cubicBezTo>
                    <a:pt x="2785" y="388"/>
                    <a:pt x="2758" y="295"/>
                    <a:pt x="2711" y="216"/>
                  </a:cubicBezTo>
                  <a:cubicBezTo>
                    <a:pt x="2653" y="119"/>
                    <a:pt x="2566" y="51"/>
                    <a:pt x="2467" y="23"/>
                  </a:cubicBezTo>
                  <a:cubicBezTo>
                    <a:pt x="2437" y="15"/>
                    <a:pt x="2404" y="10"/>
                    <a:pt x="2366" y="8"/>
                  </a:cubicBezTo>
                  <a:cubicBezTo>
                    <a:pt x="2353" y="7"/>
                    <a:pt x="2340" y="7"/>
                    <a:pt x="2325" y="7"/>
                  </a:cubicBezTo>
                  <a:cubicBezTo>
                    <a:pt x="2325" y="7"/>
                    <a:pt x="2325" y="7"/>
                    <a:pt x="2325" y="7"/>
                  </a:cubicBezTo>
                  <a:cubicBezTo>
                    <a:pt x="2280" y="7"/>
                    <a:pt x="2234" y="10"/>
                    <a:pt x="2189"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41" name="Freeform 29">
              <a:extLst>
                <a:ext uri="{FF2B5EF4-FFF2-40B4-BE49-F238E27FC236}">
                  <a16:creationId xmlns:a16="http://schemas.microsoft.com/office/drawing/2014/main" id="{D9CD9FD1-BE9B-47F2-BE42-5E8DCB12C852}"/>
                </a:ext>
              </a:extLst>
            </p:cNvPr>
            <p:cNvSpPr>
              <a:spLocks noEditPoints="1"/>
            </p:cNvSpPr>
            <p:nvPr/>
          </p:nvSpPr>
          <p:spPr bwMode="auto">
            <a:xfrm>
              <a:off x="4568" y="1337"/>
              <a:ext cx="2390" cy="2097"/>
            </a:xfrm>
            <a:custGeom>
              <a:avLst/>
              <a:gdLst>
                <a:gd name="T0" fmla="*/ 594 w 3229"/>
                <a:gd name="T1" fmla="*/ 2721 h 2833"/>
                <a:gd name="T2" fmla="*/ 162 w 3229"/>
                <a:gd name="T3" fmla="*/ 2271 h 2833"/>
                <a:gd name="T4" fmla="*/ 11 w 3229"/>
                <a:gd name="T5" fmla="*/ 1847 h 2833"/>
                <a:gd name="T6" fmla="*/ 156 w 3229"/>
                <a:gd name="T7" fmla="*/ 1375 h 2833"/>
                <a:gd name="T8" fmla="*/ 253 w 3229"/>
                <a:gd name="T9" fmla="*/ 1258 h 2833"/>
                <a:gd name="T10" fmla="*/ 343 w 3229"/>
                <a:gd name="T11" fmla="*/ 892 h 2833"/>
                <a:gd name="T12" fmla="*/ 488 w 3229"/>
                <a:gd name="T13" fmla="*/ 603 h 2833"/>
                <a:gd name="T14" fmla="*/ 802 w 3229"/>
                <a:gd name="T15" fmla="*/ 492 h 2833"/>
                <a:gd name="T16" fmla="*/ 996 w 3229"/>
                <a:gd name="T17" fmla="*/ 466 h 2833"/>
                <a:gd name="T18" fmla="*/ 1117 w 3229"/>
                <a:gd name="T19" fmla="*/ 445 h 2833"/>
                <a:gd name="T20" fmla="*/ 1444 w 3229"/>
                <a:gd name="T21" fmla="*/ 298 h 2833"/>
                <a:gd name="T22" fmla="*/ 1695 w 3229"/>
                <a:gd name="T23" fmla="*/ 107 h 2833"/>
                <a:gd name="T24" fmla="*/ 2010 w 3229"/>
                <a:gd name="T25" fmla="*/ 7 h 2833"/>
                <a:gd name="T26" fmla="*/ 2201 w 3229"/>
                <a:gd name="T27" fmla="*/ 3 h 2833"/>
                <a:gd name="T28" fmla="*/ 2359 w 3229"/>
                <a:gd name="T29" fmla="*/ 1 h 2833"/>
                <a:gd name="T30" fmla="*/ 2509 w 3229"/>
                <a:gd name="T31" fmla="*/ 13 h 2833"/>
                <a:gd name="T32" fmla="*/ 2888 w 3229"/>
                <a:gd name="T33" fmla="*/ 488 h 2833"/>
                <a:gd name="T34" fmla="*/ 2961 w 3229"/>
                <a:gd name="T35" fmla="*/ 704 h 2833"/>
                <a:gd name="T36" fmla="*/ 3154 w 3229"/>
                <a:gd name="T37" fmla="*/ 1117 h 2833"/>
                <a:gd name="T38" fmla="*/ 3229 w 3229"/>
                <a:gd name="T39" fmla="*/ 1456 h 2833"/>
                <a:gd name="T40" fmla="*/ 3044 w 3229"/>
                <a:gd name="T41" fmla="*/ 1950 h 2833"/>
                <a:gd name="T42" fmla="*/ 2520 w 3229"/>
                <a:gd name="T43" fmla="*/ 2411 h 2833"/>
                <a:gd name="T44" fmla="*/ 2112 w 3229"/>
                <a:gd name="T45" fmla="*/ 2666 h 2833"/>
                <a:gd name="T46" fmla="*/ 1805 w 3229"/>
                <a:gd name="T47" fmla="*/ 2746 h 2833"/>
                <a:gd name="T48" fmla="*/ 1313 w 3229"/>
                <a:gd name="T49" fmla="*/ 2812 h 2833"/>
                <a:gd name="T50" fmla="*/ 1050 w 3229"/>
                <a:gd name="T51" fmla="*/ 2833 h 2833"/>
                <a:gd name="T52" fmla="*/ 2359 w 3229"/>
                <a:gd name="T53" fmla="*/ 2 h 2833"/>
                <a:gd name="T54" fmla="*/ 2201 w 3229"/>
                <a:gd name="T55" fmla="*/ 4 h 2833"/>
                <a:gd name="T56" fmla="*/ 2010 w 3229"/>
                <a:gd name="T57" fmla="*/ 7 h 2833"/>
                <a:gd name="T58" fmla="*/ 1695 w 3229"/>
                <a:gd name="T59" fmla="*/ 108 h 2833"/>
                <a:gd name="T60" fmla="*/ 1444 w 3229"/>
                <a:gd name="T61" fmla="*/ 299 h 2833"/>
                <a:gd name="T62" fmla="*/ 1117 w 3229"/>
                <a:gd name="T63" fmla="*/ 445 h 2833"/>
                <a:gd name="T64" fmla="*/ 996 w 3229"/>
                <a:gd name="T65" fmla="*/ 467 h 2833"/>
                <a:gd name="T66" fmla="*/ 802 w 3229"/>
                <a:gd name="T67" fmla="*/ 493 h 2833"/>
                <a:gd name="T68" fmla="*/ 488 w 3229"/>
                <a:gd name="T69" fmla="*/ 603 h 2833"/>
                <a:gd name="T70" fmla="*/ 344 w 3229"/>
                <a:gd name="T71" fmla="*/ 893 h 2833"/>
                <a:gd name="T72" fmla="*/ 254 w 3229"/>
                <a:gd name="T73" fmla="*/ 1258 h 2833"/>
                <a:gd name="T74" fmla="*/ 157 w 3229"/>
                <a:gd name="T75" fmla="*/ 1375 h 2833"/>
                <a:gd name="T76" fmla="*/ 12 w 3229"/>
                <a:gd name="T77" fmla="*/ 1847 h 2833"/>
                <a:gd name="T78" fmla="*/ 163 w 3229"/>
                <a:gd name="T79" fmla="*/ 2271 h 2833"/>
                <a:gd name="T80" fmla="*/ 595 w 3229"/>
                <a:gd name="T81" fmla="*/ 2720 h 2833"/>
                <a:gd name="T82" fmla="*/ 1050 w 3229"/>
                <a:gd name="T83" fmla="*/ 2832 h 2833"/>
                <a:gd name="T84" fmla="*/ 1313 w 3229"/>
                <a:gd name="T85" fmla="*/ 2811 h 2833"/>
                <a:gd name="T86" fmla="*/ 1805 w 3229"/>
                <a:gd name="T87" fmla="*/ 2746 h 2833"/>
                <a:gd name="T88" fmla="*/ 2111 w 3229"/>
                <a:gd name="T89" fmla="*/ 2666 h 2833"/>
                <a:gd name="T90" fmla="*/ 2520 w 3229"/>
                <a:gd name="T91" fmla="*/ 2410 h 2833"/>
                <a:gd name="T92" fmla="*/ 3044 w 3229"/>
                <a:gd name="T93" fmla="*/ 1949 h 2833"/>
                <a:gd name="T94" fmla="*/ 3228 w 3229"/>
                <a:gd name="T95" fmla="*/ 1456 h 2833"/>
                <a:gd name="T96" fmla="*/ 3154 w 3229"/>
                <a:gd name="T97" fmla="*/ 1117 h 2833"/>
                <a:gd name="T98" fmla="*/ 2960 w 3229"/>
                <a:gd name="T99" fmla="*/ 705 h 2833"/>
                <a:gd name="T100" fmla="*/ 2887 w 3229"/>
                <a:gd name="T101" fmla="*/ 488 h 2833"/>
                <a:gd name="T102" fmla="*/ 2509 w 3229"/>
                <a:gd name="T103" fmla="*/ 13 h 2833"/>
                <a:gd name="T104" fmla="*/ 2378 w 3229"/>
                <a:gd name="T105" fmla="*/ 2 h 2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29" h="2833">
                  <a:moveTo>
                    <a:pt x="820" y="2808"/>
                  </a:moveTo>
                  <a:cubicBezTo>
                    <a:pt x="737" y="2788"/>
                    <a:pt x="663" y="2760"/>
                    <a:pt x="594" y="2721"/>
                  </a:cubicBezTo>
                  <a:cubicBezTo>
                    <a:pt x="507" y="2672"/>
                    <a:pt x="425" y="2605"/>
                    <a:pt x="349" y="2523"/>
                  </a:cubicBezTo>
                  <a:cubicBezTo>
                    <a:pt x="284" y="2453"/>
                    <a:pt x="223" y="2370"/>
                    <a:pt x="162" y="2271"/>
                  </a:cubicBezTo>
                  <a:cubicBezTo>
                    <a:pt x="135" y="2227"/>
                    <a:pt x="113" y="2186"/>
                    <a:pt x="95" y="2146"/>
                  </a:cubicBezTo>
                  <a:cubicBezTo>
                    <a:pt x="49" y="2048"/>
                    <a:pt x="20" y="1947"/>
                    <a:pt x="11" y="1847"/>
                  </a:cubicBezTo>
                  <a:cubicBezTo>
                    <a:pt x="0" y="1730"/>
                    <a:pt x="15" y="1627"/>
                    <a:pt x="58" y="1533"/>
                  </a:cubicBezTo>
                  <a:cubicBezTo>
                    <a:pt x="80" y="1484"/>
                    <a:pt x="111" y="1433"/>
                    <a:pt x="156" y="1375"/>
                  </a:cubicBezTo>
                  <a:cubicBezTo>
                    <a:pt x="169" y="1358"/>
                    <a:pt x="183" y="1343"/>
                    <a:pt x="197" y="1328"/>
                  </a:cubicBezTo>
                  <a:cubicBezTo>
                    <a:pt x="219" y="1305"/>
                    <a:pt x="239" y="1284"/>
                    <a:pt x="253" y="1258"/>
                  </a:cubicBezTo>
                  <a:cubicBezTo>
                    <a:pt x="298" y="1179"/>
                    <a:pt x="311" y="1091"/>
                    <a:pt x="325" y="998"/>
                  </a:cubicBezTo>
                  <a:cubicBezTo>
                    <a:pt x="330" y="964"/>
                    <a:pt x="336" y="928"/>
                    <a:pt x="343" y="892"/>
                  </a:cubicBezTo>
                  <a:cubicBezTo>
                    <a:pt x="354" y="837"/>
                    <a:pt x="372" y="782"/>
                    <a:pt x="395" y="735"/>
                  </a:cubicBezTo>
                  <a:cubicBezTo>
                    <a:pt x="420" y="681"/>
                    <a:pt x="451" y="637"/>
                    <a:pt x="488" y="603"/>
                  </a:cubicBezTo>
                  <a:cubicBezTo>
                    <a:pt x="503" y="589"/>
                    <a:pt x="521" y="572"/>
                    <a:pt x="541" y="559"/>
                  </a:cubicBezTo>
                  <a:cubicBezTo>
                    <a:pt x="627" y="502"/>
                    <a:pt x="712" y="497"/>
                    <a:pt x="802" y="492"/>
                  </a:cubicBezTo>
                  <a:cubicBezTo>
                    <a:pt x="851" y="490"/>
                    <a:pt x="901" y="487"/>
                    <a:pt x="954" y="476"/>
                  </a:cubicBezTo>
                  <a:cubicBezTo>
                    <a:pt x="967" y="473"/>
                    <a:pt x="981" y="470"/>
                    <a:pt x="996" y="466"/>
                  </a:cubicBezTo>
                  <a:cubicBezTo>
                    <a:pt x="1024" y="459"/>
                    <a:pt x="1054" y="452"/>
                    <a:pt x="1083" y="448"/>
                  </a:cubicBezTo>
                  <a:cubicBezTo>
                    <a:pt x="1095" y="447"/>
                    <a:pt x="1106" y="446"/>
                    <a:pt x="1117" y="445"/>
                  </a:cubicBezTo>
                  <a:cubicBezTo>
                    <a:pt x="1132" y="443"/>
                    <a:pt x="1148" y="442"/>
                    <a:pt x="1164" y="439"/>
                  </a:cubicBezTo>
                  <a:cubicBezTo>
                    <a:pt x="1248" y="427"/>
                    <a:pt x="1340" y="380"/>
                    <a:pt x="1444" y="298"/>
                  </a:cubicBezTo>
                  <a:cubicBezTo>
                    <a:pt x="1466" y="281"/>
                    <a:pt x="1488" y="263"/>
                    <a:pt x="1509" y="245"/>
                  </a:cubicBezTo>
                  <a:cubicBezTo>
                    <a:pt x="1568" y="196"/>
                    <a:pt x="1628" y="145"/>
                    <a:pt x="1695" y="107"/>
                  </a:cubicBezTo>
                  <a:cubicBezTo>
                    <a:pt x="1743" y="79"/>
                    <a:pt x="1798" y="56"/>
                    <a:pt x="1856" y="38"/>
                  </a:cubicBezTo>
                  <a:cubicBezTo>
                    <a:pt x="1907" y="23"/>
                    <a:pt x="1960" y="12"/>
                    <a:pt x="2010" y="7"/>
                  </a:cubicBezTo>
                  <a:cubicBezTo>
                    <a:pt x="2073" y="0"/>
                    <a:pt x="2127" y="1"/>
                    <a:pt x="2197" y="3"/>
                  </a:cubicBezTo>
                  <a:cubicBezTo>
                    <a:pt x="2201" y="3"/>
                    <a:pt x="2201" y="3"/>
                    <a:pt x="2201" y="3"/>
                  </a:cubicBezTo>
                  <a:cubicBezTo>
                    <a:pt x="2234" y="4"/>
                    <a:pt x="2270" y="3"/>
                    <a:pt x="2305" y="2"/>
                  </a:cubicBezTo>
                  <a:cubicBezTo>
                    <a:pt x="2323" y="2"/>
                    <a:pt x="2341" y="1"/>
                    <a:pt x="2359" y="1"/>
                  </a:cubicBezTo>
                  <a:cubicBezTo>
                    <a:pt x="2376" y="1"/>
                    <a:pt x="2390" y="1"/>
                    <a:pt x="2403" y="1"/>
                  </a:cubicBezTo>
                  <a:cubicBezTo>
                    <a:pt x="2445" y="2"/>
                    <a:pt x="2478" y="6"/>
                    <a:pt x="2509" y="13"/>
                  </a:cubicBezTo>
                  <a:cubicBezTo>
                    <a:pt x="2617" y="37"/>
                    <a:pt x="2712" y="104"/>
                    <a:pt x="2775" y="203"/>
                  </a:cubicBezTo>
                  <a:cubicBezTo>
                    <a:pt x="2829" y="288"/>
                    <a:pt x="2859" y="390"/>
                    <a:pt x="2888" y="488"/>
                  </a:cubicBezTo>
                  <a:cubicBezTo>
                    <a:pt x="2899" y="527"/>
                    <a:pt x="2910" y="567"/>
                    <a:pt x="2924" y="605"/>
                  </a:cubicBezTo>
                  <a:cubicBezTo>
                    <a:pt x="2935" y="638"/>
                    <a:pt x="2947" y="671"/>
                    <a:pt x="2961" y="704"/>
                  </a:cubicBezTo>
                  <a:cubicBezTo>
                    <a:pt x="2990" y="776"/>
                    <a:pt x="3025" y="847"/>
                    <a:pt x="3060" y="915"/>
                  </a:cubicBezTo>
                  <a:cubicBezTo>
                    <a:pt x="3092" y="981"/>
                    <a:pt x="3126" y="1049"/>
                    <a:pt x="3154" y="1117"/>
                  </a:cubicBezTo>
                  <a:cubicBezTo>
                    <a:pt x="3179" y="1176"/>
                    <a:pt x="3197" y="1229"/>
                    <a:pt x="3209" y="1281"/>
                  </a:cubicBezTo>
                  <a:cubicBezTo>
                    <a:pt x="3223" y="1340"/>
                    <a:pt x="3229" y="1398"/>
                    <a:pt x="3229" y="1456"/>
                  </a:cubicBezTo>
                  <a:cubicBezTo>
                    <a:pt x="3227" y="1566"/>
                    <a:pt x="3198" y="1679"/>
                    <a:pt x="3142" y="1792"/>
                  </a:cubicBezTo>
                  <a:cubicBezTo>
                    <a:pt x="3115" y="1845"/>
                    <a:pt x="3082" y="1898"/>
                    <a:pt x="3044" y="1950"/>
                  </a:cubicBezTo>
                  <a:cubicBezTo>
                    <a:pt x="3007" y="2000"/>
                    <a:pt x="2965" y="2049"/>
                    <a:pt x="2918" y="2095"/>
                  </a:cubicBezTo>
                  <a:cubicBezTo>
                    <a:pt x="2798" y="2215"/>
                    <a:pt x="2657" y="2314"/>
                    <a:pt x="2520" y="2411"/>
                  </a:cubicBezTo>
                  <a:cubicBezTo>
                    <a:pt x="2507" y="2420"/>
                    <a:pt x="2494" y="2429"/>
                    <a:pt x="2482" y="2438"/>
                  </a:cubicBezTo>
                  <a:cubicBezTo>
                    <a:pt x="2363" y="2522"/>
                    <a:pt x="2240" y="2609"/>
                    <a:pt x="2112" y="2666"/>
                  </a:cubicBezTo>
                  <a:cubicBezTo>
                    <a:pt x="2092" y="2675"/>
                    <a:pt x="2072" y="2683"/>
                    <a:pt x="2051" y="2691"/>
                  </a:cubicBezTo>
                  <a:cubicBezTo>
                    <a:pt x="1972" y="2719"/>
                    <a:pt x="1890" y="2738"/>
                    <a:pt x="1805" y="2746"/>
                  </a:cubicBezTo>
                  <a:cubicBezTo>
                    <a:pt x="1683" y="2758"/>
                    <a:pt x="1570" y="2775"/>
                    <a:pt x="1461" y="2791"/>
                  </a:cubicBezTo>
                  <a:cubicBezTo>
                    <a:pt x="1410" y="2798"/>
                    <a:pt x="1361" y="2805"/>
                    <a:pt x="1313" y="2812"/>
                  </a:cubicBezTo>
                  <a:cubicBezTo>
                    <a:pt x="1240" y="2821"/>
                    <a:pt x="1154" y="2831"/>
                    <a:pt x="1067" y="2833"/>
                  </a:cubicBezTo>
                  <a:cubicBezTo>
                    <a:pt x="1061" y="2833"/>
                    <a:pt x="1055" y="2833"/>
                    <a:pt x="1050" y="2833"/>
                  </a:cubicBezTo>
                  <a:cubicBezTo>
                    <a:pt x="968" y="2833"/>
                    <a:pt x="892" y="2824"/>
                    <a:pt x="820" y="2808"/>
                  </a:cubicBezTo>
                  <a:moveTo>
                    <a:pt x="2359" y="2"/>
                  </a:moveTo>
                  <a:cubicBezTo>
                    <a:pt x="2341" y="2"/>
                    <a:pt x="2323" y="2"/>
                    <a:pt x="2305" y="3"/>
                  </a:cubicBezTo>
                  <a:cubicBezTo>
                    <a:pt x="2270" y="4"/>
                    <a:pt x="2234" y="4"/>
                    <a:pt x="2201" y="4"/>
                  </a:cubicBezTo>
                  <a:cubicBezTo>
                    <a:pt x="2197" y="4"/>
                    <a:pt x="2197" y="4"/>
                    <a:pt x="2197" y="4"/>
                  </a:cubicBezTo>
                  <a:cubicBezTo>
                    <a:pt x="2127" y="2"/>
                    <a:pt x="2073" y="1"/>
                    <a:pt x="2010" y="7"/>
                  </a:cubicBezTo>
                  <a:cubicBezTo>
                    <a:pt x="1960" y="13"/>
                    <a:pt x="1907" y="24"/>
                    <a:pt x="1857" y="39"/>
                  </a:cubicBezTo>
                  <a:cubicBezTo>
                    <a:pt x="1798" y="56"/>
                    <a:pt x="1744" y="80"/>
                    <a:pt x="1695" y="108"/>
                  </a:cubicBezTo>
                  <a:cubicBezTo>
                    <a:pt x="1629" y="146"/>
                    <a:pt x="1568" y="197"/>
                    <a:pt x="1509" y="245"/>
                  </a:cubicBezTo>
                  <a:cubicBezTo>
                    <a:pt x="1488" y="263"/>
                    <a:pt x="1466" y="282"/>
                    <a:pt x="1444" y="299"/>
                  </a:cubicBezTo>
                  <a:cubicBezTo>
                    <a:pt x="1340" y="381"/>
                    <a:pt x="1249" y="427"/>
                    <a:pt x="1164" y="440"/>
                  </a:cubicBezTo>
                  <a:cubicBezTo>
                    <a:pt x="1148" y="442"/>
                    <a:pt x="1132" y="444"/>
                    <a:pt x="1117" y="445"/>
                  </a:cubicBezTo>
                  <a:cubicBezTo>
                    <a:pt x="1106" y="446"/>
                    <a:pt x="1095" y="448"/>
                    <a:pt x="1084" y="449"/>
                  </a:cubicBezTo>
                  <a:cubicBezTo>
                    <a:pt x="1054" y="453"/>
                    <a:pt x="1025" y="460"/>
                    <a:pt x="996" y="467"/>
                  </a:cubicBezTo>
                  <a:cubicBezTo>
                    <a:pt x="982" y="471"/>
                    <a:pt x="968" y="474"/>
                    <a:pt x="954" y="477"/>
                  </a:cubicBezTo>
                  <a:cubicBezTo>
                    <a:pt x="901" y="488"/>
                    <a:pt x="851" y="491"/>
                    <a:pt x="802" y="493"/>
                  </a:cubicBezTo>
                  <a:cubicBezTo>
                    <a:pt x="712" y="498"/>
                    <a:pt x="627" y="502"/>
                    <a:pt x="542" y="559"/>
                  </a:cubicBezTo>
                  <a:cubicBezTo>
                    <a:pt x="521" y="573"/>
                    <a:pt x="503" y="589"/>
                    <a:pt x="488" y="603"/>
                  </a:cubicBezTo>
                  <a:cubicBezTo>
                    <a:pt x="452" y="637"/>
                    <a:pt x="421" y="682"/>
                    <a:pt x="395" y="736"/>
                  </a:cubicBezTo>
                  <a:cubicBezTo>
                    <a:pt x="373" y="783"/>
                    <a:pt x="355" y="837"/>
                    <a:pt x="344" y="893"/>
                  </a:cubicBezTo>
                  <a:cubicBezTo>
                    <a:pt x="337" y="928"/>
                    <a:pt x="331" y="964"/>
                    <a:pt x="326" y="999"/>
                  </a:cubicBezTo>
                  <a:cubicBezTo>
                    <a:pt x="312" y="1091"/>
                    <a:pt x="299" y="1179"/>
                    <a:pt x="254" y="1258"/>
                  </a:cubicBezTo>
                  <a:cubicBezTo>
                    <a:pt x="240" y="1284"/>
                    <a:pt x="219" y="1306"/>
                    <a:pt x="198" y="1329"/>
                  </a:cubicBezTo>
                  <a:cubicBezTo>
                    <a:pt x="184" y="1344"/>
                    <a:pt x="169" y="1359"/>
                    <a:pt x="157" y="1375"/>
                  </a:cubicBezTo>
                  <a:cubicBezTo>
                    <a:pt x="112" y="1434"/>
                    <a:pt x="81" y="1484"/>
                    <a:pt x="59" y="1533"/>
                  </a:cubicBezTo>
                  <a:cubicBezTo>
                    <a:pt x="16" y="1628"/>
                    <a:pt x="1" y="1730"/>
                    <a:pt x="12" y="1847"/>
                  </a:cubicBezTo>
                  <a:cubicBezTo>
                    <a:pt x="21" y="1947"/>
                    <a:pt x="49" y="2047"/>
                    <a:pt x="95" y="2146"/>
                  </a:cubicBezTo>
                  <a:cubicBezTo>
                    <a:pt x="114" y="2186"/>
                    <a:pt x="136" y="2227"/>
                    <a:pt x="163" y="2271"/>
                  </a:cubicBezTo>
                  <a:cubicBezTo>
                    <a:pt x="223" y="2370"/>
                    <a:pt x="284" y="2452"/>
                    <a:pt x="350" y="2523"/>
                  </a:cubicBezTo>
                  <a:cubicBezTo>
                    <a:pt x="425" y="2604"/>
                    <a:pt x="507" y="2671"/>
                    <a:pt x="595" y="2720"/>
                  </a:cubicBezTo>
                  <a:cubicBezTo>
                    <a:pt x="664" y="2759"/>
                    <a:pt x="737" y="2788"/>
                    <a:pt x="820" y="2807"/>
                  </a:cubicBezTo>
                  <a:cubicBezTo>
                    <a:pt x="892" y="2824"/>
                    <a:pt x="968" y="2832"/>
                    <a:pt x="1050" y="2832"/>
                  </a:cubicBezTo>
                  <a:cubicBezTo>
                    <a:pt x="1055" y="2832"/>
                    <a:pt x="1061" y="2832"/>
                    <a:pt x="1067" y="2832"/>
                  </a:cubicBezTo>
                  <a:cubicBezTo>
                    <a:pt x="1154" y="2831"/>
                    <a:pt x="1240" y="2820"/>
                    <a:pt x="1313" y="2811"/>
                  </a:cubicBezTo>
                  <a:cubicBezTo>
                    <a:pt x="1361" y="2804"/>
                    <a:pt x="1410" y="2797"/>
                    <a:pt x="1461" y="2790"/>
                  </a:cubicBezTo>
                  <a:cubicBezTo>
                    <a:pt x="1570" y="2774"/>
                    <a:pt x="1683" y="2757"/>
                    <a:pt x="1805" y="2746"/>
                  </a:cubicBezTo>
                  <a:cubicBezTo>
                    <a:pt x="1889" y="2737"/>
                    <a:pt x="1972" y="2719"/>
                    <a:pt x="2051" y="2690"/>
                  </a:cubicBezTo>
                  <a:cubicBezTo>
                    <a:pt x="2072" y="2682"/>
                    <a:pt x="2092" y="2674"/>
                    <a:pt x="2111" y="2666"/>
                  </a:cubicBezTo>
                  <a:cubicBezTo>
                    <a:pt x="2240" y="2609"/>
                    <a:pt x="2363" y="2522"/>
                    <a:pt x="2481" y="2437"/>
                  </a:cubicBezTo>
                  <a:cubicBezTo>
                    <a:pt x="2494" y="2428"/>
                    <a:pt x="2507" y="2419"/>
                    <a:pt x="2520" y="2410"/>
                  </a:cubicBezTo>
                  <a:cubicBezTo>
                    <a:pt x="2656" y="2314"/>
                    <a:pt x="2798" y="2214"/>
                    <a:pt x="2918" y="2095"/>
                  </a:cubicBezTo>
                  <a:cubicBezTo>
                    <a:pt x="2964" y="2049"/>
                    <a:pt x="3006" y="2000"/>
                    <a:pt x="3044" y="1949"/>
                  </a:cubicBezTo>
                  <a:cubicBezTo>
                    <a:pt x="3082" y="1898"/>
                    <a:pt x="3114" y="1845"/>
                    <a:pt x="3141" y="1791"/>
                  </a:cubicBezTo>
                  <a:cubicBezTo>
                    <a:pt x="3197" y="1678"/>
                    <a:pt x="3227" y="1566"/>
                    <a:pt x="3228" y="1456"/>
                  </a:cubicBezTo>
                  <a:cubicBezTo>
                    <a:pt x="3229" y="1398"/>
                    <a:pt x="3222" y="1340"/>
                    <a:pt x="3208" y="1281"/>
                  </a:cubicBezTo>
                  <a:cubicBezTo>
                    <a:pt x="3196" y="1229"/>
                    <a:pt x="3178" y="1176"/>
                    <a:pt x="3154" y="1117"/>
                  </a:cubicBezTo>
                  <a:cubicBezTo>
                    <a:pt x="3125" y="1049"/>
                    <a:pt x="3091" y="981"/>
                    <a:pt x="3059" y="916"/>
                  </a:cubicBezTo>
                  <a:cubicBezTo>
                    <a:pt x="3025" y="847"/>
                    <a:pt x="2990" y="776"/>
                    <a:pt x="2960" y="705"/>
                  </a:cubicBezTo>
                  <a:cubicBezTo>
                    <a:pt x="2946" y="671"/>
                    <a:pt x="2934" y="638"/>
                    <a:pt x="2923" y="606"/>
                  </a:cubicBezTo>
                  <a:cubicBezTo>
                    <a:pt x="2910" y="567"/>
                    <a:pt x="2898" y="527"/>
                    <a:pt x="2887" y="488"/>
                  </a:cubicBezTo>
                  <a:cubicBezTo>
                    <a:pt x="2858" y="390"/>
                    <a:pt x="2829" y="288"/>
                    <a:pt x="2774" y="203"/>
                  </a:cubicBezTo>
                  <a:cubicBezTo>
                    <a:pt x="2711" y="105"/>
                    <a:pt x="2617" y="37"/>
                    <a:pt x="2509" y="13"/>
                  </a:cubicBezTo>
                  <a:cubicBezTo>
                    <a:pt x="2478" y="7"/>
                    <a:pt x="2445" y="3"/>
                    <a:pt x="2403" y="2"/>
                  </a:cubicBezTo>
                  <a:cubicBezTo>
                    <a:pt x="2395" y="2"/>
                    <a:pt x="2387" y="2"/>
                    <a:pt x="2378" y="2"/>
                  </a:cubicBezTo>
                  <a:cubicBezTo>
                    <a:pt x="2372" y="2"/>
                    <a:pt x="2366" y="2"/>
                    <a:pt x="2359" y="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42" name="Freeform 30">
              <a:extLst>
                <a:ext uri="{FF2B5EF4-FFF2-40B4-BE49-F238E27FC236}">
                  <a16:creationId xmlns:a16="http://schemas.microsoft.com/office/drawing/2014/main" id="{CAD2A89F-376B-4786-8D35-C815F4791173}"/>
                </a:ext>
              </a:extLst>
            </p:cNvPr>
            <p:cNvSpPr>
              <a:spLocks noEditPoints="1"/>
            </p:cNvSpPr>
            <p:nvPr/>
          </p:nvSpPr>
          <p:spPr bwMode="auto">
            <a:xfrm>
              <a:off x="4527" y="1278"/>
              <a:ext cx="2456" cy="2178"/>
            </a:xfrm>
            <a:custGeom>
              <a:avLst/>
              <a:gdLst>
                <a:gd name="T0" fmla="*/ 620 w 3319"/>
                <a:gd name="T1" fmla="*/ 2810 h 2943"/>
                <a:gd name="T2" fmla="*/ 92 w 3319"/>
                <a:gd name="T3" fmla="*/ 2218 h 2943"/>
                <a:gd name="T4" fmla="*/ 59 w 3319"/>
                <a:gd name="T5" fmla="*/ 1574 h 2943"/>
                <a:gd name="T6" fmla="*/ 211 w 3319"/>
                <a:gd name="T7" fmla="*/ 1359 h 2943"/>
                <a:gd name="T8" fmla="*/ 343 w 3319"/>
                <a:gd name="T9" fmla="*/ 1020 h 2943"/>
                <a:gd name="T10" fmla="*/ 404 w 3319"/>
                <a:gd name="T11" fmla="*/ 760 h 2943"/>
                <a:gd name="T12" fmla="*/ 540 w 3319"/>
                <a:gd name="T13" fmla="*/ 578 h 2943"/>
                <a:gd name="T14" fmla="*/ 938 w 3319"/>
                <a:gd name="T15" fmla="*/ 471 h 2943"/>
                <a:gd name="T16" fmla="*/ 1074 w 3319"/>
                <a:gd name="T17" fmla="*/ 439 h 2943"/>
                <a:gd name="T18" fmla="*/ 1159 w 3319"/>
                <a:gd name="T19" fmla="*/ 434 h 2943"/>
                <a:gd name="T20" fmla="*/ 1511 w 3319"/>
                <a:gd name="T21" fmla="*/ 233 h 2943"/>
                <a:gd name="T22" fmla="*/ 1884 w 3319"/>
                <a:gd name="T23" fmla="*/ 16 h 2943"/>
                <a:gd name="T24" fmla="*/ 2043 w 3319"/>
                <a:gd name="T25" fmla="*/ 1 h 2943"/>
                <a:gd name="T26" fmla="*/ 2232 w 3319"/>
                <a:gd name="T27" fmla="*/ 21 h 2943"/>
                <a:gd name="T28" fmla="*/ 2442 w 3319"/>
                <a:gd name="T29" fmla="*/ 23 h 2943"/>
                <a:gd name="T30" fmla="*/ 2553 w 3319"/>
                <a:gd name="T31" fmla="*/ 31 h 2943"/>
                <a:gd name="T32" fmla="*/ 2963 w 3319"/>
                <a:gd name="T33" fmla="*/ 524 h 2943"/>
                <a:gd name="T34" fmla="*/ 3032 w 3319"/>
                <a:gd name="T35" fmla="*/ 736 h 2943"/>
                <a:gd name="T36" fmla="*/ 3230 w 3319"/>
                <a:gd name="T37" fmla="*/ 1165 h 2943"/>
                <a:gd name="T38" fmla="*/ 3299 w 3319"/>
                <a:gd name="T39" fmla="*/ 1695 h 2943"/>
                <a:gd name="T40" fmla="*/ 3140 w 3319"/>
                <a:gd name="T41" fmla="*/ 2039 h 2943"/>
                <a:gd name="T42" fmla="*/ 2628 w 3319"/>
                <a:gd name="T43" fmla="*/ 2497 h 2943"/>
                <a:gd name="T44" fmla="*/ 2517 w 3319"/>
                <a:gd name="T45" fmla="*/ 2577 h 2943"/>
                <a:gd name="T46" fmla="*/ 2099 w 3319"/>
                <a:gd name="T47" fmla="*/ 2833 h 2943"/>
                <a:gd name="T48" fmla="*/ 1687 w 3319"/>
                <a:gd name="T49" fmla="*/ 2909 h 2943"/>
                <a:gd name="T50" fmla="*/ 1188 w 3319"/>
                <a:gd name="T51" fmla="*/ 2939 h 2943"/>
                <a:gd name="T52" fmla="*/ 2442 w 3319"/>
                <a:gd name="T53" fmla="*/ 24 h 2943"/>
                <a:gd name="T54" fmla="*/ 2232 w 3319"/>
                <a:gd name="T55" fmla="*/ 22 h 2943"/>
                <a:gd name="T56" fmla="*/ 2043 w 3319"/>
                <a:gd name="T57" fmla="*/ 2 h 2943"/>
                <a:gd name="T58" fmla="*/ 1713 w 3319"/>
                <a:gd name="T59" fmla="*/ 80 h 2943"/>
                <a:gd name="T60" fmla="*/ 1453 w 3319"/>
                <a:gd name="T61" fmla="*/ 286 h 2943"/>
                <a:gd name="T62" fmla="*/ 1115 w 3319"/>
                <a:gd name="T63" fmla="*/ 437 h 2943"/>
                <a:gd name="T64" fmla="*/ 971 w 3319"/>
                <a:gd name="T65" fmla="*/ 463 h 2943"/>
                <a:gd name="T66" fmla="*/ 794 w 3319"/>
                <a:gd name="T67" fmla="*/ 496 h 2943"/>
                <a:gd name="T68" fmla="*/ 490 w 3319"/>
                <a:gd name="T69" fmla="*/ 625 h 2943"/>
                <a:gd name="T70" fmla="*/ 358 w 3319"/>
                <a:gd name="T71" fmla="*/ 921 h 2943"/>
                <a:gd name="T72" fmla="*/ 272 w 3319"/>
                <a:gd name="T73" fmla="*/ 1290 h 2943"/>
                <a:gd name="T74" fmla="*/ 165 w 3319"/>
                <a:gd name="T75" fmla="*/ 1409 h 2943"/>
                <a:gd name="T76" fmla="*/ 11 w 3319"/>
                <a:gd name="T77" fmla="*/ 1904 h 2943"/>
                <a:gd name="T78" fmla="*/ 162 w 3319"/>
                <a:gd name="T79" fmla="*/ 2348 h 2943"/>
                <a:gd name="T80" fmla="*/ 850 w 3319"/>
                <a:gd name="T81" fmla="*/ 2899 h 2943"/>
                <a:gd name="T82" fmla="*/ 1687 w 3319"/>
                <a:gd name="T83" fmla="*/ 2908 h 2943"/>
                <a:gd name="T84" fmla="*/ 2099 w 3319"/>
                <a:gd name="T85" fmla="*/ 2833 h 2943"/>
                <a:gd name="T86" fmla="*/ 2517 w 3319"/>
                <a:gd name="T87" fmla="*/ 2576 h 2943"/>
                <a:gd name="T88" fmla="*/ 2628 w 3319"/>
                <a:gd name="T89" fmla="*/ 2496 h 2943"/>
                <a:gd name="T90" fmla="*/ 3139 w 3319"/>
                <a:gd name="T91" fmla="*/ 2038 h 2943"/>
                <a:gd name="T92" fmla="*/ 3299 w 3319"/>
                <a:gd name="T93" fmla="*/ 1694 h 2943"/>
                <a:gd name="T94" fmla="*/ 3230 w 3319"/>
                <a:gd name="T95" fmla="*/ 1166 h 2943"/>
                <a:gd name="T96" fmla="*/ 3031 w 3319"/>
                <a:gd name="T97" fmla="*/ 736 h 2943"/>
                <a:gd name="T98" fmla="*/ 2962 w 3319"/>
                <a:gd name="T99" fmla="*/ 524 h 2943"/>
                <a:gd name="T100" fmla="*/ 2553 w 3319"/>
                <a:gd name="T101" fmla="*/ 31 h 2943"/>
                <a:gd name="T102" fmla="*/ 2442 w 3319"/>
                <a:gd name="T103" fmla="*/ 24 h 2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19" h="2943">
                  <a:moveTo>
                    <a:pt x="850" y="2900"/>
                  </a:moveTo>
                  <a:cubicBezTo>
                    <a:pt x="763" y="2877"/>
                    <a:pt x="690" y="2849"/>
                    <a:pt x="620" y="2810"/>
                  </a:cubicBezTo>
                  <a:cubicBezTo>
                    <a:pt x="444" y="2714"/>
                    <a:pt x="289" y="2558"/>
                    <a:pt x="161" y="2348"/>
                  </a:cubicBezTo>
                  <a:cubicBezTo>
                    <a:pt x="134" y="2303"/>
                    <a:pt x="111" y="2260"/>
                    <a:pt x="92" y="2218"/>
                  </a:cubicBezTo>
                  <a:cubicBezTo>
                    <a:pt x="47" y="2117"/>
                    <a:pt x="19" y="2011"/>
                    <a:pt x="10" y="1904"/>
                  </a:cubicBezTo>
                  <a:cubicBezTo>
                    <a:pt x="0" y="1779"/>
                    <a:pt x="16" y="1672"/>
                    <a:pt x="59" y="1574"/>
                  </a:cubicBezTo>
                  <a:cubicBezTo>
                    <a:pt x="83" y="1521"/>
                    <a:pt x="117" y="1467"/>
                    <a:pt x="164" y="1408"/>
                  </a:cubicBezTo>
                  <a:cubicBezTo>
                    <a:pt x="178" y="1391"/>
                    <a:pt x="195" y="1375"/>
                    <a:pt x="211" y="1359"/>
                  </a:cubicBezTo>
                  <a:cubicBezTo>
                    <a:pt x="235" y="1337"/>
                    <a:pt x="257" y="1316"/>
                    <a:pt x="272" y="1290"/>
                  </a:cubicBezTo>
                  <a:cubicBezTo>
                    <a:pt x="318" y="1210"/>
                    <a:pt x="330" y="1117"/>
                    <a:pt x="343" y="1020"/>
                  </a:cubicBezTo>
                  <a:cubicBezTo>
                    <a:pt x="347" y="987"/>
                    <a:pt x="352" y="954"/>
                    <a:pt x="357" y="920"/>
                  </a:cubicBezTo>
                  <a:cubicBezTo>
                    <a:pt x="367" y="864"/>
                    <a:pt x="383" y="808"/>
                    <a:pt x="404" y="760"/>
                  </a:cubicBezTo>
                  <a:cubicBezTo>
                    <a:pt x="427" y="705"/>
                    <a:pt x="456" y="660"/>
                    <a:pt x="490" y="625"/>
                  </a:cubicBezTo>
                  <a:cubicBezTo>
                    <a:pt x="505" y="609"/>
                    <a:pt x="521" y="592"/>
                    <a:pt x="540" y="578"/>
                  </a:cubicBezTo>
                  <a:cubicBezTo>
                    <a:pt x="622" y="516"/>
                    <a:pt x="705" y="506"/>
                    <a:pt x="794" y="496"/>
                  </a:cubicBezTo>
                  <a:cubicBezTo>
                    <a:pt x="840" y="490"/>
                    <a:pt x="888" y="484"/>
                    <a:pt x="938" y="471"/>
                  </a:cubicBezTo>
                  <a:cubicBezTo>
                    <a:pt x="949" y="468"/>
                    <a:pt x="959" y="465"/>
                    <a:pt x="970" y="462"/>
                  </a:cubicBezTo>
                  <a:cubicBezTo>
                    <a:pt x="1004" y="452"/>
                    <a:pt x="1038" y="442"/>
                    <a:pt x="1074" y="439"/>
                  </a:cubicBezTo>
                  <a:cubicBezTo>
                    <a:pt x="1088" y="438"/>
                    <a:pt x="1102" y="437"/>
                    <a:pt x="1115" y="436"/>
                  </a:cubicBezTo>
                  <a:cubicBezTo>
                    <a:pt x="1129" y="436"/>
                    <a:pt x="1144" y="435"/>
                    <a:pt x="1159" y="434"/>
                  </a:cubicBezTo>
                  <a:cubicBezTo>
                    <a:pt x="1249" y="425"/>
                    <a:pt x="1345" y="376"/>
                    <a:pt x="1453" y="285"/>
                  </a:cubicBezTo>
                  <a:cubicBezTo>
                    <a:pt x="1472" y="268"/>
                    <a:pt x="1492" y="250"/>
                    <a:pt x="1511" y="233"/>
                  </a:cubicBezTo>
                  <a:cubicBezTo>
                    <a:pt x="1574" y="177"/>
                    <a:pt x="1639" y="120"/>
                    <a:pt x="1713" y="79"/>
                  </a:cubicBezTo>
                  <a:cubicBezTo>
                    <a:pt x="1764" y="51"/>
                    <a:pt x="1822" y="30"/>
                    <a:pt x="1884" y="16"/>
                  </a:cubicBezTo>
                  <a:cubicBezTo>
                    <a:pt x="1932" y="6"/>
                    <a:pt x="1981" y="1"/>
                    <a:pt x="2026" y="1"/>
                  </a:cubicBezTo>
                  <a:cubicBezTo>
                    <a:pt x="2032" y="1"/>
                    <a:pt x="2037" y="1"/>
                    <a:pt x="2043" y="1"/>
                  </a:cubicBezTo>
                  <a:cubicBezTo>
                    <a:pt x="2082" y="2"/>
                    <a:pt x="2119" y="7"/>
                    <a:pt x="2157" y="12"/>
                  </a:cubicBezTo>
                  <a:cubicBezTo>
                    <a:pt x="2180" y="15"/>
                    <a:pt x="2204" y="18"/>
                    <a:pt x="2232" y="21"/>
                  </a:cubicBezTo>
                  <a:cubicBezTo>
                    <a:pt x="2284" y="26"/>
                    <a:pt x="2341" y="25"/>
                    <a:pt x="2396" y="24"/>
                  </a:cubicBezTo>
                  <a:cubicBezTo>
                    <a:pt x="2411" y="23"/>
                    <a:pt x="2427" y="23"/>
                    <a:pt x="2442" y="23"/>
                  </a:cubicBezTo>
                  <a:cubicBezTo>
                    <a:pt x="2443" y="23"/>
                    <a:pt x="2444" y="23"/>
                    <a:pt x="2445" y="23"/>
                  </a:cubicBezTo>
                  <a:cubicBezTo>
                    <a:pt x="2490" y="23"/>
                    <a:pt x="2523" y="25"/>
                    <a:pt x="2553" y="31"/>
                  </a:cubicBezTo>
                  <a:cubicBezTo>
                    <a:pt x="2669" y="51"/>
                    <a:pt x="2771" y="116"/>
                    <a:pt x="2839" y="216"/>
                  </a:cubicBezTo>
                  <a:cubicBezTo>
                    <a:pt x="2901" y="307"/>
                    <a:pt x="2932" y="417"/>
                    <a:pt x="2963" y="524"/>
                  </a:cubicBezTo>
                  <a:cubicBezTo>
                    <a:pt x="2973" y="560"/>
                    <a:pt x="2984" y="597"/>
                    <a:pt x="2995" y="633"/>
                  </a:cubicBezTo>
                  <a:cubicBezTo>
                    <a:pt x="3006" y="667"/>
                    <a:pt x="3019" y="702"/>
                    <a:pt x="3032" y="736"/>
                  </a:cubicBezTo>
                  <a:cubicBezTo>
                    <a:pt x="3065" y="819"/>
                    <a:pt x="3105" y="902"/>
                    <a:pt x="3145" y="982"/>
                  </a:cubicBezTo>
                  <a:cubicBezTo>
                    <a:pt x="3174" y="1042"/>
                    <a:pt x="3204" y="1104"/>
                    <a:pt x="3230" y="1165"/>
                  </a:cubicBezTo>
                  <a:cubicBezTo>
                    <a:pt x="3287" y="1297"/>
                    <a:pt x="3314" y="1404"/>
                    <a:pt x="3318" y="1515"/>
                  </a:cubicBezTo>
                  <a:cubicBezTo>
                    <a:pt x="3319" y="1573"/>
                    <a:pt x="3313" y="1634"/>
                    <a:pt x="3299" y="1695"/>
                  </a:cubicBezTo>
                  <a:cubicBezTo>
                    <a:pt x="3286" y="1753"/>
                    <a:pt x="3265" y="1813"/>
                    <a:pt x="3238" y="1871"/>
                  </a:cubicBezTo>
                  <a:cubicBezTo>
                    <a:pt x="3212" y="1928"/>
                    <a:pt x="3178" y="1984"/>
                    <a:pt x="3140" y="2039"/>
                  </a:cubicBezTo>
                  <a:cubicBezTo>
                    <a:pt x="3102" y="2092"/>
                    <a:pt x="3058" y="2144"/>
                    <a:pt x="3010" y="2192"/>
                  </a:cubicBezTo>
                  <a:cubicBezTo>
                    <a:pt x="2896" y="2307"/>
                    <a:pt x="2760" y="2403"/>
                    <a:pt x="2628" y="2497"/>
                  </a:cubicBezTo>
                  <a:cubicBezTo>
                    <a:pt x="2616" y="2506"/>
                    <a:pt x="2603" y="2514"/>
                    <a:pt x="2591" y="2523"/>
                  </a:cubicBezTo>
                  <a:cubicBezTo>
                    <a:pt x="2566" y="2541"/>
                    <a:pt x="2541" y="2559"/>
                    <a:pt x="2517" y="2577"/>
                  </a:cubicBezTo>
                  <a:cubicBezTo>
                    <a:pt x="2403" y="2660"/>
                    <a:pt x="2286" y="2745"/>
                    <a:pt x="2162" y="2805"/>
                  </a:cubicBezTo>
                  <a:cubicBezTo>
                    <a:pt x="2142" y="2815"/>
                    <a:pt x="2122" y="2824"/>
                    <a:pt x="2099" y="2833"/>
                  </a:cubicBezTo>
                  <a:cubicBezTo>
                    <a:pt x="2012" y="2869"/>
                    <a:pt x="1924" y="2890"/>
                    <a:pt x="1838" y="2897"/>
                  </a:cubicBezTo>
                  <a:cubicBezTo>
                    <a:pt x="1787" y="2901"/>
                    <a:pt x="1736" y="2905"/>
                    <a:pt x="1687" y="2909"/>
                  </a:cubicBezTo>
                  <a:cubicBezTo>
                    <a:pt x="1565" y="2919"/>
                    <a:pt x="1450" y="2928"/>
                    <a:pt x="1343" y="2934"/>
                  </a:cubicBezTo>
                  <a:cubicBezTo>
                    <a:pt x="1289" y="2937"/>
                    <a:pt x="1238" y="2939"/>
                    <a:pt x="1188" y="2939"/>
                  </a:cubicBezTo>
                  <a:cubicBezTo>
                    <a:pt x="1073" y="2939"/>
                    <a:pt x="964" y="2929"/>
                    <a:pt x="850" y="2900"/>
                  </a:cubicBezTo>
                  <a:moveTo>
                    <a:pt x="2442" y="24"/>
                  </a:moveTo>
                  <a:cubicBezTo>
                    <a:pt x="2427" y="24"/>
                    <a:pt x="2411" y="24"/>
                    <a:pt x="2396" y="24"/>
                  </a:cubicBezTo>
                  <a:cubicBezTo>
                    <a:pt x="2341" y="26"/>
                    <a:pt x="2284" y="27"/>
                    <a:pt x="2232" y="22"/>
                  </a:cubicBezTo>
                  <a:cubicBezTo>
                    <a:pt x="2204" y="19"/>
                    <a:pt x="2180" y="16"/>
                    <a:pt x="2157" y="13"/>
                  </a:cubicBezTo>
                  <a:cubicBezTo>
                    <a:pt x="2119" y="8"/>
                    <a:pt x="2082" y="3"/>
                    <a:pt x="2043" y="2"/>
                  </a:cubicBezTo>
                  <a:cubicBezTo>
                    <a:pt x="1992" y="0"/>
                    <a:pt x="1938" y="6"/>
                    <a:pt x="1884" y="17"/>
                  </a:cubicBezTo>
                  <a:cubicBezTo>
                    <a:pt x="1822" y="31"/>
                    <a:pt x="1765" y="52"/>
                    <a:pt x="1713" y="80"/>
                  </a:cubicBezTo>
                  <a:cubicBezTo>
                    <a:pt x="1640" y="120"/>
                    <a:pt x="1575" y="178"/>
                    <a:pt x="1512" y="234"/>
                  </a:cubicBezTo>
                  <a:cubicBezTo>
                    <a:pt x="1493" y="251"/>
                    <a:pt x="1473" y="269"/>
                    <a:pt x="1453" y="286"/>
                  </a:cubicBezTo>
                  <a:cubicBezTo>
                    <a:pt x="1345" y="377"/>
                    <a:pt x="1249" y="425"/>
                    <a:pt x="1159" y="434"/>
                  </a:cubicBezTo>
                  <a:cubicBezTo>
                    <a:pt x="1144" y="436"/>
                    <a:pt x="1129" y="437"/>
                    <a:pt x="1115" y="437"/>
                  </a:cubicBezTo>
                  <a:cubicBezTo>
                    <a:pt x="1102" y="438"/>
                    <a:pt x="1088" y="438"/>
                    <a:pt x="1074" y="440"/>
                  </a:cubicBezTo>
                  <a:cubicBezTo>
                    <a:pt x="1038" y="443"/>
                    <a:pt x="1004" y="453"/>
                    <a:pt x="971" y="463"/>
                  </a:cubicBezTo>
                  <a:cubicBezTo>
                    <a:pt x="960" y="466"/>
                    <a:pt x="949" y="469"/>
                    <a:pt x="939" y="472"/>
                  </a:cubicBezTo>
                  <a:cubicBezTo>
                    <a:pt x="888" y="485"/>
                    <a:pt x="840" y="491"/>
                    <a:pt x="794" y="496"/>
                  </a:cubicBezTo>
                  <a:cubicBezTo>
                    <a:pt x="705" y="507"/>
                    <a:pt x="622" y="517"/>
                    <a:pt x="540" y="579"/>
                  </a:cubicBezTo>
                  <a:cubicBezTo>
                    <a:pt x="522" y="593"/>
                    <a:pt x="505" y="609"/>
                    <a:pt x="490" y="625"/>
                  </a:cubicBezTo>
                  <a:cubicBezTo>
                    <a:pt x="456" y="660"/>
                    <a:pt x="428" y="706"/>
                    <a:pt x="404" y="760"/>
                  </a:cubicBezTo>
                  <a:cubicBezTo>
                    <a:pt x="384" y="808"/>
                    <a:pt x="368" y="864"/>
                    <a:pt x="358" y="921"/>
                  </a:cubicBezTo>
                  <a:cubicBezTo>
                    <a:pt x="352" y="954"/>
                    <a:pt x="348" y="987"/>
                    <a:pt x="344" y="1020"/>
                  </a:cubicBezTo>
                  <a:cubicBezTo>
                    <a:pt x="331" y="1117"/>
                    <a:pt x="319" y="1210"/>
                    <a:pt x="272" y="1290"/>
                  </a:cubicBezTo>
                  <a:cubicBezTo>
                    <a:pt x="258" y="1316"/>
                    <a:pt x="235" y="1337"/>
                    <a:pt x="212" y="1360"/>
                  </a:cubicBezTo>
                  <a:cubicBezTo>
                    <a:pt x="196" y="1375"/>
                    <a:pt x="179" y="1391"/>
                    <a:pt x="165" y="1409"/>
                  </a:cubicBezTo>
                  <a:cubicBezTo>
                    <a:pt x="118" y="1467"/>
                    <a:pt x="84" y="1522"/>
                    <a:pt x="60" y="1575"/>
                  </a:cubicBezTo>
                  <a:cubicBezTo>
                    <a:pt x="17" y="1672"/>
                    <a:pt x="1" y="1779"/>
                    <a:pt x="11" y="1904"/>
                  </a:cubicBezTo>
                  <a:cubicBezTo>
                    <a:pt x="20" y="2011"/>
                    <a:pt x="47" y="2117"/>
                    <a:pt x="93" y="2217"/>
                  </a:cubicBezTo>
                  <a:cubicBezTo>
                    <a:pt x="112" y="2260"/>
                    <a:pt x="134" y="2303"/>
                    <a:pt x="162" y="2348"/>
                  </a:cubicBezTo>
                  <a:cubicBezTo>
                    <a:pt x="290" y="2558"/>
                    <a:pt x="444" y="2713"/>
                    <a:pt x="620" y="2810"/>
                  </a:cubicBezTo>
                  <a:cubicBezTo>
                    <a:pt x="690" y="2848"/>
                    <a:pt x="763" y="2876"/>
                    <a:pt x="850" y="2899"/>
                  </a:cubicBezTo>
                  <a:cubicBezTo>
                    <a:pt x="1014" y="2941"/>
                    <a:pt x="1166" y="2943"/>
                    <a:pt x="1343" y="2933"/>
                  </a:cubicBezTo>
                  <a:cubicBezTo>
                    <a:pt x="1450" y="2928"/>
                    <a:pt x="1565" y="2918"/>
                    <a:pt x="1687" y="2908"/>
                  </a:cubicBezTo>
                  <a:cubicBezTo>
                    <a:pt x="1736" y="2904"/>
                    <a:pt x="1787" y="2900"/>
                    <a:pt x="1838" y="2896"/>
                  </a:cubicBezTo>
                  <a:cubicBezTo>
                    <a:pt x="1924" y="2889"/>
                    <a:pt x="2012" y="2868"/>
                    <a:pt x="2099" y="2833"/>
                  </a:cubicBezTo>
                  <a:cubicBezTo>
                    <a:pt x="2121" y="2823"/>
                    <a:pt x="2142" y="2814"/>
                    <a:pt x="2162" y="2804"/>
                  </a:cubicBezTo>
                  <a:cubicBezTo>
                    <a:pt x="2285" y="2745"/>
                    <a:pt x="2403" y="2659"/>
                    <a:pt x="2517" y="2576"/>
                  </a:cubicBezTo>
                  <a:cubicBezTo>
                    <a:pt x="2541" y="2558"/>
                    <a:pt x="2566" y="2540"/>
                    <a:pt x="2591" y="2523"/>
                  </a:cubicBezTo>
                  <a:cubicBezTo>
                    <a:pt x="2603" y="2514"/>
                    <a:pt x="2615" y="2505"/>
                    <a:pt x="2628" y="2496"/>
                  </a:cubicBezTo>
                  <a:cubicBezTo>
                    <a:pt x="2759" y="2403"/>
                    <a:pt x="2895" y="2306"/>
                    <a:pt x="3009" y="2191"/>
                  </a:cubicBezTo>
                  <a:cubicBezTo>
                    <a:pt x="3057" y="2143"/>
                    <a:pt x="3101" y="2092"/>
                    <a:pt x="3139" y="2038"/>
                  </a:cubicBezTo>
                  <a:cubicBezTo>
                    <a:pt x="3178" y="1984"/>
                    <a:pt x="3211" y="1928"/>
                    <a:pt x="3237" y="1871"/>
                  </a:cubicBezTo>
                  <a:cubicBezTo>
                    <a:pt x="3265" y="1812"/>
                    <a:pt x="3285" y="1753"/>
                    <a:pt x="3299" y="1694"/>
                  </a:cubicBezTo>
                  <a:cubicBezTo>
                    <a:pt x="3312" y="1634"/>
                    <a:pt x="3318" y="1573"/>
                    <a:pt x="3317" y="1515"/>
                  </a:cubicBezTo>
                  <a:cubicBezTo>
                    <a:pt x="3314" y="1404"/>
                    <a:pt x="3287" y="1297"/>
                    <a:pt x="3230" y="1166"/>
                  </a:cubicBezTo>
                  <a:cubicBezTo>
                    <a:pt x="3203" y="1104"/>
                    <a:pt x="3173" y="1043"/>
                    <a:pt x="3144" y="983"/>
                  </a:cubicBezTo>
                  <a:cubicBezTo>
                    <a:pt x="3105" y="903"/>
                    <a:pt x="3064" y="820"/>
                    <a:pt x="3031" y="736"/>
                  </a:cubicBezTo>
                  <a:cubicBezTo>
                    <a:pt x="3018" y="702"/>
                    <a:pt x="3006" y="667"/>
                    <a:pt x="2994" y="633"/>
                  </a:cubicBezTo>
                  <a:cubicBezTo>
                    <a:pt x="2983" y="597"/>
                    <a:pt x="2972" y="560"/>
                    <a:pt x="2962" y="524"/>
                  </a:cubicBezTo>
                  <a:cubicBezTo>
                    <a:pt x="2932" y="417"/>
                    <a:pt x="2900" y="307"/>
                    <a:pt x="2838" y="217"/>
                  </a:cubicBezTo>
                  <a:cubicBezTo>
                    <a:pt x="2770" y="117"/>
                    <a:pt x="2669" y="51"/>
                    <a:pt x="2553" y="31"/>
                  </a:cubicBezTo>
                  <a:cubicBezTo>
                    <a:pt x="2523" y="26"/>
                    <a:pt x="2489" y="24"/>
                    <a:pt x="2445" y="24"/>
                  </a:cubicBezTo>
                  <a:lnTo>
                    <a:pt x="2442" y="24"/>
                  </a:lnTo>
                  <a:close/>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43" name="Freeform 31">
              <a:extLst>
                <a:ext uri="{FF2B5EF4-FFF2-40B4-BE49-F238E27FC236}">
                  <a16:creationId xmlns:a16="http://schemas.microsoft.com/office/drawing/2014/main" id="{DFE5D3C8-EFDF-4EB7-9A44-CDF1201474D7}"/>
                </a:ext>
              </a:extLst>
            </p:cNvPr>
            <p:cNvSpPr>
              <a:spLocks noEditPoints="1"/>
            </p:cNvSpPr>
            <p:nvPr/>
          </p:nvSpPr>
          <p:spPr bwMode="auto">
            <a:xfrm>
              <a:off x="4491" y="1205"/>
              <a:ext cx="2520" cy="2279"/>
            </a:xfrm>
            <a:custGeom>
              <a:avLst/>
              <a:gdLst>
                <a:gd name="T0" fmla="*/ 875 w 3405"/>
                <a:gd name="T1" fmla="*/ 3010 h 3079"/>
                <a:gd name="T2" fmla="*/ 365 w 3405"/>
                <a:gd name="T3" fmla="*/ 2713 h 3079"/>
                <a:gd name="T4" fmla="*/ 84 w 3405"/>
                <a:gd name="T5" fmla="*/ 2307 h 3079"/>
                <a:gd name="T6" fmla="*/ 8 w 3405"/>
                <a:gd name="T7" fmla="*/ 1807 h 3079"/>
                <a:gd name="T8" fmla="*/ 167 w 3405"/>
                <a:gd name="T9" fmla="*/ 1461 h 3079"/>
                <a:gd name="T10" fmla="*/ 285 w 3405"/>
                <a:gd name="T11" fmla="*/ 1341 h 3079"/>
                <a:gd name="T12" fmla="*/ 366 w 3405"/>
                <a:gd name="T13" fmla="*/ 967 h 3079"/>
                <a:gd name="T14" fmla="*/ 486 w 3405"/>
                <a:gd name="T15" fmla="*/ 665 h 3079"/>
                <a:gd name="T16" fmla="*/ 533 w 3405"/>
                <a:gd name="T17" fmla="*/ 616 h 3079"/>
                <a:gd name="T18" fmla="*/ 918 w 3405"/>
                <a:gd name="T19" fmla="*/ 484 h 3079"/>
                <a:gd name="T20" fmla="*/ 1060 w 3405"/>
                <a:gd name="T21" fmla="*/ 448 h 3079"/>
                <a:gd name="T22" fmla="*/ 1149 w 3405"/>
                <a:gd name="T23" fmla="*/ 447 h 3079"/>
                <a:gd name="T24" fmla="*/ 1456 w 3405"/>
                <a:gd name="T25" fmla="*/ 290 h 3079"/>
                <a:gd name="T26" fmla="*/ 1726 w 3405"/>
                <a:gd name="T27" fmla="*/ 70 h 3079"/>
                <a:gd name="T28" fmla="*/ 2157 w 3405"/>
                <a:gd name="T29" fmla="*/ 34 h 3079"/>
                <a:gd name="T30" fmla="*/ 2428 w 3405"/>
                <a:gd name="T31" fmla="*/ 65 h 3079"/>
                <a:gd name="T32" fmla="*/ 2476 w 3405"/>
                <a:gd name="T33" fmla="*/ 63 h 3079"/>
                <a:gd name="T34" fmla="*/ 2763 w 3405"/>
                <a:gd name="T35" fmla="*/ 125 h 3079"/>
                <a:gd name="T36" fmla="*/ 3032 w 3405"/>
                <a:gd name="T37" fmla="*/ 578 h 3079"/>
                <a:gd name="T38" fmla="*/ 3098 w 3405"/>
                <a:gd name="T39" fmla="*/ 786 h 3079"/>
                <a:gd name="T40" fmla="*/ 3301 w 3405"/>
                <a:gd name="T41" fmla="*/ 1232 h 3079"/>
                <a:gd name="T42" fmla="*/ 3401 w 3405"/>
                <a:gd name="T43" fmla="*/ 1592 h 3079"/>
                <a:gd name="T44" fmla="*/ 3329 w 3405"/>
                <a:gd name="T45" fmla="*/ 1969 h 3079"/>
                <a:gd name="T46" fmla="*/ 2722 w 3405"/>
                <a:gd name="T47" fmla="*/ 2607 h 3079"/>
                <a:gd name="T48" fmla="*/ 2553 w 3405"/>
                <a:gd name="T49" fmla="*/ 2731 h 3079"/>
                <a:gd name="T50" fmla="*/ 2142 w 3405"/>
                <a:gd name="T51" fmla="*/ 2995 h 3079"/>
                <a:gd name="T52" fmla="*/ 1503 w 3405"/>
                <a:gd name="T53" fmla="*/ 3077 h 3079"/>
                <a:gd name="T54" fmla="*/ 2476 w 3405"/>
                <a:gd name="T55" fmla="*/ 64 h 3079"/>
                <a:gd name="T56" fmla="*/ 2428 w 3405"/>
                <a:gd name="T57" fmla="*/ 66 h 3079"/>
                <a:gd name="T58" fmla="*/ 2156 w 3405"/>
                <a:gd name="T59" fmla="*/ 35 h 3079"/>
                <a:gd name="T60" fmla="*/ 1726 w 3405"/>
                <a:gd name="T61" fmla="*/ 70 h 3079"/>
                <a:gd name="T62" fmla="*/ 1456 w 3405"/>
                <a:gd name="T63" fmla="*/ 291 h 3079"/>
                <a:gd name="T64" fmla="*/ 1149 w 3405"/>
                <a:gd name="T65" fmla="*/ 448 h 3079"/>
                <a:gd name="T66" fmla="*/ 1060 w 3405"/>
                <a:gd name="T67" fmla="*/ 449 h 3079"/>
                <a:gd name="T68" fmla="*/ 918 w 3405"/>
                <a:gd name="T69" fmla="*/ 485 h 3079"/>
                <a:gd name="T70" fmla="*/ 534 w 3405"/>
                <a:gd name="T71" fmla="*/ 617 h 3079"/>
                <a:gd name="T72" fmla="*/ 487 w 3405"/>
                <a:gd name="T73" fmla="*/ 666 h 3079"/>
                <a:gd name="T74" fmla="*/ 367 w 3405"/>
                <a:gd name="T75" fmla="*/ 967 h 3079"/>
                <a:gd name="T76" fmla="*/ 285 w 3405"/>
                <a:gd name="T77" fmla="*/ 1341 h 3079"/>
                <a:gd name="T78" fmla="*/ 168 w 3405"/>
                <a:gd name="T79" fmla="*/ 1461 h 3079"/>
                <a:gd name="T80" fmla="*/ 9 w 3405"/>
                <a:gd name="T81" fmla="*/ 1807 h 3079"/>
                <a:gd name="T82" fmla="*/ 84 w 3405"/>
                <a:gd name="T83" fmla="*/ 2307 h 3079"/>
                <a:gd name="T84" fmla="*/ 366 w 3405"/>
                <a:gd name="T85" fmla="*/ 2713 h 3079"/>
                <a:gd name="T86" fmla="*/ 875 w 3405"/>
                <a:gd name="T87" fmla="*/ 3009 h 3079"/>
                <a:gd name="T88" fmla="*/ 1867 w 3405"/>
                <a:gd name="T89" fmla="*/ 3065 h 3079"/>
                <a:gd name="T90" fmla="*/ 2207 w 3405"/>
                <a:gd name="T91" fmla="*/ 2962 h 3079"/>
                <a:gd name="T92" fmla="*/ 2656 w 3405"/>
                <a:gd name="T93" fmla="*/ 2654 h 3079"/>
                <a:gd name="T94" fmla="*/ 3096 w 3405"/>
                <a:gd name="T95" fmla="*/ 2306 h 3079"/>
                <a:gd name="T96" fmla="*/ 3387 w 3405"/>
                <a:gd name="T97" fmla="*/ 1782 h 3079"/>
                <a:gd name="T98" fmla="*/ 3366 w 3405"/>
                <a:gd name="T99" fmla="*/ 1407 h 3079"/>
                <a:gd name="T100" fmla="*/ 3226 w 3405"/>
                <a:gd name="T101" fmla="*/ 1074 h 3079"/>
                <a:gd name="T102" fmla="*/ 3060 w 3405"/>
                <a:gd name="T103" fmla="*/ 679 h 3079"/>
                <a:gd name="T104" fmla="*/ 2897 w 3405"/>
                <a:gd name="T105" fmla="*/ 248 h 3079"/>
                <a:gd name="T106" fmla="*/ 2592 w 3405"/>
                <a:gd name="T107" fmla="*/ 68 h 3079"/>
                <a:gd name="T108" fmla="*/ 2476 w 3405"/>
                <a:gd name="T109" fmla="*/ 64 h 3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05" h="3079">
                  <a:moveTo>
                    <a:pt x="1367" y="3075"/>
                  </a:moveTo>
                  <a:cubicBezTo>
                    <a:pt x="1218" y="3072"/>
                    <a:pt x="1055" y="3061"/>
                    <a:pt x="875" y="3010"/>
                  </a:cubicBezTo>
                  <a:cubicBezTo>
                    <a:pt x="784" y="2984"/>
                    <a:pt x="709" y="2955"/>
                    <a:pt x="641" y="2919"/>
                  </a:cubicBezTo>
                  <a:cubicBezTo>
                    <a:pt x="542" y="2866"/>
                    <a:pt x="449" y="2797"/>
                    <a:pt x="365" y="2713"/>
                  </a:cubicBezTo>
                  <a:cubicBezTo>
                    <a:pt x="287" y="2636"/>
                    <a:pt x="217" y="2545"/>
                    <a:pt x="155" y="2444"/>
                  </a:cubicBezTo>
                  <a:cubicBezTo>
                    <a:pt x="127" y="2397"/>
                    <a:pt x="103" y="2352"/>
                    <a:pt x="84" y="2307"/>
                  </a:cubicBezTo>
                  <a:cubicBezTo>
                    <a:pt x="39" y="2205"/>
                    <a:pt x="13" y="2095"/>
                    <a:pt x="4" y="1979"/>
                  </a:cubicBezTo>
                  <a:cubicBezTo>
                    <a:pt x="0" y="1916"/>
                    <a:pt x="1" y="1860"/>
                    <a:pt x="8" y="1807"/>
                  </a:cubicBezTo>
                  <a:cubicBezTo>
                    <a:pt x="16" y="1745"/>
                    <a:pt x="32" y="1689"/>
                    <a:pt x="56" y="1635"/>
                  </a:cubicBezTo>
                  <a:cubicBezTo>
                    <a:pt x="81" y="1578"/>
                    <a:pt x="118" y="1519"/>
                    <a:pt x="167" y="1461"/>
                  </a:cubicBezTo>
                  <a:cubicBezTo>
                    <a:pt x="182" y="1442"/>
                    <a:pt x="201" y="1425"/>
                    <a:pt x="220" y="1409"/>
                  </a:cubicBezTo>
                  <a:cubicBezTo>
                    <a:pt x="245" y="1387"/>
                    <a:pt x="269" y="1367"/>
                    <a:pt x="285" y="1341"/>
                  </a:cubicBezTo>
                  <a:cubicBezTo>
                    <a:pt x="333" y="1259"/>
                    <a:pt x="344" y="1162"/>
                    <a:pt x="355" y="1059"/>
                  </a:cubicBezTo>
                  <a:cubicBezTo>
                    <a:pt x="358" y="1029"/>
                    <a:pt x="362" y="998"/>
                    <a:pt x="366" y="967"/>
                  </a:cubicBezTo>
                  <a:cubicBezTo>
                    <a:pt x="374" y="909"/>
                    <a:pt x="388" y="852"/>
                    <a:pt x="407" y="803"/>
                  </a:cubicBezTo>
                  <a:cubicBezTo>
                    <a:pt x="428" y="747"/>
                    <a:pt x="455" y="701"/>
                    <a:pt x="486" y="665"/>
                  </a:cubicBezTo>
                  <a:cubicBezTo>
                    <a:pt x="487" y="664"/>
                    <a:pt x="487" y="664"/>
                    <a:pt x="487" y="664"/>
                  </a:cubicBezTo>
                  <a:cubicBezTo>
                    <a:pt x="501" y="648"/>
                    <a:pt x="516" y="631"/>
                    <a:pt x="533" y="616"/>
                  </a:cubicBezTo>
                  <a:cubicBezTo>
                    <a:pt x="612" y="549"/>
                    <a:pt x="694" y="533"/>
                    <a:pt x="782" y="516"/>
                  </a:cubicBezTo>
                  <a:cubicBezTo>
                    <a:pt x="825" y="508"/>
                    <a:pt x="870" y="500"/>
                    <a:pt x="918" y="484"/>
                  </a:cubicBezTo>
                  <a:cubicBezTo>
                    <a:pt x="926" y="482"/>
                    <a:pt x="933" y="479"/>
                    <a:pt x="942" y="477"/>
                  </a:cubicBezTo>
                  <a:cubicBezTo>
                    <a:pt x="979" y="464"/>
                    <a:pt x="1018" y="451"/>
                    <a:pt x="1060" y="448"/>
                  </a:cubicBezTo>
                  <a:cubicBezTo>
                    <a:pt x="1075" y="447"/>
                    <a:pt x="1091" y="447"/>
                    <a:pt x="1106" y="447"/>
                  </a:cubicBezTo>
                  <a:cubicBezTo>
                    <a:pt x="1120" y="448"/>
                    <a:pt x="1134" y="448"/>
                    <a:pt x="1149" y="447"/>
                  </a:cubicBezTo>
                  <a:cubicBezTo>
                    <a:pt x="1201" y="444"/>
                    <a:pt x="1255" y="427"/>
                    <a:pt x="1312" y="396"/>
                  </a:cubicBezTo>
                  <a:cubicBezTo>
                    <a:pt x="1358" y="370"/>
                    <a:pt x="1405" y="336"/>
                    <a:pt x="1456" y="290"/>
                  </a:cubicBezTo>
                  <a:cubicBezTo>
                    <a:pt x="1474" y="274"/>
                    <a:pt x="1493" y="256"/>
                    <a:pt x="1511" y="239"/>
                  </a:cubicBezTo>
                  <a:cubicBezTo>
                    <a:pt x="1577" y="176"/>
                    <a:pt x="1645" y="112"/>
                    <a:pt x="1726" y="70"/>
                  </a:cubicBezTo>
                  <a:cubicBezTo>
                    <a:pt x="1847" y="7"/>
                    <a:pt x="1983" y="0"/>
                    <a:pt x="2070" y="14"/>
                  </a:cubicBezTo>
                  <a:cubicBezTo>
                    <a:pt x="2100" y="19"/>
                    <a:pt x="2128" y="26"/>
                    <a:pt x="2157" y="34"/>
                  </a:cubicBezTo>
                  <a:cubicBezTo>
                    <a:pt x="2187" y="42"/>
                    <a:pt x="2218" y="51"/>
                    <a:pt x="2257" y="57"/>
                  </a:cubicBezTo>
                  <a:cubicBezTo>
                    <a:pt x="2312" y="67"/>
                    <a:pt x="2374" y="67"/>
                    <a:pt x="2428" y="65"/>
                  </a:cubicBezTo>
                  <a:cubicBezTo>
                    <a:pt x="2435" y="65"/>
                    <a:pt x="2441" y="65"/>
                    <a:pt x="2447" y="64"/>
                  </a:cubicBezTo>
                  <a:cubicBezTo>
                    <a:pt x="2457" y="64"/>
                    <a:pt x="2467" y="64"/>
                    <a:pt x="2476" y="63"/>
                  </a:cubicBezTo>
                  <a:cubicBezTo>
                    <a:pt x="2514" y="62"/>
                    <a:pt x="2554" y="62"/>
                    <a:pt x="2592" y="67"/>
                  </a:cubicBezTo>
                  <a:cubicBezTo>
                    <a:pt x="2653" y="75"/>
                    <a:pt x="2710" y="94"/>
                    <a:pt x="2763" y="125"/>
                  </a:cubicBezTo>
                  <a:cubicBezTo>
                    <a:pt x="2816" y="156"/>
                    <a:pt x="2861" y="197"/>
                    <a:pt x="2897" y="248"/>
                  </a:cubicBezTo>
                  <a:cubicBezTo>
                    <a:pt x="2967" y="343"/>
                    <a:pt x="3000" y="463"/>
                    <a:pt x="3032" y="578"/>
                  </a:cubicBezTo>
                  <a:cubicBezTo>
                    <a:pt x="3041" y="611"/>
                    <a:pt x="3051" y="645"/>
                    <a:pt x="3061" y="678"/>
                  </a:cubicBezTo>
                  <a:cubicBezTo>
                    <a:pt x="3073" y="715"/>
                    <a:pt x="3085" y="751"/>
                    <a:pt x="3098" y="786"/>
                  </a:cubicBezTo>
                  <a:cubicBezTo>
                    <a:pt x="3135" y="883"/>
                    <a:pt x="3181" y="980"/>
                    <a:pt x="3226" y="1074"/>
                  </a:cubicBezTo>
                  <a:cubicBezTo>
                    <a:pt x="3251" y="1126"/>
                    <a:pt x="3277" y="1179"/>
                    <a:pt x="3301" y="1232"/>
                  </a:cubicBezTo>
                  <a:cubicBezTo>
                    <a:pt x="3330" y="1297"/>
                    <a:pt x="3351" y="1353"/>
                    <a:pt x="3367" y="1406"/>
                  </a:cubicBezTo>
                  <a:cubicBezTo>
                    <a:pt x="3386" y="1470"/>
                    <a:pt x="3397" y="1531"/>
                    <a:pt x="3401" y="1592"/>
                  </a:cubicBezTo>
                  <a:cubicBezTo>
                    <a:pt x="3405" y="1654"/>
                    <a:pt x="3401" y="1718"/>
                    <a:pt x="3388" y="1782"/>
                  </a:cubicBezTo>
                  <a:cubicBezTo>
                    <a:pt x="3376" y="1844"/>
                    <a:pt x="3356" y="1907"/>
                    <a:pt x="3329" y="1969"/>
                  </a:cubicBezTo>
                  <a:cubicBezTo>
                    <a:pt x="3277" y="2089"/>
                    <a:pt x="3196" y="2206"/>
                    <a:pt x="3096" y="2307"/>
                  </a:cubicBezTo>
                  <a:cubicBezTo>
                    <a:pt x="2985" y="2420"/>
                    <a:pt x="2851" y="2515"/>
                    <a:pt x="2722" y="2607"/>
                  </a:cubicBezTo>
                  <a:cubicBezTo>
                    <a:pt x="2701" y="2623"/>
                    <a:pt x="2679" y="2639"/>
                    <a:pt x="2657" y="2654"/>
                  </a:cubicBezTo>
                  <a:cubicBezTo>
                    <a:pt x="2622" y="2680"/>
                    <a:pt x="2587" y="2706"/>
                    <a:pt x="2553" y="2731"/>
                  </a:cubicBezTo>
                  <a:cubicBezTo>
                    <a:pt x="2442" y="2814"/>
                    <a:pt x="2327" y="2900"/>
                    <a:pt x="2208" y="2962"/>
                  </a:cubicBezTo>
                  <a:cubicBezTo>
                    <a:pt x="2187" y="2973"/>
                    <a:pt x="2165" y="2984"/>
                    <a:pt x="2142" y="2995"/>
                  </a:cubicBezTo>
                  <a:cubicBezTo>
                    <a:pt x="2046" y="3037"/>
                    <a:pt x="1956" y="3061"/>
                    <a:pt x="1867" y="3066"/>
                  </a:cubicBezTo>
                  <a:cubicBezTo>
                    <a:pt x="1741" y="3073"/>
                    <a:pt x="1621" y="3077"/>
                    <a:pt x="1503" y="3077"/>
                  </a:cubicBezTo>
                  <a:cubicBezTo>
                    <a:pt x="1458" y="3077"/>
                    <a:pt x="1412" y="3077"/>
                    <a:pt x="1367" y="3075"/>
                  </a:cubicBezTo>
                  <a:moveTo>
                    <a:pt x="2476" y="64"/>
                  </a:moveTo>
                  <a:cubicBezTo>
                    <a:pt x="2467" y="64"/>
                    <a:pt x="2457" y="65"/>
                    <a:pt x="2447" y="65"/>
                  </a:cubicBezTo>
                  <a:cubicBezTo>
                    <a:pt x="2441" y="65"/>
                    <a:pt x="2435" y="66"/>
                    <a:pt x="2428" y="66"/>
                  </a:cubicBezTo>
                  <a:cubicBezTo>
                    <a:pt x="2374" y="67"/>
                    <a:pt x="2312" y="68"/>
                    <a:pt x="2257" y="58"/>
                  </a:cubicBezTo>
                  <a:cubicBezTo>
                    <a:pt x="2218" y="51"/>
                    <a:pt x="2187" y="43"/>
                    <a:pt x="2156" y="35"/>
                  </a:cubicBezTo>
                  <a:cubicBezTo>
                    <a:pt x="2127" y="27"/>
                    <a:pt x="2100" y="20"/>
                    <a:pt x="2069" y="15"/>
                  </a:cubicBezTo>
                  <a:cubicBezTo>
                    <a:pt x="1983" y="0"/>
                    <a:pt x="1847" y="8"/>
                    <a:pt x="1726" y="70"/>
                  </a:cubicBezTo>
                  <a:cubicBezTo>
                    <a:pt x="1646" y="112"/>
                    <a:pt x="1577" y="177"/>
                    <a:pt x="1511" y="240"/>
                  </a:cubicBezTo>
                  <a:cubicBezTo>
                    <a:pt x="1493" y="257"/>
                    <a:pt x="1475" y="274"/>
                    <a:pt x="1456" y="291"/>
                  </a:cubicBezTo>
                  <a:cubicBezTo>
                    <a:pt x="1406" y="336"/>
                    <a:pt x="1359" y="371"/>
                    <a:pt x="1312" y="396"/>
                  </a:cubicBezTo>
                  <a:cubicBezTo>
                    <a:pt x="1256" y="427"/>
                    <a:pt x="1201" y="445"/>
                    <a:pt x="1149" y="448"/>
                  </a:cubicBezTo>
                  <a:cubicBezTo>
                    <a:pt x="1134" y="448"/>
                    <a:pt x="1120" y="448"/>
                    <a:pt x="1106" y="448"/>
                  </a:cubicBezTo>
                  <a:cubicBezTo>
                    <a:pt x="1091" y="448"/>
                    <a:pt x="1075" y="448"/>
                    <a:pt x="1060" y="449"/>
                  </a:cubicBezTo>
                  <a:cubicBezTo>
                    <a:pt x="1018" y="452"/>
                    <a:pt x="980" y="465"/>
                    <a:pt x="942" y="477"/>
                  </a:cubicBezTo>
                  <a:cubicBezTo>
                    <a:pt x="934" y="480"/>
                    <a:pt x="926" y="483"/>
                    <a:pt x="918" y="485"/>
                  </a:cubicBezTo>
                  <a:cubicBezTo>
                    <a:pt x="871" y="500"/>
                    <a:pt x="825" y="509"/>
                    <a:pt x="782" y="517"/>
                  </a:cubicBezTo>
                  <a:cubicBezTo>
                    <a:pt x="695" y="534"/>
                    <a:pt x="612" y="550"/>
                    <a:pt x="534" y="617"/>
                  </a:cubicBezTo>
                  <a:cubicBezTo>
                    <a:pt x="517" y="631"/>
                    <a:pt x="502" y="648"/>
                    <a:pt x="487" y="665"/>
                  </a:cubicBezTo>
                  <a:cubicBezTo>
                    <a:pt x="487" y="666"/>
                    <a:pt x="487" y="666"/>
                    <a:pt x="487" y="666"/>
                  </a:cubicBezTo>
                  <a:cubicBezTo>
                    <a:pt x="455" y="701"/>
                    <a:pt x="429" y="748"/>
                    <a:pt x="408" y="803"/>
                  </a:cubicBezTo>
                  <a:cubicBezTo>
                    <a:pt x="389" y="852"/>
                    <a:pt x="375" y="909"/>
                    <a:pt x="367" y="967"/>
                  </a:cubicBezTo>
                  <a:cubicBezTo>
                    <a:pt x="362" y="998"/>
                    <a:pt x="359" y="1029"/>
                    <a:pt x="356" y="1060"/>
                  </a:cubicBezTo>
                  <a:cubicBezTo>
                    <a:pt x="345" y="1162"/>
                    <a:pt x="334" y="1259"/>
                    <a:pt x="285" y="1341"/>
                  </a:cubicBezTo>
                  <a:cubicBezTo>
                    <a:pt x="270" y="1367"/>
                    <a:pt x="246" y="1388"/>
                    <a:pt x="220" y="1410"/>
                  </a:cubicBezTo>
                  <a:cubicBezTo>
                    <a:pt x="202" y="1426"/>
                    <a:pt x="183" y="1443"/>
                    <a:pt x="168" y="1461"/>
                  </a:cubicBezTo>
                  <a:cubicBezTo>
                    <a:pt x="119" y="1520"/>
                    <a:pt x="81" y="1578"/>
                    <a:pt x="56" y="1635"/>
                  </a:cubicBezTo>
                  <a:cubicBezTo>
                    <a:pt x="33" y="1689"/>
                    <a:pt x="17" y="1746"/>
                    <a:pt x="9" y="1807"/>
                  </a:cubicBezTo>
                  <a:cubicBezTo>
                    <a:pt x="2" y="1860"/>
                    <a:pt x="1" y="1916"/>
                    <a:pt x="5" y="1979"/>
                  </a:cubicBezTo>
                  <a:cubicBezTo>
                    <a:pt x="13" y="2094"/>
                    <a:pt x="40" y="2205"/>
                    <a:pt x="84" y="2307"/>
                  </a:cubicBezTo>
                  <a:cubicBezTo>
                    <a:pt x="104" y="2352"/>
                    <a:pt x="127" y="2397"/>
                    <a:pt x="156" y="2444"/>
                  </a:cubicBezTo>
                  <a:cubicBezTo>
                    <a:pt x="217" y="2545"/>
                    <a:pt x="288" y="2635"/>
                    <a:pt x="366" y="2713"/>
                  </a:cubicBezTo>
                  <a:cubicBezTo>
                    <a:pt x="450" y="2797"/>
                    <a:pt x="542" y="2866"/>
                    <a:pt x="641" y="2918"/>
                  </a:cubicBezTo>
                  <a:cubicBezTo>
                    <a:pt x="710" y="2955"/>
                    <a:pt x="784" y="2984"/>
                    <a:pt x="875" y="3009"/>
                  </a:cubicBezTo>
                  <a:cubicBezTo>
                    <a:pt x="1055" y="3061"/>
                    <a:pt x="1218" y="3071"/>
                    <a:pt x="1367" y="3075"/>
                  </a:cubicBezTo>
                  <a:cubicBezTo>
                    <a:pt x="1529" y="3079"/>
                    <a:pt x="1693" y="3076"/>
                    <a:pt x="1867" y="3065"/>
                  </a:cubicBezTo>
                  <a:cubicBezTo>
                    <a:pt x="1956" y="3060"/>
                    <a:pt x="2046" y="3037"/>
                    <a:pt x="2141" y="2994"/>
                  </a:cubicBezTo>
                  <a:cubicBezTo>
                    <a:pt x="2165" y="2983"/>
                    <a:pt x="2187" y="2973"/>
                    <a:pt x="2207" y="2962"/>
                  </a:cubicBezTo>
                  <a:cubicBezTo>
                    <a:pt x="2327" y="2899"/>
                    <a:pt x="2441" y="2814"/>
                    <a:pt x="2552" y="2731"/>
                  </a:cubicBezTo>
                  <a:cubicBezTo>
                    <a:pt x="2586" y="2705"/>
                    <a:pt x="2621" y="2679"/>
                    <a:pt x="2656" y="2654"/>
                  </a:cubicBezTo>
                  <a:cubicBezTo>
                    <a:pt x="2678" y="2638"/>
                    <a:pt x="2700" y="2622"/>
                    <a:pt x="2722" y="2607"/>
                  </a:cubicBezTo>
                  <a:cubicBezTo>
                    <a:pt x="2851" y="2515"/>
                    <a:pt x="2984" y="2420"/>
                    <a:pt x="3096" y="2306"/>
                  </a:cubicBezTo>
                  <a:cubicBezTo>
                    <a:pt x="3196" y="2206"/>
                    <a:pt x="3276" y="2089"/>
                    <a:pt x="3329" y="1969"/>
                  </a:cubicBezTo>
                  <a:cubicBezTo>
                    <a:pt x="3356" y="1907"/>
                    <a:pt x="3375" y="1844"/>
                    <a:pt x="3387" y="1782"/>
                  </a:cubicBezTo>
                  <a:cubicBezTo>
                    <a:pt x="3400" y="1718"/>
                    <a:pt x="3404" y="1654"/>
                    <a:pt x="3400" y="1592"/>
                  </a:cubicBezTo>
                  <a:cubicBezTo>
                    <a:pt x="3396" y="1531"/>
                    <a:pt x="3385" y="1470"/>
                    <a:pt x="3366" y="1407"/>
                  </a:cubicBezTo>
                  <a:cubicBezTo>
                    <a:pt x="3350" y="1353"/>
                    <a:pt x="3330" y="1298"/>
                    <a:pt x="3300" y="1233"/>
                  </a:cubicBezTo>
                  <a:cubicBezTo>
                    <a:pt x="3277" y="1180"/>
                    <a:pt x="3251" y="1126"/>
                    <a:pt x="3226" y="1074"/>
                  </a:cubicBezTo>
                  <a:cubicBezTo>
                    <a:pt x="3181" y="981"/>
                    <a:pt x="3134" y="884"/>
                    <a:pt x="3097" y="786"/>
                  </a:cubicBezTo>
                  <a:cubicBezTo>
                    <a:pt x="3084" y="751"/>
                    <a:pt x="3072" y="715"/>
                    <a:pt x="3060" y="679"/>
                  </a:cubicBezTo>
                  <a:cubicBezTo>
                    <a:pt x="3050" y="646"/>
                    <a:pt x="3041" y="611"/>
                    <a:pt x="3031" y="578"/>
                  </a:cubicBezTo>
                  <a:cubicBezTo>
                    <a:pt x="2999" y="463"/>
                    <a:pt x="2966" y="344"/>
                    <a:pt x="2897" y="248"/>
                  </a:cubicBezTo>
                  <a:cubicBezTo>
                    <a:pt x="2860" y="198"/>
                    <a:pt x="2815" y="157"/>
                    <a:pt x="2762" y="126"/>
                  </a:cubicBezTo>
                  <a:cubicBezTo>
                    <a:pt x="2710" y="95"/>
                    <a:pt x="2653" y="76"/>
                    <a:pt x="2592" y="68"/>
                  </a:cubicBezTo>
                  <a:cubicBezTo>
                    <a:pt x="2567" y="65"/>
                    <a:pt x="2540" y="64"/>
                    <a:pt x="2515" y="64"/>
                  </a:cubicBezTo>
                  <a:cubicBezTo>
                    <a:pt x="2502" y="64"/>
                    <a:pt x="2489" y="64"/>
                    <a:pt x="2476"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44" name="Freeform 32">
              <a:extLst>
                <a:ext uri="{FF2B5EF4-FFF2-40B4-BE49-F238E27FC236}">
                  <a16:creationId xmlns:a16="http://schemas.microsoft.com/office/drawing/2014/main" id="{32605A32-5890-414E-8AC5-4E61D76FF140}"/>
                </a:ext>
              </a:extLst>
            </p:cNvPr>
            <p:cNvSpPr>
              <a:spLocks noEditPoints="1"/>
            </p:cNvSpPr>
            <p:nvPr/>
          </p:nvSpPr>
          <p:spPr bwMode="auto">
            <a:xfrm>
              <a:off x="4448" y="1138"/>
              <a:ext cx="2590" cy="2394"/>
            </a:xfrm>
            <a:custGeom>
              <a:avLst/>
              <a:gdLst>
                <a:gd name="T0" fmla="*/ 909 w 3500"/>
                <a:gd name="T1" fmla="*/ 3114 h 3234"/>
                <a:gd name="T2" fmla="*/ 380 w 3500"/>
                <a:gd name="T3" fmla="*/ 2811 h 3234"/>
                <a:gd name="T4" fmla="*/ 85 w 3500"/>
                <a:gd name="T5" fmla="*/ 2391 h 3234"/>
                <a:gd name="T6" fmla="*/ 61 w 3500"/>
                <a:gd name="T7" fmla="*/ 1689 h 3234"/>
                <a:gd name="T8" fmla="*/ 237 w 3500"/>
                <a:gd name="T9" fmla="*/ 1454 h 3234"/>
                <a:gd name="T10" fmla="*/ 376 w 3500"/>
                <a:gd name="T11" fmla="*/ 1091 h 3234"/>
                <a:gd name="T12" fmla="*/ 492 w 3500"/>
                <a:gd name="T13" fmla="*/ 699 h 3234"/>
                <a:gd name="T14" fmla="*/ 536 w 3500"/>
                <a:gd name="T15" fmla="*/ 648 h 3234"/>
                <a:gd name="T16" fmla="*/ 782 w 3500"/>
                <a:gd name="T17" fmla="*/ 529 h 3234"/>
                <a:gd name="T18" fmla="*/ 923 w 3500"/>
                <a:gd name="T19" fmla="*/ 485 h 3234"/>
                <a:gd name="T20" fmla="*/ 1105 w 3500"/>
                <a:gd name="T21" fmla="*/ 452 h 3234"/>
                <a:gd name="T22" fmla="*/ 1319 w 3500"/>
                <a:gd name="T23" fmla="*/ 402 h 3234"/>
                <a:gd name="T24" fmla="*/ 1521 w 3500"/>
                <a:gd name="T25" fmla="*/ 237 h 3234"/>
                <a:gd name="T26" fmla="*/ 1938 w 3500"/>
                <a:gd name="T27" fmla="*/ 4 h 3234"/>
                <a:gd name="T28" fmla="*/ 2180 w 3500"/>
                <a:gd name="T29" fmla="*/ 48 h 3234"/>
                <a:gd name="T30" fmla="*/ 2470 w 3500"/>
                <a:gd name="T31" fmla="*/ 100 h 3234"/>
                <a:gd name="T32" fmla="*/ 2520 w 3500"/>
                <a:gd name="T33" fmla="*/ 97 h 3234"/>
                <a:gd name="T34" fmla="*/ 2820 w 3500"/>
                <a:gd name="T35" fmla="*/ 150 h 3234"/>
                <a:gd name="T36" fmla="*/ 3111 w 3500"/>
                <a:gd name="T37" fmla="*/ 626 h 3234"/>
                <a:gd name="T38" fmla="*/ 3173 w 3500"/>
                <a:gd name="T39" fmla="*/ 829 h 3234"/>
                <a:gd name="T40" fmla="*/ 3381 w 3500"/>
                <a:gd name="T41" fmla="*/ 1293 h 3234"/>
                <a:gd name="T42" fmla="*/ 3487 w 3500"/>
                <a:gd name="T43" fmla="*/ 1863 h 3234"/>
                <a:gd name="T44" fmla="*/ 3192 w 3500"/>
                <a:gd name="T45" fmla="*/ 2416 h 3234"/>
                <a:gd name="T46" fmla="*/ 2732 w 3500"/>
                <a:gd name="T47" fmla="*/ 2779 h 3234"/>
                <a:gd name="T48" fmla="*/ 2262 w 3500"/>
                <a:gd name="T49" fmla="*/ 3113 h 3234"/>
                <a:gd name="T50" fmla="*/ 1904 w 3500"/>
                <a:gd name="T51" fmla="*/ 3228 h 3234"/>
                <a:gd name="T52" fmla="*/ 1401 w 3500"/>
                <a:gd name="T53" fmla="*/ 3210 h 3234"/>
                <a:gd name="T54" fmla="*/ 2504 w 3500"/>
                <a:gd name="T55" fmla="*/ 99 h 3234"/>
                <a:gd name="T56" fmla="*/ 2291 w 3500"/>
                <a:gd name="T57" fmla="*/ 88 h 3234"/>
                <a:gd name="T58" fmla="*/ 2106 w 3500"/>
                <a:gd name="T59" fmla="*/ 21 h 3234"/>
                <a:gd name="T60" fmla="*/ 1749 w 3500"/>
                <a:gd name="T61" fmla="*/ 55 h 3234"/>
                <a:gd name="T62" fmla="*/ 1469 w 3500"/>
                <a:gd name="T63" fmla="*/ 290 h 3234"/>
                <a:gd name="T64" fmla="*/ 1148 w 3500"/>
                <a:gd name="T65" fmla="*/ 454 h 3234"/>
                <a:gd name="T66" fmla="*/ 1055 w 3500"/>
                <a:gd name="T67" fmla="*/ 452 h 3234"/>
                <a:gd name="T68" fmla="*/ 907 w 3500"/>
                <a:gd name="T69" fmla="*/ 492 h 3234"/>
                <a:gd name="T70" fmla="*/ 654 w 3500"/>
                <a:gd name="T71" fmla="*/ 570 h 3234"/>
                <a:gd name="T72" fmla="*/ 497 w 3500"/>
                <a:gd name="T73" fmla="*/ 693 h 3234"/>
                <a:gd name="T74" fmla="*/ 385 w 3500"/>
                <a:gd name="T75" fmla="*/ 1007 h 3234"/>
                <a:gd name="T76" fmla="*/ 307 w 3500"/>
                <a:gd name="T77" fmla="*/ 1385 h 3234"/>
                <a:gd name="T78" fmla="*/ 180 w 3500"/>
                <a:gd name="T79" fmla="*/ 1507 h 3234"/>
                <a:gd name="T80" fmla="*/ 9 w 3500"/>
                <a:gd name="T81" fmla="*/ 2047 h 3234"/>
                <a:gd name="T82" fmla="*/ 159 w 3500"/>
                <a:gd name="T83" fmla="*/ 2533 h 3234"/>
                <a:gd name="T84" fmla="*/ 671 w 3500"/>
                <a:gd name="T85" fmla="*/ 3020 h 3234"/>
                <a:gd name="T86" fmla="*/ 1401 w 3500"/>
                <a:gd name="T87" fmla="*/ 3209 h 3234"/>
                <a:gd name="T88" fmla="*/ 2193 w 3500"/>
                <a:gd name="T89" fmla="*/ 3148 h 3234"/>
                <a:gd name="T90" fmla="*/ 2599 w 3500"/>
                <a:gd name="T91" fmla="*/ 2878 h 3234"/>
                <a:gd name="T92" fmla="*/ 2820 w 3500"/>
                <a:gd name="T93" fmla="*/ 2715 h 3234"/>
                <a:gd name="T94" fmla="*/ 3429 w 3500"/>
                <a:gd name="T95" fmla="*/ 2060 h 3234"/>
                <a:gd name="T96" fmla="*/ 3493 w 3500"/>
                <a:gd name="T97" fmla="*/ 1662 h 3234"/>
                <a:gd name="T98" fmla="*/ 3320 w 3500"/>
                <a:gd name="T99" fmla="*/ 1166 h 3234"/>
                <a:gd name="T100" fmla="*/ 3136 w 3500"/>
                <a:gd name="T101" fmla="*/ 718 h 3234"/>
                <a:gd name="T102" fmla="*/ 2965 w 3500"/>
                <a:gd name="T103" fmla="*/ 273 h 3234"/>
                <a:gd name="T104" fmla="*/ 2641 w 3500"/>
                <a:gd name="T105" fmla="*/ 98 h 3234"/>
                <a:gd name="T106" fmla="*/ 2520 w 3500"/>
                <a:gd name="T107" fmla="*/ 98 h 3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00" h="3234">
                  <a:moveTo>
                    <a:pt x="1401" y="3210"/>
                  </a:moveTo>
                  <a:cubicBezTo>
                    <a:pt x="1265" y="3196"/>
                    <a:pt x="1101" y="3174"/>
                    <a:pt x="909" y="3114"/>
                  </a:cubicBezTo>
                  <a:cubicBezTo>
                    <a:pt x="843" y="3094"/>
                    <a:pt x="757" y="3065"/>
                    <a:pt x="670" y="3020"/>
                  </a:cubicBezTo>
                  <a:cubicBezTo>
                    <a:pt x="566" y="2966"/>
                    <a:pt x="468" y="2896"/>
                    <a:pt x="380" y="2811"/>
                  </a:cubicBezTo>
                  <a:cubicBezTo>
                    <a:pt x="296" y="2730"/>
                    <a:pt x="221" y="2637"/>
                    <a:pt x="158" y="2534"/>
                  </a:cubicBezTo>
                  <a:cubicBezTo>
                    <a:pt x="129" y="2486"/>
                    <a:pt x="104" y="2437"/>
                    <a:pt x="85" y="2391"/>
                  </a:cubicBezTo>
                  <a:cubicBezTo>
                    <a:pt x="41" y="2287"/>
                    <a:pt x="15" y="2171"/>
                    <a:pt x="8" y="2047"/>
                  </a:cubicBezTo>
                  <a:cubicBezTo>
                    <a:pt x="0" y="1905"/>
                    <a:pt x="17" y="1792"/>
                    <a:pt x="61" y="1689"/>
                  </a:cubicBezTo>
                  <a:cubicBezTo>
                    <a:pt x="88" y="1628"/>
                    <a:pt x="127" y="1566"/>
                    <a:pt x="179" y="1506"/>
                  </a:cubicBezTo>
                  <a:cubicBezTo>
                    <a:pt x="196" y="1487"/>
                    <a:pt x="217" y="1470"/>
                    <a:pt x="237" y="1454"/>
                  </a:cubicBezTo>
                  <a:cubicBezTo>
                    <a:pt x="265" y="1432"/>
                    <a:pt x="290" y="1411"/>
                    <a:pt x="307" y="1385"/>
                  </a:cubicBezTo>
                  <a:cubicBezTo>
                    <a:pt x="358" y="1302"/>
                    <a:pt x="367" y="1199"/>
                    <a:pt x="376" y="1091"/>
                  </a:cubicBezTo>
                  <a:cubicBezTo>
                    <a:pt x="379" y="1063"/>
                    <a:pt x="381" y="1035"/>
                    <a:pt x="384" y="1007"/>
                  </a:cubicBezTo>
                  <a:cubicBezTo>
                    <a:pt x="399" y="878"/>
                    <a:pt x="437" y="768"/>
                    <a:pt x="492" y="699"/>
                  </a:cubicBezTo>
                  <a:cubicBezTo>
                    <a:pt x="493" y="697"/>
                    <a:pt x="495" y="695"/>
                    <a:pt x="497" y="693"/>
                  </a:cubicBezTo>
                  <a:cubicBezTo>
                    <a:pt x="509" y="677"/>
                    <a:pt x="521" y="661"/>
                    <a:pt x="536" y="648"/>
                  </a:cubicBezTo>
                  <a:cubicBezTo>
                    <a:pt x="570" y="614"/>
                    <a:pt x="608" y="589"/>
                    <a:pt x="653" y="570"/>
                  </a:cubicBezTo>
                  <a:cubicBezTo>
                    <a:pt x="694" y="552"/>
                    <a:pt x="737" y="541"/>
                    <a:pt x="782" y="529"/>
                  </a:cubicBezTo>
                  <a:cubicBezTo>
                    <a:pt x="822" y="518"/>
                    <a:pt x="863" y="508"/>
                    <a:pt x="906" y="491"/>
                  </a:cubicBezTo>
                  <a:cubicBezTo>
                    <a:pt x="912" y="489"/>
                    <a:pt x="917" y="487"/>
                    <a:pt x="923" y="485"/>
                  </a:cubicBezTo>
                  <a:cubicBezTo>
                    <a:pt x="963" y="470"/>
                    <a:pt x="1008" y="453"/>
                    <a:pt x="1055" y="451"/>
                  </a:cubicBezTo>
                  <a:cubicBezTo>
                    <a:pt x="1072" y="451"/>
                    <a:pt x="1089" y="451"/>
                    <a:pt x="1105" y="452"/>
                  </a:cubicBezTo>
                  <a:cubicBezTo>
                    <a:pt x="1119" y="453"/>
                    <a:pt x="1133" y="453"/>
                    <a:pt x="1148" y="453"/>
                  </a:cubicBezTo>
                  <a:cubicBezTo>
                    <a:pt x="1203" y="452"/>
                    <a:pt x="1260" y="435"/>
                    <a:pt x="1319" y="402"/>
                  </a:cubicBezTo>
                  <a:cubicBezTo>
                    <a:pt x="1367" y="376"/>
                    <a:pt x="1418" y="337"/>
                    <a:pt x="1468" y="289"/>
                  </a:cubicBezTo>
                  <a:cubicBezTo>
                    <a:pt x="1486" y="272"/>
                    <a:pt x="1504" y="254"/>
                    <a:pt x="1521" y="237"/>
                  </a:cubicBezTo>
                  <a:cubicBezTo>
                    <a:pt x="1590" y="168"/>
                    <a:pt x="1661" y="97"/>
                    <a:pt x="1748" y="54"/>
                  </a:cubicBezTo>
                  <a:cubicBezTo>
                    <a:pt x="1805" y="26"/>
                    <a:pt x="1870" y="8"/>
                    <a:pt x="1938" y="4"/>
                  </a:cubicBezTo>
                  <a:cubicBezTo>
                    <a:pt x="1997" y="0"/>
                    <a:pt x="2057" y="6"/>
                    <a:pt x="2106" y="20"/>
                  </a:cubicBezTo>
                  <a:cubicBezTo>
                    <a:pt x="2132" y="28"/>
                    <a:pt x="2155" y="38"/>
                    <a:pt x="2180" y="48"/>
                  </a:cubicBezTo>
                  <a:cubicBezTo>
                    <a:pt x="2213" y="62"/>
                    <a:pt x="2247" y="76"/>
                    <a:pt x="2292" y="87"/>
                  </a:cubicBezTo>
                  <a:cubicBezTo>
                    <a:pt x="2338" y="99"/>
                    <a:pt x="2394" y="103"/>
                    <a:pt x="2470" y="100"/>
                  </a:cubicBezTo>
                  <a:cubicBezTo>
                    <a:pt x="2481" y="99"/>
                    <a:pt x="2493" y="99"/>
                    <a:pt x="2504" y="98"/>
                  </a:cubicBezTo>
                  <a:cubicBezTo>
                    <a:pt x="2509" y="98"/>
                    <a:pt x="2514" y="98"/>
                    <a:pt x="2520" y="97"/>
                  </a:cubicBezTo>
                  <a:cubicBezTo>
                    <a:pt x="2563" y="95"/>
                    <a:pt x="2602" y="94"/>
                    <a:pt x="2641" y="97"/>
                  </a:cubicBezTo>
                  <a:cubicBezTo>
                    <a:pt x="2705" y="103"/>
                    <a:pt x="2765" y="120"/>
                    <a:pt x="2820" y="150"/>
                  </a:cubicBezTo>
                  <a:cubicBezTo>
                    <a:pt x="2877" y="180"/>
                    <a:pt x="2926" y="222"/>
                    <a:pt x="2965" y="273"/>
                  </a:cubicBezTo>
                  <a:cubicBezTo>
                    <a:pt x="3042" y="373"/>
                    <a:pt x="3077" y="502"/>
                    <a:pt x="3111" y="626"/>
                  </a:cubicBezTo>
                  <a:cubicBezTo>
                    <a:pt x="3119" y="656"/>
                    <a:pt x="3128" y="687"/>
                    <a:pt x="3137" y="718"/>
                  </a:cubicBezTo>
                  <a:cubicBezTo>
                    <a:pt x="3148" y="756"/>
                    <a:pt x="3161" y="794"/>
                    <a:pt x="3173" y="829"/>
                  </a:cubicBezTo>
                  <a:cubicBezTo>
                    <a:pt x="3214" y="943"/>
                    <a:pt x="3268" y="1056"/>
                    <a:pt x="3321" y="1165"/>
                  </a:cubicBezTo>
                  <a:cubicBezTo>
                    <a:pt x="3341" y="1207"/>
                    <a:pt x="3361" y="1250"/>
                    <a:pt x="3381" y="1293"/>
                  </a:cubicBezTo>
                  <a:cubicBezTo>
                    <a:pt x="3429" y="1396"/>
                    <a:pt x="3479" y="1521"/>
                    <a:pt x="3494" y="1662"/>
                  </a:cubicBezTo>
                  <a:cubicBezTo>
                    <a:pt x="3500" y="1727"/>
                    <a:pt x="3498" y="1795"/>
                    <a:pt x="3487" y="1863"/>
                  </a:cubicBezTo>
                  <a:cubicBezTo>
                    <a:pt x="3476" y="1929"/>
                    <a:pt x="3457" y="1995"/>
                    <a:pt x="3430" y="2061"/>
                  </a:cubicBezTo>
                  <a:cubicBezTo>
                    <a:pt x="3377" y="2188"/>
                    <a:pt x="3295" y="2311"/>
                    <a:pt x="3192" y="2416"/>
                  </a:cubicBezTo>
                  <a:cubicBezTo>
                    <a:pt x="3081" y="2529"/>
                    <a:pt x="2949" y="2624"/>
                    <a:pt x="2820" y="2715"/>
                  </a:cubicBezTo>
                  <a:cubicBezTo>
                    <a:pt x="2791" y="2736"/>
                    <a:pt x="2761" y="2758"/>
                    <a:pt x="2732" y="2779"/>
                  </a:cubicBezTo>
                  <a:cubicBezTo>
                    <a:pt x="2687" y="2812"/>
                    <a:pt x="2643" y="2846"/>
                    <a:pt x="2599" y="2879"/>
                  </a:cubicBezTo>
                  <a:cubicBezTo>
                    <a:pt x="2491" y="2962"/>
                    <a:pt x="2379" y="3048"/>
                    <a:pt x="2262" y="3113"/>
                  </a:cubicBezTo>
                  <a:cubicBezTo>
                    <a:pt x="2241" y="3125"/>
                    <a:pt x="2218" y="3137"/>
                    <a:pt x="2193" y="3149"/>
                  </a:cubicBezTo>
                  <a:cubicBezTo>
                    <a:pt x="2091" y="3199"/>
                    <a:pt x="1996" y="3225"/>
                    <a:pt x="1904" y="3228"/>
                  </a:cubicBezTo>
                  <a:cubicBezTo>
                    <a:pt x="1862" y="3230"/>
                    <a:pt x="1819" y="3231"/>
                    <a:pt x="1777" y="3231"/>
                  </a:cubicBezTo>
                  <a:cubicBezTo>
                    <a:pt x="1658" y="3231"/>
                    <a:pt x="1536" y="3224"/>
                    <a:pt x="1401" y="3210"/>
                  </a:cubicBezTo>
                  <a:moveTo>
                    <a:pt x="2520" y="98"/>
                  </a:moveTo>
                  <a:cubicBezTo>
                    <a:pt x="2514" y="98"/>
                    <a:pt x="2509" y="99"/>
                    <a:pt x="2504" y="99"/>
                  </a:cubicBezTo>
                  <a:cubicBezTo>
                    <a:pt x="2493" y="99"/>
                    <a:pt x="2481" y="100"/>
                    <a:pt x="2470" y="100"/>
                  </a:cubicBezTo>
                  <a:cubicBezTo>
                    <a:pt x="2394" y="103"/>
                    <a:pt x="2338" y="100"/>
                    <a:pt x="2291" y="88"/>
                  </a:cubicBezTo>
                  <a:cubicBezTo>
                    <a:pt x="2246" y="77"/>
                    <a:pt x="2212" y="63"/>
                    <a:pt x="2180" y="49"/>
                  </a:cubicBezTo>
                  <a:cubicBezTo>
                    <a:pt x="2155" y="39"/>
                    <a:pt x="2132" y="29"/>
                    <a:pt x="2106" y="21"/>
                  </a:cubicBezTo>
                  <a:cubicBezTo>
                    <a:pt x="2057" y="6"/>
                    <a:pt x="1997" y="0"/>
                    <a:pt x="1938" y="5"/>
                  </a:cubicBezTo>
                  <a:cubicBezTo>
                    <a:pt x="1870" y="9"/>
                    <a:pt x="1805" y="26"/>
                    <a:pt x="1749" y="55"/>
                  </a:cubicBezTo>
                  <a:cubicBezTo>
                    <a:pt x="1662" y="98"/>
                    <a:pt x="1590" y="169"/>
                    <a:pt x="1522" y="238"/>
                  </a:cubicBezTo>
                  <a:cubicBezTo>
                    <a:pt x="1504" y="255"/>
                    <a:pt x="1487" y="273"/>
                    <a:pt x="1469" y="290"/>
                  </a:cubicBezTo>
                  <a:cubicBezTo>
                    <a:pt x="1418" y="338"/>
                    <a:pt x="1368" y="376"/>
                    <a:pt x="1320" y="403"/>
                  </a:cubicBezTo>
                  <a:cubicBezTo>
                    <a:pt x="1261" y="436"/>
                    <a:pt x="1203" y="453"/>
                    <a:pt x="1148" y="454"/>
                  </a:cubicBezTo>
                  <a:cubicBezTo>
                    <a:pt x="1133" y="454"/>
                    <a:pt x="1119" y="454"/>
                    <a:pt x="1105" y="453"/>
                  </a:cubicBezTo>
                  <a:cubicBezTo>
                    <a:pt x="1089" y="452"/>
                    <a:pt x="1072" y="451"/>
                    <a:pt x="1055" y="452"/>
                  </a:cubicBezTo>
                  <a:cubicBezTo>
                    <a:pt x="1008" y="454"/>
                    <a:pt x="963" y="471"/>
                    <a:pt x="923" y="486"/>
                  </a:cubicBezTo>
                  <a:cubicBezTo>
                    <a:pt x="918" y="488"/>
                    <a:pt x="912" y="490"/>
                    <a:pt x="907" y="492"/>
                  </a:cubicBezTo>
                  <a:cubicBezTo>
                    <a:pt x="863" y="508"/>
                    <a:pt x="822" y="519"/>
                    <a:pt x="782" y="530"/>
                  </a:cubicBezTo>
                  <a:cubicBezTo>
                    <a:pt x="737" y="542"/>
                    <a:pt x="695" y="553"/>
                    <a:pt x="654" y="570"/>
                  </a:cubicBezTo>
                  <a:cubicBezTo>
                    <a:pt x="608" y="590"/>
                    <a:pt x="571" y="615"/>
                    <a:pt x="536" y="648"/>
                  </a:cubicBezTo>
                  <a:cubicBezTo>
                    <a:pt x="522" y="662"/>
                    <a:pt x="509" y="678"/>
                    <a:pt x="497" y="693"/>
                  </a:cubicBezTo>
                  <a:cubicBezTo>
                    <a:pt x="496" y="696"/>
                    <a:pt x="494" y="698"/>
                    <a:pt x="492" y="700"/>
                  </a:cubicBezTo>
                  <a:cubicBezTo>
                    <a:pt x="438" y="769"/>
                    <a:pt x="400" y="878"/>
                    <a:pt x="385" y="1007"/>
                  </a:cubicBezTo>
                  <a:cubicBezTo>
                    <a:pt x="382" y="1035"/>
                    <a:pt x="379" y="1063"/>
                    <a:pt x="377" y="1091"/>
                  </a:cubicBezTo>
                  <a:cubicBezTo>
                    <a:pt x="367" y="1199"/>
                    <a:pt x="359" y="1302"/>
                    <a:pt x="307" y="1385"/>
                  </a:cubicBezTo>
                  <a:cubicBezTo>
                    <a:pt x="291" y="1412"/>
                    <a:pt x="265" y="1432"/>
                    <a:pt x="238" y="1454"/>
                  </a:cubicBezTo>
                  <a:cubicBezTo>
                    <a:pt x="217" y="1470"/>
                    <a:pt x="196" y="1487"/>
                    <a:pt x="180" y="1507"/>
                  </a:cubicBezTo>
                  <a:cubicBezTo>
                    <a:pt x="128" y="1567"/>
                    <a:pt x="88" y="1628"/>
                    <a:pt x="62" y="1689"/>
                  </a:cubicBezTo>
                  <a:cubicBezTo>
                    <a:pt x="17" y="1792"/>
                    <a:pt x="0" y="1905"/>
                    <a:pt x="9" y="2047"/>
                  </a:cubicBezTo>
                  <a:cubicBezTo>
                    <a:pt x="16" y="2171"/>
                    <a:pt x="42" y="2287"/>
                    <a:pt x="85" y="2390"/>
                  </a:cubicBezTo>
                  <a:cubicBezTo>
                    <a:pt x="105" y="2437"/>
                    <a:pt x="130" y="2485"/>
                    <a:pt x="159" y="2533"/>
                  </a:cubicBezTo>
                  <a:cubicBezTo>
                    <a:pt x="222" y="2636"/>
                    <a:pt x="296" y="2729"/>
                    <a:pt x="381" y="2811"/>
                  </a:cubicBezTo>
                  <a:cubicBezTo>
                    <a:pt x="469" y="2895"/>
                    <a:pt x="566" y="2966"/>
                    <a:pt x="671" y="3020"/>
                  </a:cubicBezTo>
                  <a:cubicBezTo>
                    <a:pt x="757" y="3064"/>
                    <a:pt x="843" y="3093"/>
                    <a:pt x="909" y="3113"/>
                  </a:cubicBezTo>
                  <a:cubicBezTo>
                    <a:pt x="1102" y="3173"/>
                    <a:pt x="1266" y="3195"/>
                    <a:pt x="1401" y="3209"/>
                  </a:cubicBezTo>
                  <a:cubicBezTo>
                    <a:pt x="1585" y="3229"/>
                    <a:pt x="1745" y="3234"/>
                    <a:pt x="1904" y="3228"/>
                  </a:cubicBezTo>
                  <a:cubicBezTo>
                    <a:pt x="1996" y="3224"/>
                    <a:pt x="2091" y="3198"/>
                    <a:pt x="2193" y="3148"/>
                  </a:cubicBezTo>
                  <a:cubicBezTo>
                    <a:pt x="2218" y="3136"/>
                    <a:pt x="2240" y="3125"/>
                    <a:pt x="2262" y="3113"/>
                  </a:cubicBezTo>
                  <a:cubicBezTo>
                    <a:pt x="2379" y="3047"/>
                    <a:pt x="2491" y="2961"/>
                    <a:pt x="2599" y="2878"/>
                  </a:cubicBezTo>
                  <a:cubicBezTo>
                    <a:pt x="2642" y="2845"/>
                    <a:pt x="2687" y="2811"/>
                    <a:pt x="2731" y="2778"/>
                  </a:cubicBezTo>
                  <a:cubicBezTo>
                    <a:pt x="2761" y="2757"/>
                    <a:pt x="2791" y="2736"/>
                    <a:pt x="2820" y="2715"/>
                  </a:cubicBezTo>
                  <a:cubicBezTo>
                    <a:pt x="2948" y="2623"/>
                    <a:pt x="3081" y="2528"/>
                    <a:pt x="3192" y="2415"/>
                  </a:cubicBezTo>
                  <a:cubicBezTo>
                    <a:pt x="3295" y="2310"/>
                    <a:pt x="3377" y="2187"/>
                    <a:pt x="3429" y="2060"/>
                  </a:cubicBezTo>
                  <a:cubicBezTo>
                    <a:pt x="3456" y="1995"/>
                    <a:pt x="3475" y="1929"/>
                    <a:pt x="3486" y="1863"/>
                  </a:cubicBezTo>
                  <a:cubicBezTo>
                    <a:pt x="3497" y="1795"/>
                    <a:pt x="3499" y="1727"/>
                    <a:pt x="3493" y="1662"/>
                  </a:cubicBezTo>
                  <a:cubicBezTo>
                    <a:pt x="3479" y="1521"/>
                    <a:pt x="3428" y="1396"/>
                    <a:pt x="3380" y="1293"/>
                  </a:cubicBezTo>
                  <a:cubicBezTo>
                    <a:pt x="3361" y="1251"/>
                    <a:pt x="3340" y="1208"/>
                    <a:pt x="3320" y="1166"/>
                  </a:cubicBezTo>
                  <a:cubicBezTo>
                    <a:pt x="3268" y="1057"/>
                    <a:pt x="3214" y="944"/>
                    <a:pt x="3173" y="830"/>
                  </a:cubicBezTo>
                  <a:cubicBezTo>
                    <a:pt x="3160" y="794"/>
                    <a:pt x="3147" y="757"/>
                    <a:pt x="3136" y="718"/>
                  </a:cubicBezTo>
                  <a:cubicBezTo>
                    <a:pt x="3127" y="687"/>
                    <a:pt x="3118" y="656"/>
                    <a:pt x="3110" y="626"/>
                  </a:cubicBezTo>
                  <a:cubicBezTo>
                    <a:pt x="3076" y="502"/>
                    <a:pt x="3041" y="374"/>
                    <a:pt x="2965" y="273"/>
                  </a:cubicBezTo>
                  <a:cubicBezTo>
                    <a:pt x="2926" y="222"/>
                    <a:pt x="2877" y="181"/>
                    <a:pt x="2820" y="150"/>
                  </a:cubicBezTo>
                  <a:cubicBezTo>
                    <a:pt x="2765" y="121"/>
                    <a:pt x="2704" y="103"/>
                    <a:pt x="2641" y="98"/>
                  </a:cubicBezTo>
                  <a:cubicBezTo>
                    <a:pt x="2624" y="96"/>
                    <a:pt x="2608" y="96"/>
                    <a:pt x="2591" y="96"/>
                  </a:cubicBezTo>
                  <a:cubicBezTo>
                    <a:pt x="2568" y="96"/>
                    <a:pt x="2545" y="97"/>
                    <a:pt x="2520" y="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45" name="Freeform 33">
              <a:extLst>
                <a:ext uri="{FF2B5EF4-FFF2-40B4-BE49-F238E27FC236}">
                  <a16:creationId xmlns:a16="http://schemas.microsoft.com/office/drawing/2014/main" id="{81D4EF80-CBAE-48A0-AA7A-1A1765A6EDF3}"/>
                </a:ext>
              </a:extLst>
            </p:cNvPr>
            <p:cNvSpPr>
              <a:spLocks noEditPoints="1"/>
            </p:cNvSpPr>
            <p:nvPr/>
          </p:nvSpPr>
          <p:spPr bwMode="auto">
            <a:xfrm>
              <a:off x="4408" y="1067"/>
              <a:ext cx="2658" cy="2517"/>
            </a:xfrm>
            <a:custGeom>
              <a:avLst/>
              <a:gdLst>
                <a:gd name="T0" fmla="*/ 939 w 3591"/>
                <a:gd name="T1" fmla="*/ 3224 h 3401"/>
                <a:gd name="T2" fmla="*/ 391 w 3591"/>
                <a:gd name="T3" fmla="*/ 2915 h 3401"/>
                <a:gd name="T4" fmla="*/ 81 w 3591"/>
                <a:gd name="T5" fmla="*/ 2479 h 3401"/>
                <a:gd name="T6" fmla="*/ 62 w 3591"/>
                <a:gd name="T7" fmla="*/ 1748 h 3401"/>
                <a:gd name="T8" fmla="*/ 250 w 3591"/>
                <a:gd name="T9" fmla="*/ 1503 h 3401"/>
                <a:gd name="T10" fmla="*/ 392 w 3591"/>
                <a:gd name="T11" fmla="*/ 1128 h 3401"/>
                <a:gd name="T12" fmla="*/ 493 w 3591"/>
                <a:gd name="T13" fmla="*/ 739 h 3401"/>
                <a:gd name="T14" fmla="*/ 534 w 3591"/>
                <a:gd name="T15" fmla="*/ 685 h 3401"/>
                <a:gd name="T16" fmla="*/ 891 w 3591"/>
                <a:gd name="T17" fmla="*/ 504 h 3401"/>
                <a:gd name="T18" fmla="*/ 1045 w 3591"/>
                <a:gd name="T19" fmla="*/ 460 h 3401"/>
                <a:gd name="T20" fmla="*/ 1142 w 3591"/>
                <a:gd name="T21" fmla="*/ 465 h 3401"/>
                <a:gd name="T22" fmla="*/ 1477 w 3591"/>
                <a:gd name="T23" fmla="*/ 293 h 3401"/>
                <a:gd name="T24" fmla="*/ 1766 w 3591"/>
                <a:gd name="T25" fmla="*/ 43 h 3401"/>
                <a:gd name="T26" fmla="*/ 1967 w 3591"/>
                <a:gd name="T27" fmla="*/ 0 h 3401"/>
                <a:gd name="T28" fmla="*/ 2204 w 3591"/>
                <a:gd name="T29" fmla="*/ 68 h 3401"/>
                <a:gd name="T30" fmla="*/ 2507 w 3591"/>
                <a:gd name="T31" fmla="*/ 140 h 3401"/>
                <a:gd name="T32" fmla="*/ 2565 w 3591"/>
                <a:gd name="T33" fmla="*/ 136 h 3401"/>
                <a:gd name="T34" fmla="*/ 2873 w 3591"/>
                <a:gd name="T35" fmla="*/ 180 h 3401"/>
                <a:gd name="T36" fmla="*/ 3185 w 3591"/>
                <a:gd name="T37" fmla="*/ 678 h 3401"/>
                <a:gd name="T38" fmla="*/ 3244 w 3591"/>
                <a:gd name="T39" fmla="*/ 879 h 3401"/>
                <a:gd name="T40" fmla="*/ 3457 w 3591"/>
                <a:gd name="T41" fmla="*/ 1359 h 3401"/>
                <a:gd name="T42" fmla="*/ 3581 w 3591"/>
                <a:gd name="T43" fmla="*/ 1950 h 3401"/>
                <a:gd name="T44" fmla="*/ 3283 w 3591"/>
                <a:gd name="T45" fmla="*/ 2530 h 3401"/>
                <a:gd name="T46" fmla="*/ 2802 w 3591"/>
                <a:gd name="T47" fmla="*/ 2909 h 3401"/>
                <a:gd name="T48" fmla="*/ 2313 w 3591"/>
                <a:gd name="T49" fmla="*/ 3270 h 3401"/>
                <a:gd name="T50" fmla="*/ 1937 w 3591"/>
                <a:gd name="T51" fmla="*/ 3397 h 3401"/>
                <a:gd name="T52" fmla="*/ 1430 w 3591"/>
                <a:gd name="T53" fmla="*/ 3350 h 3401"/>
                <a:gd name="T54" fmla="*/ 2553 w 3591"/>
                <a:gd name="T55" fmla="*/ 138 h 3401"/>
                <a:gd name="T56" fmla="*/ 2321 w 3591"/>
                <a:gd name="T57" fmla="*/ 124 h 3401"/>
                <a:gd name="T58" fmla="*/ 2137 w 3591"/>
                <a:gd name="T59" fmla="*/ 33 h 3401"/>
                <a:gd name="T60" fmla="*/ 1965 w 3591"/>
                <a:gd name="T61" fmla="*/ 0 h 3401"/>
                <a:gd name="T62" fmla="*/ 1528 w 3591"/>
                <a:gd name="T63" fmla="*/ 241 h 3401"/>
                <a:gd name="T64" fmla="*/ 1148 w 3591"/>
                <a:gd name="T65" fmla="*/ 466 h 3401"/>
                <a:gd name="T66" fmla="*/ 1099 w 3591"/>
                <a:gd name="T67" fmla="*/ 463 h 3401"/>
                <a:gd name="T68" fmla="*/ 901 w 3591"/>
                <a:gd name="T69" fmla="*/ 500 h 3401"/>
                <a:gd name="T70" fmla="*/ 780 w 3591"/>
                <a:gd name="T71" fmla="*/ 545 h 3401"/>
                <a:gd name="T72" fmla="*/ 501 w 3591"/>
                <a:gd name="T73" fmla="*/ 729 h 3401"/>
                <a:gd name="T74" fmla="*/ 399 w 3591"/>
                <a:gd name="T75" fmla="*/ 1053 h 3401"/>
                <a:gd name="T76" fmla="*/ 325 w 3591"/>
                <a:gd name="T77" fmla="*/ 1435 h 3401"/>
                <a:gd name="T78" fmla="*/ 187 w 3591"/>
                <a:gd name="T79" fmla="*/ 1558 h 3401"/>
                <a:gd name="T80" fmla="*/ 7 w 3591"/>
                <a:gd name="T81" fmla="*/ 2121 h 3401"/>
                <a:gd name="T82" fmla="*/ 158 w 3591"/>
                <a:gd name="T83" fmla="*/ 2628 h 3401"/>
                <a:gd name="T84" fmla="*/ 696 w 3591"/>
                <a:gd name="T85" fmla="*/ 3127 h 3401"/>
                <a:gd name="T86" fmla="*/ 1430 w 3591"/>
                <a:gd name="T87" fmla="*/ 3350 h 3401"/>
                <a:gd name="T88" fmla="*/ 2241 w 3591"/>
                <a:gd name="T89" fmla="*/ 3309 h 3401"/>
                <a:gd name="T90" fmla="*/ 2643 w 3591"/>
                <a:gd name="T91" fmla="*/ 3031 h 3401"/>
                <a:gd name="T92" fmla="*/ 2910 w 3591"/>
                <a:gd name="T93" fmla="*/ 2831 h 3401"/>
                <a:gd name="T94" fmla="*/ 3525 w 3591"/>
                <a:gd name="T95" fmla="*/ 2157 h 3401"/>
                <a:gd name="T96" fmla="*/ 3581 w 3591"/>
                <a:gd name="T97" fmla="*/ 1738 h 3401"/>
                <a:gd name="T98" fmla="*/ 3414 w 3591"/>
                <a:gd name="T99" fmla="*/ 1271 h 3401"/>
                <a:gd name="T100" fmla="*/ 3207 w 3591"/>
                <a:gd name="T101" fmla="*/ 763 h 3401"/>
                <a:gd name="T102" fmla="*/ 3028 w 3591"/>
                <a:gd name="T103" fmla="*/ 304 h 3401"/>
                <a:gd name="T104" fmla="*/ 2685 w 3591"/>
                <a:gd name="T105" fmla="*/ 133 h 3401"/>
                <a:gd name="T106" fmla="*/ 2565 w 3591"/>
                <a:gd name="T107" fmla="*/ 137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91" h="3401">
                  <a:moveTo>
                    <a:pt x="1430" y="3350"/>
                  </a:moveTo>
                  <a:cubicBezTo>
                    <a:pt x="1257" y="3318"/>
                    <a:pt x="1106" y="3279"/>
                    <a:pt x="939" y="3224"/>
                  </a:cubicBezTo>
                  <a:cubicBezTo>
                    <a:pt x="862" y="3198"/>
                    <a:pt x="779" y="3169"/>
                    <a:pt x="696" y="3127"/>
                  </a:cubicBezTo>
                  <a:cubicBezTo>
                    <a:pt x="586" y="3072"/>
                    <a:pt x="483" y="3001"/>
                    <a:pt x="391" y="2915"/>
                  </a:cubicBezTo>
                  <a:cubicBezTo>
                    <a:pt x="300" y="2830"/>
                    <a:pt x="221" y="2734"/>
                    <a:pt x="157" y="2629"/>
                  </a:cubicBezTo>
                  <a:cubicBezTo>
                    <a:pt x="127" y="2579"/>
                    <a:pt x="101" y="2529"/>
                    <a:pt x="81" y="2479"/>
                  </a:cubicBezTo>
                  <a:cubicBezTo>
                    <a:pt x="38" y="2372"/>
                    <a:pt x="14" y="2255"/>
                    <a:pt x="7" y="2121"/>
                  </a:cubicBezTo>
                  <a:cubicBezTo>
                    <a:pt x="0" y="1971"/>
                    <a:pt x="17" y="1853"/>
                    <a:pt x="62" y="1748"/>
                  </a:cubicBezTo>
                  <a:cubicBezTo>
                    <a:pt x="90" y="1683"/>
                    <a:pt x="132" y="1619"/>
                    <a:pt x="186" y="1558"/>
                  </a:cubicBezTo>
                  <a:cubicBezTo>
                    <a:pt x="205" y="1537"/>
                    <a:pt x="228" y="1520"/>
                    <a:pt x="250" y="1503"/>
                  </a:cubicBezTo>
                  <a:cubicBezTo>
                    <a:pt x="280" y="1482"/>
                    <a:pt x="307" y="1461"/>
                    <a:pt x="324" y="1435"/>
                  </a:cubicBezTo>
                  <a:cubicBezTo>
                    <a:pt x="378" y="1351"/>
                    <a:pt x="385" y="1243"/>
                    <a:pt x="392" y="1128"/>
                  </a:cubicBezTo>
                  <a:cubicBezTo>
                    <a:pt x="394" y="1104"/>
                    <a:pt x="396" y="1078"/>
                    <a:pt x="398" y="1053"/>
                  </a:cubicBezTo>
                  <a:cubicBezTo>
                    <a:pt x="409" y="920"/>
                    <a:pt x="443" y="809"/>
                    <a:pt x="493" y="739"/>
                  </a:cubicBezTo>
                  <a:cubicBezTo>
                    <a:pt x="495" y="735"/>
                    <a:pt x="498" y="732"/>
                    <a:pt x="500" y="728"/>
                  </a:cubicBezTo>
                  <a:cubicBezTo>
                    <a:pt x="511" y="713"/>
                    <a:pt x="522" y="698"/>
                    <a:pt x="534" y="685"/>
                  </a:cubicBezTo>
                  <a:cubicBezTo>
                    <a:pt x="607" y="603"/>
                    <a:pt x="687" y="576"/>
                    <a:pt x="780" y="545"/>
                  </a:cubicBezTo>
                  <a:cubicBezTo>
                    <a:pt x="815" y="533"/>
                    <a:pt x="852" y="520"/>
                    <a:pt x="891" y="504"/>
                  </a:cubicBezTo>
                  <a:cubicBezTo>
                    <a:pt x="894" y="502"/>
                    <a:pt x="897" y="501"/>
                    <a:pt x="900" y="500"/>
                  </a:cubicBezTo>
                  <a:cubicBezTo>
                    <a:pt x="944" y="481"/>
                    <a:pt x="993" y="460"/>
                    <a:pt x="1045" y="460"/>
                  </a:cubicBezTo>
                  <a:cubicBezTo>
                    <a:pt x="1063" y="459"/>
                    <a:pt x="1082" y="461"/>
                    <a:pt x="1099" y="463"/>
                  </a:cubicBezTo>
                  <a:cubicBezTo>
                    <a:pt x="1113" y="464"/>
                    <a:pt x="1128" y="465"/>
                    <a:pt x="1142" y="465"/>
                  </a:cubicBezTo>
                  <a:cubicBezTo>
                    <a:pt x="1144" y="465"/>
                    <a:pt x="1146" y="465"/>
                    <a:pt x="1148" y="465"/>
                  </a:cubicBezTo>
                  <a:cubicBezTo>
                    <a:pt x="1252" y="465"/>
                    <a:pt x="1362" y="407"/>
                    <a:pt x="1477" y="293"/>
                  </a:cubicBezTo>
                  <a:cubicBezTo>
                    <a:pt x="1494" y="276"/>
                    <a:pt x="1511" y="258"/>
                    <a:pt x="1528" y="240"/>
                  </a:cubicBezTo>
                  <a:cubicBezTo>
                    <a:pt x="1599" y="166"/>
                    <a:pt x="1673" y="88"/>
                    <a:pt x="1766" y="43"/>
                  </a:cubicBezTo>
                  <a:cubicBezTo>
                    <a:pt x="1826" y="15"/>
                    <a:pt x="1894" y="0"/>
                    <a:pt x="1965" y="0"/>
                  </a:cubicBezTo>
                  <a:cubicBezTo>
                    <a:pt x="1966" y="0"/>
                    <a:pt x="1966" y="0"/>
                    <a:pt x="1967" y="0"/>
                  </a:cubicBezTo>
                  <a:cubicBezTo>
                    <a:pt x="2029" y="0"/>
                    <a:pt x="2090" y="11"/>
                    <a:pt x="2138" y="32"/>
                  </a:cubicBezTo>
                  <a:cubicBezTo>
                    <a:pt x="2162" y="43"/>
                    <a:pt x="2182" y="55"/>
                    <a:pt x="2204" y="68"/>
                  </a:cubicBezTo>
                  <a:cubicBezTo>
                    <a:pt x="2238" y="87"/>
                    <a:pt x="2273" y="108"/>
                    <a:pt x="2322" y="123"/>
                  </a:cubicBezTo>
                  <a:cubicBezTo>
                    <a:pt x="2370" y="138"/>
                    <a:pt x="2430" y="144"/>
                    <a:pt x="2507" y="140"/>
                  </a:cubicBezTo>
                  <a:cubicBezTo>
                    <a:pt x="2522" y="139"/>
                    <a:pt x="2538" y="138"/>
                    <a:pt x="2553" y="137"/>
                  </a:cubicBezTo>
                  <a:cubicBezTo>
                    <a:pt x="2565" y="136"/>
                    <a:pt x="2565" y="136"/>
                    <a:pt x="2565" y="136"/>
                  </a:cubicBezTo>
                  <a:cubicBezTo>
                    <a:pt x="2607" y="133"/>
                    <a:pt x="2646" y="131"/>
                    <a:pt x="2685" y="133"/>
                  </a:cubicBezTo>
                  <a:cubicBezTo>
                    <a:pt x="2752" y="136"/>
                    <a:pt x="2815" y="152"/>
                    <a:pt x="2873" y="180"/>
                  </a:cubicBezTo>
                  <a:cubicBezTo>
                    <a:pt x="2934" y="210"/>
                    <a:pt x="2987" y="251"/>
                    <a:pt x="3029" y="304"/>
                  </a:cubicBezTo>
                  <a:cubicBezTo>
                    <a:pt x="3113" y="409"/>
                    <a:pt x="3149" y="546"/>
                    <a:pt x="3185" y="678"/>
                  </a:cubicBezTo>
                  <a:cubicBezTo>
                    <a:pt x="3192" y="706"/>
                    <a:pt x="3200" y="735"/>
                    <a:pt x="3208" y="762"/>
                  </a:cubicBezTo>
                  <a:cubicBezTo>
                    <a:pt x="3220" y="804"/>
                    <a:pt x="3231" y="842"/>
                    <a:pt x="3244" y="879"/>
                  </a:cubicBezTo>
                  <a:cubicBezTo>
                    <a:pt x="3290" y="1012"/>
                    <a:pt x="3353" y="1144"/>
                    <a:pt x="3414" y="1271"/>
                  </a:cubicBezTo>
                  <a:cubicBezTo>
                    <a:pt x="3428" y="1300"/>
                    <a:pt x="3443" y="1330"/>
                    <a:pt x="3457" y="1359"/>
                  </a:cubicBezTo>
                  <a:cubicBezTo>
                    <a:pt x="3511" y="1473"/>
                    <a:pt x="3563" y="1598"/>
                    <a:pt x="3582" y="1738"/>
                  </a:cubicBezTo>
                  <a:cubicBezTo>
                    <a:pt x="3591" y="1807"/>
                    <a:pt x="3591" y="1878"/>
                    <a:pt x="3581" y="1950"/>
                  </a:cubicBezTo>
                  <a:cubicBezTo>
                    <a:pt x="3571" y="2019"/>
                    <a:pt x="3553" y="2089"/>
                    <a:pt x="3526" y="2158"/>
                  </a:cubicBezTo>
                  <a:cubicBezTo>
                    <a:pt x="3474" y="2292"/>
                    <a:pt x="3390" y="2421"/>
                    <a:pt x="3283" y="2530"/>
                  </a:cubicBezTo>
                  <a:cubicBezTo>
                    <a:pt x="3172" y="2644"/>
                    <a:pt x="3039" y="2739"/>
                    <a:pt x="2910" y="2831"/>
                  </a:cubicBezTo>
                  <a:cubicBezTo>
                    <a:pt x="2875" y="2857"/>
                    <a:pt x="2838" y="2883"/>
                    <a:pt x="2802" y="2909"/>
                  </a:cubicBezTo>
                  <a:cubicBezTo>
                    <a:pt x="2749" y="2949"/>
                    <a:pt x="2695" y="2991"/>
                    <a:pt x="2644" y="3031"/>
                  </a:cubicBezTo>
                  <a:cubicBezTo>
                    <a:pt x="2537" y="3115"/>
                    <a:pt x="2427" y="3202"/>
                    <a:pt x="2313" y="3270"/>
                  </a:cubicBezTo>
                  <a:cubicBezTo>
                    <a:pt x="2290" y="3283"/>
                    <a:pt x="2266" y="3296"/>
                    <a:pt x="2241" y="3309"/>
                  </a:cubicBezTo>
                  <a:cubicBezTo>
                    <a:pt x="2132" y="3365"/>
                    <a:pt x="2033" y="3394"/>
                    <a:pt x="1937" y="3397"/>
                  </a:cubicBezTo>
                  <a:cubicBezTo>
                    <a:pt x="1920" y="3397"/>
                    <a:pt x="1903" y="3397"/>
                    <a:pt x="1886" y="3397"/>
                  </a:cubicBezTo>
                  <a:cubicBezTo>
                    <a:pt x="1707" y="3397"/>
                    <a:pt x="1549" y="3373"/>
                    <a:pt x="1430" y="3350"/>
                  </a:cubicBezTo>
                  <a:moveTo>
                    <a:pt x="2565" y="137"/>
                  </a:moveTo>
                  <a:cubicBezTo>
                    <a:pt x="2553" y="138"/>
                    <a:pt x="2553" y="138"/>
                    <a:pt x="2553" y="138"/>
                  </a:cubicBezTo>
                  <a:cubicBezTo>
                    <a:pt x="2538" y="139"/>
                    <a:pt x="2522" y="140"/>
                    <a:pt x="2507" y="141"/>
                  </a:cubicBezTo>
                  <a:cubicBezTo>
                    <a:pt x="2430" y="144"/>
                    <a:pt x="2370" y="139"/>
                    <a:pt x="2321" y="124"/>
                  </a:cubicBezTo>
                  <a:cubicBezTo>
                    <a:pt x="2273" y="109"/>
                    <a:pt x="2238" y="88"/>
                    <a:pt x="2204" y="68"/>
                  </a:cubicBezTo>
                  <a:cubicBezTo>
                    <a:pt x="2182" y="56"/>
                    <a:pt x="2161" y="43"/>
                    <a:pt x="2137" y="33"/>
                  </a:cubicBezTo>
                  <a:cubicBezTo>
                    <a:pt x="2090" y="12"/>
                    <a:pt x="2029" y="0"/>
                    <a:pt x="1967" y="0"/>
                  </a:cubicBezTo>
                  <a:cubicBezTo>
                    <a:pt x="1966" y="0"/>
                    <a:pt x="1966" y="0"/>
                    <a:pt x="1965" y="0"/>
                  </a:cubicBezTo>
                  <a:cubicBezTo>
                    <a:pt x="1894" y="1"/>
                    <a:pt x="1826" y="16"/>
                    <a:pt x="1767" y="44"/>
                  </a:cubicBezTo>
                  <a:cubicBezTo>
                    <a:pt x="1673" y="89"/>
                    <a:pt x="1600" y="166"/>
                    <a:pt x="1528" y="241"/>
                  </a:cubicBezTo>
                  <a:cubicBezTo>
                    <a:pt x="1512" y="258"/>
                    <a:pt x="1494" y="277"/>
                    <a:pt x="1477" y="294"/>
                  </a:cubicBezTo>
                  <a:cubicBezTo>
                    <a:pt x="1363" y="408"/>
                    <a:pt x="1252" y="466"/>
                    <a:pt x="1148" y="466"/>
                  </a:cubicBezTo>
                  <a:cubicBezTo>
                    <a:pt x="1146" y="466"/>
                    <a:pt x="1144" y="466"/>
                    <a:pt x="1142" y="466"/>
                  </a:cubicBezTo>
                  <a:cubicBezTo>
                    <a:pt x="1128" y="466"/>
                    <a:pt x="1113" y="465"/>
                    <a:pt x="1099" y="463"/>
                  </a:cubicBezTo>
                  <a:cubicBezTo>
                    <a:pt x="1082" y="462"/>
                    <a:pt x="1063" y="460"/>
                    <a:pt x="1045" y="460"/>
                  </a:cubicBezTo>
                  <a:cubicBezTo>
                    <a:pt x="993" y="461"/>
                    <a:pt x="944" y="482"/>
                    <a:pt x="901" y="500"/>
                  </a:cubicBezTo>
                  <a:cubicBezTo>
                    <a:pt x="897" y="502"/>
                    <a:pt x="894" y="503"/>
                    <a:pt x="891" y="504"/>
                  </a:cubicBezTo>
                  <a:cubicBezTo>
                    <a:pt x="852" y="521"/>
                    <a:pt x="815" y="533"/>
                    <a:pt x="780" y="545"/>
                  </a:cubicBezTo>
                  <a:cubicBezTo>
                    <a:pt x="688" y="577"/>
                    <a:pt x="608" y="604"/>
                    <a:pt x="534" y="685"/>
                  </a:cubicBezTo>
                  <a:cubicBezTo>
                    <a:pt x="522" y="699"/>
                    <a:pt x="511" y="714"/>
                    <a:pt x="501" y="729"/>
                  </a:cubicBezTo>
                  <a:cubicBezTo>
                    <a:pt x="499" y="732"/>
                    <a:pt x="496" y="736"/>
                    <a:pt x="494" y="739"/>
                  </a:cubicBezTo>
                  <a:cubicBezTo>
                    <a:pt x="444" y="809"/>
                    <a:pt x="410" y="920"/>
                    <a:pt x="399" y="1053"/>
                  </a:cubicBezTo>
                  <a:cubicBezTo>
                    <a:pt x="396" y="1078"/>
                    <a:pt x="395" y="1104"/>
                    <a:pt x="393" y="1128"/>
                  </a:cubicBezTo>
                  <a:cubicBezTo>
                    <a:pt x="385" y="1243"/>
                    <a:pt x="378" y="1351"/>
                    <a:pt x="325" y="1435"/>
                  </a:cubicBezTo>
                  <a:cubicBezTo>
                    <a:pt x="308" y="1462"/>
                    <a:pt x="280" y="1482"/>
                    <a:pt x="251" y="1504"/>
                  </a:cubicBezTo>
                  <a:cubicBezTo>
                    <a:pt x="228" y="1521"/>
                    <a:pt x="205" y="1538"/>
                    <a:pt x="187" y="1558"/>
                  </a:cubicBezTo>
                  <a:cubicBezTo>
                    <a:pt x="133" y="1619"/>
                    <a:pt x="91" y="1683"/>
                    <a:pt x="63" y="1749"/>
                  </a:cubicBezTo>
                  <a:cubicBezTo>
                    <a:pt x="18" y="1853"/>
                    <a:pt x="0" y="1971"/>
                    <a:pt x="7" y="2121"/>
                  </a:cubicBezTo>
                  <a:cubicBezTo>
                    <a:pt x="14" y="2255"/>
                    <a:pt x="39" y="2372"/>
                    <a:pt x="82" y="2479"/>
                  </a:cubicBezTo>
                  <a:cubicBezTo>
                    <a:pt x="102" y="2528"/>
                    <a:pt x="127" y="2578"/>
                    <a:pt x="158" y="2628"/>
                  </a:cubicBezTo>
                  <a:cubicBezTo>
                    <a:pt x="222" y="2734"/>
                    <a:pt x="300" y="2830"/>
                    <a:pt x="391" y="2914"/>
                  </a:cubicBezTo>
                  <a:cubicBezTo>
                    <a:pt x="483" y="3000"/>
                    <a:pt x="586" y="3071"/>
                    <a:pt x="696" y="3127"/>
                  </a:cubicBezTo>
                  <a:cubicBezTo>
                    <a:pt x="780" y="3169"/>
                    <a:pt x="862" y="3197"/>
                    <a:pt x="939" y="3223"/>
                  </a:cubicBezTo>
                  <a:cubicBezTo>
                    <a:pt x="1106" y="3279"/>
                    <a:pt x="1258" y="3318"/>
                    <a:pt x="1430" y="3350"/>
                  </a:cubicBezTo>
                  <a:cubicBezTo>
                    <a:pt x="1561" y="3374"/>
                    <a:pt x="1737" y="3401"/>
                    <a:pt x="1937" y="3396"/>
                  </a:cubicBezTo>
                  <a:cubicBezTo>
                    <a:pt x="2033" y="3393"/>
                    <a:pt x="2132" y="3365"/>
                    <a:pt x="2241" y="3309"/>
                  </a:cubicBezTo>
                  <a:cubicBezTo>
                    <a:pt x="2266" y="3295"/>
                    <a:pt x="2290" y="3282"/>
                    <a:pt x="2312" y="3269"/>
                  </a:cubicBezTo>
                  <a:cubicBezTo>
                    <a:pt x="2427" y="3201"/>
                    <a:pt x="2537" y="3114"/>
                    <a:pt x="2643" y="3031"/>
                  </a:cubicBezTo>
                  <a:cubicBezTo>
                    <a:pt x="2695" y="2990"/>
                    <a:pt x="2748" y="2948"/>
                    <a:pt x="2802" y="2908"/>
                  </a:cubicBezTo>
                  <a:cubicBezTo>
                    <a:pt x="2837" y="2882"/>
                    <a:pt x="2874" y="2856"/>
                    <a:pt x="2910" y="2831"/>
                  </a:cubicBezTo>
                  <a:cubicBezTo>
                    <a:pt x="3038" y="2739"/>
                    <a:pt x="3172" y="2643"/>
                    <a:pt x="3283" y="2529"/>
                  </a:cubicBezTo>
                  <a:cubicBezTo>
                    <a:pt x="3389" y="2420"/>
                    <a:pt x="3473" y="2291"/>
                    <a:pt x="3525" y="2157"/>
                  </a:cubicBezTo>
                  <a:cubicBezTo>
                    <a:pt x="3552" y="2089"/>
                    <a:pt x="3570" y="2019"/>
                    <a:pt x="3580" y="1949"/>
                  </a:cubicBezTo>
                  <a:cubicBezTo>
                    <a:pt x="3590" y="1878"/>
                    <a:pt x="3590" y="1807"/>
                    <a:pt x="3581" y="1738"/>
                  </a:cubicBezTo>
                  <a:cubicBezTo>
                    <a:pt x="3562" y="1598"/>
                    <a:pt x="3510" y="1473"/>
                    <a:pt x="3456" y="1359"/>
                  </a:cubicBezTo>
                  <a:cubicBezTo>
                    <a:pt x="3442" y="1330"/>
                    <a:pt x="3428" y="1300"/>
                    <a:pt x="3414" y="1271"/>
                  </a:cubicBezTo>
                  <a:cubicBezTo>
                    <a:pt x="3353" y="1144"/>
                    <a:pt x="3289" y="1012"/>
                    <a:pt x="3243" y="879"/>
                  </a:cubicBezTo>
                  <a:cubicBezTo>
                    <a:pt x="3231" y="842"/>
                    <a:pt x="3219" y="804"/>
                    <a:pt x="3207" y="763"/>
                  </a:cubicBezTo>
                  <a:cubicBezTo>
                    <a:pt x="3199" y="735"/>
                    <a:pt x="3191" y="706"/>
                    <a:pt x="3184" y="679"/>
                  </a:cubicBezTo>
                  <a:cubicBezTo>
                    <a:pt x="3149" y="546"/>
                    <a:pt x="3112" y="409"/>
                    <a:pt x="3028" y="304"/>
                  </a:cubicBezTo>
                  <a:cubicBezTo>
                    <a:pt x="2986" y="252"/>
                    <a:pt x="2934" y="210"/>
                    <a:pt x="2873" y="181"/>
                  </a:cubicBezTo>
                  <a:cubicBezTo>
                    <a:pt x="2815" y="152"/>
                    <a:pt x="2751" y="137"/>
                    <a:pt x="2685" y="133"/>
                  </a:cubicBezTo>
                  <a:cubicBezTo>
                    <a:pt x="2676" y="133"/>
                    <a:pt x="2667" y="133"/>
                    <a:pt x="2658" y="133"/>
                  </a:cubicBezTo>
                  <a:cubicBezTo>
                    <a:pt x="2628" y="133"/>
                    <a:pt x="2597" y="135"/>
                    <a:pt x="2565" y="1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46" name="Freeform 34">
              <a:extLst>
                <a:ext uri="{FF2B5EF4-FFF2-40B4-BE49-F238E27FC236}">
                  <a16:creationId xmlns:a16="http://schemas.microsoft.com/office/drawing/2014/main" id="{ECCED831-0BCF-4C66-A34E-F32AA81FE14D}"/>
                </a:ext>
              </a:extLst>
            </p:cNvPr>
            <p:cNvSpPr>
              <a:spLocks noEditPoints="1"/>
            </p:cNvSpPr>
            <p:nvPr/>
          </p:nvSpPr>
          <p:spPr bwMode="auto">
            <a:xfrm>
              <a:off x="4367" y="971"/>
              <a:ext cx="2756" cy="2667"/>
            </a:xfrm>
            <a:custGeom>
              <a:avLst/>
              <a:gdLst>
                <a:gd name="T0" fmla="*/ 971 w 3723"/>
                <a:gd name="T1" fmla="*/ 3371 h 3603"/>
                <a:gd name="T2" fmla="*/ 723 w 3723"/>
                <a:gd name="T3" fmla="*/ 3272 h 3603"/>
                <a:gd name="T4" fmla="*/ 79 w 3723"/>
                <a:gd name="T5" fmla="*/ 2604 h 3603"/>
                <a:gd name="T6" fmla="*/ 64 w 3723"/>
                <a:gd name="T7" fmla="*/ 1841 h 3603"/>
                <a:gd name="T8" fmla="*/ 265 w 3723"/>
                <a:gd name="T9" fmla="*/ 1585 h 3603"/>
                <a:gd name="T10" fmla="*/ 409 w 3723"/>
                <a:gd name="T11" fmla="*/ 1200 h 3603"/>
                <a:gd name="T12" fmla="*/ 495 w 3723"/>
                <a:gd name="T13" fmla="*/ 811 h 3603"/>
                <a:gd name="T14" fmla="*/ 533 w 3723"/>
                <a:gd name="T15" fmla="*/ 754 h 3603"/>
                <a:gd name="T16" fmla="*/ 877 w 3723"/>
                <a:gd name="T17" fmla="*/ 548 h 3603"/>
                <a:gd name="T18" fmla="*/ 1037 w 3723"/>
                <a:gd name="T19" fmla="*/ 500 h 3603"/>
                <a:gd name="T20" fmla="*/ 1097 w 3723"/>
                <a:gd name="T21" fmla="*/ 505 h 3603"/>
                <a:gd name="T22" fmla="*/ 1486 w 3723"/>
                <a:gd name="T23" fmla="*/ 330 h 3603"/>
                <a:gd name="T24" fmla="*/ 1786 w 3723"/>
                <a:gd name="T25" fmla="*/ 65 h 3603"/>
                <a:gd name="T26" fmla="*/ 2237 w 3723"/>
                <a:gd name="T27" fmla="*/ 119 h 3603"/>
                <a:gd name="T28" fmla="*/ 2547 w 3723"/>
                <a:gd name="T29" fmla="*/ 212 h 3603"/>
                <a:gd name="T30" fmla="*/ 2621 w 3723"/>
                <a:gd name="T31" fmla="*/ 206 h 3603"/>
                <a:gd name="T32" fmla="*/ 3098 w 3723"/>
                <a:gd name="T33" fmla="*/ 367 h 3603"/>
                <a:gd name="T34" fmla="*/ 3285 w 3723"/>
                <a:gd name="T35" fmla="*/ 841 h 3603"/>
                <a:gd name="T36" fmla="*/ 3520 w 3723"/>
                <a:gd name="T37" fmla="*/ 1420 h 3603"/>
                <a:gd name="T38" fmla="*/ 3677 w 3723"/>
                <a:gd name="T39" fmla="*/ 1848 h 3603"/>
                <a:gd name="T40" fmla="*/ 3003 w 3723"/>
                <a:gd name="T41" fmla="*/ 2986 h 3603"/>
                <a:gd name="T42" fmla="*/ 2695 w 3723"/>
                <a:gd name="T43" fmla="*/ 3221 h 3603"/>
                <a:gd name="T44" fmla="*/ 2294 w 3723"/>
                <a:gd name="T45" fmla="*/ 3507 h 3603"/>
                <a:gd name="T46" fmla="*/ 1957 w 3723"/>
                <a:gd name="T47" fmla="*/ 3603 h 3603"/>
                <a:gd name="T48" fmla="*/ 2621 w 3723"/>
                <a:gd name="T49" fmla="*/ 213 h 3603"/>
                <a:gd name="T50" fmla="*/ 2547 w 3723"/>
                <a:gd name="T51" fmla="*/ 219 h 3603"/>
                <a:gd name="T52" fmla="*/ 2233 w 3723"/>
                <a:gd name="T53" fmla="*/ 125 h 3603"/>
                <a:gd name="T54" fmla="*/ 1789 w 3723"/>
                <a:gd name="T55" fmla="*/ 71 h 3603"/>
                <a:gd name="T56" fmla="*/ 1491 w 3723"/>
                <a:gd name="T57" fmla="*/ 335 h 3603"/>
                <a:gd name="T58" fmla="*/ 1096 w 3723"/>
                <a:gd name="T59" fmla="*/ 511 h 3603"/>
                <a:gd name="T60" fmla="*/ 1037 w 3723"/>
                <a:gd name="T61" fmla="*/ 507 h 3603"/>
                <a:gd name="T62" fmla="*/ 880 w 3723"/>
                <a:gd name="T63" fmla="*/ 554 h 3603"/>
                <a:gd name="T64" fmla="*/ 539 w 3723"/>
                <a:gd name="T65" fmla="*/ 759 h 3603"/>
                <a:gd name="T66" fmla="*/ 501 w 3723"/>
                <a:gd name="T67" fmla="*/ 815 h 3603"/>
                <a:gd name="T68" fmla="*/ 416 w 3723"/>
                <a:gd name="T69" fmla="*/ 1201 h 3603"/>
                <a:gd name="T70" fmla="*/ 269 w 3723"/>
                <a:gd name="T71" fmla="*/ 1591 h 3603"/>
                <a:gd name="T72" fmla="*/ 70 w 3723"/>
                <a:gd name="T73" fmla="*/ 1844 h 3603"/>
                <a:gd name="T74" fmla="*/ 85 w 3723"/>
                <a:gd name="T75" fmla="*/ 2601 h 3603"/>
                <a:gd name="T76" fmla="*/ 726 w 3723"/>
                <a:gd name="T77" fmla="*/ 3266 h 3603"/>
                <a:gd name="T78" fmla="*/ 973 w 3723"/>
                <a:gd name="T79" fmla="*/ 3364 h 3603"/>
                <a:gd name="T80" fmla="*/ 1974 w 3723"/>
                <a:gd name="T81" fmla="*/ 3595 h 3603"/>
                <a:gd name="T82" fmla="*/ 2365 w 3723"/>
                <a:gd name="T83" fmla="*/ 3457 h 3603"/>
                <a:gd name="T84" fmla="*/ 2874 w 3723"/>
                <a:gd name="T85" fmla="*/ 3071 h 3603"/>
                <a:gd name="T86" fmla="*/ 3375 w 3723"/>
                <a:gd name="T87" fmla="*/ 2676 h 3603"/>
                <a:gd name="T88" fmla="*/ 3532 w 3723"/>
                <a:gd name="T89" fmla="*/ 1461 h 3603"/>
                <a:gd name="T90" fmla="*/ 3315 w 3723"/>
                <a:gd name="T91" fmla="*/ 964 h 3603"/>
                <a:gd name="T92" fmla="*/ 3258 w 3723"/>
                <a:gd name="T93" fmla="*/ 767 h 3603"/>
                <a:gd name="T94" fmla="*/ 2732 w 3723"/>
                <a:gd name="T95" fmla="*/ 207 h 3603"/>
                <a:gd name="T96" fmla="*/ 2621 w 3723"/>
                <a:gd name="T97" fmla="*/ 213 h 3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23" h="3603">
                  <a:moveTo>
                    <a:pt x="1462" y="3528"/>
                  </a:moveTo>
                  <a:cubicBezTo>
                    <a:pt x="1300" y="3485"/>
                    <a:pt x="1149" y="3434"/>
                    <a:pt x="971" y="3371"/>
                  </a:cubicBezTo>
                  <a:cubicBezTo>
                    <a:pt x="959" y="3366"/>
                    <a:pt x="959" y="3366"/>
                    <a:pt x="959" y="3366"/>
                  </a:cubicBezTo>
                  <a:cubicBezTo>
                    <a:pt x="882" y="3339"/>
                    <a:pt x="803" y="3311"/>
                    <a:pt x="723" y="3272"/>
                  </a:cubicBezTo>
                  <a:cubicBezTo>
                    <a:pt x="489" y="3158"/>
                    <a:pt x="288" y="2976"/>
                    <a:pt x="157" y="2760"/>
                  </a:cubicBezTo>
                  <a:cubicBezTo>
                    <a:pt x="125" y="2708"/>
                    <a:pt x="99" y="2656"/>
                    <a:pt x="79" y="2604"/>
                  </a:cubicBezTo>
                  <a:cubicBezTo>
                    <a:pt x="36" y="2495"/>
                    <a:pt x="12" y="2373"/>
                    <a:pt x="6" y="2230"/>
                  </a:cubicBezTo>
                  <a:cubicBezTo>
                    <a:pt x="0" y="2069"/>
                    <a:pt x="18" y="1950"/>
                    <a:pt x="64" y="1841"/>
                  </a:cubicBezTo>
                  <a:cubicBezTo>
                    <a:pt x="94" y="1771"/>
                    <a:pt x="138" y="1704"/>
                    <a:pt x="195" y="1641"/>
                  </a:cubicBezTo>
                  <a:cubicBezTo>
                    <a:pt x="215" y="1620"/>
                    <a:pt x="241" y="1602"/>
                    <a:pt x="265" y="1585"/>
                  </a:cubicBezTo>
                  <a:cubicBezTo>
                    <a:pt x="296" y="1564"/>
                    <a:pt x="325" y="1544"/>
                    <a:pt x="343" y="1517"/>
                  </a:cubicBezTo>
                  <a:cubicBezTo>
                    <a:pt x="398" y="1433"/>
                    <a:pt x="403" y="1320"/>
                    <a:pt x="409" y="1200"/>
                  </a:cubicBezTo>
                  <a:cubicBezTo>
                    <a:pt x="410" y="1178"/>
                    <a:pt x="411" y="1155"/>
                    <a:pt x="412" y="1133"/>
                  </a:cubicBezTo>
                  <a:cubicBezTo>
                    <a:pt x="420" y="997"/>
                    <a:pt x="450" y="882"/>
                    <a:pt x="495" y="811"/>
                  </a:cubicBezTo>
                  <a:cubicBezTo>
                    <a:pt x="498" y="807"/>
                    <a:pt x="501" y="802"/>
                    <a:pt x="504" y="797"/>
                  </a:cubicBezTo>
                  <a:cubicBezTo>
                    <a:pt x="513" y="783"/>
                    <a:pt x="522" y="768"/>
                    <a:pt x="533" y="754"/>
                  </a:cubicBezTo>
                  <a:cubicBezTo>
                    <a:pt x="606" y="663"/>
                    <a:pt x="688" y="629"/>
                    <a:pt x="784" y="589"/>
                  </a:cubicBezTo>
                  <a:cubicBezTo>
                    <a:pt x="814" y="576"/>
                    <a:pt x="845" y="563"/>
                    <a:pt x="877" y="548"/>
                  </a:cubicBezTo>
                  <a:cubicBezTo>
                    <a:pt x="880" y="547"/>
                    <a:pt x="880" y="547"/>
                    <a:pt x="880" y="547"/>
                  </a:cubicBezTo>
                  <a:cubicBezTo>
                    <a:pt x="926" y="525"/>
                    <a:pt x="980" y="500"/>
                    <a:pt x="1037" y="500"/>
                  </a:cubicBezTo>
                  <a:cubicBezTo>
                    <a:pt x="1038" y="500"/>
                    <a:pt x="1038" y="500"/>
                    <a:pt x="1039" y="500"/>
                  </a:cubicBezTo>
                  <a:cubicBezTo>
                    <a:pt x="1059" y="500"/>
                    <a:pt x="1078" y="502"/>
                    <a:pt x="1097" y="505"/>
                  </a:cubicBezTo>
                  <a:cubicBezTo>
                    <a:pt x="1112" y="506"/>
                    <a:pt x="1126" y="508"/>
                    <a:pt x="1141" y="509"/>
                  </a:cubicBezTo>
                  <a:cubicBezTo>
                    <a:pt x="1251" y="515"/>
                    <a:pt x="1367" y="455"/>
                    <a:pt x="1486" y="330"/>
                  </a:cubicBezTo>
                  <a:cubicBezTo>
                    <a:pt x="1503" y="312"/>
                    <a:pt x="1520" y="294"/>
                    <a:pt x="1536" y="276"/>
                  </a:cubicBezTo>
                  <a:cubicBezTo>
                    <a:pt x="1610" y="195"/>
                    <a:pt x="1687" y="111"/>
                    <a:pt x="1786" y="65"/>
                  </a:cubicBezTo>
                  <a:cubicBezTo>
                    <a:pt x="1928" y="0"/>
                    <a:pt x="2087" y="25"/>
                    <a:pt x="2175" y="76"/>
                  </a:cubicBezTo>
                  <a:cubicBezTo>
                    <a:pt x="2197" y="89"/>
                    <a:pt x="2217" y="104"/>
                    <a:pt x="2237" y="119"/>
                  </a:cubicBezTo>
                  <a:cubicBezTo>
                    <a:pt x="2271" y="145"/>
                    <a:pt x="2305" y="171"/>
                    <a:pt x="2356" y="190"/>
                  </a:cubicBezTo>
                  <a:cubicBezTo>
                    <a:pt x="2406" y="209"/>
                    <a:pt x="2470" y="216"/>
                    <a:pt x="2547" y="212"/>
                  </a:cubicBezTo>
                  <a:cubicBezTo>
                    <a:pt x="2565" y="211"/>
                    <a:pt x="2583" y="209"/>
                    <a:pt x="2601" y="208"/>
                  </a:cubicBezTo>
                  <a:cubicBezTo>
                    <a:pt x="2621" y="206"/>
                    <a:pt x="2621" y="206"/>
                    <a:pt x="2621" y="206"/>
                  </a:cubicBezTo>
                  <a:cubicBezTo>
                    <a:pt x="2659" y="202"/>
                    <a:pt x="2696" y="199"/>
                    <a:pt x="2732" y="200"/>
                  </a:cubicBezTo>
                  <a:cubicBezTo>
                    <a:pt x="2877" y="202"/>
                    <a:pt x="3011" y="263"/>
                    <a:pt x="3098" y="367"/>
                  </a:cubicBezTo>
                  <a:cubicBezTo>
                    <a:pt x="3190" y="477"/>
                    <a:pt x="3228" y="624"/>
                    <a:pt x="3265" y="765"/>
                  </a:cubicBezTo>
                  <a:cubicBezTo>
                    <a:pt x="3272" y="790"/>
                    <a:pt x="3278" y="816"/>
                    <a:pt x="3285" y="841"/>
                  </a:cubicBezTo>
                  <a:cubicBezTo>
                    <a:pt x="3297" y="885"/>
                    <a:pt x="3309" y="924"/>
                    <a:pt x="3321" y="961"/>
                  </a:cubicBezTo>
                  <a:cubicBezTo>
                    <a:pt x="3373" y="1118"/>
                    <a:pt x="3448" y="1271"/>
                    <a:pt x="3520" y="1420"/>
                  </a:cubicBezTo>
                  <a:cubicBezTo>
                    <a:pt x="3538" y="1458"/>
                    <a:pt x="3538" y="1458"/>
                    <a:pt x="3538" y="1458"/>
                  </a:cubicBezTo>
                  <a:cubicBezTo>
                    <a:pt x="3593" y="1571"/>
                    <a:pt x="3653" y="1703"/>
                    <a:pt x="3677" y="1848"/>
                  </a:cubicBezTo>
                  <a:cubicBezTo>
                    <a:pt x="3723" y="2131"/>
                    <a:pt x="3612" y="2442"/>
                    <a:pt x="3380" y="2681"/>
                  </a:cubicBezTo>
                  <a:cubicBezTo>
                    <a:pt x="3268" y="2797"/>
                    <a:pt x="3133" y="2893"/>
                    <a:pt x="3003" y="2986"/>
                  </a:cubicBezTo>
                  <a:cubicBezTo>
                    <a:pt x="2962" y="3016"/>
                    <a:pt x="2919" y="3046"/>
                    <a:pt x="2878" y="3076"/>
                  </a:cubicBezTo>
                  <a:cubicBezTo>
                    <a:pt x="2816" y="3123"/>
                    <a:pt x="2754" y="3173"/>
                    <a:pt x="2695" y="3221"/>
                  </a:cubicBezTo>
                  <a:cubicBezTo>
                    <a:pt x="2590" y="3305"/>
                    <a:pt x="2481" y="3393"/>
                    <a:pt x="2368" y="3463"/>
                  </a:cubicBezTo>
                  <a:cubicBezTo>
                    <a:pt x="2345" y="3478"/>
                    <a:pt x="2320" y="3493"/>
                    <a:pt x="2294" y="3507"/>
                  </a:cubicBezTo>
                  <a:cubicBezTo>
                    <a:pt x="2178" y="3570"/>
                    <a:pt x="2074" y="3601"/>
                    <a:pt x="1974" y="3602"/>
                  </a:cubicBezTo>
                  <a:cubicBezTo>
                    <a:pt x="1968" y="3602"/>
                    <a:pt x="1962" y="3603"/>
                    <a:pt x="1957" y="3603"/>
                  </a:cubicBezTo>
                  <a:cubicBezTo>
                    <a:pt x="1766" y="3603"/>
                    <a:pt x="1600" y="3565"/>
                    <a:pt x="1462" y="3528"/>
                  </a:cubicBezTo>
                  <a:moveTo>
                    <a:pt x="2621" y="213"/>
                  </a:moveTo>
                  <a:cubicBezTo>
                    <a:pt x="2601" y="215"/>
                    <a:pt x="2601" y="215"/>
                    <a:pt x="2601" y="215"/>
                  </a:cubicBezTo>
                  <a:cubicBezTo>
                    <a:pt x="2583" y="216"/>
                    <a:pt x="2566" y="218"/>
                    <a:pt x="2547" y="219"/>
                  </a:cubicBezTo>
                  <a:cubicBezTo>
                    <a:pt x="2469" y="223"/>
                    <a:pt x="2404" y="216"/>
                    <a:pt x="2354" y="197"/>
                  </a:cubicBezTo>
                  <a:cubicBezTo>
                    <a:pt x="2302" y="177"/>
                    <a:pt x="2267" y="151"/>
                    <a:pt x="2233" y="125"/>
                  </a:cubicBezTo>
                  <a:cubicBezTo>
                    <a:pt x="2213" y="110"/>
                    <a:pt x="2194" y="95"/>
                    <a:pt x="2171" y="82"/>
                  </a:cubicBezTo>
                  <a:cubicBezTo>
                    <a:pt x="2085" y="32"/>
                    <a:pt x="1929" y="7"/>
                    <a:pt x="1789" y="71"/>
                  </a:cubicBezTo>
                  <a:cubicBezTo>
                    <a:pt x="1691" y="117"/>
                    <a:pt x="1615" y="200"/>
                    <a:pt x="1541" y="281"/>
                  </a:cubicBezTo>
                  <a:cubicBezTo>
                    <a:pt x="1525" y="299"/>
                    <a:pt x="1508" y="317"/>
                    <a:pt x="1491" y="335"/>
                  </a:cubicBezTo>
                  <a:cubicBezTo>
                    <a:pt x="1371" y="461"/>
                    <a:pt x="1252" y="522"/>
                    <a:pt x="1140" y="516"/>
                  </a:cubicBezTo>
                  <a:cubicBezTo>
                    <a:pt x="1126" y="515"/>
                    <a:pt x="1111" y="513"/>
                    <a:pt x="1096" y="511"/>
                  </a:cubicBezTo>
                  <a:cubicBezTo>
                    <a:pt x="1078" y="509"/>
                    <a:pt x="1058" y="507"/>
                    <a:pt x="1039" y="507"/>
                  </a:cubicBezTo>
                  <a:cubicBezTo>
                    <a:pt x="1038" y="507"/>
                    <a:pt x="1038" y="507"/>
                    <a:pt x="1037" y="507"/>
                  </a:cubicBezTo>
                  <a:cubicBezTo>
                    <a:pt x="981" y="507"/>
                    <a:pt x="929" y="531"/>
                    <a:pt x="883" y="553"/>
                  </a:cubicBezTo>
                  <a:cubicBezTo>
                    <a:pt x="880" y="554"/>
                    <a:pt x="880" y="554"/>
                    <a:pt x="880" y="554"/>
                  </a:cubicBezTo>
                  <a:cubicBezTo>
                    <a:pt x="848" y="570"/>
                    <a:pt x="817" y="583"/>
                    <a:pt x="787" y="595"/>
                  </a:cubicBezTo>
                  <a:cubicBezTo>
                    <a:pt x="692" y="635"/>
                    <a:pt x="610" y="669"/>
                    <a:pt x="539" y="759"/>
                  </a:cubicBezTo>
                  <a:cubicBezTo>
                    <a:pt x="528" y="772"/>
                    <a:pt x="519" y="786"/>
                    <a:pt x="510" y="801"/>
                  </a:cubicBezTo>
                  <a:cubicBezTo>
                    <a:pt x="507" y="806"/>
                    <a:pt x="504" y="810"/>
                    <a:pt x="501" y="815"/>
                  </a:cubicBezTo>
                  <a:cubicBezTo>
                    <a:pt x="456" y="885"/>
                    <a:pt x="427" y="998"/>
                    <a:pt x="419" y="1133"/>
                  </a:cubicBezTo>
                  <a:cubicBezTo>
                    <a:pt x="418" y="1156"/>
                    <a:pt x="417" y="1179"/>
                    <a:pt x="416" y="1201"/>
                  </a:cubicBezTo>
                  <a:cubicBezTo>
                    <a:pt x="410" y="1321"/>
                    <a:pt x="405" y="1435"/>
                    <a:pt x="349" y="1521"/>
                  </a:cubicBezTo>
                  <a:cubicBezTo>
                    <a:pt x="331" y="1549"/>
                    <a:pt x="301" y="1570"/>
                    <a:pt x="269" y="1591"/>
                  </a:cubicBezTo>
                  <a:cubicBezTo>
                    <a:pt x="245" y="1608"/>
                    <a:pt x="220" y="1625"/>
                    <a:pt x="200" y="1646"/>
                  </a:cubicBezTo>
                  <a:cubicBezTo>
                    <a:pt x="144" y="1708"/>
                    <a:pt x="100" y="1775"/>
                    <a:pt x="70" y="1844"/>
                  </a:cubicBezTo>
                  <a:cubicBezTo>
                    <a:pt x="25" y="1951"/>
                    <a:pt x="7" y="2070"/>
                    <a:pt x="13" y="2229"/>
                  </a:cubicBezTo>
                  <a:cubicBezTo>
                    <a:pt x="19" y="2372"/>
                    <a:pt x="43" y="2493"/>
                    <a:pt x="85" y="2601"/>
                  </a:cubicBezTo>
                  <a:cubicBezTo>
                    <a:pt x="105" y="2653"/>
                    <a:pt x="131" y="2705"/>
                    <a:pt x="163" y="2756"/>
                  </a:cubicBezTo>
                  <a:cubicBezTo>
                    <a:pt x="294" y="2971"/>
                    <a:pt x="494" y="3152"/>
                    <a:pt x="726" y="3266"/>
                  </a:cubicBezTo>
                  <a:cubicBezTo>
                    <a:pt x="806" y="3305"/>
                    <a:pt x="885" y="3333"/>
                    <a:pt x="961" y="3360"/>
                  </a:cubicBezTo>
                  <a:cubicBezTo>
                    <a:pt x="973" y="3364"/>
                    <a:pt x="973" y="3364"/>
                    <a:pt x="973" y="3364"/>
                  </a:cubicBezTo>
                  <a:cubicBezTo>
                    <a:pt x="1151" y="3428"/>
                    <a:pt x="1302" y="3479"/>
                    <a:pt x="1463" y="3522"/>
                  </a:cubicBezTo>
                  <a:cubicBezTo>
                    <a:pt x="1605" y="3559"/>
                    <a:pt x="1777" y="3598"/>
                    <a:pt x="1974" y="3595"/>
                  </a:cubicBezTo>
                  <a:cubicBezTo>
                    <a:pt x="2073" y="3594"/>
                    <a:pt x="2176" y="3563"/>
                    <a:pt x="2290" y="3501"/>
                  </a:cubicBezTo>
                  <a:cubicBezTo>
                    <a:pt x="2316" y="3487"/>
                    <a:pt x="2341" y="3472"/>
                    <a:pt x="2365" y="3457"/>
                  </a:cubicBezTo>
                  <a:cubicBezTo>
                    <a:pt x="2477" y="3387"/>
                    <a:pt x="2586" y="3300"/>
                    <a:pt x="2690" y="3215"/>
                  </a:cubicBezTo>
                  <a:cubicBezTo>
                    <a:pt x="2750" y="3167"/>
                    <a:pt x="2812" y="3118"/>
                    <a:pt x="2874" y="3071"/>
                  </a:cubicBezTo>
                  <a:cubicBezTo>
                    <a:pt x="2915" y="3040"/>
                    <a:pt x="2958" y="3010"/>
                    <a:pt x="2999" y="2981"/>
                  </a:cubicBezTo>
                  <a:cubicBezTo>
                    <a:pt x="3129" y="2888"/>
                    <a:pt x="3264" y="2792"/>
                    <a:pt x="3375" y="2676"/>
                  </a:cubicBezTo>
                  <a:cubicBezTo>
                    <a:pt x="3605" y="2439"/>
                    <a:pt x="3715" y="2130"/>
                    <a:pt x="3670" y="1849"/>
                  </a:cubicBezTo>
                  <a:cubicBezTo>
                    <a:pt x="3646" y="1705"/>
                    <a:pt x="3586" y="1573"/>
                    <a:pt x="3532" y="1461"/>
                  </a:cubicBezTo>
                  <a:cubicBezTo>
                    <a:pt x="3513" y="1423"/>
                    <a:pt x="3513" y="1423"/>
                    <a:pt x="3513" y="1423"/>
                  </a:cubicBezTo>
                  <a:cubicBezTo>
                    <a:pt x="3441" y="1274"/>
                    <a:pt x="3367" y="1120"/>
                    <a:pt x="3315" y="964"/>
                  </a:cubicBezTo>
                  <a:cubicBezTo>
                    <a:pt x="3303" y="927"/>
                    <a:pt x="3291" y="887"/>
                    <a:pt x="3279" y="843"/>
                  </a:cubicBezTo>
                  <a:cubicBezTo>
                    <a:pt x="3272" y="818"/>
                    <a:pt x="3265" y="792"/>
                    <a:pt x="3258" y="767"/>
                  </a:cubicBezTo>
                  <a:cubicBezTo>
                    <a:pt x="3222" y="626"/>
                    <a:pt x="3184" y="481"/>
                    <a:pt x="3093" y="372"/>
                  </a:cubicBezTo>
                  <a:cubicBezTo>
                    <a:pt x="3007" y="269"/>
                    <a:pt x="2875" y="208"/>
                    <a:pt x="2732" y="207"/>
                  </a:cubicBezTo>
                  <a:cubicBezTo>
                    <a:pt x="2730" y="207"/>
                    <a:pt x="2728" y="207"/>
                    <a:pt x="2725" y="207"/>
                  </a:cubicBezTo>
                  <a:cubicBezTo>
                    <a:pt x="2691" y="207"/>
                    <a:pt x="2657" y="210"/>
                    <a:pt x="2621" y="21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47" name="Freeform 35">
              <a:extLst>
                <a:ext uri="{FF2B5EF4-FFF2-40B4-BE49-F238E27FC236}">
                  <a16:creationId xmlns:a16="http://schemas.microsoft.com/office/drawing/2014/main" id="{96A52D99-C394-43FF-B16A-2E0F86D5D9D2}"/>
                </a:ext>
              </a:extLst>
            </p:cNvPr>
            <p:cNvSpPr>
              <a:spLocks noEditPoints="1"/>
            </p:cNvSpPr>
            <p:nvPr/>
          </p:nvSpPr>
          <p:spPr bwMode="auto">
            <a:xfrm>
              <a:off x="4332" y="914"/>
              <a:ext cx="2794" cy="2775"/>
            </a:xfrm>
            <a:custGeom>
              <a:avLst/>
              <a:gdLst>
                <a:gd name="T0" fmla="*/ 1487 w 3775"/>
                <a:gd name="T1" fmla="*/ 3648 h 3750"/>
                <a:gd name="T2" fmla="*/ 997 w 3775"/>
                <a:gd name="T3" fmla="*/ 3460 h 3750"/>
                <a:gd name="T4" fmla="*/ 745 w 3775"/>
                <a:gd name="T5" fmla="*/ 3359 h 3750"/>
                <a:gd name="T6" fmla="*/ 73 w 3775"/>
                <a:gd name="T7" fmla="*/ 2674 h 3750"/>
                <a:gd name="T8" fmla="*/ 63 w 3775"/>
                <a:gd name="T9" fmla="*/ 1884 h 3750"/>
                <a:gd name="T10" fmla="*/ 275 w 3775"/>
                <a:gd name="T11" fmla="*/ 1620 h 3750"/>
                <a:gd name="T12" fmla="*/ 359 w 3775"/>
                <a:gd name="T13" fmla="*/ 1551 h 3750"/>
                <a:gd name="T14" fmla="*/ 424 w 3775"/>
                <a:gd name="T15" fmla="*/ 1161 h 3750"/>
                <a:gd name="T16" fmla="*/ 495 w 3775"/>
                <a:gd name="T17" fmla="*/ 835 h 3750"/>
                <a:gd name="T18" fmla="*/ 529 w 3775"/>
                <a:gd name="T19" fmla="*/ 776 h 3750"/>
                <a:gd name="T20" fmla="*/ 788 w 3775"/>
                <a:gd name="T21" fmla="*/ 581 h 3750"/>
                <a:gd name="T22" fmla="*/ 1019 w 3775"/>
                <a:gd name="T23" fmla="*/ 494 h 3750"/>
                <a:gd name="T24" fmla="*/ 1086 w 3775"/>
                <a:gd name="T25" fmla="*/ 501 h 3750"/>
                <a:gd name="T26" fmla="*/ 1328 w 3775"/>
                <a:gd name="T27" fmla="*/ 456 h 3750"/>
                <a:gd name="T28" fmla="*/ 1541 w 3775"/>
                <a:gd name="T29" fmla="*/ 263 h 3750"/>
                <a:gd name="T30" fmla="*/ 2018 w 3775"/>
                <a:gd name="T31" fmla="*/ 8 h 3750"/>
                <a:gd name="T32" fmla="*/ 2259 w 3775"/>
                <a:gd name="T33" fmla="*/ 124 h 3750"/>
                <a:gd name="T34" fmla="*/ 2580 w 3775"/>
                <a:gd name="T35" fmla="*/ 238 h 3750"/>
                <a:gd name="T36" fmla="*/ 2667 w 3775"/>
                <a:gd name="T37" fmla="*/ 229 h 3750"/>
                <a:gd name="T38" fmla="*/ 2979 w 3775"/>
                <a:gd name="T39" fmla="*/ 258 h 3750"/>
                <a:gd name="T40" fmla="*/ 3331 w 3775"/>
                <a:gd name="T41" fmla="*/ 801 h 3750"/>
                <a:gd name="T42" fmla="*/ 3385 w 3775"/>
                <a:gd name="T43" fmla="*/ 994 h 3750"/>
                <a:gd name="T44" fmla="*/ 3757 w 3775"/>
                <a:gd name="T45" fmla="*/ 1907 h 3750"/>
                <a:gd name="T46" fmla="*/ 3718 w 3775"/>
                <a:gd name="T47" fmla="*/ 2369 h 3750"/>
                <a:gd name="T48" fmla="*/ 3082 w 3775"/>
                <a:gd name="T49" fmla="*/ 3085 h 3750"/>
                <a:gd name="T50" fmla="*/ 2734 w 3775"/>
                <a:gd name="T51" fmla="*/ 3353 h 3750"/>
                <a:gd name="T52" fmla="*/ 2335 w 3775"/>
                <a:gd name="T53" fmla="*/ 3647 h 3750"/>
                <a:gd name="T54" fmla="*/ 2003 w 3775"/>
                <a:gd name="T55" fmla="*/ 3750 h 3750"/>
                <a:gd name="T56" fmla="*/ 2667 w 3775"/>
                <a:gd name="T57" fmla="*/ 230 h 3750"/>
                <a:gd name="T58" fmla="*/ 2580 w 3775"/>
                <a:gd name="T59" fmla="*/ 238 h 3750"/>
                <a:gd name="T60" fmla="*/ 2259 w 3775"/>
                <a:gd name="T61" fmla="*/ 125 h 3750"/>
                <a:gd name="T62" fmla="*/ 2018 w 3775"/>
                <a:gd name="T63" fmla="*/ 9 h 3750"/>
                <a:gd name="T64" fmla="*/ 1542 w 3775"/>
                <a:gd name="T65" fmla="*/ 264 h 3750"/>
                <a:gd name="T66" fmla="*/ 1328 w 3775"/>
                <a:gd name="T67" fmla="*/ 457 h 3750"/>
                <a:gd name="T68" fmla="*/ 1086 w 3775"/>
                <a:gd name="T69" fmla="*/ 501 h 3750"/>
                <a:gd name="T70" fmla="*/ 1019 w 3775"/>
                <a:gd name="T71" fmla="*/ 494 h 3750"/>
                <a:gd name="T72" fmla="*/ 789 w 3775"/>
                <a:gd name="T73" fmla="*/ 582 h 3750"/>
                <a:gd name="T74" fmla="*/ 530 w 3775"/>
                <a:gd name="T75" fmla="*/ 776 h 3750"/>
                <a:gd name="T76" fmla="*/ 495 w 3775"/>
                <a:gd name="T77" fmla="*/ 835 h 3750"/>
                <a:gd name="T78" fmla="*/ 425 w 3775"/>
                <a:gd name="T79" fmla="*/ 1161 h 3750"/>
                <a:gd name="T80" fmla="*/ 359 w 3775"/>
                <a:gd name="T81" fmla="*/ 1551 h 3750"/>
                <a:gd name="T82" fmla="*/ 201 w 3775"/>
                <a:gd name="T83" fmla="*/ 1678 h 3750"/>
                <a:gd name="T84" fmla="*/ 4 w 3775"/>
                <a:gd name="T85" fmla="*/ 2286 h 3750"/>
                <a:gd name="T86" fmla="*/ 154 w 3775"/>
                <a:gd name="T87" fmla="*/ 2835 h 3750"/>
                <a:gd name="T88" fmla="*/ 949 w 3775"/>
                <a:gd name="T89" fmla="*/ 3441 h 3750"/>
                <a:gd name="T90" fmla="*/ 1200 w 3775"/>
                <a:gd name="T91" fmla="*/ 3538 h 3750"/>
                <a:gd name="T92" fmla="*/ 2003 w 3775"/>
                <a:gd name="T93" fmla="*/ 3749 h 3750"/>
                <a:gd name="T94" fmla="*/ 2176 w 3775"/>
                <a:gd name="T95" fmla="*/ 3719 h 3750"/>
                <a:gd name="T96" fmla="*/ 2412 w 3775"/>
                <a:gd name="T97" fmla="*/ 3599 h 3750"/>
                <a:gd name="T98" fmla="*/ 2942 w 3775"/>
                <a:gd name="T99" fmla="*/ 3186 h 3750"/>
                <a:gd name="T100" fmla="*/ 3464 w 3775"/>
                <a:gd name="T101" fmla="*/ 2775 h 3750"/>
                <a:gd name="T102" fmla="*/ 3767 w 3775"/>
                <a:gd name="T103" fmla="*/ 2140 h 3750"/>
                <a:gd name="T104" fmla="*/ 3606 w 3775"/>
                <a:gd name="T105" fmla="*/ 1508 h 3750"/>
                <a:gd name="T106" fmla="*/ 3348 w 3775"/>
                <a:gd name="T107" fmla="*/ 869 h 3750"/>
                <a:gd name="T108" fmla="*/ 3154 w 3775"/>
                <a:gd name="T109" fmla="*/ 383 h 3750"/>
                <a:gd name="T110" fmla="*/ 2782 w 3775"/>
                <a:gd name="T111" fmla="*/ 221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75" h="3750">
                  <a:moveTo>
                    <a:pt x="2003" y="3750"/>
                  </a:moveTo>
                  <a:cubicBezTo>
                    <a:pt x="1804" y="3750"/>
                    <a:pt x="1630" y="3698"/>
                    <a:pt x="1487" y="3648"/>
                  </a:cubicBezTo>
                  <a:cubicBezTo>
                    <a:pt x="1391" y="3615"/>
                    <a:pt x="1298" y="3578"/>
                    <a:pt x="1200" y="3539"/>
                  </a:cubicBezTo>
                  <a:cubicBezTo>
                    <a:pt x="1135" y="3513"/>
                    <a:pt x="1069" y="3487"/>
                    <a:pt x="997" y="3460"/>
                  </a:cubicBezTo>
                  <a:cubicBezTo>
                    <a:pt x="981" y="3454"/>
                    <a:pt x="964" y="3448"/>
                    <a:pt x="948" y="3442"/>
                  </a:cubicBezTo>
                  <a:cubicBezTo>
                    <a:pt x="882" y="3417"/>
                    <a:pt x="814" y="3391"/>
                    <a:pt x="745" y="3359"/>
                  </a:cubicBezTo>
                  <a:cubicBezTo>
                    <a:pt x="497" y="3241"/>
                    <a:pt x="287" y="3055"/>
                    <a:pt x="153" y="2836"/>
                  </a:cubicBezTo>
                  <a:cubicBezTo>
                    <a:pt x="121" y="2782"/>
                    <a:pt x="94" y="2728"/>
                    <a:pt x="73" y="2674"/>
                  </a:cubicBezTo>
                  <a:cubicBezTo>
                    <a:pt x="31" y="2563"/>
                    <a:pt x="9" y="2439"/>
                    <a:pt x="4" y="2286"/>
                  </a:cubicBezTo>
                  <a:cubicBezTo>
                    <a:pt x="0" y="2173"/>
                    <a:pt x="4" y="2025"/>
                    <a:pt x="63" y="1884"/>
                  </a:cubicBezTo>
                  <a:cubicBezTo>
                    <a:pt x="94" y="1811"/>
                    <a:pt x="140" y="1741"/>
                    <a:pt x="201" y="1677"/>
                  </a:cubicBezTo>
                  <a:cubicBezTo>
                    <a:pt x="221" y="1655"/>
                    <a:pt x="249" y="1637"/>
                    <a:pt x="275" y="1620"/>
                  </a:cubicBezTo>
                  <a:cubicBezTo>
                    <a:pt x="309" y="1599"/>
                    <a:pt x="340" y="1579"/>
                    <a:pt x="359" y="1551"/>
                  </a:cubicBezTo>
                  <a:cubicBezTo>
                    <a:pt x="359" y="1551"/>
                    <a:pt x="359" y="1551"/>
                    <a:pt x="359" y="1551"/>
                  </a:cubicBezTo>
                  <a:cubicBezTo>
                    <a:pt x="416" y="1466"/>
                    <a:pt x="419" y="1346"/>
                    <a:pt x="422" y="1220"/>
                  </a:cubicBezTo>
                  <a:cubicBezTo>
                    <a:pt x="423" y="1201"/>
                    <a:pt x="423" y="1181"/>
                    <a:pt x="424" y="1161"/>
                  </a:cubicBezTo>
                  <a:cubicBezTo>
                    <a:pt x="427" y="1096"/>
                    <a:pt x="433" y="1036"/>
                    <a:pt x="444" y="983"/>
                  </a:cubicBezTo>
                  <a:cubicBezTo>
                    <a:pt x="456" y="923"/>
                    <a:pt x="473" y="873"/>
                    <a:pt x="495" y="835"/>
                  </a:cubicBezTo>
                  <a:cubicBezTo>
                    <a:pt x="498" y="829"/>
                    <a:pt x="501" y="824"/>
                    <a:pt x="504" y="818"/>
                  </a:cubicBezTo>
                  <a:cubicBezTo>
                    <a:pt x="512" y="804"/>
                    <a:pt x="520" y="789"/>
                    <a:pt x="529" y="776"/>
                  </a:cubicBezTo>
                  <a:cubicBezTo>
                    <a:pt x="562" y="729"/>
                    <a:pt x="599" y="692"/>
                    <a:pt x="647" y="659"/>
                  </a:cubicBezTo>
                  <a:cubicBezTo>
                    <a:pt x="690" y="630"/>
                    <a:pt x="738" y="606"/>
                    <a:pt x="788" y="581"/>
                  </a:cubicBezTo>
                  <a:cubicBezTo>
                    <a:pt x="811" y="570"/>
                    <a:pt x="834" y="558"/>
                    <a:pt x="858" y="546"/>
                  </a:cubicBezTo>
                  <a:cubicBezTo>
                    <a:pt x="901" y="524"/>
                    <a:pt x="958" y="494"/>
                    <a:pt x="1019" y="494"/>
                  </a:cubicBezTo>
                  <a:cubicBezTo>
                    <a:pt x="1021" y="494"/>
                    <a:pt x="1023" y="494"/>
                    <a:pt x="1025" y="494"/>
                  </a:cubicBezTo>
                  <a:cubicBezTo>
                    <a:pt x="1045" y="494"/>
                    <a:pt x="1066" y="497"/>
                    <a:pt x="1086" y="501"/>
                  </a:cubicBezTo>
                  <a:cubicBezTo>
                    <a:pt x="1101" y="503"/>
                    <a:pt x="1116" y="505"/>
                    <a:pt x="1131" y="507"/>
                  </a:cubicBezTo>
                  <a:cubicBezTo>
                    <a:pt x="1194" y="512"/>
                    <a:pt x="1261" y="495"/>
                    <a:pt x="1328" y="456"/>
                  </a:cubicBezTo>
                  <a:cubicBezTo>
                    <a:pt x="1383" y="424"/>
                    <a:pt x="1438" y="378"/>
                    <a:pt x="1492" y="319"/>
                  </a:cubicBezTo>
                  <a:cubicBezTo>
                    <a:pt x="1509" y="301"/>
                    <a:pt x="1525" y="282"/>
                    <a:pt x="1541" y="263"/>
                  </a:cubicBezTo>
                  <a:cubicBezTo>
                    <a:pt x="1617" y="176"/>
                    <a:pt x="1696" y="86"/>
                    <a:pt x="1801" y="40"/>
                  </a:cubicBezTo>
                  <a:cubicBezTo>
                    <a:pt x="1866" y="11"/>
                    <a:pt x="1942" y="0"/>
                    <a:pt x="2018" y="8"/>
                  </a:cubicBezTo>
                  <a:cubicBezTo>
                    <a:pt x="2088" y="16"/>
                    <a:pt x="2153" y="39"/>
                    <a:pt x="2200" y="73"/>
                  </a:cubicBezTo>
                  <a:cubicBezTo>
                    <a:pt x="2222" y="89"/>
                    <a:pt x="2241" y="107"/>
                    <a:pt x="2259" y="124"/>
                  </a:cubicBezTo>
                  <a:cubicBezTo>
                    <a:pt x="2293" y="155"/>
                    <a:pt x="2327" y="188"/>
                    <a:pt x="2381" y="211"/>
                  </a:cubicBezTo>
                  <a:cubicBezTo>
                    <a:pt x="2445" y="239"/>
                    <a:pt x="2524" y="241"/>
                    <a:pt x="2580" y="238"/>
                  </a:cubicBezTo>
                  <a:cubicBezTo>
                    <a:pt x="2599" y="236"/>
                    <a:pt x="2618" y="235"/>
                    <a:pt x="2636" y="233"/>
                  </a:cubicBezTo>
                  <a:cubicBezTo>
                    <a:pt x="2646" y="232"/>
                    <a:pt x="2656" y="230"/>
                    <a:pt x="2667" y="229"/>
                  </a:cubicBezTo>
                  <a:cubicBezTo>
                    <a:pt x="2703" y="225"/>
                    <a:pt x="2737" y="221"/>
                    <a:pt x="2772" y="221"/>
                  </a:cubicBezTo>
                  <a:cubicBezTo>
                    <a:pt x="2843" y="219"/>
                    <a:pt x="2915" y="232"/>
                    <a:pt x="2979" y="258"/>
                  </a:cubicBezTo>
                  <a:cubicBezTo>
                    <a:pt x="3048" y="286"/>
                    <a:pt x="3107" y="328"/>
                    <a:pt x="3155" y="382"/>
                  </a:cubicBezTo>
                  <a:cubicBezTo>
                    <a:pt x="3254" y="496"/>
                    <a:pt x="3293" y="651"/>
                    <a:pt x="3331" y="801"/>
                  </a:cubicBezTo>
                  <a:cubicBezTo>
                    <a:pt x="3337" y="823"/>
                    <a:pt x="3343" y="846"/>
                    <a:pt x="3349" y="869"/>
                  </a:cubicBezTo>
                  <a:cubicBezTo>
                    <a:pt x="3361" y="916"/>
                    <a:pt x="3373" y="957"/>
                    <a:pt x="3385" y="994"/>
                  </a:cubicBezTo>
                  <a:cubicBezTo>
                    <a:pt x="3438" y="1164"/>
                    <a:pt x="3517" y="1327"/>
                    <a:pt x="3607" y="1508"/>
                  </a:cubicBezTo>
                  <a:cubicBezTo>
                    <a:pt x="3671" y="1637"/>
                    <a:pt x="3730" y="1765"/>
                    <a:pt x="3757" y="1907"/>
                  </a:cubicBezTo>
                  <a:cubicBezTo>
                    <a:pt x="3772" y="1982"/>
                    <a:pt x="3775" y="2061"/>
                    <a:pt x="3768" y="2140"/>
                  </a:cubicBezTo>
                  <a:cubicBezTo>
                    <a:pt x="3761" y="2216"/>
                    <a:pt x="3744" y="2293"/>
                    <a:pt x="3718" y="2369"/>
                  </a:cubicBezTo>
                  <a:cubicBezTo>
                    <a:pt x="3666" y="2517"/>
                    <a:pt x="3578" y="2657"/>
                    <a:pt x="3465" y="2775"/>
                  </a:cubicBezTo>
                  <a:cubicBezTo>
                    <a:pt x="3351" y="2893"/>
                    <a:pt x="3214" y="2991"/>
                    <a:pt x="3082" y="3085"/>
                  </a:cubicBezTo>
                  <a:cubicBezTo>
                    <a:pt x="3036" y="3118"/>
                    <a:pt x="2988" y="3152"/>
                    <a:pt x="2942" y="3187"/>
                  </a:cubicBezTo>
                  <a:cubicBezTo>
                    <a:pt x="2871" y="3240"/>
                    <a:pt x="2802" y="3298"/>
                    <a:pt x="2734" y="3353"/>
                  </a:cubicBezTo>
                  <a:cubicBezTo>
                    <a:pt x="2631" y="3438"/>
                    <a:pt x="2524" y="3526"/>
                    <a:pt x="2412" y="3599"/>
                  </a:cubicBezTo>
                  <a:cubicBezTo>
                    <a:pt x="2387" y="3616"/>
                    <a:pt x="2361" y="3632"/>
                    <a:pt x="2335" y="3647"/>
                  </a:cubicBezTo>
                  <a:cubicBezTo>
                    <a:pt x="2279" y="3679"/>
                    <a:pt x="2227" y="3703"/>
                    <a:pt x="2177" y="3720"/>
                  </a:cubicBezTo>
                  <a:cubicBezTo>
                    <a:pt x="2117" y="3740"/>
                    <a:pt x="2060" y="3750"/>
                    <a:pt x="2003" y="3750"/>
                  </a:cubicBezTo>
                  <a:close/>
                  <a:moveTo>
                    <a:pt x="2772" y="221"/>
                  </a:moveTo>
                  <a:cubicBezTo>
                    <a:pt x="2737" y="222"/>
                    <a:pt x="2703" y="226"/>
                    <a:pt x="2667" y="230"/>
                  </a:cubicBezTo>
                  <a:cubicBezTo>
                    <a:pt x="2657" y="231"/>
                    <a:pt x="2646" y="232"/>
                    <a:pt x="2636" y="234"/>
                  </a:cubicBezTo>
                  <a:cubicBezTo>
                    <a:pt x="2618" y="235"/>
                    <a:pt x="2599" y="237"/>
                    <a:pt x="2580" y="238"/>
                  </a:cubicBezTo>
                  <a:cubicBezTo>
                    <a:pt x="2479" y="245"/>
                    <a:pt x="2416" y="228"/>
                    <a:pt x="2381" y="212"/>
                  </a:cubicBezTo>
                  <a:cubicBezTo>
                    <a:pt x="2326" y="188"/>
                    <a:pt x="2292" y="156"/>
                    <a:pt x="2259" y="125"/>
                  </a:cubicBezTo>
                  <a:cubicBezTo>
                    <a:pt x="2240" y="107"/>
                    <a:pt x="2222" y="90"/>
                    <a:pt x="2200" y="74"/>
                  </a:cubicBezTo>
                  <a:cubicBezTo>
                    <a:pt x="2153" y="40"/>
                    <a:pt x="2088" y="17"/>
                    <a:pt x="2018" y="9"/>
                  </a:cubicBezTo>
                  <a:cubicBezTo>
                    <a:pt x="1942" y="1"/>
                    <a:pt x="1867" y="12"/>
                    <a:pt x="1801" y="41"/>
                  </a:cubicBezTo>
                  <a:cubicBezTo>
                    <a:pt x="1696" y="87"/>
                    <a:pt x="1618" y="177"/>
                    <a:pt x="1542" y="264"/>
                  </a:cubicBezTo>
                  <a:cubicBezTo>
                    <a:pt x="1526" y="282"/>
                    <a:pt x="1509" y="301"/>
                    <a:pt x="1493" y="320"/>
                  </a:cubicBezTo>
                  <a:cubicBezTo>
                    <a:pt x="1438" y="379"/>
                    <a:pt x="1383" y="425"/>
                    <a:pt x="1328" y="457"/>
                  </a:cubicBezTo>
                  <a:cubicBezTo>
                    <a:pt x="1261" y="496"/>
                    <a:pt x="1194" y="513"/>
                    <a:pt x="1131" y="507"/>
                  </a:cubicBezTo>
                  <a:cubicBezTo>
                    <a:pt x="1116" y="506"/>
                    <a:pt x="1100" y="504"/>
                    <a:pt x="1086" y="501"/>
                  </a:cubicBezTo>
                  <a:cubicBezTo>
                    <a:pt x="1066" y="498"/>
                    <a:pt x="1045" y="495"/>
                    <a:pt x="1025" y="494"/>
                  </a:cubicBezTo>
                  <a:cubicBezTo>
                    <a:pt x="1023" y="494"/>
                    <a:pt x="1021" y="494"/>
                    <a:pt x="1019" y="494"/>
                  </a:cubicBezTo>
                  <a:cubicBezTo>
                    <a:pt x="958" y="494"/>
                    <a:pt x="901" y="524"/>
                    <a:pt x="859" y="546"/>
                  </a:cubicBezTo>
                  <a:cubicBezTo>
                    <a:pt x="834" y="559"/>
                    <a:pt x="811" y="571"/>
                    <a:pt x="789" y="582"/>
                  </a:cubicBezTo>
                  <a:cubicBezTo>
                    <a:pt x="738" y="607"/>
                    <a:pt x="690" y="630"/>
                    <a:pt x="647" y="660"/>
                  </a:cubicBezTo>
                  <a:cubicBezTo>
                    <a:pt x="600" y="693"/>
                    <a:pt x="562" y="730"/>
                    <a:pt x="530" y="776"/>
                  </a:cubicBezTo>
                  <a:cubicBezTo>
                    <a:pt x="520" y="790"/>
                    <a:pt x="512" y="804"/>
                    <a:pt x="505" y="819"/>
                  </a:cubicBezTo>
                  <a:cubicBezTo>
                    <a:pt x="502" y="824"/>
                    <a:pt x="498" y="830"/>
                    <a:pt x="495" y="835"/>
                  </a:cubicBezTo>
                  <a:cubicBezTo>
                    <a:pt x="474" y="873"/>
                    <a:pt x="457" y="923"/>
                    <a:pt x="445" y="983"/>
                  </a:cubicBezTo>
                  <a:cubicBezTo>
                    <a:pt x="434" y="1036"/>
                    <a:pt x="427" y="1096"/>
                    <a:pt x="425" y="1161"/>
                  </a:cubicBezTo>
                  <a:cubicBezTo>
                    <a:pt x="424" y="1181"/>
                    <a:pt x="424" y="1201"/>
                    <a:pt x="423" y="1220"/>
                  </a:cubicBezTo>
                  <a:cubicBezTo>
                    <a:pt x="420" y="1346"/>
                    <a:pt x="417" y="1466"/>
                    <a:pt x="359" y="1551"/>
                  </a:cubicBezTo>
                  <a:cubicBezTo>
                    <a:pt x="340" y="1580"/>
                    <a:pt x="309" y="1600"/>
                    <a:pt x="276" y="1621"/>
                  </a:cubicBezTo>
                  <a:cubicBezTo>
                    <a:pt x="249" y="1638"/>
                    <a:pt x="222" y="1656"/>
                    <a:pt x="201" y="1678"/>
                  </a:cubicBezTo>
                  <a:cubicBezTo>
                    <a:pt x="141" y="1742"/>
                    <a:pt x="95" y="1811"/>
                    <a:pt x="64" y="1885"/>
                  </a:cubicBezTo>
                  <a:cubicBezTo>
                    <a:pt x="5" y="2025"/>
                    <a:pt x="1" y="2173"/>
                    <a:pt x="4" y="2286"/>
                  </a:cubicBezTo>
                  <a:cubicBezTo>
                    <a:pt x="9" y="2439"/>
                    <a:pt x="32" y="2562"/>
                    <a:pt x="74" y="2674"/>
                  </a:cubicBezTo>
                  <a:cubicBezTo>
                    <a:pt x="95" y="2728"/>
                    <a:pt x="122" y="2782"/>
                    <a:pt x="154" y="2835"/>
                  </a:cubicBezTo>
                  <a:cubicBezTo>
                    <a:pt x="288" y="3054"/>
                    <a:pt x="498" y="3240"/>
                    <a:pt x="746" y="3358"/>
                  </a:cubicBezTo>
                  <a:cubicBezTo>
                    <a:pt x="814" y="3391"/>
                    <a:pt x="882" y="3416"/>
                    <a:pt x="949" y="3441"/>
                  </a:cubicBezTo>
                  <a:cubicBezTo>
                    <a:pt x="965" y="3447"/>
                    <a:pt x="981" y="3453"/>
                    <a:pt x="998" y="3459"/>
                  </a:cubicBezTo>
                  <a:cubicBezTo>
                    <a:pt x="1069" y="3486"/>
                    <a:pt x="1135" y="3513"/>
                    <a:pt x="1200" y="3538"/>
                  </a:cubicBezTo>
                  <a:cubicBezTo>
                    <a:pt x="1298" y="3577"/>
                    <a:pt x="1392" y="3614"/>
                    <a:pt x="1487" y="3647"/>
                  </a:cubicBezTo>
                  <a:cubicBezTo>
                    <a:pt x="1630" y="3697"/>
                    <a:pt x="1804" y="3749"/>
                    <a:pt x="2003" y="3749"/>
                  </a:cubicBezTo>
                  <a:cubicBezTo>
                    <a:pt x="2003" y="3749"/>
                    <a:pt x="2003" y="3749"/>
                    <a:pt x="2003" y="3749"/>
                  </a:cubicBezTo>
                  <a:cubicBezTo>
                    <a:pt x="2060" y="3749"/>
                    <a:pt x="2117" y="3739"/>
                    <a:pt x="2176" y="3719"/>
                  </a:cubicBezTo>
                  <a:cubicBezTo>
                    <a:pt x="2227" y="3703"/>
                    <a:pt x="2278" y="3679"/>
                    <a:pt x="2335" y="3646"/>
                  </a:cubicBezTo>
                  <a:cubicBezTo>
                    <a:pt x="2360" y="3631"/>
                    <a:pt x="2386" y="3615"/>
                    <a:pt x="2412" y="3599"/>
                  </a:cubicBezTo>
                  <a:cubicBezTo>
                    <a:pt x="2523" y="3526"/>
                    <a:pt x="2630" y="3438"/>
                    <a:pt x="2734" y="3352"/>
                  </a:cubicBezTo>
                  <a:cubicBezTo>
                    <a:pt x="2801" y="3297"/>
                    <a:pt x="2871" y="3240"/>
                    <a:pt x="2942" y="3186"/>
                  </a:cubicBezTo>
                  <a:cubicBezTo>
                    <a:pt x="2988" y="3152"/>
                    <a:pt x="3036" y="3118"/>
                    <a:pt x="3082" y="3085"/>
                  </a:cubicBezTo>
                  <a:cubicBezTo>
                    <a:pt x="3214" y="2990"/>
                    <a:pt x="3351" y="2893"/>
                    <a:pt x="3464" y="2775"/>
                  </a:cubicBezTo>
                  <a:cubicBezTo>
                    <a:pt x="3578" y="2657"/>
                    <a:pt x="3665" y="2517"/>
                    <a:pt x="3717" y="2368"/>
                  </a:cubicBezTo>
                  <a:cubicBezTo>
                    <a:pt x="3743" y="2293"/>
                    <a:pt x="3760" y="2216"/>
                    <a:pt x="3767" y="2140"/>
                  </a:cubicBezTo>
                  <a:cubicBezTo>
                    <a:pt x="3774" y="2061"/>
                    <a:pt x="3771" y="1982"/>
                    <a:pt x="3757" y="1907"/>
                  </a:cubicBezTo>
                  <a:cubicBezTo>
                    <a:pt x="3729" y="1765"/>
                    <a:pt x="3670" y="1638"/>
                    <a:pt x="3606" y="1508"/>
                  </a:cubicBezTo>
                  <a:cubicBezTo>
                    <a:pt x="3516" y="1328"/>
                    <a:pt x="3438" y="1164"/>
                    <a:pt x="3384" y="994"/>
                  </a:cubicBezTo>
                  <a:cubicBezTo>
                    <a:pt x="3372" y="957"/>
                    <a:pt x="3360" y="916"/>
                    <a:pt x="3348" y="869"/>
                  </a:cubicBezTo>
                  <a:cubicBezTo>
                    <a:pt x="3342" y="847"/>
                    <a:pt x="3336" y="824"/>
                    <a:pt x="3330" y="801"/>
                  </a:cubicBezTo>
                  <a:cubicBezTo>
                    <a:pt x="3292" y="652"/>
                    <a:pt x="3253" y="497"/>
                    <a:pt x="3154" y="383"/>
                  </a:cubicBezTo>
                  <a:cubicBezTo>
                    <a:pt x="3106" y="328"/>
                    <a:pt x="3047" y="286"/>
                    <a:pt x="2979" y="259"/>
                  </a:cubicBezTo>
                  <a:cubicBezTo>
                    <a:pt x="2918" y="234"/>
                    <a:pt x="2850" y="221"/>
                    <a:pt x="2782" y="221"/>
                  </a:cubicBezTo>
                  <a:cubicBezTo>
                    <a:pt x="2778" y="221"/>
                    <a:pt x="2775" y="221"/>
                    <a:pt x="2772" y="22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48" name="Freeform 36">
              <a:extLst>
                <a:ext uri="{FF2B5EF4-FFF2-40B4-BE49-F238E27FC236}">
                  <a16:creationId xmlns:a16="http://schemas.microsoft.com/office/drawing/2014/main" id="{B72A9103-D35C-4F3D-803B-A7BE94EDB8D7}"/>
                </a:ext>
              </a:extLst>
            </p:cNvPr>
            <p:cNvSpPr>
              <a:spLocks noEditPoints="1"/>
            </p:cNvSpPr>
            <p:nvPr/>
          </p:nvSpPr>
          <p:spPr bwMode="auto">
            <a:xfrm>
              <a:off x="4295" y="843"/>
              <a:ext cx="2863" cy="2902"/>
            </a:xfrm>
            <a:custGeom>
              <a:avLst/>
              <a:gdLst>
                <a:gd name="T0" fmla="*/ 1756 w 3868"/>
                <a:gd name="T1" fmla="*/ 3879 h 3921"/>
                <a:gd name="T2" fmla="*/ 1332 w 3868"/>
                <a:gd name="T3" fmla="*/ 3707 h 3921"/>
                <a:gd name="T4" fmla="*/ 946 w 3868"/>
                <a:gd name="T5" fmla="*/ 3541 h 3921"/>
                <a:gd name="T6" fmla="*/ 151 w 3868"/>
                <a:gd name="T7" fmla="*/ 2933 h 3921"/>
                <a:gd name="T8" fmla="*/ 2 w 3868"/>
                <a:gd name="T9" fmla="*/ 2362 h 3921"/>
                <a:gd name="T10" fmla="*/ 64 w 3868"/>
                <a:gd name="T11" fmla="*/ 1946 h 3921"/>
                <a:gd name="T12" fmla="*/ 288 w 3868"/>
                <a:gd name="T13" fmla="*/ 1673 h 3921"/>
                <a:gd name="T14" fmla="*/ 428 w 3868"/>
                <a:gd name="T15" fmla="*/ 1448 h 3921"/>
                <a:gd name="T16" fmla="*/ 437 w 3868"/>
                <a:gd name="T17" fmla="*/ 1209 h 3921"/>
                <a:gd name="T18" fmla="*/ 505 w 3868"/>
                <a:gd name="T19" fmla="*/ 858 h 3921"/>
                <a:gd name="T20" fmla="*/ 803 w 3868"/>
                <a:gd name="T21" fmla="*/ 583 h 3921"/>
                <a:gd name="T22" fmla="*/ 1006 w 3868"/>
                <a:gd name="T23" fmla="*/ 504 h 3921"/>
                <a:gd name="T24" fmla="*/ 1079 w 3868"/>
                <a:gd name="T25" fmla="*/ 514 h 3921"/>
                <a:gd name="T26" fmla="*/ 1156 w 3868"/>
                <a:gd name="T27" fmla="*/ 523 h 3921"/>
                <a:gd name="T28" fmla="*/ 1549 w 3868"/>
                <a:gd name="T29" fmla="*/ 268 h 3921"/>
                <a:gd name="T30" fmla="*/ 1931 w 3868"/>
                <a:gd name="T31" fmla="*/ 3 h 3921"/>
                <a:gd name="T32" fmla="*/ 2148 w 3868"/>
                <a:gd name="T33" fmla="*/ 36 h 3921"/>
                <a:gd name="T34" fmla="*/ 2288 w 3868"/>
                <a:gd name="T35" fmla="*/ 146 h 3921"/>
                <a:gd name="T36" fmla="*/ 2616 w 3868"/>
                <a:gd name="T37" fmla="*/ 280 h 3921"/>
                <a:gd name="T38" fmla="*/ 2714 w 3868"/>
                <a:gd name="T39" fmla="*/ 269 h 3921"/>
                <a:gd name="T40" fmla="*/ 3031 w 3868"/>
                <a:gd name="T41" fmla="*/ 291 h 3921"/>
                <a:gd name="T42" fmla="*/ 3404 w 3868"/>
                <a:gd name="T43" fmla="*/ 856 h 3921"/>
                <a:gd name="T44" fmla="*/ 3455 w 3868"/>
                <a:gd name="T45" fmla="*/ 1045 h 3921"/>
                <a:gd name="T46" fmla="*/ 3845 w 3868"/>
                <a:gd name="T47" fmla="*/ 1986 h 3921"/>
                <a:gd name="T48" fmla="*/ 3813 w 3868"/>
                <a:gd name="T49" fmla="*/ 2468 h 3921"/>
                <a:gd name="T50" fmla="*/ 3166 w 3868"/>
                <a:gd name="T51" fmla="*/ 3208 h 3921"/>
                <a:gd name="T52" fmla="*/ 2781 w 3868"/>
                <a:gd name="T53" fmla="*/ 3507 h 3921"/>
                <a:gd name="T54" fmla="*/ 2382 w 3868"/>
                <a:gd name="T55" fmla="*/ 3810 h 3921"/>
                <a:gd name="T56" fmla="*/ 2035 w 3868"/>
                <a:gd name="T57" fmla="*/ 3920 h 3921"/>
                <a:gd name="T58" fmla="*/ 2714 w 3868"/>
                <a:gd name="T59" fmla="*/ 270 h 3921"/>
                <a:gd name="T60" fmla="*/ 2616 w 3868"/>
                <a:gd name="T61" fmla="*/ 281 h 3921"/>
                <a:gd name="T62" fmla="*/ 2288 w 3868"/>
                <a:gd name="T63" fmla="*/ 147 h 3921"/>
                <a:gd name="T64" fmla="*/ 2148 w 3868"/>
                <a:gd name="T65" fmla="*/ 37 h 3921"/>
                <a:gd name="T66" fmla="*/ 1931 w 3868"/>
                <a:gd name="T67" fmla="*/ 4 h 3921"/>
                <a:gd name="T68" fmla="*/ 1549 w 3868"/>
                <a:gd name="T69" fmla="*/ 269 h 3921"/>
                <a:gd name="T70" fmla="*/ 1331 w 3868"/>
                <a:gd name="T71" fmla="*/ 472 h 3921"/>
                <a:gd name="T72" fmla="*/ 1079 w 3868"/>
                <a:gd name="T73" fmla="*/ 514 h 3921"/>
                <a:gd name="T74" fmla="*/ 1006 w 3868"/>
                <a:gd name="T75" fmla="*/ 505 h 3921"/>
                <a:gd name="T76" fmla="*/ 803 w 3868"/>
                <a:gd name="T77" fmla="*/ 583 h 3921"/>
                <a:gd name="T78" fmla="*/ 505 w 3868"/>
                <a:gd name="T79" fmla="*/ 858 h 3921"/>
                <a:gd name="T80" fmla="*/ 438 w 3868"/>
                <a:gd name="T81" fmla="*/ 1209 h 3921"/>
                <a:gd name="T82" fmla="*/ 429 w 3868"/>
                <a:gd name="T83" fmla="*/ 1448 h 3921"/>
                <a:gd name="T84" fmla="*/ 288 w 3868"/>
                <a:gd name="T85" fmla="*/ 1674 h 3921"/>
                <a:gd name="T86" fmla="*/ 64 w 3868"/>
                <a:gd name="T87" fmla="*/ 1947 h 3921"/>
                <a:gd name="T88" fmla="*/ 3 w 3868"/>
                <a:gd name="T89" fmla="*/ 2362 h 3921"/>
                <a:gd name="T90" fmla="*/ 152 w 3868"/>
                <a:gd name="T91" fmla="*/ 2933 h 3921"/>
                <a:gd name="T92" fmla="*/ 947 w 3868"/>
                <a:gd name="T93" fmla="*/ 3540 h 3921"/>
                <a:gd name="T94" fmla="*/ 1332 w 3868"/>
                <a:gd name="T95" fmla="*/ 3706 h 3921"/>
                <a:gd name="T96" fmla="*/ 2035 w 3868"/>
                <a:gd name="T97" fmla="*/ 3920 h 3921"/>
                <a:gd name="T98" fmla="*/ 2381 w 3868"/>
                <a:gd name="T99" fmla="*/ 3809 h 3921"/>
                <a:gd name="T100" fmla="*/ 2780 w 3868"/>
                <a:gd name="T101" fmla="*/ 3507 h 3921"/>
                <a:gd name="T102" fmla="*/ 3166 w 3868"/>
                <a:gd name="T103" fmla="*/ 3207 h 3921"/>
                <a:gd name="T104" fmla="*/ 3813 w 3868"/>
                <a:gd name="T105" fmla="*/ 2468 h 3921"/>
                <a:gd name="T106" fmla="*/ 3844 w 3868"/>
                <a:gd name="T107" fmla="*/ 1986 h 3921"/>
                <a:gd name="T108" fmla="*/ 3454 w 3868"/>
                <a:gd name="T109" fmla="*/ 1046 h 3921"/>
                <a:gd name="T110" fmla="*/ 3403 w 3868"/>
                <a:gd name="T111" fmla="*/ 856 h 3921"/>
                <a:gd name="T112" fmla="*/ 3031 w 3868"/>
                <a:gd name="T113" fmla="*/ 291 h 3921"/>
                <a:gd name="T114" fmla="*/ 2815 w 3868"/>
                <a:gd name="T115" fmla="*/ 259 h 3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68" h="3921">
                  <a:moveTo>
                    <a:pt x="2035" y="3920"/>
                  </a:moveTo>
                  <a:cubicBezTo>
                    <a:pt x="1944" y="3919"/>
                    <a:pt x="1853" y="3905"/>
                    <a:pt x="1756" y="3879"/>
                  </a:cubicBezTo>
                  <a:cubicBezTo>
                    <a:pt x="1662" y="3853"/>
                    <a:pt x="1578" y="3818"/>
                    <a:pt x="1515" y="3791"/>
                  </a:cubicBezTo>
                  <a:cubicBezTo>
                    <a:pt x="1454" y="3764"/>
                    <a:pt x="1395" y="3736"/>
                    <a:pt x="1332" y="3707"/>
                  </a:cubicBezTo>
                  <a:cubicBezTo>
                    <a:pt x="1237" y="3663"/>
                    <a:pt x="1138" y="3617"/>
                    <a:pt x="1026" y="3572"/>
                  </a:cubicBezTo>
                  <a:cubicBezTo>
                    <a:pt x="1000" y="3561"/>
                    <a:pt x="973" y="3551"/>
                    <a:pt x="946" y="3541"/>
                  </a:cubicBezTo>
                  <a:cubicBezTo>
                    <a:pt x="889" y="3519"/>
                    <a:pt x="829" y="3496"/>
                    <a:pt x="770" y="3469"/>
                  </a:cubicBezTo>
                  <a:cubicBezTo>
                    <a:pt x="507" y="3347"/>
                    <a:pt x="287" y="3156"/>
                    <a:pt x="151" y="2933"/>
                  </a:cubicBezTo>
                  <a:cubicBezTo>
                    <a:pt x="118" y="2878"/>
                    <a:pt x="90" y="2822"/>
                    <a:pt x="69" y="2765"/>
                  </a:cubicBezTo>
                  <a:cubicBezTo>
                    <a:pt x="27" y="2652"/>
                    <a:pt x="6" y="2524"/>
                    <a:pt x="2" y="2362"/>
                  </a:cubicBezTo>
                  <a:cubicBezTo>
                    <a:pt x="0" y="2280"/>
                    <a:pt x="3" y="2214"/>
                    <a:pt x="11" y="2152"/>
                  </a:cubicBezTo>
                  <a:cubicBezTo>
                    <a:pt x="20" y="2076"/>
                    <a:pt x="38" y="2008"/>
                    <a:pt x="64" y="1946"/>
                  </a:cubicBezTo>
                  <a:cubicBezTo>
                    <a:pt x="96" y="1869"/>
                    <a:pt x="144" y="1796"/>
                    <a:pt x="207" y="1731"/>
                  </a:cubicBezTo>
                  <a:cubicBezTo>
                    <a:pt x="229" y="1708"/>
                    <a:pt x="259" y="1690"/>
                    <a:pt x="288" y="1673"/>
                  </a:cubicBezTo>
                  <a:cubicBezTo>
                    <a:pt x="323" y="1652"/>
                    <a:pt x="356" y="1632"/>
                    <a:pt x="376" y="1603"/>
                  </a:cubicBezTo>
                  <a:cubicBezTo>
                    <a:pt x="402" y="1564"/>
                    <a:pt x="420" y="1513"/>
                    <a:pt x="428" y="1448"/>
                  </a:cubicBezTo>
                  <a:cubicBezTo>
                    <a:pt x="436" y="1388"/>
                    <a:pt x="436" y="1322"/>
                    <a:pt x="437" y="1259"/>
                  </a:cubicBezTo>
                  <a:cubicBezTo>
                    <a:pt x="437" y="1242"/>
                    <a:pt x="437" y="1226"/>
                    <a:pt x="437" y="1209"/>
                  </a:cubicBezTo>
                  <a:cubicBezTo>
                    <a:pt x="438" y="1108"/>
                    <a:pt x="450" y="968"/>
                    <a:pt x="495" y="877"/>
                  </a:cubicBezTo>
                  <a:cubicBezTo>
                    <a:pt x="498" y="871"/>
                    <a:pt x="502" y="864"/>
                    <a:pt x="505" y="858"/>
                  </a:cubicBezTo>
                  <a:cubicBezTo>
                    <a:pt x="511" y="843"/>
                    <a:pt x="518" y="829"/>
                    <a:pt x="527" y="815"/>
                  </a:cubicBezTo>
                  <a:cubicBezTo>
                    <a:pt x="598" y="698"/>
                    <a:pt x="688" y="647"/>
                    <a:pt x="803" y="583"/>
                  </a:cubicBezTo>
                  <a:cubicBezTo>
                    <a:pt x="815" y="576"/>
                    <a:pt x="828" y="568"/>
                    <a:pt x="842" y="561"/>
                  </a:cubicBezTo>
                  <a:cubicBezTo>
                    <a:pt x="890" y="533"/>
                    <a:pt x="946" y="504"/>
                    <a:pt x="1006" y="504"/>
                  </a:cubicBezTo>
                  <a:cubicBezTo>
                    <a:pt x="1009" y="504"/>
                    <a:pt x="1011" y="504"/>
                    <a:pt x="1014" y="505"/>
                  </a:cubicBezTo>
                  <a:cubicBezTo>
                    <a:pt x="1036" y="505"/>
                    <a:pt x="1058" y="510"/>
                    <a:pt x="1079" y="514"/>
                  </a:cubicBezTo>
                  <a:cubicBezTo>
                    <a:pt x="1094" y="516"/>
                    <a:pt x="1109" y="519"/>
                    <a:pt x="1125" y="521"/>
                  </a:cubicBezTo>
                  <a:cubicBezTo>
                    <a:pt x="1135" y="522"/>
                    <a:pt x="1146" y="523"/>
                    <a:pt x="1156" y="523"/>
                  </a:cubicBezTo>
                  <a:cubicBezTo>
                    <a:pt x="1296" y="523"/>
                    <a:pt x="1419" y="418"/>
                    <a:pt x="1500" y="326"/>
                  </a:cubicBezTo>
                  <a:cubicBezTo>
                    <a:pt x="1516" y="307"/>
                    <a:pt x="1533" y="287"/>
                    <a:pt x="1549" y="268"/>
                  </a:cubicBezTo>
                  <a:cubicBezTo>
                    <a:pt x="1626" y="175"/>
                    <a:pt x="1707" y="79"/>
                    <a:pt x="1818" y="32"/>
                  </a:cubicBezTo>
                  <a:cubicBezTo>
                    <a:pt x="1853" y="17"/>
                    <a:pt x="1891" y="7"/>
                    <a:pt x="1931" y="3"/>
                  </a:cubicBezTo>
                  <a:cubicBezTo>
                    <a:pt x="1968" y="0"/>
                    <a:pt x="2007" y="1"/>
                    <a:pt x="2045" y="7"/>
                  </a:cubicBezTo>
                  <a:cubicBezTo>
                    <a:pt x="2081" y="12"/>
                    <a:pt x="2116" y="22"/>
                    <a:pt x="2148" y="36"/>
                  </a:cubicBezTo>
                  <a:cubicBezTo>
                    <a:pt x="2180" y="50"/>
                    <a:pt x="2208" y="68"/>
                    <a:pt x="2232" y="88"/>
                  </a:cubicBezTo>
                  <a:cubicBezTo>
                    <a:pt x="2253" y="106"/>
                    <a:pt x="2271" y="126"/>
                    <a:pt x="2288" y="146"/>
                  </a:cubicBezTo>
                  <a:cubicBezTo>
                    <a:pt x="2321" y="183"/>
                    <a:pt x="2354" y="222"/>
                    <a:pt x="2410" y="249"/>
                  </a:cubicBezTo>
                  <a:cubicBezTo>
                    <a:pt x="2476" y="282"/>
                    <a:pt x="2559" y="284"/>
                    <a:pt x="2616" y="280"/>
                  </a:cubicBezTo>
                  <a:cubicBezTo>
                    <a:pt x="2637" y="279"/>
                    <a:pt x="2658" y="277"/>
                    <a:pt x="2674" y="275"/>
                  </a:cubicBezTo>
                  <a:cubicBezTo>
                    <a:pt x="2687" y="273"/>
                    <a:pt x="2701" y="271"/>
                    <a:pt x="2714" y="269"/>
                  </a:cubicBezTo>
                  <a:cubicBezTo>
                    <a:pt x="2749" y="265"/>
                    <a:pt x="2782" y="260"/>
                    <a:pt x="2815" y="259"/>
                  </a:cubicBezTo>
                  <a:cubicBezTo>
                    <a:pt x="2890" y="255"/>
                    <a:pt x="2965" y="266"/>
                    <a:pt x="3031" y="291"/>
                  </a:cubicBezTo>
                  <a:cubicBezTo>
                    <a:pt x="3104" y="318"/>
                    <a:pt x="3167" y="360"/>
                    <a:pt x="3217" y="415"/>
                  </a:cubicBezTo>
                  <a:cubicBezTo>
                    <a:pt x="3324" y="534"/>
                    <a:pt x="3365" y="698"/>
                    <a:pt x="3404" y="856"/>
                  </a:cubicBezTo>
                  <a:cubicBezTo>
                    <a:pt x="3409" y="876"/>
                    <a:pt x="3414" y="896"/>
                    <a:pt x="3419" y="916"/>
                  </a:cubicBezTo>
                  <a:cubicBezTo>
                    <a:pt x="3432" y="966"/>
                    <a:pt x="3443" y="1007"/>
                    <a:pt x="3455" y="1045"/>
                  </a:cubicBezTo>
                  <a:cubicBezTo>
                    <a:pt x="3510" y="1228"/>
                    <a:pt x="3597" y="1409"/>
                    <a:pt x="3681" y="1577"/>
                  </a:cubicBezTo>
                  <a:cubicBezTo>
                    <a:pt x="3743" y="1698"/>
                    <a:pt x="3812" y="1836"/>
                    <a:pt x="3845" y="1986"/>
                  </a:cubicBezTo>
                  <a:cubicBezTo>
                    <a:pt x="3862" y="2064"/>
                    <a:pt x="3868" y="2146"/>
                    <a:pt x="3862" y="2229"/>
                  </a:cubicBezTo>
                  <a:cubicBezTo>
                    <a:pt x="3856" y="2308"/>
                    <a:pt x="3840" y="2389"/>
                    <a:pt x="3813" y="2468"/>
                  </a:cubicBezTo>
                  <a:cubicBezTo>
                    <a:pt x="3762" y="2623"/>
                    <a:pt x="3673" y="2770"/>
                    <a:pt x="3555" y="2892"/>
                  </a:cubicBezTo>
                  <a:cubicBezTo>
                    <a:pt x="3440" y="3013"/>
                    <a:pt x="3301" y="3112"/>
                    <a:pt x="3166" y="3208"/>
                  </a:cubicBezTo>
                  <a:cubicBezTo>
                    <a:pt x="3115" y="3244"/>
                    <a:pt x="3063" y="3281"/>
                    <a:pt x="3012" y="3319"/>
                  </a:cubicBezTo>
                  <a:cubicBezTo>
                    <a:pt x="2933" y="3379"/>
                    <a:pt x="2856" y="3444"/>
                    <a:pt x="2781" y="3507"/>
                  </a:cubicBezTo>
                  <a:cubicBezTo>
                    <a:pt x="2678" y="3594"/>
                    <a:pt x="2572" y="3683"/>
                    <a:pt x="2462" y="3758"/>
                  </a:cubicBezTo>
                  <a:cubicBezTo>
                    <a:pt x="2435" y="3776"/>
                    <a:pt x="2408" y="3793"/>
                    <a:pt x="2382" y="3810"/>
                  </a:cubicBezTo>
                  <a:cubicBezTo>
                    <a:pt x="2256" y="3885"/>
                    <a:pt x="2148" y="3921"/>
                    <a:pt x="2042" y="3921"/>
                  </a:cubicBezTo>
                  <a:cubicBezTo>
                    <a:pt x="2040" y="3921"/>
                    <a:pt x="2037" y="3921"/>
                    <a:pt x="2035" y="3920"/>
                  </a:cubicBezTo>
                  <a:moveTo>
                    <a:pt x="2815" y="259"/>
                  </a:moveTo>
                  <a:cubicBezTo>
                    <a:pt x="2782" y="261"/>
                    <a:pt x="2749" y="265"/>
                    <a:pt x="2714" y="270"/>
                  </a:cubicBezTo>
                  <a:cubicBezTo>
                    <a:pt x="2701" y="272"/>
                    <a:pt x="2688" y="274"/>
                    <a:pt x="2674" y="275"/>
                  </a:cubicBezTo>
                  <a:cubicBezTo>
                    <a:pt x="2658" y="277"/>
                    <a:pt x="2637" y="280"/>
                    <a:pt x="2616" y="281"/>
                  </a:cubicBezTo>
                  <a:cubicBezTo>
                    <a:pt x="2558" y="285"/>
                    <a:pt x="2476" y="283"/>
                    <a:pt x="2410" y="250"/>
                  </a:cubicBezTo>
                  <a:cubicBezTo>
                    <a:pt x="2354" y="222"/>
                    <a:pt x="2320" y="184"/>
                    <a:pt x="2288" y="147"/>
                  </a:cubicBezTo>
                  <a:cubicBezTo>
                    <a:pt x="2270" y="127"/>
                    <a:pt x="2252" y="106"/>
                    <a:pt x="2231" y="88"/>
                  </a:cubicBezTo>
                  <a:cubicBezTo>
                    <a:pt x="2208" y="68"/>
                    <a:pt x="2180" y="51"/>
                    <a:pt x="2148" y="37"/>
                  </a:cubicBezTo>
                  <a:cubicBezTo>
                    <a:pt x="2116" y="23"/>
                    <a:pt x="2081" y="13"/>
                    <a:pt x="2044" y="7"/>
                  </a:cubicBezTo>
                  <a:cubicBezTo>
                    <a:pt x="2007" y="1"/>
                    <a:pt x="1968" y="0"/>
                    <a:pt x="1931" y="4"/>
                  </a:cubicBezTo>
                  <a:cubicBezTo>
                    <a:pt x="1891" y="8"/>
                    <a:pt x="1853" y="18"/>
                    <a:pt x="1819" y="33"/>
                  </a:cubicBezTo>
                  <a:cubicBezTo>
                    <a:pt x="1708" y="80"/>
                    <a:pt x="1627" y="176"/>
                    <a:pt x="1549" y="269"/>
                  </a:cubicBezTo>
                  <a:cubicBezTo>
                    <a:pt x="1533" y="288"/>
                    <a:pt x="1517" y="308"/>
                    <a:pt x="1500" y="326"/>
                  </a:cubicBezTo>
                  <a:cubicBezTo>
                    <a:pt x="1445" y="389"/>
                    <a:pt x="1388" y="438"/>
                    <a:pt x="1331" y="472"/>
                  </a:cubicBezTo>
                  <a:cubicBezTo>
                    <a:pt x="1261" y="513"/>
                    <a:pt x="1191" y="530"/>
                    <a:pt x="1125" y="522"/>
                  </a:cubicBezTo>
                  <a:cubicBezTo>
                    <a:pt x="1109" y="520"/>
                    <a:pt x="1094" y="517"/>
                    <a:pt x="1079" y="514"/>
                  </a:cubicBezTo>
                  <a:cubicBezTo>
                    <a:pt x="1058" y="510"/>
                    <a:pt x="1036" y="506"/>
                    <a:pt x="1014" y="505"/>
                  </a:cubicBezTo>
                  <a:cubicBezTo>
                    <a:pt x="1011" y="505"/>
                    <a:pt x="1009" y="505"/>
                    <a:pt x="1006" y="505"/>
                  </a:cubicBezTo>
                  <a:cubicBezTo>
                    <a:pt x="946" y="505"/>
                    <a:pt x="890" y="534"/>
                    <a:pt x="842" y="561"/>
                  </a:cubicBezTo>
                  <a:cubicBezTo>
                    <a:pt x="829" y="569"/>
                    <a:pt x="816" y="576"/>
                    <a:pt x="803" y="583"/>
                  </a:cubicBezTo>
                  <a:cubicBezTo>
                    <a:pt x="689" y="648"/>
                    <a:pt x="599" y="699"/>
                    <a:pt x="527" y="816"/>
                  </a:cubicBezTo>
                  <a:cubicBezTo>
                    <a:pt x="519" y="829"/>
                    <a:pt x="512" y="844"/>
                    <a:pt x="505" y="858"/>
                  </a:cubicBezTo>
                  <a:cubicBezTo>
                    <a:pt x="502" y="864"/>
                    <a:pt x="499" y="871"/>
                    <a:pt x="496" y="877"/>
                  </a:cubicBezTo>
                  <a:cubicBezTo>
                    <a:pt x="450" y="968"/>
                    <a:pt x="439" y="1108"/>
                    <a:pt x="438" y="1209"/>
                  </a:cubicBezTo>
                  <a:cubicBezTo>
                    <a:pt x="438" y="1226"/>
                    <a:pt x="438" y="1242"/>
                    <a:pt x="438" y="1259"/>
                  </a:cubicBezTo>
                  <a:cubicBezTo>
                    <a:pt x="437" y="1322"/>
                    <a:pt x="437" y="1389"/>
                    <a:pt x="429" y="1448"/>
                  </a:cubicBezTo>
                  <a:cubicBezTo>
                    <a:pt x="420" y="1514"/>
                    <a:pt x="403" y="1565"/>
                    <a:pt x="376" y="1604"/>
                  </a:cubicBezTo>
                  <a:cubicBezTo>
                    <a:pt x="357" y="1632"/>
                    <a:pt x="323" y="1652"/>
                    <a:pt x="288" y="1674"/>
                  </a:cubicBezTo>
                  <a:cubicBezTo>
                    <a:pt x="259" y="1691"/>
                    <a:pt x="230" y="1709"/>
                    <a:pt x="208" y="1731"/>
                  </a:cubicBezTo>
                  <a:cubicBezTo>
                    <a:pt x="145" y="1797"/>
                    <a:pt x="97" y="1869"/>
                    <a:pt x="64" y="1947"/>
                  </a:cubicBezTo>
                  <a:cubicBezTo>
                    <a:pt x="38" y="2009"/>
                    <a:pt x="21" y="2076"/>
                    <a:pt x="11" y="2152"/>
                  </a:cubicBezTo>
                  <a:cubicBezTo>
                    <a:pt x="4" y="2214"/>
                    <a:pt x="1" y="2280"/>
                    <a:pt x="3" y="2362"/>
                  </a:cubicBezTo>
                  <a:cubicBezTo>
                    <a:pt x="7" y="2524"/>
                    <a:pt x="28" y="2652"/>
                    <a:pt x="70" y="2765"/>
                  </a:cubicBezTo>
                  <a:cubicBezTo>
                    <a:pt x="91" y="2821"/>
                    <a:pt x="119" y="2878"/>
                    <a:pt x="152" y="2933"/>
                  </a:cubicBezTo>
                  <a:cubicBezTo>
                    <a:pt x="288" y="3156"/>
                    <a:pt x="508" y="3346"/>
                    <a:pt x="770" y="3468"/>
                  </a:cubicBezTo>
                  <a:cubicBezTo>
                    <a:pt x="829" y="3495"/>
                    <a:pt x="889" y="3518"/>
                    <a:pt x="947" y="3540"/>
                  </a:cubicBezTo>
                  <a:cubicBezTo>
                    <a:pt x="973" y="3550"/>
                    <a:pt x="1000" y="3561"/>
                    <a:pt x="1027" y="3571"/>
                  </a:cubicBezTo>
                  <a:cubicBezTo>
                    <a:pt x="1138" y="3616"/>
                    <a:pt x="1237" y="3662"/>
                    <a:pt x="1332" y="3706"/>
                  </a:cubicBezTo>
                  <a:cubicBezTo>
                    <a:pt x="1395" y="3736"/>
                    <a:pt x="1454" y="3763"/>
                    <a:pt x="1516" y="3790"/>
                  </a:cubicBezTo>
                  <a:cubicBezTo>
                    <a:pt x="1660" y="3852"/>
                    <a:pt x="1834" y="3917"/>
                    <a:pt x="2035" y="3920"/>
                  </a:cubicBezTo>
                  <a:cubicBezTo>
                    <a:pt x="2037" y="3920"/>
                    <a:pt x="2040" y="3920"/>
                    <a:pt x="2042" y="3920"/>
                  </a:cubicBezTo>
                  <a:cubicBezTo>
                    <a:pt x="2148" y="3920"/>
                    <a:pt x="2256" y="3884"/>
                    <a:pt x="2381" y="3809"/>
                  </a:cubicBezTo>
                  <a:cubicBezTo>
                    <a:pt x="2408" y="3793"/>
                    <a:pt x="2435" y="3776"/>
                    <a:pt x="2462" y="3758"/>
                  </a:cubicBezTo>
                  <a:cubicBezTo>
                    <a:pt x="2572" y="3682"/>
                    <a:pt x="2678" y="3593"/>
                    <a:pt x="2780" y="3507"/>
                  </a:cubicBezTo>
                  <a:cubicBezTo>
                    <a:pt x="2855" y="3444"/>
                    <a:pt x="2932" y="3379"/>
                    <a:pt x="3012" y="3319"/>
                  </a:cubicBezTo>
                  <a:cubicBezTo>
                    <a:pt x="3062" y="3281"/>
                    <a:pt x="3115" y="3243"/>
                    <a:pt x="3166" y="3207"/>
                  </a:cubicBezTo>
                  <a:cubicBezTo>
                    <a:pt x="3300" y="3111"/>
                    <a:pt x="3439" y="3012"/>
                    <a:pt x="3555" y="2891"/>
                  </a:cubicBezTo>
                  <a:cubicBezTo>
                    <a:pt x="3672" y="2769"/>
                    <a:pt x="3761" y="2623"/>
                    <a:pt x="3813" y="2468"/>
                  </a:cubicBezTo>
                  <a:cubicBezTo>
                    <a:pt x="3839" y="2389"/>
                    <a:pt x="3855" y="2308"/>
                    <a:pt x="3861" y="2228"/>
                  </a:cubicBezTo>
                  <a:cubicBezTo>
                    <a:pt x="3867" y="2146"/>
                    <a:pt x="3861" y="2064"/>
                    <a:pt x="3844" y="1986"/>
                  </a:cubicBezTo>
                  <a:cubicBezTo>
                    <a:pt x="3812" y="1836"/>
                    <a:pt x="3742" y="1698"/>
                    <a:pt x="3681" y="1577"/>
                  </a:cubicBezTo>
                  <a:cubicBezTo>
                    <a:pt x="3596" y="1409"/>
                    <a:pt x="3510" y="1229"/>
                    <a:pt x="3454" y="1046"/>
                  </a:cubicBezTo>
                  <a:cubicBezTo>
                    <a:pt x="3442" y="1008"/>
                    <a:pt x="3431" y="966"/>
                    <a:pt x="3418" y="916"/>
                  </a:cubicBezTo>
                  <a:cubicBezTo>
                    <a:pt x="3413" y="897"/>
                    <a:pt x="3408" y="876"/>
                    <a:pt x="3403" y="856"/>
                  </a:cubicBezTo>
                  <a:cubicBezTo>
                    <a:pt x="3364" y="698"/>
                    <a:pt x="3324" y="534"/>
                    <a:pt x="3217" y="416"/>
                  </a:cubicBezTo>
                  <a:cubicBezTo>
                    <a:pt x="3166" y="360"/>
                    <a:pt x="3104" y="318"/>
                    <a:pt x="3031" y="291"/>
                  </a:cubicBezTo>
                  <a:cubicBezTo>
                    <a:pt x="2973" y="270"/>
                    <a:pt x="2908" y="259"/>
                    <a:pt x="2843" y="259"/>
                  </a:cubicBezTo>
                  <a:cubicBezTo>
                    <a:pt x="2834" y="259"/>
                    <a:pt x="2824" y="259"/>
                    <a:pt x="2815" y="25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49" name="Freeform 37">
              <a:extLst>
                <a:ext uri="{FF2B5EF4-FFF2-40B4-BE49-F238E27FC236}">
                  <a16:creationId xmlns:a16="http://schemas.microsoft.com/office/drawing/2014/main" id="{ABA42716-E22B-41D3-B8D5-5A402FA4721B}"/>
                </a:ext>
              </a:extLst>
            </p:cNvPr>
            <p:cNvSpPr>
              <a:spLocks noEditPoints="1"/>
            </p:cNvSpPr>
            <p:nvPr/>
          </p:nvSpPr>
          <p:spPr bwMode="auto">
            <a:xfrm>
              <a:off x="4255" y="741"/>
              <a:ext cx="2973" cy="3062"/>
            </a:xfrm>
            <a:custGeom>
              <a:avLst/>
              <a:gdLst>
                <a:gd name="T0" fmla="*/ 1547 w 4017"/>
                <a:gd name="T1" fmla="*/ 3979 h 4137"/>
                <a:gd name="T2" fmla="*/ 1059 w 4017"/>
                <a:gd name="T3" fmla="*/ 3730 h 4137"/>
                <a:gd name="T4" fmla="*/ 798 w 4017"/>
                <a:gd name="T5" fmla="*/ 3624 h 4137"/>
                <a:gd name="T6" fmla="*/ 67 w 4017"/>
                <a:gd name="T7" fmla="*/ 2901 h 4137"/>
                <a:gd name="T8" fmla="*/ 66 w 4017"/>
                <a:gd name="T9" fmla="*/ 2050 h 4137"/>
                <a:gd name="T10" fmla="*/ 303 w 4017"/>
                <a:gd name="T11" fmla="*/ 1766 h 4137"/>
                <a:gd name="T12" fmla="*/ 453 w 4017"/>
                <a:gd name="T13" fmla="*/ 1340 h 4137"/>
                <a:gd name="T14" fmla="*/ 498 w 4017"/>
                <a:gd name="T15" fmla="*/ 961 h 4137"/>
                <a:gd name="T16" fmla="*/ 526 w 4017"/>
                <a:gd name="T17" fmla="*/ 897 h 4137"/>
                <a:gd name="T18" fmla="*/ 1009 w 4017"/>
                <a:gd name="T19" fmla="*/ 555 h 4137"/>
                <a:gd name="T20" fmla="*/ 1124 w 4017"/>
                <a:gd name="T21" fmla="*/ 576 h 4137"/>
                <a:gd name="T22" fmla="*/ 1559 w 4017"/>
                <a:gd name="T23" fmla="*/ 314 h 4137"/>
                <a:gd name="T24" fmla="*/ 2270 w 4017"/>
                <a:gd name="T25" fmla="*/ 143 h 4137"/>
                <a:gd name="T26" fmla="*/ 2446 w 4017"/>
                <a:gd name="T27" fmla="*/ 328 h 4137"/>
                <a:gd name="T28" fmla="*/ 2717 w 4017"/>
                <a:gd name="T29" fmla="*/ 357 h 4137"/>
                <a:gd name="T30" fmla="*/ 2863 w 4017"/>
                <a:gd name="T31" fmla="*/ 337 h 4137"/>
                <a:gd name="T32" fmla="*/ 3485 w 4017"/>
                <a:gd name="T33" fmla="*/ 954 h 4137"/>
                <a:gd name="T34" fmla="*/ 3533 w 4017"/>
                <a:gd name="T35" fmla="*/ 1139 h 4137"/>
                <a:gd name="T36" fmla="*/ 3770 w 4017"/>
                <a:gd name="T37" fmla="*/ 1698 h 4137"/>
                <a:gd name="T38" fmla="*/ 3653 w 4017"/>
                <a:gd name="T39" fmla="*/ 3054 h 4137"/>
                <a:gd name="T40" fmla="*/ 3089 w 4017"/>
                <a:gd name="T41" fmla="*/ 3497 h 4137"/>
                <a:gd name="T42" fmla="*/ 2518 w 4017"/>
                <a:gd name="T43" fmla="*/ 3963 h 4137"/>
                <a:gd name="T44" fmla="*/ 2085 w 4017"/>
                <a:gd name="T45" fmla="*/ 4137 h 4137"/>
                <a:gd name="T46" fmla="*/ 2864 w 4017"/>
                <a:gd name="T47" fmla="*/ 344 h 4137"/>
                <a:gd name="T48" fmla="*/ 2718 w 4017"/>
                <a:gd name="T49" fmla="*/ 364 h 4137"/>
                <a:gd name="T50" fmla="*/ 2443 w 4017"/>
                <a:gd name="T51" fmla="*/ 334 h 4137"/>
                <a:gd name="T52" fmla="*/ 2265 w 4017"/>
                <a:gd name="T53" fmla="*/ 148 h 4137"/>
                <a:gd name="T54" fmla="*/ 1564 w 4017"/>
                <a:gd name="T55" fmla="*/ 319 h 4137"/>
                <a:gd name="T56" fmla="*/ 1123 w 4017"/>
                <a:gd name="T57" fmla="*/ 583 h 4137"/>
                <a:gd name="T58" fmla="*/ 1009 w 4017"/>
                <a:gd name="T59" fmla="*/ 562 h 4137"/>
                <a:gd name="T60" fmla="*/ 533 w 4017"/>
                <a:gd name="T61" fmla="*/ 900 h 4137"/>
                <a:gd name="T62" fmla="*/ 505 w 4017"/>
                <a:gd name="T63" fmla="*/ 964 h 4137"/>
                <a:gd name="T64" fmla="*/ 460 w 4017"/>
                <a:gd name="T65" fmla="*/ 1339 h 4137"/>
                <a:gd name="T66" fmla="*/ 307 w 4017"/>
                <a:gd name="T67" fmla="*/ 1772 h 4137"/>
                <a:gd name="T68" fmla="*/ 73 w 4017"/>
                <a:gd name="T69" fmla="*/ 2053 h 4137"/>
                <a:gd name="T70" fmla="*/ 74 w 4017"/>
                <a:gd name="T71" fmla="*/ 2898 h 4137"/>
                <a:gd name="T72" fmla="*/ 801 w 4017"/>
                <a:gd name="T73" fmla="*/ 3618 h 4137"/>
                <a:gd name="T74" fmla="*/ 1062 w 4017"/>
                <a:gd name="T75" fmla="*/ 3723 h 4137"/>
                <a:gd name="T76" fmla="*/ 1551 w 4017"/>
                <a:gd name="T77" fmla="*/ 3973 h 4137"/>
                <a:gd name="T78" fmla="*/ 2432 w 4017"/>
                <a:gd name="T79" fmla="*/ 4012 h 4137"/>
                <a:gd name="T80" fmla="*/ 2831 w 4017"/>
                <a:gd name="T81" fmla="*/ 3702 h 4137"/>
                <a:gd name="T82" fmla="*/ 3252 w 4017"/>
                <a:gd name="T83" fmla="*/ 3371 h 4137"/>
                <a:gd name="T84" fmla="*/ 3934 w 4017"/>
                <a:gd name="T85" fmla="*/ 2108 h 4137"/>
                <a:gd name="T86" fmla="*/ 3758 w 4017"/>
                <a:gd name="T87" fmla="*/ 1690 h 4137"/>
                <a:gd name="T88" fmla="*/ 3491 w 4017"/>
                <a:gd name="T89" fmla="*/ 1008 h 4137"/>
                <a:gd name="T90" fmla="*/ 3282 w 4017"/>
                <a:gd name="T91" fmla="*/ 494 h 4137"/>
                <a:gd name="T92" fmla="*/ 2864 w 4017"/>
                <a:gd name="T93" fmla="*/ 344 h 4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7" h="4137">
                  <a:moveTo>
                    <a:pt x="2072" y="4137"/>
                  </a:moveTo>
                  <a:cubicBezTo>
                    <a:pt x="1867" y="4132"/>
                    <a:pt x="1692" y="4054"/>
                    <a:pt x="1547" y="3979"/>
                  </a:cubicBezTo>
                  <a:cubicBezTo>
                    <a:pt x="1501" y="3955"/>
                    <a:pt x="1456" y="3931"/>
                    <a:pt x="1408" y="3905"/>
                  </a:cubicBezTo>
                  <a:cubicBezTo>
                    <a:pt x="1301" y="3846"/>
                    <a:pt x="1189" y="3785"/>
                    <a:pt x="1059" y="3730"/>
                  </a:cubicBezTo>
                  <a:cubicBezTo>
                    <a:pt x="1024" y="3715"/>
                    <a:pt x="990" y="3702"/>
                    <a:pt x="953" y="3687"/>
                  </a:cubicBezTo>
                  <a:cubicBezTo>
                    <a:pt x="902" y="3668"/>
                    <a:pt x="850" y="3648"/>
                    <a:pt x="798" y="3624"/>
                  </a:cubicBezTo>
                  <a:cubicBezTo>
                    <a:pt x="520" y="3498"/>
                    <a:pt x="291" y="3303"/>
                    <a:pt x="152" y="3075"/>
                  </a:cubicBezTo>
                  <a:cubicBezTo>
                    <a:pt x="117" y="3018"/>
                    <a:pt x="89" y="2959"/>
                    <a:pt x="67" y="2901"/>
                  </a:cubicBezTo>
                  <a:cubicBezTo>
                    <a:pt x="13" y="2752"/>
                    <a:pt x="4" y="2598"/>
                    <a:pt x="2" y="2482"/>
                  </a:cubicBezTo>
                  <a:cubicBezTo>
                    <a:pt x="0" y="2349"/>
                    <a:pt x="6" y="2194"/>
                    <a:pt x="66" y="2050"/>
                  </a:cubicBezTo>
                  <a:cubicBezTo>
                    <a:pt x="100" y="1969"/>
                    <a:pt x="152" y="1892"/>
                    <a:pt x="217" y="1826"/>
                  </a:cubicBezTo>
                  <a:cubicBezTo>
                    <a:pt x="241" y="1802"/>
                    <a:pt x="272" y="1784"/>
                    <a:pt x="303" y="1766"/>
                  </a:cubicBezTo>
                  <a:cubicBezTo>
                    <a:pt x="340" y="1745"/>
                    <a:pt x="375" y="1725"/>
                    <a:pt x="395" y="1697"/>
                  </a:cubicBezTo>
                  <a:cubicBezTo>
                    <a:pt x="456" y="1610"/>
                    <a:pt x="455" y="1479"/>
                    <a:pt x="453" y="1340"/>
                  </a:cubicBezTo>
                  <a:cubicBezTo>
                    <a:pt x="452" y="1327"/>
                    <a:pt x="452" y="1314"/>
                    <a:pt x="452" y="1300"/>
                  </a:cubicBezTo>
                  <a:cubicBezTo>
                    <a:pt x="451" y="1196"/>
                    <a:pt x="458" y="1052"/>
                    <a:pt x="498" y="961"/>
                  </a:cubicBezTo>
                  <a:cubicBezTo>
                    <a:pt x="501" y="954"/>
                    <a:pt x="504" y="947"/>
                    <a:pt x="507" y="940"/>
                  </a:cubicBezTo>
                  <a:cubicBezTo>
                    <a:pt x="513" y="925"/>
                    <a:pt x="519" y="910"/>
                    <a:pt x="526" y="897"/>
                  </a:cubicBezTo>
                  <a:cubicBezTo>
                    <a:pt x="599" y="758"/>
                    <a:pt x="701" y="695"/>
                    <a:pt x="829" y="616"/>
                  </a:cubicBezTo>
                  <a:cubicBezTo>
                    <a:pt x="883" y="582"/>
                    <a:pt x="943" y="551"/>
                    <a:pt x="1009" y="555"/>
                  </a:cubicBezTo>
                  <a:cubicBezTo>
                    <a:pt x="1032" y="557"/>
                    <a:pt x="1055" y="562"/>
                    <a:pt x="1077" y="567"/>
                  </a:cubicBezTo>
                  <a:cubicBezTo>
                    <a:pt x="1093" y="570"/>
                    <a:pt x="1108" y="574"/>
                    <a:pt x="1124" y="576"/>
                  </a:cubicBezTo>
                  <a:cubicBezTo>
                    <a:pt x="1283" y="598"/>
                    <a:pt x="1421" y="478"/>
                    <a:pt x="1510" y="374"/>
                  </a:cubicBezTo>
                  <a:cubicBezTo>
                    <a:pt x="1526" y="354"/>
                    <a:pt x="1543" y="334"/>
                    <a:pt x="1559" y="314"/>
                  </a:cubicBezTo>
                  <a:cubicBezTo>
                    <a:pt x="1639" y="215"/>
                    <a:pt x="1722" y="113"/>
                    <a:pt x="1839" y="64"/>
                  </a:cubicBezTo>
                  <a:cubicBezTo>
                    <a:pt x="1996" y="0"/>
                    <a:pt x="2181" y="54"/>
                    <a:pt x="2270" y="143"/>
                  </a:cubicBezTo>
                  <a:cubicBezTo>
                    <a:pt x="2291" y="164"/>
                    <a:pt x="2308" y="187"/>
                    <a:pt x="2325" y="210"/>
                  </a:cubicBezTo>
                  <a:cubicBezTo>
                    <a:pt x="2357" y="253"/>
                    <a:pt x="2389" y="296"/>
                    <a:pt x="2446" y="328"/>
                  </a:cubicBezTo>
                  <a:cubicBezTo>
                    <a:pt x="2514" y="365"/>
                    <a:pt x="2598" y="368"/>
                    <a:pt x="2657" y="363"/>
                  </a:cubicBezTo>
                  <a:cubicBezTo>
                    <a:pt x="2674" y="362"/>
                    <a:pt x="2693" y="360"/>
                    <a:pt x="2717" y="357"/>
                  </a:cubicBezTo>
                  <a:cubicBezTo>
                    <a:pt x="2733" y="354"/>
                    <a:pt x="2749" y="352"/>
                    <a:pt x="2766" y="349"/>
                  </a:cubicBezTo>
                  <a:cubicBezTo>
                    <a:pt x="2799" y="344"/>
                    <a:pt x="2831" y="339"/>
                    <a:pt x="2863" y="337"/>
                  </a:cubicBezTo>
                  <a:cubicBezTo>
                    <a:pt x="3030" y="324"/>
                    <a:pt x="3185" y="380"/>
                    <a:pt x="3287" y="490"/>
                  </a:cubicBezTo>
                  <a:cubicBezTo>
                    <a:pt x="3403" y="613"/>
                    <a:pt x="3445" y="786"/>
                    <a:pt x="3485" y="954"/>
                  </a:cubicBezTo>
                  <a:cubicBezTo>
                    <a:pt x="3489" y="971"/>
                    <a:pt x="3493" y="989"/>
                    <a:pt x="3497" y="1006"/>
                  </a:cubicBezTo>
                  <a:cubicBezTo>
                    <a:pt x="3510" y="1059"/>
                    <a:pt x="3522" y="1101"/>
                    <a:pt x="3533" y="1139"/>
                  </a:cubicBezTo>
                  <a:cubicBezTo>
                    <a:pt x="3592" y="1342"/>
                    <a:pt x="3688" y="1538"/>
                    <a:pt x="3764" y="1687"/>
                  </a:cubicBezTo>
                  <a:cubicBezTo>
                    <a:pt x="3770" y="1698"/>
                    <a:pt x="3770" y="1698"/>
                    <a:pt x="3770" y="1698"/>
                  </a:cubicBezTo>
                  <a:cubicBezTo>
                    <a:pt x="3837" y="1828"/>
                    <a:pt x="3906" y="1961"/>
                    <a:pt x="3941" y="2107"/>
                  </a:cubicBezTo>
                  <a:cubicBezTo>
                    <a:pt x="4017" y="2425"/>
                    <a:pt x="3907" y="2788"/>
                    <a:pt x="3653" y="3054"/>
                  </a:cubicBezTo>
                  <a:cubicBezTo>
                    <a:pt x="3536" y="3177"/>
                    <a:pt x="3393" y="3278"/>
                    <a:pt x="3256" y="3376"/>
                  </a:cubicBezTo>
                  <a:cubicBezTo>
                    <a:pt x="3201" y="3415"/>
                    <a:pt x="3144" y="3456"/>
                    <a:pt x="3089" y="3497"/>
                  </a:cubicBezTo>
                  <a:cubicBezTo>
                    <a:pt x="3002" y="3564"/>
                    <a:pt x="2917" y="3637"/>
                    <a:pt x="2836" y="3707"/>
                  </a:cubicBezTo>
                  <a:cubicBezTo>
                    <a:pt x="2734" y="3795"/>
                    <a:pt x="2628" y="3885"/>
                    <a:pt x="2518" y="3963"/>
                  </a:cubicBezTo>
                  <a:cubicBezTo>
                    <a:pt x="2491" y="3982"/>
                    <a:pt x="2463" y="4001"/>
                    <a:pt x="2435" y="4018"/>
                  </a:cubicBezTo>
                  <a:cubicBezTo>
                    <a:pt x="2306" y="4099"/>
                    <a:pt x="2194" y="4137"/>
                    <a:pt x="2085" y="4137"/>
                  </a:cubicBezTo>
                  <a:cubicBezTo>
                    <a:pt x="2081" y="4137"/>
                    <a:pt x="2077" y="4137"/>
                    <a:pt x="2072" y="4137"/>
                  </a:cubicBezTo>
                  <a:moveTo>
                    <a:pt x="2864" y="344"/>
                  </a:moveTo>
                  <a:cubicBezTo>
                    <a:pt x="2832" y="346"/>
                    <a:pt x="2800" y="351"/>
                    <a:pt x="2767" y="356"/>
                  </a:cubicBezTo>
                  <a:cubicBezTo>
                    <a:pt x="2750" y="359"/>
                    <a:pt x="2734" y="361"/>
                    <a:pt x="2718" y="364"/>
                  </a:cubicBezTo>
                  <a:cubicBezTo>
                    <a:pt x="2694" y="367"/>
                    <a:pt x="2675" y="369"/>
                    <a:pt x="2657" y="370"/>
                  </a:cubicBezTo>
                  <a:cubicBezTo>
                    <a:pt x="2598" y="375"/>
                    <a:pt x="2512" y="372"/>
                    <a:pt x="2443" y="334"/>
                  </a:cubicBezTo>
                  <a:cubicBezTo>
                    <a:pt x="2384" y="302"/>
                    <a:pt x="2351" y="257"/>
                    <a:pt x="2319" y="214"/>
                  </a:cubicBezTo>
                  <a:cubicBezTo>
                    <a:pt x="2303" y="192"/>
                    <a:pt x="2286" y="169"/>
                    <a:pt x="2265" y="148"/>
                  </a:cubicBezTo>
                  <a:cubicBezTo>
                    <a:pt x="2178" y="60"/>
                    <a:pt x="1996" y="7"/>
                    <a:pt x="1842" y="71"/>
                  </a:cubicBezTo>
                  <a:cubicBezTo>
                    <a:pt x="1726" y="119"/>
                    <a:pt x="1644" y="220"/>
                    <a:pt x="1564" y="319"/>
                  </a:cubicBezTo>
                  <a:cubicBezTo>
                    <a:pt x="1548" y="338"/>
                    <a:pt x="1532" y="359"/>
                    <a:pt x="1515" y="378"/>
                  </a:cubicBezTo>
                  <a:cubicBezTo>
                    <a:pt x="1425" y="484"/>
                    <a:pt x="1285" y="605"/>
                    <a:pt x="1123" y="583"/>
                  </a:cubicBezTo>
                  <a:cubicBezTo>
                    <a:pt x="1107" y="580"/>
                    <a:pt x="1091" y="577"/>
                    <a:pt x="1076" y="573"/>
                  </a:cubicBezTo>
                  <a:cubicBezTo>
                    <a:pt x="1054" y="569"/>
                    <a:pt x="1031" y="564"/>
                    <a:pt x="1009" y="562"/>
                  </a:cubicBezTo>
                  <a:cubicBezTo>
                    <a:pt x="945" y="559"/>
                    <a:pt x="886" y="589"/>
                    <a:pt x="832" y="622"/>
                  </a:cubicBezTo>
                  <a:cubicBezTo>
                    <a:pt x="705" y="701"/>
                    <a:pt x="605" y="763"/>
                    <a:pt x="533" y="900"/>
                  </a:cubicBezTo>
                  <a:cubicBezTo>
                    <a:pt x="525" y="913"/>
                    <a:pt x="520" y="927"/>
                    <a:pt x="514" y="942"/>
                  </a:cubicBezTo>
                  <a:cubicBezTo>
                    <a:pt x="511" y="949"/>
                    <a:pt x="508" y="957"/>
                    <a:pt x="505" y="964"/>
                  </a:cubicBezTo>
                  <a:cubicBezTo>
                    <a:pt x="465" y="1054"/>
                    <a:pt x="458" y="1196"/>
                    <a:pt x="459" y="1300"/>
                  </a:cubicBezTo>
                  <a:cubicBezTo>
                    <a:pt x="459" y="1313"/>
                    <a:pt x="459" y="1326"/>
                    <a:pt x="460" y="1339"/>
                  </a:cubicBezTo>
                  <a:cubicBezTo>
                    <a:pt x="462" y="1480"/>
                    <a:pt x="463" y="1612"/>
                    <a:pt x="401" y="1701"/>
                  </a:cubicBezTo>
                  <a:cubicBezTo>
                    <a:pt x="380" y="1731"/>
                    <a:pt x="344" y="1751"/>
                    <a:pt x="307" y="1772"/>
                  </a:cubicBezTo>
                  <a:cubicBezTo>
                    <a:pt x="276" y="1789"/>
                    <a:pt x="245" y="1807"/>
                    <a:pt x="222" y="1830"/>
                  </a:cubicBezTo>
                  <a:cubicBezTo>
                    <a:pt x="157" y="1896"/>
                    <a:pt x="106" y="1973"/>
                    <a:pt x="73" y="2053"/>
                  </a:cubicBezTo>
                  <a:cubicBezTo>
                    <a:pt x="13" y="2196"/>
                    <a:pt x="7" y="2350"/>
                    <a:pt x="9" y="2482"/>
                  </a:cubicBezTo>
                  <a:cubicBezTo>
                    <a:pt x="11" y="2598"/>
                    <a:pt x="20" y="2750"/>
                    <a:pt x="74" y="2898"/>
                  </a:cubicBezTo>
                  <a:cubicBezTo>
                    <a:pt x="95" y="2957"/>
                    <a:pt x="123" y="3015"/>
                    <a:pt x="158" y="3072"/>
                  </a:cubicBezTo>
                  <a:cubicBezTo>
                    <a:pt x="296" y="3299"/>
                    <a:pt x="525" y="3493"/>
                    <a:pt x="801" y="3618"/>
                  </a:cubicBezTo>
                  <a:cubicBezTo>
                    <a:pt x="853" y="3641"/>
                    <a:pt x="905" y="3661"/>
                    <a:pt x="955" y="3681"/>
                  </a:cubicBezTo>
                  <a:cubicBezTo>
                    <a:pt x="992" y="3695"/>
                    <a:pt x="1027" y="3709"/>
                    <a:pt x="1062" y="3723"/>
                  </a:cubicBezTo>
                  <a:cubicBezTo>
                    <a:pt x="1192" y="3778"/>
                    <a:pt x="1304" y="3839"/>
                    <a:pt x="1412" y="3899"/>
                  </a:cubicBezTo>
                  <a:cubicBezTo>
                    <a:pt x="1459" y="3925"/>
                    <a:pt x="1504" y="3949"/>
                    <a:pt x="1551" y="3973"/>
                  </a:cubicBezTo>
                  <a:cubicBezTo>
                    <a:pt x="1694" y="4048"/>
                    <a:pt x="1869" y="4125"/>
                    <a:pt x="2073" y="4130"/>
                  </a:cubicBezTo>
                  <a:cubicBezTo>
                    <a:pt x="2184" y="4133"/>
                    <a:pt x="2298" y="4096"/>
                    <a:pt x="2432" y="4012"/>
                  </a:cubicBezTo>
                  <a:cubicBezTo>
                    <a:pt x="2459" y="3995"/>
                    <a:pt x="2487" y="3976"/>
                    <a:pt x="2514" y="3957"/>
                  </a:cubicBezTo>
                  <a:cubicBezTo>
                    <a:pt x="2624" y="3880"/>
                    <a:pt x="2729" y="3789"/>
                    <a:pt x="2831" y="3702"/>
                  </a:cubicBezTo>
                  <a:cubicBezTo>
                    <a:pt x="2913" y="3631"/>
                    <a:pt x="2997" y="3559"/>
                    <a:pt x="3085" y="3492"/>
                  </a:cubicBezTo>
                  <a:cubicBezTo>
                    <a:pt x="3139" y="3450"/>
                    <a:pt x="3197" y="3410"/>
                    <a:pt x="3252" y="3371"/>
                  </a:cubicBezTo>
                  <a:cubicBezTo>
                    <a:pt x="3389" y="3273"/>
                    <a:pt x="3531" y="3172"/>
                    <a:pt x="3648" y="3049"/>
                  </a:cubicBezTo>
                  <a:cubicBezTo>
                    <a:pt x="3900" y="2785"/>
                    <a:pt x="4010" y="2424"/>
                    <a:pt x="3934" y="2108"/>
                  </a:cubicBezTo>
                  <a:cubicBezTo>
                    <a:pt x="3899" y="1964"/>
                    <a:pt x="3833" y="1836"/>
                    <a:pt x="3764" y="1702"/>
                  </a:cubicBezTo>
                  <a:cubicBezTo>
                    <a:pt x="3758" y="1690"/>
                    <a:pt x="3758" y="1690"/>
                    <a:pt x="3758" y="1690"/>
                  </a:cubicBezTo>
                  <a:cubicBezTo>
                    <a:pt x="3681" y="1541"/>
                    <a:pt x="3586" y="1345"/>
                    <a:pt x="3526" y="1141"/>
                  </a:cubicBezTo>
                  <a:cubicBezTo>
                    <a:pt x="3515" y="1103"/>
                    <a:pt x="3504" y="1061"/>
                    <a:pt x="3491" y="1008"/>
                  </a:cubicBezTo>
                  <a:cubicBezTo>
                    <a:pt x="3486" y="990"/>
                    <a:pt x="3482" y="973"/>
                    <a:pt x="3478" y="955"/>
                  </a:cubicBezTo>
                  <a:cubicBezTo>
                    <a:pt x="3438" y="789"/>
                    <a:pt x="3397" y="617"/>
                    <a:pt x="3282" y="494"/>
                  </a:cubicBezTo>
                  <a:cubicBezTo>
                    <a:pt x="3191" y="396"/>
                    <a:pt x="3057" y="342"/>
                    <a:pt x="2910" y="342"/>
                  </a:cubicBezTo>
                  <a:cubicBezTo>
                    <a:pt x="2895" y="342"/>
                    <a:pt x="2879" y="342"/>
                    <a:pt x="2864" y="34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0" name="Freeform 38">
              <a:extLst>
                <a:ext uri="{FF2B5EF4-FFF2-40B4-BE49-F238E27FC236}">
                  <a16:creationId xmlns:a16="http://schemas.microsoft.com/office/drawing/2014/main" id="{DF6A6077-4FF0-4566-8408-3B5EB200E2A5}"/>
                </a:ext>
              </a:extLst>
            </p:cNvPr>
            <p:cNvSpPr>
              <a:spLocks noEditPoints="1"/>
            </p:cNvSpPr>
            <p:nvPr/>
          </p:nvSpPr>
          <p:spPr bwMode="auto">
            <a:xfrm>
              <a:off x="4222" y="690"/>
              <a:ext cx="3001" cy="3169"/>
            </a:xfrm>
            <a:custGeom>
              <a:avLst/>
              <a:gdLst>
                <a:gd name="T0" fmla="*/ 1575 w 4055"/>
                <a:gd name="T1" fmla="*/ 4094 h 4281"/>
                <a:gd name="T2" fmla="*/ 1087 w 4055"/>
                <a:gd name="T3" fmla="*/ 3813 h 4281"/>
                <a:gd name="T4" fmla="*/ 822 w 4055"/>
                <a:gd name="T5" fmla="*/ 3705 h 4281"/>
                <a:gd name="T6" fmla="*/ 150 w 4055"/>
                <a:gd name="T7" fmla="*/ 3145 h 4281"/>
                <a:gd name="T8" fmla="*/ 14 w 4055"/>
                <a:gd name="T9" fmla="*/ 2751 h 4281"/>
                <a:gd name="T10" fmla="*/ 12 w 4055"/>
                <a:gd name="T11" fmla="*/ 2307 h 4281"/>
                <a:gd name="T12" fmla="*/ 224 w 4055"/>
                <a:gd name="T13" fmla="*/ 1856 h 4281"/>
                <a:gd name="T14" fmla="*/ 412 w 4055"/>
                <a:gd name="T15" fmla="*/ 1725 h 4281"/>
                <a:gd name="T16" fmla="*/ 466 w 4055"/>
                <a:gd name="T17" fmla="*/ 1351 h 4281"/>
                <a:gd name="T18" fmla="*/ 499 w 4055"/>
                <a:gd name="T19" fmla="*/ 979 h 4281"/>
                <a:gd name="T20" fmla="*/ 524 w 4055"/>
                <a:gd name="T21" fmla="*/ 912 h 4281"/>
                <a:gd name="T22" fmla="*/ 811 w 4055"/>
                <a:gd name="T23" fmla="*/ 608 h 4281"/>
                <a:gd name="T24" fmla="*/ 1067 w 4055"/>
                <a:gd name="T25" fmla="*/ 557 h 4281"/>
                <a:gd name="T26" fmla="*/ 1338 w 4055"/>
                <a:gd name="T27" fmla="*/ 518 h 4281"/>
                <a:gd name="T28" fmla="*/ 1566 w 4055"/>
                <a:gd name="T29" fmla="*/ 296 h 4281"/>
                <a:gd name="T30" fmla="*/ 2100 w 4055"/>
                <a:gd name="T31" fmla="*/ 21 h 4281"/>
                <a:gd name="T32" fmla="*/ 2349 w 4055"/>
                <a:gd name="T33" fmla="*/ 209 h 4281"/>
                <a:gd name="T34" fmla="*/ 2691 w 4055"/>
                <a:gd name="T35" fmla="*/ 384 h 4281"/>
                <a:gd name="T36" fmla="*/ 2811 w 4055"/>
                <a:gd name="T37" fmla="*/ 366 h 4281"/>
                <a:gd name="T38" fmla="*/ 3139 w 4055"/>
                <a:gd name="T39" fmla="*/ 374 h 4281"/>
                <a:gd name="T40" fmla="*/ 3552 w 4055"/>
                <a:gd name="T41" fmla="*/ 984 h 4281"/>
                <a:gd name="T42" fmla="*/ 3597 w 4055"/>
                <a:gd name="T43" fmla="*/ 1166 h 4281"/>
                <a:gd name="T44" fmla="*/ 3851 w 4055"/>
                <a:gd name="T45" fmla="*/ 1764 h 4281"/>
                <a:gd name="T46" fmla="*/ 4052 w 4055"/>
                <a:gd name="T47" fmla="*/ 2424 h 4281"/>
                <a:gd name="T48" fmla="*/ 3739 w 4055"/>
                <a:gd name="T49" fmla="*/ 3143 h 4281"/>
                <a:gd name="T50" fmla="*/ 3154 w 4055"/>
                <a:gd name="T51" fmla="*/ 3602 h 4281"/>
                <a:gd name="T52" fmla="*/ 2564 w 4055"/>
                <a:gd name="T53" fmla="*/ 4093 h 4281"/>
                <a:gd name="T54" fmla="*/ 2301 w 4055"/>
                <a:gd name="T55" fmla="*/ 4245 h 4281"/>
                <a:gd name="T56" fmla="*/ 2102 w 4055"/>
                <a:gd name="T57" fmla="*/ 4279 h 4281"/>
                <a:gd name="T58" fmla="*/ 2811 w 4055"/>
                <a:gd name="T59" fmla="*/ 367 h 4281"/>
                <a:gd name="T60" fmla="*/ 2691 w 4055"/>
                <a:gd name="T61" fmla="*/ 384 h 4281"/>
                <a:gd name="T62" fmla="*/ 2349 w 4055"/>
                <a:gd name="T63" fmla="*/ 209 h 4281"/>
                <a:gd name="T64" fmla="*/ 2100 w 4055"/>
                <a:gd name="T65" fmla="*/ 21 h 4281"/>
                <a:gd name="T66" fmla="*/ 1566 w 4055"/>
                <a:gd name="T67" fmla="*/ 296 h 4281"/>
                <a:gd name="T68" fmla="*/ 1338 w 4055"/>
                <a:gd name="T69" fmla="*/ 519 h 4281"/>
                <a:gd name="T70" fmla="*/ 1066 w 4055"/>
                <a:gd name="T71" fmla="*/ 558 h 4281"/>
                <a:gd name="T72" fmla="*/ 981 w 4055"/>
                <a:gd name="T73" fmla="*/ 544 h 4281"/>
                <a:gd name="T74" fmla="*/ 643 w 4055"/>
                <a:gd name="T75" fmla="*/ 740 h 4281"/>
                <a:gd name="T76" fmla="*/ 508 w 4055"/>
                <a:gd name="T77" fmla="*/ 956 h 4281"/>
                <a:gd name="T78" fmla="*/ 466 w 4055"/>
                <a:gd name="T79" fmla="*/ 1323 h 4281"/>
                <a:gd name="T80" fmla="*/ 466 w 4055"/>
                <a:gd name="T81" fmla="*/ 1559 h 4281"/>
                <a:gd name="T82" fmla="*/ 315 w 4055"/>
                <a:gd name="T83" fmla="*/ 1796 h 4281"/>
                <a:gd name="T84" fmla="*/ 67 w 4055"/>
                <a:gd name="T85" fmla="*/ 2088 h 4281"/>
                <a:gd name="T86" fmla="*/ 2 w 4055"/>
                <a:gd name="T87" fmla="*/ 2533 h 4281"/>
                <a:gd name="T88" fmla="*/ 64 w 4055"/>
                <a:gd name="T89" fmla="*/ 2965 h 4281"/>
                <a:gd name="T90" fmla="*/ 442 w 4055"/>
                <a:gd name="T91" fmla="*/ 3474 h 4281"/>
                <a:gd name="T92" fmla="*/ 957 w 4055"/>
                <a:gd name="T93" fmla="*/ 3760 h 4281"/>
                <a:gd name="T94" fmla="*/ 1460 w 4055"/>
                <a:gd name="T95" fmla="*/ 4022 h 4281"/>
                <a:gd name="T96" fmla="*/ 2102 w 4055"/>
                <a:gd name="T97" fmla="*/ 4278 h 4281"/>
                <a:gd name="T98" fmla="*/ 2477 w 4055"/>
                <a:gd name="T99" fmla="*/ 4152 h 4281"/>
                <a:gd name="T100" fmla="*/ 2879 w 4055"/>
                <a:gd name="T101" fmla="*/ 3832 h 4281"/>
                <a:gd name="T102" fmla="*/ 3333 w 4055"/>
                <a:gd name="T103" fmla="*/ 3471 h 4281"/>
                <a:gd name="T104" fmla="*/ 4007 w 4055"/>
                <a:gd name="T105" fmla="*/ 2684 h 4281"/>
                <a:gd name="T106" fmla="*/ 4022 w 4055"/>
                <a:gd name="T107" fmla="*/ 2160 h 4281"/>
                <a:gd name="T108" fmla="*/ 3833 w 4055"/>
                <a:gd name="T109" fmla="*/ 1732 h 4281"/>
                <a:gd name="T110" fmla="*/ 3561 w 4055"/>
                <a:gd name="T111" fmla="*/ 1029 h 4281"/>
                <a:gd name="T112" fmla="*/ 3345 w 4055"/>
                <a:gd name="T113" fmla="*/ 500 h 4281"/>
                <a:gd name="T114" fmla="*/ 2968 w 4055"/>
                <a:gd name="T115" fmla="*/ 350 h 4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55" h="4281">
                  <a:moveTo>
                    <a:pt x="2102" y="4279"/>
                  </a:moveTo>
                  <a:cubicBezTo>
                    <a:pt x="1894" y="4271"/>
                    <a:pt x="1719" y="4181"/>
                    <a:pt x="1575" y="4094"/>
                  </a:cubicBezTo>
                  <a:cubicBezTo>
                    <a:pt x="1536" y="4070"/>
                    <a:pt x="1497" y="4046"/>
                    <a:pt x="1460" y="4022"/>
                  </a:cubicBezTo>
                  <a:cubicBezTo>
                    <a:pt x="1346" y="3950"/>
                    <a:pt x="1228" y="3876"/>
                    <a:pt x="1087" y="3813"/>
                  </a:cubicBezTo>
                  <a:cubicBezTo>
                    <a:pt x="1045" y="3795"/>
                    <a:pt x="1002" y="3778"/>
                    <a:pt x="957" y="3760"/>
                  </a:cubicBezTo>
                  <a:cubicBezTo>
                    <a:pt x="913" y="3743"/>
                    <a:pt x="867" y="3725"/>
                    <a:pt x="822" y="3705"/>
                  </a:cubicBezTo>
                  <a:cubicBezTo>
                    <a:pt x="682" y="3644"/>
                    <a:pt x="554" y="3566"/>
                    <a:pt x="442" y="3474"/>
                  </a:cubicBezTo>
                  <a:cubicBezTo>
                    <a:pt x="321" y="3376"/>
                    <a:pt x="223" y="3265"/>
                    <a:pt x="150" y="3145"/>
                  </a:cubicBezTo>
                  <a:cubicBezTo>
                    <a:pt x="114" y="3087"/>
                    <a:pt x="85" y="3026"/>
                    <a:pt x="64" y="2966"/>
                  </a:cubicBezTo>
                  <a:cubicBezTo>
                    <a:pt x="40" y="2900"/>
                    <a:pt x="24" y="2830"/>
                    <a:pt x="14" y="2751"/>
                  </a:cubicBezTo>
                  <a:cubicBezTo>
                    <a:pt x="6" y="2687"/>
                    <a:pt x="2" y="2618"/>
                    <a:pt x="1" y="2533"/>
                  </a:cubicBezTo>
                  <a:cubicBezTo>
                    <a:pt x="0" y="2441"/>
                    <a:pt x="4" y="2372"/>
                    <a:pt x="12" y="2307"/>
                  </a:cubicBezTo>
                  <a:cubicBezTo>
                    <a:pt x="22" y="2225"/>
                    <a:pt x="40" y="2153"/>
                    <a:pt x="67" y="2088"/>
                  </a:cubicBezTo>
                  <a:cubicBezTo>
                    <a:pt x="101" y="2004"/>
                    <a:pt x="156" y="1923"/>
                    <a:pt x="224" y="1856"/>
                  </a:cubicBezTo>
                  <a:cubicBezTo>
                    <a:pt x="248" y="1831"/>
                    <a:pt x="282" y="1813"/>
                    <a:pt x="314" y="1796"/>
                  </a:cubicBezTo>
                  <a:cubicBezTo>
                    <a:pt x="354" y="1775"/>
                    <a:pt x="391" y="1755"/>
                    <a:pt x="412" y="1725"/>
                  </a:cubicBezTo>
                  <a:cubicBezTo>
                    <a:pt x="441" y="1685"/>
                    <a:pt x="458" y="1631"/>
                    <a:pt x="465" y="1559"/>
                  </a:cubicBezTo>
                  <a:cubicBezTo>
                    <a:pt x="471" y="1494"/>
                    <a:pt x="469" y="1421"/>
                    <a:pt x="466" y="1351"/>
                  </a:cubicBezTo>
                  <a:cubicBezTo>
                    <a:pt x="466" y="1342"/>
                    <a:pt x="466" y="1332"/>
                    <a:pt x="466" y="1323"/>
                  </a:cubicBezTo>
                  <a:cubicBezTo>
                    <a:pt x="461" y="1166"/>
                    <a:pt x="472" y="1050"/>
                    <a:pt x="499" y="979"/>
                  </a:cubicBezTo>
                  <a:cubicBezTo>
                    <a:pt x="502" y="971"/>
                    <a:pt x="505" y="963"/>
                    <a:pt x="507" y="956"/>
                  </a:cubicBezTo>
                  <a:cubicBezTo>
                    <a:pt x="512" y="941"/>
                    <a:pt x="518" y="926"/>
                    <a:pt x="524" y="912"/>
                  </a:cubicBezTo>
                  <a:cubicBezTo>
                    <a:pt x="554" y="845"/>
                    <a:pt x="592" y="790"/>
                    <a:pt x="643" y="739"/>
                  </a:cubicBezTo>
                  <a:cubicBezTo>
                    <a:pt x="693" y="689"/>
                    <a:pt x="753" y="647"/>
                    <a:pt x="811" y="608"/>
                  </a:cubicBezTo>
                  <a:cubicBezTo>
                    <a:pt x="863" y="573"/>
                    <a:pt x="926" y="538"/>
                    <a:pt x="996" y="544"/>
                  </a:cubicBezTo>
                  <a:cubicBezTo>
                    <a:pt x="1020" y="546"/>
                    <a:pt x="1044" y="551"/>
                    <a:pt x="1067" y="557"/>
                  </a:cubicBezTo>
                  <a:cubicBezTo>
                    <a:pt x="1082" y="561"/>
                    <a:pt x="1099" y="565"/>
                    <a:pt x="1115" y="568"/>
                  </a:cubicBezTo>
                  <a:cubicBezTo>
                    <a:pt x="1188" y="580"/>
                    <a:pt x="1262" y="563"/>
                    <a:pt x="1338" y="518"/>
                  </a:cubicBezTo>
                  <a:cubicBezTo>
                    <a:pt x="1399" y="481"/>
                    <a:pt x="1459" y="427"/>
                    <a:pt x="1517" y="357"/>
                  </a:cubicBezTo>
                  <a:cubicBezTo>
                    <a:pt x="1533" y="337"/>
                    <a:pt x="1550" y="316"/>
                    <a:pt x="1566" y="296"/>
                  </a:cubicBezTo>
                  <a:cubicBezTo>
                    <a:pt x="1648" y="191"/>
                    <a:pt x="1732" y="83"/>
                    <a:pt x="1855" y="34"/>
                  </a:cubicBezTo>
                  <a:cubicBezTo>
                    <a:pt x="1929" y="4"/>
                    <a:pt x="2016" y="0"/>
                    <a:pt x="2100" y="21"/>
                  </a:cubicBezTo>
                  <a:cubicBezTo>
                    <a:pt x="2179" y="40"/>
                    <a:pt x="2251" y="82"/>
                    <a:pt x="2296" y="134"/>
                  </a:cubicBezTo>
                  <a:cubicBezTo>
                    <a:pt x="2317" y="158"/>
                    <a:pt x="2333" y="184"/>
                    <a:pt x="2349" y="209"/>
                  </a:cubicBezTo>
                  <a:cubicBezTo>
                    <a:pt x="2380" y="257"/>
                    <a:pt x="2412" y="307"/>
                    <a:pt x="2472" y="343"/>
                  </a:cubicBezTo>
                  <a:cubicBezTo>
                    <a:pt x="2526" y="376"/>
                    <a:pt x="2604" y="390"/>
                    <a:pt x="2691" y="384"/>
                  </a:cubicBezTo>
                  <a:cubicBezTo>
                    <a:pt x="2710" y="382"/>
                    <a:pt x="2729" y="380"/>
                    <a:pt x="2753" y="376"/>
                  </a:cubicBezTo>
                  <a:cubicBezTo>
                    <a:pt x="2772" y="373"/>
                    <a:pt x="2792" y="370"/>
                    <a:pt x="2811" y="366"/>
                  </a:cubicBezTo>
                  <a:cubicBezTo>
                    <a:pt x="2843" y="361"/>
                    <a:pt x="2873" y="355"/>
                    <a:pt x="2904" y="352"/>
                  </a:cubicBezTo>
                  <a:cubicBezTo>
                    <a:pt x="2985" y="344"/>
                    <a:pt x="3066" y="352"/>
                    <a:pt x="3139" y="374"/>
                  </a:cubicBezTo>
                  <a:cubicBezTo>
                    <a:pt x="3220" y="399"/>
                    <a:pt x="3289" y="441"/>
                    <a:pt x="3345" y="499"/>
                  </a:cubicBezTo>
                  <a:cubicBezTo>
                    <a:pt x="3468" y="627"/>
                    <a:pt x="3511" y="808"/>
                    <a:pt x="3552" y="984"/>
                  </a:cubicBezTo>
                  <a:cubicBezTo>
                    <a:pt x="3555" y="998"/>
                    <a:pt x="3559" y="1014"/>
                    <a:pt x="3562" y="1028"/>
                  </a:cubicBezTo>
                  <a:cubicBezTo>
                    <a:pt x="3571" y="1066"/>
                    <a:pt x="3583" y="1117"/>
                    <a:pt x="3597" y="1166"/>
                  </a:cubicBezTo>
                  <a:cubicBezTo>
                    <a:pt x="3645" y="1335"/>
                    <a:pt x="3720" y="1515"/>
                    <a:pt x="3833" y="1731"/>
                  </a:cubicBezTo>
                  <a:cubicBezTo>
                    <a:pt x="3839" y="1742"/>
                    <a:pt x="3845" y="1753"/>
                    <a:pt x="3851" y="1764"/>
                  </a:cubicBezTo>
                  <a:cubicBezTo>
                    <a:pt x="3917" y="1890"/>
                    <a:pt x="3985" y="2020"/>
                    <a:pt x="4022" y="2160"/>
                  </a:cubicBezTo>
                  <a:cubicBezTo>
                    <a:pt x="4045" y="2245"/>
                    <a:pt x="4055" y="2334"/>
                    <a:pt x="4052" y="2424"/>
                  </a:cubicBezTo>
                  <a:cubicBezTo>
                    <a:pt x="4049" y="2510"/>
                    <a:pt x="4034" y="2598"/>
                    <a:pt x="4007" y="2685"/>
                  </a:cubicBezTo>
                  <a:cubicBezTo>
                    <a:pt x="3956" y="2853"/>
                    <a:pt x="3863" y="3012"/>
                    <a:pt x="3739" y="3143"/>
                  </a:cubicBezTo>
                  <a:cubicBezTo>
                    <a:pt x="3619" y="3269"/>
                    <a:pt x="3474" y="3372"/>
                    <a:pt x="3334" y="3472"/>
                  </a:cubicBezTo>
                  <a:cubicBezTo>
                    <a:pt x="3274" y="3514"/>
                    <a:pt x="3213" y="3557"/>
                    <a:pt x="3154" y="3602"/>
                  </a:cubicBezTo>
                  <a:cubicBezTo>
                    <a:pt x="3059" y="3675"/>
                    <a:pt x="2968" y="3755"/>
                    <a:pt x="2879" y="3833"/>
                  </a:cubicBezTo>
                  <a:cubicBezTo>
                    <a:pt x="2778" y="3922"/>
                    <a:pt x="2673" y="4014"/>
                    <a:pt x="2564" y="4093"/>
                  </a:cubicBezTo>
                  <a:cubicBezTo>
                    <a:pt x="2535" y="4114"/>
                    <a:pt x="2506" y="4134"/>
                    <a:pt x="2478" y="4153"/>
                  </a:cubicBezTo>
                  <a:cubicBezTo>
                    <a:pt x="2414" y="4194"/>
                    <a:pt x="2356" y="4224"/>
                    <a:pt x="2301" y="4245"/>
                  </a:cubicBezTo>
                  <a:cubicBezTo>
                    <a:pt x="2238" y="4268"/>
                    <a:pt x="2179" y="4280"/>
                    <a:pt x="2120" y="4280"/>
                  </a:cubicBezTo>
                  <a:cubicBezTo>
                    <a:pt x="2114" y="4280"/>
                    <a:pt x="2108" y="4279"/>
                    <a:pt x="2102" y="4279"/>
                  </a:cubicBezTo>
                  <a:moveTo>
                    <a:pt x="2904" y="353"/>
                  </a:moveTo>
                  <a:cubicBezTo>
                    <a:pt x="2873" y="356"/>
                    <a:pt x="2843" y="361"/>
                    <a:pt x="2811" y="367"/>
                  </a:cubicBezTo>
                  <a:cubicBezTo>
                    <a:pt x="2792" y="370"/>
                    <a:pt x="2773" y="374"/>
                    <a:pt x="2753" y="377"/>
                  </a:cubicBezTo>
                  <a:cubicBezTo>
                    <a:pt x="2729" y="380"/>
                    <a:pt x="2710" y="383"/>
                    <a:pt x="2691" y="384"/>
                  </a:cubicBezTo>
                  <a:cubicBezTo>
                    <a:pt x="2604" y="391"/>
                    <a:pt x="2526" y="377"/>
                    <a:pt x="2471" y="344"/>
                  </a:cubicBezTo>
                  <a:cubicBezTo>
                    <a:pt x="2412" y="308"/>
                    <a:pt x="2380" y="258"/>
                    <a:pt x="2349" y="209"/>
                  </a:cubicBezTo>
                  <a:cubicBezTo>
                    <a:pt x="2333" y="184"/>
                    <a:pt x="2316" y="158"/>
                    <a:pt x="2296" y="135"/>
                  </a:cubicBezTo>
                  <a:cubicBezTo>
                    <a:pt x="2250" y="82"/>
                    <a:pt x="2179" y="41"/>
                    <a:pt x="2100" y="21"/>
                  </a:cubicBezTo>
                  <a:cubicBezTo>
                    <a:pt x="2016" y="1"/>
                    <a:pt x="1929" y="5"/>
                    <a:pt x="1855" y="35"/>
                  </a:cubicBezTo>
                  <a:cubicBezTo>
                    <a:pt x="1733" y="83"/>
                    <a:pt x="1648" y="192"/>
                    <a:pt x="1566" y="296"/>
                  </a:cubicBezTo>
                  <a:cubicBezTo>
                    <a:pt x="1550" y="316"/>
                    <a:pt x="1534" y="337"/>
                    <a:pt x="1518" y="357"/>
                  </a:cubicBezTo>
                  <a:cubicBezTo>
                    <a:pt x="1460" y="428"/>
                    <a:pt x="1400" y="482"/>
                    <a:pt x="1338" y="519"/>
                  </a:cubicBezTo>
                  <a:cubicBezTo>
                    <a:pt x="1263" y="564"/>
                    <a:pt x="1188" y="580"/>
                    <a:pt x="1115" y="569"/>
                  </a:cubicBezTo>
                  <a:cubicBezTo>
                    <a:pt x="1099" y="566"/>
                    <a:pt x="1082" y="562"/>
                    <a:pt x="1066" y="558"/>
                  </a:cubicBezTo>
                  <a:cubicBezTo>
                    <a:pt x="1043" y="552"/>
                    <a:pt x="1020" y="546"/>
                    <a:pt x="996" y="545"/>
                  </a:cubicBezTo>
                  <a:cubicBezTo>
                    <a:pt x="991" y="544"/>
                    <a:pt x="986" y="544"/>
                    <a:pt x="981" y="544"/>
                  </a:cubicBezTo>
                  <a:cubicBezTo>
                    <a:pt x="917" y="544"/>
                    <a:pt x="860" y="576"/>
                    <a:pt x="812" y="609"/>
                  </a:cubicBezTo>
                  <a:cubicBezTo>
                    <a:pt x="754" y="647"/>
                    <a:pt x="693" y="690"/>
                    <a:pt x="643" y="740"/>
                  </a:cubicBezTo>
                  <a:cubicBezTo>
                    <a:pt x="593" y="790"/>
                    <a:pt x="555" y="845"/>
                    <a:pt x="525" y="912"/>
                  </a:cubicBezTo>
                  <a:cubicBezTo>
                    <a:pt x="518" y="926"/>
                    <a:pt x="513" y="941"/>
                    <a:pt x="508" y="956"/>
                  </a:cubicBezTo>
                  <a:cubicBezTo>
                    <a:pt x="505" y="963"/>
                    <a:pt x="503" y="971"/>
                    <a:pt x="500" y="979"/>
                  </a:cubicBezTo>
                  <a:cubicBezTo>
                    <a:pt x="473" y="1051"/>
                    <a:pt x="461" y="1166"/>
                    <a:pt x="466" y="1323"/>
                  </a:cubicBezTo>
                  <a:cubicBezTo>
                    <a:pt x="467" y="1332"/>
                    <a:pt x="467" y="1342"/>
                    <a:pt x="467" y="1351"/>
                  </a:cubicBezTo>
                  <a:cubicBezTo>
                    <a:pt x="470" y="1421"/>
                    <a:pt x="472" y="1494"/>
                    <a:pt x="466" y="1559"/>
                  </a:cubicBezTo>
                  <a:cubicBezTo>
                    <a:pt x="459" y="1631"/>
                    <a:pt x="442" y="1686"/>
                    <a:pt x="413" y="1725"/>
                  </a:cubicBezTo>
                  <a:cubicBezTo>
                    <a:pt x="391" y="1755"/>
                    <a:pt x="354" y="1775"/>
                    <a:pt x="315" y="1796"/>
                  </a:cubicBezTo>
                  <a:cubicBezTo>
                    <a:pt x="282" y="1814"/>
                    <a:pt x="248" y="1832"/>
                    <a:pt x="224" y="1856"/>
                  </a:cubicBezTo>
                  <a:cubicBezTo>
                    <a:pt x="156" y="1924"/>
                    <a:pt x="102" y="2004"/>
                    <a:pt x="67" y="2088"/>
                  </a:cubicBezTo>
                  <a:cubicBezTo>
                    <a:pt x="41" y="2153"/>
                    <a:pt x="23" y="2225"/>
                    <a:pt x="12" y="2307"/>
                  </a:cubicBezTo>
                  <a:cubicBezTo>
                    <a:pt x="4" y="2372"/>
                    <a:pt x="1" y="2441"/>
                    <a:pt x="2" y="2533"/>
                  </a:cubicBezTo>
                  <a:cubicBezTo>
                    <a:pt x="3" y="2618"/>
                    <a:pt x="7" y="2687"/>
                    <a:pt x="15" y="2751"/>
                  </a:cubicBezTo>
                  <a:cubicBezTo>
                    <a:pt x="25" y="2829"/>
                    <a:pt x="41" y="2900"/>
                    <a:pt x="64" y="2965"/>
                  </a:cubicBezTo>
                  <a:cubicBezTo>
                    <a:pt x="86" y="3026"/>
                    <a:pt x="115" y="3086"/>
                    <a:pt x="151" y="3145"/>
                  </a:cubicBezTo>
                  <a:cubicBezTo>
                    <a:pt x="224" y="3265"/>
                    <a:pt x="322" y="3376"/>
                    <a:pt x="442" y="3474"/>
                  </a:cubicBezTo>
                  <a:cubicBezTo>
                    <a:pt x="555" y="3565"/>
                    <a:pt x="683" y="3643"/>
                    <a:pt x="822" y="3705"/>
                  </a:cubicBezTo>
                  <a:cubicBezTo>
                    <a:pt x="867" y="3725"/>
                    <a:pt x="913" y="3743"/>
                    <a:pt x="957" y="3760"/>
                  </a:cubicBezTo>
                  <a:cubicBezTo>
                    <a:pt x="1002" y="3777"/>
                    <a:pt x="1045" y="3794"/>
                    <a:pt x="1087" y="3813"/>
                  </a:cubicBezTo>
                  <a:cubicBezTo>
                    <a:pt x="1228" y="3875"/>
                    <a:pt x="1346" y="3950"/>
                    <a:pt x="1460" y="4022"/>
                  </a:cubicBezTo>
                  <a:cubicBezTo>
                    <a:pt x="1498" y="4045"/>
                    <a:pt x="1537" y="4070"/>
                    <a:pt x="1575" y="4093"/>
                  </a:cubicBezTo>
                  <a:cubicBezTo>
                    <a:pt x="1719" y="4180"/>
                    <a:pt x="1894" y="4270"/>
                    <a:pt x="2102" y="4278"/>
                  </a:cubicBezTo>
                  <a:cubicBezTo>
                    <a:pt x="2167" y="4281"/>
                    <a:pt x="2232" y="4270"/>
                    <a:pt x="2300" y="4244"/>
                  </a:cubicBezTo>
                  <a:cubicBezTo>
                    <a:pt x="2356" y="4224"/>
                    <a:pt x="2414" y="4193"/>
                    <a:pt x="2477" y="4152"/>
                  </a:cubicBezTo>
                  <a:cubicBezTo>
                    <a:pt x="2506" y="4133"/>
                    <a:pt x="2535" y="4114"/>
                    <a:pt x="2563" y="4093"/>
                  </a:cubicBezTo>
                  <a:cubicBezTo>
                    <a:pt x="2672" y="4013"/>
                    <a:pt x="2777" y="3921"/>
                    <a:pt x="2879" y="3832"/>
                  </a:cubicBezTo>
                  <a:cubicBezTo>
                    <a:pt x="2967" y="3755"/>
                    <a:pt x="3059" y="3675"/>
                    <a:pt x="3154" y="3601"/>
                  </a:cubicBezTo>
                  <a:cubicBezTo>
                    <a:pt x="3212" y="3557"/>
                    <a:pt x="3274" y="3513"/>
                    <a:pt x="3333" y="3471"/>
                  </a:cubicBezTo>
                  <a:cubicBezTo>
                    <a:pt x="3474" y="3371"/>
                    <a:pt x="3619" y="3268"/>
                    <a:pt x="3738" y="3142"/>
                  </a:cubicBezTo>
                  <a:cubicBezTo>
                    <a:pt x="3863" y="3011"/>
                    <a:pt x="3955" y="2853"/>
                    <a:pt x="4007" y="2684"/>
                  </a:cubicBezTo>
                  <a:cubicBezTo>
                    <a:pt x="4033" y="2598"/>
                    <a:pt x="4048" y="2510"/>
                    <a:pt x="4051" y="2424"/>
                  </a:cubicBezTo>
                  <a:cubicBezTo>
                    <a:pt x="4054" y="2334"/>
                    <a:pt x="4044" y="2245"/>
                    <a:pt x="4022" y="2160"/>
                  </a:cubicBezTo>
                  <a:cubicBezTo>
                    <a:pt x="3985" y="2020"/>
                    <a:pt x="3916" y="1890"/>
                    <a:pt x="3850" y="1765"/>
                  </a:cubicBezTo>
                  <a:cubicBezTo>
                    <a:pt x="3844" y="1754"/>
                    <a:pt x="3839" y="1743"/>
                    <a:pt x="3833" y="1732"/>
                  </a:cubicBezTo>
                  <a:cubicBezTo>
                    <a:pt x="3719" y="1515"/>
                    <a:pt x="3644" y="1336"/>
                    <a:pt x="3597" y="1166"/>
                  </a:cubicBezTo>
                  <a:cubicBezTo>
                    <a:pt x="3583" y="1117"/>
                    <a:pt x="3570" y="1067"/>
                    <a:pt x="3561" y="1029"/>
                  </a:cubicBezTo>
                  <a:cubicBezTo>
                    <a:pt x="3558" y="1014"/>
                    <a:pt x="3554" y="999"/>
                    <a:pt x="3551" y="984"/>
                  </a:cubicBezTo>
                  <a:cubicBezTo>
                    <a:pt x="3510" y="809"/>
                    <a:pt x="3467" y="627"/>
                    <a:pt x="3345" y="500"/>
                  </a:cubicBezTo>
                  <a:cubicBezTo>
                    <a:pt x="3289" y="442"/>
                    <a:pt x="3219" y="400"/>
                    <a:pt x="3139" y="375"/>
                  </a:cubicBezTo>
                  <a:cubicBezTo>
                    <a:pt x="3085" y="358"/>
                    <a:pt x="3027" y="350"/>
                    <a:pt x="2968" y="350"/>
                  </a:cubicBezTo>
                  <a:cubicBezTo>
                    <a:pt x="2946" y="350"/>
                    <a:pt x="2925" y="351"/>
                    <a:pt x="2904" y="35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1" name="Freeform 39">
              <a:extLst>
                <a:ext uri="{FF2B5EF4-FFF2-40B4-BE49-F238E27FC236}">
                  <a16:creationId xmlns:a16="http://schemas.microsoft.com/office/drawing/2014/main" id="{4FEBE6AD-453B-4AE9-B074-4FE9E62EB214}"/>
                </a:ext>
              </a:extLst>
            </p:cNvPr>
            <p:cNvSpPr>
              <a:spLocks noEditPoints="1"/>
            </p:cNvSpPr>
            <p:nvPr/>
          </p:nvSpPr>
          <p:spPr bwMode="auto">
            <a:xfrm>
              <a:off x="4187" y="618"/>
              <a:ext cx="3070" cy="3299"/>
            </a:xfrm>
            <a:custGeom>
              <a:avLst/>
              <a:gdLst>
                <a:gd name="T0" fmla="*/ 1847 w 4148"/>
                <a:gd name="T1" fmla="*/ 4383 h 4458"/>
                <a:gd name="T2" fmla="*/ 1504 w 4148"/>
                <a:gd name="T3" fmla="*/ 4171 h 4458"/>
                <a:gd name="T4" fmla="*/ 966 w 4148"/>
                <a:gd name="T5" fmla="*/ 3869 h 4458"/>
                <a:gd name="T6" fmla="*/ 452 w 4148"/>
                <a:gd name="T7" fmla="*/ 3586 h 4458"/>
                <a:gd name="T8" fmla="*/ 60 w 4148"/>
                <a:gd name="T9" fmla="*/ 3063 h 4458"/>
                <a:gd name="T10" fmla="*/ 0 w 4148"/>
                <a:gd name="T11" fmla="*/ 2615 h 4458"/>
                <a:gd name="T12" fmla="*/ 231 w 4148"/>
                <a:gd name="T13" fmla="*/ 1915 h 4458"/>
                <a:gd name="T14" fmla="*/ 430 w 4148"/>
                <a:gd name="T15" fmla="*/ 1783 h 4458"/>
                <a:gd name="T16" fmla="*/ 480 w 4148"/>
                <a:gd name="T17" fmla="*/ 1396 h 4458"/>
                <a:gd name="T18" fmla="*/ 477 w 4148"/>
                <a:gd name="T19" fmla="*/ 1183 h 4458"/>
                <a:gd name="T20" fmla="*/ 508 w 4148"/>
                <a:gd name="T21" fmla="*/ 1002 h 4458"/>
                <a:gd name="T22" fmla="*/ 631 w 4148"/>
                <a:gd name="T23" fmla="*/ 772 h 4458"/>
                <a:gd name="T24" fmla="*/ 884 w 4148"/>
                <a:gd name="T25" fmla="*/ 578 h 4458"/>
                <a:gd name="T26" fmla="*/ 1060 w 4148"/>
                <a:gd name="T27" fmla="*/ 576 h 4458"/>
                <a:gd name="T28" fmla="*/ 1341 w 4148"/>
                <a:gd name="T29" fmla="*/ 538 h 4458"/>
                <a:gd name="T30" fmla="*/ 1574 w 4148"/>
                <a:gd name="T31" fmla="*/ 306 h 4458"/>
                <a:gd name="T32" fmla="*/ 2127 w 4148"/>
                <a:gd name="T33" fmla="*/ 25 h 4458"/>
                <a:gd name="T34" fmla="*/ 2380 w 4148"/>
                <a:gd name="T35" fmla="*/ 238 h 4458"/>
                <a:gd name="T36" fmla="*/ 2727 w 4148"/>
                <a:gd name="T37" fmla="*/ 432 h 4458"/>
                <a:gd name="T38" fmla="*/ 2856 w 4148"/>
                <a:gd name="T39" fmla="*/ 412 h 4458"/>
                <a:gd name="T40" fmla="*/ 3192 w 4148"/>
                <a:gd name="T41" fmla="*/ 413 h 4458"/>
                <a:gd name="T42" fmla="*/ 3625 w 4148"/>
                <a:gd name="T43" fmla="*/ 1045 h 4458"/>
                <a:gd name="T44" fmla="*/ 3668 w 4148"/>
                <a:gd name="T45" fmla="*/ 1223 h 4458"/>
                <a:gd name="T46" fmla="*/ 3937 w 4148"/>
                <a:gd name="T47" fmla="*/ 1859 h 4458"/>
                <a:gd name="T48" fmla="*/ 4146 w 4148"/>
                <a:gd name="T49" fmla="*/ 2518 h 4458"/>
                <a:gd name="T50" fmla="*/ 3830 w 4148"/>
                <a:gd name="T51" fmla="*/ 3265 h 4458"/>
                <a:gd name="T52" fmla="*/ 3225 w 4148"/>
                <a:gd name="T53" fmla="*/ 3740 h 4458"/>
                <a:gd name="T54" fmla="*/ 2614 w 4148"/>
                <a:gd name="T55" fmla="*/ 4258 h 4458"/>
                <a:gd name="T56" fmla="*/ 2342 w 4148"/>
                <a:gd name="T57" fmla="*/ 4420 h 4458"/>
                <a:gd name="T58" fmla="*/ 2135 w 4148"/>
                <a:gd name="T59" fmla="*/ 4456 h 4458"/>
                <a:gd name="T60" fmla="*/ 2856 w 4148"/>
                <a:gd name="T61" fmla="*/ 413 h 4458"/>
                <a:gd name="T62" fmla="*/ 2727 w 4148"/>
                <a:gd name="T63" fmla="*/ 433 h 4458"/>
                <a:gd name="T64" fmla="*/ 2379 w 4148"/>
                <a:gd name="T65" fmla="*/ 238 h 4458"/>
                <a:gd name="T66" fmla="*/ 2127 w 4148"/>
                <a:gd name="T67" fmla="*/ 25 h 4458"/>
                <a:gd name="T68" fmla="*/ 1575 w 4148"/>
                <a:gd name="T69" fmla="*/ 307 h 4458"/>
                <a:gd name="T70" fmla="*/ 1341 w 4148"/>
                <a:gd name="T71" fmla="*/ 539 h 4458"/>
                <a:gd name="T72" fmla="*/ 1059 w 4148"/>
                <a:gd name="T73" fmla="*/ 577 h 4458"/>
                <a:gd name="T74" fmla="*/ 884 w 4148"/>
                <a:gd name="T75" fmla="*/ 578 h 4458"/>
                <a:gd name="T76" fmla="*/ 632 w 4148"/>
                <a:gd name="T77" fmla="*/ 773 h 4458"/>
                <a:gd name="T78" fmla="*/ 508 w 4148"/>
                <a:gd name="T79" fmla="*/ 1002 h 4458"/>
                <a:gd name="T80" fmla="*/ 480 w 4148"/>
                <a:gd name="T81" fmla="*/ 1377 h 4458"/>
                <a:gd name="T82" fmla="*/ 483 w 4148"/>
                <a:gd name="T83" fmla="*/ 1612 h 4458"/>
                <a:gd name="T84" fmla="*/ 327 w 4148"/>
                <a:gd name="T85" fmla="*/ 1855 h 4458"/>
                <a:gd name="T86" fmla="*/ 68 w 4148"/>
                <a:gd name="T87" fmla="*/ 2156 h 4458"/>
                <a:gd name="T88" fmla="*/ 12 w 4148"/>
                <a:gd name="T89" fmla="*/ 2840 h 4458"/>
                <a:gd name="T90" fmla="*/ 149 w 4148"/>
                <a:gd name="T91" fmla="*/ 3248 h 4458"/>
                <a:gd name="T92" fmla="*/ 847 w 4148"/>
                <a:gd name="T93" fmla="*/ 3820 h 4458"/>
                <a:gd name="T94" fmla="*/ 1117 w 4148"/>
                <a:gd name="T95" fmla="*/ 3931 h 4458"/>
                <a:gd name="T96" fmla="*/ 1604 w 4148"/>
                <a:gd name="T97" fmla="*/ 4242 h 4458"/>
                <a:gd name="T98" fmla="*/ 2135 w 4148"/>
                <a:gd name="T99" fmla="*/ 4455 h 4458"/>
                <a:gd name="T100" fmla="*/ 2525 w 4148"/>
                <a:gd name="T101" fmla="*/ 4320 h 4458"/>
                <a:gd name="T102" fmla="*/ 2928 w 4148"/>
                <a:gd name="T103" fmla="*/ 3992 h 4458"/>
                <a:gd name="T104" fmla="*/ 3416 w 4148"/>
                <a:gd name="T105" fmla="*/ 3600 h 4458"/>
                <a:gd name="T106" fmla="*/ 4103 w 4148"/>
                <a:gd name="T107" fmla="*/ 2789 h 4458"/>
                <a:gd name="T108" fmla="*/ 4110 w 4148"/>
                <a:gd name="T109" fmla="*/ 2245 h 4458"/>
                <a:gd name="T110" fmla="*/ 3908 w 4148"/>
                <a:gd name="T111" fmla="*/ 1806 h 4458"/>
                <a:gd name="T112" fmla="*/ 3632 w 4148"/>
                <a:gd name="T113" fmla="*/ 1082 h 4458"/>
                <a:gd name="T114" fmla="*/ 3408 w 4148"/>
                <a:gd name="T115" fmla="*/ 539 h 4458"/>
                <a:gd name="T116" fmla="*/ 3029 w 4148"/>
                <a:gd name="T117" fmla="*/ 392 h 4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8" h="4458">
                  <a:moveTo>
                    <a:pt x="2135" y="4456"/>
                  </a:moveTo>
                  <a:cubicBezTo>
                    <a:pt x="2040" y="4451"/>
                    <a:pt x="1946" y="4427"/>
                    <a:pt x="1847" y="4383"/>
                  </a:cubicBezTo>
                  <a:cubicBezTo>
                    <a:pt x="1800" y="4362"/>
                    <a:pt x="1723" y="4325"/>
                    <a:pt x="1604" y="4242"/>
                  </a:cubicBezTo>
                  <a:cubicBezTo>
                    <a:pt x="1570" y="4219"/>
                    <a:pt x="1536" y="4195"/>
                    <a:pt x="1504" y="4171"/>
                  </a:cubicBezTo>
                  <a:cubicBezTo>
                    <a:pt x="1386" y="4087"/>
                    <a:pt x="1265" y="4000"/>
                    <a:pt x="1117" y="3931"/>
                  </a:cubicBezTo>
                  <a:cubicBezTo>
                    <a:pt x="1068" y="3909"/>
                    <a:pt x="1018" y="3889"/>
                    <a:pt x="966" y="3869"/>
                  </a:cubicBezTo>
                  <a:cubicBezTo>
                    <a:pt x="927" y="3854"/>
                    <a:pt x="887" y="3838"/>
                    <a:pt x="847" y="3821"/>
                  </a:cubicBezTo>
                  <a:cubicBezTo>
                    <a:pt x="702" y="3758"/>
                    <a:pt x="569" y="3679"/>
                    <a:pt x="452" y="3586"/>
                  </a:cubicBezTo>
                  <a:cubicBezTo>
                    <a:pt x="326" y="3485"/>
                    <a:pt x="223" y="3372"/>
                    <a:pt x="148" y="3249"/>
                  </a:cubicBezTo>
                  <a:cubicBezTo>
                    <a:pt x="112" y="3188"/>
                    <a:pt x="82" y="3125"/>
                    <a:pt x="60" y="3063"/>
                  </a:cubicBezTo>
                  <a:cubicBezTo>
                    <a:pt x="37" y="2995"/>
                    <a:pt x="21" y="2922"/>
                    <a:pt x="11" y="2840"/>
                  </a:cubicBezTo>
                  <a:cubicBezTo>
                    <a:pt x="1" y="2755"/>
                    <a:pt x="0" y="2671"/>
                    <a:pt x="0" y="2615"/>
                  </a:cubicBezTo>
                  <a:cubicBezTo>
                    <a:pt x="0" y="2463"/>
                    <a:pt x="8" y="2302"/>
                    <a:pt x="68" y="2155"/>
                  </a:cubicBezTo>
                  <a:cubicBezTo>
                    <a:pt x="103" y="2068"/>
                    <a:pt x="160" y="1985"/>
                    <a:pt x="231" y="1915"/>
                  </a:cubicBezTo>
                  <a:cubicBezTo>
                    <a:pt x="257" y="1890"/>
                    <a:pt x="292" y="1872"/>
                    <a:pt x="327" y="1854"/>
                  </a:cubicBezTo>
                  <a:cubicBezTo>
                    <a:pt x="368" y="1833"/>
                    <a:pt x="407" y="1813"/>
                    <a:pt x="430" y="1783"/>
                  </a:cubicBezTo>
                  <a:cubicBezTo>
                    <a:pt x="459" y="1743"/>
                    <a:pt x="476" y="1687"/>
                    <a:pt x="482" y="1612"/>
                  </a:cubicBezTo>
                  <a:cubicBezTo>
                    <a:pt x="488" y="1545"/>
                    <a:pt x="484" y="1469"/>
                    <a:pt x="480" y="1396"/>
                  </a:cubicBezTo>
                  <a:cubicBezTo>
                    <a:pt x="480" y="1389"/>
                    <a:pt x="479" y="1383"/>
                    <a:pt x="479" y="1377"/>
                  </a:cubicBezTo>
                  <a:cubicBezTo>
                    <a:pt x="475" y="1303"/>
                    <a:pt x="474" y="1238"/>
                    <a:pt x="477" y="1183"/>
                  </a:cubicBezTo>
                  <a:cubicBezTo>
                    <a:pt x="480" y="1118"/>
                    <a:pt x="488" y="1065"/>
                    <a:pt x="500" y="1026"/>
                  </a:cubicBezTo>
                  <a:cubicBezTo>
                    <a:pt x="503" y="1018"/>
                    <a:pt x="505" y="1010"/>
                    <a:pt x="508" y="1002"/>
                  </a:cubicBezTo>
                  <a:cubicBezTo>
                    <a:pt x="512" y="987"/>
                    <a:pt x="516" y="972"/>
                    <a:pt x="522" y="957"/>
                  </a:cubicBezTo>
                  <a:cubicBezTo>
                    <a:pt x="550" y="885"/>
                    <a:pt x="584" y="827"/>
                    <a:pt x="631" y="772"/>
                  </a:cubicBezTo>
                  <a:cubicBezTo>
                    <a:pt x="673" y="725"/>
                    <a:pt x="723" y="680"/>
                    <a:pt x="795" y="629"/>
                  </a:cubicBezTo>
                  <a:cubicBezTo>
                    <a:pt x="828" y="605"/>
                    <a:pt x="856" y="589"/>
                    <a:pt x="884" y="578"/>
                  </a:cubicBezTo>
                  <a:cubicBezTo>
                    <a:pt x="920" y="563"/>
                    <a:pt x="953" y="558"/>
                    <a:pt x="986" y="561"/>
                  </a:cubicBezTo>
                  <a:cubicBezTo>
                    <a:pt x="1011" y="563"/>
                    <a:pt x="1036" y="569"/>
                    <a:pt x="1060" y="576"/>
                  </a:cubicBezTo>
                  <a:cubicBezTo>
                    <a:pt x="1076" y="580"/>
                    <a:pt x="1093" y="585"/>
                    <a:pt x="1110" y="588"/>
                  </a:cubicBezTo>
                  <a:cubicBezTo>
                    <a:pt x="1185" y="602"/>
                    <a:pt x="1263" y="585"/>
                    <a:pt x="1341" y="538"/>
                  </a:cubicBezTo>
                  <a:cubicBezTo>
                    <a:pt x="1404" y="500"/>
                    <a:pt x="1466" y="443"/>
                    <a:pt x="1525" y="369"/>
                  </a:cubicBezTo>
                  <a:cubicBezTo>
                    <a:pt x="1542" y="349"/>
                    <a:pt x="1558" y="327"/>
                    <a:pt x="1574" y="306"/>
                  </a:cubicBezTo>
                  <a:cubicBezTo>
                    <a:pt x="1658" y="196"/>
                    <a:pt x="1744" y="81"/>
                    <a:pt x="1873" y="32"/>
                  </a:cubicBezTo>
                  <a:cubicBezTo>
                    <a:pt x="1950" y="2"/>
                    <a:pt x="2040" y="0"/>
                    <a:pt x="2127" y="25"/>
                  </a:cubicBezTo>
                  <a:cubicBezTo>
                    <a:pt x="2210" y="48"/>
                    <a:pt x="2283" y="96"/>
                    <a:pt x="2328" y="154"/>
                  </a:cubicBezTo>
                  <a:cubicBezTo>
                    <a:pt x="2348" y="180"/>
                    <a:pt x="2364" y="210"/>
                    <a:pt x="2380" y="238"/>
                  </a:cubicBezTo>
                  <a:cubicBezTo>
                    <a:pt x="2410" y="291"/>
                    <a:pt x="2441" y="347"/>
                    <a:pt x="2502" y="387"/>
                  </a:cubicBezTo>
                  <a:cubicBezTo>
                    <a:pt x="2577" y="436"/>
                    <a:pt x="2676" y="436"/>
                    <a:pt x="2727" y="432"/>
                  </a:cubicBezTo>
                  <a:cubicBezTo>
                    <a:pt x="2747" y="430"/>
                    <a:pt x="2768" y="428"/>
                    <a:pt x="2792" y="424"/>
                  </a:cubicBezTo>
                  <a:cubicBezTo>
                    <a:pt x="2813" y="420"/>
                    <a:pt x="2835" y="416"/>
                    <a:pt x="2856" y="412"/>
                  </a:cubicBezTo>
                  <a:cubicBezTo>
                    <a:pt x="2888" y="406"/>
                    <a:pt x="2917" y="400"/>
                    <a:pt x="2948" y="396"/>
                  </a:cubicBezTo>
                  <a:cubicBezTo>
                    <a:pt x="3031" y="385"/>
                    <a:pt x="3116" y="391"/>
                    <a:pt x="3192" y="413"/>
                  </a:cubicBezTo>
                  <a:cubicBezTo>
                    <a:pt x="3277" y="437"/>
                    <a:pt x="3350" y="479"/>
                    <a:pt x="3409" y="538"/>
                  </a:cubicBezTo>
                  <a:cubicBezTo>
                    <a:pt x="3539" y="670"/>
                    <a:pt x="3583" y="860"/>
                    <a:pt x="3625" y="1045"/>
                  </a:cubicBezTo>
                  <a:cubicBezTo>
                    <a:pt x="3627" y="1057"/>
                    <a:pt x="3630" y="1069"/>
                    <a:pt x="3633" y="1081"/>
                  </a:cubicBezTo>
                  <a:cubicBezTo>
                    <a:pt x="3643" y="1124"/>
                    <a:pt x="3655" y="1174"/>
                    <a:pt x="3668" y="1223"/>
                  </a:cubicBezTo>
                  <a:cubicBezTo>
                    <a:pt x="3717" y="1402"/>
                    <a:pt x="3795" y="1592"/>
                    <a:pt x="3909" y="1805"/>
                  </a:cubicBezTo>
                  <a:cubicBezTo>
                    <a:pt x="3918" y="1823"/>
                    <a:pt x="3928" y="1841"/>
                    <a:pt x="3937" y="1859"/>
                  </a:cubicBezTo>
                  <a:cubicBezTo>
                    <a:pt x="4003" y="1981"/>
                    <a:pt x="4072" y="2108"/>
                    <a:pt x="4111" y="2244"/>
                  </a:cubicBezTo>
                  <a:cubicBezTo>
                    <a:pt x="4136" y="2332"/>
                    <a:pt x="4148" y="2425"/>
                    <a:pt x="4146" y="2518"/>
                  </a:cubicBezTo>
                  <a:cubicBezTo>
                    <a:pt x="4144" y="2608"/>
                    <a:pt x="4130" y="2700"/>
                    <a:pt x="4104" y="2790"/>
                  </a:cubicBezTo>
                  <a:cubicBezTo>
                    <a:pt x="4053" y="2965"/>
                    <a:pt x="3958" y="3130"/>
                    <a:pt x="3830" y="3265"/>
                  </a:cubicBezTo>
                  <a:cubicBezTo>
                    <a:pt x="3708" y="3395"/>
                    <a:pt x="3560" y="3500"/>
                    <a:pt x="3416" y="3601"/>
                  </a:cubicBezTo>
                  <a:cubicBezTo>
                    <a:pt x="3353" y="3646"/>
                    <a:pt x="3287" y="3693"/>
                    <a:pt x="3225" y="3740"/>
                  </a:cubicBezTo>
                  <a:cubicBezTo>
                    <a:pt x="3122" y="3820"/>
                    <a:pt x="3024" y="3908"/>
                    <a:pt x="2929" y="3992"/>
                  </a:cubicBezTo>
                  <a:cubicBezTo>
                    <a:pt x="2827" y="4083"/>
                    <a:pt x="2722" y="4176"/>
                    <a:pt x="2614" y="4258"/>
                  </a:cubicBezTo>
                  <a:cubicBezTo>
                    <a:pt x="2584" y="4280"/>
                    <a:pt x="2554" y="4301"/>
                    <a:pt x="2525" y="4321"/>
                  </a:cubicBezTo>
                  <a:cubicBezTo>
                    <a:pt x="2459" y="4366"/>
                    <a:pt x="2399" y="4398"/>
                    <a:pt x="2342" y="4420"/>
                  </a:cubicBezTo>
                  <a:cubicBezTo>
                    <a:pt x="2278" y="4444"/>
                    <a:pt x="2218" y="4456"/>
                    <a:pt x="2158" y="4456"/>
                  </a:cubicBezTo>
                  <a:cubicBezTo>
                    <a:pt x="2150" y="4456"/>
                    <a:pt x="2143" y="4456"/>
                    <a:pt x="2135" y="4456"/>
                  </a:cubicBezTo>
                  <a:moveTo>
                    <a:pt x="2948" y="397"/>
                  </a:moveTo>
                  <a:cubicBezTo>
                    <a:pt x="2917" y="401"/>
                    <a:pt x="2888" y="406"/>
                    <a:pt x="2856" y="413"/>
                  </a:cubicBezTo>
                  <a:cubicBezTo>
                    <a:pt x="2835" y="417"/>
                    <a:pt x="2814" y="421"/>
                    <a:pt x="2792" y="424"/>
                  </a:cubicBezTo>
                  <a:cubicBezTo>
                    <a:pt x="2768" y="428"/>
                    <a:pt x="2747" y="431"/>
                    <a:pt x="2727" y="433"/>
                  </a:cubicBezTo>
                  <a:cubicBezTo>
                    <a:pt x="2638" y="440"/>
                    <a:pt x="2557" y="424"/>
                    <a:pt x="2501" y="388"/>
                  </a:cubicBezTo>
                  <a:cubicBezTo>
                    <a:pt x="2440" y="348"/>
                    <a:pt x="2409" y="292"/>
                    <a:pt x="2379" y="238"/>
                  </a:cubicBezTo>
                  <a:cubicBezTo>
                    <a:pt x="2364" y="210"/>
                    <a:pt x="2347" y="181"/>
                    <a:pt x="2327" y="155"/>
                  </a:cubicBezTo>
                  <a:cubicBezTo>
                    <a:pt x="2283" y="96"/>
                    <a:pt x="2209" y="49"/>
                    <a:pt x="2127" y="25"/>
                  </a:cubicBezTo>
                  <a:cubicBezTo>
                    <a:pt x="2040" y="0"/>
                    <a:pt x="1950" y="3"/>
                    <a:pt x="1873" y="32"/>
                  </a:cubicBezTo>
                  <a:cubicBezTo>
                    <a:pt x="1745" y="82"/>
                    <a:pt x="1658" y="196"/>
                    <a:pt x="1575" y="307"/>
                  </a:cubicBezTo>
                  <a:cubicBezTo>
                    <a:pt x="1559" y="328"/>
                    <a:pt x="1542" y="349"/>
                    <a:pt x="1526" y="370"/>
                  </a:cubicBezTo>
                  <a:cubicBezTo>
                    <a:pt x="1467" y="444"/>
                    <a:pt x="1405" y="501"/>
                    <a:pt x="1341" y="539"/>
                  </a:cubicBezTo>
                  <a:cubicBezTo>
                    <a:pt x="1263" y="586"/>
                    <a:pt x="1185" y="603"/>
                    <a:pt x="1109" y="589"/>
                  </a:cubicBezTo>
                  <a:cubicBezTo>
                    <a:pt x="1093" y="586"/>
                    <a:pt x="1076" y="581"/>
                    <a:pt x="1059" y="577"/>
                  </a:cubicBezTo>
                  <a:cubicBezTo>
                    <a:pt x="1036" y="570"/>
                    <a:pt x="1011" y="563"/>
                    <a:pt x="986" y="561"/>
                  </a:cubicBezTo>
                  <a:cubicBezTo>
                    <a:pt x="953" y="558"/>
                    <a:pt x="920" y="564"/>
                    <a:pt x="884" y="578"/>
                  </a:cubicBezTo>
                  <a:cubicBezTo>
                    <a:pt x="857" y="590"/>
                    <a:pt x="829" y="606"/>
                    <a:pt x="796" y="629"/>
                  </a:cubicBezTo>
                  <a:cubicBezTo>
                    <a:pt x="724" y="681"/>
                    <a:pt x="673" y="725"/>
                    <a:pt x="632" y="773"/>
                  </a:cubicBezTo>
                  <a:cubicBezTo>
                    <a:pt x="585" y="827"/>
                    <a:pt x="550" y="886"/>
                    <a:pt x="523" y="958"/>
                  </a:cubicBezTo>
                  <a:cubicBezTo>
                    <a:pt x="517" y="972"/>
                    <a:pt x="513" y="987"/>
                    <a:pt x="508" y="1002"/>
                  </a:cubicBezTo>
                  <a:cubicBezTo>
                    <a:pt x="506" y="1010"/>
                    <a:pt x="503" y="1018"/>
                    <a:pt x="501" y="1027"/>
                  </a:cubicBezTo>
                  <a:cubicBezTo>
                    <a:pt x="478" y="1098"/>
                    <a:pt x="471" y="1216"/>
                    <a:pt x="480" y="1377"/>
                  </a:cubicBezTo>
                  <a:cubicBezTo>
                    <a:pt x="480" y="1383"/>
                    <a:pt x="481" y="1389"/>
                    <a:pt x="481" y="1395"/>
                  </a:cubicBezTo>
                  <a:cubicBezTo>
                    <a:pt x="485" y="1469"/>
                    <a:pt x="489" y="1545"/>
                    <a:pt x="483" y="1612"/>
                  </a:cubicBezTo>
                  <a:cubicBezTo>
                    <a:pt x="477" y="1688"/>
                    <a:pt x="460" y="1744"/>
                    <a:pt x="430" y="1783"/>
                  </a:cubicBezTo>
                  <a:cubicBezTo>
                    <a:pt x="408" y="1814"/>
                    <a:pt x="369" y="1834"/>
                    <a:pt x="327" y="1855"/>
                  </a:cubicBezTo>
                  <a:cubicBezTo>
                    <a:pt x="293" y="1873"/>
                    <a:pt x="257" y="1891"/>
                    <a:pt x="231" y="1916"/>
                  </a:cubicBezTo>
                  <a:cubicBezTo>
                    <a:pt x="160" y="1985"/>
                    <a:pt x="104" y="2068"/>
                    <a:pt x="68" y="2156"/>
                  </a:cubicBezTo>
                  <a:cubicBezTo>
                    <a:pt x="8" y="2302"/>
                    <a:pt x="0" y="2463"/>
                    <a:pt x="1" y="2615"/>
                  </a:cubicBezTo>
                  <a:cubicBezTo>
                    <a:pt x="1" y="2671"/>
                    <a:pt x="2" y="2755"/>
                    <a:pt x="12" y="2840"/>
                  </a:cubicBezTo>
                  <a:cubicBezTo>
                    <a:pt x="22" y="2922"/>
                    <a:pt x="38" y="2995"/>
                    <a:pt x="61" y="3062"/>
                  </a:cubicBezTo>
                  <a:cubicBezTo>
                    <a:pt x="83" y="3125"/>
                    <a:pt x="112" y="3188"/>
                    <a:pt x="149" y="3248"/>
                  </a:cubicBezTo>
                  <a:cubicBezTo>
                    <a:pt x="224" y="3371"/>
                    <a:pt x="326" y="3485"/>
                    <a:pt x="453" y="3586"/>
                  </a:cubicBezTo>
                  <a:cubicBezTo>
                    <a:pt x="569" y="3679"/>
                    <a:pt x="702" y="3757"/>
                    <a:pt x="847" y="3820"/>
                  </a:cubicBezTo>
                  <a:cubicBezTo>
                    <a:pt x="887" y="3837"/>
                    <a:pt x="927" y="3853"/>
                    <a:pt x="966" y="3868"/>
                  </a:cubicBezTo>
                  <a:cubicBezTo>
                    <a:pt x="1019" y="3889"/>
                    <a:pt x="1068" y="3908"/>
                    <a:pt x="1117" y="3931"/>
                  </a:cubicBezTo>
                  <a:cubicBezTo>
                    <a:pt x="1265" y="3999"/>
                    <a:pt x="1387" y="4086"/>
                    <a:pt x="1504" y="4171"/>
                  </a:cubicBezTo>
                  <a:cubicBezTo>
                    <a:pt x="1537" y="4194"/>
                    <a:pt x="1571" y="4218"/>
                    <a:pt x="1604" y="4242"/>
                  </a:cubicBezTo>
                  <a:cubicBezTo>
                    <a:pt x="1661" y="4281"/>
                    <a:pt x="1749" y="4339"/>
                    <a:pt x="1847" y="4383"/>
                  </a:cubicBezTo>
                  <a:cubicBezTo>
                    <a:pt x="1946" y="4426"/>
                    <a:pt x="2040" y="4450"/>
                    <a:pt x="2135" y="4455"/>
                  </a:cubicBezTo>
                  <a:cubicBezTo>
                    <a:pt x="2203" y="4458"/>
                    <a:pt x="2270" y="4446"/>
                    <a:pt x="2342" y="4419"/>
                  </a:cubicBezTo>
                  <a:cubicBezTo>
                    <a:pt x="2399" y="4397"/>
                    <a:pt x="2459" y="4365"/>
                    <a:pt x="2525" y="4320"/>
                  </a:cubicBezTo>
                  <a:cubicBezTo>
                    <a:pt x="2554" y="4301"/>
                    <a:pt x="2584" y="4280"/>
                    <a:pt x="2613" y="4257"/>
                  </a:cubicBezTo>
                  <a:cubicBezTo>
                    <a:pt x="2722" y="4176"/>
                    <a:pt x="2827" y="4082"/>
                    <a:pt x="2928" y="3992"/>
                  </a:cubicBezTo>
                  <a:cubicBezTo>
                    <a:pt x="3023" y="3907"/>
                    <a:pt x="3121" y="3819"/>
                    <a:pt x="3224" y="3740"/>
                  </a:cubicBezTo>
                  <a:cubicBezTo>
                    <a:pt x="3287" y="3692"/>
                    <a:pt x="3352" y="3645"/>
                    <a:pt x="3416" y="3600"/>
                  </a:cubicBezTo>
                  <a:cubicBezTo>
                    <a:pt x="3559" y="3499"/>
                    <a:pt x="3707" y="3394"/>
                    <a:pt x="3829" y="3265"/>
                  </a:cubicBezTo>
                  <a:cubicBezTo>
                    <a:pt x="3957" y="3129"/>
                    <a:pt x="4052" y="2965"/>
                    <a:pt x="4103" y="2789"/>
                  </a:cubicBezTo>
                  <a:cubicBezTo>
                    <a:pt x="4129" y="2700"/>
                    <a:pt x="4143" y="2608"/>
                    <a:pt x="4145" y="2518"/>
                  </a:cubicBezTo>
                  <a:cubicBezTo>
                    <a:pt x="4147" y="2425"/>
                    <a:pt x="4135" y="2333"/>
                    <a:pt x="4110" y="2245"/>
                  </a:cubicBezTo>
                  <a:cubicBezTo>
                    <a:pt x="4071" y="2108"/>
                    <a:pt x="4003" y="1981"/>
                    <a:pt x="3937" y="1859"/>
                  </a:cubicBezTo>
                  <a:cubicBezTo>
                    <a:pt x="3927" y="1841"/>
                    <a:pt x="3918" y="1824"/>
                    <a:pt x="3908" y="1806"/>
                  </a:cubicBezTo>
                  <a:cubicBezTo>
                    <a:pt x="3795" y="1593"/>
                    <a:pt x="3716" y="1402"/>
                    <a:pt x="3667" y="1224"/>
                  </a:cubicBezTo>
                  <a:cubicBezTo>
                    <a:pt x="3654" y="1174"/>
                    <a:pt x="3642" y="1124"/>
                    <a:pt x="3632" y="1082"/>
                  </a:cubicBezTo>
                  <a:cubicBezTo>
                    <a:pt x="3629" y="1069"/>
                    <a:pt x="3627" y="1057"/>
                    <a:pt x="3624" y="1045"/>
                  </a:cubicBezTo>
                  <a:cubicBezTo>
                    <a:pt x="3582" y="861"/>
                    <a:pt x="3539" y="670"/>
                    <a:pt x="3408" y="539"/>
                  </a:cubicBezTo>
                  <a:cubicBezTo>
                    <a:pt x="3349" y="480"/>
                    <a:pt x="3276" y="437"/>
                    <a:pt x="3192" y="413"/>
                  </a:cubicBezTo>
                  <a:cubicBezTo>
                    <a:pt x="3140" y="399"/>
                    <a:pt x="3085" y="392"/>
                    <a:pt x="3029" y="392"/>
                  </a:cubicBezTo>
                  <a:cubicBezTo>
                    <a:pt x="3002" y="392"/>
                    <a:pt x="2975" y="393"/>
                    <a:pt x="2948" y="3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2" name="Freeform 40">
              <a:extLst>
                <a:ext uri="{FF2B5EF4-FFF2-40B4-BE49-F238E27FC236}">
                  <a16:creationId xmlns:a16="http://schemas.microsoft.com/office/drawing/2014/main" id="{6B91102C-C310-47DF-88E0-CFED5AF370F7}"/>
                </a:ext>
              </a:extLst>
            </p:cNvPr>
            <p:cNvSpPr>
              <a:spLocks noEditPoints="1"/>
            </p:cNvSpPr>
            <p:nvPr/>
          </p:nvSpPr>
          <p:spPr bwMode="auto">
            <a:xfrm>
              <a:off x="4152" y="545"/>
              <a:ext cx="3150" cy="3431"/>
            </a:xfrm>
            <a:custGeom>
              <a:avLst/>
              <a:gdLst>
                <a:gd name="T0" fmla="*/ 1879 w 4256"/>
                <a:gd name="T1" fmla="*/ 4551 h 4636"/>
                <a:gd name="T2" fmla="*/ 1544 w 4256"/>
                <a:gd name="T3" fmla="*/ 4319 h 4636"/>
                <a:gd name="T4" fmla="*/ 980 w 4256"/>
                <a:gd name="T5" fmla="*/ 3979 h 4636"/>
                <a:gd name="T6" fmla="*/ 465 w 4256"/>
                <a:gd name="T7" fmla="*/ 3699 h 4636"/>
                <a:gd name="T8" fmla="*/ 59 w 4256"/>
                <a:gd name="T9" fmla="*/ 3161 h 4636"/>
                <a:gd name="T10" fmla="*/ 13 w 4256"/>
                <a:gd name="T11" fmla="*/ 2457 h 4636"/>
                <a:gd name="T12" fmla="*/ 240 w 4256"/>
                <a:gd name="T13" fmla="*/ 1976 h 4636"/>
                <a:gd name="T14" fmla="*/ 449 w 4256"/>
                <a:gd name="T15" fmla="*/ 1842 h 4636"/>
                <a:gd name="T16" fmla="*/ 495 w 4256"/>
                <a:gd name="T17" fmla="*/ 1437 h 4636"/>
                <a:gd name="T18" fmla="*/ 503 w 4256"/>
                <a:gd name="T19" fmla="*/ 1075 h 4636"/>
                <a:gd name="T20" fmla="*/ 522 w 4256"/>
                <a:gd name="T21" fmla="*/ 1004 h 4636"/>
                <a:gd name="T22" fmla="*/ 782 w 4256"/>
                <a:gd name="T23" fmla="*/ 650 h 4636"/>
                <a:gd name="T24" fmla="*/ 979 w 4256"/>
                <a:gd name="T25" fmla="*/ 578 h 4636"/>
                <a:gd name="T26" fmla="*/ 1106 w 4256"/>
                <a:gd name="T27" fmla="*/ 609 h 4636"/>
                <a:gd name="T28" fmla="*/ 1535 w 4256"/>
                <a:gd name="T29" fmla="*/ 383 h 4636"/>
                <a:gd name="T30" fmla="*/ 1893 w 4256"/>
                <a:gd name="T31" fmla="*/ 31 h 4636"/>
                <a:gd name="T32" fmla="*/ 2362 w 4256"/>
                <a:gd name="T33" fmla="*/ 176 h 4636"/>
                <a:gd name="T34" fmla="*/ 2534 w 4256"/>
                <a:gd name="T35" fmla="*/ 432 h 4636"/>
                <a:gd name="T36" fmla="*/ 2833 w 4256"/>
                <a:gd name="T37" fmla="*/ 473 h 4636"/>
                <a:gd name="T38" fmla="*/ 2994 w 4256"/>
                <a:gd name="T39" fmla="*/ 441 h 4636"/>
                <a:gd name="T40" fmla="*/ 3474 w 4256"/>
                <a:gd name="T41" fmla="*/ 578 h 4636"/>
                <a:gd name="T42" fmla="*/ 3706 w 4256"/>
                <a:gd name="T43" fmla="*/ 1136 h 4636"/>
                <a:gd name="T44" fmla="*/ 3845 w 4256"/>
                <a:gd name="T45" fmla="*/ 1587 h 4636"/>
                <a:gd name="T46" fmla="*/ 4025 w 4256"/>
                <a:gd name="T47" fmla="*/ 1952 h 4636"/>
                <a:gd name="T48" fmla="*/ 4203 w 4256"/>
                <a:gd name="T49" fmla="*/ 2896 h 4636"/>
                <a:gd name="T50" fmla="*/ 3923 w 4256"/>
                <a:gd name="T51" fmla="*/ 3389 h 4636"/>
                <a:gd name="T52" fmla="*/ 3297 w 4256"/>
                <a:gd name="T53" fmla="*/ 3880 h 4636"/>
                <a:gd name="T54" fmla="*/ 2666 w 4256"/>
                <a:gd name="T55" fmla="*/ 4424 h 4636"/>
                <a:gd name="T56" fmla="*/ 2385 w 4256"/>
                <a:gd name="T57" fmla="*/ 4596 h 4636"/>
                <a:gd name="T58" fmla="*/ 2170 w 4256"/>
                <a:gd name="T59" fmla="*/ 4633 h 4636"/>
                <a:gd name="T60" fmla="*/ 2904 w 4256"/>
                <a:gd name="T61" fmla="*/ 459 h 4636"/>
                <a:gd name="T62" fmla="*/ 2766 w 4256"/>
                <a:gd name="T63" fmla="*/ 483 h 4636"/>
                <a:gd name="T64" fmla="*/ 2412 w 4256"/>
                <a:gd name="T65" fmla="*/ 268 h 4636"/>
                <a:gd name="T66" fmla="*/ 2156 w 4256"/>
                <a:gd name="T67" fmla="*/ 31 h 4636"/>
                <a:gd name="T68" fmla="*/ 1585 w 4256"/>
                <a:gd name="T69" fmla="*/ 318 h 4636"/>
                <a:gd name="T70" fmla="*/ 1346 w 4256"/>
                <a:gd name="T71" fmla="*/ 561 h 4636"/>
                <a:gd name="T72" fmla="*/ 1055 w 4256"/>
                <a:gd name="T73" fmla="*/ 597 h 4636"/>
                <a:gd name="T74" fmla="*/ 873 w 4256"/>
                <a:gd name="T75" fmla="*/ 597 h 4636"/>
                <a:gd name="T76" fmla="*/ 623 w 4256"/>
                <a:gd name="T77" fmla="*/ 807 h 4636"/>
                <a:gd name="T78" fmla="*/ 510 w 4256"/>
                <a:gd name="T79" fmla="*/ 1050 h 4636"/>
                <a:gd name="T80" fmla="*/ 496 w 4256"/>
                <a:gd name="T81" fmla="*/ 1432 h 4636"/>
                <a:gd name="T82" fmla="*/ 503 w 4256"/>
                <a:gd name="T83" fmla="*/ 1665 h 4636"/>
                <a:gd name="T84" fmla="*/ 342 w 4256"/>
                <a:gd name="T85" fmla="*/ 1914 h 4636"/>
                <a:gd name="T86" fmla="*/ 71 w 4256"/>
                <a:gd name="T87" fmla="*/ 2225 h 4636"/>
                <a:gd name="T88" fmla="*/ 1 w 4256"/>
                <a:gd name="T89" fmla="*/ 2698 h 4636"/>
                <a:gd name="T90" fmla="*/ 150 w 4256"/>
                <a:gd name="T91" fmla="*/ 3353 h 4636"/>
                <a:gd name="T92" fmla="*/ 874 w 4256"/>
                <a:gd name="T93" fmla="*/ 3937 h 4636"/>
                <a:gd name="T94" fmla="*/ 1149 w 4256"/>
                <a:gd name="T95" fmla="*/ 4049 h 4636"/>
                <a:gd name="T96" fmla="*/ 1635 w 4256"/>
                <a:gd name="T97" fmla="*/ 4391 h 4636"/>
                <a:gd name="T98" fmla="*/ 2170 w 4256"/>
                <a:gd name="T99" fmla="*/ 4632 h 4636"/>
                <a:gd name="T100" fmla="*/ 2574 w 4256"/>
                <a:gd name="T101" fmla="*/ 4490 h 4636"/>
                <a:gd name="T102" fmla="*/ 2980 w 4256"/>
                <a:gd name="T103" fmla="*/ 4152 h 4636"/>
                <a:gd name="T104" fmla="*/ 3500 w 4256"/>
                <a:gd name="T105" fmla="*/ 3732 h 4636"/>
                <a:gd name="T106" fmla="*/ 4092 w 4256"/>
                <a:gd name="T107" fmla="*/ 3159 h 4636"/>
                <a:gd name="T108" fmla="*/ 4200 w 4256"/>
                <a:gd name="T109" fmla="*/ 2330 h 4636"/>
                <a:gd name="T110" fmla="*/ 3986 w 4256"/>
                <a:gd name="T111" fmla="*/ 1881 h 4636"/>
                <a:gd name="T112" fmla="*/ 3740 w 4256"/>
                <a:gd name="T113" fmla="*/ 1282 h 4636"/>
                <a:gd name="T114" fmla="*/ 3699 w 4256"/>
                <a:gd name="T115" fmla="*/ 1107 h 4636"/>
                <a:gd name="T116" fmla="*/ 3247 w 4256"/>
                <a:gd name="T117" fmla="*/ 453 h 4636"/>
                <a:gd name="T118" fmla="*/ 2994 w 4256"/>
                <a:gd name="T119" fmla="*/ 442 h 4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56" h="4636">
                  <a:moveTo>
                    <a:pt x="2170" y="4633"/>
                  </a:moveTo>
                  <a:cubicBezTo>
                    <a:pt x="2074" y="4627"/>
                    <a:pt x="1978" y="4600"/>
                    <a:pt x="1879" y="4551"/>
                  </a:cubicBezTo>
                  <a:cubicBezTo>
                    <a:pt x="1803" y="4513"/>
                    <a:pt x="1725" y="4463"/>
                    <a:pt x="1635" y="4392"/>
                  </a:cubicBezTo>
                  <a:cubicBezTo>
                    <a:pt x="1604" y="4368"/>
                    <a:pt x="1573" y="4343"/>
                    <a:pt x="1544" y="4319"/>
                  </a:cubicBezTo>
                  <a:cubicBezTo>
                    <a:pt x="1425" y="4223"/>
                    <a:pt x="1302" y="4124"/>
                    <a:pt x="1148" y="4050"/>
                  </a:cubicBezTo>
                  <a:cubicBezTo>
                    <a:pt x="1094" y="4024"/>
                    <a:pt x="1038" y="4002"/>
                    <a:pt x="980" y="3979"/>
                  </a:cubicBezTo>
                  <a:cubicBezTo>
                    <a:pt x="945" y="3966"/>
                    <a:pt x="909" y="3952"/>
                    <a:pt x="874" y="3937"/>
                  </a:cubicBezTo>
                  <a:cubicBezTo>
                    <a:pt x="723" y="3874"/>
                    <a:pt x="585" y="3793"/>
                    <a:pt x="465" y="3699"/>
                  </a:cubicBezTo>
                  <a:cubicBezTo>
                    <a:pt x="332" y="3596"/>
                    <a:pt x="226" y="3479"/>
                    <a:pt x="149" y="3353"/>
                  </a:cubicBezTo>
                  <a:cubicBezTo>
                    <a:pt x="111" y="3291"/>
                    <a:pt x="81" y="3226"/>
                    <a:pt x="59" y="3161"/>
                  </a:cubicBezTo>
                  <a:cubicBezTo>
                    <a:pt x="7" y="3008"/>
                    <a:pt x="0" y="2848"/>
                    <a:pt x="1" y="2698"/>
                  </a:cubicBezTo>
                  <a:cubicBezTo>
                    <a:pt x="1" y="2626"/>
                    <a:pt x="3" y="2542"/>
                    <a:pt x="13" y="2457"/>
                  </a:cubicBezTo>
                  <a:cubicBezTo>
                    <a:pt x="24" y="2369"/>
                    <a:pt x="43" y="2293"/>
                    <a:pt x="71" y="2224"/>
                  </a:cubicBezTo>
                  <a:cubicBezTo>
                    <a:pt x="108" y="2133"/>
                    <a:pt x="166" y="2047"/>
                    <a:pt x="240" y="1976"/>
                  </a:cubicBezTo>
                  <a:cubicBezTo>
                    <a:pt x="267" y="1950"/>
                    <a:pt x="305" y="1932"/>
                    <a:pt x="342" y="1914"/>
                  </a:cubicBezTo>
                  <a:cubicBezTo>
                    <a:pt x="385" y="1893"/>
                    <a:pt x="426" y="1873"/>
                    <a:pt x="449" y="1842"/>
                  </a:cubicBezTo>
                  <a:cubicBezTo>
                    <a:pt x="480" y="1802"/>
                    <a:pt x="497" y="1744"/>
                    <a:pt x="502" y="1665"/>
                  </a:cubicBezTo>
                  <a:cubicBezTo>
                    <a:pt x="506" y="1594"/>
                    <a:pt x="501" y="1514"/>
                    <a:pt x="495" y="1437"/>
                  </a:cubicBezTo>
                  <a:cubicBezTo>
                    <a:pt x="495" y="1432"/>
                    <a:pt x="495" y="1432"/>
                    <a:pt x="495" y="1432"/>
                  </a:cubicBezTo>
                  <a:cubicBezTo>
                    <a:pt x="482" y="1260"/>
                    <a:pt x="485" y="1146"/>
                    <a:pt x="503" y="1075"/>
                  </a:cubicBezTo>
                  <a:cubicBezTo>
                    <a:pt x="506" y="1067"/>
                    <a:pt x="508" y="1058"/>
                    <a:pt x="510" y="1050"/>
                  </a:cubicBezTo>
                  <a:cubicBezTo>
                    <a:pt x="513" y="1035"/>
                    <a:pt x="517" y="1019"/>
                    <a:pt x="522" y="1004"/>
                  </a:cubicBezTo>
                  <a:cubicBezTo>
                    <a:pt x="546" y="928"/>
                    <a:pt x="579" y="863"/>
                    <a:pt x="622" y="806"/>
                  </a:cubicBezTo>
                  <a:cubicBezTo>
                    <a:pt x="663" y="752"/>
                    <a:pt x="714" y="702"/>
                    <a:pt x="782" y="650"/>
                  </a:cubicBezTo>
                  <a:cubicBezTo>
                    <a:pt x="814" y="626"/>
                    <a:pt x="844" y="608"/>
                    <a:pt x="873" y="596"/>
                  </a:cubicBezTo>
                  <a:cubicBezTo>
                    <a:pt x="909" y="581"/>
                    <a:pt x="945" y="575"/>
                    <a:pt x="979" y="578"/>
                  </a:cubicBezTo>
                  <a:cubicBezTo>
                    <a:pt x="1005" y="581"/>
                    <a:pt x="1030" y="589"/>
                    <a:pt x="1055" y="596"/>
                  </a:cubicBezTo>
                  <a:cubicBezTo>
                    <a:pt x="1072" y="601"/>
                    <a:pt x="1089" y="606"/>
                    <a:pt x="1106" y="609"/>
                  </a:cubicBezTo>
                  <a:cubicBezTo>
                    <a:pt x="1185" y="626"/>
                    <a:pt x="1265" y="609"/>
                    <a:pt x="1346" y="560"/>
                  </a:cubicBezTo>
                  <a:cubicBezTo>
                    <a:pt x="1411" y="521"/>
                    <a:pt x="1476" y="460"/>
                    <a:pt x="1535" y="383"/>
                  </a:cubicBezTo>
                  <a:cubicBezTo>
                    <a:pt x="1552" y="362"/>
                    <a:pt x="1568" y="339"/>
                    <a:pt x="1584" y="318"/>
                  </a:cubicBezTo>
                  <a:cubicBezTo>
                    <a:pt x="1670" y="201"/>
                    <a:pt x="1759" y="81"/>
                    <a:pt x="1893" y="31"/>
                  </a:cubicBezTo>
                  <a:cubicBezTo>
                    <a:pt x="1972" y="1"/>
                    <a:pt x="2066" y="0"/>
                    <a:pt x="2156" y="30"/>
                  </a:cubicBezTo>
                  <a:cubicBezTo>
                    <a:pt x="2242" y="58"/>
                    <a:pt x="2317" y="111"/>
                    <a:pt x="2362" y="176"/>
                  </a:cubicBezTo>
                  <a:cubicBezTo>
                    <a:pt x="2382" y="205"/>
                    <a:pt x="2397" y="237"/>
                    <a:pt x="2412" y="267"/>
                  </a:cubicBezTo>
                  <a:cubicBezTo>
                    <a:pt x="2441" y="327"/>
                    <a:pt x="2471" y="388"/>
                    <a:pt x="2534" y="432"/>
                  </a:cubicBezTo>
                  <a:cubicBezTo>
                    <a:pt x="2611" y="486"/>
                    <a:pt x="2713" y="487"/>
                    <a:pt x="2766" y="482"/>
                  </a:cubicBezTo>
                  <a:cubicBezTo>
                    <a:pt x="2787" y="480"/>
                    <a:pt x="2808" y="477"/>
                    <a:pt x="2833" y="473"/>
                  </a:cubicBezTo>
                  <a:cubicBezTo>
                    <a:pt x="2857" y="468"/>
                    <a:pt x="2880" y="463"/>
                    <a:pt x="2903" y="458"/>
                  </a:cubicBezTo>
                  <a:cubicBezTo>
                    <a:pt x="2933" y="452"/>
                    <a:pt x="2964" y="445"/>
                    <a:pt x="2994" y="441"/>
                  </a:cubicBezTo>
                  <a:cubicBezTo>
                    <a:pt x="3080" y="428"/>
                    <a:pt x="3168" y="432"/>
                    <a:pt x="3247" y="453"/>
                  </a:cubicBezTo>
                  <a:cubicBezTo>
                    <a:pt x="3336" y="476"/>
                    <a:pt x="3412" y="518"/>
                    <a:pt x="3474" y="578"/>
                  </a:cubicBezTo>
                  <a:cubicBezTo>
                    <a:pt x="3613" y="714"/>
                    <a:pt x="3657" y="914"/>
                    <a:pt x="3700" y="1107"/>
                  </a:cubicBezTo>
                  <a:cubicBezTo>
                    <a:pt x="3702" y="1116"/>
                    <a:pt x="3704" y="1126"/>
                    <a:pt x="3706" y="1136"/>
                  </a:cubicBezTo>
                  <a:cubicBezTo>
                    <a:pt x="3717" y="1183"/>
                    <a:pt x="3728" y="1233"/>
                    <a:pt x="3741" y="1282"/>
                  </a:cubicBezTo>
                  <a:cubicBezTo>
                    <a:pt x="3767" y="1380"/>
                    <a:pt x="3802" y="1483"/>
                    <a:pt x="3845" y="1587"/>
                  </a:cubicBezTo>
                  <a:cubicBezTo>
                    <a:pt x="3884" y="1681"/>
                    <a:pt x="3932" y="1780"/>
                    <a:pt x="3986" y="1881"/>
                  </a:cubicBezTo>
                  <a:cubicBezTo>
                    <a:pt x="3999" y="1905"/>
                    <a:pt x="4013" y="1929"/>
                    <a:pt x="4025" y="1952"/>
                  </a:cubicBezTo>
                  <a:cubicBezTo>
                    <a:pt x="4092" y="2072"/>
                    <a:pt x="4160" y="2196"/>
                    <a:pt x="4201" y="2330"/>
                  </a:cubicBezTo>
                  <a:cubicBezTo>
                    <a:pt x="4256" y="2508"/>
                    <a:pt x="4256" y="2704"/>
                    <a:pt x="4203" y="2896"/>
                  </a:cubicBezTo>
                  <a:cubicBezTo>
                    <a:pt x="4177" y="2987"/>
                    <a:pt x="4140" y="3075"/>
                    <a:pt x="4092" y="3159"/>
                  </a:cubicBezTo>
                  <a:cubicBezTo>
                    <a:pt x="4045" y="3243"/>
                    <a:pt x="3988" y="3320"/>
                    <a:pt x="3923" y="3389"/>
                  </a:cubicBezTo>
                  <a:cubicBezTo>
                    <a:pt x="3799" y="3521"/>
                    <a:pt x="3647" y="3628"/>
                    <a:pt x="3500" y="3732"/>
                  </a:cubicBezTo>
                  <a:cubicBezTo>
                    <a:pt x="3433" y="3780"/>
                    <a:pt x="3363" y="3829"/>
                    <a:pt x="3297" y="3880"/>
                  </a:cubicBezTo>
                  <a:cubicBezTo>
                    <a:pt x="3187" y="3966"/>
                    <a:pt x="3082" y="4061"/>
                    <a:pt x="2981" y="4153"/>
                  </a:cubicBezTo>
                  <a:cubicBezTo>
                    <a:pt x="2879" y="4245"/>
                    <a:pt x="2775" y="4340"/>
                    <a:pt x="2666" y="4424"/>
                  </a:cubicBezTo>
                  <a:cubicBezTo>
                    <a:pt x="2635" y="4447"/>
                    <a:pt x="2605" y="4470"/>
                    <a:pt x="2575" y="4491"/>
                  </a:cubicBezTo>
                  <a:cubicBezTo>
                    <a:pt x="2506" y="4538"/>
                    <a:pt x="2444" y="4573"/>
                    <a:pt x="2385" y="4596"/>
                  </a:cubicBezTo>
                  <a:cubicBezTo>
                    <a:pt x="2320" y="4621"/>
                    <a:pt x="2258" y="4634"/>
                    <a:pt x="2197" y="4634"/>
                  </a:cubicBezTo>
                  <a:cubicBezTo>
                    <a:pt x="2188" y="4634"/>
                    <a:pt x="2179" y="4634"/>
                    <a:pt x="2170" y="4633"/>
                  </a:cubicBezTo>
                  <a:moveTo>
                    <a:pt x="2994" y="442"/>
                  </a:moveTo>
                  <a:cubicBezTo>
                    <a:pt x="2964" y="446"/>
                    <a:pt x="2933" y="453"/>
                    <a:pt x="2904" y="459"/>
                  </a:cubicBezTo>
                  <a:cubicBezTo>
                    <a:pt x="2881" y="464"/>
                    <a:pt x="2857" y="469"/>
                    <a:pt x="2833" y="473"/>
                  </a:cubicBezTo>
                  <a:cubicBezTo>
                    <a:pt x="2808" y="478"/>
                    <a:pt x="2787" y="481"/>
                    <a:pt x="2766" y="483"/>
                  </a:cubicBezTo>
                  <a:cubicBezTo>
                    <a:pt x="2713" y="487"/>
                    <a:pt x="2611" y="487"/>
                    <a:pt x="2533" y="433"/>
                  </a:cubicBezTo>
                  <a:cubicBezTo>
                    <a:pt x="2471" y="389"/>
                    <a:pt x="2441" y="327"/>
                    <a:pt x="2412" y="268"/>
                  </a:cubicBezTo>
                  <a:cubicBezTo>
                    <a:pt x="2397" y="237"/>
                    <a:pt x="2381" y="205"/>
                    <a:pt x="2361" y="176"/>
                  </a:cubicBezTo>
                  <a:cubicBezTo>
                    <a:pt x="2317" y="112"/>
                    <a:pt x="2242" y="58"/>
                    <a:pt x="2156" y="31"/>
                  </a:cubicBezTo>
                  <a:cubicBezTo>
                    <a:pt x="2066" y="1"/>
                    <a:pt x="1973" y="2"/>
                    <a:pt x="1893" y="31"/>
                  </a:cubicBezTo>
                  <a:cubicBezTo>
                    <a:pt x="1759" y="82"/>
                    <a:pt x="1671" y="202"/>
                    <a:pt x="1585" y="318"/>
                  </a:cubicBezTo>
                  <a:cubicBezTo>
                    <a:pt x="1569" y="340"/>
                    <a:pt x="1552" y="362"/>
                    <a:pt x="1536" y="384"/>
                  </a:cubicBezTo>
                  <a:cubicBezTo>
                    <a:pt x="1477" y="460"/>
                    <a:pt x="1411" y="521"/>
                    <a:pt x="1346" y="561"/>
                  </a:cubicBezTo>
                  <a:cubicBezTo>
                    <a:pt x="1265" y="610"/>
                    <a:pt x="1185" y="626"/>
                    <a:pt x="1106" y="610"/>
                  </a:cubicBezTo>
                  <a:cubicBezTo>
                    <a:pt x="1089" y="607"/>
                    <a:pt x="1071" y="602"/>
                    <a:pt x="1055" y="597"/>
                  </a:cubicBezTo>
                  <a:cubicBezTo>
                    <a:pt x="1030" y="589"/>
                    <a:pt x="1004" y="582"/>
                    <a:pt x="978" y="579"/>
                  </a:cubicBezTo>
                  <a:cubicBezTo>
                    <a:pt x="945" y="576"/>
                    <a:pt x="909" y="581"/>
                    <a:pt x="873" y="597"/>
                  </a:cubicBezTo>
                  <a:cubicBezTo>
                    <a:pt x="844" y="609"/>
                    <a:pt x="815" y="626"/>
                    <a:pt x="782" y="651"/>
                  </a:cubicBezTo>
                  <a:cubicBezTo>
                    <a:pt x="714" y="703"/>
                    <a:pt x="664" y="752"/>
                    <a:pt x="623" y="807"/>
                  </a:cubicBezTo>
                  <a:cubicBezTo>
                    <a:pt x="580" y="864"/>
                    <a:pt x="547" y="928"/>
                    <a:pt x="523" y="1004"/>
                  </a:cubicBezTo>
                  <a:cubicBezTo>
                    <a:pt x="518" y="1019"/>
                    <a:pt x="514" y="1035"/>
                    <a:pt x="510" y="1050"/>
                  </a:cubicBezTo>
                  <a:cubicBezTo>
                    <a:pt x="508" y="1058"/>
                    <a:pt x="506" y="1067"/>
                    <a:pt x="504" y="1076"/>
                  </a:cubicBezTo>
                  <a:cubicBezTo>
                    <a:pt x="486" y="1146"/>
                    <a:pt x="483" y="1260"/>
                    <a:pt x="496" y="1432"/>
                  </a:cubicBezTo>
                  <a:cubicBezTo>
                    <a:pt x="496" y="1437"/>
                    <a:pt x="496" y="1437"/>
                    <a:pt x="496" y="1437"/>
                  </a:cubicBezTo>
                  <a:cubicBezTo>
                    <a:pt x="501" y="1514"/>
                    <a:pt x="507" y="1594"/>
                    <a:pt x="503" y="1665"/>
                  </a:cubicBezTo>
                  <a:cubicBezTo>
                    <a:pt x="498" y="1744"/>
                    <a:pt x="481" y="1802"/>
                    <a:pt x="450" y="1842"/>
                  </a:cubicBezTo>
                  <a:cubicBezTo>
                    <a:pt x="426" y="1874"/>
                    <a:pt x="386" y="1893"/>
                    <a:pt x="342" y="1914"/>
                  </a:cubicBezTo>
                  <a:cubicBezTo>
                    <a:pt x="306" y="1932"/>
                    <a:pt x="268" y="1951"/>
                    <a:pt x="241" y="1977"/>
                  </a:cubicBezTo>
                  <a:cubicBezTo>
                    <a:pt x="167" y="2047"/>
                    <a:pt x="108" y="2133"/>
                    <a:pt x="71" y="2225"/>
                  </a:cubicBezTo>
                  <a:cubicBezTo>
                    <a:pt x="44" y="2293"/>
                    <a:pt x="25" y="2369"/>
                    <a:pt x="14" y="2457"/>
                  </a:cubicBezTo>
                  <a:cubicBezTo>
                    <a:pt x="4" y="2542"/>
                    <a:pt x="2" y="2626"/>
                    <a:pt x="1" y="2698"/>
                  </a:cubicBezTo>
                  <a:cubicBezTo>
                    <a:pt x="1" y="2848"/>
                    <a:pt x="8" y="3007"/>
                    <a:pt x="60" y="3161"/>
                  </a:cubicBezTo>
                  <a:cubicBezTo>
                    <a:pt x="82" y="3226"/>
                    <a:pt x="112" y="3290"/>
                    <a:pt x="150" y="3353"/>
                  </a:cubicBezTo>
                  <a:cubicBezTo>
                    <a:pt x="227" y="3479"/>
                    <a:pt x="333" y="3595"/>
                    <a:pt x="465" y="3699"/>
                  </a:cubicBezTo>
                  <a:cubicBezTo>
                    <a:pt x="586" y="3793"/>
                    <a:pt x="723" y="3873"/>
                    <a:pt x="874" y="3937"/>
                  </a:cubicBezTo>
                  <a:cubicBezTo>
                    <a:pt x="910" y="3952"/>
                    <a:pt x="945" y="3965"/>
                    <a:pt x="980" y="3979"/>
                  </a:cubicBezTo>
                  <a:cubicBezTo>
                    <a:pt x="1039" y="4002"/>
                    <a:pt x="1094" y="4023"/>
                    <a:pt x="1149" y="4049"/>
                  </a:cubicBezTo>
                  <a:cubicBezTo>
                    <a:pt x="1302" y="4123"/>
                    <a:pt x="1425" y="4223"/>
                    <a:pt x="1544" y="4318"/>
                  </a:cubicBezTo>
                  <a:cubicBezTo>
                    <a:pt x="1574" y="4343"/>
                    <a:pt x="1605" y="4367"/>
                    <a:pt x="1635" y="4391"/>
                  </a:cubicBezTo>
                  <a:cubicBezTo>
                    <a:pt x="1726" y="4462"/>
                    <a:pt x="1803" y="4512"/>
                    <a:pt x="1879" y="4550"/>
                  </a:cubicBezTo>
                  <a:cubicBezTo>
                    <a:pt x="1979" y="4600"/>
                    <a:pt x="2074" y="4626"/>
                    <a:pt x="2170" y="4632"/>
                  </a:cubicBezTo>
                  <a:cubicBezTo>
                    <a:pt x="2240" y="4636"/>
                    <a:pt x="2310" y="4624"/>
                    <a:pt x="2385" y="4595"/>
                  </a:cubicBezTo>
                  <a:cubicBezTo>
                    <a:pt x="2444" y="4572"/>
                    <a:pt x="2506" y="4538"/>
                    <a:pt x="2574" y="4490"/>
                  </a:cubicBezTo>
                  <a:cubicBezTo>
                    <a:pt x="2604" y="4469"/>
                    <a:pt x="2635" y="4447"/>
                    <a:pt x="2666" y="4423"/>
                  </a:cubicBezTo>
                  <a:cubicBezTo>
                    <a:pt x="2774" y="4339"/>
                    <a:pt x="2879" y="4244"/>
                    <a:pt x="2980" y="4152"/>
                  </a:cubicBezTo>
                  <a:cubicBezTo>
                    <a:pt x="3082" y="4060"/>
                    <a:pt x="3186" y="3965"/>
                    <a:pt x="3297" y="3879"/>
                  </a:cubicBezTo>
                  <a:cubicBezTo>
                    <a:pt x="3363" y="3828"/>
                    <a:pt x="3433" y="3779"/>
                    <a:pt x="3500" y="3732"/>
                  </a:cubicBezTo>
                  <a:cubicBezTo>
                    <a:pt x="3647" y="3628"/>
                    <a:pt x="3798" y="3521"/>
                    <a:pt x="3923" y="3388"/>
                  </a:cubicBezTo>
                  <a:cubicBezTo>
                    <a:pt x="3988" y="3319"/>
                    <a:pt x="4045" y="3242"/>
                    <a:pt x="4092" y="3159"/>
                  </a:cubicBezTo>
                  <a:cubicBezTo>
                    <a:pt x="4139" y="3075"/>
                    <a:pt x="4176" y="2987"/>
                    <a:pt x="4202" y="2896"/>
                  </a:cubicBezTo>
                  <a:cubicBezTo>
                    <a:pt x="4255" y="2704"/>
                    <a:pt x="4255" y="2508"/>
                    <a:pt x="4200" y="2330"/>
                  </a:cubicBezTo>
                  <a:cubicBezTo>
                    <a:pt x="4159" y="2197"/>
                    <a:pt x="4091" y="2073"/>
                    <a:pt x="4025" y="1953"/>
                  </a:cubicBezTo>
                  <a:cubicBezTo>
                    <a:pt x="4012" y="1929"/>
                    <a:pt x="3999" y="1905"/>
                    <a:pt x="3986" y="1881"/>
                  </a:cubicBezTo>
                  <a:cubicBezTo>
                    <a:pt x="3931" y="1781"/>
                    <a:pt x="3884" y="1682"/>
                    <a:pt x="3844" y="1587"/>
                  </a:cubicBezTo>
                  <a:cubicBezTo>
                    <a:pt x="3801" y="1483"/>
                    <a:pt x="3766" y="1380"/>
                    <a:pt x="3740" y="1282"/>
                  </a:cubicBezTo>
                  <a:cubicBezTo>
                    <a:pt x="3727" y="1233"/>
                    <a:pt x="3716" y="1183"/>
                    <a:pt x="3705" y="1136"/>
                  </a:cubicBezTo>
                  <a:cubicBezTo>
                    <a:pt x="3703" y="1126"/>
                    <a:pt x="3701" y="1117"/>
                    <a:pt x="3699" y="1107"/>
                  </a:cubicBezTo>
                  <a:cubicBezTo>
                    <a:pt x="3656" y="914"/>
                    <a:pt x="3612" y="715"/>
                    <a:pt x="3473" y="579"/>
                  </a:cubicBezTo>
                  <a:cubicBezTo>
                    <a:pt x="3412" y="519"/>
                    <a:pt x="3335" y="476"/>
                    <a:pt x="3247" y="453"/>
                  </a:cubicBezTo>
                  <a:cubicBezTo>
                    <a:pt x="3198" y="441"/>
                    <a:pt x="3146" y="434"/>
                    <a:pt x="3093" y="434"/>
                  </a:cubicBezTo>
                  <a:cubicBezTo>
                    <a:pt x="3060" y="434"/>
                    <a:pt x="3027" y="437"/>
                    <a:pt x="2994" y="4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3" name="Freeform 41">
              <a:extLst>
                <a:ext uri="{FF2B5EF4-FFF2-40B4-BE49-F238E27FC236}">
                  <a16:creationId xmlns:a16="http://schemas.microsoft.com/office/drawing/2014/main" id="{CDD06BBC-FA21-4618-8CBB-321220250FAE}"/>
                </a:ext>
              </a:extLst>
            </p:cNvPr>
            <p:cNvSpPr>
              <a:spLocks noEditPoints="1"/>
            </p:cNvSpPr>
            <p:nvPr/>
          </p:nvSpPr>
          <p:spPr bwMode="auto">
            <a:xfrm>
              <a:off x="4115" y="448"/>
              <a:ext cx="3267" cy="3589"/>
            </a:xfrm>
            <a:custGeom>
              <a:avLst/>
              <a:gdLst>
                <a:gd name="T0" fmla="*/ 1667 w 4415"/>
                <a:gd name="T1" fmla="*/ 4579 h 4850"/>
                <a:gd name="T2" fmla="*/ 1182 w 4415"/>
                <a:gd name="T3" fmla="*/ 4207 h 4850"/>
                <a:gd name="T4" fmla="*/ 903 w 4415"/>
                <a:gd name="T5" fmla="*/ 4092 h 4850"/>
                <a:gd name="T6" fmla="*/ 57 w 4415"/>
                <a:gd name="T7" fmla="*/ 3295 h 4850"/>
                <a:gd name="T8" fmla="*/ 74 w 4415"/>
                <a:gd name="T9" fmla="*/ 2327 h 4850"/>
                <a:gd name="T10" fmla="*/ 358 w 4415"/>
                <a:gd name="T11" fmla="*/ 2005 h 4850"/>
                <a:gd name="T12" fmla="*/ 510 w 4415"/>
                <a:gd name="T13" fmla="*/ 1522 h 4850"/>
                <a:gd name="T14" fmla="*/ 512 w 4415"/>
                <a:gd name="T15" fmla="*/ 1133 h 4850"/>
                <a:gd name="T16" fmla="*/ 769 w 4415"/>
                <a:gd name="T17" fmla="*/ 705 h 4850"/>
                <a:gd name="T18" fmla="*/ 1054 w 4415"/>
                <a:gd name="T19" fmla="*/ 648 h 4850"/>
                <a:gd name="T20" fmla="*/ 1546 w 4415"/>
                <a:gd name="T21" fmla="*/ 430 h 4850"/>
                <a:gd name="T22" fmla="*/ 1914 w 4415"/>
                <a:gd name="T23" fmla="*/ 62 h 4850"/>
                <a:gd name="T24" fmla="*/ 2451 w 4415"/>
                <a:gd name="T25" fmla="*/ 331 h 4850"/>
                <a:gd name="T26" fmla="*/ 2808 w 4415"/>
                <a:gd name="T27" fmla="*/ 563 h 4850"/>
                <a:gd name="T28" fmla="*/ 2952 w 4415"/>
                <a:gd name="T29" fmla="*/ 537 h 4850"/>
                <a:gd name="T30" fmla="*/ 3544 w 4415"/>
                <a:gd name="T31" fmla="*/ 651 h 4850"/>
                <a:gd name="T32" fmla="*/ 3785 w 4415"/>
                <a:gd name="T33" fmla="*/ 1224 h 4850"/>
                <a:gd name="T34" fmla="*/ 4069 w 4415"/>
                <a:gd name="T35" fmla="*/ 1990 h 4850"/>
                <a:gd name="T36" fmla="*/ 4297 w 4415"/>
                <a:gd name="T37" fmla="*/ 2449 h 4850"/>
                <a:gd name="T38" fmla="*/ 3589 w 4415"/>
                <a:gd name="T39" fmla="*/ 3901 h 4850"/>
                <a:gd name="T40" fmla="*/ 3038 w 4415"/>
                <a:gd name="T41" fmla="*/ 4351 h 4850"/>
                <a:gd name="T42" fmla="*/ 2629 w 4415"/>
                <a:gd name="T43" fmla="*/ 4698 h 4850"/>
                <a:gd name="T44" fmla="*/ 2208 w 4415"/>
                <a:gd name="T45" fmla="*/ 4848 h 4850"/>
                <a:gd name="T46" fmla="*/ 2954 w 4415"/>
                <a:gd name="T47" fmla="*/ 543 h 4850"/>
                <a:gd name="T48" fmla="*/ 2808 w 4415"/>
                <a:gd name="T49" fmla="*/ 570 h 4850"/>
                <a:gd name="T50" fmla="*/ 2444 w 4415"/>
                <a:gd name="T51" fmla="*/ 334 h 4850"/>
                <a:gd name="T52" fmla="*/ 1917 w 4415"/>
                <a:gd name="T53" fmla="*/ 68 h 4850"/>
                <a:gd name="T54" fmla="*/ 1551 w 4415"/>
                <a:gd name="T55" fmla="*/ 434 h 4850"/>
                <a:gd name="T56" fmla="*/ 1052 w 4415"/>
                <a:gd name="T57" fmla="*/ 654 h 4850"/>
                <a:gd name="T58" fmla="*/ 773 w 4415"/>
                <a:gd name="T59" fmla="*/ 710 h 4850"/>
                <a:gd name="T60" fmla="*/ 518 w 4415"/>
                <a:gd name="T61" fmla="*/ 1134 h 4850"/>
                <a:gd name="T62" fmla="*/ 517 w 4415"/>
                <a:gd name="T63" fmla="*/ 1521 h 4850"/>
                <a:gd name="T64" fmla="*/ 361 w 4415"/>
                <a:gd name="T65" fmla="*/ 2012 h 4850"/>
                <a:gd name="T66" fmla="*/ 80 w 4415"/>
                <a:gd name="T67" fmla="*/ 2329 h 4850"/>
                <a:gd name="T68" fmla="*/ 64 w 4415"/>
                <a:gd name="T69" fmla="*/ 3293 h 4850"/>
                <a:gd name="T70" fmla="*/ 906 w 4415"/>
                <a:gd name="T71" fmla="*/ 4085 h 4850"/>
                <a:gd name="T72" fmla="*/ 1185 w 4415"/>
                <a:gd name="T73" fmla="*/ 4201 h 4850"/>
                <a:gd name="T74" fmla="*/ 1671 w 4415"/>
                <a:gd name="T75" fmla="*/ 4573 h 4850"/>
                <a:gd name="T76" fmla="*/ 2625 w 4415"/>
                <a:gd name="T77" fmla="*/ 4692 h 4850"/>
                <a:gd name="T78" fmla="*/ 3033 w 4415"/>
                <a:gd name="T79" fmla="*/ 4345 h 4850"/>
                <a:gd name="T80" fmla="*/ 3585 w 4415"/>
                <a:gd name="T81" fmla="*/ 3895 h 4850"/>
                <a:gd name="T82" fmla="*/ 4290 w 4415"/>
                <a:gd name="T83" fmla="*/ 2451 h 4850"/>
                <a:gd name="T84" fmla="*/ 4063 w 4415"/>
                <a:gd name="T85" fmla="*/ 1993 h 4850"/>
                <a:gd name="T86" fmla="*/ 3778 w 4415"/>
                <a:gd name="T87" fmla="*/ 1225 h 4850"/>
                <a:gd name="T88" fmla="*/ 3539 w 4415"/>
                <a:gd name="T89" fmla="*/ 656 h 4850"/>
                <a:gd name="T90" fmla="*/ 3043 w 4415"/>
                <a:gd name="T91" fmla="*/ 525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15" h="4850">
                  <a:moveTo>
                    <a:pt x="2208" y="4848"/>
                  </a:moveTo>
                  <a:cubicBezTo>
                    <a:pt x="1985" y="4833"/>
                    <a:pt x="1802" y="4696"/>
                    <a:pt x="1667" y="4579"/>
                  </a:cubicBezTo>
                  <a:cubicBezTo>
                    <a:pt x="1638" y="4554"/>
                    <a:pt x="1610" y="4529"/>
                    <a:pt x="1582" y="4504"/>
                  </a:cubicBezTo>
                  <a:cubicBezTo>
                    <a:pt x="1463" y="4397"/>
                    <a:pt x="1339" y="4286"/>
                    <a:pt x="1182" y="4207"/>
                  </a:cubicBezTo>
                  <a:cubicBezTo>
                    <a:pt x="1122" y="4177"/>
                    <a:pt x="1059" y="4152"/>
                    <a:pt x="997" y="4129"/>
                  </a:cubicBezTo>
                  <a:cubicBezTo>
                    <a:pt x="966" y="4117"/>
                    <a:pt x="935" y="4105"/>
                    <a:pt x="903" y="4092"/>
                  </a:cubicBezTo>
                  <a:cubicBezTo>
                    <a:pt x="568" y="3953"/>
                    <a:pt x="301" y="3741"/>
                    <a:pt x="150" y="3494"/>
                  </a:cubicBezTo>
                  <a:cubicBezTo>
                    <a:pt x="111" y="3429"/>
                    <a:pt x="80" y="3362"/>
                    <a:pt x="57" y="3295"/>
                  </a:cubicBezTo>
                  <a:cubicBezTo>
                    <a:pt x="3" y="3132"/>
                    <a:pt x="0" y="2962"/>
                    <a:pt x="1" y="2816"/>
                  </a:cubicBezTo>
                  <a:cubicBezTo>
                    <a:pt x="3" y="2662"/>
                    <a:pt x="10" y="2484"/>
                    <a:pt x="74" y="2327"/>
                  </a:cubicBezTo>
                  <a:cubicBezTo>
                    <a:pt x="112" y="2231"/>
                    <a:pt x="173" y="2142"/>
                    <a:pt x="251" y="2069"/>
                  </a:cubicBezTo>
                  <a:cubicBezTo>
                    <a:pt x="279" y="2042"/>
                    <a:pt x="319" y="2024"/>
                    <a:pt x="358" y="2005"/>
                  </a:cubicBezTo>
                  <a:cubicBezTo>
                    <a:pt x="403" y="1985"/>
                    <a:pt x="446" y="1965"/>
                    <a:pt x="469" y="1934"/>
                  </a:cubicBezTo>
                  <a:cubicBezTo>
                    <a:pt x="539" y="1844"/>
                    <a:pt x="524" y="1673"/>
                    <a:pt x="510" y="1522"/>
                  </a:cubicBezTo>
                  <a:cubicBezTo>
                    <a:pt x="498" y="1392"/>
                    <a:pt x="488" y="1247"/>
                    <a:pt x="507" y="1159"/>
                  </a:cubicBezTo>
                  <a:cubicBezTo>
                    <a:pt x="508" y="1150"/>
                    <a:pt x="510" y="1142"/>
                    <a:pt x="512" y="1133"/>
                  </a:cubicBezTo>
                  <a:cubicBezTo>
                    <a:pt x="515" y="1117"/>
                    <a:pt x="518" y="1100"/>
                    <a:pt x="522" y="1084"/>
                  </a:cubicBezTo>
                  <a:cubicBezTo>
                    <a:pt x="564" y="926"/>
                    <a:pt x="640" y="809"/>
                    <a:pt x="769" y="705"/>
                  </a:cubicBezTo>
                  <a:cubicBezTo>
                    <a:pt x="842" y="646"/>
                    <a:pt x="909" y="620"/>
                    <a:pt x="974" y="628"/>
                  </a:cubicBezTo>
                  <a:cubicBezTo>
                    <a:pt x="1001" y="631"/>
                    <a:pt x="1028" y="640"/>
                    <a:pt x="1054" y="648"/>
                  </a:cubicBezTo>
                  <a:cubicBezTo>
                    <a:pt x="1071" y="653"/>
                    <a:pt x="1089" y="659"/>
                    <a:pt x="1106" y="663"/>
                  </a:cubicBezTo>
                  <a:cubicBezTo>
                    <a:pt x="1303" y="707"/>
                    <a:pt x="1466" y="536"/>
                    <a:pt x="1546" y="430"/>
                  </a:cubicBezTo>
                  <a:cubicBezTo>
                    <a:pt x="1562" y="408"/>
                    <a:pt x="1579" y="385"/>
                    <a:pt x="1595" y="362"/>
                  </a:cubicBezTo>
                  <a:cubicBezTo>
                    <a:pt x="1683" y="240"/>
                    <a:pt x="1774" y="113"/>
                    <a:pt x="1914" y="62"/>
                  </a:cubicBezTo>
                  <a:cubicBezTo>
                    <a:pt x="2083" y="0"/>
                    <a:pt x="2306" y="77"/>
                    <a:pt x="2401" y="230"/>
                  </a:cubicBezTo>
                  <a:cubicBezTo>
                    <a:pt x="2421" y="262"/>
                    <a:pt x="2436" y="297"/>
                    <a:pt x="2451" y="331"/>
                  </a:cubicBezTo>
                  <a:cubicBezTo>
                    <a:pt x="2478" y="395"/>
                    <a:pt x="2507" y="462"/>
                    <a:pt x="2570" y="509"/>
                  </a:cubicBezTo>
                  <a:cubicBezTo>
                    <a:pt x="2649" y="568"/>
                    <a:pt x="2753" y="568"/>
                    <a:pt x="2808" y="563"/>
                  </a:cubicBezTo>
                  <a:cubicBezTo>
                    <a:pt x="2829" y="561"/>
                    <a:pt x="2851" y="558"/>
                    <a:pt x="2876" y="553"/>
                  </a:cubicBezTo>
                  <a:cubicBezTo>
                    <a:pt x="2902" y="548"/>
                    <a:pt x="2927" y="542"/>
                    <a:pt x="2952" y="537"/>
                  </a:cubicBezTo>
                  <a:cubicBezTo>
                    <a:pt x="2982" y="530"/>
                    <a:pt x="3012" y="523"/>
                    <a:pt x="3042" y="518"/>
                  </a:cubicBezTo>
                  <a:cubicBezTo>
                    <a:pt x="3237" y="484"/>
                    <a:pt x="3420" y="533"/>
                    <a:pt x="3544" y="651"/>
                  </a:cubicBezTo>
                  <a:cubicBezTo>
                    <a:pt x="3692" y="792"/>
                    <a:pt x="3737" y="1001"/>
                    <a:pt x="3780" y="1203"/>
                  </a:cubicBezTo>
                  <a:cubicBezTo>
                    <a:pt x="3785" y="1224"/>
                    <a:pt x="3785" y="1224"/>
                    <a:pt x="3785" y="1224"/>
                  </a:cubicBezTo>
                  <a:cubicBezTo>
                    <a:pt x="3795" y="1272"/>
                    <a:pt x="3807" y="1324"/>
                    <a:pt x="3820" y="1375"/>
                  </a:cubicBezTo>
                  <a:cubicBezTo>
                    <a:pt x="3869" y="1571"/>
                    <a:pt x="3953" y="1778"/>
                    <a:pt x="4069" y="1990"/>
                  </a:cubicBezTo>
                  <a:cubicBezTo>
                    <a:pt x="4086" y="2019"/>
                    <a:pt x="4102" y="2049"/>
                    <a:pt x="4119" y="2078"/>
                  </a:cubicBezTo>
                  <a:cubicBezTo>
                    <a:pt x="4185" y="2196"/>
                    <a:pt x="4254" y="2318"/>
                    <a:pt x="4297" y="2449"/>
                  </a:cubicBezTo>
                  <a:cubicBezTo>
                    <a:pt x="4415" y="2813"/>
                    <a:pt x="4307" y="3245"/>
                    <a:pt x="4022" y="3549"/>
                  </a:cubicBezTo>
                  <a:cubicBezTo>
                    <a:pt x="3894" y="3685"/>
                    <a:pt x="3739" y="3795"/>
                    <a:pt x="3589" y="3901"/>
                  </a:cubicBezTo>
                  <a:cubicBezTo>
                    <a:pt x="3518" y="3951"/>
                    <a:pt x="3444" y="4003"/>
                    <a:pt x="3375" y="4057"/>
                  </a:cubicBezTo>
                  <a:cubicBezTo>
                    <a:pt x="3257" y="4149"/>
                    <a:pt x="3146" y="4251"/>
                    <a:pt x="3038" y="4351"/>
                  </a:cubicBezTo>
                  <a:cubicBezTo>
                    <a:pt x="2937" y="4444"/>
                    <a:pt x="2832" y="4541"/>
                    <a:pt x="2723" y="4627"/>
                  </a:cubicBezTo>
                  <a:cubicBezTo>
                    <a:pt x="2691" y="4652"/>
                    <a:pt x="2660" y="4676"/>
                    <a:pt x="2629" y="4698"/>
                  </a:cubicBezTo>
                  <a:cubicBezTo>
                    <a:pt x="2448" y="4826"/>
                    <a:pt x="2324" y="4850"/>
                    <a:pt x="2241" y="4850"/>
                  </a:cubicBezTo>
                  <a:cubicBezTo>
                    <a:pt x="2229" y="4850"/>
                    <a:pt x="2218" y="4849"/>
                    <a:pt x="2208" y="4848"/>
                  </a:cubicBezTo>
                  <a:moveTo>
                    <a:pt x="3043" y="525"/>
                  </a:moveTo>
                  <a:cubicBezTo>
                    <a:pt x="3013" y="530"/>
                    <a:pt x="2983" y="537"/>
                    <a:pt x="2954" y="543"/>
                  </a:cubicBezTo>
                  <a:cubicBezTo>
                    <a:pt x="2929" y="549"/>
                    <a:pt x="2903" y="555"/>
                    <a:pt x="2877" y="560"/>
                  </a:cubicBezTo>
                  <a:cubicBezTo>
                    <a:pt x="2852" y="565"/>
                    <a:pt x="2829" y="568"/>
                    <a:pt x="2808" y="570"/>
                  </a:cubicBezTo>
                  <a:cubicBezTo>
                    <a:pt x="2753" y="575"/>
                    <a:pt x="2647" y="575"/>
                    <a:pt x="2566" y="515"/>
                  </a:cubicBezTo>
                  <a:cubicBezTo>
                    <a:pt x="2502" y="467"/>
                    <a:pt x="2472" y="399"/>
                    <a:pt x="2444" y="334"/>
                  </a:cubicBezTo>
                  <a:cubicBezTo>
                    <a:pt x="2430" y="300"/>
                    <a:pt x="2415" y="265"/>
                    <a:pt x="2395" y="234"/>
                  </a:cubicBezTo>
                  <a:cubicBezTo>
                    <a:pt x="2302" y="84"/>
                    <a:pt x="2082" y="8"/>
                    <a:pt x="1917" y="68"/>
                  </a:cubicBezTo>
                  <a:cubicBezTo>
                    <a:pt x="1778" y="119"/>
                    <a:pt x="1688" y="245"/>
                    <a:pt x="1601" y="366"/>
                  </a:cubicBezTo>
                  <a:cubicBezTo>
                    <a:pt x="1585" y="389"/>
                    <a:pt x="1568" y="412"/>
                    <a:pt x="1551" y="434"/>
                  </a:cubicBezTo>
                  <a:cubicBezTo>
                    <a:pt x="1471" y="541"/>
                    <a:pt x="1306" y="715"/>
                    <a:pt x="1105" y="670"/>
                  </a:cubicBezTo>
                  <a:cubicBezTo>
                    <a:pt x="1087" y="666"/>
                    <a:pt x="1069" y="660"/>
                    <a:pt x="1052" y="654"/>
                  </a:cubicBezTo>
                  <a:cubicBezTo>
                    <a:pt x="1026" y="646"/>
                    <a:pt x="1000" y="638"/>
                    <a:pt x="973" y="635"/>
                  </a:cubicBezTo>
                  <a:cubicBezTo>
                    <a:pt x="910" y="628"/>
                    <a:pt x="845" y="652"/>
                    <a:pt x="773" y="710"/>
                  </a:cubicBezTo>
                  <a:cubicBezTo>
                    <a:pt x="646" y="814"/>
                    <a:pt x="570" y="930"/>
                    <a:pt x="529" y="1086"/>
                  </a:cubicBezTo>
                  <a:cubicBezTo>
                    <a:pt x="525" y="1102"/>
                    <a:pt x="521" y="1118"/>
                    <a:pt x="518" y="1134"/>
                  </a:cubicBezTo>
                  <a:cubicBezTo>
                    <a:pt x="517" y="1143"/>
                    <a:pt x="515" y="1151"/>
                    <a:pt x="513" y="1160"/>
                  </a:cubicBezTo>
                  <a:cubicBezTo>
                    <a:pt x="495" y="1247"/>
                    <a:pt x="505" y="1392"/>
                    <a:pt x="517" y="1521"/>
                  </a:cubicBezTo>
                  <a:cubicBezTo>
                    <a:pt x="531" y="1674"/>
                    <a:pt x="547" y="1846"/>
                    <a:pt x="475" y="1938"/>
                  </a:cubicBezTo>
                  <a:cubicBezTo>
                    <a:pt x="450" y="1971"/>
                    <a:pt x="407" y="1991"/>
                    <a:pt x="361" y="2012"/>
                  </a:cubicBezTo>
                  <a:cubicBezTo>
                    <a:pt x="323" y="2030"/>
                    <a:pt x="283" y="2048"/>
                    <a:pt x="255" y="2074"/>
                  </a:cubicBezTo>
                  <a:cubicBezTo>
                    <a:pt x="179" y="2147"/>
                    <a:pt x="118" y="2235"/>
                    <a:pt x="80" y="2329"/>
                  </a:cubicBezTo>
                  <a:cubicBezTo>
                    <a:pt x="17" y="2486"/>
                    <a:pt x="10" y="2663"/>
                    <a:pt x="8" y="2816"/>
                  </a:cubicBezTo>
                  <a:cubicBezTo>
                    <a:pt x="7" y="2962"/>
                    <a:pt x="10" y="3130"/>
                    <a:pt x="64" y="3293"/>
                  </a:cubicBezTo>
                  <a:cubicBezTo>
                    <a:pt x="86" y="3360"/>
                    <a:pt x="117" y="3426"/>
                    <a:pt x="156" y="3490"/>
                  </a:cubicBezTo>
                  <a:cubicBezTo>
                    <a:pt x="306" y="3736"/>
                    <a:pt x="572" y="3948"/>
                    <a:pt x="906" y="4085"/>
                  </a:cubicBezTo>
                  <a:cubicBezTo>
                    <a:pt x="937" y="4098"/>
                    <a:pt x="969" y="4110"/>
                    <a:pt x="1000" y="4122"/>
                  </a:cubicBezTo>
                  <a:cubicBezTo>
                    <a:pt x="1062" y="4146"/>
                    <a:pt x="1125" y="4171"/>
                    <a:pt x="1185" y="4201"/>
                  </a:cubicBezTo>
                  <a:cubicBezTo>
                    <a:pt x="1343" y="4280"/>
                    <a:pt x="1467" y="4391"/>
                    <a:pt x="1587" y="4499"/>
                  </a:cubicBezTo>
                  <a:cubicBezTo>
                    <a:pt x="1615" y="4523"/>
                    <a:pt x="1643" y="4549"/>
                    <a:pt x="1671" y="4573"/>
                  </a:cubicBezTo>
                  <a:cubicBezTo>
                    <a:pt x="1805" y="4690"/>
                    <a:pt x="1988" y="4826"/>
                    <a:pt x="2209" y="4842"/>
                  </a:cubicBezTo>
                  <a:cubicBezTo>
                    <a:pt x="2289" y="4847"/>
                    <a:pt x="2420" y="4838"/>
                    <a:pt x="2625" y="4692"/>
                  </a:cubicBezTo>
                  <a:cubicBezTo>
                    <a:pt x="2655" y="4670"/>
                    <a:pt x="2687" y="4646"/>
                    <a:pt x="2719" y="4621"/>
                  </a:cubicBezTo>
                  <a:cubicBezTo>
                    <a:pt x="2827" y="4535"/>
                    <a:pt x="2932" y="4439"/>
                    <a:pt x="3033" y="4345"/>
                  </a:cubicBezTo>
                  <a:cubicBezTo>
                    <a:pt x="3141" y="4246"/>
                    <a:pt x="3252" y="4143"/>
                    <a:pt x="3370" y="4051"/>
                  </a:cubicBezTo>
                  <a:cubicBezTo>
                    <a:pt x="3440" y="3997"/>
                    <a:pt x="3514" y="3945"/>
                    <a:pt x="3585" y="3895"/>
                  </a:cubicBezTo>
                  <a:cubicBezTo>
                    <a:pt x="3735" y="3789"/>
                    <a:pt x="3889" y="3680"/>
                    <a:pt x="4016" y="3545"/>
                  </a:cubicBezTo>
                  <a:cubicBezTo>
                    <a:pt x="4300" y="3242"/>
                    <a:pt x="4408" y="2813"/>
                    <a:pt x="4290" y="2451"/>
                  </a:cubicBezTo>
                  <a:cubicBezTo>
                    <a:pt x="4248" y="2321"/>
                    <a:pt x="4179" y="2199"/>
                    <a:pt x="4113" y="2081"/>
                  </a:cubicBezTo>
                  <a:cubicBezTo>
                    <a:pt x="4096" y="2052"/>
                    <a:pt x="4080" y="2023"/>
                    <a:pt x="4063" y="1993"/>
                  </a:cubicBezTo>
                  <a:cubicBezTo>
                    <a:pt x="3947" y="1781"/>
                    <a:pt x="3863" y="1573"/>
                    <a:pt x="3813" y="1376"/>
                  </a:cubicBezTo>
                  <a:cubicBezTo>
                    <a:pt x="3800" y="1325"/>
                    <a:pt x="3789" y="1274"/>
                    <a:pt x="3778" y="1225"/>
                  </a:cubicBezTo>
                  <a:cubicBezTo>
                    <a:pt x="3774" y="1205"/>
                    <a:pt x="3774" y="1205"/>
                    <a:pt x="3774" y="1205"/>
                  </a:cubicBezTo>
                  <a:cubicBezTo>
                    <a:pt x="3730" y="1003"/>
                    <a:pt x="3685" y="795"/>
                    <a:pt x="3539" y="656"/>
                  </a:cubicBezTo>
                  <a:cubicBezTo>
                    <a:pt x="3443" y="564"/>
                    <a:pt x="3309" y="514"/>
                    <a:pt x="3161" y="514"/>
                  </a:cubicBezTo>
                  <a:cubicBezTo>
                    <a:pt x="3122" y="514"/>
                    <a:pt x="3083" y="518"/>
                    <a:pt x="3043"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4" name="Freeform 42">
              <a:extLst>
                <a:ext uri="{FF2B5EF4-FFF2-40B4-BE49-F238E27FC236}">
                  <a16:creationId xmlns:a16="http://schemas.microsoft.com/office/drawing/2014/main" id="{D5C12BD6-6324-47A5-9221-C71D82DB4FCD}"/>
                </a:ext>
              </a:extLst>
            </p:cNvPr>
            <p:cNvSpPr>
              <a:spLocks noEditPoints="1"/>
            </p:cNvSpPr>
            <p:nvPr/>
          </p:nvSpPr>
          <p:spPr bwMode="auto">
            <a:xfrm>
              <a:off x="4084" y="407"/>
              <a:ext cx="3294" cy="3691"/>
            </a:xfrm>
            <a:custGeom>
              <a:avLst/>
              <a:gdLst>
                <a:gd name="T0" fmla="*/ 2083 w 4451"/>
                <a:gd name="T1" fmla="*/ 4947 h 4987"/>
                <a:gd name="T2" fmla="*/ 1695 w 4451"/>
                <a:gd name="T3" fmla="*/ 4684 h 4987"/>
                <a:gd name="T4" fmla="*/ 1210 w 4451"/>
                <a:gd name="T5" fmla="*/ 4281 h 4987"/>
                <a:gd name="T6" fmla="*/ 927 w 4451"/>
                <a:gd name="T7" fmla="*/ 4164 h 4987"/>
                <a:gd name="T8" fmla="*/ 487 w 4451"/>
                <a:gd name="T9" fmla="*/ 3919 h 4987"/>
                <a:gd name="T10" fmla="*/ 54 w 4451"/>
                <a:gd name="T11" fmla="*/ 3350 h 4987"/>
                <a:gd name="T12" fmla="*/ 1 w 4451"/>
                <a:gd name="T13" fmla="*/ 2858 h 4987"/>
                <a:gd name="T14" fmla="*/ 258 w 4451"/>
                <a:gd name="T15" fmla="*/ 2091 h 4987"/>
                <a:gd name="T16" fmla="*/ 487 w 4451"/>
                <a:gd name="T17" fmla="*/ 1954 h 4987"/>
                <a:gd name="T18" fmla="*/ 524 w 4451"/>
                <a:gd name="T19" fmla="*/ 1535 h 4987"/>
                <a:gd name="T20" fmla="*/ 512 w 4451"/>
                <a:gd name="T21" fmla="*/ 1142 h 4987"/>
                <a:gd name="T22" fmla="*/ 602 w 4451"/>
                <a:gd name="T23" fmla="*/ 867 h 4987"/>
                <a:gd name="T24" fmla="*/ 937 w 4451"/>
                <a:gd name="T25" fmla="*/ 606 h 4987"/>
                <a:gd name="T26" fmla="*/ 1043 w 4451"/>
                <a:gd name="T27" fmla="*/ 629 h 4987"/>
                <a:gd name="T28" fmla="*/ 1355 w 4451"/>
                <a:gd name="T29" fmla="*/ 597 h 4987"/>
                <a:gd name="T30" fmla="*/ 1603 w 4451"/>
                <a:gd name="T31" fmla="*/ 334 h 4987"/>
                <a:gd name="T32" fmla="*/ 2072 w 4451"/>
                <a:gd name="T33" fmla="*/ 3 h 4987"/>
                <a:gd name="T34" fmla="*/ 2428 w 4451"/>
                <a:gd name="T35" fmla="*/ 212 h 4987"/>
                <a:gd name="T36" fmla="*/ 2596 w 4451"/>
                <a:gd name="T37" fmla="*/ 515 h 4987"/>
                <a:gd name="T38" fmla="*/ 2842 w 4451"/>
                <a:gd name="T39" fmla="*/ 574 h 4987"/>
                <a:gd name="T40" fmla="*/ 2995 w 4451"/>
                <a:gd name="T41" fmla="*/ 544 h 4987"/>
                <a:gd name="T42" fmla="*/ 3355 w 4451"/>
                <a:gd name="T43" fmla="*/ 526 h 4987"/>
                <a:gd name="T44" fmla="*/ 3848 w 4451"/>
                <a:gd name="T45" fmla="*/ 1224 h 4987"/>
                <a:gd name="T46" fmla="*/ 3885 w 4451"/>
                <a:gd name="T47" fmla="*/ 1392 h 4987"/>
                <a:gd name="T48" fmla="*/ 4199 w 4451"/>
                <a:gd name="T49" fmla="*/ 2129 h 4987"/>
                <a:gd name="T50" fmla="*/ 4398 w 4451"/>
                <a:gd name="T51" fmla="*/ 3102 h 4987"/>
                <a:gd name="T52" fmla="*/ 4108 w 4451"/>
                <a:gd name="T53" fmla="*/ 3629 h 4987"/>
                <a:gd name="T54" fmla="*/ 3441 w 4451"/>
                <a:gd name="T55" fmla="*/ 4153 h 4987"/>
                <a:gd name="T56" fmla="*/ 2769 w 4451"/>
                <a:gd name="T57" fmla="*/ 4749 h 4987"/>
                <a:gd name="T58" fmla="*/ 2470 w 4451"/>
                <a:gd name="T59" fmla="*/ 4941 h 4987"/>
                <a:gd name="T60" fmla="*/ 2239 w 4451"/>
                <a:gd name="T61" fmla="*/ 4981 h 4987"/>
                <a:gd name="T62" fmla="*/ 2995 w 4451"/>
                <a:gd name="T63" fmla="*/ 545 h 4987"/>
                <a:gd name="T64" fmla="*/ 2842 w 4451"/>
                <a:gd name="T65" fmla="*/ 575 h 4987"/>
                <a:gd name="T66" fmla="*/ 2596 w 4451"/>
                <a:gd name="T67" fmla="*/ 516 h 4987"/>
                <a:gd name="T68" fmla="*/ 2427 w 4451"/>
                <a:gd name="T69" fmla="*/ 212 h 4987"/>
                <a:gd name="T70" fmla="*/ 2072 w 4451"/>
                <a:gd name="T71" fmla="*/ 3 h 4987"/>
                <a:gd name="T72" fmla="*/ 1604 w 4451"/>
                <a:gd name="T73" fmla="*/ 335 h 4987"/>
                <a:gd name="T74" fmla="*/ 1355 w 4451"/>
                <a:gd name="T75" fmla="*/ 597 h 4987"/>
                <a:gd name="T76" fmla="*/ 1043 w 4451"/>
                <a:gd name="T77" fmla="*/ 630 h 4987"/>
                <a:gd name="T78" fmla="*/ 753 w 4451"/>
                <a:gd name="T79" fmla="*/ 688 h 4987"/>
                <a:gd name="T80" fmla="*/ 521 w 4451"/>
                <a:gd name="T81" fmla="*/ 1090 h 4987"/>
                <a:gd name="T82" fmla="*/ 509 w 4451"/>
                <a:gd name="T83" fmla="*/ 1167 h 4987"/>
                <a:gd name="T84" fmla="*/ 539 w 4451"/>
                <a:gd name="T85" fmla="*/ 1773 h 4987"/>
                <a:gd name="T86" fmla="*/ 370 w 4451"/>
                <a:gd name="T87" fmla="*/ 2027 h 4987"/>
                <a:gd name="T88" fmla="*/ 76 w 4451"/>
                <a:gd name="T89" fmla="*/ 2356 h 4987"/>
                <a:gd name="T90" fmla="*/ 8 w 4451"/>
                <a:gd name="T91" fmla="*/ 3105 h 4987"/>
                <a:gd name="T92" fmla="*/ 149 w 4451"/>
                <a:gd name="T93" fmla="*/ 3555 h 4987"/>
                <a:gd name="T94" fmla="*/ 701 w 4451"/>
                <a:gd name="T95" fmla="*/ 4056 h 4987"/>
                <a:gd name="T96" fmla="*/ 1011 w 4451"/>
                <a:gd name="T97" fmla="*/ 4196 h 4987"/>
                <a:gd name="T98" fmla="*/ 1617 w 4451"/>
                <a:gd name="T99" fmla="*/ 4607 h 4987"/>
                <a:gd name="T100" fmla="*/ 1941 w 4451"/>
                <a:gd name="T101" fmla="*/ 4878 h 4987"/>
                <a:gd name="T102" fmla="*/ 2239 w 4451"/>
                <a:gd name="T103" fmla="*/ 4981 h 4987"/>
                <a:gd name="T104" fmla="*/ 2671 w 4451"/>
                <a:gd name="T105" fmla="*/ 4823 h 4987"/>
                <a:gd name="T106" fmla="*/ 3084 w 4451"/>
                <a:gd name="T107" fmla="*/ 4466 h 4987"/>
                <a:gd name="T108" fmla="*/ 3665 w 4451"/>
                <a:gd name="T109" fmla="*/ 3988 h 4987"/>
                <a:gd name="T110" fmla="*/ 4285 w 4451"/>
                <a:gd name="T111" fmla="*/ 3384 h 4987"/>
                <a:gd name="T112" fmla="*/ 4379 w 4451"/>
                <a:gd name="T113" fmla="*/ 2494 h 4987"/>
                <a:gd name="T114" fmla="*/ 4139 w 4451"/>
                <a:gd name="T115" fmla="*/ 2025 h 4987"/>
                <a:gd name="T116" fmla="*/ 3849 w 4451"/>
                <a:gd name="T117" fmla="*/ 1237 h 4987"/>
                <a:gd name="T118" fmla="*/ 3602 w 4451"/>
                <a:gd name="T119" fmla="*/ 653 h 4987"/>
                <a:gd name="T120" fmla="*/ 3218 w 4451"/>
                <a:gd name="T121" fmla="*/ 512 h 4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51" h="4987">
                  <a:moveTo>
                    <a:pt x="2239" y="4981"/>
                  </a:moveTo>
                  <a:cubicBezTo>
                    <a:pt x="2187" y="4977"/>
                    <a:pt x="2135" y="4966"/>
                    <a:pt x="2083" y="4947"/>
                  </a:cubicBezTo>
                  <a:cubicBezTo>
                    <a:pt x="2036" y="4931"/>
                    <a:pt x="1988" y="4908"/>
                    <a:pt x="1940" y="4879"/>
                  </a:cubicBezTo>
                  <a:cubicBezTo>
                    <a:pt x="1862" y="4832"/>
                    <a:pt x="1784" y="4770"/>
                    <a:pt x="1695" y="4684"/>
                  </a:cubicBezTo>
                  <a:cubicBezTo>
                    <a:pt x="1669" y="4659"/>
                    <a:pt x="1642" y="4633"/>
                    <a:pt x="1616" y="4607"/>
                  </a:cubicBezTo>
                  <a:cubicBezTo>
                    <a:pt x="1496" y="4488"/>
                    <a:pt x="1372" y="4366"/>
                    <a:pt x="1210" y="4281"/>
                  </a:cubicBezTo>
                  <a:cubicBezTo>
                    <a:pt x="1146" y="4248"/>
                    <a:pt x="1078" y="4222"/>
                    <a:pt x="1011" y="4197"/>
                  </a:cubicBezTo>
                  <a:cubicBezTo>
                    <a:pt x="984" y="4186"/>
                    <a:pt x="955" y="4175"/>
                    <a:pt x="927" y="4164"/>
                  </a:cubicBezTo>
                  <a:cubicBezTo>
                    <a:pt x="849" y="4132"/>
                    <a:pt x="772" y="4096"/>
                    <a:pt x="700" y="4056"/>
                  </a:cubicBezTo>
                  <a:cubicBezTo>
                    <a:pt x="625" y="4014"/>
                    <a:pt x="553" y="3968"/>
                    <a:pt x="487" y="3919"/>
                  </a:cubicBezTo>
                  <a:cubicBezTo>
                    <a:pt x="344" y="3810"/>
                    <a:pt x="230" y="3688"/>
                    <a:pt x="149" y="3555"/>
                  </a:cubicBezTo>
                  <a:cubicBezTo>
                    <a:pt x="109" y="3489"/>
                    <a:pt x="77" y="3420"/>
                    <a:pt x="54" y="3350"/>
                  </a:cubicBezTo>
                  <a:cubicBezTo>
                    <a:pt x="30" y="3277"/>
                    <a:pt x="15" y="3197"/>
                    <a:pt x="7" y="3105"/>
                  </a:cubicBezTo>
                  <a:cubicBezTo>
                    <a:pt x="0" y="3020"/>
                    <a:pt x="0" y="2936"/>
                    <a:pt x="1" y="2858"/>
                  </a:cubicBezTo>
                  <a:cubicBezTo>
                    <a:pt x="3" y="2691"/>
                    <a:pt x="11" y="2514"/>
                    <a:pt x="75" y="2355"/>
                  </a:cubicBezTo>
                  <a:cubicBezTo>
                    <a:pt x="114" y="2256"/>
                    <a:pt x="178" y="2165"/>
                    <a:pt x="258" y="2091"/>
                  </a:cubicBezTo>
                  <a:cubicBezTo>
                    <a:pt x="287" y="2063"/>
                    <a:pt x="329" y="2044"/>
                    <a:pt x="370" y="2026"/>
                  </a:cubicBezTo>
                  <a:cubicBezTo>
                    <a:pt x="417" y="2005"/>
                    <a:pt x="462" y="1986"/>
                    <a:pt x="487" y="1954"/>
                  </a:cubicBezTo>
                  <a:cubicBezTo>
                    <a:pt x="518" y="1914"/>
                    <a:pt x="535" y="1855"/>
                    <a:pt x="539" y="1773"/>
                  </a:cubicBezTo>
                  <a:cubicBezTo>
                    <a:pt x="541" y="1700"/>
                    <a:pt x="533" y="1615"/>
                    <a:pt x="524" y="1535"/>
                  </a:cubicBezTo>
                  <a:cubicBezTo>
                    <a:pt x="508" y="1390"/>
                    <a:pt x="495" y="1252"/>
                    <a:pt x="508" y="1167"/>
                  </a:cubicBezTo>
                  <a:cubicBezTo>
                    <a:pt x="510" y="1158"/>
                    <a:pt x="511" y="1150"/>
                    <a:pt x="512" y="1142"/>
                  </a:cubicBezTo>
                  <a:cubicBezTo>
                    <a:pt x="514" y="1125"/>
                    <a:pt x="517" y="1107"/>
                    <a:pt x="521" y="1090"/>
                  </a:cubicBezTo>
                  <a:cubicBezTo>
                    <a:pt x="538" y="1005"/>
                    <a:pt x="565" y="932"/>
                    <a:pt x="602" y="867"/>
                  </a:cubicBezTo>
                  <a:cubicBezTo>
                    <a:pt x="640" y="800"/>
                    <a:pt x="689" y="741"/>
                    <a:pt x="752" y="687"/>
                  </a:cubicBezTo>
                  <a:cubicBezTo>
                    <a:pt x="816" y="633"/>
                    <a:pt x="878" y="606"/>
                    <a:pt x="937" y="606"/>
                  </a:cubicBezTo>
                  <a:cubicBezTo>
                    <a:pt x="945" y="606"/>
                    <a:pt x="953" y="606"/>
                    <a:pt x="961" y="607"/>
                  </a:cubicBezTo>
                  <a:cubicBezTo>
                    <a:pt x="989" y="611"/>
                    <a:pt x="1017" y="620"/>
                    <a:pt x="1043" y="629"/>
                  </a:cubicBezTo>
                  <a:cubicBezTo>
                    <a:pt x="1061" y="635"/>
                    <a:pt x="1079" y="641"/>
                    <a:pt x="1098" y="646"/>
                  </a:cubicBezTo>
                  <a:cubicBezTo>
                    <a:pt x="1182" y="666"/>
                    <a:pt x="1268" y="650"/>
                    <a:pt x="1355" y="597"/>
                  </a:cubicBezTo>
                  <a:cubicBezTo>
                    <a:pt x="1424" y="554"/>
                    <a:pt x="1493" y="487"/>
                    <a:pt x="1554" y="404"/>
                  </a:cubicBezTo>
                  <a:cubicBezTo>
                    <a:pt x="1571" y="381"/>
                    <a:pt x="1587" y="357"/>
                    <a:pt x="1603" y="334"/>
                  </a:cubicBezTo>
                  <a:cubicBezTo>
                    <a:pt x="1693" y="206"/>
                    <a:pt x="1785" y="74"/>
                    <a:pt x="1931" y="22"/>
                  </a:cubicBezTo>
                  <a:cubicBezTo>
                    <a:pt x="1974" y="7"/>
                    <a:pt x="2022" y="0"/>
                    <a:pt x="2072" y="3"/>
                  </a:cubicBezTo>
                  <a:cubicBezTo>
                    <a:pt x="2119" y="5"/>
                    <a:pt x="2167" y="15"/>
                    <a:pt x="2213" y="34"/>
                  </a:cubicBezTo>
                  <a:cubicBezTo>
                    <a:pt x="2306" y="70"/>
                    <a:pt x="2384" y="135"/>
                    <a:pt x="2428" y="212"/>
                  </a:cubicBezTo>
                  <a:cubicBezTo>
                    <a:pt x="2447" y="246"/>
                    <a:pt x="2462" y="284"/>
                    <a:pt x="2476" y="321"/>
                  </a:cubicBezTo>
                  <a:cubicBezTo>
                    <a:pt x="2503" y="391"/>
                    <a:pt x="2531" y="464"/>
                    <a:pt x="2596" y="515"/>
                  </a:cubicBezTo>
                  <a:cubicBezTo>
                    <a:pt x="2628" y="540"/>
                    <a:pt x="2667" y="558"/>
                    <a:pt x="2713" y="568"/>
                  </a:cubicBezTo>
                  <a:cubicBezTo>
                    <a:pt x="2753" y="577"/>
                    <a:pt x="2798" y="579"/>
                    <a:pt x="2842" y="574"/>
                  </a:cubicBezTo>
                  <a:cubicBezTo>
                    <a:pt x="2864" y="572"/>
                    <a:pt x="2887" y="569"/>
                    <a:pt x="2913" y="564"/>
                  </a:cubicBezTo>
                  <a:cubicBezTo>
                    <a:pt x="2941" y="558"/>
                    <a:pt x="2968" y="551"/>
                    <a:pt x="2995" y="544"/>
                  </a:cubicBezTo>
                  <a:cubicBezTo>
                    <a:pt x="3024" y="537"/>
                    <a:pt x="3054" y="530"/>
                    <a:pt x="3084" y="524"/>
                  </a:cubicBezTo>
                  <a:cubicBezTo>
                    <a:pt x="3176" y="507"/>
                    <a:pt x="3270" y="507"/>
                    <a:pt x="3355" y="526"/>
                  </a:cubicBezTo>
                  <a:cubicBezTo>
                    <a:pt x="3452" y="547"/>
                    <a:pt x="3535" y="589"/>
                    <a:pt x="3603" y="652"/>
                  </a:cubicBezTo>
                  <a:cubicBezTo>
                    <a:pt x="3758" y="796"/>
                    <a:pt x="3803" y="1014"/>
                    <a:pt x="3848" y="1224"/>
                  </a:cubicBezTo>
                  <a:cubicBezTo>
                    <a:pt x="3850" y="1237"/>
                    <a:pt x="3850" y="1237"/>
                    <a:pt x="3850" y="1237"/>
                  </a:cubicBezTo>
                  <a:cubicBezTo>
                    <a:pt x="3861" y="1290"/>
                    <a:pt x="3872" y="1342"/>
                    <a:pt x="3885" y="1392"/>
                  </a:cubicBezTo>
                  <a:cubicBezTo>
                    <a:pt x="3935" y="1599"/>
                    <a:pt x="4021" y="1812"/>
                    <a:pt x="4140" y="2025"/>
                  </a:cubicBezTo>
                  <a:cubicBezTo>
                    <a:pt x="4159" y="2060"/>
                    <a:pt x="4179" y="2095"/>
                    <a:pt x="4199" y="2129"/>
                  </a:cubicBezTo>
                  <a:cubicBezTo>
                    <a:pt x="4266" y="2245"/>
                    <a:pt x="4335" y="2365"/>
                    <a:pt x="4380" y="2494"/>
                  </a:cubicBezTo>
                  <a:cubicBezTo>
                    <a:pt x="4445" y="2685"/>
                    <a:pt x="4451" y="2895"/>
                    <a:pt x="4398" y="3102"/>
                  </a:cubicBezTo>
                  <a:cubicBezTo>
                    <a:pt x="4373" y="3199"/>
                    <a:pt x="4335" y="3295"/>
                    <a:pt x="4285" y="3385"/>
                  </a:cubicBezTo>
                  <a:cubicBezTo>
                    <a:pt x="4236" y="3474"/>
                    <a:pt x="4176" y="3556"/>
                    <a:pt x="4108" y="3629"/>
                  </a:cubicBezTo>
                  <a:cubicBezTo>
                    <a:pt x="3978" y="3768"/>
                    <a:pt x="3819" y="3880"/>
                    <a:pt x="3666" y="3988"/>
                  </a:cubicBezTo>
                  <a:cubicBezTo>
                    <a:pt x="3591" y="4041"/>
                    <a:pt x="3514" y="4096"/>
                    <a:pt x="3441" y="4153"/>
                  </a:cubicBezTo>
                  <a:cubicBezTo>
                    <a:pt x="3316" y="4250"/>
                    <a:pt x="3198" y="4360"/>
                    <a:pt x="3084" y="4467"/>
                  </a:cubicBezTo>
                  <a:cubicBezTo>
                    <a:pt x="2983" y="4562"/>
                    <a:pt x="2878" y="4660"/>
                    <a:pt x="2769" y="4749"/>
                  </a:cubicBezTo>
                  <a:cubicBezTo>
                    <a:pt x="2736" y="4775"/>
                    <a:pt x="2703" y="4800"/>
                    <a:pt x="2672" y="4823"/>
                  </a:cubicBezTo>
                  <a:cubicBezTo>
                    <a:pt x="2597" y="4878"/>
                    <a:pt x="2533" y="4915"/>
                    <a:pt x="2470" y="4941"/>
                  </a:cubicBezTo>
                  <a:cubicBezTo>
                    <a:pt x="2402" y="4969"/>
                    <a:pt x="2338" y="4983"/>
                    <a:pt x="2274" y="4983"/>
                  </a:cubicBezTo>
                  <a:cubicBezTo>
                    <a:pt x="2262" y="4983"/>
                    <a:pt x="2251" y="4982"/>
                    <a:pt x="2239" y="4981"/>
                  </a:cubicBezTo>
                  <a:moveTo>
                    <a:pt x="3084" y="525"/>
                  </a:moveTo>
                  <a:cubicBezTo>
                    <a:pt x="3054" y="531"/>
                    <a:pt x="3024" y="538"/>
                    <a:pt x="2995" y="545"/>
                  </a:cubicBezTo>
                  <a:cubicBezTo>
                    <a:pt x="2968" y="552"/>
                    <a:pt x="2941" y="559"/>
                    <a:pt x="2913" y="564"/>
                  </a:cubicBezTo>
                  <a:cubicBezTo>
                    <a:pt x="2887" y="570"/>
                    <a:pt x="2864" y="573"/>
                    <a:pt x="2842" y="575"/>
                  </a:cubicBezTo>
                  <a:cubicBezTo>
                    <a:pt x="2798" y="580"/>
                    <a:pt x="2753" y="577"/>
                    <a:pt x="2713" y="569"/>
                  </a:cubicBezTo>
                  <a:cubicBezTo>
                    <a:pt x="2667" y="559"/>
                    <a:pt x="2628" y="541"/>
                    <a:pt x="2596" y="516"/>
                  </a:cubicBezTo>
                  <a:cubicBezTo>
                    <a:pt x="2530" y="464"/>
                    <a:pt x="2502" y="391"/>
                    <a:pt x="2475" y="321"/>
                  </a:cubicBezTo>
                  <a:cubicBezTo>
                    <a:pt x="2461" y="284"/>
                    <a:pt x="2447" y="247"/>
                    <a:pt x="2427" y="212"/>
                  </a:cubicBezTo>
                  <a:cubicBezTo>
                    <a:pt x="2383" y="135"/>
                    <a:pt x="2305" y="71"/>
                    <a:pt x="2213" y="34"/>
                  </a:cubicBezTo>
                  <a:cubicBezTo>
                    <a:pt x="2166" y="16"/>
                    <a:pt x="2119" y="6"/>
                    <a:pt x="2072" y="3"/>
                  </a:cubicBezTo>
                  <a:cubicBezTo>
                    <a:pt x="2022" y="1"/>
                    <a:pt x="1975" y="7"/>
                    <a:pt x="1931" y="23"/>
                  </a:cubicBezTo>
                  <a:cubicBezTo>
                    <a:pt x="1786" y="74"/>
                    <a:pt x="1693" y="207"/>
                    <a:pt x="1604" y="335"/>
                  </a:cubicBezTo>
                  <a:cubicBezTo>
                    <a:pt x="1588" y="358"/>
                    <a:pt x="1571" y="382"/>
                    <a:pt x="1555" y="404"/>
                  </a:cubicBezTo>
                  <a:cubicBezTo>
                    <a:pt x="1493" y="488"/>
                    <a:pt x="1424" y="555"/>
                    <a:pt x="1355" y="597"/>
                  </a:cubicBezTo>
                  <a:cubicBezTo>
                    <a:pt x="1269" y="650"/>
                    <a:pt x="1182" y="667"/>
                    <a:pt x="1097" y="647"/>
                  </a:cubicBezTo>
                  <a:cubicBezTo>
                    <a:pt x="1079" y="642"/>
                    <a:pt x="1061" y="636"/>
                    <a:pt x="1043" y="630"/>
                  </a:cubicBezTo>
                  <a:cubicBezTo>
                    <a:pt x="1017" y="621"/>
                    <a:pt x="989" y="612"/>
                    <a:pt x="961" y="608"/>
                  </a:cubicBezTo>
                  <a:cubicBezTo>
                    <a:pt x="895" y="600"/>
                    <a:pt x="824" y="627"/>
                    <a:pt x="753" y="688"/>
                  </a:cubicBezTo>
                  <a:cubicBezTo>
                    <a:pt x="690" y="742"/>
                    <a:pt x="641" y="801"/>
                    <a:pt x="603" y="867"/>
                  </a:cubicBezTo>
                  <a:cubicBezTo>
                    <a:pt x="566" y="932"/>
                    <a:pt x="539" y="1005"/>
                    <a:pt x="521" y="1090"/>
                  </a:cubicBezTo>
                  <a:cubicBezTo>
                    <a:pt x="518" y="1107"/>
                    <a:pt x="515" y="1125"/>
                    <a:pt x="513" y="1142"/>
                  </a:cubicBezTo>
                  <a:cubicBezTo>
                    <a:pt x="512" y="1150"/>
                    <a:pt x="510" y="1158"/>
                    <a:pt x="509" y="1167"/>
                  </a:cubicBezTo>
                  <a:cubicBezTo>
                    <a:pt x="495" y="1252"/>
                    <a:pt x="509" y="1390"/>
                    <a:pt x="525" y="1535"/>
                  </a:cubicBezTo>
                  <a:cubicBezTo>
                    <a:pt x="534" y="1615"/>
                    <a:pt x="542" y="1700"/>
                    <a:pt x="539" y="1773"/>
                  </a:cubicBezTo>
                  <a:cubicBezTo>
                    <a:pt x="536" y="1855"/>
                    <a:pt x="519" y="1914"/>
                    <a:pt x="488" y="1954"/>
                  </a:cubicBezTo>
                  <a:cubicBezTo>
                    <a:pt x="462" y="1986"/>
                    <a:pt x="417" y="2006"/>
                    <a:pt x="370" y="2027"/>
                  </a:cubicBezTo>
                  <a:cubicBezTo>
                    <a:pt x="330" y="2045"/>
                    <a:pt x="288" y="2064"/>
                    <a:pt x="258" y="2091"/>
                  </a:cubicBezTo>
                  <a:cubicBezTo>
                    <a:pt x="178" y="2165"/>
                    <a:pt x="115" y="2257"/>
                    <a:pt x="76" y="2356"/>
                  </a:cubicBezTo>
                  <a:cubicBezTo>
                    <a:pt x="12" y="2514"/>
                    <a:pt x="4" y="2691"/>
                    <a:pt x="2" y="2858"/>
                  </a:cubicBezTo>
                  <a:cubicBezTo>
                    <a:pt x="0" y="2936"/>
                    <a:pt x="1" y="3020"/>
                    <a:pt x="8" y="3105"/>
                  </a:cubicBezTo>
                  <a:cubicBezTo>
                    <a:pt x="16" y="3197"/>
                    <a:pt x="31" y="3277"/>
                    <a:pt x="55" y="3350"/>
                  </a:cubicBezTo>
                  <a:cubicBezTo>
                    <a:pt x="77" y="3420"/>
                    <a:pt x="109" y="3489"/>
                    <a:pt x="149" y="3555"/>
                  </a:cubicBezTo>
                  <a:cubicBezTo>
                    <a:pt x="230" y="3687"/>
                    <a:pt x="344" y="3810"/>
                    <a:pt x="488" y="3918"/>
                  </a:cubicBezTo>
                  <a:cubicBezTo>
                    <a:pt x="553" y="3967"/>
                    <a:pt x="625" y="4014"/>
                    <a:pt x="701" y="4056"/>
                  </a:cubicBezTo>
                  <a:cubicBezTo>
                    <a:pt x="773" y="4095"/>
                    <a:pt x="849" y="4132"/>
                    <a:pt x="927" y="4163"/>
                  </a:cubicBezTo>
                  <a:cubicBezTo>
                    <a:pt x="955" y="4174"/>
                    <a:pt x="984" y="4185"/>
                    <a:pt x="1011" y="4196"/>
                  </a:cubicBezTo>
                  <a:cubicBezTo>
                    <a:pt x="1078" y="4221"/>
                    <a:pt x="1147" y="4247"/>
                    <a:pt x="1210" y="4281"/>
                  </a:cubicBezTo>
                  <a:cubicBezTo>
                    <a:pt x="1372" y="4365"/>
                    <a:pt x="1497" y="4488"/>
                    <a:pt x="1617" y="4607"/>
                  </a:cubicBezTo>
                  <a:cubicBezTo>
                    <a:pt x="1642" y="4632"/>
                    <a:pt x="1669" y="4659"/>
                    <a:pt x="1696" y="4684"/>
                  </a:cubicBezTo>
                  <a:cubicBezTo>
                    <a:pt x="1785" y="4770"/>
                    <a:pt x="1863" y="4831"/>
                    <a:pt x="1941" y="4878"/>
                  </a:cubicBezTo>
                  <a:cubicBezTo>
                    <a:pt x="1988" y="4907"/>
                    <a:pt x="2036" y="4930"/>
                    <a:pt x="2083" y="4947"/>
                  </a:cubicBezTo>
                  <a:cubicBezTo>
                    <a:pt x="2135" y="4965"/>
                    <a:pt x="2187" y="4976"/>
                    <a:pt x="2239" y="4981"/>
                  </a:cubicBezTo>
                  <a:cubicBezTo>
                    <a:pt x="2314" y="4987"/>
                    <a:pt x="2389" y="4973"/>
                    <a:pt x="2469" y="4941"/>
                  </a:cubicBezTo>
                  <a:cubicBezTo>
                    <a:pt x="2533" y="4915"/>
                    <a:pt x="2597" y="4877"/>
                    <a:pt x="2671" y="4823"/>
                  </a:cubicBezTo>
                  <a:cubicBezTo>
                    <a:pt x="2703" y="4800"/>
                    <a:pt x="2736" y="4774"/>
                    <a:pt x="2768" y="4748"/>
                  </a:cubicBezTo>
                  <a:cubicBezTo>
                    <a:pt x="2877" y="4660"/>
                    <a:pt x="2982" y="4561"/>
                    <a:pt x="3084" y="4466"/>
                  </a:cubicBezTo>
                  <a:cubicBezTo>
                    <a:pt x="3197" y="4360"/>
                    <a:pt x="3315" y="4250"/>
                    <a:pt x="3440" y="4152"/>
                  </a:cubicBezTo>
                  <a:cubicBezTo>
                    <a:pt x="3513" y="4095"/>
                    <a:pt x="3591" y="4040"/>
                    <a:pt x="3665" y="3988"/>
                  </a:cubicBezTo>
                  <a:cubicBezTo>
                    <a:pt x="3819" y="3880"/>
                    <a:pt x="3977" y="3768"/>
                    <a:pt x="4107" y="3629"/>
                  </a:cubicBezTo>
                  <a:cubicBezTo>
                    <a:pt x="4176" y="3555"/>
                    <a:pt x="4235" y="3473"/>
                    <a:pt x="4285" y="3384"/>
                  </a:cubicBezTo>
                  <a:cubicBezTo>
                    <a:pt x="4334" y="3294"/>
                    <a:pt x="4372" y="3199"/>
                    <a:pt x="4397" y="3102"/>
                  </a:cubicBezTo>
                  <a:cubicBezTo>
                    <a:pt x="4451" y="2895"/>
                    <a:pt x="4444" y="2685"/>
                    <a:pt x="4379" y="2494"/>
                  </a:cubicBezTo>
                  <a:cubicBezTo>
                    <a:pt x="4335" y="2366"/>
                    <a:pt x="4265" y="2245"/>
                    <a:pt x="4198" y="2129"/>
                  </a:cubicBezTo>
                  <a:cubicBezTo>
                    <a:pt x="4178" y="2095"/>
                    <a:pt x="4158" y="2060"/>
                    <a:pt x="4139" y="2025"/>
                  </a:cubicBezTo>
                  <a:cubicBezTo>
                    <a:pt x="4020" y="1812"/>
                    <a:pt x="3934" y="1599"/>
                    <a:pt x="3884" y="1392"/>
                  </a:cubicBezTo>
                  <a:cubicBezTo>
                    <a:pt x="3872" y="1342"/>
                    <a:pt x="3861" y="1290"/>
                    <a:pt x="3849" y="1237"/>
                  </a:cubicBezTo>
                  <a:cubicBezTo>
                    <a:pt x="3847" y="1225"/>
                    <a:pt x="3847" y="1225"/>
                    <a:pt x="3847" y="1225"/>
                  </a:cubicBezTo>
                  <a:cubicBezTo>
                    <a:pt x="3803" y="1014"/>
                    <a:pt x="3757" y="796"/>
                    <a:pt x="3602" y="653"/>
                  </a:cubicBezTo>
                  <a:cubicBezTo>
                    <a:pt x="3535" y="590"/>
                    <a:pt x="3452" y="547"/>
                    <a:pt x="3355" y="526"/>
                  </a:cubicBezTo>
                  <a:cubicBezTo>
                    <a:pt x="3311" y="517"/>
                    <a:pt x="3265" y="512"/>
                    <a:pt x="3218" y="512"/>
                  </a:cubicBezTo>
                  <a:cubicBezTo>
                    <a:pt x="3174" y="512"/>
                    <a:pt x="3129" y="516"/>
                    <a:pt x="3084"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5" name="Freeform 43">
              <a:extLst>
                <a:ext uri="{FF2B5EF4-FFF2-40B4-BE49-F238E27FC236}">
                  <a16:creationId xmlns:a16="http://schemas.microsoft.com/office/drawing/2014/main" id="{20426AE6-CE38-4339-A799-039EEC9BAE72}"/>
                </a:ext>
              </a:extLst>
            </p:cNvPr>
            <p:cNvSpPr>
              <a:spLocks noEditPoints="1"/>
            </p:cNvSpPr>
            <p:nvPr/>
          </p:nvSpPr>
          <p:spPr bwMode="auto">
            <a:xfrm>
              <a:off x="4049" y="335"/>
              <a:ext cx="3368" cy="3824"/>
            </a:xfrm>
            <a:custGeom>
              <a:avLst/>
              <a:gdLst>
                <a:gd name="T0" fmla="*/ 2117 w 4551"/>
                <a:gd name="T1" fmla="*/ 5122 h 5166"/>
                <a:gd name="T2" fmla="*/ 1727 w 4551"/>
                <a:gd name="T3" fmla="*/ 4835 h 5166"/>
                <a:gd name="T4" fmla="*/ 1243 w 4551"/>
                <a:gd name="T5" fmla="*/ 4401 h 5166"/>
                <a:gd name="T6" fmla="*/ 955 w 4551"/>
                <a:gd name="T7" fmla="*/ 4281 h 5166"/>
                <a:gd name="T8" fmla="*/ 500 w 4551"/>
                <a:gd name="T9" fmla="*/ 4032 h 5166"/>
                <a:gd name="T10" fmla="*/ 53 w 4551"/>
                <a:gd name="T11" fmla="*/ 3450 h 5166"/>
                <a:gd name="T12" fmla="*/ 2 w 4551"/>
                <a:gd name="T13" fmla="*/ 2942 h 5166"/>
                <a:gd name="T14" fmla="*/ 79 w 4551"/>
                <a:gd name="T15" fmla="*/ 2425 h 5166"/>
                <a:gd name="T16" fmla="*/ 385 w 4551"/>
                <a:gd name="T17" fmla="*/ 2087 h 5166"/>
                <a:gd name="T18" fmla="*/ 558 w 4551"/>
                <a:gd name="T19" fmla="*/ 1833 h 5166"/>
                <a:gd name="T20" fmla="*/ 539 w 4551"/>
                <a:gd name="T21" fmla="*/ 1577 h 5166"/>
                <a:gd name="T22" fmla="*/ 515 w 4551"/>
                <a:gd name="T23" fmla="*/ 1194 h 5166"/>
                <a:gd name="T24" fmla="*/ 594 w 4551"/>
                <a:gd name="T25" fmla="*/ 902 h 5166"/>
                <a:gd name="T26" fmla="*/ 837 w 4551"/>
                <a:gd name="T27" fmla="*/ 644 h 5166"/>
                <a:gd name="T28" fmla="*/ 1039 w 4551"/>
                <a:gd name="T29" fmla="*/ 650 h 5166"/>
                <a:gd name="T30" fmla="*/ 1360 w 4551"/>
                <a:gd name="T31" fmla="*/ 619 h 5166"/>
                <a:gd name="T32" fmla="*/ 1615 w 4551"/>
                <a:gd name="T33" fmla="*/ 347 h 5166"/>
                <a:gd name="T34" fmla="*/ 2097 w 4551"/>
                <a:gd name="T35" fmla="*/ 4 h 5166"/>
                <a:gd name="T36" fmla="*/ 2462 w 4551"/>
                <a:gd name="T37" fmla="*/ 234 h 5166"/>
                <a:gd name="T38" fmla="*/ 2629 w 4551"/>
                <a:gd name="T39" fmla="*/ 561 h 5166"/>
                <a:gd name="T40" fmla="*/ 2882 w 4551"/>
                <a:gd name="T41" fmla="*/ 625 h 5166"/>
                <a:gd name="T42" fmla="*/ 3042 w 4551"/>
                <a:gd name="T43" fmla="*/ 592 h 5166"/>
                <a:gd name="T44" fmla="*/ 3411 w 4551"/>
                <a:gd name="T45" fmla="*/ 566 h 5166"/>
                <a:gd name="T46" fmla="*/ 3923 w 4551"/>
                <a:gd name="T47" fmla="*/ 1287 h 5166"/>
                <a:gd name="T48" fmla="*/ 3958 w 4551"/>
                <a:gd name="T49" fmla="*/ 1452 h 5166"/>
                <a:gd name="T50" fmla="*/ 4286 w 4551"/>
                <a:gd name="T51" fmla="*/ 2219 h 5166"/>
                <a:gd name="T52" fmla="*/ 4497 w 4551"/>
                <a:gd name="T53" fmla="*/ 3209 h 5166"/>
                <a:gd name="T54" fmla="*/ 4202 w 4551"/>
                <a:gd name="T55" fmla="*/ 3754 h 5166"/>
                <a:gd name="T56" fmla="*/ 3514 w 4551"/>
                <a:gd name="T57" fmla="*/ 4293 h 5166"/>
                <a:gd name="T58" fmla="*/ 2822 w 4551"/>
                <a:gd name="T59" fmla="*/ 4915 h 5166"/>
                <a:gd name="T60" fmla="*/ 2513 w 4551"/>
                <a:gd name="T61" fmla="*/ 5118 h 5166"/>
                <a:gd name="T62" fmla="*/ 2275 w 4551"/>
                <a:gd name="T63" fmla="*/ 5160 h 5166"/>
                <a:gd name="T64" fmla="*/ 3042 w 4551"/>
                <a:gd name="T65" fmla="*/ 592 h 5166"/>
                <a:gd name="T66" fmla="*/ 2882 w 4551"/>
                <a:gd name="T67" fmla="*/ 626 h 5166"/>
                <a:gd name="T68" fmla="*/ 2628 w 4551"/>
                <a:gd name="T69" fmla="*/ 562 h 5166"/>
                <a:gd name="T70" fmla="*/ 2461 w 4551"/>
                <a:gd name="T71" fmla="*/ 234 h 5166"/>
                <a:gd name="T72" fmla="*/ 2097 w 4551"/>
                <a:gd name="T73" fmla="*/ 5 h 5166"/>
                <a:gd name="T74" fmla="*/ 1615 w 4551"/>
                <a:gd name="T75" fmla="*/ 347 h 5166"/>
                <a:gd name="T76" fmla="*/ 1361 w 4551"/>
                <a:gd name="T77" fmla="*/ 620 h 5166"/>
                <a:gd name="T78" fmla="*/ 1039 w 4551"/>
                <a:gd name="T79" fmla="*/ 651 h 5166"/>
                <a:gd name="T80" fmla="*/ 838 w 4551"/>
                <a:gd name="T81" fmla="*/ 645 h 5166"/>
                <a:gd name="T82" fmla="*/ 594 w 4551"/>
                <a:gd name="T83" fmla="*/ 902 h 5166"/>
                <a:gd name="T84" fmla="*/ 515 w 4551"/>
                <a:gd name="T85" fmla="*/ 1194 h 5166"/>
                <a:gd name="T86" fmla="*/ 540 w 4551"/>
                <a:gd name="T87" fmla="*/ 1577 h 5166"/>
                <a:gd name="T88" fmla="*/ 559 w 4551"/>
                <a:gd name="T89" fmla="*/ 1833 h 5166"/>
                <a:gd name="T90" fmla="*/ 386 w 4551"/>
                <a:gd name="T91" fmla="*/ 2087 h 5166"/>
                <a:gd name="T92" fmla="*/ 79 w 4551"/>
                <a:gd name="T93" fmla="*/ 2425 h 5166"/>
                <a:gd name="T94" fmla="*/ 8 w 4551"/>
                <a:gd name="T95" fmla="*/ 3197 h 5166"/>
                <a:gd name="T96" fmla="*/ 151 w 4551"/>
                <a:gd name="T97" fmla="*/ 3660 h 5166"/>
                <a:gd name="T98" fmla="*/ 721 w 4551"/>
                <a:gd name="T99" fmla="*/ 4172 h 5166"/>
                <a:gd name="T100" fmla="*/ 1031 w 4551"/>
                <a:gd name="T101" fmla="*/ 4309 h 5166"/>
                <a:gd name="T102" fmla="*/ 1652 w 4551"/>
                <a:gd name="T103" fmla="*/ 4754 h 5166"/>
                <a:gd name="T104" fmla="*/ 1973 w 4551"/>
                <a:gd name="T105" fmla="*/ 5047 h 5166"/>
                <a:gd name="T106" fmla="*/ 2275 w 4551"/>
                <a:gd name="T107" fmla="*/ 5159 h 5166"/>
                <a:gd name="T108" fmla="*/ 2721 w 4551"/>
                <a:gd name="T109" fmla="*/ 4993 h 5166"/>
                <a:gd name="T110" fmla="*/ 3138 w 4551"/>
                <a:gd name="T111" fmla="*/ 4627 h 5166"/>
                <a:gd name="T112" fmla="*/ 3749 w 4551"/>
                <a:gd name="T113" fmla="*/ 4120 h 5166"/>
                <a:gd name="T114" fmla="*/ 4383 w 4551"/>
                <a:gd name="T115" fmla="*/ 3501 h 5166"/>
                <a:gd name="T116" fmla="*/ 4470 w 4551"/>
                <a:gd name="T117" fmla="*/ 2580 h 5166"/>
                <a:gd name="T118" fmla="*/ 4217 w 4551"/>
                <a:gd name="T119" fmla="*/ 2102 h 5166"/>
                <a:gd name="T120" fmla="*/ 3923 w 4551"/>
                <a:gd name="T121" fmla="*/ 1292 h 5166"/>
                <a:gd name="T122" fmla="*/ 3669 w 4551"/>
                <a:gd name="T123" fmla="*/ 693 h 5166"/>
                <a:gd name="T124" fmla="*/ 3282 w 4551"/>
                <a:gd name="T125" fmla="*/ 555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1" h="5166">
                  <a:moveTo>
                    <a:pt x="2275" y="5160"/>
                  </a:moveTo>
                  <a:cubicBezTo>
                    <a:pt x="2222" y="5155"/>
                    <a:pt x="2169" y="5142"/>
                    <a:pt x="2117" y="5122"/>
                  </a:cubicBezTo>
                  <a:cubicBezTo>
                    <a:pt x="2069" y="5104"/>
                    <a:pt x="2021" y="5079"/>
                    <a:pt x="1973" y="5047"/>
                  </a:cubicBezTo>
                  <a:cubicBezTo>
                    <a:pt x="1894" y="4996"/>
                    <a:pt x="1816" y="4928"/>
                    <a:pt x="1727" y="4835"/>
                  </a:cubicBezTo>
                  <a:cubicBezTo>
                    <a:pt x="1702" y="4809"/>
                    <a:pt x="1676" y="4781"/>
                    <a:pt x="1652" y="4754"/>
                  </a:cubicBezTo>
                  <a:cubicBezTo>
                    <a:pt x="1532" y="4625"/>
                    <a:pt x="1408" y="4490"/>
                    <a:pt x="1243" y="4401"/>
                  </a:cubicBezTo>
                  <a:cubicBezTo>
                    <a:pt x="1175" y="4365"/>
                    <a:pt x="1101" y="4337"/>
                    <a:pt x="1030" y="4310"/>
                  </a:cubicBezTo>
                  <a:cubicBezTo>
                    <a:pt x="1006" y="4301"/>
                    <a:pt x="980" y="4291"/>
                    <a:pt x="955" y="4281"/>
                  </a:cubicBezTo>
                  <a:cubicBezTo>
                    <a:pt x="874" y="4249"/>
                    <a:pt x="795" y="4213"/>
                    <a:pt x="721" y="4172"/>
                  </a:cubicBezTo>
                  <a:cubicBezTo>
                    <a:pt x="642" y="4130"/>
                    <a:pt x="568" y="4083"/>
                    <a:pt x="500" y="4032"/>
                  </a:cubicBezTo>
                  <a:cubicBezTo>
                    <a:pt x="351" y="3922"/>
                    <a:pt x="233" y="3796"/>
                    <a:pt x="150" y="3660"/>
                  </a:cubicBezTo>
                  <a:cubicBezTo>
                    <a:pt x="109" y="3592"/>
                    <a:pt x="76" y="3521"/>
                    <a:pt x="53" y="3450"/>
                  </a:cubicBezTo>
                  <a:cubicBezTo>
                    <a:pt x="30" y="3374"/>
                    <a:pt x="14" y="3291"/>
                    <a:pt x="7" y="3197"/>
                  </a:cubicBezTo>
                  <a:cubicBezTo>
                    <a:pt x="0" y="3111"/>
                    <a:pt x="1" y="3024"/>
                    <a:pt x="2" y="2942"/>
                  </a:cubicBezTo>
                  <a:cubicBezTo>
                    <a:pt x="4" y="2862"/>
                    <a:pt x="7" y="2769"/>
                    <a:pt x="18" y="2678"/>
                  </a:cubicBezTo>
                  <a:cubicBezTo>
                    <a:pt x="30" y="2581"/>
                    <a:pt x="49" y="2498"/>
                    <a:pt x="79" y="2425"/>
                  </a:cubicBezTo>
                  <a:cubicBezTo>
                    <a:pt x="120" y="2322"/>
                    <a:pt x="185" y="2228"/>
                    <a:pt x="268" y="2152"/>
                  </a:cubicBezTo>
                  <a:cubicBezTo>
                    <a:pt x="299" y="2124"/>
                    <a:pt x="343" y="2105"/>
                    <a:pt x="385" y="2087"/>
                  </a:cubicBezTo>
                  <a:cubicBezTo>
                    <a:pt x="435" y="2066"/>
                    <a:pt x="481" y="2046"/>
                    <a:pt x="507" y="2013"/>
                  </a:cubicBezTo>
                  <a:cubicBezTo>
                    <a:pt x="539" y="1974"/>
                    <a:pt x="556" y="1915"/>
                    <a:pt x="558" y="1833"/>
                  </a:cubicBezTo>
                  <a:cubicBezTo>
                    <a:pt x="560" y="1763"/>
                    <a:pt x="553" y="1686"/>
                    <a:pt x="541" y="1591"/>
                  </a:cubicBezTo>
                  <a:cubicBezTo>
                    <a:pt x="539" y="1577"/>
                    <a:pt x="539" y="1577"/>
                    <a:pt x="539" y="1577"/>
                  </a:cubicBezTo>
                  <a:cubicBezTo>
                    <a:pt x="521" y="1441"/>
                    <a:pt x="503" y="1301"/>
                    <a:pt x="512" y="1216"/>
                  </a:cubicBezTo>
                  <a:cubicBezTo>
                    <a:pt x="513" y="1209"/>
                    <a:pt x="514" y="1201"/>
                    <a:pt x="515" y="1194"/>
                  </a:cubicBezTo>
                  <a:cubicBezTo>
                    <a:pt x="516" y="1175"/>
                    <a:pt x="518" y="1156"/>
                    <a:pt x="521" y="1137"/>
                  </a:cubicBezTo>
                  <a:cubicBezTo>
                    <a:pt x="536" y="1048"/>
                    <a:pt x="559" y="971"/>
                    <a:pt x="594" y="902"/>
                  </a:cubicBezTo>
                  <a:cubicBezTo>
                    <a:pt x="630" y="829"/>
                    <a:pt x="678" y="766"/>
                    <a:pt x="739" y="710"/>
                  </a:cubicBezTo>
                  <a:cubicBezTo>
                    <a:pt x="772" y="681"/>
                    <a:pt x="805" y="659"/>
                    <a:pt x="837" y="644"/>
                  </a:cubicBezTo>
                  <a:cubicBezTo>
                    <a:pt x="877" y="627"/>
                    <a:pt x="916" y="621"/>
                    <a:pt x="954" y="626"/>
                  </a:cubicBezTo>
                  <a:cubicBezTo>
                    <a:pt x="983" y="630"/>
                    <a:pt x="1012" y="640"/>
                    <a:pt x="1039" y="650"/>
                  </a:cubicBezTo>
                  <a:cubicBezTo>
                    <a:pt x="1057" y="656"/>
                    <a:pt x="1076" y="663"/>
                    <a:pt x="1095" y="668"/>
                  </a:cubicBezTo>
                  <a:cubicBezTo>
                    <a:pt x="1182" y="691"/>
                    <a:pt x="1271" y="674"/>
                    <a:pt x="1360" y="619"/>
                  </a:cubicBezTo>
                  <a:cubicBezTo>
                    <a:pt x="1451" y="563"/>
                    <a:pt x="1522" y="479"/>
                    <a:pt x="1565" y="418"/>
                  </a:cubicBezTo>
                  <a:cubicBezTo>
                    <a:pt x="1582" y="395"/>
                    <a:pt x="1598" y="370"/>
                    <a:pt x="1615" y="347"/>
                  </a:cubicBezTo>
                  <a:cubicBezTo>
                    <a:pt x="1706" y="213"/>
                    <a:pt x="1800" y="74"/>
                    <a:pt x="1951" y="22"/>
                  </a:cubicBezTo>
                  <a:cubicBezTo>
                    <a:pt x="1996" y="6"/>
                    <a:pt x="2045" y="0"/>
                    <a:pt x="2097" y="4"/>
                  </a:cubicBezTo>
                  <a:cubicBezTo>
                    <a:pt x="2146" y="7"/>
                    <a:pt x="2195" y="19"/>
                    <a:pt x="2243" y="40"/>
                  </a:cubicBezTo>
                  <a:cubicBezTo>
                    <a:pt x="2339" y="80"/>
                    <a:pt x="2419" y="151"/>
                    <a:pt x="2462" y="234"/>
                  </a:cubicBezTo>
                  <a:cubicBezTo>
                    <a:pt x="2482" y="271"/>
                    <a:pt x="2496" y="312"/>
                    <a:pt x="2509" y="352"/>
                  </a:cubicBezTo>
                  <a:cubicBezTo>
                    <a:pt x="2535" y="427"/>
                    <a:pt x="2562" y="505"/>
                    <a:pt x="2629" y="561"/>
                  </a:cubicBezTo>
                  <a:cubicBezTo>
                    <a:pt x="2661" y="588"/>
                    <a:pt x="2702" y="607"/>
                    <a:pt x="2749" y="618"/>
                  </a:cubicBezTo>
                  <a:cubicBezTo>
                    <a:pt x="2790" y="627"/>
                    <a:pt x="2836" y="630"/>
                    <a:pt x="2882" y="625"/>
                  </a:cubicBezTo>
                  <a:cubicBezTo>
                    <a:pt x="2904" y="623"/>
                    <a:pt x="2928" y="619"/>
                    <a:pt x="2954" y="613"/>
                  </a:cubicBezTo>
                  <a:cubicBezTo>
                    <a:pt x="2984" y="607"/>
                    <a:pt x="3014" y="599"/>
                    <a:pt x="3042" y="592"/>
                  </a:cubicBezTo>
                  <a:cubicBezTo>
                    <a:pt x="3071" y="584"/>
                    <a:pt x="3101" y="576"/>
                    <a:pt x="3130" y="570"/>
                  </a:cubicBezTo>
                  <a:cubicBezTo>
                    <a:pt x="3225" y="550"/>
                    <a:pt x="3323" y="549"/>
                    <a:pt x="3411" y="566"/>
                  </a:cubicBezTo>
                  <a:cubicBezTo>
                    <a:pt x="3512" y="586"/>
                    <a:pt x="3599" y="629"/>
                    <a:pt x="3669" y="693"/>
                  </a:cubicBezTo>
                  <a:cubicBezTo>
                    <a:pt x="3832" y="841"/>
                    <a:pt x="3878" y="1068"/>
                    <a:pt x="3923" y="1287"/>
                  </a:cubicBezTo>
                  <a:cubicBezTo>
                    <a:pt x="3924" y="1292"/>
                    <a:pt x="3924" y="1292"/>
                    <a:pt x="3924" y="1292"/>
                  </a:cubicBezTo>
                  <a:cubicBezTo>
                    <a:pt x="3935" y="1345"/>
                    <a:pt x="3946" y="1399"/>
                    <a:pt x="3958" y="1452"/>
                  </a:cubicBezTo>
                  <a:cubicBezTo>
                    <a:pt x="4009" y="1667"/>
                    <a:pt x="4096" y="1886"/>
                    <a:pt x="4218" y="2101"/>
                  </a:cubicBezTo>
                  <a:cubicBezTo>
                    <a:pt x="4240" y="2141"/>
                    <a:pt x="4264" y="2181"/>
                    <a:pt x="4286" y="2219"/>
                  </a:cubicBezTo>
                  <a:cubicBezTo>
                    <a:pt x="4354" y="2334"/>
                    <a:pt x="4425" y="2453"/>
                    <a:pt x="4471" y="2580"/>
                  </a:cubicBezTo>
                  <a:cubicBezTo>
                    <a:pt x="4542" y="2777"/>
                    <a:pt x="4551" y="2994"/>
                    <a:pt x="4497" y="3209"/>
                  </a:cubicBezTo>
                  <a:cubicBezTo>
                    <a:pt x="4472" y="3310"/>
                    <a:pt x="4434" y="3408"/>
                    <a:pt x="4383" y="3501"/>
                  </a:cubicBezTo>
                  <a:cubicBezTo>
                    <a:pt x="4333" y="3593"/>
                    <a:pt x="4272" y="3678"/>
                    <a:pt x="4202" y="3754"/>
                  </a:cubicBezTo>
                  <a:cubicBezTo>
                    <a:pt x="4069" y="3896"/>
                    <a:pt x="3907" y="4010"/>
                    <a:pt x="3750" y="4121"/>
                  </a:cubicBezTo>
                  <a:cubicBezTo>
                    <a:pt x="3671" y="4176"/>
                    <a:pt x="3590" y="4233"/>
                    <a:pt x="3514" y="4293"/>
                  </a:cubicBezTo>
                  <a:cubicBezTo>
                    <a:pt x="3382" y="4397"/>
                    <a:pt x="3258" y="4514"/>
                    <a:pt x="3138" y="4628"/>
                  </a:cubicBezTo>
                  <a:cubicBezTo>
                    <a:pt x="3036" y="4725"/>
                    <a:pt x="2931" y="4825"/>
                    <a:pt x="2822" y="4915"/>
                  </a:cubicBezTo>
                  <a:cubicBezTo>
                    <a:pt x="2788" y="4943"/>
                    <a:pt x="2754" y="4970"/>
                    <a:pt x="2722" y="4994"/>
                  </a:cubicBezTo>
                  <a:cubicBezTo>
                    <a:pt x="2645" y="5051"/>
                    <a:pt x="2579" y="5091"/>
                    <a:pt x="2513" y="5118"/>
                  </a:cubicBezTo>
                  <a:cubicBezTo>
                    <a:pt x="2445" y="5147"/>
                    <a:pt x="2379" y="5161"/>
                    <a:pt x="2314" y="5161"/>
                  </a:cubicBezTo>
                  <a:cubicBezTo>
                    <a:pt x="2301" y="5161"/>
                    <a:pt x="2288" y="5161"/>
                    <a:pt x="2275" y="5160"/>
                  </a:cubicBezTo>
                  <a:moveTo>
                    <a:pt x="3131" y="571"/>
                  </a:moveTo>
                  <a:cubicBezTo>
                    <a:pt x="3101" y="577"/>
                    <a:pt x="3071" y="585"/>
                    <a:pt x="3042" y="592"/>
                  </a:cubicBezTo>
                  <a:cubicBezTo>
                    <a:pt x="3014" y="600"/>
                    <a:pt x="2984" y="608"/>
                    <a:pt x="2954" y="614"/>
                  </a:cubicBezTo>
                  <a:cubicBezTo>
                    <a:pt x="2928" y="620"/>
                    <a:pt x="2904" y="623"/>
                    <a:pt x="2882" y="626"/>
                  </a:cubicBezTo>
                  <a:cubicBezTo>
                    <a:pt x="2836" y="630"/>
                    <a:pt x="2790" y="628"/>
                    <a:pt x="2749" y="619"/>
                  </a:cubicBezTo>
                  <a:cubicBezTo>
                    <a:pt x="2702" y="608"/>
                    <a:pt x="2661" y="589"/>
                    <a:pt x="2628" y="562"/>
                  </a:cubicBezTo>
                  <a:cubicBezTo>
                    <a:pt x="2562" y="506"/>
                    <a:pt x="2535" y="428"/>
                    <a:pt x="2509" y="352"/>
                  </a:cubicBezTo>
                  <a:cubicBezTo>
                    <a:pt x="2495" y="312"/>
                    <a:pt x="2481" y="272"/>
                    <a:pt x="2461" y="234"/>
                  </a:cubicBezTo>
                  <a:cubicBezTo>
                    <a:pt x="2418" y="152"/>
                    <a:pt x="2338" y="81"/>
                    <a:pt x="2242" y="40"/>
                  </a:cubicBezTo>
                  <a:cubicBezTo>
                    <a:pt x="2195" y="20"/>
                    <a:pt x="2146" y="8"/>
                    <a:pt x="2097" y="5"/>
                  </a:cubicBezTo>
                  <a:cubicBezTo>
                    <a:pt x="2046" y="1"/>
                    <a:pt x="1997" y="7"/>
                    <a:pt x="1952" y="23"/>
                  </a:cubicBezTo>
                  <a:cubicBezTo>
                    <a:pt x="1801" y="75"/>
                    <a:pt x="1706" y="213"/>
                    <a:pt x="1615" y="347"/>
                  </a:cubicBezTo>
                  <a:cubicBezTo>
                    <a:pt x="1599" y="371"/>
                    <a:pt x="1582" y="395"/>
                    <a:pt x="1565" y="419"/>
                  </a:cubicBezTo>
                  <a:cubicBezTo>
                    <a:pt x="1487" y="529"/>
                    <a:pt x="1411" y="589"/>
                    <a:pt x="1361" y="620"/>
                  </a:cubicBezTo>
                  <a:cubicBezTo>
                    <a:pt x="1272" y="675"/>
                    <a:pt x="1182" y="691"/>
                    <a:pt x="1095" y="669"/>
                  </a:cubicBezTo>
                  <a:cubicBezTo>
                    <a:pt x="1076" y="664"/>
                    <a:pt x="1057" y="657"/>
                    <a:pt x="1039" y="651"/>
                  </a:cubicBezTo>
                  <a:cubicBezTo>
                    <a:pt x="1011" y="641"/>
                    <a:pt x="983" y="631"/>
                    <a:pt x="954" y="627"/>
                  </a:cubicBezTo>
                  <a:cubicBezTo>
                    <a:pt x="916" y="622"/>
                    <a:pt x="877" y="628"/>
                    <a:pt x="838" y="645"/>
                  </a:cubicBezTo>
                  <a:cubicBezTo>
                    <a:pt x="805" y="659"/>
                    <a:pt x="772" y="681"/>
                    <a:pt x="740" y="711"/>
                  </a:cubicBezTo>
                  <a:cubicBezTo>
                    <a:pt x="678" y="766"/>
                    <a:pt x="631" y="829"/>
                    <a:pt x="594" y="902"/>
                  </a:cubicBezTo>
                  <a:cubicBezTo>
                    <a:pt x="560" y="971"/>
                    <a:pt x="537" y="1048"/>
                    <a:pt x="522" y="1137"/>
                  </a:cubicBezTo>
                  <a:cubicBezTo>
                    <a:pt x="519" y="1156"/>
                    <a:pt x="517" y="1175"/>
                    <a:pt x="515" y="1194"/>
                  </a:cubicBezTo>
                  <a:cubicBezTo>
                    <a:pt x="515" y="1201"/>
                    <a:pt x="514" y="1209"/>
                    <a:pt x="513" y="1216"/>
                  </a:cubicBezTo>
                  <a:cubicBezTo>
                    <a:pt x="504" y="1301"/>
                    <a:pt x="522" y="1441"/>
                    <a:pt x="540" y="1577"/>
                  </a:cubicBezTo>
                  <a:cubicBezTo>
                    <a:pt x="541" y="1591"/>
                    <a:pt x="541" y="1591"/>
                    <a:pt x="541" y="1591"/>
                  </a:cubicBezTo>
                  <a:cubicBezTo>
                    <a:pt x="554" y="1686"/>
                    <a:pt x="561" y="1763"/>
                    <a:pt x="559" y="1833"/>
                  </a:cubicBezTo>
                  <a:cubicBezTo>
                    <a:pt x="557" y="1916"/>
                    <a:pt x="540" y="1975"/>
                    <a:pt x="508" y="2014"/>
                  </a:cubicBezTo>
                  <a:cubicBezTo>
                    <a:pt x="481" y="2047"/>
                    <a:pt x="435" y="2066"/>
                    <a:pt x="386" y="2087"/>
                  </a:cubicBezTo>
                  <a:cubicBezTo>
                    <a:pt x="343" y="2106"/>
                    <a:pt x="299" y="2125"/>
                    <a:pt x="268" y="2153"/>
                  </a:cubicBezTo>
                  <a:cubicBezTo>
                    <a:pt x="186" y="2228"/>
                    <a:pt x="120" y="2323"/>
                    <a:pt x="79" y="2425"/>
                  </a:cubicBezTo>
                  <a:cubicBezTo>
                    <a:pt x="16" y="2585"/>
                    <a:pt x="7" y="2761"/>
                    <a:pt x="3" y="2942"/>
                  </a:cubicBezTo>
                  <a:cubicBezTo>
                    <a:pt x="2" y="3024"/>
                    <a:pt x="1" y="3111"/>
                    <a:pt x="8" y="3197"/>
                  </a:cubicBezTo>
                  <a:cubicBezTo>
                    <a:pt x="15" y="3291"/>
                    <a:pt x="30" y="3374"/>
                    <a:pt x="54" y="3449"/>
                  </a:cubicBezTo>
                  <a:cubicBezTo>
                    <a:pt x="77" y="3521"/>
                    <a:pt x="110" y="3592"/>
                    <a:pt x="151" y="3660"/>
                  </a:cubicBezTo>
                  <a:cubicBezTo>
                    <a:pt x="234" y="3796"/>
                    <a:pt x="351" y="3921"/>
                    <a:pt x="501" y="4032"/>
                  </a:cubicBezTo>
                  <a:cubicBezTo>
                    <a:pt x="569" y="4082"/>
                    <a:pt x="643" y="4129"/>
                    <a:pt x="721" y="4172"/>
                  </a:cubicBezTo>
                  <a:cubicBezTo>
                    <a:pt x="796" y="4212"/>
                    <a:pt x="874" y="4249"/>
                    <a:pt x="955" y="4281"/>
                  </a:cubicBezTo>
                  <a:cubicBezTo>
                    <a:pt x="980" y="4290"/>
                    <a:pt x="1006" y="4300"/>
                    <a:pt x="1031" y="4309"/>
                  </a:cubicBezTo>
                  <a:cubicBezTo>
                    <a:pt x="1102" y="4336"/>
                    <a:pt x="1175" y="4364"/>
                    <a:pt x="1243" y="4401"/>
                  </a:cubicBezTo>
                  <a:cubicBezTo>
                    <a:pt x="1408" y="4490"/>
                    <a:pt x="1532" y="4624"/>
                    <a:pt x="1652" y="4754"/>
                  </a:cubicBezTo>
                  <a:cubicBezTo>
                    <a:pt x="1677" y="4781"/>
                    <a:pt x="1702" y="4808"/>
                    <a:pt x="1727" y="4834"/>
                  </a:cubicBezTo>
                  <a:cubicBezTo>
                    <a:pt x="1816" y="4927"/>
                    <a:pt x="1894" y="4995"/>
                    <a:pt x="1973" y="5047"/>
                  </a:cubicBezTo>
                  <a:cubicBezTo>
                    <a:pt x="2021" y="5078"/>
                    <a:pt x="2070" y="5103"/>
                    <a:pt x="2117" y="5121"/>
                  </a:cubicBezTo>
                  <a:cubicBezTo>
                    <a:pt x="2169" y="5142"/>
                    <a:pt x="2222" y="5154"/>
                    <a:pt x="2275" y="5159"/>
                  </a:cubicBezTo>
                  <a:cubicBezTo>
                    <a:pt x="2353" y="5166"/>
                    <a:pt x="2430" y="5152"/>
                    <a:pt x="2513" y="5118"/>
                  </a:cubicBezTo>
                  <a:cubicBezTo>
                    <a:pt x="2578" y="5090"/>
                    <a:pt x="2645" y="5051"/>
                    <a:pt x="2721" y="4993"/>
                  </a:cubicBezTo>
                  <a:cubicBezTo>
                    <a:pt x="2754" y="4969"/>
                    <a:pt x="2787" y="4942"/>
                    <a:pt x="2821" y="4915"/>
                  </a:cubicBezTo>
                  <a:cubicBezTo>
                    <a:pt x="2931" y="4824"/>
                    <a:pt x="3036" y="4724"/>
                    <a:pt x="3138" y="4627"/>
                  </a:cubicBezTo>
                  <a:cubicBezTo>
                    <a:pt x="3257" y="4514"/>
                    <a:pt x="3381" y="4396"/>
                    <a:pt x="3513" y="4292"/>
                  </a:cubicBezTo>
                  <a:cubicBezTo>
                    <a:pt x="3590" y="4232"/>
                    <a:pt x="3671" y="4175"/>
                    <a:pt x="3749" y="4120"/>
                  </a:cubicBezTo>
                  <a:cubicBezTo>
                    <a:pt x="3906" y="4010"/>
                    <a:pt x="4069" y="3896"/>
                    <a:pt x="4201" y="3753"/>
                  </a:cubicBezTo>
                  <a:cubicBezTo>
                    <a:pt x="4271" y="3678"/>
                    <a:pt x="4332" y="3593"/>
                    <a:pt x="4383" y="3501"/>
                  </a:cubicBezTo>
                  <a:cubicBezTo>
                    <a:pt x="4433" y="3408"/>
                    <a:pt x="4472" y="3310"/>
                    <a:pt x="4497" y="3209"/>
                  </a:cubicBezTo>
                  <a:cubicBezTo>
                    <a:pt x="4550" y="2994"/>
                    <a:pt x="4541" y="2777"/>
                    <a:pt x="4470" y="2580"/>
                  </a:cubicBezTo>
                  <a:cubicBezTo>
                    <a:pt x="4424" y="2454"/>
                    <a:pt x="4354" y="2335"/>
                    <a:pt x="4286" y="2220"/>
                  </a:cubicBezTo>
                  <a:cubicBezTo>
                    <a:pt x="4263" y="2181"/>
                    <a:pt x="4239" y="2141"/>
                    <a:pt x="4217" y="2102"/>
                  </a:cubicBezTo>
                  <a:cubicBezTo>
                    <a:pt x="4096" y="1886"/>
                    <a:pt x="4008" y="1668"/>
                    <a:pt x="3957" y="1452"/>
                  </a:cubicBezTo>
                  <a:cubicBezTo>
                    <a:pt x="3945" y="1399"/>
                    <a:pt x="3934" y="1345"/>
                    <a:pt x="3923" y="1292"/>
                  </a:cubicBezTo>
                  <a:cubicBezTo>
                    <a:pt x="3922" y="1288"/>
                    <a:pt x="3922" y="1288"/>
                    <a:pt x="3922" y="1288"/>
                  </a:cubicBezTo>
                  <a:cubicBezTo>
                    <a:pt x="3878" y="1068"/>
                    <a:pt x="3831" y="842"/>
                    <a:pt x="3669" y="693"/>
                  </a:cubicBezTo>
                  <a:cubicBezTo>
                    <a:pt x="3598" y="629"/>
                    <a:pt x="3512" y="587"/>
                    <a:pt x="3411" y="567"/>
                  </a:cubicBezTo>
                  <a:cubicBezTo>
                    <a:pt x="3370" y="559"/>
                    <a:pt x="3326" y="555"/>
                    <a:pt x="3282" y="555"/>
                  </a:cubicBezTo>
                  <a:cubicBezTo>
                    <a:pt x="3232" y="555"/>
                    <a:pt x="3181" y="560"/>
                    <a:pt x="3131" y="57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6" name="Freeform 44">
              <a:extLst>
                <a:ext uri="{FF2B5EF4-FFF2-40B4-BE49-F238E27FC236}">
                  <a16:creationId xmlns:a16="http://schemas.microsoft.com/office/drawing/2014/main" id="{F585B2CB-F6C5-4385-861B-CF9EB08F7474}"/>
                </a:ext>
              </a:extLst>
            </p:cNvPr>
            <p:cNvSpPr>
              <a:spLocks noEditPoints="1"/>
            </p:cNvSpPr>
            <p:nvPr/>
          </p:nvSpPr>
          <p:spPr bwMode="auto">
            <a:xfrm>
              <a:off x="4014" y="264"/>
              <a:ext cx="3442" cy="3955"/>
            </a:xfrm>
            <a:custGeom>
              <a:avLst/>
              <a:gdLst>
                <a:gd name="T0" fmla="*/ 2005 w 4650"/>
                <a:gd name="T1" fmla="*/ 5215 h 5344"/>
                <a:gd name="T2" fmla="*/ 1275 w 4650"/>
                <a:gd name="T3" fmla="*/ 4520 h 5344"/>
                <a:gd name="T4" fmla="*/ 742 w 4650"/>
                <a:gd name="T5" fmla="*/ 4288 h 5344"/>
                <a:gd name="T6" fmla="*/ 53 w 4650"/>
                <a:gd name="T7" fmla="*/ 3548 h 5344"/>
                <a:gd name="T8" fmla="*/ 83 w 4650"/>
                <a:gd name="T9" fmla="*/ 2494 h 5344"/>
                <a:gd name="T10" fmla="*/ 528 w 4650"/>
                <a:gd name="T11" fmla="*/ 2073 h 5344"/>
                <a:gd name="T12" fmla="*/ 549 w 4650"/>
                <a:gd name="T13" fmla="*/ 1588 h 5344"/>
                <a:gd name="T14" fmla="*/ 522 w 4650"/>
                <a:gd name="T15" fmla="*/ 1184 h 5344"/>
                <a:gd name="T16" fmla="*/ 1035 w 4650"/>
                <a:gd name="T17" fmla="*/ 670 h 5344"/>
                <a:gd name="T18" fmla="*/ 1576 w 4650"/>
                <a:gd name="T19" fmla="*/ 432 h 5344"/>
                <a:gd name="T20" fmla="*/ 2122 w 4650"/>
                <a:gd name="T21" fmla="*/ 4 h 5344"/>
                <a:gd name="T22" fmla="*/ 2543 w 4650"/>
                <a:gd name="T23" fmla="*/ 382 h 5344"/>
                <a:gd name="T24" fmla="*/ 2785 w 4650"/>
                <a:gd name="T25" fmla="*/ 667 h 5344"/>
                <a:gd name="T26" fmla="*/ 3089 w 4650"/>
                <a:gd name="T27" fmla="*/ 638 h 5344"/>
                <a:gd name="T28" fmla="*/ 3735 w 4650"/>
                <a:gd name="T29" fmla="*/ 733 h 5344"/>
                <a:gd name="T30" fmla="*/ 3998 w 4650"/>
                <a:gd name="T31" fmla="*/ 1346 h 5344"/>
                <a:gd name="T32" fmla="*/ 4139 w 4650"/>
                <a:gd name="T33" fmla="*/ 1851 h 5344"/>
                <a:gd name="T34" fmla="*/ 4562 w 4650"/>
                <a:gd name="T35" fmla="*/ 2666 h 5344"/>
                <a:gd name="T36" fmla="*/ 4296 w 4650"/>
                <a:gd name="T37" fmla="*/ 3877 h 5344"/>
                <a:gd name="T38" fmla="*/ 3193 w 4650"/>
                <a:gd name="T39" fmla="*/ 4788 h 5344"/>
                <a:gd name="T40" fmla="*/ 2557 w 4650"/>
                <a:gd name="T41" fmla="*/ 5295 h 5344"/>
                <a:gd name="T42" fmla="*/ 3177 w 4650"/>
                <a:gd name="T43" fmla="*/ 616 h 5344"/>
                <a:gd name="T44" fmla="*/ 2922 w 4650"/>
                <a:gd name="T45" fmla="*/ 676 h 5344"/>
                <a:gd name="T46" fmla="*/ 2586 w 4650"/>
                <a:gd name="T47" fmla="*/ 503 h 5344"/>
                <a:gd name="T48" fmla="*/ 2273 w 4650"/>
                <a:gd name="T49" fmla="*/ 45 h 5344"/>
                <a:gd name="T50" fmla="*/ 1627 w 4650"/>
                <a:gd name="T51" fmla="*/ 358 h 5344"/>
                <a:gd name="T52" fmla="*/ 1092 w 4650"/>
                <a:gd name="T53" fmla="*/ 690 h 5344"/>
                <a:gd name="T54" fmla="*/ 919 w 4650"/>
                <a:gd name="T55" fmla="*/ 643 h 5344"/>
                <a:gd name="T56" fmla="*/ 518 w 4650"/>
                <a:gd name="T57" fmla="*/ 1248 h 5344"/>
                <a:gd name="T58" fmla="*/ 558 w 4650"/>
                <a:gd name="T59" fmla="*/ 1646 h 5344"/>
                <a:gd name="T60" fmla="*/ 402 w 4650"/>
                <a:gd name="T61" fmla="*/ 2147 h 5344"/>
                <a:gd name="T62" fmla="*/ 21 w 4650"/>
                <a:gd name="T63" fmla="*/ 2754 h 5344"/>
                <a:gd name="T64" fmla="*/ 152 w 4650"/>
                <a:gd name="T65" fmla="*/ 3764 h 5344"/>
                <a:gd name="T66" fmla="*/ 984 w 4650"/>
                <a:gd name="T67" fmla="*/ 4397 h 5344"/>
                <a:gd name="T68" fmla="*/ 1687 w 4650"/>
                <a:gd name="T69" fmla="*/ 4900 h 5344"/>
                <a:gd name="T70" fmla="*/ 2151 w 4650"/>
                <a:gd name="T71" fmla="*/ 5296 h 5344"/>
                <a:gd name="T72" fmla="*/ 2772 w 4650"/>
                <a:gd name="T73" fmla="*/ 5163 h 5344"/>
                <a:gd name="T74" fmla="*/ 3587 w 4650"/>
                <a:gd name="T75" fmla="*/ 4432 h 5344"/>
                <a:gd name="T76" fmla="*/ 4481 w 4650"/>
                <a:gd name="T77" fmla="*/ 3617 h 5344"/>
                <a:gd name="T78" fmla="*/ 4374 w 4650"/>
                <a:gd name="T79" fmla="*/ 2309 h 5344"/>
                <a:gd name="T80" fmla="*/ 4031 w 4650"/>
                <a:gd name="T81" fmla="*/ 1510 h 5344"/>
                <a:gd name="T82" fmla="*/ 3913 w 4650"/>
                <a:gd name="T83" fmla="*/ 1012 h 5344"/>
                <a:gd name="T84" fmla="*/ 3467 w 4650"/>
                <a:gd name="T85" fmla="*/ 607 h 5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50" h="5344">
                  <a:moveTo>
                    <a:pt x="2311" y="5337"/>
                  </a:moveTo>
                  <a:cubicBezTo>
                    <a:pt x="2258" y="5332"/>
                    <a:pt x="2204" y="5318"/>
                    <a:pt x="2151" y="5296"/>
                  </a:cubicBezTo>
                  <a:cubicBezTo>
                    <a:pt x="2103" y="5276"/>
                    <a:pt x="2054" y="5249"/>
                    <a:pt x="2005" y="5215"/>
                  </a:cubicBezTo>
                  <a:cubicBezTo>
                    <a:pt x="1926" y="5159"/>
                    <a:pt x="1846" y="5084"/>
                    <a:pt x="1759" y="4985"/>
                  </a:cubicBezTo>
                  <a:cubicBezTo>
                    <a:pt x="1735" y="4957"/>
                    <a:pt x="1710" y="4928"/>
                    <a:pt x="1687" y="4901"/>
                  </a:cubicBezTo>
                  <a:cubicBezTo>
                    <a:pt x="1567" y="4760"/>
                    <a:pt x="1443" y="4614"/>
                    <a:pt x="1275" y="4520"/>
                  </a:cubicBezTo>
                  <a:cubicBezTo>
                    <a:pt x="1204" y="4480"/>
                    <a:pt x="1126" y="4451"/>
                    <a:pt x="1051" y="4423"/>
                  </a:cubicBezTo>
                  <a:cubicBezTo>
                    <a:pt x="1029" y="4415"/>
                    <a:pt x="1006" y="4407"/>
                    <a:pt x="983" y="4398"/>
                  </a:cubicBezTo>
                  <a:cubicBezTo>
                    <a:pt x="900" y="4366"/>
                    <a:pt x="819" y="4329"/>
                    <a:pt x="742" y="4288"/>
                  </a:cubicBezTo>
                  <a:cubicBezTo>
                    <a:pt x="660" y="4244"/>
                    <a:pt x="584" y="4197"/>
                    <a:pt x="514" y="4145"/>
                  </a:cubicBezTo>
                  <a:cubicBezTo>
                    <a:pt x="358" y="4032"/>
                    <a:pt x="237" y="3904"/>
                    <a:pt x="152" y="3765"/>
                  </a:cubicBezTo>
                  <a:cubicBezTo>
                    <a:pt x="109" y="3695"/>
                    <a:pt x="76" y="3622"/>
                    <a:pt x="53" y="3548"/>
                  </a:cubicBezTo>
                  <a:cubicBezTo>
                    <a:pt x="1" y="3379"/>
                    <a:pt x="0" y="3205"/>
                    <a:pt x="4" y="3025"/>
                  </a:cubicBezTo>
                  <a:cubicBezTo>
                    <a:pt x="7" y="2938"/>
                    <a:pt x="10" y="2845"/>
                    <a:pt x="21" y="2754"/>
                  </a:cubicBezTo>
                  <a:cubicBezTo>
                    <a:pt x="33" y="2654"/>
                    <a:pt x="53" y="2569"/>
                    <a:pt x="83" y="2494"/>
                  </a:cubicBezTo>
                  <a:cubicBezTo>
                    <a:pt x="125" y="2387"/>
                    <a:pt x="192" y="2290"/>
                    <a:pt x="278" y="2213"/>
                  </a:cubicBezTo>
                  <a:cubicBezTo>
                    <a:pt x="310" y="2184"/>
                    <a:pt x="357" y="2165"/>
                    <a:pt x="401" y="2146"/>
                  </a:cubicBezTo>
                  <a:cubicBezTo>
                    <a:pt x="452" y="2125"/>
                    <a:pt x="501" y="2106"/>
                    <a:pt x="528" y="2073"/>
                  </a:cubicBezTo>
                  <a:cubicBezTo>
                    <a:pt x="560" y="2034"/>
                    <a:pt x="576" y="1975"/>
                    <a:pt x="578" y="1892"/>
                  </a:cubicBezTo>
                  <a:cubicBezTo>
                    <a:pt x="580" y="1814"/>
                    <a:pt x="569" y="1724"/>
                    <a:pt x="557" y="1646"/>
                  </a:cubicBezTo>
                  <a:cubicBezTo>
                    <a:pt x="554" y="1627"/>
                    <a:pt x="551" y="1607"/>
                    <a:pt x="549" y="1588"/>
                  </a:cubicBezTo>
                  <a:cubicBezTo>
                    <a:pt x="530" y="1461"/>
                    <a:pt x="512" y="1342"/>
                    <a:pt x="516" y="1265"/>
                  </a:cubicBezTo>
                  <a:cubicBezTo>
                    <a:pt x="517" y="1260"/>
                    <a:pt x="517" y="1254"/>
                    <a:pt x="518" y="1248"/>
                  </a:cubicBezTo>
                  <a:cubicBezTo>
                    <a:pt x="519" y="1227"/>
                    <a:pt x="520" y="1205"/>
                    <a:pt x="522" y="1184"/>
                  </a:cubicBezTo>
                  <a:cubicBezTo>
                    <a:pt x="545" y="990"/>
                    <a:pt x="611" y="842"/>
                    <a:pt x="727" y="732"/>
                  </a:cubicBezTo>
                  <a:cubicBezTo>
                    <a:pt x="776" y="684"/>
                    <a:pt x="855" y="630"/>
                    <a:pt x="948" y="644"/>
                  </a:cubicBezTo>
                  <a:cubicBezTo>
                    <a:pt x="977" y="648"/>
                    <a:pt x="1007" y="659"/>
                    <a:pt x="1035" y="670"/>
                  </a:cubicBezTo>
                  <a:cubicBezTo>
                    <a:pt x="1054" y="677"/>
                    <a:pt x="1073" y="684"/>
                    <a:pt x="1093" y="690"/>
                  </a:cubicBezTo>
                  <a:cubicBezTo>
                    <a:pt x="1183" y="714"/>
                    <a:pt x="1275" y="698"/>
                    <a:pt x="1366" y="641"/>
                  </a:cubicBezTo>
                  <a:cubicBezTo>
                    <a:pt x="1460" y="583"/>
                    <a:pt x="1532" y="495"/>
                    <a:pt x="1576" y="432"/>
                  </a:cubicBezTo>
                  <a:cubicBezTo>
                    <a:pt x="1593" y="408"/>
                    <a:pt x="1610" y="382"/>
                    <a:pt x="1626" y="358"/>
                  </a:cubicBezTo>
                  <a:cubicBezTo>
                    <a:pt x="1719" y="218"/>
                    <a:pt x="1815" y="74"/>
                    <a:pt x="1972" y="21"/>
                  </a:cubicBezTo>
                  <a:cubicBezTo>
                    <a:pt x="2019" y="5"/>
                    <a:pt x="2069" y="0"/>
                    <a:pt x="2122" y="4"/>
                  </a:cubicBezTo>
                  <a:cubicBezTo>
                    <a:pt x="2173" y="9"/>
                    <a:pt x="2224" y="22"/>
                    <a:pt x="2273" y="45"/>
                  </a:cubicBezTo>
                  <a:cubicBezTo>
                    <a:pt x="2372" y="90"/>
                    <a:pt x="2454" y="167"/>
                    <a:pt x="2497" y="255"/>
                  </a:cubicBezTo>
                  <a:cubicBezTo>
                    <a:pt x="2516" y="295"/>
                    <a:pt x="2530" y="339"/>
                    <a:pt x="2543" y="382"/>
                  </a:cubicBezTo>
                  <a:cubicBezTo>
                    <a:pt x="2556" y="422"/>
                    <a:pt x="2569" y="464"/>
                    <a:pt x="2587" y="503"/>
                  </a:cubicBezTo>
                  <a:cubicBezTo>
                    <a:pt x="2607" y="546"/>
                    <a:pt x="2631" y="579"/>
                    <a:pt x="2662" y="606"/>
                  </a:cubicBezTo>
                  <a:cubicBezTo>
                    <a:pt x="2695" y="635"/>
                    <a:pt x="2737" y="656"/>
                    <a:pt x="2785" y="667"/>
                  </a:cubicBezTo>
                  <a:cubicBezTo>
                    <a:pt x="2827" y="677"/>
                    <a:pt x="2875" y="680"/>
                    <a:pt x="2922" y="675"/>
                  </a:cubicBezTo>
                  <a:cubicBezTo>
                    <a:pt x="2945" y="672"/>
                    <a:pt x="2969" y="668"/>
                    <a:pt x="2996" y="662"/>
                  </a:cubicBezTo>
                  <a:cubicBezTo>
                    <a:pt x="3028" y="655"/>
                    <a:pt x="3059" y="646"/>
                    <a:pt x="3089" y="638"/>
                  </a:cubicBezTo>
                  <a:cubicBezTo>
                    <a:pt x="3118" y="630"/>
                    <a:pt x="3148" y="622"/>
                    <a:pt x="3177" y="615"/>
                  </a:cubicBezTo>
                  <a:cubicBezTo>
                    <a:pt x="3275" y="593"/>
                    <a:pt x="3376" y="590"/>
                    <a:pt x="3467" y="606"/>
                  </a:cubicBezTo>
                  <a:cubicBezTo>
                    <a:pt x="3572" y="625"/>
                    <a:pt x="3662" y="668"/>
                    <a:pt x="3735" y="733"/>
                  </a:cubicBezTo>
                  <a:cubicBezTo>
                    <a:pt x="3776" y="769"/>
                    <a:pt x="3811" y="811"/>
                    <a:pt x="3842" y="861"/>
                  </a:cubicBezTo>
                  <a:cubicBezTo>
                    <a:pt x="3869" y="905"/>
                    <a:pt x="3893" y="954"/>
                    <a:pt x="3914" y="1011"/>
                  </a:cubicBezTo>
                  <a:cubicBezTo>
                    <a:pt x="3953" y="1118"/>
                    <a:pt x="3976" y="1234"/>
                    <a:pt x="3998" y="1346"/>
                  </a:cubicBezTo>
                  <a:cubicBezTo>
                    <a:pt x="3999" y="1352"/>
                    <a:pt x="3999" y="1352"/>
                    <a:pt x="3999" y="1352"/>
                  </a:cubicBezTo>
                  <a:cubicBezTo>
                    <a:pt x="4009" y="1405"/>
                    <a:pt x="4020" y="1459"/>
                    <a:pt x="4032" y="1510"/>
                  </a:cubicBezTo>
                  <a:cubicBezTo>
                    <a:pt x="4058" y="1623"/>
                    <a:pt x="4094" y="1738"/>
                    <a:pt x="4139" y="1851"/>
                  </a:cubicBezTo>
                  <a:cubicBezTo>
                    <a:pt x="4183" y="1961"/>
                    <a:pt x="4236" y="2071"/>
                    <a:pt x="4296" y="2177"/>
                  </a:cubicBezTo>
                  <a:cubicBezTo>
                    <a:pt x="4321" y="2221"/>
                    <a:pt x="4348" y="2265"/>
                    <a:pt x="4374" y="2308"/>
                  </a:cubicBezTo>
                  <a:cubicBezTo>
                    <a:pt x="4443" y="2422"/>
                    <a:pt x="4514" y="2540"/>
                    <a:pt x="4562" y="2666"/>
                  </a:cubicBezTo>
                  <a:cubicBezTo>
                    <a:pt x="4638" y="2868"/>
                    <a:pt x="4650" y="3093"/>
                    <a:pt x="4597" y="3315"/>
                  </a:cubicBezTo>
                  <a:cubicBezTo>
                    <a:pt x="4572" y="3419"/>
                    <a:pt x="4533" y="3521"/>
                    <a:pt x="4481" y="3617"/>
                  </a:cubicBezTo>
                  <a:cubicBezTo>
                    <a:pt x="4430" y="3712"/>
                    <a:pt x="4368" y="3800"/>
                    <a:pt x="4296" y="3877"/>
                  </a:cubicBezTo>
                  <a:cubicBezTo>
                    <a:pt x="4160" y="4023"/>
                    <a:pt x="3994" y="4140"/>
                    <a:pt x="3834" y="4253"/>
                  </a:cubicBezTo>
                  <a:cubicBezTo>
                    <a:pt x="3752" y="4310"/>
                    <a:pt x="3667" y="4370"/>
                    <a:pt x="3587" y="4433"/>
                  </a:cubicBezTo>
                  <a:cubicBezTo>
                    <a:pt x="3448" y="4542"/>
                    <a:pt x="3318" y="4667"/>
                    <a:pt x="3193" y="4788"/>
                  </a:cubicBezTo>
                  <a:cubicBezTo>
                    <a:pt x="3090" y="4887"/>
                    <a:pt x="2985" y="4989"/>
                    <a:pt x="2875" y="5081"/>
                  </a:cubicBezTo>
                  <a:cubicBezTo>
                    <a:pt x="2840" y="5110"/>
                    <a:pt x="2806" y="5138"/>
                    <a:pt x="2772" y="5164"/>
                  </a:cubicBezTo>
                  <a:cubicBezTo>
                    <a:pt x="2693" y="5224"/>
                    <a:pt x="2625" y="5266"/>
                    <a:pt x="2557" y="5295"/>
                  </a:cubicBezTo>
                  <a:cubicBezTo>
                    <a:pt x="2487" y="5325"/>
                    <a:pt x="2420" y="5339"/>
                    <a:pt x="2354" y="5339"/>
                  </a:cubicBezTo>
                  <a:cubicBezTo>
                    <a:pt x="2340" y="5339"/>
                    <a:pt x="2325" y="5339"/>
                    <a:pt x="2311" y="5337"/>
                  </a:cubicBezTo>
                  <a:moveTo>
                    <a:pt x="3177" y="616"/>
                  </a:moveTo>
                  <a:cubicBezTo>
                    <a:pt x="3148" y="622"/>
                    <a:pt x="3118" y="631"/>
                    <a:pt x="3090" y="639"/>
                  </a:cubicBezTo>
                  <a:cubicBezTo>
                    <a:pt x="3059" y="647"/>
                    <a:pt x="3028" y="656"/>
                    <a:pt x="2996" y="663"/>
                  </a:cubicBezTo>
                  <a:cubicBezTo>
                    <a:pt x="2969" y="669"/>
                    <a:pt x="2945" y="673"/>
                    <a:pt x="2922" y="676"/>
                  </a:cubicBezTo>
                  <a:cubicBezTo>
                    <a:pt x="2875" y="681"/>
                    <a:pt x="2827" y="678"/>
                    <a:pt x="2785" y="668"/>
                  </a:cubicBezTo>
                  <a:cubicBezTo>
                    <a:pt x="2736" y="656"/>
                    <a:pt x="2695" y="636"/>
                    <a:pt x="2661" y="607"/>
                  </a:cubicBezTo>
                  <a:cubicBezTo>
                    <a:pt x="2631" y="580"/>
                    <a:pt x="2606" y="546"/>
                    <a:pt x="2586" y="503"/>
                  </a:cubicBezTo>
                  <a:cubicBezTo>
                    <a:pt x="2568" y="465"/>
                    <a:pt x="2555" y="423"/>
                    <a:pt x="2542" y="382"/>
                  </a:cubicBezTo>
                  <a:cubicBezTo>
                    <a:pt x="2529" y="340"/>
                    <a:pt x="2516" y="296"/>
                    <a:pt x="2496" y="256"/>
                  </a:cubicBezTo>
                  <a:cubicBezTo>
                    <a:pt x="2453" y="167"/>
                    <a:pt x="2372" y="90"/>
                    <a:pt x="2273" y="45"/>
                  </a:cubicBezTo>
                  <a:cubicBezTo>
                    <a:pt x="2224" y="23"/>
                    <a:pt x="2173" y="10"/>
                    <a:pt x="2122" y="5"/>
                  </a:cubicBezTo>
                  <a:cubicBezTo>
                    <a:pt x="2069" y="1"/>
                    <a:pt x="2019" y="6"/>
                    <a:pt x="1972" y="22"/>
                  </a:cubicBezTo>
                  <a:cubicBezTo>
                    <a:pt x="1816" y="74"/>
                    <a:pt x="1720" y="219"/>
                    <a:pt x="1627" y="358"/>
                  </a:cubicBezTo>
                  <a:cubicBezTo>
                    <a:pt x="1610" y="383"/>
                    <a:pt x="1593" y="408"/>
                    <a:pt x="1577" y="433"/>
                  </a:cubicBezTo>
                  <a:cubicBezTo>
                    <a:pt x="1532" y="496"/>
                    <a:pt x="1460" y="583"/>
                    <a:pt x="1367" y="642"/>
                  </a:cubicBezTo>
                  <a:cubicBezTo>
                    <a:pt x="1275" y="699"/>
                    <a:pt x="1183" y="715"/>
                    <a:pt x="1092" y="690"/>
                  </a:cubicBezTo>
                  <a:cubicBezTo>
                    <a:pt x="1073" y="685"/>
                    <a:pt x="1053" y="678"/>
                    <a:pt x="1035" y="671"/>
                  </a:cubicBezTo>
                  <a:cubicBezTo>
                    <a:pt x="1006" y="660"/>
                    <a:pt x="977" y="649"/>
                    <a:pt x="948" y="645"/>
                  </a:cubicBezTo>
                  <a:cubicBezTo>
                    <a:pt x="938" y="643"/>
                    <a:pt x="928" y="643"/>
                    <a:pt x="919" y="643"/>
                  </a:cubicBezTo>
                  <a:cubicBezTo>
                    <a:pt x="839" y="643"/>
                    <a:pt x="772" y="690"/>
                    <a:pt x="727" y="732"/>
                  </a:cubicBezTo>
                  <a:cubicBezTo>
                    <a:pt x="612" y="842"/>
                    <a:pt x="545" y="990"/>
                    <a:pt x="523" y="1184"/>
                  </a:cubicBezTo>
                  <a:cubicBezTo>
                    <a:pt x="521" y="1205"/>
                    <a:pt x="520" y="1227"/>
                    <a:pt x="518" y="1248"/>
                  </a:cubicBezTo>
                  <a:cubicBezTo>
                    <a:pt x="518" y="1254"/>
                    <a:pt x="518" y="1260"/>
                    <a:pt x="517" y="1265"/>
                  </a:cubicBezTo>
                  <a:cubicBezTo>
                    <a:pt x="513" y="1342"/>
                    <a:pt x="530" y="1461"/>
                    <a:pt x="549" y="1588"/>
                  </a:cubicBezTo>
                  <a:cubicBezTo>
                    <a:pt x="552" y="1607"/>
                    <a:pt x="555" y="1626"/>
                    <a:pt x="558" y="1646"/>
                  </a:cubicBezTo>
                  <a:cubicBezTo>
                    <a:pt x="569" y="1724"/>
                    <a:pt x="581" y="1814"/>
                    <a:pt x="579" y="1892"/>
                  </a:cubicBezTo>
                  <a:cubicBezTo>
                    <a:pt x="577" y="1975"/>
                    <a:pt x="561" y="2034"/>
                    <a:pt x="529" y="2073"/>
                  </a:cubicBezTo>
                  <a:cubicBezTo>
                    <a:pt x="501" y="2106"/>
                    <a:pt x="453" y="2126"/>
                    <a:pt x="402" y="2147"/>
                  </a:cubicBezTo>
                  <a:cubicBezTo>
                    <a:pt x="357" y="2166"/>
                    <a:pt x="311" y="2185"/>
                    <a:pt x="279" y="2213"/>
                  </a:cubicBezTo>
                  <a:cubicBezTo>
                    <a:pt x="193" y="2291"/>
                    <a:pt x="125" y="2388"/>
                    <a:pt x="83" y="2494"/>
                  </a:cubicBezTo>
                  <a:cubicBezTo>
                    <a:pt x="54" y="2569"/>
                    <a:pt x="33" y="2654"/>
                    <a:pt x="21" y="2754"/>
                  </a:cubicBezTo>
                  <a:cubicBezTo>
                    <a:pt x="10" y="2845"/>
                    <a:pt x="7" y="2938"/>
                    <a:pt x="5" y="3025"/>
                  </a:cubicBezTo>
                  <a:cubicBezTo>
                    <a:pt x="1" y="3204"/>
                    <a:pt x="1" y="3379"/>
                    <a:pt x="54" y="3548"/>
                  </a:cubicBezTo>
                  <a:cubicBezTo>
                    <a:pt x="77" y="3622"/>
                    <a:pt x="110" y="3695"/>
                    <a:pt x="152" y="3764"/>
                  </a:cubicBezTo>
                  <a:cubicBezTo>
                    <a:pt x="237" y="3904"/>
                    <a:pt x="359" y="4032"/>
                    <a:pt x="514" y="4145"/>
                  </a:cubicBezTo>
                  <a:cubicBezTo>
                    <a:pt x="584" y="4196"/>
                    <a:pt x="661" y="4244"/>
                    <a:pt x="742" y="4287"/>
                  </a:cubicBezTo>
                  <a:cubicBezTo>
                    <a:pt x="819" y="4328"/>
                    <a:pt x="900" y="4365"/>
                    <a:pt x="984" y="4397"/>
                  </a:cubicBezTo>
                  <a:cubicBezTo>
                    <a:pt x="1006" y="4406"/>
                    <a:pt x="1029" y="4414"/>
                    <a:pt x="1051" y="4423"/>
                  </a:cubicBezTo>
                  <a:cubicBezTo>
                    <a:pt x="1127" y="4451"/>
                    <a:pt x="1204" y="4480"/>
                    <a:pt x="1276" y="4520"/>
                  </a:cubicBezTo>
                  <a:cubicBezTo>
                    <a:pt x="1444" y="4613"/>
                    <a:pt x="1568" y="4759"/>
                    <a:pt x="1687" y="4900"/>
                  </a:cubicBezTo>
                  <a:cubicBezTo>
                    <a:pt x="1711" y="4928"/>
                    <a:pt x="1735" y="4957"/>
                    <a:pt x="1760" y="4984"/>
                  </a:cubicBezTo>
                  <a:cubicBezTo>
                    <a:pt x="1846" y="5083"/>
                    <a:pt x="1927" y="5158"/>
                    <a:pt x="2006" y="5214"/>
                  </a:cubicBezTo>
                  <a:cubicBezTo>
                    <a:pt x="2054" y="5248"/>
                    <a:pt x="2103" y="5276"/>
                    <a:pt x="2151" y="5296"/>
                  </a:cubicBezTo>
                  <a:cubicBezTo>
                    <a:pt x="2204" y="5318"/>
                    <a:pt x="2258" y="5331"/>
                    <a:pt x="2311" y="5336"/>
                  </a:cubicBezTo>
                  <a:cubicBezTo>
                    <a:pt x="2391" y="5344"/>
                    <a:pt x="2472" y="5330"/>
                    <a:pt x="2557" y="5294"/>
                  </a:cubicBezTo>
                  <a:cubicBezTo>
                    <a:pt x="2624" y="5265"/>
                    <a:pt x="2692" y="5224"/>
                    <a:pt x="2772" y="5163"/>
                  </a:cubicBezTo>
                  <a:cubicBezTo>
                    <a:pt x="2805" y="5137"/>
                    <a:pt x="2840" y="5110"/>
                    <a:pt x="2874" y="5080"/>
                  </a:cubicBezTo>
                  <a:cubicBezTo>
                    <a:pt x="2984" y="4988"/>
                    <a:pt x="3090" y="4886"/>
                    <a:pt x="3192" y="4788"/>
                  </a:cubicBezTo>
                  <a:cubicBezTo>
                    <a:pt x="3318" y="4667"/>
                    <a:pt x="3448" y="4542"/>
                    <a:pt x="3587" y="4432"/>
                  </a:cubicBezTo>
                  <a:cubicBezTo>
                    <a:pt x="3667" y="4369"/>
                    <a:pt x="3751" y="4310"/>
                    <a:pt x="3833" y="4252"/>
                  </a:cubicBezTo>
                  <a:cubicBezTo>
                    <a:pt x="3994" y="4139"/>
                    <a:pt x="4160" y="4023"/>
                    <a:pt x="4295" y="3877"/>
                  </a:cubicBezTo>
                  <a:cubicBezTo>
                    <a:pt x="4367" y="3799"/>
                    <a:pt x="4430" y="3712"/>
                    <a:pt x="4481" y="3617"/>
                  </a:cubicBezTo>
                  <a:cubicBezTo>
                    <a:pt x="4532" y="3521"/>
                    <a:pt x="4571" y="3419"/>
                    <a:pt x="4596" y="3315"/>
                  </a:cubicBezTo>
                  <a:cubicBezTo>
                    <a:pt x="4650" y="3093"/>
                    <a:pt x="4637" y="2868"/>
                    <a:pt x="4561" y="2666"/>
                  </a:cubicBezTo>
                  <a:cubicBezTo>
                    <a:pt x="4513" y="2540"/>
                    <a:pt x="4442" y="2423"/>
                    <a:pt x="4374" y="2309"/>
                  </a:cubicBezTo>
                  <a:cubicBezTo>
                    <a:pt x="4348" y="2266"/>
                    <a:pt x="4321" y="2221"/>
                    <a:pt x="4295" y="2177"/>
                  </a:cubicBezTo>
                  <a:cubicBezTo>
                    <a:pt x="4235" y="2071"/>
                    <a:pt x="4182" y="1961"/>
                    <a:pt x="4138" y="1852"/>
                  </a:cubicBezTo>
                  <a:cubicBezTo>
                    <a:pt x="4093" y="1738"/>
                    <a:pt x="4057" y="1623"/>
                    <a:pt x="4031" y="1510"/>
                  </a:cubicBezTo>
                  <a:cubicBezTo>
                    <a:pt x="4019" y="1459"/>
                    <a:pt x="4009" y="1405"/>
                    <a:pt x="3998" y="1352"/>
                  </a:cubicBezTo>
                  <a:cubicBezTo>
                    <a:pt x="3997" y="1347"/>
                    <a:pt x="3997" y="1347"/>
                    <a:pt x="3997" y="1347"/>
                  </a:cubicBezTo>
                  <a:cubicBezTo>
                    <a:pt x="3975" y="1234"/>
                    <a:pt x="3952" y="1119"/>
                    <a:pt x="3913" y="1012"/>
                  </a:cubicBezTo>
                  <a:cubicBezTo>
                    <a:pt x="3892" y="955"/>
                    <a:pt x="3869" y="905"/>
                    <a:pt x="3841" y="861"/>
                  </a:cubicBezTo>
                  <a:cubicBezTo>
                    <a:pt x="3811" y="812"/>
                    <a:pt x="3776" y="770"/>
                    <a:pt x="3735" y="734"/>
                  </a:cubicBezTo>
                  <a:cubicBezTo>
                    <a:pt x="3662" y="668"/>
                    <a:pt x="3572" y="626"/>
                    <a:pt x="3467" y="607"/>
                  </a:cubicBezTo>
                  <a:cubicBezTo>
                    <a:pt x="3428" y="600"/>
                    <a:pt x="3388" y="596"/>
                    <a:pt x="3346" y="596"/>
                  </a:cubicBezTo>
                  <a:cubicBezTo>
                    <a:pt x="3291" y="596"/>
                    <a:pt x="3234" y="603"/>
                    <a:pt x="3177" y="61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7" name="Freeform 45">
              <a:extLst>
                <a:ext uri="{FF2B5EF4-FFF2-40B4-BE49-F238E27FC236}">
                  <a16:creationId xmlns:a16="http://schemas.microsoft.com/office/drawing/2014/main" id="{749FAD99-28D5-482B-92D9-8E59614A9B12}"/>
                </a:ext>
              </a:extLst>
            </p:cNvPr>
            <p:cNvSpPr>
              <a:spLocks noEditPoints="1"/>
            </p:cNvSpPr>
            <p:nvPr/>
          </p:nvSpPr>
          <p:spPr bwMode="auto">
            <a:xfrm>
              <a:off x="3977" y="183"/>
              <a:ext cx="3520" cy="4104"/>
            </a:xfrm>
            <a:custGeom>
              <a:avLst/>
              <a:gdLst>
                <a:gd name="T0" fmla="*/ 1792 w 4756"/>
                <a:gd name="T1" fmla="*/ 5150 h 5545"/>
                <a:gd name="T2" fmla="*/ 1309 w 4756"/>
                <a:gd name="T3" fmla="*/ 4656 h 5545"/>
                <a:gd name="T4" fmla="*/ 1014 w 4756"/>
                <a:gd name="T5" fmla="*/ 4532 h 5545"/>
                <a:gd name="T6" fmla="*/ 53 w 4756"/>
                <a:gd name="T7" fmla="*/ 3661 h 5545"/>
                <a:gd name="T8" fmla="*/ 87 w 4756"/>
                <a:gd name="T9" fmla="*/ 2576 h 5545"/>
                <a:gd name="T10" fmla="*/ 419 w 4756"/>
                <a:gd name="T11" fmla="*/ 2217 h 5545"/>
                <a:gd name="T12" fmla="*/ 574 w 4756"/>
                <a:gd name="T13" fmla="*/ 1716 h 5545"/>
                <a:gd name="T14" fmla="*/ 521 w 4756"/>
                <a:gd name="T15" fmla="*/ 1328 h 5545"/>
                <a:gd name="T16" fmla="*/ 524 w 4756"/>
                <a:gd name="T17" fmla="*/ 1244 h 5545"/>
                <a:gd name="T18" fmla="*/ 944 w 4756"/>
                <a:gd name="T19" fmla="*/ 673 h 5545"/>
                <a:gd name="T20" fmla="*/ 1094 w 4756"/>
                <a:gd name="T21" fmla="*/ 722 h 5545"/>
                <a:gd name="T22" fmla="*/ 1638 w 4756"/>
                <a:gd name="T23" fmla="*/ 382 h 5545"/>
                <a:gd name="T24" fmla="*/ 2308 w 4756"/>
                <a:gd name="T25" fmla="*/ 61 h 5545"/>
                <a:gd name="T26" fmla="*/ 2583 w 4756"/>
                <a:gd name="T27" fmla="*/ 426 h 5545"/>
                <a:gd name="T28" fmla="*/ 2964 w 4756"/>
                <a:gd name="T29" fmla="*/ 736 h 5545"/>
                <a:gd name="T30" fmla="*/ 3140 w 4756"/>
                <a:gd name="T31" fmla="*/ 695 h 5545"/>
                <a:gd name="T32" fmla="*/ 3807 w 4756"/>
                <a:gd name="T33" fmla="*/ 785 h 5545"/>
                <a:gd name="T34" fmla="*/ 4081 w 4756"/>
                <a:gd name="T35" fmla="*/ 1428 h 5545"/>
                <a:gd name="T36" fmla="*/ 4380 w 4756"/>
                <a:gd name="T37" fmla="*/ 2265 h 5545"/>
                <a:gd name="T38" fmla="*/ 4659 w 4756"/>
                <a:gd name="T39" fmla="*/ 2764 h 5545"/>
                <a:gd name="T40" fmla="*/ 4395 w 4756"/>
                <a:gd name="T41" fmla="*/ 4017 h 5545"/>
                <a:gd name="T42" fmla="*/ 3666 w 4756"/>
                <a:gd name="T43" fmla="*/ 4589 h 5545"/>
                <a:gd name="T44" fmla="*/ 2933 w 4756"/>
                <a:gd name="T45" fmla="*/ 5263 h 5545"/>
                <a:gd name="T46" fmla="*/ 2397 w 4756"/>
                <a:gd name="T47" fmla="*/ 5534 h 5545"/>
                <a:gd name="T48" fmla="*/ 3228 w 4756"/>
                <a:gd name="T49" fmla="*/ 678 h 5545"/>
                <a:gd name="T50" fmla="*/ 3042 w 4756"/>
                <a:gd name="T51" fmla="*/ 729 h 5545"/>
                <a:gd name="T52" fmla="*/ 2695 w 4756"/>
                <a:gd name="T53" fmla="*/ 668 h 5545"/>
                <a:gd name="T54" fmla="*/ 2531 w 4756"/>
                <a:gd name="T55" fmla="*/ 292 h 5545"/>
                <a:gd name="T56" fmla="*/ 1997 w 4756"/>
                <a:gd name="T57" fmla="*/ 38 h 5545"/>
                <a:gd name="T58" fmla="*/ 1593 w 4756"/>
                <a:gd name="T59" fmla="*/ 462 h 5545"/>
                <a:gd name="T60" fmla="*/ 1092 w 4756"/>
                <a:gd name="T61" fmla="*/ 729 h 5545"/>
                <a:gd name="T62" fmla="*/ 943 w 4756"/>
                <a:gd name="T63" fmla="*/ 680 h 5545"/>
                <a:gd name="T64" fmla="*/ 531 w 4756"/>
                <a:gd name="T65" fmla="*/ 1245 h 5545"/>
                <a:gd name="T66" fmla="*/ 528 w 4756"/>
                <a:gd name="T67" fmla="*/ 1329 h 5545"/>
                <a:gd name="T68" fmla="*/ 581 w 4756"/>
                <a:gd name="T69" fmla="*/ 1715 h 5545"/>
                <a:gd name="T70" fmla="*/ 422 w 4756"/>
                <a:gd name="T71" fmla="*/ 2224 h 5545"/>
                <a:gd name="T72" fmla="*/ 93 w 4756"/>
                <a:gd name="T73" fmla="*/ 2578 h 5545"/>
                <a:gd name="T74" fmla="*/ 59 w 4756"/>
                <a:gd name="T75" fmla="*/ 3659 h 5545"/>
                <a:gd name="T76" fmla="*/ 1016 w 4756"/>
                <a:gd name="T77" fmla="*/ 4525 h 5545"/>
                <a:gd name="T78" fmla="*/ 1313 w 4756"/>
                <a:gd name="T79" fmla="*/ 4650 h 5545"/>
                <a:gd name="T80" fmla="*/ 1797 w 4756"/>
                <a:gd name="T81" fmla="*/ 5146 h 5545"/>
                <a:gd name="T82" fmla="*/ 2823 w 4756"/>
                <a:gd name="T83" fmla="*/ 5344 h 5545"/>
                <a:gd name="T84" fmla="*/ 3248 w 4756"/>
                <a:gd name="T85" fmla="*/ 4960 h 5545"/>
                <a:gd name="T86" fmla="*/ 3919 w 4756"/>
                <a:gd name="T87" fmla="*/ 4396 h 5545"/>
                <a:gd name="T88" fmla="*/ 4696 w 4756"/>
                <a:gd name="T89" fmla="*/ 3434 h 5545"/>
                <a:gd name="T90" fmla="*/ 4462 w 4756"/>
                <a:gd name="T91" fmla="*/ 2413 h 5545"/>
                <a:gd name="T92" fmla="*/ 4105 w 4756"/>
                <a:gd name="T93" fmla="*/ 1584 h 5545"/>
                <a:gd name="T94" fmla="*/ 4071 w 4756"/>
                <a:gd name="T95" fmla="*/ 1415 h 5545"/>
                <a:gd name="T96" fmla="*/ 3415 w 4756"/>
                <a:gd name="T97" fmla="*/ 655 h 5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6" h="5545">
                  <a:moveTo>
                    <a:pt x="2350" y="5532"/>
                  </a:moveTo>
                  <a:cubicBezTo>
                    <a:pt x="2105" y="5506"/>
                    <a:pt x="1914" y="5302"/>
                    <a:pt x="1792" y="5150"/>
                  </a:cubicBezTo>
                  <a:cubicBezTo>
                    <a:pt x="1768" y="5121"/>
                    <a:pt x="1745" y="5091"/>
                    <a:pt x="1722" y="5062"/>
                  </a:cubicBezTo>
                  <a:cubicBezTo>
                    <a:pt x="1603" y="4911"/>
                    <a:pt x="1480" y="4754"/>
                    <a:pt x="1309" y="4656"/>
                  </a:cubicBezTo>
                  <a:cubicBezTo>
                    <a:pt x="1235" y="4613"/>
                    <a:pt x="1153" y="4583"/>
                    <a:pt x="1074" y="4554"/>
                  </a:cubicBezTo>
                  <a:cubicBezTo>
                    <a:pt x="1054" y="4547"/>
                    <a:pt x="1034" y="4539"/>
                    <a:pt x="1014" y="4532"/>
                  </a:cubicBezTo>
                  <a:cubicBezTo>
                    <a:pt x="787" y="4446"/>
                    <a:pt x="375" y="4248"/>
                    <a:pt x="154" y="3885"/>
                  </a:cubicBezTo>
                  <a:cubicBezTo>
                    <a:pt x="110" y="3813"/>
                    <a:pt x="76" y="3738"/>
                    <a:pt x="53" y="3661"/>
                  </a:cubicBezTo>
                  <a:cubicBezTo>
                    <a:pt x="0" y="3490"/>
                    <a:pt x="1" y="3316"/>
                    <a:pt x="6" y="3123"/>
                  </a:cubicBezTo>
                  <a:cubicBezTo>
                    <a:pt x="12" y="2920"/>
                    <a:pt x="22" y="2739"/>
                    <a:pt x="87" y="2576"/>
                  </a:cubicBezTo>
                  <a:cubicBezTo>
                    <a:pt x="130" y="2465"/>
                    <a:pt x="201" y="2365"/>
                    <a:pt x="290" y="2285"/>
                  </a:cubicBezTo>
                  <a:cubicBezTo>
                    <a:pt x="324" y="2255"/>
                    <a:pt x="372" y="2236"/>
                    <a:pt x="419" y="2217"/>
                  </a:cubicBezTo>
                  <a:cubicBezTo>
                    <a:pt x="472" y="2196"/>
                    <a:pt x="521" y="2177"/>
                    <a:pt x="549" y="2144"/>
                  </a:cubicBezTo>
                  <a:cubicBezTo>
                    <a:pt x="619" y="2062"/>
                    <a:pt x="602" y="1890"/>
                    <a:pt x="574" y="1716"/>
                  </a:cubicBezTo>
                  <a:cubicBezTo>
                    <a:pt x="569" y="1683"/>
                    <a:pt x="563" y="1651"/>
                    <a:pt x="558" y="1619"/>
                  </a:cubicBezTo>
                  <a:cubicBezTo>
                    <a:pt x="538" y="1506"/>
                    <a:pt x="520" y="1399"/>
                    <a:pt x="521" y="1328"/>
                  </a:cubicBezTo>
                  <a:cubicBezTo>
                    <a:pt x="521" y="1326"/>
                    <a:pt x="521" y="1326"/>
                    <a:pt x="521" y="1326"/>
                  </a:cubicBezTo>
                  <a:cubicBezTo>
                    <a:pt x="521" y="1299"/>
                    <a:pt x="522" y="1271"/>
                    <a:pt x="524" y="1244"/>
                  </a:cubicBezTo>
                  <a:cubicBezTo>
                    <a:pt x="539" y="1036"/>
                    <a:pt x="601" y="879"/>
                    <a:pt x="715" y="766"/>
                  </a:cubicBezTo>
                  <a:cubicBezTo>
                    <a:pt x="756" y="724"/>
                    <a:pt x="841" y="657"/>
                    <a:pt x="944" y="673"/>
                  </a:cubicBezTo>
                  <a:cubicBezTo>
                    <a:pt x="976" y="678"/>
                    <a:pt x="1006" y="689"/>
                    <a:pt x="1035" y="701"/>
                  </a:cubicBezTo>
                  <a:cubicBezTo>
                    <a:pt x="1054" y="709"/>
                    <a:pt x="1074" y="716"/>
                    <a:pt x="1094" y="722"/>
                  </a:cubicBezTo>
                  <a:cubicBezTo>
                    <a:pt x="1330" y="791"/>
                    <a:pt x="1518" y="560"/>
                    <a:pt x="1588" y="458"/>
                  </a:cubicBezTo>
                  <a:cubicBezTo>
                    <a:pt x="1605" y="433"/>
                    <a:pt x="1622" y="407"/>
                    <a:pt x="1638" y="382"/>
                  </a:cubicBezTo>
                  <a:cubicBezTo>
                    <a:pt x="1733" y="236"/>
                    <a:pt x="1832" y="85"/>
                    <a:pt x="1995" y="31"/>
                  </a:cubicBezTo>
                  <a:cubicBezTo>
                    <a:pt x="2089" y="0"/>
                    <a:pt x="2203" y="11"/>
                    <a:pt x="2308" y="61"/>
                  </a:cubicBezTo>
                  <a:cubicBezTo>
                    <a:pt x="2411" y="111"/>
                    <a:pt x="2495" y="194"/>
                    <a:pt x="2538" y="289"/>
                  </a:cubicBezTo>
                  <a:cubicBezTo>
                    <a:pt x="2557" y="333"/>
                    <a:pt x="2570" y="380"/>
                    <a:pt x="2583" y="426"/>
                  </a:cubicBezTo>
                  <a:cubicBezTo>
                    <a:pt x="2608" y="516"/>
                    <a:pt x="2632" y="600"/>
                    <a:pt x="2700" y="663"/>
                  </a:cubicBezTo>
                  <a:cubicBezTo>
                    <a:pt x="2763" y="721"/>
                    <a:pt x="2860" y="747"/>
                    <a:pt x="2964" y="736"/>
                  </a:cubicBezTo>
                  <a:cubicBezTo>
                    <a:pt x="2988" y="733"/>
                    <a:pt x="3013" y="729"/>
                    <a:pt x="3041" y="722"/>
                  </a:cubicBezTo>
                  <a:cubicBezTo>
                    <a:pt x="3074" y="714"/>
                    <a:pt x="3107" y="705"/>
                    <a:pt x="3140" y="695"/>
                  </a:cubicBezTo>
                  <a:cubicBezTo>
                    <a:pt x="3168" y="687"/>
                    <a:pt x="3197" y="678"/>
                    <a:pt x="3226" y="671"/>
                  </a:cubicBezTo>
                  <a:cubicBezTo>
                    <a:pt x="3450" y="617"/>
                    <a:pt x="3661" y="658"/>
                    <a:pt x="3807" y="785"/>
                  </a:cubicBezTo>
                  <a:cubicBezTo>
                    <a:pt x="3987" y="943"/>
                    <a:pt x="4035" y="1193"/>
                    <a:pt x="4078" y="1414"/>
                  </a:cubicBezTo>
                  <a:cubicBezTo>
                    <a:pt x="4081" y="1428"/>
                    <a:pt x="4081" y="1428"/>
                    <a:pt x="4081" y="1428"/>
                  </a:cubicBezTo>
                  <a:cubicBezTo>
                    <a:pt x="4090" y="1479"/>
                    <a:pt x="4101" y="1532"/>
                    <a:pt x="4112" y="1582"/>
                  </a:cubicBezTo>
                  <a:cubicBezTo>
                    <a:pt x="4163" y="1815"/>
                    <a:pt x="4254" y="2045"/>
                    <a:pt x="4380" y="2265"/>
                  </a:cubicBezTo>
                  <a:cubicBezTo>
                    <a:pt x="4408" y="2313"/>
                    <a:pt x="4438" y="2362"/>
                    <a:pt x="4468" y="2409"/>
                  </a:cubicBezTo>
                  <a:cubicBezTo>
                    <a:pt x="4537" y="2522"/>
                    <a:pt x="4610" y="2639"/>
                    <a:pt x="4659" y="2764"/>
                  </a:cubicBezTo>
                  <a:cubicBezTo>
                    <a:pt x="4741" y="2973"/>
                    <a:pt x="4756" y="3205"/>
                    <a:pt x="4703" y="3436"/>
                  </a:cubicBezTo>
                  <a:cubicBezTo>
                    <a:pt x="4653" y="3650"/>
                    <a:pt x="4544" y="3857"/>
                    <a:pt x="4395" y="4017"/>
                  </a:cubicBezTo>
                  <a:cubicBezTo>
                    <a:pt x="4257" y="4167"/>
                    <a:pt x="4087" y="4286"/>
                    <a:pt x="3923" y="4401"/>
                  </a:cubicBezTo>
                  <a:cubicBezTo>
                    <a:pt x="3837" y="4461"/>
                    <a:pt x="3749" y="4523"/>
                    <a:pt x="3666" y="4589"/>
                  </a:cubicBezTo>
                  <a:cubicBezTo>
                    <a:pt x="3520" y="4704"/>
                    <a:pt x="3384" y="4837"/>
                    <a:pt x="3253" y="4965"/>
                  </a:cubicBezTo>
                  <a:cubicBezTo>
                    <a:pt x="3150" y="5065"/>
                    <a:pt x="3044" y="5169"/>
                    <a:pt x="2933" y="5263"/>
                  </a:cubicBezTo>
                  <a:cubicBezTo>
                    <a:pt x="2897" y="5294"/>
                    <a:pt x="2862" y="5323"/>
                    <a:pt x="2828" y="5350"/>
                  </a:cubicBezTo>
                  <a:cubicBezTo>
                    <a:pt x="2716" y="5437"/>
                    <a:pt x="2567" y="5534"/>
                    <a:pt x="2397" y="5534"/>
                  </a:cubicBezTo>
                  <a:cubicBezTo>
                    <a:pt x="2381" y="5534"/>
                    <a:pt x="2365" y="5534"/>
                    <a:pt x="2350" y="5532"/>
                  </a:cubicBezTo>
                  <a:moveTo>
                    <a:pt x="3228" y="678"/>
                  </a:moveTo>
                  <a:cubicBezTo>
                    <a:pt x="3199" y="685"/>
                    <a:pt x="3170" y="693"/>
                    <a:pt x="3142" y="702"/>
                  </a:cubicBezTo>
                  <a:cubicBezTo>
                    <a:pt x="3109" y="711"/>
                    <a:pt x="3076" y="721"/>
                    <a:pt x="3042" y="729"/>
                  </a:cubicBezTo>
                  <a:cubicBezTo>
                    <a:pt x="3014" y="735"/>
                    <a:pt x="2989" y="740"/>
                    <a:pt x="2965" y="742"/>
                  </a:cubicBezTo>
                  <a:cubicBezTo>
                    <a:pt x="2858" y="754"/>
                    <a:pt x="2760" y="727"/>
                    <a:pt x="2695" y="668"/>
                  </a:cubicBezTo>
                  <a:cubicBezTo>
                    <a:pt x="2626" y="604"/>
                    <a:pt x="2600" y="514"/>
                    <a:pt x="2576" y="428"/>
                  </a:cubicBezTo>
                  <a:cubicBezTo>
                    <a:pt x="2564" y="382"/>
                    <a:pt x="2551" y="335"/>
                    <a:pt x="2531" y="292"/>
                  </a:cubicBezTo>
                  <a:cubicBezTo>
                    <a:pt x="2489" y="198"/>
                    <a:pt x="2407" y="116"/>
                    <a:pt x="2305" y="67"/>
                  </a:cubicBezTo>
                  <a:cubicBezTo>
                    <a:pt x="2202" y="18"/>
                    <a:pt x="2090" y="7"/>
                    <a:pt x="1997" y="38"/>
                  </a:cubicBezTo>
                  <a:cubicBezTo>
                    <a:pt x="1836" y="91"/>
                    <a:pt x="1739" y="241"/>
                    <a:pt x="1644" y="386"/>
                  </a:cubicBezTo>
                  <a:cubicBezTo>
                    <a:pt x="1628" y="411"/>
                    <a:pt x="1610" y="437"/>
                    <a:pt x="1593" y="462"/>
                  </a:cubicBezTo>
                  <a:cubicBezTo>
                    <a:pt x="1532" y="552"/>
                    <a:pt x="1379" y="742"/>
                    <a:pt x="1181" y="742"/>
                  </a:cubicBezTo>
                  <a:cubicBezTo>
                    <a:pt x="1152" y="742"/>
                    <a:pt x="1123" y="738"/>
                    <a:pt x="1092" y="729"/>
                  </a:cubicBezTo>
                  <a:cubicBezTo>
                    <a:pt x="1072" y="723"/>
                    <a:pt x="1052" y="715"/>
                    <a:pt x="1032" y="708"/>
                  </a:cubicBezTo>
                  <a:cubicBezTo>
                    <a:pt x="1004" y="696"/>
                    <a:pt x="974" y="684"/>
                    <a:pt x="943" y="680"/>
                  </a:cubicBezTo>
                  <a:cubicBezTo>
                    <a:pt x="843" y="664"/>
                    <a:pt x="760" y="730"/>
                    <a:pt x="720" y="771"/>
                  </a:cubicBezTo>
                  <a:cubicBezTo>
                    <a:pt x="607" y="883"/>
                    <a:pt x="546" y="1038"/>
                    <a:pt x="531" y="1245"/>
                  </a:cubicBezTo>
                  <a:cubicBezTo>
                    <a:pt x="529" y="1272"/>
                    <a:pt x="528" y="1299"/>
                    <a:pt x="528" y="1326"/>
                  </a:cubicBezTo>
                  <a:cubicBezTo>
                    <a:pt x="528" y="1329"/>
                    <a:pt x="528" y="1329"/>
                    <a:pt x="528" y="1329"/>
                  </a:cubicBezTo>
                  <a:cubicBezTo>
                    <a:pt x="527" y="1398"/>
                    <a:pt x="545" y="1505"/>
                    <a:pt x="564" y="1618"/>
                  </a:cubicBezTo>
                  <a:cubicBezTo>
                    <a:pt x="570" y="1650"/>
                    <a:pt x="576" y="1682"/>
                    <a:pt x="581" y="1715"/>
                  </a:cubicBezTo>
                  <a:cubicBezTo>
                    <a:pt x="609" y="1890"/>
                    <a:pt x="626" y="2064"/>
                    <a:pt x="555" y="2148"/>
                  </a:cubicBezTo>
                  <a:cubicBezTo>
                    <a:pt x="526" y="2183"/>
                    <a:pt x="475" y="2203"/>
                    <a:pt x="422" y="2224"/>
                  </a:cubicBezTo>
                  <a:cubicBezTo>
                    <a:pt x="375" y="2242"/>
                    <a:pt x="327" y="2261"/>
                    <a:pt x="294" y="2290"/>
                  </a:cubicBezTo>
                  <a:cubicBezTo>
                    <a:pt x="206" y="2369"/>
                    <a:pt x="137" y="2469"/>
                    <a:pt x="93" y="2578"/>
                  </a:cubicBezTo>
                  <a:cubicBezTo>
                    <a:pt x="29" y="2741"/>
                    <a:pt x="19" y="2921"/>
                    <a:pt x="13" y="3123"/>
                  </a:cubicBezTo>
                  <a:cubicBezTo>
                    <a:pt x="8" y="3316"/>
                    <a:pt x="7" y="3489"/>
                    <a:pt x="59" y="3659"/>
                  </a:cubicBezTo>
                  <a:cubicBezTo>
                    <a:pt x="83" y="3735"/>
                    <a:pt x="116" y="3810"/>
                    <a:pt x="160" y="3881"/>
                  </a:cubicBezTo>
                  <a:cubicBezTo>
                    <a:pt x="380" y="4242"/>
                    <a:pt x="791" y="4440"/>
                    <a:pt x="1016" y="4525"/>
                  </a:cubicBezTo>
                  <a:cubicBezTo>
                    <a:pt x="1036" y="4533"/>
                    <a:pt x="1057" y="4540"/>
                    <a:pt x="1077" y="4548"/>
                  </a:cubicBezTo>
                  <a:cubicBezTo>
                    <a:pt x="1156" y="4577"/>
                    <a:pt x="1238" y="4607"/>
                    <a:pt x="1313" y="4650"/>
                  </a:cubicBezTo>
                  <a:cubicBezTo>
                    <a:pt x="1484" y="4749"/>
                    <a:pt x="1608" y="4906"/>
                    <a:pt x="1727" y="5058"/>
                  </a:cubicBezTo>
                  <a:cubicBezTo>
                    <a:pt x="1750" y="5087"/>
                    <a:pt x="1774" y="5117"/>
                    <a:pt x="1797" y="5146"/>
                  </a:cubicBezTo>
                  <a:cubicBezTo>
                    <a:pt x="1990" y="5385"/>
                    <a:pt x="2166" y="5506"/>
                    <a:pt x="2350" y="5525"/>
                  </a:cubicBezTo>
                  <a:cubicBezTo>
                    <a:pt x="2539" y="5545"/>
                    <a:pt x="2702" y="5439"/>
                    <a:pt x="2823" y="5344"/>
                  </a:cubicBezTo>
                  <a:cubicBezTo>
                    <a:pt x="2858" y="5318"/>
                    <a:pt x="2893" y="5289"/>
                    <a:pt x="2929" y="5258"/>
                  </a:cubicBezTo>
                  <a:cubicBezTo>
                    <a:pt x="3039" y="5163"/>
                    <a:pt x="3145" y="5060"/>
                    <a:pt x="3248" y="4960"/>
                  </a:cubicBezTo>
                  <a:cubicBezTo>
                    <a:pt x="3379" y="4831"/>
                    <a:pt x="3515" y="4699"/>
                    <a:pt x="3661" y="4583"/>
                  </a:cubicBezTo>
                  <a:cubicBezTo>
                    <a:pt x="3745" y="4518"/>
                    <a:pt x="3833" y="4455"/>
                    <a:pt x="3919" y="4396"/>
                  </a:cubicBezTo>
                  <a:cubicBezTo>
                    <a:pt x="4083" y="4281"/>
                    <a:pt x="4252" y="4162"/>
                    <a:pt x="4390" y="4012"/>
                  </a:cubicBezTo>
                  <a:cubicBezTo>
                    <a:pt x="4538" y="3853"/>
                    <a:pt x="4647" y="3648"/>
                    <a:pt x="4696" y="3434"/>
                  </a:cubicBezTo>
                  <a:cubicBezTo>
                    <a:pt x="4749" y="3205"/>
                    <a:pt x="4734" y="2974"/>
                    <a:pt x="4652" y="2767"/>
                  </a:cubicBezTo>
                  <a:cubicBezTo>
                    <a:pt x="4603" y="2642"/>
                    <a:pt x="4531" y="2526"/>
                    <a:pt x="4462" y="2413"/>
                  </a:cubicBezTo>
                  <a:cubicBezTo>
                    <a:pt x="4433" y="2366"/>
                    <a:pt x="4402" y="2317"/>
                    <a:pt x="4374" y="2268"/>
                  </a:cubicBezTo>
                  <a:cubicBezTo>
                    <a:pt x="4247" y="2048"/>
                    <a:pt x="4157" y="1817"/>
                    <a:pt x="4105" y="1584"/>
                  </a:cubicBezTo>
                  <a:cubicBezTo>
                    <a:pt x="4094" y="1533"/>
                    <a:pt x="4084" y="1480"/>
                    <a:pt x="4074" y="1429"/>
                  </a:cubicBezTo>
                  <a:cubicBezTo>
                    <a:pt x="4071" y="1415"/>
                    <a:pt x="4071" y="1415"/>
                    <a:pt x="4071" y="1415"/>
                  </a:cubicBezTo>
                  <a:cubicBezTo>
                    <a:pt x="4029" y="1196"/>
                    <a:pt x="3981" y="946"/>
                    <a:pt x="3802" y="790"/>
                  </a:cubicBezTo>
                  <a:cubicBezTo>
                    <a:pt x="3700" y="701"/>
                    <a:pt x="3564" y="655"/>
                    <a:pt x="3415" y="655"/>
                  </a:cubicBezTo>
                  <a:cubicBezTo>
                    <a:pt x="3354" y="655"/>
                    <a:pt x="3292" y="662"/>
                    <a:pt x="3228" y="67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8" name="Freeform 46">
              <a:extLst>
                <a:ext uri="{FF2B5EF4-FFF2-40B4-BE49-F238E27FC236}">
                  <a16:creationId xmlns:a16="http://schemas.microsoft.com/office/drawing/2014/main" id="{A0601BF5-CCB1-4B9E-8AF4-92DF599A6B14}"/>
                </a:ext>
              </a:extLst>
            </p:cNvPr>
            <p:cNvSpPr>
              <a:spLocks noEditPoints="1"/>
            </p:cNvSpPr>
            <p:nvPr/>
          </p:nvSpPr>
          <p:spPr bwMode="auto">
            <a:xfrm>
              <a:off x="3947" y="121"/>
              <a:ext cx="3587" cy="4221"/>
            </a:xfrm>
            <a:custGeom>
              <a:avLst/>
              <a:gdLst>
                <a:gd name="T0" fmla="*/ 2068 w 4847"/>
                <a:gd name="T1" fmla="*/ 5551 h 5703"/>
                <a:gd name="T2" fmla="*/ 1338 w 4847"/>
                <a:gd name="T3" fmla="*/ 4759 h 5703"/>
                <a:gd name="T4" fmla="*/ 781 w 4847"/>
                <a:gd name="T5" fmla="*/ 4520 h 5703"/>
                <a:gd name="T6" fmla="*/ 49 w 4847"/>
                <a:gd name="T7" fmla="*/ 3746 h 5703"/>
                <a:gd name="T8" fmla="*/ 24 w 4847"/>
                <a:gd name="T9" fmla="*/ 2906 h 5703"/>
                <a:gd name="T10" fmla="*/ 430 w 4847"/>
                <a:gd name="T11" fmla="*/ 2267 h 5703"/>
                <a:gd name="T12" fmla="*/ 563 w 4847"/>
                <a:gd name="T13" fmla="*/ 1627 h 5703"/>
                <a:gd name="T14" fmla="*/ 698 w 4847"/>
                <a:gd name="T15" fmla="*/ 777 h 5703"/>
                <a:gd name="T16" fmla="*/ 1024 w 4847"/>
                <a:gd name="T17" fmla="*/ 711 h 5703"/>
                <a:gd name="T18" fmla="*/ 1595 w 4847"/>
                <a:gd name="T19" fmla="*/ 461 h 5703"/>
                <a:gd name="T20" fmla="*/ 2171 w 4847"/>
                <a:gd name="T21" fmla="*/ 7 h 5703"/>
                <a:gd name="T22" fmla="*/ 2564 w 4847"/>
                <a:gd name="T23" fmla="*/ 299 h 5703"/>
                <a:gd name="T24" fmla="*/ 2725 w 4847"/>
                <a:gd name="T25" fmla="*/ 697 h 5703"/>
                <a:gd name="T26" fmla="*/ 3077 w 4847"/>
                <a:gd name="T27" fmla="*/ 761 h 5703"/>
                <a:gd name="T28" fmla="*/ 3577 w 4847"/>
                <a:gd name="T29" fmla="*/ 688 h 5703"/>
                <a:gd name="T30" fmla="*/ 4056 w 4847"/>
                <a:gd name="T31" fmla="*/ 1104 h 5703"/>
                <a:gd name="T32" fmla="*/ 4177 w 4847"/>
                <a:gd name="T33" fmla="*/ 1628 h 5703"/>
                <a:gd name="T34" fmla="*/ 4546 w 4847"/>
                <a:gd name="T35" fmla="*/ 2485 h 5703"/>
                <a:gd name="T36" fmla="*/ 4675 w 4847"/>
                <a:gd name="T37" fmla="*/ 3850 h 5703"/>
                <a:gd name="T38" fmla="*/ 3731 w 4847"/>
                <a:gd name="T39" fmla="*/ 4713 h 5703"/>
                <a:gd name="T40" fmla="*/ 2870 w 4847"/>
                <a:gd name="T41" fmla="*/ 5504 h 5703"/>
                <a:gd name="T42" fmla="*/ 2380 w 4847"/>
                <a:gd name="T43" fmla="*/ 5694 h 5703"/>
                <a:gd name="T44" fmla="*/ 3077 w 4847"/>
                <a:gd name="T45" fmla="*/ 762 h 5703"/>
                <a:gd name="T46" fmla="*/ 2725 w 4847"/>
                <a:gd name="T47" fmla="*/ 698 h 5703"/>
                <a:gd name="T48" fmla="*/ 2563 w 4847"/>
                <a:gd name="T49" fmla="*/ 300 h 5703"/>
                <a:gd name="T50" fmla="*/ 2011 w 4847"/>
                <a:gd name="T51" fmla="*/ 21 h 5703"/>
                <a:gd name="T52" fmla="*/ 1376 w 4847"/>
                <a:gd name="T53" fmla="*/ 686 h 5703"/>
                <a:gd name="T54" fmla="*/ 931 w 4847"/>
                <a:gd name="T55" fmla="*/ 682 h 5703"/>
                <a:gd name="T56" fmla="*/ 523 w 4847"/>
                <a:gd name="T57" fmla="*/ 1278 h 5703"/>
                <a:gd name="T58" fmla="*/ 589 w 4847"/>
                <a:gd name="T59" fmla="*/ 1757 h 5703"/>
                <a:gd name="T60" fmla="*/ 297 w 4847"/>
                <a:gd name="T61" fmla="*/ 2336 h 5703"/>
                <a:gd name="T62" fmla="*/ 6 w 4847"/>
                <a:gd name="T63" fmla="*/ 3194 h 5703"/>
                <a:gd name="T64" fmla="*/ 153 w 4847"/>
                <a:gd name="T65" fmla="*/ 3974 h 5703"/>
                <a:gd name="T66" fmla="*/ 1037 w 4847"/>
                <a:gd name="T67" fmla="*/ 4632 h 5703"/>
                <a:gd name="T68" fmla="*/ 1751 w 4847"/>
                <a:gd name="T69" fmla="*/ 5190 h 5703"/>
                <a:gd name="T70" fmla="*/ 2216 w 4847"/>
                <a:gd name="T71" fmla="*/ 5645 h 5703"/>
                <a:gd name="T72" fmla="*/ 2870 w 4847"/>
                <a:gd name="T73" fmla="*/ 5504 h 5703"/>
                <a:gd name="T74" fmla="*/ 3731 w 4847"/>
                <a:gd name="T75" fmla="*/ 4712 h 5703"/>
                <a:gd name="T76" fmla="*/ 4675 w 4847"/>
                <a:gd name="T77" fmla="*/ 3850 h 5703"/>
                <a:gd name="T78" fmla="*/ 4546 w 4847"/>
                <a:gd name="T79" fmla="*/ 2486 h 5703"/>
                <a:gd name="T80" fmla="*/ 4176 w 4847"/>
                <a:gd name="T81" fmla="*/ 1629 h 5703"/>
                <a:gd name="T82" fmla="*/ 4055 w 4847"/>
                <a:gd name="T83" fmla="*/ 1105 h 5703"/>
                <a:gd name="T84" fmla="*/ 3577 w 4847"/>
                <a:gd name="T85" fmla="*/ 688 h 5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47" h="5703">
                  <a:moveTo>
                    <a:pt x="2380" y="5694"/>
                  </a:moveTo>
                  <a:cubicBezTo>
                    <a:pt x="2325" y="5687"/>
                    <a:pt x="2270" y="5671"/>
                    <a:pt x="2216" y="5646"/>
                  </a:cubicBezTo>
                  <a:cubicBezTo>
                    <a:pt x="2167" y="5622"/>
                    <a:pt x="2117" y="5591"/>
                    <a:pt x="2068" y="5551"/>
                  </a:cubicBezTo>
                  <a:cubicBezTo>
                    <a:pt x="1986" y="5486"/>
                    <a:pt x="1905" y="5399"/>
                    <a:pt x="1820" y="5285"/>
                  </a:cubicBezTo>
                  <a:cubicBezTo>
                    <a:pt x="1797" y="5254"/>
                    <a:pt x="1773" y="5222"/>
                    <a:pt x="1750" y="5190"/>
                  </a:cubicBezTo>
                  <a:cubicBezTo>
                    <a:pt x="1632" y="5029"/>
                    <a:pt x="1510" y="4862"/>
                    <a:pt x="1338" y="4759"/>
                  </a:cubicBezTo>
                  <a:cubicBezTo>
                    <a:pt x="1261" y="4714"/>
                    <a:pt x="1176" y="4683"/>
                    <a:pt x="1094" y="4653"/>
                  </a:cubicBezTo>
                  <a:cubicBezTo>
                    <a:pt x="1075" y="4646"/>
                    <a:pt x="1056" y="4640"/>
                    <a:pt x="1037" y="4633"/>
                  </a:cubicBezTo>
                  <a:cubicBezTo>
                    <a:pt x="948" y="4600"/>
                    <a:pt x="862" y="4562"/>
                    <a:pt x="781" y="4520"/>
                  </a:cubicBezTo>
                  <a:cubicBezTo>
                    <a:pt x="694" y="4475"/>
                    <a:pt x="612" y="4426"/>
                    <a:pt x="537" y="4373"/>
                  </a:cubicBezTo>
                  <a:cubicBezTo>
                    <a:pt x="371" y="4255"/>
                    <a:pt x="241" y="4121"/>
                    <a:pt x="152" y="3975"/>
                  </a:cubicBezTo>
                  <a:cubicBezTo>
                    <a:pt x="108" y="3901"/>
                    <a:pt x="73" y="3824"/>
                    <a:pt x="49" y="3746"/>
                  </a:cubicBezTo>
                  <a:cubicBezTo>
                    <a:pt x="25" y="3664"/>
                    <a:pt x="10" y="3574"/>
                    <a:pt x="5" y="3470"/>
                  </a:cubicBezTo>
                  <a:cubicBezTo>
                    <a:pt x="0" y="3380"/>
                    <a:pt x="2" y="3292"/>
                    <a:pt x="5" y="3194"/>
                  </a:cubicBezTo>
                  <a:cubicBezTo>
                    <a:pt x="9" y="3091"/>
                    <a:pt x="13" y="2998"/>
                    <a:pt x="24" y="2906"/>
                  </a:cubicBezTo>
                  <a:cubicBezTo>
                    <a:pt x="36" y="2800"/>
                    <a:pt x="57" y="2711"/>
                    <a:pt x="88" y="2633"/>
                  </a:cubicBezTo>
                  <a:cubicBezTo>
                    <a:pt x="133" y="2519"/>
                    <a:pt x="205" y="2416"/>
                    <a:pt x="297" y="2335"/>
                  </a:cubicBezTo>
                  <a:cubicBezTo>
                    <a:pt x="331" y="2305"/>
                    <a:pt x="382" y="2286"/>
                    <a:pt x="430" y="2267"/>
                  </a:cubicBezTo>
                  <a:cubicBezTo>
                    <a:pt x="485" y="2246"/>
                    <a:pt x="537" y="2226"/>
                    <a:pt x="566" y="2192"/>
                  </a:cubicBezTo>
                  <a:cubicBezTo>
                    <a:pt x="639" y="2109"/>
                    <a:pt x="618" y="1926"/>
                    <a:pt x="588" y="1758"/>
                  </a:cubicBezTo>
                  <a:cubicBezTo>
                    <a:pt x="580" y="1714"/>
                    <a:pt x="571" y="1670"/>
                    <a:pt x="563" y="1627"/>
                  </a:cubicBezTo>
                  <a:cubicBezTo>
                    <a:pt x="543" y="1525"/>
                    <a:pt x="524" y="1429"/>
                    <a:pt x="522" y="1365"/>
                  </a:cubicBezTo>
                  <a:cubicBezTo>
                    <a:pt x="522" y="1341"/>
                    <a:pt x="521" y="1309"/>
                    <a:pt x="522" y="1278"/>
                  </a:cubicBezTo>
                  <a:cubicBezTo>
                    <a:pt x="529" y="1061"/>
                    <a:pt x="588" y="893"/>
                    <a:pt x="698" y="777"/>
                  </a:cubicBezTo>
                  <a:cubicBezTo>
                    <a:pt x="730" y="743"/>
                    <a:pt x="767" y="717"/>
                    <a:pt x="803" y="700"/>
                  </a:cubicBezTo>
                  <a:cubicBezTo>
                    <a:pt x="846" y="680"/>
                    <a:pt x="889" y="674"/>
                    <a:pt x="931" y="681"/>
                  </a:cubicBezTo>
                  <a:cubicBezTo>
                    <a:pt x="963" y="686"/>
                    <a:pt x="994" y="699"/>
                    <a:pt x="1024" y="711"/>
                  </a:cubicBezTo>
                  <a:cubicBezTo>
                    <a:pt x="1044" y="719"/>
                    <a:pt x="1064" y="728"/>
                    <a:pt x="1085" y="734"/>
                  </a:cubicBezTo>
                  <a:cubicBezTo>
                    <a:pt x="1181" y="763"/>
                    <a:pt x="1279" y="747"/>
                    <a:pt x="1376" y="686"/>
                  </a:cubicBezTo>
                  <a:cubicBezTo>
                    <a:pt x="1475" y="624"/>
                    <a:pt x="1550" y="529"/>
                    <a:pt x="1595" y="461"/>
                  </a:cubicBezTo>
                  <a:cubicBezTo>
                    <a:pt x="1613" y="435"/>
                    <a:pt x="1630" y="408"/>
                    <a:pt x="1646" y="382"/>
                  </a:cubicBezTo>
                  <a:cubicBezTo>
                    <a:pt x="1743" y="231"/>
                    <a:pt x="1843" y="75"/>
                    <a:pt x="2011" y="21"/>
                  </a:cubicBezTo>
                  <a:cubicBezTo>
                    <a:pt x="2061" y="5"/>
                    <a:pt x="2114" y="0"/>
                    <a:pt x="2171" y="7"/>
                  </a:cubicBezTo>
                  <a:cubicBezTo>
                    <a:pt x="2225" y="14"/>
                    <a:pt x="2279" y="30"/>
                    <a:pt x="2331" y="56"/>
                  </a:cubicBezTo>
                  <a:cubicBezTo>
                    <a:pt x="2382" y="82"/>
                    <a:pt x="2429" y="117"/>
                    <a:pt x="2469" y="158"/>
                  </a:cubicBezTo>
                  <a:cubicBezTo>
                    <a:pt x="2510" y="200"/>
                    <a:pt x="2542" y="248"/>
                    <a:pt x="2564" y="299"/>
                  </a:cubicBezTo>
                  <a:cubicBezTo>
                    <a:pt x="2583" y="345"/>
                    <a:pt x="2596" y="396"/>
                    <a:pt x="2608" y="444"/>
                  </a:cubicBezTo>
                  <a:cubicBezTo>
                    <a:pt x="2619" y="490"/>
                    <a:pt x="2631" y="537"/>
                    <a:pt x="2649" y="581"/>
                  </a:cubicBezTo>
                  <a:cubicBezTo>
                    <a:pt x="2669" y="629"/>
                    <a:pt x="2694" y="667"/>
                    <a:pt x="2725" y="697"/>
                  </a:cubicBezTo>
                  <a:cubicBezTo>
                    <a:pt x="2760" y="730"/>
                    <a:pt x="2803" y="754"/>
                    <a:pt x="2854" y="767"/>
                  </a:cubicBezTo>
                  <a:cubicBezTo>
                    <a:pt x="2899" y="778"/>
                    <a:pt x="2949" y="781"/>
                    <a:pt x="2999" y="776"/>
                  </a:cubicBezTo>
                  <a:cubicBezTo>
                    <a:pt x="3023" y="773"/>
                    <a:pt x="3049" y="768"/>
                    <a:pt x="3077" y="761"/>
                  </a:cubicBezTo>
                  <a:cubicBezTo>
                    <a:pt x="3112" y="753"/>
                    <a:pt x="3147" y="742"/>
                    <a:pt x="3181" y="732"/>
                  </a:cubicBezTo>
                  <a:cubicBezTo>
                    <a:pt x="3210" y="723"/>
                    <a:pt x="3239" y="714"/>
                    <a:pt x="3268" y="706"/>
                  </a:cubicBezTo>
                  <a:cubicBezTo>
                    <a:pt x="3372" y="679"/>
                    <a:pt x="3479" y="673"/>
                    <a:pt x="3577" y="688"/>
                  </a:cubicBezTo>
                  <a:cubicBezTo>
                    <a:pt x="3631" y="696"/>
                    <a:pt x="3682" y="710"/>
                    <a:pt x="3728" y="730"/>
                  </a:cubicBezTo>
                  <a:cubicBezTo>
                    <a:pt x="3779" y="752"/>
                    <a:pt x="3825" y="780"/>
                    <a:pt x="3865" y="815"/>
                  </a:cubicBezTo>
                  <a:cubicBezTo>
                    <a:pt x="3948" y="885"/>
                    <a:pt x="4010" y="980"/>
                    <a:pt x="4056" y="1104"/>
                  </a:cubicBezTo>
                  <a:cubicBezTo>
                    <a:pt x="4096" y="1212"/>
                    <a:pt x="4119" y="1327"/>
                    <a:pt x="4143" y="1456"/>
                  </a:cubicBezTo>
                  <a:cubicBezTo>
                    <a:pt x="4144" y="1463"/>
                    <a:pt x="4146" y="1470"/>
                    <a:pt x="4147" y="1477"/>
                  </a:cubicBezTo>
                  <a:cubicBezTo>
                    <a:pt x="4156" y="1527"/>
                    <a:pt x="4166" y="1579"/>
                    <a:pt x="4177" y="1628"/>
                  </a:cubicBezTo>
                  <a:cubicBezTo>
                    <a:pt x="4202" y="1749"/>
                    <a:pt x="4239" y="1870"/>
                    <a:pt x="4285" y="1988"/>
                  </a:cubicBezTo>
                  <a:cubicBezTo>
                    <a:pt x="4331" y="2104"/>
                    <a:pt x="4386" y="2219"/>
                    <a:pt x="4450" y="2329"/>
                  </a:cubicBezTo>
                  <a:cubicBezTo>
                    <a:pt x="4481" y="2382"/>
                    <a:pt x="4514" y="2434"/>
                    <a:pt x="4546" y="2485"/>
                  </a:cubicBezTo>
                  <a:cubicBezTo>
                    <a:pt x="4617" y="2598"/>
                    <a:pt x="4691" y="2714"/>
                    <a:pt x="4741" y="2838"/>
                  </a:cubicBezTo>
                  <a:cubicBezTo>
                    <a:pt x="4829" y="3052"/>
                    <a:pt x="4847" y="3291"/>
                    <a:pt x="4794" y="3529"/>
                  </a:cubicBezTo>
                  <a:cubicBezTo>
                    <a:pt x="4769" y="3640"/>
                    <a:pt x="4729" y="3748"/>
                    <a:pt x="4675" y="3850"/>
                  </a:cubicBezTo>
                  <a:cubicBezTo>
                    <a:pt x="4622" y="3951"/>
                    <a:pt x="4557" y="4044"/>
                    <a:pt x="4482" y="4126"/>
                  </a:cubicBezTo>
                  <a:cubicBezTo>
                    <a:pt x="4340" y="4279"/>
                    <a:pt x="4167" y="4400"/>
                    <a:pt x="3999" y="4518"/>
                  </a:cubicBezTo>
                  <a:cubicBezTo>
                    <a:pt x="3910" y="4580"/>
                    <a:pt x="3818" y="4645"/>
                    <a:pt x="3731" y="4713"/>
                  </a:cubicBezTo>
                  <a:cubicBezTo>
                    <a:pt x="3578" y="4835"/>
                    <a:pt x="3437" y="4974"/>
                    <a:pt x="3300" y="5110"/>
                  </a:cubicBezTo>
                  <a:cubicBezTo>
                    <a:pt x="3196" y="5212"/>
                    <a:pt x="3090" y="5317"/>
                    <a:pt x="2979" y="5414"/>
                  </a:cubicBezTo>
                  <a:cubicBezTo>
                    <a:pt x="2941" y="5447"/>
                    <a:pt x="2906" y="5476"/>
                    <a:pt x="2870" y="5504"/>
                  </a:cubicBezTo>
                  <a:cubicBezTo>
                    <a:pt x="2786" y="5571"/>
                    <a:pt x="2714" y="5617"/>
                    <a:pt x="2643" y="5648"/>
                  </a:cubicBezTo>
                  <a:cubicBezTo>
                    <a:pt x="2570" y="5681"/>
                    <a:pt x="2500" y="5697"/>
                    <a:pt x="2431" y="5697"/>
                  </a:cubicBezTo>
                  <a:cubicBezTo>
                    <a:pt x="2414" y="5697"/>
                    <a:pt x="2397" y="5696"/>
                    <a:pt x="2380" y="5694"/>
                  </a:cubicBezTo>
                  <a:moveTo>
                    <a:pt x="3268" y="707"/>
                  </a:moveTo>
                  <a:cubicBezTo>
                    <a:pt x="3239" y="714"/>
                    <a:pt x="3210" y="724"/>
                    <a:pt x="3181" y="732"/>
                  </a:cubicBezTo>
                  <a:cubicBezTo>
                    <a:pt x="3148" y="743"/>
                    <a:pt x="3113" y="754"/>
                    <a:pt x="3077" y="762"/>
                  </a:cubicBezTo>
                  <a:cubicBezTo>
                    <a:pt x="3049" y="769"/>
                    <a:pt x="3023" y="774"/>
                    <a:pt x="2999" y="776"/>
                  </a:cubicBezTo>
                  <a:cubicBezTo>
                    <a:pt x="2949" y="782"/>
                    <a:pt x="2899" y="779"/>
                    <a:pt x="2854" y="767"/>
                  </a:cubicBezTo>
                  <a:cubicBezTo>
                    <a:pt x="2803" y="754"/>
                    <a:pt x="2759" y="731"/>
                    <a:pt x="2725" y="698"/>
                  </a:cubicBezTo>
                  <a:cubicBezTo>
                    <a:pt x="2693" y="668"/>
                    <a:pt x="2668" y="630"/>
                    <a:pt x="2648" y="581"/>
                  </a:cubicBezTo>
                  <a:cubicBezTo>
                    <a:pt x="2631" y="538"/>
                    <a:pt x="2619" y="490"/>
                    <a:pt x="2607" y="444"/>
                  </a:cubicBezTo>
                  <a:cubicBezTo>
                    <a:pt x="2595" y="396"/>
                    <a:pt x="2582" y="346"/>
                    <a:pt x="2563" y="300"/>
                  </a:cubicBezTo>
                  <a:cubicBezTo>
                    <a:pt x="2521" y="199"/>
                    <a:pt x="2436" y="111"/>
                    <a:pt x="2330" y="57"/>
                  </a:cubicBezTo>
                  <a:cubicBezTo>
                    <a:pt x="2278" y="31"/>
                    <a:pt x="2225" y="14"/>
                    <a:pt x="2171" y="8"/>
                  </a:cubicBezTo>
                  <a:cubicBezTo>
                    <a:pt x="2114" y="1"/>
                    <a:pt x="2061" y="6"/>
                    <a:pt x="2011" y="21"/>
                  </a:cubicBezTo>
                  <a:cubicBezTo>
                    <a:pt x="1844" y="75"/>
                    <a:pt x="1744" y="232"/>
                    <a:pt x="1647" y="383"/>
                  </a:cubicBezTo>
                  <a:cubicBezTo>
                    <a:pt x="1630" y="409"/>
                    <a:pt x="1613" y="436"/>
                    <a:pt x="1596" y="461"/>
                  </a:cubicBezTo>
                  <a:cubicBezTo>
                    <a:pt x="1551" y="530"/>
                    <a:pt x="1475" y="624"/>
                    <a:pt x="1376" y="686"/>
                  </a:cubicBezTo>
                  <a:cubicBezTo>
                    <a:pt x="1279" y="747"/>
                    <a:pt x="1181" y="764"/>
                    <a:pt x="1085" y="735"/>
                  </a:cubicBezTo>
                  <a:cubicBezTo>
                    <a:pt x="1064" y="728"/>
                    <a:pt x="1044" y="720"/>
                    <a:pt x="1024" y="712"/>
                  </a:cubicBezTo>
                  <a:cubicBezTo>
                    <a:pt x="994" y="700"/>
                    <a:pt x="963" y="687"/>
                    <a:pt x="931" y="682"/>
                  </a:cubicBezTo>
                  <a:cubicBezTo>
                    <a:pt x="889" y="675"/>
                    <a:pt x="846" y="681"/>
                    <a:pt x="804" y="701"/>
                  </a:cubicBezTo>
                  <a:cubicBezTo>
                    <a:pt x="767" y="717"/>
                    <a:pt x="731" y="744"/>
                    <a:pt x="699" y="777"/>
                  </a:cubicBezTo>
                  <a:cubicBezTo>
                    <a:pt x="589" y="893"/>
                    <a:pt x="529" y="1061"/>
                    <a:pt x="523" y="1278"/>
                  </a:cubicBezTo>
                  <a:cubicBezTo>
                    <a:pt x="522" y="1309"/>
                    <a:pt x="522" y="1341"/>
                    <a:pt x="523" y="1365"/>
                  </a:cubicBezTo>
                  <a:cubicBezTo>
                    <a:pt x="525" y="1429"/>
                    <a:pt x="544" y="1525"/>
                    <a:pt x="564" y="1627"/>
                  </a:cubicBezTo>
                  <a:cubicBezTo>
                    <a:pt x="572" y="1670"/>
                    <a:pt x="581" y="1714"/>
                    <a:pt x="589" y="1757"/>
                  </a:cubicBezTo>
                  <a:cubicBezTo>
                    <a:pt x="619" y="1926"/>
                    <a:pt x="640" y="2109"/>
                    <a:pt x="567" y="2193"/>
                  </a:cubicBezTo>
                  <a:cubicBezTo>
                    <a:pt x="537" y="2227"/>
                    <a:pt x="486" y="2247"/>
                    <a:pt x="431" y="2268"/>
                  </a:cubicBezTo>
                  <a:cubicBezTo>
                    <a:pt x="382" y="2286"/>
                    <a:pt x="331" y="2306"/>
                    <a:pt x="297" y="2336"/>
                  </a:cubicBezTo>
                  <a:cubicBezTo>
                    <a:pt x="205" y="2417"/>
                    <a:pt x="133" y="2520"/>
                    <a:pt x="89" y="2633"/>
                  </a:cubicBezTo>
                  <a:cubicBezTo>
                    <a:pt x="58" y="2711"/>
                    <a:pt x="37" y="2800"/>
                    <a:pt x="24" y="2906"/>
                  </a:cubicBezTo>
                  <a:cubicBezTo>
                    <a:pt x="13" y="2998"/>
                    <a:pt x="10" y="3091"/>
                    <a:pt x="6" y="3194"/>
                  </a:cubicBezTo>
                  <a:cubicBezTo>
                    <a:pt x="3" y="3292"/>
                    <a:pt x="1" y="3380"/>
                    <a:pt x="5" y="3470"/>
                  </a:cubicBezTo>
                  <a:cubicBezTo>
                    <a:pt x="11" y="3574"/>
                    <a:pt x="26" y="3664"/>
                    <a:pt x="50" y="3745"/>
                  </a:cubicBezTo>
                  <a:cubicBezTo>
                    <a:pt x="74" y="3824"/>
                    <a:pt x="108" y="3901"/>
                    <a:pt x="153" y="3974"/>
                  </a:cubicBezTo>
                  <a:cubicBezTo>
                    <a:pt x="242" y="4121"/>
                    <a:pt x="371" y="4255"/>
                    <a:pt x="538" y="4373"/>
                  </a:cubicBezTo>
                  <a:cubicBezTo>
                    <a:pt x="612" y="4425"/>
                    <a:pt x="694" y="4475"/>
                    <a:pt x="781" y="4519"/>
                  </a:cubicBezTo>
                  <a:cubicBezTo>
                    <a:pt x="863" y="4561"/>
                    <a:pt x="949" y="4599"/>
                    <a:pt x="1037" y="4632"/>
                  </a:cubicBezTo>
                  <a:cubicBezTo>
                    <a:pt x="1056" y="4639"/>
                    <a:pt x="1075" y="4646"/>
                    <a:pt x="1094" y="4652"/>
                  </a:cubicBezTo>
                  <a:cubicBezTo>
                    <a:pt x="1176" y="4682"/>
                    <a:pt x="1261" y="4713"/>
                    <a:pt x="1338" y="4759"/>
                  </a:cubicBezTo>
                  <a:cubicBezTo>
                    <a:pt x="1511" y="4861"/>
                    <a:pt x="1633" y="5028"/>
                    <a:pt x="1751" y="5190"/>
                  </a:cubicBezTo>
                  <a:cubicBezTo>
                    <a:pt x="1774" y="5221"/>
                    <a:pt x="1797" y="5254"/>
                    <a:pt x="1821" y="5285"/>
                  </a:cubicBezTo>
                  <a:cubicBezTo>
                    <a:pt x="1906" y="5398"/>
                    <a:pt x="1987" y="5485"/>
                    <a:pt x="2068" y="5551"/>
                  </a:cubicBezTo>
                  <a:cubicBezTo>
                    <a:pt x="2117" y="5590"/>
                    <a:pt x="2167" y="5622"/>
                    <a:pt x="2216" y="5645"/>
                  </a:cubicBezTo>
                  <a:cubicBezTo>
                    <a:pt x="2271" y="5671"/>
                    <a:pt x="2326" y="5687"/>
                    <a:pt x="2380" y="5693"/>
                  </a:cubicBezTo>
                  <a:cubicBezTo>
                    <a:pt x="2466" y="5703"/>
                    <a:pt x="2552" y="5688"/>
                    <a:pt x="2643" y="5648"/>
                  </a:cubicBezTo>
                  <a:cubicBezTo>
                    <a:pt x="2713" y="5616"/>
                    <a:pt x="2786" y="5571"/>
                    <a:pt x="2870" y="5504"/>
                  </a:cubicBezTo>
                  <a:cubicBezTo>
                    <a:pt x="2905" y="5475"/>
                    <a:pt x="2941" y="5446"/>
                    <a:pt x="2978" y="5413"/>
                  </a:cubicBezTo>
                  <a:cubicBezTo>
                    <a:pt x="3089" y="5317"/>
                    <a:pt x="3196" y="5211"/>
                    <a:pt x="3299" y="5109"/>
                  </a:cubicBezTo>
                  <a:cubicBezTo>
                    <a:pt x="3436" y="4974"/>
                    <a:pt x="3578" y="4834"/>
                    <a:pt x="3731" y="4712"/>
                  </a:cubicBezTo>
                  <a:cubicBezTo>
                    <a:pt x="3817" y="4644"/>
                    <a:pt x="3909" y="4580"/>
                    <a:pt x="3998" y="4517"/>
                  </a:cubicBezTo>
                  <a:cubicBezTo>
                    <a:pt x="4166" y="4400"/>
                    <a:pt x="4340" y="4278"/>
                    <a:pt x="4481" y="4125"/>
                  </a:cubicBezTo>
                  <a:cubicBezTo>
                    <a:pt x="4556" y="4044"/>
                    <a:pt x="4622" y="3951"/>
                    <a:pt x="4675" y="3850"/>
                  </a:cubicBezTo>
                  <a:cubicBezTo>
                    <a:pt x="4728" y="3748"/>
                    <a:pt x="4768" y="3640"/>
                    <a:pt x="4793" y="3529"/>
                  </a:cubicBezTo>
                  <a:cubicBezTo>
                    <a:pt x="4846" y="3291"/>
                    <a:pt x="4828" y="3052"/>
                    <a:pt x="4741" y="2838"/>
                  </a:cubicBezTo>
                  <a:cubicBezTo>
                    <a:pt x="4690" y="2714"/>
                    <a:pt x="4617" y="2598"/>
                    <a:pt x="4546" y="2486"/>
                  </a:cubicBezTo>
                  <a:cubicBezTo>
                    <a:pt x="4514" y="2435"/>
                    <a:pt x="4480" y="2382"/>
                    <a:pt x="4450" y="2329"/>
                  </a:cubicBezTo>
                  <a:cubicBezTo>
                    <a:pt x="4386" y="2220"/>
                    <a:pt x="4330" y="2105"/>
                    <a:pt x="4284" y="1988"/>
                  </a:cubicBezTo>
                  <a:cubicBezTo>
                    <a:pt x="4238" y="1870"/>
                    <a:pt x="4202" y="1749"/>
                    <a:pt x="4176" y="1629"/>
                  </a:cubicBezTo>
                  <a:cubicBezTo>
                    <a:pt x="4165" y="1579"/>
                    <a:pt x="4156" y="1527"/>
                    <a:pt x="4146" y="1477"/>
                  </a:cubicBezTo>
                  <a:cubicBezTo>
                    <a:pt x="4145" y="1470"/>
                    <a:pt x="4144" y="1463"/>
                    <a:pt x="4142" y="1456"/>
                  </a:cubicBezTo>
                  <a:cubicBezTo>
                    <a:pt x="4118" y="1328"/>
                    <a:pt x="4095" y="1212"/>
                    <a:pt x="4055" y="1105"/>
                  </a:cubicBezTo>
                  <a:cubicBezTo>
                    <a:pt x="4009" y="980"/>
                    <a:pt x="3947" y="886"/>
                    <a:pt x="3865" y="815"/>
                  </a:cubicBezTo>
                  <a:cubicBezTo>
                    <a:pt x="3824" y="781"/>
                    <a:pt x="3778" y="752"/>
                    <a:pt x="3728" y="731"/>
                  </a:cubicBezTo>
                  <a:cubicBezTo>
                    <a:pt x="3681" y="711"/>
                    <a:pt x="3630" y="696"/>
                    <a:pt x="3577" y="688"/>
                  </a:cubicBezTo>
                  <a:cubicBezTo>
                    <a:pt x="3542" y="683"/>
                    <a:pt x="3507" y="681"/>
                    <a:pt x="3471" y="681"/>
                  </a:cubicBezTo>
                  <a:cubicBezTo>
                    <a:pt x="3405" y="681"/>
                    <a:pt x="3336" y="689"/>
                    <a:pt x="3268" y="70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9" name="Freeform 47">
              <a:extLst>
                <a:ext uri="{FF2B5EF4-FFF2-40B4-BE49-F238E27FC236}">
                  <a16:creationId xmlns:a16="http://schemas.microsoft.com/office/drawing/2014/main" id="{4F925C61-161D-4734-AAFA-63975408FBBA}"/>
                </a:ext>
              </a:extLst>
            </p:cNvPr>
            <p:cNvSpPr>
              <a:spLocks noEditPoints="1"/>
            </p:cNvSpPr>
            <p:nvPr/>
          </p:nvSpPr>
          <p:spPr bwMode="auto">
            <a:xfrm>
              <a:off x="3912" y="16"/>
              <a:ext cx="3661" cy="4383"/>
            </a:xfrm>
            <a:custGeom>
              <a:avLst/>
              <a:gdLst>
                <a:gd name="T0" fmla="*/ 2250 w 4947"/>
                <a:gd name="T1" fmla="*/ 5866 h 5922"/>
                <a:gd name="T2" fmla="*/ 1853 w 4947"/>
                <a:gd name="T3" fmla="*/ 5481 h 5922"/>
                <a:gd name="T4" fmla="*/ 1371 w 4947"/>
                <a:gd name="T5" fmla="*/ 4925 h 5922"/>
                <a:gd name="T6" fmla="*/ 1065 w 4947"/>
                <a:gd name="T7" fmla="*/ 4795 h 5922"/>
                <a:gd name="T8" fmla="*/ 203 w 4947"/>
                <a:gd name="T9" fmla="*/ 4199 h 5922"/>
                <a:gd name="T10" fmla="*/ 5 w 4947"/>
                <a:gd name="T11" fmla="*/ 3607 h 5922"/>
                <a:gd name="T12" fmla="*/ 27 w 4947"/>
                <a:gd name="T13" fmla="*/ 3028 h 5922"/>
                <a:gd name="T14" fmla="*/ 307 w 4947"/>
                <a:gd name="T15" fmla="*/ 2442 h 5922"/>
                <a:gd name="T16" fmla="*/ 587 w 4947"/>
                <a:gd name="T17" fmla="*/ 2298 h 5922"/>
                <a:gd name="T18" fmla="*/ 527 w 4947"/>
                <a:gd name="T19" fmla="*/ 1460 h 5922"/>
                <a:gd name="T20" fmla="*/ 793 w 4947"/>
                <a:gd name="T21" fmla="*/ 764 h 5922"/>
                <a:gd name="T22" fmla="*/ 1020 w 4947"/>
                <a:gd name="T23" fmla="*/ 777 h 5922"/>
                <a:gd name="T24" fmla="*/ 1382 w 4947"/>
                <a:gd name="T25" fmla="*/ 754 h 5922"/>
                <a:gd name="T26" fmla="*/ 1658 w 4947"/>
                <a:gd name="T27" fmla="*/ 440 h 5922"/>
                <a:gd name="T28" fmla="*/ 2599 w 4947"/>
                <a:gd name="T29" fmla="*/ 367 h 5922"/>
                <a:gd name="T30" fmla="*/ 2681 w 4947"/>
                <a:gd name="T31" fmla="*/ 665 h 5922"/>
                <a:gd name="T32" fmla="*/ 2891 w 4947"/>
                <a:gd name="T33" fmla="*/ 862 h 5922"/>
                <a:gd name="T34" fmla="*/ 3228 w 4947"/>
                <a:gd name="T35" fmla="*/ 824 h 5922"/>
                <a:gd name="T36" fmla="*/ 3633 w 4947"/>
                <a:gd name="T37" fmla="*/ 774 h 5922"/>
                <a:gd name="T38" fmla="*/ 3932 w 4947"/>
                <a:gd name="T39" fmla="*/ 901 h 5922"/>
                <a:gd name="T40" fmla="*/ 4250 w 4947"/>
                <a:gd name="T41" fmla="*/ 1733 h 5922"/>
                <a:gd name="T42" fmla="*/ 4529 w 4947"/>
                <a:gd name="T43" fmla="*/ 2451 h 5922"/>
                <a:gd name="T44" fmla="*/ 4833 w 4947"/>
                <a:gd name="T45" fmla="*/ 2970 h 5922"/>
                <a:gd name="T46" fmla="*/ 4774 w 4947"/>
                <a:gd name="T47" fmla="*/ 4013 h 5922"/>
                <a:gd name="T48" fmla="*/ 4082 w 4947"/>
                <a:gd name="T49" fmla="*/ 4696 h 5922"/>
                <a:gd name="T50" fmla="*/ 3355 w 4947"/>
                <a:gd name="T51" fmla="*/ 5316 h 5922"/>
                <a:gd name="T52" fmla="*/ 2687 w 4947"/>
                <a:gd name="T53" fmla="*/ 5871 h 5922"/>
                <a:gd name="T54" fmla="*/ 2470 w 4947"/>
                <a:gd name="T55" fmla="*/ 5921 h 5922"/>
                <a:gd name="T56" fmla="*/ 3316 w 4947"/>
                <a:gd name="T57" fmla="*/ 798 h 5922"/>
                <a:gd name="T58" fmla="*/ 3039 w 4947"/>
                <a:gd name="T59" fmla="*/ 872 h 5922"/>
                <a:gd name="T60" fmla="*/ 2758 w 4947"/>
                <a:gd name="T61" fmla="*/ 789 h 5922"/>
                <a:gd name="T62" fmla="*/ 2641 w 4947"/>
                <a:gd name="T63" fmla="*/ 521 h 5922"/>
                <a:gd name="T64" fmla="*/ 2032 w 4947"/>
                <a:gd name="T65" fmla="*/ 67 h 5922"/>
                <a:gd name="T66" fmla="*/ 1607 w 4947"/>
                <a:gd name="T67" fmla="*/ 521 h 5922"/>
                <a:gd name="T68" fmla="*/ 1240 w 4947"/>
                <a:gd name="T69" fmla="*/ 812 h 5922"/>
                <a:gd name="T70" fmla="*/ 1020 w 4947"/>
                <a:gd name="T71" fmla="*/ 778 h 5922"/>
                <a:gd name="T72" fmla="*/ 793 w 4947"/>
                <a:gd name="T73" fmla="*/ 765 h 5922"/>
                <a:gd name="T74" fmla="*/ 527 w 4947"/>
                <a:gd name="T75" fmla="*/ 1460 h 5922"/>
                <a:gd name="T76" fmla="*/ 527 w 4947"/>
                <a:gd name="T77" fmla="*/ 1460 h 5922"/>
                <a:gd name="T78" fmla="*/ 633 w 4947"/>
                <a:gd name="T79" fmla="*/ 2042 h 5922"/>
                <a:gd name="T80" fmla="*/ 447 w 4947"/>
                <a:gd name="T81" fmla="*/ 2374 h 5922"/>
                <a:gd name="T82" fmla="*/ 93 w 4947"/>
                <a:gd name="T83" fmla="*/ 2748 h 5922"/>
                <a:gd name="T84" fmla="*/ 8 w 4947"/>
                <a:gd name="T85" fmla="*/ 3323 h 5922"/>
                <a:gd name="T86" fmla="*/ 50 w 4947"/>
                <a:gd name="T87" fmla="*/ 3890 h 5922"/>
                <a:gd name="T88" fmla="*/ 445 w 4947"/>
                <a:gd name="T89" fmla="*/ 4452 h 5922"/>
                <a:gd name="T90" fmla="*/ 1115 w 4947"/>
                <a:gd name="T91" fmla="*/ 4812 h 5922"/>
                <a:gd name="T92" fmla="*/ 1787 w 4947"/>
                <a:gd name="T93" fmla="*/ 5384 h 5922"/>
                <a:gd name="T94" fmla="*/ 2101 w 4947"/>
                <a:gd name="T95" fmla="*/ 5764 h 5922"/>
                <a:gd name="T96" fmla="*/ 2416 w 4947"/>
                <a:gd name="T97" fmla="*/ 5917 h 5922"/>
                <a:gd name="T98" fmla="*/ 2687 w 4947"/>
                <a:gd name="T99" fmla="*/ 5870 h 5922"/>
                <a:gd name="T100" fmla="*/ 3355 w 4947"/>
                <a:gd name="T101" fmla="*/ 5315 h 5922"/>
                <a:gd name="T102" fmla="*/ 4082 w 4947"/>
                <a:gd name="T103" fmla="*/ 4696 h 5922"/>
                <a:gd name="T104" fmla="*/ 4773 w 4947"/>
                <a:gd name="T105" fmla="*/ 4012 h 5922"/>
                <a:gd name="T106" fmla="*/ 4832 w 4947"/>
                <a:gd name="T107" fmla="*/ 2970 h 5922"/>
                <a:gd name="T108" fmla="*/ 4528 w 4947"/>
                <a:gd name="T109" fmla="*/ 2451 h 5922"/>
                <a:gd name="T110" fmla="*/ 4250 w 4947"/>
                <a:gd name="T111" fmla="*/ 1733 h 5922"/>
                <a:gd name="T112" fmla="*/ 3931 w 4947"/>
                <a:gd name="T113" fmla="*/ 902 h 5922"/>
                <a:gd name="T114" fmla="*/ 3633 w 4947"/>
                <a:gd name="T115" fmla="*/ 774 h 5922"/>
                <a:gd name="T116" fmla="*/ 3316 w 4947"/>
                <a:gd name="T117" fmla="*/ 798 h 5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47" h="5922">
                  <a:moveTo>
                    <a:pt x="2416" y="5918"/>
                  </a:moveTo>
                  <a:cubicBezTo>
                    <a:pt x="2361" y="5911"/>
                    <a:pt x="2305" y="5893"/>
                    <a:pt x="2250" y="5866"/>
                  </a:cubicBezTo>
                  <a:cubicBezTo>
                    <a:pt x="2201" y="5841"/>
                    <a:pt x="2150" y="5807"/>
                    <a:pt x="2101" y="5765"/>
                  </a:cubicBezTo>
                  <a:cubicBezTo>
                    <a:pt x="2018" y="5695"/>
                    <a:pt x="1937" y="5602"/>
                    <a:pt x="1853" y="5481"/>
                  </a:cubicBezTo>
                  <a:cubicBezTo>
                    <a:pt x="1830" y="5450"/>
                    <a:pt x="1808" y="5417"/>
                    <a:pt x="1786" y="5385"/>
                  </a:cubicBezTo>
                  <a:cubicBezTo>
                    <a:pt x="1668" y="5211"/>
                    <a:pt x="1546" y="5032"/>
                    <a:pt x="1371" y="4925"/>
                  </a:cubicBezTo>
                  <a:cubicBezTo>
                    <a:pt x="1290" y="4875"/>
                    <a:pt x="1201" y="4844"/>
                    <a:pt x="1115" y="4813"/>
                  </a:cubicBezTo>
                  <a:cubicBezTo>
                    <a:pt x="1098" y="4807"/>
                    <a:pt x="1082" y="4801"/>
                    <a:pt x="1065" y="4795"/>
                  </a:cubicBezTo>
                  <a:cubicBezTo>
                    <a:pt x="827" y="4709"/>
                    <a:pt x="613" y="4590"/>
                    <a:pt x="445" y="4452"/>
                  </a:cubicBezTo>
                  <a:cubicBezTo>
                    <a:pt x="349" y="4374"/>
                    <a:pt x="268" y="4289"/>
                    <a:pt x="203" y="4199"/>
                  </a:cubicBezTo>
                  <a:cubicBezTo>
                    <a:pt x="133" y="4102"/>
                    <a:pt x="81" y="3998"/>
                    <a:pt x="49" y="3890"/>
                  </a:cubicBezTo>
                  <a:cubicBezTo>
                    <a:pt x="24" y="3806"/>
                    <a:pt x="10" y="3714"/>
                    <a:pt x="5" y="3607"/>
                  </a:cubicBezTo>
                  <a:cubicBezTo>
                    <a:pt x="0" y="3510"/>
                    <a:pt x="4" y="3411"/>
                    <a:pt x="7" y="3323"/>
                  </a:cubicBezTo>
                  <a:cubicBezTo>
                    <a:pt x="11" y="3231"/>
                    <a:pt x="15" y="3127"/>
                    <a:pt x="27" y="3028"/>
                  </a:cubicBezTo>
                  <a:cubicBezTo>
                    <a:pt x="40" y="2919"/>
                    <a:pt x="61" y="2828"/>
                    <a:pt x="92" y="2748"/>
                  </a:cubicBezTo>
                  <a:cubicBezTo>
                    <a:pt x="138" y="2631"/>
                    <a:pt x="212" y="2525"/>
                    <a:pt x="307" y="2442"/>
                  </a:cubicBezTo>
                  <a:cubicBezTo>
                    <a:pt x="343" y="2411"/>
                    <a:pt x="396" y="2392"/>
                    <a:pt x="446" y="2373"/>
                  </a:cubicBezTo>
                  <a:cubicBezTo>
                    <a:pt x="503" y="2352"/>
                    <a:pt x="557" y="2332"/>
                    <a:pt x="587" y="2298"/>
                  </a:cubicBezTo>
                  <a:cubicBezTo>
                    <a:pt x="680" y="2193"/>
                    <a:pt x="619" y="1919"/>
                    <a:pt x="571" y="1699"/>
                  </a:cubicBezTo>
                  <a:cubicBezTo>
                    <a:pt x="549" y="1603"/>
                    <a:pt x="531" y="1519"/>
                    <a:pt x="527" y="1460"/>
                  </a:cubicBezTo>
                  <a:cubicBezTo>
                    <a:pt x="514" y="1273"/>
                    <a:pt x="531" y="1015"/>
                    <a:pt x="686" y="845"/>
                  </a:cubicBezTo>
                  <a:cubicBezTo>
                    <a:pt x="718" y="810"/>
                    <a:pt x="755" y="782"/>
                    <a:pt x="793" y="764"/>
                  </a:cubicBezTo>
                  <a:cubicBezTo>
                    <a:pt x="837" y="744"/>
                    <a:pt x="881" y="738"/>
                    <a:pt x="925" y="745"/>
                  </a:cubicBezTo>
                  <a:cubicBezTo>
                    <a:pt x="958" y="751"/>
                    <a:pt x="989" y="764"/>
                    <a:pt x="1020" y="777"/>
                  </a:cubicBezTo>
                  <a:cubicBezTo>
                    <a:pt x="1041" y="786"/>
                    <a:pt x="1062" y="795"/>
                    <a:pt x="1083" y="802"/>
                  </a:cubicBezTo>
                  <a:cubicBezTo>
                    <a:pt x="1182" y="833"/>
                    <a:pt x="1282" y="817"/>
                    <a:pt x="1382" y="754"/>
                  </a:cubicBezTo>
                  <a:cubicBezTo>
                    <a:pt x="1484" y="689"/>
                    <a:pt x="1561" y="592"/>
                    <a:pt x="1607" y="521"/>
                  </a:cubicBezTo>
                  <a:cubicBezTo>
                    <a:pt x="1624" y="495"/>
                    <a:pt x="1641" y="467"/>
                    <a:pt x="1658" y="440"/>
                  </a:cubicBezTo>
                  <a:cubicBezTo>
                    <a:pt x="1757" y="283"/>
                    <a:pt x="1858" y="121"/>
                    <a:pt x="2032" y="66"/>
                  </a:cubicBezTo>
                  <a:cubicBezTo>
                    <a:pt x="2241" y="0"/>
                    <a:pt x="2511" y="144"/>
                    <a:pt x="2599" y="367"/>
                  </a:cubicBezTo>
                  <a:cubicBezTo>
                    <a:pt x="2618" y="416"/>
                    <a:pt x="2630" y="469"/>
                    <a:pt x="2641" y="520"/>
                  </a:cubicBezTo>
                  <a:cubicBezTo>
                    <a:pt x="2653" y="569"/>
                    <a:pt x="2664" y="619"/>
                    <a:pt x="2681" y="665"/>
                  </a:cubicBezTo>
                  <a:cubicBezTo>
                    <a:pt x="2701" y="717"/>
                    <a:pt x="2726" y="757"/>
                    <a:pt x="2758" y="789"/>
                  </a:cubicBezTo>
                  <a:cubicBezTo>
                    <a:pt x="2794" y="824"/>
                    <a:pt x="2838" y="848"/>
                    <a:pt x="2891" y="862"/>
                  </a:cubicBezTo>
                  <a:cubicBezTo>
                    <a:pt x="2937" y="874"/>
                    <a:pt x="2988" y="877"/>
                    <a:pt x="3039" y="872"/>
                  </a:cubicBezTo>
                  <a:cubicBezTo>
                    <a:pt x="3104" y="864"/>
                    <a:pt x="3167" y="844"/>
                    <a:pt x="3228" y="824"/>
                  </a:cubicBezTo>
                  <a:cubicBezTo>
                    <a:pt x="3256" y="815"/>
                    <a:pt x="3286" y="805"/>
                    <a:pt x="3315" y="797"/>
                  </a:cubicBezTo>
                  <a:cubicBezTo>
                    <a:pt x="3422" y="768"/>
                    <a:pt x="3532" y="760"/>
                    <a:pt x="3633" y="774"/>
                  </a:cubicBezTo>
                  <a:cubicBezTo>
                    <a:pt x="3689" y="781"/>
                    <a:pt x="3741" y="795"/>
                    <a:pt x="3790" y="815"/>
                  </a:cubicBezTo>
                  <a:cubicBezTo>
                    <a:pt x="3842" y="837"/>
                    <a:pt x="3890" y="866"/>
                    <a:pt x="3932" y="901"/>
                  </a:cubicBezTo>
                  <a:cubicBezTo>
                    <a:pt x="4128" y="1066"/>
                    <a:pt x="4176" y="1329"/>
                    <a:pt x="4222" y="1584"/>
                  </a:cubicBezTo>
                  <a:cubicBezTo>
                    <a:pt x="4231" y="1634"/>
                    <a:pt x="4240" y="1685"/>
                    <a:pt x="4250" y="1733"/>
                  </a:cubicBezTo>
                  <a:cubicBezTo>
                    <a:pt x="4276" y="1857"/>
                    <a:pt x="4313" y="1981"/>
                    <a:pt x="4360" y="2101"/>
                  </a:cubicBezTo>
                  <a:cubicBezTo>
                    <a:pt x="4406" y="2222"/>
                    <a:pt x="4463" y="2339"/>
                    <a:pt x="4529" y="2451"/>
                  </a:cubicBezTo>
                  <a:cubicBezTo>
                    <a:pt x="4562" y="2507"/>
                    <a:pt x="4599" y="2564"/>
                    <a:pt x="4634" y="2618"/>
                  </a:cubicBezTo>
                  <a:cubicBezTo>
                    <a:pt x="4706" y="2730"/>
                    <a:pt x="4780" y="2846"/>
                    <a:pt x="4833" y="2970"/>
                  </a:cubicBezTo>
                  <a:cubicBezTo>
                    <a:pt x="4926" y="3190"/>
                    <a:pt x="4947" y="3436"/>
                    <a:pt x="4894" y="3681"/>
                  </a:cubicBezTo>
                  <a:cubicBezTo>
                    <a:pt x="4869" y="3796"/>
                    <a:pt x="4828" y="3907"/>
                    <a:pt x="4774" y="4013"/>
                  </a:cubicBezTo>
                  <a:cubicBezTo>
                    <a:pt x="4720" y="4117"/>
                    <a:pt x="4653" y="4212"/>
                    <a:pt x="4576" y="4296"/>
                  </a:cubicBezTo>
                  <a:cubicBezTo>
                    <a:pt x="4432" y="4452"/>
                    <a:pt x="4254" y="4576"/>
                    <a:pt x="4082" y="4696"/>
                  </a:cubicBezTo>
                  <a:cubicBezTo>
                    <a:pt x="3990" y="4761"/>
                    <a:pt x="3894" y="4828"/>
                    <a:pt x="3805" y="4899"/>
                  </a:cubicBezTo>
                  <a:cubicBezTo>
                    <a:pt x="3645" y="5026"/>
                    <a:pt x="3498" y="5173"/>
                    <a:pt x="3355" y="5316"/>
                  </a:cubicBezTo>
                  <a:cubicBezTo>
                    <a:pt x="3217" y="5454"/>
                    <a:pt x="3075" y="5596"/>
                    <a:pt x="2921" y="5720"/>
                  </a:cubicBezTo>
                  <a:cubicBezTo>
                    <a:pt x="2834" y="5790"/>
                    <a:pt x="2760" y="5838"/>
                    <a:pt x="2687" y="5871"/>
                  </a:cubicBezTo>
                  <a:cubicBezTo>
                    <a:pt x="2643" y="5891"/>
                    <a:pt x="2599" y="5905"/>
                    <a:pt x="2556" y="5913"/>
                  </a:cubicBezTo>
                  <a:cubicBezTo>
                    <a:pt x="2527" y="5918"/>
                    <a:pt x="2499" y="5921"/>
                    <a:pt x="2470" y="5921"/>
                  </a:cubicBezTo>
                  <a:cubicBezTo>
                    <a:pt x="2452" y="5921"/>
                    <a:pt x="2434" y="5920"/>
                    <a:pt x="2416" y="5918"/>
                  </a:cubicBezTo>
                  <a:moveTo>
                    <a:pt x="3316" y="798"/>
                  </a:moveTo>
                  <a:cubicBezTo>
                    <a:pt x="3286" y="806"/>
                    <a:pt x="3257" y="816"/>
                    <a:pt x="3228" y="825"/>
                  </a:cubicBezTo>
                  <a:cubicBezTo>
                    <a:pt x="3167" y="844"/>
                    <a:pt x="3104" y="865"/>
                    <a:pt x="3039" y="872"/>
                  </a:cubicBezTo>
                  <a:cubicBezTo>
                    <a:pt x="2988" y="878"/>
                    <a:pt x="2936" y="875"/>
                    <a:pt x="2890" y="863"/>
                  </a:cubicBezTo>
                  <a:cubicBezTo>
                    <a:pt x="2838" y="849"/>
                    <a:pt x="2793" y="824"/>
                    <a:pt x="2758" y="789"/>
                  </a:cubicBezTo>
                  <a:cubicBezTo>
                    <a:pt x="2725" y="757"/>
                    <a:pt x="2700" y="717"/>
                    <a:pt x="2681" y="666"/>
                  </a:cubicBezTo>
                  <a:cubicBezTo>
                    <a:pt x="2663" y="620"/>
                    <a:pt x="2652" y="569"/>
                    <a:pt x="2641" y="521"/>
                  </a:cubicBezTo>
                  <a:cubicBezTo>
                    <a:pt x="2629" y="469"/>
                    <a:pt x="2617" y="416"/>
                    <a:pt x="2598" y="367"/>
                  </a:cubicBezTo>
                  <a:cubicBezTo>
                    <a:pt x="2510" y="144"/>
                    <a:pt x="2241" y="1"/>
                    <a:pt x="2032" y="67"/>
                  </a:cubicBezTo>
                  <a:cubicBezTo>
                    <a:pt x="1859" y="121"/>
                    <a:pt x="1757" y="284"/>
                    <a:pt x="1659" y="441"/>
                  </a:cubicBezTo>
                  <a:cubicBezTo>
                    <a:pt x="1642" y="467"/>
                    <a:pt x="1625" y="495"/>
                    <a:pt x="1607" y="521"/>
                  </a:cubicBezTo>
                  <a:cubicBezTo>
                    <a:pt x="1561" y="592"/>
                    <a:pt x="1485" y="690"/>
                    <a:pt x="1383" y="754"/>
                  </a:cubicBezTo>
                  <a:cubicBezTo>
                    <a:pt x="1335" y="784"/>
                    <a:pt x="1287" y="804"/>
                    <a:pt x="1240" y="812"/>
                  </a:cubicBezTo>
                  <a:cubicBezTo>
                    <a:pt x="1187" y="822"/>
                    <a:pt x="1134" y="819"/>
                    <a:pt x="1083" y="802"/>
                  </a:cubicBezTo>
                  <a:cubicBezTo>
                    <a:pt x="1061" y="796"/>
                    <a:pt x="1040" y="787"/>
                    <a:pt x="1020" y="778"/>
                  </a:cubicBezTo>
                  <a:cubicBezTo>
                    <a:pt x="989" y="765"/>
                    <a:pt x="957" y="751"/>
                    <a:pt x="925" y="746"/>
                  </a:cubicBezTo>
                  <a:cubicBezTo>
                    <a:pt x="881" y="738"/>
                    <a:pt x="837" y="745"/>
                    <a:pt x="793" y="765"/>
                  </a:cubicBezTo>
                  <a:cubicBezTo>
                    <a:pt x="755" y="783"/>
                    <a:pt x="718" y="810"/>
                    <a:pt x="686" y="846"/>
                  </a:cubicBezTo>
                  <a:cubicBezTo>
                    <a:pt x="531" y="1015"/>
                    <a:pt x="514" y="1273"/>
                    <a:pt x="527" y="1460"/>
                  </a:cubicBezTo>
                  <a:cubicBezTo>
                    <a:pt x="527" y="1460"/>
                    <a:pt x="527" y="1460"/>
                    <a:pt x="527" y="1460"/>
                  </a:cubicBezTo>
                  <a:cubicBezTo>
                    <a:pt x="527" y="1460"/>
                    <a:pt x="527" y="1460"/>
                    <a:pt x="527" y="1460"/>
                  </a:cubicBezTo>
                  <a:cubicBezTo>
                    <a:pt x="532" y="1519"/>
                    <a:pt x="551" y="1607"/>
                    <a:pt x="571" y="1699"/>
                  </a:cubicBezTo>
                  <a:cubicBezTo>
                    <a:pt x="596" y="1809"/>
                    <a:pt x="623" y="1934"/>
                    <a:pt x="633" y="2042"/>
                  </a:cubicBezTo>
                  <a:cubicBezTo>
                    <a:pt x="644" y="2168"/>
                    <a:pt x="629" y="2251"/>
                    <a:pt x="588" y="2298"/>
                  </a:cubicBezTo>
                  <a:cubicBezTo>
                    <a:pt x="557" y="2333"/>
                    <a:pt x="504" y="2353"/>
                    <a:pt x="447" y="2374"/>
                  </a:cubicBezTo>
                  <a:cubicBezTo>
                    <a:pt x="396" y="2392"/>
                    <a:pt x="343" y="2412"/>
                    <a:pt x="308" y="2443"/>
                  </a:cubicBezTo>
                  <a:cubicBezTo>
                    <a:pt x="213" y="2525"/>
                    <a:pt x="139" y="2631"/>
                    <a:pt x="93" y="2748"/>
                  </a:cubicBezTo>
                  <a:cubicBezTo>
                    <a:pt x="62" y="2828"/>
                    <a:pt x="40" y="2919"/>
                    <a:pt x="27" y="3028"/>
                  </a:cubicBezTo>
                  <a:cubicBezTo>
                    <a:pt x="15" y="3127"/>
                    <a:pt x="12" y="3231"/>
                    <a:pt x="8" y="3323"/>
                  </a:cubicBezTo>
                  <a:cubicBezTo>
                    <a:pt x="5" y="3411"/>
                    <a:pt x="1" y="3510"/>
                    <a:pt x="6" y="3607"/>
                  </a:cubicBezTo>
                  <a:cubicBezTo>
                    <a:pt x="11" y="3714"/>
                    <a:pt x="25" y="3806"/>
                    <a:pt x="50" y="3890"/>
                  </a:cubicBezTo>
                  <a:cubicBezTo>
                    <a:pt x="82" y="3998"/>
                    <a:pt x="133" y="4101"/>
                    <a:pt x="204" y="4199"/>
                  </a:cubicBezTo>
                  <a:cubicBezTo>
                    <a:pt x="268" y="4288"/>
                    <a:pt x="350" y="4373"/>
                    <a:pt x="445" y="4452"/>
                  </a:cubicBezTo>
                  <a:cubicBezTo>
                    <a:pt x="613" y="4589"/>
                    <a:pt x="828" y="4708"/>
                    <a:pt x="1066" y="4795"/>
                  </a:cubicBezTo>
                  <a:cubicBezTo>
                    <a:pt x="1082" y="4801"/>
                    <a:pt x="1099" y="4807"/>
                    <a:pt x="1115" y="4812"/>
                  </a:cubicBezTo>
                  <a:cubicBezTo>
                    <a:pt x="1201" y="4843"/>
                    <a:pt x="1290" y="4875"/>
                    <a:pt x="1371" y="4924"/>
                  </a:cubicBezTo>
                  <a:cubicBezTo>
                    <a:pt x="1547" y="5031"/>
                    <a:pt x="1669" y="5211"/>
                    <a:pt x="1787" y="5384"/>
                  </a:cubicBezTo>
                  <a:cubicBezTo>
                    <a:pt x="1809" y="5416"/>
                    <a:pt x="1831" y="5449"/>
                    <a:pt x="1853" y="5481"/>
                  </a:cubicBezTo>
                  <a:cubicBezTo>
                    <a:pt x="1938" y="5601"/>
                    <a:pt x="2019" y="5694"/>
                    <a:pt x="2101" y="5764"/>
                  </a:cubicBezTo>
                  <a:cubicBezTo>
                    <a:pt x="2151" y="5806"/>
                    <a:pt x="2201" y="5840"/>
                    <a:pt x="2251" y="5865"/>
                  </a:cubicBezTo>
                  <a:cubicBezTo>
                    <a:pt x="2305" y="5893"/>
                    <a:pt x="2361" y="5910"/>
                    <a:pt x="2416" y="5917"/>
                  </a:cubicBezTo>
                  <a:cubicBezTo>
                    <a:pt x="2462" y="5922"/>
                    <a:pt x="2509" y="5921"/>
                    <a:pt x="2556" y="5912"/>
                  </a:cubicBezTo>
                  <a:cubicBezTo>
                    <a:pt x="2599" y="5904"/>
                    <a:pt x="2643" y="5890"/>
                    <a:pt x="2687" y="5870"/>
                  </a:cubicBezTo>
                  <a:cubicBezTo>
                    <a:pt x="2760" y="5838"/>
                    <a:pt x="2834" y="5790"/>
                    <a:pt x="2920" y="5720"/>
                  </a:cubicBezTo>
                  <a:cubicBezTo>
                    <a:pt x="3074" y="5595"/>
                    <a:pt x="3217" y="5453"/>
                    <a:pt x="3355" y="5315"/>
                  </a:cubicBezTo>
                  <a:cubicBezTo>
                    <a:pt x="3497" y="5173"/>
                    <a:pt x="3645" y="5026"/>
                    <a:pt x="3805" y="4898"/>
                  </a:cubicBezTo>
                  <a:cubicBezTo>
                    <a:pt x="3894" y="4827"/>
                    <a:pt x="3990" y="4760"/>
                    <a:pt x="4082" y="4696"/>
                  </a:cubicBezTo>
                  <a:cubicBezTo>
                    <a:pt x="4254" y="4576"/>
                    <a:pt x="4431" y="4452"/>
                    <a:pt x="4575" y="4295"/>
                  </a:cubicBezTo>
                  <a:cubicBezTo>
                    <a:pt x="4653" y="4211"/>
                    <a:pt x="4719" y="4116"/>
                    <a:pt x="4773" y="4012"/>
                  </a:cubicBezTo>
                  <a:cubicBezTo>
                    <a:pt x="4828" y="3907"/>
                    <a:pt x="4868" y="3795"/>
                    <a:pt x="4893" y="3681"/>
                  </a:cubicBezTo>
                  <a:cubicBezTo>
                    <a:pt x="4946" y="3436"/>
                    <a:pt x="4925" y="3190"/>
                    <a:pt x="4832" y="2970"/>
                  </a:cubicBezTo>
                  <a:cubicBezTo>
                    <a:pt x="4780" y="2846"/>
                    <a:pt x="4705" y="2731"/>
                    <a:pt x="4633" y="2619"/>
                  </a:cubicBezTo>
                  <a:cubicBezTo>
                    <a:pt x="4598" y="2564"/>
                    <a:pt x="4562" y="2508"/>
                    <a:pt x="4528" y="2451"/>
                  </a:cubicBezTo>
                  <a:cubicBezTo>
                    <a:pt x="4463" y="2340"/>
                    <a:pt x="4406" y="2222"/>
                    <a:pt x="4359" y="2102"/>
                  </a:cubicBezTo>
                  <a:cubicBezTo>
                    <a:pt x="4312" y="1981"/>
                    <a:pt x="4275" y="1857"/>
                    <a:pt x="4250" y="1733"/>
                  </a:cubicBezTo>
                  <a:cubicBezTo>
                    <a:pt x="4240" y="1685"/>
                    <a:pt x="4230" y="1634"/>
                    <a:pt x="4221" y="1585"/>
                  </a:cubicBezTo>
                  <a:cubicBezTo>
                    <a:pt x="4175" y="1330"/>
                    <a:pt x="4127" y="1066"/>
                    <a:pt x="3931" y="902"/>
                  </a:cubicBezTo>
                  <a:cubicBezTo>
                    <a:pt x="3889" y="866"/>
                    <a:pt x="3842" y="838"/>
                    <a:pt x="3790" y="816"/>
                  </a:cubicBezTo>
                  <a:cubicBezTo>
                    <a:pt x="3741" y="796"/>
                    <a:pt x="3688" y="782"/>
                    <a:pt x="3633" y="774"/>
                  </a:cubicBezTo>
                  <a:cubicBezTo>
                    <a:pt x="3601" y="770"/>
                    <a:pt x="3568" y="768"/>
                    <a:pt x="3535" y="768"/>
                  </a:cubicBezTo>
                  <a:cubicBezTo>
                    <a:pt x="3463" y="768"/>
                    <a:pt x="3388" y="778"/>
                    <a:pt x="3316" y="7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0" name="Freeform 48">
              <a:extLst>
                <a:ext uri="{FF2B5EF4-FFF2-40B4-BE49-F238E27FC236}">
                  <a16:creationId xmlns:a16="http://schemas.microsoft.com/office/drawing/2014/main" id="{00B451FC-9569-45BB-B9E2-DC5F89F52AD2}"/>
                </a:ext>
              </a:extLst>
            </p:cNvPr>
            <p:cNvSpPr>
              <a:spLocks noEditPoints="1"/>
            </p:cNvSpPr>
            <p:nvPr/>
          </p:nvSpPr>
          <p:spPr bwMode="auto">
            <a:xfrm>
              <a:off x="3887" y="7"/>
              <a:ext cx="3720" cy="4419"/>
            </a:xfrm>
            <a:custGeom>
              <a:avLst/>
              <a:gdLst>
                <a:gd name="T0" fmla="*/ 1866 w 5027"/>
                <a:gd name="T1" fmla="*/ 5508 h 5971"/>
                <a:gd name="T2" fmla="*/ 1730 w 5027"/>
                <a:gd name="T3" fmla="*/ 5312 h 5971"/>
                <a:gd name="T4" fmla="*/ 1121 w 5027"/>
                <a:gd name="T5" fmla="*/ 4838 h 5971"/>
                <a:gd name="T6" fmla="*/ 184 w 5027"/>
                <a:gd name="T7" fmla="*/ 4190 h 5971"/>
                <a:gd name="T8" fmla="*/ 9 w 5027"/>
                <a:gd name="T9" fmla="*/ 3368 h 5971"/>
                <a:gd name="T10" fmla="*/ 284 w 5027"/>
                <a:gd name="T11" fmla="*/ 2463 h 5971"/>
                <a:gd name="T12" fmla="*/ 446 w 5027"/>
                <a:gd name="T13" fmla="*/ 2346 h 5971"/>
                <a:gd name="T14" fmla="*/ 586 w 5027"/>
                <a:gd name="T15" fmla="*/ 1673 h 5971"/>
                <a:gd name="T16" fmla="*/ 724 w 5027"/>
                <a:gd name="T17" fmla="*/ 829 h 5971"/>
                <a:gd name="T18" fmla="*/ 1065 w 5027"/>
                <a:gd name="T19" fmla="*/ 753 h 5971"/>
                <a:gd name="T20" fmla="*/ 1213 w 5027"/>
                <a:gd name="T21" fmla="*/ 786 h 5971"/>
                <a:gd name="T22" fmla="*/ 1653 w 5027"/>
                <a:gd name="T23" fmla="*/ 487 h 5971"/>
                <a:gd name="T24" fmla="*/ 2095 w 5027"/>
                <a:gd name="T25" fmla="*/ 58 h 5971"/>
                <a:gd name="T26" fmla="*/ 2695 w 5027"/>
                <a:gd name="T27" fmla="*/ 438 h 5971"/>
                <a:gd name="T28" fmla="*/ 2839 w 5027"/>
                <a:gd name="T29" fmla="*/ 766 h 5971"/>
                <a:gd name="T30" fmla="*/ 3246 w 5027"/>
                <a:gd name="T31" fmla="*/ 821 h 5971"/>
                <a:gd name="T32" fmla="*/ 3394 w 5027"/>
                <a:gd name="T33" fmla="*/ 779 h 5971"/>
                <a:gd name="T34" fmla="*/ 4274 w 5027"/>
                <a:gd name="T35" fmla="*/ 1532 h 5971"/>
                <a:gd name="T36" fmla="*/ 4317 w 5027"/>
                <a:gd name="T37" fmla="*/ 1733 h 5971"/>
                <a:gd name="T38" fmla="*/ 4613 w 5027"/>
                <a:gd name="T39" fmla="*/ 2431 h 5971"/>
                <a:gd name="T40" fmla="*/ 4917 w 5027"/>
                <a:gd name="T41" fmla="*/ 2949 h 5971"/>
                <a:gd name="T42" fmla="*/ 4630 w 5027"/>
                <a:gd name="T43" fmla="*/ 4295 h 5971"/>
                <a:gd name="T44" fmla="*/ 4388 w 5027"/>
                <a:gd name="T45" fmla="*/ 4530 h 5971"/>
                <a:gd name="T46" fmla="*/ 3868 w 5027"/>
                <a:gd name="T47" fmla="*/ 4929 h 5971"/>
                <a:gd name="T48" fmla="*/ 3365 w 5027"/>
                <a:gd name="T49" fmla="*/ 5393 h 5971"/>
                <a:gd name="T50" fmla="*/ 2499 w 5027"/>
                <a:gd name="T51" fmla="*/ 5954 h 5971"/>
                <a:gd name="T52" fmla="*/ 3396 w 5027"/>
                <a:gd name="T53" fmla="*/ 786 h 5971"/>
                <a:gd name="T54" fmla="*/ 3247 w 5027"/>
                <a:gd name="T55" fmla="*/ 828 h 5971"/>
                <a:gd name="T56" fmla="*/ 2835 w 5027"/>
                <a:gd name="T57" fmla="*/ 771 h 5971"/>
                <a:gd name="T58" fmla="*/ 2688 w 5027"/>
                <a:gd name="T59" fmla="*/ 440 h 5971"/>
                <a:gd name="T60" fmla="*/ 2097 w 5027"/>
                <a:gd name="T61" fmla="*/ 64 h 5971"/>
                <a:gd name="T62" fmla="*/ 1658 w 5027"/>
                <a:gd name="T63" fmla="*/ 491 h 5971"/>
                <a:gd name="T64" fmla="*/ 1213 w 5027"/>
                <a:gd name="T65" fmla="*/ 793 h 5971"/>
                <a:gd name="T66" fmla="*/ 1062 w 5027"/>
                <a:gd name="T67" fmla="*/ 760 h 5971"/>
                <a:gd name="T68" fmla="*/ 729 w 5027"/>
                <a:gd name="T69" fmla="*/ 834 h 5971"/>
                <a:gd name="T70" fmla="*/ 593 w 5027"/>
                <a:gd name="T71" fmla="*/ 1672 h 5971"/>
                <a:gd name="T72" fmla="*/ 449 w 5027"/>
                <a:gd name="T73" fmla="*/ 2352 h 5971"/>
                <a:gd name="T74" fmla="*/ 289 w 5027"/>
                <a:gd name="T75" fmla="*/ 2468 h 5971"/>
                <a:gd name="T76" fmla="*/ 16 w 5027"/>
                <a:gd name="T77" fmla="*/ 3368 h 5971"/>
                <a:gd name="T78" fmla="*/ 190 w 5027"/>
                <a:gd name="T79" fmla="*/ 4186 h 5971"/>
                <a:gd name="T80" fmla="*/ 1123 w 5027"/>
                <a:gd name="T81" fmla="*/ 4831 h 5971"/>
                <a:gd name="T82" fmla="*/ 1735 w 5027"/>
                <a:gd name="T83" fmla="*/ 5307 h 5971"/>
                <a:gd name="T84" fmla="*/ 1872 w 5027"/>
                <a:gd name="T85" fmla="*/ 5504 h 5971"/>
                <a:gd name="T86" fmla="*/ 2950 w 5027"/>
                <a:gd name="T87" fmla="*/ 5755 h 5971"/>
                <a:gd name="T88" fmla="*/ 3410 w 5027"/>
                <a:gd name="T89" fmla="*/ 5339 h 5971"/>
                <a:gd name="T90" fmla="*/ 4099 w 5027"/>
                <a:gd name="T91" fmla="*/ 4744 h 5971"/>
                <a:gd name="T92" fmla="*/ 4570 w 5027"/>
                <a:gd name="T93" fmla="*/ 4350 h 5971"/>
                <a:gd name="T94" fmla="*/ 4959 w 5027"/>
                <a:gd name="T95" fmla="*/ 3673 h 5971"/>
                <a:gd name="T96" fmla="*/ 4702 w 5027"/>
                <a:gd name="T97" fmla="*/ 2584 h 5971"/>
                <a:gd name="T98" fmla="*/ 4400 w 5027"/>
                <a:gd name="T99" fmla="*/ 2017 h 5971"/>
                <a:gd name="T100" fmla="*/ 4288 w 5027"/>
                <a:gd name="T101" fmla="*/ 1633 h 5971"/>
                <a:gd name="T102" fmla="*/ 4000 w 5027"/>
                <a:gd name="T103" fmla="*/ 905 h 5971"/>
                <a:gd name="T104" fmla="*/ 3396 w 5027"/>
                <a:gd name="T105" fmla="*/ 786 h 5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27" h="5971">
                  <a:moveTo>
                    <a:pt x="2433" y="5949"/>
                  </a:moveTo>
                  <a:cubicBezTo>
                    <a:pt x="2243" y="5923"/>
                    <a:pt x="2058" y="5779"/>
                    <a:pt x="1866" y="5508"/>
                  </a:cubicBezTo>
                  <a:cubicBezTo>
                    <a:pt x="1845" y="5477"/>
                    <a:pt x="1823" y="5446"/>
                    <a:pt x="1802" y="5416"/>
                  </a:cubicBezTo>
                  <a:cubicBezTo>
                    <a:pt x="1779" y="5381"/>
                    <a:pt x="1754" y="5346"/>
                    <a:pt x="1730" y="5312"/>
                  </a:cubicBezTo>
                  <a:cubicBezTo>
                    <a:pt x="1635" y="5178"/>
                    <a:pt x="1527" y="5042"/>
                    <a:pt x="1381" y="4953"/>
                  </a:cubicBezTo>
                  <a:cubicBezTo>
                    <a:pt x="1299" y="4903"/>
                    <a:pt x="1208" y="4870"/>
                    <a:pt x="1121" y="4838"/>
                  </a:cubicBezTo>
                  <a:cubicBezTo>
                    <a:pt x="1106" y="4833"/>
                    <a:pt x="1091" y="4827"/>
                    <a:pt x="1076" y="4822"/>
                  </a:cubicBezTo>
                  <a:cubicBezTo>
                    <a:pt x="791" y="4717"/>
                    <a:pt x="406" y="4522"/>
                    <a:pt x="184" y="4190"/>
                  </a:cubicBezTo>
                  <a:cubicBezTo>
                    <a:pt x="129" y="4107"/>
                    <a:pt x="87" y="4020"/>
                    <a:pt x="59" y="3930"/>
                  </a:cubicBezTo>
                  <a:cubicBezTo>
                    <a:pt x="0" y="3740"/>
                    <a:pt x="5" y="3543"/>
                    <a:pt x="9" y="3368"/>
                  </a:cubicBezTo>
                  <a:cubicBezTo>
                    <a:pt x="14" y="3177"/>
                    <a:pt x="24" y="2976"/>
                    <a:pt x="87" y="2797"/>
                  </a:cubicBezTo>
                  <a:cubicBezTo>
                    <a:pt x="127" y="2684"/>
                    <a:pt x="195" y="2568"/>
                    <a:pt x="284" y="2463"/>
                  </a:cubicBezTo>
                  <a:cubicBezTo>
                    <a:pt x="290" y="2456"/>
                    <a:pt x="296" y="2449"/>
                    <a:pt x="303" y="2442"/>
                  </a:cubicBezTo>
                  <a:cubicBezTo>
                    <a:pt x="339" y="2401"/>
                    <a:pt x="393" y="2373"/>
                    <a:pt x="446" y="2346"/>
                  </a:cubicBezTo>
                  <a:cubicBezTo>
                    <a:pt x="500" y="2318"/>
                    <a:pt x="552" y="2291"/>
                    <a:pt x="585" y="2252"/>
                  </a:cubicBezTo>
                  <a:cubicBezTo>
                    <a:pt x="675" y="2148"/>
                    <a:pt x="625" y="1885"/>
                    <a:pt x="586" y="1673"/>
                  </a:cubicBezTo>
                  <a:cubicBezTo>
                    <a:pt x="568" y="1580"/>
                    <a:pt x="552" y="1492"/>
                    <a:pt x="550" y="1431"/>
                  </a:cubicBezTo>
                  <a:cubicBezTo>
                    <a:pt x="542" y="1162"/>
                    <a:pt x="601" y="960"/>
                    <a:pt x="724" y="829"/>
                  </a:cubicBezTo>
                  <a:cubicBezTo>
                    <a:pt x="797" y="752"/>
                    <a:pt x="886" y="714"/>
                    <a:pt x="969" y="725"/>
                  </a:cubicBezTo>
                  <a:cubicBezTo>
                    <a:pt x="1002" y="730"/>
                    <a:pt x="1034" y="742"/>
                    <a:pt x="1065" y="753"/>
                  </a:cubicBezTo>
                  <a:cubicBezTo>
                    <a:pt x="1085" y="761"/>
                    <a:pt x="1106" y="769"/>
                    <a:pt x="1128" y="775"/>
                  </a:cubicBezTo>
                  <a:cubicBezTo>
                    <a:pt x="1156" y="782"/>
                    <a:pt x="1184" y="786"/>
                    <a:pt x="1213" y="786"/>
                  </a:cubicBezTo>
                  <a:cubicBezTo>
                    <a:pt x="1213" y="786"/>
                    <a:pt x="1213" y="786"/>
                    <a:pt x="1213" y="786"/>
                  </a:cubicBezTo>
                  <a:cubicBezTo>
                    <a:pt x="1413" y="786"/>
                    <a:pt x="1574" y="599"/>
                    <a:pt x="1653" y="487"/>
                  </a:cubicBezTo>
                  <a:cubicBezTo>
                    <a:pt x="1668" y="466"/>
                    <a:pt x="1683" y="444"/>
                    <a:pt x="1698" y="422"/>
                  </a:cubicBezTo>
                  <a:cubicBezTo>
                    <a:pt x="1804" y="267"/>
                    <a:pt x="1914" y="107"/>
                    <a:pt x="2095" y="58"/>
                  </a:cubicBezTo>
                  <a:cubicBezTo>
                    <a:pt x="2305" y="0"/>
                    <a:pt x="2573" y="141"/>
                    <a:pt x="2667" y="361"/>
                  </a:cubicBezTo>
                  <a:cubicBezTo>
                    <a:pt x="2677" y="383"/>
                    <a:pt x="2686" y="408"/>
                    <a:pt x="2695" y="438"/>
                  </a:cubicBezTo>
                  <a:cubicBezTo>
                    <a:pt x="2702" y="461"/>
                    <a:pt x="2709" y="485"/>
                    <a:pt x="2715" y="508"/>
                  </a:cubicBezTo>
                  <a:cubicBezTo>
                    <a:pt x="2742" y="606"/>
                    <a:pt x="2767" y="698"/>
                    <a:pt x="2839" y="766"/>
                  </a:cubicBezTo>
                  <a:cubicBezTo>
                    <a:pt x="2906" y="828"/>
                    <a:pt x="3008" y="858"/>
                    <a:pt x="3118" y="846"/>
                  </a:cubicBezTo>
                  <a:cubicBezTo>
                    <a:pt x="3166" y="841"/>
                    <a:pt x="3211" y="830"/>
                    <a:pt x="3246" y="821"/>
                  </a:cubicBezTo>
                  <a:cubicBezTo>
                    <a:pt x="3265" y="816"/>
                    <a:pt x="3284" y="810"/>
                    <a:pt x="3303" y="805"/>
                  </a:cubicBezTo>
                  <a:cubicBezTo>
                    <a:pt x="3333" y="796"/>
                    <a:pt x="3363" y="787"/>
                    <a:pt x="3394" y="779"/>
                  </a:cubicBezTo>
                  <a:cubicBezTo>
                    <a:pt x="3628" y="723"/>
                    <a:pt x="3856" y="768"/>
                    <a:pt x="4004" y="900"/>
                  </a:cubicBezTo>
                  <a:cubicBezTo>
                    <a:pt x="4181" y="1057"/>
                    <a:pt x="4229" y="1299"/>
                    <a:pt x="4274" y="1532"/>
                  </a:cubicBezTo>
                  <a:cubicBezTo>
                    <a:pt x="4281" y="1565"/>
                    <a:pt x="4288" y="1599"/>
                    <a:pt x="4294" y="1632"/>
                  </a:cubicBezTo>
                  <a:cubicBezTo>
                    <a:pt x="4302" y="1670"/>
                    <a:pt x="4310" y="1703"/>
                    <a:pt x="4317" y="1733"/>
                  </a:cubicBezTo>
                  <a:cubicBezTo>
                    <a:pt x="4339" y="1825"/>
                    <a:pt x="4369" y="1917"/>
                    <a:pt x="4407" y="2014"/>
                  </a:cubicBezTo>
                  <a:cubicBezTo>
                    <a:pt x="4462" y="2157"/>
                    <a:pt x="4532" y="2297"/>
                    <a:pt x="4613" y="2431"/>
                  </a:cubicBezTo>
                  <a:cubicBezTo>
                    <a:pt x="4643" y="2481"/>
                    <a:pt x="4676" y="2532"/>
                    <a:pt x="4708" y="2581"/>
                  </a:cubicBezTo>
                  <a:cubicBezTo>
                    <a:pt x="4784" y="2698"/>
                    <a:pt x="4863" y="2819"/>
                    <a:pt x="4917" y="2949"/>
                  </a:cubicBezTo>
                  <a:cubicBezTo>
                    <a:pt x="5010" y="3175"/>
                    <a:pt x="5027" y="3426"/>
                    <a:pt x="4966" y="3674"/>
                  </a:cubicBezTo>
                  <a:cubicBezTo>
                    <a:pt x="4911" y="3894"/>
                    <a:pt x="4795" y="4109"/>
                    <a:pt x="4630" y="4295"/>
                  </a:cubicBezTo>
                  <a:cubicBezTo>
                    <a:pt x="4613" y="4314"/>
                    <a:pt x="4594" y="4334"/>
                    <a:pt x="4575" y="4354"/>
                  </a:cubicBezTo>
                  <a:cubicBezTo>
                    <a:pt x="4517" y="4416"/>
                    <a:pt x="4455" y="4473"/>
                    <a:pt x="4388" y="4530"/>
                  </a:cubicBezTo>
                  <a:cubicBezTo>
                    <a:pt x="4298" y="4607"/>
                    <a:pt x="4199" y="4680"/>
                    <a:pt x="4104" y="4750"/>
                  </a:cubicBezTo>
                  <a:cubicBezTo>
                    <a:pt x="4026" y="4808"/>
                    <a:pt x="3945" y="4867"/>
                    <a:pt x="3868" y="4929"/>
                  </a:cubicBezTo>
                  <a:cubicBezTo>
                    <a:pt x="3709" y="5058"/>
                    <a:pt x="3559" y="5203"/>
                    <a:pt x="3415" y="5344"/>
                  </a:cubicBezTo>
                  <a:cubicBezTo>
                    <a:pt x="3398" y="5361"/>
                    <a:pt x="3382" y="5377"/>
                    <a:pt x="3365" y="5393"/>
                  </a:cubicBezTo>
                  <a:cubicBezTo>
                    <a:pt x="3232" y="5523"/>
                    <a:pt x="3100" y="5648"/>
                    <a:pt x="2954" y="5760"/>
                  </a:cubicBezTo>
                  <a:cubicBezTo>
                    <a:pt x="2835" y="5852"/>
                    <a:pt x="2678" y="5954"/>
                    <a:pt x="2499" y="5954"/>
                  </a:cubicBezTo>
                  <a:cubicBezTo>
                    <a:pt x="2477" y="5954"/>
                    <a:pt x="2455" y="5952"/>
                    <a:pt x="2433" y="5949"/>
                  </a:cubicBezTo>
                  <a:moveTo>
                    <a:pt x="3396" y="786"/>
                  </a:moveTo>
                  <a:cubicBezTo>
                    <a:pt x="3365" y="794"/>
                    <a:pt x="3334" y="803"/>
                    <a:pt x="3305" y="811"/>
                  </a:cubicBezTo>
                  <a:cubicBezTo>
                    <a:pt x="3286" y="817"/>
                    <a:pt x="3267" y="822"/>
                    <a:pt x="3247" y="828"/>
                  </a:cubicBezTo>
                  <a:cubicBezTo>
                    <a:pt x="3213" y="837"/>
                    <a:pt x="3167" y="848"/>
                    <a:pt x="3119" y="853"/>
                  </a:cubicBezTo>
                  <a:cubicBezTo>
                    <a:pt x="3006" y="865"/>
                    <a:pt x="2903" y="835"/>
                    <a:pt x="2835" y="771"/>
                  </a:cubicBezTo>
                  <a:cubicBezTo>
                    <a:pt x="2760" y="702"/>
                    <a:pt x="2734" y="604"/>
                    <a:pt x="2708" y="510"/>
                  </a:cubicBezTo>
                  <a:cubicBezTo>
                    <a:pt x="2702" y="487"/>
                    <a:pt x="2695" y="463"/>
                    <a:pt x="2688" y="440"/>
                  </a:cubicBezTo>
                  <a:cubicBezTo>
                    <a:pt x="2679" y="410"/>
                    <a:pt x="2670" y="386"/>
                    <a:pt x="2661" y="363"/>
                  </a:cubicBezTo>
                  <a:cubicBezTo>
                    <a:pt x="2567" y="147"/>
                    <a:pt x="2304" y="7"/>
                    <a:pt x="2097" y="64"/>
                  </a:cubicBezTo>
                  <a:cubicBezTo>
                    <a:pt x="1918" y="113"/>
                    <a:pt x="1809" y="272"/>
                    <a:pt x="1703" y="426"/>
                  </a:cubicBezTo>
                  <a:cubicBezTo>
                    <a:pt x="1688" y="448"/>
                    <a:pt x="1673" y="470"/>
                    <a:pt x="1658" y="491"/>
                  </a:cubicBezTo>
                  <a:cubicBezTo>
                    <a:pt x="1579" y="604"/>
                    <a:pt x="1416" y="793"/>
                    <a:pt x="1213" y="793"/>
                  </a:cubicBezTo>
                  <a:cubicBezTo>
                    <a:pt x="1213" y="793"/>
                    <a:pt x="1213" y="793"/>
                    <a:pt x="1213" y="793"/>
                  </a:cubicBezTo>
                  <a:cubicBezTo>
                    <a:pt x="1184" y="793"/>
                    <a:pt x="1155" y="789"/>
                    <a:pt x="1126" y="781"/>
                  </a:cubicBezTo>
                  <a:cubicBezTo>
                    <a:pt x="1104" y="776"/>
                    <a:pt x="1083" y="768"/>
                    <a:pt x="1062" y="760"/>
                  </a:cubicBezTo>
                  <a:cubicBezTo>
                    <a:pt x="1032" y="748"/>
                    <a:pt x="1000" y="737"/>
                    <a:pt x="968" y="732"/>
                  </a:cubicBezTo>
                  <a:cubicBezTo>
                    <a:pt x="887" y="721"/>
                    <a:pt x="800" y="758"/>
                    <a:pt x="729" y="834"/>
                  </a:cubicBezTo>
                  <a:cubicBezTo>
                    <a:pt x="607" y="963"/>
                    <a:pt x="549" y="1164"/>
                    <a:pt x="557" y="1431"/>
                  </a:cubicBezTo>
                  <a:cubicBezTo>
                    <a:pt x="559" y="1491"/>
                    <a:pt x="575" y="1579"/>
                    <a:pt x="593" y="1672"/>
                  </a:cubicBezTo>
                  <a:cubicBezTo>
                    <a:pt x="632" y="1885"/>
                    <a:pt x="682" y="2150"/>
                    <a:pt x="590" y="2257"/>
                  </a:cubicBezTo>
                  <a:cubicBezTo>
                    <a:pt x="556" y="2297"/>
                    <a:pt x="502" y="2325"/>
                    <a:pt x="449" y="2352"/>
                  </a:cubicBezTo>
                  <a:cubicBezTo>
                    <a:pt x="397" y="2379"/>
                    <a:pt x="343" y="2407"/>
                    <a:pt x="308" y="2446"/>
                  </a:cubicBezTo>
                  <a:cubicBezTo>
                    <a:pt x="302" y="2453"/>
                    <a:pt x="295" y="2461"/>
                    <a:pt x="289" y="2468"/>
                  </a:cubicBezTo>
                  <a:cubicBezTo>
                    <a:pt x="201" y="2572"/>
                    <a:pt x="133" y="2687"/>
                    <a:pt x="94" y="2799"/>
                  </a:cubicBezTo>
                  <a:cubicBezTo>
                    <a:pt x="31" y="2977"/>
                    <a:pt x="21" y="3178"/>
                    <a:pt x="16" y="3368"/>
                  </a:cubicBezTo>
                  <a:cubicBezTo>
                    <a:pt x="12" y="3542"/>
                    <a:pt x="7" y="3739"/>
                    <a:pt x="65" y="3927"/>
                  </a:cubicBezTo>
                  <a:cubicBezTo>
                    <a:pt x="93" y="4017"/>
                    <a:pt x="135" y="4104"/>
                    <a:pt x="190" y="4186"/>
                  </a:cubicBezTo>
                  <a:cubicBezTo>
                    <a:pt x="411" y="4517"/>
                    <a:pt x="795" y="4711"/>
                    <a:pt x="1078" y="4815"/>
                  </a:cubicBezTo>
                  <a:cubicBezTo>
                    <a:pt x="1093" y="4821"/>
                    <a:pt x="1108" y="4826"/>
                    <a:pt x="1123" y="4831"/>
                  </a:cubicBezTo>
                  <a:cubicBezTo>
                    <a:pt x="1211" y="4863"/>
                    <a:pt x="1302" y="4896"/>
                    <a:pt x="1384" y="4947"/>
                  </a:cubicBezTo>
                  <a:cubicBezTo>
                    <a:pt x="1532" y="5037"/>
                    <a:pt x="1640" y="5174"/>
                    <a:pt x="1735" y="5307"/>
                  </a:cubicBezTo>
                  <a:cubicBezTo>
                    <a:pt x="1760" y="5342"/>
                    <a:pt x="1784" y="5377"/>
                    <a:pt x="1808" y="5412"/>
                  </a:cubicBezTo>
                  <a:cubicBezTo>
                    <a:pt x="1829" y="5442"/>
                    <a:pt x="1850" y="5473"/>
                    <a:pt x="1872" y="5504"/>
                  </a:cubicBezTo>
                  <a:cubicBezTo>
                    <a:pt x="2062" y="5773"/>
                    <a:pt x="2246" y="5916"/>
                    <a:pt x="2434" y="5942"/>
                  </a:cubicBezTo>
                  <a:cubicBezTo>
                    <a:pt x="2639" y="5971"/>
                    <a:pt x="2817" y="5857"/>
                    <a:pt x="2950" y="5755"/>
                  </a:cubicBezTo>
                  <a:cubicBezTo>
                    <a:pt x="3095" y="5643"/>
                    <a:pt x="3227" y="5518"/>
                    <a:pt x="3360" y="5388"/>
                  </a:cubicBezTo>
                  <a:cubicBezTo>
                    <a:pt x="3377" y="5372"/>
                    <a:pt x="3393" y="5356"/>
                    <a:pt x="3410" y="5339"/>
                  </a:cubicBezTo>
                  <a:cubicBezTo>
                    <a:pt x="3555" y="5198"/>
                    <a:pt x="3704" y="5052"/>
                    <a:pt x="3864" y="4923"/>
                  </a:cubicBezTo>
                  <a:cubicBezTo>
                    <a:pt x="3941" y="4861"/>
                    <a:pt x="4021" y="4802"/>
                    <a:pt x="4099" y="4744"/>
                  </a:cubicBezTo>
                  <a:cubicBezTo>
                    <a:pt x="4195" y="4674"/>
                    <a:pt x="4293" y="4602"/>
                    <a:pt x="4384" y="4525"/>
                  </a:cubicBezTo>
                  <a:cubicBezTo>
                    <a:pt x="4451" y="4468"/>
                    <a:pt x="4512" y="4411"/>
                    <a:pt x="4570" y="4350"/>
                  </a:cubicBezTo>
                  <a:cubicBezTo>
                    <a:pt x="4589" y="4330"/>
                    <a:pt x="4608" y="4310"/>
                    <a:pt x="4625" y="4291"/>
                  </a:cubicBezTo>
                  <a:cubicBezTo>
                    <a:pt x="4789" y="4105"/>
                    <a:pt x="4905" y="3892"/>
                    <a:pt x="4959" y="3673"/>
                  </a:cubicBezTo>
                  <a:cubicBezTo>
                    <a:pt x="5020" y="3426"/>
                    <a:pt x="5003" y="3176"/>
                    <a:pt x="4910" y="2952"/>
                  </a:cubicBezTo>
                  <a:cubicBezTo>
                    <a:pt x="4856" y="2822"/>
                    <a:pt x="4778" y="2701"/>
                    <a:pt x="4702" y="2584"/>
                  </a:cubicBezTo>
                  <a:cubicBezTo>
                    <a:pt x="4670" y="2536"/>
                    <a:pt x="4638" y="2485"/>
                    <a:pt x="4607" y="2435"/>
                  </a:cubicBezTo>
                  <a:cubicBezTo>
                    <a:pt x="4526" y="2300"/>
                    <a:pt x="4456" y="2160"/>
                    <a:pt x="4400" y="2017"/>
                  </a:cubicBezTo>
                  <a:cubicBezTo>
                    <a:pt x="4362" y="1919"/>
                    <a:pt x="4333" y="1827"/>
                    <a:pt x="4310" y="1734"/>
                  </a:cubicBezTo>
                  <a:cubicBezTo>
                    <a:pt x="4303" y="1704"/>
                    <a:pt x="4296" y="1671"/>
                    <a:pt x="4288" y="1633"/>
                  </a:cubicBezTo>
                  <a:cubicBezTo>
                    <a:pt x="4281" y="1600"/>
                    <a:pt x="4274" y="1566"/>
                    <a:pt x="4268" y="1534"/>
                  </a:cubicBezTo>
                  <a:cubicBezTo>
                    <a:pt x="4222" y="1301"/>
                    <a:pt x="4175" y="1060"/>
                    <a:pt x="4000" y="905"/>
                  </a:cubicBezTo>
                  <a:cubicBezTo>
                    <a:pt x="3895" y="812"/>
                    <a:pt x="3749" y="763"/>
                    <a:pt x="3590" y="763"/>
                  </a:cubicBezTo>
                  <a:cubicBezTo>
                    <a:pt x="3527" y="763"/>
                    <a:pt x="3461" y="770"/>
                    <a:pt x="3396" y="786"/>
                  </a:cubicBezTo>
                </a:path>
              </a:pathLst>
            </a:custGeom>
            <a:grpFill/>
            <a:ln w="6350">
              <a:solidFill>
                <a:srgbClr val="F5A670">
                  <a:alpha val="32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1" name="Freeform 49">
              <a:extLst>
                <a:ext uri="{FF2B5EF4-FFF2-40B4-BE49-F238E27FC236}">
                  <a16:creationId xmlns:a16="http://schemas.microsoft.com/office/drawing/2014/main" id="{420B4591-979A-451D-B455-73BAD795E991}"/>
                </a:ext>
              </a:extLst>
            </p:cNvPr>
            <p:cNvSpPr>
              <a:spLocks noEditPoints="1"/>
            </p:cNvSpPr>
            <p:nvPr/>
          </p:nvSpPr>
          <p:spPr bwMode="auto">
            <a:xfrm>
              <a:off x="3871" y="28"/>
              <a:ext cx="3749" cy="4396"/>
            </a:xfrm>
            <a:custGeom>
              <a:avLst/>
              <a:gdLst>
                <a:gd name="T0" fmla="*/ 2120 w 5065"/>
                <a:gd name="T1" fmla="*/ 5774 h 5940"/>
                <a:gd name="T2" fmla="*/ 1732 w 5065"/>
                <a:gd name="T3" fmla="*/ 5293 h 5940"/>
                <a:gd name="T4" fmla="*/ 1114 w 5065"/>
                <a:gd name="T5" fmla="*/ 4815 h 5940"/>
                <a:gd name="T6" fmla="*/ 60 w 5065"/>
                <a:gd name="T7" fmla="*/ 3926 h 5940"/>
                <a:gd name="T8" fmla="*/ 74 w 5065"/>
                <a:gd name="T9" fmla="*/ 2806 h 5940"/>
                <a:gd name="T10" fmla="*/ 436 w 5065"/>
                <a:gd name="T11" fmla="*/ 2279 h 5940"/>
                <a:gd name="T12" fmla="*/ 592 w 5065"/>
                <a:gd name="T13" fmla="*/ 1604 h 5940"/>
                <a:gd name="T14" fmla="*/ 753 w 5065"/>
                <a:gd name="T15" fmla="*/ 775 h 5940"/>
                <a:gd name="T16" fmla="*/ 1093 w 5065"/>
                <a:gd name="T17" fmla="*/ 694 h 5940"/>
                <a:gd name="T18" fmla="*/ 1492 w 5065"/>
                <a:gd name="T19" fmla="*/ 620 h 5940"/>
                <a:gd name="T20" fmla="*/ 1908 w 5065"/>
                <a:gd name="T21" fmla="*/ 150 h 5940"/>
                <a:gd name="T22" fmla="*/ 2308 w 5065"/>
                <a:gd name="T23" fmla="*/ 10 h 5940"/>
                <a:gd name="T24" fmla="*/ 2716 w 5065"/>
                <a:gd name="T25" fmla="*/ 315 h 5940"/>
                <a:gd name="T26" fmla="*/ 2818 w 5065"/>
                <a:gd name="T27" fmla="*/ 591 h 5940"/>
                <a:gd name="T28" fmla="*/ 3183 w 5065"/>
                <a:gd name="T29" fmla="*/ 786 h 5940"/>
                <a:gd name="T30" fmla="*/ 3460 w 5065"/>
                <a:gd name="T31" fmla="*/ 726 h 5940"/>
                <a:gd name="T32" fmla="*/ 4058 w 5065"/>
                <a:gd name="T33" fmla="*/ 862 h 5940"/>
                <a:gd name="T34" fmla="*/ 4307 w 5065"/>
                <a:gd name="T35" fmla="*/ 1449 h 5940"/>
                <a:gd name="T36" fmla="*/ 4462 w 5065"/>
                <a:gd name="T37" fmla="*/ 1965 h 5940"/>
                <a:gd name="T38" fmla="*/ 4980 w 5065"/>
                <a:gd name="T39" fmla="*/ 2889 h 5940"/>
                <a:gd name="T40" fmla="*/ 4664 w 5065"/>
                <a:gd name="T41" fmla="*/ 4249 h 5940"/>
                <a:gd name="T42" fmla="*/ 4108 w 5065"/>
                <a:gd name="T43" fmla="*/ 4759 h 5940"/>
                <a:gd name="T44" fmla="*/ 3395 w 5065"/>
                <a:gd name="T45" fmla="*/ 5385 h 5940"/>
                <a:gd name="T46" fmla="*/ 2581 w 5065"/>
                <a:gd name="T47" fmla="*/ 5934 h 5940"/>
                <a:gd name="T48" fmla="*/ 3460 w 5065"/>
                <a:gd name="T49" fmla="*/ 727 h 5940"/>
                <a:gd name="T50" fmla="*/ 3183 w 5065"/>
                <a:gd name="T51" fmla="*/ 787 h 5940"/>
                <a:gd name="T52" fmla="*/ 2817 w 5065"/>
                <a:gd name="T53" fmla="*/ 592 h 5940"/>
                <a:gd name="T54" fmla="*/ 2715 w 5065"/>
                <a:gd name="T55" fmla="*/ 316 h 5940"/>
                <a:gd name="T56" fmla="*/ 2308 w 5065"/>
                <a:gd name="T57" fmla="*/ 11 h 5940"/>
                <a:gd name="T58" fmla="*/ 1908 w 5065"/>
                <a:gd name="T59" fmla="*/ 150 h 5940"/>
                <a:gd name="T60" fmla="*/ 1492 w 5065"/>
                <a:gd name="T61" fmla="*/ 621 h 5940"/>
                <a:gd name="T62" fmla="*/ 1093 w 5065"/>
                <a:gd name="T63" fmla="*/ 694 h 5940"/>
                <a:gd name="T64" fmla="*/ 753 w 5065"/>
                <a:gd name="T65" fmla="*/ 776 h 5940"/>
                <a:gd name="T66" fmla="*/ 592 w 5065"/>
                <a:gd name="T67" fmla="*/ 1604 h 5940"/>
                <a:gd name="T68" fmla="*/ 437 w 5065"/>
                <a:gd name="T69" fmla="*/ 2280 h 5940"/>
                <a:gd name="T70" fmla="*/ 74 w 5065"/>
                <a:gd name="T71" fmla="*/ 2807 h 5940"/>
                <a:gd name="T72" fmla="*/ 187 w 5065"/>
                <a:gd name="T73" fmla="*/ 4180 h 5940"/>
                <a:gd name="T74" fmla="*/ 1380 w 5065"/>
                <a:gd name="T75" fmla="*/ 4933 h 5940"/>
                <a:gd name="T76" fmla="*/ 1809 w 5065"/>
                <a:gd name="T77" fmla="*/ 5401 h 5940"/>
                <a:gd name="T78" fmla="*/ 2270 w 5065"/>
                <a:gd name="T79" fmla="*/ 5876 h 5940"/>
                <a:gd name="T80" fmla="*/ 2719 w 5065"/>
                <a:gd name="T81" fmla="*/ 5897 h 5940"/>
                <a:gd name="T82" fmla="*/ 3459 w 5065"/>
                <a:gd name="T83" fmla="*/ 5324 h 5940"/>
                <a:gd name="T84" fmla="*/ 4430 w 5065"/>
                <a:gd name="T85" fmla="*/ 4495 h 5940"/>
                <a:gd name="T86" fmla="*/ 5016 w 5065"/>
                <a:gd name="T87" fmla="*/ 3625 h 5940"/>
                <a:gd name="T88" fmla="*/ 4761 w 5065"/>
                <a:gd name="T89" fmla="*/ 2504 h 5940"/>
                <a:gd name="T90" fmla="*/ 4362 w 5065"/>
                <a:gd name="T91" fmla="*/ 1692 h 5940"/>
                <a:gd name="T92" fmla="*/ 4224 w 5065"/>
                <a:gd name="T93" fmla="*/ 1130 h 5940"/>
                <a:gd name="T94" fmla="*/ 3924 w 5065"/>
                <a:gd name="T95" fmla="*/ 771 h 5940"/>
                <a:gd name="T96" fmla="*/ 3460 w 5065"/>
                <a:gd name="T97" fmla="*/ 727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5" h="5940">
                  <a:moveTo>
                    <a:pt x="2436" y="5933"/>
                  </a:moveTo>
                  <a:cubicBezTo>
                    <a:pt x="2381" y="5924"/>
                    <a:pt x="2325" y="5905"/>
                    <a:pt x="2270" y="5877"/>
                  </a:cubicBezTo>
                  <a:cubicBezTo>
                    <a:pt x="2220" y="5851"/>
                    <a:pt x="2170" y="5816"/>
                    <a:pt x="2120" y="5774"/>
                  </a:cubicBezTo>
                  <a:cubicBezTo>
                    <a:pt x="2039" y="5703"/>
                    <a:pt x="1957" y="5610"/>
                    <a:pt x="1870" y="5489"/>
                  </a:cubicBezTo>
                  <a:cubicBezTo>
                    <a:pt x="1850" y="5460"/>
                    <a:pt x="1829" y="5430"/>
                    <a:pt x="1809" y="5401"/>
                  </a:cubicBezTo>
                  <a:cubicBezTo>
                    <a:pt x="1784" y="5366"/>
                    <a:pt x="1758" y="5329"/>
                    <a:pt x="1732" y="5293"/>
                  </a:cubicBezTo>
                  <a:cubicBezTo>
                    <a:pt x="1695" y="5241"/>
                    <a:pt x="1637" y="5164"/>
                    <a:pt x="1571" y="5094"/>
                  </a:cubicBezTo>
                  <a:cubicBezTo>
                    <a:pt x="1508" y="5027"/>
                    <a:pt x="1445" y="4975"/>
                    <a:pt x="1379" y="4934"/>
                  </a:cubicBezTo>
                  <a:cubicBezTo>
                    <a:pt x="1295" y="4883"/>
                    <a:pt x="1203" y="4848"/>
                    <a:pt x="1114" y="4815"/>
                  </a:cubicBezTo>
                  <a:cubicBezTo>
                    <a:pt x="1101" y="4811"/>
                    <a:pt x="1087" y="4806"/>
                    <a:pt x="1073" y="4800"/>
                  </a:cubicBezTo>
                  <a:cubicBezTo>
                    <a:pt x="790" y="4695"/>
                    <a:pt x="406" y="4502"/>
                    <a:pt x="186" y="4181"/>
                  </a:cubicBezTo>
                  <a:cubicBezTo>
                    <a:pt x="131" y="4100"/>
                    <a:pt x="88" y="4014"/>
                    <a:pt x="60" y="3926"/>
                  </a:cubicBezTo>
                  <a:cubicBezTo>
                    <a:pt x="3" y="3751"/>
                    <a:pt x="0" y="3571"/>
                    <a:pt x="3" y="3372"/>
                  </a:cubicBezTo>
                  <a:cubicBezTo>
                    <a:pt x="4" y="3254"/>
                    <a:pt x="9" y="3165"/>
                    <a:pt x="18" y="3083"/>
                  </a:cubicBezTo>
                  <a:cubicBezTo>
                    <a:pt x="29" y="2979"/>
                    <a:pt x="47" y="2888"/>
                    <a:pt x="74" y="2806"/>
                  </a:cubicBezTo>
                  <a:cubicBezTo>
                    <a:pt x="121" y="2660"/>
                    <a:pt x="204" y="2528"/>
                    <a:pt x="271" y="2429"/>
                  </a:cubicBezTo>
                  <a:cubicBezTo>
                    <a:pt x="277" y="2420"/>
                    <a:pt x="283" y="2411"/>
                    <a:pt x="288" y="2403"/>
                  </a:cubicBezTo>
                  <a:cubicBezTo>
                    <a:pt x="325" y="2353"/>
                    <a:pt x="381" y="2316"/>
                    <a:pt x="436" y="2279"/>
                  </a:cubicBezTo>
                  <a:cubicBezTo>
                    <a:pt x="486" y="2246"/>
                    <a:pt x="537" y="2213"/>
                    <a:pt x="572" y="2170"/>
                  </a:cubicBezTo>
                  <a:cubicBezTo>
                    <a:pt x="612" y="2122"/>
                    <a:pt x="630" y="2042"/>
                    <a:pt x="627" y="1925"/>
                  </a:cubicBezTo>
                  <a:cubicBezTo>
                    <a:pt x="625" y="1823"/>
                    <a:pt x="607" y="1707"/>
                    <a:pt x="592" y="1604"/>
                  </a:cubicBezTo>
                  <a:cubicBezTo>
                    <a:pt x="577" y="1511"/>
                    <a:pt x="564" y="1422"/>
                    <a:pt x="565" y="1361"/>
                  </a:cubicBezTo>
                  <a:cubicBezTo>
                    <a:pt x="566" y="1241"/>
                    <a:pt x="580" y="1134"/>
                    <a:pt x="606" y="1043"/>
                  </a:cubicBezTo>
                  <a:cubicBezTo>
                    <a:pt x="637" y="934"/>
                    <a:pt x="686" y="843"/>
                    <a:pt x="753" y="775"/>
                  </a:cubicBezTo>
                  <a:cubicBezTo>
                    <a:pt x="786" y="741"/>
                    <a:pt x="825" y="713"/>
                    <a:pt x="863" y="695"/>
                  </a:cubicBezTo>
                  <a:cubicBezTo>
                    <a:pt x="908" y="674"/>
                    <a:pt x="953" y="666"/>
                    <a:pt x="997" y="670"/>
                  </a:cubicBezTo>
                  <a:cubicBezTo>
                    <a:pt x="1030" y="674"/>
                    <a:pt x="1062" y="684"/>
                    <a:pt x="1093" y="694"/>
                  </a:cubicBezTo>
                  <a:cubicBezTo>
                    <a:pt x="1113" y="700"/>
                    <a:pt x="1135" y="707"/>
                    <a:pt x="1156" y="712"/>
                  </a:cubicBezTo>
                  <a:cubicBezTo>
                    <a:pt x="1185" y="718"/>
                    <a:pt x="1214" y="721"/>
                    <a:pt x="1243" y="720"/>
                  </a:cubicBezTo>
                  <a:cubicBezTo>
                    <a:pt x="1324" y="717"/>
                    <a:pt x="1408" y="683"/>
                    <a:pt x="1492" y="620"/>
                  </a:cubicBezTo>
                  <a:cubicBezTo>
                    <a:pt x="1558" y="571"/>
                    <a:pt x="1624" y="502"/>
                    <a:pt x="1689" y="416"/>
                  </a:cubicBezTo>
                  <a:cubicBezTo>
                    <a:pt x="1701" y="400"/>
                    <a:pt x="1713" y="385"/>
                    <a:pt x="1724" y="369"/>
                  </a:cubicBezTo>
                  <a:cubicBezTo>
                    <a:pt x="1781" y="293"/>
                    <a:pt x="1841" y="214"/>
                    <a:pt x="1908" y="150"/>
                  </a:cubicBezTo>
                  <a:cubicBezTo>
                    <a:pt x="1944" y="115"/>
                    <a:pt x="1979" y="88"/>
                    <a:pt x="2016" y="66"/>
                  </a:cubicBezTo>
                  <a:cubicBezTo>
                    <a:pt x="2058" y="41"/>
                    <a:pt x="2100" y="24"/>
                    <a:pt x="2145" y="13"/>
                  </a:cubicBezTo>
                  <a:cubicBezTo>
                    <a:pt x="2196" y="1"/>
                    <a:pt x="2251" y="0"/>
                    <a:pt x="2308" y="10"/>
                  </a:cubicBezTo>
                  <a:cubicBezTo>
                    <a:pt x="2363" y="20"/>
                    <a:pt x="2418" y="39"/>
                    <a:pt x="2471" y="67"/>
                  </a:cubicBezTo>
                  <a:cubicBezTo>
                    <a:pt x="2524" y="95"/>
                    <a:pt x="2572" y="131"/>
                    <a:pt x="2614" y="173"/>
                  </a:cubicBezTo>
                  <a:cubicBezTo>
                    <a:pt x="2657" y="216"/>
                    <a:pt x="2691" y="264"/>
                    <a:pt x="2716" y="315"/>
                  </a:cubicBezTo>
                  <a:cubicBezTo>
                    <a:pt x="2726" y="337"/>
                    <a:pt x="2736" y="361"/>
                    <a:pt x="2746" y="390"/>
                  </a:cubicBezTo>
                  <a:cubicBezTo>
                    <a:pt x="2753" y="412"/>
                    <a:pt x="2761" y="434"/>
                    <a:pt x="2768" y="455"/>
                  </a:cubicBezTo>
                  <a:cubicBezTo>
                    <a:pt x="2782" y="501"/>
                    <a:pt x="2797" y="548"/>
                    <a:pt x="2818" y="591"/>
                  </a:cubicBezTo>
                  <a:cubicBezTo>
                    <a:pt x="2841" y="639"/>
                    <a:pt x="2868" y="677"/>
                    <a:pt x="2902" y="707"/>
                  </a:cubicBezTo>
                  <a:cubicBezTo>
                    <a:pt x="2938" y="739"/>
                    <a:pt x="2983" y="762"/>
                    <a:pt x="3035" y="775"/>
                  </a:cubicBezTo>
                  <a:cubicBezTo>
                    <a:pt x="3081" y="786"/>
                    <a:pt x="3132" y="790"/>
                    <a:pt x="3183" y="786"/>
                  </a:cubicBezTo>
                  <a:cubicBezTo>
                    <a:pt x="3231" y="782"/>
                    <a:pt x="3277" y="771"/>
                    <a:pt x="3311" y="763"/>
                  </a:cubicBezTo>
                  <a:cubicBezTo>
                    <a:pt x="3329" y="759"/>
                    <a:pt x="3347" y="754"/>
                    <a:pt x="3364" y="749"/>
                  </a:cubicBezTo>
                  <a:cubicBezTo>
                    <a:pt x="3395" y="741"/>
                    <a:pt x="3428" y="733"/>
                    <a:pt x="3460" y="726"/>
                  </a:cubicBezTo>
                  <a:cubicBezTo>
                    <a:pt x="3566" y="704"/>
                    <a:pt x="3675" y="702"/>
                    <a:pt x="3773" y="721"/>
                  </a:cubicBezTo>
                  <a:cubicBezTo>
                    <a:pt x="3827" y="732"/>
                    <a:pt x="3878" y="748"/>
                    <a:pt x="3924" y="771"/>
                  </a:cubicBezTo>
                  <a:cubicBezTo>
                    <a:pt x="3974" y="795"/>
                    <a:pt x="4019" y="825"/>
                    <a:pt x="4058" y="862"/>
                  </a:cubicBezTo>
                  <a:cubicBezTo>
                    <a:pt x="4096" y="898"/>
                    <a:pt x="4129" y="938"/>
                    <a:pt x="4158" y="986"/>
                  </a:cubicBezTo>
                  <a:cubicBezTo>
                    <a:pt x="4183" y="1028"/>
                    <a:pt x="4205" y="1075"/>
                    <a:pt x="4225" y="1130"/>
                  </a:cubicBezTo>
                  <a:cubicBezTo>
                    <a:pt x="4262" y="1230"/>
                    <a:pt x="4285" y="1341"/>
                    <a:pt x="4307" y="1449"/>
                  </a:cubicBezTo>
                  <a:cubicBezTo>
                    <a:pt x="4316" y="1496"/>
                    <a:pt x="4326" y="1546"/>
                    <a:pt x="4338" y="1593"/>
                  </a:cubicBezTo>
                  <a:cubicBezTo>
                    <a:pt x="4346" y="1629"/>
                    <a:pt x="4354" y="1662"/>
                    <a:pt x="4363" y="1692"/>
                  </a:cubicBezTo>
                  <a:cubicBezTo>
                    <a:pt x="4387" y="1778"/>
                    <a:pt x="4419" y="1867"/>
                    <a:pt x="4462" y="1965"/>
                  </a:cubicBezTo>
                  <a:cubicBezTo>
                    <a:pt x="4522" y="2103"/>
                    <a:pt x="4594" y="2241"/>
                    <a:pt x="4677" y="2373"/>
                  </a:cubicBezTo>
                  <a:cubicBezTo>
                    <a:pt x="4704" y="2417"/>
                    <a:pt x="4733" y="2461"/>
                    <a:pt x="4762" y="2504"/>
                  </a:cubicBezTo>
                  <a:cubicBezTo>
                    <a:pt x="4842" y="2626"/>
                    <a:pt x="4925" y="2753"/>
                    <a:pt x="4980" y="2889"/>
                  </a:cubicBezTo>
                  <a:cubicBezTo>
                    <a:pt x="5028" y="3006"/>
                    <a:pt x="5055" y="3131"/>
                    <a:pt x="5060" y="3259"/>
                  </a:cubicBezTo>
                  <a:cubicBezTo>
                    <a:pt x="5065" y="3382"/>
                    <a:pt x="5051" y="3505"/>
                    <a:pt x="5017" y="3625"/>
                  </a:cubicBezTo>
                  <a:cubicBezTo>
                    <a:pt x="4959" y="3834"/>
                    <a:pt x="4840" y="4044"/>
                    <a:pt x="4664" y="4249"/>
                  </a:cubicBezTo>
                  <a:cubicBezTo>
                    <a:pt x="4648" y="4269"/>
                    <a:pt x="4630" y="4289"/>
                    <a:pt x="4611" y="4311"/>
                  </a:cubicBezTo>
                  <a:cubicBezTo>
                    <a:pt x="4547" y="4381"/>
                    <a:pt x="4488" y="4441"/>
                    <a:pt x="4430" y="4495"/>
                  </a:cubicBezTo>
                  <a:cubicBezTo>
                    <a:pt x="4330" y="4588"/>
                    <a:pt x="4217" y="4675"/>
                    <a:pt x="4108" y="4759"/>
                  </a:cubicBezTo>
                  <a:cubicBezTo>
                    <a:pt x="4043" y="4809"/>
                    <a:pt x="3977" y="4860"/>
                    <a:pt x="3913" y="4912"/>
                  </a:cubicBezTo>
                  <a:cubicBezTo>
                    <a:pt x="3755" y="5042"/>
                    <a:pt x="3605" y="5185"/>
                    <a:pt x="3459" y="5324"/>
                  </a:cubicBezTo>
                  <a:cubicBezTo>
                    <a:pt x="3438" y="5344"/>
                    <a:pt x="3416" y="5365"/>
                    <a:pt x="3395" y="5385"/>
                  </a:cubicBezTo>
                  <a:cubicBezTo>
                    <a:pt x="3257" y="5516"/>
                    <a:pt x="3120" y="5643"/>
                    <a:pt x="2970" y="5754"/>
                  </a:cubicBezTo>
                  <a:cubicBezTo>
                    <a:pt x="2879" y="5820"/>
                    <a:pt x="2797" y="5867"/>
                    <a:pt x="2719" y="5897"/>
                  </a:cubicBezTo>
                  <a:cubicBezTo>
                    <a:pt x="2673" y="5915"/>
                    <a:pt x="2626" y="5928"/>
                    <a:pt x="2581" y="5934"/>
                  </a:cubicBezTo>
                  <a:cubicBezTo>
                    <a:pt x="2558" y="5937"/>
                    <a:pt x="2535" y="5939"/>
                    <a:pt x="2511" y="5939"/>
                  </a:cubicBezTo>
                  <a:cubicBezTo>
                    <a:pt x="2486" y="5939"/>
                    <a:pt x="2461" y="5937"/>
                    <a:pt x="2436" y="5933"/>
                  </a:cubicBezTo>
                  <a:moveTo>
                    <a:pt x="3460" y="727"/>
                  </a:moveTo>
                  <a:cubicBezTo>
                    <a:pt x="3428" y="734"/>
                    <a:pt x="3396" y="742"/>
                    <a:pt x="3365" y="750"/>
                  </a:cubicBezTo>
                  <a:cubicBezTo>
                    <a:pt x="3347" y="755"/>
                    <a:pt x="3329" y="759"/>
                    <a:pt x="3312" y="764"/>
                  </a:cubicBezTo>
                  <a:cubicBezTo>
                    <a:pt x="3277" y="772"/>
                    <a:pt x="3231" y="782"/>
                    <a:pt x="3183" y="787"/>
                  </a:cubicBezTo>
                  <a:cubicBezTo>
                    <a:pt x="3132" y="791"/>
                    <a:pt x="3081" y="787"/>
                    <a:pt x="3035" y="776"/>
                  </a:cubicBezTo>
                  <a:cubicBezTo>
                    <a:pt x="2983" y="762"/>
                    <a:pt x="2938" y="739"/>
                    <a:pt x="2901" y="707"/>
                  </a:cubicBezTo>
                  <a:cubicBezTo>
                    <a:pt x="2867" y="677"/>
                    <a:pt x="2840" y="640"/>
                    <a:pt x="2817" y="592"/>
                  </a:cubicBezTo>
                  <a:cubicBezTo>
                    <a:pt x="2797" y="549"/>
                    <a:pt x="2781" y="501"/>
                    <a:pt x="2767" y="456"/>
                  </a:cubicBezTo>
                  <a:cubicBezTo>
                    <a:pt x="2760" y="434"/>
                    <a:pt x="2753" y="412"/>
                    <a:pt x="2745" y="390"/>
                  </a:cubicBezTo>
                  <a:cubicBezTo>
                    <a:pt x="2735" y="361"/>
                    <a:pt x="2725" y="337"/>
                    <a:pt x="2715" y="316"/>
                  </a:cubicBezTo>
                  <a:cubicBezTo>
                    <a:pt x="2691" y="264"/>
                    <a:pt x="2656" y="216"/>
                    <a:pt x="2613" y="173"/>
                  </a:cubicBezTo>
                  <a:cubicBezTo>
                    <a:pt x="2572" y="131"/>
                    <a:pt x="2524" y="96"/>
                    <a:pt x="2471" y="68"/>
                  </a:cubicBezTo>
                  <a:cubicBezTo>
                    <a:pt x="2418" y="40"/>
                    <a:pt x="2363" y="21"/>
                    <a:pt x="2308" y="11"/>
                  </a:cubicBezTo>
                  <a:cubicBezTo>
                    <a:pt x="2251" y="1"/>
                    <a:pt x="2196" y="2"/>
                    <a:pt x="2145" y="14"/>
                  </a:cubicBezTo>
                  <a:cubicBezTo>
                    <a:pt x="2100" y="25"/>
                    <a:pt x="2058" y="42"/>
                    <a:pt x="2017" y="66"/>
                  </a:cubicBezTo>
                  <a:cubicBezTo>
                    <a:pt x="1980" y="88"/>
                    <a:pt x="1944" y="116"/>
                    <a:pt x="1908" y="150"/>
                  </a:cubicBezTo>
                  <a:cubicBezTo>
                    <a:pt x="1841" y="214"/>
                    <a:pt x="1782" y="293"/>
                    <a:pt x="1725" y="370"/>
                  </a:cubicBezTo>
                  <a:cubicBezTo>
                    <a:pt x="1713" y="385"/>
                    <a:pt x="1701" y="401"/>
                    <a:pt x="1690" y="416"/>
                  </a:cubicBezTo>
                  <a:cubicBezTo>
                    <a:pt x="1625" y="502"/>
                    <a:pt x="1558" y="571"/>
                    <a:pt x="1492" y="621"/>
                  </a:cubicBezTo>
                  <a:cubicBezTo>
                    <a:pt x="1408" y="684"/>
                    <a:pt x="1325" y="718"/>
                    <a:pt x="1243" y="721"/>
                  </a:cubicBezTo>
                  <a:cubicBezTo>
                    <a:pt x="1214" y="722"/>
                    <a:pt x="1185" y="719"/>
                    <a:pt x="1156" y="713"/>
                  </a:cubicBezTo>
                  <a:cubicBezTo>
                    <a:pt x="1135" y="708"/>
                    <a:pt x="1113" y="701"/>
                    <a:pt x="1093" y="694"/>
                  </a:cubicBezTo>
                  <a:cubicBezTo>
                    <a:pt x="1061" y="685"/>
                    <a:pt x="1029" y="674"/>
                    <a:pt x="997" y="671"/>
                  </a:cubicBezTo>
                  <a:cubicBezTo>
                    <a:pt x="953" y="667"/>
                    <a:pt x="908" y="675"/>
                    <a:pt x="864" y="695"/>
                  </a:cubicBezTo>
                  <a:cubicBezTo>
                    <a:pt x="825" y="714"/>
                    <a:pt x="787" y="741"/>
                    <a:pt x="753" y="776"/>
                  </a:cubicBezTo>
                  <a:cubicBezTo>
                    <a:pt x="687" y="844"/>
                    <a:pt x="638" y="934"/>
                    <a:pt x="607" y="1043"/>
                  </a:cubicBezTo>
                  <a:cubicBezTo>
                    <a:pt x="581" y="1134"/>
                    <a:pt x="567" y="1241"/>
                    <a:pt x="565" y="1361"/>
                  </a:cubicBezTo>
                  <a:cubicBezTo>
                    <a:pt x="565" y="1422"/>
                    <a:pt x="578" y="1511"/>
                    <a:pt x="592" y="1604"/>
                  </a:cubicBezTo>
                  <a:cubicBezTo>
                    <a:pt x="608" y="1707"/>
                    <a:pt x="626" y="1823"/>
                    <a:pt x="628" y="1925"/>
                  </a:cubicBezTo>
                  <a:cubicBezTo>
                    <a:pt x="631" y="2042"/>
                    <a:pt x="613" y="2123"/>
                    <a:pt x="573" y="2170"/>
                  </a:cubicBezTo>
                  <a:cubicBezTo>
                    <a:pt x="537" y="2213"/>
                    <a:pt x="486" y="2247"/>
                    <a:pt x="437" y="2280"/>
                  </a:cubicBezTo>
                  <a:cubicBezTo>
                    <a:pt x="382" y="2316"/>
                    <a:pt x="325" y="2354"/>
                    <a:pt x="289" y="2404"/>
                  </a:cubicBezTo>
                  <a:cubicBezTo>
                    <a:pt x="284" y="2411"/>
                    <a:pt x="277" y="2420"/>
                    <a:pt x="271" y="2429"/>
                  </a:cubicBezTo>
                  <a:cubicBezTo>
                    <a:pt x="204" y="2528"/>
                    <a:pt x="121" y="2661"/>
                    <a:pt x="74" y="2807"/>
                  </a:cubicBezTo>
                  <a:cubicBezTo>
                    <a:pt x="16" y="2988"/>
                    <a:pt x="6" y="3186"/>
                    <a:pt x="3" y="3372"/>
                  </a:cubicBezTo>
                  <a:cubicBezTo>
                    <a:pt x="1" y="3571"/>
                    <a:pt x="4" y="3751"/>
                    <a:pt x="60" y="3925"/>
                  </a:cubicBezTo>
                  <a:cubicBezTo>
                    <a:pt x="89" y="4014"/>
                    <a:pt x="132" y="4100"/>
                    <a:pt x="187" y="4180"/>
                  </a:cubicBezTo>
                  <a:cubicBezTo>
                    <a:pt x="407" y="4501"/>
                    <a:pt x="791" y="4694"/>
                    <a:pt x="1074" y="4800"/>
                  </a:cubicBezTo>
                  <a:cubicBezTo>
                    <a:pt x="1087" y="4805"/>
                    <a:pt x="1101" y="4810"/>
                    <a:pt x="1114" y="4815"/>
                  </a:cubicBezTo>
                  <a:cubicBezTo>
                    <a:pt x="1203" y="4848"/>
                    <a:pt x="1296" y="4882"/>
                    <a:pt x="1380" y="4933"/>
                  </a:cubicBezTo>
                  <a:cubicBezTo>
                    <a:pt x="1446" y="4974"/>
                    <a:pt x="1509" y="5027"/>
                    <a:pt x="1572" y="5094"/>
                  </a:cubicBezTo>
                  <a:cubicBezTo>
                    <a:pt x="1603" y="5127"/>
                    <a:pt x="1654" y="5184"/>
                    <a:pt x="1733" y="5293"/>
                  </a:cubicBezTo>
                  <a:cubicBezTo>
                    <a:pt x="1759" y="5328"/>
                    <a:pt x="1784" y="5365"/>
                    <a:pt x="1809" y="5401"/>
                  </a:cubicBezTo>
                  <a:cubicBezTo>
                    <a:pt x="1829" y="5430"/>
                    <a:pt x="1850" y="5460"/>
                    <a:pt x="1871" y="5489"/>
                  </a:cubicBezTo>
                  <a:cubicBezTo>
                    <a:pt x="1957" y="5610"/>
                    <a:pt x="2039" y="5703"/>
                    <a:pt x="2121" y="5773"/>
                  </a:cubicBezTo>
                  <a:cubicBezTo>
                    <a:pt x="2170" y="5815"/>
                    <a:pt x="2221" y="5850"/>
                    <a:pt x="2270" y="5876"/>
                  </a:cubicBezTo>
                  <a:cubicBezTo>
                    <a:pt x="2325" y="5905"/>
                    <a:pt x="2381" y="5923"/>
                    <a:pt x="2436" y="5932"/>
                  </a:cubicBezTo>
                  <a:cubicBezTo>
                    <a:pt x="2483" y="5939"/>
                    <a:pt x="2532" y="5940"/>
                    <a:pt x="2581" y="5933"/>
                  </a:cubicBezTo>
                  <a:cubicBezTo>
                    <a:pt x="2626" y="5927"/>
                    <a:pt x="2672" y="5915"/>
                    <a:pt x="2719" y="5897"/>
                  </a:cubicBezTo>
                  <a:cubicBezTo>
                    <a:pt x="2797" y="5867"/>
                    <a:pt x="2879" y="5820"/>
                    <a:pt x="2969" y="5753"/>
                  </a:cubicBezTo>
                  <a:cubicBezTo>
                    <a:pt x="3120" y="5643"/>
                    <a:pt x="3256" y="5516"/>
                    <a:pt x="3394" y="5385"/>
                  </a:cubicBezTo>
                  <a:cubicBezTo>
                    <a:pt x="3416" y="5364"/>
                    <a:pt x="3438" y="5344"/>
                    <a:pt x="3459" y="5324"/>
                  </a:cubicBezTo>
                  <a:cubicBezTo>
                    <a:pt x="3604" y="5185"/>
                    <a:pt x="3754" y="5041"/>
                    <a:pt x="3912" y="4912"/>
                  </a:cubicBezTo>
                  <a:cubicBezTo>
                    <a:pt x="3976" y="4859"/>
                    <a:pt x="4043" y="4808"/>
                    <a:pt x="4107" y="4759"/>
                  </a:cubicBezTo>
                  <a:cubicBezTo>
                    <a:pt x="4216" y="4675"/>
                    <a:pt x="4329" y="4588"/>
                    <a:pt x="4430" y="4495"/>
                  </a:cubicBezTo>
                  <a:cubicBezTo>
                    <a:pt x="4488" y="4441"/>
                    <a:pt x="4547" y="4380"/>
                    <a:pt x="4610" y="4310"/>
                  </a:cubicBezTo>
                  <a:cubicBezTo>
                    <a:pt x="4630" y="4288"/>
                    <a:pt x="4647" y="4268"/>
                    <a:pt x="4664" y="4249"/>
                  </a:cubicBezTo>
                  <a:cubicBezTo>
                    <a:pt x="4839" y="4044"/>
                    <a:pt x="4958" y="3834"/>
                    <a:pt x="5016" y="3625"/>
                  </a:cubicBezTo>
                  <a:cubicBezTo>
                    <a:pt x="5050" y="3504"/>
                    <a:pt x="5064" y="3381"/>
                    <a:pt x="5059" y="3259"/>
                  </a:cubicBezTo>
                  <a:cubicBezTo>
                    <a:pt x="5054" y="3131"/>
                    <a:pt x="5027" y="3006"/>
                    <a:pt x="4980" y="2889"/>
                  </a:cubicBezTo>
                  <a:cubicBezTo>
                    <a:pt x="4924" y="2753"/>
                    <a:pt x="4841" y="2627"/>
                    <a:pt x="4761" y="2504"/>
                  </a:cubicBezTo>
                  <a:cubicBezTo>
                    <a:pt x="4733" y="2462"/>
                    <a:pt x="4704" y="2418"/>
                    <a:pt x="4676" y="2374"/>
                  </a:cubicBezTo>
                  <a:cubicBezTo>
                    <a:pt x="4594" y="2241"/>
                    <a:pt x="4521" y="2104"/>
                    <a:pt x="4461" y="1965"/>
                  </a:cubicBezTo>
                  <a:cubicBezTo>
                    <a:pt x="4419" y="1867"/>
                    <a:pt x="4386" y="1778"/>
                    <a:pt x="4362" y="1692"/>
                  </a:cubicBezTo>
                  <a:cubicBezTo>
                    <a:pt x="4354" y="1662"/>
                    <a:pt x="4345" y="1629"/>
                    <a:pt x="4337" y="1593"/>
                  </a:cubicBezTo>
                  <a:cubicBezTo>
                    <a:pt x="4326" y="1546"/>
                    <a:pt x="4316" y="1497"/>
                    <a:pt x="4306" y="1449"/>
                  </a:cubicBezTo>
                  <a:cubicBezTo>
                    <a:pt x="4284" y="1342"/>
                    <a:pt x="4261" y="1231"/>
                    <a:pt x="4224" y="1130"/>
                  </a:cubicBezTo>
                  <a:cubicBezTo>
                    <a:pt x="4205" y="1076"/>
                    <a:pt x="4183" y="1029"/>
                    <a:pt x="4157" y="986"/>
                  </a:cubicBezTo>
                  <a:cubicBezTo>
                    <a:pt x="4128" y="939"/>
                    <a:pt x="4096" y="898"/>
                    <a:pt x="4058" y="863"/>
                  </a:cubicBezTo>
                  <a:cubicBezTo>
                    <a:pt x="4019" y="826"/>
                    <a:pt x="3974" y="795"/>
                    <a:pt x="3924" y="771"/>
                  </a:cubicBezTo>
                  <a:cubicBezTo>
                    <a:pt x="3878" y="749"/>
                    <a:pt x="3827" y="732"/>
                    <a:pt x="3773" y="722"/>
                  </a:cubicBezTo>
                  <a:cubicBezTo>
                    <a:pt x="3728" y="713"/>
                    <a:pt x="3680" y="709"/>
                    <a:pt x="3632" y="709"/>
                  </a:cubicBezTo>
                  <a:cubicBezTo>
                    <a:pt x="3575" y="709"/>
                    <a:pt x="3517" y="715"/>
                    <a:pt x="3460" y="72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2" name="Freeform 50">
              <a:extLst>
                <a:ext uri="{FF2B5EF4-FFF2-40B4-BE49-F238E27FC236}">
                  <a16:creationId xmlns:a16="http://schemas.microsoft.com/office/drawing/2014/main" id="{9D6F5CAD-A847-4C5D-BB96-F7493BC289CD}"/>
                </a:ext>
              </a:extLst>
            </p:cNvPr>
            <p:cNvSpPr>
              <a:spLocks noEditPoints="1"/>
            </p:cNvSpPr>
            <p:nvPr/>
          </p:nvSpPr>
          <p:spPr bwMode="auto">
            <a:xfrm>
              <a:off x="3849" y="15"/>
              <a:ext cx="3800" cy="4420"/>
            </a:xfrm>
            <a:custGeom>
              <a:avLst/>
              <a:gdLst>
                <a:gd name="T0" fmla="*/ 2130 w 5134"/>
                <a:gd name="T1" fmla="*/ 5801 h 5972"/>
                <a:gd name="T2" fmla="*/ 1740 w 5134"/>
                <a:gd name="T3" fmla="*/ 5320 h 5972"/>
                <a:gd name="T4" fmla="*/ 1077 w 5134"/>
                <a:gd name="T5" fmla="*/ 4826 h 5972"/>
                <a:gd name="T6" fmla="*/ 65 w 5134"/>
                <a:gd name="T7" fmla="*/ 3966 h 5972"/>
                <a:gd name="T8" fmla="*/ 64 w 5134"/>
                <a:gd name="T9" fmla="*/ 2858 h 5972"/>
                <a:gd name="T10" fmla="*/ 279 w 5134"/>
                <a:gd name="T11" fmla="*/ 2407 h 5972"/>
                <a:gd name="T12" fmla="*/ 625 w 5134"/>
                <a:gd name="T13" fmla="*/ 1890 h 5972"/>
                <a:gd name="T14" fmla="*/ 635 w 5134"/>
                <a:gd name="T15" fmla="*/ 1024 h 5972"/>
                <a:gd name="T16" fmla="*/ 899 w 5134"/>
                <a:gd name="T17" fmla="*/ 683 h 5972"/>
                <a:gd name="T18" fmla="*/ 1193 w 5134"/>
                <a:gd name="T19" fmla="*/ 690 h 5972"/>
                <a:gd name="T20" fmla="*/ 1529 w 5134"/>
                <a:gd name="T21" fmla="*/ 589 h 5972"/>
                <a:gd name="T22" fmla="*/ 1950 w 5134"/>
                <a:gd name="T23" fmla="*/ 141 h 5972"/>
                <a:gd name="T24" fmla="*/ 2364 w 5134"/>
                <a:gd name="T25" fmla="*/ 11 h 5972"/>
                <a:gd name="T26" fmla="*/ 2774 w 5134"/>
                <a:gd name="T27" fmla="*/ 312 h 5972"/>
                <a:gd name="T28" fmla="*/ 2973 w 5134"/>
                <a:gd name="T29" fmla="*/ 688 h 5972"/>
                <a:gd name="T30" fmla="*/ 3384 w 5134"/>
                <a:gd name="T31" fmla="*/ 746 h 5972"/>
                <a:gd name="T32" fmla="*/ 3843 w 5134"/>
                <a:gd name="T33" fmla="*/ 718 h 5972"/>
                <a:gd name="T34" fmla="*/ 4212 w 5134"/>
                <a:gd name="T35" fmla="*/ 983 h 5972"/>
                <a:gd name="T36" fmla="*/ 4391 w 5134"/>
                <a:gd name="T37" fmla="*/ 1597 h 5972"/>
                <a:gd name="T38" fmla="*/ 4751 w 5134"/>
                <a:gd name="T39" fmla="*/ 2357 h 5972"/>
                <a:gd name="T40" fmla="*/ 5131 w 5134"/>
                <a:gd name="T41" fmla="*/ 3249 h 5972"/>
                <a:gd name="T42" fmla="*/ 4709 w 5134"/>
                <a:gd name="T43" fmla="*/ 4249 h 5972"/>
                <a:gd name="T44" fmla="*/ 4122 w 5134"/>
                <a:gd name="T45" fmla="*/ 4816 h 5972"/>
                <a:gd name="T46" fmla="*/ 3435 w 5134"/>
                <a:gd name="T47" fmla="*/ 5423 h 5972"/>
                <a:gd name="T48" fmla="*/ 2594 w 5134"/>
                <a:gd name="T49" fmla="*/ 5967 h 5972"/>
                <a:gd name="T50" fmla="*/ 3532 w 5134"/>
                <a:gd name="T51" fmla="*/ 714 h 5972"/>
                <a:gd name="T52" fmla="*/ 3256 w 5134"/>
                <a:gd name="T53" fmla="*/ 766 h 5972"/>
                <a:gd name="T54" fmla="*/ 2829 w 5134"/>
                <a:gd name="T55" fmla="*/ 446 h 5972"/>
                <a:gd name="T56" fmla="*/ 2669 w 5134"/>
                <a:gd name="T57" fmla="*/ 174 h 5972"/>
                <a:gd name="T58" fmla="*/ 2201 w 5134"/>
                <a:gd name="T59" fmla="*/ 10 h 5972"/>
                <a:gd name="T60" fmla="*/ 1751 w 5134"/>
                <a:gd name="T61" fmla="*/ 361 h 5972"/>
                <a:gd name="T62" fmla="*/ 1409 w 5134"/>
                <a:gd name="T63" fmla="*/ 661 h 5972"/>
                <a:gd name="T64" fmla="*/ 1129 w 5134"/>
                <a:gd name="T65" fmla="*/ 675 h 5972"/>
                <a:gd name="T66" fmla="*/ 787 w 5134"/>
                <a:gd name="T67" fmla="*/ 763 h 5972"/>
                <a:gd name="T68" fmla="*/ 584 w 5134"/>
                <a:gd name="T69" fmla="*/ 1334 h 5972"/>
                <a:gd name="T70" fmla="*/ 565 w 5134"/>
                <a:gd name="T71" fmla="*/ 2129 h 5972"/>
                <a:gd name="T72" fmla="*/ 263 w 5134"/>
                <a:gd name="T73" fmla="*/ 2436 h 5972"/>
                <a:gd name="T74" fmla="*/ 1 w 5134"/>
                <a:gd name="T75" fmla="*/ 3419 h 5972"/>
                <a:gd name="T76" fmla="*/ 194 w 5134"/>
                <a:gd name="T77" fmla="*/ 4216 h 5972"/>
                <a:gd name="T78" fmla="*/ 1113 w 5134"/>
                <a:gd name="T79" fmla="*/ 4838 h 5972"/>
                <a:gd name="T80" fmla="*/ 1821 w 5134"/>
                <a:gd name="T81" fmla="*/ 5432 h 5972"/>
                <a:gd name="T82" fmla="*/ 2280 w 5134"/>
                <a:gd name="T83" fmla="*/ 5904 h 5972"/>
                <a:gd name="T84" fmla="*/ 2735 w 5134"/>
                <a:gd name="T85" fmla="*/ 5933 h 5972"/>
                <a:gd name="T86" fmla="*/ 3518 w 5134"/>
                <a:gd name="T87" fmla="*/ 5344 h 5972"/>
                <a:gd name="T88" fmla="*/ 4481 w 5134"/>
                <a:gd name="T89" fmla="*/ 4506 h 5972"/>
                <a:gd name="T90" fmla="*/ 4923 w 5134"/>
                <a:gd name="T91" fmla="*/ 3953 h 5972"/>
                <a:gd name="T92" fmla="*/ 5053 w 5134"/>
                <a:gd name="T93" fmla="*/ 2872 h 5972"/>
                <a:gd name="T94" fmla="*/ 4527 w 5134"/>
                <a:gd name="T95" fmla="*/ 1958 h 5972"/>
                <a:gd name="T96" fmla="*/ 4349 w 5134"/>
                <a:gd name="T97" fmla="*/ 1415 h 5972"/>
                <a:gd name="T98" fmla="*/ 4121 w 5134"/>
                <a:gd name="T99" fmla="*/ 866 h 5972"/>
                <a:gd name="T100" fmla="*/ 3680 w 5134"/>
                <a:gd name="T101" fmla="*/ 701 h 5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34" h="5972">
                  <a:moveTo>
                    <a:pt x="2446" y="5963"/>
                  </a:moveTo>
                  <a:cubicBezTo>
                    <a:pt x="2390" y="5954"/>
                    <a:pt x="2334" y="5934"/>
                    <a:pt x="2280" y="5905"/>
                  </a:cubicBezTo>
                  <a:cubicBezTo>
                    <a:pt x="2230" y="5878"/>
                    <a:pt x="2180" y="5843"/>
                    <a:pt x="2130" y="5801"/>
                  </a:cubicBezTo>
                  <a:cubicBezTo>
                    <a:pt x="2049" y="5730"/>
                    <a:pt x="1967" y="5637"/>
                    <a:pt x="1879" y="5516"/>
                  </a:cubicBezTo>
                  <a:cubicBezTo>
                    <a:pt x="1859" y="5488"/>
                    <a:pt x="1839" y="5460"/>
                    <a:pt x="1820" y="5433"/>
                  </a:cubicBezTo>
                  <a:cubicBezTo>
                    <a:pt x="1794" y="5396"/>
                    <a:pt x="1767" y="5357"/>
                    <a:pt x="1740" y="5320"/>
                  </a:cubicBezTo>
                  <a:cubicBezTo>
                    <a:pt x="1648" y="5195"/>
                    <a:pt x="1534" y="5055"/>
                    <a:pt x="1383" y="4962"/>
                  </a:cubicBezTo>
                  <a:cubicBezTo>
                    <a:pt x="1298" y="4909"/>
                    <a:pt x="1204" y="4873"/>
                    <a:pt x="1113" y="4839"/>
                  </a:cubicBezTo>
                  <a:cubicBezTo>
                    <a:pt x="1101" y="4835"/>
                    <a:pt x="1089" y="4830"/>
                    <a:pt x="1077" y="4826"/>
                  </a:cubicBezTo>
                  <a:cubicBezTo>
                    <a:pt x="892" y="4756"/>
                    <a:pt x="727" y="4674"/>
                    <a:pt x="587" y="4583"/>
                  </a:cubicBezTo>
                  <a:cubicBezTo>
                    <a:pt x="420" y="4474"/>
                    <a:pt x="288" y="4351"/>
                    <a:pt x="193" y="4217"/>
                  </a:cubicBezTo>
                  <a:cubicBezTo>
                    <a:pt x="138" y="4138"/>
                    <a:pt x="95" y="4053"/>
                    <a:pt x="65" y="3966"/>
                  </a:cubicBezTo>
                  <a:cubicBezTo>
                    <a:pt x="37" y="3885"/>
                    <a:pt x="19" y="3797"/>
                    <a:pt x="10" y="3695"/>
                  </a:cubicBezTo>
                  <a:cubicBezTo>
                    <a:pt x="1" y="3600"/>
                    <a:pt x="0" y="3507"/>
                    <a:pt x="0" y="3419"/>
                  </a:cubicBezTo>
                  <a:cubicBezTo>
                    <a:pt x="0" y="3259"/>
                    <a:pt x="8" y="3051"/>
                    <a:pt x="64" y="2858"/>
                  </a:cubicBezTo>
                  <a:cubicBezTo>
                    <a:pt x="106" y="2717"/>
                    <a:pt x="180" y="2584"/>
                    <a:pt x="246" y="2466"/>
                  </a:cubicBezTo>
                  <a:cubicBezTo>
                    <a:pt x="251" y="2456"/>
                    <a:pt x="257" y="2446"/>
                    <a:pt x="262" y="2436"/>
                  </a:cubicBezTo>
                  <a:cubicBezTo>
                    <a:pt x="268" y="2426"/>
                    <a:pt x="274" y="2415"/>
                    <a:pt x="279" y="2407"/>
                  </a:cubicBezTo>
                  <a:cubicBezTo>
                    <a:pt x="316" y="2345"/>
                    <a:pt x="376" y="2296"/>
                    <a:pt x="435" y="2249"/>
                  </a:cubicBezTo>
                  <a:cubicBezTo>
                    <a:pt x="481" y="2212"/>
                    <a:pt x="528" y="2174"/>
                    <a:pt x="565" y="2129"/>
                  </a:cubicBezTo>
                  <a:cubicBezTo>
                    <a:pt x="604" y="2081"/>
                    <a:pt x="624" y="2002"/>
                    <a:pt x="625" y="1890"/>
                  </a:cubicBezTo>
                  <a:cubicBezTo>
                    <a:pt x="626" y="1791"/>
                    <a:pt x="613" y="1679"/>
                    <a:pt x="601" y="1580"/>
                  </a:cubicBezTo>
                  <a:cubicBezTo>
                    <a:pt x="590" y="1485"/>
                    <a:pt x="580" y="1396"/>
                    <a:pt x="584" y="1334"/>
                  </a:cubicBezTo>
                  <a:cubicBezTo>
                    <a:pt x="591" y="1213"/>
                    <a:pt x="607" y="1112"/>
                    <a:pt x="635" y="1024"/>
                  </a:cubicBezTo>
                  <a:cubicBezTo>
                    <a:pt x="651" y="973"/>
                    <a:pt x="671" y="925"/>
                    <a:pt x="695" y="884"/>
                  </a:cubicBezTo>
                  <a:cubicBezTo>
                    <a:pt x="721" y="838"/>
                    <a:pt x="752" y="797"/>
                    <a:pt x="786" y="763"/>
                  </a:cubicBezTo>
                  <a:cubicBezTo>
                    <a:pt x="821" y="729"/>
                    <a:pt x="859" y="701"/>
                    <a:pt x="899" y="683"/>
                  </a:cubicBezTo>
                  <a:cubicBezTo>
                    <a:pt x="943" y="662"/>
                    <a:pt x="989" y="653"/>
                    <a:pt x="1033" y="656"/>
                  </a:cubicBezTo>
                  <a:cubicBezTo>
                    <a:pt x="1065" y="658"/>
                    <a:pt x="1098" y="666"/>
                    <a:pt x="1129" y="675"/>
                  </a:cubicBezTo>
                  <a:cubicBezTo>
                    <a:pt x="1150" y="680"/>
                    <a:pt x="1171" y="686"/>
                    <a:pt x="1193" y="690"/>
                  </a:cubicBezTo>
                  <a:cubicBezTo>
                    <a:pt x="1222" y="695"/>
                    <a:pt x="1251" y="696"/>
                    <a:pt x="1279" y="694"/>
                  </a:cubicBezTo>
                  <a:cubicBezTo>
                    <a:pt x="1322" y="691"/>
                    <a:pt x="1366" y="680"/>
                    <a:pt x="1409" y="660"/>
                  </a:cubicBezTo>
                  <a:cubicBezTo>
                    <a:pt x="1448" y="643"/>
                    <a:pt x="1488" y="619"/>
                    <a:pt x="1529" y="589"/>
                  </a:cubicBezTo>
                  <a:cubicBezTo>
                    <a:pt x="1593" y="539"/>
                    <a:pt x="1659" y="473"/>
                    <a:pt x="1730" y="386"/>
                  </a:cubicBezTo>
                  <a:cubicBezTo>
                    <a:pt x="1737" y="378"/>
                    <a:pt x="1744" y="369"/>
                    <a:pt x="1751" y="361"/>
                  </a:cubicBezTo>
                  <a:cubicBezTo>
                    <a:pt x="1813" y="284"/>
                    <a:pt x="1878" y="204"/>
                    <a:pt x="1950" y="141"/>
                  </a:cubicBezTo>
                  <a:cubicBezTo>
                    <a:pt x="1988" y="107"/>
                    <a:pt x="2026" y="80"/>
                    <a:pt x="2065" y="59"/>
                  </a:cubicBezTo>
                  <a:cubicBezTo>
                    <a:pt x="2109" y="35"/>
                    <a:pt x="2154" y="19"/>
                    <a:pt x="2201" y="10"/>
                  </a:cubicBezTo>
                  <a:cubicBezTo>
                    <a:pt x="2252" y="0"/>
                    <a:pt x="2307" y="0"/>
                    <a:pt x="2364" y="11"/>
                  </a:cubicBezTo>
                  <a:cubicBezTo>
                    <a:pt x="2419" y="22"/>
                    <a:pt x="2473" y="41"/>
                    <a:pt x="2526" y="69"/>
                  </a:cubicBezTo>
                  <a:cubicBezTo>
                    <a:pt x="2579" y="97"/>
                    <a:pt x="2627" y="132"/>
                    <a:pt x="2669" y="173"/>
                  </a:cubicBezTo>
                  <a:cubicBezTo>
                    <a:pt x="2713" y="216"/>
                    <a:pt x="2748" y="262"/>
                    <a:pt x="2774" y="312"/>
                  </a:cubicBezTo>
                  <a:cubicBezTo>
                    <a:pt x="2785" y="333"/>
                    <a:pt x="2795" y="356"/>
                    <a:pt x="2807" y="384"/>
                  </a:cubicBezTo>
                  <a:cubicBezTo>
                    <a:pt x="2815" y="404"/>
                    <a:pt x="2823" y="425"/>
                    <a:pt x="2830" y="445"/>
                  </a:cubicBezTo>
                  <a:cubicBezTo>
                    <a:pt x="2864" y="537"/>
                    <a:pt x="2897" y="624"/>
                    <a:pt x="2973" y="688"/>
                  </a:cubicBezTo>
                  <a:cubicBezTo>
                    <a:pt x="3010" y="719"/>
                    <a:pt x="3055" y="741"/>
                    <a:pt x="3108" y="754"/>
                  </a:cubicBezTo>
                  <a:cubicBezTo>
                    <a:pt x="3153" y="765"/>
                    <a:pt x="3205" y="769"/>
                    <a:pt x="3256" y="766"/>
                  </a:cubicBezTo>
                  <a:cubicBezTo>
                    <a:pt x="3303" y="762"/>
                    <a:pt x="3349" y="753"/>
                    <a:pt x="3384" y="746"/>
                  </a:cubicBezTo>
                  <a:cubicBezTo>
                    <a:pt x="3400" y="742"/>
                    <a:pt x="3416" y="738"/>
                    <a:pt x="3432" y="735"/>
                  </a:cubicBezTo>
                  <a:cubicBezTo>
                    <a:pt x="3464" y="727"/>
                    <a:pt x="3498" y="719"/>
                    <a:pt x="3532" y="713"/>
                  </a:cubicBezTo>
                  <a:cubicBezTo>
                    <a:pt x="3638" y="694"/>
                    <a:pt x="3746" y="696"/>
                    <a:pt x="3843" y="718"/>
                  </a:cubicBezTo>
                  <a:cubicBezTo>
                    <a:pt x="3896" y="729"/>
                    <a:pt x="3946" y="747"/>
                    <a:pt x="3991" y="771"/>
                  </a:cubicBezTo>
                  <a:cubicBezTo>
                    <a:pt x="4040" y="796"/>
                    <a:pt x="4084" y="828"/>
                    <a:pt x="4121" y="865"/>
                  </a:cubicBezTo>
                  <a:cubicBezTo>
                    <a:pt x="4156" y="900"/>
                    <a:pt x="4185" y="938"/>
                    <a:pt x="4212" y="983"/>
                  </a:cubicBezTo>
                  <a:cubicBezTo>
                    <a:pt x="4235" y="1023"/>
                    <a:pt x="4255" y="1067"/>
                    <a:pt x="4273" y="1117"/>
                  </a:cubicBezTo>
                  <a:cubicBezTo>
                    <a:pt x="4307" y="1211"/>
                    <a:pt x="4329" y="1315"/>
                    <a:pt x="4350" y="1415"/>
                  </a:cubicBezTo>
                  <a:cubicBezTo>
                    <a:pt x="4362" y="1475"/>
                    <a:pt x="4375" y="1538"/>
                    <a:pt x="4391" y="1597"/>
                  </a:cubicBezTo>
                  <a:cubicBezTo>
                    <a:pt x="4400" y="1631"/>
                    <a:pt x="4410" y="1664"/>
                    <a:pt x="4419" y="1694"/>
                  </a:cubicBezTo>
                  <a:cubicBezTo>
                    <a:pt x="4445" y="1774"/>
                    <a:pt x="4479" y="1858"/>
                    <a:pt x="4527" y="1958"/>
                  </a:cubicBezTo>
                  <a:cubicBezTo>
                    <a:pt x="4592" y="2092"/>
                    <a:pt x="4667" y="2226"/>
                    <a:pt x="4751" y="2357"/>
                  </a:cubicBezTo>
                  <a:cubicBezTo>
                    <a:pt x="4775" y="2394"/>
                    <a:pt x="4800" y="2431"/>
                    <a:pt x="4824" y="2468"/>
                  </a:cubicBezTo>
                  <a:cubicBezTo>
                    <a:pt x="4909" y="2596"/>
                    <a:pt x="4997" y="2728"/>
                    <a:pt x="5054" y="2871"/>
                  </a:cubicBezTo>
                  <a:cubicBezTo>
                    <a:pt x="5102" y="2991"/>
                    <a:pt x="5128" y="3118"/>
                    <a:pt x="5131" y="3249"/>
                  </a:cubicBezTo>
                  <a:cubicBezTo>
                    <a:pt x="5134" y="3374"/>
                    <a:pt x="5116" y="3498"/>
                    <a:pt x="5078" y="3620"/>
                  </a:cubicBezTo>
                  <a:cubicBezTo>
                    <a:pt x="5045" y="3729"/>
                    <a:pt x="4994" y="3839"/>
                    <a:pt x="4924" y="3953"/>
                  </a:cubicBezTo>
                  <a:cubicBezTo>
                    <a:pt x="4867" y="4046"/>
                    <a:pt x="4796" y="4143"/>
                    <a:pt x="4709" y="4249"/>
                  </a:cubicBezTo>
                  <a:cubicBezTo>
                    <a:pt x="4690" y="4271"/>
                    <a:pt x="4672" y="4293"/>
                    <a:pt x="4656" y="4312"/>
                  </a:cubicBezTo>
                  <a:cubicBezTo>
                    <a:pt x="4593" y="4386"/>
                    <a:pt x="4540" y="4447"/>
                    <a:pt x="4481" y="4506"/>
                  </a:cubicBezTo>
                  <a:cubicBezTo>
                    <a:pt x="4373" y="4616"/>
                    <a:pt x="4245" y="4718"/>
                    <a:pt x="4122" y="4816"/>
                  </a:cubicBezTo>
                  <a:cubicBezTo>
                    <a:pt x="4071" y="4857"/>
                    <a:pt x="4018" y="4899"/>
                    <a:pt x="3967" y="4942"/>
                  </a:cubicBezTo>
                  <a:cubicBezTo>
                    <a:pt x="3812" y="5070"/>
                    <a:pt x="3663" y="5210"/>
                    <a:pt x="3518" y="5345"/>
                  </a:cubicBezTo>
                  <a:cubicBezTo>
                    <a:pt x="3491" y="5370"/>
                    <a:pt x="3462" y="5397"/>
                    <a:pt x="3435" y="5423"/>
                  </a:cubicBezTo>
                  <a:cubicBezTo>
                    <a:pt x="3292" y="5556"/>
                    <a:pt x="3150" y="5684"/>
                    <a:pt x="2994" y="5794"/>
                  </a:cubicBezTo>
                  <a:cubicBezTo>
                    <a:pt x="2901" y="5859"/>
                    <a:pt x="2816" y="5905"/>
                    <a:pt x="2735" y="5933"/>
                  </a:cubicBezTo>
                  <a:cubicBezTo>
                    <a:pt x="2687" y="5950"/>
                    <a:pt x="2640" y="5962"/>
                    <a:pt x="2594" y="5967"/>
                  </a:cubicBezTo>
                  <a:cubicBezTo>
                    <a:pt x="2573" y="5969"/>
                    <a:pt x="2553" y="5971"/>
                    <a:pt x="2533" y="5971"/>
                  </a:cubicBezTo>
                  <a:cubicBezTo>
                    <a:pt x="2503" y="5971"/>
                    <a:pt x="2474" y="5968"/>
                    <a:pt x="2446" y="5963"/>
                  </a:cubicBezTo>
                  <a:moveTo>
                    <a:pt x="3532" y="714"/>
                  </a:moveTo>
                  <a:cubicBezTo>
                    <a:pt x="3498" y="720"/>
                    <a:pt x="3465" y="728"/>
                    <a:pt x="3432" y="735"/>
                  </a:cubicBezTo>
                  <a:cubicBezTo>
                    <a:pt x="3416" y="739"/>
                    <a:pt x="3400" y="743"/>
                    <a:pt x="3384" y="746"/>
                  </a:cubicBezTo>
                  <a:cubicBezTo>
                    <a:pt x="3349" y="754"/>
                    <a:pt x="3303" y="763"/>
                    <a:pt x="3256" y="766"/>
                  </a:cubicBezTo>
                  <a:cubicBezTo>
                    <a:pt x="3205" y="770"/>
                    <a:pt x="3153" y="766"/>
                    <a:pt x="3108" y="755"/>
                  </a:cubicBezTo>
                  <a:cubicBezTo>
                    <a:pt x="3055" y="742"/>
                    <a:pt x="3010" y="720"/>
                    <a:pt x="2973" y="689"/>
                  </a:cubicBezTo>
                  <a:cubicBezTo>
                    <a:pt x="2896" y="625"/>
                    <a:pt x="2864" y="538"/>
                    <a:pt x="2829" y="446"/>
                  </a:cubicBezTo>
                  <a:cubicBezTo>
                    <a:pt x="2822" y="425"/>
                    <a:pt x="2814" y="405"/>
                    <a:pt x="2806" y="384"/>
                  </a:cubicBezTo>
                  <a:cubicBezTo>
                    <a:pt x="2795" y="356"/>
                    <a:pt x="2784" y="333"/>
                    <a:pt x="2773" y="312"/>
                  </a:cubicBezTo>
                  <a:cubicBezTo>
                    <a:pt x="2748" y="263"/>
                    <a:pt x="2712" y="216"/>
                    <a:pt x="2669" y="174"/>
                  </a:cubicBezTo>
                  <a:cubicBezTo>
                    <a:pt x="2627" y="133"/>
                    <a:pt x="2579" y="98"/>
                    <a:pt x="2526" y="70"/>
                  </a:cubicBezTo>
                  <a:cubicBezTo>
                    <a:pt x="2473" y="42"/>
                    <a:pt x="2418" y="22"/>
                    <a:pt x="2364" y="12"/>
                  </a:cubicBezTo>
                  <a:cubicBezTo>
                    <a:pt x="2307" y="1"/>
                    <a:pt x="2252" y="1"/>
                    <a:pt x="2201" y="10"/>
                  </a:cubicBezTo>
                  <a:cubicBezTo>
                    <a:pt x="2154" y="20"/>
                    <a:pt x="2109" y="36"/>
                    <a:pt x="2066" y="59"/>
                  </a:cubicBezTo>
                  <a:cubicBezTo>
                    <a:pt x="2027" y="81"/>
                    <a:pt x="1989" y="107"/>
                    <a:pt x="1950" y="141"/>
                  </a:cubicBezTo>
                  <a:cubicBezTo>
                    <a:pt x="1878" y="205"/>
                    <a:pt x="1814" y="284"/>
                    <a:pt x="1751" y="361"/>
                  </a:cubicBezTo>
                  <a:cubicBezTo>
                    <a:pt x="1744" y="370"/>
                    <a:pt x="1738" y="378"/>
                    <a:pt x="1731" y="387"/>
                  </a:cubicBezTo>
                  <a:cubicBezTo>
                    <a:pt x="1660" y="474"/>
                    <a:pt x="1594" y="540"/>
                    <a:pt x="1529" y="589"/>
                  </a:cubicBezTo>
                  <a:cubicBezTo>
                    <a:pt x="1489" y="620"/>
                    <a:pt x="1449" y="644"/>
                    <a:pt x="1409" y="661"/>
                  </a:cubicBezTo>
                  <a:cubicBezTo>
                    <a:pt x="1366" y="680"/>
                    <a:pt x="1322" y="692"/>
                    <a:pt x="1279" y="695"/>
                  </a:cubicBezTo>
                  <a:cubicBezTo>
                    <a:pt x="1251" y="697"/>
                    <a:pt x="1222" y="695"/>
                    <a:pt x="1193" y="690"/>
                  </a:cubicBezTo>
                  <a:cubicBezTo>
                    <a:pt x="1171" y="687"/>
                    <a:pt x="1149" y="681"/>
                    <a:pt x="1129" y="675"/>
                  </a:cubicBezTo>
                  <a:cubicBezTo>
                    <a:pt x="1097" y="667"/>
                    <a:pt x="1065" y="658"/>
                    <a:pt x="1033" y="656"/>
                  </a:cubicBezTo>
                  <a:cubicBezTo>
                    <a:pt x="989" y="653"/>
                    <a:pt x="944" y="663"/>
                    <a:pt x="899" y="683"/>
                  </a:cubicBezTo>
                  <a:cubicBezTo>
                    <a:pt x="860" y="702"/>
                    <a:pt x="821" y="729"/>
                    <a:pt x="787" y="763"/>
                  </a:cubicBezTo>
                  <a:cubicBezTo>
                    <a:pt x="752" y="798"/>
                    <a:pt x="721" y="838"/>
                    <a:pt x="696" y="884"/>
                  </a:cubicBezTo>
                  <a:cubicBezTo>
                    <a:pt x="672" y="926"/>
                    <a:pt x="652" y="973"/>
                    <a:pt x="636" y="1024"/>
                  </a:cubicBezTo>
                  <a:cubicBezTo>
                    <a:pt x="608" y="1112"/>
                    <a:pt x="591" y="1214"/>
                    <a:pt x="584" y="1334"/>
                  </a:cubicBezTo>
                  <a:cubicBezTo>
                    <a:pt x="581" y="1396"/>
                    <a:pt x="591" y="1485"/>
                    <a:pt x="602" y="1580"/>
                  </a:cubicBezTo>
                  <a:cubicBezTo>
                    <a:pt x="614" y="1679"/>
                    <a:pt x="627" y="1791"/>
                    <a:pt x="626" y="1890"/>
                  </a:cubicBezTo>
                  <a:cubicBezTo>
                    <a:pt x="624" y="2003"/>
                    <a:pt x="605" y="2081"/>
                    <a:pt x="565" y="2129"/>
                  </a:cubicBezTo>
                  <a:cubicBezTo>
                    <a:pt x="529" y="2174"/>
                    <a:pt x="481" y="2212"/>
                    <a:pt x="435" y="2249"/>
                  </a:cubicBezTo>
                  <a:cubicBezTo>
                    <a:pt x="377" y="2296"/>
                    <a:pt x="316" y="2345"/>
                    <a:pt x="280" y="2407"/>
                  </a:cubicBezTo>
                  <a:cubicBezTo>
                    <a:pt x="275" y="2416"/>
                    <a:pt x="269" y="2426"/>
                    <a:pt x="263" y="2436"/>
                  </a:cubicBezTo>
                  <a:cubicBezTo>
                    <a:pt x="258" y="2446"/>
                    <a:pt x="252" y="2456"/>
                    <a:pt x="246" y="2466"/>
                  </a:cubicBezTo>
                  <a:cubicBezTo>
                    <a:pt x="181" y="2584"/>
                    <a:pt x="107" y="2717"/>
                    <a:pt x="65" y="2858"/>
                  </a:cubicBezTo>
                  <a:cubicBezTo>
                    <a:pt x="9" y="3051"/>
                    <a:pt x="1" y="3259"/>
                    <a:pt x="1" y="3419"/>
                  </a:cubicBezTo>
                  <a:cubicBezTo>
                    <a:pt x="1" y="3507"/>
                    <a:pt x="2" y="3600"/>
                    <a:pt x="11" y="3694"/>
                  </a:cubicBezTo>
                  <a:cubicBezTo>
                    <a:pt x="20" y="3796"/>
                    <a:pt x="38" y="3885"/>
                    <a:pt x="66" y="3966"/>
                  </a:cubicBezTo>
                  <a:cubicBezTo>
                    <a:pt x="95" y="4053"/>
                    <a:pt x="139" y="4137"/>
                    <a:pt x="194" y="4216"/>
                  </a:cubicBezTo>
                  <a:cubicBezTo>
                    <a:pt x="289" y="4351"/>
                    <a:pt x="421" y="4474"/>
                    <a:pt x="588" y="4582"/>
                  </a:cubicBezTo>
                  <a:cubicBezTo>
                    <a:pt x="727" y="4673"/>
                    <a:pt x="892" y="4755"/>
                    <a:pt x="1078" y="4825"/>
                  </a:cubicBezTo>
                  <a:cubicBezTo>
                    <a:pt x="1089" y="4829"/>
                    <a:pt x="1101" y="4834"/>
                    <a:pt x="1113" y="4838"/>
                  </a:cubicBezTo>
                  <a:cubicBezTo>
                    <a:pt x="1204" y="4873"/>
                    <a:pt x="1298" y="4908"/>
                    <a:pt x="1384" y="4961"/>
                  </a:cubicBezTo>
                  <a:cubicBezTo>
                    <a:pt x="1534" y="5054"/>
                    <a:pt x="1648" y="5194"/>
                    <a:pt x="1740" y="5319"/>
                  </a:cubicBezTo>
                  <a:cubicBezTo>
                    <a:pt x="1767" y="5357"/>
                    <a:pt x="1795" y="5395"/>
                    <a:pt x="1821" y="5432"/>
                  </a:cubicBezTo>
                  <a:cubicBezTo>
                    <a:pt x="1840" y="5460"/>
                    <a:pt x="1860" y="5488"/>
                    <a:pt x="1880" y="5515"/>
                  </a:cubicBezTo>
                  <a:cubicBezTo>
                    <a:pt x="1967" y="5637"/>
                    <a:pt x="2049" y="5730"/>
                    <a:pt x="2131" y="5800"/>
                  </a:cubicBezTo>
                  <a:cubicBezTo>
                    <a:pt x="2180" y="5843"/>
                    <a:pt x="2230" y="5878"/>
                    <a:pt x="2280" y="5904"/>
                  </a:cubicBezTo>
                  <a:cubicBezTo>
                    <a:pt x="2335" y="5933"/>
                    <a:pt x="2391" y="5953"/>
                    <a:pt x="2446" y="5962"/>
                  </a:cubicBezTo>
                  <a:cubicBezTo>
                    <a:pt x="2494" y="5971"/>
                    <a:pt x="2544" y="5972"/>
                    <a:pt x="2594" y="5966"/>
                  </a:cubicBezTo>
                  <a:cubicBezTo>
                    <a:pt x="2640" y="5961"/>
                    <a:pt x="2687" y="5950"/>
                    <a:pt x="2735" y="5933"/>
                  </a:cubicBezTo>
                  <a:cubicBezTo>
                    <a:pt x="2816" y="5904"/>
                    <a:pt x="2901" y="5858"/>
                    <a:pt x="2993" y="5793"/>
                  </a:cubicBezTo>
                  <a:cubicBezTo>
                    <a:pt x="3150" y="5683"/>
                    <a:pt x="3291" y="5555"/>
                    <a:pt x="3434" y="5422"/>
                  </a:cubicBezTo>
                  <a:cubicBezTo>
                    <a:pt x="3462" y="5396"/>
                    <a:pt x="3490" y="5370"/>
                    <a:pt x="3518" y="5344"/>
                  </a:cubicBezTo>
                  <a:cubicBezTo>
                    <a:pt x="3662" y="5209"/>
                    <a:pt x="3812" y="5070"/>
                    <a:pt x="3966" y="4941"/>
                  </a:cubicBezTo>
                  <a:cubicBezTo>
                    <a:pt x="4017" y="4899"/>
                    <a:pt x="4071" y="4856"/>
                    <a:pt x="4122" y="4815"/>
                  </a:cubicBezTo>
                  <a:cubicBezTo>
                    <a:pt x="4245" y="4717"/>
                    <a:pt x="4372" y="4615"/>
                    <a:pt x="4481" y="4506"/>
                  </a:cubicBezTo>
                  <a:cubicBezTo>
                    <a:pt x="4539" y="4446"/>
                    <a:pt x="4593" y="4385"/>
                    <a:pt x="4655" y="4312"/>
                  </a:cubicBezTo>
                  <a:cubicBezTo>
                    <a:pt x="4671" y="4293"/>
                    <a:pt x="4690" y="4271"/>
                    <a:pt x="4708" y="4248"/>
                  </a:cubicBezTo>
                  <a:cubicBezTo>
                    <a:pt x="4796" y="4143"/>
                    <a:pt x="4866" y="4046"/>
                    <a:pt x="4923" y="3953"/>
                  </a:cubicBezTo>
                  <a:cubicBezTo>
                    <a:pt x="4993" y="3838"/>
                    <a:pt x="5044" y="3729"/>
                    <a:pt x="5078" y="3619"/>
                  </a:cubicBezTo>
                  <a:cubicBezTo>
                    <a:pt x="5115" y="3498"/>
                    <a:pt x="5133" y="3374"/>
                    <a:pt x="5130" y="3249"/>
                  </a:cubicBezTo>
                  <a:cubicBezTo>
                    <a:pt x="5127" y="3118"/>
                    <a:pt x="5101" y="2991"/>
                    <a:pt x="5053" y="2872"/>
                  </a:cubicBezTo>
                  <a:cubicBezTo>
                    <a:pt x="4996" y="2728"/>
                    <a:pt x="4908" y="2596"/>
                    <a:pt x="4823" y="2468"/>
                  </a:cubicBezTo>
                  <a:cubicBezTo>
                    <a:pt x="4799" y="2432"/>
                    <a:pt x="4774" y="2395"/>
                    <a:pt x="4751" y="2358"/>
                  </a:cubicBezTo>
                  <a:cubicBezTo>
                    <a:pt x="4666" y="2226"/>
                    <a:pt x="4591" y="2092"/>
                    <a:pt x="4527" y="1958"/>
                  </a:cubicBezTo>
                  <a:cubicBezTo>
                    <a:pt x="4479" y="1858"/>
                    <a:pt x="4444" y="1775"/>
                    <a:pt x="4419" y="1695"/>
                  </a:cubicBezTo>
                  <a:cubicBezTo>
                    <a:pt x="4409" y="1664"/>
                    <a:pt x="4399" y="1631"/>
                    <a:pt x="4390" y="1597"/>
                  </a:cubicBezTo>
                  <a:cubicBezTo>
                    <a:pt x="4375" y="1538"/>
                    <a:pt x="4362" y="1475"/>
                    <a:pt x="4349" y="1415"/>
                  </a:cubicBezTo>
                  <a:cubicBezTo>
                    <a:pt x="4328" y="1315"/>
                    <a:pt x="4307" y="1212"/>
                    <a:pt x="4273" y="1118"/>
                  </a:cubicBezTo>
                  <a:cubicBezTo>
                    <a:pt x="4254" y="1067"/>
                    <a:pt x="4234" y="1023"/>
                    <a:pt x="4211" y="983"/>
                  </a:cubicBezTo>
                  <a:cubicBezTo>
                    <a:pt x="4185" y="938"/>
                    <a:pt x="4155" y="900"/>
                    <a:pt x="4121" y="866"/>
                  </a:cubicBezTo>
                  <a:cubicBezTo>
                    <a:pt x="4083" y="828"/>
                    <a:pt x="4040" y="797"/>
                    <a:pt x="3991" y="772"/>
                  </a:cubicBezTo>
                  <a:cubicBezTo>
                    <a:pt x="3946" y="748"/>
                    <a:pt x="3896" y="730"/>
                    <a:pt x="3843" y="718"/>
                  </a:cubicBezTo>
                  <a:cubicBezTo>
                    <a:pt x="3791" y="707"/>
                    <a:pt x="3736" y="701"/>
                    <a:pt x="3680" y="701"/>
                  </a:cubicBezTo>
                  <a:cubicBezTo>
                    <a:pt x="3631" y="701"/>
                    <a:pt x="3581" y="705"/>
                    <a:pt x="3532" y="7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3" name="Freeform 51">
              <a:extLst>
                <a:ext uri="{FF2B5EF4-FFF2-40B4-BE49-F238E27FC236}">
                  <a16:creationId xmlns:a16="http://schemas.microsoft.com/office/drawing/2014/main" id="{20F213E3-5B2B-4DD8-829D-CAC628E1DEA9}"/>
                </a:ext>
              </a:extLst>
            </p:cNvPr>
            <p:cNvSpPr>
              <a:spLocks noEditPoints="1"/>
            </p:cNvSpPr>
            <p:nvPr/>
          </p:nvSpPr>
          <p:spPr bwMode="auto">
            <a:xfrm>
              <a:off x="3823" y="-5"/>
              <a:ext cx="3853" cy="4451"/>
            </a:xfrm>
            <a:custGeom>
              <a:avLst/>
              <a:gdLst>
                <a:gd name="T0" fmla="*/ 2144 w 5206"/>
                <a:gd name="T1" fmla="*/ 5837 h 6014"/>
                <a:gd name="T2" fmla="*/ 1751 w 5206"/>
                <a:gd name="T3" fmla="*/ 5357 h 6014"/>
                <a:gd name="T4" fmla="*/ 1114 w 5206"/>
                <a:gd name="T5" fmla="*/ 4872 h 6014"/>
                <a:gd name="T6" fmla="*/ 382 w 5206"/>
                <a:gd name="T7" fmla="*/ 4459 h 6014"/>
                <a:gd name="T8" fmla="*/ 15 w 5206"/>
                <a:gd name="T9" fmla="*/ 3749 h 6014"/>
                <a:gd name="T10" fmla="*/ 59 w 5206"/>
                <a:gd name="T11" fmla="*/ 2920 h 6014"/>
                <a:gd name="T12" fmla="*/ 274 w 5206"/>
                <a:gd name="T13" fmla="*/ 2420 h 6014"/>
                <a:gd name="T14" fmla="*/ 626 w 5206"/>
                <a:gd name="T15" fmla="*/ 1864 h 6014"/>
                <a:gd name="T16" fmla="*/ 668 w 5206"/>
                <a:gd name="T17" fmla="*/ 1015 h 6014"/>
                <a:gd name="T18" fmla="*/ 938 w 5206"/>
                <a:gd name="T19" fmla="*/ 681 h 6014"/>
                <a:gd name="T20" fmla="*/ 1233 w 5206"/>
                <a:gd name="T21" fmla="*/ 677 h 6014"/>
                <a:gd name="T22" fmla="*/ 1569 w 5206"/>
                <a:gd name="T23" fmla="*/ 567 h 6014"/>
                <a:gd name="T24" fmla="*/ 2117 w 5206"/>
                <a:gd name="T25" fmla="*/ 62 h 6014"/>
                <a:gd name="T26" fmla="*/ 2729 w 5206"/>
                <a:gd name="T27" fmla="*/ 184 h 6014"/>
                <a:gd name="T28" fmla="*/ 2896 w 5206"/>
                <a:gd name="T29" fmla="*/ 445 h 6014"/>
                <a:gd name="T30" fmla="*/ 3460 w 5206"/>
                <a:gd name="T31" fmla="*/ 738 h 6014"/>
                <a:gd name="T32" fmla="*/ 3917 w 5206"/>
                <a:gd name="T33" fmla="*/ 724 h 6014"/>
                <a:gd name="T34" fmla="*/ 4398 w 5206"/>
                <a:gd name="T35" fmla="*/ 1396 h 6014"/>
                <a:gd name="T36" fmla="*/ 4596 w 5206"/>
                <a:gd name="T37" fmla="*/ 1961 h 6014"/>
                <a:gd name="T38" fmla="*/ 5132 w 5206"/>
                <a:gd name="T39" fmla="*/ 2864 h 6014"/>
                <a:gd name="T40" fmla="*/ 4977 w 5206"/>
                <a:gd name="T41" fmla="*/ 3959 h 6014"/>
                <a:gd name="T42" fmla="*/ 4704 w 5206"/>
                <a:gd name="T43" fmla="*/ 4324 h 6014"/>
                <a:gd name="T44" fmla="*/ 4142 w 5206"/>
                <a:gd name="T45" fmla="*/ 4883 h 6014"/>
                <a:gd name="T46" fmla="*/ 3478 w 5206"/>
                <a:gd name="T47" fmla="*/ 5470 h 6014"/>
                <a:gd name="T48" fmla="*/ 2610 w 5206"/>
                <a:gd name="T49" fmla="*/ 6010 h 6014"/>
                <a:gd name="T50" fmla="*/ 3608 w 5206"/>
                <a:gd name="T51" fmla="*/ 711 h 6014"/>
                <a:gd name="T52" fmla="*/ 3332 w 5206"/>
                <a:gd name="T53" fmla="*/ 756 h 6014"/>
                <a:gd name="T54" fmla="*/ 2871 w 5206"/>
                <a:gd name="T55" fmla="*/ 388 h 6014"/>
                <a:gd name="T56" fmla="*/ 2585 w 5206"/>
                <a:gd name="T57" fmla="*/ 82 h 6014"/>
                <a:gd name="T58" fmla="*/ 1993 w 5206"/>
                <a:gd name="T59" fmla="*/ 144 h 6014"/>
                <a:gd name="T60" fmla="*/ 1450 w 5206"/>
                <a:gd name="T61" fmla="*/ 641 h 6014"/>
                <a:gd name="T62" fmla="*/ 1168 w 5206"/>
                <a:gd name="T63" fmla="*/ 666 h 6014"/>
                <a:gd name="T64" fmla="*/ 938 w 5206"/>
                <a:gd name="T65" fmla="*/ 681 h 6014"/>
                <a:gd name="T66" fmla="*/ 669 w 5206"/>
                <a:gd name="T67" fmla="*/ 1015 h 6014"/>
                <a:gd name="T68" fmla="*/ 627 w 5206"/>
                <a:gd name="T69" fmla="*/ 1864 h 6014"/>
                <a:gd name="T70" fmla="*/ 274 w 5206"/>
                <a:gd name="T71" fmla="*/ 2420 h 6014"/>
                <a:gd name="T72" fmla="*/ 60 w 5206"/>
                <a:gd name="T73" fmla="*/ 2920 h 6014"/>
                <a:gd name="T74" fmla="*/ 16 w 5206"/>
                <a:gd name="T75" fmla="*/ 3749 h 6014"/>
                <a:gd name="T76" fmla="*/ 383 w 5206"/>
                <a:gd name="T77" fmla="*/ 4458 h 6014"/>
                <a:gd name="T78" fmla="*/ 1115 w 5206"/>
                <a:gd name="T79" fmla="*/ 4871 h 6014"/>
                <a:gd name="T80" fmla="*/ 1751 w 5206"/>
                <a:gd name="T81" fmla="*/ 5356 h 6014"/>
                <a:gd name="T82" fmla="*/ 2144 w 5206"/>
                <a:gd name="T83" fmla="*/ 5837 h 6014"/>
                <a:gd name="T84" fmla="*/ 2610 w 5206"/>
                <a:gd name="T85" fmla="*/ 6009 h 6014"/>
                <a:gd name="T86" fmla="*/ 3477 w 5206"/>
                <a:gd name="T87" fmla="*/ 5470 h 6014"/>
                <a:gd name="T88" fmla="*/ 4142 w 5206"/>
                <a:gd name="T89" fmla="*/ 4883 h 6014"/>
                <a:gd name="T90" fmla="*/ 4704 w 5206"/>
                <a:gd name="T91" fmla="*/ 4323 h 6014"/>
                <a:gd name="T92" fmla="*/ 4977 w 5206"/>
                <a:gd name="T93" fmla="*/ 3958 h 6014"/>
                <a:gd name="T94" fmla="*/ 5131 w 5206"/>
                <a:gd name="T95" fmla="*/ 2864 h 6014"/>
                <a:gd name="T96" fmla="*/ 4596 w 5206"/>
                <a:gd name="T97" fmla="*/ 1961 h 6014"/>
                <a:gd name="T98" fmla="*/ 4397 w 5206"/>
                <a:gd name="T99" fmla="*/ 1396 h 6014"/>
                <a:gd name="T100" fmla="*/ 3917 w 5206"/>
                <a:gd name="T101" fmla="*/ 725 h 6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06" h="6014">
                  <a:moveTo>
                    <a:pt x="2460" y="6003"/>
                  </a:moveTo>
                  <a:cubicBezTo>
                    <a:pt x="2404" y="5993"/>
                    <a:pt x="2348" y="5973"/>
                    <a:pt x="2293" y="5943"/>
                  </a:cubicBezTo>
                  <a:cubicBezTo>
                    <a:pt x="2243" y="5916"/>
                    <a:pt x="2193" y="5880"/>
                    <a:pt x="2144" y="5837"/>
                  </a:cubicBezTo>
                  <a:cubicBezTo>
                    <a:pt x="2062" y="5766"/>
                    <a:pt x="1982" y="5676"/>
                    <a:pt x="1892" y="5552"/>
                  </a:cubicBezTo>
                  <a:cubicBezTo>
                    <a:pt x="1873" y="5526"/>
                    <a:pt x="1854" y="5500"/>
                    <a:pt x="1835" y="5474"/>
                  </a:cubicBezTo>
                  <a:cubicBezTo>
                    <a:pt x="1808" y="5435"/>
                    <a:pt x="1779" y="5395"/>
                    <a:pt x="1751" y="5357"/>
                  </a:cubicBezTo>
                  <a:cubicBezTo>
                    <a:pt x="1690" y="5276"/>
                    <a:pt x="1638" y="5213"/>
                    <a:pt x="1586" y="5159"/>
                  </a:cubicBezTo>
                  <a:cubicBezTo>
                    <a:pt x="1522" y="5093"/>
                    <a:pt x="1458" y="5040"/>
                    <a:pt x="1391" y="4999"/>
                  </a:cubicBezTo>
                  <a:cubicBezTo>
                    <a:pt x="1304" y="4945"/>
                    <a:pt x="1208" y="4908"/>
                    <a:pt x="1114" y="4872"/>
                  </a:cubicBezTo>
                  <a:cubicBezTo>
                    <a:pt x="1105" y="4868"/>
                    <a:pt x="1095" y="4865"/>
                    <a:pt x="1085" y="4861"/>
                  </a:cubicBezTo>
                  <a:cubicBezTo>
                    <a:pt x="899" y="4790"/>
                    <a:pt x="736" y="4709"/>
                    <a:pt x="598" y="4622"/>
                  </a:cubicBezTo>
                  <a:cubicBezTo>
                    <a:pt x="518" y="4571"/>
                    <a:pt x="446" y="4516"/>
                    <a:pt x="382" y="4459"/>
                  </a:cubicBezTo>
                  <a:cubicBezTo>
                    <a:pt x="314" y="4397"/>
                    <a:pt x="254" y="4331"/>
                    <a:pt x="204" y="4263"/>
                  </a:cubicBezTo>
                  <a:cubicBezTo>
                    <a:pt x="149" y="4185"/>
                    <a:pt x="105" y="4102"/>
                    <a:pt x="74" y="4016"/>
                  </a:cubicBezTo>
                  <a:cubicBezTo>
                    <a:pt x="45" y="3937"/>
                    <a:pt x="26" y="3849"/>
                    <a:pt x="15" y="3749"/>
                  </a:cubicBezTo>
                  <a:cubicBezTo>
                    <a:pt x="6" y="3663"/>
                    <a:pt x="3" y="3578"/>
                    <a:pt x="2" y="3476"/>
                  </a:cubicBezTo>
                  <a:cubicBezTo>
                    <a:pt x="0" y="3372"/>
                    <a:pt x="4" y="3279"/>
                    <a:pt x="12" y="3193"/>
                  </a:cubicBezTo>
                  <a:cubicBezTo>
                    <a:pt x="21" y="3093"/>
                    <a:pt x="36" y="3003"/>
                    <a:pt x="59" y="2920"/>
                  </a:cubicBezTo>
                  <a:cubicBezTo>
                    <a:pt x="93" y="2794"/>
                    <a:pt x="151" y="2675"/>
                    <a:pt x="206" y="2561"/>
                  </a:cubicBezTo>
                  <a:cubicBezTo>
                    <a:pt x="225" y="2523"/>
                    <a:pt x="242" y="2488"/>
                    <a:pt x="258" y="2453"/>
                  </a:cubicBezTo>
                  <a:cubicBezTo>
                    <a:pt x="263" y="2441"/>
                    <a:pt x="268" y="2430"/>
                    <a:pt x="274" y="2420"/>
                  </a:cubicBezTo>
                  <a:cubicBezTo>
                    <a:pt x="311" y="2343"/>
                    <a:pt x="374" y="2285"/>
                    <a:pt x="440" y="2222"/>
                  </a:cubicBezTo>
                  <a:cubicBezTo>
                    <a:pt x="482" y="2183"/>
                    <a:pt x="525" y="2143"/>
                    <a:pt x="561" y="2098"/>
                  </a:cubicBezTo>
                  <a:cubicBezTo>
                    <a:pt x="599" y="2049"/>
                    <a:pt x="621" y="1973"/>
                    <a:pt x="626" y="1864"/>
                  </a:cubicBezTo>
                  <a:cubicBezTo>
                    <a:pt x="630" y="1769"/>
                    <a:pt x="622" y="1665"/>
                    <a:pt x="614" y="1565"/>
                  </a:cubicBezTo>
                  <a:cubicBezTo>
                    <a:pt x="607" y="1470"/>
                    <a:pt x="600" y="1380"/>
                    <a:pt x="606" y="1317"/>
                  </a:cubicBezTo>
                  <a:cubicBezTo>
                    <a:pt x="619" y="1198"/>
                    <a:pt x="639" y="1099"/>
                    <a:pt x="668" y="1015"/>
                  </a:cubicBezTo>
                  <a:cubicBezTo>
                    <a:pt x="685" y="965"/>
                    <a:pt x="707" y="919"/>
                    <a:pt x="731" y="878"/>
                  </a:cubicBezTo>
                  <a:cubicBezTo>
                    <a:pt x="757" y="834"/>
                    <a:pt x="789" y="794"/>
                    <a:pt x="824" y="760"/>
                  </a:cubicBezTo>
                  <a:cubicBezTo>
                    <a:pt x="859" y="727"/>
                    <a:pt x="898" y="699"/>
                    <a:pt x="938" y="681"/>
                  </a:cubicBezTo>
                  <a:cubicBezTo>
                    <a:pt x="983" y="659"/>
                    <a:pt x="1028" y="649"/>
                    <a:pt x="1072" y="651"/>
                  </a:cubicBezTo>
                  <a:cubicBezTo>
                    <a:pt x="1105" y="652"/>
                    <a:pt x="1137" y="659"/>
                    <a:pt x="1168" y="665"/>
                  </a:cubicBezTo>
                  <a:cubicBezTo>
                    <a:pt x="1190" y="670"/>
                    <a:pt x="1211" y="674"/>
                    <a:pt x="1233" y="677"/>
                  </a:cubicBezTo>
                  <a:cubicBezTo>
                    <a:pt x="1262" y="681"/>
                    <a:pt x="1291" y="681"/>
                    <a:pt x="1320" y="678"/>
                  </a:cubicBezTo>
                  <a:cubicBezTo>
                    <a:pt x="1362" y="673"/>
                    <a:pt x="1406" y="661"/>
                    <a:pt x="1449" y="641"/>
                  </a:cubicBezTo>
                  <a:cubicBezTo>
                    <a:pt x="1488" y="623"/>
                    <a:pt x="1529" y="598"/>
                    <a:pt x="1569" y="567"/>
                  </a:cubicBezTo>
                  <a:cubicBezTo>
                    <a:pt x="1651" y="504"/>
                    <a:pt x="1722" y="427"/>
                    <a:pt x="1775" y="366"/>
                  </a:cubicBezTo>
                  <a:cubicBezTo>
                    <a:pt x="1843" y="288"/>
                    <a:pt x="1914" y="206"/>
                    <a:pt x="1992" y="143"/>
                  </a:cubicBezTo>
                  <a:cubicBezTo>
                    <a:pt x="2034" y="109"/>
                    <a:pt x="2075" y="82"/>
                    <a:pt x="2117" y="62"/>
                  </a:cubicBezTo>
                  <a:cubicBezTo>
                    <a:pt x="2163" y="39"/>
                    <a:pt x="2211" y="24"/>
                    <a:pt x="2261" y="16"/>
                  </a:cubicBezTo>
                  <a:cubicBezTo>
                    <a:pt x="2361" y="0"/>
                    <a:pt x="2476" y="24"/>
                    <a:pt x="2585" y="81"/>
                  </a:cubicBezTo>
                  <a:cubicBezTo>
                    <a:pt x="2637" y="109"/>
                    <a:pt x="2686" y="144"/>
                    <a:pt x="2729" y="184"/>
                  </a:cubicBezTo>
                  <a:cubicBezTo>
                    <a:pt x="2773" y="225"/>
                    <a:pt x="2809" y="270"/>
                    <a:pt x="2836" y="319"/>
                  </a:cubicBezTo>
                  <a:cubicBezTo>
                    <a:pt x="2848" y="339"/>
                    <a:pt x="2859" y="362"/>
                    <a:pt x="2872" y="388"/>
                  </a:cubicBezTo>
                  <a:cubicBezTo>
                    <a:pt x="2880" y="407"/>
                    <a:pt x="2888" y="426"/>
                    <a:pt x="2896" y="445"/>
                  </a:cubicBezTo>
                  <a:cubicBezTo>
                    <a:pt x="2934" y="534"/>
                    <a:pt x="2970" y="618"/>
                    <a:pt x="3049" y="680"/>
                  </a:cubicBezTo>
                  <a:cubicBezTo>
                    <a:pt x="3143" y="754"/>
                    <a:pt x="3267" y="759"/>
                    <a:pt x="3332" y="755"/>
                  </a:cubicBezTo>
                  <a:cubicBezTo>
                    <a:pt x="3378" y="753"/>
                    <a:pt x="3423" y="745"/>
                    <a:pt x="3460" y="738"/>
                  </a:cubicBezTo>
                  <a:cubicBezTo>
                    <a:pt x="3474" y="735"/>
                    <a:pt x="3489" y="732"/>
                    <a:pt x="3503" y="729"/>
                  </a:cubicBezTo>
                  <a:cubicBezTo>
                    <a:pt x="3537" y="722"/>
                    <a:pt x="3572" y="715"/>
                    <a:pt x="3607" y="710"/>
                  </a:cubicBezTo>
                  <a:cubicBezTo>
                    <a:pt x="3714" y="695"/>
                    <a:pt x="3821" y="699"/>
                    <a:pt x="3917" y="724"/>
                  </a:cubicBezTo>
                  <a:cubicBezTo>
                    <a:pt x="4026" y="752"/>
                    <a:pt x="4118" y="804"/>
                    <a:pt x="4188" y="878"/>
                  </a:cubicBezTo>
                  <a:cubicBezTo>
                    <a:pt x="4247" y="940"/>
                    <a:pt x="4292" y="1018"/>
                    <a:pt x="4327" y="1117"/>
                  </a:cubicBezTo>
                  <a:cubicBezTo>
                    <a:pt x="4358" y="1206"/>
                    <a:pt x="4378" y="1302"/>
                    <a:pt x="4398" y="1396"/>
                  </a:cubicBezTo>
                  <a:cubicBezTo>
                    <a:pt x="4413" y="1467"/>
                    <a:pt x="4428" y="1541"/>
                    <a:pt x="4448" y="1611"/>
                  </a:cubicBezTo>
                  <a:cubicBezTo>
                    <a:pt x="4458" y="1644"/>
                    <a:pt x="4468" y="1676"/>
                    <a:pt x="4479" y="1706"/>
                  </a:cubicBezTo>
                  <a:cubicBezTo>
                    <a:pt x="4514" y="1801"/>
                    <a:pt x="4558" y="1888"/>
                    <a:pt x="4596" y="1961"/>
                  </a:cubicBezTo>
                  <a:cubicBezTo>
                    <a:pt x="4665" y="2090"/>
                    <a:pt x="4743" y="2221"/>
                    <a:pt x="4829" y="2351"/>
                  </a:cubicBezTo>
                  <a:cubicBezTo>
                    <a:pt x="4848" y="2380"/>
                    <a:pt x="4869" y="2410"/>
                    <a:pt x="4888" y="2439"/>
                  </a:cubicBezTo>
                  <a:cubicBezTo>
                    <a:pt x="4979" y="2573"/>
                    <a:pt x="5072" y="2712"/>
                    <a:pt x="5132" y="2864"/>
                  </a:cubicBezTo>
                  <a:cubicBezTo>
                    <a:pt x="5180" y="2985"/>
                    <a:pt x="5204" y="3115"/>
                    <a:pt x="5205" y="3248"/>
                  </a:cubicBezTo>
                  <a:cubicBezTo>
                    <a:pt x="5206" y="3376"/>
                    <a:pt x="5185" y="3502"/>
                    <a:pt x="5144" y="3624"/>
                  </a:cubicBezTo>
                  <a:cubicBezTo>
                    <a:pt x="5107" y="3732"/>
                    <a:pt x="5053" y="3841"/>
                    <a:pt x="4977" y="3959"/>
                  </a:cubicBezTo>
                  <a:cubicBezTo>
                    <a:pt x="4907" y="4067"/>
                    <a:pt x="4827" y="4171"/>
                    <a:pt x="4757" y="4258"/>
                  </a:cubicBezTo>
                  <a:cubicBezTo>
                    <a:pt x="4753" y="4263"/>
                    <a:pt x="4753" y="4263"/>
                    <a:pt x="4753" y="4263"/>
                  </a:cubicBezTo>
                  <a:cubicBezTo>
                    <a:pt x="4737" y="4283"/>
                    <a:pt x="4720" y="4303"/>
                    <a:pt x="4704" y="4324"/>
                  </a:cubicBezTo>
                  <a:cubicBezTo>
                    <a:pt x="4698" y="4332"/>
                    <a:pt x="4692" y="4340"/>
                    <a:pt x="4685" y="4348"/>
                  </a:cubicBezTo>
                  <a:cubicBezTo>
                    <a:pt x="4636" y="4410"/>
                    <a:pt x="4589" y="4469"/>
                    <a:pt x="4536" y="4527"/>
                  </a:cubicBezTo>
                  <a:cubicBezTo>
                    <a:pt x="4421" y="4654"/>
                    <a:pt x="4279" y="4771"/>
                    <a:pt x="4142" y="4883"/>
                  </a:cubicBezTo>
                  <a:cubicBezTo>
                    <a:pt x="4103" y="4915"/>
                    <a:pt x="4063" y="4948"/>
                    <a:pt x="4024" y="4981"/>
                  </a:cubicBezTo>
                  <a:cubicBezTo>
                    <a:pt x="3876" y="5106"/>
                    <a:pt x="3730" y="5239"/>
                    <a:pt x="3590" y="5368"/>
                  </a:cubicBezTo>
                  <a:cubicBezTo>
                    <a:pt x="3553" y="5402"/>
                    <a:pt x="3515" y="5436"/>
                    <a:pt x="3478" y="5470"/>
                  </a:cubicBezTo>
                  <a:cubicBezTo>
                    <a:pt x="3330" y="5605"/>
                    <a:pt x="3184" y="5735"/>
                    <a:pt x="3022" y="5843"/>
                  </a:cubicBezTo>
                  <a:cubicBezTo>
                    <a:pt x="2926" y="5907"/>
                    <a:pt x="2839" y="5952"/>
                    <a:pt x="2755" y="5979"/>
                  </a:cubicBezTo>
                  <a:cubicBezTo>
                    <a:pt x="2706" y="5995"/>
                    <a:pt x="2657" y="6006"/>
                    <a:pt x="2610" y="6010"/>
                  </a:cubicBezTo>
                  <a:cubicBezTo>
                    <a:pt x="2593" y="6012"/>
                    <a:pt x="2576" y="6013"/>
                    <a:pt x="2559" y="6013"/>
                  </a:cubicBezTo>
                  <a:cubicBezTo>
                    <a:pt x="2525" y="6013"/>
                    <a:pt x="2492" y="6010"/>
                    <a:pt x="2460" y="6003"/>
                  </a:cubicBezTo>
                  <a:moveTo>
                    <a:pt x="3608" y="711"/>
                  </a:moveTo>
                  <a:cubicBezTo>
                    <a:pt x="3573" y="716"/>
                    <a:pt x="3537" y="723"/>
                    <a:pt x="3503" y="730"/>
                  </a:cubicBezTo>
                  <a:cubicBezTo>
                    <a:pt x="3489" y="733"/>
                    <a:pt x="3474" y="736"/>
                    <a:pt x="3460" y="739"/>
                  </a:cubicBezTo>
                  <a:cubicBezTo>
                    <a:pt x="3423" y="746"/>
                    <a:pt x="3379" y="753"/>
                    <a:pt x="3332" y="756"/>
                  </a:cubicBezTo>
                  <a:cubicBezTo>
                    <a:pt x="3267" y="760"/>
                    <a:pt x="3143" y="755"/>
                    <a:pt x="3048" y="680"/>
                  </a:cubicBezTo>
                  <a:cubicBezTo>
                    <a:pt x="2969" y="618"/>
                    <a:pt x="2934" y="534"/>
                    <a:pt x="2896" y="445"/>
                  </a:cubicBezTo>
                  <a:cubicBezTo>
                    <a:pt x="2888" y="427"/>
                    <a:pt x="2879" y="407"/>
                    <a:pt x="2871" y="388"/>
                  </a:cubicBezTo>
                  <a:cubicBezTo>
                    <a:pt x="2859" y="362"/>
                    <a:pt x="2847" y="339"/>
                    <a:pt x="2836" y="319"/>
                  </a:cubicBezTo>
                  <a:cubicBezTo>
                    <a:pt x="2808" y="271"/>
                    <a:pt x="2772" y="226"/>
                    <a:pt x="2728" y="185"/>
                  </a:cubicBezTo>
                  <a:cubicBezTo>
                    <a:pt x="2685" y="144"/>
                    <a:pt x="2637" y="110"/>
                    <a:pt x="2585" y="82"/>
                  </a:cubicBezTo>
                  <a:cubicBezTo>
                    <a:pt x="2476" y="24"/>
                    <a:pt x="2361" y="1"/>
                    <a:pt x="2261" y="17"/>
                  </a:cubicBezTo>
                  <a:cubicBezTo>
                    <a:pt x="2211" y="25"/>
                    <a:pt x="2164" y="40"/>
                    <a:pt x="2117" y="63"/>
                  </a:cubicBezTo>
                  <a:cubicBezTo>
                    <a:pt x="2075" y="83"/>
                    <a:pt x="2034" y="110"/>
                    <a:pt x="1993" y="144"/>
                  </a:cubicBezTo>
                  <a:cubicBezTo>
                    <a:pt x="1915" y="207"/>
                    <a:pt x="1844" y="288"/>
                    <a:pt x="1775" y="367"/>
                  </a:cubicBezTo>
                  <a:cubicBezTo>
                    <a:pt x="1723" y="427"/>
                    <a:pt x="1651" y="505"/>
                    <a:pt x="1570" y="568"/>
                  </a:cubicBezTo>
                  <a:cubicBezTo>
                    <a:pt x="1529" y="598"/>
                    <a:pt x="1489" y="623"/>
                    <a:pt x="1450" y="641"/>
                  </a:cubicBezTo>
                  <a:cubicBezTo>
                    <a:pt x="1406" y="662"/>
                    <a:pt x="1362" y="674"/>
                    <a:pt x="1320" y="679"/>
                  </a:cubicBezTo>
                  <a:cubicBezTo>
                    <a:pt x="1291" y="682"/>
                    <a:pt x="1262" y="682"/>
                    <a:pt x="1233" y="678"/>
                  </a:cubicBezTo>
                  <a:cubicBezTo>
                    <a:pt x="1211" y="675"/>
                    <a:pt x="1189" y="671"/>
                    <a:pt x="1168" y="666"/>
                  </a:cubicBezTo>
                  <a:cubicBezTo>
                    <a:pt x="1137" y="659"/>
                    <a:pt x="1105" y="652"/>
                    <a:pt x="1072" y="651"/>
                  </a:cubicBezTo>
                  <a:cubicBezTo>
                    <a:pt x="1070" y="651"/>
                    <a:pt x="1067" y="651"/>
                    <a:pt x="1064" y="651"/>
                  </a:cubicBezTo>
                  <a:cubicBezTo>
                    <a:pt x="1023" y="651"/>
                    <a:pt x="980" y="661"/>
                    <a:pt x="938" y="681"/>
                  </a:cubicBezTo>
                  <a:cubicBezTo>
                    <a:pt x="898" y="700"/>
                    <a:pt x="859" y="727"/>
                    <a:pt x="824" y="761"/>
                  </a:cubicBezTo>
                  <a:cubicBezTo>
                    <a:pt x="789" y="795"/>
                    <a:pt x="758" y="834"/>
                    <a:pt x="732" y="879"/>
                  </a:cubicBezTo>
                  <a:cubicBezTo>
                    <a:pt x="707" y="919"/>
                    <a:pt x="686" y="965"/>
                    <a:pt x="669" y="1015"/>
                  </a:cubicBezTo>
                  <a:cubicBezTo>
                    <a:pt x="639" y="1099"/>
                    <a:pt x="619" y="1198"/>
                    <a:pt x="607" y="1317"/>
                  </a:cubicBezTo>
                  <a:cubicBezTo>
                    <a:pt x="601" y="1380"/>
                    <a:pt x="608" y="1470"/>
                    <a:pt x="615" y="1565"/>
                  </a:cubicBezTo>
                  <a:cubicBezTo>
                    <a:pt x="623" y="1665"/>
                    <a:pt x="631" y="1769"/>
                    <a:pt x="627" y="1864"/>
                  </a:cubicBezTo>
                  <a:cubicBezTo>
                    <a:pt x="622" y="1973"/>
                    <a:pt x="600" y="2049"/>
                    <a:pt x="561" y="2098"/>
                  </a:cubicBezTo>
                  <a:cubicBezTo>
                    <a:pt x="525" y="2143"/>
                    <a:pt x="482" y="2184"/>
                    <a:pt x="441" y="2223"/>
                  </a:cubicBezTo>
                  <a:cubicBezTo>
                    <a:pt x="374" y="2285"/>
                    <a:pt x="312" y="2344"/>
                    <a:pt x="274" y="2420"/>
                  </a:cubicBezTo>
                  <a:cubicBezTo>
                    <a:pt x="269" y="2431"/>
                    <a:pt x="264" y="2442"/>
                    <a:pt x="259" y="2453"/>
                  </a:cubicBezTo>
                  <a:cubicBezTo>
                    <a:pt x="242" y="2488"/>
                    <a:pt x="225" y="2523"/>
                    <a:pt x="207" y="2561"/>
                  </a:cubicBezTo>
                  <a:cubicBezTo>
                    <a:pt x="151" y="2676"/>
                    <a:pt x="94" y="2794"/>
                    <a:pt x="60" y="2920"/>
                  </a:cubicBezTo>
                  <a:cubicBezTo>
                    <a:pt x="37" y="3004"/>
                    <a:pt x="22" y="3093"/>
                    <a:pt x="12" y="3193"/>
                  </a:cubicBezTo>
                  <a:cubicBezTo>
                    <a:pt x="4" y="3279"/>
                    <a:pt x="1" y="3372"/>
                    <a:pt x="2" y="3476"/>
                  </a:cubicBezTo>
                  <a:cubicBezTo>
                    <a:pt x="4" y="3578"/>
                    <a:pt x="7" y="3663"/>
                    <a:pt x="16" y="3749"/>
                  </a:cubicBezTo>
                  <a:cubicBezTo>
                    <a:pt x="27" y="3849"/>
                    <a:pt x="46" y="3936"/>
                    <a:pt x="75" y="4016"/>
                  </a:cubicBezTo>
                  <a:cubicBezTo>
                    <a:pt x="105" y="4102"/>
                    <a:pt x="149" y="4185"/>
                    <a:pt x="205" y="4262"/>
                  </a:cubicBezTo>
                  <a:cubicBezTo>
                    <a:pt x="254" y="4331"/>
                    <a:pt x="314" y="4397"/>
                    <a:pt x="383" y="4458"/>
                  </a:cubicBezTo>
                  <a:cubicBezTo>
                    <a:pt x="446" y="4515"/>
                    <a:pt x="519" y="4570"/>
                    <a:pt x="599" y="4621"/>
                  </a:cubicBezTo>
                  <a:cubicBezTo>
                    <a:pt x="736" y="4709"/>
                    <a:pt x="900" y="4789"/>
                    <a:pt x="1085" y="4860"/>
                  </a:cubicBezTo>
                  <a:cubicBezTo>
                    <a:pt x="1095" y="4864"/>
                    <a:pt x="1105" y="4868"/>
                    <a:pt x="1115" y="4871"/>
                  </a:cubicBezTo>
                  <a:cubicBezTo>
                    <a:pt x="1208" y="4907"/>
                    <a:pt x="1304" y="4944"/>
                    <a:pt x="1392" y="4998"/>
                  </a:cubicBezTo>
                  <a:cubicBezTo>
                    <a:pt x="1459" y="5040"/>
                    <a:pt x="1522" y="5092"/>
                    <a:pt x="1587" y="5159"/>
                  </a:cubicBezTo>
                  <a:cubicBezTo>
                    <a:pt x="1639" y="5212"/>
                    <a:pt x="1691" y="5275"/>
                    <a:pt x="1751" y="5356"/>
                  </a:cubicBezTo>
                  <a:cubicBezTo>
                    <a:pt x="1780" y="5395"/>
                    <a:pt x="1808" y="5435"/>
                    <a:pt x="1836" y="5473"/>
                  </a:cubicBezTo>
                  <a:cubicBezTo>
                    <a:pt x="1854" y="5499"/>
                    <a:pt x="1874" y="5526"/>
                    <a:pt x="1892" y="5552"/>
                  </a:cubicBezTo>
                  <a:cubicBezTo>
                    <a:pt x="1982" y="5675"/>
                    <a:pt x="2062" y="5766"/>
                    <a:pt x="2144" y="5837"/>
                  </a:cubicBezTo>
                  <a:cubicBezTo>
                    <a:pt x="2194" y="5880"/>
                    <a:pt x="2244" y="5915"/>
                    <a:pt x="2294" y="5942"/>
                  </a:cubicBezTo>
                  <a:cubicBezTo>
                    <a:pt x="2348" y="5972"/>
                    <a:pt x="2404" y="5992"/>
                    <a:pt x="2460" y="6003"/>
                  </a:cubicBezTo>
                  <a:cubicBezTo>
                    <a:pt x="2508" y="6012"/>
                    <a:pt x="2559" y="6014"/>
                    <a:pt x="2610" y="6009"/>
                  </a:cubicBezTo>
                  <a:cubicBezTo>
                    <a:pt x="2657" y="6005"/>
                    <a:pt x="2706" y="5995"/>
                    <a:pt x="2755" y="5979"/>
                  </a:cubicBezTo>
                  <a:cubicBezTo>
                    <a:pt x="2839" y="5951"/>
                    <a:pt x="2926" y="5906"/>
                    <a:pt x="3021" y="5842"/>
                  </a:cubicBezTo>
                  <a:cubicBezTo>
                    <a:pt x="3183" y="5734"/>
                    <a:pt x="3329" y="5604"/>
                    <a:pt x="3477" y="5470"/>
                  </a:cubicBezTo>
                  <a:cubicBezTo>
                    <a:pt x="3515" y="5436"/>
                    <a:pt x="3553" y="5401"/>
                    <a:pt x="3589" y="5368"/>
                  </a:cubicBezTo>
                  <a:cubicBezTo>
                    <a:pt x="3730" y="5239"/>
                    <a:pt x="3875" y="5106"/>
                    <a:pt x="4024" y="4981"/>
                  </a:cubicBezTo>
                  <a:cubicBezTo>
                    <a:pt x="4063" y="4948"/>
                    <a:pt x="4103" y="4915"/>
                    <a:pt x="4142" y="4883"/>
                  </a:cubicBezTo>
                  <a:cubicBezTo>
                    <a:pt x="4279" y="4770"/>
                    <a:pt x="4420" y="4654"/>
                    <a:pt x="4536" y="4526"/>
                  </a:cubicBezTo>
                  <a:cubicBezTo>
                    <a:pt x="4588" y="4469"/>
                    <a:pt x="4635" y="4410"/>
                    <a:pt x="4685" y="4347"/>
                  </a:cubicBezTo>
                  <a:cubicBezTo>
                    <a:pt x="4691" y="4339"/>
                    <a:pt x="4697" y="4331"/>
                    <a:pt x="4704" y="4323"/>
                  </a:cubicBezTo>
                  <a:cubicBezTo>
                    <a:pt x="4720" y="4303"/>
                    <a:pt x="4736" y="4282"/>
                    <a:pt x="4753" y="4262"/>
                  </a:cubicBezTo>
                  <a:cubicBezTo>
                    <a:pt x="4756" y="4258"/>
                    <a:pt x="4756" y="4258"/>
                    <a:pt x="4756" y="4258"/>
                  </a:cubicBezTo>
                  <a:cubicBezTo>
                    <a:pt x="4826" y="4170"/>
                    <a:pt x="4907" y="4066"/>
                    <a:pt x="4977" y="3958"/>
                  </a:cubicBezTo>
                  <a:cubicBezTo>
                    <a:pt x="5052" y="3841"/>
                    <a:pt x="5107" y="3732"/>
                    <a:pt x="5143" y="3624"/>
                  </a:cubicBezTo>
                  <a:cubicBezTo>
                    <a:pt x="5185" y="3502"/>
                    <a:pt x="5205" y="3376"/>
                    <a:pt x="5204" y="3248"/>
                  </a:cubicBezTo>
                  <a:cubicBezTo>
                    <a:pt x="5203" y="3115"/>
                    <a:pt x="5179" y="2985"/>
                    <a:pt x="5131" y="2864"/>
                  </a:cubicBezTo>
                  <a:cubicBezTo>
                    <a:pt x="5072" y="2713"/>
                    <a:pt x="4978" y="2574"/>
                    <a:pt x="4887" y="2440"/>
                  </a:cubicBezTo>
                  <a:cubicBezTo>
                    <a:pt x="4868" y="2411"/>
                    <a:pt x="4848" y="2381"/>
                    <a:pt x="4828" y="2351"/>
                  </a:cubicBezTo>
                  <a:cubicBezTo>
                    <a:pt x="4743" y="2221"/>
                    <a:pt x="4664" y="2090"/>
                    <a:pt x="4596" y="1961"/>
                  </a:cubicBezTo>
                  <a:cubicBezTo>
                    <a:pt x="4557" y="1889"/>
                    <a:pt x="4513" y="1802"/>
                    <a:pt x="4479" y="1707"/>
                  </a:cubicBezTo>
                  <a:cubicBezTo>
                    <a:pt x="4468" y="1676"/>
                    <a:pt x="4457" y="1644"/>
                    <a:pt x="4448" y="1611"/>
                  </a:cubicBezTo>
                  <a:cubicBezTo>
                    <a:pt x="4427" y="1542"/>
                    <a:pt x="4412" y="1468"/>
                    <a:pt x="4397" y="1396"/>
                  </a:cubicBezTo>
                  <a:cubicBezTo>
                    <a:pt x="4377" y="1303"/>
                    <a:pt x="4357" y="1206"/>
                    <a:pt x="4326" y="1117"/>
                  </a:cubicBezTo>
                  <a:cubicBezTo>
                    <a:pt x="4291" y="1018"/>
                    <a:pt x="4246" y="940"/>
                    <a:pt x="4188" y="879"/>
                  </a:cubicBezTo>
                  <a:cubicBezTo>
                    <a:pt x="4117" y="804"/>
                    <a:pt x="4026" y="753"/>
                    <a:pt x="3917" y="725"/>
                  </a:cubicBezTo>
                  <a:cubicBezTo>
                    <a:pt x="3858" y="710"/>
                    <a:pt x="3795" y="702"/>
                    <a:pt x="3730" y="702"/>
                  </a:cubicBezTo>
                  <a:cubicBezTo>
                    <a:pt x="3689" y="702"/>
                    <a:pt x="3648" y="705"/>
                    <a:pt x="3608" y="71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4" name="Freeform 52">
              <a:extLst>
                <a:ext uri="{FF2B5EF4-FFF2-40B4-BE49-F238E27FC236}">
                  <a16:creationId xmlns:a16="http://schemas.microsoft.com/office/drawing/2014/main" id="{9017C887-F432-4A8C-8D71-74F105F3C6AD}"/>
                </a:ext>
              </a:extLst>
            </p:cNvPr>
            <p:cNvSpPr>
              <a:spLocks noEditPoints="1"/>
            </p:cNvSpPr>
            <p:nvPr/>
          </p:nvSpPr>
          <p:spPr bwMode="auto">
            <a:xfrm>
              <a:off x="3795" y="-19"/>
              <a:ext cx="3910" cy="4475"/>
            </a:xfrm>
            <a:custGeom>
              <a:avLst/>
              <a:gdLst>
                <a:gd name="T0" fmla="*/ 2159 w 5283"/>
                <a:gd name="T1" fmla="*/ 5864 h 6046"/>
                <a:gd name="T2" fmla="*/ 1764 w 5283"/>
                <a:gd name="T3" fmla="*/ 5382 h 6046"/>
                <a:gd name="T4" fmla="*/ 1117 w 5283"/>
                <a:gd name="T5" fmla="*/ 4894 h 6046"/>
                <a:gd name="T6" fmla="*/ 396 w 5283"/>
                <a:gd name="T7" fmla="*/ 4490 h 6046"/>
                <a:gd name="T8" fmla="*/ 5 w 5283"/>
                <a:gd name="T9" fmla="*/ 3523 h 6046"/>
                <a:gd name="T10" fmla="*/ 255 w 5283"/>
                <a:gd name="T11" fmla="*/ 2459 h 6046"/>
                <a:gd name="T12" fmla="*/ 559 w 5283"/>
                <a:gd name="T13" fmla="*/ 2055 h 6046"/>
                <a:gd name="T14" fmla="*/ 863 w 5283"/>
                <a:gd name="T15" fmla="*/ 747 h 6046"/>
                <a:gd name="T16" fmla="*/ 1115 w 5283"/>
                <a:gd name="T17" fmla="*/ 635 h 6046"/>
                <a:gd name="T18" fmla="*/ 1362 w 5283"/>
                <a:gd name="T19" fmla="*/ 651 h 6046"/>
                <a:gd name="T20" fmla="*/ 2176 w 5283"/>
                <a:gd name="T21" fmla="*/ 50 h 6046"/>
                <a:gd name="T22" fmla="*/ 2901 w 5283"/>
                <a:gd name="T23" fmla="*/ 314 h 6046"/>
                <a:gd name="T24" fmla="*/ 3126 w 5283"/>
                <a:gd name="T25" fmla="*/ 660 h 6046"/>
                <a:gd name="T26" fmla="*/ 3576 w 5283"/>
                <a:gd name="T27" fmla="*/ 713 h 6046"/>
                <a:gd name="T28" fmla="*/ 4257 w 5283"/>
                <a:gd name="T29" fmla="*/ 881 h 6046"/>
                <a:gd name="T30" fmla="*/ 4508 w 5283"/>
                <a:gd name="T31" fmla="*/ 1614 h 6046"/>
                <a:gd name="T32" fmla="*/ 4909 w 5283"/>
                <a:gd name="T33" fmla="*/ 2334 h 6046"/>
                <a:gd name="T34" fmla="*/ 5282 w 5283"/>
                <a:gd name="T35" fmla="*/ 3237 h 6046"/>
                <a:gd name="T36" fmla="*/ 4832 w 5283"/>
                <a:gd name="T37" fmla="*/ 4224 h 6046"/>
                <a:gd name="T38" fmla="*/ 4711 w 5283"/>
                <a:gd name="T39" fmla="*/ 4384 h 6046"/>
                <a:gd name="T40" fmla="*/ 4084 w 5283"/>
                <a:gd name="T41" fmla="*/ 5010 h 6046"/>
                <a:gd name="T42" fmla="*/ 3052 w 5283"/>
                <a:gd name="T43" fmla="*/ 5882 h 6046"/>
                <a:gd name="T44" fmla="*/ 2587 w 5283"/>
                <a:gd name="T45" fmla="*/ 6044 h 6046"/>
                <a:gd name="T46" fmla="*/ 3576 w 5283"/>
                <a:gd name="T47" fmla="*/ 714 h 6046"/>
                <a:gd name="T48" fmla="*/ 3126 w 5283"/>
                <a:gd name="T49" fmla="*/ 661 h 6046"/>
                <a:gd name="T50" fmla="*/ 2900 w 5283"/>
                <a:gd name="T51" fmla="*/ 315 h 6046"/>
                <a:gd name="T52" fmla="*/ 2177 w 5283"/>
                <a:gd name="T53" fmla="*/ 51 h 6046"/>
                <a:gd name="T54" fmla="*/ 1362 w 5283"/>
                <a:gd name="T55" fmla="*/ 652 h 6046"/>
                <a:gd name="T56" fmla="*/ 1115 w 5283"/>
                <a:gd name="T57" fmla="*/ 636 h 6046"/>
                <a:gd name="T58" fmla="*/ 864 w 5283"/>
                <a:gd name="T59" fmla="*/ 748 h 6046"/>
                <a:gd name="T60" fmla="*/ 559 w 5283"/>
                <a:gd name="T61" fmla="*/ 2056 h 6046"/>
                <a:gd name="T62" fmla="*/ 256 w 5283"/>
                <a:gd name="T63" fmla="*/ 2459 h 6046"/>
                <a:gd name="T64" fmla="*/ 6 w 5283"/>
                <a:gd name="T65" fmla="*/ 3522 h 6046"/>
                <a:gd name="T66" fmla="*/ 397 w 5283"/>
                <a:gd name="T67" fmla="*/ 4490 h 6046"/>
                <a:gd name="T68" fmla="*/ 1118 w 5283"/>
                <a:gd name="T69" fmla="*/ 4893 h 6046"/>
                <a:gd name="T70" fmla="*/ 1764 w 5283"/>
                <a:gd name="T71" fmla="*/ 5382 h 6046"/>
                <a:gd name="T72" fmla="*/ 2160 w 5283"/>
                <a:gd name="T73" fmla="*/ 5863 h 6046"/>
                <a:gd name="T74" fmla="*/ 2628 w 5283"/>
                <a:gd name="T75" fmla="*/ 6042 h 6046"/>
                <a:gd name="T76" fmla="*/ 3523 w 5283"/>
                <a:gd name="T77" fmla="*/ 5507 h 6046"/>
                <a:gd name="T78" fmla="*/ 4165 w 5283"/>
                <a:gd name="T79" fmla="*/ 4940 h 6046"/>
                <a:gd name="T80" fmla="*/ 4754 w 5283"/>
                <a:gd name="T81" fmla="*/ 4324 h 6046"/>
                <a:gd name="T82" fmla="*/ 5210 w 5283"/>
                <a:gd name="T83" fmla="*/ 3618 h 6046"/>
                <a:gd name="T84" fmla="*/ 5211 w 5283"/>
                <a:gd name="T85" fmla="*/ 2845 h 6046"/>
                <a:gd name="T86" fmla="*/ 4667 w 5283"/>
                <a:gd name="T87" fmla="*/ 1954 h 6046"/>
                <a:gd name="T88" fmla="*/ 4448 w 5283"/>
                <a:gd name="T89" fmla="*/ 1371 h 6046"/>
                <a:gd name="T90" fmla="*/ 3992 w 5283"/>
                <a:gd name="T91" fmla="*/ 720 h 6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83" h="6046">
                  <a:moveTo>
                    <a:pt x="2475" y="6033"/>
                  </a:moveTo>
                  <a:cubicBezTo>
                    <a:pt x="2419" y="6021"/>
                    <a:pt x="2363" y="6000"/>
                    <a:pt x="2309" y="5970"/>
                  </a:cubicBezTo>
                  <a:cubicBezTo>
                    <a:pt x="2259" y="5943"/>
                    <a:pt x="2209" y="5907"/>
                    <a:pt x="2159" y="5864"/>
                  </a:cubicBezTo>
                  <a:cubicBezTo>
                    <a:pt x="2078" y="5792"/>
                    <a:pt x="1997" y="5702"/>
                    <a:pt x="1906" y="5578"/>
                  </a:cubicBezTo>
                  <a:cubicBezTo>
                    <a:pt x="1888" y="5553"/>
                    <a:pt x="1870" y="5528"/>
                    <a:pt x="1853" y="5504"/>
                  </a:cubicBezTo>
                  <a:cubicBezTo>
                    <a:pt x="1824" y="5464"/>
                    <a:pt x="1794" y="5422"/>
                    <a:pt x="1764" y="5382"/>
                  </a:cubicBezTo>
                  <a:cubicBezTo>
                    <a:pt x="1703" y="5302"/>
                    <a:pt x="1650" y="5240"/>
                    <a:pt x="1597" y="5186"/>
                  </a:cubicBezTo>
                  <a:cubicBezTo>
                    <a:pt x="1533" y="5120"/>
                    <a:pt x="1469" y="5067"/>
                    <a:pt x="1401" y="5025"/>
                  </a:cubicBezTo>
                  <a:cubicBezTo>
                    <a:pt x="1312" y="4969"/>
                    <a:pt x="1213" y="4931"/>
                    <a:pt x="1117" y="4894"/>
                  </a:cubicBezTo>
                  <a:cubicBezTo>
                    <a:pt x="1110" y="4891"/>
                    <a:pt x="1102" y="4888"/>
                    <a:pt x="1095" y="4885"/>
                  </a:cubicBezTo>
                  <a:cubicBezTo>
                    <a:pt x="906" y="4812"/>
                    <a:pt x="748" y="4735"/>
                    <a:pt x="611" y="4649"/>
                  </a:cubicBezTo>
                  <a:cubicBezTo>
                    <a:pt x="532" y="4599"/>
                    <a:pt x="459" y="4546"/>
                    <a:pt x="396" y="4490"/>
                  </a:cubicBezTo>
                  <a:cubicBezTo>
                    <a:pt x="327" y="4430"/>
                    <a:pt x="267" y="4365"/>
                    <a:pt x="217" y="4298"/>
                  </a:cubicBezTo>
                  <a:cubicBezTo>
                    <a:pt x="161" y="4222"/>
                    <a:pt x="117" y="4141"/>
                    <a:pt x="85" y="4056"/>
                  </a:cubicBezTo>
                  <a:cubicBezTo>
                    <a:pt x="20" y="3881"/>
                    <a:pt x="10" y="3696"/>
                    <a:pt x="5" y="3523"/>
                  </a:cubicBezTo>
                  <a:cubicBezTo>
                    <a:pt x="0" y="3310"/>
                    <a:pt x="16" y="3129"/>
                    <a:pt x="56" y="2971"/>
                  </a:cubicBezTo>
                  <a:cubicBezTo>
                    <a:pt x="85" y="2851"/>
                    <a:pt x="136" y="2735"/>
                    <a:pt x="185" y="2624"/>
                  </a:cubicBezTo>
                  <a:cubicBezTo>
                    <a:pt x="211" y="2567"/>
                    <a:pt x="235" y="2512"/>
                    <a:pt x="255" y="2459"/>
                  </a:cubicBezTo>
                  <a:cubicBezTo>
                    <a:pt x="260" y="2446"/>
                    <a:pt x="265" y="2433"/>
                    <a:pt x="270" y="2422"/>
                  </a:cubicBezTo>
                  <a:cubicBezTo>
                    <a:pt x="308" y="2329"/>
                    <a:pt x="378" y="2255"/>
                    <a:pt x="451" y="2178"/>
                  </a:cubicBezTo>
                  <a:cubicBezTo>
                    <a:pt x="487" y="2139"/>
                    <a:pt x="525" y="2098"/>
                    <a:pt x="559" y="2055"/>
                  </a:cubicBezTo>
                  <a:cubicBezTo>
                    <a:pt x="645" y="1946"/>
                    <a:pt x="636" y="1730"/>
                    <a:pt x="629" y="1540"/>
                  </a:cubicBezTo>
                  <a:cubicBezTo>
                    <a:pt x="625" y="1444"/>
                    <a:pt x="622" y="1353"/>
                    <a:pt x="631" y="1289"/>
                  </a:cubicBezTo>
                  <a:cubicBezTo>
                    <a:pt x="657" y="1113"/>
                    <a:pt x="708" y="892"/>
                    <a:pt x="863" y="747"/>
                  </a:cubicBezTo>
                  <a:cubicBezTo>
                    <a:pt x="899" y="714"/>
                    <a:pt x="939" y="686"/>
                    <a:pt x="979" y="667"/>
                  </a:cubicBezTo>
                  <a:cubicBezTo>
                    <a:pt x="1024" y="646"/>
                    <a:pt x="1069" y="635"/>
                    <a:pt x="1114" y="635"/>
                  </a:cubicBezTo>
                  <a:cubicBezTo>
                    <a:pt x="1115" y="635"/>
                    <a:pt x="1115" y="635"/>
                    <a:pt x="1115" y="635"/>
                  </a:cubicBezTo>
                  <a:cubicBezTo>
                    <a:pt x="1147" y="635"/>
                    <a:pt x="1179" y="640"/>
                    <a:pt x="1210" y="645"/>
                  </a:cubicBezTo>
                  <a:cubicBezTo>
                    <a:pt x="1231" y="649"/>
                    <a:pt x="1254" y="652"/>
                    <a:pt x="1276" y="654"/>
                  </a:cubicBezTo>
                  <a:cubicBezTo>
                    <a:pt x="1305" y="656"/>
                    <a:pt x="1334" y="655"/>
                    <a:pt x="1362" y="651"/>
                  </a:cubicBezTo>
                  <a:cubicBezTo>
                    <a:pt x="1539" y="625"/>
                    <a:pt x="1692" y="475"/>
                    <a:pt x="1822" y="335"/>
                  </a:cubicBezTo>
                  <a:cubicBezTo>
                    <a:pt x="1891" y="261"/>
                    <a:pt x="1966" y="183"/>
                    <a:pt x="2048" y="124"/>
                  </a:cubicBezTo>
                  <a:cubicBezTo>
                    <a:pt x="2091" y="93"/>
                    <a:pt x="2133" y="69"/>
                    <a:pt x="2176" y="50"/>
                  </a:cubicBezTo>
                  <a:cubicBezTo>
                    <a:pt x="2224" y="30"/>
                    <a:pt x="2272" y="17"/>
                    <a:pt x="2323" y="11"/>
                  </a:cubicBezTo>
                  <a:cubicBezTo>
                    <a:pt x="2423" y="0"/>
                    <a:pt x="2537" y="25"/>
                    <a:pt x="2646" y="83"/>
                  </a:cubicBezTo>
                  <a:cubicBezTo>
                    <a:pt x="2752" y="139"/>
                    <a:pt x="2843" y="222"/>
                    <a:pt x="2901" y="314"/>
                  </a:cubicBezTo>
                  <a:cubicBezTo>
                    <a:pt x="2913" y="334"/>
                    <a:pt x="2925" y="356"/>
                    <a:pt x="2938" y="381"/>
                  </a:cubicBezTo>
                  <a:cubicBezTo>
                    <a:pt x="2947" y="399"/>
                    <a:pt x="2956" y="416"/>
                    <a:pt x="2964" y="433"/>
                  </a:cubicBezTo>
                  <a:cubicBezTo>
                    <a:pt x="3006" y="519"/>
                    <a:pt x="3045" y="601"/>
                    <a:pt x="3126" y="660"/>
                  </a:cubicBezTo>
                  <a:cubicBezTo>
                    <a:pt x="3197" y="713"/>
                    <a:pt x="3298" y="739"/>
                    <a:pt x="3410" y="734"/>
                  </a:cubicBezTo>
                  <a:cubicBezTo>
                    <a:pt x="3456" y="732"/>
                    <a:pt x="3500" y="726"/>
                    <a:pt x="3538" y="720"/>
                  </a:cubicBezTo>
                  <a:cubicBezTo>
                    <a:pt x="3550" y="717"/>
                    <a:pt x="3563" y="715"/>
                    <a:pt x="3576" y="713"/>
                  </a:cubicBezTo>
                  <a:cubicBezTo>
                    <a:pt x="3611" y="707"/>
                    <a:pt x="3649" y="700"/>
                    <a:pt x="3685" y="696"/>
                  </a:cubicBezTo>
                  <a:cubicBezTo>
                    <a:pt x="3792" y="684"/>
                    <a:pt x="3898" y="692"/>
                    <a:pt x="3992" y="719"/>
                  </a:cubicBezTo>
                  <a:cubicBezTo>
                    <a:pt x="4100" y="750"/>
                    <a:pt x="4189" y="805"/>
                    <a:pt x="4257" y="881"/>
                  </a:cubicBezTo>
                  <a:cubicBezTo>
                    <a:pt x="4310" y="940"/>
                    <a:pt x="4351" y="1014"/>
                    <a:pt x="4383" y="1108"/>
                  </a:cubicBezTo>
                  <a:cubicBezTo>
                    <a:pt x="4412" y="1191"/>
                    <a:pt x="4431" y="1283"/>
                    <a:pt x="4449" y="1371"/>
                  </a:cubicBezTo>
                  <a:cubicBezTo>
                    <a:pt x="4465" y="1452"/>
                    <a:pt x="4483" y="1536"/>
                    <a:pt x="4508" y="1614"/>
                  </a:cubicBezTo>
                  <a:cubicBezTo>
                    <a:pt x="4518" y="1645"/>
                    <a:pt x="4529" y="1677"/>
                    <a:pt x="4541" y="1707"/>
                  </a:cubicBezTo>
                  <a:cubicBezTo>
                    <a:pt x="4577" y="1795"/>
                    <a:pt x="4623" y="1877"/>
                    <a:pt x="4667" y="1953"/>
                  </a:cubicBezTo>
                  <a:cubicBezTo>
                    <a:pt x="4740" y="2077"/>
                    <a:pt x="4822" y="2205"/>
                    <a:pt x="4909" y="2334"/>
                  </a:cubicBezTo>
                  <a:cubicBezTo>
                    <a:pt x="4923" y="2355"/>
                    <a:pt x="4938" y="2377"/>
                    <a:pt x="4953" y="2398"/>
                  </a:cubicBezTo>
                  <a:cubicBezTo>
                    <a:pt x="5049" y="2539"/>
                    <a:pt x="5149" y="2685"/>
                    <a:pt x="5211" y="2845"/>
                  </a:cubicBezTo>
                  <a:cubicBezTo>
                    <a:pt x="5259" y="2969"/>
                    <a:pt x="5283" y="3101"/>
                    <a:pt x="5282" y="3237"/>
                  </a:cubicBezTo>
                  <a:cubicBezTo>
                    <a:pt x="5281" y="3302"/>
                    <a:pt x="5275" y="3367"/>
                    <a:pt x="5263" y="3432"/>
                  </a:cubicBezTo>
                  <a:cubicBezTo>
                    <a:pt x="5251" y="3495"/>
                    <a:pt x="5233" y="3558"/>
                    <a:pt x="5211" y="3618"/>
                  </a:cubicBezTo>
                  <a:cubicBezTo>
                    <a:pt x="5128" y="3842"/>
                    <a:pt x="4978" y="4036"/>
                    <a:pt x="4832" y="4224"/>
                  </a:cubicBezTo>
                  <a:cubicBezTo>
                    <a:pt x="4824" y="4235"/>
                    <a:pt x="4815" y="4246"/>
                    <a:pt x="4807" y="4257"/>
                  </a:cubicBezTo>
                  <a:cubicBezTo>
                    <a:pt x="4786" y="4283"/>
                    <a:pt x="4770" y="4304"/>
                    <a:pt x="4755" y="4325"/>
                  </a:cubicBezTo>
                  <a:cubicBezTo>
                    <a:pt x="4740" y="4345"/>
                    <a:pt x="4725" y="4365"/>
                    <a:pt x="4711" y="4384"/>
                  </a:cubicBezTo>
                  <a:cubicBezTo>
                    <a:pt x="4671" y="4437"/>
                    <a:pt x="4635" y="4487"/>
                    <a:pt x="4593" y="4537"/>
                  </a:cubicBezTo>
                  <a:cubicBezTo>
                    <a:pt x="4472" y="4682"/>
                    <a:pt x="4316" y="4814"/>
                    <a:pt x="4165" y="4941"/>
                  </a:cubicBezTo>
                  <a:cubicBezTo>
                    <a:pt x="4139" y="4963"/>
                    <a:pt x="4111" y="4987"/>
                    <a:pt x="4084" y="5010"/>
                  </a:cubicBezTo>
                  <a:cubicBezTo>
                    <a:pt x="3947" y="5126"/>
                    <a:pt x="3812" y="5248"/>
                    <a:pt x="3680" y="5366"/>
                  </a:cubicBezTo>
                  <a:cubicBezTo>
                    <a:pt x="3629" y="5412"/>
                    <a:pt x="3576" y="5460"/>
                    <a:pt x="3523" y="5507"/>
                  </a:cubicBezTo>
                  <a:cubicBezTo>
                    <a:pt x="3370" y="5643"/>
                    <a:pt x="3219" y="5774"/>
                    <a:pt x="3052" y="5882"/>
                  </a:cubicBezTo>
                  <a:cubicBezTo>
                    <a:pt x="2954" y="5945"/>
                    <a:pt x="2864" y="5988"/>
                    <a:pt x="2777" y="6014"/>
                  </a:cubicBezTo>
                  <a:cubicBezTo>
                    <a:pt x="2727" y="6030"/>
                    <a:pt x="2677" y="6039"/>
                    <a:pt x="2629" y="6043"/>
                  </a:cubicBezTo>
                  <a:cubicBezTo>
                    <a:pt x="2615" y="6044"/>
                    <a:pt x="2601" y="6044"/>
                    <a:pt x="2587" y="6044"/>
                  </a:cubicBezTo>
                  <a:cubicBezTo>
                    <a:pt x="2549" y="6044"/>
                    <a:pt x="2512" y="6040"/>
                    <a:pt x="2475" y="6033"/>
                  </a:cubicBezTo>
                  <a:moveTo>
                    <a:pt x="3685" y="697"/>
                  </a:moveTo>
                  <a:cubicBezTo>
                    <a:pt x="3649" y="701"/>
                    <a:pt x="3612" y="708"/>
                    <a:pt x="3576" y="714"/>
                  </a:cubicBezTo>
                  <a:cubicBezTo>
                    <a:pt x="3563" y="716"/>
                    <a:pt x="3550" y="718"/>
                    <a:pt x="3538" y="720"/>
                  </a:cubicBezTo>
                  <a:cubicBezTo>
                    <a:pt x="3500" y="726"/>
                    <a:pt x="3456" y="733"/>
                    <a:pt x="3410" y="735"/>
                  </a:cubicBezTo>
                  <a:cubicBezTo>
                    <a:pt x="3298" y="740"/>
                    <a:pt x="3197" y="713"/>
                    <a:pt x="3126" y="661"/>
                  </a:cubicBezTo>
                  <a:cubicBezTo>
                    <a:pt x="3045" y="601"/>
                    <a:pt x="3005" y="520"/>
                    <a:pt x="2963" y="434"/>
                  </a:cubicBezTo>
                  <a:cubicBezTo>
                    <a:pt x="2955" y="417"/>
                    <a:pt x="2946" y="399"/>
                    <a:pt x="2938" y="382"/>
                  </a:cubicBezTo>
                  <a:cubicBezTo>
                    <a:pt x="2925" y="356"/>
                    <a:pt x="2912" y="335"/>
                    <a:pt x="2900" y="315"/>
                  </a:cubicBezTo>
                  <a:cubicBezTo>
                    <a:pt x="2842" y="222"/>
                    <a:pt x="2752" y="140"/>
                    <a:pt x="2645" y="83"/>
                  </a:cubicBezTo>
                  <a:cubicBezTo>
                    <a:pt x="2537" y="26"/>
                    <a:pt x="2423" y="0"/>
                    <a:pt x="2323" y="12"/>
                  </a:cubicBezTo>
                  <a:cubicBezTo>
                    <a:pt x="2272" y="18"/>
                    <a:pt x="2224" y="31"/>
                    <a:pt x="2177" y="51"/>
                  </a:cubicBezTo>
                  <a:cubicBezTo>
                    <a:pt x="2134" y="69"/>
                    <a:pt x="2092" y="93"/>
                    <a:pt x="2049" y="125"/>
                  </a:cubicBezTo>
                  <a:cubicBezTo>
                    <a:pt x="1966" y="184"/>
                    <a:pt x="1892" y="262"/>
                    <a:pt x="1822" y="336"/>
                  </a:cubicBezTo>
                  <a:cubicBezTo>
                    <a:pt x="1693" y="475"/>
                    <a:pt x="1539" y="626"/>
                    <a:pt x="1362" y="652"/>
                  </a:cubicBezTo>
                  <a:cubicBezTo>
                    <a:pt x="1334" y="656"/>
                    <a:pt x="1305" y="657"/>
                    <a:pt x="1276" y="655"/>
                  </a:cubicBezTo>
                  <a:cubicBezTo>
                    <a:pt x="1253" y="653"/>
                    <a:pt x="1231" y="649"/>
                    <a:pt x="1210" y="646"/>
                  </a:cubicBezTo>
                  <a:cubicBezTo>
                    <a:pt x="1179" y="641"/>
                    <a:pt x="1147" y="636"/>
                    <a:pt x="1115" y="636"/>
                  </a:cubicBezTo>
                  <a:cubicBezTo>
                    <a:pt x="1114" y="636"/>
                    <a:pt x="1114" y="636"/>
                    <a:pt x="1114" y="636"/>
                  </a:cubicBezTo>
                  <a:cubicBezTo>
                    <a:pt x="1070" y="636"/>
                    <a:pt x="1024" y="647"/>
                    <a:pt x="979" y="668"/>
                  </a:cubicBezTo>
                  <a:cubicBezTo>
                    <a:pt x="939" y="687"/>
                    <a:pt x="899" y="715"/>
                    <a:pt x="864" y="748"/>
                  </a:cubicBezTo>
                  <a:cubicBezTo>
                    <a:pt x="708" y="892"/>
                    <a:pt x="658" y="1113"/>
                    <a:pt x="632" y="1289"/>
                  </a:cubicBezTo>
                  <a:cubicBezTo>
                    <a:pt x="622" y="1353"/>
                    <a:pt x="626" y="1444"/>
                    <a:pt x="630" y="1540"/>
                  </a:cubicBezTo>
                  <a:cubicBezTo>
                    <a:pt x="637" y="1730"/>
                    <a:pt x="645" y="1947"/>
                    <a:pt x="559" y="2056"/>
                  </a:cubicBezTo>
                  <a:cubicBezTo>
                    <a:pt x="526" y="2099"/>
                    <a:pt x="488" y="2139"/>
                    <a:pt x="451" y="2178"/>
                  </a:cubicBezTo>
                  <a:cubicBezTo>
                    <a:pt x="378" y="2256"/>
                    <a:pt x="309" y="2329"/>
                    <a:pt x="271" y="2422"/>
                  </a:cubicBezTo>
                  <a:cubicBezTo>
                    <a:pt x="266" y="2433"/>
                    <a:pt x="261" y="2446"/>
                    <a:pt x="256" y="2459"/>
                  </a:cubicBezTo>
                  <a:cubicBezTo>
                    <a:pt x="236" y="2512"/>
                    <a:pt x="212" y="2567"/>
                    <a:pt x="186" y="2625"/>
                  </a:cubicBezTo>
                  <a:cubicBezTo>
                    <a:pt x="137" y="2736"/>
                    <a:pt x="86" y="2851"/>
                    <a:pt x="56" y="2971"/>
                  </a:cubicBezTo>
                  <a:cubicBezTo>
                    <a:pt x="17" y="3129"/>
                    <a:pt x="1" y="3310"/>
                    <a:pt x="6" y="3522"/>
                  </a:cubicBezTo>
                  <a:cubicBezTo>
                    <a:pt x="10" y="3696"/>
                    <a:pt x="20" y="3880"/>
                    <a:pt x="86" y="4055"/>
                  </a:cubicBezTo>
                  <a:cubicBezTo>
                    <a:pt x="117" y="4140"/>
                    <a:pt x="162" y="4222"/>
                    <a:pt x="218" y="4298"/>
                  </a:cubicBezTo>
                  <a:cubicBezTo>
                    <a:pt x="268" y="4365"/>
                    <a:pt x="328" y="4429"/>
                    <a:pt x="397" y="4490"/>
                  </a:cubicBezTo>
                  <a:cubicBezTo>
                    <a:pt x="460" y="4545"/>
                    <a:pt x="532" y="4599"/>
                    <a:pt x="612" y="4649"/>
                  </a:cubicBezTo>
                  <a:cubicBezTo>
                    <a:pt x="748" y="4734"/>
                    <a:pt x="906" y="4811"/>
                    <a:pt x="1095" y="4884"/>
                  </a:cubicBezTo>
                  <a:cubicBezTo>
                    <a:pt x="1103" y="4887"/>
                    <a:pt x="1110" y="4890"/>
                    <a:pt x="1118" y="4893"/>
                  </a:cubicBezTo>
                  <a:cubicBezTo>
                    <a:pt x="1213" y="4930"/>
                    <a:pt x="1312" y="4969"/>
                    <a:pt x="1402" y="5025"/>
                  </a:cubicBezTo>
                  <a:cubicBezTo>
                    <a:pt x="1469" y="5067"/>
                    <a:pt x="1533" y="5119"/>
                    <a:pt x="1598" y="5185"/>
                  </a:cubicBezTo>
                  <a:cubicBezTo>
                    <a:pt x="1651" y="5239"/>
                    <a:pt x="1704" y="5302"/>
                    <a:pt x="1764" y="5382"/>
                  </a:cubicBezTo>
                  <a:cubicBezTo>
                    <a:pt x="1794" y="5422"/>
                    <a:pt x="1824" y="5463"/>
                    <a:pt x="1853" y="5503"/>
                  </a:cubicBezTo>
                  <a:cubicBezTo>
                    <a:pt x="1871" y="5528"/>
                    <a:pt x="1889" y="5553"/>
                    <a:pt x="1907" y="5577"/>
                  </a:cubicBezTo>
                  <a:cubicBezTo>
                    <a:pt x="1998" y="5701"/>
                    <a:pt x="2078" y="5792"/>
                    <a:pt x="2160" y="5863"/>
                  </a:cubicBezTo>
                  <a:cubicBezTo>
                    <a:pt x="2209" y="5906"/>
                    <a:pt x="2259" y="5942"/>
                    <a:pt x="2309" y="5969"/>
                  </a:cubicBezTo>
                  <a:cubicBezTo>
                    <a:pt x="2364" y="6000"/>
                    <a:pt x="2420" y="6021"/>
                    <a:pt x="2475" y="6032"/>
                  </a:cubicBezTo>
                  <a:cubicBezTo>
                    <a:pt x="2525" y="6042"/>
                    <a:pt x="2576" y="6046"/>
                    <a:pt x="2628" y="6042"/>
                  </a:cubicBezTo>
                  <a:cubicBezTo>
                    <a:pt x="2676" y="6038"/>
                    <a:pt x="2726" y="6029"/>
                    <a:pt x="2777" y="6014"/>
                  </a:cubicBezTo>
                  <a:cubicBezTo>
                    <a:pt x="2864" y="5987"/>
                    <a:pt x="2954" y="5944"/>
                    <a:pt x="3051" y="5881"/>
                  </a:cubicBezTo>
                  <a:cubicBezTo>
                    <a:pt x="3219" y="5774"/>
                    <a:pt x="3370" y="5643"/>
                    <a:pt x="3523" y="5507"/>
                  </a:cubicBezTo>
                  <a:cubicBezTo>
                    <a:pt x="3575" y="5460"/>
                    <a:pt x="3628" y="5412"/>
                    <a:pt x="3680" y="5366"/>
                  </a:cubicBezTo>
                  <a:cubicBezTo>
                    <a:pt x="3811" y="5248"/>
                    <a:pt x="3947" y="5126"/>
                    <a:pt x="4083" y="5009"/>
                  </a:cubicBezTo>
                  <a:cubicBezTo>
                    <a:pt x="4110" y="4986"/>
                    <a:pt x="4138" y="4963"/>
                    <a:pt x="4165" y="4940"/>
                  </a:cubicBezTo>
                  <a:cubicBezTo>
                    <a:pt x="4316" y="4813"/>
                    <a:pt x="4471" y="4682"/>
                    <a:pt x="4593" y="4536"/>
                  </a:cubicBezTo>
                  <a:cubicBezTo>
                    <a:pt x="4634" y="4487"/>
                    <a:pt x="4671" y="4437"/>
                    <a:pt x="4710" y="4384"/>
                  </a:cubicBezTo>
                  <a:cubicBezTo>
                    <a:pt x="4724" y="4364"/>
                    <a:pt x="4739" y="4344"/>
                    <a:pt x="4754" y="4324"/>
                  </a:cubicBezTo>
                  <a:cubicBezTo>
                    <a:pt x="4769" y="4304"/>
                    <a:pt x="4786" y="4282"/>
                    <a:pt x="4806" y="4256"/>
                  </a:cubicBezTo>
                  <a:cubicBezTo>
                    <a:pt x="4815" y="4245"/>
                    <a:pt x="4823" y="4234"/>
                    <a:pt x="4832" y="4223"/>
                  </a:cubicBezTo>
                  <a:cubicBezTo>
                    <a:pt x="4977" y="4036"/>
                    <a:pt x="5128" y="3842"/>
                    <a:pt x="5210" y="3618"/>
                  </a:cubicBezTo>
                  <a:cubicBezTo>
                    <a:pt x="5233" y="3557"/>
                    <a:pt x="5250" y="3495"/>
                    <a:pt x="5262" y="3432"/>
                  </a:cubicBezTo>
                  <a:cubicBezTo>
                    <a:pt x="5274" y="3367"/>
                    <a:pt x="5280" y="3302"/>
                    <a:pt x="5281" y="3237"/>
                  </a:cubicBezTo>
                  <a:cubicBezTo>
                    <a:pt x="5282" y="3101"/>
                    <a:pt x="5258" y="2969"/>
                    <a:pt x="5211" y="2845"/>
                  </a:cubicBezTo>
                  <a:cubicBezTo>
                    <a:pt x="5149" y="2685"/>
                    <a:pt x="5049" y="2540"/>
                    <a:pt x="4952" y="2399"/>
                  </a:cubicBezTo>
                  <a:cubicBezTo>
                    <a:pt x="4938" y="2378"/>
                    <a:pt x="4923" y="2356"/>
                    <a:pt x="4908" y="2334"/>
                  </a:cubicBezTo>
                  <a:cubicBezTo>
                    <a:pt x="4821" y="2206"/>
                    <a:pt x="4740" y="2078"/>
                    <a:pt x="4667" y="1954"/>
                  </a:cubicBezTo>
                  <a:cubicBezTo>
                    <a:pt x="4622" y="1878"/>
                    <a:pt x="4576" y="1796"/>
                    <a:pt x="4541" y="1708"/>
                  </a:cubicBezTo>
                  <a:cubicBezTo>
                    <a:pt x="4528" y="1677"/>
                    <a:pt x="4517" y="1646"/>
                    <a:pt x="4507" y="1614"/>
                  </a:cubicBezTo>
                  <a:cubicBezTo>
                    <a:pt x="4482" y="1536"/>
                    <a:pt x="4465" y="1452"/>
                    <a:pt x="4448" y="1371"/>
                  </a:cubicBezTo>
                  <a:cubicBezTo>
                    <a:pt x="4430" y="1283"/>
                    <a:pt x="4411" y="1192"/>
                    <a:pt x="4383" y="1108"/>
                  </a:cubicBezTo>
                  <a:cubicBezTo>
                    <a:pt x="4351" y="1015"/>
                    <a:pt x="4310" y="940"/>
                    <a:pt x="4257" y="881"/>
                  </a:cubicBezTo>
                  <a:cubicBezTo>
                    <a:pt x="4189" y="805"/>
                    <a:pt x="4100" y="751"/>
                    <a:pt x="3992" y="720"/>
                  </a:cubicBezTo>
                  <a:cubicBezTo>
                    <a:pt x="3926" y="701"/>
                    <a:pt x="3855" y="692"/>
                    <a:pt x="3781" y="692"/>
                  </a:cubicBezTo>
                  <a:cubicBezTo>
                    <a:pt x="3750" y="692"/>
                    <a:pt x="3717" y="693"/>
                    <a:pt x="3685" y="6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5" name="Freeform 53">
              <a:extLst>
                <a:ext uri="{FF2B5EF4-FFF2-40B4-BE49-F238E27FC236}">
                  <a16:creationId xmlns:a16="http://schemas.microsoft.com/office/drawing/2014/main" id="{FF60B035-3887-4870-A429-A6EE071A34AA}"/>
                </a:ext>
              </a:extLst>
            </p:cNvPr>
            <p:cNvSpPr>
              <a:spLocks noEditPoints="1"/>
            </p:cNvSpPr>
            <p:nvPr/>
          </p:nvSpPr>
          <p:spPr bwMode="auto">
            <a:xfrm>
              <a:off x="3767" y="-33"/>
              <a:ext cx="3967" cy="4498"/>
            </a:xfrm>
            <a:custGeom>
              <a:avLst/>
              <a:gdLst>
                <a:gd name="T0" fmla="*/ 2174 w 5360"/>
                <a:gd name="T1" fmla="*/ 5891 h 6078"/>
                <a:gd name="T2" fmla="*/ 1776 w 5360"/>
                <a:gd name="T3" fmla="*/ 5410 h 6078"/>
                <a:gd name="T4" fmla="*/ 1104 w 5360"/>
                <a:gd name="T5" fmla="*/ 4911 h 6078"/>
                <a:gd name="T6" fmla="*/ 230 w 5360"/>
                <a:gd name="T7" fmla="*/ 4335 h 6078"/>
                <a:gd name="T8" fmla="*/ 51 w 5360"/>
                <a:gd name="T9" fmla="*/ 3023 h 6078"/>
                <a:gd name="T10" fmla="*/ 266 w 5360"/>
                <a:gd name="T11" fmla="*/ 2426 h 6078"/>
                <a:gd name="T12" fmla="*/ 642 w 5360"/>
                <a:gd name="T13" fmla="*/ 1516 h 6078"/>
                <a:gd name="T14" fmla="*/ 902 w 5360"/>
                <a:gd name="T15" fmla="*/ 735 h 6078"/>
                <a:gd name="T16" fmla="*/ 1317 w 5360"/>
                <a:gd name="T17" fmla="*/ 632 h 6078"/>
                <a:gd name="T18" fmla="*/ 1866 w 5360"/>
                <a:gd name="T19" fmla="*/ 308 h 6078"/>
                <a:gd name="T20" fmla="*/ 2384 w 5360"/>
                <a:gd name="T21" fmla="*/ 8 h 6078"/>
                <a:gd name="T22" fmla="*/ 3004 w 5360"/>
                <a:gd name="T23" fmla="*/ 376 h 6078"/>
                <a:gd name="T24" fmla="*/ 3339 w 5360"/>
                <a:gd name="T25" fmla="*/ 701 h 6078"/>
                <a:gd name="T26" fmla="*/ 3647 w 5360"/>
                <a:gd name="T27" fmla="*/ 698 h 6078"/>
                <a:gd name="T28" fmla="*/ 4325 w 5360"/>
                <a:gd name="T29" fmla="*/ 884 h 6078"/>
                <a:gd name="T30" fmla="*/ 4566 w 5360"/>
                <a:gd name="T31" fmla="*/ 1619 h 6078"/>
                <a:gd name="T32" fmla="*/ 4988 w 5360"/>
                <a:gd name="T33" fmla="*/ 2318 h 6078"/>
                <a:gd name="T34" fmla="*/ 5357 w 5360"/>
                <a:gd name="T35" fmla="*/ 3227 h 6078"/>
                <a:gd name="T36" fmla="*/ 4936 w 5360"/>
                <a:gd name="T37" fmla="*/ 4152 h 6078"/>
                <a:gd name="T38" fmla="*/ 4747 w 5360"/>
                <a:gd name="T39" fmla="*/ 4410 h 6078"/>
                <a:gd name="T40" fmla="*/ 4143 w 5360"/>
                <a:gd name="T41" fmla="*/ 5039 h 6078"/>
                <a:gd name="T42" fmla="*/ 3081 w 5360"/>
                <a:gd name="T43" fmla="*/ 5922 h 6078"/>
                <a:gd name="T44" fmla="*/ 2615 w 5360"/>
                <a:gd name="T45" fmla="*/ 6077 h 6078"/>
                <a:gd name="T46" fmla="*/ 3647 w 5360"/>
                <a:gd name="T47" fmla="*/ 699 h 6078"/>
                <a:gd name="T48" fmla="*/ 3339 w 5360"/>
                <a:gd name="T49" fmla="*/ 701 h 6078"/>
                <a:gd name="T50" fmla="*/ 3004 w 5360"/>
                <a:gd name="T51" fmla="*/ 377 h 6078"/>
                <a:gd name="T52" fmla="*/ 2384 w 5360"/>
                <a:gd name="T53" fmla="*/ 9 h 6078"/>
                <a:gd name="T54" fmla="*/ 1866 w 5360"/>
                <a:gd name="T55" fmla="*/ 308 h 6078"/>
                <a:gd name="T56" fmla="*/ 1317 w 5360"/>
                <a:gd name="T57" fmla="*/ 633 h 6078"/>
                <a:gd name="T58" fmla="*/ 902 w 5360"/>
                <a:gd name="T59" fmla="*/ 736 h 6078"/>
                <a:gd name="T60" fmla="*/ 643 w 5360"/>
                <a:gd name="T61" fmla="*/ 1516 h 6078"/>
                <a:gd name="T62" fmla="*/ 266 w 5360"/>
                <a:gd name="T63" fmla="*/ 2426 h 6078"/>
                <a:gd name="T64" fmla="*/ 52 w 5360"/>
                <a:gd name="T65" fmla="*/ 3023 h 6078"/>
                <a:gd name="T66" fmla="*/ 230 w 5360"/>
                <a:gd name="T67" fmla="*/ 4334 h 6078"/>
                <a:gd name="T68" fmla="*/ 1104 w 5360"/>
                <a:gd name="T69" fmla="*/ 4910 h 6078"/>
                <a:gd name="T70" fmla="*/ 1776 w 5360"/>
                <a:gd name="T71" fmla="*/ 5409 h 6078"/>
                <a:gd name="T72" fmla="*/ 2174 w 5360"/>
                <a:gd name="T73" fmla="*/ 5890 h 6078"/>
                <a:gd name="T74" fmla="*/ 2646 w 5360"/>
                <a:gd name="T75" fmla="*/ 6076 h 6078"/>
                <a:gd name="T76" fmla="*/ 3567 w 5360"/>
                <a:gd name="T77" fmla="*/ 5545 h 6078"/>
                <a:gd name="T78" fmla="*/ 4188 w 5360"/>
                <a:gd name="T79" fmla="*/ 4999 h 6078"/>
                <a:gd name="T80" fmla="*/ 4804 w 5360"/>
                <a:gd name="T81" fmla="*/ 4326 h 6078"/>
                <a:gd name="T82" fmla="*/ 5277 w 5360"/>
                <a:gd name="T83" fmla="*/ 3613 h 6078"/>
                <a:gd name="T84" fmla="*/ 5289 w 5360"/>
                <a:gd name="T85" fmla="*/ 2828 h 6078"/>
                <a:gd name="T86" fmla="*/ 4737 w 5360"/>
                <a:gd name="T87" fmla="*/ 1947 h 6078"/>
                <a:gd name="T88" fmla="*/ 4499 w 5360"/>
                <a:gd name="T89" fmla="*/ 1350 h 6078"/>
                <a:gd name="T90" fmla="*/ 4067 w 5360"/>
                <a:gd name="T91" fmla="*/ 717 h 6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60" h="6078">
                  <a:moveTo>
                    <a:pt x="2490" y="6064"/>
                  </a:moveTo>
                  <a:cubicBezTo>
                    <a:pt x="2434" y="6051"/>
                    <a:pt x="2378" y="6029"/>
                    <a:pt x="2323" y="5999"/>
                  </a:cubicBezTo>
                  <a:cubicBezTo>
                    <a:pt x="2274" y="5971"/>
                    <a:pt x="2223" y="5935"/>
                    <a:pt x="2174" y="5891"/>
                  </a:cubicBezTo>
                  <a:cubicBezTo>
                    <a:pt x="2093" y="5820"/>
                    <a:pt x="2012" y="5729"/>
                    <a:pt x="1920" y="5605"/>
                  </a:cubicBezTo>
                  <a:cubicBezTo>
                    <a:pt x="1903" y="5582"/>
                    <a:pt x="1886" y="5559"/>
                    <a:pt x="1869" y="5536"/>
                  </a:cubicBezTo>
                  <a:cubicBezTo>
                    <a:pt x="1839" y="5494"/>
                    <a:pt x="1808" y="5451"/>
                    <a:pt x="1776" y="5410"/>
                  </a:cubicBezTo>
                  <a:cubicBezTo>
                    <a:pt x="1688" y="5295"/>
                    <a:pt x="1567" y="5152"/>
                    <a:pt x="1410" y="5053"/>
                  </a:cubicBezTo>
                  <a:cubicBezTo>
                    <a:pt x="1316" y="4994"/>
                    <a:pt x="1213" y="4953"/>
                    <a:pt x="1113" y="4914"/>
                  </a:cubicBezTo>
                  <a:cubicBezTo>
                    <a:pt x="1104" y="4911"/>
                    <a:pt x="1104" y="4911"/>
                    <a:pt x="1104" y="4911"/>
                  </a:cubicBezTo>
                  <a:cubicBezTo>
                    <a:pt x="913" y="4836"/>
                    <a:pt x="756" y="4760"/>
                    <a:pt x="624" y="4678"/>
                  </a:cubicBezTo>
                  <a:cubicBezTo>
                    <a:pt x="544" y="4629"/>
                    <a:pt x="472" y="4577"/>
                    <a:pt x="409" y="4523"/>
                  </a:cubicBezTo>
                  <a:cubicBezTo>
                    <a:pt x="340" y="4464"/>
                    <a:pt x="280" y="4401"/>
                    <a:pt x="230" y="4335"/>
                  </a:cubicBezTo>
                  <a:cubicBezTo>
                    <a:pt x="173" y="4260"/>
                    <a:pt x="128" y="4180"/>
                    <a:pt x="95" y="4096"/>
                  </a:cubicBezTo>
                  <a:cubicBezTo>
                    <a:pt x="27" y="3921"/>
                    <a:pt x="14" y="3733"/>
                    <a:pt x="8" y="3570"/>
                  </a:cubicBezTo>
                  <a:cubicBezTo>
                    <a:pt x="0" y="3368"/>
                    <a:pt x="15" y="3184"/>
                    <a:pt x="51" y="3023"/>
                  </a:cubicBezTo>
                  <a:cubicBezTo>
                    <a:pt x="78" y="2904"/>
                    <a:pt x="125" y="2790"/>
                    <a:pt x="171" y="2679"/>
                  </a:cubicBezTo>
                  <a:cubicBezTo>
                    <a:pt x="201" y="2605"/>
                    <a:pt x="230" y="2535"/>
                    <a:pt x="252" y="2466"/>
                  </a:cubicBezTo>
                  <a:cubicBezTo>
                    <a:pt x="256" y="2452"/>
                    <a:pt x="261" y="2438"/>
                    <a:pt x="266" y="2426"/>
                  </a:cubicBezTo>
                  <a:cubicBezTo>
                    <a:pt x="305" y="2312"/>
                    <a:pt x="383" y="2221"/>
                    <a:pt x="465" y="2125"/>
                  </a:cubicBezTo>
                  <a:cubicBezTo>
                    <a:pt x="495" y="2090"/>
                    <a:pt x="527" y="2053"/>
                    <a:pt x="556" y="2015"/>
                  </a:cubicBezTo>
                  <a:cubicBezTo>
                    <a:pt x="641" y="1905"/>
                    <a:pt x="641" y="1698"/>
                    <a:pt x="642" y="1516"/>
                  </a:cubicBezTo>
                  <a:cubicBezTo>
                    <a:pt x="642" y="1419"/>
                    <a:pt x="642" y="1328"/>
                    <a:pt x="655" y="1263"/>
                  </a:cubicBezTo>
                  <a:cubicBezTo>
                    <a:pt x="670" y="1189"/>
                    <a:pt x="694" y="1079"/>
                    <a:pt x="737" y="977"/>
                  </a:cubicBezTo>
                  <a:cubicBezTo>
                    <a:pt x="779" y="876"/>
                    <a:pt x="833" y="797"/>
                    <a:pt x="902" y="735"/>
                  </a:cubicBezTo>
                  <a:cubicBezTo>
                    <a:pt x="980" y="665"/>
                    <a:pt x="1070" y="624"/>
                    <a:pt x="1155" y="621"/>
                  </a:cubicBezTo>
                  <a:cubicBezTo>
                    <a:pt x="1187" y="619"/>
                    <a:pt x="1219" y="623"/>
                    <a:pt x="1250" y="627"/>
                  </a:cubicBezTo>
                  <a:cubicBezTo>
                    <a:pt x="1272" y="629"/>
                    <a:pt x="1295" y="631"/>
                    <a:pt x="1317" y="632"/>
                  </a:cubicBezTo>
                  <a:cubicBezTo>
                    <a:pt x="1346" y="633"/>
                    <a:pt x="1375" y="631"/>
                    <a:pt x="1404" y="626"/>
                  </a:cubicBezTo>
                  <a:cubicBezTo>
                    <a:pt x="1483" y="611"/>
                    <a:pt x="1564" y="571"/>
                    <a:pt x="1653" y="504"/>
                  </a:cubicBezTo>
                  <a:cubicBezTo>
                    <a:pt x="1730" y="445"/>
                    <a:pt x="1802" y="372"/>
                    <a:pt x="1866" y="308"/>
                  </a:cubicBezTo>
                  <a:cubicBezTo>
                    <a:pt x="1868" y="306"/>
                    <a:pt x="1868" y="306"/>
                    <a:pt x="1868" y="306"/>
                  </a:cubicBezTo>
                  <a:cubicBezTo>
                    <a:pt x="1935" y="239"/>
                    <a:pt x="2016" y="162"/>
                    <a:pt x="2104" y="106"/>
                  </a:cubicBezTo>
                  <a:cubicBezTo>
                    <a:pt x="2195" y="48"/>
                    <a:pt x="2287" y="16"/>
                    <a:pt x="2384" y="8"/>
                  </a:cubicBezTo>
                  <a:cubicBezTo>
                    <a:pt x="2484" y="0"/>
                    <a:pt x="2598" y="28"/>
                    <a:pt x="2706" y="85"/>
                  </a:cubicBezTo>
                  <a:cubicBezTo>
                    <a:pt x="2811" y="141"/>
                    <a:pt x="2903" y="222"/>
                    <a:pt x="2964" y="312"/>
                  </a:cubicBezTo>
                  <a:cubicBezTo>
                    <a:pt x="2977" y="331"/>
                    <a:pt x="2990" y="352"/>
                    <a:pt x="3004" y="376"/>
                  </a:cubicBezTo>
                  <a:cubicBezTo>
                    <a:pt x="3013" y="392"/>
                    <a:pt x="3022" y="407"/>
                    <a:pt x="3030" y="423"/>
                  </a:cubicBezTo>
                  <a:cubicBezTo>
                    <a:pt x="3076" y="506"/>
                    <a:pt x="3120" y="585"/>
                    <a:pt x="3203" y="642"/>
                  </a:cubicBezTo>
                  <a:cubicBezTo>
                    <a:pt x="3241" y="669"/>
                    <a:pt x="3287" y="689"/>
                    <a:pt x="3339" y="701"/>
                  </a:cubicBezTo>
                  <a:cubicBezTo>
                    <a:pt x="3385" y="711"/>
                    <a:pt x="3435" y="716"/>
                    <a:pt x="3487" y="715"/>
                  </a:cubicBezTo>
                  <a:cubicBezTo>
                    <a:pt x="3533" y="713"/>
                    <a:pt x="3577" y="708"/>
                    <a:pt x="3615" y="702"/>
                  </a:cubicBezTo>
                  <a:cubicBezTo>
                    <a:pt x="3625" y="701"/>
                    <a:pt x="3636" y="699"/>
                    <a:pt x="3647" y="698"/>
                  </a:cubicBezTo>
                  <a:cubicBezTo>
                    <a:pt x="3684" y="692"/>
                    <a:pt x="3724" y="687"/>
                    <a:pt x="3762" y="684"/>
                  </a:cubicBezTo>
                  <a:cubicBezTo>
                    <a:pt x="3869" y="675"/>
                    <a:pt x="3975" y="687"/>
                    <a:pt x="4067" y="716"/>
                  </a:cubicBezTo>
                  <a:cubicBezTo>
                    <a:pt x="4174" y="750"/>
                    <a:pt x="4260" y="807"/>
                    <a:pt x="4325" y="884"/>
                  </a:cubicBezTo>
                  <a:cubicBezTo>
                    <a:pt x="4374" y="942"/>
                    <a:pt x="4411" y="1013"/>
                    <a:pt x="4440" y="1102"/>
                  </a:cubicBezTo>
                  <a:cubicBezTo>
                    <a:pt x="4466" y="1181"/>
                    <a:pt x="4483" y="1267"/>
                    <a:pt x="4500" y="1350"/>
                  </a:cubicBezTo>
                  <a:cubicBezTo>
                    <a:pt x="4518" y="1440"/>
                    <a:pt x="4536" y="1533"/>
                    <a:pt x="4566" y="1619"/>
                  </a:cubicBezTo>
                  <a:cubicBezTo>
                    <a:pt x="4577" y="1649"/>
                    <a:pt x="4589" y="1680"/>
                    <a:pt x="4603" y="1710"/>
                  </a:cubicBezTo>
                  <a:cubicBezTo>
                    <a:pt x="4641" y="1794"/>
                    <a:pt x="4688" y="1870"/>
                    <a:pt x="4738" y="1947"/>
                  </a:cubicBezTo>
                  <a:cubicBezTo>
                    <a:pt x="4815" y="2066"/>
                    <a:pt x="4899" y="2191"/>
                    <a:pt x="4988" y="2318"/>
                  </a:cubicBezTo>
                  <a:cubicBezTo>
                    <a:pt x="4997" y="2331"/>
                    <a:pt x="5005" y="2344"/>
                    <a:pt x="5014" y="2356"/>
                  </a:cubicBezTo>
                  <a:cubicBezTo>
                    <a:pt x="5118" y="2504"/>
                    <a:pt x="5226" y="2658"/>
                    <a:pt x="5290" y="2828"/>
                  </a:cubicBezTo>
                  <a:cubicBezTo>
                    <a:pt x="5338" y="2954"/>
                    <a:pt x="5360" y="3088"/>
                    <a:pt x="5357" y="3227"/>
                  </a:cubicBezTo>
                  <a:cubicBezTo>
                    <a:pt x="5355" y="3293"/>
                    <a:pt x="5348" y="3360"/>
                    <a:pt x="5334" y="3425"/>
                  </a:cubicBezTo>
                  <a:cubicBezTo>
                    <a:pt x="5321" y="3489"/>
                    <a:pt x="5302" y="3552"/>
                    <a:pt x="5278" y="3613"/>
                  </a:cubicBezTo>
                  <a:cubicBezTo>
                    <a:pt x="5198" y="3811"/>
                    <a:pt x="5065" y="3984"/>
                    <a:pt x="4936" y="4152"/>
                  </a:cubicBezTo>
                  <a:cubicBezTo>
                    <a:pt x="4909" y="4186"/>
                    <a:pt x="4882" y="4222"/>
                    <a:pt x="4856" y="4257"/>
                  </a:cubicBezTo>
                  <a:cubicBezTo>
                    <a:pt x="4837" y="4282"/>
                    <a:pt x="4820" y="4305"/>
                    <a:pt x="4805" y="4327"/>
                  </a:cubicBezTo>
                  <a:cubicBezTo>
                    <a:pt x="4785" y="4355"/>
                    <a:pt x="4766" y="4383"/>
                    <a:pt x="4747" y="4410"/>
                  </a:cubicBezTo>
                  <a:cubicBezTo>
                    <a:pt x="4715" y="4458"/>
                    <a:pt x="4684" y="4503"/>
                    <a:pt x="4650" y="4548"/>
                  </a:cubicBezTo>
                  <a:cubicBezTo>
                    <a:pt x="4524" y="4712"/>
                    <a:pt x="4353" y="4858"/>
                    <a:pt x="4189" y="4999"/>
                  </a:cubicBezTo>
                  <a:cubicBezTo>
                    <a:pt x="4173" y="5013"/>
                    <a:pt x="4158" y="5026"/>
                    <a:pt x="4143" y="5039"/>
                  </a:cubicBezTo>
                  <a:cubicBezTo>
                    <a:pt x="4030" y="5137"/>
                    <a:pt x="3916" y="5238"/>
                    <a:pt x="3806" y="5335"/>
                  </a:cubicBezTo>
                  <a:cubicBezTo>
                    <a:pt x="3728" y="5404"/>
                    <a:pt x="3647" y="5476"/>
                    <a:pt x="3568" y="5545"/>
                  </a:cubicBezTo>
                  <a:cubicBezTo>
                    <a:pt x="3410" y="5683"/>
                    <a:pt x="3254" y="5815"/>
                    <a:pt x="3081" y="5922"/>
                  </a:cubicBezTo>
                  <a:cubicBezTo>
                    <a:pt x="2981" y="5983"/>
                    <a:pt x="2888" y="6026"/>
                    <a:pt x="2798" y="6051"/>
                  </a:cubicBezTo>
                  <a:cubicBezTo>
                    <a:pt x="2746" y="6065"/>
                    <a:pt x="2695" y="6074"/>
                    <a:pt x="2646" y="6076"/>
                  </a:cubicBezTo>
                  <a:cubicBezTo>
                    <a:pt x="2636" y="6077"/>
                    <a:pt x="2625" y="6077"/>
                    <a:pt x="2615" y="6077"/>
                  </a:cubicBezTo>
                  <a:cubicBezTo>
                    <a:pt x="2572" y="6077"/>
                    <a:pt x="2530" y="6073"/>
                    <a:pt x="2490" y="6064"/>
                  </a:cubicBezTo>
                  <a:moveTo>
                    <a:pt x="3762" y="685"/>
                  </a:moveTo>
                  <a:cubicBezTo>
                    <a:pt x="3724" y="688"/>
                    <a:pt x="3685" y="693"/>
                    <a:pt x="3647" y="699"/>
                  </a:cubicBezTo>
                  <a:cubicBezTo>
                    <a:pt x="3636" y="700"/>
                    <a:pt x="3626" y="702"/>
                    <a:pt x="3615" y="703"/>
                  </a:cubicBezTo>
                  <a:cubicBezTo>
                    <a:pt x="3577" y="708"/>
                    <a:pt x="3533" y="714"/>
                    <a:pt x="3487" y="715"/>
                  </a:cubicBezTo>
                  <a:cubicBezTo>
                    <a:pt x="3435" y="717"/>
                    <a:pt x="3385" y="712"/>
                    <a:pt x="3339" y="701"/>
                  </a:cubicBezTo>
                  <a:cubicBezTo>
                    <a:pt x="3287" y="689"/>
                    <a:pt x="3241" y="670"/>
                    <a:pt x="3202" y="643"/>
                  </a:cubicBezTo>
                  <a:cubicBezTo>
                    <a:pt x="3119" y="585"/>
                    <a:pt x="3075" y="506"/>
                    <a:pt x="3029" y="423"/>
                  </a:cubicBezTo>
                  <a:cubicBezTo>
                    <a:pt x="3021" y="408"/>
                    <a:pt x="3012" y="392"/>
                    <a:pt x="3004" y="377"/>
                  </a:cubicBezTo>
                  <a:cubicBezTo>
                    <a:pt x="2989" y="352"/>
                    <a:pt x="2976" y="331"/>
                    <a:pt x="2963" y="312"/>
                  </a:cubicBezTo>
                  <a:cubicBezTo>
                    <a:pt x="2902" y="222"/>
                    <a:pt x="2811" y="142"/>
                    <a:pt x="2705" y="86"/>
                  </a:cubicBezTo>
                  <a:cubicBezTo>
                    <a:pt x="2598" y="28"/>
                    <a:pt x="2483" y="1"/>
                    <a:pt x="2384" y="9"/>
                  </a:cubicBezTo>
                  <a:cubicBezTo>
                    <a:pt x="2287" y="17"/>
                    <a:pt x="2195" y="49"/>
                    <a:pt x="2104" y="107"/>
                  </a:cubicBezTo>
                  <a:cubicBezTo>
                    <a:pt x="2016" y="163"/>
                    <a:pt x="1935" y="239"/>
                    <a:pt x="1868" y="306"/>
                  </a:cubicBezTo>
                  <a:cubicBezTo>
                    <a:pt x="1866" y="308"/>
                    <a:pt x="1866" y="308"/>
                    <a:pt x="1866" y="308"/>
                  </a:cubicBezTo>
                  <a:cubicBezTo>
                    <a:pt x="1803" y="372"/>
                    <a:pt x="1730" y="445"/>
                    <a:pt x="1653" y="504"/>
                  </a:cubicBezTo>
                  <a:cubicBezTo>
                    <a:pt x="1565" y="572"/>
                    <a:pt x="1483" y="612"/>
                    <a:pt x="1404" y="627"/>
                  </a:cubicBezTo>
                  <a:cubicBezTo>
                    <a:pt x="1376" y="632"/>
                    <a:pt x="1346" y="634"/>
                    <a:pt x="1317" y="633"/>
                  </a:cubicBezTo>
                  <a:cubicBezTo>
                    <a:pt x="1295" y="632"/>
                    <a:pt x="1272" y="630"/>
                    <a:pt x="1250" y="627"/>
                  </a:cubicBezTo>
                  <a:cubicBezTo>
                    <a:pt x="1219" y="624"/>
                    <a:pt x="1187" y="620"/>
                    <a:pt x="1155" y="621"/>
                  </a:cubicBezTo>
                  <a:cubicBezTo>
                    <a:pt x="1070" y="625"/>
                    <a:pt x="980" y="665"/>
                    <a:pt x="902" y="736"/>
                  </a:cubicBezTo>
                  <a:cubicBezTo>
                    <a:pt x="834" y="797"/>
                    <a:pt x="780" y="876"/>
                    <a:pt x="737" y="977"/>
                  </a:cubicBezTo>
                  <a:cubicBezTo>
                    <a:pt x="717" y="1026"/>
                    <a:pt x="686" y="1108"/>
                    <a:pt x="656" y="1263"/>
                  </a:cubicBezTo>
                  <a:cubicBezTo>
                    <a:pt x="643" y="1328"/>
                    <a:pt x="643" y="1419"/>
                    <a:pt x="643" y="1516"/>
                  </a:cubicBezTo>
                  <a:cubicBezTo>
                    <a:pt x="642" y="1698"/>
                    <a:pt x="642" y="1906"/>
                    <a:pt x="557" y="2015"/>
                  </a:cubicBezTo>
                  <a:cubicBezTo>
                    <a:pt x="527" y="2053"/>
                    <a:pt x="496" y="2090"/>
                    <a:pt x="466" y="2126"/>
                  </a:cubicBezTo>
                  <a:cubicBezTo>
                    <a:pt x="384" y="2222"/>
                    <a:pt x="306" y="2312"/>
                    <a:pt x="266" y="2426"/>
                  </a:cubicBezTo>
                  <a:cubicBezTo>
                    <a:pt x="262" y="2439"/>
                    <a:pt x="257" y="2452"/>
                    <a:pt x="253" y="2466"/>
                  </a:cubicBezTo>
                  <a:cubicBezTo>
                    <a:pt x="231" y="2535"/>
                    <a:pt x="202" y="2605"/>
                    <a:pt x="172" y="2679"/>
                  </a:cubicBezTo>
                  <a:cubicBezTo>
                    <a:pt x="126" y="2790"/>
                    <a:pt x="79" y="2905"/>
                    <a:pt x="52" y="3023"/>
                  </a:cubicBezTo>
                  <a:cubicBezTo>
                    <a:pt x="15" y="3184"/>
                    <a:pt x="1" y="3368"/>
                    <a:pt x="8" y="3570"/>
                  </a:cubicBezTo>
                  <a:cubicBezTo>
                    <a:pt x="15" y="3733"/>
                    <a:pt x="28" y="3921"/>
                    <a:pt x="96" y="4096"/>
                  </a:cubicBezTo>
                  <a:cubicBezTo>
                    <a:pt x="128" y="4180"/>
                    <a:pt x="174" y="4260"/>
                    <a:pt x="230" y="4334"/>
                  </a:cubicBezTo>
                  <a:cubicBezTo>
                    <a:pt x="280" y="4400"/>
                    <a:pt x="341" y="4463"/>
                    <a:pt x="409" y="4522"/>
                  </a:cubicBezTo>
                  <a:cubicBezTo>
                    <a:pt x="472" y="4576"/>
                    <a:pt x="545" y="4629"/>
                    <a:pt x="624" y="4678"/>
                  </a:cubicBezTo>
                  <a:cubicBezTo>
                    <a:pt x="756" y="4759"/>
                    <a:pt x="913" y="4835"/>
                    <a:pt x="1104" y="4910"/>
                  </a:cubicBezTo>
                  <a:cubicBezTo>
                    <a:pt x="1113" y="4913"/>
                    <a:pt x="1113" y="4913"/>
                    <a:pt x="1113" y="4913"/>
                  </a:cubicBezTo>
                  <a:cubicBezTo>
                    <a:pt x="1213" y="4953"/>
                    <a:pt x="1317" y="4993"/>
                    <a:pt x="1411" y="5052"/>
                  </a:cubicBezTo>
                  <a:cubicBezTo>
                    <a:pt x="1568" y="5151"/>
                    <a:pt x="1689" y="5295"/>
                    <a:pt x="1776" y="5409"/>
                  </a:cubicBezTo>
                  <a:cubicBezTo>
                    <a:pt x="1808" y="5451"/>
                    <a:pt x="1840" y="5494"/>
                    <a:pt x="1870" y="5535"/>
                  </a:cubicBezTo>
                  <a:cubicBezTo>
                    <a:pt x="1887" y="5558"/>
                    <a:pt x="1904" y="5582"/>
                    <a:pt x="1921" y="5604"/>
                  </a:cubicBezTo>
                  <a:cubicBezTo>
                    <a:pt x="2013" y="5729"/>
                    <a:pt x="2094" y="5819"/>
                    <a:pt x="2174" y="5890"/>
                  </a:cubicBezTo>
                  <a:cubicBezTo>
                    <a:pt x="2224" y="5934"/>
                    <a:pt x="2274" y="5970"/>
                    <a:pt x="2324" y="5998"/>
                  </a:cubicBezTo>
                  <a:cubicBezTo>
                    <a:pt x="2378" y="6029"/>
                    <a:pt x="2434" y="6050"/>
                    <a:pt x="2490" y="6063"/>
                  </a:cubicBezTo>
                  <a:cubicBezTo>
                    <a:pt x="2540" y="6074"/>
                    <a:pt x="2593" y="6078"/>
                    <a:pt x="2646" y="6076"/>
                  </a:cubicBezTo>
                  <a:cubicBezTo>
                    <a:pt x="2695" y="6073"/>
                    <a:pt x="2746" y="6064"/>
                    <a:pt x="2798" y="6050"/>
                  </a:cubicBezTo>
                  <a:cubicBezTo>
                    <a:pt x="2888" y="6025"/>
                    <a:pt x="2980" y="5983"/>
                    <a:pt x="3081" y="5921"/>
                  </a:cubicBezTo>
                  <a:cubicBezTo>
                    <a:pt x="3254" y="5815"/>
                    <a:pt x="3410" y="5682"/>
                    <a:pt x="3567" y="5545"/>
                  </a:cubicBezTo>
                  <a:cubicBezTo>
                    <a:pt x="3647" y="5475"/>
                    <a:pt x="3727" y="5404"/>
                    <a:pt x="3805" y="5335"/>
                  </a:cubicBezTo>
                  <a:cubicBezTo>
                    <a:pt x="3915" y="5237"/>
                    <a:pt x="4029" y="5136"/>
                    <a:pt x="4142" y="5039"/>
                  </a:cubicBezTo>
                  <a:cubicBezTo>
                    <a:pt x="4157" y="5025"/>
                    <a:pt x="4173" y="5012"/>
                    <a:pt x="4188" y="4999"/>
                  </a:cubicBezTo>
                  <a:cubicBezTo>
                    <a:pt x="4353" y="4858"/>
                    <a:pt x="4523" y="4712"/>
                    <a:pt x="4649" y="4547"/>
                  </a:cubicBezTo>
                  <a:cubicBezTo>
                    <a:pt x="4684" y="4502"/>
                    <a:pt x="4714" y="4457"/>
                    <a:pt x="4747" y="4409"/>
                  </a:cubicBezTo>
                  <a:cubicBezTo>
                    <a:pt x="4765" y="4382"/>
                    <a:pt x="4784" y="4354"/>
                    <a:pt x="4804" y="4326"/>
                  </a:cubicBezTo>
                  <a:cubicBezTo>
                    <a:pt x="4819" y="4304"/>
                    <a:pt x="4836" y="4281"/>
                    <a:pt x="4855" y="4256"/>
                  </a:cubicBezTo>
                  <a:cubicBezTo>
                    <a:pt x="4881" y="4221"/>
                    <a:pt x="4909" y="4186"/>
                    <a:pt x="4935" y="4151"/>
                  </a:cubicBezTo>
                  <a:cubicBezTo>
                    <a:pt x="5064" y="3984"/>
                    <a:pt x="5198" y="3810"/>
                    <a:pt x="5277" y="3613"/>
                  </a:cubicBezTo>
                  <a:cubicBezTo>
                    <a:pt x="5301" y="3552"/>
                    <a:pt x="5320" y="3489"/>
                    <a:pt x="5333" y="3425"/>
                  </a:cubicBezTo>
                  <a:cubicBezTo>
                    <a:pt x="5347" y="3359"/>
                    <a:pt x="5355" y="3293"/>
                    <a:pt x="5356" y="3227"/>
                  </a:cubicBezTo>
                  <a:cubicBezTo>
                    <a:pt x="5360" y="3088"/>
                    <a:pt x="5337" y="2954"/>
                    <a:pt x="5289" y="2828"/>
                  </a:cubicBezTo>
                  <a:cubicBezTo>
                    <a:pt x="5225" y="2658"/>
                    <a:pt x="5118" y="2505"/>
                    <a:pt x="5014" y="2357"/>
                  </a:cubicBezTo>
                  <a:cubicBezTo>
                    <a:pt x="5005" y="2344"/>
                    <a:pt x="4996" y="2331"/>
                    <a:pt x="4987" y="2319"/>
                  </a:cubicBezTo>
                  <a:cubicBezTo>
                    <a:pt x="4899" y="2192"/>
                    <a:pt x="4814" y="2067"/>
                    <a:pt x="4737" y="1947"/>
                  </a:cubicBezTo>
                  <a:cubicBezTo>
                    <a:pt x="4688" y="1870"/>
                    <a:pt x="4640" y="1794"/>
                    <a:pt x="4602" y="1710"/>
                  </a:cubicBezTo>
                  <a:cubicBezTo>
                    <a:pt x="4588" y="1680"/>
                    <a:pt x="4576" y="1649"/>
                    <a:pt x="4565" y="1619"/>
                  </a:cubicBezTo>
                  <a:cubicBezTo>
                    <a:pt x="4536" y="1533"/>
                    <a:pt x="4517" y="1440"/>
                    <a:pt x="4499" y="1350"/>
                  </a:cubicBezTo>
                  <a:cubicBezTo>
                    <a:pt x="4483" y="1267"/>
                    <a:pt x="4465" y="1181"/>
                    <a:pt x="4440" y="1102"/>
                  </a:cubicBezTo>
                  <a:cubicBezTo>
                    <a:pt x="4410" y="1013"/>
                    <a:pt x="4373" y="942"/>
                    <a:pt x="4325" y="885"/>
                  </a:cubicBezTo>
                  <a:cubicBezTo>
                    <a:pt x="4260" y="807"/>
                    <a:pt x="4173" y="751"/>
                    <a:pt x="4067" y="717"/>
                  </a:cubicBezTo>
                  <a:cubicBezTo>
                    <a:pt x="3994" y="694"/>
                    <a:pt x="3914" y="682"/>
                    <a:pt x="3831" y="682"/>
                  </a:cubicBezTo>
                  <a:cubicBezTo>
                    <a:pt x="3808" y="682"/>
                    <a:pt x="3785" y="683"/>
                    <a:pt x="3762" y="68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6" name="Freeform 54">
              <a:extLst>
                <a:ext uri="{FF2B5EF4-FFF2-40B4-BE49-F238E27FC236}">
                  <a16:creationId xmlns:a16="http://schemas.microsoft.com/office/drawing/2014/main" id="{554447D7-7AE2-45F9-BAF5-079BD01F729A}"/>
                </a:ext>
              </a:extLst>
            </p:cNvPr>
            <p:cNvSpPr>
              <a:spLocks noEditPoints="1"/>
            </p:cNvSpPr>
            <p:nvPr/>
          </p:nvSpPr>
          <p:spPr bwMode="auto">
            <a:xfrm>
              <a:off x="3738" y="-47"/>
              <a:ext cx="4023" cy="4525"/>
            </a:xfrm>
            <a:custGeom>
              <a:avLst/>
              <a:gdLst>
                <a:gd name="T0" fmla="*/ 2189 w 5436"/>
                <a:gd name="T1" fmla="*/ 5916 h 6114"/>
                <a:gd name="T2" fmla="*/ 1788 w 5436"/>
                <a:gd name="T3" fmla="*/ 5434 h 6114"/>
                <a:gd name="T4" fmla="*/ 637 w 5436"/>
                <a:gd name="T5" fmla="*/ 4705 h 6114"/>
                <a:gd name="T6" fmla="*/ 106 w 5436"/>
                <a:gd name="T7" fmla="*/ 4135 h 6114"/>
                <a:gd name="T8" fmla="*/ 47 w 5436"/>
                <a:gd name="T9" fmla="*/ 3072 h 6114"/>
                <a:gd name="T10" fmla="*/ 262 w 5436"/>
                <a:gd name="T11" fmla="*/ 2427 h 6114"/>
                <a:gd name="T12" fmla="*/ 654 w 5436"/>
                <a:gd name="T13" fmla="*/ 1489 h 6114"/>
                <a:gd name="T14" fmla="*/ 940 w 5436"/>
                <a:gd name="T15" fmla="*/ 721 h 6114"/>
                <a:gd name="T16" fmla="*/ 1359 w 5436"/>
                <a:gd name="T17" fmla="*/ 608 h 6114"/>
                <a:gd name="T18" fmla="*/ 1914 w 5436"/>
                <a:gd name="T19" fmla="*/ 274 h 6114"/>
                <a:gd name="T20" fmla="*/ 2606 w 5436"/>
                <a:gd name="T21" fmla="*/ 22 h 6114"/>
                <a:gd name="T22" fmla="*/ 3070 w 5436"/>
                <a:gd name="T23" fmla="*/ 368 h 6114"/>
                <a:gd name="T24" fmla="*/ 3556 w 5436"/>
                <a:gd name="T25" fmla="*/ 692 h 6114"/>
                <a:gd name="T26" fmla="*/ 3718 w 5436"/>
                <a:gd name="T27" fmla="*/ 680 h 6114"/>
                <a:gd name="T28" fmla="*/ 4394 w 5436"/>
                <a:gd name="T29" fmla="*/ 885 h 6114"/>
                <a:gd name="T30" fmla="*/ 4625 w 5436"/>
                <a:gd name="T31" fmla="*/ 1621 h 6114"/>
                <a:gd name="T32" fmla="*/ 5067 w 5436"/>
                <a:gd name="T33" fmla="*/ 2300 h 6114"/>
                <a:gd name="T34" fmla="*/ 5421 w 5436"/>
                <a:gd name="T35" fmla="*/ 3010 h 6114"/>
                <a:gd name="T36" fmla="*/ 5344 w 5436"/>
                <a:gd name="T37" fmla="*/ 3606 h 6114"/>
                <a:gd name="T38" fmla="*/ 4855 w 5436"/>
                <a:gd name="T39" fmla="*/ 4326 h 6114"/>
                <a:gd name="T40" fmla="*/ 4214 w 5436"/>
                <a:gd name="T41" fmla="*/ 5056 h 6114"/>
                <a:gd name="T42" fmla="*/ 3613 w 5436"/>
                <a:gd name="T43" fmla="*/ 5581 h 6114"/>
                <a:gd name="T44" fmla="*/ 2643 w 5436"/>
                <a:gd name="T45" fmla="*/ 6108 h 6114"/>
                <a:gd name="T46" fmla="*/ 3718 w 5436"/>
                <a:gd name="T47" fmla="*/ 681 h 6114"/>
                <a:gd name="T48" fmla="*/ 3279 w 5436"/>
                <a:gd name="T49" fmla="*/ 622 h 6114"/>
                <a:gd name="T50" fmla="*/ 3027 w 5436"/>
                <a:gd name="T51" fmla="*/ 307 h 6114"/>
                <a:gd name="T52" fmla="*/ 2446 w 5436"/>
                <a:gd name="T53" fmla="*/ 3 h 6114"/>
                <a:gd name="T54" fmla="*/ 1882 w 5436"/>
                <a:gd name="T55" fmla="*/ 305 h 6114"/>
                <a:gd name="T56" fmla="*/ 1353 w 5436"/>
                <a:gd name="T57" fmla="*/ 609 h 6114"/>
                <a:gd name="T58" fmla="*/ 941 w 5436"/>
                <a:gd name="T59" fmla="*/ 721 h 6114"/>
                <a:gd name="T60" fmla="*/ 655 w 5436"/>
                <a:gd name="T61" fmla="*/ 1489 h 6114"/>
                <a:gd name="T62" fmla="*/ 262 w 5436"/>
                <a:gd name="T63" fmla="*/ 2427 h 6114"/>
                <a:gd name="T64" fmla="*/ 48 w 5436"/>
                <a:gd name="T65" fmla="*/ 3073 h 6114"/>
                <a:gd name="T66" fmla="*/ 106 w 5436"/>
                <a:gd name="T67" fmla="*/ 4134 h 6114"/>
                <a:gd name="T68" fmla="*/ 637 w 5436"/>
                <a:gd name="T69" fmla="*/ 4704 h 6114"/>
                <a:gd name="T70" fmla="*/ 1789 w 5436"/>
                <a:gd name="T71" fmla="*/ 5434 h 6114"/>
                <a:gd name="T72" fmla="*/ 2189 w 5436"/>
                <a:gd name="T73" fmla="*/ 5915 h 6114"/>
                <a:gd name="T74" fmla="*/ 2819 w 5436"/>
                <a:gd name="T75" fmla="*/ 6084 h 6114"/>
                <a:gd name="T76" fmla="*/ 4036 w 5436"/>
                <a:gd name="T77" fmla="*/ 5211 h 6114"/>
                <a:gd name="T78" fmla="*/ 4706 w 5436"/>
                <a:gd name="T79" fmla="*/ 4556 h 6114"/>
                <a:gd name="T80" fmla="*/ 4905 w 5436"/>
                <a:gd name="T81" fmla="*/ 4254 h 6114"/>
                <a:gd name="T82" fmla="*/ 5405 w 5436"/>
                <a:gd name="T83" fmla="*/ 3415 h 6114"/>
                <a:gd name="T84" fmla="*/ 5368 w 5436"/>
                <a:gd name="T85" fmla="*/ 2808 h 6114"/>
                <a:gd name="T86" fmla="*/ 4808 w 5436"/>
                <a:gd name="T87" fmla="*/ 1938 h 6114"/>
                <a:gd name="T88" fmla="*/ 4552 w 5436"/>
                <a:gd name="T89" fmla="*/ 1330 h 6114"/>
                <a:gd name="T90" fmla="*/ 4142 w 5436"/>
                <a:gd name="T91" fmla="*/ 711 h 6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36" h="6114">
                  <a:moveTo>
                    <a:pt x="2505" y="6092"/>
                  </a:moveTo>
                  <a:cubicBezTo>
                    <a:pt x="2449" y="6079"/>
                    <a:pt x="2393" y="6056"/>
                    <a:pt x="2338" y="6025"/>
                  </a:cubicBezTo>
                  <a:cubicBezTo>
                    <a:pt x="2289" y="5996"/>
                    <a:pt x="2239" y="5960"/>
                    <a:pt x="2189" y="5916"/>
                  </a:cubicBezTo>
                  <a:cubicBezTo>
                    <a:pt x="2109" y="5845"/>
                    <a:pt x="2028" y="5754"/>
                    <a:pt x="1934" y="5629"/>
                  </a:cubicBezTo>
                  <a:cubicBezTo>
                    <a:pt x="1918" y="5608"/>
                    <a:pt x="1902" y="5586"/>
                    <a:pt x="1886" y="5565"/>
                  </a:cubicBezTo>
                  <a:cubicBezTo>
                    <a:pt x="1855" y="5522"/>
                    <a:pt x="1822" y="5477"/>
                    <a:pt x="1788" y="5434"/>
                  </a:cubicBezTo>
                  <a:cubicBezTo>
                    <a:pt x="1700" y="5321"/>
                    <a:pt x="1579" y="5179"/>
                    <a:pt x="1420" y="5078"/>
                  </a:cubicBezTo>
                  <a:cubicBezTo>
                    <a:pt x="1323" y="5017"/>
                    <a:pt x="1216" y="4975"/>
                    <a:pt x="1113" y="4934"/>
                  </a:cubicBezTo>
                  <a:cubicBezTo>
                    <a:pt x="918" y="4856"/>
                    <a:pt x="767" y="4784"/>
                    <a:pt x="637" y="4705"/>
                  </a:cubicBezTo>
                  <a:cubicBezTo>
                    <a:pt x="557" y="4657"/>
                    <a:pt x="485" y="4606"/>
                    <a:pt x="422" y="4553"/>
                  </a:cubicBezTo>
                  <a:cubicBezTo>
                    <a:pt x="353" y="4495"/>
                    <a:pt x="293" y="4433"/>
                    <a:pt x="242" y="4369"/>
                  </a:cubicBezTo>
                  <a:cubicBezTo>
                    <a:pt x="185" y="4296"/>
                    <a:pt x="139" y="4217"/>
                    <a:pt x="106" y="4135"/>
                  </a:cubicBezTo>
                  <a:cubicBezTo>
                    <a:pt x="74" y="4058"/>
                    <a:pt x="52" y="3975"/>
                    <a:pt x="36" y="3879"/>
                  </a:cubicBezTo>
                  <a:cubicBezTo>
                    <a:pt x="28" y="3829"/>
                    <a:pt x="18" y="3755"/>
                    <a:pt x="11" y="3615"/>
                  </a:cubicBezTo>
                  <a:cubicBezTo>
                    <a:pt x="0" y="3420"/>
                    <a:pt x="13" y="3237"/>
                    <a:pt x="47" y="3072"/>
                  </a:cubicBezTo>
                  <a:cubicBezTo>
                    <a:pt x="73" y="2953"/>
                    <a:pt x="117" y="2837"/>
                    <a:pt x="161" y="2725"/>
                  </a:cubicBezTo>
                  <a:cubicBezTo>
                    <a:pt x="195" y="2636"/>
                    <a:pt x="227" y="2553"/>
                    <a:pt x="249" y="2471"/>
                  </a:cubicBezTo>
                  <a:cubicBezTo>
                    <a:pt x="253" y="2455"/>
                    <a:pt x="258" y="2440"/>
                    <a:pt x="262" y="2427"/>
                  </a:cubicBezTo>
                  <a:cubicBezTo>
                    <a:pt x="303" y="2289"/>
                    <a:pt x="392" y="2177"/>
                    <a:pt x="486" y="2059"/>
                  </a:cubicBezTo>
                  <a:cubicBezTo>
                    <a:pt x="508" y="2030"/>
                    <a:pt x="531" y="2001"/>
                    <a:pt x="554" y="1972"/>
                  </a:cubicBezTo>
                  <a:cubicBezTo>
                    <a:pt x="637" y="1862"/>
                    <a:pt x="646" y="1664"/>
                    <a:pt x="654" y="1489"/>
                  </a:cubicBezTo>
                  <a:cubicBezTo>
                    <a:pt x="659" y="1392"/>
                    <a:pt x="663" y="1300"/>
                    <a:pt x="679" y="1234"/>
                  </a:cubicBezTo>
                  <a:cubicBezTo>
                    <a:pt x="699" y="1155"/>
                    <a:pt x="727" y="1052"/>
                    <a:pt x="771" y="956"/>
                  </a:cubicBezTo>
                  <a:cubicBezTo>
                    <a:pt x="816" y="858"/>
                    <a:pt x="872" y="781"/>
                    <a:pt x="940" y="721"/>
                  </a:cubicBezTo>
                  <a:cubicBezTo>
                    <a:pt x="1020" y="652"/>
                    <a:pt x="1110" y="610"/>
                    <a:pt x="1196" y="604"/>
                  </a:cubicBezTo>
                  <a:cubicBezTo>
                    <a:pt x="1228" y="602"/>
                    <a:pt x="1260" y="604"/>
                    <a:pt x="1291" y="605"/>
                  </a:cubicBezTo>
                  <a:cubicBezTo>
                    <a:pt x="1313" y="607"/>
                    <a:pt x="1336" y="608"/>
                    <a:pt x="1359" y="608"/>
                  </a:cubicBezTo>
                  <a:cubicBezTo>
                    <a:pt x="1389" y="608"/>
                    <a:pt x="1418" y="604"/>
                    <a:pt x="1446" y="598"/>
                  </a:cubicBezTo>
                  <a:cubicBezTo>
                    <a:pt x="1610" y="562"/>
                    <a:pt x="1754" y="425"/>
                    <a:pt x="1881" y="305"/>
                  </a:cubicBezTo>
                  <a:cubicBezTo>
                    <a:pt x="1892" y="295"/>
                    <a:pt x="1903" y="284"/>
                    <a:pt x="1914" y="274"/>
                  </a:cubicBezTo>
                  <a:cubicBezTo>
                    <a:pt x="2008" y="186"/>
                    <a:pt x="2084" y="128"/>
                    <a:pt x="2159" y="86"/>
                  </a:cubicBezTo>
                  <a:cubicBezTo>
                    <a:pt x="2253" y="34"/>
                    <a:pt x="2346" y="6"/>
                    <a:pt x="2446" y="2"/>
                  </a:cubicBezTo>
                  <a:cubicBezTo>
                    <a:pt x="2496" y="0"/>
                    <a:pt x="2550" y="7"/>
                    <a:pt x="2606" y="22"/>
                  </a:cubicBezTo>
                  <a:cubicBezTo>
                    <a:pt x="2660" y="36"/>
                    <a:pt x="2713" y="57"/>
                    <a:pt x="2766" y="85"/>
                  </a:cubicBezTo>
                  <a:cubicBezTo>
                    <a:pt x="2871" y="141"/>
                    <a:pt x="2964" y="220"/>
                    <a:pt x="3028" y="306"/>
                  </a:cubicBezTo>
                  <a:cubicBezTo>
                    <a:pt x="3041" y="325"/>
                    <a:pt x="3055" y="345"/>
                    <a:pt x="3070" y="368"/>
                  </a:cubicBezTo>
                  <a:cubicBezTo>
                    <a:pt x="3079" y="382"/>
                    <a:pt x="3088" y="395"/>
                    <a:pt x="3096" y="408"/>
                  </a:cubicBezTo>
                  <a:cubicBezTo>
                    <a:pt x="3146" y="489"/>
                    <a:pt x="3194" y="566"/>
                    <a:pt x="3280" y="622"/>
                  </a:cubicBezTo>
                  <a:cubicBezTo>
                    <a:pt x="3369" y="680"/>
                    <a:pt x="3477" y="692"/>
                    <a:pt x="3556" y="692"/>
                  </a:cubicBezTo>
                  <a:cubicBezTo>
                    <a:pt x="3559" y="692"/>
                    <a:pt x="3562" y="692"/>
                    <a:pt x="3565" y="692"/>
                  </a:cubicBezTo>
                  <a:cubicBezTo>
                    <a:pt x="3609" y="692"/>
                    <a:pt x="3653" y="687"/>
                    <a:pt x="3692" y="683"/>
                  </a:cubicBezTo>
                  <a:cubicBezTo>
                    <a:pt x="3701" y="682"/>
                    <a:pt x="3709" y="681"/>
                    <a:pt x="3718" y="680"/>
                  </a:cubicBezTo>
                  <a:cubicBezTo>
                    <a:pt x="3758" y="675"/>
                    <a:pt x="3799" y="671"/>
                    <a:pt x="3840" y="669"/>
                  </a:cubicBezTo>
                  <a:cubicBezTo>
                    <a:pt x="3947" y="664"/>
                    <a:pt x="4051" y="678"/>
                    <a:pt x="4143" y="711"/>
                  </a:cubicBezTo>
                  <a:cubicBezTo>
                    <a:pt x="4247" y="748"/>
                    <a:pt x="4332" y="807"/>
                    <a:pt x="4394" y="885"/>
                  </a:cubicBezTo>
                  <a:cubicBezTo>
                    <a:pt x="4438" y="941"/>
                    <a:pt x="4472" y="1009"/>
                    <a:pt x="4498" y="1094"/>
                  </a:cubicBezTo>
                  <a:cubicBezTo>
                    <a:pt x="4522" y="1169"/>
                    <a:pt x="4538" y="1251"/>
                    <a:pt x="4553" y="1330"/>
                  </a:cubicBezTo>
                  <a:cubicBezTo>
                    <a:pt x="4571" y="1428"/>
                    <a:pt x="4590" y="1529"/>
                    <a:pt x="4625" y="1621"/>
                  </a:cubicBezTo>
                  <a:cubicBezTo>
                    <a:pt x="4636" y="1651"/>
                    <a:pt x="4649" y="1680"/>
                    <a:pt x="4664" y="1710"/>
                  </a:cubicBezTo>
                  <a:cubicBezTo>
                    <a:pt x="4706" y="1792"/>
                    <a:pt x="4758" y="1866"/>
                    <a:pt x="4808" y="1938"/>
                  </a:cubicBezTo>
                  <a:cubicBezTo>
                    <a:pt x="4891" y="2054"/>
                    <a:pt x="4978" y="2176"/>
                    <a:pt x="5067" y="2300"/>
                  </a:cubicBezTo>
                  <a:cubicBezTo>
                    <a:pt x="5073" y="2309"/>
                    <a:pt x="5073" y="2309"/>
                    <a:pt x="5073" y="2309"/>
                  </a:cubicBezTo>
                  <a:cubicBezTo>
                    <a:pt x="5186" y="2465"/>
                    <a:pt x="5302" y="2627"/>
                    <a:pt x="5369" y="2808"/>
                  </a:cubicBezTo>
                  <a:cubicBezTo>
                    <a:pt x="5393" y="2873"/>
                    <a:pt x="5411" y="2941"/>
                    <a:pt x="5421" y="3010"/>
                  </a:cubicBezTo>
                  <a:cubicBezTo>
                    <a:pt x="5432" y="3077"/>
                    <a:pt x="5436" y="3146"/>
                    <a:pt x="5433" y="3215"/>
                  </a:cubicBezTo>
                  <a:cubicBezTo>
                    <a:pt x="5430" y="3282"/>
                    <a:pt x="5421" y="3349"/>
                    <a:pt x="5406" y="3415"/>
                  </a:cubicBezTo>
                  <a:cubicBezTo>
                    <a:pt x="5391" y="3481"/>
                    <a:pt x="5371" y="3545"/>
                    <a:pt x="5344" y="3606"/>
                  </a:cubicBezTo>
                  <a:cubicBezTo>
                    <a:pt x="5268" y="3784"/>
                    <a:pt x="5145" y="3942"/>
                    <a:pt x="5027" y="4094"/>
                  </a:cubicBezTo>
                  <a:cubicBezTo>
                    <a:pt x="4986" y="4146"/>
                    <a:pt x="4944" y="4201"/>
                    <a:pt x="4905" y="4254"/>
                  </a:cubicBezTo>
                  <a:cubicBezTo>
                    <a:pt x="4887" y="4280"/>
                    <a:pt x="4870" y="4303"/>
                    <a:pt x="4855" y="4326"/>
                  </a:cubicBezTo>
                  <a:cubicBezTo>
                    <a:pt x="4832" y="4360"/>
                    <a:pt x="4811" y="4394"/>
                    <a:pt x="4791" y="4427"/>
                  </a:cubicBezTo>
                  <a:cubicBezTo>
                    <a:pt x="4763" y="4472"/>
                    <a:pt x="4736" y="4514"/>
                    <a:pt x="4706" y="4556"/>
                  </a:cubicBezTo>
                  <a:cubicBezTo>
                    <a:pt x="4577" y="4740"/>
                    <a:pt x="4392" y="4901"/>
                    <a:pt x="4214" y="5056"/>
                  </a:cubicBezTo>
                  <a:cubicBezTo>
                    <a:pt x="4202" y="5067"/>
                    <a:pt x="4202" y="5067"/>
                    <a:pt x="4202" y="5067"/>
                  </a:cubicBezTo>
                  <a:cubicBezTo>
                    <a:pt x="4147" y="5115"/>
                    <a:pt x="4091" y="5164"/>
                    <a:pt x="4037" y="5211"/>
                  </a:cubicBezTo>
                  <a:cubicBezTo>
                    <a:pt x="3898" y="5333"/>
                    <a:pt x="3755" y="5459"/>
                    <a:pt x="3613" y="5581"/>
                  </a:cubicBezTo>
                  <a:cubicBezTo>
                    <a:pt x="3450" y="5720"/>
                    <a:pt x="3289" y="5854"/>
                    <a:pt x="3111" y="5959"/>
                  </a:cubicBezTo>
                  <a:cubicBezTo>
                    <a:pt x="3009" y="6019"/>
                    <a:pt x="2911" y="6061"/>
                    <a:pt x="2819" y="6085"/>
                  </a:cubicBezTo>
                  <a:cubicBezTo>
                    <a:pt x="2759" y="6100"/>
                    <a:pt x="2700" y="6108"/>
                    <a:pt x="2643" y="6108"/>
                  </a:cubicBezTo>
                  <a:cubicBezTo>
                    <a:pt x="2596" y="6108"/>
                    <a:pt x="2550" y="6103"/>
                    <a:pt x="2505" y="6092"/>
                  </a:cubicBezTo>
                  <a:moveTo>
                    <a:pt x="3840" y="670"/>
                  </a:moveTo>
                  <a:cubicBezTo>
                    <a:pt x="3799" y="671"/>
                    <a:pt x="3758" y="676"/>
                    <a:pt x="3718" y="681"/>
                  </a:cubicBezTo>
                  <a:cubicBezTo>
                    <a:pt x="3709" y="682"/>
                    <a:pt x="3701" y="683"/>
                    <a:pt x="3693" y="684"/>
                  </a:cubicBezTo>
                  <a:cubicBezTo>
                    <a:pt x="3653" y="688"/>
                    <a:pt x="3610" y="692"/>
                    <a:pt x="3565" y="693"/>
                  </a:cubicBezTo>
                  <a:cubicBezTo>
                    <a:pt x="3486" y="694"/>
                    <a:pt x="3372" y="683"/>
                    <a:pt x="3279" y="622"/>
                  </a:cubicBezTo>
                  <a:cubicBezTo>
                    <a:pt x="3193" y="566"/>
                    <a:pt x="3146" y="490"/>
                    <a:pt x="3095" y="409"/>
                  </a:cubicBezTo>
                  <a:cubicBezTo>
                    <a:pt x="3087" y="396"/>
                    <a:pt x="3078" y="382"/>
                    <a:pt x="3070" y="369"/>
                  </a:cubicBezTo>
                  <a:cubicBezTo>
                    <a:pt x="3055" y="345"/>
                    <a:pt x="3041" y="325"/>
                    <a:pt x="3027" y="307"/>
                  </a:cubicBezTo>
                  <a:cubicBezTo>
                    <a:pt x="2963" y="220"/>
                    <a:pt x="2870" y="142"/>
                    <a:pt x="2766" y="86"/>
                  </a:cubicBezTo>
                  <a:cubicBezTo>
                    <a:pt x="2713" y="58"/>
                    <a:pt x="2659" y="36"/>
                    <a:pt x="2606" y="22"/>
                  </a:cubicBezTo>
                  <a:cubicBezTo>
                    <a:pt x="2550" y="8"/>
                    <a:pt x="2496" y="1"/>
                    <a:pt x="2446" y="3"/>
                  </a:cubicBezTo>
                  <a:cubicBezTo>
                    <a:pt x="2347" y="7"/>
                    <a:pt x="2253" y="34"/>
                    <a:pt x="2160" y="87"/>
                  </a:cubicBezTo>
                  <a:cubicBezTo>
                    <a:pt x="2084" y="129"/>
                    <a:pt x="2008" y="187"/>
                    <a:pt x="1915" y="275"/>
                  </a:cubicBezTo>
                  <a:cubicBezTo>
                    <a:pt x="1904" y="285"/>
                    <a:pt x="1893" y="295"/>
                    <a:pt x="1882" y="305"/>
                  </a:cubicBezTo>
                  <a:cubicBezTo>
                    <a:pt x="1755" y="426"/>
                    <a:pt x="1610" y="562"/>
                    <a:pt x="1446" y="599"/>
                  </a:cubicBezTo>
                  <a:cubicBezTo>
                    <a:pt x="1418" y="605"/>
                    <a:pt x="1389" y="608"/>
                    <a:pt x="1359" y="609"/>
                  </a:cubicBezTo>
                  <a:cubicBezTo>
                    <a:pt x="1357" y="609"/>
                    <a:pt x="1355" y="609"/>
                    <a:pt x="1353" y="609"/>
                  </a:cubicBezTo>
                  <a:cubicBezTo>
                    <a:pt x="1332" y="609"/>
                    <a:pt x="1311" y="607"/>
                    <a:pt x="1291" y="606"/>
                  </a:cubicBezTo>
                  <a:cubicBezTo>
                    <a:pt x="1260" y="604"/>
                    <a:pt x="1228" y="602"/>
                    <a:pt x="1196" y="605"/>
                  </a:cubicBezTo>
                  <a:cubicBezTo>
                    <a:pt x="1111" y="611"/>
                    <a:pt x="1020" y="652"/>
                    <a:pt x="941" y="721"/>
                  </a:cubicBezTo>
                  <a:cubicBezTo>
                    <a:pt x="872" y="781"/>
                    <a:pt x="817" y="858"/>
                    <a:pt x="772" y="957"/>
                  </a:cubicBezTo>
                  <a:cubicBezTo>
                    <a:pt x="728" y="1052"/>
                    <a:pt x="700" y="1155"/>
                    <a:pt x="680" y="1234"/>
                  </a:cubicBezTo>
                  <a:cubicBezTo>
                    <a:pt x="664" y="1300"/>
                    <a:pt x="660" y="1392"/>
                    <a:pt x="655" y="1489"/>
                  </a:cubicBezTo>
                  <a:cubicBezTo>
                    <a:pt x="647" y="1664"/>
                    <a:pt x="638" y="1862"/>
                    <a:pt x="555" y="1972"/>
                  </a:cubicBezTo>
                  <a:cubicBezTo>
                    <a:pt x="532" y="2002"/>
                    <a:pt x="509" y="2031"/>
                    <a:pt x="486" y="2059"/>
                  </a:cubicBezTo>
                  <a:cubicBezTo>
                    <a:pt x="392" y="2177"/>
                    <a:pt x="303" y="2289"/>
                    <a:pt x="262" y="2427"/>
                  </a:cubicBezTo>
                  <a:cubicBezTo>
                    <a:pt x="258" y="2440"/>
                    <a:pt x="254" y="2456"/>
                    <a:pt x="250" y="2471"/>
                  </a:cubicBezTo>
                  <a:cubicBezTo>
                    <a:pt x="228" y="2553"/>
                    <a:pt x="196" y="2636"/>
                    <a:pt x="162" y="2725"/>
                  </a:cubicBezTo>
                  <a:cubicBezTo>
                    <a:pt x="118" y="2837"/>
                    <a:pt x="73" y="2954"/>
                    <a:pt x="48" y="3073"/>
                  </a:cubicBezTo>
                  <a:cubicBezTo>
                    <a:pt x="14" y="3237"/>
                    <a:pt x="1" y="3420"/>
                    <a:pt x="11" y="3615"/>
                  </a:cubicBezTo>
                  <a:cubicBezTo>
                    <a:pt x="15" y="3688"/>
                    <a:pt x="22" y="3785"/>
                    <a:pt x="37" y="3879"/>
                  </a:cubicBezTo>
                  <a:cubicBezTo>
                    <a:pt x="52" y="3974"/>
                    <a:pt x="75" y="4058"/>
                    <a:pt x="106" y="4134"/>
                  </a:cubicBezTo>
                  <a:cubicBezTo>
                    <a:pt x="140" y="4217"/>
                    <a:pt x="186" y="4296"/>
                    <a:pt x="243" y="4368"/>
                  </a:cubicBezTo>
                  <a:cubicBezTo>
                    <a:pt x="293" y="4433"/>
                    <a:pt x="354" y="4495"/>
                    <a:pt x="423" y="4553"/>
                  </a:cubicBezTo>
                  <a:cubicBezTo>
                    <a:pt x="485" y="4605"/>
                    <a:pt x="558" y="4656"/>
                    <a:pt x="637" y="4704"/>
                  </a:cubicBezTo>
                  <a:cubicBezTo>
                    <a:pt x="767" y="4783"/>
                    <a:pt x="918" y="4856"/>
                    <a:pt x="1113" y="4933"/>
                  </a:cubicBezTo>
                  <a:cubicBezTo>
                    <a:pt x="1216" y="4974"/>
                    <a:pt x="1323" y="5016"/>
                    <a:pt x="1420" y="5078"/>
                  </a:cubicBezTo>
                  <a:cubicBezTo>
                    <a:pt x="1580" y="5178"/>
                    <a:pt x="1701" y="5321"/>
                    <a:pt x="1789" y="5434"/>
                  </a:cubicBezTo>
                  <a:cubicBezTo>
                    <a:pt x="1822" y="5477"/>
                    <a:pt x="1855" y="5521"/>
                    <a:pt x="1887" y="5564"/>
                  </a:cubicBezTo>
                  <a:cubicBezTo>
                    <a:pt x="1903" y="5586"/>
                    <a:pt x="1919" y="5608"/>
                    <a:pt x="1935" y="5629"/>
                  </a:cubicBezTo>
                  <a:cubicBezTo>
                    <a:pt x="2028" y="5754"/>
                    <a:pt x="2109" y="5845"/>
                    <a:pt x="2189" y="5915"/>
                  </a:cubicBezTo>
                  <a:cubicBezTo>
                    <a:pt x="2239" y="5959"/>
                    <a:pt x="2289" y="5996"/>
                    <a:pt x="2339" y="6024"/>
                  </a:cubicBezTo>
                  <a:cubicBezTo>
                    <a:pt x="2393" y="6055"/>
                    <a:pt x="2449" y="6078"/>
                    <a:pt x="2505" y="6091"/>
                  </a:cubicBezTo>
                  <a:cubicBezTo>
                    <a:pt x="2604" y="6114"/>
                    <a:pt x="2709" y="6112"/>
                    <a:pt x="2819" y="6084"/>
                  </a:cubicBezTo>
                  <a:cubicBezTo>
                    <a:pt x="2911" y="6061"/>
                    <a:pt x="3009" y="6018"/>
                    <a:pt x="3110" y="5959"/>
                  </a:cubicBezTo>
                  <a:cubicBezTo>
                    <a:pt x="3289" y="5853"/>
                    <a:pt x="3450" y="5720"/>
                    <a:pt x="3612" y="5580"/>
                  </a:cubicBezTo>
                  <a:cubicBezTo>
                    <a:pt x="3754" y="5458"/>
                    <a:pt x="3898" y="5332"/>
                    <a:pt x="4036" y="5211"/>
                  </a:cubicBezTo>
                  <a:cubicBezTo>
                    <a:pt x="4090" y="5163"/>
                    <a:pt x="4146" y="5114"/>
                    <a:pt x="4201" y="5066"/>
                  </a:cubicBezTo>
                  <a:cubicBezTo>
                    <a:pt x="4214" y="5055"/>
                    <a:pt x="4214" y="5055"/>
                    <a:pt x="4214" y="5055"/>
                  </a:cubicBezTo>
                  <a:cubicBezTo>
                    <a:pt x="4392" y="4900"/>
                    <a:pt x="4576" y="4739"/>
                    <a:pt x="4706" y="4556"/>
                  </a:cubicBezTo>
                  <a:cubicBezTo>
                    <a:pt x="4736" y="4514"/>
                    <a:pt x="4762" y="4471"/>
                    <a:pt x="4790" y="4426"/>
                  </a:cubicBezTo>
                  <a:cubicBezTo>
                    <a:pt x="4811" y="4393"/>
                    <a:pt x="4832" y="4360"/>
                    <a:pt x="4854" y="4326"/>
                  </a:cubicBezTo>
                  <a:cubicBezTo>
                    <a:pt x="4870" y="4303"/>
                    <a:pt x="4886" y="4279"/>
                    <a:pt x="4905" y="4254"/>
                  </a:cubicBezTo>
                  <a:cubicBezTo>
                    <a:pt x="4944" y="4200"/>
                    <a:pt x="4986" y="4146"/>
                    <a:pt x="5026" y="4094"/>
                  </a:cubicBezTo>
                  <a:cubicBezTo>
                    <a:pt x="5145" y="3941"/>
                    <a:pt x="5267" y="3783"/>
                    <a:pt x="5344" y="3605"/>
                  </a:cubicBezTo>
                  <a:cubicBezTo>
                    <a:pt x="5370" y="3544"/>
                    <a:pt x="5391" y="3480"/>
                    <a:pt x="5405" y="3415"/>
                  </a:cubicBezTo>
                  <a:cubicBezTo>
                    <a:pt x="5420" y="3349"/>
                    <a:pt x="5429" y="3282"/>
                    <a:pt x="5432" y="3215"/>
                  </a:cubicBezTo>
                  <a:cubicBezTo>
                    <a:pt x="5435" y="3146"/>
                    <a:pt x="5431" y="3077"/>
                    <a:pt x="5421" y="3010"/>
                  </a:cubicBezTo>
                  <a:cubicBezTo>
                    <a:pt x="5410" y="2941"/>
                    <a:pt x="5392" y="2873"/>
                    <a:pt x="5368" y="2808"/>
                  </a:cubicBezTo>
                  <a:cubicBezTo>
                    <a:pt x="5301" y="2627"/>
                    <a:pt x="5185" y="2466"/>
                    <a:pt x="5073" y="2309"/>
                  </a:cubicBezTo>
                  <a:cubicBezTo>
                    <a:pt x="5067" y="2301"/>
                    <a:pt x="5067" y="2301"/>
                    <a:pt x="5067" y="2301"/>
                  </a:cubicBezTo>
                  <a:cubicBezTo>
                    <a:pt x="4978" y="2177"/>
                    <a:pt x="4891" y="2055"/>
                    <a:pt x="4808" y="1938"/>
                  </a:cubicBezTo>
                  <a:cubicBezTo>
                    <a:pt x="4757" y="1867"/>
                    <a:pt x="4705" y="1793"/>
                    <a:pt x="4664" y="1710"/>
                  </a:cubicBezTo>
                  <a:cubicBezTo>
                    <a:pt x="4649" y="1680"/>
                    <a:pt x="4636" y="1651"/>
                    <a:pt x="4624" y="1621"/>
                  </a:cubicBezTo>
                  <a:cubicBezTo>
                    <a:pt x="4589" y="1529"/>
                    <a:pt x="4570" y="1428"/>
                    <a:pt x="4552" y="1330"/>
                  </a:cubicBezTo>
                  <a:cubicBezTo>
                    <a:pt x="4537" y="1251"/>
                    <a:pt x="4521" y="1170"/>
                    <a:pt x="4498" y="1094"/>
                  </a:cubicBezTo>
                  <a:cubicBezTo>
                    <a:pt x="4471" y="1009"/>
                    <a:pt x="4437" y="941"/>
                    <a:pt x="4393" y="886"/>
                  </a:cubicBezTo>
                  <a:cubicBezTo>
                    <a:pt x="4331" y="807"/>
                    <a:pt x="4247" y="748"/>
                    <a:pt x="4142" y="711"/>
                  </a:cubicBezTo>
                  <a:cubicBezTo>
                    <a:pt x="4063" y="683"/>
                    <a:pt x="3973" y="669"/>
                    <a:pt x="3881" y="669"/>
                  </a:cubicBezTo>
                  <a:cubicBezTo>
                    <a:pt x="3867" y="669"/>
                    <a:pt x="3853" y="669"/>
                    <a:pt x="3840" y="67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7" name="Freeform 55">
              <a:extLst>
                <a:ext uri="{FF2B5EF4-FFF2-40B4-BE49-F238E27FC236}">
                  <a16:creationId xmlns:a16="http://schemas.microsoft.com/office/drawing/2014/main" id="{06CBFA8C-A019-46C4-B1DC-B5B219A6A25C}"/>
                </a:ext>
              </a:extLst>
            </p:cNvPr>
            <p:cNvSpPr>
              <a:spLocks noEditPoints="1"/>
            </p:cNvSpPr>
            <p:nvPr/>
          </p:nvSpPr>
          <p:spPr bwMode="auto">
            <a:xfrm>
              <a:off x="3708" y="-65"/>
              <a:ext cx="4105" cy="4566"/>
            </a:xfrm>
            <a:custGeom>
              <a:avLst/>
              <a:gdLst>
                <a:gd name="T0" fmla="*/ 1948 w 5547"/>
                <a:gd name="T1" fmla="*/ 5663 h 6170"/>
                <a:gd name="T2" fmla="*/ 1800 w 5547"/>
                <a:gd name="T3" fmla="*/ 5468 h 6170"/>
                <a:gd name="T4" fmla="*/ 1123 w 5547"/>
                <a:gd name="T5" fmla="*/ 4967 h 6170"/>
                <a:gd name="T6" fmla="*/ 115 w 5547"/>
                <a:gd name="T7" fmla="*/ 4181 h 6170"/>
                <a:gd name="T8" fmla="*/ 42 w 5547"/>
                <a:gd name="T9" fmla="*/ 3128 h 6170"/>
                <a:gd name="T10" fmla="*/ 245 w 5547"/>
                <a:gd name="T11" fmla="*/ 2482 h 6170"/>
                <a:gd name="T12" fmla="*/ 514 w 5547"/>
                <a:gd name="T13" fmla="*/ 1982 h 6170"/>
                <a:gd name="T14" fmla="*/ 665 w 5547"/>
                <a:gd name="T15" fmla="*/ 1470 h 6170"/>
                <a:gd name="T16" fmla="*/ 804 w 5547"/>
                <a:gd name="T17" fmla="*/ 941 h 6170"/>
                <a:gd name="T18" fmla="*/ 1238 w 5547"/>
                <a:gd name="T19" fmla="*/ 591 h 6170"/>
                <a:gd name="T20" fmla="*/ 1403 w 5547"/>
                <a:gd name="T21" fmla="*/ 587 h 6170"/>
                <a:gd name="T22" fmla="*/ 1898 w 5547"/>
                <a:gd name="T23" fmla="*/ 302 h 6170"/>
                <a:gd name="T24" fmla="*/ 2509 w 5547"/>
                <a:gd name="T25" fmla="*/ 0 h 6170"/>
                <a:gd name="T26" fmla="*/ 3096 w 5547"/>
                <a:gd name="T27" fmla="*/ 306 h 6170"/>
                <a:gd name="T28" fmla="*/ 3165 w 5547"/>
                <a:gd name="T29" fmla="*/ 399 h 6170"/>
                <a:gd name="T30" fmla="*/ 3644 w 5547"/>
                <a:gd name="T31" fmla="*/ 674 h 6170"/>
                <a:gd name="T32" fmla="*/ 3789 w 5547"/>
                <a:gd name="T33" fmla="*/ 666 h 6170"/>
                <a:gd name="T34" fmla="*/ 4467 w 5547"/>
                <a:gd name="T35" fmla="*/ 891 h 6170"/>
                <a:gd name="T36" fmla="*/ 4688 w 5547"/>
                <a:gd name="T37" fmla="*/ 1628 h 6170"/>
                <a:gd name="T38" fmla="*/ 4878 w 5547"/>
                <a:gd name="T39" fmla="*/ 1928 h 6170"/>
                <a:gd name="T40" fmla="*/ 5151 w 5547"/>
                <a:gd name="T41" fmla="*/ 2287 h 6170"/>
                <a:gd name="T42" fmla="*/ 5416 w 5547"/>
                <a:gd name="T43" fmla="*/ 3606 h 6170"/>
                <a:gd name="T44" fmla="*/ 4959 w 5547"/>
                <a:gd name="T45" fmla="*/ 4260 h 6170"/>
                <a:gd name="T46" fmla="*/ 4842 w 5547"/>
                <a:gd name="T47" fmla="*/ 4448 h 6170"/>
                <a:gd name="T48" fmla="*/ 4264 w 5547"/>
                <a:gd name="T49" fmla="*/ 5103 h 6170"/>
                <a:gd name="T50" fmla="*/ 3143 w 5547"/>
                <a:gd name="T51" fmla="*/ 6006 h 6170"/>
                <a:gd name="T52" fmla="*/ 2521 w 5547"/>
                <a:gd name="T53" fmla="*/ 6130 h 6170"/>
                <a:gd name="T54" fmla="*/ 3789 w 5547"/>
                <a:gd name="T55" fmla="*/ 673 h 6170"/>
                <a:gd name="T56" fmla="*/ 3644 w 5547"/>
                <a:gd name="T57" fmla="*/ 681 h 6170"/>
                <a:gd name="T58" fmla="*/ 3159 w 5547"/>
                <a:gd name="T59" fmla="*/ 403 h 6170"/>
                <a:gd name="T60" fmla="*/ 3090 w 5547"/>
                <a:gd name="T61" fmla="*/ 310 h 6170"/>
                <a:gd name="T62" fmla="*/ 2509 w 5547"/>
                <a:gd name="T63" fmla="*/ 7 h 6170"/>
                <a:gd name="T64" fmla="*/ 1902 w 5547"/>
                <a:gd name="T65" fmla="*/ 307 h 6170"/>
                <a:gd name="T66" fmla="*/ 1403 w 5547"/>
                <a:gd name="T67" fmla="*/ 594 h 6170"/>
                <a:gd name="T68" fmla="*/ 1239 w 5547"/>
                <a:gd name="T69" fmla="*/ 598 h 6170"/>
                <a:gd name="T70" fmla="*/ 709 w 5547"/>
                <a:gd name="T71" fmla="*/ 1213 h 6170"/>
                <a:gd name="T72" fmla="*/ 556 w 5547"/>
                <a:gd name="T73" fmla="*/ 1937 h 6170"/>
                <a:gd name="T74" fmla="*/ 263 w 5547"/>
                <a:gd name="T75" fmla="*/ 2436 h 6170"/>
                <a:gd name="T76" fmla="*/ 158 w 5547"/>
                <a:gd name="T77" fmla="*/ 2775 h 6170"/>
                <a:gd name="T78" fmla="*/ 19 w 5547"/>
                <a:gd name="T79" fmla="*/ 3667 h 6170"/>
                <a:gd name="T80" fmla="*/ 259 w 5547"/>
                <a:gd name="T81" fmla="*/ 4407 h 6170"/>
                <a:gd name="T82" fmla="*/ 1433 w 5547"/>
                <a:gd name="T83" fmla="*/ 5107 h 6170"/>
                <a:gd name="T84" fmla="*/ 1909 w 5547"/>
                <a:gd name="T85" fmla="*/ 5599 h 6170"/>
                <a:gd name="T86" fmla="*/ 2523 w 5547"/>
                <a:gd name="T87" fmla="*/ 6123 h 6170"/>
                <a:gd name="T88" fmla="*/ 3657 w 5547"/>
                <a:gd name="T89" fmla="*/ 5620 h 6170"/>
                <a:gd name="T90" fmla="*/ 4761 w 5547"/>
                <a:gd name="T91" fmla="*/ 4570 h 6170"/>
                <a:gd name="T92" fmla="*/ 4903 w 5547"/>
                <a:gd name="T93" fmla="*/ 4331 h 6170"/>
                <a:gd name="T94" fmla="*/ 5108 w 5547"/>
                <a:gd name="T95" fmla="*/ 4053 h 6170"/>
                <a:gd name="T96" fmla="*/ 5446 w 5547"/>
                <a:gd name="T97" fmla="*/ 2796 h 6170"/>
                <a:gd name="T98" fmla="*/ 4877 w 5547"/>
                <a:gd name="T99" fmla="*/ 1938 h 6170"/>
                <a:gd name="T100" fmla="*/ 4724 w 5547"/>
                <a:gd name="T101" fmla="*/ 1719 h 6170"/>
                <a:gd name="T102" fmla="*/ 4604 w 5547"/>
                <a:gd name="T103" fmla="*/ 1320 h 6170"/>
                <a:gd name="T104" fmla="*/ 3932 w 5547"/>
                <a:gd name="T105" fmla="*/ 664 h 6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7" h="6170">
                  <a:moveTo>
                    <a:pt x="2521" y="6130"/>
                  </a:moveTo>
                  <a:cubicBezTo>
                    <a:pt x="2281" y="6069"/>
                    <a:pt x="2097" y="5860"/>
                    <a:pt x="1948" y="5663"/>
                  </a:cubicBezTo>
                  <a:cubicBezTo>
                    <a:pt x="1933" y="5643"/>
                    <a:pt x="1918" y="5623"/>
                    <a:pt x="1903" y="5603"/>
                  </a:cubicBezTo>
                  <a:cubicBezTo>
                    <a:pt x="1870" y="5558"/>
                    <a:pt x="1835" y="5512"/>
                    <a:pt x="1800" y="5468"/>
                  </a:cubicBezTo>
                  <a:cubicBezTo>
                    <a:pt x="1669" y="5302"/>
                    <a:pt x="1555" y="5193"/>
                    <a:pt x="1429" y="5113"/>
                  </a:cubicBezTo>
                  <a:cubicBezTo>
                    <a:pt x="1336" y="5054"/>
                    <a:pt x="1240" y="5014"/>
                    <a:pt x="1123" y="4967"/>
                  </a:cubicBezTo>
                  <a:cubicBezTo>
                    <a:pt x="814" y="4842"/>
                    <a:pt x="468" y="4679"/>
                    <a:pt x="254" y="4412"/>
                  </a:cubicBezTo>
                  <a:cubicBezTo>
                    <a:pt x="196" y="4340"/>
                    <a:pt x="150" y="4263"/>
                    <a:pt x="115" y="4181"/>
                  </a:cubicBezTo>
                  <a:cubicBezTo>
                    <a:pt x="44" y="4014"/>
                    <a:pt x="23" y="3835"/>
                    <a:pt x="12" y="3667"/>
                  </a:cubicBezTo>
                  <a:cubicBezTo>
                    <a:pt x="0" y="3477"/>
                    <a:pt x="10" y="3296"/>
                    <a:pt x="42" y="3128"/>
                  </a:cubicBezTo>
                  <a:cubicBezTo>
                    <a:pt x="66" y="3007"/>
                    <a:pt x="109" y="2887"/>
                    <a:pt x="152" y="2772"/>
                  </a:cubicBezTo>
                  <a:cubicBezTo>
                    <a:pt x="189" y="2671"/>
                    <a:pt x="224" y="2576"/>
                    <a:pt x="245" y="2482"/>
                  </a:cubicBezTo>
                  <a:cubicBezTo>
                    <a:pt x="248" y="2464"/>
                    <a:pt x="253" y="2447"/>
                    <a:pt x="256" y="2434"/>
                  </a:cubicBezTo>
                  <a:cubicBezTo>
                    <a:pt x="299" y="2265"/>
                    <a:pt x="403" y="2128"/>
                    <a:pt x="514" y="1982"/>
                  </a:cubicBezTo>
                  <a:cubicBezTo>
                    <a:pt x="526" y="1966"/>
                    <a:pt x="538" y="1950"/>
                    <a:pt x="551" y="1933"/>
                  </a:cubicBezTo>
                  <a:cubicBezTo>
                    <a:pt x="632" y="1825"/>
                    <a:pt x="650" y="1636"/>
                    <a:pt x="665" y="1470"/>
                  </a:cubicBezTo>
                  <a:cubicBezTo>
                    <a:pt x="673" y="1372"/>
                    <a:pt x="682" y="1279"/>
                    <a:pt x="702" y="1211"/>
                  </a:cubicBezTo>
                  <a:cubicBezTo>
                    <a:pt x="727" y="1128"/>
                    <a:pt x="758" y="1031"/>
                    <a:pt x="804" y="941"/>
                  </a:cubicBezTo>
                  <a:cubicBezTo>
                    <a:pt x="852" y="845"/>
                    <a:pt x="910" y="769"/>
                    <a:pt x="979" y="711"/>
                  </a:cubicBezTo>
                  <a:cubicBezTo>
                    <a:pt x="1059" y="643"/>
                    <a:pt x="1152" y="600"/>
                    <a:pt x="1238" y="591"/>
                  </a:cubicBezTo>
                  <a:cubicBezTo>
                    <a:pt x="1271" y="587"/>
                    <a:pt x="1302" y="588"/>
                    <a:pt x="1333" y="588"/>
                  </a:cubicBezTo>
                  <a:cubicBezTo>
                    <a:pt x="1356" y="588"/>
                    <a:pt x="1379" y="589"/>
                    <a:pt x="1403" y="587"/>
                  </a:cubicBezTo>
                  <a:cubicBezTo>
                    <a:pt x="1432" y="586"/>
                    <a:pt x="1461" y="581"/>
                    <a:pt x="1489" y="574"/>
                  </a:cubicBezTo>
                  <a:cubicBezTo>
                    <a:pt x="1640" y="535"/>
                    <a:pt x="1777" y="411"/>
                    <a:pt x="1898" y="302"/>
                  </a:cubicBezTo>
                  <a:cubicBezTo>
                    <a:pt x="1919" y="283"/>
                    <a:pt x="1939" y="265"/>
                    <a:pt x="1960" y="247"/>
                  </a:cubicBezTo>
                  <a:cubicBezTo>
                    <a:pt x="2099" y="125"/>
                    <a:pt x="2273" y="1"/>
                    <a:pt x="2509" y="0"/>
                  </a:cubicBezTo>
                  <a:cubicBezTo>
                    <a:pt x="2510" y="0"/>
                    <a:pt x="2510" y="0"/>
                    <a:pt x="2510" y="0"/>
                  </a:cubicBezTo>
                  <a:cubicBezTo>
                    <a:pt x="2710" y="0"/>
                    <a:pt x="2951" y="126"/>
                    <a:pt x="3096" y="306"/>
                  </a:cubicBezTo>
                  <a:cubicBezTo>
                    <a:pt x="3110" y="323"/>
                    <a:pt x="3125" y="343"/>
                    <a:pt x="3141" y="366"/>
                  </a:cubicBezTo>
                  <a:cubicBezTo>
                    <a:pt x="3149" y="377"/>
                    <a:pt x="3157" y="388"/>
                    <a:pt x="3165" y="399"/>
                  </a:cubicBezTo>
                  <a:cubicBezTo>
                    <a:pt x="3220" y="478"/>
                    <a:pt x="3271" y="552"/>
                    <a:pt x="3360" y="605"/>
                  </a:cubicBezTo>
                  <a:cubicBezTo>
                    <a:pt x="3452" y="661"/>
                    <a:pt x="3565" y="674"/>
                    <a:pt x="3644" y="674"/>
                  </a:cubicBezTo>
                  <a:cubicBezTo>
                    <a:pt x="3685" y="674"/>
                    <a:pt x="3724" y="671"/>
                    <a:pt x="3771" y="667"/>
                  </a:cubicBezTo>
                  <a:cubicBezTo>
                    <a:pt x="3789" y="666"/>
                    <a:pt x="3789" y="666"/>
                    <a:pt x="3789" y="666"/>
                  </a:cubicBezTo>
                  <a:cubicBezTo>
                    <a:pt x="3831" y="662"/>
                    <a:pt x="3875" y="658"/>
                    <a:pt x="3919" y="657"/>
                  </a:cubicBezTo>
                  <a:cubicBezTo>
                    <a:pt x="4155" y="654"/>
                    <a:pt x="4354" y="739"/>
                    <a:pt x="4467" y="891"/>
                  </a:cubicBezTo>
                  <a:cubicBezTo>
                    <a:pt x="4556" y="1012"/>
                    <a:pt x="4584" y="1168"/>
                    <a:pt x="4611" y="1319"/>
                  </a:cubicBezTo>
                  <a:cubicBezTo>
                    <a:pt x="4629" y="1423"/>
                    <a:pt x="4649" y="1531"/>
                    <a:pt x="4688" y="1628"/>
                  </a:cubicBezTo>
                  <a:cubicBezTo>
                    <a:pt x="4700" y="1658"/>
                    <a:pt x="4714" y="1686"/>
                    <a:pt x="4730" y="1715"/>
                  </a:cubicBezTo>
                  <a:cubicBezTo>
                    <a:pt x="4773" y="1792"/>
                    <a:pt x="4824" y="1858"/>
                    <a:pt x="4878" y="1928"/>
                  </a:cubicBezTo>
                  <a:cubicBezTo>
                    <a:pt x="4883" y="1934"/>
                    <a:pt x="4883" y="1934"/>
                    <a:pt x="4883" y="1934"/>
                  </a:cubicBezTo>
                  <a:cubicBezTo>
                    <a:pt x="4975" y="2052"/>
                    <a:pt x="5065" y="2171"/>
                    <a:pt x="5151" y="2287"/>
                  </a:cubicBezTo>
                  <a:cubicBezTo>
                    <a:pt x="5277" y="2459"/>
                    <a:pt x="5387" y="2615"/>
                    <a:pt x="5453" y="2794"/>
                  </a:cubicBezTo>
                  <a:cubicBezTo>
                    <a:pt x="5547" y="3053"/>
                    <a:pt x="5534" y="3349"/>
                    <a:pt x="5416" y="3606"/>
                  </a:cubicBezTo>
                  <a:cubicBezTo>
                    <a:pt x="5341" y="3770"/>
                    <a:pt x="5225" y="3916"/>
                    <a:pt x="5114" y="4057"/>
                  </a:cubicBezTo>
                  <a:cubicBezTo>
                    <a:pt x="5061" y="4123"/>
                    <a:pt x="5007" y="4192"/>
                    <a:pt x="4959" y="4260"/>
                  </a:cubicBezTo>
                  <a:cubicBezTo>
                    <a:pt x="4941" y="4286"/>
                    <a:pt x="4924" y="4310"/>
                    <a:pt x="4909" y="4334"/>
                  </a:cubicBezTo>
                  <a:cubicBezTo>
                    <a:pt x="4885" y="4373"/>
                    <a:pt x="4863" y="4411"/>
                    <a:pt x="4842" y="4448"/>
                  </a:cubicBezTo>
                  <a:cubicBezTo>
                    <a:pt x="4818" y="4490"/>
                    <a:pt x="4794" y="4533"/>
                    <a:pt x="4767" y="4574"/>
                  </a:cubicBezTo>
                  <a:cubicBezTo>
                    <a:pt x="4645" y="4761"/>
                    <a:pt x="4475" y="4918"/>
                    <a:pt x="4264" y="5103"/>
                  </a:cubicBezTo>
                  <a:cubicBezTo>
                    <a:pt x="4043" y="5299"/>
                    <a:pt x="3845" y="5470"/>
                    <a:pt x="3661" y="5625"/>
                  </a:cubicBezTo>
                  <a:cubicBezTo>
                    <a:pt x="3493" y="5767"/>
                    <a:pt x="3328" y="5902"/>
                    <a:pt x="3143" y="6006"/>
                  </a:cubicBezTo>
                  <a:cubicBezTo>
                    <a:pt x="2976" y="6101"/>
                    <a:pt x="2819" y="6149"/>
                    <a:pt x="2674" y="6149"/>
                  </a:cubicBezTo>
                  <a:cubicBezTo>
                    <a:pt x="2621" y="6149"/>
                    <a:pt x="2570" y="6142"/>
                    <a:pt x="2521" y="6130"/>
                  </a:cubicBezTo>
                  <a:moveTo>
                    <a:pt x="3919" y="664"/>
                  </a:moveTo>
                  <a:cubicBezTo>
                    <a:pt x="3876" y="665"/>
                    <a:pt x="3832" y="669"/>
                    <a:pt x="3789" y="673"/>
                  </a:cubicBezTo>
                  <a:cubicBezTo>
                    <a:pt x="3772" y="674"/>
                    <a:pt x="3772" y="674"/>
                    <a:pt x="3772" y="674"/>
                  </a:cubicBezTo>
                  <a:cubicBezTo>
                    <a:pt x="3725" y="678"/>
                    <a:pt x="3685" y="681"/>
                    <a:pt x="3644" y="681"/>
                  </a:cubicBezTo>
                  <a:cubicBezTo>
                    <a:pt x="3565" y="680"/>
                    <a:pt x="3450" y="668"/>
                    <a:pt x="3356" y="611"/>
                  </a:cubicBezTo>
                  <a:cubicBezTo>
                    <a:pt x="3267" y="557"/>
                    <a:pt x="3214" y="482"/>
                    <a:pt x="3159" y="403"/>
                  </a:cubicBezTo>
                  <a:cubicBezTo>
                    <a:pt x="3151" y="392"/>
                    <a:pt x="3143" y="381"/>
                    <a:pt x="3135" y="370"/>
                  </a:cubicBezTo>
                  <a:cubicBezTo>
                    <a:pt x="3119" y="347"/>
                    <a:pt x="3104" y="328"/>
                    <a:pt x="3090" y="310"/>
                  </a:cubicBezTo>
                  <a:cubicBezTo>
                    <a:pt x="2946" y="132"/>
                    <a:pt x="2708" y="7"/>
                    <a:pt x="2510" y="7"/>
                  </a:cubicBezTo>
                  <a:cubicBezTo>
                    <a:pt x="2509" y="7"/>
                    <a:pt x="2509" y="7"/>
                    <a:pt x="2509" y="7"/>
                  </a:cubicBezTo>
                  <a:cubicBezTo>
                    <a:pt x="2275" y="8"/>
                    <a:pt x="2102" y="131"/>
                    <a:pt x="1965" y="252"/>
                  </a:cubicBezTo>
                  <a:cubicBezTo>
                    <a:pt x="1944" y="270"/>
                    <a:pt x="1924" y="288"/>
                    <a:pt x="1902" y="307"/>
                  </a:cubicBezTo>
                  <a:cubicBezTo>
                    <a:pt x="1781" y="417"/>
                    <a:pt x="1644" y="541"/>
                    <a:pt x="1490" y="581"/>
                  </a:cubicBezTo>
                  <a:cubicBezTo>
                    <a:pt x="1462" y="588"/>
                    <a:pt x="1433" y="593"/>
                    <a:pt x="1403" y="594"/>
                  </a:cubicBezTo>
                  <a:cubicBezTo>
                    <a:pt x="1379" y="596"/>
                    <a:pt x="1356" y="595"/>
                    <a:pt x="1333" y="595"/>
                  </a:cubicBezTo>
                  <a:cubicBezTo>
                    <a:pt x="1302" y="595"/>
                    <a:pt x="1271" y="594"/>
                    <a:pt x="1239" y="598"/>
                  </a:cubicBezTo>
                  <a:cubicBezTo>
                    <a:pt x="1154" y="607"/>
                    <a:pt x="1063" y="649"/>
                    <a:pt x="983" y="716"/>
                  </a:cubicBezTo>
                  <a:cubicBezTo>
                    <a:pt x="896" y="790"/>
                    <a:pt x="802" y="901"/>
                    <a:pt x="709" y="1213"/>
                  </a:cubicBezTo>
                  <a:cubicBezTo>
                    <a:pt x="689" y="1280"/>
                    <a:pt x="680" y="1373"/>
                    <a:pt x="672" y="1470"/>
                  </a:cubicBezTo>
                  <a:cubicBezTo>
                    <a:pt x="656" y="1638"/>
                    <a:pt x="639" y="1827"/>
                    <a:pt x="556" y="1937"/>
                  </a:cubicBezTo>
                  <a:cubicBezTo>
                    <a:pt x="544" y="1954"/>
                    <a:pt x="532" y="1970"/>
                    <a:pt x="519" y="1987"/>
                  </a:cubicBezTo>
                  <a:cubicBezTo>
                    <a:pt x="409" y="2131"/>
                    <a:pt x="305" y="2268"/>
                    <a:pt x="263" y="2436"/>
                  </a:cubicBezTo>
                  <a:cubicBezTo>
                    <a:pt x="260" y="2449"/>
                    <a:pt x="255" y="2466"/>
                    <a:pt x="251" y="2483"/>
                  </a:cubicBezTo>
                  <a:cubicBezTo>
                    <a:pt x="231" y="2577"/>
                    <a:pt x="195" y="2673"/>
                    <a:pt x="158" y="2775"/>
                  </a:cubicBezTo>
                  <a:cubicBezTo>
                    <a:pt x="116" y="2890"/>
                    <a:pt x="72" y="3008"/>
                    <a:pt x="49" y="3130"/>
                  </a:cubicBezTo>
                  <a:cubicBezTo>
                    <a:pt x="17" y="3297"/>
                    <a:pt x="7" y="3477"/>
                    <a:pt x="19" y="3667"/>
                  </a:cubicBezTo>
                  <a:cubicBezTo>
                    <a:pt x="30" y="3834"/>
                    <a:pt x="50" y="4012"/>
                    <a:pt x="121" y="4178"/>
                  </a:cubicBezTo>
                  <a:cubicBezTo>
                    <a:pt x="156" y="4259"/>
                    <a:pt x="202" y="4336"/>
                    <a:pt x="259" y="4407"/>
                  </a:cubicBezTo>
                  <a:cubicBezTo>
                    <a:pt x="379" y="4557"/>
                    <a:pt x="576" y="4739"/>
                    <a:pt x="1125" y="4960"/>
                  </a:cubicBezTo>
                  <a:cubicBezTo>
                    <a:pt x="1243" y="5007"/>
                    <a:pt x="1340" y="5048"/>
                    <a:pt x="1433" y="5107"/>
                  </a:cubicBezTo>
                  <a:cubicBezTo>
                    <a:pt x="1559" y="5187"/>
                    <a:pt x="1674" y="5297"/>
                    <a:pt x="1806" y="5464"/>
                  </a:cubicBezTo>
                  <a:cubicBezTo>
                    <a:pt x="1841" y="5508"/>
                    <a:pt x="1875" y="5554"/>
                    <a:pt x="1909" y="5599"/>
                  </a:cubicBezTo>
                  <a:cubicBezTo>
                    <a:pt x="1924" y="5619"/>
                    <a:pt x="1938" y="5639"/>
                    <a:pt x="1953" y="5658"/>
                  </a:cubicBezTo>
                  <a:cubicBezTo>
                    <a:pt x="2101" y="5854"/>
                    <a:pt x="2285" y="6063"/>
                    <a:pt x="2523" y="6123"/>
                  </a:cubicBezTo>
                  <a:cubicBezTo>
                    <a:pt x="2706" y="6170"/>
                    <a:pt x="2914" y="6128"/>
                    <a:pt x="3140" y="6000"/>
                  </a:cubicBezTo>
                  <a:cubicBezTo>
                    <a:pt x="3324" y="5896"/>
                    <a:pt x="3489" y="5761"/>
                    <a:pt x="3657" y="5620"/>
                  </a:cubicBezTo>
                  <a:cubicBezTo>
                    <a:pt x="3841" y="5465"/>
                    <a:pt x="4038" y="5294"/>
                    <a:pt x="4260" y="5098"/>
                  </a:cubicBezTo>
                  <a:cubicBezTo>
                    <a:pt x="4470" y="4913"/>
                    <a:pt x="4640" y="4757"/>
                    <a:pt x="4761" y="4570"/>
                  </a:cubicBezTo>
                  <a:cubicBezTo>
                    <a:pt x="4788" y="4529"/>
                    <a:pt x="4812" y="4486"/>
                    <a:pt x="4836" y="4445"/>
                  </a:cubicBezTo>
                  <a:cubicBezTo>
                    <a:pt x="4857" y="4408"/>
                    <a:pt x="4879" y="4369"/>
                    <a:pt x="4903" y="4331"/>
                  </a:cubicBezTo>
                  <a:cubicBezTo>
                    <a:pt x="4919" y="4307"/>
                    <a:pt x="4935" y="4282"/>
                    <a:pt x="4953" y="4256"/>
                  </a:cubicBezTo>
                  <a:cubicBezTo>
                    <a:pt x="5002" y="4187"/>
                    <a:pt x="5056" y="4119"/>
                    <a:pt x="5108" y="4053"/>
                  </a:cubicBezTo>
                  <a:cubicBezTo>
                    <a:pt x="5219" y="3912"/>
                    <a:pt x="5335" y="3767"/>
                    <a:pt x="5409" y="3603"/>
                  </a:cubicBezTo>
                  <a:cubicBezTo>
                    <a:pt x="5527" y="3347"/>
                    <a:pt x="5540" y="3053"/>
                    <a:pt x="5446" y="2796"/>
                  </a:cubicBezTo>
                  <a:cubicBezTo>
                    <a:pt x="5381" y="2618"/>
                    <a:pt x="5271" y="2462"/>
                    <a:pt x="5145" y="2291"/>
                  </a:cubicBezTo>
                  <a:cubicBezTo>
                    <a:pt x="5060" y="2175"/>
                    <a:pt x="4970" y="2057"/>
                    <a:pt x="4877" y="1938"/>
                  </a:cubicBezTo>
                  <a:cubicBezTo>
                    <a:pt x="4873" y="1932"/>
                    <a:pt x="4873" y="1932"/>
                    <a:pt x="4873" y="1932"/>
                  </a:cubicBezTo>
                  <a:cubicBezTo>
                    <a:pt x="4818" y="1862"/>
                    <a:pt x="4767" y="1796"/>
                    <a:pt x="4724" y="1719"/>
                  </a:cubicBezTo>
                  <a:cubicBezTo>
                    <a:pt x="4708" y="1689"/>
                    <a:pt x="4694" y="1661"/>
                    <a:pt x="4682" y="1631"/>
                  </a:cubicBezTo>
                  <a:cubicBezTo>
                    <a:pt x="4642" y="1533"/>
                    <a:pt x="4622" y="1425"/>
                    <a:pt x="4604" y="1320"/>
                  </a:cubicBezTo>
                  <a:cubicBezTo>
                    <a:pt x="4577" y="1170"/>
                    <a:pt x="4549" y="1015"/>
                    <a:pt x="4461" y="895"/>
                  </a:cubicBezTo>
                  <a:cubicBezTo>
                    <a:pt x="4352" y="748"/>
                    <a:pt x="4159" y="664"/>
                    <a:pt x="3932" y="664"/>
                  </a:cubicBezTo>
                  <a:cubicBezTo>
                    <a:pt x="3927" y="664"/>
                    <a:pt x="3923" y="664"/>
                    <a:pt x="3919" y="6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8" name="Freeform 56">
              <a:extLst>
                <a:ext uri="{FF2B5EF4-FFF2-40B4-BE49-F238E27FC236}">
                  <a16:creationId xmlns:a16="http://schemas.microsoft.com/office/drawing/2014/main" id="{8DCEE3AC-D939-49DF-89D7-D8012F4FB765}"/>
                </a:ext>
              </a:extLst>
            </p:cNvPr>
            <p:cNvSpPr>
              <a:spLocks noEditPoints="1"/>
            </p:cNvSpPr>
            <p:nvPr/>
          </p:nvSpPr>
          <p:spPr bwMode="auto">
            <a:xfrm>
              <a:off x="3685" y="-84"/>
              <a:ext cx="4131" cy="4598"/>
            </a:xfrm>
            <a:custGeom>
              <a:avLst/>
              <a:gdLst>
                <a:gd name="T0" fmla="*/ 1956 w 5582"/>
                <a:gd name="T1" fmla="*/ 5692 h 6212"/>
                <a:gd name="T2" fmla="*/ 1633 w 5582"/>
                <a:gd name="T3" fmla="*/ 5303 h 6212"/>
                <a:gd name="T4" fmla="*/ 655 w 5582"/>
                <a:gd name="T5" fmla="*/ 4771 h 6212"/>
                <a:gd name="T6" fmla="*/ 43 w 5582"/>
                <a:gd name="T7" fmla="*/ 3976 h 6212"/>
                <a:gd name="T8" fmla="*/ 32 w 5582"/>
                <a:gd name="T9" fmla="*/ 3185 h 6212"/>
                <a:gd name="T10" fmla="*/ 246 w 5582"/>
                <a:gd name="T11" fmla="*/ 2442 h 6212"/>
                <a:gd name="T12" fmla="*/ 628 w 5582"/>
                <a:gd name="T13" fmla="*/ 1695 h 6212"/>
                <a:gd name="T14" fmla="*/ 832 w 5582"/>
                <a:gd name="T15" fmla="*/ 928 h 6212"/>
                <a:gd name="T16" fmla="*/ 1364 w 5582"/>
                <a:gd name="T17" fmla="*/ 577 h 6212"/>
                <a:gd name="T18" fmla="*/ 1909 w 5582"/>
                <a:gd name="T19" fmla="*/ 301 h 6212"/>
                <a:gd name="T20" fmla="*/ 2561 w 5582"/>
                <a:gd name="T21" fmla="*/ 4 h 6212"/>
                <a:gd name="T22" fmla="*/ 3196 w 5582"/>
                <a:gd name="T23" fmla="*/ 366 h 6212"/>
                <a:gd name="T24" fmla="*/ 3565 w 5582"/>
                <a:gd name="T25" fmla="*/ 645 h 6212"/>
                <a:gd name="T26" fmla="*/ 3849 w 5582"/>
                <a:gd name="T27" fmla="*/ 657 h 6212"/>
                <a:gd name="T28" fmla="*/ 4524 w 5582"/>
                <a:gd name="T29" fmla="*/ 901 h 6212"/>
                <a:gd name="T30" fmla="*/ 4735 w 5582"/>
                <a:gd name="T31" fmla="*/ 1638 h 6212"/>
                <a:gd name="T32" fmla="*/ 4942 w 5582"/>
                <a:gd name="T33" fmla="*/ 1933 h 6212"/>
                <a:gd name="T34" fmla="*/ 5520 w 5582"/>
                <a:gd name="T35" fmla="*/ 2782 h 6212"/>
                <a:gd name="T36" fmla="*/ 5543 w 5582"/>
                <a:gd name="T37" fmla="*/ 3410 h 6212"/>
                <a:gd name="T38" fmla="*/ 4997 w 5582"/>
                <a:gd name="T39" fmla="*/ 4262 h 6212"/>
                <a:gd name="T40" fmla="*/ 4812 w 5582"/>
                <a:gd name="T41" fmla="*/ 4587 h 6212"/>
                <a:gd name="T42" fmla="*/ 3695 w 5582"/>
                <a:gd name="T43" fmla="*/ 5665 h 6212"/>
                <a:gd name="T44" fmla="*/ 2528 w 5582"/>
                <a:gd name="T45" fmla="*/ 6162 h 6212"/>
                <a:gd name="T46" fmla="*/ 3713 w 5582"/>
                <a:gd name="T47" fmla="*/ 662 h 6212"/>
                <a:gd name="T48" fmla="*/ 3216 w 5582"/>
                <a:gd name="T49" fmla="*/ 393 h 6212"/>
                <a:gd name="T50" fmla="*/ 2879 w 5582"/>
                <a:gd name="T51" fmla="*/ 99 h 6212"/>
                <a:gd name="T52" fmla="*/ 2000 w 5582"/>
                <a:gd name="T53" fmla="*/ 224 h 6212"/>
                <a:gd name="T54" fmla="*/ 1436 w 5582"/>
                <a:gd name="T55" fmla="*/ 573 h 6212"/>
                <a:gd name="T56" fmla="*/ 1011 w 5582"/>
                <a:gd name="T57" fmla="*/ 706 h 6212"/>
                <a:gd name="T58" fmla="*/ 670 w 5582"/>
                <a:gd name="T59" fmla="*/ 1451 h 6212"/>
                <a:gd name="T60" fmla="*/ 362 w 5582"/>
                <a:gd name="T61" fmla="*/ 2161 h 6212"/>
                <a:gd name="T62" fmla="*/ 140 w 5582"/>
                <a:gd name="T63" fmla="*/ 2819 h 6212"/>
                <a:gd name="T64" fmla="*/ 10 w 5582"/>
                <a:gd name="T65" fmla="*/ 3719 h 6212"/>
                <a:gd name="T66" fmla="*/ 261 w 5582"/>
                <a:gd name="T67" fmla="*/ 4450 h 6212"/>
                <a:gd name="T68" fmla="*/ 1432 w 5582"/>
                <a:gd name="T69" fmla="*/ 5142 h 6212"/>
                <a:gd name="T70" fmla="*/ 1915 w 5582"/>
                <a:gd name="T71" fmla="*/ 5637 h 6212"/>
                <a:gd name="T72" fmla="*/ 2528 w 5582"/>
                <a:gd name="T73" fmla="*/ 6161 h 6212"/>
                <a:gd name="T74" fmla="*/ 4312 w 5582"/>
                <a:gd name="T75" fmla="*/ 5134 h 6212"/>
                <a:gd name="T76" fmla="*/ 4878 w 5582"/>
                <a:gd name="T77" fmla="*/ 4464 h 6212"/>
                <a:gd name="T78" fmla="*/ 5179 w 5582"/>
                <a:gd name="T79" fmla="*/ 4024 h 6212"/>
                <a:gd name="T80" fmla="*/ 5577 w 5582"/>
                <a:gd name="T81" fmla="*/ 3203 h 6212"/>
                <a:gd name="T82" fmla="*/ 5388 w 5582"/>
                <a:gd name="T83" fmla="*/ 2519 h 6212"/>
                <a:gd name="T84" fmla="*/ 4927 w 5582"/>
                <a:gd name="T85" fmla="*/ 1917 h 6212"/>
                <a:gd name="T86" fmla="*/ 4652 w 5582"/>
                <a:gd name="T87" fmla="*/ 1310 h 6212"/>
                <a:gd name="T88" fmla="*/ 4286 w 5582"/>
                <a:gd name="T89" fmla="*/ 714 h 6212"/>
                <a:gd name="T90" fmla="*/ 3849 w 5582"/>
                <a:gd name="T91" fmla="*/ 657 h 6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82" h="6212">
                  <a:moveTo>
                    <a:pt x="2528" y="6162"/>
                  </a:moveTo>
                  <a:cubicBezTo>
                    <a:pt x="2420" y="6133"/>
                    <a:pt x="2317" y="6073"/>
                    <a:pt x="2212" y="5979"/>
                  </a:cubicBezTo>
                  <a:cubicBezTo>
                    <a:pt x="2109" y="5888"/>
                    <a:pt x="2021" y="5778"/>
                    <a:pt x="1956" y="5692"/>
                  </a:cubicBezTo>
                  <a:cubicBezTo>
                    <a:pt x="1942" y="5674"/>
                    <a:pt x="1928" y="5655"/>
                    <a:pt x="1914" y="5637"/>
                  </a:cubicBezTo>
                  <a:cubicBezTo>
                    <a:pt x="1879" y="5591"/>
                    <a:pt x="1843" y="5543"/>
                    <a:pt x="1806" y="5497"/>
                  </a:cubicBezTo>
                  <a:cubicBezTo>
                    <a:pt x="1746" y="5421"/>
                    <a:pt x="1689" y="5358"/>
                    <a:pt x="1633" y="5303"/>
                  </a:cubicBezTo>
                  <a:cubicBezTo>
                    <a:pt x="1566" y="5239"/>
                    <a:pt x="1500" y="5186"/>
                    <a:pt x="1432" y="5142"/>
                  </a:cubicBezTo>
                  <a:cubicBezTo>
                    <a:pt x="1335" y="5081"/>
                    <a:pt x="1231" y="5037"/>
                    <a:pt x="1124" y="4993"/>
                  </a:cubicBezTo>
                  <a:cubicBezTo>
                    <a:pt x="979" y="4934"/>
                    <a:pt x="810" y="4862"/>
                    <a:pt x="655" y="4771"/>
                  </a:cubicBezTo>
                  <a:cubicBezTo>
                    <a:pt x="487" y="4674"/>
                    <a:pt x="358" y="4569"/>
                    <a:pt x="260" y="4451"/>
                  </a:cubicBezTo>
                  <a:cubicBezTo>
                    <a:pt x="202" y="4381"/>
                    <a:pt x="155" y="4305"/>
                    <a:pt x="119" y="4225"/>
                  </a:cubicBezTo>
                  <a:cubicBezTo>
                    <a:pt x="86" y="4150"/>
                    <a:pt x="61" y="4069"/>
                    <a:pt x="43" y="3976"/>
                  </a:cubicBezTo>
                  <a:cubicBezTo>
                    <a:pt x="28" y="3903"/>
                    <a:pt x="18" y="3821"/>
                    <a:pt x="9" y="3719"/>
                  </a:cubicBezTo>
                  <a:cubicBezTo>
                    <a:pt x="2" y="3629"/>
                    <a:pt x="0" y="3538"/>
                    <a:pt x="4" y="3449"/>
                  </a:cubicBezTo>
                  <a:cubicBezTo>
                    <a:pt x="8" y="3359"/>
                    <a:pt x="17" y="3270"/>
                    <a:pt x="32" y="3185"/>
                  </a:cubicBezTo>
                  <a:cubicBezTo>
                    <a:pt x="55" y="3060"/>
                    <a:pt x="98" y="2937"/>
                    <a:pt x="139" y="2819"/>
                  </a:cubicBezTo>
                  <a:cubicBezTo>
                    <a:pt x="179" y="2706"/>
                    <a:pt x="217" y="2599"/>
                    <a:pt x="236" y="2494"/>
                  </a:cubicBezTo>
                  <a:cubicBezTo>
                    <a:pt x="239" y="2479"/>
                    <a:pt x="242" y="2463"/>
                    <a:pt x="246" y="2442"/>
                  </a:cubicBezTo>
                  <a:cubicBezTo>
                    <a:pt x="266" y="2350"/>
                    <a:pt x="303" y="2260"/>
                    <a:pt x="362" y="2161"/>
                  </a:cubicBezTo>
                  <a:cubicBezTo>
                    <a:pt x="415" y="2069"/>
                    <a:pt x="483" y="1979"/>
                    <a:pt x="542" y="1898"/>
                  </a:cubicBezTo>
                  <a:cubicBezTo>
                    <a:pt x="578" y="1850"/>
                    <a:pt x="606" y="1783"/>
                    <a:pt x="628" y="1695"/>
                  </a:cubicBezTo>
                  <a:cubicBezTo>
                    <a:pt x="647" y="1617"/>
                    <a:pt x="658" y="1532"/>
                    <a:pt x="670" y="1451"/>
                  </a:cubicBezTo>
                  <a:cubicBezTo>
                    <a:pt x="683" y="1352"/>
                    <a:pt x="696" y="1259"/>
                    <a:pt x="721" y="1189"/>
                  </a:cubicBezTo>
                  <a:cubicBezTo>
                    <a:pt x="749" y="1108"/>
                    <a:pt x="785" y="1014"/>
                    <a:pt x="832" y="928"/>
                  </a:cubicBezTo>
                  <a:cubicBezTo>
                    <a:pt x="883" y="835"/>
                    <a:pt x="942" y="762"/>
                    <a:pt x="1011" y="705"/>
                  </a:cubicBezTo>
                  <a:cubicBezTo>
                    <a:pt x="1092" y="639"/>
                    <a:pt x="1184" y="596"/>
                    <a:pt x="1271" y="584"/>
                  </a:cubicBezTo>
                  <a:cubicBezTo>
                    <a:pt x="1303" y="579"/>
                    <a:pt x="1334" y="578"/>
                    <a:pt x="1364" y="577"/>
                  </a:cubicBezTo>
                  <a:cubicBezTo>
                    <a:pt x="1387" y="576"/>
                    <a:pt x="1412" y="575"/>
                    <a:pt x="1436" y="573"/>
                  </a:cubicBezTo>
                  <a:cubicBezTo>
                    <a:pt x="1465" y="570"/>
                    <a:pt x="1495" y="564"/>
                    <a:pt x="1522" y="556"/>
                  </a:cubicBezTo>
                  <a:cubicBezTo>
                    <a:pt x="1664" y="514"/>
                    <a:pt x="1789" y="405"/>
                    <a:pt x="1909" y="301"/>
                  </a:cubicBezTo>
                  <a:cubicBezTo>
                    <a:pt x="1940" y="274"/>
                    <a:pt x="1970" y="248"/>
                    <a:pt x="2000" y="224"/>
                  </a:cubicBezTo>
                  <a:cubicBezTo>
                    <a:pt x="2092" y="148"/>
                    <a:pt x="2178" y="94"/>
                    <a:pt x="2263" y="59"/>
                  </a:cubicBezTo>
                  <a:cubicBezTo>
                    <a:pt x="2360" y="18"/>
                    <a:pt x="2458" y="0"/>
                    <a:pt x="2561" y="4"/>
                  </a:cubicBezTo>
                  <a:cubicBezTo>
                    <a:pt x="2661" y="8"/>
                    <a:pt x="2771" y="40"/>
                    <a:pt x="2880" y="99"/>
                  </a:cubicBezTo>
                  <a:cubicBezTo>
                    <a:pt x="2982" y="153"/>
                    <a:pt x="3077" y="228"/>
                    <a:pt x="3148" y="309"/>
                  </a:cubicBezTo>
                  <a:cubicBezTo>
                    <a:pt x="3163" y="326"/>
                    <a:pt x="3178" y="344"/>
                    <a:pt x="3196" y="366"/>
                  </a:cubicBezTo>
                  <a:cubicBezTo>
                    <a:pt x="3203" y="375"/>
                    <a:pt x="3210" y="384"/>
                    <a:pt x="3217" y="392"/>
                  </a:cubicBezTo>
                  <a:cubicBezTo>
                    <a:pt x="3277" y="469"/>
                    <a:pt x="3334" y="542"/>
                    <a:pt x="3427" y="594"/>
                  </a:cubicBezTo>
                  <a:cubicBezTo>
                    <a:pt x="3466" y="617"/>
                    <a:pt x="3513" y="634"/>
                    <a:pt x="3565" y="645"/>
                  </a:cubicBezTo>
                  <a:cubicBezTo>
                    <a:pt x="3611" y="655"/>
                    <a:pt x="3660" y="660"/>
                    <a:pt x="3713" y="661"/>
                  </a:cubicBezTo>
                  <a:cubicBezTo>
                    <a:pt x="3757" y="662"/>
                    <a:pt x="3800" y="660"/>
                    <a:pt x="3840" y="657"/>
                  </a:cubicBezTo>
                  <a:cubicBezTo>
                    <a:pt x="3849" y="657"/>
                    <a:pt x="3849" y="657"/>
                    <a:pt x="3849" y="657"/>
                  </a:cubicBezTo>
                  <a:cubicBezTo>
                    <a:pt x="3894" y="654"/>
                    <a:pt x="3941" y="651"/>
                    <a:pt x="3987" y="652"/>
                  </a:cubicBezTo>
                  <a:cubicBezTo>
                    <a:pt x="4094" y="654"/>
                    <a:pt x="4197" y="675"/>
                    <a:pt x="4286" y="713"/>
                  </a:cubicBezTo>
                  <a:cubicBezTo>
                    <a:pt x="4387" y="756"/>
                    <a:pt x="4467" y="819"/>
                    <a:pt x="4524" y="901"/>
                  </a:cubicBezTo>
                  <a:cubicBezTo>
                    <a:pt x="4560" y="953"/>
                    <a:pt x="4588" y="1017"/>
                    <a:pt x="4610" y="1095"/>
                  </a:cubicBezTo>
                  <a:cubicBezTo>
                    <a:pt x="4629" y="1164"/>
                    <a:pt x="4641" y="1238"/>
                    <a:pt x="4653" y="1310"/>
                  </a:cubicBezTo>
                  <a:cubicBezTo>
                    <a:pt x="4671" y="1421"/>
                    <a:pt x="4690" y="1536"/>
                    <a:pt x="4735" y="1638"/>
                  </a:cubicBezTo>
                  <a:cubicBezTo>
                    <a:pt x="4748" y="1667"/>
                    <a:pt x="4763" y="1695"/>
                    <a:pt x="4780" y="1723"/>
                  </a:cubicBezTo>
                  <a:cubicBezTo>
                    <a:pt x="4823" y="1793"/>
                    <a:pt x="4874" y="1853"/>
                    <a:pt x="4928" y="1916"/>
                  </a:cubicBezTo>
                  <a:cubicBezTo>
                    <a:pt x="4933" y="1922"/>
                    <a:pt x="4938" y="1928"/>
                    <a:pt x="4942" y="1933"/>
                  </a:cubicBezTo>
                  <a:cubicBezTo>
                    <a:pt x="5035" y="2042"/>
                    <a:pt x="5128" y="2158"/>
                    <a:pt x="5219" y="2277"/>
                  </a:cubicBezTo>
                  <a:cubicBezTo>
                    <a:pt x="5275" y="2352"/>
                    <a:pt x="5335" y="2432"/>
                    <a:pt x="5389" y="2519"/>
                  </a:cubicBezTo>
                  <a:cubicBezTo>
                    <a:pt x="5447" y="2612"/>
                    <a:pt x="5490" y="2698"/>
                    <a:pt x="5520" y="2782"/>
                  </a:cubicBezTo>
                  <a:cubicBezTo>
                    <a:pt x="5544" y="2849"/>
                    <a:pt x="5561" y="2919"/>
                    <a:pt x="5571" y="2991"/>
                  </a:cubicBezTo>
                  <a:cubicBezTo>
                    <a:pt x="5580" y="3061"/>
                    <a:pt x="5582" y="3132"/>
                    <a:pt x="5577" y="3203"/>
                  </a:cubicBezTo>
                  <a:cubicBezTo>
                    <a:pt x="5573" y="3273"/>
                    <a:pt x="5561" y="3342"/>
                    <a:pt x="5543" y="3410"/>
                  </a:cubicBezTo>
                  <a:cubicBezTo>
                    <a:pt x="5525" y="3477"/>
                    <a:pt x="5501" y="3542"/>
                    <a:pt x="5471" y="3604"/>
                  </a:cubicBezTo>
                  <a:cubicBezTo>
                    <a:pt x="5397" y="3757"/>
                    <a:pt x="5286" y="3893"/>
                    <a:pt x="5180" y="4025"/>
                  </a:cubicBezTo>
                  <a:cubicBezTo>
                    <a:pt x="5117" y="4102"/>
                    <a:pt x="5053" y="4181"/>
                    <a:pt x="4997" y="4262"/>
                  </a:cubicBezTo>
                  <a:cubicBezTo>
                    <a:pt x="4979" y="4289"/>
                    <a:pt x="4963" y="4314"/>
                    <a:pt x="4948" y="4339"/>
                  </a:cubicBezTo>
                  <a:cubicBezTo>
                    <a:pt x="4923" y="4381"/>
                    <a:pt x="4901" y="4424"/>
                    <a:pt x="4879" y="4465"/>
                  </a:cubicBezTo>
                  <a:cubicBezTo>
                    <a:pt x="4858" y="4505"/>
                    <a:pt x="4836" y="4547"/>
                    <a:pt x="4812" y="4587"/>
                  </a:cubicBezTo>
                  <a:cubicBezTo>
                    <a:pt x="4757" y="4680"/>
                    <a:pt x="4683" y="4774"/>
                    <a:pt x="4588" y="4874"/>
                  </a:cubicBezTo>
                  <a:cubicBezTo>
                    <a:pt x="4507" y="4959"/>
                    <a:pt x="4419" y="5040"/>
                    <a:pt x="4313" y="5135"/>
                  </a:cubicBezTo>
                  <a:cubicBezTo>
                    <a:pt x="4122" y="5306"/>
                    <a:pt x="3914" y="5484"/>
                    <a:pt x="3695" y="5665"/>
                  </a:cubicBezTo>
                  <a:cubicBezTo>
                    <a:pt x="3523" y="5808"/>
                    <a:pt x="3352" y="5945"/>
                    <a:pt x="3162" y="6048"/>
                  </a:cubicBezTo>
                  <a:cubicBezTo>
                    <a:pt x="2997" y="6138"/>
                    <a:pt x="2840" y="6183"/>
                    <a:pt x="2695" y="6183"/>
                  </a:cubicBezTo>
                  <a:cubicBezTo>
                    <a:pt x="2638" y="6183"/>
                    <a:pt x="2582" y="6176"/>
                    <a:pt x="2528" y="6162"/>
                  </a:cubicBezTo>
                  <a:moveTo>
                    <a:pt x="3849" y="657"/>
                  </a:moveTo>
                  <a:cubicBezTo>
                    <a:pt x="3840" y="658"/>
                    <a:pt x="3840" y="658"/>
                    <a:pt x="3840" y="658"/>
                  </a:cubicBezTo>
                  <a:cubicBezTo>
                    <a:pt x="3800" y="660"/>
                    <a:pt x="3757" y="663"/>
                    <a:pt x="3713" y="662"/>
                  </a:cubicBezTo>
                  <a:cubicBezTo>
                    <a:pt x="3660" y="661"/>
                    <a:pt x="3611" y="656"/>
                    <a:pt x="3565" y="646"/>
                  </a:cubicBezTo>
                  <a:cubicBezTo>
                    <a:pt x="3513" y="635"/>
                    <a:pt x="3466" y="617"/>
                    <a:pt x="3426" y="595"/>
                  </a:cubicBezTo>
                  <a:cubicBezTo>
                    <a:pt x="3333" y="542"/>
                    <a:pt x="3276" y="470"/>
                    <a:pt x="3216" y="393"/>
                  </a:cubicBezTo>
                  <a:cubicBezTo>
                    <a:pt x="3209" y="384"/>
                    <a:pt x="3202" y="375"/>
                    <a:pt x="3195" y="367"/>
                  </a:cubicBezTo>
                  <a:cubicBezTo>
                    <a:pt x="3178" y="345"/>
                    <a:pt x="3163" y="327"/>
                    <a:pt x="3148" y="310"/>
                  </a:cubicBezTo>
                  <a:cubicBezTo>
                    <a:pt x="3077" y="229"/>
                    <a:pt x="2981" y="154"/>
                    <a:pt x="2879" y="99"/>
                  </a:cubicBezTo>
                  <a:cubicBezTo>
                    <a:pt x="2770" y="41"/>
                    <a:pt x="2661" y="9"/>
                    <a:pt x="2561" y="5"/>
                  </a:cubicBezTo>
                  <a:cubicBezTo>
                    <a:pt x="2458" y="1"/>
                    <a:pt x="2361" y="19"/>
                    <a:pt x="2264" y="59"/>
                  </a:cubicBezTo>
                  <a:cubicBezTo>
                    <a:pt x="2178" y="95"/>
                    <a:pt x="2092" y="149"/>
                    <a:pt x="2000" y="224"/>
                  </a:cubicBezTo>
                  <a:cubicBezTo>
                    <a:pt x="1970" y="249"/>
                    <a:pt x="1941" y="274"/>
                    <a:pt x="1910" y="301"/>
                  </a:cubicBezTo>
                  <a:cubicBezTo>
                    <a:pt x="1789" y="406"/>
                    <a:pt x="1664" y="514"/>
                    <a:pt x="1523" y="556"/>
                  </a:cubicBezTo>
                  <a:cubicBezTo>
                    <a:pt x="1495" y="565"/>
                    <a:pt x="1466" y="570"/>
                    <a:pt x="1436" y="573"/>
                  </a:cubicBezTo>
                  <a:cubicBezTo>
                    <a:pt x="1412" y="576"/>
                    <a:pt x="1388" y="577"/>
                    <a:pt x="1364" y="578"/>
                  </a:cubicBezTo>
                  <a:cubicBezTo>
                    <a:pt x="1334" y="579"/>
                    <a:pt x="1303" y="580"/>
                    <a:pt x="1271" y="584"/>
                  </a:cubicBezTo>
                  <a:cubicBezTo>
                    <a:pt x="1184" y="597"/>
                    <a:pt x="1092" y="640"/>
                    <a:pt x="1011" y="706"/>
                  </a:cubicBezTo>
                  <a:cubicBezTo>
                    <a:pt x="942" y="763"/>
                    <a:pt x="884" y="835"/>
                    <a:pt x="833" y="928"/>
                  </a:cubicBezTo>
                  <a:cubicBezTo>
                    <a:pt x="786" y="1014"/>
                    <a:pt x="750" y="1108"/>
                    <a:pt x="721" y="1189"/>
                  </a:cubicBezTo>
                  <a:cubicBezTo>
                    <a:pt x="697" y="1259"/>
                    <a:pt x="684" y="1352"/>
                    <a:pt x="670" y="1451"/>
                  </a:cubicBezTo>
                  <a:cubicBezTo>
                    <a:pt x="659" y="1533"/>
                    <a:pt x="648" y="1617"/>
                    <a:pt x="629" y="1695"/>
                  </a:cubicBezTo>
                  <a:cubicBezTo>
                    <a:pt x="607" y="1783"/>
                    <a:pt x="579" y="1850"/>
                    <a:pt x="543" y="1899"/>
                  </a:cubicBezTo>
                  <a:cubicBezTo>
                    <a:pt x="483" y="1979"/>
                    <a:pt x="416" y="2070"/>
                    <a:pt x="362" y="2161"/>
                  </a:cubicBezTo>
                  <a:cubicBezTo>
                    <a:pt x="304" y="2260"/>
                    <a:pt x="267" y="2350"/>
                    <a:pt x="247" y="2442"/>
                  </a:cubicBezTo>
                  <a:cubicBezTo>
                    <a:pt x="243" y="2463"/>
                    <a:pt x="239" y="2479"/>
                    <a:pt x="237" y="2494"/>
                  </a:cubicBezTo>
                  <a:cubicBezTo>
                    <a:pt x="217" y="2599"/>
                    <a:pt x="180" y="2706"/>
                    <a:pt x="140" y="2819"/>
                  </a:cubicBezTo>
                  <a:cubicBezTo>
                    <a:pt x="98" y="2938"/>
                    <a:pt x="55" y="3060"/>
                    <a:pt x="33" y="3185"/>
                  </a:cubicBezTo>
                  <a:cubicBezTo>
                    <a:pt x="18" y="3270"/>
                    <a:pt x="9" y="3359"/>
                    <a:pt x="5" y="3449"/>
                  </a:cubicBezTo>
                  <a:cubicBezTo>
                    <a:pt x="1" y="3538"/>
                    <a:pt x="3" y="3629"/>
                    <a:pt x="10" y="3719"/>
                  </a:cubicBezTo>
                  <a:cubicBezTo>
                    <a:pt x="18" y="3821"/>
                    <a:pt x="29" y="3903"/>
                    <a:pt x="44" y="3976"/>
                  </a:cubicBezTo>
                  <a:cubicBezTo>
                    <a:pt x="62" y="4069"/>
                    <a:pt x="87" y="4150"/>
                    <a:pt x="120" y="4224"/>
                  </a:cubicBezTo>
                  <a:cubicBezTo>
                    <a:pt x="156" y="4304"/>
                    <a:pt x="203" y="4380"/>
                    <a:pt x="261" y="4450"/>
                  </a:cubicBezTo>
                  <a:cubicBezTo>
                    <a:pt x="358" y="4568"/>
                    <a:pt x="487" y="4673"/>
                    <a:pt x="655" y="4771"/>
                  </a:cubicBezTo>
                  <a:cubicBezTo>
                    <a:pt x="810" y="4861"/>
                    <a:pt x="980" y="4934"/>
                    <a:pt x="1125" y="4993"/>
                  </a:cubicBezTo>
                  <a:cubicBezTo>
                    <a:pt x="1232" y="5036"/>
                    <a:pt x="1336" y="5081"/>
                    <a:pt x="1432" y="5142"/>
                  </a:cubicBezTo>
                  <a:cubicBezTo>
                    <a:pt x="1501" y="5185"/>
                    <a:pt x="1567" y="5238"/>
                    <a:pt x="1633" y="5303"/>
                  </a:cubicBezTo>
                  <a:cubicBezTo>
                    <a:pt x="1689" y="5357"/>
                    <a:pt x="1746" y="5421"/>
                    <a:pt x="1807" y="5497"/>
                  </a:cubicBezTo>
                  <a:cubicBezTo>
                    <a:pt x="1844" y="5543"/>
                    <a:pt x="1880" y="5590"/>
                    <a:pt x="1915" y="5637"/>
                  </a:cubicBezTo>
                  <a:cubicBezTo>
                    <a:pt x="1928" y="5655"/>
                    <a:pt x="1942" y="5673"/>
                    <a:pt x="1956" y="5691"/>
                  </a:cubicBezTo>
                  <a:cubicBezTo>
                    <a:pt x="2022" y="5777"/>
                    <a:pt x="2110" y="5887"/>
                    <a:pt x="2212" y="5979"/>
                  </a:cubicBezTo>
                  <a:cubicBezTo>
                    <a:pt x="2317" y="6073"/>
                    <a:pt x="2421" y="6132"/>
                    <a:pt x="2528" y="6161"/>
                  </a:cubicBezTo>
                  <a:cubicBezTo>
                    <a:pt x="2717" y="6212"/>
                    <a:pt x="2930" y="6173"/>
                    <a:pt x="3162" y="6047"/>
                  </a:cubicBezTo>
                  <a:cubicBezTo>
                    <a:pt x="3352" y="5944"/>
                    <a:pt x="3522" y="5807"/>
                    <a:pt x="3695" y="5665"/>
                  </a:cubicBezTo>
                  <a:cubicBezTo>
                    <a:pt x="3913" y="5484"/>
                    <a:pt x="4121" y="5305"/>
                    <a:pt x="4312" y="5134"/>
                  </a:cubicBezTo>
                  <a:cubicBezTo>
                    <a:pt x="4419" y="5039"/>
                    <a:pt x="4506" y="4959"/>
                    <a:pt x="4587" y="4874"/>
                  </a:cubicBezTo>
                  <a:cubicBezTo>
                    <a:pt x="4683" y="4773"/>
                    <a:pt x="4756" y="4679"/>
                    <a:pt x="4811" y="4587"/>
                  </a:cubicBezTo>
                  <a:cubicBezTo>
                    <a:pt x="4836" y="4547"/>
                    <a:pt x="4857" y="4505"/>
                    <a:pt x="4878" y="4464"/>
                  </a:cubicBezTo>
                  <a:cubicBezTo>
                    <a:pt x="4900" y="4423"/>
                    <a:pt x="4922" y="4381"/>
                    <a:pt x="4947" y="4339"/>
                  </a:cubicBezTo>
                  <a:cubicBezTo>
                    <a:pt x="4962" y="4313"/>
                    <a:pt x="4978" y="4288"/>
                    <a:pt x="4997" y="4262"/>
                  </a:cubicBezTo>
                  <a:cubicBezTo>
                    <a:pt x="5052" y="4181"/>
                    <a:pt x="5117" y="4101"/>
                    <a:pt x="5179" y="4024"/>
                  </a:cubicBezTo>
                  <a:cubicBezTo>
                    <a:pt x="5286" y="3893"/>
                    <a:pt x="5396" y="3756"/>
                    <a:pt x="5470" y="3604"/>
                  </a:cubicBezTo>
                  <a:cubicBezTo>
                    <a:pt x="5500" y="3542"/>
                    <a:pt x="5524" y="3477"/>
                    <a:pt x="5542" y="3410"/>
                  </a:cubicBezTo>
                  <a:cubicBezTo>
                    <a:pt x="5560" y="3342"/>
                    <a:pt x="5572" y="3273"/>
                    <a:pt x="5577" y="3203"/>
                  </a:cubicBezTo>
                  <a:cubicBezTo>
                    <a:pt x="5581" y="3132"/>
                    <a:pt x="5579" y="3061"/>
                    <a:pt x="5570" y="2991"/>
                  </a:cubicBezTo>
                  <a:cubicBezTo>
                    <a:pt x="5560" y="2919"/>
                    <a:pt x="5543" y="2849"/>
                    <a:pt x="5519" y="2782"/>
                  </a:cubicBezTo>
                  <a:cubicBezTo>
                    <a:pt x="5489" y="2698"/>
                    <a:pt x="5446" y="2612"/>
                    <a:pt x="5388" y="2519"/>
                  </a:cubicBezTo>
                  <a:cubicBezTo>
                    <a:pt x="5334" y="2433"/>
                    <a:pt x="5275" y="2352"/>
                    <a:pt x="5218" y="2278"/>
                  </a:cubicBezTo>
                  <a:cubicBezTo>
                    <a:pt x="5128" y="2159"/>
                    <a:pt x="5035" y="2043"/>
                    <a:pt x="4942" y="1934"/>
                  </a:cubicBezTo>
                  <a:cubicBezTo>
                    <a:pt x="4937" y="1928"/>
                    <a:pt x="4932" y="1922"/>
                    <a:pt x="4927" y="1917"/>
                  </a:cubicBezTo>
                  <a:cubicBezTo>
                    <a:pt x="4873" y="1854"/>
                    <a:pt x="4822" y="1794"/>
                    <a:pt x="4780" y="1724"/>
                  </a:cubicBezTo>
                  <a:cubicBezTo>
                    <a:pt x="4762" y="1695"/>
                    <a:pt x="4747" y="1667"/>
                    <a:pt x="4735" y="1638"/>
                  </a:cubicBezTo>
                  <a:cubicBezTo>
                    <a:pt x="4690" y="1537"/>
                    <a:pt x="4671" y="1422"/>
                    <a:pt x="4652" y="1310"/>
                  </a:cubicBezTo>
                  <a:cubicBezTo>
                    <a:pt x="4640" y="1239"/>
                    <a:pt x="4628" y="1164"/>
                    <a:pt x="4609" y="1095"/>
                  </a:cubicBezTo>
                  <a:cubicBezTo>
                    <a:pt x="4587" y="1017"/>
                    <a:pt x="4559" y="954"/>
                    <a:pt x="4523" y="901"/>
                  </a:cubicBezTo>
                  <a:cubicBezTo>
                    <a:pt x="4467" y="820"/>
                    <a:pt x="4387" y="757"/>
                    <a:pt x="4286" y="714"/>
                  </a:cubicBezTo>
                  <a:cubicBezTo>
                    <a:pt x="4197" y="676"/>
                    <a:pt x="4094" y="655"/>
                    <a:pt x="3987" y="653"/>
                  </a:cubicBezTo>
                  <a:cubicBezTo>
                    <a:pt x="3981" y="653"/>
                    <a:pt x="3975" y="653"/>
                    <a:pt x="3969" y="653"/>
                  </a:cubicBezTo>
                  <a:cubicBezTo>
                    <a:pt x="3929" y="653"/>
                    <a:pt x="3888" y="655"/>
                    <a:pt x="3849" y="6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9" name="Freeform 57">
              <a:extLst>
                <a:ext uri="{FF2B5EF4-FFF2-40B4-BE49-F238E27FC236}">
                  <a16:creationId xmlns:a16="http://schemas.microsoft.com/office/drawing/2014/main" id="{CC70020A-A7E3-490F-BE73-DF99EC9C3468}"/>
                </a:ext>
              </a:extLst>
            </p:cNvPr>
            <p:cNvSpPr>
              <a:spLocks noEditPoints="1"/>
            </p:cNvSpPr>
            <p:nvPr/>
          </p:nvSpPr>
          <p:spPr bwMode="auto">
            <a:xfrm>
              <a:off x="3651" y="-100"/>
              <a:ext cx="4193" cy="4607"/>
            </a:xfrm>
            <a:custGeom>
              <a:avLst/>
              <a:gdLst>
                <a:gd name="T0" fmla="*/ 1975 w 5664"/>
                <a:gd name="T1" fmla="*/ 5720 h 6225"/>
                <a:gd name="T2" fmla="*/ 1446 w 5664"/>
                <a:gd name="T3" fmla="*/ 5171 h 6225"/>
                <a:gd name="T4" fmla="*/ 277 w 5664"/>
                <a:gd name="T5" fmla="*/ 4488 h 6225"/>
                <a:gd name="T6" fmla="*/ 33 w 5664"/>
                <a:gd name="T7" fmla="*/ 3238 h 6225"/>
                <a:gd name="T8" fmla="*/ 247 w 5664"/>
                <a:gd name="T9" fmla="*/ 2447 h 6225"/>
                <a:gd name="T10" fmla="*/ 634 w 5664"/>
                <a:gd name="T11" fmla="*/ 1662 h 6225"/>
                <a:gd name="T12" fmla="*/ 871 w 5664"/>
                <a:gd name="T13" fmla="*/ 911 h 6225"/>
                <a:gd name="T14" fmla="*/ 1408 w 5664"/>
                <a:gd name="T15" fmla="*/ 560 h 6225"/>
                <a:gd name="T16" fmla="*/ 1933 w 5664"/>
                <a:gd name="T17" fmla="*/ 292 h 6225"/>
                <a:gd name="T18" fmla="*/ 2628 w 5664"/>
                <a:gd name="T19" fmla="*/ 2 h 6225"/>
                <a:gd name="T20" fmla="*/ 3267 w 5664"/>
                <a:gd name="T21" fmla="*/ 362 h 6225"/>
                <a:gd name="T22" fmla="*/ 3796 w 5664"/>
                <a:gd name="T23" fmla="*/ 642 h 6225"/>
                <a:gd name="T24" fmla="*/ 4366 w 5664"/>
                <a:gd name="T25" fmla="*/ 711 h 6225"/>
                <a:gd name="T26" fmla="*/ 4713 w 5664"/>
                <a:gd name="T27" fmla="*/ 1300 h 6225"/>
                <a:gd name="T28" fmla="*/ 4995 w 5664"/>
                <a:gd name="T29" fmla="*/ 1903 h 6225"/>
                <a:gd name="T30" fmla="*/ 5474 w 5664"/>
                <a:gd name="T31" fmla="*/ 2502 h 6225"/>
                <a:gd name="T32" fmla="*/ 5658 w 5664"/>
                <a:gd name="T33" fmla="*/ 3194 h 6225"/>
                <a:gd name="T34" fmla="*/ 5258 w 5664"/>
                <a:gd name="T35" fmla="*/ 3997 h 6225"/>
                <a:gd name="T36" fmla="*/ 4934 w 5664"/>
                <a:gd name="T37" fmla="*/ 4478 h 6225"/>
                <a:gd name="T38" fmla="*/ 4377 w 5664"/>
                <a:gd name="T39" fmla="*/ 5166 h 6225"/>
                <a:gd name="T40" fmla="*/ 2881 w 5664"/>
                <a:gd name="T41" fmla="*/ 6204 h 6225"/>
                <a:gd name="T42" fmla="*/ 3923 w 5664"/>
                <a:gd name="T43" fmla="*/ 642 h 6225"/>
                <a:gd name="T44" fmla="*/ 3284 w 5664"/>
                <a:gd name="T45" fmla="*/ 382 h 6225"/>
                <a:gd name="T46" fmla="*/ 2945 w 5664"/>
                <a:gd name="T47" fmla="*/ 103 h 6225"/>
                <a:gd name="T48" fmla="*/ 2051 w 5664"/>
                <a:gd name="T49" fmla="*/ 196 h 6225"/>
                <a:gd name="T50" fmla="*/ 1483 w 5664"/>
                <a:gd name="T51" fmla="*/ 553 h 6225"/>
                <a:gd name="T52" fmla="*/ 1055 w 5664"/>
                <a:gd name="T53" fmla="*/ 695 h 6225"/>
                <a:gd name="T54" fmla="*/ 685 w 5664"/>
                <a:gd name="T55" fmla="*/ 1430 h 6225"/>
                <a:gd name="T56" fmla="*/ 360 w 5664"/>
                <a:gd name="T57" fmla="*/ 2142 h 6225"/>
                <a:gd name="T58" fmla="*/ 140 w 5664"/>
                <a:gd name="T59" fmla="*/ 2859 h 6225"/>
                <a:gd name="T60" fmla="*/ 136 w 5664"/>
                <a:gd name="T61" fmla="*/ 4266 h 6225"/>
                <a:gd name="T62" fmla="*/ 1139 w 5664"/>
                <a:gd name="T63" fmla="*/ 5019 h 6225"/>
                <a:gd name="T64" fmla="*/ 1938 w 5664"/>
                <a:gd name="T65" fmla="*/ 5670 h 6225"/>
                <a:gd name="T66" fmla="*/ 2549 w 5664"/>
                <a:gd name="T67" fmla="*/ 6193 h 6225"/>
                <a:gd name="T68" fmla="*/ 3745 w 5664"/>
                <a:gd name="T69" fmla="*/ 5704 h 6225"/>
                <a:gd name="T70" fmla="*/ 4873 w 5664"/>
                <a:gd name="T71" fmla="*/ 4599 h 6225"/>
                <a:gd name="T72" fmla="*/ 5051 w 5664"/>
                <a:gd name="T73" fmla="*/ 4263 h 6225"/>
                <a:gd name="T74" fmla="*/ 5619 w 5664"/>
                <a:gd name="T75" fmla="*/ 3404 h 6225"/>
                <a:gd name="T76" fmla="*/ 5603 w 5664"/>
                <a:gd name="T77" fmla="*/ 2766 h 6225"/>
                <a:gd name="T78" fmla="*/ 4995 w 5664"/>
                <a:gd name="T79" fmla="*/ 1904 h 6225"/>
                <a:gd name="T80" fmla="*/ 4712 w 5664"/>
                <a:gd name="T81" fmla="*/ 1300 h 6225"/>
                <a:gd name="T82" fmla="*/ 4366 w 5664"/>
                <a:gd name="T83" fmla="*/ 711 h 6225"/>
                <a:gd name="T84" fmla="*/ 3923 w 5664"/>
                <a:gd name="T85" fmla="*/ 642 h 6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64" h="6225">
                  <a:moveTo>
                    <a:pt x="2548" y="6194"/>
                  </a:moveTo>
                  <a:cubicBezTo>
                    <a:pt x="2441" y="6163"/>
                    <a:pt x="2337" y="6102"/>
                    <a:pt x="2232" y="6008"/>
                  </a:cubicBezTo>
                  <a:cubicBezTo>
                    <a:pt x="2130" y="5917"/>
                    <a:pt x="2041" y="5806"/>
                    <a:pt x="1975" y="5720"/>
                  </a:cubicBezTo>
                  <a:cubicBezTo>
                    <a:pt x="1962" y="5703"/>
                    <a:pt x="1949" y="5687"/>
                    <a:pt x="1937" y="5670"/>
                  </a:cubicBezTo>
                  <a:cubicBezTo>
                    <a:pt x="1900" y="5623"/>
                    <a:pt x="1862" y="5573"/>
                    <a:pt x="1824" y="5526"/>
                  </a:cubicBezTo>
                  <a:cubicBezTo>
                    <a:pt x="1694" y="5365"/>
                    <a:pt x="1574" y="5253"/>
                    <a:pt x="1446" y="5171"/>
                  </a:cubicBezTo>
                  <a:cubicBezTo>
                    <a:pt x="1347" y="5108"/>
                    <a:pt x="1240" y="5062"/>
                    <a:pt x="1139" y="5020"/>
                  </a:cubicBezTo>
                  <a:cubicBezTo>
                    <a:pt x="994" y="4960"/>
                    <a:pt x="826" y="4889"/>
                    <a:pt x="672" y="4802"/>
                  </a:cubicBezTo>
                  <a:cubicBezTo>
                    <a:pt x="504" y="4706"/>
                    <a:pt x="375" y="4603"/>
                    <a:pt x="277" y="4488"/>
                  </a:cubicBezTo>
                  <a:cubicBezTo>
                    <a:pt x="220" y="4420"/>
                    <a:pt x="172" y="4345"/>
                    <a:pt x="135" y="4266"/>
                  </a:cubicBezTo>
                  <a:cubicBezTo>
                    <a:pt x="57" y="4099"/>
                    <a:pt x="32" y="3920"/>
                    <a:pt x="17" y="3767"/>
                  </a:cubicBezTo>
                  <a:cubicBezTo>
                    <a:pt x="0" y="3590"/>
                    <a:pt x="6" y="3407"/>
                    <a:pt x="33" y="3238"/>
                  </a:cubicBezTo>
                  <a:cubicBezTo>
                    <a:pt x="54" y="3109"/>
                    <a:pt x="97" y="2982"/>
                    <a:pt x="139" y="2859"/>
                  </a:cubicBezTo>
                  <a:cubicBezTo>
                    <a:pt x="181" y="2735"/>
                    <a:pt x="220" y="2618"/>
                    <a:pt x="238" y="2502"/>
                  </a:cubicBezTo>
                  <a:cubicBezTo>
                    <a:pt x="240" y="2486"/>
                    <a:pt x="243" y="2468"/>
                    <a:pt x="247" y="2447"/>
                  </a:cubicBezTo>
                  <a:cubicBezTo>
                    <a:pt x="266" y="2347"/>
                    <a:pt x="302" y="2247"/>
                    <a:pt x="359" y="2142"/>
                  </a:cubicBezTo>
                  <a:cubicBezTo>
                    <a:pt x="414" y="2041"/>
                    <a:pt x="484" y="1942"/>
                    <a:pt x="545" y="1859"/>
                  </a:cubicBezTo>
                  <a:cubicBezTo>
                    <a:pt x="580" y="1810"/>
                    <a:pt x="609" y="1746"/>
                    <a:pt x="634" y="1662"/>
                  </a:cubicBezTo>
                  <a:cubicBezTo>
                    <a:pt x="655" y="1587"/>
                    <a:pt x="670" y="1507"/>
                    <a:pt x="684" y="1429"/>
                  </a:cubicBezTo>
                  <a:cubicBezTo>
                    <a:pt x="703" y="1329"/>
                    <a:pt x="721" y="1235"/>
                    <a:pt x="750" y="1164"/>
                  </a:cubicBezTo>
                  <a:cubicBezTo>
                    <a:pt x="784" y="1081"/>
                    <a:pt x="822" y="992"/>
                    <a:pt x="871" y="911"/>
                  </a:cubicBezTo>
                  <a:cubicBezTo>
                    <a:pt x="925" y="820"/>
                    <a:pt x="985" y="750"/>
                    <a:pt x="1055" y="694"/>
                  </a:cubicBezTo>
                  <a:cubicBezTo>
                    <a:pt x="1136" y="630"/>
                    <a:pt x="1230" y="586"/>
                    <a:pt x="1317" y="570"/>
                  </a:cubicBezTo>
                  <a:cubicBezTo>
                    <a:pt x="1348" y="565"/>
                    <a:pt x="1379" y="562"/>
                    <a:pt x="1408" y="560"/>
                  </a:cubicBezTo>
                  <a:cubicBezTo>
                    <a:pt x="1433" y="558"/>
                    <a:pt x="1458" y="556"/>
                    <a:pt x="1483" y="552"/>
                  </a:cubicBezTo>
                  <a:cubicBezTo>
                    <a:pt x="1512" y="547"/>
                    <a:pt x="1542" y="540"/>
                    <a:pt x="1569" y="531"/>
                  </a:cubicBezTo>
                  <a:cubicBezTo>
                    <a:pt x="1701" y="487"/>
                    <a:pt x="1819" y="388"/>
                    <a:pt x="1933" y="292"/>
                  </a:cubicBezTo>
                  <a:cubicBezTo>
                    <a:pt x="1974" y="257"/>
                    <a:pt x="2012" y="225"/>
                    <a:pt x="2051" y="195"/>
                  </a:cubicBezTo>
                  <a:cubicBezTo>
                    <a:pt x="2224" y="63"/>
                    <a:pt x="2390" y="0"/>
                    <a:pt x="2569" y="0"/>
                  </a:cubicBezTo>
                  <a:cubicBezTo>
                    <a:pt x="2589" y="0"/>
                    <a:pt x="2608" y="1"/>
                    <a:pt x="2628" y="2"/>
                  </a:cubicBezTo>
                  <a:cubicBezTo>
                    <a:pt x="2726" y="9"/>
                    <a:pt x="2836" y="44"/>
                    <a:pt x="2945" y="102"/>
                  </a:cubicBezTo>
                  <a:cubicBezTo>
                    <a:pt x="3046" y="156"/>
                    <a:pt x="3142" y="229"/>
                    <a:pt x="3217" y="307"/>
                  </a:cubicBezTo>
                  <a:cubicBezTo>
                    <a:pt x="3233" y="324"/>
                    <a:pt x="3250" y="342"/>
                    <a:pt x="3267" y="362"/>
                  </a:cubicBezTo>
                  <a:cubicBezTo>
                    <a:pt x="3273" y="369"/>
                    <a:pt x="3279" y="375"/>
                    <a:pt x="3284" y="382"/>
                  </a:cubicBezTo>
                  <a:cubicBezTo>
                    <a:pt x="3350" y="456"/>
                    <a:pt x="3412" y="526"/>
                    <a:pt x="3508" y="577"/>
                  </a:cubicBezTo>
                  <a:cubicBezTo>
                    <a:pt x="3584" y="617"/>
                    <a:pt x="3680" y="639"/>
                    <a:pt x="3796" y="642"/>
                  </a:cubicBezTo>
                  <a:cubicBezTo>
                    <a:pt x="3837" y="644"/>
                    <a:pt x="3878" y="643"/>
                    <a:pt x="3923" y="641"/>
                  </a:cubicBezTo>
                  <a:cubicBezTo>
                    <a:pt x="3971" y="640"/>
                    <a:pt x="4020" y="638"/>
                    <a:pt x="4070" y="641"/>
                  </a:cubicBezTo>
                  <a:cubicBezTo>
                    <a:pt x="4177" y="646"/>
                    <a:pt x="4279" y="670"/>
                    <a:pt x="4366" y="711"/>
                  </a:cubicBezTo>
                  <a:cubicBezTo>
                    <a:pt x="4466" y="757"/>
                    <a:pt x="4543" y="822"/>
                    <a:pt x="4597" y="905"/>
                  </a:cubicBezTo>
                  <a:cubicBezTo>
                    <a:pt x="4630" y="957"/>
                    <a:pt x="4656" y="1018"/>
                    <a:pt x="4675" y="1093"/>
                  </a:cubicBezTo>
                  <a:cubicBezTo>
                    <a:pt x="4692" y="1160"/>
                    <a:pt x="4703" y="1231"/>
                    <a:pt x="4713" y="1300"/>
                  </a:cubicBezTo>
                  <a:cubicBezTo>
                    <a:pt x="4731" y="1417"/>
                    <a:pt x="4749" y="1538"/>
                    <a:pt x="4799" y="1644"/>
                  </a:cubicBezTo>
                  <a:cubicBezTo>
                    <a:pt x="4813" y="1672"/>
                    <a:pt x="4828" y="1699"/>
                    <a:pt x="4847" y="1727"/>
                  </a:cubicBezTo>
                  <a:cubicBezTo>
                    <a:pt x="4890" y="1792"/>
                    <a:pt x="4941" y="1846"/>
                    <a:pt x="4995" y="1903"/>
                  </a:cubicBezTo>
                  <a:cubicBezTo>
                    <a:pt x="5003" y="1912"/>
                    <a:pt x="5010" y="1920"/>
                    <a:pt x="5018" y="1928"/>
                  </a:cubicBezTo>
                  <a:cubicBezTo>
                    <a:pt x="5114" y="2031"/>
                    <a:pt x="5210" y="2143"/>
                    <a:pt x="5303" y="2263"/>
                  </a:cubicBezTo>
                  <a:cubicBezTo>
                    <a:pt x="5353" y="2326"/>
                    <a:pt x="5417" y="2411"/>
                    <a:pt x="5474" y="2502"/>
                  </a:cubicBezTo>
                  <a:cubicBezTo>
                    <a:pt x="5532" y="2595"/>
                    <a:pt x="5574" y="2681"/>
                    <a:pt x="5604" y="2766"/>
                  </a:cubicBezTo>
                  <a:cubicBezTo>
                    <a:pt x="5628" y="2834"/>
                    <a:pt x="5645" y="2905"/>
                    <a:pt x="5654" y="2978"/>
                  </a:cubicBezTo>
                  <a:cubicBezTo>
                    <a:pt x="5663" y="3049"/>
                    <a:pt x="5664" y="3122"/>
                    <a:pt x="5658" y="3194"/>
                  </a:cubicBezTo>
                  <a:cubicBezTo>
                    <a:pt x="5652" y="3265"/>
                    <a:pt x="5640" y="3336"/>
                    <a:pt x="5620" y="3404"/>
                  </a:cubicBezTo>
                  <a:cubicBezTo>
                    <a:pt x="5601" y="3472"/>
                    <a:pt x="5575" y="3538"/>
                    <a:pt x="5543" y="3600"/>
                  </a:cubicBezTo>
                  <a:cubicBezTo>
                    <a:pt x="5469" y="3744"/>
                    <a:pt x="5362" y="3873"/>
                    <a:pt x="5258" y="3997"/>
                  </a:cubicBezTo>
                  <a:cubicBezTo>
                    <a:pt x="5187" y="4083"/>
                    <a:pt x="5113" y="4171"/>
                    <a:pt x="5052" y="4263"/>
                  </a:cubicBezTo>
                  <a:cubicBezTo>
                    <a:pt x="5034" y="4290"/>
                    <a:pt x="5018" y="4316"/>
                    <a:pt x="5003" y="4342"/>
                  </a:cubicBezTo>
                  <a:cubicBezTo>
                    <a:pt x="4978" y="4387"/>
                    <a:pt x="4956" y="4434"/>
                    <a:pt x="4934" y="4478"/>
                  </a:cubicBezTo>
                  <a:cubicBezTo>
                    <a:pt x="4915" y="4518"/>
                    <a:pt x="4896" y="4560"/>
                    <a:pt x="4874" y="4599"/>
                  </a:cubicBezTo>
                  <a:cubicBezTo>
                    <a:pt x="4820" y="4696"/>
                    <a:pt x="4748" y="4794"/>
                    <a:pt x="4653" y="4897"/>
                  </a:cubicBezTo>
                  <a:cubicBezTo>
                    <a:pt x="4564" y="4995"/>
                    <a:pt x="4463" y="5088"/>
                    <a:pt x="4377" y="5166"/>
                  </a:cubicBezTo>
                  <a:cubicBezTo>
                    <a:pt x="4192" y="5333"/>
                    <a:pt x="3991" y="5504"/>
                    <a:pt x="3745" y="5704"/>
                  </a:cubicBezTo>
                  <a:cubicBezTo>
                    <a:pt x="3568" y="5849"/>
                    <a:pt x="3392" y="5987"/>
                    <a:pt x="3197" y="6089"/>
                  </a:cubicBezTo>
                  <a:cubicBezTo>
                    <a:pt x="3088" y="6145"/>
                    <a:pt x="2982" y="6184"/>
                    <a:pt x="2881" y="6204"/>
                  </a:cubicBezTo>
                  <a:cubicBezTo>
                    <a:pt x="2830" y="6213"/>
                    <a:pt x="2780" y="6218"/>
                    <a:pt x="2731" y="6218"/>
                  </a:cubicBezTo>
                  <a:cubicBezTo>
                    <a:pt x="2668" y="6218"/>
                    <a:pt x="2607" y="6210"/>
                    <a:pt x="2548" y="6194"/>
                  </a:cubicBezTo>
                  <a:moveTo>
                    <a:pt x="3923" y="642"/>
                  </a:moveTo>
                  <a:cubicBezTo>
                    <a:pt x="3878" y="643"/>
                    <a:pt x="3837" y="644"/>
                    <a:pt x="3796" y="643"/>
                  </a:cubicBezTo>
                  <a:cubicBezTo>
                    <a:pt x="3680" y="639"/>
                    <a:pt x="3583" y="617"/>
                    <a:pt x="3508" y="578"/>
                  </a:cubicBezTo>
                  <a:cubicBezTo>
                    <a:pt x="3412" y="527"/>
                    <a:pt x="3350" y="457"/>
                    <a:pt x="3284" y="382"/>
                  </a:cubicBezTo>
                  <a:cubicBezTo>
                    <a:pt x="3278" y="376"/>
                    <a:pt x="3272" y="369"/>
                    <a:pt x="3266" y="362"/>
                  </a:cubicBezTo>
                  <a:cubicBezTo>
                    <a:pt x="3249" y="343"/>
                    <a:pt x="3233" y="325"/>
                    <a:pt x="3216" y="308"/>
                  </a:cubicBezTo>
                  <a:cubicBezTo>
                    <a:pt x="3142" y="229"/>
                    <a:pt x="3045" y="157"/>
                    <a:pt x="2945" y="103"/>
                  </a:cubicBezTo>
                  <a:cubicBezTo>
                    <a:pt x="2836" y="45"/>
                    <a:pt x="2726" y="10"/>
                    <a:pt x="2628" y="3"/>
                  </a:cubicBezTo>
                  <a:cubicBezTo>
                    <a:pt x="2608" y="1"/>
                    <a:pt x="2589" y="1"/>
                    <a:pt x="2569" y="1"/>
                  </a:cubicBezTo>
                  <a:cubicBezTo>
                    <a:pt x="2390" y="1"/>
                    <a:pt x="2224" y="63"/>
                    <a:pt x="2051" y="196"/>
                  </a:cubicBezTo>
                  <a:cubicBezTo>
                    <a:pt x="2012" y="226"/>
                    <a:pt x="1974" y="258"/>
                    <a:pt x="1934" y="292"/>
                  </a:cubicBezTo>
                  <a:cubicBezTo>
                    <a:pt x="1819" y="389"/>
                    <a:pt x="1702" y="488"/>
                    <a:pt x="1570" y="532"/>
                  </a:cubicBezTo>
                  <a:cubicBezTo>
                    <a:pt x="1542" y="541"/>
                    <a:pt x="1513" y="548"/>
                    <a:pt x="1483" y="553"/>
                  </a:cubicBezTo>
                  <a:cubicBezTo>
                    <a:pt x="1458" y="556"/>
                    <a:pt x="1433" y="559"/>
                    <a:pt x="1408" y="561"/>
                  </a:cubicBezTo>
                  <a:cubicBezTo>
                    <a:pt x="1379" y="563"/>
                    <a:pt x="1348" y="566"/>
                    <a:pt x="1317" y="571"/>
                  </a:cubicBezTo>
                  <a:cubicBezTo>
                    <a:pt x="1230" y="586"/>
                    <a:pt x="1137" y="630"/>
                    <a:pt x="1055" y="695"/>
                  </a:cubicBezTo>
                  <a:cubicBezTo>
                    <a:pt x="986" y="750"/>
                    <a:pt x="926" y="821"/>
                    <a:pt x="872" y="911"/>
                  </a:cubicBezTo>
                  <a:cubicBezTo>
                    <a:pt x="823" y="993"/>
                    <a:pt x="785" y="1081"/>
                    <a:pt x="751" y="1164"/>
                  </a:cubicBezTo>
                  <a:cubicBezTo>
                    <a:pt x="722" y="1235"/>
                    <a:pt x="704" y="1330"/>
                    <a:pt x="685" y="1430"/>
                  </a:cubicBezTo>
                  <a:cubicBezTo>
                    <a:pt x="671" y="1507"/>
                    <a:pt x="656" y="1587"/>
                    <a:pt x="634" y="1662"/>
                  </a:cubicBezTo>
                  <a:cubicBezTo>
                    <a:pt x="610" y="1746"/>
                    <a:pt x="581" y="1811"/>
                    <a:pt x="545" y="1859"/>
                  </a:cubicBezTo>
                  <a:cubicBezTo>
                    <a:pt x="484" y="1942"/>
                    <a:pt x="415" y="2041"/>
                    <a:pt x="360" y="2142"/>
                  </a:cubicBezTo>
                  <a:cubicBezTo>
                    <a:pt x="303" y="2247"/>
                    <a:pt x="267" y="2347"/>
                    <a:pt x="248" y="2447"/>
                  </a:cubicBezTo>
                  <a:cubicBezTo>
                    <a:pt x="244" y="2468"/>
                    <a:pt x="241" y="2486"/>
                    <a:pt x="239" y="2502"/>
                  </a:cubicBezTo>
                  <a:cubicBezTo>
                    <a:pt x="221" y="2618"/>
                    <a:pt x="182" y="2735"/>
                    <a:pt x="140" y="2859"/>
                  </a:cubicBezTo>
                  <a:cubicBezTo>
                    <a:pt x="98" y="2982"/>
                    <a:pt x="55" y="3109"/>
                    <a:pt x="34" y="3238"/>
                  </a:cubicBezTo>
                  <a:cubicBezTo>
                    <a:pt x="7" y="3407"/>
                    <a:pt x="1" y="3590"/>
                    <a:pt x="18" y="3767"/>
                  </a:cubicBezTo>
                  <a:cubicBezTo>
                    <a:pt x="32" y="3920"/>
                    <a:pt x="58" y="4099"/>
                    <a:pt x="136" y="4266"/>
                  </a:cubicBezTo>
                  <a:cubicBezTo>
                    <a:pt x="172" y="4345"/>
                    <a:pt x="220" y="4420"/>
                    <a:pt x="278" y="4488"/>
                  </a:cubicBezTo>
                  <a:cubicBezTo>
                    <a:pt x="376" y="4603"/>
                    <a:pt x="505" y="4705"/>
                    <a:pt x="673" y="4801"/>
                  </a:cubicBezTo>
                  <a:cubicBezTo>
                    <a:pt x="827" y="4889"/>
                    <a:pt x="994" y="4960"/>
                    <a:pt x="1139" y="5019"/>
                  </a:cubicBezTo>
                  <a:cubicBezTo>
                    <a:pt x="1240" y="5061"/>
                    <a:pt x="1347" y="5107"/>
                    <a:pt x="1447" y="5171"/>
                  </a:cubicBezTo>
                  <a:cubicBezTo>
                    <a:pt x="1574" y="5252"/>
                    <a:pt x="1694" y="5365"/>
                    <a:pt x="1824" y="5525"/>
                  </a:cubicBezTo>
                  <a:cubicBezTo>
                    <a:pt x="1863" y="5572"/>
                    <a:pt x="1901" y="5622"/>
                    <a:pt x="1938" y="5670"/>
                  </a:cubicBezTo>
                  <a:cubicBezTo>
                    <a:pt x="1950" y="5686"/>
                    <a:pt x="1963" y="5703"/>
                    <a:pt x="1975" y="5719"/>
                  </a:cubicBezTo>
                  <a:cubicBezTo>
                    <a:pt x="2042" y="5806"/>
                    <a:pt x="2131" y="5916"/>
                    <a:pt x="2232" y="6007"/>
                  </a:cubicBezTo>
                  <a:cubicBezTo>
                    <a:pt x="2337" y="6102"/>
                    <a:pt x="2441" y="6162"/>
                    <a:pt x="2549" y="6193"/>
                  </a:cubicBezTo>
                  <a:cubicBezTo>
                    <a:pt x="2652" y="6222"/>
                    <a:pt x="2764" y="6225"/>
                    <a:pt x="2881" y="6203"/>
                  </a:cubicBezTo>
                  <a:cubicBezTo>
                    <a:pt x="2982" y="6183"/>
                    <a:pt x="3088" y="6145"/>
                    <a:pt x="3197" y="6088"/>
                  </a:cubicBezTo>
                  <a:cubicBezTo>
                    <a:pt x="3392" y="5986"/>
                    <a:pt x="3567" y="5848"/>
                    <a:pt x="3745" y="5704"/>
                  </a:cubicBezTo>
                  <a:cubicBezTo>
                    <a:pt x="3990" y="5503"/>
                    <a:pt x="4191" y="5332"/>
                    <a:pt x="4376" y="5165"/>
                  </a:cubicBezTo>
                  <a:cubicBezTo>
                    <a:pt x="4463" y="5087"/>
                    <a:pt x="4563" y="4994"/>
                    <a:pt x="4653" y="4897"/>
                  </a:cubicBezTo>
                  <a:cubicBezTo>
                    <a:pt x="4748" y="4793"/>
                    <a:pt x="4820" y="4696"/>
                    <a:pt x="4873" y="4599"/>
                  </a:cubicBezTo>
                  <a:cubicBezTo>
                    <a:pt x="4895" y="4559"/>
                    <a:pt x="4915" y="4518"/>
                    <a:pt x="4934" y="4478"/>
                  </a:cubicBezTo>
                  <a:cubicBezTo>
                    <a:pt x="4955" y="4433"/>
                    <a:pt x="4977" y="4387"/>
                    <a:pt x="5002" y="4342"/>
                  </a:cubicBezTo>
                  <a:cubicBezTo>
                    <a:pt x="5017" y="4316"/>
                    <a:pt x="5033" y="4290"/>
                    <a:pt x="5051" y="4263"/>
                  </a:cubicBezTo>
                  <a:cubicBezTo>
                    <a:pt x="5112" y="4171"/>
                    <a:pt x="5186" y="4082"/>
                    <a:pt x="5258" y="3996"/>
                  </a:cubicBezTo>
                  <a:cubicBezTo>
                    <a:pt x="5361" y="3872"/>
                    <a:pt x="5468" y="3744"/>
                    <a:pt x="5542" y="3600"/>
                  </a:cubicBezTo>
                  <a:cubicBezTo>
                    <a:pt x="5574" y="3538"/>
                    <a:pt x="5600" y="3472"/>
                    <a:pt x="5619" y="3404"/>
                  </a:cubicBezTo>
                  <a:cubicBezTo>
                    <a:pt x="5639" y="3335"/>
                    <a:pt x="5652" y="3265"/>
                    <a:pt x="5657" y="3194"/>
                  </a:cubicBezTo>
                  <a:cubicBezTo>
                    <a:pt x="5663" y="3122"/>
                    <a:pt x="5662" y="3049"/>
                    <a:pt x="5653" y="2979"/>
                  </a:cubicBezTo>
                  <a:cubicBezTo>
                    <a:pt x="5644" y="2906"/>
                    <a:pt x="5627" y="2834"/>
                    <a:pt x="5603" y="2766"/>
                  </a:cubicBezTo>
                  <a:cubicBezTo>
                    <a:pt x="5538" y="2579"/>
                    <a:pt x="5420" y="2413"/>
                    <a:pt x="5302" y="2263"/>
                  </a:cubicBezTo>
                  <a:cubicBezTo>
                    <a:pt x="5210" y="2144"/>
                    <a:pt x="5114" y="2031"/>
                    <a:pt x="5017" y="1928"/>
                  </a:cubicBezTo>
                  <a:cubicBezTo>
                    <a:pt x="5010" y="1920"/>
                    <a:pt x="5002" y="1912"/>
                    <a:pt x="4995" y="1904"/>
                  </a:cubicBezTo>
                  <a:cubicBezTo>
                    <a:pt x="4941" y="1847"/>
                    <a:pt x="4889" y="1792"/>
                    <a:pt x="4846" y="1727"/>
                  </a:cubicBezTo>
                  <a:cubicBezTo>
                    <a:pt x="4827" y="1700"/>
                    <a:pt x="4812" y="1672"/>
                    <a:pt x="4798" y="1644"/>
                  </a:cubicBezTo>
                  <a:cubicBezTo>
                    <a:pt x="4748" y="1538"/>
                    <a:pt x="4730" y="1417"/>
                    <a:pt x="4712" y="1300"/>
                  </a:cubicBezTo>
                  <a:cubicBezTo>
                    <a:pt x="4702" y="1231"/>
                    <a:pt x="4691" y="1160"/>
                    <a:pt x="4674" y="1093"/>
                  </a:cubicBezTo>
                  <a:cubicBezTo>
                    <a:pt x="4655" y="1018"/>
                    <a:pt x="4630" y="957"/>
                    <a:pt x="4596" y="906"/>
                  </a:cubicBezTo>
                  <a:cubicBezTo>
                    <a:pt x="4543" y="823"/>
                    <a:pt x="4465" y="758"/>
                    <a:pt x="4366" y="711"/>
                  </a:cubicBezTo>
                  <a:cubicBezTo>
                    <a:pt x="4279" y="671"/>
                    <a:pt x="4176" y="647"/>
                    <a:pt x="4069" y="641"/>
                  </a:cubicBezTo>
                  <a:cubicBezTo>
                    <a:pt x="4051" y="640"/>
                    <a:pt x="4032" y="640"/>
                    <a:pt x="4013" y="640"/>
                  </a:cubicBezTo>
                  <a:cubicBezTo>
                    <a:pt x="3983" y="640"/>
                    <a:pt x="3952" y="641"/>
                    <a:pt x="3923" y="6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0" name="Freeform 58">
              <a:extLst>
                <a:ext uri="{FF2B5EF4-FFF2-40B4-BE49-F238E27FC236}">
                  <a16:creationId xmlns:a16="http://schemas.microsoft.com/office/drawing/2014/main" id="{0DB3ACE3-C7B5-49DA-9E3B-BFAD0B29BDE4}"/>
                </a:ext>
              </a:extLst>
            </p:cNvPr>
            <p:cNvSpPr>
              <a:spLocks noEditPoints="1"/>
            </p:cNvSpPr>
            <p:nvPr/>
          </p:nvSpPr>
          <p:spPr bwMode="auto">
            <a:xfrm>
              <a:off x="3620" y="-136"/>
              <a:ext cx="4280" cy="4668"/>
            </a:xfrm>
            <a:custGeom>
              <a:avLst/>
              <a:gdLst>
                <a:gd name="T0" fmla="*/ 2247 w 5782"/>
                <a:gd name="T1" fmla="*/ 6066 h 6307"/>
                <a:gd name="T2" fmla="*/ 1954 w 5782"/>
                <a:gd name="T3" fmla="*/ 5732 h 6307"/>
                <a:gd name="T4" fmla="*/ 1456 w 5782"/>
                <a:gd name="T5" fmla="*/ 5230 h 6307"/>
                <a:gd name="T6" fmla="*/ 289 w 5782"/>
                <a:gd name="T7" fmla="*/ 4555 h 6307"/>
                <a:gd name="T8" fmla="*/ 19 w 5782"/>
                <a:gd name="T9" fmla="*/ 3843 h 6307"/>
                <a:gd name="T10" fmla="*/ 133 w 5782"/>
                <a:gd name="T11" fmla="*/ 2923 h 6307"/>
                <a:gd name="T12" fmla="*/ 242 w 5782"/>
                <a:gd name="T13" fmla="*/ 2478 h 6307"/>
                <a:gd name="T14" fmla="*/ 692 w 5782"/>
                <a:gd name="T15" fmla="*/ 1435 h 6307"/>
                <a:gd name="T16" fmla="*/ 1094 w 5782"/>
                <a:gd name="T17" fmla="*/ 708 h 6307"/>
                <a:gd name="T18" fmla="*/ 1448 w 5782"/>
                <a:gd name="T19" fmla="*/ 567 h 6307"/>
                <a:gd name="T20" fmla="*/ 1612 w 5782"/>
                <a:gd name="T21" fmla="*/ 531 h 6307"/>
                <a:gd name="T22" fmla="*/ 2097 w 5782"/>
                <a:gd name="T23" fmla="*/ 191 h 6307"/>
                <a:gd name="T24" fmla="*/ 3285 w 5782"/>
                <a:gd name="T25" fmla="*/ 330 h 6307"/>
                <a:gd name="T26" fmla="*/ 3347 w 5782"/>
                <a:gd name="T27" fmla="*/ 393 h 6307"/>
                <a:gd name="T28" fmla="*/ 3875 w 5782"/>
                <a:gd name="T29" fmla="*/ 648 h 6307"/>
                <a:gd name="T30" fmla="*/ 4002 w 5782"/>
                <a:gd name="T31" fmla="*/ 649 h 6307"/>
                <a:gd name="T32" fmla="*/ 4670 w 5782"/>
                <a:gd name="T33" fmla="*/ 936 h 6307"/>
                <a:gd name="T34" fmla="*/ 4862 w 5782"/>
                <a:gd name="T35" fmla="*/ 1675 h 6307"/>
                <a:gd name="T36" fmla="*/ 5062 w 5782"/>
                <a:gd name="T37" fmla="*/ 1918 h 6307"/>
                <a:gd name="T38" fmla="*/ 5387 w 5782"/>
                <a:gd name="T39" fmla="*/ 2273 h 6307"/>
                <a:gd name="T40" fmla="*/ 5614 w 5782"/>
                <a:gd name="T41" fmla="*/ 3625 h 6307"/>
                <a:gd name="T42" fmla="*/ 5106 w 5782"/>
                <a:gd name="T43" fmla="*/ 4293 h 6307"/>
                <a:gd name="T44" fmla="*/ 4990 w 5782"/>
                <a:gd name="T45" fmla="*/ 4519 h 6307"/>
                <a:gd name="T46" fmla="*/ 4440 w 5782"/>
                <a:gd name="T47" fmla="*/ 5226 h 6307"/>
                <a:gd name="T48" fmla="*/ 3230 w 5782"/>
                <a:gd name="T49" fmla="*/ 6159 h 6307"/>
                <a:gd name="T50" fmla="*/ 2564 w 5782"/>
                <a:gd name="T51" fmla="*/ 6255 h 6307"/>
                <a:gd name="T52" fmla="*/ 3999 w 5782"/>
                <a:gd name="T53" fmla="*/ 656 h 6307"/>
                <a:gd name="T54" fmla="*/ 3585 w 5782"/>
                <a:gd name="T55" fmla="*/ 591 h 6307"/>
                <a:gd name="T56" fmla="*/ 3332 w 5782"/>
                <a:gd name="T57" fmla="*/ 387 h 6307"/>
                <a:gd name="T58" fmla="*/ 2691 w 5782"/>
                <a:gd name="T59" fmla="*/ 31 h 6307"/>
                <a:gd name="T60" fmla="*/ 1957 w 5782"/>
                <a:gd name="T61" fmla="*/ 311 h 6307"/>
                <a:gd name="T62" fmla="*/ 1527 w 5782"/>
                <a:gd name="T63" fmla="*/ 562 h 6307"/>
                <a:gd name="T64" fmla="*/ 1361 w 5782"/>
                <a:gd name="T65" fmla="*/ 588 h 6307"/>
                <a:gd name="T66" fmla="*/ 780 w 5782"/>
                <a:gd name="T67" fmla="*/ 1167 h 6307"/>
                <a:gd name="T68" fmla="*/ 547 w 5782"/>
                <a:gd name="T69" fmla="*/ 1848 h 6307"/>
                <a:gd name="T70" fmla="*/ 240 w 5782"/>
                <a:gd name="T71" fmla="*/ 2538 h 6307"/>
                <a:gd name="T72" fmla="*/ 35 w 5782"/>
                <a:gd name="T73" fmla="*/ 3319 h 6307"/>
                <a:gd name="T74" fmla="*/ 151 w 5782"/>
                <a:gd name="T75" fmla="*/ 4334 h 6307"/>
                <a:gd name="T76" fmla="*/ 1151 w 5782"/>
                <a:gd name="T77" fmla="*/ 5070 h 6307"/>
                <a:gd name="T78" fmla="*/ 1841 w 5782"/>
                <a:gd name="T79" fmla="*/ 5578 h 6307"/>
                <a:gd name="T80" fmla="*/ 1994 w 5782"/>
                <a:gd name="T81" fmla="*/ 5773 h 6307"/>
                <a:gd name="T82" fmla="*/ 3227 w 5782"/>
                <a:gd name="T83" fmla="*/ 6153 h 6307"/>
                <a:gd name="T84" fmla="*/ 4435 w 5782"/>
                <a:gd name="T85" fmla="*/ 5221 h 6307"/>
                <a:gd name="T86" fmla="*/ 4984 w 5782"/>
                <a:gd name="T87" fmla="*/ 4516 h 6307"/>
                <a:gd name="T88" fmla="*/ 5100 w 5782"/>
                <a:gd name="T89" fmla="*/ 4289 h 6307"/>
                <a:gd name="T90" fmla="*/ 5608 w 5782"/>
                <a:gd name="T91" fmla="*/ 3622 h 6307"/>
                <a:gd name="T92" fmla="*/ 5381 w 5782"/>
                <a:gd name="T93" fmla="*/ 2277 h 6307"/>
                <a:gd name="T94" fmla="*/ 5058 w 5782"/>
                <a:gd name="T95" fmla="*/ 1923 h 6307"/>
                <a:gd name="T96" fmla="*/ 4856 w 5782"/>
                <a:gd name="T97" fmla="*/ 1678 h 6307"/>
                <a:gd name="T98" fmla="*/ 4664 w 5782"/>
                <a:gd name="T99" fmla="*/ 939 h 6307"/>
                <a:gd name="T100" fmla="*/ 4031 w 5782"/>
                <a:gd name="T101" fmla="*/ 656 h 6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82" h="6307">
                  <a:moveTo>
                    <a:pt x="2564" y="6255"/>
                  </a:moveTo>
                  <a:cubicBezTo>
                    <a:pt x="2456" y="6223"/>
                    <a:pt x="2352" y="6161"/>
                    <a:pt x="2247" y="6066"/>
                  </a:cubicBezTo>
                  <a:cubicBezTo>
                    <a:pt x="2147" y="5976"/>
                    <a:pt x="2060" y="5869"/>
                    <a:pt x="1988" y="5777"/>
                  </a:cubicBezTo>
                  <a:cubicBezTo>
                    <a:pt x="1977" y="5762"/>
                    <a:pt x="1965" y="5747"/>
                    <a:pt x="1954" y="5732"/>
                  </a:cubicBezTo>
                  <a:cubicBezTo>
                    <a:pt x="1916" y="5683"/>
                    <a:pt x="1876" y="5632"/>
                    <a:pt x="1836" y="5583"/>
                  </a:cubicBezTo>
                  <a:cubicBezTo>
                    <a:pt x="1706" y="5425"/>
                    <a:pt x="1585" y="5312"/>
                    <a:pt x="1456" y="5230"/>
                  </a:cubicBezTo>
                  <a:cubicBezTo>
                    <a:pt x="1364" y="5171"/>
                    <a:pt x="1266" y="5126"/>
                    <a:pt x="1149" y="5077"/>
                  </a:cubicBezTo>
                  <a:cubicBezTo>
                    <a:pt x="866" y="4959"/>
                    <a:pt x="514" y="4812"/>
                    <a:pt x="289" y="4555"/>
                  </a:cubicBezTo>
                  <a:cubicBezTo>
                    <a:pt x="231" y="4488"/>
                    <a:pt x="182" y="4415"/>
                    <a:pt x="144" y="4337"/>
                  </a:cubicBezTo>
                  <a:cubicBezTo>
                    <a:pt x="63" y="4168"/>
                    <a:pt x="34" y="3984"/>
                    <a:pt x="19" y="3843"/>
                  </a:cubicBezTo>
                  <a:cubicBezTo>
                    <a:pt x="0" y="3670"/>
                    <a:pt x="3" y="3488"/>
                    <a:pt x="28" y="3318"/>
                  </a:cubicBezTo>
                  <a:cubicBezTo>
                    <a:pt x="48" y="3184"/>
                    <a:pt x="91" y="3051"/>
                    <a:pt x="133" y="2923"/>
                  </a:cubicBezTo>
                  <a:cubicBezTo>
                    <a:pt x="177" y="2789"/>
                    <a:pt x="218" y="2663"/>
                    <a:pt x="234" y="2537"/>
                  </a:cubicBezTo>
                  <a:cubicBezTo>
                    <a:pt x="236" y="2519"/>
                    <a:pt x="238" y="2500"/>
                    <a:pt x="242" y="2478"/>
                  </a:cubicBezTo>
                  <a:cubicBezTo>
                    <a:pt x="281" y="2231"/>
                    <a:pt x="409" y="2027"/>
                    <a:pt x="542" y="1844"/>
                  </a:cubicBezTo>
                  <a:cubicBezTo>
                    <a:pt x="619" y="1738"/>
                    <a:pt x="656" y="1584"/>
                    <a:pt x="692" y="1435"/>
                  </a:cubicBezTo>
                  <a:cubicBezTo>
                    <a:pt x="716" y="1333"/>
                    <a:pt x="739" y="1237"/>
                    <a:pt x="773" y="1164"/>
                  </a:cubicBezTo>
                  <a:cubicBezTo>
                    <a:pt x="851" y="998"/>
                    <a:pt x="940" y="826"/>
                    <a:pt x="1094" y="708"/>
                  </a:cubicBezTo>
                  <a:cubicBezTo>
                    <a:pt x="1176" y="645"/>
                    <a:pt x="1271" y="600"/>
                    <a:pt x="1360" y="581"/>
                  </a:cubicBezTo>
                  <a:cubicBezTo>
                    <a:pt x="1390" y="575"/>
                    <a:pt x="1420" y="571"/>
                    <a:pt x="1448" y="567"/>
                  </a:cubicBezTo>
                  <a:cubicBezTo>
                    <a:pt x="1474" y="564"/>
                    <a:pt x="1500" y="560"/>
                    <a:pt x="1526" y="555"/>
                  </a:cubicBezTo>
                  <a:cubicBezTo>
                    <a:pt x="1556" y="549"/>
                    <a:pt x="1585" y="541"/>
                    <a:pt x="1612" y="531"/>
                  </a:cubicBezTo>
                  <a:cubicBezTo>
                    <a:pt x="1734" y="486"/>
                    <a:pt x="1845" y="394"/>
                    <a:pt x="1953" y="305"/>
                  </a:cubicBezTo>
                  <a:cubicBezTo>
                    <a:pt x="2000" y="266"/>
                    <a:pt x="2049" y="226"/>
                    <a:pt x="2097" y="191"/>
                  </a:cubicBezTo>
                  <a:cubicBezTo>
                    <a:pt x="2287" y="55"/>
                    <a:pt x="2481" y="0"/>
                    <a:pt x="2692" y="24"/>
                  </a:cubicBezTo>
                  <a:cubicBezTo>
                    <a:pt x="2881" y="45"/>
                    <a:pt x="3114" y="165"/>
                    <a:pt x="3285" y="330"/>
                  </a:cubicBezTo>
                  <a:cubicBezTo>
                    <a:pt x="3302" y="347"/>
                    <a:pt x="3319" y="364"/>
                    <a:pt x="3337" y="382"/>
                  </a:cubicBezTo>
                  <a:cubicBezTo>
                    <a:pt x="3347" y="393"/>
                    <a:pt x="3347" y="393"/>
                    <a:pt x="3347" y="393"/>
                  </a:cubicBezTo>
                  <a:cubicBezTo>
                    <a:pt x="3419" y="466"/>
                    <a:pt x="3487" y="535"/>
                    <a:pt x="3589" y="584"/>
                  </a:cubicBezTo>
                  <a:cubicBezTo>
                    <a:pt x="3664" y="621"/>
                    <a:pt x="3760" y="642"/>
                    <a:pt x="3875" y="648"/>
                  </a:cubicBezTo>
                  <a:cubicBezTo>
                    <a:pt x="3917" y="649"/>
                    <a:pt x="3958" y="649"/>
                    <a:pt x="3999" y="649"/>
                  </a:cubicBezTo>
                  <a:cubicBezTo>
                    <a:pt x="4002" y="649"/>
                    <a:pt x="4002" y="649"/>
                    <a:pt x="4002" y="649"/>
                  </a:cubicBezTo>
                  <a:cubicBezTo>
                    <a:pt x="4052" y="649"/>
                    <a:pt x="4100" y="649"/>
                    <a:pt x="4149" y="653"/>
                  </a:cubicBezTo>
                  <a:cubicBezTo>
                    <a:pt x="4384" y="673"/>
                    <a:pt x="4574" y="776"/>
                    <a:pt x="4670" y="936"/>
                  </a:cubicBezTo>
                  <a:cubicBezTo>
                    <a:pt x="4737" y="1048"/>
                    <a:pt x="4756" y="1185"/>
                    <a:pt x="4774" y="1318"/>
                  </a:cubicBezTo>
                  <a:cubicBezTo>
                    <a:pt x="4790" y="1440"/>
                    <a:pt x="4807" y="1567"/>
                    <a:pt x="4862" y="1675"/>
                  </a:cubicBezTo>
                  <a:cubicBezTo>
                    <a:pt x="4876" y="1702"/>
                    <a:pt x="4893" y="1729"/>
                    <a:pt x="4913" y="1756"/>
                  </a:cubicBezTo>
                  <a:cubicBezTo>
                    <a:pt x="4957" y="1816"/>
                    <a:pt x="5008" y="1865"/>
                    <a:pt x="5062" y="1918"/>
                  </a:cubicBezTo>
                  <a:cubicBezTo>
                    <a:pt x="5072" y="1928"/>
                    <a:pt x="5082" y="1937"/>
                    <a:pt x="5092" y="1947"/>
                  </a:cubicBezTo>
                  <a:cubicBezTo>
                    <a:pt x="5193" y="2045"/>
                    <a:pt x="5292" y="2154"/>
                    <a:pt x="5387" y="2273"/>
                  </a:cubicBezTo>
                  <a:cubicBezTo>
                    <a:pt x="5491" y="2403"/>
                    <a:pt x="5620" y="2578"/>
                    <a:pt x="5688" y="2775"/>
                  </a:cubicBezTo>
                  <a:cubicBezTo>
                    <a:pt x="5782" y="3048"/>
                    <a:pt x="5755" y="3366"/>
                    <a:pt x="5614" y="3625"/>
                  </a:cubicBezTo>
                  <a:cubicBezTo>
                    <a:pt x="5540" y="3762"/>
                    <a:pt x="5435" y="3884"/>
                    <a:pt x="5333" y="4002"/>
                  </a:cubicBezTo>
                  <a:cubicBezTo>
                    <a:pt x="5254" y="4095"/>
                    <a:pt x="5171" y="4191"/>
                    <a:pt x="5106" y="4293"/>
                  </a:cubicBezTo>
                  <a:cubicBezTo>
                    <a:pt x="5088" y="4320"/>
                    <a:pt x="5072" y="4347"/>
                    <a:pt x="5058" y="4374"/>
                  </a:cubicBezTo>
                  <a:cubicBezTo>
                    <a:pt x="5032" y="4422"/>
                    <a:pt x="5011" y="4471"/>
                    <a:pt x="4990" y="4519"/>
                  </a:cubicBezTo>
                  <a:cubicBezTo>
                    <a:pt x="4973" y="4559"/>
                    <a:pt x="4955" y="4600"/>
                    <a:pt x="4935" y="4640"/>
                  </a:cubicBezTo>
                  <a:cubicBezTo>
                    <a:pt x="4823" y="4861"/>
                    <a:pt x="4631" y="5052"/>
                    <a:pt x="4440" y="5226"/>
                  </a:cubicBezTo>
                  <a:cubicBezTo>
                    <a:pt x="4257" y="5392"/>
                    <a:pt x="4058" y="5561"/>
                    <a:pt x="3794" y="5773"/>
                  </a:cubicBezTo>
                  <a:cubicBezTo>
                    <a:pt x="3611" y="5919"/>
                    <a:pt x="3431" y="6058"/>
                    <a:pt x="3230" y="6159"/>
                  </a:cubicBezTo>
                  <a:cubicBezTo>
                    <a:pt x="3065" y="6242"/>
                    <a:pt x="2909" y="6284"/>
                    <a:pt x="2765" y="6284"/>
                  </a:cubicBezTo>
                  <a:cubicBezTo>
                    <a:pt x="2695" y="6284"/>
                    <a:pt x="2628" y="6274"/>
                    <a:pt x="2564" y="6255"/>
                  </a:cubicBezTo>
                  <a:moveTo>
                    <a:pt x="4002" y="656"/>
                  </a:moveTo>
                  <a:cubicBezTo>
                    <a:pt x="3999" y="656"/>
                    <a:pt x="3999" y="656"/>
                    <a:pt x="3999" y="656"/>
                  </a:cubicBezTo>
                  <a:cubicBezTo>
                    <a:pt x="3958" y="656"/>
                    <a:pt x="3917" y="656"/>
                    <a:pt x="3875" y="655"/>
                  </a:cubicBezTo>
                  <a:cubicBezTo>
                    <a:pt x="3759" y="649"/>
                    <a:pt x="3661" y="628"/>
                    <a:pt x="3585" y="591"/>
                  </a:cubicBezTo>
                  <a:cubicBezTo>
                    <a:pt x="3483" y="541"/>
                    <a:pt x="3415" y="471"/>
                    <a:pt x="3342" y="398"/>
                  </a:cubicBezTo>
                  <a:cubicBezTo>
                    <a:pt x="3332" y="387"/>
                    <a:pt x="3332" y="387"/>
                    <a:pt x="3332" y="387"/>
                  </a:cubicBezTo>
                  <a:cubicBezTo>
                    <a:pt x="3314" y="369"/>
                    <a:pt x="3297" y="352"/>
                    <a:pt x="3280" y="335"/>
                  </a:cubicBezTo>
                  <a:cubicBezTo>
                    <a:pt x="3110" y="171"/>
                    <a:pt x="2879" y="52"/>
                    <a:pt x="2691" y="31"/>
                  </a:cubicBezTo>
                  <a:cubicBezTo>
                    <a:pt x="2482" y="7"/>
                    <a:pt x="2290" y="62"/>
                    <a:pt x="2101" y="197"/>
                  </a:cubicBezTo>
                  <a:cubicBezTo>
                    <a:pt x="2053" y="232"/>
                    <a:pt x="2004" y="272"/>
                    <a:pt x="1957" y="311"/>
                  </a:cubicBezTo>
                  <a:cubicBezTo>
                    <a:pt x="1849" y="400"/>
                    <a:pt x="1738" y="492"/>
                    <a:pt x="1614" y="538"/>
                  </a:cubicBezTo>
                  <a:cubicBezTo>
                    <a:pt x="1587" y="548"/>
                    <a:pt x="1557" y="556"/>
                    <a:pt x="1527" y="562"/>
                  </a:cubicBezTo>
                  <a:cubicBezTo>
                    <a:pt x="1501" y="567"/>
                    <a:pt x="1475" y="571"/>
                    <a:pt x="1449" y="574"/>
                  </a:cubicBezTo>
                  <a:cubicBezTo>
                    <a:pt x="1421" y="578"/>
                    <a:pt x="1391" y="582"/>
                    <a:pt x="1361" y="588"/>
                  </a:cubicBezTo>
                  <a:cubicBezTo>
                    <a:pt x="1273" y="606"/>
                    <a:pt x="1180" y="651"/>
                    <a:pt x="1098" y="714"/>
                  </a:cubicBezTo>
                  <a:cubicBezTo>
                    <a:pt x="945" y="831"/>
                    <a:pt x="857" y="1002"/>
                    <a:pt x="780" y="1167"/>
                  </a:cubicBezTo>
                  <a:cubicBezTo>
                    <a:pt x="745" y="1240"/>
                    <a:pt x="723" y="1335"/>
                    <a:pt x="698" y="1437"/>
                  </a:cubicBezTo>
                  <a:cubicBezTo>
                    <a:pt x="663" y="1586"/>
                    <a:pt x="626" y="1741"/>
                    <a:pt x="547" y="1848"/>
                  </a:cubicBezTo>
                  <a:cubicBezTo>
                    <a:pt x="415" y="2031"/>
                    <a:pt x="287" y="2233"/>
                    <a:pt x="249" y="2479"/>
                  </a:cubicBezTo>
                  <a:cubicBezTo>
                    <a:pt x="245" y="2501"/>
                    <a:pt x="243" y="2520"/>
                    <a:pt x="240" y="2538"/>
                  </a:cubicBezTo>
                  <a:cubicBezTo>
                    <a:pt x="225" y="2664"/>
                    <a:pt x="184" y="2791"/>
                    <a:pt x="140" y="2925"/>
                  </a:cubicBezTo>
                  <a:cubicBezTo>
                    <a:pt x="98" y="3053"/>
                    <a:pt x="55" y="3185"/>
                    <a:pt x="35" y="3319"/>
                  </a:cubicBezTo>
                  <a:cubicBezTo>
                    <a:pt x="10" y="3489"/>
                    <a:pt x="7" y="3670"/>
                    <a:pt x="25" y="3842"/>
                  </a:cubicBezTo>
                  <a:cubicBezTo>
                    <a:pt x="41" y="3983"/>
                    <a:pt x="70" y="4166"/>
                    <a:pt x="151" y="4334"/>
                  </a:cubicBezTo>
                  <a:cubicBezTo>
                    <a:pt x="188" y="4411"/>
                    <a:pt x="237" y="4484"/>
                    <a:pt x="295" y="4550"/>
                  </a:cubicBezTo>
                  <a:cubicBezTo>
                    <a:pt x="518" y="4806"/>
                    <a:pt x="869" y="4952"/>
                    <a:pt x="1151" y="5070"/>
                  </a:cubicBezTo>
                  <a:cubicBezTo>
                    <a:pt x="1269" y="5119"/>
                    <a:pt x="1367" y="5164"/>
                    <a:pt x="1459" y="5224"/>
                  </a:cubicBezTo>
                  <a:cubicBezTo>
                    <a:pt x="1589" y="5307"/>
                    <a:pt x="1711" y="5420"/>
                    <a:pt x="1841" y="5578"/>
                  </a:cubicBezTo>
                  <a:cubicBezTo>
                    <a:pt x="1881" y="5627"/>
                    <a:pt x="1921" y="5679"/>
                    <a:pt x="1959" y="5728"/>
                  </a:cubicBezTo>
                  <a:cubicBezTo>
                    <a:pt x="1971" y="5743"/>
                    <a:pt x="1982" y="5758"/>
                    <a:pt x="1994" y="5773"/>
                  </a:cubicBezTo>
                  <a:cubicBezTo>
                    <a:pt x="2154" y="5979"/>
                    <a:pt x="2334" y="6179"/>
                    <a:pt x="2566" y="6249"/>
                  </a:cubicBezTo>
                  <a:cubicBezTo>
                    <a:pt x="2763" y="6307"/>
                    <a:pt x="2985" y="6275"/>
                    <a:pt x="3227" y="6153"/>
                  </a:cubicBezTo>
                  <a:cubicBezTo>
                    <a:pt x="3427" y="6053"/>
                    <a:pt x="3607" y="5913"/>
                    <a:pt x="3789" y="5767"/>
                  </a:cubicBezTo>
                  <a:cubicBezTo>
                    <a:pt x="4054" y="5555"/>
                    <a:pt x="4253" y="5387"/>
                    <a:pt x="4435" y="5221"/>
                  </a:cubicBezTo>
                  <a:cubicBezTo>
                    <a:pt x="4626" y="5047"/>
                    <a:pt x="4817" y="4857"/>
                    <a:pt x="4928" y="4637"/>
                  </a:cubicBezTo>
                  <a:cubicBezTo>
                    <a:pt x="4949" y="4597"/>
                    <a:pt x="4966" y="4556"/>
                    <a:pt x="4984" y="4516"/>
                  </a:cubicBezTo>
                  <a:cubicBezTo>
                    <a:pt x="5004" y="4468"/>
                    <a:pt x="5026" y="4419"/>
                    <a:pt x="5052" y="4370"/>
                  </a:cubicBezTo>
                  <a:cubicBezTo>
                    <a:pt x="5066" y="4344"/>
                    <a:pt x="5082" y="4316"/>
                    <a:pt x="5100" y="4289"/>
                  </a:cubicBezTo>
                  <a:cubicBezTo>
                    <a:pt x="5166" y="4187"/>
                    <a:pt x="5248" y="4091"/>
                    <a:pt x="5328" y="3998"/>
                  </a:cubicBezTo>
                  <a:cubicBezTo>
                    <a:pt x="5429" y="3880"/>
                    <a:pt x="5534" y="3758"/>
                    <a:pt x="5608" y="3622"/>
                  </a:cubicBezTo>
                  <a:cubicBezTo>
                    <a:pt x="5748" y="3364"/>
                    <a:pt x="5775" y="3049"/>
                    <a:pt x="5681" y="2778"/>
                  </a:cubicBezTo>
                  <a:cubicBezTo>
                    <a:pt x="5614" y="2581"/>
                    <a:pt x="5485" y="2407"/>
                    <a:pt x="5381" y="2277"/>
                  </a:cubicBezTo>
                  <a:cubicBezTo>
                    <a:pt x="5286" y="2159"/>
                    <a:pt x="5187" y="2050"/>
                    <a:pt x="5088" y="1952"/>
                  </a:cubicBezTo>
                  <a:cubicBezTo>
                    <a:pt x="5078" y="1942"/>
                    <a:pt x="5068" y="1933"/>
                    <a:pt x="5058" y="1923"/>
                  </a:cubicBezTo>
                  <a:cubicBezTo>
                    <a:pt x="5003" y="1870"/>
                    <a:pt x="4951" y="1820"/>
                    <a:pt x="4907" y="1760"/>
                  </a:cubicBezTo>
                  <a:cubicBezTo>
                    <a:pt x="4887" y="1733"/>
                    <a:pt x="4870" y="1706"/>
                    <a:pt x="4856" y="1678"/>
                  </a:cubicBezTo>
                  <a:cubicBezTo>
                    <a:pt x="4801" y="1569"/>
                    <a:pt x="4784" y="1442"/>
                    <a:pt x="4767" y="1319"/>
                  </a:cubicBezTo>
                  <a:cubicBezTo>
                    <a:pt x="4749" y="1187"/>
                    <a:pt x="4731" y="1050"/>
                    <a:pt x="4664" y="939"/>
                  </a:cubicBezTo>
                  <a:cubicBezTo>
                    <a:pt x="4569" y="782"/>
                    <a:pt x="4381" y="680"/>
                    <a:pt x="4148" y="660"/>
                  </a:cubicBezTo>
                  <a:cubicBezTo>
                    <a:pt x="4109" y="657"/>
                    <a:pt x="4070" y="656"/>
                    <a:pt x="4031" y="656"/>
                  </a:cubicBezTo>
                  <a:cubicBezTo>
                    <a:pt x="4021" y="656"/>
                    <a:pt x="4012" y="656"/>
                    <a:pt x="4002" y="656"/>
                  </a:cubicBezTo>
                </a:path>
              </a:pathLst>
            </a:custGeom>
            <a:grpFill/>
            <a:ln w="6350">
              <a:solidFill>
                <a:srgbClr val="F5A670">
                  <a:alpha val="31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1" name="Freeform 59">
              <a:extLst>
                <a:ext uri="{FF2B5EF4-FFF2-40B4-BE49-F238E27FC236}">
                  <a16:creationId xmlns:a16="http://schemas.microsoft.com/office/drawing/2014/main" id="{F420C7A2-FE61-4C92-9CEA-CE0B1BD3F9C5}"/>
                </a:ext>
              </a:extLst>
            </p:cNvPr>
            <p:cNvSpPr>
              <a:spLocks noEditPoints="1"/>
            </p:cNvSpPr>
            <p:nvPr/>
          </p:nvSpPr>
          <p:spPr bwMode="auto">
            <a:xfrm>
              <a:off x="3593" y="-159"/>
              <a:ext cx="4305" cy="4687"/>
            </a:xfrm>
            <a:custGeom>
              <a:avLst/>
              <a:gdLst>
                <a:gd name="T0" fmla="*/ 2001 w 5816"/>
                <a:gd name="T1" fmla="*/ 5811 h 6332"/>
                <a:gd name="T2" fmla="*/ 1668 w 5816"/>
                <a:gd name="T3" fmla="*/ 5425 h 6332"/>
                <a:gd name="T4" fmla="*/ 1138 w 5816"/>
                <a:gd name="T5" fmla="*/ 5101 h 6332"/>
                <a:gd name="T6" fmla="*/ 154 w 5816"/>
                <a:gd name="T7" fmla="*/ 4385 h 6332"/>
                <a:gd name="T8" fmla="*/ 24 w 5816"/>
                <a:gd name="T9" fmla="*/ 3380 h 6332"/>
                <a:gd name="T10" fmla="*/ 238 w 5816"/>
                <a:gd name="T11" fmla="*/ 2491 h 6332"/>
                <a:gd name="T12" fmla="*/ 698 w 5816"/>
                <a:gd name="T13" fmla="*/ 1424 h 6332"/>
                <a:gd name="T14" fmla="*/ 1131 w 5816"/>
                <a:gd name="T15" fmla="*/ 708 h 6332"/>
                <a:gd name="T16" fmla="*/ 1565 w 5816"/>
                <a:gd name="T17" fmla="*/ 545 h 6332"/>
                <a:gd name="T18" fmla="*/ 2142 w 5816"/>
                <a:gd name="T19" fmla="*/ 173 h 6332"/>
                <a:gd name="T20" fmla="*/ 3064 w 5816"/>
                <a:gd name="T21" fmla="*/ 144 h 6332"/>
                <a:gd name="T22" fmla="*/ 3661 w 5816"/>
                <a:gd name="T23" fmla="*/ 578 h 6332"/>
                <a:gd name="T24" fmla="*/ 4076 w 5816"/>
                <a:gd name="T25" fmla="*/ 644 h 6332"/>
                <a:gd name="T26" fmla="*/ 4732 w 5816"/>
                <a:gd name="T27" fmla="*/ 950 h 6332"/>
                <a:gd name="T28" fmla="*/ 4968 w 5816"/>
                <a:gd name="T29" fmla="*/ 1769 h 6332"/>
                <a:gd name="T30" fmla="*/ 5460 w 5816"/>
                <a:gd name="T31" fmla="*/ 2269 h 6332"/>
                <a:gd name="T32" fmla="*/ 5809 w 5816"/>
                <a:gd name="T33" fmla="*/ 2988 h 6332"/>
                <a:gd name="T34" fmla="*/ 5397 w 5816"/>
                <a:gd name="T35" fmla="*/ 3988 h 6332"/>
                <a:gd name="T36" fmla="*/ 5036 w 5816"/>
                <a:gd name="T37" fmla="*/ 4538 h 6332"/>
                <a:gd name="T38" fmla="*/ 4493 w 5816"/>
                <a:gd name="T39" fmla="*/ 5262 h 6332"/>
                <a:gd name="T40" fmla="*/ 2922 w 5816"/>
                <a:gd name="T41" fmla="*/ 6314 h 6332"/>
                <a:gd name="T42" fmla="*/ 2142 w 5816"/>
                <a:gd name="T43" fmla="*/ 174 h 6332"/>
                <a:gd name="T44" fmla="*/ 1565 w 5816"/>
                <a:gd name="T45" fmla="*/ 546 h 6332"/>
                <a:gd name="T46" fmla="*/ 1131 w 5816"/>
                <a:gd name="T47" fmla="*/ 708 h 6332"/>
                <a:gd name="T48" fmla="*/ 699 w 5816"/>
                <a:gd name="T49" fmla="*/ 1424 h 6332"/>
                <a:gd name="T50" fmla="*/ 238 w 5816"/>
                <a:gd name="T51" fmla="*/ 2491 h 6332"/>
                <a:gd name="T52" fmla="*/ 25 w 5816"/>
                <a:gd name="T53" fmla="*/ 3380 h 6332"/>
                <a:gd name="T54" fmla="*/ 155 w 5816"/>
                <a:gd name="T55" fmla="*/ 4385 h 6332"/>
                <a:gd name="T56" fmla="*/ 1139 w 5816"/>
                <a:gd name="T57" fmla="*/ 5101 h 6332"/>
                <a:gd name="T58" fmla="*/ 1669 w 5816"/>
                <a:gd name="T59" fmla="*/ 5425 h 6332"/>
                <a:gd name="T60" fmla="*/ 2002 w 5816"/>
                <a:gd name="T61" fmla="*/ 5811 h 6332"/>
                <a:gd name="T62" fmla="*/ 2922 w 5816"/>
                <a:gd name="T63" fmla="*/ 6313 h 6332"/>
                <a:gd name="T64" fmla="*/ 4493 w 5816"/>
                <a:gd name="T65" fmla="*/ 5262 h 6332"/>
                <a:gd name="T66" fmla="*/ 5035 w 5816"/>
                <a:gd name="T67" fmla="*/ 4537 h 6332"/>
                <a:gd name="T68" fmla="*/ 5396 w 5816"/>
                <a:gd name="T69" fmla="*/ 3988 h 6332"/>
                <a:gd name="T70" fmla="*/ 5808 w 5816"/>
                <a:gd name="T71" fmla="*/ 2989 h 6332"/>
                <a:gd name="T72" fmla="*/ 5460 w 5816"/>
                <a:gd name="T73" fmla="*/ 2269 h 6332"/>
                <a:gd name="T74" fmla="*/ 4968 w 5816"/>
                <a:gd name="T75" fmla="*/ 1770 h 6332"/>
                <a:gd name="T76" fmla="*/ 4732 w 5816"/>
                <a:gd name="T77" fmla="*/ 950 h 6332"/>
                <a:gd name="T78" fmla="*/ 4076 w 5816"/>
                <a:gd name="T79" fmla="*/ 645 h 6332"/>
                <a:gd name="T80" fmla="*/ 3660 w 5816"/>
                <a:gd name="T81" fmla="*/ 579 h 6332"/>
                <a:gd name="T82" fmla="*/ 3064 w 5816"/>
                <a:gd name="T83" fmla="*/ 145 h 6332"/>
                <a:gd name="T84" fmla="*/ 2616 w 5816"/>
                <a:gd name="T85" fmla="*/ 23 h 6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16" h="6332">
                  <a:moveTo>
                    <a:pt x="2577" y="6292"/>
                  </a:moveTo>
                  <a:cubicBezTo>
                    <a:pt x="2469" y="6259"/>
                    <a:pt x="2366" y="6196"/>
                    <a:pt x="2260" y="6100"/>
                  </a:cubicBezTo>
                  <a:cubicBezTo>
                    <a:pt x="2162" y="6011"/>
                    <a:pt x="2074" y="5904"/>
                    <a:pt x="2001" y="5811"/>
                  </a:cubicBezTo>
                  <a:cubicBezTo>
                    <a:pt x="1991" y="5798"/>
                    <a:pt x="1981" y="5785"/>
                    <a:pt x="1971" y="5772"/>
                  </a:cubicBezTo>
                  <a:cubicBezTo>
                    <a:pt x="1931" y="5721"/>
                    <a:pt x="1890" y="5668"/>
                    <a:pt x="1847" y="5617"/>
                  </a:cubicBezTo>
                  <a:cubicBezTo>
                    <a:pt x="1786" y="5544"/>
                    <a:pt x="1727" y="5481"/>
                    <a:pt x="1668" y="5425"/>
                  </a:cubicBezTo>
                  <a:cubicBezTo>
                    <a:pt x="1600" y="5362"/>
                    <a:pt x="1534" y="5309"/>
                    <a:pt x="1464" y="5264"/>
                  </a:cubicBezTo>
                  <a:cubicBezTo>
                    <a:pt x="1363" y="5199"/>
                    <a:pt x="1256" y="5151"/>
                    <a:pt x="1156" y="5109"/>
                  </a:cubicBezTo>
                  <a:cubicBezTo>
                    <a:pt x="1138" y="5101"/>
                    <a:pt x="1138" y="5101"/>
                    <a:pt x="1138" y="5101"/>
                  </a:cubicBezTo>
                  <a:cubicBezTo>
                    <a:pt x="988" y="5038"/>
                    <a:pt x="833" y="4972"/>
                    <a:pt x="688" y="4892"/>
                  </a:cubicBezTo>
                  <a:cubicBezTo>
                    <a:pt x="524" y="4802"/>
                    <a:pt x="397" y="4706"/>
                    <a:pt x="301" y="4599"/>
                  </a:cubicBezTo>
                  <a:cubicBezTo>
                    <a:pt x="243" y="4534"/>
                    <a:pt x="193" y="4462"/>
                    <a:pt x="154" y="4385"/>
                  </a:cubicBezTo>
                  <a:cubicBezTo>
                    <a:pt x="118" y="4314"/>
                    <a:pt x="90" y="4236"/>
                    <a:pt x="67" y="4149"/>
                  </a:cubicBezTo>
                  <a:cubicBezTo>
                    <a:pt x="48" y="4076"/>
                    <a:pt x="33" y="3994"/>
                    <a:pt x="21" y="3900"/>
                  </a:cubicBezTo>
                  <a:cubicBezTo>
                    <a:pt x="0" y="3730"/>
                    <a:pt x="1" y="3551"/>
                    <a:pt x="24" y="3380"/>
                  </a:cubicBezTo>
                  <a:cubicBezTo>
                    <a:pt x="43" y="3240"/>
                    <a:pt x="86" y="3102"/>
                    <a:pt x="129" y="2969"/>
                  </a:cubicBezTo>
                  <a:cubicBezTo>
                    <a:pt x="174" y="2825"/>
                    <a:pt x="217" y="2689"/>
                    <a:pt x="230" y="2554"/>
                  </a:cubicBezTo>
                  <a:cubicBezTo>
                    <a:pt x="232" y="2536"/>
                    <a:pt x="234" y="2516"/>
                    <a:pt x="238" y="2491"/>
                  </a:cubicBezTo>
                  <a:cubicBezTo>
                    <a:pt x="253" y="2373"/>
                    <a:pt x="288" y="2258"/>
                    <a:pt x="343" y="2140"/>
                  </a:cubicBezTo>
                  <a:cubicBezTo>
                    <a:pt x="390" y="2039"/>
                    <a:pt x="454" y="1932"/>
                    <a:pt x="539" y="1815"/>
                  </a:cubicBezTo>
                  <a:cubicBezTo>
                    <a:pt x="614" y="1709"/>
                    <a:pt x="657" y="1564"/>
                    <a:pt x="698" y="1424"/>
                  </a:cubicBezTo>
                  <a:cubicBezTo>
                    <a:pt x="728" y="1321"/>
                    <a:pt x="757" y="1224"/>
                    <a:pt x="797" y="1148"/>
                  </a:cubicBezTo>
                  <a:cubicBezTo>
                    <a:pt x="836" y="1075"/>
                    <a:pt x="882" y="990"/>
                    <a:pt x="937" y="911"/>
                  </a:cubicBezTo>
                  <a:cubicBezTo>
                    <a:pt x="997" y="827"/>
                    <a:pt x="1061" y="760"/>
                    <a:pt x="1131" y="708"/>
                  </a:cubicBezTo>
                  <a:cubicBezTo>
                    <a:pt x="1214" y="646"/>
                    <a:pt x="1309" y="601"/>
                    <a:pt x="1398" y="579"/>
                  </a:cubicBezTo>
                  <a:cubicBezTo>
                    <a:pt x="1427" y="572"/>
                    <a:pt x="1456" y="567"/>
                    <a:pt x="1484" y="562"/>
                  </a:cubicBezTo>
                  <a:cubicBezTo>
                    <a:pt x="1510" y="557"/>
                    <a:pt x="1538" y="552"/>
                    <a:pt x="1565" y="545"/>
                  </a:cubicBezTo>
                  <a:cubicBezTo>
                    <a:pt x="1595" y="538"/>
                    <a:pt x="1624" y="529"/>
                    <a:pt x="1652" y="518"/>
                  </a:cubicBezTo>
                  <a:cubicBezTo>
                    <a:pt x="1766" y="471"/>
                    <a:pt x="1871" y="386"/>
                    <a:pt x="1972" y="304"/>
                  </a:cubicBezTo>
                  <a:cubicBezTo>
                    <a:pt x="2027" y="259"/>
                    <a:pt x="2085" y="212"/>
                    <a:pt x="2142" y="173"/>
                  </a:cubicBezTo>
                  <a:cubicBezTo>
                    <a:pt x="2332" y="46"/>
                    <a:pt x="2530" y="0"/>
                    <a:pt x="2749" y="33"/>
                  </a:cubicBezTo>
                  <a:cubicBezTo>
                    <a:pt x="2800" y="40"/>
                    <a:pt x="2853" y="54"/>
                    <a:pt x="2907" y="74"/>
                  </a:cubicBezTo>
                  <a:cubicBezTo>
                    <a:pt x="2958" y="92"/>
                    <a:pt x="3011" y="116"/>
                    <a:pt x="3064" y="144"/>
                  </a:cubicBezTo>
                  <a:cubicBezTo>
                    <a:pt x="3162" y="197"/>
                    <a:pt x="3259" y="264"/>
                    <a:pt x="3343" y="339"/>
                  </a:cubicBezTo>
                  <a:cubicBezTo>
                    <a:pt x="3360" y="354"/>
                    <a:pt x="3378" y="371"/>
                    <a:pt x="3398" y="389"/>
                  </a:cubicBezTo>
                  <a:cubicBezTo>
                    <a:pt x="3477" y="461"/>
                    <a:pt x="3552" y="530"/>
                    <a:pt x="3661" y="578"/>
                  </a:cubicBezTo>
                  <a:cubicBezTo>
                    <a:pt x="3737" y="613"/>
                    <a:pt x="3832" y="633"/>
                    <a:pt x="3949" y="640"/>
                  </a:cubicBezTo>
                  <a:cubicBezTo>
                    <a:pt x="3987" y="642"/>
                    <a:pt x="4024" y="643"/>
                    <a:pt x="4061" y="644"/>
                  </a:cubicBezTo>
                  <a:cubicBezTo>
                    <a:pt x="4066" y="644"/>
                    <a:pt x="4071" y="644"/>
                    <a:pt x="4076" y="644"/>
                  </a:cubicBezTo>
                  <a:cubicBezTo>
                    <a:pt x="4131" y="645"/>
                    <a:pt x="4177" y="647"/>
                    <a:pt x="4223" y="653"/>
                  </a:cubicBezTo>
                  <a:cubicBezTo>
                    <a:pt x="4330" y="665"/>
                    <a:pt x="4431" y="696"/>
                    <a:pt x="4515" y="742"/>
                  </a:cubicBezTo>
                  <a:cubicBezTo>
                    <a:pt x="4611" y="794"/>
                    <a:pt x="4684" y="864"/>
                    <a:pt x="4732" y="950"/>
                  </a:cubicBezTo>
                  <a:cubicBezTo>
                    <a:pt x="4794" y="1059"/>
                    <a:pt x="4809" y="1192"/>
                    <a:pt x="4824" y="1319"/>
                  </a:cubicBezTo>
                  <a:cubicBezTo>
                    <a:pt x="4839" y="1447"/>
                    <a:pt x="4855" y="1579"/>
                    <a:pt x="4915" y="1690"/>
                  </a:cubicBezTo>
                  <a:cubicBezTo>
                    <a:pt x="4930" y="1717"/>
                    <a:pt x="4947" y="1743"/>
                    <a:pt x="4968" y="1769"/>
                  </a:cubicBezTo>
                  <a:cubicBezTo>
                    <a:pt x="5013" y="1826"/>
                    <a:pt x="5066" y="1871"/>
                    <a:pt x="5121" y="1920"/>
                  </a:cubicBezTo>
                  <a:cubicBezTo>
                    <a:pt x="5133" y="1930"/>
                    <a:pt x="5145" y="1941"/>
                    <a:pt x="5157" y="1952"/>
                  </a:cubicBezTo>
                  <a:cubicBezTo>
                    <a:pt x="5261" y="2044"/>
                    <a:pt x="5363" y="2151"/>
                    <a:pt x="5460" y="2269"/>
                  </a:cubicBezTo>
                  <a:cubicBezTo>
                    <a:pt x="5530" y="2354"/>
                    <a:pt x="5587" y="2431"/>
                    <a:pt x="5633" y="2505"/>
                  </a:cubicBezTo>
                  <a:cubicBezTo>
                    <a:pt x="5690" y="2596"/>
                    <a:pt x="5731" y="2682"/>
                    <a:pt x="5761" y="2768"/>
                  </a:cubicBezTo>
                  <a:cubicBezTo>
                    <a:pt x="5785" y="2839"/>
                    <a:pt x="5801" y="2913"/>
                    <a:pt x="5809" y="2988"/>
                  </a:cubicBezTo>
                  <a:cubicBezTo>
                    <a:pt x="5816" y="3062"/>
                    <a:pt x="5816" y="3137"/>
                    <a:pt x="5808" y="3211"/>
                  </a:cubicBezTo>
                  <a:cubicBezTo>
                    <a:pt x="5793" y="3358"/>
                    <a:pt x="5747" y="3502"/>
                    <a:pt x="5675" y="3628"/>
                  </a:cubicBezTo>
                  <a:cubicBezTo>
                    <a:pt x="5600" y="3759"/>
                    <a:pt x="5497" y="3875"/>
                    <a:pt x="5397" y="3988"/>
                  </a:cubicBezTo>
                  <a:cubicBezTo>
                    <a:pt x="5309" y="4087"/>
                    <a:pt x="5219" y="4190"/>
                    <a:pt x="5149" y="4300"/>
                  </a:cubicBezTo>
                  <a:cubicBezTo>
                    <a:pt x="5132" y="4328"/>
                    <a:pt x="5116" y="4356"/>
                    <a:pt x="5102" y="4384"/>
                  </a:cubicBezTo>
                  <a:cubicBezTo>
                    <a:pt x="5076" y="4435"/>
                    <a:pt x="5056" y="4487"/>
                    <a:pt x="5036" y="4538"/>
                  </a:cubicBezTo>
                  <a:cubicBezTo>
                    <a:pt x="5020" y="4578"/>
                    <a:pt x="5004" y="4619"/>
                    <a:pt x="4985" y="4659"/>
                  </a:cubicBezTo>
                  <a:cubicBezTo>
                    <a:pt x="4936" y="4764"/>
                    <a:pt x="4867" y="4868"/>
                    <a:pt x="4773" y="4979"/>
                  </a:cubicBezTo>
                  <a:cubicBezTo>
                    <a:pt x="4700" y="5065"/>
                    <a:pt x="4613" y="5152"/>
                    <a:pt x="4493" y="5262"/>
                  </a:cubicBezTo>
                  <a:cubicBezTo>
                    <a:pt x="4373" y="5374"/>
                    <a:pt x="4188" y="5537"/>
                    <a:pt x="3833" y="5818"/>
                  </a:cubicBezTo>
                  <a:cubicBezTo>
                    <a:pt x="3646" y="5965"/>
                    <a:pt x="3461" y="6106"/>
                    <a:pt x="3254" y="6206"/>
                  </a:cubicBezTo>
                  <a:cubicBezTo>
                    <a:pt x="3141" y="6261"/>
                    <a:pt x="3029" y="6297"/>
                    <a:pt x="2922" y="6314"/>
                  </a:cubicBezTo>
                  <a:cubicBezTo>
                    <a:pt x="2878" y="6321"/>
                    <a:pt x="2834" y="6324"/>
                    <a:pt x="2792" y="6324"/>
                  </a:cubicBezTo>
                  <a:cubicBezTo>
                    <a:pt x="2717" y="6324"/>
                    <a:pt x="2645" y="6314"/>
                    <a:pt x="2577" y="6292"/>
                  </a:cubicBezTo>
                  <a:moveTo>
                    <a:pt x="2142" y="174"/>
                  </a:moveTo>
                  <a:cubicBezTo>
                    <a:pt x="2085" y="213"/>
                    <a:pt x="2028" y="259"/>
                    <a:pt x="1972" y="304"/>
                  </a:cubicBezTo>
                  <a:cubicBezTo>
                    <a:pt x="1871" y="387"/>
                    <a:pt x="1766" y="472"/>
                    <a:pt x="1652" y="518"/>
                  </a:cubicBezTo>
                  <a:cubicBezTo>
                    <a:pt x="1624" y="530"/>
                    <a:pt x="1595" y="539"/>
                    <a:pt x="1565" y="546"/>
                  </a:cubicBezTo>
                  <a:cubicBezTo>
                    <a:pt x="1538" y="553"/>
                    <a:pt x="1510" y="558"/>
                    <a:pt x="1484" y="563"/>
                  </a:cubicBezTo>
                  <a:cubicBezTo>
                    <a:pt x="1456" y="568"/>
                    <a:pt x="1427" y="573"/>
                    <a:pt x="1398" y="580"/>
                  </a:cubicBezTo>
                  <a:cubicBezTo>
                    <a:pt x="1309" y="601"/>
                    <a:pt x="1214" y="647"/>
                    <a:pt x="1131" y="708"/>
                  </a:cubicBezTo>
                  <a:cubicBezTo>
                    <a:pt x="1061" y="761"/>
                    <a:pt x="998" y="827"/>
                    <a:pt x="938" y="912"/>
                  </a:cubicBezTo>
                  <a:cubicBezTo>
                    <a:pt x="882" y="990"/>
                    <a:pt x="836" y="1075"/>
                    <a:pt x="798" y="1148"/>
                  </a:cubicBezTo>
                  <a:cubicBezTo>
                    <a:pt x="758" y="1224"/>
                    <a:pt x="729" y="1321"/>
                    <a:pt x="699" y="1424"/>
                  </a:cubicBezTo>
                  <a:cubicBezTo>
                    <a:pt x="658" y="1565"/>
                    <a:pt x="615" y="1709"/>
                    <a:pt x="539" y="1815"/>
                  </a:cubicBezTo>
                  <a:cubicBezTo>
                    <a:pt x="455" y="1933"/>
                    <a:pt x="391" y="2039"/>
                    <a:pt x="343" y="2140"/>
                  </a:cubicBezTo>
                  <a:cubicBezTo>
                    <a:pt x="288" y="2258"/>
                    <a:pt x="254" y="2373"/>
                    <a:pt x="238" y="2491"/>
                  </a:cubicBezTo>
                  <a:cubicBezTo>
                    <a:pt x="235" y="2516"/>
                    <a:pt x="233" y="2536"/>
                    <a:pt x="231" y="2554"/>
                  </a:cubicBezTo>
                  <a:cubicBezTo>
                    <a:pt x="218" y="2690"/>
                    <a:pt x="175" y="2825"/>
                    <a:pt x="129" y="2969"/>
                  </a:cubicBezTo>
                  <a:cubicBezTo>
                    <a:pt x="87" y="3102"/>
                    <a:pt x="43" y="3240"/>
                    <a:pt x="25" y="3380"/>
                  </a:cubicBezTo>
                  <a:cubicBezTo>
                    <a:pt x="2" y="3551"/>
                    <a:pt x="1" y="3730"/>
                    <a:pt x="22" y="3899"/>
                  </a:cubicBezTo>
                  <a:cubicBezTo>
                    <a:pt x="34" y="3994"/>
                    <a:pt x="49" y="4076"/>
                    <a:pt x="68" y="4148"/>
                  </a:cubicBezTo>
                  <a:cubicBezTo>
                    <a:pt x="90" y="4236"/>
                    <a:pt x="119" y="4314"/>
                    <a:pt x="155" y="4385"/>
                  </a:cubicBezTo>
                  <a:cubicBezTo>
                    <a:pt x="194" y="4461"/>
                    <a:pt x="243" y="4533"/>
                    <a:pt x="301" y="4598"/>
                  </a:cubicBezTo>
                  <a:cubicBezTo>
                    <a:pt x="398" y="4706"/>
                    <a:pt x="524" y="4802"/>
                    <a:pt x="688" y="4892"/>
                  </a:cubicBezTo>
                  <a:cubicBezTo>
                    <a:pt x="833" y="4971"/>
                    <a:pt x="988" y="5037"/>
                    <a:pt x="1139" y="5101"/>
                  </a:cubicBezTo>
                  <a:cubicBezTo>
                    <a:pt x="1156" y="5108"/>
                    <a:pt x="1156" y="5108"/>
                    <a:pt x="1156" y="5108"/>
                  </a:cubicBezTo>
                  <a:cubicBezTo>
                    <a:pt x="1256" y="5150"/>
                    <a:pt x="1363" y="5198"/>
                    <a:pt x="1464" y="5263"/>
                  </a:cubicBezTo>
                  <a:cubicBezTo>
                    <a:pt x="1534" y="5308"/>
                    <a:pt x="1601" y="5361"/>
                    <a:pt x="1669" y="5425"/>
                  </a:cubicBezTo>
                  <a:cubicBezTo>
                    <a:pt x="1728" y="5480"/>
                    <a:pt x="1787" y="5543"/>
                    <a:pt x="1848" y="5617"/>
                  </a:cubicBezTo>
                  <a:cubicBezTo>
                    <a:pt x="1890" y="5667"/>
                    <a:pt x="1932" y="5720"/>
                    <a:pt x="1972" y="5772"/>
                  </a:cubicBezTo>
                  <a:cubicBezTo>
                    <a:pt x="1982" y="5785"/>
                    <a:pt x="1992" y="5798"/>
                    <a:pt x="2002" y="5811"/>
                  </a:cubicBezTo>
                  <a:cubicBezTo>
                    <a:pt x="2075" y="5903"/>
                    <a:pt x="2162" y="6010"/>
                    <a:pt x="2261" y="6100"/>
                  </a:cubicBezTo>
                  <a:cubicBezTo>
                    <a:pt x="2366" y="6195"/>
                    <a:pt x="2470" y="6258"/>
                    <a:pt x="2577" y="6292"/>
                  </a:cubicBezTo>
                  <a:cubicBezTo>
                    <a:pt x="2684" y="6325"/>
                    <a:pt x="2800" y="6332"/>
                    <a:pt x="2922" y="6313"/>
                  </a:cubicBezTo>
                  <a:cubicBezTo>
                    <a:pt x="3029" y="6297"/>
                    <a:pt x="3141" y="6260"/>
                    <a:pt x="3254" y="6205"/>
                  </a:cubicBezTo>
                  <a:cubicBezTo>
                    <a:pt x="3460" y="6105"/>
                    <a:pt x="3646" y="5965"/>
                    <a:pt x="3833" y="5817"/>
                  </a:cubicBezTo>
                  <a:cubicBezTo>
                    <a:pt x="4019" y="5670"/>
                    <a:pt x="4263" y="5474"/>
                    <a:pt x="4493" y="5262"/>
                  </a:cubicBezTo>
                  <a:cubicBezTo>
                    <a:pt x="4613" y="5152"/>
                    <a:pt x="4699" y="5064"/>
                    <a:pt x="4773" y="4978"/>
                  </a:cubicBezTo>
                  <a:cubicBezTo>
                    <a:pt x="4866" y="4868"/>
                    <a:pt x="4936" y="4764"/>
                    <a:pt x="4984" y="4659"/>
                  </a:cubicBezTo>
                  <a:cubicBezTo>
                    <a:pt x="5003" y="4619"/>
                    <a:pt x="5019" y="4577"/>
                    <a:pt x="5035" y="4537"/>
                  </a:cubicBezTo>
                  <a:cubicBezTo>
                    <a:pt x="5055" y="4487"/>
                    <a:pt x="5075" y="4434"/>
                    <a:pt x="5101" y="4383"/>
                  </a:cubicBezTo>
                  <a:cubicBezTo>
                    <a:pt x="5115" y="4356"/>
                    <a:pt x="5131" y="4328"/>
                    <a:pt x="5149" y="4300"/>
                  </a:cubicBezTo>
                  <a:cubicBezTo>
                    <a:pt x="5218" y="4189"/>
                    <a:pt x="5309" y="4087"/>
                    <a:pt x="5396" y="3988"/>
                  </a:cubicBezTo>
                  <a:cubicBezTo>
                    <a:pt x="5496" y="3875"/>
                    <a:pt x="5600" y="3758"/>
                    <a:pt x="5674" y="3627"/>
                  </a:cubicBezTo>
                  <a:cubicBezTo>
                    <a:pt x="5746" y="3502"/>
                    <a:pt x="5792" y="3358"/>
                    <a:pt x="5808" y="3211"/>
                  </a:cubicBezTo>
                  <a:cubicBezTo>
                    <a:pt x="5815" y="3137"/>
                    <a:pt x="5816" y="3062"/>
                    <a:pt x="5808" y="2989"/>
                  </a:cubicBezTo>
                  <a:cubicBezTo>
                    <a:pt x="5800" y="2913"/>
                    <a:pt x="5784" y="2839"/>
                    <a:pt x="5760" y="2769"/>
                  </a:cubicBezTo>
                  <a:cubicBezTo>
                    <a:pt x="5731" y="2682"/>
                    <a:pt x="5689" y="2596"/>
                    <a:pt x="5633" y="2506"/>
                  </a:cubicBezTo>
                  <a:cubicBezTo>
                    <a:pt x="5586" y="2431"/>
                    <a:pt x="5530" y="2354"/>
                    <a:pt x="5460" y="2269"/>
                  </a:cubicBezTo>
                  <a:cubicBezTo>
                    <a:pt x="5363" y="2151"/>
                    <a:pt x="5261" y="2045"/>
                    <a:pt x="5157" y="1952"/>
                  </a:cubicBezTo>
                  <a:cubicBezTo>
                    <a:pt x="5145" y="1942"/>
                    <a:pt x="5132" y="1931"/>
                    <a:pt x="5120" y="1920"/>
                  </a:cubicBezTo>
                  <a:cubicBezTo>
                    <a:pt x="5065" y="1872"/>
                    <a:pt x="5013" y="1826"/>
                    <a:pt x="4968" y="1770"/>
                  </a:cubicBezTo>
                  <a:cubicBezTo>
                    <a:pt x="4947" y="1744"/>
                    <a:pt x="4929" y="1718"/>
                    <a:pt x="4914" y="1690"/>
                  </a:cubicBezTo>
                  <a:cubicBezTo>
                    <a:pt x="4854" y="1579"/>
                    <a:pt x="4838" y="1447"/>
                    <a:pt x="4823" y="1320"/>
                  </a:cubicBezTo>
                  <a:cubicBezTo>
                    <a:pt x="4808" y="1192"/>
                    <a:pt x="4793" y="1060"/>
                    <a:pt x="4732" y="950"/>
                  </a:cubicBezTo>
                  <a:cubicBezTo>
                    <a:pt x="4684" y="864"/>
                    <a:pt x="4611" y="795"/>
                    <a:pt x="4515" y="742"/>
                  </a:cubicBezTo>
                  <a:cubicBezTo>
                    <a:pt x="4431" y="697"/>
                    <a:pt x="4330" y="666"/>
                    <a:pt x="4223" y="654"/>
                  </a:cubicBezTo>
                  <a:cubicBezTo>
                    <a:pt x="4177" y="648"/>
                    <a:pt x="4131" y="646"/>
                    <a:pt x="4076" y="645"/>
                  </a:cubicBezTo>
                  <a:cubicBezTo>
                    <a:pt x="4071" y="645"/>
                    <a:pt x="4066" y="645"/>
                    <a:pt x="4061" y="645"/>
                  </a:cubicBezTo>
                  <a:cubicBezTo>
                    <a:pt x="4024" y="644"/>
                    <a:pt x="3987" y="643"/>
                    <a:pt x="3949" y="641"/>
                  </a:cubicBezTo>
                  <a:cubicBezTo>
                    <a:pt x="3831" y="634"/>
                    <a:pt x="3737" y="613"/>
                    <a:pt x="3660" y="579"/>
                  </a:cubicBezTo>
                  <a:cubicBezTo>
                    <a:pt x="3552" y="530"/>
                    <a:pt x="3477" y="462"/>
                    <a:pt x="3397" y="389"/>
                  </a:cubicBezTo>
                  <a:cubicBezTo>
                    <a:pt x="3378" y="371"/>
                    <a:pt x="3360" y="355"/>
                    <a:pt x="3342" y="339"/>
                  </a:cubicBezTo>
                  <a:cubicBezTo>
                    <a:pt x="3258" y="265"/>
                    <a:pt x="3162" y="197"/>
                    <a:pt x="3064" y="145"/>
                  </a:cubicBezTo>
                  <a:cubicBezTo>
                    <a:pt x="3011" y="116"/>
                    <a:pt x="2958" y="93"/>
                    <a:pt x="2907" y="74"/>
                  </a:cubicBezTo>
                  <a:cubicBezTo>
                    <a:pt x="2852" y="55"/>
                    <a:pt x="2799" y="41"/>
                    <a:pt x="2749" y="33"/>
                  </a:cubicBezTo>
                  <a:cubicBezTo>
                    <a:pt x="2704" y="27"/>
                    <a:pt x="2660" y="23"/>
                    <a:pt x="2616" y="23"/>
                  </a:cubicBezTo>
                  <a:cubicBezTo>
                    <a:pt x="2449" y="23"/>
                    <a:pt x="2293" y="73"/>
                    <a:pt x="2142" y="17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2" name="Freeform 60">
              <a:extLst>
                <a:ext uri="{FF2B5EF4-FFF2-40B4-BE49-F238E27FC236}">
                  <a16:creationId xmlns:a16="http://schemas.microsoft.com/office/drawing/2014/main" id="{FF37EA7E-E03D-4B3C-98C7-4CD894819C86}"/>
                </a:ext>
              </a:extLst>
            </p:cNvPr>
            <p:cNvSpPr>
              <a:spLocks noEditPoints="1"/>
            </p:cNvSpPr>
            <p:nvPr/>
          </p:nvSpPr>
          <p:spPr bwMode="auto">
            <a:xfrm>
              <a:off x="3562" y="-168"/>
              <a:ext cx="4364" cy="4706"/>
            </a:xfrm>
            <a:custGeom>
              <a:avLst/>
              <a:gdLst>
                <a:gd name="T0" fmla="*/ 2016 w 5895"/>
                <a:gd name="T1" fmla="*/ 5830 h 6359"/>
                <a:gd name="T2" fmla="*/ 1474 w 5895"/>
                <a:gd name="T3" fmla="*/ 5284 h 6359"/>
                <a:gd name="T4" fmla="*/ 683 w 5895"/>
                <a:gd name="T5" fmla="*/ 4904 h 6359"/>
                <a:gd name="T6" fmla="*/ 75 w 5895"/>
                <a:gd name="T7" fmla="*/ 4186 h 6359"/>
                <a:gd name="T8" fmla="*/ 125 w 5895"/>
                <a:gd name="T9" fmla="*/ 2996 h 6359"/>
                <a:gd name="T10" fmla="*/ 336 w 5895"/>
                <a:gd name="T11" fmla="*/ 2113 h 6359"/>
                <a:gd name="T12" fmla="*/ 822 w 5895"/>
                <a:gd name="T13" fmla="*/ 1114 h 6359"/>
                <a:gd name="T14" fmla="*/ 1440 w 5895"/>
                <a:gd name="T15" fmla="*/ 557 h 6359"/>
                <a:gd name="T16" fmla="*/ 1694 w 5895"/>
                <a:gd name="T17" fmla="*/ 485 h 6359"/>
                <a:gd name="T18" fmla="*/ 2490 w 5895"/>
                <a:gd name="T19" fmla="*/ 18 h 6359"/>
                <a:gd name="T20" fmla="*/ 3407 w 5895"/>
                <a:gd name="T21" fmla="*/ 328 h 6359"/>
                <a:gd name="T22" fmla="*/ 3738 w 5895"/>
                <a:gd name="T23" fmla="*/ 553 h 6359"/>
                <a:gd name="T24" fmla="*/ 4154 w 5895"/>
                <a:gd name="T25" fmla="*/ 620 h 6359"/>
                <a:gd name="T26" fmla="*/ 4802 w 5895"/>
                <a:gd name="T27" fmla="*/ 946 h 6359"/>
                <a:gd name="T28" fmla="*/ 5031 w 5895"/>
                <a:gd name="T29" fmla="*/ 1764 h 6359"/>
                <a:gd name="T30" fmla="*/ 5540 w 5895"/>
                <a:gd name="T31" fmla="*/ 2245 h 6359"/>
                <a:gd name="T32" fmla="*/ 5888 w 5895"/>
                <a:gd name="T33" fmla="*/ 2967 h 6359"/>
                <a:gd name="T34" fmla="*/ 5465 w 5895"/>
                <a:gd name="T35" fmla="*/ 3963 h 6359"/>
                <a:gd name="T36" fmla="*/ 5089 w 5895"/>
                <a:gd name="T37" fmla="*/ 4540 h 6359"/>
                <a:gd name="T38" fmla="*/ 4553 w 5895"/>
                <a:gd name="T39" fmla="*/ 5285 h 6359"/>
                <a:gd name="T40" fmla="*/ 2944 w 5895"/>
                <a:gd name="T41" fmla="*/ 6343 h 6359"/>
                <a:gd name="T42" fmla="*/ 2490 w 5895"/>
                <a:gd name="T43" fmla="*/ 19 h 6359"/>
                <a:gd name="T44" fmla="*/ 1695 w 5895"/>
                <a:gd name="T45" fmla="*/ 485 h 6359"/>
                <a:gd name="T46" fmla="*/ 1440 w 5895"/>
                <a:gd name="T47" fmla="*/ 558 h 6359"/>
                <a:gd name="T48" fmla="*/ 823 w 5895"/>
                <a:gd name="T49" fmla="*/ 1114 h 6359"/>
                <a:gd name="T50" fmla="*/ 337 w 5895"/>
                <a:gd name="T51" fmla="*/ 2113 h 6359"/>
                <a:gd name="T52" fmla="*/ 126 w 5895"/>
                <a:gd name="T53" fmla="*/ 2996 h 6359"/>
                <a:gd name="T54" fmla="*/ 75 w 5895"/>
                <a:gd name="T55" fmla="*/ 4185 h 6359"/>
                <a:gd name="T56" fmla="*/ 683 w 5895"/>
                <a:gd name="T57" fmla="*/ 4903 h 6359"/>
                <a:gd name="T58" fmla="*/ 1474 w 5895"/>
                <a:gd name="T59" fmla="*/ 5283 h 6359"/>
                <a:gd name="T60" fmla="*/ 2017 w 5895"/>
                <a:gd name="T61" fmla="*/ 5830 h 6359"/>
                <a:gd name="T62" fmla="*/ 2944 w 5895"/>
                <a:gd name="T63" fmla="*/ 6342 h 6359"/>
                <a:gd name="T64" fmla="*/ 4553 w 5895"/>
                <a:gd name="T65" fmla="*/ 5284 h 6359"/>
                <a:gd name="T66" fmla="*/ 5088 w 5895"/>
                <a:gd name="T67" fmla="*/ 4540 h 6359"/>
                <a:gd name="T68" fmla="*/ 5464 w 5895"/>
                <a:gd name="T69" fmla="*/ 3963 h 6359"/>
                <a:gd name="T70" fmla="*/ 5887 w 5895"/>
                <a:gd name="T71" fmla="*/ 2967 h 6359"/>
                <a:gd name="T72" fmla="*/ 5540 w 5895"/>
                <a:gd name="T73" fmla="*/ 2246 h 6359"/>
                <a:gd name="T74" fmla="*/ 5030 w 5895"/>
                <a:gd name="T75" fmla="*/ 1765 h 6359"/>
                <a:gd name="T76" fmla="*/ 4801 w 5895"/>
                <a:gd name="T77" fmla="*/ 946 h 6359"/>
                <a:gd name="T78" fmla="*/ 4154 w 5895"/>
                <a:gd name="T79" fmla="*/ 620 h 6359"/>
                <a:gd name="T80" fmla="*/ 3738 w 5895"/>
                <a:gd name="T81" fmla="*/ 553 h 6359"/>
                <a:gd name="T82" fmla="*/ 3407 w 5895"/>
                <a:gd name="T83" fmla="*/ 329 h 6359"/>
                <a:gd name="T84" fmla="*/ 2636 w 5895"/>
                <a:gd name="T85" fmla="*/ 6 h 6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95" h="6359">
                  <a:moveTo>
                    <a:pt x="2593" y="6315"/>
                  </a:moveTo>
                  <a:cubicBezTo>
                    <a:pt x="2485" y="6280"/>
                    <a:pt x="2381" y="6216"/>
                    <a:pt x="2276" y="6120"/>
                  </a:cubicBezTo>
                  <a:cubicBezTo>
                    <a:pt x="2179" y="6032"/>
                    <a:pt x="2094" y="5929"/>
                    <a:pt x="2016" y="5830"/>
                  </a:cubicBezTo>
                  <a:cubicBezTo>
                    <a:pt x="2007" y="5819"/>
                    <a:pt x="1999" y="5808"/>
                    <a:pt x="1990" y="5797"/>
                  </a:cubicBezTo>
                  <a:cubicBezTo>
                    <a:pt x="1948" y="5744"/>
                    <a:pt x="1905" y="5689"/>
                    <a:pt x="1861" y="5637"/>
                  </a:cubicBezTo>
                  <a:cubicBezTo>
                    <a:pt x="1732" y="5485"/>
                    <a:pt x="1605" y="5369"/>
                    <a:pt x="1474" y="5284"/>
                  </a:cubicBezTo>
                  <a:cubicBezTo>
                    <a:pt x="1369" y="5217"/>
                    <a:pt x="1259" y="5167"/>
                    <a:pt x="1166" y="5127"/>
                  </a:cubicBezTo>
                  <a:cubicBezTo>
                    <a:pt x="1147" y="5119"/>
                    <a:pt x="1129" y="5111"/>
                    <a:pt x="1110" y="5103"/>
                  </a:cubicBezTo>
                  <a:cubicBezTo>
                    <a:pt x="968" y="5042"/>
                    <a:pt x="820" y="4979"/>
                    <a:pt x="683" y="4904"/>
                  </a:cubicBezTo>
                  <a:cubicBezTo>
                    <a:pt x="528" y="4819"/>
                    <a:pt x="407" y="4728"/>
                    <a:pt x="314" y="4628"/>
                  </a:cubicBezTo>
                  <a:cubicBezTo>
                    <a:pt x="255" y="4564"/>
                    <a:pt x="205" y="4494"/>
                    <a:pt x="166" y="4418"/>
                  </a:cubicBezTo>
                  <a:cubicBezTo>
                    <a:pt x="128" y="4348"/>
                    <a:pt x="99" y="4272"/>
                    <a:pt x="75" y="4186"/>
                  </a:cubicBezTo>
                  <a:cubicBezTo>
                    <a:pt x="54" y="4113"/>
                    <a:pt x="38" y="4032"/>
                    <a:pt x="25" y="3940"/>
                  </a:cubicBezTo>
                  <a:cubicBezTo>
                    <a:pt x="2" y="3774"/>
                    <a:pt x="0" y="3595"/>
                    <a:pt x="21" y="3424"/>
                  </a:cubicBezTo>
                  <a:cubicBezTo>
                    <a:pt x="38" y="3279"/>
                    <a:pt x="83" y="3135"/>
                    <a:pt x="125" y="2996"/>
                  </a:cubicBezTo>
                  <a:cubicBezTo>
                    <a:pt x="173" y="2843"/>
                    <a:pt x="217" y="2698"/>
                    <a:pt x="228" y="2554"/>
                  </a:cubicBezTo>
                  <a:cubicBezTo>
                    <a:pt x="229" y="2534"/>
                    <a:pt x="231" y="2513"/>
                    <a:pt x="234" y="2487"/>
                  </a:cubicBezTo>
                  <a:cubicBezTo>
                    <a:pt x="248" y="2360"/>
                    <a:pt x="282" y="2238"/>
                    <a:pt x="336" y="2113"/>
                  </a:cubicBezTo>
                  <a:cubicBezTo>
                    <a:pt x="385" y="2001"/>
                    <a:pt x="450" y="1888"/>
                    <a:pt x="537" y="1766"/>
                  </a:cubicBezTo>
                  <a:cubicBezTo>
                    <a:pt x="610" y="1663"/>
                    <a:pt x="658" y="1528"/>
                    <a:pt x="703" y="1397"/>
                  </a:cubicBezTo>
                  <a:cubicBezTo>
                    <a:pt x="740" y="1292"/>
                    <a:pt x="775" y="1192"/>
                    <a:pt x="822" y="1114"/>
                  </a:cubicBezTo>
                  <a:cubicBezTo>
                    <a:pt x="864" y="1043"/>
                    <a:pt x="913" y="961"/>
                    <a:pt x="972" y="885"/>
                  </a:cubicBezTo>
                  <a:cubicBezTo>
                    <a:pt x="1035" y="804"/>
                    <a:pt x="1100" y="739"/>
                    <a:pt x="1170" y="688"/>
                  </a:cubicBezTo>
                  <a:cubicBezTo>
                    <a:pt x="1255" y="628"/>
                    <a:pt x="1348" y="582"/>
                    <a:pt x="1440" y="557"/>
                  </a:cubicBezTo>
                  <a:cubicBezTo>
                    <a:pt x="1467" y="549"/>
                    <a:pt x="1495" y="543"/>
                    <a:pt x="1521" y="537"/>
                  </a:cubicBezTo>
                  <a:cubicBezTo>
                    <a:pt x="1550" y="531"/>
                    <a:pt x="1579" y="524"/>
                    <a:pt x="1608" y="516"/>
                  </a:cubicBezTo>
                  <a:cubicBezTo>
                    <a:pt x="1638" y="507"/>
                    <a:pt x="1667" y="497"/>
                    <a:pt x="1694" y="485"/>
                  </a:cubicBezTo>
                  <a:cubicBezTo>
                    <a:pt x="1800" y="437"/>
                    <a:pt x="1899" y="358"/>
                    <a:pt x="1994" y="282"/>
                  </a:cubicBezTo>
                  <a:cubicBezTo>
                    <a:pt x="2057" y="231"/>
                    <a:pt x="2123" y="178"/>
                    <a:pt x="2189" y="136"/>
                  </a:cubicBezTo>
                  <a:cubicBezTo>
                    <a:pt x="2284" y="76"/>
                    <a:pt x="2386" y="37"/>
                    <a:pt x="2490" y="18"/>
                  </a:cubicBezTo>
                  <a:cubicBezTo>
                    <a:pt x="2592" y="0"/>
                    <a:pt x="2700" y="1"/>
                    <a:pt x="2812" y="22"/>
                  </a:cubicBezTo>
                  <a:cubicBezTo>
                    <a:pt x="2909" y="40"/>
                    <a:pt x="3014" y="79"/>
                    <a:pt x="3125" y="139"/>
                  </a:cubicBezTo>
                  <a:cubicBezTo>
                    <a:pt x="3221" y="190"/>
                    <a:pt x="3318" y="256"/>
                    <a:pt x="3407" y="328"/>
                  </a:cubicBezTo>
                  <a:cubicBezTo>
                    <a:pt x="3420" y="339"/>
                    <a:pt x="3432" y="349"/>
                    <a:pt x="3444" y="359"/>
                  </a:cubicBezTo>
                  <a:cubicBezTo>
                    <a:pt x="3451" y="364"/>
                    <a:pt x="3458" y="370"/>
                    <a:pt x="3465" y="376"/>
                  </a:cubicBezTo>
                  <a:cubicBezTo>
                    <a:pt x="3550" y="446"/>
                    <a:pt x="3629" y="508"/>
                    <a:pt x="3738" y="553"/>
                  </a:cubicBezTo>
                  <a:cubicBezTo>
                    <a:pt x="3815" y="584"/>
                    <a:pt x="3909" y="604"/>
                    <a:pt x="4028" y="613"/>
                  </a:cubicBezTo>
                  <a:cubicBezTo>
                    <a:pt x="4060" y="615"/>
                    <a:pt x="4093" y="617"/>
                    <a:pt x="4125" y="618"/>
                  </a:cubicBezTo>
                  <a:cubicBezTo>
                    <a:pt x="4135" y="619"/>
                    <a:pt x="4145" y="619"/>
                    <a:pt x="4154" y="620"/>
                  </a:cubicBezTo>
                  <a:cubicBezTo>
                    <a:pt x="4198" y="622"/>
                    <a:pt x="4250" y="625"/>
                    <a:pt x="4301" y="633"/>
                  </a:cubicBezTo>
                  <a:cubicBezTo>
                    <a:pt x="4408" y="649"/>
                    <a:pt x="4508" y="683"/>
                    <a:pt x="4591" y="731"/>
                  </a:cubicBezTo>
                  <a:cubicBezTo>
                    <a:pt x="4686" y="786"/>
                    <a:pt x="4756" y="858"/>
                    <a:pt x="4802" y="946"/>
                  </a:cubicBezTo>
                  <a:cubicBezTo>
                    <a:pt x="4857" y="1053"/>
                    <a:pt x="4870" y="1181"/>
                    <a:pt x="4882" y="1305"/>
                  </a:cubicBezTo>
                  <a:cubicBezTo>
                    <a:pt x="4895" y="1437"/>
                    <a:pt x="4909" y="1573"/>
                    <a:pt x="4974" y="1687"/>
                  </a:cubicBezTo>
                  <a:cubicBezTo>
                    <a:pt x="4990" y="1713"/>
                    <a:pt x="5008" y="1739"/>
                    <a:pt x="5031" y="1764"/>
                  </a:cubicBezTo>
                  <a:cubicBezTo>
                    <a:pt x="5077" y="1817"/>
                    <a:pt x="5132" y="1861"/>
                    <a:pt x="5186" y="1904"/>
                  </a:cubicBezTo>
                  <a:cubicBezTo>
                    <a:pt x="5200" y="1915"/>
                    <a:pt x="5215" y="1926"/>
                    <a:pt x="5229" y="1938"/>
                  </a:cubicBezTo>
                  <a:cubicBezTo>
                    <a:pt x="5337" y="2025"/>
                    <a:pt x="5442" y="2129"/>
                    <a:pt x="5540" y="2245"/>
                  </a:cubicBezTo>
                  <a:cubicBezTo>
                    <a:pt x="5610" y="2327"/>
                    <a:pt x="5667" y="2404"/>
                    <a:pt x="5714" y="2480"/>
                  </a:cubicBezTo>
                  <a:cubicBezTo>
                    <a:pt x="5769" y="2569"/>
                    <a:pt x="5812" y="2657"/>
                    <a:pt x="5841" y="2744"/>
                  </a:cubicBezTo>
                  <a:cubicBezTo>
                    <a:pt x="5864" y="2815"/>
                    <a:pt x="5880" y="2891"/>
                    <a:pt x="5888" y="2967"/>
                  </a:cubicBezTo>
                  <a:cubicBezTo>
                    <a:pt x="5895" y="3042"/>
                    <a:pt x="5894" y="3118"/>
                    <a:pt x="5885" y="3194"/>
                  </a:cubicBezTo>
                  <a:cubicBezTo>
                    <a:pt x="5867" y="3343"/>
                    <a:pt x="5818" y="3489"/>
                    <a:pt x="5742" y="3615"/>
                  </a:cubicBezTo>
                  <a:cubicBezTo>
                    <a:pt x="5667" y="3742"/>
                    <a:pt x="5564" y="3854"/>
                    <a:pt x="5465" y="3963"/>
                  </a:cubicBezTo>
                  <a:cubicBezTo>
                    <a:pt x="5370" y="4067"/>
                    <a:pt x="5272" y="4174"/>
                    <a:pt x="5200" y="4292"/>
                  </a:cubicBezTo>
                  <a:cubicBezTo>
                    <a:pt x="5182" y="4321"/>
                    <a:pt x="5166" y="4350"/>
                    <a:pt x="5153" y="4378"/>
                  </a:cubicBezTo>
                  <a:cubicBezTo>
                    <a:pt x="5127" y="4432"/>
                    <a:pt x="5107" y="4487"/>
                    <a:pt x="5089" y="4540"/>
                  </a:cubicBezTo>
                  <a:cubicBezTo>
                    <a:pt x="5074" y="4581"/>
                    <a:pt x="5060" y="4622"/>
                    <a:pt x="5042" y="4662"/>
                  </a:cubicBezTo>
                  <a:cubicBezTo>
                    <a:pt x="4996" y="4772"/>
                    <a:pt x="4928" y="4880"/>
                    <a:pt x="4835" y="4993"/>
                  </a:cubicBezTo>
                  <a:cubicBezTo>
                    <a:pt x="4761" y="5082"/>
                    <a:pt x="4672" y="5175"/>
                    <a:pt x="4553" y="5285"/>
                  </a:cubicBezTo>
                  <a:cubicBezTo>
                    <a:pt x="4326" y="5496"/>
                    <a:pt x="4085" y="5688"/>
                    <a:pt x="3879" y="5848"/>
                  </a:cubicBezTo>
                  <a:cubicBezTo>
                    <a:pt x="3687" y="5997"/>
                    <a:pt x="3497" y="6139"/>
                    <a:pt x="3285" y="6238"/>
                  </a:cubicBezTo>
                  <a:cubicBezTo>
                    <a:pt x="3169" y="6292"/>
                    <a:pt x="3054" y="6328"/>
                    <a:pt x="2944" y="6343"/>
                  </a:cubicBezTo>
                  <a:cubicBezTo>
                    <a:pt x="2903" y="6348"/>
                    <a:pt x="2863" y="6351"/>
                    <a:pt x="2824" y="6351"/>
                  </a:cubicBezTo>
                  <a:cubicBezTo>
                    <a:pt x="2743" y="6351"/>
                    <a:pt x="2666" y="6339"/>
                    <a:pt x="2593" y="6315"/>
                  </a:cubicBezTo>
                  <a:moveTo>
                    <a:pt x="2490" y="19"/>
                  </a:moveTo>
                  <a:cubicBezTo>
                    <a:pt x="2386" y="37"/>
                    <a:pt x="2285" y="77"/>
                    <a:pt x="2189" y="137"/>
                  </a:cubicBezTo>
                  <a:cubicBezTo>
                    <a:pt x="2123" y="179"/>
                    <a:pt x="2058" y="232"/>
                    <a:pt x="1994" y="282"/>
                  </a:cubicBezTo>
                  <a:cubicBezTo>
                    <a:pt x="1899" y="359"/>
                    <a:pt x="1801" y="438"/>
                    <a:pt x="1695" y="485"/>
                  </a:cubicBezTo>
                  <a:cubicBezTo>
                    <a:pt x="1667" y="498"/>
                    <a:pt x="1638" y="508"/>
                    <a:pt x="1608" y="517"/>
                  </a:cubicBezTo>
                  <a:cubicBezTo>
                    <a:pt x="1579" y="525"/>
                    <a:pt x="1550" y="532"/>
                    <a:pt x="1521" y="538"/>
                  </a:cubicBezTo>
                  <a:cubicBezTo>
                    <a:pt x="1495" y="544"/>
                    <a:pt x="1468" y="550"/>
                    <a:pt x="1440" y="558"/>
                  </a:cubicBezTo>
                  <a:cubicBezTo>
                    <a:pt x="1348" y="583"/>
                    <a:pt x="1255" y="628"/>
                    <a:pt x="1171" y="689"/>
                  </a:cubicBezTo>
                  <a:cubicBezTo>
                    <a:pt x="1100" y="740"/>
                    <a:pt x="1035" y="804"/>
                    <a:pt x="972" y="886"/>
                  </a:cubicBezTo>
                  <a:cubicBezTo>
                    <a:pt x="914" y="962"/>
                    <a:pt x="864" y="1043"/>
                    <a:pt x="823" y="1114"/>
                  </a:cubicBezTo>
                  <a:cubicBezTo>
                    <a:pt x="776" y="1193"/>
                    <a:pt x="741" y="1292"/>
                    <a:pt x="704" y="1398"/>
                  </a:cubicBezTo>
                  <a:cubicBezTo>
                    <a:pt x="658" y="1528"/>
                    <a:pt x="611" y="1664"/>
                    <a:pt x="538" y="1767"/>
                  </a:cubicBezTo>
                  <a:cubicBezTo>
                    <a:pt x="451" y="1888"/>
                    <a:pt x="385" y="2002"/>
                    <a:pt x="337" y="2113"/>
                  </a:cubicBezTo>
                  <a:cubicBezTo>
                    <a:pt x="282" y="2238"/>
                    <a:pt x="249" y="2360"/>
                    <a:pt x="235" y="2487"/>
                  </a:cubicBezTo>
                  <a:cubicBezTo>
                    <a:pt x="232" y="2513"/>
                    <a:pt x="230" y="2534"/>
                    <a:pt x="229" y="2554"/>
                  </a:cubicBezTo>
                  <a:cubicBezTo>
                    <a:pt x="218" y="2699"/>
                    <a:pt x="173" y="2843"/>
                    <a:pt x="126" y="2996"/>
                  </a:cubicBezTo>
                  <a:cubicBezTo>
                    <a:pt x="83" y="3135"/>
                    <a:pt x="39" y="3279"/>
                    <a:pt x="22" y="3424"/>
                  </a:cubicBezTo>
                  <a:cubicBezTo>
                    <a:pt x="1" y="3595"/>
                    <a:pt x="2" y="3773"/>
                    <a:pt x="25" y="3939"/>
                  </a:cubicBezTo>
                  <a:cubicBezTo>
                    <a:pt x="39" y="4032"/>
                    <a:pt x="55" y="4113"/>
                    <a:pt x="75" y="4185"/>
                  </a:cubicBezTo>
                  <a:cubicBezTo>
                    <a:pt x="99" y="4272"/>
                    <a:pt x="129" y="4348"/>
                    <a:pt x="166" y="4418"/>
                  </a:cubicBezTo>
                  <a:cubicBezTo>
                    <a:pt x="206" y="4493"/>
                    <a:pt x="256" y="4564"/>
                    <a:pt x="315" y="4627"/>
                  </a:cubicBezTo>
                  <a:cubicBezTo>
                    <a:pt x="408" y="4728"/>
                    <a:pt x="528" y="4818"/>
                    <a:pt x="683" y="4903"/>
                  </a:cubicBezTo>
                  <a:cubicBezTo>
                    <a:pt x="820" y="4979"/>
                    <a:pt x="968" y="5042"/>
                    <a:pt x="1111" y="5102"/>
                  </a:cubicBezTo>
                  <a:cubicBezTo>
                    <a:pt x="1129" y="5110"/>
                    <a:pt x="1148" y="5118"/>
                    <a:pt x="1166" y="5126"/>
                  </a:cubicBezTo>
                  <a:cubicBezTo>
                    <a:pt x="1260" y="5166"/>
                    <a:pt x="1370" y="5216"/>
                    <a:pt x="1474" y="5283"/>
                  </a:cubicBezTo>
                  <a:cubicBezTo>
                    <a:pt x="1606" y="5369"/>
                    <a:pt x="1732" y="5484"/>
                    <a:pt x="1861" y="5636"/>
                  </a:cubicBezTo>
                  <a:cubicBezTo>
                    <a:pt x="1905" y="5688"/>
                    <a:pt x="1948" y="5743"/>
                    <a:pt x="1990" y="5796"/>
                  </a:cubicBezTo>
                  <a:cubicBezTo>
                    <a:pt x="1999" y="5807"/>
                    <a:pt x="2008" y="5819"/>
                    <a:pt x="2017" y="5830"/>
                  </a:cubicBezTo>
                  <a:cubicBezTo>
                    <a:pt x="2095" y="5928"/>
                    <a:pt x="2180" y="6031"/>
                    <a:pt x="2276" y="6120"/>
                  </a:cubicBezTo>
                  <a:cubicBezTo>
                    <a:pt x="2382" y="6216"/>
                    <a:pt x="2485" y="6279"/>
                    <a:pt x="2593" y="6315"/>
                  </a:cubicBezTo>
                  <a:cubicBezTo>
                    <a:pt x="2701" y="6350"/>
                    <a:pt x="2819" y="6359"/>
                    <a:pt x="2944" y="6342"/>
                  </a:cubicBezTo>
                  <a:cubicBezTo>
                    <a:pt x="3054" y="6327"/>
                    <a:pt x="3168" y="6292"/>
                    <a:pt x="3284" y="6237"/>
                  </a:cubicBezTo>
                  <a:cubicBezTo>
                    <a:pt x="3496" y="6139"/>
                    <a:pt x="3686" y="5997"/>
                    <a:pt x="3878" y="5847"/>
                  </a:cubicBezTo>
                  <a:cubicBezTo>
                    <a:pt x="4084" y="5687"/>
                    <a:pt x="4326" y="5495"/>
                    <a:pt x="4553" y="5284"/>
                  </a:cubicBezTo>
                  <a:cubicBezTo>
                    <a:pt x="4671" y="5174"/>
                    <a:pt x="4760" y="5082"/>
                    <a:pt x="4834" y="4992"/>
                  </a:cubicBezTo>
                  <a:cubicBezTo>
                    <a:pt x="4927" y="4879"/>
                    <a:pt x="4995" y="4771"/>
                    <a:pt x="5042" y="4662"/>
                  </a:cubicBezTo>
                  <a:cubicBezTo>
                    <a:pt x="5059" y="4622"/>
                    <a:pt x="5074" y="4580"/>
                    <a:pt x="5088" y="4540"/>
                  </a:cubicBezTo>
                  <a:cubicBezTo>
                    <a:pt x="5107" y="4487"/>
                    <a:pt x="5126" y="4431"/>
                    <a:pt x="5152" y="4378"/>
                  </a:cubicBezTo>
                  <a:cubicBezTo>
                    <a:pt x="5166" y="4349"/>
                    <a:pt x="5181" y="4321"/>
                    <a:pt x="5199" y="4292"/>
                  </a:cubicBezTo>
                  <a:cubicBezTo>
                    <a:pt x="5271" y="4174"/>
                    <a:pt x="5369" y="4066"/>
                    <a:pt x="5464" y="3963"/>
                  </a:cubicBezTo>
                  <a:cubicBezTo>
                    <a:pt x="5564" y="3854"/>
                    <a:pt x="5666" y="3741"/>
                    <a:pt x="5742" y="3615"/>
                  </a:cubicBezTo>
                  <a:cubicBezTo>
                    <a:pt x="5817" y="3489"/>
                    <a:pt x="5867" y="3343"/>
                    <a:pt x="5884" y="3194"/>
                  </a:cubicBezTo>
                  <a:cubicBezTo>
                    <a:pt x="5893" y="3118"/>
                    <a:pt x="5894" y="3042"/>
                    <a:pt x="5887" y="2967"/>
                  </a:cubicBezTo>
                  <a:cubicBezTo>
                    <a:pt x="5880" y="2891"/>
                    <a:pt x="5864" y="2815"/>
                    <a:pt x="5840" y="2744"/>
                  </a:cubicBezTo>
                  <a:cubicBezTo>
                    <a:pt x="5811" y="2658"/>
                    <a:pt x="5769" y="2569"/>
                    <a:pt x="5714" y="2481"/>
                  </a:cubicBezTo>
                  <a:cubicBezTo>
                    <a:pt x="5666" y="2405"/>
                    <a:pt x="5609" y="2328"/>
                    <a:pt x="5540" y="2246"/>
                  </a:cubicBezTo>
                  <a:cubicBezTo>
                    <a:pt x="5441" y="2129"/>
                    <a:pt x="5336" y="2026"/>
                    <a:pt x="5228" y="1938"/>
                  </a:cubicBezTo>
                  <a:cubicBezTo>
                    <a:pt x="5214" y="1927"/>
                    <a:pt x="5200" y="1915"/>
                    <a:pt x="5186" y="1904"/>
                  </a:cubicBezTo>
                  <a:cubicBezTo>
                    <a:pt x="5132" y="1862"/>
                    <a:pt x="5076" y="1818"/>
                    <a:pt x="5030" y="1765"/>
                  </a:cubicBezTo>
                  <a:cubicBezTo>
                    <a:pt x="5008" y="1739"/>
                    <a:pt x="4989" y="1714"/>
                    <a:pt x="4974" y="1687"/>
                  </a:cubicBezTo>
                  <a:cubicBezTo>
                    <a:pt x="4908" y="1574"/>
                    <a:pt x="4895" y="1437"/>
                    <a:pt x="4881" y="1305"/>
                  </a:cubicBezTo>
                  <a:cubicBezTo>
                    <a:pt x="4869" y="1181"/>
                    <a:pt x="4856" y="1053"/>
                    <a:pt x="4801" y="946"/>
                  </a:cubicBezTo>
                  <a:cubicBezTo>
                    <a:pt x="4756" y="859"/>
                    <a:pt x="4685" y="787"/>
                    <a:pt x="4590" y="732"/>
                  </a:cubicBezTo>
                  <a:cubicBezTo>
                    <a:pt x="4508" y="684"/>
                    <a:pt x="4408" y="650"/>
                    <a:pt x="4301" y="633"/>
                  </a:cubicBezTo>
                  <a:cubicBezTo>
                    <a:pt x="4250" y="626"/>
                    <a:pt x="4198" y="622"/>
                    <a:pt x="4154" y="620"/>
                  </a:cubicBezTo>
                  <a:cubicBezTo>
                    <a:pt x="4145" y="620"/>
                    <a:pt x="4135" y="619"/>
                    <a:pt x="4125" y="619"/>
                  </a:cubicBezTo>
                  <a:cubicBezTo>
                    <a:pt x="4093" y="617"/>
                    <a:pt x="4060" y="616"/>
                    <a:pt x="4027" y="613"/>
                  </a:cubicBezTo>
                  <a:cubicBezTo>
                    <a:pt x="3909" y="604"/>
                    <a:pt x="3814" y="585"/>
                    <a:pt x="3738" y="553"/>
                  </a:cubicBezTo>
                  <a:cubicBezTo>
                    <a:pt x="3629" y="508"/>
                    <a:pt x="3550" y="447"/>
                    <a:pt x="3464" y="376"/>
                  </a:cubicBezTo>
                  <a:cubicBezTo>
                    <a:pt x="3458" y="371"/>
                    <a:pt x="3451" y="365"/>
                    <a:pt x="3444" y="359"/>
                  </a:cubicBezTo>
                  <a:cubicBezTo>
                    <a:pt x="3432" y="349"/>
                    <a:pt x="3419" y="339"/>
                    <a:pt x="3407" y="329"/>
                  </a:cubicBezTo>
                  <a:cubicBezTo>
                    <a:pt x="3318" y="256"/>
                    <a:pt x="3220" y="191"/>
                    <a:pt x="3125" y="139"/>
                  </a:cubicBezTo>
                  <a:cubicBezTo>
                    <a:pt x="3014" y="80"/>
                    <a:pt x="2908" y="41"/>
                    <a:pt x="2811" y="23"/>
                  </a:cubicBezTo>
                  <a:cubicBezTo>
                    <a:pt x="2752" y="11"/>
                    <a:pt x="2693" y="6"/>
                    <a:pt x="2636" y="6"/>
                  </a:cubicBezTo>
                  <a:cubicBezTo>
                    <a:pt x="2586" y="6"/>
                    <a:pt x="2537" y="10"/>
                    <a:pt x="2490" y="1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3" name="Freeform 61">
              <a:extLst>
                <a:ext uri="{FF2B5EF4-FFF2-40B4-BE49-F238E27FC236}">
                  <a16:creationId xmlns:a16="http://schemas.microsoft.com/office/drawing/2014/main" id="{DFF5DB25-7D84-420D-BA90-8BE0A16E4AAC}"/>
                </a:ext>
              </a:extLst>
            </p:cNvPr>
            <p:cNvSpPr>
              <a:spLocks noEditPoints="1"/>
            </p:cNvSpPr>
            <p:nvPr/>
          </p:nvSpPr>
          <p:spPr bwMode="auto">
            <a:xfrm>
              <a:off x="3531" y="-193"/>
              <a:ext cx="4422" cy="4772"/>
            </a:xfrm>
            <a:custGeom>
              <a:avLst/>
              <a:gdLst>
                <a:gd name="T0" fmla="*/ 2032 w 5974"/>
                <a:gd name="T1" fmla="*/ 5871 h 6448"/>
                <a:gd name="T2" fmla="*/ 1875 w 5974"/>
                <a:gd name="T3" fmla="*/ 5678 h 6448"/>
                <a:gd name="T4" fmla="*/ 1177 w 5974"/>
                <a:gd name="T5" fmla="*/ 5166 h 6448"/>
                <a:gd name="T6" fmla="*/ 328 w 5974"/>
                <a:gd name="T7" fmla="*/ 4678 h 6448"/>
                <a:gd name="T8" fmla="*/ 29 w 5974"/>
                <a:gd name="T9" fmla="*/ 4001 h 6448"/>
                <a:gd name="T10" fmla="*/ 123 w 5974"/>
                <a:gd name="T11" fmla="*/ 3044 h 6448"/>
                <a:gd name="T12" fmla="*/ 232 w 5974"/>
                <a:gd name="T13" fmla="*/ 2504 h 6448"/>
                <a:gd name="T14" fmla="*/ 536 w 5974"/>
                <a:gd name="T15" fmla="*/ 1739 h 6448"/>
                <a:gd name="T16" fmla="*/ 848 w 5974"/>
                <a:gd name="T17" fmla="*/ 1101 h 6448"/>
                <a:gd name="T18" fmla="*/ 1483 w 5974"/>
                <a:gd name="T19" fmla="*/ 556 h 6448"/>
                <a:gd name="T20" fmla="*/ 1652 w 5974"/>
                <a:gd name="T21" fmla="*/ 508 h 6448"/>
                <a:gd name="T22" fmla="*/ 2018 w 5974"/>
                <a:gd name="T23" fmla="*/ 280 h 6448"/>
                <a:gd name="T24" fmla="*/ 2547 w 5974"/>
                <a:gd name="T25" fmla="*/ 14 h 6448"/>
                <a:gd name="T26" fmla="*/ 3473 w 5974"/>
                <a:gd name="T27" fmla="*/ 339 h 6448"/>
                <a:gd name="T28" fmla="*/ 3817 w 5974"/>
                <a:gd name="T29" fmla="*/ 548 h 6448"/>
                <a:gd name="T30" fmla="*/ 4187 w 5974"/>
                <a:gd name="T31" fmla="*/ 613 h 6448"/>
                <a:gd name="T32" fmla="*/ 4380 w 5974"/>
                <a:gd name="T33" fmla="*/ 634 h 6448"/>
                <a:gd name="T34" fmla="*/ 4872 w 5974"/>
                <a:gd name="T35" fmla="*/ 963 h 6448"/>
                <a:gd name="T36" fmla="*/ 4966 w 5974"/>
                <a:gd name="T37" fmla="*/ 1518 h 6448"/>
                <a:gd name="T38" fmla="*/ 5094 w 5974"/>
                <a:gd name="T39" fmla="*/ 1780 h 6448"/>
                <a:gd name="T40" fmla="*/ 5301 w 5974"/>
                <a:gd name="T41" fmla="*/ 1945 h 6448"/>
                <a:gd name="T42" fmla="*/ 5796 w 5974"/>
                <a:gd name="T43" fmla="*/ 2477 h 6448"/>
                <a:gd name="T44" fmla="*/ 5967 w 5974"/>
                <a:gd name="T45" fmla="*/ 2967 h 6448"/>
                <a:gd name="T46" fmla="*/ 5811 w 5974"/>
                <a:gd name="T47" fmla="*/ 3624 h 6448"/>
                <a:gd name="T48" fmla="*/ 5251 w 5974"/>
                <a:gd name="T49" fmla="*/ 4306 h 6448"/>
                <a:gd name="T50" fmla="*/ 5143 w 5974"/>
                <a:gd name="T51" fmla="*/ 4564 h 6448"/>
                <a:gd name="T52" fmla="*/ 4897 w 5974"/>
                <a:gd name="T53" fmla="*/ 5029 h 6448"/>
                <a:gd name="T54" fmla="*/ 3925 w 5974"/>
                <a:gd name="T55" fmla="*/ 5900 h 6448"/>
                <a:gd name="T56" fmla="*/ 2857 w 5974"/>
                <a:gd name="T57" fmla="*/ 6400 h 6448"/>
                <a:gd name="T58" fmla="*/ 2547 w 5974"/>
                <a:gd name="T59" fmla="*/ 14 h 6448"/>
                <a:gd name="T60" fmla="*/ 2018 w 5974"/>
                <a:gd name="T61" fmla="*/ 281 h 6448"/>
                <a:gd name="T62" fmla="*/ 1652 w 5974"/>
                <a:gd name="T63" fmla="*/ 508 h 6448"/>
                <a:gd name="T64" fmla="*/ 1483 w 5974"/>
                <a:gd name="T65" fmla="*/ 557 h 6448"/>
                <a:gd name="T66" fmla="*/ 849 w 5974"/>
                <a:gd name="T67" fmla="*/ 1101 h 6448"/>
                <a:gd name="T68" fmla="*/ 537 w 5974"/>
                <a:gd name="T69" fmla="*/ 1740 h 6448"/>
                <a:gd name="T70" fmla="*/ 233 w 5974"/>
                <a:gd name="T71" fmla="*/ 2505 h 6448"/>
                <a:gd name="T72" fmla="*/ 124 w 5974"/>
                <a:gd name="T73" fmla="*/ 3044 h 6448"/>
                <a:gd name="T74" fmla="*/ 30 w 5974"/>
                <a:gd name="T75" fmla="*/ 4001 h 6448"/>
                <a:gd name="T76" fmla="*/ 329 w 5974"/>
                <a:gd name="T77" fmla="*/ 4677 h 6448"/>
                <a:gd name="T78" fmla="*/ 1177 w 5974"/>
                <a:gd name="T79" fmla="*/ 5165 h 6448"/>
                <a:gd name="T80" fmla="*/ 1875 w 5974"/>
                <a:gd name="T81" fmla="*/ 5677 h 6448"/>
                <a:gd name="T82" fmla="*/ 2033 w 5974"/>
                <a:gd name="T83" fmla="*/ 5871 h 6448"/>
                <a:gd name="T84" fmla="*/ 3316 w 5974"/>
                <a:gd name="T85" fmla="*/ 6291 h 6448"/>
                <a:gd name="T86" fmla="*/ 4613 w 5974"/>
                <a:gd name="T87" fmla="*/ 5328 h 6448"/>
                <a:gd name="T88" fmla="*/ 5100 w 5974"/>
                <a:gd name="T89" fmla="*/ 4687 h 6448"/>
                <a:gd name="T90" fmla="*/ 5204 w 5974"/>
                <a:gd name="T91" fmla="*/ 4393 h 6448"/>
                <a:gd name="T92" fmla="*/ 5533 w 5974"/>
                <a:gd name="T93" fmla="*/ 3960 h 6448"/>
                <a:gd name="T94" fmla="*/ 5962 w 5974"/>
                <a:gd name="T95" fmla="*/ 3197 h 6448"/>
                <a:gd name="T96" fmla="*/ 5921 w 5974"/>
                <a:gd name="T97" fmla="*/ 2740 h 6448"/>
                <a:gd name="T98" fmla="*/ 5621 w 5974"/>
                <a:gd name="T99" fmla="*/ 2244 h 6448"/>
                <a:gd name="T100" fmla="*/ 5251 w 5974"/>
                <a:gd name="T101" fmla="*/ 1909 h 6448"/>
                <a:gd name="T102" fmla="*/ 5034 w 5974"/>
                <a:gd name="T103" fmla="*/ 1705 h 6448"/>
                <a:gd name="T104" fmla="*/ 4941 w 5974"/>
                <a:gd name="T105" fmla="*/ 1312 h 6448"/>
                <a:gd name="T106" fmla="*/ 4667 w 5974"/>
                <a:gd name="T107" fmla="*/ 742 h 6448"/>
                <a:gd name="T108" fmla="*/ 4234 w 5974"/>
                <a:gd name="T109" fmla="*/ 617 h 6448"/>
                <a:gd name="T110" fmla="*/ 4107 w 5974"/>
                <a:gd name="T111" fmla="*/ 607 h 6448"/>
                <a:gd name="T112" fmla="*/ 3532 w 5974"/>
                <a:gd name="T113" fmla="*/ 385 h 6448"/>
                <a:gd name="T114" fmla="*/ 2875 w 5974"/>
                <a:gd name="T115" fmla="*/ 33 h 6448"/>
                <a:gd name="T116" fmla="*/ 2547 w 5974"/>
                <a:gd name="T117" fmla="*/ 14 h 6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4" h="6448">
                  <a:moveTo>
                    <a:pt x="2610" y="6360"/>
                  </a:moveTo>
                  <a:cubicBezTo>
                    <a:pt x="2371" y="6278"/>
                    <a:pt x="2194" y="6074"/>
                    <a:pt x="2032" y="5871"/>
                  </a:cubicBezTo>
                  <a:cubicBezTo>
                    <a:pt x="2025" y="5862"/>
                    <a:pt x="2017" y="5852"/>
                    <a:pt x="2009" y="5843"/>
                  </a:cubicBezTo>
                  <a:cubicBezTo>
                    <a:pt x="1966" y="5788"/>
                    <a:pt x="1921" y="5731"/>
                    <a:pt x="1875" y="5678"/>
                  </a:cubicBezTo>
                  <a:cubicBezTo>
                    <a:pt x="1746" y="5528"/>
                    <a:pt x="1619" y="5412"/>
                    <a:pt x="1485" y="5326"/>
                  </a:cubicBezTo>
                  <a:cubicBezTo>
                    <a:pt x="1400" y="5271"/>
                    <a:pt x="1305" y="5222"/>
                    <a:pt x="1177" y="5166"/>
                  </a:cubicBezTo>
                  <a:cubicBezTo>
                    <a:pt x="1147" y="5153"/>
                    <a:pt x="1117" y="5140"/>
                    <a:pt x="1087" y="5128"/>
                  </a:cubicBezTo>
                  <a:cubicBezTo>
                    <a:pt x="813" y="5010"/>
                    <a:pt x="530" y="4889"/>
                    <a:pt x="328" y="4678"/>
                  </a:cubicBezTo>
                  <a:cubicBezTo>
                    <a:pt x="269" y="4616"/>
                    <a:pt x="219" y="4547"/>
                    <a:pt x="178" y="4473"/>
                  </a:cubicBezTo>
                  <a:cubicBezTo>
                    <a:pt x="107" y="4344"/>
                    <a:pt x="60" y="4194"/>
                    <a:pt x="29" y="4001"/>
                  </a:cubicBezTo>
                  <a:cubicBezTo>
                    <a:pt x="4" y="3838"/>
                    <a:pt x="0" y="3661"/>
                    <a:pt x="19" y="3490"/>
                  </a:cubicBezTo>
                  <a:cubicBezTo>
                    <a:pt x="35" y="3339"/>
                    <a:pt x="80" y="3189"/>
                    <a:pt x="123" y="3044"/>
                  </a:cubicBezTo>
                  <a:cubicBezTo>
                    <a:pt x="172" y="2881"/>
                    <a:pt x="218" y="2728"/>
                    <a:pt x="227" y="2575"/>
                  </a:cubicBezTo>
                  <a:cubicBezTo>
                    <a:pt x="228" y="2553"/>
                    <a:pt x="230" y="2530"/>
                    <a:pt x="232" y="2504"/>
                  </a:cubicBezTo>
                  <a:cubicBezTo>
                    <a:pt x="244" y="2368"/>
                    <a:pt x="276" y="2238"/>
                    <a:pt x="330" y="2107"/>
                  </a:cubicBezTo>
                  <a:cubicBezTo>
                    <a:pt x="380" y="1985"/>
                    <a:pt x="447" y="1865"/>
                    <a:pt x="536" y="1739"/>
                  </a:cubicBezTo>
                  <a:cubicBezTo>
                    <a:pt x="606" y="1640"/>
                    <a:pt x="658" y="1515"/>
                    <a:pt x="707" y="1395"/>
                  </a:cubicBezTo>
                  <a:cubicBezTo>
                    <a:pt x="752" y="1286"/>
                    <a:pt x="794" y="1183"/>
                    <a:pt x="848" y="1101"/>
                  </a:cubicBezTo>
                  <a:cubicBezTo>
                    <a:pt x="946" y="953"/>
                    <a:pt x="1054" y="799"/>
                    <a:pt x="1211" y="690"/>
                  </a:cubicBezTo>
                  <a:cubicBezTo>
                    <a:pt x="1295" y="631"/>
                    <a:pt x="1389" y="585"/>
                    <a:pt x="1483" y="556"/>
                  </a:cubicBezTo>
                  <a:cubicBezTo>
                    <a:pt x="1508" y="548"/>
                    <a:pt x="1534" y="542"/>
                    <a:pt x="1559" y="535"/>
                  </a:cubicBezTo>
                  <a:cubicBezTo>
                    <a:pt x="1591" y="526"/>
                    <a:pt x="1621" y="518"/>
                    <a:pt x="1652" y="508"/>
                  </a:cubicBezTo>
                  <a:cubicBezTo>
                    <a:pt x="1682" y="498"/>
                    <a:pt x="1711" y="486"/>
                    <a:pt x="1738" y="473"/>
                  </a:cubicBezTo>
                  <a:cubicBezTo>
                    <a:pt x="1836" y="425"/>
                    <a:pt x="1929" y="352"/>
                    <a:pt x="2018" y="280"/>
                  </a:cubicBezTo>
                  <a:cubicBezTo>
                    <a:pt x="2088" y="224"/>
                    <a:pt x="2161" y="165"/>
                    <a:pt x="2237" y="121"/>
                  </a:cubicBezTo>
                  <a:cubicBezTo>
                    <a:pt x="2334" y="64"/>
                    <a:pt x="2438" y="28"/>
                    <a:pt x="2547" y="14"/>
                  </a:cubicBezTo>
                  <a:cubicBezTo>
                    <a:pt x="2650" y="0"/>
                    <a:pt x="2761" y="7"/>
                    <a:pt x="2875" y="32"/>
                  </a:cubicBezTo>
                  <a:cubicBezTo>
                    <a:pt x="3096" y="81"/>
                    <a:pt x="3322" y="226"/>
                    <a:pt x="3473" y="339"/>
                  </a:cubicBezTo>
                  <a:cubicBezTo>
                    <a:pt x="3493" y="355"/>
                    <a:pt x="3513" y="369"/>
                    <a:pt x="3533" y="384"/>
                  </a:cubicBezTo>
                  <a:cubicBezTo>
                    <a:pt x="3630" y="456"/>
                    <a:pt x="3711" y="509"/>
                    <a:pt x="3817" y="548"/>
                  </a:cubicBezTo>
                  <a:cubicBezTo>
                    <a:pt x="3894" y="577"/>
                    <a:pt x="3986" y="596"/>
                    <a:pt x="4107" y="607"/>
                  </a:cubicBezTo>
                  <a:cubicBezTo>
                    <a:pt x="4134" y="609"/>
                    <a:pt x="4161" y="611"/>
                    <a:pt x="4187" y="613"/>
                  </a:cubicBezTo>
                  <a:cubicBezTo>
                    <a:pt x="4202" y="614"/>
                    <a:pt x="4218" y="615"/>
                    <a:pt x="4234" y="616"/>
                  </a:cubicBezTo>
                  <a:cubicBezTo>
                    <a:pt x="4274" y="619"/>
                    <a:pt x="4327" y="624"/>
                    <a:pt x="4380" y="634"/>
                  </a:cubicBezTo>
                  <a:cubicBezTo>
                    <a:pt x="4487" y="653"/>
                    <a:pt x="4587" y="691"/>
                    <a:pt x="4668" y="742"/>
                  </a:cubicBezTo>
                  <a:cubicBezTo>
                    <a:pt x="4761" y="800"/>
                    <a:pt x="4829" y="874"/>
                    <a:pt x="4872" y="963"/>
                  </a:cubicBezTo>
                  <a:cubicBezTo>
                    <a:pt x="4922" y="1069"/>
                    <a:pt x="4932" y="1192"/>
                    <a:pt x="4942" y="1312"/>
                  </a:cubicBezTo>
                  <a:cubicBezTo>
                    <a:pt x="4947" y="1381"/>
                    <a:pt x="4953" y="1451"/>
                    <a:pt x="4966" y="1518"/>
                  </a:cubicBezTo>
                  <a:cubicBezTo>
                    <a:pt x="4981" y="1592"/>
                    <a:pt x="5003" y="1653"/>
                    <a:pt x="5035" y="1705"/>
                  </a:cubicBezTo>
                  <a:cubicBezTo>
                    <a:pt x="5051" y="1731"/>
                    <a:pt x="5071" y="1756"/>
                    <a:pt x="5094" y="1780"/>
                  </a:cubicBezTo>
                  <a:cubicBezTo>
                    <a:pt x="5141" y="1830"/>
                    <a:pt x="5197" y="1870"/>
                    <a:pt x="5251" y="1909"/>
                  </a:cubicBezTo>
                  <a:cubicBezTo>
                    <a:pt x="5268" y="1921"/>
                    <a:pt x="5285" y="1933"/>
                    <a:pt x="5301" y="1945"/>
                  </a:cubicBezTo>
                  <a:cubicBezTo>
                    <a:pt x="5412" y="2027"/>
                    <a:pt x="5520" y="2127"/>
                    <a:pt x="5621" y="2243"/>
                  </a:cubicBezTo>
                  <a:cubicBezTo>
                    <a:pt x="5690" y="2322"/>
                    <a:pt x="5749" y="2401"/>
                    <a:pt x="5796" y="2477"/>
                  </a:cubicBezTo>
                  <a:cubicBezTo>
                    <a:pt x="5851" y="2565"/>
                    <a:pt x="5893" y="2653"/>
                    <a:pt x="5921" y="2740"/>
                  </a:cubicBezTo>
                  <a:cubicBezTo>
                    <a:pt x="5945" y="2813"/>
                    <a:pt x="5961" y="2889"/>
                    <a:pt x="5967" y="2967"/>
                  </a:cubicBezTo>
                  <a:cubicBezTo>
                    <a:pt x="5974" y="3043"/>
                    <a:pt x="5972" y="3121"/>
                    <a:pt x="5962" y="3198"/>
                  </a:cubicBezTo>
                  <a:cubicBezTo>
                    <a:pt x="5943" y="3350"/>
                    <a:pt x="5890" y="3497"/>
                    <a:pt x="5811" y="3624"/>
                  </a:cubicBezTo>
                  <a:cubicBezTo>
                    <a:pt x="5735" y="3746"/>
                    <a:pt x="5632" y="3855"/>
                    <a:pt x="5533" y="3960"/>
                  </a:cubicBezTo>
                  <a:cubicBezTo>
                    <a:pt x="5431" y="4068"/>
                    <a:pt x="5326" y="4180"/>
                    <a:pt x="5251" y="4306"/>
                  </a:cubicBezTo>
                  <a:cubicBezTo>
                    <a:pt x="5233" y="4335"/>
                    <a:pt x="5218" y="4365"/>
                    <a:pt x="5205" y="4394"/>
                  </a:cubicBezTo>
                  <a:cubicBezTo>
                    <a:pt x="5179" y="4450"/>
                    <a:pt x="5161" y="4508"/>
                    <a:pt x="5143" y="4564"/>
                  </a:cubicBezTo>
                  <a:cubicBezTo>
                    <a:pt x="5130" y="4604"/>
                    <a:pt x="5116" y="4647"/>
                    <a:pt x="5101" y="4687"/>
                  </a:cubicBezTo>
                  <a:cubicBezTo>
                    <a:pt x="5056" y="4800"/>
                    <a:pt x="4990" y="4912"/>
                    <a:pt x="4897" y="5029"/>
                  </a:cubicBezTo>
                  <a:cubicBezTo>
                    <a:pt x="4823" y="5122"/>
                    <a:pt x="4733" y="5217"/>
                    <a:pt x="4614" y="5328"/>
                  </a:cubicBezTo>
                  <a:cubicBezTo>
                    <a:pt x="4387" y="5541"/>
                    <a:pt x="4139" y="5736"/>
                    <a:pt x="3925" y="5900"/>
                  </a:cubicBezTo>
                  <a:cubicBezTo>
                    <a:pt x="3728" y="6051"/>
                    <a:pt x="3533" y="6194"/>
                    <a:pt x="3316" y="6292"/>
                  </a:cubicBezTo>
                  <a:cubicBezTo>
                    <a:pt x="3194" y="6346"/>
                    <a:pt x="3032" y="6400"/>
                    <a:pt x="2857" y="6400"/>
                  </a:cubicBezTo>
                  <a:cubicBezTo>
                    <a:pt x="2776" y="6400"/>
                    <a:pt x="2693" y="6388"/>
                    <a:pt x="2610" y="6360"/>
                  </a:cubicBezTo>
                  <a:moveTo>
                    <a:pt x="2547" y="14"/>
                  </a:moveTo>
                  <a:cubicBezTo>
                    <a:pt x="2439" y="28"/>
                    <a:pt x="2334" y="64"/>
                    <a:pt x="2237" y="121"/>
                  </a:cubicBezTo>
                  <a:cubicBezTo>
                    <a:pt x="2162" y="166"/>
                    <a:pt x="2089" y="224"/>
                    <a:pt x="2018" y="281"/>
                  </a:cubicBezTo>
                  <a:cubicBezTo>
                    <a:pt x="1929" y="352"/>
                    <a:pt x="1837" y="426"/>
                    <a:pt x="1738" y="474"/>
                  </a:cubicBezTo>
                  <a:cubicBezTo>
                    <a:pt x="1711" y="487"/>
                    <a:pt x="1682" y="499"/>
                    <a:pt x="1652" y="508"/>
                  </a:cubicBezTo>
                  <a:cubicBezTo>
                    <a:pt x="1621" y="519"/>
                    <a:pt x="1591" y="527"/>
                    <a:pt x="1559" y="536"/>
                  </a:cubicBezTo>
                  <a:cubicBezTo>
                    <a:pt x="1534" y="542"/>
                    <a:pt x="1509" y="549"/>
                    <a:pt x="1483" y="557"/>
                  </a:cubicBezTo>
                  <a:cubicBezTo>
                    <a:pt x="1390" y="586"/>
                    <a:pt x="1296" y="632"/>
                    <a:pt x="1211" y="691"/>
                  </a:cubicBezTo>
                  <a:cubicBezTo>
                    <a:pt x="1055" y="799"/>
                    <a:pt x="946" y="953"/>
                    <a:pt x="849" y="1101"/>
                  </a:cubicBezTo>
                  <a:cubicBezTo>
                    <a:pt x="794" y="1183"/>
                    <a:pt x="752" y="1286"/>
                    <a:pt x="708" y="1395"/>
                  </a:cubicBezTo>
                  <a:cubicBezTo>
                    <a:pt x="658" y="1515"/>
                    <a:pt x="607" y="1640"/>
                    <a:pt x="537" y="1740"/>
                  </a:cubicBezTo>
                  <a:cubicBezTo>
                    <a:pt x="448" y="1866"/>
                    <a:pt x="381" y="1986"/>
                    <a:pt x="331" y="2107"/>
                  </a:cubicBezTo>
                  <a:cubicBezTo>
                    <a:pt x="277" y="2239"/>
                    <a:pt x="245" y="2369"/>
                    <a:pt x="233" y="2505"/>
                  </a:cubicBezTo>
                  <a:cubicBezTo>
                    <a:pt x="230" y="2530"/>
                    <a:pt x="229" y="2553"/>
                    <a:pt x="227" y="2575"/>
                  </a:cubicBezTo>
                  <a:cubicBezTo>
                    <a:pt x="219" y="2729"/>
                    <a:pt x="173" y="2882"/>
                    <a:pt x="124" y="3044"/>
                  </a:cubicBezTo>
                  <a:cubicBezTo>
                    <a:pt x="81" y="3189"/>
                    <a:pt x="36" y="3339"/>
                    <a:pt x="19" y="3490"/>
                  </a:cubicBezTo>
                  <a:cubicBezTo>
                    <a:pt x="1" y="3661"/>
                    <a:pt x="5" y="3838"/>
                    <a:pt x="30" y="4001"/>
                  </a:cubicBezTo>
                  <a:cubicBezTo>
                    <a:pt x="61" y="4194"/>
                    <a:pt x="108" y="4344"/>
                    <a:pt x="179" y="4472"/>
                  </a:cubicBezTo>
                  <a:cubicBezTo>
                    <a:pt x="219" y="4547"/>
                    <a:pt x="270" y="4616"/>
                    <a:pt x="329" y="4677"/>
                  </a:cubicBezTo>
                  <a:cubicBezTo>
                    <a:pt x="530" y="4889"/>
                    <a:pt x="814" y="5010"/>
                    <a:pt x="1088" y="5127"/>
                  </a:cubicBezTo>
                  <a:cubicBezTo>
                    <a:pt x="1117" y="5139"/>
                    <a:pt x="1147" y="5152"/>
                    <a:pt x="1177" y="5165"/>
                  </a:cubicBezTo>
                  <a:cubicBezTo>
                    <a:pt x="1306" y="5221"/>
                    <a:pt x="1401" y="5270"/>
                    <a:pt x="1485" y="5325"/>
                  </a:cubicBezTo>
                  <a:cubicBezTo>
                    <a:pt x="1619" y="5412"/>
                    <a:pt x="1747" y="5527"/>
                    <a:pt x="1875" y="5677"/>
                  </a:cubicBezTo>
                  <a:cubicBezTo>
                    <a:pt x="1921" y="5731"/>
                    <a:pt x="1966" y="5787"/>
                    <a:pt x="2010" y="5842"/>
                  </a:cubicBezTo>
                  <a:cubicBezTo>
                    <a:pt x="2018" y="5852"/>
                    <a:pt x="2025" y="5861"/>
                    <a:pt x="2033" y="5871"/>
                  </a:cubicBezTo>
                  <a:cubicBezTo>
                    <a:pt x="2194" y="6073"/>
                    <a:pt x="2372" y="6278"/>
                    <a:pt x="2610" y="6359"/>
                  </a:cubicBezTo>
                  <a:cubicBezTo>
                    <a:pt x="2871" y="6448"/>
                    <a:pt x="3138" y="6371"/>
                    <a:pt x="3316" y="6291"/>
                  </a:cubicBezTo>
                  <a:cubicBezTo>
                    <a:pt x="3533" y="6193"/>
                    <a:pt x="3728" y="6050"/>
                    <a:pt x="3925" y="5899"/>
                  </a:cubicBezTo>
                  <a:cubicBezTo>
                    <a:pt x="4138" y="5736"/>
                    <a:pt x="4387" y="5540"/>
                    <a:pt x="4613" y="5328"/>
                  </a:cubicBezTo>
                  <a:cubicBezTo>
                    <a:pt x="4732" y="5216"/>
                    <a:pt x="4822" y="5121"/>
                    <a:pt x="4896" y="5028"/>
                  </a:cubicBezTo>
                  <a:cubicBezTo>
                    <a:pt x="4989" y="4912"/>
                    <a:pt x="5056" y="4800"/>
                    <a:pt x="5100" y="4687"/>
                  </a:cubicBezTo>
                  <a:cubicBezTo>
                    <a:pt x="5116" y="4646"/>
                    <a:pt x="5129" y="4604"/>
                    <a:pt x="5142" y="4564"/>
                  </a:cubicBezTo>
                  <a:cubicBezTo>
                    <a:pt x="5160" y="4507"/>
                    <a:pt x="5178" y="4450"/>
                    <a:pt x="5204" y="4393"/>
                  </a:cubicBezTo>
                  <a:cubicBezTo>
                    <a:pt x="5217" y="4364"/>
                    <a:pt x="5233" y="4335"/>
                    <a:pt x="5250" y="4305"/>
                  </a:cubicBezTo>
                  <a:cubicBezTo>
                    <a:pt x="5325" y="4180"/>
                    <a:pt x="5431" y="4068"/>
                    <a:pt x="5533" y="3960"/>
                  </a:cubicBezTo>
                  <a:cubicBezTo>
                    <a:pt x="5632" y="3855"/>
                    <a:pt x="5734" y="3746"/>
                    <a:pt x="5810" y="3624"/>
                  </a:cubicBezTo>
                  <a:cubicBezTo>
                    <a:pt x="5890" y="3497"/>
                    <a:pt x="5942" y="3350"/>
                    <a:pt x="5962" y="3197"/>
                  </a:cubicBezTo>
                  <a:cubicBezTo>
                    <a:pt x="5972" y="3121"/>
                    <a:pt x="5973" y="3043"/>
                    <a:pt x="5967" y="2967"/>
                  </a:cubicBezTo>
                  <a:cubicBezTo>
                    <a:pt x="5960" y="2890"/>
                    <a:pt x="5944" y="2813"/>
                    <a:pt x="5921" y="2740"/>
                  </a:cubicBezTo>
                  <a:cubicBezTo>
                    <a:pt x="5892" y="2653"/>
                    <a:pt x="5850" y="2565"/>
                    <a:pt x="5796" y="2477"/>
                  </a:cubicBezTo>
                  <a:cubicBezTo>
                    <a:pt x="5748" y="2401"/>
                    <a:pt x="5689" y="2322"/>
                    <a:pt x="5621" y="2244"/>
                  </a:cubicBezTo>
                  <a:cubicBezTo>
                    <a:pt x="5519" y="2128"/>
                    <a:pt x="5412" y="2027"/>
                    <a:pt x="5301" y="1945"/>
                  </a:cubicBezTo>
                  <a:cubicBezTo>
                    <a:pt x="5284" y="1933"/>
                    <a:pt x="5267" y="1921"/>
                    <a:pt x="5251" y="1909"/>
                  </a:cubicBezTo>
                  <a:cubicBezTo>
                    <a:pt x="5196" y="1871"/>
                    <a:pt x="5140" y="1830"/>
                    <a:pt x="5093" y="1781"/>
                  </a:cubicBezTo>
                  <a:cubicBezTo>
                    <a:pt x="5070" y="1756"/>
                    <a:pt x="5051" y="1732"/>
                    <a:pt x="5034" y="1705"/>
                  </a:cubicBezTo>
                  <a:cubicBezTo>
                    <a:pt x="5002" y="1654"/>
                    <a:pt x="4980" y="1592"/>
                    <a:pt x="4965" y="1518"/>
                  </a:cubicBezTo>
                  <a:cubicBezTo>
                    <a:pt x="4952" y="1451"/>
                    <a:pt x="4946" y="1381"/>
                    <a:pt x="4941" y="1312"/>
                  </a:cubicBezTo>
                  <a:cubicBezTo>
                    <a:pt x="4931" y="1193"/>
                    <a:pt x="4921" y="1069"/>
                    <a:pt x="4871" y="963"/>
                  </a:cubicBezTo>
                  <a:cubicBezTo>
                    <a:pt x="4829" y="875"/>
                    <a:pt x="4760" y="800"/>
                    <a:pt x="4667" y="742"/>
                  </a:cubicBezTo>
                  <a:cubicBezTo>
                    <a:pt x="4586" y="691"/>
                    <a:pt x="4487" y="654"/>
                    <a:pt x="4380" y="634"/>
                  </a:cubicBezTo>
                  <a:cubicBezTo>
                    <a:pt x="4327" y="625"/>
                    <a:pt x="4274" y="620"/>
                    <a:pt x="4234" y="617"/>
                  </a:cubicBezTo>
                  <a:cubicBezTo>
                    <a:pt x="4218" y="616"/>
                    <a:pt x="4202" y="615"/>
                    <a:pt x="4187" y="614"/>
                  </a:cubicBezTo>
                  <a:cubicBezTo>
                    <a:pt x="4161" y="612"/>
                    <a:pt x="4134" y="610"/>
                    <a:pt x="4107" y="607"/>
                  </a:cubicBezTo>
                  <a:cubicBezTo>
                    <a:pt x="3985" y="596"/>
                    <a:pt x="3893" y="578"/>
                    <a:pt x="3817" y="549"/>
                  </a:cubicBezTo>
                  <a:cubicBezTo>
                    <a:pt x="3711" y="509"/>
                    <a:pt x="3629" y="457"/>
                    <a:pt x="3532" y="385"/>
                  </a:cubicBezTo>
                  <a:cubicBezTo>
                    <a:pt x="3513" y="370"/>
                    <a:pt x="3493" y="355"/>
                    <a:pt x="3472" y="340"/>
                  </a:cubicBezTo>
                  <a:cubicBezTo>
                    <a:pt x="3322" y="227"/>
                    <a:pt x="3096" y="82"/>
                    <a:pt x="2875" y="33"/>
                  </a:cubicBezTo>
                  <a:cubicBezTo>
                    <a:pt x="2799" y="16"/>
                    <a:pt x="2726" y="8"/>
                    <a:pt x="2655" y="8"/>
                  </a:cubicBezTo>
                  <a:cubicBezTo>
                    <a:pt x="2618" y="8"/>
                    <a:pt x="2582" y="10"/>
                    <a:pt x="2547" y="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4" name="Freeform 62">
              <a:extLst>
                <a:ext uri="{FF2B5EF4-FFF2-40B4-BE49-F238E27FC236}">
                  <a16:creationId xmlns:a16="http://schemas.microsoft.com/office/drawing/2014/main" id="{456AC967-B094-48AD-AAD3-415F1E0A4416}"/>
                </a:ext>
              </a:extLst>
            </p:cNvPr>
            <p:cNvSpPr>
              <a:spLocks noEditPoints="1"/>
            </p:cNvSpPr>
            <p:nvPr/>
          </p:nvSpPr>
          <p:spPr bwMode="auto">
            <a:xfrm>
              <a:off x="3505" y="-217"/>
              <a:ext cx="4476" cy="4777"/>
            </a:xfrm>
            <a:custGeom>
              <a:avLst/>
              <a:gdLst>
                <a:gd name="T0" fmla="*/ 2304 w 6048"/>
                <a:gd name="T1" fmla="*/ 6201 h 6454"/>
                <a:gd name="T2" fmla="*/ 2024 w 6048"/>
                <a:gd name="T3" fmla="*/ 5888 h 6454"/>
                <a:gd name="T4" fmla="*/ 1490 w 6048"/>
                <a:gd name="T5" fmla="*/ 5365 h 6454"/>
                <a:gd name="T6" fmla="*/ 1062 w 6048"/>
                <a:gd name="T7" fmla="*/ 5152 h 6454"/>
                <a:gd name="T8" fmla="*/ 184 w 6048"/>
                <a:gd name="T9" fmla="*/ 4526 h 6454"/>
                <a:gd name="T10" fmla="*/ 28 w 6048"/>
                <a:gd name="T11" fmla="*/ 4060 h 6454"/>
                <a:gd name="T12" fmla="*/ 11 w 6048"/>
                <a:gd name="T13" fmla="*/ 3554 h 6454"/>
                <a:gd name="T14" fmla="*/ 220 w 6048"/>
                <a:gd name="T15" fmla="*/ 2594 h 6454"/>
                <a:gd name="T16" fmla="*/ 256 w 6048"/>
                <a:gd name="T17" fmla="*/ 2305 h 6454"/>
                <a:gd name="T18" fmla="*/ 530 w 6048"/>
                <a:gd name="T19" fmla="*/ 1710 h 6454"/>
                <a:gd name="T20" fmla="*/ 868 w 6048"/>
                <a:gd name="T21" fmla="*/ 1086 h 6454"/>
                <a:gd name="T22" fmla="*/ 1520 w 6048"/>
                <a:gd name="T23" fmla="*/ 554 h 6454"/>
                <a:gd name="T24" fmla="*/ 1689 w 6048"/>
                <a:gd name="T25" fmla="*/ 498 h 6454"/>
                <a:gd name="T26" fmla="*/ 2037 w 6048"/>
                <a:gd name="T27" fmla="*/ 277 h 6454"/>
                <a:gd name="T28" fmla="*/ 2599 w 6048"/>
                <a:gd name="T29" fmla="*/ 8 h 6454"/>
                <a:gd name="T30" fmla="*/ 3533 w 6048"/>
                <a:gd name="T31" fmla="*/ 348 h 6454"/>
                <a:gd name="T32" fmla="*/ 3890 w 6048"/>
                <a:gd name="T33" fmla="*/ 542 h 6454"/>
                <a:gd name="T34" fmla="*/ 4241 w 6048"/>
                <a:gd name="T35" fmla="*/ 605 h 6454"/>
                <a:gd name="T36" fmla="*/ 4453 w 6048"/>
                <a:gd name="T37" fmla="*/ 633 h 6454"/>
                <a:gd name="T38" fmla="*/ 4936 w 6048"/>
                <a:gd name="T39" fmla="*/ 979 h 6454"/>
                <a:gd name="T40" fmla="*/ 5018 w 6048"/>
                <a:gd name="T41" fmla="*/ 1531 h 6454"/>
                <a:gd name="T42" fmla="*/ 5151 w 6048"/>
                <a:gd name="T43" fmla="*/ 1795 h 6454"/>
                <a:gd name="T44" fmla="*/ 5368 w 6048"/>
                <a:gd name="T45" fmla="*/ 1950 h 6454"/>
                <a:gd name="T46" fmla="*/ 5996 w 6048"/>
                <a:gd name="T47" fmla="*/ 2735 h 6454"/>
                <a:gd name="T48" fmla="*/ 6034 w 6048"/>
                <a:gd name="T49" fmla="*/ 3200 h 6454"/>
                <a:gd name="T50" fmla="*/ 5595 w 6048"/>
                <a:gd name="T51" fmla="*/ 3957 h 6454"/>
                <a:gd name="T52" fmla="*/ 5251 w 6048"/>
                <a:gd name="T53" fmla="*/ 4408 h 6454"/>
                <a:gd name="T54" fmla="*/ 5153 w 6048"/>
                <a:gd name="T55" fmla="*/ 4710 h 6454"/>
                <a:gd name="T56" fmla="*/ 4669 w 6048"/>
                <a:gd name="T57" fmla="*/ 5370 h 6454"/>
                <a:gd name="T58" fmla="*/ 3341 w 6048"/>
                <a:gd name="T59" fmla="*/ 6344 h 6454"/>
                <a:gd name="T60" fmla="*/ 2886 w 6048"/>
                <a:gd name="T61" fmla="*/ 6447 h 6454"/>
                <a:gd name="T62" fmla="*/ 2599 w 6048"/>
                <a:gd name="T63" fmla="*/ 9 h 6454"/>
                <a:gd name="T64" fmla="*/ 2037 w 6048"/>
                <a:gd name="T65" fmla="*/ 277 h 6454"/>
                <a:gd name="T66" fmla="*/ 1690 w 6048"/>
                <a:gd name="T67" fmla="*/ 499 h 6454"/>
                <a:gd name="T68" fmla="*/ 1520 w 6048"/>
                <a:gd name="T69" fmla="*/ 555 h 6454"/>
                <a:gd name="T70" fmla="*/ 869 w 6048"/>
                <a:gd name="T71" fmla="*/ 1087 h 6454"/>
                <a:gd name="T72" fmla="*/ 531 w 6048"/>
                <a:gd name="T73" fmla="*/ 1711 h 6454"/>
                <a:gd name="T74" fmla="*/ 257 w 6048"/>
                <a:gd name="T75" fmla="*/ 2305 h 6454"/>
                <a:gd name="T76" fmla="*/ 220 w 6048"/>
                <a:gd name="T77" fmla="*/ 2594 h 6454"/>
                <a:gd name="T78" fmla="*/ 11 w 6048"/>
                <a:gd name="T79" fmla="*/ 3554 h 6454"/>
                <a:gd name="T80" fmla="*/ 29 w 6048"/>
                <a:gd name="T81" fmla="*/ 4060 h 6454"/>
                <a:gd name="T82" fmla="*/ 185 w 6048"/>
                <a:gd name="T83" fmla="*/ 4525 h 6454"/>
                <a:gd name="T84" fmla="*/ 1062 w 6048"/>
                <a:gd name="T85" fmla="*/ 5151 h 6454"/>
                <a:gd name="T86" fmla="*/ 1491 w 6048"/>
                <a:gd name="T87" fmla="*/ 5365 h 6454"/>
                <a:gd name="T88" fmla="*/ 2025 w 6048"/>
                <a:gd name="T89" fmla="*/ 5887 h 6454"/>
                <a:gd name="T90" fmla="*/ 2304 w 6048"/>
                <a:gd name="T91" fmla="*/ 6200 h 6454"/>
                <a:gd name="T92" fmla="*/ 2985 w 6048"/>
                <a:gd name="T93" fmla="*/ 6441 h 6454"/>
                <a:gd name="T94" fmla="*/ 3966 w 6048"/>
                <a:gd name="T95" fmla="*/ 5949 h 6454"/>
                <a:gd name="T96" fmla="*/ 4953 w 6048"/>
                <a:gd name="T97" fmla="*/ 5062 h 6454"/>
                <a:gd name="T98" fmla="*/ 5191 w 6048"/>
                <a:gd name="T99" fmla="*/ 4585 h 6454"/>
                <a:gd name="T100" fmla="*/ 5296 w 6048"/>
                <a:gd name="T101" fmla="*/ 4317 h 6454"/>
                <a:gd name="T102" fmla="*/ 5873 w 6048"/>
                <a:gd name="T103" fmla="*/ 3631 h 6454"/>
                <a:gd name="T104" fmla="*/ 6041 w 6048"/>
                <a:gd name="T105" fmla="*/ 2966 h 6454"/>
                <a:gd name="T106" fmla="*/ 5696 w 6048"/>
                <a:gd name="T107" fmla="*/ 2240 h 6454"/>
                <a:gd name="T108" fmla="*/ 5312 w 6048"/>
                <a:gd name="T109" fmla="*/ 1915 h 6454"/>
                <a:gd name="T110" fmla="*/ 5089 w 6048"/>
                <a:gd name="T111" fmla="*/ 1722 h 6454"/>
                <a:gd name="T112" fmla="*/ 4995 w 6048"/>
                <a:gd name="T113" fmla="*/ 1319 h 6454"/>
                <a:gd name="T114" fmla="*/ 4739 w 6048"/>
                <a:gd name="T115" fmla="*/ 751 h 6454"/>
                <a:gd name="T116" fmla="*/ 4307 w 6048"/>
                <a:gd name="T117" fmla="*/ 612 h 6454"/>
                <a:gd name="T118" fmla="*/ 4180 w 6048"/>
                <a:gd name="T119" fmla="*/ 600 h 6454"/>
                <a:gd name="T120" fmla="*/ 3595 w 6048"/>
                <a:gd name="T121" fmla="*/ 391 h 6454"/>
                <a:gd name="T122" fmla="*/ 2932 w 6048"/>
                <a:gd name="T123" fmla="*/ 42 h 6454"/>
                <a:gd name="T124" fmla="*/ 2599 w 6048"/>
                <a:gd name="T125" fmla="*/ 9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8" h="6454">
                  <a:moveTo>
                    <a:pt x="2621" y="6403"/>
                  </a:moveTo>
                  <a:cubicBezTo>
                    <a:pt x="2513" y="6364"/>
                    <a:pt x="2409" y="6298"/>
                    <a:pt x="2304" y="6201"/>
                  </a:cubicBezTo>
                  <a:cubicBezTo>
                    <a:pt x="2205" y="6110"/>
                    <a:pt x="2117" y="6003"/>
                    <a:pt x="2042" y="5910"/>
                  </a:cubicBezTo>
                  <a:cubicBezTo>
                    <a:pt x="2036" y="5903"/>
                    <a:pt x="2030" y="5895"/>
                    <a:pt x="2024" y="5888"/>
                  </a:cubicBezTo>
                  <a:cubicBezTo>
                    <a:pt x="1979" y="5831"/>
                    <a:pt x="1931" y="5772"/>
                    <a:pt x="1883" y="5717"/>
                  </a:cubicBezTo>
                  <a:cubicBezTo>
                    <a:pt x="1755" y="5569"/>
                    <a:pt x="1626" y="5454"/>
                    <a:pt x="1490" y="5365"/>
                  </a:cubicBezTo>
                  <a:cubicBezTo>
                    <a:pt x="1404" y="5309"/>
                    <a:pt x="1306" y="5258"/>
                    <a:pt x="1182" y="5203"/>
                  </a:cubicBezTo>
                  <a:cubicBezTo>
                    <a:pt x="1142" y="5186"/>
                    <a:pt x="1101" y="5169"/>
                    <a:pt x="1062" y="5152"/>
                  </a:cubicBezTo>
                  <a:cubicBezTo>
                    <a:pt x="801" y="5041"/>
                    <a:pt x="532" y="4926"/>
                    <a:pt x="337" y="4727"/>
                  </a:cubicBezTo>
                  <a:cubicBezTo>
                    <a:pt x="278" y="4666"/>
                    <a:pt x="226" y="4599"/>
                    <a:pt x="184" y="4526"/>
                  </a:cubicBezTo>
                  <a:cubicBezTo>
                    <a:pt x="145" y="4457"/>
                    <a:pt x="113" y="4384"/>
                    <a:pt x="86" y="4301"/>
                  </a:cubicBezTo>
                  <a:cubicBezTo>
                    <a:pt x="62" y="4228"/>
                    <a:pt x="44" y="4149"/>
                    <a:pt x="28" y="4060"/>
                  </a:cubicBezTo>
                  <a:cubicBezTo>
                    <a:pt x="14" y="3979"/>
                    <a:pt x="6" y="3893"/>
                    <a:pt x="3" y="3807"/>
                  </a:cubicBezTo>
                  <a:cubicBezTo>
                    <a:pt x="0" y="3723"/>
                    <a:pt x="3" y="3638"/>
                    <a:pt x="11" y="3554"/>
                  </a:cubicBezTo>
                  <a:cubicBezTo>
                    <a:pt x="25" y="3396"/>
                    <a:pt x="71" y="3240"/>
                    <a:pt x="116" y="3089"/>
                  </a:cubicBezTo>
                  <a:cubicBezTo>
                    <a:pt x="166" y="2918"/>
                    <a:pt x="214" y="2757"/>
                    <a:pt x="220" y="2594"/>
                  </a:cubicBezTo>
                  <a:cubicBezTo>
                    <a:pt x="220" y="2571"/>
                    <a:pt x="222" y="2547"/>
                    <a:pt x="224" y="2520"/>
                  </a:cubicBezTo>
                  <a:cubicBezTo>
                    <a:pt x="229" y="2448"/>
                    <a:pt x="240" y="2375"/>
                    <a:pt x="256" y="2305"/>
                  </a:cubicBezTo>
                  <a:cubicBezTo>
                    <a:pt x="272" y="2236"/>
                    <a:pt x="293" y="2167"/>
                    <a:pt x="319" y="2099"/>
                  </a:cubicBezTo>
                  <a:cubicBezTo>
                    <a:pt x="369" y="1969"/>
                    <a:pt x="438" y="1841"/>
                    <a:pt x="530" y="1710"/>
                  </a:cubicBezTo>
                  <a:cubicBezTo>
                    <a:pt x="596" y="1616"/>
                    <a:pt x="649" y="1503"/>
                    <a:pt x="700" y="1394"/>
                  </a:cubicBezTo>
                  <a:cubicBezTo>
                    <a:pt x="754" y="1281"/>
                    <a:pt x="805" y="1173"/>
                    <a:pt x="868" y="1086"/>
                  </a:cubicBezTo>
                  <a:cubicBezTo>
                    <a:pt x="971" y="945"/>
                    <a:pt x="1086" y="797"/>
                    <a:pt x="1246" y="690"/>
                  </a:cubicBezTo>
                  <a:cubicBezTo>
                    <a:pt x="1330" y="634"/>
                    <a:pt x="1425" y="587"/>
                    <a:pt x="1520" y="554"/>
                  </a:cubicBezTo>
                  <a:cubicBezTo>
                    <a:pt x="1543" y="546"/>
                    <a:pt x="1566" y="539"/>
                    <a:pt x="1588" y="532"/>
                  </a:cubicBezTo>
                  <a:cubicBezTo>
                    <a:pt x="1623" y="521"/>
                    <a:pt x="1656" y="511"/>
                    <a:pt x="1689" y="498"/>
                  </a:cubicBezTo>
                  <a:cubicBezTo>
                    <a:pt x="1720" y="486"/>
                    <a:pt x="1749" y="474"/>
                    <a:pt x="1776" y="459"/>
                  </a:cubicBezTo>
                  <a:cubicBezTo>
                    <a:pt x="1867" y="412"/>
                    <a:pt x="1953" y="343"/>
                    <a:pt x="2037" y="277"/>
                  </a:cubicBezTo>
                  <a:cubicBezTo>
                    <a:pt x="2114" y="214"/>
                    <a:pt x="2195" y="150"/>
                    <a:pt x="2279" y="103"/>
                  </a:cubicBezTo>
                  <a:cubicBezTo>
                    <a:pt x="2378" y="49"/>
                    <a:pt x="2486" y="17"/>
                    <a:pt x="2599" y="8"/>
                  </a:cubicBezTo>
                  <a:cubicBezTo>
                    <a:pt x="2703" y="0"/>
                    <a:pt x="2815" y="11"/>
                    <a:pt x="2932" y="41"/>
                  </a:cubicBezTo>
                  <a:cubicBezTo>
                    <a:pt x="3151" y="98"/>
                    <a:pt x="3380" y="244"/>
                    <a:pt x="3533" y="348"/>
                  </a:cubicBezTo>
                  <a:cubicBezTo>
                    <a:pt x="3556" y="365"/>
                    <a:pt x="3576" y="378"/>
                    <a:pt x="3595" y="391"/>
                  </a:cubicBezTo>
                  <a:cubicBezTo>
                    <a:pt x="3677" y="445"/>
                    <a:pt x="3770" y="502"/>
                    <a:pt x="3890" y="542"/>
                  </a:cubicBezTo>
                  <a:cubicBezTo>
                    <a:pt x="3987" y="575"/>
                    <a:pt x="4096" y="590"/>
                    <a:pt x="4180" y="599"/>
                  </a:cubicBezTo>
                  <a:cubicBezTo>
                    <a:pt x="4201" y="601"/>
                    <a:pt x="4221" y="603"/>
                    <a:pt x="4241" y="605"/>
                  </a:cubicBezTo>
                  <a:cubicBezTo>
                    <a:pt x="4263" y="607"/>
                    <a:pt x="4285" y="609"/>
                    <a:pt x="4307" y="611"/>
                  </a:cubicBezTo>
                  <a:cubicBezTo>
                    <a:pt x="4365" y="617"/>
                    <a:pt x="4411" y="624"/>
                    <a:pt x="4453" y="633"/>
                  </a:cubicBezTo>
                  <a:cubicBezTo>
                    <a:pt x="4560" y="657"/>
                    <a:pt x="4659" y="697"/>
                    <a:pt x="4739" y="751"/>
                  </a:cubicBezTo>
                  <a:cubicBezTo>
                    <a:pt x="4830" y="812"/>
                    <a:pt x="4897" y="889"/>
                    <a:pt x="4936" y="979"/>
                  </a:cubicBezTo>
                  <a:cubicBezTo>
                    <a:pt x="4981" y="1082"/>
                    <a:pt x="4989" y="1203"/>
                    <a:pt x="4996" y="1319"/>
                  </a:cubicBezTo>
                  <a:cubicBezTo>
                    <a:pt x="5000" y="1390"/>
                    <a:pt x="5005" y="1463"/>
                    <a:pt x="5018" y="1531"/>
                  </a:cubicBezTo>
                  <a:cubicBezTo>
                    <a:pt x="5032" y="1607"/>
                    <a:pt x="5055" y="1669"/>
                    <a:pt x="5090" y="1721"/>
                  </a:cubicBezTo>
                  <a:cubicBezTo>
                    <a:pt x="5107" y="1747"/>
                    <a:pt x="5127" y="1771"/>
                    <a:pt x="5151" y="1795"/>
                  </a:cubicBezTo>
                  <a:cubicBezTo>
                    <a:pt x="5200" y="1842"/>
                    <a:pt x="5257" y="1879"/>
                    <a:pt x="5313" y="1915"/>
                  </a:cubicBezTo>
                  <a:cubicBezTo>
                    <a:pt x="5331" y="1926"/>
                    <a:pt x="5349" y="1938"/>
                    <a:pt x="5368" y="1950"/>
                  </a:cubicBezTo>
                  <a:cubicBezTo>
                    <a:pt x="5483" y="2027"/>
                    <a:pt x="5594" y="2125"/>
                    <a:pt x="5697" y="2240"/>
                  </a:cubicBezTo>
                  <a:cubicBezTo>
                    <a:pt x="5842" y="2402"/>
                    <a:pt x="5943" y="2569"/>
                    <a:pt x="5996" y="2735"/>
                  </a:cubicBezTo>
                  <a:cubicBezTo>
                    <a:pt x="6020" y="2809"/>
                    <a:pt x="6035" y="2887"/>
                    <a:pt x="6042" y="2966"/>
                  </a:cubicBezTo>
                  <a:cubicBezTo>
                    <a:pt x="6048" y="3043"/>
                    <a:pt x="6045" y="3122"/>
                    <a:pt x="6034" y="3200"/>
                  </a:cubicBezTo>
                  <a:cubicBezTo>
                    <a:pt x="6012" y="3355"/>
                    <a:pt x="5957" y="3504"/>
                    <a:pt x="5874" y="3631"/>
                  </a:cubicBezTo>
                  <a:cubicBezTo>
                    <a:pt x="5796" y="3750"/>
                    <a:pt x="5694" y="3855"/>
                    <a:pt x="5595" y="3957"/>
                  </a:cubicBezTo>
                  <a:cubicBezTo>
                    <a:pt x="5486" y="4069"/>
                    <a:pt x="5373" y="4185"/>
                    <a:pt x="5296" y="4318"/>
                  </a:cubicBezTo>
                  <a:cubicBezTo>
                    <a:pt x="5279" y="4348"/>
                    <a:pt x="5263" y="4378"/>
                    <a:pt x="5251" y="4408"/>
                  </a:cubicBezTo>
                  <a:cubicBezTo>
                    <a:pt x="5226" y="4466"/>
                    <a:pt x="5208" y="4527"/>
                    <a:pt x="5192" y="4585"/>
                  </a:cubicBezTo>
                  <a:cubicBezTo>
                    <a:pt x="5180" y="4627"/>
                    <a:pt x="5168" y="4669"/>
                    <a:pt x="5153" y="4710"/>
                  </a:cubicBezTo>
                  <a:cubicBezTo>
                    <a:pt x="5111" y="4828"/>
                    <a:pt x="5046" y="4943"/>
                    <a:pt x="4954" y="5063"/>
                  </a:cubicBezTo>
                  <a:cubicBezTo>
                    <a:pt x="4879" y="5160"/>
                    <a:pt x="4788" y="5257"/>
                    <a:pt x="4669" y="5370"/>
                  </a:cubicBezTo>
                  <a:cubicBezTo>
                    <a:pt x="4442" y="5584"/>
                    <a:pt x="4197" y="5775"/>
                    <a:pt x="3966" y="5950"/>
                  </a:cubicBezTo>
                  <a:cubicBezTo>
                    <a:pt x="3764" y="6102"/>
                    <a:pt x="3564" y="6247"/>
                    <a:pt x="3341" y="6344"/>
                  </a:cubicBezTo>
                  <a:cubicBezTo>
                    <a:pt x="3220" y="6396"/>
                    <a:pt x="3100" y="6429"/>
                    <a:pt x="2985" y="6441"/>
                  </a:cubicBezTo>
                  <a:cubicBezTo>
                    <a:pt x="2951" y="6445"/>
                    <a:pt x="2918" y="6447"/>
                    <a:pt x="2886" y="6447"/>
                  </a:cubicBezTo>
                  <a:cubicBezTo>
                    <a:pt x="2792" y="6447"/>
                    <a:pt x="2703" y="6432"/>
                    <a:pt x="2621" y="6403"/>
                  </a:cubicBezTo>
                  <a:moveTo>
                    <a:pt x="2599" y="9"/>
                  </a:moveTo>
                  <a:cubicBezTo>
                    <a:pt x="2486" y="17"/>
                    <a:pt x="2378" y="50"/>
                    <a:pt x="2280" y="104"/>
                  </a:cubicBezTo>
                  <a:cubicBezTo>
                    <a:pt x="2195" y="151"/>
                    <a:pt x="2115" y="215"/>
                    <a:pt x="2037" y="277"/>
                  </a:cubicBezTo>
                  <a:cubicBezTo>
                    <a:pt x="1954" y="344"/>
                    <a:pt x="1868" y="413"/>
                    <a:pt x="1776" y="460"/>
                  </a:cubicBezTo>
                  <a:cubicBezTo>
                    <a:pt x="1749" y="474"/>
                    <a:pt x="1720" y="487"/>
                    <a:pt x="1690" y="499"/>
                  </a:cubicBezTo>
                  <a:cubicBezTo>
                    <a:pt x="1656" y="511"/>
                    <a:pt x="1623" y="522"/>
                    <a:pt x="1589" y="533"/>
                  </a:cubicBezTo>
                  <a:cubicBezTo>
                    <a:pt x="1566" y="540"/>
                    <a:pt x="1543" y="547"/>
                    <a:pt x="1520" y="555"/>
                  </a:cubicBezTo>
                  <a:cubicBezTo>
                    <a:pt x="1425" y="587"/>
                    <a:pt x="1330" y="634"/>
                    <a:pt x="1246" y="691"/>
                  </a:cubicBezTo>
                  <a:cubicBezTo>
                    <a:pt x="1086" y="798"/>
                    <a:pt x="972" y="945"/>
                    <a:pt x="869" y="1087"/>
                  </a:cubicBezTo>
                  <a:cubicBezTo>
                    <a:pt x="805" y="1174"/>
                    <a:pt x="755" y="1281"/>
                    <a:pt x="701" y="1395"/>
                  </a:cubicBezTo>
                  <a:cubicBezTo>
                    <a:pt x="650" y="1504"/>
                    <a:pt x="596" y="1616"/>
                    <a:pt x="531" y="1711"/>
                  </a:cubicBezTo>
                  <a:cubicBezTo>
                    <a:pt x="439" y="1842"/>
                    <a:pt x="370" y="1969"/>
                    <a:pt x="320" y="2100"/>
                  </a:cubicBezTo>
                  <a:cubicBezTo>
                    <a:pt x="294" y="2167"/>
                    <a:pt x="272" y="2236"/>
                    <a:pt x="257" y="2305"/>
                  </a:cubicBezTo>
                  <a:cubicBezTo>
                    <a:pt x="241" y="2375"/>
                    <a:pt x="230" y="2448"/>
                    <a:pt x="224" y="2520"/>
                  </a:cubicBezTo>
                  <a:cubicBezTo>
                    <a:pt x="223" y="2547"/>
                    <a:pt x="221" y="2571"/>
                    <a:pt x="220" y="2594"/>
                  </a:cubicBezTo>
                  <a:cubicBezTo>
                    <a:pt x="214" y="2757"/>
                    <a:pt x="167" y="2918"/>
                    <a:pt x="117" y="3089"/>
                  </a:cubicBezTo>
                  <a:cubicBezTo>
                    <a:pt x="72" y="3240"/>
                    <a:pt x="26" y="3397"/>
                    <a:pt x="11" y="3554"/>
                  </a:cubicBezTo>
                  <a:cubicBezTo>
                    <a:pt x="3" y="3638"/>
                    <a:pt x="1" y="3723"/>
                    <a:pt x="4" y="3807"/>
                  </a:cubicBezTo>
                  <a:cubicBezTo>
                    <a:pt x="6" y="3893"/>
                    <a:pt x="15" y="3978"/>
                    <a:pt x="29" y="4060"/>
                  </a:cubicBezTo>
                  <a:cubicBezTo>
                    <a:pt x="44" y="4149"/>
                    <a:pt x="63" y="4228"/>
                    <a:pt x="87" y="4300"/>
                  </a:cubicBezTo>
                  <a:cubicBezTo>
                    <a:pt x="114" y="4383"/>
                    <a:pt x="146" y="4457"/>
                    <a:pt x="185" y="4525"/>
                  </a:cubicBezTo>
                  <a:cubicBezTo>
                    <a:pt x="227" y="4598"/>
                    <a:pt x="278" y="4666"/>
                    <a:pt x="337" y="4726"/>
                  </a:cubicBezTo>
                  <a:cubicBezTo>
                    <a:pt x="532" y="4925"/>
                    <a:pt x="802" y="5040"/>
                    <a:pt x="1062" y="5151"/>
                  </a:cubicBezTo>
                  <a:cubicBezTo>
                    <a:pt x="1101" y="5168"/>
                    <a:pt x="1142" y="5185"/>
                    <a:pt x="1182" y="5203"/>
                  </a:cubicBezTo>
                  <a:cubicBezTo>
                    <a:pt x="1307" y="5257"/>
                    <a:pt x="1405" y="5309"/>
                    <a:pt x="1491" y="5365"/>
                  </a:cubicBezTo>
                  <a:cubicBezTo>
                    <a:pt x="1627" y="5453"/>
                    <a:pt x="1755" y="5568"/>
                    <a:pt x="1884" y="5716"/>
                  </a:cubicBezTo>
                  <a:cubicBezTo>
                    <a:pt x="1932" y="5772"/>
                    <a:pt x="1979" y="5830"/>
                    <a:pt x="2025" y="5887"/>
                  </a:cubicBezTo>
                  <a:cubicBezTo>
                    <a:pt x="2031" y="5895"/>
                    <a:pt x="2037" y="5902"/>
                    <a:pt x="2043" y="5910"/>
                  </a:cubicBezTo>
                  <a:cubicBezTo>
                    <a:pt x="2118" y="6003"/>
                    <a:pt x="2206" y="6110"/>
                    <a:pt x="2304" y="6200"/>
                  </a:cubicBezTo>
                  <a:cubicBezTo>
                    <a:pt x="2410" y="6298"/>
                    <a:pt x="2513" y="6364"/>
                    <a:pt x="2621" y="6402"/>
                  </a:cubicBezTo>
                  <a:cubicBezTo>
                    <a:pt x="2732" y="6441"/>
                    <a:pt x="2854" y="6454"/>
                    <a:pt x="2985" y="6441"/>
                  </a:cubicBezTo>
                  <a:cubicBezTo>
                    <a:pt x="3100" y="6429"/>
                    <a:pt x="3220" y="6396"/>
                    <a:pt x="3341" y="6343"/>
                  </a:cubicBezTo>
                  <a:cubicBezTo>
                    <a:pt x="3564" y="6246"/>
                    <a:pt x="3764" y="6102"/>
                    <a:pt x="3966" y="5949"/>
                  </a:cubicBezTo>
                  <a:cubicBezTo>
                    <a:pt x="4197" y="5775"/>
                    <a:pt x="4442" y="5583"/>
                    <a:pt x="4668" y="5369"/>
                  </a:cubicBezTo>
                  <a:cubicBezTo>
                    <a:pt x="4788" y="5257"/>
                    <a:pt x="4878" y="5159"/>
                    <a:pt x="4953" y="5062"/>
                  </a:cubicBezTo>
                  <a:cubicBezTo>
                    <a:pt x="5045" y="4942"/>
                    <a:pt x="5111" y="4827"/>
                    <a:pt x="5152" y="4710"/>
                  </a:cubicBezTo>
                  <a:cubicBezTo>
                    <a:pt x="5167" y="4669"/>
                    <a:pt x="5179" y="4626"/>
                    <a:pt x="5191" y="4585"/>
                  </a:cubicBezTo>
                  <a:cubicBezTo>
                    <a:pt x="5208" y="4527"/>
                    <a:pt x="5225" y="4466"/>
                    <a:pt x="5250" y="4408"/>
                  </a:cubicBezTo>
                  <a:cubicBezTo>
                    <a:pt x="5263" y="4378"/>
                    <a:pt x="5278" y="4347"/>
                    <a:pt x="5296" y="4317"/>
                  </a:cubicBezTo>
                  <a:cubicBezTo>
                    <a:pt x="5373" y="4185"/>
                    <a:pt x="5485" y="4069"/>
                    <a:pt x="5594" y="3957"/>
                  </a:cubicBezTo>
                  <a:cubicBezTo>
                    <a:pt x="5693" y="3855"/>
                    <a:pt x="5796" y="3750"/>
                    <a:pt x="5873" y="3631"/>
                  </a:cubicBezTo>
                  <a:cubicBezTo>
                    <a:pt x="5956" y="3504"/>
                    <a:pt x="6012" y="3354"/>
                    <a:pt x="6033" y="3200"/>
                  </a:cubicBezTo>
                  <a:cubicBezTo>
                    <a:pt x="6044" y="3122"/>
                    <a:pt x="6047" y="3043"/>
                    <a:pt x="6041" y="2966"/>
                  </a:cubicBezTo>
                  <a:cubicBezTo>
                    <a:pt x="6035" y="2887"/>
                    <a:pt x="6019" y="2809"/>
                    <a:pt x="5996" y="2735"/>
                  </a:cubicBezTo>
                  <a:cubicBezTo>
                    <a:pt x="5942" y="2569"/>
                    <a:pt x="5842" y="2403"/>
                    <a:pt x="5696" y="2240"/>
                  </a:cubicBezTo>
                  <a:cubicBezTo>
                    <a:pt x="5593" y="2125"/>
                    <a:pt x="5483" y="2028"/>
                    <a:pt x="5367" y="1951"/>
                  </a:cubicBezTo>
                  <a:cubicBezTo>
                    <a:pt x="5349" y="1939"/>
                    <a:pt x="5330" y="1927"/>
                    <a:pt x="5312" y="1915"/>
                  </a:cubicBezTo>
                  <a:cubicBezTo>
                    <a:pt x="5257" y="1879"/>
                    <a:pt x="5199" y="1842"/>
                    <a:pt x="5151" y="1796"/>
                  </a:cubicBezTo>
                  <a:cubicBezTo>
                    <a:pt x="5126" y="1772"/>
                    <a:pt x="5106" y="1748"/>
                    <a:pt x="5089" y="1722"/>
                  </a:cubicBezTo>
                  <a:cubicBezTo>
                    <a:pt x="5055" y="1670"/>
                    <a:pt x="5031" y="1607"/>
                    <a:pt x="5017" y="1531"/>
                  </a:cubicBezTo>
                  <a:cubicBezTo>
                    <a:pt x="5004" y="1463"/>
                    <a:pt x="5000" y="1390"/>
                    <a:pt x="4995" y="1319"/>
                  </a:cubicBezTo>
                  <a:cubicBezTo>
                    <a:pt x="4988" y="1203"/>
                    <a:pt x="4981" y="1083"/>
                    <a:pt x="4935" y="979"/>
                  </a:cubicBezTo>
                  <a:cubicBezTo>
                    <a:pt x="4896" y="889"/>
                    <a:pt x="4830" y="812"/>
                    <a:pt x="4739" y="751"/>
                  </a:cubicBezTo>
                  <a:cubicBezTo>
                    <a:pt x="4659" y="698"/>
                    <a:pt x="4560" y="657"/>
                    <a:pt x="4453" y="634"/>
                  </a:cubicBezTo>
                  <a:cubicBezTo>
                    <a:pt x="4411" y="625"/>
                    <a:pt x="4364" y="618"/>
                    <a:pt x="4307" y="612"/>
                  </a:cubicBezTo>
                  <a:cubicBezTo>
                    <a:pt x="4285" y="610"/>
                    <a:pt x="4263" y="608"/>
                    <a:pt x="4241" y="605"/>
                  </a:cubicBezTo>
                  <a:cubicBezTo>
                    <a:pt x="4221" y="604"/>
                    <a:pt x="4201" y="602"/>
                    <a:pt x="4180" y="600"/>
                  </a:cubicBezTo>
                  <a:cubicBezTo>
                    <a:pt x="4096" y="591"/>
                    <a:pt x="3986" y="576"/>
                    <a:pt x="3890" y="543"/>
                  </a:cubicBezTo>
                  <a:cubicBezTo>
                    <a:pt x="3769" y="502"/>
                    <a:pt x="3677" y="446"/>
                    <a:pt x="3595" y="391"/>
                  </a:cubicBezTo>
                  <a:cubicBezTo>
                    <a:pt x="3576" y="379"/>
                    <a:pt x="3556" y="365"/>
                    <a:pt x="3532" y="349"/>
                  </a:cubicBezTo>
                  <a:cubicBezTo>
                    <a:pt x="3379" y="244"/>
                    <a:pt x="3151" y="99"/>
                    <a:pt x="2932" y="42"/>
                  </a:cubicBezTo>
                  <a:cubicBezTo>
                    <a:pt x="2840" y="18"/>
                    <a:pt x="2751" y="6"/>
                    <a:pt x="2667" y="6"/>
                  </a:cubicBezTo>
                  <a:cubicBezTo>
                    <a:pt x="2644" y="6"/>
                    <a:pt x="2621" y="7"/>
                    <a:pt x="2599" y="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5" name="Freeform 63">
              <a:extLst>
                <a:ext uri="{FF2B5EF4-FFF2-40B4-BE49-F238E27FC236}">
                  <a16:creationId xmlns:a16="http://schemas.microsoft.com/office/drawing/2014/main" id="{24409B8A-BD01-439A-B23F-02CBCBD5BF8B}"/>
                </a:ext>
              </a:extLst>
            </p:cNvPr>
            <p:cNvSpPr>
              <a:spLocks noEditPoints="1"/>
            </p:cNvSpPr>
            <p:nvPr/>
          </p:nvSpPr>
          <p:spPr bwMode="auto">
            <a:xfrm>
              <a:off x="3474" y="-241"/>
              <a:ext cx="4542" cy="4813"/>
            </a:xfrm>
            <a:custGeom>
              <a:avLst/>
              <a:gdLst>
                <a:gd name="T0" fmla="*/ 2058 w 6136"/>
                <a:gd name="T1" fmla="*/ 5951 h 6503"/>
                <a:gd name="T2" fmla="*/ 1710 w 6136"/>
                <a:gd name="T3" fmla="*/ 5569 h 6503"/>
                <a:gd name="T4" fmla="*/ 1049 w 6136"/>
                <a:gd name="T5" fmla="*/ 5181 h 6503"/>
                <a:gd name="T6" fmla="*/ 32 w 6136"/>
                <a:gd name="T7" fmla="*/ 4122 h 6503"/>
                <a:gd name="T8" fmla="*/ 114 w 6136"/>
                <a:gd name="T9" fmla="*/ 3135 h 6503"/>
                <a:gd name="T10" fmla="*/ 529 w 6136"/>
                <a:gd name="T11" fmla="*/ 1683 h 6503"/>
                <a:gd name="T12" fmla="*/ 1072 w 6136"/>
                <a:gd name="T13" fmla="*/ 869 h 6503"/>
                <a:gd name="T14" fmla="*/ 1621 w 6136"/>
                <a:gd name="T15" fmla="*/ 532 h 6503"/>
                <a:gd name="T16" fmla="*/ 2061 w 6136"/>
                <a:gd name="T17" fmla="*/ 274 h 6503"/>
                <a:gd name="T18" fmla="*/ 2995 w 6136"/>
                <a:gd name="T19" fmla="*/ 51 h 6503"/>
                <a:gd name="T20" fmla="*/ 3663 w 6136"/>
                <a:gd name="T21" fmla="*/ 399 h 6503"/>
                <a:gd name="T22" fmla="*/ 4296 w 6136"/>
                <a:gd name="T23" fmla="*/ 597 h 6503"/>
                <a:gd name="T24" fmla="*/ 4815 w 6136"/>
                <a:gd name="T25" fmla="*/ 761 h 6503"/>
                <a:gd name="T26" fmla="*/ 5075 w 6136"/>
                <a:gd name="T27" fmla="*/ 1546 h 6503"/>
                <a:gd name="T28" fmla="*/ 5380 w 6136"/>
                <a:gd name="T29" fmla="*/ 1923 h 6503"/>
                <a:gd name="T30" fmla="*/ 5777 w 6136"/>
                <a:gd name="T31" fmla="*/ 2238 h 6503"/>
                <a:gd name="T32" fmla="*/ 6111 w 6136"/>
                <a:gd name="T33" fmla="*/ 3203 h 6503"/>
                <a:gd name="T34" fmla="*/ 5347 w 6136"/>
                <a:gd name="T35" fmla="*/ 4331 h 6503"/>
                <a:gd name="T36" fmla="*/ 5211 w 6136"/>
                <a:gd name="T37" fmla="*/ 4735 h 6503"/>
                <a:gd name="T38" fmla="*/ 4012 w 6136"/>
                <a:gd name="T39" fmla="*/ 6002 h 6503"/>
                <a:gd name="T40" fmla="*/ 2920 w 6136"/>
                <a:gd name="T41" fmla="*/ 6496 h 6503"/>
                <a:gd name="T42" fmla="*/ 2327 w 6136"/>
                <a:gd name="T43" fmla="*/ 88 h 6503"/>
                <a:gd name="T44" fmla="*/ 1733 w 6136"/>
                <a:gd name="T45" fmla="*/ 491 h 6503"/>
                <a:gd name="T46" fmla="*/ 1286 w 6136"/>
                <a:gd name="T47" fmla="*/ 692 h 6503"/>
                <a:gd name="T48" fmla="*/ 529 w 6136"/>
                <a:gd name="T49" fmla="*/ 1684 h 6503"/>
                <a:gd name="T50" fmla="*/ 184 w 6136"/>
                <a:gd name="T51" fmla="*/ 2873 h 6503"/>
                <a:gd name="T52" fmla="*/ 4 w 6136"/>
                <a:gd name="T53" fmla="*/ 3871 h 6503"/>
                <a:gd name="T54" fmla="*/ 351 w 6136"/>
                <a:gd name="T55" fmla="*/ 4776 h 6503"/>
                <a:gd name="T56" fmla="*/ 1501 w 6136"/>
                <a:gd name="T57" fmla="*/ 5406 h 6503"/>
                <a:gd name="T58" fmla="*/ 2044 w 6136"/>
                <a:gd name="T59" fmla="*/ 5933 h 6503"/>
                <a:gd name="T60" fmla="*/ 2637 w 6136"/>
                <a:gd name="T61" fmla="*/ 6446 h 6503"/>
                <a:gd name="T62" fmla="*/ 4012 w 6136"/>
                <a:gd name="T63" fmla="*/ 6001 h 6503"/>
                <a:gd name="T64" fmla="*/ 5210 w 6136"/>
                <a:gd name="T65" fmla="*/ 4735 h 6503"/>
                <a:gd name="T66" fmla="*/ 5346 w 6136"/>
                <a:gd name="T67" fmla="*/ 4331 h 6503"/>
                <a:gd name="T68" fmla="*/ 6110 w 6136"/>
                <a:gd name="T69" fmla="*/ 3203 h 6503"/>
                <a:gd name="T70" fmla="*/ 5777 w 6136"/>
                <a:gd name="T71" fmla="*/ 2238 h 6503"/>
                <a:gd name="T72" fmla="*/ 5380 w 6136"/>
                <a:gd name="T73" fmla="*/ 1923 h 6503"/>
                <a:gd name="T74" fmla="*/ 5074 w 6136"/>
                <a:gd name="T75" fmla="*/ 1546 h 6503"/>
                <a:gd name="T76" fmla="*/ 4815 w 6136"/>
                <a:gd name="T77" fmla="*/ 762 h 6503"/>
                <a:gd name="T78" fmla="*/ 4296 w 6136"/>
                <a:gd name="T79" fmla="*/ 598 h 6503"/>
                <a:gd name="T80" fmla="*/ 3662 w 6136"/>
                <a:gd name="T81" fmla="*/ 400 h 6503"/>
                <a:gd name="T82" fmla="*/ 2995 w 6136"/>
                <a:gd name="T83" fmla="*/ 52 h 6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36" h="6503">
                  <a:moveTo>
                    <a:pt x="2637" y="6447"/>
                  </a:moveTo>
                  <a:cubicBezTo>
                    <a:pt x="2529" y="6407"/>
                    <a:pt x="2425" y="6340"/>
                    <a:pt x="2320" y="6242"/>
                  </a:cubicBezTo>
                  <a:cubicBezTo>
                    <a:pt x="2223" y="6153"/>
                    <a:pt x="2137" y="6049"/>
                    <a:pt x="2058" y="5951"/>
                  </a:cubicBezTo>
                  <a:cubicBezTo>
                    <a:pt x="2044" y="5933"/>
                    <a:pt x="2044" y="5933"/>
                    <a:pt x="2044" y="5933"/>
                  </a:cubicBezTo>
                  <a:cubicBezTo>
                    <a:pt x="1996" y="5875"/>
                    <a:pt x="1947" y="5815"/>
                    <a:pt x="1897" y="5758"/>
                  </a:cubicBezTo>
                  <a:cubicBezTo>
                    <a:pt x="1836" y="5688"/>
                    <a:pt x="1773" y="5625"/>
                    <a:pt x="1710" y="5569"/>
                  </a:cubicBezTo>
                  <a:cubicBezTo>
                    <a:pt x="1642" y="5508"/>
                    <a:pt x="1572" y="5453"/>
                    <a:pt x="1501" y="5407"/>
                  </a:cubicBezTo>
                  <a:cubicBezTo>
                    <a:pt x="1414" y="5350"/>
                    <a:pt x="1316" y="5298"/>
                    <a:pt x="1192" y="5243"/>
                  </a:cubicBezTo>
                  <a:cubicBezTo>
                    <a:pt x="1145" y="5222"/>
                    <a:pt x="1096" y="5201"/>
                    <a:pt x="1049" y="5181"/>
                  </a:cubicBezTo>
                  <a:cubicBezTo>
                    <a:pt x="799" y="5075"/>
                    <a:pt x="541" y="4965"/>
                    <a:pt x="350" y="4777"/>
                  </a:cubicBezTo>
                  <a:cubicBezTo>
                    <a:pt x="291" y="4718"/>
                    <a:pt x="239" y="4652"/>
                    <a:pt x="196" y="4580"/>
                  </a:cubicBezTo>
                  <a:cubicBezTo>
                    <a:pt x="120" y="4454"/>
                    <a:pt x="67" y="4304"/>
                    <a:pt x="32" y="4122"/>
                  </a:cubicBezTo>
                  <a:cubicBezTo>
                    <a:pt x="17" y="4041"/>
                    <a:pt x="7" y="3956"/>
                    <a:pt x="3" y="3871"/>
                  </a:cubicBezTo>
                  <a:cubicBezTo>
                    <a:pt x="0" y="3788"/>
                    <a:pt x="1" y="3704"/>
                    <a:pt x="8" y="3620"/>
                  </a:cubicBezTo>
                  <a:cubicBezTo>
                    <a:pt x="21" y="3456"/>
                    <a:pt x="68" y="3292"/>
                    <a:pt x="114" y="3135"/>
                  </a:cubicBezTo>
                  <a:cubicBezTo>
                    <a:pt x="166" y="2955"/>
                    <a:pt x="214" y="2786"/>
                    <a:pt x="218" y="2615"/>
                  </a:cubicBezTo>
                  <a:cubicBezTo>
                    <a:pt x="218" y="2590"/>
                    <a:pt x="219" y="2565"/>
                    <a:pt x="221" y="2537"/>
                  </a:cubicBezTo>
                  <a:cubicBezTo>
                    <a:pt x="238" y="2237"/>
                    <a:pt x="339" y="1958"/>
                    <a:pt x="529" y="1683"/>
                  </a:cubicBezTo>
                  <a:cubicBezTo>
                    <a:pt x="589" y="1597"/>
                    <a:pt x="641" y="1498"/>
                    <a:pt x="692" y="1403"/>
                  </a:cubicBezTo>
                  <a:cubicBezTo>
                    <a:pt x="757" y="1282"/>
                    <a:pt x="818" y="1167"/>
                    <a:pt x="894" y="1074"/>
                  </a:cubicBezTo>
                  <a:cubicBezTo>
                    <a:pt x="944" y="1011"/>
                    <a:pt x="1004" y="938"/>
                    <a:pt x="1072" y="869"/>
                  </a:cubicBezTo>
                  <a:cubicBezTo>
                    <a:pt x="1143" y="797"/>
                    <a:pt x="1213" y="739"/>
                    <a:pt x="1286" y="692"/>
                  </a:cubicBezTo>
                  <a:cubicBezTo>
                    <a:pt x="1369" y="638"/>
                    <a:pt x="1465" y="590"/>
                    <a:pt x="1562" y="553"/>
                  </a:cubicBezTo>
                  <a:cubicBezTo>
                    <a:pt x="1582" y="546"/>
                    <a:pt x="1602" y="539"/>
                    <a:pt x="1621" y="532"/>
                  </a:cubicBezTo>
                  <a:cubicBezTo>
                    <a:pt x="1659" y="518"/>
                    <a:pt x="1696" y="505"/>
                    <a:pt x="1733" y="490"/>
                  </a:cubicBezTo>
                  <a:cubicBezTo>
                    <a:pt x="1763" y="477"/>
                    <a:pt x="1792" y="463"/>
                    <a:pt x="1819" y="448"/>
                  </a:cubicBezTo>
                  <a:cubicBezTo>
                    <a:pt x="1904" y="401"/>
                    <a:pt x="1984" y="336"/>
                    <a:pt x="2061" y="274"/>
                  </a:cubicBezTo>
                  <a:cubicBezTo>
                    <a:pt x="2146" y="206"/>
                    <a:pt x="2233" y="136"/>
                    <a:pt x="2327" y="87"/>
                  </a:cubicBezTo>
                  <a:cubicBezTo>
                    <a:pt x="2428" y="36"/>
                    <a:pt x="2538" y="7"/>
                    <a:pt x="2656" y="3"/>
                  </a:cubicBezTo>
                  <a:cubicBezTo>
                    <a:pt x="2762" y="0"/>
                    <a:pt x="2876" y="16"/>
                    <a:pt x="2995" y="51"/>
                  </a:cubicBezTo>
                  <a:cubicBezTo>
                    <a:pt x="3088" y="79"/>
                    <a:pt x="3189" y="123"/>
                    <a:pt x="3305" y="185"/>
                  </a:cubicBezTo>
                  <a:cubicBezTo>
                    <a:pt x="3403" y="238"/>
                    <a:pt x="3496" y="295"/>
                    <a:pt x="3598" y="359"/>
                  </a:cubicBezTo>
                  <a:cubicBezTo>
                    <a:pt x="3621" y="374"/>
                    <a:pt x="3642" y="387"/>
                    <a:pt x="3663" y="399"/>
                  </a:cubicBezTo>
                  <a:cubicBezTo>
                    <a:pt x="3771" y="464"/>
                    <a:pt x="3866" y="507"/>
                    <a:pt x="3968" y="538"/>
                  </a:cubicBezTo>
                  <a:cubicBezTo>
                    <a:pt x="4061" y="566"/>
                    <a:pt x="4163" y="581"/>
                    <a:pt x="4259" y="593"/>
                  </a:cubicBezTo>
                  <a:cubicBezTo>
                    <a:pt x="4271" y="594"/>
                    <a:pt x="4284" y="596"/>
                    <a:pt x="4296" y="597"/>
                  </a:cubicBezTo>
                  <a:cubicBezTo>
                    <a:pt x="4325" y="600"/>
                    <a:pt x="4356" y="604"/>
                    <a:pt x="4386" y="608"/>
                  </a:cubicBezTo>
                  <a:cubicBezTo>
                    <a:pt x="4442" y="615"/>
                    <a:pt x="4488" y="624"/>
                    <a:pt x="4532" y="634"/>
                  </a:cubicBezTo>
                  <a:cubicBezTo>
                    <a:pt x="4639" y="661"/>
                    <a:pt x="4737" y="705"/>
                    <a:pt x="4815" y="761"/>
                  </a:cubicBezTo>
                  <a:cubicBezTo>
                    <a:pt x="4905" y="825"/>
                    <a:pt x="4969" y="904"/>
                    <a:pt x="5006" y="996"/>
                  </a:cubicBezTo>
                  <a:cubicBezTo>
                    <a:pt x="5047" y="1098"/>
                    <a:pt x="5051" y="1215"/>
                    <a:pt x="5056" y="1329"/>
                  </a:cubicBezTo>
                  <a:cubicBezTo>
                    <a:pt x="5059" y="1401"/>
                    <a:pt x="5062" y="1476"/>
                    <a:pt x="5075" y="1546"/>
                  </a:cubicBezTo>
                  <a:cubicBezTo>
                    <a:pt x="5089" y="1624"/>
                    <a:pt x="5113" y="1687"/>
                    <a:pt x="5150" y="1739"/>
                  </a:cubicBezTo>
                  <a:cubicBezTo>
                    <a:pt x="5168" y="1765"/>
                    <a:pt x="5189" y="1788"/>
                    <a:pt x="5214" y="1811"/>
                  </a:cubicBezTo>
                  <a:cubicBezTo>
                    <a:pt x="5264" y="1856"/>
                    <a:pt x="5323" y="1890"/>
                    <a:pt x="5380" y="1923"/>
                  </a:cubicBezTo>
                  <a:cubicBezTo>
                    <a:pt x="5400" y="1934"/>
                    <a:pt x="5420" y="1946"/>
                    <a:pt x="5439" y="1958"/>
                  </a:cubicBezTo>
                  <a:cubicBezTo>
                    <a:pt x="5499" y="1994"/>
                    <a:pt x="5558" y="2036"/>
                    <a:pt x="5615" y="2083"/>
                  </a:cubicBezTo>
                  <a:cubicBezTo>
                    <a:pt x="5671" y="2130"/>
                    <a:pt x="5726" y="2182"/>
                    <a:pt x="5777" y="2238"/>
                  </a:cubicBezTo>
                  <a:cubicBezTo>
                    <a:pt x="5846" y="2312"/>
                    <a:pt x="5905" y="2390"/>
                    <a:pt x="5954" y="2468"/>
                  </a:cubicBezTo>
                  <a:cubicBezTo>
                    <a:pt x="6008" y="2554"/>
                    <a:pt x="6049" y="2643"/>
                    <a:pt x="6077" y="2731"/>
                  </a:cubicBezTo>
                  <a:cubicBezTo>
                    <a:pt x="6124" y="2880"/>
                    <a:pt x="6136" y="3043"/>
                    <a:pt x="6111" y="3203"/>
                  </a:cubicBezTo>
                  <a:cubicBezTo>
                    <a:pt x="6087" y="3361"/>
                    <a:pt x="6029" y="3512"/>
                    <a:pt x="5942" y="3640"/>
                  </a:cubicBezTo>
                  <a:cubicBezTo>
                    <a:pt x="5863" y="3756"/>
                    <a:pt x="5761" y="3858"/>
                    <a:pt x="5661" y="3957"/>
                  </a:cubicBezTo>
                  <a:cubicBezTo>
                    <a:pt x="5546" y="4073"/>
                    <a:pt x="5426" y="4192"/>
                    <a:pt x="5347" y="4331"/>
                  </a:cubicBezTo>
                  <a:cubicBezTo>
                    <a:pt x="5330" y="4362"/>
                    <a:pt x="5315" y="4393"/>
                    <a:pt x="5302" y="4424"/>
                  </a:cubicBezTo>
                  <a:cubicBezTo>
                    <a:pt x="5277" y="4484"/>
                    <a:pt x="5261" y="4547"/>
                    <a:pt x="5246" y="4608"/>
                  </a:cubicBezTo>
                  <a:cubicBezTo>
                    <a:pt x="5235" y="4650"/>
                    <a:pt x="5224" y="4693"/>
                    <a:pt x="5211" y="4735"/>
                  </a:cubicBezTo>
                  <a:cubicBezTo>
                    <a:pt x="5171" y="4856"/>
                    <a:pt x="5108" y="4975"/>
                    <a:pt x="5015" y="5098"/>
                  </a:cubicBezTo>
                  <a:cubicBezTo>
                    <a:pt x="4941" y="5198"/>
                    <a:pt x="4848" y="5301"/>
                    <a:pt x="4729" y="5413"/>
                  </a:cubicBezTo>
                  <a:cubicBezTo>
                    <a:pt x="4502" y="5630"/>
                    <a:pt x="4250" y="5824"/>
                    <a:pt x="4012" y="6002"/>
                  </a:cubicBezTo>
                  <a:cubicBezTo>
                    <a:pt x="3805" y="6156"/>
                    <a:pt x="3601" y="6302"/>
                    <a:pt x="3372" y="6397"/>
                  </a:cubicBezTo>
                  <a:cubicBezTo>
                    <a:pt x="3248" y="6449"/>
                    <a:pt x="3126" y="6481"/>
                    <a:pt x="3007" y="6492"/>
                  </a:cubicBezTo>
                  <a:cubicBezTo>
                    <a:pt x="2978" y="6494"/>
                    <a:pt x="2949" y="6496"/>
                    <a:pt x="2920" y="6496"/>
                  </a:cubicBezTo>
                  <a:cubicBezTo>
                    <a:pt x="2820" y="6496"/>
                    <a:pt x="2725" y="6479"/>
                    <a:pt x="2637" y="6447"/>
                  </a:cubicBezTo>
                  <a:moveTo>
                    <a:pt x="2656" y="4"/>
                  </a:moveTo>
                  <a:cubicBezTo>
                    <a:pt x="2538" y="8"/>
                    <a:pt x="2428" y="36"/>
                    <a:pt x="2327" y="88"/>
                  </a:cubicBezTo>
                  <a:cubicBezTo>
                    <a:pt x="2233" y="137"/>
                    <a:pt x="2146" y="207"/>
                    <a:pt x="2062" y="275"/>
                  </a:cubicBezTo>
                  <a:cubicBezTo>
                    <a:pt x="1984" y="337"/>
                    <a:pt x="1904" y="401"/>
                    <a:pt x="1820" y="448"/>
                  </a:cubicBezTo>
                  <a:cubicBezTo>
                    <a:pt x="1793" y="463"/>
                    <a:pt x="1763" y="478"/>
                    <a:pt x="1733" y="491"/>
                  </a:cubicBezTo>
                  <a:cubicBezTo>
                    <a:pt x="1696" y="506"/>
                    <a:pt x="1660" y="519"/>
                    <a:pt x="1621" y="533"/>
                  </a:cubicBezTo>
                  <a:cubicBezTo>
                    <a:pt x="1602" y="540"/>
                    <a:pt x="1582" y="547"/>
                    <a:pt x="1562" y="554"/>
                  </a:cubicBezTo>
                  <a:cubicBezTo>
                    <a:pt x="1465" y="591"/>
                    <a:pt x="1370" y="638"/>
                    <a:pt x="1286" y="692"/>
                  </a:cubicBezTo>
                  <a:cubicBezTo>
                    <a:pt x="1122" y="799"/>
                    <a:pt x="998" y="946"/>
                    <a:pt x="894" y="1074"/>
                  </a:cubicBezTo>
                  <a:cubicBezTo>
                    <a:pt x="819" y="1168"/>
                    <a:pt x="758" y="1282"/>
                    <a:pt x="693" y="1403"/>
                  </a:cubicBezTo>
                  <a:cubicBezTo>
                    <a:pt x="642" y="1499"/>
                    <a:pt x="589" y="1597"/>
                    <a:pt x="529" y="1684"/>
                  </a:cubicBezTo>
                  <a:cubicBezTo>
                    <a:pt x="340" y="1958"/>
                    <a:pt x="239" y="2237"/>
                    <a:pt x="222" y="2537"/>
                  </a:cubicBezTo>
                  <a:cubicBezTo>
                    <a:pt x="220" y="2565"/>
                    <a:pt x="219" y="2590"/>
                    <a:pt x="219" y="2615"/>
                  </a:cubicBezTo>
                  <a:cubicBezTo>
                    <a:pt x="217" y="2692"/>
                    <a:pt x="206" y="2776"/>
                    <a:pt x="184" y="2873"/>
                  </a:cubicBezTo>
                  <a:cubicBezTo>
                    <a:pt x="165" y="2960"/>
                    <a:pt x="139" y="3049"/>
                    <a:pt x="115" y="3135"/>
                  </a:cubicBezTo>
                  <a:cubicBezTo>
                    <a:pt x="69" y="3293"/>
                    <a:pt x="22" y="3456"/>
                    <a:pt x="9" y="3620"/>
                  </a:cubicBezTo>
                  <a:cubicBezTo>
                    <a:pt x="2" y="3704"/>
                    <a:pt x="0" y="3788"/>
                    <a:pt x="4" y="3871"/>
                  </a:cubicBezTo>
                  <a:cubicBezTo>
                    <a:pt x="8" y="3956"/>
                    <a:pt x="18" y="4041"/>
                    <a:pt x="33" y="4121"/>
                  </a:cubicBezTo>
                  <a:cubicBezTo>
                    <a:pt x="68" y="4304"/>
                    <a:pt x="121" y="4454"/>
                    <a:pt x="197" y="4580"/>
                  </a:cubicBezTo>
                  <a:cubicBezTo>
                    <a:pt x="240" y="4651"/>
                    <a:pt x="292" y="4718"/>
                    <a:pt x="351" y="4776"/>
                  </a:cubicBezTo>
                  <a:cubicBezTo>
                    <a:pt x="541" y="4965"/>
                    <a:pt x="800" y="5074"/>
                    <a:pt x="1050" y="5181"/>
                  </a:cubicBezTo>
                  <a:cubicBezTo>
                    <a:pt x="1097" y="5201"/>
                    <a:pt x="1145" y="5221"/>
                    <a:pt x="1193" y="5242"/>
                  </a:cubicBezTo>
                  <a:cubicBezTo>
                    <a:pt x="1316" y="5297"/>
                    <a:pt x="1414" y="5349"/>
                    <a:pt x="1501" y="5406"/>
                  </a:cubicBezTo>
                  <a:cubicBezTo>
                    <a:pt x="1572" y="5453"/>
                    <a:pt x="1643" y="5507"/>
                    <a:pt x="1711" y="5568"/>
                  </a:cubicBezTo>
                  <a:cubicBezTo>
                    <a:pt x="1774" y="5624"/>
                    <a:pt x="1837" y="5688"/>
                    <a:pt x="1898" y="5757"/>
                  </a:cubicBezTo>
                  <a:cubicBezTo>
                    <a:pt x="1948" y="5814"/>
                    <a:pt x="1997" y="5874"/>
                    <a:pt x="2044" y="5933"/>
                  </a:cubicBezTo>
                  <a:cubicBezTo>
                    <a:pt x="2058" y="5950"/>
                    <a:pt x="2058" y="5950"/>
                    <a:pt x="2058" y="5950"/>
                  </a:cubicBezTo>
                  <a:cubicBezTo>
                    <a:pt x="2138" y="6049"/>
                    <a:pt x="2224" y="6152"/>
                    <a:pt x="2320" y="6242"/>
                  </a:cubicBezTo>
                  <a:cubicBezTo>
                    <a:pt x="2426" y="6340"/>
                    <a:pt x="2530" y="6406"/>
                    <a:pt x="2637" y="6446"/>
                  </a:cubicBezTo>
                  <a:cubicBezTo>
                    <a:pt x="2750" y="6488"/>
                    <a:pt x="2874" y="6503"/>
                    <a:pt x="3007" y="6491"/>
                  </a:cubicBezTo>
                  <a:cubicBezTo>
                    <a:pt x="3125" y="6480"/>
                    <a:pt x="3248" y="6449"/>
                    <a:pt x="3372" y="6397"/>
                  </a:cubicBezTo>
                  <a:cubicBezTo>
                    <a:pt x="3600" y="6301"/>
                    <a:pt x="3805" y="6155"/>
                    <a:pt x="4012" y="6001"/>
                  </a:cubicBezTo>
                  <a:cubicBezTo>
                    <a:pt x="4250" y="5824"/>
                    <a:pt x="4501" y="5630"/>
                    <a:pt x="4729" y="5413"/>
                  </a:cubicBezTo>
                  <a:cubicBezTo>
                    <a:pt x="4847" y="5300"/>
                    <a:pt x="4941" y="5197"/>
                    <a:pt x="5015" y="5098"/>
                  </a:cubicBezTo>
                  <a:cubicBezTo>
                    <a:pt x="5107" y="4975"/>
                    <a:pt x="5171" y="4856"/>
                    <a:pt x="5210" y="4735"/>
                  </a:cubicBezTo>
                  <a:cubicBezTo>
                    <a:pt x="5224" y="4693"/>
                    <a:pt x="5235" y="4650"/>
                    <a:pt x="5245" y="4608"/>
                  </a:cubicBezTo>
                  <a:cubicBezTo>
                    <a:pt x="5261" y="4547"/>
                    <a:pt x="5277" y="4484"/>
                    <a:pt x="5301" y="4423"/>
                  </a:cubicBezTo>
                  <a:cubicBezTo>
                    <a:pt x="5314" y="4393"/>
                    <a:pt x="5329" y="4361"/>
                    <a:pt x="5346" y="4331"/>
                  </a:cubicBezTo>
                  <a:cubicBezTo>
                    <a:pt x="5425" y="4192"/>
                    <a:pt x="5545" y="4072"/>
                    <a:pt x="5661" y="3957"/>
                  </a:cubicBezTo>
                  <a:cubicBezTo>
                    <a:pt x="5760" y="3858"/>
                    <a:pt x="5863" y="3755"/>
                    <a:pt x="5941" y="3639"/>
                  </a:cubicBezTo>
                  <a:cubicBezTo>
                    <a:pt x="6028" y="3512"/>
                    <a:pt x="6086" y="3361"/>
                    <a:pt x="6110" y="3203"/>
                  </a:cubicBezTo>
                  <a:cubicBezTo>
                    <a:pt x="6135" y="3043"/>
                    <a:pt x="6123" y="2880"/>
                    <a:pt x="6076" y="2731"/>
                  </a:cubicBezTo>
                  <a:cubicBezTo>
                    <a:pt x="6048" y="2643"/>
                    <a:pt x="6007" y="2555"/>
                    <a:pt x="5953" y="2469"/>
                  </a:cubicBezTo>
                  <a:cubicBezTo>
                    <a:pt x="5905" y="2390"/>
                    <a:pt x="5845" y="2313"/>
                    <a:pt x="5777" y="2238"/>
                  </a:cubicBezTo>
                  <a:cubicBezTo>
                    <a:pt x="5725" y="2182"/>
                    <a:pt x="5671" y="2131"/>
                    <a:pt x="5615" y="2084"/>
                  </a:cubicBezTo>
                  <a:cubicBezTo>
                    <a:pt x="5558" y="2036"/>
                    <a:pt x="5499" y="1994"/>
                    <a:pt x="5439" y="1958"/>
                  </a:cubicBezTo>
                  <a:cubicBezTo>
                    <a:pt x="5419" y="1946"/>
                    <a:pt x="5399" y="1935"/>
                    <a:pt x="5380" y="1923"/>
                  </a:cubicBezTo>
                  <a:cubicBezTo>
                    <a:pt x="5323" y="1890"/>
                    <a:pt x="5263" y="1856"/>
                    <a:pt x="5214" y="1812"/>
                  </a:cubicBezTo>
                  <a:cubicBezTo>
                    <a:pt x="5188" y="1789"/>
                    <a:pt x="5167" y="1765"/>
                    <a:pt x="5149" y="1740"/>
                  </a:cubicBezTo>
                  <a:cubicBezTo>
                    <a:pt x="5112" y="1687"/>
                    <a:pt x="5088" y="1624"/>
                    <a:pt x="5074" y="1546"/>
                  </a:cubicBezTo>
                  <a:cubicBezTo>
                    <a:pt x="5061" y="1476"/>
                    <a:pt x="5058" y="1401"/>
                    <a:pt x="5055" y="1329"/>
                  </a:cubicBezTo>
                  <a:cubicBezTo>
                    <a:pt x="5051" y="1216"/>
                    <a:pt x="5046" y="1098"/>
                    <a:pt x="5005" y="996"/>
                  </a:cubicBezTo>
                  <a:cubicBezTo>
                    <a:pt x="4969" y="905"/>
                    <a:pt x="4905" y="826"/>
                    <a:pt x="4815" y="762"/>
                  </a:cubicBezTo>
                  <a:cubicBezTo>
                    <a:pt x="4737" y="706"/>
                    <a:pt x="4639" y="662"/>
                    <a:pt x="4531" y="635"/>
                  </a:cubicBezTo>
                  <a:cubicBezTo>
                    <a:pt x="4488" y="624"/>
                    <a:pt x="4442" y="616"/>
                    <a:pt x="4386" y="609"/>
                  </a:cubicBezTo>
                  <a:cubicBezTo>
                    <a:pt x="4356" y="605"/>
                    <a:pt x="4325" y="601"/>
                    <a:pt x="4296" y="598"/>
                  </a:cubicBezTo>
                  <a:cubicBezTo>
                    <a:pt x="4284" y="596"/>
                    <a:pt x="4271" y="595"/>
                    <a:pt x="4259" y="593"/>
                  </a:cubicBezTo>
                  <a:cubicBezTo>
                    <a:pt x="4163" y="582"/>
                    <a:pt x="4060" y="567"/>
                    <a:pt x="3968" y="539"/>
                  </a:cubicBezTo>
                  <a:cubicBezTo>
                    <a:pt x="3865" y="508"/>
                    <a:pt x="3771" y="465"/>
                    <a:pt x="3662" y="400"/>
                  </a:cubicBezTo>
                  <a:cubicBezTo>
                    <a:pt x="3642" y="388"/>
                    <a:pt x="3621" y="375"/>
                    <a:pt x="3597" y="360"/>
                  </a:cubicBezTo>
                  <a:cubicBezTo>
                    <a:pt x="3495" y="296"/>
                    <a:pt x="3403" y="239"/>
                    <a:pt x="3305" y="186"/>
                  </a:cubicBezTo>
                  <a:cubicBezTo>
                    <a:pt x="3189" y="123"/>
                    <a:pt x="3087" y="80"/>
                    <a:pt x="2995" y="52"/>
                  </a:cubicBezTo>
                  <a:cubicBezTo>
                    <a:pt x="2886" y="20"/>
                    <a:pt x="2782" y="4"/>
                    <a:pt x="2685" y="4"/>
                  </a:cubicBezTo>
                  <a:cubicBezTo>
                    <a:pt x="2675" y="4"/>
                    <a:pt x="2665" y="4"/>
                    <a:pt x="2656" y="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6" name="Freeform 64">
              <a:extLst>
                <a:ext uri="{FF2B5EF4-FFF2-40B4-BE49-F238E27FC236}">
                  <a16:creationId xmlns:a16="http://schemas.microsoft.com/office/drawing/2014/main" id="{20763E4F-653F-43A5-91FD-A377654CF260}"/>
                </a:ext>
              </a:extLst>
            </p:cNvPr>
            <p:cNvSpPr>
              <a:spLocks noEditPoints="1"/>
            </p:cNvSpPr>
            <p:nvPr/>
          </p:nvSpPr>
          <p:spPr bwMode="auto">
            <a:xfrm>
              <a:off x="3444" y="-266"/>
              <a:ext cx="4600" cy="4849"/>
            </a:xfrm>
            <a:custGeom>
              <a:avLst/>
              <a:gdLst>
                <a:gd name="T0" fmla="*/ 2074 w 6215"/>
                <a:gd name="T1" fmla="*/ 5992 h 6552"/>
                <a:gd name="T2" fmla="*/ 1512 w 6215"/>
                <a:gd name="T3" fmla="*/ 5449 h 6552"/>
                <a:gd name="T4" fmla="*/ 365 w 6215"/>
                <a:gd name="T5" fmla="*/ 4828 h 6552"/>
                <a:gd name="T6" fmla="*/ 5 w 6215"/>
                <a:gd name="T7" fmla="*/ 3935 h 6552"/>
                <a:gd name="T8" fmla="*/ 184 w 6215"/>
                <a:gd name="T9" fmla="*/ 2907 h 6552"/>
                <a:gd name="T10" fmla="*/ 246 w 6215"/>
                <a:gd name="T11" fmla="*/ 2317 h 6552"/>
                <a:gd name="T12" fmla="*/ 528 w 6215"/>
                <a:gd name="T13" fmla="*/ 1657 h 6552"/>
                <a:gd name="T14" fmla="*/ 1108 w 6215"/>
                <a:gd name="T15" fmla="*/ 865 h 6552"/>
                <a:gd name="T16" fmla="*/ 1650 w 6215"/>
                <a:gd name="T17" fmla="*/ 536 h 6552"/>
                <a:gd name="T18" fmla="*/ 2087 w 6215"/>
                <a:gd name="T19" fmla="*/ 272 h 6552"/>
                <a:gd name="T20" fmla="*/ 2713 w 6215"/>
                <a:gd name="T21" fmla="*/ 0 h 6552"/>
                <a:gd name="T22" fmla="*/ 3663 w 6215"/>
                <a:gd name="T23" fmla="*/ 371 h 6552"/>
                <a:gd name="T24" fmla="*/ 4339 w 6215"/>
                <a:gd name="T25" fmla="*/ 587 h 6552"/>
                <a:gd name="T26" fmla="*/ 4611 w 6215"/>
                <a:gd name="T27" fmla="*/ 636 h 6552"/>
                <a:gd name="T28" fmla="*/ 5117 w 6215"/>
                <a:gd name="T29" fmla="*/ 1340 h 6552"/>
                <a:gd name="T30" fmla="*/ 5278 w 6215"/>
                <a:gd name="T31" fmla="*/ 1828 h 6552"/>
                <a:gd name="T32" fmla="*/ 5693 w 6215"/>
                <a:gd name="T33" fmla="*/ 2085 h 6552"/>
                <a:gd name="T34" fmla="*/ 6158 w 6215"/>
                <a:gd name="T35" fmla="*/ 2728 h 6552"/>
                <a:gd name="T36" fmla="*/ 5728 w 6215"/>
                <a:gd name="T37" fmla="*/ 3959 h 6552"/>
                <a:gd name="T38" fmla="*/ 5354 w 6215"/>
                <a:gd name="T39" fmla="*/ 4440 h 6552"/>
                <a:gd name="T40" fmla="*/ 5190 w 6215"/>
                <a:gd name="T41" fmla="*/ 4955 h 6552"/>
                <a:gd name="T42" fmla="*/ 4435 w 6215"/>
                <a:gd name="T43" fmla="*/ 5768 h 6552"/>
                <a:gd name="T44" fmla="*/ 3030 w 6215"/>
                <a:gd name="T45" fmla="*/ 6543 h 6552"/>
                <a:gd name="T46" fmla="*/ 2375 w 6215"/>
                <a:gd name="T47" fmla="*/ 73 h 6552"/>
                <a:gd name="T48" fmla="*/ 1777 w 6215"/>
                <a:gd name="T49" fmla="*/ 483 h 6552"/>
                <a:gd name="T50" fmla="*/ 1327 w 6215"/>
                <a:gd name="T51" fmla="*/ 695 h 6552"/>
                <a:gd name="T52" fmla="*/ 674 w 6215"/>
                <a:gd name="T53" fmla="*/ 1426 h 6552"/>
                <a:gd name="T54" fmla="*/ 308 w 6215"/>
                <a:gd name="T55" fmla="*/ 2089 h 6552"/>
                <a:gd name="T56" fmla="*/ 218 w 6215"/>
                <a:gd name="T57" fmla="*/ 2637 h 6552"/>
                <a:gd name="T58" fmla="*/ 7 w 6215"/>
                <a:gd name="T59" fmla="*/ 3687 h 6552"/>
                <a:gd name="T60" fmla="*/ 209 w 6215"/>
                <a:gd name="T61" fmla="*/ 4635 h 6552"/>
                <a:gd name="T62" fmla="*/ 1034 w 6215"/>
                <a:gd name="T63" fmla="*/ 5209 h 6552"/>
                <a:gd name="T64" fmla="*/ 1912 w 6215"/>
                <a:gd name="T65" fmla="*/ 5799 h 6552"/>
                <a:gd name="T66" fmla="*/ 2337 w 6215"/>
                <a:gd name="T67" fmla="*/ 6284 h 6552"/>
                <a:gd name="T68" fmla="*/ 3403 w 6215"/>
                <a:gd name="T69" fmla="*/ 6451 h 6552"/>
                <a:gd name="T70" fmla="*/ 4790 w 6215"/>
                <a:gd name="T71" fmla="*/ 5457 h 6552"/>
                <a:gd name="T72" fmla="*/ 5269 w 6215"/>
                <a:gd name="T73" fmla="*/ 4761 h 6552"/>
                <a:gd name="T74" fmla="*/ 5398 w 6215"/>
                <a:gd name="T75" fmla="*/ 4345 h 6552"/>
                <a:gd name="T76" fmla="*/ 6010 w 6215"/>
                <a:gd name="T77" fmla="*/ 3649 h 6552"/>
                <a:gd name="T78" fmla="*/ 6036 w 6215"/>
                <a:gd name="T79" fmla="*/ 2466 h 6552"/>
                <a:gd name="T80" fmla="*/ 5511 w 6215"/>
                <a:gd name="T81" fmla="*/ 1966 h 6552"/>
                <a:gd name="T82" fmla="*/ 5210 w 6215"/>
                <a:gd name="T83" fmla="*/ 1759 h 6552"/>
                <a:gd name="T84" fmla="*/ 5075 w 6215"/>
                <a:gd name="T85" fmla="*/ 1014 h 6552"/>
                <a:gd name="T86" fmla="*/ 4465 w 6215"/>
                <a:gd name="T87" fmla="*/ 606 h 6552"/>
                <a:gd name="T88" fmla="*/ 4047 w 6215"/>
                <a:gd name="T89" fmla="*/ 535 h 6552"/>
                <a:gd name="T90" fmla="*/ 3572 w 6215"/>
                <a:gd name="T91" fmla="*/ 319 h 6552"/>
                <a:gd name="T92" fmla="*/ 2705 w 6215"/>
                <a:gd name="T93" fmla="*/ 1 h 6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15" h="6552">
                  <a:moveTo>
                    <a:pt x="2654" y="6492"/>
                  </a:moveTo>
                  <a:cubicBezTo>
                    <a:pt x="2546" y="6451"/>
                    <a:pt x="2442" y="6383"/>
                    <a:pt x="2337" y="6284"/>
                  </a:cubicBezTo>
                  <a:cubicBezTo>
                    <a:pt x="2242" y="6196"/>
                    <a:pt x="2158" y="6096"/>
                    <a:pt x="2074" y="5992"/>
                  </a:cubicBezTo>
                  <a:cubicBezTo>
                    <a:pt x="2064" y="5981"/>
                    <a:pt x="2064" y="5981"/>
                    <a:pt x="2064" y="5981"/>
                  </a:cubicBezTo>
                  <a:cubicBezTo>
                    <a:pt x="2015" y="5920"/>
                    <a:pt x="1964" y="5858"/>
                    <a:pt x="1912" y="5799"/>
                  </a:cubicBezTo>
                  <a:cubicBezTo>
                    <a:pt x="1785" y="5658"/>
                    <a:pt x="1651" y="5540"/>
                    <a:pt x="1512" y="5449"/>
                  </a:cubicBezTo>
                  <a:cubicBezTo>
                    <a:pt x="1424" y="5391"/>
                    <a:pt x="1323" y="5337"/>
                    <a:pt x="1203" y="5283"/>
                  </a:cubicBezTo>
                  <a:cubicBezTo>
                    <a:pt x="1148" y="5258"/>
                    <a:pt x="1090" y="5234"/>
                    <a:pt x="1034" y="5210"/>
                  </a:cubicBezTo>
                  <a:cubicBezTo>
                    <a:pt x="796" y="5109"/>
                    <a:pt x="550" y="5005"/>
                    <a:pt x="365" y="4828"/>
                  </a:cubicBezTo>
                  <a:cubicBezTo>
                    <a:pt x="305" y="4771"/>
                    <a:pt x="253" y="4706"/>
                    <a:pt x="208" y="4635"/>
                  </a:cubicBezTo>
                  <a:cubicBezTo>
                    <a:pt x="130" y="4510"/>
                    <a:pt x="74" y="4362"/>
                    <a:pt x="37" y="4184"/>
                  </a:cubicBezTo>
                  <a:cubicBezTo>
                    <a:pt x="21" y="4104"/>
                    <a:pt x="10" y="4020"/>
                    <a:pt x="5" y="3935"/>
                  </a:cubicBezTo>
                  <a:cubicBezTo>
                    <a:pt x="0" y="3854"/>
                    <a:pt x="0" y="3770"/>
                    <a:pt x="6" y="3687"/>
                  </a:cubicBezTo>
                  <a:cubicBezTo>
                    <a:pt x="18" y="3515"/>
                    <a:pt x="66" y="3345"/>
                    <a:pt x="112" y="3181"/>
                  </a:cubicBezTo>
                  <a:cubicBezTo>
                    <a:pt x="138" y="3091"/>
                    <a:pt x="164" y="2998"/>
                    <a:pt x="184" y="2907"/>
                  </a:cubicBezTo>
                  <a:cubicBezTo>
                    <a:pt x="206" y="2806"/>
                    <a:pt x="216" y="2717"/>
                    <a:pt x="217" y="2637"/>
                  </a:cubicBezTo>
                  <a:cubicBezTo>
                    <a:pt x="217" y="2610"/>
                    <a:pt x="218" y="2582"/>
                    <a:pt x="219" y="2555"/>
                  </a:cubicBezTo>
                  <a:cubicBezTo>
                    <a:pt x="222" y="2475"/>
                    <a:pt x="231" y="2395"/>
                    <a:pt x="246" y="2317"/>
                  </a:cubicBezTo>
                  <a:cubicBezTo>
                    <a:pt x="261" y="2240"/>
                    <a:pt x="281" y="2163"/>
                    <a:pt x="307" y="2088"/>
                  </a:cubicBezTo>
                  <a:cubicBezTo>
                    <a:pt x="333" y="2015"/>
                    <a:pt x="365" y="1941"/>
                    <a:pt x="402" y="1869"/>
                  </a:cubicBezTo>
                  <a:cubicBezTo>
                    <a:pt x="438" y="1798"/>
                    <a:pt x="481" y="1727"/>
                    <a:pt x="528" y="1657"/>
                  </a:cubicBezTo>
                  <a:cubicBezTo>
                    <a:pt x="579" y="1583"/>
                    <a:pt x="627" y="1503"/>
                    <a:pt x="673" y="1425"/>
                  </a:cubicBezTo>
                  <a:cubicBezTo>
                    <a:pt x="749" y="1298"/>
                    <a:pt x="828" y="1166"/>
                    <a:pt x="920" y="1062"/>
                  </a:cubicBezTo>
                  <a:cubicBezTo>
                    <a:pt x="992" y="980"/>
                    <a:pt x="1050" y="919"/>
                    <a:pt x="1108" y="865"/>
                  </a:cubicBezTo>
                  <a:cubicBezTo>
                    <a:pt x="1181" y="797"/>
                    <a:pt x="1253" y="741"/>
                    <a:pt x="1327" y="694"/>
                  </a:cubicBezTo>
                  <a:cubicBezTo>
                    <a:pt x="1409" y="643"/>
                    <a:pt x="1503" y="595"/>
                    <a:pt x="1605" y="554"/>
                  </a:cubicBezTo>
                  <a:cubicBezTo>
                    <a:pt x="1620" y="548"/>
                    <a:pt x="1636" y="541"/>
                    <a:pt x="1650" y="536"/>
                  </a:cubicBezTo>
                  <a:cubicBezTo>
                    <a:pt x="1694" y="518"/>
                    <a:pt x="1735" y="502"/>
                    <a:pt x="1776" y="483"/>
                  </a:cubicBezTo>
                  <a:cubicBezTo>
                    <a:pt x="1807" y="468"/>
                    <a:pt x="1836" y="453"/>
                    <a:pt x="1863" y="437"/>
                  </a:cubicBezTo>
                  <a:cubicBezTo>
                    <a:pt x="1941" y="391"/>
                    <a:pt x="2015" y="330"/>
                    <a:pt x="2087" y="272"/>
                  </a:cubicBezTo>
                  <a:cubicBezTo>
                    <a:pt x="2178" y="199"/>
                    <a:pt x="2272" y="122"/>
                    <a:pt x="2375" y="73"/>
                  </a:cubicBezTo>
                  <a:cubicBezTo>
                    <a:pt x="2475" y="24"/>
                    <a:pt x="2586" y="0"/>
                    <a:pt x="2704" y="0"/>
                  </a:cubicBezTo>
                  <a:cubicBezTo>
                    <a:pt x="2707" y="0"/>
                    <a:pt x="2710" y="0"/>
                    <a:pt x="2713" y="0"/>
                  </a:cubicBezTo>
                  <a:cubicBezTo>
                    <a:pt x="2821" y="1"/>
                    <a:pt x="2937" y="22"/>
                    <a:pt x="3058" y="63"/>
                  </a:cubicBezTo>
                  <a:cubicBezTo>
                    <a:pt x="3233" y="121"/>
                    <a:pt x="3406" y="221"/>
                    <a:pt x="3573" y="318"/>
                  </a:cubicBezTo>
                  <a:cubicBezTo>
                    <a:pt x="3604" y="337"/>
                    <a:pt x="3633" y="354"/>
                    <a:pt x="3663" y="371"/>
                  </a:cubicBezTo>
                  <a:cubicBezTo>
                    <a:pt x="3687" y="384"/>
                    <a:pt x="3709" y="397"/>
                    <a:pt x="3731" y="408"/>
                  </a:cubicBezTo>
                  <a:cubicBezTo>
                    <a:pt x="3837" y="465"/>
                    <a:pt x="3937" y="505"/>
                    <a:pt x="4047" y="534"/>
                  </a:cubicBezTo>
                  <a:cubicBezTo>
                    <a:pt x="4138" y="559"/>
                    <a:pt x="4233" y="573"/>
                    <a:pt x="4339" y="587"/>
                  </a:cubicBezTo>
                  <a:cubicBezTo>
                    <a:pt x="4347" y="589"/>
                    <a:pt x="4347" y="589"/>
                    <a:pt x="4347" y="589"/>
                  </a:cubicBezTo>
                  <a:cubicBezTo>
                    <a:pt x="4386" y="594"/>
                    <a:pt x="4426" y="599"/>
                    <a:pt x="4465" y="605"/>
                  </a:cubicBezTo>
                  <a:cubicBezTo>
                    <a:pt x="4520" y="614"/>
                    <a:pt x="4567" y="624"/>
                    <a:pt x="4611" y="636"/>
                  </a:cubicBezTo>
                  <a:cubicBezTo>
                    <a:pt x="4718" y="667"/>
                    <a:pt x="4815" y="714"/>
                    <a:pt x="4893" y="773"/>
                  </a:cubicBezTo>
                  <a:cubicBezTo>
                    <a:pt x="4981" y="840"/>
                    <a:pt x="5042" y="921"/>
                    <a:pt x="5076" y="1014"/>
                  </a:cubicBezTo>
                  <a:cubicBezTo>
                    <a:pt x="5113" y="1115"/>
                    <a:pt x="5115" y="1229"/>
                    <a:pt x="5117" y="1340"/>
                  </a:cubicBezTo>
                  <a:cubicBezTo>
                    <a:pt x="5119" y="1414"/>
                    <a:pt x="5121" y="1491"/>
                    <a:pt x="5133" y="1562"/>
                  </a:cubicBezTo>
                  <a:cubicBezTo>
                    <a:pt x="5146" y="1642"/>
                    <a:pt x="5171" y="1706"/>
                    <a:pt x="5210" y="1758"/>
                  </a:cubicBezTo>
                  <a:cubicBezTo>
                    <a:pt x="5229" y="1784"/>
                    <a:pt x="5251" y="1807"/>
                    <a:pt x="5278" y="1828"/>
                  </a:cubicBezTo>
                  <a:cubicBezTo>
                    <a:pt x="5329" y="1870"/>
                    <a:pt x="5389" y="1902"/>
                    <a:pt x="5448" y="1932"/>
                  </a:cubicBezTo>
                  <a:cubicBezTo>
                    <a:pt x="5469" y="1943"/>
                    <a:pt x="5491" y="1954"/>
                    <a:pt x="5512" y="1966"/>
                  </a:cubicBezTo>
                  <a:cubicBezTo>
                    <a:pt x="5574" y="1999"/>
                    <a:pt x="5635" y="2040"/>
                    <a:pt x="5693" y="2085"/>
                  </a:cubicBezTo>
                  <a:cubicBezTo>
                    <a:pt x="5751" y="2131"/>
                    <a:pt x="5806" y="2182"/>
                    <a:pt x="5858" y="2236"/>
                  </a:cubicBezTo>
                  <a:cubicBezTo>
                    <a:pt x="5927" y="2309"/>
                    <a:pt x="5987" y="2386"/>
                    <a:pt x="6036" y="2466"/>
                  </a:cubicBezTo>
                  <a:cubicBezTo>
                    <a:pt x="6089" y="2551"/>
                    <a:pt x="6130" y="2640"/>
                    <a:pt x="6158" y="2728"/>
                  </a:cubicBezTo>
                  <a:cubicBezTo>
                    <a:pt x="6204" y="2880"/>
                    <a:pt x="6215" y="3046"/>
                    <a:pt x="6189" y="3208"/>
                  </a:cubicBezTo>
                  <a:cubicBezTo>
                    <a:pt x="6163" y="3368"/>
                    <a:pt x="6101" y="3521"/>
                    <a:pt x="6010" y="3650"/>
                  </a:cubicBezTo>
                  <a:cubicBezTo>
                    <a:pt x="5931" y="3763"/>
                    <a:pt x="5828" y="3863"/>
                    <a:pt x="5728" y="3959"/>
                  </a:cubicBezTo>
                  <a:cubicBezTo>
                    <a:pt x="5666" y="4019"/>
                    <a:pt x="5603" y="4080"/>
                    <a:pt x="5546" y="4143"/>
                  </a:cubicBezTo>
                  <a:cubicBezTo>
                    <a:pt x="5483" y="4214"/>
                    <a:pt x="5435" y="4280"/>
                    <a:pt x="5398" y="4346"/>
                  </a:cubicBezTo>
                  <a:cubicBezTo>
                    <a:pt x="5381" y="4377"/>
                    <a:pt x="5366" y="4409"/>
                    <a:pt x="5354" y="4440"/>
                  </a:cubicBezTo>
                  <a:cubicBezTo>
                    <a:pt x="5330" y="4503"/>
                    <a:pt x="5315" y="4569"/>
                    <a:pt x="5301" y="4632"/>
                  </a:cubicBezTo>
                  <a:cubicBezTo>
                    <a:pt x="5292" y="4674"/>
                    <a:pt x="5282" y="4718"/>
                    <a:pt x="5269" y="4761"/>
                  </a:cubicBezTo>
                  <a:cubicBezTo>
                    <a:pt x="5250" y="4825"/>
                    <a:pt x="5224" y="4891"/>
                    <a:pt x="5190" y="4955"/>
                  </a:cubicBezTo>
                  <a:cubicBezTo>
                    <a:pt x="5159" y="5014"/>
                    <a:pt x="5122" y="5075"/>
                    <a:pt x="5078" y="5135"/>
                  </a:cubicBezTo>
                  <a:cubicBezTo>
                    <a:pt x="5004" y="5238"/>
                    <a:pt x="4909" y="5344"/>
                    <a:pt x="4790" y="5458"/>
                  </a:cubicBezTo>
                  <a:cubicBezTo>
                    <a:pt x="4686" y="5558"/>
                    <a:pt x="4569" y="5660"/>
                    <a:pt x="4435" y="5768"/>
                  </a:cubicBezTo>
                  <a:cubicBezTo>
                    <a:pt x="4301" y="5875"/>
                    <a:pt x="4164" y="5977"/>
                    <a:pt x="4059" y="6054"/>
                  </a:cubicBezTo>
                  <a:cubicBezTo>
                    <a:pt x="3847" y="6210"/>
                    <a:pt x="3638" y="6357"/>
                    <a:pt x="3404" y="6452"/>
                  </a:cubicBezTo>
                  <a:cubicBezTo>
                    <a:pt x="3277" y="6503"/>
                    <a:pt x="3152" y="6534"/>
                    <a:pt x="3030" y="6543"/>
                  </a:cubicBezTo>
                  <a:cubicBezTo>
                    <a:pt x="3005" y="6545"/>
                    <a:pt x="2980" y="6546"/>
                    <a:pt x="2955" y="6546"/>
                  </a:cubicBezTo>
                  <a:cubicBezTo>
                    <a:pt x="2848" y="6546"/>
                    <a:pt x="2747" y="6528"/>
                    <a:pt x="2654" y="6492"/>
                  </a:cubicBezTo>
                  <a:moveTo>
                    <a:pt x="2375" y="73"/>
                  </a:moveTo>
                  <a:cubicBezTo>
                    <a:pt x="2272" y="123"/>
                    <a:pt x="2178" y="199"/>
                    <a:pt x="2087" y="273"/>
                  </a:cubicBezTo>
                  <a:cubicBezTo>
                    <a:pt x="2016" y="331"/>
                    <a:pt x="1941" y="391"/>
                    <a:pt x="1863" y="438"/>
                  </a:cubicBezTo>
                  <a:cubicBezTo>
                    <a:pt x="1837" y="454"/>
                    <a:pt x="1807" y="469"/>
                    <a:pt x="1777" y="483"/>
                  </a:cubicBezTo>
                  <a:cubicBezTo>
                    <a:pt x="1735" y="503"/>
                    <a:pt x="1694" y="519"/>
                    <a:pt x="1651" y="536"/>
                  </a:cubicBezTo>
                  <a:cubicBezTo>
                    <a:pt x="1636" y="542"/>
                    <a:pt x="1621" y="548"/>
                    <a:pt x="1606" y="554"/>
                  </a:cubicBezTo>
                  <a:cubicBezTo>
                    <a:pt x="1503" y="596"/>
                    <a:pt x="1410" y="643"/>
                    <a:pt x="1327" y="695"/>
                  </a:cubicBezTo>
                  <a:cubicBezTo>
                    <a:pt x="1253" y="741"/>
                    <a:pt x="1182" y="797"/>
                    <a:pt x="1108" y="866"/>
                  </a:cubicBezTo>
                  <a:cubicBezTo>
                    <a:pt x="1050" y="920"/>
                    <a:pt x="992" y="980"/>
                    <a:pt x="920" y="1062"/>
                  </a:cubicBezTo>
                  <a:cubicBezTo>
                    <a:pt x="829" y="1166"/>
                    <a:pt x="750" y="1298"/>
                    <a:pt x="674" y="1426"/>
                  </a:cubicBezTo>
                  <a:cubicBezTo>
                    <a:pt x="628" y="1503"/>
                    <a:pt x="580" y="1584"/>
                    <a:pt x="529" y="1658"/>
                  </a:cubicBezTo>
                  <a:cubicBezTo>
                    <a:pt x="481" y="1727"/>
                    <a:pt x="439" y="1798"/>
                    <a:pt x="402" y="1869"/>
                  </a:cubicBezTo>
                  <a:cubicBezTo>
                    <a:pt x="365" y="1941"/>
                    <a:pt x="334" y="2015"/>
                    <a:pt x="308" y="2089"/>
                  </a:cubicBezTo>
                  <a:cubicBezTo>
                    <a:pt x="282" y="2163"/>
                    <a:pt x="261" y="2240"/>
                    <a:pt x="247" y="2317"/>
                  </a:cubicBezTo>
                  <a:cubicBezTo>
                    <a:pt x="232" y="2395"/>
                    <a:pt x="223" y="2475"/>
                    <a:pt x="220" y="2555"/>
                  </a:cubicBezTo>
                  <a:cubicBezTo>
                    <a:pt x="218" y="2582"/>
                    <a:pt x="218" y="2610"/>
                    <a:pt x="218" y="2637"/>
                  </a:cubicBezTo>
                  <a:cubicBezTo>
                    <a:pt x="217" y="2717"/>
                    <a:pt x="206" y="2806"/>
                    <a:pt x="185" y="2907"/>
                  </a:cubicBezTo>
                  <a:cubicBezTo>
                    <a:pt x="165" y="2998"/>
                    <a:pt x="139" y="3091"/>
                    <a:pt x="113" y="3181"/>
                  </a:cubicBezTo>
                  <a:cubicBezTo>
                    <a:pt x="67" y="3346"/>
                    <a:pt x="18" y="3516"/>
                    <a:pt x="7" y="3687"/>
                  </a:cubicBezTo>
                  <a:cubicBezTo>
                    <a:pt x="1" y="3770"/>
                    <a:pt x="1" y="3854"/>
                    <a:pt x="6" y="3935"/>
                  </a:cubicBezTo>
                  <a:cubicBezTo>
                    <a:pt x="11" y="4020"/>
                    <a:pt x="21" y="4104"/>
                    <a:pt x="38" y="4183"/>
                  </a:cubicBezTo>
                  <a:cubicBezTo>
                    <a:pt x="75" y="4362"/>
                    <a:pt x="131" y="4510"/>
                    <a:pt x="209" y="4635"/>
                  </a:cubicBezTo>
                  <a:cubicBezTo>
                    <a:pt x="253" y="4706"/>
                    <a:pt x="306" y="4770"/>
                    <a:pt x="365" y="4827"/>
                  </a:cubicBezTo>
                  <a:cubicBezTo>
                    <a:pt x="448" y="4907"/>
                    <a:pt x="551" y="4979"/>
                    <a:pt x="679" y="5047"/>
                  </a:cubicBezTo>
                  <a:cubicBezTo>
                    <a:pt x="793" y="5107"/>
                    <a:pt x="915" y="5159"/>
                    <a:pt x="1034" y="5209"/>
                  </a:cubicBezTo>
                  <a:cubicBezTo>
                    <a:pt x="1090" y="5233"/>
                    <a:pt x="1148" y="5257"/>
                    <a:pt x="1204" y="5282"/>
                  </a:cubicBezTo>
                  <a:cubicBezTo>
                    <a:pt x="1323" y="5336"/>
                    <a:pt x="1424" y="5390"/>
                    <a:pt x="1513" y="5449"/>
                  </a:cubicBezTo>
                  <a:cubicBezTo>
                    <a:pt x="1652" y="5540"/>
                    <a:pt x="1786" y="5658"/>
                    <a:pt x="1912" y="5799"/>
                  </a:cubicBezTo>
                  <a:cubicBezTo>
                    <a:pt x="1964" y="5857"/>
                    <a:pt x="2015" y="5920"/>
                    <a:pt x="2065" y="5980"/>
                  </a:cubicBezTo>
                  <a:cubicBezTo>
                    <a:pt x="2074" y="5992"/>
                    <a:pt x="2074" y="5992"/>
                    <a:pt x="2074" y="5992"/>
                  </a:cubicBezTo>
                  <a:cubicBezTo>
                    <a:pt x="2159" y="6095"/>
                    <a:pt x="2243" y="6196"/>
                    <a:pt x="2337" y="6284"/>
                  </a:cubicBezTo>
                  <a:cubicBezTo>
                    <a:pt x="2443" y="6382"/>
                    <a:pt x="2547" y="6450"/>
                    <a:pt x="2654" y="6492"/>
                  </a:cubicBezTo>
                  <a:cubicBezTo>
                    <a:pt x="2769" y="6535"/>
                    <a:pt x="2895" y="6552"/>
                    <a:pt x="3030" y="6542"/>
                  </a:cubicBezTo>
                  <a:cubicBezTo>
                    <a:pt x="3151" y="6533"/>
                    <a:pt x="3277" y="6502"/>
                    <a:pt x="3403" y="6451"/>
                  </a:cubicBezTo>
                  <a:cubicBezTo>
                    <a:pt x="3637" y="6357"/>
                    <a:pt x="3847" y="6209"/>
                    <a:pt x="4058" y="6054"/>
                  </a:cubicBezTo>
                  <a:cubicBezTo>
                    <a:pt x="4163" y="5977"/>
                    <a:pt x="4301" y="5874"/>
                    <a:pt x="4434" y="5767"/>
                  </a:cubicBezTo>
                  <a:cubicBezTo>
                    <a:pt x="4569" y="5659"/>
                    <a:pt x="4685" y="5558"/>
                    <a:pt x="4790" y="5457"/>
                  </a:cubicBezTo>
                  <a:cubicBezTo>
                    <a:pt x="4909" y="5343"/>
                    <a:pt x="5003" y="5237"/>
                    <a:pt x="5077" y="5135"/>
                  </a:cubicBezTo>
                  <a:cubicBezTo>
                    <a:pt x="5121" y="5074"/>
                    <a:pt x="5159" y="5014"/>
                    <a:pt x="5190" y="4954"/>
                  </a:cubicBezTo>
                  <a:cubicBezTo>
                    <a:pt x="5223" y="4890"/>
                    <a:pt x="5250" y="4825"/>
                    <a:pt x="5269" y="4761"/>
                  </a:cubicBezTo>
                  <a:cubicBezTo>
                    <a:pt x="5281" y="4718"/>
                    <a:pt x="5291" y="4674"/>
                    <a:pt x="5300" y="4632"/>
                  </a:cubicBezTo>
                  <a:cubicBezTo>
                    <a:pt x="5315" y="4568"/>
                    <a:pt x="5329" y="4503"/>
                    <a:pt x="5353" y="4440"/>
                  </a:cubicBezTo>
                  <a:cubicBezTo>
                    <a:pt x="5366" y="4408"/>
                    <a:pt x="5381" y="4376"/>
                    <a:pt x="5398" y="4345"/>
                  </a:cubicBezTo>
                  <a:cubicBezTo>
                    <a:pt x="5434" y="4280"/>
                    <a:pt x="5482" y="4214"/>
                    <a:pt x="5546" y="4143"/>
                  </a:cubicBezTo>
                  <a:cubicBezTo>
                    <a:pt x="5603" y="4079"/>
                    <a:pt x="5666" y="4018"/>
                    <a:pt x="5727" y="3959"/>
                  </a:cubicBezTo>
                  <a:cubicBezTo>
                    <a:pt x="5827" y="3862"/>
                    <a:pt x="5930" y="3762"/>
                    <a:pt x="6010" y="3649"/>
                  </a:cubicBezTo>
                  <a:cubicBezTo>
                    <a:pt x="6100" y="3521"/>
                    <a:pt x="6162" y="3368"/>
                    <a:pt x="6188" y="3208"/>
                  </a:cubicBezTo>
                  <a:cubicBezTo>
                    <a:pt x="6214" y="3046"/>
                    <a:pt x="6204" y="2880"/>
                    <a:pt x="6157" y="2729"/>
                  </a:cubicBezTo>
                  <a:cubicBezTo>
                    <a:pt x="6129" y="2640"/>
                    <a:pt x="6089" y="2552"/>
                    <a:pt x="6036" y="2466"/>
                  </a:cubicBezTo>
                  <a:cubicBezTo>
                    <a:pt x="5986" y="2387"/>
                    <a:pt x="5927" y="2310"/>
                    <a:pt x="5858" y="2237"/>
                  </a:cubicBezTo>
                  <a:cubicBezTo>
                    <a:pt x="5806" y="2182"/>
                    <a:pt x="5750" y="2131"/>
                    <a:pt x="5693" y="2086"/>
                  </a:cubicBezTo>
                  <a:cubicBezTo>
                    <a:pt x="5634" y="2040"/>
                    <a:pt x="5573" y="2000"/>
                    <a:pt x="5511" y="1966"/>
                  </a:cubicBezTo>
                  <a:cubicBezTo>
                    <a:pt x="5491" y="1955"/>
                    <a:pt x="5469" y="1944"/>
                    <a:pt x="5448" y="1933"/>
                  </a:cubicBezTo>
                  <a:cubicBezTo>
                    <a:pt x="5389" y="1902"/>
                    <a:pt x="5328" y="1871"/>
                    <a:pt x="5277" y="1829"/>
                  </a:cubicBezTo>
                  <a:cubicBezTo>
                    <a:pt x="5251" y="1807"/>
                    <a:pt x="5229" y="1784"/>
                    <a:pt x="5210" y="1759"/>
                  </a:cubicBezTo>
                  <a:cubicBezTo>
                    <a:pt x="5171" y="1706"/>
                    <a:pt x="5145" y="1642"/>
                    <a:pt x="5132" y="1562"/>
                  </a:cubicBezTo>
                  <a:cubicBezTo>
                    <a:pt x="5120" y="1491"/>
                    <a:pt x="5118" y="1414"/>
                    <a:pt x="5117" y="1340"/>
                  </a:cubicBezTo>
                  <a:cubicBezTo>
                    <a:pt x="5114" y="1229"/>
                    <a:pt x="5112" y="1115"/>
                    <a:pt x="5075" y="1014"/>
                  </a:cubicBezTo>
                  <a:cubicBezTo>
                    <a:pt x="5042" y="921"/>
                    <a:pt x="4980" y="840"/>
                    <a:pt x="4892" y="773"/>
                  </a:cubicBezTo>
                  <a:cubicBezTo>
                    <a:pt x="4815" y="715"/>
                    <a:pt x="4718" y="668"/>
                    <a:pt x="4611" y="637"/>
                  </a:cubicBezTo>
                  <a:cubicBezTo>
                    <a:pt x="4567" y="625"/>
                    <a:pt x="4519" y="615"/>
                    <a:pt x="4465" y="606"/>
                  </a:cubicBezTo>
                  <a:cubicBezTo>
                    <a:pt x="4426" y="600"/>
                    <a:pt x="4386" y="594"/>
                    <a:pt x="4346" y="589"/>
                  </a:cubicBezTo>
                  <a:cubicBezTo>
                    <a:pt x="4339" y="588"/>
                    <a:pt x="4339" y="588"/>
                    <a:pt x="4339" y="588"/>
                  </a:cubicBezTo>
                  <a:cubicBezTo>
                    <a:pt x="4233" y="574"/>
                    <a:pt x="4137" y="560"/>
                    <a:pt x="4047" y="535"/>
                  </a:cubicBezTo>
                  <a:cubicBezTo>
                    <a:pt x="3937" y="505"/>
                    <a:pt x="3836" y="465"/>
                    <a:pt x="3730" y="409"/>
                  </a:cubicBezTo>
                  <a:cubicBezTo>
                    <a:pt x="3708" y="397"/>
                    <a:pt x="3686" y="385"/>
                    <a:pt x="3663" y="372"/>
                  </a:cubicBezTo>
                  <a:cubicBezTo>
                    <a:pt x="3633" y="355"/>
                    <a:pt x="3603" y="337"/>
                    <a:pt x="3572" y="319"/>
                  </a:cubicBezTo>
                  <a:cubicBezTo>
                    <a:pt x="3405" y="222"/>
                    <a:pt x="3233" y="121"/>
                    <a:pt x="3058" y="63"/>
                  </a:cubicBezTo>
                  <a:cubicBezTo>
                    <a:pt x="2937" y="23"/>
                    <a:pt x="2821" y="2"/>
                    <a:pt x="2713" y="1"/>
                  </a:cubicBezTo>
                  <a:cubicBezTo>
                    <a:pt x="2710" y="1"/>
                    <a:pt x="2707" y="1"/>
                    <a:pt x="2705" y="1"/>
                  </a:cubicBezTo>
                  <a:cubicBezTo>
                    <a:pt x="2586" y="1"/>
                    <a:pt x="2476" y="25"/>
                    <a:pt x="2375" y="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7" name="Freeform 65">
              <a:extLst>
                <a:ext uri="{FF2B5EF4-FFF2-40B4-BE49-F238E27FC236}">
                  <a16:creationId xmlns:a16="http://schemas.microsoft.com/office/drawing/2014/main" id="{1ACEA5B9-625C-44C3-AF95-E0833B8AFFB7}"/>
                </a:ext>
              </a:extLst>
            </p:cNvPr>
            <p:cNvSpPr>
              <a:spLocks noEditPoints="1"/>
            </p:cNvSpPr>
            <p:nvPr/>
          </p:nvSpPr>
          <p:spPr bwMode="auto">
            <a:xfrm>
              <a:off x="3414" y="-296"/>
              <a:ext cx="4660" cy="4893"/>
            </a:xfrm>
            <a:custGeom>
              <a:avLst/>
              <a:gdLst>
                <a:gd name="T0" fmla="*/ 2091 w 6296"/>
                <a:gd name="T1" fmla="*/ 6043 h 6611"/>
                <a:gd name="T2" fmla="*/ 1525 w 6296"/>
                <a:gd name="T3" fmla="*/ 5501 h 6611"/>
                <a:gd name="T4" fmla="*/ 682 w 6296"/>
                <a:gd name="T5" fmla="*/ 5095 h 6611"/>
                <a:gd name="T6" fmla="*/ 113 w 6296"/>
                <a:gd name="T7" fmla="*/ 4487 h 6611"/>
                <a:gd name="T8" fmla="*/ 5 w 6296"/>
                <a:gd name="T9" fmla="*/ 3763 h 6611"/>
                <a:gd name="T10" fmla="*/ 217 w 6296"/>
                <a:gd name="T11" fmla="*/ 2668 h 6611"/>
                <a:gd name="T12" fmla="*/ 303 w 6296"/>
                <a:gd name="T13" fmla="*/ 2093 h 6611"/>
                <a:gd name="T14" fmla="*/ 631 w 6296"/>
                <a:gd name="T15" fmla="*/ 1486 h 6611"/>
                <a:gd name="T16" fmla="*/ 1649 w 6296"/>
                <a:gd name="T17" fmla="*/ 563 h 6611"/>
                <a:gd name="T18" fmla="*/ 1908 w 6296"/>
                <a:gd name="T19" fmla="*/ 435 h 6611"/>
                <a:gd name="T20" fmla="*/ 2772 w 6296"/>
                <a:gd name="T21" fmla="*/ 6 h 6611"/>
                <a:gd name="T22" fmla="*/ 3730 w 6296"/>
                <a:gd name="T23" fmla="*/ 392 h 6611"/>
                <a:gd name="T24" fmla="*/ 4389 w 6296"/>
                <a:gd name="T25" fmla="*/ 587 h 6611"/>
                <a:gd name="T26" fmla="*/ 4691 w 6296"/>
                <a:gd name="T27" fmla="*/ 648 h 6611"/>
                <a:gd name="T28" fmla="*/ 5180 w 6296"/>
                <a:gd name="T29" fmla="*/ 1361 h 6611"/>
                <a:gd name="T30" fmla="*/ 5342 w 6296"/>
                <a:gd name="T31" fmla="*/ 1855 h 6611"/>
                <a:gd name="T32" fmla="*/ 5772 w 6296"/>
                <a:gd name="T33" fmla="*/ 2097 h 6611"/>
                <a:gd name="T34" fmla="*/ 6268 w 6296"/>
                <a:gd name="T35" fmla="*/ 3222 h 6611"/>
                <a:gd name="T36" fmla="*/ 5604 w 6296"/>
                <a:gd name="T37" fmla="*/ 4160 h 6611"/>
                <a:gd name="T38" fmla="*/ 5358 w 6296"/>
                <a:gd name="T39" fmla="*/ 4665 h 6611"/>
                <a:gd name="T40" fmla="*/ 5142 w 6296"/>
                <a:gd name="T41" fmla="*/ 5181 h 6611"/>
                <a:gd name="T42" fmla="*/ 3436 w 6296"/>
                <a:gd name="T43" fmla="*/ 6516 h 6611"/>
                <a:gd name="T44" fmla="*/ 2672 w 6296"/>
                <a:gd name="T45" fmla="*/ 6547 h 6611"/>
                <a:gd name="T46" fmla="*/ 1908 w 6296"/>
                <a:gd name="T47" fmla="*/ 436 h 6611"/>
                <a:gd name="T48" fmla="*/ 1650 w 6296"/>
                <a:gd name="T49" fmla="*/ 564 h 6611"/>
                <a:gd name="T50" fmla="*/ 631 w 6296"/>
                <a:gd name="T51" fmla="*/ 1487 h 6611"/>
                <a:gd name="T52" fmla="*/ 304 w 6296"/>
                <a:gd name="T53" fmla="*/ 2093 h 6611"/>
                <a:gd name="T54" fmla="*/ 218 w 6296"/>
                <a:gd name="T55" fmla="*/ 2668 h 6611"/>
                <a:gd name="T56" fmla="*/ 6 w 6296"/>
                <a:gd name="T57" fmla="*/ 3763 h 6611"/>
                <a:gd name="T58" fmla="*/ 114 w 6296"/>
                <a:gd name="T59" fmla="*/ 4486 h 6611"/>
                <a:gd name="T60" fmla="*/ 682 w 6296"/>
                <a:gd name="T61" fmla="*/ 5095 h 6611"/>
                <a:gd name="T62" fmla="*/ 1525 w 6296"/>
                <a:gd name="T63" fmla="*/ 5500 h 6611"/>
                <a:gd name="T64" fmla="*/ 2091 w 6296"/>
                <a:gd name="T65" fmla="*/ 6043 h 6611"/>
                <a:gd name="T66" fmla="*/ 3055 w 6296"/>
                <a:gd name="T67" fmla="*/ 6603 h 6611"/>
                <a:gd name="T68" fmla="*/ 4852 w 6296"/>
                <a:gd name="T69" fmla="*/ 5511 h 6611"/>
                <a:gd name="T70" fmla="*/ 5328 w 6296"/>
                <a:gd name="T71" fmla="*/ 4796 h 6611"/>
                <a:gd name="T72" fmla="*/ 5450 w 6296"/>
                <a:gd name="T73" fmla="*/ 4369 h 6611"/>
                <a:gd name="T74" fmla="*/ 6080 w 6296"/>
                <a:gd name="T75" fmla="*/ 3668 h 6611"/>
                <a:gd name="T76" fmla="*/ 5940 w 6296"/>
                <a:gd name="T77" fmla="*/ 2245 h 6611"/>
                <a:gd name="T78" fmla="*/ 5518 w 6296"/>
                <a:gd name="T79" fmla="*/ 1952 h 6611"/>
                <a:gd name="T80" fmla="*/ 5191 w 6296"/>
                <a:gd name="T81" fmla="*/ 1588 h 6611"/>
                <a:gd name="T82" fmla="*/ 4970 w 6296"/>
                <a:gd name="T83" fmla="*/ 794 h 6611"/>
                <a:gd name="T84" fmla="*/ 4419 w 6296"/>
                <a:gd name="T85" fmla="*/ 592 h 6611"/>
                <a:gd name="T86" fmla="*/ 3800 w 6296"/>
                <a:gd name="T87" fmla="*/ 428 h 6611"/>
                <a:gd name="T88" fmla="*/ 3123 w 6296"/>
                <a:gd name="T89" fmla="*/ 84 h 6611"/>
                <a:gd name="T90" fmla="*/ 2425 w 6296"/>
                <a:gd name="T91" fmla="*/ 68 h 6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96" h="6611">
                  <a:moveTo>
                    <a:pt x="2672" y="6547"/>
                  </a:moveTo>
                  <a:cubicBezTo>
                    <a:pt x="2564" y="6504"/>
                    <a:pt x="2461" y="6435"/>
                    <a:pt x="2355" y="6336"/>
                  </a:cubicBezTo>
                  <a:cubicBezTo>
                    <a:pt x="2262" y="6249"/>
                    <a:pt x="2181" y="6152"/>
                    <a:pt x="2091" y="6043"/>
                  </a:cubicBezTo>
                  <a:cubicBezTo>
                    <a:pt x="2086" y="6038"/>
                    <a:pt x="2086" y="6038"/>
                    <a:pt x="2086" y="6038"/>
                  </a:cubicBezTo>
                  <a:cubicBezTo>
                    <a:pt x="2035" y="5975"/>
                    <a:pt x="1982" y="5911"/>
                    <a:pt x="1927" y="5851"/>
                  </a:cubicBezTo>
                  <a:cubicBezTo>
                    <a:pt x="1802" y="5712"/>
                    <a:pt x="1666" y="5594"/>
                    <a:pt x="1525" y="5501"/>
                  </a:cubicBezTo>
                  <a:cubicBezTo>
                    <a:pt x="1434" y="5441"/>
                    <a:pt x="1332" y="5386"/>
                    <a:pt x="1216" y="5332"/>
                  </a:cubicBezTo>
                  <a:cubicBezTo>
                    <a:pt x="1152" y="5304"/>
                    <a:pt x="1086" y="5276"/>
                    <a:pt x="1022" y="5249"/>
                  </a:cubicBezTo>
                  <a:cubicBezTo>
                    <a:pt x="908" y="5202"/>
                    <a:pt x="791" y="5153"/>
                    <a:pt x="682" y="5095"/>
                  </a:cubicBezTo>
                  <a:cubicBezTo>
                    <a:pt x="560" y="5031"/>
                    <a:pt x="461" y="4964"/>
                    <a:pt x="380" y="4889"/>
                  </a:cubicBezTo>
                  <a:cubicBezTo>
                    <a:pt x="321" y="4833"/>
                    <a:pt x="267" y="4770"/>
                    <a:pt x="222" y="4700"/>
                  </a:cubicBezTo>
                  <a:cubicBezTo>
                    <a:pt x="180" y="4636"/>
                    <a:pt x="143" y="4564"/>
                    <a:pt x="113" y="4487"/>
                  </a:cubicBezTo>
                  <a:cubicBezTo>
                    <a:pt x="85" y="4416"/>
                    <a:pt x="61" y="4338"/>
                    <a:pt x="43" y="4255"/>
                  </a:cubicBezTo>
                  <a:cubicBezTo>
                    <a:pt x="25" y="4176"/>
                    <a:pt x="13" y="4094"/>
                    <a:pt x="7" y="4010"/>
                  </a:cubicBezTo>
                  <a:cubicBezTo>
                    <a:pt x="1" y="3929"/>
                    <a:pt x="0" y="3846"/>
                    <a:pt x="5" y="3763"/>
                  </a:cubicBezTo>
                  <a:cubicBezTo>
                    <a:pt x="15" y="3584"/>
                    <a:pt x="64" y="3407"/>
                    <a:pt x="112" y="3236"/>
                  </a:cubicBezTo>
                  <a:cubicBezTo>
                    <a:pt x="138" y="3142"/>
                    <a:pt x="166" y="3045"/>
                    <a:pt x="185" y="2951"/>
                  </a:cubicBezTo>
                  <a:cubicBezTo>
                    <a:pt x="207" y="2845"/>
                    <a:pt x="218" y="2752"/>
                    <a:pt x="217" y="2668"/>
                  </a:cubicBezTo>
                  <a:cubicBezTo>
                    <a:pt x="217" y="2640"/>
                    <a:pt x="217" y="2611"/>
                    <a:pt x="218" y="2583"/>
                  </a:cubicBezTo>
                  <a:cubicBezTo>
                    <a:pt x="220" y="2498"/>
                    <a:pt x="229" y="2414"/>
                    <a:pt x="243" y="2333"/>
                  </a:cubicBezTo>
                  <a:cubicBezTo>
                    <a:pt x="257" y="2252"/>
                    <a:pt x="277" y="2171"/>
                    <a:pt x="303" y="2093"/>
                  </a:cubicBezTo>
                  <a:cubicBezTo>
                    <a:pt x="329" y="2015"/>
                    <a:pt x="361" y="1937"/>
                    <a:pt x="398" y="1862"/>
                  </a:cubicBezTo>
                  <a:cubicBezTo>
                    <a:pt x="436" y="1787"/>
                    <a:pt x="480" y="1713"/>
                    <a:pt x="529" y="1640"/>
                  </a:cubicBezTo>
                  <a:cubicBezTo>
                    <a:pt x="563" y="1590"/>
                    <a:pt x="598" y="1537"/>
                    <a:pt x="631" y="1486"/>
                  </a:cubicBezTo>
                  <a:cubicBezTo>
                    <a:pt x="728" y="1337"/>
                    <a:pt x="829" y="1182"/>
                    <a:pt x="947" y="1059"/>
                  </a:cubicBezTo>
                  <a:cubicBezTo>
                    <a:pt x="1052" y="950"/>
                    <a:pt x="1194" y="812"/>
                    <a:pt x="1369" y="706"/>
                  </a:cubicBezTo>
                  <a:cubicBezTo>
                    <a:pt x="1448" y="658"/>
                    <a:pt x="1540" y="611"/>
                    <a:pt x="1649" y="563"/>
                  </a:cubicBezTo>
                  <a:cubicBezTo>
                    <a:pt x="1658" y="560"/>
                    <a:pt x="1667" y="556"/>
                    <a:pt x="1675" y="552"/>
                  </a:cubicBezTo>
                  <a:cubicBezTo>
                    <a:pt x="1726" y="530"/>
                    <a:pt x="1774" y="509"/>
                    <a:pt x="1821" y="485"/>
                  </a:cubicBezTo>
                  <a:cubicBezTo>
                    <a:pt x="1853" y="469"/>
                    <a:pt x="1881" y="453"/>
                    <a:pt x="1908" y="435"/>
                  </a:cubicBezTo>
                  <a:cubicBezTo>
                    <a:pt x="1980" y="390"/>
                    <a:pt x="2048" y="334"/>
                    <a:pt x="2115" y="280"/>
                  </a:cubicBezTo>
                  <a:cubicBezTo>
                    <a:pt x="2211" y="200"/>
                    <a:pt x="2312" y="118"/>
                    <a:pt x="2425" y="67"/>
                  </a:cubicBezTo>
                  <a:cubicBezTo>
                    <a:pt x="2529" y="20"/>
                    <a:pt x="2646" y="0"/>
                    <a:pt x="2772" y="6"/>
                  </a:cubicBezTo>
                  <a:cubicBezTo>
                    <a:pt x="2881" y="12"/>
                    <a:pt x="2999" y="38"/>
                    <a:pt x="3123" y="83"/>
                  </a:cubicBezTo>
                  <a:cubicBezTo>
                    <a:pt x="3270" y="138"/>
                    <a:pt x="3416" y="219"/>
                    <a:pt x="3558" y="298"/>
                  </a:cubicBezTo>
                  <a:cubicBezTo>
                    <a:pt x="3615" y="330"/>
                    <a:pt x="3673" y="362"/>
                    <a:pt x="3730" y="392"/>
                  </a:cubicBezTo>
                  <a:cubicBezTo>
                    <a:pt x="3755" y="405"/>
                    <a:pt x="3778" y="417"/>
                    <a:pt x="3800" y="427"/>
                  </a:cubicBezTo>
                  <a:cubicBezTo>
                    <a:pt x="3903" y="476"/>
                    <a:pt x="4007" y="512"/>
                    <a:pt x="4127" y="540"/>
                  </a:cubicBezTo>
                  <a:cubicBezTo>
                    <a:pt x="4212" y="561"/>
                    <a:pt x="4302" y="574"/>
                    <a:pt x="4389" y="587"/>
                  </a:cubicBezTo>
                  <a:cubicBezTo>
                    <a:pt x="4399" y="589"/>
                    <a:pt x="4409" y="590"/>
                    <a:pt x="4419" y="592"/>
                  </a:cubicBezTo>
                  <a:cubicBezTo>
                    <a:pt x="4460" y="598"/>
                    <a:pt x="4503" y="604"/>
                    <a:pt x="4546" y="612"/>
                  </a:cubicBezTo>
                  <a:cubicBezTo>
                    <a:pt x="4599" y="622"/>
                    <a:pt x="4647" y="634"/>
                    <a:pt x="4691" y="648"/>
                  </a:cubicBezTo>
                  <a:cubicBezTo>
                    <a:pt x="4799" y="682"/>
                    <a:pt x="4895" y="732"/>
                    <a:pt x="4971" y="794"/>
                  </a:cubicBezTo>
                  <a:cubicBezTo>
                    <a:pt x="5057" y="864"/>
                    <a:pt x="5117" y="947"/>
                    <a:pt x="5148" y="1042"/>
                  </a:cubicBezTo>
                  <a:cubicBezTo>
                    <a:pt x="5180" y="1141"/>
                    <a:pt x="5180" y="1253"/>
                    <a:pt x="5180" y="1361"/>
                  </a:cubicBezTo>
                  <a:cubicBezTo>
                    <a:pt x="5180" y="1437"/>
                    <a:pt x="5180" y="1516"/>
                    <a:pt x="5192" y="1588"/>
                  </a:cubicBezTo>
                  <a:cubicBezTo>
                    <a:pt x="5205" y="1669"/>
                    <a:pt x="5231" y="1734"/>
                    <a:pt x="5272" y="1787"/>
                  </a:cubicBezTo>
                  <a:cubicBezTo>
                    <a:pt x="5292" y="1812"/>
                    <a:pt x="5315" y="1834"/>
                    <a:pt x="5342" y="1855"/>
                  </a:cubicBezTo>
                  <a:cubicBezTo>
                    <a:pt x="5395" y="1895"/>
                    <a:pt x="5457" y="1923"/>
                    <a:pt x="5518" y="1951"/>
                  </a:cubicBezTo>
                  <a:cubicBezTo>
                    <a:pt x="5540" y="1961"/>
                    <a:pt x="5563" y="1972"/>
                    <a:pt x="5585" y="1983"/>
                  </a:cubicBezTo>
                  <a:cubicBezTo>
                    <a:pt x="5649" y="2014"/>
                    <a:pt x="5712" y="2053"/>
                    <a:pt x="5772" y="2097"/>
                  </a:cubicBezTo>
                  <a:cubicBezTo>
                    <a:pt x="5831" y="2141"/>
                    <a:pt x="5888" y="2191"/>
                    <a:pt x="5941" y="2245"/>
                  </a:cubicBezTo>
                  <a:cubicBezTo>
                    <a:pt x="6084" y="2392"/>
                    <a:pt x="6187" y="2561"/>
                    <a:pt x="6240" y="2735"/>
                  </a:cubicBezTo>
                  <a:cubicBezTo>
                    <a:pt x="6286" y="2889"/>
                    <a:pt x="6296" y="3058"/>
                    <a:pt x="6268" y="3222"/>
                  </a:cubicBezTo>
                  <a:cubicBezTo>
                    <a:pt x="6239" y="3385"/>
                    <a:pt x="6175" y="3539"/>
                    <a:pt x="6080" y="3669"/>
                  </a:cubicBezTo>
                  <a:cubicBezTo>
                    <a:pt x="5999" y="3780"/>
                    <a:pt x="5895" y="3877"/>
                    <a:pt x="5795" y="3972"/>
                  </a:cubicBezTo>
                  <a:cubicBezTo>
                    <a:pt x="5730" y="4032"/>
                    <a:pt x="5664" y="4095"/>
                    <a:pt x="5604" y="4160"/>
                  </a:cubicBezTo>
                  <a:cubicBezTo>
                    <a:pt x="5538" y="4233"/>
                    <a:pt x="5488" y="4301"/>
                    <a:pt x="5451" y="4369"/>
                  </a:cubicBezTo>
                  <a:cubicBezTo>
                    <a:pt x="5434" y="4401"/>
                    <a:pt x="5419" y="4434"/>
                    <a:pt x="5407" y="4466"/>
                  </a:cubicBezTo>
                  <a:cubicBezTo>
                    <a:pt x="5384" y="4531"/>
                    <a:pt x="5370" y="4599"/>
                    <a:pt x="5358" y="4665"/>
                  </a:cubicBezTo>
                  <a:cubicBezTo>
                    <a:pt x="5349" y="4708"/>
                    <a:pt x="5340" y="4753"/>
                    <a:pt x="5329" y="4796"/>
                  </a:cubicBezTo>
                  <a:cubicBezTo>
                    <a:pt x="5311" y="4862"/>
                    <a:pt x="5286" y="4930"/>
                    <a:pt x="5253" y="4996"/>
                  </a:cubicBezTo>
                  <a:cubicBezTo>
                    <a:pt x="5223" y="5057"/>
                    <a:pt x="5185" y="5119"/>
                    <a:pt x="5142" y="5181"/>
                  </a:cubicBezTo>
                  <a:cubicBezTo>
                    <a:pt x="5067" y="5287"/>
                    <a:pt x="4972" y="5396"/>
                    <a:pt x="4852" y="5512"/>
                  </a:cubicBezTo>
                  <a:cubicBezTo>
                    <a:pt x="4635" y="5722"/>
                    <a:pt x="4397" y="5905"/>
                    <a:pt x="4107" y="6116"/>
                  </a:cubicBezTo>
                  <a:cubicBezTo>
                    <a:pt x="3890" y="6273"/>
                    <a:pt x="3676" y="6422"/>
                    <a:pt x="3436" y="6516"/>
                  </a:cubicBezTo>
                  <a:cubicBezTo>
                    <a:pt x="3307" y="6566"/>
                    <a:pt x="3179" y="6596"/>
                    <a:pt x="3055" y="6603"/>
                  </a:cubicBezTo>
                  <a:cubicBezTo>
                    <a:pt x="3033" y="6605"/>
                    <a:pt x="3012" y="6605"/>
                    <a:pt x="2991" y="6605"/>
                  </a:cubicBezTo>
                  <a:cubicBezTo>
                    <a:pt x="2877" y="6605"/>
                    <a:pt x="2770" y="6586"/>
                    <a:pt x="2672" y="6547"/>
                  </a:cubicBezTo>
                  <a:moveTo>
                    <a:pt x="2425" y="68"/>
                  </a:moveTo>
                  <a:cubicBezTo>
                    <a:pt x="2312" y="119"/>
                    <a:pt x="2212" y="201"/>
                    <a:pt x="2115" y="280"/>
                  </a:cubicBezTo>
                  <a:cubicBezTo>
                    <a:pt x="2049" y="335"/>
                    <a:pt x="1980" y="391"/>
                    <a:pt x="1908" y="436"/>
                  </a:cubicBezTo>
                  <a:cubicBezTo>
                    <a:pt x="1881" y="453"/>
                    <a:pt x="1853" y="469"/>
                    <a:pt x="1822" y="485"/>
                  </a:cubicBezTo>
                  <a:cubicBezTo>
                    <a:pt x="1774" y="510"/>
                    <a:pt x="1726" y="531"/>
                    <a:pt x="1676" y="553"/>
                  </a:cubicBezTo>
                  <a:cubicBezTo>
                    <a:pt x="1667" y="556"/>
                    <a:pt x="1658" y="560"/>
                    <a:pt x="1650" y="564"/>
                  </a:cubicBezTo>
                  <a:cubicBezTo>
                    <a:pt x="1541" y="612"/>
                    <a:pt x="1449" y="659"/>
                    <a:pt x="1369" y="707"/>
                  </a:cubicBezTo>
                  <a:cubicBezTo>
                    <a:pt x="1195" y="813"/>
                    <a:pt x="1052" y="951"/>
                    <a:pt x="948" y="1060"/>
                  </a:cubicBezTo>
                  <a:cubicBezTo>
                    <a:pt x="830" y="1182"/>
                    <a:pt x="729" y="1337"/>
                    <a:pt x="631" y="1487"/>
                  </a:cubicBezTo>
                  <a:cubicBezTo>
                    <a:pt x="598" y="1538"/>
                    <a:pt x="564" y="1591"/>
                    <a:pt x="530" y="1641"/>
                  </a:cubicBezTo>
                  <a:cubicBezTo>
                    <a:pt x="480" y="1713"/>
                    <a:pt x="437" y="1788"/>
                    <a:pt x="399" y="1863"/>
                  </a:cubicBezTo>
                  <a:cubicBezTo>
                    <a:pt x="362" y="1938"/>
                    <a:pt x="329" y="2015"/>
                    <a:pt x="304" y="2093"/>
                  </a:cubicBezTo>
                  <a:cubicBezTo>
                    <a:pt x="278" y="2171"/>
                    <a:pt x="258" y="2252"/>
                    <a:pt x="244" y="2333"/>
                  </a:cubicBezTo>
                  <a:cubicBezTo>
                    <a:pt x="229" y="2414"/>
                    <a:pt x="221" y="2498"/>
                    <a:pt x="219" y="2583"/>
                  </a:cubicBezTo>
                  <a:cubicBezTo>
                    <a:pt x="218" y="2611"/>
                    <a:pt x="217" y="2640"/>
                    <a:pt x="218" y="2668"/>
                  </a:cubicBezTo>
                  <a:cubicBezTo>
                    <a:pt x="218" y="2752"/>
                    <a:pt x="208" y="2845"/>
                    <a:pt x="186" y="2951"/>
                  </a:cubicBezTo>
                  <a:cubicBezTo>
                    <a:pt x="166" y="3045"/>
                    <a:pt x="139" y="3142"/>
                    <a:pt x="113" y="3236"/>
                  </a:cubicBezTo>
                  <a:cubicBezTo>
                    <a:pt x="65" y="3407"/>
                    <a:pt x="16" y="3585"/>
                    <a:pt x="6" y="3763"/>
                  </a:cubicBezTo>
                  <a:cubicBezTo>
                    <a:pt x="1" y="3846"/>
                    <a:pt x="2" y="3929"/>
                    <a:pt x="8" y="4010"/>
                  </a:cubicBezTo>
                  <a:cubicBezTo>
                    <a:pt x="14" y="4094"/>
                    <a:pt x="26" y="4176"/>
                    <a:pt x="44" y="4255"/>
                  </a:cubicBezTo>
                  <a:cubicBezTo>
                    <a:pt x="62" y="4338"/>
                    <a:pt x="86" y="4415"/>
                    <a:pt x="114" y="4486"/>
                  </a:cubicBezTo>
                  <a:cubicBezTo>
                    <a:pt x="144" y="4564"/>
                    <a:pt x="181" y="4635"/>
                    <a:pt x="223" y="4700"/>
                  </a:cubicBezTo>
                  <a:cubicBezTo>
                    <a:pt x="268" y="4769"/>
                    <a:pt x="321" y="4832"/>
                    <a:pt x="381" y="4888"/>
                  </a:cubicBezTo>
                  <a:cubicBezTo>
                    <a:pt x="461" y="4963"/>
                    <a:pt x="560" y="5031"/>
                    <a:pt x="682" y="5095"/>
                  </a:cubicBezTo>
                  <a:cubicBezTo>
                    <a:pt x="792" y="5152"/>
                    <a:pt x="909" y="5201"/>
                    <a:pt x="1022" y="5248"/>
                  </a:cubicBezTo>
                  <a:cubicBezTo>
                    <a:pt x="1086" y="5275"/>
                    <a:pt x="1152" y="5303"/>
                    <a:pt x="1216" y="5332"/>
                  </a:cubicBezTo>
                  <a:cubicBezTo>
                    <a:pt x="1333" y="5385"/>
                    <a:pt x="1434" y="5440"/>
                    <a:pt x="1525" y="5500"/>
                  </a:cubicBezTo>
                  <a:cubicBezTo>
                    <a:pt x="1667" y="5594"/>
                    <a:pt x="1802" y="5711"/>
                    <a:pt x="1928" y="5850"/>
                  </a:cubicBezTo>
                  <a:cubicBezTo>
                    <a:pt x="1982" y="5910"/>
                    <a:pt x="2035" y="5975"/>
                    <a:pt x="2087" y="6037"/>
                  </a:cubicBezTo>
                  <a:cubicBezTo>
                    <a:pt x="2091" y="6043"/>
                    <a:pt x="2091" y="6043"/>
                    <a:pt x="2091" y="6043"/>
                  </a:cubicBezTo>
                  <a:cubicBezTo>
                    <a:pt x="2181" y="6152"/>
                    <a:pt x="2263" y="6249"/>
                    <a:pt x="2355" y="6335"/>
                  </a:cubicBezTo>
                  <a:cubicBezTo>
                    <a:pt x="2461" y="6435"/>
                    <a:pt x="2565" y="6504"/>
                    <a:pt x="2673" y="6546"/>
                  </a:cubicBezTo>
                  <a:cubicBezTo>
                    <a:pt x="2788" y="6592"/>
                    <a:pt x="2917" y="6611"/>
                    <a:pt x="3055" y="6603"/>
                  </a:cubicBezTo>
                  <a:cubicBezTo>
                    <a:pt x="3179" y="6595"/>
                    <a:pt x="3307" y="6565"/>
                    <a:pt x="3436" y="6515"/>
                  </a:cubicBezTo>
                  <a:cubicBezTo>
                    <a:pt x="3675" y="6422"/>
                    <a:pt x="3890" y="6273"/>
                    <a:pt x="4106" y="6116"/>
                  </a:cubicBezTo>
                  <a:cubicBezTo>
                    <a:pt x="4397" y="5905"/>
                    <a:pt x="4634" y="5721"/>
                    <a:pt x="4852" y="5511"/>
                  </a:cubicBezTo>
                  <a:cubicBezTo>
                    <a:pt x="4972" y="5395"/>
                    <a:pt x="5066" y="5287"/>
                    <a:pt x="5141" y="5181"/>
                  </a:cubicBezTo>
                  <a:cubicBezTo>
                    <a:pt x="5185" y="5119"/>
                    <a:pt x="5222" y="5057"/>
                    <a:pt x="5252" y="4995"/>
                  </a:cubicBezTo>
                  <a:cubicBezTo>
                    <a:pt x="5285" y="4929"/>
                    <a:pt x="5310" y="4862"/>
                    <a:pt x="5328" y="4796"/>
                  </a:cubicBezTo>
                  <a:cubicBezTo>
                    <a:pt x="5340" y="4753"/>
                    <a:pt x="5348" y="4708"/>
                    <a:pt x="5357" y="4665"/>
                  </a:cubicBezTo>
                  <a:cubicBezTo>
                    <a:pt x="5370" y="4599"/>
                    <a:pt x="5383" y="4531"/>
                    <a:pt x="5407" y="4466"/>
                  </a:cubicBezTo>
                  <a:cubicBezTo>
                    <a:pt x="5418" y="4434"/>
                    <a:pt x="5433" y="4401"/>
                    <a:pt x="5450" y="4369"/>
                  </a:cubicBezTo>
                  <a:cubicBezTo>
                    <a:pt x="5487" y="4301"/>
                    <a:pt x="5537" y="4232"/>
                    <a:pt x="5604" y="4160"/>
                  </a:cubicBezTo>
                  <a:cubicBezTo>
                    <a:pt x="5663" y="4095"/>
                    <a:pt x="5730" y="4032"/>
                    <a:pt x="5794" y="3971"/>
                  </a:cubicBezTo>
                  <a:cubicBezTo>
                    <a:pt x="5895" y="3877"/>
                    <a:pt x="5999" y="3779"/>
                    <a:pt x="6080" y="3668"/>
                  </a:cubicBezTo>
                  <a:cubicBezTo>
                    <a:pt x="6174" y="3539"/>
                    <a:pt x="6239" y="3385"/>
                    <a:pt x="6267" y="3222"/>
                  </a:cubicBezTo>
                  <a:cubicBezTo>
                    <a:pt x="6295" y="3058"/>
                    <a:pt x="6286" y="2889"/>
                    <a:pt x="6239" y="2735"/>
                  </a:cubicBezTo>
                  <a:cubicBezTo>
                    <a:pt x="6186" y="2562"/>
                    <a:pt x="6083" y="2392"/>
                    <a:pt x="5940" y="2245"/>
                  </a:cubicBezTo>
                  <a:cubicBezTo>
                    <a:pt x="5888" y="2191"/>
                    <a:pt x="5831" y="2142"/>
                    <a:pt x="5772" y="2098"/>
                  </a:cubicBezTo>
                  <a:cubicBezTo>
                    <a:pt x="5712" y="2053"/>
                    <a:pt x="5649" y="2015"/>
                    <a:pt x="5585" y="1984"/>
                  </a:cubicBezTo>
                  <a:cubicBezTo>
                    <a:pt x="5563" y="1973"/>
                    <a:pt x="5540" y="1962"/>
                    <a:pt x="5518" y="1952"/>
                  </a:cubicBezTo>
                  <a:cubicBezTo>
                    <a:pt x="5457" y="1924"/>
                    <a:pt x="5395" y="1895"/>
                    <a:pt x="5342" y="1855"/>
                  </a:cubicBezTo>
                  <a:cubicBezTo>
                    <a:pt x="5314" y="1834"/>
                    <a:pt x="5291" y="1812"/>
                    <a:pt x="5271" y="1787"/>
                  </a:cubicBezTo>
                  <a:cubicBezTo>
                    <a:pt x="5230" y="1734"/>
                    <a:pt x="5204" y="1669"/>
                    <a:pt x="5191" y="1588"/>
                  </a:cubicBezTo>
                  <a:cubicBezTo>
                    <a:pt x="5180" y="1516"/>
                    <a:pt x="5180" y="1437"/>
                    <a:pt x="5179" y="1361"/>
                  </a:cubicBezTo>
                  <a:cubicBezTo>
                    <a:pt x="5179" y="1253"/>
                    <a:pt x="5179" y="1141"/>
                    <a:pt x="5147" y="1042"/>
                  </a:cubicBezTo>
                  <a:cubicBezTo>
                    <a:pt x="5116" y="948"/>
                    <a:pt x="5057" y="864"/>
                    <a:pt x="4970" y="794"/>
                  </a:cubicBezTo>
                  <a:cubicBezTo>
                    <a:pt x="4895" y="733"/>
                    <a:pt x="4798" y="683"/>
                    <a:pt x="4691" y="649"/>
                  </a:cubicBezTo>
                  <a:cubicBezTo>
                    <a:pt x="4646" y="634"/>
                    <a:pt x="4599" y="623"/>
                    <a:pt x="4546" y="613"/>
                  </a:cubicBezTo>
                  <a:cubicBezTo>
                    <a:pt x="4503" y="605"/>
                    <a:pt x="4460" y="598"/>
                    <a:pt x="4419" y="592"/>
                  </a:cubicBezTo>
                  <a:cubicBezTo>
                    <a:pt x="4409" y="591"/>
                    <a:pt x="4399" y="589"/>
                    <a:pt x="4389" y="588"/>
                  </a:cubicBezTo>
                  <a:cubicBezTo>
                    <a:pt x="4302" y="575"/>
                    <a:pt x="4212" y="562"/>
                    <a:pt x="4127" y="541"/>
                  </a:cubicBezTo>
                  <a:cubicBezTo>
                    <a:pt x="4007" y="513"/>
                    <a:pt x="3903" y="477"/>
                    <a:pt x="3800" y="428"/>
                  </a:cubicBezTo>
                  <a:cubicBezTo>
                    <a:pt x="3778" y="417"/>
                    <a:pt x="3755" y="406"/>
                    <a:pt x="3730" y="393"/>
                  </a:cubicBezTo>
                  <a:cubicBezTo>
                    <a:pt x="3673" y="363"/>
                    <a:pt x="3614" y="330"/>
                    <a:pt x="3558" y="299"/>
                  </a:cubicBezTo>
                  <a:cubicBezTo>
                    <a:pt x="3416" y="220"/>
                    <a:pt x="3270" y="138"/>
                    <a:pt x="3123" y="84"/>
                  </a:cubicBezTo>
                  <a:cubicBezTo>
                    <a:pt x="2999" y="38"/>
                    <a:pt x="2881" y="12"/>
                    <a:pt x="2772" y="7"/>
                  </a:cubicBezTo>
                  <a:cubicBezTo>
                    <a:pt x="2757" y="6"/>
                    <a:pt x="2742" y="6"/>
                    <a:pt x="2727" y="6"/>
                  </a:cubicBezTo>
                  <a:cubicBezTo>
                    <a:pt x="2618" y="6"/>
                    <a:pt x="2517" y="26"/>
                    <a:pt x="2425" y="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8" name="Freeform 67">
              <a:extLst>
                <a:ext uri="{FF2B5EF4-FFF2-40B4-BE49-F238E27FC236}">
                  <a16:creationId xmlns:a16="http://schemas.microsoft.com/office/drawing/2014/main" id="{A59F2EDA-EF1F-465F-9ADD-642E14F1051B}"/>
                </a:ext>
              </a:extLst>
            </p:cNvPr>
            <p:cNvSpPr>
              <a:spLocks noEditPoints="1"/>
            </p:cNvSpPr>
            <p:nvPr/>
          </p:nvSpPr>
          <p:spPr bwMode="auto">
            <a:xfrm>
              <a:off x="3357" y="-352"/>
              <a:ext cx="4780" cy="4980"/>
            </a:xfrm>
            <a:custGeom>
              <a:avLst/>
              <a:gdLst>
                <a:gd name="T0" fmla="*/ 2392 w 6457"/>
                <a:gd name="T1" fmla="*/ 6440 h 6728"/>
                <a:gd name="T2" fmla="*/ 1958 w 6457"/>
                <a:gd name="T3" fmla="*/ 5952 h 6728"/>
                <a:gd name="T4" fmla="*/ 1003 w 6457"/>
                <a:gd name="T5" fmla="*/ 5330 h 6728"/>
                <a:gd name="T6" fmla="*/ 249 w 6457"/>
                <a:gd name="T7" fmla="*/ 4829 h 6728"/>
                <a:gd name="T8" fmla="*/ 3 w 6457"/>
                <a:gd name="T9" fmla="*/ 3915 h 6728"/>
                <a:gd name="T10" fmla="*/ 216 w 6457"/>
                <a:gd name="T11" fmla="*/ 2730 h 6728"/>
                <a:gd name="T12" fmla="*/ 294 w 6457"/>
                <a:gd name="T13" fmla="*/ 2101 h 6728"/>
                <a:gd name="T14" fmla="*/ 530 w 6457"/>
                <a:gd name="T15" fmla="*/ 1606 h 6728"/>
                <a:gd name="T16" fmla="*/ 1692 w 6457"/>
                <a:gd name="T17" fmla="*/ 605 h 6728"/>
                <a:gd name="T18" fmla="*/ 1998 w 6457"/>
                <a:gd name="T19" fmla="*/ 432 h 6728"/>
                <a:gd name="T20" fmla="*/ 2889 w 6457"/>
                <a:gd name="T21" fmla="*/ 17 h 6728"/>
                <a:gd name="T22" fmla="*/ 3863 w 6457"/>
                <a:gd name="T23" fmla="*/ 434 h 6728"/>
                <a:gd name="T24" fmla="*/ 4431 w 6457"/>
                <a:gd name="T25" fmla="*/ 575 h 6728"/>
                <a:gd name="T26" fmla="*/ 4852 w 6457"/>
                <a:gd name="T27" fmla="*/ 670 h 6728"/>
                <a:gd name="T28" fmla="*/ 5306 w 6457"/>
                <a:gd name="T29" fmla="*/ 1405 h 6728"/>
                <a:gd name="T30" fmla="*/ 5395 w 6457"/>
                <a:gd name="T31" fmla="*/ 1843 h 6728"/>
                <a:gd name="T32" fmla="*/ 5732 w 6457"/>
                <a:gd name="T33" fmla="*/ 2017 h 6728"/>
                <a:gd name="T34" fmla="*/ 6286 w 6457"/>
                <a:gd name="T35" fmla="*/ 2485 h 6728"/>
                <a:gd name="T36" fmla="*/ 6219 w 6457"/>
                <a:gd name="T37" fmla="*/ 3706 h 6728"/>
                <a:gd name="T38" fmla="*/ 5556 w 6457"/>
                <a:gd name="T39" fmla="*/ 4416 h 6728"/>
                <a:gd name="T40" fmla="*/ 5447 w 6457"/>
                <a:gd name="T41" fmla="*/ 4866 h 6728"/>
                <a:gd name="T42" fmla="*/ 4976 w 6457"/>
                <a:gd name="T43" fmla="*/ 5618 h 6728"/>
                <a:gd name="T44" fmla="*/ 3103 w 6457"/>
                <a:gd name="T45" fmla="*/ 6724 h 6728"/>
                <a:gd name="T46" fmla="*/ 2523 w 6457"/>
                <a:gd name="T47" fmla="*/ 56 h 6728"/>
                <a:gd name="T48" fmla="*/ 1911 w 6457"/>
                <a:gd name="T49" fmla="*/ 489 h 6728"/>
                <a:gd name="T50" fmla="*/ 1452 w 6457"/>
                <a:gd name="T51" fmla="*/ 730 h 6728"/>
                <a:gd name="T52" fmla="*/ 393 w 6457"/>
                <a:gd name="T53" fmla="*/ 1849 h 6728"/>
                <a:gd name="T54" fmla="*/ 216 w 6457"/>
                <a:gd name="T55" fmla="*/ 2637 h 6728"/>
                <a:gd name="T56" fmla="*/ 112 w 6457"/>
                <a:gd name="T57" fmla="*/ 3344 h 6728"/>
                <a:gd name="T58" fmla="*/ 55 w 6457"/>
                <a:gd name="T59" fmla="*/ 4397 h 6728"/>
                <a:gd name="T60" fmla="*/ 692 w 6457"/>
                <a:gd name="T61" fmla="*/ 5192 h 6728"/>
                <a:gd name="T62" fmla="*/ 1550 w 6457"/>
                <a:gd name="T63" fmla="*/ 5603 h 6728"/>
                <a:gd name="T64" fmla="*/ 2128 w 6457"/>
                <a:gd name="T65" fmla="*/ 6147 h 6728"/>
                <a:gd name="T66" fmla="*/ 2708 w 6457"/>
                <a:gd name="T67" fmla="*/ 6655 h 6728"/>
                <a:gd name="T68" fmla="*/ 4202 w 6457"/>
                <a:gd name="T69" fmla="*/ 6239 h 6728"/>
                <a:gd name="T70" fmla="*/ 5377 w 6457"/>
                <a:gd name="T71" fmla="*/ 5076 h 6728"/>
                <a:gd name="T72" fmla="*/ 5512 w 6457"/>
                <a:gd name="T73" fmla="*/ 4518 h 6728"/>
                <a:gd name="T74" fmla="*/ 5927 w 6457"/>
                <a:gd name="T75" fmla="*/ 3998 h 6728"/>
                <a:gd name="T76" fmla="*/ 6403 w 6457"/>
                <a:gd name="T77" fmla="*/ 2748 h 6728"/>
                <a:gd name="T78" fmla="*/ 5929 w 6457"/>
                <a:gd name="T79" fmla="*/ 2121 h 6728"/>
                <a:gd name="T80" fmla="*/ 5470 w 6457"/>
                <a:gd name="T81" fmla="*/ 1908 h 6728"/>
                <a:gd name="T82" fmla="*/ 5309 w 6457"/>
                <a:gd name="T83" fmla="*/ 1641 h 6728"/>
                <a:gd name="T84" fmla="*/ 5126 w 6457"/>
                <a:gd name="T85" fmla="*/ 835 h 6728"/>
                <a:gd name="T86" fmla="*/ 4580 w 6457"/>
                <a:gd name="T87" fmla="*/ 600 h 6728"/>
                <a:gd name="T88" fmla="*/ 3938 w 6457"/>
                <a:gd name="T89" fmla="*/ 464 h 6728"/>
                <a:gd name="T90" fmla="*/ 3251 w 6457"/>
                <a:gd name="T91" fmla="*/ 125 h 6728"/>
                <a:gd name="T92" fmla="*/ 2523 w 6457"/>
                <a:gd name="T93" fmla="*/ 56 h 6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57" h="6728">
                  <a:moveTo>
                    <a:pt x="2708" y="6656"/>
                  </a:moveTo>
                  <a:cubicBezTo>
                    <a:pt x="2651" y="6631"/>
                    <a:pt x="2596" y="6601"/>
                    <a:pt x="2540" y="6562"/>
                  </a:cubicBezTo>
                  <a:cubicBezTo>
                    <a:pt x="2491" y="6528"/>
                    <a:pt x="2442" y="6488"/>
                    <a:pt x="2392" y="6440"/>
                  </a:cubicBezTo>
                  <a:cubicBezTo>
                    <a:pt x="2298" y="6351"/>
                    <a:pt x="2211" y="6248"/>
                    <a:pt x="2127" y="6148"/>
                  </a:cubicBezTo>
                  <a:cubicBezTo>
                    <a:pt x="2125" y="6144"/>
                    <a:pt x="2125" y="6144"/>
                    <a:pt x="2125" y="6144"/>
                  </a:cubicBezTo>
                  <a:cubicBezTo>
                    <a:pt x="2074" y="6084"/>
                    <a:pt x="2017" y="6016"/>
                    <a:pt x="1958" y="5952"/>
                  </a:cubicBezTo>
                  <a:cubicBezTo>
                    <a:pt x="1834" y="5819"/>
                    <a:pt x="1696" y="5702"/>
                    <a:pt x="1549" y="5604"/>
                  </a:cubicBezTo>
                  <a:cubicBezTo>
                    <a:pt x="1454" y="5540"/>
                    <a:pt x="1349" y="5482"/>
                    <a:pt x="1240" y="5431"/>
                  </a:cubicBezTo>
                  <a:cubicBezTo>
                    <a:pt x="1162" y="5395"/>
                    <a:pt x="1081" y="5362"/>
                    <a:pt x="1003" y="5330"/>
                  </a:cubicBezTo>
                  <a:cubicBezTo>
                    <a:pt x="899" y="5288"/>
                    <a:pt x="792" y="5244"/>
                    <a:pt x="691" y="5193"/>
                  </a:cubicBezTo>
                  <a:cubicBezTo>
                    <a:pt x="579" y="5136"/>
                    <a:pt x="487" y="5076"/>
                    <a:pt x="411" y="5009"/>
                  </a:cubicBezTo>
                  <a:cubicBezTo>
                    <a:pt x="351" y="4956"/>
                    <a:pt x="296" y="4896"/>
                    <a:pt x="249" y="4829"/>
                  </a:cubicBezTo>
                  <a:cubicBezTo>
                    <a:pt x="162" y="4707"/>
                    <a:pt x="97" y="4562"/>
                    <a:pt x="54" y="4397"/>
                  </a:cubicBezTo>
                  <a:cubicBezTo>
                    <a:pt x="34" y="4321"/>
                    <a:pt x="20" y="4240"/>
                    <a:pt x="11" y="4157"/>
                  </a:cubicBezTo>
                  <a:cubicBezTo>
                    <a:pt x="3" y="4078"/>
                    <a:pt x="0" y="3996"/>
                    <a:pt x="3" y="3915"/>
                  </a:cubicBezTo>
                  <a:cubicBezTo>
                    <a:pt x="9" y="3721"/>
                    <a:pt x="61" y="3529"/>
                    <a:pt x="111" y="3344"/>
                  </a:cubicBezTo>
                  <a:cubicBezTo>
                    <a:pt x="139" y="3243"/>
                    <a:pt x="167" y="3138"/>
                    <a:pt x="188" y="3036"/>
                  </a:cubicBezTo>
                  <a:cubicBezTo>
                    <a:pt x="210" y="2921"/>
                    <a:pt x="219" y="2821"/>
                    <a:pt x="216" y="2730"/>
                  </a:cubicBezTo>
                  <a:cubicBezTo>
                    <a:pt x="215" y="2699"/>
                    <a:pt x="215" y="2668"/>
                    <a:pt x="215" y="2637"/>
                  </a:cubicBezTo>
                  <a:cubicBezTo>
                    <a:pt x="216" y="2545"/>
                    <a:pt x="223" y="2453"/>
                    <a:pt x="236" y="2364"/>
                  </a:cubicBezTo>
                  <a:cubicBezTo>
                    <a:pt x="249" y="2275"/>
                    <a:pt x="269" y="2186"/>
                    <a:pt x="294" y="2101"/>
                  </a:cubicBezTo>
                  <a:cubicBezTo>
                    <a:pt x="320" y="2015"/>
                    <a:pt x="353" y="1930"/>
                    <a:pt x="392" y="1849"/>
                  </a:cubicBezTo>
                  <a:cubicBezTo>
                    <a:pt x="431" y="1766"/>
                    <a:pt x="478" y="1685"/>
                    <a:pt x="530" y="1606"/>
                  </a:cubicBezTo>
                  <a:cubicBezTo>
                    <a:pt x="530" y="1606"/>
                    <a:pt x="530" y="1606"/>
                    <a:pt x="530" y="1606"/>
                  </a:cubicBezTo>
                  <a:cubicBezTo>
                    <a:pt x="684" y="1377"/>
                    <a:pt x="839" y="1196"/>
                    <a:pt x="1001" y="1053"/>
                  </a:cubicBezTo>
                  <a:cubicBezTo>
                    <a:pt x="1148" y="925"/>
                    <a:pt x="1300" y="816"/>
                    <a:pt x="1452" y="730"/>
                  </a:cubicBezTo>
                  <a:cubicBezTo>
                    <a:pt x="1530" y="686"/>
                    <a:pt x="1612" y="644"/>
                    <a:pt x="1692" y="605"/>
                  </a:cubicBezTo>
                  <a:cubicBezTo>
                    <a:pt x="1707" y="597"/>
                    <a:pt x="1722" y="590"/>
                    <a:pt x="1737" y="582"/>
                  </a:cubicBezTo>
                  <a:cubicBezTo>
                    <a:pt x="1803" y="549"/>
                    <a:pt x="1857" y="520"/>
                    <a:pt x="1911" y="488"/>
                  </a:cubicBezTo>
                  <a:cubicBezTo>
                    <a:pt x="1941" y="470"/>
                    <a:pt x="1970" y="451"/>
                    <a:pt x="1998" y="432"/>
                  </a:cubicBezTo>
                  <a:cubicBezTo>
                    <a:pt x="2057" y="389"/>
                    <a:pt x="2115" y="340"/>
                    <a:pt x="2171" y="293"/>
                  </a:cubicBezTo>
                  <a:cubicBezTo>
                    <a:pt x="2279" y="202"/>
                    <a:pt x="2391" y="107"/>
                    <a:pt x="2523" y="55"/>
                  </a:cubicBezTo>
                  <a:cubicBezTo>
                    <a:pt x="2632" y="13"/>
                    <a:pt x="2755" y="0"/>
                    <a:pt x="2889" y="17"/>
                  </a:cubicBezTo>
                  <a:cubicBezTo>
                    <a:pt x="3002" y="32"/>
                    <a:pt x="3124" y="68"/>
                    <a:pt x="3252" y="124"/>
                  </a:cubicBezTo>
                  <a:cubicBezTo>
                    <a:pt x="3353" y="168"/>
                    <a:pt x="3454" y="223"/>
                    <a:pt x="3551" y="276"/>
                  </a:cubicBezTo>
                  <a:cubicBezTo>
                    <a:pt x="3652" y="331"/>
                    <a:pt x="3757" y="388"/>
                    <a:pt x="3863" y="434"/>
                  </a:cubicBezTo>
                  <a:cubicBezTo>
                    <a:pt x="3889" y="445"/>
                    <a:pt x="3914" y="455"/>
                    <a:pt x="3938" y="463"/>
                  </a:cubicBezTo>
                  <a:cubicBezTo>
                    <a:pt x="4003" y="487"/>
                    <a:pt x="4101" y="519"/>
                    <a:pt x="4286" y="552"/>
                  </a:cubicBezTo>
                  <a:cubicBezTo>
                    <a:pt x="4334" y="560"/>
                    <a:pt x="4383" y="568"/>
                    <a:pt x="4431" y="575"/>
                  </a:cubicBezTo>
                  <a:cubicBezTo>
                    <a:pt x="4480" y="583"/>
                    <a:pt x="4531" y="591"/>
                    <a:pt x="4580" y="599"/>
                  </a:cubicBezTo>
                  <a:cubicBezTo>
                    <a:pt x="4627" y="608"/>
                    <a:pt x="4669" y="616"/>
                    <a:pt x="4706" y="625"/>
                  </a:cubicBezTo>
                  <a:cubicBezTo>
                    <a:pt x="4757" y="637"/>
                    <a:pt x="4805" y="652"/>
                    <a:pt x="4852" y="670"/>
                  </a:cubicBezTo>
                  <a:cubicBezTo>
                    <a:pt x="4959" y="711"/>
                    <a:pt x="5054" y="768"/>
                    <a:pt x="5127" y="835"/>
                  </a:cubicBezTo>
                  <a:cubicBezTo>
                    <a:pt x="5210" y="911"/>
                    <a:pt x="5265" y="999"/>
                    <a:pt x="5290" y="1096"/>
                  </a:cubicBezTo>
                  <a:cubicBezTo>
                    <a:pt x="5315" y="1193"/>
                    <a:pt x="5311" y="1301"/>
                    <a:pt x="5306" y="1405"/>
                  </a:cubicBezTo>
                  <a:cubicBezTo>
                    <a:pt x="5303" y="1485"/>
                    <a:pt x="5300" y="1567"/>
                    <a:pt x="5310" y="1641"/>
                  </a:cubicBezTo>
                  <a:cubicBezTo>
                    <a:pt x="5315" y="1681"/>
                    <a:pt x="5324" y="1716"/>
                    <a:pt x="5337" y="1748"/>
                  </a:cubicBezTo>
                  <a:cubicBezTo>
                    <a:pt x="5352" y="1784"/>
                    <a:pt x="5371" y="1815"/>
                    <a:pt x="5395" y="1843"/>
                  </a:cubicBezTo>
                  <a:cubicBezTo>
                    <a:pt x="5416" y="1867"/>
                    <a:pt x="5441" y="1888"/>
                    <a:pt x="5471" y="1907"/>
                  </a:cubicBezTo>
                  <a:cubicBezTo>
                    <a:pt x="5527" y="1943"/>
                    <a:pt x="5593" y="1967"/>
                    <a:pt x="5658" y="1990"/>
                  </a:cubicBezTo>
                  <a:cubicBezTo>
                    <a:pt x="5682" y="1998"/>
                    <a:pt x="5708" y="2008"/>
                    <a:pt x="5732" y="2017"/>
                  </a:cubicBezTo>
                  <a:cubicBezTo>
                    <a:pt x="5800" y="2044"/>
                    <a:pt x="5867" y="2079"/>
                    <a:pt x="5930" y="2120"/>
                  </a:cubicBezTo>
                  <a:cubicBezTo>
                    <a:pt x="5992" y="2161"/>
                    <a:pt x="6051" y="2208"/>
                    <a:pt x="6105" y="2261"/>
                  </a:cubicBezTo>
                  <a:cubicBezTo>
                    <a:pt x="6175" y="2328"/>
                    <a:pt x="6235" y="2404"/>
                    <a:pt x="6286" y="2485"/>
                  </a:cubicBezTo>
                  <a:cubicBezTo>
                    <a:pt x="6337" y="2569"/>
                    <a:pt x="6377" y="2657"/>
                    <a:pt x="6403" y="2748"/>
                  </a:cubicBezTo>
                  <a:cubicBezTo>
                    <a:pt x="6450" y="2907"/>
                    <a:pt x="6457" y="3081"/>
                    <a:pt x="6425" y="3249"/>
                  </a:cubicBezTo>
                  <a:cubicBezTo>
                    <a:pt x="6392" y="3418"/>
                    <a:pt x="6321" y="3576"/>
                    <a:pt x="6219" y="3706"/>
                  </a:cubicBezTo>
                  <a:cubicBezTo>
                    <a:pt x="6136" y="3813"/>
                    <a:pt x="6030" y="3907"/>
                    <a:pt x="5927" y="3998"/>
                  </a:cubicBezTo>
                  <a:cubicBezTo>
                    <a:pt x="5856" y="4061"/>
                    <a:pt x="5783" y="4126"/>
                    <a:pt x="5719" y="4194"/>
                  </a:cubicBezTo>
                  <a:cubicBezTo>
                    <a:pt x="5647" y="4270"/>
                    <a:pt x="5593" y="4343"/>
                    <a:pt x="5556" y="4416"/>
                  </a:cubicBezTo>
                  <a:cubicBezTo>
                    <a:pt x="5539" y="4450"/>
                    <a:pt x="5524" y="4484"/>
                    <a:pt x="5513" y="4518"/>
                  </a:cubicBezTo>
                  <a:cubicBezTo>
                    <a:pt x="5491" y="4587"/>
                    <a:pt x="5480" y="4659"/>
                    <a:pt x="5470" y="4729"/>
                  </a:cubicBezTo>
                  <a:cubicBezTo>
                    <a:pt x="5464" y="4774"/>
                    <a:pt x="5457" y="4821"/>
                    <a:pt x="5447" y="4866"/>
                  </a:cubicBezTo>
                  <a:cubicBezTo>
                    <a:pt x="5432" y="4936"/>
                    <a:pt x="5409" y="5007"/>
                    <a:pt x="5377" y="5077"/>
                  </a:cubicBezTo>
                  <a:cubicBezTo>
                    <a:pt x="5348" y="5142"/>
                    <a:pt x="5312" y="5207"/>
                    <a:pt x="5269" y="5272"/>
                  </a:cubicBezTo>
                  <a:cubicBezTo>
                    <a:pt x="5194" y="5386"/>
                    <a:pt x="5098" y="5499"/>
                    <a:pt x="4976" y="5618"/>
                  </a:cubicBezTo>
                  <a:cubicBezTo>
                    <a:pt x="4731" y="5860"/>
                    <a:pt x="4448" y="6065"/>
                    <a:pt x="4202" y="6240"/>
                  </a:cubicBezTo>
                  <a:cubicBezTo>
                    <a:pt x="3975" y="6400"/>
                    <a:pt x="3751" y="6552"/>
                    <a:pt x="3501" y="6643"/>
                  </a:cubicBezTo>
                  <a:cubicBezTo>
                    <a:pt x="3366" y="6692"/>
                    <a:pt x="3232" y="6719"/>
                    <a:pt x="3103" y="6724"/>
                  </a:cubicBezTo>
                  <a:cubicBezTo>
                    <a:pt x="3090" y="6724"/>
                    <a:pt x="3077" y="6725"/>
                    <a:pt x="3064" y="6725"/>
                  </a:cubicBezTo>
                  <a:cubicBezTo>
                    <a:pt x="2935" y="6725"/>
                    <a:pt x="2816" y="6701"/>
                    <a:pt x="2708" y="6656"/>
                  </a:cubicBezTo>
                  <a:moveTo>
                    <a:pt x="2523" y="56"/>
                  </a:moveTo>
                  <a:cubicBezTo>
                    <a:pt x="2391" y="108"/>
                    <a:pt x="2279" y="202"/>
                    <a:pt x="2172" y="294"/>
                  </a:cubicBezTo>
                  <a:cubicBezTo>
                    <a:pt x="2116" y="341"/>
                    <a:pt x="2058" y="390"/>
                    <a:pt x="1998" y="432"/>
                  </a:cubicBezTo>
                  <a:cubicBezTo>
                    <a:pt x="1971" y="452"/>
                    <a:pt x="1942" y="471"/>
                    <a:pt x="1911" y="489"/>
                  </a:cubicBezTo>
                  <a:cubicBezTo>
                    <a:pt x="1858" y="521"/>
                    <a:pt x="1803" y="550"/>
                    <a:pt x="1738" y="583"/>
                  </a:cubicBezTo>
                  <a:cubicBezTo>
                    <a:pt x="1723" y="590"/>
                    <a:pt x="1707" y="598"/>
                    <a:pt x="1692" y="605"/>
                  </a:cubicBezTo>
                  <a:cubicBezTo>
                    <a:pt x="1613" y="645"/>
                    <a:pt x="1531" y="686"/>
                    <a:pt x="1452" y="730"/>
                  </a:cubicBezTo>
                  <a:cubicBezTo>
                    <a:pt x="1300" y="816"/>
                    <a:pt x="1149" y="925"/>
                    <a:pt x="1002" y="1054"/>
                  </a:cubicBezTo>
                  <a:cubicBezTo>
                    <a:pt x="839" y="1196"/>
                    <a:pt x="685" y="1377"/>
                    <a:pt x="531" y="1607"/>
                  </a:cubicBezTo>
                  <a:cubicBezTo>
                    <a:pt x="478" y="1685"/>
                    <a:pt x="432" y="1767"/>
                    <a:pt x="393" y="1849"/>
                  </a:cubicBezTo>
                  <a:cubicBezTo>
                    <a:pt x="354" y="1931"/>
                    <a:pt x="321" y="2016"/>
                    <a:pt x="295" y="2102"/>
                  </a:cubicBezTo>
                  <a:cubicBezTo>
                    <a:pt x="269" y="2187"/>
                    <a:pt x="250" y="2275"/>
                    <a:pt x="237" y="2364"/>
                  </a:cubicBezTo>
                  <a:cubicBezTo>
                    <a:pt x="224" y="2453"/>
                    <a:pt x="217" y="2545"/>
                    <a:pt x="216" y="2637"/>
                  </a:cubicBezTo>
                  <a:cubicBezTo>
                    <a:pt x="216" y="2668"/>
                    <a:pt x="216" y="2699"/>
                    <a:pt x="217" y="2730"/>
                  </a:cubicBezTo>
                  <a:cubicBezTo>
                    <a:pt x="220" y="2821"/>
                    <a:pt x="211" y="2921"/>
                    <a:pt x="188" y="3036"/>
                  </a:cubicBezTo>
                  <a:cubicBezTo>
                    <a:pt x="168" y="3138"/>
                    <a:pt x="140" y="3243"/>
                    <a:pt x="112" y="3344"/>
                  </a:cubicBezTo>
                  <a:cubicBezTo>
                    <a:pt x="62" y="3530"/>
                    <a:pt x="10" y="3721"/>
                    <a:pt x="3" y="3915"/>
                  </a:cubicBezTo>
                  <a:cubicBezTo>
                    <a:pt x="1" y="3996"/>
                    <a:pt x="4" y="4078"/>
                    <a:pt x="12" y="4157"/>
                  </a:cubicBezTo>
                  <a:cubicBezTo>
                    <a:pt x="21" y="4240"/>
                    <a:pt x="35" y="4320"/>
                    <a:pt x="55" y="4397"/>
                  </a:cubicBezTo>
                  <a:cubicBezTo>
                    <a:pt x="98" y="4562"/>
                    <a:pt x="163" y="4707"/>
                    <a:pt x="249" y="4828"/>
                  </a:cubicBezTo>
                  <a:cubicBezTo>
                    <a:pt x="297" y="4895"/>
                    <a:pt x="351" y="4956"/>
                    <a:pt x="411" y="5008"/>
                  </a:cubicBezTo>
                  <a:cubicBezTo>
                    <a:pt x="488" y="5075"/>
                    <a:pt x="579" y="5135"/>
                    <a:pt x="692" y="5192"/>
                  </a:cubicBezTo>
                  <a:cubicBezTo>
                    <a:pt x="792" y="5243"/>
                    <a:pt x="899" y="5287"/>
                    <a:pt x="1003" y="5329"/>
                  </a:cubicBezTo>
                  <a:cubicBezTo>
                    <a:pt x="1082" y="5361"/>
                    <a:pt x="1163" y="5394"/>
                    <a:pt x="1240" y="5430"/>
                  </a:cubicBezTo>
                  <a:cubicBezTo>
                    <a:pt x="1350" y="5481"/>
                    <a:pt x="1454" y="5539"/>
                    <a:pt x="1550" y="5603"/>
                  </a:cubicBezTo>
                  <a:cubicBezTo>
                    <a:pt x="1697" y="5701"/>
                    <a:pt x="1834" y="5818"/>
                    <a:pt x="1958" y="5952"/>
                  </a:cubicBezTo>
                  <a:cubicBezTo>
                    <a:pt x="2017" y="6015"/>
                    <a:pt x="2075" y="6084"/>
                    <a:pt x="2125" y="6144"/>
                  </a:cubicBezTo>
                  <a:cubicBezTo>
                    <a:pt x="2128" y="6147"/>
                    <a:pt x="2128" y="6147"/>
                    <a:pt x="2128" y="6147"/>
                  </a:cubicBezTo>
                  <a:cubicBezTo>
                    <a:pt x="2212" y="6247"/>
                    <a:pt x="2298" y="6350"/>
                    <a:pt x="2392" y="6439"/>
                  </a:cubicBezTo>
                  <a:cubicBezTo>
                    <a:pt x="2443" y="6487"/>
                    <a:pt x="2491" y="6527"/>
                    <a:pt x="2541" y="6562"/>
                  </a:cubicBezTo>
                  <a:cubicBezTo>
                    <a:pt x="2596" y="6600"/>
                    <a:pt x="2651" y="6631"/>
                    <a:pt x="2708" y="6655"/>
                  </a:cubicBezTo>
                  <a:cubicBezTo>
                    <a:pt x="2827" y="6705"/>
                    <a:pt x="2960" y="6728"/>
                    <a:pt x="3103" y="6723"/>
                  </a:cubicBezTo>
                  <a:cubicBezTo>
                    <a:pt x="3232" y="6718"/>
                    <a:pt x="3366" y="6691"/>
                    <a:pt x="3500" y="6642"/>
                  </a:cubicBezTo>
                  <a:cubicBezTo>
                    <a:pt x="3751" y="6551"/>
                    <a:pt x="3975" y="6399"/>
                    <a:pt x="4202" y="6239"/>
                  </a:cubicBezTo>
                  <a:cubicBezTo>
                    <a:pt x="4447" y="6065"/>
                    <a:pt x="4730" y="5859"/>
                    <a:pt x="4976" y="5618"/>
                  </a:cubicBezTo>
                  <a:cubicBezTo>
                    <a:pt x="5097" y="5498"/>
                    <a:pt x="5193" y="5385"/>
                    <a:pt x="5268" y="5272"/>
                  </a:cubicBezTo>
                  <a:cubicBezTo>
                    <a:pt x="5311" y="5207"/>
                    <a:pt x="5348" y="5141"/>
                    <a:pt x="5377" y="5076"/>
                  </a:cubicBezTo>
                  <a:cubicBezTo>
                    <a:pt x="5408" y="5007"/>
                    <a:pt x="5432" y="4936"/>
                    <a:pt x="5447" y="4865"/>
                  </a:cubicBezTo>
                  <a:cubicBezTo>
                    <a:pt x="5456" y="4821"/>
                    <a:pt x="5463" y="4774"/>
                    <a:pt x="5470" y="4729"/>
                  </a:cubicBezTo>
                  <a:cubicBezTo>
                    <a:pt x="5480" y="4659"/>
                    <a:pt x="5490" y="4587"/>
                    <a:pt x="5512" y="4518"/>
                  </a:cubicBezTo>
                  <a:cubicBezTo>
                    <a:pt x="5524" y="4483"/>
                    <a:pt x="5538" y="4449"/>
                    <a:pt x="5555" y="4416"/>
                  </a:cubicBezTo>
                  <a:cubicBezTo>
                    <a:pt x="5593" y="4343"/>
                    <a:pt x="5646" y="4270"/>
                    <a:pt x="5718" y="4194"/>
                  </a:cubicBezTo>
                  <a:cubicBezTo>
                    <a:pt x="5783" y="4125"/>
                    <a:pt x="5856" y="4060"/>
                    <a:pt x="5927" y="3998"/>
                  </a:cubicBezTo>
                  <a:cubicBezTo>
                    <a:pt x="6029" y="3907"/>
                    <a:pt x="6135" y="3813"/>
                    <a:pt x="6219" y="3706"/>
                  </a:cubicBezTo>
                  <a:cubicBezTo>
                    <a:pt x="6321" y="3575"/>
                    <a:pt x="6391" y="3417"/>
                    <a:pt x="6424" y="3249"/>
                  </a:cubicBezTo>
                  <a:cubicBezTo>
                    <a:pt x="6456" y="3081"/>
                    <a:pt x="6449" y="2907"/>
                    <a:pt x="6403" y="2748"/>
                  </a:cubicBezTo>
                  <a:cubicBezTo>
                    <a:pt x="6376" y="2657"/>
                    <a:pt x="6337" y="2569"/>
                    <a:pt x="6285" y="2486"/>
                  </a:cubicBezTo>
                  <a:cubicBezTo>
                    <a:pt x="6235" y="2404"/>
                    <a:pt x="6174" y="2329"/>
                    <a:pt x="6104" y="2261"/>
                  </a:cubicBezTo>
                  <a:cubicBezTo>
                    <a:pt x="6050" y="2209"/>
                    <a:pt x="5991" y="2161"/>
                    <a:pt x="5929" y="2121"/>
                  </a:cubicBezTo>
                  <a:cubicBezTo>
                    <a:pt x="5866" y="2079"/>
                    <a:pt x="5800" y="2045"/>
                    <a:pt x="5732" y="2018"/>
                  </a:cubicBezTo>
                  <a:cubicBezTo>
                    <a:pt x="5707" y="2008"/>
                    <a:pt x="5682" y="1999"/>
                    <a:pt x="5657" y="1990"/>
                  </a:cubicBezTo>
                  <a:cubicBezTo>
                    <a:pt x="5593" y="1967"/>
                    <a:pt x="5527" y="1944"/>
                    <a:pt x="5470" y="1908"/>
                  </a:cubicBezTo>
                  <a:cubicBezTo>
                    <a:pt x="5440" y="1888"/>
                    <a:pt x="5416" y="1867"/>
                    <a:pt x="5395" y="1843"/>
                  </a:cubicBezTo>
                  <a:cubicBezTo>
                    <a:pt x="5370" y="1815"/>
                    <a:pt x="5351" y="1784"/>
                    <a:pt x="5337" y="1748"/>
                  </a:cubicBezTo>
                  <a:cubicBezTo>
                    <a:pt x="5324" y="1716"/>
                    <a:pt x="5315" y="1681"/>
                    <a:pt x="5309" y="1641"/>
                  </a:cubicBezTo>
                  <a:cubicBezTo>
                    <a:pt x="5299" y="1567"/>
                    <a:pt x="5302" y="1485"/>
                    <a:pt x="5306" y="1405"/>
                  </a:cubicBezTo>
                  <a:cubicBezTo>
                    <a:pt x="5310" y="1301"/>
                    <a:pt x="5315" y="1193"/>
                    <a:pt x="5289" y="1096"/>
                  </a:cubicBezTo>
                  <a:cubicBezTo>
                    <a:pt x="5264" y="999"/>
                    <a:pt x="5209" y="911"/>
                    <a:pt x="5126" y="835"/>
                  </a:cubicBezTo>
                  <a:cubicBezTo>
                    <a:pt x="5053" y="769"/>
                    <a:pt x="4958" y="712"/>
                    <a:pt x="4851" y="671"/>
                  </a:cubicBezTo>
                  <a:cubicBezTo>
                    <a:pt x="4805" y="653"/>
                    <a:pt x="4756" y="638"/>
                    <a:pt x="4706" y="626"/>
                  </a:cubicBezTo>
                  <a:cubicBezTo>
                    <a:pt x="4669" y="617"/>
                    <a:pt x="4627" y="609"/>
                    <a:pt x="4580" y="600"/>
                  </a:cubicBezTo>
                  <a:cubicBezTo>
                    <a:pt x="4531" y="591"/>
                    <a:pt x="4480" y="583"/>
                    <a:pt x="4431" y="576"/>
                  </a:cubicBezTo>
                  <a:cubicBezTo>
                    <a:pt x="4383" y="568"/>
                    <a:pt x="4334" y="561"/>
                    <a:pt x="4286" y="552"/>
                  </a:cubicBezTo>
                  <a:cubicBezTo>
                    <a:pt x="4189" y="535"/>
                    <a:pt x="4062" y="510"/>
                    <a:pt x="3938" y="464"/>
                  </a:cubicBezTo>
                  <a:cubicBezTo>
                    <a:pt x="3913" y="455"/>
                    <a:pt x="3889" y="446"/>
                    <a:pt x="3863" y="434"/>
                  </a:cubicBezTo>
                  <a:cubicBezTo>
                    <a:pt x="3757" y="389"/>
                    <a:pt x="3652" y="332"/>
                    <a:pt x="3551" y="277"/>
                  </a:cubicBezTo>
                  <a:cubicBezTo>
                    <a:pt x="3453" y="224"/>
                    <a:pt x="3353" y="169"/>
                    <a:pt x="3251" y="125"/>
                  </a:cubicBezTo>
                  <a:cubicBezTo>
                    <a:pt x="3124" y="68"/>
                    <a:pt x="3002" y="32"/>
                    <a:pt x="2889" y="18"/>
                  </a:cubicBezTo>
                  <a:cubicBezTo>
                    <a:pt x="2851" y="13"/>
                    <a:pt x="2814" y="11"/>
                    <a:pt x="2777" y="11"/>
                  </a:cubicBezTo>
                  <a:cubicBezTo>
                    <a:pt x="2686" y="11"/>
                    <a:pt x="2601" y="26"/>
                    <a:pt x="2523" y="5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grpSp>
      <p:sp>
        <p:nvSpPr>
          <p:cNvPr id="79" name="Shape 2715">
            <a:hlinkClick r:id="rId3"/>
            <a:extLst>
              <a:ext uri="{FF2B5EF4-FFF2-40B4-BE49-F238E27FC236}">
                <a16:creationId xmlns:a16="http://schemas.microsoft.com/office/drawing/2014/main" id="{2276F313-7429-0F44-847D-9515A8EE0293}"/>
              </a:ext>
            </a:extLst>
          </p:cNvPr>
          <p:cNvSpPr/>
          <p:nvPr/>
        </p:nvSpPr>
        <p:spPr>
          <a:xfrm>
            <a:off x="5519432" y="5125487"/>
            <a:ext cx="365760" cy="36576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bg1"/>
          </a:solidFill>
          <a:ln w="12700">
            <a:miter lim="400000"/>
          </a:ln>
        </p:spPr>
        <p:txBody>
          <a:bodyPr lIns="36576" tIns="36576" rIns="36576" bIns="36576" anchor="ctr"/>
          <a:lstStyle/>
          <a:p>
            <a:pPr algn="ctr" defTabSz="438901">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dirty="0">
              <a:latin typeface="Arial"/>
              <a:ea typeface="Arial"/>
              <a:cs typeface="Arial"/>
            </a:endParaRPr>
          </a:p>
        </p:txBody>
      </p:sp>
      <p:sp>
        <p:nvSpPr>
          <p:cNvPr id="80" name="Shape 2716">
            <a:extLst>
              <a:ext uri="{FF2B5EF4-FFF2-40B4-BE49-F238E27FC236}">
                <a16:creationId xmlns:a16="http://schemas.microsoft.com/office/drawing/2014/main" id="{E230EE96-2108-2645-8B50-152C4CCF7A80}"/>
              </a:ext>
            </a:extLst>
          </p:cNvPr>
          <p:cNvSpPr/>
          <p:nvPr/>
        </p:nvSpPr>
        <p:spPr>
          <a:xfrm>
            <a:off x="4871039" y="5125487"/>
            <a:ext cx="365760" cy="365760"/>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bg1"/>
          </a:solidFill>
          <a:ln w="12700">
            <a:miter lim="400000"/>
          </a:ln>
        </p:spPr>
        <p:txBody>
          <a:bodyPr lIns="36576" tIns="36576" rIns="36576" bIns="36576" anchor="ctr"/>
          <a:lstStyle/>
          <a:p>
            <a:pPr algn="ctr" defTabSz="438901">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dirty="0">
              <a:latin typeface="Arial"/>
              <a:ea typeface="Arial"/>
              <a:cs typeface="Arial"/>
            </a:endParaRPr>
          </a:p>
        </p:txBody>
      </p:sp>
      <p:sp>
        <p:nvSpPr>
          <p:cNvPr id="81" name="Shape 2721">
            <a:extLst>
              <a:ext uri="{FF2B5EF4-FFF2-40B4-BE49-F238E27FC236}">
                <a16:creationId xmlns:a16="http://schemas.microsoft.com/office/drawing/2014/main" id="{049A34A5-A47F-AB48-84CC-16742F0C615F}"/>
              </a:ext>
            </a:extLst>
          </p:cNvPr>
          <p:cNvSpPr/>
          <p:nvPr/>
        </p:nvSpPr>
        <p:spPr>
          <a:xfrm>
            <a:off x="6167825" y="5125487"/>
            <a:ext cx="365760" cy="365760"/>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bg1"/>
          </a:solidFill>
          <a:ln w="12700">
            <a:miter lim="400000"/>
          </a:ln>
        </p:spPr>
        <p:txBody>
          <a:bodyPr lIns="36576" tIns="36576" rIns="36576" bIns="36576" anchor="ctr"/>
          <a:lstStyle/>
          <a:p>
            <a:pPr algn="ctr" defTabSz="438901">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dirty="0">
              <a:latin typeface="Arial"/>
              <a:ea typeface="Arial"/>
              <a:cs typeface="Arial"/>
            </a:endParaRPr>
          </a:p>
        </p:txBody>
      </p:sp>
      <p:sp>
        <p:nvSpPr>
          <p:cNvPr id="82" name="Shape 2725">
            <a:extLst>
              <a:ext uri="{FF2B5EF4-FFF2-40B4-BE49-F238E27FC236}">
                <a16:creationId xmlns:a16="http://schemas.microsoft.com/office/drawing/2014/main" id="{0AC5C006-0B31-6743-85CA-998698D59854}"/>
              </a:ext>
            </a:extLst>
          </p:cNvPr>
          <p:cNvSpPr/>
          <p:nvPr/>
        </p:nvSpPr>
        <p:spPr>
          <a:xfrm>
            <a:off x="6816218" y="5125487"/>
            <a:ext cx="365760" cy="365760"/>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8"/>
                  <a:pt x="14287" y="14727"/>
                  <a:pt x="13745" y="14727"/>
                </a:cubicBezTo>
                <a:lnTo>
                  <a:pt x="7855" y="14727"/>
                </a:lnTo>
                <a:cubicBezTo>
                  <a:pt x="7313" y="14727"/>
                  <a:pt x="6873" y="14288"/>
                  <a:pt x="6873" y="13745"/>
                </a:cubicBezTo>
                <a:lnTo>
                  <a:pt x="6873" y="10309"/>
                </a:lnTo>
                <a:lnTo>
                  <a:pt x="7904" y="10309"/>
                </a:lnTo>
                <a:cubicBezTo>
                  <a:pt x="7877" y="10470"/>
                  <a:pt x="7855" y="10632"/>
                  <a:pt x="7855" y="10800"/>
                </a:cubicBezTo>
                <a:cubicBezTo>
                  <a:pt x="7855" y="12427"/>
                  <a:pt x="9173" y="13745"/>
                  <a:pt x="10800" y="13745"/>
                </a:cubicBezTo>
                <a:cubicBezTo>
                  <a:pt x="12427"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bg1"/>
          </a:solidFill>
          <a:ln w="12700">
            <a:miter lim="400000"/>
          </a:ln>
        </p:spPr>
        <p:txBody>
          <a:bodyPr lIns="36576" tIns="36576" rIns="36576" bIns="36576" anchor="ctr"/>
          <a:lstStyle/>
          <a:p>
            <a:pPr algn="ctr" defTabSz="438901">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dirty="0">
              <a:latin typeface="Arial"/>
              <a:ea typeface="Arial"/>
              <a:cs typeface="Arial"/>
            </a:endParaRPr>
          </a:p>
        </p:txBody>
      </p:sp>
    </p:spTree>
    <p:extLst>
      <p:ext uri="{BB962C8B-B14F-4D97-AF65-F5344CB8AC3E}">
        <p14:creationId xmlns:p14="http://schemas.microsoft.com/office/powerpoint/2010/main" val="913397906"/>
      </p:ext>
    </p:extLst>
  </p:cSld>
  <p:clrMapOvr>
    <a:masterClrMapping/>
  </p:clrMapOvr>
  <p:transition>
    <p:fade/>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14:presetBounceEnd="55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5000">
                                          <p:cBhvr additive="base">
                                            <p:cTn id="7" dur="1000" fill="hold"/>
                                            <p:tgtEl>
                                              <p:spTgt spid="2"/>
                                            </p:tgtEl>
                                            <p:attrNameLst>
                                              <p:attrName>ppt_x</p:attrName>
                                            </p:attrNameLst>
                                          </p:cBhvr>
                                          <p:tavLst>
                                            <p:tav tm="0">
                                              <p:val>
                                                <p:strVal val="#ppt_x"/>
                                              </p:val>
                                            </p:tav>
                                            <p:tav tm="100000">
                                              <p:val>
                                                <p:strVal val="#ppt_x"/>
                                              </p:val>
                                            </p:tav>
                                          </p:tavLst>
                                        </p:anim>
                                        <p:anim calcmode="lin" valueType="num" p14:bounceEnd="55000">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12" presetClass="entr" presetSubtype="1" fill="hold" grpId="0" nodeType="withEffect">
                                      <p:stCondLst>
                                        <p:cond delay="80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p:tgtEl>
                                              <p:spTgt spid="11"/>
                                            </p:tgtEl>
                                            <p:attrNameLst>
                                              <p:attrName>ppt_y</p:attrName>
                                            </p:attrNameLst>
                                          </p:cBhvr>
                                          <p:tavLst>
                                            <p:tav tm="0">
                                              <p:val>
                                                <p:strVal val="#ppt_y-#ppt_h*1.125000"/>
                                              </p:val>
                                            </p:tav>
                                            <p:tav tm="100000">
                                              <p:val>
                                                <p:strVal val="#ppt_y"/>
                                              </p:val>
                                            </p:tav>
                                          </p:tavLst>
                                        </p:anim>
                                        <p:animEffect transition="in" filter="wipe(down)">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12" presetClass="entr" presetSubtype="1" fill="hold" grpId="0" nodeType="withEffect">
                                      <p:stCondLst>
                                        <p:cond delay="80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p:tgtEl>
                                              <p:spTgt spid="11"/>
                                            </p:tgtEl>
                                            <p:attrNameLst>
                                              <p:attrName>ppt_y</p:attrName>
                                            </p:attrNameLst>
                                          </p:cBhvr>
                                          <p:tavLst>
                                            <p:tav tm="0">
                                              <p:val>
                                                <p:strVal val="#ppt_y-#ppt_h*1.125000"/>
                                              </p:val>
                                            </p:tav>
                                            <p:tav tm="100000">
                                              <p:val>
                                                <p:strVal val="#ppt_y"/>
                                              </p:val>
                                            </p:tav>
                                          </p:tavLst>
                                        </p:anim>
                                        <p:animEffect transition="in" filter="wipe(down)">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p:bldLst>
      </p:timing>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17</a:t>
            </a:fld>
            <a:endParaRPr lang="en-US" dirty="0"/>
          </a:p>
        </p:txBody>
      </p:sp>
      <p:graphicFrame>
        <p:nvGraphicFramePr>
          <p:cNvPr id="2" name="Tabla 1">
            <a:extLst>
              <a:ext uri="{FF2B5EF4-FFF2-40B4-BE49-F238E27FC236}">
                <a16:creationId xmlns:a16="http://schemas.microsoft.com/office/drawing/2014/main" id="{F4B797DF-99EB-4EF8-909D-8DFB4C3DEA87}"/>
              </a:ext>
            </a:extLst>
          </p:cNvPr>
          <p:cNvGraphicFramePr>
            <a:graphicFrameLocks noGrp="1"/>
          </p:cNvGraphicFramePr>
          <p:nvPr>
            <p:extLst>
              <p:ext uri="{D42A27DB-BD31-4B8C-83A1-F6EECF244321}">
                <p14:modId xmlns:p14="http://schemas.microsoft.com/office/powerpoint/2010/main" val="2402786942"/>
              </p:ext>
            </p:extLst>
          </p:nvPr>
        </p:nvGraphicFramePr>
        <p:xfrm>
          <a:off x="658291" y="1507066"/>
          <a:ext cx="10953605" cy="4427036"/>
        </p:xfrm>
        <a:graphic>
          <a:graphicData uri="http://schemas.openxmlformats.org/drawingml/2006/table">
            <a:tbl>
              <a:tblPr firstRow="1" firstCol="1" bandRow="1">
                <a:tableStyleId>{FABFCF23-3B69-468F-B69F-88F6DE6A72F2}</a:tableStyleId>
              </a:tblPr>
              <a:tblGrid>
                <a:gridCol w="2737286">
                  <a:extLst>
                    <a:ext uri="{9D8B030D-6E8A-4147-A177-3AD203B41FA5}">
                      <a16:colId xmlns:a16="http://schemas.microsoft.com/office/drawing/2014/main" val="2762230984"/>
                    </a:ext>
                  </a:extLst>
                </a:gridCol>
                <a:gridCol w="8216319">
                  <a:extLst>
                    <a:ext uri="{9D8B030D-6E8A-4147-A177-3AD203B41FA5}">
                      <a16:colId xmlns:a16="http://schemas.microsoft.com/office/drawing/2014/main" val="197133425"/>
                    </a:ext>
                  </a:extLst>
                </a:gridCol>
              </a:tblGrid>
              <a:tr h="367421">
                <a:tc gridSpan="2">
                  <a:txBody>
                    <a:bodyPr/>
                    <a:lstStyle/>
                    <a:p>
                      <a:pPr algn="ctr">
                        <a:lnSpc>
                          <a:spcPct val="107000"/>
                        </a:lnSpc>
                        <a:spcAft>
                          <a:spcPts val="300"/>
                        </a:spcAft>
                      </a:pPr>
                      <a:r>
                        <a:rPr lang="es-CO" sz="1600" dirty="0">
                          <a:effectLst/>
                        </a:rPr>
                        <a:t>SEGUIMIENTO ESTADO DE LAS OPORTUNIDADES DE MEJORA</a:t>
                      </a:r>
                    </a:p>
                    <a:p>
                      <a:pPr algn="ctr">
                        <a:lnSpc>
                          <a:spcPct val="107000"/>
                        </a:lnSpc>
                        <a:spcAft>
                          <a:spcPts val="800"/>
                        </a:spcAft>
                      </a:pPr>
                      <a:r>
                        <a:rPr lang="es-CO" sz="1600" dirty="0">
                          <a:effectLst/>
                        </a:rPr>
                        <a:t>REVISIÓN POR LA DIRECCIÓN VIGENCIA 2020</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25789" marR="25789" marT="0" marB="0" anchor="ctr"/>
                </a:tc>
                <a:tc hMerge="1">
                  <a:txBody>
                    <a:bodyPr/>
                    <a:lstStyle/>
                    <a:p>
                      <a:endParaRPr lang="es-CO"/>
                    </a:p>
                  </a:txBody>
                  <a:tcPr/>
                </a:tc>
                <a:extLst>
                  <a:ext uri="{0D108BD9-81ED-4DB2-BD59-A6C34878D82A}">
                    <a16:rowId xmlns:a16="http://schemas.microsoft.com/office/drawing/2014/main" val="1356230288"/>
                  </a:ext>
                </a:extLst>
              </a:tr>
              <a:tr h="239713">
                <a:tc gridSpan="2">
                  <a:txBody>
                    <a:bodyPr/>
                    <a:lstStyle/>
                    <a:p>
                      <a:pPr algn="ctr">
                        <a:lnSpc>
                          <a:spcPct val="107000"/>
                        </a:lnSpc>
                        <a:spcAft>
                          <a:spcPts val="800"/>
                        </a:spcAft>
                      </a:pPr>
                      <a:r>
                        <a:rPr lang="es-CO" sz="1600" dirty="0">
                          <a:effectLst/>
                        </a:rPr>
                        <a:t>SISTEMA DE GESTIÓN DE SEGURIDAD DE LA INFORMACIÓN</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25789" marR="25789" marT="0" marB="0" anchor="ctr"/>
                </a:tc>
                <a:tc hMerge="1">
                  <a:txBody>
                    <a:bodyPr/>
                    <a:lstStyle/>
                    <a:p>
                      <a:endParaRPr lang="es-CO"/>
                    </a:p>
                  </a:txBody>
                  <a:tcPr/>
                </a:tc>
                <a:extLst>
                  <a:ext uri="{0D108BD9-81ED-4DB2-BD59-A6C34878D82A}">
                    <a16:rowId xmlns:a16="http://schemas.microsoft.com/office/drawing/2014/main" val="1319843271"/>
                  </a:ext>
                </a:extLst>
              </a:tr>
              <a:tr h="232808">
                <a:tc>
                  <a:txBody>
                    <a:bodyPr/>
                    <a:lstStyle/>
                    <a:p>
                      <a:pPr algn="ctr">
                        <a:lnSpc>
                          <a:spcPct val="107000"/>
                        </a:lnSpc>
                        <a:spcAft>
                          <a:spcPts val="800"/>
                        </a:spcAft>
                      </a:pPr>
                      <a:r>
                        <a:rPr lang="es-CO" sz="1200">
                          <a:effectLst/>
                        </a:rPr>
                        <a:t>OPORTUNIDAD DE MEJORA</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25789" marR="25789" marT="0" marB="0" anchor="ctr"/>
                </a:tc>
                <a:tc>
                  <a:txBody>
                    <a:bodyPr/>
                    <a:lstStyle/>
                    <a:p>
                      <a:pPr algn="ctr">
                        <a:lnSpc>
                          <a:spcPct val="107000"/>
                        </a:lnSpc>
                        <a:spcAft>
                          <a:spcPts val="800"/>
                        </a:spcAft>
                      </a:pPr>
                      <a:r>
                        <a:rPr lang="es-CO" sz="1200" b="1" dirty="0">
                          <a:effectLst/>
                        </a:rPr>
                        <a:t>SEGUIMIENTO IMPLEMENTACIÓN</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25789" marR="25789" marT="0" marB="0" anchor="ctr"/>
                </a:tc>
                <a:extLst>
                  <a:ext uri="{0D108BD9-81ED-4DB2-BD59-A6C34878D82A}">
                    <a16:rowId xmlns:a16="http://schemas.microsoft.com/office/drawing/2014/main" val="1982068061"/>
                  </a:ext>
                </a:extLst>
              </a:tr>
              <a:tr h="720899">
                <a:tc>
                  <a:txBody>
                    <a:bodyPr/>
                    <a:lstStyle/>
                    <a:p>
                      <a:pPr marL="0" lvl="0" indent="0" algn="just">
                        <a:lnSpc>
                          <a:spcPct val="107000"/>
                        </a:lnSpc>
                        <a:spcAft>
                          <a:spcPts val="800"/>
                        </a:spcAft>
                        <a:buFont typeface="+mj-lt"/>
                        <a:buNone/>
                      </a:pPr>
                      <a:r>
                        <a:rPr lang="es-CO" sz="1200" dirty="0">
                          <a:effectLst/>
                        </a:rPr>
                        <a:t>Ajustar el Plan Estratégico de Tecnologías de Información </a:t>
                      </a:r>
                      <a:r>
                        <a:rPr lang="es-CO" sz="1200" dirty="0" err="1">
                          <a:effectLst/>
                        </a:rPr>
                        <a:t>PETI</a:t>
                      </a:r>
                      <a:r>
                        <a:rPr lang="es-CO" sz="1200" dirty="0">
                          <a:effectLst/>
                        </a:rPr>
                        <a:t> a los nuevos objetivos estratégicos de la entidad.</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Se realizó la actualización del Plan Estratégico de Tecnologías de Información </a:t>
                      </a:r>
                      <a:r>
                        <a:rPr lang="es-CO" sz="1200" dirty="0" err="1">
                          <a:effectLst/>
                        </a:rPr>
                        <a:t>PETI</a:t>
                      </a:r>
                      <a:r>
                        <a:rPr lang="es-CO" sz="1200" dirty="0">
                          <a:effectLst/>
                        </a:rPr>
                        <a:t> a los nuevos objetivos estratégicos de la entidad y fue presentado al Comité Institucional de Gestión y Desempeño Acta No. 13 del 30 de diciembre de 2021</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594053813"/>
                  </a:ext>
                </a:extLst>
              </a:tr>
              <a:tr h="488726">
                <a:tc>
                  <a:txBody>
                    <a:bodyPr/>
                    <a:lstStyle/>
                    <a:p>
                      <a:pPr marL="0" lvl="0" indent="0" algn="just">
                        <a:lnSpc>
                          <a:spcPct val="107000"/>
                        </a:lnSpc>
                        <a:spcAft>
                          <a:spcPts val="800"/>
                        </a:spcAft>
                        <a:buFont typeface="+mj-lt"/>
                        <a:buNone/>
                      </a:pPr>
                      <a:r>
                        <a:rPr lang="es-CO" sz="1200" dirty="0">
                          <a:effectLst/>
                        </a:rPr>
                        <a:t>Incrementar la interoperabilidad con otras entidades de la nación.</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Se incrementaron servicios con la Superintendencia de Notariado y Registro – </a:t>
                      </a:r>
                      <a:r>
                        <a:rPr lang="es-CO" sz="1200" dirty="0" err="1">
                          <a:effectLst/>
                        </a:rPr>
                        <a:t>SNR</a:t>
                      </a:r>
                      <a:r>
                        <a:rPr lang="es-CO" sz="1200" dirty="0">
                          <a:effectLst/>
                        </a:rPr>
                        <a:t>. Así mismo,  se incorporaron servicios de Ciudadanos Digitales con la Agencia Nacional Digital. </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1568855633"/>
                  </a:ext>
                </a:extLst>
              </a:tr>
              <a:tr h="720899">
                <a:tc>
                  <a:txBody>
                    <a:bodyPr/>
                    <a:lstStyle/>
                    <a:p>
                      <a:pPr marL="0" lvl="0" indent="0" algn="just">
                        <a:lnSpc>
                          <a:spcPct val="107000"/>
                        </a:lnSpc>
                        <a:spcAft>
                          <a:spcPts val="800"/>
                        </a:spcAft>
                        <a:buFont typeface="+mj-lt"/>
                        <a:buNone/>
                      </a:pPr>
                      <a:r>
                        <a:rPr lang="es-CO" sz="1200" dirty="0">
                          <a:effectLst/>
                        </a:rPr>
                        <a:t>Constante revisión sobre las plataformas actuales para agilizar los trámites y servicios de la entidad</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Para la plataforma de trámites y servicios se configuraron tareas programadas de ejecución diaria con el fin de mantener un correcto funcionamiento y ejecución de los procesos de expedición de certificados.</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1293589213"/>
                  </a:ext>
                </a:extLst>
              </a:tr>
              <a:tr h="615989">
                <a:tc>
                  <a:txBody>
                    <a:bodyPr/>
                    <a:lstStyle/>
                    <a:p>
                      <a:pPr marL="0" lvl="0" indent="0" algn="just">
                        <a:lnSpc>
                          <a:spcPct val="107000"/>
                        </a:lnSpc>
                        <a:spcAft>
                          <a:spcPts val="800"/>
                        </a:spcAft>
                        <a:buFont typeface="+mj-lt"/>
                        <a:buNone/>
                      </a:pPr>
                      <a:r>
                        <a:rPr lang="es-CO" sz="1200" dirty="0">
                          <a:effectLst/>
                        </a:rPr>
                        <a:t>Implementar nuevas tecnologías para la mejora en la prestación del servicio.</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fontAlgn="base"/>
                      <a:r>
                        <a:rPr lang="es-CO" sz="1200" dirty="0">
                          <a:effectLst/>
                        </a:rPr>
                        <a:t>Se realizó la instalación de infraestructura en la nube para componente geográfico: Se realizó el despliegue de 20 máquinas virtuales que al 31 de diciembre de 2021  se encuentran en uso.   </a:t>
                      </a:r>
                      <a:endParaRPr lang="es-CO" sz="1200" dirty="0">
                        <a:effectLst/>
                        <a:latin typeface="Arial" panose="020B0604020202020204" pitchFamily="34" charset="0"/>
                        <a:ea typeface="Times New Roman" panose="02020603050405020304" pitchFamily="18" charset="0"/>
                        <a:cs typeface="Arial" panose="020B0604020202020204" pitchFamily="34" charset="0"/>
                      </a:endParaRPr>
                    </a:p>
                  </a:txBody>
                  <a:tcPr marL="108000" marR="108000" marT="0" marB="0" anchor="ctr"/>
                </a:tc>
                <a:extLst>
                  <a:ext uri="{0D108BD9-81ED-4DB2-BD59-A6C34878D82A}">
                    <a16:rowId xmlns:a16="http://schemas.microsoft.com/office/drawing/2014/main" val="483983768"/>
                  </a:ext>
                </a:extLst>
              </a:tr>
              <a:tr h="720899">
                <a:tc>
                  <a:txBody>
                    <a:bodyPr/>
                    <a:lstStyle/>
                    <a:p>
                      <a:pPr marL="0" lvl="0" indent="0" algn="just">
                        <a:lnSpc>
                          <a:spcPct val="107000"/>
                        </a:lnSpc>
                        <a:spcAft>
                          <a:spcPts val="800"/>
                        </a:spcAft>
                        <a:buFont typeface="+mj-lt"/>
                        <a:buNone/>
                      </a:pPr>
                      <a:r>
                        <a:rPr lang="es-CO" sz="1200" dirty="0">
                          <a:effectLst/>
                        </a:rPr>
                        <a:t>Apoyar en la implementación del módulo de avalúos comerciales.</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Para la vigencia 2021 se llevó a cabo la ejecución de la primera fase: Captura de datos de solicitud de información de avalúos, se realizó la creación de pantallas para ingreso de la información de solicitud y avalúo comercial.  </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4131964219"/>
                  </a:ext>
                </a:extLst>
              </a:tr>
            </a:tbl>
          </a:graphicData>
        </a:graphic>
      </p:graphicFrame>
    </p:spTree>
    <p:extLst>
      <p:ext uri="{BB962C8B-B14F-4D97-AF65-F5344CB8AC3E}">
        <p14:creationId xmlns:p14="http://schemas.microsoft.com/office/powerpoint/2010/main" val="250162494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18</a:t>
            </a:fld>
            <a:endParaRPr lang="en-US" dirty="0"/>
          </a:p>
        </p:txBody>
      </p:sp>
      <p:graphicFrame>
        <p:nvGraphicFramePr>
          <p:cNvPr id="2" name="Tabla 1">
            <a:extLst>
              <a:ext uri="{FF2B5EF4-FFF2-40B4-BE49-F238E27FC236}">
                <a16:creationId xmlns:a16="http://schemas.microsoft.com/office/drawing/2014/main" id="{8FB2BF23-30D6-4D66-9444-C35F0451EF9C}"/>
              </a:ext>
            </a:extLst>
          </p:cNvPr>
          <p:cNvGraphicFramePr>
            <a:graphicFrameLocks noGrp="1"/>
          </p:cNvGraphicFramePr>
          <p:nvPr>
            <p:extLst>
              <p:ext uri="{D42A27DB-BD31-4B8C-83A1-F6EECF244321}">
                <p14:modId xmlns:p14="http://schemas.microsoft.com/office/powerpoint/2010/main" val="3865037876"/>
              </p:ext>
            </p:extLst>
          </p:nvPr>
        </p:nvGraphicFramePr>
        <p:xfrm>
          <a:off x="542246" y="1384879"/>
          <a:ext cx="11177806" cy="4196405"/>
        </p:xfrm>
        <a:graphic>
          <a:graphicData uri="http://schemas.openxmlformats.org/drawingml/2006/table">
            <a:tbl>
              <a:tblPr firstRow="1" firstCol="1" bandRow="1">
                <a:tableStyleId>{FABFCF23-3B69-468F-B69F-88F6DE6A72F2}</a:tableStyleId>
              </a:tblPr>
              <a:tblGrid>
                <a:gridCol w="3463502">
                  <a:extLst>
                    <a:ext uri="{9D8B030D-6E8A-4147-A177-3AD203B41FA5}">
                      <a16:colId xmlns:a16="http://schemas.microsoft.com/office/drawing/2014/main" val="3780781949"/>
                    </a:ext>
                  </a:extLst>
                </a:gridCol>
                <a:gridCol w="7714304">
                  <a:extLst>
                    <a:ext uri="{9D8B030D-6E8A-4147-A177-3AD203B41FA5}">
                      <a16:colId xmlns:a16="http://schemas.microsoft.com/office/drawing/2014/main" val="1367721678"/>
                    </a:ext>
                  </a:extLst>
                </a:gridCol>
              </a:tblGrid>
              <a:tr h="551529">
                <a:tc gridSpan="2">
                  <a:txBody>
                    <a:bodyPr/>
                    <a:lstStyle/>
                    <a:p>
                      <a:pPr algn="ctr">
                        <a:lnSpc>
                          <a:spcPct val="107000"/>
                        </a:lnSpc>
                        <a:spcAft>
                          <a:spcPts val="300"/>
                        </a:spcAft>
                      </a:pPr>
                      <a:r>
                        <a:rPr lang="es-CO" sz="1600" dirty="0">
                          <a:effectLst/>
                        </a:rPr>
                        <a:t>SEGUIMIENTO ESTADO DE LAS OPORTUNIDADES DE MEJORA</a:t>
                      </a:r>
                    </a:p>
                    <a:p>
                      <a:pPr algn="ctr">
                        <a:lnSpc>
                          <a:spcPct val="107000"/>
                        </a:lnSpc>
                        <a:spcAft>
                          <a:spcPts val="800"/>
                        </a:spcAft>
                      </a:pPr>
                      <a:r>
                        <a:rPr lang="es-CO" sz="1600" dirty="0">
                          <a:effectLst/>
                        </a:rPr>
                        <a:t>REVISIÓN POR LA DIRECCIÓN VIGENCIA 2020</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32117" marR="32117" marT="0" marB="0" anchor="ctr"/>
                </a:tc>
                <a:tc hMerge="1">
                  <a:txBody>
                    <a:bodyPr/>
                    <a:lstStyle/>
                    <a:p>
                      <a:endParaRPr lang="es-CO"/>
                    </a:p>
                  </a:txBody>
                  <a:tcPr/>
                </a:tc>
                <a:extLst>
                  <a:ext uri="{0D108BD9-81ED-4DB2-BD59-A6C34878D82A}">
                    <a16:rowId xmlns:a16="http://schemas.microsoft.com/office/drawing/2014/main" val="695761729"/>
                  </a:ext>
                </a:extLst>
              </a:tr>
              <a:tr h="308686">
                <a:tc gridSpan="2">
                  <a:txBody>
                    <a:bodyPr/>
                    <a:lstStyle/>
                    <a:p>
                      <a:pPr algn="ctr">
                        <a:lnSpc>
                          <a:spcPct val="107000"/>
                        </a:lnSpc>
                        <a:spcAft>
                          <a:spcPts val="800"/>
                        </a:spcAft>
                      </a:pPr>
                      <a:r>
                        <a:rPr lang="es-CO" sz="1600" dirty="0">
                          <a:effectLst/>
                        </a:rPr>
                        <a:t>SISTEMA DE GESTIÓN DE SEGURIDAD DE LA INFORMACIÓN</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32117" marR="32117" marT="0" marB="0" anchor="ctr"/>
                </a:tc>
                <a:tc hMerge="1">
                  <a:txBody>
                    <a:bodyPr/>
                    <a:lstStyle/>
                    <a:p>
                      <a:endParaRPr lang="es-CO"/>
                    </a:p>
                  </a:txBody>
                  <a:tcPr/>
                </a:tc>
                <a:extLst>
                  <a:ext uri="{0D108BD9-81ED-4DB2-BD59-A6C34878D82A}">
                    <a16:rowId xmlns:a16="http://schemas.microsoft.com/office/drawing/2014/main" val="4013012750"/>
                  </a:ext>
                </a:extLst>
              </a:tr>
              <a:tr h="280084">
                <a:tc>
                  <a:txBody>
                    <a:bodyPr/>
                    <a:lstStyle/>
                    <a:p>
                      <a:pPr algn="ctr">
                        <a:lnSpc>
                          <a:spcPct val="107000"/>
                        </a:lnSpc>
                        <a:spcAft>
                          <a:spcPts val="800"/>
                        </a:spcAft>
                      </a:pPr>
                      <a:r>
                        <a:rPr lang="es-CO" sz="1200">
                          <a:effectLst/>
                        </a:rPr>
                        <a:t>OPORTUNIDAD DE MEJORA</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32117" marR="32117" marT="0" marB="0" anchor="ctr"/>
                </a:tc>
                <a:tc>
                  <a:txBody>
                    <a:bodyPr/>
                    <a:lstStyle/>
                    <a:p>
                      <a:pPr algn="ctr">
                        <a:lnSpc>
                          <a:spcPct val="107000"/>
                        </a:lnSpc>
                        <a:spcAft>
                          <a:spcPts val="800"/>
                        </a:spcAft>
                      </a:pPr>
                      <a:r>
                        <a:rPr lang="es-CO" sz="1200" b="1" dirty="0">
                          <a:effectLst/>
                        </a:rPr>
                        <a:t>SEGUIMIENTO IMPLEMENTACIÓN</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32117" marR="32117" marT="0" marB="0" anchor="ctr"/>
                </a:tc>
                <a:extLst>
                  <a:ext uri="{0D108BD9-81ED-4DB2-BD59-A6C34878D82A}">
                    <a16:rowId xmlns:a16="http://schemas.microsoft.com/office/drawing/2014/main" val="2880093093"/>
                  </a:ext>
                </a:extLst>
              </a:tr>
              <a:tr h="682043">
                <a:tc>
                  <a:txBody>
                    <a:bodyPr/>
                    <a:lstStyle/>
                    <a:p>
                      <a:pPr marL="0" lvl="0" indent="0" algn="just">
                        <a:lnSpc>
                          <a:spcPct val="107000"/>
                        </a:lnSpc>
                        <a:spcAft>
                          <a:spcPts val="800"/>
                        </a:spcAft>
                        <a:buFont typeface="+mj-lt"/>
                        <a:buNone/>
                      </a:pPr>
                      <a:r>
                        <a:rPr lang="es-CO" sz="1200" dirty="0">
                          <a:effectLst/>
                        </a:rPr>
                        <a:t>Realizar la renovación de la plataforma de </a:t>
                      </a:r>
                      <a:r>
                        <a:rPr lang="es-CO" sz="1200" dirty="0" err="1">
                          <a:effectLst/>
                        </a:rPr>
                        <a:t>networking</a:t>
                      </a:r>
                      <a:r>
                        <a:rPr lang="es-CO" sz="1200" dirty="0">
                          <a:effectLst/>
                        </a:rPr>
                        <a:t> del </a:t>
                      </a:r>
                      <a:r>
                        <a:rPr lang="es-CO" sz="1200" dirty="0" err="1">
                          <a:effectLst/>
                        </a:rPr>
                        <a:t>IGAC</a:t>
                      </a:r>
                      <a:r>
                        <a:rPr lang="es-CO" sz="1200" dirty="0">
                          <a:effectLst/>
                        </a:rPr>
                        <a:t>.</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Durante la vigencia 2021 se legalizó el respectivo  contrato y se realizó por parte del contratista   la entrega de las hojas de vida del equipo mínimo de trabajo, cronograma de trabajo y diseño de la red.  </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1631878839"/>
                  </a:ext>
                </a:extLst>
              </a:tr>
              <a:tr h="682043">
                <a:tc>
                  <a:txBody>
                    <a:bodyPr/>
                    <a:lstStyle/>
                    <a:p>
                      <a:pPr marL="0" lvl="0" indent="0" algn="just">
                        <a:lnSpc>
                          <a:spcPct val="107000"/>
                        </a:lnSpc>
                        <a:spcAft>
                          <a:spcPts val="800"/>
                        </a:spcAft>
                        <a:buFont typeface="+mj-lt"/>
                        <a:buNone/>
                      </a:pPr>
                      <a:r>
                        <a:rPr lang="es-CO" sz="1200" dirty="0">
                          <a:effectLst/>
                        </a:rPr>
                        <a:t>Implementar la plataforma de copias de respaldo.</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El proceso se  suspendido. Se opto por suspender el proceso mientras se realiza una actualización de todos los componentes técnicos, otorgando a la entidad un mejor proceso y con una arquitectura de  mayor performance y seguridad</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72935413"/>
                  </a:ext>
                </a:extLst>
              </a:tr>
              <a:tr h="509364">
                <a:tc>
                  <a:txBody>
                    <a:bodyPr/>
                    <a:lstStyle/>
                    <a:p>
                      <a:pPr marL="0" lvl="0" indent="0" algn="just">
                        <a:lnSpc>
                          <a:spcPct val="107000"/>
                        </a:lnSpc>
                        <a:spcAft>
                          <a:spcPts val="800"/>
                        </a:spcAft>
                        <a:buFont typeface="+mj-lt"/>
                        <a:buNone/>
                      </a:pPr>
                      <a:r>
                        <a:rPr lang="es-CO" sz="1200" dirty="0">
                          <a:effectLst/>
                        </a:rPr>
                        <a:t>Adelantar el proceso de adquisición de equipos tecnológicos del </a:t>
                      </a:r>
                      <a:r>
                        <a:rPr lang="es-CO" sz="1200" dirty="0" err="1">
                          <a:effectLst/>
                        </a:rPr>
                        <a:t>IGAC</a:t>
                      </a:r>
                      <a:r>
                        <a:rPr lang="es-CO" sz="1200" dirty="0">
                          <a:effectLst/>
                        </a:rPr>
                        <a:t>.</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Durante la Vigencia 2021 se realizó la legalización del contrato y se realizó la planeación logística para la distribución de los plotter a nivel nacional.</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1590656830"/>
                  </a:ext>
                </a:extLst>
              </a:tr>
              <a:tr h="578299">
                <a:tc>
                  <a:txBody>
                    <a:bodyPr/>
                    <a:lstStyle/>
                    <a:p>
                      <a:pPr marL="0" lvl="0" indent="0" algn="just">
                        <a:lnSpc>
                          <a:spcPct val="107000"/>
                        </a:lnSpc>
                        <a:spcAft>
                          <a:spcPts val="800"/>
                        </a:spcAft>
                        <a:buFont typeface="+mj-lt"/>
                        <a:buNone/>
                      </a:pPr>
                      <a:r>
                        <a:rPr lang="es-CO" sz="1200" dirty="0">
                          <a:effectLst/>
                        </a:rPr>
                        <a:t>Presentar y ejecutar un plan de mantenimiento de equipos de cómputo conforme a los recursos que sean asignado. </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Se planeó  y se ejecutó el plan de mantenimiento de equipos de computo para la vigencia 2021 en la Sede Central del </a:t>
                      </a:r>
                      <a:r>
                        <a:rPr lang="es-CO" sz="1200" dirty="0" err="1">
                          <a:effectLst/>
                        </a:rPr>
                        <a:t>IGAC</a:t>
                      </a:r>
                      <a:r>
                        <a:rPr lang="es-CO" sz="1200" dirty="0">
                          <a:effectLst/>
                        </a:rPr>
                        <a:t>.</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4159538589"/>
                  </a:ext>
                </a:extLst>
              </a:tr>
              <a:tr h="578299">
                <a:tc>
                  <a:txBody>
                    <a:bodyPr/>
                    <a:lstStyle/>
                    <a:p>
                      <a:pPr marL="0" lvl="0" indent="0" algn="just">
                        <a:lnSpc>
                          <a:spcPct val="107000"/>
                        </a:lnSpc>
                        <a:spcAft>
                          <a:spcPts val="800"/>
                        </a:spcAft>
                        <a:buFont typeface="+mj-lt"/>
                        <a:buNone/>
                      </a:pPr>
                      <a:r>
                        <a:rPr lang="es-CO" sz="1200" dirty="0">
                          <a:effectLst/>
                        </a:rPr>
                        <a:t>Actualización de procedimientos de la OIT conforme a la nueva estructura organizacional.</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Se encuentra en proceso de actualización a la nueva estructura</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1870681739"/>
                  </a:ext>
                </a:extLst>
              </a:tr>
            </a:tbl>
          </a:graphicData>
        </a:graphic>
      </p:graphicFrame>
    </p:spTree>
    <p:extLst>
      <p:ext uri="{BB962C8B-B14F-4D97-AF65-F5344CB8AC3E}">
        <p14:creationId xmlns:p14="http://schemas.microsoft.com/office/powerpoint/2010/main" val="5355581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19</a:t>
            </a:fld>
            <a:endParaRPr lang="en-US" dirty="0"/>
          </a:p>
        </p:txBody>
      </p:sp>
      <p:graphicFrame>
        <p:nvGraphicFramePr>
          <p:cNvPr id="2" name="Tabla 1">
            <a:extLst>
              <a:ext uri="{FF2B5EF4-FFF2-40B4-BE49-F238E27FC236}">
                <a16:creationId xmlns:a16="http://schemas.microsoft.com/office/drawing/2014/main" id="{E9A8A7E0-4446-4705-BF09-2AE4A22C202A}"/>
              </a:ext>
            </a:extLst>
          </p:cNvPr>
          <p:cNvGraphicFramePr>
            <a:graphicFrameLocks noGrp="1"/>
          </p:cNvGraphicFramePr>
          <p:nvPr>
            <p:extLst>
              <p:ext uri="{D42A27DB-BD31-4B8C-83A1-F6EECF244321}">
                <p14:modId xmlns:p14="http://schemas.microsoft.com/office/powerpoint/2010/main" val="3889471326"/>
              </p:ext>
            </p:extLst>
          </p:nvPr>
        </p:nvGraphicFramePr>
        <p:xfrm>
          <a:off x="210063" y="1520518"/>
          <a:ext cx="11665682" cy="4117277"/>
        </p:xfrm>
        <a:graphic>
          <a:graphicData uri="http://schemas.openxmlformats.org/drawingml/2006/table">
            <a:tbl>
              <a:tblPr firstRow="1" firstCol="1" bandRow="1">
                <a:tableStyleId>{10A1B5D5-9B99-4C35-A422-299274C87663}</a:tableStyleId>
              </a:tblPr>
              <a:tblGrid>
                <a:gridCol w="4784115">
                  <a:extLst>
                    <a:ext uri="{9D8B030D-6E8A-4147-A177-3AD203B41FA5}">
                      <a16:colId xmlns:a16="http://schemas.microsoft.com/office/drawing/2014/main" val="1074018546"/>
                    </a:ext>
                  </a:extLst>
                </a:gridCol>
                <a:gridCol w="6881567">
                  <a:extLst>
                    <a:ext uri="{9D8B030D-6E8A-4147-A177-3AD203B41FA5}">
                      <a16:colId xmlns:a16="http://schemas.microsoft.com/office/drawing/2014/main" val="1123811710"/>
                    </a:ext>
                  </a:extLst>
                </a:gridCol>
              </a:tblGrid>
              <a:tr h="413159">
                <a:tc gridSpan="2">
                  <a:txBody>
                    <a:bodyPr/>
                    <a:lstStyle/>
                    <a:p>
                      <a:pPr algn="ctr">
                        <a:lnSpc>
                          <a:spcPct val="107000"/>
                        </a:lnSpc>
                        <a:spcAft>
                          <a:spcPts val="800"/>
                        </a:spcAft>
                      </a:pPr>
                      <a:r>
                        <a:rPr lang="es-CO" sz="1600" dirty="0">
                          <a:effectLst/>
                        </a:rPr>
                        <a:t>SEGUIMIENTO ESTADO DE LAS OPORTUNIDADES DE MEJORA</a:t>
                      </a:r>
                    </a:p>
                    <a:p>
                      <a:pPr algn="ctr">
                        <a:lnSpc>
                          <a:spcPct val="107000"/>
                        </a:lnSpc>
                        <a:spcAft>
                          <a:spcPts val="800"/>
                        </a:spcAft>
                      </a:pPr>
                      <a:r>
                        <a:rPr lang="es-CO" sz="1600" dirty="0">
                          <a:effectLst/>
                        </a:rPr>
                        <a:t>REVISIÓN POR LA DIRECCIÓN VIGENCIA 2020</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36523" marR="36523" marT="0" marB="0" anchor="ctr"/>
                </a:tc>
                <a:tc hMerge="1">
                  <a:txBody>
                    <a:bodyPr/>
                    <a:lstStyle/>
                    <a:p>
                      <a:endParaRPr lang="es-CO"/>
                    </a:p>
                  </a:txBody>
                  <a:tcPr/>
                </a:tc>
                <a:extLst>
                  <a:ext uri="{0D108BD9-81ED-4DB2-BD59-A6C34878D82A}">
                    <a16:rowId xmlns:a16="http://schemas.microsoft.com/office/drawing/2014/main" val="2369977945"/>
                  </a:ext>
                </a:extLst>
              </a:tr>
              <a:tr h="169134">
                <a:tc gridSpan="2">
                  <a:txBody>
                    <a:bodyPr/>
                    <a:lstStyle/>
                    <a:p>
                      <a:pPr algn="ctr">
                        <a:lnSpc>
                          <a:spcPct val="107000"/>
                        </a:lnSpc>
                        <a:spcAft>
                          <a:spcPts val="800"/>
                        </a:spcAft>
                      </a:pPr>
                      <a:r>
                        <a:rPr lang="es-CO" sz="1600" dirty="0">
                          <a:effectLst/>
                        </a:rPr>
                        <a:t>SISTEMA DE GESTIÓN DE SEGURIDAD Y SALUD EN EL TRABAJO</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36523" marR="36523" marT="0" marB="0" anchor="ctr"/>
                </a:tc>
                <a:tc hMerge="1">
                  <a:txBody>
                    <a:bodyPr/>
                    <a:lstStyle/>
                    <a:p>
                      <a:endParaRPr lang="es-CO"/>
                    </a:p>
                  </a:txBody>
                  <a:tcPr/>
                </a:tc>
                <a:extLst>
                  <a:ext uri="{0D108BD9-81ED-4DB2-BD59-A6C34878D82A}">
                    <a16:rowId xmlns:a16="http://schemas.microsoft.com/office/drawing/2014/main" val="2387079351"/>
                  </a:ext>
                </a:extLst>
              </a:tr>
              <a:tr h="127122">
                <a:tc>
                  <a:txBody>
                    <a:bodyPr/>
                    <a:lstStyle/>
                    <a:p>
                      <a:pPr algn="ctr">
                        <a:lnSpc>
                          <a:spcPct val="107000"/>
                        </a:lnSpc>
                        <a:spcAft>
                          <a:spcPts val="800"/>
                        </a:spcAft>
                      </a:pPr>
                      <a:r>
                        <a:rPr lang="es-CO" sz="1200">
                          <a:effectLst/>
                        </a:rPr>
                        <a:t>OPORTUNIDAD DE MEJORA</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36523" marR="36523" marT="0" marB="0" anchor="ctr"/>
                </a:tc>
                <a:tc>
                  <a:txBody>
                    <a:bodyPr/>
                    <a:lstStyle/>
                    <a:p>
                      <a:pPr algn="ctr">
                        <a:lnSpc>
                          <a:spcPct val="107000"/>
                        </a:lnSpc>
                        <a:spcAft>
                          <a:spcPts val="800"/>
                        </a:spcAft>
                      </a:pPr>
                      <a:r>
                        <a:rPr lang="es-CO" sz="1200" b="1" dirty="0">
                          <a:effectLst/>
                        </a:rPr>
                        <a:t>SEGUIMIENTO IMPLEMENTACIÓN</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36523" marR="36523" marT="0" marB="0" anchor="ctr"/>
                </a:tc>
                <a:extLst>
                  <a:ext uri="{0D108BD9-81ED-4DB2-BD59-A6C34878D82A}">
                    <a16:rowId xmlns:a16="http://schemas.microsoft.com/office/drawing/2014/main" val="70273692"/>
                  </a:ext>
                </a:extLst>
              </a:tr>
              <a:tr h="583700">
                <a:tc>
                  <a:txBody>
                    <a:bodyPr/>
                    <a:lstStyle/>
                    <a:p>
                      <a:pPr marL="0" lvl="0" indent="0" algn="just">
                        <a:lnSpc>
                          <a:spcPct val="107000"/>
                        </a:lnSpc>
                        <a:spcAft>
                          <a:spcPts val="800"/>
                        </a:spcAft>
                        <a:buFont typeface="+mj-lt"/>
                        <a:buNone/>
                      </a:pPr>
                      <a:r>
                        <a:rPr lang="es-CO" sz="1200" dirty="0">
                          <a:effectLst/>
                        </a:rPr>
                        <a:t>Incrementar el porcentaje de cumplimiento de los estándares mínimos establecidos en la Resolución No. 312 de 2019 para la próxima auditoría externa por parte de la ARL Para el 2020 fue de 72%</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 </a:t>
                      </a:r>
                      <a:r>
                        <a:rPr lang="es-ES" sz="1200" dirty="0">
                          <a:effectLst/>
                        </a:rPr>
                        <a:t>La ARL Positiva realizó la evaluación a los estándares mínimos del Sistema de Gestión de Seguridad y Salud en el Trabajo del </a:t>
                      </a:r>
                      <a:r>
                        <a:rPr lang="es-ES" sz="1200" dirty="0" err="1">
                          <a:effectLst/>
                        </a:rPr>
                        <a:t>IGAC</a:t>
                      </a:r>
                      <a:r>
                        <a:rPr lang="es-ES" sz="1200" dirty="0">
                          <a:effectLst/>
                        </a:rPr>
                        <a:t> establecidos en la Resolución 0312 de 2019 respecto a la vigencia 2021, obteniendo un puntaje de cumplimiento de 87,5%</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31647368"/>
                  </a:ext>
                </a:extLst>
              </a:tr>
              <a:tr h="925058">
                <a:tc>
                  <a:txBody>
                    <a:bodyPr/>
                    <a:lstStyle/>
                    <a:p>
                      <a:pPr marL="0" lvl="0" indent="0" algn="just">
                        <a:lnSpc>
                          <a:spcPct val="107000"/>
                        </a:lnSpc>
                        <a:spcAft>
                          <a:spcPts val="800"/>
                        </a:spcAft>
                        <a:buFont typeface="+mj-lt"/>
                        <a:buNone/>
                      </a:pPr>
                      <a:r>
                        <a:rPr lang="es-CO" sz="1200" dirty="0">
                          <a:effectLst/>
                        </a:rPr>
                        <a:t>Darle seguimiento a los compromisos establecidos en el acta de responsabilidades y rendición de cuentas para los servidores públicos a nivel nacional, la cual fue aprobada el 6 de enero de 2021 con el fin de establecer los compromisos y la gestión que tiene cada responsable de aportar en la implementación del Sistema de Gestión de Seguridad y Salud en el Trabajo.</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ES" sz="1200" dirty="0">
                          <a:effectLst/>
                        </a:rPr>
                        <a:t>Se llevó a cabo esta oportunidad de mejora a través de los seguimientos trimestrales a los planes de acción, específicamente a la actividad “Atender en los tiempos establecidos las responsabilidades y rendición de cuentas en el SG - SST, establecida mediante acta del 06-01-2021”, realizados por las Direcciones Territoriales, revisados por la Oficina Asesora de Planeación y evaluados por la Oficina de Control Interno.</a:t>
                      </a:r>
                      <a:r>
                        <a:rPr lang="es-CO" sz="1200" dirty="0">
                          <a:effectLst/>
                        </a:rPr>
                        <a:t> </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429698732"/>
                  </a:ext>
                </a:extLst>
              </a:tr>
              <a:tr h="714688">
                <a:tc>
                  <a:txBody>
                    <a:bodyPr/>
                    <a:lstStyle/>
                    <a:p>
                      <a:pPr marL="0" lvl="0" indent="0" algn="just">
                        <a:lnSpc>
                          <a:spcPct val="107000"/>
                        </a:lnSpc>
                        <a:spcAft>
                          <a:spcPts val="800"/>
                        </a:spcAft>
                        <a:buFont typeface="+mj-lt"/>
                        <a:buNone/>
                      </a:pPr>
                      <a:r>
                        <a:rPr lang="es-CO" sz="1200" dirty="0">
                          <a:effectLst/>
                        </a:rPr>
                        <a:t>Adoptar estrategias para subir la participación por parte de los servidores en las actividades programadas y desarrolladas en el marco del SG SST En este sentido, se necesita promover por parte de las jefaturas la participación de los colaboradores</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ES" sz="1200" dirty="0">
                          <a:effectLst/>
                        </a:rPr>
                        <a:t>Para aumentar la participación de los servidores de las direcciones territoriales en actividades del Sistema de Vigilancia Epidemiológica Osteomuscular, se optó por realizar grupos focalizados en vez de hacer una convocatoria general.</a:t>
                      </a:r>
                    </a:p>
                    <a:p>
                      <a:pPr algn="just">
                        <a:lnSpc>
                          <a:spcPct val="107000"/>
                        </a:lnSpc>
                        <a:spcAft>
                          <a:spcPts val="800"/>
                        </a:spcAft>
                      </a:pPr>
                      <a:r>
                        <a:rPr lang="es-ES" sz="1200" dirty="0">
                          <a:effectLst/>
                        </a:rPr>
                        <a:t>A finales de 2021 se decidió grabar las capacitaciones para que las pudiera ver quien no pudiera asistir en el momento que se dictaban.</a:t>
                      </a:r>
                    </a:p>
                  </a:txBody>
                  <a:tcPr marL="108000" marR="108000" marT="0" marB="0" anchor="ctr"/>
                </a:tc>
                <a:extLst>
                  <a:ext uri="{0D108BD9-81ED-4DB2-BD59-A6C34878D82A}">
                    <a16:rowId xmlns:a16="http://schemas.microsoft.com/office/drawing/2014/main" val="2641270442"/>
                  </a:ext>
                </a:extLst>
              </a:tr>
            </a:tbl>
          </a:graphicData>
        </a:graphic>
      </p:graphicFrame>
    </p:spTree>
    <p:extLst>
      <p:ext uri="{BB962C8B-B14F-4D97-AF65-F5344CB8AC3E}">
        <p14:creationId xmlns:p14="http://schemas.microsoft.com/office/powerpoint/2010/main" val="409350325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1" name="Imagen 30">
            <a:extLst>
              <a:ext uri="{FF2B5EF4-FFF2-40B4-BE49-F238E27FC236}">
                <a16:creationId xmlns:a16="http://schemas.microsoft.com/office/drawing/2014/main" id="{D58F4616-571E-5144-98CD-27C58C15E54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803961" y="-501244"/>
            <a:ext cx="7575616" cy="7860485"/>
          </a:xfrm>
          <a:prstGeom prst="rect">
            <a:avLst/>
          </a:prstGeom>
        </p:spPr>
      </p:pic>
      <p:pic>
        <p:nvPicPr>
          <p:cNvPr id="10" name="Marcador de posición de imagen 4">
            <a:extLst>
              <a:ext uri="{FF2B5EF4-FFF2-40B4-BE49-F238E27FC236}">
                <a16:creationId xmlns:a16="http://schemas.microsoft.com/office/drawing/2014/main" id="{452D57E7-AA29-0640-BE79-4E7BFC4ACD76}"/>
              </a:ext>
            </a:extLst>
          </p:cNvPr>
          <p:cNvPicPr>
            <a:picLocks noChangeAspect="1"/>
          </p:cNvPicPr>
          <p:nvPr/>
        </p:nvPicPr>
        <p:blipFill>
          <a:blip r:embed="rId3">
            <a:extLst>
              <a:ext uri="{28A0092B-C50C-407E-A947-70E740481C1C}">
                <a14:useLocalDpi xmlns:a14="http://schemas.microsoft.com/office/drawing/2010/main" val="0"/>
              </a:ext>
            </a:extLst>
          </a:blip>
          <a:srcRect t="31250" b="31250"/>
          <a:stretch>
            <a:fillRect/>
          </a:stretch>
        </p:blipFill>
        <p:spPr>
          <a:xfrm>
            <a:off x="0" y="1726850"/>
            <a:ext cx="12192000" cy="3429001"/>
          </a:xfrm>
          <a:prstGeom prst="rect">
            <a:avLst/>
          </a:prstGeom>
          <a:solidFill>
            <a:schemeClr val="bg2">
              <a:lumMod val="90000"/>
            </a:schemeClr>
          </a:solidFill>
        </p:spPr>
      </p:pic>
      <p:sp>
        <p:nvSpPr>
          <p:cNvPr id="11" name="Rectangle 16">
            <a:extLst>
              <a:ext uri="{FF2B5EF4-FFF2-40B4-BE49-F238E27FC236}">
                <a16:creationId xmlns:a16="http://schemas.microsoft.com/office/drawing/2014/main" id="{17B38CC1-8307-BD4C-A208-46028288666B}"/>
              </a:ext>
            </a:extLst>
          </p:cNvPr>
          <p:cNvSpPr/>
          <p:nvPr/>
        </p:nvSpPr>
        <p:spPr>
          <a:xfrm>
            <a:off x="5973288" y="2388782"/>
            <a:ext cx="6218712" cy="2216727"/>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91" b="0" i="0" u="none" strike="noStrike" kern="1200" cap="none" spc="0" normalizeH="0" baseline="0" noProof="0" dirty="0">
              <a:ln>
                <a:noFill/>
              </a:ln>
              <a:solidFill>
                <a:prstClr val="white"/>
              </a:solidFill>
              <a:effectLst/>
              <a:uLnTx/>
              <a:uFillTx/>
              <a:latin typeface="Comfortaa"/>
              <a:ea typeface="+mn-ea"/>
              <a:cs typeface="+mn-cs"/>
            </a:endParaRPr>
          </a:p>
        </p:txBody>
      </p:sp>
      <p:pic>
        <p:nvPicPr>
          <p:cNvPr id="4" name="Google Shape;261;p49">
            <a:extLst>
              <a:ext uri="{FF2B5EF4-FFF2-40B4-BE49-F238E27FC236}">
                <a16:creationId xmlns:a16="http://schemas.microsoft.com/office/drawing/2014/main" id="{72472261-1006-0C49-BB8D-0738E50DCA19}"/>
              </a:ext>
            </a:extLst>
          </p:cNvPr>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6448" y="334979"/>
            <a:ext cx="2428699" cy="871159"/>
          </a:xfrm>
          <a:prstGeom prst="rect">
            <a:avLst/>
          </a:prstGeom>
          <a:noFill/>
          <a:ln>
            <a:noFill/>
          </a:ln>
        </p:spPr>
      </p:pic>
      <p:pic>
        <p:nvPicPr>
          <p:cNvPr id="9" name="Imagen 8">
            <a:extLst>
              <a:ext uri="{FF2B5EF4-FFF2-40B4-BE49-F238E27FC236}">
                <a16:creationId xmlns:a16="http://schemas.microsoft.com/office/drawing/2014/main" id="{ADAFE432-BE33-0E41-80DE-7D8AADAB334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90389" y="334979"/>
            <a:ext cx="1956334" cy="1015789"/>
          </a:xfrm>
          <a:prstGeom prst="rect">
            <a:avLst/>
          </a:prstGeom>
        </p:spPr>
      </p:pic>
      <p:sp>
        <p:nvSpPr>
          <p:cNvPr id="5" name="Rectángulo 4">
            <a:extLst>
              <a:ext uri="{FF2B5EF4-FFF2-40B4-BE49-F238E27FC236}">
                <a16:creationId xmlns:a16="http://schemas.microsoft.com/office/drawing/2014/main" id="{C8E14DDA-4953-4410-9943-489A47A24F02}"/>
              </a:ext>
            </a:extLst>
          </p:cNvPr>
          <p:cNvSpPr/>
          <p:nvPr/>
        </p:nvSpPr>
        <p:spPr>
          <a:xfrm>
            <a:off x="11448181" y="4605508"/>
            <a:ext cx="743819" cy="22524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omfortaa"/>
              <a:ea typeface="+mn-ea"/>
              <a:cs typeface="+mn-cs"/>
            </a:endParaRPr>
          </a:p>
        </p:txBody>
      </p:sp>
      <p:sp>
        <p:nvSpPr>
          <p:cNvPr id="19" name="Rectángulo 18">
            <a:extLst>
              <a:ext uri="{FF2B5EF4-FFF2-40B4-BE49-F238E27FC236}">
                <a16:creationId xmlns:a16="http://schemas.microsoft.com/office/drawing/2014/main" id="{DE7008AA-F05E-4EE4-9F49-B29F831315A0}"/>
              </a:ext>
            </a:extLst>
          </p:cNvPr>
          <p:cNvSpPr/>
          <p:nvPr/>
        </p:nvSpPr>
        <p:spPr>
          <a:xfrm>
            <a:off x="6112883" y="3173979"/>
            <a:ext cx="5335298"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1200" cap="none" spc="0" normalizeH="0" baseline="0" noProof="0" dirty="0">
                <a:ln>
                  <a:noFill/>
                </a:ln>
                <a:solidFill>
                  <a:prstClr val="white"/>
                </a:solidFill>
                <a:effectLst/>
                <a:uLnTx/>
                <a:uFillTx/>
                <a:latin typeface="Comfortaa" pitchFamily="2" charset="0"/>
                <a:ea typeface="+mn-ea"/>
                <a:cs typeface="+mn-cs"/>
              </a:rPr>
              <a:t>AGENDA</a:t>
            </a:r>
          </a:p>
        </p:txBody>
      </p:sp>
    </p:spTree>
    <p:extLst>
      <p:ext uri="{BB962C8B-B14F-4D97-AF65-F5344CB8AC3E}">
        <p14:creationId xmlns:p14="http://schemas.microsoft.com/office/powerpoint/2010/main" val="325739216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20</a:t>
            </a:fld>
            <a:endParaRPr lang="en-US" dirty="0"/>
          </a:p>
        </p:txBody>
      </p:sp>
      <p:graphicFrame>
        <p:nvGraphicFramePr>
          <p:cNvPr id="2" name="Tabla 1">
            <a:extLst>
              <a:ext uri="{FF2B5EF4-FFF2-40B4-BE49-F238E27FC236}">
                <a16:creationId xmlns:a16="http://schemas.microsoft.com/office/drawing/2014/main" id="{E9A8A7E0-4446-4705-BF09-2AE4A22C202A}"/>
              </a:ext>
            </a:extLst>
          </p:cNvPr>
          <p:cNvGraphicFramePr>
            <a:graphicFrameLocks noGrp="1"/>
          </p:cNvGraphicFramePr>
          <p:nvPr>
            <p:extLst>
              <p:ext uri="{D42A27DB-BD31-4B8C-83A1-F6EECF244321}">
                <p14:modId xmlns:p14="http://schemas.microsoft.com/office/powerpoint/2010/main" val="2204169694"/>
              </p:ext>
            </p:extLst>
          </p:nvPr>
        </p:nvGraphicFramePr>
        <p:xfrm>
          <a:off x="611393" y="1649086"/>
          <a:ext cx="10969214" cy="3783457"/>
        </p:xfrm>
        <a:graphic>
          <a:graphicData uri="http://schemas.openxmlformats.org/drawingml/2006/table">
            <a:tbl>
              <a:tblPr firstRow="1" firstCol="1" bandRow="1">
                <a:tableStyleId>{10A1B5D5-9B99-4C35-A422-299274C87663}</a:tableStyleId>
              </a:tblPr>
              <a:tblGrid>
                <a:gridCol w="4498492">
                  <a:extLst>
                    <a:ext uri="{9D8B030D-6E8A-4147-A177-3AD203B41FA5}">
                      <a16:colId xmlns:a16="http://schemas.microsoft.com/office/drawing/2014/main" val="1074018546"/>
                    </a:ext>
                  </a:extLst>
                </a:gridCol>
                <a:gridCol w="6470722">
                  <a:extLst>
                    <a:ext uri="{9D8B030D-6E8A-4147-A177-3AD203B41FA5}">
                      <a16:colId xmlns:a16="http://schemas.microsoft.com/office/drawing/2014/main" val="1123811710"/>
                    </a:ext>
                  </a:extLst>
                </a:gridCol>
              </a:tblGrid>
              <a:tr h="413159">
                <a:tc gridSpan="2">
                  <a:txBody>
                    <a:bodyPr/>
                    <a:lstStyle/>
                    <a:p>
                      <a:pPr algn="ctr">
                        <a:lnSpc>
                          <a:spcPct val="107000"/>
                        </a:lnSpc>
                        <a:spcAft>
                          <a:spcPts val="800"/>
                        </a:spcAft>
                      </a:pPr>
                      <a:r>
                        <a:rPr lang="es-CO" sz="1600" dirty="0">
                          <a:effectLst/>
                        </a:rPr>
                        <a:t>SEGUIMIENTO ESTADO DE LAS OPORTUNIDADES DE MEJORA</a:t>
                      </a:r>
                    </a:p>
                    <a:p>
                      <a:pPr algn="ctr">
                        <a:lnSpc>
                          <a:spcPct val="107000"/>
                        </a:lnSpc>
                        <a:spcAft>
                          <a:spcPts val="800"/>
                        </a:spcAft>
                      </a:pPr>
                      <a:r>
                        <a:rPr lang="es-CO" sz="1600" dirty="0">
                          <a:effectLst/>
                        </a:rPr>
                        <a:t>REVISIÓN POR LA DIRECCIÓN VIGENCIA 2020</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36523" marR="36523" marT="0" marB="0" anchor="ctr"/>
                </a:tc>
                <a:tc hMerge="1">
                  <a:txBody>
                    <a:bodyPr/>
                    <a:lstStyle/>
                    <a:p>
                      <a:endParaRPr lang="es-CO"/>
                    </a:p>
                  </a:txBody>
                  <a:tcPr/>
                </a:tc>
                <a:extLst>
                  <a:ext uri="{0D108BD9-81ED-4DB2-BD59-A6C34878D82A}">
                    <a16:rowId xmlns:a16="http://schemas.microsoft.com/office/drawing/2014/main" val="2369977945"/>
                  </a:ext>
                </a:extLst>
              </a:tr>
              <a:tr h="169134">
                <a:tc gridSpan="2">
                  <a:txBody>
                    <a:bodyPr/>
                    <a:lstStyle/>
                    <a:p>
                      <a:pPr algn="ctr">
                        <a:lnSpc>
                          <a:spcPct val="107000"/>
                        </a:lnSpc>
                        <a:spcAft>
                          <a:spcPts val="800"/>
                        </a:spcAft>
                      </a:pPr>
                      <a:r>
                        <a:rPr lang="es-CO" sz="1600" dirty="0">
                          <a:effectLst/>
                        </a:rPr>
                        <a:t>SISTEMA DE GESTIÓN DE SEGURIDAD Y SALUD EN EL TRABAJO</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36523" marR="36523" marT="0" marB="0" anchor="ctr"/>
                </a:tc>
                <a:tc hMerge="1">
                  <a:txBody>
                    <a:bodyPr/>
                    <a:lstStyle/>
                    <a:p>
                      <a:endParaRPr lang="es-CO"/>
                    </a:p>
                  </a:txBody>
                  <a:tcPr/>
                </a:tc>
                <a:extLst>
                  <a:ext uri="{0D108BD9-81ED-4DB2-BD59-A6C34878D82A}">
                    <a16:rowId xmlns:a16="http://schemas.microsoft.com/office/drawing/2014/main" val="2387079351"/>
                  </a:ext>
                </a:extLst>
              </a:tr>
              <a:tr h="127122">
                <a:tc>
                  <a:txBody>
                    <a:bodyPr/>
                    <a:lstStyle/>
                    <a:p>
                      <a:pPr algn="ctr">
                        <a:lnSpc>
                          <a:spcPct val="107000"/>
                        </a:lnSpc>
                        <a:spcAft>
                          <a:spcPts val="800"/>
                        </a:spcAft>
                      </a:pPr>
                      <a:r>
                        <a:rPr lang="es-CO" sz="1200">
                          <a:effectLst/>
                        </a:rPr>
                        <a:t>OPORTUNIDAD DE MEJORA</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36523" marR="36523" marT="0" marB="0" anchor="ctr"/>
                </a:tc>
                <a:tc>
                  <a:txBody>
                    <a:bodyPr/>
                    <a:lstStyle/>
                    <a:p>
                      <a:pPr algn="ctr">
                        <a:lnSpc>
                          <a:spcPct val="107000"/>
                        </a:lnSpc>
                        <a:spcAft>
                          <a:spcPts val="800"/>
                        </a:spcAft>
                      </a:pPr>
                      <a:r>
                        <a:rPr lang="es-CO" sz="1200" b="1" dirty="0">
                          <a:effectLst/>
                        </a:rPr>
                        <a:t>SEGUIMIENTO IMPLEMENTACIÓN</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36523" marR="36523" marT="0" marB="0" anchor="ctr"/>
                </a:tc>
                <a:extLst>
                  <a:ext uri="{0D108BD9-81ED-4DB2-BD59-A6C34878D82A}">
                    <a16:rowId xmlns:a16="http://schemas.microsoft.com/office/drawing/2014/main" val="70273692"/>
                  </a:ext>
                </a:extLst>
              </a:tr>
              <a:tr h="1294309">
                <a:tc>
                  <a:txBody>
                    <a:bodyPr/>
                    <a:lstStyle/>
                    <a:p>
                      <a:pPr marL="0" lvl="0" indent="0" algn="just">
                        <a:lnSpc>
                          <a:spcPct val="107000"/>
                        </a:lnSpc>
                        <a:spcAft>
                          <a:spcPts val="800"/>
                        </a:spcAft>
                        <a:buFont typeface="+mj-lt"/>
                        <a:buNone/>
                      </a:pPr>
                      <a:r>
                        <a:rPr lang="es-CO" sz="1200" dirty="0">
                          <a:effectLst/>
                        </a:rPr>
                        <a:t>Evaluar la posibilidad de tener un presupuesto asignado propiamente para el Sistema de Gestión de Seguridad y Salud en el Trabajo (SG SST), de manera que no se vea afectada la plena ejecución de las actividades enmarcadas en el plan de trabajo y el pleno cumplimiento de los objetivos del sistema.</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ES" sz="1200" dirty="0">
                          <a:effectLst/>
                        </a:rPr>
                        <a:t>Para el presupuesto de la vigencia 2022 no se contempló un recurso exclusivo para seguridad y salud en el trabajo; no obstante, esto será estudiado en la elaboración del presupuesto 2023. </a:t>
                      </a:r>
                      <a:r>
                        <a:rPr lang="es-CO" sz="1200" dirty="0">
                          <a:effectLst/>
                        </a:rPr>
                        <a:t> </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1296754621"/>
                  </a:ext>
                </a:extLst>
              </a:tr>
              <a:tr h="1409076">
                <a:tc>
                  <a:txBody>
                    <a:bodyPr/>
                    <a:lstStyle/>
                    <a:p>
                      <a:pPr marL="0" lvl="0" indent="0" algn="just">
                        <a:lnSpc>
                          <a:spcPct val="107000"/>
                        </a:lnSpc>
                        <a:spcAft>
                          <a:spcPts val="800"/>
                        </a:spcAft>
                        <a:buFont typeface="+mj-lt"/>
                        <a:buNone/>
                      </a:pPr>
                      <a:r>
                        <a:rPr lang="es-CO" sz="1200" dirty="0">
                          <a:effectLst/>
                        </a:rPr>
                        <a:t>De igual manera, propender por asignar mayor recurso humano en el marco del Sistema de Seguridad y Salud en el Trabajo, para atender las necesidades en este tema en toda la Entidad.</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 </a:t>
                      </a:r>
                      <a:r>
                        <a:rPr lang="es-ES" sz="1200" dirty="0">
                          <a:effectLst/>
                        </a:rPr>
                        <a:t>En las modificaciones al Manual de Funciones y Competencias Laborales realizadas durante la vigencia 2021, se incluyeron funciones relacionados a seguridad y salud en el trabajo en tres cargos: profesional universitario código 2044 grado 01 (22 funcionarios), profesional universitario código 2044 grado 06 (1 funcionario) y Técnico 3100 grado 16 (1 funcionario), estos dos últimos adscritos a la Subdirección de Talento Humano </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124465270"/>
                  </a:ext>
                </a:extLst>
              </a:tr>
            </a:tbl>
          </a:graphicData>
        </a:graphic>
      </p:graphicFrame>
    </p:spTree>
    <p:extLst>
      <p:ext uri="{BB962C8B-B14F-4D97-AF65-F5344CB8AC3E}">
        <p14:creationId xmlns:p14="http://schemas.microsoft.com/office/powerpoint/2010/main" val="351850715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21</a:t>
            </a:fld>
            <a:endParaRPr lang="en-US" dirty="0"/>
          </a:p>
        </p:txBody>
      </p:sp>
      <p:graphicFrame>
        <p:nvGraphicFramePr>
          <p:cNvPr id="2" name="Tabla 1">
            <a:extLst>
              <a:ext uri="{FF2B5EF4-FFF2-40B4-BE49-F238E27FC236}">
                <a16:creationId xmlns:a16="http://schemas.microsoft.com/office/drawing/2014/main" id="{4C804817-1B46-4B67-9143-5C20DF697FEA}"/>
              </a:ext>
            </a:extLst>
          </p:cNvPr>
          <p:cNvGraphicFramePr>
            <a:graphicFrameLocks noGrp="1"/>
          </p:cNvGraphicFramePr>
          <p:nvPr>
            <p:extLst>
              <p:ext uri="{D42A27DB-BD31-4B8C-83A1-F6EECF244321}">
                <p14:modId xmlns:p14="http://schemas.microsoft.com/office/powerpoint/2010/main" val="4293468760"/>
              </p:ext>
            </p:extLst>
          </p:nvPr>
        </p:nvGraphicFramePr>
        <p:xfrm>
          <a:off x="550606" y="1593853"/>
          <a:ext cx="11090787" cy="3846368"/>
        </p:xfrm>
        <a:graphic>
          <a:graphicData uri="http://schemas.openxmlformats.org/drawingml/2006/table">
            <a:tbl>
              <a:tblPr firstRow="1" firstCol="1" bandRow="1">
                <a:tableStyleId>{10A1B5D5-9B99-4C35-A422-299274C87663}</a:tableStyleId>
              </a:tblPr>
              <a:tblGrid>
                <a:gridCol w="2875509">
                  <a:extLst>
                    <a:ext uri="{9D8B030D-6E8A-4147-A177-3AD203B41FA5}">
                      <a16:colId xmlns:a16="http://schemas.microsoft.com/office/drawing/2014/main" val="3560430239"/>
                    </a:ext>
                  </a:extLst>
                </a:gridCol>
                <a:gridCol w="8215278">
                  <a:extLst>
                    <a:ext uri="{9D8B030D-6E8A-4147-A177-3AD203B41FA5}">
                      <a16:colId xmlns:a16="http://schemas.microsoft.com/office/drawing/2014/main" val="14006244"/>
                    </a:ext>
                  </a:extLst>
                </a:gridCol>
              </a:tblGrid>
              <a:tr h="591256">
                <a:tc gridSpan="2">
                  <a:txBody>
                    <a:bodyPr/>
                    <a:lstStyle/>
                    <a:p>
                      <a:pPr algn="ctr">
                        <a:lnSpc>
                          <a:spcPct val="107000"/>
                        </a:lnSpc>
                        <a:spcAft>
                          <a:spcPts val="300"/>
                        </a:spcAft>
                      </a:pPr>
                      <a:r>
                        <a:rPr lang="es-CO" sz="1600" dirty="0">
                          <a:effectLst/>
                        </a:rPr>
                        <a:t>SEGUIMIENTO ESTADO DE LAS OPORTUNIDADES DE MEJORA</a:t>
                      </a:r>
                    </a:p>
                    <a:p>
                      <a:pPr algn="ctr">
                        <a:lnSpc>
                          <a:spcPct val="107000"/>
                        </a:lnSpc>
                        <a:spcAft>
                          <a:spcPts val="800"/>
                        </a:spcAft>
                      </a:pPr>
                      <a:r>
                        <a:rPr lang="es-CO" sz="1600" dirty="0">
                          <a:effectLst/>
                        </a:rPr>
                        <a:t>REVISIÓN POR LA DIRECCIÓN VIGENCIA 2020</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18131" marR="18131" marT="0" marB="0" anchor="ctr"/>
                </a:tc>
                <a:tc hMerge="1">
                  <a:txBody>
                    <a:bodyPr/>
                    <a:lstStyle/>
                    <a:p>
                      <a:endParaRPr lang="es-CO"/>
                    </a:p>
                  </a:txBody>
                  <a:tcPr/>
                </a:tc>
                <a:extLst>
                  <a:ext uri="{0D108BD9-81ED-4DB2-BD59-A6C34878D82A}">
                    <a16:rowId xmlns:a16="http://schemas.microsoft.com/office/drawing/2014/main" val="1134283857"/>
                  </a:ext>
                </a:extLst>
              </a:tr>
              <a:tr h="275513">
                <a:tc gridSpan="2">
                  <a:txBody>
                    <a:bodyPr/>
                    <a:lstStyle/>
                    <a:p>
                      <a:pPr algn="ctr">
                        <a:lnSpc>
                          <a:spcPct val="107000"/>
                        </a:lnSpc>
                        <a:spcAft>
                          <a:spcPts val="800"/>
                        </a:spcAft>
                      </a:pPr>
                      <a:r>
                        <a:rPr lang="es-CO" sz="1600" dirty="0">
                          <a:effectLst/>
                        </a:rPr>
                        <a:t>GESTIÓN CATASTRAL</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18131" marR="18131" marT="0" marB="0" anchor="ctr"/>
                </a:tc>
                <a:tc hMerge="1">
                  <a:txBody>
                    <a:bodyPr/>
                    <a:lstStyle/>
                    <a:p>
                      <a:endParaRPr lang="es-CO"/>
                    </a:p>
                  </a:txBody>
                  <a:tcPr/>
                </a:tc>
                <a:extLst>
                  <a:ext uri="{0D108BD9-81ED-4DB2-BD59-A6C34878D82A}">
                    <a16:rowId xmlns:a16="http://schemas.microsoft.com/office/drawing/2014/main" val="3952156616"/>
                  </a:ext>
                </a:extLst>
              </a:tr>
              <a:tr h="206651">
                <a:tc>
                  <a:txBody>
                    <a:bodyPr/>
                    <a:lstStyle/>
                    <a:p>
                      <a:pPr algn="ctr">
                        <a:lnSpc>
                          <a:spcPct val="107000"/>
                        </a:lnSpc>
                        <a:spcAft>
                          <a:spcPts val="800"/>
                        </a:spcAft>
                      </a:pPr>
                      <a:r>
                        <a:rPr lang="es-CO" sz="1200">
                          <a:effectLst/>
                        </a:rPr>
                        <a:t>OPORTUNIDAD DE MEJORA</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8131" marR="18131" marT="0" marB="0" anchor="ctr"/>
                </a:tc>
                <a:tc>
                  <a:txBody>
                    <a:bodyPr/>
                    <a:lstStyle/>
                    <a:p>
                      <a:pPr algn="ctr">
                        <a:lnSpc>
                          <a:spcPct val="107000"/>
                        </a:lnSpc>
                        <a:spcAft>
                          <a:spcPts val="800"/>
                        </a:spcAft>
                      </a:pPr>
                      <a:r>
                        <a:rPr lang="es-CO" sz="1200" b="1" dirty="0">
                          <a:effectLst/>
                        </a:rPr>
                        <a:t>SEGUIMIENTO IMPLEMENTACIÓN</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18131" marR="18131" marT="0" marB="0" anchor="ctr"/>
                </a:tc>
                <a:extLst>
                  <a:ext uri="{0D108BD9-81ED-4DB2-BD59-A6C34878D82A}">
                    <a16:rowId xmlns:a16="http://schemas.microsoft.com/office/drawing/2014/main" val="2796016274"/>
                  </a:ext>
                </a:extLst>
              </a:tr>
              <a:tr h="1649546">
                <a:tc>
                  <a:txBody>
                    <a:bodyPr/>
                    <a:lstStyle/>
                    <a:p>
                      <a:pPr marL="0" lvl="0" indent="0" algn="just">
                        <a:lnSpc>
                          <a:spcPct val="107000"/>
                        </a:lnSpc>
                        <a:spcAft>
                          <a:spcPts val="800"/>
                        </a:spcAft>
                        <a:buFont typeface="+mj-lt"/>
                        <a:buNone/>
                      </a:pPr>
                      <a:r>
                        <a:rPr lang="es-CO" sz="1200" dirty="0">
                          <a:effectLst/>
                        </a:rPr>
                        <a:t>Adelantar los procesos de contratación previstos con los recursos de financiación de la Banca Multilateral e iniciar la ejecución respectiva.</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0000"/>
                        </a:lnSpc>
                        <a:spcAft>
                          <a:spcPts val="300"/>
                        </a:spcAft>
                      </a:pPr>
                      <a:r>
                        <a:rPr lang="es-CO" sz="1200" dirty="0">
                          <a:effectLst/>
                        </a:rPr>
                        <a:t>Durante la vigencia 2021 fueron suscritos en total 17 contratos financiados con recursos de Banca Multilateral, de los cuales 5 fueron financiados con recursos del crédito BID y 12 del Banco Mundial.</a:t>
                      </a:r>
                    </a:p>
                    <a:p>
                      <a:pPr algn="just">
                        <a:lnSpc>
                          <a:spcPct val="100000"/>
                        </a:lnSpc>
                        <a:spcAft>
                          <a:spcPts val="300"/>
                        </a:spcAft>
                      </a:pPr>
                      <a:r>
                        <a:rPr lang="es-CO" sz="1200" dirty="0">
                          <a:effectLst/>
                        </a:rPr>
                        <a:t> Así mismo, las 17 contrataciones se pueden caracterizar de la siguiente forma. </a:t>
                      </a:r>
                    </a:p>
                    <a:p>
                      <a:pPr marL="800100" lvl="1" indent="-342900" algn="just">
                        <a:lnSpc>
                          <a:spcPct val="100000"/>
                        </a:lnSpc>
                        <a:spcAft>
                          <a:spcPts val="300"/>
                        </a:spcAft>
                        <a:buFont typeface="Arial" panose="020B0604020202020204" pitchFamily="34" charset="0"/>
                        <a:buChar char="•"/>
                      </a:pPr>
                      <a:r>
                        <a:rPr lang="es-CO" sz="1200" dirty="0">
                          <a:effectLst/>
                        </a:rPr>
                        <a:t>13 contratos suscritos con personas naturales como resultado de los procesos competitivos de 3 hojas de vida y abiertos</a:t>
                      </a:r>
                    </a:p>
                    <a:p>
                      <a:pPr marL="800100" lvl="1" indent="-342900" algn="just">
                        <a:lnSpc>
                          <a:spcPct val="100000"/>
                        </a:lnSpc>
                        <a:spcAft>
                          <a:spcPts val="300"/>
                        </a:spcAft>
                        <a:buFont typeface="Arial" panose="020B0604020202020204" pitchFamily="34" charset="0"/>
                        <a:buChar char="•"/>
                      </a:pPr>
                      <a:r>
                        <a:rPr lang="es-CO" sz="1200" dirty="0">
                          <a:effectLst/>
                        </a:rPr>
                        <a:t>4 contratos suscritos con personas jurídicas como consecuencia de la realización de Licitaciones Publicas Nacionales (2), Selección Directa (1) y Solicitud de Oferta – Servicios de No Consultoría. </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902146709"/>
                  </a:ext>
                </a:extLst>
              </a:tr>
              <a:tr h="1123402">
                <a:tc>
                  <a:txBody>
                    <a:bodyPr/>
                    <a:lstStyle/>
                    <a:p>
                      <a:pPr marL="0" lvl="0" indent="0" algn="just">
                        <a:lnSpc>
                          <a:spcPct val="107000"/>
                        </a:lnSpc>
                        <a:spcAft>
                          <a:spcPts val="800"/>
                        </a:spcAft>
                        <a:buFont typeface="+mj-lt"/>
                        <a:buNone/>
                      </a:pPr>
                      <a:r>
                        <a:rPr lang="es-CO" sz="1200" dirty="0">
                          <a:effectLst/>
                        </a:rPr>
                        <a:t>Iniciar los procesos de actualización o formación catastral de los municipios financiados, conforme a los cronogramas establecidos.</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0000"/>
                        </a:lnSpc>
                        <a:spcAft>
                          <a:spcPts val="300"/>
                        </a:spcAft>
                      </a:pPr>
                      <a:r>
                        <a:rPr lang="es-CO" sz="1200" dirty="0">
                          <a:effectLst/>
                        </a:rPr>
                        <a:t>Al 1 de enero de 2022 el número consolidado de hectáreas actualizadas fue de 22.277.612, equivalentes al 19,53% del área geográfica total del país (114.096.603 ha) y al 32,55% de la meta del Plan Nacional de Desarrollo (60% correspondiente a 68.457.962 ha), información preliminar datos en consolidación por gestores catastrales. </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1014792105"/>
                  </a:ext>
                </a:extLst>
              </a:tr>
            </a:tbl>
          </a:graphicData>
        </a:graphic>
      </p:graphicFrame>
    </p:spTree>
    <p:extLst>
      <p:ext uri="{BB962C8B-B14F-4D97-AF65-F5344CB8AC3E}">
        <p14:creationId xmlns:p14="http://schemas.microsoft.com/office/powerpoint/2010/main" val="40881956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22</a:t>
            </a:fld>
            <a:endParaRPr lang="en-US" dirty="0"/>
          </a:p>
        </p:txBody>
      </p:sp>
      <p:graphicFrame>
        <p:nvGraphicFramePr>
          <p:cNvPr id="2" name="Tabla 1">
            <a:extLst>
              <a:ext uri="{FF2B5EF4-FFF2-40B4-BE49-F238E27FC236}">
                <a16:creationId xmlns:a16="http://schemas.microsoft.com/office/drawing/2014/main" id="{4C804817-1B46-4B67-9143-5C20DF697FEA}"/>
              </a:ext>
            </a:extLst>
          </p:cNvPr>
          <p:cNvGraphicFramePr>
            <a:graphicFrameLocks noGrp="1"/>
          </p:cNvGraphicFramePr>
          <p:nvPr>
            <p:extLst>
              <p:ext uri="{D42A27DB-BD31-4B8C-83A1-F6EECF244321}">
                <p14:modId xmlns:p14="http://schemas.microsoft.com/office/powerpoint/2010/main" val="3219805191"/>
              </p:ext>
            </p:extLst>
          </p:nvPr>
        </p:nvGraphicFramePr>
        <p:xfrm>
          <a:off x="314632" y="1091380"/>
          <a:ext cx="11484077" cy="5136452"/>
        </p:xfrm>
        <a:graphic>
          <a:graphicData uri="http://schemas.openxmlformats.org/drawingml/2006/table">
            <a:tbl>
              <a:tblPr firstRow="1" firstCol="1" bandRow="1">
                <a:tableStyleId>{10A1B5D5-9B99-4C35-A422-299274C87663}</a:tableStyleId>
              </a:tblPr>
              <a:tblGrid>
                <a:gridCol w="2977477">
                  <a:extLst>
                    <a:ext uri="{9D8B030D-6E8A-4147-A177-3AD203B41FA5}">
                      <a16:colId xmlns:a16="http://schemas.microsoft.com/office/drawing/2014/main" val="3560430239"/>
                    </a:ext>
                  </a:extLst>
                </a:gridCol>
                <a:gridCol w="8506600">
                  <a:extLst>
                    <a:ext uri="{9D8B030D-6E8A-4147-A177-3AD203B41FA5}">
                      <a16:colId xmlns:a16="http://schemas.microsoft.com/office/drawing/2014/main" val="14006244"/>
                    </a:ext>
                  </a:extLst>
                </a:gridCol>
              </a:tblGrid>
              <a:tr h="513873">
                <a:tc gridSpan="2">
                  <a:txBody>
                    <a:bodyPr/>
                    <a:lstStyle/>
                    <a:p>
                      <a:pPr algn="ctr">
                        <a:lnSpc>
                          <a:spcPct val="107000"/>
                        </a:lnSpc>
                        <a:spcAft>
                          <a:spcPts val="300"/>
                        </a:spcAft>
                      </a:pPr>
                      <a:r>
                        <a:rPr lang="es-CO" sz="1600" dirty="0">
                          <a:effectLst/>
                        </a:rPr>
                        <a:t>SEGUIMIENTO ESTADO DE LAS OPORTUNIDADES DE MEJORA</a:t>
                      </a:r>
                    </a:p>
                    <a:p>
                      <a:pPr algn="ctr">
                        <a:lnSpc>
                          <a:spcPct val="107000"/>
                        </a:lnSpc>
                        <a:spcAft>
                          <a:spcPts val="800"/>
                        </a:spcAft>
                      </a:pPr>
                      <a:r>
                        <a:rPr lang="es-CO" sz="1600" dirty="0">
                          <a:effectLst/>
                        </a:rPr>
                        <a:t>REVISIÓN POR LA DIRECCIÓN VIGENCIA 2020</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18131" marR="18131" marT="0" marB="0" anchor="ctr"/>
                </a:tc>
                <a:tc hMerge="1">
                  <a:txBody>
                    <a:bodyPr/>
                    <a:lstStyle/>
                    <a:p>
                      <a:endParaRPr lang="es-CO"/>
                    </a:p>
                  </a:txBody>
                  <a:tcPr/>
                </a:tc>
                <a:extLst>
                  <a:ext uri="{0D108BD9-81ED-4DB2-BD59-A6C34878D82A}">
                    <a16:rowId xmlns:a16="http://schemas.microsoft.com/office/drawing/2014/main" val="1134283857"/>
                  </a:ext>
                </a:extLst>
              </a:tr>
              <a:tr h="239455">
                <a:tc gridSpan="2">
                  <a:txBody>
                    <a:bodyPr/>
                    <a:lstStyle/>
                    <a:p>
                      <a:pPr algn="ctr">
                        <a:lnSpc>
                          <a:spcPct val="107000"/>
                        </a:lnSpc>
                        <a:spcAft>
                          <a:spcPts val="800"/>
                        </a:spcAft>
                      </a:pPr>
                      <a:r>
                        <a:rPr lang="es-CO" sz="1600" dirty="0">
                          <a:effectLst/>
                        </a:rPr>
                        <a:t>GESTIÓN CATASTRAL</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18131" marR="18131" marT="0" marB="0" anchor="ctr"/>
                </a:tc>
                <a:tc hMerge="1">
                  <a:txBody>
                    <a:bodyPr/>
                    <a:lstStyle/>
                    <a:p>
                      <a:endParaRPr lang="es-CO"/>
                    </a:p>
                  </a:txBody>
                  <a:tcPr/>
                </a:tc>
                <a:extLst>
                  <a:ext uri="{0D108BD9-81ED-4DB2-BD59-A6C34878D82A}">
                    <a16:rowId xmlns:a16="http://schemas.microsoft.com/office/drawing/2014/main" val="3952156616"/>
                  </a:ext>
                </a:extLst>
              </a:tr>
              <a:tr h="179605">
                <a:tc>
                  <a:txBody>
                    <a:bodyPr/>
                    <a:lstStyle/>
                    <a:p>
                      <a:pPr algn="ctr">
                        <a:lnSpc>
                          <a:spcPct val="107000"/>
                        </a:lnSpc>
                        <a:spcAft>
                          <a:spcPts val="800"/>
                        </a:spcAft>
                      </a:pPr>
                      <a:r>
                        <a:rPr lang="es-CO" sz="1200">
                          <a:effectLst/>
                        </a:rPr>
                        <a:t>OPORTUNIDAD DE MEJORA</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8131" marR="18131" marT="0" marB="0" anchor="ctr"/>
                </a:tc>
                <a:tc>
                  <a:txBody>
                    <a:bodyPr/>
                    <a:lstStyle/>
                    <a:p>
                      <a:pPr algn="ctr">
                        <a:lnSpc>
                          <a:spcPct val="107000"/>
                        </a:lnSpc>
                        <a:spcAft>
                          <a:spcPts val="800"/>
                        </a:spcAft>
                      </a:pPr>
                      <a:r>
                        <a:rPr lang="es-CO" sz="1200" b="1" dirty="0">
                          <a:effectLst/>
                        </a:rPr>
                        <a:t>SEGUIMIENTO IMPLEMENTACIÓN</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18131" marR="18131" marT="0" marB="0" anchor="ctr"/>
                </a:tc>
                <a:extLst>
                  <a:ext uri="{0D108BD9-81ED-4DB2-BD59-A6C34878D82A}">
                    <a16:rowId xmlns:a16="http://schemas.microsoft.com/office/drawing/2014/main" val="2796016274"/>
                  </a:ext>
                </a:extLst>
              </a:tr>
              <a:tr h="2223793">
                <a:tc>
                  <a:txBody>
                    <a:bodyPr/>
                    <a:lstStyle/>
                    <a:p>
                      <a:pPr marL="0" lvl="0" indent="0" algn="just">
                        <a:lnSpc>
                          <a:spcPct val="107000"/>
                        </a:lnSpc>
                        <a:spcAft>
                          <a:spcPts val="800"/>
                        </a:spcAft>
                        <a:buFont typeface="+mj-lt"/>
                        <a:buNone/>
                      </a:pPr>
                      <a:r>
                        <a:rPr lang="es-CO" sz="1200" dirty="0">
                          <a:effectLst/>
                        </a:rPr>
                        <a:t>Continuar con la implementación de estrategias, métodos y tecnologías que permitan procesos de formación y actualización catastral más eficientes y cortos.</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marL="800100" lvl="1" indent="-342900" algn="just">
                        <a:lnSpc>
                          <a:spcPct val="100000"/>
                        </a:lnSpc>
                        <a:spcAft>
                          <a:spcPts val="300"/>
                        </a:spcAft>
                        <a:buFont typeface="Arial" panose="020B0604020202020204" pitchFamily="34" charset="0"/>
                        <a:buChar char="•"/>
                      </a:pPr>
                      <a:r>
                        <a:rPr lang="es-CO" sz="1200" dirty="0">
                          <a:effectLst/>
                        </a:rPr>
                        <a:t>Recolección de información en el proceso de formación y/o actualización catastral, a través de dispositivos móviles de captura.</a:t>
                      </a:r>
                    </a:p>
                    <a:p>
                      <a:pPr marL="800100" lvl="1" indent="-342900" algn="just">
                        <a:lnSpc>
                          <a:spcPct val="100000"/>
                        </a:lnSpc>
                        <a:spcAft>
                          <a:spcPts val="300"/>
                        </a:spcAft>
                        <a:buFont typeface="Arial" panose="020B0604020202020204" pitchFamily="34" charset="0"/>
                        <a:buChar char="•"/>
                      </a:pPr>
                      <a:r>
                        <a:rPr lang="es-CO" sz="1200" dirty="0">
                          <a:effectLst/>
                        </a:rPr>
                        <a:t> Aplicación de métodos indirectos para el levantamiento de la información catastral,</a:t>
                      </a:r>
                    </a:p>
                    <a:p>
                      <a:pPr marL="800100" lvl="1" indent="-342900" algn="just">
                        <a:lnSpc>
                          <a:spcPct val="100000"/>
                        </a:lnSpc>
                        <a:spcAft>
                          <a:spcPts val="300"/>
                        </a:spcAft>
                        <a:buFont typeface="Arial" panose="020B0604020202020204" pitchFamily="34" charset="0"/>
                        <a:buChar char="•"/>
                      </a:pPr>
                      <a:r>
                        <a:rPr lang="es-CO" sz="1200" dirty="0">
                          <a:effectLst/>
                        </a:rPr>
                        <a:t>Se consolidaron las estadísticas catastrales de los municipios de jurisdicción del </a:t>
                      </a:r>
                      <a:r>
                        <a:rPr lang="es-CO" sz="1200" dirty="0" err="1">
                          <a:effectLst/>
                        </a:rPr>
                        <a:t>IGAC</a:t>
                      </a:r>
                      <a:r>
                        <a:rPr lang="es-CO" sz="1200" dirty="0">
                          <a:effectLst/>
                        </a:rPr>
                        <a:t> y de los gestores de acuerdo con los lineamientos que en su momento estableció la Subdirección de Catastro.</a:t>
                      </a:r>
                    </a:p>
                    <a:p>
                      <a:pPr marL="800100" lvl="1" indent="-342900" algn="just">
                        <a:lnSpc>
                          <a:spcPct val="100000"/>
                        </a:lnSpc>
                        <a:spcAft>
                          <a:spcPts val="300"/>
                        </a:spcAft>
                        <a:buFont typeface="Arial" panose="020B0604020202020204" pitchFamily="34" charset="0"/>
                        <a:buChar char="•"/>
                      </a:pPr>
                      <a:r>
                        <a:rPr lang="es-CO" sz="1200" dirty="0">
                          <a:effectLst/>
                        </a:rPr>
                        <a:t>A través de la financiación de la Agencia Francesa de Desarrollo, el </a:t>
                      </a:r>
                      <a:r>
                        <a:rPr lang="es-CO" sz="1200" dirty="0" err="1">
                          <a:effectLst/>
                        </a:rPr>
                        <a:t>IGAC</a:t>
                      </a:r>
                      <a:r>
                        <a:rPr lang="es-CO" sz="1200" dirty="0">
                          <a:effectLst/>
                        </a:rPr>
                        <a:t>.</a:t>
                      </a:r>
                    </a:p>
                    <a:p>
                      <a:pPr marL="800100" lvl="1" indent="-342900" algn="just">
                        <a:lnSpc>
                          <a:spcPct val="100000"/>
                        </a:lnSpc>
                        <a:spcAft>
                          <a:spcPts val="300"/>
                        </a:spcAft>
                        <a:buFont typeface="Arial" panose="020B0604020202020204" pitchFamily="34" charset="0"/>
                        <a:buChar char="•"/>
                      </a:pPr>
                      <a:r>
                        <a:rPr lang="es-CO" sz="1200" dirty="0">
                          <a:effectLst/>
                        </a:rPr>
                        <a:t>Se llevó a cabo la transición de la información catastral que venía siendo publicada en el </a:t>
                      </a:r>
                      <a:r>
                        <a:rPr lang="es-CO" sz="1200" dirty="0" err="1">
                          <a:effectLst/>
                        </a:rPr>
                        <a:t>Geoportal</a:t>
                      </a:r>
                      <a:r>
                        <a:rPr lang="es-CO" sz="1200" dirty="0">
                          <a:effectLst/>
                        </a:rPr>
                        <a:t> del </a:t>
                      </a:r>
                      <a:r>
                        <a:rPr lang="es-CO" sz="1200" dirty="0" err="1">
                          <a:effectLst/>
                        </a:rPr>
                        <a:t>IGAC</a:t>
                      </a:r>
                      <a:r>
                        <a:rPr lang="es-CO" sz="1200" dirty="0">
                          <a:effectLst/>
                        </a:rPr>
                        <a:t> a la Plataforma Colombia en Mapas</a:t>
                      </a:r>
                    </a:p>
                    <a:p>
                      <a:pPr marL="800100" lvl="1" indent="-342900" algn="just">
                        <a:lnSpc>
                          <a:spcPct val="100000"/>
                        </a:lnSpc>
                        <a:spcAft>
                          <a:spcPts val="300"/>
                        </a:spcAft>
                        <a:buFont typeface="Arial" panose="020B0604020202020204" pitchFamily="34" charset="0"/>
                        <a:buChar char="•"/>
                      </a:pPr>
                      <a:r>
                        <a:rPr lang="es-CO" sz="1200" dirty="0">
                          <a:effectLst/>
                        </a:rPr>
                        <a:t>Se adelantó la migración de la información catastral que estaba manejándose bajo la plataforma COBOL al Sistema Nacional Catastral</a:t>
                      </a:r>
                    </a:p>
                    <a:p>
                      <a:pPr marL="800100" lvl="1" indent="-342900" algn="just">
                        <a:lnSpc>
                          <a:spcPct val="100000"/>
                        </a:lnSpc>
                        <a:spcAft>
                          <a:spcPts val="300"/>
                        </a:spcAft>
                        <a:buFont typeface="Arial" panose="020B0604020202020204" pitchFamily="34" charset="0"/>
                        <a:buChar char="•"/>
                      </a:pPr>
                      <a:r>
                        <a:rPr lang="es-CO" sz="1200" dirty="0">
                          <a:effectLst/>
                        </a:rPr>
                        <a:t>Entró en operación la plataforma </a:t>
                      </a:r>
                      <a:r>
                        <a:rPr lang="es-CO" sz="1200" dirty="0" err="1">
                          <a:effectLst/>
                        </a:rPr>
                        <a:t>VIVI</a:t>
                      </a:r>
                      <a:r>
                        <a:rPr lang="es-CO" sz="1200" dirty="0">
                          <a:effectLst/>
                        </a:rPr>
                        <a:t> por medio de la cual los usuarios pueden de manera virtual radicar los tramites catastrales de predios de jurisdicción del </a:t>
                      </a:r>
                      <a:r>
                        <a:rPr lang="es-CO" sz="1200" dirty="0" err="1">
                          <a:effectLst/>
                        </a:rPr>
                        <a:t>IGAC</a:t>
                      </a:r>
                      <a:r>
                        <a:rPr lang="es-CO" sz="1200" dirty="0">
                          <a:effectLst/>
                        </a:rPr>
                        <a:t>.</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3794476650"/>
                  </a:ext>
                </a:extLst>
              </a:tr>
              <a:tr h="1572592">
                <a:tc>
                  <a:txBody>
                    <a:bodyPr/>
                    <a:lstStyle/>
                    <a:p>
                      <a:pPr marL="0" lvl="0" indent="0" algn="just">
                        <a:lnSpc>
                          <a:spcPct val="107000"/>
                        </a:lnSpc>
                        <a:spcAft>
                          <a:spcPts val="800"/>
                        </a:spcAft>
                        <a:buFont typeface="+mj-lt"/>
                        <a:buNone/>
                      </a:pPr>
                      <a:r>
                        <a:rPr lang="es-CO" sz="1200" dirty="0">
                          <a:effectLst/>
                        </a:rPr>
                        <a:t>Realizar las pruebas y poner en producción en conjunto con la Oficina de Tecnología el Sistema Nacional de Información Catastral </a:t>
                      </a:r>
                      <a:r>
                        <a:rPr lang="es-CO" sz="1200" dirty="0" err="1">
                          <a:effectLst/>
                        </a:rPr>
                        <a:t>SINIC</a:t>
                      </a:r>
                      <a:r>
                        <a:rPr lang="es-CO" sz="1200" dirty="0">
                          <a:effectLst/>
                        </a:rPr>
                        <a:t> para el reporte de información catastral de los gestores catastrales.</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lvl="1" algn="just">
                        <a:lnSpc>
                          <a:spcPct val="100000"/>
                        </a:lnSpc>
                        <a:spcAft>
                          <a:spcPts val="400"/>
                        </a:spcAft>
                      </a:pPr>
                      <a:r>
                        <a:rPr lang="es-CO" sz="1200" dirty="0">
                          <a:effectLst/>
                        </a:rPr>
                        <a:t>En el marco de la Resolución 789 del 2020 del </a:t>
                      </a:r>
                      <a:r>
                        <a:rPr lang="es-CO" sz="1200" dirty="0" err="1">
                          <a:effectLst/>
                        </a:rPr>
                        <a:t>IGAC</a:t>
                      </a:r>
                      <a:r>
                        <a:rPr lang="es-CO" sz="1200" dirty="0">
                          <a:effectLst/>
                        </a:rPr>
                        <a:t>, en la cual se establece los criterios básicos para el reporte de información catastral por los gestores catastrales.</a:t>
                      </a:r>
                    </a:p>
                    <a:p>
                      <a:pPr lvl="1" algn="just">
                        <a:lnSpc>
                          <a:spcPct val="100000"/>
                        </a:lnSpc>
                        <a:spcAft>
                          <a:spcPts val="400"/>
                        </a:spcAft>
                      </a:pPr>
                      <a:r>
                        <a:rPr lang="es-CO" sz="1200" dirty="0">
                          <a:effectLst/>
                        </a:rPr>
                        <a:t>Con el objetivo integrar la información proveniente de los gestores catastrales el IGAC, trabajo en el desarrollo de una herramienta tecnológica, que permita la entrega de información catastral, a través de formato de transferencia de datos XTF y la opción temporal del formato archivo “</a:t>
                      </a:r>
                      <a:r>
                        <a:rPr lang="es-CO" sz="1200" dirty="0" err="1">
                          <a:effectLst/>
                        </a:rPr>
                        <a:t>plano.REP</a:t>
                      </a:r>
                      <a:r>
                        <a:rPr lang="es-CO" sz="1200" dirty="0">
                          <a:effectLst/>
                        </a:rPr>
                        <a:t>”, para facilitar la transición tecnológica de los gestores catastrales. </a:t>
                      </a:r>
                      <a:r>
                        <a:rPr lang="es-CO" sz="1200" baseline="0" dirty="0">
                          <a:effectLst/>
                        </a:rPr>
                        <a:t> </a:t>
                      </a:r>
                      <a:r>
                        <a:rPr lang="es-CO" sz="1200" dirty="0">
                          <a:effectLst/>
                        </a:rPr>
                        <a:t>Se realizó pruebas al desarrollo para formato XTF, se remiten incidencias, oportunidades de mejora para aplicar en el año 2022 y se realiza despliegue en producción, para un avance del 100% ejecutadas en el mes de diciembre del 2021. Para el caso de formato </a:t>
                      </a:r>
                      <a:r>
                        <a:rPr lang="es-CO" sz="1200" dirty="0" err="1">
                          <a:effectLst/>
                        </a:rPr>
                        <a:t>REP</a:t>
                      </a:r>
                      <a:r>
                        <a:rPr lang="es-CO" sz="1200" dirty="0">
                          <a:effectLst/>
                        </a:rPr>
                        <a:t> se encuentra en desarrollo por la Dirección de Tecnología con un avance del 47% se finalizaría en marzo de 2022.</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1361244556"/>
                  </a:ext>
                </a:extLst>
              </a:tr>
            </a:tbl>
          </a:graphicData>
        </a:graphic>
      </p:graphicFrame>
    </p:spTree>
    <p:extLst>
      <p:ext uri="{BB962C8B-B14F-4D97-AF65-F5344CB8AC3E}">
        <p14:creationId xmlns:p14="http://schemas.microsoft.com/office/powerpoint/2010/main" val="160247314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23</a:t>
            </a:fld>
            <a:endParaRPr lang="en-US" dirty="0"/>
          </a:p>
        </p:txBody>
      </p:sp>
      <p:graphicFrame>
        <p:nvGraphicFramePr>
          <p:cNvPr id="2" name="Tabla 1">
            <a:extLst>
              <a:ext uri="{FF2B5EF4-FFF2-40B4-BE49-F238E27FC236}">
                <a16:creationId xmlns:a16="http://schemas.microsoft.com/office/drawing/2014/main" id="{0566C8A4-77ED-4205-BA03-872E885703E4}"/>
              </a:ext>
            </a:extLst>
          </p:cNvPr>
          <p:cNvGraphicFramePr>
            <a:graphicFrameLocks noGrp="1"/>
          </p:cNvGraphicFramePr>
          <p:nvPr>
            <p:extLst>
              <p:ext uri="{D42A27DB-BD31-4B8C-83A1-F6EECF244321}">
                <p14:modId xmlns:p14="http://schemas.microsoft.com/office/powerpoint/2010/main" val="3616421303"/>
              </p:ext>
            </p:extLst>
          </p:nvPr>
        </p:nvGraphicFramePr>
        <p:xfrm>
          <a:off x="756717" y="1439493"/>
          <a:ext cx="10766689" cy="4312316"/>
        </p:xfrm>
        <a:graphic>
          <a:graphicData uri="http://schemas.openxmlformats.org/drawingml/2006/table">
            <a:tbl>
              <a:tblPr firstRow="1" firstCol="1" bandRow="1">
                <a:tableStyleId>{10A1B5D5-9B99-4C35-A422-299274C87663}</a:tableStyleId>
              </a:tblPr>
              <a:tblGrid>
                <a:gridCol w="2596511">
                  <a:extLst>
                    <a:ext uri="{9D8B030D-6E8A-4147-A177-3AD203B41FA5}">
                      <a16:colId xmlns:a16="http://schemas.microsoft.com/office/drawing/2014/main" val="433561"/>
                    </a:ext>
                  </a:extLst>
                </a:gridCol>
                <a:gridCol w="8170178">
                  <a:extLst>
                    <a:ext uri="{9D8B030D-6E8A-4147-A177-3AD203B41FA5}">
                      <a16:colId xmlns:a16="http://schemas.microsoft.com/office/drawing/2014/main" val="3821052644"/>
                    </a:ext>
                  </a:extLst>
                </a:gridCol>
              </a:tblGrid>
              <a:tr h="598458">
                <a:tc gridSpan="2">
                  <a:txBody>
                    <a:bodyPr/>
                    <a:lstStyle/>
                    <a:p>
                      <a:pPr algn="ctr">
                        <a:lnSpc>
                          <a:spcPct val="107000"/>
                        </a:lnSpc>
                        <a:spcAft>
                          <a:spcPts val="300"/>
                        </a:spcAft>
                      </a:pPr>
                      <a:r>
                        <a:rPr lang="es-CO" sz="1600" dirty="0">
                          <a:effectLst/>
                        </a:rPr>
                        <a:t>SEGUIMIENTO ESTADO DE LAS OPORTUNIDADES DE MEJORA</a:t>
                      </a:r>
                    </a:p>
                    <a:p>
                      <a:pPr algn="ctr">
                        <a:lnSpc>
                          <a:spcPct val="107000"/>
                        </a:lnSpc>
                        <a:spcAft>
                          <a:spcPts val="800"/>
                        </a:spcAft>
                      </a:pPr>
                      <a:r>
                        <a:rPr lang="es-CO" sz="1600" dirty="0">
                          <a:effectLst/>
                        </a:rPr>
                        <a:t>REVISIÓN POR LA DIRECCIÓN VIGENCIA 2020</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22186" marR="22186" marT="0" marB="0" anchor="ctr"/>
                </a:tc>
                <a:tc hMerge="1">
                  <a:txBody>
                    <a:bodyPr/>
                    <a:lstStyle/>
                    <a:p>
                      <a:endParaRPr lang="es-CO"/>
                    </a:p>
                  </a:txBody>
                  <a:tcPr/>
                </a:tc>
                <a:extLst>
                  <a:ext uri="{0D108BD9-81ED-4DB2-BD59-A6C34878D82A}">
                    <a16:rowId xmlns:a16="http://schemas.microsoft.com/office/drawing/2014/main" val="1110186676"/>
                  </a:ext>
                </a:extLst>
              </a:tr>
              <a:tr h="267651">
                <a:tc gridSpan="2">
                  <a:txBody>
                    <a:bodyPr/>
                    <a:lstStyle/>
                    <a:p>
                      <a:pPr algn="ctr">
                        <a:lnSpc>
                          <a:spcPct val="107000"/>
                        </a:lnSpc>
                        <a:spcAft>
                          <a:spcPts val="800"/>
                        </a:spcAft>
                      </a:pPr>
                      <a:r>
                        <a:rPr lang="es-CO" sz="1600" b="1" dirty="0">
                          <a:effectLst/>
                        </a:rPr>
                        <a:t>GESTIÓN CATASTRAL</a:t>
                      </a:r>
                      <a:endParaRPr lang="es-CO" sz="1600" b="1" dirty="0">
                        <a:effectLst/>
                        <a:latin typeface="Arial" panose="020B0604020202020204" pitchFamily="34" charset="0"/>
                        <a:ea typeface="Calibri" panose="020F0502020204030204" pitchFamily="34" charset="0"/>
                        <a:cs typeface="Arial" panose="020B0604020202020204" pitchFamily="34" charset="0"/>
                      </a:endParaRPr>
                    </a:p>
                  </a:txBody>
                  <a:tcPr marL="22186" marR="22186" marT="0" marB="0" anchor="ctr"/>
                </a:tc>
                <a:tc hMerge="1">
                  <a:txBody>
                    <a:bodyPr/>
                    <a:lstStyle/>
                    <a:p>
                      <a:endParaRPr lang="es-CO"/>
                    </a:p>
                  </a:txBody>
                  <a:tcPr/>
                </a:tc>
                <a:extLst>
                  <a:ext uri="{0D108BD9-81ED-4DB2-BD59-A6C34878D82A}">
                    <a16:rowId xmlns:a16="http://schemas.microsoft.com/office/drawing/2014/main" val="97177212"/>
                  </a:ext>
                </a:extLst>
              </a:tr>
              <a:tr h="200844">
                <a:tc>
                  <a:txBody>
                    <a:bodyPr/>
                    <a:lstStyle/>
                    <a:p>
                      <a:pPr algn="ctr">
                        <a:lnSpc>
                          <a:spcPct val="107000"/>
                        </a:lnSpc>
                        <a:spcAft>
                          <a:spcPts val="800"/>
                        </a:spcAft>
                      </a:pPr>
                      <a:r>
                        <a:rPr lang="es-CO" sz="1200">
                          <a:effectLst/>
                        </a:rPr>
                        <a:t>OPORTUNIDAD DE MEJORA</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22186" marR="22186" marT="0" marB="0" anchor="ctr"/>
                </a:tc>
                <a:tc>
                  <a:txBody>
                    <a:bodyPr/>
                    <a:lstStyle/>
                    <a:p>
                      <a:pPr algn="ctr">
                        <a:lnSpc>
                          <a:spcPct val="107000"/>
                        </a:lnSpc>
                        <a:spcAft>
                          <a:spcPts val="800"/>
                        </a:spcAft>
                      </a:pPr>
                      <a:r>
                        <a:rPr lang="es-CO" sz="1200" b="1" dirty="0">
                          <a:effectLst/>
                        </a:rPr>
                        <a:t>SEGUIMIENTO IMPLEMENTACIÓN</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22186" marR="22186" marT="0" marB="0" anchor="ctr"/>
                </a:tc>
                <a:extLst>
                  <a:ext uri="{0D108BD9-81ED-4DB2-BD59-A6C34878D82A}">
                    <a16:rowId xmlns:a16="http://schemas.microsoft.com/office/drawing/2014/main" val="157831528"/>
                  </a:ext>
                </a:extLst>
              </a:tr>
              <a:tr h="896879">
                <a:tc>
                  <a:txBody>
                    <a:bodyPr/>
                    <a:lstStyle/>
                    <a:p>
                      <a:pPr marL="0" lvl="0" indent="0" algn="just">
                        <a:lnSpc>
                          <a:spcPct val="107000"/>
                        </a:lnSpc>
                        <a:spcAft>
                          <a:spcPts val="800"/>
                        </a:spcAft>
                        <a:buFont typeface="+mj-lt"/>
                        <a:buNone/>
                      </a:pPr>
                      <a:r>
                        <a:rPr lang="es-CO" sz="1200" dirty="0">
                          <a:effectLst/>
                        </a:rPr>
                        <a:t>Diseñar y poner en producción el aplicativo para la elaboración de avalúos comerciales.</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0000"/>
                        </a:lnSpc>
                        <a:spcAft>
                          <a:spcPts val="400"/>
                        </a:spcAft>
                      </a:pPr>
                      <a:r>
                        <a:rPr lang="es-CO" sz="1200" dirty="0">
                          <a:effectLst/>
                        </a:rPr>
                        <a:t>Se realizaron las especificaciones en el tercer trimestre del año 2021, en el cuarto trimestres se realizaron las pruebas, se elaboró video de presentación del módulo y quedo en producción. Esta información queda registrada en el seguimiento en el link de SharePoint </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4207770920"/>
                  </a:ext>
                </a:extLst>
              </a:tr>
              <a:tr h="950806">
                <a:tc>
                  <a:txBody>
                    <a:bodyPr/>
                    <a:lstStyle/>
                    <a:p>
                      <a:pPr marL="0" lvl="0" indent="0" algn="just">
                        <a:lnSpc>
                          <a:spcPct val="107000"/>
                        </a:lnSpc>
                        <a:spcAft>
                          <a:spcPts val="800"/>
                        </a:spcAft>
                        <a:buFont typeface="+mj-lt"/>
                        <a:buNone/>
                      </a:pPr>
                      <a:r>
                        <a:rPr lang="es-CO" sz="1200" dirty="0">
                          <a:effectLst/>
                        </a:rPr>
                        <a:t>Continuar con la habilitación de gestores catastrales e implementar mecanismos para facilitar y agilizar los procesos de empalme.</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0000"/>
                        </a:lnSpc>
                        <a:spcAft>
                          <a:spcPts val="400"/>
                        </a:spcAft>
                      </a:pPr>
                      <a:r>
                        <a:rPr lang="es-CO" sz="1200" dirty="0">
                          <a:effectLst/>
                        </a:rPr>
                        <a:t>En la vigencia 2021 se habilitaron 15 gestores catastrales, se evaluaron propuestas de habilitación y se realizaron empalmes con los gestores catastrales.</a:t>
                      </a:r>
                    </a:p>
                    <a:p>
                      <a:pPr algn="just">
                        <a:lnSpc>
                          <a:spcPct val="100000"/>
                        </a:lnSpc>
                        <a:spcAft>
                          <a:spcPts val="400"/>
                        </a:spcAft>
                      </a:pPr>
                      <a:r>
                        <a:rPr lang="es-CO" sz="1200" dirty="0">
                          <a:effectLst/>
                        </a:rPr>
                        <a:t>Con el decreto 846 del 2021 esta actividad, “modernización del </a:t>
                      </a:r>
                      <a:r>
                        <a:rPr lang="es-CO" sz="1200" dirty="0" err="1">
                          <a:effectLst/>
                        </a:rPr>
                        <a:t>IGAC</a:t>
                      </a:r>
                      <a:r>
                        <a:rPr lang="es-CO" sz="1200" dirty="0">
                          <a:effectLst/>
                        </a:rPr>
                        <a:t>, esta actividad paso a ser gestionada por la Dirección de regulación y habilitación </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4098595901"/>
                  </a:ext>
                </a:extLst>
              </a:tr>
              <a:tr h="1283393">
                <a:tc>
                  <a:txBody>
                    <a:bodyPr/>
                    <a:lstStyle/>
                    <a:p>
                      <a:pPr marL="0" lvl="0" indent="0" algn="just">
                        <a:lnSpc>
                          <a:spcPct val="107000"/>
                        </a:lnSpc>
                        <a:spcAft>
                          <a:spcPts val="800"/>
                        </a:spcAft>
                        <a:buFont typeface="+mj-lt"/>
                        <a:buNone/>
                      </a:pPr>
                      <a:r>
                        <a:rPr lang="es-CO" sz="1200" dirty="0">
                          <a:effectLst/>
                        </a:rPr>
                        <a:t>Generar mecanismos de disposición de información para jueces y entidades involucradas en los procesos de restitución de tierras, que permitan agilizar las consultas y minimizar los procesos manuales</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0000"/>
                        </a:lnSpc>
                        <a:spcAft>
                          <a:spcPts val="400"/>
                        </a:spcAft>
                      </a:pPr>
                      <a:r>
                        <a:rPr lang="es-CO" sz="1200" dirty="0">
                          <a:effectLst/>
                        </a:rPr>
                        <a:t>Expedición de la segunda actualización de la circular interinstitucional </a:t>
                      </a:r>
                      <a:r>
                        <a:rPr lang="es-CO" sz="1200" dirty="0" err="1">
                          <a:effectLst/>
                        </a:rPr>
                        <a:t>IGAC</a:t>
                      </a:r>
                      <a:r>
                        <a:rPr lang="es-CO" sz="1200" dirty="0">
                          <a:effectLst/>
                        </a:rPr>
                        <a:t> - Unidad de Restitución de Tierras donde se establecieron los mecanismos para facilitar la consulta y entrega de la información solicitada la </a:t>
                      </a:r>
                      <a:r>
                        <a:rPr lang="es-CO" sz="1200" dirty="0" err="1">
                          <a:effectLst/>
                        </a:rPr>
                        <a:t>URT</a:t>
                      </a:r>
                      <a:r>
                        <a:rPr lang="es-CO" sz="1200" dirty="0">
                          <a:effectLst/>
                        </a:rPr>
                        <a:t>, en relación a las actuaciones de los gestores catastrales en las distintas etapas del Proceso de Restitución de Tierras reglamentado en la Ley 1448 de2011, la cual fue expedida en 2013 por parte de la entidad de acuerdo a su misionalidad y competencias </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2639937014"/>
                  </a:ext>
                </a:extLst>
              </a:tr>
            </a:tbl>
          </a:graphicData>
        </a:graphic>
      </p:graphicFrame>
    </p:spTree>
    <p:extLst>
      <p:ext uri="{BB962C8B-B14F-4D97-AF65-F5344CB8AC3E}">
        <p14:creationId xmlns:p14="http://schemas.microsoft.com/office/powerpoint/2010/main" val="220309555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24</a:t>
            </a:fld>
            <a:endParaRPr lang="en-US" dirty="0"/>
          </a:p>
        </p:txBody>
      </p:sp>
      <p:graphicFrame>
        <p:nvGraphicFramePr>
          <p:cNvPr id="2" name="Tabla 1">
            <a:extLst>
              <a:ext uri="{FF2B5EF4-FFF2-40B4-BE49-F238E27FC236}">
                <a16:creationId xmlns:a16="http://schemas.microsoft.com/office/drawing/2014/main" id="{D901E8D5-8CA8-4394-8A7E-AC848EA7ACE1}"/>
              </a:ext>
            </a:extLst>
          </p:cNvPr>
          <p:cNvGraphicFramePr>
            <a:graphicFrameLocks noGrp="1"/>
          </p:cNvGraphicFramePr>
          <p:nvPr>
            <p:extLst>
              <p:ext uri="{D42A27DB-BD31-4B8C-83A1-F6EECF244321}">
                <p14:modId xmlns:p14="http://schemas.microsoft.com/office/powerpoint/2010/main" val="3147268878"/>
              </p:ext>
            </p:extLst>
          </p:nvPr>
        </p:nvGraphicFramePr>
        <p:xfrm>
          <a:off x="630345" y="1478435"/>
          <a:ext cx="10971719" cy="4184338"/>
        </p:xfrm>
        <a:graphic>
          <a:graphicData uri="http://schemas.openxmlformats.org/drawingml/2006/table">
            <a:tbl>
              <a:tblPr firstRow="1" firstCol="1" bandRow="1">
                <a:tableStyleId>{1FECB4D8-DB02-4DC6-A0A2-4F2EBAE1DC90}</a:tableStyleId>
              </a:tblPr>
              <a:tblGrid>
                <a:gridCol w="3270537">
                  <a:extLst>
                    <a:ext uri="{9D8B030D-6E8A-4147-A177-3AD203B41FA5}">
                      <a16:colId xmlns:a16="http://schemas.microsoft.com/office/drawing/2014/main" val="2315459511"/>
                    </a:ext>
                  </a:extLst>
                </a:gridCol>
                <a:gridCol w="7701182">
                  <a:extLst>
                    <a:ext uri="{9D8B030D-6E8A-4147-A177-3AD203B41FA5}">
                      <a16:colId xmlns:a16="http://schemas.microsoft.com/office/drawing/2014/main" val="1831401939"/>
                    </a:ext>
                  </a:extLst>
                </a:gridCol>
              </a:tblGrid>
              <a:tr h="223858">
                <a:tc gridSpan="2">
                  <a:txBody>
                    <a:bodyPr/>
                    <a:lstStyle/>
                    <a:p>
                      <a:pPr algn="ctr">
                        <a:lnSpc>
                          <a:spcPct val="107000"/>
                        </a:lnSpc>
                        <a:spcAft>
                          <a:spcPts val="300"/>
                        </a:spcAft>
                      </a:pPr>
                      <a:r>
                        <a:rPr lang="es-CO" sz="1600" dirty="0">
                          <a:effectLst/>
                        </a:rPr>
                        <a:t>SEGUIMIENTO ESTADO DE LAS OPORTUNIDADES DE MEJORA</a:t>
                      </a:r>
                    </a:p>
                    <a:p>
                      <a:pPr algn="ctr">
                        <a:lnSpc>
                          <a:spcPct val="107000"/>
                        </a:lnSpc>
                        <a:spcAft>
                          <a:spcPts val="800"/>
                        </a:spcAft>
                      </a:pPr>
                      <a:r>
                        <a:rPr lang="es-CO" sz="1600" dirty="0">
                          <a:effectLst/>
                        </a:rPr>
                        <a:t>REVISIÓN POR LA DIRECCIÓN VIGENCIA 2020</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22475" marR="22475" marT="0" marB="0" anchor="ctr"/>
                </a:tc>
                <a:tc hMerge="1">
                  <a:txBody>
                    <a:bodyPr/>
                    <a:lstStyle/>
                    <a:p>
                      <a:endParaRPr lang="es-CO"/>
                    </a:p>
                  </a:txBody>
                  <a:tcPr/>
                </a:tc>
                <a:extLst>
                  <a:ext uri="{0D108BD9-81ED-4DB2-BD59-A6C34878D82A}">
                    <a16:rowId xmlns:a16="http://schemas.microsoft.com/office/drawing/2014/main" val="4074455265"/>
                  </a:ext>
                </a:extLst>
              </a:tr>
              <a:tr h="103480">
                <a:tc gridSpan="2">
                  <a:txBody>
                    <a:bodyPr/>
                    <a:lstStyle/>
                    <a:p>
                      <a:pPr algn="ctr">
                        <a:lnSpc>
                          <a:spcPct val="107000"/>
                        </a:lnSpc>
                        <a:spcAft>
                          <a:spcPts val="800"/>
                        </a:spcAft>
                      </a:pPr>
                      <a:r>
                        <a:rPr lang="es-CO" sz="1600" dirty="0">
                          <a:effectLst/>
                        </a:rPr>
                        <a:t>DIRECCIÓN DE INVESTIGACIÓN Y PROSPECTIVA  - </a:t>
                      </a:r>
                      <a:r>
                        <a:rPr lang="es-CO" sz="1600" dirty="0" err="1">
                          <a:effectLst/>
                        </a:rPr>
                        <a:t>CIAF</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22475" marR="22475" marT="0" marB="0" anchor="ctr"/>
                </a:tc>
                <a:tc hMerge="1">
                  <a:txBody>
                    <a:bodyPr/>
                    <a:lstStyle/>
                    <a:p>
                      <a:endParaRPr lang="es-CO"/>
                    </a:p>
                  </a:txBody>
                  <a:tcPr/>
                </a:tc>
                <a:extLst>
                  <a:ext uri="{0D108BD9-81ED-4DB2-BD59-A6C34878D82A}">
                    <a16:rowId xmlns:a16="http://schemas.microsoft.com/office/drawing/2014/main" val="574247824"/>
                  </a:ext>
                </a:extLst>
              </a:tr>
              <a:tr h="84258">
                <a:tc>
                  <a:txBody>
                    <a:bodyPr/>
                    <a:lstStyle/>
                    <a:p>
                      <a:pPr algn="ctr">
                        <a:lnSpc>
                          <a:spcPct val="107000"/>
                        </a:lnSpc>
                        <a:spcAft>
                          <a:spcPts val="800"/>
                        </a:spcAft>
                      </a:pPr>
                      <a:r>
                        <a:rPr lang="es-CO" sz="1200">
                          <a:effectLst/>
                        </a:rPr>
                        <a:t>OPORTUNIDAD DE MEJORA</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22475" marR="22475" marT="0" marB="0" anchor="ctr"/>
                </a:tc>
                <a:tc>
                  <a:txBody>
                    <a:bodyPr/>
                    <a:lstStyle/>
                    <a:p>
                      <a:pPr algn="ctr">
                        <a:lnSpc>
                          <a:spcPct val="107000"/>
                        </a:lnSpc>
                        <a:spcAft>
                          <a:spcPts val="800"/>
                        </a:spcAft>
                      </a:pPr>
                      <a:r>
                        <a:rPr lang="es-CO" sz="1200" dirty="0">
                          <a:effectLst/>
                        </a:rPr>
                        <a:t>SEGUIMIENTO IMPLEMENTACIÓN</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22475" marR="22475" marT="0" marB="0" anchor="ctr"/>
                </a:tc>
                <a:extLst>
                  <a:ext uri="{0D108BD9-81ED-4DB2-BD59-A6C34878D82A}">
                    <a16:rowId xmlns:a16="http://schemas.microsoft.com/office/drawing/2014/main" val="2883472794"/>
                  </a:ext>
                </a:extLst>
              </a:tr>
              <a:tr h="838372">
                <a:tc>
                  <a:txBody>
                    <a:bodyPr/>
                    <a:lstStyle/>
                    <a:p>
                      <a:pPr marL="0" lvl="0" indent="0" algn="just">
                        <a:lnSpc>
                          <a:spcPct val="107000"/>
                        </a:lnSpc>
                        <a:spcAft>
                          <a:spcPts val="800"/>
                        </a:spcAft>
                        <a:buFont typeface="+mj-lt"/>
                        <a:buNone/>
                      </a:pPr>
                      <a:r>
                        <a:rPr lang="es-CO" sz="1200" dirty="0">
                          <a:effectLst/>
                        </a:rPr>
                        <a:t>Fortalecer la Investigación aplicada e innovación para la explotación y analítica de datos geoespaciales.</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marL="342900" lvl="0" indent="-342900" algn="just">
                        <a:lnSpc>
                          <a:spcPct val="100000"/>
                        </a:lnSpc>
                        <a:spcAft>
                          <a:spcPts val="400"/>
                        </a:spcAft>
                        <a:buFont typeface="Calibri" panose="020F0502020204030204" pitchFamily="34" charset="0"/>
                        <a:buChar char="-"/>
                      </a:pPr>
                      <a:r>
                        <a:rPr lang="es-CO" sz="1200" dirty="0">
                          <a:effectLst/>
                        </a:rPr>
                        <a:t>2 proyectos en ciencia de datos realizados como resultado de la convocatoria de retos </a:t>
                      </a:r>
                      <a:r>
                        <a:rPr lang="es-CO" sz="1200" dirty="0" err="1">
                          <a:effectLst/>
                        </a:rPr>
                        <a:t>MinTic</a:t>
                      </a:r>
                      <a:r>
                        <a:rPr lang="es-CO" sz="1200" dirty="0">
                          <a:effectLst/>
                        </a:rPr>
                        <a:t> 2021 (Agrología – Subdirección de cartografía).</a:t>
                      </a:r>
                    </a:p>
                    <a:p>
                      <a:pPr marL="342900" lvl="0" indent="-342900" algn="just">
                        <a:lnSpc>
                          <a:spcPct val="100000"/>
                        </a:lnSpc>
                        <a:spcAft>
                          <a:spcPts val="400"/>
                        </a:spcAft>
                        <a:buFont typeface="Calibri" panose="020F0502020204030204" pitchFamily="34" charset="0"/>
                        <a:buChar char="-"/>
                      </a:pPr>
                      <a:r>
                        <a:rPr lang="es-CO" sz="1200" dirty="0">
                          <a:effectLst/>
                        </a:rPr>
                        <a:t>2 proyectos de innovación con la Subdirección de Agrología, orientados al mapeo digital de suelos (Zona Sumapaz), y la validación de exactitud temática (Pradera-Valle del Cauca).​</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864641266"/>
                  </a:ext>
                </a:extLst>
              </a:tr>
              <a:tr h="750253">
                <a:tc>
                  <a:txBody>
                    <a:bodyPr/>
                    <a:lstStyle/>
                    <a:p>
                      <a:pPr marL="0" lvl="0" indent="0" algn="just">
                        <a:lnSpc>
                          <a:spcPct val="107000"/>
                        </a:lnSpc>
                        <a:spcAft>
                          <a:spcPts val="800"/>
                        </a:spcAft>
                        <a:buFont typeface="+mj-lt"/>
                        <a:buNone/>
                      </a:pPr>
                      <a:r>
                        <a:rPr lang="es-CO" sz="1200" dirty="0">
                          <a:effectLst/>
                        </a:rPr>
                        <a:t>Fortalecer las capacidades técnicas de los funcionarios del </a:t>
                      </a:r>
                      <a:r>
                        <a:rPr lang="es-CO" sz="1200" dirty="0" err="1">
                          <a:effectLst/>
                        </a:rPr>
                        <a:t>IGAC</a:t>
                      </a:r>
                      <a:r>
                        <a:rPr lang="es-CO" sz="1200" dirty="0">
                          <a:effectLst/>
                        </a:rPr>
                        <a:t> en temas misionales y en el uso de las tecnologías geoespaciales y emergentes.</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marL="342900" lvl="0" indent="-342900" algn="just">
                        <a:lnSpc>
                          <a:spcPct val="100000"/>
                        </a:lnSpc>
                        <a:spcAft>
                          <a:spcPts val="400"/>
                        </a:spcAft>
                        <a:buFont typeface="Calibri" panose="020F0502020204030204" pitchFamily="34" charset="0"/>
                        <a:buChar char="-"/>
                      </a:pPr>
                      <a:r>
                        <a:rPr lang="es-ES" sz="1200" dirty="0">
                          <a:effectLst/>
                        </a:rPr>
                        <a:t>Identificación de necesidades de capacitación en la dependencia en temas como:  Fundamentos de ciencia de datos, Procesamiento y Analítica de datos, Innovación, entre otros.</a:t>
                      </a:r>
                      <a:endParaRPr lang="es-CO" sz="1200" dirty="0">
                        <a:effectLst/>
                      </a:endParaRPr>
                    </a:p>
                    <a:p>
                      <a:pPr marL="342900" lvl="0" indent="-342900" algn="just">
                        <a:lnSpc>
                          <a:spcPct val="100000"/>
                        </a:lnSpc>
                        <a:spcAft>
                          <a:spcPts val="400"/>
                        </a:spcAft>
                        <a:buFont typeface="Calibri" panose="020F0502020204030204" pitchFamily="34" charset="0"/>
                        <a:buChar char="-"/>
                      </a:pPr>
                      <a:r>
                        <a:rPr lang="es-CO" sz="1200" dirty="0">
                          <a:effectLst/>
                        </a:rPr>
                        <a:t>2 Cursos virtuales de </a:t>
                      </a:r>
                      <a:r>
                        <a:rPr lang="es-CO" sz="1200" dirty="0" err="1">
                          <a:effectLst/>
                        </a:rPr>
                        <a:t>LADM</a:t>
                      </a:r>
                      <a:r>
                        <a:rPr lang="es-CO" sz="1200" dirty="0">
                          <a:effectLst/>
                        </a:rPr>
                        <a:t> (1) y Fundamentos de SIG para funcionarios </a:t>
                      </a:r>
                      <a:r>
                        <a:rPr lang="es-CO" sz="1200" dirty="0" err="1">
                          <a:effectLst/>
                        </a:rPr>
                        <a:t>IGAC</a:t>
                      </a:r>
                      <a:r>
                        <a:rPr lang="es-CO" sz="1200" dirty="0">
                          <a:effectLst/>
                        </a:rPr>
                        <a:t> (1).</a:t>
                      </a:r>
                      <a:r>
                        <a:rPr lang="es-ES" sz="1200" dirty="0">
                          <a:effectLst/>
                        </a:rPr>
                        <a:t>​</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3956007824"/>
                  </a:ext>
                </a:extLst>
              </a:tr>
              <a:tr h="1546566">
                <a:tc>
                  <a:txBody>
                    <a:bodyPr/>
                    <a:lstStyle/>
                    <a:p>
                      <a:pPr marL="0" lvl="0" indent="0" algn="just">
                        <a:lnSpc>
                          <a:spcPct val="107000"/>
                        </a:lnSpc>
                        <a:spcAft>
                          <a:spcPts val="800"/>
                        </a:spcAft>
                        <a:buFont typeface="+mj-lt"/>
                        <a:buNone/>
                      </a:pPr>
                      <a:r>
                        <a:rPr lang="es-CO" sz="1200" dirty="0">
                          <a:effectLst/>
                        </a:rPr>
                        <a:t>Formación de alianzas con otras instituciones que permitan la integración de las tecnologías Geoespaciales y emergentes.</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marL="144145" indent="-144145" algn="just">
                        <a:lnSpc>
                          <a:spcPct val="100000"/>
                        </a:lnSpc>
                        <a:spcAft>
                          <a:spcPts val="400"/>
                        </a:spcAft>
                      </a:pPr>
                      <a:r>
                        <a:rPr lang="es-ES" sz="1200" dirty="0">
                          <a:effectLst/>
                        </a:rPr>
                        <a:t>Alianzas: ​</a:t>
                      </a:r>
                      <a:endParaRPr lang="es-CO" sz="1200" dirty="0">
                        <a:effectLst/>
                      </a:endParaRPr>
                    </a:p>
                    <a:p>
                      <a:pPr marL="144145" indent="-144145" algn="just">
                        <a:lnSpc>
                          <a:spcPct val="100000"/>
                        </a:lnSpc>
                        <a:spcAft>
                          <a:spcPts val="400"/>
                        </a:spcAft>
                      </a:pPr>
                      <a:r>
                        <a:rPr lang="es-ES" sz="1200" dirty="0">
                          <a:effectLst/>
                        </a:rPr>
                        <a:t> </a:t>
                      </a:r>
                      <a:r>
                        <a:rPr lang="es-ES" sz="1200" dirty="0" err="1">
                          <a:effectLst/>
                        </a:rPr>
                        <a:t>Comixtas</a:t>
                      </a:r>
                      <a:r>
                        <a:rPr lang="es-ES" sz="1200" dirty="0">
                          <a:effectLst/>
                        </a:rPr>
                        <a:t> Perú (</a:t>
                      </a:r>
                      <a:r>
                        <a:rPr lang="es-ES" sz="1200" dirty="0" err="1">
                          <a:effectLst/>
                        </a:rPr>
                        <a:t>CONAE</a:t>
                      </a:r>
                      <a:r>
                        <a:rPr lang="es-ES" sz="1200" dirty="0">
                          <a:effectLst/>
                        </a:rPr>
                        <a:t>), Argentina (</a:t>
                      </a:r>
                      <a:r>
                        <a:rPr lang="es-ES" sz="1200" dirty="0" err="1">
                          <a:effectLst/>
                        </a:rPr>
                        <a:t>INTA</a:t>
                      </a:r>
                      <a:r>
                        <a:rPr lang="es-ES" sz="1200" dirty="0">
                          <a:effectLst/>
                        </a:rPr>
                        <a:t>) y México (CONABIO). Intercambio de experiencias y conocimientos en aplicaciones de datos de observación de la tierra.​</a:t>
                      </a:r>
                      <a:endParaRPr lang="es-CO" sz="1200" dirty="0">
                        <a:effectLst/>
                      </a:endParaRPr>
                    </a:p>
                    <a:p>
                      <a:pPr marL="342900" lvl="0" indent="-342900" algn="just">
                        <a:lnSpc>
                          <a:spcPct val="100000"/>
                        </a:lnSpc>
                        <a:spcAft>
                          <a:spcPts val="400"/>
                        </a:spcAft>
                        <a:buFont typeface="Calibri" panose="020F0502020204030204" pitchFamily="34" charset="0"/>
                        <a:buChar char="-"/>
                      </a:pPr>
                      <a:r>
                        <a:rPr lang="es-ES" sz="1200" dirty="0">
                          <a:effectLst/>
                        </a:rPr>
                        <a:t>MinTIC – Gestión y postulación proyectos </a:t>
                      </a:r>
                      <a:r>
                        <a:rPr lang="es-ES" sz="1200" dirty="0" err="1">
                          <a:effectLst/>
                        </a:rPr>
                        <a:t>IGAC</a:t>
                      </a:r>
                      <a:r>
                        <a:rPr lang="es-ES" sz="1200" dirty="0">
                          <a:effectLst/>
                        </a:rPr>
                        <a:t> Retos - ciencia de datos. ​</a:t>
                      </a:r>
                      <a:endParaRPr lang="es-CO" sz="1200" dirty="0">
                        <a:effectLst/>
                      </a:endParaRPr>
                    </a:p>
                    <a:p>
                      <a:pPr marL="342900" lvl="0" indent="-342900" algn="just">
                        <a:lnSpc>
                          <a:spcPct val="100000"/>
                        </a:lnSpc>
                        <a:spcAft>
                          <a:spcPts val="400"/>
                        </a:spcAft>
                        <a:buFont typeface="Calibri" panose="020F0502020204030204" pitchFamily="34" charset="0"/>
                        <a:buChar char="-"/>
                      </a:pPr>
                      <a:r>
                        <a:rPr lang="es-CO" sz="1200" dirty="0" err="1">
                          <a:effectLst/>
                        </a:rPr>
                        <a:t>Procalculo</a:t>
                      </a:r>
                      <a:r>
                        <a:rPr lang="es-CO" sz="1200" dirty="0">
                          <a:effectLst/>
                        </a:rPr>
                        <a:t>. Convenio metodologías procesamiento imágenes de radar de alta resolución. </a:t>
                      </a:r>
                      <a:r>
                        <a:rPr lang="es-ES" sz="1200" dirty="0">
                          <a:effectLst/>
                        </a:rPr>
                        <a:t>​</a:t>
                      </a:r>
                      <a:endParaRPr lang="es-CO" sz="1200" dirty="0">
                        <a:effectLst/>
                      </a:endParaRPr>
                    </a:p>
                    <a:p>
                      <a:pPr marL="342900" lvl="0" indent="-342900" algn="just">
                        <a:lnSpc>
                          <a:spcPct val="100000"/>
                        </a:lnSpc>
                        <a:spcAft>
                          <a:spcPts val="400"/>
                        </a:spcAft>
                        <a:buFont typeface="Calibri" panose="020F0502020204030204" pitchFamily="34" charset="0"/>
                        <a:buChar char="-"/>
                      </a:pPr>
                      <a:r>
                        <a:rPr lang="es-ES" sz="1200" dirty="0">
                          <a:effectLst/>
                        </a:rPr>
                        <a:t>CIF, SENA, Fundación Charles Darwin, U del Bosque. Gestión y postulación a convocatorias de proyectos </a:t>
                      </a:r>
                      <a:r>
                        <a:rPr lang="es-ES" sz="1200" dirty="0" err="1">
                          <a:effectLst/>
                        </a:rPr>
                        <a:t>CTeI</a:t>
                      </a:r>
                      <a:r>
                        <a:rPr lang="es-ES" sz="1200" dirty="0">
                          <a:effectLst/>
                        </a:rPr>
                        <a:t>.  ​</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2097135859"/>
                  </a:ext>
                </a:extLst>
              </a:tr>
            </a:tbl>
          </a:graphicData>
        </a:graphic>
      </p:graphicFrame>
    </p:spTree>
    <p:extLst>
      <p:ext uri="{BB962C8B-B14F-4D97-AF65-F5344CB8AC3E}">
        <p14:creationId xmlns:p14="http://schemas.microsoft.com/office/powerpoint/2010/main" val="225076654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25</a:t>
            </a:fld>
            <a:endParaRPr lang="en-US" dirty="0"/>
          </a:p>
        </p:txBody>
      </p:sp>
      <p:graphicFrame>
        <p:nvGraphicFramePr>
          <p:cNvPr id="2" name="Tabla 1">
            <a:extLst>
              <a:ext uri="{FF2B5EF4-FFF2-40B4-BE49-F238E27FC236}">
                <a16:creationId xmlns:a16="http://schemas.microsoft.com/office/drawing/2014/main" id="{D901E8D5-8CA8-4394-8A7E-AC848EA7ACE1}"/>
              </a:ext>
            </a:extLst>
          </p:cNvPr>
          <p:cNvGraphicFramePr>
            <a:graphicFrameLocks noGrp="1"/>
          </p:cNvGraphicFramePr>
          <p:nvPr>
            <p:extLst>
              <p:ext uri="{D42A27DB-BD31-4B8C-83A1-F6EECF244321}">
                <p14:modId xmlns:p14="http://schemas.microsoft.com/office/powerpoint/2010/main" val="1692513725"/>
              </p:ext>
            </p:extLst>
          </p:nvPr>
        </p:nvGraphicFramePr>
        <p:xfrm>
          <a:off x="364875" y="1832398"/>
          <a:ext cx="11443667" cy="3094955"/>
        </p:xfrm>
        <a:graphic>
          <a:graphicData uri="http://schemas.openxmlformats.org/drawingml/2006/table">
            <a:tbl>
              <a:tblPr firstRow="1" firstCol="1" bandRow="1">
                <a:tableStyleId>{1FECB4D8-DB02-4DC6-A0A2-4F2EBAE1DC90}</a:tableStyleId>
              </a:tblPr>
              <a:tblGrid>
                <a:gridCol w="3411219">
                  <a:extLst>
                    <a:ext uri="{9D8B030D-6E8A-4147-A177-3AD203B41FA5}">
                      <a16:colId xmlns:a16="http://schemas.microsoft.com/office/drawing/2014/main" val="2315459511"/>
                    </a:ext>
                  </a:extLst>
                </a:gridCol>
                <a:gridCol w="8032448">
                  <a:extLst>
                    <a:ext uri="{9D8B030D-6E8A-4147-A177-3AD203B41FA5}">
                      <a16:colId xmlns:a16="http://schemas.microsoft.com/office/drawing/2014/main" val="1831401939"/>
                    </a:ext>
                  </a:extLst>
                </a:gridCol>
              </a:tblGrid>
              <a:tr h="223858">
                <a:tc gridSpan="2">
                  <a:txBody>
                    <a:bodyPr/>
                    <a:lstStyle/>
                    <a:p>
                      <a:pPr algn="ctr">
                        <a:lnSpc>
                          <a:spcPct val="107000"/>
                        </a:lnSpc>
                        <a:spcAft>
                          <a:spcPts val="300"/>
                        </a:spcAft>
                      </a:pPr>
                      <a:r>
                        <a:rPr lang="es-CO" sz="1600" dirty="0">
                          <a:effectLst/>
                        </a:rPr>
                        <a:t>SEGUIMIENTO ESTADO DE LAS OPORTUNIDADES DE MEJORA</a:t>
                      </a:r>
                    </a:p>
                    <a:p>
                      <a:pPr algn="ctr">
                        <a:lnSpc>
                          <a:spcPct val="107000"/>
                        </a:lnSpc>
                        <a:spcAft>
                          <a:spcPts val="800"/>
                        </a:spcAft>
                      </a:pPr>
                      <a:r>
                        <a:rPr lang="es-CO" sz="1600" dirty="0">
                          <a:effectLst/>
                        </a:rPr>
                        <a:t>REVISIÓN POR LA DIRECCIÓN VIGENCIA 2020</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22475" marR="22475" marT="0" marB="0" anchor="ctr"/>
                </a:tc>
                <a:tc hMerge="1">
                  <a:txBody>
                    <a:bodyPr/>
                    <a:lstStyle/>
                    <a:p>
                      <a:endParaRPr lang="es-CO"/>
                    </a:p>
                  </a:txBody>
                  <a:tcPr/>
                </a:tc>
                <a:extLst>
                  <a:ext uri="{0D108BD9-81ED-4DB2-BD59-A6C34878D82A}">
                    <a16:rowId xmlns:a16="http://schemas.microsoft.com/office/drawing/2014/main" val="4074455265"/>
                  </a:ext>
                </a:extLst>
              </a:tr>
              <a:tr h="103480">
                <a:tc gridSpan="2">
                  <a:txBody>
                    <a:bodyPr/>
                    <a:lstStyle/>
                    <a:p>
                      <a:pPr algn="ctr">
                        <a:lnSpc>
                          <a:spcPct val="107000"/>
                        </a:lnSpc>
                        <a:spcAft>
                          <a:spcPts val="800"/>
                        </a:spcAft>
                      </a:pPr>
                      <a:r>
                        <a:rPr lang="es-CO" sz="1600" dirty="0">
                          <a:effectLst/>
                        </a:rPr>
                        <a:t>DIRECCIÓN DE INVESTIGACIÓN Y PROSPECTIVA  - </a:t>
                      </a:r>
                      <a:r>
                        <a:rPr lang="es-CO" sz="1600" dirty="0" err="1">
                          <a:effectLst/>
                        </a:rPr>
                        <a:t>CIAF</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22475" marR="22475" marT="0" marB="0" anchor="ctr"/>
                </a:tc>
                <a:tc hMerge="1">
                  <a:txBody>
                    <a:bodyPr/>
                    <a:lstStyle/>
                    <a:p>
                      <a:endParaRPr lang="es-CO"/>
                    </a:p>
                  </a:txBody>
                  <a:tcPr/>
                </a:tc>
                <a:extLst>
                  <a:ext uri="{0D108BD9-81ED-4DB2-BD59-A6C34878D82A}">
                    <a16:rowId xmlns:a16="http://schemas.microsoft.com/office/drawing/2014/main" val="574247824"/>
                  </a:ext>
                </a:extLst>
              </a:tr>
              <a:tr h="84258">
                <a:tc>
                  <a:txBody>
                    <a:bodyPr/>
                    <a:lstStyle/>
                    <a:p>
                      <a:pPr algn="ctr">
                        <a:lnSpc>
                          <a:spcPct val="107000"/>
                        </a:lnSpc>
                        <a:spcAft>
                          <a:spcPts val="800"/>
                        </a:spcAft>
                      </a:pPr>
                      <a:r>
                        <a:rPr lang="es-CO" sz="1200">
                          <a:effectLst/>
                        </a:rPr>
                        <a:t>OPORTUNIDAD DE MEJORA</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22475" marR="22475" marT="0" marB="0" anchor="ctr"/>
                </a:tc>
                <a:tc>
                  <a:txBody>
                    <a:bodyPr/>
                    <a:lstStyle/>
                    <a:p>
                      <a:pPr algn="ctr">
                        <a:lnSpc>
                          <a:spcPct val="107000"/>
                        </a:lnSpc>
                        <a:spcAft>
                          <a:spcPts val="800"/>
                        </a:spcAft>
                      </a:pPr>
                      <a:r>
                        <a:rPr lang="es-CO" sz="1200" dirty="0">
                          <a:effectLst/>
                        </a:rPr>
                        <a:t>SEGUIMIENTO IMPLEMENTACIÓN</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22475" marR="22475" marT="0" marB="0" anchor="ctr"/>
                </a:tc>
                <a:extLst>
                  <a:ext uri="{0D108BD9-81ED-4DB2-BD59-A6C34878D82A}">
                    <a16:rowId xmlns:a16="http://schemas.microsoft.com/office/drawing/2014/main" val="2883472794"/>
                  </a:ext>
                </a:extLst>
              </a:tr>
              <a:tr h="887536">
                <a:tc>
                  <a:txBody>
                    <a:bodyPr/>
                    <a:lstStyle/>
                    <a:p>
                      <a:pPr marL="0" lvl="0" indent="0" algn="just">
                        <a:lnSpc>
                          <a:spcPct val="107000"/>
                        </a:lnSpc>
                        <a:spcAft>
                          <a:spcPts val="800"/>
                        </a:spcAft>
                        <a:buFont typeface="+mj-lt"/>
                        <a:buNone/>
                      </a:pPr>
                      <a:r>
                        <a:rPr lang="es-CO" sz="1200" dirty="0">
                          <a:effectLst/>
                        </a:rPr>
                        <a:t>Diseñar e implementar estrategias orientadas al reconocimiento como institución técnico científica parte del </a:t>
                      </a:r>
                      <a:r>
                        <a:rPr lang="es-CO" sz="1200" dirty="0" err="1">
                          <a:effectLst/>
                        </a:rPr>
                        <a:t>SNCTeI</a:t>
                      </a:r>
                      <a:r>
                        <a:rPr lang="es-CO" sz="1200" dirty="0">
                          <a:effectLst/>
                        </a:rPr>
                        <a:t> del país.</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marL="342900" lvl="0" indent="-342900" algn="just">
                        <a:lnSpc>
                          <a:spcPct val="100000"/>
                        </a:lnSpc>
                        <a:spcAft>
                          <a:spcPts val="400"/>
                        </a:spcAft>
                        <a:buFont typeface="Calibri" panose="020F0502020204030204" pitchFamily="34" charset="0"/>
                        <a:buChar char="-"/>
                      </a:pPr>
                      <a:r>
                        <a:rPr lang="es-CO" sz="1200" dirty="0">
                          <a:effectLst/>
                        </a:rPr>
                        <a:t>Mapeo y organización de la producción técnica y científica de los grupos de investigación.</a:t>
                      </a:r>
                    </a:p>
                    <a:p>
                      <a:pPr marL="342900" lvl="0" indent="-342900" algn="just">
                        <a:lnSpc>
                          <a:spcPct val="100000"/>
                        </a:lnSpc>
                        <a:spcAft>
                          <a:spcPts val="400"/>
                        </a:spcAft>
                        <a:buFont typeface="Calibri" panose="020F0502020204030204" pitchFamily="34" charset="0"/>
                        <a:buChar char="-"/>
                      </a:pPr>
                      <a:r>
                        <a:rPr lang="es-CO" sz="1200" dirty="0">
                          <a:effectLst/>
                        </a:rPr>
                        <a:t>Trabajo articulado con la Oficina Asesora de Planeación.</a:t>
                      </a:r>
                    </a:p>
                    <a:p>
                      <a:pPr marL="342900" lvl="0" indent="-342900" algn="just">
                        <a:lnSpc>
                          <a:spcPct val="100000"/>
                        </a:lnSpc>
                        <a:spcAft>
                          <a:spcPts val="400"/>
                        </a:spcAft>
                        <a:buFont typeface="Calibri" panose="020F0502020204030204" pitchFamily="34" charset="0"/>
                        <a:buChar char="-"/>
                      </a:pPr>
                      <a:r>
                        <a:rPr lang="es-CO" sz="1200" dirty="0">
                          <a:effectLst/>
                        </a:rPr>
                        <a:t>Resultado: Actualización del reconocimiento de la Dirección de Investigación y Prospectiva como actor del SNCTI ante MINCIENCIAS.</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3907766988"/>
                  </a:ext>
                </a:extLst>
              </a:tr>
              <a:tr h="1190847">
                <a:tc>
                  <a:txBody>
                    <a:bodyPr/>
                    <a:lstStyle/>
                    <a:p>
                      <a:pPr marL="0" lvl="0" indent="0" algn="just">
                        <a:lnSpc>
                          <a:spcPct val="107000"/>
                        </a:lnSpc>
                        <a:spcAft>
                          <a:spcPts val="800"/>
                        </a:spcAft>
                        <a:buFont typeface="+mj-lt"/>
                        <a:buNone/>
                      </a:pPr>
                      <a:r>
                        <a:rPr lang="es-CO" sz="1200" dirty="0">
                          <a:effectLst/>
                        </a:rPr>
                        <a:t>Herramientas de medición de mayor alcance a todos los frentes de trabajo de la Oficina.</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marL="342900" lvl="0" indent="-342900" algn="just">
                        <a:lnSpc>
                          <a:spcPct val="100000"/>
                        </a:lnSpc>
                        <a:spcAft>
                          <a:spcPts val="400"/>
                        </a:spcAft>
                        <a:buFont typeface="Calibri" panose="020F0502020204030204" pitchFamily="34" charset="0"/>
                        <a:buChar char="-"/>
                      </a:pPr>
                      <a:r>
                        <a:rPr lang="es-CO" sz="1200" dirty="0">
                          <a:effectLst/>
                        </a:rPr>
                        <a:t>Telecentro Regional: Plataforma para el desarrollo y gestión de procesos de transferencia de conocimientos mediante ambientes virtuales de aprendizaje. Permite la medición con respecto al número de estudiantes inscritos así como en el seguimiento al avance de los estudiantes y aprobación de los cursos realizados. </a:t>
                      </a:r>
                    </a:p>
                    <a:p>
                      <a:pPr marL="342900" lvl="0" indent="-342900" algn="just">
                        <a:lnSpc>
                          <a:spcPct val="100000"/>
                        </a:lnSpc>
                        <a:spcAft>
                          <a:spcPts val="400"/>
                        </a:spcAft>
                        <a:buFont typeface="Calibri" panose="020F0502020204030204" pitchFamily="34" charset="0"/>
                        <a:buChar char="-"/>
                      </a:pPr>
                      <a:r>
                        <a:rPr lang="es-CO" sz="1200" dirty="0">
                          <a:effectLst/>
                        </a:rPr>
                        <a:t>Herramientas suite de office: para el seguimiento al cumplimiento de los instrumentos de seguimiento y medición que aplican a la dependencia.</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412021655"/>
                  </a:ext>
                </a:extLst>
              </a:tr>
            </a:tbl>
          </a:graphicData>
        </a:graphic>
      </p:graphicFrame>
    </p:spTree>
    <p:extLst>
      <p:ext uri="{BB962C8B-B14F-4D97-AF65-F5344CB8AC3E}">
        <p14:creationId xmlns:p14="http://schemas.microsoft.com/office/powerpoint/2010/main" val="245002902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26</a:t>
            </a:fld>
            <a:endParaRPr lang="en-US" dirty="0"/>
          </a:p>
        </p:txBody>
      </p:sp>
      <p:graphicFrame>
        <p:nvGraphicFramePr>
          <p:cNvPr id="5" name="Tabla 4">
            <a:extLst>
              <a:ext uri="{FF2B5EF4-FFF2-40B4-BE49-F238E27FC236}">
                <a16:creationId xmlns:a16="http://schemas.microsoft.com/office/drawing/2014/main" id="{3C42AE18-5FC7-44D8-9FF1-9C1EA428EBBB}"/>
              </a:ext>
            </a:extLst>
          </p:cNvPr>
          <p:cNvGraphicFramePr>
            <a:graphicFrameLocks noGrp="1"/>
          </p:cNvGraphicFramePr>
          <p:nvPr>
            <p:extLst>
              <p:ext uri="{D42A27DB-BD31-4B8C-83A1-F6EECF244321}">
                <p14:modId xmlns:p14="http://schemas.microsoft.com/office/powerpoint/2010/main" val="3244902501"/>
              </p:ext>
            </p:extLst>
          </p:nvPr>
        </p:nvGraphicFramePr>
        <p:xfrm>
          <a:off x="795129" y="1273416"/>
          <a:ext cx="10376453" cy="4638057"/>
        </p:xfrm>
        <a:graphic>
          <a:graphicData uri="http://schemas.openxmlformats.org/drawingml/2006/table">
            <a:tbl>
              <a:tblPr firstRow="1" firstCol="1" bandRow="1">
                <a:tableStyleId>{1E171933-4619-4E11-9A3F-F7608DF75F80}</a:tableStyleId>
              </a:tblPr>
              <a:tblGrid>
                <a:gridCol w="2322549">
                  <a:extLst>
                    <a:ext uri="{9D8B030D-6E8A-4147-A177-3AD203B41FA5}">
                      <a16:colId xmlns:a16="http://schemas.microsoft.com/office/drawing/2014/main" val="1457114294"/>
                    </a:ext>
                  </a:extLst>
                </a:gridCol>
                <a:gridCol w="8053904">
                  <a:extLst>
                    <a:ext uri="{9D8B030D-6E8A-4147-A177-3AD203B41FA5}">
                      <a16:colId xmlns:a16="http://schemas.microsoft.com/office/drawing/2014/main" val="735731496"/>
                    </a:ext>
                  </a:extLst>
                </a:gridCol>
              </a:tblGrid>
              <a:tr h="472714">
                <a:tc gridSpan="2">
                  <a:txBody>
                    <a:bodyPr/>
                    <a:lstStyle/>
                    <a:p>
                      <a:pPr algn="ctr">
                        <a:lnSpc>
                          <a:spcPct val="107000"/>
                        </a:lnSpc>
                        <a:spcAft>
                          <a:spcPts val="300"/>
                        </a:spcAft>
                      </a:pPr>
                      <a:r>
                        <a:rPr lang="es-CO" sz="1600" dirty="0">
                          <a:effectLst/>
                        </a:rPr>
                        <a:t>SEGUIMIENTO ESTADO DE LAS OPORTUNIDADES DE MEJORA</a:t>
                      </a:r>
                    </a:p>
                    <a:p>
                      <a:pPr algn="ctr">
                        <a:lnSpc>
                          <a:spcPct val="107000"/>
                        </a:lnSpc>
                        <a:spcAft>
                          <a:spcPts val="800"/>
                        </a:spcAft>
                      </a:pPr>
                      <a:r>
                        <a:rPr lang="es-CO" sz="1600" dirty="0">
                          <a:effectLst/>
                        </a:rPr>
                        <a:t>REVISIÓN POR LA DIRECCIÓN VIGENCIA 2020</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51065" marR="51065" marT="0" marB="0" anchor="ctr"/>
                </a:tc>
                <a:tc hMerge="1">
                  <a:txBody>
                    <a:bodyPr/>
                    <a:lstStyle/>
                    <a:p>
                      <a:endParaRPr lang="es-CO"/>
                    </a:p>
                  </a:txBody>
                  <a:tcPr/>
                </a:tc>
                <a:extLst>
                  <a:ext uri="{0D108BD9-81ED-4DB2-BD59-A6C34878D82A}">
                    <a16:rowId xmlns:a16="http://schemas.microsoft.com/office/drawing/2014/main" val="3582300988"/>
                  </a:ext>
                </a:extLst>
              </a:tr>
              <a:tr h="211936">
                <a:tc gridSpan="2">
                  <a:txBody>
                    <a:bodyPr/>
                    <a:lstStyle/>
                    <a:p>
                      <a:pPr algn="ctr">
                        <a:lnSpc>
                          <a:spcPct val="107000"/>
                        </a:lnSpc>
                        <a:spcAft>
                          <a:spcPts val="800"/>
                        </a:spcAft>
                      </a:pPr>
                      <a:r>
                        <a:rPr lang="es-CO" sz="1600" dirty="0">
                          <a:effectLst/>
                        </a:rPr>
                        <a:t>SISTEMA DE GESTIÓN: NTC ISO/IEC 17025:2017 – GESTIÓN AGROLOGICA</a:t>
                      </a:r>
                      <a:endParaRPr lang="es-CO" sz="1600" dirty="0">
                        <a:effectLst/>
                        <a:latin typeface="Arial" panose="020B0604020202020204" pitchFamily="34" charset="0"/>
                        <a:ea typeface="Calibri" panose="020F0502020204030204" pitchFamily="34" charset="0"/>
                        <a:cs typeface="Arial" panose="020B0604020202020204" pitchFamily="34" charset="0"/>
                      </a:endParaRPr>
                    </a:p>
                  </a:txBody>
                  <a:tcPr marL="51065" marR="51065" marT="0" marB="0" anchor="ctr"/>
                </a:tc>
                <a:tc hMerge="1">
                  <a:txBody>
                    <a:bodyPr/>
                    <a:lstStyle/>
                    <a:p>
                      <a:endParaRPr lang="es-CO"/>
                    </a:p>
                  </a:txBody>
                  <a:tcPr/>
                </a:tc>
                <a:extLst>
                  <a:ext uri="{0D108BD9-81ED-4DB2-BD59-A6C34878D82A}">
                    <a16:rowId xmlns:a16="http://schemas.microsoft.com/office/drawing/2014/main" val="3197509378"/>
                  </a:ext>
                </a:extLst>
              </a:tr>
              <a:tr h="384551">
                <a:tc>
                  <a:txBody>
                    <a:bodyPr/>
                    <a:lstStyle/>
                    <a:p>
                      <a:pPr algn="ctr">
                        <a:lnSpc>
                          <a:spcPct val="107000"/>
                        </a:lnSpc>
                        <a:spcAft>
                          <a:spcPts val="800"/>
                        </a:spcAft>
                      </a:pPr>
                      <a:r>
                        <a:rPr lang="es-CO" sz="1400" dirty="0">
                          <a:effectLst/>
                        </a:rPr>
                        <a:t>OPORTUNIDAD DE MEJORA</a:t>
                      </a:r>
                      <a:endParaRPr lang="es-CO" sz="1400" dirty="0">
                        <a:effectLst/>
                        <a:latin typeface="Arial" panose="020B0604020202020204" pitchFamily="34" charset="0"/>
                        <a:ea typeface="Calibri" panose="020F0502020204030204" pitchFamily="34" charset="0"/>
                        <a:cs typeface="Arial" panose="020B0604020202020204" pitchFamily="34" charset="0"/>
                      </a:endParaRPr>
                    </a:p>
                  </a:txBody>
                  <a:tcPr marL="51065" marR="51065" marT="0" marB="0" anchor="ctr"/>
                </a:tc>
                <a:tc>
                  <a:txBody>
                    <a:bodyPr/>
                    <a:lstStyle/>
                    <a:p>
                      <a:pPr algn="ctr">
                        <a:lnSpc>
                          <a:spcPct val="107000"/>
                        </a:lnSpc>
                        <a:spcAft>
                          <a:spcPts val="800"/>
                        </a:spcAft>
                      </a:pPr>
                      <a:r>
                        <a:rPr lang="es-CO" sz="1400" b="1" dirty="0">
                          <a:effectLst/>
                        </a:rPr>
                        <a:t>SEGUIMIENTO IMPLEMENTACIÓN</a:t>
                      </a:r>
                      <a:endParaRPr lang="es-CO" sz="1400" b="1" dirty="0">
                        <a:effectLst/>
                        <a:latin typeface="Arial" panose="020B0604020202020204" pitchFamily="34" charset="0"/>
                        <a:ea typeface="Calibri" panose="020F0502020204030204" pitchFamily="34" charset="0"/>
                        <a:cs typeface="Arial" panose="020B0604020202020204" pitchFamily="34" charset="0"/>
                      </a:endParaRPr>
                    </a:p>
                  </a:txBody>
                  <a:tcPr marL="51065" marR="51065" marT="0" marB="0" anchor="ctr"/>
                </a:tc>
                <a:extLst>
                  <a:ext uri="{0D108BD9-81ED-4DB2-BD59-A6C34878D82A}">
                    <a16:rowId xmlns:a16="http://schemas.microsoft.com/office/drawing/2014/main" val="2877914227"/>
                  </a:ext>
                </a:extLst>
              </a:tr>
              <a:tr h="3360627">
                <a:tc>
                  <a:txBody>
                    <a:bodyPr/>
                    <a:lstStyle/>
                    <a:p>
                      <a:pPr marL="0" lvl="0" indent="0" algn="just">
                        <a:lnSpc>
                          <a:spcPct val="107000"/>
                        </a:lnSpc>
                        <a:spcAft>
                          <a:spcPts val="800"/>
                        </a:spcAft>
                        <a:buFont typeface="Wingdings" panose="05000000000000000000" pitchFamily="2" charset="2"/>
                        <a:buNone/>
                      </a:pPr>
                      <a:r>
                        <a:rPr lang="es-CO" sz="1400" dirty="0">
                          <a:effectLst/>
                        </a:rPr>
                        <a:t>Oficialización, socialización e implementación de la documentación relacionada con las actividades de laboratorio en el marco de la norma NTC ISO/IEC 17025 versión 2017.</a:t>
                      </a:r>
                      <a:endParaRPr lang="es-CO" sz="14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400" dirty="0">
                          <a:effectLst/>
                        </a:rPr>
                        <a:t>Se implemento la acción No. ACM-GAG-026 con las siguientes actividades:</a:t>
                      </a:r>
                    </a:p>
                    <a:p>
                      <a:pPr marL="342900" lvl="0" indent="-342900" algn="just">
                        <a:lnSpc>
                          <a:spcPct val="107000"/>
                        </a:lnSpc>
                        <a:buFont typeface="Symbol" panose="05050102010706020507" pitchFamily="18" charset="2"/>
                        <a:buChar char=""/>
                      </a:pPr>
                      <a:r>
                        <a:rPr lang="es-CO" sz="1400" dirty="0">
                          <a:effectLst/>
                        </a:rPr>
                        <a:t>Revisar la documentación faltante, o que requiere actualización y las propuestas de creación de documentación para dar cumplimiento a la norma NTC ISO/IEC 17025 versión 2017.</a:t>
                      </a:r>
                    </a:p>
                    <a:p>
                      <a:pPr marL="342900" lvl="0" indent="-342900" algn="just">
                        <a:lnSpc>
                          <a:spcPct val="107000"/>
                        </a:lnSpc>
                        <a:buFont typeface="Symbol" panose="05050102010706020507" pitchFamily="18" charset="2"/>
                        <a:buChar char=""/>
                      </a:pPr>
                      <a:r>
                        <a:rPr lang="es-CO" sz="1400" dirty="0">
                          <a:effectLst/>
                        </a:rPr>
                        <a:t>Proponer creación o actualización de documentos aplicando los lineamientos vigentes y estipulados en el procedimiento "Control de la información documentada establecida en el sistema de gestión integrado-SGI" y de acuerdo con los requisitos establecidos por la NTC ISO/IEC 17025 versión 27.</a:t>
                      </a:r>
                    </a:p>
                    <a:p>
                      <a:pPr marL="342900" lvl="0" indent="-342900" algn="just">
                        <a:lnSpc>
                          <a:spcPct val="107000"/>
                        </a:lnSpc>
                        <a:buFont typeface="Symbol" panose="05050102010706020507" pitchFamily="18" charset="2"/>
                        <a:buChar char=""/>
                      </a:pPr>
                      <a:r>
                        <a:rPr lang="es-CO" sz="1400" dirty="0">
                          <a:effectLst/>
                        </a:rPr>
                        <a:t>Remitir para revisión metodológica las propuestas de documentación relacionadas con las actividades de laboratorio en el marco de la norma NTC ISO/IEC 17025 versión 2017.</a:t>
                      </a:r>
                    </a:p>
                    <a:p>
                      <a:pPr marL="342900" lvl="0" indent="-342900" algn="just">
                        <a:lnSpc>
                          <a:spcPct val="107000"/>
                        </a:lnSpc>
                        <a:buFont typeface="Symbol" panose="05050102010706020507" pitchFamily="18" charset="2"/>
                        <a:buChar char=""/>
                      </a:pPr>
                      <a:r>
                        <a:rPr lang="es-CO" sz="1400" dirty="0">
                          <a:effectLst/>
                        </a:rPr>
                        <a:t>Aprobar las propuestas de documentos a oficializar y publicar relacionados con las actividades de laboratorio en el marco de la norma NTC ISO/IEC 17025 versión 2017.</a:t>
                      </a:r>
                    </a:p>
                    <a:p>
                      <a:pPr marL="342900" lvl="0" indent="-342900" algn="just">
                        <a:lnSpc>
                          <a:spcPct val="107000"/>
                        </a:lnSpc>
                        <a:spcAft>
                          <a:spcPts val="800"/>
                        </a:spcAft>
                        <a:buFont typeface="Symbol" panose="05050102010706020507" pitchFamily="18" charset="2"/>
                        <a:buChar char=""/>
                      </a:pPr>
                      <a:r>
                        <a:rPr lang="es-CO" sz="1400" dirty="0">
                          <a:effectLst/>
                        </a:rPr>
                        <a:t>Verificar la publicación de  los documentos relacionados con las actividades de laboratorio en el marco de la norma NTC ISO/IEC 17025 versión 2017 en el listado maestro y socializarlos al personal del Laboratorio Nacional de Suelos.</a:t>
                      </a:r>
                      <a:endParaRPr lang="es-CO" sz="14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2098999965"/>
                  </a:ext>
                </a:extLst>
              </a:tr>
            </a:tbl>
          </a:graphicData>
        </a:graphic>
      </p:graphicFrame>
    </p:spTree>
    <p:extLst>
      <p:ext uri="{BB962C8B-B14F-4D97-AF65-F5344CB8AC3E}">
        <p14:creationId xmlns:p14="http://schemas.microsoft.com/office/powerpoint/2010/main" val="123125372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ángulo 7">
            <a:extLst>
              <a:ext uri="{FF2B5EF4-FFF2-40B4-BE49-F238E27FC236}">
                <a16:creationId xmlns:a16="http://schemas.microsoft.com/office/drawing/2014/main" id="{FF279766-7F36-0244-BB2D-BAA783FBB930}"/>
              </a:ext>
            </a:extLst>
          </p:cNvPr>
          <p:cNvSpPr/>
          <p:nvPr/>
        </p:nvSpPr>
        <p:spPr>
          <a:xfrm>
            <a:off x="-40480" y="-47625"/>
            <a:ext cx="1223248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dirty="0"/>
          </a:p>
        </p:txBody>
      </p:sp>
      <p:sp>
        <p:nvSpPr>
          <p:cNvPr id="3" name="TextBox 1">
            <a:extLst>
              <a:ext uri="{FF2B5EF4-FFF2-40B4-BE49-F238E27FC236}">
                <a16:creationId xmlns:a16="http://schemas.microsoft.com/office/drawing/2014/main" id="{0ACFA189-A045-D646-B7FB-4595AAA944DF}"/>
              </a:ext>
            </a:extLst>
          </p:cNvPr>
          <p:cNvSpPr txBox="1"/>
          <p:nvPr/>
        </p:nvSpPr>
        <p:spPr>
          <a:xfrm>
            <a:off x="2034181" y="2457474"/>
            <a:ext cx="7101882" cy="1938992"/>
          </a:xfrm>
          <a:prstGeom prst="rect">
            <a:avLst/>
          </a:prstGeom>
          <a:noFill/>
        </p:spPr>
        <p:txBody>
          <a:bodyPr wrap="square" rtlCol="0">
            <a:spAutoFit/>
          </a:bodyPr>
          <a:lstStyle/>
          <a:p>
            <a:r>
              <a:rPr lang="es-ES" sz="4000" b="1" dirty="0">
                <a:solidFill>
                  <a:schemeClr val="bg1"/>
                </a:solidFill>
                <a:ea typeface="Roboto" panose="02000000000000000000" pitchFamily="2" charset="0"/>
              </a:rPr>
              <a:t>2. ANÁLISIS DE CAMBIOS.</a:t>
            </a:r>
          </a:p>
          <a:p>
            <a:r>
              <a:rPr lang="es-ES" sz="4000" b="1" dirty="0">
                <a:solidFill>
                  <a:schemeClr val="bg1"/>
                </a:solidFill>
                <a:ea typeface="Roboto" panose="02000000000000000000" pitchFamily="2" charset="0"/>
              </a:rPr>
              <a:t>CUESTIONES INTERNAS Y EXTERNAS</a:t>
            </a:r>
          </a:p>
        </p:txBody>
      </p:sp>
      <p:grpSp>
        <p:nvGrpSpPr>
          <p:cNvPr id="138" name="Grupo 137">
            <a:extLst>
              <a:ext uri="{FF2B5EF4-FFF2-40B4-BE49-F238E27FC236}">
                <a16:creationId xmlns:a16="http://schemas.microsoft.com/office/drawing/2014/main" id="{3E82BC51-B2D6-4B23-A782-0B434B3A0F79}"/>
              </a:ext>
            </a:extLst>
          </p:cNvPr>
          <p:cNvGrpSpPr/>
          <p:nvPr/>
        </p:nvGrpSpPr>
        <p:grpSpPr>
          <a:xfrm>
            <a:off x="542925" y="2684463"/>
            <a:ext cx="1254126" cy="1254124"/>
            <a:chOff x="542925" y="2684463"/>
            <a:chExt cx="1254126" cy="1254124"/>
          </a:xfrm>
          <a:solidFill>
            <a:schemeClr val="accent2">
              <a:lumMod val="60000"/>
              <a:lumOff val="40000"/>
            </a:schemeClr>
          </a:solidFill>
        </p:grpSpPr>
        <p:sp>
          <p:nvSpPr>
            <p:cNvPr id="7" name="Rectangle 5">
              <a:extLst>
                <a:ext uri="{FF2B5EF4-FFF2-40B4-BE49-F238E27FC236}">
                  <a16:creationId xmlns:a16="http://schemas.microsoft.com/office/drawing/2014/main" id="{CBBA0162-FC78-447C-BEB4-8DE0FFE34A37}"/>
                </a:ext>
              </a:extLst>
            </p:cNvPr>
            <p:cNvSpPr>
              <a:spLocks noChangeArrowheads="1"/>
            </p:cNvSpPr>
            <p:nvPr/>
          </p:nvSpPr>
          <p:spPr bwMode="auto">
            <a:xfrm>
              <a:off x="1023938" y="3101975"/>
              <a:ext cx="41275" cy="428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9" name="Rectangle 6">
              <a:extLst>
                <a:ext uri="{FF2B5EF4-FFF2-40B4-BE49-F238E27FC236}">
                  <a16:creationId xmlns:a16="http://schemas.microsoft.com/office/drawing/2014/main" id="{6247D834-E73B-4BAC-A9C8-85B0EF61E2E3}"/>
                </a:ext>
              </a:extLst>
            </p:cNvPr>
            <p:cNvSpPr>
              <a:spLocks noChangeArrowheads="1"/>
            </p:cNvSpPr>
            <p:nvPr/>
          </p:nvSpPr>
          <p:spPr bwMode="auto">
            <a:xfrm>
              <a:off x="981075" y="3270250"/>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 name="Rectangle 7">
              <a:extLst>
                <a:ext uri="{FF2B5EF4-FFF2-40B4-BE49-F238E27FC236}">
                  <a16:creationId xmlns:a16="http://schemas.microsoft.com/office/drawing/2014/main" id="{53E5BD57-C36E-4E0C-9297-112ACA1BD7EC}"/>
                </a:ext>
              </a:extLst>
            </p:cNvPr>
            <p:cNvSpPr>
              <a:spLocks noChangeArrowheads="1"/>
            </p:cNvSpPr>
            <p:nvPr/>
          </p:nvSpPr>
          <p:spPr bwMode="auto">
            <a:xfrm>
              <a:off x="1065213" y="3270250"/>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 name="Rectangle 8">
              <a:extLst>
                <a:ext uri="{FF2B5EF4-FFF2-40B4-BE49-F238E27FC236}">
                  <a16:creationId xmlns:a16="http://schemas.microsoft.com/office/drawing/2014/main" id="{4EABAC8E-2C51-4A29-B464-119195A17778}"/>
                </a:ext>
              </a:extLst>
            </p:cNvPr>
            <p:cNvSpPr>
              <a:spLocks noChangeArrowheads="1"/>
            </p:cNvSpPr>
            <p:nvPr/>
          </p:nvSpPr>
          <p:spPr bwMode="auto">
            <a:xfrm>
              <a:off x="1149350" y="3270250"/>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 name="Rectangle 9">
              <a:extLst>
                <a:ext uri="{FF2B5EF4-FFF2-40B4-BE49-F238E27FC236}">
                  <a16:creationId xmlns:a16="http://schemas.microsoft.com/office/drawing/2014/main" id="{5934D85F-C62C-4441-9DEB-25BB08775AF1}"/>
                </a:ext>
              </a:extLst>
            </p:cNvPr>
            <p:cNvSpPr>
              <a:spLocks noChangeArrowheads="1"/>
            </p:cNvSpPr>
            <p:nvPr/>
          </p:nvSpPr>
          <p:spPr bwMode="auto">
            <a:xfrm>
              <a:off x="1233488" y="3270250"/>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 name="Rectangle 10">
              <a:extLst>
                <a:ext uri="{FF2B5EF4-FFF2-40B4-BE49-F238E27FC236}">
                  <a16:creationId xmlns:a16="http://schemas.microsoft.com/office/drawing/2014/main" id="{8DBF554D-FADC-4820-AC86-BFBD2F1B1482}"/>
                </a:ext>
              </a:extLst>
            </p:cNvPr>
            <p:cNvSpPr>
              <a:spLocks noChangeArrowheads="1"/>
            </p:cNvSpPr>
            <p:nvPr/>
          </p:nvSpPr>
          <p:spPr bwMode="auto">
            <a:xfrm>
              <a:off x="1233488" y="289401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4" name="Rectangle 11">
              <a:extLst>
                <a:ext uri="{FF2B5EF4-FFF2-40B4-BE49-F238E27FC236}">
                  <a16:creationId xmlns:a16="http://schemas.microsoft.com/office/drawing/2014/main" id="{2C4D7817-366B-4061-A073-845759965BAB}"/>
                </a:ext>
              </a:extLst>
            </p:cNvPr>
            <p:cNvSpPr>
              <a:spLocks noChangeArrowheads="1"/>
            </p:cNvSpPr>
            <p:nvPr/>
          </p:nvSpPr>
          <p:spPr bwMode="auto">
            <a:xfrm>
              <a:off x="1316038" y="289401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5" name="Rectangle 12">
              <a:extLst>
                <a:ext uri="{FF2B5EF4-FFF2-40B4-BE49-F238E27FC236}">
                  <a16:creationId xmlns:a16="http://schemas.microsoft.com/office/drawing/2014/main" id="{E2320609-5925-4A6B-AA4D-1F85AC61CEF4}"/>
                </a:ext>
              </a:extLst>
            </p:cNvPr>
            <p:cNvSpPr>
              <a:spLocks noChangeArrowheads="1"/>
            </p:cNvSpPr>
            <p:nvPr/>
          </p:nvSpPr>
          <p:spPr bwMode="auto">
            <a:xfrm>
              <a:off x="1400175" y="289401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7" name="Rectangle 13">
              <a:extLst>
                <a:ext uri="{FF2B5EF4-FFF2-40B4-BE49-F238E27FC236}">
                  <a16:creationId xmlns:a16="http://schemas.microsoft.com/office/drawing/2014/main" id="{5DA4BD17-36A9-48B7-BA25-A62E80377E99}"/>
                </a:ext>
              </a:extLst>
            </p:cNvPr>
            <p:cNvSpPr>
              <a:spLocks noChangeArrowheads="1"/>
            </p:cNvSpPr>
            <p:nvPr/>
          </p:nvSpPr>
          <p:spPr bwMode="auto">
            <a:xfrm>
              <a:off x="1484313" y="289401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79" name="Rectangle 14">
              <a:extLst>
                <a:ext uri="{FF2B5EF4-FFF2-40B4-BE49-F238E27FC236}">
                  <a16:creationId xmlns:a16="http://schemas.microsoft.com/office/drawing/2014/main" id="{B5D2D5E6-E779-4515-BA9A-08D5804B4DEB}"/>
                </a:ext>
              </a:extLst>
            </p:cNvPr>
            <p:cNvSpPr>
              <a:spLocks noChangeArrowheads="1"/>
            </p:cNvSpPr>
            <p:nvPr/>
          </p:nvSpPr>
          <p:spPr bwMode="auto">
            <a:xfrm>
              <a:off x="1233488" y="2997200"/>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81" name="Rectangle 15">
              <a:extLst>
                <a:ext uri="{FF2B5EF4-FFF2-40B4-BE49-F238E27FC236}">
                  <a16:creationId xmlns:a16="http://schemas.microsoft.com/office/drawing/2014/main" id="{AFE85FF9-ED48-41BB-B3E0-1726FDAABEE5}"/>
                </a:ext>
              </a:extLst>
            </p:cNvPr>
            <p:cNvSpPr>
              <a:spLocks noChangeArrowheads="1"/>
            </p:cNvSpPr>
            <p:nvPr/>
          </p:nvSpPr>
          <p:spPr bwMode="auto">
            <a:xfrm>
              <a:off x="1316038" y="2997200"/>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82" name="Rectangle 16">
              <a:extLst>
                <a:ext uri="{FF2B5EF4-FFF2-40B4-BE49-F238E27FC236}">
                  <a16:creationId xmlns:a16="http://schemas.microsoft.com/office/drawing/2014/main" id="{72D54A56-35E8-404B-BAAC-B7CFA5993A1E}"/>
                </a:ext>
              </a:extLst>
            </p:cNvPr>
            <p:cNvSpPr>
              <a:spLocks noChangeArrowheads="1"/>
            </p:cNvSpPr>
            <p:nvPr/>
          </p:nvSpPr>
          <p:spPr bwMode="auto">
            <a:xfrm>
              <a:off x="1400175" y="2997200"/>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84" name="Rectangle 17">
              <a:extLst>
                <a:ext uri="{FF2B5EF4-FFF2-40B4-BE49-F238E27FC236}">
                  <a16:creationId xmlns:a16="http://schemas.microsoft.com/office/drawing/2014/main" id="{F9F65A3C-2E15-497B-987F-B97B5AE6FBD1}"/>
                </a:ext>
              </a:extLst>
            </p:cNvPr>
            <p:cNvSpPr>
              <a:spLocks noChangeArrowheads="1"/>
            </p:cNvSpPr>
            <p:nvPr/>
          </p:nvSpPr>
          <p:spPr bwMode="auto">
            <a:xfrm>
              <a:off x="1484313" y="2997200"/>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99" name="Rectangle 18">
              <a:extLst>
                <a:ext uri="{FF2B5EF4-FFF2-40B4-BE49-F238E27FC236}">
                  <a16:creationId xmlns:a16="http://schemas.microsoft.com/office/drawing/2014/main" id="{690967FE-651C-4F77-B42D-42CA6D58C1B1}"/>
                </a:ext>
              </a:extLst>
            </p:cNvPr>
            <p:cNvSpPr>
              <a:spLocks noChangeArrowheads="1"/>
            </p:cNvSpPr>
            <p:nvPr/>
          </p:nvSpPr>
          <p:spPr bwMode="auto">
            <a:xfrm>
              <a:off x="1484313" y="3101975"/>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0" name="Rectangle 19">
              <a:extLst>
                <a:ext uri="{FF2B5EF4-FFF2-40B4-BE49-F238E27FC236}">
                  <a16:creationId xmlns:a16="http://schemas.microsoft.com/office/drawing/2014/main" id="{6F65AEDA-2370-41C8-9AEF-570D7EE5FA7B}"/>
                </a:ext>
              </a:extLst>
            </p:cNvPr>
            <p:cNvSpPr>
              <a:spLocks noChangeArrowheads="1"/>
            </p:cNvSpPr>
            <p:nvPr/>
          </p:nvSpPr>
          <p:spPr bwMode="auto">
            <a:xfrm>
              <a:off x="1484313" y="3206750"/>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1" name="Rectangle 20">
              <a:extLst>
                <a:ext uri="{FF2B5EF4-FFF2-40B4-BE49-F238E27FC236}">
                  <a16:creationId xmlns:a16="http://schemas.microsoft.com/office/drawing/2014/main" id="{D0170180-401D-4C74-AC76-89364A827B23}"/>
                </a:ext>
              </a:extLst>
            </p:cNvPr>
            <p:cNvSpPr>
              <a:spLocks noChangeArrowheads="1"/>
            </p:cNvSpPr>
            <p:nvPr/>
          </p:nvSpPr>
          <p:spPr bwMode="auto">
            <a:xfrm>
              <a:off x="1316038" y="3270250"/>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2" name="Rectangle 21">
              <a:extLst>
                <a:ext uri="{FF2B5EF4-FFF2-40B4-BE49-F238E27FC236}">
                  <a16:creationId xmlns:a16="http://schemas.microsoft.com/office/drawing/2014/main" id="{C1AB295D-EF57-405D-B870-D43D52B245DB}"/>
                </a:ext>
              </a:extLst>
            </p:cNvPr>
            <p:cNvSpPr>
              <a:spLocks noChangeArrowheads="1"/>
            </p:cNvSpPr>
            <p:nvPr/>
          </p:nvSpPr>
          <p:spPr bwMode="auto">
            <a:xfrm>
              <a:off x="981075" y="3375025"/>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3" name="Rectangle 22">
              <a:extLst>
                <a:ext uri="{FF2B5EF4-FFF2-40B4-BE49-F238E27FC236}">
                  <a16:creationId xmlns:a16="http://schemas.microsoft.com/office/drawing/2014/main" id="{0EB3C58C-8208-4E6E-A856-8E007D5279CC}"/>
                </a:ext>
              </a:extLst>
            </p:cNvPr>
            <p:cNvSpPr>
              <a:spLocks noChangeArrowheads="1"/>
            </p:cNvSpPr>
            <p:nvPr/>
          </p:nvSpPr>
          <p:spPr bwMode="auto">
            <a:xfrm>
              <a:off x="1065213" y="3375025"/>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4" name="Rectangle 23">
              <a:extLst>
                <a:ext uri="{FF2B5EF4-FFF2-40B4-BE49-F238E27FC236}">
                  <a16:creationId xmlns:a16="http://schemas.microsoft.com/office/drawing/2014/main" id="{F07E3E18-331F-4F59-AB68-A1DC0A2D9C17}"/>
                </a:ext>
              </a:extLst>
            </p:cNvPr>
            <p:cNvSpPr>
              <a:spLocks noChangeArrowheads="1"/>
            </p:cNvSpPr>
            <p:nvPr/>
          </p:nvSpPr>
          <p:spPr bwMode="auto">
            <a:xfrm>
              <a:off x="1149350" y="3375025"/>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5" name="Rectangle 24">
              <a:extLst>
                <a:ext uri="{FF2B5EF4-FFF2-40B4-BE49-F238E27FC236}">
                  <a16:creationId xmlns:a16="http://schemas.microsoft.com/office/drawing/2014/main" id="{67272F1E-B6D0-4E0A-B616-B939943745C9}"/>
                </a:ext>
              </a:extLst>
            </p:cNvPr>
            <p:cNvSpPr>
              <a:spLocks noChangeArrowheads="1"/>
            </p:cNvSpPr>
            <p:nvPr/>
          </p:nvSpPr>
          <p:spPr bwMode="auto">
            <a:xfrm>
              <a:off x="1233488" y="3375025"/>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6" name="Rectangle 25">
              <a:extLst>
                <a:ext uri="{FF2B5EF4-FFF2-40B4-BE49-F238E27FC236}">
                  <a16:creationId xmlns:a16="http://schemas.microsoft.com/office/drawing/2014/main" id="{C526FAF8-B438-40C2-9075-5F310E86FAD5}"/>
                </a:ext>
              </a:extLst>
            </p:cNvPr>
            <p:cNvSpPr>
              <a:spLocks noChangeArrowheads="1"/>
            </p:cNvSpPr>
            <p:nvPr/>
          </p:nvSpPr>
          <p:spPr bwMode="auto">
            <a:xfrm>
              <a:off x="1316038" y="3375025"/>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7" name="Rectangle 26">
              <a:extLst>
                <a:ext uri="{FF2B5EF4-FFF2-40B4-BE49-F238E27FC236}">
                  <a16:creationId xmlns:a16="http://schemas.microsoft.com/office/drawing/2014/main" id="{9394B3F3-E2A5-4DE0-B9A5-1EC6DBB74CDD}"/>
                </a:ext>
              </a:extLst>
            </p:cNvPr>
            <p:cNvSpPr>
              <a:spLocks noChangeArrowheads="1"/>
            </p:cNvSpPr>
            <p:nvPr/>
          </p:nvSpPr>
          <p:spPr bwMode="auto">
            <a:xfrm>
              <a:off x="981075" y="3478213"/>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8" name="Rectangle 27">
              <a:extLst>
                <a:ext uri="{FF2B5EF4-FFF2-40B4-BE49-F238E27FC236}">
                  <a16:creationId xmlns:a16="http://schemas.microsoft.com/office/drawing/2014/main" id="{5D66F92D-C98A-4818-A51E-7E549BF865CA}"/>
                </a:ext>
              </a:extLst>
            </p:cNvPr>
            <p:cNvSpPr>
              <a:spLocks noChangeArrowheads="1"/>
            </p:cNvSpPr>
            <p:nvPr/>
          </p:nvSpPr>
          <p:spPr bwMode="auto">
            <a:xfrm>
              <a:off x="1065213" y="3478213"/>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9" name="Rectangle 28">
              <a:extLst>
                <a:ext uri="{FF2B5EF4-FFF2-40B4-BE49-F238E27FC236}">
                  <a16:creationId xmlns:a16="http://schemas.microsoft.com/office/drawing/2014/main" id="{EB54FAE8-73A3-4801-9391-3837BCABF30B}"/>
                </a:ext>
              </a:extLst>
            </p:cNvPr>
            <p:cNvSpPr>
              <a:spLocks noChangeArrowheads="1"/>
            </p:cNvSpPr>
            <p:nvPr/>
          </p:nvSpPr>
          <p:spPr bwMode="auto">
            <a:xfrm>
              <a:off x="1149350" y="347821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0" name="Rectangle 29">
              <a:extLst>
                <a:ext uri="{FF2B5EF4-FFF2-40B4-BE49-F238E27FC236}">
                  <a16:creationId xmlns:a16="http://schemas.microsoft.com/office/drawing/2014/main" id="{9EBC2A83-F20F-43E1-9B8A-E5045781306A}"/>
                </a:ext>
              </a:extLst>
            </p:cNvPr>
            <p:cNvSpPr>
              <a:spLocks noChangeArrowheads="1"/>
            </p:cNvSpPr>
            <p:nvPr/>
          </p:nvSpPr>
          <p:spPr bwMode="auto">
            <a:xfrm>
              <a:off x="1233488" y="347821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1" name="Rectangle 30">
              <a:extLst>
                <a:ext uri="{FF2B5EF4-FFF2-40B4-BE49-F238E27FC236}">
                  <a16:creationId xmlns:a16="http://schemas.microsoft.com/office/drawing/2014/main" id="{7B9D2F5C-46D8-42AB-8297-ED4154D2FF2E}"/>
                </a:ext>
              </a:extLst>
            </p:cNvPr>
            <p:cNvSpPr>
              <a:spLocks noChangeArrowheads="1"/>
            </p:cNvSpPr>
            <p:nvPr/>
          </p:nvSpPr>
          <p:spPr bwMode="auto">
            <a:xfrm>
              <a:off x="1316038" y="347821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2" name="Rectangle 31">
              <a:extLst>
                <a:ext uri="{FF2B5EF4-FFF2-40B4-BE49-F238E27FC236}">
                  <a16:creationId xmlns:a16="http://schemas.microsoft.com/office/drawing/2014/main" id="{89B8A64D-573A-4D11-B8AF-5680234DC7C1}"/>
                </a:ext>
              </a:extLst>
            </p:cNvPr>
            <p:cNvSpPr>
              <a:spLocks noChangeArrowheads="1"/>
            </p:cNvSpPr>
            <p:nvPr/>
          </p:nvSpPr>
          <p:spPr bwMode="auto">
            <a:xfrm>
              <a:off x="981075" y="3582988"/>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3" name="Rectangle 32">
              <a:extLst>
                <a:ext uri="{FF2B5EF4-FFF2-40B4-BE49-F238E27FC236}">
                  <a16:creationId xmlns:a16="http://schemas.microsoft.com/office/drawing/2014/main" id="{90E9CE54-D84F-4711-BA49-198844896894}"/>
                </a:ext>
              </a:extLst>
            </p:cNvPr>
            <p:cNvSpPr>
              <a:spLocks noChangeArrowheads="1"/>
            </p:cNvSpPr>
            <p:nvPr/>
          </p:nvSpPr>
          <p:spPr bwMode="auto">
            <a:xfrm>
              <a:off x="1065213" y="3582988"/>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4" name="Rectangle 33">
              <a:extLst>
                <a:ext uri="{FF2B5EF4-FFF2-40B4-BE49-F238E27FC236}">
                  <a16:creationId xmlns:a16="http://schemas.microsoft.com/office/drawing/2014/main" id="{EC64F1DB-9472-42EF-BC60-0BE9F80AEF49}"/>
                </a:ext>
              </a:extLst>
            </p:cNvPr>
            <p:cNvSpPr>
              <a:spLocks noChangeArrowheads="1"/>
            </p:cNvSpPr>
            <p:nvPr/>
          </p:nvSpPr>
          <p:spPr bwMode="auto">
            <a:xfrm>
              <a:off x="731838" y="3165475"/>
              <a:ext cx="39688" cy="619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5" name="Rectangle 34">
              <a:extLst>
                <a:ext uri="{FF2B5EF4-FFF2-40B4-BE49-F238E27FC236}">
                  <a16:creationId xmlns:a16="http://schemas.microsoft.com/office/drawing/2014/main" id="{C302ECAC-C08A-41AF-A34C-ED230F294B19}"/>
                </a:ext>
              </a:extLst>
            </p:cNvPr>
            <p:cNvSpPr>
              <a:spLocks noChangeArrowheads="1"/>
            </p:cNvSpPr>
            <p:nvPr/>
          </p:nvSpPr>
          <p:spPr bwMode="auto">
            <a:xfrm>
              <a:off x="815975" y="3165475"/>
              <a:ext cx="39688" cy="619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6" name="Rectangle 35">
              <a:extLst>
                <a:ext uri="{FF2B5EF4-FFF2-40B4-BE49-F238E27FC236}">
                  <a16:creationId xmlns:a16="http://schemas.microsoft.com/office/drawing/2014/main" id="{486A910A-2627-4F4E-A5F9-6050246621BF}"/>
                </a:ext>
              </a:extLst>
            </p:cNvPr>
            <p:cNvSpPr>
              <a:spLocks noChangeArrowheads="1"/>
            </p:cNvSpPr>
            <p:nvPr/>
          </p:nvSpPr>
          <p:spPr bwMode="auto">
            <a:xfrm>
              <a:off x="731838" y="3060700"/>
              <a:ext cx="39688" cy="619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7" name="Rectangle 36">
              <a:extLst>
                <a:ext uri="{FF2B5EF4-FFF2-40B4-BE49-F238E27FC236}">
                  <a16:creationId xmlns:a16="http://schemas.microsoft.com/office/drawing/2014/main" id="{D2D6658F-AE13-4DC3-83F4-A2734377B8F4}"/>
                </a:ext>
              </a:extLst>
            </p:cNvPr>
            <p:cNvSpPr>
              <a:spLocks noChangeArrowheads="1"/>
            </p:cNvSpPr>
            <p:nvPr/>
          </p:nvSpPr>
          <p:spPr bwMode="auto">
            <a:xfrm>
              <a:off x="815975" y="3060700"/>
              <a:ext cx="39688" cy="619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8" name="Rectangle 37">
              <a:extLst>
                <a:ext uri="{FF2B5EF4-FFF2-40B4-BE49-F238E27FC236}">
                  <a16:creationId xmlns:a16="http://schemas.microsoft.com/office/drawing/2014/main" id="{0013AEA4-8AD7-4BE8-97CA-73800348FD67}"/>
                </a:ext>
              </a:extLst>
            </p:cNvPr>
            <p:cNvSpPr>
              <a:spLocks noChangeArrowheads="1"/>
            </p:cNvSpPr>
            <p:nvPr/>
          </p:nvSpPr>
          <p:spPr bwMode="auto">
            <a:xfrm>
              <a:off x="731838" y="368776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9" name="Rectangle 38">
              <a:extLst>
                <a:ext uri="{FF2B5EF4-FFF2-40B4-BE49-F238E27FC236}">
                  <a16:creationId xmlns:a16="http://schemas.microsoft.com/office/drawing/2014/main" id="{CA368687-1B78-4D96-B021-52C2EB9B1D93}"/>
                </a:ext>
              </a:extLst>
            </p:cNvPr>
            <p:cNvSpPr>
              <a:spLocks noChangeArrowheads="1"/>
            </p:cNvSpPr>
            <p:nvPr/>
          </p:nvSpPr>
          <p:spPr bwMode="auto">
            <a:xfrm>
              <a:off x="815975" y="368776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0" name="Rectangle 39">
              <a:extLst>
                <a:ext uri="{FF2B5EF4-FFF2-40B4-BE49-F238E27FC236}">
                  <a16:creationId xmlns:a16="http://schemas.microsoft.com/office/drawing/2014/main" id="{A63D11C5-57B0-4154-A1A1-90BA5F4E40B2}"/>
                </a:ext>
              </a:extLst>
            </p:cNvPr>
            <p:cNvSpPr>
              <a:spLocks noChangeArrowheads="1"/>
            </p:cNvSpPr>
            <p:nvPr/>
          </p:nvSpPr>
          <p:spPr bwMode="auto">
            <a:xfrm>
              <a:off x="731838" y="3270250"/>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1" name="Rectangle 40">
              <a:extLst>
                <a:ext uri="{FF2B5EF4-FFF2-40B4-BE49-F238E27FC236}">
                  <a16:creationId xmlns:a16="http://schemas.microsoft.com/office/drawing/2014/main" id="{F3E46FB0-1F62-4E7D-A71C-0FA84B5F284D}"/>
                </a:ext>
              </a:extLst>
            </p:cNvPr>
            <p:cNvSpPr>
              <a:spLocks noChangeArrowheads="1"/>
            </p:cNvSpPr>
            <p:nvPr/>
          </p:nvSpPr>
          <p:spPr bwMode="auto">
            <a:xfrm>
              <a:off x="815975" y="3270250"/>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2" name="Rectangle 41">
              <a:extLst>
                <a:ext uri="{FF2B5EF4-FFF2-40B4-BE49-F238E27FC236}">
                  <a16:creationId xmlns:a16="http://schemas.microsoft.com/office/drawing/2014/main" id="{48FE407B-EFD6-4786-97AE-079915D465F3}"/>
                </a:ext>
              </a:extLst>
            </p:cNvPr>
            <p:cNvSpPr>
              <a:spLocks noChangeArrowheads="1"/>
            </p:cNvSpPr>
            <p:nvPr/>
          </p:nvSpPr>
          <p:spPr bwMode="auto">
            <a:xfrm>
              <a:off x="731838" y="3375025"/>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3" name="Rectangle 42">
              <a:extLst>
                <a:ext uri="{FF2B5EF4-FFF2-40B4-BE49-F238E27FC236}">
                  <a16:creationId xmlns:a16="http://schemas.microsoft.com/office/drawing/2014/main" id="{572C7492-170A-4E8B-AFB1-C5E64F596C00}"/>
                </a:ext>
              </a:extLst>
            </p:cNvPr>
            <p:cNvSpPr>
              <a:spLocks noChangeArrowheads="1"/>
            </p:cNvSpPr>
            <p:nvPr/>
          </p:nvSpPr>
          <p:spPr bwMode="auto">
            <a:xfrm>
              <a:off x="815975" y="3375025"/>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4" name="Rectangle 43">
              <a:extLst>
                <a:ext uri="{FF2B5EF4-FFF2-40B4-BE49-F238E27FC236}">
                  <a16:creationId xmlns:a16="http://schemas.microsoft.com/office/drawing/2014/main" id="{47E055F3-4A92-4C7B-90CF-866984D83928}"/>
                </a:ext>
              </a:extLst>
            </p:cNvPr>
            <p:cNvSpPr>
              <a:spLocks noChangeArrowheads="1"/>
            </p:cNvSpPr>
            <p:nvPr/>
          </p:nvSpPr>
          <p:spPr bwMode="auto">
            <a:xfrm>
              <a:off x="731838" y="347821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5" name="Rectangle 44">
              <a:extLst>
                <a:ext uri="{FF2B5EF4-FFF2-40B4-BE49-F238E27FC236}">
                  <a16:creationId xmlns:a16="http://schemas.microsoft.com/office/drawing/2014/main" id="{244FF9A6-C1AE-40FE-8CDF-D02A17977D00}"/>
                </a:ext>
              </a:extLst>
            </p:cNvPr>
            <p:cNvSpPr>
              <a:spLocks noChangeArrowheads="1"/>
            </p:cNvSpPr>
            <p:nvPr/>
          </p:nvSpPr>
          <p:spPr bwMode="auto">
            <a:xfrm>
              <a:off x="815975" y="347821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6" name="Rectangle 45">
              <a:extLst>
                <a:ext uri="{FF2B5EF4-FFF2-40B4-BE49-F238E27FC236}">
                  <a16:creationId xmlns:a16="http://schemas.microsoft.com/office/drawing/2014/main" id="{79023C74-BDD4-4EE9-BEE0-33E493AE73FE}"/>
                </a:ext>
              </a:extLst>
            </p:cNvPr>
            <p:cNvSpPr>
              <a:spLocks noChangeArrowheads="1"/>
            </p:cNvSpPr>
            <p:nvPr/>
          </p:nvSpPr>
          <p:spPr bwMode="auto">
            <a:xfrm>
              <a:off x="731838" y="3582988"/>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7" name="Rectangle 46">
              <a:extLst>
                <a:ext uri="{FF2B5EF4-FFF2-40B4-BE49-F238E27FC236}">
                  <a16:creationId xmlns:a16="http://schemas.microsoft.com/office/drawing/2014/main" id="{8AD62E78-ED10-4F1A-9508-BA664D9C13D6}"/>
                </a:ext>
              </a:extLst>
            </p:cNvPr>
            <p:cNvSpPr>
              <a:spLocks noChangeArrowheads="1"/>
            </p:cNvSpPr>
            <p:nvPr/>
          </p:nvSpPr>
          <p:spPr bwMode="auto">
            <a:xfrm>
              <a:off x="815975" y="3582988"/>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8" name="Rectangle 47">
              <a:extLst>
                <a:ext uri="{FF2B5EF4-FFF2-40B4-BE49-F238E27FC236}">
                  <a16:creationId xmlns:a16="http://schemas.microsoft.com/office/drawing/2014/main" id="{E102CC2D-AE79-4BFF-878B-ACAEACE2BDC3}"/>
                </a:ext>
              </a:extLst>
            </p:cNvPr>
            <p:cNvSpPr>
              <a:spLocks noChangeArrowheads="1"/>
            </p:cNvSpPr>
            <p:nvPr/>
          </p:nvSpPr>
          <p:spPr bwMode="auto">
            <a:xfrm>
              <a:off x="1149350" y="3582988"/>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9" name="Rectangle 48">
              <a:extLst>
                <a:ext uri="{FF2B5EF4-FFF2-40B4-BE49-F238E27FC236}">
                  <a16:creationId xmlns:a16="http://schemas.microsoft.com/office/drawing/2014/main" id="{702AEF99-6C34-4BBE-B1DC-7DBFAF1E9FE2}"/>
                </a:ext>
              </a:extLst>
            </p:cNvPr>
            <p:cNvSpPr>
              <a:spLocks noChangeArrowheads="1"/>
            </p:cNvSpPr>
            <p:nvPr/>
          </p:nvSpPr>
          <p:spPr bwMode="auto">
            <a:xfrm>
              <a:off x="1233488" y="3582988"/>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0" name="Rectangle 49">
              <a:extLst>
                <a:ext uri="{FF2B5EF4-FFF2-40B4-BE49-F238E27FC236}">
                  <a16:creationId xmlns:a16="http://schemas.microsoft.com/office/drawing/2014/main" id="{896A409C-792D-4072-A635-3CDF9DE4C7D7}"/>
                </a:ext>
              </a:extLst>
            </p:cNvPr>
            <p:cNvSpPr>
              <a:spLocks noChangeArrowheads="1"/>
            </p:cNvSpPr>
            <p:nvPr/>
          </p:nvSpPr>
          <p:spPr bwMode="auto">
            <a:xfrm>
              <a:off x="1316038" y="3582988"/>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1" name="Rectangle 50">
              <a:extLst>
                <a:ext uri="{FF2B5EF4-FFF2-40B4-BE49-F238E27FC236}">
                  <a16:creationId xmlns:a16="http://schemas.microsoft.com/office/drawing/2014/main" id="{2580C9F6-AD07-4BC7-9A9E-7F4F301734A3}"/>
                </a:ext>
              </a:extLst>
            </p:cNvPr>
            <p:cNvSpPr>
              <a:spLocks noChangeArrowheads="1"/>
            </p:cNvSpPr>
            <p:nvPr/>
          </p:nvSpPr>
          <p:spPr bwMode="auto">
            <a:xfrm>
              <a:off x="1484313" y="347821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2" name="Rectangle 51">
              <a:extLst>
                <a:ext uri="{FF2B5EF4-FFF2-40B4-BE49-F238E27FC236}">
                  <a16:creationId xmlns:a16="http://schemas.microsoft.com/office/drawing/2014/main" id="{4119F9A0-4728-47E2-9BF3-862104B7156E}"/>
                </a:ext>
              </a:extLst>
            </p:cNvPr>
            <p:cNvSpPr>
              <a:spLocks noChangeArrowheads="1"/>
            </p:cNvSpPr>
            <p:nvPr/>
          </p:nvSpPr>
          <p:spPr bwMode="auto">
            <a:xfrm>
              <a:off x="1566863" y="3478213"/>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3" name="Rectangle 52">
              <a:extLst>
                <a:ext uri="{FF2B5EF4-FFF2-40B4-BE49-F238E27FC236}">
                  <a16:creationId xmlns:a16="http://schemas.microsoft.com/office/drawing/2014/main" id="{2587B4B5-8E74-4B6B-8A54-0441835EDFBD}"/>
                </a:ext>
              </a:extLst>
            </p:cNvPr>
            <p:cNvSpPr>
              <a:spLocks noChangeArrowheads="1"/>
            </p:cNvSpPr>
            <p:nvPr/>
          </p:nvSpPr>
          <p:spPr bwMode="auto">
            <a:xfrm>
              <a:off x="1484313" y="3582988"/>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4" name="Rectangle 53">
              <a:extLst>
                <a:ext uri="{FF2B5EF4-FFF2-40B4-BE49-F238E27FC236}">
                  <a16:creationId xmlns:a16="http://schemas.microsoft.com/office/drawing/2014/main" id="{3CC2A52B-4CA3-4069-ACC4-649D90C34CDB}"/>
                </a:ext>
              </a:extLst>
            </p:cNvPr>
            <p:cNvSpPr>
              <a:spLocks noChangeArrowheads="1"/>
            </p:cNvSpPr>
            <p:nvPr/>
          </p:nvSpPr>
          <p:spPr bwMode="auto">
            <a:xfrm>
              <a:off x="1566863" y="3582988"/>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5" name="Rectangle 54">
              <a:extLst>
                <a:ext uri="{FF2B5EF4-FFF2-40B4-BE49-F238E27FC236}">
                  <a16:creationId xmlns:a16="http://schemas.microsoft.com/office/drawing/2014/main" id="{571FC7C3-DF48-4725-8A7F-A040729FBD78}"/>
                </a:ext>
              </a:extLst>
            </p:cNvPr>
            <p:cNvSpPr>
              <a:spLocks noChangeArrowheads="1"/>
            </p:cNvSpPr>
            <p:nvPr/>
          </p:nvSpPr>
          <p:spPr bwMode="auto">
            <a:xfrm>
              <a:off x="1484313" y="368776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6" name="Rectangle 55">
              <a:extLst>
                <a:ext uri="{FF2B5EF4-FFF2-40B4-BE49-F238E27FC236}">
                  <a16:creationId xmlns:a16="http://schemas.microsoft.com/office/drawing/2014/main" id="{771CCBFE-2EDD-4842-9968-AB87EF79F3EE}"/>
                </a:ext>
              </a:extLst>
            </p:cNvPr>
            <p:cNvSpPr>
              <a:spLocks noChangeArrowheads="1"/>
            </p:cNvSpPr>
            <p:nvPr/>
          </p:nvSpPr>
          <p:spPr bwMode="auto">
            <a:xfrm>
              <a:off x="1566863" y="3687763"/>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7" name="Freeform 56">
              <a:extLst>
                <a:ext uri="{FF2B5EF4-FFF2-40B4-BE49-F238E27FC236}">
                  <a16:creationId xmlns:a16="http://schemas.microsoft.com/office/drawing/2014/main" id="{9D49B299-6275-4BFC-9920-E0D56A876143}"/>
                </a:ext>
              </a:extLst>
            </p:cNvPr>
            <p:cNvSpPr>
              <a:spLocks noEditPoints="1"/>
            </p:cNvSpPr>
            <p:nvPr/>
          </p:nvSpPr>
          <p:spPr bwMode="auto">
            <a:xfrm>
              <a:off x="542925" y="2684463"/>
              <a:ext cx="1254126" cy="1254124"/>
            </a:xfrm>
            <a:custGeom>
              <a:avLst/>
              <a:gdLst>
                <a:gd name="T0" fmla="*/ 504 w 553"/>
                <a:gd name="T1" fmla="*/ 297 h 553"/>
                <a:gd name="T2" fmla="*/ 470 w 553"/>
                <a:gd name="T3" fmla="*/ 295 h 553"/>
                <a:gd name="T4" fmla="*/ 467 w 553"/>
                <a:gd name="T5" fmla="*/ 39 h 553"/>
                <a:gd name="T6" fmla="*/ 415 w 553"/>
                <a:gd name="T7" fmla="*/ 37 h 553"/>
                <a:gd name="T8" fmla="*/ 396 w 553"/>
                <a:gd name="T9" fmla="*/ 18 h 553"/>
                <a:gd name="T10" fmla="*/ 378 w 553"/>
                <a:gd name="T11" fmla="*/ 37 h 553"/>
                <a:gd name="T12" fmla="*/ 359 w 553"/>
                <a:gd name="T13" fmla="*/ 0 h 553"/>
                <a:gd name="T14" fmla="*/ 276 w 553"/>
                <a:gd name="T15" fmla="*/ 37 h 553"/>
                <a:gd name="T16" fmla="*/ 267 w 553"/>
                <a:gd name="T17" fmla="*/ 184 h 553"/>
                <a:gd name="T18" fmla="*/ 248 w 553"/>
                <a:gd name="T19" fmla="*/ 203 h 553"/>
                <a:gd name="T20" fmla="*/ 378 w 553"/>
                <a:gd name="T21" fmla="*/ 534 h 553"/>
                <a:gd name="T22" fmla="*/ 304 w 553"/>
                <a:gd name="T23" fmla="*/ 488 h 553"/>
                <a:gd name="T24" fmla="*/ 295 w 553"/>
                <a:gd name="T25" fmla="*/ 479 h 553"/>
                <a:gd name="T26" fmla="*/ 249 w 553"/>
                <a:gd name="T27" fmla="*/ 488 h 553"/>
                <a:gd name="T28" fmla="*/ 175 w 553"/>
                <a:gd name="T29" fmla="*/ 534 h 553"/>
                <a:gd name="T30" fmla="*/ 194 w 553"/>
                <a:gd name="T31" fmla="*/ 203 h 553"/>
                <a:gd name="T32" fmla="*/ 175 w 553"/>
                <a:gd name="T33" fmla="*/ 184 h 553"/>
                <a:gd name="T34" fmla="*/ 172 w 553"/>
                <a:gd name="T35" fmla="*/ 131 h 553"/>
                <a:gd name="T36" fmla="*/ 138 w 553"/>
                <a:gd name="T37" fmla="*/ 129 h 553"/>
                <a:gd name="T38" fmla="*/ 119 w 553"/>
                <a:gd name="T39" fmla="*/ 92 h 553"/>
                <a:gd name="T40" fmla="*/ 101 w 553"/>
                <a:gd name="T41" fmla="*/ 129 h 553"/>
                <a:gd name="T42" fmla="*/ 83 w 553"/>
                <a:gd name="T43" fmla="*/ 110 h 553"/>
                <a:gd name="T44" fmla="*/ 55 w 553"/>
                <a:gd name="T45" fmla="*/ 129 h 553"/>
                <a:gd name="T46" fmla="*/ 46 w 553"/>
                <a:gd name="T47" fmla="*/ 534 h 553"/>
                <a:gd name="T48" fmla="*/ 0 w 553"/>
                <a:gd name="T49" fmla="*/ 553 h 553"/>
                <a:gd name="T50" fmla="*/ 553 w 553"/>
                <a:gd name="T51" fmla="*/ 534 h 553"/>
                <a:gd name="T52" fmla="*/ 507 w 553"/>
                <a:gd name="T53" fmla="*/ 304 h 553"/>
                <a:gd name="T54" fmla="*/ 101 w 553"/>
                <a:gd name="T55" fmla="*/ 534 h 553"/>
                <a:gd name="T56" fmla="*/ 64 w 553"/>
                <a:gd name="T57" fmla="*/ 147 h 553"/>
                <a:gd name="T58" fmla="*/ 156 w 553"/>
                <a:gd name="T59" fmla="*/ 534 h 553"/>
                <a:gd name="T60" fmla="*/ 120 w 553"/>
                <a:gd name="T61" fmla="*/ 507 h 553"/>
                <a:gd name="T62" fmla="*/ 285 w 553"/>
                <a:gd name="T63" fmla="*/ 184 h 553"/>
                <a:gd name="T64" fmla="*/ 451 w 553"/>
                <a:gd name="T65" fmla="*/ 55 h 553"/>
                <a:gd name="T66" fmla="*/ 433 w 553"/>
                <a:gd name="T67" fmla="*/ 295 h 553"/>
                <a:gd name="T68" fmla="*/ 415 w 553"/>
                <a:gd name="T69" fmla="*/ 276 h 553"/>
                <a:gd name="T70" fmla="*/ 396 w 553"/>
                <a:gd name="T71" fmla="*/ 295 h 553"/>
                <a:gd name="T72" fmla="*/ 393 w 553"/>
                <a:gd name="T73" fmla="*/ 187 h 553"/>
                <a:gd name="T74" fmla="*/ 285 w 553"/>
                <a:gd name="T75" fmla="*/ 184 h 553"/>
                <a:gd name="T76" fmla="*/ 285 w 553"/>
                <a:gd name="T77" fmla="*/ 498 h 553"/>
                <a:gd name="T78" fmla="*/ 267 w 553"/>
                <a:gd name="T79" fmla="*/ 534 h 553"/>
                <a:gd name="T80" fmla="*/ 451 w 553"/>
                <a:gd name="T81" fmla="*/ 534 h 553"/>
                <a:gd name="T82" fmla="*/ 433 w 553"/>
                <a:gd name="T83" fmla="*/ 507 h 553"/>
                <a:gd name="T84" fmla="*/ 396 w 553"/>
                <a:gd name="T85" fmla="*/ 534 h 553"/>
                <a:gd name="T86" fmla="*/ 488 w 553"/>
                <a:gd name="T87" fmla="*/ 313 h 553"/>
                <a:gd name="T88" fmla="*/ 451 w 553"/>
                <a:gd name="T89" fmla="*/ 534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3" h="553">
                  <a:moveTo>
                    <a:pt x="507" y="304"/>
                  </a:moveTo>
                  <a:cubicBezTo>
                    <a:pt x="507" y="302"/>
                    <a:pt x="506" y="299"/>
                    <a:pt x="504" y="297"/>
                  </a:cubicBezTo>
                  <a:cubicBezTo>
                    <a:pt x="502" y="296"/>
                    <a:pt x="500" y="295"/>
                    <a:pt x="498" y="295"/>
                  </a:cubicBezTo>
                  <a:cubicBezTo>
                    <a:pt x="470" y="295"/>
                    <a:pt x="470" y="295"/>
                    <a:pt x="470" y="295"/>
                  </a:cubicBezTo>
                  <a:cubicBezTo>
                    <a:pt x="470" y="46"/>
                    <a:pt x="470" y="46"/>
                    <a:pt x="470" y="46"/>
                  </a:cubicBezTo>
                  <a:cubicBezTo>
                    <a:pt x="470" y="43"/>
                    <a:pt x="469" y="41"/>
                    <a:pt x="467" y="39"/>
                  </a:cubicBezTo>
                  <a:cubicBezTo>
                    <a:pt x="465" y="38"/>
                    <a:pt x="463" y="37"/>
                    <a:pt x="461" y="37"/>
                  </a:cubicBezTo>
                  <a:cubicBezTo>
                    <a:pt x="415" y="37"/>
                    <a:pt x="415" y="37"/>
                    <a:pt x="415" y="37"/>
                  </a:cubicBezTo>
                  <a:cubicBezTo>
                    <a:pt x="415" y="18"/>
                    <a:pt x="415" y="18"/>
                    <a:pt x="415" y="18"/>
                  </a:cubicBezTo>
                  <a:cubicBezTo>
                    <a:pt x="396" y="18"/>
                    <a:pt x="396" y="18"/>
                    <a:pt x="396" y="18"/>
                  </a:cubicBezTo>
                  <a:cubicBezTo>
                    <a:pt x="396" y="37"/>
                    <a:pt x="396" y="37"/>
                    <a:pt x="396" y="37"/>
                  </a:cubicBezTo>
                  <a:cubicBezTo>
                    <a:pt x="378" y="37"/>
                    <a:pt x="378" y="37"/>
                    <a:pt x="378" y="37"/>
                  </a:cubicBezTo>
                  <a:cubicBezTo>
                    <a:pt x="378" y="0"/>
                    <a:pt x="378" y="0"/>
                    <a:pt x="378" y="0"/>
                  </a:cubicBezTo>
                  <a:cubicBezTo>
                    <a:pt x="359" y="0"/>
                    <a:pt x="359" y="0"/>
                    <a:pt x="359" y="0"/>
                  </a:cubicBezTo>
                  <a:cubicBezTo>
                    <a:pt x="359" y="37"/>
                    <a:pt x="359" y="37"/>
                    <a:pt x="359" y="37"/>
                  </a:cubicBezTo>
                  <a:cubicBezTo>
                    <a:pt x="276" y="37"/>
                    <a:pt x="276" y="37"/>
                    <a:pt x="276" y="37"/>
                  </a:cubicBezTo>
                  <a:cubicBezTo>
                    <a:pt x="271" y="37"/>
                    <a:pt x="267" y="41"/>
                    <a:pt x="267" y="46"/>
                  </a:cubicBezTo>
                  <a:cubicBezTo>
                    <a:pt x="267" y="184"/>
                    <a:pt x="267" y="184"/>
                    <a:pt x="267" y="184"/>
                  </a:cubicBezTo>
                  <a:cubicBezTo>
                    <a:pt x="248" y="184"/>
                    <a:pt x="248" y="184"/>
                    <a:pt x="248" y="184"/>
                  </a:cubicBezTo>
                  <a:cubicBezTo>
                    <a:pt x="248" y="203"/>
                    <a:pt x="248" y="203"/>
                    <a:pt x="248" y="203"/>
                  </a:cubicBezTo>
                  <a:cubicBezTo>
                    <a:pt x="378" y="203"/>
                    <a:pt x="378" y="203"/>
                    <a:pt x="378" y="203"/>
                  </a:cubicBezTo>
                  <a:cubicBezTo>
                    <a:pt x="378" y="534"/>
                    <a:pt x="378" y="534"/>
                    <a:pt x="378" y="534"/>
                  </a:cubicBezTo>
                  <a:cubicBezTo>
                    <a:pt x="304" y="534"/>
                    <a:pt x="304" y="534"/>
                    <a:pt x="304" y="534"/>
                  </a:cubicBezTo>
                  <a:cubicBezTo>
                    <a:pt x="304" y="488"/>
                    <a:pt x="304" y="488"/>
                    <a:pt x="304" y="488"/>
                  </a:cubicBezTo>
                  <a:cubicBezTo>
                    <a:pt x="304" y="486"/>
                    <a:pt x="303" y="484"/>
                    <a:pt x="301" y="482"/>
                  </a:cubicBezTo>
                  <a:cubicBezTo>
                    <a:pt x="299" y="480"/>
                    <a:pt x="297" y="479"/>
                    <a:pt x="295" y="479"/>
                  </a:cubicBezTo>
                  <a:cubicBezTo>
                    <a:pt x="258" y="479"/>
                    <a:pt x="258" y="479"/>
                    <a:pt x="258" y="479"/>
                  </a:cubicBezTo>
                  <a:cubicBezTo>
                    <a:pt x="253" y="479"/>
                    <a:pt x="249" y="483"/>
                    <a:pt x="249" y="488"/>
                  </a:cubicBezTo>
                  <a:cubicBezTo>
                    <a:pt x="249" y="534"/>
                    <a:pt x="249" y="534"/>
                    <a:pt x="249" y="534"/>
                  </a:cubicBezTo>
                  <a:cubicBezTo>
                    <a:pt x="175" y="534"/>
                    <a:pt x="175" y="534"/>
                    <a:pt x="175" y="534"/>
                  </a:cubicBezTo>
                  <a:cubicBezTo>
                    <a:pt x="175" y="203"/>
                    <a:pt x="175" y="203"/>
                    <a:pt x="175" y="203"/>
                  </a:cubicBezTo>
                  <a:cubicBezTo>
                    <a:pt x="194" y="203"/>
                    <a:pt x="194" y="203"/>
                    <a:pt x="194" y="203"/>
                  </a:cubicBezTo>
                  <a:cubicBezTo>
                    <a:pt x="194" y="184"/>
                    <a:pt x="194" y="184"/>
                    <a:pt x="194" y="184"/>
                  </a:cubicBezTo>
                  <a:cubicBezTo>
                    <a:pt x="175" y="184"/>
                    <a:pt x="175" y="184"/>
                    <a:pt x="175" y="184"/>
                  </a:cubicBezTo>
                  <a:cubicBezTo>
                    <a:pt x="175" y="138"/>
                    <a:pt x="175" y="138"/>
                    <a:pt x="175" y="138"/>
                  </a:cubicBezTo>
                  <a:cubicBezTo>
                    <a:pt x="175" y="136"/>
                    <a:pt x="174" y="133"/>
                    <a:pt x="172" y="131"/>
                  </a:cubicBezTo>
                  <a:cubicBezTo>
                    <a:pt x="170" y="130"/>
                    <a:pt x="168" y="129"/>
                    <a:pt x="166" y="129"/>
                  </a:cubicBezTo>
                  <a:cubicBezTo>
                    <a:pt x="138" y="129"/>
                    <a:pt x="138" y="129"/>
                    <a:pt x="138" y="129"/>
                  </a:cubicBezTo>
                  <a:cubicBezTo>
                    <a:pt x="138" y="92"/>
                    <a:pt x="138" y="92"/>
                    <a:pt x="138" y="92"/>
                  </a:cubicBezTo>
                  <a:cubicBezTo>
                    <a:pt x="119" y="92"/>
                    <a:pt x="119" y="92"/>
                    <a:pt x="119" y="92"/>
                  </a:cubicBezTo>
                  <a:cubicBezTo>
                    <a:pt x="119" y="129"/>
                    <a:pt x="119" y="129"/>
                    <a:pt x="119" y="129"/>
                  </a:cubicBezTo>
                  <a:cubicBezTo>
                    <a:pt x="101" y="129"/>
                    <a:pt x="101" y="129"/>
                    <a:pt x="101" y="129"/>
                  </a:cubicBezTo>
                  <a:cubicBezTo>
                    <a:pt x="101" y="110"/>
                    <a:pt x="101" y="110"/>
                    <a:pt x="101" y="110"/>
                  </a:cubicBezTo>
                  <a:cubicBezTo>
                    <a:pt x="83" y="110"/>
                    <a:pt x="83" y="110"/>
                    <a:pt x="83" y="110"/>
                  </a:cubicBezTo>
                  <a:cubicBezTo>
                    <a:pt x="83" y="129"/>
                    <a:pt x="83" y="129"/>
                    <a:pt x="83" y="129"/>
                  </a:cubicBezTo>
                  <a:cubicBezTo>
                    <a:pt x="55" y="129"/>
                    <a:pt x="55" y="129"/>
                    <a:pt x="55" y="129"/>
                  </a:cubicBezTo>
                  <a:cubicBezTo>
                    <a:pt x="50" y="129"/>
                    <a:pt x="46" y="133"/>
                    <a:pt x="46" y="138"/>
                  </a:cubicBezTo>
                  <a:cubicBezTo>
                    <a:pt x="46" y="534"/>
                    <a:pt x="46" y="534"/>
                    <a:pt x="46" y="534"/>
                  </a:cubicBezTo>
                  <a:cubicBezTo>
                    <a:pt x="0" y="534"/>
                    <a:pt x="0" y="534"/>
                    <a:pt x="0" y="534"/>
                  </a:cubicBezTo>
                  <a:cubicBezTo>
                    <a:pt x="0" y="553"/>
                    <a:pt x="0" y="553"/>
                    <a:pt x="0" y="553"/>
                  </a:cubicBezTo>
                  <a:cubicBezTo>
                    <a:pt x="553" y="553"/>
                    <a:pt x="553" y="553"/>
                    <a:pt x="553" y="553"/>
                  </a:cubicBezTo>
                  <a:cubicBezTo>
                    <a:pt x="553" y="534"/>
                    <a:pt x="553" y="534"/>
                    <a:pt x="553" y="534"/>
                  </a:cubicBezTo>
                  <a:cubicBezTo>
                    <a:pt x="507" y="534"/>
                    <a:pt x="507" y="534"/>
                    <a:pt x="507" y="534"/>
                  </a:cubicBezTo>
                  <a:lnTo>
                    <a:pt x="507" y="304"/>
                  </a:lnTo>
                  <a:close/>
                  <a:moveTo>
                    <a:pt x="101" y="507"/>
                  </a:moveTo>
                  <a:cubicBezTo>
                    <a:pt x="101" y="534"/>
                    <a:pt x="101" y="534"/>
                    <a:pt x="101" y="534"/>
                  </a:cubicBezTo>
                  <a:cubicBezTo>
                    <a:pt x="64" y="534"/>
                    <a:pt x="64" y="534"/>
                    <a:pt x="64" y="534"/>
                  </a:cubicBezTo>
                  <a:cubicBezTo>
                    <a:pt x="64" y="147"/>
                    <a:pt x="64" y="147"/>
                    <a:pt x="64" y="147"/>
                  </a:cubicBezTo>
                  <a:cubicBezTo>
                    <a:pt x="156" y="147"/>
                    <a:pt x="156" y="147"/>
                    <a:pt x="156" y="147"/>
                  </a:cubicBezTo>
                  <a:cubicBezTo>
                    <a:pt x="156" y="534"/>
                    <a:pt x="156" y="534"/>
                    <a:pt x="156" y="534"/>
                  </a:cubicBezTo>
                  <a:cubicBezTo>
                    <a:pt x="120" y="534"/>
                    <a:pt x="120" y="534"/>
                    <a:pt x="120" y="534"/>
                  </a:cubicBezTo>
                  <a:cubicBezTo>
                    <a:pt x="120" y="507"/>
                    <a:pt x="120" y="507"/>
                    <a:pt x="120" y="507"/>
                  </a:cubicBezTo>
                  <a:lnTo>
                    <a:pt x="101" y="507"/>
                  </a:lnTo>
                  <a:close/>
                  <a:moveTo>
                    <a:pt x="285" y="184"/>
                  </a:moveTo>
                  <a:cubicBezTo>
                    <a:pt x="285" y="55"/>
                    <a:pt x="285" y="55"/>
                    <a:pt x="285" y="55"/>
                  </a:cubicBezTo>
                  <a:cubicBezTo>
                    <a:pt x="451" y="55"/>
                    <a:pt x="451" y="55"/>
                    <a:pt x="451" y="55"/>
                  </a:cubicBezTo>
                  <a:cubicBezTo>
                    <a:pt x="451" y="295"/>
                    <a:pt x="451" y="295"/>
                    <a:pt x="451" y="295"/>
                  </a:cubicBezTo>
                  <a:cubicBezTo>
                    <a:pt x="433" y="295"/>
                    <a:pt x="433" y="295"/>
                    <a:pt x="433" y="295"/>
                  </a:cubicBezTo>
                  <a:cubicBezTo>
                    <a:pt x="433" y="276"/>
                    <a:pt x="433" y="276"/>
                    <a:pt x="433" y="276"/>
                  </a:cubicBezTo>
                  <a:cubicBezTo>
                    <a:pt x="415" y="276"/>
                    <a:pt x="415" y="276"/>
                    <a:pt x="415" y="276"/>
                  </a:cubicBezTo>
                  <a:cubicBezTo>
                    <a:pt x="415" y="295"/>
                    <a:pt x="415" y="295"/>
                    <a:pt x="415" y="295"/>
                  </a:cubicBezTo>
                  <a:cubicBezTo>
                    <a:pt x="396" y="295"/>
                    <a:pt x="396" y="295"/>
                    <a:pt x="396" y="295"/>
                  </a:cubicBezTo>
                  <a:cubicBezTo>
                    <a:pt x="396" y="193"/>
                    <a:pt x="396" y="193"/>
                    <a:pt x="396" y="193"/>
                  </a:cubicBezTo>
                  <a:cubicBezTo>
                    <a:pt x="396" y="191"/>
                    <a:pt x="395" y="189"/>
                    <a:pt x="393" y="187"/>
                  </a:cubicBezTo>
                  <a:cubicBezTo>
                    <a:pt x="392" y="185"/>
                    <a:pt x="389" y="184"/>
                    <a:pt x="387" y="184"/>
                  </a:cubicBezTo>
                  <a:lnTo>
                    <a:pt x="285" y="184"/>
                  </a:lnTo>
                  <a:close/>
                  <a:moveTo>
                    <a:pt x="267" y="498"/>
                  </a:moveTo>
                  <a:cubicBezTo>
                    <a:pt x="285" y="498"/>
                    <a:pt x="285" y="498"/>
                    <a:pt x="285" y="498"/>
                  </a:cubicBezTo>
                  <a:cubicBezTo>
                    <a:pt x="285" y="534"/>
                    <a:pt x="285" y="534"/>
                    <a:pt x="285" y="534"/>
                  </a:cubicBezTo>
                  <a:cubicBezTo>
                    <a:pt x="267" y="534"/>
                    <a:pt x="267" y="534"/>
                    <a:pt x="267" y="534"/>
                  </a:cubicBezTo>
                  <a:lnTo>
                    <a:pt x="267" y="498"/>
                  </a:lnTo>
                  <a:close/>
                  <a:moveTo>
                    <a:pt x="451" y="534"/>
                  </a:moveTo>
                  <a:cubicBezTo>
                    <a:pt x="451" y="507"/>
                    <a:pt x="451" y="507"/>
                    <a:pt x="451" y="507"/>
                  </a:cubicBezTo>
                  <a:cubicBezTo>
                    <a:pt x="433" y="507"/>
                    <a:pt x="433" y="507"/>
                    <a:pt x="433" y="507"/>
                  </a:cubicBezTo>
                  <a:cubicBezTo>
                    <a:pt x="433" y="534"/>
                    <a:pt x="433" y="534"/>
                    <a:pt x="433" y="534"/>
                  </a:cubicBezTo>
                  <a:cubicBezTo>
                    <a:pt x="396" y="534"/>
                    <a:pt x="396" y="534"/>
                    <a:pt x="396" y="534"/>
                  </a:cubicBezTo>
                  <a:cubicBezTo>
                    <a:pt x="396" y="313"/>
                    <a:pt x="396" y="313"/>
                    <a:pt x="396" y="313"/>
                  </a:cubicBezTo>
                  <a:cubicBezTo>
                    <a:pt x="488" y="313"/>
                    <a:pt x="488" y="313"/>
                    <a:pt x="488" y="313"/>
                  </a:cubicBezTo>
                  <a:cubicBezTo>
                    <a:pt x="488" y="534"/>
                    <a:pt x="488" y="534"/>
                    <a:pt x="488" y="534"/>
                  </a:cubicBezTo>
                  <a:lnTo>
                    <a:pt x="451" y="5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grpSp>
      <p:grpSp>
        <p:nvGrpSpPr>
          <p:cNvPr id="139" name="Group 4">
            <a:extLst>
              <a:ext uri="{FF2B5EF4-FFF2-40B4-BE49-F238E27FC236}">
                <a16:creationId xmlns:a16="http://schemas.microsoft.com/office/drawing/2014/main" id="{A7C91812-2940-432D-A703-7C72C7CC56AA}"/>
              </a:ext>
            </a:extLst>
          </p:cNvPr>
          <p:cNvGrpSpPr>
            <a:grpSpLocks noChangeAspect="1"/>
          </p:cNvGrpSpPr>
          <p:nvPr/>
        </p:nvGrpSpPr>
        <p:grpSpPr bwMode="auto">
          <a:xfrm>
            <a:off x="7750175" y="-509588"/>
            <a:ext cx="7588250" cy="7905751"/>
            <a:chOff x="3357" y="-352"/>
            <a:chExt cx="4780" cy="4980"/>
          </a:xfrm>
          <a:solidFill>
            <a:schemeClr val="accent2"/>
          </a:solidFill>
        </p:grpSpPr>
        <p:sp>
          <p:nvSpPr>
            <p:cNvPr id="140" name="Freeform 5">
              <a:extLst>
                <a:ext uri="{FF2B5EF4-FFF2-40B4-BE49-F238E27FC236}">
                  <a16:creationId xmlns:a16="http://schemas.microsoft.com/office/drawing/2014/main" id="{79E8D0B4-8731-4D8C-937E-975C483FF7ED}"/>
                </a:ext>
              </a:extLst>
            </p:cNvPr>
            <p:cNvSpPr>
              <a:spLocks noEditPoints="1"/>
            </p:cNvSpPr>
            <p:nvPr/>
          </p:nvSpPr>
          <p:spPr bwMode="auto">
            <a:xfrm>
              <a:off x="6111" y="2054"/>
              <a:ext cx="72" cy="71"/>
            </a:xfrm>
            <a:custGeom>
              <a:avLst/>
              <a:gdLst>
                <a:gd name="T0" fmla="*/ 23 w 98"/>
                <a:gd name="T1" fmla="*/ 97 h 97"/>
                <a:gd name="T2" fmla="*/ 11 w 98"/>
                <a:gd name="T3" fmla="*/ 87 h 97"/>
                <a:gd name="T4" fmla="*/ 11 w 98"/>
                <a:gd name="T5" fmla="*/ 79 h 97"/>
                <a:gd name="T6" fmla="*/ 12 w 98"/>
                <a:gd name="T7" fmla="*/ 76 h 97"/>
                <a:gd name="T8" fmla="*/ 7 w 98"/>
                <a:gd name="T9" fmla="*/ 59 h 97"/>
                <a:gd name="T10" fmla="*/ 4 w 98"/>
                <a:gd name="T11" fmla="*/ 52 h 97"/>
                <a:gd name="T12" fmla="*/ 0 w 98"/>
                <a:gd name="T13" fmla="*/ 21 h 97"/>
                <a:gd name="T14" fmla="*/ 5 w 98"/>
                <a:gd name="T15" fmla="*/ 6 h 97"/>
                <a:gd name="T16" fmla="*/ 20 w 98"/>
                <a:gd name="T17" fmla="*/ 4 h 97"/>
                <a:gd name="T18" fmla="*/ 24 w 98"/>
                <a:gd name="T19" fmla="*/ 6 h 97"/>
                <a:gd name="T20" fmla="*/ 35 w 98"/>
                <a:gd name="T21" fmla="*/ 8 h 97"/>
                <a:gd name="T22" fmla="*/ 49 w 98"/>
                <a:gd name="T23" fmla="*/ 5 h 97"/>
                <a:gd name="T24" fmla="*/ 68 w 98"/>
                <a:gd name="T25" fmla="*/ 3 h 97"/>
                <a:gd name="T26" fmla="*/ 79 w 98"/>
                <a:gd name="T27" fmla="*/ 19 h 97"/>
                <a:gd name="T28" fmla="*/ 81 w 98"/>
                <a:gd name="T29" fmla="*/ 25 h 97"/>
                <a:gd name="T30" fmla="*/ 88 w 98"/>
                <a:gd name="T31" fmla="*/ 38 h 97"/>
                <a:gd name="T32" fmla="*/ 91 w 98"/>
                <a:gd name="T33" fmla="*/ 44 h 97"/>
                <a:gd name="T34" fmla="*/ 97 w 98"/>
                <a:gd name="T35" fmla="*/ 65 h 97"/>
                <a:gd name="T36" fmla="*/ 79 w 98"/>
                <a:gd name="T37" fmla="*/ 81 h 97"/>
                <a:gd name="T38" fmla="*/ 78 w 98"/>
                <a:gd name="T39" fmla="*/ 82 h 97"/>
                <a:gd name="T40" fmla="*/ 63 w 98"/>
                <a:gd name="T41" fmla="*/ 87 h 97"/>
                <a:gd name="T42" fmla="*/ 40 w 98"/>
                <a:gd name="T43" fmla="*/ 95 h 97"/>
                <a:gd name="T44" fmla="*/ 27 w 98"/>
                <a:gd name="T45" fmla="*/ 97 h 97"/>
                <a:gd name="T46" fmla="*/ 23 w 98"/>
                <a:gd name="T47" fmla="*/ 97 h 97"/>
                <a:gd name="T48" fmla="*/ 49 w 98"/>
                <a:gd name="T49" fmla="*/ 5 h 97"/>
                <a:gd name="T50" fmla="*/ 35 w 98"/>
                <a:gd name="T51" fmla="*/ 9 h 97"/>
                <a:gd name="T52" fmla="*/ 35 w 98"/>
                <a:gd name="T53" fmla="*/ 9 h 97"/>
                <a:gd name="T54" fmla="*/ 24 w 98"/>
                <a:gd name="T55" fmla="*/ 6 h 97"/>
                <a:gd name="T56" fmla="*/ 20 w 98"/>
                <a:gd name="T57" fmla="*/ 5 h 97"/>
                <a:gd name="T58" fmla="*/ 5 w 98"/>
                <a:gd name="T59" fmla="*/ 6 h 97"/>
                <a:gd name="T60" fmla="*/ 1 w 98"/>
                <a:gd name="T61" fmla="*/ 21 h 97"/>
                <a:gd name="T62" fmla="*/ 5 w 98"/>
                <a:gd name="T63" fmla="*/ 52 h 97"/>
                <a:gd name="T64" fmla="*/ 8 w 98"/>
                <a:gd name="T65" fmla="*/ 59 h 97"/>
                <a:gd name="T66" fmla="*/ 12 w 98"/>
                <a:gd name="T67" fmla="*/ 76 h 97"/>
                <a:gd name="T68" fmla="*/ 12 w 98"/>
                <a:gd name="T69" fmla="*/ 80 h 97"/>
                <a:gd name="T70" fmla="*/ 12 w 98"/>
                <a:gd name="T71" fmla="*/ 86 h 97"/>
                <a:gd name="T72" fmla="*/ 23 w 98"/>
                <a:gd name="T73" fmla="*/ 96 h 97"/>
                <a:gd name="T74" fmla="*/ 39 w 98"/>
                <a:gd name="T75" fmla="*/ 94 h 97"/>
                <a:gd name="T76" fmla="*/ 63 w 98"/>
                <a:gd name="T77" fmla="*/ 86 h 97"/>
                <a:gd name="T78" fmla="*/ 78 w 98"/>
                <a:gd name="T79" fmla="*/ 81 h 97"/>
                <a:gd name="T80" fmla="*/ 79 w 98"/>
                <a:gd name="T81" fmla="*/ 80 h 97"/>
                <a:gd name="T82" fmla="*/ 96 w 98"/>
                <a:gd name="T83" fmla="*/ 65 h 97"/>
                <a:gd name="T84" fmla="*/ 91 w 98"/>
                <a:gd name="T85" fmla="*/ 44 h 97"/>
                <a:gd name="T86" fmla="*/ 87 w 98"/>
                <a:gd name="T87" fmla="*/ 38 h 97"/>
                <a:gd name="T88" fmla="*/ 80 w 98"/>
                <a:gd name="T89" fmla="*/ 25 h 97"/>
                <a:gd name="T90" fmla="*/ 78 w 98"/>
                <a:gd name="T91" fmla="*/ 19 h 97"/>
                <a:gd name="T92" fmla="*/ 68 w 98"/>
                <a:gd name="T93" fmla="*/ 3 h 97"/>
                <a:gd name="T94" fmla="*/ 62 w 98"/>
                <a:gd name="T95" fmla="*/ 2 h 97"/>
                <a:gd name="T96" fmla="*/ 49 w 98"/>
                <a:gd name="T97"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97">
                  <a:moveTo>
                    <a:pt x="23" y="97"/>
                  </a:moveTo>
                  <a:cubicBezTo>
                    <a:pt x="18" y="96"/>
                    <a:pt x="12" y="92"/>
                    <a:pt x="11" y="87"/>
                  </a:cubicBezTo>
                  <a:cubicBezTo>
                    <a:pt x="11" y="84"/>
                    <a:pt x="11" y="82"/>
                    <a:pt x="11" y="79"/>
                  </a:cubicBezTo>
                  <a:cubicBezTo>
                    <a:pt x="11" y="78"/>
                    <a:pt x="11" y="77"/>
                    <a:pt x="12" y="76"/>
                  </a:cubicBezTo>
                  <a:cubicBezTo>
                    <a:pt x="12" y="70"/>
                    <a:pt x="9" y="64"/>
                    <a:pt x="7" y="59"/>
                  </a:cubicBezTo>
                  <a:cubicBezTo>
                    <a:pt x="6" y="57"/>
                    <a:pt x="5" y="54"/>
                    <a:pt x="4" y="52"/>
                  </a:cubicBezTo>
                  <a:cubicBezTo>
                    <a:pt x="0" y="42"/>
                    <a:pt x="0" y="31"/>
                    <a:pt x="0" y="21"/>
                  </a:cubicBezTo>
                  <a:cubicBezTo>
                    <a:pt x="0" y="15"/>
                    <a:pt x="1" y="9"/>
                    <a:pt x="5" y="6"/>
                  </a:cubicBezTo>
                  <a:cubicBezTo>
                    <a:pt x="9" y="2"/>
                    <a:pt x="16" y="3"/>
                    <a:pt x="20" y="4"/>
                  </a:cubicBezTo>
                  <a:cubicBezTo>
                    <a:pt x="21" y="5"/>
                    <a:pt x="23" y="5"/>
                    <a:pt x="24" y="6"/>
                  </a:cubicBezTo>
                  <a:cubicBezTo>
                    <a:pt x="28" y="7"/>
                    <a:pt x="31" y="8"/>
                    <a:pt x="35" y="8"/>
                  </a:cubicBezTo>
                  <a:cubicBezTo>
                    <a:pt x="40" y="8"/>
                    <a:pt x="44" y="6"/>
                    <a:pt x="49" y="5"/>
                  </a:cubicBezTo>
                  <a:cubicBezTo>
                    <a:pt x="56" y="2"/>
                    <a:pt x="62" y="0"/>
                    <a:pt x="68" y="3"/>
                  </a:cubicBezTo>
                  <a:cubicBezTo>
                    <a:pt x="74" y="6"/>
                    <a:pt x="77" y="13"/>
                    <a:pt x="79" y="19"/>
                  </a:cubicBezTo>
                  <a:cubicBezTo>
                    <a:pt x="79" y="21"/>
                    <a:pt x="80" y="23"/>
                    <a:pt x="81" y="25"/>
                  </a:cubicBezTo>
                  <a:cubicBezTo>
                    <a:pt x="82" y="29"/>
                    <a:pt x="85" y="34"/>
                    <a:pt x="88" y="38"/>
                  </a:cubicBezTo>
                  <a:cubicBezTo>
                    <a:pt x="89" y="40"/>
                    <a:pt x="90" y="42"/>
                    <a:pt x="91" y="44"/>
                  </a:cubicBezTo>
                  <a:cubicBezTo>
                    <a:pt x="96" y="52"/>
                    <a:pt x="98" y="59"/>
                    <a:pt x="97" y="65"/>
                  </a:cubicBezTo>
                  <a:cubicBezTo>
                    <a:pt x="96" y="76"/>
                    <a:pt x="88" y="79"/>
                    <a:pt x="79" y="81"/>
                  </a:cubicBezTo>
                  <a:cubicBezTo>
                    <a:pt x="78" y="82"/>
                    <a:pt x="78" y="82"/>
                    <a:pt x="78" y="82"/>
                  </a:cubicBezTo>
                  <a:cubicBezTo>
                    <a:pt x="73" y="83"/>
                    <a:pt x="68" y="85"/>
                    <a:pt x="63" y="87"/>
                  </a:cubicBezTo>
                  <a:cubicBezTo>
                    <a:pt x="55" y="90"/>
                    <a:pt x="47" y="93"/>
                    <a:pt x="40" y="95"/>
                  </a:cubicBezTo>
                  <a:cubicBezTo>
                    <a:pt x="35" y="96"/>
                    <a:pt x="31" y="97"/>
                    <a:pt x="27" y="97"/>
                  </a:cubicBezTo>
                  <a:cubicBezTo>
                    <a:pt x="26" y="97"/>
                    <a:pt x="24" y="97"/>
                    <a:pt x="23" y="97"/>
                  </a:cubicBezTo>
                  <a:moveTo>
                    <a:pt x="49" y="5"/>
                  </a:moveTo>
                  <a:cubicBezTo>
                    <a:pt x="45" y="7"/>
                    <a:pt x="40" y="9"/>
                    <a:pt x="35" y="9"/>
                  </a:cubicBezTo>
                  <a:cubicBezTo>
                    <a:pt x="35" y="9"/>
                    <a:pt x="35" y="9"/>
                    <a:pt x="35" y="9"/>
                  </a:cubicBezTo>
                  <a:cubicBezTo>
                    <a:pt x="31" y="9"/>
                    <a:pt x="27" y="8"/>
                    <a:pt x="24" y="6"/>
                  </a:cubicBezTo>
                  <a:cubicBezTo>
                    <a:pt x="23" y="6"/>
                    <a:pt x="21" y="5"/>
                    <a:pt x="20" y="5"/>
                  </a:cubicBezTo>
                  <a:cubicBezTo>
                    <a:pt x="16" y="4"/>
                    <a:pt x="10" y="2"/>
                    <a:pt x="5" y="6"/>
                  </a:cubicBezTo>
                  <a:cubicBezTo>
                    <a:pt x="1" y="10"/>
                    <a:pt x="1" y="16"/>
                    <a:pt x="1" y="21"/>
                  </a:cubicBezTo>
                  <a:cubicBezTo>
                    <a:pt x="1" y="31"/>
                    <a:pt x="1" y="42"/>
                    <a:pt x="5" y="52"/>
                  </a:cubicBezTo>
                  <a:cubicBezTo>
                    <a:pt x="6" y="54"/>
                    <a:pt x="7" y="56"/>
                    <a:pt x="8" y="59"/>
                  </a:cubicBezTo>
                  <a:cubicBezTo>
                    <a:pt x="10" y="64"/>
                    <a:pt x="12" y="70"/>
                    <a:pt x="12" y="76"/>
                  </a:cubicBezTo>
                  <a:cubicBezTo>
                    <a:pt x="12" y="77"/>
                    <a:pt x="12" y="78"/>
                    <a:pt x="12" y="80"/>
                  </a:cubicBezTo>
                  <a:cubicBezTo>
                    <a:pt x="12" y="82"/>
                    <a:pt x="11" y="84"/>
                    <a:pt x="12" y="86"/>
                  </a:cubicBezTo>
                  <a:cubicBezTo>
                    <a:pt x="13" y="92"/>
                    <a:pt x="19" y="95"/>
                    <a:pt x="23" y="96"/>
                  </a:cubicBezTo>
                  <a:cubicBezTo>
                    <a:pt x="29" y="97"/>
                    <a:pt x="34" y="95"/>
                    <a:pt x="39" y="94"/>
                  </a:cubicBezTo>
                  <a:cubicBezTo>
                    <a:pt x="47" y="92"/>
                    <a:pt x="55" y="89"/>
                    <a:pt x="63" y="86"/>
                  </a:cubicBezTo>
                  <a:cubicBezTo>
                    <a:pt x="67" y="84"/>
                    <a:pt x="73" y="83"/>
                    <a:pt x="78" y="81"/>
                  </a:cubicBezTo>
                  <a:cubicBezTo>
                    <a:pt x="79" y="80"/>
                    <a:pt x="79" y="80"/>
                    <a:pt x="79" y="80"/>
                  </a:cubicBezTo>
                  <a:cubicBezTo>
                    <a:pt x="88" y="78"/>
                    <a:pt x="95" y="75"/>
                    <a:pt x="96" y="65"/>
                  </a:cubicBezTo>
                  <a:cubicBezTo>
                    <a:pt x="97" y="59"/>
                    <a:pt x="95" y="52"/>
                    <a:pt x="91" y="44"/>
                  </a:cubicBezTo>
                  <a:cubicBezTo>
                    <a:pt x="89" y="42"/>
                    <a:pt x="88" y="40"/>
                    <a:pt x="87" y="38"/>
                  </a:cubicBezTo>
                  <a:cubicBezTo>
                    <a:pt x="84" y="34"/>
                    <a:pt x="82" y="30"/>
                    <a:pt x="80" y="25"/>
                  </a:cubicBezTo>
                  <a:cubicBezTo>
                    <a:pt x="79" y="23"/>
                    <a:pt x="79" y="21"/>
                    <a:pt x="78" y="19"/>
                  </a:cubicBezTo>
                  <a:cubicBezTo>
                    <a:pt x="76" y="13"/>
                    <a:pt x="74" y="6"/>
                    <a:pt x="68" y="3"/>
                  </a:cubicBezTo>
                  <a:cubicBezTo>
                    <a:pt x="66" y="2"/>
                    <a:pt x="64" y="2"/>
                    <a:pt x="62" y="2"/>
                  </a:cubicBezTo>
                  <a:cubicBezTo>
                    <a:pt x="58" y="2"/>
                    <a:pt x="54" y="4"/>
                    <a:pt x="49" y="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1" name="Freeform 6">
              <a:extLst>
                <a:ext uri="{FF2B5EF4-FFF2-40B4-BE49-F238E27FC236}">
                  <a16:creationId xmlns:a16="http://schemas.microsoft.com/office/drawing/2014/main" id="{E22489B8-A916-4DAA-B270-F11919807644}"/>
                </a:ext>
              </a:extLst>
            </p:cNvPr>
            <p:cNvSpPr>
              <a:spLocks noEditPoints="1"/>
            </p:cNvSpPr>
            <p:nvPr/>
          </p:nvSpPr>
          <p:spPr bwMode="auto">
            <a:xfrm>
              <a:off x="6048" y="2023"/>
              <a:ext cx="166" cy="159"/>
            </a:xfrm>
            <a:custGeom>
              <a:avLst/>
              <a:gdLst>
                <a:gd name="T0" fmla="*/ 46 w 225"/>
                <a:gd name="T1" fmla="*/ 214 h 215"/>
                <a:gd name="T2" fmla="*/ 33 w 225"/>
                <a:gd name="T3" fmla="*/ 209 h 215"/>
                <a:gd name="T4" fmla="*/ 10 w 225"/>
                <a:gd name="T5" fmla="*/ 185 h 215"/>
                <a:gd name="T6" fmla="*/ 2 w 225"/>
                <a:gd name="T7" fmla="*/ 170 h 215"/>
                <a:gd name="T8" fmla="*/ 3 w 225"/>
                <a:gd name="T9" fmla="*/ 145 h 215"/>
                <a:gd name="T10" fmla="*/ 6 w 225"/>
                <a:gd name="T11" fmla="*/ 138 h 215"/>
                <a:gd name="T12" fmla="*/ 10 w 225"/>
                <a:gd name="T13" fmla="*/ 129 h 215"/>
                <a:gd name="T14" fmla="*/ 10 w 225"/>
                <a:gd name="T15" fmla="*/ 102 h 215"/>
                <a:gd name="T16" fmla="*/ 9 w 225"/>
                <a:gd name="T17" fmla="*/ 92 h 215"/>
                <a:gd name="T18" fmla="*/ 9 w 225"/>
                <a:gd name="T19" fmla="*/ 87 h 215"/>
                <a:gd name="T20" fmla="*/ 16 w 225"/>
                <a:gd name="T21" fmla="*/ 55 h 215"/>
                <a:gd name="T22" fmla="*/ 25 w 225"/>
                <a:gd name="T23" fmla="*/ 43 h 215"/>
                <a:gd name="T24" fmla="*/ 42 w 225"/>
                <a:gd name="T25" fmla="*/ 30 h 215"/>
                <a:gd name="T26" fmla="*/ 72 w 225"/>
                <a:gd name="T27" fmla="*/ 24 h 215"/>
                <a:gd name="T28" fmla="*/ 78 w 225"/>
                <a:gd name="T29" fmla="*/ 23 h 215"/>
                <a:gd name="T30" fmla="*/ 101 w 225"/>
                <a:gd name="T31" fmla="*/ 18 h 215"/>
                <a:gd name="T32" fmla="*/ 117 w 225"/>
                <a:gd name="T33" fmla="*/ 11 h 215"/>
                <a:gd name="T34" fmla="*/ 152 w 225"/>
                <a:gd name="T35" fmla="*/ 0 h 215"/>
                <a:gd name="T36" fmla="*/ 153 w 225"/>
                <a:gd name="T37" fmla="*/ 0 h 215"/>
                <a:gd name="T38" fmla="*/ 178 w 225"/>
                <a:gd name="T39" fmla="*/ 12 h 215"/>
                <a:gd name="T40" fmla="*/ 192 w 225"/>
                <a:gd name="T41" fmla="*/ 40 h 215"/>
                <a:gd name="T42" fmla="*/ 194 w 225"/>
                <a:gd name="T43" fmla="*/ 47 h 215"/>
                <a:gd name="T44" fmla="*/ 197 w 225"/>
                <a:gd name="T45" fmla="*/ 52 h 215"/>
                <a:gd name="T46" fmla="*/ 208 w 225"/>
                <a:gd name="T47" fmla="*/ 73 h 215"/>
                <a:gd name="T48" fmla="*/ 215 w 225"/>
                <a:gd name="T49" fmla="*/ 87 h 215"/>
                <a:gd name="T50" fmla="*/ 223 w 225"/>
                <a:gd name="T51" fmla="*/ 124 h 215"/>
                <a:gd name="T52" fmla="*/ 174 w 225"/>
                <a:gd name="T53" fmla="*/ 178 h 215"/>
                <a:gd name="T54" fmla="*/ 135 w 225"/>
                <a:gd name="T55" fmla="*/ 194 h 215"/>
                <a:gd name="T56" fmla="*/ 109 w 225"/>
                <a:gd name="T57" fmla="*/ 201 h 215"/>
                <a:gd name="T58" fmla="*/ 87 w 225"/>
                <a:gd name="T59" fmla="*/ 207 h 215"/>
                <a:gd name="T60" fmla="*/ 54 w 225"/>
                <a:gd name="T61" fmla="*/ 215 h 215"/>
                <a:gd name="T62" fmla="*/ 46 w 225"/>
                <a:gd name="T63" fmla="*/ 214 h 215"/>
                <a:gd name="T64" fmla="*/ 152 w 225"/>
                <a:gd name="T65" fmla="*/ 1 h 215"/>
                <a:gd name="T66" fmla="*/ 118 w 225"/>
                <a:gd name="T67" fmla="*/ 12 h 215"/>
                <a:gd name="T68" fmla="*/ 101 w 225"/>
                <a:gd name="T69" fmla="*/ 19 h 215"/>
                <a:gd name="T70" fmla="*/ 78 w 225"/>
                <a:gd name="T71" fmla="*/ 24 h 215"/>
                <a:gd name="T72" fmla="*/ 72 w 225"/>
                <a:gd name="T73" fmla="*/ 24 h 215"/>
                <a:gd name="T74" fmla="*/ 42 w 225"/>
                <a:gd name="T75" fmla="*/ 31 h 215"/>
                <a:gd name="T76" fmla="*/ 25 w 225"/>
                <a:gd name="T77" fmla="*/ 44 h 215"/>
                <a:gd name="T78" fmla="*/ 17 w 225"/>
                <a:gd name="T79" fmla="*/ 56 h 215"/>
                <a:gd name="T80" fmla="*/ 10 w 225"/>
                <a:gd name="T81" fmla="*/ 87 h 215"/>
                <a:gd name="T82" fmla="*/ 10 w 225"/>
                <a:gd name="T83" fmla="*/ 92 h 215"/>
                <a:gd name="T84" fmla="*/ 11 w 225"/>
                <a:gd name="T85" fmla="*/ 102 h 215"/>
                <a:gd name="T86" fmla="*/ 11 w 225"/>
                <a:gd name="T87" fmla="*/ 129 h 215"/>
                <a:gd name="T88" fmla="*/ 7 w 225"/>
                <a:gd name="T89" fmla="*/ 138 h 215"/>
                <a:gd name="T90" fmla="*/ 4 w 225"/>
                <a:gd name="T91" fmla="*/ 145 h 215"/>
                <a:gd name="T92" fmla="*/ 3 w 225"/>
                <a:gd name="T93" fmla="*/ 169 h 215"/>
                <a:gd name="T94" fmla="*/ 11 w 225"/>
                <a:gd name="T95" fmla="*/ 184 h 215"/>
                <a:gd name="T96" fmla="*/ 34 w 225"/>
                <a:gd name="T97" fmla="*/ 209 h 215"/>
                <a:gd name="T98" fmla="*/ 46 w 225"/>
                <a:gd name="T99" fmla="*/ 213 h 215"/>
                <a:gd name="T100" fmla="*/ 86 w 225"/>
                <a:gd name="T101" fmla="*/ 206 h 215"/>
                <a:gd name="T102" fmla="*/ 108 w 225"/>
                <a:gd name="T103" fmla="*/ 200 h 215"/>
                <a:gd name="T104" fmla="*/ 135 w 225"/>
                <a:gd name="T105" fmla="*/ 193 h 215"/>
                <a:gd name="T106" fmla="*/ 174 w 225"/>
                <a:gd name="T107" fmla="*/ 177 h 215"/>
                <a:gd name="T108" fmla="*/ 222 w 225"/>
                <a:gd name="T109" fmla="*/ 124 h 215"/>
                <a:gd name="T110" fmla="*/ 214 w 225"/>
                <a:gd name="T111" fmla="*/ 87 h 215"/>
                <a:gd name="T112" fmla="*/ 207 w 225"/>
                <a:gd name="T113" fmla="*/ 74 h 215"/>
                <a:gd name="T114" fmla="*/ 196 w 225"/>
                <a:gd name="T115" fmla="*/ 53 h 215"/>
                <a:gd name="T116" fmla="*/ 194 w 225"/>
                <a:gd name="T117" fmla="*/ 47 h 215"/>
                <a:gd name="T118" fmla="*/ 191 w 225"/>
                <a:gd name="T119" fmla="*/ 40 h 215"/>
                <a:gd name="T120" fmla="*/ 177 w 225"/>
                <a:gd name="T121" fmla="*/ 12 h 215"/>
                <a:gd name="T122" fmla="*/ 153 w 225"/>
                <a:gd name="T123" fmla="*/ 1 h 215"/>
                <a:gd name="T124" fmla="*/ 152 w 225"/>
                <a:gd name="T125" fmla="*/ 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215">
                  <a:moveTo>
                    <a:pt x="46" y="214"/>
                  </a:moveTo>
                  <a:cubicBezTo>
                    <a:pt x="41" y="213"/>
                    <a:pt x="37" y="212"/>
                    <a:pt x="33" y="209"/>
                  </a:cubicBezTo>
                  <a:cubicBezTo>
                    <a:pt x="23" y="203"/>
                    <a:pt x="15" y="193"/>
                    <a:pt x="10" y="185"/>
                  </a:cubicBezTo>
                  <a:cubicBezTo>
                    <a:pt x="6" y="179"/>
                    <a:pt x="4" y="174"/>
                    <a:pt x="2" y="170"/>
                  </a:cubicBezTo>
                  <a:cubicBezTo>
                    <a:pt x="0" y="161"/>
                    <a:pt x="0" y="153"/>
                    <a:pt x="3" y="145"/>
                  </a:cubicBezTo>
                  <a:cubicBezTo>
                    <a:pt x="4" y="142"/>
                    <a:pt x="5" y="140"/>
                    <a:pt x="6" y="138"/>
                  </a:cubicBezTo>
                  <a:cubicBezTo>
                    <a:pt x="8" y="135"/>
                    <a:pt x="9" y="132"/>
                    <a:pt x="10" y="129"/>
                  </a:cubicBezTo>
                  <a:cubicBezTo>
                    <a:pt x="13" y="120"/>
                    <a:pt x="12" y="111"/>
                    <a:pt x="10" y="102"/>
                  </a:cubicBezTo>
                  <a:cubicBezTo>
                    <a:pt x="10" y="99"/>
                    <a:pt x="9" y="96"/>
                    <a:pt x="9" y="92"/>
                  </a:cubicBezTo>
                  <a:cubicBezTo>
                    <a:pt x="9" y="91"/>
                    <a:pt x="9" y="89"/>
                    <a:pt x="9" y="87"/>
                  </a:cubicBezTo>
                  <a:cubicBezTo>
                    <a:pt x="9" y="75"/>
                    <a:pt x="11" y="64"/>
                    <a:pt x="16" y="55"/>
                  </a:cubicBezTo>
                  <a:cubicBezTo>
                    <a:pt x="19" y="51"/>
                    <a:pt x="21" y="47"/>
                    <a:pt x="25" y="43"/>
                  </a:cubicBezTo>
                  <a:cubicBezTo>
                    <a:pt x="29" y="38"/>
                    <a:pt x="34" y="33"/>
                    <a:pt x="42" y="30"/>
                  </a:cubicBezTo>
                  <a:cubicBezTo>
                    <a:pt x="51" y="26"/>
                    <a:pt x="63" y="25"/>
                    <a:pt x="72" y="24"/>
                  </a:cubicBezTo>
                  <a:cubicBezTo>
                    <a:pt x="74" y="23"/>
                    <a:pt x="76" y="23"/>
                    <a:pt x="78" y="23"/>
                  </a:cubicBezTo>
                  <a:cubicBezTo>
                    <a:pt x="86" y="22"/>
                    <a:pt x="93" y="21"/>
                    <a:pt x="101" y="18"/>
                  </a:cubicBezTo>
                  <a:cubicBezTo>
                    <a:pt x="106" y="16"/>
                    <a:pt x="112" y="14"/>
                    <a:pt x="117" y="11"/>
                  </a:cubicBezTo>
                  <a:cubicBezTo>
                    <a:pt x="129" y="6"/>
                    <a:pt x="141" y="1"/>
                    <a:pt x="152" y="0"/>
                  </a:cubicBezTo>
                  <a:cubicBezTo>
                    <a:pt x="152" y="0"/>
                    <a:pt x="153" y="0"/>
                    <a:pt x="153" y="0"/>
                  </a:cubicBezTo>
                  <a:cubicBezTo>
                    <a:pt x="162" y="0"/>
                    <a:pt x="170" y="4"/>
                    <a:pt x="178" y="12"/>
                  </a:cubicBezTo>
                  <a:cubicBezTo>
                    <a:pt x="185" y="19"/>
                    <a:pt x="189" y="30"/>
                    <a:pt x="192" y="40"/>
                  </a:cubicBezTo>
                  <a:cubicBezTo>
                    <a:pt x="193" y="42"/>
                    <a:pt x="194" y="45"/>
                    <a:pt x="194" y="47"/>
                  </a:cubicBezTo>
                  <a:cubicBezTo>
                    <a:pt x="195" y="49"/>
                    <a:pt x="196" y="51"/>
                    <a:pt x="197" y="52"/>
                  </a:cubicBezTo>
                  <a:cubicBezTo>
                    <a:pt x="200" y="60"/>
                    <a:pt x="204" y="67"/>
                    <a:pt x="208" y="73"/>
                  </a:cubicBezTo>
                  <a:cubicBezTo>
                    <a:pt x="210" y="78"/>
                    <a:pt x="213" y="82"/>
                    <a:pt x="215" y="87"/>
                  </a:cubicBezTo>
                  <a:cubicBezTo>
                    <a:pt x="219" y="96"/>
                    <a:pt x="225" y="109"/>
                    <a:pt x="223" y="124"/>
                  </a:cubicBezTo>
                  <a:cubicBezTo>
                    <a:pt x="219" y="152"/>
                    <a:pt x="193" y="168"/>
                    <a:pt x="174" y="178"/>
                  </a:cubicBezTo>
                  <a:cubicBezTo>
                    <a:pt x="160" y="185"/>
                    <a:pt x="147" y="190"/>
                    <a:pt x="135" y="194"/>
                  </a:cubicBezTo>
                  <a:cubicBezTo>
                    <a:pt x="126" y="197"/>
                    <a:pt x="117" y="199"/>
                    <a:pt x="109" y="201"/>
                  </a:cubicBezTo>
                  <a:cubicBezTo>
                    <a:pt x="101" y="202"/>
                    <a:pt x="94" y="205"/>
                    <a:pt x="87" y="207"/>
                  </a:cubicBezTo>
                  <a:cubicBezTo>
                    <a:pt x="75" y="211"/>
                    <a:pt x="64" y="215"/>
                    <a:pt x="54" y="215"/>
                  </a:cubicBezTo>
                  <a:cubicBezTo>
                    <a:pt x="51" y="215"/>
                    <a:pt x="48" y="214"/>
                    <a:pt x="46" y="214"/>
                  </a:cubicBezTo>
                  <a:moveTo>
                    <a:pt x="152" y="1"/>
                  </a:moveTo>
                  <a:cubicBezTo>
                    <a:pt x="141" y="2"/>
                    <a:pt x="129" y="7"/>
                    <a:pt x="118" y="12"/>
                  </a:cubicBezTo>
                  <a:cubicBezTo>
                    <a:pt x="112" y="15"/>
                    <a:pt x="106" y="17"/>
                    <a:pt x="101" y="19"/>
                  </a:cubicBezTo>
                  <a:cubicBezTo>
                    <a:pt x="93" y="22"/>
                    <a:pt x="85" y="23"/>
                    <a:pt x="78" y="24"/>
                  </a:cubicBezTo>
                  <a:cubicBezTo>
                    <a:pt x="76" y="24"/>
                    <a:pt x="74" y="24"/>
                    <a:pt x="72" y="24"/>
                  </a:cubicBezTo>
                  <a:cubicBezTo>
                    <a:pt x="63" y="26"/>
                    <a:pt x="52" y="27"/>
                    <a:pt x="42" y="31"/>
                  </a:cubicBezTo>
                  <a:cubicBezTo>
                    <a:pt x="34" y="34"/>
                    <a:pt x="30" y="39"/>
                    <a:pt x="25" y="44"/>
                  </a:cubicBezTo>
                  <a:cubicBezTo>
                    <a:pt x="22" y="48"/>
                    <a:pt x="19" y="52"/>
                    <a:pt x="17" y="56"/>
                  </a:cubicBezTo>
                  <a:cubicBezTo>
                    <a:pt x="12" y="64"/>
                    <a:pt x="10" y="75"/>
                    <a:pt x="10" y="87"/>
                  </a:cubicBezTo>
                  <a:cubicBezTo>
                    <a:pt x="10" y="89"/>
                    <a:pt x="10" y="90"/>
                    <a:pt x="10" y="92"/>
                  </a:cubicBezTo>
                  <a:cubicBezTo>
                    <a:pt x="10" y="96"/>
                    <a:pt x="11" y="99"/>
                    <a:pt x="11" y="102"/>
                  </a:cubicBezTo>
                  <a:cubicBezTo>
                    <a:pt x="12" y="111"/>
                    <a:pt x="14" y="120"/>
                    <a:pt x="11" y="129"/>
                  </a:cubicBezTo>
                  <a:cubicBezTo>
                    <a:pt x="10" y="132"/>
                    <a:pt x="8" y="135"/>
                    <a:pt x="7" y="138"/>
                  </a:cubicBezTo>
                  <a:cubicBezTo>
                    <a:pt x="6" y="140"/>
                    <a:pt x="4" y="143"/>
                    <a:pt x="4" y="145"/>
                  </a:cubicBezTo>
                  <a:cubicBezTo>
                    <a:pt x="1" y="153"/>
                    <a:pt x="0" y="161"/>
                    <a:pt x="3" y="169"/>
                  </a:cubicBezTo>
                  <a:cubicBezTo>
                    <a:pt x="5" y="174"/>
                    <a:pt x="7" y="179"/>
                    <a:pt x="11" y="184"/>
                  </a:cubicBezTo>
                  <a:cubicBezTo>
                    <a:pt x="16" y="193"/>
                    <a:pt x="23" y="203"/>
                    <a:pt x="34" y="209"/>
                  </a:cubicBezTo>
                  <a:cubicBezTo>
                    <a:pt x="38" y="211"/>
                    <a:pt x="42" y="212"/>
                    <a:pt x="46" y="213"/>
                  </a:cubicBezTo>
                  <a:cubicBezTo>
                    <a:pt x="59" y="215"/>
                    <a:pt x="72" y="211"/>
                    <a:pt x="86" y="206"/>
                  </a:cubicBezTo>
                  <a:cubicBezTo>
                    <a:pt x="93" y="204"/>
                    <a:pt x="101" y="202"/>
                    <a:pt x="108" y="200"/>
                  </a:cubicBezTo>
                  <a:cubicBezTo>
                    <a:pt x="117" y="198"/>
                    <a:pt x="126" y="196"/>
                    <a:pt x="135" y="193"/>
                  </a:cubicBezTo>
                  <a:cubicBezTo>
                    <a:pt x="147" y="189"/>
                    <a:pt x="160" y="184"/>
                    <a:pt x="174" y="177"/>
                  </a:cubicBezTo>
                  <a:cubicBezTo>
                    <a:pt x="193" y="167"/>
                    <a:pt x="219" y="151"/>
                    <a:pt x="222" y="124"/>
                  </a:cubicBezTo>
                  <a:cubicBezTo>
                    <a:pt x="225" y="109"/>
                    <a:pt x="219" y="96"/>
                    <a:pt x="214" y="87"/>
                  </a:cubicBezTo>
                  <a:cubicBezTo>
                    <a:pt x="212" y="83"/>
                    <a:pt x="209" y="78"/>
                    <a:pt x="207" y="74"/>
                  </a:cubicBezTo>
                  <a:cubicBezTo>
                    <a:pt x="203" y="67"/>
                    <a:pt x="199" y="60"/>
                    <a:pt x="196" y="53"/>
                  </a:cubicBezTo>
                  <a:cubicBezTo>
                    <a:pt x="195" y="51"/>
                    <a:pt x="194" y="49"/>
                    <a:pt x="194" y="47"/>
                  </a:cubicBezTo>
                  <a:cubicBezTo>
                    <a:pt x="193" y="45"/>
                    <a:pt x="192" y="43"/>
                    <a:pt x="191" y="40"/>
                  </a:cubicBezTo>
                  <a:cubicBezTo>
                    <a:pt x="188" y="30"/>
                    <a:pt x="184" y="20"/>
                    <a:pt x="177" y="12"/>
                  </a:cubicBezTo>
                  <a:cubicBezTo>
                    <a:pt x="170" y="5"/>
                    <a:pt x="162" y="1"/>
                    <a:pt x="153" y="1"/>
                  </a:cubicBezTo>
                  <a:cubicBezTo>
                    <a:pt x="153" y="1"/>
                    <a:pt x="152" y="1"/>
                    <a:pt x="152" y="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2" name="Freeform 7">
              <a:extLst>
                <a:ext uri="{FF2B5EF4-FFF2-40B4-BE49-F238E27FC236}">
                  <a16:creationId xmlns:a16="http://schemas.microsoft.com/office/drawing/2014/main" id="{764F956A-AD21-469F-9AF7-2E832D652D04}"/>
                </a:ext>
              </a:extLst>
            </p:cNvPr>
            <p:cNvSpPr>
              <a:spLocks noEditPoints="1"/>
            </p:cNvSpPr>
            <p:nvPr/>
          </p:nvSpPr>
          <p:spPr bwMode="auto">
            <a:xfrm>
              <a:off x="5976" y="1992"/>
              <a:ext cx="275" cy="252"/>
            </a:xfrm>
            <a:custGeom>
              <a:avLst/>
              <a:gdLst>
                <a:gd name="T0" fmla="*/ 60 w 371"/>
                <a:gd name="T1" fmla="*/ 330 h 340"/>
                <a:gd name="T2" fmla="*/ 6 w 371"/>
                <a:gd name="T3" fmla="*/ 258 h 340"/>
                <a:gd name="T4" fmla="*/ 14 w 371"/>
                <a:gd name="T5" fmla="*/ 200 h 340"/>
                <a:gd name="T6" fmla="*/ 25 w 371"/>
                <a:gd name="T7" fmla="*/ 150 h 340"/>
                <a:gd name="T8" fmla="*/ 25 w 371"/>
                <a:gd name="T9" fmla="*/ 125 h 340"/>
                <a:gd name="T10" fmla="*/ 63 w 371"/>
                <a:gd name="T11" fmla="*/ 68 h 340"/>
                <a:gd name="T12" fmla="*/ 112 w 371"/>
                <a:gd name="T13" fmla="*/ 52 h 340"/>
                <a:gd name="T14" fmla="*/ 180 w 371"/>
                <a:gd name="T15" fmla="*/ 30 h 340"/>
                <a:gd name="T16" fmla="*/ 263 w 371"/>
                <a:gd name="T17" fmla="*/ 0 h 340"/>
                <a:gd name="T18" fmla="*/ 323 w 371"/>
                <a:gd name="T19" fmla="*/ 63 h 340"/>
                <a:gd name="T20" fmla="*/ 330 w 371"/>
                <a:gd name="T21" fmla="*/ 83 h 340"/>
                <a:gd name="T22" fmla="*/ 356 w 371"/>
                <a:gd name="T23" fmla="*/ 133 h 340"/>
                <a:gd name="T24" fmla="*/ 286 w 371"/>
                <a:gd name="T25" fmla="*/ 281 h 340"/>
                <a:gd name="T26" fmla="*/ 198 w 371"/>
                <a:gd name="T27" fmla="*/ 314 h 340"/>
                <a:gd name="T28" fmla="*/ 152 w 371"/>
                <a:gd name="T29" fmla="*/ 327 h 340"/>
                <a:gd name="T30" fmla="*/ 82 w 371"/>
                <a:gd name="T31" fmla="*/ 339 h 340"/>
                <a:gd name="T32" fmla="*/ 183 w 371"/>
                <a:gd name="T33" fmla="*/ 37 h 340"/>
                <a:gd name="T34" fmla="*/ 114 w 371"/>
                <a:gd name="T35" fmla="*/ 58 h 340"/>
                <a:gd name="T36" fmla="*/ 66 w 371"/>
                <a:gd name="T37" fmla="*/ 74 h 340"/>
                <a:gd name="T38" fmla="*/ 32 w 371"/>
                <a:gd name="T39" fmla="*/ 126 h 340"/>
                <a:gd name="T40" fmla="*/ 32 w 371"/>
                <a:gd name="T41" fmla="*/ 150 h 340"/>
                <a:gd name="T42" fmla="*/ 20 w 371"/>
                <a:gd name="T43" fmla="*/ 203 h 340"/>
                <a:gd name="T44" fmla="*/ 12 w 371"/>
                <a:gd name="T45" fmla="*/ 256 h 340"/>
                <a:gd name="T46" fmla="*/ 64 w 371"/>
                <a:gd name="T47" fmla="*/ 324 h 340"/>
                <a:gd name="T48" fmla="*/ 150 w 371"/>
                <a:gd name="T49" fmla="*/ 320 h 340"/>
                <a:gd name="T50" fmla="*/ 197 w 371"/>
                <a:gd name="T51" fmla="*/ 307 h 340"/>
                <a:gd name="T52" fmla="*/ 283 w 371"/>
                <a:gd name="T53" fmla="*/ 275 h 340"/>
                <a:gd name="T54" fmla="*/ 350 w 371"/>
                <a:gd name="T55" fmla="*/ 136 h 340"/>
                <a:gd name="T56" fmla="*/ 324 w 371"/>
                <a:gd name="T57" fmla="*/ 86 h 340"/>
                <a:gd name="T58" fmla="*/ 316 w 371"/>
                <a:gd name="T59" fmla="*/ 65 h 340"/>
                <a:gd name="T60" fmla="*/ 263 w 371"/>
                <a:gd name="T61" fmla="*/ 7 h 340"/>
                <a:gd name="T62" fmla="*/ 199 w 371"/>
                <a:gd name="T63" fmla="*/ 2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340">
                  <a:moveTo>
                    <a:pt x="82" y="339"/>
                  </a:moveTo>
                  <a:cubicBezTo>
                    <a:pt x="75" y="337"/>
                    <a:pt x="67" y="334"/>
                    <a:pt x="60" y="330"/>
                  </a:cubicBezTo>
                  <a:cubicBezTo>
                    <a:pt x="41" y="319"/>
                    <a:pt x="29" y="301"/>
                    <a:pt x="19" y="285"/>
                  </a:cubicBezTo>
                  <a:cubicBezTo>
                    <a:pt x="15" y="278"/>
                    <a:pt x="9" y="269"/>
                    <a:pt x="6" y="258"/>
                  </a:cubicBezTo>
                  <a:cubicBezTo>
                    <a:pt x="0" y="242"/>
                    <a:pt x="1" y="227"/>
                    <a:pt x="7" y="213"/>
                  </a:cubicBezTo>
                  <a:cubicBezTo>
                    <a:pt x="9" y="208"/>
                    <a:pt x="11" y="204"/>
                    <a:pt x="14" y="200"/>
                  </a:cubicBezTo>
                  <a:cubicBezTo>
                    <a:pt x="16" y="195"/>
                    <a:pt x="19" y="190"/>
                    <a:pt x="21" y="185"/>
                  </a:cubicBezTo>
                  <a:cubicBezTo>
                    <a:pt x="25" y="174"/>
                    <a:pt x="25" y="162"/>
                    <a:pt x="25" y="150"/>
                  </a:cubicBezTo>
                  <a:cubicBezTo>
                    <a:pt x="25" y="145"/>
                    <a:pt x="24" y="139"/>
                    <a:pt x="25" y="134"/>
                  </a:cubicBezTo>
                  <a:cubicBezTo>
                    <a:pt x="25" y="131"/>
                    <a:pt x="25" y="128"/>
                    <a:pt x="25" y="125"/>
                  </a:cubicBezTo>
                  <a:cubicBezTo>
                    <a:pt x="28" y="108"/>
                    <a:pt x="35" y="92"/>
                    <a:pt x="45" y="82"/>
                  </a:cubicBezTo>
                  <a:cubicBezTo>
                    <a:pt x="50" y="76"/>
                    <a:pt x="56" y="72"/>
                    <a:pt x="63" y="68"/>
                  </a:cubicBezTo>
                  <a:cubicBezTo>
                    <a:pt x="72" y="63"/>
                    <a:pt x="81" y="59"/>
                    <a:pt x="93" y="56"/>
                  </a:cubicBezTo>
                  <a:cubicBezTo>
                    <a:pt x="99" y="55"/>
                    <a:pt x="106" y="53"/>
                    <a:pt x="112" y="52"/>
                  </a:cubicBezTo>
                  <a:cubicBezTo>
                    <a:pt x="121" y="49"/>
                    <a:pt x="130" y="47"/>
                    <a:pt x="139" y="45"/>
                  </a:cubicBezTo>
                  <a:cubicBezTo>
                    <a:pt x="154" y="40"/>
                    <a:pt x="167" y="36"/>
                    <a:pt x="180" y="30"/>
                  </a:cubicBezTo>
                  <a:cubicBezTo>
                    <a:pt x="185" y="28"/>
                    <a:pt x="191" y="25"/>
                    <a:pt x="196" y="23"/>
                  </a:cubicBezTo>
                  <a:cubicBezTo>
                    <a:pt x="218" y="11"/>
                    <a:pt x="241" y="0"/>
                    <a:pt x="263" y="0"/>
                  </a:cubicBezTo>
                  <a:cubicBezTo>
                    <a:pt x="279" y="1"/>
                    <a:pt x="293" y="8"/>
                    <a:pt x="305" y="24"/>
                  </a:cubicBezTo>
                  <a:cubicBezTo>
                    <a:pt x="313" y="35"/>
                    <a:pt x="318" y="49"/>
                    <a:pt x="323" y="63"/>
                  </a:cubicBezTo>
                  <a:cubicBezTo>
                    <a:pt x="324" y="67"/>
                    <a:pt x="326" y="71"/>
                    <a:pt x="327" y="76"/>
                  </a:cubicBezTo>
                  <a:cubicBezTo>
                    <a:pt x="328" y="78"/>
                    <a:pt x="329" y="81"/>
                    <a:pt x="330" y="83"/>
                  </a:cubicBezTo>
                  <a:cubicBezTo>
                    <a:pt x="334" y="93"/>
                    <a:pt x="340" y="102"/>
                    <a:pt x="345" y="112"/>
                  </a:cubicBezTo>
                  <a:cubicBezTo>
                    <a:pt x="349" y="118"/>
                    <a:pt x="353" y="126"/>
                    <a:pt x="356" y="133"/>
                  </a:cubicBezTo>
                  <a:cubicBezTo>
                    <a:pt x="363" y="146"/>
                    <a:pt x="371" y="166"/>
                    <a:pt x="367" y="189"/>
                  </a:cubicBezTo>
                  <a:cubicBezTo>
                    <a:pt x="362" y="223"/>
                    <a:pt x="335" y="254"/>
                    <a:pt x="286" y="281"/>
                  </a:cubicBezTo>
                  <a:cubicBezTo>
                    <a:pt x="266" y="293"/>
                    <a:pt x="248" y="301"/>
                    <a:pt x="232" y="306"/>
                  </a:cubicBezTo>
                  <a:cubicBezTo>
                    <a:pt x="220" y="309"/>
                    <a:pt x="209" y="312"/>
                    <a:pt x="198" y="314"/>
                  </a:cubicBezTo>
                  <a:cubicBezTo>
                    <a:pt x="193" y="315"/>
                    <a:pt x="193" y="315"/>
                    <a:pt x="193" y="315"/>
                  </a:cubicBezTo>
                  <a:cubicBezTo>
                    <a:pt x="179" y="318"/>
                    <a:pt x="165" y="322"/>
                    <a:pt x="152" y="327"/>
                  </a:cubicBezTo>
                  <a:cubicBezTo>
                    <a:pt x="133" y="334"/>
                    <a:pt x="114" y="340"/>
                    <a:pt x="96" y="340"/>
                  </a:cubicBezTo>
                  <a:cubicBezTo>
                    <a:pt x="91" y="340"/>
                    <a:pt x="87" y="340"/>
                    <a:pt x="82" y="339"/>
                  </a:cubicBezTo>
                  <a:moveTo>
                    <a:pt x="199" y="29"/>
                  </a:moveTo>
                  <a:cubicBezTo>
                    <a:pt x="194" y="31"/>
                    <a:pt x="189" y="34"/>
                    <a:pt x="183" y="37"/>
                  </a:cubicBezTo>
                  <a:cubicBezTo>
                    <a:pt x="170" y="43"/>
                    <a:pt x="157" y="47"/>
                    <a:pt x="141" y="51"/>
                  </a:cubicBezTo>
                  <a:cubicBezTo>
                    <a:pt x="132" y="54"/>
                    <a:pt x="123" y="56"/>
                    <a:pt x="114" y="58"/>
                  </a:cubicBezTo>
                  <a:cubicBezTo>
                    <a:pt x="107" y="60"/>
                    <a:pt x="101" y="61"/>
                    <a:pt x="95" y="63"/>
                  </a:cubicBezTo>
                  <a:cubicBezTo>
                    <a:pt x="84" y="66"/>
                    <a:pt x="75" y="69"/>
                    <a:pt x="66" y="74"/>
                  </a:cubicBezTo>
                  <a:cubicBezTo>
                    <a:pt x="60" y="78"/>
                    <a:pt x="54" y="81"/>
                    <a:pt x="50" y="86"/>
                  </a:cubicBezTo>
                  <a:cubicBezTo>
                    <a:pt x="41" y="96"/>
                    <a:pt x="35" y="110"/>
                    <a:pt x="32" y="126"/>
                  </a:cubicBezTo>
                  <a:cubicBezTo>
                    <a:pt x="32" y="129"/>
                    <a:pt x="32" y="132"/>
                    <a:pt x="32" y="134"/>
                  </a:cubicBezTo>
                  <a:cubicBezTo>
                    <a:pt x="31" y="140"/>
                    <a:pt x="32" y="145"/>
                    <a:pt x="32" y="150"/>
                  </a:cubicBezTo>
                  <a:cubicBezTo>
                    <a:pt x="32" y="162"/>
                    <a:pt x="32" y="175"/>
                    <a:pt x="27" y="188"/>
                  </a:cubicBezTo>
                  <a:cubicBezTo>
                    <a:pt x="25" y="193"/>
                    <a:pt x="22" y="198"/>
                    <a:pt x="20" y="203"/>
                  </a:cubicBezTo>
                  <a:cubicBezTo>
                    <a:pt x="17" y="207"/>
                    <a:pt x="15" y="211"/>
                    <a:pt x="13" y="215"/>
                  </a:cubicBezTo>
                  <a:cubicBezTo>
                    <a:pt x="8" y="228"/>
                    <a:pt x="7" y="242"/>
                    <a:pt x="12" y="256"/>
                  </a:cubicBezTo>
                  <a:cubicBezTo>
                    <a:pt x="16" y="266"/>
                    <a:pt x="21" y="275"/>
                    <a:pt x="25" y="281"/>
                  </a:cubicBezTo>
                  <a:cubicBezTo>
                    <a:pt x="35" y="297"/>
                    <a:pt x="46" y="314"/>
                    <a:pt x="64" y="324"/>
                  </a:cubicBezTo>
                  <a:cubicBezTo>
                    <a:pt x="70" y="328"/>
                    <a:pt x="77" y="331"/>
                    <a:pt x="84" y="332"/>
                  </a:cubicBezTo>
                  <a:cubicBezTo>
                    <a:pt x="105" y="336"/>
                    <a:pt x="127" y="328"/>
                    <a:pt x="150" y="320"/>
                  </a:cubicBezTo>
                  <a:cubicBezTo>
                    <a:pt x="163" y="316"/>
                    <a:pt x="177" y="311"/>
                    <a:pt x="192" y="308"/>
                  </a:cubicBezTo>
                  <a:cubicBezTo>
                    <a:pt x="197" y="307"/>
                    <a:pt x="197" y="307"/>
                    <a:pt x="197" y="307"/>
                  </a:cubicBezTo>
                  <a:cubicBezTo>
                    <a:pt x="208" y="305"/>
                    <a:pt x="219" y="303"/>
                    <a:pt x="230" y="299"/>
                  </a:cubicBezTo>
                  <a:cubicBezTo>
                    <a:pt x="246" y="294"/>
                    <a:pt x="263" y="287"/>
                    <a:pt x="283" y="275"/>
                  </a:cubicBezTo>
                  <a:cubicBezTo>
                    <a:pt x="330" y="249"/>
                    <a:pt x="356" y="220"/>
                    <a:pt x="361" y="188"/>
                  </a:cubicBezTo>
                  <a:cubicBezTo>
                    <a:pt x="363" y="172"/>
                    <a:pt x="360" y="156"/>
                    <a:pt x="350" y="136"/>
                  </a:cubicBezTo>
                  <a:cubicBezTo>
                    <a:pt x="347" y="129"/>
                    <a:pt x="343" y="122"/>
                    <a:pt x="339" y="115"/>
                  </a:cubicBezTo>
                  <a:cubicBezTo>
                    <a:pt x="334" y="106"/>
                    <a:pt x="328" y="96"/>
                    <a:pt x="324" y="86"/>
                  </a:cubicBezTo>
                  <a:cubicBezTo>
                    <a:pt x="323" y="83"/>
                    <a:pt x="322" y="81"/>
                    <a:pt x="321" y="78"/>
                  </a:cubicBezTo>
                  <a:cubicBezTo>
                    <a:pt x="319" y="74"/>
                    <a:pt x="318" y="69"/>
                    <a:pt x="316" y="65"/>
                  </a:cubicBezTo>
                  <a:cubicBezTo>
                    <a:pt x="311" y="51"/>
                    <a:pt x="307" y="38"/>
                    <a:pt x="299" y="28"/>
                  </a:cubicBezTo>
                  <a:cubicBezTo>
                    <a:pt x="289" y="14"/>
                    <a:pt x="277" y="8"/>
                    <a:pt x="263" y="7"/>
                  </a:cubicBezTo>
                  <a:cubicBezTo>
                    <a:pt x="262" y="7"/>
                    <a:pt x="262" y="7"/>
                    <a:pt x="261" y="7"/>
                  </a:cubicBezTo>
                  <a:cubicBezTo>
                    <a:pt x="241" y="7"/>
                    <a:pt x="220" y="18"/>
                    <a:pt x="199" y="2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3" name="Freeform 8">
              <a:extLst>
                <a:ext uri="{FF2B5EF4-FFF2-40B4-BE49-F238E27FC236}">
                  <a16:creationId xmlns:a16="http://schemas.microsoft.com/office/drawing/2014/main" id="{DE0F8AD7-0126-4218-A14C-B51FFD702820}"/>
                </a:ext>
              </a:extLst>
            </p:cNvPr>
            <p:cNvSpPr>
              <a:spLocks noEditPoints="1"/>
            </p:cNvSpPr>
            <p:nvPr/>
          </p:nvSpPr>
          <p:spPr bwMode="auto">
            <a:xfrm>
              <a:off x="5910" y="1966"/>
              <a:ext cx="372" cy="339"/>
            </a:xfrm>
            <a:custGeom>
              <a:avLst/>
              <a:gdLst>
                <a:gd name="T0" fmla="*/ 83 w 502"/>
                <a:gd name="T1" fmla="*/ 441 h 458"/>
                <a:gd name="T2" fmla="*/ 8 w 502"/>
                <a:gd name="T3" fmla="*/ 340 h 458"/>
                <a:gd name="T4" fmla="*/ 19 w 502"/>
                <a:gd name="T5" fmla="*/ 260 h 458"/>
                <a:gd name="T6" fmla="*/ 38 w 502"/>
                <a:gd name="T7" fmla="*/ 193 h 458"/>
                <a:gd name="T8" fmla="*/ 41 w 502"/>
                <a:gd name="T9" fmla="*/ 161 h 458"/>
                <a:gd name="T10" fmla="*/ 97 w 502"/>
                <a:gd name="T11" fmla="*/ 93 h 458"/>
                <a:gd name="T12" fmla="*/ 139 w 502"/>
                <a:gd name="T13" fmla="*/ 84 h 458"/>
                <a:gd name="T14" fmla="*/ 256 w 502"/>
                <a:gd name="T15" fmla="*/ 43 h 458"/>
                <a:gd name="T16" fmla="*/ 366 w 502"/>
                <a:gd name="T17" fmla="*/ 1 h 458"/>
                <a:gd name="T18" fmla="*/ 440 w 502"/>
                <a:gd name="T19" fmla="*/ 82 h 458"/>
                <a:gd name="T20" fmla="*/ 451 w 502"/>
                <a:gd name="T21" fmla="*/ 112 h 458"/>
                <a:gd name="T22" fmla="*/ 485 w 502"/>
                <a:gd name="T23" fmla="*/ 177 h 458"/>
                <a:gd name="T24" fmla="*/ 389 w 502"/>
                <a:gd name="T25" fmla="*/ 375 h 458"/>
                <a:gd name="T26" fmla="*/ 280 w 502"/>
                <a:gd name="T27" fmla="*/ 416 h 458"/>
                <a:gd name="T28" fmla="*/ 209 w 502"/>
                <a:gd name="T29" fmla="*/ 436 h 458"/>
                <a:gd name="T30" fmla="*/ 113 w 502"/>
                <a:gd name="T31" fmla="*/ 453 h 458"/>
                <a:gd name="T32" fmla="*/ 256 w 502"/>
                <a:gd name="T33" fmla="*/ 44 h 458"/>
                <a:gd name="T34" fmla="*/ 139 w 502"/>
                <a:gd name="T35" fmla="*/ 85 h 458"/>
                <a:gd name="T36" fmla="*/ 97 w 502"/>
                <a:gd name="T37" fmla="*/ 94 h 458"/>
                <a:gd name="T38" fmla="*/ 42 w 502"/>
                <a:gd name="T39" fmla="*/ 161 h 458"/>
                <a:gd name="T40" fmla="*/ 39 w 502"/>
                <a:gd name="T41" fmla="*/ 193 h 458"/>
                <a:gd name="T42" fmla="*/ 20 w 502"/>
                <a:gd name="T43" fmla="*/ 260 h 458"/>
                <a:gd name="T44" fmla="*/ 9 w 502"/>
                <a:gd name="T45" fmla="*/ 340 h 458"/>
                <a:gd name="T46" fmla="*/ 83 w 502"/>
                <a:gd name="T47" fmla="*/ 441 h 458"/>
                <a:gd name="T48" fmla="*/ 208 w 502"/>
                <a:gd name="T49" fmla="*/ 435 h 458"/>
                <a:gd name="T50" fmla="*/ 280 w 502"/>
                <a:gd name="T51" fmla="*/ 415 h 458"/>
                <a:gd name="T52" fmla="*/ 388 w 502"/>
                <a:gd name="T53" fmla="*/ 374 h 458"/>
                <a:gd name="T54" fmla="*/ 484 w 502"/>
                <a:gd name="T55" fmla="*/ 177 h 458"/>
                <a:gd name="T56" fmla="*/ 451 w 502"/>
                <a:gd name="T57" fmla="*/ 112 h 458"/>
                <a:gd name="T58" fmla="*/ 440 w 502"/>
                <a:gd name="T59" fmla="*/ 82 h 458"/>
                <a:gd name="T60" fmla="*/ 366 w 502"/>
                <a:gd name="T61" fmla="*/ 2 h 458"/>
                <a:gd name="T62" fmla="*/ 269 w 502"/>
                <a:gd name="T63" fmla="*/ 3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2" h="458">
                  <a:moveTo>
                    <a:pt x="113" y="453"/>
                  </a:moveTo>
                  <a:cubicBezTo>
                    <a:pt x="103" y="451"/>
                    <a:pt x="93" y="447"/>
                    <a:pt x="83" y="441"/>
                  </a:cubicBezTo>
                  <a:cubicBezTo>
                    <a:pt x="58" y="426"/>
                    <a:pt x="42" y="402"/>
                    <a:pt x="27" y="378"/>
                  </a:cubicBezTo>
                  <a:cubicBezTo>
                    <a:pt x="20" y="368"/>
                    <a:pt x="13" y="354"/>
                    <a:pt x="8" y="340"/>
                  </a:cubicBezTo>
                  <a:cubicBezTo>
                    <a:pt x="0" y="318"/>
                    <a:pt x="1" y="298"/>
                    <a:pt x="9" y="278"/>
                  </a:cubicBezTo>
                  <a:cubicBezTo>
                    <a:pt x="12" y="272"/>
                    <a:pt x="16" y="266"/>
                    <a:pt x="19" y="260"/>
                  </a:cubicBezTo>
                  <a:cubicBezTo>
                    <a:pt x="23" y="253"/>
                    <a:pt x="28" y="247"/>
                    <a:pt x="30" y="240"/>
                  </a:cubicBezTo>
                  <a:cubicBezTo>
                    <a:pt x="37" y="224"/>
                    <a:pt x="37" y="208"/>
                    <a:pt x="38" y="193"/>
                  </a:cubicBezTo>
                  <a:cubicBezTo>
                    <a:pt x="38" y="186"/>
                    <a:pt x="39" y="179"/>
                    <a:pt x="39" y="172"/>
                  </a:cubicBezTo>
                  <a:cubicBezTo>
                    <a:pt x="40" y="168"/>
                    <a:pt x="40" y="164"/>
                    <a:pt x="41" y="161"/>
                  </a:cubicBezTo>
                  <a:cubicBezTo>
                    <a:pt x="46" y="138"/>
                    <a:pt x="57" y="119"/>
                    <a:pt x="71" y="107"/>
                  </a:cubicBezTo>
                  <a:cubicBezTo>
                    <a:pt x="78" y="101"/>
                    <a:pt x="86" y="97"/>
                    <a:pt x="97" y="93"/>
                  </a:cubicBezTo>
                  <a:cubicBezTo>
                    <a:pt x="108" y="90"/>
                    <a:pt x="118" y="88"/>
                    <a:pt x="132" y="85"/>
                  </a:cubicBezTo>
                  <a:cubicBezTo>
                    <a:pt x="134" y="85"/>
                    <a:pt x="137" y="84"/>
                    <a:pt x="139" y="84"/>
                  </a:cubicBezTo>
                  <a:cubicBezTo>
                    <a:pt x="160" y="80"/>
                    <a:pt x="181" y="74"/>
                    <a:pt x="200" y="67"/>
                  </a:cubicBezTo>
                  <a:cubicBezTo>
                    <a:pt x="222" y="59"/>
                    <a:pt x="240" y="52"/>
                    <a:pt x="256" y="43"/>
                  </a:cubicBezTo>
                  <a:cubicBezTo>
                    <a:pt x="260" y="41"/>
                    <a:pt x="264" y="39"/>
                    <a:pt x="268" y="36"/>
                  </a:cubicBezTo>
                  <a:cubicBezTo>
                    <a:pt x="299" y="19"/>
                    <a:pt x="335" y="0"/>
                    <a:pt x="366" y="1"/>
                  </a:cubicBezTo>
                  <a:cubicBezTo>
                    <a:pt x="388" y="3"/>
                    <a:pt x="406" y="14"/>
                    <a:pt x="420" y="35"/>
                  </a:cubicBezTo>
                  <a:cubicBezTo>
                    <a:pt x="429" y="48"/>
                    <a:pt x="435" y="66"/>
                    <a:pt x="440" y="82"/>
                  </a:cubicBezTo>
                  <a:cubicBezTo>
                    <a:pt x="442" y="89"/>
                    <a:pt x="445" y="95"/>
                    <a:pt x="447" y="102"/>
                  </a:cubicBezTo>
                  <a:cubicBezTo>
                    <a:pt x="448" y="105"/>
                    <a:pt x="450" y="109"/>
                    <a:pt x="451" y="112"/>
                  </a:cubicBezTo>
                  <a:cubicBezTo>
                    <a:pt x="457" y="124"/>
                    <a:pt x="463" y="136"/>
                    <a:pt x="470" y="148"/>
                  </a:cubicBezTo>
                  <a:cubicBezTo>
                    <a:pt x="475" y="157"/>
                    <a:pt x="480" y="167"/>
                    <a:pt x="485" y="177"/>
                  </a:cubicBezTo>
                  <a:cubicBezTo>
                    <a:pt x="498" y="204"/>
                    <a:pt x="502" y="225"/>
                    <a:pt x="498" y="248"/>
                  </a:cubicBezTo>
                  <a:cubicBezTo>
                    <a:pt x="494" y="279"/>
                    <a:pt x="471" y="326"/>
                    <a:pt x="389" y="375"/>
                  </a:cubicBezTo>
                  <a:cubicBezTo>
                    <a:pt x="362" y="391"/>
                    <a:pt x="340" y="401"/>
                    <a:pt x="319" y="407"/>
                  </a:cubicBezTo>
                  <a:cubicBezTo>
                    <a:pt x="306" y="411"/>
                    <a:pt x="293" y="414"/>
                    <a:pt x="280" y="416"/>
                  </a:cubicBezTo>
                  <a:cubicBezTo>
                    <a:pt x="276" y="417"/>
                    <a:pt x="273" y="417"/>
                    <a:pt x="269" y="418"/>
                  </a:cubicBezTo>
                  <a:cubicBezTo>
                    <a:pt x="248" y="422"/>
                    <a:pt x="228" y="429"/>
                    <a:pt x="209" y="436"/>
                  </a:cubicBezTo>
                  <a:cubicBezTo>
                    <a:pt x="182" y="445"/>
                    <a:pt x="156" y="454"/>
                    <a:pt x="131" y="454"/>
                  </a:cubicBezTo>
                  <a:cubicBezTo>
                    <a:pt x="125" y="454"/>
                    <a:pt x="119" y="454"/>
                    <a:pt x="113" y="453"/>
                  </a:cubicBezTo>
                  <a:moveTo>
                    <a:pt x="269" y="37"/>
                  </a:moveTo>
                  <a:cubicBezTo>
                    <a:pt x="264" y="39"/>
                    <a:pt x="260" y="42"/>
                    <a:pt x="256" y="44"/>
                  </a:cubicBezTo>
                  <a:cubicBezTo>
                    <a:pt x="240" y="52"/>
                    <a:pt x="223" y="60"/>
                    <a:pt x="200" y="68"/>
                  </a:cubicBezTo>
                  <a:cubicBezTo>
                    <a:pt x="181" y="75"/>
                    <a:pt x="160" y="80"/>
                    <a:pt x="139" y="85"/>
                  </a:cubicBezTo>
                  <a:cubicBezTo>
                    <a:pt x="137" y="85"/>
                    <a:pt x="134" y="86"/>
                    <a:pt x="132" y="86"/>
                  </a:cubicBezTo>
                  <a:cubicBezTo>
                    <a:pt x="118" y="89"/>
                    <a:pt x="108" y="91"/>
                    <a:pt x="97" y="94"/>
                  </a:cubicBezTo>
                  <a:cubicBezTo>
                    <a:pt x="87" y="97"/>
                    <a:pt x="79" y="102"/>
                    <a:pt x="71" y="108"/>
                  </a:cubicBezTo>
                  <a:cubicBezTo>
                    <a:pt x="57" y="119"/>
                    <a:pt x="47" y="139"/>
                    <a:pt x="42" y="161"/>
                  </a:cubicBezTo>
                  <a:cubicBezTo>
                    <a:pt x="41" y="164"/>
                    <a:pt x="41" y="168"/>
                    <a:pt x="40" y="172"/>
                  </a:cubicBezTo>
                  <a:cubicBezTo>
                    <a:pt x="39" y="179"/>
                    <a:pt x="39" y="186"/>
                    <a:pt x="39" y="193"/>
                  </a:cubicBezTo>
                  <a:cubicBezTo>
                    <a:pt x="38" y="208"/>
                    <a:pt x="37" y="224"/>
                    <a:pt x="31" y="240"/>
                  </a:cubicBezTo>
                  <a:cubicBezTo>
                    <a:pt x="28" y="247"/>
                    <a:pt x="24" y="254"/>
                    <a:pt x="20" y="260"/>
                  </a:cubicBezTo>
                  <a:cubicBezTo>
                    <a:pt x="16" y="266"/>
                    <a:pt x="13" y="272"/>
                    <a:pt x="10" y="279"/>
                  </a:cubicBezTo>
                  <a:cubicBezTo>
                    <a:pt x="1" y="298"/>
                    <a:pt x="1" y="318"/>
                    <a:pt x="9" y="340"/>
                  </a:cubicBezTo>
                  <a:cubicBezTo>
                    <a:pt x="13" y="354"/>
                    <a:pt x="21" y="367"/>
                    <a:pt x="27" y="377"/>
                  </a:cubicBezTo>
                  <a:cubicBezTo>
                    <a:pt x="43" y="402"/>
                    <a:pt x="58" y="425"/>
                    <a:pt x="83" y="441"/>
                  </a:cubicBezTo>
                  <a:cubicBezTo>
                    <a:pt x="93" y="446"/>
                    <a:pt x="103" y="450"/>
                    <a:pt x="113" y="452"/>
                  </a:cubicBezTo>
                  <a:cubicBezTo>
                    <a:pt x="144" y="458"/>
                    <a:pt x="175" y="447"/>
                    <a:pt x="208" y="435"/>
                  </a:cubicBezTo>
                  <a:cubicBezTo>
                    <a:pt x="228" y="428"/>
                    <a:pt x="248" y="421"/>
                    <a:pt x="269" y="417"/>
                  </a:cubicBezTo>
                  <a:cubicBezTo>
                    <a:pt x="273" y="416"/>
                    <a:pt x="276" y="416"/>
                    <a:pt x="280" y="415"/>
                  </a:cubicBezTo>
                  <a:cubicBezTo>
                    <a:pt x="293" y="413"/>
                    <a:pt x="306" y="410"/>
                    <a:pt x="319" y="406"/>
                  </a:cubicBezTo>
                  <a:cubicBezTo>
                    <a:pt x="340" y="400"/>
                    <a:pt x="362" y="390"/>
                    <a:pt x="388" y="374"/>
                  </a:cubicBezTo>
                  <a:cubicBezTo>
                    <a:pt x="470" y="326"/>
                    <a:pt x="493" y="278"/>
                    <a:pt x="498" y="247"/>
                  </a:cubicBezTo>
                  <a:cubicBezTo>
                    <a:pt x="501" y="225"/>
                    <a:pt x="497" y="204"/>
                    <a:pt x="484" y="177"/>
                  </a:cubicBezTo>
                  <a:cubicBezTo>
                    <a:pt x="480" y="167"/>
                    <a:pt x="474" y="158"/>
                    <a:pt x="469" y="148"/>
                  </a:cubicBezTo>
                  <a:cubicBezTo>
                    <a:pt x="463" y="137"/>
                    <a:pt x="456" y="125"/>
                    <a:pt x="451" y="112"/>
                  </a:cubicBezTo>
                  <a:cubicBezTo>
                    <a:pt x="449" y="109"/>
                    <a:pt x="448" y="106"/>
                    <a:pt x="446" y="102"/>
                  </a:cubicBezTo>
                  <a:cubicBezTo>
                    <a:pt x="444" y="96"/>
                    <a:pt x="442" y="89"/>
                    <a:pt x="440" y="82"/>
                  </a:cubicBezTo>
                  <a:cubicBezTo>
                    <a:pt x="434" y="66"/>
                    <a:pt x="428" y="49"/>
                    <a:pt x="419" y="35"/>
                  </a:cubicBezTo>
                  <a:cubicBezTo>
                    <a:pt x="405" y="14"/>
                    <a:pt x="387" y="3"/>
                    <a:pt x="366" y="2"/>
                  </a:cubicBezTo>
                  <a:cubicBezTo>
                    <a:pt x="365" y="2"/>
                    <a:pt x="364" y="2"/>
                    <a:pt x="362" y="2"/>
                  </a:cubicBezTo>
                  <a:cubicBezTo>
                    <a:pt x="332" y="2"/>
                    <a:pt x="298" y="21"/>
                    <a:pt x="269" y="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4" name="Freeform 9">
              <a:extLst>
                <a:ext uri="{FF2B5EF4-FFF2-40B4-BE49-F238E27FC236}">
                  <a16:creationId xmlns:a16="http://schemas.microsoft.com/office/drawing/2014/main" id="{2A01B20A-25F0-4341-9A73-86F1FED22360}"/>
                </a:ext>
              </a:extLst>
            </p:cNvPr>
            <p:cNvSpPr>
              <a:spLocks noEditPoints="1"/>
            </p:cNvSpPr>
            <p:nvPr/>
          </p:nvSpPr>
          <p:spPr bwMode="auto">
            <a:xfrm>
              <a:off x="5842" y="1939"/>
              <a:ext cx="474" cy="427"/>
            </a:xfrm>
            <a:custGeom>
              <a:avLst/>
              <a:gdLst>
                <a:gd name="T0" fmla="*/ 107 w 640"/>
                <a:gd name="T1" fmla="*/ 555 h 577"/>
                <a:gd name="T2" fmla="*/ 10 w 640"/>
                <a:gd name="T3" fmla="*/ 423 h 577"/>
                <a:gd name="T4" fmla="*/ 26 w 640"/>
                <a:gd name="T5" fmla="*/ 319 h 577"/>
                <a:gd name="T6" fmla="*/ 51 w 640"/>
                <a:gd name="T7" fmla="*/ 236 h 577"/>
                <a:gd name="T8" fmla="*/ 57 w 640"/>
                <a:gd name="T9" fmla="*/ 195 h 577"/>
                <a:gd name="T10" fmla="*/ 132 w 640"/>
                <a:gd name="T11" fmla="*/ 116 h 577"/>
                <a:gd name="T12" fmla="*/ 187 w 640"/>
                <a:gd name="T13" fmla="*/ 109 h 577"/>
                <a:gd name="T14" fmla="*/ 333 w 640"/>
                <a:gd name="T15" fmla="*/ 53 h 577"/>
                <a:gd name="T16" fmla="*/ 467 w 640"/>
                <a:gd name="T17" fmla="*/ 0 h 577"/>
                <a:gd name="T18" fmla="*/ 540 w 640"/>
                <a:gd name="T19" fmla="*/ 44 h 577"/>
                <a:gd name="T20" fmla="*/ 573 w 640"/>
                <a:gd name="T21" fmla="*/ 128 h 577"/>
                <a:gd name="T22" fmla="*/ 600 w 640"/>
                <a:gd name="T23" fmla="*/ 183 h 577"/>
                <a:gd name="T24" fmla="*/ 636 w 640"/>
                <a:gd name="T25" fmla="*/ 307 h 577"/>
                <a:gd name="T26" fmla="*/ 410 w 640"/>
                <a:gd name="T27" fmla="*/ 512 h 577"/>
                <a:gd name="T28" fmla="*/ 349 w 640"/>
                <a:gd name="T29" fmla="*/ 524 h 577"/>
                <a:gd name="T30" fmla="*/ 169 w 640"/>
                <a:gd name="T31" fmla="*/ 572 h 577"/>
                <a:gd name="T32" fmla="*/ 341 w 640"/>
                <a:gd name="T33" fmla="*/ 49 h 577"/>
                <a:gd name="T34" fmla="*/ 264 w 640"/>
                <a:gd name="T35" fmla="*/ 88 h 577"/>
                <a:gd name="T36" fmla="*/ 163 w 640"/>
                <a:gd name="T37" fmla="*/ 113 h 577"/>
                <a:gd name="T38" fmla="*/ 98 w 640"/>
                <a:gd name="T39" fmla="*/ 132 h 577"/>
                <a:gd name="T40" fmla="*/ 55 w 640"/>
                <a:gd name="T41" fmla="*/ 209 h 577"/>
                <a:gd name="T42" fmla="*/ 41 w 640"/>
                <a:gd name="T43" fmla="*/ 293 h 577"/>
                <a:gd name="T44" fmla="*/ 13 w 640"/>
                <a:gd name="T45" fmla="*/ 344 h 577"/>
                <a:gd name="T46" fmla="*/ 35 w 640"/>
                <a:gd name="T47" fmla="*/ 472 h 577"/>
                <a:gd name="T48" fmla="*/ 147 w 640"/>
                <a:gd name="T49" fmla="*/ 569 h 577"/>
                <a:gd name="T50" fmla="*/ 349 w 640"/>
                <a:gd name="T51" fmla="*/ 523 h 577"/>
                <a:gd name="T52" fmla="*/ 410 w 640"/>
                <a:gd name="T53" fmla="*/ 511 h 577"/>
                <a:gd name="T54" fmla="*/ 635 w 640"/>
                <a:gd name="T55" fmla="*/ 307 h 577"/>
                <a:gd name="T56" fmla="*/ 600 w 640"/>
                <a:gd name="T57" fmla="*/ 183 h 577"/>
                <a:gd name="T58" fmla="*/ 572 w 640"/>
                <a:gd name="T59" fmla="*/ 128 h 577"/>
                <a:gd name="T60" fmla="*/ 540 w 640"/>
                <a:gd name="T61" fmla="*/ 44 h 577"/>
                <a:gd name="T62" fmla="*/ 467 w 640"/>
                <a:gd name="T6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0" h="577">
                  <a:moveTo>
                    <a:pt x="147" y="570"/>
                  </a:moveTo>
                  <a:cubicBezTo>
                    <a:pt x="133" y="568"/>
                    <a:pt x="120" y="563"/>
                    <a:pt x="107" y="555"/>
                  </a:cubicBezTo>
                  <a:cubicBezTo>
                    <a:pt x="75" y="535"/>
                    <a:pt x="55" y="505"/>
                    <a:pt x="35" y="472"/>
                  </a:cubicBezTo>
                  <a:cubicBezTo>
                    <a:pt x="26" y="458"/>
                    <a:pt x="16" y="441"/>
                    <a:pt x="10" y="423"/>
                  </a:cubicBezTo>
                  <a:cubicBezTo>
                    <a:pt x="0" y="395"/>
                    <a:pt x="1" y="368"/>
                    <a:pt x="12" y="343"/>
                  </a:cubicBezTo>
                  <a:cubicBezTo>
                    <a:pt x="16" y="335"/>
                    <a:pt x="21" y="327"/>
                    <a:pt x="26" y="319"/>
                  </a:cubicBezTo>
                  <a:cubicBezTo>
                    <a:pt x="31" y="310"/>
                    <a:pt x="36" y="302"/>
                    <a:pt x="40" y="293"/>
                  </a:cubicBezTo>
                  <a:cubicBezTo>
                    <a:pt x="48" y="274"/>
                    <a:pt x="50" y="255"/>
                    <a:pt x="51" y="236"/>
                  </a:cubicBezTo>
                  <a:cubicBezTo>
                    <a:pt x="52" y="227"/>
                    <a:pt x="53" y="218"/>
                    <a:pt x="54" y="209"/>
                  </a:cubicBezTo>
                  <a:cubicBezTo>
                    <a:pt x="55" y="205"/>
                    <a:pt x="56" y="200"/>
                    <a:pt x="57" y="195"/>
                  </a:cubicBezTo>
                  <a:cubicBezTo>
                    <a:pt x="64" y="168"/>
                    <a:pt x="79" y="144"/>
                    <a:pt x="97" y="131"/>
                  </a:cubicBezTo>
                  <a:cubicBezTo>
                    <a:pt x="107" y="124"/>
                    <a:pt x="119" y="119"/>
                    <a:pt x="132" y="116"/>
                  </a:cubicBezTo>
                  <a:cubicBezTo>
                    <a:pt x="142" y="114"/>
                    <a:pt x="152" y="113"/>
                    <a:pt x="163" y="112"/>
                  </a:cubicBezTo>
                  <a:cubicBezTo>
                    <a:pt x="171" y="111"/>
                    <a:pt x="178" y="110"/>
                    <a:pt x="187" y="109"/>
                  </a:cubicBezTo>
                  <a:cubicBezTo>
                    <a:pt x="211" y="105"/>
                    <a:pt x="237" y="97"/>
                    <a:pt x="263" y="87"/>
                  </a:cubicBezTo>
                  <a:cubicBezTo>
                    <a:pt x="288" y="77"/>
                    <a:pt x="312" y="66"/>
                    <a:pt x="333" y="53"/>
                  </a:cubicBezTo>
                  <a:cubicBezTo>
                    <a:pt x="336" y="52"/>
                    <a:pt x="338" y="50"/>
                    <a:pt x="341" y="49"/>
                  </a:cubicBezTo>
                  <a:cubicBezTo>
                    <a:pt x="381" y="26"/>
                    <a:pt x="426" y="0"/>
                    <a:pt x="467" y="0"/>
                  </a:cubicBezTo>
                  <a:cubicBezTo>
                    <a:pt x="469" y="0"/>
                    <a:pt x="471" y="0"/>
                    <a:pt x="473" y="0"/>
                  </a:cubicBezTo>
                  <a:cubicBezTo>
                    <a:pt x="500" y="2"/>
                    <a:pt x="523" y="17"/>
                    <a:pt x="540" y="44"/>
                  </a:cubicBezTo>
                  <a:cubicBezTo>
                    <a:pt x="551" y="61"/>
                    <a:pt x="558" y="81"/>
                    <a:pt x="564" y="101"/>
                  </a:cubicBezTo>
                  <a:cubicBezTo>
                    <a:pt x="567" y="109"/>
                    <a:pt x="570" y="119"/>
                    <a:pt x="573" y="128"/>
                  </a:cubicBezTo>
                  <a:cubicBezTo>
                    <a:pt x="575" y="132"/>
                    <a:pt x="576" y="136"/>
                    <a:pt x="578" y="140"/>
                  </a:cubicBezTo>
                  <a:cubicBezTo>
                    <a:pt x="585" y="155"/>
                    <a:pt x="593" y="169"/>
                    <a:pt x="600" y="183"/>
                  </a:cubicBezTo>
                  <a:cubicBezTo>
                    <a:pt x="607" y="195"/>
                    <a:pt x="614" y="207"/>
                    <a:pt x="620" y="220"/>
                  </a:cubicBezTo>
                  <a:cubicBezTo>
                    <a:pt x="635" y="253"/>
                    <a:pt x="640" y="280"/>
                    <a:pt x="636" y="307"/>
                  </a:cubicBezTo>
                  <a:cubicBezTo>
                    <a:pt x="630" y="347"/>
                    <a:pt x="600" y="407"/>
                    <a:pt x="495" y="471"/>
                  </a:cubicBezTo>
                  <a:cubicBezTo>
                    <a:pt x="475" y="484"/>
                    <a:pt x="443" y="502"/>
                    <a:pt x="410" y="512"/>
                  </a:cubicBezTo>
                  <a:cubicBezTo>
                    <a:pt x="395" y="516"/>
                    <a:pt x="380" y="519"/>
                    <a:pt x="364" y="522"/>
                  </a:cubicBezTo>
                  <a:cubicBezTo>
                    <a:pt x="360" y="522"/>
                    <a:pt x="354" y="523"/>
                    <a:pt x="349" y="524"/>
                  </a:cubicBezTo>
                  <a:cubicBezTo>
                    <a:pt x="321" y="529"/>
                    <a:pt x="295" y="539"/>
                    <a:pt x="269" y="548"/>
                  </a:cubicBezTo>
                  <a:cubicBezTo>
                    <a:pt x="235" y="560"/>
                    <a:pt x="202" y="572"/>
                    <a:pt x="169" y="572"/>
                  </a:cubicBezTo>
                  <a:cubicBezTo>
                    <a:pt x="162" y="572"/>
                    <a:pt x="154" y="572"/>
                    <a:pt x="147" y="570"/>
                  </a:cubicBezTo>
                  <a:moveTo>
                    <a:pt x="341" y="49"/>
                  </a:moveTo>
                  <a:cubicBezTo>
                    <a:pt x="339" y="51"/>
                    <a:pt x="336" y="53"/>
                    <a:pt x="333" y="54"/>
                  </a:cubicBezTo>
                  <a:cubicBezTo>
                    <a:pt x="312" y="66"/>
                    <a:pt x="289" y="78"/>
                    <a:pt x="264" y="88"/>
                  </a:cubicBezTo>
                  <a:cubicBezTo>
                    <a:pt x="238" y="98"/>
                    <a:pt x="211" y="106"/>
                    <a:pt x="187" y="109"/>
                  </a:cubicBezTo>
                  <a:cubicBezTo>
                    <a:pt x="179" y="111"/>
                    <a:pt x="171" y="112"/>
                    <a:pt x="163" y="113"/>
                  </a:cubicBezTo>
                  <a:cubicBezTo>
                    <a:pt x="152" y="114"/>
                    <a:pt x="142" y="115"/>
                    <a:pt x="132" y="117"/>
                  </a:cubicBezTo>
                  <a:cubicBezTo>
                    <a:pt x="119" y="120"/>
                    <a:pt x="108" y="125"/>
                    <a:pt x="98" y="132"/>
                  </a:cubicBezTo>
                  <a:cubicBezTo>
                    <a:pt x="79" y="145"/>
                    <a:pt x="65" y="168"/>
                    <a:pt x="58" y="196"/>
                  </a:cubicBezTo>
                  <a:cubicBezTo>
                    <a:pt x="57" y="200"/>
                    <a:pt x="56" y="205"/>
                    <a:pt x="55" y="209"/>
                  </a:cubicBezTo>
                  <a:cubicBezTo>
                    <a:pt x="54" y="218"/>
                    <a:pt x="53" y="227"/>
                    <a:pt x="52" y="236"/>
                  </a:cubicBezTo>
                  <a:cubicBezTo>
                    <a:pt x="50" y="255"/>
                    <a:pt x="49" y="274"/>
                    <a:pt x="41" y="293"/>
                  </a:cubicBezTo>
                  <a:cubicBezTo>
                    <a:pt x="37" y="302"/>
                    <a:pt x="32" y="311"/>
                    <a:pt x="26" y="319"/>
                  </a:cubicBezTo>
                  <a:cubicBezTo>
                    <a:pt x="21" y="327"/>
                    <a:pt x="16" y="335"/>
                    <a:pt x="13" y="344"/>
                  </a:cubicBezTo>
                  <a:cubicBezTo>
                    <a:pt x="1" y="368"/>
                    <a:pt x="1" y="395"/>
                    <a:pt x="11" y="423"/>
                  </a:cubicBezTo>
                  <a:cubicBezTo>
                    <a:pt x="17" y="441"/>
                    <a:pt x="27" y="458"/>
                    <a:pt x="35" y="472"/>
                  </a:cubicBezTo>
                  <a:cubicBezTo>
                    <a:pt x="55" y="504"/>
                    <a:pt x="76" y="535"/>
                    <a:pt x="108" y="554"/>
                  </a:cubicBezTo>
                  <a:cubicBezTo>
                    <a:pt x="120" y="562"/>
                    <a:pt x="133" y="567"/>
                    <a:pt x="147" y="569"/>
                  </a:cubicBezTo>
                  <a:cubicBezTo>
                    <a:pt x="186" y="577"/>
                    <a:pt x="226" y="563"/>
                    <a:pt x="269" y="547"/>
                  </a:cubicBezTo>
                  <a:cubicBezTo>
                    <a:pt x="295" y="538"/>
                    <a:pt x="321" y="529"/>
                    <a:pt x="349" y="523"/>
                  </a:cubicBezTo>
                  <a:cubicBezTo>
                    <a:pt x="354" y="522"/>
                    <a:pt x="359" y="522"/>
                    <a:pt x="364" y="521"/>
                  </a:cubicBezTo>
                  <a:cubicBezTo>
                    <a:pt x="379" y="518"/>
                    <a:pt x="395" y="515"/>
                    <a:pt x="410" y="511"/>
                  </a:cubicBezTo>
                  <a:cubicBezTo>
                    <a:pt x="443" y="501"/>
                    <a:pt x="474" y="483"/>
                    <a:pt x="495" y="471"/>
                  </a:cubicBezTo>
                  <a:cubicBezTo>
                    <a:pt x="600" y="407"/>
                    <a:pt x="629" y="346"/>
                    <a:pt x="635" y="307"/>
                  </a:cubicBezTo>
                  <a:cubicBezTo>
                    <a:pt x="639" y="280"/>
                    <a:pt x="634" y="253"/>
                    <a:pt x="619" y="220"/>
                  </a:cubicBezTo>
                  <a:cubicBezTo>
                    <a:pt x="613" y="208"/>
                    <a:pt x="606" y="195"/>
                    <a:pt x="600" y="183"/>
                  </a:cubicBezTo>
                  <a:cubicBezTo>
                    <a:pt x="592" y="169"/>
                    <a:pt x="584" y="155"/>
                    <a:pt x="578" y="140"/>
                  </a:cubicBezTo>
                  <a:cubicBezTo>
                    <a:pt x="576" y="136"/>
                    <a:pt x="574" y="132"/>
                    <a:pt x="572" y="128"/>
                  </a:cubicBezTo>
                  <a:cubicBezTo>
                    <a:pt x="569" y="119"/>
                    <a:pt x="566" y="110"/>
                    <a:pt x="563" y="101"/>
                  </a:cubicBezTo>
                  <a:cubicBezTo>
                    <a:pt x="557" y="81"/>
                    <a:pt x="550" y="61"/>
                    <a:pt x="540" y="44"/>
                  </a:cubicBezTo>
                  <a:cubicBezTo>
                    <a:pt x="522" y="17"/>
                    <a:pt x="500" y="3"/>
                    <a:pt x="473" y="1"/>
                  </a:cubicBezTo>
                  <a:cubicBezTo>
                    <a:pt x="471" y="1"/>
                    <a:pt x="469" y="0"/>
                    <a:pt x="467" y="0"/>
                  </a:cubicBezTo>
                  <a:cubicBezTo>
                    <a:pt x="426" y="0"/>
                    <a:pt x="381" y="26"/>
                    <a:pt x="341" y="4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5" name="Freeform 10">
              <a:extLst>
                <a:ext uri="{FF2B5EF4-FFF2-40B4-BE49-F238E27FC236}">
                  <a16:creationId xmlns:a16="http://schemas.microsoft.com/office/drawing/2014/main" id="{9B3E7D03-3CAA-4434-AE36-631F498AE87E}"/>
                </a:ext>
              </a:extLst>
            </p:cNvPr>
            <p:cNvSpPr>
              <a:spLocks noEditPoints="1"/>
            </p:cNvSpPr>
            <p:nvPr/>
          </p:nvSpPr>
          <p:spPr bwMode="auto">
            <a:xfrm>
              <a:off x="5774" y="1908"/>
              <a:ext cx="576" cy="519"/>
            </a:xfrm>
            <a:custGeom>
              <a:avLst/>
              <a:gdLst>
                <a:gd name="T0" fmla="*/ 132 w 778"/>
                <a:gd name="T1" fmla="*/ 675 h 702"/>
                <a:gd name="T2" fmla="*/ 12 w 778"/>
                <a:gd name="T3" fmla="*/ 513 h 702"/>
                <a:gd name="T4" fmla="*/ 32 w 778"/>
                <a:gd name="T5" fmla="*/ 384 h 702"/>
                <a:gd name="T6" fmla="*/ 65 w 778"/>
                <a:gd name="T7" fmla="*/ 286 h 702"/>
                <a:gd name="T8" fmla="*/ 73 w 778"/>
                <a:gd name="T9" fmla="*/ 237 h 702"/>
                <a:gd name="T10" fmla="*/ 168 w 778"/>
                <a:gd name="T11" fmla="*/ 145 h 702"/>
                <a:gd name="T12" fmla="*/ 235 w 778"/>
                <a:gd name="T13" fmla="*/ 139 h 702"/>
                <a:gd name="T14" fmla="*/ 410 w 778"/>
                <a:gd name="T15" fmla="*/ 70 h 702"/>
                <a:gd name="T16" fmla="*/ 580 w 778"/>
                <a:gd name="T17" fmla="*/ 4 h 702"/>
                <a:gd name="T18" fmla="*/ 688 w 778"/>
                <a:gd name="T19" fmla="*/ 125 h 702"/>
                <a:gd name="T20" fmla="*/ 705 w 778"/>
                <a:gd name="T21" fmla="*/ 174 h 702"/>
                <a:gd name="T22" fmla="*/ 754 w 778"/>
                <a:gd name="T23" fmla="*/ 269 h 702"/>
                <a:gd name="T24" fmla="*/ 713 w 778"/>
                <a:gd name="T25" fmla="*/ 485 h 702"/>
                <a:gd name="T26" fmla="*/ 502 w 778"/>
                <a:gd name="T27" fmla="*/ 622 h 702"/>
                <a:gd name="T28" fmla="*/ 429 w 778"/>
                <a:gd name="T29" fmla="*/ 637 h 702"/>
                <a:gd name="T30" fmla="*/ 207 w 778"/>
                <a:gd name="T31" fmla="*/ 696 h 702"/>
                <a:gd name="T32" fmla="*/ 414 w 778"/>
                <a:gd name="T33" fmla="*/ 69 h 702"/>
                <a:gd name="T34" fmla="*/ 327 w 778"/>
                <a:gd name="T35" fmla="*/ 114 h 702"/>
                <a:gd name="T36" fmla="*/ 201 w 778"/>
                <a:gd name="T37" fmla="*/ 143 h 702"/>
                <a:gd name="T38" fmla="*/ 124 w 778"/>
                <a:gd name="T39" fmla="*/ 162 h 702"/>
                <a:gd name="T40" fmla="*/ 70 w 778"/>
                <a:gd name="T41" fmla="*/ 253 h 702"/>
                <a:gd name="T42" fmla="*/ 50 w 778"/>
                <a:gd name="T43" fmla="*/ 353 h 702"/>
                <a:gd name="T44" fmla="*/ 15 w 778"/>
                <a:gd name="T45" fmla="*/ 414 h 702"/>
                <a:gd name="T46" fmla="*/ 43 w 778"/>
                <a:gd name="T47" fmla="*/ 572 h 702"/>
                <a:gd name="T48" fmla="*/ 180 w 778"/>
                <a:gd name="T49" fmla="*/ 693 h 702"/>
                <a:gd name="T50" fmla="*/ 429 w 778"/>
                <a:gd name="T51" fmla="*/ 636 h 702"/>
                <a:gd name="T52" fmla="*/ 502 w 778"/>
                <a:gd name="T53" fmla="*/ 622 h 702"/>
                <a:gd name="T54" fmla="*/ 713 w 778"/>
                <a:gd name="T55" fmla="*/ 484 h 702"/>
                <a:gd name="T56" fmla="*/ 754 w 778"/>
                <a:gd name="T57" fmla="*/ 269 h 702"/>
                <a:gd name="T58" fmla="*/ 705 w 778"/>
                <a:gd name="T59" fmla="*/ 174 h 702"/>
                <a:gd name="T60" fmla="*/ 687 w 778"/>
                <a:gd name="T61" fmla="*/ 125 h 702"/>
                <a:gd name="T62" fmla="*/ 580 w 778"/>
                <a:gd name="T63" fmla="*/ 5 h 702"/>
                <a:gd name="T64" fmla="*/ 414 w 778"/>
                <a:gd name="T65" fmla="*/ 69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8" h="702">
                  <a:moveTo>
                    <a:pt x="180" y="694"/>
                  </a:moveTo>
                  <a:cubicBezTo>
                    <a:pt x="163" y="691"/>
                    <a:pt x="147" y="684"/>
                    <a:pt x="132" y="675"/>
                  </a:cubicBezTo>
                  <a:cubicBezTo>
                    <a:pt x="93" y="651"/>
                    <a:pt x="68" y="614"/>
                    <a:pt x="43" y="573"/>
                  </a:cubicBezTo>
                  <a:cubicBezTo>
                    <a:pt x="32" y="555"/>
                    <a:pt x="20" y="535"/>
                    <a:pt x="12" y="513"/>
                  </a:cubicBezTo>
                  <a:cubicBezTo>
                    <a:pt x="0" y="477"/>
                    <a:pt x="1" y="445"/>
                    <a:pt x="15" y="414"/>
                  </a:cubicBezTo>
                  <a:cubicBezTo>
                    <a:pt x="19" y="404"/>
                    <a:pt x="26" y="394"/>
                    <a:pt x="32" y="384"/>
                  </a:cubicBezTo>
                  <a:cubicBezTo>
                    <a:pt x="38" y="374"/>
                    <a:pt x="45" y="363"/>
                    <a:pt x="50" y="352"/>
                  </a:cubicBezTo>
                  <a:cubicBezTo>
                    <a:pt x="59" y="330"/>
                    <a:pt x="62" y="308"/>
                    <a:pt x="65" y="286"/>
                  </a:cubicBezTo>
                  <a:cubicBezTo>
                    <a:pt x="66" y="275"/>
                    <a:pt x="67" y="264"/>
                    <a:pt x="69" y="253"/>
                  </a:cubicBezTo>
                  <a:cubicBezTo>
                    <a:pt x="70" y="247"/>
                    <a:pt x="71" y="242"/>
                    <a:pt x="73" y="237"/>
                  </a:cubicBezTo>
                  <a:cubicBezTo>
                    <a:pt x="79" y="217"/>
                    <a:pt x="93" y="182"/>
                    <a:pt x="124" y="161"/>
                  </a:cubicBezTo>
                  <a:cubicBezTo>
                    <a:pt x="137" y="153"/>
                    <a:pt x="151" y="148"/>
                    <a:pt x="168" y="145"/>
                  </a:cubicBezTo>
                  <a:cubicBezTo>
                    <a:pt x="178" y="144"/>
                    <a:pt x="189" y="143"/>
                    <a:pt x="201" y="142"/>
                  </a:cubicBezTo>
                  <a:cubicBezTo>
                    <a:pt x="212" y="142"/>
                    <a:pt x="223" y="141"/>
                    <a:pt x="235" y="139"/>
                  </a:cubicBezTo>
                  <a:cubicBezTo>
                    <a:pt x="264" y="136"/>
                    <a:pt x="294" y="127"/>
                    <a:pt x="327" y="113"/>
                  </a:cubicBezTo>
                  <a:cubicBezTo>
                    <a:pt x="355" y="101"/>
                    <a:pt x="383" y="86"/>
                    <a:pt x="410" y="70"/>
                  </a:cubicBezTo>
                  <a:cubicBezTo>
                    <a:pt x="413" y="68"/>
                    <a:pt x="413" y="68"/>
                    <a:pt x="413" y="68"/>
                  </a:cubicBezTo>
                  <a:cubicBezTo>
                    <a:pt x="466" y="36"/>
                    <a:pt x="526" y="0"/>
                    <a:pt x="580" y="4"/>
                  </a:cubicBezTo>
                  <a:cubicBezTo>
                    <a:pt x="613" y="7"/>
                    <a:pt x="641" y="26"/>
                    <a:pt x="661" y="59"/>
                  </a:cubicBezTo>
                  <a:cubicBezTo>
                    <a:pt x="673" y="79"/>
                    <a:pt x="680" y="102"/>
                    <a:pt x="688" y="125"/>
                  </a:cubicBezTo>
                  <a:cubicBezTo>
                    <a:pt x="691" y="136"/>
                    <a:pt x="695" y="148"/>
                    <a:pt x="699" y="159"/>
                  </a:cubicBezTo>
                  <a:cubicBezTo>
                    <a:pt x="701" y="164"/>
                    <a:pt x="703" y="169"/>
                    <a:pt x="705" y="174"/>
                  </a:cubicBezTo>
                  <a:cubicBezTo>
                    <a:pt x="713" y="191"/>
                    <a:pt x="722" y="208"/>
                    <a:pt x="731" y="224"/>
                  </a:cubicBezTo>
                  <a:cubicBezTo>
                    <a:pt x="739" y="239"/>
                    <a:pt x="747" y="254"/>
                    <a:pt x="754" y="269"/>
                  </a:cubicBezTo>
                  <a:cubicBezTo>
                    <a:pt x="772" y="308"/>
                    <a:pt x="778" y="340"/>
                    <a:pt x="773" y="373"/>
                  </a:cubicBezTo>
                  <a:cubicBezTo>
                    <a:pt x="767" y="410"/>
                    <a:pt x="747" y="448"/>
                    <a:pt x="713" y="485"/>
                  </a:cubicBezTo>
                  <a:cubicBezTo>
                    <a:pt x="685" y="516"/>
                    <a:pt x="648" y="546"/>
                    <a:pt x="602" y="574"/>
                  </a:cubicBezTo>
                  <a:cubicBezTo>
                    <a:pt x="576" y="591"/>
                    <a:pt x="540" y="611"/>
                    <a:pt x="502" y="622"/>
                  </a:cubicBezTo>
                  <a:cubicBezTo>
                    <a:pt x="484" y="627"/>
                    <a:pt x="466" y="630"/>
                    <a:pt x="449" y="633"/>
                  </a:cubicBezTo>
                  <a:cubicBezTo>
                    <a:pt x="443" y="634"/>
                    <a:pt x="436" y="635"/>
                    <a:pt x="429" y="637"/>
                  </a:cubicBezTo>
                  <a:cubicBezTo>
                    <a:pt x="395" y="643"/>
                    <a:pt x="362" y="655"/>
                    <a:pt x="330" y="666"/>
                  </a:cubicBezTo>
                  <a:cubicBezTo>
                    <a:pt x="287" y="682"/>
                    <a:pt x="247" y="696"/>
                    <a:pt x="207" y="696"/>
                  </a:cubicBezTo>
                  <a:cubicBezTo>
                    <a:pt x="198" y="696"/>
                    <a:pt x="189" y="695"/>
                    <a:pt x="180" y="694"/>
                  </a:cubicBezTo>
                  <a:moveTo>
                    <a:pt x="414" y="69"/>
                  </a:moveTo>
                  <a:cubicBezTo>
                    <a:pt x="411" y="71"/>
                    <a:pt x="411" y="71"/>
                    <a:pt x="411" y="71"/>
                  </a:cubicBezTo>
                  <a:cubicBezTo>
                    <a:pt x="383" y="87"/>
                    <a:pt x="355" y="102"/>
                    <a:pt x="327" y="114"/>
                  </a:cubicBezTo>
                  <a:cubicBezTo>
                    <a:pt x="295" y="127"/>
                    <a:pt x="264" y="136"/>
                    <a:pt x="235" y="140"/>
                  </a:cubicBezTo>
                  <a:cubicBezTo>
                    <a:pt x="223" y="142"/>
                    <a:pt x="212" y="143"/>
                    <a:pt x="201" y="143"/>
                  </a:cubicBezTo>
                  <a:cubicBezTo>
                    <a:pt x="189" y="144"/>
                    <a:pt x="179" y="145"/>
                    <a:pt x="168" y="146"/>
                  </a:cubicBezTo>
                  <a:cubicBezTo>
                    <a:pt x="151" y="149"/>
                    <a:pt x="137" y="154"/>
                    <a:pt x="124" y="162"/>
                  </a:cubicBezTo>
                  <a:cubicBezTo>
                    <a:pt x="93" y="182"/>
                    <a:pt x="79" y="217"/>
                    <a:pt x="74" y="237"/>
                  </a:cubicBezTo>
                  <a:cubicBezTo>
                    <a:pt x="72" y="242"/>
                    <a:pt x="71" y="248"/>
                    <a:pt x="70" y="253"/>
                  </a:cubicBezTo>
                  <a:cubicBezTo>
                    <a:pt x="68" y="264"/>
                    <a:pt x="67" y="275"/>
                    <a:pt x="65" y="286"/>
                  </a:cubicBezTo>
                  <a:cubicBezTo>
                    <a:pt x="63" y="308"/>
                    <a:pt x="60" y="331"/>
                    <a:pt x="50" y="353"/>
                  </a:cubicBezTo>
                  <a:cubicBezTo>
                    <a:pt x="46" y="363"/>
                    <a:pt x="39" y="374"/>
                    <a:pt x="33" y="384"/>
                  </a:cubicBezTo>
                  <a:cubicBezTo>
                    <a:pt x="27" y="394"/>
                    <a:pt x="20" y="404"/>
                    <a:pt x="15" y="414"/>
                  </a:cubicBezTo>
                  <a:cubicBezTo>
                    <a:pt x="2" y="445"/>
                    <a:pt x="1" y="477"/>
                    <a:pt x="13" y="512"/>
                  </a:cubicBezTo>
                  <a:cubicBezTo>
                    <a:pt x="21" y="534"/>
                    <a:pt x="33" y="555"/>
                    <a:pt x="43" y="572"/>
                  </a:cubicBezTo>
                  <a:cubicBezTo>
                    <a:pt x="69" y="614"/>
                    <a:pt x="93" y="650"/>
                    <a:pt x="132" y="674"/>
                  </a:cubicBezTo>
                  <a:cubicBezTo>
                    <a:pt x="148" y="684"/>
                    <a:pt x="163" y="690"/>
                    <a:pt x="180" y="693"/>
                  </a:cubicBezTo>
                  <a:cubicBezTo>
                    <a:pt x="229" y="702"/>
                    <a:pt x="278" y="684"/>
                    <a:pt x="329" y="666"/>
                  </a:cubicBezTo>
                  <a:cubicBezTo>
                    <a:pt x="361" y="654"/>
                    <a:pt x="394" y="642"/>
                    <a:pt x="429" y="636"/>
                  </a:cubicBezTo>
                  <a:cubicBezTo>
                    <a:pt x="436" y="635"/>
                    <a:pt x="442" y="634"/>
                    <a:pt x="449" y="633"/>
                  </a:cubicBezTo>
                  <a:cubicBezTo>
                    <a:pt x="466" y="630"/>
                    <a:pt x="484" y="627"/>
                    <a:pt x="502" y="622"/>
                  </a:cubicBezTo>
                  <a:cubicBezTo>
                    <a:pt x="540" y="610"/>
                    <a:pt x="575" y="590"/>
                    <a:pt x="602" y="573"/>
                  </a:cubicBezTo>
                  <a:cubicBezTo>
                    <a:pt x="647" y="545"/>
                    <a:pt x="684" y="515"/>
                    <a:pt x="713" y="484"/>
                  </a:cubicBezTo>
                  <a:cubicBezTo>
                    <a:pt x="746" y="447"/>
                    <a:pt x="766" y="410"/>
                    <a:pt x="772" y="373"/>
                  </a:cubicBezTo>
                  <a:cubicBezTo>
                    <a:pt x="777" y="340"/>
                    <a:pt x="771" y="308"/>
                    <a:pt x="754" y="269"/>
                  </a:cubicBezTo>
                  <a:cubicBezTo>
                    <a:pt x="747" y="254"/>
                    <a:pt x="738" y="239"/>
                    <a:pt x="730" y="224"/>
                  </a:cubicBezTo>
                  <a:cubicBezTo>
                    <a:pt x="721" y="208"/>
                    <a:pt x="712" y="191"/>
                    <a:pt x="705" y="174"/>
                  </a:cubicBezTo>
                  <a:cubicBezTo>
                    <a:pt x="702" y="169"/>
                    <a:pt x="700" y="164"/>
                    <a:pt x="698" y="159"/>
                  </a:cubicBezTo>
                  <a:cubicBezTo>
                    <a:pt x="694" y="148"/>
                    <a:pt x="690" y="137"/>
                    <a:pt x="687" y="125"/>
                  </a:cubicBezTo>
                  <a:cubicBezTo>
                    <a:pt x="680" y="103"/>
                    <a:pt x="672" y="79"/>
                    <a:pt x="660" y="60"/>
                  </a:cubicBezTo>
                  <a:cubicBezTo>
                    <a:pt x="640" y="26"/>
                    <a:pt x="613" y="8"/>
                    <a:pt x="580" y="5"/>
                  </a:cubicBezTo>
                  <a:cubicBezTo>
                    <a:pt x="577" y="5"/>
                    <a:pt x="574" y="5"/>
                    <a:pt x="571" y="5"/>
                  </a:cubicBezTo>
                  <a:cubicBezTo>
                    <a:pt x="520" y="5"/>
                    <a:pt x="463" y="39"/>
                    <a:pt x="414" y="6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6" name="Freeform 11">
              <a:extLst>
                <a:ext uri="{FF2B5EF4-FFF2-40B4-BE49-F238E27FC236}">
                  <a16:creationId xmlns:a16="http://schemas.microsoft.com/office/drawing/2014/main" id="{4D78D097-E4EE-4FF5-9128-C0E07AB2908D}"/>
                </a:ext>
              </a:extLst>
            </p:cNvPr>
            <p:cNvSpPr>
              <a:spLocks noEditPoints="1"/>
            </p:cNvSpPr>
            <p:nvPr/>
          </p:nvSpPr>
          <p:spPr bwMode="auto">
            <a:xfrm>
              <a:off x="5706" y="1879"/>
              <a:ext cx="678" cy="610"/>
            </a:xfrm>
            <a:custGeom>
              <a:avLst/>
              <a:gdLst>
                <a:gd name="T0" fmla="*/ 156 w 916"/>
                <a:gd name="T1" fmla="*/ 792 h 824"/>
                <a:gd name="T2" fmla="*/ 15 w 916"/>
                <a:gd name="T3" fmla="*/ 599 h 824"/>
                <a:gd name="T4" fmla="*/ 38 w 916"/>
                <a:gd name="T5" fmla="*/ 446 h 824"/>
                <a:gd name="T6" fmla="*/ 78 w 916"/>
                <a:gd name="T7" fmla="*/ 332 h 824"/>
                <a:gd name="T8" fmla="*/ 89 w 916"/>
                <a:gd name="T9" fmla="*/ 275 h 824"/>
                <a:gd name="T10" fmla="*/ 203 w 916"/>
                <a:gd name="T11" fmla="*/ 172 h 824"/>
                <a:gd name="T12" fmla="*/ 284 w 916"/>
                <a:gd name="T13" fmla="*/ 167 h 824"/>
                <a:gd name="T14" fmla="*/ 487 w 916"/>
                <a:gd name="T15" fmla="*/ 83 h 824"/>
                <a:gd name="T16" fmla="*/ 781 w 916"/>
                <a:gd name="T17" fmla="*/ 72 h 824"/>
                <a:gd name="T18" fmla="*/ 825 w 916"/>
                <a:gd name="T19" fmla="*/ 188 h 824"/>
                <a:gd name="T20" fmla="*/ 862 w 916"/>
                <a:gd name="T21" fmla="*/ 262 h 824"/>
                <a:gd name="T22" fmla="*/ 910 w 916"/>
                <a:gd name="T23" fmla="*/ 435 h 824"/>
                <a:gd name="T24" fmla="*/ 709 w 916"/>
                <a:gd name="T25" fmla="*/ 673 h 824"/>
                <a:gd name="T26" fmla="*/ 533 w 916"/>
                <a:gd name="T27" fmla="*/ 742 h 824"/>
                <a:gd name="T28" fmla="*/ 390 w 916"/>
                <a:gd name="T29" fmla="*/ 782 h 824"/>
                <a:gd name="T30" fmla="*/ 214 w 916"/>
                <a:gd name="T31" fmla="*/ 814 h 824"/>
                <a:gd name="T32" fmla="*/ 391 w 916"/>
                <a:gd name="T33" fmla="*/ 136 h 824"/>
                <a:gd name="T34" fmla="*/ 240 w 916"/>
                <a:gd name="T35" fmla="*/ 170 h 824"/>
                <a:gd name="T36" fmla="*/ 151 w 916"/>
                <a:gd name="T37" fmla="*/ 189 h 824"/>
                <a:gd name="T38" fmla="*/ 85 w 916"/>
                <a:gd name="T39" fmla="*/ 293 h 824"/>
                <a:gd name="T40" fmla="*/ 60 w 916"/>
                <a:gd name="T41" fmla="*/ 409 h 824"/>
                <a:gd name="T42" fmla="*/ 18 w 916"/>
                <a:gd name="T43" fmla="*/ 482 h 824"/>
                <a:gd name="T44" fmla="*/ 51 w 916"/>
                <a:gd name="T45" fmla="*/ 670 h 824"/>
                <a:gd name="T46" fmla="*/ 214 w 916"/>
                <a:gd name="T47" fmla="*/ 814 h 824"/>
                <a:gd name="T48" fmla="*/ 509 w 916"/>
                <a:gd name="T49" fmla="*/ 745 h 824"/>
                <a:gd name="T50" fmla="*/ 593 w 916"/>
                <a:gd name="T51" fmla="*/ 729 h 824"/>
                <a:gd name="T52" fmla="*/ 839 w 916"/>
                <a:gd name="T53" fmla="*/ 567 h 824"/>
                <a:gd name="T54" fmla="*/ 888 w 916"/>
                <a:gd name="T55" fmla="*/ 316 h 824"/>
                <a:gd name="T56" fmla="*/ 832 w 916"/>
                <a:gd name="T57" fmla="*/ 205 h 824"/>
                <a:gd name="T58" fmla="*/ 810 w 916"/>
                <a:gd name="T59" fmla="*/ 147 h 824"/>
                <a:gd name="T60" fmla="*/ 687 w 916"/>
                <a:gd name="T61" fmla="*/ 7 h 824"/>
                <a:gd name="T62" fmla="*/ 488 w 916"/>
                <a:gd name="T63" fmla="*/ 84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6" h="824">
                  <a:moveTo>
                    <a:pt x="214" y="814"/>
                  </a:moveTo>
                  <a:cubicBezTo>
                    <a:pt x="193" y="811"/>
                    <a:pt x="175" y="803"/>
                    <a:pt x="156" y="792"/>
                  </a:cubicBezTo>
                  <a:cubicBezTo>
                    <a:pt x="110" y="764"/>
                    <a:pt x="81" y="720"/>
                    <a:pt x="51" y="670"/>
                  </a:cubicBezTo>
                  <a:cubicBezTo>
                    <a:pt x="38" y="650"/>
                    <a:pt x="24" y="625"/>
                    <a:pt x="15" y="599"/>
                  </a:cubicBezTo>
                  <a:cubicBezTo>
                    <a:pt x="0" y="557"/>
                    <a:pt x="1" y="519"/>
                    <a:pt x="18" y="482"/>
                  </a:cubicBezTo>
                  <a:cubicBezTo>
                    <a:pt x="23" y="470"/>
                    <a:pt x="31" y="457"/>
                    <a:pt x="38" y="446"/>
                  </a:cubicBezTo>
                  <a:cubicBezTo>
                    <a:pt x="46" y="434"/>
                    <a:pt x="54" y="421"/>
                    <a:pt x="60" y="409"/>
                  </a:cubicBezTo>
                  <a:cubicBezTo>
                    <a:pt x="71" y="384"/>
                    <a:pt x="74" y="358"/>
                    <a:pt x="78" y="332"/>
                  </a:cubicBezTo>
                  <a:cubicBezTo>
                    <a:pt x="80" y="319"/>
                    <a:pt x="81" y="306"/>
                    <a:pt x="84" y="293"/>
                  </a:cubicBezTo>
                  <a:cubicBezTo>
                    <a:pt x="85" y="287"/>
                    <a:pt x="87" y="281"/>
                    <a:pt x="89" y="275"/>
                  </a:cubicBezTo>
                  <a:cubicBezTo>
                    <a:pt x="96" y="252"/>
                    <a:pt x="113" y="211"/>
                    <a:pt x="151" y="188"/>
                  </a:cubicBezTo>
                  <a:cubicBezTo>
                    <a:pt x="166" y="179"/>
                    <a:pt x="183" y="174"/>
                    <a:pt x="203" y="172"/>
                  </a:cubicBezTo>
                  <a:cubicBezTo>
                    <a:pt x="215" y="170"/>
                    <a:pt x="227" y="170"/>
                    <a:pt x="240" y="170"/>
                  </a:cubicBezTo>
                  <a:cubicBezTo>
                    <a:pt x="254" y="169"/>
                    <a:pt x="268" y="169"/>
                    <a:pt x="284" y="167"/>
                  </a:cubicBezTo>
                  <a:cubicBezTo>
                    <a:pt x="316" y="164"/>
                    <a:pt x="352" y="153"/>
                    <a:pt x="390" y="136"/>
                  </a:cubicBezTo>
                  <a:cubicBezTo>
                    <a:pt x="421" y="122"/>
                    <a:pt x="454" y="104"/>
                    <a:pt x="487" y="83"/>
                  </a:cubicBezTo>
                  <a:cubicBezTo>
                    <a:pt x="547" y="46"/>
                    <a:pt x="622" y="0"/>
                    <a:pt x="687" y="6"/>
                  </a:cubicBezTo>
                  <a:cubicBezTo>
                    <a:pt x="726" y="10"/>
                    <a:pt x="759" y="32"/>
                    <a:pt x="781" y="72"/>
                  </a:cubicBezTo>
                  <a:cubicBezTo>
                    <a:pt x="795" y="94"/>
                    <a:pt x="803" y="121"/>
                    <a:pt x="811" y="147"/>
                  </a:cubicBezTo>
                  <a:cubicBezTo>
                    <a:pt x="816" y="160"/>
                    <a:pt x="820" y="174"/>
                    <a:pt x="825" y="188"/>
                  </a:cubicBezTo>
                  <a:cubicBezTo>
                    <a:pt x="827" y="193"/>
                    <a:pt x="830" y="199"/>
                    <a:pt x="832" y="205"/>
                  </a:cubicBezTo>
                  <a:cubicBezTo>
                    <a:pt x="841" y="225"/>
                    <a:pt x="852" y="244"/>
                    <a:pt x="862" y="262"/>
                  </a:cubicBezTo>
                  <a:cubicBezTo>
                    <a:pt x="871" y="279"/>
                    <a:pt x="881" y="297"/>
                    <a:pt x="889" y="315"/>
                  </a:cubicBezTo>
                  <a:cubicBezTo>
                    <a:pt x="910" y="360"/>
                    <a:pt x="916" y="397"/>
                    <a:pt x="910" y="435"/>
                  </a:cubicBezTo>
                  <a:cubicBezTo>
                    <a:pt x="903" y="479"/>
                    <a:pt x="880" y="523"/>
                    <a:pt x="840" y="567"/>
                  </a:cubicBezTo>
                  <a:cubicBezTo>
                    <a:pt x="806" y="604"/>
                    <a:pt x="763" y="640"/>
                    <a:pt x="709" y="673"/>
                  </a:cubicBezTo>
                  <a:cubicBezTo>
                    <a:pt x="678" y="693"/>
                    <a:pt x="637" y="717"/>
                    <a:pt x="594" y="730"/>
                  </a:cubicBezTo>
                  <a:cubicBezTo>
                    <a:pt x="573" y="736"/>
                    <a:pt x="553" y="739"/>
                    <a:pt x="533" y="742"/>
                  </a:cubicBezTo>
                  <a:cubicBezTo>
                    <a:pt x="525" y="743"/>
                    <a:pt x="517" y="745"/>
                    <a:pt x="510" y="746"/>
                  </a:cubicBezTo>
                  <a:cubicBezTo>
                    <a:pt x="468" y="754"/>
                    <a:pt x="429" y="768"/>
                    <a:pt x="390" y="782"/>
                  </a:cubicBezTo>
                  <a:cubicBezTo>
                    <a:pt x="340" y="800"/>
                    <a:pt x="293" y="817"/>
                    <a:pt x="246" y="817"/>
                  </a:cubicBezTo>
                  <a:cubicBezTo>
                    <a:pt x="235" y="817"/>
                    <a:pt x="224" y="816"/>
                    <a:pt x="214" y="814"/>
                  </a:cubicBezTo>
                  <a:moveTo>
                    <a:pt x="488" y="84"/>
                  </a:moveTo>
                  <a:cubicBezTo>
                    <a:pt x="454" y="105"/>
                    <a:pt x="421" y="123"/>
                    <a:pt x="391" y="136"/>
                  </a:cubicBezTo>
                  <a:cubicBezTo>
                    <a:pt x="352" y="154"/>
                    <a:pt x="316" y="164"/>
                    <a:pt x="284" y="168"/>
                  </a:cubicBezTo>
                  <a:cubicBezTo>
                    <a:pt x="268" y="170"/>
                    <a:pt x="254" y="170"/>
                    <a:pt x="240" y="170"/>
                  </a:cubicBezTo>
                  <a:cubicBezTo>
                    <a:pt x="227" y="171"/>
                    <a:pt x="215" y="171"/>
                    <a:pt x="203" y="172"/>
                  </a:cubicBezTo>
                  <a:cubicBezTo>
                    <a:pt x="183" y="175"/>
                    <a:pt x="166" y="180"/>
                    <a:pt x="151" y="189"/>
                  </a:cubicBezTo>
                  <a:cubicBezTo>
                    <a:pt x="114" y="212"/>
                    <a:pt x="97" y="252"/>
                    <a:pt x="90" y="275"/>
                  </a:cubicBezTo>
                  <a:cubicBezTo>
                    <a:pt x="88" y="281"/>
                    <a:pt x="86" y="287"/>
                    <a:pt x="85" y="293"/>
                  </a:cubicBezTo>
                  <a:cubicBezTo>
                    <a:pt x="82" y="306"/>
                    <a:pt x="80" y="320"/>
                    <a:pt x="79" y="332"/>
                  </a:cubicBezTo>
                  <a:cubicBezTo>
                    <a:pt x="75" y="358"/>
                    <a:pt x="72" y="384"/>
                    <a:pt x="60" y="409"/>
                  </a:cubicBezTo>
                  <a:cubicBezTo>
                    <a:pt x="55" y="422"/>
                    <a:pt x="47" y="434"/>
                    <a:pt x="39" y="446"/>
                  </a:cubicBezTo>
                  <a:cubicBezTo>
                    <a:pt x="32" y="458"/>
                    <a:pt x="24" y="470"/>
                    <a:pt x="18" y="482"/>
                  </a:cubicBezTo>
                  <a:cubicBezTo>
                    <a:pt x="2" y="519"/>
                    <a:pt x="1" y="557"/>
                    <a:pt x="16" y="599"/>
                  </a:cubicBezTo>
                  <a:cubicBezTo>
                    <a:pt x="25" y="625"/>
                    <a:pt x="39" y="649"/>
                    <a:pt x="51" y="670"/>
                  </a:cubicBezTo>
                  <a:cubicBezTo>
                    <a:pt x="82" y="720"/>
                    <a:pt x="111" y="763"/>
                    <a:pt x="157" y="791"/>
                  </a:cubicBezTo>
                  <a:cubicBezTo>
                    <a:pt x="175" y="803"/>
                    <a:pt x="194" y="810"/>
                    <a:pt x="214" y="814"/>
                  </a:cubicBezTo>
                  <a:cubicBezTo>
                    <a:pt x="271" y="824"/>
                    <a:pt x="329" y="803"/>
                    <a:pt x="390" y="781"/>
                  </a:cubicBezTo>
                  <a:cubicBezTo>
                    <a:pt x="428" y="767"/>
                    <a:pt x="468" y="753"/>
                    <a:pt x="509" y="745"/>
                  </a:cubicBezTo>
                  <a:cubicBezTo>
                    <a:pt x="517" y="744"/>
                    <a:pt x="525" y="743"/>
                    <a:pt x="533" y="741"/>
                  </a:cubicBezTo>
                  <a:cubicBezTo>
                    <a:pt x="553" y="738"/>
                    <a:pt x="573" y="735"/>
                    <a:pt x="593" y="729"/>
                  </a:cubicBezTo>
                  <a:cubicBezTo>
                    <a:pt x="637" y="716"/>
                    <a:pt x="678" y="692"/>
                    <a:pt x="709" y="673"/>
                  </a:cubicBezTo>
                  <a:cubicBezTo>
                    <a:pt x="762" y="639"/>
                    <a:pt x="806" y="604"/>
                    <a:pt x="839" y="567"/>
                  </a:cubicBezTo>
                  <a:cubicBezTo>
                    <a:pt x="879" y="523"/>
                    <a:pt x="903" y="479"/>
                    <a:pt x="909" y="435"/>
                  </a:cubicBezTo>
                  <a:cubicBezTo>
                    <a:pt x="915" y="397"/>
                    <a:pt x="909" y="360"/>
                    <a:pt x="888" y="316"/>
                  </a:cubicBezTo>
                  <a:cubicBezTo>
                    <a:pt x="880" y="298"/>
                    <a:pt x="870" y="280"/>
                    <a:pt x="861" y="263"/>
                  </a:cubicBezTo>
                  <a:cubicBezTo>
                    <a:pt x="851" y="244"/>
                    <a:pt x="840" y="225"/>
                    <a:pt x="832" y="205"/>
                  </a:cubicBezTo>
                  <a:cubicBezTo>
                    <a:pt x="829" y="200"/>
                    <a:pt x="827" y="194"/>
                    <a:pt x="825" y="188"/>
                  </a:cubicBezTo>
                  <a:cubicBezTo>
                    <a:pt x="819" y="175"/>
                    <a:pt x="815" y="161"/>
                    <a:pt x="810" y="147"/>
                  </a:cubicBezTo>
                  <a:cubicBezTo>
                    <a:pt x="802" y="121"/>
                    <a:pt x="794" y="95"/>
                    <a:pt x="781" y="72"/>
                  </a:cubicBezTo>
                  <a:cubicBezTo>
                    <a:pt x="758" y="33"/>
                    <a:pt x="726" y="10"/>
                    <a:pt x="687" y="7"/>
                  </a:cubicBezTo>
                  <a:cubicBezTo>
                    <a:pt x="683" y="6"/>
                    <a:pt x="679" y="6"/>
                    <a:pt x="676" y="6"/>
                  </a:cubicBezTo>
                  <a:cubicBezTo>
                    <a:pt x="613" y="6"/>
                    <a:pt x="544" y="49"/>
                    <a:pt x="488" y="8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7" name="Freeform 12">
              <a:extLst>
                <a:ext uri="{FF2B5EF4-FFF2-40B4-BE49-F238E27FC236}">
                  <a16:creationId xmlns:a16="http://schemas.microsoft.com/office/drawing/2014/main" id="{FF89055A-90DF-4D39-A9ED-AE74D9F83671}"/>
                </a:ext>
              </a:extLst>
            </p:cNvPr>
            <p:cNvSpPr>
              <a:spLocks noEditPoints="1"/>
            </p:cNvSpPr>
            <p:nvPr/>
          </p:nvSpPr>
          <p:spPr bwMode="auto">
            <a:xfrm>
              <a:off x="5636" y="1849"/>
              <a:ext cx="784" cy="699"/>
            </a:xfrm>
            <a:custGeom>
              <a:avLst/>
              <a:gdLst>
                <a:gd name="T0" fmla="*/ 249 w 1060"/>
                <a:gd name="T1" fmla="*/ 940 h 945"/>
                <a:gd name="T2" fmla="*/ 182 w 1060"/>
                <a:gd name="T3" fmla="*/ 914 h 945"/>
                <a:gd name="T4" fmla="*/ 59 w 1060"/>
                <a:gd name="T5" fmla="*/ 771 h 945"/>
                <a:gd name="T6" fmla="*/ 17 w 1060"/>
                <a:gd name="T7" fmla="*/ 689 h 945"/>
                <a:gd name="T8" fmla="*/ 21 w 1060"/>
                <a:gd name="T9" fmla="*/ 551 h 945"/>
                <a:gd name="T10" fmla="*/ 45 w 1060"/>
                <a:gd name="T11" fmla="*/ 508 h 945"/>
                <a:gd name="T12" fmla="*/ 70 w 1060"/>
                <a:gd name="T13" fmla="*/ 466 h 945"/>
                <a:gd name="T14" fmla="*/ 91 w 1060"/>
                <a:gd name="T15" fmla="*/ 380 h 945"/>
                <a:gd name="T16" fmla="*/ 99 w 1060"/>
                <a:gd name="T17" fmla="*/ 335 h 945"/>
                <a:gd name="T18" fmla="*/ 105 w 1060"/>
                <a:gd name="T19" fmla="*/ 314 h 945"/>
                <a:gd name="T20" fmla="*/ 179 w 1060"/>
                <a:gd name="T21" fmla="*/ 215 h 945"/>
                <a:gd name="T22" fmla="*/ 242 w 1060"/>
                <a:gd name="T23" fmla="*/ 197 h 945"/>
                <a:gd name="T24" fmla="*/ 283 w 1060"/>
                <a:gd name="T25" fmla="*/ 196 h 945"/>
                <a:gd name="T26" fmla="*/ 335 w 1060"/>
                <a:gd name="T27" fmla="*/ 194 h 945"/>
                <a:gd name="T28" fmla="*/ 456 w 1060"/>
                <a:gd name="T29" fmla="*/ 158 h 945"/>
                <a:gd name="T30" fmla="*/ 566 w 1060"/>
                <a:gd name="T31" fmla="*/ 96 h 945"/>
                <a:gd name="T32" fmla="*/ 798 w 1060"/>
                <a:gd name="T33" fmla="*/ 7 h 945"/>
                <a:gd name="T34" fmla="*/ 908 w 1060"/>
                <a:gd name="T35" fmla="*/ 85 h 945"/>
                <a:gd name="T36" fmla="*/ 941 w 1060"/>
                <a:gd name="T37" fmla="*/ 169 h 945"/>
                <a:gd name="T38" fmla="*/ 957 w 1060"/>
                <a:gd name="T39" fmla="*/ 217 h 945"/>
                <a:gd name="T40" fmla="*/ 965 w 1060"/>
                <a:gd name="T41" fmla="*/ 237 h 945"/>
                <a:gd name="T42" fmla="*/ 998 w 1060"/>
                <a:gd name="T43" fmla="*/ 301 h 945"/>
                <a:gd name="T44" fmla="*/ 1030 w 1060"/>
                <a:gd name="T45" fmla="*/ 362 h 945"/>
                <a:gd name="T46" fmla="*/ 1054 w 1060"/>
                <a:gd name="T47" fmla="*/ 501 h 945"/>
                <a:gd name="T48" fmla="*/ 821 w 1060"/>
                <a:gd name="T49" fmla="*/ 778 h 945"/>
                <a:gd name="T50" fmla="*/ 689 w 1060"/>
                <a:gd name="T51" fmla="*/ 843 h 945"/>
                <a:gd name="T52" fmla="*/ 621 w 1060"/>
                <a:gd name="T53" fmla="*/ 856 h 945"/>
                <a:gd name="T54" fmla="*/ 593 w 1060"/>
                <a:gd name="T55" fmla="*/ 861 h 945"/>
                <a:gd name="T56" fmla="*/ 455 w 1060"/>
                <a:gd name="T57" fmla="*/ 902 h 945"/>
                <a:gd name="T58" fmla="*/ 287 w 1060"/>
                <a:gd name="T59" fmla="*/ 943 h 945"/>
                <a:gd name="T60" fmla="*/ 249 w 1060"/>
                <a:gd name="T61" fmla="*/ 940 h 945"/>
                <a:gd name="T62" fmla="*/ 570 w 1060"/>
                <a:gd name="T63" fmla="*/ 102 h 945"/>
                <a:gd name="T64" fmla="*/ 459 w 1060"/>
                <a:gd name="T65" fmla="*/ 164 h 945"/>
                <a:gd name="T66" fmla="*/ 335 w 1060"/>
                <a:gd name="T67" fmla="*/ 201 h 945"/>
                <a:gd name="T68" fmla="*/ 283 w 1060"/>
                <a:gd name="T69" fmla="*/ 203 h 945"/>
                <a:gd name="T70" fmla="*/ 242 w 1060"/>
                <a:gd name="T71" fmla="*/ 204 h 945"/>
                <a:gd name="T72" fmla="*/ 183 w 1060"/>
                <a:gd name="T73" fmla="*/ 221 h 945"/>
                <a:gd name="T74" fmla="*/ 112 w 1060"/>
                <a:gd name="T75" fmla="*/ 316 h 945"/>
                <a:gd name="T76" fmla="*/ 106 w 1060"/>
                <a:gd name="T77" fmla="*/ 337 h 945"/>
                <a:gd name="T78" fmla="*/ 98 w 1060"/>
                <a:gd name="T79" fmla="*/ 381 h 945"/>
                <a:gd name="T80" fmla="*/ 76 w 1060"/>
                <a:gd name="T81" fmla="*/ 469 h 945"/>
                <a:gd name="T82" fmla="*/ 51 w 1060"/>
                <a:gd name="T83" fmla="*/ 512 h 945"/>
                <a:gd name="T84" fmla="*/ 27 w 1060"/>
                <a:gd name="T85" fmla="*/ 554 h 945"/>
                <a:gd name="T86" fmla="*/ 24 w 1060"/>
                <a:gd name="T87" fmla="*/ 686 h 945"/>
                <a:gd name="T88" fmla="*/ 65 w 1060"/>
                <a:gd name="T89" fmla="*/ 768 h 945"/>
                <a:gd name="T90" fmla="*/ 186 w 1060"/>
                <a:gd name="T91" fmla="*/ 908 h 945"/>
                <a:gd name="T92" fmla="*/ 251 w 1060"/>
                <a:gd name="T93" fmla="*/ 933 h 945"/>
                <a:gd name="T94" fmla="*/ 453 w 1060"/>
                <a:gd name="T95" fmla="*/ 896 h 945"/>
                <a:gd name="T96" fmla="*/ 592 w 1060"/>
                <a:gd name="T97" fmla="*/ 854 h 945"/>
                <a:gd name="T98" fmla="*/ 620 w 1060"/>
                <a:gd name="T99" fmla="*/ 849 h 945"/>
                <a:gd name="T100" fmla="*/ 687 w 1060"/>
                <a:gd name="T101" fmla="*/ 836 h 945"/>
                <a:gd name="T102" fmla="*/ 817 w 1060"/>
                <a:gd name="T103" fmla="*/ 772 h 945"/>
                <a:gd name="T104" fmla="*/ 1047 w 1060"/>
                <a:gd name="T105" fmla="*/ 499 h 945"/>
                <a:gd name="T106" fmla="*/ 1023 w 1060"/>
                <a:gd name="T107" fmla="*/ 365 h 945"/>
                <a:gd name="T108" fmla="*/ 992 w 1060"/>
                <a:gd name="T109" fmla="*/ 304 h 945"/>
                <a:gd name="T110" fmla="*/ 959 w 1060"/>
                <a:gd name="T111" fmla="*/ 240 h 945"/>
                <a:gd name="T112" fmla="*/ 951 w 1060"/>
                <a:gd name="T113" fmla="*/ 220 h 945"/>
                <a:gd name="T114" fmla="*/ 934 w 1060"/>
                <a:gd name="T115" fmla="*/ 171 h 945"/>
                <a:gd name="T116" fmla="*/ 902 w 1060"/>
                <a:gd name="T117" fmla="*/ 88 h 945"/>
                <a:gd name="T118" fmla="*/ 797 w 1060"/>
                <a:gd name="T119" fmla="*/ 14 h 945"/>
                <a:gd name="T120" fmla="*/ 783 w 1060"/>
                <a:gd name="T121" fmla="*/ 13 h 945"/>
                <a:gd name="T122" fmla="*/ 570 w 1060"/>
                <a:gd name="T123" fmla="*/ 102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0" h="945">
                  <a:moveTo>
                    <a:pt x="249" y="940"/>
                  </a:moveTo>
                  <a:cubicBezTo>
                    <a:pt x="226" y="936"/>
                    <a:pt x="204" y="927"/>
                    <a:pt x="182" y="914"/>
                  </a:cubicBezTo>
                  <a:cubicBezTo>
                    <a:pt x="124" y="878"/>
                    <a:pt x="88" y="819"/>
                    <a:pt x="59" y="771"/>
                  </a:cubicBezTo>
                  <a:cubicBezTo>
                    <a:pt x="45" y="747"/>
                    <a:pt x="28" y="719"/>
                    <a:pt x="17" y="689"/>
                  </a:cubicBezTo>
                  <a:cubicBezTo>
                    <a:pt x="0" y="639"/>
                    <a:pt x="1" y="594"/>
                    <a:pt x="21" y="551"/>
                  </a:cubicBezTo>
                  <a:cubicBezTo>
                    <a:pt x="27" y="536"/>
                    <a:pt x="37" y="522"/>
                    <a:pt x="45" y="508"/>
                  </a:cubicBezTo>
                  <a:cubicBezTo>
                    <a:pt x="54" y="494"/>
                    <a:pt x="63" y="480"/>
                    <a:pt x="70" y="466"/>
                  </a:cubicBezTo>
                  <a:cubicBezTo>
                    <a:pt x="83" y="438"/>
                    <a:pt x="87" y="409"/>
                    <a:pt x="91" y="380"/>
                  </a:cubicBezTo>
                  <a:cubicBezTo>
                    <a:pt x="93" y="366"/>
                    <a:pt x="96" y="350"/>
                    <a:pt x="99" y="335"/>
                  </a:cubicBezTo>
                  <a:cubicBezTo>
                    <a:pt x="101" y="328"/>
                    <a:pt x="103" y="321"/>
                    <a:pt x="105" y="314"/>
                  </a:cubicBezTo>
                  <a:cubicBezTo>
                    <a:pt x="114" y="288"/>
                    <a:pt x="135" y="240"/>
                    <a:pt x="179" y="215"/>
                  </a:cubicBezTo>
                  <a:cubicBezTo>
                    <a:pt x="197" y="204"/>
                    <a:pt x="217" y="199"/>
                    <a:pt x="242" y="197"/>
                  </a:cubicBezTo>
                  <a:cubicBezTo>
                    <a:pt x="255" y="196"/>
                    <a:pt x="269" y="196"/>
                    <a:pt x="283" y="196"/>
                  </a:cubicBezTo>
                  <a:cubicBezTo>
                    <a:pt x="299" y="196"/>
                    <a:pt x="316" y="196"/>
                    <a:pt x="335" y="194"/>
                  </a:cubicBezTo>
                  <a:cubicBezTo>
                    <a:pt x="371" y="191"/>
                    <a:pt x="412" y="178"/>
                    <a:pt x="456" y="158"/>
                  </a:cubicBezTo>
                  <a:cubicBezTo>
                    <a:pt x="489" y="142"/>
                    <a:pt x="524" y="123"/>
                    <a:pt x="566" y="96"/>
                  </a:cubicBezTo>
                  <a:cubicBezTo>
                    <a:pt x="647" y="45"/>
                    <a:pt x="725" y="0"/>
                    <a:pt x="798" y="7"/>
                  </a:cubicBezTo>
                  <a:cubicBezTo>
                    <a:pt x="855" y="12"/>
                    <a:pt x="889" y="52"/>
                    <a:pt x="908" y="85"/>
                  </a:cubicBezTo>
                  <a:cubicBezTo>
                    <a:pt x="922" y="111"/>
                    <a:pt x="932" y="140"/>
                    <a:pt x="941" y="169"/>
                  </a:cubicBezTo>
                  <a:cubicBezTo>
                    <a:pt x="946" y="185"/>
                    <a:pt x="951" y="202"/>
                    <a:pt x="957" y="217"/>
                  </a:cubicBezTo>
                  <a:cubicBezTo>
                    <a:pt x="960" y="224"/>
                    <a:pt x="962" y="230"/>
                    <a:pt x="965" y="237"/>
                  </a:cubicBezTo>
                  <a:cubicBezTo>
                    <a:pt x="975" y="259"/>
                    <a:pt x="987" y="280"/>
                    <a:pt x="998" y="301"/>
                  </a:cubicBezTo>
                  <a:cubicBezTo>
                    <a:pt x="1009" y="321"/>
                    <a:pt x="1020" y="341"/>
                    <a:pt x="1030" y="362"/>
                  </a:cubicBezTo>
                  <a:cubicBezTo>
                    <a:pt x="1053" y="414"/>
                    <a:pt x="1060" y="456"/>
                    <a:pt x="1054" y="501"/>
                  </a:cubicBezTo>
                  <a:cubicBezTo>
                    <a:pt x="1034" y="625"/>
                    <a:pt x="900" y="728"/>
                    <a:pt x="821" y="778"/>
                  </a:cubicBezTo>
                  <a:cubicBezTo>
                    <a:pt x="786" y="800"/>
                    <a:pt x="739" y="828"/>
                    <a:pt x="689" y="843"/>
                  </a:cubicBezTo>
                  <a:cubicBezTo>
                    <a:pt x="666" y="849"/>
                    <a:pt x="643" y="853"/>
                    <a:pt x="621" y="856"/>
                  </a:cubicBezTo>
                  <a:cubicBezTo>
                    <a:pt x="612" y="858"/>
                    <a:pt x="602" y="859"/>
                    <a:pt x="593" y="861"/>
                  </a:cubicBezTo>
                  <a:cubicBezTo>
                    <a:pt x="545" y="869"/>
                    <a:pt x="499" y="886"/>
                    <a:pt x="455" y="902"/>
                  </a:cubicBezTo>
                  <a:cubicBezTo>
                    <a:pt x="397" y="923"/>
                    <a:pt x="342" y="943"/>
                    <a:pt x="287" y="943"/>
                  </a:cubicBezTo>
                  <a:cubicBezTo>
                    <a:pt x="275" y="943"/>
                    <a:pt x="262" y="942"/>
                    <a:pt x="249" y="940"/>
                  </a:cubicBezTo>
                  <a:moveTo>
                    <a:pt x="570" y="102"/>
                  </a:moveTo>
                  <a:cubicBezTo>
                    <a:pt x="528" y="129"/>
                    <a:pt x="492" y="148"/>
                    <a:pt x="459" y="164"/>
                  </a:cubicBezTo>
                  <a:cubicBezTo>
                    <a:pt x="414" y="185"/>
                    <a:pt x="373" y="197"/>
                    <a:pt x="335" y="201"/>
                  </a:cubicBezTo>
                  <a:cubicBezTo>
                    <a:pt x="317" y="203"/>
                    <a:pt x="300" y="203"/>
                    <a:pt x="283" y="203"/>
                  </a:cubicBezTo>
                  <a:cubicBezTo>
                    <a:pt x="269" y="203"/>
                    <a:pt x="256" y="203"/>
                    <a:pt x="242" y="204"/>
                  </a:cubicBezTo>
                  <a:cubicBezTo>
                    <a:pt x="219" y="205"/>
                    <a:pt x="200" y="211"/>
                    <a:pt x="183" y="221"/>
                  </a:cubicBezTo>
                  <a:cubicBezTo>
                    <a:pt x="140" y="245"/>
                    <a:pt x="120" y="291"/>
                    <a:pt x="112" y="316"/>
                  </a:cubicBezTo>
                  <a:cubicBezTo>
                    <a:pt x="109" y="323"/>
                    <a:pt x="107" y="330"/>
                    <a:pt x="106" y="337"/>
                  </a:cubicBezTo>
                  <a:cubicBezTo>
                    <a:pt x="102" y="352"/>
                    <a:pt x="100" y="367"/>
                    <a:pt x="98" y="381"/>
                  </a:cubicBezTo>
                  <a:cubicBezTo>
                    <a:pt x="94" y="410"/>
                    <a:pt x="89" y="440"/>
                    <a:pt x="76" y="469"/>
                  </a:cubicBezTo>
                  <a:cubicBezTo>
                    <a:pt x="69" y="484"/>
                    <a:pt x="60" y="498"/>
                    <a:pt x="51" y="512"/>
                  </a:cubicBezTo>
                  <a:cubicBezTo>
                    <a:pt x="43" y="525"/>
                    <a:pt x="34" y="539"/>
                    <a:pt x="27" y="554"/>
                  </a:cubicBezTo>
                  <a:cubicBezTo>
                    <a:pt x="8" y="595"/>
                    <a:pt x="7" y="638"/>
                    <a:pt x="24" y="686"/>
                  </a:cubicBezTo>
                  <a:cubicBezTo>
                    <a:pt x="34" y="716"/>
                    <a:pt x="51" y="744"/>
                    <a:pt x="65" y="768"/>
                  </a:cubicBezTo>
                  <a:cubicBezTo>
                    <a:pt x="94" y="814"/>
                    <a:pt x="130" y="873"/>
                    <a:pt x="186" y="908"/>
                  </a:cubicBezTo>
                  <a:cubicBezTo>
                    <a:pt x="207" y="921"/>
                    <a:pt x="228" y="929"/>
                    <a:pt x="251" y="933"/>
                  </a:cubicBezTo>
                  <a:cubicBezTo>
                    <a:pt x="316" y="945"/>
                    <a:pt x="382" y="921"/>
                    <a:pt x="453" y="896"/>
                  </a:cubicBezTo>
                  <a:cubicBezTo>
                    <a:pt x="497" y="879"/>
                    <a:pt x="543" y="863"/>
                    <a:pt x="592" y="854"/>
                  </a:cubicBezTo>
                  <a:cubicBezTo>
                    <a:pt x="601" y="852"/>
                    <a:pt x="611" y="851"/>
                    <a:pt x="620" y="849"/>
                  </a:cubicBezTo>
                  <a:cubicBezTo>
                    <a:pt x="642" y="846"/>
                    <a:pt x="665" y="842"/>
                    <a:pt x="687" y="836"/>
                  </a:cubicBezTo>
                  <a:cubicBezTo>
                    <a:pt x="736" y="822"/>
                    <a:pt x="782" y="794"/>
                    <a:pt x="817" y="772"/>
                  </a:cubicBezTo>
                  <a:cubicBezTo>
                    <a:pt x="895" y="722"/>
                    <a:pt x="1028" y="621"/>
                    <a:pt x="1047" y="499"/>
                  </a:cubicBezTo>
                  <a:cubicBezTo>
                    <a:pt x="1053" y="457"/>
                    <a:pt x="1046" y="415"/>
                    <a:pt x="1023" y="365"/>
                  </a:cubicBezTo>
                  <a:cubicBezTo>
                    <a:pt x="1014" y="345"/>
                    <a:pt x="1003" y="324"/>
                    <a:pt x="992" y="304"/>
                  </a:cubicBezTo>
                  <a:cubicBezTo>
                    <a:pt x="981" y="283"/>
                    <a:pt x="969" y="262"/>
                    <a:pt x="959" y="240"/>
                  </a:cubicBezTo>
                  <a:cubicBezTo>
                    <a:pt x="956" y="233"/>
                    <a:pt x="953" y="227"/>
                    <a:pt x="951" y="220"/>
                  </a:cubicBezTo>
                  <a:cubicBezTo>
                    <a:pt x="945" y="204"/>
                    <a:pt x="939" y="187"/>
                    <a:pt x="934" y="171"/>
                  </a:cubicBezTo>
                  <a:cubicBezTo>
                    <a:pt x="925" y="143"/>
                    <a:pt x="916" y="113"/>
                    <a:pt x="902" y="88"/>
                  </a:cubicBezTo>
                  <a:cubicBezTo>
                    <a:pt x="884" y="57"/>
                    <a:pt x="852" y="19"/>
                    <a:pt x="797" y="14"/>
                  </a:cubicBezTo>
                  <a:cubicBezTo>
                    <a:pt x="792" y="13"/>
                    <a:pt x="788" y="13"/>
                    <a:pt x="783" y="13"/>
                  </a:cubicBezTo>
                  <a:cubicBezTo>
                    <a:pt x="717" y="13"/>
                    <a:pt x="644" y="55"/>
                    <a:pt x="570"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8" name="Freeform 13">
              <a:extLst>
                <a:ext uri="{FF2B5EF4-FFF2-40B4-BE49-F238E27FC236}">
                  <a16:creationId xmlns:a16="http://schemas.microsoft.com/office/drawing/2014/main" id="{ABEB9983-B478-4306-9CD7-B11E4A78ACCA}"/>
                </a:ext>
              </a:extLst>
            </p:cNvPr>
            <p:cNvSpPr>
              <a:spLocks noEditPoints="1"/>
            </p:cNvSpPr>
            <p:nvPr/>
          </p:nvSpPr>
          <p:spPr bwMode="auto">
            <a:xfrm>
              <a:off x="5570" y="1828"/>
              <a:ext cx="883" cy="784"/>
            </a:xfrm>
            <a:custGeom>
              <a:avLst/>
              <a:gdLst>
                <a:gd name="T0" fmla="*/ 205 w 1193"/>
                <a:gd name="T1" fmla="*/ 1017 h 1060"/>
                <a:gd name="T2" fmla="*/ 20 w 1193"/>
                <a:gd name="T3" fmla="*/ 763 h 1060"/>
                <a:gd name="T4" fmla="*/ 51 w 1193"/>
                <a:gd name="T5" fmla="*/ 561 h 1060"/>
                <a:gd name="T6" fmla="*/ 104 w 1193"/>
                <a:gd name="T7" fmla="*/ 416 h 1060"/>
                <a:gd name="T8" fmla="*/ 121 w 1193"/>
                <a:gd name="T9" fmla="*/ 342 h 1060"/>
                <a:gd name="T10" fmla="*/ 274 w 1193"/>
                <a:gd name="T11" fmla="*/ 215 h 1060"/>
                <a:gd name="T12" fmla="*/ 380 w 1193"/>
                <a:gd name="T13" fmla="*/ 214 h 1060"/>
                <a:gd name="T14" fmla="*/ 642 w 1193"/>
                <a:gd name="T15" fmla="*/ 101 h 1060"/>
                <a:gd name="T16" fmla="*/ 901 w 1193"/>
                <a:gd name="T17" fmla="*/ 0 h 1060"/>
                <a:gd name="T18" fmla="*/ 1059 w 1193"/>
                <a:gd name="T19" fmla="*/ 181 h 1060"/>
                <a:gd name="T20" fmla="*/ 1087 w 1193"/>
                <a:gd name="T21" fmla="*/ 258 h 1060"/>
                <a:gd name="T22" fmla="*/ 1159 w 1193"/>
                <a:gd name="T23" fmla="*/ 399 h 1060"/>
                <a:gd name="T24" fmla="*/ 1093 w 1193"/>
                <a:gd name="T25" fmla="*/ 724 h 1060"/>
                <a:gd name="T26" fmla="*/ 777 w 1193"/>
                <a:gd name="T27" fmla="*/ 936 h 1060"/>
                <a:gd name="T28" fmla="*/ 670 w 1193"/>
                <a:gd name="T29" fmla="*/ 956 h 1060"/>
                <a:gd name="T30" fmla="*/ 323 w 1193"/>
                <a:gd name="T31" fmla="*/ 1050 h 1060"/>
                <a:gd name="T32" fmla="*/ 643 w 1193"/>
                <a:gd name="T33" fmla="*/ 102 h 1060"/>
                <a:gd name="T34" fmla="*/ 380 w 1193"/>
                <a:gd name="T35" fmla="*/ 215 h 1060"/>
                <a:gd name="T36" fmla="*/ 274 w 1193"/>
                <a:gd name="T37" fmla="*/ 216 h 1060"/>
                <a:gd name="T38" fmla="*/ 122 w 1193"/>
                <a:gd name="T39" fmla="*/ 342 h 1060"/>
                <a:gd name="T40" fmla="*/ 105 w 1193"/>
                <a:gd name="T41" fmla="*/ 417 h 1060"/>
                <a:gd name="T42" fmla="*/ 52 w 1193"/>
                <a:gd name="T43" fmla="*/ 561 h 1060"/>
                <a:gd name="T44" fmla="*/ 20 w 1193"/>
                <a:gd name="T45" fmla="*/ 763 h 1060"/>
                <a:gd name="T46" fmla="*/ 206 w 1193"/>
                <a:gd name="T47" fmla="*/ 1016 h 1060"/>
                <a:gd name="T48" fmla="*/ 511 w 1193"/>
                <a:gd name="T49" fmla="*/ 1003 h 1060"/>
                <a:gd name="T50" fmla="*/ 701 w 1193"/>
                <a:gd name="T51" fmla="*/ 950 h 1060"/>
                <a:gd name="T52" fmla="*/ 923 w 1193"/>
                <a:gd name="T53" fmla="*/ 863 h 1060"/>
                <a:gd name="T54" fmla="*/ 1184 w 1193"/>
                <a:gd name="T55" fmla="*/ 552 h 1060"/>
                <a:gd name="T56" fmla="*/ 1122 w 1193"/>
                <a:gd name="T57" fmla="*/ 330 h 1060"/>
                <a:gd name="T58" fmla="*/ 1077 w 1193"/>
                <a:gd name="T59" fmla="*/ 237 h 1060"/>
                <a:gd name="T60" fmla="*/ 1022 w 1193"/>
                <a:gd name="T61" fmla="*/ 88 h 1060"/>
                <a:gd name="T62" fmla="*/ 885 w 1193"/>
                <a:gd name="T6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3" h="1060">
                  <a:moveTo>
                    <a:pt x="281" y="1047"/>
                  </a:moveTo>
                  <a:cubicBezTo>
                    <a:pt x="254" y="1042"/>
                    <a:pt x="230" y="1032"/>
                    <a:pt x="205" y="1017"/>
                  </a:cubicBezTo>
                  <a:cubicBezTo>
                    <a:pt x="141" y="977"/>
                    <a:pt x="102" y="913"/>
                    <a:pt x="67" y="856"/>
                  </a:cubicBezTo>
                  <a:cubicBezTo>
                    <a:pt x="50" y="829"/>
                    <a:pt x="32" y="797"/>
                    <a:pt x="20" y="763"/>
                  </a:cubicBezTo>
                  <a:cubicBezTo>
                    <a:pt x="0" y="707"/>
                    <a:pt x="1" y="657"/>
                    <a:pt x="23" y="609"/>
                  </a:cubicBezTo>
                  <a:cubicBezTo>
                    <a:pt x="31" y="593"/>
                    <a:pt x="41" y="576"/>
                    <a:pt x="51" y="561"/>
                  </a:cubicBezTo>
                  <a:cubicBezTo>
                    <a:pt x="61" y="545"/>
                    <a:pt x="72" y="529"/>
                    <a:pt x="79" y="513"/>
                  </a:cubicBezTo>
                  <a:cubicBezTo>
                    <a:pt x="94" y="481"/>
                    <a:pt x="99" y="448"/>
                    <a:pt x="104" y="416"/>
                  </a:cubicBezTo>
                  <a:cubicBezTo>
                    <a:pt x="107" y="400"/>
                    <a:pt x="110" y="382"/>
                    <a:pt x="114" y="366"/>
                  </a:cubicBezTo>
                  <a:cubicBezTo>
                    <a:pt x="116" y="358"/>
                    <a:pt x="118" y="350"/>
                    <a:pt x="121" y="342"/>
                  </a:cubicBezTo>
                  <a:cubicBezTo>
                    <a:pt x="131" y="313"/>
                    <a:pt x="155" y="261"/>
                    <a:pt x="204" y="234"/>
                  </a:cubicBezTo>
                  <a:cubicBezTo>
                    <a:pt x="225" y="222"/>
                    <a:pt x="247" y="216"/>
                    <a:pt x="274" y="215"/>
                  </a:cubicBezTo>
                  <a:cubicBezTo>
                    <a:pt x="290" y="214"/>
                    <a:pt x="304" y="215"/>
                    <a:pt x="320" y="215"/>
                  </a:cubicBezTo>
                  <a:cubicBezTo>
                    <a:pt x="339" y="216"/>
                    <a:pt x="359" y="216"/>
                    <a:pt x="380" y="214"/>
                  </a:cubicBezTo>
                  <a:cubicBezTo>
                    <a:pt x="422" y="211"/>
                    <a:pt x="468" y="197"/>
                    <a:pt x="518" y="173"/>
                  </a:cubicBezTo>
                  <a:cubicBezTo>
                    <a:pt x="565" y="150"/>
                    <a:pt x="612" y="121"/>
                    <a:pt x="642" y="101"/>
                  </a:cubicBezTo>
                  <a:cubicBezTo>
                    <a:pt x="723" y="50"/>
                    <a:pt x="807" y="0"/>
                    <a:pt x="885" y="0"/>
                  </a:cubicBezTo>
                  <a:cubicBezTo>
                    <a:pt x="890" y="0"/>
                    <a:pt x="896" y="0"/>
                    <a:pt x="901" y="0"/>
                  </a:cubicBezTo>
                  <a:cubicBezTo>
                    <a:pt x="965" y="7"/>
                    <a:pt x="1003" y="51"/>
                    <a:pt x="1023" y="88"/>
                  </a:cubicBezTo>
                  <a:cubicBezTo>
                    <a:pt x="1039" y="116"/>
                    <a:pt x="1049" y="149"/>
                    <a:pt x="1059" y="181"/>
                  </a:cubicBezTo>
                  <a:cubicBezTo>
                    <a:pt x="1064" y="199"/>
                    <a:pt x="1070" y="218"/>
                    <a:pt x="1077" y="236"/>
                  </a:cubicBezTo>
                  <a:cubicBezTo>
                    <a:pt x="1080" y="244"/>
                    <a:pt x="1083" y="251"/>
                    <a:pt x="1087" y="258"/>
                  </a:cubicBezTo>
                  <a:cubicBezTo>
                    <a:pt x="1097" y="283"/>
                    <a:pt x="1110" y="307"/>
                    <a:pt x="1123" y="330"/>
                  </a:cubicBezTo>
                  <a:cubicBezTo>
                    <a:pt x="1135" y="352"/>
                    <a:pt x="1148" y="375"/>
                    <a:pt x="1159" y="399"/>
                  </a:cubicBezTo>
                  <a:cubicBezTo>
                    <a:pt x="1184" y="456"/>
                    <a:pt x="1193" y="503"/>
                    <a:pt x="1185" y="552"/>
                  </a:cubicBezTo>
                  <a:cubicBezTo>
                    <a:pt x="1176" y="608"/>
                    <a:pt x="1145" y="666"/>
                    <a:pt x="1093" y="724"/>
                  </a:cubicBezTo>
                  <a:cubicBezTo>
                    <a:pt x="1050" y="772"/>
                    <a:pt x="992" y="819"/>
                    <a:pt x="923" y="864"/>
                  </a:cubicBezTo>
                  <a:cubicBezTo>
                    <a:pt x="884" y="889"/>
                    <a:pt x="832" y="920"/>
                    <a:pt x="777" y="936"/>
                  </a:cubicBezTo>
                  <a:cubicBezTo>
                    <a:pt x="752" y="943"/>
                    <a:pt x="726" y="947"/>
                    <a:pt x="702" y="951"/>
                  </a:cubicBezTo>
                  <a:cubicBezTo>
                    <a:pt x="691" y="953"/>
                    <a:pt x="680" y="954"/>
                    <a:pt x="670" y="956"/>
                  </a:cubicBezTo>
                  <a:cubicBezTo>
                    <a:pt x="615" y="966"/>
                    <a:pt x="562" y="985"/>
                    <a:pt x="512" y="1004"/>
                  </a:cubicBezTo>
                  <a:cubicBezTo>
                    <a:pt x="446" y="1028"/>
                    <a:pt x="384" y="1050"/>
                    <a:pt x="323" y="1050"/>
                  </a:cubicBezTo>
                  <a:cubicBezTo>
                    <a:pt x="308" y="1050"/>
                    <a:pt x="295" y="1049"/>
                    <a:pt x="281" y="1047"/>
                  </a:cubicBezTo>
                  <a:moveTo>
                    <a:pt x="643" y="102"/>
                  </a:moveTo>
                  <a:cubicBezTo>
                    <a:pt x="612" y="122"/>
                    <a:pt x="566" y="150"/>
                    <a:pt x="518" y="173"/>
                  </a:cubicBezTo>
                  <a:cubicBezTo>
                    <a:pt x="468" y="197"/>
                    <a:pt x="422" y="211"/>
                    <a:pt x="380" y="215"/>
                  </a:cubicBezTo>
                  <a:cubicBezTo>
                    <a:pt x="359" y="217"/>
                    <a:pt x="339" y="216"/>
                    <a:pt x="320" y="216"/>
                  </a:cubicBezTo>
                  <a:cubicBezTo>
                    <a:pt x="304" y="215"/>
                    <a:pt x="290" y="215"/>
                    <a:pt x="274" y="216"/>
                  </a:cubicBezTo>
                  <a:cubicBezTo>
                    <a:pt x="247" y="217"/>
                    <a:pt x="225" y="223"/>
                    <a:pt x="205" y="234"/>
                  </a:cubicBezTo>
                  <a:cubicBezTo>
                    <a:pt x="156" y="261"/>
                    <a:pt x="132" y="314"/>
                    <a:pt x="122" y="342"/>
                  </a:cubicBezTo>
                  <a:cubicBezTo>
                    <a:pt x="119" y="350"/>
                    <a:pt x="117" y="358"/>
                    <a:pt x="115" y="366"/>
                  </a:cubicBezTo>
                  <a:cubicBezTo>
                    <a:pt x="111" y="383"/>
                    <a:pt x="108" y="400"/>
                    <a:pt x="105" y="417"/>
                  </a:cubicBezTo>
                  <a:cubicBezTo>
                    <a:pt x="100" y="448"/>
                    <a:pt x="95" y="481"/>
                    <a:pt x="80" y="513"/>
                  </a:cubicBezTo>
                  <a:cubicBezTo>
                    <a:pt x="72" y="530"/>
                    <a:pt x="62" y="546"/>
                    <a:pt x="52" y="561"/>
                  </a:cubicBezTo>
                  <a:cubicBezTo>
                    <a:pt x="42" y="577"/>
                    <a:pt x="32" y="593"/>
                    <a:pt x="24" y="609"/>
                  </a:cubicBezTo>
                  <a:cubicBezTo>
                    <a:pt x="2" y="657"/>
                    <a:pt x="1" y="707"/>
                    <a:pt x="20" y="763"/>
                  </a:cubicBezTo>
                  <a:cubicBezTo>
                    <a:pt x="32" y="797"/>
                    <a:pt x="51" y="829"/>
                    <a:pt x="68" y="856"/>
                  </a:cubicBezTo>
                  <a:cubicBezTo>
                    <a:pt x="102" y="912"/>
                    <a:pt x="141" y="976"/>
                    <a:pt x="206" y="1016"/>
                  </a:cubicBezTo>
                  <a:cubicBezTo>
                    <a:pt x="230" y="1031"/>
                    <a:pt x="254" y="1041"/>
                    <a:pt x="281" y="1046"/>
                  </a:cubicBezTo>
                  <a:cubicBezTo>
                    <a:pt x="356" y="1060"/>
                    <a:pt x="431" y="1032"/>
                    <a:pt x="511" y="1003"/>
                  </a:cubicBezTo>
                  <a:cubicBezTo>
                    <a:pt x="562" y="985"/>
                    <a:pt x="614" y="965"/>
                    <a:pt x="670" y="956"/>
                  </a:cubicBezTo>
                  <a:cubicBezTo>
                    <a:pt x="680" y="954"/>
                    <a:pt x="691" y="952"/>
                    <a:pt x="701" y="950"/>
                  </a:cubicBezTo>
                  <a:cubicBezTo>
                    <a:pt x="726" y="947"/>
                    <a:pt x="751" y="943"/>
                    <a:pt x="776" y="935"/>
                  </a:cubicBezTo>
                  <a:cubicBezTo>
                    <a:pt x="831" y="920"/>
                    <a:pt x="884" y="888"/>
                    <a:pt x="923" y="863"/>
                  </a:cubicBezTo>
                  <a:cubicBezTo>
                    <a:pt x="992" y="819"/>
                    <a:pt x="1049" y="772"/>
                    <a:pt x="1093" y="723"/>
                  </a:cubicBezTo>
                  <a:cubicBezTo>
                    <a:pt x="1144" y="666"/>
                    <a:pt x="1175" y="608"/>
                    <a:pt x="1184" y="552"/>
                  </a:cubicBezTo>
                  <a:cubicBezTo>
                    <a:pt x="1192" y="503"/>
                    <a:pt x="1184" y="456"/>
                    <a:pt x="1158" y="399"/>
                  </a:cubicBezTo>
                  <a:cubicBezTo>
                    <a:pt x="1147" y="376"/>
                    <a:pt x="1135" y="352"/>
                    <a:pt x="1122" y="330"/>
                  </a:cubicBezTo>
                  <a:cubicBezTo>
                    <a:pt x="1110" y="307"/>
                    <a:pt x="1097" y="283"/>
                    <a:pt x="1086" y="259"/>
                  </a:cubicBezTo>
                  <a:cubicBezTo>
                    <a:pt x="1083" y="251"/>
                    <a:pt x="1080" y="244"/>
                    <a:pt x="1077" y="237"/>
                  </a:cubicBezTo>
                  <a:cubicBezTo>
                    <a:pt x="1070" y="218"/>
                    <a:pt x="1064" y="199"/>
                    <a:pt x="1058" y="181"/>
                  </a:cubicBezTo>
                  <a:cubicBezTo>
                    <a:pt x="1048" y="149"/>
                    <a:pt x="1038" y="117"/>
                    <a:pt x="1022" y="88"/>
                  </a:cubicBezTo>
                  <a:cubicBezTo>
                    <a:pt x="1002" y="52"/>
                    <a:pt x="965" y="8"/>
                    <a:pt x="901" y="1"/>
                  </a:cubicBezTo>
                  <a:cubicBezTo>
                    <a:pt x="896" y="1"/>
                    <a:pt x="890" y="0"/>
                    <a:pt x="885" y="0"/>
                  </a:cubicBezTo>
                  <a:cubicBezTo>
                    <a:pt x="807" y="0"/>
                    <a:pt x="723" y="50"/>
                    <a:pt x="643"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9" name="Freeform 14">
              <a:extLst>
                <a:ext uri="{FF2B5EF4-FFF2-40B4-BE49-F238E27FC236}">
                  <a16:creationId xmlns:a16="http://schemas.microsoft.com/office/drawing/2014/main" id="{74DF2777-9BAE-416E-89A8-9647AC7AED12}"/>
                </a:ext>
              </a:extLst>
            </p:cNvPr>
            <p:cNvSpPr>
              <a:spLocks noEditPoints="1"/>
            </p:cNvSpPr>
            <p:nvPr/>
          </p:nvSpPr>
          <p:spPr bwMode="auto">
            <a:xfrm>
              <a:off x="5502" y="1798"/>
              <a:ext cx="985" cy="876"/>
            </a:xfrm>
            <a:custGeom>
              <a:avLst/>
              <a:gdLst>
                <a:gd name="T0" fmla="*/ 230 w 1331"/>
                <a:gd name="T1" fmla="*/ 1136 h 1184"/>
                <a:gd name="T2" fmla="*/ 22 w 1331"/>
                <a:gd name="T3" fmla="*/ 851 h 1184"/>
                <a:gd name="T4" fmla="*/ 58 w 1331"/>
                <a:gd name="T5" fmla="*/ 625 h 1184"/>
                <a:gd name="T6" fmla="*/ 118 w 1331"/>
                <a:gd name="T7" fmla="*/ 465 h 1184"/>
                <a:gd name="T8" fmla="*/ 137 w 1331"/>
                <a:gd name="T9" fmla="*/ 382 h 1184"/>
                <a:gd name="T10" fmla="*/ 310 w 1331"/>
                <a:gd name="T11" fmla="*/ 243 h 1184"/>
                <a:gd name="T12" fmla="*/ 428 w 1331"/>
                <a:gd name="T13" fmla="*/ 244 h 1184"/>
                <a:gd name="T14" fmla="*/ 719 w 1331"/>
                <a:gd name="T15" fmla="*/ 117 h 1184"/>
                <a:gd name="T16" fmla="*/ 1008 w 1331"/>
                <a:gd name="T17" fmla="*/ 4 h 1184"/>
                <a:gd name="T18" fmla="*/ 1182 w 1331"/>
                <a:gd name="T19" fmla="*/ 204 h 1184"/>
                <a:gd name="T20" fmla="*/ 1214 w 1331"/>
                <a:gd name="T21" fmla="*/ 291 h 1184"/>
                <a:gd name="T22" fmla="*/ 1293 w 1331"/>
                <a:gd name="T23" fmla="*/ 447 h 1184"/>
                <a:gd name="T24" fmla="*/ 1220 w 1331"/>
                <a:gd name="T25" fmla="*/ 809 h 1184"/>
                <a:gd name="T26" fmla="*/ 868 w 1331"/>
                <a:gd name="T27" fmla="*/ 1046 h 1184"/>
                <a:gd name="T28" fmla="*/ 750 w 1331"/>
                <a:gd name="T29" fmla="*/ 1068 h 1184"/>
                <a:gd name="T30" fmla="*/ 361 w 1331"/>
                <a:gd name="T31" fmla="*/ 1173 h 1184"/>
                <a:gd name="T32" fmla="*/ 863 w 1331"/>
                <a:gd name="T33" fmla="*/ 36 h 1184"/>
                <a:gd name="T34" fmla="*/ 582 w 1331"/>
                <a:gd name="T35" fmla="*/ 198 h 1184"/>
                <a:gd name="T36" fmla="*/ 360 w 1331"/>
                <a:gd name="T37" fmla="*/ 245 h 1184"/>
                <a:gd name="T38" fmla="*/ 232 w 1331"/>
                <a:gd name="T39" fmla="*/ 264 h 1184"/>
                <a:gd name="T40" fmla="*/ 130 w 1331"/>
                <a:gd name="T41" fmla="*/ 408 h 1184"/>
                <a:gd name="T42" fmla="*/ 90 w 1331"/>
                <a:gd name="T43" fmla="*/ 572 h 1184"/>
                <a:gd name="T44" fmla="*/ 27 w 1331"/>
                <a:gd name="T45" fmla="*/ 679 h 1184"/>
                <a:gd name="T46" fmla="*/ 76 w 1331"/>
                <a:gd name="T47" fmla="*/ 956 h 1184"/>
                <a:gd name="T48" fmla="*/ 314 w 1331"/>
                <a:gd name="T49" fmla="*/ 1168 h 1184"/>
                <a:gd name="T50" fmla="*/ 750 w 1331"/>
                <a:gd name="T51" fmla="*/ 1067 h 1184"/>
                <a:gd name="T52" fmla="*/ 868 w 1331"/>
                <a:gd name="T53" fmla="*/ 1045 h 1184"/>
                <a:gd name="T54" fmla="*/ 1219 w 1331"/>
                <a:gd name="T55" fmla="*/ 808 h 1184"/>
                <a:gd name="T56" fmla="*/ 1293 w 1331"/>
                <a:gd name="T57" fmla="*/ 447 h 1184"/>
                <a:gd name="T58" fmla="*/ 1213 w 1331"/>
                <a:gd name="T59" fmla="*/ 292 h 1184"/>
                <a:gd name="T60" fmla="*/ 1182 w 1331"/>
                <a:gd name="T61" fmla="*/ 205 h 1184"/>
                <a:gd name="T62" fmla="*/ 1008 w 1331"/>
                <a:gd name="T63" fmla="*/ 5 h 1184"/>
                <a:gd name="T64" fmla="*/ 863 w 1331"/>
                <a:gd name="T65" fmla="*/ 36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1" h="1184">
                  <a:moveTo>
                    <a:pt x="314" y="1169"/>
                  </a:moveTo>
                  <a:cubicBezTo>
                    <a:pt x="285" y="1164"/>
                    <a:pt x="257" y="1153"/>
                    <a:pt x="230" y="1136"/>
                  </a:cubicBezTo>
                  <a:cubicBezTo>
                    <a:pt x="158" y="1091"/>
                    <a:pt x="114" y="1019"/>
                    <a:pt x="75" y="956"/>
                  </a:cubicBezTo>
                  <a:cubicBezTo>
                    <a:pt x="56" y="926"/>
                    <a:pt x="36" y="889"/>
                    <a:pt x="22" y="851"/>
                  </a:cubicBezTo>
                  <a:cubicBezTo>
                    <a:pt x="0" y="789"/>
                    <a:pt x="1" y="733"/>
                    <a:pt x="26" y="679"/>
                  </a:cubicBezTo>
                  <a:cubicBezTo>
                    <a:pt x="35" y="661"/>
                    <a:pt x="47" y="642"/>
                    <a:pt x="58" y="625"/>
                  </a:cubicBezTo>
                  <a:cubicBezTo>
                    <a:pt x="69" y="607"/>
                    <a:pt x="80" y="590"/>
                    <a:pt x="89" y="571"/>
                  </a:cubicBezTo>
                  <a:cubicBezTo>
                    <a:pt x="106" y="536"/>
                    <a:pt x="112" y="500"/>
                    <a:pt x="118" y="465"/>
                  </a:cubicBezTo>
                  <a:cubicBezTo>
                    <a:pt x="121" y="446"/>
                    <a:pt x="124" y="427"/>
                    <a:pt x="129" y="408"/>
                  </a:cubicBezTo>
                  <a:cubicBezTo>
                    <a:pt x="131" y="399"/>
                    <a:pt x="134" y="391"/>
                    <a:pt x="137" y="382"/>
                  </a:cubicBezTo>
                  <a:cubicBezTo>
                    <a:pt x="148" y="350"/>
                    <a:pt x="175" y="293"/>
                    <a:pt x="231" y="263"/>
                  </a:cubicBezTo>
                  <a:cubicBezTo>
                    <a:pt x="255" y="251"/>
                    <a:pt x="280" y="244"/>
                    <a:pt x="310" y="243"/>
                  </a:cubicBezTo>
                  <a:cubicBezTo>
                    <a:pt x="327" y="243"/>
                    <a:pt x="343" y="243"/>
                    <a:pt x="360" y="244"/>
                  </a:cubicBezTo>
                  <a:cubicBezTo>
                    <a:pt x="382" y="245"/>
                    <a:pt x="405" y="246"/>
                    <a:pt x="428" y="244"/>
                  </a:cubicBezTo>
                  <a:cubicBezTo>
                    <a:pt x="475" y="241"/>
                    <a:pt x="525" y="225"/>
                    <a:pt x="581" y="198"/>
                  </a:cubicBezTo>
                  <a:cubicBezTo>
                    <a:pt x="632" y="173"/>
                    <a:pt x="682" y="141"/>
                    <a:pt x="719" y="117"/>
                  </a:cubicBezTo>
                  <a:cubicBezTo>
                    <a:pt x="765" y="87"/>
                    <a:pt x="814" y="57"/>
                    <a:pt x="863" y="35"/>
                  </a:cubicBezTo>
                  <a:cubicBezTo>
                    <a:pt x="919" y="10"/>
                    <a:pt x="966" y="0"/>
                    <a:pt x="1008" y="4"/>
                  </a:cubicBezTo>
                  <a:cubicBezTo>
                    <a:pt x="1080" y="11"/>
                    <a:pt x="1121" y="61"/>
                    <a:pt x="1143" y="102"/>
                  </a:cubicBezTo>
                  <a:cubicBezTo>
                    <a:pt x="1161" y="134"/>
                    <a:pt x="1172" y="170"/>
                    <a:pt x="1182" y="204"/>
                  </a:cubicBezTo>
                  <a:cubicBezTo>
                    <a:pt x="1189" y="225"/>
                    <a:pt x="1196" y="247"/>
                    <a:pt x="1204" y="267"/>
                  </a:cubicBezTo>
                  <a:cubicBezTo>
                    <a:pt x="1207" y="275"/>
                    <a:pt x="1210" y="283"/>
                    <a:pt x="1214" y="291"/>
                  </a:cubicBezTo>
                  <a:cubicBezTo>
                    <a:pt x="1226" y="318"/>
                    <a:pt x="1240" y="344"/>
                    <a:pt x="1254" y="370"/>
                  </a:cubicBezTo>
                  <a:cubicBezTo>
                    <a:pt x="1267" y="395"/>
                    <a:pt x="1282" y="421"/>
                    <a:pt x="1293" y="447"/>
                  </a:cubicBezTo>
                  <a:cubicBezTo>
                    <a:pt x="1322" y="510"/>
                    <a:pt x="1331" y="562"/>
                    <a:pt x="1322" y="617"/>
                  </a:cubicBezTo>
                  <a:cubicBezTo>
                    <a:pt x="1312" y="679"/>
                    <a:pt x="1278" y="744"/>
                    <a:pt x="1220" y="809"/>
                  </a:cubicBezTo>
                  <a:cubicBezTo>
                    <a:pt x="1171" y="863"/>
                    <a:pt x="1107" y="916"/>
                    <a:pt x="1030" y="965"/>
                  </a:cubicBezTo>
                  <a:cubicBezTo>
                    <a:pt x="987" y="994"/>
                    <a:pt x="929" y="1029"/>
                    <a:pt x="868" y="1046"/>
                  </a:cubicBezTo>
                  <a:cubicBezTo>
                    <a:pt x="841" y="1054"/>
                    <a:pt x="813" y="1058"/>
                    <a:pt x="786" y="1062"/>
                  </a:cubicBezTo>
                  <a:cubicBezTo>
                    <a:pt x="774" y="1064"/>
                    <a:pt x="762" y="1066"/>
                    <a:pt x="750" y="1068"/>
                  </a:cubicBezTo>
                  <a:cubicBezTo>
                    <a:pt x="688" y="1079"/>
                    <a:pt x="629" y="1100"/>
                    <a:pt x="572" y="1121"/>
                  </a:cubicBezTo>
                  <a:cubicBezTo>
                    <a:pt x="499" y="1148"/>
                    <a:pt x="430" y="1173"/>
                    <a:pt x="361" y="1173"/>
                  </a:cubicBezTo>
                  <a:cubicBezTo>
                    <a:pt x="345" y="1173"/>
                    <a:pt x="330" y="1172"/>
                    <a:pt x="314" y="1169"/>
                  </a:cubicBezTo>
                  <a:moveTo>
                    <a:pt x="863" y="36"/>
                  </a:moveTo>
                  <a:cubicBezTo>
                    <a:pt x="814" y="57"/>
                    <a:pt x="765" y="88"/>
                    <a:pt x="720" y="118"/>
                  </a:cubicBezTo>
                  <a:cubicBezTo>
                    <a:pt x="682" y="142"/>
                    <a:pt x="632" y="173"/>
                    <a:pt x="582" y="198"/>
                  </a:cubicBezTo>
                  <a:cubicBezTo>
                    <a:pt x="525" y="226"/>
                    <a:pt x="475" y="241"/>
                    <a:pt x="428" y="245"/>
                  </a:cubicBezTo>
                  <a:cubicBezTo>
                    <a:pt x="405" y="247"/>
                    <a:pt x="382" y="246"/>
                    <a:pt x="360" y="245"/>
                  </a:cubicBezTo>
                  <a:cubicBezTo>
                    <a:pt x="343" y="244"/>
                    <a:pt x="327" y="243"/>
                    <a:pt x="310" y="244"/>
                  </a:cubicBezTo>
                  <a:cubicBezTo>
                    <a:pt x="280" y="245"/>
                    <a:pt x="255" y="251"/>
                    <a:pt x="232" y="264"/>
                  </a:cubicBezTo>
                  <a:cubicBezTo>
                    <a:pt x="176" y="293"/>
                    <a:pt x="149" y="351"/>
                    <a:pt x="138" y="382"/>
                  </a:cubicBezTo>
                  <a:cubicBezTo>
                    <a:pt x="135" y="391"/>
                    <a:pt x="132" y="400"/>
                    <a:pt x="130" y="408"/>
                  </a:cubicBezTo>
                  <a:cubicBezTo>
                    <a:pt x="125" y="427"/>
                    <a:pt x="122" y="447"/>
                    <a:pt x="118" y="465"/>
                  </a:cubicBezTo>
                  <a:cubicBezTo>
                    <a:pt x="112" y="500"/>
                    <a:pt x="106" y="537"/>
                    <a:pt x="90" y="572"/>
                  </a:cubicBezTo>
                  <a:cubicBezTo>
                    <a:pt x="81" y="590"/>
                    <a:pt x="70" y="608"/>
                    <a:pt x="59" y="625"/>
                  </a:cubicBezTo>
                  <a:cubicBezTo>
                    <a:pt x="47" y="643"/>
                    <a:pt x="36" y="661"/>
                    <a:pt x="27" y="679"/>
                  </a:cubicBezTo>
                  <a:cubicBezTo>
                    <a:pt x="2" y="733"/>
                    <a:pt x="1" y="789"/>
                    <a:pt x="23" y="851"/>
                  </a:cubicBezTo>
                  <a:cubicBezTo>
                    <a:pt x="36" y="889"/>
                    <a:pt x="57" y="925"/>
                    <a:pt x="76" y="956"/>
                  </a:cubicBezTo>
                  <a:cubicBezTo>
                    <a:pt x="115" y="1019"/>
                    <a:pt x="158" y="1091"/>
                    <a:pt x="230" y="1135"/>
                  </a:cubicBezTo>
                  <a:cubicBezTo>
                    <a:pt x="257" y="1152"/>
                    <a:pt x="285" y="1163"/>
                    <a:pt x="314" y="1168"/>
                  </a:cubicBezTo>
                  <a:cubicBezTo>
                    <a:pt x="398" y="1184"/>
                    <a:pt x="483" y="1153"/>
                    <a:pt x="572" y="1121"/>
                  </a:cubicBezTo>
                  <a:cubicBezTo>
                    <a:pt x="629" y="1100"/>
                    <a:pt x="688" y="1078"/>
                    <a:pt x="750" y="1067"/>
                  </a:cubicBezTo>
                  <a:cubicBezTo>
                    <a:pt x="762" y="1065"/>
                    <a:pt x="774" y="1063"/>
                    <a:pt x="786" y="1061"/>
                  </a:cubicBezTo>
                  <a:cubicBezTo>
                    <a:pt x="813" y="1057"/>
                    <a:pt x="840" y="1053"/>
                    <a:pt x="868" y="1045"/>
                  </a:cubicBezTo>
                  <a:cubicBezTo>
                    <a:pt x="928" y="1028"/>
                    <a:pt x="986" y="993"/>
                    <a:pt x="1030" y="965"/>
                  </a:cubicBezTo>
                  <a:cubicBezTo>
                    <a:pt x="1107" y="915"/>
                    <a:pt x="1171" y="862"/>
                    <a:pt x="1219" y="808"/>
                  </a:cubicBezTo>
                  <a:cubicBezTo>
                    <a:pt x="1277" y="744"/>
                    <a:pt x="1312" y="679"/>
                    <a:pt x="1321" y="616"/>
                  </a:cubicBezTo>
                  <a:cubicBezTo>
                    <a:pt x="1330" y="562"/>
                    <a:pt x="1321" y="510"/>
                    <a:pt x="1293" y="447"/>
                  </a:cubicBezTo>
                  <a:cubicBezTo>
                    <a:pt x="1281" y="421"/>
                    <a:pt x="1267" y="395"/>
                    <a:pt x="1253" y="370"/>
                  </a:cubicBezTo>
                  <a:cubicBezTo>
                    <a:pt x="1239" y="345"/>
                    <a:pt x="1225" y="318"/>
                    <a:pt x="1213" y="292"/>
                  </a:cubicBezTo>
                  <a:cubicBezTo>
                    <a:pt x="1209" y="283"/>
                    <a:pt x="1206" y="275"/>
                    <a:pt x="1203" y="267"/>
                  </a:cubicBezTo>
                  <a:cubicBezTo>
                    <a:pt x="1195" y="247"/>
                    <a:pt x="1188" y="225"/>
                    <a:pt x="1182" y="205"/>
                  </a:cubicBezTo>
                  <a:cubicBezTo>
                    <a:pt x="1171" y="170"/>
                    <a:pt x="1160" y="134"/>
                    <a:pt x="1143" y="102"/>
                  </a:cubicBezTo>
                  <a:cubicBezTo>
                    <a:pt x="1121" y="62"/>
                    <a:pt x="1079" y="12"/>
                    <a:pt x="1008" y="5"/>
                  </a:cubicBezTo>
                  <a:cubicBezTo>
                    <a:pt x="1002" y="4"/>
                    <a:pt x="996" y="4"/>
                    <a:pt x="989" y="4"/>
                  </a:cubicBezTo>
                  <a:cubicBezTo>
                    <a:pt x="952" y="4"/>
                    <a:pt x="910" y="14"/>
                    <a:pt x="863" y="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0" name="Freeform 15">
              <a:extLst>
                <a:ext uri="{FF2B5EF4-FFF2-40B4-BE49-F238E27FC236}">
                  <a16:creationId xmlns:a16="http://schemas.microsoft.com/office/drawing/2014/main" id="{E9B05DE6-7AAE-45DD-9F24-721A496C67B8}"/>
                </a:ext>
              </a:extLst>
            </p:cNvPr>
            <p:cNvSpPr>
              <a:spLocks noEditPoints="1"/>
            </p:cNvSpPr>
            <p:nvPr/>
          </p:nvSpPr>
          <p:spPr bwMode="auto">
            <a:xfrm>
              <a:off x="5434" y="1765"/>
              <a:ext cx="1087" cy="971"/>
            </a:xfrm>
            <a:custGeom>
              <a:avLst/>
              <a:gdLst>
                <a:gd name="T0" fmla="*/ 255 w 1469"/>
                <a:gd name="T1" fmla="*/ 1258 h 1312"/>
                <a:gd name="T2" fmla="*/ 25 w 1469"/>
                <a:gd name="T3" fmla="*/ 943 h 1312"/>
                <a:gd name="T4" fmla="*/ 64 w 1469"/>
                <a:gd name="T5" fmla="*/ 692 h 1312"/>
                <a:gd name="T6" fmla="*/ 131 w 1469"/>
                <a:gd name="T7" fmla="*/ 517 h 1312"/>
                <a:gd name="T8" fmla="*/ 153 w 1469"/>
                <a:gd name="T9" fmla="*/ 425 h 1312"/>
                <a:gd name="T10" fmla="*/ 346 w 1469"/>
                <a:gd name="T11" fmla="*/ 274 h 1312"/>
                <a:gd name="T12" fmla="*/ 477 w 1469"/>
                <a:gd name="T13" fmla="*/ 277 h 1312"/>
                <a:gd name="T14" fmla="*/ 797 w 1469"/>
                <a:gd name="T15" fmla="*/ 135 h 1312"/>
                <a:gd name="T16" fmla="*/ 1264 w 1469"/>
                <a:gd name="T17" fmla="*/ 120 h 1312"/>
                <a:gd name="T18" fmla="*/ 1330 w 1469"/>
                <a:gd name="T19" fmla="*/ 301 h 1312"/>
                <a:gd name="T20" fmla="*/ 1385 w 1469"/>
                <a:gd name="T21" fmla="*/ 413 h 1312"/>
                <a:gd name="T22" fmla="*/ 1460 w 1469"/>
                <a:gd name="T23" fmla="*/ 684 h 1312"/>
                <a:gd name="T24" fmla="*/ 1138 w 1469"/>
                <a:gd name="T25" fmla="*/ 1070 h 1312"/>
                <a:gd name="T26" fmla="*/ 870 w 1469"/>
                <a:gd name="T27" fmla="*/ 1176 h 1312"/>
                <a:gd name="T28" fmla="*/ 633 w 1469"/>
                <a:gd name="T29" fmla="*/ 1242 h 1312"/>
                <a:gd name="T30" fmla="*/ 348 w 1469"/>
                <a:gd name="T31" fmla="*/ 1295 h 1312"/>
                <a:gd name="T32" fmla="*/ 645 w 1469"/>
                <a:gd name="T33" fmla="*/ 226 h 1312"/>
                <a:gd name="T34" fmla="*/ 401 w 1469"/>
                <a:gd name="T35" fmla="*/ 277 h 1312"/>
                <a:gd name="T36" fmla="*/ 258 w 1469"/>
                <a:gd name="T37" fmla="*/ 296 h 1312"/>
                <a:gd name="T38" fmla="*/ 145 w 1469"/>
                <a:gd name="T39" fmla="*/ 454 h 1312"/>
                <a:gd name="T40" fmla="*/ 100 w 1469"/>
                <a:gd name="T41" fmla="*/ 633 h 1312"/>
                <a:gd name="T42" fmla="*/ 30 w 1469"/>
                <a:gd name="T43" fmla="*/ 752 h 1312"/>
                <a:gd name="T44" fmla="*/ 84 w 1469"/>
                <a:gd name="T45" fmla="*/ 1058 h 1312"/>
                <a:gd name="T46" fmla="*/ 348 w 1469"/>
                <a:gd name="T47" fmla="*/ 1294 h 1312"/>
                <a:gd name="T48" fmla="*/ 830 w 1469"/>
                <a:gd name="T49" fmla="*/ 1182 h 1312"/>
                <a:gd name="T50" fmla="*/ 960 w 1469"/>
                <a:gd name="T51" fmla="*/ 1158 h 1312"/>
                <a:gd name="T52" fmla="*/ 1346 w 1469"/>
                <a:gd name="T53" fmla="*/ 896 h 1312"/>
                <a:gd name="T54" fmla="*/ 1427 w 1469"/>
                <a:gd name="T55" fmla="*/ 499 h 1312"/>
                <a:gd name="T56" fmla="*/ 1340 w 1469"/>
                <a:gd name="T57" fmla="*/ 328 h 1312"/>
                <a:gd name="T58" fmla="*/ 1305 w 1469"/>
                <a:gd name="T59" fmla="*/ 231 h 1312"/>
                <a:gd name="T60" fmla="*/ 1115 w 1469"/>
                <a:gd name="T61" fmla="*/ 11 h 1312"/>
                <a:gd name="T62" fmla="*/ 797 w 1469"/>
                <a:gd name="T63" fmla="*/ 13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9" h="1312">
                  <a:moveTo>
                    <a:pt x="348" y="1295"/>
                  </a:moveTo>
                  <a:cubicBezTo>
                    <a:pt x="315" y="1289"/>
                    <a:pt x="285" y="1277"/>
                    <a:pt x="255" y="1258"/>
                  </a:cubicBezTo>
                  <a:cubicBezTo>
                    <a:pt x="175" y="1209"/>
                    <a:pt x="126" y="1129"/>
                    <a:pt x="83" y="1059"/>
                  </a:cubicBezTo>
                  <a:cubicBezTo>
                    <a:pt x="63" y="1025"/>
                    <a:pt x="40" y="985"/>
                    <a:pt x="25" y="943"/>
                  </a:cubicBezTo>
                  <a:cubicBezTo>
                    <a:pt x="0" y="874"/>
                    <a:pt x="2" y="812"/>
                    <a:pt x="29" y="752"/>
                  </a:cubicBezTo>
                  <a:cubicBezTo>
                    <a:pt x="39" y="732"/>
                    <a:pt x="52" y="711"/>
                    <a:pt x="64" y="692"/>
                  </a:cubicBezTo>
                  <a:cubicBezTo>
                    <a:pt x="77" y="673"/>
                    <a:pt x="89" y="653"/>
                    <a:pt x="99" y="633"/>
                  </a:cubicBezTo>
                  <a:cubicBezTo>
                    <a:pt x="117" y="595"/>
                    <a:pt x="124" y="555"/>
                    <a:pt x="131" y="517"/>
                  </a:cubicBezTo>
                  <a:cubicBezTo>
                    <a:pt x="135" y="496"/>
                    <a:pt x="138" y="475"/>
                    <a:pt x="144" y="454"/>
                  </a:cubicBezTo>
                  <a:cubicBezTo>
                    <a:pt x="146" y="444"/>
                    <a:pt x="149" y="435"/>
                    <a:pt x="153" y="425"/>
                  </a:cubicBezTo>
                  <a:cubicBezTo>
                    <a:pt x="166" y="390"/>
                    <a:pt x="196" y="327"/>
                    <a:pt x="258" y="295"/>
                  </a:cubicBezTo>
                  <a:cubicBezTo>
                    <a:pt x="284" y="282"/>
                    <a:pt x="312" y="275"/>
                    <a:pt x="346" y="274"/>
                  </a:cubicBezTo>
                  <a:cubicBezTo>
                    <a:pt x="364" y="274"/>
                    <a:pt x="382" y="275"/>
                    <a:pt x="401" y="276"/>
                  </a:cubicBezTo>
                  <a:cubicBezTo>
                    <a:pt x="425" y="278"/>
                    <a:pt x="450" y="279"/>
                    <a:pt x="477" y="277"/>
                  </a:cubicBezTo>
                  <a:cubicBezTo>
                    <a:pt x="528" y="274"/>
                    <a:pt x="583" y="257"/>
                    <a:pt x="645" y="226"/>
                  </a:cubicBezTo>
                  <a:cubicBezTo>
                    <a:pt x="699" y="199"/>
                    <a:pt x="752" y="165"/>
                    <a:pt x="797" y="135"/>
                  </a:cubicBezTo>
                  <a:cubicBezTo>
                    <a:pt x="897" y="69"/>
                    <a:pt x="1013" y="0"/>
                    <a:pt x="1115" y="11"/>
                  </a:cubicBezTo>
                  <a:cubicBezTo>
                    <a:pt x="1194" y="19"/>
                    <a:pt x="1240" y="75"/>
                    <a:pt x="1264" y="120"/>
                  </a:cubicBezTo>
                  <a:cubicBezTo>
                    <a:pt x="1283" y="154"/>
                    <a:pt x="1295" y="193"/>
                    <a:pt x="1306" y="231"/>
                  </a:cubicBezTo>
                  <a:cubicBezTo>
                    <a:pt x="1313" y="254"/>
                    <a:pt x="1321" y="278"/>
                    <a:pt x="1330" y="301"/>
                  </a:cubicBezTo>
                  <a:cubicBezTo>
                    <a:pt x="1333" y="310"/>
                    <a:pt x="1337" y="319"/>
                    <a:pt x="1341" y="328"/>
                  </a:cubicBezTo>
                  <a:cubicBezTo>
                    <a:pt x="1354" y="357"/>
                    <a:pt x="1370" y="385"/>
                    <a:pt x="1385" y="413"/>
                  </a:cubicBezTo>
                  <a:cubicBezTo>
                    <a:pt x="1400" y="441"/>
                    <a:pt x="1415" y="469"/>
                    <a:pt x="1428" y="498"/>
                  </a:cubicBezTo>
                  <a:cubicBezTo>
                    <a:pt x="1459" y="567"/>
                    <a:pt x="1469" y="625"/>
                    <a:pt x="1460" y="684"/>
                  </a:cubicBezTo>
                  <a:cubicBezTo>
                    <a:pt x="1449" y="754"/>
                    <a:pt x="1411" y="825"/>
                    <a:pt x="1346" y="896"/>
                  </a:cubicBezTo>
                  <a:cubicBezTo>
                    <a:pt x="1293" y="956"/>
                    <a:pt x="1222" y="1015"/>
                    <a:pt x="1138" y="1070"/>
                  </a:cubicBezTo>
                  <a:cubicBezTo>
                    <a:pt x="1089" y="1101"/>
                    <a:pt x="1026" y="1140"/>
                    <a:pt x="960" y="1159"/>
                  </a:cubicBezTo>
                  <a:cubicBezTo>
                    <a:pt x="930" y="1167"/>
                    <a:pt x="899" y="1172"/>
                    <a:pt x="870" y="1176"/>
                  </a:cubicBezTo>
                  <a:cubicBezTo>
                    <a:pt x="857" y="1178"/>
                    <a:pt x="843" y="1180"/>
                    <a:pt x="830" y="1183"/>
                  </a:cubicBezTo>
                  <a:cubicBezTo>
                    <a:pt x="761" y="1195"/>
                    <a:pt x="696" y="1219"/>
                    <a:pt x="633" y="1242"/>
                  </a:cubicBezTo>
                  <a:cubicBezTo>
                    <a:pt x="552" y="1271"/>
                    <a:pt x="475" y="1300"/>
                    <a:pt x="399" y="1300"/>
                  </a:cubicBezTo>
                  <a:cubicBezTo>
                    <a:pt x="382" y="1300"/>
                    <a:pt x="365" y="1298"/>
                    <a:pt x="348" y="1295"/>
                  </a:cubicBezTo>
                  <a:moveTo>
                    <a:pt x="797" y="136"/>
                  </a:moveTo>
                  <a:cubicBezTo>
                    <a:pt x="752" y="166"/>
                    <a:pt x="699" y="200"/>
                    <a:pt x="645" y="226"/>
                  </a:cubicBezTo>
                  <a:cubicBezTo>
                    <a:pt x="583" y="257"/>
                    <a:pt x="528" y="274"/>
                    <a:pt x="477" y="278"/>
                  </a:cubicBezTo>
                  <a:cubicBezTo>
                    <a:pt x="450" y="280"/>
                    <a:pt x="425" y="278"/>
                    <a:pt x="401" y="277"/>
                  </a:cubicBezTo>
                  <a:cubicBezTo>
                    <a:pt x="382" y="276"/>
                    <a:pt x="364" y="275"/>
                    <a:pt x="346" y="275"/>
                  </a:cubicBezTo>
                  <a:cubicBezTo>
                    <a:pt x="312" y="276"/>
                    <a:pt x="284" y="282"/>
                    <a:pt x="258" y="296"/>
                  </a:cubicBezTo>
                  <a:cubicBezTo>
                    <a:pt x="197" y="328"/>
                    <a:pt x="166" y="391"/>
                    <a:pt x="154" y="426"/>
                  </a:cubicBezTo>
                  <a:cubicBezTo>
                    <a:pt x="150" y="435"/>
                    <a:pt x="147" y="445"/>
                    <a:pt x="145" y="454"/>
                  </a:cubicBezTo>
                  <a:cubicBezTo>
                    <a:pt x="139" y="475"/>
                    <a:pt x="135" y="496"/>
                    <a:pt x="132" y="517"/>
                  </a:cubicBezTo>
                  <a:cubicBezTo>
                    <a:pt x="125" y="555"/>
                    <a:pt x="118" y="595"/>
                    <a:pt x="100" y="633"/>
                  </a:cubicBezTo>
                  <a:cubicBezTo>
                    <a:pt x="90" y="653"/>
                    <a:pt x="77" y="673"/>
                    <a:pt x="65" y="692"/>
                  </a:cubicBezTo>
                  <a:cubicBezTo>
                    <a:pt x="53" y="712"/>
                    <a:pt x="40" y="732"/>
                    <a:pt x="30" y="752"/>
                  </a:cubicBezTo>
                  <a:cubicBezTo>
                    <a:pt x="2" y="812"/>
                    <a:pt x="1" y="874"/>
                    <a:pt x="25" y="943"/>
                  </a:cubicBezTo>
                  <a:cubicBezTo>
                    <a:pt x="40" y="984"/>
                    <a:pt x="63" y="1025"/>
                    <a:pt x="84" y="1058"/>
                  </a:cubicBezTo>
                  <a:cubicBezTo>
                    <a:pt x="127" y="1128"/>
                    <a:pt x="175" y="1208"/>
                    <a:pt x="255" y="1257"/>
                  </a:cubicBezTo>
                  <a:cubicBezTo>
                    <a:pt x="285" y="1276"/>
                    <a:pt x="315" y="1288"/>
                    <a:pt x="348" y="1294"/>
                  </a:cubicBezTo>
                  <a:cubicBezTo>
                    <a:pt x="440" y="1312"/>
                    <a:pt x="534" y="1277"/>
                    <a:pt x="633" y="1241"/>
                  </a:cubicBezTo>
                  <a:cubicBezTo>
                    <a:pt x="696" y="1218"/>
                    <a:pt x="761" y="1194"/>
                    <a:pt x="830" y="1182"/>
                  </a:cubicBezTo>
                  <a:cubicBezTo>
                    <a:pt x="843" y="1179"/>
                    <a:pt x="857" y="1177"/>
                    <a:pt x="870" y="1176"/>
                  </a:cubicBezTo>
                  <a:cubicBezTo>
                    <a:pt x="899" y="1171"/>
                    <a:pt x="930" y="1167"/>
                    <a:pt x="960" y="1158"/>
                  </a:cubicBezTo>
                  <a:cubicBezTo>
                    <a:pt x="1026" y="1139"/>
                    <a:pt x="1089" y="1101"/>
                    <a:pt x="1137" y="1069"/>
                  </a:cubicBezTo>
                  <a:cubicBezTo>
                    <a:pt x="1222" y="1014"/>
                    <a:pt x="1292" y="956"/>
                    <a:pt x="1346" y="896"/>
                  </a:cubicBezTo>
                  <a:cubicBezTo>
                    <a:pt x="1410" y="825"/>
                    <a:pt x="1448" y="753"/>
                    <a:pt x="1459" y="684"/>
                  </a:cubicBezTo>
                  <a:cubicBezTo>
                    <a:pt x="1468" y="625"/>
                    <a:pt x="1458" y="568"/>
                    <a:pt x="1427" y="499"/>
                  </a:cubicBezTo>
                  <a:cubicBezTo>
                    <a:pt x="1414" y="470"/>
                    <a:pt x="1399" y="441"/>
                    <a:pt x="1384" y="413"/>
                  </a:cubicBezTo>
                  <a:cubicBezTo>
                    <a:pt x="1369" y="386"/>
                    <a:pt x="1353" y="357"/>
                    <a:pt x="1340" y="328"/>
                  </a:cubicBezTo>
                  <a:cubicBezTo>
                    <a:pt x="1336" y="319"/>
                    <a:pt x="1332" y="310"/>
                    <a:pt x="1329" y="301"/>
                  </a:cubicBezTo>
                  <a:cubicBezTo>
                    <a:pt x="1320" y="278"/>
                    <a:pt x="1313" y="254"/>
                    <a:pt x="1305" y="231"/>
                  </a:cubicBezTo>
                  <a:cubicBezTo>
                    <a:pt x="1294" y="193"/>
                    <a:pt x="1282" y="154"/>
                    <a:pt x="1263" y="120"/>
                  </a:cubicBezTo>
                  <a:cubicBezTo>
                    <a:pt x="1239" y="75"/>
                    <a:pt x="1194" y="20"/>
                    <a:pt x="1115" y="11"/>
                  </a:cubicBezTo>
                  <a:cubicBezTo>
                    <a:pt x="1108" y="11"/>
                    <a:pt x="1101" y="10"/>
                    <a:pt x="1094" y="10"/>
                  </a:cubicBezTo>
                  <a:cubicBezTo>
                    <a:pt x="997" y="10"/>
                    <a:pt x="890" y="75"/>
                    <a:pt x="797" y="1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1" name="Freeform 16">
              <a:extLst>
                <a:ext uri="{FF2B5EF4-FFF2-40B4-BE49-F238E27FC236}">
                  <a16:creationId xmlns:a16="http://schemas.microsoft.com/office/drawing/2014/main" id="{DDE2DFF7-B901-4010-A6DB-5F4E37C30FCD}"/>
                </a:ext>
              </a:extLst>
            </p:cNvPr>
            <p:cNvSpPr>
              <a:spLocks noEditPoints="1"/>
            </p:cNvSpPr>
            <p:nvPr/>
          </p:nvSpPr>
          <p:spPr bwMode="auto">
            <a:xfrm>
              <a:off x="5365" y="1741"/>
              <a:ext cx="1190" cy="1056"/>
            </a:xfrm>
            <a:custGeom>
              <a:avLst/>
              <a:gdLst>
                <a:gd name="T0" fmla="*/ 279 w 1607"/>
                <a:gd name="T1" fmla="*/ 1368 h 1427"/>
                <a:gd name="T2" fmla="*/ 27 w 1607"/>
                <a:gd name="T3" fmla="*/ 1022 h 1427"/>
                <a:gd name="T4" fmla="*/ 71 w 1607"/>
                <a:gd name="T5" fmla="*/ 747 h 1427"/>
                <a:gd name="T6" fmla="*/ 144 w 1607"/>
                <a:gd name="T7" fmla="*/ 556 h 1427"/>
                <a:gd name="T8" fmla="*/ 169 w 1607"/>
                <a:gd name="T9" fmla="*/ 456 h 1427"/>
                <a:gd name="T10" fmla="*/ 381 w 1607"/>
                <a:gd name="T11" fmla="*/ 294 h 1427"/>
                <a:gd name="T12" fmla="*/ 441 w 1607"/>
                <a:gd name="T13" fmla="*/ 296 h 1427"/>
                <a:gd name="T14" fmla="*/ 709 w 1607"/>
                <a:gd name="T15" fmla="*/ 242 h 1427"/>
                <a:gd name="T16" fmla="*/ 1047 w 1607"/>
                <a:gd name="T17" fmla="*/ 42 h 1427"/>
                <a:gd name="T18" fmla="*/ 1385 w 1607"/>
                <a:gd name="T19" fmla="*/ 125 h 1427"/>
                <a:gd name="T20" fmla="*/ 1456 w 1607"/>
                <a:gd name="T21" fmla="*/ 323 h 1427"/>
                <a:gd name="T22" fmla="*/ 1515 w 1607"/>
                <a:gd name="T23" fmla="*/ 444 h 1427"/>
                <a:gd name="T24" fmla="*/ 1597 w 1607"/>
                <a:gd name="T25" fmla="*/ 740 h 1427"/>
                <a:gd name="T26" fmla="*/ 1245 w 1607"/>
                <a:gd name="T27" fmla="*/ 1163 h 1427"/>
                <a:gd name="T28" fmla="*/ 954 w 1607"/>
                <a:gd name="T29" fmla="*/ 1278 h 1427"/>
                <a:gd name="T30" fmla="*/ 694 w 1607"/>
                <a:gd name="T31" fmla="*/ 1350 h 1427"/>
                <a:gd name="T32" fmla="*/ 381 w 1607"/>
                <a:gd name="T33" fmla="*/ 1409 h 1427"/>
                <a:gd name="T34" fmla="*/ 875 w 1607"/>
                <a:gd name="T35" fmla="*/ 143 h 1427"/>
                <a:gd name="T36" fmla="*/ 525 w 1607"/>
                <a:gd name="T37" fmla="*/ 299 h 1427"/>
                <a:gd name="T38" fmla="*/ 381 w 1607"/>
                <a:gd name="T39" fmla="*/ 294 h 1427"/>
                <a:gd name="T40" fmla="*/ 170 w 1607"/>
                <a:gd name="T41" fmla="*/ 457 h 1427"/>
                <a:gd name="T42" fmla="*/ 145 w 1607"/>
                <a:gd name="T43" fmla="*/ 556 h 1427"/>
                <a:gd name="T44" fmla="*/ 72 w 1607"/>
                <a:gd name="T45" fmla="*/ 747 h 1427"/>
                <a:gd name="T46" fmla="*/ 28 w 1607"/>
                <a:gd name="T47" fmla="*/ 1022 h 1427"/>
                <a:gd name="T48" fmla="*/ 280 w 1607"/>
                <a:gd name="T49" fmla="*/ 1367 h 1427"/>
                <a:gd name="T50" fmla="*/ 694 w 1607"/>
                <a:gd name="T51" fmla="*/ 1349 h 1427"/>
                <a:gd name="T52" fmla="*/ 954 w 1607"/>
                <a:gd name="T53" fmla="*/ 1278 h 1427"/>
                <a:gd name="T54" fmla="*/ 1244 w 1607"/>
                <a:gd name="T55" fmla="*/ 1162 h 1427"/>
                <a:gd name="T56" fmla="*/ 1596 w 1607"/>
                <a:gd name="T57" fmla="*/ 740 h 1427"/>
                <a:gd name="T58" fmla="*/ 1515 w 1607"/>
                <a:gd name="T59" fmla="*/ 445 h 1427"/>
                <a:gd name="T60" fmla="*/ 1455 w 1607"/>
                <a:gd name="T61" fmla="*/ 323 h 1427"/>
                <a:gd name="T62" fmla="*/ 1384 w 1607"/>
                <a:gd name="T63" fmla="*/ 126 h 1427"/>
                <a:gd name="T64" fmla="*/ 1198 w 1607"/>
                <a:gd name="T65" fmla="*/ 5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7" h="1427">
                  <a:moveTo>
                    <a:pt x="381" y="1409"/>
                  </a:moveTo>
                  <a:cubicBezTo>
                    <a:pt x="345" y="1402"/>
                    <a:pt x="312" y="1389"/>
                    <a:pt x="279" y="1368"/>
                  </a:cubicBezTo>
                  <a:cubicBezTo>
                    <a:pt x="192" y="1314"/>
                    <a:pt x="139" y="1226"/>
                    <a:pt x="91" y="1149"/>
                  </a:cubicBezTo>
                  <a:cubicBezTo>
                    <a:pt x="69" y="1112"/>
                    <a:pt x="43" y="1068"/>
                    <a:pt x="27" y="1022"/>
                  </a:cubicBezTo>
                  <a:cubicBezTo>
                    <a:pt x="0" y="947"/>
                    <a:pt x="2" y="878"/>
                    <a:pt x="32" y="813"/>
                  </a:cubicBezTo>
                  <a:cubicBezTo>
                    <a:pt x="43" y="791"/>
                    <a:pt x="57" y="768"/>
                    <a:pt x="71" y="747"/>
                  </a:cubicBezTo>
                  <a:cubicBezTo>
                    <a:pt x="84" y="726"/>
                    <a:pt x="98" y="704"/>
                    <a:pt x="109" y="683"/>
                  </a:cubicBezTo>
                  <a:cubicBezTo>
                    <a:pt x="129" y="641"/>
                    <a:pt x="137" y="598"/>
                    <a:pt x="144" y="556"/>
                  </a:cubicBezTo>
                  <a:cubicBezTo>
                    <a:pt x="148" y="534"/>
                    <a:pt x="153" y="511"/>
                    <a:pt x="159" y="488"/>
                  </a:cubicBezTo>
                  <a:cubicBezTo>
                    <a:pt x="162" y="477"/>
                    <a:pt x="165" y="467"/>
                    <a:pt x="169" y="456"/>
                  </a:cubicBezTo>
                  <a:cubicBezTo>
                    <a:pt x="183" y="418"/>
                    <a:pt x="217" y="350"/>
                    <a:pt x="285" y="315"/>
                  </a:cubicBezTo>
                  <a:cubicBezTo>
                    <a:pt x="313" y="301"/>
                    <a:pt x="344" y="294"/>
                    <a:pt x="381" y="294"/>
                  </a:cubicBezTo>
                  <a:cubicBezTo>
                    <a:pt x="383" y="294"/>
                    <a:pt x="384" y="294"/>
                    <a:pt x="385" y="294"/>
                  </a:cubicBezTo>
                  <a:cubicBezTo>
                    <a:pt x="404" y="294"/>
                    <a:pt x="422" y="295"/>
                    <a:pt x="441" y="296"/>
                  </a:cubicBezTo>
                  <a:cubicBezTo>
                    <a:pt x="468" y="298"/>
                    <a:pt x="496" y="300"/>
                    <a:pt x="525" y="298"/>
                  </a:cubicBezTo>
                  <a:cubicBezTo>
                    <a:pt x="580" y="295"/>
                    <a:pt x="640" y="276"/>
                    <a:pt x="709" y="242"/>
                  </a:cubicBezTo>
                  <a:cubicBezTo>
                    <a:pt x="766" y="213"/>
                    <a:pt x="822" y="177"/>
                    <a:pt x="874" y="142"/>
                  </a:cubicBezTo>
                  <a:cubicBezTo>
                    <a:pt x="926" y="108"/>
                    <a:pt x="986" y="69"/>
                    <a:pt x="1047" y="42"/>
                  </a:cubicBezTo>
                  <a:cubicBezTo>
                    <a:pt x="1114" y="12"/>
                    <a:pt x="1171" y="0"/>
                    <a:pt x="1222" y="5"/>
                  </a:cubicBezTo>
                  <a:cubicBezTo>
                    <a:pt x="1309" y="15"/>
                    <a:pt x="1359" y="76"/>
                    <a:pt x="1385" y="125"/>
                  </a:cubicBezTo>
                  <a:cubicBezTo>
                    <a:pt x="1405" y="163"/>
                    <a:pt x="1417" y="205"/>
                    <a:pt x="1430" y="245"/>
                  </a:cubicBezTo>
                  <a:cubicBezTo>
                    <a:pt x="1438" y="271"/>
                    <a:pt x="1446" y="298"/>
                    <a:pt x="1456" y="323"/>
                  </a:cubicBezTo>
                  <a:cubicBezTo>
                    <a:pt x="1459" y="332"/>
                    <a:pt x="1464" y="342"/>
                    <a:pt x="1468" y="352"/>
                  </a:cubicBezTo>
                  <a:cubicBezTo>
                    <a:pt x="1482" y="383"/>
                    <a:pt x="1499" y="414"/>
                    <a:pt x="1515" y="444"/>
                  </a:cubicBezTo>
                  <a:cubicBezTo>
                    <a:pt x="1532" y="475"/>
                    <a:pt x="1549" y="506"/>
                    <a:pt x="1563" y="537"/>
                  </a:cubicBezTo>
                  <a:cubicBezTo>
                    <a:pt x="1597" y="613"/>
                    <a:pt x="1607" y="675"/>
                    <a:pt x="1597" y="740"/>
                  </a:cubicBezTo>
                  <a:cubicBezTo>
                    <a:pt x="1585" y="816"/>
                    <a:pt x="1543" y="894"/>
                    <a:pt x="1473" y="972"/>
                  </a:cubicBezTo>
                  <a:cubicBezTo>
                    <a:pt x="1414" y="1038"/>
                    <a:pt x="1337" y="1102"/>
                    <a:pt x="1245" y="1163"/>
                  </a:cubicBezTo>
                  <a:cubicBezTo>
                    <a:pt x="1189" y="1199"/>
                    <a:pt x="1123" y="1239"/>
                    <a:pt x="1051" y="1259"/>
                  </a:cubicBezTo>
                  <a:cubicBezTo>
                    <a:pt x="1019" y="1269"/>
                    <a:pt x="986" y="1274"/>
                    <a:pt x="954" y="1278"/>
                  </a:cubicBezTo>
                  <a:cubicBezTo>
                    <a:pt x="940" y="1280"/>
                    <a:pt x="925" y="1283"/>
                    <a:pt x="910" y="1285"/>
                  </a:cubicBezTo>
                  <a:cubicBezTo>
                    <a:pt x="835" y="1299"/>
                    <a:pt x="763" y="1325"/>
                    <a:pt x="694" y="1350"/>
                  </a:cubicBezTo>
                  <a:cubicBezTo>
                    <a:pt x="605" y="1383"/>
                    <a:pt x="521" y="1414"/>
                    <a:pt x="438" y="1414"/>
                  </a:cubicBezTo>
                  <a:cubicBezTo>
                    <a:pt x="419" y="1414"/>
                    <a:pt x="400" y="1412"/>
                    <a:pt x="381" y="1409"/>
                  </a:cubicBezTo>
                  <a:moveTo>
                    <a:pt x="1047" y="43"/>
                  </a:moveTo>
                  <a:cubicBezTo>
                    <a:pt x="987" y="70"/>
                    <a:pt x="926" y="108"/>
                    <a:pt x="875" y="143"/>
                  </a:cubicBezTo>
                  <a:cubicBezTo>
                    <a:pt x="822" y="177"/>
                    <a:pt x="766" y="213"/>
                    <a:pt x="709" y="242"/>
                  </a:cubicBezTo>
                  <a:cubicBezTo>
                    <a:pt x="641" y="277"/>
                    <a:pt x="580" y="295"/>
                    <a:pt x="525" y="299"/>
                  </a:cubicBezTo>
                  <a:cubicBezTo>
                    <a:pt x="496" y="301"/>
                    <a:pt x="468" y="299"/>
                    <a:pt x="441" y="297"/>
                  </a:cubicBezTo>
                  <a:cubicBezTo>
                    <a:pt x="421" y="296"/>
                    <a:pt x="401" y="294"/>
                    <a:pt x="381" y="294"/>
                  </a:cubicBezTo>
                  <a:cubicBezTo>
                    <a:pt x="344" y="295"/>
                    <a:pt x="314" y="302"/>
                    <a:pt x="285" y="316"/>
                  </a:cubicBezTo>
                  <a:cubicBezTo>
                    <a:pt x="218" y="350"/>
                    <a:pt x="184" y="419"/>
                    <a:pt x="170" y="457"/>
                  </a:cubicBezTo>
                  <a:cubicBezTo>
                    <a:pt x="166" y="467"/>
                    <a:pt x="162" y="477"/>
                    <a:pt x="160" y="488"/>
                  </a:cubicBezTo>
                  <a:cubicBezTo>
                    <a:pt x="154" y="511"/>
                    <a:pt x="149" y="534"/>
                    <a:pt x="145" y="556"/>
                  </a:cubicBezTo>
                  <a:cubicBezTo>
                    <a:pt x="137" y="598"/>
                    <a:pt x="129" y="641"/>
                    <a:pt x="109" y="683"/>
                  </a:cubicBezTo>
                  <a:cubicBezTo>
                    <a:pt x="99" y="705"/>
                    <a:pt x="85" y="726"/>
                    <a:pt x="72" y="747"/>
                  </a:cubicBezTo>
                  <a:cubicBezTo>
                    <a:pt x="58" y="769"/>
                    <a:pt x="43" y="791"/>
                    <a:pt x="33" y="814"/>
                  </a:cubicBezTo>
                  <a:cubicBezTo>
                    <a:pt x="3" y="878"/>
                    <a:pt x="1" y="947"/>
                    <a:pt x="28" y="1022"/>
                  </a:cubicBezTo>
                  <a:cubicBezTo>
                    <a:pt x="44" y="1068"/>
                    <a:pt x="69" y="1112"/>
                    <a:pt x="92" y="1149"/>
                  </a:cubicBezTo>
                  <a:cubicBezTo>
                    <a:pt x="139" y="1226"/>
                    <a:pt x="193" y="1313"/>
                    <a:pt x="280" y="1367"/>
                  </a:cubicBezTo>
                  <a:cubicBezTo>
                    <a:pt x="312" y="1388"/>
                    <a:pt x="346" y="1401"/>
                    <a:pt x="381" y="1408"/>
                  </a:cubicBezTo>
                  <a:cubicBezTo>
                    <a:pt x="483" y="1427"/>
                    <a:pt x="585" y="1389"/>
                    <a:pt x="694" y="1349"/>
                  </a:cubicBezTo>
                  <a:cubicBezTo>
                    <a:pt x="763" y="1324"/>
                    <a:pt x="834" y="1298"/>
                    <a:pt x="910" y="1284"/>
                  </a:cubicBezTo>
                  <a:cubicBezTo>
                    <a:pt x="925" y="1282"/>
                    <a:pt x="940" y="1280"/>
                    <a:pt x="954" y="1278"/>
                  </a:cubicBezTo>
                  <a:cubicBezTo>
                    <a:pt x="986" y="1273"/>
                    <a:pt x="1019" y="1268"/>
                    <a:pt x="1051" y="1259"/>
                  </a:cubicBezTo>
                  <a:cubicBezTo>
                    <a:pt x="1122" y="1238"/>
                    <a:pt x="1189" y="1198"/>
                    <a:pt x="1244" y="1162"/>
                  </a:cubicBezTo>
                  <a:cubicBezTo>
                    <a:pt x="1337" y="1101"/>
                    <a:pt x="1414" y="1037"/>
                    <a:pt x="1473" y="972"/>
                  </a:cubicBezTo>
                  <a:cubicBezTo>
                    <a:pt x="1543" y="893"/>
                    <a:pt x="1584" y="815"/>
                    <a:pt x="1596" y="740"/>
                  </a:cubicBezTo>
                  <a:cubicBezTo>
                    <a:pt x="1606" y="675"/>
                    <a:pt x="1596" y="613"/>
                    <a:pt x="1562" y="538"/>
                  </a:cubicBezTo>
                  <a:cubicBezTo>
                    <a:pt x="1548" y="506"/>
                    <a:pt x="1531" y="475"/>
                    <a:pt x="1515" y="445"/>
                  </a:cubicBezTo>
                  <a:cubicBezTo>
                    <a:pt x="1498" y="415"/>
                    <a:pt x="1481" y="383"/>
                    <a:pt x="1467" y="352"/>
                  </a:cubicBezTo>
                  <a:cubicBezTo>
                    <a:pt x="1463" y="342"/>
                    <a:pt x="1459" y="332"/>
                    <a:pt x="1455" y="323"/>
                  </a:cubicBezTo>
                  <a:cubicBezTo>
                    <a:pt x="1445" y="298"/>
                    <a:pt x="1437" y="271"/>
                    <a:pt x="1429" y="246"/>
                  </a:cubicBezTo>
                  <a:cubicBezTo>
                    <a:pt x="1417" y="205"/>
                    <a:pt x="1404" y="163"/>
                    <a:pt x="1384" y="126"/>
                  </a:cubicBezTo>
                  <a:cubicBezTo>
                    <a:pt x="1358" y="76"/>
                    <a:pt x="1309" y="16"/>
                    <a:pt x="1222" y="6"/>
                  </a:cubicBezTo>
                  <a:cubicBezTo>
                    <a:pt x="1214" y="5"/>
                    <a:pt x="1206" y="5"/>
                    <a:pt x="1198" y="5"/>
                  </a:cubicBezTo>
                  <a:cubicBezTo>
                    <a:pt x="1153" y="5"/>
                    <a:pt x="1104" y="17"/>
                    <a:pt x="1047" y="4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2" name="Freeform 17">
              <a:extLst>
                <a:ext uri="{FF2B5EF4-FFF2-40B4-BE49-F238E27FC236}">
                  <a16:creationId xmlns:a16="http://schemas.microsoft.com/office/drawing/2014/main" id="{E52C00C0-E1E5-4CC9-8339-EF52E96373A8}"/>
                </a:ext>
              </a:extLst>
            </p:cNvPr>
            <p:cNvSpPr>
              <a:spLocks noEditPoints="1"/>
            </p:cNvSpPr>
            <p:nvPr/>
          </p:nvSpPr>
          <p:spPr bwMode="auto">
            <a:xfrm>
              <a:off x="5295" y="1706"/>
              <a:ext cx="1297" cy="1151"/>
            </a:xfrm>
            <a:custGeom>
              <a:avLst/>
              <a:gdLst>
                <a:gd name="T0" fmla="*/ 417 w 1752"/>
                <a:gd name="T1" fmla="*/ 1541 h 1555"/>
                <a:gd name="T2" fmla="*/ 305 w 1752"/>
                <a:gd name="T3" fmla="*/ 1497 h 1555"/>
                <a:gd name="T4" fmla="*/ 100 w 1752"/>
                <a:gd name="T5" fmla="*/ 1257 h 1555"/>
                <a:gd name="T6" fmla="*/ 30 w 1752"/>
                <a:gd name="T7" fmla="*/ 1119 h 1555"/>
                <a:gd name="T8" fmla="*/ 35 w 1752"/>
                <a:gd name="T9" fmla="*/ 889 h 1555"/>
                <a:gd name="T10" fmla="*/ 78 w 1752"/>
                <a:gd name="T11" fmla="*/ 816 h 1555"/>
                <a:gd name="T12" fmla="*/ 119 w 1752"/>
                <a:gd name="T13" fmla="*/ 747 h 1555"/>
                <a:gd name="T14" fmla="*/ 158 w 1752"/>
                <a:gd name="T15" fmla="*/ 611 h 1555"/>
                <a:gd name="T16" fmla="*/ 174 w 1752"/>
                <a:gd name="T17" fmla="*/ 537 h 1555"/>
                <a:gd name="T18" fmla="*/ 185 w 1752"/>
                <a:gd name="T19" fmla="*/ 503 h 1555"/>
                <a:gd name="T20" fmla="*/ 313 w 1752"/>
                <a:gd name="T21" fmla="*/ 349 h 1555"/>
                <a:gd name="T22" fmla="*/ 420 w 1752"/>
                <a:gd name="T23" fmla="*/ 326 h 1555"/>
                <a:gd name="T24" fmla="*/ 485 w 1752"/>
                <a:gd name="T25" fmla="*/ 329 h 1555"/>
                <a:gd name="T26" fmla="*/ 576 w 1752"/>
                <a:gd name="T27" fmla="*/ 332 h 1555"/>
                <a:gd name="T28" fmla="*/ 774 w 1752"/>
                <a:gd name="T29" fmla="*/ 271 h 1555"/>
                <a:gd name="T30" fmla="*/ 953 w 1752"/>
                <a:gd name="T31" fmla="*/ 162 h 1555"/>
                <a:gd name="T32" fmla="*/ 1333 w 1752"/>
                <a:gd name="T33" fmla="*/ 13 h 1555"/>
                <a:gd name="T34" fmla="*/ 1511 w 1752"/>
                <a:gd name="T35" fmla="*/ 145 h 1555"/>
                <a:gd name="T36" fmla="*/ 1560 w 1752"/>
                <a:gd name="T37" fmla="*/ 275 h 1555"/>
                <a:gd name="T38" fmla="*/ 1588 w 1752"/>
                <a:gd name="T39" fmla="*/ 359 h 1555"/>
                <a:gd name="T40" fmla="*/ 1601 w 1752"/>
                <a:gd name="T41" fmla="*/ 391 h 1555"/>
                <a:gd name="T42" fmla="*/ 1652 w 1752"/>
                <a:gd name="T43" fmla="*/ 490 h 1555"/>
                <a:gd name="T44" fmla="*/ 1704 w 1752"/>
                <a:gd name="T45" fmla="*/ 591 h 1555"/>
                <a:gd name="T46" fmla="*/ 1740 w 1752"/>
                <a:gd name="T47" fmla="*/ 812 h 1555"/>
                <a:gd name="T48" fmla="*/ 1356 w 1752"/>
                <a:gd name="T49" fmla="*/ 1274 h 1555"/>
                <a:gd name="T50" fmla="*/ 1147 w 1752"/>
                <a:gd name="T51" fmla="*/ 1379 h 1555"/>
                <a:gd name="T52" fmla="*/ 1042 w 1752"/>
                <a:gd name="T53" fmla="*/ 1399 h 1555"/>
                <a:gd name="T54" fmla="*/ 994 w 1752"/>
                <a:gd name="T55" fmla="*/ 1407 h 1555"/>
                <a:gd name="T56" fmla="*/ 758 w 1752"/>
                <a:gd name="T57" fmla="*/ 1478 h 1555"/>
                <a:gd name="T58" fmla="*/ 479 w 1752"/>
                <a:gd name="T59" fmla="*/ 1547 h 1555"/>
                <a:gd name="T60" fmla="*/ 417 w 1752"/>
                <a:gd name="T61" fmla="*/ 1541 h 1555"/>
                <a:gd name="T62" fmla="*/ 957 w 1752"/>
                <a:gd name="T63" fmla="*/ 168 h 1555"/>
                <a:gd name="T64" fmla="*/ 777 w 1752"/>
                <a:gd name="T65" fmla="*/ 277 h 1555"/>
                <a:gd name="T66" fmla="*/ 576 w 1752"/>
                <a:gd name="T67" fmla="*/ 339 h 1555"/>
                <a:gd name="T68" fmla="*/ 485 w 1752"/>
                <a:gd name="T69" fmla="*/ 336 h 1555"/>
                <a:gd name="T70" fmla="*/ 420 w 1752"/>
                <a:gd name="T71" fmla="*/ 333 h 1555"/>
                <a:gd name="T72" fmla="*/ 420 w 1752"/>
                <a:gd name="T73" fmla="*/ 333 h 1555"/>
                <a:gd name="T74" fmla="*/ 317 w 1752"/>
                <a:gd name="T75" fmla="*/ 355 h 1555"/>
                <a:gd name="T76" fmla="*/ 192 w 1752"/>
                <a:gd name="T77" fmla="*/ 505 h 1555"/>
                <a:gd name="T78" fmla="*/ 181 w 1752"/>
                <a:gd name="T79" fmla="*/ 538 h 1555"/>
                <a:gd name="T80" fmla="*/ 164 w 1752"/>
                <a:gd name="T81" fmla="*/ 613 h 1555"/>
                <a:gd name="T82" fmla="*/ 125 w 1752"/>
                <a:gd name="T83" fmla="*/ 750 h 1555"/>
                <a:gd name="T84" fmla="*/ 84 w 1752"/>
                <a:gd name="T85" fmla="*/ 820 h 1555"/>
                <a:gd name="T86" fmla="*/ 42 w 1752"/>
                <a:gd name="T87" fmla="*/ 892 h 1555"/>
                <a:gd name="T88" fmla="*/ 36 w 1752"/>
                <a:gd name="T89" fmla="*/ 1116 h 1555"/>
                <a:gd name="T90" fmla="*/ 106 w 1752"/>
                <a:gd name="T91" fmla="*/ 1254 h 1555"/>
                <a:gd name="T92" fmla="*/ 309 w 1752"/>
                <a:gd name="T93" fmla="*/ 1491 h 1555"/>
                <a:gd name="T94" fmla="*/ 418 w 1752"/>
                <a:gd name="T95" fmla="*/ 1534 h 1555"/>
                <a:gd name="T96" fmla="*/ 755 w 1752"/>
                <a:gd name="T97" fmla="*/ 1471 h 1555"/>
                <a:gd name="T98" fmla="*/ 993 w 1752"/>
                <a:gd name="T99" fmla="*/ 1400 h 1555"/>
                <a:gd name="T100" fmla="*/ 1041 w 1752"/>
                <a:gd name="T101" fmla="*/ 1392 h 1555"/>
                <a:gd name="T102" fmla="*/ 1145 w 1752"/>
                <a:gd name="T103" fmla="*/ 1372 h 1555"/>
                <a:gd name="T104" fmla="*/ 1353 w 1752"/>
                <a:gd name="T105" fmla="*/ 1268 h 1555"/>
                <a:gd name="T106" fmla="*/ 1734 w 1752"/>
                <a:gd name="T107" fmla="*/ 811 h 1555"/>
                <a:gd name="T108" fmla="*/ 1697 w 1752"/>
                <a:gd name="T109" fmla="*/ 594 h 1555"/>
                <a:gd name="T110" fmla="*/ 1646 w 1752"/>
                <a:gd name="T111" fmla="*/ 493 h 1555"/>
                <a:gd name="T112" fmla="*/ 1595 w 1752"/>
                <a:gd name="T113" fmla="*/ 393 h 1555"/>
                <a:gd name="T114" fmla="*/ 1581 w 1752"/>
                <a:gd name="T115" fmla="*/ 362 h 1555"/>
                <a:gd name="T116" fmla="*/ 1553 w 1752"/>
                <a:gd name="T117" fmla="*/ 277 h 1555"/>
                <a:gd name="T118" fmla="*/ 1505 w 1752"/>
                <a:gd name="T119" fmla="*/ 149 h 1555"/>
                <a:gd name="T120" fmla="*/ 1332 w 1752"/>
                <a:gd name="T121" fmla="*/ 20 h 1555"/>
                <a:gd name="T122" fmla="*/ 1306 w 1752"/>
                <a:gd name="T123" fmla="*/ 19 h 1555"/>
                <a:gd name="T124" fmla="*/ 957 w 1752"/>
                <a:gd name="T125" fmla="*/ 168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2" h="1555">
                  <a:moveTo>
                    <a:pt x="417" y="1541"/>
                  </a:moveTo>
                  <a:cubicBezTo>
                    <a:pt x="378" y="1534"/>
                    <a:pt x="341" y="1519"/>
                    <a:pt x="305" y="1497"/>
                  </a:cubicBezTo>
                  <a:cubicBezTo>
                    <a:pt x="210" y="1437"/>
                    <a:pt x="151" y="1342"/>
                    <a:pt x="100" y="1257"/>
                  </a:cubicBezTo>
                  <a:cubicBezTo>
                    <a:pt x="75" y="1217"/>
                    <a:pt x="48" y="1169"/>
                    <a:pt x="30" y="1119"/>
                  </a:cubicBezTo>
                  <a:cubicBezTo>
                    <a:pt x="0" y="1036"/>
                    <a:pt x="2" y="961"/>
                    <a:pt x="35" y="889"/>
                  </a:cubicBezTo>
                  <a:cubicBezTo>
                    <a:pt x="47" y="864"/>
                    <a:pt x="63" y="840"/>
                    <a:pt x="78" y="816"/>
                  </a:cubicBezTo>
                  <a:cubicBezTo>
                    <a:pt x="92" y="794"/>
                    <a:pt x="107" y="770"/>
                    <a:pt x="119" y="747"/>
                  </a:cubicBezTo>
                  <a:cubicBezTo>
                    <a:pt x="140" y="702"/>
                    <a:pt x="149" y="656"/>
                    <a:pt x="158" y="611"/>
                  </a:cubicBezTo>
                  <a:cubicBezTo>
                    <a:pt x="162" y="587"/>
                    <a:pt x="167" y="562"/>
                    <a:pt x="174" y="537"/>
                  </a:cubicBezTo>
                  <a:cubicBezTo>
                    <a:pt x="177" y="525"/>
                    <a:pt x="181" y="514"/>
                    <a:pt x="185" y="503"/>
                  </a:cubicBezTo>
                  <a:cubicBezTo>
                    <a:pt x="201" y="461"/>
                    <a:pt x="239" y="386"/>
                    <a:pt x="313" y="349"/>
                  </a:cubicBezTo>
                  <a:cubicBezTo>
                    <a:pt x="345" y="333"/>
                    <a:pt x="379" y="326"/>
                    <a:pt x="420" y="326"/>
                  </a:cubicBezTo>
                  <a:cubicBezTo>
                    <a:pt x="442" y="326"/>
                    <a:pt x="464" y="327"/>
                    <a:pt x="485" y="329"/>
                  </a:cubicBezTo>
                  <a:cubicBezTo>
                    <a:pt x="515" y="332"/>
                    <a:pt x="545" y="334"/>
                    <a:pt x="576" y="332"/>
                  </a:cubicBezTo>
                  <a:cubicBezTo>
                    <a:pt x="635" y="328"/>
                    <a:pt x="700" y="308"/>
                    <a:pt x="774" y="271"/>
                  </a:cubicBezTo>
                  <a:cubicBezTo>
                    <a:pt x="837" y="239"/>
                    <a:pt x="899" y="198"/>
                    <a:pt x="953" y="162"/>
                  </a:cubicBezTo>
                  <a:cubicBezTo>
                    <a:pt x="1080" y="77"/>
                    <a:pt x="1214" y="0"/>
                    <a:pt x="1333" y="13"/>
                  </a:cubicBezTo>
                  <a:cubicBezTo>
                    <a:pt x="1428" y="24"/>
                    <a:pt x="1483" y="91"/>
                    <a:pt x="1511" y="145"/>
                  </a:cubicBezTo>
                  <a:cubicBezTo>
                    <a:pt x="1532" y="186"/>
                    <a:pt x="1546" y="231"/>
                    <a:pt x="1560" y="275"/>
                  </a:cubicBezTo>
                  <a:cubicBezTo>
                    <a:pt x="1568" y="303"/>
                    <a:pt x="1577" y="332"/>
                    <a:pt x="1588" y="359"/>
                  </a:cubicBezTo>
                  <a:cubicBezTo>
                    <a:pt x="1592" y="369"/>
                    <a:pt x="1596" y="380"/>
                    <a:pt x="1601" y="391"/>
                  </a:cubicBezTo>
                  <a:cubicBezTo>
                    <a:pt x="1616" y="424"/>
                    <a:pt x="1634" y="458"/>
                    <a:pt x="1652" y="490"/>
                  </a:cubicBezTo>
                  <a:cubicBezTo>
                    <a:pt x="1670" y="523"/>
                    <a:pt x="1688" y="557"/>
                    <a:pt x="1704" y="591"/>
                  </a:cubicBezTo>
                  <a:cubicBezTo>
                    <a:pt x="1740" y="674"/>
                    <a:pt x="1752" y="742"/>
                    <a:pt x="1740" y="812"/>
                  </a:cubicBezTo>
                  <a:cubicBezTo>
                    <a:pt x="1708" y="1016"/>
                    <a:pt x="1486" y="1189"/>
                    <a:pt x="1356" y="1274"/>
                  </a:cubicBezTo>
                  <a:cubicBezTo>
                    <a:pt x="1296" y="1314"/>
                    <a:pt x="1224" y="1357"/>
                    <a:pt x="1147" y="1379"/>
                  </a:cubicBezTo>
                  <a:cubicBezTo>
                    <a:pt x="1112" y="1389"/>
                    <a:pt x="1077" y="1394"/>
                    <a:pt x="1042" y="1399"/>
                  </a:cubicBezTo>
                  <a:cubicBezTo>
                    <a:pt x="1027" y="1402"/>
                    <a:pt x="1010" y="1404"/>
                    <a:pt x="994" y="1407"/>
                  </a:cubicBezTo>
                  <a:cubicBezTo>
                    <a:pt x="911" y="1421"/>
                    <a:pt x="833" y="1450"/>
                    <a:pt x="758" y="1478"/>
                  </a:cubicBezTo>
                  <a:cubicBezTo>
                    <a:pt x="662" y="1513"/>
                    <a:pt x="570" y="1547"/>
                    <a:pt x="479" y="1547"/>
                  </a:cubicBezTo>
                  <a:cubicBezTo>
                    <a:pt x="458" y="1547"/>
                    <a:pt x="438" y="1545"/>
                    <a:pt x="417" y="1541"/>
                  </a:cubicBezTo>
                  <a:moveTo>
                    <a:pt x="957" y="168"/>
                  </a:moveTo>
                  <a:cubicBezTo>
                    <a:pt x="903" y="204"/>
                    <a:pt x="840" y="245"/>
                    <a:pt x="777" y="277"/>
                  </a:cubicBezTo>
                  <a:cubicBezTo>
                    <a:pt x="702" y="315"/>
                    <a:pt x="637" y="335"/>
                    <a:pt x="576" y="339"/>
                  </a:cubicBezTo>
                  <a:cubicBezTo>
                    <a:pt x="545" y="341"/>
                    <a:pt x="514" y="339"/>
                    <a:pt x="485" y="336"/>
                  </a:cubicBezTo>
                  <a:cubicBezTo>
                    <a:pt x="463" y="334"/>
                    <a:pt x="442" y="333"/>
                    <a:pt x="420" y="333"/>
                  </a:cubicBezTo>
                  <a:cubicBezTo>
                    <a:pt x="420" y="333"/>
                    <a:pt x="420" y="333"/>
                    <a:pt x="420" y="333"/>
                  </a:cubicBezTo>
                  <a:cubicBezTo>
                    <a:pt x="380" y="333"/>
                    <a:pt x="347" y="340"/>
                    <a:pt x="317" y="355"/>
                  </a:cubicBezTo>
                  <a:cubicBezTo>
                    <a:pt x="244" y="391"/>
                    <a:pt x="207" y="464"/>
                    <a:pt x="192" y="505"/>
                  </a:cubicBezTo>
                  <a:cubicBezTo>
                    <a:pt x="187" y="516"/>
                    <a:pt x="184" y="527"/>
                    <a:pt x="181" y="538"/>
                  </a:cubicBezTo>
                  <a:cubicBezTo>
                    <a:pt x="174" y="563"/>
                    <a:pt x="169" y="588"/>
                    <a:pt x="164" y="613"/>
                  </a:cubicBezTo>
                  <a:cubicBezTo>
                    <a:pt x="156" y="658"/>
                    <a:pt x="147" y="704"/>
                    <a:pt x="125" y="750"/>
                  </a:cubicBezTo>
                  <a:cubicBezTo>
                    <a:pt x="114" y="774"/>
                    <a:pt x="98" y="797"/>
                    <a:pt x="84" y="820"/>
                  </a:cubicBezTo>
                  <a:cubicBezTo>
                    <a:pt x="69" y="843"/>
                    <a:pt x="53" y="867"/>
                    <a:pt x="42" y="892"/>
                  </a:cubicBezTo>
                  <a:cubicBezTo>
                    <a:pt x="9" y="962"/>
                    <a:pt x="7" y="1035"/>
                    <a:pt x="36" y="1116"/>
                  </a:cubicBezTo>
                  <a:cubicBezTo>
                    <a:pt x="54" y="1166"/>
                    <a:pt x="81" y="1214"/>
                    <a:pt x="106" y="1254"/>
                  </a:cubicBezTo>
                  <a:cubicBezTo>
                    <a:pt x="157" y="1338"/>
                    <a:pt x="215" y="1432"/>
                    <a:pt x="309" y="1491"/>
                  </a:cubicBezTo>
                  <a:cubicBezTo>
                    <a:pt x="344" y="1513"/>
                    <a:pt x="380" y="1527"/>
                    <a:pt x="418" y="1534"/>
                  </a:cubicBezTo>
                  <a:cubicBezTo>
                    <a:pt x="528" y="1555"/>
                    <a:pt x="638" y="1514"/>
                    <a:pt x="755" y="1471"/>
                  </a:cubicBezTo>
                  <a:cubicBezTo>
                    <a:pt x="831" y="1443"/>
                    <a:pt x="910" y="1414"/>
                    <a:pt x="993" y="1400"/>
                  </a:cubicBezTo>
                  <a:cubicBezTo>
                    <a:pt x="1009" y="1397"/>
                    <a:pt x="1025" y="1395"/>
                    <a:pt x="1041" y="1392"/>
                  </a:cubicBezTo>
                  <a:cubicBezTo>
                    <a:pt x="1075" y="1387"/>
                    <a:pt x="1110" y="1382"/>
                    <a:pt x="1145" y="1372"/>
                  </a:cubicBezTo>
                  <a:cubicBezTo>
                    <a:pt x="1221" y="1351"/>
                    <a:pt x="1293" y="1308"/>
                    <a:pt x="1353" y="1268"/>
                  </a:cubicBezTo>
                  <a:cubicBezTo>
                    <a:pt x="1481" y="1184"/>
                    <a:pt x="1702" y="1012"/>
                    <a:pt x="1734" y="811"/>
                  </a:cubicBezTo>
                  <a:cubicBezTo>
                    <a:pt x="1744" y="742"/>
                    <a:pt x="1733" y="675"/>
                    <a:pt x="1697" y="594"/>
                  </a:cubicBezTo>
                  <a:cubicBezTo>
                    <a:pt x="1682" y="560"/>
                    <a:pt x="1664" y="526"/>
                    <a:pt x="1646" y="493"/>
                  </a:cubicBezTo>
                  <a:cubicBezTo>
                    <a:pt x="1628" y="461"/>
                    <a:pt x="1610" y="427"/>
                    <a:pt x="1595" y="393"/>
                  </a:cubicBezTo>
                  <a:cubicBezTo>
                    <a:pt x="1590" y="383"/>
                    <a:pt x="1585" y="372"/>
                    <a:pt x="1581" y="362"/>
                  </a:cubicBezTo>
                  <a:cubicBezTo>
                    <a:pt x="1571" y="334"/>
                    <a:pt x="1562" y="305"/>
                    <a:pt x="1553" y="277"/>
                  </a:cubicBezTo>
                  <a:cubicBezTo>
                    <a:pt x="1540" y="234"/>
                    <a:pt x="1526" y="188"/>
                    <a:pt x="1505" y="149"/>
                  </a:cubicBezTo>
                  <a:cubicBezTo>
                    <a:pt x="1477" y="96"/>
                    <a:pt x="1425" y="30"/>
                    <a:pt x="1332" y="20"/>
                  </a:cubicBezTo>
                  <a:cubicBezTo>
                    <a:pt x="1323" y="19"/>
                    <a:pt x="1315" y="19"/>
                    <a:pt x="1306" y="19"/>
                  </a:cubicBezTo>
                  <a:cubicBezTo>
                    <a:pt x="1196" y="19"/>
                    <a:pt x="1073" y="90"/>
                    <a:pt x="957" y="1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3" name="Freeform 18">
              <a:extLst>
                <a:ext uri="{FF2B5EF4-FFF2-40B4-BE49-F238E27FC236}">
                  <a16:creationId xmlns:a16="http://schemas.microsoft.com/office/drawing/2014/main" id="{84AE9FFF-3660-460D-8B54-F1FDA3A10F24}"/>
                </a:ext>
              </a:extLst>
            </p:cNvPr>
            <p:cNvSpPr>
              <a:spLocks noEditPoints="1"/>
            </p:cNvSpPr>
            <p:nvPr/>
          </p:nvSpPr>
          <p:spPr bwMode="auto">
            <a:xfrm>
              <a:off x="5229" y="1689"/>
              <a:ext cx="1395" cy="1232"/>
            </a:xfrm>
            <a:custGeom>
              <a:avLst/>
              <a:gdLst>
                <a:gd name="T0" fmla="*/ 328 w 1884"/>
                <a:gd name="T1" fmla="*/ 1595 h 1665"/>
                <a:gd name="T2" fmla="*/ 32 w 1884"/>
                <a:gd name="T3" fmla="*/ 1188 h 1665"/>
                <a:gd name="T4" fmla="*/ 84 w 1884"/>
                <a:gd name="T5" fmla="*/ 864 h 1665"/>
                <a:gd name="T6" fmla="*/ 171 w 1884"/>
                <a:gd name="T7" fmla="*/ 643 h 1665"/>
                <a:gd name="T8" fmla="*/ 201 w 1884"/>
                <a:gd name="T9" fmla="*/ 526 h 1665"/>
                <a:gd name="T10" fmla="*/ 450 w 1884"/>
                <a:gd name="T11" fmla="*/ 339 h 1665"/>
                <a:gd name="T12" fmla="*/ 523 w 1884"/>
                <a:gd name="T13" fmla="*/ 343 h 1665"/>
                <a:gd name="T14" fmla="*/ 836 w 1884"/>
                <a:gd name="T15" fmla="*/ 281 h 1665"/>
                <a:gd name="T16" fmla="*/ 1407 w 1884"/>
                <a:gd name="T17" fmla="*/ 0 h 1665"/>
                <a:gd name="T18" fmla="*/ 1552 w 1884"/>
                <a:gd name="T19" fmla="*/ 50 h 1665"/>
                <a:gd name="T20" fmla="*/ 1678 w 1884"/>
                <a:gd name="T21" fmla="*/ 282 h 1665"/>
                <a:gd name="T22" fmla="*/ 1722 w 1884"/>
                <a:gd name="T23" fmla="*/ 407 h 1665"/>
                <a:gd name="T24" fmla="*/ 1833 w 1884"/>
                <a:gd name="T25" fmla="*/ 623 h 1665"/>
                <a:gd name="T26" fmla="*/ 1726 w 1884"/>
                <a:gd name="T27" fmla="*/ 1131 h 1665"/>
                <a:gd name="T28" fmla="*/ 1235 w 1884"/>
                <a:gd name="T29" fmla="*/ 1468 h 1665"/>
                <a:gd name="T30" fmla="*/ 1071 w 1884"/>
                <a:gd name="T31" fmla="*/ 1497 h 1665"/>
                <a:gd name="T32" fmla="*/ 514 w 1884"/>
                <a:gd name="T33" fmla="*/ 1649 h 1665"/>
                <a:gd name="T34" fmla="*/ 1029 w 1884"/>
                <a:gd name="T35" fmla="*/ 163 h 1665"/>
                <a:gd name="T36" fmla="*/ 621 w 1884"/>
                <a:gd name="T37" fmla="*/ 348 h 1665"/>
                <a:gd name="T38" fmla="*/ 452 w 1884"/>
                <a:gd name="T39" fmla="*/ 340 h 1665"/>
                <a:gd name="T40" fmla="*/ 339 w 1884"/>
                <a:gd name="T41" fmla="*/ 363 h 1665"/>
                <a:gd name="T42" fmla="*/ 190 w 1884"/>
                <a:gd name="T43" fmla="*/ 562 h 1665"/>
                <a:gd name="T44" fmla="*/ 129 w 1884"/>
                <a:gd name="T45" fmla="*/ 789 h 1665"/>
                <a:gd name="T46" fmla="*/ 39 w 1884"/>
                <a:gd name="T47" fmla="*/ 943 h 1665"/>
                <a:gd name="T48" fmla="*/ 108 w 1884"/>
                <a:gd name="T49" fmla="*/ 1337 h 1665"/>
                <a:gd name="T50" fmla="*/ 448 w 1884"/>
                <a:gd name="T51" fmla="*/ 1642 h 1665"/>
                <a:gd name="T52" fmla="*/ 1071 w 1884"/>
                <a:gd name="T53" fmla="*/ 1497 h 1665"/>
                <a:gd name="T54" fmla="*/ 1234 w 1884"/>
                <a:gd name="T55" fmla="*/ 1467 h 1665"/>
                <a:gd name="T56" fmla="*/ 1726 w 1884"/>
                <a:gd name="T57" fmla="*/ 1130 h 1665"/>
                <a:gd name="T58" fmla="*/ 1832 w 1884"/>
                <a:gd name="T59" fmla="*/ 623 h 1665"/>
                <a:gd name="T60" fmla="*/ 1722 w 1884"/>
                <a:gd name="T61" fmla="*/ 407 h 1665"/>
                <a:gd name="T62" fmla="*/ 1677 w 1884"/>
                <a:gd name="T63" fmla="*/ 282 h 1665"/>
                <a:gd name="T64" fmla="*/ 1551 w 1884"/>
                <a:gd name="T65" fmla="*/ 51 h 1665"/>
                <a:gd name="T66" fmla="*/ 1407 w 1884"/>
                <a:gd name="T67" fmla="*/ 1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4" h="1665">
                  <a:moveTo>
                    <a:pt x="448" y="1643"/>
                  </a:moveTo>
                  <a:cubicBezTo>
                    <a:pt x="406" y="1635"/>
                    <a:pt x="367" y="1619"/>
                    <a:pt x="328" y="1595"/>
                  </a:cubicBezTo>
                  <a:cubicBezTo>
                    <a:pt x="226" y="1532"/>
                    <a:pt x="163" y="1428"/>
                    <a:pt x="108" y="1338"/>
                  </a:cubicBezTo>
                  <a:cubicBezTo>
                    <a:pt x="80" y="1292"/>
                    <a:pt x="51" y="1242"/>
                    <a:pt x="32" y="1188"/>
                  </a:cubicBezTo>
                  <a:cubicBezTo>
                    <a:pt x="0" y="1099"/>
                    <a:pt x="2" y="1019"/>
                    <a:pt x="38" y="942"/>
                  </a:cubicBezTo>
                  <a:cubicBezTo>
                    <a:pt x="51" y="916"/>
                    <a:pt x="68" y="889"/>
                    <a:pt x="84" y="864"/>
                  </a:cubicBezTo>
                  <a:cubicBezTo>
                    <a:pt x="100" y="839"/>
                    <a:pt x="116" y="814"/>
                    <a:pt x="128" y="789"/>
                  </a:cubicBezTo>
                  <a:cubicBezTo>
                    <a:pt x="152" y="741"/>
                    <a:pt x="161" y="691"/>
                    <a:pt x="171" y="643"/>
                  </a:cubicBezTo>
                  <a:cubicBezTo>
                    <a:pt x="176" y="616"/>
                    <a:pt x="181" y="589"/>
                    <a:pt x="189" y="562"/>
                  </a:cubicBezTo>
                  <a:cubicBezTo>
                    <a:pt x="192" y="550"/>
                    <a:pt x="196" y="538"/>
                    <a:pt x="201" y="526"/>
                  </a:cubicBezTo>
                  <a:cubicBezTo>
                    <a:pt x="218" y="482"/>
                    <a:pt x="259" y="402"/>
                    <a:pt x="339" y="363"/>
                  </a:cubicBezTo>
                  <a:cubicBezTo>
                    <a:pt x="372" y="347"/>
                    <a:pt x="407" y="339"/>
                    <a:pt x="450" y="339"/>
                  </a:cubicBezTo>
                  <a:cubicBezTo>
                    <a:pt x="451" y="339"/>
                    <a:pt x="452" y="339"/>
                    <a:pt x="452" y="339"/>
                  </a:cubicBezTo>
                  <a:cubicBezTo>
                    <a:pt x="476" y="339"/>
                    <a:pt x="500" y="341"/>
                    <a:pt x="523" y="343"/>
                  </a:cubicBezTo>
                  <a:cubicBezTo>
                    <a:pt x="554" y="346"/>
                    <a:pt x="588" y="349"/>
                    <a:pt x="621" y="347"/>
                  </a:cubicBezTo>
                  <a:cubicBezTo>
                    <a:pt x="686" y="344"/>
                    <a:pt x="756" y="322"/>
                    <a:pt x="836" y="281"/>
                  </a:cubicBezTo>
                  <a:cubicBezTo>
                    <a:pt x="903" y="246"/>
                    <a:pt x="968" y="203"/>
                    <a:pt x="1029" y="162"/>
                  </a:cubicBezTo>
                  <a:cubicBezTo>
                    <a:pt x="1155" y="77"/>
                    <a:pt x="1287" y="0"/>
                    <a:pt x="1407" y="0"/>
                  </a:cubicBezTo>
                  <a:cubicBezTo>
                    <a:pt x="1417" y="0"/>
                    <a:pt x="1427" y="1"/>
                    <a:pt x="1436" y="2"/>
                  </a:cubicBezTo>
                  <a:cubicBezTo>
                    <a:pt x="1479" y="7"/>
                    <a:pt x="1518" y="23"/>
                    <a:pt x="1552" y="50"/>
                  </a:cubicBezTo>
                  <a:cubicBezTo>
                    <a:pt x="1581" y="74"/>
                    <a:pt x="1606" y="105"/>
                    <a:pt x="1626" y="143"/>
                  </a:cubicBezTo>
                  <a:cubicBezTo>
                    <a:pt x="1649" y="186"/>
                    <a:pt x="1663" y="235"/>
                    <a:pt x="1678" y="282"/>
                  </a:cubicBezTo>
                  <a:cubicBezTo>
                    <a:pt x="1687" y="312"/>
                    <a:pt x="1696" y="343"/>
                    <a:pt x="1708" y="373"/>
                  </a:cubicBezTo>
                  <a:cubicBezTo>
                    <a:pt x="1712" y="384"/>
                    <a:pt x="1717" y="395"/>
                    <a:pt x="1722" y="407"/>
                  </a:cubicBezTo>
                  <a:cubicBezTo>
                    <a:pt x="1739" y="443"/>
                    <a:pt x="1758" y="479"/>
                    <a:pt x="1777" y="514"/>
                  </a:cubicBezTo>
                  <a:cubicBezTo>
                    <a:pt x="1796" y="549"/>
                    <a:pt x="1816" y="586"/>
                    <a:pt x="1833" y="623"/>
                  </a:cubicBezTo>
                  <a:cubicBezTo>
                    <a:pt x="1872" y="711"/>
                    <a:pt x="1884" y="783"/>
                    <a:pt x="1872" y="859"/>
                  </a:cubicBezTo>
                  <a:cubicBezTo>
                    <a:pt x="1858" y="947"/>
                    <a:pt x="1809" y="1039"/>
                    <a:pt x="1726" y="1131"/>
                  </a:cubicBezTo>
                  <a:cubicBezTo>
                    <a:pt x="1657" y="1208"/>
                    <a:pt x="1567" y="1283"/>
                    <a:pt x="1459" y="1355"/>
                  </a:cubicBezTo>
                  <a:cubicBezTo>
                    <a:pt x="1394" y="1398"/>
                    <a:pt x="1317" y="1444"/>
                    <a:pt x="1235" y="1468"/>
                  </a:cubicBezTo>
                  <a:cubicBezTo>
                    <a:pt x="1197" y="1478"/>
                    <a:pt x="1160" y="1484"/>
                    <a:pt x="1123" y="1489"/>
                  </a:cubicBezTo>
                  <a:cubicBezTo>
                    <a:pt x="1106" y="1492"/>
                    <a:pt x="1088" y="1494"/>
                    <a:pt x="1071" y="1497"/>
                  </a:cubicBezTo>
                  <a:cubicBezTo>
                    <a:pt x="981" y="1513"/>
                    <a:pt x="896" y="1544"/>
                    <a:pt x="815" y="1574"/>
                  </a:cubicBezTo>
                  <a:cubicBezTo>
                    <a:pt x="711" y="1612"/>
                    <a:pt x="612" y="1649"/>
                    <a:pt x="514" y="1649"/>
                  </a:cubicBezTo>
                  <a:cubicBezTo>
                    <a:pt x="492" y="1649"/>
                    <a:pt x="470" y="1647"/>
                    <a:pt x="448" y="1643"/>
                  </a:cubicBezTo>
                  <a:moveTo>
                    <a:pt x="1029" y="163"/>
                  </a:moveTo>
                  <a:cubicBezTo>
                    <a:pt x="968" y="204"/>
                    <a:pt x="903" y="247"/>
                    <a:pt x="836" y="281"/>
                  </a:cubicBezTo>
                  <a:cubicBezTo>
                    <a:pt x="756" y="322"/>
                    <a:pt x="686" y="344"/>
                    <a:pt x="621" y="348"/>
                  </a:cubicBezTo>
                  <a:cubicBezTo>
                    <a:pt x="588" y="350"/>
                    <a:pt x="554" y="347"/>
                    <a:pt x="522" y="344"/>
                  </a:cubicBezTo>
                  <a:cubicBezTo>
                    <a:pt x="499" y="342"/>
                    <a:pt x="476" y="340"/>
                    <a:pt x="452" y="340"/>
                  </a:cubicBezTo>
                  <a:cubicBezTo>
                    <a:pt x="452" y="340"/>
                    <a:pt x="451" y="340"/>
                    <a:pt x="450" y="340"/>
                  </a:cubicBezTo>
                  <a:cubicBezTo>
                    <a:pt x="407" y="340"/>
                    <a:pt x="372" y="347"/>
                    <a:pt x="339" y="363"/>
                  </a:cubicBezTo>
                  <a:cubicBezTo>
                    <a:pt x="259" y="402"/>
                    <a:pt x="219" y="482"/>
                    <a:pt x="202" y="526"/>
                  </a:cubicBezTo>
                  <a:cubicBezTo>
                    <a:pt x="197" y="538"/>
                    <a:pt x="193" y="550"/>
                    <a:pt x="190" y="562"/>
                  </a:cubicBezTo>
                  <a:cubicBezTo>
                    <a:pt x="182" y="589"/>
                    <a:pt x="177" y="616"/>
                    <a:pt x="172" y="643"/>
                  </a:cubicBezTo>
                  <a:cubicBezTo>
                    <a:pt x="162" y="691"/>
                    <a:pt x="152" y="741"/>
                    <a:pt x="129" y="789"/>
                  </a:cubicBezTo>
                  <a:cubicBezTo>
                    <a:pt x="117" y="815"/>
                    <a:pt x="100" y="840"/>
                    <a:pt x="85" y="864"/>
                  </a:cubicBezTo>
                  <a:cubicBezTo>
                    <a:pt x="68" y="890"/>
                    <a:pt x="51" y="916"/>
                    <a:pt x="39" y="943"/>
                  </a:cubicBezTo>
                  <a:cubicBezTo>
                    <a:pt x="3" y="1019"/>
                    <a:pt x="1" y="1099"/>
                    <a:pt x="33" y="1188"/>
                  </a:cubicBezTo>
                  <a:cubicBezTo>
                    <a:pt x="52" y="1242"/>
                    <a:pt x="80" y="1291"/>
                    <a:pt x="108" y="1337"/>
                  </a:cubicBezTo>
                  <a:cubicBezTo>
                    <a:pt x="164" y="1428"/>
                    <a:pt x="227" y="1531"/>
                    <a:pt x="329" y="1595"/>
                  </a:cubicBezTo>
                  <a:cubicBezTo>
                    <a:pt x="367" y="1619"/>
                    <a:pt x="406" y="1634"/>
                    <a:pt x="448" y="1642"/>
                  </a:cubicBezTo>
                  <a:cubicBezTo>
                    <a:pt x="567" y="1665"/>
                    <a:pt x="687" y="1620"/>
                    <a:pt x="814" y="1574"/>
                  </a:cubicBezTo>
                  <a:cubicBezTo>
                    <a:pt x="896" y="1543"/>
                    <a:pt x="981" y="1512"/>
                    <a:pt x="1071" y="1497"/>
                  </a:cubicBezTo>
                  <a:cubicBezTo>
                    <a:pt x="1088" y="1494"/>
                    <a:pt x="1106" y="1491"/>
                    <a:pt x="1123" y="1489"/>
                  </a:cubicBezTo>
                  <a:cubicBezTo>
                    <a:pt x="1159" y="1483"/>
                    <a:pt x="1197" y="1478"/>
                    <a:pt x="1234" y="1467"/>
                  </a:cubicBezTo>
                  <a:cubicBezTo>
                    <a:pt x="1317" y="1444"/>
                    <a:pt x="1394" y="1397"/>
                    <a:pt x="1458" y="1354"/>
                  </a:cubicBezTo>
                  <a:cubicBezTo>
                    <a:pt x="1567" y="1283"/>
                    <a:pt x="1657" y="1207"/>
                    <a:pt x="1726" y="1130"/>
                  </a:cubicBezTo>
                  <a:cubicBezTo>
                    <a:pt x="1808" y="1038"/>
                    <a:pt x="1857" y="947"/>
                    <a:pt x="1871" y="859"/>
                  </a:cubicBezTo>
                  <a:cubicBezTo>
                    <a:pt x="1883" y="783"/>
                    <a:pt x="1871" y="711"/>
                    <a:pt x="1832" y="623"/>
                  </a:cubicBezTo>
                  <a:cubicBezTo>
                    <a:pt x="1815" y="586"/>
                    <a:pt x="1795" y="550"/>
                    <a:pt x="1776" y="514"/>
                  </a:cubicBezTo>
                  <a:cubicBezTo>
                    <a:pt x="1757" y="479"/>
                    <a:pt x="1738" y="444"/>
                    <a:pt x="1722" y="407"/>
                  </a:cubicBezTo>
                  <a:cubicBezTo>
                    <a:pt x="1716" y="396"/>
                    <a:pt x="1712" y="384"/>
                    <a:pt x="1707" y="374"/>
                  </a:cubicBezTo>
                  <a:cubicBezTo>
                    <a:pt x="1696" y="344"/>
                    <a:pt x="1686" y="312"/>
                    <a:pt x="1677" y="282"/>
                  </a:cubicBezTo>
                  <a:cubicBezTo>
                    <a:pt x="1663" y="235"/>
                    <a:pt x="1648" y="187"/>
                    <a:pt x="1625" y="144"/>
                  </a:cubicBezTo>
                  <a:cubicBezTo>
                    <a:pt x="1606" y="105"/>
                    <a:pt x="1581" y="74"/>
                    <a:pt x="1551" y="51"/>
                  </a:cubicBezTo>
                  <a:cubicBezTo>
                    <a:pt x="1518" y="24"/>
                    <a:pt x="1479" y="7"/>
                    <a:pt x="1436" y="3"/>
                  </a:cubicBezTo>
                  <a:cubicBezTo>
                    <a:pt x="1427" y="1"/>
                    <a:pt x="1417" y="1"/>
                    <a:pt x="1407" y="1"/>
                  </a:cubicBezTo>
                  <a:cubicBezTo>
                    <a:pt x="1287" y="1"/>
                    <a:pt x="1155" y="78"/>
                    <a:pt x="1029" y="16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4" name="Freeform 19">
              <a:extLst>
                <a:ext uri="{FF2B5EF4-FFF2-40B4-BE49-F238E27FC236}">
                  <a16:creationId xmlns:a16="http://schemas.microsoft.com/office/drawing/2014/main" id="{6A711E23-87E9-44D3-951B-F805527611D2}"/>
                </a:ext>
              </a:extLst>
            </p:cNvPr>
            <p:cNvSpPr>
              <a:spLocks noEditPoints="1"/>
            </p:cNvSpPr>
            <p:nvPr/>
          </p:nvSpPr>
          <p:spPr bwMode="auto">
            <a:xfrm>
              <a:off x="5159" y="1649"/>
              <a:ext cx="1501" cy="1331"/>
            </a:xfrm>
            <a:custGeom>
              <a:avLst/>
              <a:gdLst>
                <a:gd name="T0" fmla="*/ 484 w 2028"/>
                <a:gd name="T1" fmla="*/ 1782 h 1799"/>
                <a:gd name="T2" fmla="*/ 354 w 2028"/>
                <a:gd name="T3" fmla="*/ 1730 h 1799"/>
                <a:gd name="T4" fmla="*/ 116 w 2028"/>
                <a:gd name="T5" fmla="*/ 1452 h 1799"/>
                <a:gd name="T6" fmla="*/ 35 w 2028"/>
                <a:gd name="T7" fmla="*/ 1291 h 1799"/>
                <a:gd name="T8" fmla="*/ 41 w 2028"/>
                <a:gd name="T9" fmla="*/ 1024 h 1799"/>
                <a:gd name="T10" fmla="*/ 91 w 2028"/>
                <a:gd name="T11" fmla="*/ 939 h 1799"/>
                <a:gd name="T12" fmla="*/ 138 w 2028"/>
                <a:gd name="T13" fmla="*/ 859 h 1799"/>
                <a:gd name="T14" fmla="*/ 184 w 2028"/>
                <a:gd name="T15" fmla="*/ 704 h 1799"/>
                <a:gd name="T16" fmla="*/ 204 w 2028"/>
                <a:gd name="T17" fmla="*/ 617 h 1799"/>
                <a:gd name="T18" fmla="*/ 217 w 2028"/>
                <a:gd name="T19" fmla="*/ 578 h 1799"/>
                <a:gd name="T20" fmla="*/ 367 w 2028"/>
                <a:gd name="T21" fmla="*/ 402 h 1799"/>
                <a:gd name="T22" fmla="*/ 491 w 2028"/>
                <a:gd name="T23" fmla="*/ 377 h 1799"/>
                <a:gd name="T24" fmla="*/ 566 w 2028"/>
                <a:gd name="T25" fmla="*/ 382 h 1799"/>
                <a:gd name="T26" fmla="*/ 673 w 2028"/>
                <a:gd name="T27" fmla="*/ 387 h 1799"/>
                <a:gd name="T28" fmla="*/ 901 w 2028"/>
                <a:gd name="T29" fmla="*/ 316 h 1799"/>
                <a:gd name="T30" fmla="*/ 1107 w 2028"/>
                <a:gd name="T31" fmla="*/ 188 h 1799"/>
                <a:gd name="T32" fmla="*/ 1547 w 2028"/>
                <a:gd name="T33" fmla="*/ 15 h 1799"/>
                <a:gd name="T34" fmla="*/ 1752 w 2028"/>
                <a:gd name="T35" fmla="*/ 169 h 1799"/>
                <a:gd name="T36" fmla="*/ 1807 w 2028"/>
                <a:gd name="T37" fmla="*/ 317 h 1799"/>
                <a:gd name="T38" fmla="*/ 1840 w 2028"/>
                <a:gd name="T39" fmla="*/ 416 h 1799"/>
                <a:gd name="T40" fmla="*/ 1855 w 2028"/>
                <a:gd name="T41" fmla="*/ 452 h 1799"/>
                <a:gd name="T42" fmla="*/ 1913 w 2028"/>
                <a:gd name="T43" fmla="*/ 566 h 1799"/>
                <a:gd name="T44" fmla="*/ 1973 w 2028"/>
                <a:gd name="T45" fmla="*/ 683 h 1799"/>
                <a:gd name="T46" fmla="*/ 2015 w 2028"/>
                <a:gd name="T47" fmla="*/ 937 h 1799"/>
                <a:gd name="T48" fmla="*/ 1570 w 2028"/>
                <a:gd name="T49" fmla="*/ 1472 h 1799"/>
                <a:gd name="T50" fmla="*/ 1330 w 2028"/>
                <a:gd name="T51" fmla="*/ 1594 h 1799"/>
                <a:gd name="T52" fmla="*/ 1210 w 2028"/>
                <a:gd name="T53" fmla="*/ 1617 h 1799"/>
                <a:gd name="T54" fmla="*/ 1154 w 2028"/>
                <a:gd name="T55" fmla="*/ 1625 h 1799"/>
                <a:gd name="T56" fmla="*/ 879 w 2028"/>
                <a:gd name="T57" fmla="*/ 1708 h 1799"/>
                <a:gd name="T58" fmla="*/ 556 w 2028"/>
                <a:gd name="T59" fmla="*/ 1788 h 1799"/>
                <a:gd name="T60" fmla="*/ 484 w 2028"/>
                <a:gd name="T61" fmla="*/ 1782 h 1799"/>
                <a:gd name="T62" fmla="*/ 1111 w 2028"/>
                <a:gd name="T63" fmla="*/ 194 h 1799"/>
                <a:gd name="T64" fmla="*/ 904 w 2028"/>
                <a:gd name="T65" fmla="*/ 322 h 1799"/>
                <a:gd name="T66" fmla="*/ 673 w 2028"/>
                <a:gd name="T67" fmla="*/ 394 h 1799"/>
                <a:gd name="T68" fmla="*/ 566 w 2028"/>
                <a:gd name="T69" fmla="*/ 389 h 1799"/>
                <a:gd name="T70" fmla="*/ 491 w 2028"/>
                <a:gd name="T71" fmla="*/ 384 h 1799"/>
                <a:gd name="T72" fmla="*/ 370 w 2028"/>
                <a:gd name="T73" fmla="*/ 408 h 1799"/>
                <a:gd name="T74" fmla="*/ 224 w 2028"/>
                <a:gd name="T75" fmla="*/ 581 h 1799"/>
                <a:gd name="T76" fmla="*/ 211 w 2028"/>
                <a:gd name="T77" fmla="*/ 619 h 1799"/>
                <a:gd name="T78" fmla="*/ 191 w 2028"/>
                <a:gd name="T79" fmla="*/ 705 h 1799"/>
                <a:gd name="T80" fmla="*/ 145 w 2028"/>
                <a:gd name="T81" fmla="*/ 862 h 1799"/>
                <a:gd name="T82" fmla="*/ 97 w 2028"/>
                <a:gd name="T83" fmla="*/ 943 h 1799"/>
                <a:gd name="T84" fmla="*/ 47 w 2028"/>
                <a:gd name="T85" fmla="*/ 1027 h 1799"/>
                <a:gd name="T86" fmla="*/ 41 w 2028"/>
                <a:gd name="T87" fmla="*/ 1288 h 1799"/>
                <a:gd name="T88" fmla="*/ 122 w 2028"/>
                <a:gd name="T89" fmla="*/ 1448 h 1799"/>
                <a:gd name="T90" fmla="*/ 358 w 2028"/>
                <a:gd name="T91" fmla="*/ 1724 h 1799"/>
                <a:gd name="T92" fmla="*/ 486 w 2028"/>
                <a:gd name="T93" fmla="*/ 1775 h 1799"/>
                <a:gd name="T94" fmla="*/ 877 w 2028"/>
                <a:gd name="T95" fmla="*/ 1701 h 1799"/>
                <a:gd name="T96" fmla="*/ 1153 w 2028"/>
                <a:gd name="T97" fmla="*/ 1618 h 1799"/>
                <a:gd name="T98" fmla="*/ 1209 w 2028"/>
                <a:gd name="T99" fmla="*/ 1610 h 1799"/>
                <a:gd name="T100" fmla="*/ 1328 w 2028"/>
                <a:gd name="T101" fmla="*/ 1587 h 1799"/>
                <a:gd name="T102" fmla="*/ 1567 w 2028"/>
                <a:gd name="T103" fmla="*/ 1467 h 1799"/>
                <a:gd name="T104" fmla="*/ 2008 w 2028"/>
                <a:gd name="T105" fmla="*/ 936 h 1799"/>
                <a:gd name="T106" fmla="*/ 1967 w 2028"/>
                <a:gd name="T107" fmla="*/ 686 h 1799"/>
                <a:gd name="T108" fmla="*/ 1907 w 2028"/>
                <a:gd name="T109" fmla="*/ 569 h 1799"/>
                <a:gd name="T110" fmla="*/ 1849 w 2028"/>
                <a:gd name="T111" fmla="*/ 455 h 1799"/>
                <a:gd name="T112" fmla="*/ 1834 w 2028"/>
                <a:gd name="T113" fmla="*/ 419 h 1799"/>
                <a:gd name="T114" fmla="*/ 1801 w 2028"/>
                <a:gd name="T115" fmla="*/ 319 h 1799"/>
                <a:gd name="T116" fmla="*/ 1746 w 2028"/>
                <a:gd name="T117" fmla="*/ 173 h 1799"/>
                <a:gd name="T118" fmla="*/ 1546 w 2028"/>
                <a:gd name="T119" fmla="*/ 22 h 1799"/>
                <a:gd name="T120" fmla="*/ 1514 w 2028"/>
                <a:gd name="T121" fmla="*/ 21 h 1799"/>
                <a:gd name="T122" fmla="*/ 1111 w 2028"/>
                <a:gd name="T123" fmla="*/ 194 h 1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8" h="1799">
                  <a:moveTo>
                    <a:pt x="484" y="1782"/>
                  </a:moveTo>
                  <a:cubicBezTo>
                    <a:pt x="439" y="1773"/>
                    <a:pt x="396" y="1756"/>
                    <a:pt x="354" y="1730"/>
                  </a:cubicBezTo>
                  <a:cubicBezTo>
                    <a:pt x="244" y="1661"/>
                    <a:pt x="176" y="1550"/>
                    <a:pt x="116" y="1452"/>
                  </a:cubicBezTo>
                  <a:cubicBezTo>
                    <a:pt x="86" y="1402"/>
                    <a:pt x="55" y="1349"/>
                    <a:pt x="35" y="1291"/>
                  </a:cubicBezTo>
                  <a:cubicBezTo>
                    <a:pt x="0" y="1194"/>
                    <a:pt x="2" y="1107"/>
                    <a:pt x="41" y="1024"/>
                  </a:cubicBezTo>
                  <a:cubicBezTo>
                    <a:pt x="55" y="995"/>
                    <a:pt x="73" y="967"/>
                    <a:pt x="91" y="939"/>
                  </a:cubicBezTo>
                  <a:cubicBezTo>
                    <a:pt x="108" y="913"/>
                    <a:pt x="125" y="886"/>
                    <a:pt x="138" y="859"/>
                  </a:cubicBezTo>
                  <a:cubicBezTo>
                    <a:pt x="163" y="808"/>
                    <a:pt x="174" y="755"/>
                    <a:pt x="184" y="704"/>
                  </a:cubicBezTo>
                  <a:cubicBezTo>
                    <a:pt x="190" y="675"/>
                    <a:pt x="196" y="646"/>
                    <a:pt x="204" y="617"/>
                  </a:cubicBezTo>
                  <a:cubicBezTo>
                    <a:pt x="208" y="604"/>
                    <a:pt x="212" y="591"/>
                    <a:pt x="217" y="578"/>
                  </a:cubicBezTo>
                  <a:cubicBezTo>
                    <a:pt x="236" y="530"/>
                    <a:pt x="280" y="444"/>
                    <a:pt x="367" y="402"/>
                  </a:cubicBezTo>
                  <a:cubicBezTo>
                    <a:pt x="404" y="384"/>
                    <a:pt x="443" y="376"/>
                    <a:pt x="491" y="377"/>
                  </a:cubicBezTo>
                  <a:cubicBezTo>
                    <a:pt x="516" y="378"/>
                    <a:pt x="542" y="380"/>
                    <a:pt x="566" y="382"/>
                  </a:cubicBezTo>
                  <a:cubicBezTo>
                    <a:pt x="601" y="386"/>
                    <a:pt x="636" y="389"/>
                    <a:pt x="673" y="387"/>
                  </a:cubicBezTo>
                  <a:cubicBezTo>
                    <a:pt x="741" y="384"/>
                    <a:pt x="815" y="360"/>
                    <a:pt x="901" y="316"/>
                  </a:cubicBezTo>
                  <a:cubicBezTo>
                    <a:pt x="971" y="279"/>
                    <a:pt x="1039" y="235"/>
                    <a:pt x="1107" y="188"/>
                  </a:cubicBezTo>
                  <a:cubicBezTo>
                    <a:pt x="1254" y="89"/>
                    <a:pt x="1408" y="0"/>
                    <a:pt x="1547" y="15"/>
                  </a:cubicBezTo>
                  <a:cubicBezTo>
                    <a:pt x="1658" y="28"/>
                    <a:pt x="1720" y="106"/>
                    <a:pt x="1752" y="169"/>
                  </a:cubicBezTo>
                  <a:cubicBezTo>
                    <a:pt x="1776" y="216"/>
                    <a:pt x="1792" y="267"/>
                    <a:pt x="1807" y="317"/>
                  </a:cubicBezTo>
                  <a:cubicBezTo>
                    <a:pt x="1817" y="350"/>
                    <a:pt x="1828" y="384"/>
                    <a:pt x="1840" y="416"/>
                  </a:cubicBezTo>
                  <a:cubicBezTo>
                    <a:pt x="1845" y="427"/>
                    <a:pt x="1850" y="440"/>
                    <a:pt x="1855" y="452"/>
                  </a:cubicBezTo>
                  <a:cubicBezTo>
                    <a:pt x="1873" y="490"/>
                    <a:pt x="1893" y="529"/>
                    <a:pt x="1913" y="566"/>
                  </a:cubicBezTo>
                  <a:cubicBezTo>
                    <a:pt x="1934" y="604"/>
                    <a:pt x="1955" y="643"/>
                    <a:pt x="1973" y="683"/>
                  </a:cubicBezTo>
                  <a:cubicBezTo>
                    <a:pt x="2015" y="777"/>
                    <a:pt x="2028" y="856"/>
                    <a:pt x="2015" y="937"/>
                  </a:cubicBezTo>
                  <a:cubicBezTo>
                    <a:pt x="1978" y="1172"/>
                    <a:pt x="1721" y="1373"/>
                    <a:pt x="1570" y="1472"/>
                  </a:cubicBezTo>
                  <a:cubicBezTo>
                    <a:pt x="1501" y="1518"/>
                    <a:pt x="1418" y="1568"/>
                    <a:pt x="1330" y="1594"/>
                  </a:cubicBezTo>
                  <a:cubicBezTo>
                    <a:pt x="1290" y="1605"/>
                    <a:pt x="1250" y="1611"/>
                    <a:pt x="1210" y="1617"/>
                  </a:cubicBezTo>
                  <a:cubicBezTo>
                    <a:pt x="1192" y="1619"/>
                    <a:pt x="1173" y="1622"/>
                    <a:pt x="1154" y="1625"/>
                  </a:cubicBezTo>
                  <a:cubicBezTo>
                    <a:pt x="1058" y="1642"/>
                    <a:pt x="967" y="1675"/>
                    <a:pt x="879" y="1708"/>
                  </a:cubicBezTo>
                  <a:cubicBezTo>
                    <a:pt x="768" y="1749"/>
                    <a:pt x="661" y="1788"/>
                    <a:pt x="556" y="1788"/>
                  </a:cubicBezTo>
                  <a:cubicBezTo>
                    <a:pt x="532" y="1788"/>
                    <a:pt x="508" y="1786"/>
                    <a:pt x="484" y="1782"/>
                  </a:cubicBezTo>
                  <a:moveTo>
                    <a:pt x="1111" y="194"/>
                  </a:moveTo>
                  <a:cubicBezTo>
                    <a:pt x="1042" y="241"/>
                    <a:pt x="975" y="285"/>
                    <a:pt x="904" y="322"/>
                  </a:cubicBezTo>
                  <a:cubicBezTo>
                    <a:pt x="818" y="367"/>
                    <a:pt x="742" y="391"/>
                    <a:pt x="673" y="394"/>
                  </a:cubicBezTo>
                  <a:cubicBezTo>
                    <a:pt x="636" y="396"/>
                    <a:pt x="600" y="393"/>
                    <a:pt x="566" y="389"/>
                  </a:cubicBezTo>
                  <a:cubicBezTo>
                    <a:pt x="541" y="387"/>
                    <a:pt x="516" y="385"/>
                    <a:pt x="491" y="384"/>
                  </a:cubicBezTo>
                  <a:cubicBezTo>
                    <a:pt x="444" y="383"/>
                    <a:pt x="406" y="391"/>
                    <a:pt x="370" y="408"/>
                  </a:cubicBezTo>
                  <a:cubicBezTo>
                    <a:pt x="285" y="449"/>
                    <a:pt x="242" y="534"/>
                    <a:pt x="224" y="581"/>
                  </a:cubicBezTo>
                  <a:cubicBezTo>
                    <a:pt x="219" y="593"/>
                    <a:pt x="214" y="606"/>
                    <a:pt x="211" y="619"/>
                  </a:cubicBezTo>
                  <a:cubicBezTo>
                    <a:pt x="202" y="648"/>
                    <a:pt x="197" y="677"/>
                    <a:pt x="191" y="705"/>
                  </a:cubicBezTo>
                  <a:cubicBezTo>
                    <a:pt x="181" y="757"/>
                    <a:pt x="170" y="810"/>
                    <a:pt x="145" y="862"/>
                  </a:cubicBezTo>
                  <a:cubicBezTo>
                    <a:pt x="131" y="890"/>
                    <a:pt x="114" y="917"/>
                    <a:pt x="97" y="943"/>
                  </a:cubicBezTo>
                  <a:cubicBezTo>
                    <a:pt x="79" y="970"/>
                    <a:pt x="61" y="998"/>
                    <a:pt x="47" y="1027"/>
                  </a:cubicBezTo>
                  <a:cubicBezTo>
                    <a:pt x="9" y="1108"/>
                    <a:pt x="7" y="1194"/>
                    <a:pt x="41" y="1288"/>
                  </a:cubicBezTo>
                  <a:cubicBezTo>
                    <a:pt x="62" y="1346"/>
                    <a:pt x="92" y="1399"/>
                    <a:pt x="122" y="1448"/>
                  </a:cubicBezTo>
                  <a:cubicBezTo>
                    <a:pt x="182" y="1546"/>
                    <a:pt x="249" y="1656"/>
                    <a:pt x="358" y="1724"/>
                  </a:cubicBezTo>
                  <a:cubicBezTo>
                    <a:pt x="399" y="1750"/>
                    <a:pt x="441" y="1766"/>
                    <a:pt x="486" y="1775"/>
                  </a:cubicBezTo>
                  <a:cubicBezTo>
                    <a:pt x="612" y="1799"/>
                    <a:pt x="741" y="1751"/>
                    <a:pt x="877" y="1701"/>
                  </a:cubicBezTo>
                  <a:cubicBezTo>
                    <a:pt x="965" y="1669"/>
                    <a:pt x="1056" y="1635"/>
                    <a:pt x="1153" y="1618"/>
                  </a:cubicBezTo>
                  <a:cubicBezTo>
                    <a:pt x="1172" y="1615"/>
                    <a:pt x="1191" y="1612"/>
                    <a:pt x="1209" y="1610"/>
                  </a:cubicBezTo>
                  <a:cubicBezTo>
                    <a:pt x="1248" y="1604"/>
                    <a:pt x="1289" y="1598"/>
                    <a:pt x="1328" y="1587"/>
                  </a:cubicBezTo>
                  <a:cubicBezTo>
                    <a:pt x="1416" y="1562"/>
                    <a:pt x="1498" y="1512"/>
                    <a:pt x="1567" y="1467"/>
                  </a:cubicBezTo>
                  <a:cubicBezTo>
                    <a:pt x="1716" y="1368"/>
                    <a:pt x="1971" y="1168"/>
                    <a:pt x="2008" y="936"/>
                  </a:cubicBezTo>
                  <a:cubicBezTo>
                    <a:pt x="2021" y="856"/>
                    <a:pt x="2008" y="779"/>
                    <a:pt x="1967" y="686"/>
                  </a:cubicBezTo>
                  <a:cubicBezTo>
                    <a:pt x="1949" y="646"/>
                    <a:pt x="1928" y="607"/>
                    <a:pt x="1907" y="569"/>
                  </a:cubicBezTo>
                  <a:cubicBezTo>
                    <a:pt x="1887" y="532"/>
                    <a:pt x="1866" y="493"/>
                    <a:pt x="1849" y="455"/>
                  </a:cubicBezTo>
                  <a:cubicBezTo>
                    <a:pt x="1843" y="442"/>
                    <a:pt x="1838" y="430"/>
                    <a:pt x="1834" y="419"/>
                  </a:cubicBezTo>
                  <a:cubicBezTo>
                    <a:pt x="1821" y="386"/>
                    <a:pt x="1811" y="352"/>
                    <a:pt x="1801" y="319"/>
                  </a:cubicBezTo>
                  <a:cubicBezTo>
                    <a:pt x="1786" y="270"/>
                    <a:pt x="1770" y="218"/>
                    <a:pt x="1746" y="173"/>
                  </a:cubicBezTo>
                  <a:cubicBezTo>
                    <a:pt x="1714" y="111"/>
                    <a:pt x="1654" y="35"/>
                    <a:pt x="1546" y="22"/>
                  </a:cubicBezTo>
                  <a:cubicBezTo>
                    <a:pt x="1536" y="21"/>
                    <a:pt x="1525" y="21"/>
                    <a:pt x="1514" y="21"/>
                  </a:cubicBezTo>
                  <a:cubicBezTo>
                    <a:pt x="1386" y="21"/>
                    <a:pt x="1245" y="103"/>
                    <a:pt x="1111" y="19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5" name="Freeform 20">
              <a:extLst>
                <a:ext uri="{FF2B5EF4-FFF2-40B4-BE49-F238E27FC236}">
                  <a16:creationId xmlns:a16="http://schemas.microsoft.com/office/drawing/2014/main" id="{94F31455-AE13-41AC-AE46-5D9A18BA139C}"/>
                </a:ext>
              </a:extLst>
            </p:cNvPr>
            <p:cNvSpPr>
              <a:spLocks noEditPoints="1"/>
            </p:cNvSpPr>
            <p:nvPr/>
          </p:nvSpPr>
          <p:spPr bwMode="auto">
            <a:xfrm>
              <a:off x="5093" y="1630"/>
              <a:ext cx="1594" cy="1414"/>
            </a:xfrm>
            <a:custGeom>
              <a:avLst/>
              <a:gdLst>
                <a:gd name="T0" fmla="*/ 378 w 2154"/>
                <a:gd name="T1" fmla="*/ 1832 h 1911"/>
                <a:gd name="T2" fmla="*/ 124 w 2154"/>
                <a:gd name="T3" fmla="*/ 1535 h 1911"/>
                <a:gd name="T4" fmla="*/ 44 w 2154"/>
                <a:gd name="T5" fmla="*/ 1081 h 1911"/>
                <a:gd name="T6" fmla="*/ 148 w 2154"/>
                <a:gd name="T7" fmla="*/ 904 h 1911"/>
                <a:gd name="T8" fmla="*/ 219 w 2154"/>
                <a:gd name="T9" fmla="*/ 646 h 1911"/>
                <a:gd name="T10" fmla="*/ 392 w 2154"/>
                <a:gd name="T11" fmla="*/ 419 h 1911"/>
                <a:gd name="T12" fmla="*/ 524 w 2154"/>
                <a:gd name="T13" fmla="*/ 394 h 1911"/>
                <a:gd name="T14" fmla="*/ 718 w 2154"/>
                <a:gd name="T15" fmla="*/ 405 h 1911"/>
                <a:gd name="T16" fmla="*/ 1184 w 2154"/>
                <a:gd name="T17" fmla="*/ 191 h 1911"/>
                <a:gd name="T18" fmla="*/ 1650 w 2154"/>
                <a:gd name="T19" fmla="*/ 7 h 1911"/>
                <a:gd name="T20" fmla="*/ 1867 w 2154"/>
                <a:gd name="T21" fmla="*/ 170 h 1911"/>
                <a:gd name="T22" fmla="*/ 1960 w 2154"/>
                <a:gd name="T23" fmla="*/ 433 h 1911"/>
                <a:gd name="T24" fmla="*/ 2038 w 2154"/>
                <a:gd name="T25" fmla="*/ 592 h 1911"/>
                <a:gd name="T26" fmla="*/ 2144 w 2154"/>
                <a:gd name="T27" fmla="*/ 846 h 1911"/>
                <a:gd name="T28" fmla="*/ 1980 w 2154"/>
                <a:gd name="T29" fmla="*/ 1298 h 1911"/>
                <a:gd name="T30" fmla="*/ 1418 w 2154"/>
                <a:gd name="T31" fmla="*/ 1685 h 1911"/>
                <a:gd name="T32" fmla="*/ 1231 w 2154"/>
                <a:gd name="T33" fmla="*/ 1719 h 1911"/>
                <a:gd name="T34" fmla="*/ 591 w 2154"/>
                <a:gd name="T35" fmla="*/ 1893 h 1911"/>
                <a:gd name="T36" fmla="*/ 1415 w 2154"/>
                <a:gd name="T37" fmla="*/ 57 h 1911"/>
                <a:gd name="T38" fmla="*/ 964 w 2154"/>
                <a:gd name="T39" fmla="*/ 329 h 1911"/>
                <a:gd name="T40" fmla="*/ 604 w 2154"/>
                <a:gd name="T41" fmla="*/ 400 h 1911"/>
                <a:gd name="T42" fmla="*/ 516 w 2154"/>
                <a:gd name="T43" fmla="*/ 394 h 1911"/>
                <a:gd name="T44" fmla="*/ 234 w 2154"/>
                <a:gd name="T45" fmla="*/ 605 h 1911"/>
                <a:gd name="T46" fmla="*/ 198 w 2154"/>
                <a:gd name="T47" fmla="*/ 738 h 1911"/>
                <a:gd name="T48" fmla="*/ 98 w 2154"/>
                <a:gd name="T49" fmla="*/ 990 h 1911"/>
                <a:gd name="T50" fmla="*/ 38 w 2154"/>
                <a:gd name="T51" fmla="*/ 1363 h 1911"/>
                <a:gd name="T52" fmla="*/ 234 w 2154"/>
                <a:gd name="T53" fmla="*/ 1697 h 1911"/>
                <a:gd name="T54" fmla="*/ 516 w 2154"/>
                <a:gd name="T55" fmla="*/ 1886 h 1911"/>
                <a:gd name="T56" fmla="*/ 1231 w 2154"/>
                <a:gd name="T57" fmla="*/ 1718 h 1911"/>
                <a:gd name="T58" fmla="*/ 1418 w 2154"/>
                <a:gd name="T59" fmla="*/ 1685 h 1911"/>
                <a:gd name="T60" fmla="*/ 1979 w 2154"/>
                <a:gd name="T61" fmla="*/ 1298 h 1911"/>
                <a:gd name="T62" fmla="*/ 2143 w 2154"/>
                <a:gd name="T63" fmla="*/ 846 h 1911"/>
                <a:gd name="T64" fmla="*/ 2038 w 2154"/>
                <a:gd name="T65" fmla="*/ 593 h 1911"/>
                <a:gd name="T66" fmla="*/ 1960 w 2154"/>
                <a:gd name="T67" fmla="*/ 433 h 1911"/>
                <a:gd name="T68" fmla="*/ 1867 w 2154"/>
                <a:gd name="T69" fmla="*/ 171 h 1911"/>
                <a:gd name="T70" fmla="*/ 1650 w 2154"/>
                <a:gd name="T71" fmla="*/ 8 h 1911"/>
                <a:gd name="T72" fmla="*/ 1415 w 2154"/>
                <a:gd name="T73" fmla="*/ 57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54" h="1911">
                  <a:moveTo>
                    <a:pt x="515" y="1886"/>
                  </a:moveTo>
                  <a:cubicBezTo>
                    <a:pt x="467" y="1877"/>
                    <a:pt x="422" y="1859"/>
                    <a:pt x="378" y="1832"/>
                  </a:cubicBezTo>
                  <a:cubicBezTo>
                    <a:pt x="326" y="1799"/>
                    <a:pt x="279" y="1755"/>
                    <a:pt x="233" y="1698"/>
                  </a:cubicBezTo>
                  <a:cubicBezTo>
                    <a:pt x="191" y="1645"/>
                    <a:pt x="156" y="1587"/>
                    <a:pt x="124" y="1535"/>
                  </a:cubicBezTo>
                  <a:cubicBezTo>
                    <a:pt x="92" y="1482"/>
                    <a:pt x="59" y="1425"/>
                    <a:pt x="37" y="1363"/>
                  </a:cubicBezTo>
                  <a:cubicBezTo>
                    <a:pt x="0" y="1261"/>
                    <a:pt x="3" y="1168"/>
                    <a:pt x="44" y="1081"/>
                  </a:cubicBezTo>
                  <a:cubicBezTo>
                    <a:pt x="59" y="1050"/>
                    <a:pt x="78" y="1019"/>
                    <a:pt x="97" y="990"/>
                  </a:cubicBezTo>
                  <a:cubicBezTo>
                    <a:pt x="115" y="962"/>
                    <a:pt x="134" y="933"/>
                    <a:pt x="148" y="904"/>
                  </a:cubicBezTo>
                  <a:cubicBezTo>
                    <a:pt x="175" y="849"/>
                    <a:pt x="186" y="793"/>
                    <a:pt x="198" y="738"/>
                  </a:cubicBezTo>
                  <a:cubicBezTo>
                    <a:pt x="204" y="708"/>
                    <a:pt x="210" y="676"/>
                    <a:pt x="219" y="646"/>
                  </a:cubicBezTo>
                  <a:cubicBezTo>
                    <a:pt x="223" y="632"/>
                    <a:pt x="228" y="618"/>
                    <a:pt x="233" y="604"/>
                  </a:cubicBezTo>
                  <a:cubicBezTo>
                    <a:pt x="253" y="554"/>
                    <a:pt x="300" y="463"/>
                    <a:pt x="392" y="419"/>
                  </a:cubicBezTo>
                  <a:cubicBezTo>
                    <a:pt x="429" y="402"/>
                    <a:pt x="469" y="394"/>
                    <a:pt x="516" y="394"/>
                  </a:cubicBezTo>
                  <a:cubicBezTo>
                    <a:pt x="518" y="394"/>
                    <a:pt x="521" y="394"/>
                    <a:pt x="524" y="394"/>
                  </a:cubicBezTo>
                  <a:cubicBezTo>
                    <a:pt x="550" y="394"/>
                    <a:pt x="578" y="397"/>
                    <a:pt x="604" y="400"/>
                  </a:cubicBezTo>
                  <a:cubicBezTo>
                    <a:pt x="641" y="404"/>
                    <a:pt x="679" y="408"/>
                    <a:pt x="718" y="405"/>
                  </a:cubicBezTo>
                  <a:cubicBezTo>
                    <a:pt x="791" y="402"/>
                    <a:pt x="871" y="377"/>
                    <a:pt x="963" y="329"/>
                  </a:cubicBezTo>
                  <a:cubicBezTo>
                    <a:pt x="1041" y="288"/>
                    <a:pt x="1117" y="237"/>
                    <a:pt x="1184" y="191"/>
                  </a:cubicBezTo>
                  <a:cubicBezTo>
                    <a:pt x="1247" y="148"/>
                    <a:pt x="1331" y="94"/>
                    <a:pt x="1415" y="56"/>
                  </a:cubicBezTo>
                  <a:cubicBezTo>
                    <a:pt x="1505" y="15"/>
                    <a:pt x="1582" y="0"/>
                    <a:pt x="1650" y="7"/>
                  </a:cubicBezTo>
                  <a:cubicBezTo>
                    <a:pt x="1700" y="13"/>
                    <a:pt x="1744" y="32"/>
                    <a:pt x="1783" y="63"/>
                  </a:cubicBezTo>
                  <a:cubicBezTo>
                    <a:pt x="1816" y="90"/>
                    <a:pt x="1845" y="126"/>
                    <a:pt x="1867" y="170"/>
                  </a:cubicBezTo>
                  <a:cubicBezTo>
                    <a:pt x="1893" y="219"/>
                    <a:pt x="1909" y="274"/>
                    <a:pt x="1925" y="327"/>
                  </a:cubicBezTo>
                  <a:cubicBezTo>
                    <a:pt x="1936" y="362"/>
                    <a:pt x="1947" y="399"/>
                    <a:pt x="1960" y="433"/>
                  </a:cubicBezTo>
                  <a:cubicBezTo>
                    <a:pt x="1965" y="445"/>
                    <a:pt x="1971" y="458"/>
                    <a:pt x="1977" y="471"/>
                  </a:cubicBezTo>
                  <a:cubicBezTo>
                    <a:pt x="1995" y="512"/>
                    <a:pt x="2017" y="553"/>
                    <a:pt x="2038" y="592"/>
                  </a:cubicBezTo>
                  <a:cubicBezTo>
                    <a:pt x="2061" y="633"/>
                    <a:pt x="2083" y="675"/>
                    <a:pt x="2102" y="718"/>
                  </a:cubicBezTo>
                  <a:cubicBezTo>
                    <a:pt x="2123" y="764"/>
                    <a:pt x="2136" y="806"/>
                    <a:pt x="2144" y="846"/>
                  </a:cubicBezTo>
                  <a:cubicBezTo>
                    <a:pt x="2153" y="894"/>
                    <a:pt x="2154" y="940"/>
                    <a:pt x="2147" y="986"/>
                  </a:cubicBezTo>
                  <a:cubicBezTo>
                    <a:pt x="2130" y="1087"/>
                    <a:pt x="2074" y="1192"/>
                    <a:pt x="1980" y="1298"/>
                  </a:cubicBezTo>
                  <a:cubicBezTo>
                    <a:pt x="1901" y="1387"/>
                    <a:pt x="1798" y="1474"/>
                    <a:pt x="1673" y="1557"/>
                  </a:cubicBezTo>
                  <a:cubicBezTo>
                    <a:pt x="1599" y="1606"/>
                    <a:pt x="1510" y="1659"/>
                    <a:pt x="1418" y="1685"/>
                  </a:cubicBezTo>
                  <a:cubicBezTo>
                    <a:pt x="1375" y="1697"/>
                    <a:pt x="1333" y="1704"/>
                    <a:pt x="1291" y="1710"/>
                  </a:cubicBezTo>
                  <a:cubicBezTo>
                    <a:pt x="1271" y="1712"/>
                    <a:pt x="1251" y="1715"/>
                    <a:pt x="1231" y="1719"/>
                  </a:cubicBezTo>
                  <a:cubicBezTo>
                    <a:pt x="1128" y="1737"/>
                    <a:pt x="1030" y="1773"/>
                    <a:pt x="936" y="1807"/>
                  </a:cubicBezTo>
                  <a:cubicBezTo>
                    <a:pt x="817" y="1851"/>
                    <a:pt x="703" y="1893"/>
                    <a:pt x="591" y="1893"/>
                  </a:cubicBezTo>
                  <a:cubicBezTo>
                    <a:pt x="566" y="1893"/>
                    <a:pt x="541" y="1891"/>
                    <a:pt x="515" y="1886"/>
                  </a:cubicBezTo>
                  <a:moveTo>
                    <a:pt x="1415" y="57"/>
                  </a:moveTo>
                  <a:cubicBezTo>
                    <a:pt x="1331" y="94"/>
                    <a:pt x="1247" y="149"/>
                    <a:pt x="1184" y="192"/>
                  </a:cubicBezTo>
                  <a:cubicBezTo>
                    <a:pt x="1117" y="237"/>
                    <a:pt x="1041" y="289"/>
                    <a:pt x="964" y="329"/>
                  </a:cubicBezTo>
                  <a:cubicBezTo>
                    <a:pt x="872" y="377"/>
                    <a:pt x="791" y="403"/>
                    <a:pt x="718" y="406"/>
                  </a:cubicBezTo>
                  <a:cubicBezTo>
                    <a:pt x="679" y="408"/>
                    <a:pt x="641" y="404"/>
                    <a:pt x="604" y="400"/>
                  </a:cubicBezTo>
                  <a:cubicBezTo>
                    <a:pt x="577" y="398"/>
                    <a:pt x="550" y="395"/>
                    <a:pt x="524" y="394"/>
                  </a:cubicBezTo>
                  <a:cubicBezTo>
                    <a:pt x="521" y="394"/>
                    <a:pt x="518" y="394"/>
                    <a:pt x="516" y="394"/>
                  </a:cubicBezTo>
                  <a:cubicBezTo>
                    <a:pt x="469" y="394"/>
                    <a:pt x="429" y="402"/>
                    <a:pt x="393" y="420"/>
                  </a:cubicBezTo>
                  <a:cubicBezTo>
                    <a:pt x="301" y="463"/>
                    <a:pt x="254" y="554"/>
                    <a:pt x="234" y="605"/>
                  </a:cubicBezTo>
                  <a:cubicBezTo>
                    <a:pt x="228" y="618"/>
                    <a:pt x="224" y="632"/>
                    <a:pt x="220" y="646"/>
                  </a:cubicBezTo>
                  <a:cubicBezTo>
                    <a:pt x="211" y="677"/>
                    <a:pt x="204" y="708"/>
                    <a:pt x="198" y="738"/>
                  </a:cubicBezTo>
                  <a:cubicBezTo>
                    <a:pt x="187" y="793"/>
                    <a:pt x="176" y="850"/>
                    <a:pt x="149" y="904"/>
                  </a:cubicBezTo>
                  <a:cubicBezTo>
                    <a:pt x="135" y="934"/>
                    <a:pt x="116" y="962"/>
                    <a:pt x="98" y="990"/>
                  </a:cubicBezTo>
                  <a:cubicBezTo>
                    <a:pt x="79" y="1020"/>
                    <a:pt x="59" y="1050"/>
                    <a:pt x="45" y="1081"/>
                  </a:cubicBezTo>
                  <a:cubicBezTo>
                    <a:pt x="3" y="1169"/>
                    <a:pt x="1" y="1261"/>
                    <a:pt x="38" y="1363"/>
                  </a:cubicBezTo>
                  <a:cubicBezTo>
                    <a:pt x="60" y="1425"/>
                    <a:pt x="93" y="1482"/>
                    <a:pt x="125" y="1535"/>
                  </a:cubicBezTo>
                  <a:cubicBezTo>
                    <a:pt x="156" y="1586"/>
                    <a:pt x="192" y="1645"/>
                    <a:pt x="234" y="1697"/>
                  </a:cubicBezTo>
                  <a:cubicBezTo>
                    <a:pt x="279" y="1755"/>
                    <a:pt x="326" y="1799"/>
                    <a:pt x="378" y="1831"/>
                  </a:cubicBezTo>
                  <a:cubicBezTo>
                    <a:pt x="422" y="1859"/>
                    <a:pt x="467" y="1876"/>
                    <a:pt x="516" y="1886"/>
                  </a:cubicBezTo>
                  <a:cubicBezTo>
                    <a:pt x="652" y="1911"/>
                    <a:pt x="790" y="1860"/>
                    <a:pt x="936" y="1807"/>
                  </a:cubicBezTo>
                  <a:cubicBezTo>
                    <a:pt x="1030" y="1772"/>
                    <a:pt x="1128" y="1736"/>
                    <a:pt x="1231" y="1718"/>
                  </a:cubicBezTo>
                  <a:cubicBezTo>
                    <a:pt x="1251" y="1715"/>
                    <a:pt x="1271" y="1712"/>
                    <a:pt x="1291" y="1709"/>
                  </a:cubicBezTo>
                  <a:cubicBezTo>
                    <a:pt x="1332" y="1703"/>
                    <a:pt x="1375" y="1697"/>
                    <a:pt x="1418" y="1685"/>
                  </a:cubicBezTo>
                  <a:cubicBezTo>
                    <a:pt x="1510" y="1658"/>
                    <a:pt x="1598" y="1605"/>
                    <a:pt x="1672" y="1556"/>
                  </a:cubicBezTo>
                  <a:cubicBezTo>
                    <a:pt x="1797" y="1473"/>
                    <a:pt x="1900" y="1386"/>
                    <a:pt x="1979" y="1298"/>
                  </a:cubicBezTo>
                  <a:cubicBezTo>
                    <a:pt x="2074" y="1192"/>
                    <a:pt x="2130" y="1087"/>
                    <a:pt x="2146" y="986"/>
                  </a:cubicBezTo>
                  <a:cubicBezTo>
                    <a:pt x="2153" y="940"/>
                    <a:pt x="2152" y="894"/>
                    <a:pt x="2143" y="846"/>
                  </a:cubicBezTo>
                  <a:cubicBezTo>
                    <a:pt x="2136" y="806"/>
                    <a:pt x="2122" y="764"/>
                    <a:pt x="2102" y="718"/>
                  </a:cubicBezTo>
                  <a:cubicBezTo>
                    <a:pt x="2083" y="676"/>
                    <a:pt x="2060" y="633"/>
                    <a:pt x="2038" y="593"/>
                  </a:cubicBezTo>
                  <a:cubicBezTo>
                    <a:pt x="2016" y="553"/>
                    <a:pt x="1994" y="513"/>
                    <a:pt x="1976" y="472"/>
                  </a:cubicBezTo>
                  <a:cubicBezTo>
                    <a:pt x="1970" y="458"/>
                    <a:pt x="1965" y="446"/>
                    <a:pt x="1960" y="433"/>
                  </a:cubicBezTo>
                  <a:cubicBezTo>
                    <a:pt x="1946" y="399"/>
                    <a:pt x="1935" y="362"/>
                    <a:pt x="1925" y="327"/>
                  </a:cubicBezTo>
                  <a:cubicBezTo>
                    <a:pt x="1908" y="274"/>
                    <a:pt x="1892" y="220"/>
                    <a:pt x="1867" y="171"/>
                  </a:cubicBezTo>
                  <a:cubicBezTo>
                    <a:pt x="1844" y="127"/>
                    <a:pt x="1816" y="91"/>
                    <a:pt x="1782" y="64"/>
                  </a:cubicBezTo>
                  <a:cubicBezTo>
                    <a:pt x="1744" y="32"/>
                    <a:pt x="1700" y="14"/>
                    <a:pt x="1650" y="8"/>
                  </a:cubicBezTo>
                  <a:cubicBezTo>
                    <a:pt x="1639" y="7"/>
                    <a:pt x="1628" y="6"/>
                    <a:pt x="1616" y="6"/>
                  </a:cubicBezTo>
                  <a:cubicBezTo>
                    <a:pt x="1556" y="6"/>
                    <a:pt x="1490" y="23"/>
                    <a:pt x="1415" y="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6" name="Freeform 21">
              <a:extLst>
                <a:ext uri="{FF2B5EF4-FFF2-40B4-BE49-F238E27FC236}">
                  <a16:creationId xmlns:a16="http://schemas.microsoft.com/office/drawing/2014/main" id="{371504AE-19FE-4D95-A97B-91205C42BE31}"/>
                </a:ext>
              </a:extLst>
            </p:cNvPr>
            <p:cNvSpPr>
              <a:spLocks noEditPoints="1"/>
            </p:cNvSpPr>
            <p:nvPr/>
          </p:nvSpPr>
          <p:spPr bwMode="auto">
            <a:xfrm>
              <a:off x="5034" y="1601"/>
              <a:ext cx="1687" cy="1505"/>
            </a:xfrm>
            <a:custGeom>
              <a:avLst/>
              <a:gdLst>
                <a:gd name="T0" fmla="*/ 390 w 2280"/>
                <a:gd name="T1" fmla="*/ 1948 h 2033"/>
                <a:gd name="T2" fmla="*/ 120 w 2280"/>
                <a:gd name="T3" fmla="*/ 1632 h 2033"/>
                <a:gd name="T4" fmla="*/ 0 w 2280"/>
                <a:gd name="T5" fmla="*/ 1303 h 2033"/>
                <a:gd name="T6" fmla="*/ 92 w 2280"/>
                <a:gd name="T7" fmla="*/ 1051 h 2033"/>
                <a:gd name="T8" fmla="*/ 199 w 2280"/>
                <a:gd name="T9" fmla="*/ 784 h 2033"/>
                <a:gd name="T10" fmla="*/ 237 w 2280"/>
                <a:gd name="T11" fmla="*/ 642 h 2033"/>
                <a:gd name="T12" fmla="*/ 536 w 2280"/>
                <a:gd name="T13" fmla="*/ 419 h 2033"/>
                <a:gd name="T14" fmla="*/ 632 w 2280"/>
                <a:gd name="T15" fmla="*/ 426 h 2033"/>
                <a:gd name="T16" fmla="*/ 1015 w 2280"/>
                <a:gd name="T17" fmla="*/ 351 h 2033"/>
                <a:gd name="T18" fmla="*/ 1495 w 2280"/>
                <a:gd name="T19" fmla="*/ 59 h 2033"/>
                <a:gd name="T20" fmla="*/ 1886 w 2280"/>
                <a:gd name="T21" fmla="*/ 67 h 2033"/>
                <a:gd name="T22" fmla="*/ 2037 w 2280"/>
                <a:gd name="T23" fmla="*/ 348 h 2033"/>
                <a:gd name="T24" fmla="*/ 2092 w 2280"/>
                <a:gd name="T25" fmla="*/ 501 h 2033"/>
                <a:gd name="T26" fmla="*/ 2225 w 2280"/>
                <a:gd name="T27" fmla="*/ 763 h 2033"/>
                <a:gd name="T28" fmla="*/ 2272 w 2280"/>
                <a:gd name="T29" fmla="*/ 1048 h 2033"/>
                <a:gd name="T30" fmla="*/ 1768 w 2280"/>
                <a:gd name="T31" fmla="*/ 1655 h 2033"/>
                <a:gd name="T32" fmla="*/ 1363 w 2280"/>
                <a:gd name="T33" fmla="*/ 1818 h 2033"/>
                <a:gd name="T34" fmla="*/ 985 w 2280"/>
                <a:gd name="T35" fmla="*/ 1922 h 2033"/>
                <a:gd name="T36" fmla="*/ 537 w 2280"/>
                <a:gd name="T37" fmla="*/ 2006 h 2033"/>
                <a:gd name="T38" fmla="*/ 1249 w 2280"/>
                <a:gd name="T39" fmla="*/ 205 h 2033"/>
                <a:gd name="T40" fmla="*/ 754 w 2280"/>
                <a:gd name="T41" fmla="*/ 433 h 2033"/>
                <a:gd name="T42" fmla="*/ 547 w 2280"/>
                <a:gd name="T43" fmla="*/ 420 h 2033"/>
                <a:gd name="T44" fmla="*/ 238 w 2280"/>
                <a:gd name="T45" fmla="*/ 642 h 2033"/>
                <a:gd name="T46" fmla="*/ 200 w 2280"/>
                <a:gd name="T47" fmla="*/ 784 h 2033"/>
                <a:gd name="T48" fmla="*/ 92 w 2280"/>
                <a:gd name="T49" fmla="*/ 1051 h 2033"/>
                <a:gd name="T50" fmla="*/ 1 w 2280"/>
                <a:gd name="T51" fmla="*/ 1303 h 2033"/>
                <a:gd name="T52" fmla="*/ 121 w 2280"/>
                <a:gd name="T53" fmla="*/ 1631 h 2033"/>
                <a:gd name="T54" fmla="*/ 391 w 2280"/>
                <a:gd name="T55" fmla="*/ 1947 h 2033"/>
                <a:gd name="T56" fmla="*/ 985 w 2280"/>
                <a:gd name="T57" fmla="*/ 1921 h 2033"/>
                <a:gd name="T58" fmla="*/ 1363 w 2280"/>
                <a:gd name="T59" fmla="*/ 1817 h 2033"/>
                <a:gd name="T60" fmla="*/ 1768 w 2280"/>
                <a:gd name="T61" fmla="*/ 1655 h 2033"/>
                <a:gd name="T62" fmla="*/ 2271 w 2280"/>
                <a:gd name="T63" fmla="*/ 1048 h 2033"/>
                <a:gd name="T64" fmla="*/ 2224 w 2280"/>
                <a:gd name="T65" fmla="*/ 763 h 2033"/>
                <a:gd name="T66" fmla="*/ 2091 w 2280"/>
                <a:gd name="T67" fmla="*/ 502 h 2033"/>
                <a:gd name="T68" fmla="*/ 2036 w 2280"/>
                <a:gd name="T69" fmla="*/ 348 h 2033"/>
                <a:gd name="T70" fmla="*/ 1886 w 2280"/>
                <a:gd name="T71" fmla="*/ 68 h 2033"/>
                <a:gd name="T72" fmla="*/ 1709 w 2280"/>
                <a:gd name="T73" fmla="*/ 7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80" h="2033">
                  <a:moveTo>
                    <a:pt x="537" y="2006"/>
                  </a:moveTo>
                  <a:cubicBezTo>
                    <a:pt x="485" y="1996"/>
                    <a:pt x="437" y="1977"/>
                    <a:pt x="390" y="1948"/>
                  </a:cubicBezTo>
                  <a:cubicBezTo>
                    <a:pt x="335" y="1913"/>
                    <a:pt x="285" y="1867"/>
                    <a:pt x="236" y="1805"/>
                  </a:cubicBezTo>
                  <a:cubicBezTo>
                    <a:pt x="192" y="1749"/>
                    <a:pt x="154" y="1687"/>
                    <a:pt x="120" y="1632"/>
                  </a:cubicBezTo>
                  <a:cubicBezTo>
                    <a:pt x="86" y="1575"/>
                    <a:pt x="51" y="1514"/>
                    <a:pt x="27" y="1449"/>
                  </a:cubicBezTo>
                  <a:cubicBezTo>
                    <a:pt x="9" y="1397"/>
                    <a:pt x="0" y="1350"/>
                    <a:pt x="0" y="1303"/>
                  </a:cubicBezTo>
                  <a:cubicBezTo>
                    <a:pt x="0" y="1250"/>
                    <a:pt x="11" y="1198"/>
                    <a:pt x="35" y="1148"/>
                  </a:cubicBezTo>
                  <a:cubicBezTo>
                    <a:pt x="50" y="1115"/>
                    <a:pt x="71" y="1082"/>
                    <a:pt x="92" y="1051"/>
                  </a:cubicBezTo>
                  <a:cubicBezTo>
                    <a:pt x="111" y="1021"/>
                    <a:pt x="131" y="991"/>
                    <a:pt x="146" y="960"/>
                  </a:cubicBezTo>
                  <a:cubicBezTo>
                    <a:pt x="174" y="902"/>
                    <a:pt x="187" y="842"/>
                    <a:pt x="199" y="784"/>
                  </a:cubicBezTo>
                  <a:cubicBezTo>
                    <a:pt x="205" y="751"/>
                    <a:pt x="212" y="718"/>
                    <a:pt x="222" y="686"/>
                  </a:cubicBezTo>
                  <a:cubicBezTo>
                    <a:pt x="226" y="671"/>
                    <a:pt x="231" y="656"/>
                    <a:pt x="237" y="642"/>
                  </a:cubicBezTo>
                  <a:cubicBezTo>
                    <a:pt x="259" y="588"/>
                    <a:pt x="309" y="491"/>
                    <a:pt x="407" y="445"/>
                  </a:cubicBezTo>
                  <a:cubicBezTo>
                    <a:pt x="446" y="427"/>
                    <a:pt x="487" y="419"/>
                    <a:pt x="536" y="419"/>
                  </a:cubicBezTo>
                  <a:cubicBezTo>
                    <a:pt x="540" y="419"/>
                    <a:pt x="544" y="419"/>
                    <a:pt x="547" y="419"/>
                  </a:cubicBezTo>
                  <a:cubicBezTo>
                    <a:pt x="576" y="420"/>
                    <a:pt x="605" y="423"/>
                    <a:pt x="632" y="426"/>
                  </a:cubicBezTo>
                  <a:cubicBezTo>
                    <a:pt x="672" y="430"/>
                    <a:pt x="713" y="435"/>
                    <a:pt x="754" y="433"/>
                  </a:cubicBezTo>
                  <a:cubicBezTo>
                    <a:pt x="832" y="429"/>
                    <a:pt x="917" y="402"/>
                    <a:pt x="1015" y="351"/>
                  </a:cubicBezTo>
                  <a:cubicBezTo>
                    <a:pt x="1097" y="308"/>
                    <a:pt x="1177" y="253"/>
                    <a:pt x="1249" y="204"/>
                  </a:cubicBezTo>
                  <a:cubicBezTo>
                    <a:pt x="1316" y="158"/>
                    <a:pt x="1405" y="100"/>
                    <a:pt x="1495" y="59"/>
                  </a:cubicBezTo>
                  <a:cubicBezTo>
                    <a:pt x="1591" y="16"/>
                    <a:pt x="1673" y="0"/>
                    <a:pt x="1745" y="8"/>
                  </a:cubicBezTo>
                  <a:cubicBezTo>
                    <a:pt x="1798" y="14"/>
                    <a:pt x="1845" y="34"/>
                    <a:pt x="1886" y="67"/>
                  </a:cubicBezTo>
                  <a:cubicBezTo>
                    <a:pt x="1922" y="97"/>
                    <a:pt x="1952" y="135"/>
                    <a:pt x="1976" y="182"/>
                  </a:cubicBezTo>
                  <a:cubicBezTo>
                    <a:pt x="2003" y="234"/>
                    <a:pt x="2020" y="292"/>
                    <a:pt x="2037" y="348"/>
                  </a:cubicBezTo>
                  <a:cubicBezTo>
                    <a:pt x="2048" y="385"/>
                    <a:pt x="2060" y="424"/>
                    <a:pt x="2075" y="461"/>
                  </a:cubicBezTo>
                  <a:cubicBezTo>
                    <a:pt x="2080" y="474"/>
                    <a:pt x="2085" y="487"/>
                    <a:pt x="2092" y="501"/>
                  </a:cubicBezTo>
                  <a:cubicBezTo>
                    <a:pt x="2111" y="545"/>
                    <a:pt x="2135" y="588"/>
                    <a:pt x="2157" y="630"/>
                  </a:cubicBezTo>
                  <a:cubicBezTo>
                    <a:pt x="2181" y="673"/>
                    <a:pt x="2205" y="718"/>
                    <a:pt x="2225" y="763"/>
                  </a:cubicBezTo>
                  <a:cubicBezTo>
                    <a:pt x="2247" y="812"/>
                    <a:pt x="2261" y="856"/>
                    <a:pt x="2269" y="899"/>
                  </a:cubicBezTo>
                  <a:cubicBezTo>
                    <a:pt x="2279" y="950"/>
                    <a:pt x="2280" y="998"/>
                    <a:pt x="2272" y="1048"/>
                  </a:cubicBezTo>
                  <a:cubicBezTo>
                    <a:pt x="2255" y="1156"/>
                    <a:pt x="2195" y="1267"/>
                    <a:pt x="2094" y="1380"/>
                  </a:cubicBezTo>
                  <a:cubicBezTo>
                    <a:pt x="2011" y="1474"/>
                    <a:pt x="1901" y="1567"/>
                    <a:pt x="1768" y="1655"/>
                  </a:cubicBezTo>
                  <a:cubicBezTo>
                    <a:pt x="1689" y="1707"/>
                    <a:pt x="1596" y="1764"/>
                    <a:pt x="1497" y="1792"/>
                  </a:cubicBezTo>
                  <a:cubicBezTo>
                    <a:pt x="1453" y="1805"/>
                    <a:pt x="1407" y="1811"/>
                    <a:pt x="1363" y="1818"/>
                  </a:cubicBezTo>
                  <a:cubicBezTo>
                    <a:pt x="1342" y="1821"/>
                    <a:pt x="1321" y="1824"/>
                    <a:pt x="1299" y="1827"/>
                  </a:cubicBezTo>
                  <a:cubicBezTo>
                    <a:pt x="1189" y="1847"/>
                    <a:pt x="1085" y="1885"/>
                    <a:pt x="985" y="1922"/>
                  </a:cubicBezTo>
                  <a:cubicBezTo>
                    <a:pt x="858" y="1969"/>
                    <a:pt x="737" y="2013"/>
                    <a:pt x="618" y="2013"/>
                  </a:cubicBezTo>
                  <a:cubicBezTo>
                    <a:pt x="591" y="2013"/>
                    <a:pt x="564" y="2011"/>
                    <a:pt x="537" y="2006"/>
                  </a:cubicBezTo>
                  <a:moveTo>
                    <a:pt x="1495" y="60"/>
                  </a:moveTo>
                  <a:cubicBezTo>
                    <a:pt x="1405" y="101"/>
                    <a:pt x="1317" y="159"/>
                    <a:pt x="1249" y="205"/>
                  </a:cubicBezTo>
                  <a:cubicBezTo>
                    <a:pt x="1178" y="253"/>
                    <a:pt x="1097" y="308"/>
                    <a:pt x="1015" y="351"/>
                  </a:cubicBezTo>
                  <a:cubicBezTo>
                    <a:pt x="918" y="403"/>
                    <a:pt x="832" y="430"/>
                    <a:pt x="754" y="433"/>
                  </a:cubicBezTo>
                  <a:cubicBezTo>
                    <a:pt x="713" y="435"/>
                    <a:pt x="672" y="431"/>
                    <a:pt x="632" y="427"/>
                  </a:cubicBezTo>
                  <a:cubicBezTo>
                    <a:pt x="604" y="424"/>
                    <a:pt x="576" y="420"/>
                    <a:pt x="547" y="420"/>
                  </a:cubicBezTo>
                  <a:cubicBezTo>
                    <a:pt x="493" y="418"/>
                    <a:pt x="449" y="427"/>
                    <a:pt x="408" y="446"/>
                  </a:cubicBezTo>
                  <a:cubicBezTo>
                    <a:pt x="310" y="492"/>
                    <a:pt x="259" y="588"/>
                    <a:pt x="238" y="642"/>
                  </a:cubicBezTo>
                  <a:cubicBezTo>
                    <a:pt x="232" y="656"/>
                    <a:pt x="227" y="671"/>
                    <a:pt x="223" y="686"/>
                  </a:cubicBezTo>
                  <a:cubicBezTo>
                    <a:pt x="213" y="718"/>
                    <a:pt x="206" y="752"/>
                    <a:pt x="200" y="784"/>
                  </a:cubicBezTo>
                  <a:cubicBezTo>
                    <a:pt x="188" y="842"/>
                    <a:pt x="175" y="902"/>
                    <a:pt x="147" y="960"/>
                  </a:cubicBezTo>
                  <a:cubicBezTo>
                    <a:pt x="131" y="991"/>
                    <a:pt x="112" y="1022"/>
                    <a:pt x="92" y="1051"/>
                  </a:cubicBezTo>
                  <a:cubicBezTo>
                    <a:pt x="72" y="1083"/>
                    <a:pt x="51" y="1115"/>
                    <a:pt x="36" y="1148"/>
                  </a:cubicBezTo>
                  <a:cubicBezTo>
                    <a:pt x="12" y="1198"/>
                    <a:pt x="0" y="1250"/>
                    <a:pt x="1" y="1303"/>
                  </a:cubicBezTo>
                  <a:cubicBezTo>
                    <a:pt x="1" y="1350"/>
                    <a:pt x="10" y="1397"/>
                    <a:pt x="28" y="1448"/>
                  </a:cubicBezTo>
                  <a:cubicBezTo>
                    <a:pt x="52" y="1514"/>
                    <a:pt x="87" y="1575"/>
                    <a:pt x="121" y="1631"/>
                  </a:cubicBezTo>
                  <a:cubicBezTo>
                    <a:pt x="154" y="1686"/>
                    <a:pt x="193" y="1749"/>
                    <a:pt x="237" y="1805"/>
                  </a:cubicBezTo>
                  <a:cubicBezTo>
                    <a:pt x="285" y="1866"/>
                    <a:pt x="336" y="1913"/>
                    <a:pt x="391" y="1947"/>
                  </a:cubicBezTo>
                  <a:cubicBezTo>
                    <a:pt x="438" y="1976"/>
                    <a:pt x="486" y="1995"/>
                    <a:pt x="537" y="2005"/>
                  </a:cubicBezTo>
                  <a:cubicBezTo>
                    <a:pt x="683" y="2033"/>
                    <a:pt x="829" y="1978"/>
                    <a:pt x="985" y="1921"/>
                  </a:cubicBezTo>
                  <a:cubicBezTo>
                    <a:pt x="1085" y="1884"/>
                    <a:pt x="1189" y="1846"/>
                    <a:pt x="1299" y="1827"/>
                  </a:cubicBezTo>
                  <a:cubicBezTo>
                    <a:pt x="1320" y="1823"/>
                    <a:pt x="1342" y="1820"/>
                    <a:pt x="1363" y="1817"/>
                  </a:cubicBezTo>
                  <a:cubicBezTo>
                    <a:pt x="1407" y="1811"/>
                    <a:pt x="1452" y="1804"/>
                    <a:pt x="1497" y="1791"/>
                  </a:cubicBezTo>
                  <a:cubicBezTo>
                    <a:pt x="1595" y="1764"/>
                    <a:pt x="1689" y="1707"/>
                    <a:pt x="1768" y="1655"/>
                  </a:cubicBezTo>
                  <a:cubicBezTo>
                    <a:pt x="1900" y="1566"/>
                    <a:pt x="2010" y="1474"/>
                    <a:pt x="2094" y="1380"/>
                  </a:cubicBezTo>
                  <a:cubicBezTo>
                    <a:pt x="2194" y="1267"/>
                    <a:pt x="2254" y="1155"/>
                    <a:pt x="2271" y="1048"/>
                  </a:cubicBezTo>
                  <a:cubicBezTo>
                    <a:pt x="2279" y="998"/>
                    <a:pt x="2278" y="950"/>
                    <a:pt x="2269" y="899"/>
                  </a:cubicBezTo>
                  <a:cubicBezTo>
                    <a:pt x="2260" y="857"/>
                    <a:pt x="2246" y="812"/>
                    <a:pt x="2224" y="763"/>
                  </a:cubicBezTo>
                  <a:cubicBezTo>
                    <a:pt x="2204" y="718"/>
                    <a:pt x="2180" y="673"/>
                    <a:pt x="2157" y="630"/>
                  </a:cubicBezTo>
                  <a:cubicBezTo>
                    <a:pt x="2134" y="588"/>
                    <a:pt x="2111" y="545"/>
                    <a:pt x="2091" y="502"/>
                  </a:cubicBezTo>
                  <a:cubicBezTo>
                    <a:pt x="2085" y="488"/>
                    <a:pt x="2079" y="474"/>
                    <a:pt x="2074" y="461"/>
                  </a:cubicBezTo>
                  <a:cubicBezTo>
                    <a:pt x="2059" y="424"/>
                    <a:pt x="2048" y="385"/>
                    <a:pt x="2036" y="348"/>
                  </a:cubicBezTo>
                  <a:cubicBezTo>
                    <a:pt x="2019" y="292"/>
                    <a:pt x="2002" y="234"/>
                    <a:pt x="1975" y="182"/>
                  </a:cubicBezTo>
                  <a:cubicBezTo>
                    <a:pt x="1952" y="136"/>
                    <a:pt x="1921" y="97"/>
                    <a:pt x="1886" y="68"/>
                  </a:cubicBezTo>
                  <a:cubicBezTo>
                    <a:pt x="1845" y="35"/>
                    <a:pt x="1798" y="15"/>
                    <a:pt x="1745" y="9"/>
                  </a:cubicBezTo>
                  <a:cubicBezTo>
                    <a:pt x="1733" y="7"/>
                    <a:pt x="1721" y="7"/>
                    <a:pt x="1709" y="7"/>
                  </a:cubicBezTo>
                  <a:cubicBezTo>
                    <a:pt x="1645" y="7"/>
                    <a:pt x="1575" y="24"/>
                    <a:pt x="1495" y="6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7" name="Freeform 22">
              <a:extLst>
                <a:ext uri="{FF2B5EF4-FFF2-40B4-BE49-F238E27FC236}">
                  <a16:creationId xmlns:a16="http://schemas.microsoft.com/office/drawing/2014/main" id="{DD710772-5C0D-4C85-B979-EAC807A8ADB5}"/>
                </a:ext>
              </a:extLst>
            </p:cNvPr>
            <p:cNvSpPr>
              <a:spLocks noEditPoints="1"/>
            </p:cNvSpPr>
            <p:nvPr/>
          </p:nvSpPr>
          <p:spPr bwMode="auto">
            <a:xfrm>
              <a:off x="4966" y="1573"/>
              <a:ext cx="1790" cy="1595"/>
            </a:xfrm>
            <a:custGeom>
              <a:avLst/>
              <a:gdLst>
                <a:gd name="T0" fmla="*/ 415 w 2418"/>
                <a:gd name="T1" fmla="*/ 2064 h 2154"/>
                <a:gd name="T2" fmla="*/ 128 w 2418"/>
                <a:gd name="T3" fmla="*/ 1728 h 2154"/>
                <a:gd name="T4" fmla="*/ 1 w 2418"/>
                <a:gd name="T5" fmla="*/ 1380 h 2154"/>
                <a:gd name="T6" fmla="*/ 98 w 2418"/>
                <a:gd name="T7" fmla="*/ 1112 h 2154"/>
                <a:gd name="T8" fmla="*/ 156 w 2418"/>
                <a:gd name="T9" fmla="*/ 1015 h 2154"/>
                <a:gd name="T10" fmla="*/ 237 w 2418"/>
                <a:gd name="T11" fmla="*/ 725 h 2154"/>
                <a:gd name="T12" fmla="*/ 434 w 2418"/>
                <a:gd name="T13" fmla="*/ 471 h 2154"/>
                <a:gd name="T14" fmla="*/ 583 w 2418"/>
                <a:gd name="T15" fmla="*/ 444 h 2154"/>
                <a:gd name="T16" fmla="*/ 803 w 2418"/>
                <a:gd name="T17" fmla="*/ 460 h 2154"/>
                <a:gd name="T18" fmla="*/ 1326 w 2418"/>
                <a:gd name="T19" fmla="*/ 217 h 2154"/>
                <a:gd name="T20" fmla="*/ 1852 w 2418"/>
                <a:gd name="T21" fmla="*/ 9 h 2154"/>
                <a:gd name="T22" fmla="*/ 2097 w 2418"/>
                <a:gd name="T23" fmla="*/ 193 h 2154"/>
                <a:gd name="T24" fmla="*/ 2201 w 2418"/>
                <a:gd name="T25" fmla="*/ 489 h 2154"/>
                <a:gd name="T26" fmla="*/ 2288 w 2418"/>
                <a:gd name="T27" fmla="*/ 667 h 2154"/>
                <a:gd name="T28" fmla="*/ 2407 w 2418"/>
                <a:gd name="T29" fmla="*/ 952 h 2154"/>
                <a:gd name="T30" fmla="*/ 2221 w 2418"/>
                <a:gd name="T31" fmla="*/ 1462 h 2154"/>
                <a:gd name="T32" fmla="*/ 1589 w 2418"/>
                <a:gd name="T33" fmla="*/ 1899 h 2154"/>
                <a:gd name="T34" fmla="*/ 1379 w 2418"/>
                <a:gd name="T35" fmla="*/ 1936 h 2154"/>
                <a:gd name="T36" fmla="*/ 656 w 2418"/>
                <a:gd name="T37" fmla="*/ 2133 h 2154"/>
                <a:gd name="T38" fmla="*/ 1587 w 2418"/>
                <a:gd name="T39" fmla="*/ 64 h 2154"/>
                <a:gd name="T40" fmla="*/ 1079 w 2418"/>
                <a:gd name="T41" fmla="*/ 373 h 2154"/>
                <a:gd name="T42" fmla="*/ 673 w 2418"/>
                <a:gd name="T43" fmla="*/ 453 h 2154"/>
                <a:gd name="T44" fmla="*/ 569 w 2418"/>
                <a:gd name="T45" fmla="*/ 445 h 2154"/>
                <a:gd name="T46" fmla="*/ 254 w 2418"/>
                <a:gd name="T47" fmla="*/ 679 h 2154"/>
                <a:gd name="T48" fmla="*/ 213 w 2418"/>
                <a:gd name="T49" fmla="*/ 830 h 2154"/>
                <a:gd name="T50" fmla="*/ 156 w 2418"/>
                <a:gd name="T51" fmla="*/ 1016 h 2154"/>
                <a:gd name="T52" fmla="*/ 39 w 2418"/>
                <a:gd name="T53" fmla="*/ 1215 h 2154"/>
                <a:gd name="T54" fmla="*/ 31 w 2418"/>
                <a:gd name="T55" fmla="*/ 1534 h 2154"/>
                <a:gd name="T56" fmla="*/ 252 w 2418"/>
                <a:gd name="T57" fmla="*/ 1912 h 2154"/>
                <a:gd name="T58" fmla="*/ 571 w 2418"/>
                <a:gd name="T59" fmla="*/ 2125 h 2154"/>
                <a:gd name="T60" fmla="*/ 1379 w 2418"/>
                <a:gd name="T61" fmla="*/ 1935 h 2154"/>
                <a:gd name="T62" fmla="*/ 1589 w 2418"/>
                <a:gd name="T63" fmla="*/ 1898 h 2154"/>
                <a:gd name="T64" fmla="*/ 2221 w 2418"/>
                <a:gd name="T65" fmla="*/ 1461 h 2154"/>
                <a:gd name="T66" fmla="*/ 2406 w 2418"/>
                <a:gd name="T67" fmla="*/ 952 h 2154"/>
                <a:gd name="T68" fmla="*/ 2287 w 2418"/>
                <a:gd name="T69" fmla="*/ 667 h 2154"/>
                <a:gd name="T70" fmla="*/ 2200 w 2418"/>
                <a:gd name="T71" fmla="*/ 489 h 2154"/>
                <a:gd name="T72" fmla="*/ 2096 w 2418"/>
                <a:gd name="T73" fmla="*/ 194 h 2154"/>
                <a:gd name="T74" fmla="*/ 1852 w 2418"/>
                <a:gd name="T75" fmla="*/ 9 h 2154"/>
                <a:gd name="T76" fmla="*/ 1587 w 2418"/>
                <a:gd name="T77" fmla="*/ 64 h 2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18" h="2154">
                  <a:moveTo>
                    <a:pt x="571" y="2126"/>
                  </a:moveTo>
                  <a:cubicBezTo>
                    <a:pt x="516" y="2115"/>
                    <a:pt x="465" y="2095"/>
                    <a:pt x="415" y="2064"/>
                  </a:cubicBezTo>
                  <a:cubicBezTo>
                    <a:pt x="356" y="2027"/>
                    <a:pt x="303" y="1978"/>
                    <a:pt x="251" y="1913"/>
                  </a:cubicBezTo>
                  <a:cubicBezTo>
                    <a:pt x="204" y="1853"/>
                    <a:pt x="164" y="1787"/>
                    <a:pt x="128" y="1728"/>
                  </a:cubicBezTo>
                  <a:cubicBezTo>
                    <a:pt x="92" y="1669"/>
                    <a:pt x="55" y="1604"/>
                    <a:pt x="30" y="1534"/>
                  </a:cubicBezTo>
                  <a:cubicBezTo>
                    <a:pt x="10" y="1480"/>
                    <a:pt x="1" y="1429"/>
                    <a:pt x="1" y="1380"/>
                  </a:cubicBezTo>
                  <a:cubicBezTo>
                    <a:pt x="0" y="1323"/>
                    <a:pt x="13" y="1268"/>
                    <a:pt x="38" y="1215"/>
                  </a:cubicBezTo>
                  <a:cubicBezTo>
                    <a:pt x="54" y="1179"/>
                    <a:pt x="77" y="1145"/>
                    <a:pt x="98" y="1112"/>
                  </a:cubicBezTo>
                  <a:cubicBezTo>
                    <a:pt x="119" y="1080"/>
                    <a:pt x="140" y="1048"/>
                    <a:pt x="156" y="1015"/>
                  </a:cubicBezTo>
                  <a:cubicBezTo>
                    <a:pt x="156" y="1015"/>
                    <a:pt x="156" y="1015"/>
                    <a:pt x="156" y="1015"/>
                  </a:cubicBezTo>
                  <a:cubicBezTo>
                    <a:pt x="186" y="954"/>
                    <a:pt x="199" y="891"/>
                    <a:pt x="212" y="829"/>
                  </a:cubicBezTo>
                  <a:cubicBezTo>
                    <a:pt x="219" y="795"/>
                    <a:pt x="227" y="760"/>
                    <a:pt x="237" y="725"/>
                  </a:cubicBezTo>
                  <a:cubicBezTo>
                    <a:pt x="241" y="710"/>
                    <a:pt x="247" y="694"/>
                    <a:pt x="253" y="679"/>
                  </a:cubicBezTo>
                  <a:cubicBezTo>
                    <a:pt x="276" y="622"/>
                    <a:pt x="330" y="520"/>
                    <a:pt x="434" y="471"/>
                  </a:cubicBezTo>
                  <a:cubicBezTo>
                    <a:pt x="475" y="453"/>
                    <a:pt x="518" y="444"/>
                    <a:pt x="569" y="444"/>
                  </a:cubicBezTo>
                  <a:cubicBezTo>
                    <a:pt x="574" y="444"/>
                    <a:pt x="578" y="444"/>
                    <a:pt x="583" y="444"/>
                  </a:cubicBezTo>
                  <a:cubicBezTo>
                    <a:pt x="613" y="445"/>
                    <a:pt x="644" y="449"/>
                    <a:pt x="673" y="452"/>
                  </a:cubicBezTo>
                  <a:cubicBezTo>
                    <a:pt x="715" y="457"/>
                    <a:pt x="758" y="462"/>
                    <a:pt x="803" y="460"/>
                  </a:cubicBezTo>
                  <a:cubicBezTo>
                    <a:pt x="885" y="456"/>
                    <a:pt x="975" y="427"/>
                    <a:pt x="1078" y="373"/>
                  </a:cubicBezTo>
                  <a:cubicBezTo>
                    <a:pt x="1164" y="327"/>
                    <a:pt x="1250" y="268"/>
                    <a:pt x="1326" y="217"/>
                  </a:cubicBezTo>
                  <a:cubicBezTo>
                    <a:pt x="1397" y="168"/>
                    <a:pt x="1491" y="106"/>
                    <a:pt x="1587" y="63"/>
                  </a:cubicBezTo>
                  <a:cubicBezTo>
                    <a:pt x="1688" y="18"/>
                    <a:pt x="1775" y="0"/>
                    <a:pt x="1852" y="9"/>
                  </a:cubicBezTo>
                  <a:cubicBezTo>
                    <a:pt x="1908" y="15"/>
                    <a:pt x="1958" y="36"/>
                    <a:pt x="2002" y="72"/>
                  </a:cubicBezTo>
                  <a:cubicBezTo>
                    <a:pt x="2040" y="103"/>
                    <a:pt x="2072" y="144"/>
                    <a:pt x="2097" y="193"/>
                  </a:cubicBezTo>
                  <a:cubicBezTo>
                    <a:pt x="2125" y="248"/>
                    <a:pt x="2143" y="309"/>
                    <a:pt x="2161" y="368"/>
                  </a:cubicBezTo>
                  <a:cubicBezTo>
                    <a:pt x="2173" y="408"/>
                    <a:pt x="2185" y="450"/>
                    <a:pt x="2201" y="489"/>
                  </a:cubicBezTo>
                  <a:cubicBezTo>
                    <a:pt x="2206" y="502"/>
                    <a:pt x="2212" y="517"/>
                    <a:pt x="2219" y="532"/>
                  </a:cubicBezTo>
                  <a:cubicBezTo>
                    <a:pt x="2240" y="578"/>
                    <a:pt x="2264" y="623"/>
                    <a:pt x="2288" y="667"/>
                  </a:cubicBezTo>
                  <a:cubicBezTo>
                    <a:pt x="2313" y="713"/>
                    <a:pt x="2339" y="760"/>
                    <a:pt x="2360" y="808"/>
                  </a:cubicBezTo>
                  <a:cubicBezTo>
                    <a:pt x="2383" y="860"/>
                    <a:pt x="2398" y="907"/>
                    <a:pt x="2407" y="952"/>
                  </a:cubicBezTo>
                  <a:cubicBezTo>
                    <a:pt x="2417" y="1006"/>
                    <a:pt x="2418" y="1057"/>
                    <a:pt x="2409" y="1110"/>
                  </a:cubicBezTo>
                  <a:cubicBezTo>
                    <a:pt x="2391" y="1224"/>
                    <a:pt x="2328" y="1342"/>
                    <a:pt x="2221" y="1462"/>
                  </a:cubicBezTo>
                  <a:cubicBezTo>
                    <a:pt x="2132" y="1562"/>
                    <a:pt x="2016" y="1660"/>
                    <a:pt x="1875" y="1754"/>
                  </a:cubicBezTo>
                  <a:cubicBezTo>
                    <a:pt x="1792" y="1809"/>
                    <a:pt x="1693" y="1870"/>
                    <a:pt x="1589" y="1899"/>
                  </a:cubicBezTo>
                  <a:cubicBezTo>
                    <a:pt x="1542" y="1912"/>
                    <a:pt x="1493" y="1919"/>
                    <a:pt x="1447" y="1926"/>
                  </a:cubicBezTo>
                  <a:cubicBezTo>
                    <a:pt x="1425" y="1929"/>
                    <a:pt x="1402" y="1932"/>
                    <a:pt x="1379" y="1936"/>
                  </a:cubicBezTo>
                  <a:cubicBezTo>
                    <a:pt x="1263" y="1956"/>
                    <a:pt x="1152" y="1997"/>
                    <a:pt x="1046" y="2036"/>
                  </a:cubicBezTo>
                  <a:cubicBezTo>
                    <a:pt x="911" y="2086"/>
                    <a:pt x="783" y="2133"/>
                    <a:pt x="656" y="2133"/>
                  </a:cubicBezTo>
                  <a:cubicBezTo>
                    <a:pt x="628" y="2133"/>
                    <a:pt x="599" y="2131"/>
                    <a:pt x="571" y="2126"/>
                  </a:cubicBezTo>
                  <a:moveTo>
                    <a:pt x="1587" y="64"/>
                  </a:moveTo>
                  <a:cubicBezTo>
                    <a:pt x="1492" y="107"/>
                    <a:pt x="1398" y="168"/>
                    <a:pt x="1327" y="217"/>
                  </a:cubicBezTo>
                  <a:cubicBezTo>
                    <a:pt x="1251" y="269"/>
                    <a:pt x="1165" y="328"/>
                    <a:pt x="1079" y="373"/>
                  </a:cubicBezTo>
                  <a:cubicBezTo>
                    <a:pt x="975" y="428"/>
                    <a:pt x="885" y="457"/>
                    <a:pt x="803" y="460"/>
                  </a:cubicBezTo>
                  <a:cubicBezTo>
                    <a:pt x="758" y="462"/>
                    <a:pt x="715" y="457"/>
                    <a:pt x="673" y="453"/>
                  </a:cubicBezTo>
                  <a:cubicBezTo>
                    <a:pt x="643" y="449"/>
                    <a:pt x="613" y="446"/>
                    <a:pt x="583" y="445"/>
                  </a:cubicBezTo>
                  <a:cubicBezTo>
                    <a:pt x="578" y="445"/>
                    <a:pt x="574" y="445"/>
                    <a:pt x="569" y="445"/>
                  </a:cubicBezTo>
                  <a:cubicBezTo>
                    <a:pt x="518" y="445"/>
                    <a:pt x="475" y="454"/>
                    <a:pt x="434" y="472"/>
                  </a:cubicBezTo>
                  <a:cubicBezTo>
                    <a:pt x="330" y="520"/>
                    <a:pt x="277" y="623"/>
                    <a:pt x="254" y="679"/>
                  </a:cubicBezTo>
                  <a:cubicBezTo>
                    <a:pt x="248" y="694"/>
                    <a:pt x="242" y="710"/>
                    <a:pt x="238" y="726"/>
                  </a:cubicBezTo>
                  <a:cubicBezTo>
                    <a:pt x="227" y="760"/>
                    <a:pt x="220" y="795"/>
                    <a:pt x="213" y="830"/>
                  </a:cubicBezTo>
                  <a:cubicBezTo>
                    <a:pt x="200" y="891"/>
                    <a:pt x="186" y="954"/>
                    <a:pt x="156" y="1016"/>
                  </a:cubicBezTo>
                  <a:cubicBezTo>
                    <a:pt x="156" y="1016"/>
                    <a:pt x="156" y="1016"/>
                    <a:pt x="156" y="1016"/>
                  </a:cubicBezTo>
                  <a:cubicBezTo>
                    <a:pt x="140" y="1048"/>
                    <a:pt x="119" y="1081"/>
                    <a:pt x="99" y="1112"/>
                  </a:cubicBezTo>
                  <a:cubicBezTo>
                    <a:pt x="77" y="1145"/>
                    <a:pt x="55" y="1180"/>
                    <a:pt x="39" y="1215"/>
                  </a:cubicBezTo>
                  <a:cubicBezTo>
                    <a:pt x="14" y="1268"/>
                    <a:pt x="1" y="1323"/>
                    <a:pt x="1" y="1380"/>
                  </a:cubicBezTo>
                  <a:cubicBezTo>
                    <a:pt x="2" y="1429"/>
                    <a:pt x="11" y="1480"/>
                    <a:pt x="31" y="1534"/>
                  </a:cubicBezTo>
                  <a:cubicBezTo>
                    <a:pt x="56" y="1604"/>
                    <a:pt x="93" y="1668"/>
                    <a:pt x="129" y="1728"/>
                  </a:cubicBezTo>
                  <a:cubicBezTo>
                    <a:pt x="165" y="1786"/>
                    <a:pt x="205" y="1853"/>
                    <a:pt x="252" y="1912"/>
                  </a:cubicBezTo>
                  <a:cubicBezTo>
                    <a:pt x="303" y="1977"/>
                    <a:pt x="357" y="2027"/>
                    <a:pt x="415" y="2063"/>
                  </a:cubicBezTo>
                  <a:cubicBezTo>
                    <a:pt x="465" y="2094"/>
                    <a:pt x="516" y="2115"/>
                    <a:pt x="571" y="2125"/>
                  </a:cubicBezTo>
                  <a:cubicBezTo>
                    <a:pt x="725" y="2154"/>
                    <a:pt x="881" y="2097"/>
                    <a:pt x="1045" y="2036"/>
                  </a:cubicBezTo>
                  <a:cubicBezTo>
                    <a:pt x="1152" y="1996"/>
                    <a:pt x="1262" y="1956"/>
                    <a:pt x="1379" y="1935"/>
                  </a:cubicBezTo>
                  <a:cubicBezTo>
                    <a:pt x="1402" y="1931"/>
                    <a:pt x="1425" y="1928"/>
                    <a:pt x="1447" y="1925"/>
                  </a:cubicBezTo>
                  <a:cubicBezTo>
                    <a:pt x="1493" y="1918"/>
                    <a:pt x="1541" y="1912"/>
                    <a:pt x="1589" y="1898"/>
                  </a:cubicBezTo>
                  <a:cubicBezTo>
                    <a:pt x="1693" y="1869"/>
                    <a:pt x="1792" y="1808"/>
                    <a:pt x="1875" y="1753"/>
                  </a:cubicBezTo>
                  <a:cubicBezTo>
                    <a:pt x="2015" y="1660"/>
                    <a:pt x="2132" y="1561"/>
                    <a:pt x="2221" y="1461"/>
                  </a:cubicBezTo>
                  <a:cubicBezTo>
                    <a:pt x="2327" y="1342"/>
                    <a:pt x="2390" y="1224"/>
                    <a:pt x="2408" y="1110"/>
                  </a:cubicBezTo>
                  <a:cubicBezTo>
                    <a:pt x="2417" y="1057"/>
                    <a:pt x="2416" y="1006"/>
                    <a:pt x="2406" y="952"/>
                  </a:cubicBezTo>
                  <a:cubicBezTo>
                    <a:pt x="2397" y="907"/>
                    <a:pt x="2382" y="860"/>
                    <a:pt x="2359" y="809"/>
                  </a:cubicBezTo>
                  <a:cubicBezTo>
                    <a:pt x="2338" y="761"/>
                    <a:pt x="2312" y="713"/>
                    <a:pt x="2287" y="667"/>
                  </a:cubicBezTo>
                  <a:cubicBezTo>
                    <a:pt x="2263" y="623"/>
                    <a:pt x="2239" y="578"/>
                    <a:pt x="2218" y="532"/>
                  </a:cubicBezTo>
                  <a:cubicBezTo>
                    <a:pt x="2211" y="517"/>
                    <a:pt x="2205" y="503"/>
                    <a:pt x="2200" y="489"/>
                  </a:cubicBezTo>
                  <a:cubicBezTo>
                    <a:pt x="2185" y="450"/>
                    <a:pt x="2172" y="409"/>
                    <a:pt x="2160" y="369"/>
                  </a:cubicBezTo>
                  <a:cubicBezTo>
                    <a:pt x="2142" y="310"/>
                    <a:pt x="2124" y="249"/>
                    <a:pt x="2096" y="194"/>
                  </a:cubicBezTo>
                  <a:cubicBezTo>
                    <a:pt x="2071" y="144"/>
                    <a:pt x="2039" y="103"/>
                    <a:pt x="2001" y="73"/>
                  </a:cubicBezTo>
                  <a:cubicBezTo>
                    <a:pt x="1958" y="37"/>
                    <a:pt x="1908" y="16"/>
                    <a:pt x="1852" y="9"/>
                  </a:cubicBezTo>
                  <a:cubicBezTo>
                    <a:pt x="1840" y="8"/>
                    <a:pt x="1826" y="7"/>
                    <a:pt x="1813" y="7"/>
                  </a:cubicBezTo>
                  <a:cubicBezTo>
                    <a:pt x="1746" y="7"/>
                    <a:pt x="1672" y="26"/>
                    <a:pt x="1587"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8" name="Freeform 23">
              <a:extLst>
                <a:ext uri="{FF2B5EF4-FFF2-40B4-BE49-F238E27FC236}">
                  <a16:creationId xmlns:a16="http://schemas.microsoft.com/office/drawing/2014/main" id="{AA9B0D61-036A-474B-88CB-A5B567571C09}"/>
                </a:ext>
              </a:extLst>
            </p:cNvPr>
            <p:cNvSpPr>
              <a:spLocks noEditPoints="1"/>
            </p:cNvSpPr>
            <p:nvPr/>
          </p:nvSpPr>
          <p:spPr bwMode="auto">
            <a:xfrm>
              <a:off x="4898" y="1550"/>
              <a:ext cx="1891" cy="1679"/>
            </a:xfrm>
            <a:custGeom>
              <a:avLst/>
              <a:gdLst>
                <a:gd name="T0" fmla="*/ 438 w 2554"/>
                <a:gd name="T1" fmla="*/ 2173 h 2268"/>
                <a:gd name="T2" fmla="*/ 135 w 2554"/>
                <a:gd name="T3" fmla="*/ 1818 h 2268"/>
                <a:gd name="T4" fmla="*/ 0 w 2554"/>
                <a:gd name="T5" fmla="*/ 1449 h 2268"/>
                <a:gd name="T6" fmla="*/ 104 w 2554"/>
                <a:gd name="T7" fmla="*/ 1166 h 2268"/>
                <a:gd name="T8" fmla="*/ 224 w 2554"/>
                <a:gd name="T9" fmla="*/ 868 h 2268"/>
                <a:gd name="T10" fmla="*/ 268 w 2554"/>
                <a:gd name="T11" fmla="*/ 709 h 2268"/>
                <a:gd name="T12" fmla="*/ 601 w 2554"/>
                <a:gd name="T13" fmla="*/ 462 h 2268"/>
                <a:gd name="T14" fmla="*/ 713 w 2554"/>
                <a:gd name="T15" fmla="*/ 471 h 2268"/>
                <a:gd name="T16" fmla="*/ 1141 w 2554"/>
                <a:gd name="T17" fmla="*/ 388 h 2268"/>
                <a:gd name="T18" fmla="*/ 1917 w 2554"/>
                <a:gd name="T19" fmla="*/ 0 h 2268"/>
                <a:gd name="T20" fmla="*/ 2116 w 2554"/>
                <a:gd name="T21" fmla="*/ 69 h 2268"/>
                <a:gd name="T22" fmla="*/ 2284 w 2554"/>
                <a:gd name="T23" fmla="*/ 382 h 2268"/>
                <a:gd name="T24" fmla="*/ 2345 w 2554"/>
                <a:gd name="T25" fmla="*/ 555 h 2268"/>
                <a:gd name="T26" fmla="*/ 2494 w 2554"/>
                <a:gd name="T27" fmla="*/ 847 h 2268"/>
                <a:gd name="T28" fmla="*/ 2546 w 2554"/>
                <a:gd name="T29" fmla="*/ 1165 h 2268"/>
                <a:gd name="T30" fmla="*/ 1981 w 2554"/>
                <a:gd name="T31" fmla="*/ 1846 h 2268"/>
                <a:gd name="T32" fmla="*/ 1530 w 2554"/>
                <a:gd name="T33" fmla="*/ 2027 h 2268"/>
                <a:gd name="T34" fmla="*/ 1106 w 2554"/>
                <a:gd name="T35" fmla="*/ 2144 h 2268"/>
                <a:gd name="T36" fmla="*/ 603 w 2554"/>
                <a:gd name="T37" fmla="*/ 2238 h 2268"/>
                <a:gd name="T38" fmla="*/ 1141 w 2554"/>
                <a:gd name="T39" fmla="*/ 388 h 2268"/>
                <a:gd name="T40" fmla="*/ 713 w 2554"/>
                <a:gd name="T41" fmla="*/ 472 h 2268"/>
                <a:gd name="T42" fmla="*/ 601 w 2554"/>
                <a:gd name="T43" fmla="*/ 463 h 2268"/>
                <a:gd name="T44" fmla="*/ 269 w 2554"/>
                <a:gd name="T45" fmla="*/ 709 h 2268"/>
                <a:gd name="T46" fmla="*/ 225 w 2554"/>
                <a:gd name="T47" fmla="*/ 868 h 2268"/>
                <a:gd name="T48" fmla="*/ 165 w 2554"/>
                <a:gd name="T49" fmla="*/ 1064 h 2268"/>
                <a:gd name="T50" fmla="*/ 40 w 2554"/>
                <a:gd name="T51" fmla="*/ 1275 h 2268"/>
                <a:gd name="T52" fmla="*/ 32 w 2554"/>
                <a:gd name="T53" fmla="*/ 1612 h 2268"/>
                <a:gd name="T54" fmla="*/ 266 w 2554"/>
                <a:gd name="T55" fmla="*/ 2012 h 2268"/>
                <a:gd name="T56" fmla="*/ 603 w 2554"/>
                <a:gd name="T57" fmla="*/ 2238 h 2268"/>
                <a:gd name="T58" fmla="*/ 1458 w 2554"/>
                <a:gd name="T59" fmla="*/ 2037 h 2268"/>
                <a:gd name="T60" fmla="*/ 1679 w 2554"/>
                <a:gd name="T61" fmla="*/ 1998 h 2268"/>
                <a:gd name="T62" fmla="*/ 2346 w 2554"/>
                <a:gd name="T63" fmla="*/ 1536 h 2268"/>
                <a:gd name="T64" fmla="*/ 2542 w 2554"/>
                <a:gd name="T65" fmla="*/ 998 h 2268"/>
                <a:gd name="T66" fmla="*/ 2417 w 2554"/>
                <a:gd name="T67" fmla="*/ 697 h 2268"/>
                <a:gd name="T68" fmla="*/ 2325 w 2554"/>
                <a:gd name="T69" fmla="*/ 510 h 2268"/>
                <a:gd name="T70" fmla="*/ 2216 w 2554"/>
                <a:gd name="T71" fmla="*/ 198 h 2268"/>
                <a:gd name="T72" fmla="*/ 1958 w 2554"/>
                <a:gd name="T73" fmla="*/ 3 h 2268"/>
                <a:gd name="T74" fmla="*/ 1403 w 2554"/>
                <a:gd name="T75" fmla="*/ 223 h 2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54" h="2268">
                  <a:moveTo>
                    <a:pt x="603" y="2238"/>
                  </a:moveTo>
                  <a:cubicBezTo>
                    <a:pt x="545" y="2227"/>
                    <a:pt x="491" y="2206"/>
                    <a:pt x="438" y="2173"/>
                  </a:cubicBezTo>
                  <a:cubicBezTo>
                    <a:pt x="376" y="2134"/>
                    <a:pt x="320" y="2082"/>
                    <a:pt x="266" y="2013"/>
                  </a:cubicBezTo>
                  <a:cubicBezTo>
                    <a:pt x="216" y="1950"/>
                    <a:pt x="173" y="1880"/>
                    <a:pt x="135" y="1818"/>
                  </a:cubicBezTo>
                  <a:cubicBezTo>
                    <a:pt x="97" y="1755"/>
                    <a:pt x="58" y="1686"/>
                    <a:pt x="31" y="1613"/>
                  </a:cubicBezTo>
                  <a:cubicBezTo>
                    <a:pt x="11" y="1555"/>
                    <a:pt x="1" y="1502"/>
                    <a:pt x="0" y="1449"/>
                  </a:cubicBezTo>
                  <a:cubicBezTo>
                    <a:pt x="0" y="1390"/>
                    <a:pt x="13" y="1331"/>
                    <a:pt x="40" y="1275"/>
                  </a:cubicBezTo>
                  <a:cubicBezTo>
                    <a:pt x="57" y="1238"/>
                    <a:pt x="81" y="1201"/>
                    <a:pt x="104" y="1166"/>
                  </a:cubicBezTo>
                  <a:cubicBezTo>
                    <a:pt x="125" y="1133"/>
                    <a:pt x="148" y="1098"/>
                    <a:pt x="165" y="1064"/>
                  </a:cubicBezTo>
                  <a:cubicBezTo>
                    <a:pt x="196" y="999"/>
                    <a:pt x="211" y="933"/>
                    <a:pt x="224" y="868"/>
                  </a:cubicBezTo>
                  <a:cubicBezTo>
                    <a:pt x="232" y="832"/>
                    <a:pt x="240" y="795"/>
                    <a:pt x="251" y="758"/>
                  </a:cubicBezTo>
                  <a:cubicBezTo>
                    <a:pt x="256" y="742"/>
                    <a:pt x="262" y="725"/>
                    <a:pt x="268" y="709"/>
                  </a:cubicBezTo>
                  <a:cubicBezTo>
                    <a:pt x="292" y="649"/>
                    <a:pt x="350" y="541"/>
                    <a:pt x="460" y="491"/>
                  </a:cubicBezTo>
                  <a:cubicBezTo>
                    <a:pt x="502" y="471"/>
                    <a:pt x="547" y="462"/>
                    <a:pt x="601" y="462"/>
                  </a:cubicBezTo>
                  <a:cubicBezTo>
                    <a:pt x="606" y="462"/>
                    <a:pt x="612" y="462"/>
                    <a:pt x="618" y="462"/>
                  </a:cubicBezTo>
                  <a:cubicBezTo>
                    <a:pt x="649" y="463"/>
                    <a:pt x="682" y="467"/>
                    <a:pt x="713" y="471"/>
                  </a:cubicBezTo>
                  <a:cubicBezTo>
                    <a:pt x="757" y="476"/>
                    <a:pt x="803" y="482"/>
                    <a:pt x="850" y="480"/>
                  </a:cubicBezTo>
                  <a:cubicBezTo>
                    <a:pt x="937" y="476"/>
                    <a:pt x="1032" y="446"/>
                    <a:pt x="1141" y="388"/>
                  </a:cubicBezTo>
                  <a:cubicBezTo>
                    <a:pt x="1231" y="340"/>
                    <a:pt x="1318" y="280"/>
                    <a:pt x="1403" y="222"/>
                  </a:cubicBezTo>
                  <a:cubicBezTo>
                    <a:pt x="1564" y="111"/>
                    <a:pt x="1749" y="0"/>
                    <a:pt x="1917" y="0"/>
                  </a:cubicBezTo>
                  <a:cubicBezTo>
                    <a:pt x="1931" y="0"/>
                    <a:pt x="1945" y="1"/>
                    <a:pt x="1959" y="2"/>
                  </a:cubicBezTo>
                  <a:cubicBezTo>
                    <a:pt x="2017" y="9"/>
                    <a:pt x="2070" y="32"/>
                    <a:pt x="2116" y="69"/>
                  </a:cubicBezTo>
                  <a:cubicBezTo>
                    <a:pt x="2156" y="102"/>
                    <a:pt x="2190" y="145"/>
                    <a:pt x="2216" y="198"/>
                  </a:cubicBezTo>
                  <a:cubicBezTo>
                    <a:pt x="2246" y="256"/>
                    <a:pt x="2265" y="320"/>
                    <a:pt x="2284" y="382"/>
                  </a:cubicBezTo>
                  <a:cubicBezTo>
                    <a:pt x="2296" y="424"/>
                    <a:pt x="2310" y="468"/>
                    <a:pt x="2326" y="509"/>
                  </a:cubicBezTo>
                  <a:cubicBezTo>
                    <a:pt x="2332" y="524"/>
                    <a:pt x="2338" y="539"/>
                    <a:pt x="2345" y="555"/>
                  </a:cubicBezTo>
                  <a:cubicBezTo>
                    <a:pt x="2367" y="603"/>
                    <a:pt x="2393" y="651"/>
                    <a:pt x="2418" y="697"/>
                  </a:cubicBezTo>
                  <a:cubicBezTo>
                    <a:pt x="2444" y="746"/>
                    <a:pt x="2471" y="796"/>
                    <a:pt x="2494" y="847"/>
                  </a:cubicBezTo>
                  <a:cubicBezTo>
                    <a:pt x="2518" y="901"/>
                    <a:pt x="2534" y="951"/>
                    <a:pt x="2543" y="998"/>
                  </a:cubicBezTo>
                  <a:cubicBezTo>
                    <a:pt x="2554" y="1055"/>
                    <a:pt x="2554" y="1109"/>
                    <a:pt x="2546" y="1165"/>
                  </a:cubicBezTo>
                  <a:cubicBezTo>
                    <a:pt x="2526" y="1285"/>
                    <a:pt x="2460" y="1410"/>
                    <a:pt x="2347" y="1537"/>
                  </a:cubicBezTo>
                  <a:cubicBezTo>
                    <a:pt x="2253" y="1643"/>
                    <a:pt x="2130" y="1746"/>
                    <a:pt x="1981" y="1846"/>
                  </a:cubicBezTo>
                  <a:cubicBezTo>
                    <a:pt x="1894" y="1904"/>
                    <a:pt x="1789" y="1968"/>
                    <a:pt x="1680" y="1999"/>
                  </a:cubicBezTo>
                  <a:cubicBezTo>
                    <a:pt x="1630" y="2013"/>
                    <a:pt x="1579" y="2020"/>
                    <a:pt x="1530" y="2027"/>
                  </a:cubicBezTo>
                  <a:cubicBezTo>
                    <a:pt x="1507" y="2030"/>
                    <a:pt x="1482" y="2034"/>
                    <a:pt x="1459" y="2038"/>
                  </a:cubicBezTo>
                  <a:cubicBezTo>
                    <a:pt x="1335" y="2059"/>
                    <a:pt x="1218" y="2102"/>
                    <a:pt x="1106" y="2144"/>
                  </a:cubicBezTo>
                  <a:cubicBezTo>
                    <a:pt x="963" y="2196"/>
                    <a:pt x="827" y="2247"/>
                    <a:pt x="694" y="2247"/>
                  </a:cubicBezTo>
                  <a:cubicBezTo>
                    <a:pt x="663" y="2247"/>
                    <a:pt x="633" y="2244"/>
                    <a:pt x="603" y="2238"/>
                  </a:cubicBezTo>
                  <a:moveTo>
                    <a:pt x="1403" y="223"/>
                  </a:moveTo>
                  <a:cubicBezTo>
                    <a:pt x="1319" y="281"/>
                    <a:pt x="1231" y="340"/>
                    <a:pt x="1141" y="388"/>
                  </a:cubicBezTo>
                  <a:cubicBezTo>
                    <a:pt x="1032" y="446"/>
                    <a:pt x="937" y="477"/>
                    <a:pt x="850" y="480"/>
                  </a:cubicBezTo>
                  <a:cubicBezTo>
                    <a:pt x="803" y="482"/>
                    <a:pt x="757" y="477"/>
                    <a:pt x="713" y="472"/>
                  </a:cubicBezTo>
                  <a:cubicBezTo>
                    <a:pt x="681" y="468"/>
                    <a:pt x="649" y="464"/>
                    <a:pt x="618" y="463"/>
                  </a:cubicBezTo>
                  <a:cubicBezTo>
                    <a:pt x="612" y="463"/>
                    <a:pt x="606" y="463"/>
                    <a:pt x="601" y="463"/>
                  </a:cubicBezTo>
                  <a:cubicBezTo>
                    <a:pt x="548" y="463"/>
                    <a:pt x="502" y="472"/>
                    <a:pt x="460" y="491"/>
                  </a:cubicBezTo>
                  <a:cubicBezTo>
                    <a:pt x="350" y="542"/>
                    <a:pt x="293" y="650"/>
                    <a:pt x="269" y="709"/>
                  </a:cubicBezTo>
                  <a:cubicBezTo>
                    <a:pt x="262" y="725"/>
                    <a:pt x="256" y="742"/>
                    <a:pt x="252" y="758"/>
                  </a:cubicBezTo>
                  <a:cubicBezTo>
                    <a:pt x="241" y="795"/>
                    <a:pt x="233" y="832"/>
                    <a:pt x="225" y="868"/>
                  </a:cubicBezTo>
                  <a:cubicBezTo>
                    <a:pt x="211" y="933"/>
                    <a:pt x="197" y="999"/>
                    <a:pt x="165" y="1064"/>
                  </a:cubicBezTo>
                  <a:cubicBezTo>
                    <a:pt x="165" y="1064"/>
                    <a:pt x="165" y="1064"/>
                    <a:pt x="165" y="1064"/>
                  </a:cubicBezTo>
                  <a:cubicBezTo>
                    <a:pt x="148" y="1099"/>
                    <a:pt x="126" y="1133"/>
                    <a:pt x="105" y="1166"/>
                  </a:cubicBezTo>
                  <a:cubicBezTo>
                    <a:pt x="82" y="1201"/>
                    <a:pt x="58" y="1238"/>
                    <a:pt x="40" y="1275"/>
                  </a:cubicBezTo>
                  <a:cubicBezTo>
                    <a:pt x="14" y="1331"/>
                    <a:pt x="1" y="1390"/>
                    <a:pt x="1" y="1449"/>
                  </a:cubicBezTo>
                  <a:cubicBezTo>
                    <a:pt x="1" y="1502"/>
                    <a:pt x="11" y="1555"/>
                    <a:pt x="32" y="1612"/>
                  </a:cubicBezTo>
                  <a:cubicBezTo>
                    <a:pt x="58" y="1686"/>
                    <a:pt x="98" y="1754"/>
                    <a:pt x="136" y="1818"/>
                  </a:cubicBezTo>
                  <a:cubicBezTo>
                    <a:pt x="174" y="1879"/>
                    <a:pt x="217" y="1950"/>
                    <a:pt x="266" y="2012"/>
                  </a:cubicBezTo>
                  <a:cubicBezTo>
                    <a:pt x="321" y="2081"/>
                    <a:pt x="377" y="2133"/>
                    <a:pt x="439" y="2172"/>
                  </a:cubicBezTo>
                  <a:cubicBezTo>
                    <a:pt x="492" y="2205"/>
                    <a:pt x="545" y="2227"/>
                    <a:pt x="603" y="2238"/>
                  </a:cubicBezTo>
                  <a:cubicBezTo>
                    <a:pt x="766" y="2268"/>
                    <a:pt x="931" y="2208"/>
                    <a:pt x="1105" y="2143"/>
                  </a:cubicBezTo>
                  <a:cubicBezTo>
                    <a:pt x="1218" y="2101"/>
                    <a:pt x="1335" y="2058"/>
                    <a:pt x="1458" y="2037"/>
                  </a:cubicBezTo>
                  <a:cubicBezTo>
                    <a:pt x="1482" y="2033"/>
                    <a:pt x="1506" y="2029"/>
                    <a:pt x="1530" y="2026"/>
                  </a:cubicBezTo>
                  <a:cubicBezTo>
                    <a:pt x="1579" y="2019"/>
                    <a:pt x="1629" y="2012"/>
                    <a:pt x="1679" y="1998"/>
                  </a:cubicBezTo>
                  <a:cubicBezTo>
                    <a:pt x="1789" y="1967"/>
                    <a:pt x="1893" y="1903"/>
                    <a:pt x="1981" y="1845"/>
                  </a:cubicBezTo>
                  <a:cubicBezTo>
                    <a:pt x="2129" y="1746"/>
                    <a:pt x="2252" y="1642"/>
                    <a:pt x="2346" y="1536"/>
                  </a:cubicBezTo>
                  <a:cubicBezTo>
                    <a:pt x="2459" y="1410"/>
                    <a:pt x="2526" y="1285"/>
                    <a:pt x="2545" y="1165"/>
                  </a:cubicBezTo>
                  <a:cubicBezTo>
                    <a:pt x="2554" y="1109"/>
                    <a:pt x="2553" y="1055"/>
                    <a:pt x="2542" y="998"/>
                  </a:cubicBezTo>
                  <a:cubicBezTo>
                    <a:pt x="2533" y="951"/>
                    <a:pt x="2517" y="901"/>
                    <a:pt x="2493" y="847"/>
                  </a:cubicBezTo>
                  <a:cubicBezTo>
                    <a:pt x="2470" y="796"/>
                    <a:pt x="2443" y="746"/>
                    <a:pt x="2417" y="697"/>
                  </a:cubicBezTo>
                  <a:cubicBezTo>
                    <a:pt x="2392" y="651"/>
                    <a:pt x="2366" y="603"/>
                    <a:pt x="2344" y="555"/>
                  </a:cubicBezTo>
                  <a:cubicBezTo>
                    <a:pt x="2337" y="540"/>
                    <a:pt x="2331" y="524"/>
                    <a:pt x="2325" y="510"/>
                  </a:cubicBezTo>
                  <a:cubicBezTo>
                    <a:pt x="2309" y="468"/>
                    <a:pt x="2296" y="424"/>
                    <a:pt x="2283" y="382"/>
                  </a:cubicBezTo>
                  <a:cubicBezTo>
                    <a:pt x="2264" y="320"/>
                    <a:pt x="2245" y="256"/>
                    <a:pt x="2216" y="198"/>
                  </a:cubicBezTo>
                  <a:cubicBezTo>
                    <a:pt x="2189" y="146"/>
                    <a:pt x="2156" y="103"/>
                    <a:pt x="2116" y="70"/>
                  </a:cubicBezTo>
                  <a:cubicBezTo>
                    <a:pt x="2070" y="33"/>
                    <a:pt x="2017" y="10"/>
                    <a:pt x="1958" y="3"/>
                  </a:cubicBezTo>
                  <a:cubicBezTo>
                    <a:pt x="1945" y="2"/>
                    <a:pt x="1931" y="1"/>
                    <a:pt x="1917" y="1"/>
                  </a:cubicBezTo>
                  <a:cubicBezTo>
                    <a:pt x="1750" y="1"/>
                    <a:pt x="1564" y="112"/>
                    <a:pt x="1403" y="22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9" name="Freeform 24">
              <a:extLst>
                <a:ext uri="{FF2B5EF4-FFF2-40B4-BE49-F238E27FC236}">
                  <a16:creationId xmlns:a16="http://schemas.microsoft.com/office/drawing/2014/main" id="{398EE8A8-151E-4814-9869-9683E9DD0E57}"/>
                </a:ext>
              </a:extLst>
            </p:cNvPr>
            <p:cNvSpPr>
              <a:spLocks noEditPoints="1"/>
            </p:cNvSpPr>
            <p:nvPr/>
          </p:nvSpPr>
          <p:spPr bwMode="auto">
            <a:xfrm>
              <a:off x="4831" y="1508"/>
              <a:ext cx="1992" cy="1783"/>
            </a:xfrm>
            <a:custGeom>
              <a:avLst/>
              <a:gdLst>
                <a:gd name="T0" fmla="*/ 462 w 2691"/>
                <a:gd name="T1" fmla="*/ 2308 h 2409"/>
                <a:gd name="T2" fmla="*/ 143 w 2691"/>
                <a:gd name="T3" fmla="*/ 1934 h 2409"/>
                <a:gd name="T4" fmla="*/ 0 w 2691"/>
                <a:gd name="T5" fmla="*/ 1545 h 2409"/>
                <a:gd name="T6" fmla="*/ 109 w 2691"/>
                <a:gd name="T7" fmla="*/ 1246 h 2409"/>
                <a:gd name="T8" fmla="*/ 237 w 2691"/>
                <a:gd name="T9" fmla="*/ 933 h 2409"/>
                <a:gd name="T10" fmla="*/ 283 w 2691"/>
                <a:gd name="T11" fmla="*/ 765 h 2409"/>
                <a:gd name="T12" fmla="*/ 652 w 2691"/>
                <a:gd name="T13" fmla="*/ 507 h 2409"/>
                <a:gd name="T14" fmla="*/ 897 w 2691"/>
                <a:gd name="T15" fmla="*/ 526 h 2409"/>
                <a:gd name="T16" fmla="*/ 1477 w 2691"/>
                <a:gd name="T17" fmla="*/ 255 h 2409"/>
                <a:gd name="T18" fmla="*/ 2065 w 2691"/>
                <a:gd name="T19" fmla="*/ 22 h 2409"/>
                <a:gd name="T20" fmla="*/ 2336 w 2691"/>
                <a:gd name="T21" fmla="*/ 229 h 2409"/>
                <a:gd name="T22" fmla="*/ 2451 w 2691"/>
                <a:gd name="T23" fmla="*/ 556 h 2409"/>
                <a:gd name="T24" fmla="*/ 2547 w 2691"/>
                <a:gd name="T25" fmla="*/ 753 h 2409"/>
                <a:gd name="T26" fmla="*/ 2679 w 2691"/>
                <a:gd name="T27" fmla="*/ 1070 h 2409"/>
                <a:gd name="T28" fmla="*/ 2472 w 2691"/>
                <a:gd name="T29" fmla="*/ 1638 h 2409"/>
                <a:gd name="T30" fmla="*/ 2087 w 2691"/>
                <a:gd name="T31" fmla="*/ 1963 h 2409"/>
                <a:gd name="T32" fmla="*/ 1613 w 2691"/>
                <a:gd name="T33" fmla="*/ 2154 h 2409"/>
                <a:gd name="T34" fmla="*/ 1165 w 2691"/>
                <a:gd name="T35" fmla="*/ 2277 h 2409"/>
                <a:gd name="T36" fmla="*/ 636 w 2691"/>
                <a:gd name="T37" fmla="*/ 2377 h 2409"/>
                <a:gd name="T38" fmla="*/ 1477 w 2691"/>
                <a:gd name="T39" fmla="*/ 256 h 2409"/>
                <a:gd name="T40" fmla="*/ 897 w 2691"/>
                <a:gd name="T41" fmla="*/ 526 h 2409"/>
                <a:gd name="T42" fmla="*/ 652 w 2691"/>
                <a:gd name="T43" fmla="*/ 507 h 2409"/>
                <a:gd name="T44" fmla="*/ 284 w 2691"/>
                <a:gd name="T45" fmla="*/ 766 h 2409"/>
                <a:gd name="T46" fmla="*/ 237 w 2691"/>
                <a:gd name="T47" fmla="*/ 933 h 2409"/>
                <a:gd name="T48" fmla="*/ 110 w 2691"/>
                <a:gd name="T49" fmla="*/ 1246 h 2409"/>
                <a:gd name="T50" fmla="*/ 1 w 2691"/>
                <a:gd name="T51" fmla="*/ 1545 h 2409"/>
                <a:gd name="T52" fmla="*/ 143 w 2691"/>
                <a:gd name="T53" fmla="*/ 1933 h 2409"/>
                <a:gd name="T54" fmla="*/ 462 w 2691"/>
                <a:gd name="T55" fmla="*/ 2307 h 2409"/>
                <a:gd name="T56" fmla="*/ 1165 w 2691"/>
                <a:gd name="T57" fmla="*/ 2277 h 2409"/>
                <a:gd name="T58" fmla="*/ 1613 w 2691"/>
                <a:gd name="T59" fmla="*/ 2153 h 2409"/>
                <a:gd name="T60" fmla="*/ 2087 w 2691"/>
                <a:gd name="T61" fmla="*/ 1963 h 2409"/>
                <a:gd name="T62" fmla="*/ 2472 w 2691"/>
                <a:gd name="T63" fmla="*/ 1637 h 2409"/>
                <a:gd name="T64" fmla="*/ 2678 w 2691"/>
                <a:gd name="T65" fmla="*/ 1071 h 2409"/>
                <a:gd name="T66" fmla="*/ 2547 w 2691"/>
                <a:gd name="T67" fmla="*/ 754 h 2409"/>
                <a:gd name="T68" fmla="*/ 2450 w 2691"/>
                <a:gd name="T69" fmla="*/ 556 h 2409"/>
                <a:gd name="T70" fmla="*/ 2335 w 2691"/>
                <a:gd name="T71" fmla="*/ 229 h 2409"/>
                <a:gd name="T72" fmla="*/ 2064 w 2691"/>
                <a:gd name="T73" fmla="*/ 23 h 2409"/>
                <a:gd name="T74" fmla="*/ 1479 w 2691"/>
                <a:gd name="T75" fmla="*/ 25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1" h="2409">
                  <a:moveTo>
                    <a:pt x="636" y="2377"/>
                  </a:moveTo>
                  <a:cubicBezTo>
                    <a:pt x="575" y="2365"/>
                    <a:pt x="518" y="2343"/>
                    <a:pt x="462" y="2308"/>
                  </a:cubicBezTo>
                  <a:cubicBezTo>
                    <a:pt x="397" y="2267"/>
                    <a:pt x="337" y="2212"/>
                    <a:pt x="280" y="2139"/>
                  </a:cubicBezTo>
                  <a:cubicBezTo>
                    <a:pt x="228" y="2073"/>
                    <a:pt x="182" y="1999"/>
                    <a:pt x="143" y="1934"/>
                  </a:cubicBezTo>
                  <a:cubicBezTo>
                    <a:pt x="102" y="1867"/>
                    <a:pt x="61" y="1795"/>
                    <a:pt x="33" y="1717"/>
                  </a:cubicBezTo>
                  <a:cubicBezTo>
                    <a:pt x="11" y="1656"/>
                    <a:pt x="0" y="1600"/>
                    <a:pt x="0" y="1545"/>
                  </a:cubicBezTo>
                  <a:cubicBezTo>
                    <a:pt x="0" y="1482"/>
                    <a:pt x="14" y="1420"/>
                    <a:pt x="42" y="1361"/>
                  </a:cubicBezTo>
                  <a:cubicBezTo>
                    <a:pt x="60" y="1322"/>
                    <a:pt x="85" y="1283"/>
                    <a:pt x="109" y="1246"/>
                  </a:cubicBezTo>
                  <a:cubicBezTo>
                    <a:pt x="132" y="1211"/>
                    <a:pt x="155" y="1175"/>
                    <a:pt x="174" y="1138"/>
                  </a:cubicBezTo>
                  <a:cubicBezTo>
                    <a:pt x="207" y="1071"/>
                    <a:pt x="222" y="1000"/>
                    <a:pt x="237" y="933"/>
                  </a:cubicBezTo>
                  <a:cubicBezTo>
                    <a:pt x="245" y="895"/>
                    <a:pt x="253" y="855"/>
                    <a:pt x="265" y="817"/>
                  </a:cubicBezTo>
                  <a:cubicBezTo>
                    <a:pt x="270" y="799"/>
                    <a:pt x="276" y="782"/>
                    <a:pt x="283" y="765"/>
                  </a:cubicBezTo>
                  <a:cubicBezTo>
                    <a:pt x="309" y="702"/>
                    <a:pt x="369" y="589"/>
                    <a:pt x="486" y="536"/>
                  </a:cubicBezTo>
                  <a:cubicBezTo>
                    <a:pt x="535" y="513"/>
                    <a:pt x="588" y="504"/>
                    <a:pt x="652" y="507"/>
                  </a:cubicBezTo>
                  <a:cubicBezTo>
                    <a:pt x="686" y="508"/>
                    <a:pt x="720" y="512"/>
                    <a:pt x="752" y="516"/>
                  </a:cubicBezTo>
                  <a:cubicBezTo>
                    <a:pt x="799" y="522"/>
                    <a:pt x="848" y="528"/>
                    <a:pt x="897" y="526"/>
                  </a:cubicBezTo>
                  <a:cubicBezTo>
                    <a:pt x="989" y="522"/>
                    <a:pt x="1089" y="490"/>
                    <a:pt x="1204" y="429"/>
                  </a:cubicBezTo>
                  <a:cubicBezTo>
                    <a:pt x="1298" y="378"/>
                    <a:pt x="1389" y="316"/>
                    <a:pt x="1477" y="255"/>
                  </a:cubicBezTo>
                  <a:cubicBezTo>
                    <a:pt x="1479" y="254"/>
                    <a:pt x="1479" y="254"/>
                    <a:pt x="1479" y="254"/>
                  </a:cubicBezTo>
                  <a:cubicBezTo>
                    <a:pt x="1663" y="127"/>
                    <a:pt x="1876" y="0"/>
                    <a:pt x="2065" y="22"/>
                  </a:cubicBezTo>
                  <a:cubicBezTo>
                    <a:pt x="2126" y="29"/>
                    <a:pt x="2182" y="53"/>
                    <a:pt x="2231" y="93"/>
                  </a:cubicBezTo>
                  <a:cubicBezTo>
                    <a:pt x="2273" y="127"/>
                    <a:pt x="2308" y="173"/>
                    <a:pt x="2336" y="229"/>
                  </a:cubicBezTo>
                  <a:cubicBezTo>
                    <a:pt x="2367" y="289"/>
                    <a:pt x="2387" y="356"/>
                    <a:pt x="2406" y="421"/>
                  </a:cubicBezTo>
                  <a:cubicBezTo>
                    <a:pt x="2420" y="466"/>
                    <a:pt x="2434" y="512"/>
                    <a:pt x="2451" y="556"/>
                  </a:cubicBezTo>
                  <a:cubicBezTo>
                    <a:pt x="2457" y="572"/>
                    <a:pt x="2464" y="588"/>
                    <a:pt x="2471" y="604"/>
                  </a:cubicBezTo>
                  <a:cubicBezTo>
                    <a:pt x="2494" y="655"/>
                    <a:pt x="2521" y="705"/>
                    <a:pt x="2547" y="753"/>
                  </a:cubicBezTo>
                  <a:cubicBezTo>
                    <a:pt x="2575" y="804"/>
                    <a:pt x="2604" y="857"/>
                    <a:pt x="2627" y="911"/>
                  </a:cubicBezTo>
                  <a:cubicBezTo>
                    <a:pt x="2653" y="968"/>
                    <a:pt x="2670" y="1021"/>
                    <a:pt x="2679" y="1070"/>
                  </a:cubicBezTo>
                  <a:cubicBezTo>
                    <a:pt x="2690" y="1130"/>
                    <a:pt x="2691" y="1187"/>
                    <a:pt x="2682" y="1245"/>
                  </a:cubicBezTo>
                  <a:cubicBezTo>
                    <a:pt x="2662" y="1372"/>
                    <a:pt x="2591" y="1504"/>
                    <a:pt x="2472" y="1638"/>
                  </a:cubicBezTo>
                  <a:cubicBezTo>
                    <a:pt x="2421" y="1696"/>
                    <a:pt x="2360" y="1754"/>
                    <a:pt x="2291" y="1811"/>
                  </a:cubicBezTo>
                  <a:cubicBezTo>
                    <a:pt x="2229" y="1863"/>
                    <a:pt x="2161" y="1914"/>
                    <a:pt x="2087" y="1963"/>
                  </a:cubicBezTo>
                  <a:cubicBezTo>
                    <a:pt x="1995" y="2025"/>
                    <a:pt x="1886" y="2092"/>
                    <a:pt x="1770" y="2124"/>
                  </a:cubicBezTo>
                  <a:cubicBezTo>
                    <a:pt x="1718" y="2139"/>
                    <a:pt x="1664" y="2147"/>
                    <a:pt x="1613" y="2154"/>
                  </a:cubicBezTo>
                  <a:cubicBezTo>
                    <a:pt x="1588" y="2157"/>
                    <a:pt x="1563" y="2161"/>
                    <a:pt x="1538" y="2165"/>
                  </a:cubicBezTo>
                  <a:cubicBezTo>
                    <a:pt x="1407" y="2188"/>
                    <a:pt x="1284" y="2233"/>
                    <a:pt x="1165" y="2277"/>
                  </a:cubicBezTo>
                  <a:cubicBezTo>
                    <a:pt x="1015" y="2333"/>
                    <a:pt x="872" y="2386"/>
                    <a:pt x="731" y="2386"/>
                  </a:cubicBezTo>
                  <a:cubicBezTo>
                    <a:pt x="699" y="2386"/>
                    <a:pt x="667" y="2383"/>
                    <a:pt x="636" y="2377"/>
                  </a:cubicBezTo>
                  <a:moveTo>
                    <a:pt x="1479" y="254"/>
                  </a:moveTo>
                  <a:cubicBezTo>
                    <a:pt x="1477" y="256"/>
                    <a:pt x="1477" y="256"/>
                    <a:pt x="1477" y="256"/>
                  </a:cubicBezTo>
                  <a:cubicBezTo>
                    <a:pt x="1389" y="316"/>
                    <a:pt x="1298" y="379"/>
                    <a:pt x="1204" y="429"/>
                  </a:cubicBezTo>
                  <a:cubicBezTo>
                    <a:pt x="1089" y="491"/>
                    <a:pt x="989" y="523"/>
                    <a:pt x="897" y="526"/>
                  </a:cubicBezTo>
                  <a:cubicBezTo>
                    <a:pt x="848" y="529"/>
                    <a:pt x="799" y="523"/>
                    <a:pt x="752" y="517"/>
                  </a:cubicBezTo>
                  <a:cubicBezTo>
                    <a:pt x="720" y="513"/>
                    <a:pt x="686" y="509"/>
                    <a:pt x="652" y="507"/>
                  </a:cubicBezTo>
                  <a:cubicBezTo>
                    <a:pt x="588" y="505"/>
                    <a:pt x="535" y="514"/>
                    <a:pt x="486" y="537"/>
                  </a:cubicBezTo>
                  <a:cubicBezTo>
                    <a:pt x="370" y="589"/>
                    <a:pt x="310" y="703"/>
                    <a:pt x="284" y="766"/>
                  </a:cubicBezTo>
                  <a:cubicBezTo>
                    <a:pt x="277" y="782"/>
                    <a:pt x="271" y="800"/>
                    <a:pt x="266" y="817"/>
                  </a:cubicBezTo>
                  <a:cubicBezTo>
                    <a:pt x="254" y="856"/>
                    <a:pt x="245" y="895"/>
                    <a:pt x="237" y="933"/>
                  </a:cubicBezTo>
                  <a:cubicBezTo>
                    <a:pt x="223" y="1001"/>
                    <a:pt x="208" y="1071"/>
                    <a:pt x="174" y="1139"/>
                  </a:cubicBezTo>
                  <a:cubicBezTo>
                    <a:pt x="156" y="1175"/>
                    <a:pt x="133" y="1211"/>
                    <a:pt x="110" y="1246"/>
                  </a:cubicBezTo>
                  <a:cubicBezTo>
                    <a:pt x="86" y="1283"/>
                    <a:pt x="61" y="1322"/>
                    <a:pt x="42" y="1361"/>
                  </a:cubicBezTo>
                  <a:cubicBezTo>
                    <a:pt x="15" y="1420"/>
                    <a:pt x="1" y="1482"/>
                    <a:pt x="1" y="1545"/>
                  </a:cubicBezTo>
                  <a:cubicBezTo>
                    <a:pt x="1" y="1600"/>
                    <a:pt x="12" y="1656"/>
                    <a:pt x="34" y="1717"/>
                  </a:cubicBezTo>
                  <a:cubicBezTo>
                    <a:pt x="61" y="1794"/>
                    <a:pt x="103" y="1867"/>
                    <a:pt x="143" y="1933"/>
                  </a:cubicBezTo>
                  <a:cubicBezTo>
                    <a:pt x="183" y="1998"/>
                    <a:pt x="228" y="2072"/>
                    <a:pt x="281" y="2139"/>
                  </a:cubicBezTo>
                  <a:cubicBezTo>
                    <a:pt x="338" y="2211"/>
                    <a:pt x="397" y="2266"/>
                    <a:pt x="462" y="2307"/>
                  </a:cubicBezTo>
                  <a:cubicBezTo>
                    <a:pt x="518" y="2342"/>
                    <a:pt x="575" y="2365"/>
                    <a:pt x="636" y="2376"/>
                  </a:cubicBezTo>
                  <a:cubicBezTo>
                    <a:pt x="808" y="2409"/>
                    <a:pt x="981" y="2345"/>
                    <a:pt x="1165" y="2277"/>
                  </a:cubicBezTo>
                  <a:cubicBezTo>
                    <a:pt x="1284" y="2233"/>
                    <a:pt x="1407" y="2187"/>
                    <a:pt x="1538" y="2165"/>
                  </a:cubicBezTo>
                  <a:cubicBezTo>
                    <a:pt x="1563" y="2160"/>
                    <a:pt x="1588" y="2157"/>
                    <a:pt x="1613" y="2153"/>
                  </a:cubicBezTo>
                  <a:cubicBezTo>
                    <a:pt x="1664" y="2146"/>
                    <a:pt x="1717" y="2138"/>
                    <a:pt x="1770" y="2124"/>
                  </a:cubicBezTo>
                  <a:cubicBezTo>
                    <a:pt x="1885" y="2091"/>
                    <a:pt x="1995" y="2024"/>
                    <a:pt x="2087" y="1963"/>
                  </a:cubicBezTo>
                  <a:cubicBezTo>
                    <a:pt x="2160" y="1914"/>
                    <a:pt x="2229" y="1863"/>
                    <a:pt x="2291" y="1811"/>
                  </a:cubicBezTo>
                  <a:cubicBezTo>
                    <a:pt x="2359" y="1753"/>
                    <a:pt x="2420" y="1695"/>
                    <a:pt x="2472" y="1637"/>
                  </a:cubicBezTo>
                  <a:cubicBezTo>
                    <a:pt x="2591" y="1504"/>
                    <a:pt x="2661" y="1372"/>
                    <a:pt x="2681" y="1245"/>
                  </a:cubicBezTo>
                  <a:cubicBezTo>
                    <a:pt x="2690" y="1187"/>
                    <a:pt x="2690" y="1130"/>
                    <a:pt x="2678" y="1071"/>
                  </a:cubicBezTo>
                  <a:cubicBezTo>
                    <a:pt x="2669" y="1021"/>
                    <a:pt x="2652" y="969"/>
                    <a:pt x="2627" y="911"/>
                  </a:cubicBezTo>
                  <a:cubicBezTo>
                    <a:pt x="2603" y="858"/>
                    <a:pt x="2574" y="805"/>
                    <a:pt x="2547" y="754"/>
                  </a:cubicBezTo>
                  <a:cubicBezTo>
                    <a:pt x="2521" y="705"/>
                    <a:pt x="2493" y="655"/>
                    <a:pt x="2470" y="604"/>
                  </a:cubicBezTo>
                  <a:cubicBezTo>
                    <a:pt x="2463" y="588"/>
                    <a:pt x="2456" y="572"/>
                    <a:pt x="2450" y="556"/>
                  </a:cubicBezTo>
                  <a:cubicBezTo>
                    <a:pt x="2433" y="513"/>
                    <a:pt x="2419" y="466"/>
                    <a:pt x="2406" y="422"/>
                  </a:cubicBezTo>
                  <a:cubicBezTo>
                    <a:pt x="2386" y="357"/>
                    <a:pt x="2366" y="289"/>
                    <a:pt x="2335" y="229"/>
                  </a:cubicBezTo>
                  <a:cubicBezTo>
                    <a:pt x="2308" y="174"/>
                    <a:pt x="2272" y="128"/>
                    <a:pt x="2230" y="93"/>
                  </a:cubicBezTo>
                  <a:cubicBezTo>
                    <a:pt x="2182" y="54"/>
                    <a:pt x="2126" y="30"/>
                    <a:pt x="2064" y="23"/>
                  </a:cubicBezTo>
                  <a:cubicBezTo>
                    <a:pt x="2050" y="21"/>
                    <a:pt x="2035" y="20"/>
                    <a:pt x="2021" y="20"/>
                  </a:cubicBezTo>
                  <a:cubicBezTo>
                    <a:pt x="1844" y="20"/>
                    <a:pt x="1649" y="137"/>
                    <a:pt x="1479" y="25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0" name="Freeform 25">
              <a:extLst>
                <a:ext uri="{FF2B5EF4-FFF2-40B4-BE49-F238E27FC236}">
                  <a16:creationId xmlns:a16="http://schemas.microsoft.com/office/drawing/2014/main" id="{84E860CC-9047-4EC5-A705-A5C23AC94E13}"/>
                </a:ext>
              </a:extLst>
            </p:cNvPr>
            <p:cNvSpPr>
              <a:spLocks noEditPoints="1"/>
            </p:cNvSpPr>
            <p:nvPr/>
          </p:nvSpPr>
          <p:spPr bwMode="auto">
            <a:xfrm>
              <a:off x="4750" y="1477"/>
              <a:ext cx="2116" cy="1873"/>
            </a:xfrm>
            <a:custGeom>
              <a:avLst/>
              <a:gdLst>
                <a:gd name="T0" fmla="*/ 502 w 2858"/>
                <a:gd name="T1" fmla="*/ 2431 h 2531"/>
                <a:gd name="T2" fmla="*/ 49 w 2858"/>
                <a:gd name="T3" fmla="*/ 1808 h 2531"/>
                <a:gd name="T4" fmla="*/ 130 w 2858"/>
                <a:gd name="T5" fmla="*/ 1309 h 2531"/>
                <a:gd name="T6" fmla="*/ 264 w 2858"/>
                <a:gd name="T7" fmla="*/ 982 h 2531"/>
                <a:gd name="T8" fmla="*/ 313 w 2858"/>
                <a:gd name="T9" fmla="*/ 805 h 2531"/>
                <a:gd name="T10" fmla="*/ 705 w 2858"/>
                <a:gd name="T11" fmla="*/ 533 h 2531"/>
                <a:gd name="T12" fmla="*/ 962 w 2858"/>
                <a:gd name="T13" fmla="*/ 554 h 2531"/>
                <a:gd name="T14" fmla="*/ 1568 w 2858"/>
                <a:gd name="T15" fmla="*/ 270 h 2531"/>
                <a:gd name="T16" fmla="*/ 2189 w 2858"/>
                <a:gd name="T17" fmla="*/ 24 h 2531"/>
                <a:gd name="T18" fmla="*/ 2550 w 2858"/>
                <a:gd name="T19" fmla="*/ 445 h 2531"/>
                <a:gd name="T20" fmla="*/ 2618 w 2858"/>
                <a:gd name="T21" fmla="*/ 637 h 2531"/>
                <a:gd name="T22" fmla="*/ 2782 w 2858"/>
                <a:gd name="T23" fmla="*/ 959 h 2531"/>
                <a:gd name="T24" fmla="*/ 2213 w 2858"/>
                <a:gd name="T25" fmla="*/ 2069 h 2531"/>
                <a:gd name="T26" fmla="*/ 1714 w 2858"/>
                <a:gd name="T27" fmla="*/ 2269 h 2531"/>
                <a:gd name="T28" fmla="*/ 1244 w 2858"/>
                <a:gd name="T29" fmla="*/ 2399 h 2531"/>
                <a:gd name="T30" fmla="*/ 686 w 2858"/>
                <a:gd name="T31" fmla="*/ 2504 h 2531"/>
                <a:gd name="T32" fmla="*/ 1572 w 2858"/>
                <a:gd name="T33" fmla="*/ 276 h 2531"/>
                <a:gd name="T34" fmla="*/ 963 w 2858"/>
                <a:gd name="T35" fmla="*/ 561 h 2531"/>
                <a:gd name="T36" fmla="*/ 705 w 2858"/>
                <a:gd name="T37" fmla="*/ 540 h 2531"/>
                <a:gd name="T38" fmla="*/ 320 w 2858"/>
                <a:gd name="T39" fmla="*/ 808 h 2531"/>
                <a:gd name="T40" fmla="*/ 271 w 2858"/>
                <a:gd name="T41" fmla="*/ 983 h 2531"/>
                <a:gd name="T42" fmla="*/ 136 w 2858"/>
                <a:gd name="T43" fmla="*/ 1313 h 2531"/>
                <a:gd name="T44" fmla="*/ 56 w 2858"/>
                <a:gd name="T45" fmla="*/ 1805 h 2531"/>
                <a:gd name="T46" fmla="*/ 506 w 2858"/>
                <a:gd name="T47" fmla="*/ 2425 h 2531"/>
                <a:gd name="T48" fmla="*/ 1242 w 2858"/>
                <a:gd name="T49" fmla="*/ 2392 h 2531"/>
                <a:gd name="T50" fmla="*/ 1713 w 2858"/>
                <a:gd name="T51" fmla="*/ 2262 h 2531"/>
                <a:gd name="T52" fmla="*/ 2209 w 2858"/>
                <a:gd name="T53" fmla="*/ 2063 h 2531"/>
                <a:gd name="T54" fmla="*/ 2776 w 2858"/>
                <a:gd name="T55" fmla="*/ 962 h 2531"/>
                <a:gd name="T56" fmla="*/ 2612 w 2858"/>
                <a:gd name="T57" fmla="*/ 640 h 2531"/>
                <a:gd name="T58" fmla="*/ 2544 w 2858"/>
                <a:gd name="T59" fmla="*/ 447 h 2531"/>
                <a:gd name="T60" fmla="*/ 2188 w 2858"/>
                <a:gd name="T61" fmla="*/ 31 h 2531"/>
                <a:gd name="T62" fmla="*/ 1575 w 2858"/>
                <a:gd name="T63" fmla="*/ 273 h 2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58" h="2531">
                  <a:moveTo>
                    <a:pt x="686" y="2504"/>
                  </a:moveTo>
                  <a:cubicBezTo>
                    <a:pt x="621" y="2491"/>
                    <a:pt x="561" y="2468"/>
                    <a:pt x="502" y="2431"/>
                  </a:cubicBezTo>
                  <a:cubicBezTo>
                    <a:pt x="347" y="2333"/>
                    <a:pt x="250" y="2175"/>
                    <a:pt x="165" y="2036"/>
                  </a:cubicBezTo>
                  <a:cubicBezTo>
                    <a:pt x="122" y="1966"/>
                    <a:pt x="79" y="1890"/>
                    <a:pt x="49" y="1808"/>
                  </a:cubicBezTo>
                  <a:cubicBezTo>
                    <a:pt x="0" y="1671"/>
                    <a:pt x="4" y="1548"/>
                    <a:pt x="59" y="1431"/>
                  </a:cubicBezTo>
                  <a:cubicBezTo>
                    <a:pt x="78" y="1389"/>
                    <a:pt x="105" y="1348"/>
                    <a:pt x="130" y="1309"/>
                  </a:cubicBezTo>
                  <a:cubicBezTo>
                    <a:pt x="154" y="1273"/>
                    <a:pt x="179" y="1235"/>
                    <a:pt x="198" y="1197"/>
                  </a:cubicBezTo>
                  <a:cubicBezTo>
                    <a:pt x="232" y="1126"/>
                    <a:pt x="248" y="1053"/>
                    <a:pt x="264" y="982"/>
                  </a:cubicBezTo>
                  <a:cubicBezTo>
                    <a:pt x="273" y="942"/>
                    <a:pt x="282" y="900"/>
                    <a:pt x="294" y="860"/>
                  </a:cubicBezTo>
                  <a:cubicBezTo>
                    <a:pt x="299" y="841"/>
                    <a:pt x="306" y="823"/>
                    <a:pt x="313" y="805"/>
                  </a:cubicBezTo>
                  <a:cubicBezTo>
                    <a:pt x="341" y="739"/>
                    <a:pt x="405" y="619"/>
                    <a:pt x="528" y="563"/>
                  </a:cubicBezTo>
                  <a:cubicBezTo>
                    <a:pt x="581" y="540"/>
                    <a:pt x="637" y="530"/>
                    <a:pt x="705" y="533"/>
                  </a:cubicBezTo>
                  <a:cubicBezTo>
                    <a:pt x="740" y="534"/>
                    <a:pt x="776" y="539"/>
                    <a:pt x="811" y="543"/>
                  </a:cubicBezTo>
                  <a:cubicBezTo>
                    <a:pt x="860" y="549"/>
                    <a:pt x="911" y="556"/>
                    <a:pt x="962" y="554"/>
                  </a:cubicBezTo>
                  <a:cubicBezTo>
                    <a:pt x="1058" y="550"/>
                    <a:pt x="1163" y="516"/>
                    <a:pt x="1283" y="452"/>
                  </a:cubicBezTo>
                  <a:cubicBezTo>
                    <a:pt x="1381" y="399"/>
                    <a:pt x="1476" y="334"/>
                    <a:pt x="1568" y="270"/>
                  </a:cubicBezTo>
                  <a:cubicBezTo>
                    <a:pt x="1571" y="268"/>
                    <a:pt x="1571" y="268"/>
                    <a:pt x="1571" y="268"/>
                  </a:cubicBezTo>
                  <a:cubicBezTo>
                    <a:pt x="1765" y="134"/>
                    <a:pt x="1990" y="0"/>
                    <a:pt x="2189" y="24"/>
                  </a:cubicBezTo>
                  <a:cubicBezTo>
                    <a:pt x="2311" y="38"/>
                    <a:pt x="2413" y="116"/>
                    <a:pt x="2477" y="243"/>
                  </a:cubicBezTo>
                  <a:cubicBezTo>
                    <a:pt x="2509" y="306"/>
                    <a:pt x="2530" y="377"/>
                    <a:pt x="2550" y="445"/>
                  </a:cubicBezTo>
                  <a:cubicBezTo>
                    <a:pt x="2564" y="492"/>
                    <a:pt x="2579" y="541"/>
                    <a:pt x="2597" y="587"/>
                  </a:cubicBezTo>
                  <a:cubicBezTo>
                    <a:pt x="2603" y="603"/>
                    <a:pt x="2610" y="620"/>
                    <a:pt x="2618" y="637"/>
                  </a:cubicBezTo>
                  <a:cubicBezTo>
                    <a:pt x="2642" y="690"/>
                    <a:pt x="2670" y="742"/>
                    <a:pt x="2698" y="793"/>
                  </a:cubicBezTo>
                  <a:cubicBezTo>
                    <a:pt x="2727" y="847"/>
                    <a:pt x="2757" y="903"/>
                    <a:pt x="2782" y="959"/>
                  </a:cubicBezTo>
                  <a:cubicBezTo>
                    <a:pt x="2840" y="1090"/>
                    <a:pt x="2858" y="1198"/>
                    <a:pt x="2839" y="1312"/>
                  </a:cubicBezTo>
                  <a:cubicBezTo>
                    <a:pt x="2787" y="1641"/>
                    <a:pt x="2424" y="1927"/>
                    <a:pt x="2213" y="2069"/>
                  </a:cubicBezTo>
                  <a:cubicBezTo>
                    <a:pt x="2116" y="2133"/>
                    <a:pt x="2001" y="2204"/>
                    <a:pt x="1880" y="2238"/>
                  </a:cubicBezTo>
                  <a:cubicBezTo>
                    <a:pt x="1824" y="2254"/>
                    <a:pt x="1768" y="2262"/>
                    <a:pt x="1714" y="2269"/>
                  </a:cubicBezTo>
                  <a:cubicBezTo>
                    <a:pt x="1689" y="2273"/>
                    <a:pt x="1662" y="2277"/>
                    <a:pt x="1636" y="2281"/>
                  </a:cubicBezTo>
                  <a:cubicBezTo>
                    <a:pt x="1498" y="2305"/>
                    <a:pt x="1369" y="2353"/>
                    <a:pt x="1244" y="2399"/>
                  </a:cubicBezTo>
                  <a:cubicBezTo>
                    <a:pt x="1086" y="2457"/>
                    <a:pt x="935" y="2513"/>
                    <a:pt x="787" y="2513"/>
                  </a:cubicBezTo>
                  <a:cubicBezTo>
                    <a:pt x="753" y="2513"/>
                    <a:pt x="719" y="2510"/>
                    <a:pt x="686" y="2504"/>
                  </a:cubicBezTo>
                  <a:moveTo>
                    <a:pt x="1575" y="273"/>
                  </a:moveTo>
                  <a:cubicBezTo>
                    <a:pt x="1572" y="276"/>
                    <a:pt x="1572" y="276"/>
                    <a:pt x="1572" y="276"/>
                  </a:cubicBezTo>
                  <a:cubicBezTo>
                    <a:pt x="1480" y="340"/>
                    <a:pt x="1384" y="405"/>
                    <a:pt x="1286" y="458"/>
                  </a:cubicBezTo>
                  <a:cubicBezTo>
                    <a:pt x="1165" y="523"/>
                    <a:pt x="1059" y="557"/>
                    <a:pt x="963" y="561"/>
                  </a:cubicBezTo>
                  <a:cubicBezTo>
                    <a:pt x="911" y="563"/>
                    <a:pt x="859" y="556"/>
                    <a:pt x="810" y="550"/>
                  </a:cubicBezTo>
                  <a:cubicBezTo>
                    <a:pt x="775" y="546"/>
                    <a:pt x="740" y="541"/>
                    <a:pt x="705" y="540"/>
                  </a:cubicBezTo>
                  <a:cubicBezTo>
                    <a:pt x="638" y="537"/>
                    <a:pt x="582" y="546"/>
                    <a:pt x="531" y="570"/>
                  </a:cubicBezTo>
                  <a:cubicBezTo>
                    <a:pt x="410" y="624"/>
                    <a:pt x="347" y="742"/>
                    <a:pt x="320" y="808"/>
                  </a:cubicBezTo>
                  <a:cubicBezTo>
                    <a:pt x="312" y="825"/>
                    <a:pt x="306" y="844"/>
                    <a:pt x="301" y="862"/>
                  </a:cubicBezTo>
                  <a:cubicBezTo>
                    <a:pt x="288" y="902"/>
                    <a:pt x="279" y="943"/>
                    <a:pt x="271" y="983"/>
                  </a:cubicBezTo>
                  <a:cubicBezTo>
                    <a:pt x="255" y="1054"/>
                    <a:pt x="239" y="1128"/>
                    <a:pt x="204" y="1200"/>
                  </a:cubicBezTo>
                  <a:cubicBezTo>
                    <a:pt x="185" y="1238"/>
                    <a:pt x="160" y="1276"/>
                    <a:pt x="136" y="1313"/>
                  </a:cubicBezTo>
                  <a:cubicBezTo>
                    <a:pt x="111" y="1352"/>
                    <a:pt x="84" y="1392"/>
                    <a:pt x="65" y="1434"/>
                  </a:cubicBezTo>
                  <a:cubicBezTo>
                    <a:pt x="11" y="1549"/>
                    <a:pt x="8" y="1671"/>
                    <a:pt x="56" y="1805"/>
                  </a:cubicBezTo>
                  <a:cubicBezTo>
                    <a:pt x="85" y="1887"/>
                    <a:pt x="128" y="1962"/>
                    <a:pt x="171" y="2032"/>
                  </a:cubicBezTo>
                  <a:cubicBezTo>
                    <a:pt x="260" y="2178"/>
                    <a:pt x="352" y="2328"/>
                    <a:pt x="506" y="2425"/>
                  </a:cubicBezTo>
                  <a:cubicBezTo>
                    <a:pt x="564" y="2461"/>
                    <a:pt x="623" y="2485"/>
                    <a:pt x="687" y="2497"/>
                  </a:cubicBezTo>
                  <a:cubicBezTo>
                    <a:pt x="867" y="2531"/>
                    <a:pt x="1049" y="2463"/>
                    <a:pt x="1242" y="2392"/>
                  </a:cubicBezTo>
                  <a:cubicBezTo>
                    <a:pt x="1367" y="2346"/>
                    <a:pt x="1497" y="2298"/>
                    <a:pt x="1634" y="2274"/>
                  </a:cubicBezTo>
                  <a:cubicBezTo>
                    <a:pt x="1661" y="2270"/>
                    <a:pt x="1688" y="2266"/>
                    <a:pt x="1713" y="2262"/>
                  </a:cubicBezTo>
                  <a:cubicBezTo>
                    <a:pt x="1767" y="2255"/>
                    <a:pt x="1823" y="2247"/>
                    <a:pt x="1878" y="2231"/>
                  </a:cubicBezTo>
                  <a:cubicBezTo>
                    <a:pt x="1998" y="2197"/>
                    <a:pt x="2113" y="2127"/>
                    <a:pt x="2209" y="2063"/>
                  </a:cubicBezTo>
                  <a:cubicBezTo>
                    <a:pt x="2419" y="1922"/>
                    <a:pt x="2780" y="1637"/>
                    <a:pt x="2833" y="1311"/>
                  </a:cubicBezTo>
                  <a:cubicBezTo>
                    <a:pt x="2850" y="1199"/>
                    <a:pt x="2833" y="1091"/>
                    <a:pt x="2776" y="962"/>
                  </a:cubicBezTo>
                  <a:cubicBezTo>
                    <a:pt x="2751" y="906"/>
                    <a:pt x="2721" y="850"/>
                    <a:pt x="2692" y="796"/>
                  </a:cubicBezTo>
                  <a:cubicBezTo>
                    <a:pt x="2664" y="745"/>
                    <a:pt x="2636" y="693"/>
                    <a:pt x="2612" y="640"/>
                  </a:cubicBezTo>
                  <a:cubicBezTo>
                    <a:pt x="2604" y="622"/>
                    <a:pt x="2597" y="606"/>
                    <a:pt x="2591" y="589"/>
                  </a:cubicBezTo>
                  <a:cubicBezTo>
                    <a:pt x="2572" y="543"/>
                    <a:pt x="2558" y="494"/>
                    <a:pt x="2544" y="447"/>
                  </a:cubicBezTo>
                  <a:cubicBezTo>
                    <a:pt x="2523" y="379"/>
                    <a:pt x="2502" y="309"/>
                    <a:pt x="2470" y="246"/>
                  </a:cubicBezTo>
                  <a:cubicBezTo>
                    <a:pt x="2408" y="121"/>
                    <a:pt x="2308" y="45"/>
                    <a:pt x="2188" y="31"/>
                  </a:cubicBezTo>
                  <a:cubicBezTo>
                    <a:pt x="2173" y="29"/>
                    <a:pt x="2158" y="28"/>
                    <a:pt x="2142" y="28"/>
                  </a:cubicBezTo>
                  <a:cubicBezTo>
                    <a:pt x="1957" y="28"/>
                    <a:pt x="1753" y="151"/>
                    <a:pt x="1575" y="2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1" name="Freeform 26">
              <a:extLst>
                <a:ext uri="{FF2B5EF4-FFF2-40B4-BE49-F238E27FC236}">
                  <a16:creationId xmlns:a16="http://schemas.microsoft.com/office/drawing/2014/main" id="{3CA2DDB5-7BF6-4995-8D0B-02BAE9CDB841}"/>
                </a:ext>
              </a:extLst>
            </p:cNvPr>
            <p:cNvSpPr>
              <a:spLocks noEditPoints="1"/>
            </p:cNvSpPr>
            <p:nvPr/>
          </p:nvSpPr>
          <p:spPr bwMode="auto">
            <a:xfrm>
              <a:off x="4686" y="1451"/>
              <a:ext cx="2204" cy="1946"/>
            </a:xfrm>
            <a:custGeom>
              <a:avLst/>
              <a:gdLst>
                <a:gd name="T0" fmla="*/ 523 w 2978"/>
                <a:gd name="T1" fmla="*/ 2541 h 2629"/>
                <a:gd name="T2" fmla="*/ 523 w 2978"/>
                <a:gd name="T3" fmla="*/ 2541 h 2629"/>
                <a:gd name="T4" fmla="*/ 171 w 2978"/>
                <a:gd name="T5" fmla="*/ 2128 h 2629"/>
                <a:gd name="T6" fmla="*/ 60 w 2978"/>
                <a:gd name="T7" fmla="*/ 1496 h 2629"/>
                <a:gd name="T8" fmla="*/ 205 w 2978"/>
                <a:gd name="T9" fmla="*/ 1251 h 2629"/>
                <a:gd name="T10" fmla="*/ 307 w 2978"/>
                <a:gd name="T11" fmla="*/ 897 h 2629"/>
                <a:gd name="T12" fmla="*/ 552 w 2978"/>
                <a:gd name="T13" fmla="*/ 589 h 2629"/>
                <a:gd name="T14" fmla="*/ 846 w 2978"/>
                <a:gd name="T15" fmla="*/ 569 h 2629"/>
                <a:gd name="T16" fmla="*/ 1330 w 2978"/>
                <a:gd name="T17" fmla="*/ 480 h 2629"/>
                <a:gd name="T18" fmla="*/ 1646 w 2978"/>
                <a:gd name="T19" fmla="*/ 280 h 2629"/>
                <a:gd name="T20" fmla="*/ 2474 w 2978"/>
                <a:gd name="T21" fmla="*/ 103 h 2629"/>
                <a:gd name="T22" fmla="*/ 2666 w 2978"/>
                <a:gd name="T23" fmla="*/ 464 h 2629"/>
                <a:gd name="T24" fmla="*/ 2821 w 2978"/>
                <a:gd name="T25" fmla="*/ 829 h 2629"/>
                <a:gd name="T26" fmla="*/ 2972 w 2978"/>
                <a:gd name="T27" fmla="*/ 1222 h 2629"/>
                <a:gd name="T28" fmla="*/ 2738 w 2978"/>
                <a:gd name="T29" fmla="*/ 1802 h 2629"/>
                <a:gd name="T30" fmla="*/ 2313 w 2978"/>
                <a:gd name="T31" fmla="*/ 2162 h 2629"/>
                <a:gd name="T32" fmla="*/ 1793 w 2978"/>
                <a:gd name="T33" fmla="*/ 2371 h 2629"/>
                <a:gd name="T34" fmla="*/ 1299 w 2978"/>
                <a:gd name="T35" fmla="*/ 2507 h 2629"/>
                <a:gd name="T36" fmla="*/ 820 w 2978"/>
                <a:gd name="T37" fmla="*/ 2627 h 2629"/>
                <a:gd name="T38" fmla="*/ 1646 w 2978"/>
                <a:gd name="T39" fmla="*/ 280 h 2629"/>
                <a:gd name="T40" fmla="*/ 1330 w 2978"/>
                <a:gd name="T41" fmla="*/ 481 h 2629"/>
                <a:gd name="T42" fmla="*/ 846 w 2978"/>
                <a:gd name="T43" fmla="*/ 570 h 2629"/>
                <a:gd name="T44" fmla="*/ 700 w 2978"/>
                <a:gd name="T45" fmla="*/ 558 h 2629"/>
                <a:gd name="T46" fmla="*/ 395 w 2978"/>
                <a:gd name="T47" fmla="*/ 721 h 2629"/>
                <a:gd name="T48" fmla="*/ 276 w 2978"/>
                <a:gd name="T49" fmla="*/ 1025 h 2629"/>
                <a:gd name="T50" fmla="*/ 135 w 2978"/>
                <a:gd name="T51" fmla="*/ 1369 h 2629"/>
                <a:gd name="T52" fmla="*/ 33 w 2978"/>
                <a:gd name="T53" fmla="*/ 1832 h 2629"/>
                <a:gd name="T54" fmla="*/ 323 w 2978"/>
                <a:gd name="T55" fmla="*/ 2354 h 2629"/>
                <a:gd name="T56" fmla="*/ 713 w 2978"/>
                <a:gd name="T57" fmla="*/ 2616 h 2629"/>
                <a:gd name="T58" fmla="*/ 1299 w 2978"/>
                <a:gd name="T59" fmla="*/ 2507 h 2629"/>
                <a:gd name="T60" fmla="*/ 1793 w 2978"/>
                <a:gd name="T61" fmla="*/ 2370 h 2629"/>
                <a:gd name="T62" fmla="*/ 2313 w 2978"/>
                <a:gd name="T63" fmla="*/ 2161 h 2629"/>
                <a:gd name="T64" fmla="*/ 2737 w 2978"/>
                <a:gd name="T65" fmla="*/ 1802 h 2629"/>
                <a:gd name="T66" fmla="*/ 2972 w 2978"/>
                <a:gd name="T67" fmla="*/ 1222 h 2629"/>
                <a:gd name="T68" fmla="*/ 2820 w 2978"/>
                <a:gd name="T69" fmla="*/ 829 h 2629"/>
                <a:gd name="T70" fmla="*/ 2665 w 2978"/>
                <a:gd name="T71" fmla="*/ 464 h 2629"/>
                <a:gd name="T72" fmla="*/ 2473 w 2978"/>
                <a:gd name="T73" fmla="*/ 103 h 2629"/>
                <a:gd name="T74" fmla="*/ 2241 w 2978"/>
                <a:gd name="T75" fmla="*/ 22 h 2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78" h="2629">
                  <a:moveTo>
                    <a:pt x="713" y="2617"/>
                  </a:moveTo>
                  <a:cubicBezTo>
                    <a:pt x="647" y="2604"/>
                    <a:pt x="584" y="2579"/>
                    <a:pt x="523" y="2541"/>
                  </a:cubicBezTo>
                  <a:cubicBezTo>
                    <a:pt x="523" y="2541"/>
                    <a:pt x="523" y="2541"/>
                    <a:pt x="523" y="2541"/>
                  </a:cubicBezTo>
                  <a:cubicBezTo>
                    <a:pt x="523" y="2541"/>
                    <a:pt x="523" y="2541"/>
                    <a:pt x="523" y="2541"/>
                  </a:cubicBezTo>
                  <a:cubicBezTo>
                    <a:pt x="451" y="2496"/>
                    <a:pt x="385" y="2435"/>
                    <a:pt x="322" y="2355"/>
                  </a:cubicBezTo>
                  <a:cubicBezTo>
                    <a:pt x="265" y="2282"/>
                    <a:pt x="215" y="2200"/>
                    <a:pt x="171" y="2128"/>
                  </a:cubicBezTo>
                  <a:cubicBezTo>
                    <a:pt x="115" y="2036"/>
                    <a:pt x="60" y="1937"/>
                    <a:pt x="32" y="1832"/>
                  </a:cubicBezTo>
                  <a:cubicBezTo>
                    <a:pt x="0" y="1712"/>
                    <a:pt x="9" y="1602"/>
                    <a:pt x="60" y="1496"/>
                  </a:cubicBezTo>
                  <a:cubicBezTo>
                    <a:pt x="80" y="1453"/>
                    <a:pt x="108" y="1410"/>
                    <a:pt x="134" y="1369"/>
                  </a:cubicBezTo>
                  <a:cubicBezTo>
                    <a:pt x="159" y="1331"/>
                    <a:pt x="185" y="1291"/>
                    <a:pt x="205" y="1251"/>
                  </a:cubicBezTo>
                  <a:cubicBezTo>
                    <a:pt x="242" y="1176"/>
                    <a:pt x="259" y="1099"/>
                    <a:pt x="275" y="1025"/>
                  </a:cubicBezTo>
                  <a:cubicBezTo>
                    <a:pt x="284" y="983"/>
                    <a:pt x="294" y="940"/>
                    <a:pt x="307" y="897"/>
                  </a:cubicBezTo>
                  <a:cubicBezTo>
                    <a:pt x="327" y="833"/>
                    <a:pt x="357" y="771"/>
                    <a:pt x="394" y="721"/>
                  </a:cubicBezTo>
                  <a:cubicBezTo>
                    <a:pt x="439" y="660"/>
                    <a:pt x="492" y="616"/>
                    <a:pt x="552" y="589"/>
                  </a:cubicBezTo>
                  <a:cubicBezTo>
                    <a:pt x="597" y="569"/>
                    <a:pt x="645" y="559"/>
                    <a:pt x="700" y="558"/>
                  </a:cubicBezTo>
                  <a:cubicBezTo>
                    <a:pt x="749" y="557"/>
                    <a:pt x="798" y="563"/>
                    <a:pt x="846" y="569"/>
                  </a:cubicBezTo>
                  <a:cubicBezTo>
                    <a:pt x="898" y="576"/>
                    <a:pt x="951" y="583"/>
                    <a:pt x="1006" y="581"/>
                  </a:cubicBezTo>
                  <a:cubicBezTo>
                    <a:pt x="1103" y="577"/>
                    <a:pt x="1209" y="544"/>
                    <a:pt x="1330" y="480"/>
                  </a:cubicBezTo>
                  <a:cubicBezTo>
                    <a:pt x="1437" y="424"/>
                    <a:pt x="1540" y="353"/>
                    <a:pt x="1640" y="284"/>
                  </a:cubicBezTo>
                  <a:cubicBezTo>
                    <a:pt x="1646" y="280"/>
                    <a:pt x="1646" y="280"/>
                    <a:pt x="1646" y="280"/>
                  </a:cubicBezTo>
                  <a:cubicBezTo>
                    <a:pt x="1848" y="140"/>
                    <a:pt x="2083" y="0"/>
                    <a:pt x="2291" y="24"/>
                  </a:cubicBezTo>
                  <a:cubicBezTo>
                    <a:pt x="2359" y="33"/>
                    <a:pt x="2420" y="59"/>
                    <a:pt x="2474" y="103"/>
                  </a:cubicBezTo>
                  <a:cubicBezTo>
                    <a:pt x="2520" y="141"/>
                    <a:pt x="2559" y="191"/>
                    <a:pt x="2590" y="253"/>
                  </a:cubicBezTo>
                  <a:cubicBezTo>
                    <a:pt x="2623" y="319"/>
                    <a:pt x="2645" y="392"/>
                    <a:pt x="2666" y="464"/>
                  </a:cubicBezTo>
                  <a:cubicBezTo>
                    <a:pt x="2681" y="513"/>
                    <a:pt x="2696" y="564"/>
                    <a:pt x="2715" y="613"/>
                  </a:cubicBezTo>
                  <a:cubicBezTo>
                    <a:pt x="2744" y="687"/>
                    <a:pt x="2783" y="759"/>
                    <a:pt x="2821" y="829"/>
                  </a:cubicBezTo>
                  <a:cubicBezTo>
                    <a:pt x="2865" y="911"/>
                    <a:pt x="2911" y="996"/>
                    <a:pt x="2941" y="1085"/>
                  </a:cubicBezTo>
                  <a:cubicBezTo>
                    <a:pt x="2957" y="1132"/>
                    <a:pt x="2967" y="1177"/>
                    <a:pt x="2972" y="1222"/>
                  </a:cubicBezTo>
                  <a:cubicBezTo>
                    <a:pt x="2978" y="1272"/>
                    <a:pt x="2977" y="1320"/>
                    <a:pt x="2969" y="1370"/>
                  </a:cubicBezTo>
                  <a:cubicBezTo>
                    <a:pt x="2946" y="1510"/>
                    <a:pt x="2869" y="1655"/>
                    <a:pt x="2738" y="1802"/>
                  </a:cubicBezTo>
                  <a:cubicBezTo>
                    <a:pt x="2681" y="1866"/>
                    <a:pt x="2614" y="1931"/>
                    <a:pt x="2538" y="1994"/>
                  </a:cubicBezTo>
                  <a:cubicBezTo>
                    <a:pt x="2470" y="2051"/>
                    <a:pt x="2394" y="2108"/>
                    <a:pt x="2313" y="2162"/>
                  </a:cubicBezTo>
                  <a:cubicBezTo>
                    <a:pt x="2212" y="2229"/>
                    <a:pt x="2092" y="2303"/>
                    <a:pt x="1965" y="2339"/>
                  </a:cubicBezTo>
                  <a:cubicBezTo>
                    <a:pt x="1908" y="2355"/>
                    <a:pt x="1849" y="2363"/>
                    <a:pt x="1793" y="2371"/>
                  </a:cubicBezTo>
                  <a:cubicBezTo>
                    <a:pt x="1766" y="2375"/>
                    <a:pt x="1738" y="2379"/>
                    <a:pt x="1710" y="2384"/>
                  </a:cubicBezTo>
                  <a:cubicBezTo>
                    <a:pt x="1566" y="2409"/>
                    <a:pt x="1430" y="2459"/>
                    <a:pt x="1299" y="2507"/>
                  </a:cubicBezTo>
                  <a:cubicBezTo>
                    <a:pt x="1162" y="2558"/>
                    <a:pt x="1033" y="2606"/>
                    <a:pt x="904" y="2622"/>
                  </a:cubicBezTo>
                  <a:cubicBezTo>
                    <a:pt x="875" y="2625"/>
                    <a:pt x="847" y="2627"/>
                    <a:pt x="820" y="2627"/>
                  </a:cubicBezTo>
                  <a:cubicBezTo>
                    <a:pt x="783" y="2627"/>
                    <a:pt x="748" y="2624"/>
                    <a:pt x="713" y="2617"/>
                  </a:cubicBezTo>
                  <a:moveTo>
                    <a:pt x="1646" y="280"/>
                  </a:moveTo>
                  <a:cubicBezTo>
                    <a:pt x="1641" y="284"/>
                    <a:pt x="1641" y="284"/>
                    <a:pt x="1641" y="284"/>
                  </a:cubicBezTo>
                  <a:cubicBezTo>
                    <a:pt x="1540" y="354"/>
                    <a:pt x="1437" y="425"/>
                    <a:pt x="1330" y="481"/>
                  </a:cubicBezTo>
                  <a:cubicBezTo>
                    <a:pt x="1209" y="545"/>
                    <a:pt x="1103" y="578"/>
                    <a:pt x="1006" y="581"/>
                  </a:cubicBezTo>
                  <a:cubicBezTo>
                    <a:pt x="951" y="584"/>
                    <a:pt x="898" y="577"/>
                    <a:pt x="846" y="570"/>
                  </a:cubicBezTo>
                  <a:cubicBezTo>
                    <a:pt x="801" y="564"/>
                    <a:pt x="755" y="558"/>
                    <a:pt x="710" y="558"/>
                  </a:cubicBezTo>
                  <a:cubicBezTo>
                    <a:pt x="706" y="558"/>
                    <a:pt x="703" y="558"/>
                    <a:pt x="700" y="558"/>
                  </a:cubicBezTo>
                  <a:cubicBezTo>
                    <a:pt x="645" y="559"/>
                    <a:pt x="597" y="570"/>
                    <a:pt x="552" y="590"/>
                  </a:cubicBezTo>
                  <a:cubicBezTo>
                    <a:pt x="492" y="617"/>
                    <a:pt x="439" y="661"/>
                    <a:pt x="395" y="721"/>
                  </a:cubicBezTo>
                  <a:cubicBezTo>
                    <a:pt x="357" y="772"/>
                    <a:pt x="327" y="833"/>
                    <a:pt x="308" y="897"/>
                  </a:cubicBezTo>
                  <a:cubicBezTo>
                    <a:pt x="295" y="940"/>
                    <a:pt x="285" y="983"/>
                    <a:pt x="276" y="1025"/>
                  </a:cubicBezTo>
                  <a:cubicBezTo>
                    <a:pt x="260" y="1100"/>
                    <a:pt x="243" y="1176"/>
                    <a:pt x="206" y="1251"/>
                  </a:cubicBezTo>
                  <a:cubicBezTo>
                    <a:pt x="186" y="1291"/>
                    <a:pt x="160" y="1331"/>
                    <a:pt x="135" y="1369"/>
                  </a:cubicBezTo>
                  <a:cubicBezTo>
                    <a:pt x="108" y="1410"/>
                    <a:pt x="81" y="1453"/>
                    <a:pt x="60" y="1496"/>
                  </a:cubicBezTo>
                  <a:cubicBezTo>
                    <a:pt x="10" y="1602"/>
                    <a:pt x="1" y="1712"/>
                    <a:pt x="33" y="1832"/>
                  </a:cubicBezTo>
                  <a:cubicBezTo>
                    <a:pt x="60" y="1937"/>
                    <a:pt x="116" y="2036"/>
                    <a:pt x="172" y="2127"/>
                  </a:cubicBezTo>
                  <a:cubicBezTo>
                    <a:pt x="216" y="2200"/>
                    <a:pt x="265" y="2281"/>
                    <a:pt x="323" y="2354"/>
                  </a:cubicBezTo>
                  <a:cubicBezTo>
                    <a:pt x="386" y="2435"/>
                    <a:pt x="452" y="2495"/>
                    <a:pt x="523" y="2540"/>
                  </a:cubicBezTo>
                  <a:cubicBezTo>
                    <a:pt x="585" y="2579"/>
                    <a:pt x="647" y="2604"/>
                    <a:pt x="713" y="2616"/>
                  </a:cubicBezTo>
                  <a:cubicBezTo>
                    <a:pt x="773" y="2628"/>
                    <a:pt x="836" y="2629"/>
                    <a:pt x="904" y="2621"/>
                  </a:cubicBezTo>
                  <a:cubicBezTo>
                    <a:pt x="1032" y="2605"/>
                    <a:pt x="1162" y="2557"/>
                    <a:pt x="1299" y="2507"/>
                  </a:cubicBezTo>
                  <a:cubicBezTo>
                    <a:pt x="1430" y="2458"/>
                    <a:pt x="1566" y="2408"/>
                    <a:pt x="1710" y="2383"/>
                  </a:cubicBezTo>
                  <a:cubicBezTo>
                    <a:pt x="1738" y="2378"/>
                    <a:pt x="1766" y="2374"/>
                    <a:pt x="1793" y="2370"/>
                  </a:cubicBezTo>
                  <a:cubicBezTo>
                    <a:pt x="1849" y="2363"/>
                    <a:pt x="1908" y="2354"/>
                    <a:pt x="1965" y="2338"/>
                  </a:cubicBezTo>
                  <a:cubicBezTo>
                    <a:pt x="2092" y="2302"/>
                    <a:pt x="2212" y="2229"/>
                    <a:pt x="2313" y="2161"/>
                  </a:cubicBezTo>
                  <a:cubicBezTo>
                    <a:pt x="2394" y="2107"/>
                    <a:pt x="2469" y="2051"/>
                    <a:pt x="2538" y="1993"/>
                  </a:cubicBezTo>
                  <a:cubicBezTo>
                    <a:pt x="2613" y="1930"/>
                    <a:pt x="2680" y="1866"/>
                    <a:pt x="2737" y="1802"/>
                  </a:cubicBezTo>
                  <a:cubicBezTo>
                    <a:pt x="2868" y="1655"/>
                    <a:pt x="2946" y="1509"/>
                    <a:pt x="2968" y="1370"/>
                  </a:cubicBezTo>
                  <a:cubicBezTo>
                    <a:pt x="2976" y="1320"/>
                    <a:pt x="2977" y="1272"/>
                    <a:pt x="2972" y="1222"/>
                  </a:cubicBezTo>
                  <a:cubicBezTo>
                    <a:pt x="2967" y="1177"/>
                    <a:pt x="2956" y="1132"/>
                    <a:pt x="2940" y="1085"/>
                  </a:cubicBezTo>
                  <a:cubicBezTo>
                    <a:pt x="2911" y="996"/>
                    <a:pt x="2865" y="911"/>
                    <a:pt x="2820" y="829"/>
                  </a:cubicBezTo>
                  <a:cubicBezTo>
                    <a:pt x="2783" y="759"/>
                    <a:pt x="2744" y="687"/>
                    <a:pt x="2715" y="613"/>
                  </a:cubicBezTo>
                  <a:cubicBezTo>
                    <a:pt x="2696" y="565"/>
                    <a:pt x="2680" y="513"/>
                    <a:pt x="2665" y="464"/>
                  </a:cubicBezTo>
                  <a:cubicBezTo>
                    <a:pt x="2644" y="393"/>
                    <a:pt x="2622" y="319"/>
                    <a:pt x="2589" y="253"/>
                  </a:cubicBezTo>
                  <a:cubicBezTo>
                    <a:pt x="2558" y="192"/>
                    <a:pt x="2519" y="142"/>
                    <a:pt x="2473" y="103"/>
                  </a:cubicBezTo>
                  <a:cubicBezTo>
                    <a:pt x="2420" y="60"/>
                    <a:pt x="2359" y="33"/>
                    <a:pt x="2291" y="25"/>
                  </a:cubicBezTo>
                  <a:cubicBezTo>
                    <a:pt x="2274" y="23"/>
                    <a:pt x="2258" y="22"/>
                    <a:pt x="2241" y="22"/>
                  </a:cubicBezTo>
                  <a:cubicBezTo>
                    <a:pt x="2047" y="22"/>
                    <a:pt x="1833" y="151"/>
                    <a:pt x="1646" y="28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2" name="Freeform 27">
              <a:extLst>
                <a:ext uri="{FF2B5EF4-FFF2-40B4-BE49-F238E27FC236}">
                  <a16:creationId xmlns:a16="http://schemas.microsoft.com/office/drawing/2014/main" id="{DD3E703F-3033-468F-A395-1384016535DA}"/>
                </a:ext>
              </a:extLst>
            </p:cNvPr>
            <p:cNvSpPr>
              <a:spLocks noEditPoints="1"/>
            </p:cNvSpPr>
            <p:nvPr/>
          </p:nvSpPr>
          <p:spPr bwMode="auto">
            <a:xfrm>
              <a:off x="4649" y="1424"/>
              <a:ext cx="2267" cy="1984"/>
            </a:xfrm>
            <a:custGeom>
              <a:avLst/>
              <a:gdLst>
                <a:gd name="T0" fmla="*/ 543 w 3063"/>
                <a:gd name="T1" fmla="*/ 2586 h 2681"/>
                <a:gd name="T2" fmla="*/ 101 w 3063"/>
                <a:gd name="T3" fmla="*/ 2048 h 2681"/>
                <a:gd name="T4" fmla="*/ 56 w 3063"/>
                <a:gd name="T5" fmla="*/ 1493 h 2681"/>
                <a:gd name="T6" fmla="*/ 166 w 3063"/>
                <a:gd name="T7" fmla="*/ 1318 h 2681"/>
                <a:gd name="T8" fmla="*/ 289 w 3063"/>
                <a:gd name="T9" fmla="*/ 1001 h 2681"/>
                <a:gd name="T10" fmla="*/ 378 w 3063"/>
                <a:gd name="T11" fmla="*/ 730 h 2681"/>
                <a:gd name="T12" fmla="*/ 545 w 3063"/>
                <a:gd name="T13" fmla="*/ 564 h 2681"/>
                <a:gd name="T14" fmla="*/ 985 w 3063"/>
                <a:gd name="T15" fmla="*/ 531 h 2681"/>
                <a:gd name="T16" fmla="*/ 1103 w 3063"/>
                <a:gd name="T17" fmla="*/ 511 h 2681"/>
                <a:gd name="T18" fmla="*/ 1427 w 3063"/>
                <a:gd name="T19" fmla="*/ 369 h 2681"/>
                <a:gd name="T20" fmla="*/ 1659 w 3063"/>
                <a:gd name="T21" fmla="*/ 207 h 2681"/>
                <a:gd name="T22" fmla="*/ 2141 w 3063"/>
                <a:gd name="T23" fmla="*/ 11 h 2681"/>
                <a:gd name="T24" fmla="*/ 2285 w 3063"/>
                <a:gd name="T25" fmla="*/ 0 h 2681"/>
                <a:gd name="T26" fmla="*/ 2421 w 3063"/>
                <a:gd name="T27" fmla="*/ 21 h 2681"/>
                <a:gd name="T28" fmla="*/ 2648 w 3063"/>
                <a:gd name="T29" fmla="*/ 221 h 2681"/>
                <a:gd name="T30" fmla="*/ 2781 w 3063"/>
                <a:gd name="T31" fmla="*/ 596 h 2681"/>
                <a:gd name="T32" fmla="*/ 2896 w 3063"/>
                <a:gd name="T33" fmla="*/ 839 h 2681"/>
                <a:gd name="T34" fmla="*/ 3052 w 3063"/>
                <a:gd name="T35" fmla="*/ 1384 h 2681"/>
                <a:gd name="T36" fmla="*/ 2736 w 3063"/>
                <a:gd name="T37" fmla="*/ 1947 h 2681"/>
                <a:gd name="T38" fmla="*/ 2011 w 3063"/>
                <a:gd name="T39" fmla="*/ 2433 h 2681"/>
                <a:gd name="T40" fmla="*/ 1744 w 3063"/>
                <a:gd name="T41" fmla="*/ 2489 h 2681"/>
                <a:gd name="T42" fmla="*/ 1334 w 3063"/>
                <a:gd name="T43" fmla="*/ 2588 h 2681"/>
                <a:gd name="T44" fmla="*/ 1005 w 3063"/>
                <a:gd name="T45" fmla="*/ 2669 h 2681"/>
                <a:gd name="T46" fmla="*/ 760 w 3063"/>
                <a:gd name="T47" fmla="*/ 2668 h 2681"/>
                <a:gd name="T48" fmla="*/ 1947 w 3063"/>
                <a:gd name="T49" fmla="*/ 63 h 2681"/>
                <a:gd name="T50" fmla="*/ 1531 w 3063"/>
                <a:gd name="T51" fmla="*/ 297 h 2681"/>
                <a:gd name="T52" fmla="*/ 1174 w 3063"/>
                <a:gd name="T53" fmla="*/ 496 h 2681"/>
                <a:gd name="T54" fmla="*/ 1086 w 3063"/>
                <a:gd name="T55" fmla="*/ 515 h 2681"/>
                <a:gd name="T56" fmla="*/ 826 w 3063"/>
                <a:gd name="T57" fmla="*/ 530 h 2681"/>
                <a:gd name="T58" fmla="*/ 485 w 3063"/>
                <a:gd name="T59" fmla="*/ 604 h 2681"/>
                <a:gd name="T60" fmla="*/ 316 w 3063"/>
                <a:gd name="T61" fmla="*/ 881 h 2681"/>
                <a:gd name="T62" fmla="*/ 219 w 3063"/>
                <a:gd name="T63" fmla="*/ 1239 h 2681"/>
                <a:gd name="T64" fmla="*/ 142 w 3063"/>
                <a:gd name="T65" fmla="*/ 1352 h 2681"/>
                <a:gd name="T66" fmla="*/ 13 w 3063"/>
                <a:gd name="T67" fmla="*/ 1779 h 2681"/>
                <a:gd name="T68" fmla="*/ 165 w 3063"/>
                <a:gd name="T69" fmla="*/ 2160 h 2681"/>
                <a:gd name="T70" fmla="*/ 760 w 3063"/>
                <a:gd name="T71" fmla="*/ 2668 h 2681"/>
                <a:gd name="T72" fmla="*/ 1255 w 3063"/>
                <a:gd name="T73" fmla="*/ 2610 h 2681"/>
                <a:gd name="T74" fmla="*/ 1738 w 3063"/>
                <a:gd name="T75" fmla="*/ 2489 h 2681"/>
                <a:gd name="T76" fmla="*/ 1956 w 3063"/>
                <a:gd name="T77" fmla="*/ 2449 h 2681"/>
                <a:gd name="T78" fmla="*/ 2378 w 3063"/>
                <a:gd name="T79" fmla="*/ 2229 h 2681"/>
                <a:gd name="T80" fmla="*/ 2949 w 3063"/>
                <a:gd name="T81" fmla="*/ 1677 h 2681"/>
                <a:gd name="T82" fmla="*/ 3002 w 3063"/>
                <a:gd name="T83" fmla="*/ 1065 h 2681"/>
                <a:gd name="T84" fmla="*/ 2818 w 3063"/>
                <a:gd name="T85" fmla="*/ 686 h 2681"/>
                <a:gd name="T86" fmla="*/ 2736 w 3063"/>
                <a:gd name="T87" fmla="*/ 458 h 2681"/>
                <a:gd name="T88" fmla="*/ 2553 w 3063"/>
                <a:gd name="T89" fmla="*/ 101 h 2681"/>
                <a:gd name="T90" fmla="*/ 2324 w 3063"/>
                <a:gd name="T91" fmla="*/ 3 h 2681"/>
                <a:gd name="T92" fmla="*/ 2277 w 3063"/>
                <a:gd name="T93" fmla="*/ 1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63" h="2681">
                  <a:moveTo>
                    <a:pt x="760" y="2668"/>
                  </a:moveTo>
                  <a:cubicBezTo>
                    <a:pt x="683" y="2655"/>
                    <a:pt x="612" y="2628"/>
                    <a:pt x="543" y="2586"/>
                  </a:cubicBezTo>
                  <a:cubicBezTo>
                    <a:pt x="369" y="2481"/>
                    <a:pt x="256" y="2311"/>
                    <a:pt x="165" y="2161"/>
                  </a:cubicBezTo>
                  <a:cubicBezTo>
                    <a:pt x="139" y="2119"/>
                    <a:pt x="119" y="2083"/>
                    <a:pt x="101" y="2048"/>
                  </a:cubicBezTo>
                  <a:cubicBezTo>
                    <a:pt x="52" y="1952"/>
                    <a:pt x="23" y="1864"/>
                    <a:pt x="13" y="1779"/>
                  </a:cubicBezTo>
                  <a:cubicBezTo>
                    <a:pt x="0" y="1677"/>
                    <a:pt x="14" y="1583"/>
                    <a:pt x="56" y="1493"/>
                  </a:cubicBezTo>
                  <a:cubicBezTo>
                    <a:pt x="79" y="1443"/>
                    <a:pt x="112" y="1394"/>
                    <a:pt x="141" y="1352"/>
                  </a:cubicBezTo>
                  <a:cubicBezTo>
                    <a:pt x="149" y="1340"/>
                    <a:pt x="157" y="1329"/>
                    <a:pt x="166" y="1318"/>
                  </a:cubicBezTo>
                  <a:cubicBezTo>
                    <a:pt x="184" y="1292"/>
                    <a:pt x="204" y="1266"/>
                    <a:pt x="218" y="1238"/>
                  </a:cubicBezTo>
                  <a:cubicBezTo>
                    <a:pt x="257" y="1162"/>
                    <a:pt x="273" y="1080"/>
                    <a:pt x="289" y="1001"/>
                  </a:cubicBezTo>
                  <a:cubicBezTo>
                    <a:pt x="297" y="962"/>
                    <a:pt x="305" y="921"/>
                    <a:pt x="315" y="881"/>
                  </a:cubicBezTo>
                  <a:cubicBezTo>
                    <a:pt x="330" y="828"/>
                    <a:pt x="351" y="776"/>
                    <a:pt x="378" y="730"/>
                  </a:cubicBezTo>
                  <a:cubicBezTo>
                    <a:pt x="408" y="678"/>
                    <a:pt x="444" y="636"/>
                    <a:pt x="485" y="603"/>
                  </a:cubicBezTo>
                  <a:cubicBezTo>
                    <a:pt x="505" y="587"/>
                    <a:pt x="525" y="575"/>
                    <a:pt x="545" y="564"/>
                  </a:cubicBezTo>
                  <a:cubicBezTo>
                    <a:pt x="640" y="516"/>
                    <a:pt x="730" y="522"/>
                    <a:pt x="826" y="529"/>
                  </a:cubicBezTo>
                  <a:cubicBezTo>
                    <a:pt x="878" y="533"/>
                    <a:pt x="931" y="536"/>
                    <a:pt x="985" y="531"/>
                  </a:cubicBezTo>
                  <a:cubicBezTo>
                    <a:pt x="1018" y="528"/>
                    <a:pt x="1053" y="521"/>
                    <a:pt x="1086" y="514"/>
                  </a:cubicBezTo>
                  <a:cubicBezTo>
                    <a:pt x="1092" y="513"/>
                    <a:pt x="1097" y="512"/>
                    <a:pt x="1103" y="511"/>
                  </a:cubicBezTo>
                  <a:cubicBezTo>
                    <a:pt x="1125" y="506"/>
                    <a:pt x="1150" y="501"/>
                    <a:pt x="1174" y="495"/>
                  </a:cubicBezTo>
                  <a:cubicBezTo>
                    <a:pt x="1250" y="474"/>
                    <a:pt x="1331" y="434"/>
                    <a:pt x="1427" y="369"/>
                  </a:cubicBezTo>
                  <a:cubicBezTo>
                    <a:pt x="1462" y="346"/>
                    <a:pt x="1497" y="321"/>
                    <a:pt x="1530" y="297"/>
                  </a:cubicBezTo>
                  <a:cubicBezTo>
                    <a:pt x="1572" y="267"/>
                    <a:pt x="1615" y="235"/>
                    <a:pt x="1659" y="207"/>
                  </a:cubicBezTo>
                  <a:cubicBezTo>
                    <a:pt x="1748" y="150"/>
                    <a:pt x="1850" y="98"/>
                    <a:pt x="1946" y="62"/>
                  </a:cubicBezTo>
                  <a:cubicBezTo>
                    <a:pt x="2015" y="37"/>
                    <a:pt x="2076" y="21"/>
                    <a:pt x="2141" y="11"/>
                  </a:cubicBezTo>
                  <a:cubicBezTo>
                    <a:pt x="2192" y="4"/>
                    <a:pt x="2236" y="0"/>
                    <a:pt x="2277" y="0"/>
                  </a:cubicBezTo>
                  <a:cubicBezTo>
                    <a:pt x="2280" y="0"/>
                    <a:pt x="2282" y="0"/>
                    <a:pt x="2285" y="0"/>
                  </a:cubicBezTo>
                  <a:cubicBezTo>
                    <a:pt x="2299" y="0"/>
                    <a:pt x="2312" y="1"/>
                    <a:pt x="2325" y="2"/>
                  </a:cubicBezTo>
                  <a:cubicBezTo>
                    <a:pt x="2359" y="5"/>
                    <a:pt x="2391" y="11"/>
                    <a:pt x="2421" y="21"/>
                  </a:cubicBezTo>
                  <a:cubicBezTo>
                    <a:pt x="2469" y="38"/>
                    <a:pt x="2514" y="64"/>
                    <a:pt x="2554" y="100"/>
                  </a:cubicBezTo>
                  <a:cubicBezTo>
                    <a:pt x="2590" y="134"/>
                    <a:pt x="2622" y="174"/>
                    <a:pt x="2648" y="221"/>
                  </a:cubicBezTo>
                  <a:cubicBezTo>
                    <a:pt x="2688" y="295"/>
                    <a:pt x="2713" y="378"/>
                    <a:pt x="2737" y="458"/>
                  </a:cubicBezTo>
                  <a:cubicBezTo>
                    <a:pt x="2751" y="504"/>
                    <a:pt x="2765" y="551"/>
                    <a:pt x="2781" y="596"/>
                  </a:cubicBezTo>
                  <a:cubicBezTo>
                    <a:pt x="2792" y="624"/>
                    <a:pt x="2804" y="654"/>
                    <a:pt x="2819" y="686"/>
                  </a:cubicBezTo>
                  <a:cubicBezTo>
                    <a:pt x="2843" y="738"/>
                    <a:pt x="2870" y="789"/>
                    <a:pt x="2896" y="839"/>
                  </a:cubicBezTo>
                  <a:cubicBezTo>
                    <a:pt x="2934" y="912"/>
                    <a:pt x="2973" y="988"/>
                    <a:pt x="3003" y="1065"/>
                  </a:cubicBezTo>
                  <a:cubicBezTo>
                    <a:pt x="3047" y="1179"/>
                    <a:pt x="3063" y="1280"/>
                    <a:pt x="3052" y="1384"/>
                  </a:cubicBezTo>
                  <a:cubicBezTo>
                    <a:pt x="3042" y="1480"/>
                    <a:pt x="3008" y="1578"/>
                    <a:pt x="2950" y="1678"/>
                  </a:cubicBezTo>
                  <a:cubicBezTo>
                    <a:pt x="2897" y="1769"/>
                    <a:pt x="2825" y="1860"/>
                    <a:pt x="2736" y="1947"/>
                  </a:cubicBezTo>
                  <a:cubicBezTo>
                    <a:pt x="2643" y="2037"/>
                    <a:pt x="2530" y="2127"/>
                    <a:pt x="2379" y="2230"/>
                  </a:cubicBezTo>
                  <a:cubicBezTo>
                    <a:pt x="2264" y="2308"/>
                    <a:pt x="2141" y="2389"/>
                    <a:pt x="2011" y="2433"/>
                  </a:cubicBezTo>
                  <a:cubicBezTo>
                    <a:pt x="1993" y="2439"/>
                    <a:pt x="1975" y="2445"/>
                    <a:pt x="1956" y="2450"/>
                  </a:cubicBezTo>
                  <a:cubicBezTo>
                    <a:pt x="1886" y="2468"/>
                    <a:pt x="1817" y="2478"/>
                    <a:pt x="1744" y="2489"/>
                  </a:cubicBezTo>
                  <a:cubicBezTo>
                    <a:pt x="1738" y="2490"/>
                    <a:pt x="1738" y="2490"/>
                    <a:pt x="1738" y="2490"/>
                  </a:cubicBezTo>
                  <a:cubicBezTo>
                    <a:pt x="1595" y="2511"/>
                    <a:pt x="1462" y="2550"/>
                    <a:pt x="1334" y="2588"/>
                  </a:cubicBezTo>
                  <a:cubicBezTo>
                    <a:pt x="1308" y="2595"/>
                    <a:pt x="1281" y="2603"/>
                    <a:pt x="1255" y="2611"/>
                  </a:cubicBezTo>
                  <a:cubicBezTo>
                    <a:pt x="1175" y="2633"/>
                    <a:pt x="1090" y="2656"/>
                    <a:pt x="1005" y="2669"/>
                  </a:cubicBezTo>
                  <a:cubicBezTo>
                    <a:pt x="961" y="2675"/>
                    <a:pt x="919" y="2678"/>
                    <a:pt x="878" y="2678"/>
                  </a:cubicBezTo>
                  <a:cubicBezTo>
                    <a:pt x="837" y="2678"/>
                    <a:pt x="798" y="2675"/>
                    <a:pt x="760" y="2668"/>
                  </a:cubicBezTo>
                  <a:moveTo>
                    <a:pt x="2141" y="12"/>
                  </a:moveTo>
                  <a:cubicBezTo>
                    <a:pt x="2077" y="22"/>
                    <a:pt x="2015" y="38"/>
                    <a:pt x="1947" y="63"/>
                  </a:cubicBezTo>
                  <a:cubicBezTo>
                    <a:pt x="1850" y="99"/>
                    <a:pt x="1748" y="150"/>
                    <a:pt x="1659" y="208"/>
                  </a:cubicBezTo>
                  <a:cubicBezTo>
                    <a:pt x="1616" y="236"/>
                    <a:pt x="1573" y="267"/>
                    <a:pt x="1531" y="297"/>
                  </a:cubicBezTo>
                  <a:cubicBezTo>
                    <a:pt x="1497" y="322"/>
                    <a:pt x="1462" y="347"/>
                    <a:pt x="1428" y="370"/>
                  </a:cubicBezTo>
                  <a:cubicBezTo>
                    <a:pt x="1331" y="435"/>
                    <a:pt x="1250" y="475"/>
                    <a:pt x="1174" y="496"/>
                  </a:cubicBezTo>
                  <a:cubicBezTo>
                    <a:pt x="1150" y="502"/>
                    <a:pt x="1125" y="507"/>
                    <a:pt x="1103" y="512"/>
                  </a:cubicBezTo>
                  <a:cubicBezTo>
                    <a:pt x="1097" y="513"/>
                    <a:pt x="1092" y="514"/>
                    <a:pt x="1086" y="515"/>
                  </a:cubicBezTo>
                  <a:cubicBezTo>
                    <a:pt x="1053" y="522"/>
                    <a:pt x="1018" y="529"/>
                    <a:pt x="985" y="532"/>
                  </a:cubicBezTo>
                  <a:cubicBezTo>
                    <a:pt x="931" y="537"/>
                    <a:pt x="877" y="533"/>
                    <a:pt x="826" y="530"/>
                  </a:cubicBezTo>
                  <a:cubicBezTo>
                    <a:pt x="730" y="523"/>
                    <a:pt x="640" y="516"/>
                    <a:pt x="545" y="565"/>
                  </a:cubicBezTo>
                  <a:cubicBezTo>
                    <a:pt x="525" y="575"/>
                    <a:pt x="505" y="588"/>
                    <a:pt x="485" y="604"/>
                  </a:cubicBezTo>
                  <a:cubicBezTo>
                    <a:pt x="444" y="636"/>
                    <a:pt x="408" y="679"/>
                    <a:pt x="378" y="731"/>
                  </a:cubicBezTo>
                  <a:cubicBezTo>
                    <a:pt x="352" y="776"/>
                    <a:pt x="331" y="828"/>
                    <a:pt x="316" y="881"/>
                  </a:cubicBezTo>
                  <a:cubicBezTo>
                    <a:pt x="305" y="921"/>
                    <a:pt x="297" y="962"/>
                    <a:pt x="290" y="1001"/>
                  </a:cubicBezTo>
                  <a:cubicBezTo>
                    <a:pt x="274" y="1080"/>
                    <a:pt x="258" y="1162"/>
                    <a:pt x="219" y="1239"/>
                  </a:cubicBezTo>
                  <a:cubicBezTo>
                    <a:pt x="204" y="1266"/>
                    <a:pt x="185" y="1293"/>
                    <a:pt x="166" y="1318"/>
                  </a:cubicBezTo>
                  <a:cubicBezTo>
                    <a:pt x="158" y="1329"/>
                    <a:pt x="150" y="1341"/>
                    <a:pt x="142" y="1352"/>
                  </a:cubicBezTo>
                  <a:cubicBezTo>
                    <a:pt x="113" y="1394"/>
                    <a:pt x="80" y="1443"/>
                    <a:pt x="56" y="1494"/>
                  </a:cubicBezTo>
                  <a:cubicBezTo>
                    <a:pt x="15" y="1583"/>
                    <a:pt x="1" y="1677"/>
                    <a:pt x="13" y="1779"/>
                  </a:cubicBezTo>
                  <a:cubicBezTo>
                    <a:pt x="24" y="1864"/>
                    <a:pt x="53" y="1952"/>
                    <a:pt x="102" y="2048"/>
                  </a:cubicBezTo>
                  <a:cubicBezTo>
                    <a:pt x="119" y="2082"/>
                    <a:pt x="140" y="2119"/>
                    <a:pt x="165" y="2160"/>
                  </a:cubicBezTo>
                  <a:cubicBezTo>
                    <a:pt x="257" y="2311"/>
                    <a:pt x="369" y="2480"/>
                    <a:pt x="544" y="2586"/>
                  </a:cubicBezTo>
                  <a:cubicBezTo>
                    <a:pt x="612" y="2627"/>
                    <a:pt x="683" y="2654"/>
                    <a:pt x="760" y="2668"/>
                  </a:cubicBezTo>
                  <a:cubicBezTo>
                    <a:pt x="835" y="2681"/>
                    <a:pt x="915" y="2681"/>
                    <a:pt x="1005" y="2668"/>
                  </a:cubicBezTo>
                  <a:cubicBezTo>
                    <a:pt x="1090" y="2656"/>
                    <a:pt x="1175" y="2633"/>
                    <a:pt x="1255" y="2610"/>
                  </a:cubicBezTo>
                  <a:cubicBezTo>
                    <a:pt x="1281" y="2602"/>
                    <a:pt x="1307" y="2595"/>
                    <a:pt x="1333" y="2587"/>
                  </a:cubicBezTo>
                  <a:cubicBezTo>
                    <a:pt x="1462" y="2549"/>
                    <a:pt x="1595" y="2510"/>
                    <a:pt x="1738" y="2489"/>
                  </a:cubicBezTo>
                  <a:cubicBezTo>
                    <a:pt x="1744" y="2488"/>
                    <a:pt x="1744" y="2488"/>
                    <a:pt x="1744" y="2488"/>
                  </a:cubicBezTo>
                  <a:cubicBezTo>
                    <a:pt x="1817" y="2478"/>
                    <a:pt x="1886" y="2468"/>
                    <a:pt x="1956" y="2449"/>
                  </a:cubicBezTo>
                  <a:cubicBezTo>
                    <a:pt x="1975" y="2444"/>
                    <a:pt x="1993" y="2438"/>
                    <a:pt x="2010" y="2433"/>
                  </a:cubicBezTo>
                  <a:cubicBezTo>
                    <a:pt x="2141" y="2388"/>
                    <a:pt x="2264" y="2308"/>
                    <a:pt x="2378" y="2229"/>
                  </a:cubicBezTo>
                  <a:cubicBezTo>
                    <a:pt x="2529" y="2126"/>
                    <a:pt x="2643" y="2036"/>
                    <a:pt x="2735" y="1946"/>
                  </a:cubicBezTo>
                  <a:cubicBezTo>
                    <a:pt x="2824" y="1859"/>
                    <a:pt x="2896" y="1769"/>
                    <a:pt x="2949" y="1677"/>
                  </a:cubicBezTo>
                  <a:cubicBezTo>
                    <a:pt x="3007" y="1578"/>
                    <a:pt x="3041" y="1479"/>
                    <a:pt x="3051" y="1384"/>
                  </a:cubicBezTo>
                  <a:cubicBezTo>
                    <a:pt x="3062" y="1280"/>
                    <a:pt x="3047" y="1179"/>
                    <a:pt x="3002" y="1065"/>
                  </a:cubicBezTo>
                  <a:cubicBezTo>
                    <a:pt x="2973" y="988"/>
                    <a:pt x="2933" y="912"/>
                    <a:pt x="2895" y="839"/>
                  </a:cubicBezTo>
                  <a:cubicBezTo>
                    <a:pt x="2869" y="790"/>
                    <a:pt x="2842" y="738"/>
                    <a:pt x="2818" y="686"/>
                  </a:cubicBezTo>
                  <a:cubicBezTo>
                    <a:pt x="2804" y="654"/>
                    <a:pt x="2791" y="625"/>
                    <a:pt x="2781" y="596"/>
                  </a:cubicBezTo>
                  <a:cubicBezTo>
                    <a:pt x="2764" y="551"/>
                    <a:pt x="2750" y="504"/>
                    <a:pt x="2736" y="458"/>
                  </a:cubicBezTo>
                  <a:cubicBezTo>
                    <a:pt x="2712" y="378"/>
                    <a:pt x="2687" y="295"/>
                    <a:pt x="2647" y="222"/>
                  </a:cubicBezTo>
                  <a:cubicBezTo>
                    <a:pt x="2622" y="175"/>
                    <a:pt x="2590" y="134"/>
                    <a:pt x="2553" y="101"/>
                  </a:cubicBezTo>
                  <a:cubicBezTo>
                    <a:pt x="2514" y="65"/>
                    <a:pt x="2469" y="38"/>
                    <a:pt x="2420" y="22"/>
                  </a:cubicBezTo>
                  <a:cubicBezTo>
                    <a:pt x="2391" y="12"/>
                    <a:pt x="2359" y="6"/>
                    <a:pt x="2324" y="3"/>
                  </a:cubicBezTo>
                  <a:cubicBezTo>
                    <a:pt x="2312" y="2"/>
                    <a:pt x="2299" y="1"/>
                    <a:pt x="2285" y="1"/>
                  </a:cubicBezTo>
                  <a:cubicBezTo>
                    <a:pt x="2282" y="1"/>
                    <a:pt x="2280" y="1"/>
                    <a:pt x="2277" y="1"/>
                  </a:cubicBezTo>
                  <a:cubicBezTo>
                    <a:pt x="2236" y="1"/>
                    <a:pt x="2192" y="5"/>
                    <a:pt x="2141"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3" name="Freeform 28">
              <a:extLst>
                <a:ext uri="{FF2B5EF4-FFF2-40B4-BE49-F238E27FC236}">
                  <a16:creationId xmlns:a16="http://schemas.microsoft.com/office/drawing/2014/main" id="{063313A8-95E8-4651-97A4-4D5F315308A9}"/>
                </a:ext>
              </a:extLst>
            </p:cNvPr>
            <p:cNvSpPr>
              <a:spLocks noEditPoints="1"/>
            </p:cNvSpPr>
            <p:nvPr/>
          </p:nvSpPr>
          <p:spPr bwMode="auto">
            <a:xfrm>
              <a:off x="4606" y="1379"/>
              <a:ext cx="2333" cy="2051"/>
            </a:xfrm>
            <a:custGeom>
              <a:avLst/>
              <a:gdLst>
                <a:gd name="T0" fmla="*/ 570 w 3152"/>
                <a:gd name="T1" fmla="*/ 2659 h 2771"/>
                <a:gd name="T2" fmla="*/ 98 w 3152"/>
                <a:gd name="T3" fmla="*/ 2101 h 2771"/>
                <a:gd name="T4" fmla="*/ 57 w 3152"/>
                <a:gd name="T5" fmla="*/ 1514 h 2771"/>
                <a:gd name="T6" fmla="*/ 183 w 3152"/>
                <a:gd name="T7" fmla="*/ 1321 h 2771"/>
                <a:gd name="T8" fmla="*/ 307 w 3152"/>
                <a:gd name="T9" fmla="*/ 1001 h 2771"/>
                <a:gd name="T10" fmla="*/ 487 w 3152"/>
                <a:gd name="T11" fmla="*/ 603 h 2771"/>
                <a:gd name="T12" fmla="*/ 816 w 3152"/>
                <a:gd name="T13" fmla="*/ 510 h 2771"/>
                <a:gd name="T14" fmla="*/ 1031 w 3152"/>
                <a:gd name="T15" fmla="*/ 491 h 2771"/>
                <a:gd name="T16" fmla="*/ 1116 w 3152"/>
                <a:gd name="T17" fmla="*/ 476 h 2771"/>
                <a:gd name="T18" fmla="*/ 1437 w 3152"/>
                <a:gd name="T19" fmla="*/ 334 h 2771"/>
                <a:gd name="T20" fmla="*/ 1678 w 3152"/>
                <a:gd name="T21" fmla="*/ 157 h 2771"/>
                <a:gd name="T22" fmla="*/ 2174 w 3152"/>
                <a:gd name="T23" fmla="*/ 6 h 2771"/>
                <a:gd name="T24" fmla="*/ 2325 w 3152"/>
                <a:gd name="T25" fmla="*/ 0 h 2771"/>
                <a:gd name="T26" fmla="*/ 2367 w 3152"/>
                <a:gd name="T27" fmla="*/ 1 h 2771"/>
                <a:gd name="T28" fmla="*/ 2717 w 3152"/>
                <a:gd name="T29" fmla="*/ 213 h 2771"/>
                <a:gd name="T30" fmla="*/ 2858 w 3152"/>
                <a:gd name="T31" fmla="*/ 602 h 2771"/>
                <a:gd name="T32" fmla="*/ 2983 w 3152"/>
                <a:gd name="T33" fmla="*/ 876 h 2771"/>
                <a:gd name="T34" fmla="*/ 3146 w 3152"/>
                <a:gd name="T35" fmla="*/ 1423 h 2771"/>
                <a:gd name="T36" fmla="*/ 2454 w 3152"/>
                <a:gd name="T37" fmla="*/ 2325 h 2771"/>
                <a:gd name="T38" fmla="*/ 2065 w 3152"/>
                <a:gd name="T39" fmla="*/ 2555 h 2771"/>
                <a:gd name="T40" fmla="*/ 1775 w 3152"/>
                <a:gd name="T41" fmla="*/ 2623 h 2771"/>
                <a:gd name="T42" fmla="*/ 1288 w 3152"/>
                <a:gd name="T43" fmla="*/ 2716 h 2771"/>
                <a:gd name="T44" fmla="*/ 792 w 3152"/>
                <a:gd name="T45" fmla="*/ 2743 h 2771"/>
                <a:gd name="T46" fmla="*/ 2174 w 3152"/>
                <a:gd name="T47" fmla="*/ 13 h 2771"/>
                <a:gd name="T48" fmla="*/ 1681 w 3152"/>
                <a:gd name="T49" fmla="*/ 163 h 2771"/>
                <a:gd name="T50" fmla="*/ 1441 w 3152"/>
                <a:gd name="T51" fmla="*/ 339 h 2771"/>
                <a:gd name="T52" fmla="*/ 1117 w 3152"/>
                <a:gd name="T53" fmla="*/ 483 h 2771"/>
                <a:gd name="T54" fmla="*/ 1033 w 3152"/>
                <a:gd name="T55" fmla="*/ 498 h 2771"/>
                <a:gd name="T56" fmla="*/ 816 w 3152"/>
                <a:gd name="T57" fmla="*/ 517 h 2771"/>
                <a:gd name="T58" fmla="*/ 492 w 3152"/>
                <a:gd name="T59" fmla="*/ 608 h 2771"/>
                <a:gd name="T60" fmla="*/ 314 w 3152"/>
                <a:gd name="T61" fmla="*/ 1002 h 2771"/>
                <a:gd name="T62" fmla="*/ 189 w 3152"/>
                <a:gd name="T63" fmla="*/ 1326 h 2771"/>
                <a:gd name="T64" fmla="*/ 63 w 3152"/>
                <a:gd name="T65" fmla="*/ 1517 h 2771"/>
                <a:gd name="T66" fmla="*/ 104 w 3152"/>
                <a:gd name="T67" fmla="*/ 2098 h 2771"/>
                <a:gd name="T68" fmla="*/ 574 w 3152"/>
                <a:gd name="T69" fmla="*/ 2652 h 2771"/>
                <a:gd name="T70" fmla="*/ 1286 w 3152"/>
                <a:gd name="T71" fmla="*/ 2710 h 2771"/>
                <a:gd name="T72" fmla="*/ 1774 w 3152"/>
                <a:gd name="T73" fmla="*/ 2617 h 2771"/>
                <a:gd name="T74" fmla="*/ 2063 w 3152"/>
                <a:gd name="T75" fmla="*/ 2548 h 2771"/>
                <a:gd name="T76" fmla="*/ 2450 w 3152"/>
                <a:gd name="T77" fmla="*/ 2319 h 2771"/>
                <a:gd name="T78" fmla="*/ 3139 w 3152"/>
                <a:gd name="T79" fmla="*/ 1422 h 2771"/>
                <a:gd name="T80" fmla="*/ 2976 w 3152"/>
                <a:gd name="T81" fmla="*/ 879 h 2771"/>
                <a:gd name="T82" fmla="*/ 2852 w 3152"/>
                <a:gd name="T83" fmla="*/ 604 h 2771"/>
                <a:gd name="T84" fmla="*/ 2711 w 3152"/>
                <a:gd name="T85" fmla="*/ 216 h 2771"/>
                <a:gd name="T86" fmla="*/ 2366 w 3152"/>
                <a:gd name="T87" fmla="*/ 8 h 2771"/>
                <a:gd name="T88" fmla="*/ 2325 w 3152"/>
                <a:gd name="T89" fmla="*/ 7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52" h="2771">
                  <a:moveTo>
                    <a:pt x="792" y="2743"/>
                  </a:moveTo>
                  <a:cubicBezTo>
                    <a:pt x="712" y="2727"/>
                    <a:pt x="640" y="2699"/>
                    <a:pt x="570" y="2659"/>
                  </a:cubicBezTo>
                  <a:cubicBezTo>
                    <a:pt x="379" y="2547"/>
                    <a:pt x="252" y="2365"/>
                    <a:pt x="164" y="2220"/>
                  </a:cubicBezTo>
                  <a:cubicBezTo>
                    <a:pt x="138" y="2177"/>
                    <a:pt x="116" y="2138"/>
                    <a:pt x="98" y="2101"/>
                  </a:cubicBezTo>
                  <a:cubicBezTo>
                    <a:pt x="51" y="2004"/>
                    <a:pt x="22" y="1908"/>
                    <a:pt x="12" y="1816"/>
                  </a:cubicBezTo>
                  <a:cubicBezTo>
                    <a:pt x="0" y="1705"/>
                    <a:pt x="14" y="1607"/>
                    <a:pt x="57" y="1514"/>
                  </a:cubicBezTo>
                  <a:cubicBezTo>
                    <a:pt x="83" y="1458"/>
                    <a:pt x="120" y="1404"/>
                    <a:pt x="149" y="1364"/>
                  </a:cubicBezTo>
                  <a:cubicBezTo>
                    <a:pt x="160" y="1349"/>
                    <a:pt x="172" y="1335"/>
                    <a:pt x="183" y="1321"/>
                  </a:cubicBezTo>
                  <a:cubicBezTo>
                    <a:pt x="203" y="1297"/>
                    <a:pt x="222" y="1275"/>
                    <a:pt x="236" y="1249"/>
                  </a:cubicBezTo>
                  <a:cubicBezTo>
                    <a:pt x="278" y="1171"/>
                    <a:pt x="292" y="1089"/>
                    <a:pt x="307" y="1001"/>
                  </a:cubicBezTo>
                  <a:cubicBezTo>
                    <a:pt x="314" y="964"/>
                    <a:pt x="320" y="926"/>
                    <a:pt x="329" y="888"/>
                  </a:cubicBezTo>
                  <a:cubicBezTo>
                    <a:pt x="345" y="819"/>
                    <a:pt x="388" y="689"/>
                    <a:pt x="487" y="603"/>
                  </a:cubicBezTo>
                  <a:cubicBezTo>
                    <a:pt x="508" y="585"/>
                    <a:pt x="526" y="572"/>
                    <a:pt x="544" y="561"/>
                  </a:cubicBezTo>
                  <a:cubicBezTo>
                    <a:pt x="635" y="508"/>
                    <a:pt x="723" y="509"/>
                    <a:pt x="816" y="510"/>
                  </a:cubicBezTo>
                  <a:cubicBezTo>
                    <a:pt x="866" y="511"/>
                    <a:pt x="918" y="511"/>
                    <a:pt x="972" y="503"/>
                  </a:cubicBezTo>
                  <a:cubicBezTo>
                    <a:pt x="991" y="500"/>
                    <a:pt x="1010" y="496"/>
                    <a:pt x="1031" y="491"/>
                  </a:cubicBezTo>
                  <a:cubicBezTo>
                    <a:pt x="1052" y="487"/>
                    <a:pt x="1074" y="482"/>
                    <a:pt x="1095" y="479"/>
                  </a:cubicBezTo>
                  <a:cubicBezTo>
                    <a:pt x="1102" y="478"/>
                    <a:pt x="1109" y="477"/>
                    <a:pt x="1116" y="476"/>
                  </a:cubicBezTo>
                  <a:cubicBezTo>
                    <a:pt x="1134" y="473"/>
                    <a:pt x="1153" y="470"/>
                    <a:pt x="1171" y="466"/>
                  </a:cubicBezTo>
                  <a:cubicBezTo>
                    <a:pt x="1251" y="450"/>
                    <a:pt x="1336" y="407"/>
                    <a:pt x="1437" y="334"/>
                  </a:cubicBezTo>
                  <a:cubicBezTo>
                    <a:pt x="1462" y="315"/>
                    <a:pt x="1488" y="295"/>
                    <a:pt x="1513" y="275"/>
                  </a:cubicBezTo>
                  <a:cubicBezTo>
                    <a:pt x="1566" y="234"/>
                    <a:pt x="1621" y="192"/>
                    <a:pt x="1678" y="157"/>
                  </a:cubicBezTo>
                  <a:cubicBezTo>
                    <a:pt x="1766" y="103"/>
                    <a:pt x="1874" y="59"/>
                    <a:pt x="1980" y="34"/>
                  </a:cubicBezTo>
                  <a:cubicBezTo>
                    <a:pt x="2043" y="19"/>
                    <a:pt x="2100" y="11"/>
                    <a:pt x="2174" y="6"/>
                  </a:cubicBezTo>
                  <a:cubicBezTo>
                    <a:pt x="2188" y="5"/>
                    <a:pt x="2188" y="5"/>
                    <a:pt x="2188" y="5"/>
                  </a:cubicBezTo>
                  <a:cubicBezTo>
                    <a:pt x="2233" y="3"/>
                    <a:pt x="2280" y="0"/>
                    <a:pt x="2325" y="0"/>
                  </a:cubicBezTo>
                  <a:cubicBezTo>
                    <a:pt x="2325" y="0"/>
                    <a:pt x="2325" y="0"/>
                    <a:pt x="2325" y="0"/>
                  </a:cubicBezTo>
                  <a:cubicBezTo>
                    <a:pt x="2340" y="0"/>
                    <a:pt x="2354" y="0"/>
                    <a:pt x="2367" y="1"/>
                  </a:cubicBezTo>
                  <a:cubicBezTo>
                    <a:pt x="2405" y="3"/>
                    <a:pt x="2438" y="8"/>
                    <a:pt x="2469" y="16"/>
                  </a:cubicBezTo>
                  <a:cubicBezTo>
                    <a:pt x="2570" y="44"/>
                    <a:pt x="2658" y="114"/>
                    <a:pt x="2717" y="213"/>
                  </a:cubicBezTo>
                  <a:cubicBezTo>
                    <a:pt x="2765" y="293"/>
                    <a:pt x="2792" y="385"/>
                    <a:pt x="2818" y="475"/>
                  </a:cubicBezTo>
                  <a:cubicBezTo>
                    <a:pt x="2831" y="517"/>
                    <a:pt x="2844" y="560"/>
                    <a:pt x="2858" y="602"/>
                  </a:cubicBezTo>
                  <a:cubicBezTo>
                    <a:pt x="2869" y="632"/>
                    <a:pt x="2882" y="664"/>
                    <a:pt x="2896" y="696"/>
                  </a:cubicBezTo>
                  <a:cubicBezTo>
                    <a:pt x="2922" y="757"/>
                    <a:pt x="2953" y="817"/>
                    <a:pt x="2983" y="876"/>
                  </a:cubicBezTo>
                  <a:cubicBezTo>
                    <a:pt x="3018" y="946"/>
                    <a:pt x="3055" y="1019"/>
                    <a:pt x="3085" y="1092"/>
                  </a:cubicBezTo>
                  <a:cubicBezTo>
                    <a:pt x="3133" y="1211"/>
                    <a:pt x="3152" y="1316"/>
                    <a:pt x="3146" y="1423"/>
                  </a:cubicBezTo>
                  <a:cubicBezTo>
                    <a:pt x="3135" y="1623"/>
                    <a:pt x="3023" y="1837"/>
                    <a:pt x="2832" y="2025"/>
                  </a:cubicBezTo>
                  <a:cubicBezTo>
                    <a:pt x="2714" y="2142"/>
                    <a:pt x="2575" y="2241"/>
                    <a:pt x="2454" y="2325"/>
                  </a:cubicBezTo>
                  <a:cubicBezTo>
                    <a:pt x="2453" y="2326"/>
                    <a:pt x="2453" y="2326"/>
                    <a:pt x="2453" y="2326"/>
                  </a:cubicBezTo>
                  <a:cubicBezTo>
                    <a:pt x="2329" y="2412"/>
                    <a:pt x="2201" y="2501"/>
                    <a:pt x="2065" y="2555"/>
                  </a:cubicBezTo>
                  <a:cubicBezTo>
                    <a:pt x="2047" y="2562"/>
                    <a:pt x="2028" y="2569"/>
                    <a:pt x="2007" y="2575"/>
                  </a:cubicBezTo>
                  <a:cubicBezTo>
                    <a:pt x="1939" y="2597"/>
                    <a:pt x="1863" y="2613"/>
                    <a:pt x="1775" y="2623"/>
                  </a:cubicBezTo>
                  <a:cubicBezTo>
                    <a:pt x="1637" y="2640"/>
                    <a:pt x="1510" y="2668"/>
                    <a:pt x="1387" y="2695"/>
                  </a:cubicBezTo>
                  <a:cubicBezTo>
                    <a:pt x="1353" y="2702"/>
                    <a:pt x="1320" y="2710"/>
                    <a:pt x="1288" y="2716"/>
                  </a:cubicBezTo>
                  <a:cubicBezTo>
                    <a:pt x="1182" y="2739"/>
                    <a:pt x="1071" y="2759"/>
                    <a:pt x="957" y="2759"/>
                  </a:cubicBezTo>
                  <a:cubicBezTo>
                    <a:pt x="903" y="2759"/>
                    <a:pt x="848" y="2755"/>
                    <a:pt x="792" y="2743"/>
                  </a:cubicBezTo>
                  <a:moveTo>
                    <a:pt x="2189" y="12"/>
                  </a:moveTo>
                  <a:cubicBezTo>
                    <a:pt x="2174" y="13"/>
                    <a:pt x="2174" y="13"/>
                    <a:pt x="2174" y="13"/>
                  </a:cubicBezTo>
                  <a:cubicBezTo>
                    <a:pt x="2101" y="18"/>
                    <a:pt x="2044" y="26"/>
                    <a:pt x="1982" y="41"/>
                  </a:cubicBezTo>
                  <a:cubicBezTo>
                    <a:pt x="1876" y="66"/>
                    <a:pt x="1769" y="109"/>
                    <a:pt x="1681" y="163"/>
                  </a:cubicBezTo>
                  <a:cubicBezTo>
                    <a:pt x="1625" y="198"/>
                    <a:pt x="1570" y="240"/>
                    <a:pt x="1517" y="281"/>
                  </a:cubicBezTo>
                  <a:cubicBezTo>
                    <a:pt x="1492" y="300"/>
                    <a:pt x="1466" y="320"/>
                    <a:pt x="1441" y="339"/>
                  </a:cubicBezTo>
                  <a:cubicBezTo>
                    <a:pt x="1339" y="414"/>
                    <a:pt x="1254" y="456"/>
                    <a:pt x="1172" y="473"/>
                  </a:cubicBezTo>
                  <a:cubicBezTo>
                    <a:pt x="1154" y="477"/>
                    <a:pt x="1135" y="480"/>
                    <a:pt x="1117" y="483"/>
                  </a:cubicBezTo>
                  <a:cubicBezTo>
                    <a:pt x="1110" y="484"/>
                    <a:pt x="1103" y="485"/>
                    <a:pt x="1097" y="486"/>
                  </a:cubicBezTo>
                  <a:cubicBezTo>
                    <a:pt x="1075" y="489"/>
                    <a:pt x="1053" y="494"/>
                    <a:pt x="1033" y="498"/>
                  </a:cubicBezTo>
                  <a:cubicBezTo>
                    <a:pt x="1012" y="503"/>
                    <a:pt x="992" y="507"/>
                    <a:pt x="973" y="510"/>
                  </a:cubicBezTo>
                  <a:cubicBezTo>
                    <a:pt x="919" y="518"/>
                    <a:pt x="867" y="518"/>
                    <a:pt x="816" y="517"/>
                  </a:cubicBezTo>
                  <a:cubicBezTo>
                    <a:pt x="724" y="516"/>
                    <a:pt x="637" y="515"/>
                    <a:pt x="548" y="567"/>
                  </a:cubicBezTo>
                  <a:cubicBezTo>
                    <a:pt x="530" y="578"/>
                    <a:pt x="512" y="591"/>
                    <a:pt x="492" y="608"/>
                  </a:cubicBezTo>
                  <a:cubicBezTo>
                    <a:pt x="394" y="693"/>
                    <a:pt x="352" y="821"/>
                    <a:pt x="336" y="890"/>
                  </a:cubicBezTo>
                  <a:cubicBezTo>
                    <a:pt x="327" y="927"/>
                    <a:pt x="320" y="966"/>
                    <a:pt x="314" y="1002"/>
                  </a:cubicBezTo>
                  <a:cubicBezTo>
                    <a:pt x="299" y="1091"/>
                    <a:pt x="284" y="1174"/>
                    <a:pt x="242" y="1252"/>
                  </a:cubicBezTo>
                  <a:cubicBezTo>
                    <a:pt x="228" y="1278"/>
                    <a:pt x="208" y="1302"/>
                    <a:pt x="189" y="1326"/>
                  </a:cubicBezTo>
                  <a:cubicBezTo>
                    <a:pt x="177" y="1339"/>
                    <a:pt x="165" y="1353"/>
                    <a:pt x="155" y="1368"/>
                  </a:cubicBezTo>
                  <a:cubicBezTo>
                    <a:pt x="125" y="1408"/>
                    <a:pt x="89" y="1461"/>
                    <a:pt x="63" y="1517"/>
                  </a:cubicBezTo>
                  <a:cubicBezTo>
                    <a:pt x="21" y="1608"/>
                    <a:pt x="7" y="1706"/>
                    <a:pt x="19" y="1815"/>
                  </a:cubicBezTo>
                  <a:cubicBezTo>
                    <a:pt x="29" y="1906"/>
                    <a:pt x="58" y="2002"/>
                    <a:pt x="104" y="2098"/>
                  </a:cubicBezTo>
                  <a:cubicBezTo>
                    <a:pt x="122" y="2135"/>
                    <a:pt x="144" y="2174"/>
                    <a:pt x="170" y="2216"/>
                  </a:cubicBezTo>
                  <a:cubicBezTo>
                    <a:pt x="258" y="2361"/>
                    <a:pt x="384" y="2541"/>
                    <a:pt x="574" y="2652"/>
                  </a:cubicBezTo>
                  <a:cubicBezTo>
                    <a:pt x="642" y="2693"/>
                    <a:pt x="714" y="2720"/>
                    <a:pt x="793" y="2737"/>
                  </a:cubicBezTo>
                  <a:cubicBezTo>
                    <a:pt x="964" y="2771"/>
                    <a:pt x="1131" y="2742"/>
                    <a:pt x="1286" y="2710"/>
                  </a:cubicBezTo>
                  <a:cubicBezTo>
                    <a:pt x="1319" y="2703"/>
                    <a:pt x="1352" y="2695"/>
                    <a:pt x="1386" y="2688"/>
                  </a:cubicBezTo>
                  <a:cubicBezTo>
                    <a:pt x="1509" y="2661"/>
                    <a:pt x="1636" y="2633"/>
                    <a:pt x="1774" y="2617"/>
                  </a:cubicBezTo>
                  <a:cubicBezTo>
                    <a:pt x="1862" y="2606"/>
                    <a:pt x="1937" y="2590"/>
                    <a:pt x="2005" y="2569"/>
                  </a:cubicBezTo>
                  <a:cubicBezTo>
                    <a:pt x="2025" y="2562"/>
                    <a:pt x="2044" y="2556"/>
                    <a:pt x="2063" y="2548"/>
                  </a:cubicBezTo>
                  <a:cubicBezTo>
                    <a:pt x="2198" y="2495"/>
                    <a:pt x="2325" y="2406"/>
                    <a:pt x="2449" y="2320"/>
                  </a:cubicBezTo>
                  <a:cubicBezTo>
                    <a:pt x="2450" y="2319"/>
                    <a:pt x="2450" y="2319"/>
                    <a:pt x="2450" y="2319"/>
                  </a:cubicBezTo>
                  <a:cubicBezTo>
                    <a:pt x="2571" y="2236"/>
                    <a:pt x="2709" y="2137"/>
                    <a:pt x="2827" y="2020"/>
                  </a:cubicBezTo>
                  <a:cubicBezTo>
                    <a:pt x="3017" y="1833"/>
                    <a:pt x="3128" y="1620"/>
                    <a:pt x="3139" y="1422"/>
                  </a:cubicBezTo>
                  <a:cubicBezTo>
                    <a:pt x="3145" y="1317"/>
                    <a:pt x="3126" y="1213"/>
                    <a:pt x="3078" y="1095"/>
                  </a:cubicBezTo>
                  <a:cubicBezTo>
                    <a:pt x="3049" y="1022"/>
                    <a:pt x="3012" y="949"/>
                    <a:pt x="2976" y="879"/>
                  </a:cubicBezTo>
                  <a:cubicBezTo>
                    <a:pt x="2947" y="821"/>
                    <a:pt x="2916" y="760"/>
                    <a:pt x="2889" y="699"/>
                  </a:cubicBezTo>
                  <a:cubicBezTo>
                    <a:pt x="2875" y="667"/>
                    <a:pt x="2863" y="635"/>
                    <a:pt x="2852" y="604"/>
                  </a:cubicBezTo>
                  <a:cubicBezTo>
                    <a:pt x="2837" y="562"/>
                    <a:pt x="2824" y="519"/>
                    <a:pt x="2812" y="477"/>
                  </a:cubicBezTo>
                  <a:cubicBezTo>
                    <a:pt x="2785" y="388"/>
                    <a:pt x="2758" y="295"/>
                    <a:pt x="2711" y="216"/>
                  </a:cubicBezTo>
                  <a:cubicBezTo>
                    <a:pt x="2653" y="119"/>
                    <a:pt x="2566" y="51"/>
                    <a:pt x="2467" y="23"/>
                  </a:cubicBezTo>
                  <a:cubicBezTo>
                    <a:pt x="2437" y="15"/>
                    <a:pt x="2404" y="10"/>
                    <a:pt x="2366" y="8"/>
                  </a:cubicBezTo>
                  <a:cubicBezTo>
                    <a:pt x="2353" y="7"/>
                    <a:pt x="2340" y="7"/>
                    <a:pt x="2325" y="7"/>
                  </a:cubicBezTo>
                  <a:cubicBezTo>
                    <a:pt x="2325" y="7"/>
                    <a:pt x="2325" y="7"/>
                    <a:pt x="2325" y="7"/>
                  </a:cubicBezTo>
                  <a:cubicBezTo>
                    <a:pt x="2280" y="7"/>
                    <a:pt x="2234" y="10"/>
                    <a:pt x="2189"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4" name="Freeform 29">
              <a:extLst>
                <a:ext uri="{FF2B5EF4-FFF2-40B4-BE49-F238E27FC236}">
                  <a16:creationId xmlns:a16="http://schemas.microsoft.com/office/drawing/2014/main" id="{EA49467C-E4DE-48A9-9523-32D40077A7E7}"/>
                </a:ext>
              </a:extLst>
            </p:cNvPr>
            <p:cNvSpPr>
              <a:spLocks noEditPoints="1"/>
            </p:cNvSpPr>
            <p:nvPr/>
          </p:nvSpPr>
          <p:spPr bwMode="auto">
            <a:xfrm>
              <a:off x="4568" y="1337"/>
              <a:ext cx="2390" cy="2097"/>
            </a:xfrm>
            <a:custGeom>
              <a:avLst/>
              <a:gdLst>
                <a:gd name="T0" fmla="*/ 594 w 3229"/>
                <a:gd name="T1" fmla="*/ 2721 h 2833"/>
                <a:gd name="T2" fmla="*/ 162 w 3229"/>
                <a:gd name="T3" fmla="*/ 2271 h 2833"/>
                <a:gd name="T4" fmla="*/ 11 w 3229"/>
                <a:gd name="T5" fmla="*/ 1847 h 2833"/>
                <a:gd name="T6" fmla="*/ 156 w 3229"/>
                <a:gd name="T7" fmla="*/ 1375 h 2833"/>
                <a:gd name="T8" fmla="*/ 253 w 3229"/>
                <a:gd name="T9" fmla="*/ 1258 h 2833"/>
                <a:gd name="T10" fmla="*/ 343 w 3229"/>
                <a:gd name="T11" fmla="*/ 892 h 2833"/>
                <a:gd name="T12" fmla="*/ 488 w 3229"/>
                <a:gd name="T13" fmla="*/ 603 h 2833"/>
                <a:gd name="T14" fmla="*/ 802 w 3229"/>
                <a:gd name="T15" fmla="*/ 492 h 2833"/>
                <a:gd name="T16" fmla="*/ 996 w 3229"/>
                <a:gd name="T17" fmla="*/ 466 h 2833"/>
                <a:gd name="T18" fmla="*/ 1117 w 3229"/>
                <a:gd name="T19" fmla="*/ 445 h 2833"/>
                <a:gd name="T20" fmla="*/ 1444 w 3229"/>
                <a:gd name="T21" fmla="*/ 298 h 2833"/>
                <a:gd name="T22" fmla="*/ 1695 w 3229"/>
                <a:gd name="T23" fmla="*/ 107 h 2833"/>
                <a:gd name="T24" fmla="*/ 2010 w 3229"/>
                <a:gd name="T25" fmla="*/ 7 h 2833"/>
                <a:gd name="T26" fmla="*/ 2201 w 3229"/>
                <a:gd name="T27" fmla="*/ 3 h 2833"/>
                <a:gd name="T28" fmla="*/ 2359 w 3229"/>
                <a:gd name="T29" fmla="*/ 1 h 2833"/>
                <a:gd name="T30" fmla="*/ 2509 w 3229"/>
                <a:gd name="T31" fmla="*/ 13 h 2833"/>
                <a:gd name="T32" fmla="*/ 2888 w 3229"/>
                <a:gd name="T33" fmla="*/ 488 h 2833"/>
                <a:gd name="T34" fmla="*/ 2961 w 3229"/>
                <a:gd name="T35" fmla="*/ 704 h 2833"/>
                <a:gd name="T36" fmla="*/ 3154 w 3229"/>
                <a:gd name="T37" fmla="*/ 1117 h 2833"/>
                <a:gd name="T38" fmla="*/ 3229 w 3229"/>
                <a:gd name="T39" fmla="*/ 1456 h 2833"/>
                <a:gd name="T40" fmla="*/ 3044 w 3229"/>
                <a:gd name="T41" fmla="*/ 1950 h 2833"/>
                <a:gd name="T42" fmla="*/ 2520 w 3229"/>
                <a:gd name="T43" fmla="*/ 2411 h 2833"/>
                <a:gd name="T44" fmla="*/ 2112 w 3229"/>
                <a:gd name="T45" fmla="*/ 2666 h 2833"/>
                <a:gd name="T46" fmla="*/ 1805 w 3229"/>
                <a:gd name="T47" fmla="*/ 2746 h 2833"/>
                <a:gd name="T48" fmla="*/ 1313 w 3229"/>
                <a:gd name="T49" fmla="*/ 2812 h 2833"/>
                <a:gd name="T50" fmla="*/ 1050 w 3229"/>
                <a:gd name="T51" fmla="*/ 2833 h 2833"/>
                <a:gd name="T52" fmla="*/ 2359 w 3229"/>
                <a:gd name="T53" fmla="*/ 2 h 2833"/>
                <a:gd name="T54" fmla="*/ 2201 w 3229"/>
                <a:gd name="T55" fmla="*/ 4 h 2833"/>
                <a:gd name="T56" fmla="*/ 2010 w 3229"/>
                <a:gd name="T57" fmla="*/ 7 h 2833"/>
                <a:gd name="T58" fmla="*/ 1695 w 3229"/>
                <a:gd name="T59" fmla="*/ 108 h 2833"/>
                <a:gd name="T60" fmla="*/ 1444 w 3229"/>
                <a:gd name="T61" fmla="*/ 299 h 2833"/>
                <a:gd name="T62" fmla="*/ 1117 w 3229"/>
                <a:gd name="T63" fmla="*/ 445 h 2833"/>
                <a:gd name="T64" fmla="*/ 996 w 3229"/>
                <a:gd name="T65" fmla="*/ 467 h 2833"/>
                <a:gd name="T66" fmla="*/ 802 w 3229"/>
                <a:gd name="T67" fmla="*/ 493 h 2833"/>
                <a:gd name="T68" fmla="*/ 488 w 3229"/>
                <a:gd name="T69" fmla="*/ 603 h 2833"/>
                <a:gd name="T70" fmla="*/ 344 w 3229"/>
                <a:gd name="T71" fmla="*/ 893 h 2833"/>
                <a:gd name="T72" fmla="*/ 254 w 3229"/>
                <a:gd name="T73" fmla="*/ 1258 h 2833"/>
                <a:gd name="T74" fmla="*/ 157 w 3229"/>
                <a:gd name="T75" fmla="*/ 1375 h 2833"/>
                <a:gd name="T76" fmla="*/ 12 w 3229"/>
                <a:gd name="T77" fmla="*/ 1847 h 2833"/>
                <a:gd name="T78" fmla="*/ 163 w 3229"/>
                <a:gd name="T79" fmla="*/ 2271 h 2833"/>
                <a:gd name="T80" fmla="*/ 595 w 3229"/>
                <a:gd name="T81" fmla="*/ 2720 h 2833"/>
                <a:gd name="T82" fmla="*/ 1050 w 3229"/>
                <a:gd name="T83" fmla="*/ 2832 h 2833"/>
                <a:gd name="T84" fmla="*/ 1313 w 3229"/>
                <a:gd name="T85" fmla="*/ 2811 h 2833"/>
                <a:gd name="T86" fmla="*/ 1805 w 3229"/>
                <a:gd name="T87" fmla="*/ 2746 h 2833"/>
                <a:gd name="T88" fmla="*/ 2111 w 3229"/>
                <a:gd name="T89" fmla="*/ 2666 h 2833"/>
                <a:gd name="T90" fmla="*/ 2520 w 3229"/>
                <a:gd name="T91" fmla="*/ 2410 h 2833"/>
                <a:gd name="T92" fmla="*/ 3044 w 3229"/>
                <a:gd name="T93" fmla="*/ 1949 h 2833"/>
                <a:gd name="T94" fmla="*/ 3228 w 3229"/>
                <a:gd name="T95" fmla="*/ 1456 h 2833"/>
                <a:gd name="T96" fmla="*/ 3154 w 3229"/>
                <a:gd name="T97" fmla="*/ 1117 h 2833"/>
                <a:gd name="T98" fmla="*/ 2960 w 3229"/>
                <a:gd name="T99" fmla="*/ 705 h 2833"/>
                <a:gd name="T100" fmla="*/ 2887 w 3229"/>
                <a:gd name="T101" fmla="*/ 488 h 2833"/>
                <a:gd name="T102" fmla="*/ 2509 w 3229"/>
                <a:gd name="T103" fmla="*/ 13 h 2833"/>
                <a:gd name="T104" fmla="*/ 2378 w 3229"/>
                <a:gd name="T105" fmla="*/ 2 h 2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29" h="2833">
                  <a:moveTo>
                    <a:pt x="820" y="2808"/>
                  </a:moveTo>
                  <a:cubicBezTo>
                    <a:pt x="737" y="2788"/>
                    <a:pt x="663" y="2760"/>
                    <a:pt x="594" y="2721"/>
                  </a:cubicBezTo>
                  <a:cubicBezTo>
                    <a:pt x="507" y="2672"/>
                    <a:pt x="425" y="2605"/>
                    <a:pt x="349" y="2523"/>
                  </a:cubicBezTo>
                  <a:cubicBezTo>
                    <a:pt x="284" y="2453"/>
                    <a:pt x="223" y="2370"/>
                    <a:pt x="162" y="2271"/>
                  </a:cubicBezTo>
                  <a:cubicBezTo>
                    <a:pt x="135" y="2227"/>
                    <a:pt x="113" y="2186"/>
                    <a:pt x="95" y="2146"/>
                  </a:cubicBezTo>
                  <a:cubicBezTo>
                    <a:pt x="49" y="2048"/>
                    <a:pt x="20" y="1947"/>
                    <a:pt x="11" y="1847"/>
                  </a:cubicBezTo>
                  <a:cubicBezTo>
                    <a:pt x="0" y="1730"/>
                    <a:pt x="15" y="1627"/>
                    <a:pt x="58" y="1533"/>
                  </a:cubicBezTo>
                  <a:cubicBezTo>
                    <a:pt x="80" y="1484"/>
                    <a:pt x="111" y="1433"/>
                    <a:pt x="156" y="1375"/>
                  </a:cubicBezTo>
                  <a:cubicBezTo>
                    <a:pt x="169" y="1358"/>
                    <a:pt x="183" y="1343"/>
                    <a:pt x="197" y="1328"/>
                  </a:cubicBezTo>
                  <a:cubicBezTo>
                    <a:pt x="219" y="1305"/>
                    <a:pt x="239" y="1284"/>
                    <a:pt x="253" y="1258"/>
                  </a:cubicBezTo>
                  <a:cubicBezTo>
                    <a:pt x="298" y="1179"/>
                    <a:pt x="311" y="1091"/>
                    <a:pt x="325" y="998"/>
                  </a:cubicBezTo>
                  <a:cubicBezTo>
                    <a:pt x="330" y="964"/>
                    <a:pt x="336" y="928"/>
                    <a:pt x="343" y="892"/>
                  </a:cubicBezTo>
                  <a:cubicBezTo>
                    <a:pt x="354" y="837"/>
                    <a:pt x="372" y="782"/>
                    <a:pt x="395" y="735"/>
                  </a:cubicBezTo>
                  <a:cubicBezTo>
                    <a:pt x="420" y="681"/>
                    <a:pt x="451" y="637"/>
                    <a:pt x="488" y="603"/>
                  </a:cubicBezTo>
                  <a:cubicBezTo>
                    <a:pt x="503" y="589"/>
                    <a:pt x="521" y="572"/>
                    <a:pt x="541" y="559"/>
                  </a:cubicBezTo>
                  <a:cubicBezTo>
                    <a:pt x="627" y="502"/>
                    <a:pt x="712" y="497"/>
                    <a:pt x="802" y="492"/>
                  </a:cubicBezTo>
                  <a:cubicBezTo>
                    <a:pt x="851" y="490"/>
                    <a:pt x="901" y="487"/>
                    <a:pt x="954" y="476"/>
                  </a:cubicBezTo>
                  <a:cubicBezTo>
                    <a:pt x="967" y="473"/>
                    <a:pt x="981" y="470"/>
                    <a:pt x="996" y="466"/>
                  </a:cubicBezTo>
                  <a:cubicBezTo>
                    <a:pt x="1024" y="459"/>
                    <a:pt x="1054" y="452"/>
                    <a:pt x="1083" y="448"/>
                  </a:cubicBezTo>
                  <a:cubicBezTo>
                    <a:pt x="1095" y="447"/>
                    <a:pt x="1106" y="446"/>
                    <a:pt x="1117" y="445"/>
                  </a:cubicBezTo>
                  <a:cubicBezTo>
                    <a:pt x="1132" y="443"/>
                    <a:pt x="1148" y="442"/>
                    <a:pt x="1164" y="439"/>
                  </a:cubicBezTo>
                  <a:cubicBezTo>
                    <a:pt x="1248" y="427"/>
                    <a:pt x="1340" y="380"/>
                    <a:pt x="1444" y="298"/>
                  </a:cubicBezTo>
                  <a:cubicBezTo>
                    <a:pt x="1466" y="281"/>
                    <a:pt x="1488" y="263"/>
                    <a:pt x="1509" y="245"/>
                  </a:cubicBezTo>
                  <a:cubicBezTo>
                    <a:pt x="1568" y="196"/>
                    <a:pt x="1628" y="145"/>
                    <a:pt x="1695" y="107"/>
                  </a:cubicBezTo>
                  <a:cubicBezTo>
                    <a:pt x="1743" y="79"/>
                    <a:pt x="1798" y="56"/>
                    <a:pt x="1856" y="38"/>
                  </a:cubicBezTo>
                  <a:cubicBezTo>
                    <a:pt x="1907" y="23"/>
                    <a:pt x="1960" y="12"/>
                    <a:pt x="2010" y="7"/>
                  </a:cubicBezTo>
                  <a:cubicBezTo>
                    <a:pt x="2073" y="0"/>
                    <a:pt x="2127" y="1"/>
                    <a:pt x="2197" y="3"/>
                  </a:cubicBezTo>
                  <a:cubicBezTo>
                    <a:pt x="2201" y="3"/>
                    <a:pt x="2201" y="3"/>
                    <a:pt x="2201" y="3"/>
                  </a:cubicBezTo>
                  <a:cubicBezTo>
                    <a:pt x="2234" y="4"/>
                    <a:pt x="2270" y="3"/>
                    <a:pt x="2305" y="2"/>
                  </a:cubicBezTo>
                  <a:cubicBezTo>
                    <a:pt x="2323" y="2"/>
                    <a:pt x="2341" y="1"/>
                    <a:pt x="2359" y="1"/>
                  </a:cubicBezTo>
                  <a:cubicBezTo>
                    <a:pt x="2376" y="1"/>
                    <a:pt x="2390" y="1"/>
                    <a:pt x="2403" y="1"/>
                  </a:cubicBezTo>
                  <a:cubicBezTo>
                    <a:pt x="2445" y="2"/>
                    <a:pt x="2478" y="6"/>
                    <a:pt x="2509" y="13"/>
                  </a:cubicBezTo>
                  <a:cubicBezTo>
                    <a:pt x="2617" y="37"/>
                    <a:pt x="2712" y="104"/>
                    <a:pt x="2775" y="203"/>
                  </a:cubicBezTo>
                  <a:cubicBezTo>
                    <a:pt x="2829" y="288"/>
                    <a:pt x="2859" y="390"/>
                    <a:pt x="2888" y="488"/>
                  </a:cubicBezTo>
                  <a:cubicBezTo>
                    <a:pt x="2899" y="527"/>
                    <a:pt x="2910" y="567"/>
                    <a:pt x="2924" y="605"/>
                  </a:cubicBezTo>
                  <a:cubicBezTo>
                    <a:pt x="2935" y="638"/>
                    <a:pt x="2947" y="671"/>
                    <a:pt x="2961" y="704"/>
                  </a:cubicBezTo>
                  <a:cubicBezTo>
                    <a:pt x="2990" y="776"/>
                    <a:pt x="3025" y="847"/>
                    <a:pt x="3060" y="915"/>
                  </a:cubicBezTo>
                  <a:cubicBezTo>
                    <a:pt x="3092" y="981"/>
                    <a:pt x="3126" y="1049"/>
                    <a:pt x="3154" y="1117"/>
                  </a:cubicBezTo>
                  <a:cubicBezTo>
                    <a:pt x="3179" y="1176"/>
                    <a:pt x="3197" y="1229"/>
                    <a:pt x="3209" y="1281"/>
                  </a:cubicBezTo>
                  <a:cubicBezTo>
                    <a:pt x="3223" y="1340"/>
                    <a:pt x="3229" y="1398"/>
                    <a:pt x="3229" y="1456"/>
                  </a:cubicBezTo>
                  <a:cubicBezTo>
                    <a:pt x="3227" y="1566"/>
                    <a:pt x="3198" y="1679"/>
                    <a:pt x="3142" y="1792"/>
                  </a:cubicBezTo>
                  <a:cubicBezTo>
                    <a:pt x="3115" y="1845"/>
                    <a:pt x="3082" y="1898"/>
                    <a:pt x="3044" y="1950"/>
                  </a:cubicBezTo>
                  <a:cubicBezTo>
                    <a:pt x="3007" y="2000"/>
                    <a:pt x="2965" y="2049"/>
                    <a:pt x="2918" y="2095"/>
                  </a:cubicBezTo>
                  <a:cubicBezTo>
                    <a:pt x="2798" y="2215"/>
                    <a:pt x="2657" y="2314"/>
                    <a:pt x="2520" y="2411"/>
                  </a:cubicBezTo>
                  <a:cubicBezTo>
                    <a:pt x="2507" y="2420"/>
                    <a:pt x="2494" y="2429"/>
                    <a:pt x="2482" y="2438"/>
                  </a:cubicBezTo>
                  <a:cubicBezTo>
                    <a:pt x="2363" y="2522"/>
                    <a:pt x="2240" y="2609"/>
                    <a:pt x="2112" y="2666"/>
                  </a:cubicBezTo>
                  <a:cubicBezTo>
                    <a:pt x="2092" y="2675"/>
                    <a:pt x="2072" y="2683"/>
                    <a:pt x="2051" y="2691"/>
                  </a:cubicBezTo>
                  <a:cubicBezTo>
                    <a:pt x="1972" y="2719"/>
                    <a:pt x="1890" y="2738"/>
                    <a:pt x="1805" y="2746"/>
                  </a:cubicBezTo>
                  <a:cubicBezTo>
                    <a:pt x="1683" y="2758"/>
                    <a:pt x="1570" y="2775"/>
                    <a:pt x="1461" y="2791"/>
                  </a:cubicBezTo>
                  <a:cubicBezTo>
                    <a:pt x="1410" y="2798"/>
                    <a:pt x="1361" y="2805"/>
                    <a:pt x="1313" y="2812"/>
                  </a:cubicBezTo>
                  <a:cubicBezTo>
                    <a:pt x="1240" y="2821"/>
                    <a:pt x="1154" y="2831"/>
                    <a:pt x="1067" y="2833"/>
                  </a:cubicBezTo>
                  <a:cubicBezTo>
                    <a:pt x="1061" y="2833"/>
                    <a:pt x="1055" y="2833"/>
                    <a:pt x="1050" y="2833"/>
                  </a:cubicBezTo>
                  <a:cubicBezTo>
                    <a:pt x="968" y="2833"/>
                    <a:pt x="892" y="2824"/>
                    <a:pt x="820" y="2808"/>
                  </a:cubicBezTo>
                  <a:moveTo>
                    <a:pt x="2359" y="2"/>
                  </a:moveTo>
                  <a:cubicBezTo>
                    <a:pt x="2341" y="2"/>
                    <a:pt x="2323" y="2"/>
                    <a:pt x="2305" y="3"/>
                  </a:cubicBezTo>
                  <a:cubicBezTo>
                    <a:pt x="2270" y="4"/>
                    <a:pt x="2234" y="4"/>
                    <a:pt x="2201" y="4"/>
                  </a:cubicBezTo>
                  <a:cubicBezTo>
                    <a:pt x="2197" y="4"/>
                    <a:pt x="2197" y="4"/>
                    <a:pt x="2197" y="4"/>
                  </a:cubicBezTo>
                  <a:cubicBezTo>
                    <a:pt x="2127" y="2"/>
                    <a:pt x="2073" y="1"/>
                    <a:pt x="2010" y="7"/>
                  </a:cubicBezTo>
                  <a:cubicBezTo>
                    <a:pt x="1960" y="13"/>
                    <a:pt x="1907" y="24"/>
                    <a:pt x="1857" y="39"/>
                  </a:cubicBezTo>
                  <a:cubicBezTo>
                    <a:pt x="1798" y="56"/>
                    <a:pt x="1744" y="80"/>
                    <a:pt x="1695" y="108"/>
                  </a:cubicBezTo>
                  <a:cubicBezTo>
                    <a:pt x="1629" y="146"/>
                    <a:pt x="1568" y="197"/>
                    <a:pt x="1509" y="245"/>
                  </a:cubicBezTo>
                  <a:cubicBezTo>
                    <a:pt x="1488" y="263"/>
                    <a:pt x="1466" y="282"/>
                    <a:pt x="1444" y="299"/>
                  </a:cubicBezTo>
                  <a:cubicBezTo>
                    <a:pt x="1340" y="381"/>
                    <a:pt x="1249" y="427"/>
                    <a:pt x="1164" y="440"/>
                  </a:cubicBezTo>
                  <a:cubicBezTo>
                    <a:pt x="1148" y="442"/>
                    <a:pt x="1132" y="444"/>
                    <a:pt x="1117" y="445"/>
                  </a:cubicBezTo>
                  <a:cubicBezTo>
                    <a:pt x="1106" y="446"/>
                    <a:pt x="1095" y="448"/>
                    <a:pt x="1084" y="449"/>
                  </a:cubicBezTo>
                  <a:cubicBezTo>
                    <a:pt x="1054" y="453"/>
                    <a:pt x="1025" y="460"/>
                    <a:pt x="996" y="467"/>
                  </a:cubicBezTo>
                  <a:cubicBezTo>
                    <a:pt x="982" y="471"/>
                    <a:pt x="968" y="474"/>
                    <a:pt x="954" y="477"/>
                  </a:cubicBezTo>
                  <a:cubicBezTo>
                    <a:pt x="901" y="488"/>
                    <a:pt x="851" y="491"/>
                    <a:pt x="802" y="493"/>
                  </a:cubicBezTo>
                  <a:cubicBezTo>
                    <a:pt x="712" y="498"/>
                    <a:pt x="627" y="502"/>
                    <a:pt x="542" y="559"/>
                  </a:cubicBezTo>
                  <a:cubicBezTo>
                    <a:pt x="521" y="573"/>
                    <a:pt x="503" y="589"/>
                    <a:pt x="488" y="603"/>
                  </a:cubicBezTo>
                  <a:cubicBezTo>
                    <a:pt x="452" y="637"/>
                    <a:pt x="421" y="682"/>
                    <a:pt x="395" y="736"/>
                  </a:cubicBezTo>
                  <a:cubicBezTo>
                    <a:pt x="373" y="783"/>
                    <a:pt x="355" y="837"/>
                    <a:pt x="344" y="893"/>
                  </a:cubicBezTo>
                  <a:cubicBezTo>
                    <a:pt x="337" y="928"/>
                    <a:pt x="331" y="964"/>
                    <a:pt x="326" y="999"/>
                  </a:cubicBezTo>
                  <a:cubicBezTo>
                    <a:pt x="312" y="1091"/>
                    <a:pt x="299" y="1179"/>
                    <a:pt x="254" y="1258"/>
                  </a:cubicBezTo>
                  <a:cubicBezTo>
                    <a:pt x="240" y="1284"/>
                    <a:pt x="219" y="1306"/>
                    <a:pt x="198" y="1329"/>
                  </a:cubicBezTo>
                  <a:cubicBezTo>
                    <a:pt x="184" y="1344"/>
                    <a:pt x="169" y="1359"/>
                    <a:pt x="157" y="1375"/>
                  </a:cubicBezTo>
                  <a:cubicBezTo>
                    <a:pt x="112" y="1434"/>
                    <a:pt x="81" y="1484"/>
                    <a:pt x="59" y="1533"/>
                  </a:cubicBezTo>
                  <a:cubicBezTo>
                    <a:pt x="16" y="1628"/>
                    <a:pt x="1" y="1730"/>
                    <a:pt x="12" y="1847"/>
                  </a:cubicBezTo>
                  <a:cubicBezTo>
                    <a:pt x="21" y="1947"/>
                    <a:pt x="49" y="2047"/>
                    <a:pt x="95" y="2146"/>
                  </a:cubicBezTo>
                  <a:cubicBezTo>
                    <a:pt x="114" y="2186"/>
                    <a:pt x="136" y="2227"/>
                    <a:pt x="163" y="2271"/>
                  </a:cubicBezTo>
                  <a:cubicBezTo>
                    <a:pt x="223" y="2370"/>
                    <a:pt x="284" y="2452"/>
                    <a:pt x="350" y="2523"/>
                  </a:cubicBezTo>
                  <a:cubicBezTo>
                    <a:pt x="425" y="2604"/>
                    <a:pt x="507" y="2671"/>
                    <a:pt x="595" y="2720"/>
                  </a:cubicBezTo>
                  <a:cubicBezTo>
                    <a:pt x="664" y="2759"/>
                    <a:pt x="737" y="2788"/>
                    <a:pt x="820" y="2807"/>
                  </a:cubicBezTo>
                  <a:cubicBezTo>
                    <a:pt x="892" y="2824"/>
                    <a:pt x="968" y="2832"/>
                    <a:pt x="1050" y="2832"/>
                  </a:cubicBezTo>
                  <a:cubicBezTo>
                    <a:pt x="1055" y="2832"/>
                    <a:pt x="1061" y="2832"/>
                    <a:pt x="1067" y="2832"/>
                  </a:cubicBezTo>
                  <a:cubicBezTo>
                    <a:pt x="1154" y="2831"/>
                    <a:pt x="1240" y="2820"/>
                    <a:pt x="1313" y="2811"/>
                  </a:cubicBezTo>
                  <a:cubicBezTo>
                    <a:pt x="1361" y="2804"/>
                    <a:pt x="1410" y="2797"/>
                    <a:pt x="1461" y="2790"/>
                  </a:cubicBezTo>
                  <a:cubicBezTo>
                    <a:pt x="1570" y="2774"/>
                    <a:pt x="1683" y="2757"/>
                    <a:pt x="1805" y="2746"/>
                  </a:cubicBezTo>
                  <a:cubicBezTo>
                    <a:pt x="1889" y="2737"/>
                    <a:pt x="1972" y="2719"/>
                    <a:pt x="2051" y="2690"/>
                  </a:cubicBezTo>
                  <a:cubicBezTo>
                    <a:pt x="2072" y="2682"/>
                    <a:pt x="2092" y="2674"/>
                    <a:pt x="2111" y="2666"/>
                  </a:cubicBezTo>
                  <a:cubicBezTo>
                    <a:pt x="2240" y="2609"/>
                    <a:pt x="2363" y="2522"/>
                    <a:pt x="2481" y="2437"/>
                  </a:cubicBezTo>
                  <a:cubicBezTo>
                    <a:pt x="2494" y="2428"/>
                    <a:pt x="2507" y="2419"/>
                    <a:pt x="2520" y="2410"/>
                  </a:cubicBezTo>
                  <a:cubicBezTo>
                    <a:pt x="2656" y="2314"/>
                    <a:pt x="2798" y="2214"/>
                    <a:pt x="2918" y="2095"/>
                  </a:cubicBezTo>
                  <a:cubicBezTo>
                    <a:pt x="2964" y="2049"/>
                    <a:pt x="3006" y="2000"/>
                    <a:pt x="3044" y="1949"/>
                  </a:cubicBezTo>
                  <a:cubicBezTo>
                    <a:pt x="3082" y="1898"/>
                    <a:pt x="3114" y="1845"/>
                    <a:pt x="3141" y="1791"/>
                  </a:cubicBezTo>
                  <a:cubicBezTo>
                    <a:pt x="3197" y="1678"/>
                    <a:pt x="3227" y="1566"/>
                    <a:pt x="3228" y="1456"/>
                  </a:cubicBezTo>
                  <a:cubicBezTo>
                    <a:pt x="3229" y="1398"/>
                    <a:pt x="3222" y="1340"/>
                    <a:pt x="3208" y="1281"/>
                  </a:cubicBezTo>
                  <a:cubicBezTo>
                    <a:pt x="3196" y="1229"/>
                    <a:pt x="3178" y="1176"/>
                    <a:pt x="3154" y="1117"/>
                  </a:cubicBezTo>
                  <a:cubicBezTo>
                    <a:pt x="3125" y="1049"/>
                    <a:pt x="3091" y="981"/>
                    <a:pt x="3059" y="916"/>
                  </a:cubicBezTo>
                  <a:cubicBezTo>
                    <a:pt x="3025" y="847"/>
                    <a:pt x="2990" y="776"/>
                    <a:pt x="2960" y="705"/>
                  </a:cubicBezTo>
                  <a:cubicBezTo>
                    <a:pt x="2946" y="671"/>
                    <a:pt x="2934" y="638"/>
                    <a:pt x="2923" y="606"/>
                  </a:cubicBezTo>
                  <a:cubicBezTo>
                    <a:pt x="2910" y="567"/>
                    <a:pt x="2898" y="527"/>
                    <a:pt x="2887" y="488"/>
                  </a:cubicBezTo>
                  <a:cubicBezTo>
                    <a:pt x="2858" y="390"/>
                    <a:pt x="2829" y="288"/>
                    <a:pt x="2774" y="203"/>
                  </a:cubicBezTo>
                  <a:cubicBezTo>
                    <a:pt x="2711" y="105"/>
                    <a:pt x="2617" y="37"/>
                    <a:pt x="2509" y="13"/>
                  </a:cubicBezTo>
                  <a:cubicBezTo>
                    <a:pt x="2478" y="7"/>
                    <a:pt x="2445" y="3"/>
                    <a:pt x="2403" y="2"/>
                  </a:cubicBezTo>
                  <a:cubicBezTo>
                    <a:pt x="2395" y="2"/>
                    <a:pt x="2387" y="2"/>
                    <a:pt x="2378" y="2"/>
                  </a:cubicBezTo>
                  <a:cubicBezTo>
                    <a:pt x="2372" y="2"/>
                    <a:pt x="2366" y="2"/>
                    <a:pt x="2359" y="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5" name="Freeform 30">
              <a:extLst>
                <a:ext uri="{FF2B5EF4-FFF2-40B4-BE49-F238E27FC236}">
                  <a16:creationId xmlns:a16="http://schemas.microsoft.com/office/drawing/2014/main" id="{3BF90734-0F85-48F1-84A7-D64278483997}"/>
                </a:ext>
              </a:extLst>
            </p:cNvPr>
            <p:cNvSpPr>
              <a:spLocks noEditPoints="1"/>
            </p:cNvSpPr>
            <p:nvPr/>
          </p:nvSpPr>
          <p:spPr bwMode="auto">
            <a:xfrm>
              <a:off x="4527" y="1278"/>
              <a:ext cx="2456" cy="2178"/>
            </a:xfrm>
            <a:custGeom>
              <a:avLst/>
              <a:gdLst>
                <a:gd name="T0" fmla="*/ 620 w 3319"/>
                <a:gd name="T1" fmla="*/ 2810 h 2943"/>
                <a:gd name="T2" fmla="*/ 92 w 3319"/>
                <a:gd name="T3" fmla="*/ 2218 h 2943"/>
                <a:gd name="T4" fmla="*/ 59 w 3319"/>
                <a:gd name="T5" fmla="*/ 1574 h 2943"/>
                <a:gd name="T6" fmla="*/ 211 w 3319"/>
                <a:gd name="T7" fmla="*/ 1359 h 2943"/>
                <a:gd name="T8" fmla="*/ 343 w 3319"/>
                <a:gd name="T9" fmla="*/ 1020 h 2943"/>
                <a:gd name="T10" fmla="*/ 404 w 3319"/>
                <a:gd name="T11" fmla="*/ 760 h 2943"/>
                <a:gd name="T12" fmla="*/ 540 w 3319"/>
                <a:gd name="T13" fmla="*/ 578 h 2943"/>
                <a:gd name="T14" fmla="*/ 938 w 3319"/>
                <a:gd name="T15" fmla="*/ 471 h 2943"/>
                <a:gd name="T16" fmla="*/ 1074 w 3319"/>
                <a:gd name="T17" fmla="*/ 439 h 2943"/>
                <a:gd name="T18" fmla="*/ 1159 w 3319"/>
                <a:gd name="T19" fmla="*/ 434 h 2943"/>
                <a:gd name="T20" fmla="*/ 1511 w 3319"/>
                <a:gd name="T21" fmla="*/ 233 h 2943"/>
                <a:gd name="T22" fmla="*/ 1884 w 3319"/>
                <a:gd name="T23" fmla="*/ 16 h 2943"/>
                <a:gd name="T24" fmla="*/ 2043 w 3319"/>
                <a:gd name="T25" fmla="*/ 1 h 2943"/>
                <a:gd name="T26" fmla="*/ 2232 w 3319"/>
                <a:gd name="T27" fmla="*/ 21 h 2943"/>
                <a:gd name="T28" fmla="*/ 2442 w 3319"/>
                <a:gd name="T29" fmla="*/ 23 h 2943"/>
                <a:gd name="T30" fmla="*/ 2553 w 3319"/>
                <a:gd name="T31" fmla="*/ 31 h 2943"/>
                <a:gd name="T32" fmla="*/ 2963 w 3319"/>
                <a:gd name="T33" fmla="*/ 524 h 2943"/>
                <a:gd name="T34" fmla="*/ 3032 w 3319"/>
                <a:gd name="T35" fmla="*/ 736 h 2943"/>
                <a:gd name="T36" fmla="*/ 3230 w 3319"/>
                <a:gd name="T37" fmla="*/ 1165 h 2943"/>
                <a:gd name="T38" fmla="*/ 3299 w 3319"/>
                <a:gd name="T39" fmla="*/ 1695 h 2943"/>
                <a:gd name="T40" fmla="*/ 3140 w 3319"/>
                <a:gd name="T41" fmla="*/ 2039 h 2943"/>
                <a:gd name="T42" fmla="*/ 2628 w 3319"/>
                <a:gd name="T43" fmla="*/ 2497 h 2943"/>
                <a:gd name="T44" fmla="*/ 2517 w 3319"/>
                <a:gd name="T45" fmla="*/ 2577 h 2943"/>
                <a:gd name="T46" fmla="*/ 2099 w 3319"/>
                <a:gd name="T47" fmla="*/ 2833 h 2943"/>
                <a:gd name="T48" fmla="*/ 1687 w 3319"/>
                <a:gd name="T49" fmla="*/ 2909 h 2943"/>
                <a:gd name="T50" fmla="*/ 1188 w 3319"/>
                <a:gd name="T51" fmla="*/ 2939 h 2943"/>
                <a:gd name="T52" fmla="*/ 2442 w 3319"/>
                <a:gd name="T53" fmla="*/ 24 h 2943"/>
                <a:gd name="T54" fmla="*/ 2232 w 3319"/>
                <a:gd name="T55" fmla="*/ 22 h 2943"/>
                <a:gd name="T56" fmla="*/ 2043 w 3319"/>
                <a:gd name="T57" fmla="*/ 2 h 2943"/>
                <a:gd name="T58" fmla="*/ 1713 w 3319"/>
                <a:gd name="T59" fmla="*/ 80 h 2943"/>
                <a:gd name="T60" fmla="*/ 1453 w 3319"/>
                <a:gd name="T61" fmla="*/ 286 h 2943"/>
                <a:gd name="T62" fmla="*/ 1115 w 3319"/>
                <a:gd name="T63" fmla="*/ 437 h 2943"/>
                <a:gd name="T64" fmla="*/ 971 w 3319"/>
                <a:gd name="T65" fmla="*/ 463 h 2943"/>
                <a:gd name="T66" fmla="*/ 794 w 3319"/>
                <a:gd name="T67" fmla="*/ 496 h 2943"/>
                <a:gd name="T68" fmla="*/ 490 w 3319"/>
                <a:gd name="T69" fmla="*/ 625 h 2943"/>
                <a:gd name="T70" fmla="*/ 358 w 3319"/>
                <a:gd name="T71" fmla="*/ 921 h 2943"/>
                <a:gd name="T72" fmla="*/ 272 w 3319"/>
                <a:gd name="T73" fmla="*/ 1290 h 2943"/>
                <a:gd name="T74" fmla="*/ 165 w 3319"/>
                <a:gd name="T75" fmla="*/ 1409 h 2943"/>
                <a:gd name="T76" fmla="*/ 11 w 3319"/>
                <a:gd name="T77" fmla="*/ 1904 h 2943"/>
                <a:gd name="T78" fmla="*/ 162 w 3319"/>
                <a:gd name="T79" fmla="*/ 2348 h 2943"/>
                <a:gd name="T80" fmla="*/ 850 w 3319"/>
                <a:gd name="T81" fmla="*/ 2899 h 2943"/>
                <a:gd name="T82" fmla="*/ 1687 w 3319"/>
                <a:gd name="T83" fmla="*/ 2908 h 2943"/>
                <a:gd name="T84" fmla="*/ 2099 w 3319"/>
                <a:gd name="T85" fmla="*/ 2833 h 2943"/>
                <a:gd name="T86" fmla="*/ 2517 w 3319"/>
                <a:gd name="T87" fmla="*/ 2576 h 2943"/>
                <a:gd name="T88" fmla="*/ 2628 w 3319"/>
                <a:gd name="T89" fmla="*/ 2496 h 2943"/>
                <a:gd name="T90" fmla="*/ 3139 w 3319"/>
                <a:gd name="T91" fmla="*/ 2038 h 2943"/>
                <a:gd name="T92" fmla="*/ 3299 w 3319"/>
                <a:gd name="T93" fmla="*/ 1694 h 2943"/>
                <a:gd name="T94" fmla="*/ 3230 w 3319"/>
                <a:gd name="T95" fmla="*/ 1166 h 2943"/>
                <a:gd name="T96" fmla="*/ 3031 w 3319"/>
                <a:gd name="T97" fmla="*/ 736 h 2943"/>
                <a:gd name="T98" fmla="*/ 2962 w 3319"/>
                <a:gd name="T99" fmla="*/ 524 h 2943"/>
                <a:gd name="T100" fmla="*/ 2553 w 3319"/>
                <a:gd name="T101" fmla="*/ 31 h 2943"/>
                <a:gd name="T102" fmla="*/ 2442 w 3319"/>
                <a:gd name="T103" fmla="*/ 24 h 2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19" h="2943">
                  <a:moveTo>
                    <a:pt x="850" y="2900"/>
                  </a:moveTo>
                  <a:cubicBezTo>
                    <a:pt x="763" y="2877"/>
                    <a:pt x="690" y="2849"/>
                    <a:pt x="620" y="2810"/>
                  </a:cubicBezTo>
                  <a:cubicBezTo>
                    <a:pt x="444" y="2714"/>
                    <a:pt x="289" y="2558"/>
                    <a:pt x="161" y="2348"/>
                  </a:cubicBezTo>
                  <a:cubicBezTo>
                    <a:pt x="134" y="2303"/>
                    <a:pt x="111" y="2260"/>
                    <a:pt x="92" y="2218"/>
                  </a:cubicBezTo>
                  <a:cubicBezTo>
                    <a:pt x="47" y="2117"/>
                    <a:pt x="19" y="2011"/>
                    <a:pt x="10" y="1904"/>
                  </a:cubicBezTo>
                  <a:cubicBezTo>
                    <a:pt x="0" y="1779"/>
                    <a:pt x="16" y="1672"/>
                    <a:pt x="59" y="1574"/>
                  </a:cubicBezTo>
                  <a:cubicBezTo>
                    <a:pt x="83" y="1521"/>
                    <a:pt x="117" y="1467"/>
                    <a:pt x="164" y="1408"/>
                  </a:cubicBezTo>
                  <a:cubicBezTo>
                    <a:pt x="178" y="1391"/>
                    <a:pt x="195" y="1375"/>
                    <a:pt x="211" y="1359"/>
                  </a:cubicBezTo>
                  <a:cubicBezTo>
                    <a:pt x="235" y="1337"/>
                    <a:pt x="257" y="1316"/>
                    <a:pt x="272" y="1290"/>
                  </a:cubicBezTo>
                  <a:cubicBezTo>
                    <a:pt x="318" y="1210"/>
                    <a:pt x="330" y="1117"/>
                    <a:pt x="343" y="1020"/>
                  </a:cubicBezTo>
                  <a:cubicBezTo>
                    <a:pt x="347" y="987"/>
                    <a:pt x="352" y="954"/>
                    <a:pt x="357" y="920"/>
                  </a:cubicBezTo>
                  <a:cubicBezTo>
                    <a:pt x="367" y="864"/>
                    <a:pt x="383" y="808"/>
                    <a:pt x="404" y="760"/>
                  </a:cubicBezTo>
                  <a:cubicBezTo>
                    <a:pt x="427" y="705"/>
                    <a:pt x="456" y="660"/>
                    <a:pt x="490" y="625"/>
                  </a:cubicBezTo>
                  <a:cubicBezTo>
                    <a:pt x="505" y="609"/>
                    <a:pt x="521" y="592"/>
                    <a:pt x="540" y="578"/>
                  </a:cubicBezTo>
                  <a:cubicBezTo>
                    <a:pt x="622" y="516"/>
                    <a:pt x="705" y="506"/>
                    <a:pt x="794" y="496"/>
                  </a:cubicBezTo>
                  <a:cubicBezTo>
                    <a:pt x="840" y="490"/>
                    <a:pt x="888" y="484"/>
                    <a:pt x="938" y="471"/>
                  </a:cubicBezTo>
                  <a:cubicBezTo>
                    <a:pt x="949" y="468"/>
                    <a:pt x="959" y="465"/>
                    <a:pt x="970" y="462"/>
                  </a:cubicBezTo>
                  <a:cubicBezTo>
                    <a:pt x="1004" y="452"/>
                    <a:pt x="1038" y="442"/>
                    <a:pt x="1074" y="439"/>
                  </a:cubicBezTo>
                  <a:cubicBezTo>
                    <a:pt x="1088" y="438"/>
                    <a:pt x="1102" y="437"/>
                    <a:pt x="1115" y="436"/>
                  </a:cubicBezTo>
                  <a:cubicBezTo>
                    <a:pt x="1129" y="436"/>
                    <a:pt x="1144" y="435"/>
                    <a:pt x="1159" y="434"/>
                  </a:cubicBezTo>
                  <a:cubicBezTo>
                    <a:pt x="1249" y="425"/>
                    <a:pt x="1345" y="376"/>
                    <a:pt x="1453" y="285"/>
                  </a:cubicBezTo>
                  <a:cubicBezTo>
                    <a:pt x="1472" y="268"/>
                    <a:pt x="1492" y="250"/>
                    <a:pt x="1511" y="233"/>
                  </a:cubicBezTo>
                  <a:cubicBezTo>
                    <a:pt x="1574" y="177"/>
                    <a:pt x="1639" y="120"/>
                    <a:pt x="1713" y="79"/>
                  </a:cubicBezTo>
                  <a:cubicBezTo>
                    <a:pt x="1764" y="51"/>
                    <a:pt x="1822" y="30"/>
                    <a:pt x="1884" y="16"/>
                  </a:cubicBezTo>
                  <a:cubicBezTo>
                    <a:pt x="1932" y="6"/>
                    <a:pt x="1981" y="1"/>
                    <a:pt x="2026" y="1"/>
                  </a:cubicBezTo>
                  <a:cubicBezTo>
                    <a:pt x="2032" y="1"/>
                    <a:pt x="2037" y="1"/>
                    <a:pt x="2043" y="1"/>
                  </a:cubicBezTo>
                  <a:cubicBezTo>
                    <a:pt x="2082" y="2"/>
                    <a:pt x="2119" y="7"/>
                    <a:pt x="2157" y="12"/>
                  </a:cubicBezTo>
                  <a:cubicBezTo>
                    <a:pt x="2180" y="15"/>
                    <a:pt x="2204" y="18"/>
                    <a:pt x="2232" y="21"/>
                  </a:cubicBezTo>
                  <a:cubicBezTo>
                    <a:pt x="2284" y="26"/>
                    <a:pt x="2341" y="25"/>
                    <a:pt x="2396" y="24"/>
                  </a:cubicBezTo>
                  <a:cubicBezTo>
                    <a:pt x="2411" y="23"/>
                    <a:pt x="2427" y="23"/>
                    <a:pt x="2442" y="23"/>
                  </a:cubicBezTo>
                  <a:cubicBezTo>
                    <a:pt x="2443" y="23"/>
                    <a:pt x="2444" y="23"/>
                    <a:pt x="2445" y="23"/>
                  </a:cubicBezTo>
                  <a:cubicBezTo>
                    <a:pt x="2490" y="23"/>
                    <a:pt x="2523" y="25"/>
                    <a:pt x="2553" y="31"/>
                  </a:cubicBezTo>
                  <a:cubicBezTo>
                    <a:pt x="2669" y="51"/>
                    <a:pt x="2771" y="116"/>
                    <a:pt x="2839" y="216"/>
                  </a:cubicBezTo>
                  <a:cubicBezTo>
                    <a:pt x="2901" y="307"/>
                    <a:pt x="2932" y="417"/>
                    <a:pt x="2963" y="524"/>
                  </a:cubicBezTo>
                  <a:cubicBezTo>
                    <a:pt x="2973" y="560"/>
                    <a:pt x="2984" y="597"/>
                    <a:pt x="2995" y="633"/>
                  </a:cubicBezTo>
                  <a:cubicBezTo>
                    <a:pt x="3006" y="667"/>
                    <a:pt x="3019" y="702"/>
                    <a:pt x="3032" y="736"/>
                  </a:cubicBezTo>
                  <a:cubicBezTo>
                    <a:pt x="3065" y="819"/>
                    <a:pt x="3105" y="902"/>
                    <a:pt x="3145" y="982"/>
                  </a:cubicBezTo>
                  <a:cubicBezTo>
                    <a:pt x="3174" y="1042"/>
                    <a:pt x="3204" y="1104"/>
                    <a:pt x="3230" y="1165"/>
                  </a:cubicBezTo>
                  <a:cubicBezTo>
                    <a:pt x="3287" y="1297"/>
                    <a:pt x="3314" y="1404"/>
                    <a:pt x="3318" y="1515"/>
                  </a:cubicBezTo>
                  <a:cubicBezTo>
                    <a:pt x="3319" y="1573"/>
                    <a:pt x="3313" y="1634"/>
                    <a:pt x="3299" y="1695"/>
                  </a:cubicBezTo>
                  <a:cubicBezTo>
                    <a:pt x="3286" y="1753"/>
                    <a:pt x="3265" y="1813"/>
                    <a:pt x="3238" y="1871"/>
                  </a:cubicBezTo>
                  <a:cubicBezTo>
                    <a:pt x="3212" y="1928"/>
                    <a:pt x="3178" y="1984"/>
                    <a:pt x="3140" y="2039"/>
                  </a:cubicBezTo>
                  <a:cubicBezTo>
                    <a:pt x="3102" y="2092"/>
                    <a:pt x="3058" y="2144"/>
                    <a:pt x="3010" y="2192"/>
                  </a:cubicBezTo>
                  <a:cubicBezTo>
                    <a:pt x="2896" y="2307"/>
                    <a:pt x="2760" y="2403"/>
                    <a:pt x="2628" y="2497"/>
                  </a:cubicBezTo>
                  <a:cubicBezTo>
                    <a:pt x="2616" y="2506"/>
                    <a:pt x="2603" y="2514"/>
                    <a:pt x="2591" y="2523"/>
                  </a:cubicBezTo>
                  <a:cubicBezTo>
                    <a:pt x="2566" y="2541"/>
                    <a:pt x="2541" y="2559"/>
                    <a:pt x="2517" y="2577"/>
                  </a:cubicBezTo>
                  <a:cubicBezTo>
                    <a:pt x="2403" y="2660"/>
                    <a:pt x="2286" y="2745"/>
                    <a:pt x="2162" y="2805"/>
                  </a:cubicBezTo>
                  <a:cubicBezTo>
                    <a:pt x="2142" y="2815"/>
                    <a:pt x="2122" y="2824"/>
                    <a:pt x="2099" y="2833"/>
                  </a:cubicBezTo>
                  <a:cubicBezTo>
                    <a:pt x="2012" y="2869"/>
                    <a:pt x="1924" y="2890"/>
                    <a:pt x="1838" y="2897"/>
                  </a:cubicBezTo>
                  <a:cubicBezTo>
                    <a:pt x="1787" y="2901"/>
                    <a:pt x="1736" y="2905"/>
                    <a:pt x="1687" y="2909"/>
                  </a:cubicBezTo>
                  <a:cubicBezTo>
                    <a:pt x="1565" y="2919"/>
                    <a:pt x="1450" y="2928"/>
                    <a:pt x="1343" y="2934"/>
                  </a:cubicBezTo>
                  <a:cubicBezTo>
                    <a:pt x="1289" y="2937"/>
                    <a:pt x="1238" y="2939"/>
                    <a:pt x="1188" y="2939"/>
                  </a:cubicBezTo>
                  <a:cubicBezTo>
                    <a:pt x="1073" y="2939"/>
                    <a:pt x="964" y="2929"/>
                    <a:pt x="850" y="2900"/>
                  </a:cubicBezTo>
                  <a:moveTo>
                    <a:pt x="2442" y="24"/>
                  </a:moveTo>
                  <a:cubicBezTo>
                    <a:pt x="2427" y="24"/>
                    <a:pt x="2411" y="24"/>
                    <a:pt x="2396" y="24"/>
                  </a:cubicBezTo>
                  <a:cubicBezTo>
                    <a:pt x="2341" y="26"/>
                    <a:pt x="2284" y="27"/>
                    <a:pt x="2232" y="22"/>
                  </a:cubicBezTo>
                  <a:cubicBezTo>
                    <a:pt x="2204" y="19"/>
                    <a:pt x="2180" y="16"/>
                    <a:pt x="2157" y="13"/>
                  </a:cubicBezTo>
                  <a:cubicBezTo>
                    <a:pt x="2119" y="8"/>
                    <a:pt x="2082" y="3"/>
                    <a:pt x="2043" y="2"/>
                  </a:cubicBezTo>
                  <a:cubicBezTo>
                    <a:pt x="1992" y="0"/>
                    <a:pt x="1938" y="6"/>
                    <a:pt x="1884" y="17"/>
                  </a:cubicBezTo>
                  <a:cubicBezTo>
                    <a:pt x="1822" y="31"/>
                    <a:pt x="1765" y="52"/>
                    <a:pt x="1713" y="80"/>
                  </a:cubicBezTo>
                  <a:cubicBezTo>
                    <a:pt x="1640" y="120"/>
                    <a:pt x="1575" y="178"/>
                    <a:pt x="1512" y="234"/>
                  </a:cubicBezTo>
                  <a:cubicBezTo>
                    <a:pt x="1493" y="251"/>
                    <a:pt x="1473" y="269"/>
                    <a:pt x="1453" y="286"/>
                  </a:cubicBezTo>
                  <a:cubicBezTo>
                    <a:pt x="1345" y="377"/>
                    <a:pt x="1249" y="425"/>
                    <a:pt x="1159" y="434"/>
                  </a:cubicBezTo>
                  <a:cubicBezTo>
                    <a:pt x="1144" y="436"/>
                    <a:pt x="1129" y="437"/>
                    <a:pt x="1115" y="437"/>
                  </a:cubicBezTo>
                  <a:cubicBezTo>
                    <a:pt x="1102" y="438"/>
                    <a:pt x="1088" y="438"/>
                    <a:pt x="1074" y="440"/>
                  </a:cubicBezTo>
                  <a:cubicBezTo>
                    <a:pt x="1038" y="443"/>
                    <a:pt x="1004" y="453"/>
                    <a:pt x="971" y="463"/>
                  </a:cubicBezTo>
                  <a:cubicBezTo>
                    <a:pt x="960" y="466"/>
                    <a:pt x="949" y="469"/>
                    <a:pt x="939" y="472"/>
                  </a:cubicBezTo>
                  <a:cubicBezTo>
                    <a:pt x="888" y="485"/>
                    <a:pt x="840" y="491"/>
                    <a:pt x="794" y="496"/>
                  </a:cubicBezTo>
                  <a:cubicBezTo>
                    <a:pt x="705" y="507"/>
                    <a:pt x="622" y="517"/>
                    <a:pt x="540" y="579"/>
                  </a:cubicBezTo>
                  <a:cubicBezTo>
                    <a:pt x="522" y="593"/>
                    <a:pt x="505" y="609"/>
                    <a:pt x="490" y="625"/>
                  </a:cubicBezTo>
                  <a:cubicBezTo>
                    <a:pt x="456" y="660"/>
                    <a:pt x="428" y="706"/>
                    <a:pt x="404" y="760"/>
                  </a:cubicBezTo>
                  <a:cubicBezTo>
                    <a:pt x="384" y="808"/>
                    <a:pt x="368" y="864"/>
                    <a:pt x="358" y="921"/>
                  </a:cubicBezTo>
                  <a:cubicBezTo>
                    <a:pt x="352" y="954"/>
                    <a:pt x="348" y="987"/>
                    <a:pt x="344" y="1020"/>
                  </a:cubicBezTo>
                  <a:cubicBezTo>
                    <a:pt x="331" y="1117"/>
                    <a:pt x="319" y="1210"/>
                    <a:pt x="272" y="1290"/>
                  </a:cubicBezTo>
                  <a:cubicBezTo>
                    <a:pt x="258" y="1316"/>
                    <a:pt x="235" y="1337"/>
                    <a:pt x="212" y="1360"/>
                  </a:cubicBezTo>
                  <a:cubicBezTo>
                    <a:pt x="196" y="1375"/>
                    <a:pt x="179" y="1391"/>
                    <a:pt x="165" y="1409"/>
                  </a:cubicBezTo>
                  <a:cubicBezTo>
                    <a:pt x="118" y="1467"/>
                    <a:pt x="84" y="1522"/>
                    <a:pt x="60" y="1575"/>
                  </a:cubicBezTo>
                  <a:cubicBezTo>
                    <a:pt x="17" y="1672"/>
                    <a:pt x="1" y="1779"/>
                    <a:pt x="11" y="1904"/>
                  </a:cubicBezTo>
                  <a:cubicBezTo>
                    <a:pt x="20" y="2011"/>
                    <a:pt x="47" y="2117"/>
                    <a:pt x="93" y="2217"/>
                  </a:cubicBezTo>
                  <a:cubicBezTo>
                    <a:pt x="112" y="2260"/>
                    <a:pt x="134" y="2303"/>
                    <a:pt x="162" y="2348"/>
                  </a:cubicBezTo>
                  <a:cubicBezTo>
                    <a:pt x="290" y="2558"/>
                    <a:pt x="444" y="2713"/>
                    <a:pt x="620" y="2810"/>
                  </a:cubicBezTo>
                  <a:cubicBezTo>
                    <a:pt x="690" y="2848"/>
                    <a:pt x="763" y="2876"/>
                    <a:pt x="850" y="2899"/>
                  </a:cubicBezTo>
                  <a:cubicBezTo>
                    <a:pt x="1014" y="2941"/>
                    <a:pt x="1166" y="2943"/>
                    <a:pt x="1343" y="2933"/>
                  </a:cubicBezTo>
                  <a:cubicBezTo>
                    <a:pt x="1450" y="2928"/>
                    <a:pt x="1565" y="2918"/>
                    <a:pt x="1687" y="2908"/>
                  </a:cubicBezTo>
                  <a:cubicBezTo>
                    <a:pt x="1736" y="2904"/>
                    <a:pt x="1787" y="2900"/>
                    <a:pt x="1838" y="2896"/>
                  </a:cubicBezTo>
                  <a:cubicBezTo>
                    <a:pt x="1924" y="2889"/>
                    <a:pt x="2012" y="2868"/>
                    <a:pt x="2099" y="2833"/>
                  </a:cubicBezTo>
                  <a:cubicBezTo>
                    <a:pt x="2121" y="2823"/>
                    <a:pt x="2142" y="2814"/>
                    <a:pt x="2162" y="2804"/>
                  </a:cubicBezTo>
                  <a:cubicBezTo>
                    <a:pt x="2285" y="2745"/>
                    <a:pt x="2403" y="2659"/>
                    <a:pt x="2517" y="2576"/>
                  </a:cubicBezTo>
                  <a:cubicBezTo>
                    <a:pt x="2541" y="2558"/>
                    <a:pt x="2566" y="2540"/>
                    <a:pt x="2591" y="2523"/>
                  </a:cubicBezTo>
                  <a:cubicBezTo>
                    <a:pt x="2603" y="2514"/>
                    <a:pt x="2615" y="2505"/>
                    <a:pt x="2628" y="2496"/>
                  </a:cubicBezTo>
                  <a:cubicBezTo>
                    <a:pt x="2759" y="2403"/>
                    <a:pt x="2895" y="2306"/>
                    <a:pt x="3009" y="2191"/>
                  </a:cubicBezTo>
                  <a:cubicBezTo>
                    <a:pt x="3057" y="2143"/>
                    <a:pt x="3101" y="2092"/>
                    <a:pt x="3139" y="2038"/>
                  </a:cubicBezTo>
                  <a:cubicBezTo>
                    <a:pt x="3178" y="1984"/>
                    <a:pt x="3211" y="1928"/>
                    <a:pt x="3237" y="1871"/>
                  </a:cubicBezTo>
                  <a:cubicBezTo>
                    <a:pt x="3265" y="1812"/>
                    <a:pt x="3285" y="1753"/>
                    <a:pt x="3299" y="1694"/>
                  </a:cubicBezTo>
                  <a:cubicBezTo>
                    <a:pt x="3312" y="1634"/>
                    <a:pt x="3318" y="1573"/>
                    <a:pt x="3317" y="1515"/>
                  </a:cubicBezTo>
                  <a:cubicBezTo>
                    <a:pt x="3314" y="1404"/>
                    <a:pt x="3287" y="1297"/>
                    <a:pt x="3230" y="1166"/>
                  </a:cubicBezTo>
                  <a:cubicBezTo>
                    <a:pt x="3203" y="1104"/>
                    <a:pt x="3173" y="1043"/>
                    <a:pt x="3144" y="983"/>
                  </a:cubicBezTo>
                  <a:cubicBezTo>
                    <a:pt x="3105" y="903"/>
                    <a:pt x="3064" y="820"/>
                    <a:pt x="3031" y="736"/>
                  </a:cubicBezTo>
                  <a:cubicBezTo>
                    <a:pt x="3018" y="702"/>
                    <a:pt x="3006" y="667"/>
                    <a:pt x="2994" y="633"/>
                  </a:cubicBezTo>
                  <a:cubicBezTo>
                    <a:pt x="2983" y="597"/>
                    <a:pt x="2972" y="560"/>
                    <a:pt x="2962" y="524"/>
                  </a:cubicBezTo>
                  <a:cubicBezTo>
                    <a:pt x="2932" y="417"/>
                    <a:pt x="2900" y="307"/>
                    <a:pt x="2838" y="217"/>
                  </a:cubicBezTo>
                  <a:cubicBezTo>
                    <a:pt x="2770" y="117"/>
                    <a:pt x="2669" y="51"/>
                    <a:pt x="2553" y="31"/>
                  </a:cubicBezTo>
                  <a:cubicBezTo>
                    <a:pt x="2523" y="26"/>
                    <a:pt x="2489" y="24"/>
                    <a:pt x="2445" y="24"/>
                  </a:cubicBezTo>
                  <a:lnTo>
                    <a:pt x="2442" y="24"/>
                  </a:lnTo>
                  <a:close/>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6" name="Freeform 31">
              <a:extLst>
                <a:ext uri="{FF2B5EF4-FFF2-40B4-BE49-F238E27FC236}">
                  <a16:creationId xmlns:a16="http://schemas.microsoft.com/office/drawing/2014/main" id="{9C7E63C2-820B-4CB1-8367-666069ECDB30}"/>
                </a:ext>
              </a:extLst>
            </p:cNvPr>
            <p:cNvSpPr>
              <a:spLocks noEditPoints="1"/>
            </p:cNvSpPr>
            <p:nvPr/>
          </p:nvSpPr>
          <p:spPr bwMode="auto">
            <a:xfrm>
              <a:off x="4491" y="1205"/>
              <a:ext cx="2520" cy="2279"/>
            </a:xfrm>
            <a:custGeom>
              <a:avLst/>
              <a:gdLst>
                <a:gd name="T0" fmla="*/ 875 w 3405"/>
                <a:gd name="T1" fmla="*/ 3010 h 3079"/>
                <a:gd name="T2" fmla="*/ 365 w 3405"/>
                <a:gd name="T3" fmla="*/ 2713 h 3079"/>
                <a:gd name="T4" fmla="*/ 84 w 3405"/>
                <a:gd name="T5" fmla="*/ 2307 h 3079"/>
                <a:gd name="T6" fmla="*/ 8 w 3405"/>
                <a:gd name="T7" fmla="*/ 1807 h 3079"/>
                <a:gd name="T8" fmla="*/ 167 w 3405"/>
                <a:gd name="T9" fmla="*/ 1461 h 3079"/>
                <a:gd name="T10" fmla="*/ 285 w 3405"/>
                <a:gd name="T11" fmla="*/ 1341 h 3079"/>
                <a:gd name="T12" fmla="*/ 366 w 3405"/>
                <a:gd name="T13" fmla="*/ 967 h 3079"/>
                <a:gd name="T14" fmla="*/ 486 w 3405"/>
                <a:gd name="T15" fmla="*/ 665 h 3079"/>
                <a:gd name="T16" fmla="*/ 533 w 3405"/>
                <a:gd name="T17" fmla="*/ 616 h 3079"/>
                <a:gd name="T18" fmla="*/ 918 w 3405"/>
                <a:gd name="T19" fmla="*/ 484 h 3079"/>
                <a:gd name="T20" fmla="*/ 1060 w 3405"/>
                <a:gd name="T21" fmla="*/ 448 h 3079"/>
                <a:gd name="T22" fmla="*/ 1149 w 3405"/>
                <a:gd name="T23" fmla="*/ 447 h 3079"/>
                <a:gd name="T24" fmla="*/ 1456 w 3405"/>
                <a:gd name="T25" fmla="*/ 290 h 3079"/>
                <a:gd name="T26" fmla="*/ 1726 w 3405"/>
                <a:gd name="T27" fmla="*/ 70 h 3079"/>
                <a:gd name="T28" fmla="*/ 2157 w 3405"/>
                <a:gd name="T29" fmla="*/ 34 h 3079"/>
                <a:gd name="T30" fmla="*/ 2428 w 3405"/>
                <a:gd name="T31" fmla="*/ 65 h 3079"/>
                <a:gd name="T32" fmla="*/ 2476 w 3405"/>
                <a:gd name="T33" fmla="*/ 63 h 3079"/>
                <a:gd name="T34" fmla="*/ 2763 w 3405"/>
                <a:gd name="T35" fmla="*/ 125 h 3079"/>
                <a:gd name="T36" fmla="*/ 3032 w 3405"/>
                <a:gd name="T37" fmla="*/ 578 h 3079"/>
                <a:gd name="T38" fmla="*/ 3098 w 3405"/>
                <a:gd name="T39" fmla="*/ 786 h 3079"/>
                <a:gd name="T40" fmla="*/ 3301 w 3405"/>
                <a:gd name="T41" fmla="*/ 1232 h 3079"/>
                <a:gd name="T42" fmla="*/ 3401 w 3405"/>
                <a:gd name="T43" fmla="*/ 1592 h 3079"/>
                <a:gd name="T44" fmla="*/ 3329 w 3405"/>
                <a:gd name="T45" fmla="*/ 1969 h 3079"/>
                <a:gd name="T46" fmla="*/ 2722 w 3405"/>
                <a:gd name="T47" fmla="*/ 2607 h 3079"/>
                <a:gd name="T48" fmla="*/ 2553 w 3405"/>
                <a:gd name="T49" fmla="*/ 2731 h 3079"/>
                <a:gd name="T50" fmla="*/ 2142 w 3405"/>
                <a:gd name="T51" fmla="*/ 2995 h 3079"/>
                <a:gd name="T52" fmla="*/ 1503 w 3405"/>
                <a:gd name="T53" fmla="*/ 3077 h 3079"/>
                <a:gd name="T54" fmla="*/ 2476 w 3405"/>
                <a:gd name="T55" fmla="*/ 64 h 3079"/>
                <a:gd name="T56" fmla="*/ 2428 w 3405"/>
                <a:gd name="T57" fmla="*/ 66 h 3079"/>
                <a:gd name="T58" fmla="*/ 2156 w 3405"/>
                <a:gd name="T59" fmla="*/ 35 h 3079"/>
                <a:gd name="T60" fmla="*/ 1726 w 3405"/>
                <a:gd name="T61" fmla="*/ 70 h 3079"/>
                <a:gd name="T62" fmla="*/ 1456 w 3405"/>
                <a:gd name="T63" fmla="*/ 291 h 3079"/>
                <a:gd name="T64" fmla="*/ 1149 w 3405"/>
                <a:gd name="T65" fmla="*/ 448 h 3079"/>
                <a:gd name="T66" fmla="*/ 1060 w 3405"/>
                <a:gd name="T67" fmla="*/ 449 h 3079"/>
                <a:gd name="T68" fmla="*/ 918 w 3405"/>
                <a:gd name="T69" fmla="*/ 485 h 3079"/>
                <a:gd name="T70" fmla="*/ 534 w 3405"/>
                <a:gd name="T71" fmla="*/ 617 h 3079"/>
                <a:gd name="T72" fmla="*/ 487 w 3405"/>
                <a:gd name="T73" fmla="*/ 666 h 3079"/>
                <a:gd name="T74" fmla="*/ 367 w 3405"/>
                <a:gd name="T75" fmla="*/ 967 h 3079"/>
                <a:gd name="T76" fmla="*/ 285 w 3405"/>
                <a:gd name="T77" fmla="*/ 1341 h 3079"/>
                <a:gd name="T78" fmla="*/ 168 w 3405"/>
                <a:gd name="T79" fmla="*/ 1461 h 3079"/>
                <a:gd name="T80" fmla="*/ 9 w 3405"/>
                <a:gd name="T81" fmla="*/ 1807 h 3079"/>
                <a:gd name="T82" fmla="*/ 84 w 3405"/>
                <a:gd name="T83" fmla="*/ 2307 h 3079"/>
                <a:gd name="T84" fmla="*/ 366 w 3405"/>
                <a:gd name="T85" fmla="*/ 2713 h 3079"/>
                <a:gd name="T86" fmla="*/ 875 w 3405"/>
                <a:gd name="T87" fmla="*/ 3009 h 3079"/>
                <a:gd name="T88" fmla="*/ 1867 w 3405"/>
                <a:gd name="T89" fmla="*/ 3065 h 3079"/>
                <a:gd name="T90" fmla="*/ 2207 w 3405"/>
                <a:gd name="T91" fmla="*/ 2962 h 3079"/>
                <a:gd name="T92" fmla="*/ 2656 w 3405"/>
                <a:gd name="T93" fmla="*/ 2654 h 3079"/>
                <a:gd name="T94" fmla="*/ 3096 w 3405"/>
                <a:gd name="T95" fmla="*/ 2306 h 3079"/>
                <a:gd name="T96" fmla="*/ 3387 w 3405"/>
                <a:gd name="T97" fmla="*/ 1782 h 3079"/>
                <a:gd name="T98" fmla="*/ 3366 w 3405"/>
                <a:gd name="T99" fmla="*/ 1407 h 3079"/>
                <a:gd name="T100" fmla="*/ 3226 w 3405"/>
                <a:gd name="T101" fmla="*/ 1074 h 3079"/>
                <a:gd name="T102" fmla="*/ 3060 w 3405"/>
                <a:gd name="T103" fmla="*/ 679 h 3079"/>
                <a:gd name="T104" fmla="*/ 2897 w 3405"/>
                <a:gd name="T105" fmla="*/ 248 h 3079"/>
                <a:gd name="T106" fmla="*/ 2592 w 3405"/>
                <a:gd name="T107" fmla="*/ 68 h 3079"/>
                <a:gd name="T108" fmla="*/ 2476 w 3405"/>
                <a:gd name="T109" fmla="*/ 64 h 3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05" h="3079">
                  <a:moveTo>
                    <a:pt x="1367" y="3075"/>
                  </a:moveTo>
                  <a:cubicBezTo>
                    <a:pt x="1218" y="3072"/>
                    <a:pt x="1055" y="3061"/>
                    <a:pt x="875" y="3010"/>
                  </a:cubicBezTo>
                  <a:cubicBezTo>
                    <a:pt x="784" y="2984"/>
                    <a:pt x="709" y="2955"/>
                    <a:pt x="641" y="2919"/>
                  </a:cubicBezTo>
                  <a:cubicBezTo>
                    <a:pt x="542" y="2866"/>
                    <a:pt x="449" y="2797"/>
                    <a:pt x="365" y="2713"/>
                  </a:cubicBezTo>
                  <a:cubicBezTo>
                    <a:pt x="287" y="2636"/>
                    <a:pt x="217" y="2545"/>
                    <a:pt x="155" y="2444"/>
                  </a:cubicBezTo>
                  <a:cubicBezTo>
                    <a:pt x="127" y="2397"/>
                    <a:pt x="103" y="2352"/>
                    <a:pt x="84" y="2307"/>
                  </a:cubicBezTo>
                  <a:cubicBezTo>
                    <a:pt x="39" y="2205"/>
                    <a:pt x="13" y="2095"/>
                    <a:pt x="4" y="1979"/>
                  </a:cubicBezTo>
                  <a:cubicBezTo>
                    <a:pt x="0" y="1916"/>
                    <a:pt x="1" y="1860"/>
                    <a:pt x="8" y="1807"/>
                  </a:cubicBezTo>
                  <a:cubicBezTo>
                    <a:pt x="16" y="1745"/>
                    <a:pt x="32" y="1689"/>
                    <a:pt x="56" y="1635"/>
                  </a:cubicBezTo>
                  <a:cubicBezTo>
                    <a:pt x="81" y="1578"/>
                    <a:pt x="118" y="1519"/>
                    <a:pt x="167" y="1461"/>
                  </a:cubicBezTo>
                  <a:cubicBezTo>
                    <a:pt x="182" y="1442"/>
                    <a:pt x="201" y="1425"/>
                    <a:pt x="220" y="1409"/>
                  </a:cubicBezTo>
                  <a:cubicBezTo>
                    <a:pt x="245" y="1387"/>
                    <a:pt x="269" y="1367"/>
                    <a:pt x="285" y="1341"/>
                  </a:cubicBezTo>
                  <a:cubicBezTo>
                    <a:pt x="333" y="1259"/>
                    <a:pt x="344" y="1162"/>
                    <a:pt x="355" y="1059"/>
                  </a:cubicBezTo>
                  <a:cubicBezTo>
                    <a:pt x="358" y="1029"/>
                    <a:pt x="362" y="998"/>
                    <a:pt x="366" y="967"/>
                  </a:cubicBezTo>
                  <a:cubicBezTo>
                    <a:pt x="374" y="909"/>
                    <a:pt x="388" y="852"/>
                    <a:pt x="407" y="803"/>
                  </a:cubicBezTo>
                  <a:cubicBezTo>
                    <a:pt x="428" y="747"/>
                    <a:pt x="455" y="701"/>
                    <a:pt x="486" y="665"/>
                  </a:cubicBezTo>
                  <a:cubicBezTo>
                    <a:pt x="487" y="664"/>
                    <a:pt x="487" y="664"/>
                    <a:pt x="487" y="664"/>
                  </a:cubicBezTo>
                  <a:cubicBezTo>
                    <a:pt x="501" y="648"/>
                    <a:pt x="516" y="631"/>
                    <a:pt x="533" y="616"/>
                  </a:cubicBezTo>
                  <a:cubicBezTo>
                    <a:pt x="612" y="549"/>
                    <a:pt x="694" y="533"/>
                    <a:pt x="782" y="516"/>
                  </a:cubicBezTo>
                  <a:cubicBezTo>
                    <a:pt x="825" y="508"/>
                    <a:pt x="870" y="500"/>
                    <a:pt x="918" y="484"/>
                  </a:cubicBezTo>
                  <a:cubicBezTo>
                    <a:pt x="926" y="482"/>
                    <a:pt x="933" y="479"/>
                    <a:pt x="942" y="477"/>
                  </a:cubicBezTo>
                  <a:cubicBezTo>
                    <a:pt x="979" y="464"/>
                    <a:pt x="1018" y="451"/>
                    <a:pt x="1060" y="448"/>
                  </a:cubicBezTo>
                  <a:cubicBezTo>
                    <a:pt x="1075" y="447"/>
                    <a:pt x="1091" y="447"/>
                    <a:pt x="1106" y="447"/>
                  </a:cubicBezTo>
                  <a:cubicBezTo>
                    <a:pt x="1120" y="448"/>
                    <a:pt x="1134" y="448"/>
                    <a:pt x="1149" y="447"/>
                  </a:cubicBezTo>
                  <a:cubicBezTo>
                    <a:pt x="1201" y="444"/>
                    <a:pt x="1255" y="427"/>
                    <a:pt x="1312" y="396"/>
                  </a:cubicBezTo>
                  <a:cubicBezTo>
                    <a:pt x="1358" y="370"/>
                    <a:pt x="1405" y="336"/>
                    <a:pt x="1456" y="290"/>
                  </a:cubicBezTo>
                  <a:cubicBezTo>
                    <a:pt x="1474" y="274"/>
                    <a:pt x="1493" y="256"/>
                    <a:pt x="1511" y="239"/>
                  </a:cubicBezTo>
                  <a:cubicBezTo>
                    <a:pt x="1577" y="176"/>
                    <a:pt x="1645" y="112"/>
                    <a:pt x="1726" y="70"/>
                  </a:cubicBezTo>
                  <a:cubicBezTo>
                    <a:pt x="1847" y="7"/>
                    <a:pt x="1983" y="0"/>
                    <a:pt x="2070" y="14"/>
                  </a:cubicBezTo>
                  <a:cubicBezTo>
                    <a:pt x="2100" y="19"/>
                    <a:pt x="2128" y="26"/>
                    <a:pt x="2157" y="34"/>
                  </a:cubicBezTo>
                  <a:cubicBezTo>
                    <a:pt x="2187" y="42"/>
                    <a:pt x="2218" y="51"/>
                    <a:pt x="2257" y="57"/>
                  </a:cubicBezTo>
                  <a:cubicBezTo>
                    <a:pt x="2312" y="67"/>
                    <a:pt x="2374" y="67"/>
                    <a:pt x="2428" y="65"/>
                  </a:cubicBezTo>
                  <a:cubicBezTo>
                    <a:pt x="2435" y="65"/>
                    <a:pt x="2441" y="65"/>
                    <a:pt x="2447" y="64"/>
                  </a:cubicBezTo>
                  <a:cubicBezTo>
                    <a:pt x="2457" y="64"/>
                    <a:pt x="2467" y="64"/>
                    <a:pt x="2476" y="63"/>
                  </a:cubicBezTo>
                  <a:cubicBezTo>
                    <a:pt x="2514" y="62"/>
                    <a:pt x="2554" y="62"/>
                    <a:pt x="2592" y="67"/>
                  </a:cubicBezTo>
                  <a:cubicBezTo>
                    <a:pt x="2653" y="75"/>
                    <a:pt x="2710" y="94"/>
                    <a:pt x="2763" y="125"/>
                  </a:cubicBezTo>
                  <a:cubicBezTo>
                    <a:pt x="2816" y="156"/>
                    <a:pt x="2861" y="197"/>
                    <a:pt x="2897" y="248"/>
                  </a:cubicBezTo>
                  <a:cubicBezTo>
                    <a:pt x="2967" y="343"/>
                    <a:pt x="3000" y="463"/>
                    <a:pt x="3032" y="578"/>
                  </a:cubicBezTo>
                  <a:cubicBezTo>
                    <a:pt x="3041" y="611"/>
                    <a:pt x="3051" y="645"/>
                    <a:pt x="3061" y="678"/>
                  </a:cubicBezTo>
                  <a:cubicBezTo>
                    <a:pt x="3073" y="715"/>
                    <a:pt x="3085" y="751"/>
                    <a:pt x="3098" y="786"/>
                  </a:cubicBezTo>
                  <a:cubicBezTo>
                    <a:pt x="3135" y="883"/>
                    <a:pt x="3181" y="980"/>
                    <a:pt x="3226" y="1074"/>
                  </a:cubicBezTo>
                  <a:cubicBezTo>
                    <a:pt x="3251" y="1126"/>
                    <a:pt x="3277" y="1179"/>
                    <a:pt x="3301" y="1232"/>
                  </a:cubicBezTo>
                  <a:cubicBezTo>
                    <a:pt x="3330" y="1297"/>
                    <a:pt x="3351" y="1353"/>
                    <a:pt x="3367" y="1406"/>
                  </a:cubicBezTo>
                  <a:cubicBezTo>
                    <a:pt x="3386" y="1470"/>
                    <a:pt x="3397" y="1531"/>
                    <a:pt x="3401" y="1592"/>
                  </a:cubicBezTo>
                  <a:cubicBezTo>
                    <a:pt x="3405" y="1654"/>
                    <a:pt x="3401" y="1718"/>
                    <a:pt x="3388" y="1782"/>
                  </a:cubicBezTo>
                  <a:cubicBezTo>
                    <a:pt x="3376" y="1844"/>
                    <a:pt x="3356" y="1907"/>
                    <a:pt x="3329" y="1969"/>
                  </a:cubicBezTo>
                  <a:cubicBezTo>
                    <a:pt x="3277" y="2089"/>
                    <a:pt x="3196" y="2206"/>
                    <a:pt x="3096" y="2307"/>
                  </a:cubicBezTo>
                  <a:cubicBezTo>
                    <a:pt x="2985" y="2420"/>
                    <a:pt x="2851" y="2515"/>
                    <a:pt x="2722" y="2607"/>
                  </a:cubicBezTo>
                  <a:cubicBezTo>
                    <a:pt x="2701" y="2623"/>
                    <a:pt x="2679" y="2639"/>
                    <a:pt x="2657" y="2654"/>
                  </a:cubicBezTo>
                  <a:cubicBezTo>
                    <a:pt x="2622" y="2680"/>
                    <a:pt x="2587" y="2706"/>
                    <a:pt x="2553" y="2731"/>
                  </a:cubicBezTo>
                  <a:cubicBezTo>
                    <a:pt x="2442" y="2814"/>
                    <a:pt x="2327" y="2900"/>
                    <a:pt x="2208" y="2962"/>
                  </a:cubicBezTo>
                  <a:cubicBezTo>
                    <a:pt x="2187" y="2973"/>
                    <a:pt x="2165" y="2984"/>
                    <a:pt x="2142" y="2995"/>
                  </a:cubicBezTo>
                  <a:cubicBezTo>
                    <a:pt x="2046" y="3037"/>
                    <a:pt x="1956" y="3061"/>
                    <a:pt x="1867" y="3066"/>
                  </a:cubicBezTo>
                  <a:cubicBezTo>
                    <a:pt x="1741" y="3073"/>
                    <a:pt x="1621" y="3077"/>
                    <a:pt x="1503" y="3077"/>
                  </a:cubicBezTo>
                  <a:cubicBezTo>
                    <a:pt x="1458" y="3077"/>
                    <a:pt x="1412" y="3077"/>
                    <a:pt x="1367" y="3075"/>
                  </a:cubicBezTo>
                  <a:moveTo>
                    <a:pt x="2476" y="64"/>
                  </a:moveTo>
                  <a:cubicBezTo>
                    <a:pt x="2467" y="64"/>
                    <a:pt x="2457" y="65"/>
                    <a:pt x="2447" y="65"/>
                  </a:cubicBezTo>
                  <a:cubicBezTo>
                    <a:pt x="2441" y="65"/>
                    <a:pt x="2435" y="66"/>
                    <a:pt x="2428" y="66"/>
                  </a:cubicBezTo>
                  <a:cubicBezTo>
                    <a:pt x="2374" y="67"/>
                    <a:pt x="2312" y="68"/>
                    <a:pt x="2257" y="58"/>
                  </a:cubicBezTo>
                  <a:cubicBezTo>
                    <a:pt x="2218" y="51"/>
                    <a:pt x="2187" y="43"/>
                    <a:pt x="2156" y="35"/>
                  </a:cubicBezTo>
                  <a:cubicBezTo>
                    <a:pt x="2127" y="27"/>
                    <a:pt x="2100" y="20"/>
                    <a:pt x="2069" y="15"/>
                  </a:cubicBezTo>
                  <a:cubicBezTo>
                    <a:pt x="1983" y="0"/>
                    <a:pt x="1847" y="8"/>
                    <a:pt x="1726" y="70"/>
                  </a:cubicBezTo>
                  <a:cubicBezTo>
                    <a:pt x="1646" y="112"/>
                    <a:pt x="1577" y="177"/>
                    <a:pt x="1511" y="240"/>
                  </a:cubicBezTo>
                  <a:cubicBezTo>
                    <a:pt x="1493" y="257"/>
                    <a:pt x="1475" y="274"/>
                    <a:pt x="1456" y="291"/>
                  </a:cubicBezTo>
                  <a:cubicBezTo>
                    <a:pt x="1406" y="336"/>
                    <a:pt x="1359" y="371"/>
                    <a:pt x="1312" y="396"/>
                  </a:cubicBezTo>
                  <a:cubicBezTo>
                    <a:pt x="1256" y="427"/>
                    <a:pt x="1201" y="445"/>
                    <a:pt x="1149" y="448"/>
                  </a:cubicBezTo>
                  <a:cubicBezTo>
                    <a:pt x="1134" y="448"/>
                    <a:pt x="1120" y="448"/>
                    <a:pt x="1106" y="448"/>
                  </a:cubicBezTo>
                  <a:cubicBezTo>
                    <a:pt x="1091" y="448"/>
                    <a:pt x="1075" y="448"/>
                    <a:pt x="1060" y="449"/>
                  </a:cubicBezTo>
                  <a:cubicBezTo>
                    <a:pt x="1018" y="452"/>
                    <a:pt x="980" y="465"/>
                    <a:pt x="942" y="477"/>
                  </a:cubicBezTo>
                  <a:cubicBezTo>
                    <a:pt x="934" y="480"/>
                    <a:pt x="926" y="483"/>
                    <a:pt x="918" y="485"/>
                  </a:cubicBezTo>
                  <a:cubicBezTo>
                    <a:pt x="871" y="500"/>
                    <a:pt x="825" y="509"/>
                    <a:pt x="782" y="517"/>
                  </a:cubicBezTo>
                  <a:cubicBezTo>
                    <a:pt x="695" y="534"/>
                    <a:pt x="612" y="550"/>
                    <a:pt x="534" y="617"/>
                  </a:cubicBezTo>
                  <a:cubicBezTo>
                    <a:pt x="517" y="631"/>
                    <a:pt x="502" y="648"/>
                    <a:pt x="487" y="665"/>
                  </a:cubicBezTo>
                  <a:cubicBezTo>
                    <a:pt x="487" y="666"/>
                    <a:pt x="487" y="666"/>
                    <a:pt x="487" y="666"/>
                  </a:cubicBezTo>
                  <a:cubicBezTo>
                    <a:pt x="455" y="701"/>
                    <a:pt x="429" y="748"/>
                    <a:pt x="408" y="803"/>
                  </a:cubicBezTo>
                  <a:cubicBezTo>
                    <a:pt x="389" y="852"/>
                    <a:pt x="375" y="909"/>
                    <a:pt x="367" y="967"/>
                  </a:cubicBezTo>
                  <a:cubicBezTo>
                    <a:pt x="362" y="998"/>
                    <a:pt x="359" y="1029"/>
                    <a:pt x="356" y="1060"/>
                  </a:cubicBezTo>
                  <a:cubicBezTo>
                    <a:pt x="345" y="1162"/>
                    <a:pt x="334" y="1259"/>
                    <a:pt x="285" y="1341"/>
                  </a:cubicBezTo>
                  <a:cubicBezTo>
                    <a:pt x="270" y="1367"/>
                    <a:pt x="246" y="1388"/>
                    <a:pt x="220" y="1410"/>
                  </a:cubicBezTo>
                  <a:cubicBezTo>
                    <a:pt x="202" y="1426"/>
                    <a:pt x="183" y="1443"/>
                    <a:pt x="168" y="1461"/>
                  </a:cubicBezTo>
                  <a:cubicBezTo>
                    <a:pt x="119" y="1520"/>
                    <a:pt x="81" y="1578"/>
                    <a:pt x="56" y="1635"/>
                  </a:cubicBezTo>
                  <a:cubicBezTo>
                    <a:pt x="33" y="1689"/>
                    <a:pt x="17" y="1746"/>
                    <a:pt x="9" y="1807"/>
                  </a:cubicBezTo>
                  <a:cubicBezTo>
                    <a:pt x="2" y="1860"/>
                    <a:pt x="1" y="1916"/>
                    <a:pt x="5" y="1979"/>
                  </a:cubicBezTo>
                  <a:cubicBezTo>
                    <a:pt x="13" y="2094"/>
                    <a:pt x="40" y="2205"/>
                    <a:pt x="84" y="2307"/>
                  </a:cubicBezTo>
                  <a:cubicBezTo>
                    <a:pt x="104" y="2352"/>
                    <a:pt x="127" y="2397"/>
                    <a:pt x="156" y="2444"/>
                  </a:cubicBezTo>
                  <a:cubicBezTo>
                    <a:pt x="217" y="2545"/>
                    <a:pt x="288" y="2635"/>
                    <a:pt x="366" y="2713"/>
                  </a:cubicBezTo>
                  <a:cubicBezTo>
                    <a:pt x="450" y="2797"/>
                    <a:pt x="542" y="2866"/>
                    <a:pt x="641" y="2918"/>
                  </a:cubicBezTo>
                  <a:cubicBezTo>
                    <a:pt x="710" y="2955"/>
                    <a:pt x="784" y="2984"/>
                    <a:pt x="875" y="3009"/>
                  </a:cubicBezTo>
                  <a:cubicBezTo>
                    <a:pt x="1055" y="3061"/>
                    <a:pt x="1218" y="3071"/>
                    <a:pt x="1367" y="3075"/>
                  </a:cubicBezTo>
                  <a:cubicBezTo>
                    <a:pt x="1529" y="3079"/>
                    <a:pt x="1693" y="3076"/>
                    <a:pt x="1867" y="3065"/>
                  </a:cubicBezTo>
                  <a:cubicBezTo>
                    <a:pt x="1956" y="3060"/>
                    <a:pt x="2046" y="3037"/>
                    <a:pt x="2141" y="2994"/>
                  </a:cubicBezTo>
                  <a:cubicBezTo>
                    <a:pt x="2165" y="2983"/>
                    <a:pt x="2187" y="2973"/>
                    <a:pt x="2207" y="2962"/>
                  </a:cubicBezTo>
                  <a:cubicBezTo>
                    <a:pt x="2327" y="2899"/>
                    <a:pt x="2441" y="2814"/>
                    <a:pt x="2552" y="2731"/>
                  </a:cubicBezTo>
                  <a:cubicBezTo>
                    <a:pt x="2586" y="2705"/>
                    <a:pt x="2621" y="2679"/>
                    <a:pt x="2656" y="2654"/>
                  </a:cubicBezTo>
                  <a:cubicBezTo>
                    <a:pt x="2678" y="2638"/>
                    <a:pt x="2700" y="2622"/>
                    <a:pt x="2722" y="2607"/>
                  </a:cubicBezTo>
                  <a:cubicBezTo>
                    <a:pt x="2851" y="2515"/>
                    <a:pt x="2984" y="2420"/>
                    <a:pt x="3096" y="2306"/>
                  </a:cubicBezTo>
                  <a:cubicBezTo>
                    <a:pt x="3196" y="2206"/>
                    <a:pt x="3276" y="2089"/>
                    <a:pt x="3329" y="1969"/>
                  </a:cubicBezTo>
                  <a:cubicBezTo>
                    <a:pt x="3356" y="1907"/>
                    <a:pt x="3375" y="1844"/>
                    <a:pt x="3387" y="1782"/>
                  </a:cubicBezTo>
                  <a:cubicBezTo>
                    <a:pt x="3400" y="1718"/>
                    <a:pt x="3404" y="1654"/>
                    <a:pt x="3400" y="1592"/>
                  </a:cubicBezTo>
                  <a:cubicBezTo>
                    <a:pt x="3396" y="1531"/>
                    <a:pt x="3385" y="1470"/>
                    <a:pt x="3366" y="1407"/>
                  </a:cubicBezTo>
                  <a:cubicBezTo>
                    <a:pt x="3350" y="1353"/>
                    <a:pt x="3330" y="1298"/>
                    <a:pt x="3300" y="1233"/>
                  </a:cubicBezTo>
                  <a:cubicBezTo>
                    <a:pt x="3277" y="1180"/>
                    <a:pt x="3251" y="1126"/>
                    <a:pt x="3226" y="1074"/>
                  </a:cubicBezTo>
                  <a:cubicBezTo>
                    <a:pt x="3181" y="981"/>
                    <a:pt x="3134" y="884"/>
                    <a:pt x="3097" y="786"/>
                  </a:cubicBezTo>
                  <a:cubicBezTo>
                    <a:pt x="3084" y="751"/>
                    <a:pt x="3072" y="715"/>
                    <a:pt x="3060" y="679"/>
                  </a:cubicBezTo>
                  <a:cubicBezTo>
                    <a:pt x="3050" y="646"/>
                    <a:pt x="3041" y="611"/>
                    <a:pt x="3031" y="578"/>
                  </a:cubicBezTo>
                  <a:cubicBezTo>
                    <a:pt x="2999" y="463"/>
                    <a:pt x="2966" y="344"/>
                    <a:pt x="2897" y="248"/>
                  </a:cubicBezTo>
                  <a:cubicBezTo>
                    <a:pt x="2860" y="198"/>
                    <a:pt x="2815" y="157"/>
                    <a:pt x="2762" y="126"/>
                  </a:cubicBezTo>
                  <a:cubicBezTo>
                    <a:pt x="2710" y="95"/>
                    <a:pt x="2653" y="76"/>
                    <a:pt x="2592" y="68"/>
                  </a:cubicBezTo>
                  <a:cubicBezTo>
                    <a:pt x="2567" y="65"/>
                    <a:pt x="2540" y="64"/>
                    <a:pt x="2515" y="64"/>
                  </a:cubicBezTo>
                  <a:cubicBezTo>
                    <a:pt x="2502" y="64"/>
                    <a:pt x="2489" y="64"/>
                    <a:pt x="2476"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7" name="Freeform 32">
              <a:extLst>
                <a:ext uri="{FF2B5EF4-FFF2-40B4-BE49-F238E27FC236}">
                  <a16:creationId xmlns:a16="http://schemas.microsoft.com/office/drawing/2014/main" id="{14645C1B-93DB-4ED9-91C5-CC93AA17176D}"/>
                </a:ext>
              </a:extLst>
            </p:cNvPr>
            <p:cNvSpPr>
              <a:spLocks noEditPoints="1"/>
            </p:cNvSpPr>
            <p:nvPr/>
          </p:nvSpPr>
          <p:spPr bwMode="auto">
            <a:xfrm>
              <a:off x="4448" y="1138"/>
              <a:ext cx="2590" cy="2394"/>
            </a:xfrm>
            <a:custGeom>
              <a:avLst/>
              <a:gdLst>
                <a:gd name="T0" fmla="*/ 909 w 3500"/>
                <a:gd name="T1" fmla="*/ 3114 h 3234"/>
                <a:gd name="T2" fmla="*/ 380 w 3500"/>
                <a:gd name="T3" fmla="*/ 2811 h 3234"/>
                <a:gd name="T4" fmla="*/ 85 w 3500"/>
                <a:gd name="T5" fmla="*/ 2391 h 3234"/>
                <a:gd name="T6" fmla="*/ 61 w 3500"/>
                <a:gd name="T7" fmla="*/ 1689 h 3234"/>
                <a:gd name="T8" fmla="*/ 237 w 3500"/>
                <a:gd name="T9" fmla="*/ 1454 h 3234"/>
                <a:gd name="T10" fmla="*/ 376 w 3500"/>
                <a:gd name="T11" fmla="*/ 1091 h 3234"/>
                <a:gd name="T12" fmla="*/ 492 w 3500"/>
                <a:gd name="T13" fmla="*/ 699 h 3234"/>
                <a:gd name="T14" fmla="*/ 536 w 3500"/>
                <a:gd name="T15" fmla="*/ 648 h 3234"/>
                <a:gd name="T16" fmla="*/ 782 w 3500"/>
                <a:gd name="T17" fmla="*/ 529 h 3234"/>
                <a:gd name="T18" fmla="*/ 923 w 3500"/>
                <a:gd name="T19" fmla="*/ 485 h 3234"/>
                <a:gd name="T20" fmla="*/ 1105 w 3500"/>
                <a:gd name="T21" fmla="*/ 452 h 3234"/>
                <a:gd name="T22" fmla="*/ 1319 w 3500"/>
                <a:gd name="T23" fmla="*/ 402 h 3234"/>
                <a:gd name="T24" fmla="*/ 1521 w 3500"/>
                <a:gd name="T25" fmla="*/ 237 h 3234"/>
                <a:gd name="T26" fmla="*/ 1938 w 3500"/>
                <a:gd name="T27" fmla="*/ 4 h 3234"/>
                <a:gd name="T28" fmla="*/ 2180 w 3500"/>
                <a:gd name="T29" fmla="*/ 48 h 3234"/>
                <a:gd name="T30" fmla="*/ 2470 w 3500"/>
                <a:gd name="T31" fmla="*/ 100 h 3234"/>
                <a:gd name="T32" fmla="*/ 2520 w 3500"/>
                <a:gd name="T33" fmla="*/ 97 h 3234"/>
                <a:gd name="T34" fmla="*/ 2820 w 3500"/>
                <a:gd name="T35" fmla="*/ 150 h 3234"/>
                <a:gd name="T36" fmla="*/ 3111 w 3500"/>
                <a:gd name="T37" fmla="*/ 626 h 3234"/>
                <a:gd name="T38" fmla="*/ 3173 w 3500"/>
                <a:gd name="T39" fmla="*/ 829 h 3234"/>
                <a:gd name="T40" fmla="*/ 3381 w 3500"/>
                <a:gd name="T41" fmla="*/ 1293 h 3234"/>
                <a:gd name="T42" fmla="*/ 3487 w 3500"/>
                <a:gd name="T43" fmla="*/ 1863 h 3234"/>
                <a:gd name="T44" fmla="*/ 3192 w 3500"/>
                <a:gd name="T45" fmla="*/ 2416 h 3234"/>
                <a:gd name="T46" fmla="*/ 2732 w 3500"/>
                <a:gd name="T47" fmla="*/ 2779 h 3234"/>
                <a:gd name="T48" fmla="*/ 2262 w 3500"/>
                <a:gd name="T49" fmla="*/ 3113 h 3234"/>
                <a:gd name="T50" fmla="*/ 1904 w 3500"/>
                <a:gd name="T51" fmla="*/ 3228 h 3234"/>
                <a:gd name="T52" fmla="*/ 1401 w 3500"/>
                <a:gd name="T53" fmla="*/ 3210 h 3234"/>
                <a:gd name="T54" fmla="*/ 2504 w 3500"/>
                <a:gd name="T55" fmla="*/ 99 h 3234"/>
                <a:gd name="T56" fmla="*/ 2291 w 3500"/>
                <a:gd name="T57" fmla="*/ 88 h 3234"/>
                <a:gd name="T58" fmla="*/ 2106 w 3500"/>
                <a:gd name="T59" fmla="*/ 21 h 3234"/>
                <a:gd name="T60" fmla="*/ 1749 w 3500"/>
                <a:gd name="T61" fmla="*/ 55 h 3234"/>
                <a:gd name="T62" fmla="*/ 1469 w 3500"/>
                <a:gd name="T63" fmla="*/ 290 h 3234"/>
                <a:gd name="T64" fmla="*/ 1148 w 3500"/>
                <a:gd name="T65" fmla="*/ 454 h 3234"/>
                <a:gd name="T66" fmla="*/ 1055 w 3500"/>
                <a:gd name="T67" fmla="*/ 452 h 3234"/>
                <a:gd name="T68" fmla="*/ 907 w 3500"/>
                <a:gd name="T69" fmla="*/ 492 h 3234"/>
                <a:gd name="T70" fmla="*/ 654 w 3500"/>
                <a:gd name="T71" fmla="*/ 570 h 3234"/>
                <a:gd name="T72" fmla="*/ 497 w 3500"/>
                <a:gd name="T73" fmla="*/ 693 h 3234"/>
                <a:gd name="T74" fmla="*/ 385 w 3500"/>
                <a:gd name="T75" fmla="*/ 1007 h 3234"/>
                <a:gd name="T76" fmla="*/ 307 w 3500"/>
                <a:gd name="T77" fmla="*/ 1385 h 3234"/>
                <a:gd name="T78" fmla="*/ 180 w 3500"/>
                <a:gd name="T79" fmla="*/ 1507 h 3234"/>
                <a:gd name="T80" fmla="*/ 9 w 3500"/>
                <a:gd name="T81" fmla="*/ 2047 h 3234"/>
                <a:gd name="T82" fmla="*/ 159 w 3500"/>
                <a:gd name="T83" fmla="*/ 2533 h 3234"/>
                <a:gd name="T84" fmla="*/ 671 w 3500"/>
                <a:gd name="T85" fmla="*/ 3020 h 3234"/>
                <a:gd name="T86" fmla="*/ 1401 w 3500"/>
                <a:gd name="T87" fmla="*/ 3209 h 3234"/>
                <a:gd name="T88" fmla="*/ 2193 w 3500"/>
                <a:gd name="T89" fmla="*/ 3148 h 3234"/>
                <a:gd name="T90" fmla="*/ 2599 w 3500"/>
                <a:gd name="T91" fmla="*/ 2878 h 3234"/>
                <a:gd name="T92" fmla="*/ 2820 w 3500"/>
                <a:gd name="T93" fmla="*/ 2715 h 3234"/>
                <a:gd name="T94" fmla="*/ 3429 w 3500"/>
                <a:gd name="T95" fmla="*/ 2060 h 3234"/>
                <a:gd name="T96" fmla="*/ 3493 w 3500"/>
                <a:gd name="T97" fmla="*/ 1662 h 3234"/>
                <a:gd name="T98" fmla="*/ 3320 w 3500"/>
                <a:gd name="T99" fmla="*/ 1166 h 3234"/>
                <a:gd name="T100" fmla="*/ 3136 w 3500"/>
                <a:gd name="T101" fmla="*/ 718 h 3234"/>
                <a:gd name="T102" fmla="*/ 2965 w 3500"/>
                <a:gd name="T103" fmla="*/ 273 h 3234"/>
                <a:gd name="T104" fmla="*/ 2641 w 3500"/>
                <a:gd name="T105" fmla="*/ 98 h 3234"/>
                <a:gd name="T106" fmla="*/ 2520 w 3500"/>
                <a:gd name="T107" fmla="*/ 98 h 3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00" h="3234">
                  <a:moveTo>
                    <a:pt x="1401" y="3210"/>
                  </a:moveTo>
                  <a:cubicBezTo>
                    <a:pt x="1265" y="3196"/>
                    <a:pt x="1101" y="3174"/>
                    <a:pt x="909" y="3114"/>
                  </a:cubicBezTo>
                  <a:cubicBezTo>
                    <a:pt x="843" y="3094"/>
                    <a:pt x="757" y="3065"/>
                    <a:pt x="670" y="3020"/>
                  </a:cubicBezTo>
                  <a:cubicBezTo>
                    <a:pt x="566" y="2966"/>
                    <a:pt x="468" y="2896"/>
                    <a:pt x="380" y="2811"/>
                  </a:cubicBezTo>
                  <a:cubicBezTo>
                    <a:pt x="296" y="2730"/>
                    <a:pt x="221" y="2637"/>
                    <a:pt x="158" y="2534"/>
                  </a:cubicBezTo>
                  <a:cubicBezTo>
                    <a:pt x="129" y="2486"/>
                    <a:pt x="104" y="2437"/>
                    <a:pt x="85" y="2391"/>
                  </a:cubicBezTo>
                  <a:cubicBezTo>
                    <a:pt x="41" y="2287"/>
                    <a:pt x="15" y="2171"/>
                    <a:pt x="8" y="2047"/>
                  </a:cubicBezTo>
                  <a:cubicBezTo>
                    <a:pt x="0" y="1905"/>
                    <a:pt x="17" y="1792"/>
                    <a:pt x="61" y="1689"/>
                  </a:cubicBezTo>
                  <a:cubicBezTo>
                    <a:pt x="88" y="1628"/>
                    <a:pt x="127" y="1566"/>
                    <a:pt x="179" y="1506"/>
                  </a:cubicBezTo>
                  <a:cubicBezTo>
                    <a:pt x="196" y="1487"/>
                    <a:pt x="217" y="1470"/>
                    <a:pt x="237" y="1454"/>
                  </a:cubicBezTo>
                  <a:cubicBezTo>
                    <a:pt x="265" y="1432"/>
                    <a:pt x="290" y="1411"/>
                    <a:pt x="307" y="1385"/>
                  </a:cubicBezTo>
                  <a:cubicBezTo>
                    <a:pt x="358" y="1302"/>
                    <a:pt x="367" y="1199"/>
                    <a:pt x="376" y="1091"/>
                  </a:cubicBezTo>
                  <a:cubicBezTo>
                    <a:pt x="379" y="1063"/>
                    <a:pt x="381" y="1035"/>
                    <a:pt x="384" y="1007"/>
                  </a:cubicBezTo>
                  <a:cubicBezTo>
                    <a:pt x="399" y="878"/>
                    <a:pt x="437" y="768"/>
                    <a:pt x="492" y="699"/>
                  </a:cubicBezTo>
                  <a:cubicBezTo>
                    <a:pt x="493" y="697"/>
                    <a:pt x="495" y="695"/>
                    <a:pt x="497" y="693"/>
                  </a:cubicBezTo>
                  <a:cubicBezTo>
                    <a:pt x="509" y="677"/>
                    <a:pt x="521" y="661"/>
                    <a:pt x="536" y="648"/>
                  </a:cubicBezTo>
                  <a:cubicBezTo>
                    <a:pt x="570" y="614"/>
                    <a:pt x="608" y="589"/>
                    <a:pt x="653" y="570"/>
                  </a:cubicBezTo>
                  <a:cubicBezTo>
                    <a:pt x="694" y="552"/>
                    <a:pt x="737" y="541"/>
                    <a:pt x="782" y="529"/>
                  </a:cubicBezTo>
                  <a:cubicBezTo>
                    <a:pt x="822" y="518"/>
                    <a:pt x="863" y="508"/>
                    <a:pt x="906" y="491"/>
                  </a:cubicBezTo>
                  <a:cubicBezTo>
                    <a:pt x="912" y="489"/>
                    <a:pt x="917" y="487"/>
                    <a:pt x="923" y="485"/>
                  </a:cubicBezTo>
                  <a:cubicBezTo>
                    <a:pt x="963" y="470"/>
                    <a:pt x="1008" y="453"/>
                    <a:pt x="1055" y="451"/>
                  </a:cubicBezTo>
                  <a:cubicBezTo>
                    <a:pt x="1072" y="451"/>
                    <a:pt x="1089" y="451"/>
                    <a:pt x="1105" y="452"/>
                  </a:cubicBezTo>
                  <a:cubicBezTo>
                    <a:pt x="1119" y="453"/>
                    <a:pt x="1133" y="453"/>
                    <a:pt x="1148" y="453"/>
                  </a:cubicBezTo>
                  <a:cubicBezTo>
                    <a:pt x="1203" y="452"/>
                    <a:pt x="1260" y="435"/>
                    <a:pt x="1319" y="402"/>
                  </a:cubicBezTo>
                  <a:cubicBezTo>
                    <a:pt x="1367" y="376"/>
                    <a:pt x="1418" y="337"/>
                    <a:pt x="1468" y="289"/>
                  </a:cubicBezTo>
                  <a:cubicBezTo>
                    <a:pt x="1486" y="272"/>
                    <a:pt x="1504" y="254"/>
                    <a:pt x="1521" y="237"/>
                  </a:cubicBezTo>
                  <a:cubicBezTo>
                    <a:pt x="1590" y="168"/>
                    <a:pt x="1661" y="97"/>
                    <a:pt x="1748" y="54"/>
                  </a:cubicBezTo>
                  <a:cubicBezTo>
                    <a:pt x="1805" y="26"/>
                    <a:pt x="1870" y="8"/>
                    <a:pt x="1938" y="4"/>
                  </a:cubicBezTo>
                  <a:cubicBezTo>
                    <a:pt x="1997" y="0"/>
                    <a:pt x="2057" y="6"/>
                    <a:pt x="2106" y="20"/>
                  </a:cubicBezTo>
                  <a:cubicBezTo>
                    <a:pt x="2132" y="28"/>
                    <a:pt x="2155" y="38"/>
                    <a:pt x="2180" y="48"/>
                  </a:cubicBezTo>
                  <a:cubicBezTo>
                    <a:pt x="2213" y="62"/>
                    <a:pt x="2247" y="76"/>
                    <a:pt x="2292" y="87"/>
                  </a:cubicBezTo>
                  <a:cubicBezTo>
                    <a:pt x="2338" y="99"/>
                    <a:pt x="2394" y="103"/>
                    <a:pt x="2470" y="100"/>
                  </a:cubicBezTo>
                  <a:cubicBezTo>
                    <a:pt x="2481" y="99"/>
                    <a:pt x="2493" y="99"/>
                    <a:pt x="2504" y="98"/>
                  </a:cubicBezTo>
                  <a:cubicBezTo>
                    <a:pt x="2509" y="98"/>
                    <a:pt x="2514" y="98"/>
                    <a:pt x="2520" y="97"/>
                  </a:cubicBezTo>
                  <a:cubicBezTo>
                    <a:pt x="2563" y="95"/>
                    <a:pt x="2602" y="94"/>
                    <a:pt x="2641" y="97"/>
                  </a:cubicBezTo>
                  <a:cubicBezTo>
                    <a:pt x="2705" y="103"/>
                    <a:pt x="2765" y="120"/>
                    <a:pt x="2820" y="150"/>
                  </a:cubicBezTo>
                  <a:cubicBezTo>
                    <a:pt x="2877" y="180"/>
                    <a:pt x="2926" y="222"/>
                    <a:pt x="2965" y="273"/>
                  </a:cubicBezTo>
                  <a:cubicBezTo>
                    <a:pt x="3042" y="373"/>
                    <a:pt x="3077" y="502"/>
                    <a:pt x="3111" y="626"/>
                  </a:cubicBezTo>
                  <a:cubicBezTo>
                    <a:pt x="3119" y="656"/>
                    <a:pt x="3128" y="687"/>
                    <a:pt x="3137" y="718"/>
                  </a:cubicBezTo>
                  <a:cubicBezTo>
                    <a:pt x="3148" y="756"/>
                    <a:pt x="3161" y="794"/>
                    <a:pt x="3173" y="829"/>
                  </a:cubicBezTo>
                  <a:cubicBezTo>
                    <a:pt x="3214" y="943"/>
                    <a:pt x="3268" y="1056"/>
                    <a:pt x="3321" y="1165"/>
                  </a:cubicBezTo>
                  <a:cubicBezTo>
                    <a:pt x="3341" y="1207"/>
                    <a:pt x="3361" y="1250"/>
                    <a:pt x="3381" y="1293"/>
                  </a:cubicBezTo>
                  <a:cubicBezTo>
                    <a:pt x="3429" y="1396"/>
                    <a:pt x="3479" y="1521"/>
                    <a:pt x="3494" y="1662"/>
                  </a:cubicBezTo>
                  <a:cubicBezTo>
                    <a:pt x="3500" y="1727"/>
                    <a:pt x="3498" y="1795"/>
                    <a:pt x="3487" y="1863"/>
                  </a:cubicBezTo>
                  <a:cubicBezTo>
                    <a:pt x="3476" y="1929"/>
                    <a:pt x="3457" y="1995"/>
                    <a:pt x="3430" y="2061"/>
                  </a:cubicBezTo>
                  <a:cubicBezTo>
                    <a:pt x="3377" y="2188"/>
                    <a:pt x="3295" y="2311"/>
                    <a:pt x="3192" y="2416"/>
                  </a:cubicBezTo>
                  <a:cubicBezTo>
                    <a:pt x="3081" y="2529"/>
                    <a:pt x="2949" y="2624"/>
                    <a:pt x="2820" y="2715"/>
                  </a:cubicBezTo>
                  <a:cubicBezTo>
                    <a:pt x="2791" y="2736"/>
                    <a:pt x="2761" y="2758"/>
                    <a:pt x="2732" y="2779"/>
                  </a:cubicBezTo>
                  <a:cubicBezTo>
                    <a:pt x="2687" y="2812"/>
                    <a:pt x="2643" y="2846"/>
                    <a:pt x="2599" y="2879"/>
                  </a:cubicBezTo>
                  <a:cubicBezTo>
                    <a:pt x="2491" y="2962"/>
                    <a:pt x="2379" y="3048"/>
                    <a:pt x="2262" y="3113"/>
                  </a:cubicBezTo>
                  <a:cubicBezTo>
                    <a:pt x="2241" y="3125"/>
                    <a:pt x="2218" y="3137"/>
                    <a:pt x="2193" y="3149"/>
                  </a:cubicBezTo>
                  <a:cubicBezTo>
                    <a:pt x="2091" y="3199"/>
                    <a:pt x="1996" y="3225"/>
                    <a:pt x="1904" y="3228"/>
                  </a:cubicBezTo>
                  <a:cubicBezTo>
                    <a:pt x="1862" y="3230"/>
                    <a:pt x="1819" y="3231"/>
                    <a:pt x="1777" y="3231"/>
                  </a:cubicBezTo>
                  <a:cubicBezTo>
                    <a:pt x="1658" y="3231"/>
                    <a:pt x="1536" y="3224"/>
                    <a:pt x="1401" y="3210"/>
                  </a:cubicBezTo>
                  <a:moveTo>
                    <a:pt x="2520" y="98"/>
                  </a:moveTo>
                  <a:cubicBezTo>
                    <a:pt x="2514" y="98"/>
                    <a:pt x="2509" y="99"/>
                    <a:pt x="2504" y="99"/>
                  </a:cubicBezTo>
                  <a:cubicBezTo>
                    <a:pt x="2493" y="99"/>
                    <a:pt x="2481" y="100"/>
                    <a:pt x="2470" y="100"/>
                  </a:cubicBezTo>
                  <a:cubicBezTo>
                    <a:pt x="2394" y="103"/>
                    <a:pt x="2338" y="100"/>
                    <a:pt x="2291" y="88"/>
                  </a:cubicBezTo>
                  <a:cubicBezTo>
                    <a:pt x="2246" y="77"/>
                    <a:pt x="2212" y="63"/>
                    <a:pt x="2180" y="49"/>
                  </a:cubicBezTo>
                  <a:cubicBezTo>
                    <a:pt x="2155" y="39"/>
                    <a:pt x="2132" y="29"/>
                    <a:pt x="2106" y="21"/>
                  </a:cubicBezTo>
                  <a:cubicBezTo>
                    <a:pt x="2057" y="6"/>
                    <a:pt x="1997" y="0"/>
                    <a:pt x="1938" y="5"/>
                  </a:cubicBezTo>
                  <a:cubicBezTo>
                    <a:pt x="1870" y="9"/>
                    <a:pt x="1805" y="26"/>
                    <a:pt x="1749" y="55"/>
                  </a:cubicBezTo>
                  <a:cubicBezTo>
                    <a:pt x="1662" y="98"/>
                    <a:pt x="1590" y="169"/>
                    <a:pt x="1522" y="238"/>
                  </a:cubicBezTo>
                  <a:cubicBezTo>
                    <a:pt x="1504" y="255"/>
                    <a:pt x="1487" y="273"/>
                    <a:pt x="1469" y="290"/>
                  </a:cubicBezTo>
                  <a:cubicBezTo>
                    <a:pt x="1418" y="338"/>
                    <a:pt x="1368" y="376"/>
                    <a:pt x="1320" y="403"/>
                  </a:cubicBezTo>
                  <a:cubicBezTo>
                    <a:pt x="1261" y="436"/>
                    <a:pt x="1203" y="453"/>
                    <a:pt x="1148" y="454"/>
                  </a:cubicBezTo>
                  <a:cubicBezTo>
                    <a:pt x="1133" y="454"/>
                    <a:pt x="1119" y="454"/>
                    <a:pt x="1105" y="453"/>
                  </a:cubicBezTo>
                  <a:cubicBezTo>
                    <a:pt x="1089" y="452"/>
                    <a:pt x="1072" y="451"/>
                    <a:pt x="1055" y="452"/>
                  </a:cubicBezTo>
                  <a:cubicBezTo>
                    <a:pt x="1008" y="454"/>
                    <a:pt x="963" y="471"/>
                    <a:pt x="923" y="486"/>
                  </a:cubicBezTo>
                  <a:cubicBezTo>
                    <a:pt x="918" y="488"/>
                    <a:pt x="912" y="490"/>
                    <a:pt x="907" y="492"/>
                  </a:cubicBezTo>
                  <a:cubicBezTo>
                    <a:pt x="863" y="508"/>
                    <a:pt x="822" y="519"/>
                    <a:pt x="782" y="530"/>
                  </a:cubicBezTo>
                  <a:cubicBezTo>
                    <a:pt x="737" y="542"/>
                    <a:pt x="695" y="553"/>
                    <a:pt x="654" y="570"/>
                  </a:cubicBezTo>
                  <a:cubicBezTo>
                    <a:pt x="608" y="590"/>
                    <a:pt x="571" y="615"/>
                    <a:pt x="536" y="648"/>
                  </a:cubicBezTo>
                  <a:cubicBezTo>
                    <a:pt x="522" y="662"/>
                    <a:pt x="509" y="678"/>
                    <a:pt x="497" y="693"/>
                  </a:cubicBezTo>
                  <a:cubicBezTo>
                    <a:pt x="496" y="696"/>
                    <a:pt x="494" y="698"/>
                    <a:pt x="492" y="700"/>
                  </a:cubicBezTo>
                  <a:cubicBezTo>
                    <a:pt x="438" y="769"/>
                    <a:pt x="400" y="878"/>
                    <a:pt x="385" y="1007"/>
                  </a:cubicBezTo>
                  <a:cubicBezTo>
                    <a:pt x="382" y="1035"/>
                    <a:pt x="379" y="1063"/>
                    <a:pt x="377" y="1091"/>
                  </a:cubicBezTo>
                  <a:cubicBezTo>
                    <a:pt x="367" y="1199"/>
                    <a:pt x="359" y="1302"/>
                    <a:pt x="307" y="1385"/>
                  </a:cubicBezTo>
                  <a:cubicBezTo>
                    <a:pt x="291" y="1412"/>
                    <a:pt x="265" y="1432"/>
                    <a:pt x="238" y="1454"/>
                  </a:cubicBezTo>
                  <a:cubicBezTo>
                    <a:pt x="217" y="1470"/>
                    <a:pt x="196" y="1487"/>
                    <a:pt x="180" y="1507"/>
                  </a:cubicBezTo>
                  <a:cubicBezTo>
                    <a:pt x="128" y="1567"/>
                    <a:pt x="88" y="1628"/>
                    <a:pt x="62" y="1689"/>
                  </a:cubicBezTo>
                  <a:cubicBezTo>
                    <a:pt x="17" y="1792"/>
                    <a:pt x="0" y="1905"/>
                    <a:pt x="9" y="2047"/>
                  </a:cubicBezTo>
                  <a:cubicBezTo>
                    <a:pt x="16" y="2171"/>
                    <a:pt x="42" y="2287"/>
                    <a:pt x="85" y="2390"/>
                  </a:cubicBezTo>
                  <a:cubicBezTo>
                    <a:pt x="105" y="2437"/>
                    <a:pt x="130" y="2485"/>
                    <a:pt x="159" y="2533"/>
                  </a:cubicBezTo>
                  <a:cubicBezTo>
                    <a:pt x="222" y="2636"/>
                    <a:pt x="296" y="2729"/>
                    <a:pt x="381" y="2811"/>
                  </a:cubicBezTo>
                  <a:cubicBezTo>
                    <a:pt x="469" y="2895"/>
                    <a:pt x="566" y="2966"/>
                    <a:pt x="671" y="3020"/>
                  </a:cubicBezTo>
                  <a:cubicBezTo>
                    <a:pt x="757" y="3064"/>
                    <a:pt x="843" y="3093"/>
                    <a:pt x="909" y="3113"/>
                  </a:cubicBezTo>
                  <a:cubicBezTo>
                    <a:pt x="1102" y="3173"/>
                    <a:pt x="1266" y="3195"/>
                    <a:pt x="1401" y="3209"/>
                  </a:cubicBezTo>
                  <a:cubicBezTo>
                    <a:pt x="1585" y="3229"/>
                    <a:pt x="1745" y="3234"/>
                    <a:pt x="1904" y="3228"/>
                  </a:cubicBezTo>
                  <a:cubicBezTo>
                    <a:pt x="1996" y="3224"/>
                    <a:pt x="2091" y="3198"/>
                    <a:pt x="2193" y="3148"/>
                  </a:cubicBezTo>
                  <a:cubicBezTo>
                    <a:pt x="2218" y="3136"/>
                    <a:pt x="2240" y="3125"/>
                    <a:pt x="2262" y="3113"/>
                  </a:cubicBezTo>
                  <a:cubicBezTo>
                    <a:pt x="2379" y="3047"/>
                    <a:pt x="2491" y="2961"/>
                    <a:pt x="2599" y="2878"/>
                  </a:cubicBezTo>
                  <a:cubicBezTo>
                    <a:pt x="2642" y="2845"/>
                    <a:pt x="2687" y="2811"/>
                    <a:pt x="2731" y="2778"/>
                  </a:cubicBezTo>
                  <a:cubicBezTo>
                    <a:pt x="2761" y="2757"/>
                    <a:pt x="2791" y="2736"/>
                    <a:pt x="2820" y="2715"/>
                  </a:cubicBezTo>
                  <a:cubicBezTo>
                    <a:pt x="2948" y="2623"/>
                    <a:pt x="3081" y="2528"/>
                    <a:pt x="3192" y="2415"/>
                  </a:cubicBezTo>
                  <a:cubicBezTo>
                    <a:pt x="3295" y="2310"/>
                    <a:pt x="3377" y="2187"/>
                    <a:pt x="3429" y="2060"/>
                  </a:cubicBezTo>
                  <a:cubicBezTo>
                    <a:pt x="3456" y="1995"/>
                    <a:pt x="3475" y="1929"/>
                    <a:pt x="3486" y="1863"/>
                  </a:cubicBezTo>
                  <a:cubicBezTo>
                    <a:pt x="3497" y="1795"/>
                    <a:pt x="3499" y="1727"/>
                    <a:pt x="3493" y="1662"/>
                  </a:cubicBezTo>
                  <a:cubicBezTo>
                    <a:pt x="3479" y="1521"/>
                    <a:pt x="3428" y="1396"/>
                    <a:pt x="3380" y="1293"/>
                  </a:cubicBezTo>
                  <a:cubicBezTo>
                    <a:pt x="3361" y="1251"/>
                    <a:pt x="3340" y="1208"/>
                    <a:pt x="3320" y="1166"/>
                  </a:cubicBezTo>
                  <a:cubicBezTo>
                    <a:pt x="3268" y="1057"/>
                    <a:pt x="3214" y="944"/>
                    <a:pt x="3173" y="830"/>
                  </a:cubicBezTo>
                  <a:cubicBezTo>
                    <a:pt x="3160" y="794"/>
                    <a:pt x="3147" y="757"/>
                    <a:pt x="3136" y="718"/>
                  </a:cubicBezTo>
                  <a:cubicBezTo>
                    <a:pt x="3127" y="687"/>
                    <a:pt x="3118" y="656"/>
                    <a:pt x="3110" y="626"/>
                  </a:cubicBezTo>
                  <a:cubicBezTo>
                    <a:pt x="3076" y="502"/>
                    <a:pt x="3041" y="374"/>
                    <a:pt x="2965" y="273"/>
                  </a:cubicBezTo>
                  <a:cubicBezTo>
                    <a:pt x="2926" y="222"/>
                    <a:pt x="2877" y="181"/>
                    <a:pt x="2820" y="150"/>
                  </a:cubicBezTo>
                  <a:cubicBezTo>
                    <a:pt x="2765" y="121"/>
                    <a:pt x="2704" y="103"/>
                    <a:pt x="2641" y="98"/>
                  </a:cubicBezTo>
                  <a:cubicBezTo>
                    <a:pt x="2624" y="96"/>
                    <a:pt x="2608" y="96"/>
                    <a:pt x="2591" y="96"/>
                  </a:cubicBezTo>
                  <a:cubicBezTo>
                    <a:pt x="2568" y="96"/>
                    <a:pt x="2545" y="97"/>
                    <a:pt x="2520" y="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8" name="Freeform 33">
              <a:extLst>
                <a:ext uri="{FF2B5EF4-FFF2-40B4-BE49-F238E27FC236}">
                  <a16:creationId xmlns:a16="http://schemas.microsoft.com/office/drawing/2014/main" id="{111683A2-DC66-4E2C-96A8-13DD2C6ACC86}"/>
                </a:ext>
              </a:extLst>
            </p:cNvPr>
            <p:cNvSpPr>
              <a:spLocks noEditPoints="1"/>
            </p:cNvSpPr>
            <p:nvPr/>
          </p:nvSpPr>
          <p:spPr bwMode="auto">
            <a:xfrm>
              <a:off x="4408" y="1067"/>
              <a:ext cx="2658" cy="2517"/>
            </a:xfrm>
            <a:custGeom>
              <a:avLst/>
              <a:gdLst>
                <a:gd name="T0" fmla="*/ 939 w 3591"/>
                <a:gd name="T1" fmla="*/ 3224 h 3401"/>
                <a:gd name="T2" fmla="*/ 391 w 3591"/>
                <a:gd name="T3" fmla="*/ 2915 h 3401"/>
                <a:gd name="T4" fmla="*/ 81 w 3591"/>
                <a:gd name="T5" fmla="*/ 2479 h 3401"/>
                <a:gd name="T6" fmla="*/ 62 w 3591"/>
                <a:gd name="T7" fmla="*/ 1748 h 3401"/>
                <a:gd name="T8" fmla="*/ 250 w 3591"/>
                <a:gd name="T9" fmla="*/ 1503 h 3401"/>
                <a:gd name="T10" fmla="*/ 392 w 3591"/>
                <a:gd name="T11" fmla="*/ 1128 h 3401"/>
                <a:gd name="T12" fmla="*/ 493 w 3591"/>
                <a:gd name="T13" fmla="*/ 739 h 3401"/>
                <a:gd name="T14" fmla="*/ 534 w 3591"/>
                <a:gd name="T15" fmla="*/ 685 h 3401"/>
                <a:gd name="T16" fmla="*/ 891 w 3591"/>
                <a:gd name="T17" fmla="*/ 504 h 3401"/>
                <a:gd name="T18" fmla="*/ 1045 w 3591"/>
                <a:gd name="T19" fmla="*/ 460 h 3401"/>
                <a:gd name="T20" fmla="*/ 1142 w 3591"/>
                <a:gd name="T21" fmla="*/ 465 h 3401"/>
                <a:gd name="T22" fmla="*/ 1477 w 3591"/>
                <a:gd name="T23" fmla="*/ 293 h 3401"/>
                <a:gd name="T24" fmla="*/ 1766 w 3591"/>
                <a:gd name="T25" fmla="*/ 43 h 3401"/>
                <a:gd name="T26" fmla="*/ 1967 w 3591"/>
                <a:gd name="T27" fmla="*/ 0 h 3401"/>
                <a:gd name="T28" fmla="*/ 2204 w 3591"/>
                <a:gd name="T29" fmla="*/ 68 h 3401"/>
                <a:gd name="T30" fmla="*/ 2507 w 3591"/>
                <a:gd name="T31" fmla="*/ 140 h 3401"/>
                <a:gd name="T32" fmla="*/ 2565 w 3591"/>
                <a:gd name="T33" fmla="*/ 136 h 3401"/>
                <a:gd name="T34" fmla="*/ 2873 w 3591"/>
                <a:gd name="T35" fmla="*/ 180 h 3401"/>
                <a:gd name="T36" fmla="*/ 3185 w 3591"/>
                <a:gd name="T37" fmla="*/ 678 h 3401"/>
                <a:gd name="T38" fmla="*/ 3244 w 3591"/>
                <a:gd name="T39" fmla="*/ 879 h 3401"/>
                <a:gd name="T40" fmla="*/ 3457 w 3591"/>
                <a:gd name="T41" fmla="*/ 1359 h 3401"/>
                <a:gd name="T42" fmla="*/ 3581 w 3591"/>
                <a:gd name="T43" fmla="*/ 1950 h 3401"/>
                <a:gd name="T44" fmla="*/ 3283 w 3591"/>
                <a:gd name="T45" fmla="*/ 2530 h 3401"/>
                <a:gd name="T46" fmla="*/ 2802 w 3591"/>
                <a:gd name="T47" fmla="*/ 2909 h 3401"/>
                <a:gd name="T48" fmla="*/ 2313 w 3591"/>
                <a:gd name="T49" fmla="*/ 3270 h 3401"/>
                <a:gd name="T50" fmla="*/ 1937 w 3591"/>
                <a:gd name="T51" fmla="*/ 3397 h 3401"/>
                <a:gd name="T52" fmla="*/ 1430 w 3591"/>
                <a:gd name="T53" fmla="*/ 3350 h 3401"/>
                <a:gd name="T54" fmla="*/ 2553 w 3591"/>
                <a:gd name="T55" fmla="*/ 138 h 3401"/>
                <a:gd name="T56" fmla="*/ 2321 w 3591"/>
                <a:gd name="T57" fmla="*/ 124 h 3401"/>
                <a:gd name="T58" fmla="*/ 2137 w 3591"/>
                <a:gd name="T59" fmla="*/ 33 h 3401"/>
                <a:gd name="T60" fmla="*/ 1965 w 3591"/>
                <a:gd name="T61" fmla="*/ 0 h 3401"/>
                <a:gd name="T62" fmla="*/ 1528 w 3591"/>
                <a:gd name="T63" fmla="*/ 241 h 3401"/>
                <a:gd name="T64" fmla="*/ 1148 w 3591"/>
                <a:gd name="T65" fmla="*/ 466 h 3401"/>
                <a:gd name="T66" fmla="*/ 1099 w 3591"/>
                <a:gd name="T67" fmla="*/ 463 h 3401"/>
                <a:gd name="T68" fmla="*/ 901 w 3591"/>
                <a:gd name="T69" fmla="*/ 500 h 3401"/>
                <a:gd name="T70" fmla="*/ 780 w 3591"/>
                <a:gd name="T71" fmla="*/ 545 h 3401"/>
                <a:gd name="T72" fmla="*/ 501 w 3591"/>
                <a:gd name="T73" fmla="*/ 729 h 3401"/>
                <a:gd name="T74" fmla="*/ 399 w 3591"/>
                <a:gd name="T75" fmla="*/ 1053 h 3401"/>
                <a:gd name="T76" fmla="*/ 325 w 3591"/>
                <a:gd name="T77" fmla="*/ 1435 h 3401"/>
                <a:gd name="T78" fmla="*/ 187 w 3591"/>
                <a:gd name="T79" fmla="*/ 1558 h 3401"/>
                <a:gd name="T80" fmla="*/ 7 w 3591"/>
                <a:gd name="T81" fmla="*/ 2121 h 3401"/>
                <a:gd name="T82" fmla="*/ 158 w 3591"/>
                <a:gd name="T83" fmla="*/ 2628 h 3401"/>
                <a:gd name="T84" fmla="*/ 696 w 3591"/>
                <a:gd name="T85" fmla="*/ 3127 h 3401"/>
                <a:gd name="T86" fmla="*/ 1430 w 3591"/>
                <a:gd name="T87" fmla="*/ 3350 h 3401"/>
                <a:gd name="T88" fmla="*/ 2241 w 3591"/>
                <a:gd name="T89" fmla="*/ 3309 h 3401"/>
                <a:gd name="T90" fmla="*/ 2643 w 3591"/>
                <a:gd name="T91" fmla="*/ 3031 h 3401"/>
                <a:gd name="T92" fmla="*/ 2910 w 3591"/>
                <a:gd name="T93" fmla="*/ 2831 h 3401"/>
                <a:gd name="T94" fmla="*/ 3525 w 3591"/>
                <a:gd name="T95" fmla="*/ 2157 h 3401"/>
                <a:gd name="T96" fmla="*/ 3581 w 3591"/>
                <a:gd name="T97" fmla="*/ 1738 h 3401"/>
                <a:gd name="T98" fmla="*/ 3414 w 3591"/>
                <a:gd name="T99" fmla="*/ 1271 h 3401"/>
                <a:gd name="T100" fmla="*/ 3207 w 3591"/>
                <a:gd name="T101" fmla="*/ 763 h 3401"/>
                <a:gd name="T102" fmla="*/ 3028 w 3591"/>
                <a:gd name="T103" fmla="*/ 304 h 3401"/>
                <a:gd name="T104" fmla="*/ 2685 w 3591"/>
                <a:gd name="T105" fmla="*/ 133 h 3401"/>
                <a:gd name="T106" fmla="*/ 2565 w 3591"/>
                <a:gd name="T107" fmla="*/ 137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91" h="3401">
                  <a:moveTo>
                    <a:pt x="1430" y="3350"/>
                  </a:moveTo>
                  <a:cubicBezTo>
                    <a:pt x="1257" y="3318"/>
                    <a:pt x="1106" y="3279"/>
                    <a:pt x="939" y="3224"/>
                  </a:cubicBezTo>
                  <a:cubicBezTo>
                    <a:pt x="862" y="3198"/>
                    <a:pt x="779" y="3169"/>
                    <a:pt x="696" y="3127"/>
                  </a:cubicBezTo>
                  <a:cubicBezTo>
                    <a:pt x="586" y="3072"/>
                    <a:pt x="483" y="3001"/>
                    <a:pt x="391" y="2915"/>
                  </a:cubicBezTo>
                  <a:cubicBezTo>
                    <a:pt x="300" y="2830"/>
                    <a:pt x="221" y="2734"/>
                    <a:pt x="157" y="2629"/>
                  </a:cubicBezTo>
                  <a:cubicBezTo>
                    <a:pt x="127" y="2579"/>
                    <a:pt x="101" y="2529"/>
                    <a:pt x="81" y="2479"/>
                  </a:cubicBezTo>
                  <a:cubicBezTo>
                    <a:pt x="38" y="2372"/>
                    <a:pt x="14" y="2255"/>
                    <a:pt x="7" y="2121"/>
                  </a:cubicBezTo>
                  <a:cubicBezTo>
                    <a:pt x="0" y="1971"/>
                    <a:pt x="17" y="1853"/>
                    <a:pt x="62" y="1748"/>
                  </a:cubicBezTo>
                  <a:cubicBezTo>
                    <a:pt x="90" y="1683"/>
                    <a:pt x="132" y="1619"/>
                    <a:pt x="186" y="1558"/>
                  </a:cubicBezTo>
                  <a:cubicBezTo>
                    <a:pt x="205" y="1537"/>
                    <a:pt x="228" y="1520"/>
                    <a:pt x="250" y="1503"/>
                  </a:cubicBezTo>
                  <a:cubicBezTo>
                    <a:pt x="280" y="1482"/>
                    <a:pt x="307" y="1461"/>
                    <a:pt x="324" y="1435"/>
                  </a:cubicBezTo>
                  <a:cubicBezTo>
                    <a:pt x="378" y="1351"/>
                    <a:pt x="385" y="1243"/>
                    <a:pt x="392" y="1128"/>
                  </a:cubicBezTo>
                  <a:cubicBezTo>
                    <a:pt x="394" y="1104"/>
                    <a:pt x="396" y="1078"/>
                    <a:pt x="398" y="1053"/>
                  </a:cubicBezTo>
                  <a:cubicBezTo>
                    <a:pt x="409" y="920"/>
                    <a:pt x="443" y="809"/>
                    <a:pt x="493" y="739"/>
                  </a:cubicBezTo>
                  <a:cubicBezTo>
                    <a:pt x="495" y="735"/>
                    <a:pt x="498" y="732"/>
                    <a:pt x="500" y="728"/>
                  </a:cubicBezTo>
                  <a:cubicBezTo>
                    <a:pt x="511" y="713"/>
                    <a:pt x="522" y="698"/>
                    <a:pt x="534" y="685"/>
                  </a:cubicBezTo>
                  <a:cubicBezTo>
                    <a:pt x="607" y="603"/>
                    <a:pt x="687" y="576"/>
                    <a:pt x="780" y="545"/>
                  </a:cubicBezTo>
                  <a:cubicBezTo>
                    <a:pt x="815" y="533"/>
                    <a:pt x="852" y="520"/>
                    <a:pt x="891" y="504"/>
                  </a:cubicBezTo>
                  <a:cubicBezTo>
                    <a:pt x="894" y="502"/>
                    <a:pt x="897" y="501"/>
                    <a:pt x="900" y="500"/>
                  </a:cubicBezTo>
                  <a:cubicBezTo>
                    <a:pt x="944" y="481"/>
                    <a:pt x="993" y="460"/>
                    <a:pt x="1045" y="460"/>
                  </a:cubicBezTo>
                  <a:cubicBezTo>
                    <a:pt x="1063" y="459"/>
                    <a:pt x="1082" y="461"/>
                    <a:pt x="1099" y="463"/>
                  </a:cubicBezTo>
                  <a:cubicBezTo>
                    <a:pt x="1113" y="464"/>
                    <a:pt x="1128" y="465"/>
                    <a:pt x="1142" y="465"/>
                  </a:cubicBezTo>
                  <a:cubicBezTo>
                    <a:pt x="1144" y="465"/>
                    <a:pt x="1146" y="465"/>
                    <a:pt x="1148" y="465"/>
                  </a:cubicBezTo>
                  <a:cubicBezTo>
                    <a:pt x="1252" y="465"/>
                    <a:pt x="1362" y="407"/>
                    <a:pt x="1477" y="293"/>
                  </a:cubicBezTo>
                  <a:cubicBezTo>
                    <a:pt x="1494" y="276"/>
                    <a:pt x="1511" y="258"/>
                    <a:pt x="1528" y="240"/>
                  </a:cubicBezTo>
                  <a:cubicBezTo>
                    <a:pt x="1599" y="166"/>
                    <a:pt x="1673" y="88"/>
                    <a:pt x="1766" y="43"/>
                  </a:cubicBezTo>
                  <a:cubicBezTo>
                    <a:pt x="1826" y="15"/>
                    <a:pt x="1894" y="0"/>
                    <a:pt x="1965" y="0"/>
                  </a:cubicBezTo>
                  <a:cubicBezTo>
                    <a:pt x="1966" y="0"/>
                    <a:pt x="1966" y="0"/>
                    <a:pt x="1967" y="0"/>
                  </a:cubicBezTo>
                  <a:cubicBezTo>
                    <a:pt x="2029" y="0"/>
                    <a:pt x="2090" y="11"/>
                    <a:pt x="2138" y="32"/>
                  </a:cubicBezTo>
                  <a:cubicBezTo>
                    <a:pt x="2162" y="43"/>
                    <a:pt x="2182" y="55"/>
                    <a:pt x="2204" y="68"/>
                  </a:cubicBezTo>
                  <a:cubicBezTo>
                    <a:pt x="2238" y="87"/>
                    <a:pt x="2273" y="108"/>
                    <a:pt x="2322" y="123"/>
                  </a:cubicBezTo>
                  <a:cubicBezTo>
                    <a:pt x="2370" y="138"/>
                    <a:pt x="2430" y="144"/>
                    <a:pt x="2507" y="140"/>
                  </a:cubicBezTo>
                  <a:cubicBezTo>
                    <a:pt x="2522" y="139"/>
                    <a:pt x="2538" y="138"/>
                    <a:pt x="2553" y="137"/>
                  </a:cubicBezTo>
                  <a:cubicBezTo>
                    <a:pt x="2565" y="136"/>
                    <a:pt x="2565" y="136"/>
                    <a:pt x="2565" y="136"/>
                  </a:cubicBezTo>
                  <a:cubicBezTo>
                    <a:pt x="2607" y="133"/>
                    <a:pt x="2646" y="131"/>
                    <a:pt x="2685" y="133"/>
                  </a:cubicBezTo>
                  <a:cubicBezTo>
                    <a:pt x="2752" y="136"/>
                    <a:pt x="2815" y="152"/>
                    <a:pt x="2873" y="180"/>
                  </a:cubicBezTo>
                  <a:cubicBezTo>
                    <a:pt x="2934" y="210"/>
                    <a:pt x="2987" y="251"/>
                    <a:pt x="3029" y="304"/>
                  </a:cubicBezTo>
                  <a:cubicBezTo>
                    <a:pt x="3113" y="409"/>
                    <a:pt x="3149" y="546"/>
                    <a:pt x="3185" y="678"/>
                  </a:cubicBezTo>
                  <a:cubicBezTo>
                    <a:pt x="3192" y="706"/>
                    <a:pt x="3200" y="735"/>
                    <a:pt x="3208" y="762"/>
                  </a:cubicBezTo>
                  <a:cubicBezTo>
                    <a:pt x="3220" y="804"/>
                    <a:pt x="3231" y="842"/>
                    <a:pt x="3244" y="879"/>
                  </a:cubicBezTo>
                  <a:cubicBezTo>
                    <a:pt x="3290" y="1012"/>
                    <a:pt x="3353" y="1144"/>
                    <a:pt x="3414" y="1271"/>
                  </a:cubicBezTo>
                  <a:cubicBezTo>
                    <a:pt x="3428" y="1300"/>
                    <a:pt x="3443" y="1330"/>
                    <a:pt x="3457" y="1359"/>
                  </a:cubicBezTo>
                  <a:cubicBezTo>
                    <a:pt x="3511" y="1473"/>
                    <a:pt x="3563" y="1598"/>
                    <a:pt x="3582" y="1738"/>
                  </a:cubicBezTo>
                  <a:cubicBezTo>
                    <a:pt x="3591" y="1807"/>
                    <a:pt x="3591" y="1878"/>
                    <a:pt x="3581" y="1950"/>
                  </a:cubicBezTo>
                  <a:cubicBezTo>
                    <a:pt x="3571" y="2019"/>
                    <a:pt x="3553" y="2089"/>
                    <a:pt x="3526" y="2158"/>
                  </a:cubicBezTo>
                  <a:cubicBezTo>
                    <a:pt x="3474" y="2292"/>
                    <a:pt x="3390" y="2421"/>
                    <a:pt x="3283" y="2530"/>
                  </a:cubicBezTo>
                  <a:cubicBezTo>
                    <a:pt x="3172" y="2644"/>
                    <a:pt x="3039" y="2739"/>
                    <a:pt x="2910" y="2831"/>
                  </a:cubicBezTo>
                  <a:cubicBezTo>
                    <a:pt x="2875" y="2857"/>
                    <a:pt x="2838" y="2883"/>
                    <a:pt x="2802" y="2909"/>
                  </a:cubicBezTo>
                  <a:cubicBezTo>
                    <a:pt x="2749" y="2949"/>
                    <a:pt x="2695" y="2991"/>
                    <a:pt x="2644" y="3031"/>
                  </a:cubicBezTo>
                  <a:cubicBezTo>
                    <a:pt x="2537" y="3115"/>
                    <a:pt x="2427" y="3202"/>
                    <a:pt x="2313" y="3270"/>
                  </a:cubicBezTo>
                  <a:cubicBezTo>
                    <a:pt x="2290" y="3283"/>
                    <a:pt x="2266" y="3296"/>
                    <a:pt x="2241" y="3309"/>
                  </a:cubicBezTo>
                  <a:cubicBezTo>
                    <a:pt x="2132" y="3365"/>
                    <a:pt x="2033" y="3394"/>
                    <a:pt x="1937" y="3397"/>
                  </a:cubicBezTo>
                  <a:cubicBezTo>
                    <a:pt x="1920" y="3397"/>
                    <a:pt x="1903" y="3397"/>
                    <a:pt x="1886" y="3397"/>
                  </a:cubicBezTo>
                  <a:cubicBezTo>
                    <a:pt x="1707" y="3397"/>
                    <a:pt x="1549" y="3373"/>
                    <a:pt x="1430" y="3350"/>
                  </a:cubicBezTo>
                  <a:moveTo>
                    <a:pt x="2565" y="137"/>
                  </a:moveTo>
                  <a:cubicBezTo>
                    <a:pt x="2553" y="138"/>
                    <a:pt x="2553" y="138"/>
                    <a:pt x="2553" y="138"/>
                  </a:cubicBezTo>
                  <a:cubicBezTo>
                    <a:pt x="2538" y="139"/>
                    <a:pt x="2522" y="140"/>
                    <a:pt x="2507" y="141"/>
                  </a:cubicBezTo>
                  <a:cubicBezTo>
                    <a:pt x="2430" y="144"/>
                    <a:pt x="2370" y="139"/>
                    <a:pt x="2321" y="124"/>
                  </a:cubicBezTo>
                  <a:cubicBezTo>
                    <a:pt x="2273" y="109"/>
                    <a:pt x="2238" y="88"/>
                    <a:pt x="2204" y="68"/>
                  </a:cubicBezTo>
                  <a:cubicBezTo>
                    <a:pt x="2182" y="56"/>
                    <a:pt x="2161" y="43"/>
                    <a:pt x="2137" y="33"/>
                  </a:cubicBezTo>
                  <a:cubicBezTo>
                    <a:pt x="2090" y="12"/>
                    <a:pt x="2029" y="0"/>
                    <a:pt x="1967" y="0"/>
                  </a:cubicBezTo>
                  <a:cubicBezTo>
                    <a:pt x="1966" y="0"/>
                    <a:pt x="1966" y="0"/>
                    <a:pt x="1965" y="0"/>
                  </a:cubicBezTo>
                  <a:cubicBezTo>
                    <a:pt x="1894" y="1"/>
                    <a:pt x="1826" y="16"/>
                    <a:pt x="1767" y="44"/>
                  </a:cubicBezTo>
                  <a:cubicBezTo>
                    <a:pt x="1673" y="89"/>
                    <a:pt x="1600" y="166"/>
                    <a:pt x="1528" y="241"/>
                  </a:cubicBezTo>
                  <a:cubicBezTo>
                    <a:pt x="1512" y="258"/>
                    <a:pt x="1494" y="277"/>
                    <a:pt x="1477" y="294"/>
                  </a:cubicBezTo>
                  <a:cubicBezTo>
                    <a:pt x="1363" y="408"/>
                    <a:pt x="1252" y="466"/>
                    <a:pt x="1148" y="466"/>
                  </a:cubicBezTo>
                  <a:cubicBezTo>
                    <a:pt x="1146" y="466"/>
                    <a:pt x="1144" y="466"/>
                    <a:pt x="1142" y="466"/>
                  </a:cubicBezTo>
                  <a:cubicBezTo>
                    <a:pt x="1128" y="466"/>
                    <a:pt x="1113" y="465"/>
                    <a:pt x="1099" y="463"/>
                  </a:cubicBezTo>
                  <a:cubicBezTo>
                    <a:pt x="1082" y="462"/>
                    <a:pt x="1063" y="460"/>
                    <a:pt x="1045" y="460"/>
                  </a:cubicBezTo>
                  <a:cubicBezTo>
                    <a:pt x="993" y="461"/>
                    <a:pt x="944" y="482"/>
                    <a:pt x="901" y="500"/>
                  </a:cubicBezTo>
                  <a:cubicBezTo>
                    <a:pt x="897" y="502"/>
                    <a:pt x="894" y="503"/>
                    <a:pt x="891" y="504"/>
                  </a:cubicBezTo>
                  <a:cubicBezTo>
                    <a:pt x="852" y="521"/>
                    <a:pt x="815" y="533"/>
                    <a:pt x="780" y="545"/>
                  </a:cubicBezTo>
                  <a:cubicBezTo>
                    <a:pt x="688" y="577"/>
                    <a:pt x="608" y="604"/>
                    <a:pt x="534" y="685"/>
                  </a:cubicBezTo>
                  <a:cubicBezTo>
                    <a:pt x="522" y="699"/>
                    <a:pt x="511" y="714"/>
                    <a:pt x="501" y="729"/>
                  </a:cubicBezTo>
                  <a:cubicBezTo>
                    <a:pt x="499" y="732"/>
                    <a:pt x="496" y="736"/>
                    <a:pt x="494" y="739"/>
                  </a:cubicBezTo>
                  <a:cubicBezTo>
                    <a:pt x="444" y="809"/>
                    <a:pt x="410" y="920"/>
                    <a:pt x="399" y="1053"/>
                  </a:cubicBezTo>
                  <a:cubicBezTo>
                    <a:pt x="396" y="1078"/>
                    <a:pt x="395" y="1104"/>
                    <a:pt x="393" y="1128"/>
                  </a:cubicBezTo>
                  <a:cubicBezTo>
                    <a:pt x="385" y="1243"/>
                    <a:pt x="378" y="1351"/>
                    <a:pt x="325" y="1435"/>
                  </a:cubicBezTo>
                  <a:cubicBezTo>
                    <a:pt x="308" y="1462"/>
                    <a:pt x="280" y="1482"/>
                    <a:pt x="251" y="1504"/>
                  </a:cubicBezTo>
                  <a:cubicBezTo>
                    <a:pt x="228" y="1521"/>
                    <a:pt x="205" y="1538"/>
                    <a:pt x="187" y="1558"/>
                  </a:cubicBezTo>
                  <a:cubicBezTo>
                    <a:pt x="133" y="1619"/>
                    <a:pt x="91" y="1683"/>
                    <a:pt x="63" y="1749"/>
                  </a:cubicBezTo>
                  <a:cubicBezTo>
                    <a:pt x="18" y="1853"/>
                    <a:pt x="0" y="1971"/>
                    <a:pt x="7" y="2121"/>
                  </a:cubicBezTo>
                  <a:cubicBezTo>
                    <a:pt x="14" y="2255"/>
                    <a:pt x="39" y="2372"/>
                    <a:pt x="82" y="2479"/>
                  </a:cubicBezTo>
                  <a:cubicBezTo>
                    <a:pt x="102" y="2528"/>
                    <a:pt x="127" y="2578"/>
                    <a:pt x="158" y="2628"/>
                  </a:cubicBezTo>
                  <a:cubicBezTo>
                    <a:pt x="222" y="2734"/>
                    <a:pt x="300" y="2830"/>
                    <a:pt x="391" y="2914"/>
                  </a:cubicBezTo>
                  <a:cubicBezTo>
                    <a:pt x="483" y="3000"/>
                    <a:pt x="586" y="3071"/>
                    <a:pt x="696" y="3127"/>
                  </a:cubicBezTo>
                  <a:cubicBezTo>
                    <a:pt x="780" y="3169"/>
                    <a:pt x="862" y="3197"/>
                    <a:pt x="939" y="3223"/>
                  </a:cubicBezTo>
                  <a:cubicBezTo>
                    <a:pt x="1106" y="3279"/>
                    <a:pt x="1258" y="3318"/>
                    <a:pt x="1430" y="3350"/>
                  </a:cubicBezTo>
                  <a:cubicBezTo>
                    <a:pt x="1561" y="3374"/>
                    <a:pt x="1737" y="3401"/>
                    <a:pt x="1937" y="3396"/>
                  </a:cubicBezTo>
                  <a:cubicBezTo>
                    <a:pt x="2033" y="3393"/>
                    <a:pt x="2132" y="3365"/>
                    <a:pt x="2241" y="3309"/>
                  </a:cubicBezTo>
                  <a:cubicBezTo>
                    <a:pt x="2266" y="3295"/>
                    <a:pt x="2290" y="3282"/>
                    <a:pt x="2312" y="3269"/>
                  </a:cubicBezTo>
                  <a:cubicBezTo>
                    <a:pt x="2427" y="3201"/>
                    <a:pt x="2537" y="3114"/>
                    <a:pt x="2643" y="3031"/>
                  </a:cubicBezTo>
                  <a:cubicBezTo>
                    <a:pt x="2695" y="2990"/>
                    <a:pt x="2748" y="2948"/>
                    <a:pt x="2802" y="2908"/>
                  </a:cubicBezTo>
                  <a:cubicBezTo>
                    <a:pt x="2837" y="2882"/>
                    <a:pt x="2874" y="2856"/>
                    <a:pt x="2910" y="2831"/>
                  </a:cubicBezTo>
                  <a:cubicBezTo>
                    <a:pt x="3038" y="2739"/>
                    <a:pt x="3172" y="2643"/>
                    <a:pt x="3283" y="2529"/>
                  </a:cubicBezTo>
                  <a:cubicBezTo>
                    <a:pt x="3389" y="2420"/>
                    <a:pt x="3473" y="2291"/>
                    <a:pt x="3525" y="2157"/>
                  </a:cubicBezTo>
                  <a:cubicBezTo>
                    <a:pt x="3552" y="2089"/>
                    <a:pt x="3570" y="2019"/>
                    <a:pt x="3580" y="1949"/>
                  </a:cubicBezTo>
                  <a:cubicBezTo>
                    <a:pt x="3590" y="1878"/>
                    <a:pt x="3590" y="1807"/>
                    <a:pt x="3581" y="1738"/>
                  </a:cubicBezTo>
                  <a:cubicBezTo>
                    <a:pt x="3562" y="1598"/>
                    <a:pt x="3510" y="1473"/>
                    <a:pt x="3456" y="1359"/>
                  </a:cubicBezTo>
                  <a:cubicBezTo>
                    <a:pt x="3442" y="1330"/>
                    <a:pt x="3428" y="1300"/>
                    <a:pt x="3414" y="1271"/>
                  </a:cubicBezTo>
                  <a:cubicBezTo>
                    <a:pt x="3353" y="1144"/>
                    <a:pt x="3289" y="1012"/>
                    <a:pt x="3243" y="879"/>
                  </a:cubicBezTo>
                  <a:cubicBezTo>
                    <a:pt x="3231" y="842"/>
                    <a:pt x="3219" y="804"/>
                    <a:pt x="3207" y="763"/>
                  </a:cubicBezTo>
                  <a:cubicBezTo>
                    <a:pt x="3199" y="735"/>
                    <a:pt x="3191" y="706"/>
                    <a:pt x="3184" y="679"/>
                  </a:cubicBezTo>
                  <a:cubicBezTo>
                    <a:pt x="3149" y="546"/>
                    <a:pt x="3112" y="409"/>
                    <a:pt x="3028" y="304"/>
                  </a:cubicBezTo>
                  <a:cubicBezTo>
                    <a:pt x="2986" y="252"/>
                    <a:pt x="2934" y="210"/>
                    <a:pt x="2873" y="181"/>
                  </a:cubicBezTo>
                  <a:cubicBezTo>
                    <a:pt x="2815" y="152"/>
                    <a:pt x="2751" y="137"/>
                    <a:pt x="2685" y="133"/>
                  </a:cubicBezTo>
                  <a:cubicBezTo>
                    <a:pt x="2676" y="133"/>
                    <a:pt x="2667" y="133"/>
                    <a:pt x="2658" y="133"/>
                  </a:cubicBezTo>
                  <a:cubicBezTo>
                    <a:pt x="2628" y="133"/>
                    <a:pt x="2597" y="135"/>
                    <a:pt x="2565" y="1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9" name="Freeform 34">
              <a:extLst>
                <a:ext uri="{FF2B5EF4-FFF2-40B4-BE49-F238E27FC236}">
                  <a16:creationId xmlns:a16="http://schemas.microsoft.com/office/drawing/2014/main" id="{4982DE16-B4E6-47A7-99FB-8465CD0D93E6}"/>
                </a:ext>
              </a:extLst>
            </p:cNvPr>
            <p:cNvSpPr>
              <a:spLocks noEditPoints="1"/>
            </p:cNvSpPr>
            <p:nvPr/>
          </p:nvSpPr>
          <p:spPr bwMode="auto">
            <a:xfrm>
              <a:off x="4367" y="971"/>
              <a:ext cx="2756" cy="2667"/>
            </a:xfrm>
            <a:custGeom>
              <a:avLst/>
              <a:gdLst>
                <a:gd name="T0" fmla="*/ 971 w 3723"/>
                <a:gd name="T1" fmla="*/ 3371 h 3603"/>
                <a:gd name="T2" fmla="*/ 723 w 3723"/>
                <a:gd name="T3" fmla="*/ 3272 h 3603"/>
                <a:gd name="T4" fmla="*/ 79 w 3723"/>
                <a:gd name="T5" fmla="*/ 2604 h 3603"/>
                <a:gd name="T6" fmla="*/ 64 w 3723"/>
                <a:gd name="T7" fmla="*/ 1841 h 3603"/>
                <a:gd name="T8" fmla="*/ 265 w 3723"/>
                <a:gd name="T9" fmla="*/ 1585 h 3603"/>
                <a:gd name="T10" fmla="*/ 409 w 3723"/>
                <a:gd name="T11" fmla="*/ 1200 h 3603"/>
                <a:gd name="T12" fmla="*/ 495 w 3723"/>
                <a:gd name="T13" fmla="*/ 811 h 3603"/>
                <a:gd name="T14" fmla="*/ 533 w 3723"/>
                <a:gd name="T15" fmla="*/ 754 h 3603"/>
                <a:gd name="T16" fmla="*/ 877 w 3723"/>
                <a:gd name="T17" fmla="*/ 548 h 3603"/>
                <a:gd name="T18" fmla="*/ 1037 w 3723"/>
                <a:gd name="T19" fmla="*/ 500 h 3603"/>
                <a:gd name="T20" fmla="*/ 1097 w 3723"/>
                <a:gd name="T21" fmla="*/ 505 h 3603"/>
                <a:gd name="T22" fmla="*/ 1486 w 3723"/>
                <a:gd name="T23" fmla="*/ 330 h 3603"/>
                <a:gd name="T24" fmla="*/ 1786 w 3723"/>
                <a:gd name="T25" fmla="*/ 65 h 3603"/>
                <a:gd name="T26" fmla="*/ 2237 w 3723"/>
                <a:gd name="T27" fmla="*/ 119 h 3603"/>
                <a:gd name="T28" fmla="*/ 2547 w 3723"/>
                <a:gd name="T29" fmla="*/ 212 h 3603"/>
                <a:gd name="T30" fmla="*/ 2621 w 3723"/>
                <a:gd name="T31" fmla="*/ 206 h 3603"/>
                <a:gd name="T32" fmla="*/ 3098 w 3723"/>
                <a:gd name="T33" fmla="*/ 367 h 3603"/>
                <a:gd name="T34" fmla="*/ 3285 w 3723"/>
                <a:gd name="T35" fmla="*/ 841 h 3603"/>
                <a:gd name="T36" fmla="*/ 3520 w 3723"/>
                <a:gd name="T37" fmla="*/ 1420 h 3603"/>
                <a:gd name="T38" fmla="*/ 3677 w 3723"/>
                <a:gd name="T39" fmla="*/ 1848 h 3603"/>
                <a:gd name="T40" fmla="*/ 3003 w 3723"/>
                <a:gd name="T41" fmla="*/ 2986 h 3603"/>
                <a:gd name="T42" fmla="*/ 2695 w 3723"/>
                <a:gd name="T43" fmla="*/ 3221 h 3603"/>
                <a:gd name="T44" fmla="*/ 2294 w 3723"/>
                <a:gd name="T45" fmla="*/ 3507 h 3603"/>
                <a:gd name="T46" fmla="*/ 1957 w 3723"/>
                <a:gd name="T47" fmla="*/ 3603 h 3603"/>
                <a:gd name="T48" fmla="*/ 2621 w 3723"/>
                <a:gd name="T49" fmla="*/ 213 h 3603"/>
                <a:gd name="T50" fmla="*/ 2547 w 3723"/>
                <a:gd name="T51" fmla="*/ 219 h 3603"/>
                <a:gd name="T52" fmla="*/ 2233 w 3723"/>
                <a:gd name="T53" fmla="*/ 125 h 3603"/>
                <a:gd name="T54" fmla="*/ 1789 w 3723"/>
                <a:gd name="T55" fmla="*/ 71 h 3603"/>
                <a:gd name="T56" fmla="*/ 1491 w 3723"/>
                <a:gd name="T57" fmla="*/ 335 h 3603"/>
                <a:gd name="T58" fmla="*/ 1096 w 3723"/>
                <a:gd name="T59" fmla="*/ 511 h 3603"/>
                <a:gd name="T60" fmla="*/ 1037 w 3723"/>
                <a:gd name="T61" fmla="*/ 507 h 3603"/>
                <a:gd name="T62" fmla="*/ 880 w 3723"/>
                <a:gd name="T63" fmla="*/ 554 h 3603"/>
                <a:gd name="T64" fmla="*/ 539 w 3723"/>
                <a:gd name="T65" fmla="*/ 759 h 3603"/>
                <a:gd name="T66" fmla="*/ 501 w 3723"/>
                <a:gd name="T67" fmla="*/ 815 h 3603"/>
                <a:gd name="T68" fmla="*/ 416 w 3723"/>
                <a:gd name="T69" fmla="*/ 1201 h 3603"/>
                <a:gd name="T70" fmla="*/ 269 w 3723"/>
                <a:gd name="T71" fmla="*/ 1591 h 3603"/>
                <a:gd name="T72" fmla="*/ 70 w 3723"/>
                <a:gd name="T73" fmla="*/ 1844 h 3603"/>
                <a:gd name="T74" fmla="*/ 85 w 3723"/>
                <a:gd name="T75" fmla="*/ 2601 h 3603"/>
                <a:gd name="T76" fmla="*/ 726 w 3723"/>
                <a:gd name="T77" fmla="*/ 3266 h 3603"/>
                <a:gd name="T78" fmla="*/ 973 w 3723"/>
                <a:gd name="T79" fmla="*/ 3364 h 3603"/>
                <a:gd name="T80" fmla="*/ 1974 w 3723"/>
                <a:gd name="T81" fmla="*/ 3595 h 3603"/>
                <a:gd name="T82" fmla="*/ 2365 w 3723"/>
                <a:gd name="T83" fmla="*/ 3457 h 3603"/>
                <a:gd name="T84" fmla="*/ 2874 w 3723"/>
                <a:gd name="T85" fmla="*/ 3071 h 3603"/>
                <a:gd name="T86" fmla="*/ 3375 w 3723"/>
                <a:gd name="T87" fmla="*/ 2676 h 3603"/>
                <a:gd name="T88" fmla="*/ 3532 w 3723"/>
                <a:gd name="T89" fmla="*/ 1461 h 3603"/>
                <a:gd name="T90" fmla="*/ 3315 w 3723"/>
                <a:gd name="T91" fmla="*/ 964 h 3603"/>
                <a:gd name="T92" fmla="*/ 3258 w 3723"/>
                <a:gd name="T93" fmla="*/ 767 h 3603"/>
                <a:gd name="T94" fmla="*/ 2732 w 3723"/>
                <a:gd name="T95" fmla="*/ 207 h 3603"/>
                <a:gd name="T96" fmla="*/ 2621 w 3723"/>
                <a:gd name="T97" fmla="*/ 213 h 3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23" h="3603">
                  <a:moveTo>
                    <a:pt x="1462" y="3528"/>
                  </a:moveTo>
                  <a:cubicBezTo>
                    <a:pt x="1300" y="3485"/>
                    <a:pt x="1149" y="3434"/>
                    <a:pt x="971" y="3371"/>
                  </a:cubicBezTo>
                  <a:cubicBezTo>
                    <a:pt x="959" y="3366"/>
                    <a:pt x="959" y="3366"/>
                    <a:pt x="959" y="3366"/>
                  </a:cubicBezTo>
                  <a:cubicBezTo>
                    <a:pt x="882" y="3339"/>
                    <a:pt x="803" y="3311"/>
                    <a:pt x="723" y="3272"/>
                  </a:cubicBezTo>
                  <a:cubicBezTo>
                    <a:pt x="489" y="3158"/>
                    <a:pt x="288" y="2976"/>
                    <a:pt x="157" y="2760"/>
                  </a:cubicBezTo>
                  <a:cubicBezTo>
                    <a:pt x="125" y="2708"/>
                    <a:pt x="99" y="2656"/>
                    <a:pt x="79" y="2604"/>
                  </a:cubicBezTo>
                  <a:cubicBezTo>
                    <a:pt x="36" y="2495"/>
                    <a:pt x="12" y="2373"/>
                    <a:pt x="6" y="2230"/>
                  </a:cubicBezTo>
                  <a:cubicBezTo>
                    <a:pt x="0" y="2069"/>
                    <a:pt x="18" y="1950"/>
                    <a:pt x="64" y="1841"/>
                  </a:cubicBezTo>
                  <a:cubicBezTo>
                    <a:pt x="94" y="1771"/>
                    <a:pt x="138" y="1704"/>
                    <a:pt x="195" y="1641"/>
                  </a:cubicBezTo>
                  <a:cubicBezTo>
                    <a:pt x="215" y="1620"/>
                    <a:pt x="241" y="1602"/>
                    <a:pt x="265" y="1585"/>
                  </a:cubicBezTo>
                  <a:cubicBezTo>
                    <a:pt x="296" y="1564"/>
                    <a:pt x="325" y="1544"/>
                    <a:pt x="343" y="1517"/>
                  </a:cubicBezTo>
                  <a:cubicBezTo>
                    <a:pt x="398" y="1433"/>
                    <a:pt x="403" y="1320"/>
                    <a:pt x="409" y="1200"/>
                  </a:cubicBezTo>
                  <a:cubicBezTo>
                    <a:pt x="410" y="1178"/>
                    <a:pt x="411" y="1155"/>
                    <a:pt x="412" y="1133"/>
                  </a:cubicBezTo>
                  <a:cubicBezTo>
                    <a:pt x="420" y="997"/>
                    <a:pt x="450" y="882"/>
                    <a:pt x="495" y="811"/>
                  </a:cubicBezTo>
                  <a:cubicBezTo>
                    <a:pt x="498" y="807"/>
                    <a:pt x="501" y="802"/>
                    <a:pt x="504" y="797"/>
                  </a:cubicBezTo>
                  <a:cubicBezTo>
                    <a:pt x="513" y="783"/>
                    <a:pt x="522" y="768"/>
                    <a:pt x="533" y="754"/>
                  </a:cubicBezTo>
                  <a:cubicBezTo>
                    <a:pt x="606" y="663"/>
                    <a:pt x="688" y="629"/>
                    <a:pt x="784" y="589"/>
                  </a:cubicBezTo>
                  <a:cubicBezTo>
                    <a:pt x="814" y="576"/>
                    <a:pt x="845" y="563"/>
                    <a:pt x="877" y="548"/>
                  </a:cubicBezTo>
                  <a:cubicBezTo>
                    <a:pt x="880" y="547"/>
                    <a:pt x="880" y="547"/>
                    <a:pt x="880" y="547"/>
                  </a:cubicBezTo>
                  <a:cubicBezTo>
                    <a:pt x="926" y="525"/>
                    <a:pt x="980" y="500"/>
                    <a:pt x="1037" y="500"/>
                  </a:cubicBezTo>
                  <a:cubicBezTo>
                    <a:pt x="1038" y="500"/>
                    <a:pt x="1038" y="500"/>
                    <a:pt x="1039" y="500"/>
                  </a:cubicBezTo>
                  <a:cubicBezTo>
                    <a:pt x="1059" y="500"/>
                    <a:pt x="1078" y="502"/>
                    <a:pt x="1097" y="505"/>
                  </a:cubicBezTo>
                  <a:cubicBezTo>
                    <a:pt x="1112" y="506"/>
                    <a:pt x="1126" y="508"/>
                    <a:pt x="1141" y="509"/>
                  </a:cubicBezTo>
                  <a:cubicBezTo>
                    <a:pt x="1251" y="515"/>
                    <a:pt x="1367" y="455"/>
                    <a:pt x="1486" y="330"/>
                  </a:cubicBezTo>
                  <a:cubicBezTo>
                    <a:pt x="1503" y="312"/>
                    <a:pt x="1520" y="294"/>
                    <a:pt x="1536" y="276"/>
                  </a:cubicBezTo>
                  <a:cubicBezTo>
                    <a:pt x="1610" y="195"/>
                    <a:pt x="1687" y="111"/>
                    <a:pt x="1786" y="65"/>
                  </a:cubicBezTo>
                  <a:cubicBezTo>
                    <a:pt x="1928" y="0"/>
                    <a:pt x="2087" y="25"/>
                    <a:pt x="2175" y="76"/>
                  </a:cubicBezTo>
                  <a:cubicBezTo>
                    <a:pt x="2197" y="89"/>
                    <a:pt x="2217" y="104"/>
                    <a:pt x="2237" y="119"/>
                  </a:cubicBezTo>
                  <a:cubicBezTo>
                    <a:pt x="2271" y="145"/>
                    <a:pt x="2305" y="171"/>
                    <a:pt x="2356" y="190"/>
                  </a:cubicBezTo>
                  <a:cubicBezTo>
                    <a:pt x="2406" y="209"/>
                    <a:pt x="2470" y="216"/>
                    <a:pt x="2547" y="212"/>
                  </a:cubicBezTo>
                  <a:cubicBezTo>
                    <a:pt x="2565" y="211"/>
                    <a:pt x="2583" y="209"/>
                    <a:pt x="2601" y="208"/>
                  </a:cubicBezTo>
                  <a:cubicBezTo>
                    <a:pt x="2621" y="206"/>
                    <a:pt x="2621" y="206"/>
                    <a:pt x="2621" y="206"/>
                  </a:cubicBezTo>
                  <a:cubicBezTo>
                    <a:pt x="2659" y="202"/>
                    <a:pt x="2696" y="199"/>
                    <a:pt x="2732" y="200"/>
                  </a:cubicBezTo>
                  <a:cubicBezTo>
                    <a:pt x="2877" y="202"/>
                    <a:pt x="3011" y="263"/>
                    <a:pt x="3098" y="367"/>
                  </a:cubicBezTo>
                  <a:cubicBezTo>
                    <a:pt x="3190" y="477"/>
                    <a:pt x="3228" y="624"/>
                    <a:pt x="3265" y="765"/>
                  </a:cubicBezTo>
                  <a:cubicBezTo>
                    <a:pt x="3272" y="790"/>
                    <a:pt x="3278" y="816"/>
                    <a:pt x="3285" y="841"/>
                  </a:cubicBezTo>
                  <a:cubicBezTo>
                    <a:pt x="3297" y="885"/>
                    <a:pt x="3309" y="924"/>
                    <a:pt x="3321" y="961"/>
                  </a:cubicBezTo>
                  <a:cubicBezTo>
                    <a:pt x="3373" y="1118"/>
                    <a:pt x="3448" y="1271"/>
                    <a:pt x="3520" y="1420"/>
                  </a:cubicBezTo>
                  <a:cubicBezTo>
                    <a:pt x="3538" y="1458"/>
                    <a:pt x="3538" y="1458"/>
                    <a:pt x="3538" y="1458"/>
                  </a:cubicBezTo>
                  <a:cubicBezTo>
                    <a:pt x="3593" y="1571"/>
                    <a:pt x="3653" y="1703"/>
                    <a:pt x="3677" y="1848"/>
                  </a:cubicBezTo>
                  <a:cubicBezTo>
                    <a:pt x="3723" y="2131"/>
                    <a:pt x="3612" y="2442"/>
                    <a:pt x="3380" y="2681"/>
                  </a:cubicBezTo>
                  <a:cubicBezTo>
                    <a:pt x="3268" y="2797"/>
                    <a:pt x="3133" y="2893"/>
                    <a:pt x="3003" y="2986"/>
                  </a:cubicBezTo>
                  <a:cubicBezTo>
                    <a:pt x="2962" y="3016"/>
                    <a:pt x="2919" y="3046"/>
                    <a:pt x="2878" y="3076"/>
                  </a:cubicBezTo>
                  <a:cubicBezTo>
                    <a:pt x="2816" y="3123"/>
                    <a:pt x="2754" y="3173"/>
                    <a:pt x="2695" y="3221"/>
                  </a:cubicBezTo>
                  <a:cubicBezTo>
                    <a:pt x="2590" y="3305"/>
                    <a:pt x="2481" y="3393"/>
                    <a:pt x="2368" y="3463"/>
                  </a:cubicBezTo>
                  <a:cubicBezTo>
                    <a:pt x="2345" y="3478"/>
                    <a:pt x="2320" y="3493"/>
                    <a:pt x="2294" y="3507"/>
                  </a:cubicBezTo>
                  <a:cubicBezTo>
                    <a:pt x="2178" y="3570"/>
                    <a:pt x="2074" y="3601"/>
                    <a:pt x="1974" y="3602"/>
                  </a:cubicBezTo>
                  <a:cubicBezTo>
                    <a:pt x="1968" y="3602"/>
                    <a:pt x="1962" y="3603"/>
                    <a:pt x="1957" y="3603"/>
                  </a:cubicBezTo>
                  <a:cubicBezTo>
                    <a:pt x="1766" y="3603"/>
                    <a:pt x="1600" y="3565"/>
                    <a:pt x="1462" y="3528"/>
                  </a:cubicBezTo>
                  <a:moveTo>
                    <a:pt x="2621" y="213"/>
                  </a:moveTo>
                  <a:cubicBezTo>
                    <a:pt x="2601" y="215"/>
                    <a:pt x="2601" y="215"/>
                    <a:pt x="2601" y="215"/>
                  </a:cubicBezTo>
                  <a:cubicBezTo>
                    <a:pt x="2583" y="216"/>
                    <a:pt x="2566" y="218"/>
                    <a:pt x="2547" y="219"/>
                  </a:cubicBezTo>
                  <a:cubicBezTo>
                    <a:pt x="2469" y="223"/>
                    <a:pt x="2404" y="216"/>
                    <a:pt x="2354" y="197"/>
                  </a:cubicBezTo>
                  <a:cubicBezTo>
                    <a:pt x="2302" y="177"/>
                    <a:pt x="2267" y="151"/>
                    <a:pt x="2233" y="125"/>
                  </a:cubicBezTo>
                  <a:cubicBezTo>
                    <a:pt x="2213" y="110"/>
                    <a:pt x="2194" y="95"/>
                    <a:pt x="2171" y="82"/>
                  </a:cubicBezTo>
                  <a:cubicBezTo>
                    <a:pt x="2085" y="32"/>
                    <a:pt x="1929" y="7"/>
                    <a:pt x="1789" y="71"/>
                  </a:cubicBezTo>
                  <a:cubicBezTo>
                    <a:pt x="1691" y="117"/>
                    <a:pt x="1615" y="200"/>
                    <a:pt x="1541" y="281"/>
                  </a:cubicBezTo>
                  <a:cubicBezTo>
                    <a:pt x="1525" y="299"/>
                    <a:pt x="1508" y="317"/>
                    <a:pt x="1491" y="335"/>
                  </a:cubicBezTo>
                  <a:cubicBezTo>
                    <a:pt x="1371" y="461"/>
                    <a:pt x="1252" y="522"/>
                    <a:pt x="1140" y="516"/>
                  </a:cubicBezTo>
                  <a:cubicBezTo>
                    <a:pt x="1126" y="515"/>
                    <a:pt x="1111" y="513"/>
                    <a:pt x="1096" y="511"/>
                  </a:cubicBezTo>
                  <a:cubicBezTo>
                    <a:pt x="1078" y="509"/>
                    <a:pt x="1058" y="507"/>
                    <a:pt x="1039" y="507"/>
                  </a:cubicBezTo>
                  <a:cubicBezTo>
                    <a:pt x="1038" y="507"/>
                    <a:pt x="1038" y="507"/>
                    <a:pt x="1037" y="507"/>
                  </a:cubicBezTo>
                  <a:cubicBezTo>
                    <a:pt x="981" y="507"/>
                    <a:pt x="929" y="531"/>
                    <a:pt x="883" y="553"/>
                  </a:cubicBezTo>
                  <a:cubicBezTo>
                    <a:pt x="880" y="554"/>
                    <a:pt x="880" y="554"/>
                    <a:pt x="880" y="554"/>
                  </a:cubicBezTo>
                  <a:cubicBezTo>
                    <a:pt x="848" y="570"/>
                    <a:pt x="817" y="583"/>
                    <a:pt x="787" y="595"/>
                  </a:cubicBezTo>
                  <a:cubicBezTo>
                    <a:pt x="692" y="635"/>
                    <a:pt x="610" y="669"/>
                    <a:pt x="539" y="759"/>
                  </a:cubicBezTo>
                  <a:cubicBezTo>
                    <a:pt x="528" y="772"/>
                    <a:pt x="519" y="786"/>
                    <a:pt x="510" y="801"/>
                  </a:cubicBezTo>
                  <a:cubicBezTo>
                    <a:pt x="507" y="806"/>
                    <a:pt x="504" y="810"/>
                    <a:pt x="501" y="815"/>
                  </a:cubicBezTo>
                  <a:cubicBezTo>
                    <a:pt x="456" y="885"/>
                    <a:pt x="427" y="998"/>
                    <a:pt x="419" y="1133"/>
                  </a:cubicBezTo>
                  <a:cubicBezTo>
                    <a:pt x="418" y="1156"/>
                    <a:pt x="417" y="1179"/>
                    <a:pt x="416" y="1201"/>
                  </a:cubicBezTo>
                  <a:cubicBezTo>
                    <a:pt x="410" y="1321"/>
                    <a:pt x="405" y="1435"/>
                    <a:pt x="349" y="1521"/>
                  </a:cubicBezTo>
                  <a:cubicBezTo>
                    <a:pt x="331" y="1549"/>
                    <a:pt x="301" y="1570"/>
                    <a:pt x="269" y="1591"/>
                  </a:cubicBezTo>
                  <a:cubicBezTo>
                    <a:pt x="245" y="1608"/>
                    <a:pt x="220" y="1625"/>
                    <a:pt x="200" y="1646"/>
                  </a:cubicBezTo>
                  <a:cubicBezTo>
                    <a:pt x="144" y="1708"/>
                    <a:pt x="100" y="1775"/>
                    <a:pt x="70" y="1844"/>
                  </a:cubicBezTo>
                  <a:cubicBezTo>
                    <a:pt x="25" y="1951"/>
                    <a:pt x="7" y="2070"/>
                    <a:pt x="13" y="2229"/>
                  </a:cubicBezTo>
                  <a:cubicBezTo>
                    <a:pt x="19" y="2372"/>
                    <a:pt x="43" y="2493"/>
                    <a:pt x="85" y="2601"/>
                  </a:cubicBezTo>
                  <a:cubicBezTo>
                    <a:pt x="105" y="2653"/>
                    <a:pt x="131" y="2705"/>
                    <a:pt x="163" y="2756"/>
                  </a:cubicBezTo>
                  <a:cubicBezTo>
                    <a:pt x="294" y="2971"/>
                    <a:pt x="494" y="3152"/>
                    <a:pt x="726" y="3266"/>
                  </a:cubicBezTo>
                  <a:cubicBezTo>
                    <a:pt x="806" y="3305"/>
                    <a:pt x="885" y="3333"/>
                    <a:pt x="961" y="3360"/>
                  </a:cubicBezTo>
                  <a:cubicBezTo>
                    <a:pt x="973" y="3364"/>
                    <a:pt x="973" y="3364"/>
                    <a:pt x="973" y="3364"/>
                  </a:cubicBezTo>
                  <a:cubicBezTo>
                    <a:pt x="1151" y="3428"/>
                    <a:pt x="1302" y="3479"/>
                    <a:pt x="1463" y="3522"/>
                  </a:cubicBezTo>
                  <a:cubicBezTo>
                    <a:pt x="1605" y="3559"/>
                    <a:pt x="1777" y="3598"/>
                    <a:pt x="1974" y="3595"/>
                  </a:cubicBezTo>
                  <a:cubicBezTo>
                    <a:pt x="2073" y="3594"/>
                    <a:pt x="2176" y="3563"/>
                    <a:pt x="2290" y="3501"/>
                  </a:cubicBezTo>
                  <a:cubicBezTo>
                    <a:pt x="2316" y="3487"/>
                    <a:pt x="2341" y="3472"/>
                    <a:pt x="2365" y="3457"/>
                  </a:cubicBezTo>
                  <a:cubicBezTo>
                    <a:pt x="2477" y="3387"/>
                    <a:pt x="2586" y="3300"/>
                    <a:pt x="2690" y="3215"/>
                  </a:cubicBezTo>
                  <a:cubicBezTo>
                    <a:pt x="2750" y="3167"/>
                    <a:pt x="2812" y="3118"/>
                    <a:pt x="2874" y="3071"/>
                  </a:cubicBezTo>
                  <a:cubicBezTo>
                    <a:pt x="2915" y="3040"/>
                    <a:pt x="2958" y="3010"/>
                    <a:pt x="2999" y="2981"/>
                  </a:cubicBezTo>
                  <a:cubicBezTo>
                    <a:pt x="3129" y="2888"/>
                    <a:pt x="3264" y="2792"/>
                    <a:pt x="3375" y="2676"/>
                  </a:cubicBezTo>
                  <a:cubicBezTo>
                    <a:pt x="3605" y="2439"/>
                    <a:pt x="3715" y="2130"/>
                    <a:pt x="3670" y="1849"/>
                  </a:cubicBezTo>
                  <a:cubicBezTo>
                    <a:pt x="3646" y="1705"/>
                    <a:pt x="3586" y="1573"/>
                    <a:pt x="3532" y="1461"/>
                  </a:cubicBezTo>
                  <a:cubicBezTo>
                    <a:pt x="3513" y="1423"/>
                    <a:pt x="3513" y="1423"/>
                    <a:pt x="3513" y="1423"/>
                  </a:cubicBezTo>
                  <a:cubicBezTo>
                    <a:pt x="3441" y="1274"/>
                    <a:pt x="3367" y="1120"/>
                    <a:pt x="3315" y="964"/>
                  </a:cubicBezTo>
                  <a:cubicBezTo>
                    <a:pt x="3303" y="927"/>
                    <a:pt x="3291" y="887"/>
                    <a:pt x="3279" y="843"/>
                  </a:cubicBezTo>
                  <a:cubicBezTo>
                    <a:pt x="3272" y="818"/>
                    <a:pt x="3265" y="792"/>
                    <a:pt x="3258" y="767"/>
                  </a:cubicBezTo>
                  <a:cubicBezTo>
                    <a:pt x="3222" y="626"/>
                    <a:pt x="3184" y="481"/>
                    <a:pt x="3093" y="372"/>
                  </a:cubicBezTo>
                  <a:cubicBezTo>
                    <a:pt x="3007" y="269"/>
                    <a:pt x="2875" y="208"/>
                    <a:pt x="2732" y="207"/>
                  </a:cubicBezTo>
                  <a:cubicBezTo>
                    <a:pt x="2730" y="207"/>
                    <a:pt x="2728" y="207"/>
                    <a:pt x="2725" y="207"/>
                  </a:cubicBezTo>
                  <a:cubicBezTo>
                    <a:pt x="2691" y="207"/>
                    <a:pt x="2657" y="210"/>
                    <a:pt x="2621" y="21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0" name="Freeform 35">
              <a:extLst>
                <a:ext uri="{FF2B5EF4-FFF2-40B4-BE49-F238E27FC236}">
                  <a16:creationId xmlns:a16="http://schemas.microsoft.com/office/drawing/2014/main" id="{FCA9018B-71D0-4076-9F10-5612745A8E94}"/>
                </a:ext>
              </a:extLst>
            </p:cNvPr>
            <p:cNvSpPr>
              <a:spLocks noEditPoints="1"/>
            </p:cNvSpPr>
            <p:nvPr/>
          </p:nvSpPr>
          <p:spPr bwMode="auto">
            <a:xfrm>
              <a:off x="4332" y="914"/>
              <a:ext cx="2794" cy="2775"/>
            </a:xfrm>
            <a:custGeom>
              <a:avLst/>
              <a:gdLst>
                <a:gd name="T0" fmla="*/ 1487 w 3775"/>
                <a:gd name="T1" fmla="*/ 3648 h 3750"/>
                <a:gd name="T2" fmla="*/ 997 w 3775"/>
                <a:gd name="T3" fmla="*/ 3460 h 3750"/>
                <a:gd name="T4" fmla="*/ 745 w 3775"/>
                <a:gd name="T5" fmla="*/ 3359 h 3750"/>
                <a:gd name="T6" fmla="*/ 73 w 3775"/>
                <a:gd name="T7" fmla="*/ 2674 h 3750"/>
                <a:gd name="T8" fmla="*/ 63 w 3775"/>
                <a:gd name="T9" fmla="*/ 1884 h 3750"/>
                <a:gd name="T10" fmla="*/ 275 w 3775"/>
                <a:gd name="T11" fmla="*/ 1620 h 3750"/>
                <a:gd name="T12" fmla="*/ 359 w 3775"/>
                <a:gd name="T13" fmla="*/ 1551 h 3750"/>
                <a:gd name="T14" fmla="*/ 424 w 3775"/>
                <a:gd name="T15" fmla="*/ 1161 h 3750"/>
                <a:gd name="T16" fmla="*/ 495 w 3775"/>
                <a:gd name="T17" fmla="*/ 835 h 3750"/>
                <a:gd name="T18" fmla="*/ 529 w 3775"/>
                <a:gd name="T19" fmla="*/ 776 h 3750"/>
                <a:gd name="T20" fmla="*/ 788 w 3775"/>
                <a:gd name="T21" fmla="*/ 581 h 3750"/>
                <a:gd name="T22" fmla="*/ 1019 w 3775"/>
                <a:gd name="T23" fmla="*/ 494 h 3750"/>
                <a:gd name="T24" fmla="*/ 1086 w 3775"/>
                <a:gd name="T25" fmla="*/ 501 h 3750"/>
                <a:gd name="T26" fmla="*/ 1328 w 3775"/>
                <a:gd name="T27" fmla="*/ 456 h 3750"/>
                <a:gd name="T28" fmla="*/ 1541 w 3775"/>
                <a:gd name="T29" fmla="*/ 263 h 3750"/>
                <a:gd name="T30" fmla="*/ 2018 w 3775"/>
                <a:gd name="T31" fmla="*/ 8 h 3750"/>
                <a:gd name="T32" fmla="*/ 2259 w 3775"/>
                <a:gd name="T33" fmla="*/ 124 h 3750"/>
                <a:gd name="T34" fmla="*/ 2580 w 3775"/>
                <a:gd name="T35" fmla="*/ 238 h 3750"/>
                <a:gd name="T36" fmla="*/ 2667 w 3775"/>
                <a:gd name="T37" fmla="*/ 229 h 3750"/>
                <a:gd name="T38" fmla="*/ 2979 w 3775"/>
                <a:gd name="T39" fmla="*/ 258 h 3750"/>
                <a:gd name="T40" fmla="*/ 3331 w 3775"/>
                <a:gd name="T41" fmla="*/ 801 h 3750"/>
                <a:gd name="T42" fmla="*/ 3385 w 3775"/>
                <a:gd name="T43" fmla="*/ 994 h 3750"/>
                <a:gd name="T44" fmla="*/ 3757 w 3775"/>
                <a:gd name="T45" fmla="*/ 1907 h 3750"/>
                <a:gd name="T46" fmla="*/ 3718 w 3775"/>
                <a:gd name="T47" fmla="*/ 2369 h 3750"/>
                <a:gd name="T48" fmla="*/ 3082 w 3775"/>
                <a:gd name="T49" fmla="*/ 3085 h 3750"/>
                <a:gd name="T50" fmla="*/ 2734 w 3775"/>
                <a:gd name="T51" fmla="*/ 3353 h 3750"/>
                <a:gd name="T52" fmla="*/ 2335 w 3775"/>
                <a:gd name="T53" fmla="*/ 3647 h 3750"/>
                <a:gd name="T54" fmla="*/ 2003 w 3775"/>
                <a:gd name="T55" fmla="*/ 3750 h 3750"/>
                <a:gd name="T56" fmla="*/ 2667 w 3775"/>
                <a:gd name="T57" fmla="*/ 230 h 3750"/>
                <a:gd name="T58" fmla="*/ 2580 w 3775"/>
                <a:gd name="T59" fmla="*/ 238 h 3750"/>
                <a:gd name="T60" fmla="*/ 2259 w 3775"/>
                <a:gd name="T61" fmla="*/ 125 h 3750"/>
                <a:gd name="T62" fmla="*/ 2018 w 3775"/>
                <a:gd name="T63" fmla="*/ 9 h 3750"/>
                <a:gd name="T64" fmla="*/ 1542 w 3775"/>
                <a:gd name="T65" fmla="*/ 264 h 3750"/>
                <a:gd name="T66" fmla="*/ 1328 w 3775"/>
                <a:gd name="T67" fmla="*/ 457 h 3750"/>
                <a:gd name="T68" fmla="*/ 1086 w 3775"/>
                <a:gd name="T69" fmla="*/ 501 h 3750"/>
                <a:gd name="T70" fmla="*/ 1019 w 3775"/>
                <a:gd name="T71" fmla="*/ 494 h 3750"/>
                <a:gd name="T72" fmla="*/ 789 w 3775"/>
                <a:gd name="T73" fmla="*/ 582 h 3750"/>
                <a:gd name="T74" fmla="*/ 530 w 3775"/>
                <a:gd name="T75" fmla="*/ 776 h 3750"/>
                <a:gd name="T76" fmla="*/ 495 w 3775"/>
                <a:gd name="T77" fmla="*/ 835 h 3750"/>
                <a:gd name="T78" fmla="*/ 425 w 3775"/>
                <a:gd name="T79" fmla="*/ 1161 h 3750"/>
                <a:gd name="T80" fmla="*/ 359 w 3775"/>
                <a:gd name="T81" fmla="*/ 1551 h 3750"/>
                <a:gd name="T82" fmla="*/ 201 w 3775"/>
                <a:gd name="T83" fmla="*/ 1678 h 3750"/>
                <a:gd name="T84" fmla="*/ 4 w 3775"/>
                <a:gd name="T85" fmla="*/ 2286 h 3750"/>
                <a:gd name="T86" fmla="*/ 154 w 3775"/>
                <a:gd name="T87" fmla="*/ 2835 h 3750"/>
                <a:gd name="T88" fmla="*/ 949 w 3775"/>
                <a:gd name="T89" fmla="*/ 3441 h 3750"/>
                <a:gd name="T90" fmla="*/ 1200 w 3775"/>
                <a:gd name="T91" fmla="*/ 3538 h 3750"/>
                <a:gd name="T92" fmla="*/ 2003 w 3775"/>
                <a:gd name="T93" fmla="*/ 3749 h 3750"/>
                <a:gd name="T94" fmla="*/ 2176 w 3775"/>
                <a:gd name="T95" fmla="*/ 3719 h 3750"/>
                <a:gd name="T96" fmla="*/ 2412 w 3775"/>
                <a:gd name="T97" fmla="*/ 3599 h 3750"/>
                <a:gd name="T98" fmla="*/ 2942 w 3775"/>
                <a:gd name="T99" fmla="*/ 3186 h 3750"/>
                <a:gd name="T100" fmla="*/ 3464 w 3775"/>
                <a:gd name="T101" fmla="*/ 2775 h 3750"/>
                <a:gd name="T102" fmla="*/ 3767 w 3775"/>
                <a:gd name="T103" fmla="*/ 2140 h 3750"/>
                <a:gd name="T104" fmla="*/ 3606 w 3775"/>
                <a:gd name="T105" fmla="*/ 1508 h 3750"/>
                <a:gd name="T106" fmla="*/ 3348 w 3775"/>
                <a:gd name="T107" fmla="*/ 869 h 3750"/>
                <a:gd name="T108" fmla="*/ 3154 w 3775"/>
                <a:gd name="T109" fmla="*/ 383 h 3750"/>
                <a:gd name="T110" fmla="*/ 2782 w 3775"/>
                <a:gd name="T111" fmla="*/ 221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75" h="3750">
                  <a:moveTo>
                    <a:pt x="2003" y="3750"/>
                  </a:moveTo>
                  <a:cubicBezTo>
                    <a:pt x="1804" y="3750"/>
                    <a:pt x="1630" y="3698"/>
                    <a:pt x="1487" y="3648"/>
                  </a:cubicBezTo>
                  <a:cubicBezTo>
                    <a:pt x="1391" y="3615"/>
                    <a:pt x="1298" y="3578"/>
                    <a:pt x="1200" y="3539"/>
                  </a:cubicBezTo>
                  <a:cubicBezTo>
                    <a:pt x="1135" y="3513"/>
                    <a:pt x="1069" y="3487"/>
                    <a:pt x="997" y="3460"/>
                  </a:cubicBezTo>
                  <a:cubicBezTo>
                    <a:pt x="981" y="3454"/>
                    <a:pt x="964" y="3448"/>
                    <a:pt x="948" y="3442"/>
                  </a:cubicBezTo>
                  <a:cubicBezTo>
                    <a:pt x="882" y="3417"/>
                    <a:pt x="814" y="3391"/>
                    <a:pt x="745" y="3359"/>
                  </a:cubicBezTo>
                  <a:cubicBezTo>
                    <a:pt x="497" y="3241"/>
                    <a:pt x="287" y="3055"/>
                    <a:pt x="153" y="2836"/>
                  </a:cubicBezTo>
                  <a:cubicBezTo>
                    <a:pt x="121" y="2782"/>
                    <a:pt x="94" y="2728"/>
                    <a:pt x="73" y="2674"/>
                  </a:cubicBezTo>
                  <a:cubicBezTo>
                    <a:pt x="31" y="2563"/>
                    <a:pt x="9" y="2439"/>
                    <a:pt x="4" y="2286"/>
                  </a:cubicBezTo>
                  <a:cubicBezTo>
                    <a:pt x="0" y="2173"/>
                    <a:pt x="4" y="2025"/>
                    <a:pt x="63" y="1884"/>
                  </a:cubicBezTo>
                  <a:cubicBezTo>
                    <a:pt x="94" y="1811"/>
                    <a:pt x="140" y="1741"/>
                    <a:pt x="201" y="1677"/>
                  </a:cubicBezTo>
                  <a:cubicBezTo>
                    <a:pt x="221" y="1655"/>
                    <a:pt x="249" y="1637"/>
                    <a:pt x="275" y="1620"/>
                  </a:cubicBezTo>
                  <a:cubicBezTo>
                    <a:pt x="309" y="1599"/>
                    <a:pt x="340" y="1579"/>
                    <a:pt x="359" y="1551"/>
                  </a:cubicBezTo>
                  <a:cubicBezTo>
                    <a:pt x="359" y="1551"/>
                    <a:pt x="359" y="1551"/>
                    <a:pt x="359" y="1551"/>
                  </a:cubicBezTo>
                  <a:cubicBezTo>
                    <a:pt x="416" y="1466"/>
                    <a:pt x="419" y="1346"/>
                    <a:pt x="422" y="1220"/>
                  </a:cubicBezTo>
                  <a:cubicBezTo>
                    <a:pt x="423" y="1201"/>
                    <a:pt x="423" y="1181"/>
                    <a:pt x="424" y="1161"/>
                  </a:cubicBezTo>
                  <a:cubicBezTo>
                    <a:pt x="427" y="1096"/>
                    <a:pt x="433" y="1036"/>
                    <a:pt x="444" y="983"/>
                  </a:cubicBezTo>
                  <a:cubicBezTo>
                    <a:pt x="456" y="923"/>
                    <a:pt x="473" y="873"/>
                    <a:pt x="495" y="835"/>
                  </a:cubicBezTo>
                  <a:cubicBezTo>
                    <a:pt x="498" y="829"/>
                    <a:pt x="501" y="824"/>
                    <a:pt x="504" y="818"/>
                  </a:cubicBezTo>
                  <a:cubicBezTo>
                    <a:pt x="512" y="804"/>
                    <a:pt x="520" y="789"/>
                    <a:pt x="529" y="776"/>
                  </a:cubicBezTo>
                  <a:cubicBezTo>
                    <a:pt x="562" y="729"/>
                    <a:pt x="599" y="692"/>
                    <a:pt x="647" y="659"/>
                  </a:cubicBezTo>
                  <a:cubicBezTo>
                    <a:pt x="690" y="630"/>
                    <a:pt x="738" y="606"/>
                    <a:pt x="788" y="581"/>
                  </a:cubicBezTo>
                  <a:cubicBezTo>
                    <a:pt x="811" y="570"/>
                    <a:pt x="834" y="558"/>
                    <a:pt x="858" y="546"/>
                  </a:cubicBezTo>
                  <a:cubicBezTo>
                    <a:pt x="901" y="524"/>
                    <a:pt x="958" y="494"/>
                    <a:pt x="1019" y="494"/>
                  </a:cubicBezTo>
                  <a:cubicBezTo>
                    <a:pt x="1021" y="494"/>
                    <a:pt x="1023" y="494"/>
                    <a:pt x="1025" y="494"/>
                  </a:cubicBezTo>
                  <a:cubicBezTo>
                    <a:pt x="1045" y="494"/>
                    <a:pt x="1066" y="497"/>
                    <a:pt x="1086" y="501"/>
                  </a:cubicBezTo>
                  <a:cubicBezTo>
                    <a:pt x="1101" y="503"/>
                    <a:pt x="1116" y="505"/>
                    <a:pt x="1131" y="507"/>
                  </a:cubicBezTo>
                  <a:cubicBezTo>
                    <a:pt x="1194" y="512"/>
                    <a:pt x="1261" y="495"/>
                    <a:pt x="1328" y="456"/>
                  </a:cubicBezTo>
                  <a:cubicBezTo>
                    <a:pt x="1383" y="424"/>
                    <a:pt x="1438" y="378"/>
                    <a:pt x="1492" y="319"/>
                  </a:cubicBezTo>
                  <a:cubicBezTo>
                    <a:pt x="1509" y="301"/>
                    <a:pt x="1525" y="282"/>
                    <a:pt x="1541" y="263"/>
                  </a:cubicBezTo>
                  <a:cubicBezTo>
                    <a:pt x="1617" y="176"/>
                    <a:pt x="1696" y="86"/>
                    <a:pt x="1801" y="40"/>
                  </a:cubicBezTo>
                  <a:cubicBezTo>
                    <a:pt x="1866" y="11"/>
                    <a:pt x="1942" y="0"/>
                    <a:pt x="2018" y="8"/>
                  </a:cubicBezTo>
                  <a:cubicBezTo>
                    <a:pt x="2088" y="16"/>
                    <a:pt x="2153" y="39"/>
                    <a:pt x="2200" y="73"/>
                  </a:cubicBezTo>
                  <a:cubicBezTo>
                    <a:pt x="2222" y="89"/>
                    <a:pt x="2241" y="107"/>
                    <a:pt x="2259" y="124"/>
                  </a:cubicBezTo>
                  <a:cubicBezTo>
                    <a:pt x="2293" y="155"/>
                    <a:pt x="2327" y="188"/>
                    <a:pt x="2381" y="211"/>
                  </a:cubicBezTo>
                  <a:cubicBezTo>
                    <a:pt x="2445" y="239"/>
                    <a:pt x="2524" y="241"/>
                    <a:pt x="2580" y="238"/>
                  </a:cubicBezTo>
                  <a:cubicBezTo>
                    <a:pt x="2599" y="236"/>
                    <a:pt x="2618" y="235"/>
                    <a:pt x="2636" y="233"/>
                  </a:cubicBezTo>
                  <a:cubicBezTo>
                    <a:pt x="2646" y="232"/>
                    <a:pt x="2656" y="230"/>
                    <a:pt x="2667" y="229"/>
                  </a:cubicBezTo>
                  <a:cubicBezTo>
                    <a:pt x="2703" y="225"/>
                    <a:pt x="2737" y="221"/>
                    <a:pt x="2772" y="221"/>
                  </a:cubicBezTo>
                  <a:cubicBezTo>
                    <a:pt x="2843" y="219"/>
                    <a:pt x="2915" y="232"/>
                    <a:pt x="2979" y="258"/>
                  </a:cubicBezTo>
                  <a:cubicBezTo>
                    <a:pt x="3048" y="286"/>
                    <a:pt x="3107" y="328"/>
                    <a:pt x="3155" y="382"/>
                  </a:cubicBezTo>
                  <a:cubicBezTo>
                    <a:pt x="3254" y="496"/>
                    <a:pt x="3293" y="651"/>
                    <a:pt x="3331" y="801"/>
                  </a:cubicBezTo>
                  <a:cubicBezTo>
                    <a:pt x="3337" y="823"/>
                    <a:pt x="3343" y="846"/>
                    <a:pt x="3349" y="869"/>
                  </a:cubicBezTo>
                  <a:cubicBezTo>
                    <a:pt x="3361" y="916"/>
                    <a:pt x="3373" y="957"/>
                    <a:pt x="3385" y="994"/>
                  </a:cubicBezTo>
                  <a:cubicBezTo>
                    <a:pt x="3438" y="1164"/>
                    <a:pt x="3517" y="1327"/>
                    <a:pt x="3607" y="1508"/>
                  </a:cubicBezTo>
                  <a:cubicBezTo>
                    <a:pt x="3671" y="1637"/>
                    <a:pt x="3730" y="1765"/>
                    <a:pt x="3757" y="1907"/>
                  </a:cubicBezTo>
                  <a:cubicBezTo>
                    <a:pt x="3772" y="1982"/>
                    <a:pt x="3775" y="2061"/>
                    <a:pt x="3768" y="2140"/>
                  </a:cubicBezTo>
                  <a:cubicBezTo>
                    <a:pt x="3761" y="2216"/>
                    <a:pt x="3744" y="2293"/>
                    <a:pt x="3718" y="2369"/>
                  </a:cubicBezTo>
                  <a:cubicBezTo>
                    <a:pt x="3666" y="2517"/>
                    <a:pt x="3578" y="2657"/>
                    <a:pt x="3465" y="2775"/>
                  </a:cubicBezTo>
                  <a:cubicBezTo>
                    <a:pt x="3351" y="2893"/>
                    <a:pt x="3214" y="2991"/>
                    <a:pt x="3082" y="3085"/>
                  </a:cubicBezTo>
                  <a:cubicBezTo>
                    <a:pt x="3036" y="3118"/>
                    <a:pt x="2988" y="3152"/>
                    <a:pt x="2942" y="3187"/>
                  </a:cubicBezTo>
                  <a:cubicBezTo>
                    <a:pt x="2871" y="3240"/>
                    <a:pt x="2802" y="3298"/>
                    <a:pt x="2734" y="3353"/>
                  </a:cubicBezTo>
                  <a:cubicBezTo>
                    <a:pt x="2631" y="3438"/>
                    <a:pt x="2524" y="3526"/>
                    <a:pt x="2412" y="3599"/>
                  </a:cubicBezTo>
                  <a:cubicBezTo>
                    <a:pt x="2387" y="3616"/>
                    <a:pt x="2361" y="3632"/>
                    <a:pt x="2335" y="3647"/>
                  </a:cubicBezTo>
                  <a:cubicBezTo>
                    <a:pt x="2279" y="3679"/>
                    <a:pt x="2227" y="3703"/>
                    <a:pt x="2177" y="3720"/>
                  </a:cubicBezTo>
                  <a:cubicBezTo>
                    <a:pt x="2117" y="3740"/>
                    <a:pt x="2060" y="3750"/>
                    <a:pt x="2003" y="3750"/>
                  </a:cubicBezTo>
                  <a:close/>
                  <a:moveTo>
                    <a:pt x="2772" y="221"/>
                  </a:moveTo>
                  <a:cubicBezTo>
                    <a:pt x="2737" y="222"/>
                    <a:pt x="2703" y="226"/>
                    <a:pt x="2667" y="230"/>
                  </a:cubicBezTo>
                  <a:cubicBezTo>
                    <a:pt x="2657" y="231"/>
                    <a:pt x="2646" y="232"/>
                    <a:pt x="2636" y="234"/>
                  </a:cubicBezTo>
                  <a:cubicBezTo>
                    <a:pt x="2618" y="235"/>
                    <a:pt x="2599" y="237"/>
                    <a:pt x="2580" y="238"/>
                  </a:cubicBezTo>
                  <a:cubicBezTo>
                    <a:pt x="2479" y="245"/>
                    <a:pt x="2416" y="228"/>
                    <a:pt x="2381" y="212"/>
                  </a:cubicBezTo>
                  <a:cubicBezTo>
                    <a:pt x="2326" y="188"/>
                    <a:pt x="2292" y="156"/>
                    <a:pt x="2259" y="125"/>
                  </a:cubicBezTo>
                  <a:cubicBezTo>
                    <a:pt x="2240" y="107"/>
                    <a:pt x="2222" y="90"/>
                    <a:pt x="2200" y="74"/>
                  </a:cubicBezTo>
                  <a:cubicBezTo>
                    <a:pt x="2153" y="40"/>
                    <a:pt x="2088" y="17"/>
                    <a:pt x="2018" y="9"/>
                  </a:cubicBezTo>
                  <a:cubicBezTo>
                    <a:pt x="1942" y="1"/>
                    <a:pt x="1867" y="12"/>
                    <a:pt x="1801" y="41"/>
                  </a:cubicBezTo>
                  <a:cubicBezTo>
                    <a:pt x="1696" y="87"/>
                    <a:pt x="1618" y="177"/>
                    <a:pt x="1542" y="264"/>
                  </a:cubicBezTo>
                  <a:cubicBezTo>
                    <a:pt x="1526" y="282"/>
                    <a:pt x="1509" y="301"/>
                    <a:pt x="1493" y="320"/>
                  </a:cubicBezTo>
                  <a:cubicBezTo>
                    <a:pt x="1438" y="379"/>
                    <a:pt x="1383" y="425"/>
                    <a:pt x="1328" y="457"/>
                  </a:cubicBezTo>
                  <a:cubicBezTo>
                    <a:pt x="1261" y="496"/>
                    <a:pt x="1194" y="513"/>
                    <a:pt x="1131" y="507"/>
                  </a:cubicBezTo>
                  <a:cubicBezTo>
                    <a:pt x="1116" y="506"/>
                    <a:pt x="1100" y="504"/>
                    <a:pt x="1086" y="501"/>
                  </a:cubicBezTo>
                  <a:cubicBezTo>
                    <a:pt x="1066" y="498"/>
                    <a:pt x="1045" y="495"/>
                    <a:pt x="1025" y="494"/>
                  </a:cubicBezTo>
                  <a:cubicBezTo>
                    <a:pt x="1023" y="494"/>
                    <a:pt x="1021" y="494"/>
                    <a:pt x="1019" y="494"/>
                  </a:cubicBezTo>
                  <a:cubicBezTo>
                    <a:pt x="958" y="494"/>
                    <a:pt x="901" y="524"/>
                    <a:pt x="859" y="546"/>
                  </a:cubicBezTo>
                  <a:cubicBezTo>
                    <a:pt x="834" y="559"/>
                    <a:pt x="811" y="571"/>
                    <a:pt x="789" y="582"/>
                  </a:cubicBezTo>
                  <a:cubicBezTo>
                    <a:pt x="738" y="607"/>
                    <a:pt x="690" y="630"/>
                    <a:pt x="647" y="660"/>
                  </a:cubicBezTo>
                  <a:cubicBezTo>
                    <a:pt x="600" y="693"/>
                    <a:pt x="562" y="730"/>
                    <a:pt x="530" y="776"/>
                  </a:cubicBezTo>
                  <a:cubicBezTo>
                    <a:pt x="520" y="790"/>
                    <a:pt x="512" y="804"/>
                    <a:pt x="505" y="819"/>
                  </a:cubicBezTo>
                  <a:cubicBezTo>
                    <a:pt x="502" y="824"/>
                    <a:pt x="498" y="830"/>
                    <a:pt x="495" y="835"/>
                  </a:cubicBezTo>
                  <a:cubicBezTo>
                    <a:pt x="474" y="873"/>
                    <a:pt x="457" y="923"/>
                    <a:pt x="445" y="983"/>
                  </a:cubicBezTo>
                  <a:cubicBezTo>
                    <a:pt x="434" y="1036"/>
                    <a:pt x="427" y="1096"/>
                    <a:pt x="425" y="1161"/>
                  </a:cubicBezTo>
                  <a:cubicBezTo>
                    <a:pt x="424" y="1181"/>
                    <a:pt x="424" y="1201"/>
                    <a:pt x="423" y="1220"/>
                  </a:cubicBezTo>
                  <a:cubicBezTo>
                    <a:pt x="420" y="1346"/>
                    <a:pt x="417" y="1466"/>
                    <a:pt x="359" y="1551"/>
                  </a:cubicBezTo>
                  <a:cubicBezTo>
                    <a:pt x="340" y="1580"/>
                    <a:pt x="309" y="1600"/>
                    <a:pt x="276" y="1621"/>
                  </a:cubicBezTo>
                  <a:cubicBezTo>
                    <a:pt x="249" y="1638"/>
                    <a:pt x="222" y="1656"/>
                    <a:pt x="201" y="1678"/>
                  </a:cubicBezTo>
                  <a:cubicBezTo>
                    <a:pt x="141" y="1742"/>
                    <a:pt x="95" y="1811"/>
                    <a:pt x="64" y="1885"/>
                  </a:cubicBezTo>
                  <a:cubicBezTo>
                    <a:pt x="5" y="2025"/>
                    <a:pt x="1" y="2173"/>
                    <a:pt x="4" y="2286"/>
                  </a:cubicBezTo>
                  <a:cubicBezTo>
                    <a:pt x="9" y="2439"/>
                    <a:pt x="32" y="2562"/>
                    <a:pt x="74" y="2674"/>
                  </a:cubicBezTo>
                  <a:cubicBezTo>
                    <a:pt x="95" y="2728"/>
                    <a:pt x="122" y="2782"/>
                    <a:pt x="154" y="2835"/>
                  </a:cubicBezTo>
                  <a:cubicBezTo>
                    <a:pt x="288" y="3054"/>
                    <a:pt x="498" y="3240"/>
                    <a:pt x="746" y="3358"/>
                  </a:cubicBezTo>
                  <a:cubicBezTo>
                    <a:pt x="814" y="3391"/>
                    <a:pt x="882" y="3416"/>
                    <a:pt x="949" y="3441"/>
                  </a:cubicBezTo>
                  <a:cubicBezTo>
                    <a:pt x="965" y="3447"/>
                    <a:pt x="981" y="3453"/>
                    <a:pt x="998" y="3459"/>
                  </a:cubicBezTo>
                  <a:cubicBezTo>
                    <a:pt x="1069" y="3486"/>
                    <a:pt x="1135" y="3513"/>
                    <a:pt x="1200" y="3538"/>
                  </a:cubicBezTo>
                  <a:cubicBezTo>
                    <a:pt x="1298" y="3577"/>
                    <a:pt x="1392" y="3614"/>
                    <a:pt x="1487" y="3647"/>
                  </a:cubicBezTo>
                  <a:cubicBezTo>
                    <a:pt x="1630" y="3697"/>
                    <a:pt x="1804" y="3749"/>
                    <a:pt x="2003" y="3749"/>
                  </a:cubicBezTo>
                  <a:cubicBezTo>
                    <a:pt x="2003" y="3749"/>
                    <a:pt x="2003" y="3749"/>
                    <a:pt x="2003" y="3749"/>
                  </a:cubicBezTo>
                  <a:cubicBezTo>
                    <a:pt x="2060" y="3749"/>
                    <a:pt x="2117" y="3739"/>
                    <a:pt x="2176" y="3719"/>
                  </a:cubicBezTo>
                  <a:cubicBezTo>
                    <a:pt x="2227" y="3703"/>
                    <a:pt x="2278" y="3679"/>
                    <a:pt x="2335" y="3646"/>
                  </a:cubicBezTo>
                  <a:cubicBezTo>
                    <a:pt x="2360" y="3631"/>
                    <a:pt x="2386" y="3615"/>
                    <a:pt x="2412" y="3599"/>
                  </a:cubicBezTo>
                  <a:cubicBezTo>
                    <a:pt x="2523" y="3526"/>
                    <a:pt x="2630" y="3438"/>
                    <a:pt x="2734" y="3352"/>
                  </a:cubicBezTo>
                  <a:cubicBezTo>
                    <a:pt x="2801" y="3297"/>
                    <a:pt x="2871" y="3240"/>
                    <a:pt x="2942" y="3186"/>
                  </a:cubicBezTo>
                  <a:cubicBezTo>
                    <a:pt x="2988" y="3152"/>
                    <a:pt x="3036" y="3118"/>
                    <a:pt x="3082" y="3085"/>
                  </a:cubicBezTo>
                  <a:cubicBezTo>
                    <a:pt x="3214" y="2990"/>
                    <a:pt x="3351" y="2893"/>
                    <a:pt x="3464" y="2775"/>
                  </a:cubicBezTo>
                  <a:cubicBezTo>
                    <a:pt x="3578" y="2657"/>
                    <a:pt x="3665" y="2517"/>
                    <a:pt x="3717" y="2368"/>
                  </a:cubicBezTo>
                  <a:cubicBezTo>
                    <a:pt x="3743" y="2293"/>
                    <a:pt x="3760" y="2216"/>
                    <a:pt x="3767" y="2140"/>
                  </a:cubicBezTo>
                  <a:cubicBezTo>
                    <a:pt x="3774" y="2061"/>
                    <a:pt x="3771" y="1982"/>
                    <a:pt x="3757" y="1907"/>
                  </a:cubicBezTo>
                  <a:cubicBezTo>
                    <a:pt x="3729" y="1765"/>
                    <a:pt x="3670" y="1638"/>
                    <a:pt x="3606" y="1508"/>
                  </a:cubicBezTo>
                  <a:cubicBezTo>
                    <a:pt x="3516" y="1328"/>
                    <a:pt x="3438" y="1164"/>
                    <a:pt x="3384" y="994"/>
                  </a:cubicBezTo>
                  <a:cubicBezTo>
                    <a:pt x="3372" y="957"/>
                    <a:pt x="3360" y="916"/>
                    <a:pt x="3348" y="869"/>
                  </a:cubicBezTo>
                  <a:cubicBezTo>
                    <a:pt x="3342" y="847"/>
                    <a:pt x="3336" y="824"/>
                    <a:pt x="3330" y="801"/>
                  </a:cubicBezTo>
                  <a:cubicBezTo>
                    <a:pt x="3292" y="652"/>
                    <a:pt x="3253" y="497"/>
                    <a:pt x="3154" y="383"/>
                  </a:cubicBezTo>
                  <a:cubicBezTo>
                    <a:pt x="3106" y="328"/>
                    <a:pt x="3047" y="286"/>
                    <a:pt x="2979" y="259"/>
                  </a:cubicBezTo>
                  <a:cubicBezTo>
                    <a:pt x="2918" y="234"/>
                    <a:pt x="2850" y="221"/>
                    <a:pt x="2782" y="221"/>
                  </a:cubicBezTo>
                  <a:cubicBezTo>
                    <a:pt x="2778" y="221"/>
                    <a:pt x="2775" y="221"/>
                    <a:pt x="2772" y="22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1" name="Freeform 36">
              <a:extLst>
                <a:ext uri="{FF2B5EF4-FFF2-40B4-BE49-F238E27FC236}">
                  <a16:creationId xmlns:a16="http://schemas.microsoft.com/office/drawing/2014/main" id="{6BDB171D-F97E-40FF-B4DB-4897F4162E03}"/>
                </a:ext>
              </a:extLst>
            </p:cNvPr>
            <p:cNvSpPr>
              <a:spLocks noEditPoints="1"/>
            </p:cNvSpPr>
            <p:nvPr/>
          </p:nvSpPr>
          <p:spPr bwMode="auto">
            <a:xfrm>
              <a:off x="4295" y="843"/>
              <a:ext cx="2863" cy="2902"/>
            </a:xfrm>
            <a:custGeom>
              <a:avLst/>
              <a:gdLst>
                <a:gd name="T0" fmla="*/ 1756 w 3868"/>
                <a:gd name="T1" fmla="*/ 3879 h 3921"/>
                <a:gd name="T2" fmla="*/ 1332 w 3868"/>
                <a:gd name="T3" fmla="*/ 3707 h 3921"/>
                <a:gd name="T4" fmla="*/ 946 w 3868"/>
                <a:gd name="T5" fmla="*/ 3541 h 3921"/>
                <a:gd name="T6" fmla="*/ 151 w 3868"/>
                <a:gd name="T7" fmla="*/ 2933 h 3921"/>
                <a:gd name="T8" fmla="*/ 2 w 3868"/>
                <a:gd name="T9" fmla="*/ 2362 h 3921"/>
                <a:gd name="T10" fmla="*/ 64 w 3868"/>
                <a:gd name="T11" fmla="*/ 1946 h 3921"/>
                <a:gd name="T12" fmla="*/ 288 w 3868"/>
                <a:gd name="T13" fmla="*/ 1673 h 3921"/>
                <a:gd name="T14" fmla="*/ 428 w 3868"/>
                <a:gd name="T15" fmla="*/ 1448 h 3921"/>
                <a:gd name="T16" fmla="*/ 437 w 3868"/>
                <a:gd name="T17" fmla="*/ 1209 h 3921"/>
                <a:gd name="T18" fmla="*/ 505 w 3868"/>
                <a:gd name="T19" fmla="*/ 858 h 3921"/>
                <a:gd name="T20" fmla="*/ 803 w 3868"/>
                <a:gd name="T21" fmla="*/ 583 h 3921"/>
                <a:gd name="T22" fmla="*/ 1006 w 3868"/>
                <a:gd name="T23" fmla="*/ 504 h 3921"/>
                <a:gd name="T24" fmla="*/ 1079 w 3868"/>
                <a:gd name="T25" fmla="*/ 514 h 3921"/>
                <a:gd name="T26" fmla="*/ 1156 w 3868"/>
                <a:gd name="T27" fmla="*/ 523 h 3921"/>
                <a:gd name="T28" fmla="*/ 1549 w 3868"/>
                <a:gd name="T29" fmla="*/ 268 h 3921"/>
                <a:gd name="T30" fmla="*/ 1931 w 3868"/>
                <a:gd name="T31" fmla="*/ 3 h 3921"/>
                <a:gd name="T32" fmla="*/ 2148 w 3868"/>
                <a:gd name="T33" fmla="*/ 36 h 3921"/>
                <a:gd name="T34" fmla="*/ 2288 w 3868"/>
                <a:gd name="T35" fmla="*/ 146 h 3921"/>
                <a:gd name="T36" fmla="*/ 2616 w 3868"/>
                <a:gd name="T37" fmla="*/ 280 h 3921"/>
                <a:gd name="T38" fmla="*/ 2714 w 3868"/>
                <a:gd name="T39" fmla="*/ 269 h 3921"/>
                <a:gd name="T40" fmla="*/ 3031 w 3868"/>
                <a:gd name="T41" fmla="*/ 291 h 3921"/>
                <a:gd name="T42" fmla="*/ 3404 w 3868"/>
                <a:gd name="T43" fmla="*/ 856 h 3921"/>
                <a:gd name="T44" fmla="*/ 3455 w 3868"/>
                <a:gd name="T45" fmla="*/ 1045 h 3921"/>
                <a:gd name="T46" fmla="*/ 3845 w 3868"/>
                <a:gd name="T47" fmla="*/ 1986 h 3921"/>
                <a:gd name="T48" fmla="*/ 3813 w 3868"/>
                <a:gd name="T49" fmla="*/ 2468 h 3921"/>
                <a:gd name="T50" fmla="*/ 3166 w 3868"/>
                <a:gd name="T51" fmla="*/ 3208 h 3921"/>
                <a:gd name="T52" fmla="*/ 2781 w 3868"/>
                <a:gd name="T53" fmla="*/ 3507 h 3921"/>
                <a:gd name="T54" fmla="*/ 2382 w 3868"/>
                <a:gd name="T55" fmla="*/ 3810 h 3921"/>
                <a:gd name="T56" fmla="*/ 2035 w 3868"/>
                <a:gd name="T57" fmla="*/ 3920 h 3921"/>
                <a:gd name="T58" fmla="*/ 2714 w 3868"/>
                <a:gd name="T59" fmla="*/ 270 h 3921"/>
                <a:gd name="T60" fmla="*/ 2616 w 3868"/>
                <a:gd name="T61" fmla="*/ 281 h 3921"/>
                <a:gd name="T62" fmla="*/ 2288 w 3868"/>
                <a:gd name="T63" fmla="*/ 147 h 3921"/>
                <a:gd name="T64" fmla="*/ 2148 w 3868"/>
                <a:gd name="T65" fmla="*/ 37 h 3921"/>
                <a:gd name="T66" fmla="*/ 1931 w 3868"/>
                <a:gd name="T67" fmla="*/ 4 h 3921"/>
                <a:gd name="T68" fmla="*/ 1549 w 3868"/>
                <a:gd name="T69" fmla="*/ 269 h 3921"/>
                <a:gd name="T70" fmla="*/ 1331 w 3868"/>
                <a:gd name="T71" fmla="*/ 472 h 3921"/>
                <a:gd name="T72" fmla="*/ 1079 w 3868"/>
                <a:gd name="T73" fmla="*/ 514 h 3921"/>
                <a:gd name="T74" fmla="*/ 1006 w 3868"/>
                <a:gd name="T75" fmla="*/ 505 h 3921"/>
                <a:gd name="T76" fmla="*/ 803 w 3868"/>
                <a:gd name="T77" fmla="*/ 583 h 3921"/>
                <a:gd name="T78" fmla="*/ 505 w 3868"/>
                <a:gd name="T79" fmla="*/ 858 h 3921"/>
                <a:gd name="T80" fmla="*/ 438 w 3868"/>
                <a:gd name="T81" fmla="*/ 1209 h 3921"/>
                <a:gd name="T82" fmla="*/ 429 w 3868"/>
                <a:gd name="T83" fmla="*/ 1448 h 3921"/>
                <a:gd name="T84" fmla="*/ 288 w 3868"/>
                <a:gd name="T85" fmla="*/ 1674 h 3921"/>
                <a:gd name="T86" fmla="*/ 64 w 3868"/>
                <a:gd name="T87" fmla="*/ 1947 h 3921"/>
                <a:gd name="T88" fmla="*/ 3 w 3868"/>
                <a:gd name="T89" fmla="*/ 2362 h 3921"/>
                <a:gd name="T90" fmla="*/ 152 w 3868"/>
                <a:gd name="T91" fmla="*/ 2933 h 3921"/>
                <a:gd name="T92" fmla="*/ 947 w 3868"/>
                <a:gd name="T93" fmla="*/ 3540 h 3921"/>
                <a:gd name="T94" fmla="*/ 1332 w 3868"/>
                <a:gd name="T95" fmla="*/ 3706 h 3921"/>
                <a:gd name="T96" fmla="*/ 2035 w 3868"/>
                <a:gd name="T97" fmla="*/ 3920 h 3921"/>
                <a:gd name="T98" fmla="*/ 2381 w 3868"/>
                <a:gd name="T99" fmla="*/ 3809 h 3921"/>
                <a:gd name="T100" fmla="*/ 2780 w 3868"/>
                <a:gd name="T101" fmla="*/ 3507 h 3921"/>
                <a:gd name="T102" fmla="*/ 3166 w 3868"/>
                <a:gd name="T103" fmla="*/ 3207 h 3921"/>
                <a:gd name="T104" fmla="*/ 3813 w 3868"/>
                <a:gd name="T105" fmla="*/ 2468 h 3921"/>
                <a:gd name="T106" fmla="*/ 3844 w 3868"/>
                <a:gd name="T107" fmla="*/ 1986 h 3921"/>
                <a:gd name="T108" fmla="*/ 3454 w 3868"/>
                <a:gd name="T109" fmla="*/ 1046 h 3921"/>
                <a:gd name="T110" fmla="*/ 3403 w 3868"/>
                <a:gd name="T111" fmla="*/ 856 h 3921"/>
                <a:gd name="T112" fmla="*/ 3031 w 3868"/>
                <a:gd name="T113" fmla="*/ 291 h 3921"/>
                <a:gd name="T114" fmla="*/ 2815 w 3868"/>
                <a:gd name="T115" fmla="*/ 259 h 3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68" h="3921">
                  <a:moveTo>
                    <a:pt x="2035" y="3920"/>
                  </a:moveTo>
                  <a:cubicBezTo>
                    <a:pt x="1944" y="3919"/>
                    <a:pt x="1853" y="3905"/>
                    <a:pt x="1756" y="3879"/>
                  </a:cubicBezTo>
                  <a:cubicBezTo>
                    <a:pt x="1662" y="3853"/>
                    <a:pt x="1578" y="3818"/>
                    <a:pt x="1515" y="3791"/>
                  </a:cubicBezTo>
                  <a:cubicBezTo>
                    <a:pt x="1454" y="3764"/>
                    <a:pt x="1395" y="3736"/>
                    <a:pt x="1332" y="3707"/>
                  </a:cubicBezTo>
                  <a:cubicBezTo>
                    <a:pt x="1237" y="3663"/>
                    <a:pt x="1138" y="3617"/>
                    <a:pt x="1026" y="3572"/>
                  </a:cubicBezTo>
                  <a:cubicBezTo>
                    <a:pt x="1000" y="3561"/>
                    <a:pt x="973" y="3551"/>
                    <a:pt x="946" y="3541"/>
                  </a:cubicBezTo>
                  <a:cubicBezTo>
                    <a:pt x="889" y="3519"/>
                    <a:pt x="829" y="3496"/>
                    <a:pt x="770" y="3469"/>
                  </a:cubicBezTo>
                  <a:cubicBezTo>
                    <a:pt x="507" y="3347"/>
                    <a:pt x="287" y="3156"/>
                    <a:pt x="151" y="2933"/>
                  </a:cubicBezTo>
                  <a:cubicBezTo>
                    <a:pt x="118" y="2878"/>
                    <a:pt x="90" y="2822"/>
                    <a:pt x="69" y="2765"/>
                  </a:cubicBezTo>
                  <a:cubicBezTo>
                    <a:pt x="27" y="2652"/>
                    <a:pt x="6" y="2524"/>
                    <a:pt x="2" y="2362"/>
                  </a:cubicBezTo>
                  <a:cubicBezTo>
                    <a:pt x="0" y="2280"/>
                    <a:pt x="3" y="2214"/>
                    <a:pt x="11" y="2152"/>
                  </a:cubicBezTo>
                  <a:cubicBezTo>
                    <a:pt x="20" y="2076"/>
                    <a:pt x="38" y="2008"/>
                    <a:pt x="64" y="1946"/>
                  </a:cubicBezTo>
                  <a:cubicBezTo>
                    <a:pt x="96" y="1869"/>
                    <a:pt x="144" y="1796"/>
                    <a:pt x="207" y="1731"/>
                  </a:cubicBezTo>
                  <a:cubicBezTo>
                    <a:pt x="229" y="1708"/>
                    <a:pt x="259" y="1690"/>
                    <a:pt x="288" y="1673"/>
                  </a:cubicBezTo>
                  <a:cubicBezTo>
                    <a:pt x="323" y="1652"/>
                    <a:pt x="356" y="1632"/>
                    <a:pt x="376" y="1603"/>
                  </a:cubicBezTo>
                  <a:cubicBezTo>
                    <a:pt x="402" y="1564"/>
                    <a:pt x="420" y="1513"/>
                    <a:pt x="428" y="1448"/>
                  </a:cubicBezTo>
                  <a:cubicBezTo>
                    <a:pt x="436" y="1388"/>
                    <a:pt x="436" y="1322"/>
                    <a:pt x="437" y="1259"/>
                  </a:cubicBezTo>
                  <a:cubicBezTo>
                    <a:pt x="437" y="1242"/>
                    <a:pt x="437" y="1226"/>
                    <a:pt x="437" y="1209"/>
                  </a:cubicBezTo>
                  <a:cubicBezTo>
                    <a:pt x="438" y="1108"/>
                    <a:pt x="450" y="968"/>
                    <a:pt x="495" y="877"/>
                  </a:cubicBezTo>
                  <a:cubicBezTo>
                    <a:pt x="498" y="871"/>
                    <a:pt x="502" y="864"/>
                    <a:pt x="505" y="858"/>
                  </a:cubicBezTo>
                  <a:cubicBezTo>
                    <a:pt x="511" y="843"/>
                    <a:pt x="518" y="829"/>
                    <a:pt x="527" y="815"/>
                  </a:cubicBezTo>
                  <a:cubicBezTo>
                    <a:pt x="598" y="698"/>
                    <a:pt x="688" y="647"/>
                    <a:pt x="803" y="583"/>
                  </a:cubicBezTo>
                  <a:cubicBezTo>
                    <a:pt x="815" y="576"/>
                    <a:pt x="828" y="568"/>
                    <a:pt x="842" y="561"/>
                  </a:cubicBezTo>
                  <a:cubicBezTo>
                    <a:pt x="890" y="533"/>
                    <a:pt x="946" y="504"/>
                    <a:pt x="1006" y="504"/>
                  </a:cubicBezTo>
                  <a:cubicBezTo>
                    <a:pt x="1009" y="504"/>
                    <a:pt x="1011" y="504"/>
                    <a:pt x="1014" y="505"/>
                  </a:cubicBezTo>
                  <a:cubicBezTo>
                    <a:pt x="1036" y="505"/>
                    <a:pt x="1058" y="510"/>
                    <a:pt x="1079" y="514"/>
                  </a:cubicBezTo>
                  <a:cubicBezTo>
                    <a:pt x="1094" y="516"/>
                    <a:pt x="1109" y="519"/>
                    <a:pt x="1125" y="521"/>
                  </a:cubicBezTo>
                  <a:cubicBezTo>
                    <a:pt x="1135" y="522"/>
                    <a:pt x="1146" y="523"/>
                    <a:pt x="1156" y="523"/>
                  </a:cubicBezTo>
                  <a:cubicBezTo>
                    <a:pt x="1296" y="523"/>
                    <a:pt x="1419" y="418"/>
                    <a:pt x="1500" y="326"/>
                  </a:cubicBezTo>
                  <a:cubicBezTo>
                    <a:pt x="1516" y="307"/>
                    <a:pt x="1533" y="287"/>
                    <a:pt x="1549" y="268"/>
                  </a:cubicBezTo>
                  <a:cubicBezTo>
                    <a:pt x="1626" y="175"/>
                    <a:pt x="1707" y="79"/>
                    <a:pt x="1818" y="32"/>
                  </a:cubicBezTo>
                  <a:cubicBezTo>
                    <a:pt x="1853" y="17"/>
                    <a:pt x="1891" y="7"/>
                    <a:pt x="1931" y="3"/>
                  </a:cubicBezTo>
                  <a:cubicBezTo>
                    <a:pt x="1968" y="0"/>
                    <a:pt x="2007" y="1"/>
                    <a:pt x="2045" y="7"/>
                  </a:cubicBezTo>
                  <a:cubicBezTo>
                    <a:pt x="2081" y="12"/>
                    <a:pt x="2116" y="22"/>
                    <a:pt x="2148" y="36"/>
                  </a:cubicBezTo>
                  <a:cubicBezTo>
                    <a:pt x="2180" y="50"/>
                    <a:pt x="2208" y="68"/>
                    <a:pt x="2232" y="88"/>
                  </a:cubicBezTo>
                  <a:cubicBezTo>
                    <a:pt x="2253" y="106"/>
                    <a:pt x="2271" y="126"/>
                    <a:pt x="2288" y="146"/>
                  </a:cubicBezTo>
                  <a:cubicBezTo>
                    <a:pt x="2321" y="183"/>
                    <a:pt x="2354" y="222"/>
                    <a:pt x="2410" y="249"/>
                  </a:cubicBezTo>
                  <a:cubicBezTo>
                    <a:pt x="2476" y="282"/>
                    <a:pt x="2559" y="284"/>
                    <a:pt x="2616" y="280"/>
                  </a:cubicBezTo>
                  <a:cubicBezTo>
                    <a:pt x="2637" y="279"/>
                    <a:pt x="2658" y="277"/>
                    <a:pt x="2674" y="275"/>
                  </a:cubicBezTo>
                  <a:cubicBezTo>
                    <a:pt x="2687" y="273"/>
                    <a:pt x="2701" y="271"/>
                    <a:pt x="2714" y="269"/>
                  </a:cubicBezTo>
                  <a:cubicBezTo>
                    <a:pt x="2749" y="265"/>
                    <a:pt x="2782" y="260"/>
                    <a:pt x="2815" y="259"/>
                  </a:cubicBezTo>
                  <a:cubicBezTo>
                    <a:pt x="2890" y="255"/>
                    <a:pt x="2965" y="266"/>
                    <a:pt x="3031" y="291"/>
                  </a:cubicBezTo>
                  <a:cubicBezTo>
                    <a:pt x="3104" y="318"/>
                    <a:pt x="3167" y="360"/>
                    <a:pt x="3217" y="415"/>
                  </a:cubicBezTo>
                  <a:cubicBezTo>
                    <a:pt x="3324" y="534"/>
                    <a:pt x="3365" y="698"/>
                    <a:pt x="3404" y="856"/>
                  </a:cubicBezTo>
                  <a:cubicBezTo>
                    <a:pt x="3409" y="876"/>
                    <a:pt x="3414" y="896"/>
                    <a:pt x="3419" y="916"/>
                  </a:cubicBezTo>
                  <a:cubicBezTo>
                    <a:pt x="3432" y="966"/>
                    <a:pt x="3443" y="1007"/>
                    <a:pt x="3455" y="1045"/>
                  </a:cubicBezTo>
                  <a:cubicBezTo>
                    <a:pt x="3510" y="1228"/>
                    <a:pt x="3597" y="1409"/>
                    <a:pt x="3681" y="1577"/>
                  </a:cubicBezTo>
                  <a:cubicBezTo>
                    <a:pt x="3743" y="1698"/>
                    <a:pt x="3812" y="1836"/>
                    <a:pt x="3845" y="1986"/>
                  </a:cubicBezTo>
                  <a:cubicBezTo>
                    <a:pt x="3862" y="2064"/>
                    <a:pt x="3868" y="2146"/>
                    <a:pt x="3862" y="2229"/>
                  </a:cubicBezTo>
                  <a:cubicBezTo>
                    <a:pt x="3856" y="2308"/>
                    <a:pt x="3840" y="2389"/>
                    <a:pt x="3813" y="2468"/>
                  </a:cubicBezTo>
                  <a:cubicBezTo>
                    <a:pt x="3762" y="2623"/>
                    <a:pt x="3673" y="2770"/>
                    <a:pt x="3555" y="2892"/>
                  </a:cubicBezTo>
                  <a:cubicBezTo>
                    <a:pt x="3440" y="3013"/>
                    <a:pt x="3301" y="3112"/>
                    <a:pt x="3166" y="3208"/>
                  </a:cubicBezTo>
                  <a:cubicBezTo>
                    <a:pt x="3115" y="3244"/>
                    <a:pt x="3063" y="3281"/>
                    <a:pt x="3012" y="3319"/>
                  </a:cubicBezTo>
                  <a:cubicBezTo>
                    <a:pt x="2933" y="3379"/>
                    <a:pt x="2856" y="3444"/>
                    <a:pt x="2781" y="3507"/>
                  </a:cubicBezTo>
                  <a:cubicBezTo>
                    <a:pt x="2678" y="3594"/>
                    <a:pt x="2572" y="3683"/>
                    <a:pt x="2462" y="3758"/>
                  </a:cubicBezTo>
                  <a:cubicBezTo>
                    <a:pt x="2435" y="3776"/>
                    <a:pt x="2408" y="3793"/>
                    <a:pt x="2382" y="3810"/>
                  </a:cubicBezTo>
                  <a:cubicBezTo>
                    <a:pt x="2256" y="3885"/>
                    <a:pt x="2148" y="3921"/>
                    <a:pt x="2042" y="3921"/>
                  </a:cubicBezTo>
                  <a:cubicBezTo>
                    <a:pt x="2040" y="3921"/>
                    <a:pt x="2037" y="3921"/>
                    <a:pt x="2035" y="3920"/>
                  </a:cubicBezTo>
                  <a:moveTo>
                    <a:pt x="2815" y="259"/>
                  </a:moveTo>
                  <a:cubicBezTo>
                    <a:pt x="2782" y="261"/>
                    <a:pt x="2749" y="265"/>
                    <a:pt x="2714" y="270"/>
                  </a:cubicBezTo>
                  <a:cubicBezTo>
                    <a:pt x="2701" y="272"/>
                    <a:pt x="2688" y="274"/>
                    <a:pt x="2674" y="275"/>
                  </a:cubicBezTo>
                  <a:cubicBezTo>
                    <a:pt x="2658" y="277"/>
                    <a:pt x="2637" y="280"/>
                    <a:pt x="2616" y="281"/>
                  </a:cubicBezTo>
                  <a:cubicBezTo>
                    <a:pt x="2558" y="285"/>
                    <a:pt x="2476" y="283"/>
                    <a:pt x="2410" y="250"/>
                  </a:cubicBezTo>
                  <a:cubicBezTo>
                    <a:pt x="2354" y="222"/>
                    <a:pt x="2320" y="184"/>
                    <a:pt x="2288" y="147"/>
                  </a:cubicBezTo>
                  <a:cubicBezTo>
                    <a:pt x="2270" y="127"/>
                    <a:pt x="2252" y="106"/>
                    <a:pt x="2231" y="88"/>
                  </a:cubicBezTo>
                  <a:cubicBezTo>
                    <a:pt x="2208" y="68"/>
                    <a:pt x="2180" y="51"/>
                    <a:pt x="2148" y="37"/>
                  </a:cubicBezTo>
                  <a:cubicBezTo>
                    <a:pt x="2116" y="23"/>
                    <a:pt x="2081" y="13"/>
                    <a:pt x="2044" y="7"/>
                  </a:cubicBezTo>
                  <a:cubicBezTo>
                    <a:pt x="2007" y="1"/>
                    <a:pt x="1968" y="0"/>
                    <a:pt x="1931" y="4"/>
                  </a:cubicBezTo>
                  <a:cubicBezTo>
                    <a:pt x="1891" y="8"/>
                    <a:pt x="1853" y="18"/>
                    <a:pt x="1819" y="33"/>
                  </a:cubicBezTo>
                  <a:cubicBezTo>
                    <a:pt x="1708" y="80"/>
                    <a:pt x="1627" y="176"/>
                    <a:pt x="1549" y="269"/>
                  </a:cubicBezTo>
                  <a:cubicBezTo>
                    <a:pt x="1533" y="288"/>
                    <a:pt x="1517" y="308"/>
                    <a:pt x="1500" y="326"/>
                  </a:cubicBezTo>
                  <a:cubicBezTo>
                    <a:pt x="1445" y="389"/>
                    <a:pt x="1388" y="438"/>
                    <a:pt x="1331" y="472"/>
                  </a:cubicBezTo>
                  <a:cubicBezTo>
                    <a:pt x="1261" y="513"/>
                    <a:pt x="1191" y="530"/>
                    <a:pt x="1125" y="522"/>
                  </a:cubicBezTo>
                  <a:cubicBezTo>
                    <a:pt x="1109" y="520"/>
                    <a:pt x="1094" y="517"/>
                    <a:pt x="1079" y="514"/>
                  </a:cubicBezTo>
                  <a:cubicBezTo>
                    <a:pt x="1058" y="510"/>
                    <a:pt x="1036" y="506"/>
                    <a:pt x="1014" y="505"/>
                  </a:cubicBezTo>
                  <a:cubicBezTo>
                    <a:pt x="1011" y="505"/>
                    <a:pt x="1009" y="505"/>
                    <a:pt x="1006" y="505"/>
                  </a:cubicBezTo>
                  <a:cubicBezTo>
                    <a:pt x="946" y="505"/>
                    <a:pt x="890" y="534"/>
                    <a:pt x="842" y="561"/>
                  </a:cubicBezTo>
                  <a:cubicBezTo>
                    <a:pt x="829" y="569"/>
                    <a:pt x="816" y="576"/>
                    <a:pt x="803" y="583"/>
                  </a:cubicBezTo>
                  <a:cubicBezTo>
                    <a:pt x="689" y="648"/>
                    <a:pt x="599" y="699"/>
                    <a:pt x="527" y="816"/>
                  </a:cubicBezTo>
                  <a:cubicBezTo>
                    <a:pt x="519" y="829"/>
                    <a:pt x="512" y="844"/>
                    <a:pt x="505" y="858"/>
                  </a:cubicBezTo>
                  <a:cubicBezTo>
                    <a:pt x="502" y="864"/>
                    <a:pt x="499" y="871"/>
                    <a:pt x="496" y="877"/>
                  </a:cubicBezTo>
                  <a:cubicBezTo>
                    <a:pt x="450" y="968"/>
                    <a:pt x="439" y="1108"/>
                    <a:pt x="438" y="1209"/>
                  </a:cubicBezTo>
                  <a:cubicBezTo>
                    <a:pt x="438" y="1226"/>
                    <a:pt x="438" y="1242"/>
                    <a:pt x="438" y="1259"/>
                  </a:cubicBezTo>
                  <a:cubicBezTo>
                    <a:pt x="437" y="1322"/>
                    <a:pt x="437" y="1389"/>
                    <a:pt x="429" y="1448"/>
                  </a:cubicBezTo>
                  <a:cubicBezTo>
                    <a:pt x="420" y="1514"/>
                    <a:pt x="403" y="1565"/>
                    <a:pt x="376" y="1604"/>
                  </a:cubicBezTo>
                  <a:cubicBezTo>
                    <a:pt x="357" y="1632"/>
                    <a:pt x="323" y="1652"/>
                    <a:pt x="288" y="1674"/>
                  </a:cubicBezTo>
                  <a:cubicBezTo>
                    <a:pt x="259" y="1691"/>
                    <a:pt x="230" y="1709"/>
                    <a:pt x="208" y="1731"/>
                  </a:cubicBezTo>
                  <a:cubicBezTo>
                    <a:pt x="145" y="1797"/>
                    <a:pt x="97" y="1869"/>
                    <a:pt x="64" y="1947"/>
                  </a:cubicBezTo>
                  <a:cubicBezTo>
                    <a:pt x="38" y="2009"/>
                    <a:pt x="21" y="2076"/>
                    <a:pt x="11" y="2152"/>
                  </a:cubicBezTo>
                  <a:cubicBezTo>
                    <a:pt x="4" y="2214"/>
                    <a:pt x="1" y="2280"/>
                    <a:pt x="3" y="2362"/>
                  </a:cubicBezTo>
                  <a:cubicBezTo>
                    <a:pt x="7" y="2524"/>
                    <a:pt x="28" y="2652"/>
                    <a:pt x="70" y="2765"/>
                  </a:cubicBezTo>
                  <a:cubicBezTo>
                    <a:pt x="91" y="2821"/>
                    <a:pt x="119" y="2878"/>
                    <a:pt x="152" y="2933"/>
                  </a:cubicBezTo>
                  <a:cubicBezTo>
                    <a:pt x="288" y="3156"/>
                    <a:pt x="508" y="3346"/>
                    <a:pt x="770" y="3468"/>
                  </a:cubicBezTo>
                  <a:cubicBezTo>
                    <a:pt x="829" y="3495"/>
                    <a:pt x="889" y="3518"/>
                    <a:pt x="947" y="3540"/>
                  </a:cubicBezTo>
                  <a:cubicBezTo>
                    <a:pt x="973" y="3550"/>
                    <a:pt x="1000" y="3561"/>
                    <a:pt x="1027" y="3571"/>
                  </a:cubicBezTo>
                  <a:cubicBezTo>
                    <a:pt x="1138" y="3616"/>
                    <a:pt x="1237" y="3662"/>
                    <a:pt x="1332" y="3706"/>
                  </a:cubicBezTo>
                  <a:cubicBezTo>
                    <a:pt x="1395" y="3736"/>
                    <a:pt x="1454" y="3763"/>
                    <a:pt x="1516" y="3790"/>
                  </a:cubicBezTo>
                  <a:cubicBezTo>
                    <a:pt x="1660" y="3852"/>
                    <a:pt x="1834" y="3917"/>
                    <a:pt x="2035" y="3920"/>
                  </a:cubicBezTo>
                  <a:cubicBezTo>
                    <a:pt x="2037" y="3920"/>
                    <a:pt x="2040" y="3920"/>
                    <a:pt x="2042" y="3920"/>
                  </a:cubicBezTo>
                  <a:cubicBezTo>
                    <a:pt x="2148" y="3920"/>
                    <a:pt x="2256" y="3884"/>
                    <a:pt x="2381" y="3809"/>
                  </a:cubicBezTo>
                  <a:cubicBezTo>
                    <a:pt x="2408" y="3793"/>
                    <a:pt x="2435" y="3776"/>
                    <a:pt x="2462" y="3758"/>
                  </a:cubicBezTo>
                  <a:cubicBezTo>
                    <a:pt x="2572" y="3682"/>
                    <a:pt x="2678" y="3593"/>
                    <a:pt x="2780" y="3507"/>
                  </a:cubicBezTo>
                  <a:cubicBezTo>
                    <a:pt x="2855" y="3444"/>
                    <a:pt x="2932" y="3379"/>
                    <a:pt x="3012" y="3319"/>
                  </a:cubicBezTo>
                  <a:cubicBezTo>
                    <a:pt x="3062" y="3281"/>
                    <a:pt x="3115" y="3243"/>
                    <a:pt x="3166" y="3207"/>
                  </a:cubicBezTo>
                  <a:cubicBezTo>
                    <a:pt x="3300" y="3111"/>
                    <a:pt x="3439" y="3012"/>
                    <a:pt x="3555" y="2891"/>
                  </a:cubicBezTo>
                  <a:cubicBezTo>
                    <a:pt x="3672" y="2769"/>
                    <a:pt x="3761" y="2623"/>
                    <a:pt x="3813" y="2468"/>
                  </a:cubicBezTo>
                  <a:cubicBezTo>
                    <a:pt x="3839" y="2389"/>
                    <a:pt x="3855" y="2308"/>
                    <a:pt x="3861" y="2228"/>
                  </a:cubicBezTo>
                  <a:cubicBezTo>
                    <a:pt x="3867" y="2146"/>
                    <a:pt x="3861" y="2064"/>
                    <a:pt x="3844" y="1986"/>
                  </a:cubicBezTo>
                  <a:cubicBezTo>
                    <a:pt x="3812" y="1836"/>
                    <a:pt x="3742" y="1698"/>
                    <a:pt x="3681" y="1577"/>
                  </a:cubicBezTo>
                  <a:cubicBezTo>
                    <a:pt x="3596" y="1409"/>
                    <a:pt x="3510" y="1229"/>
                    <a:pt x="3454" y="1046"/>
                  </a:cubicBezTo>
                  <a:cubicBezTo>
                    <a:pt x="3442" y="1008"/>
                    <a:pt x="3431" y="966"/>
                    <a:pt x="3418" y="916"/>
                  </a:cubicBezTo>
                  <a:cubicBezTo>
                    <a:pt x="3413" y="897"/>
                    <a:pt x="3408" y="876"/>
                    <a:pt x="3403" y="856"/>
                  </a:cubicBezTo>
                  <a:cubicBezTo>
                    <a:pt x="3364" y="698"/>
                    <a:pt x="3324" y="534"/>
                    <a:pt x="3217" y="416"/>
                  </a:cubicBezTo>
                  <a:cubicBezTo>
                    <a:pt x="3166" y="360"/>
                    <a:pt x="3104" y="318"/>
                    <a:pt x="3031" y="291"/>
                  </a:cubicBezTo>
                  <a:cubicBezTo>
                    <a:pt x="2973" y="270"/>
                    <a:pt x="2908" y="259"/>
                    <a:pt x="2843" y="259"/>
                  </a:cubicBezTo>
                  <a:cubicBezTo>
                    <a:pt x="2834" y="259"/>
                    <a:pt x="2824" y="259"/>
                    <a:pt x="2815" y="25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2" name="Freeform 37">
              <a:extLst>
                <a:ext uri="{FF2B5EF4-FFF2-40B4-BE49-F238E27FC236}">
                  <a16:creationId xmlns:a16="http://schemas.microsoft.com/office/drawing/2014/main" id="{6DF0DA49-054C-452C-80F6-9A4FCF0FB8C5}"/>
                </a:ext>
              </a:extLst>
            </p:cNvPr>
            <p:cNvSpPr>
              <a:spLocks noEditPoints="1"/>
            </p:cNvSpPr>
            <p:nvPr/>
          </p:nvSpPr>
          <p:spPr bwMode="auto">
            <a:xfrm>
              <a:off x="4255" y="741"/>
              <a:ext cx="2973" cy="3062"/>
            </a:xfrm>
            <a:custGeom>
              <a:avLst/>
              <a:gdLst>
                <a:gd name="T0" fmla="*/ 1547 w 4017"/>
                <a:gd name="T1" fmla="*/ 3979 h 4137"/>
                <a:gd name="T2" fmla="*/ 1059 w 4017"/>
                <a:gd name="T3" fmla="*/ 3730 h 4137"/>
                <a:gd name="T4" fmla="*/ 798 w 4017"/>
                <a:gd name="T5" fmla="*/ 3624 h 4137"/>
                <a:gd name="T6" fmla="*/ 67 w 4017"/>
                <a:gd name="T7" fmla="*/ 2901 h 4137"/>
                <a:gd name="T8" fmla="*/ 66 w 4017"/>
                <a:gd name="T9" fmla="*/ 2050 h 4137"/>
                <a:gd name="T10" fmla="*/ 303 w 4017"/>
                <a:gd name="T11" fmla="*/ 1766 h 4137"/>
                <a:gd name="T12" fmla="*/ 453 w 4017"/>
                <a:gd name="T13" fmla="*/ 1340 h 4137"/>
                <a:gd name="T14" fmla="*/ 498 w 4017"/>
                <a:gd name="T15" fmla="*/ 961 h 4137"/>
                <a:gd name="T16" fmla="*/ 526 w 4017"/>
                <a:gd name="T17" fmla="*/ 897 h 4137"/>
                <a:gd name="T18" fmla="*/ 1009 w 4017"/>
                <a:gd name="T19" fmla="*/ 555 h 4137"/>
                <a:gd name="T20" fmla="*/ 1124 w 4017"/>
                <a:gd name="T21" fmla="*/ 576 h 4137"/>
                <a:gd name="T22" fmla="*/ 1559 w 4017"/>
                <a:gd name="T23" fmla="*/ 314 h 4137"/>
                <a:gd name="T24" fmla="*/ 2270 w 4017"/>
                <a:gd name="T25" fmla="*/ 143 h 4137"/>
                <a:gd name="T26" fmla="*/ 2446 w 4017"/>
                <a:gd name="T27" fmla="*/ 328 h 4137"/>
                <a:gd name="T28" fmla="*/ 2717 w 4017"/>
                <a:gd name="T29" fmla="*/ 357 h 4137"/>
                <a:gd name="T30" fmla="*/ 2863 w 4017"/>
                <a:gd name="T31" fmla="*/ 337 h 4137"/>
                <a:gd name="T32" fmla="*/ 3485 w 4017"/>
                <a:gd name="T33" fmla="*/ 954 h 4137"/>
                <a:gd name="T34" fmla="*/ 3533 w 4017"/>
                <a:gd name="T35" fmla="*/ 1139 h 4137"/>
                <a:gd name="T36" fmla="*/ 3770 w 4017"/>
                <a:gd name="T37" fmla="*/ 1698 h 4137"/>
                <a:gd name="T38" fmla="*/ 3653 w 4017"/>
                <a:gd name="T39" fmla="*/ 3054 h 4137"/>
                <a:gd name="T40" fmla="*/ 3089 w 4017"/>
                <a:gd name="T41" fmla="*/ 3497 h 4137"/>
                <a:gd name="T42" fmla="*/ 2518 w 4017"/>
                <a:gd name="T43" fmla="*/ 3963 h 4137"/>
                <a:gd name="T44" fmla="*/ 2085 w 4017"/>
                <a:gd name="T45" fmla="*/ 4137 h 4137"/>
                <a:gd name="T46" fmla="*/ 2864 w 4017"/>
                <a:gd name="T47" fmla="*/ 344 h 4137"/>
                <a:gd name="T48" fmla="*/ 2718 w 4017"/>
                <a:gd name="T49" fmla="*/ 364 h 4137"/>
                <a:gd name="T50" fmla="*/ 2443 w 4017"/>
                <a:gd name="T51" fmla="*/ 334 h 4137"/>
                <a:gd name="T52" fmla="*/ 2265 w 4017"/>
                <a:gd name="T53" fmla="*/ 148 h 4137"/>
                <a:gd name="T54" fmla="*/ 1564 w 4017"/>
                <a:gd name="T55" fmla="*/ 319 h 4137"/>
                <a:gd name="T56" fmla="*/ 1123 w 4017"/>
                <a:gd name="T57" fmla="*/ 583 h 4137"/>
                <a:gd name="T58" fmla="*/ 1009 w 4017"/>
                <a:gd name="T59" fmla="*/ 562 h 4137"/>
                <a:gd name="T60" fmla="*/ 533 w 4017"/>
                <a:gd name="T61" fmla="*/ 900 h 4137"/>
                <a:gd name="T62" fmla="*/ 505 w 4017"/>
                <a:gd name="T63" fmla="*/ 964 h 4137"/>
                <a:gd name="T64" fmla="*/ 460 w 4017"/>
                <a:gd name="T65" fmla="*/ 1339 h 4137"/>
                <a:gd name="T66" fmla="*/ 307 w 4017"/>
                <a:gd name="T67" fmla="*/ 1772 h 4137"/>
                <a:gd name="T68" fmla="*/ 73 w 4017"/>
                <a:gd name="T69" fmla="*/ 2053 h 4137"/>
                <a:gd name="T70" fmla="*/ 74 w 4017"/>
                <a:gd name="T71" fmla="*/ 2898 h 4137"/>
                <a:gd name="T72" fmla="*/ 801 w 4017"/>
                <a:gd name="T73" fmla="*/ 3618 h 4137"/>
                <a:gd name="T74" fmla="*/ 1062 w 4017"/>
                <a:gd name="T75" fmla="*/ 3723 h 4137"/>
                <a:gd name="T76" fmla="*/ 1551 w 4017"/>
                <a:gd name="T77" fmla="*/ 3973 h 4137"/>
                <a:gd name="T78" fmla="*/ 2432 w 4017"/>
                <a:gd name="T79" fmla="*/ 4012 h 4137"/>
                <a:gd name="T80" fmla="*/ 2831 w 4017"/>
                <a:gd name="T81" fmla="*/ 3702 h 4137"/>
                <a:gd name="T82" fmla="*/ 3252 w 4017"/>
                <a:gd name="T83" fmla="*/ 3371 h 4137"/>
                <a:gd name="T84" fmla="*/ 3934 w 4017"/>
                <a:gd name="T85" fmla="*/ 2108 h 4137"/>
                <a:gd name="T86" fmla="*/ 3758 w 4017"/>
                <a:gd name="T87" fmla="*/ 1690 h 4137"/>
                <a:gd name="T88" fmla="*/ 3491 w 4017"/>
                <a:gd name="T89" fmla="*/ 1008 h 4137"/>
                <a:gd name="T90" fmla="*/ 3282 w 4017"/>
                <a:gd name="T91" fmla="*/ 494 h 4137"/>
                <a:gd name="T92" fmla="*/ 2864 w 4017"/>
                <a:gd name="T93" fmla="*/ 344 h 4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7" h="4137">
                  <a:moveTo>
                    <a:pt x="2072" y="4137"/>
                  </a:moveTo>
                  <a:cubicBezTo>
                    <a:pt x="1867" y="4132"/>
                    <a:pt x="1692" y="4054"/>
                    <a:pt x="1547" y="3979"/>
                  </a:cubicBezTo>
                  <a:cubicBezTo>
                    <a:pt x="1501" y="3955"/>
                    <a:pt x="1456" y="3931"/>
                    <a:pt x="1408" y="3905"/>
                  </a:cubicBezTo>
                  <a:cubicBezTo>
                    <a:pt x="1301" y="3846"/>
                    <a:pt x="1189" y="3785"/>
                    <a:pt x="1059" y="3730"/>
                  </a:cubicBezTo>
                  <a:cubicBezTo>
                    <a:pt x="1024" y="3715"/>
                    <a:pt x="990" y="3702"/>
                    <a:pt x="953" y="3687"/>
                  </a:cubicBezTo>
                  <a:cubicBezTo>
                    <a:pt x="902" y="3668"/>
                    <a:pt x="850" y="3648"/>
                    <a:pt x="798" y="3624"/>
                  </a:cubicBezTo>
                  <a:cubicBezTo>
                    <a:pt x="520" y="3498"/>
                    <a:pt x="291" y="3303"/>
                    <a:pt x="152" y="3075"/>
                  </a:cubicBezTo>
                  <a:cubicBezTo>
                    <a:pt x="117" y="3018"/>
                    <a:pt x="89" y="2959"/>
                    <a:pt x="67" y="2901"/>
                  </a:cubicBezTo>
                  <a:cubicBezTo>
                    <a:pt x="13" y="2752"/>
                    <a:pt x="4" y="2598"/>
                    <a:pt x="2" y="2482"/>
                  </a:cubicBezTo>
                  <a:cubicBezTo>
                    <a:pt x="0" y="2349"/>
                    <a:pt x="6" y="2194"/>
                    <a:pt x="66" y="2050"/>
                  </a:cubicBezTo>
                  <a:cubicBezTo>
                    <a:pt x="100" y="1969"/>
                    <a:pt x="152" y="1892"/>
                    <a:pt x="217" y="1826"/>
                  </a:cubicBezTo>
                  <a:cubicBezTo>
                    <a:pt x="241" y="1802"/>
                    <a:pt x="272" y="1784"/>
                    <a:pt x="303" y="1766"/>
                  </a:cubicBezTo>
                  <a:cubicBezTo>
                    <a:pt x="340" y="1745"/>
                    <a:pt x="375" y="1725"/>
                    <a:pt x="395" y="1697"/>
                  </a:cubicBezTo>
                  <a:cubicBezTo>
                    <a:pt x="456" y="1610"/>
                    <a:pt x="455" y="1479"/>
                    <a:pt x="453" y="1340"/>
                  </a:cubicBezTo>
                  <a:cubicBezTo>
                    <a:pt x="452" y="1327"/>
                    <a:pt x="452" y="1314"/>
                    <a:pt x="452" y="1300"/>
                  </a:cubicBezTo>
                  <a:cubicBezTo>
                    <a:pt x="451" y="1196"/>
                    <a:pt x="458" y="1052"/>
                    <a:pt x="498" y="961"/>
                  </a:cubicBezTo>
                  <a:cubicBezTo>
                    <a:pt x="501" y="954"/>
                    <a:pt x="504" y="947"/>
                    <a:pt x="507" y="940"/>
                  </a:cubicBezTo>
                  <a:cubicBezTo>
                    <a:pt x="513" y="925"/>
                    <a:pt x="519" y="910"/>
                    <a:pt x="526" y="897"/>
                  </a:cubicBezTo>
                  <a:cubicBezTo>
                    <a:pt x="599" y="758"/>
                    <a:pt x="701" y="695"/>
                    <a:pt x="829" y="616"/>
                  </a:cubicBezTo>
                  <a:cubicBezTo>
                    <a:pt x="883" y="582"/>
                    <a:pt x="943" y="551"/>
                    <a:pt x="1009" y="555"/>
                  </a:cubicBezTo>
                  <a:cubicBezTo>
                    <a:pt x="1032" y="557"/>
                    <a:pt x="1055" y="562"/>
                    <a:pt x="1077" y="567"/>
                  </a:cubicBezTo>
                  <a:cubicBezTo>
                    <a:pt x="1093" y="570"/>
                    <a:pt x="1108" y="574"/>
                    <a:pt x="1124" y="576"/>
                  </a:cubicBezTo>
                  <a:cubicBezTo>
                    <a:pt x="1283" y="598"/>
                    <a:pt x="1421" y="478"/>
                    <a:pt x="1510" y="374"/>
                  </a:cubicBezTo>
                  <a:cubicBezTo>
                    <a:pt x="1526" y="354"/>
                    <a:pt x="1543" y="334"/>
                    <a:pt x="1559" y="314"/>
                  </a:cubicBezTo>
                  <a:cubicBezTo>
                    <a:pt x="1639" y="215"/>
                    <a:pt x="1722" y="113"/>
                    <a:pt x="1839" y="64"/>
                  </a:cubicBezTo>
                  <a:cubicBezTo>
                    <a:pt x="1996" y="0"/>
                    <a:pt x="2181" y="54"/>
                    <a:pt x="2270" y="143"/>
                  </a:cubicBezTo>
                  <a:cubicBezTo>
                    <a:pt x="2291" y="164"/>
                    <a:pt x="2308" y="187"/>
                    <a:pt x="2325" y="210"/>
                  </a:cubicBezTo>
                  <a:cubicBezTo>
                    <a:pt x="2357" y="253"/>
                    <a:pt x="2389" y="296"/>
                    <a:pt x="2446" y="328"/>
                  </a:cubicBezTo>
                  <a:cubicBezTo>
                    <a:pt x="2514" y="365"/>
                    <a:pt x="2598" y="368"/>
                    <a:pt x="2657" y="363"/>
                  </a:cubicBezTo>
                  <a:cubicBezTo>
                    <a:pt x="2674" y="362"/>
                    <a:pt x="2693" y="360"/>
                    <a:pt x="2717" y="357"/>
                  </a:cubicBezTo>
                  <a:cubicBezTo>
                    <a:pt x="2733" y="354"/>
                    <a:pt x="2749" y="352"/>
                    <a:pt x="2766" y="349"/>
                  </a:cubicBezTo>
                  <a:cubicBezTo>
                    <a:pt x="2799" y="344"/>
                    <a:pt x="2831" y="339"/>
                    <a:pt x="2863" y="337"/>
                  </a:cubicBezTo>
                  <a:cubicBezTo>
                    <a:pt x="3030" y="324"/>
                    <a:pt x="3185" y="380"/>
                    <a:pt x="3287" y="490"/>
                  </a:cubicBezTo>
                  <a:cubicBezTo>
                    <a:pt x="3403" y="613"/>
                    <a:pt x="3445" y="786"/>
                    <a:pt x="3485" y="954"/>
                  </a:cubicBezTo>
                  <a:cubicBezTo>
                    <a:pt x="3489" y="971"/>
                    <a:pt x="3493" y="989"/>
                    <a:pt x="3497" y="1006"/>
                  </a:cubicBezTo>
                  <a:cubicBezTo>
                    <a:pt x="3510" y="1059"/>
                    <a:pt x="3522" y="1101"/>
                    <a:pt x="3533" y="1139"/>
                  </a:cubicBezTo>
                  <a:cubicBezTo>
                    <a:pt x="3592" y="1342"/>
                    <a:pt x="3688" y="1538"/>
                    <a:pt x="3764" y="1687"/>
                  </a:cubicBezTo>
                  <a:cubicBezTo>
                    <a:pt x="3770" y="1698"/>
                    <a:pt x="3770" y="1698"/>
                    <a:pt x="3770" y="1698"/>
                  </a:cubicBezTo>
                  <a:cubicBezTo>
                    <a:pt x="3837" y="1828"/>
                    <a:pt x="3906" y="1961"/>
                    <a:pt x="3941" y="2107"/>
                  </a:cubicBezTo>
                  <a:cubicBezTo>
                    <a:pt x="4017" y="2425"/>
                    <a:pt x="3907" y="2788"/>
                    <a:pt x="3653" y="3054"/>
                  </a:cubicBezTo>
                  <a:cubicBezTo>
                    <a:pt x="3536" y="3177"/>
                    <a:pt x="3393" y="3278"/>
                    <a:pt x="3256" y="3376"/>
                  </a:cubicBezTo>
                  <a:cubicBezTo>
                    <a:pt x="3201" y="3415"/>
                    <a:pt x="3144" y="3456"/>
                    <a:pt x="3089" y="3497"/>
                  </a:cubicBezTo>
                  <a:cubicBezTo>
                    <a:pt x="3002" y="3564"/>
                    <a:pt x="2917" y="3637"/>
                    <a:pt x="2836" y="3707"/>
                  </a:cubicBezTo>
                  <a:cubicBezTo>
                    <a:pt x="2734" y="3795"/>
                    <a:pt x="2628" y="3885"/>
                    <a:pt x="2518" y="3963"/>
                  </a:cubicBezTo>
                  <a:cubicBezTo>
                    <a:pt x="2491" y="3982"/>
                    <a:pt x="2463" y="4001"/>
                    <a:pt x="2435" y="4018"/>
                  </a:cubicBezTo>
                  <a:cubicBezTo>
                    <a:pt x="2306" y="4099"/>
                    <a:pt x="2194" y="4137"/>
                    <a:pt x="2085" y="4137"/>
                  </a:cubicBezTo>
                  <a:cubicBezTo>
                    <a:pt x="2081" y="4137"/>
                    <a:pt x="2077" y="4137"/>
                    <a:pt x="2072" y="4137"/>
                  </a:cubicBezTo>
                  <a:moveTo>
                    <a:pt x="2864" y="344"/>
                  </a:moveTo>
                  <a:cubicBezTo>
                    <a:pt x="2832" y="346"/>
                    <a:pt x="2800" y="351"/>
                    <a:pt x="2767" y="356"/>
                  </a:cubicBezTo>
                  <a:cubicBezTo>
                    <a:pt x="2750" y="359"/>
                    <a:pt x="2734" y="361"/>
                    <a:pt x="2718" y="364"/>
                  </a:cubicBezTo>
                  <a:cubicBezTo>
                    <a:pt x="2694" y="367"/>
                    <a:pt x="2675" y="369"/>
                    <a:pt x="2657" y="370"/>
                  </a:cubicBezTo>
                  <a:cubicBezTo>
                    <a:pt x="2598" y="375"/>
                    <a:pt x="2512" y="372"/>
                    <a:pt x="2443" y="334"/>
                  </a:cubicBezTo>
                  <a:cubicBezTo>
                    <a:pt x="2384" y="302"/>
                    <a:pt x="2351" y="257"/>
                    <a:pt x="2319" y="214"/>
                  </a:cubicBezTo>
                  <a:cubicBezTo>
                    <a:pt x="2303" y="192"/>
                    <a:pt x="2286" y="169"/>
                    <a:pt x="2265" y="148"/>
                  </a:cubicBezTo>
                  <a:cubicBezTo>
                    <a:pt x="2178" y="60"/>
                    <a:pt x="1996" y="7"/>
                    <a:pt x="1842" y="71"/>
                  </a:cubicBezTo>
                  <a:cubicBezTo>
                    <a:pt x="1726" y="119"/>
                    <a:pt x="1644" y="220"/>
                    <a:pt x="1564" y="319"/>
                  </a:cubicBezTo>
                  <a:cubicBezTo>
                    <a:pt x="1548" y="338"/>
                    <a:pt x="1532" y="359"/>
                    <a:pt x="1515" y="378"/>
                  </a:cubicBezTo>
                  <a:cubicBezTo>
                    <a:pt x="1425" y="484"/>
                    <a:pt x="1285" y="605"/>
                    <a:pt x="1123" y="583"/>
                  </a:cubicBezTo>
                  <a:cubicBezTo>
                    <a:pt x="1107" y="580"/>
                    <a:pt x="1091" y="577"/>
                    <a:pt x="1076" y="573"/>
                  </a:cubicBezTo>
                  <a:cubicBezTo>
                    <a:pt x="1054" y="569"/>
                    <a:pt x="1031" y="564"/>
                    <a:pt x="1009" y="562"/>
                  </a:cubicBezTo>
                  <a:cubicBezTo>
                    <a:pt x="945" y="559"/>
                    <a:pt x="886" y="589"/>
                    <a:pt x="832" y="622"/>
                  </a:cubicBezTo>
                  <a:cubicBezTo>
                    <a:pt x="705" y="701"/>
                    <a:pt x="605" y="763"/>
                    <a:pt x="533" y="900"/>
                  </a:cubicBezTo>
                  <a:cubicBezTo>
                    <a:pt x="525" y="913"/>
                    <a:pt x="520" y="927"/>
                    <a:pt x="514" y="942"/>
                  </a:cubicBezTo>
                  <a:cubicBezTo>
                    <a:pt x="511" y="949"/>
                    <a:pt x="508" y="957"/>
                    <a:pt x="505" y="964"/>
                  </a:cubicBezTo>
                  <a:cubicBezTo>
                    <a:pt x="465" y="1054"/>
                    <a:pt x="458" y="1196"/>
                    <a:pt x="459" y="1300"/>
                  </a:cubicBezTo>
                  <a:cubicBezTo>
                    <a:pt x="459" y="1313"/>
                    <a:pt x="459" y="1326"/>
                    <a:pt x="460" y="1339"/>
                  </a:cubicBezTo>
                  <a:cubicBezTo>
                    <a:pt x="462" y="1480"/>
                    <a:pt x="463" y="1612"/>
                    <a:pt x="401" y="1701"/>
                  </a:cubicBezTo>
                  <a:cubicBezTo>
                    <a:pt x="380" y="1731"/>
                    <a:pt x="344" y="1751"/>
                    <a:pt x="307" y="1772"/>
                  </a:cubicBezTo>
                  <a:cubicBezTo>
                    <a:pt x="276" y="1789"/>
                    <a:pt x="245" y="1807"/>
                    <a:pt x="222" y="1830"/>
                  </a:cubicBezTo>
                  <a:cubicBezTo>
                    <a:pt x="157" y="1896"/>
                    <a:pt x="106" y="1973"/>
                    <a:pt x="73" y="2053"/>
                  </a:cubicBezTo>
                  <a:cubicBezTo>
                    <a:pt x="13" y="2196"/>
                    <a:pt x="7" y="2350"/>
                    <a:pt x="9" y="2482"/>
                  </a:cubicBezTo>
                  <a:cubicBezTo>
                    <a:pt x="11" y="2598"/>
                    <a:pt x="20" y="2750"/>
                    <a:pt x="74" y="2898"/>
                  </a:cubicBezTo>
                  <a:cubicBezTo>
                    <a:pt x="95" y="2957"/>
                    <a:pt x="123" y="3015"/>
                    <a:pt x="158" y="3072"/>
                  </a:cubicBezTo>
                  <a:cubicBezTo>
                    <a:pt x="296" y="3299"/>
                    <a:pt x="525" y="3493"/>
                    <a:pt x="801" y="3618"/>
                  </a:cubicBezTo>
                  <a:cubicBezTo>
                    <a:pt x="853" y="3641"/>
                    <a:pt x="905" y="3661"/>
                    <a:pt x="955" y="3681"/>
                  </a:cubicBezTo>
                  <a:cubicBezTo>
                    <a:pt x="992" y="3695"/>
                    <a:pt x="1027" y="3709"/>
                    <a:pt x="1062" y="3723"/>
                  </a:cubicBezTo>
                  <a:cubicBezTo>
                    <a:pt x="1192" y="3778"/>
                    <a:pt x="1304" y="3839"/>
                    <a:pt x="1412" y="3899"/>
                  </a:cubicBezTo>
                  <a:cubicBezTo>
                    <a:pt x="1459" y="3925"/>
                    <a:pt x="1504" y="3949"/>
                    <a:pt x="1551" y="3973"/>
                  </a:cubicBezTo>
                  <a:cubicBezTo>
                    <a:pt x="1694" y="4048"/>
                    <a:pt x="1869" y="4125"/>
                    <a:pt x="2073" y="4130"/>
                  </a:cubicBezTo>
                  <a:cubicBezTo>
                    <a:pt x="2184" y="4133"/>
                    <a:pt x="2298" y="4096"/>
                    <a:pt x="2432" y="4012"/>
                  </a:cubicBezTo>
                  <a:cubicBezTo>
                    <a:pt x="2459" y="3995"/>
                    <a:pt x="2487" y="3976"/>
                    <a:pt x="2514" y="3957"/>
                  </a:cubicBezTo>
                  <a:cubicBezTo>
                    <a:pt x="2624" y="3880"/>
                    <a:pt x="2729" y="3789"/>
                    <a:pt x="2831" y="3702"/>
                  </a:cubicBezTo>
                  <a:cubicBezTo>
                    <a:pt x="2913" y="3631"/>
                    <a:pt x="2997" y="3559"/>
                    <a:pt x="3085" y="3492"/>
                  </a:cubicBezTo>
                  <a:cubicBezTo>
                    <a:pt x="3139" y="3450"/>
                    <a:pt x="3197" y="3410"/>
                    <a:pt x="3252" y="3371"/>
                  </a:cubicBezTo>
                  <a:cubicBezTo>
                    <a:pt x="3389" y="3273"/>
                    <a:pt x="3531" y="3172"/>
                    <a:pt x="3648" y="3049"/>
                  </a:cubicBezTo>
                  <a:cubicBezTo>
                    <a:pt x="3900" y="2785"/>
                    <a:pt x="4010" y="2424"/>
                    <a:pt x="3934" y="2108"/>
                  </a:cubicBezTo>
                  <a:cubicBezTo>
                    <a:pt x="3899" y="1964"/>
                    <a:pt x="3833" y="1836"/>
                    <a:pt x="3764" y="1702"/>
                  </a:cubicBezTo>
                  <a:cubicBezTo>
                    <a:pt x="3758" y="1690"/>
                    <a:pt x="3758" y="1690"/>
                    <a:pt x="3758" y="1690"/>
                  </a:cubicBezTo>
                  <a:cubicBezTo>
                    <a:pt x="3681" y="1541"/>
                    <a:pt x="3586" y="1345"/>
                    <a:pt x="3526" y="1141"/>
                  </a:cubicBezTo>
                  <a:cubicBezTo>
                    <a:pt x="3515" y="1103"/>
                    <a:pt x="3504" y="1061"/>
                    <a:pt x="3491" y="1008"/>
                  </a:cubicBezTo>
                  <a:cubicBezTo>
                    <a:pt x="3486" y="990"/>
                    <a:pt x="3482" y="973"/>
                    <a:pt x="3478" y="955"/>
                  </a:cubicBezTo>
                  <a:cubicBezTo>
                    <a:pt x="3438" y="789"/>
                    <a:pt x="3397" y="617"/>
                    <a:pt x="3282" y="494"/>
                  </a:cubicBezTo>
                  <a:cubicBezTo>
                    <a:pt x="3191" y="396"/>
                    <a:pt x="3057" y="342"/>
                    <a:pt x="2910" y="342"/>
                  </a:cubicBezTo>
                  <a:cubicBezTo>
                    <a:pt x="2895" y="342"/>
                    <a:pt x="2879" y="342"/>
                    <a:pt x="2864" y="34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3" name="Freeform 38">
              <a:extLst>
                <a:ext uri="{FF2B5EF4-FFF2-40B4-BE49-F238E27FC236}">
                  <a16:creationId xmlns:a16="http://schemas.microsoft.com/office/drawing/2014/main" id="{76DFB861-F6DA-400C-BE1F-CCEB4B188DEE}"/>
                </a:ext>
              </a:extLst>
            </p:cNvPr>
            <p:cNvSpPr>
              <a:spLocks noEditPoints="1"/>
            </p:cNvSpPr>
            <p:nvPr/>
          </p:nvSpPr>
          <p:spPr bwMode="auto">
            <a:xfrm>
              <a:off x="4222" y="690"/>
              <a:ext cx="3001" cy="3169"/>
            </a:xfrm>
            <a:custGeom>
              <a:avLst/>
              <a:gdLst>
                <a:gd name="T0" fmla="*/ 1575 w 4055"/>
                <a:gd name="T1" fmla="*/ 4094 h 4281"/>
                <a:gd name="T2" fmla="*/ 1087 w 4055"/>
                <a:gd name="T3" fmla="*/ 3813 h 4281"/>
                <a:gd name="T4" fmla="*/ 822 w 4055"/>
                <a:gd name="T5" fmla="*/ 3705 h 4281"/>
                <a:gd name="T6" fmla="*/ 150 w 4055"/>
                <a:gd name="T7" fmla="*/ 3145 h 4281"/>
                <a:gd name="T8" fmla="*/ 14 w 4055"/>
                <a:gd name="T9" fmla="*/ 2751 h 4281"/>
                <a:gd name="T10" fmla="*/ 12 w 4055"/>
                <a:gd name="T11" fmla="*/ 2307 h 4281"/>
                <a:gd name="T12" fmla="*/ 224 w 4055"/>
                <a:gd name="T13" fmla="*/ 1856 h 4281"/>
                <a:gd name="T14" fmla="*/ 412 w 4055"/>
                <a:gd name="T15" fmla="*/ 1725 h 4281"/>
                <a:gd name="T16" fmla="*/ 466 w 4055"/>
                <a:gd name="T17" fmla="*/ 1351 h 4281"/>
                <a:gd name="T18" fmla="*/ 499 w 4055"/>
                <a:gd name="T19" fmla="*/ 979 h 4281"/>
                <a:gd name="T20" fmla="*/ 524 w 4055"/>
                <a:gd name="T21" fmla="*/ 912 h 4281"/>
                <a:gd name="T22" fmla="*/ 811 w 4055"/>
                <a:gd name="T23" fmla="*/ 608 h 4281"/>
                <a:gd name="T24" fmla="*/ 1067 w 4055"/>
                <a:gd name="T25" fmla="*/ 557 h 4281"/>
                <a:gd name="T26" fmla="*/ 1338 w 4055"/>
                <a:gd name="T27" fmla="*/ 518 h 4281"/>
                <a:gd name="T28" fmla="*/ 1566 w 4055"/>
                <a:gd name="T29" fmla="*/ 296 h 4281"/>
                <a:gd name="T30" fmla="*/ 2100 w 4055"/>
                <a:gd name="T31" fmla="*/ 21 h 4281"/>
                <a:gd name="T32" fmla="*/ 2349 w 4055"/>
                <a:gd name="T33" fmla="*/ 209 h 4281"/>
                <a:gd name="T34" fmla="*/ 2691 w 4055"/>
                <a:gd name="T35" fmla="*/ 384 h 4281"/>
                <a:gd name="T36" fmla="*/ 2811 w 4055"/>
                <a:gd name="T37" fmla="*/ 366 h 4281"/>
                <a:gd name="T38" fmla="*/ 3139 w 4055"/>
                <a:gd name="T39" fmla="*/ 374 h 4281"/>
                <a:gd name="T40" fmla="*/ 3552 w 4055"/>
                <a:gd name="T41" fmla="*/ 984 h 4281"/>
                <a:gd name="T42" fmla="*/ 3597 w 4055"/>
                <a:gd name="T43" fmla="*/ 1166 h 4281"/>
                <a:gd name="T44" fmla="*/ 3851 w 4055"/>
                <a:gd name="T45" fmla="*/ 1764 h 4281"/>
                <a:gd name="T46" fmla="*/ 4052 w 4055"/>
                <a:gd name="T47" fmla="*/ 2424 h 4281"/>
                <a:gd name="T48" fmla="*/ 3739 w 4055"/>
                <a:gd name="T49" fmla="*/ 3143 h 4281"/>
                <a:gd name="T50" fmla="*/ 3154 w 4055"/>
                <a:gd name="T51" fmla="*/ 3602 h 4281"/>
                <a:gd name="T52" fmla="*/ 2564 w 4055"/>
                <a:gd name="T53" fmla="*/ 4093 h 4281"/>
                <a:gd name="T54" fmla="*/ 2301 w 4055"/>
                <a:gd name="T55" fmla="*/ 4245 h 4281"/>
                <a:gd name="T56" fmla="*/ 2102 w 4055"/>
                <a:gd name="T57" fmla="*/ 4279 h 4281"/>
                <a:gd name="T58" fmla="*/ 2811 w 4055"/>
                <a:gd name="T59" fmla="*/ 367 h 4281"/>
                <a:gd name="T60" fmla="*/ 2691 w 4055"/>
                <a:gd name="T61" fmla="*/ 384 h 4281"/>
                <a:gd name="T62" fmla="*/ 2349 w 4055"/>
                <a:gd name="T63" fmla="*/ 209 h 4281"/>
                <a:gd name="T64" fmla="*/ 2100 w 4055"/>
                <a:gd name="T65" fmla="*/ 21 h 4281"/>
                <a:gd name="T66" fmla="*/ 1566 w 4055"/>
                <a:gd name="T67" fmla="*/ 296 h 4281"/>
                <a:gd name="T68" fmla="*/ 1338 w 4055"/>
                <a:gd name="T69" fmla="*/ 519 h 4281"/>
                <a:gd name="T70" fmla="*/ 1066 w 4055"/>
                <a:gd name="T71" fmla="*/ 558 h 4281"/>
                <a:gd name="T72" fmla="*/ 981 w 4055"/>
                <a:gd name="T73" fmla="*/ 544 h 4281"/>
                <a:gd name="T74" fmla="*/ 643 w 4055"/>
                <a:gd name="T75" fmla="*/ 740 h 4281"/>
                <a:gd name="T76" fmla="*/ 508 w 4055"/>
                <a:gd name="T77" fmla="*/ 956 h 4281"/>
                <a:gd name="T78" fmla="*/ 466 w 4055"/>
                <a:gd name="T79" fmla="*/ 1323 h 4281"/>
                <a:gd name="T80" fmla="*/ 466 w 4055"/>
                <a:gd name="T81" fmla="*/ 1559 h 4281"/>
                <a:gd name="T82" fmla="*/ 315 w 4055"/>
                <a:gd name="T83" fmla="*/ 1796 h 4281"/>
                <a:gd name="T84" fmla="*/ 67 w 4055"/>
                <a:gd name="T85" fmla="*/ 2088 h 4281"/>
                <a:gd name="T86" fmla="*/ 2 w 4055"/>
                <a:gd name="T87" fmla="*/ 2533 h 4281"/>
                <a:gd name="T88" fmla="*/ 64 w 4055"/>
                <a:gd name="T89" fmla="*/ 2965 h 4281"/>
                <a:gd name="T90" fmla="*/ 442 w 4055"/>
                <a:gd name="T91" fmla="*/ 3474 h 4281"/>
                <a:gd name="T92" fmla="*/ 957 w 4055"/>
                <a:gd name="T93" fmla="*/ 3760 h 4281"/>
                <a:gd name="T94" fmla="*/ 1460 w 4055"/>
                <a:gd name="T95" fmla="*/ 4022 h 4281"/>
                <a:gd name="T96" fmla="*/ 2102 w 4055"/>
                <a:gd name="T97" fmla="*/ 4278 h 4281"/>
                <a:gd name="T98" fmla="*/ 2477 w 4055"/>
                <a:gd name="T99" fmla="*/ 4152 h 4281"/>
                <a:gd name="T100" fmla="*/ 2879 w 4055"/>
                <a:gd name="T101" fmla="*/ 3832 h 4281"/>
                <a:gd name="T102" fmla="*/ 3333 w 4055"/>
                <a:gd name="T103" fmla="*/ 3471 h 4281"/>
                <a:gd name="T104" fmla="*/ 4007 w 4055"/>
                <a:gd name="T105" fmla="*/ 2684 h 4281"/>
                <a:gd name="T106" fmla="*/ 4022 w 4055"/>
                <a:gd name="T107" fmla="*/ 2160 h 4281"/>
                <a:gd name="T108" fmla="*/ 3833 w 4055"/>
                <a:gd name="T109" fmla="*/ 1732 h 4281"/>
                <a:gd name="T110" fmla="*/ 3561 w 4055"/>
                <a:gd name="T111" fmla="*/ 1029 h 4281"/>
                <a:gd name="T112" fmla="*/ 3345 w 4055"/>
                <a:gd name="T113" fmla="*/ 500 h 4281"/>
                <a:gd name="T114" fmla="*/ 2968 w 4055"/>
                <a:gd name="T115" fmla="*/ 350 h 4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55" h="4281">
                  <a:moveTo>
                    <a:pt x="2102" y="4279"/>
                  </a:moveTo>
                  <a:cubicBezTo>
                    <a:pt x="1894" y="4271"/>
                    <a:pt x="1719" y="4181"/>
                    <a:pt x="1575" y="4094"/>
                  </a:cubicBezTo>
                  <a:cubicBezTo>
                    <a:pt x="1536" y="4070"/>
                    <a:pt x="1497" y="4046"/>
                    <a:pt x="1460" y="4022"/>
                  </a:cubicBezTo>
                  <a:cubicBezTo>
                    <a:pt x="1346" y="3950"/>
                    <a:pt x="1228" y="3876"/>
                    <a:pt x="1087" y="3813"/>
                  </a:cubicBezTo>
                  <a:cubicBezTo>
                    <a:pt x="1045" y="3795"/>
                    <a:pt x="1002" y="3778"/>
                    <a:pt x="957" y="3760"/>
                  </a:cubicBezTo>
                  <a:cubicBezTo>
                    <a:pt x="913" y="3743"/>
                    <a:pt x="867" y="3725"/>
                    <a:pt x="822" y="3705"/>
                  </a:cubicBezTo>
                  <a:cubicBezTo>
                    <a:pt x="682" y="3644"/>
                    <a:pt x="554" y="3566"/>
                    <a:pt x="442" y="3474"/>
                  </a:cubicBezTo>
                  <a:cubicBezTo>
                    <a:pt x="321" y="3376"/>
                    <a:pt x="223" y="3265"/>
                    <a:pt x="150" y="3145"/>
                  </a:cubicBezTo>
                  <a:cubicBezTo>
                    <a:pt x="114" y="3087"/>
                    <a:pt x="85" y="3026"/>
                    <a:pt x="64" y="2966"/>
                  </a:cubicBezTo>
                  <a:cubicBezTo>
                    <a:pt x="40" y="2900"/>
                    <a:pt x="24" y="2830"/>
                    <a:pt x="14" y="2751"/>
                  </a:cubicBezTo>
                  <a:cubicBezTo>
                    <a:pt x="6" y="2687"/>
                    <a:pt x="2" y="2618"/>
                    <a:pt x="1" y="2533"/>
                  </a:cubicBezTo>
                  <a:cubicBezTo>
                    <a:pt x="0" y="2441"/>
                    <a:pt x="4" y="2372"/>
                    <a:pt x="12" y="2307"/>
                  </a:cubicBezTo>
                  <a:cubicBezTo>
                    <a:pt x="22" y="2225"/>
                    <a:pt x="40" y="2153"/>
                    <a:pt x="67" y="2088"/>
                  </a:cubicBezTo>
                  <a:cubicBezTo>
                    <a:pt x="101" y="2004"/>
                    <a:pt x="156" y="1923"/>
                    <a:pt x="224" y="1856"/>
                  </a:cubicBezTo>
                  <a:cubicBezTo>
                    <a:pt x="248" y="1831"/>
                    <a:pt x="282" y="1813"/>
                    <a:pt x="314" y="1796"/>
                  </a:cubicBezTo>
                  <a:cubicBezTo>
                    <a:pt x="354" y="1775"/>
                    <a:pt x="391" y="1755"/>
                    <a:pt x="412" y="1725"/>
                  </a:cubicBezTo>
                  <a:cubicBezTo>
                    <a:pt x="441" y="1685"/>
                    <a:pt x="458" y="1631"/>
                    <a:pt x="465" y="1559"/>
                  </a:cubicBezTo>
                  <a:cubicBezTo>
                    <a:pt x="471" y="1494"/>
                    <a:pt x="469" y="1421"/>
                    <a:pt x="466" y="1351"/>
                  </a:cubicBezTo>
                  <a:cubicBezTo>
                    <a:pt x="466" y="1342"/>
                    <a:pt x="466" y="1332"/>
                    <a:pt x="466" y="1323"/>
                  </a:cubicBezTo>
                  <a:cubicBezTo>
                    <a:pt x="461" y="1166"/>
                    <a:pt x="472" y="1050"/>
                    <a:pt x="499" y="979"/>
                  </a:cubicBezTo>
                  <a:cubicBezTo>
                    <a:pt x="502" y="971"/>
                    <a:pt x="505" y="963"/>
                    <a:pt x="507" y="956"/>
                  </a:cubicBezTo>
                  <a:cubicBezTo>
                    <a:pt x="512" y="941"/>
                    <a:pt x="518" y="926"/>
                    <a:pt x="524" y="912"/>
                  </a:cubicBezTo>
                  <a:cubicBezTo>
                    <a:pt x="554" y="845"/>
                    <a:pt x="592" y="790"/>
                    <a:pt x="643" y="739"/>
                  </a:cubicBezTo>
                  <a:cubicBezTo>
                    <a:pt x="693" y="689"/>
                    <a:pt x="753" y="647"/>
                    <a:pt x="811" y="608"/>
                  </a:cubicBezTo>
                  <a:cubicBezTo>
                    <a:pt x="863" y="573"/>
                    <a:pt x="926" y="538"/>
                    <a:pt x="996" y="544"/>
                  </a:cubicBezTo>
                  <a:cubicBezTo>
                    <a:pt x="1020" y="546"/>
                    <a:pt x="1044" y="551"/>
                    <a:pt x="1067" y="557"/>
                  </a:cubicBezTo>
                  <a:cubicBezTo>
                    <a:pt x="1082" y="561"/>
                    <a:pt x="1099" y="565"/>
                    <a:pt x="1115" y="568"/>
                  </a:cubicBezTo>
                  <a:cubicBezTo>
                    <a:pt x="1188" y="580"/>
                    <a:pt x="1262" y="563"/>
                    <a:pt x="1338" y="518"/>
                  </a:cubicBezTo>
                  <a:cubicBezTo>
                    <a:pt x="1399" y="481"/>
                    <a:pt x="1459" y="427"/>
                    <a:pt x="1517" y="357"/>
                  </a:cubicBezTo>
                  <a:cubicBezTo>
                    <a:pt x="1533" y="337"/>
                    <a:pt x="1550" y="316"/>
                    <a:pt x="1566" y="296"/>
                  </a:cubicBezTo>
                  <a:cubicBezTo>
                    <a:pt x="1648" y="191"/>
                    <a:pt x="1732" y="83"/>
                    <a:pt x="1855" y="34"/>
                  </a:cubicBezTo>
                  <a:cubicBezTo>
                    <a:pt x="1929" y="4"/>
                    <a:pt x="2016" y="0"/>
                    <a:pt x="2100" y="21"/>
                  </a:cubicBezTo>
                  <a:cubicBezTo>
                    <a:pt x="2179" y="40"/>
                    <a:pt x="2251" y="82"/>
                    <a:pt x="2296" y="134"/>
                  </a:cubicBezTo>
                  <a:cubicBezTo>
                    <a:pt x="2317" y="158"/>
                    <a:pt x="2333" y="184"/>
                    <a:pt x="2349" y="209"/>
                  </a:cubicBezTo>
                  <a:cubicBezTo>
                    <a:pt x="2380" y="257"/>
                    <a:pt x="2412" y="307"/>
                    <a:pt x="2472" y="343"/>
                  </a:cubicBezTo>
                  <a:cubicBezTo>
                    <a:pt x="2526" y="376"/>
                    <a:pt x="2604" y="390"/>
                    <a:pt x="2691" y="384"/>
                  </a:cubicBezTo>
                  <a:cubicBezTo>
                    <a:pt x="2710" y="382"/>
                    <a:pt x="2729" y="380"/>
                    <a:pt x="2753" y="376"/>
                  </a:cubicBezTo>
                  <a:cubicBezTo>
                    <a:pt x="2772" y="373"/>
                    <a:pt x="2792" y="370"/>
                    <a:pt x="2811" y="366"/>
                  </a:cubicBezTo>
                  <a:cubicBezTo>
                    <a:pt x="2843" y="361"/>
                    <a:pt x="2873" y="355"/>
                    <a:pt x="2904" y="352"/>
                  </a:cubicBezTo>
                  <a:cubicBezTo>
                    <a:pt x="2985" y="344"/>
                    <a:pt x="3066" y="352"/>
                    <a:pt x="3139" y="374"/>
                  </a:cubicBezTo>
                  <a:cubicBezTo>
                    <a:pt x="3220" y="399"/>
                    <a:pt x="3289" y="441"/>
                    <a:pt x="3345" y="499"/>
                  </a:cubicBezTo>
                  <a:cubicBezTo>
                    <a:pt x="3468" y="627"/>
                    <a:pt x="3511" y="808"/>
                    <a:pt x="3552" y="984"/>
                  </a:cubicBezTo>
                  <a:cubicBezTo>
                    <a:pt x="3555" y="998"/>
                    <a:pt x="3559" y="1014"/>
                    <a:pt x="3562" y="1028"/>
                  </a:cubicBezTo>
                  <a:cubicBezTo>
                    <a:pt x="3571" y="1066"/>
                    <a:pt x="3583" y="1117"/>
                    <a:pt x="3597" y="1166"/>
                  </a:cubicBezTo>
                  <a:cubicBezTo>
                    <a:pt x="3645" y="1335"/>
                    <a:pt x="3720" y="1515"/>
                    <a:pt x="3833" y="1731"/>
                  </a:cubicBezTo>
                  <a:cubicBezTo>
                    <a:pt x="3839" y="1742"/>
                    <a:pt x="3845" y="1753"/>
                    <a:pt x="3851" y="1764"/>
                  </a:cubicBezTo>
                  <a:cubicBezTo>
                    <a:pt x="3917" y="1890"/>
                    <a:pt x="3985" y="2020"/>
                    <a:pt x="4022" y="2160"/>
                  </a:cubicBezTo>
                  <a:cubicBezTo>
                    <a:pt x="4045" y="2245"/>
                    <a:pt x="4055" y="2334"/>
                    <a:pt x="4052" y="2424"/>
                  </a:cubicBezTo>
                  <a:cubicBezTo>
                    <a:pt x="4049" y="2510"/>
                    <a:pt x="4034" y="2598"/>
                    <a:pt x="4007" y="2685"/>
                  </a:cubicBezTo>
                  <a:cubicBezTo>
                    <a:pt x="3956" y="2853"/>
                    <a:pt x="3863" y="3012"/>
                    <a:pt x="3739" y="3143"/>
                  </a:cubicBezTo>
                  <a:cubicBezTo>
                    <a:pt x="3619" y="3269"/>
                    <a:pt x="3474" y="3372"/>
                    <a:pt x="3334" y="3472"/>
                  </a:cubicBezTo>
                  <a:cubicBezTo>
                    <a:pt x="3274" y="3514"/>
                    <a:pt x="3213" y="3557"/>
                    <a:pt x="3154" y="3602"/>
                  </a:cubicBezTo>
                  <a:cubicBezTo>
                    <a:pt x="3059" y="3675"/>
                    <a:pt x="2968" y="3755"/>
                    <a:pt x="2879" y="3833"/>
                  </a:cubicBezTo>
                  <a:cubicBezTo>
                    <a:pt x="2778" y="3922"/>
                    <a:pt x="2673" y="4014"/>
                    <a:pt x="2564" y="4093"/>
                  </a:cubicBezTo>
                  <a:cubicBezTo>
                    <a:pt x="2535" y="4114"/>
                    <a:pt x="2506" y="4134"/>
                    <a:pt x="2478" y="4153"/>
                  </a:cubicBezTo>
                  <a:cubicBezTo>
                    <a:pt x="2414" y="4194"/>
                    <a:pt x="2356" y="4224"/>
                    <a:pt x="2301" y="4245"/>
                  </a:cubicBezTo>
                  <a:cubicBezTo>
                    <a:pt x="2238" y="4268"/>
                    <a:pt x="2179" y="4280"/>
                    <a:pt x="2120" y="4280"/>
                  </a:cubicBezTo>
                  <a:cubicBezTo>
                    <a:pt x="2114" y="4280"/>
                    <a:pt x="2108" y="4279"/>
                    <a:pt x="2102" y="4279"/>
                  </a:cubicBezTo>
                  <a:moveTo>
                    <a:pt x="2904" y="353"/>
                  </a:moveTo>
                  <a:cubicBezTo>
                    <a:pt x="2873" y="356"/>
                    <a:pt x="2843" y="361"/>
                    <a:pt x="2811" y="367"/>
                  </a:cubicBezTo>
                  <a:cubicBezTo>
                    <a:pt x="2792" y="370"/>
                    <a:pt x="2773" y="374"/>
                    <a:pt x="2753" y="377"/>
                  </a:cubicBezTo>
                  <a:cubicBezTo>
                    <a:pt x="2729" y="380"/>
                    <a:pt x="2710" y="383"/>
                    <a:pt x="2691" y="384"/>
                  </a:cubicBezTo>
                  <a:cubicBezTo>
                    <a:pt x="2604" y="391"/>
                    <a:pt x="2526" y="377"/>
                    <a:pt x="2471" y="344"/>
                  </a:cubicBezTo>
                  <a:cubicBezTo>
                    <a:pt x="2412" y="308"/>
                    <a:pt x="2380" y="258"/>
                    <a:pt x="2349" y="209"/>
                  </a:cubicBezTo>
                  <a:cubicBezTo>
                    <a:pt x="2333" y="184"/>
                    <a:pt x="2316" y="158"/>
                    <a:pt x="2296" y="135"/>
                  </a:cubicBezTo>
                  <a:cubicBezTo>
                    <a:pt x="2250" y="82"/>
                    <a:pt x="2179" y="41"/>
                    <a:pt x="2100" y="21"/>
                  </a:cubicBezTo>
                  <a:cubicBezTo>
                    <a:pt x="2016" y="1"/>
                    <a:pt x="1929" y="5"/>
                    <a:pt x="1855" y="35"/>
                  </a:cubicBezTo>
                  <a:cubicBezTo>
                    <a:pt x="1733" y="83"/>
                    <a:pt x="1648" y="192"/>
                    <a:pt x="1566" y="296"/>
                  </a:cubicBezTo>
                  <a:cubicBezTo>
                    <a:pt x="1550" y="316"/>
                    <a:pt x="1534" y="337"/>
                    <a:pt x="1518" y="357"/>
                  </a:cubicBezTo>
                  <a:cubicBezTo>
                    <a:pt x="1460" y="428"/>
                    <a:pt x="1400" y="482"/>
                    <a:pt x="1338" y="519"/>
                  </a:cubicBezTo>
                  <a:cubicBezTo>
                    <a:pt x="1263" y="564"/>
                    <a:pt x="1188" y="580"/>
                    <a:pt x="1115" y="569"/>
                  </a:cubicBezTo>
                  <a:cubicBezTo>
                    <a:pt x="1099" y="566"/>
                    <a:pt x="1082" y="562"/>
                    <a:pt x="1066" y="558"/>
                  </a:cubicBezTo>
                  <a:cubicBezTo>
                    <a:pt x="1043" y="552"/>
                    <a:pt x="1020" y="546"/>
                    <a:pt x="996" y="545"/>
                  </a:cubicBezTo>
                  <a:cubicBezTo>
                    <a:pt x="991" y="544"/>
                    <a:pt x="986" y="544"/>
                    <a:pt x="981" y="544"/>
                  </a:cubicBezTo>
                  <a:cubicBezTo>
                    <a:pt x="917" y="544"/>
                    <a:pt x="860" y="576"/>
                    <a:pt x="812" y="609"/>
                  </a:cubicBezTo>
                  <a:cubicBezTo>
                    <a:pt x="754" y="647"/>
                    <a:pt x="693" y="690"/>
                    <a:pt x="643" y="740"/>
                  </a:cubicBezTo>
                  <a:cubicBezTo>
                    <a:pt x="593" y="790"/>
                    <a:pt x="555" y="845"/>
                    <a:pt x="525" y="912"/>
                  </a:cubicBezTo>
                  <a:cubicBezTo>
                    <a:pt x="518" y="926"/>
                    <a:pt x="513" y="941"/>
                    <a:pt x="508" y="956"/>
                  </a:cubicBezTo>
                  <a:cubicBezTo>
                    <a:pt x="505" y="963"/>
                    <a:pt x="503" y="971"/>
                    <a:pt x="500" y="979"/>
                  </a:cubicBezTo>
                  <a:cubicBezTo>
                    <a:pt x="473" y="1051"/>
                    <a:pt x="461" y="1166"/>
                    <a:pt x="466" y="1323"/>
                  </a:cubicBezTo>
                  <a:cubicBezTo>
                    <a:pt x="467" y="1332"/>
                    <a:pt x="467" y="1342"/>
                    <a:pt x="467" y="1351"/>
                  </a:cubicBezTo>
                  <a:cubicBezTo>
                    <a:pt x="470" y="1421"/>
                    <a:pt x="472" y="1494"/>
                    <a:pt x="466" y="1559"/>
                  </a:cubicBezTo>
                  <a:cubicBezTo>
                    <a:pt x="459" y="1631"/>
                    <a:pt x="442" y="1686"/>
                    <a:pt x="413" y="1725"/>
                  </a:cubicBezTo>
                  <a:cubicBezTo>
                    <a:pt x="391" y="1755"/>
                    <a:pt x="354" y="1775"/>
                    <a:pt x="315" y="1796"/>
                  </a:cubicBezTo>
                  <a:cubicBezTo>
                    <a:pt x="282" y="1814"/>
                    <a:pt x="248" y="1832"/>
                    <a:pt x="224" y="1856"/>
                  </a:cubicBezTo>
                  <a:cubicBezTo>
                    <a:pt x="156" y="1924"/>
                    <a:pt x="102" y="2004"/>
                    <a:pt x="67" y="2088"/>
                  </a:cubicBezTo>
                  <a:cubicBezTo>
                    <a:pt x="41" y="2153"/>
                    <a:pt x="23" y="2225"/>
                    <a:pt x="12" y="2307"/>
                  </a:cubicBezTo>
                  <a:cubicBezTo>
                    <a:pt x="4" y="2372"/>
                    <a:pt x="1" y="2441"/>
                    <a:pt x="2" y="2533"/>
                  </a:cubicBezTo>
                  <a:cubicBezTo>
                    <a:pt x="3" y="2618"/>
                    <a:pt x="7" y="2687"/>
                    <a:pt x="15" y="2751"/>
                  </a:cubicBezTo>
                  <a:cubicBezTo>
                    <a:pt x="25" y="2829"/>
                    <a:pt x="41" y="2900"/>
                    <a:pt x="64" y="2965"/>
                  </a:cubicBezTo>
                  <a:cubicBezTo>
                    <a:pt x="86" y="3026"/>
                    <a:pt x="115" y="3086"/>
                    <a:pt x="151" y="3145"/>
                  </a:cubicBezTo>
                  <a:cubicBezTo>
                    <a:pt x="224" y="3265"/>
                    <a:pt x="322" y="3376"/>
                    <a:pt x="442" y="3474"/>
                  </a:cubicBezTo>
                  <a:cubicBezTo>
                    <a:pt x="555" y="3565"/>
                    <a:pt x="683" y="3643"/>
                    <a:pt x="822" y="3705"/>
                  </a:cubicBezTo>
                  <a:cubicBezTo>
                    <a:pt x="867" y="3725"/>
                    <a:pt x="913" y="3743"/>
                    <a:pt x="957" y="3760"/>
                  </a:cubicBezTo>
                  <a:cubicBezTo>
                    <a:pt x="1002" y="3777"/>
                    <a:pt x="1045" y="3794"/>
                    <a:pt x="1087" y="3813"/>
                  </a:cubicBezTo>
                  <a:cubicBezTo>
                    <a:pt x="1228" y="3875"/>
                    <a:pt x="1346" y="3950"/>
                    <a:pt x="1460" y="4022"/>
                  </a:cubicBezTo>
                  <a:cubicBezTo>
                    <a:pt x="1498" y="4045"/>
                    <a:pt x="1537" y="4070"/>
                    <a:pt x="1575" y="4093"/>
                  </a:cubicBezTo>
                  <a:cubicBezTo>
                    <a:pt x="1719" y="4180"/>
                    <a:pt x="1894" y="4270"/>
                    <a:pt x="2102" y="4278"/>
                  </a:cubicBezTo>
                  <a:cubicBezTo>
                    <a:pt x="2167" y="4281"/>
                    <a:pt x="2232" y="4270"/>
                    <a:pt x="2300" y="4244"/>
                  </a:cubicBezTo>
                  <a:cubicBezTo>
                    <a:pt x="2356" y="4224"/>
                    <a:pt x="2414" y="4193"/>
                    <a:pt x="2477" y="4152"/>
                  </a:cubicBezTo>
                  <a:cubicBezTo>
                    <a:pt x="2506" y="4133"/>
                    <a:pt x="2535" y="4114"/>
                    <a:pt x="2563" y="4093"/>
                  </a:cubicBezTo>
                  <a:cubicBezTo>
                    <a:pt x="2672" y="4013"/>
                    <a:pt x="2777" y="3921"/>
                    <a:pt x="2879" y="3832"/>
                  </a:cubicBezTo>
                  <a:cubicBezTo>
                    <a:pt x="2967" y="3755"/>
                    <a:pt x="3059" y="3675"/>
                    <a:pt x="3154" y="3601"/>
                  </a:cubicBezTo>
                  <a:cubicBezTo>
                    <a:pt x="3212" y="3557"/>
                    <a:pt x="3274" y="3513"/>
                    <a:pt x="3333" y="3471"/>
                  </a:cubicBezTo>
                  <a:cubicBezTo>
                    <a:pt x="3474" y="3371"/>
                    <a:pt x="3619" y="3268"/>
                    <a:pt x="3738" y="3142"/>
                  </a:cubicBezTo>
                  <a:cubicBezTo>
                    <a:pt x="3863" y="3011"/>
                    <a:pt x="3955" y="2853"/>
                    <a:pt x="4007" y="2684"/>
                  </a:cubicBezTo>
                  <a:cubicBezTo>
                    <a:pt x="4033" y="2598"/>
                    <a:pt x="4048" y="2510"/>
                    <a:pt x="4051" y="2424"/>
                  </a:cubicBezTo>
                  <a:cubicBezTo>
                    <a:pt x="4054" y="2334"/>
                    <a:pt x="4044" y="2245"/>
                    <a:pt x="4022" y="2160"/>
                  </a:cubicBezTo>
                  <a:cubicBezTo>
                    <a:pt x="3985" y="2020"/>
                    <a:pt x="3916" y="1890"/>
                    <a:pt x="3850" y="1765"/>
                  </a:cubicBezTo>
                  <a:cubicBezTo>
                    <a:pt x="3844" y="1754"/>
                    <a:pt x="3839" y="1743"/>
                    <a:pt x="3833" y="1732"/>
                  </a:cubicBezTo>
                  <a:cubicBezTo>
                    <a:pt x="3719" y="1515"/>
                    <a:pt x="3644" y="1336"/>
                    <a:pt x="3597" y="1166"/>
                  </a:cubicBezTo>
                  <a:cubicBezTo>
                    <a:pt x="3583" y="1117"/>
                    <a:pt x="3570" y="1067"/>
                    <a:pt x="3561" y="1029"/>
                  </a:cubicBezTo>
                  <a:cubicBezTo>
                    <a:pt x="3558" y="1014"/>
                    <a:pt x="3554" y="999"/>
                    <a:pt x="3551" y="984"/>
                  </a:cubicBezTo>
                  <a:cubicBezTo>
                    <a:pt x="3510" y="809"/>
                    <a:pt x="3467" y="627"/>
                    <a:pt x="3345" y="500"/>
                  </a:cubicBezTo>
                  <a:cubicBezTo>
                    <a:pt x="3289" y="442"/>
                    <a:pt x="3219" y="400"/>
                    <a:pt x="3139" y="375"/>
                  </a:cubicBezTo>
                  <a:cubicBezTo>
                    <a:pt x="3085" y="358"/>
                    <a:pt x="3027" y="350"/>
                    <a:pt x="2968" y="350"/>
                  </a:cubicBezTo>
                  <a:cubicBezTo>
                    <a:pt x="2946" y="350"/>
                    <a:pt x="2925" y="351"/>
                    <a:pt x="2904" y="35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4" name="Freeform 39">
              <a:extLst>
                <a:ext uri="{FF2B5EF4-FFF2-40B4-BE49-F238E27FC236}">
                  <a16:creationId xmlns:a16="http://schemas.microsoft.com/office/drawing/2014/main" id="{6AFBBB79-F7A5-446A-8E68-62B641677834}"/>
                </a:ext>
              </a:extLst>
            </p:cNvPr>
            <p:cNvSpPr>
              <a:spLocks noEditPoints="1"/>
            </p:cNvSpPr>
            <p:nvPr/>
          </p:nvSpPr>
          <p:spPr bwMode="auto">
            <a:xfrm>
              <a:off x="4187" y="618"/>
              <a:ext cx="3070" cy="3299"/>
            </a:xfrm>
            <a:custGeom>
              <a:avLst/>
              <a:gdLst>
                <a:gd name="T0" fmla="*/ 1847 w 4148"/>
                <a:gd name="T1" fmla="*/ 4383 h 4458"/>
                <a:gd name="T2" fmla="*/ 1504 w 4148"/>
                <a:gd name="T3" fmla="*/ 4171 h 4458"/>
                <a:gd name="T4" fmla="*/ 966 w 4148"/>
                <a:gd name="T5" fmla="*/ 3869 h 4458"/>
                <a:gd name="T6" fmla="*/ 452 w 4148"/>
                <a:gd name="T7" fmla="*/ 3586 h 4458"/>
                <a:gd name="T8" fmla="*/ 60 w 4148"/>
                <a:gd name="T9" fmla="*/ 3063 h 4458"/>
                <a:gd name="T10" fmla="*/ 0 w 4148"/>
                <a:gd name="T11" fmla="*/ 2615 h 4458"/>
                <a:gd name="T12" fmla="*/ 231 w 4148"/>
                <a:gd name="T13" fmla="*/ 1915 h 4458"/>
                <a:gd name="T14" fmla="*/ 430 w 4148"/>
                <a:gd name="T15" fmla="*/ 1783 h 4458"/>
                <a:gd name="T16" fmla="*/ 480 w 4148"/>
                <a:gd name="T17" fmla="*/ 1396 h 4458"/>
                <a:gd name="T18" fmla="*/ 477 w 4148"/>
                <a:gd name="T19" fmla="*/ 1183 h 4458"/>
                <a:gd name="T20" fmla="*/ 508 w 4148"/>
                <a:gd name="T21" fmla="*/ 1002 h 4458"/>
                <a:gd name="T22" fmla="*/ 631 w 4148"/>
                <a:gd name="T23" fmla="*/ 772 h 4458"/>
                <a:gd name="T24" fmla="*/ 884 w 4148"/>
                <a:gd name="T25" fmla="*/ 578 h 4458"/>
                <a:gd name="T26" fmla="*/ 1060 w 4148"/>
                <a:gd name="T27" fmla="*/ 576 h 4458"/>
                <a:gd name="T28" fmla="*/ 1341 w 4148"/>
                <a:gd name="T29" fmla="*/ 538 h 4458"/>
                <a:gd name="T30" fmla="*/ 1574 w 4148"/>
                <a:gd name="T31" fmla="*/ 306 h 4458"/>
                <a:gd name="T32" fmla="*/ 2127 w 4148"/>
                <a:gd name="T33" fmla="*/ 25 h 4458"/>
                <a:gd name="T34" fmla="*/ 2380 w 4148"/>
                <a:gd name="T35" fmla="*/ 238 h 4458"/>
                <a:gd name="T36" fmla="*/ 2727 w 4148"/>
                <a:gd name="T37" fmla="*/ 432 h 4458"/>
                <a:gd name="T38" fmla="*/ 2856 w 4148"/>
                <a:gd name="T39" fmla="*/ 412 h 4458"/>
                <a:gd name="T40" fmla="*/ 3192 w 4148"/>
                <a:gd name="T41" fmla="*/ 413 h 4458"/>
                <a:gd name="T42" fmla="*/ 3625 w 4148"/>
                <a:gd name="T43" fmla="*/ 1045 h 4458"/>
                <a:gd name="T44" fmla="*/ 3668 w 4148"/>
                <a:gd name="T45" fmla="*/ 1223 h 4458"/>
                <a:gd name="T46" fmla="*/ 3937 w 4148"/>
                <a:gd name="T47" fmla="*/ 1859 h 4458"/>
                <a:gd name="T48" fmla="*/ 4146 w 4148"/>
                <a:gd name="T49" fmla="*/ 2518 h 4458"/>
                <a:gd name="T50" fmla="*/ 3830 w 4148"/>
                <a:gd name="T51" fmla="*/ 3265 h 4458"/>
                <a:gd name="T52" fmla="*/ 3225 w 4148"/>
                <a:gd name="T53" fmla="*/ 3740 h 4458"/>
                <a:gd name="T54" fmla="*/ 2614 w 4148"/>
                <a:gd name="T55" fmla="*/ 4258 h 4458"/>
                <a:gd name="T56" fmla="*/ 2342 w 4148"/>
                <a:gd name="T57" fmla="*/ 4420 h 4458"/>
                <a:gd name="T58" fmla="*/ 2135 w 4148"/>
                <a:gd name="T59" fmla="*/ 4456 h 4458"/>
                <a:gd name="T60" fmla="*/ 2856 w 4148"/>
                <a:gd name="T61" fmla="*/ 413 h 4458"/>
                <a:gd name="T62" fmla="*/ 2727 w 4148"/>
                <a:gd name="T63" fmla="*/ 433 h 4458"/>
                <a:gd name="T64" fmla="*/ 2379 w 4148"/>
                <a:gd name="T65" fmla="*/ 238 h 4458"/>
                <a:gd name="T66" fmla="*/ 2127 w 4148"/>
                <a:gd name="T67" fmla="*/ 25 h 4458"/>
                <a:gd name="T68" fmla="*/ 1575 w 4148"/>
                <a:gd name="T69" fmla="*/ 307 h 4458"/>
                <a:gd name="T70" fmla="*/ 1341 w 4148"/>
                <a:gd name="T71" fmla="*/ 539 h 4458"/>
                <a:gd name="T72" fmla="*/ 1059 w 4148"/>
                <a:gd name="T73" fmla="*/ 577 h 4458"/>
                <a:gd name="T74" fmla="*/ 884 w 4148"/>
                <a:gd name="T75" fmla="*/ 578 h 4458"/>
                <a:gd name="T76" fmla="*/ 632 w 4148"/>
                <a:gd name="T77" fmla="*/ 773 h 4458"/>
                <a:gd name="T78" fmla="*/ 508 w 4148"/>
                <a:gd name="T79" fmla="*/ 1002 h 4458"/>
                <a:gd name="T80" fmla="*/ 480 w 4148"/>
                <a:gd name="T81" fmla="*/ 1377 h 4458"/>
                <a:gd name="T82" fmla="*/ 483 w 4148"/>
                <a:gd name="T83" fmla="*/ 1612 h 4458"/>
                <a:gd name="T84" fmla="*/ 327 w 4148"/>
                <a:gd name="T85" fmla="*/ 1855 h 4458"/>
                <a:gd name="T86" fmla="*/ 68 w 4148"/>
                <a:gd name="T87" fmla="*/ 2156 h 4458"/>
                <a:gd name="T88" fmla="*/ 12 w 4148"/>
                <a:gd name="T89" fmla="*/ 2840 h 4458"/>
                <a:gd name="T90" fmla="*/ 149 w 4148"/>
                <a:gd name="T91" fmla="*/ 3248 h 4458"/>
                <a:gd name="T92" fmla="*/ 847 w 4148"/>
                <a:gd name="T93" fmla="*/ 3820 h 4458"/>
                <a:gd name="T94" fmla="*/ 1117 w 4148"/>
                <a:gd name="T95" fmla="*/ 3931 h 4458"/>
                <a:gd name="T96" fmla="*/ 1604 w 4148"/>
                <a:gd name="T97" fmla="*/ 4242 h 4458"/>
                <a:gd name="T98" fmla="*/ 2135 w 4148"/>
                <a:gd name="T99" fmla="*/ 4455 h 4458"/>
                <a:gd name="T100" fmla="*/ 2525 w 4148"/>
                <a:gd name="T101" fmla="*/ 4320 h 4458"/>
                <a:gd name="T102" fmla="*/ 2928 w 4148"/>
                <a:gd name="T103" fmla="*/ 3992 h 4458"/>
                <a:gd name="T104" fmla="*/ 3416 w 4148"/>
                <a:gd name="T105" fmla="*/ 3600 h 4458"/>
                <a:gd name="T106" fmla="*/ 4103 w 4148"/>
                <a:gd name="T107" fmla="*/ 2789 h 4458"/>
                <a:gd name="T108" fmla="*/ 4110 w 4148"/>
                <a:gd name="T109" fmla="*/ 2245 h 4458"/>
                <a:gd name="T110" fmla="*/ 3908 w 4148"/>
                <a:gd name="T111" fmla="*/ 1806 h 4458"/>
                <a:gd name="T112" fmla="*/ 3632 w 4148"/>
                <a:gd name="T113" fmla="*/ 1082 h 4458"/>
                <a:gd name="T114" fmla="*/ 3408 w 4148"/>
                <a:gd name="T115" fmla="*/ 539 h 4458"/>
                <a:gd name="T116" fmla="*/ 3029 w 4148"/>
                <a:gd name="T117" fmla="*/ 392 h 4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8" h="4458">
                  <a:moveTo>
                    <a:pt x="2135" y="4456"/>
                  </a:moveTo>
                  <a:cubicBezTo>
                    <a:pt x="2040" y="4451"/>
                    <a:pt x="1946" y="4427"/>
                    <a:pt x="1847" y="4383"/>
                  </a:cubicBezTo>
                  <a:cubicBezTo>
                    <a:pt x="1800" y="4362"/>
                    <a:pt x="1723" y="4325"/>
                    <a:pt x="1604" y="4242"/>
                  </a:cubicBezTo>
                  <a:cubicBezTo>
                    <a:pt x="1570" y="4219"/>
                    <a:pt x="1536" y="4195"/>
                    <a:pt x="1504" y="4171"/>
                  </a:cubicBezTo>
                  <a:cubicBezTo>
                    <a:pt x="1386" y="4087"/>
                    <a:pt x="1265" y="4000"/>
                    <a:pt x="1117" y="3931"/>
                  </a:cubicBezTo>
                  <a:cubicBezTo>
                    <a:pt x="1068" y="3909"/>
                    <a:pt x="1018" y="3889"/>
                    <a:pt x="966" y="3869"/>
                  </a:cubicBezTo>
                  <a:cubicBezTo>
                    <a:pt x="927" y="3854"/>
                    <a:pt x="887" y="3838"/>
                    <a:pt x="847" y="3821"/>
                  </a:cubicBezTo>
                  <a:cubicBezTo>
                    <a:pt x="702" y="3758"/>
                    <a:pt x="569" y="3679"/>
                    <a:pt x="452" y="3586"/>
                  </a:cubicBezTo>
                  <a:cubicBezTo>
                    <a:pt x="326" y="3485"/>
                    <a:pt x="223" y="3372"/>
                    <a:pt x="148" y="3249"/>
                  </a:cubicBezTo>
                  <a:cubicBezTo>
                    <a:pt x="112" y="3188"/>
                    <a:pt x="82" y="3125"/>
                    <a:pt x="60" y="3063"/>
                  </a:cubicBezTo>
                  <a:cubicBezTo>
                    <a:pt x="37" y="2995"/>
                    <a:pt x="21" y="2922"/>
                    <a:pt x="11" y="2840"/>
                  </a:cubicBezTo>
                  <a:cubicBezTo>
                    <a:pt x="1" y="2755"/>
                    <a:pt x="0" y="2671"/>
                    <a:pt x="0" y="2615"/>
                  </a:cubicBezTo>
                  <a:cubicBezTo>
                    <a:pt x="0" y="2463"/>
                    <a:pt x="8" y="2302"/>
                    <a:pt x="68" y="2155"/>
                  </a:cubicBezTo>
                  <a:cubicBezTo>
                    <a:pt x="103" y="2068"/>
                    <a:pt x="160" y="1985"/>
                    <a:pt x="231" y="1915"/>
                  </a:cubicBezTo>
                  <a:cubicBezTo>
                    <a:pt x="257" y="1890"/>
                    <a:pt x="292" y="1872"/>
                    <a:pt x="327" y="1854"/>
                  </a:cubicBezTo>
                  <a:cubicBezTo>
                    <a:pt x="368" y="1833"/>
                    <a:pt x="407" y="1813"/>
                    <a:pt x="430" y="1783"/>
                  </a:cubicBezTo>
                  <a:cubicBezTo>
                    <a:pt x="459" y="1743"/>
                    <a:pt x="476" y="1687"/>
                    <a:pt x="482" y="1612"/>
                  </a:cubicBezTo>
                  <a:cubicBezTo>
                    <a:pt x="488" y="1545"/>
                    <a:pt x="484" y="1469"/>
                    <a:pt x="480" y="1396"/>
                  </a:cubicBezTo>
                  <a:cubicBezTo>
                    <a:pt x="480" y="1389"/>
                    <a:pt x="479" y="1383"/>
                    <a:pt x="479" y="1377"/>
                  </a:cubicBezTo>
                  <a:cubicBezTo>
                    <a:pt x="475" y="1303"/>
                    <a:pt x="474" y="1238"/>
                    <a:pt x="477" y="1183"/>
                  </a:cubicBezTo>
                  <a:cubicBezTo>
                    <a:pt x="480" y="1118"/>
                    <a:pt x="488" y="1065"/>
                    <a:pt x="500" y="1026"/>
                  </a:cubicBezTo>
                  <a:cubicBezTo>
                    <a:pt x="503" y="1018"/>
                    <a:pt x="505" y="1010"/>
                    <a:pt x="508" y="1002"/>
                  </a:cubicBezTo>
                  <a:cubicBezTo>
                    <a:pt x="512" y="987"/>
                    <a:pt x="516" y="972"/>
                    <a:pt x="522" y="957"/>
                  </a:cubicBezTo>
                  <a:cubicBezTo>
                    <a:pt x="550" y="885"/>
                    <a:pt x="584" y="827"/>
                    <a:pt x="631" y="772"/>
                  </a:cubicBezTo>
                  <a:cubicBezTo>
                    <a:pt x="673" y="725"/>
                    <a:pt x="723" y="680"/>
                    <a:pt x="795" y="629"/>
                  </a:cubicBezTo>
                  <a:cubicBezTo>
                    <a:pt x="828" y="605"/>
                    <a:pt x="856" y="589"/>
                    <a:pt x="884" y="578"/>
                  </a:cubicBezTo>
                  <a:cubicBezTo>
                    <a:pt x="920" y="563"/>
                    <a:pt x="953" y="558"/>
                    <a:pt x="986" y="561"/>
                  </a:cubicBezTo>
                  <a:cubicBezTo>
                    <a:pt x="1011" y="563"/>
                    <a:pt x="1036" y="569"/>
                    <a:pt x="1060" y="576"/>
                  </a:cubicBezTo>
                  <a:cubicBezTo>
                    <a:pt x="1076" y="580"/>
                    <a:pt x="1093" y="585"/>
                    <a:pt x="1110" y="588"/>
                  </a:cubicBezTo>
                  <a:cubicBezTo>
                    <a:pt x="1185" y="602"/>
                    <a:pt x="1263" y="585"/>
                    <a:pt x="1341" y="538"/>
                  </a:cubicBezTo>
                  <a:cubicBezTo>
                    <a:pt x="1404" y="500"/>
                    <a:pt x="1466" y="443"/>
                    <a:pt x="1525" y="369"/>
                  </a:cubicBezTo>
                  <a:cubicBezTo>
                    <a:pt x="1542" y="349"/>
                    <a:pt x="1558" y="327"/>
                    <a:pt x="1574" y="306"/>
                  </a:cubicBezTo>
                  <a:cubicBezTo>
                    <a:pt x="1658" y="196"/>
                    <a:pt x="1744" y="81"/>
                    <a:pt x="1873" y="32"/>
                  </a:cubicBezTo>
                  <a:cubicBezTo>
                    <a:pt x="1950" y="2"/>
                    <a:pt x="2040" y="0"/>
                    <a:pt x="2127" y="25"/>
                  </a:cubicBezTo>
                  <a:cubicBezTo>
                    <a:pt x="2210" y="48"/>
                    <a:pt x="2283" y="96"/>
                    <a:pt x="2328" y="154"/>
                  </a:cubicBezTo>
                  <a:cubicBezTo>
                    <a:pt x="2348" y="180"/>
                    <a:pt x="2364" y="210"/>
                    <a:pt x="2380" y="238"/>
                  </a:cubicBezTo>
                  <a:cubicBezTo>
                    <a:pt x="2410" y="291"/>
                    <a:pt x="2441" y="347"/>
                    <a:pt x="2502" y="387"/>
                  </a:cubicBezTo>
                  <a:cubicBezTo>
                    <a:pt x="2577" y="436"/>
                    <a:pt x="2676" y="436"/>
                    <a:pt x="2727" y="432"/>
                  </a:cubicBezTo>
                  <a:cubicBezTo>
                    <a:pt x="2747" y="430"/>
                    <a:pt x="2768" y="428"/>
                    <a:pt x="2792" y="424"/>
                  </a:cubicBezTo>
                  <a:cubicBezTo>
                    <a:pt x="2813" y="420"/>
                    <a:pt x="2835" y="416"/>
                    <a:pt x="2856" y="412"/>
                  </a:cubicBezTo>
                  <a:cubicBezTo>
                    <a:pt x="2888" y="406"/>
                    <a:pt x="2917" y="400"/>
                    <a:pt x="2948" y="396"/>
                  </a:cubicBezTo>
                  <a:cubicBezTo>
                    <a:pt x="3031" y="385"/>
                    <a:pt x="3116" y="391"/>
                    <a:pt x="3192" y="413"/>
                  </a:cubicBezTo>
                  <a:cubicBezTo>
                    <a:pt x="3277" y="437"/>
                    <a:pt x="3350" y="479"/>
                    <a:pt x="3409" y="538"/>
                  </a:cubicBezTo>
                  <a:cubicBezTo>
                    <a:pt x="3539" y="670"/>
                    <a:pt x="3583" y="860"/>
                    <a:pt x="3625" y="1045"/>
                  </a:cubicBezTo>
                  <a:cubicBezTo>
                    <a:pt x="3627" y="1057"/>
                    <a:pt x="3630" y="1069"/>
                    <a:pt x="3633" y="1081"/>
                  </a:cubicBezTo>
                  <a:cubicBezTo>
                    <a:pt x="3643" y="1124"/>
                    <a:pt x="3655" y="1174"/>
                    <a:pt x="3668" y="1223"/>
                  </a:cubicBezTo>
                  <a:cubicBezTo>
                    <a:pt x="3717" y="1402"/>
                    <a:pt x="3795" y="1592"/>
                    <a:pt x="3909" y="1805"/>
                  </a:cubicBezTo>
                  <a:cubicBezTo>
                    <a:pt x="3918" y="1823"/>
                    <a:pt x="3928" y="1841"/>
                    <a:pt x="3937" y="1859"/>
                  </a:cubicBezTo>
                  <a:cubicBezTo>
                    <a:pt x="4003" y="1981"/>
                    <a:pt x="4072" y="2108"/>
                    <a:pt x="4111" y="2244"/>
                  </a:cubicBezTo>
                  <a:cubicBezTo>
                    <a:pt x="4136" y="2332"/>
                    <a:pt x="4148" y="2425"/>
                    <a:pt x="4146" y="2518"/>
                  </a:cubicBezTo>
                  <a:cubicBezTo>
                    <a:pt x="4144" y="2608"/>
                    <a:pt x="4130" y="2700"/>
                    <a:pt x="4104" y="2790"/>
                  </a:cubicBezTo>
                  <a:cubicBezTo>
                    <a:pt x="4053" y="2965"/>
                    <a:pt x="3958" y="3130"/>
                    <a:pt x="3830" y="3265"/>
                  </a:cubicBezTo>
                  <a:cubicBezTo>
                    <a:pt x="3708" y="3395"/>
                    <a:pt x="3560" y="3500"/>
                    <a:pt x="3416" y="3601"/>
                  </a:cubicBezTo>
                  <a:cubicBezTo>
                    <a:pt x="3353" y="3646"/>
                    <a:pt x="3287" y="3693"/>
                    <a:pt x="3225" y="3740"/>
                  </a:cubicBezTo>
                  <a:cubicBezTo>
                    <a:pt x="3122" y="3820"/>
                    <a:pt x="3024" y="3908"/>
                    <a:pt x="2929" y="3992"/>
                  </a:cubicBezTo>
                  <a:cubicBezTo>
                    <a:pt x="2827" y="4083"/>
                    <a:pt x="2722" y="4176"/>
                    <a:pt x="2614" y="4258"/>
                  </a:cubicBezTo>
                  <a:cubicBezTo>
                    <a:pt x="2584" y="4280"/>
                    <a:pt x="2554" y="4301"/>
                    <a:pt x="2525" y="4321"/>
                  </a:cubicBezTo>
                  <a:cubicBezTo>
                    <a:pt x="2459" y="4366"/>
                    <a:pt x="2399" y="4398"/>
                    <a:pt x="2342" y="4420"/>
                  </a:cubicBezTo>
                  <a:cubicBezTo>
                    <a:pt x="2278" y="4444"/>
                    <a:pt x="2218" y="4456"/>
                    <a:pt x="2158" y="4456"/>
                  </a:cubicBezTo>
                  <a:cubicBezTo>
                    <a:pt x="2150" y="4456"/>
                    <a:pt x="2143" y="4456"/>
                    <a:pt x="2135" y="4456"/>
                  </a:cubicBezTo>
                  <a:moveTo>
                    <a:pt x="2948" y="397"/>
                  </a:moveTo>
                  <a:cubicBezTo>
                    <a:pt x="2917" y="401"/>
                    <a:pt x="2888" y="406"/>
                    <a:pt x="2856" y="413"/>
                  </a:cubicBezTo>
                  <a:cubicBezTo>
                    <a:pt x="2835" y="417"/>
                    <a:pt x="2814" y="421"/>
                    <a:pt x="2792" y="424"/>
                  </a:cubicBezTo>
                  <a:cubicBezTo>
                    <a:pt x="2768" y="428"/>
                    <a:pt x="2747" y="431"/>
                    <a:pt x="2727" y="433"/>
                  </a:cubicBezTo>
                  <a:cubicBezTo>
                    <a:pt x="2638" y="440"/>
                    <a:pt x="2557" y="424"/>
                    <a:pt x="2501" y="388"/>
                  </a:cubicBezTo>
                  <a:cubicBezTo>
                    <a:pt x="2440" y="348"/>
                    <a:pt x="2409" y="292"/>
                    <a:pt x="2379" y="238"/>
                  </a:cubicBezTo>
                  <a:cubicBezTo>
                    <a:pt x="2364" y="210"/>
                    <a:pt x="2347" y="181"/>
                    <a:pt x="2327" y="155"/>
                  </a:cubicBezTo>
                  <a:cubicBezTo>
                    <a:pt x="2283" y="96"/>
                    <a:pt x="2209" y="49"/>
                    <a:pt x="2127" y="25"/>
                  </a:cubicBezTo>
                  <a:cubicBezTo>
                    <a:pt x="2040" y="0"/>
                    <a:pt x="1950" y="3"/>
                    <a:pt x="1873" y="32"/>
                  </a:cubicBezTo>
                  <a:cubicBezTo>
                    <a:pt x="1745" y="82"/>
                    <a:pt x="1658" y="196"/>
                    <a:pt x="1575" y="307"/>
                  </a:cubicBezTo>
                  <a:cubicBezTo>
                    <a:pt x="1559" y="328"/>
                    <a:pt x="1542" y="349"/>
                    <a:pt x="1526" y="370"/>
                  </a:cubicBezTo>
                  <a:cubicBezTo>
                    <a:pt x="1467" y="444"/>
                    <a:pt x="1405" y="501"/>
                    <a:pt x="1341" y="539"/>
                  </a:cubicBezTo>
                  <a:cubicBezTo>
                    <a:pt x="1263" y="586"/>
                    <a:pt x="1185" y="603"/>
                    <a:pt x="1109" y="589"/>
                  </a:cubicBezTo>
                  <a:cubicBezTo>
                    <a:pt x="1093" y="586"/>
                    <a:pt x="1076" y="581"/>
                    <a:pt x="1059" y="577"/>
                  </a:cubicBezTo>
                  <a:cubicBezTo>
                    <a:pt x="1036" y="570"/>
                    <a:pt x="1011" y="563"/>
                    <a:pt x="986" y="561"/>
                  </a:cubicBezTo>
                  <a:cubicBezTo>
                    <a:pt x="953" y="558"/>
                    <a:pt x="920" y="564"/>
                    <a:pt x="884" y="578"/>
                  </a:cubicBezTo>
                  <a:cubicBezTo>
                    <a:pt x="857" y="590"/>
                    <a:pt x="829" y="606"/>
                    <a:pt x="796" y="629"/>
                  </a:cubicBezTo>
                  <a:cubicBezTo>
                    <a:pt x="724" y="681"/>
                    <a:pt x="673" y="725"/>
                    <a:pt x="632" y="773"/>
                  </a:cubicBezTo>
                  <a:cubicBezTo>
                    <a:pt x="585" y="827"/>
                    <a:pt x="550" y="886"/>
                    <a:pt x="523" y="958"/>
                  </a:cubicBezTo>
                  <a:cubicBezTo>
                    <a:pt x="517" y="972"/>
                    <a:pt x="513" y="987"/>
                    <a:pt x="508" y="1002"/>
                  </a:cubicBezTo>
                  <a:cubicBezTo>
                    <a:pt x="506" y="1010"/>
                    <a:pt x="503" y="1018"/>
                    <a:pt x="501" y="1027"/>
                  </a:cubicBezTo>
                  <a:cubicBezTo>
                    <a:pt x="478" y="1098"/>
                    <a:pt x="471" y="1216"/>
                    <a:pt x="480" y="1377"/>
                  </a:cubicBezTo>
                  <a:cubicBezTo>
                    <a:pt x="480" y="1383"/>
                    <a:pt x="481" y="1389"/>
                    <a:pt x="481" y="1395"/>
                  </a:cubicBezTo>
                  <a:cubicBezTo>
                    <a:pt x="485" y="1469"/>
                    <a:pt x="489" y="1545"/>
                    <a:pt x="483" y="1612"/>
                  </a:cubicBezTo>
                  <a:cubicBezTo>
                    <a:pt x="477" y="1688"/>
                    <a:pt x="460" y="1744"/>
                    <a:pt x="430" y="1783"/>
                  </a:cubicBezTo>
                  <a:cubicBezTo>
                    <a:pt x="408" y="1814"/>
                    <a:pt x="369" y="1834"/>
                    <a:pt x="327" y="1855"/>
                  </a:cubicBezTo>
                  <a:cubicBezTo>
                    <a:pt x="293" y="1873"/>
                    <a:pt x="257" y="1891"/>
                    <a:pt x="231" y="1916"/>
                  </a:cubicBezTo>
                  <a:cubicBezTo>
                    <a:pt x="160" y="1985"/>
                    <a:pt x="104" y="2068"/>
                    <a:pt x="68" y="2156"/>
                  </a:cubicBezTo>
                  <a:cubicBezTo>
                    <a:pt x="8" y="2302"/>
                    <a:pt x="0" y="2463"/>
                    <a:pt x="1" y="2615"/>
                  </a:cubicBezTo>
                  <a:cubicBezTo>
                    <a:pt x="1" y="2671"/>
                    <a:pt x="2" y="2755"/>
                    <a:pt x="12" y="2840"/>
                  </a:cubicBezTo>
                  <a:cubicBezTo>
                    <a:pt x="22" y="2922"/>
                    <a:pt x="38" y="2995"/>
                    <a:pt x="61" y="3062"/>
                  </a:cubicBezTo>
                  <a:cubicBezTo>
                    <a:pt x="83" y="3125"/>
                    <a:pt x="112" y="3188"/>
                    <a:pt x="149" y="3248"/>
                  </a:cubicBezTo>
                  <a:cubicBezTo>
                    <a:pt x="224" y="3371"/>
                    <a:pt x="326" y="3485"/>
                    <a:pt x="453" y="3586"/>
                  </a:cubicBezTo>
                  <a:cubicBezTo>
                    <a:pt x="569" y="3679"/>
                    <a:pt x="702" y="3757"/>
                    <a:pt x="847" y="3820"/>
                  </a:cubicBezTo>
                  <a:cubicBezTo>
                    <a:pt x="887" y="3837"/>
                    <a:pt x="927" y="3853"/>
                    <a:pt x="966" y="3868"/>
                  </a:cubicBezTo>
                  <a:cubicBezTo>
                    <a:pt x="1019" y="3889"/>
                    <a:pt x="1068" y="3908"/>
                    <a:pt x="1117" y="3931"/>
                  </a:cubicBezTo>
                  <a:cubicBezTo>
                    <a:pt x="1265" y="3999"/>
                    <a:pt x="1387" y="4086"/>
                    <a:pt x="1504" y="4171"/>
                  </a:cubicBezTo>
                  <a:cubicBezTo>
                    <a:pt x="1537" y="4194"/>
                    <a:pt x="1571" y="4218"/>
                    <a:pt x="1604" y="4242"/>
                  </a:cubicBezTo>
                  <a:cubicBezTo>
                    <a:pt x="1661" y="4281"/>
                    <a:pt x="1749" y="4339"/>
                    <a:pt x="1847" y="4383"/>
                  </a:cubicBezTo>
                  <a:cubicBezTo>
                    <a:pt x="1946" y="4426"/>
                    <a:pt x="2040" y="4450"/>
                    <a:pt x="2135" y="4455"/>
                  </a:cubicBezTo>
                  <a:cubicBezTo>
                    <a:pt x="2203" y="4458"/>
                    <a:pt x="2270" y="4446"/>
                    <a:pt x="2342" y="4419"/>
                  </a:cubicBezTo>
                  <a:cubicBezTo>
                    <a:pt x="2399" y="4397"/>
                    <a:pt x="2459" y="4365"/>
                    <a:pt x="2525" y="4320"/>
                  </a:cubicBezTo>
                  <a:cubicBezTo>
                    <a:pt x="2554" y="4301"/>
                    <a:pt x="2584" y="4280"/>
                    <a:pt x="2613" y="4257"/>
                  </a:cubicBezTo>
                  <a:cubicBezTo>
                    <a:pt x="2722" y="4176"/>
                    <a:pt x="2827" y="4082"/>
                    <a:pt x="2928" y="3992"/>
                  </a:cubicBezTo>
                  <a:cubicBezTo>
                    <a:pt x="3023" y="3907"/>
                    <a:pt x="3121" y="3819"/>
                    <a:pt x="3224" y="3740"/>
                  </a:cubicBezTo>
                  <a:cubicBezTo>
                    <a:pt x="3287" y="3692"/>
                    <a:pt x="3352" y="3645"/>
                    <a:pt x="3416" y="3600"/>
                  </a:cubicBezTo>
                  <a:cubicBezTo>
                    <a:pt x="3559" y="3499"/>
                    <a:pt x="3707" y="3394"/>
                    <a:pt x="3829" y="3265"/>
                  </a:cubicBezTo>
                  <a:cubicBezTo>
                    <a:pt x="3957" y="3129"/>
                    <a:pt x="4052" y="2965"/>
                    <a:pt x="4103" y="2789"/>
                  </a:cubicBezTo>
                  <a:cubicBezTo>
                    <a:pt x="4129" y="2700"/>
                    <a:pt x="4143" y="2608"/>
                    <a:pt x="4145" y="2518"/>
                  </a:cubicBezTo>
                  <a:cubicBezTo>
                    <a:pt x="4147" y="2425"/>
                    <a:pt x="4135" y="2333"/>
                    <a:pt x="4110" y="2245"/>
                  </a:cubicBezTo>
                  <a:cubicBezTo>
                    <a:pt x="4071" y="2108"/>
                    <a:pt x="4003" y="1981"/>
                    <a:pt x="3937" y="1859"/>
                  </a:cubicBezTo>
                  <a:cubicBezTo>
                    <a:pt x="3927" y="1841"/>
                    <a:pt x="3918" y="1824"/>
                    <a:pt x="3908" y="1806"/>
                  </a:cubicBezTo>
                  <a:cubicBezTo>
                    <a:pt x="3795" y="1593"/>
                    <a:pt x="3716" y="1402"/>
                    <a:pt x="3667" y="1224"/>
                  </a:cubicBezTo>
                  <a:cubicBezTo>
                    <a:pt x="3654" y="1174"/>
                    <a:pt x="3642" y="1124"/>
                    <a:pt x="3632" y="1082"/>
                  </a:cubicBezTo>
                  <a:cubicBezTo>
                    <a:pt x="3629" y="1069"/>
                    <a:pt x="3627" y="1057"/>
                    <a:pt x="3624" y="1045"/>
                  </a:cubicBezTo>
                  <a:cubicBezTo>
                    <a:pt x="3582" y="861"/>
                    <a:pt x="3539" y="670"/>
                    <a:pt x="3408" y="539"/>
                  </a:cubicBezTo>
                  <a:cubicBezTo>
                    <a:pt x="3349" y="480"/>
                    <a:pt x="3276" y="437"/>
                    <a:pt x="3192" y="413"/>
                  </a:cubicBezTo>
                  <a:cubicBezTo>
                    <a:pt x="3140" y="399"/>
                    <a:pt x="3085" y="392"/>
                    <a:pt x="3029" y="392"/>
                  </a:cubicBezTo>
                  <a:cubicBezTo>
                    <a:pt x="3002" y="392"/>
                    <a:pt x="2975" y="393"/>
                    <a:pt x="2948" y="3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5" name="Freeform 40">
              <a:extLst>
                <a:ext uri="{FF2B5EF4-FFF2-40B4-BE49-F238E27FC236}">
                  <a16:creationId xmlns:a16="http://schemas.microsoft.com/office/drawing/2014/main" id="{7B87C53C-E951-4C6D-B40E-E1798C471206}"/>
                </a:ext>
              </a:extLst>
            </p:cNvPr>
            <p:cNvSpPr>
              <a:spLocks noEditPoints="1"/>
            </p:cNvSpPr>
            <p:nvPr/>
          </p:nvSpPr>
          <p:spPr bwMode="auto">
            <a:xfrm>
              <a:off x="4152" y="545"/>
              <a:ext cx="3150" cy="3431"/>
            </a:xfrm>
            <a:custGeom>
              <a:avLst/>
              <a:gdLst>
                <a:gd name="T0" fmla="*/ 1879 w 4256"/>
                <a:gd name="T1" fmla="*/ 4551 h 4636"/>
                <a:gd name="T2" fmla="*/ 1544 w 4256"/>
                <a:gd name="T3" fmla="*/ 4319 h 4636"/>
                <a:gd name="T4" fmla="*/ 980 w 4256"/>
                <a:gd name="T5" fmla="*/ 3979 h 4636"/>
                <a:gd name="T6" fmla="*/ 465 w 4256"/>
                <a:gd name="T7" fmla="*/ 3699 h 4636"/>
                <a:gd name="T8" fmla="*/ 59 w 4256"/>
                <a:gd name="T9" fmla="*/ 3161 h 4636"/>
                <a:gd name="T10" fmla="*/ 13 w 4256"/>
                <a:gd name="T11" fmla="*/ 2457 h 4636"/>
                <a:gd name="T12" fmla="*/ 240 w 4256"/>
                <a:gd name="T13" fmla="*/ 1976 h 4636"/>
                <a:gd name="T14" fmla="*/ 449 w 4256"/>
                <a:gd name="T15" fmla="*/ 1842 h 4636"/>
                <a:gd name="T16" fmla="*/ 495 w 4256"/>
                <a:gd name="T17" fmla="*/ 1437 h 4636"/>
                <a:gd name="T18" fmla="*/ 503 w 4256"/>
                <a:gd name="T19" fmla="*/ 1075 h 4636"/>
                <a:gd name="T20" fmla="*/ 522 w 4256"/>
                <a:gd name="T21" fmla="*/ 1004 h 4636"/>
                <a:gd name="T22" fmla="*/ 782 w 4256"/>
                <a:gd name="T23" fmla="*/ 650 h 4636"/>
                <a:gd name="T24" fmla="*/ 979 w 4256"/>
                <a:gd name="T25" fmla="*/ 578 h 4636"/>
                <a:gd name="T26" fmla="*/ 1106 w 4256"/>
                <a:gd name="T27" fmla="*/ 609 h 4636"/>
                <a:gd name="T28" fmla="*/ 1535 w 4256"/>
                <a:gd name="T29" fmla="*/ 383 h 4636"/>
                <a:gd name="T30" fmla="*/ 1893 w 4256"/>
                <a:gd name="T31" fmla="*/ 31 h 4636"/>
                <a:gd name="T32" fmla="*/ 2362 w 4256"/>
                <a:gd name="T33" fmla="*/ 176 h 4636"/>
                <a:gd name="T34" fmla="*/ 2534 w 4256"/>
                <a:gd name="T35" fmla="*/ 432 h 4636"/>
                <a:gd name="T36" fmla="*/ 2833 w 4256"/>
                <a:gd name="T37" fmla="*/ 473 h 4636"/>
                <a:gd name="T38" fmla="*/ 2994 w 4256"/>
                <a:gd name="T39" fmla="*/ 441 h 4636"/>
                <a:gd name="T40" fmla="*/ 3474 w 4256"/>
                <a:gd name="T41" fmla="*/ 578 h 4636"/>
                <a:gd name="T42" fmla="*/ 3706 w 4256"/>
                <a:gd name="T43" fmla="*/ 1136 h 4636"/>
                <a:gd name="T44" fmla="*/ 3845 w 4256"/>
                <a:gd name="T45" fmla="*/ 1587 h 4636"/>
                <a:gd name="T46" fmla="*/ 4025 w 4256"/>
                <a:gd name="T47" fmla="*/ 1952 h 4636"/>
                <a:gd name="T48" fmla="*/ 4203 w 4256"/>
                <a:gd name="T49" fmla="*/ 2896 h 4636"/>
                <a:gd name="T50" fmla="*/ 3923 w 4256"/>
                <a:gd name="T51" fmla="*/ 3389 h 4636"/>
                <a:gd name="T52" fmla="*/ 3297 w 4256"/>
                <a:gd name="T53" fmla="*/ 3880 h 4636"/>
                <a:gd name="T54" fmla="*/ 2666 w 4256"/>
                <a:gd name="T55" fmla="*/ 4424 h 4636"/>
                <a:gd name="T56" fmla="*/ 2385 w 4256"/>
                <a:gd name="T57" fmla="*/ 4596 h 4636"/>
                <a:gd name="T58" fmla="*/ 2170 w 4256"/>
                <a:gd name="T59" fmla="*/ 4633 h 4636"/>
                <a:gd name="T60" fmla="*/ 2904 w 4256"/>
                <a:gd name="T61" fmla="*/ 459 h 4636"/>
                <a:gd name="T62" fmla="*/ 2766 w 4256"/>
                <a:gd name="T63" fmla="*/ 483 h 4636"/>
                <a:gd name="T64" fmla="*/ 2412 w 4256"/>
                <a:gd name="T65" fmla="*/ 268 h 4636"/>
                <a:gd name="T66" fmla="*/ 2156 w 4256"/>
                <a:gd name="T67" fmla="*/ 31 h 4636"/>
                <a:gd name="T68" fmla="*/ 1585 w 4256"/>
                <a:gd name="T69" fmla="*/ 318 h 4636"/>
                <a:gd name="T70" fmla="*/ 1346 w 4256"/>
                <a:gd name="T71" fmla="*/ 561 h 4636"/>
                <a:gd name="T72" fmla="*/ 1055 w 4256"/>
                <a:gd name="T73" fmla="*/ 597 h 4636"/>
                <a:gd name="T74" fmla="*/ 873 w 4256"/>
                <a:gd name="T75" fmla="*/ 597 h 4636"/>
                <a:gd name="T76" fmla="*/ 623 w 4256"/>
                <a:gd name="T77" fmla="*/ 807 h 4636"/>
                <a:gd name="T78" fmla="*/ 510 w 4256"/>
                <a:gd name="T79" fmla="*/ 1050 h 4636"/>
                <a:gd name="T80" fmla="*/ 496 w 4256"/>
                <a:gd name="T81" fmla="*/ 1432 h 4636"/>
                <a:gd name="T82" fmla="*/ 503 w 4256"/>
                <a:gd name="T83" fmla="*/ 1665 h 4636"/>
                <a:gd name="T84" fmla="*/ 342 w 4256"/>
                <a:gd name="T85" fmla="*/ 1914 h 4636"/>
                <a:gd name="T86" fmla="*/ 71 w 4256"/>
                <a:gd name="T87" fmla="*/ 2225 h 4636"/>
                <a:gd name="T88" fmla="*/ 1 w 4256"/>
                <a:gd name="T89" fmla="*/ 2698 h 4636"/>
                <a:gd name="T90" fmla="*/ 150 w 4256"/>
                <a:gd name="T91" fmla="*/ 3353 h 4636"/>
                <a:gd name="T92" fmla="*/ 874 w 4256"/>
                <a:gd name="T93" fmla="*/ 3937 h 4636"/>
                <a:gd name="T94" fmla="*/ 1149 w 4256"/>
                <a:gd name="T95" fmla="*/ 4049 h 4636"/>
                <a:gd name="T96" fmla="*/ 1635 w 4256"/>
                <a:gd name="T97" fmla="*/ 4391 h 4636"/>
                <a:gd name="T98" fmla="*/ 2170 w 4256"/>
                <a:gd name="T99" fmla="*/ 4632 h 4636"/>
                <a:gd name="T100" fmla="*/ 2574 w 4256"/>
                <a:gd name="T101" fmla="*/ 4490 h 4636"/>
                <a:gd name="T102" fmla="*/ 2980 w 4256"/>
                <a:gd name="T103" fmla="*/ 4152 h 4636"/>
                <a:gd name="T104" fmla="*/ 3500 w 4256"/>
                <a:gd name="T105" fmla="*/ 3732 h 4636"/>
                <a:gd name="T106" fmla="*/ 4092 w 4256"/>
                <a:gd name="T107" fmla="*/ 3159 h 4636"/>
                <a:gd name="T108" fmla="*/ 4200 w 4256"/>
                <a:gd name="T109" fmla="*/ 2330 h 4636"/>
                <a:gd name="T110" fmla="*/ 3986 w 4256"/>
                <a:gd name="T111" fmla="*/ 1881 h 4636"/>
                <a:gd name="T112" fmla="*/ 3740 w 4256"/>
                <a:gd name="T113" fmla="*/ 1282 h 4636"/>
                <a:gd name="T114" fmla="*/ 3699 w 4256"/>
                <a:gd name="T115" fmla="*/ 1107 h 4636"/>
                <a:gd name="T116" fmla="*/ 3247 w 4256"/>
                <a:gd name="T117" fmla="*/ 453 h 4636"/>
                <a:gd name="T118" fmla="*/ 2994 w 4256"/>
                <a:gd name="T119" fmla="*/ 442 h 4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56" h="4636">
                  <a:moveTo>
                    <a:pt x="2170" y="4633"/>
                  </a:moveTo>
                  <a:cubicBezTo>
                    <a:pt x="2074" y="4627"/>
                    <a:pt x="1978" y="4600"/>
                    <a:pt x="1879" y="4551"/>
                  </a:cubicBezTo>
                  <a:cubicBezTo>
                    <a:pt x="1803" y="4513"/>
                    <a:pt x="1725" y="4463"/>
                    <a:pt x="1635" y="4392"/>
                  </a:cubicBezTo>
                  <a:cubicBezTo>
                    <a:pt x="1604" y="4368"/>
                    <a:pt x="1573" y="4343"/>
                    <a:pt x="1544" y="4319"/>
                  </a:cubicBezTo>
                  <a:cubicBezTo>
                    <a:pt x="1425" y="4223"/>
                    <a:pt x="1302" y="4124"/>
                    <a:pt x="1148" y="4050"/>
                  </a:cubicBezTo>
                  <a:cubicBezTo>
                    <a:pt x="1094" y="4024"/>
                    <a:pt x="1038" y="4002"/>
                    <a:pt x="980" y="3979"/>
                  </a:cubicBezTo>
                  <a:cubicBezTo>
                    <a:pt x="945" y="3966"/>
                    <a:pt x="909" y="3952"/>
                    <a:pt x="874" y="3937"/>
                  </a:cubicBezTo>
                  <a:cubicBezTo>
                    <a:pt x="723" y="3874"/>
                    <a:pt x="585" y="3793"/>
                    <a:pt x="465" y="3699"/>
                  </a:cubicBezTo>
                  <a:cubicBezTo>
                    <a:pt x="332" y="3596"/>
                    <a:pt x="226" y="3479"/>
                    <a:pt x="149" y="3353"/>
                  </a:cubicBezTo>
                  <a:cubicBezTo>
                    <a:pt x="111" y="3291"/>
                    <a:pt x="81" y="3226"/>
                    <a:pt x="59" y="3161"/>
                  </a:cubicBezTo>
                  <a:cubicBezTo>
                    <a:pt x="7" y="3008"/>
                    <a:pt x="0" y="2848"/>
                    <a:pt x="1" y="2698"/>
                  </a:cubicBezTo>
                  <a:cubicBezTo>
                    <a:pt x="1" y="2626"/>
                    <a:pt x="3" y="2542"/>
                    <a:pt x="13" y="2457"/>
                  </a:cubicBezTo>
                  <a:cubicBezTo>
                    <a:pt x="24" y="2369"/>
                    <a:pt x="43" y="2293"/>
                    <a:pt x="71" y="2224"/>
                  </a:cubicBezTo>
                  <a:cubicBezTo>
                    <a:pt x="108" y="2133"/>
                    <a:pt x="166" y="2047"/>
                    <a:pt x="240" y="1976"/>
                  </a:cubicBezTo>
                  <a:cubicBezTo>
                    <a:pt x="267" y="1950"/>
                    <a:pt x="305" y="1932"/>
                    <a:pt x="342" y="1914"/>
                  </a:cubicBezTo>
                  <a:cubicBezTo>
                    <a:pt x="385" y="1893"/>
                    <a:pt x="426" y="1873"/>
                    <a:pt x="449" y="1842"/>
                  </a:cubicBezTo>
                  <a:cubicBezTo>
                    <a:pt x="480" y="1802"/>
                    <a:pt x="497" y="1744"/>
                    <a:pt x="502" y="1665"/>
                  </a:cubicBezTo>
                  <a:cubicBezTo>
                    <a:pt x="506" y="1594"/>
                    <a:pt x="501" y="1514"/>
                    <a:pt x="495" y="1437"/>
                  </a:cubicBezTo>
                  <a:cubicBezTo>
                    <a:pt x="495" y="1432"/>
                    <a:pt x="495" y="1432"/>
                    <a:pt x="495" y="1432"/>
                  </a:cubicBezTo>
                  <a:cubicBezTo>
                    <a:pt x="482" y="1260"/>
                    <a:pt x="485" y="1146"/>
                    <a:pt x="503" y="1075"/>
                  </a:cubicBezTo>
                  <a:cubicBezTo>
                    <a:pt x="506" y="1067"/>
                    <a:pt x="508" y="1058"/>
                    <a:pt x="510" y="1050"/>
                  </a:cubicBezTo>
                  <a:cubicBezTo>
                    <a:pt x="513" y="1035"/>
                    <a:pt x="517" y="1019"/>
                    <a:pt x="522" y="1004"/>
                  </a:cubicBezTo>
                  <a:cubicBezTo>
                    <a:pt x="546" y="928"/>
                    <a:pt x="579" y="863"/>
                    <a:pt x="622" y="806"/>
                  </a:cubicBezTo>
                  <a:cubicBezTo>
                    <a:pt x="663" y="752"/>
                    <a:pt x="714" y="702"/>
                    <a:pt x="782" y="650"/>
                  </a:cubicBezTo>
                  <a:cubicBezTo>
                    <a:pt x="814" y="626"/>
                    <a:pt x="844" y="608"/>
                    <a:pt x="873" y="596"/>
                  </a:cubicBezTo>
                  <a:cubicBezTo>
                    <a:pt x="909" y="581"/>
                    <a:pt x="945" y="575"/>
                    <a:pt x="979" y="578"/>
                  </a:cubicBezTo>
                  <a:cubicBezTo>
                    <a:pt x="1005" y="581"/>
                    <a:pt x="1030" y="589"/>
                    <a:pt x="1055" y="596"/>
                  </a:cubicBezTo>
                  <a:cubicBezTo>
                    <a:pt x="1072" y="601"/>
                    <a:pt x="1089" y="606"/>
                    <a:pt x="1106" y="609"/>
                  </a:cubicBezTo>
                  <a:cubicBezTo>
                    <a:pt x="1185" y="626"/>
                    <a:pt x="1265" y="609"/>
                    <a:pt x="1346" y="560"/>
                  </a:cubicBezTo>
                  <a:cubicBezTo>
                    <a:pt x="1411" y="521"/>
                    <a:pt x="1476" y="460"/>
                    <a:pt x="1535" y="383"/>
                  </a:cubicBezTo>
                  <a:cubicBezTo>
                    <a:pt x="1552" y="362"/>
                    <a:pt x="1568" y="339"/>
                    <a:pt x="1584" y="318"/>
                  </a:cubicBezTo>
                  <a:cubicBezTo>
                    <a:pt x="1670" y="201"/>
                    <a:pt x="1759" y="81"/>
                    <a:pt x="1893" y="31"/>
                  </a:cubicBezTo>
                  <a:cubicBezTo>
                    <a:pt x="1972" y="1"/>
                    <a:pt x="2066" y="0"/>
                    <a:pt x="2156" y="30"/>
                  </a:cubicBezTo>
                  <a:cubicBezTo>
                    <a:pt x="2242" y="58"/>
                    <a:pt x="2317" y="111"/>
                    <a:pt x="2362" y="176"/>
                  </a:cubicBezTo>
                  <a:cubicBezTo>
                    <a:pt x="2382" y="205"/>
                    <a:pt x="2397" y="237"/>
                    <a:pt x="2412" y="267"/>
                  </a:cubicBezTo>
                  <a:cubicBezTo>
                    <a:pt x="2441" y="327"/>
                    <a:pt x="2471" y="388"/>
                    <a:pt x="2534" y="432"/>
                  </a:cubicBezTo>
                  <a:cubicBezTo>
                    <a:pt x="2611" y="486"/>
                    <a:pt x="2713" y="487"/>
                    <a:pt x="2766" y="482"/>
                  </a:cubicBezTo>
                  <a:cubicBezTo>
                    <a:pt x="2787" y="480"/>
                    <a:pt x="2808" y="477"/>
                    <a:pt x="2833" y="473"/>
                  </a:cubicBezTo>
                  <a:cubicBezTo>
                    <a:pt x="2857" y="468"/>
                    <a:pt x="2880" y="463"/>
                    <a:pt x="2903" y="458"/>
                  </a:cubicBezTo>
                  <a:cubicBezTo>
                    <a:pt x="2933" y="452"/>
                    <a:pt x="2964" y="445"/>
                    <a:pt x="2994" y="441"/>
                  </a:cubicBezTo>
                  <a:cubicBezTo>
                    <a:pt x="3080" y="428"/>
                    <a:pt x="3168" y="432"/>
                    <a:pt x="3247" y="453"/>
                  </a:cubicBezTo>
                  <a:cubicBezTo>
                    <a:pt x="3336" y="476"/>
                    <a:pt x="3412" y="518"/>
                    <a:pt x="3474" y="578"/>
                  </a:cubicBezTo>
                  <a:cubicBezTo>
                    <a:pt x="3613" y="714"/>
                    <a:pt x="3657" y="914"/>
                    <a:pt x="3700" y="1107"/>
                  </a:cubicBezTo>
                  <a:cubicBezTo>
                    <a:pt x="3702" y="1116"/>
                    <a:pt x="3704" y="1126"/>
                    <a:pt x="3706" y="1136"/>
                  </a:cubicBezTo>
                  <a:cubicBezTo>
                    <a:pt x="3717" y="1183"/>
                    <a:pt x="3728" y="1233"/>
                    <a:pt x="3741" y="1282"/>
                  </a:cubicBezTo>
                  <a:cubicBezTo>
                    <a:pt x="3767" y="1380"/>
                    <a:pt x="3802" y="1483"/>
                    <a:pt x="3845" y="1587"/>
                  </a:cubicBezTo>
                  <a:cubicBezTo>
                    <a:pt x="3884" y="1681"/>
                    <a:pt x="3932" y="1780"/>
                    <a:pt x="3986" y="1881"/>
                  </a:cubicBezTo>
                  <a:cubicBezTo>
                    <a:pt x="3999" y="1905"/>
                    <a:pt x="4013" y="1929"/>
                    <a:pt x="4025" y="1952"/>
                  </a:cubicBezTo>
                  <a:cubicBezTo>
                    <a:pt x="4092" y="2072"/>
                    <a:pt x="4160" y="2196"/>
                    <a:pt x="4201" y="2330"/>
                  </a:cubicBezTo>
                  <a:cubicBezTo>
                    <a:pt x="4256" y="2508"/>
                    <a:pt x="4256" y="2704"/>
                    <a:pt x="4203" y="2896"/>
                  </a:cubicBezTo>
                  <a:cubicBezTo>
                    <a:pt x="4177" y="2987"/>
                    <a:pt x="4140" y="3075"/>
                    <a:pt x="4092" y="3159"/>
                  </a:cubicBezTo>
                  <a:cubicBezTo>
                    <a:pt x="4045" y="3243"/>
                    <a:pt x="3988" y="3320"/>
                    <a:pt x="3923" y="3389"/>
                  </a:cubicBezTo>
                  <a:cubicBezTo>
                    <a:pt x="3799" y="3521"/>
                    <a:pt x="3647" y="3628"/>
                    <a:pt x="3500" y="3732"/>
                  </a:cubicBezTo>
                  <a:cubicBezTo>
                    <a:pt x="3433" y="3780"/>
                    <a:pt x="3363" y="3829"/>
                    <a:pt x="3297" y="3880"/>
                  </a:cubicBezTo>
                  <a:cubicBezTo>
                    <a:pt x="3187" y="3966"/>
                    <a:pt x="3082" y="4061"/>
                    <a:pt x="2981" y="4153"/>
                  </a:cubicBezTo>
                  <a:cubicBezTo>
                    <a:pt x="2879" y="4245"/>
                    <a:pt x="2775" y="4340"/>
                    <a:pt x="2666" y="4424"/>
                  </a:cubicBezTo>
                  <a:cubicBezTo>
                    <a:pt x="2635" y="4447"/>
                    <a:pt x="2605" y="4470"/>
                    <a:pt x="2575" y="4491"/>
                  </a:cubicBezTo>
                  <a:cubicBezTo>
                    <a:pt x="2506" y="4538"/>
                    <a:pt x="2444" y="4573"/>
                    <a:pt x="2385" y="4596"/>
                  </a:cubicBezTo>
                  <a:cubicBezTo>
                    <a:pt x="2320" y="4621"/>
                    <a:pt x="2258" y="4634"/>
                    <a:pt x="2197" y="4634"/>
                  </a:cubicBezTo>
                  <a:cubicBezTo>
                    <a:pt x="2188" y="4634"/>
                    <a:pt x="2179" y="4634"/>
                    <a:pt x="2170" y="4633"/>
                  </a:cubicBezTo>
                  <a:moveTo>
                    <a:pt x="2994" y="442"/>
                  </a:moveTo>
                  <a:cubicBezTo>
                    <a:pt x="2964" y="446"/>
                    <a:pt x="2933" y="453"/>
                    <a:pt x="2904" y="459"/>
                  </a:cubicBezTo>
                  <a:cubicBezTo>
                    <a:pt x="2881" y="464"/>
                    <a:pt x="2857" y="469"/>
                    <a:pt x="2833" y="473"/>
                  </a:cubicBezTo>
                  <a:cubicBezTo>
                    <a:pt x="2808" y="478"/>
                    <a:pt x="2787" y="481"/>
                    <a:pt x="2766" y="483"/>
                  </a:cubicBezTo>
                  <a:cubicBezTo>
                    <a:pt x="2713" y="487"/>
                    <a:pt x="2611" y="487"/>
                    <a:pt x="2533" y="433"/>
                  </a:cubicBezTo>
                  <a:cubicBezTo>
                    <a:pt x="2471" y="389"/>
                    <a:pt x="2441" y="327"/>
                    <a:pt x="2412" y="268"/>
                  </a:cubicBezTo>
                  <a:cubicBezTo>
                    <a:pt x="2397" y="237"/>
                    <a:pt x="2381" y="205"/>
                    <a:pt x="2361" y="176"/>
                  </a:cubicBezTo>
                  <a:cubicBezTo>
                    <a:pt x="2317" y="112"/>
                    <a:pt x="2242" y="58"/>
                    <a:pt x="2156" y="31"/>
                  </a:cubicBezTo>
                  <a:cubicBezTo>
                    <a:pt x="2066" y="1"/>
                    <a:pt x="1973" y="2"/>
                    <a:pt x="1893" y="31"/>
                  </a:cubicBezTo>
                  <a:cubicBezTo>
                    <a:pt x="1759" y="82"/>
                    <a:pt x="1671" y="202"/>
                    <a:pt x="1585" y="318"/>
                  </a:cubicBezTo>
                  <a:cubicBezTo>
                    <a:pt x="1569" y="340"/>
                    <a:pt x="1552" y="362"/>
                    <a:pt x="1536" y="384"/>
                  </a:cubicBezTo>
                  <a:cubicBezTo>
                    <a:pt x="1477" y="460"/>
                    <a:pt x="1411" y="521"/>
                    <a:pt x="1346" y="561"/>
                  </a:cubicBezTo>
                  <a:cubicBezTo>
                    <a:pt x="1265" y="610"/>
                    <a:pt x="1185" y="626"/>
                    <a:pt x="1106" y="610"/>
                  </a:cubicBezTo>
                  <a:cubicBezTo>
                    <a:pt x="1089" y="607"/>
                    <a:pt x="1071" y="602"/>
                    <a:pt x="1055" y="597"/>
                  </a:cubicBezTo>
                  <a:cubicBezTo>
                    <a:pt x="1030" y="589"/>
                    <a:pt x="1004" y="582"/>
                    <a:pt x="978" y="579"/>
                  </a:cubicBezTo>
                  <a:cubicBezTo>
                    <a:pt x="945" y="576"/>
                    <a:pt x="909" y="581"/>
                    <a:pt x="873" y="597"/>
                  </a:cubicBezTo>
                  <a:cubicBezTo>
                    <a:pt x="844" y="609"/>
                    <a:pt x="815" y="626"/>
                    <a:pt x="782" y="651"/>
                  </a:cubicBezTo>
                  <a:cubicBezTo>
                    <a:pt x="714" y="703"/>
                    <a:pt x="664" y="752"/>
                    <a:pt x="623" y="807"/>
                  </a:cubicBezTo>
                  <a:cubicBezTo>
                    <a:pt x="580" y="864"/>
                    <a:pt x="547" y="928"/>
                    <a:pt x="523" y="1004"/>
                  </a:cubicBezTo>
                  <a:cubicBezTo>
                    <a:pt x="518" y="1019"/>
                    <a:pt x="514" y="1035"/>
                    <a:pt x="510" y="1050"/>
                  </a:cubicBezTo>
                  <a:cubicBezTo>
                    <a:pt x="508" y="1058"/>
                    <a:pt x="506" y="1067"/>
                    <a:pt x="504" y="1076"/>
                  </a:cubicBezTo>
                  <a:cubicBezTo>
                    <a:pt x="486" y="1146"/>
                    <a:pt x="483" y="1260"/>
                    <a:pt x="496" y="1432"/>
                  </a:cubicBezTo>
                  <a:cubicBezTo>
                    <a:pt x="496" y="1437"/>
                    <a:pt x="496" y="1437"/>
                    <a:pt x="496" y="1437"/>
                  </a:cubicBezTo>
                  <a:cubicBezTo>
                    <a:pt x="501" y="1514"/>
                    <a:pt x="507" y="1594"/>
                    <a:pt x="503" y="1665"/>
                  </a:cubicBezTo>
                  <a:cubicBezTo>
                    <a:pt x="498" y="1744"/>
                    <a:pt x="481" y="1802"/>
                    <a:pt x="450" y="1842"/>
                  </a:cubicBezTo>
                  <a:cubicBezTo>
                    <a:pt x="426" y="1874"/>
                    <a:pt x="386" y="1893"/>
                    <a:pt x="342" y="1914"/>
                  </a:cubicBezTo>
                  <a:cubicBezTo>
                    <a:pt x="306" y="1932"/>
                    <a:pt x="268" y="1951"/>
                    <a:pt x="241" y="1977"/>
                  </a:cubicBezTo>
                  <a:cubicBezTo>
                    <a:pt x="167" y="2047"/>
                    <a:pt x="108" y="2133"/>
                    <a:pt x="71" y="2225"/>
                  </a:cubicBezTo>
                  <a:cubicBezTo>
                    <a:pt x="44" y="2293"/>
                    <a:pt x="25" y="2369"/>
                    <a:pt x="14" y="2457"/>
                  </a:cubicBezTo>
                  <a:cubicBezTo>
                    <a:pt x="4" y="2542"/>
                    <a:pt x="2" y="2626"/>
                    <a:pt x="1" y="2698"/>
                  </a:cubicBezTo>
                  <a:cubicBezTo>
                    <a:pt x="1" y="2848"/>
                    <a:pt x="8" y="3007"/>
                    <a:pt x="60" y="3161"/>
                  </a:cubicBezTo>
                  <a:cubicBezTo>
                    <a:pt x="82" y="3226"/>
                    <a:pt x="112" y="3290"/>
                    <a:pt x="150" y="3353"/>
                  </a:cubicBezTo>
                  <a:cubicBezTo>
                    <a:pt x="227" y="3479"/>
                    <a:pt x="333" y="3595"/>
                    <a:pt x="465" y="3699"/>
                  </a:cubicBezTo>
                  <a:cubicBezTo>
                    <a:pt x="586" y="3793"/>
                    <a:pt x="723" y="3873"/>
                    <a:pt x="874" y="3937"/>
                  </a:cubicBezTo>
                  <a:cubicBezTo>
                    <a:pt x="910" y="3952"/>
                    <a:pt x="945" y="3965"/>
                    <a:pt x="980" y="3979"/>
                  </a:cubicBezTo>
                  <a:cubicBezTo>
                    <a:pt x="1039" y="4002"/>
                    <a:pt x="1094" y="4023"/>
                    <a:pt x="1149" y="4049"/>
                  </a:cubicBezTo>
                  <a:cubicBezTo>
                    <a:pt x="1302" y="4123"/>
                    <a:pt x="1425" y="4223"/>
                    <a:pt x="1544" y="4318"/>
                  </a:cubicBezTo>
                  <a:cubicBezTo>
                    <a:pt x="1574" y="4343"/>
                    <a:pt x="1605" y="4367"/>
                    <a:pt x="1635" y="4391"/>
                  </a:cubicBezTo>
                  <a:cubicBezTo>
                    <a:pt x="1726" y="4462"/>
                    <a:pt x="1803" y="4512"/>
                    <a:pt x="1879" y="4550"/>
                  </a:cubicBezTo>
                  <a:cubicBezTo>
                    <a:pt x="1979" y="4600"/>
                    <a:pt x="2074" y="4626"/>
                    <a:pt x="2170" y="4632"/>
                  </a:cubicBezTo>
                  <a:cubicBezTo>
                    <a:pt x="2240" y="4636"/>
                    <a:pt x="2310" y="4624"/>
                    <a:pt x="2385" y="4595"/>
                  </a:cubicBezTo>
                  <a:cubicBezTo>
                    <a:pt x="2444" y="4572"/>
                    <a:pt x="2506" y="4538"/>
                    <a:pt x="2574" y="4490"/>
                  </a:cubicBezTo>
                  <a:cubicBezTo>
                    <a:pt x="2604" y="4469"/>
                    <a:pt x="2635" y="4447"/>
                    <a:pt x="2666" y="4423"/>
                  </a:cubicBezTo>
                  <a:cubicBezTo>
                    <a:pt x="2774" y="4339"/>
                    <a:pt x="2879" y="4244"/>
                    <a:pt x="2980" y="4152"/>
                  </a:cubicBezTo>
                  <a:cubicBezTo>
                    <a:pt x="3082" y="4060"/>
                    <a:pt x="3186" y="3965"/>
                    <a:pt x="3297" y="3879"/>
                  </a:cubicBezTo>
                  <a:cubicBezTo>
                    <a:pt x="3363" y="3828"/>
                    <a:pt x="3433" y="3779"/>
                    <a:pt x="3500" y="3732"/>
                  </a:cubicBezTo>
                  <a:cubicBezTo>
                    <a:pt x="3647" y="3628"/>
                    <a:pt x="3798" y="3521"/>
                    <a:pt x="3923" y="3388"/>
                  </a:cubicBezTo>
                  <a:cubicBezTo>
                    <a:pt x="3988" y="3319"/>
                    <a:pt x="4045" y="3242"/>
                    <a:pt x="4092" y="3159"/>
                  </a:cubicBezTo>
                  <a:cubicBezTo>
                    <a:pt x="4139" y="3075"/>
                    <a:pt x="4176" y="2987"/>
                    <a:pt x="4202" y="2896"/>
                  </a:cubicBezTo>
                  <a:cubicBezTo>
                    <a:pt x="4255" y="2704"/>
                    <a:pt x="4255" y="2508"/>
                    <a:pt x="4200" y="2330"/>
                  </a:cubicBezTo>
                  <a:cubicBezTo>
                    <a:pt x="4159" y="2197"/>
                    <a:pt x="4091" y="2073"/>
                    <a:pt x="4025" y="1953"/>
                  </a:cubicBezTo>
                  <a:cubicBezTo>
                    <a:pt x="4012" y="1929"/>
                    <a:pt x="3999" y="1905"/>
                    <a:pt x="3986" y="1881"/>
                  </a:cubicBezTo>
                  <a:cubicBezTo>
                    <a:pt x="3931" y="1781"/>
                    <a:pt x="3884" y="1682"/>
                    <a:pt x="3844" y="1587"/>
                  </a:cubicBezTo>
                  <a:cubicBezTo>
                    <a:pt x="3801" y="1483"/>
                    <a:pt x="3766" y="1380"/>
                    <a:pt x="3740" y="1282"/>
                  </a:cubicBezTo>
                  <a:cubicBezTo>
                    <a:pt x="3727" y="1233"/>
                    <a:pt x="3716" y="1183"/>
                    <a:pt x="3705" y="1136"/>
                  </a:cubicBezTo>
                  <a:cubicBezTo>
                    <a:pt x="3703" y="1126"/>
                    <a:pt x="3701" y="1117"/>
                    <a:pt x="3699" y="1107"/>
                  </a:cubicBezTo>
                  <a:cubicBezTo>
                    <a:pt x="3656" y="914"/>
                    <a:pt x="3612" y="715"/>
                    <a:pt x="3473" y="579"/>
                  </a:cubicBezTo>
                  <a:cubicBezTo>
                    <a:pt x="3412" y="519"/>
                    <a:pt x="3335" y="476"/>
                    <a:pt x="3247" y="453"/>
                  </a:cubicBezTo>
                  <a:cubicBezTo>
                    <a:pt x="3198" y="441"/>
                    <a:pt x="3146" y="434"/>
                    <a:pt x="3093" y="434"/>
                  </a:cubicBezTo>
                  <a:cubicBezTo>
                    <a:pt x="3060" y="434"/>
                    <a:pt x="3027" y="437"/>
                    <a:pt x="2994" y="4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6" name="Freeform 41">
              <a:extLst>
                <a:ext uri="{FF2B5EF4-FFF2-40B4-BE49-F238E27FC236}">
                  <a16:creationId xmlns:a16="http://schemas.microsoft.com/office/drawing/2014/main" id="{0BA8389A-256C-436E-9F9F-119C44690850}"/>
                </a:ext>
              </a:extLst>
            </p:cNvPr>
            <p:cNvSpPr>
              <a:spLocks noEditPoints="1"/>
            </p:cNvSpPr>
            <p:nvPr/>
          </p:nvSpPr>
          <p:spPr bwMode="auto">
            <a:xfrm>
              <a:off x="4115" y="448"/>
              <a:ext cx="3267" cy="3589"/>
            </a:xfrm>
            <a:custGeom>
              <a:avLst/>
              <a:gdLst>
                <a:gd name="T0" fmla="*/ 1667 w 4415"/>
                <a:gd name="T1" fmla="*/ 4579 h 4850"/>
                <a:gd name="T2" fmla="*/ 1182 w 4415"/>
                <a:gd name="T3" fmla="*/ 4207 h 4850"/>
                <a:gd name="T4" fmla="*/ 903 w 4415"/>
                <a:gd name="T5" fmla="*/ 4092 h 4850"/>
                <a:gd name="T6" fmla="*/ 57 w 4415"/>
                <a:gd name="T7" fmla="*/ 3295 h 4850"/>
                <a:gd name="T8" fmla="*/ 74 w 4415"/>
                <a:gd name="T9" fmla="*/ 2327 h 4850"/>
                <a:gd name="T10" fmla="*/ 358 w 4415"/>
                <a:gd name="T11" fmla="*/ 2005 h 4850"/>
                <a:gd name="T12" fmla="*/ 510 w 4415"/>
                <a:gd name="T13" fmla="*/ 1522 h 4850"/>
                <a:gd name="T14" fmla="*/ 512 w 4415"/>
                <a:gd name="T15" fmla="*/ 1133 h 4850"/>
                <a:gd name="T16" fmla="*/ 769 w 4415"/>
                <a:gd name="T17" fmla="*/ 705 h 4850"/>
                <a:gd name="T18" fmla="*/ 1054 w 4415"/>
                <a:gd name="T19" fmla="*/ 648 h 4850"/>
                <a:gd name="T20" fmla="*/ 1546 w 4415"/>
                <a:gd name="T21" fmla="*/ 430 h 4850"/>
                <a:gd name="T22" fmla="*/ 1914 w 4415"/>
                <a:gd name="T23" fmla="*/ 62 h 4850"/>
                <a:gd name="T24" fmla="*/ 2451 w 4415"/>
                <a:gd name="T25" fmla="*/ 331 h 4850"/>
                <a:gd name="T26" fmla="*/ 2808 w 4415"/>
                <a:gd name="T27" fmla="*/ 563 h 4850"/>
                <a:gd name="T28" fmla="*/ 2952 w 4415"/>
                <a:gd name="T29" fmla="*/ 537 h 4850"/>
                <a:gd name="T30" fmla="*/ 3544 w 4415"/>
                <a:gd name="T31" fmla="*/ 651 h 4850"/>
                <a:gd name="T32" fmla="*/ 3785 w 4415"/>
                <a:gd name="T33" fmla="*/ 1224 h 4850"/>
                <a:gd name="T34" fmla="*/ 4069 w 4415"/>
                <a:gd name="T35" fmla="*/ 1990 h 4850"/>
                <a:gd name="T36" fmla="*/ 4297 w 4415"/>
                <a:gd name="T37" fmla="*/ 2449 h 4850"/>
                <a:gd name="T38" fmla="*/ 3589 w 4415"/>
                <a:gd name="T39" fmla="*/ 3901 h 4850"/>
                <a:gd name="T40" fmla="*/ 3038 w 4415"/>
                <a:gd name="T41" fmla="*/ 4351 h 4850"/>
                <a:gd name="T42" fmla="*/ 2629 w 4415"/>
                <a:gd name="T43" fmla="*/ 4698 h 4850"/>
                <a:gd name="T44" fmla="*/ 2208 w 4415"/>
                <a:gd name="T45" fmla="*/ 4848 h 4850"/>
                <a:gd name="T46" fmla="*/ 2954 w 4415"/>
                <a:gd name="T47" fmla="*/ 543 h 4850"/>
                <a:gd name="T48" fmla="*/ 2808 w 4415"/>
                <a:gd name="T49" fmla="*/ 570 h 4850"/>
                <a:gd name="T50" fmla="*/ 2444 w 4415"/>
                <a:gd name="T51" fmla="*/ 334 h 4850"/>
                <a:gd name="T52" fmla="*/ 1917 w 4415"/>
                <a:gd name="T53" fmla="*/ 68 h 4850"/>
                <a:gd name="T54" fmla="*/ 1551 w 4415"/>
                <a:gd name="T55" fmla="*/ 434 h 4850"/>
                <a:gd name="T56" fmla="*/ 1052 w 4415"/>
                <a:gd name="T57" fmla="*/ 654 h 4850"/>
                <a:gd name="T58" fmla="*/ 773 w 4415"/>
                <a:gd name="T59" fmla="*/ 710 h 4850"/>
                <a:gd name="T60" fmla="*/ 518 w 4415"/>
                <a:gd name="T61" fmla="*/ 1134 h 4850"/>
                <a:gd name="T62" fmla="*/ 517 w 4415"/>
                <a:gd name="T63" fmla="*/ 1521 h 4850"/>
                <a:gd name="T64" fmla="*/ 361 w 4415"/>
                <a:gd name="T65" fmla="*/ 2012 h 4850"/>
                <a:gd name="T66" fmla="*/ 80 w 4415"/>
                <a:gd name="T67" fmla="*/ 2329 h 4850"/>
                <a:gd name="T68" fmla="*/ 64 w 4415"/>
                <a:gd name="T69" fmla="*/ 3293 h 4850"/>
                <a:gd name="T70" fmla="*/ 906 w 4415"/>
                <a:gd name="T71" fmla="*/ 4085 h 4850"/>
                <a:gd name="T72" fmla="*/ 1185 w 4415"/>
                <a:gd name="T73" fmla="*/ 4201 h 4850"/>
                <a:gd name="T74" fmla="*/ 1671 w 4415"/>
                <a:gd name="T75" fmla="*/ 4573 h 4850"/>
                <a:gd name="T76" fmla="*/ 2625 w 4415"/>
                <a:gd name="T77" fmla="*/ 4692 h 4850"/>
                <a:gd name="T78" fmla="*/ 3033 w 4415"/>
                <a:gd name="T79" fmla="*/ 4345 h 4850"/>
                <a:gd name="T80" fmla="*/ 3585 w 4415"/>
                <a:gd name="T81" fmla="*/ 3895 h 4850"/>
                <a:gd name="T82" fmla="*/ 4290 w 4415"/>
                <a:gd name="T83" fmla="*/ 2451 h 4850"/>
                <a:gd name="T84" fmla="*/ 4063 w 4415"/>
                <a:gd name="T85" fmla="*/ 1993 h 4850"/>
                <a:gd name="T86" fmla="*/ 3778 w 4415"/>
                <a:gd name="T87" fmla="*/ 1225 h 4850"/>
                <a:gd name="T88" fmla="*/ 3539 w 4415"/>
                <a:gd name="T89" fmla="*/ 656 h 4850"/>
                <a:gd name="T90" fmla="*/ 3043 w 4415"/>
                <a:gd name="T91" fmla="*/ 525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15" h="4850">
                  <a:moveTo>
                    <a:pt x="2208" y="4848"/>
                  </a:moveTo>
                  <a:cubicBezTo>
                    <a:pt x="1985" y="4833"/>
                    <a:pt x="1802" y="4696"/>
                    <a:pt x="1667" y="4579"/>
                  </a:cubicBezTo>
                  <a:cubicBezTo>
                    <a:pt x="1638" y="4554"/>
                    <a:pt x="1610" y="4529"/>
                    <a:pt x="1582" y="4504"/>
                  </a:cubicBezTo>
                  <a:cubicBezTo>
                    <a:pt x="1463" y="4397"/>
                    <a:pt x="1339" y="4286"/>
                    <a:pt x="1182" y="4207"/>
                  </a:cubicBezTo>
                  <a:cubicBezTo>
                    <a:pt x="1122" y="4177"/>
                    <a:pt x="1059" y="4152"/>
                    <a:pt x="997" y="4129"/>
                  </a:cubicBezTo>
                  <a:cubicBezTo>
                    <a:pt x="966" y="4117"/>
                    <a:pt x="935" y="4105"/>
                    <a:pt x="903" y="4092"/>
                  </a:cubicBezTo>
                  <a:cubicBezTo>
                    <a:pt x="568" y="3953"/>
                    <a:pt x="301" y="3741"/>
                    <a:pt x="150" y="3494"/>
                  </a:cubicBezTo>
                  <a:cubicBezTo>
                    <a:pt x="111" y="3429"/>
                    <a:pt x="80" y="3362"/>
                    <a:pt x="57" y="3295"/>
                  </a:cubicBezTo>
                  <a:cubicBezTo>
                    <a:pt x="3" y="3132"/>
                    <a:pt x="0" y="2962"/>
                    <a:pt x="1" y="2816"/>
                  </a:cubicBezTo>
                  <a:cubicBezTo>
                    <a:pt x="3" y="2662"/>
                    <a:pt x="10" y="2484"/>
                    <a:pt x="74" y="2327"/>
                  </a:cubicBezTo>
                  <a:cubicBezTo>
                    <a:pt x="112" y="2231"/>
                    <a:pt x="173" y="2142"/>
                    <a:pt x="251" y="2069"/>
                  </a:cubicBezTo>
                  <a:cubicBezTo>
                    <a:pt x="279" y="2042"/>
                    <a:pt x="319" y="2024"/>
                    <a:pt x="358" y="2005"/>
                  </a:cubicBezTo>
                  <a:cubicBezTo>
                    <a:pt x="403" y="1985"/>
                    <a:pt x="446" y="1965"/>
                    <a:pt x="469" y="1934"/>
                  </a:cubicBezTo>
                  <a:cubicBezTo>
                    <a:pt x="539" y="1844"/>
                    <a:pt x="524" y="1673"/>
                    <a:pt x="510" y="1522"/>
                  </a:cubicBezTo>
                  <a:cubicBezTo>
                    <a:pt x="498" y="1392"/>
                    <a:pt x="488" y="1247"/>
                    <a:pt x="507" y="1159"/>
                  </a:cubicBezTo>
                  <a:cubicBezTo>
                    <a:pt x="508" y="1150"/>
                    <a:pt x="510" y="1142"/>
                    <a:pt x="512" y="1133"/>
                  </a:cubicBezTo>
                  <a:cubicBezTo>
                    <a:pt x="515" y="1117"/>
                    <a:pt x="518" y="1100"/>
                    <a:pt x="522" y="1084"/>
                  </a:cubicBezTo>
                  <a:cubicBezTo>
                    <a:pt x="564" y="926"/>
                    <a:pt x="640" y="809"/>
                    <a:pt x="769" y="705"/>
                  </a:cubicBezTo>
                  <a:cubicBezTo>
                    <a:pt x="842" y="646"/>
                    <a:pt x="909" y="620"/>
                    <a:pt x="974" y="628"/>
                  </a:cubicBezTo>
                  <a:cubicBezTo>
                    <a:pt x="1001" y="631"/>
                    <a:pt x="1028" y="640"/>
                    <a:pt x="1054" y="648"/>
                  </a:cubicBezTo>
                  <a:cubicBezTo>
                    <a:pt x="1071" y="653"/>
                    <a:pt x="1089" y="659"/>
                    <a:pt x="1106" y="663"/>
                  </a:cubicBezTo>
                  <a:cubicBezTo>
                    <a:pt x="1303" y="707"/>
                    <a:pt x="1466" y="536"/>
                    <a:pt x="1546" y="430"/>
                  </a:cubicBezTo>
                  <a:cubicBezTo>
                    <a:pt x="1562" y="408"/>
                    <a:pt x="1579" y="385"/>
                    <a:pt x="1595" y="362"/>
                  </a:cubicBezTo>
                  <a:cubicBezTo>
                    <a:pt x="1683" y="240"/>
                    <a:pt x="1774" y="113"/>
                    <a:pt x="1914" y="62"/>
                  </a:cubicBezTo>
                  <a:cubicBezTo>
                    <a:pt x="2083" y="0"/>
                    <a:pt x="2306" y="77"/>
                    <a:pt x="2401" y="230"/>
                  </a:cubicBezTo>
                  <a:cubicBezTo>
                    <a:pt x="2421" y="262"/>
                    <a:pt x="2436" y="297"/>
                    <a:pt x="2451" y="331"/>
                  </a:cubicBezTo>
                  <a:cubicBezTo>
                    <a:pt x="2478" y="395"/>
                    <a:pt x="2507" y="462"/>
                    <a:pt x="2570" y="509"/>
                  </a:cubicBezTo>
                  <a:cubicBezTo>
                    <a:pt x="2649" y="568"/>
                    <a:pt x="2753" y="568"/>
                    <a:pt x="2808" y="563"/>
                  </a:cubicBezTo>
                  <a:cubicBezTo>
                    <a:pt x="2829" y="561"/>
                    <a:pt x="2851" y="558"/>
                    <a:pt x="2876" y="553"/>
                  </a:cubicBezTo>
                  <a:cubicBezTo>
                    <a:pt x="2902" y="548"/>
                    <a:pt x="2927" y="542"/>
                    <a:pt x="2952" y="537"/>
                  </a:cubicBezTo>
                  <a:cubicBezTo>
                    <a:pt x="2982" y="530"/>
                    <a:pt x="3012" y="523"/>
                    <a:pt x="3042" y="518"/>
                  </a:cubicBezTo>
                  <a:cubicBezTo>
                    <a:pt x="3237" y="484"/>
                    <a:pt x="3420" y="533"/>
                    <a:pt x="3544" y="651"/>
                  </a:cubicBezTo>
                  <a:cubicBezTo>
                    <a:pt x="3692" y="792"/>
                    <a:pt x="3737" y="1001"/>
                    <a:pt x="3780" y="1203"/>
                  </a:cubicBezTo>
                  <a:cubicBezTo>
                    <a:pt x="3785" y="1224"/>
                    <a:pt x="3785" y="1224"/>
                    <a:pt x="3785" y="1224"/>
                  </a:cubicBezTo>
                  <a:cubicBezTo>
                    <a:pt x="3795" y="1272"/>
                    <a:pt x="3807" y="1324"/>
                    <a:pt x="3820" y="1375"/>
                  </a:cubicBezTo>
                  <a:cubicBezTo>
                    <a:pt x="3869" y="1571"/>
                    <a:pt x="3953" y="1778"/>
                    <a:pt x="4069" y="1990"/>
                  </a:cubicBezTo>
                  <a:cubicBezTo>
                    <a:pt x="4086" y="2019"/>
                    <a:pt x="4102" y="2049"/>
                    <a:pt x="4119" y="2078"/>
                  </a:cubicBezTo>
                  <a:cubicBezTo>
                    <a:pt x="4185" y="2196"/>
                    <a:pt x="4254" y="2318"/>
                    <a:pt x="4297" y="2449"/>
                  </a:cubicBezTo>
                  <a:cubicBezTo>
                    <a:pt x="4415" y="2813"/>
                    <a:pt x="4307" y="3245"/>
                    <a:pt x="4022" y="3549"/>
                  </a:cubicBezTo>
                  <a:cubicBezTo>
                    <a:pt x="3894" y="3685"/>
                    <a:pt x="3739" y="3795"/>
                    <a:pt x="3589" y="3901"/>
                  </a:cubicBezTo>
                  <a:cubicBezTo>
                    <a:pt x="3518" y="3951"/>
                    <a:pt x="3444" y="4003"/>
                    <a:pt x="3375" y="4057"/>
                  </a:cubicBezTo>
                  <a:cubicBezTo>
                    <a:pt x="3257" y="4149"/>
                    <a:pt x="3146" y="4251"/>
                    <a:pt x="3038" y="4351"/>
                  </a:cubicBezTo>
                  <a:cubicBezTo>
                    <a:pt x="2937" y="4444"/>
                    <a:pt x="2832" y="4541"/>
                    <a:pt x="2723" y="4627"/>
                  </a:cubicBezTo>
                  <a:cubicBezTo>
                    <a:pt x="2691" y="4652"/>
                    <a:pt x="2660" y="4676"/>
                    <a:pt x="2629" y="4698"/>
                  </a:cubicBezTo>
                  <a:cubicBezTo>
                    <a:pt x="2448" y="4826"/>
                    <a:pt x="2324" y="4850"/>
                    <a:pt x="2241" y="4850"/>
                  </a:cubicBezTo>
                  <a:cubicBezTo>
                    <a:pt x="2229" y="4850"/>
                    <a:pt x="2218" y="4849"/>
                    <a:pt x="2208" y="4848"/>
                  </a:cubicBezTo>
                  <a:moveTo>
                    <a:pt x="3043" y="525"/>
                  </a:moveTo>
                  <a:cubicBezTo>
                    <a:pt x="3013" y="530"/>
                    <a:pt x="2983" y="537"/>
                    <a:pt x="2954" y="543"/>
                  </a:cubicBezTo>
                  <a:cubicBezTo>
                    <a:pt x="2929" y="549"/>
                    <a:pt x="2903" y="555"/>
                    <a:pt x="2877" y="560"/>
                  </a:cubicBezTo>
                  <a:cubicBezTo>
                    <a:pt x="2852" y="565"/>
                    <a:pt x="2829" y="568"/>
                    <a:pt x="2808" y="570"/>
                  </a:cubicBezTo>
                  <a:cubicBezTo>
                    <a:pt x="2753" y="575"/>
                    <a:pt x="2647" y="575"/>
                    <a:pt x="2566" y="515"/>
                  </a:cubicBezTo>
                  <a:cubicBezTo>
                    <a:pt x="2502" y="467"/>
                    <a:pt x="2472" y="399"/>
                    <a:pt x="2444" y="334"/>
                  </a:cubicBezTo>
                  <a:cubicBezTo>
                    <a:pt x="2430" y="300"/>
                    <a:pt x="2415" y="265"/>
                    <a:pt x="2395" y="234"/>
                  </a:cubicBezTo>
                  <a:cubicBezTo>
                    <a:pt x="2302" y="84"/>
                    <a:pt x="2082" y="8"/>
                    <a:pt x="1917" y="68"/>
                  </a:cubicBezTo>
                  <a:cubicBezTo>
                    <a:pt x="1778" y="119"/>
                    <a:pt x="1688" y="245"/>
                    <a:pt x="1601" y="366"/>
                  </a:cubicBezTo>
                  <a:cubicBezTo>
                    <a:pt x="1585" y="389"/>
                    <a:pt x="1568" y="412"/>
                    <a:pt x="1551" y="434"/>
                  </a:cubicBezTo>
                  <a:cubicBezTo>
                    <a:pt x="1471" y="541"/>
                    <a:pt x="1306" y="715"/>
                    <a:pt x="1105" y="670"/>
                  </a:cubicBezTo>
                  <a:cubicBezTo>
                    <a:pt x="1087" y="666"/>
                    <a:pt x="1069" y="660"/>
                    <a:pt x="1052" y="654"/>
                  </a:cubicBezTo>
                  <a:cubicBezTo>
                    <a:pt x="1026" y="646"/>
                    <a:pt x="1000" y="638"/>
                    <a:pt x="973" y="635"/>
                  </a:cubicBezTo>
                  <a:cubicBezTo>
                    <a:pt x="910" y="628"/>
                    <a:pt x="845" y="652"/>
                    <a:pt x="773" y="710"/>
                  </a:cubicBezTo>
                  <a:cubicBezTo>
                    <a:pt x="646" y="814"/>
                    <a:pt x="570" y="930"/>
                    <a:pt x="529" y="1086"/>
                  </a:cubicBezTo>
                  <a:cubicBezTo>
                    <a:pt x="525" y="1102"/>
                    <a:pt x="521" y="1118"/>
                    <a:pt x="518" y="1134"/>
                  </a:cubicBezTo>
                  <a:cubicBezTo>
                    <a:pt x="517" y="1143"/>
                    <a:pt x="515" y="1151"/>
                    <a:pt x="513" y="1160"/>
                  </a:cubicBezTo>
                  <a:cubicBezTo>
                    <a:pt x="495" y="1247"/>
                    <a:pt x="505" y="1392"/>
                    <a:pt x="517" y="1521"/>
                  </a:cubicBezTo>
                  <a:cubicBezTo>
                    <a:pt x="531" y="1674"/>
                    <a:pt x="547" y="1846"/>
                    <a:pt x="475" y="1938"/>
                  </a:cubicBezTo>
                  <a:cubicBezTo>
                    <a:pt x="450" y="1971"/>
                    <a:pt x="407" y="1991"/>
                    <a:pt x="361" y="2012"/>
                  </a:cubicBezTo>
                  <a:cubicBezTo>
                    <a:pt x="323" y="2030"/>
                    <a:pt x="283" y="2048"/>
                    <a:pt x="255" y="2074"/>
                  </a:cubicBezTo>
                  <a:cubicBezTo>
                    <a:pt x="179" y="2147"/>
                    <a:pt x="118" y="2235"/>
                    <a:pt x="80" y="2329"/>
                  </a:cubicBezTo>
                  <a:cubicBezTo>
                    <a:pt x="17" y="2486"/>
                    <a:pt x="10" y="2663"/>
                    <a:pt x="8" y="2816"/>
                  </a:cubicBezTo>
                  <a:cubicBezTo>
                    <a:pt x="7" y="2962"/>
                    <a:pt x="10" y="3130"/>
                    <a:pt x="64" y="3293"/>
                  </a:cubicBezTo>
                  <a:cubicBezTo>
                    <a:pt x="86" y="3360"/>
                    <a:pt x="117" y="3426"/>
                    <a:pt x="156" y="3490"/>
                  </a:cubicBezTo>
                  <a:cubicBezTo>
                    <a:pt x="306" y="3736"/>
                    <a:pt x="572" y="3948"/>
                    <a:pt x="906" y="4085"/>
                  </a:cubicBezTo>
                  <a:cubicBezTo>
                    <a:pt x="937" y="4098"/>
                    <a:pt x="969" y="4110"/>
                    <a:pt x="1000" y="4122"/>
                  </a:cubicBezTo>
                  <a:cubicBezTo>
                    <a:pt x="1062" y="4146"/>
                    <a:pt x="1125" y="4171"/>
                    <a:pt x="1185" y="4201"/>
                  </a:cubicBezTo>
                  <a:cubicBezTo>
                    <a:pt x="1343" y="4280"/>
                    <a:pt x="1467" y="4391"/>
                    <a:pt x="1587" y="4499"/>
                  </a:cubicBezTo>
                  <a:cubicBezTo>
                    <a:pt x="1615" y="4523"/>
                    <a:pt x="1643" y="4549"/>
                    <a:pt x="1671" y="4573"/>
                  </a:cubicBezTo>
                  <a:cubicBezTo>
                    <a:pt x="1805" y="4690"/>
                    <a:pt x="1988" y="4826"/>
                    <a:pt x="2209" y="4842"/>
                  </a:cubicBezTo>
                  <a:cubicBezTo>
                    <a:pt x="2289" y="4847"/>
                    <a:pt x="2420" y="4838"/>
                    <a:pt x="2625" y="4692"/>
                  </a:cubicBezTo>
                  <a:cubicBezTo>
                    <a:pt x="2655" y="4670"/>
                    <a:pt x="2687" y="4646"/>
                    <a:pt x="2719" y="4621"/>
                  </a:cubicBezTo>
                  <a:cubicBezTo>
                    <a:pt x="2827" y="4535"/>
                    <a:pt x="2932" y="4439"/>
                    <a:pt x="3033" y="4345"/>
                  </a:cubicBezTo>
                  <a:cubicBezTo>
                    <a:pt x="3141" y="4246"/>
                    <a:pt x="3252" y="4143"/>
                    <a:pt x="3370" y="4051"/>
                  </a:cubicBezTo>
                  <a:cubicBezTo>
                    <a:pt x="3440" y="3997"/>
                    <a:pt x="3514" y="3945"/>
                    <a:pt x="3585" y="3895"/>
                  </a:cubicBezTo>
                  <a:cubicBezTo>
                    <a:pt x="3735" y="3789"/>
                    <a:pt x="3889" y="3680"/>
                    <a:pt x="4016" y="3545"/>
                  </a:cubicBezTo>
                  <a:cubicBezTo>
                    <a:pt x="4300" y="3242"/>
                    <a:pt x="4408" y="2813"/>
                    <a:pt x="4290" y="2451"/>
                  </a:cubicBezTo>
                  <a:cubicBezTo>
                    <a:pt x="4248" y="2321"/>
                    <a:pt x="4179" y="2199"/>
                    <a:pt x="4113" y="2081"/>
                  </a:cubicBezTo>
                  <a:cubicBezTo>
                    <a:pt x="4096" y="2052"/>
                    <a:pt x="4080" y="2023"/>
                    <a:pt x="4063" y="1993"/>
                  </a:cubicBezTo>
                  <a:cubicBezTo>
                    <a:pt x="3947" y="1781"/>
                    <a:pt x="3863" y="1573"/>
                    <a:pt x="3813" y="1376"/>
                  </a:cubicBezTo>
                  <a:cubicBezTo>
                    <a:pt x="3800" y="1325"/>
                    <a:pt x="3789" y="1274"/>
                    <a:pt x="3778" y="1225"/>
                  </a:cubicBezTo>
                  <a:cubicBezTo>
                    <a:pt x="3774" y="1205"/>
                    <a:pt x="3774" y="1205"/>
                    <a:pt x="3774" y="1205"/>
                  </a:cubicBezTo>
                  <a:cubicBezTo>
                    <a:pt x="3730" y="1003"/>
                    <a:pt x="3685" y="795"/>
                    <a:pt x="3539" y="656"/>
                  </a:cubicBezTo>
                  <a:cubicBezTo>
                    <a:pt x="3443" y="564"/>
                    <a:pt x="3309" y="514"/>
                    <a:pt x="3161" y="514"/>
                  </a:cubicBezTo>
                  <a:cubicBezTo>
                    <a:pt x="3122" y="514"/>
                    <a:pt x="3083" y="518"/>
                    <a:pt x="3043"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7" name="Freeform 42">
              <a:extLst>
                <a:ext uri="{FF2B5EF4-FFF2-40B4-BE49-F238E27FC236}">
                  <a16:creationId xmlns:a16="http://schemas.microsoft.com/office/drawing/2014/main" id="{4FCFBBE4-60B2-4E17-835D-4BDAF181F635}"/>
                </a:ext>
              </a:extLst>
            </p:cNvPr>
            <p:cNvSpPr>
              <a:spLocks noEditPoints="1"/>
            </p:cNvSpPr>
            <p:nvPr/>
          </p:nvSpPr>
          <p:spPr bwMode="auto">
            <a:xfrm>
              <a:off x="4084" y="407"/>
              <a:ext cx="3294" cy="3691"/>
            </a:xfrm>
            <a:custGeom>
              <a:avLst/>
              <a:gdLst>
                <a:gd name="T0" fmla="*/ 2083 w 4451"/>
                <a:gd name="T1" fmla="*/ 4947 h 4987"/>
                <a:gd name="T2" fmla="*/ 1695 w 4451"/>
                <a:gd name="T3" fmla="*/ 4684 h 4987"/>
                <a:gd name="T4" fmla="*/ 1210 w 4451"/>
                <a:gd name="T5" fmla="*/ 4281 h 4987"/>
                <a:gd name="T6" fmla="*/ 927 w 4451"/>
                <a:gd name="T7" fmla="*/ 4164 h 4987"/>
                <a:gd name="T8" fmla="*/ 487 w 4451"/>
                <a:gd name="T9" fmla="*/ 3919 h 4987"/>
                <a:gd name="T10" fmla="*/ 54 w 4451"/>
                <a:gd name="T11" fmla="*/ 3350 h 4987"/>
                <a:gd name="T12" fmla="*/ 1 w 4451"/>
                <a:gd name="T13" fmla="*/ 2858 h 4987"/>
                <a:gd name="T14" fmla="*/ 258 w 4451"/>
                <a:gd name="T15" fmla="*/ 2091 h 4987"/>
                <a:gd name="T16" fmla="*/ 487 w 4451"/>
                <a:gd name="T17" fmla="*/ 1954 h 4987"/>
                <a:gd name="T18" fmla="*/ 524 w 4451"/>
                <a:gd name="T19" fmla="*/ 1535 h 4987"/>
                <a:gd name="T20" fmla="*/ 512 w 4451"/>
                <a:gd name="T21" fmla="*/ 1142 h 4987"/>
                <a:gd name="T22" fmla="*/ 602 w 4451"/>
                <a:gd name="T23" fmla="*/ 867 h 4987"/>
                <a:gd name="T24" fmla="*/ 937 w 4451"/>
                <a:gd name="T25" fmla="*/ 606 h 4987"/>
                <a:gd name="T26" fmla="*/ 1043 w 4451"/>
                <a:gd name="T27" fmla="*/ 629 h 4987"/>
                <a:gd name="T28" fmla="*/ 1355 w 4451"/>
                <a:gd name="T29" fmla="*/ 597 h 4987"/>
                <a:gd name="T30" fmla="*/ 1603 w 4451"/>
                <a:gd name="T31" fmla="*/ 334 h 4987"/>
                <a:gd name="T32" fmla="*/ 2072 w 4451"/>
                <a:gd name="T33" fmla="*/ 3 h 4987"/>
                <a:gd name="T34" fmla="*/ 2428 w 4451"/>
                <a:gd name="T35" fmla="*/ 212 h 4987"/>
                <a:gd name="T36" fmla="*/ 2596 w 4451"/>
                <a:gd name="T37" fmla="*/ 515 h 4987"/>
                <a:gd name="T38" fmla="*/ 2842 w 4451"/>
                <a:gd name="T39" fmla="*/ 574 h 4987"/>
                <a:gd name="T40" fmla="*/ 2995 w 4451"/>
                <a:gd name="T41" fmla="*/ 544 h 4987"/>
                <a:gd name="T42" fmla="*/ 3355 w 4451"/>
                <a:gd name="T43" fmla="*/ 526 h 4987"/>
                <a:gd name="T44" fmla="*/ 3848 w 4451"/>
                <a:gd name="T45" fmla="*/ 1224 h 4987"/>
                <a:gd name="T46" fmla="*/ 3885 w 4451"/>
                <a:gd name="T47" fmla="*/ 1392 h 4987"/>
                <a:gd name="T48" fmla="*/ 4199 w 4451"/>
                <a:gd name="T49" fmla="*/ 2129 h 4987"/>
                <a:gd name="T50" fmla="*/ 4398 w 4451"/>
                <a:gd name="T51" fmla="*/ 3102 h 4987"/>
                <a:gd name="T52" fmla="*/ 4108 w 4451"/>
                <a:gd name="T53" fmla="*/ 3629 h 4987"/>
                <a:gd name="T54" fmla="*/ 3441 w 4451"/>
                <a:gd name="T55" fmla="*/ 4153 h 4987"/>
                <a:gd name="T56" fmla="*/ 2769 w 4451"/>
                <a:gd name="T57" fmla="*/ 4749 h 4987"/>
                <a:gd name="T58" fmla="*/ 2470 w 4451"/>
                <a:gd name="T59" fmla="*/ 4941 h 4987"/>
                <a:gd name="T60" fmla="*/ 2239 w 4451"/>
                <a:gd name="T61" fmla="*/ 4981 h 4987"/>
                <a:gd name="T62" fmla="*/ 2995 w 4451"/>
                <a:gd name="T63" fmla="*/ 545 h 4987"/>
                <a:gd name="T64" fmla="*/ 2842 w 4451"/>
                <a:gd name="T65" fmla="*/ 575 h 4987"/>
                <a:gd name="T66" fmla="*/ 2596 w 4451"/>
                <a:gd name="T67" fmla="*/ 516 h 4987"/>
                <a:gd name="T68" fmla="*/ 2427 w 4451"/>
                <a:gd name="T69" fmla="*/ 212 h 4987"/>
                <a:gd name="T70" fmla="*/ 2072 w 4451"/>
                <a:gd name="T71" fmla="*/ 3 h 4987"/>
                <a:gd name="T72" fmla="*/ 1604 w 4451"/>
                <a:gd name="T73" fmla="*/ 335 h 4987"/>
                <a:gd name="T74" fmla="*/ 1355 w 4451"/>
                <a:gd name="T75" fmla="*/ 597 h 4987"/>
                <a:gd name="T76" fmla="*/ 1043 w 4451"/>
                <a:gd name="T77" fmla="*/ 630 h 4987"/>
                <a:gd name="T78" fmla="*/ 753 w 4451"/>
                <a:gd name="T79" fmla="*/ 688 h 4987"/>
                <a:gd name="T80" fmla="*/ 521 w 4451"/>
                <a:gd name="T81" fmla="*/ 1090 h 4987"/>
                <a:gd name="T82" fmla="*/ 509 w 4451"/>
                <a:gd name="T83" fmla="*/ 1167 h 4987"/>
                <a:gd name="T84" fmla="*/ 539 w 4451"/>
                <a:gd name="T85" fmla="*/ 1773 h 4987"/>
                <a:gd name="T86" fmla="*/ 370 w 4451"/>
                <a:gd name="T87" fmla="*/ 2027 h 4987"/>
                <a:gd name="T88" fmla="*/ 76 w 4451"/>
                <a:gd name="T89" fmla="*/ 2356 h 4987"/>
                <a:gd name="T90" fmla="*/ 8 w 4451"/>
                <a:gd name="T91" fmla="*/ 3105 h 4987"/>
                <a:gd name="T92" fmla="*/ 149 w 4451"/>
                <a:gd name="T93" fmla="*/ 3555 h 4987"/>
                <a:gd name="T94" fmla="*/ 701 w 4451"/>
                <a:gd name="T95" fmla="*/ 4056 h 4987"/>
                <a:gd name="T96" fmla="*/ 1011 w 4451"/>
                <a:gd name="T97" fmla="*/ 4196 h 4987"/>
                <a:gd name="T98" fmla="*/ 1617 w 4451"/>
                <a:gd name="T99" fmla="*/ 4607 h 4987"/>
                <a:gd name="T100" fmla="*/ 1941 w 4451"/>
                <a:gd name="T101" fmla="*/ 4878 h 4987"/>
                <a:gd name="T102" fmla="*/ 2239 w 4451"/>
                <a:gd name="T103" fmla="*/ 4981 h 4987"/>
                <a:gd name="T104" fmla="*/ 2671 w 4451"/>
                <a:gd name="T105" fmla="*/ 4823 h 4987"/>
                <a:gd name="T106" fmla="*/ 3084 w 4451"/>
                <a:gd name="T107" fmla="*/ 4466 h 4987"/>
                <a:gd name="T108" fmla="*/ 3665 w 4451"/>
                <a:gd name="T109" fmla="*/ 3988 h 4987"/>
                <a:gd name="T110" fmla="*/ 4285 w 4451"/>
                <a:gd name="T111" fmla="*/ 3384 h 4987"/>
                <a:gd name="T112" fmla="*/ 4379 w 4451"/>
                <a:gd name="T113" fmla="*/ 2494 h 4987"/>
                <a:gd name="T114" fmla="*/ 4139 w 4451"/>
                <a:gd name="T115" fmla="*/ 2025 h 4987"/>
                <a:gd name="T116" fmla="*/ 3849 w 4451"/>
                <a:gd name="T117" fmla="*/ 1237 h 4987"/>
                <a:gd name="T118" fmla="*/ 3602 w 4451"/>
                <a:gd name="T119" fmla="*/ 653 h 4987"/>
                <a:gd name="T120" fmla="*/ 3218 w 4451"/>
                <a:gd name="T121" fmla="*/ 512 h 4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51" h="4987">
                  <a:moveTo>
                    <a:pt x="2239" y="4981"/>
                  </a:moveTo>
                  <a:cubicBezTo>
                    <a:pt x="2187" y="4977"/>
                    <a:pt x="2135" y="4966"/>
                    <a:pt x="2083" y="4947"/>
                  </a:cubicBezTo>
                  <a:cubicBezTo>
                    <a:pt x="2036" y="4931"/>
                    <a:pt x="1988" y="4908"/>
                    <a:pt x="1940" y="4879"/>
                  </a:cubicBezTo>
                  <a:cubicBezTo>
                    <a:pt x="1862" y="4832"/>
                    <a:pt x="1784" y="4770"/>
                    <a:pt x="1695" y="4684"/>
                  </a:cubicBezTo>
                  <a:cubicBezTo>
                    <a:pt x="1669" y="4659"/>
                    <a:pt x="1642" y="4633"/>
                    <a:pt x="1616" y="4607"/>
                  </a:cubicBezTo>
                  <a:cubicBezTo>
                    <a:pt x="1496" y="4488"/>
                    <a:pt x="1372" y="4366"/>
                    <a:pt x="1210" y="4281"/>
                  </a:cubicBezTo>
                  <a:cubicBezTo>
                    <a:pt x="1146" y="4248"/>
                    <a:pt x="1078" y="4222"/>
                    <a:pt x="1011" y="4197"/>
                  </a:cubicBezTo>
                  <a:cubicBezTo>
                    <a:pt x="984" y="4186"/>
                    <a:pt x="955" y="4175"/>
                    <a:pt x="927" y="4164"/>
                  </a:cubicBezTo>
                  <a:cubicBezTo>
                    <a:pt x="849" y="4132"/>
                    <a:pt x="772" y="4096"/>
                    <a:pt x="700" y="4056"/>
                  </a:cubicBezTo>
                  <a:cubicBezTo>
                    <a:pt x="625" y="4014"/>
                    <a:pt x="553" y="3968"/>
                    <a:pt x="487" y="3919"/>
                  </a:cubicBezTo>
                  <a:cubicBezTo>
                    <a:pt x="344" y="3810"/>
                    <a:pt x="230" y="3688"/>
                    <a:pt x="149" y="3555"/>
                  </a:cubicBezTo>
                  <a:cubicBezTo>
                    <a:pt x="109" y="3489"/>
                    <a:pt x="77" y="3420"/>
                    <a:pt x="54" y="3350"/>
                  </a:cubicBezTo>
                  <a:cubicBezTo>
                    <a:pt x="30" y="3277"/>
                    <a:pt x="15" y="3197"/>
                    <a:pt x="7" y="3105"/>
                  </a:cubicBezTo>
                  <a:cubicBezTo>
                    <a:pt x="0" y="3020"/>
                    <a:pt x="0" y="2936"/>
                    <a:pt x="1" y="2858"/>
                  </a:cubicBezTo>
                  <a:cubicBezTo>
                    <a:pt x="3" y="2691"/>
                    <a:pt x="11" y="2514"/>
                    <a:pt x="75" y="2355"/>
                  </a:cubicBezTo>
                  <a:cubicBezTo>
                    <a:pt x="114" y="2256"/>
                    <a:pt x="178" y="2165"/>
                    <a:pt x="258" y="2091"/>
                  </a:cubicBezTo>
                  <a:cubicBezTo>
                    <a:pt x="287" y="2063"/>
                    <a:pt x="329" y="2044"/>
                    <a:pt x="370" y="2026"/>
                  </a:cubicBezTo>
                  <a:cubicBezTo>
                    <a:pt x="417" y="2005"/>
                    <a:pt x="462" y="1986"/>
                    <a:pt x="487" y="1954"/>
                  </a:cubicBezTo>
                  <a:cubicBezTo>
                    <a:pt x="518" y="1914"/>
                    <a:pt x="535" y="1855"/>
                    <a:pt x="539" y="1773"/>
                  </a:cubicBezTo>
                  <a:cubicBezTo>
                    <a:pt x="541" y="1700"/>
                    <a:pt x="533" y="1615"/>
                    <a:pt x="524" y="1535"/>
                  </a:cubicBezTo>
                  <a:cubicBezTo>
                    <a:pt x="508" y="1390"/>
                    <a:pt x="495" y="1252"/>
                    <a:pt x="508" y="1167"/>
                  </a:cubicBezTo>
                  <a:cubicBezTo>
                    <a:pt x="510" y="1158"/>
                    <a:pt x="511" y="1150"/>
                    <a:pt x="512" y="1142"/>
                  </a:cubicBezTo>
                  <a:cubicBezTo>
                    <a:pt x="514" y="1125"/>
                    <a:pt x="517" y="1107"/>
                    <a:pt x="521" y="1090"/>
                  </a:cubicBezTo>
                  <a:cubicBezTo>
                    <a:pt x="538" y="1005"/>
                    <a:pt x="565" y="932"/>
                    <a:pt x="602" y="867"/>
                  </a:cubicBezTo>
                  <a:cubicBezTo>
                    <a:pt x="640" y="800"/>
                    <a:pt x="689" y="741"/>
                    <a:pt x="752" y="687"/>
                  </a:cubicBezTo>
                  <a:cubicBezTo>
                    <a:pt x="816" y="633"/>
                    <a:pt x="878" y="606"/>
                    <a:pt x="937" y="606"/>
                  </a:cubicBezTo>
                  <a:cubicBezTo>
                    <a:pt x="945" y="606"/>
                    <a:pt x="953" y="606"/>
                    <a:pt x="961" y="607"/>
                  </a:cubicBezTo>
                  <a:cubicBezTo>
                    <a:pt x="989" y="611"/>
                    <a:pt x="1017" y="620"/>
                    <a:pt x="1043" y="629"/>
                  </a:cubicBezTo>
                  <a:cubicBezTo>
                    <a:pt x="1061" y="635"/>
                    <a:pt x="1079" y="641"/>
                    <a:pt x="1098" y="646"/>
                  </a:cubicBezTo>
                  <a:cubicBezTo>
                    <a:pt x="1182" y="666"/>
                    <a:pt x="1268" y="650"/>
                    <a:pt x="1355" y="597"/>
                  </a:cubicBezTo>
                  <a:cubicBezTo>
                    <a:pt x="1424" y="554"/>
                    <a:pt x="1493" y="487"/>
                    <a:pt x="1554" y="404"/>
                  </a:cubicBezTo>
                  <a:cubicBezTo>
                    <a:pt x="1571" y="381"/>
                    <a:pt x="1587" y="357"/>
                    <a:pt x="1603" y="334"/>
                  </a:cubicBezTo>
                  <a:cubicBezTo>
                    <a:pt x="1693" y="206"/>
                    <a:pt x="1785" y="74"/>
                    <a:pt x="1931" y="22"/>
                  </a:cubicBezTo>
                  <a:cubicBezTo>
                    <a:pt x="1974" y="7"/>
                    <a:pt x="2022" y="0"/>
                    <a:pt x="2072" y="3"/>
                  </a:cubicBezTo>
                  <a:cubicBezTo>
                    <a:pt x="2119" y="5"/>
                    <a:pt x="2167" y="15"/>
                    <a:pt x="2213" y="34"/>
                  </a:cubicBezTo>
                  <a:cubicBezTo>
                    <a:pt x="2306" y="70"/>
                    <a:pt x="2384" y="135"/>
                    <a:pt x="2428" y="212"/>
                  </a:cubicBezTo>
                  <a:cubicBezTo>
                    <a:pt x="2447" y="246"/>
                    <a:pt x="2462" y="284"/>
                    <a:pt x="2476" y="321"/>
                  </a:cubicBezTo>
                  <a:cubicBezTo>
                    <a:pt x="2503" y="391"/>
                    <a:pt x="2531" y="464"/>
                    <a:pt x="2596" y="515"/>
                  </a:cubicBezTo>
                  <a:cubicBezTo>
                    <a:pt x="2628" y="540"/>
                    <a:pt x="2667" y="558"/>
                    <a:pt x="2713" y="568"/>
                  </a:cubicBezTo>
                  <a:cubicBezTo>
                    <a:pt x="2753" y="577"/>
                    <a:pt x="2798" y="579"/>
                    <a:pt x="2842" y="574"/>
                  </a:cubicBezTo>
                  <a:cubicBezTo>
                    <a:pt x="2864" y="572"/>
                    <a:pt x="2887" y="569"/>
                    <a:pt x="2913" y="564"/>
                  </a:cubicBezTo>
                  <a:cubicBezTo>
                    <a:pt x="2941" y="558"/>
                    <a:pt x="2968" y="551"/>
                    <a:pt x="2995" y="544"/>
                  </a:cubicBezTo>
                  <a:cubicBezTo>
                    <a:pt x="3024" y="537"/>
                    <a:pt x="3054" y="530"/>
                    <a:pt x="3084" y="524"/>
                  </a:cubicBezTo>
                  <a:cubicBezTo>
                    <a:pt x="3176" y="507"/>
                    <a:pt x="3270" y="507"/>
                    <a:pt x="3355" y="526"/>
                  </a:cubicBezTo>
                  <a:cubicBezTo>
                    <a:pt x="3452" y="547"/>
                    <a:pt x="3535" y="589"/>
                    <a:pt x="3603" y="652"/>
                  </a:cubicBezTo>
                  <a:cubicBezTo>
                    <a:pt x="3758" y="796"/>
                    <a:pt x="3803" y="1014"/>
                    <a:pt x="3848" y="1224"/>
                  </a:cubicBezTo>
                  <a:cubicBezTo>
                    <a:pt x="3850" y="1237"/>
                    <a:pt x="3850" y="1237"/>
                    <a:pt x="3850" y="1237"/>
                  </a:cubicBezTo>
                  <a:cubicBezTo>
                    <a:pt x="3861" y="1290"/>
                    <a:pt x="3872" y="1342"/>
                    <a:pt x="3885" y="1392"/>
                  </a:cubicBezTo>
                  <a:cubicBezTo>
                    <a:pt x="3935" y="1599"/>
                    <a:pt x="4021" y="1812"/>
                    <a:pt x="4140" y="2025"/>
                  </a:cubicBezTo>
                  <a:cubicBezTo>
                    <a:pt x="4159" y="2060"/>
                    <a:pt x="4179" y="2095"/>
                    <a:pt x="4199" y="2129"/>
                  </a:cubicBezTo>
                  <a:cubicBezTo>
                    <a:pt x="4266" y="2245"/>
                    <a:pt x="4335" y="2365"/>
                    <a:pt x="4380" y="2494"/>
                  </a:cubicBezTo>
                  <a:cubicBezTo>
                    <a:pt x="4445" y="2685"/>
                    <a:pt x="4451" y="2895"/>
                    <a:pt x="4398" y="3102"/>
                  </a:cubicBezTo>
                  <a:cubicBezTo>
                    <a:pt x="4373" y="3199"/>
                    <a:pt x="4335" y="3295"/>
                    <a:pt x="4285" y="3385"/>
                  </a:cubicBezTo>
                  <a:cubicBezTo>
                    <a:pt x="4236" y="3474"/>
                    <a:pt x="4176" y="3556"/>
                    <a:pt x="4108" y="3629"/>
                  </a:cubicBezTo>
                  <a:cubicBezTo>
                    <a:pt x="3978" y="3768"/>
                    <a:pt x="3819" y="3880"/>
                    <a:pt x="3666" y="3988"/>
                  </a:cubicBezTo>
                  <a:cubicBezTo>
                    <a:pt x="3591" y="4041"/>
                    <a:pt x="3514" y="4096"/>
                    <a:pt x="3441" y="4153"/>
                  </a:cubicBezTo>
                  <a:cubicBezTo>
                    <a:pt x="3316" y="4250"/>
                    <a:pt x="3198" y="4360"/>
                    <a:pt x="3084" y="4467"/>
                  </a:cubicBezTo>
                  <a:cubicBezTo>
                    <a:pt x="2983" y="4562"/>
                    <a:pt x="2878" y="4660"/>
                    <a:pt x="2769" y="4749"/>
                  </a:cubicBezTo>
                  <a:cubicBezTo>
                    <a:pt x="2736" y="4775"/>
                    <a:pt x="2703" y="4800"/>
                    <a:pt x="2672" y="4823"/>
                  </a:cubicBezTo>
                  <a:cubicBezTo>
                    <a:pt x="2597" y="4878"/>
                    <a:pt x="2533" y="4915"/>
                    <a:pt x="2470" y="4941"/>
                  </a:cubicBezTo>
                  <a:cubicBezTo>
                    <a:pt x="2402" y="4969"/>
                    <a:pt x="2338" y="4983"/>
                    <a:pt x="2274" y="4983"/>
                  </a:cubicBezTo>
                  <a:cubicBezTo>
                    <a:pt x="2262" y="4983"/>
                    <a:pt x="2251" y="4982"/>
                    <a:pt x="2239" y="4981"/>
                  </a:cubicBezTo>
                  <a:moveTo>
                    <a:pt x="3084" y="525"/>
                  </a:moveTo>
                  <a:cubicBezTo>
                    <a:pt x="3054" y="531"/>
                    <a:pt x="3024" y="538"/>
                    <a:pt x="2995" y="545"/>
                  </a:cubicBezTo>
                  <a:cubicBezTo>
                    <a:pt x="2968" y="552"/>
                    <a:pt x="2941" y="559"/>
                    <a:pt x="2913" y="564"/>
                  </a:cubicBezTo>
                  <a:cubicBezTo>
                    <a:pt x="2887" y="570"/>
                    <a:pt x="2864" y="573"/>
                    <a:pt x="2842" y="575"/>
                  </a:cubicBezTo>
                  <a:cubicBezTo>
                    <a:pt x="2798" y="580"/>
                    <a:pt x="2753" y="577"/>
                    <a:pt x="2713" y="569"/>
                  </a:cubicBezTo>
                  <a:cubicBezTo>
                    <a:pt x="2667" y="559"/>
                    <a:pt x="2628" y="541"/>
                    <a:pt x="2596" y="516"/>
                  </a:cubicBezTo>
                  <a:cubicBezTo>
                    <a:pt x="2530" y="464"/>
                    <a:pt x="2502" y="391"/>
                    <a:pt x="2475" y="321"/>
                  </a:cubicBezTo>
                  <a:cubicBezTo>
                    <a:pt x="2461" y="284"/>
                    <a:pt x="2447" y="247"/>
                    <a:pt x="2427" y="212"/>
                  </a:cubicBezTo>
                  <a:cubicBezTo>
                    <a:pt x="2383" y="135"/>
                    <a:pt x="2305" y="71"/>
                    <a:pt x="2213" y="34"/>
                  </a:cubicBezTo>
                  <a:cubicBezTo>
                    <a:pt x="2166" y="16"/>
                    <a:pt x="2119" y="6"/>
                    <a:pt x="2072" y="3"/>
                  </a:cubicBezTo>
                  <a:cubicBezTo>
                    <a:pt x="2022" y="1"/>
                    <a:pt x="1975" y="7"/>
                    <a:pt x="1931" y="23"/>
                  </a:cubicBezTo>
                  <a:cubicBezTo>
                    <a:pt x="1786" y="74"/>
                    <a:pt x="1693" y="207"/>
                    <a:pt x="1604" y="335"/>
                  </a:cubicBezTo>
                  <a:cubicBezTo>
                    <a:pt x="1588" y="358"/>
                    <a:pt x="1571" y="382"/>
                    <a:pt x="1555" y="404"/>
                  </a:cubicBezTo>
                  <a:cubicBezTo>
                    <a:pt x="1493" y="488"/>
                    <a:pt x="1424" y="555"/>
                    <a:pt x="1355" y="597"/>
                  </a:cubicBezTo>
                  <a:cubicBezTo>
                    <a:pt x="1269" y="650"/>
                    <a:pt x="1182" y="667"/>
                    <a:pt x="1097" y="647"/>
                  </a:cubicBezTo>
                  <a:cubicBezTo>
                    <a:pt x="1079" y="642"/>
                    <a:pt x="1061" y="636"/>
                    <a:pt x="1043" y="630"/>
                  </a:cubicBezTo>
                  <a:cubicBezTo>
                    <a:pt x="1017" y="621"/>
                    <a:pt x="989" y="612"/>
                    <a:pt x="961" y="608"/>
                  </a:cubicBezTo>
                  <a:cubicBezTo>
                    <a:pt x="895" y="600"/>
                    <a:pt x="824" y="627"/>
                    <a:pt x="753" y="688"/>
                  </a:cubicBezTo>
                  <a:cubicBezTo>
                    <a:pt x="690" y="742"/>
                    <a:pt x="641" y="801"/>
                    <a:pt x="603" y="867"/>
                  </a:cubicBezTo>
                  <a:cubicBezTo>
                    <a:pt x="566" y="932"/>
                    <a:pt x="539" y="1005"/>
                    <a:pt x="521" y="1090"/>
                  </a:cubicBezTo>
                  <a:cubicBezTo>
                    <a:pt x="518" y="1107"/>
                    <a:pt x="515" y="1125"/>
                    <a:pt x="513" y="1142"/>
                  </a:cubicBezTo>
                  <a:cubicBezTo>
                    <a:pt x="512" y="1150"/>
                    <a:pt x="510" y="1158"/>
                    <a:pt x="509" y="1167"/>
                  </a:cubicBezTo>
                  <a:cubicBezTo>
                    <a:pt x="495" y="1252"/>
                    <a:pt x="509" y="1390"/>
                    <a:pt x="525" y="1535"/>
                  </a:cubicBezTo>
                  <a:cubicBezTo>
                    <a:pt x="534" y="1615"/>
                    <a:pt x="542" y="1700"/>
                    <a:pt x="539" y="1773"/>
                  </a:cubicBezTo>
                  <a:cubicBezTo>
                    <a:pt x="536" y="1855"/>
                    <a:pt x="519" y="1914"/>
                    <a:pt x="488" y="1954"/>
                  </a:cubicBezTo>
                  <a:cubicBezTo>
                    <a:pt x="462" y="1986"/>
                    <a:pt x="417" y="2006"/>
                    <a:pt x="370" y="2027"/>
                  </a:cubicBezTo>
                  <a:cubicBezTo>
                    <a:pt x="330" y="2045"/>
                    <a:pt x="288" y="2064"/>
                    <a:pt x="258" y="2091"/>
                  </a:cubicBezTo>
                  <a:cubicBezTo>
                    <a:pt x="178" y="2165"/>
                    <a:pt x="115" y="2257"/>
                    <a:pt x="76" y="2356"/>
                  </a:cubicBezTo>
                  <a:cubicBezTo>
                    <a:pt x="12" y="2514"/>
                    <a:pt x="4" y="2691"/>
                    <a:pt x="2" y="2858"/>
                  </a:cubicBezTo>
                  <a:cubicBezTo>
                    <a:pt x="0" y="2936"/>
                    <a:pt x="1" y="3020"/>
                    <a:pt x="8" y="3105"/>
                  </a:cubicBezTo>
                  <a:cubicBezTo>
                    <a:pt x="16" y="3197"/>
                    <a:pt x="31" y="3277"/>
                    <a:pt x="55" y="3350"/>
                  </a:cubicBezTo>
                  <a:cubicBezTo>
                    <a:pt x="77" y="3420"/>
                    <a:pt x="109" y="3489"/>
                    <a:pt x="149" y="3555"/>
                  </a:cubicBezTo>
                  <a:cubicBezTo>
                    <a:pt x="230" y="3687"/>
                    <a:pt x="344" y="3810"/>
                    <a:pt x="488" y="3918"/>
                  </a:cubicBezTo>
                  <a:cubicBezTo>
                    <a:pt x="553" y="3967"/>
                    <a:pt x="625" y="4014"/>
                    <a:pt x="701" y="4056"/>
                  </a:cubicBezTo>
                  <a:cubicBezTo>
                    <a:pt x="773" y="4095"/>
                    <a:pt x="849" y="4132"/>
                    <a:pt x="927" y="4163"/>
                  </a:cubicBezTo>
                  <a:cubicBezTo>
                    <a:pt x="955" y="4174"/>
                    <a:pt x="984" y="4185"/>
                    <a:pt x="1011" y="4196"/>
                  </a:cubicBezTo>
                  <a:cubicBezTo>
                    <a:pt x="1078" y="4221"/>
                    <a:pt x="1147" y="4247"/>
                    <a:pt x="1210" y="4281"/>
                  </a:cubicBezTo>
                  <a:cubicBezTo>
                    <a:pt x="1372" y="4365"/>
                    <a:pt x="1497" y="4488"/>
                    <a:pt x="1617" y="4607"/>
                  </a:cubicBezTo>
                  <a:cubicBezTo>
                    <a:pt x="1642" y="4632"/>
                    <a:pt x="1669" y="4659"/>
                    <a:pt x="1696" y="4684"/>
                  </a:cubicBezTo>
                  <a:cubicBezTo>
                    <a:pt x="1785" y="4770"/>
                    <a:pt x="1863" y="4831"/>
                    <a:pt x="1941" y="4878"/>
                  </a:cubicBezTo>
                  <a:cubicBezTo>
                    <a:pt x="1988" y="4907"/>
                    <a:pt x="2036" y="4930"/>
                    <a:pt x="2083" y="4947"/>
                  </a:cubicBezTo>
                  <a:cubicBezTo>
                    <a:pt x="2135" y="4965"/>
                    <a:pt x="2187" y="4976"/>
                    <a:pt x="2239" y="4981"/>
                  </a:cubicBezTo>
                  <a:cubicBezTo>
                    <a:pt x="2314" y="4987"/>
                    <a:pt x="2389" y="4973"/>
                    <a:pt x="2469" y="4941"/>
                  </a:cubicBezTo>
                  <a:cubicBezTo>
                    <a:pt x="2533" y="4915"/>
                    <a:pt x="2597" y="4877"/>
                    <a:pt x="2671" y="4823"/>
                  </a:cubicBezTo>
                  <a:cubicBezTo>
                    <a:pt x="2703" y="4800"/>
                    <a:pt x="2736" y="4774"/>
                    <a:pt x="2768" y="4748"/>
                  </a:cubicBezTo>
                  <a:cubicBezTo>
                    <a:pt x="2877" y="4660"/>
                    <a:pt x="2982" y="4561"/>
                    <a:pt x="3084" y="4466"/>
                  </a:cubicBezTo>
                  <a:cubicBezTo>
                    <a:pt x="3197" y="4360"/>
                    <a:pt x="3315" y="4250"/>
                    <a:pt x="3440" y="4152"/>
                  </a:cubicBezTo>
                  <a:cubicBezTo>
                    <a:pt x="3513" y="4095"/>
                    <a:pt x="3591" y="4040"/>
                    <a:pt x="3665" y="3988"/>
                  </a:cubicBezTo>
                  <a:cubicBezTo>
                    <a:pt x="3819" y="3880"/>
                    <a:pt x="3977" y="3768"/>
                    <a:pt x="4107" y="3629"/>
                  </a:cubicBezTo>
                  <a:cubicBezTo>
                    <a:pt x="4176" y="3555"/>
                    <a:pt x="4235" y="3473"/>
                    <a:pt x="4285" y="3384"/>
                  </a:cubicBezTo>
                  <a:cubicBezTo>
                    <a:pt x="4334" y="3294"/>
                    <a:pt x="4372" y="3199"/>
                    <a:pt x="4397" y="3102"/>
                  </a:cubicBezTo>
                  <a:cubicBezTo>
                    <a:pt x="4451" y="2895"/>
                    <a:pt x="4444" y="2685"/>
                    <a:pt x="4379" y="2494"/>
                  </a:cubicBezTo>
                  <a:cubicBezTo>
                    <a:pt x="4335" y="2366"/>
                    <a:pt x="4265" y="2245"/>
                    <a:pt x="4198" y="2129"/>
                  </a:cubicBezTo>
                  <a:cubicBezTo>
                    <a:pt x="4178" y="2095"/>
                    <a:pt x="4158" y="2060"/>
                    <a:pt x="4139" y="2025"/>
                  </a:cubicBezTo>
                  <a:cubicBezTo>
                    <a:pt x="4020" y="1812"/>
                    <a:pt x="3934" y="1599"/>
                    <a:pt x="3884" y="1392"/>
                  </a:cubicBezTo>
                  <a:cubicBezTo>
                    <a:pt x="3872" y="1342"/>
                    <a:pt x="3861" y="1290"/>
                    <a:pt x="3849" y="1237"/>
                  </a:cubicBezTo>
                  <a:cubicBezTo>
                    <a:pt x="3847" y="1225"/>
                    <a:pt x="3847" y="1225"/>
                    <a:pt x="3847" y="1225"/>
                  </a:cubicBezTo>
                  <a:cubicBezTo>
                    <a:pt x="3803" y="1014"/>
                    <a:pt x="3757" y="796"/>
                    <a:pt x="3602" y="653"/>
                  </a:cubicBezTo>
                  <a:cubicBezTo>
                    <a:pt x="3535" y="590"/>
                    <a:pt x="3452" y="547"/>
                    <a:pt x="3355" y="526"/>
                  </a:cubicBezTo>
                  <a:cubicBezTo>
                    <a:pt x="3311" y="517"/>
                    <a:pt x="3265" y="512"/>
                    <a:pt x="3218" y="512"/>
                  </a:cubicBezTo>
                  <a:cubicBezTo>
                    <a:pt x="3174" y="512"/>
                    <a:pt x="3129" y="516"/>
                    <a:pt x="3084"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8" name="Freeform 43">
              <a:extLst>
                <a:ext uri="{FF2B5EF4-FFF2-40B4-BE49-F238E27FC236}">
                  <a16:creationId xmlns:a16="http://schemas.microsoft.com/office/drawing/2014/main" id="{4F87ED4C-4EA4-49F0-A9D9-4C02E60E2568}"/>
                </a:ext>
              </a:extLst>
            </p:cNvPr>
            <p:cNvSpPr>
              <a:spLocks noEditPoints="1"/>
            </p:cNvSpPr>
            <p:nvPr/>
          </p:nvSpPr>
          <p:spPr bwMode="auto">
            <a:xfrm>
              <a:off x="4049" y="335"/>
              <a:ext cx="3368" cy="3824"/>
            </a:xfrm>
            <a:custGeom>
              <a:avLst/>
              <a:gdLst>
                <a:gd name="T0" fmla="*/ 2117 w 4551"/>
                <a:gd name="T1" fmla="*/ 5122 h 5166"/>
                <a:gd name="T2" fmla="*/ 1727 w 4551"/>
                <a:gd name="T3" fmla="*/ 4835 h 5166"/>
                <a:gd name="T4" fmla="*/ 1243 w 4551"/>
                <a:gd name="T5" fmla="*/ 4401 h 5166"/>
                <a:gd name="T6" fmla="*/ 955 w 4551"/>
                <a:gd name="T7" fmla="*/ 4281 h 5166"/>
                <a:gd name="T8" fmla="*/ 500 w 4551"/>
                <a:gd name="T9" fmla="*/ 4032 h 5166"/>
                <a:gd name="T10" fmla="*/ 53 w 4551"/>
                <a:gd name="T11" fmla="*/ 3450 h 5166"/>
                <a:gd name="T12" fmla="*/ 2 w 4551"/>
                <a:gd name="T13" fmla="*/ 2942 h 5166"/>
                <a:gd name="T14" fmla="*/ 79 w 4551"/>
                <a:gd name="T15" fmla="*/ 2425 h 5166"/>
                <a:gd name="T16" fmla="*/ 385 w 4551"/>
                <a:gd name="T17" fmla="*/ 2087 h 5166"/>
                <a:gd name="T18" fmla="*/ 558 w 4551"/>
                <a:gd name="T19" fmla="*/ 1833 h 5166"/>
                <a:gd name="T20" fmla="*/ 539 w 4551"/>
                <a:gd name="T21" fmla="*/ 1577 h 5166"/>
                <a:gd name="T22" fmla="*/ 515 w 4551"/>
                <a:gd name="T23" fmla="*/ 1194 h 5166"/>
                <a:gd name="T24" fmla="*/ 594 w 4551"/>
                <a:gd name="T25" fmla="*/ 902 h 5166"/>
                <a:gd name="T26" fmla="*/ 837 w 4551"/>
                <a:gd name="T27" fmla="*/ 644 h 5166"/>
                <a:gd name="T28" fmla="*/ 1039 w 4551"/>
                <a:gd name="T29" fmla="*/ 650 h 5166"/>
                <a:gd name="T30" fmla="*/ 1360 w 4551"/>
                <a:gd name="T31" fmla="*/ 619 h 5166"/>
                <a:gd name="T32" fmla="*/ 1615 w 4551"/>
                <a:gd name="T33" fmla="*/ 347 h 5166"/>
                <a:gd name="T34" fmla="*/ 2097 w 4551"/>
                <a:gd name="T35" fmla="*/ 4 h 5166"/>
                <a:gd name="T36" fmla="*/ 2462 w 4551"/>
                <a:gd name="T37" fmla="*/ 234 h 5166"/>
                <a:gd name="T38" fmla="*/ 2629 w 4551"/>
                <a:gd name="T39" fmla="*/ 561 h 5166"/>
                <a:gd name="T40" fmla="*/ 2882 w 4551"/>
                <a:gd name="T41" fmla="*/ 625 h 5166"/>
                <a:gd name="T42" fmla="*/ 3042 w 4551"/>
                <a:gd name="T43" fmla="*/ 592 h 5166"/>
                <a:gd name="T44" fmla="*/ 3411 w 4551"/>
                <a:gd name="T45" fmla="*/ 566 h 5166"/>
                <a:gd name="T46" fmla="*/ 3923 w 4551"/>
                <a:gd name="T47" fmla="*/ 1287 h 5166"/>
                <a:gd name="T48" fmla="*/ 3958 w 4551"/>
                <a:gd name="T49" fmla="*/ 1452 h 5166"/>
                <a:gd name="T50" fmla="*/ 4286 w 4551"/>
                <a:gd name="T51" fmla="*/ 2219 h 5166"/>
                <a:gd name="T52" fmla="*/ 4497 w 4551"/>
                <a:gd name="T53" fmla="*/ 3209 h 5166"/>
                <a:gd name="T54" fmla="*/ 4202 w 4551"/>
                <a:gd name="T55" fmla="*/ 3754 h 5166"/>
                <a:gd name="T56" fmla="*/ 3514 w 4551"/>
                <a:gd name="T57" fmla="*/ 4293 h 5166"/>
                <a:gd name="T58" fmla="*/ 2822 w 4551"/>
                <a:gd name="T59" fmla="*/ 4915 h 5166"/>
                <a:gd name="T60" fmla="*/ 2513 w 4551"/>
                <a:gd name="T61" fmla="*/ 5118 h 5166"/>
                <a:gd name="T62" fmla="*/ 2275 w 4551"/>
                <a:gd name="T63" fmla="*/ 5160 h 5166"/>
                <a:gd name="T64" fmla="*/ 3042 w 4551"/>
                <a:gd name="T65" fmla="*/ 592 h 5166"/>
                <a:gd name="T66" fmla="*/ 2882 w 4551"/>
                <a:gd name="T67" fmla="*/ 626 h 5166"/>
                <a:gd name="T68" fmla="*/ 2628 w 4551"/>
                <a:gd name="T69" fmla="*/ 562 h 5166"/>
                <a:gd name="T70" fmla="*/ 2461 w 4551"/>
                <a:gd name="T71" fmla="*/ 234 h 5166"/>
                <a:gd name="T72" fmla="*/ 2097 w 4551"/>
                <a:gd name="T73" fmla="*/ 5 h 5166"/>
                <a:gd name="T74" fmla="*/ 1615 w 4551"/>
                <a:gd name="T75" fmla="*/ 347 h 5166"/>
                <a:gd name="T76" fmla="*/ 1361 w 4551"/>
                <a:gd name="T77" fmla="*/ 620 h 5166"/>
                <a:gd name="T78" fmla="*/ 1039 w 4551"/>
                <a:gd name="T79" fmla="*/ 651 h 5166"/>
                <a:gd name="T80" fmla="*/ 838 w 4551"/>
                <a:gd name="T81" fmla="*/ 645 h 5166"/>
                <a:gd name="T82" fmla="*/ 594 w 4551"/>
                <a:gd name="T83" fmla="*/ 902 h 5166"/>
                <a:gd name="T84" fmla="*/ 515 w 4551"/>
                <a:gd name="T85" fmla="*/ 1194 h 5166"/>
                <a:gd name="T86" fmla="*/ 540 w 4551"/>
                <a:gd name="T87" fmla="*/ 1577 h 5166"/>
                <a:gd name="T88" fmla="*/ 559 w 4551"/>
                <a:gd name="T89" fmla="*/ 1833 h 5166"/>
                <a:gd name="T90" fmla="*/ 386 w 4551"/>
                <a:gd name="T91" fmla="*/ 2087 h 5166"/>
                <a:gd name="T92" fmla="*/ 79 w 4551"/>
                <a:gd name="T93" fmla="*/ 2425 h 5166"/>
                <a:gd name="T94" fmla="*/ 8 w 4551"/>
                <a:gd name="T95" fmla="*/ 3197 h 5166"/>
                <a:gd name="T96" fmla="*/ 151 w 4551"/>
                <a:gd name="T97" fmla="*/ 3660 h 5166"/>
                <a:gd name="T98" fmla="*/ 721 w 4551"/>
                <a:gd name="T99" fmla="*/ 4172 h 5166"/>
                <a:gd name="T100" fmla="*/ 1031 w 4551"/>
                <a:gd name="T101" fmla="*/ 4309 h 5166"/>
                <a:gd name="T102" fmla="*/ 1652 w 4551"/>
                <a:gd name="T103" fmla="*/ 4754 h 5166"/>
                <a:gd name="T104" fmla="*/ 1973 w 4551"/>
                <a:gd name="T105" fmla="*/ 5047 h 5166"/>
                <a:gd name="T106" fmla="*/ 2275 w 4551"/>
                <a:gd name="T107" fmla="*/ 5159 h 5166"/>
                <a:gd name="T108" fmla="*/ 2721 w 4551"/>
                <a:gd name="T109" fmla="*/ 4993 h 5166"/>
                <a:gd name="T110" fmla="*/ 3138 w 4551"/>
                <a:gd name="T111" fmla="*/ 4627 h 5166"/>
                <a:gd name="T112" fmla="*/ 3749 w 4551"/>
                <a:gd name="T113" fmla="*/ 4120 h 5166"/>
                <a:gd name="T114" fmla="*/ 4383 w 4551"/>
                <a:gd name="T115" fmla="*/ 3501 h 5166"/>
                <a:gd name="T116" fmla="*/ 4470 w 4551"/>
                <a:gd name="T117" fmla="*/ 2580 h 5166"/>
                <a:gd name="T118" fmla="*/ 4217 w 4551"/>
                <a:gd name="T119" fmla="*/ 2102 h 5166"/>
                <a:gd name="T120" fmla="*/ 3923 w 4551"/>
                <a:gd name="T121" fmla="*/ 1292 h 5166"/>
                <a:gd name="T122" fmla="*/ 3669 w 4551"/>
                <a:gd name="T123" fmla="*/ 693 h 5166"/>
                <a:gd name="T124" fmla="*/ 3282 w 4551"/>
                <a:gd name="T125" fmla="*/ 555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1" h="5166">
                  <a:moveTo>
                    <a:pt x="2275" y="5160"/>
                  </a:moveTo>
                  <a:cubicBezTo>
                    <a:pt x="2222" y="5155"/>
                    <a:pt x="2169" y="5142"/>
                    <a:pt x="2117" y="5122"/>
                  </a:cubicBezTo>
                  <a:cubicBezTo>
                    <a:pt x="2069" y="5104"/>
                    <a:pt x="2021" y="5079"/>
                    <a:pt x="1973" y="5047"/>
                  </a:cubicBezTo>
                  <a:cubicBezTo>
                    <a:pt x="1894" y="4996"/>
                    <a:pt x="1816" y="4928"/>
                    <a:pt x="1727" y="4835"/>
                  </a:cubicBezTo>
                  <a:cubicBezTo>
                    <a:pt x="1702" y="4809"/>
                    <a:pt x="1676" y="4781"/>
                    <a:pt x="1652" y="4754"/>
                  </a:cubicBezTo>
                  <a:cubicBezTo>
                    <a:pt x="1532" y="4625"/>
                    <a:pt x="1408" y="4490"/>
                    <a:pt x="1243" y="4401"/>
                  </a:cubicBezTo>
                  <a:cubicBezTo>
                    <a:pt x="1175" y="4365"/>
                    <a:pt x="1101" y="4337"/>
                    <a:pt x="1030" y="4310"/>
                  </a:cubicBezTo>
                  <a:cubicBezTo>
                    <a:pt x="1006" y="4301"/>
                    <a:pt x="980" y="4291"/>
                    <a:pt x="955" y="4281"/>
                  </a:cubicBezTo>
                  <a:cubicBezTo>
                    <a:pt x="874" y="4249"/>
                    <a:pt x="795" y="4213"/>
                    <a:pt x="721" y="4172"/>
                  </a:cubicBezTo>
                  <a:cubicBezTo>
                    <a:pt x="642" y="4130"/>
                    <a:pt x="568" y="4083"/>
                    <a:pt x="500" y="4032"/>
                  </a:cubicBezTo>
                  <a:cubicBezTo>
                    <a:pt x="351" y="3922"/>
                    <a:pt x="233" y="3796"/>
                    <a:pt x="150" y="3660"/>
                  </a:cubicBezTo>
                  <a:cubicBezTo>
                    <a:pt x="109" y="3592"/>
                    <a:pt x="76" y="3521"/>
                    <a:pt x="53" y="3450"/>
                  </a:cubicBezTo>
                  <a:cubicBezTo>
                    <a:pt x="30" y="3374"/>
                    <a:pt x="14" y="3291"/>
                    <a:pt x="7" y="3197"/>
                  </a:cubicBezTo>
                  <a:cubicBezTo>
                    <a:pt x="0" y="3111"/>
                    <a:pt x="1" y="3024"/>
                    <a:pt x="2" y="2942"/>
                  </a:cubicBezTo>
                  <a:cubicBezTo>
                    <a:pt x="4" y="2862"/>
                    <a:pt x="7" y="2769"/>
                    <a:pt x="18" y="2678"/>
                  </a:cubicBezTo>
                  <a:cubicBezTo>
                    <a:pt x="30" y="2581"/>
                    <a:pt x="49" y="2498"/>
                    <a:pt x="79" y="2425"/>
                  </a:cubicBezTo>
                  <a:cubicBezTo>
                    <a:pt x="120" y="2322"/>
                    <a:pt x="185" y="2228"/>
                    <a:pt x="268" y="2152"/>
                  </a:cubicBezTo>
                  <a:cubicBezTo>
                    <a:pt x="299" y="2124"/>
                    <a:pt x="343" y="2105"/>
                    <a:pt x="385" y="2087"/>
                  </a:cubicBezTo>
                  <a:cubicBezTo>
                    <a:pt x="435" y="2066"/>
                    <a:pt x="481" y="2046"/>
                    <a:pt x="507" y="2013"/>
                  </a:cubicBezTo>
                  <a:cubicBezTo>
                    <a:pt x="539" y="1974"/>
                    <a:pt x="556" y="1915"/>
                    <a:pt x="558" y="1833"/>
                  </a:cubicBezTo>
                  <a:cubicBezTo>
                    <a:pt x="560" y="1763"/>
                    <a:pt x="553" y="1686"/>
                    <a:pt x="541" y="1591"/>
                  </a:cubicBezTo>
                  <a:cubicBezTo>
                    <a:pt x="539" y="1577"/>
                    <a:pt x="539" y="1577"/>
                    <a:pt x="539" y="1577"/>
                  </a:cubicBezTo>
                  <a:cubicBezTo>
                    <a:pt x="521" y="1441"/>
                    <a:pt x="503" y="1301"/>
                    <a:pt x="512" y="1216"/>
                  </a:cubicBezTo>
                  <a:cubicBezTo>
                    <a:pt x="513" y="1209"/>
                    <a:pt x="514" y="1201"/>
                    <a:pt x="515" y="1194"/>
                  </a:cubicBezTo>
                  <a:cubicBezTo>
                    <a:pt x="516" y="1175"/>
                    <a:pt x="518" y="1156"/>
                    <a:pt x="521" y="1137"/>
                  </a:cubicBezTo>
                  <a:cubicBezTo>
                    <a:pt x="536" y="1048"/>
                    <a:pt x="559" y="971"/>
                    <a:pt x="594" y="902"/>
                  </a:cubicBezTo>
                  <a:cubicBezTo>
                    <a:pt x="630" y="829"/>
                    <a:pt x="678" y="766"/>
                    <a:pt x="739" y="710"/>
                  </a:cubicBezTo>
                  <a:cubicBezTo>
                    <a:pt x="772" y="681"/>
                    <a:pt x="805" y="659"/>
                    <a:pt x="837" y="644"/>
                  </a:cubicBezTo>
                  <a:cubicBezTo>
                    <a:pt x="877" y="627"/>
                    <a:pt x="916" y="621"/>
                    <a:pt x="954" y="626"/>
                  </a:cubicBezTo>
                  <a:cubicBezTo>
                    <a:pt x="983" y="630"/>
                    <a:pt x="1012" y="640"/>
                    <a:pt x="1039" y="650"/>
                  </a:cubicBezTo>
                  <a:cubicBezTo>
                    <a:pt x="1057" y="656"/>
                    <a:pt x="1076" y="663"/>
                    <a:pt x="1095" y="668"/>
                  </a:cubicBezTo>
                  <a:cubicBezTo>
                    <a:pt x="1182" y="691"/>
                    <a:pt x="1271" y="674"/>
                    <a:pt x="1360" y="619"/>
                  </a:cubicBezTo>
                  <a:cubicBezTo>
                    <a:pt x="1451" y="563"/>
                    <a:pt x="1522" y="479"/>
                    <a:pt x="1565" y="418"/>
                  </a:cubicBezTo>
                  <a:cubicBezTo>
                    <a:pt x="1582" y="395"/>
                    <a:pt x="1598" y="370"/>
                    <a:pt x="1615" y="347"/>
                  </a:cubicBezTo>
                  <a:cubicBezTo>
                    <a:pt x="1706" y="213"/>
                    <a:pt x="1800" y="74"/>
                    <a:pt x="1951" y="22"/>
                  </a:cubicBezTo>
                  <a:cubicBezTo>
                    <a:pt x="1996" y="6"/>
                    <a:pt x="2045" y="0"/>
                    <a:pt x="2097" y="4"/>
                  </a:cubicBezTo>
                  <a:cubicBezTo>
                    <a:pt x="2146" y="7"/>
                    <a:pt x="2195" y="19"/>
                    <a:pt x="2243" y="40"/>
                  </a:cubicBezTo>
                  <a:cubicBezTo>
                    <a:pt x="2339" y="80"/>
                    <a:pt x="2419" y="151"/>
                    <a:pt x="2462" y="234"/>
                  </a:cubicBezTo>
                  <a:cubicBezTo>
                    <a:pt x="2482" y="271"/>
                    <a:pt x="2496" y="312"/>
                    <a:pt x="2509" y="352"/>
                  </a:cubicBezTo>
                  <a:cubicBezTo>
                    <a:pt x="2535" y="427"/>
                    <a:pt x="2562" y="505"/>
                    <a:pt x="2629" y="561"/>
                  </a:cubicBezTo>
                  <a:cubicBezTo>
                    <a:pt x="2661" y="588"/>
                    <a:pt x="2702" y="607"/>
                    <a:pt x="2749" y="618"/>
                  </a:cubicBezTo>
                  <a:cubicBezTo>
                    <a:pt x="2790" y="627"/>
                    <a:pt x="2836" y="630"/>
                    <a:pt x="2882" y="625"/>
                  </a:cubicBezTo>
                  <a:cubicBezTo>
                    <a:pt x="2904" y="623"/>
                    <a:pt x="2928" y="619"/>
                    <a:pt x="2954" y="613"/>
                  </a:cubicBezTo>
                  <a:cubicBezTo>
                    <a:pt x="2984" y="607"/>
                    <a:pt x="3014" y="599"/>
                    <a:pt x="3042" y="592"/>
                  </a:cubicBezTo>
                  <a:cubicBezTo>
                    <a:pt x="3071" y="584"/>
                    <a:pt x="3101" y="576"/>
                    <a:pt x="3130" y="570"/>
                  </a:cubicBezTo>
                  <a:cubicBezTo>
                    <a:pt x="3225" y="550"/>
                    <a:pt x="3323" y="549"/>
                    <a:pt x="3411" y="566"/>
                  </a:cubicBezTo>
                  <a:cubicBezTo>
                    <a:pt x="3512" y="586"/>
                    <a:pt x="3599" y="629"/>
                    <a:pt x="3669" y="693"/>
                  </a:cubicBezTo>
                  <a:cubicBezTo>
                    <a:pt x="3832" y="841"/>
                    <a:pt x="3878" y="1068"/>
                    <a:pt x="3923" y="1287"/>
                  </a:cubicBezTo>
                  <a:cubicBezTo>
                    <a:pt x="3924" y="1292"/>
                    <a:pt x="3924" y="1292"/>
                    <a:pt x="3924" y="1292"/>
                  </a:cubicBezTo>
                  <a:cubicBezTo>
                    <a:pt x="3935" y="1345"/>
                    <a:pt x="3946" y="1399"/>
                    <a:pt x="3958" y="1452"/>
                  </a:cubicBezTo>
                  <a:cubicBezTo>
                    <a:pt x="4009" y="1667"/>
                    <a:pt x="4096" y="1886"/>
                    <a:pt x="4218" y="2101"/>
                  </a:cubicBezTo>
                  <a:cubicBezTo>
                    <a:pt x="4240" y="2141"/>
                    <a:pt x="4264" y="2181"/>
                    <a:pt x="4286" y="2219"/>
                  </a:cubicBezTo>
                  <a:cubicBezTo>
                    <a:pt x="4354" y="2334"/>
                    <a:pt x="4425" y="2453"/>
                    <a:pt x="4471" y="2580"/>
                  </a:cubicBezTo>
                  <a:cubicBezTo>
                    <a:pt x="4542" y="2777"/>
                    <a:pt x="4551" y="2994"/>
                    <a:pt x="4497" y="3209"/>
                  </a:cubicBezTo>
                  <a:cubicBezTo>
                    <a:pt x="4472" y="3310"/>
                    <a:pt x="4434" y="3408"/>
                    <a:pt x="4383" y="3501"/>
                  </a:cubicBezTo>
                  <a:cubicBezTo>
                    <a:pt x="4333" y="3593"/>
                    <a:pt x="4272" y="3678"/>
                    <a:pt x="4202" y="3754"/>
                  </a:cubicBezTo>
                  <a:cubicBezTo>
                    <a:pt x="4069" y="3896"/>
                    <a:pt x="3907" y="4010"/>
                    <a:pt x="3750" y="4121"/>
                  </a:cubicBezTo>
                  <a:cubicBezTo>
                    <a:pt x="3671" y="4176"/>
                    <a:pt x="3590" y="4233"/>
                    <a:pt x="3514" y="4293"/>
                  </a:cubicBezTo>
                  <a:cubicBezTo>
                    <a:pt x="3382" y="4397"/>
                    <a:pt x="3258" y="4514"/>
                    <a:pt x="3138" y="4628"/>
                  </a:cubicBezTo>
                  <a:cubicBezTo>
                    <a:pt x="3036" y="4725"/>
                    <a:pt x="2931" y="4825"/>
                    <a:pt x="2822" y="4915"/>
                  </a:cubicBezTo>
                  <a:cubicBezTo>
                    <a:pt x="2788" y="4943"/>
                    <a:pt x="2754" y="4970"/>
                    <a:pt x="2722" y="4994"/>
                  </a:cubicBezTo>
                  <a:cubicBezTo>
                    <a:pt x="2645" y="5051"/>
                    <a:pt x="2579" y="5091"/>
                    <a:pt x="2513" y="5118"/>
                  </a:cubicBezTo>
                  <a:cubicBezTo>
                    <a:pt x="2445" y="5147"/>
                    <a:pt x="2379" y="5161"/>
                    <a:pt x="2314" y="5161"/>
                  </a:cubicBezTo>
                  <a:cubicBezTo>
                    <a:pt x="2301" y="5161"/>
                    <a:pt x="2288" y="5161"/>
                    <a:pt x="2275" y="5160"/>
                  </a:cubicBezTo>
                  <a:moveTo>
                    <a:pt x="3131" y="571"/>
                  </a:moveTo>
                  <a:cubicBezTo>
                    <a:pt x="3101" y="577"/>
                    <a:pt x="3071" y="585"/>
                    <a:pt x="3042" y="592"/>
                  </a:cubicBezTo>
                  <a:cubicBezTo>
                    <a:pt x="3014" y="600"/>
                    <a:pt x="2984" y="608"/>
                    <a:pt x="2954" y="614"/>
                  </a:cubicBezTo>
                  <a:cubicBezTo>
                    <a:pt x="2928" y="620"/>
                    <a:pt x="2904" y="623"/>
                    <a:pt x="2882" y="626"/>
                  </a:cubicBezTo>
                  <a:cubicBezTo>
                    <a:pt x="2836" y="630"/>
                    <a:pt x="2790" y="628"/>
                    <a:pt x="2749" y="619"/>
                  </a:cubicBezTo>
                  <a:cubicBezTo>
                    <a:pt x="2702" y="608"/>
                    <a:pt x="2661" y="589"/>
                    <a:pt x="2628" y="562"/>
                  </a:cubicBezTo>
                  <a:cubicBezTo>
                    <a:pt x="2562" y="506"/>
                    <a:pt x="2535" y="428"/>
                    <a:pt x="2509" y="352"/>
                  </a:cubicBezTo>
                  <a:cubicBezTo>
                    <a:pt x="2495" y="312"/>
                    <a:pt x="2481" y="272"/>
                    <a:pt x="2461" y="234"/>
                  </a:cubicBezTo>
                  <a:cubicBezTo>
                    <a:pt x="2418" y="152"/>
                    <a:pt x="2338" y="81"/>
                    <a:pt x="2242" y="40"/>
                  </a:cubicBezTo>
                  <a:cubicBezTo>
                    <a:pt x="2195" y="20"/>
                    <a:pt x="2146" y="8"/>
                    <a:pt x="2097" y="5"/>
                  </a:cubicBezTo>
                  <a:cubicBezTo>
                    <a:pt x="2046" y="1"/>
                    <a:pt x="1997" y="7"/>
                    <a:pt x="1952" y="23"/>
                  </a:cubicBezTo>
                  <a:cubicBezTo>
                    <a:pt x="1801" y="75"/>
                    <a:pt x="1706" y="213"/>
                    <a:pt x="1615" y="347"/>
                  </a:cubicBezTo>
                  <a:cubicBezTo>
                    <a:pt x="1599" y="371"/>
                    <a:pt x="1582" y="395"/>
                    <a:pt x="1565" y="419"/>
                  </a:cubicBezTo>
                  <a:cubicBezTo>
                    <a:pt x="1487" y="529"/>
                    <a:pt x="1411" y="589"/>
                    <a:pt x="1361" y="620"/>
                  </a:cubicBezTo>
                  <a:cubicBezTo>
                    <a:pt x="1272" y="675"/>
                    <a:pt x="1182" y="691"/>
                    <a:pt x="1095" y="669"/>
                  </a:cubicBezTo>
                  <a:cubicBezTo>
                    <a:pt x="1076" y="664"/>
                    <a:pt x="1057" y="657"/>
                    <a:pt x="1039" y="651"/>
                  </a:cubicBezTo>
                  <a:cubicBezTo>
                    <a:pt x="1011" y="641"/>
                    <a:pt x="983" y="631"/>
                    <a:pt x="954" y="627"/>
                  </a:cubicBezTo>
                  <a:cubicBezTo>
                    <a:pt x="916" y="622"/>
                    <a:pt x="877" y="628"/>
                    <a:pt x="838" y="645"/>
                  </a:cubicBezTo>
                  <a:cubicBezTo>
                    <a:pt x="805" y="659"/>
                    <a:pt x="772" y="681"/>
                    <a:pt x="740" y="711"/>
                  </a:cubicBezTo>
                  <a:cubicBezTo>
                    <a:pt x="678" y="766"/>
                    <a:pt x="631" y="829"/>
                    <a:pt x="594" y="902"/>
                  </a:cubicBezTo>
                  <a:cubicBezTo>
                    <a:pt x="560" y="971"/>
                    <a:pt x="537" y="1048"/>
                    <a:pt x="522" y="1137"/>
                  </a:cubicBezTo>
                  <a:cubicBezTo>
                    <a:pt x="519" y="1156"/>
                    <a:pt x="517" y="1175"/>
                    <a:pt x="515" y="1194"/>
                  </a:cubicBezTo>
                  <a:cubicBezTo>
                    <a:pt x="515" y="1201"/>
                    <a:pt x="514" y="1209"/>
                    <a:pt x="513" y="1216"/>
                  </a:cubicBezTo>
                  <a:cubicBezTo>
                    <a:pt x="504" y="1301"/>
                    <a:pt x="522" y="1441"/>
                    <a:pt x="540" y="1577"/>
                  </a:cubicBezTo>
                  <a:cubicBezTo>
                    <a:pt x="541" y="1591"/>
                    <a:pt x="541" y="1591"/>
                    <a:pt x="541" y="1591"/>
                  </a:cubicBezTo>
                  <a:cubicBezTo>
                    <a:pt x="554" y="1686"/>
                    <a:pt x="561" y="1763"/>
                    <a:pt x="559" y="1833"/>
                  </a:cubicBezTo>
                  <a:cubicBezTo>
                    <a:pt x="557" y="1916"/>
                    <a:pt x="540" y="1975"/>
                    <a:pt x="508" y="2014"/>
                  </a:cubicBezTo>
                  <a:cubicBezTo>
                    <a:pt x="481" y="2047"/>
                    <a:pt x="435" y="2066"/>
                    <a:pt x="386" y="2087"/>
                  </a:cubicBezTo>
                  <a:cubicBezTo>
                    <a:pt x="343" y="2106"/>
                    <a:pt x="299" y="2125"/>
                    <a:pt x="268" y="2153"/>
                  </a:cubicBezTo>
                  <a:cubicBezTo>
                    <a:pt x="186" y="2228"/>
                    <a:pt x="120" y="2323"/>
                    <a:pt x="79" y="2425"/>
                  </a:cubicBezTo>
                  <a:cubicBezTo>
                    <a:pt x="16" y="2585"/>
                    <a:pt x="7" y="2761"/>
                    <a:pt x="3" y="2942"/>
                  </a:cubicBezTo>
                  <a:cubicBezTo>
                    <a:pt x="2" y="3024"/>
                    <a:pt x="1" y="3111"/>
                    <a:pt x="8" y="3197"/>
                  </a:cubicBezTo>
                  <a:cubicBezTo>
                    <a:pt x="15" y="3291"/>
                    <a:pt x="30" y="3374"/>
                    <a:pt x="54" y="3449"/>
                  </a:cubicBezTo>
                  <a:cubicBezTo>
                    <a:pt x="77" y="3521"/>
                    <a:pt x="110" y="3592"/>
                    <a:pt x="151" y="3660"/>
                  </a:cubicBezTo>
                  <a:cubicBezTo>
                    <a:pt x="234" y="3796"/>
                    <a:pt x="351" y="3921"/>
                    <a:pt x="501" y="4032"/>
                  </a:cubicBezTo>
                  <a:cubicBezTo>
                    <a:pt x="569" y="4082"/>
                    <a:pt x="643" y="4129"/>
                    <a:pt x="721" y="4172"/>
                  </a:cubicBezTo>
                  <a:cubicBezTo>
                    <a:pt x="796" y="4212"/>
                    <a:pt x="874" y="4249"/>
                    <a:pt x="955" y="4281"/>
                  </a:cubicBezTo>
                  <a:cubicBezTo>
                    <a:pt x="980" y="4290"/>
                    <a:pt x="1006" y="4300"/>
                    <a:pt x="1031" y="4309"/>
                  </a:cubicBezTo>
                  <a:cubicBezTo>
                    <a:pt x="1102" y="4336"/>
                    <a:pt x="1175" y="4364"/>
                    <a:pt x="1243" y="4401"/>
                  </a:cubicBezTo>
                  <a:cubicBezTo>
                    <a:pt x="1408" y="4490"/>
                    <a:pt x="1532" y="4624"/>
                    <a:pt x="1652" y="4754"/>
                  </a:cubicBezTo>
                  <a:cubicBezTo>
                    <a:pt x="1677" y="4781"/>
                    <a:pt x="1702" y="4808"/>
                    <a:pt x="1727" y="4834"/>
                  </a:cubicBezTo>
                  <a:cubicBezTo>
                    <a:pt x="1816" y="4927"/>
                    <a:pt x="1894" y="4995"/>
                    <a:pt x="1973" y="5047"/>
                  </a:cubicBezTo>
                  <a:cubicBezTo>
                    <a:pt x="2021" y="5078"/>
                    <a:pt x="2070" y="5103"/>
                    <a:pt x="2117" y="5121"/>
                  </a:cubicBezTo>
                  <a:cubicBezTo>
                    <a:pt x="2169" y="5142"/>
                    <a:pt x="2222" y="5154"/>
                    <a:pt x="2275" y="5159"/>
                  </a:cubicBezTo>
                  <a:cubicBezTo>
                    <a:pt x="2353" y="5166"/>
                    <a:pt x="2430" y="5152"/>
                    <a:pt x="2513" y="5118"/>
                  </a:cubicBezTo>
                  <a:cubicBezTo>
                    <a:pt x="2578" y="5090"/>
                    <a:pt x="2645" y="5051"/>
                    <a:pt x="2721" y="4993"/>
                  </a:cubicBezTo>
                  <a:cubicBezTo>
                    <a:pt x="2754" y="4969"/>
                    <a:pt x="2787" y="4942"/>
                    <a:pt x="2821" y="4915"/>
                  </a:cubicBezTo>
                  <a:cubicBezTo>
                    <a:pt x="2931" y="4824"/>
                    <a:pt x="3036" y="4724"/>
                    <a:pt x="3138" y="4627"/>
                  </a:cubicBezTo>
                  <a:cubicBezTo>
                    <a:pt x="3257" y="4514"/>
                    <a:pt x="3381" y="4396"/>
                    <a:pt x="3513" y="4292"/>
                  </a:cubicBezTo>
                  <a:cubicBezTo>
                    <a:pt x="3590" y="4232"/>
                    <a:pt x="3671" y="4175"/>
                    <a:pt x="3749" y="4120"/>
                  </a:cubicBezTo>
                  <a:cubicBezTo>
                    <a:pt x="3906" y="4010"/>
                    <a:pt x="4069" y="3896"/>
                    <a:pt x="4201" y="3753"/>
                  </a:cubicBezTo>
                  <a:cubicBezTo>
                    <a:pt x="4271" y="3678"/>
                    <a:pt x="4332" y="3593"/>
                    <a:pt x="4383" y="3501"/>
                  </a:cubicBezTo>
                  <a:cubicBezTo>
                    <a:pt x="4433" y="3408"/>
                    <a:pt x="4472" y="3310"/>
                    <a:pt x="4497" y="3209"/>
                  </a:cubicBezTo>
                  <a:cubicBezTo>
                    <a:pt x="4550" y="2994"/>
                    <a:pt x="4541" y="2777"/>
                    <a:pt x="4470" y="2580"/>
                  </a:cubicBezTo>
                  <a:cubicBezTo>
                    <a:pt x="4424" y="2454"/>
                    <a:pt x="4354" y="2335"/>
                    <a:pt x="4286" y="2220"/>
                  </a:cubicBezTo>
                  <a:cubicBezTo>
                    <a:pt x="4263" y="2181"/>
                    <a:pt x="4239" y="2141"/>
                    <a:pt x="4217" y="2102"/>
                  </a:cubicBezTo>
                  <a:cubicBezTo>
                    <a:pt x="4096" y="1886"/>
                    <a:pt x="4008" y="1668"/>
                    <a:pt x="3957" y="1452"/>
                  </a:cubicBezTo>
                  <a:cubicBezTo>
                    <a:pt x="3945" y="1399"/>
                    <a:pt x="3934" y="1345"/>
                    <a:pt x="3923" y="1292"/>
                  </a:cubicBezTo>
                  <a:cubicBezTo>
                    <a:pt x="3922" y="1288"/>
                    <a:pt x="3922" y="1288"/>
                    <a:pt x="3922" y="1288"/>
                  </a:cubicBezTo>
                  <a:cubicBezTo>
                    <a:pt x="3878" y="1068"/>
                    <a:pt x="3831" y="842"/>
                    <a:pt x="3669" y="693"/>
                  </a:cubicBezTo>
                  <a:cubicBezTo>
                    <a:pt x="3598" y="629"/>
                    <a:pt x="3512" y="587"/>
                    <a:pt x="3411" y="567"/>
                  </a:cubicBezTo>
                  <a:cubicBezTo>
                    <a:pt x="3370" y="559"/>
                    <a:pt x="3326" y="555"/>
                    <a:pt x="3282" y="555"/>
                  </a:cubicBezTo>
                  <a:cubicBezTo>
                    <a:pt x="3232" y="555"/>
                    <a:pt x="3181" y="560"/>
                    <a:pt x="3131" y="57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9" name="Freeform 44">
              <a:extLst>
                <a:ext uri="{FF2B5EF4-FFF2-40B4-BE49-F238E27FC236}">
                  <a16:creationId xmlns:a16="http://schemas.microsoft.com/office/drawing/2014/main" id="{396D7CC1-084A-4921-874E-0923EA16E411}"/>
                </a:ext>
              </a:extLst>
            </p:cNvPr>
            <p:cNvSpPr>
              <a:spLocks noEditPoints="1"/>
            </p:cNvSpPr>
            <p:nvPr/>
          </p:nvSpPr>
          <p:spPr bwMode="auto">
            <a:xfrm>
              <a:off x="4014" y="264"/>
              <a:ext cx="3442" cy="3955"/>
            </a:xfrm>
            <a:custGeom>
              <a:avLst/>
              <a:gdLst>
                <a:gd name="T0" fmla="*/ 2005 w 4650"/>
                <a:gd name="T1" fmla="*/ 5215 h 5344"/>
                <a:gd name="T2" fmla="*/ 1275 w 4650"/>
                <a:gd name="T3" fmla="*/ 4520 h 5344"/>
                <a:gd name="T4" fmla="*/ 742 w 4650"/>
                <a:gd name="T5" fmla="*/ 4288 h 5344"/>
                <a:gd name="T6" fmla="*/ 53 w 4650"/>
                <a:gd name="T7" fmla="*/ 3548 h 5344"/>
                <a:gd name="T8" fmla="*/ 83 w 4650"/>
                <a:gd name="T9" fmla="*/ 2494 h 5344"/>
                <a:gd name="T10" fmla="*/ 528 w 4650"/>
                <a:gd name="T11" fmla="*/ 2073 h 5344"/>
                <a:gd name="T12" fmla="*/ 549 w 4650"/>
                <a:gd name="T13" fmla="*/ 1588 h 5344"/>
                <a:gd name="T14" fmla="*/ 522 w 4650"/>
                <a:gd name="T15" fmla="*/ 1184 h 5344"/>
                <a:gd name="T16" fmla="*/ 1035 w 4650"/>
                <a:gd name="T17" fmla="*/ 670 h 5344"/>
                <a:gd name="T18" fmla="*/ 1576 w 4650"/>
                <a:gd name="T19" fmla="*/ 432 h 5344"/>
                <a:gd name="T20" fmla="*/ 2122 w 4650"/>
                <a:gd name="T21" fmla="*/ 4 h 5344"/>
                <a:gd name="T22" fmla="*/ 2543 w 4650"/>
                <a:gd name="T23" fmla="*/ 382 h 5344"/>
                <a:gd name="T24" fmla="*/ 2785 w 4650"/>
                <a:gd name="T25" fmla="*/ 667 h 5344"/>
                <a:gd name="T26" fmla="*/ 3089 w 4650"/>
                <a:gd name="T27" fmla="*/ 638 h 5344"/>
                <a:gd name="T28" fmla="*/ 3735 w 4650"/>
                <a:gd name="T29" fmla="*/ 733 h 5344"/>
                <a:gd name="T30" fmla="*/ 3998 w 4650"/>
                <a:gd name="T31" fmla="*/ 1346 h 5344"/>
                <a:gd name="T32" fmla="*/ 4139 w 4650"/>
                <a:gd name="T33" fmla="*/ 1851 h 5344"/>
                <a:gd name="T34" fmla="*/ 4562 w 4650"/>
                <a:gd name="T35" fmla="*/ 2666 h 5344"/>
                <a:gd name="T36" fmla="*/ 4296 w 4650"/>
                <a:gd name="T37" fmla="*/ 3877 h 5344"/>
                <a:gd name="T38" fmla="*/ 3193 w 4650"/>
                <a:gd name="T39" fmla="*/ 4788 h 5344"/>
                <a:gd name="T40" fmla="*/ 2557 w 4650"/>
                <a:gd name="T41" fmla="*/ 5295 h 5344"/>
                <a:gd name="T42" fmla="*/ 3177 w 4650"/>
                <a:gd name="T43" fmla="*/ 616 h 5344"/>
                <a:gd name="T44" fmla="*/ 2922 w 4650"/>
                <a:gd name="T45" fmla="*/ 676 h 5344"/>
                <a:gd name="T46" fmla="*/ 2586 w 4650"/>
                <a:gd name="T47" fmla="*/ 503 h 5344"/>
                <a:gd name="T48" fmla="*/ 2273 w 4650"/>
                <a:gd name="T49" fmla="*/ 45 h 5344"/>
                <a:gd name="T50" fmla="*/ 1627 w 4650"/>
                <a:gd name="T51" fmla="*/ 358 h 5344"/>
                <a:gd name="T52" fmla="*/ 1092 w 4650"/>
                <a:gd name="T53" fmla="*/ 690 h 5344"/>
                <a:gd name="T54" fmla="*/ 919 w 4650"/>
                <a:gd name="T55" fmla="*/ 643 h 5344"/>
                <a:gd name="T56" fmla="*/ 518 w 4650"/>
                <a:gd name="T57" fmla="*/ 1248 h 5344"/>
                <a:gd name="T58" fmla="*/ 558 w 4650"/>
                <a:gd name="T59" fmla="*/ 1646 h 5344"/>
                <a:gd name="T60" fmla="*/ 402 w 4650"/>
                <a:gd name="T61" fmla="*/ 2147 h 5344"/>
                <a:gd name="T62" fmla="*/ 21 w 4650"/>
                <a:gd name="T63" fmla="*/ 2754 h 5344"/>
                <a:gd name="T64" fmla="*/ 152 w 4650"/>
                <a:gd name="T65" fmla="*/ 3764 h 5344"/>
                <a:gd name="T66" fmla="*/ 984 w 4650"/>
                <a:gd name="T67" fmla="*/ 4397 h 5344"/>
                <a:gd name="T68" fmla="*/ 1687 w 4650"/>
                <a:gd name="T69" fmla="*/ 4900 h 5344"/>
                <a:gd name="T70" fmla="*/ 2151 w 4650"/>
                <a:gd name="T71" fmla="*/ 5296 h 5344"/>
                <a:gd name="T72" fmla="*/ 2772 w 4650"/>
                <a:gd name="T73" fmla="*/ 5163 h 5344"/>
                <a:gd name="T74" fmla="*/ 3587 w 4650"/>
                <a:gd name="T75" fmla="*/ 4432 h 5344"/>
                <a:gd name="T76" fmla="*/ 4481 w 4650"/>
                <a:gd name="T77" fmla="*/ 3617 h 5344"/>
                <a:gd name="T78" fmla="*/ 4374 w 4650"/>
                <a:gd name="T79" fmla="*/ 2309 h 5344"/>
                <a:gd name="T80" fmla="*/ 4031 w 4650"/>
                <a:gd name="T81" fmla="*/ 1510 h 5344"/>
                <a:gd name="T82" fmla="*/ 3913 w 4650"/>
                <a:gd name="T83" fmla="*/ 1012 h 5344"/>
                <a:gd name="T84" fmla="*/ 3467 w 4650"/>
                <a:gd name="T85" fmla="*/ 607 h 5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50" h="5344">
                  <a:moveTo>
                    <a:pt x="2311" y="5337"/>
                  </a:moveTo>
                  <a:cubicBezTo>
                    <a:pt x="2258" y="5332"/>
                    <a:pt x="2204" y="5318"/>
                    <a:pt x="2151" y="5296"/>
                  </a:cubicBezTo>
                  <a:cubicBezTo>
                    <a:pt x="2103" y="5276"/>
                    <a:pt x="2054" y="5249"/>
                    <a:pt x="2005" y="5215"/>
                  </a:cubicBezTo>
                  <a:cubicBezTo>
                    <a:pt x="1926" y="5159"/>
                    <a:pt x="1846" y="5084"/>
                    <a:pt x="1759" y="4985"/>
                  </a:cubicBezTo>
                  <a:cubicBezTo>
                    <a:pt x="1735" y="4957"/>
                    <a:pt x="1710" y="4928"/>
                    <a:pt x="1687" y="4901"/>
                  </a:cubicBezTo>
                  <a:cubicBezTo>
                    <a:pt x="1567" y="4760"/>
                    <a:pt x="1443" y="4614"/>
                    <a:pt x="1275" y="4520"/>
                  </a:cubicBezTo>
                  <a:cubicBezTo>
                    <a:pt x="1204" y="4480"/>
                    <a:pt x="1126" y="4451"/>
                    <a:pt x="1051" y="4423"/>
                  </a:cubicBezTo>
                  <a:cubicBezTo>
                    <a:pt x="1029" y="4415"/>
                    <a:pt x="1006" y="4407"/>
                    <a:pt x="983" y="4398"/>
                  </a:cubicBezTo>
                  <a:cubicBezTo>
                    <a:pt x="900" y="4366"/>
                    <a:pt x="819" y="4329"/>
                    <a:pt x="742" y="4288"/>
                  </a:cubicBezTo>
                  <a:cubicBezTo>
                    <a:pt x="660" y="4244"/>
                    <a:pt x="584" y="4197"/>
                    <a:pt x="514" y="4145"/>
                  </a:cubicBezTo>
                  <a:cubicBezTo>
                    <a:pt x="358" y="4032"/>
                    <a:pt x="237" y="3904"/>
                    <a:pt x="152" y="3765"/>
                  </a:cubicBezTo>
                  <a:cubicBezTo>
                    <a:pt x="109" y="3695"/>
                    <a:pt x="76" y="3622"/>
                    <a:pt x="53" y="3548"/>
                  </a:cubicBezTo>
                  <a:cubicBezTo>
                    <a:pt x="1" y="3379"/>
                    <a:pt x="0" y="3205"/>
                    <a:pt x="4" y="3025"/>
                  </a:cubicBezTo>
                  <a:cubicBezTo>
                    <a:pt x="7" y="2938"/>
                    <a:pt x="10" y="2845"/>
                    <a:pt x="21" y="2754"/>
                  </a:cubicBezTo>
                  <a:cubicBezTo>
                    <a:pt x="33" y="2654"/>
                    <a:pt x="53" y="2569"/>
                    <a:pt x="83" y="2494"/>
                  </a:cubicBezTo>
                  <a:cubicBezTo>
                    <a:pt x="125" y="2387"/>
                    <a:pt x="192" y="2290"/>
                    <a:pt x="278" y="2213"/>
                  </a:cubicBezTo>
                  <a:cubicBezTo>
                    <a:pt x="310" y="2184"/>
                    <a:pt x="357" y="2165"/>
                    <a:pt x="401" y="2146"/>
                  </a:cubicBezTo>
                  <a:cubicBezTo>
                    <a:pt x="452" y="2125"/>
                    <a:pt x="501" y="2106"/>
                    <a:pt x="528" y="2073"/>
                  </a:cubicBezTo>
                  <a:cubicBezTo>
                    <a:pt x="560" y="2034"/>
                    <a:pt x="576" y="1975"/>
                    <a:pt x="578" y="1892"/>
                  </a:cubicBezTo>
                  <a:cubicBezTo>
                    <a:pt x="580" y="1814"/>
                    <a:pt x="569" y="1724"/>
                    <a:pt x="557" y="1646"/>
                  </a:cubicBezTo>
                  <a:cubicBezTo>
                    <a:pt x="554" y="1627"/>
                    <a:pt x="551" y="1607"/>
                    <a:pt x="549" y="1588"/>
                  </a:cubicBezTo>
                  <a:cubicBezTo>
                    <a:pt x="530" y="1461"/>
                    <a:pt x="512" y="1342"/>
                    <a:pt x="516" y="1265"/>
                  </a:cubicBezTo>
                  <a:cubicBezTo>
                    <a:pt x="517" y="1260"/>
                    <a:pt x="517" y="1254"/>
                    <a:pt x="518" y="1248"/>
                  </a:cubicBezTo>
                  <a:cubicBezTo>
                    <a:pt x="519" y="1227"/>
                    <a:pt x="520" y="1205"/>
                    <a:pt x="522" y="1184"/>
                  </a:cubicBezTo>
                  <a:cubicBezTo>
                    <a:pt x="545" y="990"/>
                    <a:pt x="611" y="842"/>
                    <a:pt x="727" y="732"/>
                  </a:cubicBezTo>
                  <a:cubicBezTo>
                    <a:pt x="776" y="684"/>
                    <a:pt x="855" y="630"/>
                    <a:pt x="948" y="644"/>
                  </a:cubicBezTo>
                  <a:cubicBezTo>
                    <a:pt x="977" y="648"/>
                    <a:pt x="1007" y="659"/>
                    <a:pt x="1035" y="670"/>
                  </a:cubicBezTo>
                  <a:cubicBezTo>
                    <a:pt x="1054" y="677"/>
                    <a:pt x="1073" y="684"/>
                    <a:pt x="1093" y="690"/>
                  </a:cubicBezTo>
                  <a:cubicBezTo>
                    <a:pt x="1183" y="714"/>
                    <a:pt x="1275" y="698"/>
                    <a:pt x="1366" y="641"/>
                  </a:cubicBezTo>
                  <a:cubicBezTo>
                    <a:pt x="1460" y="583"/>
                    <a:pt x="1532" y="495"/>
                    <a:pt x="1576" y="432"/>
                  </a:cubicBezTo>
                  <a:cubicBezTo>
                    <a:pt x="1593" y="408"/>
                    <a:pt x="1610" y="382"/>
                    <a:pt x="1626" y="358"/>
                  </a:cubicBezTo>
                  <a:cubicBezTo>
                    <a:pt x="1719" y="218"/>
                    <a:pt x="1815" y="74"/>
                    <a:pt x="1972" y="21"/>
                  </a:cubicBezTo>
                  <a:cubicBezTo>
                    <a:pt x="2019" y="5"/>
                    <a:pt x="2069" y="0"/>
                    <a:pt x="2122" y="4"/>
                  </a:cubicBezTo>
                  <a:cubicBezTo>
                    <a:pt x="2173" y="9"/>
                    <a:pt x="2224" y="22"/>
                    <a:pt x="2273" y="45"/>
                  </a:cubicBezTo>
                  <a:cubicBezTo>
                    <a:pt x="2372" y="90"/>
                    <a:pt x="2454" y="167"/>
                    <a:pt x="2497" y="255"/>
                  </a:cubicBezTo>
                  <a:cubicBezTo>
                    <a:pt x="2516" y="295"/>
                    <a:pt x="2530" y="339"/>
                    <a:pt x="2543" y="382"/>
                  </a:cubicBezTo>
                  <a:cubicBezTo>
                    <a:pt x="2556" y="422"/>
                    <a:pt x="2569" y="464"/>
                    <a:pt x="2587" y="503"/>
                  </a:cubicBezTo>
                  <a:cubicBezTo>
                    <a:pt x="2607" y="546"/>
                    <a:pt x="2631" y="579"/>
                    <a:pt x="2662" y="606"/>
                  </a:cubicBezTo>
                  <a:cubicBezTo>
                    <a:pt x="2695" y="635"/>
                    <a:pt x="2737" y="656"/>
                    <a:pt x="2785" y="667"/>
                  </a:cubicBezTo>
                  <a:cubicBezTo>
                    <a:pt x="2827" y="677"/>
                    <a:pt x="2875" y="680"/>
                    <a:pt x="2922" y="675"/>
                  </a:cubicBezTo>
                  <a:cubicBezTo>
                    <a:pt x="2945" y="672"/>
                    <a:pt x="2969" y="668"/>
                    <a:pt x="2996" y="662"/>
                  </a:cubicBezTo>
                  <a:cubicBezTo>
                    <a:pt x="3028" y="655"/>
                    <a:pt x="3059" y="646"/>
                    <a:pt x="3089" y="638"/>
                  </a:cubicBezTo>
                  <a:cubicBezTo>
                    <a:pt x="3118" y="630"/>
                    <a:pt x="3148" y="622"/>
                    <a:pt x="3177" y="615"/>
                  </a:cubicBezTo>
                  <a:cubicBezTo>
                    <a:pt x="3275" y="593"/>
                    <a:pt x="3376" y="590"/>
                    <a:pt x="3467" y="606"/>
                  </a:cubicBezTo>
                  <a:cubicBezTo>
                    <a:pt x="3572" y="625"/>
                    <a:pt x="3662" y="668"/>
                    <a:pt x="3735" y="733"/>
                  </a:cubicBezTo>
                  <a:cubicBezTo>
                    <a:pt x="3776" y="769"/>
                    <a:pt x="3811" y="811"/>
                    <a:pt x="3842" y="861"/>
                  </a:cubicBezTo>
                  <a:cubicBezTo>
                    <a:pt x="3869" y="905"/>
                    <a:pt x="3893" y="954"/>
                    <a:pt x="3914" y="1011"/>
                  </a:cubicBezTo>
                  <a:cubicBezTo>
                    <a:pt x="3953" y="1118"/>
                    <a:pt x="3976" y="1234"/>
                    <a:pt x="3998" y="1346"/>
                  </a:cubicBezTo>
                  <a:cubicBezTo>
                    <a:pt x="3999" y="1352"/>
                    <a:pt x="3999" y="1352"/>
                    <a:pt x="3999" y="1352"/>
                  </a:cubicBezTo>
                  <a:cubicBezTo>
                    <a:pt x="4009" y="1405"/>
                    <a:pt x="4020" y="1459"/>
                    <a:pt x="4032" y="1510"/>
                  </a:cubicBezTo>
                  <a:cubicBezTo>
                    <a:pt x="4058" y="1623"/>
                    <a:pt x="4094" y="1738"/>
                    <a:pt x="4139" y="1851"/>
                  </a:cubicBezTo>
                  <a:cubicBezTo>
                    <a:pt x="4183" y="1961"/>
                    <a:pt x="4236" y="2071"/>
                    <a:pt x="4296" y="2177"/>
                  </a:cubicBezTo>
                  <a:cubicBezTo>
                    <a:pt x="4321" y="2221"/>
                    <a:pt x="4348" y="2265"/>
                    <a:pt x="4374" y="2308"/>
                  </a:cubicBezTo>
                  <a:cubicBezTo>
                    <a:pt x="4443" y="2422"/>
                    <a:pt x="4514" y="2540"/>
                    <a:pt x="4562" y="2666"/>
                  </a:cubicBezTo>
                  <a:cubicBezTo>
                    <a:pt x="4638" y="2868"/>
                    <a:pt x="4650" y="3093"/>
                    <a:pt x="4597" y="3315"/>
                  </a:cubicBezTo>
                  <a:cubicBezTo>
                    <a:pt x="4572" y="3419"/>
                    <a:pt x="4533" y="3521"/>
                    <a:pt x="4481" y="3617"/>
                  </a:cubicBezTo>
                  <a:cubicBezTo>
                    <a:pt x="4430" y="3712"/>
                    <a:pt x="4368" y="3800"/>
                    <a:pt x="4296" y="3877"/>
                  </a:cubicBezTo>
                  <a:cubicBezTo>
                    <a:pt x="4160" y="4023"/>
                    <a:pt x="3994" y="4140"/>
                    <a:pt x="3834" y="4253"/>
                  </a:cubicBezTo>
                  <a:cubicBezTo>
                    <a:pt x="3752" y="4310"/>
                    <a:pt x="3667" y="4370"/>
                    <a:pt x="3587" y="4433"/>
                  </a:cubicBezTo>
                  <a:cubicBezTo>
                    <a:pt x="3448" y="4542"/>
                    <a:pt x="3318" y="4667"/>
                    <a:pt x="3193" y="4788"/>
                  </a:cubicBezTo>
                  <a:cubicBezTo>
                    <a:pt x="3090" y="4887"/>
                    <a:pt x="2985" y="4989"/>
                    <a:pt x="2875" y="5081"/>
                  </a:cubicBezTo>
                  <a:cubicBezTo>
                    <a:pt x="2840" y="5110"/>
                    <a:pt x="2806" y="5138"/>
                    <a:pt x="2772" y="5164"/>
                  </a:cubicBezTo>
                  <a:cubicBezTo>
                    <a:pt x="2693" y="5224"/>
                    <a:pt x="2625" y="5266"/>
                    <a:pt x="2557" y="5295"/>
                  </a:cubicBezTo>
                  <a:cubicBezTo>
                    <a:pt x="2487" y="5325"/>
                    <a:pt x="2420" y="5339"/>
                    <a:pt x="2354" y="5339"/>
                  </a:cubicBezTo>
                  <a:cubicBezTo>
                    <a:pt x="2340" y="5339"/>
                    <a:pt x="2325" y="5339"/>
                    <a:pt x="2311" y="5337"/>
                  </a:cubicBezTo>
                  <a:moveTo>
                    <a:pt x="3177" y="616"/>
                  </a:moveTo>
                  <a:cubicBezTo>
                    <a:pt x="3148" y="622"/>
                    <a:pt x="3118" y="631"/>
                    <a:pt x="3090" y="639"/>
                  </a:cubicBezTo>
                  <a:cubicBezTo>
                    <a:pt x="3059" y="647"/>
                    <a:pt x="3028" y="656"/>
                    <a:pt x="2996" y="663"/>
                  </a:cubicBezTo>
                  <a:cubicBezTo>
                    <a:pt x="2969" y="669"/>
                    <a:pt x="2945" y="673"/>
                    <a:pt x="2922" y="676"/>
                  </a:cubicBezTo>
                  <a:cubicBezTo>
                    <a:pt x="2875" y="681"/>
                    <a:pt x="2827" y="678"/>
                    <a:pt x="2785" y="668"/>
                  </a:cubicBezTo>
                  <a:cubicBezTo>
                    <a:pt x="2736" y="656"/>
                    <a:pt x="2695" y="636"/>
                    <a:pt x="2661" y="607"/>
                  </a:cubicBezTo>
                  <a:cubicBezTo>
                    <a:pt x="2631" y="580"/>
                    <a:pt x="2606" y="546"/>
                    <a:pt x="2586" y="503"/>
                  </a:cubicBezTo>
                  <a:cubicBezTo>
                    <a:pt x="2568" y="465"/>
                    <a:pt x="2555" y="423"/>
                    <a:pt x="2542" y="382"/>
                  </a:cubicBezTo>
                  <a:cubicBezTo>
                    <a:pt x="2529" y="340"/>
                    <a:pt x="2516" y="296"/>
                    <a:pt x="2496" y="256"/>
                  </a:cubicBezTo>
                  <a:cubicBezTo>
                    <a:pt x="2453" y="167"/>
                    <a:pt x="2372" y="90"/>
                    <a:pt x="2273" y="45"/>
                  </a:cubicBezTo>
                  <a:cubicBezTo>
                    <a:pt x="2224" y="23"/>
                    <a:pt x="2173" y="10"/>
                    <a:pt x="2122" y="5"/>
                  </a:cubicBezTo>
                  <a:cubicBezTo>
                    <a:pt x="2069" y="1"/>
                    <a:pt x="2019" y="6"/>
                    <a:pt x="1972" y="22"/>
                  </a:cubicBezTo>
                  <a:cubicBezTo>
                    <a:pt x="1816" y="74"/>
                    <a:pt x="1720" y="219"/>
                    <a:pt x="1627" y="358"/>
                  </a:cubicBezTo>
                  <a:cubicBezTo>
                    <a:pt x="1610" y="383"/>
                    <a:pt x="1593" y="408"/>
                    <a:pt x="1577" y="433"/>
                  </a:cubicBezTo>
                  <a:cubicBezTo>
                    <a:pt x="1532" y="496"/>
                    <a:pt x="1460" y="583"/>
                    <a:pt x="1367" y="642"/>
                  </a:cubicBezTo>
                  <a:cubicBezTo>
                    <a:pt x="1275" y="699"/>
                    <a:pt x="1183" y="715"/>
                    <a:pt x="1092" y="690"/>
                  </a:cubicBezTo>
                  <a:cubicBezTo>
                    <a:pt x="1073" y="685"/>
                    <a:pt x="1053" y="678"/>
                    <a:pt x="1035" y="671"/>
                  </a:cubicBezTo>
                  <a:cubicBezTo>
                    <a:pt x="1006" y="660"/>
                    <a:pt x="977" y="649"/>
                    <a:pt x="948" y="645"/>
                  </a:cubicBezTo>
                  <a:cubicBezTo>
                    <a:pt x="938" y="643"/>
                    <a:pt x="928" y="643"/>
                    <a:pt x="919" y="643"/>
                  </a:cubicBezTo>
                  <a:cubicBezTo>
                    <a:pt x="839" y="643"/>
                    <a:pt x="772" y="690"/>
                    <a:pt x="727" y="732"/>
                  </a:cubicBezTo>
                  <a:cubicBezTo>
                    <a:pt x="612" y="842"/>
                    <a:pt x="545" y="990"/>
                    <a:pt x="523" y="1184"/>
                  </a:cubicBezTo>
                  <a:cubicBezTo>
                    <a:pt x="521" y="1205"/>
                    <a:pt x="520" y="1227"/>
                    <a:pt x="518" y="1248"/>
                  </a:cubicBezTo>
                  <a:cubicBezTo>
                    <a:pt x="518" y="1254"/>
                    <a:pt x="518" y="1260"/>
                    <a:pt x="517" y="1265"/>
                  </a:cubicBezTo>
                  <a:cubicBezTo>
                    <a:pt x="513" y="1342"/>
                    <a:pt x="530" y="1461"/>
                    <a:pt x="549" y="1588"/>
                  </a:cubicBezTo>
                  <a:cubicBezTo>
                    <a:pt x="552" y="1607"/>
                    <a:pt x="555" y="1626"/>
                    <a:pt x="558" y="1646"/>
                  </a:cubicBezTo>
                  <a:cubicBezTo>
                    <a:pt x="569" y="1724"/>
                    <a:pt x="581" y="1814"/>
                    <a:pt x="579" y="1892"/>
                  </a:cubicBezTo>
                  <a:cubicBezTo>
                    <a:pt x="577" y="1975"/>
                    <a:pt x="561" y="2034"/>
                    <a:pt x="529" y="2073"/>
                  </a:cubicBezTo>
                  <a:cubicBezTo>
                    <a:pt x="501" y="2106"/>
                    <a:pt x="453" y="2126"/>
                    <a:pt x="402" y="2147"/>
                  </a:cubicBezTo>
                  <a:cubicBezTo>
                    <a:pt x="357" y="2166"/>
                    <a:pt x="311" y="2185"/>
                    <a:pt x="279" y="2213"/>
                  </a:cubicBezTo>
                  <a:cubicBezTo>
                    <a:pt x="193" y="2291"/>
                    <a:pt x="125" y="2388"/>
                    <a:pt x="83" y="2494"/>
                  </a:cubicBezTo>
                  <a:cubicBezTo>
                    <a:pt x="54" y="2569"/>
                    <a:pt x="33" y="2654"/>
                    <a:pt x="21" y="2754"/>
                  </a:cubicBezTo>
                  <a:cubicBezTo>
                    <a:pt x="10" y="2845"/>
                    <a:pt x="7" y="2938"/>
                    <a:pt x="5" y="3025"/>
                  </a:cubicBezTo>
                  <a:cubicBezTo>
                    <a:pt x="1" y="3204"/>
                    <a:pt x="1" y="3379"/>
                    <a:pt x="54" y="3548"/>
                  </a:cubicBezTo>
                  <a:cubicBezTo>
                    <a:pt x="77" y="3622"/>
                    <a:pt x="110" y="3695"/>
                    <a:pt x="152" y="3764"/>
                  </a:cubicBezTo>
                  <a:cubicBezTo>
                    <a:pt x="237" y="3904"/>
                    <a:pt x="359" y="4032"/>
                    <a:pt x="514" y="4145"/>
                  </a:cubicBezTo>
                  <a:cubicBezTo>
                    <a:pt x="584" y="4196"/>
                    <a:pt x="661" y="4244"/>
                    <a:pt x="742" y="4287"/>
                  </a:cubicBezTo>
                  <a:cubicBezTo>
                    <a:pt x="819" y="4328"/>
                    <a:pt x="900" y="4365"/>
                    <a:pt x="984" y="4397"/>
                  </a:cubicBezTo>
                  <a:cubicBezTo>
                    <a:pt x="1006" y="4406"/>
                    <a:pt x="1029" y="4414"/>
                    <a:pt x="1051" y="4423"/>
                  </a:cubicBezTo>
                  <a:cubicBezTo>
                    <a:pt x="1127" y="4451"/>
                    <a:pt x="1204" y="4480"/>
                    <a:pt x="1276" y="4520"/>
                  </a:cubicBezTo>
                  <a:cubicBezTo>
                    <a:pt x="1444" y="4613"/>
                    <a:pt x="1568" y="4759"/>
                    <a:pt x="1687" y="4900"/>
                  </a:cubicBezTo>
                  <a:cubicBezTo>
                    <a:pt x="1711" y="4928"/>
                    <a:pt x="1735" y="4957"/>
                    <a:pt x="1760" y="4984"/>
                  </a:cubicBezTo>
                  <a:cubicBezTo>
                    <a:pt x="1846" y="5083"/>
                    <a:pt x="1927" y="5158"/>
                    <a:pt x="2006" y="5214"/>
                  </a:cubicBezTo>
                  <a:cubicBezTo>
                    <a:pt x="2054" y="5248"/>
                    <a:pt x="2103" y="5276"/>
                    <a:pt x="2151" y="5296"/>
                  </a:cubicBezTo>
                  <a:cubicBezTo>
                    <a:pt x="2204" y="5318"/>
                    <a:pt x="2258" y="5331"/>
                    <a:pt x="2311" y="5336"/>
                  </a:cubicBezTo>
                  <a:cubicBezTo>
                    <a:pt x="2391" y="5344"/>
                    <a:pt x="2472" y="5330"/>
                    <a:pt x="2557" y="5294"/>
                  </a:cubicBezTo>
                  <a:cubicBezTo>
                    <a:pt x="2624" y="5265"/>
                    <a:pt x="2692" y="5224"/>
                    <a:pt x="2772" y="5163"/>
                  </a:cubicBezTo>
                  <a:cubicBezTo>
                    <a:pt x="2805" y="5137"/>
                    <a:pt x="2840" y="5110"/>
                    <a:pt x="2874" y="5080"/>
                  </a:cubicBezTo>
                  <a:cubicBezTo>
                    <a:pt x="2984" y="4988"/>
                    <a:pt x="3090" y="4886"/>
                    <a:pt x="3192" y="4788"/>
                  </a:cubicBezTo>
                  <a:cubicBezTo>
                    <a:pt x="3318" y="4667"/>
                    <a:pt x="3448" y="4542"/>
                    <a:pt x="3587" y="4432"/>
                  </a:cubicBezTo>
                  <a:cubicBezTo>
                    <a:pt x="3667" y="4369"/>
                    <a:pt x="3751" y="4310"/>
                    <a:pt x="3833" y="4252"/>
                  </a:cubicBezTo>
                  <a:cubicBezTo>
                    <a:pt x="3994" y="4139"/>
                    <a:pt x="4160" y="4023"/>
                    <a:pt x="4295" y="3877"/>
                  </a:cubicBezTo>
                  <a:cubicBezTo>
                    <a:pt x="4367" y="3799"/>
                    <a:pt x="4430" y="3712"/>
                    <a:pt x="4481" y="3617"/>
                  </a:cubicBezTo>
                  <a:cubicBezTo>
                    <a:pt x="4532" y="3521"/>
                    <a:pt x="4571" y="3419"/>
                    <a:pt x="4596" y="3315"/>
                  </a:cubicBezTo>
                  <a:cubicBezTo>
                    <a:pt x="4650" y="3093"/>
                    <a:pt x="4637" y="2868"/>
                    <a:pt x="4561" y="2666"/>
                  </a:cubicBezTo>
                  <a:cubicBezTo>
                    <a:pt x="4513" y="2540"/>
                    <a:pt x="4442" y="2423"/>
                    <a:pt x="4374" y="2309"/>
                  </a:cubicBezTo>
                  <a:cubicBezTo>
                    <a:pt x="4348" y="2266"/>
                    <a:pt x="4321" y="2221"/>
                    <a:pt x="4295" y="2177"/>
                  </a:cubicBezTo>
                  <a:cubicBezTo>
                    <a:pt x="4235" y="2071"/>
                    <a:pt x="4182" y="1961"/>
                    <a:pt x="4138" y="1852"/>
                  </a:cubicBezTo>
                  <a:cubicBezTo>
                    <a:pt x="4093" y="1738"/>
                    <a:pt x="4057" y="1623"/>
                    <a:pt x="4031" y="1510"/>
                  </a:cubicBezTo>
                  <a:cubicBezTo>
                    <a:pt x="4019" y="1459"/>
                    <a:pt x="4009" y="1405"/>
                    <a:pt x="3998" y="1352"/>
                  </a:cubicBezTo>
                  <a:cubicBezTo>
                    <a:pt x="3997" y="1347"/>
                    <a:pt x="3997" y="1347"/>
                    <a:pt x="3997" y="1347"/>
                  </a:cubicBezTo>
                  <a:cubicBezTo>
                    <a:pt x="3975" y="1234"/>
                    <a:pt x="3952" y="1119"/>
                    <a:pt x="3913" y="1012"/>
                  </a:cubicBezTo>
                  <a:cubicBezTo>
                    <a:pt x="3892" y="955"/>
                    <a:pt x="3869" y="905"/>
                    <a:pt x="3841" y="861"/>
                  </a:cubicBezTo>
                  <a:cubicBezTo>
                    <a:pt x="3811" y="812"/>
                    <a:pt x="3776" y="770"/>
                    <a:pt x="3735" y="734"/>
                  </a:cubicBezTo>
                  <a:cubicBezTo>
                    <a:pt x="3662" y="668"/>
                    <a:pt x="3572" y="626"/>
                    <a:pt x="3467" y="607"/>
                  </a:cubicBezTo>
                  <a:cubicBezTo>
                    <a:pt x="3428" y="600"/>
                    <a:pt x="3388" y="596"/>
                    <a:pt x="3346" y="596"/>
                  </a:cubicBezTo>
                  <a:cubicBezTo>
                    <a:pt x="3291" y="596"/>
                    <a:pt x="3234" y="603"/>
                    <a:pt x="3177" y="61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0" name="Freeform 45">
              <a:extLst>
                <a:ext uri="{FF2B5EF4-FFF2-40B4-BE49-F238E27FC236}">
                  <a16:creationId xmlns:a16="http://schemas.microsoft.com/office/drawing/2014/main" id="{77D3D5B8-2EE2-4714-895F-E2928FC5AD7E}"/>
                </a:ext>
              </a:extLst>
            </p:cNvPr>
            <p:cNvSpPr>
              <a:spLocks noEditPoints="1"/>
            </p:cNvSpPr>
            <p:nvPr/>
          </p:nvSpPr>
          <p:spPr bwMode="auto">
            <a:xfrm>
              <a:off x="3977" y="183"/>
              <a:ext cx="3520" cy="4104"/>
            </a:xfrm>
            <a:custGeom>
              <a:avLst/>
              <a:gdLst>
                <a:gd name="T0" fmla="*/ 1792 w 4756"/>
                <a:gd name="T1" fmla="*/ 5150 h 5545"/>
                <a:gd name="T2" fmla="*/ 1309 w 4756"/>
                <a:gd name="T3" fmla="*/ 4656 h 5545"/>
                <a:gd name="T4" fmla="*/ 1014 w 4756"/>
                <a:gd name="T5" fmla="*/ 4532 h 5545"/>
                <a:gd name="T6" fmla="*/ 53 w 4756"/>
                <a:gd name="T7" fmla="*/ 3661 h 5545"/>
                <a:gd name="T8" fmla="*/ 87 w 4756"/>
                <a:gd name="T9" fmla="*/ 2576 h 5545"/>
                <a:gd name="T10" fmla="*/ 419 w 4756"/>
                <a:gd name="T11" fmla="*/ 2217 h 5545"/>
                <a:gd name="T12" fmla="*/ 574 w 4756"/>
                <a:gd name="T13" fmla="*/ 1716 h 5545"/>
                <a:gd name="T14" fmla="*/ 521 w 4756"/>
                <a:gd name="T15" fmla="*/ 1328 h 5545"/>
                <a:gd name="T16" fmla="*/ 524 w 4756"/>
                <a:gd name="T17" fmla="*/ 1244 h 5545"/>
                <a:gd name="T18" fmla="*/ 944 w 4756"/>
                <a:gd name="T19" fmla="*/ 673 h 5545"/>
                <a:gd name="T20" fmla="*/ 1094 w 4756"/>
                <a:gd name="T21" fmla="*/ 722 h 5545"/>
                <a:gd name="T22" fmla="*/ 1638 w 4756"/>
                <a:gd name="T23" fmla="*/ 382 h 5545"/>
                <a:gd name="T24" fmla="*/ 2308 w 4756"/>
                <a:gd name="T25" fmla="*/ 61 h 5545"/>
                <a:gd name="T26" fmla="*/ 2583 w 4756"/>
                <a:gd name="T27" fmla="*/ 426 h 5545"/>
                <a:gd name="T28" fmla="*/ 2964 w 4756"/>
                <a:gd name="T29" fmla="*/ 736 h 5545"/>
                <a:gd name="T30" fmla="*/ 3140 w 4756"/>
                <a:gd name="T31" fmla="*/ 695 h 5545"/>
                <a:gd name="T32" fmla="*/ 3807 w 4756"/>
                <a:gd name="T33" fmla="*/ 785 h 5545"/>
                <a:gd name="T34" fmla="*/ 4081 w 4756"/>
                <a:gd name="T35" fmla="*/ 1428 h 5545"/>
                <a:gd name="T36" fmla="*/ 4380 w 4756"/>
                <a:gd name="T37" fmla="*/ 2265 h 5545"/>
                <a:gd name="T38" fmla="*/ 4659 w 4756"/>
                <a:gd name="T39" fmla="*/ 2764 h 5545"/>
                <a:gd name="T40" fmla="*/ 4395 w 4756"/>
                <a:gd name="T41" fmla="*/ 4017 h 5545"/>
                <a:gd name="T42" fmla="*/ 3666 w 4756"/>
                <a:gd name="T43" fmla="*/ 4589 h 5545"/>
                <a:gd name="T44" fmla="*/ 2933 w 4756"/>
                <a:gd name="T45" fmla="*/ 5263 h 5545"/>
                <a:gd name="T46" fmla="*/ 2397 w 4756"/>
                <a:gd name="T47" fmla="*/ 5534 h 5545"/>
                <a:gd name="T48" fmla="*/ 3228 w 4756"/>
                <a:gd name="T49" fmla="*/ 678 h 5545"/>
                <a:gd name="T50" fmla="*/ 3042 w 4756"/>
                <a:gd name="T51" fmla="*/ 729 h 5545"/>
                <a:gd name="T52" fmla="*/ 2695 w 4756"/>
                <a:gd name="T53" fmla="*/ 668 h 5545"/>
                <a:gd name="T54" fmla="*/ 2531 w 4756"/>
                <a:gd name="T55" fmla="*/ 292 h 5545"/>
                <a:gd name="T56" fmla="*/ 1997 w 4756"/>
                <a:gd name="T57" fmla="*/ 38 h 5545"/>
                <a:gd name="T58" fmla="*/ 1593 w 4756"/>
                <a:gd name="T59" fmla="*/ 462 h 5545"/>
                <a:gd name="T60" fmla="*/ 1092 w 4756"/>
                <a:gd name="T61" fmla="*/ 729 h 5545"/>
                <a:gd name="T62" fmla="*/ 943 w 4756"/>
                <a:gd name="T63" fmla="*/ 680 h 5545"/>
                <a:gd name="T64" fmla="*/ 531 w 4756"/>
                <a:gd name="T65" fmla="*/ 1245 h 5545"/>
                <a:gd name="T66" fmla="*/ 528 w 4756"/>
                <a:gd name="T67" fmla="*/ 1329 h 5545"/>
                <a:gd name="T68" fmla="*/ 581 w 4756"/>
                <a:gd name="T69" fmla="*/ 1715 h 5545"/>
                <a:gd name="T70" fmla="*/ 422 w 4756"/>
                <a:gd name="T71" fmla="*/ 2224 h 5545"/>
                <a:gd name="T72" fmla="*/ 93 w 4756"/>
                <a:gd name="T73" fmla="*/ 2578 h 5545"/>
                <a:gd name="T74" fmla="*/ 59 w 4756"/>
                <a:gd name="T75" fmla="*/ 3659 h 5545"/>
                <a:gd name="T76" fmla="*/ 1016 w 4756"/>
                <a:gd name="T77" fmla="*/ 4525 h 5545"/>
                <a:gd name="T78" fmla="*/ 1313 w 4756"/>
                <a:gd name="T79" fmla="*/ 4650 h 5545"/>
                <a:gd name="T80" fmla="*/ 1797 w 4756"/>
                <a:gd name="T81" fmla="*/ 5146 h 5545"/>
                <a:gd name="T82" fmla="*/ 2823 w 4756"/>
                <a:gd name="T83" fmla="*/ 5344 h 5545"/>
                <a:gd name="T84" fmla="*/ 3248 w 4756"/>
                <a:gd name="T85" fmla="*/ 4960 h 5545"/>
                <a:gd name="T86" fmla="*/ 3919 w 4756"/>
                <a:gd name="T87" fmla="*/ 4396 h 5545"/>
                <a:gd name="T88" fmla="*/ 4696 w 4756"/>
                <a:gd name="T89" fmla="*/ 3434 h 5545"/>
                <a:gd name="T90" fmla="*/ 4462 w 4756"/>
                <a:gd name="T91" fmla="*/ 2413 h 5545"/>
                <a:gd name="T92" fmla="*/ 4105 w 4756"/>
                <a:gd name="T93" fmla="*/ 1584 h 5545"/>
                <a:gd name="T94" fmla="*/ 4071 w 4756"/>
                <a:gd name="T95" fmla="*/ 1415 h 5545"/>
                <a:gd name="T96" fmla="*/ 3415 w 4756"/>
                <a:gd name="T97" fmla="*/ 655 h 5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6" h="5545">
                  <a:moveTo>
                    <a:pt x="2350" y="5532"/>
                  </a:moveTo>
                  <a:cubicBezTo>
                    <a:pt x="2105" y="5506"/>
                    <a:pt x="1914" y="5302"/>
                    <a:pt x="1792" y="5150"/>
                  </a:cubicBezTo>
                  <a:cubicBezTo>
                    <a:pt x="1768" y="5121"/>
                    <a:pt x="1745" y="5091"/>
                    <a:pt x="1722" y="5062"/>
                  </a:cubicBezTo>
                  <a:cubicBezTo>
                    <a:pt x="1603" y="4911"/>
                    <a:pt x="1480" y="4754"/>
                    <a:pt x="1309" y="4656"/>
                  </a:cubicBezTo>
                  <a:cubicBezTo>
                    <a:pt x="1235" y="4613"/>
                    <a:pt x="1153" y="4583"/>
                    <a:pt x="1074" y="4554"/>
                  </a:cubicBezTo>
                  <a:cubicBezTo>
                    <a:pt x="1054" y="4547"/>
                    <a:pt x="1034" y="4539"/>
                    <a:pt x="1014" y="4532"/>
                  </a:cubicBezTo>
                  <a:cubicBezTo>
                    <a:pt x="787" y="4446"/>
                    <a:pt x="375" y="4248"/>
                    <a:pt x="154" y="3885"/>
                  </a:cubicBezTo>
                  <a:cubicBezTo>
                    <a:pt x="110" y="3813"/>
                    <a:pt x="76" y="3738"/>
                    <a:pt x="53" y="3661"/>
                  </a:cubicBezTo>
                  <a:cubicBezTo>
                    <a:pt x="0" y="3490"/>
                    <a:pt x="1" y="3316"/>
                    <a:pt x="6" y="3123"/>
                  </a:cubicBezTo>
                  <a:cubicBezTo>
                    <a:pt x="12" y="2920"/>
                    <a:pt x="22" y="2739"/>
                    <a:pt x="87" y="2576"/>
                  </a:cubicBezTo>
                  <a:cubicBezTo>
                    <a:pt x="130" y="2465"/>
                    <a:pt x="201" y="2365"/>
                    <a:pt x="290" y="2285"/>
                  </a:cubicBezTo>
                  <a:cubicBezTo>
                    <a:pt x="324" y="2255"/>
                    <a:pt x="372" y="2236"/>
                    <a:pt x="419" y="2217"/>
                  </a:cubicBezTo>
                  <a:cubicBezTo>
                    <a:pt x="472" y="2196"/>
                    <a:pt x="521" y="2177"/>
                    <a:pt x="549" y="2144"/>
                  </a:cubicBezTo>
                  <a:cubicBezTo>
                    <a:pt x="619" y="2062"/>
                    <a:pt x="602" y="1890"/>
                    <a:pt x="574" y="1716"/>
                  </a:cubicBezTo>
                  <a:cubicBezTo>
                    <a:pt x="569" y="1683"/>
                    <a:pt x="563" y="1651"/>
                    <a:pt x="558" y="1619"/>
                  </a:cubicBezTo>
                  <a:cubicBezTo>
                    <a:pt x="538" y="1506"/>
                    <a:pt x="520" y="1399"/>
                    <a:pt x="521" y="1328"/>
                  </a:cubicBezTo>
                  <a:cubicBezTo>
                    <a:pt x="521" y="1326"/>
                    <a:pt x="521" y="1326"/>
                    <a:pt x="521" y="1326"/>
                  </a:cubicBezTo>
                  <a:cubicBezTo>
                    <a:pt x="521" y="1299"/>
                    <a:pt x="522" y="1271"/>
                    <a:pt x="524" y="1244"/>
                  </a:cubicBezTo>
                  <a:cubicBezTo>
                    <a:pt x="539" y="1036"/>
                    <a:pt x="601" y="879"/>
                    <a:pt x="715" y="766"/>
                  </a:cubicBezTo>
                  <a:cubicBezTo>
                    <a:pt x="756" y="724"/>
                    <a:pt x="841" y="657"/>
                    <a:pt x="944" y="673"/>
                  </a:cubicBezTo>
                  <a:cubicBezTo>
                    <a:pt x="976" y="678"/>
                    <a:pt x="1006" y="689"/>
                    <a:pt x="1035" y="701"/>
                  </a:cubicBezTo>
                  <a:cubicBezTo>
                    <a:pt x="1054" y="709"/>
                    <a:pt x="1074" y="716"/>
                    <a:pt x="1094" y="722"/>
                  </a:cubicBezTo>
                  <a:cubicBezTo>
                    <a:pt x="1330" y="791"/>
                    <a:pt x="1518" y="560"/>
                    <a:pt x="1588" y="458"/>
                  </a:cubicBezTo>
                  <a:cubicBezTo>
                    <a:pt x="1605" y="433"/>
                    <a:pt x="1622" y="407"/>
                    <a:pt x="1638" y="382"/>
                  </a:cubicBezTo>
                  <a:cubicBezTo>
                    <a:pt x="1733" y="236"/>
                    <a:pt x="1832" y="85"/>
                    <a:pt x="1995" y="31"/>
                  </a:cubicBezTo>
                  <a:cubicBezTo>
                    <a:pt x="2089" y="0"/>
                    <a:pt x="2203" y="11"/>
                    <a:pt x="2308" y="61"/>
                  </a:cubicBezTo>
                  <a:cubicBezTo>
                    <a:pt x="2411" y="111"/>
                    <a:pt x="2495" y="194"/>
                    <a:pt x="2538" y="289"/>
                  </a:cubicBezTo>
                  <a:cubicBezTo>
                    <a:pt x="2557" y="333"/>
                    <a:pt x="2570" y="380"/>
                    <a:pt x="2583" y="426"/>
                  </a:cubicBezTo>
                  <a:cubicBezTo>
                    <a:pt x="2608" y="516"/>
                    <a:pt x="2632" y="600"/>
                    <a:pt x="2700" y="663"/>
                  </a:cubicBezTo>
                  <a:cubicBezTo>
                    <a:pt x="2763" y="721"/>
                    <a:pt x="2860" y="747"/>
                    <a:pt x="2964" y="736"/>
                  </a:cubicBezTo>
                  <a:cubicBezTo>
                    <a:pt x="2988" y="733"/>
                    <a:pt x="3013" y="729"/>
                    <a:pt x="3041" y="722"/>
                  </a:cubicBezTo>
                  <a:cubicBezTo>
                    <a:pt x="3074" y="714"/>
                    <a:pt x="3107" y="705"/>
                    <a:pt x="3140" y="695"/>
                  </a:cubicBezTo>
                  <a:cubicBezTo>
                    <a:pt x="3168" y="687"/>
                    <a:pt x="3197" y="678"/>
                    <a:pt x="3226" y="671"/>
                  </a:cubicBezTo>
                  <a:cubicBezTo>
                    <a:pt x="3450" y="617"/>
                    <a:pt x="3661" y="658"/>
                    <a:pt x="3807" y="785"/>
                  </a:cubicBezTo>
                  <a:cubicBezTo>
                    <a:pt x="3987" y="943"/>
                    <a:pt x="4035" y="1193"/>
                    <a:pt x="4078" y="1414"/>
                  </a:cubicBezTo>
                  <a:cubicBezTo>
                    <a:pt x="4081" y="1428"/>
                    <a:pt x="4081" y="1428"/>
                    <a:pt x="4081" y="1428"/>
                  </a:cubicBezTo>
                  <a:cubicBezTo>
                    <a:pt x="4090" y="1479"/>
                    <a:pt x="4101" y="1532"/>
                    <a:pt x="4112" y="1582"/>
                  </a:cubicBezTo>
                  <a:cubicBezTo>
                    <a:pt x="4163" y="1815"/>
                    <a:pt x="4254" y="2045"/>
                    <a:pt x="4380" y="2265"/>
                  </a:cubicBezTo>
                  <a:cubicBezTo>
                    <a:pt x="4408" y="2313"/>
                    <a:pt x="4438" y="2362"/>
                    <a:pt x="4468" y="2409"/>
                  </a:cubicBezTo>
                  <a:cubicBezTo>
                    <a:pt x="4537" y="2522"/>
                    <a:pt x="4610" y="2639"/>
                    <a:pt x="4659" y="2764"/>
                  </a:cubicBezTo>
                  <a:cubicBezTo>
                    <a:pt x="4741" y="2973"/>
                    <a:pt x="4756" y="3205"/>
                    <a:pt x="4703" y="3436"/>
                  </a:cubicBezTo>
                  <a:cubicBezTo>
                    <a:pt x="4653" y="3650"/>
                    <a:pt x="4544" y="3857"/>
                    <a:pt x="4395" y="4017"/>
                  </a:cubicBezTo>
                  <a:cubicBezTo>
                    <a:pt x="4257" y="4167"/>
                    <a:pt x="4087" y="4286"/>
                    <a:pt x="3923" y="4401"/>
                  </a:cubicBezTo>
                  <a:cubicBezTo>
                    <a:pt x="3837" y="4461"/>
                    <a:pt x="3749" y="4523"/>
                    <a:pt x="3666" y="4589"/>
                  </a:cubicBezTo>
                  <a:cubicBezTo>
                    <a:pt x="3520" y="4704"/>
                    <a:pt x="3384" y="4837"/>
                    <a:pt x="3253" y="4965"/>
                  </a:cubicBezTo>
                  <a:cubicBezTo>
                    <a:pt x="3150" y="5065"/>
                    <a:pt x="3044" y="5169"/>
                    <a:pt x="2933" y="5263"/>
                  </a:cubicBezTo>
                  <a:cubicBezTo>
                    <a:pt x="2897" y="5294"/>
                    <a:pt x="2862" y="5323"/>
                    <a:pt x="2828" y="5350"/>
                  </a:cubicBezTo>
                  <a:cubicBezTo>
                    <a:pt x="2716" y="5437"/>
                    <a:pt x="2567" y="5534"/>
                    <a:pt x="2397" y="5534"/>
                  </a:cubicBezTo>
                  <a:cubicBezTo>
                    <a:pt x="2381" y="5534"/>
                    <a:pt x="2365" y="5534"/>
                    <a:pt x="2350" y="5532"/>
                  </a:cubicBezTo>
                  <a:moveTo>
                    <a:pt x="3228" y="678"/>
                  </a:moveTo>
                  <a:cubicBezTo>
                    <a:pt x="3199" y="685"/>
                    <a:pt x="3170" y="693"/>
                    <a:pt x="3142" y="702"/>
                  </a:cubicBezTo>
                  <a:cubicBezTo>
                    <a:pt x="3109" y="711"/>
                    <a:pt x="3076" y="721"/>
                    <a:pt x="3042" y="729"/>
                  </a:cubicBezTo>
                  <a:cubicBezTo>
                    <a:pt x="3014" y="735"/>
                    <a:pt x="2989" y="740"/>
                    <a:pt x="2965" y="742"/>
                  </a:cubicBezTo>
                  <a:cubicBezTo>
                    <a:pt x="2858" y="754"/>
                    <a:pt x="2760" y="727"/>
                    <a:pt x="2695" y="668"/>
                  </a:cubicBezTo>
                  <a:cubicBezTo>
                    <a:pt x="2626" y="604"/>
                    <a:pt x="2600" y="514"/>
                    <a:pt x="2576" y="428"/>
                  </a:cubicBezTo>
                  <a:cubicBezTo>
                    <a:pt x="2564" y="382"/>
                    <a:pt x="2551" y="335"/>
                    <a:pt x="2531" y="292"/>
                  </a:cubicBezTo>
                  <a:cubicBezTo>
                    <a:pt x="2489" y="198"/>
                    <a:pt x="2407" y="116"/>
                    <a:pt x="2305" y="67"/>
                  </a:cubicBezTo>
                  <a:cubicBezTo>
                    <a:pt x="2202" y="18"/>
                    <a:pt x="2090" y="7"/>
                    <a:pt x="1997" y="38"/>
                  </a:cubicBezTo>
                  <a:cubicBezTo>
                    <a:pt x="1836" y="91"/>
                    <a:pt x="1739" y="241"/>
                    <a:pt x="1644" y="386"/>
                  </a:cubicBezTo>
                  <a:cubicBezTo>
                    <a:pt x="1628" y="411"/>
                    <a:pt x="1610" y="437"/>
                    <a:pt x="1593" y="462"/>
                  </a:cubicBezTo>
                  <a:cubicBezTo>
                    <a:pt x="1532" y="552"/>
                    <a:pt x="1379" y="742"/>
                    <a:pt x="1181" y="742"/>
                  </a:cubicBezTo>
                  <a:cubicBezTo>
                    <a:pt x="1152" y="742"/>
                    <a:pt x="1123" y="738"/>
                    <a:pt x="1092" y="729"/>
                  </a:cubicBezTo>
                  <a:cubicBezTo>
                    <a:pt x="1072" y="723"/>
                    <a:pt x="1052" y="715"/>
                    <a:pt x="1032" y="708"/>
                  </a:cubicBezTo>
                  <a:cubicBezTo>
                    <a:pt x="1004" y="696"/>
                    <a:pt x="974" y="684"/>
                    <a:pt x="943" y="680"/>
                  </a:cubicBezTo>
                  <a:cubicBezTo>
                    <a:pt x="843" y="664"/>
                    <a:pt x="760" y="730"/>
                    <a:pt x="720" y="771"/>
                  </a:cubicBezTo>
                  <a:cubicBezTo>
                    <a:pt x="607" y="883"/>
                    <a:pt x="546" y="1038"/>
                    <a:pt x="531" y="1245"/>
                  </a:cubicBezTo>
                  <a:cubicBezTo>
                    <a:pt x="529" y="1272"/>
                    <a:pt x="528" y="1299"/>
                    <a:pt x="528" y="1326"/>
                  </a:cubicBezTo>
                  <a:cubicBezTo>
                    <a:pt x="528" y="1329"/>
                    <a:pt x="528" y="1329"/>
                    <a:pt x="528" y="1329"/>
                  </a:cubicBezTo>
                  <a:cubicBezTo>
                    <a:pt x="527" y="1398"/>
                    <a:pt x="545" y="1505"/>
                    <a:pt x="564" y="1618"/>
                  </a:cubicBezTo>
                  <a:cubicBezTo>
                    <a:pt x="570" y="1650"/>
                    <a:pt x="576" y="1682"/>
                    <a:pt x="581" y="1715"/>
                  </a:cubicBezTo>
                  <a:cubicBezTo>
                    <a:pt x="609" y="1890"/>
                    <a:pt x="626" y="2064"/>
                    <a:pt x="555" y="2148"/>
                  </a:cubicBezTo>
                  <a:cubicBezTo>
                    <a:pt x="526" y="2183"/>
                    <a:pt x="475" y="2203"/>
                    <a:pt x="422" y="2224"/>
                  </a:cubicBezTo>
                  <a:cubicBezTo>
                    <a:pt x="375" y="2242"/>
                    <a:pt x="327" y="2261"/>
                    <a:pt x="294" y="2290"/>
                  </a:cubicBezTo>
                  <a:cubicBezTo>
                    <a:pt x="206" y="2369"/>
                    <a:pt x="137" y="2469"/>
                    <a:pt x="93" y="2578"/>
                  </a:cubicBezTo>
                  <a:cubicBezTo>
                    <a:pt x="29" y="2741"/>
                    <a:pt x="19" y="2921"/>
                    <a:pt x="13" y="3123"/>
                  </a:cubicBezTo>
                  <a:cubicBezTo>
                    <a:pt x="8" y="3316"/>
                    <a:pt x="7" y="3489"/>
                    <a:pt x="59" y="3659"/>
                  </a:cubicBezTo>
                  <a:cubicBezTo>
                    <a:pt x="83" y="3735"/>
                    <a:pt x="116" y="3810"/>
                    <a:pt x="160" y="3881"/>
                  </a:cubicBezTo>
                  <a:cubicBezTo>
                    <a:pt x="380" y="4242"/>
                    <a:pt x="791" y="4440"/>
                    <a:pt x="1016" y="4525"/>
                  </a:cubicBezTo>
                  <a:cubicBezTo>
                    <a:pt x="1036" y="4533"/>
                    <a:pt x="1057" y="4540"/>
                    <a:pt x="1077" y="4548"/>
                  </a:cubicBezTo>
                  <a:cubicBezTo>
                    <a:pt x="1156" y="4577"/>
                    <a:pt x="1238" y="4607"/>
                    <a:pt x="1313" y="4650"/>
                  </a:cubicBezTo>
                  <a:cubicBezTo>
                    <a:pt x="1484" y="4749"/>
                    <a:pt x="1608" y="4906"/>
                    <a:pt x="1727" y="5058"/>
                  </a:cubicBezTo>
                  <a:cubicBezTo>
                    <a:pt x="1750" y="5087"/>
                    <a:pt x="1774" y="5117"/>
                    <a:pt x="1797" y="5146"/>
                  </a:cubicBezTo>
                  <a:cubicBezTo>
                    <a:pt x="1990" y="5385"/>
                    <a:pt x="2166" y="5506"/>
                    <a:pt x="2350" y="5525"/>
                  </a:cubicBezTo>
                  <a:cubicBezTo>
                    <a:pt x="2539" y="5545"/>
                    <a:pt x="2702" y="5439"/>
                    <a:pt x="2823" y="5344"/>
                  </a:cubicBezTo>
                  <a:cubicBezTo>
                    <a:pt x="2858" y="5318"/>
                    <a:pt x="2893" y="5289"/>
                    <a:pt x="2929" y="5258"/>
                  </a:cubicBezTo>
                  <a:cubicBezTo>
                    <a:pt x="3039" y="5163"/>
                    <a:pt x="3145" y="5060"/>
                    <a:pt x="3248" y="4960"/>
                  </a:cubicBezTo>
                  <a:cubicBezTo>
                    <a:pt x="3379" y="4831"/>
                    <a:pt x="3515" y="4699"/>
                    <a:pt x="3661" y="4583"/>
                  </a:cubicBezTo>
                  <a:cubicBezTo>
                    <a:pt x="3745" y="4518"/>
                    <a:pt x="3833" y="4455"/>
                    <a:pt x="3919" y="4396"/>
                  </a:cubicBezTo>
                  <a:cubicBezTo>
                    <a:pt x="4083" y="4281"/>
                    <a:pt x="4252" y="4162"/>
                    <a:pt x="4390" y="4012"/>
                  </a:cubicBezTo>
                  <a:cubicBezTo>
                    <a:pt x="4538" y="3853"/>
                    <a:pt x="4647" y="3648"/>
                    <a:pt x="4696" y="3434"/>
                  </a:cubicBezTo>
                  <a:cubicBezTo>
                    <a:pt x="4749" y="3205"/>
                    <a:pt x="4734" y="2974"/>
                    <a:pt x="4652" y="2767"/>
                  </a:cubicBezTo>
                  <a:cubicBezTo>
                    <a:pt x="4603" y="2642"/>
                    <a:pt x="4531" y="2526"/>
                    <a:pt x="4462" y="2413"/>
                  </a:cubicBezTo>
                  <a:cubicBezTo>
                    <a:pt x="4433" y="2366"/>
                    <a:pt x="4402" y="2317"/>
                    <a:pt x="4374" y="2268"/>
                  </a:cubicBezTo>
                  <a:cubicBezTo>
                    <a:pt x="4247" y="2048"/>
                    <a:pt x="4157" y="1817"/>
                    <a:pt x="4105" y="1584"/>
                  </a:cubicBezTo>
                  <a:cubicBezTo>
                    <a:pt x="4094" y="1533"/>
                    <a:pt x="4084" y="1480"/>
                    <a:pt x="4074" y="1429"/>
                  </a:cubicBezTo>
                  <a:cubicBezTo>
                    <a:pt x="4071" y="1415"/>
                    <a:pt x="4071" y="1415"/>
                    <a:pt x="4071" y="1415"/>
                  </a:cubicBezTo>
                  <a:cubicBezTo>
                    <a:pt x="4029" y="1196"/>
                    <a:pt x="3981" y="946"/>
                    <a:pt x="3802" y="790"/>
                  </a:cubicBezTo>
                  <a:cubicBezTo>
                    <a:pt x="3700" y="701"/>
                    <a:pt x="3564" y="655"/>
                    <a:pt x="3415" y="655"/>
                  </a:cubicBezTo>
                  <a:cubicBezTo>
                    <a:pt x="3354" y="655"/>
                    <a:pt x="3292" y="662"/>
                    <a:pt x="3228" y="67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1" name="Freeform 46">
              <a:extLst>
                <a:ext uri="{FF2B5EF4-FFF2-40B4-BE49-F238E27FC236}">
                  <a16:creationId xmlns:a16="http://schemas.microsoft.com/office/drawing/2014/main" id="{93979077-C617-457C-B224-FB1DEB7A111E}"/>
                </a:ext>
              </a:extLst>
            </p:cNvPr>
            <p:cNvSpPr>
              <a:spLocks noEditPoints="1"/>
            </p:cNvSpPr>
            <p:nvPr/>
          </p:nvSpPr>
          <p:spPr bwMode="auto">
            <a:xfrm>
              <a:off x="3947" y="121"/>
              <a:ext cx="3587" cy="4221"/>
            </a:xfrm>
            <a:custGeom>
              <a:avLst/>
              <a:gdLst>
                <a:gd name="T0" fmla="*/ 2068 w 4847"/>
                <a:gd name="T1" fmla="*/ 5551 h 5703"/>
                <a:gd name="T2" fmla="*/ 1338 w 4847"/>
                <a:gd name="T3" fmla="*/ 4759 h 5703"/>
                <a:gd name="T4" fmla="*/ 781 w 4847"/>
                <a:gd name="T5" fmla="*/ 4520 h 5703"/>
                <a:gd name="T6" fmla="*/ 49 w 4847"/>
                <a:gd name="T7" fmla="*/ 3746 h 5703"/>
                <a:gd name="T8" fmla="*/ 24 w 4847"/>
                <a:gd name="T9" fmla="*/ 2906 h 5703"/>
                <a:gd name="T10" fmla="*/ 430 w 4847"/>
                <a:gd name="T11" fmla="*/ 2267 h 5703"/>
                <a:gd name="T12" fmla="*/ 563 w 4847"/>
                <a:gd name="T13" fmla="*/ 1627 h 5703"/>
                <a:gd name="T14" fmla="*/ 698 w 4847"/>
                <a:gd name="T15" fmla="*/ 777 h 5703"/>
                <a:gd name="T16" fmla="*/ 1024 w 4847"/>
                <a:gd name="T17" fmla="*/ 711 h 5703"/>
                <a:gd name="T18" fmla="*/ 1595 w 4847"/>
                <a:gd name="T19" fmla="*/ 461 h 5703"/>
                <a:gd name="T20" fmla="*/ 2171 w 4847"/>
                <a:gd name="T21" fmla="*/ 7 h 5703"/>
                <a:gd name="T22" fmla="*/ 2564 w 4847"/>
                <a:gd name="T23" fmla="*/ 299 h 5703"/>
                <a:gd name="T24" fmla="*/ 2725 w 4847"/>
                <a:gd name="T25" fmla="*/ 697 h 5703"/>
                <a:gd name="T26" fmla="*/ 3077 w 4847"/>
                <a:gd name="T27" fmla="*/ 761 h 5703"/>
                <a:gd name="T28" fmla="*/ 3577 w 4847"/>
                <a:gd name="T29" fmla="*/ 688 h 5703"/>
                <a:gd name="T30" fmla="*/ 4056 w 4847"/>
                <a:gd name="T31" fmla="*/ 1104 h 5703"/>
                <a:gd name="T32" fmla="*/ 4177 w 4847"/>
                <a:gd name="T33" fmla="*/ 1628 h 5703"/>
                <a:gd name="T34" fmla="*/ 4546 w 4847"/>
                <a:gd name="T35" fmla="*/ 2485 h 5703"/>
                <a:gd name="T36" fmla="*/ 4675 w 4847"/>
                <a:gd name="T37" fmla="*/ 3850 h 5703"/>
                <a:gd name="T38" fmla="*/ 3731 w 4847"/>
                <a:gd name="T39" fmla="*/ 4713 h 5703"/>
                <a:gd name="T40" fmla="*/ 2870 w 4847"/>
                <a:gd name="T41" fmla="*/ 5504 h 5703"/>
                <a:gd name="T42" fmla="*/ 2380 w 4847"/>
                <a:gd name="T43" fmla="*/ 5694 h 5703"/>
                <a:gd name="T44" fmla="*/ 3077 w 4847"/>
                <a:gd name="T45" fmla="*/ 762 h 5703"/>
                <a:gd name="T46" fmla="*/ 2725 w 4847"/>
                <a:gd name="T47" fmla="*/ 698 h 5703"/>
                <a:gd name="T48" fmla="*/ 2563 w 4847"/>
                <a:gd name="T49" fmla="*/ 300 h 5703"/>
                <a:gd name="T50" fmla="*/ 2011 w 4847"/>
                <a:gd name="T51" fmla="*/ 21 h 5703"/>
                <a:gd name="T52" fmla="*/ 1376 w 4847"/>
                <a:gd name="T53" fmla="*/ 686 h 5703"/>
                <a:gd name="T54" fmla="*/ 931 w 4847"/>
                <a:gd name="T55" fmla="*/ 682 h 5703"/>
                <a:gd name="T56" fmla="*/ 523 w 4847"/>
                <a:gd name="T57" fmla="*/ 1278 h 5703"/>
                <a:gd name="T58" fmla="*/ 589 w 4847"/>
                <a:gd name="T59" fmla="*/ 1757 h 5703"/>
                <a:gd name="T60" fmla="*/ 297 w 4847"/>
                <a:gd name="T61" fmla="*/ 2336 h 5703"/>
                <a:gd name="T62" fmla="*/ 6 w 4847"/>
                <a:gd name="T63" fmla="*/ 3194 h 5703"/>
                <a:gd name="T64" fmla="*/ 153 w 4847"/>
                <a:gd name="T65" fmla="*/ 3974 h 5703"/>
                <a:gd name="T66" fmla="*/ 1037 w 4847"/>
                <a:gd name="T67" fmla="*/ 4632 h 5703"/>
                <a:gd name="T68" fmla="*/ 1751 w 4847"/>
                <a:gd name="T69" fmla="*/ 5190 h 5703"/>
                <a:gd name="T70" fmla="*/ 2216 w 4847"/>
                <a:gd name="T71" fmla="*/ 5645 h 5703"/>
                <a:gd name="T72" fmla="*/ 2870 w 4847"/>
                <a:gd name="T73" fmla="*/ 5504 h 5703"/>
                <a:gd name="T74" fmla="*/ 3731 w 4847"/>
                <a:gd name="T75" fmla="*/ 4712 h 5703"/>
                <a:gd name="T76" fmla="*/ 4675 w 4847"/>
                <a:gd name="T77" fmla="*/ 3850 h 5703"/>
                <a:gd name="T78" fmla="*/ 4546 w 4847"/>
                <a:gd name="T79" fmla="*/ 2486 h 5703"/>
                <a:gd name="T80" fmla="*/ 4176 w 4847"/>
                <a:gd name="T81" fmla="*/ 1629 h 5703"/>
                <a:gd name="T82" fmla="*/ 4055 w 4847"/>
                <a:gd name="T83" fmla="*/ 1105 h 5703"/>
                <a:gd name="T84" fmla="*/ 3577 w 4847"/>
                <a:gd name="T85" fmla="*/ 688 h 5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47" h="5703">
                  <a:moveTo>
                    <a:pt x="2380" y="5694"/>
                  </a:moveTo>
                  <a:cubicBezTo>
                    <a:pt x="2325" y="5687"/>
                    <a:pt x="2270" y="5671"/>
                    <a:pt x="2216" y="5646"/>
                  </a:cubicBezTo>
                  <a:cubicBezTo>
                    <a:pt x="2167" y="5622"/>
                    <a:pt x="2117" y="5591"/>
                    <a:pt x="2068" y="5551"/>
                  </a:cubicBezTo>
                  <a:cubicBezTo>
                    <a:pt x="1986" y="5486"/>
                    <a:pt x="1905" y="5399"/>
                    <a:pt x="1820" y="5285"/>
                  </a:cubicBezTo>
                  <a:cubicBezTo>
                    <a:pt x="1797" y="5254"/>
                    <a:pt x="1773" y="5222"/>
                    <a:pt x="1750" y="5190"/>
                  </a:cubicBezTo>
                  <a:cubicBezTo>
                    <a:pt x="1632" y="5029"/>
                    <a:pt x="1510" y="4862"/>
                    <a:pt x="1338" y="4759"/>
                  </a:cubicBezTo>
                  <a:cubicBezTo>
                    <a:pt x="1261" y="4714"/>
                    <a:pt x="1176" y="4683"/>
                    <a:pt x="1094" y="4653"/>
                  </a:cubicBezTo>
                  <a:cubicBezTo>
                    <a:pt x="1075" y="4646"/>
                    <a:pt x="1056" y="4640"/>
                    <a:pt x="1037" y="4633"/>
                  </a:cubicBezTo>
                  <a:cubicBezTo>
                    <a:pt x="948" y="4600"/>
                    <a:pt x="862" y="4562"/>
                    <a:pt x="781" y="4520"/>
                  </a:cubicBezTo>
                  <a:cubicBezTo>
                    <a:pt x="694" y="4475"/>
                    <a:pt x="612" y="4426"/>
                    <a:pt x="537" y="4373"/>
                  </a:cubicBezTo>
                  <a:cubicBezTo>
                    <a:pt x="371" y="4255"/>
                    <a:pt x="241" y="4121"/>
                    <a:pt x="152" y="3975"/>
                  </a:cubicBezTo>
                  <a:cubicBezTo>
                    <a:pt x="108" y="3901"/>
                    <a:pt x="73" y="3824"/>
                    <a:pt x="49" y="3746"/>
                  </a:cubicBezTo>
                  <a:cubicBezTo>
                    <a:pt x="25" y="3664"/>
                    <a:pt x="10" y="3574"/>
                    <a:pt x="5" y="3470"/>
                  </a:cubicBezTo>
                  <a:cubicBezTo>
                    <a:pt x="0" y="3380"/>
                    <a:pt x="2" y="3292"/>
                    <a:pt x="5" y="3194"/>
                  </a:cubicBezTo>
                  <a:cubicBezTo>
                    <a:pt x="9" y="3091"/>
                    <a:pt x="13" y="2998"/>
                    <a:pt x="24" y="2906"/>
                  </a:cubicBezTo>
                  <a:cubicBezTo>
                    <a:pt x="36" y="2800"/>
                    <a:pt x="57" y="2711"/>
                    <a:pt x="88" y="2633"/>
                  </a:cubicBezTo>
                  <a:cubicBezTo>
                    <a:pt x="133" y="2519"/>
                    <a:pt x="205" y="2416"/>
                    <a:pt x="297" y="2335"/>
                  </a:cubicBezTo>
                  <a:cubicBezTo>
                    <a:pt x="331" y="2305"/>
                    <a:pt x="382" y="2286"/>
                    <a:pt x="430" y="2267"/>
                  </a:cubicBezTo>
                  <a:cubicBezTo>
                    <a:pt x="485" y="2246"/>
                    <a:pt x="537" y="2226"/>
                    <a:pt x="566" y="2192"/>
                  </a:cubicBezTo>
                  <a:cubicBezTo>
                    <a:pt x="639" y="2109"/>
                    <a:pt x="618" y="1926"/>
                    <a:pt x="588" y="1758"/>
                  </a:cubicBezTo>
                  <a:cubicBezTo>
                    <a:pt x="580" y="1714"/>
                    <a:pt x="571" y="1670"/>
                    <a:pt x="563" y="1627"/>
                  </a:cubicBezTo>
                  <a:cubicBezTo>
                    <a:pt x="543" y="1525"/>
                    <a:pt x="524" y="1429"/>
                    <a:pt x="522" y="1365"/>
                  </a:cubicBezTo>
                  <a:cubicBezTo>
                    <a:pt x="522" y="1341"/>
                    <a:pt x="521" y="1309"/>
                    <a:pt x="522" y="1278"/>
                  </a:cubicBezTo>
                  <a:cubicBezTo>
                    <a:pt x="529" y="1061"/>
                    <a:pt x="588" y="893"/>
                    <a:pt x="698" y="777"/>
                  </a:cubicBezTo>
                  <a:cubicBezTo>
                    <a:pt x="730" y="743"/>
                    <a:pt x="767" y="717"/>
                    <a:pt x="803" y="700"/>
                  </a:cubicBezTo>
                  <a:cubicBezTo>
                    <a:pt x="846" y="680"/>
                    <a:pt x="889" y="674"/>
                    <a:pt x="931" y="681"/>
                  </a:cubicBezTo>
                  <a:cubicBezTo>
                    <a:pt x="963" y="686"/>
                    <a:pt x="994" y="699"/>
                    <a:pt x="1024" y="711"/>
                  </a:cubicBezTo>
                  <a:cubicBezTo>
                    <a:pt x="1044" y="719"/>
                    <a:pt x="1064" y="728"/>
                    <a:pt x="1085" y="734"/>
                  </a:cubicBezTo>
                  <a:cubicBezTo>
                    <a:pt x="1181" y="763"/>
                    <a:pt x="1279" y="747"/>
                    <a:pt x="1376" y="686"/>
                  </a:cubicBezTo>
                  <a:cubicBezTo>
                    <a:pt x="1475" y="624"/>
                    <a:pt x="1550" y="529"/>
                    <a:pt x="1595" y="461"/>
                  </a:cubicBezTo>
                  <a:cubicBezTo>
                    <a:pt x="1613" y="435"/>
                    <a:pt x="1630" y="408"/>
                    <a:pt x="1646" y="382"/>
                  </a:cubicBezTo>
                  <a:cubicBezTo>
                    <a:pt x="1743" y="231"/>
                    <a:pt x="1843" y="75"/>
                    <a:pt x="2011" y="21"/>
                  </a:cubicBezTo>
                  <a:cubicBezTo>
                    <a:pt x="2061" y="5"/>
                    <a:pt x="2114" y="0"/>
                    <a:pt x="2171" y="7"/>
                  </a:cubicBezTo>
                  <a:cubicBezTo>
                    <a:pt x="2225" y="14"/>
                    <a:pt x="2279" y="30"/>
                    <a:pt x="2331" y="56"/>
                  </a:cubicBezTo>
                  <a:cubicBezTo>
                    <a:pt x="2382" y="82"/>
                    <a:pt x="2429" y="117"/>
                    <a:pt x="2469" y="158"/>
                  </a:cubicBezTo>
                  <a:cubicBezTo>
                    <a:pt x="2510" y="200"/>
                    <a:pt x="2542" y="248"/>
                    <a:pt x="2564" y="299"/>
                  </a:cubicBezTo>
                  <a:cubicBezTo>
                    <a:pt x="2583" y="345"/>
                    <a:pt x="2596" y="396"/>
                    <a:pt x="2608" y="444"/>
                  </a:cubicBezTo>
                  <a:cubicBezTo>
                    <a:pt x="2619" y="490"/>
                    <a:pt x="2631" y="537"/>
                    <a:pt x="2649" y="581"/>
                  </a:cubicBezTo>
                  <a:cubicBezTo>
                    <a:pt x="2669" y="629"/>
                    <a:pt x="2694" y="667"/>
                    <a:pt x="2725" y="697"/>
                  </a:cubicBezTo>
                  <a:cubicBezTo>
                    <a:pt x="2760" y="730"/>
                    <a:pt x="2803" y="754"/>
                    <a:pt x="2854" y="767"/>
                  </a:cubicBezTo>
                  <a:cubicBezTo>
                    <a:pt x="2899" y="778"/>
                    <a:pt x="2949" y="781"/>
                    <a:pt x="2999" y="776"/>
                  </a:cubicBezTo>
                  <a:cubicBezTo>
                    <a:pt x="3023" y="773"/>
                    <a:pt x="3049" y="768"/>
                    <a:pt x="3077" y="761"/>
                  </a:cubicBezTo>
                  <a:cubicBezTo>
                    <a:pt x="3112" y="753"/>
                    <a:pt x="3147" y="742"/>
                    <a:pt x="3181" y="732"/>
                  </a:cubicBezTo>
                  <a:cubicBezTo>
                    <a:pt x="3210" y="723"/>
                    <a:pt x="3239" y="714"/>
                    <a:pt x="3268" y="706"/>
                  </a:cubicBezTo>
                  <a:cubicBezTo>
                    <a:pt x="3372" y="679"/>
                    <a:pt x="3479" y="673"/>
                    <a:pt x="3577" y="688"/>
                  </a:cubicBezTo>
                  <a:cubicBezTo>
                    <a:pt x="3631" y="696"/>
                    <a:pt x="3682" y="710"/>
                    <a:pt x="3728" y="730"/>
                  </a:cubicBezTo>
                  <a:cubicBezTo>
                    <a:pt x="3779" y="752"/>
                    <a:pt x="3825" y="780"/>
                    <a:pt x="3865" y="815"/>
                  </a:cubicBezTo>
                  <a:cubicBezTo>
                    <a:pt x="3948" y="885"/>
                    <a:pt x="4010" y="980"/>
                    <a:pt x="4056" y="1104"/>
                  </a:cubicBezTo>
                  <a:cubicBezTo>
                    <a:pt x="4096" y="1212"/>
                    <a:pt x="4119" y="1327"/>
                    <a:pt x="4143" y="1456"/>
                  </a:cubicBezTo>
                  <a:cubicBezTo>
                    <a:pt x="4144" y="1463"/>
                    <a:pt x="4146" y="1470"/>
                    <a:pt x="4147" y="1477"/>
                  </a:cubicBezTo>
                  <a:cubicBezTo>
                    <a:pt x="4156" y="1527"/>
                    <a:pt x="4166" y="1579"/>
                    <a:pt x="4177" y="1628"/>
                  </a:cubicBezTo>
                  <a:cubicBezTo>
                    <a:pt x="4202" y="1749"/>
                    <a:pt x="4239" y="1870"/>
                    <a:pt x="4285" y="1988"/>
                  </a:cubicBezTo>
                  <a:cubicBezTo>
                    <a:pt x="4331" y="2104"/>
                    <a:pt x="4386" y="2219"/>
                    <a:pt x="4450" y="2329"/>
                  </a:cubicBezTo>
                  <a:cubicBezTo>
                    <a:pt x="4481" y="2382"/>
                    <a:pt x="4514" y="2434"/>
                    <a:pt x="4546" y="2485"/>
                  </a:cubicBezTo>
                  <a:cubicBezTo>
                    <a:pt x="4617" y="2598"/>
                    <a:pt x="4691" y="2714"/>
                    <a:pt x="4741" y="2838"/>
                  </a:cubicBezTo>
                  <a:cubicBezTo>
                    <a:pt x="4829" y="3052"/>
                    <a:pt x="4847" y="3291"/>
                    <a:pt x="4794" y="3529"/>
                  </a:cubicBezTo>
                  <a:cubicBezTo>
                    <a:pt x="4769" y="3640"/>
                    <a:pt x="4729" y="3748"/>
                    <a:pt x="4675" y="3850"/>
                  </a:cubicBezTo>
                  <a:cubicBezTo>
                    <a:pt x="4622" y="3951"/>
                    <a:pt x="4557" y="4044"/>
                    <a:pt x="4482" y="4126"/>
                  </a:cubicBezTo>
                  <a:cubicBezTo>
                    <a:pt x="4340" y="4279"/>
                    <a:pt x="4167" y="4400"/>
                    <a:pt x="3999" y="4518"/>
                  </a:cubicBezTo>
                  <a:cubicBezTo>
                    <a:pt x="3910" y="4580"/>
                    <a:pt x="3818" y="4645"/>
                    <a:pt x="3731" y="4713"/>
                  </a:cubicBezTo>
                  <a:cubicBezTo>
                    <a:pt x="3578" y="4835"/>
                    <a:pt x="3437" y="4974"/>
                    <a:pt x="3300" y="5110"/>
                  </a:cubicBezTo>
                  <a:cubicBezTo>
                    <a:pt x="3196" y="5212"/>
                    <a:pt x="3090" y="5317"/>
                    <a:pt x="2979" y="5414"/>
                  </a:cubicBezTo>
                  <a:cubicBezTo>
                    <a:pt x="2941" y="5447"/>
                    <a:pt x="2906" y="5476"/>
                    <a:pt x="2870" y="5504"/>
                  </a:cubicBezTo>
                  <a:cubicBezTo>
                    <a:pt x="2786" y="5571"/>
                    <a:pt x="2714" y="5617"/>
                    <a:pt x="2643" y="5648"/>
                  </a:cubicBezTo>
                  <a:cubicBezTo>
                    <a:pt x="2570" y="5681"/>
                    <a:pt x="2500" y="5697"/>
                    <a:pt x="2431" y="5697"/>
                  </a:cubicBezTo>
                  <a:cubicBezTo>
                    <a:pt x="2414" y="5697"/>
                    <a:pt x="2397" y="5696"/>
                    <a:pt x="2380" y="5694"/>
                  </a:cubicBezTo>
                  <a:moveTo>
                    <a:pt x="3268" y="707"/>
                  </a:moveTo>
                  <a:cubicBezTo>
                    <a:pt x="3239" y="714"/>
                    <a:pt x="3210" y="724"/>
                    <a:pt x="3181" y="732"/>
                  </a:cubicBezTo>
                  <a:cubicBezTo>
                    <a:pt x="3148" y="743"/>
                    <a:pt x="3113" y="754"/>
                    <a:pt x="3077" y="762"/>
                  </a:cubicBezTo>
                  <a:cubicBezTo>
                    <a:pt x="3049" y="769"/>
                    <a:pt x="3023" y="774"/>
                    <a:pt x="2999" y="776"/>
                  </a:cubicBezTo>
                  <a:cubicBezTo>
                    <a:pt x="2949" y="782"/>
                    <a:pt x="2899" y="779"/>
                    <a:pt x="2854" y="767"/>
                  </a:cubicBezTo>
                  <a:cubicBezTo>
                    <a:pt x="2803" y="754"/>
                    <a:pt x="2759" y="731"/>
                    <a:pt x="2725" y="698"/>
                  </a:cubicBezTo>
                  <a:cubicBezTo>
                    <a:pt x="2693" y="668"/>
                    <a:pt x="2668" y="630"/>
                    <a:pt x="2648" y="581"/>
                  </a:cubicBezTo>
                  <a:cubicBezTo>
                    <a:pt x="2631" y="538"/>
                    <a:pt x="2619" y="490"/>
                    <a:pt x="2607" y="444"/>
                  </a:cubicBezTo>
                  <a:cubicBezTo>
                    <a:pt x="2595" y="396"/>
                    <a:pt x="2582" y="346"/>
                    <a:pt x="2563" y="300"/>
                  </a:cubicBezTo>
                  <a:cubicBezTo>
                    <a:pt x="2521" y="199"/>
                    <a:pt x="2436" y="111"/>
                    <a:pt x="2330" y="57"/>
                  </a:cubicBezTo>
                  <a:cubicBezTo>
                    <a:pt x="2278" y="31"/>
                    <a:pt x="2225" y="14"/>
                    <a:pt x="2171" y="8"/>
                  </a:cubicBezTo>
                  <a:cubicBezTo>
                    <a:pt x="2114" y="1"/>
                    <a:pt x="2061" y="6"/>
                    <a:pt x="2011" y="21"/>
                  </a:cubicBezTo>
                  <a:cubicBezTo>
                    <a:pt x="1844" y="75"/>
                    <a:pt x="1744" y="232"/>
                    <a:pt x="1647" y="383"/>
                  </a:cubicBezTo>
                  <a:cubicBezTo>
                    <a:pt x="1630" y="409"/>
                    <a:pt x="1613" y="436"/>
                    <a:pt x="1596" y="461"/>
                  </a:cubicBezTo>
                  <a:cubicBezTo>
                    <a:pt x="1551" y="530"/>
                    <a:pt x="1475" y="624"/>
                    <a:pt x="1376" y="686"/>
                  </a:cubicBezTo>
                  <a:cubicBezTo>
                    <a:pt x="1279" y="747"/>
                    <a:pt x="1181" y="764"/>
                    <a:pt x="1085" y="735"/>
                  </a:cubicBezTo>
                  <a:cubicBezTo>
                    <a:pt x="1064" y="728"/>
                    <a:pt x="1044" y="720"/>
                    <a:pt x="1024" y="712"/>
                  </a:cubicBezTo>
                  <a:cubicBezTo>
                    <a:pt x="994" y="700"/>
                    <a:pt x="963" y="687"/>
                    <a:pt x="931" y="682"/>
                  </a:cubicBezTo>
                  <a:cubicBezTo>
                    <a:pt x="889" y="675"/>
                    <a:pt x="846" y="681"/>
                    <a:pt x="804" y="701"/>
                  </a:cubicBezTo>
                  <a:cubicBezTo>
                    <a:pt x="767" y="717"/>
                    <a:pt x="731" y="744"/>
                    <a:pt x="699" y="777"/>
                  </a:cubicBezTo>
                  <a:cubicBezTo>
                    <a:pt x="589" y="893"/>
                    <a:pt x="529" y="1061"/>
                    <a:pt x="523" y="1278"/>
                  </a:cubicBezTo>
                  <a:cubicBezTo>
                    <a:pt x="522" y="1309"/>
                    <a:pt x="522" y="1341"/>
                    <a:pt x="523" y="1365"/>
                  </a:cubicBezTo>
                  <a:cubicBezTo>
                    <a:pt x="525" y="1429"/>
                    <a:pt x="544" y="1525"/>
                    <a:pt x="564" y="1627"/>
                  </a:cubicBezTo>
                  <a:cubicBezTo>
                    <a:pt x="572" y="1670"/>
                    <a:pt x="581" y="1714"/>
                    <a:pt x="589" y="1757"/>
                  </a:cubicBezTo>
                  <a:cubicBezTo>
                    <a:pt x="619" y="1926"/>
                    <a:pt x="640" y="2109"/>
                    <a:pt x="567" y="2193"/>
                  </a:cubicBezTo>
                  <a:cubicBezTo>
                    <a:pt x="537" y="2227"/>
                    <a:pt x="486" y="2247"/>
                    <a:pt x="431" y="2268"/>
                  </a:cubicBezTo>
                  <a:cubicBezTo>
                    <a:pt x="382" y="2286"/>
                    <a:pt x="331" y="2306"/>
                    <a:pt x="297" y="2336"/>
                  </a:cubicBezTo>
                  <a:cubicBezTo>
                    <a:pt x="205" y="2417"/>
                    <a:pt x="133" y="2520"/>
                    <a:pt x="89" y="2633"/>
                  </a:cubicBezTo>
                  <a:cubicBezTo>
                    <a:pt x="58" y="2711"/>
                    <a:pt x="37" y="2800"/>
                    <a:pt x="24" y="2906"/>
                  </a:cubicBezTo>
                  <a:cubicBezTo>
                    <a:pt x="13" y="2998"/>
                    <a:pt x="10" y="3091"/>
                    <a:pt x="6" y="3194"/>
                  </a:cubicBezTo>
                  <a:cubicBezTo>
                    <a:pt x="3" y="3292"/>
                    <a:pt x="1" y="3380"/>
                    <a:pt x="5" y="3470"/>
                  </a:cubicBezTo>
                  <a:cubicBezTo>
                    <a:pt x="11" y="3574"/>
                    <a:pt x="26" y="3664"/>
                    <a:pt x="50" y="3745"/>
                  </a:cubicBezTo>
                  <a:cubicBezTo>
                    <a:pt x="74" y="3824"/>
                    <a:pt x="108" y="3901"/>
                    <a:pt x="153" y="3974"/>
                  </a:cubicBezTo>
                  <a:cubicBezTo>
                    <a:pt x="242" y="4121"/>
                    <a:pt x="371" y="4255"/>
                    <a:pt x="538" y="4373"/>
                  </a:cubicBezTo>
                  <a:cubicBezTo>
                    <a:pt x="612" y="4425"/>
                    <a:pt x="694" y="4475"/>
                    <a:pt x="781" y="4519"/>
                  </a:cubicBezTo>
                  <a:cubicBezTo>
                    <a:pt x="863" y="4561"/>
                    <a:pt x="949" y="4599"/>
                    <a:pt x="1037" y="4632"/>
                  </a:cubicBezTo>
                  <a:cubicBezTo>
                    <a:pt x="1056" y="4639"/>
                    <a:pt x="1075" y="4646"/>
                    <a:pt x="1094" y="4652"/>
                  </a:cubicBezTo>
                  <a:cubicBezTo>
                    <a:pt x="1176" y="4682"/>
                    <a:pt x="1261" y="4713"/>
                    <a:pt x="1338" y="4759"/>
                  </a:cubicBezTo>
                  <a:cubicBezTo>
                    <a:pt x="1511" y="4861"/>
                    <a:pt x="1633" y="5028"/>
                    <a:pt x="1751" y="5190"/>
                  </a:cubicBezTo>
                  <a:cubicBezTo>
                    <a:pt x="1774" y="5221"/>
                    <a:pt x="1797" y="5254"/>
                    <a:pt x="1821" y="5285"/>
                  </a:cubicBezTo>
                  <a:cubicBezTo>
                    <a:pt x="1906" y="5398"/>
                    <a:pt x="1987" y="5485"/>
                    <a:pt x="2068" y="5551"/>
                  </a:cubicBezTo>
                  <a:cubicBezTo>
                    <a:pt x="2117" y="5590"/>
                    <a:pt x="2167" y="5622"/>
                    <a:pt x="2216" y="5645"/>
                  </a:cubicBezTo>
                  <a:cubicBezTo>
                    <a:pt x="2271" y="5671"/>
                    <a:pt x="2326" y="5687"/>
                    <a:pt x="2380" y="5693"/>
                  </a:cubicBezTo>
                  <a:cubicBezTo>
                    <a:pt x="2466" y="5703"/>
                    <a:pt x="2552" y="5688"/>
                    <a:pt x="2643" y="5648"/>
                  </a:cubicBezTo>
                  <a:cubicBezTo>
                    <a:pt x="2713" y="5616"/>
                    <a:pt x="2786" y="5571"/>
                    <a:pt x="2870" y="5504"/>
                  </a:cubicBezTo>
                  <a:cubicBezTo>
                    <a:pt x="2905" y="5475"/>
                    <a:pt x="2941" y="5446"/>
                    <a:pt x="2978" y="5413"/>
                  </a:cubicBezTo>
                  <a:cubicBezTo>
                    <a:pt x="3089" y="5317"/>
                    <a:pt x="3196" y="5211"/>
                    <a:pt x="3299" y="5109"/>
                  </a:cubicBezTo>
                  <a:cubicBezTo>
                    <a:pt x="3436" y="4974"/>
                    <a:pt x="3578" y="4834"/>
                    <a:pt x="3731" y="4712"/>
                  </a:cubicBezTo>
                  <a:cubicBezTo>
                    <a:pt x="3817" y="4644"/>
                    <a:pt x="3909" y="4580"/>
                    <a:pt x="3998" y="4517"/>
                  </a:cubicBezTo>
                  <a:cubicBezTo>
                    <a:pt x="4166" y="4400"/>
                    <a:pt x="4340" y="4278"/>
                    <a:pt x="4481" y="4125"/>
                  </a:cubicBezTo>
                  <a:cubicBezTo>
                    <a:pt x="4556" y="4044"/>
                    <a:pt x="4622" y="3951"/>
                    <a:pt x="4675" y="3850"/>
                  </a:cubicBezTo>
                  <a:cubicBezTo>
                    <a:pt x="4728" y="3748"/>
                    <a:pt x="4768" y="3640"/>
                    <a:pt x="4793" y="3529"/>
                  </a:cubicBezTo>
                  <a:cubicBezTo>
                    <a:pt x="4846" y="3291"/>
                    <a:pt x="4828" y="3052"/>
                    <a:pt x="4741" y="2838"/>
                  </a:cubicBezTo>
                  <a:cubicBezTo>
                    <a:pt x="4690" y="2714"/>
                    <a:pt x="4617" y="2598"/>
                    <a:pt x="4546" y="2486"/>
                  </a:cubicBezTo>
                  <a:cubicBezTo>
                    <a:pt x="4514" y="2435"/>
                    <a:pt x="4480" y="2382"/>
                    <a:pt x="4450" y="2329"/>
                  </a:cubicBezTo>
                  <a:cubicBezTo>
                    <a:pt x="4386" y="2220"/>
                    <a:pt x="4330" y="2105"/>
                    <a:pt x="4284" y="1988"/>
                  </a:cubicBezTo>
                  <a:cubicBezTo>
                    <a:pt x="4238" y="1870"/>
                    <a:pt x="4202" y="1749"/>
                    <a:pt x="4176" y="1629"/>
                  </a:cubicBezTo>
                  <a:cubicBezTo>
                    <a:pt x="4165" y="1579"/>
                    <a:pt x="4156" y="1527"/>
                    <a:pt x="4146" y="1477"/>
                  </a:cubicBezTo>
                  <a:cubicBezTo>
                    <a:pt x="4145" y="1470"/>
                    <a:pt x="4144" y="1463"/>
                    <a:pt x="4142" y="1456"/>
                  </a:cubicBezTo>
                  <a:cubicBezTo>
                    <a:pt x="4118" y="1328"/>
                    <a:pt x="4095" y="1212"/>
                    <a:pt x="4055" y="1105"/>
                  </a:cubicBezTo>
                  <a:cubicBezTo>
                    <a:pt x="4009" y="980"/>
                    <a:pt x="3947" y="886"/>
                    <a:pt x="3865" y="815"/>
                  </a:cubicBezTo>
                  <a:cubicBezTo>
                    <a:pt x="3824" y="781"/>
                    <a:pt x="3778" y="752"/>
                    <a:pt x="3728" y="731"/>
                  </a:cubicBezTo>
                  <a:cubicBezTo>
                    <a:pt x="3681" y="711"/>
                    <a:pt x="3630" y="696"/>
                    <a:pt x="3577" y="688"/>
                  </a:cubicBezTo>
                  <a:cubicBezTo>
                    <a:pt x="3542" y="683"/>
                    <a:pt x="3507" y="681"/>
                    <a:pt x="3471" y="681"/>
                  </a:cubicBezTo>
                  <a:cubicBezTo>
                    <a:pt x="3405" y="681"/>
                    <a:pt x="3336" y="689"/>
                    <a:pt x="3268" y="70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2" name="Freeform 47">
              <a:extLst>
                <a:ext uri="{FF2B5EF4-FFF2-40B4-BE49-F238E27FC236}">
                  <a16:creationId xmlns:a16="http://schemas.microsoft.com/office/drawing/2014/main" id="{9EA83B40-91E4-4DDE-A649-4F055FD64C9F}"/>
                </a:ext>
              </a:extLst>
            </p:cNvPr>
            <p:cNvSpPr>
              <a:spLocks noEditPoints="1"/>
            </p:cNvSpPr>
            <p:nvPr/>
          </p:nvSpPr>
          <p:spPr bwMode="auto">
            <a:xfrm>
              <a:off x="3912" y="16"/>
              <a:ext cx="3661" cy="4383"/>
            </a:xfrm>
            <a:custGeom>
              <a:avLst/>
              <a:gdLst>
                <a:gd name="T0" fmla="*/ 2250 w 4947"/>
                <a:gd name="T1" fmla="*/ 5866 h 5922"/>
                <a:gd name="T2" fmla="*/ 1853 w 4947"/>
                <a:gd name="T3" fmla="*/ 5481 h 5922"/>
                <a:gd name="T4" fmla="*/ 1371 w 4947"/>
                <a:gd name="T5" fmla="*/ 4925 h 5922"/>
                <a:gd name="T6" fmla="*/ 1065 w 4947"/>
                <a:gd name="T7" fmla="*/ 4795 h 5922"/>
                <a:gd name="T8" fmla="*/ 203 w 4947"/>
                <a:gd name="T9" fmla="*/ 4199 h 5922"/>
                <a:gd name="T10" fmla="*/ 5 w 4947"/>
                <a:gd name="T11" fmla="*/ 3607 h 5922"/>
                <a:gd name="T12" fmla="*/ 27 w 4947"/>
                <a:gd name="T13" fmla="*/ 3028 h 5922"/>
                <a:gd name="T14" fmla="*/ 307 w 4947"/>
                <a:gd name="T15" fmla="*/ 2442 h 5922"/>
                <a:gd name="T16" fmla="*/ 587 w 4947"/>
                <a:gd name="T17" fmla="*/ 2298 h 5922"/>
                <a:gd name="T18" fmla="*/ 527 w 4947"/>
                <a:gd name="T19" fmla="*/ 1460 h 5922"/>
                <a:gd name="T20" fmla="*/ 793 w 4947"/>
                <a:gd name="T21" fmla="*/ 764 h 5922"/>
                <a:gd name="T22" fmla="*/ 1020 w 4947"/>
                <a:gd name="T23" fmla="*/ 777 h 5922"/>
                <a:gd name="T24" fmla="*/ 1382 w 4947"/>
                <a:gd name="T25" fmla="*/ 754 h 5922"/>
                <a:gd name="T26" fmla="*/ 1658 w 4947"/>
                <a:gd name="T27" fmla="*/ 440 h 5922"/>
                <a:gd name="T28" fmla="*/ 2599 w 4947"/>
                <a:gd name="T29" fmla="*/ 367 h 5922"/>
                <a:gd name="T30" fmla="*/ 2681 w 4947"/>
                <a:gd name="T31" fmla="*/ 665 h 5922"/>
                <a:gd name="T32" fmla="*/ 2891 w 4947"/>
                <a:gd name="T33" fmla="*/ 862 h 5922"/>
                <a:gd name="T34" fmla="*/ 3228 w 4947"/>
                <a:gd name="T35" fmla="*/ 824 h 5922"/>
                <a:gd name="T36" fmla="*/ 3633 w 4947"/>
                <a:gd name="T37" fmla="*/ 774 h 5922"/>
                <a:gd name="T38" fmla="*/ 3932 w 4947"/>
                <a:gd name="T39" fmla="*/ 901 h 5922"/>
                <a:gd name="T40" fmla="*/ 4250 w 4947"/>
                <a:gd name="T41" fmla="*/ 1733 h 5922"/>
                <a:gd name="T42" fmla="*/ 4529 w 4947"/>
                <a:gd name="T43" fmla="*/ 2451 h 5922"/>
                <a:gd name="T44" fmla="*/ 4833 w 4947"/>
                <a:gd name="T45" fmla="*/ 2970 h 5922"/>
                <a:gd name="T46" fmla="*/ 4774 w 4947"/>
                <a:gd name="T47" fmla="*/ 4013 h 5922"/>
                <a:gd name="T48" fmla="*/ 4082 w 4947"/>
                <a:gd name="T49" fmla="*/ 4696 h 5922"/>
                <a:gd name="T50" fmla="*/ 3355 w 4947"/>
                <a:gd name="T51" fmla="*/ 5316 h 5922"/>
                <a:gd name="T52" fmla="*/ 2687 w 4947"/>
                <a:gd name="T53" fmla="*/ 5871 h 5922"/>
                <a:gd name="T54" fmla="*/ 2470 w 4947"/>
                <a:gd name="T55" fmla="*/ 5921 h 5922"/>
                <a:gd name="T56" fmla="*/ 3316 w 4947"/>
                <a:gd name="T57" fmla="*/ 798 h 5922"/>
                <a:gd name="T58" fmla="*/ 3039 w 4947"/>
                <a:gd name="T59" fmla="*/ 872 h 5922"/>
                <a:gd name="T60" fmla="*/ 2758 w 4947"/>
                <a:gd name="T61" fmla="*/ 789 h 5922"/>
                <a:gd name="T62" fmla="*/ 2641 w 4947"/>
                <a:gd name="T63" fmla="*/ 521 h 5922"/>
                <a:gd name="T64" fmla="*/ 2032 w 4947"/>
                <a:gd name="T65" fmla="*/ 67 h 5922"/>
                <a:gd name="T66" fmla="*/ 1607 w 4947"/>
                <a:gd name="T67" fmla="*/ 521 h 5922"/>
                <a:gd name="T68" fmla="*/ 1240 w 4947"/>
                <a:gd name="T69" fmla="*/ 812 h 5922"/>
                <a:gd name="T70" fmla="*/ 1020 w 4947"/>
                <a:gd name="T71" fmla="*/ 778 h 5922"/>
                <a:gd name="T72" fmla="*/ 793 w 4947"/>
                <a:gd name="T73" fmla="*/ 765 h 5922"/>
                <a:gd name="T74" fmla="*/ 527 w 4947"/>
                <a:gd name="T75" fmla="*/ 1460 h 5922"/>
                <a:gd name="T76" fmla="*/ 527 w 4947"/>
                <a:gd name="T77" fmla="*/ 1460 h 5922"/>
                <a:gd name="T78" fmla="*/ 633 w 4947"/>
                <a:gd name="T79" fmla="*/ 2042 h 5922"/>
                <a:gd name="T80" fmla="*/ 447 w 4947"/>
                <a:gd name="T81" fmla="*/ 2374 h 5922"/>
                <a:gd name="T82" fmla="*/ 93 w 4947"/>
                <a:gd name="T83" fmla="*/ 2748 h 5922"/>
                <a:gd name="T84" fmla="*/ 8 w 4947"/>
                <a:gd name="T85" fmla="*/ 3323 h 5922"/>
                <a:gd name="T86" fmla="*/ 50 w 4947"/>
                <a:gd name="T87" fmla="*/ 3890 h 5922"/>
                <a:gd name="T88" fmla="*/ 445 w 4947"/>
                <a:gd name="T89" fmla="*/ 4452 h 5922"/>
                <a:gd name="T90" fmla="*/ 1115 w 4947"/>
                <a:gd name="T91" fmla="*/ 4812 h 5922"/>
                <a:gd name="T92" fmla="*/ 1787 w 4947"/>
                <a:gd name="T93" fmla="*/ 5384 h 5922"/>
                <a:gd name="T94" fmla="*/ 2101 w 4947"/>
                <a:gd name="T95" fmla="*/ 5764 h 5922"/>
                <a:gd name="T96" fmla="*/ 2416 w 4947"/>
                <a:gd name="T97" fmla="*/ 5917 h 5922"/>
                <a:gd name="T98" fmla="*/ 2687 w 4947"/>
                <a:gd name="T99" fmla="*/ 5870 h 5922"/>
                <a:gd name="T100" fmla="*/ 3355 w 4947"/>
                <a:gd name="T101" fmla="*/ 5315 h 5922"/>
                <a:gd name="T102" fmla="*/ 4082 w 4947"/>
                <a:gd name="T103" fmla="*/ 4696 h 5922"/>
                <a:gd name="T104" fmla="*/ 4773 w 4947"/>
                <a:gd name="T105" fmla="*/ 4012 h 5922"/>
                <a:gd name="T106" fmla="*/ 4832 w 4947"/>
                <a:gd name="T107" fmla="*/ 2970 h 5922"/>
                <a:gd name="T108" fmla="*/ 4528 w 4947"/>
                <a:gd name="T109" fmla="*/ 2451 h 5922"/>
                <a:gd name="T110" fmla="*/ 4250 w 4947"/>
                <a:gd name="T111" fmla="*/ 1733 h 5922"/>
                <a:gd name="T112" fmla="*/ 3931 w 4947"/>
                <a:gd name="T113" fmla="*/ 902 h 5922"/>
                <a:gd name="T114" fmla="*/ 3633 w 4947"/>
                <a:gd name="T115" fmla="*/ 774 h 5922"/>
                <a:gd name="T116" fmla="*/ 3316 w 4947"/>
                <a:gd name="T117" fmla="*/ 798 h 5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47" h="5922">
                  <a:moveTo>
                    <a:pt x="2416" y="5918"/>
                  </a:moveTo>
                  <a:cubicBezTo>
                    <a:pt x="2361" y="5911"/>
                    <a:pt x="2305" y="5893"/>
                    <a:pt x="2250" y="5866"/>
                  </a:cubicBezTo>
                  <a:cubicBezTo>
                    <a:pt x="2201" y="5841"/>
                    <a:pt x="2150" y="5807"/>
                    <a:pt x="2101" y="5765"/>
                  </a:cubicBezTo>
                  <a:cubicBezTo>
                    <a:pt x="2018" y="5695"/>
                    <a:pt x="1937" y="5602"/>
                    <a:pt x="1853" y="5481"/>
                  </a:cubicBezTo>
                  <a:cubicBezTo>
                    <a:pt x="1830" y="5450"/>
                    <a:pt x="1808" y="5417"/>
                    <a:pt x="1786" y="5385"/>
                  </a:cubicBezTo>
                  <a:cubicBezTo>
                    <a:pt x="1668" y="5211"/>
                    <a:pt x="1546" y="5032"/>
                    <a:pt x="1371" y="4925"/>
                  </a:cubicBezTo>
                  <a:cubicBezTo>
                    <a:pt x="1290" y="4875"/>
                    <a:pt x="1201" y="4844"/>
                    <a:pt x="1115" y="4813"/>
                  </a:cubicBezTo>
                  <a:cubicBezTo>
                    <a:pt x="1098" y="4807"/>
                    <a:pt x="1082" y="4801"/>
                    <a:pt x="1065" y="4795"/>
                  </a:cubicBezTo>
                  <a:cubicBezTo>
                    <a:pt x="827" y="4709"/>
                    <a:pt x="613" y="4590"/>
                    <a:pt x="445" y="4452"/>
                  </a:cubicBezTo>
                  <a:cubicBezTo>
                    <a:pt x="349" y="4374"/>
                    <a:pt x="268" y="4289"/>
                    <a:pt x="203" y="4199"/>
                  </a:cubicBezTo>
                  <a:cubicBezTo>
                    <a:pt x="133" y="4102"/>
                    <a:pt x="81" y="3998"/>
                    <a:pt x="49" y="3890"/>
                  </a:cubicBezTo>
                  <a:cubicBezTo>
                    <a:pt x="24" y="3806"/>
                    <a:pt x="10" y="3714"/>
                    <a:pt x="5" y="3607"/>
                  </a:cubicBezTo>
                  <a:cubicBezTo>
                    <a:pt x="0" y="3510"/>
                    <a:pt x="4" y="3411"/>
                    <a:pt x="7" y="3323"/>
                  </a:cubicBezTo>
                  <a:cubicBezTo>
                    <a:pt x="11" y="3231"/>
                    <a:pt x="15" y="3127"/>
                    <a:pt x="27" y="3028"/>
                  </a:cubicBezTo>
                  <a:cubicBezTo>
                    <a:pt x="40" y="2919"/>
                    <a:pt x="61" y="2828"/>
                    <a:pt x="92" y="2748"/>
                  </a:cubicBezTo>
                  <a:cubicBezTo>
                    <a:pt x="138" y="2631"/>
                    <a:pt x="212" y="2525"/>
                    <a:pt x="307" y="2442"/>
                  </a:cubicBezTo>
                  <a:cubicBezTo>
                    <a:pt x="343" y="2411"/>
                    <a:pt x="396" y="2392"/>
                    <a:pt x="446" y="2373"/>
                  </a:cubicBezTo>
                  <a:cubicBezTo>
                    <a:pt x="503" y="2352"/>
                    <a:pt x="557" y="2332"/>
                    <a:pt x="587" y="2298"/>
                  </a:cubicBezTo>
                  <a:cubicBezTo>
                    <a:pt x="680" y="2193"/>
                    <a:pt x="619" y="1919"/>
                    <a:pt x="571" y="1699"/>
                  </a:cubicBezTo>
                  <a:cubicBezTo>
                    <a:pt x="549" y="1603"/>
                    <a:pt x="531" y="1519"/>
                    <a:pt x="527" y="1460"/>
                  </a:cubicBezTo>
                  <a:cubicBezTo>
                    <a:pt x="514" y="1273"/>
                    <a:pt x="531" y="1015"/>
                    <a:pt x="686" y="845"/>
                  </a:cubicBezTo>
                  <a:cubicBezTo>
                    <a:pt x="718" y="810"/>
                    <a:pt x="755" y="782"/>
                    <a:pt x="793" y="764"/>
                  </a:cubicBezTo>
                  <a:cubicBezTo>
                    <a:pt x="837" y="744"/>
                    <a:pt x="881" y="738"/>
                    <a:pt x="925" y="745"/>
                  </a:cubicBezTo>
                  <a:cubicBezTo>
                    <a:pt x="958" y="751"/>
                    <a:pt x="989" y="764"/>
                    <a:pt x="1020" y="777"/>
                  </a:cubicBezTo>
                  <a:cubicBezTo>
                    <a:pt x="1041" y="786"/>
                    <a:pt x="1062" y="795"/>
                    <a:pt x="1083" y="802"/>
                  </a:cubicBezTo>
                  <a:cubicBezTo>
                    <a:pt x="1182" y="833"/>
                    <a:pt x="1282" y="817"/>
                    <a:pt x="1382" y="754"/>
                  </a:cubicBezTo>
                  <a:cubicBezTo>
                    <a:pt x="1484" y="689"/>
                    <a:pt x="1561" y="592"/>
                    <a:pt x="1607" y="521"/>
                  </a:cubicBezTo>
                  <a:cubicBezTo>
                    <a:pt x="1624" y="495"/>
                    <a:pt x="1641" y="467"/>
                    <a:pt x="1658" y="440"/>
                  </a:cubicBezTo>
                  <a:cubicBezTo>
                    <a:pt x="1757" y="283"/>
                    <a:pt x="1858" y="121"/>
                    <a:pt x="2032" y="66"/>
                  </a:cubicBezTo>
                  <a:cubicBezTo>
                    <a:pt x="2241" y="0"/>
                    <a:pt x="2511" y="144"/>
                    <a:pt x="2599" y="367"/>
                  </a:cubicBezTo>
                  <a:cubicBezTo>
                    <a:pt x="2618" y="416"/>
                    <a:pt x="2630" y="469"/>
                    <a:pt x="2641" y="520"/>
                  </a:cubicBezTo>
                  <a:cubicBezTo>
                    <a:pt x="2653" y="569"/>
                    <a:pt x="2664" y="619"/>
                    <a:pt x="2681" y="665"/>
                  </a:cubicBezTo>
                  <a:cubicBezTo>
                    <a:pt x="2701" y="717"/>
                    <a:pt x="2726" y="757"/>
                    <a:pt x="2758" y="789"/>
                  </a:cubicBezTo>
                  <a:cubicBezTo>
                    <a:pt x="2794" y="824"/>
                    <a:pt x="2838" y="848"/>
                    <a:pt x="2891" y="862"/>
                  </a:cubicBezTo>
                  <a:cubicBezTo>
                    <a:pt x="2937" y="874"/>
                    <a:pt x="2988" y="877"/>
                    <a:pt x="3039" y="872"/>
                  </a:cubicBezTo>
                  <a:cubicBezTo>
                    <a:pt x="3104" y="864"/>
                    <a:pt x="3167" y="844"/>
                    <a:pt x="3228" y="824"/>
                  </a:cubicBezTo>
                  <a:cubicBezTo>
                    <a:pt x="3256" y="815"/>
                    <a:pt x="3286" y="805"/>
                    <a:pt x="3315" y="797"/>
                  </a:cubicBezTo>
                  <a:cubicBezTo>
                    <a:pt x="3422" y="768"/>
                    <a:pt x="3532" y="760"/>
                    <a:pt x="3633" y="774"/>
                  </a:cubicBezTo>
                  <a:cubicBezTo>
                    <a:pt x="3689" y="781"/>
                    <a:pt x="3741" y="795"/>
                    <a:pt x="3790" y="815"/>
                  </a:cubicBezTo>
                  <a:cubicBezTo>
                    <a:pt x="3842" y="837"/>
                    <a:pt x="3890" y="866"/>
                    <a:pt x="3932" y="901"/>
                  </a:cubicBezTo>
                  <a:cubicBezTo>
                    <a:pt x="4128" y="1066"/>
                    <a:pt x="4176" y="1329"/>
                    <a:pt x="4222" y="1584"/>
                  </a:cubicBezTo>
                  <a:cubicBezTo>
                    <a:pt x="4231" y="1634"/>
                    <a:pt x="4240" y="1685"/>
                    <a:pt x="4250" y="1733"/>
                  </a:cubicBezTo>
                  <a:cubicBezTo>
                    <a:pt x="4276" y="1857"/>
                    <a:pt x="4313" y="1981"/>
                    <a:pt x="4360" y="2101"/>
                  </a:cubicBezTo>
                  <a:cubicBezTo>
                    <a:pt x="4406" y="2222"/>
                    <a:pt x="4463" y="2339"/>
                    <a:pt x="4529" y="2451"/>
                  </a:cubicBezTo>
                  <a:cubicBezTo>
                    <a:pt x="4562" y="2507"/>
                    <a:pt x="4599" y="2564"/>
                    <a:pt x="4634" y="2618"/>
                  </a:cubicBezTo>
                  <a:cubicBezTo>
                    <a:pt x="4706" y="2730"/>
                    <a:pt x="4780" y="2846"/>
                    <a:pt x="4833" y="2970"/>
                  </a:cubicBezTo>
                  <a:cubicBezTo>
                    <a:pt x="4926" y="3190"/>
                    <a:pt x="4947" y="3436"/>
                    <a:pt x="4894" y="3681"/>
                  </a:cubicBezTo>
                  <a:cubicBezTo>
                    <a:pt x="4869" y="3796"/>
                    <a:pt x="4828" y="3907"/>
                    <a:pt x="4774" y="4013"/>
                  </a:cubicBezTo>
                  <a:cubicBezTo>
                    <a:pt x="4720" y="4117"/>
                    <a:pt x="4653" y="4212"/>
                    <a:pt x="4576" y="4296"/>
                  </a:cubicBezTo>
                  <a:cubicBezTo>
                    <a:pt x="4432" y="4452"/>
                    <a:pt x="4254" y="4576"/>
                    <a:pt x="4082" y="4696"/>
                  </a:cubicBezTo>
                  <a:cubicBezTo>
                    <a:pt x="3990" y="4761"/>
                    <a:pt x="3894" y="4828"/>
                    <a:pt x="3805" y="4899"/>
                  </a:cubicBezTo>
                  <a:cubicBezTo>
                    <a:pt x="3645" y="5026"/>
                    <a:pt x="3498" y="5173"/>
                    <a:pt x="3355" y="5316"/>
                  </a:cubicBezTo>
                  <a:cubicBezTo>
                    <a:pt x="3217" y="5454"/>
                    <a:pt x="3075" y="5596"/>
                    <a:pt x="2921" y="5720"/>
                  </a:cubicBezTo>
                  <a:cubicBezTo>
                    <a:pt x="2834" y="5790"/>
                    <a:pt x="2760" y="5838"/>
                    <a:pt x="2687" y="5871"/>
                  </a:cubicBezTo>
                  <a:cubicBezTo>
                    <a:pt x="2643" y="5891"/>
                    <a:pt x="2599" y="5905"/>
                    <a:pt x="2556" y="5913"/>
                  </a:cubicBezTo>
                  <a:cubicBezTo>
                    <a:pt x="2527" y="5918"/>
                    <a:pt x="2499" y="5921"/>
                    <a:pt x="2470" y="5921"/>
                  </a:cubicBezTo>
                  <a:cubicBezTo>
                    <a:pt x="2452" y="5921"/>
                    <a:pt x="2434" y="5920"/>
                    <a:pt x="2416" y="5918"/>
                  </a:cubicBezTo>
                  <a:moveTo>
                    <a:pt x="3316" y="798"/>
                  </a:moveTo>
                  <a:cubicBezTo>
                    <a:pt x="3286" y="806"/>
                    <a:pt x="3257" y="816"/>
                    <a:pt x="3228" y="825"/>
                  </a:cubicBezTo>
                  <a:cubicBezTo>
                    <a:pt x="3167" y="844"/>
                    <a:pt x="3104" y="865"/>
                    <a:pt x="3039" y="872"/>
                  </a:cubicBezTo>
                  <a:cubicBezTo>
                    <a:pt x="2988" y="878"/>
                    <a:pt x="2936" y="875"/>
                    <a:pt x="2890" y="863"/>
                  </a:cubicBezTo>
                  <a:cubicBezTo>
                    <a:pt x="2838" y="849"/>
                    <a:pt x="2793" y="824"/>
                    <a:pt x="2758" y="789"/>
                  </a:cubicBezTo>
                  <a:cubicBezTo>
                    <a:pt x="2725" y="757"/>
                    <a:pt x="2700" y="717"/>
                    <a:pt x="2681" y="666"/>
                  </a:cubicBezTo>
                  <a:cubicBezTo>
                    <a:pt x="2663" y="620"/>
                    <a:pt x="2652" y="569"/>
                    <a:pt x="2641" y="521"/>
                  </a:cubicBezTo>
                  <a:cubicBezTo>
                    <a:pt x="2629" y="469"/>
                    <a:pt x="2617" y="416"/>
                    <a:pt x="2598" y="367"/>
                  </a:cubicBezTo>
                  <a:cubicBezTo>
                    <a:pt x="2510" y="144"/>
                    <a:pt x="2241" y="1"/>
                    <a:pt x="2032" y="67"/>
                  </a:cubicBezTo>
                  <a:cubicBezTo>
                    <a:pt x="1859" y="121"/>
                    <a:pt x="1757" y="284"/>
                    <a:pt x="1659" y="441"/>
                  </a:cubicBezTo>
                  <a:cubicBezTo>
                    <a:pt x="1642" y="467"/>
                    <a:pt x="1625" y="495"/>
                    <a:pt x="1607" y="521"/>
                  </a:cubicBezTo>
                  <a:cubicBezTo>
                    <a:pt x="1561" y="592"/>
                    <a:pt x="1485" y="690"/>
                    <a:pt x="1383" y="754"/>
                  </a:cubicBezTo>
                  <a:cubicBezTo>
                    <a:pt x="1335" y="784"/>
                    <a:pt x="1287" y="804"/>
                    <a:pt x="1240" y="812"/>
                  </a:cubicBezTo>
                  <a:cubicBezTo>
                    <a:pt x="1187" y="822"/>
                    <a:pt x="1134" y="819"/>
                    <a:pt x="1083" y="802"/>
                  </a:cubicBezTo>
                  <a:cubicBezTo>
                    <a:pt x="1061" y="796"/>
                    <a:pt x="1040" y="787"/>
                    <a:pt x="1020" y="778"/>
                  </a:cubicBezTo>
                  <a:cubicBezTo>
                    <a:pt x="989" y="765"/>
                    <a:pt x="957" y="751"/>
                    <a:pt x="925" y="746"/>
                  </a:cubicBezTo>
                  <a:cubicBezTo>
                    <a:pt x="881" y="738"/>
                    <a:pt x="837" y="745"/>
                    <a:pt x="793" y="765"/>
                  </a:cubicBezTo>
                  <a:cubicBezTo>
                    <a:pt x="755" y="783"/>
                    <a:pt x="718" y="810"/>
                    <a:pt x="686" y="846"/>
                  </a:cubicBezTo>
                  <a:cubicBezTo>
                    <a:pt x="531" y="1015"/>
                    <a:pt x="514" y="1273"/>
                    <a:pt x="527" y="1460"/>
                  </a:cubicBezTo>
                  <a:cubicBezTo>
                    <a:pt x="527" y="1460"/>
                    <a:pt x="527" y="1460"/>
                    <a:pt x="527" y="1460"/>
                  </a:cubicBezTo>
                  <a:cubicBezTo>
                    <a:pt x="527" y="1460"/>
                    <a:pt x="527" y="1460"/>
                    <a:pt x="527" y="1460"/>
                  </a:cubicBezTo>
                  <a:cubicBezTo>
                    <a:pt x="532" y="1519"/>
                    <a:pt x="551" y="1607"/>
                    <a:pt x="571" y="1699"/>
                  </a:cubicBezTo>
                  <a:cubicBezTo>
                    <a:pt x="596" y="1809"/>
                    <a:pt x="623" y="1934"/>
                    <a:pt x="633" y="2042"/>
                  </a:cubicBezTo>
                  <a:cubicBezTo>
                    <a:pt x="644" y="2168"/>
                    <a:pt x="629" y="2251"/>
                    <a:pt x="588" y="2298"/>
                  </a:cubicBezTo>
                  <a:cubicBezTo>
                    <a:pt x="557" y="2333"/>
                    <a:pt x="504" y="2353"/>
                    <a:pt x="447" y="2374"/>
                  </a:cubicBezTo>
                  <a:cubicBezTo>
                    <a:pt x="396" y="2392"/>
                    <a:pt x="343" y="2412"/>
                    <a:pt x="308" y="2443"/>
                  </a:cubicBezTo>
                  <a:cubicBezTo>
                    <a:pt x="213" y="2525"/>
                    <a:pt x="139" y="2631"/>
                    <a:pt x="93" y="2748"/>
                  </a:cubicBezTo>
                  <a:cubicBezTo>
                    <a:pt x="62" y="2828"/>
                    <a:pt x="40" y="2919"/>
                    <a:pt x="27" y="3028"/>
                  </a:cubicBezTo>
                  <a:cubicBezTo>
                    <a:pt x="15" y="3127"/>
                    <a:pt x="12" y="3231"/>
                    <a:pt x="8" y="3323"/>
                  </a:cubicBezTo>
                  <a:cubicBezTo>
                    <a:pt x="5" y="3411"/>
                    <a:pt x="1" y="3510"/>
                    <a:pt x="6" y="3607"/>
                  </a:cubicBezTo>
                  <a:cubicBezTo>
                    <a:pt x="11" y="3714"/>
                    <a:pt x="25" y="3806"/>
                    <a:pt x="50" y="3890"/>
                  </a:cubicBezTo>
                  <a:cubicBezTo>
                    <a:pt x="82" y="3998"/>
                    <a:pt x="133" y="4101"/>
                    <a:pt x="204" y="4199"/>
                  </a:cubicBezTo>
                  <a:cubicBezTo>
                    <a:pt x="268" y="4288"/>
                    <a:pt x="350" y="4373"/>
                    <a:pt x="445" y="4452"/>
                  </a:cubicBezTo>
                  <a:cubicBezTo>
                    <a:pt x="613" y="4589"/>
                    <a:pt x="828" y="4708"/>
                    <a:pt x="1066" y="4795"/>
                  </a:cubicBezTo>
                  <a:cubicBezTo>
                    <a:pt x="1082" y="4801"/>
                    <a:pt x="1099" y="4807"/>
                    <a:pt x="1115" y="4812"/>
                  </a:cubicBezTo>
                  <a:cubicBezTo>
                    <a:pt x="1201" y="4843"/>
                    <a:pt x="1290" y="4875"/>
                    <a:pt x="1371" y="4924"/>
                  </a:cubicBezTo>
                  <a:cubicBezTo>
                    <a:pt x="1547" y="5031"/>
                    <a:pt x="1669" y="5211"/>
                    <a:pt x="1787" y="5384"/>
                  </a:cubicBezTo>
                  <a:cubicBezTo>
                    <a:pt x="1809" y="5416"/>
                    <a:pt x="1831" y="5449"/>
                    <a:pt x="1853" y="5481"/>
                  </a:cubicBezTo>
                  <a:cubicBezTo>
                    <a:pt x="1938" y="5601"/>
                    <a:pt x="2019" y="5694"/>
                    <a:pt x="2101" y="5764"/>
                  </a:cubicBezTo>
                  <a:cubicBezTo>
                    <a:pt x="2151" y="5806"/>
                    <a:pt x="2201" y="5840"/>
                    <a:pt x="2251" y="5865"/>
                  </a:cubicBezTo>
                  <a:cubicBezTo>
                    <a:pt x="2305" y="5893"/>
                    <a:pt x="2361" y="5910"/>
                    <a:pt x="2416" y="5917"/>
                  </a:cubicBezTo>
                  <a:cubicBezTo>
                    <a:pt x="2462" y="5922"/>
                    <a:pt x="2509" y="5921"/>
                    <a:pt x="2556" y="5912"/>
                  </a:cubicBezTo>
                  <a:cubicBezTo>
                    <a:pt x="2599" y="5904"/>
                    <a:pt x="2643" y="5890"/>
                    <a:pt x="2687" y="5870"/>
                  </a:cubicBezTo>
                  <a:cubicBezTo>
                    <a:pt x="2760" y="5838"/>
                    <a:pt x="2834" y="5790"/>
                    <a:pt x="2920" y="5720"/>
                  </a:cubicBezTo>
                  <a:cubicBezTo>
                    <a:pt x="3074" y="5595"/>
                    <a:pt x="3217" y="5453"/>
                    <a:pt x="3355" y="5315"/>
                  </a:cubicBezTo>
                  <a:cubicBezTo>
                    <a:pt x="3497" y="5173"/>
                    <a:pt x="3645" y="5026"/>
                    <a:pt x="3805" y="4898"/>
                  </a:cubicBezTo>
                  <a:cubicBezTo>
                    <a:pt x="3894" y="4827"/>
                    <a:pt x="3990" y="4760"/>
                    <a:pt x="4082" y="4696"/>
                  </a:cubicBezTo>
                  <a:cubicBezTo>
                    <a:pt x="4254" y="4576"/>
                    <a:pt x="4431" y="4452"/>
                    <a:pt x="4575" y="4295"/>
                  </a:cubicBezTo>
                  <a:cubicBezTo>
                    <a:pt x="4653" y="4211"/>
                    <a:pt x="4719" y="4116"/>
                    <a:pt x="4773" y="4012"/>
                  </a:cubicBezTo>
                  <a:cubicBezTo>
                    <a:pt x="4828" y="3907"/>
                    <a:pt x="4868" y="3795"/>
                    <a:pt x="4893" y="3681"/>
                  </a:cubicBezTo>
                  <a:cubicBezTo>
                    <a:pt x="4946" y="3436"/>
                    <a:pt x="4925" y="3190"/>
                    <a:pt x="4832" y="2970"/>
                  </a:cubicBezTo>
                  <a:cubicBezTo>
                    <a:pt x="4780" y="2846"/>
                    <a:pt x="4705" y="2731"/>
                    <a:pt x="4633" y="2619"/>
                  </a:cubicBezTo>
                  <a:cubicBezTo>
                    <a:pt x="4598" y="2564"/>
                    <a:pt x="4562" y="2508"/>
                    <a:pt x="4528" y="2451"/>
                  </a:cubicBezTo>
                  <a:cubicBezTo>
                    <a:pt x="4463" y="2340"/>
                    <a:pt x="4406" y="2222"/>
                    <a:pt x="4359" y="2102"/>
                  </a:cubicBezTo>
                  <a:cubicBezTo>
                    <a:pt x="4312" y="1981"/>
                    <a:pt x="4275" y="1857"/>
                    <a:pt x="4250" y="1733"/>
                  </a:cubicBezTo>
                  <a:cubicBezTo>
                    <a:pt x="4240" y="1685"/>
                    <a:pt x="4230" y="1634"/>
                    <a:pt x="4221" y="1585"/>
                  </a:cubicBezTo>
                  <a:cubicBezTo>
                    <a:pt x="4175" y="1330"/>
                    <a:pt x="4127" y="1066"/>
                    <a:pt x="3931" y="902"/>
                  </a:cubicBezTo>
                  <a:cubicBezTo>
                    <a:pt x="3889" y="866"/>
                    <a:pt x="3842" y="838"/>
                    <a:pt x="3790" y="816"/>
                  </a:cubicBezTo>
                  <a:cubicBezTo>
                    <a:pt x="3741" y="796"/>
                    <a:pt x="3688" y="782"/>
                    <a:pt x="3633" y="774"/>
                  </a:cubicBezTo>
                  <a:cubicBezTo>
                    <a:pt x="3601" y="770"/>
                    <a:pt x="3568" y="768"/>
                    <a:pt x="3535" y="768"/>
                  </a:cubicBezTo>
                  <a:cubicBezTo>
                    <a:pt x="3463" y="768"/>
                    <a:pt x="3388" y="778"/>
                    <a:pt x="3316" y="7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3" name="Freeform 48">
              <a:extLst>
                <a:ext uri="{FF2B5EF4-FFF2-40B4-BE49-F238E27FC236}">
                  <a16:creationId xmlns:a16="http://schemas.microsoft.com/office/drawing/2014/main" id="{18F0C9F9-2E60-4137-9FC8-9177E688EF4A}"/>
                </a:ext>
              </a:extLst>
            </p:cNvPr>
            <p:cNvSpPr>
              <a:spLocks noEditPoints="1"/>
            </p:cNvSpPr>
            <p:nvPr/>
          </p:nvSpPr>
          <p:spPr bwMode="auto">
            <a:xfrm>
              <a:off x="3887" y="7"/>
              <a:ext cx="3720" cy="4419"/>
            </a:xfrm>
            <a:custGeom>
              <a:avLst/>
              <a:gdLst>
                <a:gd name="T0" fmla="*/ 1866 w 5027"/>
                <a:gd name="T1" fmla="*/ 5508 h 5971"/>
                <a:gd name="T2" fmla="*/ 1730 w 5027"/>
                <a:gd name="T3" fmla="*/ 5312 h 5971"/>
                <a:gd name="T4" fmla="*/ 1121 w 5027"/>
                <a:gd name="T5" fmla="*/ 4838 h 5971"/>
                <a:gd name="T6" fmla="*/ 184 w 5027"/>
                <a:gd name="T7" fmla="*/ 4190 h 5971"/>
                <a:gd name="T8" fmla="*/ 9 w 5027"/>
                <a:gd name="T9" fmla="*/ 3368 h 5971"/>
                <a:gd name="T10" fmla="*/ 284 w 5027"/>
                <a:gd name="T11" fmla="*/ 2463 h 5971"/>
                <a:gd name="T12" fmla="*/ 446 w 5027"/>
                <a:gd name="T13" fmla="*/ 2346 h 5971"/>
                <a:gd name="T14" fmla="*/ 586 w 5027"/>
                <a:gd name="T15" fmla="*/ 1673 h 5971"/>
                <a:gd name="T16" fmla="*/ 724 w 5027"/>
                <a:gd name="T17" fmla="*/ 829 h 5971"/>
                <a:gd name="T18" fmla="*/ 1065 w 5027"/>
                <a:gd name="T19" fmla="*/ 753 h 5971"/>
                <a:gd name="T20" fmla="*/ 1213 w 5027"/>
                <a:gd name="T21" fmla="*/ 786 h 5971"/>
                <a:gd name="T22" fmla="*/ 1653 w 5027"/>
                <a:gd name="T23" fmla="*/ 487 h 5971"/>
                <a:gd name="T24" fmla="*/ 2095 w 5027"/>
                <a:gd name="T25" fmla="*/ 58 h 5971"/>
                <a:gd name="T26" fmla="*/ 2695 w 5027"/>
                <a:gd name="T27" fmla="*/ 438 h 5971"/>
                <a:gd name="T28" fmla="*/ 2839 w 5027"/>
                <a:gd name="T29" fmla="*/ 766 h 5971"/>
                <a:gd name="T30" fmla="*/ 3246 w 5027"/>
                <a:gd name="T31" fmla="*/ 821 h 5971"/>
                <a:gd name="T32" fmla="*/ 3394 w 5027"/>
                <a:gd name="T33" fmla="*/ 779 h 5971"/>
                <a:gd name="T34" fmla="*/ 4274 w 5027"/>
                <a:gd name="T35" fmla="*/ 1532 h 5971"/>
                <a:gd name="T36" fmla="*/ 4317 w 5027"/>
                <a:gd name="T37" fmla="*/ 1733 h 5971"/>
                <a:gd name="T38" fmla="*/ 4613 w 5027"/>
                <a:gd name="T39" fmla="*/ 2431 h 5971"/>
                <a:gd name="T40" fmla="*/ 4917 w 5027"/>
                <a:gd name="T41" fmla="*/ 2949 h 5971"/>
                <a:gd name="T42" fmla="*/ 4630 w 5027"/>
                <a:gd name="T43" fmla="*/ 4295 h 5971"/>
                <a:gd name="T44" fmla="*/ 4388 w 5027"/>
                <a:gd name="T45" fmla="*/ 4530 h 5971"/>
                <a:gd name="T46" fmla="*/ 3868 w 5027"/>
                <a:gd name="T47" fmla="*/ 4929 h 5971"/>
                <a:gd name="T48" fmla="*/ 3365 w 5027"/>
                <a:gd name="T49" fmla="*/ 5393 h 5971"/>
                <a:gd name="T50" fmla="*/ 2499 w 5027"/>
                <a:gd name="T51" fmla="*/ 5954 h 5971"/>
                <a:gd name="T52" fmla="*/ 3396 w 5027"/>
                <a:gd name="T53" fmla="*/ 786 h 5971"/>
                <a:gd name="T54" fmla="*/ 3247 w 5027"/>
                <a:gd name="T55" fmla="*/ 828 h 5971"/>
                <a:gd name="T56" fmla="*/ 2835 w 5027"/>
                <a:gd name="T57" fmla="*/ 771 h 5971"/>
                <a:gd name="T58" fmla="*/ 2688 w 5027"/>
                <a:gd name="T59" fmla="*/ 440 h 5971"/>
                <a:gd name="T60" fmla="*/ 2097 w 5027"/>
                <a:gd name="T61" fmla="*/ 64 h 5971"/>
                <a:gd name="T62" fmla="*/ 1658 w 5027"/>
                <a:gd name="T63" fmla="*/ 491 h 5971"/>
                <a:gd name="T64" fmla="*/ 1213 w 5027"/>
                <a:gd name="T65" fmla="*/ 793 h 5971"/>
                <a:gd name="T66" fmla="*/ 1062 w 5027"/>
                <a:gd name="T67" fmla="*/ 760 h 5971"/>
                <a:gd name="T68" fmla="*/ 729 w 5027"/>
                <a:gd name="T69" fmla="*/ 834 h 5971"/>
                <a:gd name="T70" fmla="*/ 593 w 5027"/>
                <a:gd name="T71" fmla="*/ 1672 h 5971"/>
                <a:gd name="T72" fmla="*/ 449 w 5027"/>
                <a:gd name="T73" fmla="*/ 2352 h 5971"/>
                <a:gd name="T74" fmla="*/ 289 w 5027"/>
                <a:gd name="T75" fmla="*/ 2468 h 5971"/>
                <a:gd name="T76" fmla="*/ 16 w 5027"/>
                <a:gd name="T77" fmla="*/ 3368 h 5971"/>
                <a:gd name="T78" fmla="*/ 190 w 5027"/>
                <a:gd name="T79" fmla="*/ 4186 h 5971"/>
                <a:gd name="T80" fmla="*/ 1123 w 5027"/>
                <a:gd name="T81" fmla="*/ 4831 h 5971"/>
                <a:gd name="T82" fmla="*/ 1735 w 5027"/>
                <a:gd name="T83" fmla="*/ 5307 h 5971"/>
                <a:gd name="T84" fmla="*/ 1872 w 5027"/>
                <a:gd name="T85" fmla="*/ 5504 h 5971"/>
                <a:gd name="T86" fmla="*/ 2950 w 5027"/>
                <a:gd name="T87" fmla="*/ 5755 h 5971"/>
                <a:gd name="T88" fmla="*/ 3410 w 5027"/>
                <a:gd name="T89" fmla="*/ 5339 h 5971"/>
                <a:gd name="T90" fmla="*/ 4099 w 5027"/>
                <a:gd name="T91" fmla="*/ 4744 h 5971"/>
                <a:gd name="T92" fmla="*/ 4570 w 5027"/>
                <a:gd name="T93" fmla="*/ 4350 h 5971"/>
                <a:gd name="T94" fmla="*/ 4959 w 5027"/>
                <a:gd name="T95" fmla="*/ 3673 h 5971"/>
                <a:gd name="T96" fmla="*/ 4702 w 5027"/>
                <a:gd name="T97" fmla="*/ 2584 h 5971"/>
                <a:gd name="T98" fmla="*/ 4400 w 5027"/>
                <a:gd name="T99" fmla="*/ 2017 h 5971"/>
                <a:gd name="T100" fmla="*/ 4288 w 5027"/>
                <a:gd name="T101" fmla="*/ 1633 h 5971"/>
                <a:gd name="T102" fmla="*/ 4000 w 5027"/>
                <a:gd name="T103" fmla="*/ 905 h 5971"/>
                <a:gd name="T104" fmla="*/ 3396 w 5027"/>
                <a:gd name="T105" fmla="*/ 786 h 5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27" h="5971">
                  <a:moveTo>
                    <a:pt x="2433" y="5949"/>
                  </a:moveTo>
                  <a:cubicBezTo>
                    <a:pt x="2243" y="5923"/>
                    <a:pt x="2058" y="5779"/>
                    <a:pt x="1866" y="5508"/>
                  </a:cubicBezTo>
                  <a:cubicBezTo>
                    <a:pt x="1845" y="5477"/>
                    <a:pt x="1823" y="5446"/>
                    <a:pt x="1802" y="5416"/>
                  </a:cubicBezTo>
                  <a:cubicBezTo>
                    <a:pt x="1779" y="5381"/>
                    <a:pt x="1754" y="5346"/>
                    <a:pt x="1730" y="5312"/>
                  </a:cubicBezTo>
                  <a:cubicBezTo>
                    <a:pt x="1635" y="5178"/>
                    <a:pt x="1527" y="5042"/>
                    <a:pt x="1381" y="4953"/>
                  </a:cubicBezTo>
                  <a:cubicBezTo>
                    <a:pt x="1299" y="4903"/>
                    <a:pt x="1208" y="4870"/>
                    <a:pt x="1121" y="4838"/>
                  </a:cubicBezTo>
                  <a:cubicBezTo>
                    <a:pt x="1106" y="4833"/>
                    <a:pt x="1091" y="4827"/>
                    <a:pt x="1076" y="4822"/>
                  </a:cubicBezTo>
                  <a:cubicBezTo>
                    <a:pt x="791" y="4717"/>
                    <a:pt x="406" y="4522"/>
                    <a:pt x="184" y="4190"/>
                  </a:cubicBezTo>
                  <a:cubicBezTo>
                    <a:pt x="129" y="4107"/>
                    <a:pt x="87" y="4020"/>
                    <a:pt x="59" y="3930"/>
                  </a:cubicBezTo>
                  <a:cubicBezTo>
                    <a:pt x="0" y="3740"/>
                    <a:pt x="5" y="3543"/>
                    <a:pt x="9" y="3368"/>
                  </a:cubicBezTo>
                  <a:cubicBezTo>
                    <a:pt x="14" y="3177"/>
                    <a:pt x="24" y="2976"/>
                    <a:pt x="87" y="2797"/>
                  </a:cubicBezTo>
                  <a:cubicBezTo>
                    <a:pt x="127" y="2684"/>
                    <a:pt x="195" y="2568"/>
                    <a:pt x="284" y="2463"/>
                  </a:cubicBezTo>
                  <a:cubicBezTo>
                    <a:pt x="290" y="2456"/>
                    <a:pt x="296" y="2449"/>
                    <a:pt x="303" y="2442"/>
                  </a:cubicBezTo>
                  <a:cubicBezTo>
                    <a:pt x="339" y="2401"/>
                    <a:pt x="393" y="2373"/>
                    <a:pt x="446" y="2346"/>
                  </a:cubicBezTo>
                  <a:cubicBezTo>
                    <a:pt x="500" y="2318"/>
                    <a:pt x="552" y="2291"/>
                    <a:pt x="585" y="2252"/>
                  </a:cubicBezTo>
                  <a:cubicBezTo>
                    <a:pt x="675" y="2148"/>
                    <a:pt x="625" y="1885"/>
                    <a:pt x="586" y="1673"/>
                  </a:cubicBezTo>
                  <a:cubicBezTo>
                    <a:pt x="568" y="1580"/>
                    <a:pt x="552" y="1492"/>
                    <a:pt x="550" y="1431"/>
                  </a:cubicBezTo>
                  <a:cubicBezTo>
                    <a:pt x="542" y="1162"/>
                    <a:pt x="601" y="960"/>
                    <a:pt x="724" y="829"/>
                  </a:cubicBezTo>
                  <a:cubicBezTo>
                    <a:pt x="797" y="752"/>
                    <a:pt x="886" y="714"/>
                    <a:pt x="969" y="725"/>
                  </a:cubicBezTo>
                  <a:cubicBezTo>
                    <a:pt x="1002" y="730"/>
                    <a:pt x="1034" y="742"/>
                    <a:pt x="1065" y="753"/>
                  </a:cubicBezTo>
                  <a:cubicBezTo>
                    <a:pt x="1085" y="761"/>
                    <a:pt x="1106" y="769"/>
                    <a:pt x="1128" y="775"/>
                  </a:cubicBezTo>
                  <a:cubicBezTo>
                    <a:pt x="1156" y="782"/>
                    <a:pt x="1184" y="786"/>
                    <a:pt x="1213" y="786"/>
                  </a:cubicBezTo>
                  <a:cubicBezTo>
                    <a:pt x="1213" y="786"/>
                    <a:pt x="1213" y="786"/>
                    <a:pt x="1213" y="786"/>
                  </a:cubicBezTo>
                  <a:cubicBezTo>
                    <a:pt x="1413" y="786"/>
                    <a:pt x="1574" y="599"/>
                    <a:pt x="1653" y="487"/>
                  </a:cubicBezTo>
                  <a:cubicBezTo>
                    <a:pt x="1668" y="466"/>
                    <a:pt x="1683" y="444"/>
                    <a:pt x="1698" y="422"/>
                  </a:cubicBezTo>
                  <a:cubicBezTo>
                    <a:pt x="1804" y="267"/>
                    <a:pt x="1914" y="107"/>
                    <a:pt x="2095" y="58"/>
                  </a:cubicBezTo>
                  <a:cubicBezTo>
                    <a:pt x="2305" y="0"/>
                    <a:pt x="2573" y="141"/>
                    <a:pt x="2667" y="361"/>
                  </a:cubicBezTo>
                  <a:cubicBezTo>
                    <a:pt x="2677" y="383"/>
                    <a:pt x="2686" y="408"/>
                    <a:pt x="2695" y="438"/>
                  </a:cubicBezTo>
                  <a:cubicBezTo>
                    <a:pt x="2702" y="461"/>
                    <a:pt x="2709" y="485"/>
                    <a:pt x="2715" y="508"/>
                  </a:cubicBezTo>
                  <a:cubicBezTo>
                    <a:pt x="2742" y="606"/>
                    <a:pt x="2767" y="698"/>
                    <a:pt x="2839" y="766"/>
                  </a:cubicBezTo>
                  <a:cubicBezTo>
                    <a:pt x="2906" y="828"/>
                    <a:pt x="3008" y="858"/>
                    <a:pt x="3118" y="846"/>
                  </a:cubicBezTo>
                  <a:cubicBezTo>
                    <a:pt x="3166" y="841"/>
                    <a:pt x="3211" y="830"/>
                    <a:pt x="3246" y="821"/>
                  </a:cubicBezTo>
                  <a:cubicBezTo>
                    <a:pt x="3265" y="816"/>
                    <a:pt x="3284" y="810"/>
                    <a:pt x="3303" y="805"/>
                  </a:cubicBezTo>
                  <a:cubicBezTo>
                    <a:pt x="3333" y="796"/>
                    <a:pt x="3363" y="787"/>
                    <a:pt x="3394" y="779"/>
                  </a:cubicBezTo>
                  <a:cubicBezTo>
                    <a:pt x="3628" y="723"/>
                    <a:pt x="3856" y="768"/>
                    <a:pt x="4004" y="900"/>
                  </a:cubicBezTo>
                  <a:cubicBezTo>
                    <a:pt x="4181" y="1057"/>
                    <a:pt x="4229" y="1299"/>
                    <a:pt x="4274" y="1532"/>
                  </a:cubicBezTo>
                  <a:cubicBezTo>
                    <a:pt x="4281" y="1565"/>
                    <a:pt x="4288" y="1599"/>
                    <a:pt x="4294" y="1632"/>
                  </a:cubicBezTo>
                  <a:cubicBezTo>
                    <a:pt x="4302" y="1670"/>
                    <a:pt x="4310" y="1703"/>
                    <a:pt x="4317" y="1733"/>
                  </a:cubicBezTo>
                  <a:cubicBezTo>
                    <a:pt x="4339" y="1825"/>
                    <a:pt x="4369" y="1917"/>
                    <a:pt x="4407" y="2014"/>
                  </a:cubicBezTo>
                  <a:cubicBezTo>
                    <a:pt x="4462" y="2157"/>
                    <a:pt x="4532" y="2297"/>
                    <a:pt x="4613" y="2431"/>
                  </a:cubicBezTo>
                  <a:cubicBezTo>
                    <a:pt x="4643" y="2481"/>
                    <a:pt x="4676" y="2532"/>
                    <a:pt x="4708" y="2581"/>
                  </a:cubicBezTo>
                  <a:cubicBezTo>
                    <a:pt x="4784" y="2698"/>
                    <a:pt x="4863" y="2819"/>
                    <a:pt x="4917" y="2949"/>
                  </a:cubicBezTo>
                  <a:cubicBezTo>
                    <a:pt x="5010" y="3175"/>
                    <a:pt x="5027" y="3426"/>
                    <a:pt x="4966" y="3674"/>
                  </a:cubicBezTo>
                  <a:cubicBezTo>
                    <a:pt x="4911" y="3894"/>
                    <a:pt x="4795" y="4109"/>
                    <a:pt x="4630" y="4295"/>
                  </a:cubicBezTo>
                  <a:cubicBezTo>
                    <a:pt x="4613" y="4314"/>
                    <a:pt x="4594" y="4334"/>
                    <a:pt x="4575" y="4354"/>
                  </a:cubicBezTo>
                  <a:cubicBezTo>
                    <a:pt x="4517" y="4416"/>
                    <a:pt x="4455" y="4473"/>
                    <a:pt x="4388" y="4530"/>
                  </a:cubicBezTo>
                  <a:cubicBezTo>
                    <a:pt x="4298" y="4607"/>
                    <a:pt x="4199" y="4680"/>
                    <a:pt x="4104" y="4750"/>
                  </a:cubicBezTo>
                  <a:cubicBezTo>
                    <a:pt x="4026" y="4808"/>
                    <a:pt x="3945" y="4867"/>
                    <a:pt x="3868" y="4929"/>
                  </a:cubicBezTo>
                  <a:cubicBezTo>
                    <a:pt x="3709" y="5058"/>
                    <a:pt x="3559" y="5203"/>
                    <a:pt x="3415" y="5344"/>
                  </a:cubicBezTo>
                  <a:cubicBezTo>
                    <a:pt x="3398" y="5361"/>
                    <a:pt x="3382" y="5377"/>
                    <a:pt x="3365" y="5393"/>
                  </a:cubicBezTo>
                  <a:cubicBezTo>
                    <a:pt x="3232" y="5523"/>
                    <a:pt x="3100" y="5648"/>
                    <a:pt x="2954" y="5760"/>
                  </a:cubicBezTo>
                  <a:cubicBezTo>
                    <a:pt x="2835" y="5852"/>
                    <a:pt x="2678" y="5954"/>
                    <a:pt x="2499" y="5954"/>
                  </a:cubicBezTo>
                  <a:cubicBezTo>
                    <a:pt x="2477" y="5954"/>
                    <a:pt x="2455" y="5952"/>
                    <a:pt x="2433" y="5949"/>
                  </a:cubicBezTo>
                  <a:moveTo>
                    <a:pt x="3396" y="786"/>
                  </a:moveTo>
                  <a:cubicBezTo>
                    <a:pt x="3365" y="794"/>
                    <a:pt x="3334" y="803"/>
                    <a:pt x="3305" y="811"/>
                  </a:cubicBezTo>
                  <a:cubicBezTo>
                    <a:pt x="3286" y="817"/>
                    <a:pt x="3267" y="822"/>
                    <a:pt x="3247" y="828"/>
                  </a:cubicBezTo>
                  <a:cubicBezTo>
                    <a:pt x="3213" y="837"/>
                    <a:pt x="3167" y="848"/>
                    <a:pt x="3119" y="853"/>
                  </a:cubicBezTo>
                  <a:cubicBezTo>
                    <a:pt x="3006" y="865"/>
                    <a:pt x="2903" y="835"/>
                    <a:pt x="2835" y="771"/>
                  </a:cubicBezTo>
                  <a:cubicBezTo>
                    <a:pt x="2760" y="702"/>
                    <a:pt x="2734" y="604"/>
                    <a:pt x="2708" y="510"/>
                  </a:cubicBezTo>
                  <a:cubicBezTo>
                    <a:pt x="2702" y="487"/>
                    <a:pt x="2695" y="463"/>
                    <a:pt x="2688" y="440"/>
                  </a:cubicBezTo>
                  <a:cubicBezTo>
                    <a:pt x="2679" y="410"/>
                    <a:pt x="2670" y="386"/>
                    <a:pt x="2661" y="363"/>
                  </a:cubicBezTo>
                  <a:cubicBezTo>
                    <a:pt x="2567" y="147"/>
                    <a:pt x="2304" y="7"/>
                    <a:pt x="2097" y="64"/>
                  </a:cubicBezTo>
                  <a:cubicBezTo>
                    <a:pt x="1918" y="113"/>
                    <a:pt x="1809" y="272"/>
                    <a:pt x="1703" y="426"/>
                  </a:cubicBezTo>
                  <a:cubicBezTo>
                    <a:pt x="1688" y="448"/>
                    <a:pt x="1673" y="470"/>
                    <a:pt x="1658" y="491"/>
                  </a:cubicBezTo>
                  <a:cubicBezTo>
                    <a:pt x="1579" y="604"/>
                    <a:pt x="1416" y="793"/>
                    <a:pt x="1213" y="793"/>
                  </a:cubicBezTo>
                  <a:cubicBezTo>
                    <a:pt x="1213" y="793"/>
                    <a:pt x="1213" y="793"/>
                    <a:pt x="1213" y="793"/>
                  </a:cubicBezTo>
                  <a:cubicBezTo>
                    <a:pt x="1184" y="793"/>
                    <a:pt x="1155" y="789"/>
                    <a:pt x="1126" y="781"/>
                  </a:cubicBezTo>
                  <a:cubicBezTo>
                    <a:pt x="1104" y="776"/>
                    <a:pt x="1083" y="768"/>
                    <a:pt x="1062" y="760"/>
                  </a:cubicBezTo>
                  <a:cubicBezTo>
                    <a:pt x="1032" y="748"/>
                    <a:pt x="1000" y="737"/>
                    <a:pt x="968" y="732"/>
                  </a:cubicBezTo>
                  <a:cubicBezTo>
                    <a:pt x="887" y="721"/>
                    <a:pt x="800" y="758"/>
                    <a:pt x="729" y="834"/>
                  </a:cubicBezTo>
                  <a:cubicBezTo>
                    <a:pt x="607" y="963"/>
                    <a:pt x="549" y="1164"/>
                    <a:pt x="557" y="1431"/>
                  </a:cubicBezTo>
                  <a:cubicBezTo>
                    <a:pt x="559" y="1491"/>
                    <a:pt x="575" y="1579"/>
                    <a:pt x="593" y="1672"/>
                  </a:cubicBezTo>
                  <a:cubicBezTo>
                    <a:pt x="632" y="1885"/>
                    <a:pt x="682" y="2150"/>
                    <a:pt x="590" y="2257"/>
                  </a:cubicBezTo>
                  <a:cubicBezTo>
                    <a:pt x="556" y="2297"/>
                    <a:pt x="502" y="2325"/>
                    <a:pt x="449" y="2352"/>
                  </a:cubicBezTo>
                  <a:cubicBezTo>
                    <a:pt x="397" y="2379"/>
                    <a:pt x="343" y="2407"/>
                    <a:pt x="308" y="2446"/>
                  </a:cubicBezTo>
                  <a:cubicBezTo>
                    <a:pt x="302" y="2453"/>
                    <a:pt x="295" y="2461"/>
                    <a:pt x="289" y="2468"/>
                  </a:cubicBezTo>
                  <a:cubicBezTo>
                    <a:pt x="201" y="2572"/>
                    <a:pt x="133" y="2687"/>
                    <a:pt x="94" y="2799"/>
                  </a:cubicBezTo>
                  <a:cubicBezTo>
                    <a:pt x="31" y="2977"/>
                    <a:pt x="21" y="3178"/>
                    <a:pt x="16" y="3368"/>
                  </a:cubicBezTo>
                  <a:cubicBezTo>
                    <a:pt x="12" y="3542"/>
                    <a:pt x="7" y="3739"/>
                    <a:pt x="65" y="3927"/>
                  </a:cubicBezTo>
                  <a:cubicBezTo>
                    <a:pt x="93" y="4017"/>
                    <a:pt x="135" y="4104"/>
                    <a:pt x="190" y="4186"/>
                  </a:cubicBezTo>
                  <a:cubicBezTo>
                    <a:pt x="411" y="4517"/>
                    <a:pt x="795" y="4711"/>
                    <a:pt x="1078" y="4815"/>
                  </a:cubicBezTo>
                  <a:cubicBezTo>
                    <a:pt x="1093" y="4821"/>
                    <a:pt x="1108" y="4826"/>
                    <a:pt x="1123" y="4831"/>
                  </a:cubicBezTo>
                  <a:cubicBezTo>
                    <a:pt x="1211" y="4863"/>
                    <a:pt x="1302" y="4896"/>
                    <a:pt x="1384" y="4947"/>
                  </a:cubicBezTo>
                  <a:cubicBezTo>
                    <a:pt x="1532" y="5037"/>
                    <a:pt x="1640" y="5174"/>
                    <a:pt x="1735" y="5307"/>
                  </a:cubicBezTo>
                  <a:cubicBezTo>
                    <a:pt x="1760" y="5342"/>
                    <a:pt x="1784" y="5377"/>
                    <a:pt x="1808" y="5412"/>
                  </a:cubicBezTo>
                  <a:cubicBezTo>
                    <a:pt x="1829" y="5442"/>
                    <a:pt x="1850" y="5473"/>
                    <a:pt x="1872" y="5504"/>
                  </a:cubicBezTo>
                  <a:cubicBezTo>
                    <a:pt x="2062" y="5773"/>
                    <a:pt x="2246" y="5916"/>
                    <a:pt x="2434" y="5942"/>
                  </a:cubicBezTo>
                  <a:cubicBezTo>
                    <a:pt x="2639" y="5971"/>
                    <a:pt x="2817" y="5857"/>
                    <a:pt x="2950" y="5755"/>
                  </a:cubicBezTo>
                  <a:cubicBezTo>
                    <a:pt x="3095" y="5643"/>
                    <a:pt x="3227" y="5518"/>
                    <a:pt x="3360" y="5388"/>
                  </a:cubicBezTo>
                  <a:cubicBezTo>
                    <a:pt x="3377" y="5372"/>
                    <a:pt x="3393" y="5356"/>
                    <a:pt x="3410" y="5339"/>
                  </a:cubicBezTo>
                  <a:cubicBezTo>
                    <a:pt x="3555" y="5198"/>
                    <a:pt x="3704" y="5052"/>
                    <a:pt x="3864" y="4923"/>
                  </a:cubicBezTo>
                  <a:cubicBezTo>
                    <a:pt x="3941" y="4861"/>
                    <a:pt x="4021" y="4802"/>
                    <a:pt x="4099" y="4744"/>
                  </a:cubicBezTo>
                  <a:cubicBezTo>
                    <a:pt x="4195" y="4674"/>
                    <a:pt x="4293" y="4602"/>
                    <a:pt x="4384" y="4525"/>
                  </a:cubicBezTo>
                  <a:cubicBezTo>
                    <a:pt x="4451" y="4468"/>
                    <a:pt x="4512" y="4411"/>
                    <a:pt x="4570" y="4350"/>
                  </a:cubicBezTo>
                  <a:cubicBezTo>
                    <a:pt x="4589" y="4330"/>
                    <a:pt x="4608" y="4310"/>
                    <a:pt x="4625" y="4291"/>
                  </a:cubicBezTo>
                  <a:cubicBezTo>
                    <a:pt x="4789" y="4105"/>
                    <a:pt x="4905" y="3892"/>
                    <a:pt x="4959" y="3673"/>
                  </a:cubicBezTo>
                  <a:cubicBezTo>
                    <a:pt x="5020" y="3426"/>
                    <a:pt x="5003" y="3176"/>
                    <a:pt x="4910" y="2952"/>
                  </a:cubicBezTo>
                  <a:cubicBezTo>
                    <a:pt x="4856" y="2822"/>
                    <a:pt x="4778" y="2701"/>
                    <a:pt x="4702" y="2584"/>
                  </a:cubicBezTo>
                  <a:cubicBezTo>
                    <a:pt x="4670" y="2536"/>
                    <a:pt x="4638" y="2485"/>
                    <a:pt x="4607" y="2435"/>
                  </a:cubicBezTo>
                  <a:cubicBezTo>
                    <a:pt x="4526" y="2300"/>
                    <a:pt x="4456" y="2160"/>
                    <a:pt x="4400" y="2017"/>
                  </a:cubicBezTo>
                  <a:cubicBezTo>
                    <a:pt x="4362" y="1919"/>
                    <a:pt x="4333" y="1827"/>
                    <a:pt x="4310" y="1734"/>
                  </a:cubicBezTo>
                  <a:cubicBezTo>
                    <a:pt x="4303" y="1704"/>
                    <a:pt x="4296" y="1671"/>
                    <a:pt x="4288" y="1633"/>
                  </a:cubicBezTo>
                  <a:cubicBezTo>
                    <a:pt x="4281" y="1600"/>
                    <a:pt x="4274" y="1566"/>
                    <a:pt x="4268" y="1534"/>
                  </a:cubicBezTo>
                  <a:cubicBezTo>
                    <a:pt x="4222" y="1301"/>
                    <a:pt x="4175" y="1060"/>
                    <a:pt x="4000" y="905"/>
                  </a:cubicBezTo>
                  <a:cubicBezTo>
                    <a:pt x="3895" y="812"/>
                    <a:pt x="3749" y="763"/>
                    <a:pt x="3590" y="763"/>
                  </a:cubicBezTo>
                  <a:cubicBezTo>
                    <a:pt x="3527" y="763"/>
                    <a:pt x="3461" y="770"/>
                    <a:pt x="3396" y="786"/>
                  </a:cubicBezTo>
                </a:path>
              </a:pathLst>
            </a:custGeom>
            <a:grpFill/>
            <a:ln w="6350">
              <a:solidFill>
                <a:srgbClr val="F5A670">
                  <a:alpha val="32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4" name="Freeform 49">
              <a:extLst>
                <a:ext uri="{FF2B5EF4-FFF2-40B4-BE49-F238E27FC236}">
                  <a16:creationId xmlns:a16="http://schemas.microsoft.com/office/drawing/2014/main" id="{D64F3E84-370E-44A5-8491-0DE938F1AE98}"/>
                </a:ext>
              </a:extLst>
            </p:cNvPr>
            <p:cNvSpPr>
              <a:spLocks noEditPoints="1"/>
            </p:cNvSpPr>
            <p:nvPr/>
          </p:nvSpPr>
          <p:spPr bwMode="auto">
            <a:xfrm>
              <a:off x="3871" y="28"/>
              <a:ext cx="3749" cy="4396"/>
            </a:xfrm>
            <a:custGeom>
              <a:avLst/>
              <a:gdLst>
                <a:gd name="T0" fmla="*/ 2120 w 5065"/>
                <a:gd name="T1" fmla="*/ 5774 h 5940"/>
                <a:gd name="T2" fmla="*/ 1732 w 5065"/>
                <a:gd name="T3" fmla="*/ 5293 h 5940"/>
                <a:gd name="T4" fmla="*/ 1114 w 5065"/>
                <a:gd name="T5" fmla="*/ 4815 h 5940"/>
                <a:gd name="T6" fmla="*/ 60 w 5065"/>
                <a:gd name="T7" fmla="*/ 3926 h 5940"/>
                <a:gd name="T8" fmla="*/ 74 w 5065"/>
                <a:gd name="T9" fmla="*/ 2806 h 5940"/>
                <a:gd name="T10" fmla="*/ 436 w 5065"/>
                <a:gd name="T11" fmla="*/ 2279 h 5940"/>
                <a:gd name="T12" fmla="*/ 592 w 5065"/>
                <a:gd name="T13" fmla="*/ 1604 h 5940"/>
                <a:gd name="T14" fmla="*/ 753 w 5065"/>
                <a:gd name="T15" fmla="*/ 775 h 5940"/>
                <a:gd name="T16" fmla="*/ 1093 w 5065"/>
                <a:gd name="T17" fmla="*/ 694 h 5940"/>
                <a:gd name="T18" fmla="*/ 1492 w 5065"/>
                <a:gd name="T19" fmla="*/ 620 h 5940"/>
                <a:gd name="T20" fmla="*/ 1908 w 5065"/>
                <a:gd name="T21" fmla="*/ 150 h 5940"/>
                <a:gd name="T22" fmla="*/ 2308 w 5065"/>
                <a:gd name="T23" fmla="*/ 10 h 5940"/>
                <a:gd name="T24" fmla="*/ 2716 w 5065"/>
                <a:gd name="T25" fmla="*/ 315 h 5940"/>
                <a:gd name="T26" fmla="*/ 2818 w 5065"/>
                <a:gd name="T27" fmla="*/ 591 h 5940"/>
                <a:gd name="T28" fmla="*/ 3183 w 5065"/>
                <a:gd name="T29" fmla="*/ 786 h 5940"/>
                <a:gd name="T30" fmla="*/ 3460 w 5065"/>
                <a:gd name="T31" fmla="*/ 726 h 5940"/>
                <a:gd name="T32" fmla="*/ 4058 w 5065"/>
                <a:gd name="T33" fmla="*/ 862 h 5940"/>
                <a:gd name="T34" fmla="*/ 4307 w 5065"/>
                <a:gd name="T35" fmla="*/ 1449 h 5940"/>
                <a:gd name="T36" fmla="*/ 4462 w 5065"/>
                <a:gd name="T37" fmla="*/ 1965 h 5940"/>
                <a:gd name="T38" fmla="*/ 4980 w 5065"/>
                <a:gd name="T39" fmla="*/ 2889 h 5940"/>
                <a:gd name="T40" fmla="*/ 4664 w 5065"/>
                <a:gd name="T41" fmla="*/ 4249 h 5940"/>
                <a:gd name="T42" fmla="*/ 4108 w 5065"/>
                <a:gd name="T43" fmla="*/ 4759 h 5940"/>
                <a:gd name="T44" fmla="*/ 3395 w 5065"/>
                <a:gd name="T45" fmla="*/ 5385 h 5940"/>
                <a:gd name="T46" fmla="*/ 2581 w 5065"/>
                <a:gd name="T47" fmla="*/ 5934 h 5940"/>
                <a:gd name="T48" fmla="*/ 3460 w 5065"/>
                <a:gd name="T49" fmla="*/ 727 h 5940"/>
                <a:gd name="T50" fmla="*/ 3183 w 5065"/>
                <a:gd name="T51" fmla="*/ 787 h 5940"/>
                <a:gd name="T52" fmla="*/ 2817 w 5065"/>
                <a:gd name="T53" fmla="*/ 592 h 5940"/>
                <a:gd name="T54" fmla="*/ 2715 w 5065"/>
                <a:gd name="T55" fmla="*/ 316 h 5940"/>
                <a:gd name="T56" fmla="*/ 2308 w 5065"/>
                <a:gd name="T57" fmla="*/ 11 h 5940"/>
                <a:gd name="T58" fmla="*/ 1908 w 5065"/>
                <a:gd name="T59" fmla="*/ 150 h 5940"/>
                <a:gd name="T60" fmla="*/ 1492 w 5065"/>
                <a:gd name="T61" fmla="*/ 621 h 5940"/>
                <a:gd name="T62" fmla="*/ 1093 w 5065"/>
                <a:gd name="T63" fmla="*/ 694 h 5940"/>
                <a:gd name="T64" fmla="*/ 753 w 5065"/>
                <a:gd name="T65" fmla="*/ 776 h 5940"/>
                <a:gd name="T66" fmla="*/ 592 w 5065"/>
                <a:gd name="T67" fmla="*/ 1604 h 5940"/>
                <a:gd name="T68" fmla="*/ 437 w 5065"/>
                <a:gd name="T69" fmla="*/ 2280 h 5940"/>
                <a:gd name="T70" fmla="*/ 74 w 5065"/>
                <a:gd name="T71" fmla="*/ 2807 h 5940"/>
                <a:gd name="T72" fmla="*/ 187 w 5065"/>
                <a:gd name="T73" fmla="*/ 4180 h 5940"/>
                <a:gd name="T74" fmla="*/ 1380 w 5065"/>
                <a:gd name="T75" fmla="*/ 4933 h 5940"/>
                <a:gd name="T76" fmla="*/ 1809 w 5065"/>
                <a:gd name="T77" fmla="*/ 5401 h 5940"/>
                <a:gd name="T78" fmla="*/ 2270 w 5065"/>
                <a:gd name="T79" fmla="*/ 5876 h 5940"/>
                <a:gd name="T80" fmla="*/ 2719 w 5065"/>
                <a:gd name="T81" fmla="*/ 5897 h 5940"/>
                <a:gd name="T82" fmla="*/ 3459 w 5065"/>
                <a:gd name="T83" fmla="*/ 5324 h 5940"/>
                <a:gd name="T84" fmla="*/ 4430 w 5065"/>
                <a:gd name="T85" fmla="*/ 4495 h 5940"/>
                <a:gd name="T86" fmla="*/ 5016 w 5065"/>
                <a:gd name="T87" fmla="*/ 3625 h 5940"/>
                <a:gd name="T88" fmla="*/ 4761 w 5065"/>
                <a:gd name="T89" fmla="*/ 2504 h 5940"/>
                <a:gd name="T90" fmla="*/ 4362 w 5065"/>
                <a:gd name="T91" fmla="*/ 1692 h 5940"/>
                <a:gd name="T92" fmla="*/ 4224 w 5065"/>
                <a:gd name="T93" fmla="*/ 1130 h 5940"/>
                <a:gd name="T94" fmla="*/ 3924 w 5065"/>
                <a:gd name="T95" fmla="*/ 771 h 5940"/>
                <a:gd name="T96" fmla="*/ 3460 w 5065"/>
                <a:gd name="T97" fmla="*/ 727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5" h="5940">
                  <a:moveTo>
                    <a:pt x="2436" y="5933"/>
                  </a:moveTo>
                  <a:cubicBezTo>
                    <a:pt x="2381" y="5924"/>
                    <a:pt x="2325" y="5905"/>
                    <a:pt x="2270" y="5877"/>
                  </a:cubicBezTo>
                  <a:cubicBezTo>
                    <a:pt x="2220" y="5851"/>
                    <a:pt x="2170" y="5816"/>
                    <a:pt x="2120" y="5774"/>
                  </a:cubicBezTo>
                  <a:cubicBezTo>
                    <a:pt x="2039" y="5703"/>
                    <a:pt x="1957" y="5610"/>
                    <a:pt x="1870" y="5489"/>
                  </a:cubicBezTo>
                  <a:cubicBezTo>
                    <a:pt x="1850" y="5460"/>
                    <a:pt x="1829" y="5430"/>
                    <a:pt x="1809" y="5401"/>
                  </a:cubicBezTo>
                  <a:cubicBezTo>
                    <a:pt x="1784" y="5366"/>
                    <a:pt x="1758" y="5329"/>
                    <a:pt x="1732" y="5293"/>
                  </a:cubicBezTo>
                  <a:cubicBezTo>
                    <a:pt x="1695" y="5241"/>
                    <a:pt x="1637" y="5164"/>
                    <a:pt x="1571" y="5094"/>
                  </a:cubicBezTo>
                  <a:cubicBezTo>
                    <a:pt x="1508" y="5027"/>
                    <a:pt x="1445" y="4975"/>
                    <a:pt x="1379" y="4934"/>
                  </a:cubicBezTo>
                  <a:cubicBezTo>
                    <a:pt x="1295" y="4883"/>
                    <a:pt x="1203" y="4848"/>
                    <a:pt x="1114" y="4815"/>
                  </a:cubicBezTo>
                  <a:cubicBezTo>
                    <a:pt x="1101" y="4811"/>
                    <a:pt x="1087" y="4806"/>
                    <a:pt x="1073" y="4800"/>
                  </a:cubicBezTo>
                  <a:cubicBezTo>
                    <a:pt x="790" y="4695"/>
                    <a:pt x="406" y="4502"/>
                    <a:pt x="186" y="4181"/>
                  </a:cubicBezTo>
                  <a:cubicBezTo>
                    <a:pt x="131" y="4100"/>
                    <a:pt x="88" y="4014"/>
                    <a:pt x="60" y="3926"/>
                  </a:cubicBezTo>
                  <a:cubicBezTo>
                    <a:pt x="3" y="3751"/>
                    <a:pt x="0" y="3571"/>
                    <a:pt x="3" y="3372"/>
                  </a:cubicBezTo>
                  <a:cubicBezTo>
                    <a:pt x="4" y="3254"/>
                    <a:pt x="9" y="3165"/>
                    <a:pt x="18" y="3083"/>
                  </a:cubicBezTo>
                  <a:cubicBezTo>
                    <a:pt x="29" y="2979"/>
                    <a:pt x="47" y="2888"/>
                    <a:pt x="74" y="2806"/>
                  </a:cubicBezTo>
                  <a:cubicBezTo>
                    <a:pt x="121" y="2660"/>
                    <a:pt x="204" y="2528"/>
                    <a:pt x="271" y="2429"/>
                  </a:cubicBezTo>
                  <a:cubicBezTo>
                    <a:pt x="277" y="2420"/>
                    <a:pt x="283" y="2411"/>
                    <a:pt x="288" y="2403"/>
                  </a:cubicBezTo>
                  <a:cubicBezTo>
                    <a:pt x="325" y="2353"/>
                    <a:pt x="381" y="2316"/>
                    <a:pt x="436" y="2279"/>
                  </a:cubicBezTo>
                  <a:cubicBezTo>
                    <a:pt x="486" y="2246"/>
                    <a:pt x="537" y="2213"/>
                    <a:pt x="572" y="2170"/>
                  </a:cubicBezTo>
                  <a:cubicBezTo>
                    <a:pt x="612" y="2122"/>
                    <a:pt x="630" y="2042"/>
                    <a:pt x="627" y="1925"/>
                  </a:cubicBezTo>
                  <a:cubicBezTo>
                    <a:pt x="625" y="1823"/>
                    <a:pt x="607" y="1707"/>
                    <a:pt x="592" y="1604"/>
                  </a:cubicBezTo>
                  <a:cubicBezTo>
                    <a:pt x="577" y="1511"/>
                    <a:pt x="564" y="1422"/>
                    <a:pt x="565" y="1361"/>
                  </a:cubicBezTo>
                  <a:cubicBezTo>
                    <a:pt x="566" y="1241"/>
                    <a:pt x="580" y="1134"/>
                    <a:pt x="606" y="1043"/>
                  </a:cubicBezTo>
                  <a:cubicBezTo>
                    <a:pt x="637" y="934"/>
                    <a:pt x="686" y="843"/>
                    <a:pt x="753" y="775"/>
                  </a:cubicBezTo>
                  <a:cubicBezTo>
                    <a:pt x="786" y="741"/>
                    <a:pt x="825" y="713"/>
                    <a:pt x="863" y="695"/>
                  </a:cubicBezTo>
                  <a:cubicBezTo>
                    <a:pt x="908" y="674"/>
                    <a:pt x="953" y="666"/>
                    <a:pt x="997" y="670"/>
                  </a:cubicBezTo>
                  <a:cubicBezTo>
                    <a:pt x="1030" y="674"/>
                    <a:pt x="1062" y="684"/>
                    <a:pt x="1093" y="694"/>
                  </a:cubicBezTo>
                  <a:cubicBezTo>
                    <a:pt x="1113" y="700"/>
                    <a:pt x="1135" y="707"/>
                    <a:pt x="1156" y="712"/>
                  </a:cubicBezTo>
                  <a:cubicBezTo>
                    <a:pt x="1185" y="718"/>
                    <a:pt x="1214" y="721"/>
                    <a:pt x="1243" y="720"/>
                  </a:cubicBezTo>
                  <a:cubicBezTo>
                    <a:pt x="1324" y="717"/>
                    <a:pt x="1408" y="683"/>
                    <a:pt x="1492" y="620"/>
                  </a:cubicBezTo>
                  <a:cubicBezTo>
                    <a:pt x="1558" y="571"/>
                    <a:pt x="1624" y="502"/>
                    <a:pt x="1689" y="416"/>
                  </a:cubicBezTo>
                  <a:cubicBezTo>
                    <a:pt x="1701" y="400"/>
                    <a:pt x="1713" y="385"/>
                    <a:pt x="1724" y="369"/>
                  </a:cubicBezTo>
                  <a:cubicBezTo>
                    <a:pt x="1781" y="293"/>
                    <a:pt x="1841" y="214"/>
                    <a:pt x="1908" y="150"/>
                  </a:cubicBezTo>
                  <a:cubicBezTo>
                    <a:pt x="1944" y="115"/>
                    <a:pt x="1979" y="88"/>
                    <a:pt x="2016" y="66"/>
                  </a:cubicBezTo>
                  <a:cubicBezTo>
                    <a:pt x="2058" y="41"/>
                    <a:pt x="2100" y="24"/>
                    <a:pt x="2145" y="13"/>
                  </a:cubicBezTo>
                  <a:cubicBezTo>
                    <a:pt x="2196" y="1"/>
                    <a:pt x="2251" y="0"/>
                    <a:pt x="2308" y="10"/>
                  </a:cubicBezTo>
                  <a:cubicBezTo>
                    <a:pt x="2363" y="20"/>
                    <a:pt x="2418" y="39"/>
                    <a:pt x="2471" y="67"/>
                  </a:cubicBezTo>
                  <a:cubicBezTo>
                    <a:pt x="2524" y="95"/>
                    <a:pt x="2572" y="131"/>
                    <a:pt x="2614" y="173"/>
                  </a:cubicBezTo>
                  <a:cubicBezTo>
                    <a:pt x="2657" y="216"/>
                    <a:pt x="2691" y="264"/>
                    <a:pt x="2716" y="315"/>
                  </a:cubicBezTo>
                  <a:cubicBezTo>
                    <a:pt x="2726" y="337"/>
                    <a:pt x="2736" y="361"/>
                    <a:pt x="2746" y="390"/>
                  </a:cubicBezTo>
                  <a:cubicBezTo>
                    <a:pt x="2753" y="412"/>
                    <a:pt x="2761" y="434"/>
                    <a:pt x="2768" y="455"/>
                  </a:cubicBezTo>
                  <a:cubicBezTo>
                    <a:pt x="2782" y="501"/>
                    <a:pt x="2797" y="548"/>
                    <a:pt x="2818" y="591"/>
                  </a:cubicBezTo>
                  <a:cubicBezTo>
                    <a:pt x="2841" y="639"/>
                    <a:pt x="2868" y="677"/>
                    <a:pt x="2902" y="707"/>
                  </a:cubicBezTo>
                  <a:cubicBezTo>
                    <a:pt x="2938" y="739"/>
                    <a:pt x="2983" y="762"/>
                    <a:pt x="3035" y="775"/>
                  </a:cubicBezTo>
                  <a:cubicBezTo>
                    <a:pt x="3081" y="786"/>
                    <a:pt x="3132" y="790"/>
                    <a:pt x="3183" y="786"/>
                  </a:cubicBezTo>
                  <a:cubicBezTo>
                    <a:pt x="3231" y="782"/>
                    <a:pt x="3277" y="771"/>
                    <a:pt x="3311" y="763"/>
                  </a:cubicBezTo>
                  <a:cubicBezTo>
                    <a:pt x="3329" y="759"/>
                    <a:pt x="3347" y="754"/>
                    <a:pt x="3364" y="749"/>
                  </a:cubicBezTo>
                  <a:cubicBezTo>
                    <a:pt x="3395" y="741"/>
                    <a:pt x="3428" y="733"/>
                    <a:pt x="3460" y="726"/>
                  </a:cubicBezTo>
                  <a:cubicBezTo>
                    <a:pt x="3566" y="704"/>
                    <a:pt x="3675" y="702"/>
                    <a:pt x="3773" y="721"/>
                  </a:cubicBezTo>
                  <a:cubicBezTo>
                    <a:pt x="3827" y="732"/>
                    <a:pt x="3878" y="748"/>
                    <a:pt x="3924" y="771"/>
                  </a:cubicBezTo>
                  <a:cubicBezTo>
                    <a:pt x="3974" y="795"/>
                    <a:pt x="4019" y="825"/>
                    <a:pt x="4058" y="862"/>
                  </a:cubicBezTo>
                  <a:cubicBezTo>
                    <a:pt x="4096" y="898"/>
                    <a:pt x="4129" y="938"/>
                    <a:pt x="4158" y="986"/>
                  </a:cubicBezTo>
                  <a:cubicBezTo>
                    <a:pt x="4183" y="1028"/>
                    <a:pt x="4205" y="1075"/>
                    <a:pt x="4225" y="1130"/>
                  </a:cubicBezTo>
                  <a:cubicBezTo>
                    <a:pt x="4262" y="1230"/>
                    <a:pt x="4285" y="1341"/>
                    <a:pt x="4307" y="1449"/>
                  </a:cubicBezTo>
                  <a:cubicBezTo>
                    <a:pt x="4316" y="1496"/>
                    <a:pt x="4326" y="1546"/>
                    <a:pt x="4338" y="1593"/>
                  </a:cubicBezTo>
                  <a:cubicBezTo>
                    <a:pt x="4346" y="1629"/>
                    <a:pt x="4354" y="1662"/>
                    <a:pt x="4363" y="1692"/>
                  </a:cubicBezTo>
                  <a:cubicBezTo>
                    <a:pt x="4387" y="1778"/>
                    <a:pt x="4419" y="1867"/>
                    <a:pt x="4462" y="1965"/>
                  </a:cubicBezTo>
                  <a:cubicBezTo>
                    <a:pt x="4522" y="2103"/>
                    <a:pt x="4594" y="2241"/>
                    <a:pt x="4677" y="2373"/>
                  </a:cubicBezTo>
                  <a:cubicBezTo>
                    <a:pt x="4704" y="2417"/>
                    <a:pt x="4733" y="2461"/>
                    <a:pt x="4762" y="2504"/>
                  </a:cubicBezTo>
                  <a:cubicBezTo>
                    <a:pt x="4842" y="2626"/>
                    <a:pt x="4925" y="2753"/>
                    <a:pt x="4980" y="2889"/>
                  </a:cubicBezTo>
                  <a:cubicBezTo>
                    <a:pt x="5028" y="3006"/>
                    <a:pt x="5055" y="3131"/>
                    <a:pt x="5060" y="3259"/>
                  </a:cubicBezTo>
                  <a:cubicBezTo>
                    <a:pt x="5065" y="3382"/>
                    <a:pt x="5051" y="3505"/>
                    <a:pt x="5017" y="3625"/>
                  </a:cubicBezTo>
                  <a:cubicBezTo>
                    <a:pt x="4959" y="3834"/>
                    <a:pt x="4840" y="4044"/>
                    <a:pt x="4664" y="4249"/>
                  </a:cubicBezTo>
                  <a:cubicBezTo>
                    <a:pt x="4648" y="4269"/>
                    <a:pt x="4630" y="4289"/>
                    <a:pt x="4611" y="4311"/>
                  </a:cubicBezTo>
                  <a:cubicBezTo>
                    <a:pt x="4547" y="4381"/>
                    <a:pt x="4488" y="4441"/>
                    <a:pt x="4430" y="4495"/>
                  </a:cubicBezTo>
                  <a:cubicBezTo>
                    <a:pt x="4330" y="4588"/>
                    <a:pt x="4217" y="4675"/>
                    <a:pt x="4108" y="4759"/>
                  </a:cubicBezTo>
                  <a:cubicBezTo>
                    <a:pt x="4043" y="4809"/>
                    <a:pt x="3977" y="4860"/>
                    <a:pt x="3913" y="4912"/>
                  </a:cubicBezTo>
                  <a:cubicBezTo>
                    <a:pt x="3755" y="5042"/>
                    <a:pt x="3605" y="5185"/>
                    <a:pt x="3459" y="5324"/>
                  </a:cubicBezTo>
                  <a:cubicBezTo>
                    <a:pt x="3438" y="5344"/>
                    <a:pt x="3416" y="5365"/>
                    <a:pt x="3395" y="5385"/>
                  </a:cubicBezTo>
                  <a:cubicBezTo>
                    <a:pt x="3257" y="5516"/>
                    <a:pt x="3120" y="5643"/>
                    <a:pt x="2970" y="5754"/>
                  </a:cubicBezTo>
                  <a:cubicBezTo>
                    <a:pt x="2879" y="5820"/>
                    <a:pt x="2797" y="5867"/>
                    <a:pt x="2719" y="5897"/>
                  </a:cubicBezTo>
                  <a:cubicBezTo>
                    <a:pt x="2673" y="5915"/>
                    <a:pt x="2626" y="5928"/>
                    <a:pt x="2581" y="5934"/>
                  </a:cubicBezTo>
                  <a:cubicBezTo>
                    <a:pt x="2558" y="5937"/>
                    <a:pt x="2535" y="5939"/>
                    <a:pt x="2511" y="5939"/>
                  </a:cubicBezTo>
                  <a:cubicBezTo>
                    <a:pt x="2486" y="5939"/>
                    <a:pt x="2461" y="5937"/>
                    <a:pt x="2436" y="5933"/>
                  </a:cubicBezTo>
                  <a:moveTo>
                    <a:pt x="3460" y="727"/>
                  </a:moveTo>
                  <a:cubicBezTo>
                    <a:pt x="3428" y="734"/>
                    <a:pt x="3396" y="742"/>
                    <a:pt x="3365" y="750"/>
                  </a:cubicBezTo>
                  <a:cubicBezTo>
                    <a:pt x="3347" y="755"/>
                    <a:pt x="3329" y="759"/>
                    <a:pt x="3312" y="764"/>
                  </a:cubicBezTo>
                  <a:cubicBezTo>
                    <a:pt x="3277" y="772"/>
                    <a:pt x="3231" y="782"/>
                    <a:pt x="3183" y="787"/>
                  </a:cubicBezTo>
                  <a:cubicBezTo>
                    <a:pt x="3132" y="791"/>
                    <a:pt x="3081" y="787"/>
                    <a:pt x="3035" y="776"/>
                  </a:cubicBezTo>
                  <a:cubicBezTo>
                    <a:pt x="2983" y="762"/>
                    <a:pt x="2938" y="739"/>
                    <a:pt x="2901" y="707"/>
                  </a:cubicBezTo>
                  <a:cubicBezTo>
                    <a:pt x="2867" y="677"/>
                    <a:pt x="2840" y="640"/>
                    <a:pt x="2817" y="592"/>
                  </a:cubicBezTo>
                  <a:cubicBezTo>
                    <a:pt x="2797" y="549"/>
                    <a:pt x="2781" y="501"/>
                    <a:pt x="2767" y="456"/>
                  </a:cubicBezTo>
                  <a:cubicBezTo>
                    <a:pt x="2760" y="434"/>
                    <a:pt x="2753" y="412"/>
                    <a:pt x="2745" y="390"/>
                  </a:cubicBezTo>
                  <a:cubicBezTo>
                    <a:pt x="2735" y="361"/>
                    <a:pt x="2725" y="337"/>
                    <a:pt x="2715" y="316"/>
                  </a:cubicBezTo>
                  <a:cubicBezTo>
                    <a:pt x="2691" y="264"/>
                    <a:pt x="2656" y="216"/>
                    <a:pt x="2613" y="173"/>
                  </a:cubicBezTo>
                  <a:cubicBezTo>
                    <a:pt x="2572" y="131"/>
                    <a:pt x="2524" y="96"/>
                    <a:pt x="2471" y="68"/>
                  </a:cubicBezTo>
                  <a:cubicBezTo>
                    <a:pt x="2418" y="40"/>
                    <a:pt x="2363" y="21"/>
                    <a:pt x="2308" y="11"/>
                  </a:cubicBezTo>
                  <a:cubicBezTo>
                    <a:pt x="2251" y="1"/>
                    <a:pt x="2196" y="2"/>
                    <a:pt x="2145" y="14"/>
                  </a:cubicBezTo>
                  <a:cubicBezTo>
                    <a:pt x="2100" y="25"/>
                    <a:pt x="2058" y="42"/>
                    <a:pt x="2017" y="66"/>
                  </a:cubicBezTo>
                  <a:cubicBezTo>
                    <a:pt x="1980" y="88"/>
                    <a:pt x="1944" y="116"/>
                    <a:pt x="1908" y="150"/>
                  </a:cubicBezTo>
                  <a:cubicBezTo>
                    <a:pt x="1841" y="214"/>
                    <a:pt x="1782" y="293"/>
                    <a:pt x="1725" y="370"/>
                  </a:cubicBezTo>
                  <a:cubicBezTo>
                    <a:pt x="1713" y="385"/>
                    <a:pt x="1701" y="401"/>
                    <a:pt x="1690" y="416"/>
                  </a:cubicBezTo>
                  <a:cubicBezTo>
                    <a:pt x="1625" y="502"/>
                    <a:pt x="1558" y="571"/>
                    <a:pt x="1492" y="621"/>
                  </a:cubicBezTo>
                  <a:cubicBezTo>
                    <a:pt x="1408" y="684"/>
                    <a:pt x="1325" y="718"/>
                    <a:pt x="1243" y="721"/>
                  </a:cubicBezTo>
                  <a:cubicBezTo>
                    <a:pt x="1214" y="722"/>
                    <a:pt x="1185" y="719"/>
                    <a:pt x="1156" y="713"/>
                  </a:cubicBezTo>
                  <a:cubicBezTo>
                    <a:pt x="1135" y="708"/>
                    <a:pt x="1113" y="701"/>
                    <a:pt x="1093" y="694"/>
                  </a:cubicBezTo>
                  <a:cubicBezTo>
                    <a:pt x="1061" y="685"/>
                    <a:pt x="1029" y="674"/>
                    <a:pt x="997" y="671"/>
                  </a:cubicBezTo>
                  <a:cubicBezTo>
                    <a:pt x="953" y="667"/>
                    <a:pt x="908" y="675"/>
                    <a:pt x="864" y="695"/>
                  </a:cubicBezTo>
                  <a:cubicBezTo>
                    <a:pt x="825" y="714"/>
                    <a:pt x="787" y="741"/>
                    <a:pt x="753" y="776"/>
                  </a:cubicBezTo>
                  <a:cubicBezTo>
                    <a:pt x="687" y="844"/>
                    <a:pt x="638" y="934"/>
                    <a:pt x="607" y="1043"/>
                  </a:cubicBezTo>
                  <a:cubicBezTo>
                    <a:pt x="581" y="1134"/>
                    <a:pt x="567" y="1241"/>
                    <a:pt x="565" y="1361"/>
                  </a:cubicBezTo>
                  <a:cubicBezTo>
                    <a:pt x="565" y="1422"/>
                    <a:pt x="578" y="1511"/>
                    <a:pt x="592" y="1604"/>
                  </a:cubicBezTo>
                  <a:cubicBezTo>
                    <a:pt x="608" y="1707"/>
                    <a:pt x="626" y="1823"/>
                    <a:pt x="628" y="1925"/>
                  </a:cubicBezTo>
                  <a:cubicBezTo>
                    <a:pt x="631" y="2042"/>
                    <a:pt x="613" y="2123"/>
                    <a:pt x="573" y="2170"/>
                  </a:cubicBezTo>
                  <a:cubicBezTo>
                    <a:pt x="537" y="2213"/>
                    <a:pt x="486" y="2247"/>
                    <a:pt x="437" y="2280"/>
                  </a:cubicBezTo>
                  <a:cubicBezTo>
                    <a:pt x="382" y="2316"/>
                    <a:pt x="325" y="2354"/>
                    <a:pt x="289" y="2404"/>
                  </a:cubicBezTo>
                  <a:cubicBezTo>
                    <a:pt x="284" y="2411"/>
                    <a:pt x="277" y="2420"/>
                    <a:pt x="271" y="2429"/>
                  </a:cubicBezTo>
                  <a:cubicBezTo>
                    <a:pt x="204" y="2528"/>
                    <a:pt x="121" y="2661"/>
                    <a:pt x="74" y="2807"/>
                  </a:cubicBezTo>
                  <a:cubicBezTo>
                    <a:pt x="16" y="2988"/>
                    <a:pt x="6" y="3186"/>
                    <a:pt x="3" y="3372"/>
                  </a:cubicBezTo>
                  <a:cubicBezTo>
                    <a:pt x="1" y="3571"/>
                    <a:pt x="4" y="3751"/>
                    <a:pt x="60" y="3925"/>
                  </a:cubicBezTo>
                  <a:cubicBezTo>
                    <a:pt x="89" y="4014"/>
                    <a:pt x="132" y="4100"/>
                    <a:pt x="187" y="4180"/>
                  </a:cubicBezTo>
                  <a:cubicBezTo>
                    <a:pt x="407" y="4501"/>
                    <a:pt x="791" y="4694"/>
                    <a:pt x="1074" y="4800"/>
                  </a:cubicBezTo>
                  <a:cubicBezTo>
                    <a:pt x="1087" y="4805"/>
                    <a:pt x="1101" y="4810"/>
                    <a:pt x="1114" y="4815"/>
                  </a:cubicBezTo>
                  <a:cubicBezTo>
                    <a:pt x="1203" y="4848"/>
                    <a:pt x="1296" y="4882"/>
                    <a:pt x="1380" y="4933"/>
                  </a:cubicBezTo>
                  <a:cubicBezTo>
                    <a:pt x="1446" y="4974"/>
                    <a:pt x="1509" y="5027"/>
                    <a:pt x="1572" y="5094"/>
                  </a:cubicBezTo>
                  <a:cubicBezTo>
                    <a:pt x="1603" y="5127"/>
                    <a:pt x="1654" y="5184"/>
                    <a:pt x="1733" y="5293"/>
                  </a:cubicBezTo>
                  <a:cubicBezTo>
                    <a:pt x="1759" y="5328"/>
                    <a:pt x="1784" y="5365"/>
                    <a:pt x="1809" y="5401"/>
                  </a:cubicBezTo>
                  <a:cubicBezTo>
                    <a:pt x="1829" y="5430"/>
                    <a:pt x="1850" y="5460"/>
                    <a:pt x="1871" y="5489"/>
                  </a:cubicBezTo>
                  <a:cubicBezTo>
                    <a:pt x="1957" y="5610"/>
                    <a:pt x="2039" y="5703"/>
                    <a:pt x="2121" y="5773"/>
                  </a:cubicBezTo>
                  <a:cubicBezTo>
                    <a:pt x="2170" y="5815"/>
                    <a:pt x="2221" y="5850"/>
                    <a:pt x="2270" y="5876"/>
                  </a:cubicBezTo>
                  <a:cubicBezTo>
                    <a:pt x="2325" y="5905"/>
                    <a:pt x="2381" y="5923"/>
                    <a:pt x="2436" y="5932"/>
                  </a:cubicBezTo>
                  <a:cubicBezTo>
                    <a:pt x="2483" y="5939"/>
                    <a:pt x="2532" y="5940"/>
                    <a:pt x="2581" y="5933"/>
                  </a:cubicBezTo>
                  <a:cubicBezTo>
                    <a:pt x="2626" y="5927"/>
                    <a:pt x="2672" y="5915"/>
                    <a:pt x="2719" y="5897"/>
                  </a:cubicBezTo>
                  <a:cubicBezTo>
                    <a:pt x="2797" y="5867"/>
                    <a:pt x="2879" y="5820"/>
                    <a:pt x="2969" y="5753"/>
                  </a:cubicBezTo>
                  <a:cubicBezTo>
                    <a:pt x="3120" y="5643"/>
                    <a:pt x="3256" y="5516"/>
                    <a:pt x="3394" y="5385"/>
                  </a:cubicBezTo>
                  <a:cubicBezTo>
                    <a:pt x="3416" y="5364"/>
                    <a:pt x="3438" y="5344"/>
                    <a:pt x="3459" y="5324"/>
                  </a:cubicBezTo>
                  <a:cubicBezTo>
                    <a:pt x="3604" y="5185"/>
                    <a:pt x="3754" y="5041"/>
                    <a:pt x="3912" y="4912"/>
                  </a:cubicBezTo>
                  <a:cubicBezTo>
                    <a:pt x="3976" y="4859"/>
                    <a:pt x="4043" y="4808"/>
                    <a:pt x="4107" y="4759"/>
                  </a:cubicBezTo>
                  <a:cubicBezTo>
                    <a:pt x="4216" y="4675"/>
                    <a:pt x="4329" y="4588"/>
                    <a:pt x="4430" y="4495"/>
                  </a:cubicBezTo>
                  <a:cubicBezTo>
                    <a:pt x="4488" y="4441"/>
                    <a:pt x="4547" y="4380"/>
                    <a:pt x="4610" y="4310"/>
                  </a:cubicBezTo>
                  <a:cubicBezTo>
                    <a:pt x="4630" y="4288"/>
                    <a:pt x="4647" y="4268"/>
                    <a:pt x="4664" y="4249"/>
                  </a:cubicBezTo>
                  <a:cubicBezTo>
                    <a:pt x="4839" y="4044"/>
                    <a:pt x="4958" y="3834"/>
                    <a:pt x="5016" y="3625"/>
                  </a:cubicBezTo>
                  <a:cubicBezTo>
                    <a:pt x="5050" y="3504"/>
                    <a:pt x="5064" y="3381"/>
                    <a:pt x="5059" y="3259"/>
                  </a:cubicBezTo>
                  <a:cubicBezTo>
                    <a:pt x="5054" y="3131"/>
                    <a:pt x="5027" y="3006"/>
                    <a:pt x="4980" y="2889"/>
                  </a:cubicBezTo>
                  <a:cubicBezTo>
                    <a:pt x="4924" y="2753"/>
                    <a:pt x="4841" y="2627"/>
                    <a:pt x="4761" y="2504"/>
                  </a:cubicBezTo>
                  <a:cubicBezTo>
                    <a:pt x="4733" y="2462"/>
                    <a:pt x="4704" y="2418"/>
                    <a:pt x="4676" y="2374"/>
                  </a:cubicBezTo>
                  <a:cubicBezTo>
                    <a:pt x="4594" y="2241"/>
                    <a:pt x="4521" y="2104"/>
                    <a:pt x="4461" y="1965"/>
                  </a:cubicBezTo>
                  <a:cubicBezTo>
                    <a:pt x="4419" y="1867"/>
                    <a:pt x="4386" y="1778"/>
                    <a:pt x="4362" y="1692"/>
                  </a:cubicBezTo>
                  <a:cubicBezTo>
                    <a:pt x="4354" y="1662"/>
                    <a:pt x="4345" y="1629"/>
                    <a:pt x="4337" y="1593"/>
                  </a:cubicBezTo>
                  <a:cubicBezTo>
                    <a:pt x="4326" y="1546"/>
                    <a:pt x="4316" y="1497"/>
                    <a:pt x="4306" y="1449"/>
                  </a:cubicBezTo>
                  <a:cubicBezTo>
                    <a:pt x="4284" y="1342"/>
                    <a:pt x="4261" y="1231"/>
                    <a:pt x="4224" y="1130"/>
                  </a:cubicBezTo>
                  <a:cubicBezTo>
                    <a:pt x="4205" y="1076"/>
                    <a:pt x="4183" y="1029"/>
                    <a:pt x="4157" y="986"/>
                  </a:cubicBezTo>
                  <a:cubicBezTo>
                    <a:pt x="4128" y="939"/>
                    <a:pt x="4096" y="898"/>
                    <a:pt x="4058" y="863"/>
                  </a:cubicBezTo>
                  <a:cubicBezTo>
                    <a:pt x="4019" y="826"/>
                    <a:pt x="3974" y="795"/>
                    <a:pt x="3924" y="771"/>
                  </a:cubicBezTo>
                  <a:cubicBezTo>
                    <a:pt x="3878" y="749"/>
                    <a:pt x="3827" y="732"/>
                    <a:pt x="3773" y="722"/>
                  </a:cubicBezTo>
                  <a:cubicBezTo>
                    <a:pt x="3728" y="713"/>
                    <a:pt x="3680" y="709"/>
                    <a:pt x="3632" y="709"/>
                  </a:cubicBezTo>
                  <a:cubicBezTo>
                    <a:pt x="3575" y="709"/>
                    <a:pt x="3517" y="715"/>
                    <a:pt x="3460" y="72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5" name="Freeform 50">
              <a:extLst>
                <a:ext uri="{FF2B5EF4-FFF2-40B4-BE49-F238E27FC236}">
                  <a16:creationId xmlns:a16="http://schemas.microsoft.com/office/drawing/2014/main" id="{7E82C0A1-CF25-4F82-A711-D78FA4D03430}"/>
                </a:ext>
              </a:extLst>
            </p:cNvPr>
            <p:cNvSpPr>
              <a:spLocks noEditPoints="1"/>
            </p:cNvSpPr>
            <p:nvPr/>
          </p:nvSpPr>
          <p:spPr bwMode="auto">
            <a:xfrm>
              <a:off x="3849" y="15"/>
              <a:ext cx="3800" cy="4420"/>
            </a:xfrm>
            <a:custGeom>
              <a:avLst/>
              <a:gdLst>
                <a:gd name="T0" fmla="*/ 2130 w 5134"/>
                <a:gd name="T1" fmla="*/ 5801 h 5972"/>
                <a:gd name="T2" fmla="*/ 1740 w 5134"/>
                <a:gd name="T3" fmla="*/ 5320 h 5972"/>
                <a:gd name="T4" fmla="*/ 1077 w 5134"/>
                <a:gd name="T5" fmla="*/ 4826 h 5972"/>
                <a:gd name="T6" fmla="*/ 65 w 5134"/>
                <a:gd name="T7" fmla="*/ 3966 h 5972"/>
                <a:gd name="T8" fmla="*/ 64 w 5134"/>
                <a:gd name="T9" fmla="*/ 2858 h 5972"/>
                <a:gd name="T10" fmla="*/ 279 w 5134"/>
                <a:gd name="T11" fmla="*/ 2407 h 5972"/>
                <a:gd name="T12" fmla="*/ 625 w 5134"/>
                <a:gd name="T13" fmla="*/ 1890 h 5972"/>
                <a:gd name="T14" fmla="*/ 635 w 5134"/>
                <a:gd name="T15" fmla="*/ 1024 h 5972"/>
                <a:gd name="T16" fmla="*/ 899 w 5134"/>
                <a:gd name="T17" fmla="*/ 683 h 5972"/>
                <a:gd name="T18" fmla="*/ 1193 w 5134"/>
                <a:gd name="T19" fmla="*/ 690 h 5972"/>
                <a:gd name="T20" fmla="*/ 1529 w 5134"/>
                <a:gd name="T21" fmla="*/ 589 h 5972"/>
                <a:gd name="T22" fmla="*/ 1950 w 5134"/>
                <a:gd name="T23" fmla="*/ 141 h 5972"/>
                <a:gd name="T24" fmla="*/ 2364 w 5134"/>
                <a:gd name="T25" fmla="*/ 11 h 5972"/>
                <a:gd name="T26" fmla="*/ 2774 w 5134"/>
                <a:gd name="T27" fmla="*/ 312 h 5972"/>
                <a:gd name="T28" fmla="*/ 2973 w 5134"/>
                <a:gd name="T29" fmla="*/ 688 h 5972"/>
                <a:gd name="T30" fmla="*/ 3384 w 5134"/>
                <a:gd name="T31" fmla="*/ 746 h 5972"/>
                <a:gd name="T32" fmla="*/ 3843 w 5134"/>
                <a:gd name="T33" fmla="*/ 718 h 5972"/>
                <a:gd name="T34" fmla="*/ 4212 w 5134"/>
                <a:gd name="T35" fmla="*/ 983 h 5972"/>
                <a:gd name="T36" fmla="*/ 4391 w 5134"/>
                <a:gd name="T37" fmla="*/ 1597 h 5972"/>
                <a:gd name="T38" fmla="*/ 4751 w 5134"/>
                <a:gd name="T39" fmla="*/ 2357 h 5972"/>
                <a:gd name="T40" fmla="*/ 5131 w 5134"/>
                <a:gd name="T41" fmla="*/ 3249 h 5972"/>
                <a:gd name="T42" fmla="*/ 4709 w 5134"/>
                <a:gd name="T43" fmla="*/ 4249 h 5972"/>
                <a:gd name="T44" fmla="*/ 4122 w 5134"/>
                <a:gd name="T45" fmla="*/ 4816 h 5972"/>
                <a:gd name="T46" fmla="*/ 3435 w 5134"/>
                <a:gd name="T47" fmla="*/ 5423 h 5972"/>
                <a:gd name="T48" fmla="*/ 2594 w 5134"/>
                <a:gd name="T49" fmla="*/ 5967 h 5972"/>
                <a:gd name="T50" fmla="*/ 3532 w 5134"/>
                <a:gd name="T51" fmla="*/ 714 h 5972"/>
                <a:gd name="T52" fmla="*/ 3256 w 5134"/>
                <a:gd name="T53" fmla="*/ 766 h 5972"/>
                <a:gd name="T54" fmla="*/ 2829 w 5134"/>
                <a:gd name="T55" fmla="*/ 446 h 5972"/>
                <a:gd name="T56" fmla="*/ 2669 w 5134"/>
                <a:gd name="T57" fmla="*/ 174 h 5972"/>
                <a:gd name="T58" fmla="*/ 2201 w 5134"/>
                <a:gd name="T59" fmla="*/ 10 h 5972"/>
                <a:gd name="T60" fmla="*/ 1751 w 5134"/>
                <a:gd name="T61" fmla="*/ 361 h 5972"/>
                <a:gd name="T62" fmla="*/ 1409 w 5134"/>
                <a:gd name="T63" fmla="*/ 661 h 5972"/>
                <a:gd name="T64" fmla="*/ 1129 w 5134"/>
                <a:gd name="T65" fmla="*/ 675 h 5972"/>
                <a:gd name="T66" fmla="*/ 787 w 5134"/>
                <a:gd name="T67" fmla="*/ 763 h 5972"/>
                <a:gd name="T68" fmla="*/ 584 w 5134"/>
                <a:gd name="T69" fmla="*/ 1334 h 5972"/>
                <a:gd name="T70" fmla="*/ 565 w 5134"/>
                <a:gd name="T71" fmla="*/ 2129 h 5972"/>
                <a:gd name="T72" fmla="*/ 263 w 5134"/>
                <a:gd name="T73" fmla="*/ 2436 h 5972"/>
                <a:gd name="T74" fmla="*/ 1 w 5134"/>
                <a:gd name="T75" fmla="*/ 3419 h 5972"/>
                <a:gd name="T76" fmla="*/ 194 w 5134"/>
                <a:gd name="T77" fmla="*/ 4216 h 5972"/>
                <a:gd name="T78" fmla="*/ 1113 w 5134"/>
                <a:gd name="T79" fmla="*/ 4838 h 5972"/>
                <a:gd name="T80" fmla="*/ 1821 w 5134"/>
                <a:gd name="T81" fmla="*/ 5432 h 5972"/>
                <a:gd name="T82" fmla="*/ 2280 w 5134"/>
                <a:gd name="T83" fmla="*/ 5904 h 5972"/>
                <a:gd name="T84" fmla="*/ 2735 w 5134"/>
                <a:gd name="T85" fmla="*/ 5933 h 5972"/>
                <a:gd name="T86" fmla="*/ 3518 w 5134"/>
                <a:gd name="T87" fmla="*/ 5344 h 5972"/>
                <a:gd name="T88" fmla="*/ 4481 w 5134"/>
                <a:gd name="T89" fmla="*/ 4506 h 5972"/>
                <a:gd name="T90" fmla="*/ 4923 w 5134"/>
                <a:gd name="T91" fmla="*/ 3953 h 5972"/>
                <a:gd name="T92" fmla="*/ 5053 w 5134"/>
                <a:gd name="T93" fmla="*/ 2872 h 5972"/>
                <a:gd name="T94" fmla="*/ 4527 w 5134"/>
                <a:gd name="T95" fmla="*/ 1958 h 5972"/>
                <a:gd name="T96" fmla="*/ 4349 w 5134"/>
                <a:gd name="T97" fmla="*/ 1415 h 5972"/>
                <a:gd name="T98" fmla="*/ 4121 w 5134"/>
                <a:gd name="T99" fmla="*/ 866 h 5972"/>
                <a:gd name="T100" fmla="*/ 3680 w 5134"/>
                <a:gd name="T101" fmla="*/ 701 h 5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34" h="5972">
                  <a:moveTo>
                    <a:pt x="2446" y="5963"/>
                  </a:moveTo>
                  <a:cubicBezTo>
                    <a:pt x="2390" y="5954"/>
                    <a:pt x="2334" y="5934"/>
                    <a:pt x="2280" y="5905"/>
                  </a:cubicBezTo>
                  <a:cubicBezTo>
                    <a:pt x="2230" y="5878"/>
                    <a:pt x="2180" y="5843"/>
                    <a:pt x="2130" y="5801"/>
                  </a:cubicBezTo>
                  <a:cubicBezTo>
                    <a:pt x="2049" y="5730"/>
                    <a:pt x="1967" y="5637"/>
                    <a:pt x="1879" y="5516"/>
                  </a:cubicBezTo>
                  <a:cubicBezTo>
                    <a:pt x="1859" y="5488"/>
                    <a:pt x="1839" y="5460"/>
                    <a:pt x="1820" y="5433"/>
                  </a:cubicBezTo>
                  <a:cubicBezTo>
                    <a:pt x="1794" y="5396"/>
                    <a:pt x="1767" y="5357"/>
                    <a:pt x="1740" y="5320"/>
                  </a:cubicBezTo>
                  <a:cubicBezTo>
                    <a:pt x="1648" y="5195"/>
                    <a:pt x="1534" y="5055"/>
                    <a:pt x="1383" y="4962"/>
                  </a:cubicBezTo>
                  <a:cubicBezTo>
                    <a:pt x="1298" y="4909"/>
                    <a:pt x="1204" y="4873"/>
                    <a:pt x="1113" y="4839"/>
                  </a:cubicBezTo>
                  <a:cubicBezTo>
                    <a:pt x="1101" y="4835"/>
                    <a:pt x="1089" y="4830"/>
                    <a:pt x="1077" y="4826"/>
                  </a:cubicBezTo>
                  <a:cubicBezTo>
                    <a:pt x="892" y="4756"/>
                    <a:pt x="727" y="4674"/>
                    <a:pt x="587" y="4583"/>
                  </a:cubicBezTo>
                  <a:cubicBezTo>
                    <a:pt x="420" y="4474"/>
                    <a:pt x="288" y="4351"/>
                    <a:pt x="193" y="4217"/>
                  </a:cubicBezTo>
                  <a:cubicBezTo>
                    <a:pt x="138" y="4138"/>
                    <a:pt x="95" y="4053"/>
                    <a:pt x="65" y="3966"/>
                  </a:cubicBezTo>
                  <a:cubicBezTo>
                    <a:pt x="37" y="3885"/>
                    <a:pt x="19" y="3797"/>
                    <a:pt x="10" y="3695"/>
                  </a:cubicBezTo>
                  <a:cubicBezTo>
                    <a:pt x="1" y="3600"/>
                    <a:pt x="0" y="3507"/>
                    <a:pt x="0" y="3419"/>
                  </a:cubicBezTo>
                  <a:cubicBezTo>
                    <a:pt x="0" y="3259"/>
                    <a:pt x="8" y="3051"/>
                    <a:pt x="64" y="2858"/>
                  </a:cubicBezTo>
                  <a:cubicBezTo>
                    <a:pt x="106" y="2717"/>
                    <a:pt x="180" y="2584"/>
                    <a:pt x="246" y="2466"/>
                  </a:cubicBezTo>
                  <a:cubicBezTo>
                    <a:pt x="251" y="2456"/>
                    <a:pt x="257" y="2446"/>
                    <a:pt x="262" y="2436"/>
                  </a:cubicBezTo>
                  <a:cubicBezTo>
                    <a:pt x="268" y="2426"/>
                    <a:pt x="274" y="2415"/>
                    <a:pt x="279" y="2407"/>
                  </a:cubicBezTo>
                  <a:cubicBezTo>
                    <a:pt x="316" y="2345"/>
                    <a:pt x="376" y="2296"/>
                    <a:pt x="435" y="2249"/>
                  </a:cubicBezTo>
                  <a:cubicBezTo>
                    <a:pt x="481" y="2212"/>
                    <a:pt x="528" y="2174"/>
                    <a:pt x="565" y="2129"/>
                  </a:cubicBezTo>
                  <a:cubicBezTo>
                    <a:pt x="604" y="2081"/>
                    <a:pt x="624" y="2002"/>
                    <a:pt x="625" y="1890"/>
                  </a:cubicBezTo>
                  <a:cubicBezTo>
                    <a:pt x="626" y="1791"/>
                    <a:pt x="613" y="1679"/>
                    <a:pt x="601" y="1580"/>
                  </a:cubicBezTo>
                  <a:cubicBezTo>
                    <a:pt x="590" y="1485"/>
                    <a:pt x="580" y="1396"/>
                    <a:pt x="584" y="1334"/>
                  </a:cubicBezTo>
                  <a:cubicBezTo>
                    <a:pt x="591" y="1213"/>
                    <a:pt x="607" y="1112"/>
                    <a:pt x="635" y="1024"/>
                  </a:cubicBezTo>
                  <a:cubicBezTo>
                    <a:pt x="651" y="973"/>
                    <a:pt x="671" y="925"/>
                    <a:pt x="695" y="884"/>
                  </a:cubicBezTo>
                  <a:cubicBezTo>
                    <a:pt x="721" y="838"/>
                    <a:pt x="752" y="797"/>
                    <a:pt x="786" y="763"/>
                  </a:cubicBezTo>
                  <a:cubicBezTo>
                    <a:pt x="821" y="729"/>
                    <a:pt x="859" y="701"/>
                    <a:pt x="899" y="683"/>
                  </a:cubicBezTo>
                  <a:cubicBezTo>
                    <a:pt x="943" y="662"/>
                    <a:pt x="989" y="653"/>
                    <a:pt x="1033" y="656"/>
                  </a:cubicBezTo>
                  <a:cubicBezTo>
                    <a:pt x="1065" y="658"/>
                    <a:pt x="1098" y="666"/>
                    <a:pt x="1129" y="675"/>
                  </a:cubicBezTo>
                  <a:cubicBezTo>
                    <a:pt x="1150" y="680"/>
                    <a:pt x="1171" y="686"/>
                    <a:pt x="1193" y="690"/>
                  </a:cubicBezTo>
                  <a:cubicBezTo>
                    <a:pt x="1222" y="695"/>
                    <a:pt x="1251" y="696"/>
                    <a:pt x="1279" y="694"/>
                  </a:cubicBezTo>
                  <a:cubicBezTo>
                    <a:pt x="1322" y="691"/>
                    <a:pt x="1366" y="680"/>
                    <a:pt x="1409" y="660"/>
                  </a:cubicBezTo>
                  <a:cubicBezTo>
                    <a:pt x="1448" y="643"/>
                    <a:pt x="1488" y="619"/>
                    <a:pt x="1529" y="589"/>
                  </a:cubicBezTo>
                  <a:cubicBezTo>
                    <a:pt x="1593" y="539"/>
                    <a:pt x="1659" y="473"/>
                    <a:pt x="1730" y="386"/>
                  </a:cubicBezTo>
                  <a:cubicBezTo>
                    <a:pt x="1737" y="378"/>
                    <a:pt x="1744" y="369"/>
                    <a:pt x="1751" y="361"/>
                  </a:cubicBezTo>
                  <a:cubicBezTo>
                    <a:pt x="1813" y="284"/>
                    <a:pt x="1878" y="204"/>
                    <a:pt x="1950" y="141"/>
                  </a:cubicBezTo>
                  <a:cubicBezTo>
                    <a:pt x="1988" y="107"/>
                    <a:pt x="2026" y="80"/>
                    <a:pt x="2065" y="59"/>
                  </a:cubicBezTo>
                  <a:cubicBezTo>
                    <a:pt x="2109" y="35"/>
                    <a:pt x="2154" y="19"/>
                    <a:pt x="2201" y="10"/>
                  </a:cubicBezTo>
                  <a:cubicBezTo>
                    <a:pt x="2252" y="0"/>
                    <a:pt x="2307" y="0"/>
                    <a:pt x="2364" y="11"/>
                  </a:cubicBezTo>
                  <a:cubicBezTo>
                    <a:pt x="2419" y="22"/>
                    <a:pt x="2473" y="41"/>
                    <a:pt x="2526" y="69"/>
                  </a:cubicBezTo>
                  <a:cubicBezTo>
                    <a:pt x="2579" y="97"/>
                    <a:pt x="2627" y="132"/>
                    <a:pt x="2669" y="173"/>
                  </a:cubicBezTo>
                  <a:cubicBezTo>
                    <a:pt x="2713" y="216"/>
                    <a:pt x="2748" y="262"/>
                    <a:pt x="2774" y="312"/>
                  </a:cubicBezTo>
                  <a:cubicBezTo>
                    <a:pt x="2785" y="333"/>
                    <a:pt x="2795" y="356"/>
                    <a:pt x="2807" y="384"/>
                  </a:cubicBezTo>
                  <a:cubicBezTo>
                    <a:pt x="2815" y="404"/>
                    <a:pt x="2823" y="425"/>
                    <a:pt x="2830" y="445"/>
                  </a:cubicBezTo>
                  <a:cubicBezTo>
                    <a:pt x="2864" y="537"/>
                    <a:pt x="2897" y="624"/>
                    <a:pt x="2973" y="688"/>
                  </a:cubicBezTo>
                  <a:cubicBezTo>
                    <a:pt x="3010" y="719"/>
                    <a:pt x="3055" y="741"/>
                    <a:pt x="3108" y="754"/>
                  </a:cubicBezTo>
                  <a:cubicBezTo>
                    <a:pt x="3153" y="765"/>
                    <a:pt x="3205" y="769"/>
                    <a:pt x="3256" y="766"/>
                  </a:cubicBezTo>
                  <a:cubicBezTo>
                    <a:pt x="3303" y="762"/>
                    <a:pt x="3349" y="753"/>
                    <a:pt x="3384" y="746"/>
                  </a:cubicBezTo>
                  <a:cubicBezTo>
                    <a:pt x="3400" y="742"/>
                    <a:pt x="3416" y="738"/>
                    <a:pt x="3432" y="735"/>
                  </a:cubicBezTo>
                  <a:cubicBezTo>
                    <a:pt x="3464" y="727"/>
                    <a:pt x="3498" y="719"/>
                    <a:pt x="3532" y="713"/>
                  </a:cubicBezTo>
                  <a:cubicBezTo>
                    <a:pt x="3638" y="694"/>
                    <a:pt x="3746" y="696"/>
                    <a:pt x="3843" y="718"/>
                  </a:cubicBezTo>
                  <a:cubicBezTo>
                    <a:pt x="3896" y="729"/>
                    <a:pt x="3946" y="747"/>
                    <a:pt x="3991" y="771"/>
                  </a:cubicBezTo>
                  <a:cubicBezTo>
                    <a:pt x="4040" y="796"/>
                    <a:pt x="4084" y="828"/>
                    <a:pt x="4121" y="865"/>
                  </a:cubicBezTo>
                  <a:cubicBezTo>
                    <a:pt x="4156" y="900"/>
                    <a:pt x="4185" y="938"/>
                    <a:pt x="4212" y="983"/>
                  </a:cubicBezTo>
                  <a:cubicBezTo>
                    <a:pt x="4235" y="1023"/>
                    <a:pt x="4255" y="1067"/>
                    <a:pt x="4273" y="1117"/>
                  </a:cubicBezTo>
                  <a:cubicBezTo>
                    <a:pt x="4307" y="1211"/>
                    <a:pt x="4329" y="1315"/>
                    <a:pt x="4350" y="1415"/>
                  </a:cubicBezTo>
                  <a:cubicBezTo>
                    <a:pt x="4362" y="1475"/>
                    <a:pt x="4375" y="1538"/>
                    <a:pt x="4391" y="1597"/>
                  </a:cubicBezTo>
                  <a:cubicBezTo>
                    <a:pt x="4400" y="1631"/>
                    <a:pt x="4410" y="1664"/>
                    <a:pt x="4419" y="1694"/>
                  </a:cubicBezTo>
                  <a:cubicBezTo>
                    <a:pt x="4445" y="1774"/>
                    <a:pt x="4479" y="1858"/>
                    <a:pt x="4527" y="1958"/>
                  </a:cubicBezTo>
                  <a:cubicBezTo>
                    <a:pt x="4592" y="2092"/>
                    <a:pt x="4667" y="2226"/>
                    <a:pt x="4751" y="2357"/>
                  </a:cubicBezTo>
                  <a:cubicBezTo>
                    <a:pt x="4775" y="2394"/>
                    <a:pt x="4800" y="2431"/>
                    <a:pt x="4824" y="2468"/>
                  </a:cubicBezTo>
                  <a:cubicBezTo>
                    <a:pt x="4909" y="2596"/>
                    <a:pt x="4997" y="2728"/>
                    <a:pt x="5054" y="2871"/>
                  </a:cubicBezTo>
                  <a:cubicBezTo>
                    <a:pt x="5102" y="2991"/>
                    <a:pt x="5128" y="3118"/>
                    <a:pt x="5131" y="3249"/>
                  </a:cubicBezTo>
                  <a:cubicBezTo>
                    <a:pt x="5134" y="3374"/>
                    <a:pt x="5116" y="3498"/>
                    <a:pt x="5078" y="3620"/>
                  </a:cubicBezTo>
                  <a:cubicBezTo>
                    <a:pt x="5045" y="3729"/>
                    <a:pt x="4994" y="3839"/>
                    <a:pt x="4924" y="3953"/>
                  </a:cubicBezTo>
                  <a:cubicBezTo>
                    <a:pt x="4867" y="4046"/>
                    <a:pt x="4796" y="4143"/>
                    <a:pt x="4709" y="4249"/>
                  </a:cubicBezTo>
                  <a:cubicBezTo>
                    <a:pt x="4690" y="4271"/>
                    <a:pt x="4672" y="4293"/>
                    <a:pt x="4656" y="4312"/>
                  </a:cubicBezTo>
                  <a:cubicBezTo>
                    <a:pt x="4593" y="4386"/>
                    <a:pt x="4540" y="4447"/>
                    <a:pt x="4481" y="4506"/>
                  </a:cubicBezTo>
                  <a:cubicBezTo>
                    <a:pt x="4373" y="4616"/>
                    <a:pt x="4245" y="4718"/>
                    <a:pt x="4122" y="4816"/>
                  </a:cubicBezTo>
                  <a:cubicBezTo>
                    <a:pt x="4071" y="4857"/>
                    <a:pt x="4018" y="4899"/>
                    <a:pt x="3967" y="4942"/>
                  </a:cubicBezTo>
                  <a:cubicBezTo>
                    <a:pt x="3812" y="5070"/>
                    <a:pt x="3663" y="5210"/>
                    <a:pt x="3518" y="5345"/>
                  </a:cubicBezTo>
                  <a:cubicBezTo>
                    <a:pt x="3491" y="5370"/>
                    <a:pt x="3462" y="5397"/>
                    <a:pt x="3435" y="5423"/>
                  </a:cubicBezTo>
                  <a:cubicBezTo>
                    <a:pt x="3292" y="5556"/>
                    <a:pt x="3150" y="5684"/>
                    <a:pt x="2994" y="5794"/>
                  </a:cubicBezTo>
                  <a:cubicBezTo>
                    <a:pt x="2901" y="5859"/>
                    <a:pt x="2816" y="5905"/>
                    <a:pt x="2735" y="5933"/>
                  </a:cubicBezTo>
                  <a:cubicBezTo>
                    <a:pt x="2687" y="5950"/>
                    <a:pt x="2640" y="5962"/>
                    <a:pt x="2594" y="5967"/>
                  </a:cubicBezTo>
                  <a:cubicBezTo>
                    <a:pt x="2573" y="5969"/>
                    <a:pt x="2553" y="5971"/>
                    <a:pt x="2533" y="5971"/>
                  </a:cubicBezTo>
                  <a:cubicBezTo>
                    <a:pt x="2503" y="5971"/>
                    <a:pt x="2474" y="5968"/>
                    <a:pt x="2446" y="5963"/>
                  </a:cubicBezTo>
                  <a:moveTo>
                    <a:pt x="3532" y="714"/>
                  </a:moveTo>
                  <a:cubicBezTo>
                    <a:pt x="3498" y="720"/>
                    <a:pt x="3465" y="728"/>
                    <a:pt x="3432" y="735"/>
                  </a:cubicBezTo>
                  <a:cubicBezTo>
                    <a:pt x="3416" y="739"/>
                    <a:pt x="3400" y="743"/>
                    <a:pt x="3384" y="746"/>
                  </a:cubicBezTo>
                  <a:cubicBezTo>
                    <a:pt x="3349" y="754"/>
                    <a:pt x="3303" y="763"/>
                    <a:pt x="3256" y="766"/>
                  </a:cubicBezTo>
                  <a:cubicBezTo>
                    <a:pt x="3205" y="770"/>
                    <a:pt x="3153" y="766"/>
                    <a:pt x="3108" y="755"/>
                  </a:cubicBezTo>
                  <a:cubicBezTo>
                    <a:pt x="3055" y="742"/>
                    <a:pt x="3010" y="720"/>
                    <a:pt x="2973" y="689"/>
                  </a:cubicBezTo>
                  <a:cubicBezTo>
                    <a:pt x="2896" y="625"/>
                    <a:pt x="2864" y="538"/>
                    <a:pt x="2829" y="446"/>
                  </a:cubicBezTo>
                  <a:cubicBezTo>
                    <a:pt x="2822" y="425"/>
                    <a:pt x="2814" y="405"/>
                    <a:pt x="2806" y="384"/>
                  </a:cubicBezTo>
                  <a:cubicBezTo>
                    <a:pt x="2795" y="356"/>
                    <a:pt x="2784" y="333"/>
                    <a:pt x="2773" y="312"/>
                  </a:cubicBezTo>
                  <a:cubicBezTo>
                    <a:pt x="2748" y="263"/>
                    <a:pt x="2712" y="216"/>
                    <a:pt x="2669" y="174"/>
                  </a:cubicBezTo>
                  <a:cubicBezTo>
                    <a:pt x="2627" y="133"/>
                    <a:pt x="2579" y="98"/>
                    <a:pt x="2526" y="70"/>
                  </a:cubicBezTo>
                  <a:cubicBezTo>
                    <a:pt x="2473" y="42"/>
                    <a:pt x="2418" y="22"/>
                    <a:pt x="2364" y="12"/>
                  </a:cubicBezTo>
                  <a:cubicBezTo>
                    <a:pt x="2307" y="1"/>
                    <a:pt x="2252" y="1"/>
                    <a:pt x="2201" y="10"/>
                  </a:cubicBezTo>
                  <a:cubicBezTo>
                    <a:pt x="2154" y="20"/>
                    <a:pt x="2109" y="36"/>
                    <a:pt x="2066" y="59"/>
                  </a:cubicBezTo>
                  <a:cubicBezTo>
                    <a:pt x="2027" y="81"/>
                    <a:pt x="1989" y="107"/>
                    <a:pt x="1950" y="141"/>
                  </a:cubicBezTo>
                  <a:cubicBezTo>
                    <a:pt x="1878" y="205"/>
                    <a:pt x="1814" y="284"/>
                    <a:pt x="1751" y="361"/>
                  </a:cubicBezTo>
                  <a:cubicBezTo>
                    <a:pt x="1744" y="370"/>
                    <a:pt x="1738" y="378"/>
                    <a:pt x="1731" y="387"/>
                  </a:cubicBezTo>
                  <a:cubicBezTo>
                    <a:pt x="1660" y="474"/>
                    <a:pt x="1594" y="540"/>
                    <a:pt x="1529" y="589"/>
                  </a:cubicBezTo>
                  <a:cubicBezTo>
                    <a:pt x="1489" y="620"/>
                    <a:pt x="1449" y="644"/>
                    <a:pt x="1409" y="661"/>
                  </a:cubicBezTo>
                  <a:cubicBezTo>
                    <a:pt x="1366" y="680"/>
                    <a:pt x="1322" y="692"/>
                    <a:pt x="1279" y="695"/>
                  </a:cubicBezTo>
                  <a:cubicBezTo>
                    <a:pt x="1251" y="697"/>
                    <a:pt x="1222" y="695"/>
                    <a:pt x="1193" y="690"/>
                  </a:cubicBezTo>
                  <a:cubicBezTo>
                    <a:pt x="1171" y="687"/>
                    <a:pt x="1149" y="681"/>
                    <a:pt x="1129" y="675"/>
                  </a:cubicBezTo>
                  <a:cubicBezTo>
                    <a:pt x="1097" y="667"/>
                    <a:pt x="1065" y="658"/>
                    <a:pt x="1033" y="656"/>
                  </a:cubicBezTo>
                  <a:cubicBezTo>
                    <a:pt x="989" y="653"/>
                    <a:pt x="944" y="663"/>
                    <a:pt x="899" y="683"/>
                  </a:cubicBezTo>
                  <a:cubicBezTo>
                    <a:pt x="860" y="702"/>
                    <a:pt x="821" y="729"/>
                    <a:pt x="787" y="763"/>
                  </a:cubicBezTo>
                  <a:cubicBezTo>
                    <a:pt x="752" y="798"/>
                    <a:pt x="721" y="838"/>
                    <a:pt x="696" y="884"/>
                  </a:cubicBezTo>
                  <a:cubicBezTo>
                    <a:pt x="672" y="926"/>
                    <a:pt x="652" y="973"/>
                    <a:pt x="636" y="1024"/>
                  </a:cubicBezTo>
                  <a:cubicBezTo>
                    <a:pt x="608" y="1112"/>
                    <a:pt x="591" y="1214"/>
                    <a:pt x="584" y="1334"/>
                  </a:cubicBezTo>
                  <a:cubicBezTo>
                    <a:pt x="581" y="1396"/>
                    <a:pt x="591" y="1485"/>
                    <a:pt x="602" y="1580"/>
                  </a:cubicBezTo>
                  <a:cubicBezTo>
                    <a:pt x="614" y="1679"/>
                    <a:pt x="627" y="1791"/>
                    <a:pt x="626" y="1890"/>
                  </a:cubicBezTo>
                  <a:cubicBezTo>
                    <a:pt x="624" y="2003"/>
                    <a:pt x="605" y="2081"/>
                    <a:pt x="565" y="2129"/>
                  </a:cubicBezTo>
                  <a:cubicBezTo>
                    <a:pt x="529" y="2174"/>
                    <a:pt x="481" y="2212"/>
                    <a:pt x="435" y="2249"/>
                  </a:cubicBezTo>
                  <a:cubicBezTo>
                    <a:pt x="377" y="2296"/>
                    <a:pt x="316" y="2345"/>
                    <a:pt x="280" y="2407"/>
                  </a:cubicBezTo>
                  <a:cubicBezTo>
                    <a:pt x="275" y="2416"/>
                    <a:pt x="269" y="2426"/>
                    <a:pt x="263" y="2436"/>
                  </a:cubicBezTo>
                  <a:cubicBezTo>
                    <a:pt x="258" y="2446"/>
                    <a:pt x="252" y="2456"/>
                    <a:pt x="246" y="2466"/>
                  </a:cubicBezTo>
                  <a:cubicBezTo>
                    <a:pt x="181" y="2584"/>
                    <a:pt x="107" y="2717"/>
                    <a:pt x="65" y="2858"/>
                  </a:cubicBezTo>
                  <a:cubicBezTo>
                    <a:pt x="9" y="3051"/>
                    <a:pt x="1" y="3259"/>
                    <a:pt x="1" y="3419"/>
                  </a:cubicBezTo>
                  <a:cubicBezTo>
                    <a:pt x="1" y="3507"/>
                    <a:pt x="2" y="3600"/>
                    <a:pt x="11" y="3694"/>
                  </a:cubicBezTo>
                  <a:cubicBezTo>
                    <a:pt x="20" y="3796"/>
                    <a:pt x="38" y="3885"/>
                    <a:pt x="66" y="3966"/>
                  </a:cubicBezTo>
                  <a:cubicBezTo>
                    <a:pt x="95" y="4053"/>
                    <a:pt x="139" y="4137"/>
                    <a:pt x="194" y="4216"/>
                  </a:cubicBezTo>
                  <a:cubicBezTo>
                    <a:pt x="289" y="4351"/>
                    <a:pt x="421" y="4474"/>
                    <a:pt x="588" y="4582"/>
                  </a:cubicBezTo>
                  <a:cubicBezTo>
                    <a:pt x="727" y="4673"/>
                    <a:pt x="892" y="4755"/>
                    <a:pt x="1078" y="4825"/>
                  </a:cubicBezTo>
                  <a:cubicBezTo>
                    <a:pt x="1089" y="4829"/>
                    <a:pt x="1101" y="4834"/>
                    <a:pt x="1113" y="4838"/>
                  </a:cubicBezTo>
                  <a:cubicBezTo>
                    <a:pt x="1204" y="4873"/>
                    <a:pt x="1298" y="4908"/>
                    <a:pt x="1384" y="4961"/>
                  </a:cubicBezTo>
                  <a:cubicBezTo>
                    <a:pt x="1534" y="5054"/>
                    <a:pt x="1648" y="5194"/>
                    <a:pt x="1740" y="5319"/>
                  </a:cubicBezTo>
                  <a:cubicBezTo>
                    <a:pt x="1767" y="5357"/>
                    <a:pt x="1795" y="5395"/>
                    <a:pt x="1821" y="5432"/>
                  </a:cubicBezTo>
                  <a:cubicBezTo>
                    <a:pt x="1840" y="5460"/>
                    <a:pt x="1860" y="5488"/>
                    <a:pt x="1880" y="5515"/>
                  </a:cubicBezTo>
                  <a:cubicBezTo>
                    <a:pt x="1967" y="5637"/>
                    <a:pt x="2049" y="5730"/>
                    <a:pt x="2131" y="5800"/>
                  </a:cubicBezTo>
                  <a:cubicBezTo>
                    <a:pt x="2180" y="5843"/>
                    <a:pt x="2230" y="5878"/>
                    <a:pt x="2280" y="5904"/>
                  </a:cubicBezTo>
                  <a:cubicBezTo>
                    <a:pt x="2335" y="5933"/>
                    <a:pt x="2391" y="5953"/>
                    <a:pt x="2446" y="5962"/>
                  </a:cubicBezTo>
                  <a:cubicBezTo>
                    <a:pt x="2494" y="5971"/>
                    <a:pt x="2544" y="5972"/>
                    <a:pt x="2594" y="5966"/>
                  </a:cubicBezTo>
                  <a:cubicBezTo>
                    <a:pt x="2640" y="5961"/>
                    <a:pt x="2687" y="5950"/>
                    <a:pt x="2735" y="5933"/>
                  </a:cubicBezTo>
                  <a:cubicBezTo>
                    <a:pt x="2816" y="5904"/>
                    <a:pt x="2901" y="5858"/>
                    <a:pt x="2993" y="5793"/>
                  </a:cubicBezTo>
                  <a:cubicBezTo>
                    <a:pt x="3150" y="5683"/>
                    <a:pt x="3291" y="5555"/>
                    <a:pt x="3434" y="5422"/>
                  </a:cubicBezTo>
                  <a:cubicBezTo>
                    <a:pt x="3462" y="5396"/>
                    <a:pt x="3490" y="5370"/>
                    <a:pt x="3518" y="5344"/>
                  </a:cubicBezTo>
                  <a:cubicBezTo>
                    <a:pt x="3662" y="5209"/>
                    <a:pt x="3812" y="5070"/>
                    <a:pt x="3966" y="4941"/>
                  </a:cubicBezTo>
                  <a:cubicBezTo>
                    <a:pt x="4017" y="4899"/>
                    <a:pt x="4071" y="4856"/>
                    <a:pt x="4122" y="4815"/>
                  </a:cubicBezTo>
                  <a:cubicBezTo>
                    <a:pt x="4245" y="4717"/>
                    <a:pt x="4372" y="4615"/>
                    <a:pt x="4481" y="4506"/>
                  </a:cubicBezTo>
                  <a:cubicBezTo>
                    <a:pt x="4539" y="4446"/>
                    <a:pt x="4593" y="4385"/>
                    <a:pt x="4655" y="4312"/>
                  </a:cubicBezTo>
                  <a:cubicBezTo>
                    <a:pt x="4671" y="4293"/>
                    <a:pt x="4690" y="4271"/>
                    <a:pt x="4708" y="4248"/>
                  </a:cubicBezTo>
                  <a:cubicBezTo>
                    <a:pt x="4796" y="4143"/>
                    <a:pt x="4866" y="4046"/>
                    <a:pt x="4923" y="3953"/>
                  </a:cubicBezTo>
                  <a:cubicBezTo>
                    <a:pt x="4993" y="3838"/>
                    <a:pt x="5044" y="3729"/>
                    <a:pt x="5078" y="3619"/>
                  </a:cubicBezTo>
                  <a:cubicBezTo>
                    <a:pt x="5115" y="3498"/>
                    <a:pt x="5133" y="3374"/>
                    <a:pt x="5130" y="3249"/>
                  </a:cubicBezTo>
                  <a:cubicBezTo>
                    <a:pt x="5127" y="3118"/>
                    <a:pt x="5101" y="2991"/>
                    <a:pt x="5053" y="2872"/>
                  </a:cubicBezTo>
                  <a:cubicBezTo>
                    <a:pt x="4996" y="2728"/>
                    <a:pt x="4908" y="2596"/>
                    <a:pt x="4823" y="2468"/>
                  </a:cubicBezTo>
                  <a:cubicBezTo>
                    <a:pt x="4799" y="2432"/>
                    <a:pt x="4774" y="2395"/>
                    <a:pt x="4751" y="2358"/>
                  </a:cubicBezTo>
                  <a:cubicBezTo>
                    <a:pt x="4666" y="2226"/>
                    <a:pt x="4591" y="2092"/>
                    <a:pt x="4527" y="1958"/>
                  </a:cubicBezTo>
                  <a:cubicBezTo>
                    <a:pt x="4479" y="1858"/>
                    <a:pt x="4444" y="1775"/>
                    <a:pt x="4419" y="1695"/>
                  </a:cubicBezTo>
                  <a:cubicBezTo>
                    <a:pt x="4409" y="1664"/>
                    <a:pt x="4399" y="1631"/>
                    <a:pt x="4390" y="1597"/>
                  </a:cubicBezTo>
                  <a:cubicBezTo>
                    <a:pt x="4375" y="1538"/>
                    <a:pt x="4362" y="1475"/>
                    <a:pt x="4349" y="1415"/>
                  </a:cubicBezTo>
                  <a:cubicBezTo>
                    <a:pt x="4328" y="1315"/>
                    <a:pt x="4307" y="1212"/>
                    <a:pt x="4273" y="1118"/>
                  </a:cubicBezTo>
                  <a:cubicBezTo>
                    <a:pt x="4254" y="1067"/>
                    <a:pt x="4234" y="1023"/>
                    <a:pt x="4211" y="983"/>
                  </a:cubicBezTo>
                  <a:cubicBezTo>
                    <a:pt x="4185" y="938"/>
                    <a:pt x="4155" y="900"/>
                    <a:pt x="4121" y="866"/>
                  </a:cubicBezTo>
                  <a:cubicBezTo>
                    <a:pt x="4083" y="828"/>
                    <a:pt x="4040" y="797"/>
                    <a:pt x="3991" y="772"/>
                  </a:cubicBezTo>
                  <a:cubicBezTo>
                    <a:pt x="3946" y="748"/>
                    <a:pt x="3896" y="730"/>
                    <a:pt x="3843" y="718"/>
                  </a:cubicBezTo>
                  <a:cubicBezTo>
                    <a:pt x="3791" y="707"/>
                    <a:pt x="3736" y="701"/>
                    <a:pt x="3680" y="701"/>
                  </a:cubicBezTo>
                  <a:cubicBezTo>
                    <a:pt x="3631" y="701"/>
                    <a:pt x="3581" y="705"/>
                    <a:pt x="3532" y="7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6" name="Freeform 51">
              <a:extLst>
                <a:ext uri="{FF2B5EF4-FFF2-40B4-BE49-F238E27FC236}">
                  <a16:creationId xmlns:a16="http://schemas.microsoft.com/office/drawing/2014/main" id="{3ED32BCF-5A4A-48A8-8FB0-88A1360A11F7}"/>
                </a:ext>
              </a:extLst>
            </p:cNvPr>
            <p:cNvSpPr>
              <a:spLocks noEditPoints="1"/>
            </p:cNvSpPr>
            <p:nvPr/>
          </p:nvSpPr>
          <p:spPr bwMode="auto">
            <a:xfrm>
              <a:off x="3823" y="-5"/>
              <a:ext cx="3853" cy="4451"/>
            </a:xfrm>
            <a:custGeom>
              <a:avLst/>
              <a:gdLst>
                <a:gd name="T0" fmla="*/ 2144 w 5206"/>
                <a:gd name="T1" fmla="*/ 5837 h 6014"/>
                <a:gd name="T2" fmla="*/ 1751 w 5206"/>
                <a:gd name="T3" fmla="*/ 5357 h 6014"/>
                <a:gd name="T4" fmla="*/ 1114 w 5206"/>
                <a:gd name="T5" fmla="*/ 4872 h 6014"/>
                <a:gd name="T6" fmla="*/ 382 w 5206"/>
                <a:gd name="T7" fmla="*/ 4459 h 6014"/>
                <a:gd name="T8" fmla="*/ 15 w 5206"/>
                <a:gd name="T9" fmla="*/ 3749 h 6014"/>
                <a:gd name="T10" fmla="*/ 59 w 5206"/>
                <a:gd name="T11" fmla="*/ 2920 h 6014"/>
                <a:gd name="T12" fmla="*/ 274 w 5206"/>
                <a:gd name="T13" fmla="*/ 2420 h 6014"/>
                <a:gd name="T14" fmla="*/ 626 w 5206"/>
                <a:gd name="T15" fmla="*/ 1864 h 6014"/>
                <a:gd name="T16" fmla="*/ 668 w 5206"/>
                <a:gd name="T17" fmla="*/ 1015 h 6014"/>
                <a:gd name="T18" fmla="*/ 938 w 5206"/>
                <a:gd name="T19" fmla="*/ 681 h 6014"/>
                <a:gd name="T20" fmla="*/ 1233 w 5206"/>
                <a:gd name="T21" fmla="*/ 677 h 6014"/>
                <a:gd name="T22" fmla="*/ 1569 w 5206"/>
                <a:gd name="T23" fmla="*/ 567 h 6014"/>
                <a:gd name="T24" fmla="*/ 2117 w 5206"/>
                <a:gd name="T25" fmla="*/ 62 h 6014"/>
                <a:gd name="T26" fmla="*/ 2729 w 5206"/>
                <a:gd name="T27" fmla="*/ 184 h 6014"/>
                <a:gd name="T28" fmla="*/ 2896 w 5206"/>
                <a:gd name="T29" fmla="*/ 445 h 6014"/>
                <a:gd name="T30" fmla="*/ 3460 w 5206"/>
                <a:gd name="T31" fmla="*/ 738 h 6014"/>
                <a:gd name="T32" fmla="*/ 3917 w 5206"/>
                <a:gd name="T33" fmla="*/ 724 h 6014"/>
                <a:gd name="T34" fmla="*/ 4398 w 5206"/>
                <a:gd name="T35" fmla="*/ 1396 h 6014"/>
                <a:gd name="T36" fmla="*/ 4596 w 5206"/>
                <a:gd name="T37" fmla="*/ 1961 h 6014"/>
                <a:gd name="T38" fmla="*/ 5132 w 5206"/>
                <a:gd name="T39" fmla="*/ 2864 h 6014"/>
                <a:gd name="T40" fmla="*/ 4977 w 5206"/>
                <a:gd name="T41" fmla="*/ 3959 h 6014"/>
                <a:gd name="T42" fmla="*/ 4704 w 5206"/>
                <a:gd name="T43" fmla="*/ 4324 h 6014"/>
                <a:gd name="T44" fmla="*/ 4142 w 5206"/>
                <a:gd name="T45" fmla="*/ 4883 h 6014"/>
                <a:gd name="T46" fmla="*/ 3478 w 5206"/>
                <a:gd name="T47" fmla="*/ 5470 h 6014"/>
                <a:gd name="T48" fmla="*/ 2610 w 5206"/>
                <a:gd name="T49" fmla="*/ 6010 h 6014"/>
                <a:gd name="T50" fmla="*/ 3608 w 5206"/>
                <a:gd name="T51" fmla="*/ 711 h 6014"/>
                <a:gd name="T52" fmla="*/ 3332 w 5206"/>
                <a:gd name="T53" fmla="*/ 756 h 6014"/>
                <a:gd name="T54" fmla="*/ 2871 w 5206"/>
                <a:gd name="T55" fmla="*/ 388 h 6014"/>
                <a:gd name="T56" fmla="*/ 2585 w 5206"/>
                <a:gd name="T57" fmla="*/ 82 h 6014"/>
                <a:gd name="T58" fmla="*/ 1993 w 5206"/>
                <a:gd name="T59" fmla="*/ 144 h 6014"/>
                <a:gd name="T60" fmla="*/ 1450 w 5206"/>
                <a:gd name="T61" fmla="*/ 641 h 6014"/>
                <a:gd name="T62" fmla="*/ 1168 w 5206"/>
                <a:gd name="T63" fmla="*/ 666 h 6014"/>
                <a:gd name="T64" fmla="*/ 938 w 5206"/>
                <a:gd name="T65" fmla="*/ 681 h 6014"/>
                <a:gd name="T66" fmla="*/ 669 w 5206"/>
                <a:gd name="T67" fmla="*/ 1015 h 6014"/>
                <a:gd name="T68" fmla="*/ 627 w 5206"/>
                <a:gd name="T69" fmla="*/ 1864 h 6014"/>
                <a:gd name="T70" fmla="*/ 274 w 5206"/>
                <a:gd name="T71" fmla="*/ 2420 h 6014"/>
                <a:gd name="T72" fmla="*/ 60 w 5206"/>
                <a:gd name="T73" fmla="*/ 2920 h 6014"/>
                <a:gd name="T74" fmla="*/ 16 w 5206"/>
                <a:gd name="T75" fmla="*/ 3749 h 6014"/>
                <a:gd name="T76" fmla="*/ 383 w 5206"/>
                <a:gd name="T77" fmla="*/ 4458 h 6014"/>
                <a:gd name="T78" fmla="*/ 1115 w 5206"/>
                <a:gd name="T79" fmla="*/ 4871 h 6014"/>
                <a:gd name="T80" fmla="*/ 1751 w 5206"/>
                <a:gd name="T81" fmla="*/ 5356 h 6014"/>
                <a:gd name="T82" fmla="*/ 2144 w 5206"/>
                <a:gd name="T83" fmla="*/ 5837 h 6014"/>
                <a:gd name="T84" fmla="*/ 2610 w 5206"/>
                <a:gd name="T85" fmla="*/ 6009 h 6014"/>
                <a:gd name="T86" fmla="*/ 3477 w 5206"/>
                <a:gd name="T87" fmla="*/ 5470 h 6014"/>
                <a:gd name="T88" fmla="*/ 4142 w 5206"/>
                <a:gd name="T89" fmla="*/ 4883 h 6014"/>
                <a:gd name="T90" fmla="*/ 4704 w 5206"/>
                <a:gd name="T91" fmla="*/ 4323 h 6014"/>
                <a:gd name="T92" fmla="*/ 4977 w 5206"/>
                <a:gd name="T93" fmla="*/ 3958 h 6014"/>
                <a:gd name="T94" fmla="*/ 5131 w 5206"/>
                <a:gd name="T95" fmla="*/ 2864 h 6014"/>
                <a:gd name="T96" fmla="*/ 4596 w 5206"/>
                <a:gd name="T97" fmla="*/ 1961 h 6014"/>
                <a:gd name="T98" fmla="*/ 4397 w 5206"/>
                <a:gd name="T99" fmla="*/ 1396 h 6014"/>
                <a:gd name="T100" fmla="*/ 3917 w 5206"/>
                <a:gd name="T101" fmla="*/ 725 h 6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06" h="6014">
                  <a:moveTo>
                    <a:pt x="2460" y="6003"/>
                  </a:moveTo>
                  <a:cubicBezTo>
                    <a:pt x="2404" y="5993"/>
                    <a:pt x="2348" y="5973"/>
                    <a:pt x="2293" y="5943"/>
                  </a:cubicBezTo>
                  <a:cubicBezTo>
                    <a:pt x="2243" y="5916"/>
                    <a:pt x="2193" y="5880"/>
                    <a:pt x="2144" y="5837"/>
                  </a:cubicBezTo>
                  <a:cubicBezTo>
                    <a:pt x="2062" y="5766"/>
                    <a:pt x="1982" y="5676"/>
                    <a:pt x="1892" y="5552"/>
                  </a:cubicBezTo>
                  <a:cubicBezTo>
                    <a:pt x="1873" y="5526"/>
                    <a:pt x="1854" y="5500"/>
                    <a:pt x="1835" y="5474"/>
                  </a:cubicBezTo>
                  <a:cubicBezTo>
                    <a:pt x="1808" y="5435"/>
                    <a:pt x="1779" y="5395"/>
                    <a:pt x="1751" y="5357"/>
                  </a:cubicBezTo>
                  <a:cubicBezTo>
                    <a:pt x="1690" y="5276"/>
                    <a:pt x="1638" y="5213"/>
                    <a:pt x="1586" y="5159"/>
                  </a:cubicBezTo>
                  <a:cubicBezTo>
                    <a:pt x="1522" y="5093"/>
                    <a:pt x="1458" y="5040"/>
                    <a:pt x="1391" y="4999"/>
                  </a:cubicBezTo>
                  <a:cubicBezTo>
                    <a:pt x="1304" y="4945"/>
                    <a:pt x="1208" y="4908"/>
                    <a:pt x="1114" y="4872"/>
                  </a:cubicBezTo>
                  <a:cubicBezTo>
                    <a:pt x="1105" y="4868"/>
                    <a:pt x="1095" y="4865"/>
                    <a:pt x="1085" y="4861"/>
                  </a:cubicBezTo>
                  <a:cubicBezTo>
                    <a:pt x="899" y="4790"/>
                    <a:pt x="736" y="4709"/>
                    <a:pt x="598" y="4622"/>
                  </a:cubicBezTo>
                  <a:cubicBezTo>
                    <a:pt x="518" y="4571"/>
                    <a:pt x="446" y="4516"/>
                    <a:pt x="382" y="4459"/>
                  </a:cubicBezTo>
                  <a:cubicBezTo>
                    <a:pt x="314" y="4397"/>
                    <a:pt x="254" y="4331"/>
                    <a:pt x="204" y="4263"/>
                  </a:cubicBezTo>
                  <a:cubicBezTo>
                    <a:pt x="149" y="4185"/>
                    <a:pt x="105" y="4102"/>
                    <a:pt x="74" y="4016"/>
                  </a:cubicBezTo>
                  <a:cubicBezTo>
                    <a:pt x="45" y="3937"/>
                    <a:pt x="26" y="3849"/>
                    <a:pt x="15" y="3749"/>
                  </a:cubicBezTo>
                  <a:cubicBezTo>
                    <a:pt x="6" y="3663"/>
                    <a:pt x="3" y="3578"/>
                    <a:pt x="2" y="3476"/>
                  </a:cubicBezTo>
                  <a:cubicBezTo>
                    <a:pt x="0" y="3372"/>
                    <a:pt x="4" y="3279"/>
                    <a:pt x="12" y="3193"/>
                  </a:cubicBezTo>
                  <a:cubicBezTo>
                    <a:pt x="21" y="3093"/>
                    <a:pt x="36" y="3003"/>
                    <a:pt x="59" y="2920"/>
                  </a:cubicBezTo>
                  <a:cubicBezTo>
                    <a:pt x="93" y="2794"/>
                    <a:pt x="151" y="2675"/>
                    <a:pt x="206" y="2561"/>
                  </a:cubicBezTo>
                  <a:cubicBezTo>
                    <a:pt x="225" y="2523"/>
                    <a:pt x="242" y="2488"/>
                    <a:pt x="258" y="2453"/>
                  </a:cubicBezTo>
                  <a:cubicBezTo>
                    <a:pt x="263" y="2441"/>
                    <a:pt x="268" y="2430"/>
                    <a:pt x="274" y="2420"/>
                  </a:cubicBezTo>
                  <a:cubicBezTo>
                    <a:pt x="311" y="2343"/>
                    <a:pt x="374" y="2285"/>
                    <a:pt x="440" y="2222"/>
                  </a:cubicBezTo>
                  <a:cubicBezTo>
                    <a:pt x="482" y="2183"/>
                    <a:pt x="525" y="2143"/>
                    <a:pt x="561" y="2098"/>
                  </a:cubicBezTo>
                  <a:cubicBezTo>
                    <a:pt x="599" y="2049"/>
                    <a:pt x="621" y="1973"/>
                    <a:pt x="626" y="1864"/>
                  </a:cubicBezTo>
                  <a:cubicBezTo>
                    <a:pt x="630" y="1769"/>
                    <a:pt x="622" y="1665"/>
                    <a:pt x="614" y="1565"/>
                  </a:cubicBezTo>
                  <a:cubicBezTo>
                    <a:pt x="607" y="1470"/>
                    <a:pt x="600" y="1380"/>
                    <a:pt x="606" y="1317"/>
                  </a:cubicBezTo>
                  <a:cubicBezTo>
                    <a:pt x="619" y="1198"/>
                    <a:pt x="639" y="1099"/>
                    <a:pt x="668" y="1015"/>
                  </a:cubicBezTo>
                  <a:cubicBezTo>
                    <a:pt x="685" y="965"/>
                    <a:pt x="707" y="919"/>
                    <a:pt x="731" y="878"/>
                  </a:cubicBezTo>
                  <a:cubicBezTo>
                    <a:pt x="757" y="834"/>
                    <a:pt x="789" y="794"/>
                    <a:pt x="824" y="760"/>
                  </a:cubicBezTo>
                  <a:cubicBezTo>
                    <a:pt x="859" y="727"/>
                    <a:pt x="898" y="699"/>
                    <a:pt x="938" y="681"/>
                  </a:cubicBezTo>
                  <a:cubicBezTo>
                    <a:pt x="983" y="659"/>
                    <a:pt x="1028" y="649"/>
                    <a:pt x="1072" y="651"/>
                  </a:cubicBezTo>
                  <a:cubicBezTo>
                    <a:pt x="1105" y="652"/>
                    <a:pt x="1137" y="659"/>
                    <a:pt x="1168" y="665"/>
                  </a:cubicBezTo>
                  <a:cubicBezTo>
                    <a:pt x="1190" y="670"/>
                    <a:pt x="1211" y="674"/>
                    <a:pt x="1233" y="677"/>
                  </a:cubicBezTo>
                  <a:cubicBezTo>
                    <a:pt x="1262" y="681"/>
                    <a:pt x="1291" y="681"/>
                    <a:pt x="1320" y="678"/>
                  </a:cubicBezTo>
                  <a:cubicBezTo>
                    <a:pt x="1362" y="673"/>
                    <a:pt x="1406" y="661"/>
                    <a:pt x="1449" y="641"/>
                  </a:cubicBezTo>
                  <a:cubicBezTo>
                    <a:pt x="1488" y="623"/>
                    <a:pt x="1529" y="598"/>
                    <a:pt x="1569" y="567"/>
                  </a:cubicBezTo>
                  <a:cubicBezTo>
                    <a:pt x="1651" y="504"/>
                    <a:pt x="1722" y="427"/>
                    <a:pt x="1775" y="366"/>
                  </a:cubicBezTo>
                  <a:cubicBezTo>
                    <a:pt x="1843" y="288"/>
                    <a:pt x="1914" y="206"/>
                    <a:pt x="1992" y="143"/>
                  </a:cubicBezTo>
                  <a:cubicBezTo>
                    <a:pt x="2034" y="109"/>
                    <a:pt x="2075" y="82"/>
                    <a:pt x="2117" y="62"/>
                  </a:cubicBezTo>
                  <a:cubicBezTo>
                    <a:pt x="2163" y="39"/>
                    <a:pt x="2211" y="24"/>
                    <a:pt x="2261" y="16"/>
                  </a:cubicBezTo>
                  <a:cubicBezTo>
                    <a:pt x="2361" y="0"/>
                    <a:pt x="2476" y="24"/>
                    <a:pt x="2585" y="81"/>
                  </a:cubicBezTo>
                  <a:cubicBezTo>
                    <a:pt x="2637" y="109"/>
                    <a:pt x="2686" y="144"/>
                    <a:pt x="2729" y="184"/>
                  </a:cubicBezTo>
                  <a:cubicBezTo>
                    <a:pt x="2773" y="225"/>
                    <a:pt x="2809" y="270"/>
                    <a:pt x="2836" y="319"/>
                  </a:cubicBezTo>
                  <a:cubicBezTo>
                    <a:pt x="2848" y="339"/>
                    <a:pt x="2859" y="362"/>
                    <a:pt x="2872" y="388"/>
                  </a:cubicBezTo>
                  <a:cubicBezTo>
                    <a:pt x="2880" y="407"/>
                    <a:pt x="2888" y="426"/>
                    <a:pt x="2896" y="445"/>
                  </a:cubicBezTo>
                  <a:cubicBezTo>
                    <a:pt x="2934" y="534"/>
                    <a:pt x="2970" y="618"/>
                    <a:pt x="3049" y="680"/>
                  </a:cubicBezTo>
                  <a:cubicBezTo>
                    <a:pt x="3143" y="754"/>
                    <a:pt x="3267" y="759"/>
                    <a:pt x="3332" y="755"/>
                  </a:cubicBezTo>
                  <a:cubicBezTo>
                    <a:pt x="3378" y="753"/>
                    <a:pt x="3423" y="745"/>
                    <a:pt x="3460" y="738"/>
                  </a:cubicBezTo>
                  <a:cubicBezTo>
                    <a:pt x="3474" y="735"/>
                    <a:pt x="3489" y="732"/>
                    <a:pt x="3503" y="729"/>
                  </a:cubicBezTo>
                  <a:cubicBezTo>
                    <a:pt x="3537" y="722"/>
                    <a:pt x="3572" y="715"/>
                    <a:pt x="3607" y="710"/>
                  </a:cubicBezTo>
                  <a:cubicBezTo>
                    <a:pt x="3714" y="695"/>
                    <a:pt x="3821" y="699"/>
                    <a:pt x="3917" y="724"/>
                  </a:cubicBezTo>
                  <a:cubicBezTo>
                    <a:pt x="4026" y="752"/>
                    <a:pt x="4118" y="804"/>
                    <a:pt x="4188" y="878"/>
                  </a:cubicBezTo>
                  <a:cubicBezTo>
                    <a:pt x="4247" y="940"/>
                    <a:pt x="4292" y="1018"/>
                    <a:pt x="4327" y="1117"/>
                  </a:cubicBezTo>
                  <a:cubicBezTo>
                    <a:pt x="4358" y="1206"/>
                    <a:pt x="4378" y="1302"/>
                    <a:pt x="4398" y="1396"/>
                  </a:cubicBezTo>
                  <a:cubicBezTo>
                    <a:pt x="4413" y="1467"/>
                    <a:pt x="4428" y="1541"/>
                    <a:pt x="4448" y="1611"/>
                  </a:cubicBezTo>
                  <a:cubicBezTo>
                    <a:pt x="4458" y="1644"/>
                    <a:pt x="4468" y="1676"/>
                    <a:pt x="4479" y="1706"/>
                  </a:cubicBezTo>
                  <a:cubicBezTo>
                    <a:pt x="4514" y="1801"/>
                    <a:pt x="4558" y="1888"/>
                    <a:pt x="4596" y="1961"/>
                  </a:cubicBezTo>
                  <a:cubicBezTo>
                    <a:pt x="4665" y="2090"/>
                    <a:pt x="4743" y="2221"/>
                    <a:pt x="4829" y="2351"/>
                  </a:cubicBezTo>
                  <a:cubicBezTo>
                    <a:pt x="4848" y="2380"/>
                    <a:pt x="4869" y="2410"/>
                    <a:pt x="4888" y="2439"/>
                  </a:cubicBezTo>
                  <a:cubicBezTo>
                    <a:pt x="4979" y="2573"/>
                    <a:pt x="5072" y="2712"/>
                    <a:pt x="5132" y="2864"/>
                  </a:cubicBezTo>
                  <a:cubicBezTo>
                    <a:pt x="5180" y="2985"/>
                    <a:pt x="5204" y="3115"/>
                    <a:pt x="5205" y="3248"/>
                  </a:cubicBezTo>
                  <a:cubicBezTo>
                    <a:pt x="5206" y="3376"/>
                    <a:pt x="5185" y="3502"/>
                    <a:pt x="5144" y="3624"/>
                  </a:cubicBezTo>
                  <a:cubicBezTo>
                    <a:pt x="5107" y="3732"/>
                    <a:pt x="5053" y="3841"/>
                    <a:pt x="4977" y="3959"/>
                  </a:cubicBezTo>
                  <a:cubicBezTo>
                    <a:pt x="4907" y="4067"/>
                    <a:pt x="4827" y="4171"/>
                    <a:pt x="4757" y="4258"/>
                  </a:cubicBezTo>
                  <a:cubicBezTo>
                    <a:pt x="4753" y="4263"/>
                    <a:pt x="4753" y="4263"/>
                    <a:pt x="4753" y="4263"/>
                  </a:cubicBezTo>
                  <a:cubicBezTo>
                    <a:pt x="4737" y="4283"/>
                    <a:pt x="4720" y="4303"/>
                    <a:pt x="4704" y="4324"/>
                  </a:cubicBezTo>
                  <a:cubicBezTo>
                    <a:pt x="4698" y="4332"/>
                    <a:pt x="4692" y="4340"/>
                    <a:pt x="4685" y="4348"/>
                  </a:cubicBezTo>
                  <a:cubicBezTo>
                    <a:pt x="4636" y="4410"/>
                    <a:pt x="4589" y="4469"/>
                    <a:pt x="4536" y="4527"/>
                  </a:cubicBezTo>
                  <a:cubicBezTo>
                    <a:pt x="4421" y="4654"/>
                    <a:pt x="4279" y="4771"/>
                    <a:pt x="4142" y="4883"/>
                  </a:cubicBezTo>
                  <a:cubicBezTo>
                    <a:pt x="4103" y="4915"/>
                    <a:pt x="4063" y="4948"/>
                    <a:pt x="4024" y="4981"/>
                  </a:cubicBezTo>
                  <a:cubicBezTo>
                    <a:pt x="3876" y="5106"/>
                    <a:pt x="3730" y="5239"/>
                    <a:pt x="3590" y="5368"/>
                  </a:cubicBezTo>
                  <a:cubicBezTo>
                    <a:pt x="3553" y="5402"/>
                    <a:pt x="3515" y="5436"/>
                    <a:pt x="3478" y="5470"/>
                  </a:cubicBezTo>
                  <a:cubicBezTo>
                    <a:pt x="3330" y="5605"/>
                    <a:pt x="3184" y="5735"/>
                    <a:pt x="3022" y="5843"/>
                  </a:cubicBezTo>
                  <a:cubicBezTo>
                    <a:pt x="2926" y="5907"/>
                    <a:pt x="2839" y="5952"/>
                    <a:pt x="2755" y="5979"/>
                  </a:cubicBezTo>
                  <a:cubicBezTo>
                    <a:pt x="2706" y="5995"/>
                    <a:pt x="2657" y="6006"/>
                    <a:pt x="2610" y="6010"/>
                  </a:cubicBezTo>
                  <a:cubicBezTo>
                    <a:pt x="2593" y="6012"/>
                    <a:pt x="2576" y="6013"/>
                    <a:pt x="2559" y="6013"/>
                  </a:cubicBezTo>
                  <a:cubicBezTo>
                    <a:pt x="2525" y="6013"/>
                    <a:pt x="2492" y="6010"/>
                    <a:pt x="2460" y="6003"/>
                  </a:cubicBezTo>
                  <a:moveTo>
                    <a:pt x="3608" y="711"/>
                  </a:moveTo>
                  <a:cubicBezTo>
                    <a:pt x="3573" y="716"/>
                    <a:pt x="3537" y="723"/>
                    <a:pt x="3503" y="730"/>
                  </a:cubicBezTo>
                  <a:cubicBezTo>
                    <a:pt x="3489" y="733"/>
                    <a:pt x="3474" y="736"/>
                    <a:pt x="3460" y="739"/>
                  </a:cubicBezTo>
                  <a:cubicBezTo>
                    <a:pt x="3423" y="746"/>
                    <a:pt x="3379" y="753"/>
                    <a:pt x="3332" y="756"/>
                  </a:cubicBezTo>
                  <a:cubicBezTo>
                    <a:pt x="3267" y="760"/>
                    <a:pt x="3143" y="755"/>
                    <a:pt x="3048" y="680"/>
                  </a:cubicBezTo>
                  <a:cubicBezTo>
                    <a:pt x="2969" y="618"/>
                    <a:pt x="2934" y="534"/>
                    <a:pt x="2896" y="445"/>
                  </a:cubicBezTo>
                  <a:cubicBezTo>
                    <a:pt x="2888" y="427"/>
                    <a:pt x="2879" y="407"/>
                    <a:pt x="2871" y="388"/>
                  </a:cubicBezTo>
                  <a:cubicBezTo>
                    <a:pt x="2859" y="362"/>
                    <a:pt x="2847" y="339"/>
                    <a:pt x="2836" y="319"/>
                  </a:cubicBezTo>
                  <a:cubicBezTo>
                    <a:pt x="2808" y="271"/>
                    <a:pt x="2772" y="226"/>
                    <a:pt x="2728" y="185"/>
                  </a:cubicBezTo>
                  <a:cubicBezTo>
                    <a:pt x="2685" y="144"/>
                    <a:pt x="2637" y="110"/>
                    <a:pt x="2585" y="82"/>
                  </a:cubicBezTo>
                  <a:cubicBezTo>
                    <a:pt x="2476" y="24"/>
                    <a:pt x="2361" y="1"/>
                    <a:pt x="2261" y="17"/>
                  </a:cubicBezTo>
                  <a:cubicBezTo>
                    <a:pt x="2211" y="25"/>
                    <a:pt x="2164" y="40"/>
                    <a:pt x="2117" y="63"/>
                  </a:cubicBezTo>
                  <a:cubicBezTo>
                    <a:pt x="2075" y="83"/>
                    <a:pt x="2034" y="110"/>
                    <a:pt x="1993" y="144"/>
                  </a:cubicBezTo>
                  <a:cubicBezTo>
                    <a:pt x="1915" y="207"/>
                    <a:pt x="1844" y="288"/>
                    <a:pt x="1775" y="367"/>
                  </a:cubicBezTo>
                  <a:cubicBezTo>
                    <a:pt x="1723" y="427"/>
                    <a:pt x="1651" y="505"/>
                    <a:pt x="1570" y="568"/>
                  </a:cubicBezTo>
                  <a:cubicBezTo>
                    <a:pt x="1529" y="598"/>
                    <a:pt x="1489" y="623"/>
                    <a:pt x="1450" y="641"/>
                  </a:cubicBezTo>
                  <a:cubicBezTo>
                    <a:pt x="1406" y="662"/>
                    <a:pt x="1362" y="674"/>
                    <a:pt x="1320" y="679"/>
                  </a:cubicBezTo>
                  <a:cubicBezTo>
                    <a:pt x="1291" y="682"/>
                    <a:pt x="1262" y="682"/>
                    <a:pt x="1233" y="678"/>
                  </a:cubicBezTo>
                  <a:cubicBezTo>
                    <a:pt x="1211" y="675"/>
                    <a:pt x="1189" y="671"/>
                    <a:pt x="1168" y="666"/>
                  </a:cubicBezTo>
                  <a:cubicBezTo>
                    <a:pt x="1137" y="659"/>
                    <a:pt x="1105" y="652"/>
                    <a:pt x="1072" y="651"/>
                  </a:cubicBezTo>
                  <a:cubicBezTo>
                    <a:pt x="1070" y="651"/>
                    <a:pt x="1067" y="651"/>
                    <a:pt x="1064" y="651"/>
                  </a:cubicBezTo>
                  <a:cubicBezTo>
                    <a:pt x="1023" y="651"/>
                    <a:pt x="980" y="661"/>
                    <a:pt x="938" y="681"/>
                  </a:cubicBezTo>
                  <a:cubicBezTo>
                    <a:pt x="898" y="700"/>
                    <a:pt x="859" y="727"/>
                    <a:pt x="824" y="761"/>
                  </a:cubicBezTo>
                  <a:cubicBezTo>
                    <a:pt x="789" y="795"/>
                    <a:pt x="758" y="834"/>
                    <a:pt x="732" y="879"/>
                  </a:cubicBezTo>
                  <a:cubicBezTo>
                    <a:pt x="707" y="919"/>
                    <a:pt x="686" y="965"/>
                    <a:pt x="669" y="1015"/>
                  </a:cubicBezTo>
                  <a:cubicBezTo>
                    <a:pt x="639" y="1099"/>
                    <a:pt x="619" y="1198"/>
                    <a:pt x="607" y="1317"/>
                  </a:cubicBezTo>
                  <a:cubicBezTo>
                    <a:pt x="601" y="1380"/>
                    <a:pt x="608" y="1470"/>
                    <a:pt x="615" y="1565"/>
                  </a:cubicBezTo>
                  <a:cubicBezTo>
                    <a:pt x="623" y="1665"/>
                    <a:pt x="631" y="1769"/>
                    <a:pt x="627" y="1864"/>
                  </a:cubicBezTo>
                  <a:cubicBezTo>
                    <a:pt x="622" y="1973"/>
                    <a:pt x="600" y="2049"/>
                    <a:pt x="561" y="2098"/>
                  </a:cubicBezTo>
                  <a:cubicBezTo>
                    <a:pt x="525" y="2143"/>
                    <a:pt x="482" y="2184"/>
                    <a:pt x="441" y="2223"/>
                  </a:cubicBezTo>
                  <a:cubicBezTo>
                    <a:pt x="374" y="2285"/>
                    <a:pt x="312" y="2344"/>
                    <a:pt x="274" y="2420"/>
                  </a:cubicBezTo>
                  <a:cubicBezTo>
                    <a:pt x="269" y="2431"/>
                    <a:pt x="264" y="2442"/>
                    <a:pt x="259" y="2453"/>
                  </a:cubicBezTo>
                  <a:cubicBezTo>
                    <a:pt x="242" y="2488"/>
                    <a:pt x="225" y="2523"/>
                    <a:pt x="207" y="2561"/>
                  </a:cubicBezTo>
                  <a:cubicBezTo>
                    <a:pt x="151" y="2676"/>
                    <a:pt x="94" y="2794"/>
                    <a:pt x="60" y="2920"/>
                  </a:cubicBezTo>
                  <a:cubicBezTo>
                    <a:pt x="37" y="3004"/>
                    <a:pt x="22" y="3093"/>
                    <a:pt x="12" y="3193"/>
                  </a:cubicBezTo>
                  <a:cubicBezTo>
                    <a:pt x="4" y="3279"/>
                    <a:pt x="1" y="3372"/>
                    <a:pt x="2" y="3476"/>
                  </a:cubicBezTo>
                  <a:cubicBezTo>
                    <a:pt x="4" y="3578"/>
                    <a:pt x="7" y="3663"/>
                    <a:pt x="16" y="3749"/>
                  </a:cubicBezTo>
                  <a:cubicBezTo>
                    <a:pt x="27" y="3849"/>
                    <a:pt x="46" y="3936"/>
                    <a:pt x="75" y="4016"/>
                  </a:cubicBezTo>
                  <a:cubicBezTo>
                    <a:pt x="105" y="4102"/>
                    <a:pt x="149" y="4185"/>
                    <a:pt x="205" y="4262"/>
                  </a:cubicBezTo>
                  <a:cubicBezTo>
                    <a:pt x="254" y="4331"/>
                    <a:pt x="314" y="4397"/>
                    <a:pt x="383" y="4458"/>
                  </a:cubicBezTo>
                  <a:cubicBezTo>
                    <a:pt x="446" y="4515"/>
                    <a:pt x="519" y="4570"/>
                    <a:pt x="599" y="4621"/>
                  </a:cubicBezTo>
                  <a:cubicBezTo>
                    <a:pt x="736" y="4709"/>
                    <a:pt x="900" y="4789"/>
                    <a:pt x="1085" y="4860"/>
                  </a:cubicBezTo>
                  <a:cubicBezTo>
                    <a:pt x="1095" y="4864"/>
                    <a:pt x="1105" y="4868"/>
                    <a:pt x="1115" y="4871"/>
                  </a:cubicBezTo>
                  <a:cubicBezTo>
                    <a:pt x="1208" y="4907"/>
                    <a:pt x="1304" y="4944"/>
                    <a:pt x="1392" y="4998"/>
                  </a:cubicBezTo>
                  <a:cubicBezTo>
                    <a:pt x="1459" y="5040"/>
                    <a:pt x="1522" y="5092"/>
                    <a:pt x="1587" y="5159"/>
                  </a:cubicBezTo>
                  <a:cubicBezTo>
                    <a:pt x="1639" y="5212"/>
                    <a:pt x="1691" y="5275"/>
                    <a:pt x="1751" y="5356"/>
                  </a:cubicBezTo>
                  <a:cubicBezTo>
                    <a:pt x="1780" y="5395"/>
                    <a:pt x="1808" y="5435"/>
                    <a:pt x="1836" y="5473"/>
                  </a:cubicBezTo>
                  <a:cubicBezTo>
                    <a:pt x="1854" y="5499"/>
                    <a:pt x="1874" y="5526"/>
                    <a:pt x="1892" y="5552"/>
                  </a:cubicBezTo>
                  <a:cubicBezTo>
                    <a:pt x="1982" y="5675"/>
                    <a:pt x="2062" y="5766"/>
                    <a:pt x="2144" y="5837"/>
                  </a:cubicBezTo>
                  <a:cubicBezTo>
                    <a:pt x="2194" y="5880"/>
                    <a:pt x="2244" y="5915"/>
                    <a:pt x="2294" y="5942"/>
                  </a:cubicBezTo>
                  <a:cubicBezTo>
                    <a:pt x="2348" y="5972"/>
                    <a:pt x="2404" y="5992"/>
                    <a:pt x="2460" y="6003"/>
                  </a:cubicBezTo>
                  <a:cubicBezTo>
                    <a:pt x="2508" y="6012"/>
                    <a:pt x="2559" y="6014"/>
                    <a:pt x="2610" y="6009"/>
                  </a:cubicBezTo>
                  <a:cubicBezTo>
                    <a:pt x="2657" y="6005"/>
                    <a:pt x="2706" y="5995"/>
                    <a:pt x="2755" y="5979"/>
                  </a:cubicBezTo>
                  <a:cubicBezTo>
                    <a:pt x="2839" y="5951"/>
                    <a:pt x="2926" y="5906"/>
                    <a:pt x="3021" y="5842"/>
                  </a:cubicBezTo>
                  <a:cubicBezTo>
                    <a:pt x="3183" y="5734"/>
                    <a:pt x="3329" y="5604"/>
                    <a:pt x="3477" y="5470"/>
                  </a:cubicBezTo>
                  <a:cubicBezTo>
                    <a:pt x="3515" y="5436"/>
                    <a:pt x="3553" y="5401"/>
                    <a:pt x="3589" y="5368"/>
                  </a:cubicBezTo>
                  <a:cubicBezTo>
                    <a:pt x="3730" y="5239"/>
                    <a:pt x="3875" y="5106"/>
                    <a:pt x="4024" y="4981"/>
                  </a:cubicBezTo>
                  <a:cubicBezTo>
                    <a:pt x="4063" y="4948"/>
                    <a:pt x="4103" y="4915"/>
                    <a:pt x="4142" y="4883"/>
                  </a:cubicBezTo>
                  <a:cubicBezTo>
                    <a:pt x="4279" y="4770"/>
                    <a:pt x="4420" y="4654"/>
                    <a:pt x="4536" y="4526"/>
                  </a:cubicBezTo>
                  <a:cubicBezTo>
                    <a:pt x="4588" y="4469"/>
                    <a:pt x="4635" y="4410"/>
                    <a:pt x="4685" y="4347"/>
                  </a:cubicBezTo>
                  <a:cubicBezTo>
                    <a:pt x="4691" y="4339"/>
                    <a:pt x="4697" y="4331"/>
                    <a:pt x="4704" y="4323"/>
                  </a:cubicBezTo>
                  <a:cubicBezTo>
                    <a:pt x="4720" y="4303"/>
                    <a:pt x="4736" y="4282"/>
                    <a:pt x="4753" y="4262"/>
                  </a:cubicBezTo>
                  <a:cubicBezTo>
                    <a:pt x="4756" y="4258"/>
                    <a:pt x="4756" y="4258"/>
                    <a:pt x="4756" y="4258"/>
                  </a:cubicBezTo>
                  <a:cubicBezTo>
                    <a:pt x="4826" y="4170"/>
                    <a:pt x="4907" y="4066"/>
                    <a:pt x="4977" y="3958"/>
                  </a:cubicBezTo>
                  <a:cubicBezTo>
                    <a:pt x="5052" y="3841"/>
                    <a:pt x="5107" y="3732"/>
                    <a:pt x="5143" y="3624"/>
                  </a:cubicBezTo>
                  <a:cubicBezTo>
                    <a:pt x="5185" y="3502"/>
                    <a:pt x="5205" y="3376"/>
                    <a:pt x="5204" y="3248"/>
                  </a:cubicBezTo>
                  <a:cubicBezTo>
                    <a:pt x="5203" y="3115"/>
                    <a:pt x="5179" y="2985"/>
                    <a:pt x="5131" y="2864"/>
                  </a:cubicBezTo>
                  <a:cubicBezTo>
                    <a:pt x="5072" y="2713"/>
                    <a:pt x="4978" y="2574"/>
                    <a:pt x="4887" y="2440"/>
                  </a:cubicBezTo>
                  <a:cubicBezTo>
                    <a:pt x="4868" y="2411"/>
                    <a:pt x="4848" y="2381"/>
                    <a:pt x="4828" y="2351"/>
                  </a:cubicBezTo>
                  <a:cubicBezTo>
                    <a:pt x="4743" y="2221"/>
                    <a:pt x="4664" y="2090"/>
                    <a:pt x="4596" y="1961"/>
                  </a:cubicBezTo>
                  <a:cubicBezTo>
                    <a:pt x="4557" y="1889"/>
                    <a:pt x="4513" y="1802"/>
                    <a:pt x="4479" y="1707"/>
                  </a:cubicBezTo>
                  <a:cubicBezTo>
                    <a:pt x="4468" y="1676"/>
                    <a:pt x="4457" y="1644"/>
                    <a:pt x="4448" y="1611"/>
                  </a:cubicBezTo>
                  <a:cubicBezTo>
                    <a:pt x="4427" y="1542"/>
                    <a:pt x="4412" y="1468"/>
                    <a:pt x="4397" y="1396"/>
                  </a:cubicBezTo>
                  <a:cubicBezTo>
                    <a:pt x="4377" y="1303"/>
                    <a:pt x="4357" y="1206"/>
                    <a:pt x="4326" y="1117"/>
                  </a:cubicBezTo>
                  <a:cubicBezTo>
                    <a:pt x="4291" y="1018"/>
                    <a:pt x="4246" y="940"/>
                    <a:pt x="4188" y="879"/>
                  </a:cubicBezTo>
                  <a:cubicBezTo>
                    <a:pt x="4117" y="804"/>
                    <a:pt x="4026" y="753"/>
                    <a:pt x="3917" y="725"/>
                  </a:cubicBezTo>
                  <a:cubicBezTo>
                    <a:pt x="3858" y="710"/>
                    <a:pt x="3795" y="702"/>
                    <a:pt x="3730" y="702"/>
                  </a:cubicBezTo>
                  <a:cubicBezTo>
                    <a:pt x="3689" y="702"/>
                    <a:pt x="3648" y="705"/>
                    <a:pt x="3608" y="71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7" name="Freeform 52">
              <a:extLst>
                <a:ext uri="{FF2B5EF4-FFF2-40B4-BE49-F238E27FC236}">
                  <a16:creationId xmlns:a16="http://schemas.microsoft.com/office/drawing/2014/main" id="{E30E6E65-AB58-42DE-9046-9125AD081A80}"/>
                </a:ext>
              </a:extLst>
            </p:cNvPr>
            <p:cNvSpPr>
              <a:spLocks noEditPoints="1"/>
            </p:cNvSpPr>
            <p:nvPr/>
          </p:nvSpPr>
          <p:spPr bwMode="auto">
            <a:xfrm>
              <a:off x="3795" y="-19"/>
              <a:ext cx="3910" cy="4475"/>
            </a:xfrm>
            <a:custGeom>
              <a:avLst/>
              <a:gdLst>
                <a:gd name="T0" fmla="*/ 2159 w 5283"/>
                <a:gd name="T1" fmla="*/ 5864 h 6046"/>
                <a:gd name="T2" fmla="*/ 1764 w 5283"/>
                <a:gd name="T3" fmla="*/ 5382 h 6046"/>
                <a:gd name="T4" fmla="*/ 1117 w 5283"/>
                <a:gd name="T5" fmla="*/ 4894 h 6046"/>
                <a:gd name="T6" fmla="*/ 396 w 5283"/>
                <a:gd name="T7" fmla="*/ 4490 h 6046"/>
                <a:gd name="T8" fmla="*/ 5 w 5283"/>
                <a:gd name="T9" fmla="*/ 3523 h 6046"/>
                <a:gd name="T10" fmla="*/ 255 w 5283"/>
                <a:gd name="T11" fmla="*/ 2459 h 6046"/>
                <a:gd name="T12" fmla="*/ 559 w 5283"/>
                <a:gd name="T13" fmla="*/ 2055 h 6046"/>
                <a:gd name="T14" fmla="*/ 863 w 5283"/>
                <a:gd name="T15" fmla="*/ 747 h 6046"/>
                <a:gd name="T16" fmla="*/ 1115 w 5283"/>
                <a:gd name="T17" fmla="*/ 635 h 6046"/>
                <a:gd name="T18" fmla="*/ 1362 w 5283"/>
                <a:gd name="T19" fmla="*/ 651 h 6046"/>
                <a:gd name="T20" fmla="*/ 2176 w 5283"/>
                <a:gd name="T21" fmla="*/ 50 h 6046"/>
                <a:gd name="T22" fmla="*/ 2901 w 5283"/>
                <a:gd name="T23" fmla="*/ 314 h 6046"/>
                <a:gd name="T24" fmla="*/ 3126 w 5283"/>
                <a:gd name="T25" fmla="*/ 660 h 6046"/>
                <a:gd name="T26" fmla="*/ 3576 w 5283"/>
                <a:gd name="T27" fmla="*/ 713 h 6046"/>
                <a:gd name="T28" fmla="*/ 4257 w 5283"/>
                <a:gd name="T29" fmla="*/ 881 h 6046"/>
                <a:gd name="T30" fmla="*/ 4508 w 5283"/>
                <a:gd name="T31" fmla="*/ 1614 h 6046"/>
                <a:gd name="T32" fmla="*/ 4909 w 5283"/>
                <a:gd name="T33" fmla="*/ 2334 h 6046"/>
                <a:gd name="T34" fmla="*/ 5282 w 5283"/>
                <a:gd name="T35" fmla="*/ 3237 h 6046"/>
                <a:gd name="T36" fmla="*/ 4832 w 5283"/>
                <a:gd name="T37" fmla="*/ 4224 h 6046"/>
                <a:gd name="T38" fmla="*/ 4711 w 5283"/>
                <a:gd name="T39" fmla="*/ 4384 h 6046"/>
                <a:gd name="T40" fmla="*/ 4084 w 5283"/>
                <a:gd name="T41" fmla="*/ 5010 h 6046"/>
                <a:gd name="T42" fmla="*/ 3052 w 5283"/>
                <a:gd name="T43" fmla="*/ 5882 h 6046"/>
                <a:gd name="T44" fmla="*/ 2587 w 5283"/>
                <a:gd name="T45" fmla="*/ 6044 h 6046"/>
                <a:gd name="T46" fmla="*/ 3576 w 5283"/>
                <a:gd name="T47" fmla="*/ 714 h 6046"/>
                <a:gd name="T48" fmla="*/ 3126 w 5283"/>
                <a:gd name="T49" fmla="*/ 661 h 6046"/>
                <a:gd name="T50" fmla="*/ 2900 w 5283"/>
                <a:gd name="T51" fmla="*/ 315 h 6046"/>
                <a:gd name="T52" fmla="*/ 2177 w 5283"/>
                <a:gd name="T53" fmla="*/ 51 h 6046"/>
                <a:gd name="T54" fmla="*/ 1362 w 5283"/>
                <a:gd name="T55" fmla="*/ 652 h 6046"/>
                <a:gd name="T56" fmla="*/ 1115 w 5283"/>
                <a:gd name="T57" fmla="*/ 636 h 6046"/>
                <a:gd name="T58" fmla="*/ 864 w 5283"/>
                <a:gd name="T59" fmla="*/ 748 h 6046"/>
                <a:gd name="T60" fmla="*/ 559 w 5283"/>
                <a:gd name="T61" fmla="*/ 2056 h 6046"/>
                <a:gd name="T62" fmla="*/ 256 w 5283"/>
                <a:gd name="T63" fmla="*/ 2459 h 6046"/>
                <a:gd name="T64" fmla="*/ 6 w 5283"/>
                <a:gd name="T65" fmla="*/ 3522 h 6046"/>
                <a:gd name="T66" fmla="*/ 397 w 5283"/>
                <a:gd name="T67" fmla="*/ 4490 h 6046"/>
                <a:gd name="T68" fmla="*/ 1118 w 5283"/>
                <a:gd name="T69" fmla="*/ 4893 h 6046"/>
                <a:gd name="T70" fmla="*/ 1764 w 5283"/>
                <a:gd name="T71" fmla="*/ 5382 h 6046"/>
                <a:gd name="T72" fmla="*/ 2160 w 5283"/>
                <a:gd name="T73" fmla="*/ 5863 h 6046"/>
                <a:gd name="T74" fmla="*/ 2628 w 5283"/>
                <a:gd name="T75" fmla="*/ 6042 h 6046"/>
                <a:gd name="T76" fmla="*/ 3523 w 5283"/>
                <a:gd name="T77" fmla="*/ 5507 h 6046"/>
                <a:gd name="T78" fmla="*/ 4165 w 5283"/>
                <a:gd name="T79" fmla="*/ 4940 h 6046"/>
                <a:gd name="T80" fmla="*/ 4754 w 5283"/>
                <a:gd name="T81" fmla="*/ 4324 h 6046"/>
                <a:gd name="T82" fmla="*/ 5210 w 5283"/>
                <a:gd name="T83" fmla="*/ 3618 h 6046"/>
                <a:gd name="T84" fmla="*/ 5211 w 5283"/>
                <a:gd name="T85" fmla="*/ 2845 h 6046"/>
                <a:gd name="T86" fmla="*/ 4667 w 5283"/>
                <a:gd name="T87" fmla="*/ 1954 h 6046"/>
                <a:gd name="T88" fmla="*/ 4448 w 5283"/>
                <a:gd name="T89" fmla="*/ 1371 h 6046"/>
                <a:gd name="T90" fmla="*/ 3992 w 5283"/>
                <a:gd name="T91" fmla="*/ 720 h 6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83" h="6046">
                  <a:moveTo>
                    <a:pt x="2475" y="6033"/>
                  </a:moveTo>
                  <a:cubicBezTo>
                    <a:pt x="2419" y="6021"/>
                    <a:pt x="2363" y="6000"/>
                    <a:pt x="2309" y="5970"/>
                  </a:cubicBezTo>
                  <a:cubicBezTo>
                    <a:pt x="2259" y="5943"/>
                    <a:pt x="2209" y="5907"/>
                    <a:pt x="2159" y="5864"/>
                  </a:cubicBezTo>
                  <a:cubicBezTo>
                    <a:pt x="2078" y="5792"/>
                    <a:pt x="1997" y="5702"/>
                    <a:pt x="1906" y="5578"/>
                  </a:cubicBezTo>
                  <a:cubicBezTo>
                    <a:pt x="1888" y="5553"/>
                    <a:pt x="1870" y="5528"/>
                    <a:pt x="1853" y="5504"/>
                  </a:cubicBezTo>
                  <a:cubicBezTo>
                    <a:pt x="1824" y="5464"/>
                    <a:pt x="1794" y="5422"/>
                    <a:pt x="1764" y="5382"/>
                  </a:cubicBezTo>
                  <a:cubicBezTo>
                    <a:pt x="1703" y="5302"/>
                    <a:pt x="1650" y="5240"/>
                    <a:pt x="1597" y="5186"/>
                  </a:cubicBezTo>
                  <a:cubicBezTo>
                    <a:pt x="1533" y="5120"/>
                    <a:pt x="1469" y="5067"/>
                    <a:pt x="1401" y="5025"/>
                  </a:cubicBezTo>
                  <a:cubicBezTo>
                    <a:pt x="1312" y="4969"/>
                    <a:pt x="1213" y="4931"/>
                    <a:pt x="1117" y="4894"/>
                  </a:cubicBezTo>
                  <a:cubicBezTo>
                    <a:pt x="1110" y="4891"/>
                    <a:pt x="1102" y="4888"/>
                    <a:pt x="1095" y="4885"/>
                  </a:cubicBezTo>
                  <a:cubicBezTo>
                    <a:pt x="906" y="4812"/>
                    <a:pt x="748" y="4735"/>
                    <a:pt x="611" y="4649"/>
                  </a:cubicBezTo>
                  <a:cubicBezTo>
                    <a:pt x="532" y="4599"/>
                    <a:pt x="459" y="4546"/>
                    <a:pt x="396" y="4490"/>
                  </a:cubicBezTo>
                  <a:cubicBezTo>
                    <a:pt x="327" y="4430"/>
                    <a:pt x="267" y="4365"/>
                    <a:pt x="217" y="4298"/>
                  </a:cubicBezTo>
                  <a:cubicBezTo>
                    <a:pt x="161" y="4222"/>
                    <a:pt x="117" y="4141"/>
                    <a:pt x="85" y="4056"/>
                  </a:cubicBezTo>
                  <a:cubicBezTo>
                    <a:pt x="20" y="3881"/>
                    <a:pt x="10" y="3696"/>
                    <a:pt x="5" y="3523"/>
                  </a:cubicBezTo>
                  <a:cubicBezTo>
                    <a:pt x="0" y="3310"/>
                    <a:pt x="16" y="3129"/>
                    <a:pt x="56" y="2971"/>
                  </a:cubicBezTo>
                  <a:cubicBezTo>
                    <a:pt x="85" y="2851"/>
                    <a:pt x="136" y="2735"/>
                    <a:pt x="185" y="2624"/>
                  </a:cubicBezTo>
                  <a:cubicBezTo>
                    <a:pt x="211" y="2567"/>
                    <a:pt x="235" y="2512"/>
                    <a:pt x="255" y="2459"/>
                  </a:cubicBezTo>
                  <a:cubicBezTo>
                    <a:pt x="260" y="2446"/>
                    <a:pt x="265" y="2433"/>
                    <a:pt x="270" y="2422"/>
                  </a:cubicBezTo>
                  <a:cubicBezTo>
                    <a:pt x="308" y="2329"/>
                    <a:pt x="378" y="2255"/>
                    <a:pt x="451" y="2178"/>
                  </a:cubicBezTo>
                  <a:cubicBezTo>
                    <a:pt x="487" y="2139"/>
                    <a:pt x="525" y="2098"/>
                    <a:pt x="559" y="2055"/>
                  </a:cubicBezTo>
                  <a:cubicBezTo>
                    <a:pt x="645" y="1946"/>
                    <a:pt x="636" y="1730"/>
                    <a:pt x="629" y="1540"/>
                  </a:cubicBezTo>
                  <a:cubicBezTo>
                    <a:pt x="625" y="1444"/>
                    <a:pt x="622" y="1353"/>
                    <a:pt x="631" y="1289"/>
                  </a:cubicBezTo>
                  <a:cubicBezTo>
                    <a:pt x="657" y="1113"/>
                    <a:pt x="708" y="892"/>
                    <a:pt x="863" y="747"/>
                  </a:cubicBezTo>
                  <a:cubicBezTo>
                    <a:pt x="899" y="714"/>
                    <a:pt x="939" y="686"/>
                    <a:pt x="979" y="667"/>
                  </a:cubicBezTo>
                  <a:cubicBezTo>
                    <a:pt x="1024" y="646"/>
                    <a:pt x="1069" y="635"/>
                    <a:pt x="1114" y="635"/>
                  </a:cubicBezTo>
                  <a:cubicBezTo>
                    <a:pt x="1115" y="635"/>
                    <a:pt x="1115" y="635"/>
                    <a:pt x="1115" y="635"/>
                  </a:cubicBezTo>
                  <a:cubicBezTo>
                    <a:pt x="1147" y="635"/>
                    <a:pt x="1179" y="640"/>
                    <a:pt x="1210" y="645"/>
                  </a:cubicBezTo>
                  <a:cubicBezTo>
                    <a:pt x="1231" y="649"/>
                    <a:pt x="1254" y="652"/>
                    <a:pt x="1276" y="654"/>
                  </a:cubicBezTo>
                  <a:cubicBezTo>
                    <a:pt x="1305" y="656"/>
                    <a:pt x="1334" y="655"/>
                    <a:pt x="1362" y="651"/>
                  </a:cubicBezTo>
                  <a:cubicBezTo>
                    <a:pt x="1539" y="625"/>
                    <a:pt x="1692" y="475"/>
                    <a:pt x="1822" y="335"/>
                  </a:cubicBezTo>
                  <a:cubicBezTo>
                    <a:pt x="1891" y="261"/>
                    <a:pt x="1966" y="183"/>
                    <a:pt x="2048" y="124"/>
                  </a:cubicBezTo>
                  <a:cubicBezTo>
                    <a:pt x="2091" y="93"/>
                    <a:pt x="2133" y="69"/>
                    <a:pt x="2176" y="50"/>
                  </a:cubicBezTo>
                  <a:cubicBezTo>
                    <a:pt x="2224" y="30"/>
                    <a:pt x="2272" y="17"/>
                    <a:pt x="2323" y="11"/>
                  </a:cubicBezTo>
                  <a:cubicBezTo>
                    <a:pt x="2423" y="0"/>
                    <a:pt x="2537" y="25"/>
                    <a:pt x="2646" y="83"/>
                  </a:cubicBezTo>
                  <a:cubicBezTo>
                    <a:pt x="2752" y="139"/>
                    <a:pt x="2843" y="222"/>
                    <a:pt x="2901" y="314"/>
                  </a:cubicBezTo>
                  <a:cubicBezTo>
                    <a:pt x="2913" y="334"/>
                    <a:pt x="2925" y="356"/>
                    <a:pt x="2938" y="381"/>
                  </a:cubicBezTo>
                  <a:cubicBezTo>
                    <a:pt x="2947" y="399"/>
                    <a:pt x="2956" y="416"/>
                    <a:pt x="2964" y="433"/>
                  </a:cubicBezTo>
                  <a:cubicBezTo>
                    <a:pt x="3006" y="519"/>
                    <a:pt x="3045" y="601"/>
                    <a:pt x="3126" y="660"/>
                  </a:cubicBezTo>
                  <a:cubicBezTo>
                    <a:pt x="3197" y="713"/>
                    <a:pt x="3298" y="739"/>
                    <a:pt x="3410" y="734"/>
                  </a:cubicBezTo>
                  <a:cubicBezTo>
                    <a:pt x="3456" y="732"/>
                    <a:pt x="3500" y="726"/>
                    <a:pt x="3538" y="720"/>
                  </a:cubicBezTo>
                  <a:cubicBezTo>
                    <a:pt x="3550" y="717"/>
                    <a:pt x="3563" y="715"/>
                    <a:pt x="3576" y="713"/>
                  </a:cubicBezTo>
                  <a:cubicBezTo>
                    <a:pt x="3611" y="707"/>
                    <a:pt x="3649" y="700"/>
                    <a:pt x="3685" y="696"/>
                  </a:cubicBezTo>
                  <a:cubicBezTo>
                    <a:pt x="3792" y="684"/>
                    <a:pt x="3898" y="692"/>
                    <a:pt x="3992" y="719"/>
                  </a:cubicBezTo>
                  <a:cubicBezTo>
                    <a:pt x="4100" y="750"/>
                    <a:pt x="4189" y="805"/>
                    <a:pt x="4257" y="881"/>
                  </a:cubicBezTo>
                  <a:cubicBezTo>
                    <a:pt x="4310" y="940"/>
                    <a:pt x="4351" y="1014"/>
                    <a:pt x="4383" y="1108"/>
                  </a:cubicBezTo>
                  <a:cubicBezTo>
                    <a:pt x="4412" y="1191"/>
                    <a:pt x="4431" y="1283"/>
                    <a:pt x="4449" y="1371"/>
                  </a:cubicBezTo>
                  <a:cubicBezTo>
                    <a:pt x="4465" y="1452"/>
                    <a:pt x="4483" y="1536"/>
                    <a:pt x="4508" y="1614"/>
                  </a:cubicBezTo>
                  <a:cubicBezTo>
                    <a:pt x="4518" y="1645"/>
                    <a:pt x="4529" y="1677"/>
                    <a:pt x="4541" y="1707"/>
                  </a:cubicBezTo>
                  <a:cubicBezTo>
                    <a:pt x="4577" y="1795"/>
                    <a:pt x="4623" y="1877"/>
                    <a:pt x="4667" y="1953"/>
                  </a:cubicBezTo>
                  <a:cubicBezTo>
                    <a:pt x="4740" y="2077"/>
                    <a:pt x="4822" y="2205"/>
                    <a:pt x="4909" y="2334"/>
                  </a:cubicBezTo>
                  <a:cubicBezTo>
                    <a:pt x="4923" y="2355"/>
                    <a:pt x="4938" y="2377"/>
                    <a:pt x="4953" y="2398"/>
                  </a:cubicBezTo>
                  <a:cubicBezTo>
                    <a:pt x="5049" y="2539"/>
                    <a:pt x="5149" y="2685"/>
                    <a:pt x="5211" y="2845"/>
                  </a:cubicBezTo>
                  <a:cubicBezTo>
                    <a:pt x="5259" y="2969"/>
                    <a:pt x="5283" y="3101"/>
                    <a:pt x="5282" y="3237"/>
                  </a:cubicBezTo>
                  <a:cubicBezTo>
                    <a:pt x="5281" y="3302"/>
                    <a:pt x="5275" y="3367"/>
                    <a:pt x="5263" y="3432"/>
                  </a:cubicBezTo>
                  <a:cubicBezTo>
                    <a:pt x="5251" y="3495"/>
                    <a:pt x="5233" y="3558"/>
                    <a:pt x="5211" y="3618"/>
                  </a:cubicBezTo>
                  <a:cubicBezTo>
                    <a:pt x="5128" y="3842"/>
                    <a:pt x="4978" y="4036"/>
                    <a:pt x="4832" y="4224"/>
                  </a:cubicBezTo>
                  <a:cubicBezTo>
                    <a:pt x="4824" y="4235"/>
                    <a:pt x="4815" y="4246"/>
                    <a:pt x="4807" y="4257"/>
                  </a:cubicBezTo>
                  <a:cubicBezTo>
                    <a:pt x="4786" y="4283"/>
                    <a:pt x="4770" y="4304"/>
                    <a:pt x="4755" y="4325"/>
                  </a:cubicBezTo>
                  <a:cubicBezTo>
                    <a:pt x="4740" y="4345"/>
                    <a:pt x="4725" y="4365"/>
                    <a:pt x="4711" y="4384"/>
                  </a:cubicBezTo>
                  <a:cubicBezTo>
                    <a:pt x="4671" y="4437"/>
                    <a:pt x="4635" y="4487"/>
                    <a:pt x="4593" y="4537"/>
                  </a:cubicBezTo>
                  <a:cubicBezTo>
                    <a:pt x="4472" y="4682"/>
                    <a:pt x="4316" y="4814"/>
                    <a:pt x="4165" y="4941"/>
                  </a:cubicBezTo>
                  <a:cubicBezTo>
                    <a:pt x="4139" y="4963"/>
                    <a:pt x="4111" y="4987"/>
                    <a:pt x="4084" y="5010"/>
                  </a:cubicBezTo>
                  <a:cubicBezTo>
                    <a:pt x="3947" y="5126"/>
                    <a:pt x="3812" y="5248"/>
                    <a:pt x="3680" y="5366"/>
                  </a:cubicBezTo>
                  <a:cubicBezTo>
                    <a:pt x="3629" y="5412"/>
                    <a:pt x="3576" y="5460"/>
                    <a:pt x="3523" y="5507"/>
                  </a:cubicBezTo>
                  <a:cubicBezTo>
                    <a:pt x="3370" y="5643"/>
                    <a:pt x="3219" y="5774"/>
                    <a:pt x="3052" y="5882"/>
                  </a:cubicBezTo>
                  <a:cubicBezTo>
                    <a:pt x="2954" y="5945"/>
                    <a:pt x="2864" y="5988"/>
                    <a:pt x="2777" y="6014"/>
                  </a:cubicBezTo>
                  <a:cubicBezTo>
                    <a:pt x="2727" y="6030"/>
                    <a:pt x="2677" y="6039"/>
                    <a:pt x="2629" y="6043"/>
                  </a:cubicBezTo>
                  <a:cubicBezTo>
                    <a:pt x="2615" y="6044"/>
                    <a:pt x="2601" y="6044"/>
                    <a:pt x="2587" y="6044"/>
                  </a:cubicBezTo>
                  <a:cubicBezTo>
                    <a:pt x="2549" y="6044"/>
                    <a:pt x="2512" y="6040"/>
                    <a:pt x="2475" y="6033"/>
                  </a:cubicBezTo>
                  <a:moveTo>
                    <a:pt x="3685" y="697"/>
                  </a:moveTo>
                  <a:cubicBezTo>
                    <a:pt x="3649" y="701"/>
                    <a:pt x="3612" y="708"/>
                    <a:pt x="3576" y="714"/>
                  </a:cubicBezTo>
                  <a:cubicBezTo>
                    <a:pt x="3563" y="716"/>
                    <a:pt x="3550" y="718"/>
                    <a:pt x="3538" y="720"/>
                  </a:cubicBezTo>
                  <a:cubicBezTo>
                    <a:pt x="3500" y="726"/>
                    <a:pt x="3456" y="733"/>
                    <a:pt x="3410" y="735"/>
                  </a:cubicBezTo>
                  <a:cubicBezTo>
                    <a:pt x="3298" y="740"/>
                    <a:pt x="3197" y="713"/>
                    <a:pt x="3126" y="661"/>
                  </a:cubicBezTo>
                  <a:cubicBezTo>
                    <a:pt x="3045" y="601"/>
                    <a:pt x="3005" y="520"/>
                    <a:pt x="2963" y="434"/>
                  </a:cubicBezTo>
                  <a:cubicBezTo>
                    <a:pt x="2955" y="417"/>
                    <a:pt x="2946" y="399"/>
                    <a:pt x="2938" y="382"/>
                  </a:cubicBezTo>
                  <a:cubicBezTo>
                    <a:pt x="2925" y="356"/>
                    <a:pt x="2912" y="335"/>
                    <a:pt x="2900" y="315"/>
                  </a:cubicBezTo>
                  <a:cubicBezTo>
                    <a:pt x="2842" y="222"/>
                    <a:pt x="2752" y="140"/>
                    <a:pt x="2645" y="83"/>
                  </a:cubicBezTo>
                  <a:cubicBezTo>
                    <a:pt x="2537" y="26"/>
                    <a:pt x="2423" y="0"/>
                    <a:pt x="2323" y="12"/>
                  </a:cubicBezTo>
                  <a:cubicBezTo>
                    <a:pt x="2272" y="18"/>
                    <a:pt x="2224" y="31"/>
                    <a:pt x="2177" y="51"/>
                  </a:cubicBezTo>
                  <a:cubicBezTo>
                    <a:pt x="2134" y="69"/>
                    <a:pt x="2092" y="93"/>
                    <a:pt x="2049" y="125"/>
                  </a:cubicBezTo>
                  <a:cubicBezTo>
                    <a:pt x="1966" y="184"/>
                    <a:pt x="1892" y="262"/>
                    <a:pt x="1822" y="336"/>
                  </a:cubicBezTo>
                  <a:cubicBezTo>
                    <a:pt x="1693" y="475"/>
                    <a:pt x="1539" y="626"/>
                    <a:pt x="1362" y="652"/>
                  </a:cubicBezTo>
                  <a:cubicBezTo>
                    <a:pt x="1334" y="656"/>
                    <a:pt x="1305" y="657"/>
                    <a:pt x="1276" y="655"/>
                  </a:cubicBezTo>
                  <a:cubicBezTo>
                    <a:pt x="1253" y="653"/>
                    <a:pt x="1231" y="649"/>
                    <a:pt x="1210" y="646"/>
                  </a:cubicBezTo>
                  <a:cubicBezTo>
                    <a:pt x="1179" y="641"/>
                    <a:pt x="1147" y="636"/>
                    <a:pt x="1115" y="636"/>
                  </a:cubicBezTo>
                  <a:cubicBezTo>
                    <a:pt x="1114" y="636"/>
                    <a:pt x="1114" y="636"/>
                    <a:pt x="1114" y="636"/>
                  </a:cubicBezTo>
                  <a:cubicBezTo>
                    <a:pt x="1070" y="636"/>
                    <a:pt x="1024" y="647"/>
                    <a:pt x="979" y="668"/>
                  </a:cubicBezTo>
                  <a:cubicBezTo>
                    <a:pt x="939" y="687"/>
                    <a:pt x="899" y="715"/>
                    <a:pt x="864" y="748"/>
                  </a:cubicBezTo>
                  <a:cubicBezTo>
                    <a:pt x="708" y="892"/>
                    <a:pt x="658" y="1113"/>
                    <a:pt x="632" y="1289"/>
                  </a:cubicBezTo>
                  <a:cubicBezTo>
                    <a:pt x="622" y="1353"/>
                    <a:pt x="626" y="1444"/>
                    <a:pt x="630" y="1540"/>
                  </a:cubicBezTo>
                  <a:cubicBezTo>
                    <a:pt x="637" y="1730"/>
                    <a:pt x="645" y="1947"/>
                    <a:pt x="559" y="2056"/>
                  </a:cubicBezTo>
                  <a:cubicBezTo>
                    <a:pt x="526" y="2099"/>
                    <a:pt x="488" y="2139"/>
                    <a:pt x="451" y="2178"/>
                  </a:cubicBezTo>
                  <a:cubicBezTo>
                    <a:pt x="378" y="2256"/>
                    <a:pt x="309" y="2329"/>
                    <a:pt x="271" y="2422"/>
                  </a:cubicBezTo>
                  <a:cubicBezTo>
                    <a:pt x="266" y="2433"/>
                    <a:pt x="261" y="2446"/>
                    <a:pt x="256" y="2459"/>
                  </a:cubicBezTo>
                  <a:cubicBezTo>
                    <a:pt x="236" y="2512"/>
                    <a:pt x="212" y="2567"/>
                    <a:pt x="186" y="2625"/>
                  </a:cubicBezTo>
                  <a:cubicBezTo>
                    <a:pt x="137" y="2736"/>
                    <a:pt x="86" y="2851"/>
                    <a:pt x="56" y="2971"/>
                  </a:cubicBezTo>
                  <a:cubicBezTo>
                    <a:pt x="17" y="3129"/>
                    <a:pt x="1" y="3310"/>
                    <a:pt x="6" y="3522"/>
                  </a:cubicBezTo>
                  <a:cubicBezTo>
                    <a:pt x="10" y="3696"/>
                    <a:pt x="20" y="3880"/>
                    <a:pt x="86" y="4055"/>
                  </a:cubicBezTo>
                  <a:cubicBezTo>
                    <a:pt x="117" y="4140"/>
                    <a:pt x="162" y="4222"/>
                    <a:pt x="218" y="4298"/>
                  </a:cubicBezTo>
                  <a:cubicBezTo>
                    <a:pt x="268" y="4365"/>
                    <a:pt x="328" y="4429"/>
                    <a:pt x="397" y="4490"/>
                  </a:cubicBezTo>
                  <a:cubicBezTo>
                    <a:pt x="460" y="4545"/>
                    <a:pt x="532" y="4599"/>
                    <a:pt x="612" y="4649"/>
                  </a:cubicBezTo>
                  <a:cubicBezTo>
                    <a:pt x="748" y="4734"/>
                    <a:pt x="906" y="4811"/>
                    <a:pt x="1095" y="4884"/>
                  </a:cubicBezTo>
                  <a:cubicBezTo>
                    <a:pt x="1103" y="4887"/>
                    <a:pt x="1110" y="4890"/>
                    <a:pt x="1118" y="4893"/>
                  </a:cubicBezTo>
                  <a:cubicBezTo>
                    <a:pt x="1213" y="4930"/>
                    <a:pt x="1312" y="4969"/>
                    <a:pt x="1402" y="5025"/>
                  </a:cubicBezTo>
                  <a:cubicBezTo>
                    <a:pt x="1469" y="5067"/>
                    <a:pt x="1533" y="5119"/>
                    <a:pt x="1598" y="5185"/>
                  </a:cubicBezTo>
                  <a:cubicBezTo>
                    <a:pt x="1651" y="5239"/>
                    <a:pt x="1704" y="5302"/>
                    <a:pt x="1764" y="5382"/>
                  </a:cubicBezTo>
                  <a:cubicBezTo>
                    <a:pt x="1794" y="5422"/>
                    <a:pt x="1824" y="5463"/>
                    <a:pt x="1853" y="5503"/>
                  </a:cubicBezTo>
                  <a:cubicBezTo>
                    <a:pt x="1871" y="5528"/>
                    <a:pt x="1889" y="5553"/>
                    <a:pt x="1907" y="5577"/>
                  </a:cubicBezTo>
                  <a:cubicBezTo>
                    <a:pt x="1998" y="5701"/>
                    <a:pt x="2078" y="5792"/>
                    <a:pt x="2160" y="5863"/>
                  </a:cubicBezTo>
                  <a:cubicBezTo>
                    <a:pt x="2209" y="5906"/>
                    <a:pt x="2259" y="5942"/>
                    <a:pt x="2309" y="5969"/>
                  </a:cubicBezTo>
                  <a:cubicBezTo>
                    <a:pt x="2364" y="6000"/>
                    <a:pt x="2420" y="6021"/>
                    <a:pt x="2475" y="6032"/>
                  </a:cubicBezTo>
                  <a:cubicBezTo>
                    <a:pt x="2525" y="6042"/>
                    <a:pt x="2576" y="6046"/>
                    <a:pt x="2628" y="6042"/>
                  </a:cubicBezTo>
                  <a:cubicBezTo>
                    <a:pt x="2676" y="6038"/>
                    <a:pt x="2726" y="6029"/>
                    <a:pt x="2777" y="6014"/>
                  </a:cubicBezTo>
                  <a:cubicBezTo>
                    <a:pt x="2864" y="5987"/>
                    <a:pt x="2954" y="5944"/>
                    <a:pt x="3051" y="5881"/>
                  </a:cubicBezTo>
                  <a:cubicBezTo>
                    <a:pt x="3219" y="5774"/>
                    <a:pt x="3370" y="5643"/>
                    <a:pt x="3523" y="5507"/>
                  </a:cubicBezTo>
                  <a:cubicBezTo>
                    <a:pt x="3575" y="5460"/>
                    <a:pt x="3628" y="5412"/>
                    <a:pt x="3680" y="5366"/>
                  </a:cubicBezTo>
                  <a:cubicBezTo>
                    <a:pt x="3811" y="5248"/>
                    <a:pt x="3947" y="5126"/>
                    <a:pt x="4083" y="5009"/>
                  </a:cubicBezTo>
                  <a:cubicBezTo>
                    <a:pt x="4110" y="4986"/>
                    <a:pt x="4138" y="4963"/>
                    <a:pt x="4165" y="4940"/>
                  </a:cubicBezTo>
                  <a:cubicBezTo>
                    <a:pt x="4316" y="4813"/>
                    <a:pt x="4471" y="4682"/>
                    <a:pt x="4593" y="4536"/>
                  </a:cubicBezTo>
                  <a:cubicBezTo>
                    <a:pt x="4634" y="4487"/>
                    <a:pt x="4671" y="4437"/>
                    <a:pt x="4710" y="4384"/>
                  </a:cubicBezTo>
                  <a:cubicBezTo>
                    <a:pt x="4724" y="4364"/>
                    <a:pt x="4739" y="4344"/>
                    <a:pt x="4754" y="4324"/>
                  </a:cubicBezTo>
                  <a:cubicBezTo>
                    <a:pt x="4769" y="4304"/>
                    <a:pt x="4786" y="4282"/>
                    <a:pt x="4806" y="4256"/>
                  </a:cubicBezTo>
                  <a:cubicBezTo>
                    <a:pt x="4815" y="4245"/>
                    <a:pt x="4823" y="4234"/>
                    <a:pt x="4832" y="4223"/>
                  </a:cubicBezTo>
                  <a:cubicBezTo>
                    <a:pt x="4977" y="4036"/>
                    <a:pt x="5128" y="3842"/>
                    <a:pt x="5210" y="3618"/>
                  </a:cubicBezTo>
                  <a:cubicBezTo>
                    <a:pt x="5233" y="3557"/>
                    <a:pt x="5250" y="3495"/>
                    <a:pt x="5262" y="3432"/>
                  </a:cubicBezTo>
                  <a:cubicBezTo>
                    <a:pt x="5274" y="3367"/>
                    <a:pt x="5280" y="3302"/>
                    <a:pt x="5281" y="3237"/>
                  </a:cubicBezTo>
                  <a:cubicBezTo>
                    <a:pt x="5282" y="3101"/>
                    <a:pt x="5258" y="2969"/>
                    <a:pt x="5211" y="2845"/>
                  </a:cubicBezTo>
                  <a:cubicBezTo>
                    <a:pt x="5149" y="2685"/>
                    <a:pt x="5049" y="2540"/>
                    <a:pt x="4952" y="2399"/>
                  </a:cubicBezTo>
                  <a:cubicBezTo>
                    <a:pt x="4938" y="2378"/>
                    <a:pt x="4923" y="2356"/>
                    <a:pt x="4908" y="2334"/>
                  </a:cubicBezTo>
                  <a:cubicBezTo>
                    <a:pt x="4821" y="2206"/>
                    <a:pt x="4740" y="2078"/>
                    <a:pt x="4667" y="1954"/>
                  </a:cubicBezTo>
                  <a:cubicBezTo>
                    <a:pt x="4622" y="1878"/>
                    <a:pt x="4576" y="1796"/>
                    <a:pt x="4541" y="1708"/>
                  </a:cubicBezTo>
                  <a:cubicBezTo>
                    <a:pt x="4528" y="1677"/>
                    <a:pt x="4517" y="1646"/>
                    <a:pt x="4507" y="1614"/>
                  </a:cubicBezTo>
                  <a:cubicBezTo>
                    <a:pt x="4482" y="1536"/>
                    <a:pt x="4465" y="1452"/>
                    <a:pt x="4448" y="1371"/>
                  </a:cubicBezTo>
                  <a:cubicBezTo>
                    <a:pt x="4430" y="1283"/>
                    <a:pt x="4411" y="1192"/>
                    <a:pt x="4383" y="1108"/>
                  </a:cubicBezTo>
                  <a:cubicBezTo>
                    <a:pt x="4351" y="1015"/>
                    <a:pt x="4310" y="940"/>
                    <a:pt x="4257" y="881"/>
                  </a:cubicBezTo>
                  <a:cubicBezTo>
                    <a:pt x="4189" y="805"/>
                    <a:pt x="4100" y="751"/>
                    <a:pt x="3992" y="720"/>
                  </a:cubicBezTo>
                  <a:cubicBezTo>
                    <a:pt x="3926" y="701"/>
                    <a:pt x="3855" y="692"/>
                    <a:pt x="3781" y="692"/>
                  </a:cubicBezTo>
                  <a:cubicBezTo>
                    <a:pt x="3750" y="692"/>
                    <a:pt x="3717" y="693"/>
                    <a:pt x="3685" y="6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8" name="Freeform 53">
              <a:extLst>
                <a:ext uri="{FF2B5EF4-FFF2-40B4-BE49-F238E27FC236}">
                  <a16:creationId xmlns:a16="http://schemas.microsoft.com/office/drawing/2014/main" id="{EE1CE3FF-D739-4648-8313-8549F89E85EE}"/>
                </a:ext>
              </a:extLst>
            </p:cNvPr>
            <p:cNvSpPr>
              <a:spLocks noEditPoints="1"/>
            </p:cNvSpPr>
            <p:nvPr/>
          </p:nvSpPr>
          <p:spPr bwMode="auto">
            <a:xfrm>
              <a:off x="3767" y="-33"/>
              <a:ext cx="3967" cy="4498"/>
            </a:xfrm>
            <a:custGeom>
              <a:avLst/>
              <a:gdLst>
                <a:gd name="T0" fmla="*/ 2174 w 5360"/>
                <a:gd name="T1" fmla="*/ 5891 h 6078"/>
                <a:gd name="T2" fmla="*/ 1776 w 5360"/>
                <a:gd name="T3" fmla="*/ 5410 h 6078"/>
                <a:gd name="T4" fmla="*/ 1104 w 5360"/>
                <a:gd name="T5" fmla="*/ 4911 h 6078"/>
                <a:gd name="T6" fmla="*/ 230 w 5360"/>
                <a:gd name="T7" fmla="*/ 4335 h 6078"/>
                <a:gd name="T8" fmla="*/ 51 w 5360"/>
                <a:gd name="T9" fmla="*/ 3023 h 6078"/>
                <a:gd name="T10" fmla="*/ 266 w 5360"/>
                <a:gd name="T11" fmla="*/ 2426 h 6078"/>
                <a:gd name="T12" fmla="*/ 642 w 5360"/>
                <a:gd name="T13" fmla="*/ 1516 h 6078"/>
                <a:gd name="T14" fmla="*/ 902 w 5360"/>
                <a:gd name="T15" fmla="*/ 735 h 6078"/>
                <a:gd name="T16" fmla="*/ 1317 w 5360"/>
                <a:gd name="T17" fmla="*/ 632 h 6078"/>
                <a:gd name="T18" fmla="*/ 1866 w 5360"/>
                <a:gd name="T19" fmla="*/ 308 h 6078"/>
                <a:gd name="T20" fmla="*/ 2384 w 5360"/>
                <a:gd name="T21" fmla="*/ 8 h 6078"/>
                <a:gd name="T22" fmla="*/ 3004 w 5360"/>
                <a:gd name="T23" fmla="*/ 376 h 6078"/>
                <a:gd name="T24" fmla="*/ 3339 w 5360"/>
                <a:gd name="T25" fmla="*/ 701 h 6078"/>
                <a:gd name="T26" fmla="*/ 3647 w 5360"/>
                <a:gd name="T27" fmla="*/ 698 h 6078"/>
                <a:gd name="T28" fmla="*/ 4325 w 5360"/>
                <a:gd name="T29" fmla="*/ 884 h 6078"/>
                <a:gd name="T30" fmla="*/ 4566 w 5360"/>
                <a:gd name="T31" fmla="*/ 1619 h 6078"/>
                <a:gd name="T32" fmla="*/ 4988 w 5360"/>
                <a:gd name="T33" fmla="*/ 2318 h 6078"/>
                <a:gd name="T34" fmla="*/ 5357 w 5360"/>
                <a:gd name="T35" fmla="*/ 3227 h 6078"/>
                <a:gd name="T36" fmla="*/ 4936 w 5360"/>
                <a:gd name="T37" fmla="*/ 4152 h 6078"/>
                <a:gd name="T38" fmla="*/ 4747 w 5360"/>
                <a:gd name="T39" fmla="*/ 4410 h 6078"/>
                <a:gd name="T40" fmla="*/ 4143 w 5360"/>
                <a:gd name="T41" fmla="*/ 5039 h 6078"/>
                <a:gd name="T42" fmla="*/ 3081 w 5360"/>
                <a:gd name="T43" fmla="*/ 5922 h 6078"/>
                <a:gd name="T44" fmla="*/ 2615 w 5360"/>
                <a:gd name="T45" fmla="*/ 6077 h 6078"/>
                <a:gd name="T46" fmla="*/ 3647 w 5360"/>
                <a:gd name="T47" fmla="*/ 699 h 6078"/>
                <a:gd name="T48" fmla="*/ 3339 w 5360"/>
                <a:gd name="T49" fmla="*/ 701 h 6078"/>
                <a:gd name="T50" fmla="*/ 3004 w 5360"/>
                <a:gd name="T51" fmla="*/ 377 h 6078"/>
                <a:gd name="T52" fmla="*/ 2384 w 5360"/>
                <a:gd name="T53" fmla="*/ 9 h 6078"/>
                <a:gd name="T54" fmla="*/ 1866 w 5360"/>
                <a:gd name="T55" fmla="*/ 308 h 6078"/>
                <a:gd name="T56" fmla="*/ 1317 w 5360"/>
                <a:gd name="T57" fmla="*/ 633 h 6078"/>
                <a:gd name="T58" fmla="*/ 902 w 5360"/>
                <a:gd name="T59" fmla="*/ 736 h 6078"/>
                <a:gd name="T60" fmla="*/ 643 w 5360"/>
                <a:gd name="T61" fmla="*/ 1516 h 6078"/>
                <a:gd name="T62" fmla="*/ 266 w 5360"/>
                <a:gd name="T63" fmla="*/ 2426 h 6078"/>
                <a:gd name="T64" fmla="*/ 52 w 5360"/>
                <a:gd name="T65" fmla="*/ 3023 h 6078"/>
                <a:gd name="T66" fmla="*/ 230 w 5360"/>
                <a:gd name="T67" fmla="*/ 4334 h 6078"/>
                <a:gd name="T68" fmla="*/ 1104 w 5360"/>
                <a:gd name="T69" fmla="*/ 4910 h 6078"/>
                <a:gd name="T70" fmla="*/ 1776 w 5360"/>
                <a:gd name="T71" fmla="*/ 5409 h 6078"/>
                <a:gd name="T72" fmla="*/ 2174 w 5360"/>
                <a:gd name="T73" fmla="*/ 5890 h 6078"/>
                <a:gd name="T74" fmla="*/ 2646 w 5360"/>
                <a:gd name="T75" fmla="*/ 6076 h 6078"/>
                <a:gd name="T76" fmla="*/ 3567 w 5360"/>
                <a:gd name="T77" fmla="*/ 5545 h 6078"/>
                <a:gd name="T78" fmla="*/ 4188 w 5360"/>
                <a:gd name="T79" fmla="*/ 4999 h 6078"/>
                <a:gd name="T80" fmla="*/ 4804 w 5360"/>
                <a:gd name="T81" fmla="*/ 4326 h 6078"/>
                <a:gd name="T82" fmla="*/ 5277 w 5360"/>
                <a:gd name="T83" fmla="*/ 3613 h 6078"/>
                <a:gd name="T84" fmla="*/ 5289 w 5360"/>
                <a:gd name="T85" fmla="*/ 2828 h 6078"/>
                <a:gd name="T86" fmla="*/ 4737 w 5360"/>
                <a:gd name="T87" fmla="*/ 1947 h 6078"/>
                <a:gd name="T88" fmla="*/ 4499 w 5360"/>
                <a:gd name="T89" fmla="*/ 1350 h 6078"/>
                <a:gd name="T90" fmla="*/ 4067 w 5360"/>
                <a:gd name="T91" fmla="*/ 717 h 6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60" h="6078">
                  <a:moveTo>
                    <a:pt x="2490" y="6064"/>
                  </a:moveTo>
                  <a:cubicBezTo>
                    <a:pt x="2434" y="6051"/>
                    <a:pt x="2378" y="6029"/>
                    <a:pt x="2323" y="5999"/>
                  </a:cubicBezTo>
                  <a:cubicBezTo>
                    <a:pt x="2274" y="5971"/>
                    <a:pt x="2223" y="5935"/>
                    <a:pt x="2174" y="5891"/>
                  </a:cubicBezTo>
                  <a:cubicBezTo>
                    <a:pt x="2093" y="5820"/>
                    <a:pt x="2012" y="5729"/>
                    <a:pt x="1920" y="5605"/>
                  </a:cubicBezTo>
                  <a:cubicBezTo>
                    <a:pt x="1903" y="5582"/>
                    <a:pt x="1886" y="5559"/>
                    <a:pt x="1869" y="5536"/>
                  </a:cubicBezTo>
                  <a:cubicBezTo>
                    <a:pt x="1839" y="5494"/>
                    <a:pt x="1808" y="5451"/>
                    <a:pt x="1776" y="5410"/>
                  </a:cubicBezTo>
                  <a:cubicBezTo>
                    <a:pt x="1688" y="5295"/>
                    <a:pt x="1567" y="5152"/>
                    <a:pt x="1410" y="5053"/>
                  </a:cubicBezTo>
                  <a:cubicBezTo>
                    <a:pt x="1316" y="4994"/>
                    <a:pt x="1213" y="4953"/>
                    <a:pt x="1113" y="4914"/>
                  </a:cubicBezTo>
                  <a:cubicBezTo>
                    <a:pt x="1104" y="4911"/>
                    <a:pt x="1104" y="4911"/>
                    <a:pt x="1104" y="4911"/>
                  </a:cubicBezTo>
                  <a:cubicBezTo>
                    <a:pt x="913" y="4836"/>
                    <a:pt x="756" y="4760"/>
                    <a:pt x="624" y="4678"/>
                  </a:cubicBezTo>
                  <a:cubicBezTo>
                    <a:pt x="544" y="4629"/>
                    <a:pt x="472" y="4577"/>
                    <a:pt x="409" y="4523"/>
                  </a:cubicBezTo>
                  <a:cubicBezTo>
                    <a:pt x="340" y="4464"/>
                    <a:pt x="280" y="4401"/>
                    <a:pt x="230" y="4335"/>
                  </a:cubicBezTo>
                  <a:cubicBezTo>
                    <a:pt x="173" y="4260"/>
                    <a:pt x="128" y="4180"/>
                    <a:pt x="95" y="4096"/>
                  </a:cubicBezTo>
                  <a:cubicBezTo>
                    <a:pt x="27" y="3921"/>
                    <a:pt x="14" y="3733"/>
                    <a:pt x="8" y="3570"/>
                  </a:cubicBezTo>
                  <a:cubicBezTo>
                    <a:pt x="0" y="3368"/>
                    <a:pt x="15" y="3184"/>
                    <a:pt x="51" y="3023"/>
                  </a:cubicBezTo>
                  <a:cubicBezTo>
                    <a:pt x="78" y="2904"/>
                    <a:pt x="125" y="2790"/>
                    <a:pt x="171" y="2679"/>
                  </a:cubicBezTo>
                  <a:cubicBezTo>
                    <a:pt x="201" y="2605"/>
                    <a:pt x="230" y="2535"/>
                    <a:pt x="252" y="2466"/>
                  </a:cubicBezTo>
                  <a:cubicBezTo>
                    <a:pt x="256" y="2452"/>
                    <a:pt x="261" y="2438"/>
                    <a:pt x="266" y="2426"/>
                  </a:cubicBezTo>
                  <a:cubicBezTo>
                    <a:pt x="305" y="2312"/>
                    <a:pt x="383" y="2221"/>
                    <a:pt x="465" y="2125"/>
                  </a:cubicBezTo>
                  <a:cubicBezTo>
                    <a:pt x="495" y="2090"/>
                    <a:pt x="527" y="2053"/>
                    <a:pt x="556" y="2015"/>
                  </a:cubicBezTo>
                  <a:cubicBezTo>
                    <a:pt x="641" y="1905"/>
                    <a:pt x="641" y="1698"/>
                    <a:pt x="642" y="1516"/>
                  </a:cubicBezTo>
                  <a:cubicBezTo>
                    <a:pt x="642" y="1419"/>
                    <a:pt x="642" y="1328"/>
                    <a:pt x="655" y="1263"/>
                  </a:cubicBezTo>
                  <a:cubicBezTo>
                    <a:pt x="670" y="1189"/>
                    <a:pt x="694" y="1079"/>
                    <a:pt x="737" y="977"/>
                  </a:cubicBezTo>
                  <a:cubicBezTo>
                    <a:pt x="779" y="876"/>
                    <a:pt x="833" y="797"/>
                    <a:pt x="902" y="735"/>
                  </a:cubicBezTo>
                  <a:cubicBezTo>
                    <a:pt x="980" y="665"/>
                    <a:pt x="1070" y="624"/>
                    <a:pt x="1155" y="621"/>
                  </a:cubicBezTo>
                  <a:cubicBezTo>
                    <a:pt x="1187" y="619"/>
                    <a:pt x="1219" y="623"/>
                    <a:pt x="1250" y="627"/>
                  </a:cubicBezTo>
                  <a:cubicBezTo>
                    <a:pt x="1272" y="629"/>
                    <a:pt x="1295" y="631"/>
                    <a:pt x="1317" y="632"/>
                  </a:cubicBezTo>
                  <a:cubicBezTo>
                    <a:pt x="1346" y="633"/>
                    <a:pt x="1375" y="631"/>
                    <a:pt x="1404" y="626"/>
                  </a:cubicBezTo>
                  <a:cubicBezTo>
                    <a:pt x="1483" y="611"/>
                    <a:pt x="1564" y="571"/>
                    <a:pt x="1653" y="504"/>
                  </a:cubicBezTo>
                  <a:cubicBezTo>
                    <a:pt x="1730" y="445"/>
                    <a:pt x="1802" y="372"/>
                    <a:pt x="1866" y="308"/>
                  </a:cubicBezTo>
                  <a:cubicBezTo>
                    <a:pt x="1868" y="306"/>
                    <a:pt x="1868" y="306"/>
                    <a:pt x="1868" y="306"/>
                  </a:cubicBezTo>
                  <a:cubicBezTo>
                    <a:pt x="1935" y="239"/>
                    <a:pt x="2016" y="162"/>
                    <a:pt x="2104" y="106"/>
                  </a:cubicBezTo>
                  <a:cubicBezTo>
                    <a:pt x="2195" y="48"/>
                    <a:pt x="2287" y="16"/>
                    <a:pt x="2384" y="8"/>
                  </a:cubicBezTo>
                  <a:cubicBezTo>
                    <a:pt x="2484" y="0"/>
                    <a:pt x="2598" y="28"/>
                    <a:pt x="2706" y="85"/>
                  </a:cubicBezTo>
                  <a:cubicBezTo>
                    <a:pt x="2811" y="141"/>
                    <a:pt x="2903" y="222"/>
                    <a:pt x="2964" y="312"/>
                  </a:cubicBezTo>
                  <a:cubicBezTo>
                    <a:pt x="2977" y="331"/>
                    <a:pt x="2990" y="352"/>
                    <a:pt x="3004" y="376"/>
                  </a:cubicBezTo>
                  <a:cubicBezTo>
                    <a:pt x="3013" y="392"/>
                    <a:pt x="3022" y="407"/>
                    <a:pt x="3030" y="423"/>
                  </a:cubicBezTo>
                  <a:cubicBezTo>
                    <a:pt x="3076" y="506"/>
                    <a:pt x="3120" y="585"/>
                    <a:pt x="3203" y="642"/>
                  </a:cubicBezTo>
                  <a:cubicBezTo>
                    <a:pt x="3241" y="669"/>
                    <a:pt x="3287" y="689"/>
                    <a:pt x="3339" y="701"/>
                  </a:cubicBezTo>
                  <a:cubicBezTo>
                    <a:pt x="3385" y="711"/>
                    <a:pt x="3435" y="716"/>
                    <a:pt x="3487" y="715"/>
                  </a:cubicBezTo>
                  <a:cubicBezTo>
                    <a:pt x="3533" y="713"/>
                    <a:pt x="3577" y="708"/>
                    <a:pt x="3615" y="702"/>
                  </a:cubicBezTo>
                  <a:cubicBezTo>
                    <a:pt x="3625" y="701"/>
                    <a:pt x="3636" y="699"/>
                    <a:pt x="3647" y="698"/>
                  </a:cubicBezTo>
                  <a:cubicBezTo>
                    <a:pt x="3684" y="692"/>
                    <a:pt x="3724" y="687"/>
                    <a:pt x="3762" y="684"/>
                  </a:cubicBezTo>
                  <a:cubicBezTo>
                    <a:pt x="3869" y="675"/>
                    <a:pt x="3975" y="687"/>
                    <a:pt x="4067" y="716"/>
                  </a:cubicBezTo>
                  <a:cubicBezTo>
                    <a:pt x="4174" y="750"/>
                    <a:pt x="4260" y="807"/>
                    <a:pt x="4325" y="884"/>
                  </a:cubicBezTo>
                  <a:cubicBezTo>
                    <a:pt x="4374" y="942"/>
                    <a:pt x="4411" y="1013"/>
                    <a:pt x="4440" y="1102"/>
                  </a:cubicBezTo>
                  <a:cubicBezTo>
                    <a:pt x="4466" y="1181"/>
                    <a:pt x="4483" y="1267"/>
                    <a:pt x="4500" y="1350"/>
                  </a:cubicBezTo>
                  <a:cubicBezTo>
                    <a:pt x="4518" y="1440"/>
                    <a:pt x="4536" y="1533"/>
                    <a:pt x="4566" y="1619"/>
                  </a:cubicBezTo>
                  <a:cubicBezTo>
                    <a:pt x="4577" y="1649"/>
                    <a:pt x="4589" y="1680"/>
                    <a:pt x="4603" y="1710"/>
                  </a:cubicBezTo>
                  <a:cubicBezTo>
                    <a:pt x="4641" y="1794"/>
                    <a:pt x="4688" y="1870"/>
                    <a:pt x="4738" y="1947"/>
                  </a:cubicBezTo>
                  <a:cubicBezTo>
                    <a:pt x="4815" y="2066"/>
                    <a:pt x="4899" y="2191"/>
                    <a:pt x="4988" y="2318"/>
                  </a:cubicBezTo>
                  <a:cubicBezTo>
                    <a:pt x="4997" y="2331"/>
                    <a:pt x="5005" y="2344"/>
                    <a:pt x="5014" y="2356"/>
                  </a:cubicBezTo>
                  <a:cubicBezTo>
                    <a:pt x="5118" y="2504"/>
                    <a:pt x="5226" y="2658"/>
                    <a:pt x="5290" y="2828"/>
                  </a:cubicBezTo>
                  <a:cubicBezTo>
                    <a:pt x="5338" y="2954"/>
                    <a:pt x="5360" y="3088"/>
                    <a:pt x="5357" y="3227"/>
                  </a:cubicBezTo>
                  <a:cubicBezTo>
                    <a:pt x="5355" y="3293"/>
                    <a:pt x="5348" y="3360"/>
                    <a:pt x="5334" y="3425"/>
                  </a:cubicBezTo>
                  <a:cubicBezTo>
                    <a:pt x="5321" y="3489"/>
                    <a:pt x="5302" y="3552"/>
                    <a:pt x="5278" y="3613"/>
                  </a:cubicBezTo>
                  <a:cubicBezTo>
                    <a:pt x="5198" y="3811"/>
                    <a:pt x="5065" y="3984"/>
                    <a:pt x="4936" y="4152"/>
                  </a:cubicBezTo>
                  <a:cubicBezTo>
                    <a:pt x="4909" y="4186"/>
                    <a:pt x="4882" y="4222"/>
                    <a:pt x="4856" y="4257"/>
                  </a:cubicBezTo>
                  <a:cubicBezTo>
                    <a:pt x="4837" y="4282"/>
                    <a:pt x="4820" y="4305"/>
                    <a:pt x="4805" y="4327"/>
                  </a:cubicBezTo>
                  <a:cubicBezTo>
                    <a:pt x="4785" y="4355"/>
                    <a:pt x="4766" y="4383"/>
                    <a:pt x="4747" y="4410"/>
                  </a:cubicBezTo>
                  <a:cubicBezTo>
                    <a:pt x="4715" y="4458"/>
                    <a:pt x="4684" y="4503"/>
                    <a:pt x="4650" y="4548"/>
                  </a:cubicBezTo>
                  <a:cubicBezTo>
                    <a:pt x="4524" y="4712"/>
                    <a:pt x="4353" y="4858"/>
                    <a:pt x="4189" y="4999"/>
                  </a:cubicBezTo>
                  <a:cubicBezTo>
                    <a:pt x="4173" y="5013"/>
                    <a:pt x="4158" y="5026"/>
                    <a:pt x="4143" y="5039"/>
                  </a:cubicBezTo>
                  <a:cubicBezTo>
                    <a:pt x="4030" y="5137"/>
                    <a:pt x="3916" y="5238"/>
                    <a:pt x="3806" y="5335"/>
                  </a:cubicBezTo>
                  <a:cubicBezTo>
                    <a:pt x="3728" y="5404"/>
                    <a:pt x="3647" y="5476"/>
                    <a:pt x="3568" y="5545"/>
                  </a:cubicBezTo>
                  <a:cubicBezTo>
                    <a:pt x="3410" y="5683"/>
                    <a:pt x="3254" y="5815"/>
                    <a:pt x="3081" y="5922"/>
                  </a:cubicBezTo>
                  <a:cubicBezTo>
                    <a:pt x="2981" y="5983"/>
                    <a:pt x="2888" y="6026"/>
                    <a:pt x="2798" y="6051"/>
                  </a:cubicBezTo>
                  <a:cubicBezTo>
                    <a:pt x="2746" y="6065"/>
                    <a:pt x="2695" y="6074"/>
                    <a:pt x="2646" y="6076"/>
                  </a:cubicBezTo>
                  <a:cubicBezTo>
                    <a:pt x="2636" y="6077"/>
                    <a:pt x="2625" y="6077"/>
                    <a:pt x="2615" y="6077"/>
                  </a:cubicBezTo>
                  <a:cubicBezTo>
                    <a:pt x="2572" y="6077"/>
                    <a:pt x="2530" y="6073"/>
                    <a:pt x="2490" y="6064"/>
                  </a:cubicBezTo>
                  <a:moveTo>
                    <a:pt x="3762" y="685"/>
                  </a:moveTo>
                  <a:cubicBezTo>
                    <a:pt x="3724" y="688"/>
                    <a:pt x="3685" y="693"/>
                    <a:pt x="3647" y="699"/>
                  </a:cubicBezTo>
                  <a:cubicBezTo>
                    <a:pt x="3636" y="700"/>
                    <a:pt x="3626" y="702"/>
                    <a:pt x="3615" y="703"/>
                  </a:cubicBezTo>
                  <a:cubicBezTo>
                    <a:pt x="3577" y="708"/>
                    <a:pt x="3533" y="714"/>
                    <a:pt x="3487" y="715"/>
                  </a:cubicBezTo>
                  <a:cubicBezTo>
                    <a:pt x="3435" y="717"/>
                    <a:pt x="3385" y="712"/>
                    <a:pt x="3339" y="701"/>
                  </a:cubicBezTo>
                  <a:cubicBezTo>
                    <a:pt x="3287" y="689"/>
                    <a:pt x="3241" y="670"/>
                    <a:pt x="3202" y="643"/>
                  </a:cubicBezTo>
                  <a:cubicBezTo>
                    <a:pt x="3119" y="585"/>
                    <a:pt x="3075" y="506"/>
                    <a:pt x="3029" y="423"/>
                  </a:cubicBezTo>
                  <a:cubicBezTo>
                    <a:pt x="3021" y="408"/>
                    <a:pt x="3012" y="392"/>
                    <a:pt x="3004" y="377"/>
                  </a:cubicBezTo>
                  <a:cubicBezTo>
                    <a:pt x="2989" y="352"/>
                    <a:pt x="2976" y="331"/>
                    <a:pt x="2963" y="312"/>
                  </a:cubicBezTo>
                  <a:cubicBezTo>
                    <a:pt x="2902" y="222"/>
                    <a:pt x="2811" y="142"/>
                    <a:pt x="2705" y="86"/>
                  </a:cubicBezTo>
                  <a:cubicBezTo>
                    <a:pt x="2598" y="28"/>
                    <a:pt x="2483" y="1"/>
                    <a:pt x="2384" y="9"/>
                  </a:cubicBezTo>
                  <a:cubicBezTo>
                    <a:pt x="2287" y="17"/>
                    <a:pt x="2195" y="49"/>
                    <a:pt x="2104" y="107"/>
                  </a:cubicBezTo>
                  <a:cubicBezTo>
                    <a:pt x="2016" y="163"/>
                    <a:pt x="1935" y="239"/>
                    <a:pt x="1868" y="306"/>
                  </a:cubicBezTo>
                  <a:cubicBezTo>
                    <a:pt x="1866" y="308"/>
                    <a:pt x="1866" y="308"/>
                    <a:pt x="1866" y="308"/>
                  </a:cubicBezTo>
                  <a:cubicBezTo>
                    <a:pt x="1803" y="372"/>
                    <a:pt x="1730" y="445"/>
                    <a:pt x="1653" y="504"/>
                  </a:cubicBezTo>
                  <a:cubicBezTo>
                    <a:pt x="1565" y="572"/>
                    <a:pt x="1483" y="612"/>
                    <a:pt x="1404" y="627"/>
                  </a:cubicBezTo>
                  <a:cubicBezTo>
                    <a:pt x="1376" y="632"/>
                    <a:pt x="1346" y="634"/>
                    <a:pt x="1317" y="633"/>
                  </a:cubicBezTo>
                  <a:cubicBezTo>
                    <a:pt x="1295" y="632"/>
                    <a:pt x="1272" y="630"/>
                    <a:pt x="1250" y="627"/>
                  </a:cubicBezTo>
                  <a:cubicBezTo>
                    <a:pt x="1219" y="624"/>
                    <a:pt x="1187" y="620"/>
                    <a:pt x="1155" y="621"/>
                  </a:cubicBezTo>
                  <a:cubicBezTo>
                    <a:pt x="1070" y="625"/>
                    <a:pt x="980" y="665"/>
                    <a:pt x="902" y="736"/>
                  </a:cubicBezTo>
                  <a:cubicBezTo>
                    <a:pt x="834" y="797"/>
                    <a:pt x="780" y="876"/>
                    <a:pt x="737" y="977"/>
                  </a:cubicBezTo>
                  <a:cubicBezTo>
                    <a:pt x="717" y="1026"/>
                    <a:pt x="686" y="1108"/>
                    <a:pt x="656" y="1263"/>
                  </a:cubicBezTo>
                  <a:cubicBezTo>
                    <a:pt x="643" y="1328"/>
                    <a:pt x="643" y="1419"/>
                    <a:pt x="643" y="1516"/>
                  </a:cubicBezTo>
                  <a:cubicBezTo>
                    <a:pt x="642" y="1698"/>
                    <a:pt x="642" y="1906"/>
                    <a:pt x="557" y="2015"/>
                  </a:cubicBezTo>
                  <a:cubicBezTo>
                    <a:pt x="527" y="2053"/>
                    <a:pt x="496" y="2090"/>
                    <a:pt x="466" y="2126"/>
                  </a:cubicBezTo>
                  <a:cubicBezTo>
                    <a:pt x="384" y="2222"/>
                    <a:pt x="306" y="2312"/>
                    <a:pt x="266" y="2426"/>
                  </a:cubicBezTo>
                  <a:cubicBezTo>
                    <a:pt x="262" y="2439"/>
                    <a:pt x="257" y="2452"/>
                    <a:pt x="253" y="2466"/>
                  </a:cubicBezTo>
                  <a:cubicBezTo>
                    <a:pt x="231" y="2535"/>
                    <a:pt x="202" y="2605"/>
                    <a:pt x="172" y="2679"/>
                  </a:cubicBezTo>
                  <a:cubicBezTo>
                    <a:pt x="126" y="2790"/>
                    <a:pt x="79" y="2905"/>
                    <a:pt x="52" y="3023"/>
                  </a:cubicBezTo>
                  <a:cubicBezTo>
                    <a:pt x="15" y="3184"/>
                    <a:pt x="1" y="3368"/>
                    <a:pt x="8" y="3570"/>
                  </a:cubicBezTo>
                  <a:cubicBezTo>
                    <a:pt x="15" y="3733"/>
                    <a:pt x="28" y="3921"/>
                    <a:pt x="96" y="4096"/>
                  </a:cubicBezTo>
                  <a:cubicBezTo>
                    <a:pt x="128" y="4180"/>
                    <a:pt x="174" y="4260"/>
                    <a:pt x="230" y="4334"/>
                  </a:cubicBezTo>
                  <a:cubicBezTo>
                    <a:pt x="280" y="4400"/>
                    <a:pt x="341" y="4463"/>
                    <a:pt x="409" y="4522"/>
                  </a:cubicBezTo>
                  <a:cubicBezTo>
                    <a:pt x="472" y="4576"/>
                    <a:pt x="545" y="4629"/>
                    <a:pt x="624" y="4678"/>
                  </a:cubicBezTo>
                  <a:cubicBezTo>
                    <a:pt x="756" y="4759"/>
                    <a:pt x="913" y="4835"/>
                    <a:pt x="1104" y="4910"/>
                  </a:cubicBezTo>
                  <a:cubicBezTo>
                    <a:pt x="1113" y="4913"/>
                    <a:pt x="1113" y="4913"/>
                    <a:pt x="1113" y="4913"/>
                  </a:cubicBezTo>
                  <a:cubicBezTo>
                    <a:pt x="1213" y="4953"/>
                    <a:pt x="1317" y="4993"/>
                    <a:pt x="1411" y="5052"/>
                  </a:cubicBezTo>
                  <a:cubicBezTo>
                    <a:pt x="1568" y="5151"/>
                    <a:pt x="1689" y="5295"/>
                    <a:pt x="1776" y="5409"/>
                  </a:cubicBezTo>
                  <a:cubicBezTo>
                    <a:pt x="1808" y="5451"/>
                    <a:pt x="1840" y="5494"/>
                    <a:pt x="1870" y="5535"/>
                  </a:cubicBezTo>
                  <a:cubicBezTo>
                    <a:pt x="1887" y="5558"/>
                    <a:pt x="1904" y="5582"/>
                    <a:pt x="1921" y="5604"/>
                  </a:cubicBezTo>
                  <a:cubicBezTo>
                    <a:pt x="2013" y="5729"/>
                    <a:pt x="2094" y="5819"/>
                    <a:pt x="2174" y="5890"/>
                  </a:cubicBezTo>
                  <a:cubicBezTo>
                    <a:pt x="2224" y="5934"/>
                    <a:pt x="2274" y="5970"/>
                    <a:pt x="2324" y="5998"/>
                  </a:cubicBezTo>
                  <a:cubicBezTo>
                    <a:pt x="2378" y="6029"/>
                    <a:pt x="2434" y="6050"/>
                    <a:pt x="2490" y="6063"/>
                  </a:cubicBezTo>
                  <a:cubicBezTo>
                    <a:pt x="2540" y="6074"/>
                    <a:pt x="2593" y="6078"/>
                    <a:pt x="2646" y="6076"/>
                  </a:cubicBezTo>
                  <a:cubicBezTo>
                    <a:pt x="2695" y="6073"/>
                    <a:pt x="2746" y="6064"/>
                    <a:pt x="2798" y="6050"/>
                  </a:cubicBezTo>
                  <a:cubicBezTo>
                    <a:pt x="2888" y="6025"/>
                    <a:pt x="2980" y="5983"/>
                    <a:pt x="3081" y="5921"/>
                  </a:cubicBezTo>
                  <a:cubicBezTo>
                    <a:pt x="3254" y="5815"/>
                    <a:pt x="3410" y="5682"/>
                    <a:pt x="3567" y="5545"/>
                  </a:cubicBezTo>
                  <a:cubicBezTo>
                    <a:pt x="3647" y="5475"/>
                    <a:pt x="3727" y="5404"/>
                    <a:pt x="3805" y="5335"/>
                  </a:cubicBezTo>
                  <a:cubicBezTo>
                    <a:pt x="3915" y="5237"/>
                    <a:pt x="4029" y="5136"/>
                    <a:pt x="4142" y="5039"/>
                  </a:cubicBezTo>
                  <a:cubicBezTo>
                    <a:pt x="4157" y="5025"/>
                    <a:pt x="4173" y="5012"/>
                    <a:pt x="4188" y="4999"/>
                  </a:cubicBezTo>
                  <a:cubicBezTo>
                    <a:pt x="4353" y="4858"/>
                    <a:pt x="4523" y="4712"/>
                    <a:pt x="4649" y="4547"/>
                  </a:cubicBezTo>
                  <a:cubicBezTo>
                    <a:pt x="4684" y="4502"/>
                    <a:pt x="4714" y="4457"/>
                    <a:pt x="4747" y="4409"/>
                  </a:cubicBezTo>
                  <a:cubicBezTo>
                    <a:pt x="4765" y="4382"/>
                    <a:pt x="4784" y="4354"/>
                    <a:pt x="4804" y="4326"/>
                  </a:cubicBezTo>
                  <a:cubicBezTo>
                    <a:pt x="4819" y="4304"/>
                    <a:pt x="4836" y="4281"/>
                    <a:pt x="4855" y="4256"/>
                  </a:cubicBezTo>
                  <a:cubicBezTo>
                    <a:pt x="4881" y="4221"/>
                    <a:pt x="4909" y="4186"/>
                    <a:pt x="4935" y="4151"/>
                  </a:cubicBezTo>
                  <a:cubicBezTo>
                    <a:pt x="5064" y="3984"/>
                    <a:pt x="5198" y="3810"/>
                    <a:pt x="5277" y="3613"/>
                  </a:cubicBezTo>
                  <a:cubicBezTo>
                    <a:pt x="5301" y="3552"/>
                    <a:pt x="5320" y="3489"/>
                    <a:pt x="5333" y="3425"/>
                  </a:cubicBezTo>
                  <a:cubicBezTo>
                    <a:pt x="5347" y="3359"/>
                    <a:pt x="5355" y="3293"/>
                    <a:pt x="5356" y="3227"/>
                  </a:cubicBezTo>
                  <a:cubicBezTo>
                    <a:pt x="5360" y="3088"/>
                    <a:pt x="5337" y="2954"/>
                    <a:pt x="5289" y="2828"/>
                  </a:cubicBezTo>
                  <a:cubicBezTo>
                    <a:pt x="5225" y="2658"/>
                    <a:pt x="5118" y="2505"/>
                    <a:pt x="5014" y="2357"/>
                  </a:cubicBezTo>
                  <a:cubicBezTo>
                    <a:pt x="5005" y="2344"/>
                    <a:pt x="4996" y="2331"/>
                    <a:pt x="4987" y="2319"/>
                  </a:cubicBezTo>
                  <a:cubicBezTo>
                    <a:pt x="4899" y="2192"/>
                    <a:pt x="4814" y="2067"/>
                    <a:pt x="4737" y="1947"/>
                  </a:cubicBezTo>
                  <a:cubicBezTo>
                    <a:pt x="4688" y="1870"/>
                    <a:pt x="4640" y="1794"/>
                    <a:pt x="4602" y="1710"/>
                  </a:cubicBezTo>
                  <a:cubicBezTo>
                    <a:pt x="4588" y="1680"/>
                    <a:pt x="4576" y="1649"/>
                    <a:pt x="4565" y="1619"/>
                  </a:cubicBezTo>
                  <a:cubicBezTo>
                    <a:pt x="4536" y="1533"/>
                    <a:pt x="4517" y="1440"/>
                    <a:pt x="4499" y="1350"/>
                  </a:cubicBezTo>
                  <a:cubicBezTo>
                    <a:pt x="4483" y="1267"/>
                    <a:pt x="4465" y="1181"/>
                    <a:pt x="4440" y="1102"/>
                  </a:cubicBezTo>
                  <a:cubicBezTo>
                    <a:pt x="4410" y="1013"/>
                    <a:pt x="4373" y="942"/>
                    <a:pt x="4325" y="885"/>
                  </a:cubicBezTo>
                  <a:cubicBezTo>
                    <a:pt x="4260" y="807"/>
                    <a:pt x="4173" y="751"/>
                    <a:pt x="4067" y="717"/>
                  </a:cubicBezTo>
                  <a:cubicBezTo>
                    <a:pt x="3994" y="694"/>
                    <a:pt x="3914" y="682"/>
                    <a:pt x="3831" y="682"/>
                  </a:cubicBezTo>
                  <a:cubicBezTo>
                    <a:pt x="3808" y="682"/>
                    <a:pt x="3785" y="683"/>
                    <a:pt x="3762" y="68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9" name="Freeform 54">
              <a:extLst>
                <a:ext uri="{FF2B5EF4-FFF2-40B4-BE49-F238E27FC236}">
                  <a16:creationId xmlns:a16="http://schemas.microsoft.com/office/drawing/2014/main" id="{33887AD7-7993-4CFE-8471-62DD79C0FBD2}"/>
                </a:ext>
              </a:extLst>
            </p:cNvPr>
            <p:cNvSpPr>
              <a:spLocks noEditPoints="1"/>
            </p:cNvSpPr>
            <p:nvPr/>
          </p:nvSpPr>
          <p:spPr bwMode="auto">
            <a:xfrm>
              <a:off x="3738" y="-47"/>
              <a:ext cx="4023" cy="4525"/>
            </a:xfrm>
            <a:custGeom>
              <a:avLst/>
              <a:gdLst>
                <a:gd name="T0" fmla="*/ 2189 w 5436"/>
                <a:gd name="T1" fmla="*/ 5916 h 6114"/>
                <a:gd name="T2" fmla="*/ 1788 w 5436"/>
                <a:gd name="T3" fmla="*/ 5434 h 6114"/>
                <a:gd name="T4" fmla="*/ 637 w 5436"/>
                <a:gd name="T5" fmla="*/ 4705 h 6114"/>
                <a:gd name="T6" fmla="*/ 106 w 5436"/>
                <a:gd name="T7" fmla="*/ 4135 h 6114"/>
                <a:gd name="T8" fmla="*/ 47 w 5436"/>
                <a:gd name="T9" fmla="*/ 3072 h 6114"/>
                <a:gd name="T10" fmla="*/ 262 w 5436"/>
                <a:gd name="T11" fmla="*/ 2427 h 6114"/>
                <a:gd name="T12" fmla="*/ 654 w 5436"/>
                <a:gd name="T13" fmla="*/ 1489 h 6114"/>
                <a:gd name="T14" fmla="*/ 940 w 5436"/>
                <a:gd name="T15" fmla="*/ 721 h 6114"/>
                <a:gd name="T16" fmla="*/ 1359 w 5436"/>
                <a:gd name="T17" fmla="*/ 608 h 6114"/>
                <a:gd name="T18" fmla="*/ 1914 w 5436"/>
                <a:gd name="T19" fmla="*/ 274 h 6114"/>
                <a:gd name="T20" fmla="*/ 2606 w 5436"/>
                <a:gd name="T21" fmla="*/ 22 h 6114"/>
                <a:gd name="T22" fmla="*/ 3070 w 5436"/>
                <a:gd name="T23" fmla="*/ 368 h 6114"/>
                <a:gd name="T24" fmla="*/ 3556 w 5436"/>
                <a:gd name="T25" fmla="*/ 692 h 6114"/>
                <a:gd name="T26" fmla="*/ 3718 w 5436"/>
                <a:gd name="T27" fmla="*/ 680 h 6114"/>
                <a:gd name="T28" fmla="*/ 4394 w 5436"/>
                <a:gd name="T29" fmla="*/ 885 h 6114"/>
                <a:gd name="T30" fmla="*/ 4625 w 5436"/>
                <a:gd name="T31" fmla="*/ 1621 h 6114"/>
                <a:gd name="T32" fmla="*/ 5067 w 5436"/>
                <a:gd name="T33" fmla="*/ 2300 h 6114"/>
                <a:gd name="T34" fmla="*/ 5421 w 5436"/>
                <a:gd name="T35" fmla="*/ 3010 h 6114"/>
                <a:gd name="T36" fmla="*/ 5344 w 5436"/>
                <a:gd name="T37" fmla="*/ 3606 h 6114"/>
                <a:gd name="T38" fmla="*/ 4855 w 5436"/>
                <a:gd name="T39" fmla="*/ 4326 h 6114"/>
                <a:gd name="T40" fmla="*/ 4214 w 5436"/>
                <a:gd name="T41" fmla="*/ 5056 h 6114"/>
                <a:gd name="T42" fmla="*/ 3613 w 5436"/>
                <a:gd name="T43" fmla="*/ 5581 h 6114"/>
                <a:gd name="T44" fmla="*/ 2643 w 5436"/>
                <a:gd name="T45" fmla="*/ 6108 h 6114"/>
                <a:gd name="T46" fmla="*/ 3718 w 5436"/>
                <a:gd name="T47" fmla="*/ 681 h 6114"/>
                <a:gd name="T48" fmla="*/ 3279 w 5436"/>
                <a:gd name="T49" fmla="*/ 622 h 6114"/>
                <a:gd name="T50" fmla="*/ 3027 w 5436"/>
                <a:gd name="T51" fmla="*/ 307 h 6114"/>
                <a:gd name="T52" fmla="*/ 2446 w 5436"/>
                <a:gd name="T53" fmla="*/ 3 h 6114"/>
                <a:gd name="T54" fmla="*/ 1882 w 5436"/>
                <a:gd name="T55" fmla="*/ 305 h 6114"/>
                <a:gd name="T56" fmla="*/ 1353 w 5436"/>
                <a:gd name="T57" fmla="*/ 609 h 6114"/>
                <a:gd name="T58" fmla="*/ 941 w 5436"/>
                <a:gd name="T59" fmla="*/ 721 h 6114"/>
                <a:gd name="T60" fmla="*/ 655 w 5436"/>
                <a:gd name="T61" fmla="*/ 1489 h 6114"/>
                <a:gd name="T62" fmla="*/ 262 w 5436"/>
                <a:gd name="T63" fmla="*/ 2427 h 6114"/>
                <a:gd name="T64" fmla="*/ 48 w 5436"/>
                <a:gd name="T65" fmla="*/ 3073 h 6114"/>
                <a:gd name="T66" fmla="*/ 106 w 5436"/>
                <a:gd name="T67" fmla="*/ 4134 h 6114"/>
                <a:gd name="T68" fmla="*/ 637 w 5436"/>
                <a:gd name="T69" fmla="*/ 4704 h 6114"/>
                <a:gd name="T70" fmla="*/ 1789 w 5436"/>
                <a:gd name="T71" fmla="*/ 5434 h 6114"/>
                <a:gd name="T72" fmla="*/ 2189 w 5436"/>
                <a:gd name="T73" fmla="*/ 5915 h 6114"/>
                <a:gd name="T74" fmla="*/ 2819 w 5436"/>
                <a:gd name="T75" fmla="*/ 6084 h 6114"/>
                <a:gd name="T76" fmla="*/ 4036 w 5436"/>
                <a:gd name="T77" fmla="*/ 5211 h 6114"/>
                <a:gd name="T78" fmla="*/ 4706 w 5436"/>
                <a:gd name="T79" fmla="*/ 4556 h 6114"/>
                <a:gd name="T80" fmla="*/ 4905 w 5436"/>
                <a:gd name="T81" fmla="*/ 4254 h 6114"/>
                <a:gd name="T82" fmla="*/ 5405 w 5436"/>
                <a:gd name="T83" fmla="*/ 3415 h 6114"/>
                <a:gd name="T84" fmla="*/ 5368 w 5436"/>
                <a:gd name="T85" fmla="*/ 2808 h 6114"/>
                <a:gd name="T86" fmla="*/ 4808 w 5436"/>
                <a:gd name="T87" fmla="*/ 1938 h 6114"/>
                <a:gd name="T88" fmla="*/ 4552 w 5436"/>
                <a:gd name="T89" fmla="*/ 1330 h 6114"/>
                <a:gd name="T90" fmla="*/ 4142 w 5436"/>
                <a:gd name="T91" fmla="*/ 711 h 6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36" h="6114">
                  <a:moveTo>
                    <a:pt x="2505" y="6092"/>
                  </a:moveTo>
                  <a:cubicBezTo>
                    <a:pt x="2449" y="6079"/>
                    <a:pt x="2393" y="6056"/>
                    <a:pt x="2338" y="6025"/>
                  </a:cubicBezTo>
                  <a:cubicBezTo>
                    <a:pt x="2289" y="5996"/>
                    <a:pt x="2239" y="5960"/>
                    <a:pt x="2189" y="5916"/>
                  </a:cubicBezTo>
                  <a:cubicBezTo>
                    <a:pt x="2109" y="5845"/>
                    <a:pt x="2028" y="5754"/>
                    <a:pt x="1934" y="5629"/>
                  </a:cubicBezTo>
                  <a:cubicBezTo>
                    <a:pt x="1918" y="5608"/>
                    <a:pt x="1902" y="5586"/>
                    <a:pt x="1886" y="5565"/>
                  </a:cubicBezTo>
                  <a:cubicBezTo>
                    <a:pt x="1855" y="5522"/>
                    <a:pt x="1822" y="5477"/>
                    <a:pt x="1788" y="5434"/>
                  </a:cubicBezTo>
                  <a:cubicBezTo>
                    <a:pt x="1700" y="5321"/>
                    <a:pt x="1579" y="5179"/>
                    <a:pt x="1420" y="5078"/>
                  </a:cubicBezTo>
                  <a:cubicBezTo>
                    <a:pt x="1323" y="5017"/>
                    <a:pt x="1216" y="4975"/>
                    <a:pt x="1113" y="4934"/>
                  </a:cubicBezTo>
                  <a:cubicBezTo>
                    <a:pt x="918" y="4856"/>
                    <a:pt x="767" y="4784"/>
                    <a:pt x="637" y="4705"/>
                  </a:cubicBezTo>
                  <a:cubicBezTo>
                    <a:pt x="557" y="4657"/>
                    <a:pt x="485" y="4606"/>
                    <a:pt x="422" y="4553"/>
                  </a:cubicBezTo>
                  <a:cubicBezTo>
                    <a:pt x="353" y="4495"/>
                    <a:pt x="293" y="4433"/>
                    <a:pt x="242" y="4369"/>
                  </a:cubicBezTo>
                  <a:cubicBezTo>
                    <a:pt x="185" y="4296"/>
                    <a:pt x="139" y="4217"/>
                    <a:pt x="106" y="4135"/>
                  </a:cubicBezTo>
                  <a:cubicBezTo>
                    <a:pt x="74" y="4058"/>
                    <a:pt x="52" y="3975"/>
                    <a:pt x="36" y="3879"/>
                  </a:cubicBezTo>
                  <a:cubicBezTo>
                    <a:pt x="28" y="3829"/>
                    <a:pt x="18" y="3755"/>
                    <a:pt x="11" y="3615"/>
                  </a:cubicBezTo>
                  <a:cubicBezTo>
                    <a:pt x="0" y="3420"/>
                    <a:pt x="13" y="3237"/>
                    <a:pt x="47" y="3072"/>
                  </a:cubicBezTo>
                  <a:cubicBezTo>
                    <a:pt x="73" y="2953"/>
                    <a:pt x="117" y="2837"/>
                    <a:pt x="161" y="2725"/>
                  </a:cubicBezTo>
                  <a:cubicBezTo>
                    <a:pt x="195" y="2636"/>
                    <a:pt x="227" y="2553"/>
                    <a:pt x="249" y="2471"/>
                  </a:cubicBezTo>
                  <a:cubicBezTo>
                    <a:pt x="253" y="2455"/>
                    <a:pt x="258" y="2440"/>
                    <a:pt x="262" y="2427"/>
                  </a:cubicBezTo>
                  <a:cubicBezTo>
                    <a:pt x="303" y="2289"/>
                    <a:pt x="392" y="2177"/>
                    <a:pt x="486" y="2059"/>
                  </a:cubicBezTo>
                  <a:cubicBezTo>
                    <a:pt x="508" y="2030"/>
                    <a:pt x="531" y="2001"/>
                    <a:pt x="554" y="1972"/>
                  </a:cubicBezTo>
                  <a:cubicBezTo>
                    <a:pt x="637" y="1862"/>
                    <a:pt x="646" y="1664"/>
                    <a:pt x="654" y="1489"/>
                  </a:cubicBezTo>
                  <a:cubicBezTo>
                    <a:pt x="659" y="1392"/>
                    <a:pt x="663" y="1300"/>
                    <a:pt x="679" y="1234"/>
                  </a:cubicBezTo>
                  <a:cubicBezTo>
                    <a:pt x="699" y="1155"/>
                    <a:pt x="727" y="1052"/>
                    <a:pt x="771" y="956"/>
                  </a:cubicBezTo>
                  <a:cubicBezTo>
                    <a:pt x="816" y="858"/>
                    <a:pt x="872" y="781"/>
                    <a:pt x="940" y="721"/>
                  </a:cubicBezTo>
                  <a:cubicBezTo>
                    <a:pt x="1020" y="652"/>
                    <a:pt x="1110" y="610"/>
                    <a:pt x="1196" y="604"/>
                  </a:cubicBezTo>
                  <a:cubicBezTo>
                    <a:pt x="1228" y="602"/>
                    <a:pt x="1260" y="604"/>
                    <a:pt x="1291" y="605"/>
                  </a:cubicBezTo>
                  <a:cubicBezTo>
                    <a:pt x="1313" y="607"/>
                    <a:pt x="1336" y="608"/>
                    <a:pt x="1359" y="608"/>
                  </a:cubicBezTo>
                  <a:cubicBezTo>
                    <a:pt x="1389" y="608"/>
                    <a:pt x="1418" y="604"/>
                    <a:pt x="1446" y="598"/>
                  </a:cubicBezTo>
                  <a:cubicBezTo>
                    <a:pt x="1610" y="562"/>
                    <a:pt x="1754" y="425"/>
                    <a:pt x="1881" y="305"/>
                  </a:cubicBezTo>
                  <a:cubicBezTo>
                    <a:pt x="1892" y="295"/>
                    <a:pt x="1903" y="284"/>
                    <a:pt x="1914" y="274"/>
                  </a:cubicBezTo>
                  <a:cubicBezTo>
                    <a:pt x="2008" y="186"/>
                    <a:pt x="2084" y="128"/>
                    <a:pt x="2159" y="86"/>
                  </a:cubicBezTo>
                  <a:cubicBezTo>
                    <a:pt x="2253" y="34"/>
                    <a:pt x="2346" y="6"/>
                    <a:pt x="2446" y="2"/>
                  </a:cubicBezTo>
                  <a:cubicBezTo>
                    <a:pt x="2496" y="0"/>
                    <a:pt x="2550" y="7"/>
                    <a:pt x="2606" y="22"/>
                  </a:cubicBezTo>
                  <a:cubicBezTo>
                    <a:pt x="2660" y="36"/>
                    <a:pt x="2713" y="57"/>
                    <a:pt x="2766" y="85"/>
                  </a:cubicBezTo>
                  <a:cubicBezTo>
                    <a:pt x="2871" y="141"/>
                    <a:pt x="2964" y="220"/>
                    <a:pt x="3028" y="306"/>
                  </a:cubicBezTo>
                  <a:cubicBezTo>
                    <a:pt x="3041" y="325"/>
                    <a:pt x="3055" y="345"/>
                    <a:pt x="3070" y="368"/>
                  </a:cubicBezTo>
                  <a:cubicBezTo>
                    <a:pt x="3079" y="382"/>
                    <a:pt x="3088" y="395"/>
                    <a:pt x="3096" y="408"/>
                  </a:cubicBezTo>
                  <a:cubicBezTo>
                    <a:pt x="3146" y="489"/>
                    <a:pt x="3194" y="566"/>
                    <a:pt x="3280" y="622"/>
                  </a:cubicBezTo>
                  <a:cubicBezTo>
                    <a:pt x="3369" y="680"/>
                    <a:pt x="3477" y="692"/>
                    <a:pt x="3556" y="692"/>
                  </a:cubicBezTo>
                  <a:cubicBezTo>
                    <a:pt x="3559" y="692"/>
                    <a:pt x="3562" y="692"/>
                    <a:pt x="3565" y="692"/>
                  </a:cubicBezTo>
                  <a:cubicBezTo>
                    <a:pt x="3609" y="692"/>
                    <a:pt x="3653" y="687"/>
                    <a:pt x="3692" y="683"/>
                  </a:cubicBezTo>
                  <a:cubicBezTo>
                    <a:pt x="3701" y="682"/>
                    <a:pt x="3709" y="681"/>
                    <a:pt x="3718" y="680"/>
                  </a:cubicBezTo>
                  <a:cubicBezTo>
                    <a:pt x="3758" y="675"/>
                    <a:pt x="3799" y="671"/>
                    <a:pt x="3840" y="669"/>
                  </a:cubicBezTo>
                  <a:cubicBezTo>
                    <a:pt x="3947" y="664"/>
                    <a:pt x="4051" y="678"/>
                    <a:pt x="4143" y="711"/>
                  </a:cubicBezTo>
                  <a:cubicBezTo>
                    <a:pt x="4247" y="748"/>
                    <a:pt x="4332" y="807"/>
                    <a:pt x="4394" y="885"/>
                  </a:cubicBezTo>
                  <a:cubicBezTo>
                    <a:pt x="4438" y="941"/>
                    <a:pt x="4472" y="1009"/>
                    <a:pt x="4498" y="1094"/>
                  </a:cubicBezTo>
                  <a:cubicBezTo>
                    <a:pt x="4522" y="1169"/>
                    <a:pt x="4538" y="1251"/>
                    <a:pt x="4553" y="1330"/>
                  </a:cubicBezTo>
                  <a:cubicBezTo>
                    <a:pt x="4571" y="1428"/>
                    <a:pt x="4590" y="1529"/>
                    <a:pt x="4625" y="1621"/>
                  </a:cubicBezTo>
                  <a:cubicBezTo>
                    <a:pt x="4636" y="1651"/>
                    <a:pt x="4649" y="1680"/>
                    <a:pt x="4664" y="1710"/>
                  </a:cubicBezTo>
                  <a:cubicBezTo>
                    <a:pt x="4706" y="1792"/>
                    <a:pt x="4758" y="1866"/>
                    <a:pt x="4808" y="1938"/>
                  </a:cubicBezTo>
                  <a:cubicBezTo>
                    <a:pt x="4891" y="2054"/>
                    <a:pt x="4978" y="2176"/>
                    <a:pt x="5067" y="2300"/>
                  </a:cubicBezTo>
                  <a:cubicBezTo>
                    <a:pt x="5073" y="2309"/>
                    <a:pt x="5073" y="2309"/>
                    <a:pt x="5073" y="2309"/>
                  </a:cubicBezTo>
                  <a:cubicBezTo>
                    <a:pt x="5186" y="2465"/>
                    <a:pt x="5302" y="2627"/>
                    <a:pt x="5369" y="2808"/>
                  </a:cubicBezTo>
                  <a:cubicBezTo>
                    <a:pt x="5393" y="2873"/>
                    <a:pt x="5411" y="2941"/>
                    <a:pt x="5421" y="3010"/>
                  </a:cubicBezTo>
                  <a:cubicBezTo>
                    <a:pt x="5432" y="3077"/>
                    <a:pt x="5436" y="3146"/>
                    <a:pt x="5433" y="3215"/>
                  </a:cubicBezTo>
                  <a:cubicBezTo>
                    <a:pt x="5430" y="3282"/>
                    <a:pt x="5421" y="3349"/>
                    <a:pt x="5406" y="3415"/>
                  </a:cubicBezTo>
                  <a:cubicBezTo>
                    <a:pt x="5391" y="3481"/>
                    <a:pt x="5371" y="3545"/>
                    <a:pt x="5344" y="3606"/>
                  </a:cubicBezTo>
                  <a:cubicBezTo>
                    <a:pt x="5268" y="3784"/>
                    <a:pt x="5145" y="3942"/>
                    <a:pt x="5027" y="4094"/>
                  </a:cubicBezTo>
                  <a:cubicBezTo>
                    <a:pt x="4986" y="4146"/>
                    <a:pt x="4944" y="4201"/>
                    <a:pt x="4905" y="4254"/>
                  </a:cubicBezTo>
                  <a:cubicBezTo>
                    <a:pt x="4887" y="4280"/>
                    <a:pt x="4870" y="4303"/>
                    <a:pt x="4855" y="4326"/>
                  </a:cubicBezTo>
                  <a:cubicBezTo>
                    <a:pt x="4832" y="4360"/>
                    <a:pt x="4811" y="4394"/>
                    <a:pt x="4791" y="4427"/>
                  </a:cubicBezTo>
                  <a:cubicBezTo>
                    <a:pt x="4763" y="4472"/>
                    <a:pt x="4736" y="4514"/>
                    <a:pt x="4706" y="4556"/>
                  </a:cubicBezTo>
                  <a:cubicBezTo>
                    <a:pt x="4577" y="4740"/>
                    <a:pt x="4392" y="4901"/>
                    <a:pt x="4214" y="5056"/>
                  </a:cubicBezTo>
                  <a:cubicBezTo>
                    <a:pt x="4202" y="5067"/>
                    <a:pt x="4202" y="5067"/>
                    <a:pt x="4202" y="5067"/>
                  </a:cubicBezTo>
                  <a:cubicBezTo>
                    <a:pt x="4147" y="5115"/>
                    <a:pt x="4091" y="5164"/>
                    <a:pt x="4037" y="5211"/>
                  </a:cubicBezTo>
                  <a:cubicBezTo>
                    <a:pt x="3898" y="5333"/>
                    <a:pt x="3755" y="5459"/>
                    <a:pt x="3613" y="5581"/>
                  </a:cubicBezTo>
                  <a:cubicBezTo>
                    <a:pt x="3450" y="5720"/>
                    <a:pt x="3289" y="5854"/>
                    <a:pt x="3111" y="5959"/>
                  </a:cubicBezTo>
                  <a:cubicBezTo>
                    <a:pt x="3009" y="6019"/>
                    <a:pt x="2911" y="6061"/>
                    <a:pt x="2819" y="6085"/>
                  </a:cubicBezTo>
                  <a:cubicBezTo>
                    <a:pt x="2759" y="6100"/>
                    <a:pt x="2700" y="6108"/>
                    <a:pt x="2643" y="6108"/>
                  </a:cubicBezTo>
                  <a:cubicBezTo>
                    <a:pt x="2596" y="6108"/>
                    <a:pt x="2550" y="6103"/>
                    <a:pt x="2505" y="6092"/>
                  </a:cubicBezTo>
                  <a:moveTo>
                    <a:pt x="3840" y="670"/>
                  </a:moveTo>
                  <a:cubicBezTo>
                    <a:pt x="3799" y="671"/>
                    <a:pt x="3758" y="676"/>
                    <a:pt x="3718" y="681"/>
                  </a:cubicBezTo>
                  <a:cubicBezTo>
                    <a:pt x="3709" y="682"/>
                    <a:pt x="3701" y="683"/>
                    <a:pt x="3693" y="684"/>
                  </a:cubicBezTo>
                  <a:cubicBezTo>
                    <a:pt x="3653" y="688"/>
                    <a:pt x="3610" y="692"/>
                    <a:pt x="3565" y="693"/>
                  </a:cubicBezTo>
                  <a:cubicBezTo>
                    <a:pt x="3486" y="694"/>
                    <a:pt x="3372" y="683"/>
                    <a:pt x="3279" y="622"/>
                  </a:cubicBezTo>
                  <a:cubicBezTo>
                    <a:pt x="3193" y="566"/>
                    <a:pt x="3146" y="490"/>
                    <a:pt x="3095" y="409"/>
                  </a:cubicBezTo>
                  <a:cubicBezTo>
                    <a:pt x="3087" y="396"/>
                    <a:pt x="3078" y="382"/>
                    <a:pt x="3070" y="369"/>
                  </a:cubicBezTo>
                  <a:cubicBezTo>
                    <a:pt x="3055" y="345"/>
                    <a:pt x="3041" y="325"/>
                    <a:pt x="3027" y="307"/>
                  </a:cubicBezTo>
                  <a:cubicBezTo>
                    <a:pt x="2963" y="220"/>
                    <a:pt x="2870" y="142"/>
                    <a:pt x="2766" y="86"/>
                  </a:cubicBezTo>
                  <a:cubicBezTo>
                    <a:pt x="2713" y="58"/>
                    <a:pt x="2659" y="36"/>
                    <a:pt x="2606" y="22"/>
                  </a:cubicBezTo>
                  <a:cubicBezTo>
                    <a:pt x="2550" y="8"/>
                    <a:pt x="2496" y="1"/>
                    <a:pt x="2446" y="3"/>
                  </a:cubicBezTo>
                  <a:cubicBezTo>
                    <a:pt x="2347" y="7"/>
                    <a:pt x="2253" y="34"/>
                    <a:pt x="2160" y="87"/>
                  </a:cubicBezTo>
                  <a:cubicBezTo>
                    <a:pt x="2084" y="129"/>
                    <a:pt x="2008" y="187"/>
                    <a:pt x="1915" y="275"/>
                  </a:cubicBezTo>
                  <a:cubicBezTo>
                    <a:pt x="1904" y="285"/>
                    <a:pt x="1893" y="295"/>
                    <a:pt x="1882" y="305"/>
                  </a:cubicBezTo>
                  <a:cubicBezTo>
                    <a:pt x="1755" y="426"/>
                    <a:pt x="1610" y="562"/>
                    <a:pt x="1446" y="599"/>
                  </a:cubicBezTo>
                  <a:cubicBezTo>
                    <a:pt x="1418" y="605"/>
                    <a:pt x="1389" y="608"/>
                    <a:pt x="1359" y="609"/>
                  </a:cubicBezTo>
                  <a:cubicBezTo>
                    <a:pt x="1357" y="609"/>
                    <a:pt x="1355" y="609"/>
                    <a:pt x="1353" y="609"/>
                  </a:cubicBezTo>
                  <a:cubicBezTo>
                    <a:pt x="1332" y="609"/>
                    <a:pt x="1311" y="607"/>
                    <a:pt x="1291" y="606"/>
                  </a:cubicBezTo>
                  <a:cubicBezTo>
                    <a:pt x="1260" y="604"/>
                    <a:pt x="1228" y="602"/>
                    <a:pt x="1196" y="605"/>
                  </a:cubicBezTo>
                  <a:cubicBezTo>
                    <a:pt x="1111" y="611"/>
                    <a:pt x="1020" y="652"/>
                    <a:pt x="941" y="721"/>
                  </a:cubicBezTo>
                  <a:cubicBezTo>
                    <a:pt x="872" y="781"/>
                    <a:pt x="817" y="858"/>
                    <a:pt x="772" y="957"/>
                  </a:cubicBezTo>
                  <a:cubicBezTo>
                    <a:pt x="728" y="1052"/>
                    <a:pt x="700" y="1155"/>
                    <a:pt x="680" y="1234"/>
                  </a:cubicBezTo>
                  <a:cubicBezTo>
                    <a:pt x="664" y="1300"/>
                    <a:pt x="660" y="1392"/>
                    <a:pt x="655" y="1489"/>
                  </a:cubicBezTo>
                  <a:cubicBezTo>
                    <a:pt x="647" y="1664"/>
                    <a:pt x="638" y="1862"/>
                    <a:pt x="555" y="1972"/>
                  </a:cubicBezTo>
                  <a:cubicBezTo>
                    <a:pt x="532" y="2002"/>
                    <a:pt x="509" y="2031"/>
                    <a:pt x="486" y="2059"/>
                  </a:cubicBezTo>
                  <a:cubicBezTo>
                    <a:pt x="392" y="2177"/>
                    <a:pt x="303" y="2289"/>
                    <a:pt x="262" y="2427"/>
                  </a:cubicBezTo>
                  <a:cubicBezTo>
                    <a:pt x="258" y="2440"/>
                    <a:pt x="254" y="2456"/>
                    <a:pt x="250" y="2471"/>
                  </a:cubicBezTo>
                  <a:cubicBezTo>
                    <a:pt x="228" y="2553"/>
                    <a:pt x="196" y="2636"/>
                    <a:pt x="162" y="2725"/>
                  </a:cubicBezTo>
                  <a:cubicBezTo>
                    <a:pt x="118" y="2837"/>
                    <a:pt x="73" y="2954"/>
                    <a:pt x="48" y="3073"/>
                  </a:cubicBezTo>
                  <a:cubicBezTo>
                    <a:pt x="14" y="3237"/>
                    <a:pt x="1" y="3420"/>
                    <a:pt x="11" y="3615"/>
                  </a:cubicBezTo>
                  <a:cubicBezTo>
                    <a:pt x="15" y="3688"/>
                    <a:pt x="22" y="3785"/>
                    <a:pt x="37" y="3879"/>
                  </a:cubicBezTo>
                  <a:cubicBezTo>
                    <a:pt x="52" y="3974"/>
                    <a:pt x="75" y="4058"/>
                    <a:pt x="106" y="4134"/>
                  </a:cubicBezTo>
                  <a:cubicBezTo>
                    <a:pt x="140" y="4217"/>
                    <a:pt x="186" y="4296"/>
                    <a:pt x="243" y="4368"/>
                  </a:cubicBezTo>
                  <a:cubicBezTo>
                    <a:pt x="293" y="4433"/>
                    <a:pt x="354" y="4495"/>
                    <a:pt x="423" y="4553"/>
                  </a:cubicBezTo>
                  <a:cubicBezTo>
                    <a:pt x="485" y="4605"/>
                    <a:pt x="558" y="4656"/>
                    <a:pt x="637" y="4704"/>
                  </a:cubicBezTo>
                  <a:cubicBezTo>
                    <a:pt x="767" y="4783"/>
                    <a:pt x="918" y="4856"/>
                    <a:pt x="1113" y="4933"/>
                  </a:cubicBezTo>
                  <a:cubicBezTo>
                    <a:pt x="1216" y="4974"/>
                    <a:pt x="1323" y="5016"/>
                    <a:pt x="1420" y="5078"/>
                  </a:cubicBezTo>
                  <a:cubicBezTo>
                    <a:pt x="1580" y="5178"/>
                    <a:pt x="1701" y="5321"/>
                    <a:pt x="1789" y="5434"/>
                  </a:cubicBezTo>
                  <a:cubicBezTo>
                    <a:pt x="1822" y="5477"/>
                    <a:pt x="1855" y="5521"/>
                    <a:pt x="1887" y="5564"/>
                  </a:cubicBezTo>
                  <a:cubicBezTo>
                    <a:pt x="1903" y="5586"/>
                    <a:pt x="1919" y="5608"/>
                    <a:pt x="1935" y="5629"/>
                  </a:cubicBezTo>
                  <a:cubicBezTo>
                    <a:pt x="2028" y="5754"/>
                    <a:pt x="2109" y="5845"/>
                    <a:pt x="2189" y="5915"/>
                  </a:cubicBezTo>
                  <a:cubicBezTo>
                    <a:pt x="2239" y="5959"/>
                    <a:pt x="2289" y="5996"/>
                    <a:pt x="2339" y="6024"/>
                  </a:cubicBezTo>
                  <a:cubicBezTo>
                    <a:pt x="2393" y="6055"/>
                    <a:pt x="2449" y="6078"/>
                    <a:pt x="2505" y="6091"/>
                  </a:cubicBezTo>
                  <a:cubicBezTo>
                    <a:pt x="2604" y="6114"/>
                    <a:pt x="2709" y="6112"/>
                    <a:pt x="2819" y="6084"/>
                  </a:cubicBezTo>
                  <a:cubicBezTo>
                    <a:pt x="2911" y="6061"/>
                    <a:pt x="3009" y="6018"/>
                    <a:pt x="3110" y="5959"/>
                  </a:cubicBezTo>
                  <a:cubicBezTo>
                    <a:pt x="3289" y="5853"/>
                    <a:pt x="3450" y="5720"/>
                    <a:pt x="3612" y="5580"/>
                  </a:cubicBezTo>
                  <a:cubicBezTo>
                    <a:pt x="3754" y="5458"/>
                    <a:pt x="3898" y="5332"/>
                    <a:pt x="4036" y="5211"/>
                  </a:cubicBezTo>
                  <a:cubicBezTo>
                    <a:pt x="4090" y="5163"/>
                    <a:pt x="4146" y="5114"/>
                    <a:pt x="4201" y="5066"/>
                  </a:cubicBezTo>
                  <a:cubicBezTo>
                    <a:pt x="4214" y="5055"/>
                    <a:pt x="4214" y="5055"/>
                    <a:pt x="4214" y="5055"/>
                  </a:cubicBezTo>
                  <a:cubicBezTo>
                    <a:pt x="4392" y="4900"/>
                    <a:pt x="4576" y="4739"/>
                    <a:pt x="4706" y="4556"/>
                  </a:cubicBezTo>
                  <a:cubicBezTo>
                    <a:pt x="4736" y="4514"/>
                    <a:pt x="4762" y="4471"/>
                    <a:pt x="4790" y="4426"/>
                  </a:cubicBezTo>
                  <a:cubicBezTo>
                    <a:pt x="4811" y="4393"/>
                    <a:pt x="4832" y="4360"/>
                    <a:pt x="4854" y="4326"/>
                  </a:cubicBezTo>
                  <a:cubicBezTo>
                    <a:pt x="4870" y="4303"/>
                    <a:pt x="4886" y="4279"/>
                    <a:pt x="4905" y="4254"/>
                  </a:cubicBezTo>
                  <a:cubicBezTo>
                    <a:pt x="4944" y="4200"/>
                    <a:pt x="4986" y="4146"/>
                    <a:pt x="5026" y="4094"/>
                  </a:cubicBezTo>
                  <a:cubicBezTo>
                    <a:pt x="5145" y="3941"/>
                    <a:pt x="5267" y="3783"/>
                    <a:pt x="5344" y="3605"/>
                  </a:cubicBezTo>
                  <a:cubicBezTo>
                    <a:pt x="5370" y="3544"/>
                    <a:pt x="5391" y="3480"/>
                    <a:pt x="5405" y="3415"/>
                  </a:cubicBezTo>
                  <a:cubicBezTo>
                    <a:pt x="5420" y="3349"/>
                    <a:pt x="5429" y="3282"/>
                    <a:pt x="5432" y="3215"/>
                  </a:cubicBezTo>
                  <a:cubicBezTo>
                    <a:pt x="5435" y="3146"/>
                    <a:pt x="5431" y="3077"/>
                    <a:pt x="5421" y="3010"/>
                  </a:cubicBezTo>
                  <a:cubicBezTo>
                    <a:pt x="5410" y="2941"/>
                    <a:pt x="5392" y="2873"/>
                    <a:pt x="5368" y="2808"/>
                  </a:cubicBezTo>
                  <a:cubicBezTo>
                    <a:pt x="5301" y="2627"/>
                    <a:pt x="5185" y="2466"/>
                    <a:pt x="5073" y="2309"/>
                  </a:cubicBezTo>
                  <a:cubicBezTo>
                    <a:pt x="5067" y="2301"/>
                    <a:pt x="5067" y="2301"/>
                    <a:pt x="5067" y="2301"/>
                  </a:cubicBezTo>
                  <a:cubicBezTo>
                    <a:pt x="4978" y="2177"/>
                    <a:pt x="4891" y="2055"/>
                    <a:pt x="4808" y="1938"/>
                  </a:cubicBezTo>
                  <a:cubicBezTo>
                    <a:pt x="4757" y="1867"/>
                    <a:pt x="4705" y="1793"/>
                    <a:pt x="4664" y="1710"/>
                  </a:cubicBezTo>
                  <a:cubicBezTo>
                    <a:pt x="4649" y="1680"/>
                    <a:pt x="4636" y="1651"/>
                    <a:pt x="4624" y="1621"/>
                  </a:cubicBezTo>
                  <a:cubicBezTo>
                    <a:pt x="4589" y="1529"/>
                    <a:pt x="4570" y="1428"/>
                    <a:pt x="4552" y="1330"/>
                  </a:cubicBezTo>
                  <a:cubicBezTo>
                    <a:pt x="4537" y="1251"/>
                    <a:pt x="4521" y="1170"/>
                    <a:pt x="4498" y="1094"/>
                  </a:cubicBezTo>
                  <a:cubicBezTo>
                    <a:pt x="4471" y="1009"/>
                    <a:pt x="4437" y="941"/>
                    <a:pt x="4393" y="886"/>
                  </a:cubicBezTo>
                  <a:cubicBezTo>
                    <a:pt x="4331" y="807"/>
                    <a:pt x="4247" y="748"/>
                    <a:pt x="4142" y="711"/>
                  </a:cubicBezTo>
                  <a:cubicBezTo>
                    <a:pt x="4063" y="683"/>
                    <a:pt x="3973" y="669"/>
                    <a:pt x="3881" y="669"/>
                  </a:cubicBezTo>
                  <a:cubicBezTo>
                    <a:pt x="3867" y="669"/>
                    <a:pt x="3853" y="669"/>
                    <a:pt x="3840" y="67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0" name="Freeform 55">
              <a:extLst>
                <a:ext uri="{FF2B5EF4-FFF2-40B4-BE49-F238E27FC236}">
                  <a16:creationId xmlns:a16="http://schemas.microsoft.com/office/drawing/2014/main" id="{1DE298EB-DE8E-46B3-8327-BA8AFEA25B11}"/>
                </a:ext>
              </a:extLst>
            </p:cNvPr>
            <p:cNvSpPr>
              <a:spLocks noEditPoints="1"/>
            </p:cNvSpPr>
            <p:nvPr/>
          </p:nvSpPr>
          <p:spPr bwMode="auto">
            <a:xfrm>
              <a:off x="3708" y="-65"/>
              <a:ext cx="4105" cy="4566"/>
            </a:xfrm>
            <a:custGeom>
              <a:avLst/>
              <a:gdLst>
                <a:gd name="T0" fmla="*/ 1948 w 5547"/>
                <a:gd name="T1" fmla="*/ 5663 h 6170"/>
                <a:gd name="T2" fmla="*/ 1800 w 5547"/>
                <a:gd name="T3" fmla="*/ 5468 h 6170"/>
                <a:gd name="T4" fmla="*/ 1123 w 5547"/>
                <a:gd name="T5" fmla="*/ 4967 h 6170"/>
                <a:gd name="T6" fmla="*/ 115 w 5547"/>
                <a:gd name="T7" fmla="*/ 4181 h 6170"/>
                <a:gd name="T8" fmla="*/ 42 w 5547"/>
                <a:gd name="T9" fmla="*/ 3128 h 6170"/>
                <a:gd name="T10" fmla="*/ 245 w 5547"/>
                <a:gd name="T11" fmla="*/ 2482 h 6170"/>
                <a:gd name="T12" fmla="*/ 514 w 5547"/>
                <a:gd name="T13" fmla="*/ 1982 h 6170"/>
                <a:gd name="T14" fmla="*/ 665 w 5547"/>
                <a:gd name="T15" fmla="*/ 1470 h 6170"/>
                <a:gd name="T16" fmla="*/ 804 w 5547"/>
                <a:gd name="T17" fmla="*/ 941 h 6170"/>
                <a:gd name="T18" fmla="*/ 1238 w 5547"/>
                <a:gd name="T19" fmla="*/ 591 h 6170"/>
                <a:gd name="T20" fmla="*/ 1403 w 5547"/>
                <a:gd name="T21" fmla="*/ 587 h 6170"/>
                <a:gd name="T22" fmla="*/ 1898 w 5547"/>
                <a:gd name="T23" fmla="*/ 302 h 6170"/>
                <a:gd name="T24" fmla="*/ 2509 w 5547"/>
                <a:gd name="T25" fmla="*/ 0 h 6170"/>
                <a:gd name="T26" fmla="*/ 3096 w 5547"/>
                <a:gd name="T27" fmla="*/ 306 h 6170"/>
                <a:gd name="T28" fmla="*/ 3165 w 5547"/>
                <a:gd name="T29" fmla="*/ 399 h 6170"/>
                <a:gd name="T30" fmla="*/ 3644 w 5547"/>
                <a:gd name="T31" fmla="*/ 674 h 6170"/>
                <a:gd name="T32" fmla="*/ 3789 w 5547"/>
                <a:gd name="T33" fmla="*/ 666 h 6170"/>
                <a:gd name="T34" fmla="*/ 4467 w 5547"/>
                <a:gd name="T35" fmla="*/ 891 h 6170"/>
                <a:gd name="T36" fmla="*/ 4688 w 5547"/>
                <a:gd name="T37" fmla="*/ 1628 h 6170"/>
                <a:gd name="T38" fmla="*/ 4878 w 5547"/>
                <a:gd name="T39" fmla="*/ 1928 h 6170"/>
                <a:gd name="T40" fmla="*/ 5151 w 5547"/>
                <a:gd name="T41" fmla="*/ 2287 h 6170"/>
                <a:gd name="T42" fmla="*/ 5416 w 5547"/>
                <a:gd name="T43" fmla="*/ 3606 h 6170"/>
                <a:gd name="T44" fmla="*/ 4959 w 5547"/>
                <a:gd name="T45" fmla="*/ 4260 h 6170"/>
                <a:gd name="T46" fmla="*/ 4842 w 5547"/>
                <a:gd name="T47" fmla="*/ 4448 h 6170"/>
                <a:gd name="T48" fmla="*/ 4264 w 5547"/>
                <a:gd name="T49" fmla="*/ 5103 h 6170"/>
                <a:gd name="T50" fmla="*/ 3143 w 5547"/>
                <a:gd name="T51" fmla="*/ 6006 h 6170"/>
                <a:gd name="T52" fmla="*/ 2521 w 5547"/>
                <a:gd name="T53" fmla="*/ 6130 h 6170"/>
                <a:gd name="T54" fmla="*/ 3789 w 5547"/>
                <a:gd name="T55" fmla="*/ 673 h 6170"/>
                <a:gd name="T56" fmla="*/ 3644 w 5547"/>
                <a:gd name="T57" fmla="*/ 681 h 6170"/>
                <a:gd name="T58" fmla="*/ 3159 w 5547"/>
                <a:gd name="T59" fmla="*/ 403 h 6170"/>
                <a:gd name="T60" fmla="*/ 3090 w 5547"/>
                <a:gd name="T61" fmla="*/ 310 h 6170"/>
                <a:gd name="T62" fmla="*/ 2509 w 5547"/>
                <a:gd name="T63" fmla="*/ 7 h 6170"/>
                <a:gd name="T64" fmla="*/ 1902 w 5547"/>
                <a:gd name="T65" fmla="*/ 307 h 6170"/>
                <a:gd name="T66" fmla="*/ 1403 w 5547"/>
                <a:gd name="T67" fmla="*/ 594 h 6170"/>
                <a:gd name="T68" fmla="*/ 1239 w 5547"/>
                <a:gd name="T69" fmla="*/ 598 h 6170"/>
                <a:gd name="T70" fmla="*/ 709 w 5547"/>
                <a:gd name="T71" fmla="*/ 1213 h 6170"/>
                <a:gd name="T72" fmla="*/ 556 w 5547"/>
                <a:gd name="T73" fmla="*/ 1937 h 6170"/>
                <a:gd name="T74" fmla="*/ 263 w 5547"/>
                <a:gd name="T75" fmla="*/ 2436 h 6170"/>
                <a:gd name="T76" fmla="*/ 158 w 5547"/>
                <a:gd name="T77" fmla="*/ 2775 h 6170"/>
                <a:gd name="T78" fmla="*/ 19 w 5547"/>
                <a:gd name="T79" fmla="*/ 3667 h 6170"/>
                <a:gd name="T80" fmla="*/ 259 w 5547"/>
                <a:gd name="T81" fmla="*/ 4407 h 6170"/>
                <a:gd name="T82" fmla="*/ 1433 w 5547"/>
                <a:gd name="T83" fmla="*/ 5107 h 6170"/>
                <a:gd name="T84" fmla="*/ 1909 w 5547"/>
                <a:gd name="T85" fmla="*/ 5599 h 6170"/>
                <a:gd name="T86" fmla="*/ 2523 w 5547"/>
                <a:gd name="T87" fmla="*/ 6123 h 6170"/>
                <a:gd name="T88" fmla="*/ 3657 w 5547"/>
                <a:gd name="T89" fmla="*/ 5620 h 6170"/>
                <a:gd name="T90" fmla="*/ 4761 w 5547"/>
                <a:gd name="T91" fmla="*/ 4570 h 6170"/>
                <a:gd name="T92" fmla="*/ 4903 w 5547"/>
                <a:gd name="T93" fmla="*/ 4331 h 6170"/>
                <a:gd name="T94" fmla="*/ 5108 w 5547"/>
                <a:gd name="T95" fmla="*/ 4053 h 6170"/>
                <a:gd name="T96" fmla="*/ 5446 w 5547"/>
                <a:gd name="T97" fmla="*/ 2796 h 6170"/>
                <a:gd name="T98" fmla="*/ 4877 w 5547"/>
                <a:gd name="T99" fmla="*/ 1938 h 6170"/>
                <a:gd name="T100" fmla="*/ 4724 w 5547"/>
                <a:gd name="T101" fmla="*/ 1719 h 6170"/>
                <a:gd name="T102" fmla="*/ 4604 w 5547"/>
                <a:gd name="T103" fmla="*/ 1320 h 6170"/>
                <a:gd name="T104" fmla="*/ 3932 w 5547"/>
                <a:gd name="T105" fmla="*/ 664 h 6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7" h="6170">
                  <a:moveTo>
                    <a:pt x="2521" y="6130"/>
                  </a:moveTo>
                  <a:cubicBezTo>
                    <a:pt x="2281" y="6069"/>
                    <a:pt x="2097" y="5860"/>
                    <a:pt x="1948" y="5663"/>
                  </a:cubicBezTo>
                  <a:cubicBezTo>
                    <a:pt x="1933" y="5643"/>
                    <a:pt x="1918" y="5623"/>
                    <a:pt x="1903" y="5603"/>
                  </a:cubicBezTo>
                  <a:cubicBezTo>
                    <a:pt x="1870" y="5558"/>
                    <a:pt x="1835" y="5512"/>
                    <a:pt x="1800" y="5468"/>
                  </a:cubicBezTo>
                  <a:cubicBezTo>
                    <a:pt x="1669" y="5302"/>
                    <a:pt x="1555" y="5193"/>
                    <a:pt x="1429" y="5113"/>
                  </a:cubicBezTo>
                  <a:cubicBezTo>
                    <a:pt x="1336" y="5054"/>
                    <a:pt x="1240" y="5014"/>
                    <a:pt x="1123" y="4967"/>
                  </a:cubicBezTo>
                  <a:cubicBezTo>
                    <a:pt x="814" y="4842"/>
                    <a:pt x="468" y="4679"/>
                    <a:pt x="254" y="4412"/>
                  </a:cubicBezTo>
                  <a:cubicBezTo>
                    <a:pt x="196" y="4340"/>
                    <a:pt x="150" y="4263"/>
                    <a:pt x="115" y="4181"/>
                  </a:cubicBezTo>
                  <a:cubicBezTo>
                    <a:pt x="44" y="4014"/>
                    <a:pt x="23" y="3835"/>
                    <a:pt x="12" y="3667"/>
                  </a:cubicBezTo>
                  <a:cubicBezTo>
                    <a:pt x="0" y="3477"/>
                    <a:pt x="10" y="3296"/>
                    <a:pt x="42" y="3128"/>
                  </a:cubicBezTo>
                  <a:cubicBezTo>
                    <a:pt x="66" y="3007"/>
                    <a:pt x="109" y="2887"/>
                    <a:pt x="152" y="2772"/>
                  </a:cubicBezTo>
                  <a:cubicBezTo>
                    <a:pt x="189" y="2671"/>
                    <a:pt x="224" y="2576"/>
                    <a:pt x="245" y="2482"/>
                  </a:cubicBezTo>
                  <a:cubicBezTo>
                    <a:pt x="248" y="2464"/>
                    <a:pt x="253" y="2447"/>
                    <a:pt x="256" y="2434"/>
                  </a:cubicBezTo>
                  <a:cubicBezTo>
                    <a:pt x="299" y="2265"/>
                    <a:pt x="403" y="2128"/>
                    <a:pt x="514" y="1982"/>
                  </a:cubicBezTo>
                  <a:cubicBezTo>
                    <a:pt x="526" y="1966"/>
                    <a:pt x="538" y="1950"/>
                    <a:pt x="551" y="1933"/>
                  </a:cubicBezTo>
                  <a:cubicBezTo>
                    <a:pt x="632" y="1825"/>
                    <a:pt x="650" y="1636"/>
                    <a:pt x="665" y="1470"/>
                  </a:cubicBezTo>
                  <a:cubicBezTo>
                    <a:pt x="673" y="1372"/>
                    <a:pt x="682" y="1279"/>
                    <a:pt x="702" y="1211"/>
                  </a:cubicBezTo>
                  <a:cubicBezTo>
                    <a:pt x="727" y="1128"/>
                    <a:pt x="758" y="1031"/>
                    <a:pt x="804" y="941"/>
                  </a:cubicBezTo>
                  <a:cubicBezTo>
                    <a:pt x="852" y="845"/>
                    <a:pt x="910" y="769"/>
                    <a:pt x="979" y="711"/>
                  </a:cubicBezTo>
                  <a:cubicBezTo>
                    <a:pt x="1059" y="643"/>
                    <a:pt x="1152" y="600"/>
                    <a:pt x="1238" y="591"/>
                  </a:cubicBezTo>
                  <a:cubicBezTo>
                    <a:pt x="1271" y="587"/>
                    <a:pt x="1302" y="588"/>
                    <a:pt x="1333" y="588"/>
                  </a:cubicBezTo>
                  <a:cubicBezTo>
                    <a:pt x="1356" y="588"/>
                    <a:pt x="1379" y="589"/>
                    <a:pt x="1403" y="587"/>
                  </a:cubicBezTo>
                  <a:cubicBezTo>
                    <a:pt x="1432" y="586"/>
                    <a:pt x="1461" y="581"/>
                    <a:pt x="1489" y="574"/>
                  </a:cubicBezTo>
                  <a:cubicBezTo>
                    <a:pt x="1640" y="535"/>
                    <a:pt x="1777" y="411"/>
                    <a:pt x="1898" y="302"/>
                  </a:cubicBezTo>
                  <a:cubicBezTo>
                    <a:pt x="1919" y="283"/>
                    <a:pt x="1939" y="265"/>
                    <a:pt x="1960" y="247"/>
                  </a:cubicBezTo>
                  <a:cubicBezTo>
                    <a:pt x="2099" y="125"/>
                    <a:pt x="2273" y="1"/>
                    <a:pt x="2509" y="0"/>
                  </a:cubicBezTo>
                  <a:cubicBezTo>
                    <a:pt x="2510" y="0"/>
                    <a:pt x="2510" y="0"/>
                    <a:pt x="2510" y="0"/>
                  </a:cubicBezTo>
                  <a:cubicBezTo>
                    <a:pt x="2710" y="0"/>
                    <a:pt x="2951" y="126"/>
                    <a:pt x="3096" y="306"/>
                  </a:cubicBezTo>
                  <a:cubicBezTo>
                    <a:pt x="3110" y="323"/>
                    <a:pt x="3125" y="343"/>
                    <a:pt x="3141" y="366"/>
                  </a:cubicBezTo>
                  <a:cubicBezTo>
                    <a:pt x="3149" y="377"/>
                    <a:pt x="3157" y="388"/>
                    <a:pt x="3165" y="399"/>
                  </a:cubicBezTo>
                  <a:cubicBezTo>
                    <a:pt x="3220" y="478"/>
                    <a:pt x="3271" y="552"/>
                    <a:pt x="3360" y="605"/>
                  </a:cubicBezTo>
                  <a:cubicBezTo>
                    <a:pt x="3452" y="661"/>
                    <a:pt x="3565" y="674"/>
                    <a:pt x="3644" y="674"/>
                  </a:cubicBezTo>
                  <a:cubicBezTo>
                    <a:pt x="3685" y="674"/>
                    <a:pt x="3724" y="671"/>
                    <a:pt x="3771" y="667"/>
                  </a:cubicBezTo>
                  <a:cubicBezTo>
                    <a:pt x="3789" y="666"/>
                    <a:pt x="3789" y="666"/>
                    <a:pt x="3789" y="666"/>
                  </a:cubicBezTo>
                  <a:cubicBezTo>
                    <a:pt x="3831" y="662"/>
                    <a:pt x="3875" y="658"/>
                    <a:pt x="3919" y="657"/>
                  </a:cubicBezTo>
                  <a:cubicBezTo>
                    <a:pt x="4155" y="654"/>
                    <a:pt x="4354" y="739"/>
                    <a:pt x="4467" y="891"/>
                  </a:cubicBezTo>
                  <a:cubicBezTo>
                    <a:pt x="4556" y="1012"/>
                    <a:pt x="4584" y="1168"/>
                    <a:pt x="4611" y="1319"/>
                  </a:cubicBezTo>
                  <a:cubicBezTo>
                    <a:pt x="4629" y="1423"/>
                    <a:pt x="4649" y="1531"/>
                    <a:pt x="4688" y="1628"/>
                  </a:cubicBezTo>
                  <a:cubicBezTo>
                    <a:pt x="4700" y="1658"/>
                    <a:pt x="4714" y="1686"/>
                    <a:pt x="4730" y="1715"/>
                  </a:cubicBezTo>
                  <a:cubicBezTo>
                    <a:pt x="4773" y="1792"/>
                    <a:pt x="4824" y="1858"/>
                    <a:pt x="4878" y="1928"/>
                  </a:cubicBezTo>
                  <a:cubicBezTo>
                    <a:pt x="4883" y="1934"/>
                    <a:pt x="4883" y="1934"/>
                    <a:pt x="4883" y="1934"/>
                  </a:cubicBezTo>
                  <a:cubicBezTo>
                    <a:pt x="4975" y="2052"/>
                    <a:pt x="5065" y="2171"/>
                    <a:pt x="5151" y="2287"/>
                  </a:cubicBezTo>
                  <a:cubicBezTo>
                    <a:pt x="5277" y="2459"/>
                    <a:pt x="5387" y="2615"/>
                    <a:pt x="5453" y="2794"/>
                  </a:cubicBezTo>
                  <a:cubicBezTo>
                    <a:pt x="5547" y="3053"/>
                    <a:pt x="5534" y="3349"/>
                    <a:pt x="5416" y="3606"/>
                  </a:cubicBezTo>
                  <a:cubicBezTo>
                    <a:pt x="5341" y="3770"/>
                    <a:pt x="5225" y="3916"/>
                    <a:pt x="5114" y="4057"/>
                  </a:cubicBezTo>
                  <a:cubicBezTo>
                    <a:pt x="5061" y="4123"/>
                    <a:pt x="5007" y="4192"/>
                    <a:pt x="4959" y="4260"/>
                  </a:cubicBezTo>
                  <a:cubicBezTo>
                    <a:pt x="4941" y="4286"/>
                    <a:pt x="4924" y="4310"/>
                    <a:pt x="4909" y="4334"/>
                  </a:cubicBezTo>
                  <a:cubicBezTo>
                    <a:pt x="4885" y="4373"/>
                    <a:pt x="4863" y="4411"/>
                    <a:pt x="4842" y="4448"/>
                  </a:cubicBezTo>
                  <a:cubicBezTo>
                    <a:pt x="4818" y="4490"/>
                    <a:pt x="4794" y="4533"/>
                    <a:pt x="4767" y="4574"/>
                  </a:cubicBezTo>
                  <a:cubicBezTo>
                    <a:pt x="4645" y="4761"/>
                    <a:pt x="4475" y="4918"/>
                    <a:pt x="4264" y="5103"/>
                  </a:cubicBezTo>
                  <a:cubicBezTo>
                    <a:pt x="4043" y="5299"/>
                    <a:pt x="3845" y="5470"/>
                    <a:pt x="3661" y="5625"/>
                  </a:cubicBezTo>
                  <a:cubicBezTo>
                    <a:pt x="3493" y="5767"/>
                    <a:pt x="3328" y="5902"/>
                    <a:pt x="3143" y="6006"/>
                  </a:cubicBezTo>
                  <a:cubicBezTo>
                    <a:pt x="2976" y="6101"/>
                    <a:pt x="2819" y="6149"/>
                    <a:pt x="2674" y="6149"/>
                  </a:cubicBezTo>
                  <a:cubicBezTo>
                    <a:pt x="2621" y="6149"/>
                    <a:pt x="2570" y="6142"/>
                    <a:pt x="2521" y="6130"/>
                  </a:cubicBezTo>
                  <a:moveTo>
                    <a:pt x="3919" y="664"/>
                  </a:moveTo>
                  <a:cubicBezTo>
                    <a:pt x="3876" y="665"/>
                    <a:pt x="3832" y="669"/>
                    <a:pt x="3789" y="673"/>
                  </a:cubicBezTo>
                  <a:cubicBezTo>
                    <a:pt x="3772" y="674"/>
                    <a:pt x="3772" y="674"/>
                    <a:pt x="3772" y="674"/>
                  </a:cubicBezTo>
                  <a:cubicBezTo>
                    <a:pt x="3725" y="678"/>
                    <a:pt x="3685" y="681"/>
                    <a:pt x="3644" y="681"/>
                  </a:cubicBezTo>
                  <a:cubicBezTo>
                    <a:pt x="3565" y="680"/>
                    <a:pt x="3450" y="668"/>
                    <a:pt x="3356" y="611"/>
                  </a:cubicBezTo>
                  <a:cubicBezTo>
                    <a:pt x="3267" y="557"/>
                    <a:pt x="3214" y="482"/>
                    <a:pt x="3159" y="403"/>
                  </a:cubicBezTo>
                  <a:cubicBezTo>
                    <a:pt x="3151" y="392"/>
                    <a:pt x="3143" y="381"/>
                    <a:pt x="3135" y="370"/>
                  </a:cubicBezTo>
                  <a:cubicBezTo>
                    <a:pt x="3119" y="347"/>
                    <a:pt x="3104" y="328"/>
                    <a:pt x="3090" y="310"/>
                  </a:cubicBezTo>
                  <a:cubicBezTo>
                    <a:pt x="2946" y="132"/>
                    <a:pt x="2708" y="7"/>
                    <a:pt x="2510" y="7"/>
                  </a:cubicBezTo>
                  <a:cubicBezTo>
                    <a:pt x="2509" y="7"/>
                    <a:pt x="2509" y="7"/>
                    <a:pt x="2509" y="7"/>
                  </a:cubicBezTo>
                  <a:cubicBezTo>
                    <a:pt x="2275" y="8"/>
                    <a:pt x="2102" y="131"/>
                    <a:pt x="1965" y="252"/>
                  </a:cubicBezTo>
                  <a:cubicBezTo>
                    <a:pt x="1944" y="270"/>
                    <a:pt x="1924" y="288"/>
                    <a:pt x="1902" y="307"/>
                  </a:cubicBezTo>
                  <a:cubicBezTo>
                    <a:pt x="1781" y="417"/>
                    <a:pt x="1644" y="541"/>
                    <a:pt x="1490" y="581"/>
                  </a:cubicBezTo>
                  <a:cubicBezTo>
                    <a:pt x="1462" y="588"/>
                    <a:pt x="1433" y="593"/>
                    <a:pt x="1403" y="594"/>
                  </a:cubicBezTo>
                  <a:cubicBezTo>
                    <a:pt x="1379" y="596"/>
                    <a:pt x="1356" y="595"/>
                    <a:pt x="1333" y="595"/>
                  </a:cubicBezTo>
                  <a:cubicBezTo>
                    <a:pt x="1302" y="595"/>
                    <a:pt x="1271" y="594"/>
                    <a:pt x="1239" y="598"/>
                  </a:cubicBezTo>
                  <a:cubicBezTo>
                    <a:pt x="1154" y="607"/>
                    <a:pt x="1063" y="649"/>
                    <a:pt x="983" y="716"/>
                  </a:cubicBezTo>
                  <a:cubicBezTo>
                    <a:pt x="896" y="790"/>
                    <a:pt x="802" y="901"/>
                    <a:pt x="709" y="1213"/>
                  </a:cubicBezTo>
                  <a:cubicBezTo>
                    <a:pt x="689" y="1280"/>
                    <a:pt x="680" y="1373"/>
                    <a:pt x="672" y="1470"/>
                  </a:cubicBezTo>
                  <a:cubicBezTo>
                    <a:pt x="656" y="1638"/>
                    <a:pt x="639" y="1827"/>
                    <a:pt x="556" y="1937"/>
                  </a:cubicBezTo>
                  <a:cubicBezTo>
                    <a:pt x="544" y="1954"/>
                    <a:pt x="532" y="1970"/>
                    <a:pt x="519" y="1987"/>
                  </a:cubicBezTo>
                  <a:cubicBezTo>
                    <a:pt x="409" y="2131"/>
                    <a:pt x="305" y="2268"/>
                    <a:pt x="263" y="2436"/>
                  </a:cubicBezTo>
                  <a:cubicBezTo>
                    <a:pt x="260" y="2449"/>
                    <a:pt x="255" y="2466"/>
                    <a:pt x="251" y="2483"/>
                  </a:cubicBezTo>
                  <a:cubicBezTo>
                    <a:pt x="231" y="2577"/>
                    <a:pt x="195" y="2673"/>
                    <a:pt x="158" y="2775"/>
                  </a:cubicBezTo>
                  <a:cubicBezTo>
                    <a:pt x="116" y="2890"/>
                    <a:pt x="72" y="3008"/>
                    <a:pt x="49" y="3130"/>
                  </a:cubicBezTo>
                  <a:cubicBezTo>
                    <a:pt x="17" y="3297"/>
                    <a:pt x="7" y="3477"/>
                    <a:pt x="19" y="3667"/>
                  </a:cubicBezTo>
                  <a:cubicBezTo>
                    <a:pt x="30" y="3834"/>
                    <a:pt x="50" y="4012"/>
                    <a:pt x="121" y="4178"/>
                  </a:cubicBezTo>
                  <a:cubicBezTo>
                    <a:pt x="156" y="4259"/>
                    <a:pt x="202" y="4336"/>
                    <a:pt x="259" y="4407"/>
                  </a:cubicBezTo>
                  <a:cubicBezTo>
                    <a:pt x="379" y="4557"/>
                    <a:pt x="576" y="4739"/>
                    <a:pt x="1125" y="4960"/>
                  </a:cubicBezTo>
                  <a:cubicBezTo>
                    <a:pt x="1243" y="5007"/>
                    <a:pt x="1340" y="5048"/>
                    <a:pt x="1433" y="5107"/>
                  </a:cubicBezTo>
                  <a:cubicBezTo>
                    <a:pt x="1559" y="5187"/>
                    <a:pt x="1674" y="5297"/>
                    <a:pt x="1806" y="5464"/>
                  </a:cubicBezTo>
                  <a:cubicBezTo>
                    <a:pt x="1841" y="5508"/>
                    <a:pt x="1875" y="5554"/>
                    <a:pt x="1909" y="5599"/>
                  </a:cubicBezTo>
                  <a:cubicBezTo>
                    <a:pt x="1924" y="5619"/>
                    <a:pt x="1938" y="5639"/>
                    <a:pt x="1953" y="5658"/>
                  </a:cubicBezTo>
                  <a:cubicBezTo>
                    <a:pt x="2101" y="5854"/>
                    <a:pt x="2285" y="6063"/>
                    <a:pt x="2523" y="6123"/>
                  </a:cubicBezTo>
                  <a:cubicBezTo>
                    <a:pt x="2706" y="6170"/>
                    <a:pt x="2914" y="6128"/>
                    <a:pt x="3140" y="6000"/>
                  </a:cubicBezTo>
                  <a:cubicBezTo>
                    <a:pt x="3324" y="5896"/>
                    <a:pt x="3489" y="5761"/>
                    <a:pt x="3657" y="5620"/>
                  </a:cubicBezTo>
                  <a:cubicBezTo>
                    <a:pt x="3841" y="5465"/>
                    <a:pt x="4038" y="5294"/>
                    <a:pt x="4260" y="5098"/>
                  </a:cubicBezTo>
                  <a:cubicBezTo>
                    <a:pt x="4470" y="4913"/>
                    <a:pt x="4640" y="4757"/>
                    <a:pt x="4761" y="4570"/>
                  </a:cubicBezTo>
                  <a:cubicBezTo>
                    <a:pt x="4788" y="4529"/>
                    <a:pt x="4812" y="4486"/>
                    <a:pt x="4836" y="4445"/>
                  </a:cubicBezTo>
                  <a:cubicBezTo>
                    <a:pt x="4857" y="4408"/>
                    <a:pt x="4879" y="4369"/>
                    <a:pt x="4903" y="4331"/>
                  </a:cubicBezTo>
                  <a:cubicBezTo>
                    <a:pt x="4919" y="4307"/>
                    <a:pt x="4935" y="4282"/>
                    <a:pt x="4953" y="4256"/>
                  </a:cubicBezTo>
                  <a:cubicBezTo>
                    <a:pt x="5002" y="4187"/>
                    <a:pt x="5056" y="4119"/>
                    <a:pt x="5108" y="4053"/>
                  </a:cubicBezTo>
                  <a:cubicBezTo>
                    <a:pt x="5219" y="3912"/>
                    <a:pt x="5335" y="3767"/>
                    <a:pt x="5409" y="3603"/>
                  </a:cubicBezTo>
                  <a:cubicBezTo>
                    <a:pt x="5527" y="3347"/>
                    <a:pt x="5540" y="3053"/>
                    <a:pt x="5446" y="2796"/>
                  </a:cubicBezTo>
                  <a:cubicBezTo>
                    <a:pt x="5381" y="2618"/>
                    <a:pt x="5271" y="2462"/>
                    <a:pt x="5145" y="2291"/>
                  </a:cubicBezTo>
                  <a:cubicBezTo>
                    <a:pt x="5060" y="2175"/>
                    <a:pt x="4970" y="2057"/>
                    <a:pt x="4877" y="1938"/>
                  </a:cubicBezTo>
                  <a:cubicBezTo>
                    <a:pt x="4873" y="1932"/>
                    <a:pt x="4873" y="1932"/>
                    <a:pt x="4873" y="1932"/>
                  </a:cubicBezTo>
                  <a:cubicBezTo>
                    <a:pt x="4818" y="1862"/>
                    <a:pt x="4767" y="1796"/>
                    <a:pt x="4724" y="1719"/>
                  </a:cubicBezTo>
                  <a:cubicBezTo>
                    <a:pt x="4708" y="1689"/>
                    <a:pt x="4694" y="1661"/>
                    <a:pt x="4682" y="1631"/>
                  </a:cubicBezTo>
                  <a:cubicBezTo>
                    <a:pt x="4642" y="1533"/>
                    <a:pt x="4622" y="1425"/>
                    <a:pt x="4604" y="1320"/>
                  </a:cubicBezTo>
                  <a:cubicBezTo>
                    <a:pt x="4577" y="1170"/>
                    <a:pt x="4549" y="1015"/>
                    <a:pt x="4461" y="895"/>
                  </a:cubicBezTo>
                  <a:cubicBezTo>
                    <a:pt x="4352" y="748"/>
                    <a:pt x="4159" y="664"/>
                    <a:pt x="3932" y="664"/>
                  </a:cubicBezTo>
                  <a:cubicBezTo>
                    <a:pt x="3927" y="664"/>
                    <a:pt x="3923" y="664"/>
                    <a:pt x="3919" y="6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1" name="Freeform 56">
              <a:extLst>
                <a:ext uri="{FF2B5EF4-FFF2-40B4-BE49-F238E27FC236}">
                  <a16:creationId xmlns:a16="http://schemas.microsoft.com/office/drawing/2014/main" id="{BB435618-96BB-4216-8190-9BD877F0855D}"/>
                </a:ext>
              </a:extLst>
            </p:cNvPr>
            <p:cNvSpPr>
              <a:spLocks noEditPoints="1"/>
            </p:cNvSpPr>
            <p:nvPr/>
          </p:nvSpPr>
          <p:spPr bwMode="auto">
            <a:xfrm>
              <a:off x="3685" y="-84"/>
              <a:ext cx="4131" cy="4598"/>
            </a:xfrm>
            <a:custGeom>
              <a:avLst/>
              <a:gdLst>
                <a:gd name="T0" fmla="*/ 1956 w 5582"/>
                <a:gd name="T1" fmla="*/ 5692 h 6212"/>
                <a:gd name="T2" fmla="*/ 1633 w 5582"/>
                <a:gd name="T3" fmla="*/ 5303 h 6212"/>
                <a:gd name="T4" fmla="*/ 655 w 5582"/>
                <a:gd name="T5" fmla="*/ 4771 h 6212"/>
                <a:gd name="T6" fmla="*/ 43 w 5582"/>
                <a:gd name="T7" fmla="*/ 3976 h 6212"/>
                <a:gd name="T8" fmla="*/ 32 w 5582"/>
                <a:gd name="T9" fmla="*/ 3185 h 6212"/>
                <a:gd name="T10" fmla="*/ 246 w 5582"/>
                <a:gd name="T11" fmla="*/ 2442 h 6212"/>
                <a:gd name="T12" fmla="*/ 628 w 5582"/>
                <a:gd name="T13" fmla="*/ 1695 h 6212"/>
                <a:gd name="T14" fmla="*/ 832 w 5582"/>
                <a:gd name="T15" fmla="*/ 928 h 6212"/>
                <a:gd name="T16" fmla="*/ 1364 w 5582"/>
                <a:gd name="T17" fmla="*/ 577 h 6212"/>
                <a:gd name="T18" fmla="*/ 1909 w 5582"/>
                <a:gd name="T19" fmla="*/ 301 h 6212"/>
                <a:gd name="T20" fmla="*/ 2561 w 5582"/>
                <a:gd name="T21" fmla="*/ 4 h 6212"/>
                <a:gd name="T22" fmla="*/ 3196 w 5582"/>
                <a:gd name="T23" fmla="*/ 366 h 6212"/>
                <a:gd name="T24" fmla="*/ 3565 w 5582"/>
                <a:gd name="T25" fmla="*/ 645 h 6212"/>
                <a:gd name="T26" fmla="*/ 3849 w 5582"/>
                <a:gd name="T27" fmla="*/ 657 h 6212"/>
                <a:gd name="T28" fmla="*/ 4524 w 5582"/>
                <a:gd name="T29" fmla="*/ 901 h 6212"/>
                <a:gd name="T30" fmla="*/ 4735 w 5582"/>
                <a:gd name="T31" fmla="*/ 1638 h 6212"/>
                <a:gd name="T32" fmla="*/ 4942 w 5582"/>
                <a:gd name="T33" fmla="*/ 1933 h 6212"/>
                <a:gd name="T34" fmla="*/ 5520 w 5582"/>
                <a:gd name="T35" fmla="*/ 2782 h 6212"/>
                <a:gd name="T36" fmla="*/ 5543 w 5582"/>
                <a:gd name="T37" fmla="*/ 3410 h 6212"/>
                <a:gd name="T38" fmla="*/ 4997 w 5582"/>
                <a:gd name="T39" fmla="*/ 4262 h 6212"/>
                <a:gd name="T40" fmla="*/ 4812 w 5582"/>
                <a:gd name="T41" fmla="*/ 4587 h 6212"/>
                <a:gd name="T42" fmla="*/ 3695 w 5582"/>
                <a:gd name="T43" fmla="*/ 5665 h 6212"/>
                <a:gd name="T44" fmla="*/ 2528 w 5582"/>
                <a:gd name="T45" fmla="*/ 6162 h 6212"/>
                <a:gd name="T46" fmla="*/ 3713 w 5582"/>
                <a:gd name="T47" fmla="*/ 662 h 6212"/>
                <a:gd name="T48" fmla="*/ 3216 w 5582"/>
                <a:gd name="T49" fmla="*/ 393 h 6212"/>
                <a:gd name="T50" fmla="*/ 2879 w 5582"/>
                <a:gd name="T51" fmla="*/ 99 h 6212"/>
                <a:gd name="T52" fmla="*/ 2000 w 5582"/>
                <a:gd name="T53" fmla="*/ 224 h 6212"/>
                <a:gd name="T54" fmla="*/ 1436 w 5582"/>
                <a:gd name="T55" fmla="*/ 573 h 6212"/>
                <a:gd name="T56" fmla="*/ 1011 w 5582"/>
                <a:gd name="T57" fmla="*/ 706 h 6212"/>
                <a:gd name="T58" fmla="*/ 670 w 5582"/>
                <a:gd name="T59" fmla="*/ 1451 h 6212"/>
                <a:gd name="T60" fmla="*/ 362 w 5582"/>
                <a:gd name="T61" fmla="*/ 2161 h 6212"/>
                <a:gd name="T62" fmla="*/ 140 w 5582"/>
                <a:gd name="T63" fmla="*/ 2819 h 6212"/>
                <a:gd name="T64" fmla="*/ 10 w 5582"/>
                <a:gd name="T65" fmla="*/ 3719 h 6212"/>
                <a:gd name="T66" fmla="*/ 261 w 5582"/>
                <a:gd name="T67" fmla="*/ 4450 h 6212"/>
                <a:gd name="T68" fmla="*/ 1432 w 5582"/>
                <a:gd name="T69" fmla="*/ 5142 h 6212"/>
                <a:gd name="T70" fmla="*/ 1915 w 5582"/>
                <a:gd name="T71" fmla="*/ 5637 h 6212"/>
                <a:gd name="T72" fmla="*/ 2528 w 5582"/>
                <a:gd name="T73" fmla="*/ 6161 h 6212"/>
                <a:gd name="T74" fmla="*/ 4312 w 5582"/>
                <a:gd name="T75" fmla="*/ 5134 h 6212"/>
                <a:gd name="T76" fmla="*/ 4878 w 5582"/>
                <a:gd name="T77" fmla="*/ 4464 h 6212"/>
                <a:gd name="T78" fmla="*/ 5179 w 5582"/>
                <a:gd name="T79" fmla="*/ 4024 h 6212"/>
                <a:gd name="T80" fmla="*/ 5577 w 5582"/>
                <a:gd name="T81" fmla="*/ 3203 h 6212"/>
                <a:gd name="T82" fmla="*/ 5388 w 5582"/>
                <a:gd name="T83" fmla="*/ 2519 h 6212"/>
                <a:gd name="T84" fmla="*/ 4927 w 5582"/>
                <a:gd name="T85" fmla="*/ 1917 h 6212"/>
                <a:gd name="T86" fmla="*/ 4652 w 5582"/>
                <a:gd name="T87" fmla="*/ 1310 h 6212"/>
                <a:gd name="T88" fmla="*/ 4286 w 5582"/>
                <a:gd name="T89" fmla="*/ 714 h 6212"/>
                <a:gd name="T90" fmla="*/ 3849 w 5582"/>
                <a:gd name="T91" fmla="*/ 657 h 6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82" h="6212">
                  <a:moveTo>
                    <a:pt x="2528" y="6162"/>
                  </a:moveTo>
                  <a:cubicBezTo>
                    <a:pt x="2420" y="6133"/>
                    <a:pt x="2317" y="6073"/>
                    <a:pt x="2212" y="5979"/>
                  </a:cubicBezTo>
                  <a:cubicBezTo>
                    <a:pt x="2109" y="5888"/>
                    <a:pt x="2021" y="5778"/>
                    <a:pt x="1956" y="5692"/>
                  </a:cubicBezTo>
                  <a:cubicBezTo>
                    <a:pt x="1942" y="5674"/>
                    <a:pt x="1928" y="5655"/>
                    <a:pt x="1914" y="5637"/>
                  </a:cubicBezTo>
                  <a:cubicBezTo>
                    <a:pt x="1879" y="5591"/>
                    <a:pt x="1843" y="5543"/>
                    <a:pt x="1806" y="5497"/>
                  </a:cubicBezTo>
                  <a:cubicBezTo>
                    <a:pt x="1746" y="5421"/>
                    <a:pt x="1689" y="5358"/>
                    <a:pt x="1633" y="5303"/>
                  </a:cubicBezTo>
                  <a:cubicBezTo>
                    <a:pt x="1566" y="5239"/>
                    <a:pt x="1500" y="5186"/>
                    <a:pt x="1432" y="5142"/>
                  </a:cubicBezTo>
                  <a:cubicBezTo>
                    <a:pt x="1335" y="5081"/>
                    <a:pt x="1231" y="5037"/>
                    <a:pt x="1124" y="4993"/>
                  </a:cubicBezTo>
                  <a:cubicBezTo>
                    <a:pt x="979" y="4934"/>
                    <a:pt x="810" y="4862"/>
                    <a:pt x="655" y="4771"/>
                  </a:cubicBezTo>
                  <a:cubicBezTo>
                    <a:pt x="487" y="4674"/>
                    <a:pt x="358" y="4569"/>
                    <a:pt x="260" y="4451"/>
                  </a:cubicBezTo>
                  <a:cubicBezTo>
                    <a:pt x="202" y="4381"/>
                    <a:pt x="155" y="4305"/>
                    <a:pt x="119" y="4225"/>
                  </a:cubicBezTo>
                  <a:cubicBezTo>
                    <a:pt x="86" y="4150"/>
                    <a:pt x="61" y="4069"/>
                    <a:pt x="43" y="3976"/>
                  </a:cubicBezTo>
                  <a:cubicBezTo>
                    <a:pt x="28" y="3903"/>
                    <a:pt x="18" y="3821"/>
                    <a:pt x="9" y="3719"/>
                  </a:cubicBezTo>
                  <a:cubicBezTo>
                    <a:pt x="2" y="3629"/>
                    <a:pt x="0" y="3538"/>
                    <a:pt x="4" y="3449"/>
                  </a:cubicBezTo>
                  <a:cubicBezTo>
                    <a:pt x="8" y="3359"/>
                    <a:pt x="17" y="3270"/>
                    <a:pt x="32" y="3185"/>
                  </a:cubicBezTo>
                  <a:cubicBezTo>
                    <a:pt x="55" y="3060"/>
                    <a:pt x="98" y="2937"/>
                    <a:pt x="139" y="2819"/>
                  </a:cubicBezTo>
                  <a:cubicBezTo>
                    <a:pt x="179" y="2706"/>
                    <a:pt x="217" y="2599"/>
                    <a:pt x="236" y="2494"/>
                  </a:cubicBezTo>
                  <a:cubicBezTo>
                    <a:pt x="239" y="2479"/>
                    <a:pt x="242" y="2463"/>
                    <a:pt x="246" y="2442"/>
                  </a:cubicBezTo>
                  <a:cubicBezTo>
                    <a:pt x="266" y="2350"/>
                    <a:pt x="303" y="2260"/>
                    <a:pt x="362" y="2161"/>
                  </a:cubicBezTo>
                  <a:cubicBezTo>
                    <a:pt x="415" y="2069"/>
                    <a:pt x="483" y="1979"/>
                    <a:pt x="542" y="1898"/>
                  </a:cubicBezTo>
                  <a:cubicBezTo>
                    <a:pt x="578" y="1850"/>
                    <a:pt x="606" y="1783"/>
                    <a:pt x="628" y="1695"/>
                  </a:cubicBezTo>
                  <a:cubicBezTo>
                    <a:pt x="647" y="1617"/>
                    <a:pt x="658" y="1532"/>
                    <a:pt x="670" y="1451"/>
                  </a:cubicBezTo>
                  <a:cubicBezTo>
                    <a:pt x="683" y="1352"/>
                    <a:pt x="696" y="1259"/>
                    <a:pt x="721" y="1189"/>
                  </a:cubicBezTo>
                  <a:cubicBezTo>
                    <a:pt x="749" y="1108"/>
                    <a:pt x="785" y="1014"/>
                    <a:pt x="832" y="928"/>
                  </a:cubicBezTo>
                  <a:cubicBezTo>
                    <a:pt x="883" y="835"/>
                    <a:pt x="942" y="762"/>
                    <a:pt x="1011" y="705"/>
                  </a:cubicBezTo>
                  <a:cubicBezTo>
                    <a:pt x="1092" y="639"/>
                    <a:pt x="1184" y="596"/>
                    <a:pt x="1271" y="584"/>
                  </a:cubicBezTo>
                  <a:cubicBezTo>
                    <a:pt x="1303" y="579"/>
                    <a:pt x="1334" y="578"/>
                    <a:pt x="1364" y="577"/>
                  </a:cubicBezTo>
                  <a:cubicBezTo>
                    <a:pt x="1387" y="576"/>
                    <a:pt x="1412" y="575"/>
                    <a:pt x="1436" y="573"/>
                  </a:cubicBezTo>
                  <a:cubicBezTo>
                    <a:pt x="1465" y="570"/>
                    <a:pt x="1495" y="564"/>
                    <a:pt x="1522" y="556"/>
                  </a:cubicBezTo>
                  <a:cubicBezTo>
                    <a:pt x="1664" y="514"/>
                    <a:pt x="1789" y="405"/>
                    <a:pt x="1909" y="301"/>
                  </a:cubicBezTo>
                  <a:cubicBezTo>
                    <a:pt x="1940" y="274"/>
                    <a:pt x="1970" y="248"/>
                    <a:pt x="2000" y="224"/>
                  </a:cubicBezTo>
                  <a:cubicBezTo>
                    <a:pt x="2092" y="148"/>
                    <a:pt x="2178" y="94"/>
                    <a:pt x="2263" y="59"/>
                  </a:cubicBezTo>
                  <a:cubicBezTo>
                    <a:pt x="2360" y="18"/>
                    <a:pt x="2458" y="0"/>
                    <a:pt x="2561" y="4"/>
                  </a:cubicBezTo>
                  <a:cubicBezTo>
                    <a:pt x="2661" y="8"/>
                    <a:pt x="2771" y="40"/>
                    <a:pt x="2880" y="99"/>
                  </a:cubicBezTo>
                  <a:cubicBezTo>
                    <a:pt x="2982" y="153"/>
                    <a:pt x="3077" y="228"/>
                    <a:pt x="3148" y="309"/>
                  </a:cubicBezTo>
                  <a:cubicBezTo>
                    <a:pt x="3163" y="326"/>
                    <a:pt x="3178" y="344"/>
                    <a:pt x="3196" y="366"/>
                  </a:cubicBezTo>
                  <a:cubicBezTo>
                    <a:pt x="3203" y="375"/>
                    <a:pt x="3210" y="384"/>
                    <a:pt x="3217" y="392"/>
                  </a:cubicBezTo>
                  <a:cubicBezTo>
                    <a:pt x="3277" y="469"/>
                    <a:pt x="3334" y="542"/>
                    <a:pt x="3427" y="594"/>
                  </a:cubicBezTo>
                  <a:cubicBezTo>
                    <a:pt x="3466" y="617"/>
                    <a:pt x="3513" y="634"/>
                    <a:pt x="3565" y="645"/>
                  </a:cubicBezTo>
                  <a:cubicBezTo>
                    <a:pt x="3611" y="655"/>
                    <a:pt x="3660" y="660"/>
                    <a:pt x="3713" y="661"/>
                  </a:cubicBezTo>
                  <a:cubicBezTo>
                    <a:pt x="3757" y="662"/>
                    <a:pt x="3800" y="660"/>
                    <a:pt x="3840" y="657"/>
                  </a:cubicBezTo>
                  <a:cubicBezTo>
                    <a:pt x="3849" y="657"/>
                    <a:pt x="3849" y="657"/>
                    <a:pt x="3849" y="657"/>
                  </a:cubicBezTo>
                  <a:cubicBezTo>
                    <a:pt x="3894" y="654"/>
                    <a:pt x="3941" y="651"/>
                    <a:pt x="3987" y="652"/>
                  </a:cubicBezTo>
                  <a:cubicBezTo>
                    <a:pt x="4094" y="654"/>
                    <a:pt x="4197" y="675"/>
                    <a:pt x="4286" y="713"/>
                  </a:cubicBezTo>
                  <a:cubicBezTo>
                    <a:pt x="4387" y="756"/>
                    <a:pt x="4467" y="819"/>
                    <a:pt x="4524" y="901"/>
                  </a:cubicBezTo>
                  <a:cubicBezTo>
                    <a:pt x="4560" y="953"/>
                    <a:pt x="4588" y="1017"/>
                    <a:pt x="4610" y="1095"/>
                  </a:cubicBezTo>
                  <a:cubicBezTo>
                    <a:pt x="4629" y="1164"/>
                    <a:pt x="4641" y="1238"/>
                    <a:pt x="4653" y="1310"/>
                  </a:cubicBezTo>
                  <a:cubicBezTo>
                    <a:pt x="4671" y="1421"/>
                    <a:pt x="4690" y="1536"/>
                    <a:pt x="4735" y="1638"/>
                  </a:cubicBezTo>
                  <a:cubicBezTo>
                    <a:pt x="4748" y="1667"/>
                    <a:pt x="4763" y="1695"/>
                    <a:pt x="4780" y="1723"/>
                  </a:cubicBezTo>
                  <a:cubicBezTo>
                    <a:pt x="4823" y="1793"/>
                    <a:pt x="4874" y="1853"/>
                    <a:pt x="4928" y="1916"/>
                  </a:cubicBezTo>
                  <a:cubicBezTo>
                    <a:pt x="4933" y="1922"/>
                    <a:pt x="4938" y="1928"/>
                    <a:pt x="4942" y="1933"/>
                  </a:cubicBezTo>
                  <a:cubicBezTo>
                    <a:pt x="5035" y="2042"/>
                    <a:pt x="5128" y="2158"/>
                    <a:pt x="5219" y="2277"/>
                  </a:cubicBezTo>
                  <a:cubicBezTo>
                    <a:pt x="5275" y="2352"/>
                    <a:pt x="5335" y="2432"/>
                    <a:pt x="5389" y="2519"/>
                  </a:cubicBezTo>
                  <a:cubicBezTo>
                    <a:pt x="5447" y="2612"/>
                    <a:pt x="5490" y="2698"/>
                    <a:pt x="5520" y="2782"/>
                  </a:cubicBezTo>
                  <a:cubicBezTo>
                    <a:pt x="5544" y="2849"/>
                    <a:pt x="5561" y="2919"/>
                    <a:pt x="5571" y="2991"/>
                  </a:cubicBezTo>
                  <a:cubicBezTo>
                    <a:pt x="5580" y="3061"/>
                    <a:pt x="5582" y="3132"/>
                    <a:pt x="5577" y="3203"/>
                  </a:cubicBezTo>
                  <a:cubicBezTo>
                    <a:pt x="5573" y="3273"/>
                    <a:pt x="5561" y="3342"/>
                    <a:pt x="5543" y="3410"/>
                  </a:cubicBezTo>
                  <a:cubicBezTo>
                    <a:pt x="5525" y="3477"/>
                    <a:pt x="5501" y="3542"/>
                    <a:pt x="5471" y="3604"/>
                  </a:cubicBezTo>
                  <a:cubicBezTo>
                    <a:pt x="5397" y="3757"/>
                    <a:pt x="5286" y="3893"/>
                    <a:pt x="5180" y="4025"/>
                  </a:cubicBezTo>
                  <a:cubicBezTo>
                    <a:pt x="5117" y="4102"/>
                    <a:pt x="5053" y="4181"/>
                    <a:pt x="4997" y="4262"/>
                  </a:cubicBezTo>
                  <a:cubicBezTo>
                    <a:pt x="4979" y="4289"/>
                    <a:pt x="4963" y="4314"/>
                    <a:pt x="4948" y="4339"/>
                  </a:cubicBezTo>
                  <a:cubicBezTo>
                    <a:pt x="4923" y="4381"/>
                    <a:pt x="4901" y="4424"/>
                    <a:pt x="4879" y="4465"/>
                  </a:cubicBezTo>
                  <a:cubicBezTo>
                    <a:pt x="4858" y="4505"/>
                    <a:pt x="4836" y="4547"/>
                    <a:pt x="4812" y="4587"/>
                  </a:cubicBezTo>
                  <a:cubicBezTo>
                    <a:pt x="4757" y="4680"/>
                    <a:pt x="4683" y="4774"/>
                    <a:pt x="4588" y="4874"/>
                  </a:cubicBezTo>
                  <a:cubicBezTo>
                    <a:pt x="4507" y="4959"/>
                    <a:pt x="4419" y="5040"/>
                    <a:pt x="4313" y="5135"/>
                  </a:cubicBezTo>
                  <a:cubicBezTo>
                    <a:pt x="4122" y="5306"/>
                    <a:pt x="3914" y="5484"/>
                    <a:pt x="3695" y="5665"/>
                  </a:cubicBezTo>
                  <a:cubicBezTo>
                    <a:pt x="3523" y="5808"/>
                    <a:pt x="3352" y="5945"/>
                    <a:pt x="3162" y="6048"/>
                  </a:cubicBezTo>
                  <a:cubicBezTo>
                    <a:pt x="2997" y="6138"/>
                    <a:pt x="2840" y="6183"/>
                    <a:pt x="2695" y="6183"/>
                  </a:cubicBezTo>
                  <a:cubicBezTo>
                    <a:pt x="2638" y="6183"/>
                    <a:pt x="2582" y="6176"/>
                    <a:pt x="2528" y="6162"/>
                  </a:cubicBezTo>
                  <a:moveTo>
                    <a:pt x="3849" y="657"/>
                  </a:moveTo>
                  <a:cubicBezTo>
                    <a:pt x="3840" y="658"/>
                    <a:pt x="3840" y="658"/>
                    <a:pt x="3840" y="658"/>
                  </a:cubicBezTo>
                  <a:cubicBezTo>
                    <a:pt x="3800" y="660"/>
                    <a:pt x="3757" y="663"/>
                    <a:pt x="3713" y="662"/>
                  </a:cubicBezTo>
                  <a:cubicBezTo>
                    <a:pt x="3660" y="661"/>
                    <a:pt x="3611" y="656"/>
                    <a:pt x="3565" y="646"/>
                  </a:cubicBezTo>
                  <a:cubicBezTo>
                    <a:pt x="3513" y="635"/>
                    <a:pt x="3466" y="617"/>
                    <a:pt x="3426" y="595"/>
                  </a:cubicBezTo>
                  <a:cubicBezTo>
                    <a:pt x="3333" y="542"/>
                    <a:pt x="3276" y="470"/>
                    <a:pt x="3216" y="393"/>
                  </a:cubicBezTo>
                  <a:cubicBezTo>
                    <a:pt x="3209" y="384"/>
                    <a:pt x="3202" y="375"/>
                    <a:pt x="3195" y="367"/>
                  </a:cubicBezTo>
                  <a:cubicBezTo>
                    <a:pt x="3178" y="345"/>
                    <a:pt x="3163" y="327"/>
                    <a:pt x="3148" y="310"/>
                  </a:cubicBezTo>
                  <a:cubicBezTo>
                    <a:pt x="3077" y="229"/>
                    <a:pt x="2981" y="154"/>
                    <a:pt x="2879" y="99"/>
                  </a:cubicBezTo>
                  <a:cubicBezTo>
                    <a:pt x="2770" y="41"/>
                    <a:pt x="2661" y="9"/>
                    <a:pt x="2561" y="5"/>
                  </a:cubicBezTo>
                  <a:cubicBezTo>
                    <a:pt x="2458" y="1"/>
                    <a:pt x="2361" y="19"/>
                    <a:pt x="2264" y="59"/>
                  </a:cubicBezTo>
                  <a:cubicBezTo>
                    <a:pt x="2178" y="95"/>
                    <a:pt x="2092" y="149"/>
                    <a:pt x="2000" y="224"/>
                  </a:cubicBezTo>
                  <a:cubicBezTo>
                    <a:pt x="1970" y="249"/>
                    <a:pt x="1941" y="274"/>
                    <a:pt x="1910" y="301"/>
                  </a:cubicBezTo>
                  <a:cubicBezTo>
                    <a:pt x="1789" y="406"/>
                    <a:pt x="1664" y="514"/>
                    <a:pt x="1523" y="556"/>
                  </a:cubicBezTo>
                  <a:cubicBezTo>
                    <a:pt x="1495" y="565"/>
                    <a:pt x="1466" y="570"/>
                    <a:pt x="1436" y="573"/>
                  </a:cubicBezTo>
                  <a:cubicBezTo>
                    <a:pt x="1412" y="576"/>
                    <a:pt x="1388" y="577"/>
                    <a:pt x="1364" y="578"/>
                  </a:cubicBezTo>
                  <a:cubicBezTo>
                    <a:pt x="1334" y="579"/>
                    <a:pt x="1303" y="580"/>
                    <a:pt x="1271" y="584"/>
                  </a:cubicBezTo>
                  <a:cubicBezTo>
                    <a:pt x="1184" y="597"/>
                    <a:pt x="1092" y="640"/>
                    <a:pt x="1011" y="706"/>
                  </a:cubicBezTo>
                  <a:cubicBezTo>
                    <a:pt x="942" y="763"/>
                    <a:pt x="884" y="835"/>
                    <a:pt x="833" y="928"/>
                  </a:cubicBezTo>
                  <a:cubicBezTo>
                    <a:pt x="786" y="1014"/>
                    <a:pt x="750" y="1108"/>
                    <a:pt x="721" y="1189"/>
                  </a:cubicBezTo>
                  <a:cubicBezTo>
                    <a:pt x="697" y="1259"/>
                    <a:pt x="684" y="1352"/>
                    <a:pt x="670" y="1451"/>
                  </a:cubicBezTo>
                  <a:cubicBezTo>
                    <a:pt x="659" y="1533"/>
                    <a:pt x="648" y="1617"/>
                    <a:pt x="629" y="1695"/>
                  </a:cubicBezTo>
                  <a:cubicBezTo>
                    <a:pt x="607" y="1783"/>
                    <a:pt x="579" y="1850"/>
                    <a:pt x="543" y="1899"/>
                  </a:cubicBezTo>
                  <a:cubicBezTo>
                    <a:pt x="483" y="1979"/>
                    <a:pt x="416" y="2070"/>
                    <a:pt x="362" y="2161"/>
                  </a:cubicBezTo>
                  <a:cubicBezTo>
                    <a:pt x="304" y="2260"/>
                    <a:pt x="267" y="2350"/>
                    <a:pt x="247" y="2442"/>
                  </a:cubicBezTo>
                  <a:cubicBezTo>
                    <a:pt x="243" y="2463"/>
                    <a:pt x="239" y="2479"/>
                    <a:pt x="237" y="2494"/>
                  </a:cubicBezTo>
                  <a:cubicBezTo>
                    <a:pt x="217" y="2599"/>
                    <a:pt x="180" y="2706"/>
                    <a:pt x="140" y="2819"/>
                  </a:cubicBezTo>
                  <a:cubicBezTo>
                    <a:pt x="98" y="2938"/>
                    <a:pt x="55" y="3060"/>
                    <a:pt x="33" y="3185"/>
                  </a:cubicBezTo>
                  <a:cubicBezTo>
                    <a:pt x="18" y="3270"/>
                    <a:pt x="9" y="3359"/>
                    <a:pt x="5" y="3449"/>
                  </a:cubicBezTo>
                  <a:cubicBezTo>
                    <a:pt x="1" y="3538"/>
                    <a:pt x="3" y="3629"/>
                    <a:pt x="10" y="3719"/>
                  </a:cubicBezTo>
                  <a:cubicBezTo>
                    <a:pt x="18" y="3821"/>
                    <a:pt x="29" y="3903"/>
                    <a:pt x="44" y="3976"/>
                  </a:cubicBezTo>
                  <a:cubicBezTo>
                    <a:pt x="62" y="4069"/>
                    <a:pt x="87" y="4150"/>
                    <a:pt x="120" y="4224"/>
                  </a:cubicBezTo>
                  <a:cubicBezTo>
                    <a:pt x="156" y="4304"/>
                    <a:pt x="203" y="4380"/>
                    <a:pt x="261" y="4450"/>
                  </a:cubicBezTo>
                  <a:cubicBezTo>
                    <a:pt x="358" y="4568"/>
                    <a:pt x="487" y="4673"/>
                    <a:pt x="655" y="4771"/>
                  </a:cubicBezTo>
                  <a:cubicBezTo>
                    <a:pt x="810" y="4861"/>
                    <a:pt x="980" y="4934"/>
                    <a:pt x="1125" y="4993"/>
                  </a:cubicBezTo>
                  <a:cubicBezTo>
                    <a:pt x="1232" y="5036"/>
                    <a:pt x="1336" y="5081"/>
                    <a:pt x="1432" y="5142"/>
                  </a:cubicBezTo>
                  <a:cubicBezTo>
                    <a:pt x="1501" y="5185"/>
                    <a:pt x="1567" y="5238"/>
                    <a:pt x="1633" y="5303"/>
                  </a:cubicBezTo>
                  <a:cubicBezTo>
                    <a:pt x="1689" y="5357"/>
                    <a:pt x="1746" y="5421"/>
                    <a:pt x="1807" y="5497"/>
                  </a:cubicBezTo>
                  <a:cubicBezTo>
                    <a:pt x="1844" y="5543"/>
                    <a:pt x="1880" y="5590"/>
                    <a:pt x="1915" y="5637"/>
                  </a:cubicBezTo>
                  <a:cubicBezTo>
                    <a:pt x="1928" y="5655"/>
                    <a:pt x="1942" y="5673"/>
                    <a:pt x="1956" y="5691"/>
                  </a:cubicBezTo>
                  <a:cubicBezTo>
                    <a:pt x="2022" y="5777"/>
                    <a:pt x="2110" y="5887"/>
                    <a:pt x="2212" y="5979"/>
                  </a:cubicBezTo>
                  <a:cubicBezTo>
                    <a:pt x="2317" y="6073"/>
                    <a:pt x="2421" y="6132"/>
                    <a:pt x="2528" y="6161"/>
                  </a:cubicBezTo>
                  <a:cubicBezTo>
                    <a:pt x="2717" y="6212"/>
                    <a:pt x="2930" y="6173"/>
                    <a:pt x="3162" y="6047"/>
                  </a:cubicBezTo>
                  <a:cubicBezTo>
                    <a:pt x="3352" y="5944"/>
                    <a:pt x="3522" y="5807"/>
                    <a:pt x="3695" y="5665"/>
                  </a:cubicBezTo>
                  <a:cubicBezTo>
                    <a:pt x="3913" y="5484"/>
                    <a:pt x="4121" y="5305"/>
                    <a:pt x="4312" y="5134"/>
                  </a:cubicBezTo>
                  <a:cubicBezTo>
                    <a:pt x="4419" y="5039"/>
                    <a:pt x="4506" y="4959"/>
                    <a:pt x="4587" y="4874"/>
                  </a:cubicBezTo>
                  <a:cubicBezTo>
                    <a:pt x="4683" y="4773"/>
                    <a:pt x="4756" y="4679"/>
                    <a:pt x="4811" y="4587"/>
                  </a:cubicBezTo>
                  <a:cubicBezTo>
                    <a:pt x="4836" y="4547"/>
                    <a:pt x="4857" y="4505"/>
                    <a:pt x="4878" y="4464"/>
                  </a:cubicBezTo>
                  <a:cubicBezTo>
                    <a:pt x="4900" y="4423"/>
                    <a:pt x="4922" y="4381"/>
                    <a:pt x="4947" y="4339"/>
                  </a:cubicBezTo>
                  <a:cubicBezTo>
                    <a:pt x="4962" y="4313"/>
                    <a:pt x="4978" y="4288"/>
                    <a:pt x="4997" y="4262"/>
                  </a:cubicBezTo>
                  <a:cubicBezTo>
                    <a:pt x="5052" y="4181"/>
                    <a:pt x="5117" y="4101"/>
                    <a:pt x="5179" y="4024"/>
                  </a:cubicBezTo>
                  <a:cubicBezTo>
                    <a:pt x="5286" y="3893"/>
                    <a:pt x="5396" y="3756"/>
                    <a:pt x="5470" y="3604"/>
                  </a:cubicBezTo>
                  <a:cubicBezTo>
                    <a:pt x="5500" y="3542"/>
                    <a:pt x="5524" y="3477"/>
                    <a:pt x="5542" y="3410"/>
                  </a:cubicBezTo>
                  <a:cubicBezTo>
                    <a:pt x="5560" y="3342"/>
                    <a:pt x="5572" y="3273"/>
                    <a:pt x="5577" y="3203"/>
                  </a:cubicBezTo>
                  <a:cubicBezTo>
                    <a:pt x="5581" y="3132"/>
                    <a:pt x="5579" y="3061"/>
                    <a:pt x="5570" y="2991"/>
                  </a:cubicBezTo>
                  <a:cubicBezTo>
                    <a:pt x="5560" y="2919"/>
                    <a:pt x="5543" y="2849"/>
                    <a:pt x="5519" y="2782"/>
                  </a:cubicBezTo>
                  <a:cubicBezTo>
                    <a:pt x="5489" y="2698"/>
                    <a:pt x="5446" y="2612"/>
                    <a:pt x="5388" y="2519"/>
                  </a:cubicBezTo>
                  <a:cubicBezTo>
                    <a:pt x="5334" y="2433"/>
                    <a:pt x="5275" y="2352"/>
                    <a:pt x="5218" y="2278"/>
                  </a:cubicBezTo>
                  <a:cubicBezTo>
                    <a:pt x="5128" y="2159"/>
                    <a:pt x="5035" y="2043"/>
                    <a:pt x="4942" y="1934"/>
                  </a:cubicBezTo>
                  <a:cubicBezTo>
                    <a:pt x="4937" y="1928"/>
                    <a:pt x="4932" y="1922"/>
                    <a:pt x="4927" y="1917"/>
                  </a:cubicBezTo>
                  <a:cubicBezTo>
                    <a:pt x="4873" y="1854"/>
                    <a:pt x="4822" y="1794"/>
                    <a:pt x="4780" y="1724"/>
                  </a:cubicBezTo>
                  <a:cubicBezTo>
                    <a:pt x="4762" y="1695"/>
                    <a:pt x="4747" y="1667"/>
                    <a:pt x="4735" y="1638"/>
                  </a:cubicBezTo>
                  <a:cubicBezTo>
                    <a:pt x="4690" y="1537"/>
                    <a:pt x="4671" y="1422"/>
                    <a:pt x="4652" y="1310"/>
                  </a:cubicBezTo>
                  <a:cubicBezTo>
                    <a:pt x="4640" y="1239"/>
                    <a:pt x="4628" y="1164"/>
                    <a:pt x="4609" y="1095"/>
                  </a:cubicBezTo>
                  <a:cubicBezTo>
                    <a:pt x="4587" y="1017"/>
                    <a:pt x="4559" y="954"/>
                    <a:pt x="4523" y="901"/>
                  </a:cubicBezTo>
                  <a:cubicBezTo>
                    <a:pt x="4467" y="820"/>
                    <a:pt x="4387" y="757"/>
                    <a:pt x="4286" y="714"/>
                  </a:cubicBezTo>
                  <a:cubicBezTo>
                    <a:pt x="4197" y="676"/>
                    <a:pt x="4094" y="655"/>
                    <a:pt x="3987" y="653"/>
                  </a:cubicBezTo>
                  <a:cubicBezTo>
                    <a:pt x="3981" y="653"/>
                    <a:pt x="3975" y="653"/>
                    <a:pt x="3969" y="653"/>
                  </a:cubicBezTo>
                  <a:cubicBezTo>
                    <a:pt x="3929" y="653"/>
                    <a:pt x="3888" y="655"/>
                    <a:pt x="3849" y="6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2" name="Freeform 57">
              <a:extLst>
                <a:ext uri="{FF2B5EF4-FFF2-40B4-BE49-F238E27FC236}">
                  <a16:creationId xmlns:a16="http://schemas.microsoft.com/office/drawing/2014/main" id="{F5014E93-1EE8-438D-94D8-7E1C19052387}"/>
                </a:ext>
              </a:extLst>
            </p:cNvPr>
            <p:cNvSpPr>
              <a:spLocks noEditPoints="1"/>
            </p:cNvSpPr>
            <p:nvPr/>
          </p:nvSpPr>
          <p:spPr bwMode="auto">
            <a:xfrm>
              <a:off x="3651" y="-100"/>
              <a:ext cx="4193" cy="4607"/>
            </a:xfrm>
            <a:custGeom>
              <a:avLst/>
              <a:gdLst>
                <a:gd name="T0" fmla="*/ 1975 w 5664"/>
                <a:gd name="T1" fmla="*/ 5720 h 6225"/>
                <a:gd name="T2" fmla="*/ 1446 w 5664"/>
                <a:gd name="T3" fmla="*/ 5171 h 6225"/>
                <a:gd name="T4" fmla="*/ 277 w 5664"/>
                <a:gd name="T5" fmla="*/ 4488 h 6225"/>
                <a:gd name="T6" fmla="*/ 33 w 5664"/>
                <a:gd name="T7" fmla="*/ 3238 h 6225"/>
                <a:gd name="T8" fmla="*/ 247 w 5664"/>
                <a:gd name="T9" fmla="*/ 2447 h 6225"/>
                <a:gd name="T10" fmla="*/ 634 w 5664"/>
                <a:gd name="T11" fmla="*/ 1662 h 6225"/>
                <a:gd name="T12" fmla="*/ 871 w 5664"/>
                <a:gd name="T13" fmla="*/ 911 h 6225"/>
                <a:gd name="T14" fmla="*/ 1408 w 5664"/>
                <a:gd name="T15" fmla="*/ 560 h 6225"/>
                <a:gd name="T16" fmla="*/ 1933 w 5664"/>
                <a:gd name="T17" fmla="*/ 292 h 6225"/>
                <a:gd name="T18" fmla="*/ 2628 w 5664"/>
                <a:gd name="T19" fmla="*/ 2 h 6225"/>
                <a:gd name="T20" fmla="*/ 3267 w 5664"/>
                <a:gd name="T21" fmla="*/ 362 h 6225"/>
                <a:gd name="T22" fmla="*/ 3796 w 5664"/>
                <a:gd name="T23" fmla="*/ 642 h 6225"/>
                <a:gd name="T24" fmla="*/ 4366 w 5664"/>
                <a:gd name="T25" fmla="*/ 711 h 6225"/>
                <a:gd name="T26" fmla="*/ 4713 w 5664"/>
                <a:gd name="T27" fmla="*/ 1300 h 6225"/>
                <a:gd name="T28" fmla="*/ 4995 w 5664"/>
                <a:gd name="T29" fmla="*/ 1903 h 6225"/>
                <a:gd name="T30" fmla="*/ 5474 w 5664"/>
                <a:gd name="T31" fmla="*/ 2502 h 6225"/>
                <a:gd name="T32" fmla="*/ 5658 w 5664"/>
                <a:gd name="T33" fmla="*/ 3194 h 6225"/>
                <a:gd name="T34" fmla="*/ 5258 w 5664"/>
                <a:gd name="T35" fmla="*/ 3997 h 6225"/>
                <a:gd name="T36" fmla="*/ 4934 w 5664"/>
                <a:gd name="T37" fmla="*/ 4478 h 6225"/>
                <a:gd name="T38" fmla="*/ 4377 w 5664"/>
                <a:gd name="T39" fmla="*/ 5166 h 6225"/>
                <a:gd name="T40" fmla="*/ 2881 w 5664"/>
                <a:gd name="T41" fmla="*/ 6204 h 6225"/>
                <a:gd name="T42" fmla="*/ 3923 w 5664"/>
                <a:gd name="T43" fmla="*/ 642 h 6225"/>
                <a:gd name="T44" fmla="*/ 3284 w 5664"/>
                <a:gd name="T45" fmla="*/ 382 h 6225"/>
                <a:gd name="T46" fmla="*/ 2945 w 5664"/>
                <a:gd name="T47" fmla="*/ 103 h 6225"/>
                <a:gd name="T48" fmla="*/ 2051 w 5664"/>
                <a:gd name="T49" fmla="*/ 196 h 6225"/>
                <a:gd name="T50" fmla="*/ 1483 w 5664"/>
                <a:gd name="T51" fmla="*/ 553 h 6225"/>
                <a:gd name="T52" fmla="*/ 1055 w 5664"/>
                <a:gd name="T53" fmla="*/ 695 h 6225"/>
                <a:gd name="T54" fmla="*/ 685 w 5664"/>
                <a:gd name="T55" fmla="*/ 1430 h 6225"/>
                <a:gd name="T56" fmla="*/ 360 w 5664"/>
                <a:gd name="T57" fmla="*/ 2142 h 6225"/>
                <a:gd name="T58" fmla="*/ 140 w 5664"/>
                <a:gd name="T59" fmla="*/ 2859 h 6225"/>
                <a:gd name="T60" fmla="*/ 136 w 5664"/>
                <a:gd name="T61" fmla="*/ 4266 h 6225"/>
                <a:gd name="T62" fmla="*/ 1139 w 5664"/>
                <a:gd name="T63" fmla="*/ 5019 h 6225"/>
                <a:gd name="T64" fmla="*/ 1938 w 5664"/>
                <a:gd name="T65" fmla="*/ 5670 h 6225"/>
                <a:gd name="T66" fmla="*/ 2549 w 5664"/>
                <a:gd name="T67" fmla="*/ 6193 h 6225"/>
                <a:gd name="T68" fmla="*/ 3745 w 5664"/>
                <a:gd name="T69" fmla="*/ 5704 h 6225"/>
                <a:gd name="T70" fmla="*/ 4873 w 5664"/>
                <a:gd name="T71" fmla="*/ 4599 h 6225"/>
                <a:gd name="T72" fmla="*/ 5051 w 5664"/>
                <a:gd name="T73" fmla="*/ 4263 h 6225"/>
                <a:gd name="T74" fmla="*/ 5619 w 5664"/>
                <a:gd name="T75" fmla="*/ 3404 h 6225"/>
                <a:gd name="T76" fmla="*/ 5603 w 5664"/>
                <a:gd name="T77" fmla="*/ 2766 h 6225"/>
                <a:gd name="T78" fmla="*/ 4995 w 5664"/>
                <a:gd name="T79" fmla="*/ 1904 h 6225"/>
                <a:gd name="T80" fmla="*/ 4712 w 5664"/>
                <a:gd name="T81" fmla="*/ 1300 h 6225"/>
                <a:gd name="T82" fmla="*/ 4366 w 5664"/>
                <a:gd name="T83" fmla="*/ 711 h 6225"/>
                <a:gd name="T84" fmla="*/ 3923 w 5664"/>
                <a:gd name="T85" fmla="*/ 642 h 6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64" h="6225">
                  <a:moveTo>
                    <a:pt x="2548" y="6194"/>
                  </a:moveTo>
                  <a:cubicBezTo>
                    <a:pt x="2441" y="6163"/>
                    <a:pt x="2337" y="6102"/>
                    <a:pt x="2232" y="6008"/>
                  </a:cubicBezTo>
                  <a:cubicBezTo>
                    <a:pt x="2130" y="5917"/>
                    <a:pt x="2041" y="5806"/>
                    <a:pt x="1975" y="5720"/>
                  </a:cubicBezTo>
                  <a:cubicBezTo>
                    <a:pt x="1962" y="5703"/>
                    <a:pt x="1949" y="5687"/>
                    <a:pt x="1937" y="5670"/>
                  </a:cubicBezTo>
                  <a:cubicBezTo>
                    <a:pt x="1900" y="5623"/>
                    <a:pt x="1862" y="5573"/>
                    <a:pt x="1824" y="5526"/>
                  </a:cubicBezTo>
                  <a:cubicBezTo>
                    <a:pt x="1694" y="5365"/>
                    <a:pt x="1574" y="5253"/>
                    <a:pt x="1446" y="5171"/>
                  </a:cubicBezTo>
                  <a:cubicBezTo>
                    <a:pt x="1347" y="5108"/>
                    <a:pt x="1240" y="5062"/>
                    <a:pt x="1139" y="5020"/>
                  </a:cubicBezTo>
                  <a:cubicBezTo>
                    <a:pt x="994" y="4960"/>
                    <a:pt x="826" y="4889"/>
                    <a:pt x="672" y="4802"/>
                  </a:cubicBezTo>
                  <a:cubicBezTo>
                    <a:pt x="504" y="4706"/>
                    <a:pt x="375" y="4603"/>
                    <a:pt x="277" y="4488"/>
                  </a:cubicBezTo>
                  <a:cubicBezTo>
                    <a:pt x="220" y="4420"/>
                    <a:pt x="172" y="4345"/>
                    <a:pt x="135" y="4266"/>
                  </a:cubicBezTo>
                  <a:cubicBezTo>
                    <a:pt x="57" y="4099"/>
                    <a:pt x="32" y="3920"/>
                    <a:pt x="17" y="3767"/>
                  </a:cubicBezTo>
                  <a:cubicBezTo>
                    <a:pt x="0" y="3590"/>
                    <a:pt x="6" y="3407"/>
                    <a:pt x="33" y="3238"/>
                  </a:cubicBezTo>
                  <a:cubicBezTo>
                    <a:pt x="54" y="3109"/>
                    <a:pt x="97" y="2982"/>
                    <a:pt x="139" y="2859"/>
                  </a:cubicBezTo>
                  <a:cubicBezTo>
                    <a:pt x="181" y="2735"/>
                    <a:pt x="220" y="2618"/>
                    <a:pt x="238" y="2502"/>
                  </a:cubicBezTo>
                  <a:cubicBezTo>
                    <a:pt x="240" y="2486"/>
                    <a:pt x="243" y="2468"/>
                    <a:pt x="247" y="2447"/>
                  </a:cubicBezTo>
                  <a:cubicBezTo>
                    <a:pt x="266" y="2347"/>
                    <a:pt x="302" y="2247"/>
                    <a:pt x="359" y="2142"/>
                  </a:cubicBezTo>
                  <a:cubicBezTo>
                    <a:pt x="414" y="2041"/>
                    <a:pt x="484" y="1942"/>
                    <a:pt x="545" y="1859"/>
                  </a:cubicBezTo>
                  <a:cubicBezTo>
                    <a:pt x="580" y="1810"/>
                    <a:pt x="609" y="1746"/>
                    <a:pt x="634" y="1662"/>
                  </a:cubicBezTo>
                  <a:cubicBezTo>
                    <a:pt x="655" y="1587"/>
                    <a:pt x="670" y="1507"/>
                    <a:pt x="684" y="1429"/>
                  </a:cubicBezTo>
                  <a:cubicBezTo>
                    <a:pt x="703" y="1329"/>
                    <a:pt x="721" y="1235"/>
                    <a:pt x="750" y="1164"/>
                  </a:cubicBezTo>
                  <a:cubicBezTo>
                    <a:pt x="784" y="1081"/>
                    <a:pt x="822" y="992"/>
                    <a:pt x="871" y="911"/>
                  </a:cubicBezTo>
                  <a:cubicBezTo>
                    <a:pt x="925" y="820"/>
                    <a:pt x="985" y="750"/>
                    <a:pt x="1055" y="694"/>
                  </a:cubicBezTo>
                  <a:cubicBezTo>
                    <a:pt x="1136" y="630"/>
                    <a:pt x="1230" y="586"/>
                    <a:pt x="1317" y="570"/>
                  </a:cubicBezTo>
                  <a:cubicBezTo>
                    <a:pt x="1348" y="565"/>
                    <a:pt x="1379" y="562"/>
                    <a:pt x="1408" y="560"/>
                  </a:cubicBezTo>
                  <a:cubicBezTo>
                    <a:pt x="1433" y="558"/>
                    <a:pt x="1458" y="556"/>
                    <a:pt x="1483" y="552"/>
                  </a:cubicBezTo>
                  <a:cubicBezTo>
                    <a:pt x="1512" y="547"/>
                    <a:pt x="1542" y="540"/>
                    <a:pt x="1569" y="531"/>
                  </a:cubicBezTo>
                  <a:cubicBezTo>
                    <a:pt x="1701" y="487"/>
                    <a:pt x="1819" y="388"/>
                    <a:pt x="1933" y="292"/>
                  </a:cubicBezTo>
                  <a:cubicBezTo>
                    <a:pt x="1974" y="257"/>
                    <a:pt x="2012" y="225"/>
                    <a:pt x="2051" y="195"/>
                  </a:cubicBezTo>
                  <a:cubicBezTo>
                    <a:pt x="2224" y="63"/>
                    <a:pt x="2390" y="0"/>
                    <a:pt x="2569" y="0"/>
                  </a:cubicBezTo>
                  <a:cubicBezTo>
                    <a:pt x="2589" y="0"/>
                    <a:pt x="2608" y="1"/>
                    <a:pt x="2628" y="2"/>
                  </a:cubicBezTo>
                  <a:cubicBezTo>
                    <a:pt x="2726" y="9"/>
                    <a:pt x="2836" y="44"/>
                    <a:pt x="2945" y="102"/>
                  </a:cubicBezTo>
                  <a:cubicBezTo>
                    <a:pt x="3046" y="156"/>
                    <a:pt x="3142" y="229"/>
                    <a:pt x="3217" y="307"/>
                  </a:cubicBezTo>
                  <a:cubicBezTo>
                    <a:pt x="3233" y="324"/>
                    <a:pt x="3250" y="342"/>
                    <a:pt x="3267" y="362"/>
                  </a:cubicBezTo>
                  <a:cubicBezTo>
                    <a:pt x="3273" y="369"/>
                    <a:pt x="3279" y="375"/>
                    <a:pt x="3284" y="382"/>
                  </a:cubicBezTo>
                  <a:cubicBezTo>
                    <a:pt x="3350" y="456"/>
                    <a:pt x="3412" y="526"/>
                    <a:pt x="3508" y="577"/>
                  </a:cubicBezTo>
                  <a:cubicBezTo>
                    <a:pt x="3584" y="617"/>
                    <a:pt x="3680" y="639"/>
                    <a:pt x="3796" y="642"/>
                  </a:cubicBezTo>
                  <a:cubicBezTo>
                    <a:pt x="3837" y="644"/>
                    <a:pt x="3878" y="643"/>
                    <a:pt x="3923" y="641"/>
                  </a:cubicBezTo>
                  <a:cubicBezTo>
                    <a:pt x="3971" y="640"/>
                    <a:pt x="4020" y="638"/>
                    <a:pt x="4070" y="641"/>
                  </a:cubicBezTo>
                  <a:cubicBezTo>
                    <a:pt x="4177" y="646"/>
                    <a:pt x="4279" y="670"/>
                    <a:pt x="4366" y="711"/>
                  </a:cubicBezTo>
                  <a:cubicBezTo>
                    <a:pt x="4466" y="757"/>
                    <a:pt x="4543" y="822"/>
                    <a:pt x="4597" y="905"/>
                  </a:cubicBezTo>
                  <a:cubicBezTo>
                    <a:pt x="4630" y="957"/>
                    <a:pt x="4656" y="1018"/>
                    <a:pt x="4675" y="1093"/>
                  </a:cubicBezTo>
                  <a:cubicBezTo>
                    <a:pt x="4692" y="1160"/>
                    <a:pt x="4703" y="1231"/>
                    <a:pt x="4713" y="1300"/>
                  </a:cubicBezTo>
                  <a:cubicBezTo>
                    <a:pt x="4731" y="1417"/>
                    <a:pt x="4749" y="1538"/>
                    <a:pt x="4799" y="1644"/>
                  </a:cubicBezTo>
                  <a:cubicBezTo>
                    <a:pt x="4813" y="1672"/>
                    <a:pt x="4828" y="1699"/>
                    <a:pt x="4847" y="1727"/>
                  </a:cubicBezTo>
                  <a:cubicBezTo>
                    <a:pt x="4890" y="1792"/>
                    <a:pt x="4941" y="1846"/>
                    <a:pt x="4995" y="1903"/>
                  </a:cubicBezTo>
                  <a:cubicBezTo>
                    <a:pt x="5003" y="1912"/>
                    <a:pt x="5010" y="1920"/>
                    <a:pt x="5018" y="1928"/>
                  </a:cubicBezTo>
                  <a:cubicBezTo>
                    <a:pt x="5114" y="2031"/>
                    <a:pt x="5210" y="2143"/>
                    <a:pt x="5303" y="2263"/>
                  </a:cubicBezTo>
                  <a:cubicBezTo>
                    <a:pt x="5353" y="2326"/>
                    <a:pt x="5417" y="2411"/>
                    <a:pt x="5474" y="2502"/>
                  </a:cubicBezTo>
                  <a:cubicBezTo>
                    <a:pt x="5532" y="2595"/>
                    <a:pt x="5574" y="2681"/>
                    <a:pt x="5604" y="2766"/>
                  </a:cubicBezTo>
                  <a:cubicBezTo>
                    <a:pt x="5628" y="2834"/>
                    <a:pt x="5645" y="2905"/>
                    <a:pt x="5654" y="2978"/>
                  </a:cubicBezTo>
                  <a:cubicBezTo>
                    <a:pt x="5663" y="3049"/>
                    <a:pt x="5664" y="3122"/>
                    <a:pt x="5658" y="3194"/>
                  </a:cubicBezTo>
                  <a:cubicBezTo>
                    <a:pt x="5652" y="3265"/>
                    <a:pt x="5640" y="3336"/>
                    <a:pt x="5620" y="3404"/>
                  </a:cubicBezTo>
                  <a:cubicBezTo>
                    <a:pt x="5601" y="3472"/>
                    <a:pt x="5575" y="3538"/>
                    <a:pt x="5543" y="3600"/>
                  </a:cubicBezTo>
                  <a:cubicBezTo>
                    <a:pt x="5469" y="3744"/>
                    <a:pt x="5362" y="3873"/>
                    <a:pt x="5258" y="3997"/>
                  </a:cubicBezTo>
                  <a:cubicBezTo>
                    <a:pt x="5187" y="4083"/>
                    <a:pt x="5113" y="4171"/>
                    <a:pt x="5052" y="4263"/>
                  </a:cubicBezTo>
                  <a:cubicBezTo>
                    <a:pt x="5034" y="4290"/>
                    <a:pt x="5018" y="4316"/>
                    <a:pt x="5003" y="4342"/>
                  </a:cubicBezTo>
                  <a:cubicBezTo>
                    <a:pt x="4978" y="4387"/>
                    <a:pt x="4956" y="4434"/>
                    <a:pt x="4934" y="4478"/>
                  </a:cubicBezTo>
                  <a:cubicBezTo>
                    <a:pt x="4915" y="4518"/>
                    <a:pt x="4896" y="4560"/>
                    <a:pt x="4874" y="4599"/>
                  </a:cubicBezTo>
                  <a:cubicBezTo>
                    <a:pt x="4820" y="4696"/>
                    <a:pt x="4748" y="4794"/>
                    <a:pt x="4653" y="4897"/>
                  </a:cubicBezTo>
                  <a:cubicBezTo>
                    <a:pt x="4564" y="4995"/>
                    <a:pt x="4463" y="5088"/>
                    <a:pt x="4377" y="5166"/>
                  </a:cubicBezTo>
                  <a:cubicBezTo>
                    <a:pt x="4192" y="5333"/>
                    <a:pt x="3991" y="5504"/>
                    <a:pt x="3745" y="5704"/>
                  </a:cubicBezTo>
                  <a:cubicBezTo>
                    <a:pt x="3568" y="5849"/>
                    <a:pt x="3392" y="5987"/>
                    <a:pt x="3197" y="6089"/>
                  </a:cubicBezTo>
                  <a:cubicBezTo>
                    <a:pt x="3088" y="6145"/>
                    <a:pt x="2982" y="6184"/>
                    <a:pt x="2881" y="6204"/>
                  </a:cubicBezTo>
                  <a:cubicBezTo>
                    <a:pt x="2830" y="6213"/>
                    <a:pt x="2780" y="6218"/>
                    <a:pt x="2731" y="6218"/>
                  </a:cubicBezTo>
                  <a:cubicBezTo>
                    <a:pt x="2668" y="6218"/>
                    <a:pt x="2607" y="6210"/>
                    <a:pt x="2548" y="6194"/>
                  </a:cubicBezTo>
                  <a:moveTo>
                    <a:pt x="3923" y="642"/>
                  </a:moveTo>
                  <a:cubicBezTo>
                    <a:pt x="3878" y="643"/>
                    <a:pt x="3837" y="644"/>
                    <a:pt x="3796" y="643"/>
                  </a:cubicBezTo>
                  <a:cubicBezTo>
                    <a:pt x="3680" y="639"/>
                    <a:pt x="3583" y="617"/>
                    <a:pt x="3508" y="578"/>
                  </a:cubicBezTo>
                  <a:cubicBezTo>
                    <a:pt x="3412" y="527"/>
                    <a:pt x="3350" y="457"/>
                    <a:pt x="3284" y="382"/>
                  </a:cubicBezTo>
                  <a:cubicBezTo>
                    <a:pt x="3278" y="376"/>
                    <a:pt x="3272" y="369"/>
                    <a:pt x="3266" y="362"/>
                  </a:cubicBezTo>
                  <a:cubicBezTo>
                    <a:pt x="3249" y="343"/>
                    <a:pt x="3233" y="325"/>
                    <a:pt x="3216" y="308"/>
                  </a:cubicBezTo>
                  <a:cubicBezTo>
                    <a:pt x="3142" y="229"/>
                    <a:pt x="3045" y="157"/>
                    <a:pt x="2945" y="103"/>
                  </a:cubicBezTo>
                  <a:cubicBezTo>
                    <a:pt x="2836" y="45"/>
                    <a:pt x="2726" y="10"/>
                    <a:pt x="2628" y="3"/>
                  </a:cubicBezTo>
                  <a:cubicBezTo>
                    <a:pt x="2608" y="1"/>
                    <a:pt x="2589" y="1"/>
                    <a:pt x="2569" y="1"/>
                  </a:cubicBezTo>
                  <a:cubicBezTo>
                    <a:pt x="2390" y="1"/>
                    <a:pt x="2224" y="63"/>
                    <a:pt x="2051" y="196"/>
                  </a:cubicBezTo>
                  <a:cubicBezTo>
                    <a:pt x="2012" y="226"/>
                    <a:pt x="1974" y="258"/>
                    <a:pt x="1934" y="292"/>
                  </a:cubicBezTo>
                  <a:cubicBezTo>
                    <a:pt x="1819" y="389"/>
                    <a:pt x="1702" y="488"/>
                    <a:pt x="1570" y="532"/>
                  </a:cubicBezTo>
                  <a:cubicBezTo>
                    <a:pt x="1542" y="541"/>
                    <a:pt x="1513" y="548"/>
                    <a:pt x="1483" y="553"/>
                  </a:cubicBezTo>
                  <a:cubicBezTo>
                    <a:pt x="1458" y="556"/>
                    <a:pt x="1433" y="559"/>
                    <a:pt x="1408" y="561"/>
                  </a:cubicBezTo>
                  <a:cubicBezTo>
                    <a:pt x="1379" y="563"/>
                    <a:pt x="1348" y="566"/>
                    <a:pt x="1317" y="571"/>
                  </a:cubicBezTo>
                  <a:cubicBezTo>
                    <a:pt x="1230" y="586"/>
                    <a:pt x="1137" y="630"/>
                    <a:pt x="1055" y="695"/>
                  </a:cubicBezTo>
                  <a:cubicBezTo>
                    <a:pt x="986" y="750"/>
                    <a:pt x="926" y="821"/>
                    <a:pt x="872" y="911"/>
                  </a:cubicBezTo>
                  <a:cubicBezTo>
                    <a:pt x="823" y="993"/>
                    <a:pt x="785" y="1081"/>
                    <a:pt x="751" y="1164"/>
                  </a:cubicBezTo>
                  <a:cubicBezTo>
                    <a:pt x="722" y="1235"/>
                    <a:pt x="704" y="1330"/>
                    <a:pt x="685" y="1430"/>
                  </a:cubicBezTo>
                  <a:cubicBezTo>
                    <a:pt x="671" y="1507"/>
                    <a:pt x="656" y="1587"/>
                    <a:pt x="634" y="1662"/>
                  </a:cubicBezTo>
                  <a:cubicBezTo>
                    <a:pt x="610" y="1746"/>
                    <a:pt x="581" y="1811"/>
                    <a:pt x="545" y="1859"/>
                  </a:cubicBezTo>
                  <a:cubicBezTo>
                    <a:pt x="484" y="1942"/>
                    <a:pt x="415" y="2041"/>
                    <a:pt x="360" y="2142"/>
                  </a:cubicBezTo>
                  <a:cubicBezTo>
                    <a:pt x="303" y="2247"/>
                    <a:pt x="267" y="2347"/>
                    <a:pt x="248" y="2447"/>
                  </a:cubicBezTo>
                  <a:cubicBezTo>
                    <a:pt x="244" y="2468"/>
                    <a:pt x="241" y="2486"/>
                    <a:pt x="239" y="2502"/>
                  </a:cubicBezTo>
                  <a:cubicBezTo>
                    <a:pt x="221" y="2618"/>
                    <a:pt x="182" y="2735"/>
                    <a:pt x="140" y="2859"/>
                  </a:cubicBezTo>
                  <a:cubicBezTo>
                    <a:pt x="98" y="2982"/>
                    <a:pt x="55" y="3109"/>
                    <a:pt x="34" y="3238"/>
                  </a:cubicBezTo>
                  <a:cubicBezTo>
                    <a:pt x="7" y="3407"/>
                    <a:pt x="1" y="3590"/>
                    <a:pt x="18" y="3767"/>
                  </a:cubicBezTo>
                  <a:cubicBezTo>
                    <a:pt x="32" y="3920"/>
                    <a:pt x="58" y="4099"/>
                    <a:pt x="136" y="4266"/>
                  </a:cubicBezTo>
                  <a:cubicBezTo>
                    <a:pt x="172" y="4345"/>
                    <a:pt x="220" y="4420"/>
                    <a:pt x="278" y="4488"/>
                  </a:cubicBezTo>
                  <a:cubicBezTo>
                    <a:pt x="376" y="4603"/>
                    <a:pt x="505" y="4705"/>
                    <a:pt x="673" y="4801"/>
                  </a:cubicBezTo>
                  <a:cubicBezTo>
                    <a:pt x="827" y="4889"/>
                    <a:pt x="994" y="4960"/>
                    <a:pt x="1139" y="5019"/>
                  </a:cubicBezTo>
                  <a:cubicBezTo>
                    <a:pt x="1240" y="5061"/>
                    <a:pt x="1347" y="5107"/>
                    <a:pt x="1447" y="5171"/>
                  </a:cubicBezTo>
                  <a:cubicBezTo>
                    <a:pt x="1574" y="5252"/>
                    <a:pt x="1694" y="5365"/>
                    <a:pt x="1824" y="5525"/>
                  </a:cubicBezTo>
                  <a:cubicBezTo>
                    <a:pt x="1863" y="5572"/>
                    <a:pt x="1901" y="5622"/>
                    <a:pt x="1938" y="5670"/>
                  </a:cubicBezTo>
                  <a:cubicBezTo>
                    <a:pt x="1950" y="5686"/>
                    <a:pt x="1963" y="5703"/>
                    <a:pt x="1975" y="5719"/>
                  </a:cubicBezTo>
                  <a:cubicBezTo>
                    <a:pt x="2042" y="5806"/>
                    <a:pt x="2131" y="5916"/>
                    <a:pt x="2232" y="6007"/>
                  </a:cubicBezTo>
                  <a:cubicBezTo>
                    <a:pt x="2337" y="6102"/>
                    <a:pt x="2441" y="6162"/>
                    <a:pt x="2549" y="6193"/>
                  </a:cubicBezTo>
                  <a:cubicBezTo>
                    <a:pt x="2652" y="6222"/>
                    <a:pt x="2764" y="6225"/>
                    <a:pt x="2881" y="6203"/>
                  </a:cubicBezTo>
                  <a:cubicBezTo>
                    <a:pt x="2982" y="6183"/>
                    <a:pt x="3088" y="6145"/>
                    <a:pt x="3197" y="6088"/>
                  </a:cubicBezTo>
                  <a:cubicBezTo>
                    <a:pt x="3392" y="5986"/>
                    <a:pt x="3567" y="5848"/>
                    <a:pt x="3745" y="5704"/>
                  </a:cubicBezTo>
                  <a:cubicBezTo>
                    <a:pt x="3990" y="5503"/>
                    <a:pt x="4191" y="5332"/>
                    <a:pt x="4376" y="5165"/>
                  </a:cubicBezTo>
                  <a:cubicBezTo>
                    <a:pt x="4463" y="5087"/>
                    <a:pt x="4563" y="4994"/>
                    <a:pt x="4653" y="4897"/>
                  </a:cubicBezTo>
                  <a:cubicBezTo>
                    <a:pt x="4748" y="4793"/>
                    <a:pt x="4820" y="4696"/>
                    <a:pt x="4873" y="4599"/>
                  </a:cubicBezTo>
                  <a:cubicBezTo>
                    <a:pt x="4895" y="4559"/>
                    <a:pt x="4915" y="4518"/>
                    <a:pt x="4934" y="4478"/>
                  </a:cubicBezTo>
                  <a:cubicBezTo>
                    <a:pt x="4955" y="4433"/>
                    <a:pt x="4977" y="4387"/>
                    <a:pt x="5002" y="4342"/>
                  </a:cubicBezTo>
                  <a:cubicBezTo>
                    <a:pt x="5017" y="4316"/>
                    <a:pt x="5033" y="4290"/>
                    <a:pt x="5051" y="4263"/>
                  </a:cubicBezTo>
                  <a:cubicBezTo>
                    <a:pt x="5112" y="4171"/>
                    <a:pt x="5186" y="4082"/>
                    <a:pt x="5258" y="3996"/>
                  </a:cubicBezTo>
                  <a:cubicBezTo>
                    <a:pt x="5361" y="3872"/>
                    <a:pt x="5468" y="3744"/>
                    <a:pt x="5542" y="3600"/>
                  </a:cubicBezTo>
                  <a:cubicBezTo>
                    <a:pt x="5574" y="3538"/>
                    <a:pt x="5600" y="3472"/>
                    <a:pt x="5619" y="3404"/>
                  </a:cubicBezTo>
                  <a:cubicBezTo>
                    <a:pt x="5639" y="3335"/>
                    <a:pt x="5652" y="3265"/>
                    <a:pt x="5657" y="3194"/>
                  </a:cubicBezTo>
                  <a:cubicBezTo>
                    <a:pt x="5663" y="3122"/>
                    <a:pt x="5662" y="3049"/>
                    <a:pt x="5653" y="2979"/>
                  </a:cubicBezTo>
                  <a:cubicBezTo>
                    <a:pt x="5644" y="2906"/>
                    <a:pt x="5627" y="2834"/>
                    <a:pt x="5603" y="2766"/>
                  </a:cubicBezTo>
                  <a:cubicBezTo>
                    <a:pt x="5538" y="2579"/>
                    <a:pt x="5420" y="2413"/>
                    <a:pt x="5302" y="2263"/>
                  </a:cubicBezTo>
                  <a:cubicBezTo>
                    <a:pt x="5210" y="2144"/>
                    <a:pt x="5114" y="2031"/>
                    <a:pt x="5017" y="1928"/>
                  </a:cubicBezTo>
                  <a:cubicBezTo>
                    <a:pt x="5010" y="1920"/>
                    <a:pt x="5002" y="1912"/>
                    <a:pt x="4995" y="1904"/>
                  </a:cubicBezTo>
                  <a:cubicBezTo>
                    <a:pt x="4941" y="1847"/>
                    <a:pt x="4889" y="1792"/>
                    <a:pt x="4846" y="1727"/>
                  </a:cubicBezTo>
                  <a:cubicBezTo>
                    <a:pt x="4827" y="1700"/>
                    <a:pt x="4812" y="1672"/>
                    <a:pt x="4798" y="1644"/>
                  </a:cubicBezTo>
                  <a:cubicBezTo>
                    <a:pt x="4748" y="1538"/>
                    <a:pt x="4730" y="1417"/>
                    <a:pt x="4712" y="1300"/>
                  </a:cubicBezTo>
                  <a:cubicBezTo>
                    <a:pt x="4702" y="1231"/>
                    <a:pt x="4691" y="1160"/>
                    <a:pt x="4674" y="1093"/>
                  </a:cubicBezTo>
                  <a:cubicBezTo>
                    <a:pt x="4655" y="1018"/>
                    <a:pt x="4630" y="957"/>
                    <a:pt x="4596" y="906"/>
                  </a:cubicBezTo>
                  <a:cubicBezTo>
                    <a:pt x="4543" y="823"/>
                    <a:pt x="4465" y="758"/>
                    <a:pt x="4366" y="711"/>
                  </a:cubicBezTo>
                  <a:cubicBezTo>
                    <a:pt x="4279" y="671"/>
                    <a:pt x="4176" y="647"/>
                    <a:pt x="4069" y="641"/>
                  </a:cubicBezTo>
                  <a:cubicBezTo>
                    <a:pt x="4051" y="640"/>
                    <a:pt x="4032" y="640"/>
                    <a:pt x="4013" y="640"/>
                  </a:cubicBezTo>
                  <a:cubicBezTo>
                    <a:pt x="3983" y="640"/>
                    <a:pt x="3952" y="641"/>
                    <a:pt x="3923" y="6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3" name="Freeform 58">
              <a:extLst>
                <a:ext uri="{FF2B5EF4-FFF2-40B4-BE49-F238E27FC236}">
                  <a16:creationId xmlns:a16="http://schemas.microsoft.com/office/drawing/2014/main" id="{51007BF6-0393-455B-9D79-66F8B9D9B8B7}"/>
                </a:ext>
              </a:extLst>
            </p:cNvPr>
            <p:cNvSpPr>
              <a:spLocks noEditPoints="1"/>
            </p:cNvSpPr>
            <p:nvPr/>
          </p:nvSpPr>
          <p:spPr bwMode="auto">
            <a:xfrm>
              <a:off x="3620" y="-136"/>
              <a:ext cx="4280" cy="4668"/>
            </a:xfrm>
            <a:custGeom>
              <a:avLst/>
              <a:gdLst>
                <a:gd name="T0" fmla="*/ 2247 w 5782"/>
                <a:gd name="T1" fmla="*/ 6066 h 6307"/>
                <a:gd name="T2" fmla="*/ 1954 w 5782"/>
                <a:gd name="T3" fmla="*/ 5732 h 6307"/>
                <a:gd name="T4" fmla="*/ 1456 w 5782"/>
                <a:gd name="T5" fmla="*/ 5230 h 6307"/>
                <a:gd name="T6" fmla="*/ 289 w 5782"/>
                <a:gd name="T7" fmla="*/ 4555 h 6307"/>
                <a:gd name="T8" fmla="*/ 19 w 5782"/>
                <a:gd name="T9" fmla="*/ 3843 h 6307"/>
                <a:gd name="T10" fmla="*/ 133 w 5782"/>
                <a:gd name="T11" fmla="*/ 2923 h 6307"/>
                <a:gd name="T12" fmla="*/ 242 w 5782"/>
                <a:gd name="T13" fmla="*/ 2478 h 6307"/>
                <a:gd name="T14" fmla="*/ 692 w 5782"/>
                <a:gd name="T15" fmla="*/ 1435 h 6307"/>
                <a:gd name="T16" fmla="*/ 1094 w 5782"/>
                <a:gd name="T17" fmla="*/ 708 h 6307"/>
                <a:gd name="T18" fmla="*/ 1448 w 5782"/>
                <a:gd name="T19" fmla="*/ 567 h 6307"/>
                <a:gd name="T20" fmla="*/ 1612 w 5782"/>
                <a:gd name="T21" fmla="*/ 531 h 6307"/>
                <a:gd name="T22" fmla="*/ 2097 w 5782"/>
                <a:gd name="T23" fmla="*/ 191 h 6307"/>
                <a:gd name="T24" fmla="*/ 3285 w 5782"/>
                <a:gd name="T25" fmla="*/ 330 h 6307"/>
                <a:gd name="T26" fmla="*/ 3347 w 5782"/>
                <a:gd name="T27" fmla="*/ 393 h 6307"/>
                <a:gd name="T28" fmla="*/ 3875 w 5782"/>
                <a:gd name="T29" fmla="*/ 648 h 6307"/>
                <a:gd name="T30" fmla="*/ 4002 w 5782"/>
                <a:gd name="T31" fmla="*/ 649 h 6307"/>
                <a:gd name="T32" fmla="*/ 4670 w 5782"/>
                <a:gd name="T33" fmla="*/ 936 h 6307"/>
                <a:gd name="T34" fmla="*/ 4862 w 5782"/>
                <a:gd name="T35" fmla="*/ 1675 h 6307"/>
                <a:gd name="T36" fmla="*/ 5062 w 5782"/>
                <a:gd name="T37" fmla="*/ 1918 h 6307"/>
                <a:gd name="T38" fmla="*/ 5387 w 5782"/>
                <a:gd name="T39" fmla="*/ 2273 h 6307"/>
                <a:gd name="T40" fmla="*/ 5614 w 5782"/>
                <a:gd name="T41" fmla="*/ 3625 h 6307"/>
                <a:gd name="T42" fmla="*/ 5106 w 5782"/>
                <a:gd name="T43" fmla="*/ 4293 h 6307"/>
                <a:gd name="T44" fmla="*/ 4990 w 5782"/>
                <a:gd name="T45" fmla="*/ 4519 h 6307"/>
                <a:gd name="T46" fmla="*/ 4440 w 5782"/>
                <a:gd name="T47" fmla="*/ 5226 h 6307"/>
                <a:gd name="T48" fmla="*/ 3230 w 5782"/>
                <a:gd name="T49" fmla="*/ 6159 h 6307"/>
                <a:gd name="T50" fmla="*/ 2564 w 5782"/>
                <a:gd name="T51" fmla="*/ 6255 h 6307"/>
                <a:gd name="T52" fmla="*/ 3999 w 5782"/>
                <a:gd name="T53" fmla="*/ 656 h 6307"/>
                <a:gd name="T54" fmla="*/ 3585 w 5782"/>
                <a:gd name="T55" fmla="*/ 591 h 6307"/>
                <a:gd name="T56" fmla="*/ 3332 w 5782"/>
                <a:gd name="T57" fmla="*/ 387 h 6307"/>
                <a:gd name="T58" fmla="*/ 2691 w 5782"/>
                <a:gd name="T59" fmla="*/ 31 h 6307"/>
                <a:gd name="T60" fmla="*/ 1957 w 5782"/>
                <a:gd name="T61" fmla="*/ 311 h 6307"/>
                <a:gd name="T62" fmla="*/ 1527 w 5782"/>
                <a:gd name="T63" fmla="*/ 562 h 6307"/>
                <a:gd name="T64" fmla="*/ 1361 w 5782"/>
                <a:gd name="T65" fmla="*/ 588 h 6307"/>
                <a:gd name="T66" fmla="*/ 780 w 5782"/>
                <a:gd name="T67" fmla="*/ 1167 h 6307"/>
                <a:gd name="T68" fmla="*/ 547 w 5782"/>
                <a:gd name="T69" fmla="*/ 1848 h 6307"/>
                <a:gd name="T70" fmla="*/ 240 w 5782"/>
                <a:gd name="T71" fmla="*/ 2538 h 6307"/>
                <a:gd name="T72" fmla="*/ 35 w 5782"/>
                <a:gd name="T73" fmla="*/ 3319 h 6307"/>
                <a:gd name="T74" fmla="*/ 151 w 5782"/>
                <a:gd name="T75" fmla="*/ 4334 h 6307"/>
                <a:gd name="T76" fmla="*/ 1151 w 5782"/>
                <a:gd name="T77" fmla="*/ 5070 h 6307"/>
                <a:gd name="T78" fmla="*/ 1841 w 5782"/>
                <a:gd name="T79" fmla="*/ 5578 h 6307"/>
                <a:gd name="T80" fmla="*/ 1994 w 5782"/>
                <a:gd name="T81" fmla="*/ 5773 h 6307"/>
                <a:gd name="T82" fmla="*/ 3227 w 5782"/>
                <a:gd name="T83" fmla="*/ 6153 h 6307"/>
                <a:gd name="T84" fmla="*/ 4435 w 5782"/>
                <a:gd name="T85" fmla="*/ 5221 h 6307"/>
                <a:gd name="T86" fmla="*/ 4984 w 5782"/>
                <a:gd name="T87" fmla="*/ 4516 h 6307"/>
                <a:gd name="T88" fmla="*/ 5100 w 5782"/>
                <a:gd name="T89" fmla="*/ 4289 h 6307"/>
                <a:gd name="T90" fmla="*/ 5608 w 5782"/>
                <a:gd name="T91" fmla="*/ 3622 h 6307"/>
                <a:gd name="T92" fmla="*/ 5381 w 5782"/>
                <a:gd name="T93" fmla="*/ 2277 h 6307"/>
                <a:gd name="T94" fmla="*/ 5058 w 5782"/>
                <a:gd name="T95" fmla="*/ 1923 h 6307"/>
                <a:gd name="T96" fmla="*/ 4856 w 5782"/>
                <a:gd name="T97" fmla="*/ 1678 h 6307"/>
                <a:gd name="T98" fmla="*/ 4664 w 5782"/>
                <a:gd name="T99" fmla="*/ 939 h 6307"/>
                <a:gd name="T100" fmla="*/ 4031 w 5782"/>
                <a:gd name="T101" fmla="*/ 656 h 6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82" h="6307">
                  <a:moveTo>
                    <a:pt x="2564" y="6255"/>
                  </a:moveTo>
                  <a:cubicBezTo>
                    <a:pt x="2456" y="6223"/>
                    <a:pt x="2352" y="6161"/>
                    <a:pt x="2247" y="6066"/>
                  </a:cubicBezTo>
                  <a:cubicBezTo>
                    <a:pt x="2147" y="5976"/>
                    <a:pt x="2060" y="5869"/>
                    <a:pt x="1988" y="5777"/>
                  </a:cubicBezTo>
                  <a:cubicBezTo>
                    <a:pt x="1977" y="5762"/>
                    <a:pt x="1965" y="5747"/>
                    <a:pt x="1954" y="5732"/>
                  </a:cubicBezTo>
                  <a:cubicBezTo>
                    <a:pt x="1916" y="5683"/>
                    <a:pt x="1876" y="5632"/>
                    <a:pt x="1836" y="5583"/>
                  </a:cubicBezTo>
                  <a:cubicBezTo>
                    <a:pt x="1706" y="5425"/>
                    <a:pt x="1585" y="5312"/>
                    <a:pt x="1456" y="5230"/>
                  </a:cubicBezTo>
                  <a:cubicBezTo>
                    <a:pt x="1364" y="5171"/>
                    <a:pt x="1266" y="5126"/>
                    <a:pt x="1149" y="5077"/>
                  </a:cubicBezTo>
                  <a:cubicBezTo>
                    <a:pt x="866" y="4959"/>
                    <a:pt x="514" y="4812"/>
                    <a:pt x="289" y="4555"/>
                  </a:cubicBezTo>
                  <a:cubicBezTo>
                    <a:pt x="231" y="4488"/>
                    <a:pt x="182" y="4415"/>
                    <a:pt x="144" y="4337"/>
                  </a:cubicBezTo>
                  <a:cubicBezTo>
                    <a:pt x="63" y="4168"/>
                    <a:pt x="34" y="3984"/>
                    <a:pt x="19" y="3843"/>
                  </a:cubicBezTo>
                  <a:cubicBezTo>
                    <a:pt x="0" y="3670"/>
                    <a:pt x="3" y="3488"/>
                    <a:pt x="28" y="3318"/>
                  </a:cubicBezTo>
                  <a:cubicBezTo>
                    <a:pt x="48" y="3184"/>
                    <a:pt x="91" y="3051"/>
                    <a:pt x="133" y="2923"/>
                  </a:cubicBezTo>
                  <a:cubicBezTo>
                    <a:pt x="177" y="2789"/>
                    <a:pt x="218" y="2663"/>
                    <a:pt x="234" y="2537"/>
                  </a:cubicBezTo>
                  <a:cubicBezTo>
                    <a:pt x="236" y="2519"/>
                    <a:pt x="238" y="2500"/>
                    <a:pt x="242" y="2478"/>
                  </a:cubicBezTo>
                  <a:cubicBezTo>
                    <a:pt x="281" y="2231"/>
                    <a:pt x="409" y="2027"/>
                    <a:pt x="542" y="1844"/>
                  </a:cubicBezTo>
                  <a:cubicBezTo>
                    <a:pt x="619" y="1738"/>
                    <a:pt x="656" y="1584"/>
                    <a:pt x="692" y="1435"/>
                  </a:cubicBezTo>
                  <a:cubicBezTo>
                    <a:pt x="716" y="1333"/>
                    <a:pt x="739" y="1237"/>
                    <a:pt x="773" y="1164"/>
                  </a:cubicBezTo>
                  <a:cubicBezTo>
                    <a:pt x="851" y="998"/>
                    <a:pt x="940" y="826"/>
                    <a:pt x="1094" y="708"/>
                  </a:cubicBezTo>
                  <a:cubicBezTo>
                    <a:pt x="1176" y="645"/>
                    <a:pt x="1271" y="600"/>
                    <a:pt x="1360" y="581"/>
                  </a:cubicBezTo>
                  <a:cubicBezTo>
                    <a:pt x="1390" y="575"/>
                    <a:pt x="1420" y="571"/>
                    <a:pt x="1448" y="567"/>
                  </a:cubicBezTo>
                  <a:cubicBezTo>
                    <a:pt x="1474" y="564"/>
                    <a:pt x="1500" y="560"/>
                    <a:pt x="1526" y="555"/>
                  </a:cubicBezTo>
                  <a:cubicBezTo>
                    <a:pt x="1556" y="549"/>
                    <a:pt x="1585" y="541"/>
                    <a:pt x="1612" y="531"/>
                  </a:cubicBezTo>
                  <a:cubicBezTo>
                    <a:pt x="1734" y="486"/>
                    <a:pt x="1845" y="394"/>
                    <a:pt x="1953" y="305"/>
                  </a:cubicBezTo>
                  <a:cubicBezTo>
                    <a:pt x="2000" y="266"/>
                    <a:pt x="2049" y="226"/>
                    <a:pt x="2097" y="191"/>
                  </a:cubicBezTo>
                  <a:cubicBezTo>
                    <a:pt x="2287" y="55"/>
                    <a:pt x="2481" y="0"/>
                    <a:pt x="2692" y="24"/>
                  </a:cubicBezTo>
                  <a:cubicBezTo>
                    <a:pt x="2881" y="45"/>
                    <a:pt x="3114" y="165"/>
                    <a:pt x="3285" y="330"/>
                  </a:cubicBezTo>
                  <a:cubicBezTo>
                    <a:pt x="3302" y="347"/>
                    <a:pt x="3319" y="364"/>
                    <a:pt x="3337" y="382"/>
                  </a:cubicBezTo>
                  <a:cubicBezTo>
                    <a:pt x="3347" y="393"/>
                    <a:pt x="3347" y="393"/>
                    <a:pt x="3347" y="393"/>
                  </a:cubicBezTo>
                  <a:cubicBezTo>
                    <a:pt x="3419" y="466"/>
                    <a:pt x="3487" y="535"/>
                    <a:pt x="3589" y="584"/>
                  </a:cubicBezTo>
                  <a:cubicBezTo>
                    <a:pt x="3664" y="621"/>
                    <a:pt x="3760" y="642"/>
                    <a:pt x="3875" y="648"/>
                  </a:cubicBezTo>
                  <a:cubicBezTo>
                    <a:pt x="3917" y="649"/>
                    <a:pt x="3958" y="649"/>
                    <a:pt x="3999" y="649"/>
                  </a:cubicBezTo>
                  <a:cubicBezTo>
                    <a:pt x="4002" y="649"/>
                    <a:pt x="4002" y="649"/>
                    <a:pt x="4002" y="649"/>
                  </a:cubicBezTo>
                  <a:cubicBezTo>
                    <a:pt x="4052" y="649"/>
                    <a:pt x="4100" y="649"/>
                    <a:pt x="4149" y="653"/>
                  </a:cubicBezTo>
                  <a:cubicBezTo>
                    <a:pt x="4384" y="673"/>
                    <a:pt x="4574" y="776"/>
                    <a:pt x="4670" y="936"/>
                  </a:cubicBezTo>
                  <a:cubicBezTo>
                    <a:pt x="4737" y="1048"/>
                    <a:pt x="4756" y="1185"/>
                    <a:pt x="4774" y="1318"/>
                  </a:cubicBezTo>
                  <a:cubicBezTo>
                    <a:pt x="4790" y="1440"/>
                    <a:pt x="4807" y="1567"/>
                    <a:pt x="4862" y="1675"/>
                  </a:cubicBezTo>
                  <a:cubicBezTo>
                    <a:pt x="4876" y="1702"/>
                    <a:pt x="4893" y="1729"/>
                    <a:pt x="4913" y="1756"/>
                  </a:cubicBezTo>
                  <a:cubicBezTo>
                    <a:pt x="4957" y="1816"/>
                    <a:pt x="5008" y="1865"/>
                    <a:pt x="5062" y="1918"/>
                  </a:cubicBezTo>
                  <a:cubicBezTo>
                    <a:pt x="5072" y="1928"/>
                    <a:pt x="5082" y="1937"/>
                    <a:pt x="5092" y="1947"/>
                  </a:cubicBezTo>
                  <a:cubicBezTo>
                    <a:pt x="5193" y="2045"/>
                    <a:pt x="5292" y="2154"/>
                    <a:pt x="5387" y="2273"/>
                  </a:cubicBezTo>
                  <a:cubicBezTo>
                    <a:pt x="5491" y="2403"/>
                    <a:pt x="5620" y="2578"/>
                    <a:pt x="5688" y="2775"/>
                  </a:cubicBezTo>
                  <a:cubicBezTo>
                    <a:pt x="5782" y="3048"/>
                    <a:pt x="5755" y="3366"/>
                    <a:pt x="5614" y="3625"/>
                  </a:cubicBezTo>
                  <a:cubicBezTo>
                    <a:pt x="5540" y="3762"/>
                    <a:pt x="5435" y="3884"/>
                    <a:pt x="5333" y="4002"/>
                  </a:cubicBezTo>
                  <a:cubicBezTo>
                    <a:pt x="5254" y="4095"/>
                    <a:pt x="5171" y="4191"/>
                    <a:pt x="5106" y="4293"/>
                  </a:cubicBezTo>
                  <a:cubicBezTo>
                    <a:pt x="5088" y="4320"/>
                    <a:pt x="5072" y="4347"/>
                    <a:pt x="5058" y="4374"/>
                  </a:cubicBezTo>
                  <a:cubicBezTo>
                    <a:pt x="5032" y="4422"/>
                    <a:pt x="5011" y="4471"/>
                    <a:pt x="4990" y="4519"/>
                  </a:cubicBezTo>
                  <a:cubicBezTo>
                    <a:pt x="4973" y="4559"/>
                    <a:pt x="4955" y="4600"/>
                    <a:pt x="4935" y="4640"/>
                  </a:cubicBezTo>
                  <a:cubicBezTo>
                    <a:pt x="4823" y="4861"/>
                    <a:pt x="4631" y="5052"/>
                    <a:pt x="4440" y="5226"/>
                  </a:cubicBezTo>
                  <a:cubicBezTo>
                    <a:pt x="4257" y="5392"/>
                    <a:pt x="4058" y="5561"/>
                    <a:pt x="3794" y="5773"/>
                  </a:cubicBezTo>
                  <a:cubicBezTo>
                    <a:pt x="3611" y="5919"/>
                    <a:pt x="3431" y="6058"/>
                    <a:pt x="3230" y="6159"/>
                  </a:cubicBezTo>
                  <a:cubicBezTo>
                    <a:pt x="3065" y="6242"/>
                    <a:pt x="2909" y="6284"/>
                    <a:pt x="2765" y="6284"/>
                  </a:cubicBezTo>
                  <a:cubicBezTo>
                    <a:pt x="2695" y="6284"/>
                    <a:pt x="2628" y="6274"/>
                    <a:pt x="2564" y="6255"/>
                  </a:cubicBezTo>
                  <a:moveTo>
                    <a:pt x="4002" y="656"/>
                  </a:moveTo>
                  <a:cubicBezTo>
                    <a:pt x="3999" y="656"/>
                    <a:pt x="3999" y="656"/>
                    <a:pt x="3999" y="656"/>
                  </a:cubicBezTo>
                  <a:cubicBezTo>
                    <a:pt x="3958" y="656"/>
                    <a:pt x="3917" y="656"/>
                    <a:pt x="3875" y="655"/>
                  </a:cubicBezTo>
                  <a:cubicBezTo>
                    <a:pt x="3759" y="649"/>
                    <a:pt x="3661" y="628"/>
                    <a:pt x="3585" y="591"/>
                  </a:cubicBezTo>
                  <a:cubicBezTo>
                    <a:pt x="3483" y="541"/>
                    <a:pt x="3415" y="471"/>
                    <a:pt x="3342" y="398"/>
                  </a:cubicBezTo>
                  <a:cubicBezTo>
                    <a:pt x="3332" y="387"/>
                    <a:pt x="3332" y="387"/>
                    <a:pt x="3332" y="387"/>
                  </a:cubicBezTo>
                  <a:cubicBezTo>
                    <a:pt x="3314" y="369"/>
                    <a:pt x="3297" y="352"/>
                    <a:pt x="3280" y="335"/>
                  </a:cubicBezTo>
                  <a:cubicBezTo>
                    <a:pt x="3110" y="171"/>
                    <a:pt x="2879" y="52"/>
                    <a:pt x="2691" y="31"/>
                  </a:cubicBezTo>
                  <a:cubicBezTo>
                    <a:pt x="2482" y="7"/>
                    <a:pt x="2290" y="62"/>
                    <a:pt x="2101" y="197"/>
                  </a:cubicBezTo>
                  <a:cubicBezTo>
                    <a:pt x="2053" y="232"/>
                    <a:pt x="2004" y="272"/>
                    <a:pt x="1957" y="311"/>
                  </a:cubicBezTo>
                  <a:cubicBezTo>
                    <a:pt x="1849" y="400"/>
                    <a:pt x="1738" y="492"/>
                    <a:pt x="1614" y="538"/>
                  </a:cubicBezTo>
                  <a:cubicBezTo>
                    <a:pt x="1587" y="548"/>
                    <a:pt x="1557" y="556"/>
                    <a:pt x="1527" y="562"/>
                  </a:cubicBezTo>
                  <a:cubicBezTo>
                    <a:pt x="1501" y="567"/>
                    <a:pt x="1475" y="571"/>
                    <a:pt x="1449" y="574"/>
                  </a:cubicBezTo>
                  <a:cubicBezTo>
                    <a:pt x="1421" y="578"/>
                    <a:pt x="1391" y="582"/>
                    <a:pt x="1361" y="588"/>
                  </a:cubicBezTo>
                  <a:cubicBezTo>
                    <a:pt x="1273" y="606"/>
                    <a:pt x="1180" y="651"/>
                    <a:pt x="1098" y="714"/>
                  </a:cubicBezTo>
                  <a:cubicBezTo>
                    <a:pt x="945" y="831"/>
                    <a:pt x="857" y="1002"/>
                    <a:pt x="780" y="1167"/>
                  </a:cubicBezTo>
                  <a:cubicBezTo>
                    <a:pt x="745" y="1240"/>
                    <a:pt x="723" y="1335"/>
                    <a:pt x="698" y="1437"/>
                  </a:cubicBezTo>
                  <a:cubicBezTo>
                    <a:pt x="663" y="1586"/>
                    <a:pt x="626" y="1741"/>
                    <a:pt x="547" y="1848"/>
                  </a:cubicBezTo>
                  <a:cubicBezTo>
                    <a:pt x="415" y="2031"/>
                    <a:pt x="287" y="2233"/>
                    <a:pt x="249" y="2479"/>
                  </a:cubicBezTo>
                  <a:cubicBezTo>
                    <a:pt x="245" y="2501"/>
                    <a:pt x="243" y="2520"/>
                    <a:pt x="240" y="2538"/>
                  </a:cubicBezTo>
                  <a:cubicBezTo>
                    <a:pt x="225" y="2664"/>
                    <a:pt x="184" y="2791"/>
                    <a:pt x="140" y="2925"/>
                  </a:cubicBezTo>
                  <a:cubicBezTo>
                    <a:pt x="98" y="3053"/>
                    <a:pt x="55" y="3185"/>
                    <a:pt x="35" y="3319"/>
                  </a:cubicBezTo>
                  <a:cubicBezTo>
                    <a:pt x="10" y="3489"/>
                    <a:pt x="7" y="3670"/>
                    <a:pt x="25" y="3842"/>
                  </a:cubicBezTo>
                  <a:cubicBezTo>
                    <a:pt x="41" y="3983"/>
                    <a:pt x="70" y="4166"/>
                    <a:pt x="151" y="4334"/>
                  </a:cubicBezTo>
                  <a:cubicBezTo>
                    <a:pt x="188" y="4411"/>
                    <a:pt x="237" y="4484"/>
                    <a:pt x="295" y="4550"/>
                  </a:cubicBezTo>
                  <a:cubicBezTo>
                    <a:pt x="518" y="4806"/>
                    <a:pt x="869" y="4952"/>
                    <a:pt x="1151" y="5070"/>
                  </a:cubicBezTo>
                  <a:cubicBezTo>
                    <a:pt x="1269" y="5119"/>
                    <a:pt x="1367" y="5164"/>
                    <a:pt x="1459" y="5224"/>
                  </a:cubicBezTo>
                  <a:cubicBezTo>
                    <a:pt x="1589" y="5307"/>
                    <a:pt x="1711" y="5420"/>
                    <a:pt x="1841" y="5578"/>
                  </a:cubicBezTo>
                  <a:cubicBezTo>
                    <a:pt x="1881" y="5627"/>
                    <a:pt x="1921" y="5679"/>
                    <a:pt x="1959" y="5728"/>
                  </a:cubicBezTo>
                  <a:cubicBezTo>
                    <a:pt x="1971" y="5743"/>
                    <a:pt x="1982" y="5758"/>
                    <a:pt x="1994" y="5773"/>
                  </a:cubicBezTo>
                  <a:cubicBezTo>
                    <a:pt x="2154" y="5979"/>
                    <a:pt x="2334" y="6179"/>
                    <a:pt x="2566" y="6249"/>
                  </a:cubicBezTo>
                  <a:cubicBezTo>
                    <a:pt x="2763" y="6307"/>
                    <a:pt x="2985" y="6275"/>
                    <a:pt x="3227" y="6153"/>
                  </a:cubicBezTo>
                  <a:cubicBezTo>
                    <a:pt x="3427" y="6053"/>
                    <a:pt x="3607" y="5913"/>
                    <a:pt x="3789" y="5767"/>
                  </a:cubicBezTo>
                  <a:cubicBezTo>
                    <a:pt x="4054" y="5555"/>
                    <a:pt x="4253" y="5387"/>
                    <a:pt x="4435" y="5221"/>
                  </a:cubicBezTo>
                  <a:cubicBezTo>
                    <a:pt x="4626" y="5047"/>
                    <a:pt x="4817" y="4857"/>
                    <a:pt x="4928" y="4637"/>
                  </a:cubicBezTo>
                  <a:cubicBezTo>
                    <a:pt x="4949" y="4597"/>
                    <a:pt x="4966" y="4556"/>
                    <a:pt x="4984" y="4516"/>
                  </a:cubicBezTo>
                  <a:cubicBezTo>
                    <a:pt x="5004" y="4468"/>
                    <a:pt x="5026" y="4419"/>
                    <a:pt x="5052" y="4370"/>
                  </a:cubicBezTo>
                  <a:cubicBezTo>
                    <a:pt x="5066" y="4344"/>
                    <a:pt x="5082" y="4316"/>
                    <a:pt x="5100" y="4289"/>
                  </a:cubicBezTo>
                  <a:cubicBezTo>
                    <a:pt x="5166" y="4187"/>
                    <a:pt x="5248" y="4091"/>
                    <a:pt x="5328" y="3998"/>
                  </a:cubicBezTo>
                  <a:cubicBezTo>
                    <a:pt x="5429" y="3880"/>
                    <a:pt x="5534" y="3758"/>
                    <a:pt x="5608" y="3622"/>
                  </a:cubicBezTo>
                  <a:cubicBezTo>
                    <a:pt x="5748" y="3364"/>
                    <a:pt x="5775" y="3049"/>
                    <a:pt x="5681" y="2778"/>
                  </a:cubicBezTo>
                  <a:cubicBezTo>
                    <a:pt x="5614" y="2581"/>
                    <a:pt x="5485" y="2407"/>
                    <a:pt x="5381" y="2277"/>
                  </a:cubicBezTo>
                  <a:cubicBezTo>
                    <a:pt x="5286" y="2159"/>
                    <a:pt x="5187" y="2050"/>
                    <a:pt x="5088" y="1952"/>
                  </a:cubicBezTo>
                  <a:cubicBezTo>
                    <a:pt x="5078" y="1942"/>
                    <a:pt x="5068" y="1933"/>
                    <a:pt x="5058" y="1923"/>
                  </a:cubicBezTo>
                  <a:cubicBezTo>
                    <a:pt x="5003" y="1870"/>
                    <a:pt x="4951" y="1820"/>
                    <a:pt x="4907" y="1760"/>
                  </a:cubicBezTo>
                  <a:cubicBezTo>
                    <a:pt x="4887" y="1733"/>
                    <a:pt x="4870" y="1706"/>
                    <a:pt x="4856" y="1678"/>
                  </a:cubicBezTo>
                  <a:cubicBezTo>
                    <a:pt x="4801" y="1569"/>
                    <a:pt x="4784" y="1442"/>
                    <a:pt x="4767" y="1319"/>
                  </a:cubicBezTo>
                  <a:cubicBezTo>
                    <a:pt x="4749" y="1187"/>
                    <a:pt x="4731" y="1050"/>
                    <a:pt x="4664" y="939"/>
                  </a:cubicBezTo>
                  <a:cubicBezTo>
                    <a:pt x="4569" y="782"/>
                    <a:pt x="4381" y="680"/>
                    <a:pt x="4148" y="660"/>
                  </a:cubicBezTo>
                  <a:cubicBezTo>
                    <a:pt x="4109" y="657"/>
                    <a:pt x="4070" y="656"/>
                    <a:pt x="4031" y="656"/>
                  </a:cubicBezTo>
                  <a:cubicBezTo>
                    <a:pt x="4021" y="656"/>
                    <a:pt x="4012" y="656"/>
                    <a:pt x="4002" y="656"/>
                  </a:cubicBezTo>
                </a:path>
              </a:pathLst>
            </a:custGeom>
            <a:grpFill/>
            <a:ln w="6350">
              <a:solidFill>
                <a:srgbClr val="F5A670">
                  <a:alpha val="31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4" name="Freeform 59">
              <a:extLst>
                <a:ext uri="{FF2B5EF4-FFF2-40B4-BE49-F238E27FC236}">
                  <a16:creationId xmlns:a16="http://schemas.microsoft.com/office/drawing/2014/main" id="{0331A167-1AA6-4210-822E-0F26AA6C8308}"/>
                </a:ext>
              </a:extLst>
            </p:cNvPr>
            <p:cNvSpPr>
              <a:spLocks noEditPoints="1"/>
            </p:cNvSpPr>
            <p:nvPr/>
          </p:nvSpPr>
          <p:spPr bwMode="auto">
            <a:xfrm>
              <a:off x="3593" y="-159"/>
              <a:ext cx="4305" cy="4687"/>
            </a:xfrm>
            <a:custGeom>
              <a:avLst/>
              <a:gdLst>
                <a:gd name="T0" fmla="*/ 2001 w 5816"/>
                <a:gd name="T1" fmla="*/ 5811 h 6332"/>
                <a:gd name="T2" fmla="*/ 1668 w 5816"/>
                <a:gd name="T3" fmla="*/ 5425 h 6332"/>
                <a:gd name="T4" fmla="*/ 1138 w 5816"/>
                <a:gd name="T5" fmla="*/ 5101 h 6332"/>
                <a:gd name="T6" fmla="*/ 154 w 5816"/>
                <a:gd name="T7" fmla="*/ 4385 h 6332"/>
                <a:gd name="T8" fmla="*/ 24 w 5816"/>
                <a:gd name="T9" fmla="*/ 3380 h 6332"/>
                <a:gd name="T10" fmla="*/ 238 w 5816"/>
                <a:gd name="T11" fmla="*/ 2491 h 6332"/>
                <a:gd name="T12" fmla="*/ 698 w 5816"/>
                <a:gd name="T13" fmla="*/ 1424 h 6332"/>
                <a:gd name="T14" fmla="*/ 1131 w 5816"/>
                <a:gd name="T15" fmla="*/ 708 h 6332"/>
                <a:gd name="T16" fmla="*/ 1565 w 5816"/>
                <a:gd name="T17" fmla="*/ 545 h 6332"/>
                <a:gd name="T18" fmla="*/ 2142 w 5816"/>
                <a:gd name="T19" fmla="*/ 173 h 6332"/>
                <a:gd name="T20" fmla="*/ 3064 w 5816"/>
                <a:gd name="T21" fmla="*/ 144 h 6332"/>
                <a:gd name="T22" fmla="*/ 3661 w 5816"/>
                <a:gd name="T23" fmla="*/ 578 h 6332"/>
                <a:gd name="T24" fmla="*/ 4076 w 5816"/>
                <a:gd name="T25" fmla="*/ 644 h 6332"/>
                <a:gd name="T26" fmla="*/ 4732 w 5816"/>
                <a:gd name="T27" fmla="*/ 950 h 6332"/>
                <a:gd name="T28" fmla="*/ 4968 w 5816"/>
                <a:gd name="T29" fmla="*/ 1769 h 6332"/>
                <a:gd name="T30" fmla="*/ 5460 w 5816"/>
                <a:gd name="T31" fmla="*/ 2269 h 6332"/>
                <a:gd name="T32" fmla="*/ 5809 w 5816"/>
                <a:gd name="T33" fmla="*/ 2988 h 6332"/>
                <a:gd name="T34" fmla="*/ 5397 w 5816"/>
                <a:gd name="T35" fmla="*/ 3988 h 6332"/>
                <a:gd name="T36" fmla="*/ 5036 w 5816"/>
                <a:gd name="T37" fmla="*/ 4538 h 6332"/>
                <a:gd name="T38" fmla="*/ 4493 w 5816"/>
                <a:gd name="T39" fmla="*/ 5262 h 6332"/>
                <a:gd name="T40" fmla="*/ 2922 w 5816"/>
                <a:gd name="T41" fmla="*/ 6314 h 6332"/>
                <a:gd name="T42" fmla="*/ 2142 w 5816"/>
                <a:gd name="T43" fmla="*/ 174 h 6332"/>
                <a:gd name="T44" fmla="*/ 1565 w 5816"/>
                <a:gd name="T45" fmla="*/ 546 h 6332"/>
                <a:gd name="T46" fmla="*/ 1131 w 5816"/>
                <a:gd name="T47" fmla="*/ 708 h 6332"/>
                <a:gd name="T48" fmla="*/ 699 w 5816"/>
                <a:gd name="T49" fmla="*/ 1424 h 6332"/>
                <a:gd name="T50" fmla="*/ 238 w 5816"/>
                <a:gd name="T51" fmla="*/ 2491 h 6332"/>
                <a:gd name="T52" fmla="*/ 25 w 5816"/>
                <a:gd name="T53" fmla="*/ 3380 h 6332"/>
                <a:gd name="T54" fmla="*/ 155 w 5816"/>
                <a:gd name="T55" fmla="*/ 4385 h 6332"/>
                <a:gd name="T56" fmla="*/ 1139 w 5816"/>
                <a:gd name="T57" fmla="*/ 5101 h 6332"/>
                <a:gd name="T58" fmla="*/ 1669 w 5816"/>
                <a:gd name="T59" fmla="*/ 5425 h 6332"/>
                <a:gd name="T60" fmla="*/ 2002 w 5816"/>
                <a:gd name="T61" fmla="*/ 5811 h 6332"/>
                <a:gd name="T62" fmla="*/ 2922 w 5816"/>
                <a:gd name="T63" fmla="*/ 6313 h 6332"/>
                <a:gd name="T64" fmla="*/ 4493 w 5816"/>
                <a:gd name="T65" fmla="*/ 5262 h 6332"/>
                <a:gd name="T66" fmla="*/ 5035 w 5816"/>
                <a:gd name="T67" fmla="*/ 4537 h 6332"/>
                <a:gd name="T68" fmla="*/ 5396 w 5816"/>
                <a:gd name="T69" fmla="*/ 3988 h 6332"/>
                <a:gd name="T70" fmla="*/ 5808 w 5816"/>
                <a:gd name="T71" fmla="*/ 2989 h 6332"/>
                <a:gd name="T72" fmla="*/ 5460 w 5816"/>
                <a:gd name="T73" fmla="*/ 2269 h 6332"/>
                <a:gd name="T74" fmla="*/ 4968 w 5816"/>
                <a:gd name="T75" fmla="*/ 1770 h 6332"/>
                <a:gd name="T76" fmla="*/ 4732 w 5816"/>
                <a:gd name="T77" fmla="*/ 950 h 6332"/>
                <a:gd name="T78" fmla="*/ 4076 w 5816"/>
                <a:gd name="T79" fmla="*/ 645 h 6332"/>
                <a:gd name="T80" fmla="*/ 3660 w 5816"/>
                <a:gd name="T81" fmla="*/ 579 h 6332"/>
                <a:gd name="T82" fmla="*/ 3064 w 5816"/>
                <a:gd name="T83" fmla="*/ 145 h 6332"/>
                <a:gd name="T84" fmla="*/ 2616 w 5816"/>
                <a:gd name="T85" fmla="*/ 23 h 6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16" h="6332">
                  <a:moveTo>
                    <a:pt x="2577" y="6292"/>
                  </a:moveTo>
                  <a:cubicBezTo>
                    <a:pt x="2469" y="6259"/>
                    <a:pt x="2366" y="6196"/>
                    <a:pt x="2260" y="6100"/>
                  </a:cubicBezTo>
                  <a:cubicBezTo>
                    <a:pt x="2162" y="6011"/>
                    <a:pt x="2074" y="5904"/>
                    <a:pt x="2001" y="5811"/>
                  </a:cubicBezTo>
                  <a:cubicBezTo>
                    <a:pt x="1991" y="5798"/>
                    <a:pt x="1981" y="5785"/>
                    <a:pt x="1971" y="5772"/>
                  </a:cubicBezTo>
                  <a:cubicBezTo>
                    <a:pt x="1931" y="5721"/>
                    <a:pt x="1890" y="5668"/>
                    <a:pt x="1847" y="5617"/>
                  </a:cubicBezTo>
                  <a:cubicBezTo>
                    <a:pt x="1786" y="5544"/>
                    <a:pt x="1727" y="5481"/>
                    <a:pt x="1668" y="5425"/>
                  </a:cubicBezTo>
                  <a:cubicBezTo>
                    <a:pt x="1600" y="5362"/>
                    <a:pt x="1534" y="5309"/>
                    <a:pt x="1464" y="5264"/>
                  </a:cubicBezTo>
                  <a:cubicBezTo>
                    <a:pt x="1363" y="5199"/>
                    <a:pt x="1256" y="5151"/>
                    <a:pt x="1156" y="5109"/>
                  </a:cubicBezTo>
                  <a:cubicBezTo>
                    <a:pt x="1138" y="5101"/>
                    <a:pt x="1138" y="5101"/>
                    <a:pt x="1138" y="5101"/>
                  </a:cubicBezTo>
                  <a:cubicBezTo>
                    <a:pt x="988" y="5038"/>
                    <a:pt x="833" y="4972"/>
                    <a:pt x="688" y="4892"/>
                  </a:cubicBezTo>
                  <a:cubicBezTo>
                    <a:pt x="524" y="4802"/>
                    <a:pt x="397" y="4706"/>
                    <a:pt x="301" y="4599"/>
                  </a:cubicBezTo>
                  <a:cubicBezTo>
                    <a:pt x="243" y="4534"/>
                    <a:pt x="193" y="4462"/>
                    <a:pt x="154" y="4385"/>
                  </a:cubicBezTo>
                  <a:cubicBezTo>
                    <a:pt x="118" y="4314"/>
                    <a:pt x="90" y="4236"/>
                    <a:pt x="67" y="4149"/>
                  </a:cubicBezTo>
                  <a:cubicBezTo>
                    <a:pt x="48" y="4076"/>
                    <a:pt x="33" y="3994"/>
                    <a:pt x="21" y="3900"/>
                  </a:cubicBezTo>
                  <a:cubicBezTo>
                    <a:pt x="0" y="3730"/>
                    <a:pt x="1" y="3551"/>
                    <a:pt x="24" y="3380"/>
                  </a:cubicBezTo>
                  <a:cubicBezTo>
                    <a:pt x="43" y="3240"/>
                    <a:pt x="86" y="3102"/>
                    <a:pt x="129" y="2969"/>
                  </a:cubicBezTo>
                  <a:cubicBezTo>
                    <a:pt x="174" y="2825"/>
                    <a:pt x="217" y="2689"/>
                    <a:pt x="230" y="2554"/>
                  </a:cubicBezTo>
                  <a:cubicBezTo>
                    <a:pt x="232" y="2536"/>
                    <a:pt x="234" y="2516"/>
                    <a:pt x="238" y="2491"/>
                  </a:cubicBezTo>
                  <a:cubicBezTo>
                    <a:pt x="253" y="2373"/>
                    <a:pt x="288" y="2258"/>
                    <a:pt x="343" y="2140"/>
                  </a:cubicBezTo>
                  <a:cubicBezTo>
                    <a:pt x="390" y="2039"/>
                    <a:pt x="454" y="1932"/>
                    <a:pt x="539" y="1815"/>
                  </a:cubicBezTo>
                  <a:cubicBezTo>
                    <a:pt x="614" y="1709"/>
                    <a:pt x="657" y="1564"/>
                    <a:pt x="698" y="1424"/>
                  </a:cubicBezTo>
                  <a:cubicBezTo>
                    <a:pt x="728" y="1321"/>
                    <a:pt x="757" y="1224"/>
                    <a:pt x="797" y="1148"/>
                  </a:cubicBezTo>
                  <a:cubicBezTo>
                    <a:pt x="836" y="1075"/>
                    <a:pt x="882" y="990"/>
                    <a:pt x="937" y="911"/>
                  </a:cubicBezTo>
                  <a:cubicBezTo>
                    <a:pt x="997" y="827"/>
                    <a:pt x="1061" y="760"/>
                    <a:pt x="1131" y="708"/>
                  </a:cubicBezTo>
                  <a:cubicBezTo>
                    <a:pt x="1214" y="646"/>
                    <a:pt x="1309" y="601"/>
                    <a:pt x="1398" y="579"/>
                  </a:cubicBezTo>
                  <a:cubicBezTo>
                    <a:pt x="1427" y="572"/>
                    <a:pt x="1456" y="567"/>
                    <a:pt x="1484" y="562"/>
                  </a:cubicBezTo>
                  <a:cubicBezTo>
                    <a:pt x="1510" y="557"/>
                    <a:pt x="1538" y="552"/>
                    <a:pt x="1565" y="545"/>
                  </a:cubicBezTo>
                  <a:cubicBezTo>
                    <a:pt x="1595" y="538"/>
                    <a:pt x="1624" y="529"/>
                    <a:pt x="1652" y="518"/>
                  </a:cubicBezTo>
                  <a:cubicBezTo>
                    <a:pt x="1766" y="471"/>
                    <a:pt x="1871" y="386"/>
                    <a:pt x="1972" y="304"/>
                  </a:cubicBezTo>
                  <a:cubicBezTo>
                    <a:pt x="2027" y="259"/>
                    <a:pt x="2085" y="212"/>
                    <a:pt x="2142" y="173"/>
                  </a:cubicBezTo>
                  <a:cubicBezTo>
                    <a:pt x="2332" y="46"/>
                    <a:pt x="2530" y="0"/>
                    <a:pt x="2749" y="33"/>
                  </a:cubicBezTo>
                  <a:cubicBezTo>
                    <a:pt x="2800" y="40"/>
                    <a:pt x="2853" y="54"/>
                    <a:pt x="2907" y="74"/>
                  </a:cubicBezTo>
                  <a:cubicBezTo>
                    <a:pt x="2958" y="92"/>
                    <a:pt x="3011" y="116"/>
                    <a:pt x="3064" y="144"/>
                  </a:cubicBezTo>
                  <a:cubicBezTo>
                    <a:pt x="3162" y="197"/>
                    <a:pt x="3259" y="264"/>
                    <a:pt x="3343" y="339"/>
                  </a:cubicBezTo>
                  <a:cubicBezTo>
                    <a:pt x="3360" y="354"/>
                    <a:pt x="3378" y="371"/>
                    <a:pt x="3398" y="389"/>
                  </a:cubicBezTo>
                  <a:cubicBezTo>
                    <a:pt x="3477" y="461"/>
                    <a:pt x="3552" y="530"/>
                    <a:pt x="3661" y="578"/>
                  </a:cubicBezTo>
                  <a:cubicBezTo>
                    <a:pt x="3737" y="613"/>
                    <a:pt x="3832" y="633"/>
                    <a:pt x="3949" y="640"/>
                  </a:cubicBezTo>
                  <a:cubicBezTo>
                    <a:pt x="3987" y="642"/>
                    <a:pt x="4024" y="643"/>
                    <a:pt x="4061" y="644"/>
                  </a:cubicBezTo>
                  <a:cubicBezTo>
                    <a:pt x="4066" y="644"/>
                    <a:pt x="4071" y="644"/>
                    <a:pt x="4076" y="644"/>
                  </a:cubicBezTo>
                  <a:cubicBezTo>
                    <a:pt x="4131" y="645"/>
                    <a:pt x="4177" y="647"/>
                    <a:pt x="4223" y="653"/>
                  </a:cubicBezTo>
                  <a:cubicBezTo>
                    <a:pt x="4330" y="665"/>
                    <a:pt x="4431" y="696"/>
                    <a:pt x="4515" y="742"/>
                  </a:cubicBezTo>
                  <a:cubicBezTo>
                    <a:pt x="4611" y="794"/>
                    <a:pt x="4684" y="864"/>
                    <a:pt x="4732" y="950"/>
                  </a:cubicBezTo>
                  <a:cubicBezTo>
                    <a:pt x="4794" y="1059"/>
                    <a:pt x="4809" y="1192"/>
                    <a:pt x="4824" y="1319"/>
                  </a:cubicBezTo>
                  <a:cubicBezTo>
                    <a:pt x="4839" y="1447"/>
                    <a:pt x="4855" y="1579"/>
                    <a:pt x="4915" y="1690"/>
                  </a:cubicBezTo>
                  <a:cubicBezTo>
                    <a:pt x="4930" y="1717"/>
                    <a:pt x="4947" y="1743"/>
                    <a:pt x="4968" y="1769"/>
                  </a:cubicBezTo>
                  <a:cubicBezTo>
                    <a:pt x="5013" y="1826"/>
                    <a:pt x="5066" y="1871"/>
                    <a:pt x="5121" y="1920"/>
                  </a:cubicBezTo>
                  <a:cubicBezTo>
                    <a:pt x="5133" y="1930"/>
                    <a:pt x="5145" y="1941"/>
                    <a:pt x="5157" y="1952"/>
                  </a:cubicBezTo>
                  <a:cubicBezTo>
                    <a:pt x="5261" y="2044"/>
                    <a:pt x="5363" y="2151"/>
                    <a:pt x="5460" y="2269"/>
                  </a:cubicBezTo>
                  <a:cubicBezTo>
                    <a:pt x="5530" y="2354"/>
                    <a:pt x="5587" y="2431"/>
                    <a:pt x="5633" y="2505"/>
                  </a:cubicBezTo>
                  <a:cubicBezTo>
                    <a:pt x="5690" y="2596"/>
                    <a:pt x="5731" y="2682"/>
                    <a:pt x="5761" y="2768"/>
                  </a:cubicBezTo>
                  <a:cubicBezTo>
                    <a:pt x="5785" y="2839"/>
                    <a:pt x="5801" y="2913"/>
                    <a:pt x="5809" y="2988"/>
                  </a:cubicBezTo>
                  <a:cubicBezTo>
                    <a:pt x="5816" y="3062"/>
                    <a:pt x="5816" y="3137"/>
                    <a:pt x="5808" y="3211"/>
                  </a:cubicBezTo>
                  <a:cubicBezTo>
                    <a:pt x="5793" y="3358"/>
                    <a:pt x="5747" y="3502"/>
                    <a:pt x="5675" y="3628"/>
                  </a:cubicBezTo>
                  <a:cubicBezTo>
                    <a:pt x="5600" y="3759"/>
                    <a:pt x="5497" y="3875"/>
                    <a:pt x="5397" y="3988"/>
                  </a:cubicBezTo>
                  <a:cubicBezTo>
                    <a:pt x="5309" y="4087"/>
                    <a:pt x="5219" y="4190"/>
                    <a:pt x="5149" y="4300"/>
                  </a:cubicBezTo>
                  <a:cubicBezTo>
                    <a:pt x="5132" y="4328"/>
                    <a:pt x="5116" y="4356"/>
                    <a:pt x="5102" y="4384"/>
                  </a:cubicBezTo>
                  <a:cubicBezTo>
                    <a:pt x="5076" y="4435"/>
                    <a:pt x="5056" y="4487"/>
                    <a:pt x="5036" y="4538"/>
                  </a:cubicBezTo>
                  <a:cubicBezTo>
                    <a:pt x="5020" y="4578"/>
                    <a:pt x="5004" y="4619"/>
                    <a:pt x="4985" y="4659"/>
                  </a:cubicBezTo>
                  <a:cubicBezTo>
                    <a:pt x="4936" y="4764"/>
                    <a:pt x="4867" y="4868"/>
                    <a:pt x="4773" y="4979"/>
                  </a:cubicBezTo>
                  <a:cubicBezTo>
                    <a:pt x="4700" y="5065"/>
                    <a:pt x="4613" y="5152"/>
                    <a:pt x="4493" y="5262"/>
                  </a:cubicBezTo>
                  <a:cubicBezTo>
                    <a:pt x="4373" y="5374"/>
                    <a:pt x="4188" y="5537"/>
                    <a:pt x="3833" y="5818"/>
                  </a:cubicBezTo>
                  <a:cubicBezTo>
                    <a:pt x="3646" y="5965"/>
                    <a:pt x="3461" y="6106"/>
                    <a:pt x="3254" y="6206"/>
                  </a:cubicBezTo>
                  <a:cubicBezTo>
                    <a:pt x="3141" y="6261"/>
                    <a:pt x="3029" y="6297"/>
                    <a:pt x="2922" y="6314"/>
                  </a:cubicBezTo>
                  <a:cubicBezTo>
                    <a:pt x="2878" y="6321"/>
                    <a:pt x="2834" y="6324"/>
                    <a:pt x="2792" y="6324"/>
                  </a:cubicBezTo>
                  <a:cubicBezTo>
                    <a:pt x="2717" y="6324"/>
                    <a:pt x="2645" y="6314"/>
                    <a:pt x="2577" y="6292"/>
                  </a:cubicBezTo>
                  <a:moveTo>
                    <a:pt x="2142" y="174"/>
                  </a:moveTo>
                  <a:cubicBezTo>
                    <a:pt x="2085" y="213"/>
                    <a:pt x="2028" y="259"/>
                    <a:pt x="1972" y="304"/>
                  </a:cubicBezTo>
                  <a:cubicBezTo>
                    <a:pt x="1871" y="387"/>
                    <a:pt x="1766" y="472"/>
                    <a:pt x="1652" y="518"/>
                  </a:cubicBezTo>
                  <a:cubicBezTo>
                    <a:pt x="1624" y="530"/>
                    <a:pt x="1595" y="539"/>
                    <a:pt x="1565" y="546"/>
                  </a:cubicBezTo>
                  <a:cubicBezTo>
                    <a:pt x="1538" y="553"/>
                    <a:pt x="1510" y="558"/>
                    <a:pt x="1484" y="563"/>
                  </a:cubicBezTo>
                  <a:cubicBezTo>
                    <a:pt x="1456" y="568"/>
                    <a:pt x="1427" y="573"/>
                    <a:pt x="1398" y="580"/>
                  </a:cubicBezTo>
                  <a:cubicBezTo>
                    <a:pt x="1309" y="601"/>
                    <a:pt x="1214" y="647"/>
                    <a:pt x="1131" y="708"/>
                  </a:cubicBezTo>
                  <a:cubicBezTo>
                    <a:pt x="1061" y="761"/>
                    <a:pt x="998" y="827"/>
                    <a:pt x="938" y="912"/>
                  </a:cubicBezTo>
                  <a:cubicBezTo>
                    <a:pt x="882" y="990"/>
                    <a:pt x="836" y="1075"/>
                    <a:pt x="798" y="1148"/>
                  </a:cubicBezTo>
                  <a:cubicBezTo>
                    <a:pt x="758" y="1224"/>
                    <a:pt x="729" y="1321"/>
                    <a:pt x="699" y="1424"/>
                  </a:cubicBezTo>
                  <a:cubicBezTo>
                    <a:pt x="658" y="1565"/>
                    <a:pt x="615" y="1709"/>
                    <a:pt x="539" y="1815"/>
                  </a:cubicBezTo>
                  <a:cubicBezTo>
                    <a:pt x="455" y="1933"/>
                    <a:pt x="391" y="2039"/>
                    <a:pt x="343" y="2140"/>
                  </a:cubicBezTo>
                  <a:cubicBezTo>
                    <a:pt x="288" y="2258"/>
                    <a:pt x="254" y="2373"/>
                    <a:pt x="238" y="2491"/>
                  </a:cubicBezTo>
                  <a:cubicBezTo>
                    <a:pt x="235" y="2516"/>
                    <a:pt x="233" y="2536"/>
                    <a:pt x="231" y="2554"/>
                  </a:cubicBezTo>
                  <a:cubicBezTo>
                    <a:pt x="218" y="2690"/>
                    <a:pt x="175" y="2825"/>
                    <a:pt x="129" y="2969"/>
                  </a:cubicBezTo>
                  <a:cubicBezTo>
                    <a:pt x="87" y="3102"/>
                    <a:pt x="43" y="3240"/>
                    <a:pt x="25" y="3380"/>
                  </a:cubicBezTo>
                  <a:cubicBezTo>
                    <a:pt x="2" y="3551"/>
                    <a:pt x="1" y="3730"/>
                    <a:pt x="22" y="3899"/>
                  </a:cubicBezTo>
                  <a:cubicBezTo>
                    <a:pt x="34" y="3994"/>
                    <a:pt x="49" y="4076"/>
                    <a:pt x="68" y="4148"/>
                  </a:cubicBezTo>
                  <a:cubicBezTo>
                    <a:pt x="90" y="4236"/>
                    <a:pt x="119" y="4314"/>
                    <a:pt x="155" y="4385"/>
                  </a:cubicBezTo>
                  <a:cubicBezTo>
                    <a:pt x="194" y="4461"/>
                    <a:pt x="243" y="4533"/>
                    <a:pt x="301" y="4598"/>
                  </a:cubicBezTo>
                  <a:cubicBezTo>
                    <a:pt x="398" y="4706"/>
                    <a:pt x="524" y="4802"/>
                    <a:pt x="688" y="4892"/>
                  </a:cubicBezTo>
                  <a:cubicBezTo>
                    <a:pt x="833" y="4971"/>
                    <a:pt x="988" y="5037"/>
                    <a:pt x="1139" y="5101"/>
                  </a:cubicBezTo>
                  <a:cubicBezTo>
                    <a:pt x="1156" y="5108"/>
                    <a:pt x="1156" y="5108"/>
                    <a:pt x="1156" y="5108"/>
                  </a:cubicBezTo>
                  <a:cubicBezTo>
                    <a:pt x="1256" y="5150"/>
                    <a:pt x="1363" y="5198"/>
                    <a:pt x="1464" y="5263"/>
                  </a:cubicBezTo>
                  <a:cubicBezTo>
                    <a:pt x="1534" y="5308"/>
                    <a:pt x="1601" y="5361"/>
                    <a:pt x="1669" y="5425"/>
                  </a:cubicBezTo>
                  <a:cubicBezTo>
                    <a:pt x="1728" y="5480"/>
                    <a:pt x="1787" y="5543"/>
                    <a:pt x="1848" y="5617"/>
                  </a:cubicBezTo>
                  <a:cubicBezTo>
                    <a:pt x="1890" y="5667"/>
                    <a:pt x="1932" y="5720"/>
                    <a:pt x="1972" y="5772"/>
                  </a:cubicBezTo>
                  <a:cubicBezTo>
                    <a:pt x="1982" y="5785"/>
                    <a:pt x="1992" y="5798"/>
                    <a:pt x="2002" y="5811"/>
                  </a:cubicBezTo>
                  <a:cubicBezTo>
                    <a:pt x="2075" y="5903"/>
                    <a:pt x="2162" y="6010"/>
                    <a:pt x="2261" y="6100"/>
                  </a:cubicBezTo>
                  <a:cubicBezTo>
                    <a:pt x="2366" y="6195"/>
                    <a:pt x="2470" y="6258"/>
                    <a:pt x="2577" y="6292"/>
                  </a:cubicBezTo>
                  <a:cubicBezTo>
                    <a:pt x="2684" y="6325"/>
                    <a:pt x="2800" y="6332"/>
                    <a:pt x="2922" y="6313"/>
                  </a:cubicBezTo>
                  <a:cubicBezTo>
                    <a:pt x="3029" y="6297"/>
                    <a:pt x="3141" y="6260"/>
                    <a:pt x="3254" y="6205"/>
                  </a:cubicBezTo>
                  <a:cubicBezTo>
                    <a:pt x="3460" y="6105"/>
                    <a:pt x="3646" y="5965"/>
                    <a:pt x="3833" y="5817"/>
                  </a:cubicBezTo>
                  <a:cubicBezTo>
                    <a:pt x="4019" y="5670"/>
                    <a:pt x="4263" y="5474"/>
                    <a:pt x="4493" y="5262"/>
                  </a:cubicBezTo>
                  <a:cubicBezTo>
                    <a:pt x="4613" y="5152"/>
                    <a:pt x="4699" y="5064"/>
                    <a:pt x="4773" y="4978"/>
                  </a:cubicBezTo>
                  <a:cubicBezTo>
                    <a:pt x="4866" y="4868"/>
                    <a:pt x="4936" y="4764"/>
                    <a:pt x="4984" y="4659"/>
                  </a:cubicBezTo>
                  <a:cubicBezTo>
                    <a:pt x="5003" y="4619"/>
                    <a:pt x="5019" y="4577"/>
                    <a:pt x="5035" y="4537"/>
                  </a:cubicBezTo>
                  <a:cubicBezTo>
                    <a:pt x="5055" y="4487"/>
                    <a:pt x="5075" y="4434"/>
                    <a:pt x="5101" y="4383"/>
                  </a:cubicBezTo>
                  <a:cubicBezTo>
                    <a:pt x="5115" y="4356"/>
                    <a:pt x="5131" y="4328"/>
                    <a:pt x="5149" y="4300"/>
                  </a:cubicBezTo>
                  <a:cubicBezTo>
                    <a:pt x="5218" y="4189"/>
                    <a:pt x="5309" y="4087"/>
                    <a:pt x="5396" y="3988"/>
                  </a:cubicBezTo>
                  <a:cubicBezTo>
                    <a:pt x="5496" y="3875"/>
                    <a:pt x="5600" y="3758"/>
                    <a:pt x="5674" y="3627"/>
                  </a:cubicBezTo>
                  <a:cubicBezTo>
                    <a:pt x="5746" y="3502"/>
                    <a:pt x="5792" y="3358"/>
                    <a:pt x="5808" y="3211"/>
                  </a:cubicBezTo>
                  <a:cubicBezTo>
                    <a:pt x="5815" y="3137"/>
                    <a:pt x="5816" y="3062"/>
                    <a:pt x="5808" y="2989"/>
                  </a:cubicBezTo>
                  <a:cubicBezTo>
                    <a:pt x="5800" y="2913"/>
                    <a:pt x="5784" y="2839"/>
                    <a:pt x="5760" y="2769"/>
                  </a:cubicBezTo>
                  <a:cubicBezTo>
                    <a:pt x="5731" y="2682"/>
                    <a:pt x="5689" y="2596"/>
                    <a:pt x="5633" y="2506"/>
                  </a:cubicBezTo>
                  <a:cubicBezTo>
                    <a:pt x="5586" y="2431"/>
                    <a:pt x="5530" y="2354"/>
                    <a:pt x="5460" y="2269"/>
                  </a:cubicBezTo>
                  <a:cubicBezTo>
                    <a:pt x="5363" y="2151"/>
                    <a:pt x="5261" y="2045"/>
                    <a:pt x="5157" y="1952"/>
                  </a:cubicBezTo>
                  <a:cubicBezTo>
                    <a:pt x="5145" y="1942"/>
                    <a:pt x="5132" y="1931"/>
                    <a:pt x="5120" y="1920"/>
                  </a:cubicBezTo>
                  <a:cubicBezTo>
                    <a:pt x="5065" y="1872"/>
                    <a:pt x="5013" y="1826"/>
                    <a:pt x="4968" y="1770"/>
                  </a:cubicBezTo>
                  <a:cubicBezTo>
                    <a:pt x="4947" y="1744"/>
                    <a:pt x="4929" y="1718"/>
                    <a:pt x="4914" y="1690"/>
                  </a:cubicBezTo>
                  <a:cubicBezTo>
                    <a:pt x="4854" y="1579"/>
                    <a:pt x="4838" y="1447"/>
                    <a:pt x="4823" y="1320"/>
                  </a:cubicBezTo>
                  <a:cubicBezTo>
                    <a:pt x="4808" y="1192"/>
                    <a:pt x="4793" y="1060"/>
                    <a:pt x="4732" y="950"/>
                  </a:cubicBezTo>
                  <a:cubicBezTo>
                    <a:pt x="4684" y="864"/>
                    <a:pt x="4611" y="795"/>
                    <a:pt x="4515" y="742"/>
                  </a:cubicBezTo>
                  <a:cubicBezTo>
                    <a:pt x="4431" y="697"/>
                    <a:pt x="4330" y="666"/>
                    <a:pt x="4223" y="654"/>
                  </a:cubicBezTo>
                  <a:cubicBezTo>
                    <a:pt x="4177" y="648"/>
                    <a:pt x="4131" y="646"/>
                    <a:pt x="4076" y="645"/>
                  </a:cubicBezTo>
                  <a:cubicBezTo>
                    <a:pt x="4071" y="645"/>
                    <a:pt x="4066" y="645"/>
                    <a:pt x="4061" y="645"/>
                  </a:cubicBezTo>
                  <a:cubicBezTo>
                    <a:pt x="4024" y="644"/>
                    <a:pt x="3987" y="643"/>
                    <a:pt x="3949" y="641"/>
                  </a:cubicBezTo>
                  <a:cubicBezTo>
                    <a:pt x="3831" y="634"/>
                    <a:pt x="3737" y="613"/>
                    <a:pt x="3660" y="579"/>
                  </a:cubicBezTo>
                  <a:cubicBezTo>
                    <a:pt x="3552" y="530"/>
                    <a:pt x="3477" y="462"/>
                    <a:pt x="3397" y="389"/>
                  </a:cubicBezTo>
                  <a:cubicBezTo>
                    <a:pt x="3378" y="371"/>
                    <a:pt x="3360" y="355"/>
                    <a:pt x="3342" y="339"/>
                  </a:cubicBezTo>
                  <a:cubicBezTo>
                    <a:pt x="3258" y="265"/>
                    <a:pt x="3162" y="197"/>
                    <a:pt x="3064" y="145"/>
                  </a:cubicBezTo>
                  <a:cubicBezTo>
                    <a:pt x="3011" y="116"/>
                    <a:pt x="2958" y="93"/>
                    <a:pt x="2907" y="74"/>
                  </a:cubicBezTo>
                  <a:cubicBezTo>
                    <a:pt x="2852" y="55"/>
                    <a:pt x="2799" y="41"/>
                    <a:pt x="2749" y="33"/>
                  </a:cubicBezTo>
                  <a:cubicBezTo>
                    <a:pt x="2704" y="27"/>
                    <a:pt x="2660" y="23"/>
                    <a:pt x="2616" y="23"/>
                  </a:cubicBezTo>
                  <a:cubicBezTo>
                    <a:pt x="2449" y="23"/>
                    <a:pt x="2293" y="73"/>
                    <a:pt x="2142" y="17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5" name="Freeform 60">
              <a:extLst>
                <a:ext uri="{FF2B5EF4-FFF2-40B4-BE49-F238E27FC236}">
                  <a16:creationId xmlns:a16="http://schemas.microsoft.com/office/drawing/2014/main" id="{DCFC6FFC-E819-45E7-A79F-45508E7B5246}"/>
                </a:ext>
              </a:extLst>
            </p:cNvPr>
            <p:cNvSpPr>
              <a:spLocks noEditPoints="1"/>
            </p:cNvSpPr>
            <p:nvPr/>
          </p:nvSpPr>
          <p:spPr bwMode="auto">
            <a:xfrm>
              <a:off x="3562" y="-168"/>
              <a:ext cx="4364" cy="4706"/>
            </a:xfrm>
            <a:custGeom>
              <a:avLst/>
              <a:gdLst>
                <a:gd name="T0" fmla="*/ 2016 w 5895"/>
                <a:gd name="T1" fmla="*/ 5830 h 6359"/>
                <a:gd name="T2" fmla="*/ 1474 w 5895"/>
                <a:gd name="T3" fmla="*/ 5284 h 6359"/>
                <a:gd name="T4" fmla="*/ 683 w 5895"/>
                <a:gd name="T5" fmla="*/ 4904 h 6359"/>
                <a:gd name="T6" fmla="*/ 75 w 5895"/>
                <a:gd name="T7" fmla="*/ 4186 h 6359"/>
                <a:gd name="T8" fmla="*/ 125 w 5895"/>
                <a:gd name="T9" fmla="*/ 2996 h 6359"/>
                <a:gd name="T10" fmla="*/ 336 w 5895"/>
                <a:gd name="T11" fmla="*/ 2113 h 6359"/>
                <a:gd name="T12" fmla="*/ 822 w 5895"/>
                <a:gd name="T13" fmla="*/ 1114 h 6359"/>
                <a:gd name="T14" fmla="*/ 1440 w 5895"/>
                <a:gd name="T15" fmla="*/ 557 h 6359"/>
                <a:gd name="T16" fmla="*/ 1694 w 5895"/>
                <a:gd name="T17" fmla="*/ 485 h 6359"/>
                <a:gd name="T18" fmla="*/ 2490 w 5895"/>
                <a:gd name="T19" fmla="*/ 18 h 6359"/>
                <a:gd name="T20" fmla="*/ 3407 w 5895"/>
                <a:gd name="T21" fmla="*/ 328 h 6359"/>
                <a:gd name="T22" fmla="*/ 3738 w 5895"/>
                <a:gd name="T23" fmla="*/ 553 h 6359"/>
                <a:gd name="T24" fmla="*/ 4154 w 5895"/>
                <a:gd name="T25" fmla="*/ 620 h 6359"/>
                <a:gd name="T26" fmla="*/ 4802 w 5895"/>
                <a:gd name="T27" fmla="*/ 946 h 6359"/>
                <a:gd name="T28" fmla="*/ 5031 w 5895"/>
                <a:gd name="T29" fmla="*/ 1764 h 6359"/>
                <a:gd name="T30" fmla="*/ 5540 w 5895"/>
                <a:gd name="T31" fmla="*/ 2245 h 6359"/>
                <a:gd name="T32" fmla="*/ 5888 w 5895"/>
                <a:gd name="T33" fmla="*/ 2967 h 6359"/>
                <a:gd name="T34" fmla="*/ 5465 w 5895"/>
                <a:gd name="T35" fmla="*/ 3963 h 6359"/>
                <a:gd name="T36" fmla="*/ 5089 w 5895"/>
                <a:gd name="T37" fmla="*/ 4540 h 6359"/>
                <a:gd name="T38" fmla="*/ 4553 w 5895"/>
                <a:gd name="T39" fmla="*/ 5285 h 6359"/>
                <a:gd name="T40" fmla="*/ 2944 w 5895"/>
                <a:gd name="T41" fmla="*/ 6343 h 6359"/>
                <a:gd name="T42" fmla="*/ 2490 w 5895"/>
                <a:gd name="T43" fmla="*/ 19 h 6359"/>
                <a:gd name="T44" fmla="*/ 1695 w 5895"/>
                <a:gd name="T45" fmla="*/ 485 h 6359"/>
                <a:gd name="T46" fmla="*/ 1440 w 5895"/>
                <a:gd name="T47" fmla="*/ 558 h 6359"/>
                <a:gd name="T48" fmla="*/ 823 w 5895"/>
                <a:gd name="T49" fmla="*/ 1114 h 6359"/>
                <a:gd name="T50" fmla="*/ 337 w 5895"/>
                <a:gd name="T51" fmla="*/ 2113 h 6359"/>
                <a:gd name="T52" fmla="*/ 126 w 5895"/>
                <a:gd name="T53" fmla="*/ 2996 h 6359"/>
                <a:gd name="T54" fmla="*/ 75 w 5895"/>
                <a:gd name="T55" fmla="*/ 4185 h 6359"/>
                <a:gd name="T56" fmla="*/ 683 w 5895"/>
                <a:gd name="T57" fmla="*/ 4903 h 6359"/>
                <a:gd name="T58" fmla="*/ 1474 w 5895"/>
                <a:gd name="T59" fmla="*/ 5283 h 6359"/>
                <a:gd name="T60" fmla="*/ 2017 w 5895"/>
                <a:gd name="T61" fmla="*/ 5830 h 6359"/>
                <a:gd name="T62" fmla="*/ 2944 w 5895"/>
                <a:gd name="T63" fmla="*/ 6342 h 6359"/>
                <a:gd name="T64" fmla="*/ 4553 w 5895"/>
                <a:gd name="T65" fmla="*/ 5284 h 6359"/>
                <a:gd name="T66" fmla="*/ 5088 w 5895"/>
                <a:gd name="T67" fmla="*/ 4540 h 6359"/>
                <a:gd name="T68" fmla="*/ 5464 w 5895"/>
                <a:gd name="T69" fmla="*/ 3963 h 6359"/>
                <a:gd name="T70" fmla="*/ 5887 w 5895"/>
                <a:gd name="T71" fmla="*/ 2967 h 6359"/>
                <a:gd name="T72" fmla="*/ 5540 w 5895"/>
                <a:gd name="T73" fmla="*/ 2246 h 6359"/>
                <a:gd name="T74" fmla="*/ 5030 w 5895"/>
                <a:gd name="T75" fmla="*/ 1765 h 6359"/>
                <a:gd name="T76" fmla="*/ 4801 w 5895"/>
                <a:gd name="T77" fmla="*/ 946 h 6359"/>
                <a:gd name="T78" fmla="*/ 4154 w 5895"/>
                <a:gd name="T79" fmla="*/ 620 h 6359"/>
                <a:gd name="T80" fmla="*/ 3738 w 5895"/>
                <a:gd name="T81" fmla="*/ 553 h 6359"/>
                <a:gd name="T82" fmla="*/ 3407 w 5895"/>
                <a:gd name="T83" fmla="*/ 329 h 6359"/>
                <a:gd name="T84" fmla="*/ 2636 w 5895"/>
                <a:gd name="T85" fmla="*/ 6 h 6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95" h="6359">
                  <a:moveTo>
                    <a:pt x="2593" y="6315"/>
                  </a:moveTo>
                  <a:cubicBezTo>
                    <a:pt x="2485" y="6280"/>
                    <a:pt x="2381" y="6216"/>
                    <a:pt x="2276" y="6120"/>
                  </a:cubicBezTo>
                  <a:cubicBezTo>
                    <a:pt x="2179" y="6032"/>
                    <a:pt x="2094" y="5929"/>
                    <a:pt x="2016" y="5830"/>
                  </a:cubicBezTo>
                  <a:cubicBezTo>
                    <a:pt x="2007" y="5819"/>
                    <a:pt x="1999" y="5808"/>
                    <a:pt x="1990" y="5797"/>
                  </a:cubicBezTo>
                  <a:cubicBezTo>
                    <a:pt x="1948" y="5744"/>
                    <a:pt x="1905" y="5689"/>
                    <a:pt x="1861" y="5637"/>
                  </a:cubicBezTo>
                  <a:cubicBezTo>
                    <a:pt x="1732" y="5485"/>
                    <a:pt x="1605" y="5369"/>
                    <a:pt x="1474" y="5284"/>
                  </a:cubicBezTo>
                  <a:cubicBezTo>
                    <a:pt x="1369" y="5217"/>
                    <a:pt x="1259" y="5167"/>
                    <a:pt x="1166" y="5127"/>
                  </a:cubicBezTo>
                  <a:cubicBezTo>
                    <a:pt x="1147" y="5119"/>
                    <a:pt x="1129" y="5111"/>
                    <a:pt x="1110" y="5103"/>
                  </a:cubicBezTo>
                  <a:cubicBezTo>
                    <a:pt x="968" y="5042"/>
                    <a:pt x="820" y="4979"/>
                    <a:pt x="683" y="4904"/>
                  </a:cubicBezTo>
                  <a:cubicBezTo>
                    <a:pt x="528" y="4819"/>
                    <a:pt x="407" y="4728"/>
                    <a:pt x="314" y="4628"/>
                  </a:cubicBezTo>
                  <a:cubicBezTo>
                    <a:pt x="255" y="4564"/>
                    <a:pt x="205" y="4494"/>
                    <a:pt x="166" y="4418"/>
                  </a:cubicBezTo>
                  <a:cubicBezTo>
                    <a:pt x="128" y="4348"/>
                    <a:pt x="99" y="4272"/>
                    <a:pt x="75" y="4186"/>
                  </a:cubicBezTo>
                  <a:cubicBezTo>
                    <a:pt x="54" y="4113"/>
                    <a:pt x="38" y="4032"/>
                    <a:pt x="25" y="3940"/>
                  </a:cubicBezTo>
                  <a:cubicBezTo>
                    <a:pt x="2" y="3774"/>
                    <a:pt x="0" y="3595"/>
                    <a:pt x="21" y="3424"/>
                  </a:cubicBezTo>
                  <a:cubicBezTo>
                    <a:pt x="38" y="3279"/>
                    <a:pt x="83" y="3135"/>
                    <a:pt x="125" y="2996"/>
                  </a:cubicBezTo>
                  <a:cubicBezTo>
                    <a:pt x="173" y="2843"/>
                    <a:pt x="217" y="2698"/>
                    <a:pt x="228" y="2554"/>
                  </a:cubicBezTo>
                  <a:cubicBezTo>
                    <a:pt x="229" y="2534"/>
                    <a:pt x="231" y="2513"/>
                    <a:pt x="234" y="2487"/>
                  </a:cubicBezTo>
                  <a:cubicBezTo>
                    <a:pt x="248" y="2360"/>
                    <a:pt x="282" y="2238"/>
                    <a:pt x="336" y="2113"/>
                  </a:cubicBezTo>
                  <a:cubicBezTo>
                    <a:pt x="385" y="2001"/>
                    <a:pt x="450" y="1888"/>
                    <a:pt x="537" y="1766"/>
                  </a:cubicBezTo>
                  <a:cubicBezTo>
                    <a:pt x="610" y="1663"/>
                    <a:pt x="658" y="1528"/>
                    <a:pt x="703" y="1397"/>
                  </a:cubicBezTo>
                  <a:cubicBezTo>
                    <a:pt x="740" y="1292"/>
                    <a:pt x="775" y="1192"/>
                    <a:pt x="822" y="1114"/>
                  </a:cubicBezTo>
                  <a:cubicBezTo>
                    <a:pt x="864" y="1043"/>
                    <a:pt x="913" y="961"/>
                    <a:pt x="972" y="885"/>
                  </a:cubicBezTo>
                  <a:cubicBezTo>
                    <a:pt x="1035" y="804"/>
                    <a:pt x="1100" y="739"/>
                    <a:pt x="1170" y="688"/>
                  </a:cubicBezTo>
                  <a:cubicBezTo>
                    <a:pt x="1255" y="628"/>
                    <a:pt x="1348" y="582"/>
                    <a:pt x="1440" y="557"/>
                  </a:cubicBezTo>
                  <a:cubicBezTo>
                    <a:pt x="1467" y="549"/>
                    <a:pt x="1495" y="543"/>
                    <a:pt x="1521" y="537"/>
                  </a:cubicBezTo>
                  <a:cubicBezTo>
                    <a:pt x="1550" y="531"/>
                    <a:pt x="1579" y="524"/>
                    <a:pt x="1608" y="516"/>
                  </a:cubicBezTo>
                  <a:cubicBezTo>
                    <a:pt x="1638" y="507"/>
                    <a:pt x="1667" y="497"/>
                    <a:pt x="1694" y="485"/>
                  </a:cubicBezTo>
                  <a:cubicBezTo>
                    <a:pt x="1800" y="437"/>
                    <a:pt x="1899" y="358"/>
                    <a:pt x="1994" y="282"/>
                  </a:cubicBezTo>
                  <a:cubicBezTo>
                    <a:pt x="2057" y="231"/>
                    <a:pt x="2123" y="178"/>
                    <a:pt x="2189" y="136"/>
                  </a:cubicBezTo>
                  <a:cubicBezTo>
                    <a:pt x="2284" y="76"/>
                    <a:pt x="2386" y="37"/>
                    <a:pt x="2490" y="18"/>
                  </a:cubicBezTo>
                  <a:cubicBezTo>
                    <a:pt x="2592" y="0"/>
                    <a:pt x="2700" y="1"/>
                    <a:pt x="2812" y="22"/>
                  </a:cubicBezTo>
                  <a:cubicBezTo>
                    <a:pt x="2909" y="40"/>
                    <a:pt x="3014" y="79"/>
                    <a:pt x="3125" y="139"/>
                  </a:cubicBezTo>
                  <a:cubicBezTo>
                    <a:pt x="3221" y="190"/>
                    <a:pt x="3318" y="256"/>
                    <a:pt x="3407" y="328"/>
                  </a:cubicBezTo>
                  <a:cubicBezTo>
                    <a:pt x="3420" y="339"/>
                    <a:pt x="3432" y="349"/>
                    <a:pt x="3444" y="359"/>
                  </a:cubicBezTo>
                  <a:cubicBezTo>
                    <a:pt x="3451" y="364"/>
                    <a:pt x="3458" y="370"/>
                    <a:pt x="3465" y="376"/>
                  </a:cubicBezTo>
                  <a:cubicBezTo>
                    <a:pt x="3550" y="446"/>
                    <a:pt x="3629" y="508"/>
                    <a:pt x="3738" y="553"/>
                  </a:cubicBezTo>
                  <a:cubicBezTo>
                    <a:pt x="3815" y="584"/>
                    <a:pt x="3909" y="604"/>
                    <a:pt x="4028" y="613"/>
                  </a:cubicBezTo>
                  <a:cubicBezTo>
                    <a:pt x="4060" y="615"/>
                    <a:pt x="4093" y="617"/>
                    <a:pt x="4125" y="618"/>
                  </a:cubicBezTo>
                  <a:cubicBezTo>
                    <a:pt x="4135" y="619"/>
                    <a:pt x="4145" y="619"/>
                    <a:pt x="4154" y="620"/>
                  </a:cubicBezTo>
                  <a:cubicBezTo>
                    <a:pt x="4198" y="622"/>
                    <a:pt x="4250" y="625"/>
                    <a:pt x="4301" y="633"/>
                  </a:cubicBezTo>
                  <a:cubicBezTo>
                    <a:pt x="4408" y="649"/>
                    <a:pt x="4508" y="683"/>
                    <a:pt x="4591" y="731"/>
                  </a:cubicBezTo>
                  <a:cubicBezTo>
                    <a:pt x="4686" y="786"/>
                    <a:pt x="4756" y="858"/>
                    <a:pt x="4802" y="946"/>
                  </a:cubicBezTo>
                  <a:cubicBezTo>
                    <a:pt x="4857" y="1053"/>
                    <a:pt x="4870" y="1181"/>
                    <a:pt x="4882" y="1305"/>
                  </a:cubicBezTo>
                  <a:cubicBezTo>
                    <a:pt x="4895" y="1437"/>
                    <a:pt x="4909" y="1573"/>
                    <a:pt x="4974" y="1687"/>
                  </a:cubicBezTo>
                  <a:cubicBezTo>
                    <a:pt x="4990" y="1713"/>
                    <a:pt x="5008" y="1739"/>
                    <a:pt x="5031" y="1764"/>
                  </a:cubicBezTo>
                  <a:cubicBezTo>
                    <a:pt x="5077" y="1817"/>
                    <a:pt x="5132" y="1861"/>
                    <a:pt x="5186" y="1904"/>
                  </a:cubicBezTo>
                  <a:cubicBezTo>
                    <a:pt x="5200" y="1915"/>
                    <a:pt x="5215" y="1926"/>
                    <a:pt x="5229" y="1938"/>
                  </a:cubicBezTo>
                  <a:cubicBezTo>
                    <a:pt x="5337" y="2025"/>
                    <a:pt x="5442" y="2129"/>
                    <a:pt x="5540" y="2245"/>
                  </a:cubicBezTo>
                  <a:cubicBezTo>
                    <a:pt x="5610" y="2327"/>
                    <a:pt x="5667" y="2404"/>
                    <a:pt x="5714" y="2480"/>
                  </a:cubicBezTo>
                  <a:cubicBezTo>
                    <a:pt x="5769" y="2569"/>
                    <a:pt x="5812" y="2657"/>
                    <a:pt x="5841" y="2744"/>
                  </a:cubicBezTo>
                  <a:cubicBezTo>
                    <a:pt x="5864" y="2815"/>
                    <a:pt x="5880" y="2891"/>
                    <a:pt x="5888" y="2967"/>
                  </a:cubicBezTo>
                  <a:cubicBezTo>
                    <a:pt x="5895" y="3042"/>
                    <a:pt x="5894" y="3118"/>
                    <a:pt x="5885" y="3194"/>
                  </a:cubicBezTo>
                  <a:cubicBezTo>
                    <a:pt x="5867" y="3343"/>
                    <a:pt x="5818" y="3489"/>
                    <a:pt x="5742" y="3615"/>
                  </a:cubicBezTo>
                  <a:cubicBezTo>
                    <a:pt x="5667" y="3742"/>
                    <a:pt x="5564" y="3854"/>
                    <a:pt x="5465" y="3963"/>
                  </a:cubicBezTo>
                  <a:cubicBezTo>
                    <a:pt x="5370" y="4067"/>
                    <a:pt x="5272" y="4174"/>
                    <a:pt x="5200" y="4292"/>
                  </a:cubicBezTo>
                  <a:cubicBezTo>
                    <a:pt x="5182" y="4321"/>
                    <a:pt x="5166" y="4350"/>
                    <a:pt x="5153" y="4378"/>
                  </a:cubicBezTo>
                  <a:cubicBezTo>
                    <a:pt x="5127" y="4432"/>
                    <a:pt x="5107" y="4487"/>
                    <a:pt x="5089" y="4540"/>
                  </a:cubicBezTo>
                  <a:cubicBezTo>
                    <a:pt x="5074" y="4581"/>
                    <a:pt x="5060" y="4622"/>
                    <a:pt x="5042" y="4662"/>
                  </a:cubicBezTo>
                  <a:cubicBezTo>
                    <a:pt x="4996" y="4772"/>
                    <a:pt x="4928" y="4880"/>
                    <a:pt x="4835" y="4993"/>
                  </a:cubicBezTo>
                  <a:cubicBezTo>
                    <a:pt x="4761" y="5082"/>
                    <a:pt x="4672" y="5175"/>
                    <a:pt x="4553" y="5285"/>
                  </a:cubicBezTo>
                  <a:cubicBezTo>
                    <a:pt x="4326" y="5496"/>
                    <a:pt x="4085" y="5688"/>
                    <a:pt x="3879" y="5848"/>
                  </a:cubicBezTo>
                  <a:cubicBezTo>
                    <a:pt x="3687" y="5997"/>
                    <a:pt x="3497" y="6139"/>
                    <a:pt x="3285" y="6238"/>
                  </a:cubicBezTo>
                  <a:cubicBezTo>
                    <a:pt x="3169" y="6292"/>
                    <a:pt x="3054" y="6328"/>
                    <a:pt x="2944" y="6343"/>
                  </a:cubicBezTo>
                  <a:cubicBezTo>
                    <a:pt x="2903" y="6348"/>
                    <a:pt x="2863" y="6351"/>
                    <a:pt x="2824" y="6351"/>
                  </a:cubicBezTo>
                  <a:cubicBezTo>
                    <a:pt x="2743" y="6351"/>
                    <a:pt x="2666" y="6339"/>
                    <a:pt x="2593" y="6315"/>
                  </a:cubicBezTo>
                  <a:moveTo>
                    <a:pt x="2490" y="19"/>
                  </a:moveTo>
                  <a:cubicBezTo>
                    <a:pt x="2386" y="37"/>
                    <a:pt x="2285" y="77"/>
                    <a:pt x="2189" y="137"/>
                  </a:cubicBezTo>
                  <a:cubicBezTo>
                    <a:pt x="2123" y="179"/>
                    <a:pt x="2058" y="232"/>
                    <a:pt x="1994" y="282"/>
                  </a:cubicBezTo>
                  <a:cubicBezTo>
                    <a:pt x="1899" y="359"/>
                    <a:pt x="1801" y="438"/>
                    <a:pt x="1695" y="485"/>
                  </a:cubicBezTo>
                  <a:cubicBezTo>
                    <a:pt x="1667" y="498"/>
                    <a:pt x="1638" y="508"/>
                    <a:pt x="1608" y="517"/>
                  </a:cubicBezTo>
                  <a:cubicBezTo>
                    <a:pt x="1579" y="525"/>
                    <a:pt x="1550" y="532"/>
                    <a:pt x="1521" y="538"/>
                  </a:cubicBezTo>
                  <a:cubicBezTo>
                    <a:pt x="1495" y="544"/>
                    <a:pt x="1468" y="550"/>
                    <a:pt x="1440" y="558"/>
                  </a:cubicBezTo>
                  <a:cubicBezTo>
                    <a:pt x="1348" y="583"/>
                    <a:pt x="1255" y="628"/>
                    <a:pt x="1171" y="689"/>
                  </a:cubicBezTo>
                  <a:cubicBezTo>
                    <a:pt x="1100" y="740"/>
                    <a:pt x="1035" y="804"/>
                    <a:pt x="972" y="886"/>
                  </a:cubicBezTo>
                  <a:cubicBezTo>
                    <a:pt x="914" y="962"/>
                    <a:pt x="864" y="1043"/>
                    <a:pt x="823" y="1114"/>
                  </a:cubicBezTo>
                  <a:cubicBezTo>
                    <a:pt x="776" y="1193"/>
                    <a:pt x="741" y="1292"/>
                    <a:pt x="704" y="1398"/>
                  </a:cubicBezTo>
                  <a:cubicBezTo>
                    <a:pt x="658" y="1528"/>
                    <a:pt x="611" y="1664"/>
                    <a:pt x="538" y="1767"/>
                  </a:cubicBezTo>
                  <a:cubicBezTo>
                    <a:pt x="451" y="1888"/>
                    <a:pt x="385" y="2002"/>
                    <a:pt x="337" y="2113"/>
                  </a:cubicBezTo>
                  <a:cubicBezTo>
                    <a:pt x="282" y="2238"/>
                    <a:pt x="249" y="2360"/>
                    <a:pt x="235" y="2487"/>
                  </a:cubicBezTo>
                  <a:cubicBezTo>
                    <a:pt x="232" y="2513"/>
                    <a:pt x="230" y="2534"/>
                    <a:pt x="229" y="2554"/>
                  </a:cubicBezTo>
                  <a:cubicBezTo>
                    <a:pt x="218" y="2699"/>
                    <a:pt x="173" y="2843"/>
                    <a:pt x="126" y="2996"/>
                  </a:cubicBezTo>
                  <a:cubicBezTo>
                    <a:pt x="83" y="3135"/>
                    <a:pt x="39" y="3279"/>
                    <a:pt x="22" y="3424"/>
                  </a:cubicBezTo>
                  <a:cubicBezTo>
                    <a:pt x="1" y="3595"/>
                    <a:pt x="2" y="3773"/>
                    <a:pt x="25" y="3939"/>
                  </a:cubicBezTo>
                  <a:cubicBezTo>
                    <a:pt x="39" y="4032"/>
                    <a:pt x="55" y="4113"/>
                    <a:pt x="75" y="4185"/>
                  </a:cubicBezTo>
                  <a:cubicBezTo>
                    <a:pt x="99" y="4272"/>
                    <a:pt x="129" y="4348"/>
                    <a:pt x="166" y="4418"/>
                  </a:cubicBezTo>
                  <a:cubicBezTo>
                    <a:pt x="206" y="4493"/>
                    <a:pt x="256" y="4564"/>
                    <a:pt x="315" y="4627"/>
                  </a:cubicBezTo>
                  <a:cubicBezTo>
                    <a:pt x="408" y="4728"/>
                    <a:pt x="528" y="4818"/>
                    <a:pt x="683" y="4903"/>
                  </a:cubicBezTo>
                  <a:cubicBezTo>
                    <a:pt x="820" y="4979"/>
                    <a:pt x="968" y="5042"/>
                    <a:pt x="1111" y="5102"/>
                  </a:cubicBezTo>
                  <a:cubicBezTo>
                    <a:pt x="1129" y="5110"/>
                    <a:pt x="1148" y="5118"/>
                    <a:pt x="1166" y="5126"/>
                  </a:cubicBezTo>
                  <a:cubicBezTo>
                    <a:pt x="1260" y="5166"/>
                    <a:pt x="1370" y="5216"/>
                    <a:pt x="1474" y="5283"/>
                  </a:cubicBezTo>
                  <a:cubicBezTo>
                    <a:pt x="1606" y="5369"/>
                    <a:pt x="1732" y="5484"/>
                    <a:pt x="1861" y="5636"/>
                  </a:cubicBezTo>
                  <a:cubicBezTo>
                    <a:pt x="1905" y="5688"/>
                    <a:pt x="1948" y="5743"/>
                    <a:pt x="1990" y="5796"/>
                  </a:cubicBezTo>
                  <a:cubicBezTo>
                    <a:pt x="1999" y="5807"/>
                    <a:pt x="2008" y="5819"/>
                    <a:pt x="2017" y="5830"/>
                  </a:cubicBezTo>
                  <a:cubicBezTo>
                    <a:pt x="2095" y="5928"/>
                    <a:pt x="2180" y="6031"/>
                    <a:pt x="2276" y="6120"/>
                  </a:cubicBezTo>
                  <a:cubicBezTo>
                    <a:pt x="2382" y="6216"/>
                    <a:pt x="2485" y="6279"/>
                    <a:pt x="2593" y="6315"/>
                  </a:cubicBezTo>
                  <a:cubicBezTo>
                    <a:pt x="2701" y="6350"/>
                    <a:pt x="2819" y="6359"/>
                    <a:pt x="2944" y="6342"/>
                  </a:cubicBezTo>
                  <a:cubicBezTo>
                    <a:pt x="3054" y="6327"/>
                    <a:pt x="3168" y="6292"/>
                    <a:pt x="3284" y="6237"/>
                  </a:cubicBezTo>
                  <a:cubicBezTo>
                    <a:pt x="3496" y="6139"/>
                    <a:pt x="3686" y="5997"/>
                    <a:pt x="3878" y="5847"/>
                  </a:cubicBezTo>
                  <a:cubicBezTo>
                    <a:pt x="4084" y="5687"/>
                    <a:pt x="4326" y="5495"/>
                    <a:pt x="4553" y="5284"/>
                  </a:cubicBezTo>
                  <a:cubicBezTo>
                    <a:pt x="4671" y="5174"/>
                    <a:pt x="4760" y="5082"/>
                    <a:pt x="4834" y="4992"/>
                  </a:cubicBezTo>
                  <a:cubicBezTo>
                    <a:pt x="4927" y="4879"/>
                    <a:pt x="4995" y="4771"/>
                    <a:pt x="5042" y="4662"/>
                  </a:cubicBezTo>
                  <a:cubicBezTo>
                    <a:pt x="5059" y="4622"/>
                    <a:pt x="5074" y="4580"/>
                    <a:pt x="5088" y="4540"/>
                  </a:cubicBezTo>
                  <a:cubicBezTo>
                    <a:pt x="5107" y="4487"/>
                    <a:pt x="5126" y="4431"/>
                    <a:pt x="5152" y="4378"/>
                  </a:cubicBezTo>
                  <a:cubicBezTo>
                    <a:pt x="5166" y="4349"/>
                    <a:pt x="5181" y="4321"/>
                    <a:pt x="5199" y="4292"/>
                  </a:cubicBezTo>
                  <a:cubicBezTo>
                    <a:pt x="5271" y="4174"/>
                    <a:pt x="5369" y="4066"/>
                    <a:pt x="5464" y="3963"/>
                  </a:cubicBezTo>
                  <a:cubicBezTo>
                    <a:pt x="5564" y="3854"/>
                    <a:pt x="5666" y="3741"/>
                    <a:pt x="5742" y="3615"/>
                  </a:cubicBezTo>
                  <a:cubicBezTo>
                    <a:pt x="5817" y="3489"/>
                    <a:pt x="5867" y="3343"/>
                    <a:pt x="5884" y="3194"/>
                  </a:cubicBezTo>
                  <a:cubicBezTo>
                    <a:pt x="5893" y="3118"/>
                    <a:pt x="5894" y="3042"/>
                    <a:pt x="5887" y="2967"/>
                  </a:cubicBezTo>
                  <a:cubicBezTo>
                    <a:pt x="5880" y="2891"/>
                    <a:pt x="5864" y="2815"/>
                    <a:pt x="5840" y="2744"/>
                  </a:cubicBezTo>
                  <a:cubicBezTo>
                    <a:pt x="5811" y="2658"/>
                    <a:pt x="5769" y="2569"/>
                    <a:pt x="5714" y="2481"/>
                  </a:cubicBezTo>
                  <a:cubicBezTo>
                    <a:pt x="5666" y="2405"/>
                    <a:pt x="5609" y="2328"/>
                    <a:pt x="5540" y="2246"/>
                  </a:cubicBezTo>
                  <a:cubicBezTo>
                    <a:pt x="5441" y="2129"/>
                    <a:pt x="5336" y="2026"/>
                    <a:pt x="5228" y="1938"/>
                  </a:cubicBezTo>
                  <a:cubicBezTo>
                    <a:pt x="5214" y="1927"/>
                    <a:pt x="5200" y="1915"/>
                    <a:pt x="5186" y="1904"/>
                  </a:cubicBezTo>
                  <a:cubicBezTo>
                    <a:pt x="5132" y="1862"/>
                    <a:pt x="5076" y="1818"/>
                    <a:pt x="5030" y="1765"/>
                  </a:cubicBezTo>
                  <a:cubicBezTo>
                    <a:pt x="5008" y="1739"/>
                    <a:pt x="4989" y="1714"/>
                    <a:pt x="4974" y="1687"/>
                  </a:cubicBezTo>
                  <a:cubicBezTo>
                    <a:pt x="4908" y="1574"/>
                    <a:pt x="4895" y="1437"/>
                    <a:pt x="4881" y="1305"/>
                  </a:cubicBezTo>
                  <a:cubicBezTo>
                    <a:pt x="4869" y="1181"/>
                    <a:pt x="4856" y="1053"/>
                    <a:pt x="4801" y="946"/>
                  </a:cubicBezTo>
                  <a:cubicBezTo>
                    <a:pt x="4756" y="859"/>
                    <a:pt x="4685" y="787"/>
                    <a:pt x="4590" y="732"/>
                  </a:cubicBezTo>
                  <a:cubicBezTo>
                    <a:pt x="4508" y="684"/>
                    <a:pt x="4408" y="650"/>
                    <a:pt x="4301" y="633"/>
                  </a:cubicBezTo>
                  <a:cubicBezTo>
                    <a:pt x="4250" y="626"/>
                    <a:pt x="4198" y="622"/>
                    <a:pt x="4154" y="620"/>
                  </a:cubicBezTo>
                  <a:cubicBezTo>
                    <a:pt x="4145" y="620"/>
                    <a:pt x="4135" y="619"/>
                    <a:pt x="4125" y="619"/>
                  </a:cubicBezTo>
                  <a:cubicBezTo>
                    <a:pt x="4093" y="617"/>
                    <a:pt x="4060" y="616"/>
                    <a:pt x="4027" y="613"/>
                  </a:cubicBezTo>
                  <a:cubicBezTo>
                    <a:pt x="3909" y="604"/>
                    <a:pt x="3814" y="585"/>
                    <a:pt x="3738" y="553"/>
                  </a:cubicBezTo>
                  <a:cubicBezTo>
                    <a:pt x="3629" y="508"/>
                    <a:pt x="3550" y="447"/>
                    <a:pt x="3464" y="376"/>
                  </a:cubicBezTo>
                  <a:cubicBezTo>
                    <a:pt x="3458" y="371"/>
                    <a:pt x="3451" y="365"/>
                    <a:pt x="3444" y="359"/>
                  </a:cubicBezTo>
                  <a:cubicBezTo>
                    <a:pt x="3432" y="349"/>
                    <a:pt x="3419" y="339"/>
                    <a:pt x="3407" y="329"/>
                  </a:cubicBezTo>
                  <a:cubicBezTo>
                    <a:pt x="3318" y="256"/>
                    <a:pt x="3220" y="191"/>
                    <a:pt x="3125" y="139"/>
                  </a:cubicBezTo>
                  <a:cubicBezTo>
                    <a:pt x="3014" y="80"/>
                    <a:pt x="2908" y="41"/>
                    <a:pt x="2811" y="23"/>
                  </a:cubicBezTo>
                  <a:cubicBezTo>
                    <a:pt x="2752" y="11"/>
                    <a:pt x="2693" y="6"/>
                    <a:pt x="2636" y="6"/>
                  </a:cubicBezTo>
                  <a:cubicBezTo>
                    <a:pt x="2586" y="6"/>
                    <a:pt x="2537" y="10"/>
                    <a:pt x="2490" y="1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6" name="Freeform 61">
              <a:extLst>
                <a:ext uri="{FF2B5EF4-FFF2-40B4-BE49-F238E27FC236}">
                  <a16:creationId xmlns:a16="http://schemas.microsoft.com/office/drawing/2014/main" id="{3724F6A8-72EF-494F-909E-C6727EF41E74}"/>
                </a:ext>
              </a:extLst>
            </p:cNvPr>
            <p:cNvSpPr>
              <a:spLocks noEditPoints="1"/>
            </p:cNvSpPr>
            <p:nvPr/>
          </p:nvSpPr>
          <p:spPr bwMode="auto">
            <a:xfrm>
              <a:off x="3531" y="-193"/>
              <a:ext cx="4422" cy="4772"/>
            </a:xfrm>
            <a:custGeom>
              <a:avLst/>
              <a:gdLst>
                <a:gd name="T0" fmla="*/ 2032 w 5974"/>
                <a:gd name="T1" fmla="*/ 5871 h 6448"/>
                <a:gd name="T2" fmla="*/ 1875 w 5974"/>
                <a:gd name="T3" fmla="*/ 5678 h 6448"/>
                <a:gd name="T4" fmla="*/ 1177 w 5974"/>
                <a:gd name="T5" fmla="*/ 5166 h 6448"/>
                <a:gd name="T6" fmla="*/ 328 w 5974"/>
                <a:gd name="T7" fmla="*/ 4678 h 6448"/>
                <a:gd name="T8" fmla="*/ 29 w 5974"/>
                <a:gd name="T9" fmla="*/ 4001 h 6448"/>
                <a:gd name="T10" fmla="*/ 123 w 5974"/>
                <a:gd name="T11" fmla="*/ 3044 h 6448"/>
                <a:gd name="T12" fmla="*/ 232 w 5974"/>
                <a:gd name="T13" fmla="*/ 2504 h 6448"/>
                <a:gd name="T14" fmla="*/ 536 w 5974"/>
                <a:gd name="T15" fmla="*/ 1739 h 6448"/>
                <a:gd name="T16" fmla="*/ 848 w 5974"/>
                <a:gd name="T17" fmla="*/ 1101 h 6448"/>
                <a:gd name="T18" fmla="*/ 1483 w 5974"/>
                <a:gd name="T19" fmla="*/ 556 h 6448"/>
                <a:gd name="T20" fmla="*/ 1652 w 5974"/>
                <a:gd name="T21" fmla="*/ 508 h 6448"/>
                <a:gd name="T22" fmla="*/ 2018 w 5974"/>
                <a:gd name="T23" fmla="*/ 280 h 6448"/>
                <a:gd name="T24" fmla="*/ 2547 w 5974"/>
                <a:gd name="T25" fmla="*/ 14 h 6448"/>
                <a:gd name="T26" fmla="*/ 3473 w 5974"/>
                <a:gd name="T27" fmla="*/ 339 h 6448"/>
                <a:gd name="T28" fmla="*/ 3817 w 5974"/>
                <a:gd name="T29" fmla="*/ 548 h 6448"/>
                <a:gd name="T30" fmla="*/ 4187 w 5974"/>
                <a:gd name="T31" fmla="*/ 613 h 6448"/>
                <a:gd name="T32" fmla="*/ 4380 w 5974"/>
                <a:gd name="T33" fmla="*/ 634 h 6448"/>
                <a:gd name="T34" fmla="*/ 4872 w 5974"/>
                <a:gd name="T35" fmla="*/ 963 h 6448"/>
                <a:gd name="T36" fmla="*/ 4966 w 5974"/>
                <a:gd name="T37" fmla="*/ 1518 h 6448"/>
                <a:gd name="T38" fmla="*/ 5094 w 5974"/>
                <a:gd name="T39" fmla="*/ 1780 h 6448"/>
                <a:gd name="T40" fmla="*/ 5301 w 5974"/>
                <a:gd name="T41" fmla="*/ 1945 h 6448"/>
                <a:gd name="T42" fmla="*/ 5796 w 5974"/>
                <a:gd name="T43" fmla="*/ 2477 h 6448"/>
                <a:gd name="T44" fmla="*/ 5967 w 5974"/>
                <a:gd name="T45" fmla="*/ 2967 h 6448"/>
                <a:gd name="T46" fmla="*/ 5811 w 5974"/>
                <a:gd name="T47" fmla="*/ 3624 h 6448"/>
                <a:gd name="T48" fmla="*/ 5251 w 5974"/>
                <a:gd name="T49" fmla="*/ 4306 h 6448"/>
                <a:gd name="T50" fmla="*/ 5143 w 5974"/>
                <a:gd name="T51" fmla="*/ 4564 h 6448"/>
                <a:gd name="T52" fmla="*/ 4897 w 5974"/>
                <a:gd name="T53" fmla="*/ 5029 h 6448"/>
                <a:gd name="T54" fmla="*/ 3925 w 5974"/>
                <a:gd name="T55" fmla="*/ 5900 h 6448"/>
                <a:gd name="T56" fmla="*/ 2857 w 5974"/>
                <a:gd name="T57" fmla="*/ 6400 h 6448"/>
                <a:gd name="T58" fmla="*/ 2547 w 5974"/>
                <a:gd name="T59" fmla="*/ 14 h 6448"/>
                <a:gd name="T60" fmla="*/ 2018 w 5974"/>
                <a:gd name="T61" fmla="*/ 281 h 6448"/>
                <a:gd name="T62" fmla="*/ 1652 w 5974"/>
                <a:gd name="T63" fmla="*/ 508 h 6448"/>
                <a:gd name="T64" fmla="*/ 1483 w 5974"/>
                <a:gd name="T65" fmla="*/ 557 h 6448"/>
                <a:gd name="T66" fmla="*/ 849 w 5974"/>
                <a:gd name="T67" fmla="*/ 1101 h 6448"/>
                <a:gd name="T68" fmla="*/ 537 w 5974"/>
                <a:gd name="T69" fmla="*/ 1740 h 6448"/>
                <a:gd name="T70" fmla="*/ 233 w 5974"/>
                <a:gd name="T71" fmla="*/ 2505 h 6448"/>
                <a:gd name="T72" fmla="*/ 124 w 5974"/>
                <a:gd name="T73" fmla="*/ 3044 h 6448"/>
                <a:gd name="T74" fmla="*/ 30 w 5974"/>
                <a:gd name="T75" fmla="*/ 4001 h 6448"/>
                <a:gd name="T76" fmla="*/ 329 w 5974"/>
                <a:gd name="T77" fmla="*/ 4677 h 6448"/>
                <a:gd name="T78" fmla="*/ 1177 w 5974"/>
                <a:gd name="T79" fmla="*/ 5165 h 6448"/>
                <a:gd name="T80" fmla="*/ 1875 w 5974"/>
                <a:gd name="T81" fmla="*/ 5677 h 6448"/>
                <a:gd name="T82" fmla="*/ 2033 w 5974"/>
                <a:gd name="T83" fmla="*/ 5871 h 6448"/>
                <a:gd name="T84" fmla="*/ 3316 w 5974"/>
                <a:gd name="T85" fmla="*/ 6291 h 6448"/>
                <a:gd name="T86" fmla="*/ 4613 w 5974"/>
                <a:gd name="T87" fmla="*/ 5328 h 6448"/>
                <a:gd name="T88" fmla="*/ 5100 w 5974"/>
                <a:gd name="T89" fmla="*/ 4687 h 6448"/>
                <a:gd name="T90" fmla="*/ 5204 w 5974"/>
                <a:gd name="T91" fmla="*/ 4393 h 6448"/>
                <a:gd name="T92" fmla="*/ 5533 w 5974"/>
                <a:gd name="T93" fmla="*/ 3960 h 6448"/>
                <a:gd name="T94" fmla="*/ 5962 w 5974"/>
                <a:gd name="T95" fmla="*/ 3197 h 6448"/>
                <a:gd name="T96" fmla="*/ 5921 w 5974"/>
                <a:gd name="T97" fmla="*/ 2740 h 6448"/>
                <a:gd name="T98" fmla="*/ 5621 w 5974"/>
                <a:gd name="T99" fmla="*/ 2244 h 6448"/>
                <a:gd name="T100" fmla="*/ 5251 w 5974"/>
                <a:gd name="T101" fmla="*/ 1909 h 6448"/>
                <a:gd name="T102" fmla="*/ 5034 w 5974"/>
                <a:gd name="T103" fmla="*/ 1705 h 6448"/>
                <a:gd name="T104" fmla="*/ 4941 w 5974"/>
                <a:gd name="T105" fmla="*/ 1312 h 6448"/>
                <a:gd name="T106" fmla="*/ 4667 w 5974"/>
                <a:gd name="T107" fmla="*/ 742 h 6448"/>
                <a:gd name="T108" fmla="*/ 4234 w 5974"/>
                <a:gd name="T109" fmla="*/ 617 h 6448"/>
                <a:gd name="T110" fmla="*/ 4107 w 5974"/>
                <a:gd name="T111" fmla="*/ 607 h 6448"/>
                <a:gd name="T112" fmla="*/ 3532 w 5974"/>
                <a:gd name="T113" fmla="*/ 385 h 6448"/>
                <a:gd name="T114" fmla="*/ 2875 w 5974"/>
                <a:gd name="T115" fmla="*/ 33 h 6448"/>
                <a:gd name="T116" fmla="*/ 2547 w 5974"/>
                <a:gd name="T117" fmla="*/ 14 h 6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4" h="6448">
                  <a:moveTo>
                    <a:pt x="2610" y="6360"/>
                  </a:moveTo>
                  <a:cubicBezTo>
                    <a:pt x="2371" y="6278"/>
                    <a:pt x="2194" y="6074"/>
                    <a:pt x="2032" y="5871"/>
                  </a:cubicBezTo>
                  <a:cubicBezTo>
                    <a:pt x="2025" y="5862"/>
                    <a:pt x="2017" y="5852"/>
                    <a:pt x="2009" y="5843"/>
                  </a:cubicBezTo>
                  <a:cubicBezTo>
                    <a:pt x="1966" y="5788"/>
                    <a:pt x="1921" y="5731"/>
                    <a:pt x="1875" y="5678"/>
                  </a:cubicBezTo>
                  <a:cubicBezTo>
                    <a:pt x="1746" y="5528"/>
                    <a:pt x="1619" y="5412"/>
                    <a:pt x="1485" y="5326"/>
                  </a:cubicBezTo>
                  <a:cubicBezTo>
                    <a:pt x="1400" y="5271"/>
                    <a:pt x="1305" y="5222"/>
                    <a:pt x="1177" y="5166"/>
                  </a:cubicBezTo>
                  <a:cubicBezTo>
                    <a:pt x="1147" y="5153"/>
                    <a:pt x="1117" y="5140"/>
                    <a:pt x="1087" y="5128"/>
                  </a:cubicBezTo>
                  <a:cubicBezTo>
                    <a:pt x="813" y="5010"/>
                    <a:pt x="530" y="4889"/>
                    <a:pt x="328" y="4678"/>
                  </a:cubicBezTo>
                  <a:cubicBezTo>
                    <a:pt x="269" y="4616"/>
                    <a:pt x="219" y="4547"/>
                    <a:pt x="178" y="4473"/>
                  </a:cubicBezTo>
                  <a:cubicBezTo>
                    <a:pt x="107" y="4344"/>
                    <a:pt x="60" y="4194"/>
                    <a:pt x="29" y="4001"/>
                  </a:cubicBezTo>
                  <a:cubicBezTo>
                    <a:pt x="4" y="3838"/>
                    <a:pt x="0" y="3661"/>
                    <a:pt x="19" y="3490"/>
                  </a:cubicBezTo>
                  <a:cubicBezTo>
                    <a:pt x="35" y="3339"/>
                    <a:pt x="80" y="3189"/>
                    <a:pt x="123" y="3044"/>
                  </a:cubicBezTo>
                  <a:cubicBezTo>
                    <a:pt x="172" y="2881"/>
                    <a:pt x="218" y="2728"/>
                    <a:pt x="227" y="2575"/>
                  </a:cubicBezTo>
                  <a:cubicBezTo>
                    <a:pt x="228" y="2553"/>
                    <a:pt x="230" y="2530"/>
                    <a:pt x="232" y="2504"/>
                  </a:cubicBezTo>
                  <a:cubicBezTo>
                    <a:pt x="244" y="2368"/>
                    <a:pt x="276" y="2238"/>
                    <a:pt x="330" y="2107"/>
                  </a:cubicBezTo>
                  <a:cubicBezTo>
                    <a:pt x="380" y="1985"/>
                    <a:pt x="447" y="1865"/>
                    <a:pt x="536" y="1739"/>
                  </a:cubicBezTo>
                  <a:cubicBezTo>
                    <a:pt x="606" y="1640"/>
                    <a:pt x="658" y="1515"/>
                    <a:pt x="707" y="1395"/>
                  </a:cubicBezTo>
                  <a:cubicBezTo>
                    <a:pt x="752" y="1286"/>
                    <a:pt x="794" y="1183"/>
                    <a:pt x="848" y="1101"/>
                  </a:cubicBezTo>
                  <a:cubicBezTo>
                    <a:pt x="946" y="953"/>
                    <a:pt x="1054" y="799"/>
                    <a:pt x="1211" y="690"/>
                  </a:cubicBezTo>
                  <a:cubicBezTo>
                    <a:pt x="1295" y="631"/>
                    <a:pt x="1389" y="585"/>
                    <a:pt x="1483" y="556"/>
                  </a:cubicBezTo>
                  <a:cubicBezTo>
                    <a:pt x="1508" y="548"/>
                    <a:pt x="1534" y="542"/>
                    <a:pt x="1559" y="535"/>
                  </a:cubicBezTo>
                  <a:cubicBezTo>
                    <a:pt x="1591" y="526"/>
                    <a:pt x="1621" y="518"/>
                    <a:pt x="1652" y="508"/>
                  </a:cubicBezTo>
                  <a:cubicBezTo>
                    <a:pt x="1682" y="498"/>
                    <a:pt x="1711" y="486"/>
                    <a:pt x="1738" y="473"/>
                  </a:cubicBezTo>
                  <a:cubicBezTo>
                    <a:pt x="1836" y="425"/>
                    <a:pt x="1929" y="352"/>
                    <a:pt x="2018" y="280"/>
                  </a:cubicBezTo>
                  <a:cubicBezTo>
                    <a:pt x="2088" y="224"/>
                    <a:pt x="2161" y="165"/>
                    <a:pt x="2237" y="121"/>
                  </a:cubicBezTo>
                  <a:cubicBezTo>
                    <a:pt x="2334" y="64"/>
                    <a:pt x="2438" y="28"/>
                    <a:pt x="2547" y="14"/>
                  </a:cubicBezTo>
                  <a:cubicBezTo>
                    <a:pt x="2650" y="0"/>
                    <a:pt x="2761" y="7"/>
                    <a:pt x="2875" y="32"/>
                  </a:cubicBezTo>
                  <a:cubicBezTo>
                    <a:pt x="3096" y="81"/>
                    <a:pt x="3322" y="226"/>
                    <a:pt x="3473" y="339"/>
                  </a:cubicBezTo>
                  <a:cubicBezTo>
                    <a:pt x="3493" y="355"/>
                    <a:pt x="3513" y="369"/>
                    <a:pt x="3533" y="384"/>
                  </a:cubicBezTo>
                  <a:cubicBezTo>
                    <a:pt x="3630" y="456"/>
                    <a:pt x="3711" y="509"/>
                    <a:pt x="3817" y="548"/>
                  </a:cubicBezTo>
                  <a:cubicBezTo>
                    <a:pt x="3894" y="577"/>
                    <a:pt x="3986" y="596"/>
                    <a:pt x="4107" y="607"/>
                  </a:cubicBezTo>
                  <a:cubicBezTo>
                    <a:pt x="4134" y="609"/>
                    <a:pt x="4161" y="611"/>
                    <a:pt x="4187" y="613"/>
                  </a:cubicBezTo>
                  <a:cubicBezTo>
                    <a:pt x="4202" y="614"/>
                    <a:pt x="4218" y="615"/>
                    <a:pt x="4234" y="616"/>
                  </a:cubicBezTo>
                  <a:cubicBezTo>
                    <a:pt x="4274" y="619"/>
                    <a:pt x="4327" y="624"/>
                    <a:pt x="4380" y="634"/>
                  </a:cubicBezTo>
                  <a:cubicBezTo>
                    <a:pt x="4487" y="653"/>
                    <a:pt x="4587" y="691"/>
                    <a:pt x="4668" y="742"/>
                  </a:cubicBezTo>
                  <a:cubicBezTo>
                    <a:pt x="4761" y="800"/>
                    <a:pt x="4829" y="874"/>
                    <a:pt x="4872" y="963"/>
                  </a:cubicBezTo>
                  <a:cubicBezTo>
                    <a:pt x="4922" y="1069"/>
                    <a:pt x="4932" y="1192"/>
                    <a:pt x="4942" y="1312"/>
                  </a:cubicBezTo>
                  <a:cubicBezTo>
                    <a:pt x="4947" y="1381"/>
                    <a:pt x="4953" y="1451"/>
                    <a:pt x="4966" y="1518"/>
                  </a:cubicBezTo>
                  <a:cubicBezTo>
                    <a:pt x="4981" y="1592"/>
                    <a:pt x="5003" y="1653"/>
                    <a:pt x="5035" y="1705"/>
                  </a:cubicBezTo>
                  <a:cubicBezTo>
                    <a:pt x="5051" y="1731"/>
                    <a:pt x="5071" y="1756"/>
                    <a:pt x="5094" y="1780"/>
                  </a:cubicBezTo>
                  <a:cubicBezTo>
                    <a:pt x="5141" y="1830"/>
                    <a:pt x="5197" y="1870"/>
                    <a:pt x="5251" y="1909"/>
                  </a:cubicBezTo>
                  <a:cubicBezTo>
                    <a:pt x="5268" y="1921"/>
                    <a:pt x="5285" y="1933"/>
                    <a:pt x="5301" y="1945"/>
                  </a:cubicBezTo>
                  <a:cubicBezTo>
                    <a:pt x="5412" y="2027"/>
                    <a:pt x="5520" y="2127"/>
                    <a:pt x="5621" y="2243"/>
                  </a:cubicBezTo>
                  <a:cubicBezTo>
                    <a:pt x="5690" y="2322"/>
                    <a:pt x="5749" y="2401"/>
                    <a:pt x="5796" y="2477"/>
                  </a:cubicBezTo>
                  <a:cubicBezTo>
                    <a:pt x="5851" y="2565"/>
                    <a:pt x="5893" y="2653"/>
                    <a:pt x="5921" y="2740"/>
                  </a:cubicBezTo>
                  <a:cubicBezTo>
                    <a:pt x="5945" y="2813"/>
                    <a:pt x="5961" y="2889"/>
                    <a:pt x="5967" y="2967"/>
                  </a:cubicBezTo>
                  <a:cubicBezTo>
                    <a:pt x="5974" y="3043"/>
                    <a:pt x="5972" y="3121"/>
                    <a:pt x="5962" y="3198"/>
                  </a:cubicBezTo>
                  <a:cubicBezTo>
                    <a:pt x="5943" y="3350"/>
                    <a:pt x="5890" y="3497"/>
                    <a:pt x="5811" y="3624"/>
                  </a:cubicBezTo>
                  <a:cubicBezTo>
                    <a:pt x="5735" y="3746"/>
                    <a:pt x="5632" y="3855"/>
                    <a:pt x="5533" y="3960"/>
                  </a:cubicBezTo>
                  <a:cubicBezTo>
                    <a:pt x="5431" y="4068"/>
                    <a:pt x="5326" y="4180"/>
                    <a:pt x="5251" y="4306"/>
                  </a:cubicBezTo>
                  <a:cubicBezTo>
                    <a:pt x="5233" y="4335"/>
                    <a:pt x="5218" y="4365"/>
                    <a:pt x="5205" y="4394"/>
                  </a:cubicBezTo>
                  <a:cubicBezTo>
                    <a:pt x="5179" y="4450"/>
                    <a:pt x="5161" y="4508"/>
                    <a:pt x="5143" y="4564"/>
                  </a:cubicBezTo>
                  <a:cubicBezTo>
                    <a:pt x="5130" y="4604"/>
                    <a:pt x="5116" y="4647"/>
                    <a:pt x="5101" y="4687"/>
                  </a:cubicBezTo>
                  <a:cubicBezTo>
                    <a:pt x="5056" y="4800"/>
                    <a:pt x="4990" y="4912"/>
                    <a:pt x="4897" y="5029"/>
                  </a:cubicBezTo>
                  <a:cubicBezTo>
                    <a:pt x="4823" y="5122"/>
                    <a:pt x="4733" y="5217"/>
                    <a:pt x="4614" y="5328"/>
                  </a:cubicBezTo>
                  <a:cubicBezTo>
                    <a:pt x="4387" y="5541"/>
                    <a:pt x="4139" y="5736"/>
                    <a:pt x="3925" y="5900"/>
                  </a:cubicBezTo>
                  <a:cubicBezTo>
                    <a:pt x="3728" y="6051"/>
                    <a:pt x="3533" y="6194"/>
                    <a:pt x="3316" y="6292"/>
                  </a:cubicBezTo>
                  <a:cubicBezTo>
                    <a:pt x="3194" y="6346"/>
                    <a:pt x="3032" y="6400"/>
                    <a:pt x="2857" y="6400"/>
                  </a:cubicBezTo>
                  <a:cubicBezTo>
                    <a:pt x="2776" y="6400"/>
                    <a:pt x="2693" y="6388"/>
                    <a:pt x="2610" y="6360"/>
                  </a:cubicBezTo>
                  <a:moveTo>
                    <a:pt x="2547" y="14"/>
                  </a:moveTo>
                  <a:cubicBezTo>
                    <a:pt x="2439" y="28"/>
                    <a:pt x="2334" y="64"/>
                    <a:pt x="2237" y="121"/>
                  </a:cubicBezTo>
                  <a:cubicBezTo>
                    <a:pt x="2162" y="166"/>
                    <a:pt x="2089" y="224"/>
                    <a:pt x="2018" y="281"/>
                  </a:cubicBezTo>
                  <a:cubicBezTo>
                    <a:pt x="1929" y="352"/>
                    <a:pt x="1837" y="426"/>
                    <a:pt x="1738" y="474"/>
                  </a:cubicBezTo>
                  <a:cubicBezTo>
                    <a:pt x="1711" y="487"/>
                    <a:pt x="1682" y="499"/>
                    <a:pt x="1652" y="508"/>
                  </a:cubicBezTo>
                  <a:cubicBezTo>
                    <a:pt x="1621" y="519"/>
                    <a:pt x="1591" y="527"/>
                    <a:pt x="1559" y="536"/>
                  </a:cubicBezTo>
                  <a:cubicBezTo>
                    <a:pt x="1534" y="542"/>
                    <a:pt x="1509" y="549"/>
                    <a:pt x="1483" y="557"/>
                  </a:cubicBezTo>
                  <a:cubicBezTo>
                    <a:pt x="1390" y="586"/>
                    <a:pt x="1296" y="632"/>
                    <a:pt x="1211" y="691"/>
                  </a:cubicBezTo>
                  <a:cubicBezTo>
                    <a:pt x="1055" y="799"/>
                    <a:pt x="946" y="953"/>
                    <a:pt x="849" y="1101"/>
                  </a:cubicBezTo>
                  <a:cubicBezTo>
                    <a:pt x="794" y="1183"/>
                    <a:pt x="752" y="1286"/>
                    <a:pt x="708" y="1395"/>
                  </a:cubicBezTo>
                  <a:cubicBezTo>
                    <a:pt x="658" y="1515"/>
                    <a:pt x="607" y="1640"/>
                    <a:pt x="537" y="1740"/>
                  </a:cubicBezTo>
                  <a:cubicBezTo>
                    <a:pt x="448" y="1866"/>
                    <a:pt x="381" y="1986"/>
                    <a:pt x="331" y="2107"/>
                  </a:cubicBezTo>
                  <a:cubicBezTo>
                    <a:pt x="277" y="2239"/>
                    <a:pt x="245" y="2369"/>
                    <a:pt x="233" y="2505"/>
                  </a:cubicBezTo>
                  <a:cubicBezTo>
                    <a:pt x="230" y="2530"/>
                    <a:pt x="229" y="2553"/>
                    <a:pt x="227" y="2575"/>
                  </a:cubicBezTo>
                  <a:cubicBezTo>
                    <a:pt x="219" y="2729"/>
                    <a:pt x="173" y="2882"/>
                    <a:pt x="124" y="3044"/>
                  </a:cubicBezTo>
                  <a:cubicBezTo>
                    <a:pt x="81" y="3189"/>
                    <a:pt x="36" y="3339"/>
                    <a:pt x="19" y="3490"/>
                  </a:cubicBezTo>
                  <a:cubicBezTo>
                    <a:pt x="1" y="3661"/>
                    <a:pt x="5" y="3838"/>
                    <a:pt x="30" y="4001"/>
                  </a:cubicBezTo>
                  <a:cubicBezTo>
                    <a:pt x="61" y="4194"/>
                    <a:pt x="108" y="4344"/>
                    <a:pt x="179" y="4472"/>
                  </a:cubicBezTo>
                  <a:cubicBezTo>
                    <a:pt x="219" y="4547"/>
                    <a:pt x="270" y="4616"/>
                    <a:pt x="329" y="4677"/>
                  </a:cubicBezTo>
                  <a:cubicBezTo>
                    <a:pt x="530" y="4889"/>
                    <a:pt x="814" y="5010"/>
                    <a:pt x="1088" y="5127"/>
                  </a:cubicBezTo>
                  <a:cubicBezTo>
                    <a:pt x="1117" y="5139"/>
                    <a:pt x="1147" y="5152"/>
                    <a:pt x="1177" y="5165"/>
                  </a:cubicBezTo>
                  <a:cubicBezTo>
                    <a:pt x="1306" y="5221"/>
                    <a:pt x="1401" y="5270"/>
                    <a:pt x="1485" y="5325"/>
                  </a:cubicBezTo>
                  <a:cubicBezTo>
                    <a:pt x="1619" y="5412"/>
                    <a:pt x="1747" y="5527"/>
                    <a:pt x="1875" y="5677"/>
                  </a:cubicBezTo>
                  <a:cubicBezTo>
                    <a:pt x="1921" y="5731"/>
                    <a:pt x="1966" y="5787"/>
                    <a:pt x="2010" y="5842"/>
                  </a:cubicBezTo>
                  <a:cubicBezTo>
                    <a:pt x="2018" y="5852"/>
                    <a:pt x="2025" y="5861"/>
                    <a:pt x="2033" y="5871"/>
                  </a:cubicBezTo>
                  <a:cubicBezTo>
                    <a:pt x="2194" y="6073"/>
                    <a:pt x="2372" y="6278"/>
                    <a:pt x="2610" y="6359"/>
                  </a:cubicBezTo>
                  <a:cubicBezTo>
                    <a:pt x="2871" y="6448"/>
                    <a:pt x="3138" y="6371"/>
                    <a:pt x="3316" y="6291"/>
                  </a:cubicBezTo>
                  <a:cubicBezTo>
                    <a:pt x="3533" y="6193"/>
                    <a:pt x="3728" y="6050"/>
                    <a:pt x="3925" y="5899"/>
                  </a:cubicBezTo>
                  <a:cubicBezTo>
                    <a:pt x="4138" y="5736"/>
                    <a:pt x="4387" y="5540"/>
                    <a:pt x="4613" y="5328"/>
                  </a:cubicBezTo>
                  <a:cubicBezTo>
                    <a:pt x="4732" y="5216"/>
                    <a:pt x="4822" y="5121"/>
                    <a:pt x="4896" y="5028"/>
                  </a:cubicBezTo>
                  <a:cubicBezTo>
                    <a:pt x="4989" y="4912"/>
                    <a:pt x="5056" y="4800"/>
                    <a:pt x="5100" y="4687"/>
                  </a:cubicBezTo>
                  <a:cubicBezTo>
                    <a:pt x="5116" y="4646"/>
                    <a:pt x="5129" y="4604"/>
                    <a:pt x="5142" y="4564"/>
                  </a:cubicBezTo>
                  <a:cubicBezTo>
                    <a:pt x="5160" y="4507"/>
                    <a:pt x="5178" y="4450"/>
                    <a:pt x="5204" y="4393"/>
                  </a:cubicBezTo>
                  <a:cubicBezTo>
                    <a:pt x="5217" y="4364"/>
                    <a:pt x="5233" y="4335"/>
                    <a:pt x="5250" y="4305"/>
                  </a:cubicBezTo>
                  <a:cubicBezTo>
                    <a:pt x="5325" y="4180"/>
                    <a:pt x="5431" y="4068"/>
                    <a:pt x="5533" y="3960"/>
                  </a:cubicBezTo>
                  <a:cubicBezTo>
                    <a:pt x="5632" y="3855"/>
                    <a:pt x="5734" y="3746"/>
                    <a:pt x="5810" y="3624"/>
                  </a:cubicBezTo>
                  <a:cubicBezTo>
                    <a:pt x="5890" y="3497"/>
                    <a:pt x="5942" y="3350"/>
                    <a:pt x="5962" y="3197"/>
                  </a:cubicBezTo>
                  <a:cubicBezTo>
                    <a:pt x="5972" y="3121"/>
                    <a:pt x="5973" y="3043"/>
                    <a:pt x="5967" y="2967"/>
                  </a:cubicBezTo>
                  <a:cubicBezTo>
                    <a:pt x="5960" y="2890"/>
                    <a:pt x="5944" y="2813"/>
                    <a:pt x="5921" y="2740"/>
                  </a:cubicBezTo>
                  <a:cubicBezTo>
                    <a:pt x="5892" y="2653"/>
                    <a:pt x="5850" y="2565"/>
                    <a:pt x="5796" y="2477"/>
                  </a:cubicBezTo>
                  <a:cubicBezTo>
                    <a:pt x="5748" y="2401"/>
                    <a:pt x="5689" y="2322"/>
                    <a:pt x="5621" y="2244"/>
                  </a:cubicBezTo>
                  <a:cubicBezTo>
                    <a:pt x="5519" y="2128"/>
                    <a:pt x="5412" y="2027"/>
                    <a:pt x="5301" y="1945"/>
                  </a:cubicBezTo>
                  <a:cubicBezTo>
                    <a:pt x="5284" y="1933"/>
                    <a:pt x="5267" y="1921"/>
                    <a:pt x="5251" y="1909"/>
                  </a:cubicBezTo>
                  <a:cubicBezTo>
                    <a:pt x="5196" y="1871"/>
                    <a:pt x="5140" y="1830"/>
                    <a:pt x="5093" y="1781"/>
                  </a:cubicBezTo>
                  <a:cubicBezTo>
                    <a:pt x="5070" y="1756"/>
                    <a:pt x="5051" y="1732"/>
                    <a:pt x="5034" y="1705"/>
                  </a:cubicBezTo>
                  <a:cubicBezTo>
                    <a:pt x="5002" y="1654"/>
                    <a:pt x="4980" y="1592"/>
                    <a:pt x="4965" y="1518"/>
                  </a:cubicBezTo>
                  <a:cubicBezTo>
                    <a:pt x="4952" y="1451"/>
                    <a:pt x="4946" y="1381"/>
                    <a:pt x="4941" y="1312"/>
                  </a:cubicBezTo>
                  <a:cubicBezTo>
                    <a:pt x="4931" y="1193"/>
                    <a:pt x="4921" y="1069"/>
                    <a:pt x="4871" y="963"/>
                  </a:cubicBezTo>
                  <a:cubicBezTo>
                    <a:pt x="4829" y="875"/>
                    <a:pt x="4760" y="800"/>
                    <a:pt x="4667" y="742"/>
                  </a:cubicBezTo>
                  <a:cubicBezTo>
                    <a:pt x="4586" y="691"/>
                    <a:pt x="4487" y="654"/>
                    <a:pt x="4380" y="634"/>
                  </a:cubicBezTo>
                  <a:cubicBezTo>
                    <a:pt x="4327" y="625"/>
                    <a:pt x="4274" y="620"/>
                    <a:pt x="4234" y="617"/>
                  </a:cubicBezTo>
                  <a:cubicBezTo>
                    <a:pt x="4218" y="616"/>
                    <a:pt x="4202" y="615"/>
                    <a:pt x="4187" y="614"/>
                  </a:cubicBezTo>
                  <a:cubicBezTo>
                    <a:pt x="4161" y="612"/>
                    <a:pt x="4134" y="610"/>
                    <a:pt x="4107" y="607"/>
                  </a:cubicBezTo>
                  <a:cubicBezTo>
                    <a:pt x="3985" y="596"/>
                    <a:pt x="3893" y="578"/>
                    <a:pt x="3817" y="549"/>
                  </a:cubicBezTo>
                  <a:cubicBezTo>
                    <a:pt x="3711" y="509"/>
                    <a:pt x="3629" y="457"/>
                    <a:pt x="3532" y="385"/>
                  </a:cubicBezTo>
                  <a:cubicBezTo>
                    <a:pt x="3513" y="370"/>
                    <a:pt x="3493" y="355"/>
                    <a:pt x="3472" y="340"/>
                  </a:cubicBezTo>
                  <a:cubicBezTo>
                    <a:pt x="3322" y="227"/>
                    <a:pt x="3096" y="82"/>
                    <a:pt x="2875" y="33"/>
                  </a:cubicBezTo>
                  <a:cubicBezTo>
                    <a:pt x="2799" y="16"/>
                    <a:pt x="2726" y="8"/>
                    <a:pt x="2655" y="8"/>
                  </a:cubicBezTo>
                  <a:cubicBezTo>
                    <a:pt x="2618" y="8"/>
                    <a:pt x="2582" y="10"/>
                    <a:pt x="2547" y="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7" name="Freeform 62">
              <a:extLst>
                <a:ext uri="{FF2B5EF4-FFF2-40B4-BE49-F238E27FC236}">
                  <a16:creationId xmlns:a16="http://schemas.microsoft.com/office/drawing/2014/main" id="{A7CDD360-1B47-437D-BB57-19C60EE97E03}"/>
                </a:ext>
              </a:extLst>
            </p:cNvPr>
            <p:cNvSpPr>
              <a:spLocks noEditPoints="1"/>
            </p:cNvSpPr>
            <p:nvPr/>
          </p:nvSpPr>
          <p:spPr bwMode="auto">
            <a:xfrm>
              <a:off x="3505" y="-217"/>
              <a:ext cx="4476" cy="4777"/>
            </a:xfrm>
            <a:custGeom>
              <a:avLst/>
              <a:gdLst>
                <a:gd name="T0" fmla="*/ 2304 w 6048"/>
                <a:gd name="T1" fmla="*/ 6201 h 6454"/>
                <a:gd name="T2" fmla="*/ 2024 w 6048"/>
                <a:gd name="T3" fmla="*/ 5888 h 6454"/>
                <a:gd name="T4" fmla="*/ 1490 w 6048"/>
                <a:gd name="T5" fmla="*/ 5365 h 6454"/>
                <a:gd name="T6" fmla="*/ 1062 w 6048"/>
                <a:gd name="T7" fmla="*/ 5152 h 6454"/>
                <a:gd name="T8" fmla="*/ 184 w 6048"/>
                <a:gd name="T9" fmla="*/ 4526 h 6454"/>
                <a:gd name="T10" fmla="*/ 28 w 6048"/>
                <a:gd name="T11" fmla="*/ 4060 h 6454"/>
                <a:gd name="T12" fmla="*/ 11 w 6048"/>
                <a:gd name="T13" fmla="*/ 3554 h 6454"/>
                <a:gd name="T14" fmla="*/ 220 w 6048"/>
                <a:gd name="T15" fmla="*/ 2594 h 6454"/>
                <a:gd name="T16" fmla="*/ 256 w 6048"/>
                <a:gd name="T17" fmla="*/ 2305 h 6454"/>
                <a:gd name="T18" fmla="*/ 530 w 6048"/>
                <a:gd name="T19" fmla="*/ 1710 h 6454"/>
                <a:gd name="T20" fmla="*/ 868 w 6048"/>
                <a:gd name="T21" fmla="*/ 1086 h 6454"/>
                <a:gd name="T22" fmla="*/ 1520 w 6048"/>
                <a:gd name="T23" fmla="*/ 554 h 6454"/>
                <a:gd name="T24" fmla="*/ 1689 w 6048"/>
                <a:gd name="T25" fmla="*/ 498 h 6454"/>
                <a:gd name="T26" fmla="*/ 2037 w 6048"/>
                <a:gd name="T27" fmla="*/ 277 h 6454"/>
                <a:gd name="T28" fmla="*/ 2599 w 6048"/>
                <a:gd name="T29" fmla="*/ 8 h 6454"/>
                <a:gd name="T30" fmla="*/ 3533 w 6048"/>
                <a:gd name="T31" fmla="*/ 348 h 6454"/>
                <a:gd name="T32" fmla="*/ 3890 w 6048"/>
                <a:gd name="T33" fmla="*/ 542 h 6454"/>
                <a:gd name="T34" fmla="*/ 4241 w 6048"/>
                <a:gd name="T35" fmla="*/ 605 h 6454"/>
                <a:gd name="T36" fmla="*/ 4453 w 6048"/>
                <a:gd name="T37" fmla="*/ 633 h 6454"/>
                <a:gd name="T38" fmla="*/ 4936 w 6048"/>
                <a:gd name="T39" fmla="*/ 979 h 6454"/>
                <a:gd name="T40" fmla="*/ 5018 w 6048"/>
                <a:gd name="T41" fmla="*/ 1531 h 6454"/>
                <a:gd name="T42" fmla="*/ 5151 w 6048"/>
                <a:gd name="T43" fmla="*/ 1795 h 6454"/>
                <a:gd name="T44" fmla="*/ 5368 w 6048"/>
                <a:gd name="T45" fmla="*/ 1950 h 6454"/>
                <a:gd name="T46" fmla="*/ 5996 w 6048"/>
                <a:gd name="T47" fmla="*/ 2735 h 6454"/>
                <a:gd name="T48" fmla="*/ 6034 w 6048"/>
                <a:gd name="T49" fmla="*/ 3200 h 6454"/>
                <a:gd name="T50" fmla="*/ 5595 w 6048"/>
                <a:gd name="T51" fmla="*/ 3957 h 6454"/>
                <a:gd name="T52" fmla="*/ 5251 w 6048"/>
                <a:gd name="T53" fmla="*/ 4408 h 6454"/>
                <a:gd name="T54" fmla="*/ 5153 w 6048"/>
                <a:gd name="T55" fmla="*/ 4710 h 6454"/>
                <a:gd name="T56" fmla="*/ 4669 w 6048"/>
                <a:gd name="T57" fmla="*/ 5370 h 6454"/>
                <a:gd name="T58" fmla="*/ 3341 w 6048"/>
                <a:gd name="T59" fmla="*/ 6344 h 6454"/>
                <a:gd name="T60" fmla="*/ 2886 w 6048"/>
                <a:gd name="T61" fmla="*/ 6447 h 6454"/>
                <a:gd name="T62" fmla="*/ 2599 w 6048"/>
                <a:gd name="T63" fmla="*/ 9 h 6454"/>
                <a:gd name="T64" fmla="*/ 2037 w 6048"/>
                <a:gd name="T65" fmla="*/ 277 h 6454"/>
                <a:gd name="T66" fmla="*/ 1690 w 6048"/>
                <a:gd name="T67" fmla="*/ 499 h 6454"/>
                <a:gd name="T68" fmla="*/ 1520 w 6048"/>
                <a:gd name="T69" fmla="*/ 555 h 6454"/>
                <a:gd name="T70" fmla="*/ 869 w 6048"/>
                <a:gd name="T71" fmla="*/ 1087 h 6454"/>
                <a:gd name="T72" fmla="*/ 531 w 6048"/>
                <a:gd name="T73" fmla="*/ 1711 h 6454"/>
                <a:gd name="T74" fmla="*/ 257 w 6048"/>
                <a:gd name="T75" fmla="*/ 2305 h 6454"/>
                <a:gd name="T76" fmla="*/ 220 w 6048"/>
                <a:gd name="T77" fmla="*/ 2594 h 6454"/>
                <a:gd name="T78" fmla="*/ 11 w 6048"/>
                <a:gd name="T79" fmla="*/ 3554 h 6454"/>
                <a:gd name="T80" fmla="*/ 29 w 6048"/>
                <a:gd name="T81" fmla="*/ 4060 h 6454"/>
                <a:gd name="T82" fmla="*/ 185 w 6048"/>
                <a:gd name="T83" fmla="*/ 4525 h 6454"/>
                <a:gd name="T84" fmla="*/ 1062 w 6048"/>
                <a:gd name="T85" fmla="*/ 5151 h 6454"/>
                <a:gd name="T86" fmla="*/ 1491 w 6048"/>
                <a:gd name="T87" fmla="*/ 5365 h 6454"/>
                <a:gd name="T88" fmla="*/ 2025 w 6048"/>
                <a:gd name="T89" fmla="*/ 5887 h 6454"/>
                <a:gd name="T90" fmla="*/ 2304 w 6048"/>
                <a:gd name="T91" fmla="*/ 6200 h 6454"/>
                <a:gd name="T92" fmla="*/ 2985 w 6048"/>
                <a:gd name="T93" fmla="*/ 6441 h 6454"/>
                <a:gd name="T94" fmla="*/ 3966 w 6048"/>
                <a:gd name="T95" fmla="*/ 5949 h 6454"/>
                <a:gd name="T96" fmla="*/ 4953 w 6048"/>
                <a:gd name="T97" fmla="*/ 5062 h 6454"/>
                <a:gd name="T98" fmla="*/ 5191 w 6048"/>
                <a:gd name="T99" fmla="*/ 4585 h 6454"/>
                <a:gd name="T100" fmla="*/ 5296 w 6048"/>
                <a:gd name="T101" fmla="*/ 4317 h 6454"/>
                <a:gd name="T102" fmla="*/ 5873 w 6048"/>
                <a:gd name="T103" fmla="*/ 3631 h 6454"/>
                <a:gd name="T104" fmla="*/ 6041 w 6048"/>
                <a:gd name="T105" fmla="*/ 2966 h 6454"/>
                <a:gd name="T106" fmla="*/ 5696 w 6048"/>
                <a:gd name="T107" fmla="*/ 2240 h 6454"/>
                <a:gd name="T108" fmla="*/ 5312 w 6048"/>
                <a:gd name="T109" fmla="*/ 1915 h 6454"/>
                <a:gd name="T110" fmla="*/ 5089 w 6048"/>
                <a:gd name="T111" fmla="*/ 1722 h 6454"/>
                <a:gd name="T112" fmla="*/ 4995 w 6048"/>
                <a:gd name="T113" fmla="*/ 1319 h 6454"/>
                <a:gd name="T114" fmla="*/ 4739 w 6048"/>
                <a:gd name="T115" fmla="*/ 751 h 6454"/>
                <a:gd name="T116" fmla="*/ 4307 w 6048"/>
                <a:gd name="T117" fmla="*/ 612 h 6454"/>
                <a:gd name="T118" fmla="*/ 4180 w 6048"/>
                <a:gd name="T119" fmla="*/ 600 h 6454"/>
                <a:gd name="T120" fmla="*/ 3595 w 6048"/>
                <a:gd name="T121" fmla="*/ 391 h 6454"/>
                <a:gd name="T122" fmla="*/ 2932 w 6048"/>
                <a:gd name="T123" fmla="*/ 42 h 6454"/>
                <a:gd name="T124" fmla="*/ 2599 w 6048"/>
                <a:gd name="T125" fmla="*/ 9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8" h="6454">
                  <a:moveTo>
                    <a:pt x="2621" y="6403"/>
                  </a:moveTo>
                  <a:cubicBezTo>
                    <a:pt x="2513" y="6364"/>
                    <a:pt x="2409" y="6298"/>
                    <a:pt x="2304" y="6201"/>
                  </a:cubicBezTo>
                  <a:cubicBezTo>
                    <a:pt x="2205" y="6110"/>
                    <a:pt x="2117" y="6003"/>
                    <a:pt x="2042" y="5910"/>
                  </a:cubicBezTo>
                  <a:cubicBezTo>
                    <a:pt x="2036" y="5903"/>
                    <a:pt x="2030" y="5895"/>
                    <a:pt x="2024" y="5888"/>
                  </a:cubicBezTo>
                  <a:cubicBezTo>
                    <a:pt x="1979" y="5831"/>
                    <a:pt x="1931" y="5772"/>
                    <a:pt x="1883" y="5717"/>
                  </a:cubicBezTo>
                  <a:cubicBezTo>
                    <a:pt x="1755" y="5569"/>
                    <a:pt x="1626" y="5454"/>
                    <a:pt x="1490" y="5365"/>
                  </a:cubicBezTo>
                  <a:cubicBezTo>
                    <a:pt x="1404" y="5309"/>
                    <a:pt x="1306" y="5258"/>
                    <a:pt x="1182" y="5203"/>
                  </a:cubicBezTo>
                  <a:cubicBezTo>
                    <a:pt x="1142" y="5186"/>
                    <a:pt x="1101" y="5169"/>
                    <a:pt x="1062" y="5152"/>
                  </a:cubicBezTo>
                  <a:cubicBezTo>
                    <a:pt x="801" y="5041"/>
                    <a:pt x="532" y="4926"/>
                    <a:pt x="337" y="4727"/>
                  </a:cubicBezTo>
                  <a:cubicBezTo>
                    <a:pt x="278" y="4666"/>
                    <a:pt x="226" y="4599"/>
                    <a:pt x="184" y="4526"/>
                  </a:cubicBezTo>
                  <a:cubicBezTo>
                    <a:pt x="145" y="4457"/>
                    <a:pt x="113" y="4384"/>
                    <a:pt x="86" y="4301"/>
                  </a:cubicBezTo>
                  <a:cubicBezTo>
                    <a:pt x="62" y="4228"/>
                    <a:pt x="44" y="4149"/>
                    <a:pt x="28" y="4060"/>
                  </a:cubicBezTo>
                  <a:cubicBezTo>
                    <a:pt x="14" y="3979"/>
                    <a:pt x="6" y="3893"/>
                    <a:pt x="3" y="3807"/>
                  </a:cubicBezTo>
                  <a:cubicBezTo>
                    <a:pt x="0" y="3723"/>
                    <a:pt x="3" y="3638"/>
                    <a:pt x="11" y="3554"/>
                  </a:cubicBezTo>
                  <a:cubicBezTo>
                    <a:pt x="25" y="3396"/>
                    <a:pt x="71" y="3240"/>
                    <a:pt x="116" y="3089"/>
                  </a:cubicBezTo>
                  <a:cubicBezTo>
                    <a:pt x="166" y="2918"/>
                    <a:pt x="214" y="2757"/>
                    <a:pt x="220" y="2594"/>
                  </a:cubicBezTo>
                  <a:cubicBezTo>
                    <a:pt x="220" y="2571"/>
                    <a:pt x="222" y="2547"/>
                    <a:pt x="224" y="2520"/>
                  </a:cubicBezTo>
                  <a:cubicBezTo>
                    <a:pt x="229" y="2448"/>
                    <a:pt x="240" y="2375"/>
                    <a:pt x="256" y="2305"/>
                  </a:cubicBezTo>
                  <a:cubicBezTo>
                    <a:pt x="272" y="2236"/>
                    <a:pt x="293" y="2167"/>
                    <a:pt x="319" y="2099"/>
                  </a:cubicBezTo>
                  <a:cubicBezTo>
                    <a:pt x="369" y="1969"/>
                    <a:pt x="438" y="1841"/>
                    <a:pt x="530" y="1710"/>
                  </a:cubicBezTo>
                  <a:cubicBezTo>
                    <a:pt x="596" y="1616"/>
                    <a:pt x="649" y="1503"/>
                    <a:pt x="700" y="1394"/>
                  </a:cubicBezTo>
                  <a:cubicBezTo>
                    <a:pt x="754" y="1281"/>
                    <a:pt x="805" y="1173"/>
                    <a:pt x="868" y="1086"/>
                  </a:cubicBezTo>
                  <a:cubicBezTo>
                    <a:pt x="971" y="945"/>
                    <a:pt x="1086" y="797"/>
                    <a:pt x="1246" y="690"/>
                  </a:cubicBezTo>
                  <a:cubicBezTo>
                    <a:pt x="1330" y="634"/>
                    <a:pt x="1425" y="587"/>
                    <a:pt x="1520" y="554"/>
                  </a:cubicBezTo>
                  <a:cubicBezTo>
                    <a:pt x="1543" y="546"/>
                    <a:pt x="1566" y="539"/>
                    <a:pt x="1588" y="532"/>
                  </a:cubicBezTo>
                  <a:cubicBezTo>
                    <a:pt x="1623" y="521"/>
                    <a:pt x="1656" y="511"/>
                    <a:pt x="1689" y="498"/>
                  </a:cubicBezTo>
                  <a:cubicBezTo>
                    <a:pt x="1720" y="486"/>
                    <a:pt x="1749" y="474"/>
                    <a:pt x="1776" y="459"/>
                  </a:cubicBezTo>
                  <a:cubicBezTo>
                    <a:pt x="1867" y="412"/>
                    <a:pt x="1953" y="343"/>
                    <a:pt x="2037" y="277"/>
                  </a:cubicBezTo>
                  <a:cubicBezTo>
                    <a:pt x="2114" y="214"/>
                    <a:pt x="2195" y="150"/>
                    <a:pt x="2279" y="103"/>
                  </a:cubicBezTo>
                  <a:cubicBezTo>
                    <a:pt x="2378" y="49"/>
                    <a:pt x="2486" y="17"/>
                    <a:pt x="2599" y="8"/>
                  </a:cubicBezTo>
                  <a:cubicBezTo>
                    <a:pt x="2703" y="0"/>
                    <a:pt x="2815" y="11"/>
                    <a:pt x="2932" y="41"/>
                  </a:cubicBezTo>
                  <a:cubicBezTo>
                    <a:pt x="3151" y="98"/>
                    <a:pt x="3380" y="244"/>
                    <a:pt x="3533" y="348"/>
                  </a:cubicBezTo>
                  <a:cubicBezTo>
                    <a:pt x="3556" y="365"/>
                    <a:pt x="3576" y="378"/>
                    <a:pt x="3595" y="391"/>
                  </a:cubicBezTo>
                  <a:cubicBezTo>
                    <a:pt x="3677" y="445"/>
                    <a:pt x="3770" y="502"/>
                    <a:pt x="3890" y="542"/>
                  </a:cubicBezTo>
                  <a:cubicBezTo>
                    <a:pt x="3987" y="575"/>
                    <a:pt x="4096" y="590"/>
                    <a:pt x="4180" y="599"/>
                  </a:cubicBezTo>
                  <a:cubicBezTo>
                    <a:pt x="4201" y="601"/>
                    <a:pt x="4221" y="603"/>
                    <a:pt x="4241" y="605"/>
                  </a:cubicBezTo>
                  <a:cubicBezTo>
                    <a:pt x="4263" y="607"/>
                    <a:pt x="4285" y="609"/>
                    <a:pt x="4307" y="611"/>
                  </a:cubicBezTo>
                  <a:cubicBezTo>
                    <a:pt x="4365" y="617"/>
                    <a:pt x="4411" y="624"/>
                    <a:pt x="4453" y="633"/>
                  </a:cubicBezTo>
                  <a:cubicBezTo>
                    <a:pt x="4560" y="657"/>
                    <a:pt x="4659" y="697"/>
                    <a:pt x="4739" y="751"/>
                  </a:cubicBezTo>
                  <a:cubicBezTo>
                    <a:pt x="4830" y="812"/>
                    <a:pt x="4897" y="889"/>
                    <a:pt x="4936" y="979"/>
                  </a:cubicBezTo>
                  <a:cubicBezTo>
                    <a:pt x="4981" y="1082"/>
                    <a:pt x="4989" y="1203"/>
                    <a:pt x="4996" y="1319"/>
                  </a:cubicBezTo>
                  <a:cubicBezTo>
                    <a:pt x="5000" y="1390"/>
                    <a:pt x="5005" y="1463"/>
                    <a:pt x="5018" y="1531"/>
                  </a:cubicBezTo>
                  <a:cubicBezTo>
                    <a:pt x="5032" y="1607"/>
                    <a:pt x="5055" y="1669"/>
                    <a:pt x="5090" y="1721"/>
                  </a:cubicBezTo>
                  <a:cubicBezTo>
                    <a:pt x="5107" y="1747"/>
                    <a:pt x="5127" y="1771"/>
                    <a:pt x="5151" y="1795"/>
                  </a:cubicBezTo>
                  <a:cubicBezTo>
                    <a:pt x="5200" y="1842"/>
                    <a:pt x="5257" y="1879"/>
                    <a:pt x="5313" y="1915"/>
                  </a:cubicBezTo>
                  <a:cubicBezTo>
                    <a:pt x="5331" y="1926"/>
                    <a:pt x="5349" y="1938"/>
                    <a:pt x="5368" y="1950"/>
                  </a:cubicBezTo>
                  <a:cubicBezTo>
                    <a:pt x="5483" y="2027"/>
                    <a:pt x="5594" y="2125"/>
                    <a:pt x="5697" y="2240"/>
                  </a:cubicBezTo>
                  <a:cubicBezTo>
                    <a:pt x="5842" y="2402"/>
                    <a:pt x="5943" y="2569"/>
                    <a:pt x="5996" y="2735"/>
                  </a:cubicBezTo>
                  <a:cubicBezTo>
                    <a:pt x="6020" y="2809"/>
                    <a:pt x="6035" y="2887"/>
                    <a:pt x="6042" y="2966"/>
                  </a:cubicBezTo>
                  <a:cubicBezTo>
                    <a:pt x="6048" y="3043"/>
                    <a:pt x="6045" y="3122"/>
                    <a:pt x="6034" y="3200"/>
                  </a:cubicBezTo>
                  <a:cubicBezTo>
                    <a:pt x="6012" y="3355"/>
                    <a:pt x="5957" y="3504"/>
                    <a:pt x="5874" y="3631"/>
                  </a:cubicBezTo>
                  <a:cubicBezTo>
                    <a:pt x="5796" y="3750"/>
                    <a:pt x="5694" y="3855"/>
                    <a:pt x="5595" y="3957"/>
                  </a:cubicBezTo>
                  <a:cubicBezTo>
                    <a:pt x="5486" y="4069"/>
                    <a:pt x="5373" y="4185"/>
                    <a:pt x="5296" y="4318"/>
                  </a:cubicBezTo>
                  <a:cubicBezTo>
                    <a:pt x="5279" y="4348"/>
                    <a:pt x="5263" y="4378"/>
                    <a:pt x="5251" y="4408"/>
                  </a:cubicBezTo>
                  <a:cubicBezTo>
                    <a:pt x="5226" y="4466"/>
                    <a:pt x="5208" y="4527"/>
                    <a:pt x="5192" y="4585"/>
                  </a:cubicBezTo>
                  <a:cubicBezTo>
                    <a:pt x="5180" y="4627"/>
                    <a:pt x="5168" y="4669"/>
                    <a:pt x="5153" y="4710"/>
                  </a:cubicBezTo>
                  <a:cubicBezTo>
                    <a:pt x="5111" y="4828"/>
                    <a:pt x="5046" y="4943"/>
                    <a:pt x="4954" y="5063"/>
                  </a:cubicBezTo>
                  <a:cubicBezTo>
                    <a:pt x="4879" y="5160"/>
                    <a:pt x="4788" y="5257"/>
                    <a:pt x="4669" y="5370"/>
                  </a:cubicBezTo>
                  <a:cubicBezTo>
                    <a:pt x="4442" y="5584"/>
                    <a:pt x="4197" y="5775"/>
                    <a:pt x="3966" y="5950"/>
                  </a:cubicBezTo>
                  <a:cubicBezTo>
                    <a:pt x="3764" y="6102"/>
                    <a:pt x="3564" y="6247"/>
                    <a:pt x="3341" y="6344"/>
                  </a:cubicBezTo>
                  <a:cubicBezTo>
                    <a:pt x="3220" y="6396"/>
                    <a:pt x="3100" y="6429"/>
                    <a:pt x="2985" y="6441"/>
                  </a:cubicBezTo>
                  <a:cubicBezTo>
                    <a:pt x="2951" y="6445"/>
                    <a:pt x="2918" y="6447"/>
                    <a:pt x="2886" y="6447"/>
                  </a:cubicBezTo>
                  <a:cubicBezTo>
                    <a:pt x="2792" y="6447"/>
                    <a:pt x="2703" y="6432"/>
                    <a:pt x="2621" y="6403"/>
                  </a:cubicBezTo>
                  <a:moveTo>
                    <a:pt x="2599" y="9"/>
                  </a:moveTo>
                  <a:cubicBezTo>
                    <a:pt x="2486" y="17"/>
                    <a:pt x="2378" y="50"/>
                    <a:pt x="2280" y="104"/>
                  </a:cubicBezTo>
                  <a:cubicBezTo>
                    <a:pt x="2195" y="151"/>
                    <a:pt x="2115" y="215"/>
                    <a:pt x="2037" y="277"/>
                  </a:cubicBezTo>
                  <a:cubicBezTo>
                    <a:pt x="1954" y="344"/>
                    <a:pt x="1868" y="413"/>
                    <a:pt x="1776" y="460"/>
                  </a:cubicBezTo>
                  <a:cubicBezTo>
                    <a:pt x="1749" y="474"/>
                    <a:pt x="1720" y="487"/>
                    <a:pt x="1690" y="499"/>
                  </a:cubicBezTo>
                  <a:cubicBezTo>
                    <a:pt x="1656" y="511"/>
                    <a:pt x="1623" y="522"/>
                    <a:pt x="1589" y="533"/>
                  </a:cubicBezTo>
                  <a:cubicBezTo>
                    <a:pt x="1566" y="540"/>
                    <a:pt x="1543" y="547"/>
                    <a:pt x="1520" y="555"/>
                  </a:cubicBezTo>
                  <a:cubicBezTo>
                    <a:pt x="1425" y="587"/>
                    <a:pt x="1330" y="634"/>
                    <a:pt x="1246" y="691"/>
                  </a:cubicBezTo>
                  <a:cubicBezTo>
                    <a:pt x="1086" y="798"/>
                    <a:pt x="972" y="945"/>
                    <a:pt x="869" y="1087"/>
                  </a:cubicBezTo>
                  <a:cubicBezTo>
                    <a:pt x="805" y="1174"/>
                    <a:pt x="755" y="1281"/>
                    <a:pt x="701" y="1395"/>
                  </a:cubicBezTo>
                  <a:cubicBezTo>
                    <a:pt x="650" y="1504"/>
                    <a:pt x="596" y="1616"/>
                    <a:pt x="531" y="1711"/>
                  </a:cubicBezTo>
                  <a:cubicBezTo>
                    <a:pt x="439" y="1842"/>
                    <a:pt x="370" y="1969"/>
                    <a:pt x="320" y="2100"/>
                  </a:cubicBezTo>
                  <a:cubicBezTo>
                    <a:pt x="294" y="2167"/>
                    <a:pt x="272" y="2236"/>
                    <a:pt x="257" y="2305"/>
                  </a:cubicBezTo>
                  <a:cubicBezTo>
                    <a:pt x="241" y="2375"/>
                    <a:pt x="230" y="2448"/>
                    <a:pt x="224" y="2520"/>
                  </a:cubicBezTo>
                  <a:cubicBezTo>
                    <a:pt x="223" y="2547"/>
                    <a:pt x="221" y="2571"/>
                    <a:pt x="220" y="2594"/>
                  </a:cubicBezTo>
                  <a:cubicBezTo>
                    <a:pt x="214" y="2757"/>
                    <a:pt x="167" y="2918"/>
                    <a:pt x="117" y="3089"/>
                  </a:cubicBezTo>
                  <a:cubicBezTo>
                    <a:pt x="72" y="3240"/>
                    <a:pt x="26" y="3397"/>
                    <a:pt x="11" y="3554"/>
                  </a:cubicBezTo>
                  <a:cubicBezTo>
                    <a:pt x="3" y="3638"/>
                    <a:pt x="1" y="3723"/>
                    <a:pt x="4" y="3807"/>
                  </a:cubicBezTo>
                  <a:cubicBezTo>
                    <a:pt x="6" y="3893"/>
                    <a:pt x="15" y="3978"/>
                    <a:pt x="29" y="4060"/>
                  </a:cubicBezTo>
                  <a:cubicBezTo>
                    <a:pt x="44" y="4149"/>
                    <a:pt x="63" y="4228"/>
                    <a:pt x="87" y="4300"/>
                  </a:cubicBezTo>
                  <a:cubicBezTo>
                    <a:pt x="114" y="4383"/>
                    <a:pt x="146" y="4457"/>
                    <a:pt x="185" y="4525"/>
                  </a:cubicBezTo>
                  <a:cubicBezTo>
                    <a:pt x="227" y="4598"/>
                    <a:pt x="278" y="4666"/>
                    <a:pt x="337" y="4726"/>
                  </a:cubicBezTo>
                  <a:cubicBezTo>
                    <a:pt x="532" y="4925"/>
                    <a:pt x="802" y="5040"/>
                    <a:pt x="1062" y="5151"/>
                  </a:cubicBezTo>
                  <a:cubicBezTo>
                    <a:pt x="1101" y="5168"/>
                    <a:pt x="1142" y="5185"/>
                    <a:pt x="1182" y="5203"/>
                  </a:cubicBezTo>
                  <a:cubicBezTo>
                    <a:pt x="1307" y="5257"/>
                    <a:pt x="1405" y="5309"/>
                    <a:pt x="1491" y="5365"/>
                  </a:cubicBezTo>
                  <a:cubicBezTo>
                    <a:pt x="1627" y="5453"/>
                    <a:pt x="1755" y="5568"/>
                    <a:pt x="1884" y="5716"/>
                  </a:cubicBezTo>
                  <a:cubicBezTo>
                    <a:pt x="1932" y="5772"/>
                    <a:pt x="1979" y="5830"/>
                    <a:pt x="2025" y="5887"/>
                  </a:cubicBezTo>
                  <a:cubicBezTo>
                    <a:pt x="2031" y="5895"/>
                    <a:pt x="2037" y="5902"/>
                    <a:pt x="2043" y="5910"/>
                  </a:cubicBezTo>
                  <a:cubicBezTo>
                    <a:pt x="2118" y="6003"/>
                    <a:pt x="2206" y="6110"/>
                    <a:pt x="2304" y="6200"/>
                  </a:cubicBezTo>
                  <a:cubicBezTo>
                    <a:pt x="2410" y="6298"/>
                    <a:pt x="2513" y="6364"/>
                    <a:pt x="2621" y="6402"/>
                  </a:cubicBezTo>
                  <a:cubicBezTo>
                    <a:pt x="2732" y="6441"/>
                    <a:pt x="2854" y="6454"/>
                    <a:pt x="2985" y="6441"/>
                  </a:cubicBezTo>
                  <a:cubicBezTo>
                    <a:pt x="3100" y="6429"/>
                    <a:pt x="3220" y="6396"/>
                    <a:pt x="3341" y="6343"/>
                  </a:cubicBezTo>
                  <a:cubicBezTo>
                    <a:pt x="3564" y="6246"/>
                    <a:pt x="3764" y="6102"/>
                    <a:pt x="3966" y="5949"/>
                  </a:cubicBezTo>
                  <a:cubicBezTo>
                    <a:pt x="4197" y="5775"/>
                    <a:pt x="4442" y="5583"/>
                    <a:pt x="4668" y="5369"/>
                  </a:cubicBezTo>
                  <a:cubicBezTo>
                    <a:pt x="4788" y="5257"/>
                    <a:pt x="4878" y="5159"/>
                    <a:pt x="4953" y="5062"/>
                  </a:cubicBezTo>
                  <a:cubicBezTo>
                    <a:pt x="5045" y="4942"/>
                    <a:pt x="5111" y="4827"/>
                    <a:pt x="5152" y="4710"/>
                  </a:cubicBezTo>
                  <a:cubicBezTo>
                    <a:pt x="5167" y="4669"/>
                    <a:pt x="5179" y="4626"/>
                    <a:pt x="5191" y="4585"/>
                  </a:cubicBezTo>
                  <a:cubicBezTo>
                    <a:pt x="5208" y="4527"/>
                    <a:pt x="5225" y="4466"/>
                    <a:pt x="5250" y="4408"/>
                  </a:cubicBezTo>
                  <a:cubicBezTo>
                    <a:pt x="5263" y="4378"/>
                    <a:pt x="5278" y="4347"/>
                    <a:pt x="5296" y="4317"/>
                  </a:cubicBezTo>
                  <a:cubicBezTo>
                    <a:pt x="5373" y="4185"/>
                    <a:pt x="5485" y="4069"/>
                    <a:pt x="5594" y="3957"/>
                  </a:cubicBezTo>
                  <a:cubicBezTo>
                    <a:pt x="5693" y="3855"/>
                    <a:pt x="5796" y="3750"/>
                    <a:pt x="5873" y="3631"/>
                  </a:cubicBezTo>
                  <a:cubicBezTo>
                    <a:pt x="5956" y="3504"/>
                    <a:pt x="6012" y="3354"/>
                    <a:pt x="6033" y="3200"/>
                  </a:cubicBezTo>
                  <a:cubicBezTo>
                    <a:pt x="6044" y="3122"/>
                    <a:pt x="6047" y="3043"/>
                    <a:pt x="6041" y="2966"/>
                  </a:cubicBezTo>
                  <a:cubicBezTo>
                    <a:pt x="6035" y="2887"/>
                    <a:pt x="6019" y="2809"/>
                    <a:pt x="5996" y="2735"/>
                  </a:cubicBezTo>
                  <a:cubicBezTo>
                    <a:pt x="5942" y="2569"/>
                    <a:pt x="5842" y="2403"/>
                    <a:pt x="5696" y="2240"/>
                  </a:cubicBezTo>
                  <a:cubicBezTo>
                    <a:pt x="5593" y="2125"/>
                    <a:pt x="5483" y="2028"/>
                    <a:pt x="5367" y="1951"/>
                  </a:cubicBezTo>
                  <a:cubicBezTo>
                    <a:pt x="5349" y="1939"/>
                    <a:pt x="5330" y="1927"/>
                    <a:pt x="5312" y="1915"/>
                  </a:cubicBezTo>
                  <a:cubicBezTo>
                    <a:pt x="5257" y="1879"/>
                    <a:pt x="5199" y="1842"/>
                    <a:pt x="5151" y="1796"/>
                  </a:cubicBezTo>
                  <a:cubicBezTo>
                    <a:pt x="5126" y="1772"/>
                    <a:pt x="5106" y="1748"/>
                    <a:pt x="5089" y="1722"/>
                  </a:cubicBezTo>
                  <a:cubicBezTo>
                    <a:pt x="5055" y="1670"/>
                    <a:pt x="5031" y="1607"/>
                    <a:pt x="5017" y="1531"/>
                  </a:cubicBezTo>
                  <a:cubicBezTo>
                    <a:pt x="5004" y="1463"/>
                    <a:pt x="5000" y="1390"/>
                    <a:pt x="4995" y="1319"/>
                  </a:cubicBezTo>
                  <a:cubicBezTo>
                    <a:pt x="4988" y="1203"/>
                    <a:pt x="4981" y="1083"/>
                    <a:pt x="4935" y="979"/>
                  </a:cubicBezTo>
                  <a:cubicBezTo>
                    <a:pt x="4896" y="889"/>
                    <a:pt x="4830" y="812"/>
                    <a:pt x="4739" y="751"/>
                  </a:cubicBezTo>
                  <a:cubicBezTo>
                    <a:pt x="4659" y="698"/>
                    <a:pt x="4560" y="657"/>
                    <a:pt x="4453" y="634"/>
                  </a:cubicBezTo>
                  <a:cubicBezTo>
                    <a:pt x="4411" y="625"/>
                    <a:pt x="4364" y="618"/>
                    <a:pt x="4307" y="612"/>
                  </a:cubicBezTo>
                  <a:cubicBezTo>
                    <a:pt x="4285" y="610"/>
                    <a:pt x="4263" y="608"/>
                    <a:pt x="4241" y="605"/>
                  </a:cubicBezTo>
                  <a:cubicBezTo>
                    <a:pt x="4221" y="604"/>
                    <a:pt x="4201" y="602"/>
                    <a:pt x="4180" y="600"/>
                  </a:cubicBezTo>
                  <a:cubicBezTo>
                    <a:pt x="4096" y="591"/>
                    <a:pt x="3986" y="576"/>
                    <a:pt x="3890" y="543"/>
                  </a:cubicBezTo>
                  <a:cubicBezTo>
                    <a:pt x="3769" y="502"/>
                    <a:pt x="3677" y="446"/>
                    <a:pt x="3595" y="391"/>
                  </a:cubicBezTo>
                  <a:cubicBezTo>
                    <a:pt x="3576" y="379"/>
                    <a:pt x="3556" y="365"/>
                    <a:pt x="3532" y="349"/>
                  </a:cubicBezTo>
                  <a:cubicBezTo>
                    <a:pt x="3379" y="244"/>
                    <a:pt x="3151" y="99"/>
                    <a:pt x="2932" y="42"/>
                  </a:cubicBezTo>
                  <a:cubicBezTo>
                    <a:pt x="2840" y="18"/>
                    <a:pt x="2751" y="6"/>
                    <a:pt x="2667" y="6"/>
                  </a:cubicBezTo>
                  <a:cubicBezTo>
                    <a:pt x="2644" y="6"/>
                    <a:pt x="2621" y="7"/>
                    <a:pt x="2599" y="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8" name="Freeform 63">
              <a:extLst>
                <a:ext uri="{FF2B5EF4-FFF2-40B4-BE49-F238E27FC236}">
                  <a16:creationId xmlns:a16="http://schemas.microsoft.com/office/drawing/2014/main" id="{F68C45E8-760E-4728-8A30-4BF1E2575F8E}"/>
                </a:ext>
              </a:extLst>
            </p:cNvPr>
            <p:cNvSpPr>
              <a:spLocks noEditPoints="1"/>
            </p:cNvSpPr>
            <p:nvPr/>
          </p:nvSpPr>
          <p:spPr bwMode="auto">
            <a:xfrm>
              <a:off x="3474" y="-241"/>
              <a:ext cx="4542" cy="4813"/>
            </a:xfrm>
            <a:custGeom>
              <a:avLst/>
              <a:gdLst>
                <a:gd name="T0" fmla="*/ 2058 w 6136"/>
                <a:gd name="T1" fmla="*/ 5951 h 6503"/>
                <a:gd name="T2" fmla="*/ 1710 w 6136"/>
                <a:gd name="T3" fmla="*/ 5569 h 6503"/>
                <a:gd name="T4" fmla="*/ 1049 w 6136"/>
                <a:gd name="T5" fmla="*/ 5181 h 6503"/>
                <a:gd name="T6" fmla="*/ 32 w 6136"/>
                <a:gd name="T7" fmla="*/ 4122 h 6503"/>
                <a:gd name="T8" fmla="*/ 114 w 6136"/>
                <a:gd name="T9" fmla="*/ 3135 h 6503"/>
                <a:gd name="T10" fmla="*/ 529 w 6136"/>
                <a:gd name="T11" fmla="*/ 1683 h 6503"/>
                <a:gd name="T12" fmla="*/ 1072 w 6136"/>
                <a:gd name="T13" fmla="*/ 869 h 6503"/>
                <a:gd name="T14" fmla="*/ 1621 w 6136"/>
                <a:gd name="T15" fmla="*/ 532 h 6503"/>
                <a:gd name="T16" fmla="*/ 2061 w 6136"/>
                <a:gd name="T17" fmla="*/ 274 h 6503"/>
                <a:gd name="T18" fmla="*/ 2995 w 6136"/>
                <a:gd name="T19" fmla="*/ 51 h 6503"/>
                <a:gd name="T20" fmla="*/ 3663 w 6136"/>
                <a:gd name="T21" fmla="*/ 399 h 6503"/>
                <a:gd name="T22" fmla="*/ 4296 w 6136"/>
                <a:gd name="T23" fmla="*/ 597 h 6503"/>
                <a:gd name="T24" fmla="*/ 4815 w 6136"/>
                <a:gd name="T25" fmla="*/ 761 h 6503"/>
                <a:gd name="T26" fmla="*/ 5075 w 6136"/>
                <a:gd name="T27" fmla="*/ 1546 h 6503"/>
                <a:gd name="T28" fmla="*/ 5380 w 6136"/>
                <a:gd name="T29" fmla="*/ 1923 h 6503"/>
                <a:gd name="T30" fmla="*/ 5777 w 6136"/>
                <a:gd name="T31" fmla="*/ 2238 h 6503"/>
                <a:gd name="T32" fmla="*/ 6111 w 6136"/>
                <a:gd name="T33" fmla="*/ 3203 h 6503"/>
                <a:gd name="T34" fmla="*/ 5347 w 6136"/>
                <a:gd name="T35" fmla="*/ 4331 h 6503"/>
                <a:gd name="T36" fmla="*/ 5211 w 6136"/>
                <a:gd name="T37" fmla="*/ 4735 h 6503"/>
                <a:gd name="T38" fmla="*/ 4012 w 6136"/>
                <a:gd name="T39" fmla="*/ 6002 h 6503"/>
                <a:gd name="T40" fmla="*/ 2920 w 6136"/>
                <a:gd name="T41" fmla="*/ 6496 h 6503"/>
                <a:gd name="T42" fmla="*/ 2327 w 6136"/>
                <a:gd name="T43" fmla="*/ 88 h 6503"/>
                <a:gd name="T44" fmla="*/ 1733 w 6136"/>
                <a:gd name="T45" fmla="*/ 491 h 6503"/>
                <a:gd name="T46" fmla="*/ 1286 w 6136"/>
                <a:gd name="T47" fmla="*/ 692 h 6503"/>
                <a:gd name="T48" fmla="*/ 529 w 6136"/>
                <a:gd name="T49" fmla="*/ 1684 h 6503"/>
                <a:gd name="T50" fmla="*/ 184 w 6136"/>
                <a:gd name="T51" fmla="*/ 2873 h 6503"/>
                <a:gd name="T52" fmla="*/ 4 w 6136"/>
                <a:gd name="T53" fmla="*/ 3871 h 6503"/>
                <a:gd name="T54" fmla="*/ 351 w 6136"/>
                <a:gd name="T55" fmla="*/ 4776 h 6503"/>
                <a:gd name="T56" fmla="*/ 1501 w 6136"/>
                <a:gd name="T57" fmla="*/ 5406 h 6503"/>
                <a:gd name="T58" fmla="*/ 2044 w 6136"/>
                <a:gd name="T59" fmla="*/ 5933 h 6503"/>
                <a:gd name="T60" fmla="*/ 2637 w 6136"/>
                <a:gd name="T61" fmla="*/ 6446 h 6503"/>
                <a:gd name="T62" fmla="*/ 4012 w 6136"/>
                <a:gd name="T63" fmla="*/ 6001 h 6503"/>
                <a:gd name="T64" fmla="*/ 5210 w 6136"/>
                <a:gd name="T65" fmla="*/ 4735 h 6503"/>
                <a:gd name="T66" fmla="*/ 5346 w 6136"/>
                <a:gd name="T67" fmla="*/ 4331 h 6503"/>
                <a:gd name="T68" fmla="*/ 6110 w 6136"/>
                <a:gd name="T69" fmla="*/ 3203 h 6503"/>
                <a:gd name="T70" fmla="*/ 5777 w 6136"/>
                <a:gd name="T71" fmla="*/ 2238 h 6503"/>
                <a:gd name="T72" fmla="*/ 5380 w 6136"/>
                <a:gd name="T73" fmla="*/ 1923 h 6503"/>
                <a:gd name="T74" fmla="*/ 5074 w 6136"/>
                <a:gd name="T75" fmla="*/ 1546 h 6503"/>
                <a:gd name="T76" fmla="*/ 4815 w 6136"/>
                <a:gd name="T77" fmla="*/ 762 h 6503"/>
                <a:gd name="T78" fmla="*/ 4296 w 6136"/>
                <a:gd name="T79" fmla="*/ 598 h 6503"/>
                <a:gd name="T80" fmla="*/ 3662 w 6136"/>
                <a:gd name="T81" fmla="*/ 400 h 6503"/>
                <a:gd name="T82" fmla="*/ 2995 w 6136"/>
                <a:gd name="T83" fmla="*/ 52 h 6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36" h="6503">
                  <a:moveTo>
                    <a:pt x="2637" y="6447"/>
                  </a:moveTo>
                  <a:cubicBezTo>
                    <a:pt x="2529" y="6407"/>
                    <a:pt x="2425" y="6340"/>
                    <a:pt x="2320" y="6242"/>
                  </a:cubicBezTo>
                  <a:cubicBezTo>
                    <a:pt x="2223" y="6153"/>
                    <a:pt x="2137" y="6049"/>
                    <a:pt x="2058" y="5951"/>
                  </a:cubicBezTo>
                  <a:cubicBezTo>
                    <a:pt x="2044" y="5933"/>
                    <a:pt x="2044" y="5933"/>
                    <a:pt x="2044" y="5933"/>
                  </a:cubicBezTo>
                  <a:cubicBezTo>
                    <a:pt x="1996" y="5875"/>
                    <a:pt x="1947" y="5815"/>
                    <a:pt x="1897" y="5758"/>
                  </a:cubicBezTo>
                  <a:cubicBezTo>
                    <a:pt x="1836" y="5688"/>
                    <a:pt x="1773" y="5625"/>
                    <a:pt x="1710" y="5569"/>
                  </a:cubicBezTo>
                  <a:cubicBezTo>
                    <a:pt x="1642" y="5508"/>
                    <a:pt x="1572" y="5453"/>
                    <a:pt x="1501" y="5407"/>
                  </a:cubicBezTo>
                  <a:cubicBezTo>
                    <a:pt x="1414" y="5350"/>
                    <a:pt x="1316" y="5298"/>
                    <a:pt x="1192" y="5243"/>
                  </a:cubicBezTo>
                  <a:cubicBezTo>
                    <a:pt x="1145" y="5222"/>
                    <a:pt x="1096" y="5201"/>
                    <a:pt x="1049" y="5181"/>
                  </a:cubicBezTo>
                  <a:cubicBezTo>
                    <a:pt x="799" y="5075"/>
                    <a:pt x="541" y="4965"/>
                    <a:pt x="350" y="4777"/>
                  </a:cubicBezTo>
                  <a:cubicBezTo>
                    <a:pt x="291" y="4718"/>
                    <a:pt x="239" y="4652"/>
                    <a:pt x="196" y="4580"/>
                  </a:cubicBezTo>
                  <a:cubicBezTo>
                    <a:pt x="120" y="4454"/>
                    <a:pt x="67" y="4304"/>
                    <a:pt x="32" y="4122"/>
                  </a:cubicBezTo>
                  <a:cubicBezTo>
                    <a:pt x="17" y="4041"/>
                    <a:pt x="7" y="3956"/>
                    <a:pt x="3" y="3871"/>
                  </a:cubicBezTo>
                  <a:cubicBezTo>
                    <a:pt x="0" y="3788"/>
                    <a:pt x="1" y="3704"/>
                    <a:pt x="8" y="3620"/>
                  </a:cubicBezTo>
                  <a:cubicBezTo>
                    <a:pt x="21" y="3456"/>
                    <a:pt x="68" y="3292"/>
                    <a:pt x="114" y="3135"/>
                  </a:cubicBezTo>
                  <a:cubicBezTo>
                    <a:pt x="166" y="2955"/>
                    <a:pt x="214" y="2786"/>
                    <a:pt x="218" y="2615"/>
                  </a:cubicBezTo>
                  <a:cubicBezTo>
                    <a:pt x="218" y="2590"/>
                    <a:pt x="219" y="2565"/>
                    <a:pt x="221" y="2537"/>
                  </a:cubicBezTo>
                  <a:cubicBezTo>
                    <a:pt x="238" y="2237"/>
                    <a:pt x="339" y="1958"/>
                    <a:pt x="529" y="1683"/>
                  </a:cubicBezTo>
                  <a:cubicBezTo>
                    <a:pt x="589" y="1597"/>
                    <a:pt x="641" y="1498"/>
                    <a:pt x="692" y="1403"/>
                  </a:cubicBezTo>
                  <a:cubicBezTo>
                    <a:pt x="757" y="1282"/>
                    <a:pt x="818" y="1167"/>
                    <a:pt x="894" y="1074"/>
                  </a:cubicBezTo>
                  <a:cubicBezTo>
                    <a:pt x="944" y="1011"/>
                    <a:pt x="1004" y="938"/>
                    <a:pt x="1072" y="869"/>
                  </a:cubicBezTo>
                  <a:cubicBezTo>
                    <a:pt x="1143" y="797"/>
                    <a:pt x="1213" y="739"/>
                    <a:pt x="1286" y="692"/>
                  </a:cubicBezTo>
                  <a:cubicBezTo>
                    <a:pt x="1369" y="638"/>
                    <a:pt x="1465" y="590"/>
                    <a:pt x="1562" y="553"/>
                  </a:cubicBezTo>
                  <a:cubicBezTo>
                    <a:pt x="1582" y="546"/>
                    <a:pt x="1602" y="539"/>
                    <a:pt x="1621" y="532"/>
                  </a:cubicBezTo>
                  <a:cubicBezTo>
                    <a:pt x="1659" y="518"/>
                    <a:pt x="1696" y="505"/>
                    <a:pt x="1733" y="490"/>
                  </a:cubicBezTo>
                  <a:cubicBezTo>
                    <a:pt x="1763" y="477"/>
                    <a:pt x="1792" y="463"/>
                    <a:pt x="1819" y="448"/>
                  </a:cubicBezTo>
                  <a:cubicBezTo>
                    <a:pt x="1904" y="401"/>
                    <a:pt x="1984" y="336"/>
                    <a:pt x="2061" y="274"/>
                  </a:cubicBezTo>
                  <a:cubicBezTo>
                    <a:pt x="2146" y="206"/>
                    <a:pt x="2233" y="136"/>
                    <a:pt x="2327" y="87"/>
                  </a:cubicBezTo>
                  <a:cubicBezTo>
                    <a:pt x="2428" y="36"/>
                    <a:pt x="2538" y="7"/>
                    <a:pt x="2656" y="3"/>
                  </a:cubicBezTo>
                  <a:cubicBezTo>
                    <a:pt x="2762" y="0"/>
                    <a:pt x="2876" y="16"/>
                    <a:pt x="2995" y="51"/>
                  </a:cubicBezTo>
                  <a:cubicBezTo>
                    <a:pt x="3088" y="79"/>
                    <a:pt x="3189" y="123"/>
                    <a:pt x="3305" y="185"/>
                  </a:cubicBezTo>
                  <a:cubicBezTo>
                    <a:pt x="3403" y="238"/>
                    <a:pt x="3496" y="295"/>
                    <a:pt x="3598" y="359"/>
                  </a:cubicBezTo>
                  <a:cubicBezTo>
                    <a:pt x="3621" y="374"/>
                    <a:pt x="3642" y="387"/>
                    <a:pt x="3663" y="399"/>
                  </a:cubicBezTo>
                  <a:cubicBezTo>
                    <a:pt x="3771" y="464"/>
                    <a:pt x="3866" y="507"/>
                    <a:pt x="3968" y="538"/>
                  </a:cubicBezTo>
                  <a:cubicBezTo>
                    <a:pt x="4061" y="566"/>
                    <a:pt x="4163" y="581"/>
                    <a:pt x="4259" y="593"/>
                  </a:cubicBezTo>
                  <a:cubicBezTo>
                    <a:pt x="4271" y="594"/>
                    <a:pt x="4284" y="596"/>
                    <a:pt x="4296" y="597"/>
                  </a:cubicBezTo>
                  <a:cubicBezTo>
                    <a:pt x="4325" y="600"/>
                    <a:pt x="4356" y="604"/>
                    <a:pt x="4386" y="608"/>
                  </a:cubicBezTo>
                  <a:cubicBezTo>
                    <a:pt x="4442" y="615"/>
                    <a:pt x="4488" y="624"/>
                    <a:pt x="4532" y="634"/>
                  </a:cubicBezTo>
                  <a:cubicBezTo>
                    <a:pt x="4639" y="661"/>
                    <a:pt x="4737" y="705"/>
                    <a:pt x="4815" y="761"/>
                  </a:cubicBezTo>
                  <a:cubicBezTo>
                    <a:pt x="4905" y="825"/>
                    <a:pt x="4969" y="904"/>
                    <a:pt x="5006" y="996"/>
                  </a:cubicBezTo>
                  <a:cubicBezTo>
                    <a:pt x="5047" y="1098"/>
                    <a:pt x="5051" y="1215"/>
                    <a:pt x="5056" y="1329"/>
                  </a:cubicBezTo>
                  <a:cubicBezTo>
                    <a:pt x="5059" y="1401"/>
                    <a:pt x="5062" y="1476"/>
                    <a:pt x="5075" y="1546"/>
                  </a:cubicBezTo>
                  <a:cubicBezTo>
                    <a:pt x="5089" y="1624"/>
                    <a:pt x="5113" y="1687"/>
                    <a:pt x="5150" y="1739"/>
                  </a:cubicBezTo>
                  <a:cubicBezTo>
                    <a:pt x="5168" y="1765"/>
                    <a:pt x="5189" y="1788"/>
                    <a:pt x="5214" y="1811"/>
                  </a:cubicBezTo>
                  <a:cubicBezTo>
                    <a:pt x="5264" y="1856"/>
                    <a:pt x="5323" y="1890"/>
                    <a:pt x="5380" y="1923"/>
                  </a:cubicBezTo>
                  <a:cubicBezTo>
                    <a:pt x="5400" y="1934"/>
                    <a:pt x="5420" y="1946"/>
                    <a:pt x="5439" y="1958"/>
                  </a:cubicBezTo>
                  <a:cubicBezTo>
                    <a:pt x="5499" y="1994"/>
                    <a:pt x="5558" y="2036"/>
                    <a:pt x="5615" y="2083"/>
                  </a:cubicBezTo>
                  <a:cubicBezTo>
                    <a:pt x="5671" y="2130"/>
                    <a:pt x="5726" y="2182"/>
                    <a:pt x="5777" y="2238"/>
                  </a:cubicBezTo>
                  <a:cubicBezTo>
                    <a:pt x="5846" y="2312"/>
                    <a:pt x="5905" y="2390"/>
                    <a:pt x="5954" y="2468"/>
                  </a:cubicBezTo>
                  <a:cubicBezTo>
                    <a:pt x="6008" y="2554"/>
                    <a:pt x="6049" y="2643"/>
                    <a:pt x="6077" y="2731"/>
                  </a:cubicBezTo>
                  <a:cubicBezTo>
                    <a:pt x="6124" y="2880"/>
                    <a:pt x="6136" y="3043"/>
                    <a:pt x="6111" y="3203"/>
                  </a:cubicBezTo>
                  <a:cubicBezTo>
                    <a:pt x="6087" y="3361"/>
                    <a:pt x="6029" y="3512"/>
                    <a:pt x="5942" y="3640"/>
                  </a:cubicBezTo>
                  <a:cubicBezTo>
                    <a:pt x="5863" y="3756"/>
                    <a:pt x="5761" y="3858"/>
                    <a:pt x="5661" y="3957"/>
                  </a:cubicBezTo>
                  <a:cubicBezTo>
                    <a:pt x="5546" y="4073"/>
                    <a:pt x="5426" y="4192"/>
                    <a:pt x="5347" y="4331"/>
                  </a:cubicBezTo>
                  <a:cubicBezTo>
                    <a:pt x="5330" y="4362"/>
                    <a:pt x="5315" y="4393"/>
                    <a:pt x="5302" y="4424"/>
                  </a:cubicBezTo>
                  <a:cubicBezTo>
                    <a:pt x="5277" y="4484"/>
                    <a:pt x="5261" y="4547"/>
                    <a:pt x="5246" y="4608"/>
                  </a:cubicBezTo>
                  <a:cubicBezTo>
                    <a:pt x="5235" y="4650"/>
                    <a:pt x="5224" y="4693"/>
                    <a:pt x="5211" y="4735"/>
                  </a:cubicBezTo>
                  <a:cubicBezTo>
                    <a:pt x="5171" y="4856"/>
                    <a:pt x="5108" y="4975"/>
                    <a:pt x="5015" y="5098"/>
                  </a:cubicBezTo>
                  <a:cubicBezTo>
                    <a:pt x="4941" y="5198"/>
                    <a:pt x="4848" y="5301"/>
                    <a:pt x="4729" y="5413"/>
                  </a:cubicBezTo>
                  <a:cubicBezTo>
                    <a:pt x="4502" y="5630"/>
                    <a:pt x="4250" y="5824"/>
                    <a:pt x="4012" y="6002"/>
                  </a:cubicBezTo>
                  <a:cubicBezTo>
                    <a:pt x="3805" y="6156"/>
                    <a:pt x="3601" y="6302"/>
                    <a:pt x="3372" y="6397"/>
                  </a:cubicBezTo>
                  <a:cubicBezTo>
                    <a:pt x="3248" y="6449"/>
                    <a:pt x="3126" y="6481"/>
                    <a:pt x="3007" y="6492"/>
                  </a:cubicBezTo>
                  <a:cubicBezTo>
                    <a:pt x="2978" y="6494"/>
                    <a:pt x="2949" y="6496"/>
                    <a:pt x="2920" y="6496"/>
                  </a:cubicBezTo>
                  <a:cubicBezTo>
                    <a:pt x="2820" y="6496"/>
                    <a:pt x="2725" y="6479"/>
                    <a:pt x="2637" y="6447"/>
                  </a:cubicBezTo>
                  <a:moveTo>
                    <a:pt x="2656" y="4"/>
                  </a:moveTo>
                  <a:cubicBezTo>
                    <a:pt x="2538" y="8"/>
                    <a:pt x="2428" y="36"/>
                    <a:pt x="2327" y="88"/>
                  </a:cubicBezTo>
                  <a:cubicBezTo>
                    <a:pt x="2233" y="137"/>
                    <a:pt x="2146" y="207"/>
                    <a:pt x="2062" y="275"/>
                  </a:cubicBezTo>
                  <a:cubicBezTo>
                    <a:pt x="1984" y="337"/>
                    <a:pt x="1904" y="401"/>
                    <a:pt x="1820" y="448"/>
                  </a:cubicBezTo>
                  <a:cubicBezTo>
                    <a:pt x="1793" y="463"/>
                    <a:pt x="1763" y="478"/>
                    <a:pt x="1733" y="491"/>
                  </a:cubicBezTo>
                  <a:cubicBezTo>
                    <a:pt x="1696" y="506"/>
                    <a:pt x="1660" y="519"/>
                    <a:pt x="1621" y="533"/>
                  </a:cubicBezTo>
                  <a:cubicBezTo>
                    <a:pt x="1602" y="540"/>
                    <a:pt x="1582" y="547"/>
                    <a:pt x="1562" y="554"/>
                  </a:cubicBezTo>
                  <a:cubicBezTo>
                    <a:pt x="1465" y="591"/>
                    <a:pt x="1370" y="638"/>
                    <a:pt x="1286" y="692"/>
                  </a:cubicBezTo>
                  <a:cubicBezTo>
                    <a:pt x="1122" y="799"/>
                    <a:pt x="998" y="946"/>
                    <a:pt x="894" y="1074"/>
                  </a:cubicBezTo>
                  <a:cubicBezTo>
                    <a:pt x="819" y="1168"/>
                    <a:pt x="758" y="1282"/>
                    <a:pt x="693" y="1403"/>
                  </a:cubicBezTo>
                  <a:cubicBezTo>
                    <a:pt x="642" y="1499"/>
                    <a:pt x="589" y="1597"/>
                    <a:pt x="529" y="1684"/>
                  </a:cubicBezTo>
                  <a:cubicBezTo>
                    <a:pt x="340" y="1958"/>
                    <a:pt x="239" y="2237"/>
                    <a:pt x="222" y="2537"/>
                  </a:cubicBezTo>
                  <a:cubicBezTo>
                    <a:pt x="220" y="2565"/>
                    <a:pt x="219" y="2590"/>
                    <a:pt x="219" y="2615"/>
                  </a:cubicBezTo>
                  <a:cubicBezTo>
                    <a:pt x="217" y="2692"/>
                    <a:pt x="206" y="2776"/>
                    <a:pt x="184" y="2873"/>
                  </a:cubicBezTo>
                  <a:cubicBezTo>
                    <a:pt x="165" y="2960"/>
                    <a:pt x="139" y="3049"/>
                    <a:pt x="115" y="3135"/>
                  </a:cubicBezTo>
                  <a:cubicBezTo>
                    <a:pt x="69" y="3293"/>
                    <a:pt x="22" y="3456"/>
                    <a:pt x="9" y="3620"/>
                  </a:cubicBezTo>
                  <a:cubicBezTo>
                    <a:pt x="2" y="3704"/>
                    <a:pt x="0" y="3788"/>
                    <a:pt x="4" y="3871"/>
                  </a:cubicBezTo>
                  <a:cubicBezTo>
                    <a:pt x="8" y="3956"/>
                    <a:pt x="18" y="4041"/>
                    <a:pt x="33" y="4121"/>
                  </a:cubicBezTo>
                  <a:cubicBezTo>
                    <a:pt x="68" y="4304"/>
                    <a:pt x="121" y="4454"/>
                    <a:pt x="197" y="4580"/>
                  </a:cubicBezTo>
                  <a:cubicBezTo>
                    <a:pt x="240" y="4651"/>
                    <a:pt x="292" y="4718"/>
                    <a:pt x="351" y="4776"/>
                  </a:cubicBezTo>
                  <a:cubicBezTo>
                    <a:pt x="541" y="4965"/>
                    <a:pt x="800" y="5074"/>
                    <a:pt x="1050" y="5181"/>
                  </a:cubicBezTo>
                  <a:cubicBezTo>
                    <a:pt x="1097" y="5201"/>
                    <a:pt x="1145" y="5221"/>
                    <a:pt x="1193" y="5242"/>
                  </a:cubicBezTo>
                  <a:cubicBezTo>
                    <a:pt x="1316" y="5297"/>
                    <a:pt x="1414" y="5349"/>
                    <a:pt x="1501" y="5406"/>
                  </a:cubicBezTo>
                  <a:cubicBezTo>
                    <a:pt x="1572" y="5453"/>
                    <a:pt x="1643" y="5507"/>
                    <a:pt x="1711" y="5568"/>
                  </a:cubicBezTo>
                  <a:cubicBezTo>
                    <a:pt x="1774" y="5624"/>
                    <a:pt x="1837" y="5688"/>
                    <a:pt x="1898" y="5757"/>
                  </a:cubicBezTo>
                  <a:cubicBezTo>
                    <a:pt x="1948" y="5814"/>
                    <a:pt x="1997" y="5874"/>
                    <a:pt x="2044" y="5933"/>
                  </a:cubicBezTo>
                  <a:cubicBezTo>
                    <a:pt x="2058" y="5950"/>
                    <a:pt x="2058" y="5950"/>
                    <a:pt x="2058" y="5950"/>
                  </a:cubicBezTo>
                  <a:cubicBezTo>
                    <a:pt x="2138" y="6049"/>
                    <a:pt x="2224" y="6152"/>
                    <a:pt x="2320" y="6242"/>
                  </a:cubicBezTo>
                  <a:cubicBezTo>
                    <a:pt x="2426" y="6340"/>
                    <a:pt x="2530" y="6406"/>
                    <a:pt x="2637" y="6446"/>
                  </a:cubicBezTo>
                  <a:cubicBezTo>
                    <a:pt x="2750" y="6488"/>
                    <a:pt x="2874" y="6503"/>
                    <a:pt x="3007" y="6491"/>
                  </a:cubicBezTo>
                  <a:cubicBezTo>
                    <a:pt x="3125" y="6480"/>
                    <a:pt x="3248" y="6449"/>
                    <a:pt x="3372" y="6397"/>
                  </a:cubicBezTo>
                  <a:cubicBezTo>
                    <a:pt x="3600" y="6301"/>
                    <a:pt x="3805" y="6155"/>
                    <a:pt x="4012" y="6001"/>
                  </a:cubicBezTo>
                  <a:cubicBezTo>
                    <a:pt x="4250" y="5824"/>
                    <a:pt x="4501" y="5630"/>
                    <a:pt x="4729" y="5413"/>
                  </a:cubicBezTo>
                  <a:cubicBezTo>
                    <a:pt x="4847" y="5300"/>
                    <a:pt x="4941" y="5197"/>
                    <a:pt x="5015" y="5098"/>
                  </a:cubicBezTo>
                  <a:cubicBezTo>
                    <a:pt x="5107" y="4975"/>
                    <a:pt x="5171" y="4856"/>
                    <a:pt x="5210" y="4735"/>
                  </a:cubicBezTo>
                  <a:cubicBezTo>
                    <a:pt x="5224" y="4693"/>
                    <a:pt x="5235" y="4650"/>
                    <a:pt x="5245" y="4608"/>
                  </a:cubicBezTo>
                  <a:cubicBezTo>
                    <a:pt x="5261" y="4547"/>
                    <a:pt x="5277" y="4484"/>
                    <a:pt x="5301" y="4423"/>
                  </a:cubicBezTo>
                  <a:cubicBezTo>
                    <a:pt x="5314" y="4393"/>
                    <a:pt x="5329" y="4361"/>
                    <a:pt x="5346" y="4331"/>
                  </a:cubicBezTo>
                  <a:cubicBezTo>
                    <a:pt x="5425" y="4192"/>
                    <a:pt x="5545" y="4072"/>
                    <a:pt x="5661" y="3957"/>
                  </a:cubicBezTo>
                  <a:cubicBezTo>
                    <a:pt x="5760" y="3858"/>
                    <a:pt x="5863" y="3755"/>
                    <a:pt x="5941" y="3639"/>
                  </a:cubicBezTo>
                  <a:cubicBezTo>
                    <a:pt x="6028" y="3512"/>
                    <a:pt x="6086" y="3361"/>
                    <a:pt x="6110" y="3203"/>
                  </a:cubicBezTo>
                  <a:cubicBezTo>
                    <a:pt x="6135" y="3043"/>
                    <a:pt x="6123" y="2880"/>
                    <a:pt x="6076" y="2731"/>
                  </a:cubicBezTo>
                  <a:cubicBezTo>
                    <a:pt x="6048" y="2643"/>
                    <a:pt x="6007" y="2555"/>
                    <a:pt x="5953" y="2469"/>
                  </a:cubicBezTo>
                  <a:cubicBezTo>
                    <a:pt x="5905" y="2390"/>
                    <a:pt x="5845" y="2313"/>
                    <a:pt x="5777" y="2238"/>
                  </a:cubicBezTo>
                  <a:cubicBezTo>
                    <a:pt x="5725" y="2182"/>
                    <a:pt x="5671" y="2131"/>
                    <a:pt x="5615" y="2084"/>
                  </a:cubicBezTo>
                  <a:cubicBezTo>
                    <a:pt x="5558" y="2036"/>
                    <a:pt x="5499" y="1994"/>
                    <a:pt x="5439" y="1958"/>
                  </a:cubicBezTo>
                  <a:cubicBezTo>
                    <a:pt x="5419" y="1946"/>
                    <a:pt x="5399" y="1935"/>
                    <a:pt x="5380" y="1923"/>
                  </a:cubicBezTo>
                  <a:cubicBezTo>
                    <a:pt x="5323" y="1890"/>
                    <a:pt x="5263" y="1856"/>
                    <a:pt x="5214" y="1812"/>
                  </a:cubicBezTo>
                  <a:cubicBezTo>
                    <a:pt x="5188" y="1789"/>
                    <a:pt x="5167" y="1765"/>
                    <a:pt x="5149" y="1740"/>
                  </a:cubicBezTo>
                  <a:cubicBezTo>
                    <a:pt x="5112" y="1687"/>
                    <a:pt x="5088" y="1624"/>
                    <a:pt x="5074" y="1546"/>
                  </a:cubicBezTo>
                  <a:cubicBezTo>
                    <a:pt x="5061" y="1476"/>
                    <a:pt x="5058" y="1401"/>
                    <a:pt x="5055" y="1329"/>
                  </a:cubicBezTo>
                  <a:cubicBezTo>
                    <a:pt x="5051" y="1216"/>
                    <a:pt x="5046" y="1098"/>
                    <a:pt x="5005" y="996"/>
                  </a:cubicBezTo>
                  <a:cubicBezTo>
                    <a:pt x="4969" y="905"/>
                    <a:pt x="4905" y="826"/>
                    <a:pt x="4815" y="762"/>
                  </a:cubicBezTo>
                  <a:cubicBezTo>
                    <a:pt x="4737" y="706"/>
                    <a:pt x="4639" y="662"/>
                    <a:pt x="4531" y="635"/>
                  </a:cubicBezTo>
                  <a:cubicBezTo>
                    <a:pt x="4488" y="624"/>
                    <a:pt x="4442" y="616"/>
                    <a:pt x="4386" y="609"/>
                  </a:cubicBezTo>
                  <a:cubicBezTo>
                    <a:pt x="4356" y="605"/>
                    <a:pt x="4325" y="601"/>
                    <a:pt x="4296" y="598"/>
                  </a:cubicBezTo>
                  <a:cubicBezTo>
                    <a:pt x="4284" y="596"/>
                    <a:pt x="4271" y="595"/>
                    <a:pt x="4259" y="593"/>
                  </a:cubicBezTo>
                  <a:cubicBezTo>
                    <a:pt x="4163" y="582"/>
                    <a:pt x="4060" y="567"/>
                    <a:pt x="3968" y="539"/>
                  </a:cubicBezTo>
                  <a:cubicBezTo>
                    <a:pt x="3865" y="508"/>
                    <a:pt x="3771" y="465"/>
                    <a:pt x="3662" y="400"/>
                  </a:cubicBezTo>
                  <a:cubicBezTo>
                    <a:pt x="3642" y="388"/>
                    <a:pt x="3621" y="375"/>
                    <a:pt x="3597" y="360"/>
                  </a:cubicBezTo>
                  <a:cubicBezTo>
                    <a:pt x="3495" y="296"/>
                    <a:pt x="3403" y="239"/>
                    <a:pt x="3305" y="186"/>
                  </a:cubicBezTo>
                  <a:cubicBezTo>
                    <a:pt x="3189" y="123"/>
                    <a:pt x="3087" y="80"/>
                    <a:pt x="2995" y="52"/>
                  </a:cubicBezTo>
                  <a:cubicBezTo>
                    <a:pt x="2886" y="20"/>
                    <a:pt x="2782" y="4"/>
                    <a:pt x="2685" y="4"/>
                  </a:cubicBezTo>
                  <a:cubicBezTo>
                    <a:pt x="2675" y="4"/>
                    <a:pt x="2665" y="4"/>
                    <a:pt x="2656" y="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9" name="Freeform 64">
              <a:extLst>
                <a:ext uri="{FF2B5EF4-FFF2-40B4-BE49-F238E27FC236}">
                  <a16:creationId xmlns:a16="http://schemas.microsoft.com/office/drawing/2014/main" id="{085FA7B9-2255-4EED-85EE-F03946AC8E90}"/>
                </a:ext>
              </a:extLst>
            </p:cNvPr>
            <p:cNvSpPr>
              <a:spLocks noEditPoints="1"/>
            </p:cNvSpPr>
            <p:nvPr/>
          </p:nvSpPr>
          <p:spPr bwMode="auto">
            <a:xfrm>
              <a:off x="3444" y="-266"/>
              <a:ext cx="4600" cy="4849"/>
            </a:xfrm>
            <a:custGeom>
              <a:avLst/>
              <a:gdLst>
                <a:gd name="T0" fmla="*/ 2074 w 6215"/>
                <a:gd name="T1" fmla="*/ 5992 h 6552"/>
                <a:gd name="T2" fmla="*/ 1512 w 6215"/>
                <a:gd name="T3" fmla="*/ 5449 h 6552"/>
                <a:gd name="T4" fmla="*/ 365 w 6215"/>
                <a:gd name="T5" fmla="*/ 4828 h 6552"/>
                <a:gd name="T6" fmla="*/ 5 w 6215"/>
                <a:gd name="T7" fmla="*/ 3935 h 6552"/>
                <a:gd name="T8" fmla="*/ 184 w 6215"/>
                <a:gd name="T9" fmla="*/ 2907 h 6552"/>
                <a:gd name="T10" fmla="*/ 246 w 6215"/>
                <a:gd name="T11" fmla="*/ 2317 h 6552"/>
                <a:gd name="T12" fmla="*/ 528 w 6215"/>
                <a:gd name="T13" fmla="*/ 1657 h 6552"/>
                <a:gd name="T14" fmla="*/ 1108 w 6215"/>
                <a:gd name="T15" fmla="*/ 865 h 6552"/>
                <a:gd name="T16" fmla="*/ 1650 w 6215"/>
                <a:gd name="T17" fmla="*/ 536 h 6552"/>
                <a:gd name="T18" fmla="*/ 2087 w 6215"/>
                <a:gd name="T19" fmla="*/ 272 h 6552"/>
                <a:gd name="T20" fmla="*/ 2713 w 6215"/>
                <a:gd name="T21" fmla="*/ 0 h 6552"/>
                <a:gd name="T22" fmla="*/ 3663 w 6215"/>
                <a:gd name="T23" fmla="*/ 371 h 6552"/>
                <a:gd name="T24" fmla="*/ 4339 w 6215"/>
                <a:gd name="T25" fmla="*/ 587 h 6552"/>
                <a:gd name="T26" fmla="*/ 4611 w 6215"/>
                <a:gd name="T27" fmla="*/ 636 h 6552"/>
                <a:gd name="T28" fmla="*/ 5117 w 6215"/>
                <a:gd name="T29" fmla="*/ 1340 h 6552"/>
                <a:gd name="T30" fmla="*/ 5278 w 6215"/>
                <a:gd name="T31" fmla="*/ 1828 h 6552"/>
                <a:gd name="T32" fmla="*/ 5693 w 6215"/>
                <a:gd name="T33" fmla="*/ 2085 h 6552"/>
                <a:gd name="T34" fmla="*/ 6158 w 6215"/>
                <a:gd name="T35" fmla="*/ 2728 h 6552"/>
                <a:gd name="T36" fmla="*/ 5728 w 6215"/>
                <a:gd name="T37" fmla="*/ 3959 h 6552"/>
                <a:gd name="T38" fmla="*/ 5354 w 6215"/>
                <a:gd name="T39" fmla="*/ 4440 h 6552"/>
                <a:gd name="T40" fmla="*/ 5190 w 6215"/>
                <a:gd name="T41" fmla="*/ 4955 h 6552"/>
                <a:gd name="T42" fmla="*/ 4435 w 6215"/>
                <a:gd name="T43" fmla="*/ 5768 h 6552"/>
                <a:gd name="T44" fmla="*/ 3030 w 6215"/>
                <a:gd name="T45" fmla="*/ 6543 h 6552"/>
                <a:gd name="T46" fmla="*/ 2375 w 6215"/>
                <a:gd name="T47" fmla="*/ 73 h 6552"/>
                <a:gd name="T48" fmla="*/ 1777 w 6215"/>
                <a:gd name="T49" fmla="*/ 483 h 6552"/>
                <a:gd name="T50" fmla="*/ 1327 w 6215"/>
                <a:gd name="T51" fmla="*/ 695 h 6552"/>
                <a:gd name="T52" fmla="*/ 674 w 6215"/>
                <a:gd name="T53" fmla="*/ 1426 h 6552"/>
                <a:gd name="T54" fmla="*/ 308 w 6215"/>
                <a:gd name="T55" fmla="*/ 2089 h 6552"/>
                <a:gd name="T56" fmla="*/ 218 w 6215"/>
                <a:gd name="T57" fmla="*/ 2637 h 6552"/>
                <a:gd name="T58" fmla="*/ 7 w 6215"/>
                <a:gd name="T59" fmla="*/ 3687 h 6552"/>
                <a:gd name="T60" fmla="*/ 209 w 6215"/>
                <a:gd name="T61" fmla="*/ 4635 h 6552"/>
                <a:gd name="T62" fmla="*/ 1034 w 6215"/>
                <a:gd name="T63" fmla="*/ 5209 h 6552"/>
                <a:gd name="T64" fmla="*/ 1912 w 6215"/>
                <a:gd name="T65" fmla="*/ 5799 h 6552"/>
                <a:gd name="T66" fmla="*/ 2337 w 6215"/>
                <a:gd name="T67" fmla="*/ 6284 h 6552"/>
                <a:gd name="T68" fmla="*/ 3403 w 6215"/>
                <a:gd name="T69" fmla="*/ 6451 h 6552"/>
                <a:gd name="T70" fmla="*/ 4790 w 6215"/>
                <a:gd name="T71" fmla="*/ 5457 h 6552"/>
                <a:gd name="T72" fmla="*/ 5269 w 6215"/>
                <a:gd name="T73" fmla="*/ 4761 h 6552"/>
                <a:gd name="T74" fmla="*/ 5398 w 6215"/>
                <a:gd name="T75" fmla="*/ 4345 h 6552"/>
                <a:gd name="T76" fmla="*/ 6010 w 6215"/>
                <a:gd name="T77" fmla="*/ 3649 h 6552"/>
                <a:gd name="T78" fmla="*/ 6036 w 6215"/>
                <a:gd name="T79" fmla="*/ 2466 h 6552"/>
                <a:gd name="T80" fmla="*/ 5511 w 6215"/>
                <a:gd name="T81" fmla="*/ 1966 h 6552"/>
                <a:gd name="T82" fmla="*/ 5210 w 6215"/>
                <a:gd name="T83" fmla="*/ 1759 h 6552"/>
                <a:gd name="T84" fmla="*/ 5075 w 6215"/>
                <a:gd name="T85" fmla="*/ 1014 h 6552"/>
                <a:gd name="T86" fmla="*/ 4465 w 6215"/>
                <a:gd name="T87" fmla="*/ 606 h 6552"/>
                <a:gd name="T88" fmla="*/ 4047 w 6215"/>
                <a:gd name="T89" fmla="*/ 535 h 6552"/>
                <a:gd name="T90" fmla="*/ 3572 w 6215"/>
                <a:gd name="T91" fmla="*/ 319 h 6552"/>
                <a:gd name="T92" fmla="*/ 2705 w 6215"/>
                <a:gd name="T93" fmla="*/ 1 h 6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15" h="6552">
                  <a:moveTo>
                    <a:pt x="2654" y="6492"/>
                  </a:moveTo>
                  <a:cubicBezTo>
                    <a:pt x="2546" y="6451"/>
                    <a:pt x="2442" y="6383"/>
                    <a:pt x="2337" y="6284"/>
                  </a:cubicBezTo>
                  <a:cubicBezTo>
                    <a:pt x="2242" y="6196"/>
                    <a:pt x="2158" y="6096"/>
                    <a:pt x="2074" y="5992"/>
                  </a:cubicBezTo>
                  <a:cubicBezTo>
                    <a:pt x="2064" y="5981"/>
                    <a:pt x="2064" y="5981"/>
                    <a:pt x="2064" y="5981"/>
                  </a:cubicBezTo>
                  <a:cubicBezTo>
                    <a:pt x="2015" y="5920"/>
                    <a:pt x="1964" y="5858"/>
                    <a:pt x="1912" y="5799"/>
                  </a:cubicBezTo>
                  <a:cubicBezTo>
                    <a:pt x="1785" y="5658"/>
                    <a:pt x="1651" y="5540"/>
                    <a:pt x="1512" y="5449"/>
                  </a:cubicBezTo>
                  <a:cubicBezTo>
                    <a:pt x="1424" y="5391"/>
                    <a:pt x="1323" y="5337"/>
                    <a:pt x="1203" y="5283"/>
                  </a:cubicBezTo>
                  <a:cubicBezTo>
                    <a:pt x="1148" y="5258"/>
                    <a:pt x="1090" y="5234"/>
                    <a:pt x="1034" y="5210"/>
                  </a:cubicBezTo>
                  <a:cubicBezTo>
                    <a:pt x="796" y="5109"/>
                    <a:pt x="550" y="5005"/>
                    <a:pt x="365" y="4828"/>
                  </a:cubicBezTo>
                  <a:cubicBezTo>
                    <a:pt x="305" y="4771"/>
                    <a:pt x="253" y="4706"/>
                    <a:pt x="208" y="4635"/>
                  </a:cubicBezTo>
                  <a:cubicBezTo>
                    <a:pt x="130" y="4510"/>
                    <a:pt x="74" y="4362"/>
                    <a:pt x="37" y="4184"/>
                  </a:cubicBezTo>
                  <a:cubicBezTo>
                    <a:pt x="21" y="4104"/>
                    <a:pt x="10" y="4020"/>
                    <a:pt x="5" y="3935"/>
                  </a:cubicBezTo>
                  <a:cubicBezTo>
                    <a:pt x="0" y="3854"/>
                    <a:pt x="0" y="3770"/>
                    <a:pt x="6" y="3687"/>
                  </a:cubicBezTo>
                  <a:cubicBezTo>
                    <a:pt x="18" y="3515"/>
                    <a:pt x="66" y="3345"/>
                    <a:pt x="112" y="3181"/>
                  </a:cubicBezTo>
                  <a:cubicBezTo>
                    <a:pt x="138" y="3091"/>
                    <a:pt x="164" y="2998"/>
                    <a:pt x="184" y="2907"/>
                  </a:cubicBezTo>
                  <a:cubicBezTo>
                    <a:pt x="206" y="2806"/>
                    <a:pt x="216" y="2717"/>
                    <a:pt x="217" y="2637"/>
                  </a:cubicBezTo>
                  <a:cubicBezTo>
                    <a:pt x="217" y="2610"/>
                    <a:pt x="218" y="2582"/>
                    <a:pt x="219" y="2555"/>
                  </a:cubicBezTo>
                  <a:cubicBezTo>
                    <a:pt x="222" y="2475"/>
                    <a:pt x="231" y="2395"/>
                    <a:pt x="246" y="2317"/>
                  </a:cubicBezTo>
                  <a:cubicBezTo>
                    <a:pt x="261" y="2240"/>
                    <a:pt x="281" y="2163"/>
                    <a:pt x="307" y="2088"/>
                  </a:cubicBezTo>
                  <a:cubicBezTo>
                    <a:pt x="333" y="2015"/>
                    <a:pt x="365" y="1941"/>
                    <a:pt x="402" y="1869"/>
                  </a:cubicBezTo>
                  <a:cubicBezTo>
                    <a:pt x="438" y="1798"/>
                    <a:pt x="481" y="1727"/>
                    <a:pt x="528" y="1657"/>
                  </a:cubicBezTo>
                  <a:cubicBezTo>
                    <a:pt x="579" y="1583"/>
                    <a:pt x="627" y="1503"/>
                    <a:pt x="673" y="1425"/>
                  </a:cubicBezTo>
                  <a:cubicBezTo>
                    <a:pt x="749" y="1298"/>
                    <a:pt x="828" y="1166"/>
                    <a:pt x="920" y="1062"/>
                  </a:cubicBezTo>
                  <a:cubicBezTo>
                    <a:pt x="992" y="980"/>
                    <a:pt x="1050" y="919"/>
                    <a:pt x="1108" y="865"/>
                  </a:cubicBezTo>
                  <a:cubicBezTo>
                    <a:pt x="1181" y="797"/>
                    <a:pt x="1253" y="741"/>
                    <a:pt x="1327" y="694"/>
                  </a:cubicBezTo>
                  <a:cubicBezTo>
                    <a:pt x="1409" y="643"/>
                    <a:pt x="1503" y="595"/>
                    <a:pt x="1605" y="554"/>
                  </a:cubicBezTo>
                  <a:cubicBezTo>
                    <a:pt x="1620" y="548"/>
                    <a:pt x="1636" y="541"/>
                    <a:pt x="1650" y="536"/>
                  </a:cubicBezTo>
                  <a:cubicBezTo>
                    <a:pt x="1694" y="518"/>
                    <a:pt x="1735" y="502"/>
                    <a:pt x="1776" y="483"/>
                  </a:cubicBezTo>
                  <a:cubicBezTo>
                    <a:pt x="1807" y="468"/>
                    <a:pt x="1836" y="453"/>
                    <a:pt x="1863" y="437"/>
                  </a:cubicBezTo>
                  <a:cubicBezTo>
                    <a:pt x="1941" y="391"/>
                    <a:pt x="2015" y="330"/>
                    <a:pt x="2087" y="272"/>
                  </a:cubicBezTo>
                  <a:cubicBezTo>
                    <a:pt x="2178" y="199"/>
                    <a:pt x="2272" y="122"/>
                    <a:pt x="2375" y="73"/>
                  </a:cubicBezTo>
                  <a:cubicBezTo>
                    <a:pt x="2475" y="24"/>
                    <a:pt x="2586" y="0"/>
                    <a:pt x="2704" y="0"/>
                  </a:cubicBezTo>
                  <a:cubicBezTo>
                    <a:pt x="2707" y="0"/>
                    <a:pt x="2710" y="0"/>
                    <a:pt x="2713" y="0"/>
                  </a:cubicBezTo>
                  <a:cubicBezTo>
                    <a:pt x="2821" y="1"/>
                    <a:pt x="2937" y="22"/>
                    <a:pt x="3058" y="63"/>
                  </a:cubicBezTo>
                  <a:cubicBezTo>
                    <a:pt x="3233" y="121"/>
                    <a:pt x="3406" y="221"/>
                    <a:pt x="3573" y="318"/>
                  </a:cubicBezTo>
                  <a:cubicBezTo>
                    <a:pt x="3604" y="337"/>
                    <a:pt x="3633" y="354"/>
                    <a:pt x="3663" y="371"/>
                  </a:cubicBezTo>
                  <a:cubicBezTo>
                    <a:pt x="3687" y="384"/>
                    <a:pt x="3709" y="397"/>
                    <a:pt x="3731" y="408"/>
                  </a:cubicBezTo>
                  <a:cubicBezTo>
                    <a:pt x="3837" y="465"/>
                    <a:pt x="3937" y="505"/>
                    <a:pt x="4047" y="534"/>
                  </a:cubicBezTo>
                  <a:cubicBezTo>
                    <a:pt x="4138" y="559"/>
                    <a:pt x="4233" y="573"/>
                    <a:pt x="4339" y="587"/>
                  </a:cubicBezTo>
                  <a:cubicBezTo>
                    <a:pt x="4347" y="589"/>
                    <a:pt x="4347" y="589"/>
                    <a:pt x="4347" y="589"/>
                  </a:cubicBezTo>
                  <a:cubicBezTo>
                    <a:pt x="4386" y="594"/>
                    <a:pt x="4426" y="599"/>
                    <a:pt x="4465" y="605"/>
                  </a:cubicBezTo>
                  <a:cubicBezTo>
                    <a:pt x="4520" y="614"/>
                    <a:pt x="4567" y="624"/>
                    <a:pt x="4611" y="636"/>
                  </a:cubicBezTo>
                  <a:cubicBezTo>
                    <a:pt x="4718" y="667"/>
                    <a:pt x="4815" y="714"/>
                    <a:pt x="4893" y="773"/>
                  </a:cubicBezTo>
                  <a:cubicBezTo>
                    <a:pt x="4981" y="840"/>
                    <a:pt x="5042" y="921"/>
                    <a:pt x="5076" y="1014"/>
                  </a:cubicBezTo>
                  <a:cubicBezTo>
                    <a:pt x="5113" y="1115"/>
                    <a:pt x="5115" y="1229"/>
                    <a:pt x="5117" y="1340"/>
                  </a:cubicBezTo>
                  <a:cubicBezTo>
                    <a:pt x="5119" y="1414"/>
                    <a:pt x="5121" y="1491"/>
                    <a:pt x="5133" y="1562"/>
                  </a:cubicBezTo>
                  <a:cubicBezTo>
                    <a:pt x="5146" y="1642"/>
                    <a:pt x="5171" y="1706"/>
                    <a:pt x="5210" y="1758"/>
                  </a:cubicBezTo>
                  <a:cubicBezTo>
                    <a:pt x="5229" y="1784"/>
                    <a:pt x="5251" y="1807"/>
                    <a:pt x="5278" y="1828"/>
                  </a:cubicBezTo>
                  <a:cubicBezTo>
                    <a:pt x="5329" y="1870"/>
                    <a:pt x="5389" y="1902"/>
                    <a:pt x="5448" y="1932"/>
                  </a:cubicBezTo>
                  <a:cubicBezTo>
                    <a:pt x="5469" y="1943"/>
                    <a:pt x="5491" y="1954"/>
                    <a:pt x="5512" y="1966"/>
                  </a:cubicBezTo>
                  <a:cubicBezTo>
                    <a:pt x="5574" y="1999"/>
                    <a:pt x="5635" y="2040"/>
                    <a:pt x="5693" y="2085"/>
                  </a:cubicBezTo>
                  <a:cubicBezTo>
                    <a:pt x="5751" y="2131"/>
                    <a:pt x="5806" y="2182"/>
                    <a:pt x="5858" y="2236"/>
                  </a:cubicBezTo>
                  <a:cubicBezTo>
                    <a:pt x="5927" y="2309"/>
                    <a:pt x="5987" y="2386"/>
                    <a:pt x="6036" y="2466"/>
                  </a:cubicBezTo>
                  <a:cubicBezTo>
                    <a:pt x="6089" y="2551"/>
                    <a:pt x="6130" y="2640"/>
                    <a:pt x="6158" y="2728"/>
                  </a:cubicBezTo>
                  <a:cubicBezTo>
                    <a:pt x="6204" y="2880"/>
                    <a:pt x="6215" y="3046"/>
                    <a:pt x="6189" y="3208"/>
                  </a:cubicBezTo>
                  <a:cubicBezTo>
                    <a:pt x="6163" y="3368"/>
                    <a:pt x="6101" y="3521"/>
                    <a:pt x="6010" y="3650"/>
                  </a:cubicBezTo>
                  <a:cubicBezTo>
                    <a:pt x="5931" y="3763"/>
                    <a:pt x="5828" y="3863"/>
                    <a:pt x="5728" y="3959"/>
                  </a:cubicBezTo>
                  <a:cubicBezTo>
                    <a:pt x="5666" y="4019"/>
                    <a:pt x="5603" y="4080"/>
                    <a:pt x="5546" y="4143"/>
                  </a:cubicBezTo>
                  <a:cubicBezTo>
                    <a:pt x="5483" y="4214"/>
                    <a:pt x="5435" y="4280"/>
                    <a:pt x="5398" y="4346"/>
                  </a:cubicBezTo>
                  <a:cubicBezTo>
                    <a:pt x="5381" y="4377"/>
                    <a:pt x="5366" y="4409"/>
                    <a:pt x="5354" y="4440"/>
                  </a:cubicBezTo>
                  <a:cubicBezTo>
                    <a:pt x="5330" y="4503"/>
                    <a:pt x="5315" y="4569"/>
                    <a:pt x="5301" y="4632"/>
                  </a:cubicBezTo>
                  <a:cubicBezTo>
                    <a:pt x="5292" y="4674"/>
                    <a:pt x="5282" y="4718"/>
                    <a:pt x="5269" y="4761"/>
                  </a:cubicBezTo>
                  <a:cubicBezTo>
                    <a:pt x="5250" y="4825"/>
                    <a:pt x="5224" y="4891"/>
                    <a:pt x="5190" y="4955"/>
                  </a:cubicBezTo>
                  <a:cubicBezTo>
                    <a:pt x="5159" y="5014"/>
                    <a:pt x="5122" y="5075"/>
                    <a:pt x="5078" y="5135"/>
                  </a:cubicBezTo>
                  <a:cubicBezTo>
                    <a:pt x="5004" y="5238"/>
                    <a:pt x="4909" y="5344"/>
                    <a:pt x="4790" y="5458"/>
                  </a:cubicBezTo>
                  <a:cubicBezTo>
                    <a:pt x="4686" y="5558"/>
                    <a:pt x="4569" y="5660"/>
                    <a:pt x="4435" y="5768"/>
                  </a:cubicBezTo>
                  <a:cubicBezTo>
                    <a:pt x="4301" y="5875"/>
                    <a:pt x="4164" y="5977"/>
                    <a:pt x="4059" y="6054"/>
                  </a:cubicBezTo>
                  <a:cubicBezTo>
                    <a:pt x="3847" y="6210"/>
                    <a:pt x="3638" y="6357"/>
                    <a:pt x="3404" y="6452"/>
                  </a:cubicBezTo>
                  <a:cubicBezTo>
                    <a:pt x="3277" y="6503"/>
                    <a:pt x="3152" y="6534"/>
                    <a:pt x="3030" y="6543"/>
                  </a:cubicBezTo>
                  <a:cubicBezTo>
                    <a:pt x="3005" y="6545"/>
                    <a:pt x="2980" y="6546"/>
                    <a:pt x="2955" y="6546"/>
                  </a:cubicBezTo>
                  <a:cubicBezTo>
                    <a:pt x="2848" y="6546"/>
                    <a:pt x="2747" y="6528"/>
                    <a:pt x="2654" y="6492"/>
                  </a:cubicBezTo>
                  <a:moveTo>
                    <a:pt x="2375" y="73"/>
                  </a:moveTo>
                  <a:cubicBezTo>
                    <a:pt x="2272" y="123"/>
                    <a:pt x="2178" y="199"/>
                    <a:pt x="2087" y="273"/>
                  </a:cubicBezTo>
                  <a:cubicBezTo>
                    <a:pt x="2016" y="331"/>
                    <a:pt x="1941" y="391"/>
                    <a:pt x="1863" y="438"/>
                  </a:cubicBezTo>
                  <a:cubicBezTo>
                    <a:pt x="1837" y="454"/>
                    <a:pt x="1807" y="469"/>
                    <a:pt x="1777" y="483"/>
                  </a:cubicBezTo>
                  <a:cubicBezTo>
                    <a:pt x="1735" y="503"/>
                    <a:pt x="1694" y="519"/>
                    <a:pt x="1651" y="536"/>
                  </a:cubicBezTo>
                  <a:cubicBezTo>
                    <a:pt x="1636" y="542"/>
                    <a:pt x="1621" y="548"/>
                    <a:pt x="1606" y="554"/>
                  </a:cubicBezTo>
                  <a:cubicBezTo>
                    <a:pt x="1503" y="596"/>
                    <a:pt x="1410" y="643"/>
                    <a:pt x="1327" y="695"/>
                  </a:cubicBezTo>
                  <a:cubicBezTo>
                    <a:pt x="1253" y="741"/>
                    <a:pt x="1182" y="797"/>
                    <a:pt x="1108" y="866"/>
                  </a:cubicBezTo>
                  <a:cubicBezTo>
                    <a:pt x="1050" y="920"/>
                    <a:pt x="992" y="980"/>
                    <a:pt x="920" y="1062"/>
                  </a:cubicBezTo>
                  <a:cubicBezTo>
                    <a:pt x="829" y="1166"/>
                    <a:pt x="750" y="1298"/>
                    <a:pt x="674" y="1426"/>
                  </a:cubicBezTo>
                  <a:cubicBezTo>
                    <a:pt x="628" y="1503"/>
                    <a:pt x="580" y="1584"/>
                    <a:pt x="529" y="1658"/>
                  </a:cubicBezTo>
                  <a:cubicBezTo>
                    <a:pt x="481" y="1727"/>
                    <a:pt x="439" y="1798"/>
                    <a:pt x="402" y="1869"/>
                  </a:cubicBezTo>
                  <a:cubicBezTo>
                    <a:pt x="365" y="1941"/>
                    <a:pt x="334" y="2015"/>
                    <a:pt x="308" y="2089"/>
                  </a:cubicBezTo>
                  <a:cubicBezTo>
                    <a:pt x="282" y="2163"/>
                    <a:pt x="261" y="2240"/>
                    <a:pt x="247" y="2317"/>
                  </a:cubicBezTo>
                  <a:cubicBezTo>
                    <a:pt x="232" y="2395"/>
                    <a:pt x="223" y="2475"/>
                    <a:pt x="220" y="2555"/>
                  </a:cubicBezTo>
                  <a:cubicBezTo>
                    <a:pt x="218" y="2582"/>
                    <a:pt x="218" y="2610"/>
                    <a:pt x="218" y="2637"/>
                  </a:cubicBezTo>
                  <a:cubicBezTo>
                    <a:pt x="217" y="2717"/>
                    <a:pt x="206" y="2806"/>
                    <a:pt x="185" y="2907"/>
                  </a:cubicBezTo>
                  <a:cubicBezTo>
                    <a:pt x="165" y="2998"/>
                    <a:pt x="139" y="3091"/>
                    <a:pt x="113" y="3181"/>
                  </a:cubicBezTo>
                  <a:cubicBezTo>
                    <a:pt x="67" y="3346"/>
                    <a:pt x="18" y="3516"/>
                    <a:pt x="7" y="3687"/>
                  </a:cubicBezTo>
                  <a:cubicBezTo>
                    <a:pt x="1" y="3770"/>
                    <a:pt x="1" y="3854"/>
                    <a:pt x="6" y="3935"/>
                  </a:cubicBezTo>
                  <a:cubicBezTo>
                    <a:pt x="11" y="4020"/>
                    <a:pt x="21" y="4104"/>
                    <a:pt x="38" y="4183"/>
                  </a:cubicBezTo>
                  <a:cubicBezTo>
                    <a:pt x="75" y="4362"/>
                    <a:pt x="131" y="4510"/>
                    <a:pt x="209" y="4635"/>
                  </a:cubicBezTo>
                  <a:cubicBezTo>
                    <a:pt x="253" y="4706"/>
                    <a:pt x="306" y="4770"/>
                    <a:pt x="365" y="4827"/>
                  </a:cubicBezTo>
                  <a:cubicBezTo>
                    <a:pt x="448" y="4907"/>
                    <a:pt x="551" y="4979"/>
                    <a:pt x="679" y="5047"/>
                  </a:cubicBezTo>
                  <a:cubicBezTo>
                    <a:pt x="793" y="5107"/>
                    <a:pt x="915" y="5159"/>
                    <a:pt x="1034" y="5209"/>
                  </a:cubicBezTo>
                  <a:cubicBezTo>
                    <a:pt x="1090" y="5233"/>
                    <a:pt x="1148" y="5257"/>
                    <a:pt x="1204" y="5282"/>
                  </a:cubicBezTo>
                  <a:cubicBezTo>
                    <a:pt x="1323" y="5336"/>
                    <a:pt x="1424" y="5390"/>
                    <a:pt x="1513" y="5449"/>
                  </a:cubicBezTo>
                  <a:cubicBezTo>
                    <a:pt x="1652" y="5540"/>
                    <a:pt x="1786" y="5658"/>
                    <a:pt x="1912" y="5799"/>
                  </a:cubicBezTo>
                  <a:cubicBezTo>
                    <a:pt x="1964" y="5857"/>
                    <a:pt x="2015" y="5920"/>
                    <a:pt x="2065" y="5980"/>
                  </a:cubicBezTo>
                  <a:cubicBezTo>
                    <a:pt x="2074" y="5992"/>
                    <a:pt x="2074" y="5992"/>
                    <a:pt x="2074" y="5992"/>
                  </a:cubicBezTo>
                  <a:cubicBezTo>
                    <a:pt x="2159" y="6095"/>
                    <a:pt x="2243" y="6196"/>
                    <a:pt x="2337" y="6284"/>
                  </a:cubicBezTo>
                  <a:cubicBezTo>
                    <a:pt x="2443" y="6382"/>
                    <a:pt x="2547" y="6450"/>
                    <a:pt x="2654" y="6492"/>
                  </a:cubicBezTo>
                  <a:cubicBezTo>
                    <a:pt x="2769" y="6535"/>
                    <a:pt x="2895" y="6552"/>
                    <a:pt x="3030" y="6542"/>
                  </a:cubicBezTo>
                  <a:cubicBezTo>
                    <a:pt x="3151" y="6533"/>
                    <a:pt x="3277" y="6502"/>
                    <a:pt x="3403" y="6451"/>
                  </a:cubicBezTo>
                  <a:cubicBezTo>
                    <a:pt x="3637" y="6357"/>
                    <a:pt x="3847" y="6209"/>
                    <a:pt x="4058" y="6054"/>
                  </a:cubicBezTo>
                  <a:cubicBezTo>
                    <a:pt x="4163" y="5977"/>
                    <a:pt x="4301" y="5874"/>
                    <a:pt x="4434" y="5767"/>
                  </a:cubicBezTo>
                  <a:cubicBezTo>
                    <a:pt x="4569" y="5659"/>
                    <a:pt x="4685" y="5558"/>
                    <a:pt x="4790" y="5457"/>
                  </a:cubicBezTo>
                  <a:cubicBezTo>
                    <a:pt x="4909" y="5343"/>
                    <a:pt x="5003" y="5237"/>
                    <a:pt x="5077" y="5135"/>
                  </a:cubicBezTo>
                  <a:cubicBezTo>
                    <a:pt x="5121" y="5074"/>
                    <a:pt x="5159" y="5014"/>
                    <a:pt x="5190" y="4954"/>
                  </a:cubicBezTo>
                  <a:cubicBezTo>
                    <a:pt x="5223" y="4890"/>
                    <a:pt x="5250" y="4825"/>
                    <a:pt x="5269" y="4761"/>
                  </a:cubicBezTo>
                  <a:cubicBezTo>
                    <a:pt x="5281" y="4718"/>
                    <a:pt x="5291" y="4674"/>
                    <a:pt x="5300" y="4632"/>
                  </a:cubicBezTo>
                  <a:cubicBezTo>
                    <a:pt x="5315" y="4568"/>
                    <a:pt x="5329" y="4503"/>
                    <a:pt x="5353" y="4440"/>
                  </a:cubicBezTo>
                  <a:cubicBezTo>
                    <a:pt x="5366" y="4408"/>
                    <a:pt x="5381" y="4376"/>
                    <a:pt x="5398" y="4345"/>
                  </a:cubicBezTo>
                  <a:cubicBezTo>
                    <a:pt x="5434" y="4280"/>
                    <a:pt x="5482" y="4214"/>
                    <a:pt x="5546" y="4143"/>
                  </a:cubicBezTo>
                  <a:cubicBezTo>
                    <a:pt x="5603" y="4079"/>
                    <a:pt x="5666" y="4018"/>
                    <a:pt x="5727" y="3959"/>
                  </a:cubicBezTo>
                  <a:cubicBezTo>
                    <a:pt x="5827" y="3862"/>
                    <a:pt x="5930" y="3762"/>
                    <a:pt x="6010" y="3649"/>
                  </a:cubicBezTo>
                  <a:cubicBezTo>
                    <a:pt x="6100" y="3521"/>
                    <a:pt x="6162" y="3368"/>
                    <a:pt x="6188" y="3208"/>
                  </a:cubicBezTo>
                  <a:cubicBezTo>
                    <a:pt x="6214" y="3046"/>
                    <a:pt x="6204" y="2880"/>
                    <a:pt x="6157" y="2729"/>
                  </a:cubicBezTo>
                  <a:cubicBezTo>
                    <a:pt x="6129" y="2640"/>
                    <a:pt x="6089" y="2552"/>
                    <a:pt x="6036" y="2466"/>
                  </a:cubicBezTo>
                  <a:cubicBezTo>
                    <a:pt x="5986" y="2387"/>
                    <a:pt x="5927" y="2310"/>
                    <a:pt x="5858" y="2237"/>
                  </a:cubicBezTo>
                  <a:cubicBezTo>
                    <a:pt x="5806" y="2182"/>
                    <a:pt x="5750" y="2131"/>
                    <a:pt x="5693" y="2086"/>
                  </a:cubicBezTo>
                  <a:cubicBezTo>
                    <a:pt x="5634" y="2040"/>
                    <a:pt x="5573" y="2000"/>
                    <a:pt x="5511" y="1966"/>
                  </a:cubicBezTo>
                  <a:cubicBezTo>
                    <a:pt x="5491" y="1955"/>
                    <a:pt x="5469" y="1944"/>
                    <a:pt x="5448" y="1933"/>
                  </a:cubicBezTo>
                  <a:cubicBezTo>
                    <a:pt x="5389" y="1902"/>
                    <a:pt x="5328" y="1871"/>
                    <a:pt x="5277" y="1829"/>
                  </a:cubicBezTo>
                  <a:cubicBezTo>
                    <a:pt x="5251" y="1807"/>
                    <a:pt x="5229" y="1784"/>
                    <a:pt x="5210" y="1759"/>
                  </a:cubicBezTo>
                  <a:cubicBezTo>
                    <a:pt x="5171" y="1706"/>
                    <a:pt x="5145" y="1642"/>
                    <a:pt x="5132" y="1562"/>
                  </a:cubicBezTo>
                  <a:cubicBezTo>
                    <a:pt x="5120" y="1491"/>
                    <a:pt x="5118" y="1414"/>
                    <a:pt x="5117" y="1340"/>
                  </a:cubicBezTo>
                  <a:cubicBezTo>
                    <a:pt x="5114" y="1229"/>
                    <a:pt x="5112" y="1115"/>
                    <a:pt x="5075" y="1014"/>
                  </a:cubicBezTo>
                  <a:cubicBezTo>
                    <a:pt x="5042" y="921"/>
                    <a:pt x="4980" y="840"/>
                    <a:pt x="4892" y="773"/>
                  </a:cubicBezTo>
                  <a:cubicBezTo>
                    <a:pt x="4815" y="715"/>
                    <a:pt x="4718" y="668"/>
                    <a:pt x="4611" y="637"/>
                  </a:cubicBezTo>
                  <a:cubicBezTo>
                    <a:pt x="4567" y="625"/>
                    <a:pt x="4519" y="615"/>
                    <a:pt x="4465" y="606"/>
                  </a:cubicBezTo>
                  <a:cubicBezTo>
                    <a:pt x="4426" y="600"/>
                    <a:pt x="4386" y="594"/>
                    <a:pt x="4346" y="589"/>
                  </a:cubicBezTo>
                  <a:cubicBezTo>
                    <a:pt x="4339" y="588"/>
                    <a:pt x="4339" y="588"/>
                    <a:pt x="4339" y="588"/>
                  </a:cubicBezTo>
                  <a:cubicBezTo>
                    <a:pt x="4233" y="574"/>
                    <a:pt x="4137" y="560"/>
                    <a:pt x="4047" y="535"/>
                  </a:cubicBezTo>
                  <a:cubicBezTo>
                    <a:pt x="3937" y="505"/>
                    <a:pt x="3836" y="465"/>
                    <a:pt x="3730" y="409"/>
                  </a:cubicBezTo>
                  <a:cubicBezTo>
                    <a:pt x="3708" y="397"/>
                    <a:pt x="3686" y="385"/>
                    <a:pt x="3663" y="372"/>
                  </a:cubicBezTo>
                  <a:cubicBezTo>
                    <a:pt x="3633" y="355"/>
                    <a:pt x="3603" y="337"/>
                    <a:pt x="3572" y="319"/>
                  </a:cubicBezTo>
                  <a:cubicBezTo>
                    <a:pt x="3405" y="222"/>
                    <a:pt x="3233" y="121"/>
                    <a:pt x="3058" y="63"/>
                  </a:cubicBezTo>
                  <a:cubicBezTo>
                    <a:pt x="2937" y="23"/>
                    <a:pt x="2821" y="2"/>
                    <a:pt x="2713" y="1"/>
                  </a:cubicBezTo>
                  <a:cubicBezTo>
                    <a:pt x="2710" y="1"/>
                    <a:pt x="2707" y="1"/>
                    <a:pt x="2705" y="1"/>
                  </a:cubicBezTo>
                  <a:cubicBezTo>
                    <a:pt x="2586" y="1"/>
                    <a:pt x="2476" y="25"/>
                    <a:pt x="2375" y="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200" name="Freeform 65">
              <a:extLst>
                <a:ext uri="{FF2B5EF4-FFF2-40B4-BE49-F238E27FC236}">
                  <a16:creationId xmlns:a16="http://schemas.microsoft.com/office/drawing/2014/main" id="{3A52ED14-1A44-4906-9BD4-585049FF668E}"/>
                </a:ext>
              </a:extLst>
            </p:cNvPr>
            <p:cNvSpPr>
              <a:spLocks noEditPoints="1"/>
            </p:cNvSpPr>
            <p:nvPr/>
          </p:nvSpPr>
          <p:spPr bwMode="auto">
            <a:xfrm>
              <a:off x="3414" y="-296"/>
              <a:ext cx="4660" cy="4893"/>
            </a:xfrm>
            <a:custGeom>
              <a:avLst/>
              <a:gdLst>
                <a:gd name="T0" fmla="*/ 2091 w 6296"/>
                <a:gd name="T1" fmla="*/ 6043 h 6611"/>
                <a:gd name="T2" fmla="*/ 1525 w 6296"/>
                <a:gd name="T3" fmla="*/ 5501 h 6611"/>
                <a:gd name="T4" fmla="*/ 682 w 6296"/>
                <a:gd name="T5" fmla="*/ 5095 h 6611"/>
                <a:gd name="T6" fmla="*/ 113 w 6296"/>
                <a:gd name="T7" fmla="*/ 4487 h 6611"/>
                <a:gd name="T8" fmla="*/ 5 w 6296"/>
                <a:gd name="T9" fmla="*/ 3763 h 6611"/>
                <a:gd name="T10" fmla="*/ 217 w 6296"/>
                <a:gd name="T11" fmla="*/ 2668 h 6611"/>
                <a:gd name="T12" fmla="*/ 303 w 6296"/>
                <a:gd name="T13" fmla="*/ 2093 h 6611"/>
                <a:gd name="T14" fmla="*/ 631 w 6296"/>
                <a:gd name="T15" fmla="*/ 1486 h 6611"/>
                <a:gd name="T16" fmla="*/ 1649 w 6296"/>
                <a:gd name="T17" fmla="*/ 563 h 6611"/>
                <a:gd name="T18" fmla="*/ 1908 w 6296"/>
                <a:gd name="T19" fmla="*/ 435 h 6611"/>
                <a:gd name="T20" fmla="*/ 2772 w 6296"/>
                <a:gd name="T21" fmla="*/ 6 h 6611"/>
                <a:gd name="T22" fmla="*/ 3730 w 6296"/>
                <a:gd name="T23" fmla="*/ 392 h 6611"/>
                <a:gd name="T24" fmla="*/ 4389 w 6296"/>
                <a:gd name="T25" fmla="*/ 587 h 6611"/>
                <a:gd name="T26" fmla="*/ 4691 w 6296"/>
                <a:gd name="T27" fmla="*/ 648 h 6611"/>
                <a:gd name="T28" fmla="*/ 5180 w 6296"/>
                <a:gd name="T29" fmla="*/ 1361 h 6611"/>
                <a:gd name="T30" fmla="*/ 5342 w 6296"/>
                <a:gd name="T31" fmla="*/ 1855 h 6611"/>
                <a:gd name="T32" fmla="*/ 5772 w 6296"/>
                <a:gd name="T33" fmla="*/ 2097 h 6611"/>
                <a:gd name="T34" fmla="*/ 6268 w 6296"/>
                <a:gd name="T35" fmla="*/ 3222 h 6611"/>
                <a:gd name="T36" fmla="*/ 5604 w 6296"/>
                <a:gd name="T37" fmla="*/ 4160 h 6611"/>
                <a:gd name="T38" fmla="*/ 5358 w 6296"/>
                <a:gd name="T39" fmla="*/ 4665 h 6611"/>
                <a:gd name="T40" fmla="*/ 5142 w 6296"/>
                <a:gd name="T41" fmla="*/ 5181 h 6611"/>
                <a:gd name="T42" fmla="*/ 3436 w 6296"/>
                <a:gd name="T43" fmla="*/ 6516 h 6611"/>
                <a:gd name="T44" fmla="*/ 2672 w 6296"/>
                <a:gd name="T45" fmla="*/ 6547 h 6611"/>
                <a:gd name="T46" fmla="*/ 1908 w 6296"/>
                <a:gd name="T47" fmla="*/ 436 h 6611"/>
                <a:gd name="T48" fmla="*/ 1650 w 6296"/>
                <a:gd name="T49" fmla="*/ 564 h 6611"/>
                <a:gd name="T50" fmla="*/ 631 w 6296"/>
                <a:gd name="T51" fmla="*/ 1487 h 6611"/>
                <a:gd name="T52" fmla="*/ 304 w 6296"/>
                <a:gd name="T53" fmla="*/ 2093 h 6611"/>
                <a:gd name="T54" fmla="*/ 218 w 6296"/>
                <a:gd name="T55" fmla="*/ 2668 h 6611"/>
                <a:gd name="T56" fmla="*/ 6 w 6296"/>
                <a:gd name="T57" fmla="*/ 3763 h 6611"/>
                <a:gd name="T58" fmla="*/ 114 w 6296"/>
                <a:gd name="T59" fmla="*/ 4486 h 6611"/>
                <a:gd name="T60" fmla="*/ 682 w 6296"/>
                <a:gd name="T61" fmla="*/ 5095 h 6611"/>
                <a:gd name="T62" fmla="*/ 1525 w 6296"/>
                <a:gd name="T63" fmla="*/ 5500 h 6611"/>
                <a:gd name="T64" fmla="*/ 2091 w 6296"/>
                <a:gd name="T65" fmla="*/ 6043 h 6611"/>
                <a:gd name="T66" fmla="*/ 3055 w 6296"/>
                <a:gd name="T67" fmla="*/ 6603 h 6611"/>
                <a:gd name="T68" fmla="*/ 4852 w 6296"/>
                <a:gd name="T69" fmla="*/ 5511 h 6611"/>
                <a:gd name="T70" fmla="*/ 5328 w 6296"/>
                <a:gd name="T71" fmla="*/ 4796 h 6611"/>
                <a:gd name="T72" fmla="*/ 5450 w 6296"/>
                <a:gd name="T73" fmla="*/ 4369 h 6611"/>
                <a:gd name="T74" fmla="*/ 6080 w 6296"/>
                <a:gd name="T75" fmla="*/ 3668 h 6611"/>
                <a:gd name="T76" fmla="*/ 5940 w 6296"/>
                <a:gd name="T77" fmla="*/ 2245 h 6611"/>
                <a:gd name="T78" fmla="*/ 5518 w 6296"/>
                <a:gd name="T79" fmla="*/ 1952 h 6611"/>
                <a:gd name="T80" fmla="*/ 5191 w 6296"/>
                <a:gd name="T81" fmla="*/ 1588 h 6611"/>
                <a:gd name="T82" fmla="*/ 4970 w 6296"/>
                <a:gd name="T83" fmla="*/ 794 h 6611"/>
                <a:gd name="T84" fmla="*/ 4419 w 6296"/>
                <a:gd name="T85" fmla="*/ 592 h 6611"/>
                <a:gd name="T86" fmla="*/ 3800 w 6296"/>
                <a:gd name="T87" fmla="*/ 428 h 6611"/>
                <a:gd name="T88" fmla="*/ 3123 w 6296"/>
                <a:gd name="T89" fmla="*/ 84 h 6611"/>
                <a:gd name="T90" fmla="*/ 2425 w 6296"/>
                <a:gd name="T91" fmla="*/ 68 h 6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96" h="6611">
                  <a:moveTo>
                    <a:pt x="2672" y="6547"/>
                  </a:moveTo>
                  <a:cubicBezTo>
                    <a:pt x="2564" y="6504"/>
                    <a:pt x="2461" y="6435"/>
                    <a:pt x="2355" y="6336"/>
                  </a:cubicBezTo>
                  <a:cubicBezTo>
                    <a:pt x="2262" y="6249"/>
                    <a:pt x="2181" y="6152"/>
                    <a:pt x="2091" y="6043"/>
                  </a:cubicBezTo>
                  <a:cubicBezTo>
                    <a:pt x="2086" y="6038"/>
                    <a:pt x="2086" y="6038"/>
                    <a:pt x="2086" y="6038"/>
                  </a:cubicBezTo>
                  <a:cubicBezTo>
                    <a:pt x="2035" y="5975"/>
                    <a:pt x="1982" y="5911"/>
                    <a:pt x="1927" y="5851"/>
                  </a:cubicBezTo>
                  <a:cubicBezTo>
                    <a:pt x="1802" y="5712"/>
                    <a:pt x="1666" y="5594"/>
                    <a:pt x="1525" y="5501"/>
                  </a:cubicBezTo>
                  <a:cubicBezTo>
                    <a:pt x="1434" y="5441"/>
                    <a:pt x="1332" y="5386"/>
                    <a:pt x="1216" y="5332"/>
                  </a:cubicBezTo>
                  <a:cubicBezTo>
                    <a:pt x="1152" y="5304"/>
                    <a:pt x="1086" y="5276"/>
                    <a:pt x="1022" y="5249"/>
                  </a:cubicBezTo>
                  <a:cubicBezTo>
                    <a:pt x="908" y="5202"/>
                    <a:pt x="791" y="5153"/>
                    <a:pt x="682" y="5095"/>
                  </a:cubicBezTo>
                  <a:cubicBezTo>
                    <a:pt x="560" y="5031"/>
                    <a:pt x="461" y="4964"/>
                    <a:pt x="380" y="4889"/>
                  </a:cubicBezTo>
                  <a:cubicBezTo>
                    <a:pt x="321" y="4833"/>
                    <a:pt x="267" y="4770"/>
                    <a:pt x="222" y="4700"/>
                  </a:cubicBezTo>
                  <a:cubicBezTo>
                    <a:pt x="180" y="4636"/>
                    <a:pt x="143" y="4564"/>
                    <a:pt x="113" y="4487"/>
                  </a:cubicBezTo>
                  <a:cubicBezTo>
                    <a:pt x="85" y="4416"/>
                    <a:pt x="61" y="4338"/>
                    <a:pt x="43" y="4255"/>
                  </a:cubicBezTo>
                  <a:cubicBezTo>
                    <a:pt x="25" y="4176"/>
                    <a:pt x="13" y="4094"/>
                    <a:pt x="7" y="4010"/>
                  </a:cubicBezTo>
                  <a:cubicBezTo>
                    <a:pt x="1" y="3929"/>
                    <a:pt x="0" y="3846"/>
                    <a:pt x="5" y="3763"/>
                  </a:cubicBezTo>
                  <a:cubicBezTo>
                    <a:pt x="15" y="3584"/>
                    <a:pt x="64" y="3407"/>
                    <a:pt x="112" y="3236"/>
                  </a:cubicBezTo>
                  <a:cubicBezTo>
                    <a:pt x="138" y="3142"/>
                    <a:pt x="166" y="3045"/>
                    <a:pt x="185" y="2951"/>
                  </a:cubicBezTo>
                  <a:cubicBezTo>
                    <a:pt x="207" y="2845"/>
                    <a:pt x="218" y="2752"/>
                    <a:pt x="217" y="2668"/>
                  </a:cubicBezTo>
                  <a:cubicBezTo>
                    <a:pt x="217" y="2640"/>
                    <a:pt x="217" y="2611"/>
                    <a:pt x="218" y="2583"/>
                  </a:cubicBezTo>
                  <a:cubicBezTo>
                    <a:pt x="220" y="2498"/>
                    <a:pt x="229" y="2414"/>
                    <a:pt x="243" y="2333"/>
                  </a:cubicBezTo>
                  <a:cubicBezTo>
                    <a:pt x="257" y="2252"/>
                    <a:pt x="277" y="2171"/>
                    <a:pt x="303" y="2093"/>
                  </a:cubicBezTo>
                  <a:cubicBezTo>
                    <a:pt x="329" y="2015"/>
                    <a:pt x="361" y="1937"/>
                    <a:pt x="398" y="1862"/>
                  </a:cubicBezTo>
                  <a:cubicBezTo>
                    <a:pt x="436" y="1787"/>
                    <a:pt x="480" y="1713"/>
                    <a:pt x="529" y="1640"/>
                  </a:cubicBezTo>
                  <a:cubicBezTo>
                    <a:pt x="563" y="1590"/>
                    <a:pt x="598" y="1537"/>
                    <a:pt x="631" y="1486"/>
                  </a:cubicBezTo>
                  <a:cubicBezTo>
                    <a:pt x="728" y="1337"/>
                    <a:pt x="829" y="1182"/>
                    <a:pt x="947" y="1059"/>
                  </a:cubicBezTo>
                  <a:cubicBezTo>
                    <a:pt x="1052" y="950"/>
                    <a:pt x="1194" y="812"/>
                    <a:pt x="1369" y="706"/>
                  </a:cubicBezTo>
                  <a:cubicBezTo>
                    <a:pt x="1448" y="658"/>
                    <a:pt x="1540" y="611"/>
                    <a:pt x="1649" y="563"/>
                  </a:cubicBezTo>
                  <a:cubicBezTo>
                    <a:pt x="1658" y="560"/>
                    <a:pt x="1667" y="556"/>
                    <a:pt x="1675" y="552"/>
                  </a:cubicBezTo>
                  <a:cubicBezTo>
                    <a:pt x="1726" y="530"/>
                    <a:pt x="1774" y="509"/>
                    <a:pt x="1821" y="485"/>
                  </a:cubicBezTo>
                  <a:cubicBezTo>
                    <a:pt x="1853" y="469"/>
                    <a:pt x="1881" y="453"/>
                    <a:pt x="1908" y="435"/>
                  </a:cubicBezTo>
                  <a:cubicBezTo>
                    <a:pt x="1980" y="390"/>
                    <a:pt x="2048" y="334"/>
                    <a:pt x="2115" y="280"/>
                  </a:cubicBezTo>
                  <a:cubicBezTo>
                    <a:pt x="2211" y="200"/>
                    <a:pt x="2312" y="118"/>
                    <a:pt x="2425" y="67"/>
                  </a:cubicBezTo>
                  <a:cubicBezTo>
                    <a:pt x="2529" y="20"/>
                    <a:pt x="2646" y="0"/>
                    <a:pt x="2772" y="6"/>
                  </a:cubicBezTo>
                  <a:cubicBezTo>
                    <a:pt x="2881" y="12"/>
                    <a:pt x="2999" y="38"/>
                    <a:pt x="3123" y="83"/>
                  </a:cubicBezTo>
                  <a:cubicBezTo>
                    <a:pt x="3270" y="138"/>
                    <a:pt x="3416" y="219"/>
                    <a:pt x="3558" y="298"/>
                  </a:cubicBezTo>
                  <a:cubicBezTo>
                    <a:pt x="3615" y="330"/>
                    <a:pt x="3673" y="362"/>
                    <a:pt x="3730" y="392"/>
                  </a:cubicBezTo>
                  <a:cubicBezTo>
                    <a:pt x="3755" y="405"/>
                    <a:pt x="3778" y="417"/>
                    <a:pt x="3800" y="427"/>
                  </a:cubicBezTo>
                  <a:cubicBezTo>
                    <a:pt x="3903" y="476"/>
                    <a:pt x="4007" y="512"/>
                    <a:pt x="4127" y="540"/>
                  </a:cubicBezTo>
                  <a:cubicBezTo>
                    <a:pt x="4212" y="561"/>
                    <a:pt x="4302" y="574"/>
                    <a:pt x="4389" y="587"/>
                  </a:cubicBezTo>
                  <a:cubicBezTo>
                    <a:pt x="4399" y="589"/>
                    <a:pt x="4409" y="590"/>
                    <a:pt x="4419" y="592"/>
                  </a:cubicBezTo>
                  <a:cubicBezTo>
                    <a:pt x="4460" y="598"/>
                    <a:pt x="4503" y="604"/>
                    <a:pt x="4546" y="612"/>
                  </a:cubicBezTo>
                  <a:cubicBezTo>
                    <a:pt x="4599" y="622"/>
                    <a:pt x="4647" y="634"/>
                    <a:pt x="4691" y="648"/>
                  </a:cubicBezTo>
                  <a:cubicBezTo>
                    <a:pt x="4799" y="682"/>
                    <a:pt x="4895" y="732"/>
                    <a:pt x="4971" y="794"/>
                  </a:cubicBezTo>
                  <a:cubicBezTo>
                    <a:pt x="5057" y="864"/>
                    <a:pt x="5117" y="947"/>
                    <a:pt x="5148" y="1042"/>
                  </a:cubicBezTo>
                  <a:cubicBezTo>
                    <a:pt x="5180" y="1141"/>
                    <a:pt x="5180" y="1253"/>
                    <a:pt x="5180" y="1361"/>
                  </a:cubicBezTo>
                  <a:cubicBezTo>
                    <a:pt x="5180" y="1437"/>
                    <a:pt x="5180" y="1516"/>
                    <a:pt x="5192" y="1588"/>
                  </a:cubicBezTo>
                  <a:cubicBezTo>
                    <a:pt x="5205" y="1669"/>
                    <a:pt x="5231" y="1734"/>
                    <a:pt x="5272" y="1787"/>
                  </a:cubicBezTo>
                  <a:cubicBezTo>
                    <a:pt x="5292" y="1812"/>
                    <a:pt x="5315" y="1834"/>
                    <a:pt x="5342" y="1855"/>
                  </a:cubicBezTo>
                  <a:cubicBezTo>
                    <a:pt x="5395" y="1895"/>
                    <a:pt x="5457" y="1923"/>
                    <a:pt x="5518" y="1951"/>
                  </a:cubicBezTo>
                  <a:cubicBezTo>
                    <a:pt x="5540" y="1961"/>
                    <a:pt x="5563" y="1972"/>
                    <a:pt x="5585" y="1983"/>
                  </a:cubicBezTo>
                  <a:cubicBezTo>
                    <a:pt x="5649" y="2014"/>
                    <a:pt x="5712" y="2053"/>
                    <a:pt x="5772" y="2097"/>
                  </a:cubicBezTo>
                  <a:cubicBezTo>
                    <a:pt x="5831" y="2141"/>
                    <a:pt x="5888" y="2191"/>
                    <a:pt x="5941" y="2245"/>
                  </a:cubicBezTo>
                  <a:cubicBezTo>
                    <a:pt x="6084" y="2392"/>
                    <a:pt x="6187" y="2561"/>
                    <a:pt x="6240" y="2735"/>
                  </a:cubicBezTo>
                  <a:cubicBezTo>
                    <a:pt x="6286" y="2889"/>
                    <a:pt x="6296" y="3058"/>
                    <a:pt x="6268" y="3222"/>
                  </a:cubicBezTo>
                  <a:cubicBezTo>
                    <a:pt x="6239" y="3385"/>
                    <a:pt x="6175" y="3539"/>
                    <a:pt x="6080" y="3669"/>
                  </a:cubicBezTo>
                  <a:cubicBezTo>
                    <a:pt x="5999" y="3780"/>
                    <a:pt x="5895" y="3877"/>
                    <a:pt x="5795" y="3972"/>
                  </a:cubicBezTo>
                  <a:cubicBezTo>
                    <a:pt x="5730" y="4032"/>
                    <a:pt x="5664" y="4095"/>
                    <a:pt x="5604" y="4160"/>
                  </a:cubicBezTo>
                  <a:cubicBezTo>
                    <a:pt x="5538" y="4233"/>
                    <a:pt x="5488" y="4301"/>
                    <a:pt x="5451" y="4369"/>
                  </a:cubicBezTo>
                  <a:cubicBezTo>
                    <a:pt x="5434" y="4401"/>
                    <a:pt x="5419" y="4434"/>
                    <a:pt x="5407" y="4466"/>
                  </a:cubicBezTo>
                  <a:cubicBezTo>
                    <a:pt x="5384" y="4531"/>
                    <a:pt x="5370" y="4599"/>
                    <a:pt x="5358" y="4665"/>
                  </a:cubicBezTo>
                  <a:cubicBezTo>
                    <a:pt x="5349" y="4708"/>
                    <a:pt x="5340" y="4753"/>
                    <a:pt x="5329" y="4796"/>
                  </a:cubicBezTo>
                  <a:cubicBezTo>
                    <a:pt x="5311" y="4862"/>
                    <a:pt x="5286" y="4930"/>
                    <a:pt x="5253" y="4996"/>
                  </a:cubicBezTo>
                  <a:cubicBezTo>
                    <a:pt x="5223" y="5057"/>
                    <a:pt x="5185" y="5119"/>
                    <a:pt x="5142" y="5181"/>
                  </a:cubicBezTo>
                  <a:cubicBezTo>
                    <a:pt x="5067" y="5287"/>
                    <a:pt x="4972" y="5396"/>
                    <a:pt x="4852" y="5512"/>
                  </a:cubicBezTo>
                  <a:cubicBezTo>
                    <a:pt x="4635" y="5722"/>
                    <a:pt x="4397" y="5905"/>
                    <a:pt x="4107" y="6116"/>
                  </a:cubicBezTo>
                  <a:cubicBezTo>
                    <a:pt x="3890" y="6273"/>
                    <a:pt x="3676" y="6422"/>
                    <a:pt x="3436" y="6516"/>
                  </a:cubicBezTo>
                  <a:cubicBezTo>
                    <a:pt x="3307" y="6566"/>
                    <a:pt x="3179" y="6596"/>
                    <a:pt x="3055" y="6603"/>
                  </a:cubicBezTo>
                  <a:cubicBezTo>
                    <a:pt x="3033" y="6605"/>
                    <a:pt x="3012" y="6605"/>
                    <a:pt x="2991" y="6605"/>
                  </a:cubicBezTo>
                  <a:cubicBezTo>
                    <a:pt x="2877" y="6605"/>
                    <a:pt x="2770" y="6586"/>
                    <a:pt x="2672" y="6547"/>
                  </a:cubicBezTo>
                  <a:moveTo>
                    <a:pt x="2425" y="68"/>
                  </a:moveTo>
                  <a:cubicBezTo>
                    <a:pt x="2312" y="119"/>
                    <a:pt x="2212" y="201"/>
                    <a:pt x="2115" y="280"/>
                  </a:cubicBezTo>
                  <a:cubicBezTo>
                    <a:pt x="2049" y="335"/>
                    <a:pt x="1980" y="391"/>
                    <a:pt x="1908" y="436"/>
                  </a:cubicBezTo>
                  <a:cubicBezTo>
                    <a:pt x="1881" y="453"/>
                    <a:pt x="1853" y="469"/>
                    <a:pt x="1822" y="485"/>
                  </a:cubicBezTo>
                  <a:cubicBezTo>
                    <a:pt x="1774" y="510"/>
                    <a:pt x="1726" y="531"/>
                    <a:pt x="1676" y="553"/>
                  </a:cubicBezTo>
                  <a:cubicBezTo>
                    <a:pt x="1667" y="556"/>
                    <a:pt x="1658" y="560"/>
                    <a:pt x="1650" y="564"/>
                  </a:cubicBezTo>
                  <a:cubicBezTo>
                    <a:pt x="1541" y="612"/>
                    <a:pt x="1449" y="659"/>
                    <a:pt x="1369" y="707"/>
                  </a:cubicBezTo>
                  <a:cubicBezTo>
                    <a:pt x="1195" y="813"/>
                    <a:pt x="1052" y="951"/>
                    <a:pt x="948" y="1060"/>
                  </a:cubicBezTo>
                  <a:cubicBezTo>
                    <a:pt x="830" y="1182"/>
                    <a:pt x="729" y="1337"/>
                    <a:pt x="631" y="1487"/>
                  </a:cubicBezTo>
                  <a:cubicBezTo>
                    <a:pt x="598" y="1538"/>
                    <a:pt x="564" y="1591"/>
                    <a:pt x="530" y="1641"/>
                  </a:cubicBezTo>
                  <a:cubicBezTo>
                    <a:pt x="480" y="1713"/>
                    <a:pt x="437" y="1788"/>
                    <a:pt x="399" y="1863"/>
                  </a:cubicBezTo>
                  <a:cubicBezTo>
                    <a:pt x="362" y="1938"/>
                    <a:pt x="329" y="2015"/>
                    <a:pt x="304" y="2093"/>
                  </a:cubicBezTo>
                  <a:cubicBezTo>
                    <a:pt x="278" y="2171"/>
                    <a:pt x="258" y="2252"/>
                    <a:pt x="244" y="2333"/>
                  </a:cubicBezTo>
                  <a:cubicBezTo>
                    <a:pt x="229" y="2414"/>
                    <a:pt x="221" y="2498"/>
                    <a:pt x="219" y="2583"/>
                  </a:cubicBezTo>
                  <a:cubicBezTo>
                    <a:pt x="218" y="2611"/>
                    <a:pt x="217" y="2640"/>
                    <a:pt x="218" y="2668"/>
                  </a:cubicBezTo>
                  <a:cubicBezTo>
                    <a:pt x="218" y="2752"/>
                    <a:pt x="208" y="2845"/>
                    <a:pt x="186" y="2951"/>
                  </a:cubicBezTo>
                  <a:cubicBezTo>
                    <a:pt x="166" y="3045"/>
                    <a:pt x="139" y="3142"/>
                    <a:pt x="113" y="3236"/>
                  </a:cubicBezTo>
                  <a:cubicBezTo>
                    <a:pt x="65" y="3407"/>
                    <a:pt x="16" y="3585"/>
                    <a:pt x="6" y="3763"/>
                  </a:cubicBezTo>
                  <a:cubicBezTo>
                    <a:pt x="1" y="3846"/>
                    <a:pt x="2" y="3929"/>
                    <a:pt x="8" y="4010"/>
                  </a:cubicBezTo>
                  <a:cubicBezTo>
                    <a:pt x="14" y="4094"/>
                    <a:pt x="26" y="4176"/>
                    <a:pt x="44" y="4255"/>
                  </a:cubicBezTo>
                  <a:cubicBezTo>
                    <a:pt x="62" y="4338"/>
                    <a:pt x="86" y="4415"/>
                    <a:pt x="114" y="4486"/>
                  </a:cubicBezTo>
                  <a:cubicBezTo>
                    <a:pt x="144" y="4564"/>
                    <a:pt x="181" y="4635"/>
                    <a:pt x="223" y="4700"/>
                  </a:cubicBezTo>
                  <a:cubicBezTo>
                    <a:pt x="268" y="4769"/>
                    <a:pt x="321" y="4832"/>
                    <a:pt x="381" y="4888"/>
                  </a:cubicBezTo>
                  <a:cubicBezTo>
                    <a:pt x="461" y="4963"/>
                    <a:pt x="560" y="5031"/>
                    <a:pt x="682" y="5095"/>
                  </a:cubicBezTo>
                  <a:cubicBezTo>
                    <a:pt x="792" y="5152"/>
                    <a:pt x="909" y="5201"/>
                    <a:pt x="1022" y="5248"/>
                  </a:cubicBezTo>
                  <a:cubicBezTo>
                    <a:pt x="1086" y="5275"/>
                    <a:pt x="1152" y="5303"/>
                    <a:pt x="1216" y="5332"/>
                  </a:cubicBezTo>
                  <a:cubicBezTo>
                    <a:pt x="1333" y="5385"/>
                    <a:pt x="1434" y="5440"/>
                    <a:pt x="1525" y="5500"/>
                  </a:cubicBezTo>
                  <a:cubicBezTo>
                    <a:pt x="1667" y="5594"/>
                    <a:pt x="1802" y="5711"/>
                    <a:pt x="1928" y="5850"/>
                  </a:cubicBezTo>
                  <a:cubicBezTo>
                    <a:pt x="1982" y="5910"/>
                    <a:pt x="2035" y="5975"/>
                    <a:pt x="2087" y="6037"/>
                  </a:cubicBezTo>
                  <a:cubicBezTo>
                    <a:pt x="2091" y="6043"/>
                    <a:pt x="2091" y="6043"/>
                    <a:pt x="2091" y="6043"/>
                  </a:cubicBezTo>
                  <a:cubicBezTo>
                    <a:pt x="2181" y="6152"/>
                    <a:pt x="2263" y="6249"/>
                    <a:pt x="2355" y="6335"/>
                  </a:cubicBezTo>
                  <a:cubicBezTo>
                    <a:pt x="2461" y="6435"/>
                    <a:pt x="2565" y="6504"/>
                    <a:pt x="2673" y="6546"/>
                  </a:cubicBezTo>
                  <a:cubicBezTo>
                    <a:pt x="2788" y="6592"/>
                    <a:pt x="2917" y="6611"/>
                    <a:pt x="3055" y="6603"/>
                  </a:cubicBezTo>
                  <a:cubicBezTo>
                    <a:pt x="3179" y="6595"/>
                    <a:pt x="3307" y="6565"/>
                    <a:pt x="3436" y="6515"/>
                  </a:cubicBezTo>
                  <a:cubicBezTo>
                    <a:pt x="3675" y="6422"/>
                    <a:pt x="3890" y="6273"/>
                    <a:pt x="4106" y="6116"/>
                  </a:cubicBezTo>
                  <a:cubicBezTo>
                    <a:pt x="4397" y="5905"/>
                    <a:pt x="4634" y="5721"/>
                    <a:pt x="4852" y="5511"/>
                  </a:cubicBezTo>
                  <a:cubicBezTo>
                    <a:pt x="4972" y="5395"/>
                    <a:pt x="5066" y="5287"/>
                    <a:pt x="5141" y="5181"/>
                  </a:cubicBezTo>
                  <a:cubicBezTo>
                    <a:pt x="5185" y="5119"/>
                    <a:pt x="5222" y="5057"/>
                    <a:pt x="5252" y="4995"/>
                  </a:cubicBezTo>
                  <a:cubicBezTo>
                    <a:pt x="5285" y="4929"/>
                    <a:pt x="5310" y="4862"/>
                    <a:pt x="5328" y="4796"/>
                  </a:cubicBezTo>
                  <a:cubicBezTo>
                    <a:pt x="5340" y="4753"/>
                    <a:pt x="5348" y="4708"/>
                    <a:pt x="5357" y="4665"/>
                  </a:cubicBezTo>
                  <a:cubicBezTo>
                    <a:pt x="5370" y="4599"/>
                    <a:pt x="5383" y="4531"/>
                    <a:pt x="5407" y="4466"/>
                  </a:cubicBezTo>
                  <a:cubicBezTo>
                    <a:pt x="5418" y="4434"/>
                    <a:pt x="5433" y="4401"/>
                    <a:pt x="5450" y="4369"/>
                  </a:cubicBezTo>
                  <a:cubicBezTo>
                    <a:pt x="5487" y="4301"/>
                    <a:pt x="5537" y="4232"/>
                    <a:pt x="5604" y="4160"/>
                  </a:cubicBezTo>
                  <a:cubicBezTo>
                    <a:pt x="5663" y="4095"/>
                    <a:pt x="5730" y="4032"/>
                    <a:pt x="5794" y="3971"/>
                  </a:cubicBezTo>
                  <a:cubicBezTo>
                    <a:pt x="5895" y="3877"/>
                    <a:pt x="5999" y="3779"/>
                    <a:pt x="6080" y="3668"/>
                  </a:cubicBezTo>
                  <a:cubicBezTo>
                    <a:pt x="6174" y="3539"/>
                    <a:pt x="6239" y="3385"/>
                    <a:pt x="6267" y="3222"/>
                  </a:cubicBezTo>
                  <a:cubicBezTo>
                    <a:pt x="6295" y="3058"/>
                    <a:pt x="6286" y="2889"/>
                    <a:pt x="6239" y="2735"/>
                  </a:cubicBezTo>
                  <a:cubicBezTo>
                    <a:pt x="6186" y="2562"/>
                    <a:pt x="6083" y="2392"/>
                    <a:pt x="5940" y="2245"/>
                  </a:cubicBezTo>
                  <a:cubicBezTo>
                    <a:pt x="5888" y="2191"/>
                    <a:pt x="5831" y="2142"/>
                    <a:pt x="5772" y="2098"/>
                  </a:cubicBezTo>
                  <a:cubicBezTo>
                    <a:pt x="5712" y="2053"/>
                    <a:pt x="5649" y="2015"/>
                    <a:pt x="5585" y="1984"/>
                  </a:cubicBezTo>
                  <a:cubicBezTo>
                    <a:pt x="5563" y="1973"/>
                    <a:pt x="5540" y="1962"/>
                    <a:pt x="5518" y="1952"/>
                  </a:cubicBezTo>
                  <a:cubicBezTo>
                    <a:pt x="5457" y="1924"/>
                    <a:pt x="5395" y="1895"/>
                    <a:pt x="5342" y="1855"/>
                  </a:cubicBezTo>
                  <a:cubicBezTo>
                    <a:pt x="5314" y="1834"/>
                    <a:pt x="5291" y="1812"/>
                    <a:pt x="5271" y="1787"/>
                  </a:cubicBezTo>
                  <a:cubicBezTo>
                    <a:pt x="5230" y="1734"/>
                    <a:pt x="5204" y="1669"/>
                    <a:pt x="5191" y="1588"/>
                  </a:cubicBezTo>
                  <a:cubicBezTo>
                    <a:pt x="5180" y="1516"/>
                    <a:pt x="5180" y="1437"/>
                    <a:pt x="5179" y="1361"/>
                  </a:cubicBezTo>
                  <a:cubicBezTo>
                    <a:pt x="5179" y="1253"/>
                    <a:pt x="5179" y="1141"/>
                    <a:pt x="5147" y="1042"/>
                  </a:cubicBezTo>
                  <a:cubicBezTo>
                    <a:pt x="5116" y="948"/>
                    <a:pt x="5057" y="864"/>
                    <a:pt x="4970" y="794"/>
                  </a:cubicBezTo>
                  <a:cubicBezTo>
                    <a:pt x="4895" y="733"/>
                    <a:pt x="4798" y="683"/>
                    <a:pt x="4691" y="649"/>
                  </a:cubicBezTo>
                  <a:cubicBezTo>
                    <a:pt x="4646" y="634"/>
                    <a:pt x="4599" y="623"/>
                    <a:pt x="4546" y="613"/>
                  </a:cubicBezTo>
                  <a:cubicBezTo>
                    <a:pt x="4503" y="605"/>
                    <a:pt x="4460" y="598"/>
                    <a:pt x="4419" y="592"/>
                  </a:cubicBezTo>
                  <a:cubicBezTo>
                    <a:pt x="4409" y="591"/>
                    <a:pt x="4399" y="589"/>
                    <a:pt x="4389" y="588"/>
                  </a:cubicBezTo>
                  <a:cubicBezTo>
                    <a:pt x="4302" y="575"/>
                    <a:pt x="4212" y="562"/>
                    <a:pt x="4127" y="541"/>
                  </a:cubicBezTo>
                  <a:cubicBezTo>
                    <a:pt x="4007" y="513"/>
                    <a:pt x="3903" y="477"/>
                    <a:pt x="3800" y="428"/>
                  </a:cubicBezTo>
                  <a:cubicBezTo>
                    <a:pt x="3778" y="417"/>
                    <a:pt x="3755" y="406"/>
                    <a:pt x="3730" y="393"/>
                  </a:cubicBezTo>
                  <a:cubicBezTo>
                    <a:pt x="3673" y="363"/>
                    <a:pt x="3614" y="330"/>
                    <a:pt x="3558" y="299"/>
                  </a:cubicBezTo>
                  <a:cubicBezTo>
                    <a:pt x="3416" y="220"/>
                    <a:pt x="3270" y="138"/>
                    <a:pt x="3123" y="84"/>
                  </a:cubicBezTo>
                  <a:cubicBezTo>
                    <a:pt x="2999" y="38"/>
                    <a:pt x="2881" y="12"/>
                    <a:pt x="2772" y="7"/>
                  </a:cubicBezTo>
                  <a:cubicBezTo>
                    <a:pt x="2757" y="6"/>
                    <a:pt x="2742" y="6"/>
                    <a:pt x="2727" y="6"/>
                  </a:cubicBezTo>
                  <a:cubicBezTo>
                    <a:pt x="2618" y="6"/>
                    <a:pt x="2517" y="26"/>
                    <a:pt x="2425" y="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201" name="Freeform 67">
              <a:extLst>
                <a:ext uri="{FF2B5EF4-FFF2-40B4-BE49-F238E27FC236}">
                  <a16:creationId xmlns:a16="http://schemas.microsoft.com/office/drawing/2014/main" id="{7097A15E-7A8D-4071-B30C-285065509092}"/>
                </a:ext>
              </a:extLst>
            </p:cNvPr>
            <p:cNvSpPr>
              <a:spLocks noEditPoints="1"/>
            </p:cNvSpPr>
            <p:nvPr/>
          </p:nvSpPr>
          <p:spPr bwMode="auto">
            <a:xfrm>
              <a:off x="3357" y="-352"/>
              <a:ext cx="4780" cy="4980"/>
            </a:xfrm>
            <a:custGeom>
              <a:avLst/>
              <a:gdLst>
                <a:gd name="T0" fmla="*/ 2392 w 6457"/>
                <a:gd name="T1" fmla="*/ 6440 h 6728"/>
                <a:gd name="T2" fmla="*/ 1958 w 6457"/>
                <a:gd name="T3" fmla="*/ 5952 h 6728"/>
                <a:gd name="T4" fmla="*/ 1003 w 6457"/>
                <a:gd name="T5" fmla="*/ 5330 h 6728"/>
                <a:gd name="T6" fmla="*/ 249 w 6457"/>
                <a:gd name="T7" fmla="*/ 4829 h 6728"/>
                <a:gd name="T8" fmla="*/ 3 w 6457"/>
                <a:gd name="T9" fmla="*/ 3915 h 6728"/>
                <a:gd name="T10" fmla="*/ 216 w 6457"/>
                <a:gd name="T11" fmla="*/ 2730 h 6728"/>
                <a:gd name="T12" fmla="*/ 294 w 6457"/>
                <a:gd name="T13" fmla="*/ 2101 h 6728"/>
                <a:gd name="T14" fmla="*/ 530 w 6457"/>
                <a:gd name="T15" fmla="*/ 1606 h 6728"/>
                <a:gd name="T16" fmla="*/ 1692 w 6457"/>
                <a:gd name="T17" fmla="*/ 605 h 6728"/>
                <a:gd name="T18" fmla="*/ 1998 w 6457"/>
                <a:gd name="T19" fmla="*/ 432 h 6728"/>
                <a:gd name="T20" fmla="*/ 2889 w 6457"/>
                <a:gd name="T21" fmla="*/ 17 h 6728"/>
                <a:gd name="T22" fmla="*/ 3863 w 6457"/>
                <a:gd name="T23" fmla="*/ 434 h 6728"/>
                <a:gd name="T24" fmla="*/ 4431 w 6457"/>
                <a:gd name="T25" fmla="*/ 575 h 6728"/>
                <a:gd name="T26" fmla="*/ 4852 w 6457"/>
                <a:gd name="T27" fmla="*/ 670 h 6728"/>
                <a:gd name="T28" fmla="*/ 5306 w 6457"/>
                <a:gd name="T29" fmla="*/ 1405 h 6728"/>
                <a:gd name="T30" fmla="*/ 5395 w 6457"/>
                <a:gd name="T31" fmla="*/ 1843 h 6728"/>
                <a:gd name="T32" fmla="*/ 5732 w 6457"/>
                <a:gd name="T33" fmla="*/ 2017 h 6728"/>
                <a:gd name="T34" fmla="*/ 6286 w 6457"/>
                <a:gd name="T35" fmla="*/ 2485 h 6728"/>
                <a:gd name="T36" fmla="*/ 6219 w 6457"/>
                <a:gd name="T37" fmla="*/ 3706 h 6728"/>
                <a:gd name="T38" fmla="*/ 5556 w 6457"/>
                <a:gd name="T39" fmla="*/ 4416 h 6728"/>
                <a:gd name="T40" fmla="*/ 5447 w 6457"/>
                <a:gd name="T41" fmla="*/ 4866 h 6728"/>
                <a:gd name="T42" fmla="*/ 4976 w 6457"/>
                <a:gd name="T43" fmla="*/ 5618 h 6728"/>
                <a:gd name="T44" fmla="*/ 3103 w 6457"/>
                <a:gd name="T45" fmla="*/ 6724 h 6728"/>
                <a:gd name="T46" fmla="*/ 2523 w 6457"/>
                <a:gd name="T47" fmla="*/ 56 h 6728"/>
                <a:gd name="T48" fmla="*/ 1911 w 6457"/>
                <a:gd name="T49" fmla="*/ 489 h 6728"/>
                <a:gd name="T50" fmla="*/ 1452 w 6457"/>
                <a:gd name="T51" fmla="*/ 730 h 6728"/>
                <a:gd name="T52" fmla="*/ 393 w 6457"/>
                <a:gd name="T53" fmla="*/ 1849 h 6728"/>
                <a:gd name="T54" fmla="*/ 216 w 6457"/>
                <a:gd name="T55" fmla="*/ 2637 h 6728"/>
                <a:gd name="T56" fmla="*/ 112 w 6457"/>
                <a:gd name="T57" fmla="*/ 3344 h 6728"/>
                <a:gd name="T58" fmla="*/ 55 w 6457"/>
                <a:gd name="T59" fmla="*/ 4397 h 6728"/>
                <a:gd name="T60" fmla="*/ 692 w 6457"/>
                <a:gd name="T61" fmla="*/ 5192 h 6728"/>
                <a:gd name="T62" fmla="*/ 1550 w 6457"/>
                <a:gd name="T63" fmla="*/ 5603 h 6728"/>
                <a:gd name="T64" fmla="*/ 2128 w 6457"/>
                <a:gd name="T65" fmla="*/ 6147 h 6728"/>
                <a:gd name="T66" fmla="*/ 2708 w 6457"/>
                <a:gd name="T67" fmla="*/ 6655 h 6728"/>
                <a:gd name="T68" fmla="*/ 4202 w 6457"/>
                <a:gd name="T69" fmla="*/ 6239 h 6728"/>
                <a:gd name="T70" fmla="*/ 5377 w 6457"/>
                <a:gd name="T71" fmla="*/ 5076 h 6728"/>
                <a:gd name="T72" fmla="*/ 5512 w 6457"/>
                <a:gd name="T73" fmla="*/ 4518 h 6728"/>
                <a:gd name="T74" fmla="*/ 5927 w 6457"/>
                <a:gd name="T75" fmla="*/ 3998 h 6728"/>
                <a:gd name="T76" fmla="*/ 6403 w 6457"/>
                <a:gd name="T77" fmla="*/ 2748 h 6728"/>
                <a:gd name="T78" fmla="*/ 5929 w 6457"/>
                <a:gd name="T79" fmla="*/ 2121 h 6728"/>
                <a:gd name="T80" fmla="*/ 5470 w 6457"/>
                <a:gd name="T81" fmla="*/ 1908 h 6728"/>
                <a:gd name="T82" fmla="*/ 5309 w 6457"/>
                <a:gd name="T83" fmla="*/ 1641 h 6728"/>
                <a:gd name="T84" fmla="*/ 5126 w 6457"/>
                <a:gd name="T85" fmla="*/ 835 h 6728"/>
                <a:gd name="T86" fmla="*/ 4580 w 6457"/>
                <a:gd name="T87" fmla="*/ 600 h 6728"/>
                <a:gd name="T88" fmla="*/ 3938 w 6457"/>
                <a:gd name="T89" fmla="*/ 464 h 6728"/>
                <a:gd name="T90" fmla="*/ 3251 w 6457"/>
                <a:gd name="T91" fmla="*/ 125 h 6728"/>
                <a:gd name="T92" fmla="*/ 2523 w 6457"/>
                <a:gd name="T93" fmla="*/ 56 h 6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57" h="6728">
                  <a:moveTo>
                    <a:pt x="2708" y="6656"/>
                  </a:moveTo>
                  <a:cubicBezTo>
                    <a:pt x="2651" y="6631"/>
                    <a:pt x="2596" y="6601"/>
                    <a:pt x="2540" y="6562"/>
                  </a:cubicBezTo>
                  <a:cubicBezTo>
                    <a:pt x="2491" y="6528"/>
                    <a:pt x="2442" y="6488"/>
                    <a:pt x="2392" y="6440"/>
                  </a:cubicBezTo>
                  <a:cubicBezTo>
                    <a:pt x="2298" y="6351"/>
                    <a:pt x="2211" y="6248"/>
                    <a:pt x="2127" y="6148"/>
                  </a:cubicBezTo>
                  <a:cubicBezTo>
                    <a:pt x="2125" y="6144"/>
                    <a:pt x="2125" y="6144"/>
                    <a:pt x="2125" y="6144"/>
                  </a:cubicBezTo>
                  <a:cubicBezTo>
                    <a:pt x="2074" y="6084"/>
                    <a:pt x="2017" y="6016"/>
                    <a:pt x="1958" y="5952"/>
                  </a:cubicBezTo>
                  <a:cubicBezTo>
                    <a:pt x="1834" y="5819"/>
                    <a:pt x="1696" y="5702"/>
                    <a:pt x="1549" y="5604"/>
                  </a:cubicBezTo>
                  <a:cubicBezTo>
                    <a:pt x="1454" y="5540"/>
                    <a:pt x="1349" y="5482"/>
                    <a:pt x="1240" y="5431"/>
                  </a:cubicBezTo>
                  <a:cubicBezTo>
                    <a:pt x="1162" y="5395"/>
                    <a:pt x="1081" y="5362"/>
                    <a:pt x="1003" y="5330"/>
                  </a:cubicBezTo>
                  <a:cubicBezTo>
                    <a:pt x="899" y="5288"/>
                    <a:pt x="792" y="5244"/>
                    <a:pt x="691" y="5193"/>
                  </a:cubicBezTo>
                  <a:cubicBezTo>
                    <a:pt x="579" y="5136"/>
                    <a:pt x="487" y="5076"/>
                    <a:pt x="411" y="5009"/>
                  </a:cubicBezTo>
                  <a:cubicBezTo>
                    <a:pt x="351" y="4956"/>
                    <a:pt x="296" y="4896"/>
                    <a:pt x="249" y="4829"/>
                  </a:cubicBezTo>
                  <a:cubicBezTo>
                    <a:pt x="162" y="4707"/>
                    <a:pt x="97" y="4562"/>
                    <a:pt x="54" y="4397"/>
                  </a:cubicBezTo>
                  <a:cubicBezTo>
                    <a:pt x="34" y="4321"/>
                    <a:pt x="20" y="4240"/>
                    <a:pt x="11" y="4157"/>
                  </a:cubicBezTo>
                  <a:cubicBezTo>
                    <a:pt x="3" y="4078"/>
                    <a:pt x="0" y="3996"/>
                    <a:pt x="3" y="3915"/>
                  </a:cubicBezTo>
                  <a:cubicBezTo>
                    <a:pt x="9" y="3721"/>
                    <a:pt x="61" y="3529"/>
                    <a:pt x="111" y="3344"/>
                  </a:cubicBezTo>
                  <a:cubicBezTo>
                    <a:pt x="139" y="3243"/>
                    <a:pt x="167" y="3138"/>
                    <a:pt x="188" y="3036"/>
                  </a:cubicBezTo>
                  <a:cubicBezTo>
                    <a:pt x="210" y="2921"/>
                    <a:pt x="219" y="2821"/>
                    <a:pt x="216" y="2730"/>
                  </a:cubicBezTo>
                  <a:cubicBezTo>
                    <a:pt x="215" y="2699"/>
                    <a:pt x="215" y="2668"/>
                    <a:pt x="215" y="2637"/>
                  </a:cubicBezTo>
                  <a:cubicBezTo>
                    <a:pt x="216" y="2545"/>
                    <a:pt x="223" y="2453"/>
                    <a:pt x="236" y="2364"/>
                  </a:cubicBezTo>
                  <a:cubicBezTo>
                    <a:pt x="249" y="2275"/>
                    <a:pt x="269" y="2186"/>
                    <a:pt x="294" y="2101"/>
                  </a:cubicBezTo>
                  <a:cubicBezTo>
                    <a:pt x="320" y="2015"/>
                    <a:pt x="353" y="1930"/>
                    <a:pt x="392" y="1849"/>
                  </a:cubicBezTo>
                  <a:cubicBezTo>
                    <a:pt x="431" y="1766"/>
                    <a:pt x="478" y="1685"/>
                    <a:pt x="530" y="1606"/>
                  </a:cubicBezTo>
                  <a:cubicBezTo>
                    <a:pt x="530" y="1606"/>
                    <a:pt x="530" y="1606"/>
                    <a:pt x="530" y="1606"/>
                  </a:cubicBezTo>
                  <a:cubicBezTo>
                    <a:pt x="684" y="1377"/>
                    <a:pt x="839" y="1196"/>
                    <a:pt x="1001" y="1053"/>
                  </a:cubicBezTo>
                  <a:cubicBezTo>
                    <a:pt x="1148" y="925"/>
                    <a:pt x="1300" y="816"/>
                    <a:pt x="1452" y="730"/>
                  </a:cubicBezTo>
                  <a:cubicBezTo>
                    <a:pt x="1530" y="686"/>
                    <a:pt x="1612" y="644"/>
                    <a:pt x="1692" y="605"/>
                  </a:cubicBezTo>
                  <a:cubicBezTo>
                    <a:pt x="1707" y="597"/>
                    <a:pt x="1722" y="590"/>
                    <a:pt x="1737" y="582"/>
                  </a:cubicBezTo>
                  <a:cubicBezTo>
                    <a:pt x="1803" y="549"/>
                    <a:pt x="1857" y="520"/>
                    <a:pt x="1911" y="488"/>
                  </a:cubicBezTo>
                  <a:cubicBezTo>
                    <a:pt x="1941" y="470"/>
                    <a:pt x="1970" y="451"/>
                    <a:pt x="1998" y="432"/>
                  </a:cubicBezTo>
                  <a:cubicBezTo>
                    <a:pt x="2057" y="389"/>
                    <a:pt x="2115" y="340"/>
                    <a:pt x="2171" y="293"/>
                  </a:cubicBezTo>
                  <a:cubicBezTo>
                    <a:pt x="2279" y="202"/>
                    <a:pt x="2391" y="107"/>
                    <a:pt x="2523" y="55"/>
                  </a:cubicBezTo>
                  <a:cubicBezTo>
                    <a:pt x="2632" y="13"/>
                    <a:pt x="2755" y="0"/>
                    <a:pt x="2889" y="17"/>
                  </a:cubicBezTo>
                  <a:cubicBezTo>
                    <a:pt x="3002" y="32"/>
                    <a:pt x="3124" y="68"/>
                    <a:pt x="3252" y="124"/>
                  </a:cubicBezTo>
                  <a:cubicBezTo>
                    <a:pt x="3353" y="168"/>
                    <a:pt x="3454" y="223"/>
                    <a:pt x="3551" y="276"/>
                  </a:cubicBezTo>
                  <a:cubicBezTo>
                    <a:pt x="3652" y="331"/>
                    <a:pt x="3757" y="388"/>
                    <a:pt x="3863" y="434"/>
                  </a:cubicBezTo>
                  <a:cubicBezTo>
                    <a:pt x="3889" y="445"/>
                    <a:pt x="3914" y="455"/>
                    <a:pt x="3938" y="463"/>
                  </a:cubicBezTo>
                  <a:cubicBezTo>
                    <a:pt x="4003" y="487"/>
                    <a:pt x="4101" y="519"/>
                    <a:pt x="4286" y="552"/>
                  </a:cubicBezTo>
                  <a:cubicBezTo>
                    <a:pt x="4334" y="560"/>
                    <a:pt x="4383" y="568"/>
                    <a:pt x="4431" y="575"/>
                  </a:cubicBezTo>
                  <a:cubicBezTo>
                    <a:pt x="4480" y="583"/>
                    <a:pt x="4531" y="591"/>
                    <a:pt x="4580" y="599"/>
                  </a:cubicBezTo>
                  <a:cubicBezTo>
                    <a:pt x="4627" y="608"/>
                    <a:pt x="4669" y="616"/>
                    <a:pt x="4706" y="625"/>
                  </a:cubicBezTo>
                  <a:cubicBezTo>
                    <a:pt x="4757" y="637"/>
                    <a:pt x="4805" y="652"/>
                    <a:pt x="4852" y="670"/>
                  </a:cubicBezTo>
                  <a:cubicBezTo>
                    <a:pt x="4959" y="711"/>
                    <a:pt x="5054" y="768"/>
                    <a:pt x="5127" y="835"/>
                  </a:cubicBezTo>
                  <a:cubicBezTo>
                    <a:pt x="5210" y="911"/>
                    <a:pt x="5265" y="999"/>
                    <a:pt x="5290" y="1096"/>
                  </a:cubicBezTo>
                  <a:cubicBezTo>
                    <a:pt x="5315" y="1193"/>
                    <a:pt x="5311" y="1301"/>
                    <a:pt x="5306" y="1405"/>
                  </a:cubicBezTo>
                  <a:cubicBezTo>
                    <a:pt x="5303" y="1485"/>
                    <a:pt x="5300" y="1567"/>
                    <a:pt x="5310" y="1641"/>
                  </a:cubicBezTo>
                  <a:cubicBezTo>
                    <a:pt x="5315" y="1681"/>
                    <a:pt x="5324" y="1716"/>
                    <a:pt x="5337" y="1748"/>
                  </a:cubicBezTo>
                  <a:cubicBezTo>
                    <a:pt x="5352" y="1784"/>
                    <a:pt x="5371" y="1815"/>
                    <a:pt x="5395" y="1843"/>
                  </a:cubicBezTo>
                  <a:cubicBezTo>
                    <a:pt x="5416" y="1867"/>
                    <a:pt x="5441" y="1888"/>
                    <a:pt x="5471" y="1907"/>
                  </a:cubicBezTo>
                  <a:cubicBezTo>
                    <a:pt x="5527" y="1943"/>
                    <a:pt x="5593" y="1967"/>
                    <a:pt x="5658" y="1990"/>
                  </a:cubicBezTo>
                  <a:cubicBezTo>
                    <a:pt x="5682" y="1998"/>
                    <a:pt x="5708" y="2008"/>
                    <a:pt x="5732" y="2017"/>
                  </a:cubicBezTo>
                  <a:cubicBezTo>
                    <a:pt x="5800" y="2044"/>
                    <a:pt x="5867" y="2079"/>
                    <a:pt x="5930" y="2120"/>
                  </a:cubicBezTo>
                  <a:cubicBezTo>
                    <a:pt x="5992" y="2161"/>
                    <a:pt x="6051" y="2208"/>
                    <a:pt x="6105" y="2261"/>
                  </a:cubicBezTo>
                  <a:cubicBezTo>
                    <a:pt x="6175" y="2328"/>
                    <a:pt x="6235" y="2404"/>
                    <a:pt x="6286" y="2485"/>
                  </a:cubicBezTo>
                  <a:cubicBezTo>
                    <a:pt x="6337" y="2569"/>
                    <a:pt x="6377" y="2657"/>
                    <a:pt x="6403" y="2748"/>
                  </a:cubicBezTo>
                  <a:cubicBezTo>
                    <a:pt x="6450" y="2907"/>
                    <a:pt x="6457" y="3081"/>
                    <a:pt x="6425" y="3249"/>
                  </a:cubicBezTo>
                  <a:cubicBezTo>
                    <a:pt x="6392" y="3418"/>
                    <a:pt x="6321" y="3576"/>
                    <a:pt x="6219" y="3706"/>
                  </a:cubicBezTo>
                  <a:cubicBezTo>
                    <a:pt x="6136" y="3813"/>
                    <a:pt x="6030" y="3907"/>
                    <a:pt x="5927" y="3998"/>
                  </a:cubicBezTo>
                  <a:cubicBezTo>
                    <a:pt x="5856" y="4061"/>
                    <a:pt x="5783" y="4126"/>
                    <a:pt x="5719" y="4194"/>
                  </a:cubicBezTo>
                  <a:cubicBezTo>
                    <a:pt x="5647" y="4270"/>
                    <a:pt x="5593" y="4343"/>
                    <a:pt x="5556" y="4416"/>
                  </a:cubicBezTo>
                  <a:cubicBezTo>
                    <a:pt x="5539" y="4450"/>
                    <a:pt x="5524" y="4484"/>
                    <a:pt x="5513" y="4518"/>
                  </a:cubicBezTo>
                  <a:cubicBezTo>
                    <a:pt x="5491" y="4587"/>
                    <a:pt x="5480" y="4659"/>
                    <a:pt x="5470" y="4729"/>
                  </a:cubicBezTo>
                  <a:cubicBezTo>
                    <a:pt x="5464" y="4774"/>
                    <a:pt x="5457" y="4821"/>
                    <a:pt x="5447" y="4866"/>
                  </a:cubicBezTo>
                  <a:cubicBezTo>
                    <a:pt x="5432" y="4936"/>
                    <a:pt x="5409" y="5007"/>
                    <a:pt x="5377" y="5077"/>
                  </a:cubicBezTo>
                  <a:cubicBezTo>
                    <a:pt x="5348" y="5142"/>
                    <a:pt x="5312" y="5207"/>
                    <a:pt x="5269" y="5272"/>
                  </a:cubicBezTo>
                  <a:cubicBezTo>
                    <a:pt x="5194" y="5386"/>
                    <a:pt x="5098" y="5499"/>
                    <a:pt x="4976" y="5618"/>
                  </a:cubicBezTo>
                  <a:cubicBezTo>
                    <a:pt x="4731" y="5860"/>
                    <a:pt x="4448" y="6065"/>
                    <a:pt x="4202" y="6240"/>
                  </a:cubicBezTo>
                  <a:cubicBezTo>
                    <a:pt x="3975" y="6400"/>
                    <a:pt x="3751" y="6552"/>
                    <a:pt x="3501" y="6643"/>
                  </a:cubicBezTo>
                  <a:cubicBezTo>
                    <a:pt x="3366" y="6692"/>
                    <a:pt x="3232" y="6719"/>
                    <a:pt x="3103" y="6724"/>
                  </a:cubicBezTo>
                  <a:cubicBezTo>
                    <a:pt x="3090" y="6724"/>
                    <a:pt x="3077" y="6725"/>
                    <a:pt x="3064" y="6725"/>
                  </a:cubicBezTo>
                  <a:cubicBezTo>
                    <a:pt x="2935" y="6725"/>
                    <a:pt x="2816" y="6701"/>
                    <a:pt x="2708" y="6656"/>
                  </a:cubicBezTo>
                  <a:moveTo>
                    <a:pt x="2523" y="56"/>
                  </a:moveTo>
                  <a:cubicBezTo>
                    <a:pt x="2391" y="108"/>
                    <a:pt x="2279" y="202"/>
                    <a:pt x="2172" y="294"/>
                  </a:cubicBezTo>
                  <a:cubicBezTo>
                    <a:pt x="2116" y="341"/>
                    <a:pt x="2058" y="390"/>
                    <a:pt x="1998" y="432"/>
                  </a:cubicBezTo>
                  <a:cubicBezTo>
                    <a:pt x="1971" y="452"/>
                    <a:pt x="1942" y="471"/>
                    <a:pt x="1911" y="489"/>
                  </a:cubicBezTo>
                  <a:cubicBezTo>
                    <a:pt x="1858" y="521"/>
                    <a:pt x="1803" y="550"/>
                    <a:pt x="1738" y="583"/>
                  </a:cubicBezTo>
                  <a:cubicBezTo>
                    <a:pt x="1723" y="590"/>
                    <a:pt x="1707" y="598"/>
                    <a:pt x="1692" y="605"/>
                  </a:cubicBezTo>
                  <a:cubicBezTo>
                    <a:pt x="1613" y="645"/>
                    <a:pt x="1531" y="686"/>
                    <a:pt x="1452" y="730"/>
                  </a:cubicBezTo>
                  <a:cubicBezTo>
                    <a:pt x="1300" y="816"/>
                    <a:pt x="1149" y="925"/>
                    <a:pt x="1002" y="1054"/>
                  </a:cubicBezTo>
                  <a:cubicBezTo>
                    <a:pt x="839" y="1196"/>
                    <a:pt x="685" y="1377"/>
                    <a:pt x="531" y="1607"/>
                  </a:cubicBezTo>
                  <a:cubicBezTo>
                    <a:pt x="478" y="1685"/>
                    <a:pt x="432" y="1767"/>
                    <a:pt x="393" y="1849"/>
                  </a:cubicBezTo>
                  <a:cubicBezTo>
                    <a:pt x="354" y="1931"/>
                    <a:pt x="321" y="2016"/>
                    <a:pt x="295" y="2102"/>
                  </a:cubicBezTo>
                  <a:cubicBezTo>
                    <a:pt x="269" y="2187"/>
                    <a:pt x="250" y="2275"/>
                    <a:pt x="237" y="2364"/>
                  </a:cubicBezTo>
                  <a:cubicBezTo>
                    <a:pt x="224" y="2453"/>
                    <a:pt x="217" y="2545"/>
                    <a:pt x="216" y="2637"/>
                  </a:cubicBezTo>
                  <a:cubicBezTo>
                    <a:pt x="216" y="2668"/>
                    <a:pt x="216" y="2699"/>
                    <a:pt x="217" y="2730"/>
                  </a:cubicBezTo>
                  <a:cubicBezTo>
                    <a:pt x="220" y="2821"/>
                    <a:pt x="211" y="2921"/>
                    <a:pt x="188" y="3036"/>
                  </a:cubicBezTo>
                  <a:cubicBezTo>
                    <a:pt x="168" y="3138"/>
                    <a:pt x="140" y="3243"/>
                    <a:pt x="112" y="3344"/>
                  </a:cubicBezTo>
                  <a:cubicBezTo>
                    <a:pt x="62" y="3530"/>
                    <a:pt x="10" y="3721"/>
                    <a:pt x="3" y="3915"/>
                  </a:cubicBezTo>
                  <a:cubicBezTo>
                    <a:pt x="1" y="3996"/>
                    <a:pt x="4" y="4078"/>
                    <a:pt x="12" y="4157"/>
                  </a:cubicBezTo>
                  <a:cubicBezTo>
                    <a:pt x="21" y="4240"/>
                    <a:pt x="35" y="4320"/>
                    <a:pt x="55" y="4397"/>
                  </a:cubicBezTo>
                  <a:cubicBezTo>
                    <a:pt x="98" y="4562"/>
                    <a:pt x="163" y="4707"/>
                    <a:pt x="249" y="4828"/>
                  </a:cubicBezTo>
                  <a:cubicBezTo>
                    <a:pt x="297" y="4895"/>
                    <a:pt x="351" y="4956"/>
                    <a:pt x="411" y="5008"/>
                  </a:cubicBezTo>
                  <a:cubicBezTo>
                    <a:pt x="488" y="5075"/>
                    <a:pt x="579" y="5135"/>
                    <a:pt x="692" y="5192"/>
                  </a:cubicBezTo>
                  <a:cubicBezTo>
                    <a:pt x="792" y="5243"/>
                    <a:pt x="899" y="5287"/>
                    <a:pt x="1003" y="5329"/>
                  </a:cubicBezTo>
                  <a:cubicBezTo>
                    <a:pt x="1082" y="5361"/>
                    <a:pt x="1163" y="5394"/>
                    <a:pt x="1240" y="5430"/>
                  </a:cubicBezTo>
                  <a:cubicBezTo>
                    <a:pt x="1350" y="5481"/>
                    <a:pt x="1454" y="5539"/>
                    <a:pt x="1550" y="5603"/>
                  </a:cubicBezTo>
                  <a:cubicBezTo>
                    <a:pt x="1697" y="5701"/>
                    <a:pt x="1834" y="5818"/>
                    <a:pt x="1958" y="5952"/>
                  </a:cubicBezTo>
                  <a:cubicBezTo>
                    <a:pt x="2017" y="6015"/>
                    <a:pt x="2075" y="6084"/>
                    <a:pt x="2125" y="6144"/>
                  </a:cubicBezTo>
                  <a:cubicBezTo>
                    <a:pt x="2128" y="6147"/>
                    <a:pt x="2128" y="6147"/>
                    <a:pt x="2128" y="6147"/>
                  </a:cubicBezTo>
                  <a:cubicBezTo>
                    <a:pt x="2212" y="6247"/>
                    <a:pt x="2298" y="6350"/>
                    <a:pt x="2392" y="6439"/>
                  </a:cubicBezTo>
                  <a:cubicBezTo>
                    <a:pt x="2443" y="6487"/>
                    <a:pt x="2491" y="6527"/>
                    <a:pt x="2541" y="6562"/>
                  </a:cubicBezTo>
                  <a:cubicBezTo>
                    <a:pt x="2596" y="6600"/>
                    <a:pt x="2651" y="6631"/>
                    <a:pt x="2708" y="6655"/>
                  </a:cubicBezTo>
                  <a:cubicBezTo>
                    <a:pt x="2827" y="6705"/>
                    <a:pt x="2960" y="6728"/>
                    <a:pt x="3103" y="6723"/>
                  </a:cubicBezTo>
                  <a:cubicBezTo>
                    <a:pt x="3232" y="6718"/>
                    <a:pt x="3366" y="6691"/>
                    <a:pt x="3500" y="6642"/>
                  </a:cubicBezTo>
                  <a:cubicBezTo>
                    <a:pt x="3751" y="6551"/>
                    <a:pt x="3975" y="6399"/>
                    <a:pt x="4202" y="6239"/>
                  </a:cubicBezTo>
                  <a:cubicBezTo>
                    <a:pt x="4447" y="6065"/>
                    <a:pt x="4730" y="5859"/>
                    <a:pt x="4976" y="5618"/>
                  </a:cubicBezTo>
                  <a:cubicBezTo>
                    <a:pt x="5097" y="5498"/>
                    <a:pt x="5193" y="5385"/>
                    <a:pt x="5268" y="5272"/>
                  </a:cubicBezTo>
                  <a:cubicBezTo>
                    <a:pt x="5311" y="5207"/>
                    <a:pt x="5348" y="5141"/>
                    <a:pt x="5377" y="5076"/>
                  </a:cubicBezTo>
                  <a:cubicBezTo>
                    <a:pt x="5408" y="5007"/>
                    <a:pt x="5432" y="4936"/>
                    <a:pt x="5447" y="4865"/>
                  </a:cubicBezTo>
                  <a:cubicBezTo>
                    <a:pt x="5456" y="4821"/>
                    <a:pt x="5463" y="4774"/>
                    <a:pt x="5470" y="4729"/>
                  </a:cubicBezTo>
                  <a:cubicBezTo>
                    <a:pt x="5480" y="4659"/>
                    <a:pt x="5490" y="4587"/>
                    <a:pt x="5512" y="4518"/>
                  </a:cubicBezTo>
                  <a:cubicBezTo>
                    <a:pt x="5524" y="4483"/>
                    <a:pt x="5538" y="4449"/>
                    <a:pt x="5555" y="4416"/>
                  </a:cubicBezTo>
                  <a:cubicBezTo>
                    <a:pt x="5593" y="4343"/>
                    <a:pt x="5646" y="4270"/>
                    <a:pt x="5718" y="4194"/>
                  </a:cubicBezTo>
                  <a:cubicBezTo>
                    <a:pt x="5783" y="4125"/>
                    <a:pt x="5856" y="4060"/>
                    <a:pt x="5927" y="3998"/>
                  </a:cubicBezTo>
                  <a:cubicBezTo>
                    <a:pt x="6029" y="3907"/>
                    <a:pt x="6135" y="3813"/>
                    <a:pt x="6219" y="3706"/>
                  </a:cubicBezTo>
                  <a:cubicBezTo>
                    <a:pt x="6321" y="3575"/>
                    <a:pt x="6391" y="3417"/>
                    <a:pt x="6424" y="3249"/>
                  </a:cubicBezTo>
                  <a:cubicBezTo>
                    <a:pt x="6456" y="3081"/>
                    <a:pt x="6449" y="2907"/>
                    <a:pt x="6403" y="2748"/>
                  </a:cubicBezTo>
                  <a:cubicBezTo>
                    <a:pt x="6376" y="2657"/>
                    <a:pt x="6337" y="2569"/>
                    <a:pt x="6285" y="2486"/>
                  </a:cubicBezTo>
                  <a:cubicBezTo>
                    <a:pt x="6235" y="2404"/>
                    <a:pt x="6174" y="2329"/>
                    <a:pt x="6104" y="2261"/>
                  </a:cubicBezTo>
                  <a:cubicBezTo>
                    <a:pt x="6050" y="2209"/>
                    <a:pt x="5991" y="2161"/>
                    <a:pt x="5929" y="2121"/>
                  </a:cubicBezTo>
                  <a:cubicBezTo>
                    <a:pt x="5866" y="2079"/>
                    <a:pt x="5800" y="2045"/>
                    <a:pt x="5732" y="2018"/>
                  </a:cubicBezTo>
                  <a:cubicBezTo>
                    <a:pt x="5707" y="2008"/>
                    <a:pt x="5682" y="1999"/>
                    <a:pt x="5657" y="1990"/>
                  </a:cubicBezTo>
                  <a:cubicBezTo>
                    <a:pt x="5593" y="1967"/>
                    <a:pt x="5527" y="1944"/>
                    <a:pt x="5470" y="1908"/>
                  </a:cubicBezTo>
                  <a:cubicBezTo>
                    <a:pt x="5440" y="1888"/>
                    <a:pt x="5416" y="1867"/>
                    <a:pt x="5395" y="1843"/>
                  </a:cubicBezTo>
                  <a:cubicBezTo>
                    <a:pt x="5370" y="1815"/>
                    <a:pt x="5351" y="1784"/>
                    <a:pt x="5337" y="1748"/>
                  </a:cubicBezTo>
                  <a:cubicBezTo>
                    <a:pt x="5324" y="1716"/>
                    <a:pt x="5315" y="1681"/>
                    <a:pt x="5309" y="1641"/>
                  </a:cubicBezTo>
                  <a:cubicBezTo>
                    <a:pt x="5299" y="1567"/>
                    <a:pt x="5302" y="1485"/>
                    <a:pt x="5306" y="1405"/>
                  </a:cubicBezTo>
                  <a:cubicBezTo>
                    <a:pt x="5310" y="1301"/>
                    <a:pt x="5315" y="1193"/>
                    <a:pt x="5289" y="1096"/>
                  </a:cubicBezTo>
                  <a:cubicBezTo>
                    <a:pt x="5264" y="999"/>
                    <a:pt x="5209" y="911"/>
                    <a:pt x="5126" y="835"/>
                  </a:cubicBezTo>
                  <a:cubicBezTo>
                    <a:pt x="5053" y="769"/>
                    <a:pt x="4958" y="712"/>
                    <a:pt x="4851" y="671"/>
                  </a:cubicBezTo>
                  <a:cubicBezTo>
                    <a:pt x="4805" y="653"/>
                    <a:pt x="4756" y="638"/>
                    <a:pt x="4706" y="626"/>
                  </a:cubicBezTo>
                  <a:cubicBezTo>
                    <a:pt x="4669" y="617"/>
                    <a:pt x="4627" y="609"/>
                    <a:pt x="4580" y="600"/>
                  </a:cubicBezTo>
                  <a:cubicBezTo>
                    <a:pt x="4531" y="591"/>
                    <a:pt x="4480" y="583"/>
                    <a:pt x="4431" y="576"/>
                  </a:cubicBezTo>
                  <a:cubicBezTo>
                    <a:pt x="4383" y="568"/>
                    <a:pt x="4334" y="561"/>
                    <a:pt x="4286" y="552"/>
                  </a:cubicBezTo>
                  <a:cubicBezTo>
                    <a:pt x="4189" y="535"/>
                    <a:pt x="4062" y="510"/>
                    <a:pt x="3938" y="464"/>
                  </a:cubicBezTo>
                  <a:cubicBezTo>
                    <a:pt x="3913" y="455"/>
                    <a:pt x="3889" y="446"/>
                    <a:pt x="3863" y="434"/>
                  </a:cubicBezTo>
                  <a:cubicBezTo>
                    <a:pt x="3757" y="389"/>
                    <a:pt x="3652" y="332"/>
                    <a:pt x="3551" y="277"/>
                  </a:cubicBezTo>
                  <a:cubicBezTo>
                    <a:pt x="3453" y="224"/>
                    <a:pt x="3353" y="169"/>
                    <a:pt x="3251" y="125"/>
                  </a:cubicBezTo>
                  <a:cubicBezTo>
                    <a:pt x="3124" y="68"/>
                    <a:pt x="3002" y="32"/>
                    <a:pt x="2889" y="18"/>
                  </a:cubicBezTo>
                  <a:cubicBezTo>
                    <a:pt x="2851" y="13"/>
                    <a:pt x="2814" y="11"/>
                    <a:pt x="2777" y="11"/>
                  </a:cubicBezTo>
                  <a:cubicBezTo>
                    <a:pt x="2686" y="11"/>
                    <a:pt x="2601" y="26"/>
                    <a:pt x="2523" y="5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grpSp>
    </p:spTree>
    <p:extLst>
      <p:ext uri="{BB962C8B-B14F-4D97-AF65-F5344CB8AC3E}">
        <p14:creationId xmlns:p14="http://schemas.microsoft.com/office/powerpoint/2010/main" val="19788744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withEffect">
                                  <p:stCondLst>
                                    <p:cond delay="4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ppt_x</p:attrName>
                                        </p:attrNameLst>
                                      </p:cBhvr>
                                      <p:tavLst>
                                        <p:tav tm="0">
                                          <p:val>
                                            <p:strVal val="#ppt_x-#ppt_w*1.125000"/>
                                          </p:val>
                                        </p:tav>
                                        <p:tav tm="100000">
                                          <p:val>
                                            <p:strVal val="#ppt_x"/>
                                          </p:val>
                                        </p:tav>
                                      </p:tavLst>
                                    </p:anim>
                                    <p:animEffect transition="in" filter="wipe(right)">
                                      <p:cBhvr>
                                        <p:cTn id="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Elipse 33">
            <a:extLst>
              <a:ext uri="{FF2B5EF4-FFF2-40B4-BE49-F238E27FC236}">
                <a16:creationId xmlns:a16="http://schemas.microsoft.com/office/drawing/2014/main" id="{912DCE35-4F59-4F66-844F-73CA16AD2560}"/>
              </a:ext>
            </a:extLst>
          </p:cNvPr>
          <p:cNvSpPr/>
          <p:nvPr/>
        </p:nvSpPr>
        <p:spPr>
          <a:xfrm>
            <a:off x="-775852" y="398836"/>
            <a:ext cx="4170804" cy="4137168"/>
          </a:xfrm>
          <a:prstGeom prst="ellipse">
            <a:avLst/>
          </a:prstGeom>
          <a:noFill/>
          <a:ln w="5080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19" name="Freeform 164">
            <a:extLst>
              <a:ext uri="{FF2B5EF4-FFF2-40B4-BE49-F238E27FC236}">
                <a16:creationId xmlns:a16="http://schemas.microsoft.com/office/drawing/2014/main" id="{4FC1A139-602C-4584-89F0-0E6F7621B27D}"/>
              </a:ext>
            </a:extLst>
          </p:cNvPr>
          <p:cNvSpPr>
            <a:spLocks noEditPoints="1"/>
          </p:cNvSpPr>
          <p:nvPr/>
        </p:nvSpPr>
        <p:spPr bwMode="auto">
          <a:xfrm>
            <a:off x="3857261" y="1416859"/>
            <a:ext cx="570551" cy="576498"/>
          </a:xfrm>
          <a:custGeom>
            <a:avLst/>
            <a:gdLst>
              <a:gd name="T0" fmla="*/ 136 w 146"/>
              <a:gd name="T1" fmla="*/ 36 h 146"/>
              <a:gd name="T2" fmla="*/ 146 w 146"/>
              <a:gd name="T3" fmla="*/ 73 h 146"/>
              <a:gd name="T4" fmla="*/ 136 w 146"/>
              <a:gd name="T5" fmla="*/ 109 h 146"/>
              <a:gd name="T6" fmla="*/ 110 w 146"/>
              <a:gd name="T7" fmla="*/ 136 h 146"/>
              <a:gd name="T8" fmla="*/ 73 w 146"/>
              <a:gd name="T9" fmla="*/ 146 h 146"/>
              <a:gd name="T10" fmla="*/ 37 w 146"/>
              <a:gd name="T11" fmla="*/ 136 h 146"/>
              <a:gd name="T12" fmla="*/ 10 w 146"/>
              <a:gd name="T13" fmla="*/ 109 h 146"/>
              <a:gd name="T14" fmla="*/ 0 w 146"/>
              <a:gd name="T15" fmla="*/ 73 h 146"/>
              <a:gd name="T16" fmla="*/ 10 w 146"/>
              <a:gd name="T17" fmla="*/ 36 h 146"/>
              <a:gd name="T18" fmla="*/ 37 w 146"/>
              <a:gd name="T19" fmla="*/ 10 h 146"/>
              <a:gd name="T20" fmla="*/ 73 w 146"/>
              <a:gd name="T21" fmla="*/ 0 h 146"/>
              <a:gd name="T22" fmla="*/ 110 w 146"/>
              <a:gd name="T23" fmla="*/ 10 h 146"/>
              <a:gd name="T24" fmla="*/ 136 w 146"/>
              <a:gd name="T25" fmla="*/ 36 h 146"/>
              <a:gd name="T26" fmla="*/ 122 w 146"/>
              <a:gd name="T27" fmla="*/ 73 h 146"/>
              <a:gd name="T28" fmla="*/ 120 w 146"/>
              <a:gd name="T29" fmla="*/ 69 h 146"/>
              <a:gd name="T30" fmla="*/ 112 w 146"/>
              <a:gd name="T31" fmla="*/ 60 h 146"/>
              <a:gd name="T32" fmla="*/ 77 w 146"/>
              <a:gd name="T33" fmla="*/ 26 h 146"/>
              <a:gd name="T34" fmla="*/ 73 w 146"/>
              <a:gd name="T35" fmla="*/ 24 h 146"/>
              <a:gd name="T36" fmla="*/ 69 w 146"/>
              <a:gd name="T37" fmla="*/ 26 h 146"/>
              <a:gd name="T38" fmla="*/ 60 w 146"/>
              <a:gd name="T39" fmla="*/ 34 h 146"/>
              <a:gd name="T40" fmla="*/ 59 w 146"/>
              <a:gd name="T41" fmla="*/ 39 h 146"/>
              <a:gd name="T42" fmla="*/ 60 w 146"/>
              <a:gd name="T43" fmla="*/ 43 h 146"/>
              <a:gd name="T44" fmla="*/ 78 w 146"/>
              <a:gd name="T45" fmla="*/ 61 h 146"/>
              <a:gd name="T46" fmla="*/ 31 w 146"/>
              <a:gd name="T47" fmla="*/ 61 h 146"/>
              <a:gd name="T48" fmla="*/ 26 w 146"/>
              <a:gd name="T49" fmla="*/ 63 h 146"/>
              <a:gd name="T50" fmla="*/ 25 w 146"/>
              <a:gd name="T51" fmla="*/ 67 h 146"/>
              <a:gd name="T52" fmla="*/ 25 w 146"/>
              <a:gd name="T53" fmla="*/ 79 h 146"/>
              <a:gd name="T54" fmla="*/ 26 w 146"/>
              <a:gd name="T55" fmla="*/ 83 h 146"/>
              <a:gd name="T56" fmla="*/ 31 w 146"/>
              <a:gd name="T57" fmla="*/ 85 h 146"/>
              <a:gd name="T58" fmla="*/ 78 w 146"/>
              <a:gd name="T59" fmla="*/ 85 h 146"/>
              <a:gd name="T60" fmla="*/ 60 w 146"/>
              <a:gd name="T61" fmla="*/ 103 h 146"/>
              <a:gd name="T62" fmla="*/ 58 w 146"/>
              <a:gd name="T63" fmla="*/ 107 h 146"/>
              <a:gd name="T64" fmla="*/ 60 w 146"/>
              <a:gd name="T65" fmla="*/ 111 h 146"/>
              <a:gd name="T66" fmla="*/ 69 w 146"/>
              <a:gd name="T67" fmla="*/ 120 h 146"/>
              <a:gd name="T68" fmla="*/ 73 w 146"/>
              <a:gd name="T69" fmla="*/ 122 h 146"/>
              <a:gd name="T70" fmla="*/ 77 w 146"/>
              <a:gd name="T71" fmla="*/ 120 h 146"/>
              <a:gd name="T72" fmla="*/ 112 w 146"/>
              <a:gd name="T73" fmla="*/ 86 h 146"/>
              <a:gd name="T74" fmla="*/ 120 w 146"/>
              <a:gd name="T75" fmla="*/ 77 h 146"/>
              <a:gd name="T76" fmla="*/ 122 w 146"/>
              <a:gd name="T77" fmla="*/ 7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6" h="146">
                <a:moveTo>
                  <a:pt x="136" y="36"/>
                </a:moveTo>
                <a:cubicBezTo>
                  <a:pt x="142" y="48"/>
                  <a:pt x="146" y="60"/>
                  <a:pt x="146" y="73"/>
                </a:cubicBezTo>
                <a:cubicBezTo>
                  <a:pt x="146" y="86"/>
                  <a:pt x="142" y="98"/>
                  <a:pt x="136" y="109"/>
                </a:cubicBezTo>
                <a:cubicBezTo>
                  <a:pt x="129" y="121"/>
                  <a:pt x="121" y="129"/>
                  <a:pt x="110" y="136"/>
                </a:cubicBezTo>
                <a:cubicBezTo>
                  <a:pt x="98" y="142"/>
                  <a:pt x="86" y="146"/>
                  <a:pt x="73" y="146"/>
                </a:cubicBezTo>
                <a:cubicBezTo>
                  <a:pt x="60" y="146"/>
                  <a:pt x="48" y="142"/>
                  <a:pt x="37" y="136"/>
                </a:cubicBezTo>
                <a:cubicBezTo>
                  <a:pt x="25" y="129"/>
                  <a:pt x="17" y="121"/>
                  <a:pt x="10" y="109"/>
                </a:cubicBezTo>
                <a:cubicBezTo>
                  <a:pt x="4" y="98"/>
                  <a:pt x="0" y="86"/>
                  <a:pt x="0" y="73"/>
                </a:cubicBezTo>
                <a:cubicBezTo>
                  <a:pt x="0" y="60"/>
                  <a:pt x="4" y="48"/>
                  <a:pt x="10" y="36"/>
                </a:cubicBezTo>
                <a:cubicBezTo>
                  <a:pt x="17" y="25"/>
                  <a:pt x="25" y="17"/>
                  <a:pt x="37" y="10"/>
                </a:cubicBezTo>
                <a:cubicBezTo>
                  <a:pt x="48" y="4"/>
                  <a:pt x="60" y="0"/>
                  <a:pt x="73" y="0"/>
                </a:cubicBezTo>
                <a:cubicBezTo>
                  <a:pt x="86" y="0"/>
                  <a:pt x="98" y="4"/>
                  <a:pt x="110" y="10"/>
                </a:cubicBezTo>
                <a:cubicBezTo>
                  <a:pt x="121" y="17"/>
                  <a:pt x="129" y="25"/>
                  <a:pt x="136" y="36"/>
                </a:cubicBezTo>
                <a:close/>
                <a:moveTo>
                  <a:pt x="122" y="73"/>
                </a:moveTo>
                <a:cubicBezTo>
                  <a:pt x="122" y="71"/>
                  <a:pt x="121" y="70"/>
                  <a:pt x="120" y="69"/>
                </a:cubicBezTo>
                <a:cubicBezTo>
                  <a:pt x="112" y="60"/>
                  <a:pt x="112" y="60"/>
                  <a:pt x="112" y="60"/>
                </a:cubicBezTo>
                <a:cubicBezTo>
                  <a:pt x="77" y="26"/>
                  <a:pt x="77" y="26"/>
                  <a:pt x="77" y="26"/>
                </a:cubicBezTo>
                <a:cubicBezTo>
                  <a:pt x="76" y="25"/>
                  <a:pt x="75" y="24"/>
                  <a:pt x="73" y="24"/>
                </a:cubicBezTo>
                <a:cubicBezTo>
                  <a:pt x="71" y="24"/>
                  <a:pt x="70" y="25"/>
                  <a:pt x="69" y="26"/>
                </a:cubicBezTo>
                <a:cubicBezTo>
                  <a:pt x="60" y="34"/>
                  <a:pt x="60" y="34"/>
                  <a:pt x="60" y="34"/>
                </a:cubicBezTo>
                <a:cubicBezTo>
                  <a:pt x="59" y="36"/>
                  <a:pt x="59" y="37"/>
                  <a:pt x="59" y="39"/>
                </a:cubicBezTo>
                <a:cubicBezTo>
                  <a:pt x="59" y="40"/>
                  <a:pt x="59" y="42"/>
                  <a:pt x="60" y="43"/>
                </a:cubicBezTo>
                <a:cubicBezTo>
                  <a:pt x="78" y="61"/>
                  <a:pt x="78" y="61"/>
                  <a:pt x="78" y="61"/>
                </a:cubicBezTo>
                <a:cubicBezTo>
                  <a:pt x="31" y="61"/>
                  <a:pt x="31" y="61"/>
                  <a:pt x="31" y="61"/>
                </a:cubicBezTo>
                <a:cubicBezTo>
                  <a:pt x="29" y="61"/>
                  <a:pt x="28" y="61"/>
                  <a:pt x="26" y="63"/>
                </a:cubicBezTo>
                <a:cubicBezTo>
                  <a:pt x="25" y="64"/>
                  <a:pt x="25" y="65"/>
                  <a:pt x="25" y="67"/>
                </a:cubicBezTo>
                <a:cubicBezTo>
                  <a:pt x="25" y="79"/>
                  <a:pt x="25" y="79"/>
                  <a:pt x="25" y="79"/>
                </a:cubicBezTo>
                <a:cubicBezTo>
                  <a:pt x="25" y="81"/>
                  <a:pt x="25" y="82"/>
                  <a:pt x="26" y="83"/>
                </a:cubicBezTo>
                <a:cubicBezTo>
                  <a:pt x="28" y="84"/>
                  <a:pt x="29" y="85"/>
                  <a:pt x="31" y="85"/>
                </a:cubicBezTo>
                <a:cubicBezTo>
                  <a:pt x="78" y="85"/>
                  <a:pt x="78" y="85"/>
                  <a:pt x="78" y="85"/>
                </a:cubicBezTo>
                <a:cubicBezTo>
                  <a:pt x="60" y="103"/>
                  <a:pt x="60" y="103"/>
                  <a:pt x="60" y="103"/>
                </a:cubicBezTo>
                <a:cubicBezTo>
                  <a:pt x="59" y="104"/>
                  <a:pt x="58" y="106"/>
                  <a:pt x="58" y="107"/>
                </a:cubicBezTo>
                <a:cubicBezTo>
                  <a:pt x="58" y="109"/>
                  <a:pt x="59" y="110"/>
                  <a:pt x="60" y="111"/>
                </a:cubicBezTo>
                <a:cubicBezTo>
                  <a:pt x="69" y="120"/>
                  <a:pt x="69" y="120"/>
                  <a:pt x="69" y="120"/>
                </a:cubicBezTo>
                <a:cubicBezTo>
                  <a:pt x="70" y="121"/>
                  <a:pt x="71" y="122"/>
                  <a:pt x="73" y="122"/>
                </a:cubicBezTo>
                <a:cubicBezTo>
                  <a:pt x="75" y="122"/>
                  <a:pt x="76" y="121"/>
                  <a:pt x="77" y="120"/>
                </a:cubicBezTo>
                <a:cubicBezTo>
                  <a:pt x="112" y="86"/>
                  <a:pt x="112" y="86"/>
                  <a:pt x="112" y="86"/>
                </a:cubicBezTo>
                <a:cubicBezTo>
                  <a:pt x="120" y="77"/>
                  <a:pt x="120" y="77"/>
                  <a:pt x="120" y="77"/>
                </a:cubicBezTo>
                <a:cubicBezTo>
                  <a:pt x="121" y="76"/>
                  <a:pt x="122" y="75"/>
                  <a:pt x="122" y="73"/>
                </a:cubicBezTo>
                <a:close/>
              </a:path>
            </a:pathLst>
          </a:custGeom>
          <a:solidFill>
            <a:schemeClr val="accent1"/>
          </a:solidFill>
          <a:ln>
            <a:noFill/>
          </a:ln>
        </p:spPr>
        <p:txBody>
          <a:bodyPr vert="horz" wrap="square" lIns="55418" tIns="27709" rIns="55418" bIns="27709" numCol="1" anchor="t" anchorCtr="0" compatLnSpc="1">
            <a:prstTxWarp prst="textNoShape">
              <a:avLst/>
            </a:prstTxWarp>
          </a:bodyPr>
          <a:lstStyle/>
          <a:p>
            <a:endParaRPr lang="en-US" sz="1091">
              <a:latin typeface="+mj-lt"/>
            </a:endParaRPr>
          </a:p>
        </p:txBody>
      </p:sp>
      <p:sp>
        <p:nvSpPr>
          <p:cNvPr id="22" name="TextBox 17">
            <a:extLst>
              <a:ext uri="{FF2B5EF4-FFF2-40B4-BE49-F238E27FC236}">
                <a16:creationId xmlns:a16="http://schemas.microsoft.com/office/drawing/2014/main" id="{7C7E62CD-196A-4E2A-8236-1AD102C0966A}"/>
              </a:ext>
            </a:extLst>
          </p:cNvPr>
          <p:cNvSpPr txBox="1"/>
          <p:nvPr/>
        </p:nvSpPr>
        <p:spPr>
          <a:xfrm>
            <a:off x="4419316" y="556821"/>
            <a:ext cx="4808817" cy="707886"/>
          </a:xfrm>
          <a:prstGeom prst="rect">
            <a:avLst/>
          </a:prstGeom>
          <a:noFill/>
        </p:spPr>
        <p:txBody>
          <a:bodyPr wrap="none" rtlCol="0">
            <a:spAutoFit/>
          </a:bodyPr>
          <a:lstStyle/>
          <a:p>
            <a:r>
              <a:rPr lang="es-MX" sz="4000" dirty="0">
                <a:solidFill>
                  <a:schemeClr val="accent1"/>
                </a:solidFill>
                <a:latin typeface="+mj-lt"/>
              </a:rPr>
              <a:t>GESTIÓN DEL CAMBIO</a:t>
            </a:r>
            <a:endParaRPr lang="es-MX" sz="4000" dirty="0">
              <a:solidFill>
                <a:schemeClr val="accent4"/>
              </a:solidFill>
              <a:latin typeface="+mj-lt"/>
            </a:endParaRPr>
          </a:p>
        </p:txBody>
      </p:sp>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28</a:t>
            </a:fld>
            <a:endParaRPr lang="en-US" dirty="0"/>
          </a:p>
        </p:txBody>
      </p:sp>
      <p:sp>
        <p:nvSpPr>
          <p:cNvPr id="28" name="Freeform 164">
            <a:extLst>
              <a:ext uri="{FF2B5EF4-FFF2-40B4-BE49-F238E27FC236}">
                <a16:creationId xmlns:a16="http://schemas.microsoft.com/office/drawing/2014/main" id="{9E752FF5-CB84-4977-B93A-317785BB2411}"/>
              </a:ext>
            </a:extLst>
          </p:cNvPr>
          <p:cNvSpPr>
            <a:spLocks noEditPoints="1"/>
          </p:cNvSpPr>
          <p:nvPr/>
        </p:nvSpPr>
        <p:spPr bwMode="auto">
          <a:xfrm>
            <a:off x="3887392" y="4033777"/>
            <a:ext cx="570551" cy="576498"/>
          </a:xfrm>
          <a:custGeom>
            <a:avLst/>
            <a:gdLst>
              <a:gd name="T0" fmla="*/ 136 w 146"/>
              <a:gd name="T1" fmla="*/ 36 h 146"/>
              <a:gd name="T2" fmla="*/ 146 w 146"/>
              <a:gd name="T3" fmla="*/ 73 h 146"/>
              <a:gd name="T4" fmla="*/ 136 w 146"/>
              <a:gd name="T5" fmla="*/ 109 h 146"/>
              <a:gd name="T6" fmla="*/ 110 w 146"/>
              <a:gd name="T7" fmla="*/ 136 h 146"/>
              <a:gd name="T8" fmla="*/ 73 w 146"/>
              <a:gd name="T9" fmla="*/ 146 h 146"/>
              <a:gd name="T10" fmla="*/ 37 w 146"/>
              <a:gd name="T11" fmla="*/ 136 h 146"/>
              <a:gd name="T12" fmla="*/ 10 w 146"/>
              <a:gd name="T13" fmla="*/ 109 h 146"/>
              <a:gd name="T14" fmla="*/ 0 w 146"/>
              <a:gd name="T15" fmla="*/ 73 h 146"/>
              <a:gd name="T16" fmla="*/ 10 w 146"/>
              <a:gd name="T17" fmla="*/ 36 h 146"/>
              <a:gd name="T18" fmla="*/ 37 w 146"/>
              <a:gd name="T19" fmla="*/ 10 h 146"/>
              <a:gd name="T20" fmla="*/ 73 w 146"/>
              <a:gd name="T21" fmla="*/ 0 h 146"/>
              <a:gd name="T22" fmla="*/ 110 w 146"/>
              <a:gd name="T23" fmla="*/ 10 h 146"/>
              <a:gd name="T24" fmla="*/ 136 w 146"/>
              <a:gd name="T25" fmla="*/ 36 h 146"/>
              <a:gd name="T26" fmla="*/ 122 w 146"/>
              <a:gd name="T27" fmla="*/ 73 h 146"/>
              <a:gd name="T28" fmla="*/ 120 w 146"/>
              <a:gd name="T29" fmla="*/ 69 h 146"/>
              <a:gd name="T30" fmla="*/ 112 w 146"/>
              <a:gd name="T31" fmla="*/ 60 h 146"/>
              <a:gd name="T32" fmla="*/ 77 w 146"/>
              <a:gd name="T33" fmla="*/ 26 h 146"/>
              <a:gd name="T34" fmla="*/ 73 w 146"/>
              <a:gd name="T35" fmla="*/ 24 h 146"/>
              <a:gd name="T36" fmla="*/ 69 w 146"/>
              <a:gd name="T37" fmla="*/ 26 h 146"/>
              <a:gd name="T38" fmla="*/ 60 w 146"/>
              <a:gd name="T39" fmla="*/ 34 h 146"/>
              <a:gd name="T40" fmla="*/ 59 w 146"/>
              <a:gd name="T41" fmla="*/ 39 h 146"/>
              <a:gd name="T42" fmla="*/ 60 w 146"/>
              <a:gd name="T43" fmla="*/ 43 h 146"/>
              <a:gd name="T44" fmla="*/ 78 w 146"/>
              <a:gd name="T45" fmla="*/ 61 h 146"/>
              <a:gd name="T46" fmla="*/ 31 w 146"/>
              <a:gd name="T47" fmla="*/ 61 h 146"/>
              <a:gd name="T48" fmla="*/ 26 w 146"/>
              <a:gd name="T49" fmla="*/ 63 h 146"/>
              <a:gd name="T50" fmla="*/ 25 w 146"/>
              <a:gd name="T51" fmla="*/ 67 h 146"/>
              <a:gd name="T52" fmla="*/ 25 w 146"/>
              <a:gd name="T53" fmla="*/ 79 h 146"/>
              <a:gd name="T54" fmla="*/ 26 w 146"/>
              <a:gd name="T55" fmla="*/ 83 h 146"/>
              <a:gd name="T56" fmla="*/ 31 w 146"/>
              <a:gd name="T57" fmla="*/ 85 h 146"/>
              <a:gd name="T58" fmla="*/ 78 w 146"/>
              <a:gd name="T59" fmla="*/ 85 h 146"/>
              <a:gd name="T60" fmla="*/ 60 w 146"/>
              <a:gd name="T61" fmla="*/ 103 h 146"/>
              <a:gd name="T62" fmla="*/ 58 w 146"/>
              <a:gd name="T63" fmla="*/ 107 h 146"/>
              <a:gd name="T64" fmla="*/ 60 w 146"/>
              <a:gd name="T65" fmla="*/ 111 h 146"/>
              <a:gd name="T66" fmla="*/ 69 w 146"/>
              <a:gd name="T67" fmla="*/ 120 h 146"/>
              <a:gd name="T68" fmla="*/ 73 w 146"/>
              <a:gd name="T69" fmla="*/ 122 h 146"/>
              <a:gd name="T70" fmla="*/ 77 w 146"/>
              <a:gd name="T71" fmla="*/ 120 h 146"/>
              <a:gd name="T72" fmla="*/ 112 w 146"/>
              <a:gd name="T73" fmla="*/ 86 h 146"/>
              <a:gd name="T74" fmla="*/ 120 w 146"/>
              <a:gd name="T75" fmla="*/ 77 h 146"/>
              <a:gd name="T76" fmla="*/ 122 w 146"/>
              <a:gd name="T77" fmla="*/ 7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6" h="146">
                <a:moveTo>
                  <a:pt x="136" y="36"/>
                </a:moveTo>
                <a:cubicBezTo>
                  <a:pt x="142" y="48"/>
                  <a:pt x="146" y="60"/>
                  <a:pt x="146" y="73"/>
                </a:cubicBezTo>
                <a:cubicBezTo>
                  <a:pt x="146" y="86"/>
                  <a:pt x="142" y="98"/>
                  <a:pt x="136" y="109"/>
                </a:cubicBezTo>
                <a:cubicBezTo>
                  <a:pt x="129" y="121"/>
                  <a:pt x="121" y="129"/>
                  <a:pt x="110" y="136"/>
                </a:cubicBezTo>
                <a:cubicBezTo>
                  <a:pt x="98" y="142"/>
                  <a:pt x="86" y="146"/>
                  <a:pt x="73" y="146"/>
                </a:cubicBezTo>
                <a:cubicBezTo>
                  <a:pt x="60" y="146"/>
                  <a:pt x="48" y="142"/>
                  <a:pt x="37" y="136"/>
                </a:cubicBezTo>
                <a:cubicBezTo>
                  <a:pt x="25" y="129"/>
                  <a:pt x="17" y="121"/>
                  <a:pt x="10" y="109"/>
                </a:cubicBezTo>
                <a:cubicBezTo>
                  <a:pt x="4" y="98"/>
                  <a:pt x="0" y="86"/>
                  <a:pt x="0" y="73"/>
                </a:cubicBezTo>
                <a:cubicBezTo>
                  <a:pt x="0" y="60"/>
                  <a:pt x="4" y="48"/>
                  <a:pt x="10" y="36"/>
                </a:cubicBezTo>
                <a:cubicBezTo>
                  <a:pt x="17" y="25"/>
                  <a:pt x="25" y="17"/>
                  <a:pt x="37" y="10"/>
                </a:cubicBezTo>
                <a:cubicBezTo>
                  <a:pt x="48" y="4"/>
                  <a:pt x="60" y="0"/>
                  <a:pt x="73" y="0"/>
                </a:cubicBezTo>
                <a:cubicBezTo>
                  <a:pt x="86" y="0"/>
                  <a:pt x="98" y="4"/>
                  <a:pt x="110" y="10"/>
                </a:cubicBezTo>
                <a:cubicBezTo>
                  <a:pt x="121" y="17"/>
                  <a:pt x="129" y="25"/>
                  <a:pt x="136" y="36"/>
                </a:cubicBezTo>
                <a:close/>
                <a:moveTo>
                  <a:pt x="122" y="73"/>
                </a:moveTo>
                <a:cubicBezTo>
                  <a:pt x="122" y="71"/>
                  <a:pt x="121" y="70"/>
                  <a:pt x="120" y="69"/>
                </a:cubicBezTo>
                <a:cubicBezTo>
                  <a:pt x="112" y="60"/>
                  <a:pt x="112" y="60"/>
                  <a:pt x="112" y="60"/>
                </a:cubicBezTo>
                <a:cubicBezTo>
                  <a:pt x="77" y="26"/>
                  <a:pt x="77" y="26"/>
                  <a:pt x="77" y="26"/>
                </a:cubicBezTo>
                <a:cubicBezTo>
                  <a:pt x="76" y="25"/>
                  <a:pt x="75" y="24"/>
                  <a:pt x="73" y="24"/>
                </a:cubicBezTo>
                <a:cubicBezTo>
                  <a:pt x="71" y="24"/>
                  <a:pt x="70" y="25"/>
                  <a:pt x="69" y="26"/>
                </a:cubicBezTo>
                <a:cubicBezTo>
                  <a:pt x="60" y="34"/>
                  <a:pt x="60" y="34"/>
                  <a:pt x="60" y="34"/>
                </a:cubicBezTo>
                <a:cubicBezTo>
                  <a:pt x="59" y="36"/>
                  <a:pt x="59" y="37"/>
                  <a:pt x="59" y="39"/>
                </a:cubicBezTo>
                <a:cubicBezTo>
                  <a:pt x="59" y="40"/>
                  <a:pt x="59" y="42"/>
                  <a:pt x="60" y="43"/>
                </a:cubicBezTo>
                <a:cubicBezTo>
                  <a:pt x="78" y="61"/>
                  <a:pt x="78" y="61"/>
                  <a:pt x="78" y="61"/>
                </a:cubicBezTo>
                <a:cubicBezTo>
                  <a:pt x="31" y="61"/>
                  <a:pt x="31" y="61"/>
                  <a:pt x="31" y="61"/>
                </a:cubicBezTo>
                <a:cubicBezTo>
                  <a:pt x="29" y="61"/>
                  <a:pt x="28" y="61"/>
                  <a:pt x="26" y="63"/>
                </a:cubicBezTo>
                <a:cubicBezTo>
                  <a:pt x="25" y="64"/>
                  <a:pt x="25" y="65"/>
                  <a:pt x="25" y="67"/>
                </a:cubicBezTo>
                <a:cubicBezTo>
                  <a:pt x="25" y="79"/>
                  <a:pt x="25" y="79"/>
                  <a:pt x="25" y="79"/>
                </a:cubicBezTo>
                <a:cubicBezTo>
                  <a:pt x="25" y="81"/>
                  <a:pt x="25" y="82"/>
                  <a:pt x="26" y="83"/>
                </a:cubicBezTo>
                <a:cubicBezTo>
                  <a:pt x="28" y="84"/>
                  <a:pt x="29" y="85"/>
                  <a:pt x="31" y="85"/>
                </a:cubicBezTo>
                <a:cubicBezTo>
                  <a:pt x="78" y="85"/>
                  <a:pt x="78" y="85"/>
                  <a:pt x="78" y="85"/>
                </a:cubicBezTo>
                <a:cubicBezTo>
                  <a:pt x="60" y="103"/>
                  <a:pt x="60" y="103"/>
                  <a:pt x="60" y="103"/>
                </a:cubicBezTo>
                <a:cubicBezTo>
                  <a:pt x="59" y="104"/>
                  <a:pt x="58" y="106"/>
                  <a:pt x="58" y="107"/>
                </a:cubicBezTo>
                <a:cubicBezTo>
                  <a:pt x="58" y="109"/>
                  <a:pt x="59" y="110"/>
                  <a:pt x="60" y="111"/>
                </a:cubicBezTo>
                <a:cubicBezTo>
                  <a:pt x="69" y="120"/>
                  <a:pt x="69" y="120"/>
                  <a:pt x="69" y="120"/>
                </a:cubicBezTo>
                <a:cubicBezTo>
                  <a:pt x="70" y="121"/>
                  <a:pt x="71" y="122"/>
                  <a:pt x="73" y="122"/>
                </a:cubicBezTo>
                <a:cubicBezTo>
                  <a:pt x="75" y="122"/>
                  <a:pt x="76" y="121"/>
                  <a:pt x="77" y="120"/>
                </a:cubicBezTo>
                <a:cubicBezTo>
                  <a:pt x="112" y="86"/>
                  <a:pt x="112" y="86"/>
                  <a:pt x="112" y="86"/>
                </a:cubicBezTo>
                <a:cubicBezTo>
                  <a:pt x="120" y="77"/>
                  <a:pt x="120" y="77"/>
                  <a:pt x="120" y="77"/>
                </a:cubicBezTo>
                <a:cubicBezTo>
                  <a:pt x="121" y="76"/>
                  <a:pt x="122" y="75"/>
                  <a:pt x="122" y="73"/>
                </a:cubicBezTo>
                <a:close/>
              </a:path>
            </a:pathLst>
          </a:custGeom>
          <a:solidFill>
            <a:schemeClr val="accent4"/>
          </a:solidFill>
          <a:ln>
            <a:noFill/>
          </a:ln>
        </p:spPr>
        <p:txBody>
          <a:bodyPr vert="horz" wrap="square" lIns="55418" tIns="27709" rIns="55418" bIns="27709" numCol="1" anchor="t" anchorCtr="0" compatLnSpc="1">
            <a:prstTxWarp prst="textNoShape">
              <a:avLst/>
            </a:prstTxWarp>
          </a:bodyPr>
          <a:lstStyle/>
          <a:p>
            <a:endParaRPr lang="en-US" sz="1091">
              <a:latin typeface="+mj-lt"/>
            </a:endParaRPr>
          </a:p>
        </p:txBody>
      </p:sp>
      <p:sp>
        <p:nvSpPr>
          <p:cNvPr id="29" name="Rectangle 24">
            <a:extLst>
              <a:ext uri="{FF2B5EF4-FFF2-40B4-BE49-F238E27FC236}">
                <a16:creationId xmlns:a16="http://schemas.microsoft.com/office/drawing/2014/main" id="{79B5888E-E5F7-4ED7-A1EA-9E7A08754864}"/>
              </a:ext>
            </a:extLst>
          </p:cNvPr>
          <p:cNvSpPr/>
          <p:nvPr/>
        </p:nvSpPr>
        <p:spPr>
          <a:xfrm>
            <a:off x="4488074" y="4038818"/>
            <a:ext cx="6944599" cy="1855060"/>
          </a:xfrm>
          <a:prstGeom prst="rect">
            <a:avLst/>
          </a:prstGeom>
        </p:spPr>
        <p:txBody>
          <a:bodyPr wrap="square">
            <a:spAutoFit/>
          </a:bodyPr>
          <a:lstStyle/>
          <a:p>
            <a:pPr algn="just">
              <a:lnSpc>
                <a:spcPct val="130000"/>
              </a:lnSpc>
            </a:pPr>
            <a:r>
              <a:rPr lang="es-MX" b="1" dirty="0">
                <a:solidFill>
                  <a:schemeClr val="tx1">
                    <a:lumMod val="75000"/>
                  </a:schemeClr>
                </a:solidFill>
                <a:ea typeface="Roboto Condensed Light" panose="02000000000000000000" pitchFamily="2" charset="0"/>
                <a:cs typeface="Arial" panose="020B0604020202020204" pitchFamily="34" charset="0"/>
              </a:rPr>
              <a:t>OBJETIVO</a:t>
            </a:r>
          </a:p>
          <a:p>
            <a:pPr algn="just">
              <a:lnSpc>
                <a:spcPct val="130000"/>
              </a:lnSpc>
            </a:pPr>
            <a:r>
              <a:rPr lang="es-ES" dirty="0">
                <a:solidFill>
                  <a:schemeClr val="tx1">
                    <a:lumMod val="75000"/>
                  </a:schemeClr>
                </a:solidFill>
                <a:cs typeface="Arial" panose="020B0604020202020204" pitchFamily="34" charset="0"/>
              </a:rPr>
              <a:t>Medir el grado de ejecución de cada uno de los planes de trabajo definidos para cada una de las matrices de cambios identificadas y aprobadas por el Comité Institucional de gestión y desempeño del Instituto Geográfico Agustín Codazzi – </a:t>
            </a:r>
            <a:r>
              <a:rPr lang="es-ES" dirty="0" err="1">
                <a:solidFill>
                  <a:schemeClr val="tx1">
                    <a:lumMod val="75000"/>
                  </a:schemeClr>
                </a:solidFill>
                <a:cs typeface="Arial" panose="020B0604020202020204" pitchFamily="34" charset="0"/>
              </a:rPr>
              <a:t>IGAC</a:t>
            </a:r>
            <a:r>
              <a:rPr lang="es-ES" dirty="0">
                <a:solidFill>
                  <a:schemeClr val="tx1">
                    <a:lumMod val="75000"/>
                  </a:schemeClr>
                </a:solidFill>
                <a:cs typeface="Arial" panose="020B0604020202020204" pitchFamily="34" charset="0"/>
              </a:rPr>
              <a:t>. </a:t>
            </a:r>
            <a:endParaRPr lang="es-MX" dirty="0">
              <a:solidFill>
                <a:schemeClr val="tx1">
                  <a:lumMod val="75000"/>
                </a:schemeClr>
              </a:solidFill>
              <a:cs typeface="Arial" panose="020B0604020202020204" pitchFamily="34" charset="0"/>
            </a:endParaRPr>
          </a:p>
        </p:txBody>
      </p:sp>
      <p:pic>
        <p:nvPicPr>
          <p:cNvPr id="33" name="Imagen 32">
            <a:extLst>
              <a:ext uri="{FF2B5EF4-FFF2-40B4-BE49-F238E27FC236}">
                <a16:creationId xmlns:a16="http://schemas.microsoft.com/office/drawing/2014/main" id="{2BA38C61-F5BE-4F5A-B306-263C3CDB07D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800216" y="89347"/>
            <a:ext cx="4996411" cy="7433684"/>
          </a:xfrm>
          <a:prstGeom prst="rect">
            <a:avLst/>
          </a:prstGeom>
        </p:spPr>
      </p:pic>
      <p:sp>
        <p:nvSpPr>
          <p:cNvPr id="13" name="CuadroTexto 12">
            <a:extLst>
              <a:ext uri="{FF2B5EF4-FFF2-40B4-BE49-F238E27FC236}">
                <a16:creationId xmlns:a16="http://schemas.microsoft.com/office/drawing/2014/main" id="{7E82E84B-1D22-4C6F-8739-1BBA6852C7EF}"/>
              </a:ext>
            </a:extLst>
          </p:cNvPr>
          <p:cNvSpPr txBox="1"/>
          <p:nvPr/>
        </p:nvSpPr>
        <p:spPr>
          <a:xfrm>
            <a:off x="4457943" y="1436732"/>
            <a:ext cx="6974730" cy="1855060"/>
          </a:xfrm>
          <a:prstGeom prst="rect">
            <a:avLst/>
          </a:prstGeom>
          <a:noFill/>
        </p:spPr>
        <p:txBody>
          <a:bodyPr wrap="square">
            <a:spAutoFit/>
          </a:bodyPr>
          <a:lstStyle/>
          <a:p>
            <a:pPr algn="just">
              <a:lnSpc>
                <a:spcPct val="130000"/>
              </a:lnSpc>
            </a:pPr>
            <a:r>
              <a:rPr lang="es-ES" dirty="0">
                <a:solidFill>
                  <a:schemeClr val="tx1">
                    <a:lumMod val="75000"/>
                  </a:schemeClr>
                </a:solidFill>
                <a:ea typeface="Roboto Condensed Light" panose="02000000000000000000" pitchFamily="2" charset="0"/>
                <a:cs typeface="Arial" panose="020B0604020202020204" pitchFamily="34" charset="0"/>
              </a:rPr>
              <a:t>Durante la vigencia 2021 se elaboró y publicó el procedimiento Gestión del Cambio, a través del cual se establecen los lineamientos necesarios para gestionar los cambios significativos que puedan afectar el Sistema de Gestión Integrado del Instituto Geográfico Agustín Codazzi – </a:t>
            </a:r>
            <a:r>
              <a:rPr lang="es-ES" dirty="0" err="1">
                <a:solidFill>
                  <a:schemeClr val="tx1">
                    <a:lumMod val="75000"/>
                  </a:schemeClr>
                </a:solidFill>
                <a:ea typeface="Roboto Condensed Light" panose="02000000000000000000" pitchFamily="2" charset="0"/>
                <a:cs typeface="Arial" panose="020B0604020202020204" pitchFamily="34" charset="0"/>
              </a:rPr>
              <a:t>IGAC</a:t>
            </a:r>
            <a:r>
              <a:rPr lang="es-ES" dirty="0">
                <a:solidFill>
                  <a:schemeClr val="tx1">
                    <a:lumMod val="75000"/>
                  </a:schemeClr>
                </a:solidFill>
                <a:ea typeface="Roboto Condensed Light" panose="02000000000000000000" pitchFamily="2" charset="0"/>
                <a:cs typeface="Arial" panose="020B0604020202020204" pitchFamily="34" charset="0"/>
              </a:rPr>
              <a:t>. </a:t>
            </a:r>
            <a:endParaRPr lang="es-MX" dirty="0">
              <a:solidFill>
                <a:schemeClr val="tx1">
                  <a:lumMod val="75000"/>
                </a:schemeClr>
              </a:solidFill>
              <a:ea typeface="Roboto Condensed Light" panose="02000000000000000000" pitchFamily="2" charset="0"/>
              <a:cs typeface="Arial" panose="020B0604020202020204" pitchFamily="34" charset="0"/>
            </a:endParaRPr>
          </a:p>
        </p:txBody>
      </p:sp>
    </p:spTree>
    <p:extLst>
      <p:ext uri="{BB962C8B-B14F-4D97-AF65-F5344CB8AC3E}">
        <p14:creationId xmlns:p14="http://schemas.microsoft.com/office/powerpoint/2010/main" val="424924547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47000">
                                      <p:stCondLst>
                                        <p:cond delay="400"/>
                                      </p:stCondLst>
                                      <p:childTnLst>
                                        <p:set>
                                          <p:cBhvr>
                                            <p:cTn id="6" dur="1" fill="hold">
                                              <p:stCondLst>
                                                <p:cond delay="0"/>
                                              </p:stCondLst>
                                            </p:cTn>
                                            <p:tgtEl>
                                              <p:spTgt spid="19"/>
                                            </p:tgtEl>
                                            <p:attrNameLst>
                                              <p:attrName>style.visibility</p:attrName>
                                            </p:attrNameLst>
                                          </p:cBhvr>
                                          <p:to>
                                            <p:strVal val="visible"/>
                                          </p:to>
                                        </p:set>
                                        <p:anim calcmode="lin" valueType="num" p14:bounceEnd="47000">
                                          <p:cBhvr additive="base">
                                            <p:cTn id="7" dur="1000" fill="hold"/>
                                            <p:tgtEl>
                                              <p:spTgt spid="19"/>
                                            </p:tgtEl>
                                            <p:attrNameLst>
                                              <p:attrName>ppt_x</p:attrName>
                                            </p:attrNameLst>
                                          </p:cBhvr>
                                          <p:tavLst>
                                            <p:tav tm="0">
                                              <p:val>
                                                <p:strVal val="0-#ppt_w/2"/>
                                              </p:val>
                                            </p:tav>
                                            <p:tav tm="100000">
                                              <p:val>
                                                <p:strVal val="#ppt_x"/>
                                              </p:val>
                                            </p:tav>
                                          </p:tavLst>
                                        </p:anim>
                                        <p:anim calcmode="lin" valueType="num" p14:bounceEnd="47000">
                                          <p:cBhvr additive="base">
                                            <p:cTn id="8" dur="1000" fill="hold"/>
                                            <p:tgtEl>
                                              <p:spTgt spid="19"/>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47000">
                                      <p:stCondLst>
                                        <p:cond delay="400"/>
                                      </p:stCondLst>
                                      <p:childTnLst>
                                        <p:set>
                                          <p:cBhvr>
                                            <p:cTn id="10" dur="1" fill="hold">
                                              <p:stCondLst>
                                                <p:cond delay="0"/>
                                              </p:stCondLst>
                                            </p:cTn>
                                            <p:tgtEl>
                                              <p:spTgt spid="28"/>
                                            </p:tgtEl>
                                            <p:attrNameLst>
                                              <p:attrName>style.visibility</p:attrName>
                                            </p:attrNameLst>
                                          </p:cBhvr>
                                          <p:to>
                                            <p:strVal val="visible"/>
                                          </p:to>
                                        </p:set>
                                        <p:anim calcmode="lin" valueType="num" p14:bounceEnd="47000">
                                          <p:cBhvr additive="base">
                                            <p:cTn id="11" dur="1000" fill="hold"/>
                                            <p:tgtEl>
                                              <p:spTgt spid="28"/>
                                            </p:tgtEl>
                                            <p:attrNameLst>
                                              <p:attrName>ppt_x</p:attrName>
                                            </p:attrNameLst>
                                          </p:cBhvr>
                                          <p:tavLst>
                                            <p:tav tm="0">
                                              <p:val>
                                                <p:strVal val="0-#ppt_w/2"/>
                                              </p:val>
                                            </p:tav>
                                            <p:tav tm="100000">
                                              <p:val>
                                                <p:strVal val="#ppt_x"/>
                                              </p:val>
                                            </p:tav>
                                          </p:tavLst>
                                        </p:anim>
                                        <p:anim calcmode="lin" valueType="num" p14:bounceEnd="47000">
                                          <p:cBhvr additive="base">
                                            <p:cTn id="12" dur="1000" fill="hold"/>
                                            <p:tgtEl>
                                              <p:spTgt spid="28"/>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130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8" grpId="0" animBg="1"/>
          <p:bldP spid="2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40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0-#ppt_w/2"/>
                                              </p:val>
                                            </p:tav>
                                            <p:tav tm="100000">
                                              <p:val>
                                                <p:strVal val="#ppt_x"/>
                                              </p:val>
                                            </p:tav>
                                          </p:tavLst>
                                        </p:anim>
                                        <p:anim calcmode="lin" valueType="num">
                                          <p:cBhvr additive="base">
                                            <p:cTn id="8" dur="1000" fill="hold"/>
                                            <p:tgtEl>
                                              <p:spTgt spid="19"/>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40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1000" fill="hold"/>
                                            <p:tgtEl>
                                              <p:spTgt spid="28"/>
                                            </p:tgtEl>
                                            <p:attrNameLst>
                                              <p:attrName>ppt_x</p:attrName>
                                            </p:attrNameLst>
                                          </p:cBhvr>
                                          <p:tavLst>
                                            <p:tav tm="0">
                                              <p:val>
                                                <p:strVal val="0-#ppt_w/2"/>
                                              </p:val>
                                            </p:tav>
                                            <p:tav tm="100000">
                                              <p:val>
                                                <p:strVal val="#ppt_x"/>
                                              </p:val>
                                            </p:tav>
                                          </p:tavLst>
                                        </p:anim>
                                        <p:anim calcmode="lin" valueType="num">
                                          <p:cBhvr additive="base">
                                            <p:cTn id="12" dur="1000" fill="hold"/>
                                            <p:tgtEl>
                                              <p:spTgt spid="28"/>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130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8" grpId="0" animBg="1"/>
          <p:bldP spid="29" grpId="0"/>
        </p:bldLst>
      </p:timing>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17">
            <a:extLst>
              <a:ext uri="{FF2B5EF4-FFF2-40B4-BE49-F238E27FC236}">
                <a16:creationId xmlns:a16="http://schemas.microsoft.com/office/drawing/2014/main" id="{7C7E62CD-196A-4E2A-8236-1AD102C0966A}"/>
              </a:ext>
            </a:extLst>
          </p:cNvPr>
          <p:cNvSpPr txBox="1"/>
          <p:nvPr/>
        </p:nvSpPr>
        <p:spPr>
          <a:xfrm>
            <a:off x="421911" y="598397"/>
            <a:ext cx="6621771" cy="523220"/>
          </a:xfrm>
          <a:prstGeom prst="rect">
            <a:avLst/>
          </a:prstGeom>
          <a:noFill/>
        </p:spPr>
        <p:txBody>
          <a:bodyPr wrap="square" rtlCol="0">
            <a:spAutoFit/>
          </a:bodyPr>
          <a:lstStyle/>
          <a:p>
            <a:r>
              <a:rPr lang="es-MX" sz="2800" dirty="0">
                <a:solidFill>
                  <a:schemeClr val="accent1"/>
                </a:solidFill>
                <a:latin typeface="+mj-lt"/>
              </a:rPr>
              <a:t>GESTIÓN DEL CAMBIO - RESULTADOS</a:t>
            </a:r>
            <a:endParaRPr lang="es-MX" sz="2800" dirty="0">
              <a:solidFill>
                <a:schemeClr val="accent4"/>
              </a:solidFill>
              <a:latin typeface="+mj-lt"/>
            </a:endParaRPr>
          </a:p>
        </p:txBody>
      </p:sp>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29</a:t>
            </a:fld>
            <a:endParaRPr lang="en-US" dirty="0"/>
          </a:p>
        </p:txBody>
      </p:sp>
      <p:graphicFrame>
        <p:nvGraphicFramePr>
          <p:cNvPr id="3" name="Tabla 2">
            <a:extLst>
              <a:ext uri="{FF2B5EF4-FFF2-40B4-BE49-F238E27FC236}">
                <a16:creationId xmlns:a16="http://schemas.microsoft.com/office/drawing/2014/main" id="{D2BFADC9-DE41-42A4-803A-E8B9752B1D88}"/>
              </a:ext>
            </a:extLst>
          </p:cNvPr>
          <p:cNvGraphicFramePr>
            <a:graphicFrameLocks noGrp="1"/>
          </p:cNvGraphicFramePr>
          <p:nvPr>
            <p:extLst>
              <p:ext uri="{D42A27DB-BD31-4B8C-83A1-F6EECF244321}">
                <p14:modId xmlns:p14="http://schemas.microsoft.com/office/powerpoint/2010/main" val="1780285393"/>
              </p:ext>
            </p:extLst>
          </p:nvPr>
        </p:nvGraphicFramePr>
        <p:xfrm>
          <a:off x="618556" y="1567393"/>
          <a:ext cx="10993341" cy="4203961"/>
        </p:xfrm>
        <a:graphic>
          <a:graphicData uri="http://schemas.openxmlformats.org/drawingml/2006/table">
            <a:tbl>
              <a:tblPr firstRow="1" firstCol="1" bandRow="1">
                <a:tableStyleId>{ED083AE6-46FA-4A59-8FB0-9F97EB10719F}</a:tableStyleId>
              </a:tblPr>
              <a:tblGrid>
                <a:gridCol w="423435">
                  <a:extLst>
                    <a:ext uri="{9D8B030D-6E8A-4147-A177-3AD203B41FA5}">
                      <a16:colId xmlns:a16="http://schemas.microsoft.com/office/drawing/2014/main" val="1462326619"/>
                    </a:ext>
                  </a:extLst>
                </a:gridCol>
                <a:gridCol w="2696724">
                  <a:extLst>
                    <a:ext uri="{9D8B030D-6E8A-4147-A177-3AD203B41FA5}">
                      <a16:colId xmlns:a16="http://schemas.microsoft.com/office/drawing/2014/main" val="3824255450"/>
                    </a:ext>
                  </a:extLst>
                </a:gridCol>
                <a:gridCol w="741421">
                  <a:extLst>
                    <a:ext uri="{9D8B030D-6E8A-4147-A177-3AD203B41FA5}">
                      <a16:colId xmlns:a16="http://schemas.microsoft.com/office/drawing/2014/main" val="3856636069"/>
                    </a:ext>
                  </a:extLst>
                </a:gridCol>
                <a:gridCol w="732594">
                  <a:extLst>
                    <a:ext uri="{9D8B030D-6E8A-4147-A177-3AD203B41FA5}">
                      <a16:colId xmlns:a16="http://schemas.microsoft.com/office/drawing/2014/main" val="2332157409"/>
                    </a:ext>
                  </a:extLst>
                </a:gridCol>
                <a:gridCol w="741420">
                  <a:extLst>
                    <a:ext uri="{9D8B030D-6E8A-4147-A177-3AD203B41FA5}">
                      <a16:colId xmlns:a16="http://schemas.microsoft.com/office/drawing/2014/main" val="365683338"/>
                    </a:ext>
                  </a:extLst>
                </a:gridCol>
                <a:gridCol w="759074">
                  <a:extLst>
                    <a:ext uri="{9D8B030D-6E8A-4147-A177-3AD203B41FA5}">
                      <a16:colId xmlns:a16="http://schemas.microsoft.com/office/drawing/2014/main" val="3201186506"/>
                    </a:ext>
                  </a:extLst>
                </a:gridCol>
                <a:gridCol w="4898673">
                  <a:extLst>
                    <a:ext uri="{9D8B030D-6E8A-4147-A177-3AD203B41FA5}">
                      <a16:colId xmlns:a16="http://schemas.microsoft.com/office/drawing/2014/main" val="3427657197"/>
                    </a:ext>
                  </a:extLst>
                </a:gridCol>
              </a:tblGrid>
              <a:tr h="199710">
                <a:tc rowSpan="2" gridSpan="2">
                  <a:txBody>
                    <a:bodyPr/>
                    <a:lstStyle/>
                    <a:p>
                      <a:pPr algn="ctr">
                        <a:lnSpc>
                          <a:spcPct val="107000"/>
                        </a:lnSpc>
                        <a:spcAft>
                          <a:spcPts val="800"/>
                        </a:spcAft>
                      </a:pPr>
                      <a:r>
                        <a:rPr lang="es-CO" sz="1200" dirty="0">
                          <a:effectLst/>
                        </a:rPr>
                        <a:t>DESCRIPCIÓN DEL CAMBIO</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42294" marR="42294" marT="0" marB="0" anchor="ctr"/>
                </a:tc>
                <a:tc rowSpan="2" hMerge="1">
                  <a:txBody>
                    <a:bodyPr/>
                    <a:lstStyle/>
                    <a:p>
                      <a:endParaRPr lang="es-CO"/>
                    </a:p>
                  </a:txBody>
                  <a:tcPr/>
                </a:tc>
                <a:tc gridSpan="4">
                  <a:txBody>
                    <a:bodyPr/>
                    <a:lstStyle/>
                    <a:p>
                      <a:pPr algn="ctr">
                        <a:lnSpc>
                          <a:spcPct val="107000"/>
                        </a:lnSpc>
                        <a:spcAft>
                          <a:spcPts val="800"/>
                        </a:spcAft>
                      </a:pPr>
                      <a:r>
                        <a:rPr lang="es-CO" sz="1200">
                          <a:effectLst/>
                        </a:rPr>
                        <a:t>ACTIVIDADES</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42294" marR="42294" marT="0" marB="0" anchor="ctr"/>
                </a:tc>
                <a:tc hMerge="1">
                  <a:txBody>
                    <a:bodyPr/>
                    <a:lstStyle/>
                    <a:p>
                      <a:endParaRPr lang="es-CO"/>
                    </a:p>
                  </a:txBody>
                  <a:tcPr/>
                </a:tc>
                <a:tc hMerge="1">
                  <a:txBody>
                    <a:bodyPr/>
                    <a:lstStyle/>
                    <a:p>
                      <a:endParaRPr lang="es-CO"/>
                    </a:p>
                  </a:txBody>
                  <a:tcPr/>
                </a:tc>
                <a:tc hMerge="1">
                  <a:txBody>
                    <a:bodyPr/>
                    <a:lstStyle/>
                    <a:p>
                      <a:endParaRPr lang="es-CO"/>
                    </a:p>
                  </a:txBody>
                  <a:tcPr/>
                </a:tc>
                <a:tc rowSpan="2">
                  <a:txBody>
                    <a:bodyPr/>
                    <a:lstStyle/>
                    <a:p>
                      <a:pPr algn="ctr">
                        <a:lnSpc>
                          <a:spcPct val="107000"/>
                        </a:lnSpc>
                        <a:spcAft>
                          <a:spcPts val="800"/>
                        </a:spcAft>
                      </a:pPr>
                      <a:r>
                        <a:rPr lang="es-CO" sz="1200" dirty="0">
                          <a:effectLst/>
                        </a:rPr>
                        <a:t>OBSERVACIONES</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42294" marR="42294" marT="0" marB="0" anchor="ctr"/>
                </a:tc>
                <a:extLst>
                  <a:ext uri="{0D108BD9-81ED-4DB2-BD59-A6C34878D82A}">
                    <a16:rowId xmlns:a16="http://schemas.microsoft.com/office/drawing/2014/main" val="2340127916"/>
                  </a:ext>
                </a:extLst>
              </a:tr>
              <a:tr h="357628">
                <a:tc gridSpan="2" vMerge="1">
                  <a:txBody>
                    <a:bodyPr/>
                    <a:lstStyle/>
                    <a:p>
                      <a:endParaRPr lang="es-CO"/>
                    </a:p>
                  </a:txBody>
                  <a:tcPr/>
                </a:tc>
                <a:tc hMerge="1" vMerge="1">
                  <a:txBody>
                    <a:bodyPr/>
                    <a:lstStyle/>
                    <a:p>
                      <a:endParaRPr lang="es-CO"/>
                    </a:p>
                  </a:txBody>
                  <a:tcPr/>
                </a:tc>
                <a:tc>
                  <a:txBody>
                    <a:bodyPr/>
                    <a:lstStyle/>
                    <a:p>
                      <a:pPr algn="ctr">
                        <a:lnSpc>
                          <a:spcPct val="107000"/>
                        </a:lnSpc>
                        <a:spcAft>
                          <a:spcPts val="800"/>
                        </a:spcAft>
                      </a:pPr>
                      <a:r>
                        <a:rPr lang="es-CO" sz="1000" b="1" dirty="0" err="1">
                          <a:effectLst/>
                        </a:rPr>
                        <a:t>PROG</a:t>
                      </a:r>
                      <a:r>
                        <a:rPr lang="es-CO" sz="1000" b="1" dirty="0">
                          <a:effectLst/>
                        </a:rPr>
                        <a:t>.</a:t>
                      </a:r>
                      <a:endParaRPr lang="es-CO" sz="1000" b="1" dirty="0">
                        <a:effectLst/>
                        <a:latin typeface="Arial" panose="020B0604020202020204" pitchFamily="34" charset="0"/>
                        <a:ea typeface="Calibri" panose="020F0502020204030204" pitchFamily="34" charset="0"/>
                        <a:cs typeface="Arial" panose="020B0604020202020204" pitchFamily="34" charset="0"/>
                      </a:endParaRPr>
                    </a:p>
                  </a:txBody>
                  <a:tcPr marL="42294" marR="42294" marT="0" marB="0" anchor="ctr"/>
                </a:tc>
                <a:tc>
                  <a:txBody>
                    <a:bodyPr/>
                    <a:lstStyle/>
                    <a:p>
                      <a:pPr algn="ctr">
                        <a:lnSpc>
                          <a:spcPct val="107000"/>
                        </a:lnSpc>
                        <a:spcAft>
                          <a:spcPts val="800"/>
                        </a:spcAft>
                      </a:pPr>
                      <a:r>
                        <a:rPr lang="es-CO" sz="1000" b="1" dirty="0" err="1">
                          <a:effectLst/>
                        </a:rPr>
                        <a:t>EJEC</a:t>
                      </a:r>
                      <a:r>
                        <a:rPr lang="es-CO" sz="1000" b="1" dirty="0">
                          <a:effectLst/>
                        </a:rPr>
                        <a:t>.</a:t>
                      </a:r>
                      <a:endParaRPr lang="es-CO" sz="1000" b="1" dirty="0">
                        <a:effectLst/>
                        <a:latin typeface="Arial" panose="020B0604020202020204" pitchFamily="34" charset="0"/>
                        <a:ea typeface="Calibri" panose="020F0502020204030204" pitchFamily="34" charset="0"/>
                        <a:cs typeface="Arial" panose="020B0604020202020204" pitchFamily="34" charset="0"/>
                      </a:endParaRPr>
                    </a:p>
                  </a:txBody>
                  <a:tcPr marL="42294" marR="42294" marT="0" marB="0" anchor="ctr"/>
                </a:tc>
                <a:tc>
                  <a:txBody>
                    <a:bodyPr/>
                    <a:lstStyle/>
                    <a:p>
                      <a:pPr algn="ctr">
                        <a:lnSpc>
                          <a:spcPct val="107000"/>
                        </a:lnSpc>
                        <a:spcAft>
                          <a:spcPts val="800"/>
                        </a:spcAft>
                      </a:pPr>
                      <a:r>
                        <a:rPr lang="es-CO" sz="1000" b="1" dirty="0">
                          <a:effectLst/>
                        </a:rPr>
                        <a:t>% </a:t>
                      </a:r>
                      <a:r>
                        <a:rPr lang="es-CO" sz="1000" b="1" dirty="0" err="1">
                          <a:effectLst/>
                        </a:rPr>
                        <a:t>CUMPL</a:t>
                      </a:r>
                      <a:r>
                        <a:rPr lang="es-CO" sz="1000" b="1" dirty="0">
                          <a:effectLst/>
                        </a:rPr>
                        <a:t>.</a:t>
                      </a:r>
                      <a:endParaRPr lang="es-CO" sz="1000" b="1" dirty="0">
                        <a:effectLst/>
                        <a:latin typeface="Arial" panose="020B0604020202020204" pitchFamily="34" charset="0"/>
                        <a:ea typeface="Calibri" panose="020F0502020204030204" pitchFamily="34" charset="0"/>
                        <a:cs typeface="Arial" panose="020B0604020202020204" pitchFamily="34" charset="0"/>
                      </a:endParaRPr>
                    </a:p>
                  </a:txBody>
                  <a:tcPr marL="42294" marR="42294" marT="0" marB="0" anchor="ctr"/>
                </a:tc>
                <a:tc>
                  <a:txBody>
                    <a:bodyPr/>
                    <a:lstStyle/>
                    <a:p>
                      <a:pPr algn="ctr">
                        <a:lnSpc>
                          <a:spcPct val="107000"/>
                        </a:lnSpc>
                        <a:spcAft>
                          <a:spcPts val="800"/>
                        </a:spcAft>
                      </a:pPr>
                      <a:r>
                        <a:rPr lang="es-CO" sz="900" b="1" dirty="0">
                          <a:effectLst/>
                        </a:rPr>
                        <a:t>PENDIENTES</a:t>
                      </a:r>
                      <a:endParaRPr lang="es-CO" sz="900" b="1" dirty="0">
                        <a:effectLst/>
                        <a:latin typeface="Arial" panose="020B0604020202020204" pitchFamily="34" charset="0"/>
                        <a:ea typeface="Calibri" panose="020F0502020204030204" pitchFamily="34" charset="0"/>
                        <a:cs typeface="Arial" panose="020B0604020202020204" pitchFamily="34" charset="0"/>
                      </a:endParaRPr>
                    </a:p>
                  </a:txBody>
                  <a:tcPr marL="42294" marR="42294" marT="0" marB="0" anchor="ctr"/>
                </a:tc>
                <a:tc vMerge="1">
                  <a:txBody>
                    <a:bodyPr/>
                    <a:lstStyle/>
                    <a:p>
                      <a:endParaRPr lang="es-CO"/>
                    </a:p>
                  </a:txBody>
                  <a:tcPr/>
                </a:tc>
                <a:extLst>
                  <a:ext uri="{0D108BD9-81ED-4DB2-BD59-A6C34878D82A}">
                    <a16:rowId xmlns:a16="http://schemas.microsoft.com/office/drawing/2014/main" val="2181012419"/>
                  </a:ext>
                </a:extLst>
              </a:tr>
              <a:tr h="826295">
                <a:tc>
                  <a:txBody>
                    <a:bodyPr/>
                    <a:lstStyle/>
                    <a:p>
                      <a:pPr algn="ctr">
                        <a:lnSpc>
                          <a:spcPct val="107000"/>
                        </a:lnSpc>
                        <a:spcAft>
                          <a:spcPts val="800"/>
                        </a:spcAft>
                      </a:pPr>
                      <a:r>
                        <a:rPr lang="es-CO" sz="1200" dirty="0">
                          <a:effectLst/>
                        </a:rPr>
                        <a:t>1</a:t>
                      </a:r>
                      <a:endParaRPr lang="es-CO" sz="1200" b="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b="1" dirty="0">
                          <a:effectLst/>
                        </a:rPr>
                        <a:t>Actualización de documentación de gestión de Riesgos (Nueva guía para la gestión de riesgos)</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7</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7</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100%</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0</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Plan de trabajo cumplido en su totalidad</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3338149359"/>
                  </a:ext>
                </a:extLst>
              </a:tr>
              <a:tr h="686909">
                <a:tc>
                  <a:txBody>
                    <a:bodyPr/>
                    <a:lstStyle/>
                    <a:p>
                      <a:pPr algn="ctr">
                        <a:lnSpc>
                          <a:spcPct val="107000"/>
                        </a:lnSpc>
                        <a:spcAft>
                          <a:spcPts val="800"/>
                        </a:spcAft>
                      </a:pPr>
                      <a:r>
                        <a:rPr lang="es-CO" sz="1200" dirty="0">
                          <a:effectLst/>
                        </a:rPr>
                        <a:t>2</a:t>
                      </a:r>
                      <a:endParaRPr lang="es-CO" sz="1200" b="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b="1" dirty="0">
                          <a:effectLst/>
                        </a:rPr>
                        <a:t>Implementación de Teletrabajo</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19</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10</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53%</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9</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Teniendo en cuenta el gran porcentaje de actividades pendientes de ejecución, es necesario reprogramar nuevamente el plan de trabajo para ser ejecutado durante la vigencia 2022.</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1411094769"/>
                  </a:ext>
                </a:extLst>
              </a:tr>
              <a:tr h="550606">
                <a:tc>
                  <a:txBody>
                    <a:bodyPr/>
                    <a:lstStyle/>
                    <a:p>
                      <a:pPr algn="ctr">
                        <a:lnSpc>
                          <a:spcPct val="107000"/>
                        </a:lnSpc>
                        <a:spcAft>
                          <a:spcPts val="800"/>
                        </a:spcAft>
                      </a:pPr>
                      <a:r>
                        <a:rPr lang="es-CO" sz="1200" dirty="0">
                          <a:effectLst/>
                        </a:rPr>
                        <a:t>3</a:t>
                      </a:r>
                      <a:endParaRPr lang="es-CO" sz="1200" b="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b="1" dirty="0">
                          <a:effectLst/>
                        </a:rPr>
                        <a:t>Implementación del proyecto de arquitectura de procesos</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6</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5</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93%</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1</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La actividad Iniciar la automatización de las actividades priorizadas, presenta una ejecución del 60%</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589392929"/>
                  </a:ext>
                </a:extLst>
              </a:tr>
              <a:tr h="432620">
                <a:tc>
                  <a:txBody>
                    <a:bodyPr/>
                    <a:lstStyle/>
                    <a:p>
                      <a:pPr algn="ctr">
                        <a:lnSpc>
                          <a:spcPct val="107000"/>
                        </a:lnSpc>
                        <a:spcAft>
                          <a:spcPts val="800"/>
                        </a:spcAft>
                      </a:pPr>
                      <a:r>
                        <a:rPr lang="es-CO" sz="1200" dirty="0">
                          <a:effectLst/>
                        </a:rPr>
                        <a:t>4</a:t>
                      </a:r>
                      <a:endParaRPr lang="es-CO" sz="1200" b="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b="1" dirty="0">
                          <a:effectLst/>
                        </a:rPr>
                        <a:t>Administración del Sistema de Gestión Ambiental - SGA por parte de la OAP</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3</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3</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100%</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0</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Plan de trabajo cumplido en su totalidad</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2215395864"/>
                  </a:ext>
                </a:extLst>
              </a:tr>
              <a:tr h="432619">
                <a:tc>
                  <a:txBody>
                    <a:bodyPr/>
                    <a:lstStyle/>
                    <a:p>
                      <a:pPr algn="ctr">
                        <a:lnSpc>
                          <a:spcPct val="107000"/>
                        </a:lnSpc>
                        <a:spcAft>
                          <a:spcPts val="800"/>
                        </a:spcAft>
                      </a:pPr>
                      <a:r>
                        <a:rPr lang="es-CO" sz="1200" dirty="0">
                          <a:effectLst/>
                        </a:rPr>
                        <a:t>5</a:t>
                      </a:r>
                      <a:endParaRPr lang="es-CO" sz="1200" b="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b="1" dirty="0">
                          <a:effectLst/>
                        </a:rPr>
                        <a:t>Administración del plan de auditorías internas al SGI por parte de la OAP.</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4</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4</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100%</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0</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Plan de trabajo cumplido en su totalidad</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3338722016"/>
                  </a:ext>
                </a:extLst>
              </a:tr>
              <a:tr h="408571">
                <a:tc>
                  <a:txBody>
                    <a:bodyPr/>
                    <a:lstStyle/>
                    <a:p>
                      <a:pPr algn="ctr">
                        <a:lnSpc>
                          <a:spcPct val="107000"/>
                        </a:lnSpc>
                        <a:spcAft>
                          <a:spcPts val="800"/>
                        </a:spcAft>
                      </a:pPr>
                      <a:r>
                        <a:rPr lang="es-CO" sz="1200" dirty="0">
                          <a:effectLst/>
                        </a:rPr>
                        <a:t>6</a:t>
                      </a:r>
                      <a:endParaRPr lang="es-CO" sz="1200" b="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b="1" dirty="0">
                          <a:effectLst/>
                        </a:rPr>
                        <a:t>Implementación SIGAC</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8</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8</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100%</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0</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Plan de trabajo cumplido en su totalidad</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4053095874"/>
                  </a:ext>
                </a:extLst>
              </a:tr>
            </a:tbl>
          </a:graphicData>
        </a:graphic>
      </p:graphicFrame>
    </p:spTree>
    <p:extLst>
      <p:ext uri="{BB962C8B-B14F-4D97-AF65-F5344CB8AC3E}">
        <p14:creationId xmlns:p14="http://schemas.microsoft.com/office/powerpoint/2010/main" val="204172349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Marcador de posición de imagen 28">
            <a:extLst>
              <a:ext uri="{FF2B5EF4-FFF2-40B4-BE49-F238E27FC236}">
                <a16:creationId xmlns:a16="http://schemas.microsoft.com/office/drawing/2014/main" id="{F4A1270D-9AB4-413E-80FC-48E99FDE90D5}"/>
              </a:ext>
            </a:extLst>
          </p:cNvPr>
          <p:cNvPicPr>
            <a:picLocks noGrp="1" noChangeAspect="1"/>
          </p:cNvPicPr>
          <p:nvPr>
            <p:ph type="pic" idx="1"/>
          </p:nvPr>
        </p:nvPicPr>
        <p:blipFill>
          <a:blip r:embed="rId2">
            <a:extLst>
              <a:ext uri="{28A0092B-C50C-407E-A947-70E740481C1C}">
                <a14:useLocalDpi xmlns:a14="http://schemas.microsoft.com/office/drawing/2010/main" val="0"/>
              </a:ext>
            </a:extLst>
          </a:blip>
          <a:srcRect l="14685" r="14685"/>
          <a:stretch>
            <a:fillRect/>
          </a:stretch>
        </p:blipFill>
        <p:spPr>
          <a:xfrm>
            <a:off x="392113" y="471488"/>
            <a:ext cx="5413375" cy="5748337"/>
          </a:xfrm>
          <a:solidFill>
            <a:schemeClr val="bg2"/>
          </a:solidFill>
        </p:spPr>
      </p:pic>
      <p:sp>
        <p:nvSpPr>
          <p:cNvPr id="17" name="Rectangle 1">
            <a:extLst>
              <a:ext uri="{FF2B5EF4-FFF2-40B4-BE49-F238E27FC236}">
                <a16:creationId xmlns:a16="http://schemas.microsoft.com/office/drawing/2014/main" id="{C00713D2-835C-4C21-8A21-70EF142B9721}"/>
              </a:ext>
            </a:extLst>
          </p:cNvPr>
          <p:cNvSpPr/>
          <p:nvPr/>
        </p:nvSpPr>
        <p:spPr>
          <a:xfrm>
            <a:off x="6027174" y="1767698"/>
            <a:ext cx="6096000" cy="98488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E74A1B"/>
                </a:solidFill>
                <a:effectLst/>
                <a:uLnTx/>
                <a:uFillTx/>
                <a:latin typeface="Comfortaa"/>
                <a:ea typeface="Roboto Condensed Light" panose="02000000000000000000" pitchFamily="2" charset="0"/>
                <a:cs typeface="+mn-cs"/>
              </a:rPr>
              <a:t>01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1" i="0" u="none" strike="noStrike" kern="1200" cap="none" spc="0" normalizeH="0" baseline="0" noProof="0" dirty="0">
                <a:ln>
                  <a:noFill/>
                </a:ln>
                <a:solidFill>
                  <a:srgbClr val="3F3F3F">
                    <a:lumMod val="75000"/>
                  </a:srgbClr>
                </a:solidFill>
                <a:effectLst/>
                <a:uLnTx/>
                <a:uFillTx/>
                <a:latin typeface="Comfortaa"/>
                <a:ea typeface="Roboto" panose="02000000000000000000" pitchFamily="2" charset="0"/>
                <a:cs typeface="+mn-cs"/>
              </a:rPr>
              <a:t>Ejecución Presupuestal a </a:t>
            </a:r>
            <a:r>
              <a:rPr lang="es-CO" sz="1600" b="1" dirty="0">
                <a:solidFill>
                  <a:srgbClr val="3F3F3F">
                    <a:lumMod val="75000"/>
                  </a:srgbClr>
                </a:solidFill>
                <a:latin typeface="Comfortaa"/>
                <a:ea typeface="Roboto" panose="02000000000000000000" pitchFamily="2" charset="0"/>
              </a:rPr>
              <a:t>30</a:t>
            </a:r>
            <a:r>
              <a:rPr kumimoji="0" lang="es-CO" sz="1600" b="1" i="0" u="none" strike="noStrike" kern="1200" cap="none" spc="0" normalizeH="0" baseline="0" noProof="0" dirty="0">
                <a:ln>
                  <a:noFill/>
                </a:ln>
                <a:solidFill>
                  <a:srgbClr val="3F3F3F">
                    <a:lumMod val="75000"/>
                  </a:srgbClr>
                </a:solidFill>
                <a:effectLst/>
                <a:uLnTx/>
                <a:uFillTx/>
                <a:latin typeface="Comfortaa"/>
                <a:ea typeface="Roboto" panose="02000000000000000000" pitchFamily="2" charset="0"/>
                <a:cs typeface="+mn-cs"/>
              </a:rPr>
              <a:t> de marzo de 2022</a:t>
            </a:r>
            <a:endParaRPr kumimoji="0" lang="es-MX" sz="1600" b="1" i="0" u="none" strike="noStrike" kern="1200" cap="none" spc="0" normalizeH="0" baseline="0" noProof="0" dirty="0">
              <a:ln>
                <a:noFill/>
              </a:ln>
              <a:solidFill>
                <a:srgbClr val="3F3F3F">
                  <a:lumMod val="75000"/>
                </a:srgbClr>
              </a:solidFill>
              <a:effectLst/>
              <a:uLnTx/>
              <a:uFillTx/>
              <a:latin typeface="Comfortaa"/>
              <a:ea typeface="Roboto" panose="02000000000000000000" pitchFamily="2" charset="0"/>
              <a:cs typeface="+mn-cs"/>
            </a:endParaRPr>
          </a:p>
        </p:txBody>
      </p:sp>
      <p:sp>
        <p:nvSpPr>
          <p:cNvPr id="9" name="Rectangle 1">
            <a:extLst>
              <a:ext uri="{FF2B5EF4-FFF2-40B4-BE49-F238E27FC236}">
                <a16:creationId xmlns:a16="http://schemas.microsoft.com/office/drawing/2014/main" id="{C00713D2-835C-4C21-8A21-70EF142B9721}"/>
              </a:ext>
            </a:extLst>
          </p:cNvPr>
          <p:cNvSpPr/>
          <p:nvPr/>
        </p:nvSpPr>
        <p:spPr>
          <a:xfrm>
            <a:off x="6027174" y="2917187"/>
            <a:ext cx="5712542" cy="120032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E74A1B"/>
                </a:solidFill>
                <a:effectLst/>
                <a:uLnTx/>
                <a:uFillTx/>
                <a:latin typeface="Comfortaa"/>
                <a:ea typeface="Roboto Condensed Light" panose="02000000000000000000" pitchFamily="2" charset="0"/>
                <a:cs typeface="+mn-cs"/>
              </a:rPr>
              <a:t>02</a:t>
            </a:r>
            <a:endParaRPr lang="en-US" sz="4000" dirty="0">
              <a:solidFill>
                <a:srgbClr val="E74A1B"/>
              </a:solidFill>
              <a:latin typeface="Comfortaa"/>
              <a:ea typeface="Roboto Condensed Light" panose="02000000000000000000"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s-ES" sz="1600" b="1" dirty="0">
                <a:solidFill>
                  <a:schemeClr val="tx1">
                    <a:lumMod val="75000"/>
                  </a:schemeClr>
                </a:solidFill>
                <a:latin typeface="Comfortaa" pitchFamily="2" charset="0"/>
              </a:rPr>
              <a:t>Revisión y Evaluación por la Alta Dirección al Sistema de Gestión Integrado</a:t>
            </a:r>
            <a:endParaRPr lang="es-CO" sz="1600" b="1" dirty="0">
              <a:solidFill>
                <a:schemeClr val="tx1">
                  <a:lumMod val="75000"/>
                </a:schemeClr>
              </a:solidFill>
              <a:latin typeface="Comfortaa" pitchFamily="2" charset="0"/>
            </a:endParaRPr>
          </a:p>
        </p:txBody>
      </p:sp>
      <p:sp>
        <p:nvSpPr>
          <p:cNvPr id="11" name="Rectangle 1">
            <a:extLst>
              <a:ext uri="{FF2B5EF4-FFF2-40B4-BE49-F238E27FC236}">
                <a16:creationId xmlns:a16="http://schemas.microsoft.com/office/drawing/2014/main" id="{C00713D2-835C-4C21-8A21-70EF142B9721}"/>
              </a:ext>
            </a:extLst>
          </p:cNvPr>
          <p:cNvSpPr/>
          <p:nvPr/>
        </p:nvSpPr>
        <p:spPr>
          <a:xfrm>
            <a:off x="6027174" y="4181597"/>
            <a:ext cx="5712542" cy="95410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E74A1B"/>
                </a:solidFill>
                <a:effectLst/>
                <a:uLnTx/>
                <a:uFillTx/>
                <a:latin typeface="Comfortaa"/>
                <a:ea typeface="Roboto Condensed Light" panose="02000000000000000000" pitchFamily="2" charset="0"/>
                <a:cs typeface="+mn-cs"/>
              </a:rPr>
              <a:t>03</a:t>
            </a:r>
            <a:endParaRPr lang="en-US" sz="4000" dirty="0">
              <a:solidFill>
                <a:srgbClr val="E74A1B"/>
              </a:solidFill>
              <a:latin typeface="Comfortaa"/>
              <a:ea typeface="Roboto Condensed Light" panose="02000000000000000000"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s-ES" sz="1600" b="1" dirty="0">
                <a:solidFill>
                  <a:schemeClr val="tx1">
                    <a:lumMod val="75000"/>
                  </a:schemeClr>
                </a:solidFill>
                <a:latin typeface="Comfortaa" pitchFamily="2" charset="0"/>
              </a:rPr>
              <a:t>Varios</a:t>
            </a:r>
            <a:endParaRPr lang="es-CO" sz="1600" b="1" dirty="0">
              <a:solidFill>
                <a:schemeClr val="tx1">
                  <a:lumMod val="75000"/>
                </a:schemeClr>
              </a:solidFill>
              <a:latin typeface="Comfortaa" pitchFamily="2" charset="0"/>
            </a:endParaRPr>
          </a:p>
        </p:txBody>
      </p:sp>
    </p:spTree>
    <p:extLst>
      <p:ext uri="{BB962C8B-B14F-4D97-AF65-F5344CB8AC3E}">
        <p14:creationId xmlns:p14="http://schemas.microsoft.com/office/powerpoint/2010/main" val="390319408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14:presetBounceEnd="50000">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14:bounceEnd="50000">
                                          <p:cBhvr additive="base">
                                            <p:cTn id="7" dur="1000" fill="hold"/>
                                            <p:tgtEl>
                                              <p:spTgt spid="17"/>
                                            </p:tgtEl>
                                            <p:attrNameLst>
                                              <p:attrName>ppt_x</p:attrName>
                                            </p:attrNameLst>
                                          </p:cBhvr>
                                          <p:tavLst>
                                            <p:tav tm="0">
                                              <p:val>
                                                <p:strVal val="1+#ppt_w/2"/>
                                              </p:val>
                                            </p:tav>
                                            <p:tav tm="100000">
                                              <p:val>
                                                <p:strVal val="#ppt_x"/>
                                              </p:val>
                                            </p:tav>
                                          </p:tavLst>
                                        </p:anim>
                                        <p:anim calcmode="lin" valueType="num" p14:bounceEnd="50000">
                                          <p:cBhvr additive="base">
                                            <p:cTn id="8" dur="1000" fill="hold"/>
                                            <p:tgtEl>
                                              <p:spTgt spid="17"/>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50000">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14:bounceEnd="50000">
                                          <p:cBhvr additive="base">
                                            <p:cTn id="11" dur="1000" fill="hold"/>
                                            <p:tgtEl>
                                              <p:spTgt spid="9"/>
                                            </p:tgtEl>
                                            <p:attrNameLst>
                                              <p:attrName>ppt_x</p:attrName>
                                            </p:attrNameLst>
                                          </p:cBhvr>
                                          <p:tavLst>
                                            <p:tav tm="0">
                                              <p:val>
                                                <p:strVal val="1+#ppt_w/2"/>
                                              </p:val>
                                            </p:tav>
                                            <p:tav tm="100000">
                                              <p:val>
                                                <p:strVal val="#ppt_x"/>
                                              </p:val>
                                            </p:tav>
                                          </p:tavLst>
                                        </p:anim>
                                        <p:anim calcmode="lin" valueType="num" p14:bounceEnd="50000">
                                          <p:cBhvr additive="base">
                                            <p:cTn id="12" dur="10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14:presetBounceEnd="50000">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14:bounceEnd="50000">
                                          <p:cBhvr additive="base">
                                            <p:cTn id="15" dur="1000" fill="hold"/>
                                            <p:tgtEl>
                                              <p:spTgt spid="11"/>
                                            </p:tgtEl>
                                            <p:attrNameLst>
                                              <p:attrName>ppt_x</p:attrName>
                                            </p:attrNameLst>
                                          </p:cBhvr>
                                          <p:tavLst>
                                            <p:tav tm="0">
                                              <p:val>
                                                <p:strVal val="1+#ppt_w/2"/>
                                              </p:val>
                                            </p:tav>
                                            <p:tav tm="100000">
                                              <p:val>
                                                <p:strVal val="#ppt_x"/>
                                              </p:val>
                                            </p:tav>
                                          </p:tavLst>
                                        </p:anim>
                                        <p:anim calcmode="lin" valueType="num" p14:bounceEnd="50000">
                                          <p:cBhvr additive="base">
                                            <p:cTn id="16"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9" grpId="0"/>
          <p:bldP spid="1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1000" fill="hold"/>
                                            <p:tgtEl>
                                              <p:spTgt spid="17"/>
                                            </p:tgtEl>
                                            <p:attrNameLst>
                                              <p:attrName>ppt_x</p:attrName>
                                            </p:attrNameLst>
                                          </p:cBhvr>
                                          <p:tavLst>
                                            <p:tav tm="0">
                                              <p:val>
                                                <p:strVal val="1+#ppt_w/2"/>
                                              </p:val>
                                            </p:tav>
                                            <p:tav tm="100000">
                                              <p:val>
                                                <p:strVal val="#ppt_x"/>
                                              </p:val>
                                            </p:tav>
                                          </p:tavLst>
                                        </p:anim>
                                        <p:anim calcmode="lin" valueType="num">
                                          <p:cBhvr additive="base">
                                            <p:cTn id="8" dur="1000" fill="hold"/>
                                            <p:tgtEl>
                                              <p:spTgt spid="17"/>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000" fill="hold"/>
                                            <p:tgtEl>
                                              <p:spTgt spid="9"/>
                                            </p:tgtEl>
                                            <p:attrNameLst>
                                              <p:attrName>ppt_x</p:attrName>
                                            </p:attrNameLst>
                                          </p:cBhvr>
                                          <p:tavLst>
                                            <p:tav tm="0">
                                              <p:val>
                                                <p:strVal val="1+#ppt_w/2"/>
                                              </p:val>
                                            </p:tav>
                                            <p:tav tm="100000">
                                              <p:val>
                                                <p:strVal val="#ppt_x"/>
                                              </p:val>
                                            </p:tav>
                                          </p:tavLst>
                                        </p:anim>
                                        <p:anim calcmode="lin" valueType="num">
                                          <p:cBhvr additive="base">
                                            <p:cTn id="12" dur="10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1+#ppt_w/2"/>
                                              </p:val>
                                            </p:tav>
                                            <p:tav tm="100000">
                                              <p:val>
                                                <p:strVal val="#ppt_x"/>
                                              </p:val>
                                            </p:tav>
                                          </p:tavLst>
                                        </p:anim>
                                        <p:anim calcmode="lin" valueType="num">
                                          <p:cBhvr additive="base">
                                            <p:cTn id="16"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9" grpId="0"/>
          <p:bldP spid="11" grpId="0"/>
        </p:bldLst>
      </p:timing>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30</a:t>
            </a:fld>
            <a:endParaRPr lang="en-US" dirty="0"/>
          </a:p>
        </p:txBody>
      </p:sp>
      <p:graphicFrame>
        <p:nvGraphicFramePr>
          <p:cNvPr id="4" name="Tabla 3">
            <a:extLst>
              <a:ext uri="{FF2B5EF4-FFF2-40B4-BE49-F238E27FC236}">
                <a16:creationId xmlns:a16="http://schemas.microsoft.com/office/drawing/2014/main" id="{E6A20C75-720E-4D4D-9053-8C21EBD89405}"/>
              </a:ext>
            </a:extLst>
          </p:cNvPr>
          <p:cNvGraphicFramePr>
            <a:graphicFrameLocks noGrp="1"/>
          </p:cNvGraphicFramePr>
          <p:nvPr>
            <p:extLst>
              <p:ext uri="{D42A27DB-BD31-4B8C-83A1-F6EECF244321}">
                <p14:modId xmlns:p14="http://schemas.microsoft.com/office/powerpoint/2010/main" val="772223028"/>
              </p:ext>
            </p:extLst>
          </p:nvPr>
        </p:nvGraphicFramePr>
        <p:xfrm>
          <a:off x="504208" y="1408546"/>
          <a:ext cx="11280514" cy="4553158"/>
        </p:xfrm>
        <a:graphic>
          <a:graphicData uri="http://schemas.openxmlformats.org/drawingml/2006/table">
            <a:tbl>
              <a:tblPr firstRow="1" firstCol="1" bandRow="1">
                <a:tableStyleId>{ED083AE6-46FA-4A59-8FB0-9F97EB10719F}</a:tableStyleId>
              </a:tblPr>
              <a:tblGrid>
                <a:gridCol w="484620">
                  <a:extLst>
                    <a:ext uri="{9D8B030D-6E8A-4147-A177-3AD203B41FA5}">
                      <a16:colId xmlns:a16="http://schemas.microsoft.com/office/drawing/2014/main" val="370256367"/>
                    </a:ext>
                  </a:extLst>
                </a:gridCol>
                <a:gridCol w="2566294">
                  <a:extLst>
                    <a:ext uri="{9D8B030D-6E8A-4147-A177-3AD203B41FA5}">
                      <a16:colId xmlns:a16="http://schemas.microsoft.com/office/drawing/2014/main" val="2923508727"/>
                    </a:ext>
                  </a:extLst>
                </a:gridCol>
                <a:gridCol w="631596">
                  <a:extLst>
                    <a:ext uri="{9D8B030D-6E8A-4147-A177-3AD203B41FA5}">
                      <a16:colId xmlns:a16="http://schemas.microsoft.com/office/drawing/2014/main" val="391819660"/>
                    </a:ext>
                  </a:extLst>
                </a:gridCol>
                <a:gridCol w="678730">
                  <a:extLst>
                    <a:ext uri="{9D8B030D-6E8A-4147-A177-3AD203B41FA5}">
                      <a16:colId xmlns:a16="http://schemas.microsoft.com/office/drawing/2014/main" val="3362412704"/>
                    </a:ext>
                  </a:extLst>
                </a:gridCol>
                <a:gridCol w="725863">
                  <a:extLst>
                    <a:ext uri="{9D8B030D-6E8A-4147-A177-3AD203B41FA5}">
                      <a16:colId xmlns:a16="http://schemas.microsoft.com/office/drawing/2014/main" val="2813576966"/>
                    </a:ext>
                  </a:extLst>
                </a:gridCol>
                <a:gridCol w="956973">
                  <a:extLst>
                    <a:ext uri="{9D8B030D-6E8A-4147-A177-3AD203B41FA5}">
                      <a16:colId xmlns:a16="http://schemas.microsoft.com/office/drawing/2014/main" val="1361838439"/>
                    </a:ext>
                  </a:extLst>
                </a:gridCol>
                <a:gridCol w="5236438">
                  <a:extLst>
                    <a:ext uri="{9D8B030D-6E8A-4147-A177-3AD203B41FA5}">
                      <a16:colId xmlns:a16="http://schemas.microsoft.com/office/drawing/2014/main" val="3840747143"/>
                    </a:ext>
                  </a:extLst>
                </a:gridCol>
              </a:tblGrid>
              <a:tr h="215100">
                <a:tc rowSpan="2" gridSpan="2">
                  <a:txBody>
                    <a:bodyPr/>
                    <a:lstStyle/>
                    <a:p>
                      <a:pPr algn="ctr">
                        <a:lnSpc>
                          <a:spcPct val="107000"/>
                        </a:lnSpc>
                        <a:spcAft>
                          <a:spcPts val="800"/>
                        </a:spcAft>
                      </a:pPr>
                      <a:r>
                        <a:rPr lang="es-CO" sz="1200">
                          <a:effectLst/>
                        </a:rPr>
                        <a:t>DESCRIPCIÓN DEL CAMBIO</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44450" marR="44450" marT="0" marB="0" anchor="ctr"/>
                </a:tc>
                <a:tc rowSpan="2" hMerge="1">
                  <a:txBody>
                    <a:bodyPr/>
                    <a:lstStyle/>
                    <a:p>
                      <a:endParaRPr lang="es-CO"/>
                    </a:p>
                  </a:txBody>
                  <a:tcPr/>
                </a:tc>
                <a:tc gridSpan="4">
                  <a:txBody>
                    <a:bodyPr/>
                    <a:lstStyle/>
                    <a:p>
                      <a:pPr algn="ctr">
                        <a:lnSpc>
                          <a:spcPct val="107000"/>
                        </a:lnSpc>
                        <a:spcAft>
                          <a:spcPts val="800"/>
                        </a:spcAft>
                      </a:pPr>
                      <a:r>
                        <a:rPr lang="es-CO" sz="1200" b="1">
                          <a:effectLst/>
                        </a:rPr>
                        <a:t>ACTIVIDADES</a:t>
                      </a:r>
                      <a:endParaRPr lang="es-CO" sz="1200" b="1">
                        <a:effectLst/>
                        <a:latin typeface="Arial" panose="020B0604020202020204" pitchFamily="34" charset="0"/>
                        <a:ea typeface="Calibri" panose="020F0502020204030204" pitchFamily="34" charset="0"/>
                        <a:cs typeface="Arial" panose="020B0604020202020204" pitchFamily="34" charset="0"/>
                      </a:endParaRPr>
                    </a:p>
                  </a:txBody>
                  <a:tcPr marL="44450" marR="44450" marT="0" marB="0" anchor="ctr"/>
                </a:tc>
                <a:tc hMerge="1">
                  <a:txBody>
                    <a:bodyPr/>
                    <a:lstStyle/>
                    <a:p>
                      <a:endParaRPr lang="es-CO"/>
                    </a:p>
                  </a:txBody>
                  <a:tcPr/>
                </a:tc>
                <a:tc hMerge="1">
                  <a:txBody>
                    <a:bodyPr/>
                    <a:lstStyle/>
                    <a:p>
                      <a:endParaRPr lang="es-CO"/>
                    </a:p>
                  </a:txBody>
                  <a:tcPr/>
                </a:tc>
                <a:tc hMerge="1">
                  <a:txBody>
                    <a:bodyPr/>
                    <a:lstStyle/>
                    <a:p>
                      <a:endParaRPr lang="es-CO"/>
                    </a:p>
                  </a:txBody>
                  <a:tcPr/>
                </a:tc>
                <a:tc rowSpan="2">
                  <a:txBody>
                    <a:bodyPr/>
                    <a:lstStyle/>
                    <a:p>
                      <a:pPr algn="ctr">
                        <a:lnSpc>
                          <a:spcPct val="107000"/>
                        </a:lnSpc>
                        <a:spcAft>
                          <a:spcPts val="800"/>
                        </a:spcAft>
                      </a:pPr>
                      <a:r>
                        <a:rPr lang="es-CO" sz="1200" dirty="0">
                          <a:effectLst/>
                        </a:rPr>
                        <a:t>OBSERVACIONES</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44450" marR="44450" marT="0" marB="0" anchor="ctr"/>
                </a:tc>
                <a:extLst>
                  <a:ext uri="{0D108BD9-81ED-4DB2-BD59-A6C34878D82A}">
                    <a16:rowId xmlns:a16="http://schemas.microsoft.com/office/drawing/2014/main" val="3377429263"/>
                  </a:ext>
                </a:extLst>
              </a:tr>
              <a:tr h="385187">
                <a:tc gridSpan="2" vMerge="1">
                  <a:txBody>
                    <a:bodyPr/>
                    <a:lstStyle/>
                    <a:p>
                      <a:endParaRPr lang="es-CO"/>
                    </a:p>
                  </a:txBody>
                  <a:tcPr/>
                </a:tc>
                <a:tc hMerge="1" vMerge="1">
                  <a:txBody>
                    <a:bodyPr/>
                    <a:lstStyle/>
                    <a:p>
                      <a:endParaRPr lang="es-CO"/>
                    </a:p>
                  </a:txBody>
                  <a:tcPr/>
                </a:tc>
                <a:tc>
                  <a:txBody>
                    <a:bodyPr/>
                    <a:lstStyle/>
                    <a:p>
                      <a:pPr algn="ctr">
                        <a:lnSpc>
                          <a:spcPct val="107000"/>
                        </a:lnSpc>
                        <a:spcAft>
                          <a:spcPts val="800"/>
                        </a:spcAft>
                      </a:pPr>
                      <a:r>
                        <a:rPr lang="es-CO" sz="1000" b="1" dirty="0" err="1">
                          <a:effectLst/>
                        </a:rPr>
                        <a:t>PROG</a:t>
                      </a:r>
                      <a:r>
                        <a:rPr lang="es-CO" sz="1000" b="1" dirty="0">
                          <a:effectLst/>
                        </a:rPr>
                        <a:t>.</a:t>
                      </a:r>
                      <a:endParaRPr lang="es-CO" sz="1000" b="1" dirty="0">
                        <a:effectLst/>
                        <a:latin typeface="Arial" panose="020B0604020202020204" pitchFamily="34" charset="0"/>
                        <a:ea typeface="Calibri" panose="020F0502020204030204" pitchFamily="34" charset="0"/>
                        <a:cs typeface="Arial" panose="020B0604020202020204" pitchFamily="34" charset="0"/>
                      </a:endParaRPr>
                    </a:p>
                  </a:txBody>
                  <a:tcPr marL="44450" marR="44450" marT="0" marB="0" anchor="ctr"/>
                </a:tc>
                <a:tc>
                  <a:txBody>
                    <a:bodyPr/>
                    <a:lstStyle/>
                    <a:p>
                      <a:pPr algn="ctr">
                        <a:lnSpc>
                          <a:spcPct val="107000"/>
                        </a:lnSpc>
                        <a:spcAft>
                          <a:spcPts val="800"/>
                        </a:spcAft>
                      </a:pPr>
                      <a:r>
                        <a:rPr lang="es-CO" sz="1000" b="1" dirty="0" err="1">
                          <a:effectLst/>
                        </a:rPr>
                        <a:t>EJEC</a:t>
                      </a:r>
                      <a:r>
                        <a:rPr lang="es-CO" sz="1000" b="1" dirty="0">
                          <a:effectLst/>
                        </a:rPr>
                        <a:t>.</a:t>
                      </a:r>
                      <a:endParaRPr lang="es-CO" sz="1000" b="1" dirty="0">
                        <a:effectLst/>
                        <a:latin typeface="Arial" panose="020B0604020202020204" pitchFamily="34" charset="0"/>
                        <a:ea typeface="Calibri" panose="020F0502020204030204" pitchFamily="34" charset="0"/>
                        <a:cs typeface="Arial" panose="020B0604020202020204" pitchFamily="34" charset="0"/>
                      </a:endParaRPr>
                    </a:p>
                  </a:txBody>
                  <a:tcPr marL="44450" marR="44450" marT="0" marB="0" anchor="ctr"/>
                </a:tc>
                <a:tc>
                  <a:txBody>
                    <a:bodyPr/>
                    <a:lstStyle/>
                    <a:p>
                      <a:pPr algn="ctr">
                        <a:lnSpc>
                          <a:spcPct val="107000"/>
                        </a:lnSpc>
                        <a:spcAft>
                          <a:spcPts val="800"/>
                        </a:spcAft>
                      </a:pPr>
                      <a:r>
                        <a:rPr lang="es-CO" sz="1000" b="1" dirty="0">
                          <a:effectLst/>
                        </a:rPr>
                        <a:t>% </a:t>
                      </a:r>
                      <a:r>
                        <a:rPr lang="es-CO" sz="1000" b="1" dirty="0" err="1">
                          <a:effectLst/>
                        </a:rPr>
                        <a:t>CUMPL</a:t>
                      </a:r>
                      <a:r>
                        <a:rPr lang="es-CO" sz="1000" b="1" dirty="0">
                          <a:effectLst/>
                        </a:rPr>
                        <a:t>.</a:t>
                      </a:r>
                      <a:endParaRPr lang="es-CO" sz="1000" b="1" dirty="0">
                        <a:effectLst/>
                        <a:latin typeface="Arial" panose="020B0604020202020204" pitchFamily="34" charset="0"/>
                        <a:ea typeface="Calibri" panose="020F0502020204030204" pitchFamily="34" charset="0"/>
                        <a:cs typeface="Arial" panose="020B0604020202020204" pitchFamily="34" charset="0"/>
                      </a:endParaRPr>
                    </a:p>
                  </a:txBody>
                  <a:tcPr marL="44450" marR="44450" marT="0" marB="0" anchor="ctr"/>
                </a:tc>
                <a:tc>
                  <a:txBody>
                    <a:bodyPr/>
                    <a:lstStyle/>
                    <a:p>
                      <a:pPr algn="ctr">
                        <a:lnSpc>
                          <a:spcPct val="107000"/>
                        </a:lnSpc>
                        <a:spcAft>
                          <a:spcPts val="800"/>
                        </a:spcAft>
                      </a:pPr>
                      <a:r>
                        <a:rPr lang="es-CO" sz="1000" b="1" i="0" dirty="0">
                          <a:effectLst/>
                        </a:rPr>
                        <a:t>PENDIENTES</a:t>
                      </a:r>
                      <a:endParaRPr lang="es-CO" sz="1000" b="1" i="0" dirty="0">
                        <a:effectLst/>
                        <a:latin typeface="Arial" panose="020B0604020202020204" pitchFamily="34" charset="0"/>
                        <a:ea typeface="Calibri" panose="020F0502020204030204" pitchFamily="34" charset="0"/>
                        <a:cs typeface="Arial" panose="020B0604020202020204" pitchFamily="34" charset="0"/>
                      </a:endParaRPr>
                    </a:p>
                  </a:txBody>
                  <a:tcPr marL="44450" marR="44450" marT="0" marB="0" anchor="ctr"/>
                </a:tc>
                <a:tc vMerge="1">
                  <a:txBody>
                    <a:bodyPr/>
                    <a:lstStyle/>
                    <a:p>
                      <a:endParaRPr lang="es-CO"/>
                    </a:p>
                  </a:txBody>
                  <a:tcPr/>
                </a:tc>
                <a:extLst>
                  <a:ext uri="{0D108BD9-81ED-4DB2-BD59-A6C34878D82A}">
                    <a16:rowId xmlns:a16="http://schemas.microsoft.com/office/drawing/2014/main" val="3777215870"/>
                  </a:ext>
                </a:extLst>
              </a:tr>
              <a:tr h="492847">
                <a:tc>
                  <a:txBody>
                    <a:bodyPr/>
                    <a:lstStyle/>
                    <a:p>
                      <a:pPr algn="ctr">
                        <a:lnSpc>
                          <a:spcPct val="107000"/>
                        </a:lnSpc>
                        <a:spcAft>
                          <a:spcPts val="800"/>
                        </a:spcAft>
                      </a:pPr>
                      <a:r>
                        <a:rPr lang="es-CO" sz="1200" dirty="0">
                          <a:effectLst/>
                        </a:rPr>
                        <a:t>7</a:t>
                      </a:r>
                      <a:endParaRPr lang="es-CO" sz="1200" b="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b="1" dirty="0">
                          <a:effectLst/>
                        </a:rPr>
                        <a:t>Implementación de Colombia en Mapas (Nuevas Funcionalidades)</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8</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8</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100%</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0</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Plan de trabajo cumplido en su totalidad</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1140058672"/>
                  </a:ext>
                </a:extLst>
              </a:tr>
              <a:tr h="440058">
                <a:tc>
                  <a:txBody>
                    <a:bodyPr/>
                    <a:lstStyle/>
                    <a:p>
                      <a:pPr algn="ctr">
                        <a:lnSpc>
                          <a:spcPct val="107000"/>
                        </a:lnSpc>
                        <a:spcAft>
                          <a:spcPts val="800"/>
                        </a:spcAft>
                      </a:pPr>
                      <a:r>
                        <a:rPr lang="es-CO" sz="1200" dirty="0">
                          <a:effectLst/>
                        </a:rPr>
                        <a:t>8</a:t>
                      </a:r>
                      <a:endParaRPr lang="es-CO" sz="1200" b="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b="1" dirty="0">
                          <a:effectLst/>
                        </a:rPr>
                        <a:t>Implementación Nueva Versión SIG-OT</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9</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9</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100%</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0</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Plan de trabajo cumplido en su totalidad</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151526915"/>
                  </a:ext>
                </a:extLst>
              </a:tr>
              <a:tr h="542042">
                <a:tc>
                  <a:txBody>
                    <a:bodyPr/>
                    <a:lstStyle/>
                    <a:p>
                      <a:pPr algn="ctr">
                        <a:lnSpc>
                          <a:spcPct val="107000"/>
                        </a:lnSpc>
                        <a:spcAft>
                          <a:spcPts val="800"/>
                        </a:spcAft>
                      </a:pPr>
                      <a:r>
                        <a:rPr lang="es-CO" sz="1200" dirty="0">
                          <a:effectLst/>
                        </a:rPr>
                        <a:t>9</a:t>
                      </a:r>
                      <a:endParaRPr lang="es-CO" sz="1200" b="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b="1" dirty="0">
                          <a:effectLst/>
                        </a:rPr>
                        <a:t>Actualización de la Normatividad (Geodesia - Cartografía - Geografía)</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9</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9</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100%</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0</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Plan de trabajo cumplido en su totalidad</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2332073846"/>
                  </a:ext>
                </a:extLst>
              </a:tr>
              <a:tr h="859798">
                <a:tc>
                  <a:txBody>
                    <a:bodyPr/>
                    <a:lstStyle/>
                    <a:p>
                      <a:pPr algn="ctr">
                        <a:lnSpc>
                          <a:spcPct val="107000"/>
                        </a:lnSpc>
                        <a:spcAft>
                          <a:spcPts val="800"/>
                        </a:spcAft>
                      </a:pPr>
                      <a:r>
                        <a:rPr lang="es-CO" sz="1200" dirty="0">
                          <a:effectLst/>
                        </a:rPr>
                        <a:t>10</a:t>
                      </a:r>
                      <a:endParaRPr lang="es-CO" sz="1200" b="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b="1" dirty="0">
                          <a:effectLst/>
                        </a:rPr>
                        <a:t>Implementación Centro de Control de la Red Geodésica</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9</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9</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100%</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0</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Plan de trabajo cumplido en su totalidad</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441093896"/>
                  </a:ext>
                </a:extLst>
              </a:tr>
              <a:tr h="1132989">
                <a:tc>
                  <a:txBody>
                    <a:bodyPr/>
                    <a:lstStyle/>
                    <a:p>
                      <a:pPr algn="ctr">
                        <a:lnSpc>
                          <a:spcPct val="107000"/>
                        </a:lnSpc>
                        <a:spcAft>
                          <a:spcPts val="800"/>
                        </a:spcAft>
                      </a:pPr>
                      <a:r>
                        <a:rPr lang="es-CO" sz="1200" dirty="0">
                          <a:effectLst/>
                        </a:rPr>
                        <a:t>11</a:t>
                      </a:r>
                      <a:endParaRPr lang="es-CO" sz="1200" b="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b="1" dirty="0">
                          <a:effectLst/>
                        </a:rPr>
                        <a:t>Implementación de Sistema de Información Disciplinario -SID.</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13</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11</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90%</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2</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No se encontró evidencia de la actividad Socializar la entrada en funcionamiento del SID.</a:t>
                      </a:r>
                      <a:br>
                        <a:rPr lang="es-CO" sz="1200" dirty="0">
                          <a:effectLst/>
                        </a:rPr>
                      </a:br>
                      <a:r>
                        <a:rPr lang="es-CO" sz="1200" dirty="0">
                          <a:effectLst/>
                        </a:rPr>
                        <a:t>Si bien se evidencia una propuesta de actualización del procedimiento, no se evidencia una nueva versión del mismo)</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78598530"/>
                  </a:ext>
                </a:extLst>
              </a:tr>
              <a:tr h="440058">
                <a:tc>
                  <a:txBody>
                    <a:bodyPr/>
                    <a:lstStyle/>
                    <a:p>
                      <a:pPr algn="ctr">
                        <a:lnSpc>
                          <a:spcPct val="107000"/>
                        </a:lnSpc>
                        <a:spcAft>
                          <a:spcPts val="800"/>
                        </a:spcAft>
                      </a:pPr>
                      <a:r>
                        <a:rPr lang="es-CO" sz="1200" dirty="0">
                          <a:effectLst/>
                        </a:rPr>
                        <a:t>12</a:t>
                      </a:r>
                      <a:endParaRPr lang="es-CO" sz="1200" b="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b="1" dirty="0">
                          <a:effectLst/>
                        </a:rPr>
                        <a:t>Implementación Comité Técnico Asesor para la gestión Catastral</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3</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3</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100%</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0</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Plan de trabajo cumplido en su totalidad</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3097744829"/>
                  </a:ext>
                </a:extLst>
              </a:tr>
            </a:tbl>
          </a:graphicData>
        </a:graphic>
      </p:graphicFrame>
      <p:sp>
        <p:nvSpPr>
          <p:cNvPr id="5" name="TextBox 17">
            <a:extLst>
              <a:ext uri="{FF2B5EF4-FFF2-40B4-BE49-F238E27FC236}">
                <a16:creationId xmlns:a16="http://schemas.microsoft.com/office/drawing/2014/main" id="{7C7E62CD-196A-4E2A-8236-1AD102C0966A}"/>
              </a:ext>
            </a:extLst>
          </p:cNvPr>
          <p:cNvSpPr txBox="1"/>
          <p:nvPr/>
        </p:nvSpPr>
        <p:spPr>
          <a:xfrm>
            <a:off x="504208" y="549236"/>
            <a:ext cx="6621771" cy="523220"/>
          </a:xfrm>
          <a:prstGeom prst="rect">
            <a:avLst/>
          </a:prstGeom>
          <a:noFill/>
        </p:spPr>
        <p:txBody>
          <a:bodyPr wrap="square" rtlCol="0">
            <a:spAutoFit/>
          </a:bodyPr>
          <a:lstStyle/>
          <a:p>
            <a:r>
              <a:rPr lang="es-MX" sz="2800" dirty="0">
                <a:solidFill>
                  <a:schemeClr val="accent1"/>
                </a:solidFill>
                <a:latin typeface="+mj-lt"/>
              </a:rPr>
              <a:t>GESTIÓN DEL CAMBIO - RESULTADOS</a:t>
            </a:r>
            <a:endParaRPr lang="es-MX" sz="2800" dirty="0">
              <a:solidFill>
                <a:schemeClr val="accent4"/>
              </a:solidFill>
              <a:latin typeface="+mj-lt"/>
            </a:endParaRPr>
          </a:p>
        </p:txBody>
      </p:sp>
    </p:spTree>
    <p:extLst>
      <p:ext uri="{BB962C8B-B14F-4D97-AF65-F5344CB8AC3E}">
        <p14:creationId xmlns:p14="http://schemas.microsoft.com/office/powerpoint/2010/main" val="51354796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31</a:t>
            </a:fld>
            <a:endParaRPr lang="en-US" dirty="0"/>
          </a:p>
        </p:txBody>
      </p:sp>
      <p:graphicFrame>
        <p:nvGraphicFramePr>
          <p:cNvPr id="5" name="Tabla 4">
            <a:extLst>
              <a:ext uri="{FF2B5EF4-FFF2-40B4-BE49-F238E27FC236}">
                <a16:creationId xmlns:a16="http://schemas.microsoft.com/office/drawing/2014/main" id="{E88CABDF-E721-4BDC-945A-FF1A4D1F2B60}"/>
              </a:ext>
            </a:extLst>
          </p:cNvPr>
          <p:cNvGraphicFramePr>
            <a:graphicFrameLocks noGrp="1"/>
          </p:cNvGraphicFramePr>
          <p:nvPr>
            <p:extLst>
              <p:ext uri="{D42A27DB-BD31-4B8C-83A1-F6EECF244321}">
                <p14:modId xmlns:p14="http://schemas.microsoft.com/office/powerpoint/2010/main" val="204217660"/>
              </p:ext>
            </p:extLst>
          </p:nvPr>
        </p:nvGraphicFramePr>
        <p:xfrm>
          <a:off x="399242" y="1443896"/>
          <a:ext cx="11317464" cy="4275336"/>
        </p:xfrm>
        <a:graphic>
          <a:graphicData uri="http://schemas.openxmlformats.org/drawingml/2006/table">
            <a:tbl>
              <a:tblPr firstRow="1" firstCol="1" bandRow="1">
                <a:tableStyleId>{ED083AE6-46FA-4A59-8FB0-9F97EB10719F}</a:tableStyleId>
              </a:tblPr>
              <a:tblGrid>
                <a:gridCol w="461995">
                  <a:extLst>
                    <a:ext uri="{9D8B030D-6E8A-4147-A177-3AD203B41FA5}">
                      <a16:colId xmlns:a16="http://schemas.microsoft.com/office/drawing/2014/main" val="1771314062"/>
                    </a:ext>
                  </a:extLst>
                </a:gridCol>
                <a:gridCol w="2786125">
                  <a:extLst>
                    <a:ext uri="{9D8B030D-6E8A-4147-A177-3AD203B41FA5}">
                      <a16:colId xmlns:a16="http://schemas.microsoft.com/office/drawing/2014/main" val="109503369"/>
                    </a:ext>
                  </a:extLst>
                </a:gridCol>
                <a:gridCol w="584462">
                  <a:extLst>
                    <a:ext uri="{9D8B030D-6E8A-4147-A177-3AD203B41FA5}">
                      <a16:colId xmlns:a16="http://schemas.microsoft.com/office/drawing/2014/main" val="356120872"/>
                    </a:ext>
                  </a:extLst>
                </a:gridCol>
                <a:gridCol w="575035">
                  <a:extLst>
                    <a:ext uri="{9D8B030D-6E8A-4147-A177-3AD203B41FA5}">
                      <a16:colId xmlns:a16="http://schemas.microsoft.com/office/drawing/2014/main" val="3467526056"/>
                    </a:ext>
                  </a:extLst>
                </a:gridCol>
                <a:gridCol w="772998">
                  <a:extLst>
                    <a:ext uri="{9D8B030D-6E8A-4147-A177-3AD203B41FA5}">
                      <a16:colId xmlns:a16="http://schemas.microsoft.com/office/drawing/2014/main" val="1930236431"/>
                    </a:ext>
                  </a:extLst>
                </a:gridCol>
                <a:gridCol w="980387">
                  <a:extLst>
                    <a:ext uri="{9D8B030D-6E8A-4147-A177-3AD203B41FA5}">
                      <a16:colId xmlns:a16="http://schemas.microsoft.com/office/drawing/2014/main" val="1949329132"/>
                    </a:ext>
                  </a:extLst>
                </a:gridCol>
                <a:gridCol w="5156462">
                  <a:extLst>
                    <a:ext uri="{9D8B030D-6E8A-4147-A177-3AD203B41FA5}">
                      <a16:colId xmlns:a16="http://schemas.microsoft.com/office/drawing/2014/main" val="1368289340"/>
                    </a:ext>
                  </a:extLst>
                </a:gridCol>
              </a:tblGrid>
              <a:tr h="155183">
                <a:tc rowSpan="2" gridSpan="2">
                  <a:txBody>
                    <a:bodyPr/>
                    <a:lstStyle/>
                    <a:p>
                      <a:pPr algn="ctr">
                        <a:lnSpc>
                          <a:spcPct val="107000"/>
                        </a:lnSpc>
                        <a:spcAft>
                          <a:spcPts val="800"/>
                        </a:spcAft>
                      </a:pPr>
                      <a:r>
                        <a:rPr lang="es-CO" sz="1200">
                          <a:effectLst/>
                        </a:rPr>
                        <a:t>DESCRIPCIÓN DEL CAMBIO</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31230" marR="31230" marT="0" marB="0" anchor="ctr"/>
                </a:tc>
                <a:tc rowSpan="2" hMerge="1">
                  <a:txBody>
                    <a:bodyPr/>
                    <a:lstStyle/>
                    <a:p>
                      <a:endParaRPr lang="es-CO"/>
                    </a:p>
                  </a:txBody>
                  <a:tcPr/>
                </a:tc>
                <a:tc gridSpan="4">
                  <a:txBody>
                    <a:bodyPr/>
                    <a:lstStyle/>
                    <a:p>
                      <a:pPr algn="ctr">
                        <a:lnSpc>
                          <a:spcPct val="107000"/>
                        </a:lnSpc>
                        <a:spcAft>
                          <a:spcPts val="800"/>
                        </a:spcAft>
                      </a:pPr>
                      <a:r>
                        <a:rPr lang="es-CO" sz="1200">
                          <a:effectLst/>
                        </a:rPr>
                        <a:t>ACTIVIDADES</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31230" marR="31230" marT="0" marB="0" anchor="ctr"/>
                </a:tc>
                <a:tc hMerge="1">
                  <a:txBody>
                    <a:bodyPr/>
                    <a:lstStyle/>
                    <a:p>
                      <a:endParaRPr lang="es-CO"/>
                    </a:p>
                  </a:txBody>
                  <a:tcPr/>
                </a:tc>
                <a:tc hMerge="1">
                  <a:txBody>
                    <a:bodyPr/>
                    <a:lstStyle/>
                    <a:p>
                      <a:endParaRPr lang="es-CO"/>
                    </a:p>
                  </a:txBody>
                  <a:tcPr/>
                </a:tc>
                <a:tc hMerge="1">
                  <a:txBody>
                    <a:bodyPr/>
                    <a:lstStyle/>
                    <a:p>
                      <a:endParaRPr lang="es-CO"/>
                    </a:p>
                  </a:txBody>
                  <a:tcPr/>
                </a:tc>
                <a:tc rowSpan="2">
                  <a:txBody>
                    <a:bodyPr/>
                    <a:lstStyle/>
                    <a:p>
                      <a:pPr algn="ctr">
                        <a:lnSpc>
                          <a:spcPct val="107000"/>
                        </a:lnSpc>
                        <a:spcAft>
                          <a:spcPts val="800"/>
                        </a:spcAft>
                      </a:pPr>
                      <a:r>
                        <a:rPr lang="es-CO" sz="1200" dirty="0">
                          <a:effectLst/>
                        </a:rPr>
                        <a:t>OBSERVACIONES</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31230" marR="31230" marT="0" marB="0" anchor="ctr"/>
                </a:tc>
                <a:extLst>
                  <a:ext uri="{0D108BD9-81ED-4DB2-BD59-A6C34878D82A}">
                    <a16:rowId xmlns:a16="http://schemas.microsoft.com/office/drawing/2014/main" val="1620194965"/>
                  </a:ext>
                </a:extLst>
              </a:tr>
              <a:tr h="264537">
                <a:tc gridSpan="2" vMerge="1">
                  <a:txBody>
                    <a:bodyPr/>
                    <a:lstStyle/>
                    <a:p>
                      <a:endParaRPr lang="es-CO"/>
                    </a:p>
                  </a:txBody>
                  <a:tcPr/>
                </a:tc>
                <a:tc hMerge="1" vMerge="1">
                  <a:txBody>
                    <a:bodyPr/>
                    <a:lstStyle/>
                    <a:p>
                      <a:endParaRPr lang="es-CO"/>
                    </a:p>
                  </a:txBody>
                  <a:tcPr/>
                </a:tc>
                <a:tc>
                  <a:txBody>
                    <a:bodyPr/>
                    <a:lstStyle/>
                    <a:p>
                      <a:pPr algn="ctr">
                        <a:lnSpc>
                          <a:spcPct val="107000"/>
                        </a:lnSpc>
                        <a:spcAft>
                          <a:spcPts val="800"/>
                        </a:spcAft>
                      </a:pPr>
                      <a:r>
                        <a:rPr lang="es-CO" sz="1000" b="1" dirty="0" err="1">
                          <a:effectLst/>
                        </a:rPr>
                        <a:t>PROG</a:t>
                      </a:r>
                      <a:r>
                        <a:rPr lang="es-CO" sz="1000" b="1" dirty="0">
                          <a:effectLst/>
                        </a:rPr>
                        <a:t>.</a:t>
                      </a:r>
                      <a:endParaRPr lang="es-CO" sz="1000" b="1" dirty="0">
                        <a:effectLst/>
                        <a:latin typeface="Arial" panose="020B0604020202020204" pitchFamily="34" charset="0"/>
                        <a:ea typeface="Calibri" panose="020F0502020204030204" pitchFamily="34" charset="0"/>
                        <a:cs typeface="Arial" panose="020B0604020202020204" pitchFamily="34" charset="0"/>
                      </a:endParaRPr>
                    </a:p>
                  </a:txBody>
                  <a:tcPr marL="31230" marR="31230" marT="0" marB="0" anchor="ctr"/>
                </a:tc>
                <a:tc>
                  <a:txBody>
                    <a:bodyPr/>
                    <a:lstStyle/>
                    <a:p>
                      <a:pPr algn="ctr">
                        <a:lnSpc>
                          <a:spcPct val="107000"/>
                        </a:lnSpc>
                        <a:spcAft>
                          <a:spcPts val="800"/>
                        </a:spcAft>
                      </a:pPr>
                      <a:r>
                        <a:rPr lang="es-CO" sz="1000" b="1" dirty="0" err="1">
                          <a:effectLst/>
                        </a:rPr>
                        <a:t>EJEC</a:t>
                      </a:r>
                      <a:r>
                        <a:rPr lang="es-CO" sz="1000" b="1" dirty="0">
                          <a:effectLst/>
                        </a:rPr>
                        <a:t>.</a:t>
                      </a:r>
                      <a:endParaRPr lang="es-CO" sz="1000" b="1" dirty="0">
                        <a:effectLst/>
                        <a:latin typeface="Arial" panose="020B0604020202020204" pitchFamily="34" charset="0"/>
                        <a:ea typeface="Calibri" panose="020F0502020204030204" pitchFamily="34" charset="0"/>
                        <a:cs typeface="Arial" panose="020B0604020202020204" pitchFamily="34" charset="0"/>
                      </a:endParaRPr>
                    </a:p>
                  </a:txBody>
                  <a:tcPr marL="31230" marR="31230" marT="0" marB="0" anchor="ctr"/>
                </a:tc>
                <a:tc>
                  <a:txBody>
                    <a:bodyPr/>
                    <a:lstStyle/>
                    <a:p>
                      <a:pPr algn="ctr">
                        <a:lnSpc>
                          <a:spcPct val="107000"/>
                        </a:lnSpc>
                        <a:spcAft>
                          <a:spcPts val="800"/>
                        </a:spcAft>
                      </a:pPr>
                      <a:r>
                        <a:rPr lang="es-CO" sz="1000" b="1" dirty="0">
                          <a:effectLst/>
                        </a:rPr>
                        <a:t>% </a:t>
                      </a:r>
                      <a:r>
                        <a:rPr lang="es-CO" sz="1000" b="1" dirty="0" err="1">
                          <a:effectLst/>
                        </a:rPr>
                        <a:t>CUMPL</a:t>
                      </a:r>
                      <a:r>
                        <a:rPr lang="es-CO" sz="1000" b="1" dirty="0">
                          <a:effectLst/>
                        </a:rPr>
                        <a:t>.</a:t>
                      </a:r>
                      <a:endParaRPr lang="es-CO" sz="1000" b="1" dirty="0">
                        <a:effectLst/>
                        <a:latin typeface="Arial" panose="020B0604020202020204" pitchFamily="34" charset="0"/>
                        <a:ea typeface="Calibri" panose="020F0502020204030204" pitchFamily="34" charset="0"/>
                        <a:cs typeface="Arial" panose="020B0604020202020204" pitchFamily="34" charset="0"/>
                      </a:endParaRPr>
                    </a:p>
                  </a:txBody>
                  <a:tcPr marL="31230" marR="31230" marT="0" marB="0" anchor="ctr"/>
                </a:tc>
                <a:tc>
                  <a:txBody>
                    <a:bodyPr/>
                    <a:lstStyle/>
                    <a:p>
                      <a:pPr algn="ctr">
                        <a:lnSpc>
                          <a:spcPct val="107000"/>
                        </a:lnSpc>
                        <a:spcAft>
                          <a:spcPts val="800"/>
                        </a:spcAft>
                      </a:pPr>
                      <a:r>
                        <a:rPr lang="es-CO" sz="1000" b="1" dirty="0">
                          <a:effectLst/>
                        </a:rPr>
                        <a:t>PENDIENTES</a:t>
                      </a:r>
                      <a:endParaRPr lang="es-CO" sz="1000" b="1" dirty="0">
                        <a:effectLst/>
                        <a:latin typeface="Arial" panose="020B0604020202020204" pitchFamily="34" charset="0"/>
                        <a:ea typeface="Calibri" panose="020F0502020204030204" pitchFamily="34" charset="0"/>
                        <a:cs typeface="Arial" panose="020B0604020202020204" pitchFamily="34" charset="0"/>
                      </a:endParaRPr>
                    </a:p>
                  </a:txBody>
                  <a:tcPr marL="31230" marR="31230" marT="0" marB="0" anchor="ctr"/>
                </a:tc>
                <a:tc vMerge="1">
                  <a:txBody>
                    <a:bodyPr/>
                    <a:lstStyle/>
                    <a:p>
                      <a:endParaRPr lang="es-CO"/>
                    </a:p>
                  </a:txBody>
                  <a:tcPr/>
                </a:tc>
                <a:extLst>
                  <a:ext uri="{0D108BD9-81ED-4DB2-BD59-A6C34878D82A}">
                    <a16:rowId xmlns:a16="http://schemas.microsoft.com/office/drawing/2014/main" val="1085158881"/>
                  </a:ext>
                </a:extLst>
              </a:tr>
              <a:tr h="630524">
                <a:tc>
                  <a:txBody>
                    <a:bodyPr/>
                    <a:lstStyle/>
                    <a:p>
                      <a:pPr algn="ctr">
                        <a:lnSpc>
                          <a:spcPct val="107000"/>
                        </a:lnSpc>
                        <a:spcAft>
                          <a:spcPts val="800"/>
                        </a:spcAft>
                      </a:pPr>
                      <a:r>
                        <a:rPr lang="es-CO" sz="1200" dirty="0">
                          <a:effectLst/>
                        </a:rPr>
                        <a:t>13</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b="1" dirty="0">
                          <a:effectLst/>
                        </a:rPr>
                        <a:t>Implementación nuevo SI Catastral (SNC)</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7</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6</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89%</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1</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La actividad "Especificaciones técnicas Nuevo </a:t>
                      </a:r>
                      <a:r>
                        <a:rPr lang="es-CO" sz="1200" dirty="0" err="1">
                          <a:effectLst/>
                        </a:rPr>
                        <a:t>SNC</a:t>
                      </a:r>
                      <a:r>
                        <a:rPr lang="es-CO" sz="1200" dirty="0">
                          <a:effectLst/>
                        </a:rPr>
                        <a:t>" presenta un porcentaje de avance del 25%.</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1357829938"/>
                  </a:ext>
                </a:extLst>
              </a:tr>
              <a:tr h="518295">
                <a:tc>
                  <a:txBody>
                    <a:bodyPr/>
                    <a:lstStyle/>
                    <a:p>
                      <a:pPr algn="ctr">
                        <a:lnSpc>
                          <a:spcPct val="107000"/>
                        </a:lnSpc>
                        <a:spcAft>
                          <a:spcPts val="800"/>
                        </a:spcAft>
                      </a:pPr>
                      <a:r>
                        <a:rPr lang="es-CO" sz="1200">
                          <a:effectLst/>
                        </a:rPr>
                        <a:t>14</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b="1">
                          <a:effectLst/>
                        </a:rPr>
                        <a:t>Implementación nueva cadena de valor</a:t>
                      </a:r>
                      <a:endParaRPr lang="es-CO" sz="1200" b="1">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4</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4</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100%</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0</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Plan de trabajo cumplido en su totalidad</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948015721"/>
                  </a:ext>
                </a:extLst>
              </a:tr>
              <a:tr h="2289523">
                <a:tc>
                  <a:txBody>
                    <a:bodyPr/>
                    <a:lstStyle/>
                    <a:p>
                      <a:pPr algn="ctr">
                        <a:lnSpc>
                          <a:spcPct val="107000"/>
                        </a:lnSpc>
                        <a:spcAft>
                          <a:spcPts val="800"/>
                        </a:spcAft>
                      </a:pPr>
                      <a:r>
                        <a:rPr lang="es-CO" sz="1200" dirty="0">
                          <a:effectLst/>
                        </a:rPr>
                        <a:t>15</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b="1" dirty="0">
                          <a:effectLst/>
                        </a:rPr>
                        <a:t>Modernización Institucional</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17</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a:effectLst/>
                        </a:rPr>
                        <a:t>13</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87%</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ctr">
                        <a:lnSpc>
                          <a:spcPct val="107000"/>
                        </a:lnSpc>
                        <a:spcAft>
                          <a:spcPts val="800"/>
                        </a:spcAft>
                      </a:pPr>
                      <a:r>
                        <a:rPr lang="es-CO" sz="1200" dirty="0">
                          <a:effectLst/>
                        </a:rPr>
                        <a:t>4</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gn="just">
                        <a:lnSpc>
                          <a:spcPct val="107000"/>
                        </a:lnSpc>
                        <a:spcAft>
                          <a:spcPts val="800"/>
                        </a:spcAft>
                      </a:pPr>
                      <a:r>
                        <a:rPr lang="es-CO" sz="1200" dirty="0">
                          <a:effectLst/>
                        </a:rPr>
                        <a:t>Dentro de las actividades pendientes de ejecución se encuentran:</a:t>
                      </a:r>
                      <a:br>
                        <a:rPr lang="es-CO" sz="1200" dirty="0">
                          <a:effectLst/>
                        </a:rPr>
                      </a:br>
                      <a:r>
                        <a:rPr lang="es-CO" sz="1200" dirty="0">
                          <a:effectLst/>
                        </a:rPr>
                        <a:t>- Realizar el poblamiento de la nueva planta de personal acorde a la nueva estructura organizacional (con un porcentaje de avance del 75%)</a:t>
                      </a:r>
                      <a:br>
                        <a:rPr lang="es-CO" sz="1200" dirty="0">
                          <a:effectLst/>
                        </a:rPr>
                      </a:br>
                      <a:r>
                        <a:rPr lang="es-CO" sz="1200" dirty="0">
                          <a:effectLst/>
                        </a:rPr>
                        <a:t>- Actualizar caracterización de procesos.  Con corte a 31 de diciembre se contaba con 11 caracterizaciones actualizadas de los 17 procesos de la cadena de valor.</a:t>
                      </a:r>
                      <a:br>
                        <a:rPr lang="es-CO" sz="1200" dirty="0">
                          <a:effectLst/>
                        </a:rPr>
                      </a:br>
                      <a:r>
                        <a:rPr lang="es-CO" sz="1200" dirty="0">
                          <a:effectLst/>
                        </a:rPr>
                        <a:t>- Actualizar documentación del </a:t>
                      </a:r>
                      <a:r>
                        <a:rPr lang="es-CO" sz="1200" dirty="0" err="1">
                          <a:effectLst/>
                        </a:rPr>
                        <a:t>SGIl</a:t>
                      </a:r>
                      <a:r>
                        <a:rPr lang="es-CO" sz="1200" dirty="0">
                          <a:effectLst/>
                        </a:rPr>
                        <a:t>, presenta un porcentaje de avance del 45%, fundamentado en la documentación del </a:t>
                      </a:r>
                      <a:r>
                        <a:rPr lang="es-CO" sz="1200" dirty="0" err="1">
                          <a:effectLst/>
                        </a:rPr>
                        <a:t>SGI</a:t>
                      </a:r>
                      <a:r>
                        <a:rPr lang="es-CO" sz="1200" dirty="0">
                          <a:effectLst/>
                        </a:rPr>
                        <a:t> actualizada.</a:t>
                      </a:r>
                      <a:br>
                        <a:rPr lang="es-CO" sz="1200" dirty="0">
                          <a:effectLst/>
                        </a:rPr>
                      </a:br>
                      <a:r>
                        <a:rPr lang="es-CO" sz="1200" dirty="0">
                          <a:effectLst/>
                        </a:rPr>
                        <a:t>- Actualizar </a:t>
                      </a:r>
                      <a:r>
                        <a:rPr lang="es-CO" sz="1200" dirty="0" err="1">
                          <a:effectLst/>
                        </a:rPr>
                        <a:t>TRD</a:t>
                      </a:r>
                      <a:r>
                        <a:rPr lang="es-CO" sz="1200" dirty="0">
                          <a:effectLst/>
                        </a:rPr>
                        <a:t>. A la fecha de corte no se evidenció la propuesta de </a:t>
                      </a:r>
                      <a:r>
                        <a:rPr lang="es-CO" sz="1200" dirty="0" err="1">
                          <a:effectLst/>
                        </a:rPr>
                        <a:t>TRD</a:t>
                      </a:r>
                      <a:r>
                        <a:rPr lang="es-CO" sz="1200" dirty="0">
                          <a:effectLst/>
                        </a:rPr>
                        <a:t> programada como producto de la actividad</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3880019463"/>
                  </a:ext>
                </a:extLst>
              </a:tr>
              <a:tr h="376750">
                <a:tc>
                  <a:txBody>
                    <a:bodyPr/>
                    <a:lstStyle/>
                    <a:p>
                      <a:pPr algn="ctr">
                        <a:lnSpc>
                          <a:spcPct val="107000"/>
                        </a:lnSpc>
                        <a:spcAft>
                          <a:spcPts val="800"/>
                        </a:spcAft>
                      </a:pPr>
                      <a:r>
                        <a:rPr lang="es-CO" sz="1200">
                          <a:effectLst/>
                        </a:rPr>
                        <a:t> </a:t>
                      </a:r>
                      <a:endParaRPr lang="es-CO" sz="1200">
                        <a:effectLst/>
                        <a:latin typeface="Arial" panose="020B0604020202020204" pitchFamily="34" charset="0"/>
                        <a:ea typeface="Calibri" panose="020F0502020204030204" pitchFamily="34" charset="0"/>
                        <a:cs typeface="Arial" panose="020B0604020202020204" pitchFamily="34" charset="0"/>
                      </a:endParaRPr>
                    </a:p>
                  </a:txBody>
                  <a:tcPr marL="31230" marR="31230" marT="0" marB="0" anchor="ctr"/>
                </a:tc>
                <a:tc>
                  <a:txBody>
                    <a:bodyPr/>
                    <a:lstStyle/>
                    <a:p>
                      <a:pPr>
                        <a:lnSpc>
                          <a:spcPct val="107000"/>
                        </a:lnSpc>
                        <a:spcAft>
                          <a:spcPts val="800"/>
                        </a:spcAft>
                      </a:pPr>
                      <a:r>
                        <a:rPr lang="es-CO" sz="1200" b="1" dirty="0">
                          <a:effectLst/>
                        </a:rPr>
                        <a:t>Totales</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31230" marR="31230" marT="0" marB="0" anchor="ctr"/>
                </a:tc>
                <a:tc>
                  <a:txBody>
                    <a:bodyPr/>
                    <a:lstStyle/>
                    <a:p>
                      <a:pPr algn="ctr">
                        <a:lnSpc>
                          <a:spcPct val="107000"/>
                        </a:lnSpc>
                        <a:spcAft>
                          <a:spcPts val="800"/>
                        </a:spcAft>
                      </a:pPr>
                      <a:r>
                        <a:rPr lang="es-CO" sz="1200" b="1" dirty="0">
                          <a:effectLst/>
                        </a:rPr>
                        <a:t>126</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31230" marR="31230" marT="0" marB="0" anchor="ctr"/>
                </a:tc>
                <a:tc>
                  <a:txBody>
                    <a:bodyPr/>
                    <a:lstStyle/>
                    <a:p>
                      <a:pPr algn="ctr">
                        <a:lnSpc>
                          <a:spcPct val="107000"/>
                        </a:lnSpc>
                        <a:spcAft>
                          <a:spcPts val="800"/>
                        </a:spcAft>
                      </a:pPr>
                      <a:r>
                        <a:rPr lang="es-CO" sz="1200" b="1" dirty="0">
                          <a:effectLst/>
                        </a:rPr>
                        <a:t>109</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31230" marR="31230" marT="0" marB="0" anchor="ctr"/>
                </a:tc>
                <a:tc>
                  <a:txBody>
                    <a:bodyPr/>
                    <a:lstStyle/>
                    <a:p>
                      <a:pPr algn="ctr">
                        <a:lnSpc>
                          <a:spcPct val="107000"/>
                        </a:lnSpc>
                        <a:spcAft>
                          <a:spcPts val="800"/>
                        </a:spcAft>
                      </a:pPr>
                      <a:r>
                        <a:rPr lang="es-CO" sz="1200" b="1" dirty="0">
                          <a:effectLst/>
                        </a:rPr>
                        <a:t>94%</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31230" marR="31230" marT="0" marB="0" anchor="ctr"/>
                </a:tc>
                <a:tc>
                  <a:txBody>
                    <a:bodyPr/>
                    <a:lstStyle/>
                    <a:p>
                      <a:pPr algn="ctr">
                        <a:lnSpc>
                          <a:spcPct val="107000"/>
                        </a:lnSpc>
                        <a:spcAft>
                          <a:spcPts val="800"/>
                        </a:spcAft>
                      </a:pPr>
                      <a:r>
                        <a:rPr lang="es-CO" sz="1200" b="1" dirty="0">
                          <a:effectLst/>
                        </a:rPr>
                        <a:t>17</a:t>
                      </a:r>
                      <a:endParaRPr lang="es-CO" sz="1200" b="1" dirty="0">
                        <a:effectLst/>
                        <a:latin typeface="Arial" panose="020B0604020202020204" pitchFamily="34" charset="0"/>
                        <a:ea typeface="Calibri" panose="020F0502020204030204" pitchFamily="34" charset="0"/>
                        <a:cs typeface="Arial" panose="020B0604020202020204" pitchFamily="34" charset="0"/>
                      </a:endParaRPr>
                    </a:p>
                  </a:txBody>
                  <a:tcPr marL="31230" marR="31230" marT="0" marB="0" anchor="ctr"/>
                </a:tc>
                <a:tc>
                  <a:txBody>
                    <a:bodyPr/>
                    <a:lstStyle/>
                    <a:p>
                      <a:pPr>
                        <a:lnSpc>
                          <a:spcPct val="107000"/>
                        </a:lnSpc>
                        <a:spcAft>
                          <a:spcPts val="800"/>
                        </a:spcAft>
                      </a:pPr>
                      <a:r>
                        <a:rPr lang="es-CO" sz="1200" dirty="0">
                          <a:effectLst/>
                        </a:rPr>
                        <a:t> </a:t>
                      </a:r>
                      <a:endParaRPr lang="es-CO" sz="1200" dirty="0">
                        <a:effectLst/>
                        <a:latin typeface="Arial" panose="020B0604020202020204" pitchFamily="34" charset="0"/>
                        <a:ea typeface="Calibri" panose="020F0502020204030204" pitchFamily="34" charset="0"/>
                        <a:cs typeface="Arial" panose="020B0604020202020204" pitchFamily="34" charset="0"/>
                      </a:endParaRPr>
                    </a:p>
                  </a:txBody>
                  <a:tcPr marL="31230" marR="31230" marT="0" marB="0" anchor="ctr"/>
                </a:tc>
                <a:extLst>
                  <a:ext uri="{0D108BD9-81ED-4DB2-BD59-A6C34878D82A}">
                    <a16:rowId xmlns:a16="http://schemas.microsoft.com/office/drawing/2014/main" val="1926931372"/>
                  </a:ext>
                </a:extLst>
              </a:tr>
            </a:tbl>
          </a:graphicData>
        </a:graphic>
      </p:graphicFrame>
      <p:sp>
        <p:nvSpPr>
          <p:cNvPr id="6" name="TextBox 17">
            <a:extLst>
              <a:ext uri="{FF2B5EF4-FFF2-40B4-BE49-F238E27FC236}">
                <a16:creationId xmlns:a16="http://schemas.microsoft.com/office/drawing/2014/main" id="{7C7E62CD-196A-4E2A-8236-1AD102C0966A}"/>
              </a:ext>
            </a:extLst>
          </p:cNvPr>
          <p:cNvSpPr txBox="1"/>
          <p:nvPr/>
        </p:nvSpPr>
        <p:spPr>
          <a:xfrm>
            <a:off x="313756" y="726216"/>
            <a:ext cx="6621771" cy="523220"/>
          </a:xfrm>
          <a:prstGeom prst="rect">
            <a:avLst/>
          </a:prstGeom>
          <a:noFill/>
        </p:spPr>
        <p:txBody>
          <a:bodyPr wrap="square" rtlCol="0">
            <a:spAutoFit/>
          </a:bodyPr>
          <a:lstStyle/>
          <a:p>
            <a:r>
              <a:rPr lang="es-MX" sz="2800" dirty="0">
                <a:solidFill>
                  <a:schemeClr val="accent1"/>
                </a:solidFill>
                <a:latin typeface="+mj-lt"/>
              </a:rPr>
              <a:t>GESTIÓN DEL CAMBIO - RESULTADOS</a:t>
            </a:r>
            <a:endParaRPr lang="es-MX" sz="2800" dirty="0">
              <a:solidFill>
                <a:schemeClr val="accent4"/>
              </a:solidFill>
              <a:latin typeface="+mj-lt"/>
            </a:endParaRPr>
          </a:p>
        </p:txBody>
      </p:sp>
    </p:spTree>
    <p:extLst>
      <p:ext uri="{BB962C8B-B14F-4D97-AF65-F5344CB8AC3E}">
        <p14:creationId xmlns:p14="http://schemas.microsoft.com/office/powerpoint/2010/main" val="163796969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ángulo 7">
            <a:extLst>
              <a:ext uri="{FF2B5EF4-FFF2-40B4-BE49-F238E27FC236}">
                <a16:creationId xmlns:a16="http://schemas.microsoft.com/office/drawing/2014/main" id="{FF279766-7F36-0244-BB2D-BAA783FBB930}"/>
              </a:ext>
            </a:extLst>
          </p:cNvPr>
          <p:cNvSpPr/>
          <p:nvPr/>
        </p:nvSpPr>
        <p:spPr>
          <a:xfrm>
            <a:off x="0" y="-47625"/>
            <a:ext cx="1219200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dirty="0"/>
          </a:p>
        </p:txBody>
      </p:sp>
      <p:sp>
        <p:nvSpPr>
          <p:cNvPr id="3" name="TextBox 1">
            <a:extLst>
              <a:ext uri="{FF2B5EF4-FFF2-40B4-BE49-F238E27FC236}">
                <a16:creationId xmlns:a16="http://schemas.microsoft.com/office/drawing/2014/main" id="{0ACFA189-A045-D646-B7FB-4595AAA944DF}"/>
              </a:ext>
            </a:extLst>
          </p:cNvPr>
          <p:cNvSpPr txBox="1"/>
          <p:nvPr/>
        </p:nvSpPr>
        <p:spPr>
          <a:xfrm>
            <a:off x="1985963" y="2705099"/>
            <a:ext cx="7299324" cy="1938992"/>
          </a:xfrm>
          <a:prstGeom prst="rect">
            <a:avLst/>
          </a:prstGeom>
          <a:noFill/>
        </p:spPr>
        <p:txBody>
          <a:bodyPr wrap="square" rtlCol="0">
            <a:spAutoFit/>
          </a:bodyPr>
          <a:lstStyle/>
          <a:p>
            <a:r>
              <a:rPr lang="es-ES" sz="4000" b="1" dirty="0">
                <a:solidFill>
                  <a:schemeClr val="bg1"/>
                </a:solidFill>
                <a:ea typeface="Roboto" panose="02000000000000000000" pitchFamily="2" charset="0"/>
              </a:rPr>
              <a:t>3. DESEMPEÑO Y EFICACIA DEL SISTEMA DE GESTIÓN INTEGRADO - </a:t>
            </a:r>
            <a:r>
              <a:rPr lang="es-ES" sz="4000" b="1" dirty="0" err="1">
                <a:solidFill>
                  <a:schemeClr val="bg1"/>
                </a:solidFill>
                <a:ea typeface="Roboto" panose="02000000000000000000" pitchFamily="2" charset="0"/>
              </a:rPr>
              <a:t>SGI</a:t>
            </a:r>
            <a:endParaRPr lang="es-ES" sz="4000" b="1" dirty="0">
              <a:solidFill>
                <a:schemeClr val="bg1"/>
              </a:solidFill>
              <a:ea typeface="Roboto" panose="02000000000000000000" pitchFamily="2" charset="0"/>
            </a:endParaRPr>
          </a:p>
        </p:txBody>
      </p:sp>
      <p:grpSp>
        <p:nvGrpSpPr>
          <p:cNvPr id="138" name="Grupo 137">
            <a:extLst>
              <a:ext uri="{FF2B5EF4-FFF2-40B4-BE49-F238E27FC236}">
                <a16:creationId xmlns:a16="http://schemas.microsoft.com/office/drawing/2014/main" id="{3E82BC51-B2D6-4B23-A782-0B434B3A0F79}"/>
              </a:ext>
            </a:extLst>
          </p:cNvPr>
          <p:cNvGrpSpPr/>
          <p:nvPr/>
        </p:nvGrpSpPr>
        <p:grpSpPr>
          <a:xfrm>
            <a:off x="542925" y="2684463"/>
            <a:ext cx="1254126" cy="1254124"/>
            <a:chOff x="542925" y="2684463"/>
            <a:chExt cx="1254126" cy="1254124"/>
          </a:xfrm>
          <a:solidFill>
            <a:schemeClr val="accent2">
              <a:lumMod val="60000"/>
              <a:lumOff val="40000"/>
            </a:schemeClr>
          </a:solidFill>
        </p:grpSpPr>
        <p:sp>
          <p:nvSpPr>
            <p:cNvPr id="7" name="Rectangle 5">
              <a:extLst>
                <a:ext uri="{FF2B5EF4-FFF2-40B4-BE49-F238E27FC236}">
                  <a16:creationId xmlns:a16="http://schemas.microsoft.com/office/drawing/2014/main" id="{CBBA0162-FC78-447C-BEB4-8DE0FFE34A37}"/>
                </a:ext>
              </a:extLst>
            </p:cNvPr>
            <p:cNvSpPr>
              <a:spLocks noChangeArrowheads="1"/>
            </p:cNvSpPr>
            <p:nvPr/>
          </p:nvSpPr>
          <p:spPr bwMode="auto">
            <a:xfrm>
              <a:off x="1023938" y="3101975"/>
              <a:ext cx="41275" cy="428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9" name="Rectangle 6">
              <a:extLst>
                <a:ext uri="{FF2B5EF4-FFF2-40B4-BE49-F238E27FC236}">
                  <a16:creationId xmlns:a16="http://schemas.microsoft.com/office/drawing/2014/main" id="{6247D834-E73B-4BAC-A9C8-85B0EF61E2E3}"/>
                </a:ext>
              </a:extLst>
            </p:cNvPr>
            <p:cNvSpPr>
              <a:spLocks noChangeArrowheads="1"/>
            </p:cNvSpPr>
            <p:nvPr/>
          </p:nvSpPr>
          <p:spPr bwMode="auto">
            <a:xfrm>
              <a:off x="981075" y="3270250"/>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 name="Rectangle 7">
              <a:extLst>
                <a:ext uri="{FF2B5EF4-FFF2-40B4-BE49-F238E27FC236}">
                  <a16:creationId xmlns:a16="http://schemas.microsoft.com/office/drawing/2014/main" id="{53E5BD57-C36E-4E0C-9297-112ACA1BD7EC}"/>
                </a:ext>
              </a:extLst>
            </p:cNvPr>
            <p:cNvSpPr>
              <a:spLocks noChangeArrowheads="1"/>
            </p:cNvSpPr>
            <p:nvPr/>
          </p:nvSpPr>
          <p:spPr bwMode="auto">
            <a:xfrm>
              <a:off x="1065213" y="3270250"/>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 name="Rectangle 8">
              <a:extLst>
                <a:ext uri="{FF2B5EF4-FFF2-40B4-BE49-F238E27FC236}">
                  <a16:creationId xmlns:a16="http://schemas.microsoft.com/office/drawing/2014/main" id="{4EABAC8E-2C51-4A29-B464-119195A17778}"/>
                </a:ext>
              </a:extLst>
            </p:cNvPr>
            <p:cNvSpPr>
              <a:spLocks noChangeArrowheads="1"/>
            </p:cNvSpPr>
            <p:nvPr/>
          </p:nvSpPr>
          <p:spPr bwMode="auto">
            <a:xfrm>
              <a:off x="1149350" y="3270250"/>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 name="Rectangle 9">
              <a:extLst>
                <a:ext uri="{FF2B5EF4-FFF2-40B4-BE49-F238E27FC236}">
                  <a16:creationId xmlns:a16="http://schemas.microsoft.com/office/drawing/2014/main" id="{5934D85F-C62C-4441-9DEB-25BB08775AF1}"/>
                </a:ext>
              </a:extLst>
            </p:cNvPr>
            <p:cNvSpPr>
              <a:spLocks noChangeArrowheads="1"/>
            </p:cNvSpPr>
            <p:nvPr/>
          </p:nvSpPr>
          <p:spPr bwMode="auto">
            <a:xfrm>
              <a:off x="1233488" y="3270250"/>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 name="Rectangle 10">
              <a:extLst>
                <a:ext uri="{FF2B5EF4-FFF2-40B4-BE49-F238E27FC236}">
                  <a16:creationId xmlns:a16="http://schemas.microsoft.com/office/drawing/2014/main" id="{8DBF554D-FADC-4820-AC86-BFBD2F1B1482}"/>
                </a:ext>
              </a:extLst>
            </p:cNvPr>
            <p:cNvSpPr>
              <a:spLocks noChangeArrowheads="1"/>
            </p:cNvSpPr>
            <p:nvPr/>
          </p:nvSpPr>
          <p:spPr bwMode="auto">
            <a:xfrm>
              <a:off x="1233488" y="289401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4" name="Rectangle 11">
              <a:extLst>
                <a:ext uri="{FF2B5EF4-FFF2-40B4-BE49-F238E27FC236}">
                  <a16:creationId xmlns:a16="http://schemas.microsoft.com/office/drawing/2014/main" id="{2C4D7817-366B-4061-A073-845759965BAB}"/>
                </a:ext>
              </a:extLst>
            </p:cNvPr>
            <p:cNvSpPr>
              <a:spLocks noChangeArrowheads="1"/>
            </p:cNvSpPr>
            <p:nvPr/>
          </p:nvSpPr>
          <p:spPr bwMode="auto">
            <a:xfrm>
              <a:off x="1316038" y="289401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5" name="Rectangle 12">
              <a:extLst>
                <a:ext uri="{FF2B5EF4-FFF2-40B4-BE49-F238E27FC236}">
                  <a16:creationId xmlns:a16="http://schemas.microsoft.com/office/drawing/2014/main" id="{E2320609-5925-4A6B-AA4D-1F85AC61CEF4}"/>
                </a:ext>
              </a:extLst>
            </p:cNvPr>
            <p:cNvSpPr>
              <a:spLocks noChangeArrowheads="1"/>
            </p:cNvSpPr>
            <p:nvPr/>
          </p:nvSpPr>
          <p:spPr bwMode="auto">
            <a:xfrm>
              <a:off x="1400175" y="289401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7" name="Rectangle 13">
              <a:extLst>
                <a:ext uri="{FF2B5EF4-FFF2-40B4-BE49-F238E27FC236}">
                  <a16:creationId xmlns:a16="http://schemas.microsoft.com/office/drawing/2014/main" id="{5DA4BD17-36A9-48B7-BA25-A62E80377E99}"/>
                </a:ext>
              </a:extLst>
            </p:cNvPr>
            <p:cNvSpPr>
              <a:spLocks noChangeArrowheads="1"/>
            </p:cNvSpPr>
            <p:nvPr/>
          </p:nvSpPr>
          <p:spPr bwMode="auto">
            <a:xfrm>
              <a:off x="1484313" y="289401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79" name="Rectangle 14">
              <a:extLst>
                <a:ext uri="{FF2B5EF4-FFF2-40B4-BE49-F238E27FC236}">
                  <a16:creationId xmlns:a16="http://schemas.microsoft.com/office/drawing/2014/main" id="{B5D2D5E6-E779-4515-BA9A-08D5804B4DEB}"/>
                </a:ext>
              </a:extLst>
            </p:cNvPr>
            <p:cNvSpPr>
              <a:spLocks noChangeArrowheads="1"/>
            </p:cNvSpPr>
            <p:nvPr/>
          </p:nvSpPr>
          <p:spPr bwMode="auto">
            <a:xfrm>
              <a:off x="1233488" y="2997200"/>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81" name="Rectangle 15">
              <a:extLst>
                <a:ext uri="{FF2B5EF4-FFF2-40B4-BE49-F238E27FC236}">
                  <a16:creationId xmlns:a16="http://schemas.microsoft.com/office/drawing/2014/main" id="{AFE85FF9-ED48-41BB-B3E0-1726FDAABEE5}"/>
                </a:ext>
              </a:extLst>
            </p:cNvPr>
            <p:cNvSpPr>
              <a:spLocks noChangeArrowheads="1"/>
            </p:cNvSpPr>
            <p:nvPr/>
          </p:nvSpPr>
          <p:spPr bwMode="auto">
            <a:xfrm>
              <a:off x="1316038" y="2997200"/>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82" name="Rectangle 16">
              <a:extLst>
                <a:ext uri="{FF2B5EF4-FFF2-40B4-BE49-F238E27FC236}">
                  <a16:creationId xmlns:a16="http://schemas.microsoft.com/office/drawing/2014/main" id="{72D54A56-35E8-404B-BAAC-B7CFA5993A1E}"/>
                </a:ext>
              </a:extLst>
            </p:cNvPr>
            <p:cNvSpPr>
              <a:spLocks noChangeArrowheads="1"/>
            </p:cNvSpPr>
            <p:nvPr/>
          </p:nvSpPr>
          <p:spPr bwMode="auto">
            <a:xfrm>
              <a:off x="1400175" y="2997200"/>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84" name="Rectangle 17">
              <a:extLst>
                <a:ext uri="{FF2B5EF4-FFF2-40B4-BE49-F238E27FC236}">
                  <a16:creationId xmlns:a16="http://schemas.microsoft.com/office/drawing/2014/main" id="{F9F65A3C-2E15-497B-987F-B97B5AE6FBD1}"/>
                </a:ext>
              </a:extLst>
            </p:cNvPr>
            <p:cNvSpPr>
              <a:spLocks noChangeArrowheads="1"/>
            </p:cNvSpPr>
            <p:nvPr/>
          </p:nvSpPr>
          <p:spPr bwMode="auto">
            <a:xfrm>
              <a:off x="1484313" y="2997200"/>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99" name="Rectangle 18">
              <a:extLst>
                <a:ext uri="{FF2B5EF4-FFF2-40B4-BE49-F238E27FC236}">
                  <a16:creationId xmlns:a16="http://schemas.microsoft.com/office/drawing/2014/main" id="{690967FE-651C-4F77-B42D-42CA6D58C1B1}"/>
                </a:ext>
              </a:extLst>
            </p:cNvPr>
            <p:cNvSpPr>
              <a:spLocks noChangeArrowheads="1"/>
            </p:cNvSpPr>
            <p:nvPr/>
          </p:nvSpPr>
          <p:spPr bwMode="auto">
            <a:xfrm>
              <a:off x="1484313" y="3101975"/>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0" name="Rectangle 19">
              <a:extLst>
                <a:ext uri="{FF2B5EF4-FFF2-40B4-BE49-F238E27FC236}">
                  <a16:creationId xmlns:a16="http://schemas.microsoft.com/office/drawing/2014/main" id="{6F65AEDA-2370-41C8-9AEF-570D7EE5FA7B}"/>
                </a:ext>
              </a:extLst>
            </p:cNvPr>
            <p:cNvSpPr>
              <a:spLocks noChangeArrowheads="1"/>
            </p:cNvSpPr>
            <p:nvPr/>
          </p:nvSpPr>
          <p:spPr bwMode="auto">
            <a:xfrm>
              <a:off x="1484313" y="3206750"/>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1" name="Rectangle 20">
              <a:extLst>
                <a:ext uri="{FF2B5EF4-FFF2-40B4-BE49-F238E27FC236}">
                  <a16:creationId xmlns:a16="http://schemas.microsoft.com/office/drawing/2014/main" id="{D0170180-401D-4C74-AC76-89364A827B23}"/>
                </a:ext>
              </a:extLst>
            </p:cNvPr>
            <p:cNvSpPr>
              <a:spLocks noChangeArrowheads="1"/>
            </p:cNvSpPr>
            <p:nvPr/>
          </p:nvSpPr>
          <p:spPr bwMode="auto">
            <a:xfrm>
              <a:off x="1316038" y="3270250"/>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2" name="Rectangle 21">
              <a:extLst>
                <a:ext uri="{FF2B5EF4-FFF2-40B4-BE49-F238E27FC236}">
                  <a16:creationId xmlns:a16="http://schemas.microsoft.com/office/drawing/2014/main" id="{C1AB295D-EF57-405D-B870-D43D52B245DB}"/>
                </a:ext>
              </a:extLst>
            </p:cNvPr>
            <p:cNvSpPr>
              <a:spLocks noChangeArrowheads="1"/>
            </p:cNvSpPr>
            <p:nvPr/>
          </p:nvSpPr>
          <p:spPr bwMode="auto">
            <a:xfrm>
              <a:off x="981075" y="3375025"/>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3" name="Rectangle 22">
              <a:extLst>
                <a:ext uri="{FF2B5EF4-FFF2-40B4-BE49-F238E27FC236}">
                  <a16:creationId xmlns:a16="http://schemas.microsoft.com/office/drawing/2014/main" id="{0EB3C58C-8208-4E6E-A856-8E007D5279CC}"/>
                </a:ext>
              </a:extLst>
            </p:cNvPr>
            <p:cNvSpPr>
              <a:spLocks noChangeArrowheads="1"/>
            </p:cNvSpPr>
            <p:nvPr/>
          </p:nvSpPr>
          <p:spPr bwMode="auto">
            <a:xfrm>
              <a:off x="1065213" y="3375025"/>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4" name="Rectangle 23">
              <a:extLst>
                <a:ext uri="{FF2B5EF4-FFF2-40B4-BE49-F238E27FC236}">
                  <a16:creationId xmlns:a16="http://schemas.microsoft.com/office/drawing/2014/main" id="{F07E3E18-331F-4F59-AB68-A1DC0A2D9C17}"/>
                </a:ext>
              </a:extLst>
            </p:cNvPr>
            <p:cNvSpPr>
              <a:spLocks noChangeArrowheads="1"/>
            </p:cNvSpPr>
            <p:nvPr/>
          </p:nvSpPr>
          <p:spPr bwMode="auto">
            <a:xfrm>
              <a:off x="1149350" y="3375025"/>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5" name="Rectangle 24">
              <a:extLst>
                <a:ext uri="{FF2B5EF4-FFF2-40B4-BE49-F238E27FC236}">
                  <a16:creationId xmlns:a16="http://schemas.microsoft.com/office/drawing/2014/main" id="{67272F1E-B6D0-4E0A-B616-B939943745C9}"/>
                </a:ext>
              </a:extLst>
            </p:cNvPr>
            <p:cNvSpPr>
              <a:spLocks noChangeArrowheads="1"/>
            </p:cNvSpPr>
            <p:nvPr/>
          </p:nvSpPr>
          <p:spPr bwMode="auto">
            <a:xfrm>
              <a:off x="1233488" y="3375025"/>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6" name="Rectangle 25">
              <a:extLst>
                <a:ext uri="{FF2B5EF4-FFF2-40B4-BE49-F238E27FC236}">
                  <a16:creationId xmlns:a16="http://schemas.microsoft.com/office/drawing/2014/main" id="{C526FAF8-B438-40C2-9075-5F310E86FAD5}"/>
                </a:ext>
              </a:extLst>
            </p:cNvPr>
            <p:cNvSpPr>
              <a:spLocks noChangeArrowheads="1"/>
            </p:cNvSpPr>
            <p:nvPr/>
          </p:nvSpPr>
          <p:spPr bwMode="auto">
            <a:xfrm>
              <a:off x="1316038" y="3375025"/>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7" name="Rectangle 26">
              <a:extLst>
                <a:ext uri="{FF2B5EF4-FFF2-40B4-BE49-F238E27FC236}">
                  <a16:creationId xmlns:a16="http://schemas.microsoft.com/office/drawing/2014/main" id="{9394B3F3-E2A5-4DE0-B9A5-1EC6DBB74CDD}"/>
                </a:ext>
              </a:extLst>
            </p:cNvPr>
            <p:cNvSpPr>
              <a:spLocks noChangeArrowheads="1"/>
            </p:cNvSpPr>
            <p:nvPr/>
          </p:nvSpPr>
          <p:spPr bwMode="auto">
            <a:xfrm>
              <a:off x="981075" y="3478213"/>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8" name="Rectangle 27">
              <a:extLst>
                <a:ext uri="{FF2B5EF4-FFF2-40B4-BE49-F238E27FC236}">
                  <a16:creationId xmlns:a16="http://schemas.microsoft.com/office/drawing/2014/main" id="{5D66F92D-C98A-4818-A51E-7E549BF865CA}"/>
                </a:ext>
              </a:extLst>
            </p:cNvPr>
            <p:cNvSpPr>
              <a:spLocks noChangeArrowheads="1"/>
            </p:cNvSpPr>
            <p:nvPr/>
          </p:nvSpPr>
          <p:spPr bwMode="auto">
            <a:xfrm>
              <a:off x="1065213" y="3478213"/>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9" name="Rectangle 28">
              <a:extLst>
                <a:ext uri="{FF2B5EF4-FFF2-40B4-BE49-F238E27FC236}">
                  <a16:creationId xmlns:a16="http://schemas.microsoft.com/office/drawing/2014/main" id="{EB54FAE8-73A3-4801-9391-3837BCABF30B}"/>
                </a:ext>
              </a:extLst>
            </p:cNvPr>
            <p:cNvSpPr>
              <a:spLocks noChangeArrowheads="1"/>
            </p:cNvSpPr>
            <p:nvPr/>
          </p:nvSpPr>
          <p:spPr bwMode="auto">
            <a:xfrm>
              <a:off x="1149350" y="347821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0" name="Rectangle 29">
              <a:extLst>
                <a:ext uri="{FF2B5EF4-FFF2-40B4-BE49-F238E27FC236}">
                  <a16:creationId xmlns:a16="http://schemas.microsoft.com/office/drawing/2014/main" id="{9EBC2A83-F20F-43E1-9B8A-E5045781306A}"/>
                </a:ext>
              </a:extLst>
            </p:cNvPr>
            <p:cNvSpPr>
              <a:spLocks noChangeArrowheads="1"/>
            </p:cNvSpPr>
            <p:nvPr/>
          </p:nvSpPr>
          <p:spPr bwMode="auto">
            <a:xfrm>
              <a:off x="1233488" y="347821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1" name="Rectangle 30">
              <a:extLst>
                <a:ext uri="{FF2B5EF4-FFF2-40B4-BE49-F238E27FC236}">
                  <a16:creationId xmlns:a16="http://schemas.microsoft.com/office/drawing/2014/main" id="{7B9D2F5C-46D8-42AB-8297-ED4154D2FF2E}"/>
                </a:ext>
              </a:extLst>
            </p:cNvPr>
            <p:cNvSpPr>
              <a:spLocks noChangeArrowheads="1"/>
            </p:cNvSpPr>
            <p:nvPr/>
          </p:nvSpPr>
          <p:spPr bwMode="auto">
            <a:xfrm>
              <a:off x="1316038" y="347821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2" name="Rectangle 31">
              <a:extLst>
                <a:ext uri="{FF2B5EF4-FFF2-40B4-BE49-F238E27FC236}">
                  <a16:creationId xmlns:a16="http://schemas.microsoft.com/office/drawing/2014/main" id="{89B8A64D-573A-4D11-B8AF-5680234DC7C1}"/>
                </a:ext>
              </a:extLst>
            </p:cNvPr>
            <p:cNvSpPr>
              <a:spLocks noChangeArrowheads="1"/>
            </p:cNvSpPr>
            <p:nvPr/>
          </p:nvSpPr>
          <p:spPr bwMode="auto">
            <a:xfrm>
              <a:off x="981075" y="3582988"/>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3" name="Rectangle 32">
              <a:extLst>
                <a:ext uri="{FF2B5EF4-FFF2-40B4-BE49-F238E27FC236}">
                  <a16:creationId xmlns:a16="http://schemas.microsoft.com/office/drawing/2014/main" id="{90E9CE54-D84F-4711-BA49-198844896894}"/>
                </a:ext>
              </a:extLst>
            </p:cNvPr>
            <p:cNvSpPr>
              <a:spLocks noChangeArrowheads="1"/>
            </p:cNvSpPr>
            <p:nvPr/>
          </p:nvSpPr>
          <p:spPr bwMode="auto">
            <a:xfrm>
              <a:off x="1065213" y="3582988"/>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4" name="Rectangle 33">
              <a:extLst>
                <a:ext uri="{FF2B5EF4-FFF2-40B4-BE49-F238E27FC236}">
                  <a16:creationId xmlns:a16="http://schemas.microsoft.com/office/drawing/2014/main" id="{EC64F1DB-9472-42EF-BC60-0BE9F80AEF49}"/>
                </a:ext>
              </a:extLst>
            </p:cNvPr>
            <p:cNvSpPr>
              <a:spLocks noChangeArrowheads="1"/>
            </p:cNvSpPr>
            <p:nvPr/>
          </p:nvSpPr>
          <p:spPr bwMode="auto">
            <a:xfrm>
              <a:off x="731838" y="3165475"/>
              <a:ext cx="39688" cy="619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5" name="Rectangle 34">
              <a:extLst>
                <a:ext uri="{FF2B5EF4-FFF2-40B4-BE49-F238E27FC236}">
                  <a16:creationId xmlns:a16="http://schemas.microsoft.com/office/drawing/2014/main" id="{C302ECAC-C08A-41AF-A34C-ED230F294B19}"/>
                </a:ext>
              </a:extLst>
            </p:cNvPr>
            <p:cNvSpPr>
              <a:spLocks noChangeArrowheads="1"/>
            </p:cNvSpPr>
            <p:nvPr/>
          </p:nvSpPr>
          <p:spPr bwMode="auto">
            <a:xfrm>
              <a:off x="815975" y="3165475"/>
              <a:ext cx="39688" cy="619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6" name="Rectangle 35">
              <a:extLst>
                <a:ext uri="{FF2B5EF4-FFF2-40B4-BE49-F238E27FC236}">
                  <a16:creationId xmlns:a16="http://schemas.microsoft.com/office/drawing/2014/main" id="{486A910A-2627-4F4E-A5F9-6050246621BF}"/>
                </a:ext>
              </a:extLst>
            </p:cNvPr>
            <p:cNvSpPr>
              <a:spLocks noChangeArrowheads="1"/>
            </p:cNvSpPr>
            <p:nvPr/>
          </p:nvSpPr>
          <p:spPr bwMode="auto">
            <a:xfrm>
              <a:off x="731838" y="3060700"/>
              <a:ext cx="39688" cy="619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7" name="Rectangle 36">
              <a:extLst>
                <a:ext uri="{FF2B5EF4-FFF2-40B4-BE49-F238E27FC236}">
                  <a16:creationId xmlns:a16="http://schemas.microsoft.com/office/drawing/2014/main" id="{D2D6658F-AE13-4DC3-83F4-A2734377B8F4}"/>
                </a:ext>
              </a:extLst>
            </p:cNvPr>
            <p:cNvSpPr>
              <a:spLocks noChangeArrowheads="1"/>
            </p:cNvSpPr>
            <p:nvPr/>
          </p:nvSpPr>
          <p:spPr bwMode="auto">
            <a:xfrm>
              <a:off x="815975" y="3060700"/>
              <a:ext cx="39688" cy="619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8" name="Rectangle 37">
              <a:extLst>
                <a:ext uri="{FF2B5EF4-FFF2-40B4-BE49-F238E27FC236}">
                  <a16:creationId xmlns:a16="http://schemas.microsoft.com/office/drawing/2014/main" id="{0013AEA4-8AD7-4BE8-97CA-73800348FD67}"/>
                </a:ext>
              </a:extLst>
            </p:cNvPr>
            <p:cNvSpPr>
              <a:spLocks noChangeArrowheads="1"/>
            </p:cNvSpPr>
            <p:nvPr/>
          </p:nvSpPr>
          <p:spPr bwMode="auto">
            <a:xfrm>
              <a:off x="731838" y="368776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9" name="Rectangle 38">
              <a:extLst>
                <a:ext uri="{FF2B5EF4-FFF2-40B4-BE49-F238E27FC236}">
                  <a16:creationId xmlns:a16="http://schemas.microsoft.com/office/drawing/2014/main" id="{CA368687-1B78-4D96-B021-52C2EB9B1D93}"/>
                </a:ext>
              </a:extLst>
            </p:cNvPr>
            <p:cNvSpPr>
              <a:spLocks noChangeArrowheads="1"/>
            </p:cNvSpPr>
            <p:nvPr/>
          </p:nvSpPr>
          <p:spPr bwMode="auto">
            <a:xfrm>
              <a:off x="815975" y="368776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0" name="Rectangle 39">
              <a:extLst>
                <a:ext uri="{FF2B5EF4-FFF2-40B4-BE49-F238E27FC236}">
                  <a16:creationId xmlns:a16="http://schemas.microsoft.com/office/drawing/2014/main" id="{A63D11C5-57B0-4154-A1A1-90BA5F4E40B2}"/>
                </a:ext>
              </a:extLst>
            </p:cNvPr>
            <p:cNvSpPr>
              <a:spLocks noChangeArrowheads="1"/>
            </p:cNvSpPr>
            <p:nvPr/>
          </p:nvSpPr>
          <p:spPr bwMode="auto">
            <a:xfrm>
              <a:off x="731838" y="3270250"/>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1" name="Rectangle 40">
              <a:extLst>
                <a:ext uri="{FF2B5EF4-FFF2-40B4-BE49-F238E27FC236}">
                  <a16:creationId xmlns:a16="http://schemas.microsoft.com/office/drawing/2014/main" id="{F3E46FB0-1F62-4E7D-A71C-0FA84B5F284D}"/>
                </a:ext>
              </a:extLst>
            </p:cNvPr>
            <p:cNvSpPr>
              <a:spLocks noChangeArrowheads="1"/>
            </p:cNvSpPr>
            <p:nvPr/>
          </p:nvSpPr>
          <p:spPr bwMode="auto">
            <a:xfrm>
              <a:off x="815975" y="3270250"/>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2" name="Rectangle 41">
              <a:extLst>
                <a:ext uri="{FF2B5EF4-FFF2-40B4-BE49-F238E27FC236}">
                  <a16:creationId xmlns:a16="http://schemas.microsoft.com/office/drawing/2014/main" id="{48FE407B-EFD6-4786-97AE-079915D465F3}"/>
                </a:ext>
              </a:extLst>
            </p:cNvPr>
            <p:cNvSpPr>
              <a:spLocks noChangeArrowheads="1"/>
            </p:cNvSpPr>
            <p:nvPr/>
          </p:nvSpPr>
          <p:spPr bwMode="auto">
            <a:xfrm>
              <a:off x="731838" y="3375025"/>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3" name="Rectangle 42">
              <a:extLst>
                <a:ext uri="{FF2B5EF4-FFF2-40B4-BE49-F238E27FC236}">
                  <a16:creationId xmlns:a16="http://schemas.microsoft.com/office/drawing/2014/main" id="{572C7492-170A-4E8B-AFB1-C5E64F596C00}"/>
                </a:ext>
              </a:extLst>
            </p:cNvPr>
            <p:cNvSpPr>
              <a:spLocks noChangeArrowheads="1"/>
            </p:cNvSpPr>
            <p:nvPr/>
          </p:nvSpPr>
          <p:spPr bwMode="auto">
            <a:xfrm>
              <a:off x="815975" y="3375025"/>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4" name="Rectangle 43">
              <a:extLst>
                <a:ext uri="{FF2B5EF4-FFF2-40B4-BE49-F238E27FC236}">
                  <a16:creationId xmlns:a16="http://schemas.microsoft.com/office/drawing/2014/main" id="{47E055F3-4A92-4C7B-90CF-866984D83928}"/>
                </a:ext>
              </a:extLst>
            </p:cNvPr>
            <p:cNvSpPr>
              <a:spLocks noChangeArrowheads="1"/>
            </p:cNvSpPr>
            <p:nvPr/>
          </p:nvSpPr>
          <p:spPr bwMode="auto">
            <a:xfrm>
              <a:off x="731838" y="347821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5" name="Rectangle 44">
              <a:extLst>
                <a:ext uri="{FF2B5EF4-FFF2-40B4-BE49-F238E27FC236}">
                  <a16:creationId xmlns:a16="http://schemas.microsoft.com/office/drawing/2014/main" id="{244FF9A6-C1AE-40FE-8CDF-D02A17977D00}"/>
                </a:ext>
              </a:extLst>
            </p:cNvPr>
            <p:cNvSpPr>
              <a:spLocks noChangeArrowheads="1"/>
            </p:cNvSpPr>
            <p:nvPr/>
          </p:nvSpPr>
          <p:spPr bwMode="auto">
            <a:xfrm>
              <a:off x="815975" y="347821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6" name="Rectangle 45">
              <a:extLst>
                <a:ext uri="{FF2B5EF4-FFF2-40B4-BE49-F238E27FC236}">
                  <a16:creationId xmlns:a16="http://schemas.microsoft.com/office/drawing/2014/main" id="{79023C74-BDD4-4EE9-BEE0-33E493AE73FE}"/>
                </a:ext>
              </a:extLst>
            </p:cNvPr>
            <p:cNvSpPr>
              <a:spLocks noChangeArrowheads="1"/>
            </p:cNvSpPr>
            <p:nvPr/>
          </p:nvSpPr>
          <p:spPr bwMode="auto">
            <a:xfrm>
              <a:off x="731838" y="3582988"/>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7" name="Rectangle 46">
              <a:extLst>
                <a:ext uri="{FF2B5EF4-FFF2-40B4-BE49-F238E27FC236}">
                  <a16:creationId xmlns:a16="http://schemas.microsoft.com/office/drawing/2014/main" id="{8AD62E78-ED10-4F1A-9508-BA664D9C13D6}"/>
                </a:ext>
              </a:extLst>
            </p:cNvPr>
            <p:cNvSpPr>
              <a:spLocks noChangeArrowheads="1"/>
            </p:cNvSpPr>
            <p:nvPr/>
          </p:nvSpPr>
          <p:spPr bwMode="auto">
            <a:xfrm>
              <a:off x="815975" y="3582988"/>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8" name="Rectangle 47">
              <a:extLst>
                <a:ext uri="{FF2B5EF4-FFF2-40B4-BE49-F238E27FC236}">
                  <a16:creationId xmlns:a16="http://schemas.microsoft.com/office/drawing/2014/main" id="{E102CC2D-AE79-4BFF-878B-ACAEACE2BDC3}"/>
                </a:ext>
              </a:extLst>
            </p:cNvPr>
            <p:cNvSpPr>
              <a:spLocks noChangeArrowheads="1"/>
            </p:cNvSpPr>
            <p:nvPr/>
          </p:nvSpPr>
          <p:spPr bwMode="auto">
            <a:xfrm>
              <a:off x="1149350" y="3582988"/>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9" name="Rectangle 48">
              <a:extLst>
                <a:ext uri="{FF2B5EF4-FFF2-40B4-BE49-F238E27FC236}">
                  <a16:creationId xmlns:a16="http://schemas.microsoft.com/office/drawing/2014/main" id="{702AEF99-6C34-4BBE-B1DC-7DBFAF1E9FE2}"/>
                </a:ext>
              </a:extLst>
            </p:cNvPr>
            <p:cNvSpPr>
              <a:spLocks noChangeArrowheads="1"/>
            </p:cNvSpPr>
            <p:nvPr/>
          </p:nvSpPr>
          <p:spPr bwMode="auto">
            <a:xfrm>
              <a:off x="1233488" y="3582988"/>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0" name="Rectangle 49">
              <a:extLst>
                <a:ext uri="{FF2B5EF4-FFF2-40B4-BE49-F238E27FC236}">
                  <a16:creationId xmlns:a16="http://schemas.microsoft.com/office/drawing/2014/main" id="{896A409C-792D-4072-A635-3CDF9DE4C7D7}"/>
                </a:ext>
              </a:extLst>
            </p:cNvPr>
            <p:cNvSpPr>
              <a:spLocks noChangeArrowheads="1"/>
            </p:cNvSpPr>
            <p:nvPr/>
          </p:nvSpPr>
          <p:spPr bwMode="auto">
            <a:xfrm>
              <a:off x="1316038" y="3582988"/>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1" name="Rectangle 50">
              <a:extLst>
                <a:ext uri="{FF2B5EF4-FFF2-40B4-BE49-F238E27FC236}">
                  <a16:creationId xmlns:a16="http://schemas.microsoft.com/office/drawing/2014/main" id="{2580C9F6-AD07-4BC7-9A9E-7F4F301734A3}"/>
                </a:ext>
              </a:extLst>
            </p:cNvPr>
            <p:cNvSpPr>
              <a:spLocks noChangeArrowheads="1"/>
            </p:cNvSpPr>
            <p:nvPr/>
          </p:nvSpPr>
          <p:spPr bwMode="auto">
            <a:xfrm>
              <a:off x="1484313" y="347821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2" name="Rectangle 51">
              <a:extLst>
                <a:ext uri="{FF2B5EF4-FFF2-40B4-BE49-F238E27FC236}">
                  <a16:creationId xmlns:a16="http://schemas.microsoft.com/office/drawing/2014/main" id="{4119F9A0-4728-47E2-9BF3-862104B7156E}"/>
                </a:ext>
              </a:extLst>
            </p:cNvPr>
            <p:cNvSpPr>
              <a:spLocks noChangeArrowheads="1"/>
            </p:cNvSpPr>
            <p:nvPr/>
          </p:nvSpPr>
          <p:spPr bwMode="auto">
            <a:xfrm>
              <a:off x="1566863" y="3478213"/>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3" name="Rectangle 52">
              <a:extLst>
                <a:ext uri="{FF2B5EF4-FFF2-40B4-BE49-F238E27FC236}">
                  <a16:creationId xmlns:a16="http://schemas.microsoft.com/office/drawing/2014/main" id="{2587B4B5-8E74-4B6B-8A54-0441835EDFBD}"/>
                </a:ext>
              </a:extLst>
            </p:cNvPr>
            <p:cNvSpPr>
              <a:spLocks noChangeArrowheads="1"/>
            </p:cNvSpPr>
            <p:nvPr/>
          </p:nvSpPr>
          <p:spPr bwMode="auto">
            <a:xfrm>
              <a:off x="1484313" y="3582988"/>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4" name="Rectangle 53">
              <a:extLst>
                <a:ext uri="{FF2B5EF4-FFF2-40B4-BE49-F238E27FC236}">
                  <a16:creationId xmlns:a16="http://schemas.microsoft.com/office/drawing/2014/main" id="{3CC2A52B-4CA3-4069-ACC4-649D90C34CDB}"/>
                </a:ext>
              </a:extLst>
            </p:cNvPr>
            <p:cNvSpPr>
              <a:spLocks noChangeArrowheads="1"/>
            </p:cNvSpPr>
            <p:nvPr/>
          </p:nvSpPr>
          <p:spPr bwMode="auto">
            <a:xfrm>
              <a:off x="1566863" y="3582988"/>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5" name="Rectangle 54">
              <a:extLst>
                <a:ext uri="{FF2B5EF4-FFF2-40B4-BE49-F238E27FC236}">
                  <a16:creationId xmlns:a16="http://schemas.microsoft.com/office/drawing/2014/main" id="{571FC7C3-DF48-4725-8A7F-A040729FBD78}"/>
                </a:ext>
              </a:extLst>
            </p:cNvPr>
            <p:cNvSpPr>
              <a:spLocks noChangeArrowheads="1"/>
            </p:cNvSpPr>
            <p:nvPr/>
          </p:nvSpPr>
          <p:spPr bwMode="auto">
            <a:xfrm>
              <a:off x="1484313" y="368776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6" name="Rectangle 55">
              <a:extLst>
                <a:ext uri="{FF2B5EF4-FFF2-40B4-BE49-F238E27FC236}">
                  <a16:creationId xmlns:a16="http://schemas.microsoft.com/office/drawing/2014/main" id="{771CCBFE-2EDD-4842-9968-AB87EF79F3EE}"/>
                </a:ext>
              </a:extLst>
            </p:cNvPr>
            <p:cNvSpPr>
              <a:spLocks noChangeArrowheads="1"/>
            </p:cNvSpPr>
            <p:nvPr/>
          </p:nvSpPr>
          <p:spPr bwMode="auto">
            <a:xfrm>
              <a:off x="1566863" y="3687763"/>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7" name="Freeform 56">
              <a:extLst>
                <a:ext uri="{FF2B5EF4-FFF2-40B4-BE49-F238E27FC236}">
                  <a16:creationId xmlns:a16="http://schemas.microsoft.com/office/drawing/2014/main" id="{9D49B299-6275-4BFC-9920-E0D56A876143}"/>
                </a:ext>
              </a:extLst>
            </p:cNvPr>
            <p:cNvSpPr>
              <a:spLocks noEditPoints="1"/>
            </p:cNvSpPr>
            <p:nvPr/>
          </p:nvSpPr>
          <p:spPr bwMode="auto">
            <a:xfrm>
              <a:off x="542925" y="2684463"/>
              <a:ext cx="1254126" cy="1254124"/>
            </a:xfrm>
            <a:custGeom>
              <a:avLst/>
              <a:gdLst>
                <a:gd name="T0" fmla="*/ 504 w 553"/>
                <a:gd name="T1" fmla="*/ 297 h 553"/>
                <a:gd name="T2" fmla="*/ 470 w 553"/>
                <a:gd name="T3" fmla="*/ 295 h 553"/>
                <a:gd name="T4" fmla="*/ 467 w 553"/>
                <a:gd name="T5" fmla="*/ 39 h 553"/>
                <a:gd name="T6" fmla="*/ 415 w 553"/>
                <a:gd name="T7" fmla="*/ 37 h 553"/>
                <a:gd name="T8" fmla="*/ 396 w 553"/>
                <a:gd name="T9" fmla="*/ 18 h 553"/>
                <a:gd name="T10" fmla="*/ 378 w 553"/>
                <a:gd name="T11" fmla="*/ 37 h 553"/>
                <a:gd name="T12" fmla="*/ 359 w 553"/>
                <a:gd name="T13" fmla="*/ 0 h 553"/>
                <a:gd name="T14" fmla="*/ 276 w 553"/>
                <a:gd name="T15" fmla="*/ 37 h 553"/>
                <a:gd name="T16" fmla="*/ 267 w 553"/>
                <a:gd name="T17" fmla="*/ 184 h 553"/>
                <a:gd name="T18" fmla="*/ 248 w 553"/>
                <a:gd name="T19" fmla="*/ 203 h 553"/>
                <a:gd name="T20" fmla="*/ 378 w 553"/>
                <a:gd name="T21" fmla="*/ 534 h 553"/>
                <a:gd name="T22" fmla="*/ 304 w 553"/>
                <a:gd name="T23" fmla="*/ 488 h 553"/>
                <a:gd name="T24" fmla="*/ 295 w 553"/>
                <a:gd name="T25" fmla="*/ 479 h 553"/>
                <a:gd name="T26" fmla="*/ 249 w 553"/>
                <a:gd name="T27" fmla="*/ 488 h 553"/>
                <a:gd name="T28" fmla="*/ 175 w 553"/>
                <a:gd name="T29" fmla="*/ 534 h 553"/>
                <a:gd name="T30" fmla="*/ 194 w 553"/>
                <a:gd name="T31" fmla="*/ 203 h 553"/>
                <a:gd name="T32" fmla="*/ 175 w 553"/>
                <a:gd name="T33" fmla="*/ 184 h 553"/>
                <a:gd name="T34" fmla="*/ 172 w 553"/>
                <a:gd name="T35" fmla="*/ 131 h 553"/>
                <a:gd name="T36" fmla="*/ 138 w 553"/>
                <a:gd name="T37" fmla="*/ 129 h 553"/>
                <a:gd name="T38" fmla="*/ 119 w 553"/>
                <a:gd name="T39" fmla="*/ 92 h 553"/>
                <a:gd name="T40" fmla="*/ 101 w 553"/>
                <a:gd name="T41" fmla="*/ 129 h 553"/>
                <a:gd name="T42" fmla="*/ 83 w 553"/>
                <a:gd name="T43" fmla="*/ 110 h 553"/>
                <a:gd name="T44" fmla="*/ 55 w 553"/>
                <a:gd name="T45" fmla="*/ 129 h 553"/>
                <a:gd name="T46" fmla="*/ 46 w 553"/>
                <a:gd name="T47" fmla="*/ 534 h 553"/>
                <a:gd name="T48" fmla="*/ 0 w 553"/>
                <a:gd name="T49" fmla="*/ 553 h 553"/>
                <a:gd name="T50" fmla="*/ 553 w 553"/>
                <a:gd name="T51" fmla="*/ 534 h 553"/>
                <a:gd name="T52" fmla="*/ 507 w 553"/>
                <a:gd name="T53" fmla="*/ 304 h 553"/>
                <a:gd name="T54" fmla="*/ 101 w 553"/>
                <a:gd name="T55" fmla="*/ 534 h 553"/>
                <a:gd name="T56" fmla="*/ 64 w 553"/>
                <a:gd name="T57" fmla="*/ 147 h 553"/>
                <a:gd name="T58" fmla="*/ 156 w 553"/>
                <a:gd name="T59" fmla="*/ 534 h 553"/>
                <a:gd name="T60" fmla="*/ 120 w 553"/>
                <a:gd name="T61" fmla="*/ 507 h 553"/>
                <a:gd name="T62" fmla="*/ 285 w 553"/>
                <a:gd name="T63" fmla="*/ 184 h 553"/>
                <a:gd name="T64" fmla="*/ 451 w 553"/>
                <a:gd name="T65" fmla="*/ 55 h 553"/>
                <a:gd name="T66" fmla="*/ 433 w 553"/>
                <a:gd name="T67" fmla="*/ 295 h 553"/>
                <a:gd name="T68" fmla="*/ 415 w 553"/>
                <a:gd name="T69" fmla="*/ 276 h 553"/>
                <a:gd name="T70" fmla="*/ 396 w 553"/>
                <a:gd name="T71" fmla="*/ 295 h 553"/>
                <a:gd name="T72" fmla="*/ 393 w 553"/>
                <a:gd name="T73" fmla="*/ 187 h 553"/>
                <a:gd name="T74" fmla="*/ 285 w 553"/>
                <a:gd name="T75" fmla="*/ 184 h 553"/>
                <a:gd name="T76" fmla="*/ 285 w 553"/>
                <a:gd name="T77" fmla="*/ 498 h 553"/>
                <a:gd name="T78" fmla="*/ 267 w 553"/>
                <a:gd name="T79" fmla="*/ 534 h 553"/>
                <a:gd name="T80" fmla="*/ 451 w 553"/>
                <a:gd name="T81" fmla="*/ 534 h 553"/>
                <a:gd name="T82" fmla="*/ 433 w 553"/>
                <a:gd name="T83" fmla="*/ 507 h 553"/>
                <a:gd name="T84" fmla="*/ 396 w 553"/>
                <a:gd name="T85" fmla="*/ 534 h 553"/>
                <a:gd name="T86" fmla="*/ 488 w 553"/>
                <a:gd name="T87" fmla="*/ 313 h 553"/>
                <a:gd name="T88" fmla="*/ 451 w 553"/>
                <a:gd name="T89" fmla="*/ 534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3" h="553">
                  <a:moveTo>
                    <a:pt x="507" y="304"/>
                  </a:moveTo>
                  <a:cubicBezTo>
                    <a:pt x="507" y="302"/>
                    <a:pt x="506" y="299"/>
                    <a:pt x="504" y="297"/>
                  </a:cubicBezTo>
                  <a:cubicBezTo>
                    <a:pt x="502" y="296"/>
                    <a:pt x="500" y="295"/>
                    <a:pt x="498" y="295"/>
                  </a:cubicBezTo>
                  <a:cubicBezTo>
                    <a:pt x="470" y="295"/>
                    <a:pt x="470" y="295"/>
                    <a:pt x="470" y="295"/>
                  </a:cubicBezTo>
                  <a:cubicBezTo>
                    <a:pt x="470" y="46"/>
                    <a:pt x="470" y="46"/>
                    <a:pt x="470" y="46"/>
                  </a:cubicBezTo>
                  <a:cubicBezTo>
                    <a:pt x="470" y="43"/>
                    <a:pt x="469" y="41"/>
                    <a:pt x="467" y="39"/>
                  </a:cubicBezTo>
                  <a:cubicBezTo>
                    <a:pt x="465" y="38"/>
                    <a:pt x="463" y="37"/>
                    <a:pt x="461" y="37"/>
                  </a:cubicBezTo>
                  <a:cubicBezTo>
                    <a:pt x="415" y="37"/>
                    <a:pt x="415" y="37"/>
                    <a:pt x="415" y="37"/>
                  </a:cubicBezTo>
                  <a:cubicBezTo>
                    <a:pt x="415" y="18"/>
                    <a:pt x="415" y="18"/>
                    <a:pt x="415" y="18"/>
                  </a:cubicBezTo>
                  <a:cubicBezTo>
                    <a:pt x="396" y="18"/>
                    <a:pt x="396" y="18"/>
                    <a:pt x="396" y="18"/>
                  </a:cubicBezTo>
                  <a:cubicBezTo>
                    <a:pt x="396" y="37"/>
                    <a:pt x="396" y="37"/>
                    <a:pt x="396" y="37"/>
                  </a:cubicBezTo>
                  <a:cubicBezTo>
                    <a:pt x="378" y="37"/>
                    <a:pt x="378" y="37"/>
                    <a:pt x="378" y="37"/>
                  </a:cubicBezTo>
                  <a:cubicBezTo>
                    <a:pt x="378" y="0"/>
                    <a:pt x="378" y="0"/>
                    <a:pt x="378" y="0"/>
                  </a:cubicBezTo>
                  <a:cubicBezTo>
                    <a:pt x="359" y="0"/>
                    <a:pt x="359" y="0"/>
                    <a:pt x="359" y="0"/>
                  </a:cubicBezTo>
                  <a:cubicBezTo>
                    <a:pt x="359" y="37"/>
                    <a:pt x="359" y="37"/>
                    <a:pt x="359" y="37"/>
                  </a:cubicBezTo>
                  <a:cubicBezTo>
                    <a:pt x="276" y="37"/>
                    <a:pt x="276" y="37"/>
                    <a:pt x="276" y="37"/>
                  </a:cubicBezTo>
                  <a:cubicBezTo>
                    <a:pt x="271" y="37"/>
                    <a:pt x="267" y="41"/>
                    <a:pt x="267" y="46"/>
                  </a:cubicBezTo>
                  <a:cubicBezTo>
                    <a:pt x="267" y="184"/>
                    <a:pt x="267" y="184"/>
                    <a:pt x="267" y="184"/>
                  </a:cubicBezTo>
                  <a:cubicBezTo>
                    <a:pt x="248" y="184"/>
                    <a:pt x="248" y="184"/>
                    <a:pt x="248" y="184"/>
                  </a:cubicBezTo>
                  <a:cubicBezTo>
                    <a:pt x="248" y="203"/>
                    <a:pt x="248" y="203"/>
                    <a:pt x="248" y="203"/>
                  </a:cubicBezTo>
                  <a:cubicBezTo>
                    <a:pt x="378" y="203"/>
                    <a:pt x="378" y="203"/>
                    <a:pt x="378" y="203"/>
                  </a:cubicBezTo>
                  <a:cubicBezTo>
                    <a:pt x="378" y="534"/>
                    <a:pt x="378" y="534"/>
                    <a:pt x="378" y="534"/>
                  </a:cubicBezTo>
                  <a:cubicBezTo>
                    <a:pt x="304" y="534"/>
                    <a:pt x="304" y="534"/>
                    <a:pt x="304" y="534"/>
                  </a:cubicBezTo>
                  <a:cubicBezTo>
                    <a:pt x="304" y="488"/>
                    <a:pt x="304" y="488"/>
                    <a:pt x="304" y="488"/>
                  </a:cubicBezTo>
                  <a:cubicBezTo>
                    <a:pt x="304" y="486"/>
                    <a:pt x="303" y="484"/>
                    <a:pt x="301" y="482"/>
                  </a:cubicBezTo>
                  <a:cubicBezTo>
                    <a:pt x="299" y="480"/>
                    <a:pt x="297" y="479"/>
                    <a:pt x="295" y="479"/>
                  </a:cubicBezTo>
                  <a:cubicBezTo>
                    <a:pt x="258" y="479"/>
                    <a:pt x="258" y="479"/>
                    <a:pt x="258" y="479"/>
                  </a:cubicBezTo>
                  <a:cubicBezTo>
                    <a:pt x="253" y="479"/>
                    <a:pt x="249" y="483"/>
                    <a:pt x="249" y="488"/>
                  </a:cubicBezTo>
                  <a:cubicBezTo>
                    <a:pt x="249" y="534"/>
                    <a:pt x="249" y="534"/>
                    <a:pt x="249" y="534"/>
                  </a:cubicBezTo>
                  <a:cubicBezTo>
                    <a:pt x="175" y="534"/>
                    <a:pt x="175" y="534"/>
                    <a:pt x="175" y="534"/>
                  </a:cubicBezTo>
                  <a:cubicBezTo>
                    <a:pt x="175" y="203"/>
                    <a:pt x="175" y="203"/>
                    <a:pt x="175" y="203"/>
                  </a:cubicBezTo>
                  <a:cubicBezTo>
                    <a:pt x="194" y="203"/>
                    <a:pt x="194" y="203"/>
                    <a:pt x="194" y="203"/>
                  </a:cubicBezTo>
                  <a:cubicBezTo>
                    <a:pt x="194" y="184"/>
                    <a:pt x="194" y="184"/>
                    <a:pt x="194" y="184"/>
                  </a:cubicBezTo>
                  <a:cubicBezTo>
                    <a:pt x="175" y="184"/>
                    <a:pt x="175" y="184"/>
                    <a:pt x="175" y="184"/>
                  </a:cubicBezTo>
                  <a:cubicBezTo>
                    <a:pt x="175" y="138"/>
                    <a:pt x="175" y="138"/>
                    <a:pt x="175" y="138"/>
                  </a:cubicBezTo>
                  <a:cubicBezTo>
                    <a:pt x="175" y="136"/>
                    <a:pt x="174" y="133"/>
                    <a:pt x="172" y="131"/>
                  </a:cubicBezTo>
                  <a:cubicBezTo>
                    <a:pt x="170" y="130"/>
                    <a:pt x="168" y="129"/>
                    <a:pt x="166" y="129"/>
                  </a:cubicBezTo>
                  <a:cubicBezTo>
                    <a:pt x="138" y="129"/>
                    <a:pt x="138" y="129"/>
                    <a:pt x="138" y="129"/>
                  </a:cubicBezTo>
                  <a:cubicBezTo>
                    <a:pt x="138" y="92"/>
                    <a:pt x="138" y="92"/>
                    <a:pt x="138" y="92"/>
                  </a:cubicBezTo>
                  <a:cubicBezTo>
                    <a:pt x="119" y="92"/>
                    <a:pt x="119" y="92"/>
                    <a:pt x="119" y="92"/>
                  </a:cubicBezTo>
                  <a:cubicBezTo>
                    <a:pt x="119" y="129"/>
                    <a:pt x="119" y="129"/>
                    <a:pt x="119" y="129"/>
                  </a:cubicBezTo>
                  <a:cubicBezTo>
                    <a:pt x="101" y="129"/>
                    <a:pt x="101" y="129"/>
                    <a:pt x="101" y="129"/>
                  </a:cubicBezTo>
                  <a:cubicBezTo>
                    <a:pt x="101" y="110"/>
                    <a:pt x="101" y="110"/>
                    <a:pt x="101" y="110"/>
                  </a:cubicBezTo>
                  <a:cubicBezTo>
                    <a:pt x="83" y="110"/>
                    <a:pt x="83" y="110"/>
                    <a:pt x="83" y="110"/>
                  </a:cubicBezTo>
                  <a:cubicBezTo>
                    <a:pt x="83" y="129"/>
                    <a:pt x="83" y="129"/>
                    <a:pt x="83" y="129"/>
                  </a:cubicBezTo>
                  <a:cubicBezTo>
                    <a:pt x="55" y="129"/>
                    <a:pt x="55" y="129"/>
                    <a:pt x="55" y="129"/>
                  </a:cubicBezTo>
                  <a:cubicBezTo>
                    <a:pt x="50" y="129"/>
                    <a:pt x="46" y="133"/>
                    <a:pt x="46" y="138"/>
                  </a:cubicBezTo>
                  <a:cubicBezTo>
                    <a:pt x="46" y="534"/>
                    <a:pt x="46" y="534"/>
                    <a:pt x="46" y="534"/>
                  </a:cubicBezTo>
                  <a:cubicBezTo>
                    <a:pt x="0" y="534"/>
                    <a:pt x="0" y="534"/>
                    <a:pt x="0" y="534"/>
                  </a:cubicBezTo>
                  <a:cubicBezTo>
                    <a:pt x="0" y="553"/>
                    <a:pt x="0" y="553"/>
                    <a:pt x="0" y="553"/>
                  </a:cubicBezTo>
                  <a:cubicBezTo>
                    <a:pt x="553" y="553"/>
                    <a:pt x="553" y="553"/>
                    <a:pt x="553" y="553"/>
                  </a:cubicBezTo>
                  <a:cubicBezTo>
                    <a:pt x="553" y="534"/>
                    <a:pt x="553" y="534"/>
                    <a:pt x="553" y="534"/>
                  </a:cubicBezTo>
                  <a:cubicBezTo>
                    <a:pt x="507" y="534"/>
                    <a:pt x="507" y="534"/>
                    <a:pt x="507" y="534"/>
                  </a:cubicBezTo>
                  <a:lnTo>
                    <a:pt x="507" y="304"/>
                  </a:lnTo>
                  <a:close/>
                  <a:moveTo>
                    <a:pt x="101" y="507"/>
                  </a:moveTo>
                  <a:cubicBezTo>
                    <a:pt x="101" y="534"/>
                    <a:pt x="101" y="534"/>
                    <a:pt x="101" y="534"/>
                  </a:cubicBezTo>
                  <a:cubicBezTo>
                    <a:pt x="64" y="534"/>
                    <a:pt x="64" y="534"/>
                    <a:pt x="64" y="534"/>
                  </a:cubicBezTo>
                  <a:cubicBezTo>
                    <a:pt x="64" y="147"/>
                    <a:pt x="64" y="147"/>
                    <a:pt x="64" y="147"/>
                  </a:cubicBezTo>
                  <a:cubicBezTo>
                    <a:pt x="156" y="147"/>
                    <a:pt x="156" y="147"/>
                    <a:pt x="156" y="147"/>
                  </a:cubicBezTo>
                  <a:cubicBezTo>
                    <a:pt x="156" y="534"/>
                    <a:pt x="156" y="534"/>
                    <a:pt x="156" y="534"/>
                  </a:cubicBezTo>
                  <a:cubicBezTo>
                    <a:pt x="120" y="534"/>
                    <a:pt x="120" y="534"/>
                    <a:pt x="120" y="534"/>
                  </a:cubicBezTo>
                  <a:cubicBezTo>
                    <a:pt x="120" y="507"/>
                    <a:pt x="120" y="507"/>
                    <a:pt x="120" y="507"/>
                  </a:cubicBezTo>
                  <a:lnTo>
                    <a:pt x="101" y="507"/>
                  </a:lnTo>
                  <a:close/>
                  <a:moveTo>
                    <a:pt x="285" y="184"/>
                  </a:moveTo>
                  <a:cubicBezTo>
                    <a:pt x="285" y="55"/>
                    <a:pt x="285" y="55"/>
                    <a:pt x="285" y="55"/>
                  </a:cubicBezTo>
                  <a:cubicBezTo>
                    <a:pt x="451" y="55"/>
                    <a:pt x="451" y="55"/>
                    <a:pt x="451" y="55"/>
                  </a:cubicBezTo>
                  <a:cubicBezTo>
                    <a:pt x="451" y="295"/>
                    <a:pt x="451" y="295"/>
                    <a:pt x="451" y="295"/>
                  </a:cubicBezTo>
                  <a:cubicBezTo>
                    <a:pt x="433" y="295"/>
                    <a:pt x="433" y="295"/>
                    <a:pt x="433" y="295"/>
                  </a:cubicBezTo>
                  <a:cubicBezTo>
                    <a:pt x="433" y="276"/>
                    <a:pt x="433" y="276"/>
                    <a:pt x="433" y="276"/>
                  </a:cubicBezTo>
                  <a:cubicBezTo>
                    <a:pt x="415" y="276"/>
                    <a:pt x="415" y="276"/>
                    <a:pt x="415" y="276"/>
                  </a:cubicBezTo>
                  <a:cubicBezTo>
                    <a:pt x="415" y="295"/>
                    <a:pt x="415" y="295"/>
                    <a:pt x="415" y="295"/>
                  </a:cubicBezTo>
                  <a:cubicBezTo>
                    <a:pt x="396" y="295"/>
                    <a:pt x="396" y="295"/>
                    <a:pt x="396" y="295"/>
                  </a:cubicBezTo>
                  <a:cubicBezTo>
                    <a:pt x="396" y="193"/>
                    <a:pt x="396" y="193"/>
                    <a:pt x="396" y="193"/>
                  </a:cubicBezTo>
                  <a:cubicBezTo>
                    <a:pt x="396" y="191"/>
                    <a:pt x="395" y="189"/>
                    <a:pt x="393" y="187"/>
                  </a:cubicBezTo>
                  <a:cubicBezTo>
                    <a:pt x="392" y="185"/>
                    <a:pt x="389" y="184"/>
                    <a:pt x="387" y="184"/>
                  </a:cubicBezTo>
                  <a:lnTo>
                    <a:pt x="285" y="184"/>
                  </a:lnTo>
                  <a:close/>
                  <a:moveTo>
                    <a:pt x="267" y="498"/>
                  </a:moveTo>
                  <a:cubicBezTo>
                    <a:pt x="285" y="498"/>
                    <a:pt x="285" y="498"/>
                    <a:pt x="285" y="498"/>
                  </a:cubicBezTo>
                  <a:cubicBezTo>
                    <a:pt x="285" y="534"/>
                    <a:pt x="285" y="534"/>
                    <a:pt x="285" y="534"/>
                  </a:cubicBezTo>
                  <a:cubicBezTo>
                    <a:pt x="267" y="534"/>
                    <a:pt x="267" y="534"/>
                    <a:pt x="267" y="534"/>
                  </a:cubicBezTo>
                  <a:lnTo>
                    <a:pt x="267" y="498"/>
                  </a:lnTo>
                  <a:close/>
                  <a:moveTo>
                    <a:pt x="451" y="534"/>
                  </a:moveTo>
                  <a:cubicBezTo>
                    <a:pt x="451" y="507"/>
                    <a:pt x="451" y="507"/>
                    <a:pt x="451" y="507"/>
                  </a:cubicBezTo>
                  <a:cubicBezTo>
                    <a:pt x="433" y="507"/>
                    <a:pt x="433" y="507"/>
                    <a:pt x="433" y="507"/>
                  </a:cubicBezTo>
                  <a:cubicBezTo>
                    <a:pt x="433" y="534"/>
                    <a:pt x="433" y="534"/>
                    <a:pt x="433" y="534"/>
                  </a:cubicBezTo>
                  <a:cubicBezTo>
                    <a:pt x="396" y="534"/>
                    <a:pt x="396" y="534"/>
                    <a:pt x="396" y="534"/>
                  </a:cubicBezTo>
                  <a:cubicBezTo>
                    <a:pt x="396" y="313"/>
                    <a:pt x="396" y="313"/>
                    <a:pt x="396" y="313"/>
                  </a:cubicBezTo>
                  <a:cubicBezTo>
                    <a:pt x="488" y="313"/>
                    <a:pt x="488" y="313"/>
                    <a:pt x="488" y="313"/>
                  </a:cubicBezTo>
                  <a:cubicBezTo>
                    <a:pt x="488" y="534"/>
                    <a:pt x="488" y="534"/>
                    <a:pt x="488" y="534"/>
                  </a:cubicBezTo>
                  <a:lnTo>
                    <a:pt x="451" y="5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grpSp>
      <p:grpSp>
        <p:nvGrpSpPr>
          <p:cNvPr id="139" name="Group 4">
            <a:extLst>
              <a:ext uri="{FF2B5EF4-FFF2-40B4-BE49-F238E27FC236}">
                <a16:creationId xmlns:a16="http://schemas.microsoft.com/office/drawing/2014/main" id="{A7C91812-2940-432D-A703-7C72C7CC56AA}"/>
              </a:ext>
            </a:extLst>
          </p:cNvPr>
          <p:cNvGrpSpPr>
            <a:grpSpLocks noChangeAspect="1"/>
          </p:cNvGrpSpPr>
          <p:nvPr/>
        </p:nvGrpSpPr>
        <p:grpSpPr bwMode="auto">
          <a:xfrm>
            <a:off x="8397875" y="-514351"/>
            <a:ext cx="7588250" cy="7905751"/>
            <a:chOff x="3357" y="-352"/>
            <a:chExt cx="4780" cy="4980"/>
          </a:xfrm>
          <a:solidFill>
            <a:schemeClr val="accent2"/>
          </a:solidFill>
        </p:grpSpPr>
        <p:sp>
          <p:nvSpPr>
            <p:cNvPr id="140" name="Freeform 5">
              <a:extLst>
                <a:ext uri="{FF2B5EF4-FFF2-40B4-BE49-F238E27FC236}">
                  <a16:creationId xmlns:a16="http://schemas.microsoft.com/office/drawing/2014/main" id="{79E8D0B4-8731-4D8C-937E-975C483FF7ED}"/>
                </a:ext>
              </a:extLst>
            </p:cNvPr>
            <p:cNvSpPr>
              <a:spLocks noEditPoints="1"/>
            </p:cNvSpPr>
            <p:nvPr/>
          </p:nvSpPr>
          <p:spPr bwMode="auto">
            <a:xfrm>
              <a:off x="6111" y="2054"/>
              <a:ext cx="72" cy="71"/>
            </a:xfrm>
            <a:custGeom>
              <a:avLst/>
              <a:gdLst>
                <a:gd name="T0" fmla="*/ 23 w 98"/>
                <a:gd name="T1" fmla="*/ 97 h 97"/>
                <a:gd name="T2" fmla="*/ 11 w 98"/>
                <a:gd name="T3" fmla="*/ 87 h 97"/>
                <a:gd name="T4" fmla="*/ 11 w 98"/>
                <a:gd name="T5" fmla="*/ 79 h 97"/>
                <a:gd name="T6" fmla="*/ 12 w 98"/>
                <a:gd name="T7" fmla="*/ 76 h 97"/>
                <a:gd name="T8" fmla="*/ 7 w 98"/>
                <a:gd name="T9" fmla="*/ 59 h 97"/>
                <a:gd name="T10" fmla="*/ 4 w 98"/>
                <a:gd name="T11" fmla="*/ 52 h 97"/>
                <a:gd name="T12" fmla="*/ 0 w 98"/>
                <a:gd name="T13" fmla="*/ 21 h 97"/>
                <a:gd name="T14" fmla="*/ 5 w 98"/>
                <a:gd name="T15" fmla="*/ 6 h 97"/>
                <a:gd name="T16" fmla="*/ 20 w 98"/>
                <a:gd name="T17" fmla="*/ 4 h 97"/>
                <a:gd name="T18" fmla="*/ 24 w 98"/>
                <a:gd name="T19" fmla="*/ 6 h 97"/>
                <a:gd name="T20" fmla="*/ 35 w 98"/>
                <a:gd name="T21" fmla="*/ 8 h 97"/>
                <a:gd name="T22" fmla="*/ 49 w 98"/>
                <a:gd name="T23" fmla="*/ 5 h 97"/>
                <a:gd name="T24" fmla="*/ 68 w 98"/>
                <a:gd name="T25" fmla="*/ 3 h 97"/>
                <a:gd name="T26" fmla="*/ 79 w 98"/>
                <a:gd name="T27" fmla="*/ 19 h 97"/>
                <a:gd name="T28" fmla="*/ 81 w 98"/>
                <a:gd name="T29" fmla="*/ 25 h 97"/>
                <a:gd name="T30" fmla="*/ 88 w 98"/>
                <a:gd name="T31" fmla="*/ 38 h 97"/>
                <a:gd name="T32" fmla="*/ 91 w 98"/>
                <a:gd name="T33" fmla="*/ 44 h 97"/>
                <a:gd name="T34" fmla="*/ 97 w 98"/>
                <a:gd name="T35" fmla="*/ 65 h 97"/>
                <a:gd name="T36" fmla="*/ 79 w 98"/>
                <a:gd name="T37" fmla="*/ 81 h 97"/>
                <a:gd name="T38" fmla="*/ 78 w 98"/>
                <a:gd name="T39" fmla="*/ 82 h 97"/>
                <a:gd name="T40" fmla="*/ 63 w 98"/>
                <a:gd name="T41" fmla="*/ 87 h 97"/>
                <a:gd name="T42" fmla="*/ 40 w 98"/>
                <a:gd name="T43" fmla="*/ 95 h 97"/>
                <a:gd name="T44" fmla="*/ 27 w 98"/>
                <a:gd name="T45" fmla="*/ 97 h 97"/>
                <a:gd name="T46" fmla="*/ 23 w 98"/>
                <a:gd name="T47" fmla="*/ 97 h 97"/>
                <a:gd name="T48" fmla="*/ 49 w 98"/>
                <a:gd name="T49" fmla="*/ 5 h 97"/>
                <a:gd name="T50" fmla="*/ 35 w 98"/>
                <a:gd name="T51" fmla="*/ 9 h 97"/>
                <a:gd name="T52" fmla="*/ 35 w 98"/>
                <a:gd name="T53" fmla="*/ 9 h 97"/>
                <a:gd name="T54" fmla="*/ 24 w 98"/>
                <a:gd name="T55" fmla="*/ 6 h 97"/>
                <a:gd name="T56" fmla="*/ 20 w 98"/>
                <a:gd name="T57" fmla="*/ 5 h 97"/>
                <a:gd name="T58" fmla="*/ 5 w 98"/>
                <a:gd name="T59" fmla="*/ 6 h 97"/>
                <a:gd name="T60" fmla="*/ 1 w 98"/>
                <a:gd name="T61" fmla="*/ 21 h 97"/>
                <a:gd name="T62" fmla="*/ 5 w 98"/>
                <a:gd name="T63" fmla="*/ 52 h 97"/>
                <a:gd name="T64" fmla="*/ 8 w 98"/>
                <a:gd name="T65" fmla="*/ 59 h 97"/>
                <a:gd name="T66" fmla="*/ 12 w 98"/>
                <a:gd name="T67" fmla="*/ 76 h 97"/>
                <a:gd name="T68" fmla="*/ 12 w 98"/>
                <a:gd name="T69" fmla="*/ 80 h 97"/>
                <a:gd name="T70" fmla="*/ 12 w 98"/>
                <a:gd name="T71" fmla="*/ 86 h 97"/>
                <a:gd name="T72" fmla="*/ 23 w 98"/>
                <a:gd name="T73" fmla="*/ 96 h 97"/>
                <a:gd name="T74" fmla="*/ 39 w 98"/>
                <a:gd name="T75" fmla="*/ 94 h 97"/>
                <a:gd name="T76" fmla="*/ 63 w 98"/>
                <a:gd name="T77" fmla="*/ 86 h 97"/>
                <a:gd name="T78" fmla="*/ 78 w 98"/>
                <a:gd name="T79" fmla="*/ 81 h 97"/>
                <a:gd name="T80" fmla="*/ 79 w 98"/>
                <a:gd name="T81" fmla="*/ 80 h 97"/>
                <a:gd name="T82" fmla="*/ 96 w 98"/>
                <a:gd name="T83" fmla="*/ 65 h 97"/>
                <a:gd name="T84" fmla="*/ 91 w 98"/>
                <a:gd name="T85" fmla="*/ 44 h 97"/>
                <a:gd name="T86" fmla="*/ 87 w 98"/>
                <a:gd name="T87" fmla="*/ 38 h 97"/>
                <a:gd name="T88" fmla="*/ 80 w 98"/>
                <a:gd name="T89" fmla="*/ 25 h 97"/>
                <a:gd name="T90" fmla="*/ 78 w 98"/>
                <a:gd name="T91" fmla="*/ 19 h 97"/>
                <a:gd name="T92" fmla="*/ 68 w 98"/>
                <a:gd name="T93" fmla="*/ 3 h 97"/>
                <a:gd name="T94" fmla="*/ 62 w 98"/>
                <a:gd name="T95" fmla="*/ 2 h 97"/>
                <a:gd name="T96" fmla="*/ 49 w 98"/>
                <a:gd name="T97"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97">
                  <a:moveTo>
                    <a:pt x="23" y="97"/>
                  </a:moveTo>
                  <a:cubicBezTo>
                    <a:pt x="18" y="96"/>
                    <a:pt x="12" y="92"/>
                    <a:pt x="11" y="87"/>
                  </a:cubicBezTo>
                  <a:cubicBezTo>
                    <a:pt x="11" y="84"/>
                    <a:pt x="11" y="82"/>
                    <a:pt x="11" y="79"/>
                  </a:cubicBezTo>
                  <a:cubicBezTo>
                    <a:pt x="11" y="78"/>
                    <a:pt x="11" y="77"/>
                    <a:pt x="12" y="76"/>
                  </a:cubicBezTo>
                  <a:cubicBezTo>
                    <a:pt x="12" y="70"/>
                    <a:pt x="9" y="64"/>
                    <a:pt x="7" y="59"/>
                  </a:cubicBezTo>
                  <a:cubicBezTo>
                    <a:pt x="6" y="57"/>
                    <a:pt x="5" y="54"/>
                    <a:pt x="4" y="52"/>
                  </a:cubicBezTo>
                  <a:cubicBezTo>
                    <a:pt x="0" y="42"/>
                    <a:pt x="0" y="31"/>
                    <a:pt x="0" y="21"/>
                  </a:cubicBezTo>
                  <a:cubicBezTo>
                    <a:pt x="0" y="15"/>
                    <a:pt x="1" y="9"/>
                    <a:pt x="5" y="6"/>
                  </a:cubicBezTo>
                  <a:cubicBezTo>
                    <a:pt x="9" y="2"/>
                    <a:pt x="16" y="3"/>
                    <a:pt x="20" y="4"/>
                  </a:cubicBezTo>
                  <a:cubicBezTo>
                    <a:pt x="21" y="5"/>
                    <a:pt x="23" y="5"/>
                    <a:pt x="24" y="6"/>
                  </a:cubicBezTo>
                  <a:cubicBezTo>
                    <a:pt x="28" y="7"/>
                    <a:pt x="31" y="8"/>
                    <a:pt x="35" y="8"/>
                  </a:cubicBezTo>
                  <a:cubicBezTo>
                    <a:pt x="40" y="8"/>
                    <a:pt x="44" y="6"/>
                    <a:pt x="49" y="5"/>
                  </a:cubicBezTo>
                  <a:cubicBezTo>
                    <a:pt x="56" y="2"/>
                    <a:pt x="62" y="0"/>
                    <a:pt x="68" y="3"/>
                  </a:cubicBezTo>
                  <a:cubicBezTo>
                    <a:pt x="74" y="6"/>
                    <a:pt x="77" y="13"/>
                    <a:pt x="79" y="19"/>
                  </a:cubicBezTo>
                  <a:cubicBezTo>
                    <a:pt x="79" y="21"/>
                    <a:pt x="80" y="23"/>
                    <a:pt x="81" y="25"/>
                  </a:cubicBezTo>
                  <a:cubicBezTo>
                    <a:pt x="82" y="29"/>
                    <a:pt x="85" y="34"/>
                    <a:pt x="88" y="38"/>
                  </a:cubicBezTo>
                  <a:cubicBezTo>
                    <a:pt x="89" y="40"/>
                    <a:pt x="90" y="42"/>
                    <a:pt x="91" y="44"/>
                  </a:cubicBezTo>
                  <a:cubicBezTo>
                    <a:pt x="96" y="52"/>
                    <a:pt x="98" y="59"/>
                    <a:pt x="97" y="65"/>
                  </a:cubicBezTo>
                  <a:cubicBezTo>
                    <a:pt x="96" y="76"/>
                    <a:pt x="88" y="79"/>
                    <a:pt x="79" y="81"/>
                  </a:cubicBezTo>
                  <a:cubicBezTo>
                    <a:pt x="78" y="82"/>
                    <a:pt x="78" y="82"/>
                    <a:pt x="78" y="82"/>
                  </a:cubicBezTo>
                  <a:cubicBezTo>
                    <a:pt x="73" y="83"/>
                    <a:pt x="68" y="85"/>
                    <a:pt x="63" y="87"/>
                  </a:cubicBezTo>
                  <a:cubicBezTo>
                    <a:pt x="55" y="90"/>
                    <a:pt x="47" y="93"/>
                    <a:pt x="40" y="95"/>
                  </a:cubicBezTo>
                  <a:cubicBezTo>
                    <a:pt x="35" y="96"/>
                    <a:pt x="31" y="97"/>
                    <a:pt x="27" y="97"/>
                  </a:cubicBezTo>
                  <a:cubicBezTo>
                    <a:pt x="26" y="97"/>
                    <a:pt x="24" y="97"/>
                    <a:pt x="23" y="97"/>
                  </a:cubicBezTo>
                  <a:moveTo>
                    <a:pt x="49" y="5"/>
                  </a:moveTo>
                  <a:cubicBezTo>
                    <a:pt x="45" y="7"/>
                    <a:pt x="40" y="9"/>
                    <a:pt x="35" y="9"/>
                  </a:cubicBezTo>
                  <a:cubicBezTo>
                    <a:pt x="35" y="9"/>
                    <a:pt x="35" y="9"/>
                    <a:pt x="35" y="9"/>
                  </a:cubicBezTo>
                  <a:cubicBezTo>
                    <a:pt x="31" y="9"/>
                    <a:pt x="27" y="8"/>
                    <a:pt x="24" y="6"/>
                  </a:cubicBezTo>
                  <a:cubicBezTo>
                    <a:pt x="23" y="6"/>
                    <a:pt x="21" y="5"/>
                    <a:pt x="20" y="5"/>
                  </a:cubicBezTo>
                  <a:cubicBezTo>
                    <a:pt x="16" y="4"/>
                    <a:pt x="10" y="2"/>
                    <a:pt x="5" y="6"/>
                  </a:cubicBezTo>
                  <a:cubicBezTo>
                    <a:pt x="1" y="10"/>
                    <a:pt x="1" y="16"/>
                    <a:pt x="1" y="21"/>
                  </a:cubicBezTo>
                  <a:cubicBezTo>
                    <a:pt x="1" y="31"/>
                    <a:pt x="1" y="42"/>
                    <a:pt x="5" y="52"/>
                  </a:cubicBezTo>
                  <a:cubicBezTo>
                    <a:pt x="6" y="54"/>
                    <a:pt x="7" y="56"/>
                    <a:pt x="8" y="59"/>
                  </a:cubicBezTo>
                  <a:cubicBezTo>
                    <a:pt x="10" y="64"/>
                    <a:pt x="12" y="70"/>
                    <a:pt x="12" y="76"/>
                  </a:cubicBezTo>
                  <a:cubicBezTo>
                    <a:pt x="12" y="77"/>
                    <a:pt x="12" y="78"/>
                    <a:pt x="12" y="80"/>
                  </a:cubicBezTo>
                  <a:cubicBezTo>
                    <a:pt x="12" y="82"/>
                    <a:pt x="11" y="84"/>
                    <a:pt x="12" y="86"/>
                  </a:cubicBezTo>
                  <a:cubicBezTo>
                    <a:pt x="13" y="92"/>
                    <a:pt x="19" y="95"/>
                    <a:pt x="23" y="96"/>
                  </a:cubicBezTo>
                  <a:cubicBezTo>
                    <a:pt x="29" y="97"/>
                    <a:pt x="34" y="95"/>
                    <a:pt x="39" y="94"/>
                  </a:cubicBezTo>
                  <a:cubicBezTo>
                    <a:pt x="47" y="92"/>
                    <a:pt x="55" y="89"/>
                    <a:pt x="63" y="86"/>
                  </a:cubicBezTo>
                  <a:cubicBezTo>
                    <a:pt x="67" y="84"/>
                    <a:pt x="73" y="83"/>
                    <a:pt x="78" y="81"/>
                  </a:cubicBezTo>
                  <a:cubicBezTo>
                    <a:pt x="79" y="80"/>
                    <a:pt x="79" y="80"/>
                    <a:pt x="79" y="80"/>
                  </a:cubicBezTo>
                  <a:cubicBezTo>
                    <a:pt x="88" y="78"/>
                    <a:pt x="95" y="75"/>
                    <a:pt x="96" y="65"/>
                  </a:cubicBezTo>
                  <a:cubicBezTo>
                    <a:pt x="97" y="59"/>
                    <a:pt x="95" y="52"/>
                    <a:pt x="91" y="44"/>
                  </a:cubicBezTo>
                  <a:cubicBezTo>
                    <a:pt x="89" y="42"/>
                    <a:pt x="88" y="40"/>
                    <a:pt x="87" y="38"/>
                  </a:cubicBezTo>
                  <a:cubicBezTo>
                    <a:pt x="84" y="34"/>
                    <a:pt x="82" y="30"/>
                    <a:pt x="80" y="25"/>
                  </a:cubicBezTo>
                  <a:cubicBezTo>
                    <a:pt x="79" y="23"/>
                    <a:pt x="79" y="21"/>
                    <a:pt x="78" y="19"/>
                  </a:cubicBezTo>
                  <a:cubicBezTo>
                    <a:pt x="76" y="13"/>
                    <a:pt x="74" y="6"/>
                    <a:pt x="68" y="3"/>
                  </a:cubicBezTo>
                  <a:cubicBezTo>
                    <a:pt x="66" y="2"/>
                    <a:pt x="64" y="2"/>
                    <a:pt x="62" y="2"/>
                  </a:cubicBezTo>
                  <a:cubicBezTo>
                    <a:pt x="58" y="2"/>
                    <a:pt x="54" y="4"/>
                    <a:pt x="49" y="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1" name="Freeform 6">
              <a:extLst>
                <a:ext uri="{FF2B5EF4-FFF2-40B4-BE49-F238E27FC236}">
                  <a16:creationId xmlns:a16="http://schemas.microsoft.com/office/drawing/2014/main" id="{E22489B8-A916-4DAA-B270-F11919807644}"/>
                </a:ext>
              </a:extLst>
            </p:cNvPr>
            <p:cNvSpPr>
              <a:spLocks noEditPoints="1"/>
            </p:cNvSpPr>
            <p:nvPr/>
          </p:nvSpPr>
          <p:spPr bwMode="auto">
            <a:xfrm>
              <a:off x="6048" y="2023"/>
              <a:ext cx="166" cy="159"/>
            </a:xfrm>
            <a:custGeom>
              <a:avLst/>
              <a:gdLst>
                <a:gd name="T0" fmla="*/ 46 w 225"/>
                <a:gd name="T1" fmla="*/ 214 h 215"/>
                <a:gd name="T2" fmla="*/ 33 w 225"/>
                <a:gd name="T3" fmla="*/ 209 h 215"/>
                <a:gd name="T4" fmla="*/ 10 w 225"/>
                <a:gd name="T5" fmla="*/ 185 h 215"/>
                <a:gd name="T6" fmla="*/ 2 w 225"/>
                <a:gd name="T7" fmla="*/ 170 h 215"/>
                <a:gd name="T8" fmla="*/ 3 w 225"/>
                <a:gd name="T9" fmla="*/ 145 h 215"/>
                <a:gd name="T10" fmla="*/ 6 w 225"/>
                <a:gd name="T11" fmla="*/ 138 h 215"/>
                <a:gd name="T12" fmla="*/ 10 w 225"/>
                <a:gd name="T13" fmla="*/ 129 h 215"/>
                <a:gd name="T14" fmla="*/ 10 w 225"/>
                <a:gd name="T15" fmla="*/ 102 h 215"/>
                <a:gd name="T16" fmla="*/ 9 w 225"/>
                <a:gd name="T17" fmla="*/ 92 h 215"/>
                <a:gd name="T18" fmla="*/ 9 w 225"/>
                <a:gd name="T19" fmla="*/ 87 h 215"/>
                <a:gd name="T20" fmla="*/ 16 w 225"/>
                <a:gd name="T21" fmla="*/ 55 h 215"/>
                <a:gd name="T22" fmla="*/ 25 w 225"/>
                <a:gd name="T23" fmla="*/ 43 h 215"/>
                <a:gd name="T24" fmla="*/ 42 w 225"/>
                <a:gd name="T25" fmla="*/ 30 h 215"/>
                <a:gd name="T26" fmla="*/ 72 w 225"/>
                <a:gd name="T27" fmla="*/ 24 h 215"/>
                <a:gd name="T28" fmla="*/ 78 w 225"/>
                <a:gd name="T29" fmla="*/ 23 h 215"/>
                <a:gd name="T30" fmla="*/ 101 w 225"/>
                <a:gd name="T31" fmla="*/ 18 h 215"/>
                <a:gd name="T32" fmla="*/ 117 w 225"/>
                <a:gd name="T33" fmla="*/ 11 h 215"/>
                <a:gd name="T34" fmla="*/ 152 w 225"/>
                <a:gd name="T35" fmla="*/ 0 h 215"/>
                <a:gd name="T36" fmla="*/ 153 w 225"/>
                <a:gd name="T37" fmla="*/ 0 h 215"/>
                <a:gd name="T38" fmla="*/ 178 w 225"/>
                <a:gd name="T39" fmla="*/ 12 h 215"/>
                <a:gd name="T40" fmla="*/ 192 w 225"/>
                <a:gd name="T41" fmla="*/ 40 h 215"/>
                <a:gd name="T42" fmla="*/ 194 w 225"/>
                <a:gd name="T43" fmla="*/ 47 h 215"/>
                <a:gd name="T44" fmla="*/ 197 w 225"/>
                <a:gd name="T45" fmla="*/ 52 h 215"/>
                <a:gd name="T46" fmla="*/ 208 w 225"/>
                <a:gd name="T47" fmla="*/ 73 h 215"/>
                <a:gd name="T48" fmla="*/ 215 w 225"/>
                <a:gd name="T49" fmla="*/ 87 h 215"/>
                <a:gd name="T50" fmla="*/ 223 w 225"/>
                <a:gd name="T51" fmla="*/ 124 h 215"/>
                <a:gd name="T52" fmla="*/ 174 w 225"/>
                <a:gd name="T53" fmla="*/ 178 h 215"/>
                <a:gd name="T54" fmla="*/ 135 w 225"/>
                <a:gd name="T55" fmla="*/ 194 h 215"/>
                <a:gd name="T56" fmla="*/ 109 w 225"/>
                <a:gd name="T57" fmla="*/ 201 h 215"/>
                <a:gd name="T58" fmla="*/ 87 w 225"/>
                <a:gd name="T59" fmla="*/ 207 h 215"/>
                <a:gd name="T60" fmla="*/ 54 w 225"/>
                <a:gd name="T61" fmla="*/ 215 h 215"/>
                <a:gd name="T62" fmla="*/ 46 w 225"/>
                <a:gd name="T63" fmla="*/ 214 h 215"/>
                <a:gd name="T64" fmla="*/ 152 w 225"/>
                <a:gd name="T65" fmla="*/ 1 h 215"/>
                <a:gd name="T66" fmla="*/ 118 w 225"/>
                <a:gd name="T67" fmla="*/ 12 h 215"/>
                <a:gd name="T68" fmla="*/ 101 w 225"/>
                <a:gd name="T69" fmla="*/ 19 h 215"/>
                <a:gd name="T70" fmla="*/ 78 w 225"/>
                <a:gd name="T71" fmla="*/ 24 h 215"/>
                <a:gd name="T72" fmla="*/ 72 w 225"/>
                <a:gd name="T73" fmla="*/ 24 h 215"/>
                <a:gd name="T74" fmla="*/ 42 w 225"/>
                <a:gd name="T75" fmla="*/ 31 h 215"/>
                <a:gd name="T76" fmla="*/ 25 w 225"/>
                <a:gd name="T77" fmla="*/ 44 h 215"/>
                <a:gd name="T78" fmla="*/ 17 w 225"/>
                <a:gd name="T79" fmla="*/ 56 h 215"/>
                <a:gd name="T80" fmla="*/ 10 w 225"/>
                <a:gd name="T81" fmla="*/ 87 h 215"/>
                <a:gd name="T82" fmla="*/ 10 w 225"/>
                <a:gd name="T83" fmla="*/ 92 h 215"/>
                <a:gd name="T84" fmla="*/ 11 w 225"/>
                <a:gd name="T85" fmla="*/ 102 h 215"/>
                <a:gd name="T86" fmla="*/ 11 w 225"/>
                <a:gd name="T87" fmla="*/ 129 h 215"/>
                <a:gd name="T88" fmla="*/ 7 w 225"/>
                <a:gd name="T89" fmla="*/ 138 h 215"/>
                <a:gd name="T90" fmla="*/ 4 w 225"/>
                <a:gd name="T91" fmla="*/ 145 h 215"/>
                <a:gd name="T92" fmla="*/ 3 w 225"/>
                <a:gd name="T93" fmla="*/ 169 h 215"/>
                <a:gd name="T94" fmla="*/ 11 w 225"/>
                <a:gd name="T95" fmla="*/ 184 h 215"/>
                <a:gd name="T96" fmla="*/ 34 w 225"/>
                <a:gd name="T97" fmla="*/ 209 h 215"/>
                <a:gd name="T98" fmla="*/ 46 w 225"/>
                <a:gd name="T99" fmla="*/ 213 h 215"/>
                <a:gd name="T100" fmla="*/ 86 w 225"/>
                <a:gd name="T101" fmla="*/ 206 h 215"/>
                <a:gd name="T102" fmla="*/ 108 w 225"/>
                <a:gd name="T103" fmla="*/ 200 h 215"/>
                <a:gd name="T104" fmla="*/ 135 w 225"/>
                <a:gd name="T105" fmla="*/ 193 h 215"/>
                <a:gd name="T106" fmla="*/ 174 w 225"/>
                <a:gd name="T107" fmla="*/ 177 h 215"/>
                <a:gd name="T108" fmla="*/ 222 w 225"/>
                <a:gd name="T109" fmla="*/ 124 h 215"/>
                <a:gd name="T110" fmla="*/ 214 w 225"/>
                <a:gd name="T111" fmla="*/ 87 h 215"/>
                <a:gd name="T112" fmla="*/ 207 w 225"/>
                <a:gd name="T113" fmla="*/ 74 h 215"/>
                <a:gd name="T114" fmla="*/ 196 w 225"/>
                <a:gd name="T115" fmla="*/ 53 h 215"/>
                <a:gd name="T116" fmla="*/ 194 w 225"/>
                <a:gd name="T117" fmla="*/ 47 h 215"/>
                <a:gd name="T118" fmla="*/ 191 w 225"/>
                <a:gd name="T119" fmla="*/ 40 h 215"/>
                <a:gd name="T120" fmla="*/ 177 w 225"/>
                <a:gd name="T121" fmla="*/ 12 h 215"/>
                <a:gd name="T122" fmla="*/ 153 w 225"/>
                <a:gd name="T123" fmla="*/ 1 h 215"/>
                <a:gd name="T124" fmla="*/ 152 w 225"/>
                <a:gd name="T125" fmla="*/ 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215">
                  <a:moveTo>
                    <a:pt x="46" y="214"/>
                  </a:moveTo>
                  <a:cubicBezTo>
                    <a:pt x="41" y="213"/>
                    <a:pt x="37" y="212"/>
                    <a:pt x="33" y="209"/>
                  </a:cubicBezTo>
                  <a:cubicBezTo>
                    <a:pt x="23" y="203"/>
                    <a:pt x="15" y="193"/>
                    <a:pt x="10" y="185"/>
                  </a:cubicBezTo>
                  <a:cubicBezTo>
                    <a:pt x="6" y="179"/>
                    <a:pt x="4" y="174"/>
                    <a:pt x="2" y="170"/>
                  </a:cubicBezTo>
                  <a:cubicBezTo>
                    <a:pt x="0" y="161"/>
                    <a:pt x="0" y="153"/>
                    <a:pt x="3" y="145"/>
                  </a:cubicBezTo>
                  <a:cubicBezTo>
                    <a:pt x="4" y="142"/>
                    <a:pt x="5" y="140"/>
                    <a:pt x="6" y="138"/>
                  </a:cubicBezTo>
                  <a:cubicBezTo>
                    <a:pt x="8" y="135"/>
                    <a:pt x="9" y="132"/>
                    <a:pt x="10" y="129"/>
                  </a:cubicBezTo>
                  <a:cubicBezTo>
                    <a:pt x="13" y="120"/>
                    <a:pt x="12" y="111"/>
                    <a:pt x="10" y="102"/>
                  </a:cubicBezTo>
                  <a:cubicBezTo>
                    <a:pt x="10" y="99"/>
                    <a:pt x="9" y="96"/>
                    <a:pt x="9" y="92"/>
                  </a:cubicBezTo>
                  <a:cubicBezTo>
                    <a:pt x="9" y="91"/>
                    <a:pt x="9" y="89"/>
                    <a:pt x="9" y="87"/>
                  </a:cubicBezTo>
                  <a:cubicBezTo>
                    <a:pt x="9" y="75"/>
                    <a:pt x="11" y="64"/>
                    <a:pt x="16" y="55"/>
                  </a:cubicBezTo>
                  <a:cubicBezTo>
                    <a:pt x="19" y="51"/>
                    <a:pt x="21" y="47"/>
                    <a:pt x="25" y="43"/>
                  </a:cubicBezTo>
                  <a:cubicBezTo>
                    <a:pt x="29" y="38"/>
                    <a:pt x="34" y="33"/>
                    <a:pt x="42" y="30"/>
                  </a:cubicBezTo>
                  <a:cubicBezTo>
                    <a:pt x="51" y="26"/>
                    <a:pt x="63" y="25"/>
                    <a:pt x="72" y="24"/>
                  </a:cubicBezTo>
                  <a:cubicBezTo>
                    <a:pt x="74" y="23"/>
                    <a:pt x="76" y="23"/>
                    <a:pt x="78" y="23"/>
                  </a:cubicBezTo>
                  <a:cubicBezTo>
                    <a:pt x="86" y="22"/>
                    <a:pt x="93" y="21"/>
                    <a:pt x="101" y="18"/>
                  </a:cubicBezTo>
                  <a:cubicBezTo>
                    <a:pt x="106" y="16"/>
                    <a:pt x="112" y="14"/>
                    <a:pt x="117" y="11"/>
                  </a:cubicBezTo>
                  <a:cubicBezTo>
                    <a:pt x="129" y="6"/>
                    <a:pt x="141" y="1"/>
                    <a:pt x="152" y="0"/>
                  </a:cubicBezTo>
                  <a:cubicBezTo>
                    <a:pt x="152" y="0"/>
                    <a:pt x="153" y="0"/>
                    <a:pt x="153" y="0"/>
                  </a:cubicBezTo>
                  <a:cubicBezTo>
                    <a:pt x="162" y="0"/>
                    <a:pt x="170" y="4"/>
                    <a:pt x="178" y="12"/>
                  </a:cubicBezTo>
                  <a:cubicBezTo>
                    <a:pt x="185" y="19"/>
                    <a:pt x="189" y="30"/>
                    <a:pt x="192" y="40"/>
                  </a:cubicBezTo>
                  <a:cubicBezTo>
                    <a:pt x="193" y="42"/>
                    <a:pt x="194" y="45"/>
                    <a:pt x="194" y="47"/>
                  </a:cubicBezTo>
                  <a:cubicBezTo>
                    <a:pt x="195" y="49"/>
                    <a:pt x="196" y="51"/>
                    <a:pt x="197" y="52"/>
                  </a:cubicBezTo>
                  <a:cubicBezTo>
                    <a:pt x="200" y="60"/>
                    <a:pt x="204" y="67"/>
                    <a:pt x="208" y="73"/>
                  </a:cubicBezTo>
                  <a:cubicBezTo>
                    <a:pt x="210" y="78"/>
                    <a:pt x="213" y="82"/>
                    <a:pt x="215" y="87"/>
                  </a:cubicBezTo>
                  <a:cubicBezTo>
                    <a:pt x="219" y="96"/>
                    <a:pt x="225" y="109"/>
                    <a:pt x="223" y="124"/>
                  </a:cubicBezTo>
                  <a:cubicBezTo>
                    <a:pt x="219" y="152"/>
                    <a:pt x="193" y="168"/>
                    <a:pt x="174" y="178"/>
                  </a:cubicBezTo>
                  <a:cubicBezTo>
                    <a:pt x="160" y="185"/>
                    <a:pt x="147" y="190"/>
                    <a:pt x="135" y="194"/>
                  </a:cubicBezTo>
                  <a:cubicBezTo>
                    <a:pt x="126" y="197"/>
                    <a:pt x="117" y="199"/>
                    <a:pt x="109" y="201"/>
                  </a:cubicBezTo>
                  <a:cubicBezTo>
                    <a:pt x="101" y="202"/>
                    <a:pt x="94" y="205"/>
                    <a:pt x="87" y="207"/>
                  </a:cubicBezTo>
                  <a:cubicBezTo>
                    <a:pt x="75" y="211"/>
                    <a:pt x="64" y="215"/>
                    <a:pt x="54" y="215"/>
                  </a:cubicBezTo>
                  <a:cubicBezTo>
                    <a:pt x="51" y="215"/>
                    <a:pt x="48" y="214"/>
                    <a:pt x="46" y="214"/>
                  </a:cubicBezTo>
                  <a:moveTo>
                    <a:pt x="152" y="1"/>
                  </a:moveTo>
                  <a:cubicBezTo>
                    <a:pt x="141" y="2"/>
                    <a:pt x="129" y="7"/>
                    <a:pt x="118" y="12"/>
                  </a:cubicBezTo>
                  <a:cubicBezTo>
                    <a:pt x="112" y="15"/>
                    <a:pt x="106" y="17"/>
                    <a:pt x="101" y="19"/>
                  </a:cubicBezTo>
                  <a:cubicBezTo>
                    <a:pt x="93" y="22"/>
                    <a:pt x="85" y="23"/>
                    <a:pt x="78" y="24"/>
                  </a:cubicBezTo>
                  <a:cubicBezTo>
                    <a:pt x="76" y="24"/>
                    <a:pt x="74" y="24"/>
                    <a:pt x="72" y="24"/>
                  </a:cubicBezTo>
                  <a:cubicBezTo>
                    <a:pt x="63" y="26"/>
                    <a:pt x="52" y="27"/>
                    <a:pt x="42" y="31"/>
                  </a:cubicBezTo>
                  <a:cubicBezTo>
                    <a:pt x="34" y="34"/>
                    <a:pt x="30" y="39"/>
                    <a:pt x="25" y="44"/>
                  </a:cubicBezTo>
                  <a:cubicBezTo>
                    <a:pt x="22" y="48"/>
                    <a:pt x="19" y="52"/>
                    <a:pt x="17" y="56"/>
                  </a:cubicBezTo>
                  <a:cubicBezTo>
                    <a:pt x="12" y="64"/>
                    <a:pt x="10" y="75"/>
                    <a:pt x="10" y="87"/>
                  </a:cubicBezTo>
                  <a:cubicBezTo>
                    <a:pt x="10" y="89"/>
                    <a:pt x="10" y="90"/>
                    <a:pt x="10" y="92"/>
                  </a:cubicBezTo>
                  <a:cubicBezTo>
                    <a:pt x="10" y="96"/>
                    <a:pt x="11" y="99"/>
                    <a:pt x="11" y="102"/>
                  </a:cubicBezTo>
                  <a:cubicBezTo>
                    <a:pt x="12" y="111"/>
                    <a:pt x="14" y="120"/>
                    <a:pt x="11" y="129"/>
                  </a:cubicBezTo>
                  <a:cubicBezTo>
                    <a:pt x="10" y="132"/>
                    <a:pt x="8" y="135"/>
                    <a:pt x="7" y="138"/>
                  </a:cubicBezTo>
                  <a:cubicBezTo>
                    <a:pt x="6" y="140"/>
                    <a:pt x="4" y="143"/>
                    <a:pt x="4" y="145"/>
                  </a:cubicBezTo>
                  <a:cubicBezTo>
                    <a:pt x="1" y="153"/>
                    <a:pt x="0" y="161"/>
                    <a:pt x="3" y="169"/>
                  </a:cubicBezTo>
                  <a:cubicBezTo>
                    <a:pt x="5" y="174"/>
                    <a:pt x="7" y="179"/>
                    <a:pt x="11" y="184"/>
                  </a:cubicBezTo>
                  <a:cubicBezTo>
                    <a:pt x="16" y="193"/>
                    <a:pt x="23" y="203"/>
                    <a:pt x="34" y="209"/>
                  </a:cubicBezTo>
                  <a:cubicBezTo>
                    <a:pt x="38" y="211"/>
                    <a:pt x="42" y="212"/>
                    <a:pt x="46" y="213"/>
                  </a:cubicBezTo>
                  <a:cubicBezTo>
                    <a:pt x="59" y="215"/>
                    <a:pt x="72" y="211"/>
                    <a:pt x="86" y="206"/>
                  </a:cubicBezTo>
                  <a:cubicBezTo>
                    <a:pt x="93" y="204"/>
                    <a:pt x="101" y="202"/>
                    <a:pt x="108" y="200"/>
                  </a:cubicBezTo>
                  <a:cubicBezTo>
                    <a:pt x="117" y="198"/>
                    <a:pt x="126" y="196"/>
                    <a:pt x="135" y="193"/>
                  </a:cubicBezTo>
                  <a:cubicBezTo>
                    <a:pt x="147" y="189"/>
                    <a:pt x="160" y="184"/>
                    <a:pt x="174" y="177"/>
                  </a:cubicBezTo>
                  <a:cubicBezTo>
                    <a:pt x="193" y="167"/>
                    <a:pt x="219" y="151"/>
                    <a:pt x="222" y="124"/>
                  </a:cubicBezTo>
                  <a:cubicBezTo>
                    <a:pt x="225" y="109"/>
                    <a:pt x="219" y="96"/>
                    <a:pt x="214" y="87"/>
                  </a:cubicBezTo>
                  <a:cubicBezTo>
                    <a:pt x="212" y="83"/>
                    <a:pt x="209" y="78"/>
                    <a:pt x="207" y="74"/>
                  </a:cubicBezTo>
                  <a:cubicBezTo>
                    <a:pt x="203" y="67"/>
                    <a:pt x="199" y="60"/>
                    <a:pt x="196" y="53"/>
                  </a:cubicBezTo>
                  <a:cubicBezTo>
                    <a:pt x="195" y="51"/>
                    <a:pt x="194" y="49"/>
                    <a:pt x="194" y="47"/>
                  </a:cubicBezTo>
                  <a:cubicBezTo>
                    <a:pt x="193" y="45"/>
                    <a:pt x="192" y="43"/>
                    <a:pt x="191" y="40"/>
                  </a:cubicBezTo>
                  <a:cubicBezTo>
                    <a:pt x="188" y="30"/>
                    <a:pt x="184" y="20"/>
                    <a:pt x="177" y="12"/>
                  </a:cubicBezTo>
                  <a:cubicBezTo>
                    <a:pt x="170" y="5"/>
                    <a:pt x="162" y="1"/>
                    <a:pt x="153" y="1"/>
                  </a:cubicBezTo>
                  <a:cubicBezTo>
                    <a:pt x="153" y="1"/>
                    <a:pt x="152" y="1"/>
                    <a:pt x="152" y="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2" name="Freeform 7">
              <a:extLst>
                <a:ext uri="{FF2B5EF4-FFF2-40B4-BE49-F238E27FC236}">
                  <a16:creationId xmlns:a16="http://schemas.microsoft.com/office/drawing/2014/main" id="{764F956A-AD21-469F-9AF7-2E832D652D04}"/>
                </a:ext>
              </a:extLst>
            </p:cNvPr>
            <p:cNvSpPr>
              <a:spLocks noEditPoints="1"/>
            </p:cNvSpPr>
            <p:nvPr/>
          </p:nvSpPr>
          <p:spPr bwMode="auto">
            <a:xfrm>
              <a:off x="5976" y="1992"/>
              <a:ext cx="275" cy="252"/>
            </a:xfrm>
            <a:custGeom>
              <a:avLst/>
              <a:gdLst>
                <a:gd name="T0" fmla="*/ 60 w 371"/>
                <a:gd name="T1" fmla="*/ 330 h 340"/>
                <a:gd name="T2" fmla="*/ 6 w 371"/>
                <a:gd name="T3" fmla="*/ 258 h 340"/>
                <a:gd name="T4" fmla="*/ 14 w 371"/>
                <a:gd name="T5" fmla="*/ 200 h 340"/>
                <a:gd name="T6" fmla="*/ 25 w 371"/>
                <a:gd name="T7" fmla="*/ 150 h 340"/>
                <a:gd name="T8" fmla="*/ 25 w 371"/>
                <a:gd name="T9" fmla="*/ 125 h 340"/>
                <a:gd name="T10" fmla="*/ 63 w 371"/>
                <a:gd name="T11" fmla="*/ 68 h 340"/>
                <a:gd name="T12" fmla="*/ 112 w 371"/>
                <a:gd name="T13" fmla="*/ 52 h 340"/>
                <a:gd name="T14" fmla="*/ 180 w 371"/>
                <a:gd name="T15" fmla="*/ 30 h 340"/>
                <a:gd name="T16" fmla="*/ 263 w 371"/>
                <a:gd name="T17" fmla="*/ 0 h 340"/>
                <a:gd name="T18" fmla="*/ 323 w 371"/>
                <a:gd name="T19" fmla="*/ 63 h 340"/>
                <a:gd name="T20" fmla="*/ 330 w 371"/>
                <a:gd name="T21" fmla="*/ 83 h 340"/>
                <a:gd name="T22" fmla="*/ 356 w 371"/>
                <a:gd name="T23" fmla="*/ 133 h 340"/>
                <a:gd name="T24" fmla="*/ 286 w 371"/>
                <a:gd name="T25" fmla="*/ 281 h 340"/>
                <a:gd name="T26" fmla="*/ 198 w 371"/>
                <a:gd name="T27" fmla="*/ 314 h 340"/>
                <a:gd name="T28" fmla="*/ 152 w 371"/>
                <a:gd name="T29" fmla="*/ 327 h 340"/>
                <a:gd name="T30" fmla="*/ 82 w 371"/>
                <a:gd name="T31" fmla="*/ 339 h 340"/>
                <a:gd name="T32" fmla="*/ 183 w 371"/>
                <a:gd name="T33" fmla="*/ 37 h 340"/>
                <a:gd name="T34" fmla="*/ 114 w 371"/>
                <a:gd name="T35" fmla="*/ 58 h 340"/>
                <a:gd name="T36" fmla="*/ 66 w 371"/>
                <a:gd name="T37" fmla="*/ 74 h 340"/>
                <a:gd name="T38" fmla="*/ 32 w 371"/>
                <a:gd name="T39" fmla="*/ 126 h 340"/>
                <a:gd name="T40" fmla="*/ 32 w 371"/>
                <a:gd name="T41" fmla="*/ 150 h 340"/>
                <a:gd name="T42" fmla="*/ 20 w 371"/>
                <a:gd name="T43" fmla="*/ 203 h 340"/>
                <a:gd name="T44" fmla="*/ 12 w 371"/>
                <a:gd name="T45" fmla="*/ 256 h 340"/>
                <a:gd name="T46" fmla="*/ 64 w 371"/>
                <a:gd name="T47" fmla="*/ 324 h 340"/>
                <a:gd name="T48" fmla="*/ 150 w 371"/>
                <a:gd name="T49" fmla="*/ 320 h 340"/>
                <a:gd name="T50" fmla="*/ 197 w 371"/>
                <a:gd name="T51" fmla="*/ 307 h 340"/>
                <a:gd name="T52" fmla="*/ 283 w 371"/>
                <a:gd name="T53" fmla="*/ 275 h 340"/>
                <a:gd name="T54" fmla="*/ 350 w 371"/>
                <a:gd name="T55" fmla="*/ 136 h 340"/>
                <a:gd name="T56" fmla="*/ 324 w 371"/>
                <a:gd name="T57" fmla="*/ 86 h 340"/>
                <a:gd name="T58" fmla="*/ 316 w 371"/>
                <a:gd name="T59" fmla="*/ 65 h 340"/>
                <a:gd name="T60" fmla="*/ 263 w 371"/>
                <a:gd name="T61" fmla="*/ 7 h 340"/>
                <a:gd name="T62" fmla="*/ 199 w 371"/>
                <a:gd name="T63" fmla="*/ 2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340">
                  <a:moveTo>
                    <a:pt x="82" y="339"/>
                  </a:moveTo>
                  <a:cubicBezTo>
                    <a:pt x="75" y="337"/>
                    <a:pt x="67" y="334"/>
                    <a:pt x="60" y="330"/>
                  </a:cubicBezTo>
                  <a:cubicBezTo>
                    <a:pt x="41" y="319"/>
                    <a:pt x="29" y="301"/>
                    <a:pt x="19" y="285"/>
                  </a:cubicBezTo>
                  <a:cubicBezTo>
                    <a:pt x="15" y="278"/>
                    <a:pt x="9" y="269"/>
                    <a:pt x="6" y="258"/>
                  </a:cubicBezTo>
                  <a:cubicBezTo>
                    <a:pt x="0" y="242"/>
                    <a:pt x="1" y="227"/>
                    <a:pt x="7" y="213"/>
                  </a:cubicBezTo>
                  <a:cubicBezTo>
                    <a:pt x="9" y="208"/>
                    <a:pt x="11" y="204"/>
                    <a:pt x="14" y="200"/>
                  </a:cubicBezTo>
                  <a:cubicBezTo>
                    <a:pt x="16" y="195"/>
                    <a:pt x="19" y="190"/>
                    <a:pt x="21" y="185"/>
                  </a:cubicBezTo>
                  <a:cubicBezTo>
                    <a:pt x="25" y="174"/>
                    <a:pt x="25" y="162"/>
                    <a:pt x="25" y="150"/>
                  </a:cubicBezTo>
                  <a:cubicBezTo>
                    <a:pt x="25" y="145"/>
                    <a:pt x="24" y="139"/>
                    <a:pt x="25" y="134"/>
                  </a:cubicBezTo>
                  <a:cubicBezTo>
                    <a:pt x="25" y="131"/>
                    <a:pt x="25" y="128"/>
                    <a:pt x="25" y="125"/>
                  </a:cubicBezTo>
                  <a:cubicBezTo>
                    <a:pt x="28" y="108"/>
                    <a:pt x="35" y="92"/>
                    <a:pt x="45" y="82"/>
                  </a:cubicBezTo>
                  <a:cubicBezTo>
                    <a:pt x="50" y="76"/>
                    <a:pt x="56" y="72"/>
                    <a:pt x="63" y="68"/>
                  </a:cubicBezTo>
                  <a:cubicBezTo>
                    <a:pt x="72" y="63"/>
                    <a:pt x="81" y="59"/>
                    <a:pt x="93" y="56"/>
                  </a:cubicBezTo>
                  <a:cubicBezTo>
                    <a:pt x="99" y="55"/>
                    <a:pt x="106" y="53"/>
                    <a:pt x="112" y="52"/>
                  </a:cubicBezTo>
                  <a:cubicBezTo>
                    <a:pt x="121" y="49"/>
                    <a:pt x="130" y="47"/>
                    <a:pt x="139" y="45"/>
                  </a:cubicBezTo>
                  <a:cubicBezTo>
                    <a:pt x="154" y="40"/>
                    <a:pt x="167" y="36"/>
                    <a:pt x="180" y="30"/>
                  </a:cubicBezTo>
                  <a:cubicBezTo>
                    <a:pt x="185" y="28"/>
                    <a:pt x="191" y="25"/>
                    <a:pt x="196" y="23"/>
                  </a:cubicBezTo>
                  <a:cubicBezTo>
                    <a:pt x="218" y="11"/>
                    <a:pt x="241" y="0"/>
                    <a:pt x="263" y="0"/>
                  </a:cubicBezTo>
                  <a:cubicBezTo>
                    <a:pt x="279" y="1"/>
                    <a:pt x="293" y="8"/>
                    <a:pt x="305" y="24"/>
                  </a:cubicBezTo>
                  <a:cubicBezTo>
                    <a:pt x="313" y="35"/>
                    <a:pt x="318" y="49"/>
                    <a:pt x="323" y="63"/>
                  </a:cubicBezTo>
                  <a:cubicBezTo>
                    <a:pt x="324" y="67"/>
                    <a:pt x="326" y="71"/>
                    <a:pt x="327" y="76"/>
                  </a:cubicBezTo>
                  <a:cubicBezTo>
                    <a:pt x="328" y="78"/>
                    <a:pt x="329" y="81"/>
                    <a:pt x="330" y="83"/>
                  </a:cubicBezTo>
                  <a:cubicBezTo>
                    <a:pt x="334" y="93"/>
                    <a:pt x="340" y="102"/>
                    <a:pt x="345" y="112"/>
                  </a:cubicBezTo>
                  <a:cubicBezTo>
                    <a:pt x="349" y="118"/>
                    <a:pt x="353" y="126"/>
                    <a:pt x="356" y="133"/>
                  </a:cubicBezTo>
                  <a:cubicBezTo>
                    <a:pt x="363" y="146"/>
                    <a:pt x="371" y="166"/>
                    <a:pt x="367" y="189"/>
                  </a:cubicBezTo>
                  <a:cubicBezTo>
                    <a:pt x="362" y="223"/>
                    <a:pt x="335" y="254"/>
                    <a:pt x="286" y="281"/>
                  </a:cubicBezTo>
                  <a:cubicBezTo>
                    <a:pt x="266" y="293"/>
                    <a:pt x="248" y="301"/>
                    <a:pt x="232" y="306"/>
                  </a:cubicBezTo>
                  <a:cubicBezTo>
                    <a:pt x="220" y="309"/>
                    <a:pt x="209" y="312"/>
                    <a:pt x="198" y="314"/>
                  </a:cubicBezTo>
                  <a:cubicBezTo>
                    <a:pt x="193" y="315"/>
                    <a:pt x="193" y="315"/>
                    <a:pt x="193" y="315"/>
                  </a:cubicBezTo>
                  <a:cubicBezTo>
                    <a:pt x="179" y="318"/>
                    <a:pt x="165" y="322"/>
                    <a:pt x="152" y="327"/>
                  </a:cubicBezTo>
                  <a:cubicBezTo>
                    <a:pt x="133" y="334"/>
                    <a:pt x="114" y="340"/>
                    <a:pt x="96" y="340"/>
                  </a:cubicBezTo>
                  <a:cubicBezTo>
                    <a:pt x="91" y="340"/>
                    <a:pt x="87" y="340"/>
                    <a:pt x="82" y="339"/>
                  </a:cubicBezTo>
                  <a:moveTo>
                    <a:pt x="199" y="29"/>
                  </a:moveTo>
                  <a:cubicBezTo>
                    <a:pt x="194" y="31"/>
                    <a:pt x="189" y="34"/>
                    <a:pt x="183" y="37"/>
                  </a:cubicBezTo>
                  <a:cubicBezTo>
                    <a:pt x="170" y="43"/>
                    <a:pt x="157" y="47"/>
                    <a:pt x="141" y="51"/>
                  </a:cubicBezTo>
                  <a:cubicBezTo>
                    <a:pt x="132" y="54"/>
                    <a:pt x="123" y="56"/>
                    <a:pt x="114" y="58"/>
                  </a:cubicBezTo>
                  <a:cubicBezTo>
                    <a:pt x="107" y="60"/>
                    <a:pt x="101" y="61"/>
                    <a:pt x="95" y="63"/>
                  </a:cubicBezTo>
                  <a:cubicBezTo>
                    <a:pt x="84" y="66"/>
                    <a:pt x="75" y="69"/>
                    <a:pt x="66" y="74"/>
                  </a:cubicBezTo>
                  <a:cubicBezTo>
                    <a:pt x="60" y="78"/>
                    <a:pt x="54" y="81"/>
                    <a:pt x="50" y="86"/>
                  </a:cubicBezTo>
                  <a:cubicBezTo>
                    <a:pt x="41" y="96"/>
                    <a:pt x="35" y="110"/>
                    <a:pt x="32" y="126"/>
                  </a:cubicBezTo>
                  <a:cubicBezTo>
                    <a:pt x="32" y="129"/>
                    <a:pt x="32" y="132"/>
                    <a:pt x="32" y="134"/>
                  </a:cubicBezTo>
                  <a:cubicBezTo>
                    <a:pt x="31" y="140"/>
                    <a:pt x="32" y="145"/>
                    <a:pt x="32" y="150"/>
                  </a:cubicBezTo>
                  <a:cubicBezTo>
                    <a:pt x="32" y="162"/>
                    <a:pt x="32" y="175"/>
                    <a:pt x="27" y="188"/>
                  </a:cubicBezTo>
                  <a:cubicBezTo>
                    <a:pt x="25" y="193"/>
                    <a:pt x="22" y="198"/>
                    <a:pt x="20" y="203"/>
                  </a:cubicBezTo>
                  <a:cubicBezTo>
                    <a:pt x="17" y="207"/>
                    <a:pt x="15" y="211"/>
                    <a:pt x="13" y="215"/>
                  </a:cubicBezTo>
                  <a:cubicBezTo>
                    <a:pt x="8" y="228"/>
                    <a:pt x="7" y="242"/>
                    <a:pt x="12" y="256"/>
                  </a:cubicBezTo>
                  <a:cubicBezTo>
                    <a:pt x="16" y="266"/>
                    <a:pt x="21" y="275"/>
                    <a:pt x="25" y="281"/>
                  </a:cubicBezTo>
                  <a:cubicBezTo>
                    <a:pt x="35" y="297"/>
                    <a:pt x="46" y="314"/>
                    <a:pt x="64" y="324"/>
                  </a:cubicBezTo>
                  <a:cubicBezTo>
                    <a:pt x="70" y="328"/>
                    <a:pt x="77" y="331"/>
                    <a:pt x="84" y="332"/>
                  </a:cubicBezTo>
                  <a:cubicBezTo>
                    <a:pt x="105" y="336"/>
                    <a:pt x="127" y="328"/>
                    <a:pt x="150" y="320"/>
                  </a:cubicBezTo>
                  <a:cubicBezTo>
                    <a:pt x="163" y="316"/>
                    <a:pt x="177" y="311"/>
                    <a:pt x="192" y="308"/>
                  </a:cubicBezTo>
                  <a:cubicBezTo>
                    <a:pt x="197" y="307"/>
                    <a:pt x="197" y="307"/>
                    <a:pt x="197" y="307"/>
                  </a:cubicBezTo>
                  <a:cubicBezTo>
                    <a:pt x="208" y="305"/>
                    <a:pt x="219" y="303"/>
                    <a:pt x="230" y="299"/>
                  </a:cubicBezTo>
                  <a:cubicBezTo>
                    <a:pt x="246" y="294"/>
                    <a:pt x="263" y="287"/>
                    <a:pt x="283" y="275"/>
                  </a:cubicBezTo>
                  <a:cubicBezTo>
                    <a:pt x="330" y="249"/>
                    <a:pt x="356" y="220"/>
                    <a:pt x="361" y="188"/>
                  </a:cubicBezTo>
                  <a:cubicBezTo>
                    <a:pt x="363" y="172"/>
                    <a:pt x="360" y="156"/>
                    <a:pt x="350" y="136"/>
                  </a:cubicBezTo>
                  <a:cubicBezTo>
                    <a:pt x="347" y="129"/>
                    <a:pt x="343" y="122"/>
                    <a:pt x="339" y="115"/>
                  </a:cubicBezTo>
                  <a:cubicBezTo>
                    <a:pt x="334" y="106"/>
                    <a:pt x="328" y="96"/>
                    <a:pt x="324" y="86"/>
                  </a:cubicBezTo>
                  <a:cubicBezTo>
                    <a:pt x="323" y="83"/>
                    <a:pt x="322" y="81"/>
                    <a:pt x="321" y="78"/>
                  </a:cubicBezTo>
                  <a:cubicBezTo>
                    <a:pt x="319" y="74"/>
                    <a:pt x="318" y="69"/>
                    <a:pt x="316" y="65"/>
                  </a:cubicBezTo>
                  <a:cubicBezTo>
                    <a:pt x="311" y="51"/>
                    <a:pt x="307" y="38"/>
                    <a:pt x="299" y="28"/>
                  </a:cubicBezTo>
                  <a:cubicBezTo>
                    <a:pt x="289" y="14"/>
                    <a:pt x="277" y="8"/>
                    <a:pt x="263" y="7"/>
                  </a:cubicBezTo>
                  <a:cubicBezTo>
                    <a:pt x="262" y="7"/>
                    <a:pt x="262" y="7"/>
                    <a:pt x="261" y="7"/>
                  </a:cubicBezTo>
                  <a:cubicBezTo>
                    <a:pt x="241" y="7"/>
                    <a:pt x="220" y="18"/>
                    <a:pt x="199" y="2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3" name="Freeform 8">
              <a:extLst>
                <a:ext uri="{FF2B5EF4-FFF2-40B4-BE49-F238E27FC236}">
                  <a16:creationId xmlns:a16="http://schemas.microsoft.com/office/drawing/2014/main" id="{DE0F8AD7-0126-4218-A14C-B51FFD702820}"/>
                </a:ext>
              </a:extLst>
            </p:cNvPr>
            <p:cNvSpPr>
              <a:spLocks noEditPoints="1"/>
            </p:cNvSpPr>
            <p:nvPr/>
          </p:nvSpPr>
          <p:spPr bwMode="auto">
            <a:xfrm>
              <a:off x="5910" y="1966"/>
              <a:ext cx="372" cy="339"/>
            </a:xfrm>
            <a:custGeom>
              <a:avLst/>
              <a:gdLst>
                <a:gd name="T0" fmla="*/ 83 w 502"/>
                <a:gd name="T1" fmla="*/ 441 h 458"/>
                <a:gd name="T2" fmla="*/ 8 w 502"/>
                <a:gd name="T3" fmla="*/ 340 h 458"/>
                <a:gd name="T4" fmla="*/ 19 w 502"/>
                <a:gd name="T5" fmla="*/ 260 h 458"/>
                <a:gd name="T6" fmla="*/ 38 w 502"/>
                <a:gd name="T7" fmla="*/ 193 h 458"/>
                <a:gd name="T8" fmla="*/ 41 w 502"/>
                <a:gd name="T9" fmla="*/ 161 h 458"/>
                <a:gd name="T10" fmla="*/ 97 w 502"/>
                <a:gd name="T11" fmla="*/ 93 h 458"/>
                <a:gd name="T12" fmla="*/ 139 w 502"/>
                <a:gd name="T13" fmla="*/ 84 h 458"/>
                <a:gd name="T14" fmla="*/ 256 w 502"/>
                <a:gd name="T15" fmla="*/ 43 h 458"/>
                <a:gd name="T16" fmla="*/ 366 w 502"/>
                <a:gd name="T17" fmla="*/ 1 h 458"/>
                <a:gd name="T18" fmla="*/ 440 w 502"/>
                <a:gd name="T19" fmla="*/ 82 h 458"/>
                <a:gd name="T20" fmla="*/ 451 w 502"/>
                <a:gd name="T21" fmla="*/ 112 h 458"/>
                <a:gd name="T22" fmla="*/ 485 w 502"/>
                <a:gd name="T23" fmla="*/ 177 h 458"/>
                <a:gd name="T24" fmla="*/ 389 w 502"/>
                <a:gd name="T25" fmla="*/ 375 h 458"/>
                <a:gd name="T26" fmla="*/ 280 w 502"/>
                <a:gd name="T27" fmla="*/ 416 h 458"/>
                <a:gd name="T28" fmla="*/ 209 w 502"/>
                <a:gd name="T29" fmla="*/ 436 h 458"/>
                <a:gd name="T30" fmla="*/ 113 w 502"/>
                <a:gd name="T31" fmla="*/ 453 h 458"/>
                <a:gd name="T32" fmla="*/ 256 w 502"/>
                <a:gd name="T33" fmla="*/ 44 h 458"/>
                <a:gd name="T34" fmla="*/ 139 w 502"/>
                <a:gd name="T35" fmla="*/ 85 h 458"/>
                <a:gd name="T36" fmla="*/ 97 w 502"/>
                <a:gd name="T37" fmla="*/ 94 h 458"/>
                <a:gd name="T38" fmla="*/ 42 w 502"/>
                <a:gd name="T39" fmla="*/ 161 h 458"/>
                <a:gd name="T40" fmla="*/ 39 w 502"/>
                <a:gd name="T41" fmla="*/ 193 h 458"/>
                <a:gd name="T42" fmla="*/ 20 w 502"/>
                <a:gd name="T43" fmla="*/ 260 h 458"/>
                <a:gd name="T44" fmla="*/ 9 w 502"/>
                <a:gd name="T45" fmla="*/ 340 h 458"/>
                <a:gd name="T46" fmla="*/ 83 w 502"/>
                <a:gd name="T47" fmla="*/ 441 h 458"/>
                <a:gd name="T48" fmla="*/ 208 w 502"/>
                <a:gd name="T49" fmla="*/ 435 h 458"/>
                <a:gd name="T50" fmla="*/ 280 w 502"/>
                <a:gd name="T51" fmla="*/ 415 h 458"/>
                <a:gd name="T52" fmla="*/ 388 w 502"/>
                <a:gd name="T53" fmla="*/ 374 h 458"/>
                <a:gd name="T54" fmla="*/ 484 w 502"/>
                <a:gd name="T55" fmla="*/ 177 h 458"/>
                <a:gd name="T56" fmla="*/ 451 w 502"/>
                <a:gd name="T57" fmla="*/ 112 h 458"/>
                <a:gd name="T58" fmla="*/ 440 w 502"/>
                <a:gd name="T59" fmla="*/ 82 h 458"/>
                <a:gd name="T60" fmla="*/ 366 w 502"/>
                <a:gd name="T61" fmla="*/ 2 h 458"/>
                <a:gd name="T62" fmla="*/ 269 w 502"/>
                <a:gd name="T63" fmla="*/ 3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2" h="458">
                  <a:moveTo>
                    <a:pt x="113" y="453"/>
                  </a:moveTo>
                  <a:cubicBezTo>
                    <a:pt x="103" y="451"/>
                    <a:pt x="93" y="447"/>
                    <a:pt x="83" y="441"/>
                  </a:cubicBezTo>
                  <a:cubicBezTo>
                    <a:pt x="58" y="426"/>
                    <a:pt x="42" y="402"/>
                    <a:pt x="27" y="378"/>
                  </a:cubicBezTo>
                  <a:cubicBezTo>
                    <a:pt x="20" y="368"/>
                    <a:pt x="13" y="354"/>
                    <a:pt x="8" y="340"/>
                  </a:cubicBezTo>
                  <a:cubicBezTo>
                    <a:pt x="0" y="318"/>
                    <a:pt x="1" y="298"/>
                    <a:pt x="9" y="278"/>
                  </a:cubicBezTo>
                  <a:cubicBezTo>
                    <a:pt x="12" y="272"/>
                    <a:pt x="16" y="266"/>
                    <a:pt x="19" y="260"/>
                  </a:cubicBezTo>
                  <a:cubicBezTo>
                    <a:pt x="23" y="253"/>
                    <a:pt x="28" y="247"/>
                    <a:pt x="30" y="240"/>
                  </a:cubicBezTo>
                  <a:cubicBezTo>
                    <a:pt x="37" y="224"/>
                    <a:pt x="37" y="208"/>
                    <a:pt x="38" y="193"/>
                  </a:cubicBezTo>
                  <a:cubicBezTo>
                    <a:pt x="38" y="186"/>
                    <a:pt x="39" y="179"/>
                    <a:pt x="39" y="172"/>
                  </a:cubicBezTo>
                  <a:cubicBezTo>
                    <a:pt x="40" y="168"/>
                    <a:pt x="40" y="164"/>
                    <a:pt x="41" y="161"/>
                  </a:cubicBezTo>
                  <a:cubicBezTo>
                    <a:pt x="46" y="138"/>
                    <a:pt x="57" y="119"/>
                    <a:pt x="71" y="107"/>
                  </a:cubicBezTo>
                  <a:cubicBezTo>
                    <a:pt x="78" y="101"/>
                    <a:pt x="86" y="97"/>
                    <a:pt x="97" y="93"/>
                  </a:cubicBezTo>
                  <a:cubicBezTo>
                    <a:pt x="108" y="90"/>
                    <a:pt x="118" y="88"/>
                    <a:pt x="132" y="85"/>
                  </a:cubicBezTo>
                  <a:cubicBezTo>
                    <a:pt x="134" y="85"/>
                    <a:pt x="137" y="84"/>
                    <a:pt x="139" y="84"/>
                  </a:cubicBezTo>
                  <a:cubicBezTo>
                    <a:pt x="160" y="80"/>
                    <a:pt x="181" y="74"/>
                    <a:pt x="200" y="67"/>
                  </a:cubicBezTo>
                  <a:cubicBezTo>
                    <a:pt x="222" y="59"/>
                    <a:pt x="240" y="52"/>
                    <a:pt x="256" y="43"/>
                  </a:cubicBezTo>
                  <a:cubicBezTo>
                    <a:pt x="260" y="41"/>
                    <a:pt x="264" y="39"/>
                    <a:pt x="268" y="36"/>
                  </a:cubicBezTo>
                  <a:cubicBezTo>
                    <a:pt x="299" y="19"/>
                    <a:pt x="335" y="0"/>
                    <a:pt x="366" y="1"/>
                  </a:cubicBezTo>
                  <a:cubicBezTo>
                    <a:pt x="388" y="3"/>
                    <a:pt x="406" y="14"/>
                    <a:pt x="420" y="35"/>
                  </a:cubicBezTo>
                  <a:cubicBezTo>
                    <a:pt x="429" y="48"/>
                    <a:pt x="435" y="66"/>
                    <a:pt x="440" y="82"/>
                  </a:cubicBezTo>
                  <a:cubicBezTo>
                    <a:pt x="442" y="89"/>
                    <a:pt x="445" y="95"/>
                    <a:pt x="447" y="102"/>
                  </a:cubicBezTo>
                  <a:cubicBezTo>
                    <a:pt x="448" y="105"/>
                    <a:pt x="450" y="109"/>
                    <a:pt x="451" y="112"/>
                  </a:cubicBezTo>
                  <a:cubicBezTo>
                    <a:pt x="457" y="124"/>
                    <a:pt x="463" y="136"/>
                    <a:pt x="470" y="148"/>
                  </a:cubicBezTo>
                  <a:cubicBezTo>
                    <a:pt x="475" y="157"/>
                    <a:pt x="480" y="167"/>
                    <a:pt x="485" y="177"/>
                  </a:cubicBezTo>
                  <a:cubicBezTo>
                    <a:pt x="498" y="204"/>
                    <a:pt x="502" y="225"/>
                    <a:pt x="498" y="248"/>
                  </a:cubicBezTo>
                  <a:cubicBezTo>
                    <a:pt x="494" y="279"/>
                    <a:pt x="471" y="326"/>
                    <a:pt x="389" y="375"/>
                  </a:cubicBezTo>
                  <a:cubicBezTo>
                    <a:pt x="362" y="391"/>
                    <a:pt x="340" y="401"/>
                    <a:pt x="319" y="407"/>
                  </a:cubicBezTo>
                  <a:cubicBezTo>
                    <a:pt x="306" y="411"/>
                    <a:pt x="293" y="414"/>
                    <a:pt x="280" y="416"/>
                  </a:cubicBezTo>
                  <a:cubicBezTo>
                    <a:pt x="276" y="417"/>
                    <a:pt x="273" y="417"/>
                    <a:pt x="269" y="418"/>
                  </a:cubicBezTo>
                  <a:cubicBezTo>
                    <a:pt x="248" y="422"/>
                    <a:pt x="228" y="429"/>
                    <a:pt x="209" y="436"/>
                  </a:cubicBezTo>
                  <a:cubicBezTo>
                    <a:pt x="182" y="445"/>
                    <a:pt x="156" y="454"/>
                    <a:pt x="131" y="454"/>
                  </a:cubicBezTo>
                  <a:cubicBezTo>
                    <a:pt x="125" y="454"/>
                    <a:pt x="119" y="454"/>
                    <a:pt x="113" y="453"/>
                  </a:cubicBezTo>
                  <a:moveTo>
                    <a:pt x="269" y="37"/>
                  </a:moveTo>
                  <a:cubicBezTo>
                    <a:pt x="264" y="39"/>
                    <a:pt x="260" y="42"/>
                    <a:pt x="256" y="44"/>
                  </a:cubicBezTo>
                  <a:cubicBezTo>
                    <a:pt x="240" y="52"/>
                    <a:pt x="223" y="60"/>
                    <a:pt x="200" y="68"/>
                  </a:cubicBezTo>
                  <a:cubicBezTo>
                    <a:pt x="181" y="75"/>
                    <a:pt x="160" y="80"/>
                    <a:pt x="139" y="85"/>
                  </a:cubicBezTo>
                  <a:cubicBezTo>
                    <a:pt x="137" y="85"/>
                    <a:pt x="134" y="86"/>
                    <a:pt x="132" y="86"/>
                  </a:cubicBezTo>
                  <a:cubicBezTo>
                    <a:pt x="118" y="89"/>
                    <a:pt x="108" y="91"/>
                    <a:pt x="97" y="94"/>
                  </a:cubicBezTo>
                  <a:cubicBezTo>
                    <a:pt x="87" y="97"/>
                    <a:pt x="79" y="102"/>
                    <a:pt x="71" y="108"/>
                  </a:cubicBezTo>
                  <a:cubicBezTo>
                    <a:pt x="57" y="119"/>
                    <a:pt x="47" y="139"/>
                    <a:pt x="42" y="161"/>
                  </a:cubicBezTo>
                  <a:cubicBezTo>
                    <a:pt x="41" y="164"/>
                    <a:pt x="41" y="168"/>
                    <a:pt x="40" y="172"/>
                  </a:cubicBezTo>
                  <a:cubicBezTo>
                    <a:pt x="39" y="179"/>
                    <a:pt x="39" y="186"/>
                    <a:pt x="39" y="193"/>
                  </a:cubicBezTo>
                  <a:cubicBezTo>
                    <a:pt x="38" y="208"/>
                    <a:pt x="37" y="224"/>
                    <a:pt x="31" y="240"/>
                  </a:cubicBezTo>
                  <a:cubicBezTo>
                    <a:pt x="28" y="247"/>
                    <a:pt x="24" y="254"/>
                    <a:pt x="20" y="260"/>
                  </a:cubicBezTo>
                  <a:cubicBezTo>
                    <a:pt x="16" y="266"/>
                    <a:pt x="13" y="272"/>
                    <a:pt x="10" y="279"/>
                  </a:cubicBezTo>
                  <a:cubicBezTo>
                    <a:pt x="1" y="298"/>
                    <a:pt x="1" y="318"/>
                    <a:pt x="9" y="340"/>
                  </a:cubicBezTo>
                  <a:cubicBezTo>
                    <a:pt x="13" y="354"/>
                    <a:pt x="21" y="367"/>
                    <a:pt x="27" y="377"/>
                  </a:cubicBezTo>
                  <a:cubicBezTo>
                    <a:pt x="43" y="402"/>
                    <a:pt x="58" y="425"/>
                    <a:pt x="83" y="441"/>
                  </a:cubicBezTo>
                  <a:cubicBezTo>
                    <a:pt x="93" y="446"/>
                    <a:pt x="103" y="450"/>
                    <a:pt x="113" y="452"/>
                  </a:cubicBezTo>
                  <a:cubicBezTo>
                    <a:pt x="144" y="458"/>
                    <a:pt x="175" y="447"/>
                    <a:pt x="208" y="435"/>
                  </a:cubicBezTo>
                  <a:cubicBezTo>
                    <a:pt x="228" y="428"/>
                    <a:pt x="248" y="421"/>
                    <a:pt x="269" y="417"/>
                  </a:cubicBezTo>
                  <a:cubicBezTo>
                    <a:pt x="273" y="416"/>
                    <a:pt x="276" y="416"/>
                    <a:pt x="280" y="415"/>
                  </a:cubicBezTo>
                  <a:cubicBezTo>
                    <a:pt x="293" y="413"/>
                    <a:pt x="306" y="410"/>
                    <a:pt x="319" y="406"/>
                  </a:cubicBezTo>
                  <a:cubicBezTo>
                    <a:pt x="340" y="400"/>
                    <a:pt x="362" y="390"/>
                    <a:pt x="388" y="374"/>
                  </a:cubicBezTo>
                  <a:cubicBezTo>
                    <a:pt x="470" y="326"/>
                    <a:pt x="493" y="278"/>
                    <a:pt x="498" y="247"/>
                  </a:cubicBezTo>
                  <a:cubicBezTo>
                    <a:pt x="501" y="225"/>
                    <a:pt x="497" y="204"/>
                    <a:pt x="484" y="177"/>
                  </a:cubicBezTo>
                  <a:cubicBezTo>
                    <a:pt x="480" y="167"/>
                    <a:pt x="474" y="158"/>
                    <a:pt x="469" y="148"/>
                  </a:cubicBezTo>
                  <a:cubicBezTo>
                    <a:pt x="463" y="137"/>
                    <a:pt x="456" y="125"/>
                    <a:pt x="451" y="112"/>
                  </a:cubicBezTo>
                  <a:cubicBezTo>
                    <a:pt x="449" y="109"/>
                    <a:pt x="448" y="106"/>
                    <a:pt x="446" y="102"/>
                  </a:cubicBezTo>
                  <a:cubicBezTo>
                    <a:pt x="444" y="96"/>
                    <a:pt x="442" y="89"/>
                    <a:pt x="440" y="82"/>
                  </a:cubicBezTo>
                  <a:cubicBezTo>
                    <a:pt x="434" y="66"/>
                    <a:pt x="428" y="49"/>
                    <a:pt x="419" y="35"/>
                  </a:cubicBezTo>
                  <a:cubicBezTo>
                    <a:pt x="405" y="14"/>
                    <a:pt x="387" y="3"/>
                    <a:pt x="366" y="2"/>
                  </a:cubicBezTo>
                  <a:cubicBezTo>
                    <a:pt x="365" y="2"/>
                    <a:pt x="364" y="2"/>
                    <a:pt x="362" y="2"/>
                  </a:cubicBezTo>
                  <a:cubicBezTo>
                    <a:pt x="332" y="2"/>
                    <a:pt x="298" y="21"/>
                    <a:pt x="269" y="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4" name="Freeform 9">
              <a:extLst>
                <a:ext uri="{FF2B5EF4-FFF2-40B4-BE49-F238E27FC236}">
                  <a16:creationId xmlns:a16="http://schemas.microsoft.com/office/drawing/2014/main" id="{2A01B20A-25F0-4341-9A73-86F1FED22360}"/>
                </a:ext>
              </a:extLst>
            </p:cNvPr>
            <p:cNvSpPr>
              <a:spLocks noEditPoints="1"/>
            </p:cNvSpPr>
            <p:nvPr/>
          </p:nvSpPr>
          <p:spPr bwMode="auto">
            <a:xfrm>
              <a:off x="5842" y="1939"/>
              <a:ext cx="474" cy="427"/>
            </a:xfrm>
            <a:custGeom>
              <a:avLst/>
              <a:gdLst>
                <a:gd name="T0" fmla="*/ 107 w 640"/>
                <a:gd name="T1" fmla="*/ 555 h 577"/>
                <a:gd name="T2" fmla="*/ 10 w 640"/>
                <a:gd name="T3" fmla="*/ 423 h 577"/>
                <a:gd name="T4" fmla="*/ 26 w 640"/>
                <a:gd name="T5" fmla="*/ 319 h 577"/>
                <a:gd name="T6" fmla="*/ 51 w 640"/>
                <a:gd name="T7" fmla="*/ 236 h 577"/>
                <a:gd name="T8" fmla="*/ 57 w 640"/>
                <a:gd name="T9" fmla="*/ 195 h 577"/>
                <a:gd name="T10" fmla="*/ 132 w 640"/>
                <a:gd name="T11" fmla="*/ 116 h 577"/>
                <a:gd name="T12" fmla="*/ 187 w 640"/>
                <a:gd name="T13" fmla="*/ 109 h 577"/>
                <a:gd name="T14" fmla="*/ 333 w 640"/>
                <a:gd name="T15" fmla="*/ 53 h 577"/>
                <a:gd name="T16" fmla="*/ 467 w 640"/>
                <a:gd name="T17" fmla="*/ 0 h 577"/>
                <a:gd name="T18" fmla="*/ 540 w 640"/>
                <a:gd name="T19" fmla="*/ 44 h 577"/>
                <a:gd name="T20" fmla="*/ 573 w 640"/>
                <a:gd name="T21" fmla="*/ 128 h 577"/>
                <a:gd name="T22" fmla="*/ 600 w 640"/>
                <a:gd name="T23" fmla="*/ 183 h 577"/>
                <a:gd name="T24" fmla="*/ 636 w 640"/>
                <a:gd name="T25" fmla="*/ 307 h 577"/>
                <a:gd name="T26" fmla="*/ 410 w 640"/>
                <a:gd name="T27" fmla="*/ 512 h 577"/>
                <a:gd name="T28" fmla="*/ 349 w 640"/>
                <a:gd name="T29" fmla="*/ 524 h 577"/>
                <a:gd name="T30" fmla="*/ 169 w 640"/>
                <a:gd name="T31" fmla="*/ 572 h 577"/>
                <a:gd name="T32" fmla="*/ 341 w 640"/>
                <a:gd name="T33" fmla="*/ 49 h 577"/>
                <a:gd name="T34" fmla="*/ 264 w 640"/>
                <a:gd name="T35" fmla="*/ 88 h 577"/>
                <a:gd name="T36" fmla="*/ 163 w 640"/>
                <a:gd name="T37" fmla="*/ 113 h 577"/>
                <a:gd name="T38" fmla="*/ 98 w 640"/>
                <a:gd name="T39" fmla="*/ 132 h 577"/>
                <a:gd name="T40" fmla="*/ 55 w 640"/>
                <a:gd name="T41" fmla="*/ 209 h 577"/>
                <a:gd name="T42" fmla="*/ 41 w 640"/>
                <a:gd name="T43" fmla="*/ 293 h 577"/>
                <a:gd name="T44" fmla="*/ 13 w 640"/>
                <a:gd name="T45" fmla="*/ 344 h 577"/>
                <a:gd name="T46" fmla="*/ 35 w 640"/>
                <a:gd name="T47" fmla="*/ 472 h 577"/>
                <a:gd name="T48" fmla="*/ 147 w 640"/>
                <a:gd name="T49" fmla="*/ 569 h 577"/>
                <a:gd name="T50" fmla="*/ 349 w 640"/>
                <a:gd name="T51" fmla="*/ 523 h 577"/>
                <a:gd name="T52" fmla="*/ 410 w 640"/>
                <a:gd name="T53" fmla="*/ 511 h 577"/>
                <a:gd name="T54" fmla="*/ 635 w 640"/>
                <a:gd name="T55" fmla="*/ 307 h 577"/>
                <a:gd name="T56" fmla="*/ 600 w 640"/>
                <a:gd name="T57" fmla="*/ 183 h 577"/>
                <a:gd name="T58" fmla="*/ 572 w 640"/>
                <a:gd name="T59" fmla="*/ 128 h 577"/>
                <a:gd name="T60" fmla="*/ 540 w 640"/>
                <a:gd name="T61" fmla="*/ 44 h 577"/>
                <a:gd name="T62" fmla="*/ 467 w 640"/>
                <a:gd name="T6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0" h="577">
                  <a:moveTo>
                    <a:pt x="147" y="570"/>
                  </a:moveTo>
                  <a:cubicBezTo>
                    <a:pt x="133" y="568"/>
                    <a:pt x="120" y="563"/>
                    <a:pt x="107" y="555"/>
                  </a:cubicBezTo>
                  <a:cubicBezTo>
                    <a:pt x="75" y="535"/>
                    <a:pt x="55" y="505"/>
                    <a:pt x="35" y="472"/>
                  </a:cubicBezTo>
                  <a:cubicBezTo>
                    <a:pt x="26" y="458"/>
                    <a:pt x="16" y="441"/>
                    <a:pt x="10" y="423"/>
                  </a:cubicBezTo>
                  <a:cubicBezTo>
                    <a:pt x="0" y="395"/>
                    <a:pt x="1" y="368"/>
                    <a:pt x="12" y="343"/>
                  </a:cubicBezTo>
                  <a:cubicBezTo>
                    <a:pt x="16" y="335"/>
                    <a:pt x="21" y="327"/>
                    <a:pt x="26" y="319"/>
                  </a:cubicBezTo>
                  <a:cubicBezTo>
                    <a:pt x="31" y="310"/>
                    <a:pt x="36" y="302"/>
                    <a:pt x="40" y="293"/>
                  </a:cubicBezTo>
                  <a:cubicBezTo>
                    <a:pt x="48" y="274"/>
                    <a:pt x="50" y="255"/>
                    <a:pt x="51" y="236"/>
                  </a:cubicBezTo>
                  <a:cubicBezTo>
                    <a:pt x="52" y="227"/>
                    <a:pt x="53" y="218"/>
                    <a:pt x="54" y="209"/>
                  </a:cubicBezTo>
                  <a:cubicBezTo>
                    <a:pt x="55" y="205"/>
                    <a:pt x="56" y="200"/>
                    <a:pt x="57" y="195"/>
                  </a:cubicBezTo>
                  <a:cubicBezTo>
                    <a:pt x="64" y="168"/>
                    <a:pt x="79" y="144"/>
                    <a:pt x="97" y="131"/>
                  </a:cubicBezTo>
                  <a:cubicBezTo>
                    <a:pt x="107" y="124"/>
                    <a:pt x="119" y="119"/>
                    <a:pt x="132" y="116"/>
                  </a:cubicBezTo>
                  <a:cubicBezTo>
                    <a:pt x="142" y="114"/>
                    <a:pt x="152" y="113"/>
                    <a:pt x="163" y="112"/>
                  </a:cubicBezTo>
                  <a:cubicBezTo>
                    <a:pt x="171" y="111"/>
                    <a:pt x="178" y="110"/>
                    <a:pt x="187" y="109"/>
                  </a:cubicBezTo>
                  <a:cubicBezTo>
                    <a:pt x="211" y="105"/>
                    <a:pt x="237" y="97"/>
                    <a:pt x="263" y="87"/>
                  </a:cubicBezTo>
                  <a:cubicBezTo>
                    <a:pt x="288" y="77"/>
                    <a:pt x="312" y="66"/>
                    <a:pt x="333" y="53"/>
                  </a:cubicBezTo>
                  <a:cubicBezTo>
                    <a:pt x="336" y="52"/>
                    <a:pt x="338" y="50"/>
                    <a:pt x="341" y="49"/>
                  </a:cubicBezTo>
                  <a:cubicBezTo>
                    <a:pt x="381" y="26"/>
                    <a:pt x="426" y="0"/>
                    <a:pt x="467" y="0"/>
                  </a:cubicBezTo>
                  <a:cubicBezTo>
                    <a:pt x="469" y="0"/>
                    <a:pt x="471" y="0"/>
                    <a:pt x="473" y="0"/>
                  </a:cubicBezTo>
                  <a:cubicBezTo>
                    <a:pt x="500" y="2"/>
                    <a:pt x="523" y="17"/>
                    <a:pt x="540" y="44"/>
                  </a:cubicBezTo>
                  <a:cubicBezTo>
                    <a:pt x="551" y="61"/>
                    <a:pt x="558" y="81"/>
                    <a:pt x="564" y="101"/>
                  </a:cubicBezTo>
                  <a:cubicBezTo>
                    <a:pt x="567" y="109"/>
                    <a:pt x="570" y="119"/>
                    <a:pt x="573" y="128"/>
                  </a:cubicBezTo>
                  <a:cubicBezTo>
                    <a:pt x="575" y="132"/>
                    <a:pt x="576" y="136"/>
                    <a:pt x="578" y="140"/>
                  </a:cubicBezTo>
                  <a:cubicBezTo>
                    <a:pt x="585" y="155"/>
                    <a:pt x="593" y="169"/>
                    <a:pt x="600" y="183"/>
                  </a:cubicBezTo>
                  <a:cubicBezTo>
                    <a:pt x="607" y="195"/>
                    <a:pt x="614" y="207"/>
                    <a:pt x="620" y="220"/>
                  </a:cubicBezTo>
                  <a:cubicBezTo>
                    <a:pt x="635" y="253"/>
                    <a:pt x="640" y="280"/>
                    <a:pt x="636" y="307"/>
                  </a:cubicBezTo>
                  <a:cubicBezTo>
                    <a:pt x="630" y="347"/>
                    <a:pt x="600" y="407"/>
                    <a:pt x="495" y="471"/>
                  </a:cubicBezTo>
                  <a:cubicBezTo>
                    <a:pt x="475" y="484"/>
                    <a:pt x="443" y="502"/>
                    <a:pt x="410" y="512"/>
                  </a:cubicBezTo>
                  <a:cubicBezTo>
                    <a:pt x="395" y="516"/>
                    <a:pt x="380" y="519"/>
                    <a:pt x="364" y="522"/>
                  </a:cubicBezTo>
                  <a:cubicBezTo>
                    <a:pt x="360" y="522"/>
                    <a:pt x="354" y="523"/>
                    <a:pt x="349" y="524"/>
                  </a:cubicBezTo>
                  <a:cubicBezTo>
                    <a:pt x="321" y="529"/>
                    <a:pt x="295" y="539"/>
                    <a:pt x="269" y="548"/>
                  </a:cubicBezTo>
                  <a:cubicBezTo>
                    <a:pt x="235" y="560"/>
                    <a:pt x="202" y="572"/>
                    <a:pt x="169" y="572"/>
                  </a:cubicBezTo>
                  <a:cubicBezTo>
                    <a:pt x="162" y="572"/>
                    <a:pt x="154" y="572"/>
                    <a:pt x="147" y="570"/>
                  </a:cubicBezTo>
                  <a:moveTo>
                    <a:pt x="341" y="49"/>
                  </a:moveTo>
                  <a:cubicBezTo>
                    <a:pt x="339" y="51"/>
                    <a:pt x="336" y="53"/>
                    <a:pt x="333" y="54"/>
                  </a:cubicBezTo>
                  <a:cubicBezTo>
                    <a:pt x="312" y="66"/>
                    <a:pt x="289" y="78"/>
                    <a:pt x="264" y="88"/>
                  </a:cubicBezTo>
                  <a:cubicBezTo>
                    <a:pt x="238" y="98"/>
                    <a:pt x="211" y="106"/>
                    <a:pt x="187" y="109"/>
                  </a:cubicBezTo>
                  <a:cubicBezTo>
                    <a:pt x="179" y="111"/>
                    <a:pt x="171" y="112"/>
                    <a:pt x="163" y="113"/>
                  </a:cubicBezTo>
                  <a:cubicBezTo>
                    <a:pt x="152" y="114"/>
                    <a:pt x="142" y="115"/>
                    <a:pt x="132" y="117"/>
                  </a:cubicBezTo>
                  <a:cubicBezTo>
                    <a:pt x="119" y="120"/>
                    <a:pt x="108" y="125"/>
                    <a:pt x="98" y="132"/>
                  </a:cubicBezTo>
                  <a:cubicBezTo>
                    <a:pt x="79" y="145"/>
                    <a:pt x="65" y="168"/>
                    <a:pt x="58" y="196"/>
                  </a:cubicBezTo>
                  <a:cubicBezTo>
                    <a:pt x="57" y="200"/>
                    <a:pt x="56" y="205"/>
                    <a:pt x="55" y="209"/>
                  </a:cubicBezTo>
                  <a:cubicBezTo>
                    <a:pt x="54" y="218"/>
                    <a:pt x="53" y="227"/>
                    <a:pt x="52" y="236"/>
                  </a:cubicBezTo>
                  <a:cubicBezTo>
                    <a:pt x="50" y="255"/>
                    <a:pt x="49" y="274"/>
                    <a:pt x="41" y="293"/>
                  </a:cubicBezTo>
                  <a:cubicBezTo>
                    <a:pt x="37" y="302"/>
                    <a:pt x="32" y="311"/>
                    <a:pt x="26" y="319"/>
                  </a:cubicBezTo>
                  <a:cubicBezTo>
                    <a:pt x="21" y="327"/>
                    <a:pt x="16" y="335"/>
                    <a:pt x="13" y="344"/>
                  </a:cubicBezTo>
                  <a:cubicBezTo>
                    <a:pt x="1" y="368"/>
                    <a:pt x="1" y="395"/>
                    <a:pt x="11" y="423"/>
                  </a:cubicBezTo>
                  <a:cubicBezTo>
                    <a:pt x="17" y="441"/>
                    <a:pt x="27" y="458"/>
                    <a:pt x="35" y="472"/>
                  </a:cubicBezTo>
                  <a:cubicBezTo>
                    <a:pt x="55" y="504"/>
                    <a:pt x="76" y="535"/>
                    <a:pt x="108" y="554"/>
                  </a:cubicBezTo>
                  <a:cubicBezTo>
                    <a:pt x="120" y="562"/>
                    <a:pt x="133" y="567"/>
                    <a:pt x="147" y="569"/>
                  </a:cubicBezTo>
                  <a:cubicBezTo>
                    <a:pt x="186" y="577"/>
                    <a:pt x="226" y="563"/>
                    <a:pt x="269" y="547"/>
                  </a:cubicBezTo>
                  <a:cubicBezTo>
                    <a:pt x="295" y="538"/>
                    <a:pt x="321" y="529"/>
                    <a:pt x="349" y="523"/>
                  </a:cubicBezTo>
                  <a:cubicBezTo>
                    <a:pt x="354" y="522"/>
                    <a:pt x="359" y="522"/>
                    <a:pt x="364" y="521"/>
                  </a:cubicBezTo>
                  <a:cubicBezTo>
                    <a:pt x="379" y="518"/>
                    <a:pt x="395" y="515"/>
                    <a:pt x="410" y="511"/>
                  </a:cubicBezTo>
                  <a:cubicBezTo>
                    <a:pt x="443" y="501"/>
                    <a:pt x="474" y="483"/>
                    <a:pt x="495" y="471"/>
                  </a:cubicBezTo>
                  <a:cubicBezTo>
                    <a:pt x="600" y="407"/>
                    <a:pt x="629" y="346"/>
                    <a:pt x="635" y="307"/>
                  </a:cubicBezTo>
                  <a:cubicBezTo>
                    <a:pt x="639" y="280"/>
                    <a:pt x="634" y="253"/>
                    <a:pt x="619" y="220"/>
                  </a:cubicBezTo>
                  <a:cubicBezTo>
                    <a:pt x="613" y="208"/>
                    <a:pt x="606" y="195"/>
                    <a:pt x="600" y="183"/>
                  </a:cubicBezTo>
                  <a:cubicBezTo>
                    <a:pt x="592" y="169"/>
                    <a:pt x="584" y="155"/>
                    <a:pt x="578" y="140"/>
                  </a:cubicBezTo>
                  <a:cubicBezTo>
                    <a:pt x="576" y="136"/>
                    <a:pt x="574" y="132"/>
                    <a:pt x="572" y="128"/>
                  </a:cubicBezTo>
                  <a:cubicBezTo>
                    <a:pt x="569" y="119"/>
                    <a:pt x="566" y="110"/>
                    <a:pt x="563" y="101"/>
                  </a:cubicBezTo>
                  <a:cubicBezTo>
                    <a:pt x="557" y="81"/>
                    <a:pt x="550" y="61"/>
                    <a:pt x="540" y="44"/>
                  </a:cubicBezTo>
                  <a:cubicBezTo>
                    <a:pt x="522" y="17"/>
                    <a:pt x="500" y="3"/>
                    <a:pt x="473" y="1"/>
                  </a:cubicBezTo>
                  <a:cubicBezTo>
                    <a:pt x="471" y="1"/>
                    <a:pt x="469" y="0"/>
                    <a:pt x="467" y="0"/>
                  </a:cubicBezTo>
                  <a:cubicBezTo>
                    <a:pt x="426" y="0"/>
                    <a:pt x="381" y="26"/>
                    <a:pt x="341" y="4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5" name="Freeform 10">
              <a:extLst>
                <a:ext uri="{FF2B5EF4-FFF2-40B4-BE49-F238E27FC236}">
                  <a16:creationId xmlns:a16="http://schemas.microsoft.com/office/drawing/2014/main" id="{9B3E7D03-3CAA-4434-AE36-631F498AE87E}"/>
                </a:ext>
              </a:extLst>
            </p:cNvPr>
            <p:cNvSpPr>
              <a:spLocks noEditPoints="1"/>
            </p:cNvSpPr>
            <p:nvPr/>
          </p:nvSpPr>
          <p:spPr bwMode="auto">
            <a:xfrm>
              <a:off x="5774" y="1908"/>
              <a:ext cx="576" cy="519"/>
            </a:xfrm>
            <a:custGeom>
              <a:avLst/>
              <a:gdLst>
                <a:gd name="T0" fmla="*/ 132 w 778"/>
                <a:gd name="T1" fmla="*/ 675 h 702"/>
                <a:gd name="T2" fmla="*/ 12 w 778"/>
                <a:gd name="T3" fmla="*/ 513 h 702"/>
                <a:gd name="T4" fmla="*/ 32 w 778"/>
                <a:gd name="T5" fmla="*/ 384 h 702"/>
                <a:gd name="T6" fmla="*/ 65 w 778"/>
                <a:gd name="T7" fmla="*/ 286 h 702"/>
                <a:gd name="T8" fmla="*/ 73 w 778"/>
                <a:gd name="T9" fmla="*/ 237 h 702"/>
                <a:gd name="T10" fmla="*/ 168 w 778"/>
                <a:gd name="T11" fmla="*/ 145 h 702"/>
                <a:gd name="T12" fmla="*/ 235 w 778"/>
                <a:gd name="T13" fmla="*/ 139 h 702"/>
                <a:gd name="T14" fmla="*/ 410 w 778"/>
                <a:gd name="T15" fmla="*/ 70 h 702"/>
                <a:gd name="T16" fmla="*/ 580 w 778"/>
                <a:gd name="T17" fmla="*/ 4 h 702"/>
                <a:gd name="T18" fmla="*/ 688 w 778"/>
                <a:gd name="T19" fmla="*/ 125 h 702"/>
                <a:gd name="T20" fmla="*/ 705 w 778"/>
                <a:gd name="T21" fmla="*/ 174 h 702"/>
                <a:gd name="T22" fmla="*/ 754 w 778"/>
                <a:gd name="T23" fmla="*/ 269 h 702"/>
                <a:gd name="T24" fmla="*/ 713 w 778"/>
                <a:gd name="T25" fmla="*/ 485 h 702"/>
                <a:gd name="T26" fmla="*/ 502 w 778"/>
                <a:gd name="T27" fmla="*/ 622 h 702"/>
                <a:gd name="T28" fmla="*/ 429 w 778"/>
                <a:gd name="T29" fmla="*/ 637 h 702"/>
                <a:gd name="T30" fmla="*/ 207 w 778"/>
                <a:gd name="T31" fmla="*/ 696 h 702"/>
                <a:gd name="T32" fmla="*/ 414 w 778"/>
                <a:gd name="T33" fmla="*/ 69 h 702"/>
                <a:gd name="T34" fmla="*/ 327 w 778"/>
                <a:gd name="T35" fmla="*/ 114 h 702"/>
                <a:gd name="T36" fmla="*/ 201 w 778"/>
                <a:gd name="T37" fmla="*/ 143 h 702"/>
                <a:gd name="T38" fmla="*/ 124 w 778"/>
                <a:gd name="T39" fmla="*/ 162 h 702"/>
                <a:gd name="T40" fmla="*/ 70 w 778"/>
                <a:gd name="T41" fmla="*/ 253 h 702"/>
                <a:gd name="T42" fmla="*/ 50 w 778"/>
                <a:gd name="T43" fmla="*/ 353 h 702"/>
                <a:gd name="T44" fmla="*/ 15 w 778"/>
                <a:gd name="T45" fmla="*/ 414 h 702"/>
                <a:gd name="T46" fmla="*/ 43 w 778"/>
                <a:gd name="T47" fmla="*/ 572 h 702"/>
                <a:gd name="T48" fmla="*/ 180 w 778"/>
                <a:gd name="T49" fmla="*/ 693 h 702"/>
                <a:gd name="T50" fmla="*/ 429 w 778"/>
                <a:gd name="T51" fmla="*/ 636 h 702"/>
                <a:gd name="T52" fmla="*/ 502 w 778"/>
                <a:gd name="T53" fmla="*/ 622 h 702"/>
                <a:gd name="T54" fmla="*/ 713 w 778"/>
                <a:gd name="T55" fmla="*/ 484 h 702"/>
                <a:gd name="T56" fmla="*/ 754 w 778"/>
                <a:gd name="T57" fmla="*/ 269 h 702"/>
                <a:gd name="T58" fmla="*/ 705 w 778"/>
                <a:gd name="T59" fmla="*/ 174 h 702"/>
                <a:gd name="T60" fmla="*/ 687 w 778"/>
                <a:gd name="T61" fmla="*/ 125 h 702"/>
                <a:gd name="T62" fmla="*/ 580 w 778"/>
                <a:gd name="T63" fmla="*/ 5 h 702"/>
                <a:gd name="T64" fmla="*/ 414 w 778"/>
                <a:gd name="T65" fmla="*/ 69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8" h="702">
                  <a:moveTo>
                    <a:pt x="180" y="694"/>
                  </a:moveTo>
                  <a:cubicBezTo>
                    <a:pt x="163" y="691"/>
                    <a:pt x="147" y="684"/>
                    <a:pt x="132" y="675"/>
                  </a:cubicBezTo>
                  <a:cubicBezTo>
                    <a:pt x="93" y="651"/>
                    <a:pt x="68" y="614"/>
                    <a:pt x="43" y="573"/>
                  </a:cubicBezTo>
                  <a:cubicBezTo>
                    <a:pt x="32" y="555"/>
                    <a:pt x="20" y="535"/>
                    <a:pt x="12" y="513"/>
                  </a:cubicBezTo>
                  <a:cubicBezTo>
                    <a:pt x="0" y="477"/>
                    <a:pt x="1" y="445"/>
                    <a:pt x="15" y="414"/>
                  </a:cubicBezTo>
                  <a:cubicBezTo>
                    <a:pt x="19" y="404"/>
                    <a:pt x="26" y="394"/>
                    <a:pt x="32" y="384"/>
                  </a:cubicBezTo>
                  <a:cubicBezTo>
                    <a:pt x="38" y="374"/>
                    <a:pt x="45" y="363"/>
                    <a:pt x="50" y="352"/>
                  </a:cubicBezTo>
                  <a:cubicBezTo>
                    <a:pt x="59" y="330"/>
                    <a:pt x="62" y="308"/>
                    <a:pt x="65" y="286"/>
                  </a:cubicBezTo>
                  <a:cubicBezTo>
                    <a:pt x="66" y="275"/>
                    <a:pt x="67" y="264"/>
                    <a:pt x="69" y="253"/>
                  </a:cubicBezTo>
                  <a:cubicBezTo>
                    <a:pt x="70" y="247"/>
                    <a:pt x="71" y="242"/>
                    <a:pt x="73" y="237"/>
                  </a:cubicBezTo>
                  <a:cubicBezTo>
                    <a:pt x="79" y="217"/>
                    <a:pt x="93" y="182"/>
                    <a:pt x="124" y="161"/>
                  </a:cubicBezTo>
                  <a:cubicBezTo>
                    <a:pt x="137" y="153"/>
                    <a:pt x="151" y="148"/>
                    <a:pt x="168" y="145"/>
                  </a:cubicBezTo>
                  <a:cubicBezTo>
                    <a:pt x="178" y="144"/>
                    <a:pt x="189" y="143"/>
                    <a:pt x="201" y="142"/>
                  </a:cubicBezTo>
                  <a:cubicBezTo>
                    <a:pt x="212" y="142"/>
                    <a:pt x="223" y="141"/>
                    <a:pt x="235" y="139"/>
                  </a:cubicBezTo>
                  <a:cubicBezTo>
                    <a:pt x="264" y="136"/>
                    <a:pt x="294" y="127"/>
                    <a:pt x="327" y="113"/>
                  </a:cubicBezTo>
                  <a:cubicBezTo>
                    <a:pt x="355" y="101"/>
                    <a:pt x="383" y="86"/>
                    <a:pt x="410" y="70"/>
                  </a:cubicBezTo>
                  <a:cubicBezTo>
                    <a:pt x="413" y="68"/>
                    <a:pt x="413" y="68"/>
                    <a:pt x="413" y="68"/>
                  </a:cubicBezTo>
                  <a:cubicBezTo>
                    <a:pt x="466" y="36"/>
                    <a:pt x="526" y="0"/>
                    <a:pt x="580" y="4"/>
                  </a:cubicBezTo>
                  <a:cubicBezTo>
                    <a:pt x="613" y="7"/>
                    <a:pt x="641" y="26"/>
                    <a:pt x="661" y="59"/>
                  </a:cubicBezTo>
                  <a:cubicBezTo>
                    <a:pt x="673" y="79"/>
                    <a:pt x="680" y="102"/>
                    <a:pt x="688" y="125"/>
                  </a:cubicBezTo>
                  <a:cubicBezTo>
                    <a:pt x="691" y="136"/>
                    <a:pt x="695" y="148"/>
                    <a:pt x="699" y="159"/>
                  </a:cubicBezTo>
                  <a:cubicBezTo>
                    <a:pt x="701" y="164"/>
                    <a:pt x="703" y="169"/>
                    <a:pt x="705" y="174"/>
                  </a:cubicBezTo>
                  <a:cubicBezTo>
                    <a:pt x="713" y="191"/>
                    <a:pt x="722" y="208"/>
                    <a:pt x="731" y="224"/>
                  </a:cubicBezTo>
                  <a:cubicBezTo>
                    <a:pt x="739" y="239"/>
                    <a:pt x="747" y="254"/>
                    <a:pt x="754" y="269"/>
                  </a:cubicBezTo>
                  <a:cubicBezTo>
                    <a:pt x="772" y="308"/>
                    <a:pt x="778" y="340"/>
                    <a:pt x="773" y="373"/>
                  </a:cubicBezTo>
                  <a:cubicBezTo>
                    <a:pt x="767" y="410"/>
                    <a:pt x="747" y="448"/>
                    <a:pt x="713" y="485"/>
                  </a:cubicBezTo>
                  <a:cubicBezTo>
                    <a:pt x="685" y="516"/>
                    <a:pt x="648" y="546"/>
                    <a:pt x="602" y="574"/>
                  </a:cubicBezTo>
                  <a:cubicBezTo>
                    <a:pt x="576" y="591"/>
                    <a:pt x="540" y="611"/>
                    <a:pt x="502" y="622"/>
                  </a:cubicBezTo>
                  <a:cubicBezTo>
                    <a:pt x="484" y="627"/>
                    <a:pt x="466" y="630"/>
                    <a:pt x="449" y="633"/>
                  </a:cubicBezTo>
                  <a:cubicBezTo>
                    <a:pt x="443" y="634"/>
                    <a:pt x="436" y="635"/>
                    <a:pt x="429" y="637"/>
                  </a:cubicBezTo>
                  <a:cubicBezTo>
                    <a:pt x="395" y="643"/>
                    <a:pt x="362" y="655"/>
                    <a:pt x="330" y="666"/>
                  </a:cubicBezTo>
                  <a:cubicBezTo>
                    <a:pt x="287" y="682"/>
                    <a:pt x="247" y="696"/>
                    <a:pt x="207" y="696"/>
                  </a:cubicBezTo>
                  <a:cubicBezTo>
                    <a:pt x="198" y="696"/>
                    <a:pt x="189" y="695"/>
                    <a:pt x="180" y="694"/>
                  </a:cubicBezTo>
                  <a:moveTo>
                    <a:pt x="414" y="69"/>
                  </a:moveTo>
                  <a:cubicBezTo>
                    <a:pt x="411" y="71"/>
                    <a:pt x="411" y="71"/>
                    <a:pt x="411" y="71"/>
                  </a:cubicBezTo>
                  <a:cubicBezTo>
                    <a:pt x="383" y="87"/>
                    <a:pt x="355" y="102"/>
                    <a:pt x="327" y="114"/>
                  </a:cubicBezTo>
                  <a:cubicBezTo>
                    <a:pt x="295" y="127"/>
                    <a:pt x="264" y="136"/>
                    <a:pt x="235" y="140"/>
                  </a:cubicBezTo>
                  <a:cubicBezTo>
                    <a:pt x="223" y="142"/>
                    <a:pt x="212" y="143"/>
                    <a:pt x="201" y="143"/>
                  </a:cubicBezTo>
                  <a:cubicBezTo>
                    <a:pt x="189" y="144"/>
                    <a:pt x="179" y="145"/>
                    <a:pt x="168" y="146"/>
                  </a:cubicBezTo>
                  <a:cubicBezTo>
                    <a:pt x="151" y="149"/>
                    <a:pt x="137" y="154"/>
                    <a:pt x="124" y="162"/>
                  </a:cubicBezTo>
                  <a:cubicBezTo>
                    <a:pt x="93" y="182"/>
                    <a:pt x="79" y="217"/>
                    <a:pt x="74" y="237"/>
                  </a:cubicBezTo>
                  <a:cubicBezTo>
                    <a:pt x="72" y="242"/>
                    <a:pt x="71" y="248"/>
                    <a:pt x="70" y="253"/>
                  </a:cubicBezTo>
                  <a:cubicBezTo>
                    <a:pt x="68" y="264"/>
                    <a:pt x="67" y="275"/>
                    <a:pt x="65" y="286"/>
                  </a:cubicBezTo>
                  <a:cubicBezTo>
                    <a:pt x="63" y="308"/>
                    <a:pt x="60" y="331"/>
                    <a:pt x="50" y="353"/>
                  </a:cubicBezTo>
                  <a:cubicBezTo>
                    <a:pt x="46" y="363"/>
                    <a:pt x="39" y="374"/>
                    <a:pt x="33" y="384"/>
                  </a:cubicBezTo>
                  <a:cubicBezTo>
                    <a:pt x="27" y="394"/>
                    <a:pt x="20" y="404"/>
                    <a:pt x="15" y="414"/>
                  </a:cubicBezTo>
                  <a:cubicBezTo>
                    <a:pt x="2" y="445"/>
                    <a:pt x="1" y="477"/>
                    <a:pt x="13" y="512"/>
                  </a:cubicBezTo>
                  <a:cubicBezTo>
                    <a:pt x="21" y="534"/>
                    <a:pt x="33" y="555"/>
                    <a:pt x="43" y="572"/>
                  </a:cubicBezTo>
                  <a:cubicBezTo>
                    <a:pt x="69" y="614"/>
                    <a:pt x="93" y="650"/>
                    <a:pt x="132" y="674"/>
                  </a:cubicBezTo>
                  <a:cubicBezTo>
                    <a:pt x="148" y="684"/>
                    <a:pt x="163" y="690"/>
                    <a:pt x="180" y="693"/>
                  </a:cubicBezTo>
                  <a:cubicBezTo>
                    <a:pt x="229" y="702"/>
                    <a:pt x="278" y="684"/>
                    <a:pt x="329" y="666"/>
                  </a:cubicBezTo>
                  <a:cubicBezTo>
                    <a:pt x="361" y="654"/>
                    <a:pt x="394" y="642"/>
                    <a:pt x="429" y="636"/>
                  </a:cubicBezTo>
                  <a:cubicBezTo>
                    <a:pt x="436" y="635"/>
                    <a:pt x="442" y="634"/>
                    <a:pt x="449" y="633"/>
                  </a:cubicBezTo>
                  <a:cubicBezTo>
                    <a:pt x="466" y="630"/>
                    <a:pt x="484" y="627"/>
                    <a:pt x="502" y="622"/>
                  </a:cubicBezTo>
                  <a:cubicBezTo>
                    <a:pt x="540" y="610"/>
                    <a:pt x="575" y="590"/>
                    <a:pt x="602" y="573"/>
                  </a:cubicBezTo>
                  <a:cubicBezTo>
                    <a:pt x="647" y="545"/>
                    <a:pt x="684" y="515"/>
                    <a:pt x="713" y="484"/>
                  </a:cubicBezTo>
                  <a:cubicBezTo>
                    <a:pt x="746" y="447"/>
                    <a:pt x="766" y="410"/>
                    <a:pt x="772" y="373"/>
                  </a:cubicBezTo>
                  <a:cubicBezTo>
                    <a:pt x="777" y="340"/>
                    <a:pt x="771" y="308"/>
                    <a:pt x="754" y="269"/>
                  </a:cubicBezTo>
                  <a:cubicBezTo>
                    <a:pt x="747" y="254"/>
                    <a:pt x="738" y="239"/>
                    <a:pt x="730" y="224"/>
                  </a:cubicBezTo>
                  <a:cubicBezTo>
                    <a:pt x="721" y="208"/>
                    <a:pt x="712" y="191"/>
                    <a:pt x="705" y="174"/>
                  </a:cubicBezTo>
                  <a:cubicBezTo>
                    <a:pt x="702" y="169"/>
                    <a:pt x="700" y="164"/>
                    <a:pt x="698" y="159"/>
                  </a:cubicBezTo>
                  <a:cubicBezTo>
                    <a:pt x="694" y="148"/>
                    <a:pt x="690" y="137"/>
                    <a:pt x="687" y="125"/>
                  </a:cubicBezTo>
                  <a:cubicBezTo>
                    <a:pt x="680" y="103"/>
                    <a:pt x="672" y="79"/>
                    <a:pt x="660" y="60"/>
                  </a:cubicBezTo>
                  <a:cubicBezTo>
                    <a:pt x="640" y="26"/>
                    <a:pt x="613" y="8"/>
                    <a:pt x="580" y="5"/>
                  </a:cubicBezTo>
                  <a:cubicBezTo>
                    <a:pt x="577" y="5"/>
                    <a:pt x="574" y="5"/>
                    <a:pt x="571" y="5"/>
                  </a:cubicBezTo>
                  <a:cubicBezTo>
                    <a:pt x="520" y="5"/>
                    <a:pt x="463" y="39"/>
                    <a:pt x="414" y="6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6" name="Freeform 11">
              <a:extLst>
                <a:ext uri="{FF2B5EF4-FFF2-40B4-BE49-F238E27FC236}">
                  <a16:creationId xmlns:a16="http://schemas.microsoft.com/office/drawing/2014/main" id="{4D78D097-E4EE-4FF5-9128-C0E07AB2908D}"/>
                </a:ext>
              </a:extLst>
            </p:cNvPr>
            <p:cNvSpPr>
              <a:spLocks noEditPoints="1"/>
            </p:cNvSpPr>
            <p:nvPr/>
          </p:nvSpPr>
          <p:spPr bwMode="auto">
            <a:xfrm>
              <a:off x="5706" y="1879"/>
              <a:ext cx="678" cy="610"/>
            </a:xfrm>
            <a:custGeom>
              <a:avLst/>
              <a:gdLst>
                <a:gd name="T0" fmla="*/ 156 w 916"/>
                <a:gd name="T1" fmla="*/ 792 h 824"/>
                <a:gd name="T2" fmla="*/ 15 w 916"/>
                <a:gd name="T3" fmla="*/ 599 h 824"/>
                <a:gd name="T4" fmla="*/ 38 w 916"/>
                <a:gd name="T5" fmla="*/ 446 h 824"/>
                <a:gd name="T6" fmla="*/ 78 w 916"/>
                <a:gd name="T7" fmla="*/ 332 h 824"/>
                <a:gd name="T8" fmla="*/ 89 w 916"/>
                <a:gd name="T9" fmla="*/ 275 h 824"/>
                <a:gd name="T10" fmla="*/ 203 w 916"/>
                <a:gd name="T11" fmla="*/ 172 h 824"/>
                <a:gd name="T12" fmla="*/ 284 w 916"/>
                <a:gd name="T13" fmla="*/ 167 h 824"/>
                <a:gd name="T14" fmla="*/ 487 w 916"/>
                <a:gd name="T15" fmla="*/ 83 h 824"/>
                <a:gd name="T16" fmla="*/ 781 w 916"/>
                <a:gd name="T17" fmla="*/ 72 h 824"/>
                <a:gd name="T18" fmla="*/ 825 w 916"/>
                <a:gd name="T19" fmla="*/ 188 h 824"/>
                <a:gd name="T20" fmla="*/ 862 w 916"/>
                <a:gd name="T21" fmla="*/ 262 h 824"/>
                <a:gd name="T22" fmla="*/ 910 w 916"/>
                <a:gd name="T23" fmla="*/ 435 h 824"/>
                <a:gd name="T24" fmla="*/ 709 w 916"/>
                <a:gd name="T25" fmla="*/ 673 h 824"/>
                <a:gd name="T26" fmla="*/ 533 w 916"/>
                <a:gd name="T27" fmla="*/ 742 h 824"/>
                <a:gd name="T28" fmla="*/ 390 w 916"/>
                <a:gd name="T29" fmla="*/ 782 h 824"/>
                <a:gd name="T30" fmla="*/ 214 w 916"/>
                <a:gd name="T31" fmla="*/ 814 h 824"/>
                <a:gd name="T32" fmla="*/ 391 w 916"/>
                <a:gd name="T33" fmla="*/ 136 h 824"/>
                <a:gd name="T34" fmla="*/ 240 w 916"/>
                <a:gd name="T35" fmla="*/ 170 h 824"/>
                <a:gd name="T36" fmla="*/ 151 w 916"/>
                <a:gd name="T37" fmla="*/ 189 h 824"/>
                <a:gd name="T38" fmla="*/ 85 w 916"/>
                <a:gd name="T39" fmla="*/ 293 h 824"/>
                <a:gd name="T40" fmla="*/ 60 w 916"/>
                <a:gd name="T41" fmla="*/ 409 h 824"/>
                <a:gd name="T42" fmla="*/ 18 w 916"/>
                <a:gd name="T43" fmla="*/ 482 h 824"/>
                <a:gd name="T44" fmla="*/ 51 w 916"/>
                <a:gd name="T45" fmla="*/ 670 h 824"/>
                <a:gd name="T46" fmla="*/ 214 w 916"/>
                <a:gd name="T47" fmla="*/ 814 h 824"/>
                <a:gd name="T48" fmla="*/ 509 w 916"/>
                <a:gd name="T49" fmla="*/ 745 h 824"/>
                <a:gd name="T50" fmla="*/ 593 w 916"/>
                <a:gd name="T51" fmla="*/ 729 h 824"/>
                <a:gd name="T52" fmla="*/ 839 w 916"/>
                <a:gd name="T53" fmla="*/ 567 h 824"/>
                <a:gd name="T54" fmla="*/ 888 w 916"/>
                <a:gd name="T55" fmla="*/ 316 h 824"/>
                <a:gd name="T56" fmla="*/ 832 w 916"/>
                <a:gd name="T57" fmla="*/ 205 h 824"/>
                <a:gd name="T58" fmla="*/ 810 w 916"/>
                <a:gd name="T59" fmla="*/ 147 h 824"/>
                <a:gd name="T60" fmla="*/ 687 w 916"/>
                <a:gd name="T61" fmla="*/ 7 h 824"/>
                <a:gd name="T62" fmla="*/ 488 w 916"/>
                <a:gd name="T63" fmla="*/ 84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6" h="824">
                  <a:moveTo>
                    <a:pt x="214" y="814"/>
                  </a:moveTo>
                  <a:cubicBezTo>
                    <a:pt x="193" y="811"/>
                    <a:pt x="175" y="803"/>
                    <a:pt x="156" y="792"/>
                  </a:cubicBezTo>
                  <a:cubicBezTo>
                    <a:pt x="110" y="764"/>
                    <a:pt x="81" y="720"/>
                    <a:pt x="51" y="670"/>
                  </a:cubicBezTo>
                  <a:cubicBezTo>
                    <a:pt x="38" y="650"/>
                    <a:pt x="24" y="625"/>
                    <a:pt x="15" y="599"/>
                  </a:cubicBezTo>
                  <a:cubicBezTo>
                    <a:pt x="0" y="557"/>
                    <a:pt x="1" y="519"/>
                    <a:pt x="18" y="482"/>
                  </a:cubicBezTo>
                  <a:cubicBezTo>
                    <a:pt x="23" y="470"/>
                    <a:pt x="31" y="457"/>
                    <a:pt x="38" y="446"/>
                  </a:cubicBezTo>
                  <a:cubicBezTo>
                    <a:pt x="46" y="434"/>
                    <a:pt x="54" y="421"/>
                    <a:pt x="60" y="409"/>
                  </a:cubicBezTo>
                  <a:cubicBezTo>
                    <a:pt x="71" y="384"/>
                    <a:pt x="74" y="358"/>
                    <a:pt x="78" y="332"/>
                  </a:cubicBezTo>
                  <a:cubicBezTo>
                    <a:pt x="80" y="319"/>
                    <a:pt x="81" y="306"/>
                    <a:pt x="84" y="293"/>
                  </a:cubicBezTo>
                  <a:cubicBezTo>
                    <a:pt x="85" y="287"/>
                    <a:pt x="87" y="281"/>
                    <a:pt x="89" y="275"/>
                  </a:cubicBezTo>
                  <a:cubicBezTo>
                    <a:pt x="96" y="252"/>
                    <a:pt x="113" y="211"/>
                    <a:pt x="151" y="188"/>
                  </a:cubicBezTo>
                  <a:cubicBezTo>
                    <a:pt x="166" y="179"/>
                    <a:pt x="183" y="174"/>
                    <a:pt x="203" y="172"/>
                  </a:cubicBezTo>
                  <a:cubicBezTo>
                    <a:pt x="215" y="170"/>
                    <a:pt x="227" y="170"/>
                    <a:pt x="240" y="170"/>
                  </a:cubicBezTo>
                  <a:cubicBezTo>
                    <a:pt x="254" y="169"/>
                    <a:pt x="268" y="169"/>
                    <a:pt x="284" y="167"/>
                  </a:cubicBezTo>
                  <a:cubicBezTo>
                    <a:pt x="316" y="164"/>
                    <a:pt x="352" y="153"/>
                    <a:pt x="390" y="136"/>
                  </a:cubicBezTo>
                  <a:cubicBezTo>
                    <a:pt x="421" y="122"/>
                    <a:pt x="454" y="104"/>
                    <a:pt x="487" y="83"/>
                  </a:cubicBezTo>
                  <a:cubicBezTo>
                    <a:pt x="547" y="46"/>
                    <a:pt x="622" y="0"/>
                    <a:pt x="687" y="6"/>
                  </a:cubicBezTo>
                  <a:cubicBezTo>
                    <a:pt x="726" y="10"/>
                    <a:pt x="759" y="32"/>
                    <a:pt x="781" y="72"/>
                  </a:cubicBezTo>
                  <a:cubicBezTo>
                    <a:pt x="795" y="94"/>
                    <a:pt x="803" y="121"/>
                    <a:pt x="811" y="147"/>
                  </a:cubicBezTo>
                  <a:cubicBezTo>
                    <a:pt x="816" y="160"/>
                    <a:pt x="820" y="174"/>
                    <a:pt x="825" y="188"/>
                  </a:cubicBezTo>
                  <a:cubicBezTo>
                    <a:pt x="827" y="193"/>
                    <a:pt x="830" y="199"/>
                    <a:pt x="832" y="205"/>
                  </a:cubicBezTo>
                  <a:cubicBezTo>
                    <a:pt x="841" y="225"/>
                    <a:pt x="852" y="244"/>
                    <a:pt x="862" y="262"/>
                  </a:cubicBezTo>
                  <a:cubicBezTo>
                    <a:pt x="871" y="279"/>
                    <a:pt x="881" y="297"/>
                    <a:pt x="889" y="315"/>
                  </a:cubicBezTo>
                  <a:cubicBezTo>
                    <a:pt x="910" y="360"/>
                    <a:pt x="916" y="397"/>
                    <a:pt x="910" y="435"/>
                  </a:cubicBezTo>
                  <a:cubicBezTo>
                    <a:pt x="903" y="479"/>
                    <a:pt x="880" y="523"/>
                    <a:pt x="840" y="567"/>
                  </a:cubicBezTo>
                  <a:cubicBezTo>
                    <a:pt x="806" y="604"/>
                    <a:pt x="763" y="640"/>
                    <a:pt x="709" y="673"/>
                  </a:cubicBezTo>
                  <a:cubicBezTo>
                    <a:pt x="678" y="693"/>
                    <a:pt x="637" y="717"/>
                    <a:pt x="594" y="730"/>
                  </a:cubicBezTo>
                  <a:cubicBezTo>
                    <a:pt x="573" y="736"/>
                    <a:pt x="553" y="739"/>
                    <a:pt x="533" y="742"/>
                  </a:cubicBezTo>
                  <a:cubicBezTo>
                    <a:pt x="525" y="743"/>
                    <a:pt x="517" y="745"/>
                    <a:pt x="510" y="746"/>
                  </a:cubicBezTo>
                  <a:cubicBezTo>
                    <a:pt x="468" y="754"/>
                    <a:pt x="429" y="768"/>
                    <a:pt x="390" y="782"/>
                  </a:cubicBezTo>
                  <a:cubicBezTo>
                    <a:pt x="340" y="800"/>
                    <a:pt x="293" y="817"/>
                    <a:pt x="246" y="817"/>
                  </a:cubicBezTo>
                  <a:cubicBezTo>
                    <a:pt x="235" y="817"/>
                    <a:pt x="224" y="816"/>
                    <a:pt x="214" y="814"/>
                  </a:cubicBezTo>
                  <a:moveTo>
                    <a:pt x="488" y="84"/>
                  </a:moveTo>
                  <a:cubicBezTo>
                    <a:pt x="454" y="105"/>
                    <a:pt x="421" y="123"/>
                    <a:pt x="391" y="136"/>
                  </a:cubicBezTo>
                  <a:cubicBezTo>
                    <a:pt x="352" y="154"/>
                    <a:pt x="316" y="164"/>
                    <a:pt x="284" y="168"/>
                  </a:cubicBezTo>
                  <a:cubicBezTo>
                    <a:pt x="268" y="170"/>
                    <a:pt x="254" y="170"/>
                    <a:pt x="240" y="170"/>
                  </a:cubicBezTo>
                  <a:cubicBezTo>
                    <a:pt x="227" y="171"/>
                    <a:pt x="215" y="171"/>
                    <a:pt x="203" y="172"/>
                  </a:cubicBezTo>
                  <a:cubicBezTo>
                    <a:pt x="183" y="175"/>
                    <a:pt x="166" y="180"/>
                    <a:pt x="151" y="189"/>
                  </a:cubicBezTo>
                  <a:cubicBezTo>
                    <a:pt x="114" y="212"/>
                    <a:pt x="97" y="252"/>
                    <a:pt x="90" y="275"/>
                  </a:cubicBezTo>
                  <a:cubicBezTo>
                    <a:pt x="88" y="281"/>
                    <a:pt x="86" y="287"/>
                    <a:pt x="85" y="293"/>
                  </a:cubicBezTo>
                  <a:cubicBezTo>
                    <a:pt x="82" y="306"/>
                    <a:pt x="80" y="320"/>
                    <a:pt x="79" y="332"/>
                  </a:cubicBezTo>
                  <a:cubicBezTo>
                    <a:pt x="75" y="358"/>
                    <a:pt x="72" y="384"/>
                    <a:pt x="60" y="409"/>
                  </a:cubicBezTo>
                  <a:cubicBezTo>
                    <a:pt x="55" y="422"/>
                    <a:pt x="47" y="434"/>
                    <a:pt x="39" y="446"/>
                  </a:cubicBezTo>
                  <a:cubicBezTo>
                    <a:pt x="32" y="458"/>
                    <a:pt x="24" y="470"/>
                    <a:pt x="18" y="482"/>
                  </a:cubicBezTo>
                  <a:cubicBezTo>
                    <a:pt x="2" y="519"/>
                    <a:pt x="1" y="557"/>
                    <a:pt x="16" y="599"/>
                  </a:cubicBezTo>
                  <a:cubicBezTo>
                    <a:pt x="25" y="625"/>
                    <a:pt x="39" y="649"/>
                    <a:pt x="51" y="670"/>
                  </a:cubicBezTo>
                  <a:cubicBezTo>
                    <a:pt x="82" y="720"/>
                    <a:pt x="111" y="763"/>
                    <a:pt x="157" y="791"/>
                  </a:cubicBezTo>
                  <a:cubicBezTo>
                    <a:pt x="175" y="803"/>
                    <a:pt x="194" y="810"/>
                    <a:pt x="214" y="814"/>
                  </a:cubicBezTo>
                  <a:cubicBezTo>
                    <a:pt x="271" y="824"/>
                    <a:pt x="329" y="803"/>
                    <a:pt x="390" y="781"/>
                  </a:cubicBezTo>
                  <a:cubicBezTo>
                    <a:pt x="428" y="767"/>
                    <a:pt x="468" y="753"/>
                    <a:pt x="509" y="745"/>
                  </a:cubicBezTo>
                  <a:cubicBezTo>
                    <a:pt x="517" y="744"/>
                    <a:pt x="525" y="743"/>
                    <a:pt x="533" y="741"/>
                  </a:cubicBezTo>
                  <a:cubicBezTo>
                    <a:pt x="553" y="738"/>
                    <a:pt x="573" y="735"/>
                    <a:pt x="593" y="729"/>
                  </a:cubicBezTo>
                  <a:cubicBezTo>
                    <a:pt x="637" y="716"/>
                    <a:pt x="678" y="692"/>
                    <a:pt x="709" y="673"/>
                  </a:cubicBezTo>
                  <a:cubicBezTo>
                    <a:pt x="762" y="639"/>
                    <a:pt x="806" y="604"/>
                    <a:pt x="839" y="567"/>
                  </a:cubicBezTo>
                  <a:cubicBezTo>
                    <a:pt x="879" y="523"/>
                    <a:pt x="903" y="479"/>
                    <a:pt x="909" y="435"/>
                  </a:cubicBezTo>
                  <a:cubicBezTo>
                    <a:pt x="915" y="397"/>
                    <a:pt x="909" y="360"/>
                    <a:pt x="888" y="316"/>
                  </a:cubicBezTo>
                  <a:cubicBezTo>
                    <a:pt x="880" y="298"/>
                    <a:pt x="870" y="280"/>
                    <a:pt x="861" y="263"/>
                  </a:cubicBezTo>
                  <a:cubicBezTo>
                    <a:pt x="851" y="244"/>
                    <a:pt x="840" y="225"/>
                    <a:pt x="832" y="205"/>
                  </a:cubicBezTo>
                  <a:cubicBezTo>
                    <a:pt x="829" y="200"/>
                    <a:pt x="827" y="194"/>
                    <a:pt x="825" y="188"/>
                  </a:cubicBezTo>
                  <a:cubicBezTo>
                    <a:pt x="819" y="175"/>
                    <a:pt x="815" y="161"/>
                    <a:pt x="810" y="147"/>
                  </a:cubicBezTo>
                  <a:cubicBezTo>
                    <a:pt x="802" y="121"/>
                    <a:pt x="794" y="95"/>
                    <a:pt x="781" y="72"/>
                  </a:cubicBezTo>
                  <a:cubicBezTo>
                    <a:pt x="758" y="33"/>
                    <a:pt x="726" y="10"/>
                    <a:pt x="687" y="7"/>
                  </a:cubicBezTo>
                  <a:cubicBezTo>
                    <a:pt x="683" y="6"/>
                    <a:pt x="679" y="6"/>
                    <a:pt x="676" y="6"/>
                  </a:cubicBezTo>
                  <a:cubicBezTo>
                    <a:pt x="613" y="6"/>
                    <a:pt x="544" y="49"/>
                    <a:pt x="488" y="8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7" name="Freeform 12">
              <a:extLst>
                <a:ext uri="{FF2B5EF4-FFF2-40B4-BE49-F238E27FC236}">
                  <a16:creationId xmlns:a16="http://schemas.microsoft.com/office/drawing/2014/main" id="{FF89055A-90DF-4D39-A9ED-AE74D9F83671}"/>
                </a:ext>
              </a:extLst>
            </p:cNvPr>
            <p:cNvSpPr>
              <a:spLocks noEditPoints="1"/>
            </p:cNvSpPr>
            <p:nvPr/>
          </p:nvSpPr>
          <p:spPr bwMode="auto">
            <a:xfrm>
              <a:off x="5636" y="1849"/>
              <a:ext cx="784" cy="699"/>
            </a:xfrm>
            <a:custGeom>
              <a:avLst/>
              <a:gdLst>
                <a:gd name="T0" fmla="*/ 249 w 1060"/>
                <a:gd name="T1" fmla="*/ 940 h 945"/>
                <a:gd name="T2" fmla="*/ 182 w 1060"/>
                <a:gd name="T3" fmla="*/ 914 h 945"/>
                <a:gd name="T4" fmla="*/ 59 w 1060"/>
                <a:gd name="T5" fmla="*/ 771 h 945"/>
                <a:gd name="T6" fmla="*/ 17 w 1060"/>
                <a:gd name="T7" fmla="*/ 689 h 945"/>
                <a:gd name="T8" fmla="*/ 21 w 1060"/>
                <a:gd name="T9" fmla="*/ 551 h 945"/>
                <a:gd name="T10" fmla="*/ 45 w 1060"/>
                <a:gd name="T11" fmla="*/ 508 h 945"/>
                <a:gd name="T12" fmla="*/ 70 w 1060"/>
                <a:gd name="T13" fmla="*/ 466 h 945"/>
                <a:gd name="T14" fmla="*/ 91 w 1060"/>
                <a:gd name="T15" fmla="*/ 380 h 945"/>
                <a:gd name="T16" fmla="*/ 99 w 1060"/>
                <a:gd name="T17" fmla="*/ 335 h 945"/>
                <a:gd name="T18" fmla="*/ 105 w 1060"/>
                <a:gd name="T19" fmla="*/ 314 h 945"/>
                <a:gd name="T20" fmla="*/ 179 w 1060"/>
                <a:gd name="T21" fmla="*/ 215 h 945"/>
                <a:gd name="T22" fmla="*/ 242 w 1060"/>
                <a:gd name="T23" fmla="*/ 197 h 945"/>
                <a:gd name="T24" fmla="*/ 283 w 1060"/>
                <a:gd name="T25" fmla="*/ 196 h 945"/>
                <a:gd name="T26" fmla="*/ 335 w 1060"/>
                <a:gd name="T27" fmla="*/ 194 h 945"/>
                <a:gd name="T28" fmla="*/ 456 w 1060"/>
                <a:gd name="T29" fmla="*/ 158 h 945"/>
                <a:gd name="T30" fmla="*/ 566 w 1060"/>
                <a:gd name="T31" fmla="*/ 96 h 945"/>
                <a:gd name="T32" fmla="*/ 798 w 1060"/>
                <a:gd name="T33" fmla="*/ 7 h 945"/>
                <a:gd name="T34" fmla="*/ 908 w 1060"/>
                <a:gd name="T35" fmla="*/ 85 h 945"/>
                <a:gd name="T36" fmla="*/ 941 w 1060"/>
                <a:gd name="T37" fmla="*/ 169 h 945"/>
                <a:gd name="T38" fmla="*/ 957 w 1060"/>
                <a:gd name="T39" fmla="*/ 217 h 945"/>
                <a:gd name="T40" fmla="*/ 965 w 1060"/>
                <a:gd name="T41" fmla="*/ 237 h 945"/>
                <a:gd name="T42" fmla="*/ 998 w 1060"/>
                <a:gd name="T43" fmla="*/ 301 h 945"/>
                <a:gd name="T44" fmla="*/ 1030 w 1060"/>
                <a:gd name="T45" fmla="*/ 362 h 945"/>
                <a:gd name="T46" fmla="*/ 1054 w 1060"/>
                <a:gd name="T47" fmla="*/ 501 h 945"/>
                <a:gd name="T48" fmla="*/ 821 w 1060"/>
                <a:gd name="T49" fmla="*/ 778 h 945"/>
                <a:gd name="T50" fmla="*/ 689 w 1060"/>
                <a:gd name="T51" fmla="*/ 843 h 945"/>
                <a:gd name="T52" fmla="*/ 621 w 1060"/>
                <a:gd name="T53" fmla="*/ 856 h 945"/>
                <a:gd name="T54" fmla="*/ 593 w 1060"/>
                <a:gd name="T55" fmla="*/ 861 h 945"/>
                <a:gd name="T56" fmla="*/ 455 w 1060"/>
                <a:gd name="T57" fmla="*/ 902 h 945"/>
                <a:gd name="T58" fmla="*/ 287 w 1060"/>
                <a:gd name="T59" fmla="*/ 943 h 945"/>
                <a:gd name="T60" fmla="*/ 249 w 1060"/>
                <a:gd name="T61" fmla="*/ 940 h 945"/>
                <a:gd name="T62" fmla="*/ 570 w 1060"/>
                <a:gd name="T63" fmla="*/ 102 h 945"/>
                <a:gd name="T64" fmla="*/ 459 w 1060"/>
                <a:gd name="T65" fmla="*/ 164 h 945"/>
                <a:gd name="T66" fmla="*/ 335 w 1060"/>
                <a:gd name="T67" fmla="*/ 201 h 945"/>
                <a:gd name="T68" fmla="*/ 283 w 1060"/>
                <a:gd name="T69" fmla="*/ 203 h 945"/>
                <a:gd name="T70" fmla="*/ 242 w 1060"/>
                <a:gd name="T71" fmla="*/ 204 h 945"/>
                <a:gd name="T72" fmla="*/ 183 w 1060"/>
                <a:gd name="T73" fmla="*/ 221 h 945"/>
                <a:gd name="T74" fmla="*/ 112 w 1060"/>
                <a:gd name="T75" fmla="*/ 316 h 945"/>
                <a:gd name="T76" fmla="*/ 106 w 1060"/>
                <a:gd name="T77" fmla="*/ 337 h 945"/>
                <a:gd name="T78" fmla="*/ 98 w 1060"/>
                <a:gd name="T79" fmla="*/ 381 h 945"/>
                <a:gd name="T80" fmla="*/ 76 w 1060"/>
                <a:gd name="T81" fmla="*/ 469 h 945"/>
                <a:gd name="T82" fmla="*/ 51 w 1060"/>
                <a:gd name="T83" fmla="*/ 512 h 945"/>
                <a:gd name="T84" fmla="*/ 27 w 1060"/>
                <a:gd name="T85" fmla="*/ 554 h 945"/>
                <a:gd name="T86" fmla="*/ 24 w 1060"/>
                <a:gd name="T87" fmla="*/ 686 h 945"/>
                <a:gd name="T88" fmla="*/ 65 w 1060"/>
                <a:gd name="T89" fmla="*/ 768 h 945"/>
                <a:gd name="T90" fmla="*/ 186 w 1060"/>
                <a:gd name="T91" fmla="*/ 908 h 945"/>
                <a:gd name="T92" fmla="*/ 251 w 1060"/>
                <a:gd name="T93" fmla="*/ 933 h 945"/>
                <a:gd name="T94" fmla="*/ 453 w 1060"/>
                <a:gd name="T95" fmla="*/ 896 h 945"/>
                <a:gd name="T96" fmla="*/ 592 w 1060"/>
                <a:gd name="T97" fmla="*/ 854 h 945"/>
                <a:gd name="T98" fmla="*/ 620 w 1060"/>
                <a:gd name="T99" fmla="*/ 849 h 945"/>
                <a:gd name="T100" fmla="*/ 687 w 1060"/>
                <a:gd name="T101" fmla="*/ 836 h 945"/>
                <a:gd name="T102" fmla="*/ 817 w 1060"/>
                <a:gd name="T103" fmla="*/ 772 h 945"/>
                <a:gd name="T104" fmla="*/ 1047 w 1060"/>
                <a:gd name="T105" fmla="*/ 499 h 945"/>
                <a:gd name="T106" fmla="*/ 1023 w 1060"/>
                <a:gd name="T107" fmla="*/ 365 h 945"/>
                <a:gd name="T108" fmla="*/ 992 w 1060"/>
                <a:gd name="T109" fmla="*/ 304 h 945"/>
                <a:gd name="T110" fmla="*/ 959 w 1060"/>
                <a:gd name="T111" fmla="*/ 240 h 945"/>
                <a:gd name="T112" fmla="*/ 951 w 1060"/>
                <a:gd name="T113" fmla="*/ 220 h 945"/>
                <a:gd name="T114" fmla="*/ 934 w 1060"/>
                <a:gd name="T115" fmla="*/ 171 h 945"/>
                <a:gd name="T116" fmla="*/ 902 w 1060"/>
                <a:gd name="T117" fmla="*/ 88 h 945"/>
                <a:gd name="T118" fmla="*/ 797 w 1060"/>
                <a:gd name="T119" fmla="*/ 14 h 945"/>
                <a:gd name="T120" fmla="*/ 783 w 1060"/>
                <a:gd name="T121" fmla="*/ 13 h 945"/>
                <a:gd name="T122" fmla="*/ 570 w 1060"/>
                <a:gd name="T123" fmla="*/ 102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0" h="945">
                  <a:moveTo>
                    <a:pt x="249" y="940"/>
                  </a:moveTo>
                  <a:cubicBezTo>
                    <a:pt x="226" y="936"/>
                    <a:pt x="204" y="927"/>
                    <a:pt x="182" y="914"/>
                  </a:cubicBezTo>
                  <a:cubicBezTo>
                    <a:pt x="124" y="878"/>
                    <a:pt x="88" y="819"/>
                    <a:pt x="59" y="771"/>
                  </a:cubicBezTo>
                  <a:cubicBezTo>
                    <a:pt x="45" y="747"/>
                    <a:pt x="28" y="719"/>
                    <a:pt x="17" y="689"/>
                  </a:cubicBezTo>
                  <a:cubicBezTo>
                    <a:pt x="0" y="639"/>
                    <a:pt x="1" y="594"/>
                    <a:pt x="21" y="551"/>
                  </a:cubicBezTo>
                  <a:cubicBezTo>
                    <a:pt x="27" y="536"/>
                    <a:pt x="37" y="522"/>
                    <a:pt x="45" y="508"/>
                  </a:cubicBezTo>
                  <a:cubicBezTo>
                    <a:pt x="54" y="494"/>
                    <a:pt x="63" y="480"/>
                    <a:pt x="70" y="466"/>
                  </a:cubicBezTo>
                  <a:cubicBezTo>
                    <a:pt x="83" y="438"/>
                    <a:pt x="87" y="409"/>
                    <a:pt x="91" y="380"/>
                  </a:cubicBezTo>
                  <a:cubicBezTo>
                    <a:pt x="93" y="366"/>
                    <a:pt x="96" y="350"/>
                    <a:pt x="99" y="335"/>
                  </a:cubicBezTo>
                  <a:cubicBezTo>
                    <a:pt x="101" y="328"/>
                    <a:pt x="103" y="321"/>
                    <a:pt x="105" y="314"/>
                  </a:cubicBezTo>
                  <a:cubicBezTo>
                    <a:pt x="114" y="288"/>
                    <a:pt x="135" y="240"/>
                    <a:pt x="179" y="215"/>
                  </a:cubicBezTo>
                  <a:cubicBezTo>
                    <a:pt x="197" y="204"/>
                    <a:pt x="217" y="199"/>
                    <a:pt x="242" y="197"/>
                  </a:cubicBezTo>
                  <a:cubicBezTo>
                    <a:pt x="255" y="196"/>
                    <a:pt x="269" y="196"/>
                    <a:pt x="283" y="196"/>
                  </a:cubicBezTo>
                  <a:cubicBezTo>
                    <a:pt x="299" y="196"/>
                    <a:pt x="316" y="196"/>
                    <a:pt x="335" y="194"/>
                  </a:cubicBezTo>
                  <a:cubicBezTo>
                    <a:pt x="371" y="191"/>
                    <a:pt x="412" y="178"/>
                    <a:pt x="456" y="158"/>
                  </a:cubicBezTo>
                  <a:cubicBezTo>
                    <a:pt x="489" y="142"/>
                    <a:pt x="524" y="123"/>
                    <a:pt x="566" y="96"/>
                  </a:cubicBezTo>
                  <a:cubicBezTo>
                    <a:pt x="647" y="45"/>
                    <a:pt x="725" y="0"/>
                    <a:pt x="798" y="7"/>
                  </a:cubicBezTo>
                  <a:cubicBezTo>
                    <a:pt x="855" y="12"/>
                    <a:pt x="889" y="52"/>
                    <a:pt x="908" y="85"/>
                  </a:cubicBezTo>
                  <a:cubicBezTo>
                    <a:pt x="922" y="111"/>
                    <a:pt x="932" y="140"/>
                    <a:pt x="941" y="169"/>
                  </a:cubicBezTo>
                  <a:cubicBezTo>
                    <a:pt x="946" y="185"/>
                    <a:pt x="951" y="202"/>
                    <a:pt x="957" y="217"/>
                  </a:cubicBezTo>
                  <a:cubicBezTo>
                    <a:pt x="960" y="224"/>
                    <a:pt x="962" y="230"/>
                    <a:pt x="965" y="237"/>
                  </a:cubicBezTo>
                  <a:cubicBezTo>
                    <a:pt x="975" y="259"/>
                    <a:pt x="987" y="280"/>
                    <a:pt x="998" y="301"/>
                  </a:cubicBezTo>
                  <a:cubicBezTo>
                    <a:pt x="1009" y="321"/>
                    <a:pt x="1020" y="341"/>
                    <a:pt x="1030" y="362"/>
                  </a:cubicBezTo>
                  <a:cubicBezTo>
                    <a:pt x="1053" y="414"/>
                    <a:pt x="1060" y="456"/>
                    <a:pt x="1054" y="501"/>
                  </a:cubicBezTo>
                  <a:cubicBezTo>
                    <a:pt x="1034" y="625"/>
                    <a:pt x="900" y="728"/>
                    <a:pt x="821" y="778"/>
                  </a:cubicBezTo>
                  <a:cubicBezTo>
                    <a:pt x="786" y="800"/>
                    <a:pt x="739" y="828"/>
                    <a:pt x="689" y="843"/>
                  </a:cubicBezTo>
                  <a:cubicBezTo>
                    <a:pt x="666" y="849"/>
                    <a:pt x="643" y="853"/>
                    <a:pt x="621" y="856"/>
                  </a:cubicBezTo>
                  <a:cubicBezTo>
                    <a:pt x="612" y="858"/>
                    <a:pt x="602" y="859"/>
                    <a:pt x="593" y="861"/>
                  </a:cubicBezTo>
                  <a:cubicBezTo>
                    <a:pt x="545" y="869"/>
                    <a:pt x="499" y="886"/>
                    <a:pt x="455" y="902"/>
                  </a:cubicBezTo>
                  <a:cubicBezTo>
                    <a:pt x="397" y="923"/>
                    <a:pt x="342" y="943"/>
                    <a:pt x="287" y="943"/>
                  </a:cubicBezTo>
                  <a:cubicBezTo>
                    <a:pt x="275" y="943"/>
                    <a:pt x="262" y="942"/>
                    <a:pt x="249" y="940"/>
                  </a:cubicBezTo>
                  <a:moveTo>
                    <a:pt x="570" y="102"/>
                  </a:moveTo>
                  <a:cubicBezTo>
                    <a:pt x="528" y="129"/>
                    <a:pt x="492" y="148"/>
                    <a:pt x="459" y="164"/>
                  </a:cubicBezTo>
                  <a:cubicBezTo>
                    <a:pt x="414" y="185"/>
                    <a:pt x="373" y="197"/>
                    <a:pt x="335" y="201"/>
                  </a:cubicBezTo>
                  <a:cubicBezTo>
                    <a:pt x="317" y="203"/>
                    <a:pt x="300" y="203"/>
                    <a:pt x="283" y="203"/>
                  </a:cubicBezTo>
                  <a:cubicBezTo>
                    <a:pt x="269" y="203"/>
                    <a:pt x="256" y="203"/>
                    <a:pt x="242" y="204"/>
                  </a:cubicBezTo>
                  <a:cubicBezTo>
                    <a:pt x="219" y="205"/>
                    <a:pt x="200" y="211"/>
                    <a:pt x="183" y="221"/>
                  </a:cubicBezTo>
                  <a:cubicBezTo>
                    <a:pt x="140" y="245"/>
                    <a:pt x="120" y="291"/>
                    <a:pt x="112" y="316"/>
                  </a:cubicBezTo>
                  <a:cubicBezTo>
                    <a:pt x="109" y="323"/>
                    <a:pt x="107" y="330"/>
                    <a:pt x="106" y="337"/>
                  </a:cubicBezTo>
                  <a:cubicBezTo>
                    <a:pt x="102" y="352"/>
                    <a:pt x="100" y="367"/>
                    <a:pt x="98" y="381"/>
                  </a:cubicBezTo>
                  <a:cubicBezTo>
                    <a:pt x="94" y="410"/>
                    <a:pt x="89" y="440"/>
                    <a:pt x="76" y="469"/>
                  </a:cubicBezTo>
                  <a:cubicBezTo>
                    <a:pt x="69" y="484"/>
                    <a:pt x="60" y="498"/>
                    <a:pt x="51" y="512"/>
                  </a:cubicBezTo>
                  <a:cubicBezTo>
                    <a:pt x="43" y="525"/>
                    <a:pt x="34" y="539"/>
                    <a:pt x="27" y="554"/>
                  </a:cubicBezTo>
                  <a:cubicBezTo>
                    <a:pt x="8" y="595"/>
                    <a:pt x="7" y="638"/>
                    <a:pt x="24" y="686"/>
                  </a:cubicBezTo>
                  <a:cubicBezTo>
                    <a:pt x="34" y="716"/>
                    <a:pt x="51" y="744"/>
                    <a:pt x="65" y="768"/>
                  </a:cubicBezTo>
                  <a:cubicBezTo>
                    <a:pt x="94" y="814"/>
                    <a:pt x="130" y="873"/>
                    <a:pt x="186" y="908"/>
                  </a:cubicBezTo>
                  <a:cubicBezTo>
                    <a:pt x="207" y="921"/>
                    <a:pt x="228" y="929"/>
                    <a:pt x="251" y="933"/>
                  </a:cubicBezTo>
                  <a:cubicBezTo>
                    <a:pt x="316" y="945"/>
                    <a:pt x="382" y="921"/>
                    <a:pt x="453" y="896"/>
                  </a:cubicBezTo>
                  <a:cubicBezTo>
                    <a:pt x="497" y="879"/>
                    <a:pt x="543" y="863"/>
                    <a:pt x="592" y="854"/>
                  </a:cubicBezTo>
                  <a:cubicBezTo>
                    <a:pt x="601" y="852"/>
                    <a:pt x="611" y="851"/>
                    <a:pt x="620" y="849"/>
                  </a:cubicBezTo>
                  <a:cubicBezTo>
                    <a:pt x="642" y="846"/>
                    <a:pt x="665" y="842"/>
                    <a:pt x="687" y="836"/>
                  </a:cubicBezTo>
                  <a:cubicBezTo>
                    <a:pt x="736" y="822"/>
                    <a:pt x="782" y="794"/>
                    <a:pt x="817" y="772"/>
                  </a:cubicBezTo>
                  <a:cubicBezTo>
                    <a:pt x="895" y="722"/>
                    <a:pt x="1028" y="621"/>
                    <a:pt x="1047" y="499"/>
                  </a:cubicBezTo>
                  <a:cubicBezTo>
                    <a:pt x="1053" y="457"/>
                    <a:pt x="1046" y="415"/>
                    <a:pt x="1023" y="365"/>
                  </a:cubicBezTo>
                  <a:cubicBezTo>
                    <a:pt x="1014" y="345"/>
                    <a:pt x="1003" y="324"/>
                    <a:pt x="992" y="304"/>
                  </a:cubicBezTo>
                  <a:cubicBezTo>
                    <a:pt x="981" y="283"/>
                    <a:pt x="969" y="262"/>
                    <a:pt x="959" y="240"/>
                  </a:cubicBezTo>
                  <a:cubicBezTo>
                    <a:pt x="956" y="233"/>
                    <a:pt x="953" y="227"/>
                    <a:pt x="951" y="220"/>
                  </a:cubicBezTo>
                  <a:cubicBezTo>
                    <a:pt x="945" y="204"/>
                    <a:pt x="939" y="187"/>
                    <a:pt x="934" y="171"/>
                  </a:cubicBezTo>
                  <a:cubicBezTo>
                    <a:pt x="925" y="143"/>
                    <a:pt x="916" y="113"/>
                    <a:pt x="902" y="88"/>
                  </a:cubicBezTo>
                  <a:cubicBezTo>
                    <a:pt x="884" y="57"/>
                    <a:pt x="852" y="19"/>
                    <a:pt x="797" y="14"/>
                  </a:cubicBezTo>
                  <a:cubicBezTo>
                    <a:pt x="792" y="13"/>
                    <a:pt x="788" y="13"/>
                    <a:pt x="783" y="13"/>
                  </a:cubicBezTo>
                  <a:cubicBezTo>
                    <a:pt x="717" y="13"/>
                    <a:pt x="644" y="55"/>
                    <a:pt x="570"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8" name="Freeform 13">
              <a:extLst>
                <a:ext uri="{FF2B5EF4-FFF2-40B4-BE49-F238E27FC236}">
                  <a16:creationId xmlns:a16="http://schemas.microsoft.com/office/drawing/2014/main" id="{ABEB9983-B478-4306-9CD7-B11E4A78ACCA}"/>
                </a:ext>
              </a:extLst>
            </p:cNvPr>
            <p:cNvSpPr>
              <a:spLocks noEditPoints="1"/>
            </p:cNvSpPr>
            <p:nvPr/>
          </p:nvSpPr>
          <p:spPr bwMode="auto">
            <a:xfrm>
              <a:off x="5570" y="1828"/>
              <a:ext cx="883" cy="784"/>
            </a:xfrm>
            <a:custGeom>
              <a:avLst/>
              <a:gdLst>
                <a:gd name="T0" fmla="*/ 205 w 1193"/>
                <a:gd name="T1" fmla="*/ 1017 h 1060"/>
                <a:gd name="T2" fmla="*/ 20 w 1193"/>
                <a:gd name="T3" fmla="*/ 763 h 1060"/>
                <a:gd name="T4" fmla="*/ 51 w 1193"/>
                <a:gd name="T5" fmla="*/ 561 h 1060"/>
                <a:gd name="T6" fmla="*/ 104 w 1193"/>
                <a:gd name="T7" fmla="*/ 416 h 1060"/>
                <a:gd name="T8" fmla="*/ 121 w 1193"/>
                <a:gd name="T9" fmla="*/ 342 h 1060"/>
                <a:gd name="T10" fmla="*/ 274 w 1193"/>
                <a:gd name="T11" fmla="*/ 215 h 1060"/>
                <a:gd name="T12" fmla="*/ 380 w 1193"/>
                <a:gd name="T13" fmla="*/ 214 h 1060"/>
                <a:gd name="T14" fmla="*/ 642 w 1193"/>
                <a:gd name="T15" fmla="*/ 101 h 1060"/>
                <a:gd name="T16" fmla="*/ 901 w 1193"/>
                <a:gd name="T17" fmla="*/ 0 h 1060"/>
                <a:gd name="T18" fmla="*/ 1059 w 1193"/>
                <a:gd name="T19" fmla="*/ 181 h 1060"/>
                <a:gd name="T20" fmla="*/ 1087 w 1193"/>
                <a:gd name="T21" fmla="*/ 258 h 1060"/>
                <a:gd name="T22" fmla="*/ 1159 w 1193"/>
                <a:gd name="T23" fmla="*/ 399 h 1060"/>
                <a:gd name="T24" fmla="*/ 1093 w 1193"/>
                <a:gd name="T25" fmla="*/ 724 h 1060"/>
                <a:gd name="T26" fmla="*/ 777 w 1193"/>
                <a:gd name="T27" fmla="*/ 936 h 1060"/>
                <a:gd name="T28" fmla="*/ 670 w 1193"/>
                <a:gd name="T29" fmla="*/ 956 h 1060"/>
                <a:gd name="T30" fmla="*/ 323 w 1193"/>
                <a:gd name="T31" fmla="*/ 1050 h 1060"/>
                <a:gd name="T32" fmla="*/ 643 w 1193"/>
                <a:gd name="T33" fmla="*/ 102 h 1060"/>
                <a:gd name="T34" fmla="*/ 380 w 1193"/>
                <a:gd name="T35" fmla="*/ 215 h 1060"/>
                <a:gd name="T36" fmla="*/ 274 w 1193"/>
                <a:gd name="T37" fmla="*/ 216 h 1060"/>
                <a:gd name="T38" fmla="*/ 122 w 1193"/>
                <a:gd name="T39" fmla="*/ 342 h 1060"/>
                <a:gd name="T40" fmla="*/ 105 w 1193"/>
                <a:gd name="T41" fmla="*/ 417 h 1060"/>
                <a:gd name="T42" fmla="*/ 52 w 1193"/>
                <a:gd name="T43" fmla="*/ 561 h 1060"/>
                <a:gd name="T44" fmla="*/ 20 w 1193"/>
                <a:gd name="T45" fmla="*/ 763 h 1060"/>
                <a:gd name="T46" fmla="*/ 206 w 1193"/>
                <a:gd name="T47" fmla="*/ 1016 h 1060"/>
                <a:gd name="T48" fmla="*/ 511 w 1193"/>
                <a:gd name="T49" fmla="*/ 1003 h 1060"/>
                <a:gd name="T50" fmla="*/ 701 w 1193"/>
                <a:gd name="T51" fmla="*/ 950 h 1060"/>
                <a:gd name="T52" fmla="*/ 923 w 1193"/>
                <a:gd name="T53" fmla="*/ 863 h 1060"/>
                <a:gd name="T54" fmla="*/ 1184 w 1193"/>
                <a:gd name="T55" fmla="*/ 552 h 1060"/>
                <a:gd name="T56" fmla="*/ 1122 w 1193"/>
                <a:gd name="T57" fmla="*/ 330 h 1060"/>
                <a:gd name="T58" fmla="*/ 1077 w 1193"/>
                <a:gd name="T59" fmla="*/ 237 h 1060"/>
                <a:gd name="T60" fmla="*/ 1022 w 1193"/>
                <a:gd name="T61" fmla="*/ 88 h 1060"/>
                <a:gd name="T62" fmla="*/ 885 w 1193"/>
                <a:gd name="T6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3" h="1060">
                  <a:moveTo>
                    <a:pt x="281" y="1047"/>
                  </a:moveTo>
                  <a:cubicBezTo>
                    <a:pt x="254" y="1042"/>
                    <a:pt x="230" y="1032"/>
                    <a:pt x="205" y="1017"/>
                  </a:cubicBezTo>
                  <a:cubicBezTo>
                    <a:pt x="141" y="977"/>
                    <a:pt x="102" y="913"/>
                    <a:pt x="67" y="856"/>
                  </a:cubicBezTo>
                  <a:cubicBezTo>
                    <a:pt x="50" y="829"/>
                    <a:pt x="32" y="797"/>
                    <a:pt x="20" y="763"/>
                  </a:cubicBezTo>
                  <a:cubicBezTo>
                    <a:pt x="0" y="707"/>
                    <a:pt x="1" y="657"/>
                    <a:pt x="23" y="609"/>
                  </a:cubicBezTo>
                  <a:cubicBezTo>
                    <a:pt x="31" y="593"/>
                    <a:pt x="41" y="576"/>
                    <a:pt x="51" y="561"/>
                  </a:cubicBezTo>
                  <a:cubicBezTo>
                    <a:pt x="61" y="545"/>
                    <a:pt x="72" y="529"/>
                    <a:pt x="79" y="513"/>
                  </a:cubicBezTo>
                  <a:cubicBezTo>
                    <a:pt x="94" y="481"/>
                    <a:pt x="99" y="448"/>
                    <a:pt x="104" y="416"/>
                  </a:cubicBezTo>
                  <a:cubicBezTo>
                    <a:pt x="107" y="400"/>
                    <a:pt x="110" y="382"/>
                    <a:pt x="114" y="366"/>
                  </a:cubicBezTo>
                  <a:cubicBezTo>
                    <a:pt x="116" y="358"/>
                    <a:pt x="118" y="350"/>
                    <a:pt x="121" y="342"/>
                  </a:cubicBezTo>
                  <a:cubicBezTo>
                    <a:pt x="131" y="313"/>
                    <a:pt x="155" y="261"/>
                    <a:pt x="204" y="234"/>
                  </a:cubicBezTo>
                  <a:cubicBezTo>
                    <a:pt x="225" y="222"/>
                    <a:pt x="247" y="216"/>
                    <a:pt x="274" y="215"/>
                  </a:cubicBezTo>
                  <a:cubicBezTo>
                    <a:pt x="290" y="214"/>
                    <a:pt x="304" y="215"/>
                    <a:pt x="320" y="215"/>
                  </a:cubicBezTo>
                  <a:cubicBezTo>
                    <a:pt x="339" y="216"/>
                    <a:pt x="359" y="216"/>
                    <a:pt x="380" y="214"/>
                  </a:cubicBezTo>
                  <a:cubicBezTo>
                    <a:pt x="422" y="211"/>
                    <a:pt x="468" y="197"/>
                    <a:pt x="518" y="173"/>
                  </a:cubicBezTo>
                  <a:cubicBezTo>
                    <a:pt x="565" y="150"/>
                    <a:pt x="612" y="121"/>
                    <a:pt x="642" y="101"/>
                  </a:cubicBezTo>
                  <a:cubicBezTo>
                    <a:pt x="723" y="50"/>
                    <a:pt x="807" y="0"/>
                    <a:pt x="885" y="0"/>
                  </a:cubicBezTo>
                  <a:cubicBezTo>
                    <a:pt x="890" y="0"/>
                    <a:pt x="896" y="0"/>
                    <a:pt x="901" y="0"/>
                  </a:cubicBezTo>
                  <a:cubicBezTo>
                    <a:pt x="965" y="7"/>
                    <a:pt x="1003" y="51"/>
                    <a:pt x="1023" y="88"/>
                  </a:cubicBezTo>
                  <a:cubicBezTo>
                    <a:pt x="1039" y="116"/>
                    <a:pt x="1049" y="149"/>
                    <a:pt x="1059" y="181"/>
                  </a:cubicBezTo>
                  <a:cubicBezTo>
                    <a:pt x="1064" y="199"/>
                    <a:pt x="1070" y="218"/>
                    <a:pt x="1077" y="236"/>
                  </a:cubicBezTo>
                  <a:cubicBezTo>
                    <a:pt x="1080" y="244"/>
                    <a:pt x="1083" y="251"/>
                    <a:pt x="1087" y="258"/>
                  </a:cubicBezTo>
                  <a:cubicBezTo>
                    <a:pt x="1097" y="283"/>
                    <a:pt x="1110" y="307"/>
                    <a:pt x="1123" y="330"/>
                  </a:cubicBezTo>
                  <a:cubicBezTo>
                    <a:pt x="1135" y="352"/>
                    <a:pt x="1148" y="375"/>
                    <a:pt x="1159" y="399"/>
                  </a:cubicBezTo>
                  <a:cubicBezTo>
                    <a:pt x="1184" y="456"/>
                    <a:pt x="1193" y="503"/>
                    <a:pt x="1185" y="552"/>
                  </a:cubicBezTo>
                  <a:cubicBezTo>
                    <a:pt x="1176" y="608"/>
                    <a:pt x="1145" y="666"/>
                    <a:pt x="1093" y="724"/>
                  </a:cubicBezTo>
                  <a:cubicBezTo>
                    <a:pt x="1050" y="772"/>
                    <a:pt x="992" y="819"/>
                    <a:pt x="923" y="864"/>
                  </a:cubicBezTo>
                  <a:cubicBezTo>
                    <a:pt x="884" y="889"/>
                    <a:pt x="832" y="920"/>
                    <a:pt x="777" y="936"/>
                  </a:cubicBezTo>
                  <a:cubicBezTo>
                    <a:pt x="752" y="943"/>
                    <a:pt x="726" y="947"/>
                    <a:pt x="702" y="951"/>
                  </a:cubicBezTo>
                  <a:cubicBezTo>
                    <a:pt x="691" y="953"/>
                    <a:pt x="680" y="954"/>
                    <a:pt x="670" y="956"/>
                  </a:cubicBezTo>
                  <a:cubicBezTo>
                    <a:pt x="615" y="966"/>
                    <a:pt x="562" y="985"/>
                    <a:pt x="512" y="1004"/>
                  </a:cubicBezTo>
                  <a:cubicBezTo>
                    <a:pt x="446" y="1028"/>
                    <a:pt x="384" y="1050"/>
                    <a:pt x="323" y="1050"/>
                  </a:cubicBezTo>
                  <a:cubicBezTo>
                    <a:pt x="308" y="1050"/>
                    <a:pt x="295" y="1049"/>
                    <a:pt x="281" y="1047"/>
                  </a:cubicBezTo>
                  <a:moveTo>
                    <a:pt x="643" y="102"/>
                  </a:moveTo>
                  <a:cubicBezTo>
                    <a:pt x="612" y="122"/>
                    <a:pt x="566" y="150"/>
                    <a:pt x="518" y="173"/>
                  </a:cubicBezTo>
                  <a:cubicBezTo>
                    <a:pt x="468" y="197"/>
                    <a:pt x="422" y="211"/>
                    <a:pt x="380" y="215"/>
                  </a:cubicBezTo>
                  <a:cubicBezTo>
                    <a:pt x="359" y="217"/>
                    <a:pt x="339" y="216"/>
                    <a:pt x="320" y="216"/>
                  </a:cubicBezTo>
                  <a:cubicBezTo>
                    <a:pt x="304" y="215"/>
                    <a:pt x="290" y="215"/>
                    <a:pt x="274" y="216"/>
                  </a:cubicBezTo>
                  <a:cubicBezTo>
                    <a:pt x="247" y="217"/>
                    <a:pt x="225" y="223"/>
                    <a:pt x="205" y="234"/>
                  </a:cubicBezTo>
                  <a:cubicBezTo>
                    <a:pt x="156" y="261"/>
                    <a:pt x="132" y="314"/>
                    <a:pt x="122" y="342"/>
                  </a:cubicBezTo>
                  <a:cubicBezTo>
                    <a:pt x="119" y="350"/>
                    <a:pt x="117" y="358"/>
                    <a:pt x="115" y="366"/>
                  </a:cubicBezTo>
                  <a:cubicBezTo>
                    <a:pt x="111" y="383"/>
                    <a:pt x="108" y="400"/>
                    <a:pt x="105" y="417"/>
                  </a:cubicBezTo>
                  <a:cubicBezTo>
                    <a:pt x="100" y="448"/>
                    <a:pt x="95" y="481"/>
                    <a:pt x="80" y="513"/>
                  </a:cubicBezTo>
                  <a:cubicBezTo>
                    <a:pt x="72" y="530"/>
                    <a:pt x="62" y="546"/>
                    <a:pt x="52" y="561"/>
                  </a:cubicBezTo>
                  <a:cubicBezTo>
                    <a:pt x="42" y="577"/>
                    <a:pt x="32" y="593"/>
                    <a:pt x="24" y="609"/>
                  </a:cubicBezTo>
                  <a:cubicBezTo>
                    <a:pt x="2" y="657"/>
                    <a:pt x="1" y="707"/>
                    <a:pt x="20" y="763"/>
                  </a:cubicBezTo>
                  <a:cubicBezTo>
                    <a:pt x="32" y="797"/>
                    <a:pt x="51" y="829"/>
                    <a:pt x="68" y="856"/>
                  </a:cubicBezTo>
                  <a:cubicBezTo>
                    <a:pt x="102" y="912"/>
                    <a:pt x="141" y="976"/>
                    <a:pt x="206" y="1016"/>
                  </a:cubicBezTo>
                  <a:cubicBezTo>
                    <a:pt x="230" y="1031"/>
                    <a:pt x="254" y="1041"/>
                    <a:pt x="281" y="1046"/>
                  </a:cubicBezTo>
                  <a:cubicBezTo>
                    <a:pt x="356" y="1060"/>
                    <a:pt x="431" y="1032"/>
                    <a:pt x="511" y="1003"/>
                  </a:cubicBezTo>
                  <a:cubicBezTo>
                    <a:pt x="562" y="985"/>
                    <a:pt x="614" y="965"/>
                    <a:pt x="670" y="956"/>
                  </a:cubicBezTo>
                  <a:cubicBezTo>
                    <a:pt x="680" y="954"/>
                    <a:pt x="691" y="952"/>
                    <a:pt x="701" y="950"/>
                  </a:cubicBezTo>
                  <a:cubicBezTo>
                    <a:pt x="726" y="947"/>
                    <a:pt x="751" y="943"/>
                    <a:pt x="776" y="935"/>
                  </a:cubicBezTo>
                  <a:cubicBezTo>
                    <a:pt x="831" y="920"/>
                    <a:pt x="884" y="888"/>
                    <a:pt x="923" y="863"/>
                  </a:cubicBezTo>
                  <a:cubicBezTo>
                    <a:pt x="992" y="819"/>
                    <a:pt x="1049" y="772"/>
                    <a:pt x="1093" y="723"/>
                  </a:cubicBezTo>
                  <a:cubicBezTo>
                    <a:pt x="1144" y="666"/>
                    <a:pt x="1175" y="608"/>
                    <a:pt x="1184" y="552"/>
                  </a:cubicBezTo>
                  <a:cubicBezTo>
                    <a:pt x="1192" y="503"/>
                    <a:pt x="1184" y="456"/>
                    <a:pt x="1158" y="399"/>
                  </a:cubicBezTo>
                  <a:cubicBezTo>
                    <a:pt x="1147" y="376"/>
                    <a:pt x="1135" y="352"/>
                    <a:pt x="1122" y="330"/>
                  </a:cubicBezTo>
                  <a:cubicBezTo>
                    <a:pt x="1110" y="307"/>
                    <a:pt x="1097" y="283"/>
                    <a:pt x="1086" y="259"/>
                  </a:cubicBezTo>
                  <a:cubicBezTo>
                    <a:pt x="1083" y="251"/>
                    <a:pt x="1080" y="244"/>
                    <a:pt x="1077" y="237"/>
                  </a:cubicBezTo>
                  <a:cubicBezTo>
                    <a:pt x="1070" y="218"/>
                    <a:pt x="1064" y="199"/>
                    <a:pt x="1058" y="181"/>
                  </a:cubicBezTo>
                  <a:cubicBezTo>
                    <a:pt x="1048" y="149"/>
                    <a:pt x="1038" y="117"/>
                    <a:pt x="1022" y="88"/>
                  </a:cubicBezTo>
                  <a:cubicBezTo>
                    <a:pt x="1002" y="52"/>
                    <a:pt x="965" y="8"/>
                    <a:pt x="901" y="1"/>
                  </a:cubicBezTo>
                  <a:cubicBezTo>
                    <a:pt x="896" y="1"/>
                    <a:pt x="890" y="0"/>
                    <a:pt x="885" y="0"/>
                  </a:cubicBezTo>
                  <a:cubicBezTo>
                    <a:pt x="807" y="0"/>
                    <a:pt x="723" y="50"/>
                    <a:pt x="643"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9" name="Freeform 14">
              <a:extLst>
                <a:ext uri="{FF2B5EF4-FFF2-40B4-BE49-F238E27FC236}">
                  <a16:creationId xmlns:a16="http://schemas.microsoft.com/office/drawing/2014/main" id="{74DF2777-9BAE-416E-89A8-9647AC7AED12}"/>
                </a:ext>
              </a:extLst>
            </p:cNvPr>
            <p:cNvSpPr>
              <a:spLocks noEditPoints="1"/>
            </p:cNvSpPr>
            <p:nvPr/>
          </p:nvSpPr>
          <p:spPr bwMode="auto">
            <a:xfrm>
              <a:off x="5502" y="1798"/>
              <a:ext cx="985" cy="876"/>
            </a:xfrm>
            <a:custGeom>
              <a:avLst/>
              <a:gdLst>
                <a:gd name="T0" fmla="*/ 230 w 1331"/>
                <a:gd name="T1" fmla="*/ 1136 h 1184"/>
                <a:gd name="T2" fmla="*/ 22 w 1331"/>
                <a:gd name="T3" fmla="*/ 851 h 1184"/>
                <a:gd name="T4" fmla="*/ 58 w 1331"/>
                <a:gd name="T5" fmla="*/ 625 h 1184"/>
                <a:gd name="T6" fmla="*/ 118 w 1331"/>
                <a:gd name="T7" fmla="*/ 465 h 1184"/>
                <a:gd name="T8" fmla="*/ 137 w 1331"/>
                <a:gd name="T9" fmla="*/ 382 h 1184"/>
                <a:gd name="T10" fmla="*/ 310 w 1331"/>
                <a:gd name="T11" fmla="*/ 243 h 1184"/>
                <a:gd name="T12" fmla="*/ 428 w 1331"/>
                <a:gd name="T13" fmla="*/ 244 h 1184"/>
                <a:gd name="T14" fmla="*/ 719 w 1331"/>
                <a:gd name="T15" fmla="*/ 117 h 1184"/>
                <a:gd name="T16" fmla="*/ 1008 w 1331"/>
                <a:gd name="T17" fmla="*/ 4 h 1184"/>
                <a:gd name="T18" fmla="*/ 1182 w 1331"/>
                <a:gd name="T19" fmla="*/ 204 h 1184"/>
                <a:gd name="T20" fmla="*/ 1214 w 1331"/>
                <a:gd name="T21" fmla="*/ 291 h 1184"/>
                <a:gd name="T22" fmla="*/ 1293 w 1331"/>
                <a:gd name="T23" fmla="*/ 447 h 1184"/>
                <a:gd name="T24" fmla="*/ 1220 w 1331"/>
                <a:gd name="T25" fmla="*/ 809 h 1184"/>
                <a:gd name="T26" fmla="*/ 868 w 1331"/>
                <a:gd name="T27" fmla="*/ 1046 h 1184"/>
                <a:gd name="T28" fmla="*/ 750 w 1331"/>
                <a:gd name="T29" fmla="*/ 1068 h 1184"/>
                <a:gd name="T30" fmla="*/ 361 w 1331"/>
                <a:gd name="T31" fmla="*/ 1173 h 1184"/>
                <a:gd name="T32" fmla="*/ 863 w 1331"/>
                <a:gd name="T33" fmla="*/ 36 h 1184"/>
                <a:gd name="T34" fmla="*/ 582 w 1331"/>
                <a:gd name="T35" fmla="*/ 198 h 1184"/>
                <a:gd name="T36" fmla="*/ 360 w 1331"/>
                <a:gd name="T37" fmla="*/ 245 h 1184"/>
                <a:gd name="T38" fmla="*/ 232 w 1331"/>
                <a:gd name="T39" fmla="*/ 264 h 1184"/>
                <a:gd name="T40" fmla="*/ 130 w 1331"/>
                <a:gd name="T41" fmla="*/ 408 h 1184"/>
                <a:gd name="T42" fmla="*/ 90 w 1331"/>
                <a:gd name="T43" fmla="*/ 572 h 1184"/>
                <a:gd name="T44" fmla="*/ 27 w 1331"/>
                <a:gd name="T45" fmla="*/ 679 h 1184"/>
                <a:gd name="T46" fmla="*/ 76 w 1331"/>
                <a:gd name="T47" fmla="*/ 956 h 1184"/>
                <a:gd name="T48" fmla="*/ 314 w 1331"/>
                <a:gd name="T49" fmla="*/ 1168 h 1184"/>
                <a:gd name="T50" fmla="*/ 750 w 1331"/>
                <a:gd name="T51" fmla="*/ 1067 h 1184"/>
                <a:gd name="T52" fmla="*/ 868 w 1331"/>
                <a:gd name="T53" fmla="*/ 1045 h 1184"/>
                <a:gd name="T54" fmla="*/ 1219 w 1331"/>
                <a:gd name="T55" fmla="*/ 808 h 1184"/>
                <a:gd name="T56" fmla="*/ 1293 w 1331"/>
                <a:gd name="T57" fmla="*/ 447 h 1184"/>
                <a:gd name="T58" fmla="*/ 1213 w 1331"/>
                <a:gd name="T59" fmla="*/ 292 h 1184"/>
                <a:gd name="T60" fmla="*/ 1182 w 1331"/>
                <a:gd name="T61" fmla="*/ 205 h 1184"/>
                <a:gd name="T62" fmla="*/ 1008 w 1331"/>
                <a:gd name="T63" fmla="*/ 5 h 1184"/>
                <a:gd name="T64" fmla="*/ 863 w 1331"/>
                <a:gd name="T65" fmla="*/ 36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1" h="1184">
                  <a:moveTo>
                    <a:pt x="314" y="1169"/>
                  </a:moveTo>
                  <a:cubicBezTo>
                    <a:pt x="285" y="1164"/>
                    <a:pt x="257" y="1153"/>
                    <a:pt x="230" y="1136"/>
                  </a:cubicBezTo>
                  <a:cubicBezTo>
                    <a:pt x="158" y="1091"/>
                    <a:pt x="114" y="1019"/>
                    <a:pt x="75" y="956"/>
                  </a:cubicBezTo>
                  <a:cubicBezTo>
                    <a:pt x="56" y="926"/>
                    <a:pt x="36" y="889"/>
                    <a:pt x="22" y="851"/>
                  </a:cubicBezTo>
                  <a:cubicBezTo>
                    <a:pt x="0" y="789"/>
                    <a:pt x="1" y="733"/>
                    <a:pt x="26" y="679"/>
                  </a:cubicBezTo>
                  <a:cubicBezTo>
                    <a:pt x="35" y="661"/>
                    <a:pt x="47" y="642"/>
                    <a:pt x="58" y="625"/>
                  </a:cubicBezTo>
                  <a:cubicBezTo>
                    <a:pt x="69" y="607"/>
                    <a:pt x="80" y="590"/>
                    <a:pt x="89" y="571"/>
                  </a:cubicBezTo>
                  <a:cubicBezTo>
                    <a:pt x="106" y="536"/>
                    <a:pt x="112" y="500"/>
                    <a:pt x="118" y="465"/>
                  </a:cubicBezTo>
                  <a:cubicBezTo>
                    <a:pt x="121" y="446"/>
                    <a:pt x="124" y="427"/>
                    <a:pt x="129" y="408"/>
                  </a:cubicBezTo>
                  <a:cubicBezTo>
                    <a:pt x="131" y="399"/>
                    <a:pt x="134" y="391"/>
                    <a:pt x="137" y="382"/>
                  </a:cubicBezTo>
                  <a:cubicBezTo>
                    <a:pt x="148" y="350"/>
                    <a:pt x="175" y="293"/>
                    <a:pt x="231" y="263"/>
                  </a:cubicBezTo>
                  <a:cubicBezTo>
                    <a:pt x="255" y="251"/>
                    <a:pt x="280" y="244"/>
                    <a:pt x="310" y="243"/>
                  </a:cubicBezTo>
                  <a:cubicBezTo>
                    <a:pt x="327" y="243"/>
                    <a:pt x="343" y="243"/>
                    <a:pt x="360" y="244"/>
                  </a:cubicBezTo>
                  <a:cubicBezTo>
                    <a:pt x="382" y="245"/>
                    <a:pt x="405" y="246"/>
                    <a:pt x="428" y="244"/>
                  </a:cubicBezTo>
                  <a:cubicBezTo>
                    <a:pt x="475" y="241"/>
                    <a:pt x="525" y="225"/>
                    <a:pt x="581" y="198"/>
                  </a:cubicBezTo>
                  <a:cubicBezTo>
                    <a:pt x="632" y="173"/>
                    <a:pt x="682" y="141"/>
                    <a:pt x="719" y="117"/>
                  </a:cubicBezTo>
                  <a:cubicBezTo>
                    <a:pt x="765" y="87"/>
                    <a:pt x="814" y="57"/>
                    <a:pt x="863" y="35"/>
                  </a:cubicBezTo>
                  <a:cubicBezTo>
                    <a:pt x="919" y="10"/>
                    <a:pt x="966" y="0"/>
                    <a:pt x="1008" y="4"/>
                  </a:cubicBezTo>
                  <a:cubicBezTo>
                    <a:pt x="1080" y="11"/>
                    <a:pt x="1121" y="61"/>
                    <a:pt x="1143" y="102"/>
                  </a:cubicBezTo>
                  <a:cubicBezTo>
                    <a:pt x="1161" y="134"/>
                    <a:pt x="1172" y="170"/>
                    <a:pt x="1182" y="204"/>
                  </a:cubicBezTo>
                  <a:cubicBezTo>
                    <a:pt x="1189" y="225"/>
                    <a:pt x="1196" y="247"/>
                    <a:pt x="1204" y="267"/>
                  </a:cubicBezTo>
                  <a:cubicBezTo>
                    <a:pt x="1207" y="275"/>
                    <a:pt x="1210" y="283"/>
                    <a:pt x="1214" y="291"/>
                  </a:cubicBezTo>
                  <a:cubicBezTo>
                    <a:pt x="1226" y="318"/>
                    <a:pt x="1240" y="344"/>
                    <a:pt x="1254" y="370"/>
                  </a:cubicBezTo>
                  <a:cubicBezTo>
                    <a:pt x="1267" y="395"/>
                    <a:pt x="1282" y="421"/>
                    <a:pt x="1293" y="447"/>
                  </a:cubicBezTo>
                  <a:cubicBezTo>
                    <a:pt x="1322" y="510"/>
                    <a:pt x="1331" y="562"/>
                    <a:pt x="1322" y="617"/>
                  </a:cubicBezTo>
                  <a:cubicBezTo>
                    <a:pt x="1312" y="679"/>
                    <a:pt x="1278" y="744"/>
                    <a:pt x="1220" y="809"/>
                  </a:cubicBezTo>
                  <a:cubicBezTo>
                    <a:pt x="1171" y="863"/>
                    <a:pt x="1107" y="916"/>
                    <a:pt x="1030" y="965"/>
                  </a:cubicBezTo>
                  <a:cubicBezTo>
                    <a:pt x="987" y="994"/>
                    <a:pt x="929" y="1029"/>
                    <a:pt x="868" y="1046"/>
                  </a:cubicBezTo>
                  <a:cubicBezTo>
                    <a:pt x="841" y="1054"/>
                    <a:pt x="813" y="1058"/>
                    <a:pt x="786" y="1062"/>
                  </a:cubicBezTo>
                  <a:cubicBezTo>
                    <a:pt x="774" y="1064"/>
                    <a:pt x="762" y="1066"/>
                    <a:pt x="750" y="1068"/>
                  </a:cubicBezTo>
                  <a:cubicBezTo>
                    <a:pt x="688" y="1079"/>
                    <a:pt x="629" y="1100"/>
                    <a:pt x="572" y="1121"/>
                  </a:cubicBezTo>
                  <a:cubicBezTo>
                    <a:pt x="499" y="1148"/>
                    <a:pt x="430" y="1173"/>
                    <a:pt x="361" y="1173"/>
                  </a:cubicBezTo>
                  <a:cubicBezTo>
                    <a:pt x="345" y="1173"/>
                    <a:pt x="330" y="1172"/>
                    <a:pt x="314" y="1169"/>
                  </a:cubicBezTo>
                  <a:moveTo>
                    <a:pt x="863" y="36"/>
                  </a:moveTo>
                  <a:cubicBezTo>
                    <a:pt x="814" y="57"/>
                    <a:pt x="765" y="88"/>
                    <a:pt x="720" y="118"/>
                  </a:cubicBezTo>
                  <a:cubicBezTo>
                    <a:pt x="682" y="142"/>
                    <a:pt x="632" y="173"/>
                    <a:pt x="582" y="198"/>
                  </a:cubicBezTo>
                  <a:cubicBezTo>
                    <a:pt x="525" y="226"/>
                    <a:pt x="475" y="241"/>
                    <a:pt x="428" y="245"/>
                  </a:cubicBezTo>
                  <a:cubicBezTo>
                    <a:pt x="405" y="247"/>
                    <a:pt x="382" y="246"/>
                    <a:pt x="360" y="245"/>
                  </a:cubicBezTo>
                  <a:cubicBezTo>
                    <a:pt x="343" y="244"/>
                    <a:pt x="327" y="243"/>
                    <a:pt x="310" y="244"/>
                  </a:cubicBezTo>
                  <a:cubicBezTo>
                    <a:pt x="280" y="245"/>
                    <a:pt x="255" y="251"/>
                    <a:pt x="232" y="264"/>
                  </a:cubicBezTo>
                  <a:cubicBezTo>
                    <a:pt x="176" y="293"/>
                    <a:pt x="149" y="351"/>
                    <a:pt x="138" y="382"/>
                  </a:cubicBezTo>
                  <a:cubicBezTo>
                    <a:pt x="135" y="391"/>
                    <a:pt x="132" y="400"/>
                    <a:pt x="130" y="408"/>
                  </a:cubicBezTo>
                  <a:cubicBezTo>
                    <a:pt x="125" y="427"/>
                    <a:pt x="122" y="447"/>
                    <a:pt x="118" y="465"/>
                  </a:cubicBezTo>
                  <a:cubicBezTo>
                    <a:pt x="112" y="500"/>
                    <a:pt x="106" y="537"/>
                    <a:pt x="90" y="572"/>
                  </a:cubicBezTo>
                  <a:cubicBezTo>
                    <a:pt x="81" y="590"/>
                    <a:pt x="70" y="608"/>
                    <a:pt x="59" y="625"/>
                  </a:cubicBezTo>
                  <a:cubicBezTo>
                    <a:pt x="47" y="643"/>
                    <a:pt x="36" y="661"/>
                    <a:pt x="27" y="679"/>
                  </a:cubicBezTo>
                  <a:cubicBezTo>
                    <a:pt x="2" y="733"/>
                    <a:pt x="1" y="789"/>
                    <a:pt x="23" y="851"/>
                  </a:cubicBezTo>
                  <a:cubicBezTo>
                    <a:pt x="36" y="889"/>
                    <a:pt x="57" y="925"/>
                    <a:pt x="76" y="956"/>
                  </a:cubicBezTo>
                  <a:cubicBezTo>
                    <a:pt x="115" y="1019"/>
                    <a:pt x="158" y="1091"/>
                    <a:pt x="230" y="1135"/>
                  </a:cubicBezTo>
                  <a:cubicBezTo>
                    <a:pt x="257" y="1152"/>
                    <a:pt x="285" y="1163"/>
                    <a:pt x="314" y="1168"/>
                  </a:cubicBezTo>
                  <a:cubicBezTo>
                    <a:pt x="398" y="1184"/>
                    <a:pt x="483" y="1153"/>
                    <a:pt x="572" y="1121"/>
                  </a:cubicBezTo>
                  <a:cubicBezTo>
                    <a:pt x="629" y="1100"/>
                    <a:pt x="688" y="1078"/>
                    <a:pt x="750" y="1067"/>
                  </a:cubicBezTo>
                  <a:cubicBezTo>
                    <a:pt x="762" y="1065"/>
                    <a:pt x="774" y="1063"/>
                    <a:pt x="786" y="1061"/>
                  </a:cubicBezTo>
                  <a:cubicBezTo>
                    <a:pt x="813" y="1057"/>
                    <a:pt x="840" y="1053"/>
                    <a:pt x="868" y="1045"/>
                  </a:cubicBezTo>
                  <a:cubicBezTo>
                    <a:pt x="928" y="1028"/>
                    <a:pt x="986" y="993"/>
                    <a:pt x="1030" y="965"/>
                  </a:cubicBezTo>
                  <a:cubicBezTo>
                    <a:pt x="1107" y="915"/>
                    <a:pt x="1171" y="862"/>
                    <a:pt x="1219" y="808"/>
                  </a:cubicBezTo>
                  <a:cubicBezTo>
                    <a:pt x="1277" y="744"/>
                    <a:pt x="1312" y="679"/>
                    <a:pt x="1321" y="616"/>
                  </a:cubicBezTo>
                  <a:cubicBezTo>
                    <a:pt x="1330" y="562"/>
                    <a:pt x="1321" y="510"/>
                    <a:pt x="1293" y="447"/>
                  </a:cubicBezTo>
                  <a:cubicBezTo>
                    <a:pt x="1281" y="421"/>
                    <a:pt x="1267" y="395"/>
                    <a:pt x="1253" y="370"/>
                  </a:cubicBezTo>
                  <a:cubicBezTo>
                    <a:pt x="1239" y="345"/>
                    <a:pt x="1225" y="318"/>
                    <a:pt x="1213" y="292"/>
                  </a:cubicBezTo>
                  <a:cubicBezTo>
                    <a:pt x="1209" y="283"/>
                    <a:pt x="1206" y="275"/>
                    <a:pt x="1203" y="267"/>
                  </a:cubicBezTo>
                  <a:cubicBezTo>
                    <a:pt x="1195" y="247"/>
                    <a:pt x="1188" y="225"/>
                    <a:pt x="1182" y="205"/>
                  </a:cubicBezTo>
                  <a:cubicBezTo>
                    <a:pt x="1171" y="170"/>
                    <a:pt x="1160" y="134"/>
                    <a:pt x="1143" y="102"/>
                  </a:cubicBezTo>
                  <a:cubicBezTo>
                    <a:pt x="1121" y="62"/>
                    <a:pt x="1079" y="12"/>
                    <a:pt x="1008" y="5"/>
                  </a:cubicBezTo>
                  <a:cubicBezTo>
                    <a:pt x="1002" y="4"/>
                    <a:pt x="996" y="4"/>
                    <a:pt x="989" y="4"/>
                  </a:cubicBezTo>
                  <a:cubicBezTo>
                    <a:pt x="952" y="4"/>
                    <a:pt x="910" y="14"/>
                    <a:pt x="863" y="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0" name="Freeform 15">
              <a:extLst>
                <a:ext uri="{FF2B5EF4-FFF2-40B4-BE49-F238E27FC236}">
                  <a16:creationId xmlns:a16="http://schemas.microsoft.com/office/drawing/2014/main" id="{E9B05DE6-7AAE-45DD-9F24-721A496C67B8}"/>
                </a:ext>
              </a:extLst>
            </p:cNvPr>
            <p:cNvSpPr>
              <a:spLocks noEditPoints="1"/>
            </p:cNvSpPr>
            <p:nvPr/>
          </p:nvSpPr>
          <p:spPr bwMode="auto">
            <a:xfrm>
              <a:off x="5434" y="1765"/>
              <a:ext cx="1087" cy="971"/>
            </a:xfrm>
            <a:custGeom>
              <a:avLst/>
              <a:gdLst>
                <a:gd name="T0" fmla="*/ 255 w 1469"/>
                <a:gd name="T1" fmla="*/ 1258 h 1312"/>
                <a:gd name="T2" fmla="*/ 25 w 1469"/>
                <a:gd name="T3" fmla="*/ 943 h 1312"/>
                <a:gd name="T4" fmla="*/ 64 w 1469"/>
                <a:gd name="T5" fmla="*/ 692 h 1312"/>
                <a:gd name="T6" fmla="*/ 131 w 1469"/>
                <a:gd name="T7" fmla="*/ 517 h 1312"/>
                <a:gd name="T8" fmla="*/ 153 w 1469"/>
                <a:gd name="T9" fmla="*/ 425 h 1312"/>
                <a:gd name="T10" fmla="*/ 346 w 1469"/>
                <a:gd name="T11" fmla="*/ 274 h 1312"/>
                <a:gd name="T12" fmla="*/ 477 w 1469"/>
                <a:gd name="T13" fmla="*/ 277 h 1312"/>
                <a:gd name="T14" fmla="*/ 797 w 1469"/>
                <a:gd name="T15" fmla="*/ 135 h 1312"/>
                <a:gd name="T16" fmla="*/ 1264 w 1469"/>
                <a:gd name="T17" fmla="*/ 120 h 1312"/>
                <a:gd name="T18" fmla="*/ 1330 w 1469"/>
                <a:gd name="T19" fmla="*/ 301 h 1312"/>
                <a:gd name="T20" fmla="*/ 1385 w 1469"/>
                <a:gd name="T21" fmla="*/ 413 h 1312"/>
                <a:gd name="T22" fmla="*/ 1460 w 1469"/>
                <a:gd name="T23" fmla="*/ 684 h 1312"/>
                <a:gd name="T24" fmla="*/ 1138 w 1469"/>
                <a:gd name="T25" fmla="*/ 1070 h 1312"/>
                <a:gd name="T26" fmla="*/ 870 w 1469"/>
                <a:gd name="T27" fmla="*/ 1176 h 1312"/>
                <a:gd name="T28" fmla="*/ 633 w 1469"/>
                <a:gd name="T29" fmla="*/ 1242 h 1312"/>
                <a:gd name="T30" fmla="*/ 348 w 1469"/>
                <a:gd name="T31" fmla="*/ 1295 h 1312"/>
                <a:gd name="T32" fmla="*/ 645 w 1469"/>
                <a:gd name="T33" fmla="*/ 226 h 1312"/>
                <a:gd name="T34" fmla="*/ 401 w 1469"/>
                <a:gd name="T35" fmla="*/ 277 h 1312"/>
                <a:gd name="T36" fmla="*/ 258 w 1469"/>
                <a:gd name="T37" fmla="*/ 296 h 1312"/>
                <a:gd name="T38" fmla="*/ 145 w 1469"/>
                <a:gd name="T39" fmla="*/ 454 h 1312"/>
                <a:gd name="T40" fmla="*/ 100 w 1469"/>
                <a:gd name="T41" fmla="*/ 633 h 1312"/>
                <a:gd name="T42" fmla="*/ 30 w 1469"/>
                <a:gd name="T43" fmla="*/ 752 h 1312"/>
                <a:gd name="T44" fmla="*/ 84 w 1469"/>
                <a:gd name="T45" fmla="*/ 1058 h 1312"/>
                <a:gd name="T46" fmla="*/ 348 w 1469"/>
                <a:gd name="T47" fmla="*/ 1294 h 1312"/>
                <a:gd name="T48" fmla="*/ 830 w 1469"/>
                <a:gd name="T49" fmla="*/ 1182 h 1312"/>
                <a:gd name="T50" fmla="*/ 960 w 1469"/>
                <a:gd name="T51" fmla="*/ 1158 h 1312"/>
                <a:gd name="T52" fmla="*/ 1346 w 1469"/>
                <a:gd name="T53" fmla="*/ 896 h 1312"/>
                <a:gd name="T54" fmla="*/ 1427 w 1469"/>
                <a:gd name="T55" fmla="*/ 499 h 1312"/>
                <a:gd name="T56" fmla="*/ 1340 w 1469"/>
                <a:gd name="T57" fmla="*/ 328 h 1312"/>
                <a:gd name="T58" fmla="*/ 1305 w 1469"/>
                <a:gd name="T59" fmla="*/ 231 h 1312"/>
                <a:gd name="T60" fmla="*/ 1115 w 1469"/>
                <a:gd name="T61" fmla="*/ 11 h 1312"/>
                <a:gd name="T62" fmla="*/ 797 w 1469"/>
                <a:gd name="T63" fmla="*/ 13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9" h="1312">
                  <a:moveTo>
                    <a:pt x="348" y="1295"/>
                  </a:moveTo>
                  <a:cubicBezTo>
                    <a:pt x="315" y="1289"/>
                    <a:pt x="285" y="1277"/>
                    <a:pt x="255" y="1258"/>
                  </a:cubicBezTo>
                  <a:cubicBezTo>
                    <a:pt x="175" y="1209"/>
                    <a:pt x="126" y="1129"/>
                    <a:pt x="83" y="1059"/>
                  </a:cubicBezTo>
                  <a:cubicBezTo>
                    <a:pt x="63" y="1025"/>
                    <a:pt x="40" y="985"/>
                    <a:pt x="25" y="943"/>
                  </a:cubicBezTo>
                  <a:cubicBezTo>
                    <a:pt x="0" y="874"/>
                    <a:pt x="2" y="812"/>
                    <a:pt x="29" y="752"/>
                  </a:cubicBezTo>
                  <a:cubicBezTo>
                    <a:pt x="39" y="732"/>
                    <a:pt x="52" y="711"/>
                    <a:pt x="64" y="692"/>
                  </a:cubicBezTo>
                  <a:cubicBezTo>
                    <a:pt x="77" y="673"/>
                    <a:pt x="89" y="653"/>
                    <a:pt x="99" y="633"/>
                  </a:cubicBezTo>
                  <a:cubicBezTo>
                    <a:pt x="117" y="595"/>
                    <a:pt x="124" y="555"/>
                    <a:pt x="131" y="517"/>
                  </a:cubicBezTo>
                  <a:cubicBezTo>
                    <a:pt x="135" y="496"/>
                    <a:pt x="138" y="475"/>
                    <a:pt x="144" y="454"/>
                  </a:cubicBezTo>
                  <a:cubicBezTo>
                    <a:pt x="146" y="444"/>
                    <a:pt x="149" y="435"/>
                    <a:pt x="153" y="425"/>
                  </a:cubicBezTo>
                  <a:cubicBezTo>
                    <a:pt x="166" y="390"/>
                    <a:pt x="196" y="327"/>
                    <a:pt x="258" y="295"/>
                  </a:cubicBezTo>
                  <a:cubicBezTo>
                    <a:pt x="284" y="282"/>
                    <a:pt x="312" y="275"/>
                    <a:pt x="346" y="274"/>
                  </a:cubicBezTo>
                  <a:cubicBezTo>
                    <a:pt x="364" y="274"/>
                    <a:pt x="382" y="275"/>
                    <a:pt x="401" y="276"/>
                  </a:cubicBezTo>
                  <a:cubicBezTo>
                    <a:pt x="425" y="278"/>
                    <a:pt x="450" y="279"/>
                    <a:pt x="477" y="277"/>
                  </a:cubicBezTo>
                  <a:cubicBezTo>
                    <a:pt x="528" y="274"/>
                    <a:pt x="583" y="257"/>
                    <a:pt x="645" y="226"/>
                  </a:cubicBezTo>
                  <a:cubicBezTo>
                    <a:pt x="699" y="199"/>
                    <a:pt x="752" y="165"/>
                    <a:pt x="797" y="135"/>
                  </a:cubicBezTo>
                  <a:cubicBezTo>
                    <a:pt x="897" y="69"/>
                    <a:pt x="1013" y="0"/>
                    <a:pt x="1115" y="11"/>
                  </a:cubicBezTo>
                  <a:cubicBezTo>
                    <a:pt x="1194" y="19"/>
                    <a:pt x="1240" y="75"/>
                    <a:pt x="1264" y="120"/>
                  </a:cubicBezTo>
                  <a:cubicBezTo>
                    <a:pt x="1283" y="154"/>
                    <a:pt x="1295" y="193"/>
                    <a:pt x="1306" y="231"/>
                  </a:cubicBezTo>
                  <a:cubicBezTo>
                    <a:pt x="1313" y="254"/>
                    <a:pt x="1321" y="278"/>
                    <a:pt x="1330" y="301"/>
                  </a:cubicBezTo>
                  <a:cubicBezTo>
                    <a:pt x="1333" y="310"/>
                    <a:pt x="1337" y="319"/>
                    <a:pt x="1341" y="328"/>
                  </a:cubicBezTo>
                  <a:cubicBezTo>
                    <a:pt x="1354" y="357"/>
                    <a:pt x="1370" y="385"/>
                    <a:pt x="1385" y="413"/>
                  </a:cubicBezTo>
                  <a:cubicBezTo>
                    <a:pt x="1400" y="441"/>
                    <a:pt x="1415" y="469"/>
                    <a:pt x="1428" y="498"/>
                  </a:cubicBezTo>
                  <a:cubicBezTo>
                    <a:pt x="1459" y="567"/>
                    <a:pt x="1469" y="625"/>
                    <a:pt x="1460" y="684"/>
                  </a:cubicBezTo>
                  <a:cubicBezTo>
                    <a:pt x="1449" y="754"/>
                    <a:pt x="1411" y="825"/>
                    <a:pt x="1346" y="896"/>
                  </a:cubicBezTo>
                  <a:cubicBezTo>
                    <a:pt x="1293" y="956"/>
                    <a:pt x="1222" y="1015"/>
                    <a:pt x="1138" y="1070"/>
                  </a:cubicBezTo>
                  <a:cubicBezTo>
                    <a:pt x="1089" y="1101"/>
                    <a:pt x="1026" y="1140"/>
                    <a:pt x="960" y="1159"/>
                  </a:cubicBezTo>
                  <a:cubicBezTo>
                    <a:pt x="930" y="1167"/>
                    <a:pt x="899" y="1172"/>
                    <a:pt x="870" y="1176"/>
                  </a:cubicBezTo>
                  <a:cubicBezTo>
                    <a:pt x="857" y="1178"/>
                    <a:pt x="843" y="1180"/>
                    <a:pt x="830" y="1183"/>
                  </a:cubicBezTo>
                  <a:cubicBezTo>
                    <a:pt x="761" y="1195"/>
                    <a:pt x="696" y="1219"/>
                    <a:pt x="633" y="1242"/>
                  </a:cubicBezTo>
                  <a:cubicBezTo>
                    <a:pt x="552" y="1271"/>
                    <a:pt x="475" y="1300"/>
                    <a:pt x="399" y="1300"/>
                  </a:cubicBezTo>
                  <a:cubicBezTo>
                    <a:pt x="382" y="1300"/>
                    <a:pt x="365" y="1298"/>
                    <a:pt x="348" y="1295"/>
                  </a:cubicBezTo>
                  <a:moveTo>
                    <a:pt x="797" y="136"/>
                  </a:moveTo>
                  <a:cubicBezTo>
                    <a:pt x="752" y="166"/>
                    <a:pt x="699" y="200"/>
                    <a:pt x="645" y="226"/>
                  </a:cubicBezTo>
                  <a:cubicBezTo>
                    <a:pt x="583" y="257"/>
                    <a:pt x="528" y="274"/>
                    <a:pt x="477" y="278"/>
                  </a:cubicBezTo>
                  <a:cubicBezTo>
                    <a:pt x="450" y="280"/>
                    <a:pt x="425" y="278"/>
                    <a:pt x="401" y="277"/>
                  </a:cubicBezTo>
                  <a:cubicBezTo>
                    <a:pt x="382" y="276"/>
                    <a:pt x="364" y="275"/>
                    <a:pt x="346" y="275"/>
                  </a:cubicBezTo>
                  <a:cubicBezTo>
                    <a:pt x="312" y="276"/>
                    <a:pt x="284" y="282"/>
                    <a:pt x="258" y="296"/>
                  </a:cubicBezTo>
                  <a:cubicBezTo>
                    <a:pt x="197" y="328"/>
                    <a:pt x="166" y="391"/>
                    <a:pt x="154" y="426"/>
                  </a:cubicBezTo>
                  <a:cubicBezTo>
                    <a:pt x="150" y="435"/>
                    <a:pt x="147" y="445"/>
                    <a:pt x="145" y="454"/>
                  </a:cubicBezTo>
                  <a:cubicBezTo>
                    <a:pt x="139" y="475"/>
                    <a:pt x="135" y="496"/>
                    <a:pt x="132" y="517"/>
                  </a:cubicBezTo>
                  <a:cubicBezTo>
                    <a:pt x="125" y="555"/>
                    <a:pt x="118" y="595"/>
                    <a:pt x="100" y="633"/>
                  </a:cubicBezTo>
                  <a:cubicBezTo>
                    <a:pt x="90" y="653"/>
                    <a:pt x="77" y="673"/>
                    <a:pt x="65" y="692"/>
                  </a:cubicBezTo>
                  <a:cubicBezTo>
                    <a:pt x="53" y="712"/>
                    <a:pt x="40" y="732"/>
                    <a:pt x="30" y="752"/>
                  </a:cubicBezTo>
                  <a:cubicBezTo>
                    <a:pt x="2" y="812"/>
                    <a:pt x="1" y="874"/>
                    <a:pt x="25" y="943"/>
                  </a:cubicBezTo>
                  <a:cubicBezTo>
                    <a:pt x="40" y="984"/>
                    <a:pt x="63" y="1025"/>
                    <a:pt x="84" y="1058"/>
                  </a:cubicBezTo>
                  <a:cubicBezTo>
                    <a:pt x="127" y="1128"/>
                    <a:pt x="175" y="1208"/>
                    <a:pt x="255" y="1257"/>
                  </a:cubicBezTo>
                  <a:cubicBezTo>
                    <a:pt x="285" y="1276"/>
                    <a:pt x="315" y="1288"/>
                    <a:pt x="348" y="1294"/>
                  </a:cubicBezTo>
                  <a:cubicBezTo>
                    <a:pt x="440" y="1312"/>
                    <a:pt x="534" y="1277"/>
                    <a:pt x="633" y="1241"/>
                  </a:cubicBezTo>
                  <a:cubicBezTo>
                    <a:pt x="696" y="1218"/>
                    <a:pt x="761" y="1194"/>
                    <a:pt x="830" y="1182"/>
                  </a:cubicBezTo>
                  <a:cubicBezTo>
                    <a:pt x="843" y="1179"/>
                    <a:pt x="857" y="1177"/>
                    <a:pt x="870" y="1176"/>
                  </a:cubicBezTo>
                  <a:cubicBezTo>
                    <a:pt x="899" y="1171"/>
                    <a:pt x="930" y="1167"/>
                    <a:pt x="960" y="1158"/>
                  </a:cubicBezTo>
                  <a:cubicBezTo>
                    <a:pt x="1026" y="1139"/>
                    <a:pt x="1089" y="1101"/>
                    <a:pt x="1137" y="1069"/>
                  </a:cubicBezTo>
                  <a:cubicBezTo>
                    <a:pt x="1222" y="1014"/>
                    <a:pt x="1292" y="956"/>
                    <a:pt x="1346" y="896"/>
                  </a:cubicBezTo>
                  <a:cubicBezTo>
                    <a:pt x="1410" y="825"/>
                    <a:pt x="1448" y="753"/>
                    <a:pt x="1459" y="684"/>
                  </a:cubicBezTo>
                  <a:cubicBezTo>
                    <a:pt x="1468" y="625"/>
                    <a:pt x="1458" y="568"/>
                    <a:pt x="1427" y="499"/>
                  </a:cubicBezTo>
                  <a:cubicBezTo>
                    <a:pt x="1414" y="470"/>
                    <a:pt x="1399" y="441"/>
                    <a:pt x="1384" y="413"/>
                  </a:cubicBezTo>
                  <a:cubicBezTo>
                    <a:pt x="1369" y="386"/>
                    <a:pt x="1353" y="357"/>
                    <a:pt x="1340" y="328"/>
                  </a:cubicBezTo>
                  <a:cubicBezTo>
                    <a:pt x="1336" y="319"/>
                    <a:pt x="1332" y="310"/>
                    <a:pt x="1329" y="301"/>
                  </a:cubicBezTo>
                  <a:cubicBezTo>
                    <a:pt x="1320" y="278"/>
                    <a:pt x="1313" y="254"/>
                    <a:pt x="1305" y="231"/>
                  </a:cubicBezTo>
                  <a:cubicBezTo>
                    <a:pt x="1294" y="193"/>
                    <a:pt x="1282" y="154"/>
                    <a:pt x="1263" y="120"/>
                  </a:cubicBezTo>
                  <a:cubicBezTo>
                    <a:pt x="1239" y="75"/>
                    <a:pt x="1194" y="20"/>
                    <a:pt x="1115" y="11"/>
                  </a:cubicBezTo>
                  <a:cubicBezTo>
                    <a:pt x="1108" y="11"/>
                    <a:pt x="1101" y="10"/>
                    <a:pt x="1094" y="10"/>
                  </a:cubicBezTo>
                  <a:cubicBezTo>
                    <a:pt x="997" y="10"/>
                    <a:pt x="890" y="75"/>
                    <a:pt x="797" y="1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1" name="Freeform 16">
              <a:extLst>
                <a:ext uri="{FF2B5EF4-FFF2-40B4-BE49-F238E27FC236}">
                  <a16:creationId xmlns:a16="http://schemas.microsoft.com/office/drawing/2014/main" id="{DDE2DFF7-B901-4010-A6DB-5F4E37C30FCD}"/>
                </a:ext>
              </a:extLst>
            </p:cNvPr>
            <p:cNvSpPr>
              <a:spLocks noEditPoints="1"/>
            </p:cNvSpPr>
            <p:nvPr/>
          </p:nvSpPr>
          <p:spPr bwMode="auto">
            <a:xfrm>
              <a:off x="5365" y="1741"/>
              <a:ext cx="1190" cy="1056"/>
            </a:xfrm>
            <a:custGeom>
              <a:avLst/>
              <a:gdLst>
                <a:gd name="T0" fmla="*/ 279 w 1607"/>
                <a:gd name="T1" fmla="*/ 1368 h 1427"/>
                <a:gd name="T2" fmla="*/ 27 w 1607"/>
                <a:gd name="T3" fmla="*/ 1022 h 1427"/>
                <a:gd name="T4" fmla="*/ 71 w 1607"/>
                <a:gd name="T5" fmla="*/ 747 h 1427"/>
                <a:gd name="T6" fmla="*/ 144 w 1607"/>
                <a:gd name="T7" fmla="*/ 556 h 1427"/>
                <a:gd name="T8" fmla="*/ 169 w 1607"/>
                <a:gd name="T9" fmla="*/ 456 h 1427"/>
                <a:gd name="T10" fmla="*/ 381 w 1607"/>
                <a:gd name="T11" fmla="*/ 294 h 1427"/>
                <a:gd name="T12" fmla="*/ 441 w 1607"/>
                <a:gd name="T13" fmla="*/ 296 h 1427"/>
                <a:gd name="T14" fmla="*/ 709 w 1607"/>
                <a:gd name="T15" fmla="*/ 242 h 1427"/>
                <a:gd name="T16" fmla="*/ 1047 w 1607"/>
                <a:gd name="T17" fmla="*/ 42 h 1427"/>
                <a:gd name="T18" fmla="*/ 1385 w 1607"/>
                <a:gd name="T19" fmla="*/ 125 h 1427"/>
                <a:gd name="T20" fmla="*/ 1456 w 1607"/>
                <a:gd name="T21" fmla="*/ 323 h 1427"/>
                <a:gd name="T22" fmla="*/ 1515 w 1607"/>
                <a:gd name="T23" fmla="*/ 444 h 1427"/>
                <a:gd name="T24" fmla="*/ 1597 w 1607"/>
                <a:gd name="T25" fmla="*/ 740 h 1427"/>
                <a:gd name="T26" fmla="*/ 1245 w 1607"/>
                <a:gd name="T27" fmla="*/ 1163 h 1427"/>
                <a:gd name="T28" fmla="*/ 954 w 1607"/>
                <a:gd name="T29" fmla="*/ 1278 h 1427"/>
                <a:gd name="T30" fmla="*/ 694 w 1607"/>
                <a:gd name="T31" fmla="*/ 1350 h 1427"/>
                <a:gd name="T32" fmla="*/ 381 w 1607"/>
                <a:gd name="T33" fmla="*/ 1409 h 1427"/>
                <a:gd name="T34" fmla="*/ 875 w 1607"/>
                <a:gd name="T35" fmla="*/ 143 h 1427"/>
                <a:gd name="T36" fmla="*/ 525 w 1607"/>
                <a:gd name="T37" fmla="*/ 299 h 1427"/>
                <a:gd name="T38" fmla="*/ 381 w 1607"/>
                <a:gd name="T39" fmla="*/ 294 h 1427"/>
                <a:gd name="T40" fmla="*/ 170 w 1607"/>
                <a:gd name="T41" fmla="*/ 457 h 1427"/>
                <a:gd name="T42" fmla="*/ 145 w 1607"/>
                <a:gd name="T43" fmla="*/ 556 h 1427"/>
                <a:gd name="T44" fmla="*/ 72 w 1607"/>
                <a:gd name="T45" fmla="*/ 747 h 1427"/>
                <a:gd name="T46" fmla="*/ 28 w 1607"/>
                <a:gd name="T47" fmla="*/ 1022 h 1427"/>
                <a:gd name="T48" fmla="*/ 280 w 1607"/>
                <a:gd name="T49" fmla="*/ 1367 h 1427"/>
                <a:gd name="T50" fmla="*/ 694 w 1607"/>
                <a:gd name="T51" fmla="*/ 1349 h 1427"/>
                <a:gd name="T52" fmla="*/ 954 w 1607"/>
                <a:gd name="T53" fmla="*/ 1278 h 1427"/>
                <a:gd name="T54" fmla="*/ 1244 w 1607"/>
                <a:gd name="T55" fmla="*/ 1162 h 1427"/>
                <a:gd name="T56" fmla="*/ 1596 w 1607"/>
                <a:gd name="T57" fmla="*/ 740 h 1427"/>
                <a:gd name="T58" fmla="*/ 1515 w 1607"/>
                <a:gd name="T59" fmla="*/ 445 h 1427"/>
                <a:gd name="T60" fmla="*/ 1455 w 1607"/>
                <a:gd name="T61" fmla="*/ 323 h 1427"/>
                <a:gd name="T62" fmla="*/ 1384 w 1607"/>
                <a:gd name="T63" fmla="*/ 126 h 1427"/>
                <a:gd name="T64" fmla="*/ 1198 w 1607"/>
                <a:gd name="T65" fmla="*/ 5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7" h="1427">
                  <a:moveTo>
                    <a:pt x="381" y="1409"/>
                  </a:moveTo>
                  <a:cubicBezTo>
                    <a:pt x="345" y="1402"/>
                    <a:pt x="312" y="1389"/>
                    <a:pt x="279" y="1368"/>
                  </a:cubicBezTo>
                  <a:cubicBezTo>
                    <a:pt x="192" y="1314"/>
                    <a:pt x="139" y="1226"/>
                    <a:pt x="91" y="1149"/>
                  </a:cubicBezTo>
                  <a:cubicBezTo>
                    <a:pt x="69" y="1112"/>
                    <a:pt x="43" y="1068"/>
                    <a:pt x="27" y="1022"/>
                  </a:cubicBezTo>
                  <a:cubicBezTo>
                    <a:pt x="0" y="947"/>
                    <a:pt x="2" y="878"/>
                    <a:pt x="32" y="813"/>
                  </a:cubicBezTo>
                  <a:cubicBezTo>
                    <a:pt x="43" y="791"/>
                    <a:pt x="57" y="768"/>
                    <a:pt x="71" y="747"/>
                  </a:cubicBezTo>
                  <a:cubicBezTo>
                    <a:pt x="84" y="726"/>
                    <a:pt x="98" y="704"/>
                    <a:pt x="109" y="683"/>
                  </a:cubicBezTo>
                  <a:cubicBezTo>
                    <a:pt x="129" y="641"/>
                    <a:pt x="137" y="598"/>
                    <a:pt x="144" y="556"/>
                  </a:cubicBezTo>
                  <a:cubicBezTo>
                    <a:pt x="148" y="534"/>
                    <a:pt x="153" y="511"/>
                    <a:pt x="159" y="488"/>
                  </a:cubicBezTo>
                  <a:cubicBezTo>
                    <a:pt x="162" y="477"/>
                    <a:pt x="165" y="467"/>
                    <a:pt x="169" y="456"/>
                  </a:cubicBezTo>
                  <a:cubicBezTo>
                    <a:pt x="183" y="418"/>
                    <a:pt x="217" y="350"/>
                    <a:pt x="285" y="315"/>
                  </a:cubicBezTo>
                  <a:cubicBezTo>
                    <a:pt x="313" y="301"/>
                    <a:pt x="344" y="294"/>
                    <a:pt x="381" y="294"/>
                  </a:cubicBezTo>
                  <a:cubicBezTo>
                    <a:pt x="383" y="294"/>
                    <a:pt x="384" y="294"/>
                    <a:pt x="385" y="294"/>
                  </a:cubicBezTo>
                  <a:cubicBezTo>
                    <a:pt x="404" y="294"/>
                    <a:pt x="422" y="295"/>
                    <a:pt x="441" y="296"/>
                  </a:cubicBezTo>
                  <a:cubicBezTo>
                    <a:pt x="468" y="298"/>
                    <a:pt x="496" y="300"/>
                    <a:pt x="525" y="298"/>
                  </a:cubicBezTo>
                  <a:cubicBezTo>
                    <a:pt x="580" y="295"/>
                    <a:pt x="640" y="276"/>
                    <a:pt x="709" y="242"/>
                  </a:cubicBezTo>
                  <a:cubicBezTo>
                    <a:pt x="766" y="213"/>
                    <a:pt x="822" y="177"/>
                    <a:pt x="874" y="142"/>
                  </a:cubicBezTo>
                  <a:cubicBezTo>
                    <a:pt x="926" y="108"/>
                    <a:pt x="986" y="69"/>
                    <a:pt x="1047" y="42"/>
                  </a:cubicBezTo>
                  <a:cubicBezTo>
                    <a:pt x="1114" y="12"/>
                    <a:pt x="1171" y="0"/>
                    <a:pt x="1222" y="5"/>
                  </a:cubicBezTo>
                  <a:cubicBezTo>
                    <a:pt x="1309" y="15"/>
                    <a:pt x="1359" y="76"/>
                    <a:pt x="1385" y="125"/>
                  </a:cubicBezTo>
                  <a:cubicBezTo>
                    <a:pt x="1405" y="163"/>
                    <a:pt x="1417" y="205"/>
                    <a:pt x="1430" y="245"/>
                  </a:cubicBezTo>
                  <a:cubicBezTo>
                    <a:pt x="1438" y="271"/>
                    <a:pt x="1446" y="298"/>
                    <a:pt x="1456" y="323"/>
                  </a:cubicBezTo>
                  <a:cubicBezTo>
                    <a:pt x="1459" y="332"/>
                    <a:pt x="1464" y="342"/>
                    <a:pt x="1468" y="352"/>
                  </a:cubicBezTo>
                  <a:cubicBezTo>
                    <a:pt x="1482" y="383"/>
                    <a:pt x="1499" y="414"/>
                    <a:pt x="1515" y="444"/>
                  </a:cubicBezTo>
                  <a:cubicBezTo>
                    <a:pt x="1532" y="475"/>
                    <a:pt x="1549" y="506"/>
                    <a:pt x="1563" y="537"/>
                  </a:cubicBezTo>
                  <a:cubicBezTo>
                    <a:pt x="1597" y="613"/>
                    <a:pt x="1607" y="675"/>
                    <a:pt x="1597" y="740"/>
                  </a:cubicBezTo>
                  <a:cubicBezTo>
                    <a:pt x="1585" y="816"/>
                    <a:pt x="1543" y="894"/>
                    <a:pt x="1473" y="972"/>
                  </a:cubicBezTo>
                  <a:cubicBezTo>
                    <a:pt x="1414" y="1038"/>
                    <a:pt x="1337" y="1102"/>
                    <a:pt x="1245" y="1163"/>
                  </a:cubicBezTo>
                  <a:cubicBezTo>
                    <a:pt x="1189" y="1199"/>
                    <a:pt x="1123" y="1239"/>
                    <a:pt x="1051" y="1259"/>
                  </a:cubicBezTo>
                  <a:cubicBezTo>
                    <a:pt x="1019" y="1269"/>
                    <a:pt x="986" y="1274"/>
                    <a:pt x="954" y="1278"/>
                  </a:cubicBezTo>
                  <a:cubicBezTo>
                    <a:pt x="940" y="1280"/>
                    <a:pt x="925" y="1283"/>
                    <a:pt x="910" y="1285"/>
                  </a:cubicBezTo>
                  <a:cubicBezTo>
                    <a:pt x="835" y="1299"/>
                    <a:pt x="763" y="1325"/>
                    <a:pt x="694" y="1350"/>
                  </a:cubicBezTo>
                  <a:cubicBezTo>
                    <a:pt x="605" y="1383"/>
                    <a:pt x="521" y="1414"/>
                    <a:pt x="438" y="1414"/>
                  </a:cubicBezTo>
                  <a:cubicBezTo>
                    <a:pt x="419" y="1414"/>
                    <a:pt x="400" y="1412"/>
                    <a:pt x="381" y="1409"/>
                  </a:cubicBezTo>
                  <a:moveTo>
                    <a:pt x="1047" y="43"/>
                  </a:moveTo>
                  <a:cubicBezTo>
                    <a:pt x="987" y="70"/>
                    <a:pt x="926" y="108"/>
                    <a:pt x="875" y="143"/>
                  </a:cubicBezTo>
                  <a:cubicBezTo>
                    <a:pt x="822" y="177"/>
                    <a:pt x="766" y="213"/>
                    <a:pt x="709" y="242"/>
                  </a:cubicBezTo>
                  <a:cubicBezTo>
                    <a:pt x="641" y="277"/>
                    <a:pt x="580" y="295"/>
                    <a:pt x="525" y="299"/>
                  </a:cubicBezTo>
                  <a:cubicBezTo>
                    <a:pt x="496" y="301"/>
                    <a:pt x="468" y="299"/>
                    <a:pt x="441" y="297"/>
                  </a:cubicBezTo>
                  <a:cubicBezTo>
                    <a:pt x="421" y="296"/>
                    <a:pt x="401" y="294"/>
                    <a:pt x="381" y="294"/>
                  </a:cubicBezTo>
                  <a:cubicBezTo>
                    <a:pt x="344" y="295"/>
                    <a:pt x="314" y="302"/>
                    <a:pt x="285" y="316"/>
                  </a:cubicBezTo>
                  <a:cubicBezTo>
                    <a:pt x="218" y="350"/>
                    <a:pt x="184" y="419"/>
                    <a:pt x="170" y="457"/>
                  </a:cubicBezTo>
                  <a:cubicBezTo>
                    <a:pt x="166" y="467"/>
                    <a:pt x="162" y="477"/>
                    <a:pt x="160" y="488"/>
                  </a:cubicBezTo>
                  <a:cubicBezTo>
                    <a:pt x="154" y="511"/>
                    <a:pt x="149" y="534"/>
                    <a:pt x="145" y="556"/>
                  </a:cubicBezTo>
                  <a:cubicBezTo>
                    <a:pt x="137" y="598"/>
                    <a:pt x="129" y="641"/>
                    <a:pt x="109" y="683"/>
                  </a:cubicBezTo>
                  <a:cubicBezTo>
                    <a:pt x="99" y="705"/>
                    <a:pt x="85" y="726"/>
                    <a:pt x="72" y="747"/>
                  </a:cubicBezTo>
                  <a:cubicBezTo>
                    <a:pt x="58" y="769"/>
                    <a:pt x="43" y="791"/>
                    <a:pt x="33" y="814"/>
                  </a:cubicBezTo>
                  <a:cubicBezTo>
                    <a:pt x="3" y="878"/>
                    <a:pt x="1" y="947"/>
                    <a:pt x="28" y="1022"/>
                  </a:cubicBezTo>
                  <a:cubicBezTo>
                    <a:pt x="44" y="1068"/>
                    <a:pt x="69" y="1112"/>
                    <a:pt x="92" y="1149"/>
                  </a:cubicBezTo>
                  <a:cubicBezTo>
                    <a:pt x="139" y="1226"/>
                    <a:pt x="193" y="1313"/>
                    <a:pt x="280" y="1367"/>
                  </a:cubicBezTo>
                  <a:cubicBezTo>
                    <a:pt x="312" y="1388"/>
                    <a:pt x="346" y="1401"/>
                    <a:pt x="381" y="1408"/>
                  </a:cubicBezTo>
                  <a:cubicBezTo>
                    <a:pt x="483" y="1427"/>
                    <a:pt x="585" y="1389"/>
                    <a:pt x="694" y="1349"/>
                  </a:cubicBezTo>
                  <a:cubicBezTo>
                    <a:pt x="763" y="1324"/>
                    <a:pt x="834" y="1298"/>
                    <a:pt x="910" y="1284"/>
                  </a:cubicBezTo>
                  <a:cubicBezTo>
                    <a:pt x="925" y="1282"/>
                    <a:pt x="940" y="1280"/>
                    <a:pt x="954" y="1278"/>
                  </a:cubicBezTo>
                  <a:cubicBezTo>
                    <a:pt x="986" y="1273"/>
                    <a:pt x="1019" y="1268"/>
                    <a:pt x="1051" y="1259"/>
                  </a:cubicBezTo>
                  <a:cubicBezTo>
                    <a:pt x="1122" y="1238"/>
                    <a:pt x="1189" y="1198"/>
                    <a:pt x="1244" y="1162"/>
                  </a:cubicBezTo>
                  <a:cubicBezTo>
                    <a:pt x="1337" y="1101"/>
                    <a:pt x="1414" y="1037"/>
                    <a:pt x="1473" y="972"/>
                  </a:cubicBezTo>
                  <a:cubicBezTo>
                    <a:pt x="1543" y="893"/>
                    <a:pt x="1584" y="815"/>
                    <a:pt x="1596" y="740"/>
                  </a:cubicBezTo>
                  <a:cubicBezTo>
                    <a:pt x="1606" y="675"/>
                    <a:pt x="1596" y="613"/>
                    <a:pt x="1562" y="538"/>
                  </a:cubicBezTo>
                  <a:cubicBezTo>
                    <a:pt x="1548" y="506"/>
                    <a:pt x="1531" y="475"/>
                    <a:pt x="1515" y="445"/>
                  </a:cubicBezTo>
                  <a:cubicBezTo>
                    <a:pt x="1498" y="415"/>
                    <a:pt x="1481" y="383"/>
                    <a:pt x="1467" y="352"/>
                  </a:cubicBezTo>
                  <a:cubicBezTo>
                    <a:pt x="1463" y="342"/>
                    <a:pt x="1459" y="332"/>
                    <a:pt x="1455" y="323"/>
                  </a:cubicBezTo>
                  <a:cubicBezTo>
                    <a:pt x="1445" y="298"/>
                    <a:pt x="1437" y="271"/>
                    <a:pt x="1429" y="246"/>
                  </a:cubicBezTo>
                  <a:cubicBezTo>
                    <a:pt x="1417" y="205"/>
                    <a:pt x="1404" y="163"/>
                    <a:pt x="1384" y="126"/>
                  </a:cubicBezTo>
                  <a:cubicBezTo>
                    <a:pt x="1358" y="76"/>
                    <a:pt x="1309" y="16"/>
                    <a:pt x="1222" y="6"/>
                  </a:cubicBezTo>
                  <a:cubicBezTo>
                    <a:pt x="1214" y="5"/>
                    <a:pt x="1206" y="5"/>
                    <a:pt x="1198" y="5"/>
                  </a:cubicBezTo>
                  <a:cubicBezTo>
                    <a:pt x="1153" y="5"/>
                    <a:pt x="1104" y="17"/>
                    <a:pt x="1047" y="4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2" name="Freeform 17">
              <a:extLst>
                <a:ext uri="{FF2B5EF4-FFF2-40B4-BE49-F238E27FC236}">
                  <a16:creationId xmlns:a16="http://schemas.microsoft.com/office/drawing/2014/main" id="{E52C00C0-E1E5-4CC9-8339-EF52E96373A8}"/>
                </a:ext>
              </a:extLst>
            </p:cNvPr>
            <p:cNvSpPr>
              <a:spLocks noEditPoints="1"/>
            </p:cNvSpPr>
            <p:nvPr/>
          </p:nvSpPr>
          <p:spPr bwMode="auto">
            <a:xfrm>
              <a:off x="5295" y="1706"/>
              <a:ext cx="1297" cy="1151"/>
            </a:xfrm>
            <a:custGeom>
              <a:avLst/>
              <a:gdLst>
                <a:gd name="T0" fmla="*/ 417 w 1752"/>
                <a:gd name="T1" fmla="*/ 1541 h 1555"/>
                <a:gd name="T2" fmla="*/ 305 w 1752"/>
                <a:gd name="T3" fmla="*/ 1497 h 1555"/>
                <a:gd name="T4" fmla="*/ 100 w 1752"/>
                <a:gd name="T5" fmla="*/ 1257 h 1555"/>
                <a:gd name="T6" fmla="*/ 30 w 1752"/>
                <a:gd name="T7" fmla="*/ 1119 h 1555"/>
                <a:gd name="T8" fmla="*/ 35 w 1752"/>
                <a:gd name="T9" fmla="*/ 889 h 1555"/>
                <a:gd name="T10" fmla="*/ 78 w 1752"/>
                <a:gd name="T11" fmla="*/ 816 h 1555"/>
                <a:gd name="T12" fmla="*/ 119 w 1752"/>
                <a:gd name="T13" fmla="*/ 747 h 1555"/>
                <a:gd name="T14" fmla="*/ 158 w 1752"/>
                <a:gd name="T15" fmla="*/ 611 h 1555"/>
                <a:gd name="T16" fmla="*/ 174 w 1752"/>
                <a:gd name="T17" fmla="*/ 537 h 1555"/>
                <a:gd name="T18" fmla="*/ 185 w 1752"/>
                <a:gd name="T19" fmla="*/ 503 h 1555"/>
                <a:gd name="T20" fmla="*/ 313 w 1752"/>
                <a:gd name="T21" fmla="*/ 349 h 1555"/>
                <a:gd name="T22" fmla="*/ 420 w 1752"/>
                <a:gd name="T23" fmla="*/ 326 h 1555"/>
                <a:gd name="T24" fmla="*/ 485 w 1752"/>
                <a:gd name="T25" fmla="*/ 329 h 1555"/>
                <a:gd name="T26" fmla="*/ 576 w 1752"/>
                <a:gd name="T27" fmla="*/ 332 h 1555"/>
                <a:gd name="T28" fmla="*/ 774 w 1752"/>
                <a:gd name="T29" fmla="*/ 271 h 1555"/>
                <a:gd name="T30" fmla="*/ 953 w 1752"/>
                <a:gd name="T31" fmla="*/ 162 h 1555"/>
                <a:gd name="T32" fmla="*/ 1333 w 1752"/>
                <a:gd name="T33" fmla="*/ 13 h 1555"/>
                <a:gd name="T34" fmla="*/ 1511 w 1752"/>
                <a:gd name="T35" fmla="*/ 145 h 1555"/>
                <a:gd name="T36" fmla="*/ 1560 w 1752"/>
                <a:gd name="T37" fmla="*/ 275 h 1555"/>
                <a:gd name="T38" fmla="*/ 1588 w 1752"/>
                <a:gd name="T39" fmla="*/ 359 h 1555"/>
                <a:gd name="T40" fmla="*/ 1601 w 1752"/>
                <a:gd name="T41" fmla="*/ 391 h 1555"/>
                <a:gd name="T42" fmla="*/ 1652 w 1752"/>
                <a:gd name="T43" fmla="*/ 490 h 1555"/>
                <a:gd name="T44" fmla="*/ 1704 w 1752"/>
                <a:gd name="T45" fmla="*/ 591 h 1555"/>
                <a:gd name="T46" fmla="*/ 1740 w 1752"/>
                <a:gd name="T47" fmla="*/ 812 h 1555"/>
                <a:gd name="T48" fmla="*/ 1356 w 1752"/>
                <a:gd name="T49" fmla="*/ 1274 h 1555"/>
                <a:gd name="T50" fmla="*/ 1147 w 1752"/>
                <a:gd name="T51" fmla="*/ 1379 h 1555"/>
                <a:gd name="T52" fmla="*/ 1042 w 1752"/>
                <a:gd name="T53" fmla="*/ 1399 h 1555"/>
                <a:gd name="T54" fmla="*/ 994 w 1752"/>
                <a:gd name="T55" fmla="*/ 1407 h 1555"/>
                <a:gd name="T56" fmla="*/ 758 w 1752"/>
                <a:gd name="T57" fmla="*/ 1478 h 1555"/>
                <a:gd name="T58" fmla="*/ 479 w 1752"/>
                <a:gd name="T59" fmla="*/ 1547 h 1555"/>
                <a:gd name="T60" fmla="*/ 417 w 1752"/>
                <a:gd name="T61" fmla="*/ 1541 h 1555"/>
                <a:gd name="T62" fmla="*/ 957 w 1752"/>
                <a:gd name="T63" fmla="*/ 168 h 1555"/>
                <a:gd name="T64" fmla="*/ 777 w 1752"/>
                <a:gd name="T65" fmla="*/ 277 h 1555"/>
                <a:gd name="T66" fmla="*/ 576 w 1752"/>
                <a:gd name="T67" fmla="*/ 339 h 1555"/>
                <a:gd name="T68" fmla="*/ 485 w 1752"/>
                <a:gd name="T69" fmla="*/ 336 h 1555"/>
                <a:gd name="T70" fmla="*/ 420 w 1752"/>
                <a:gd name="T71" fmla="*/ 333 h 1555"/>
                <a:gd name="T72" fmla="*/ 420 w 1752"/>
                <a:gd name="T73" fmla="*/ 333 h 1555"/>
                <a:gd name="T74" fmla="*/ 317 w 1752"/>
                <a:gd name="T75" fmla="*/ 355 h 1555"/>
                <a:gd name="T76" fmla="*/ 192 w 1752"/>
                <a:gd name="T77" fmla="*/ 505 h 1555"/>
                <a:gd name="T78" fmla="*/ 181 w 1752"/>
                <a:gd name="T79" fmla="*/ 538 h 1555"/>
                <a:gd name="T80" fmla="*/ 164 w 1752"/>
                <a:gd name="T81" fmla="*/ 613 h 1555"/>
                <a:gd name="T82" fmla="*/ 125 w 1752"/>
                <a:gd name="T83" fmla="*/ 750 h 1555"/>
                <a:gd name="T84" fmla="*/ 84 w 1752"/>
                <a:gd name="T85" fmla="*/ 820 h 1555"/>
                <a:gd name="T86" fmla="*/ 42 w 1752"/>
                <a:gd name="T87" fmla="*/ 892 h 1555"/>
                <a:gd name="T88" fmla="*/ 36 w 1752"/>
                <a:gd name="T89" fmla="*/ 1116 h 1555"/>
                <a:gd name="T90" fmla="*/ 106 w 1752"/>
                <a:gd name="T91" fmla="*/ 1254 h 1555"/>
                <a:gd name="T92" fmla="*/ 309 w 1752"/>
                <a:gd name="T93" fmla="*/ 1491 h 1555"/>
                <a:gd name="T94" fmla="*/ 418 w 1752"/>
                <a:gd name="T95" fmla="*/ 1534 h 1555"/>
                <a:gd name="T96" fmla="*/ 755 w 1752"/>
                <a:gd name="T97" fmla="*/ 1471 h 1555"/>
                <a:gd name="T98" fmla="*/ 993 w 1752"/>
                <a:gd name="T99" fmla="*/ 1400 h 1555"/>
                <a:gd name="T100" fmla="*/ 1041 w 1752"/>
                <a:gd name="T101" fmla="*/ 1392 h 1555"/>
                <a:gd name="T102" fmla="*/ 1145 w 1752"/>
                <a:gd name="T103" fmla="*/ 1372 h 1555"/>
                <a:gd name="T104" fmla="*/ 1353 w 1752"/>
                <a:gd name="T105" fmla="*/ 1268 h 1555"/>
                <a:gd name="T106" fmla="*/ 1734 w 1752"/>
                <a:gd name="T107" fmla="*/ 811 h 1555"/>
                <a:gd name="T108" fmla="*/ 1697 w 1752"/>
                <a:gd name="T109" fmla="*/ 594 h 1555"/>
                <a:gd name="T110" fmla="*/ 1646 w 1752"/>
                <a:gd name="T111" fmla="*/ 493 h 1555"/>
                <a:gd name="T112" fmla="*/ 1595 w 1752"/>
                <a:gd name="T113" fmla="*/ 393 h 1555"/>
                <a:gd name="T114" fmla="*/ 1581 w 1752"/>
                <a:gd name="T115" fmla="*/ 362 h 1555"/>
                <a:gd name="T116" fmla="*/ 1553 w 1752"/>
                <a:gd name="T117" fmla="*/ 277 h 1555"/>
                <a:gd name="T118" fmla="*/ 1505 w 1752"/>
                <a:gd name="T119" fmla="*/ 149 h 1555"/>
                <a:gd name="T120" fmla="*/ 1332 w 1752"/>
                <a:gd name="T121" fmla="*/ 20 h 1555"/>
                <a:gd name="T122" fmla="*/ 1306 w 1752"/>
                <a:gd name="T123" fmla="*/ 19 h 1555"/>
                <a:gd name="T124" fmla="*/ 957 w 1752"/>
                <a:gd name="T125" fmla="*/ 168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2" h="1555">
                  <a:moveTo>
                    <a:pt x="417" y="1541"/>
                  </a:moveTo>
                  <a:cubicBezTo>
                    <a:pt x="378" y="1534"/>
                    <a:pt x="341" y="1519"/>
                    <a:pt x="305" y="1497"/>
                  </a:cubicBezTo>
                  <a:cubicBezTo>
                    <a:pt x="210" y="1437"/>
                    <a:pt x="151" y="1342"/>
                    <a:pt x="100" y="1257"/>
                  </a:cubicBezTo>
                  <a:cubicBezTo>
                    <a:pt x="75" y="1217"/>
                    <a:pt x="48" y="1169"/>
                    <a:pt x="30" y="1119"/>
                  </a:cubicBezTo>
                  <a:cubicBezTo>
                    <a:pt x="0" y="1036"/>
                    <a:pt x="2" y="961"/>
                    <a:pt x="35" y="889"/>
                  </a:cubicBezTo>
                  <a:cubicBezTo>
                    <a:pt x="47" y="864"/>
                    <a:pt x="63" y="840"/>
                    <a:pt x="78" y="816"/>
                  </a:cubicBezTo>
                  <a:cubicBezTo>
                    <a:pt x="92" y="794"/>
                    <a:pt x="107" y="770"/>
                    <a:pt x="119" y="747"/>
                  </a:cubicBezTo>
                  <a:cubicBezTo>
                    <a:pt x="140" y="702"/>
                    <a:pt x="149" y="656"/>
                    <a:pt x="158" y="611"/>
                  </a:cubicBezTo>
                  <a:cubicBezTo>
                    <a:pt x="162" y="587"/>
                    <a:pt x="167" y="562"/>
                    <a:pt x="174" y="537"/>
                  </a:cubicBezTo>
                  <a:cubicBezTo>
                    <a:pt x="177" y="525"/>
                    <a:pt x="181" y="514"/>
                    <a:pt x="185" y="503"/>
                  </a:cubicBezTo>
                  <a:cubicBezTo>
                    <a:pt x="201" y="461"/>
                    <a:pt x="239" y="386"/>
                    <a:pt x="313" y="349"/>
                  </a:cubicBezTo>
                  <a:cubicBezTo>
                    <a:pt x="345" y="333"/>
                    <a:pt x="379" y="326"/>
                    <a:pt x="420" y="326"/>
                  </a:cubicBezTo>
                  <a:cubicBezTo>
                    <a:pt x="442" y="326"/>
                    <a:pt x="464" y="327"/>
                    <a:pt x="485" y="329"/>
                  </a:cubicBezTo>
                  <a:cubicBezTo>
                    <a:pt x="515" y="332"/>
                    <a:pt x="545" y="334"/>
                    <a:pt x="576" y="332"/>
                  </a:cubicBezTo>
                  <a:cubicBezTo>
                    <a:pt x="635" y="328"/>
                    <a:pt x="700" y="308"/>
                    <a:pt x="774" y="271"/>
                  </a:cubicBezTo>
                  <a:cubicBezTo>
                    <a:pt x="837" y="239"/>
                    <a:pt x="899" y="198"/>
                    <a:pt x="953" y="162"/>
                  </a:cubicBezTo>
                  <a:cubicBezTo>
                    <a:pt x="1080" y="77"/>
                    <a:pt x="1214" y="0"/>
                    <a:pt x="1333" y="13"/>
                  </a:cubicBezTo>
                  <a:cubicBezTo>
                    <a:pt x="1428" y="24"/>
                    <a:pt x="1483" y="91"/>
                    <a:pt x="1511" y="145"/>
                  </a:cubicBezTo>
                  <a:cubicBezTo>
                    <a:pt x="1532" y="186"/>
                    <a:pt x="1546" y="231"/>
                    <a:pt x="1560" y="275"/>
                  </a:cubicBezTo>
                  <a:cubicBezTo>
                    <a:pt x="1568" y="303"/>
                    <a:pt x="1577" y="332"/>
                    <a:pt x="1588" y="359"/>
                  </a:cubicBezTo>
                  <a:cubicBezTo>
                    <a:pt x="1592" y="369"/>
                    <a:pt x="1596" y="380"/>
                    <a:pt x="1601" y="391"/>
                  </a:cubicBezTo>
                  <a:cubicBezTo>
                    <a:pt x="1616" y="424"/>
                    <a:pt x="1634" y="458"/>
                    <a:pt x="1652" y="490"/>
                  </a:cubicBezTo>
                  <a:cubicBezTo>
                    <a:pt x="1670" y="523"/>
                    <a:pt x="1688" y="557"/>
                    <a:pt x="1704" y="591"/>
                  </a:cubicBezTo>
                  <a:cubicBezTo>
                    <a:pt x="1740" y="674"/>
                    <a:pt x="1752" y="742"/>
                    <a:pt x="1740" y="812"/>
                  </a:cubicBezTo>
                  <a:cubicBezTo>
                    <a:pt x="1708" y="1016"/>
                    <a:pt x="1486" y="1189"/>
                    <a:pt x="1356" y="1274"/>
                  </a:cubicBezTo>
                  <a:cubicBezTo>
                    <a:pt x="1296" y="1314"/>
                    <a:pt x="1224" y="1357"/>
                    <a:pt x="1147" y="1379"/>
                  </a:cubicBezTo>
                  <a:cubicBezTo>
                    <a:pt x="1112" y="1389"/>
                    <a:pt x="1077" y="1394"/>
                    <a:pt x="1042" y="1399"/>
                  </a:cubicBezTo>
                  <a:cubicBezTo>
                    <a:pt x="1027" y="1402"/>
                    <a:pt x="1010" y="1404"/>
                    <a:pt x="994" y="1407"/>
                  </a:cubicBezTo>
                  <a:cubicBezTo>
                    <a:pt x="911" y="1421"/>
                    <a:pt x="833" y="1450"/>
                    <a:pt x="758" y="1478"/>
                  </a:cubicBezTo>
                  <a:cubicBezTo>
                    <a:pt x="662" y="1513"/>
                    <a:pt x="570" y="1547"/>
                    <a:pt x="479" y="1547"/>
                  </a:cubicBezTo>
                  <a:cubicBezTo>
                    <a:pt x="458" y="1547"/>
                    <a:pt x="438" y="1545"/>
                    <a:pt x="417" y="1541"/>
                  </a:cubicBezTo>
                  <a:moveTo>
                    <a:pt x="957" y="168"/>
                  </a:moveTo>
                  <a:cubicBezTo>
                    <a:pt x="903" y="204"/>
                    <a:pt x="840" y="245"/>
                    <a:pt x="777" y="277"/>
                  </a:cubicBezTo>
                  <a:cubicBezTo>
                    <a:pt x="702" y="315"/>
                    <a:pt x="637" y="335"/>
                    <a:pt x="576" y="339"/>
                  </a:cubicBezTo>
                  <a:cubicBezTo>
                    <a:pt x="545" y="341"/>
                    <a:pt x="514" y="339"/>
                    <a:pt x="485" y="336"/>
                  </a:cubicBezTo>
                  <a:cubicBezTo>
                    <a:pt x="463" y="334"/>
                    <a:pt x="442" y="333"/>
                    <a:pt x="420" y="333"/>
                  </a:cubicBezTo>
                  <a:cubicBezTo>
                    <a:pt x="420" y="333"/>
                    <a:pt x="420" y="333"/>
                    <a:pt x="420" y="333"/>
                  </a:cubicBezTo>
                  <a:cubicBezTo>
                    <a:pt x="380" y="333"/>
                    <a:pt x="347" y="340"/>
                    <a:pt x="317" y="355"/>
                  </a:cubicBezTo>
                  <a:cubicBezTo>
                    <a:pt x="244" y="391"/>
                    <a:pt x="207" y="464"/>
                    <a:pt x="192" y="505"/>
                  </a:cubicBezTo>
                  <a:cubicBezTo>
                    <a:pt x="187" y="516"/>
                    <a:pt x="184" y="527"/>
                    <a:pt x="181" y="538"/>
                  </a:cubicBezTo>
                  <a:cubicBezTo>
                    <a:pt x="174" y="563"/>
                    <a:pt x="169" y="588"/>
                    <a:pt x="164" y="613"/>
                  </a:cubicBezTo>
                  <a:cubicBezTo>
                    <a:pt x="156" y="658"/>
                    <a:pt x="147" y="704"/>
                    <a:pt x="125" y="750"/>
                  </a:cubicBezTo>
                  <a:cubicBezTo>
                    <a:pt x="114" y="774"/>
                    <a:pt x="98" y="797"/>
                    <a:pt x="84" y="820"/>
                  </a:cubicBezTo>
                  <a:cubicBezTo>
                    <a:pt x="69" y="843"/>
                    <a:pt x="53" y="867"/>
                    <a:pt x="42" y="892"/>
                  </a:cubicBezTo>
                  <a:cubicBezTo>
                    <a:pt x="9" y="962"/>
                    <a:pt x="7" y="1035"/>
                    <a:pt x="36" y="1116"/>
                  </a:cubicBezTo>
                  <a:cubicBezTo>
                    <a:pt x="54" y="1166"/>
                    <a:pt x="81" y="1214"/>
                    <a:pt x="106" y="1254"/>
                  </a:cubicBezTo>
                  <a:cubicBezTo>
                    <a:pt x="157" y="1338"/>
                    <a:pt x="215" y="1432"/>
                    <a:pt x="309" y="1491"/>
                  </a:cubicBezTo>
                  <a:cubicBezTo>
                    <a:pt x="344" y="1513"/>
                    <a:pt x="380" y="1527"/>
                    <a:pt x="418" y="1534"/>
                  </a:cubicBezTo>
                  <a:cubicBezTo>
                    <a:pt x="528" y="1555"/>
                    <a:pt x="638" y="1514"/>
                    <a:pt x="755" y="1471"/>
                  </a:cubicBezTo>
                  <a:cubicBezTo>
                    <a:pt x="831" y="1443"/>
                    <a:pt x="910" y="1414"/>
                    <a:pt x="993" y="1400"/>
                  </a:cubicBezTo>
                  <a:cubicBezTo>
                    <a:pt x="1009" y="1397"/>
                    <a:pt x="1025" y="1395"/>
                    <a:pt x="1041" y="1392"/>
                  </a:cubicBezTo>
                  <a:cubicBezTo>
                    <a:pt x="1075" y="1387"/>
                    <a:pt x="1110" y="1382"/>
                    <a:pt x="1145" y="1372"/>
                  </a:cubicBezTo>
                  <a:cubicBezTo>
                    <a:pt x="1221" y="1351"/>
                    <a:pt x="1293" y="1308"/>
                    <a:pt x="1353" y="1268"/>
                  </a:cubicBezTo>
                  <a:cubicBezTo>
                    <a:pt x="1481" y="1184"/>
                    <a:pt x="1702" y="1012"/>
                    <a:pt x="1734" y="811"/>
                  </a:cubicBezTo>
                  <a:cubicBezTo>
                    <a:pt x="1744" y="742"/>
                    <a:pt x="1733" y="675"/>
                    <a:pt x="1697" y="594"/>
                  </a:cubicBezTo>
                  <a:cubicBezTo>
                    <a:pt x="1682" y="560"/>
                    <a:pt x="1664" y="526"/>
                    <a:pt x="1646" y="493"/>
                  </a:cubicBezTo>
                  <a:cubicBezTo>
                    <a:pt x="1628" y="461"/>
                    <a:pt x="1610" y="427"/>
                    <a:pt x="1595" y="393"/>
                  </a:cubicBezTo>
                  <a:cubicBezTo>
                    <a:pt x="1590" y="383"/>
                    <a:pt x="1585" y="372"/>
                    <a:pt x="1581" y="362"/>
                  </a:cubicBezTo>
                  <a:cubicBezTo>
                    <a:pt x="1571" y="334"/>
                    <a:pt x="1562" y="305"/>
                    <a:pt x="1553" y="277"/>
                  </a:cubicBezTo>
                  <a:cubicBezTo>
                    <a:pt x="1540" y="234"/>
                    <a:pt x="1526" y="188"/>
                    <a:pt x="1505" y="149"/>
                  </a:cubicBezTo>
                  <a:cubicBezTo>
                    <a:pt x="1477" y="96"/>
                    <a:pt x="1425" y="30"/>
                    <a:pt x="1332" y="20"/>
                  </a:cubicBezTo>
                  <a:cubicBezTo>
                    <a:pt x="1323" y="19"/>
                    <a:pt x="1315" y="19"/>
                    <a:pt x="1306" y="19"/>
                  </a:cubicBezTo>
                  <a:cubicBezTo>
                    <a:pt x="1196" y="19"/>
                    <a:pt x="1073" y="90"/>
                    <a:pt x="957" y="1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3" name="Freeform 18">
              <a:extLst>
                <a:ext uri="{FF2B5EF4-FFF2-40B4-BE49-F238E27FC236}">
                  <a16:creationId xmlns:a16="http://schemas.microsoft.com/office/drawing/2014/main" id="{84AE9FFF-3660-460D-8B54-F1FDA3A10F24}"/>
                </a:ext>
              </a:extLst>
            </p:cNvPr>
            <p:cNvSpPr>
              <a:spLocks noEditPoints="1"/>
            </p:cNvSpPr>
            <p:nvPr/>
          </p:nvSpPr>
          <p:spPr bwMode="auto">
            <a:xfrm>
              <a:off x="5229" y="1689"/>
              <a:ext cx="1395" cy="1232"/>
            </a:xfrm>
            <a:custGeom>
              <a:avLst/>
              <a:gdLst>
                <a:gd name="T0" fmla="*/ 328 w 1884"/>
                <a:gd name="T1" fmla="*/ 1595 h 1665"/>
                <a:gd name="T2" fmla="*/ 32 w 1884"/>
                <a:gd name="T3" fmla="*/ 1188 h 1665"/>
                <a:gd name="T4" fmla="*/ 84 w 1884"/>
                <a:gd name="T5" fmla="*/ 864 h 1665"/>
                <a:gd name="T6" fmla="*/ 171 w 1884"/>
                <a:gd name="T7" fmla="*/ 643 h 1665"/>
                <a:gd name="T8" fmla="*/ 201 w 1884"/>
                <a:gd name="T9" fmla="*/ 526 h 1665"/>
                <a:gd name="T10" fmla="*/ 450 w 1884"/>
                <a:gd name="T11" fmla="*/ 339 h 1665"/>
                <a:gd name="T12" fmla="*/ 523 w 1884"/>
                <a:gd name="T13" fmla="*/ 343 h 1665"/>
                <a:gd name="T14" fmla="*/ 836 w 1884"/>
                <a:gd name="T15" fmla="*/ 281 h 1665"/>
                <a:gd name="T16" fmla="*/ 1407 w 1884"/>
                <a:gd name="T17" fmla="*/ 0 h 1665"/>
                <a:gd name="T18" fmla="*/ 1552 w 1884"/>
                <a:gd name="T19" fmla="*/ 50 h 1665"/>
                <a:gd name="T20" fmla="*/ 1678 w 1884"/>
                <a:gd name="T21" fmla="*/ 282 h 1665"/>
                <a:gd name="T22" fmla="*/ 1722 w 1884"/>
                <a:gd name="T23" fmla="*/ 407 h 1665"/>
                <a:gd name="T24" fmla="*/ 1833 w 1884"/>
                <a:gd name="T25" fmla="*/ 623 h 1665"/>
                <a:gd name="T26" fmla="*/ 1726 w 1884"/>
                <a:gd name="T27" fmla="*/ 1131 h 1665"/>
                <a:gd name="T28" fmla="*/ 1235 w 1884"/>
                <a:gd name="T29" fmla="*/ 1468 h 1665"/>
                <a:gd name="T30" fmla="*/ 1071 w 1884"/>
                <a:gd name="T31" fmla="*/ 1497 h 1665"/>
                <a:gd name="T32" fmla="*/ 514 w 1884"/>
                <a:gd name="T33" fmla="*/ 1649 h 1665"/>
                <a:gd name="T34" fmla="*/ 1029 w 1884"/>
                <a:gd name="T35" fmla="*/ 163 h 1665"/>
                <a:gd name="T36" fmla="*/ 621 w 1884"/>
                <a:gd name="T37" fmla="*/ 348 h 1665"/>
                <a:gd name="T38" fmla="*/ 452 w 1884"/>
                <a:gd name="T39" fmla="*/ 340 h 1665"/>
                <a:gd name="T40" fmla="*/ 339 w 1884"/>
                <a:gd name="T41" fmla="*/ 363 h 1665"/>
                <a:gd name="T42" fmla="*/ 190 w 1884"/>
                <a:gd name="T43" fmla="*/ 562 h 1665"/>
                <a:gd name="T44" fmla="*/ 129 w 1884"/>
                <a:gd name="T45" fmla="*/ 789 h 1665"/>
                <a:gd name="T46" fmla="*/ 39 w 1884"/>
                <a:gd name="T47" fmla="*/ 943 h 1665"/>
                <a:gd name="T48" fmla="*/ 108 w 1884"/>
                <a:gd name="T49" fmla="*/ 1337 h 1665"/>
                <a:gd name="T50" fmla="*/ 448 w 1884"/>
                <a:gd name="T51" fmla="*/ 1642 h 1665"/>
                <a:gd name="T52" fmla="*/ 1071 w 1884"/>
                <a:gd name="T53" fmla="*/ 1497 h 1665"/>
                <a:gd name="T54" fmla="*/ 1234 w 1884"/>
                <a:gd name="T55" fmla="*/ 1467 h 1665"/>
                <a:gd name="T56" fmla="*/ 1726 w 1884"/>
                <a:gd name="T57" fmla="*/ 1130 h 1665"/>
                <a:gd name="T58" fmla="*/ 1832 w 1884"/>
                <a:gd name="T59" fmla="*/ 623 h 1665"/>
                <a:gd name="T60" fmla="*/ 1722 w 1884"/>
                <a:gd name="T61" fmla="*/ 407 h 1665"/>
                <a:gd name="T62" fmla="*/ 1677 w 1884"/>
                <a:gd name="T63" fmla="*/ 282 h 1665"/>
                <a:gd name="T64" fmla="*/ 1551 w 1884"/>
                <a:gd name="T65" fmla="*/ 51 h 1665"/>
                <a:gd name="T66" fmla="*/ 1407 w 1884"/>
                <a:gd name="T67" fmla="*/ 1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4" h="1665">
                  <a:moveTo>
                    <a:pt x="448" y="1643"/>
                  </a:moveTo>
                  <a:cubicBezTo>
                    <a:pt x="406" y="1635"/>
                    <a:pt x="367" y="1619"/>
                    <a:pt x="328" y="1595"/>
                  </a:cubicBezTo>
                  <a:cubicBezTo>
                    <a:pt x="226" y="1532"/>
                    <a:pt x="163" y="1428"/>
                    <a:pt x="108" y="1338"/>
                  </a:cubicBezTo>
                  <a:cubicBezTo>
                    <a:pt x="80" y="1292"/>
                    <a:pt x="51" y="1242"/>
                    <a:pt x="32" y="1188"/>
                  </a:cubicBezTo>
                  <a:cubicBezTo>
                    <a:pt x="0" y="1099"/>
                    <a:pt x="2" y="1019"/>
                    <a:pt x="38" y="942"/>
                  </a:cubicBezTo>
                  <a:cubicBezTo>
                    <a:pt x="51" y="916"/>
                    <a:pt x="68" y="889"/>
                    <a:pt x="84" y="864"/>
                  </a:cubicBezTo>
                  <a:cubicBezTo>
                    <a:pt x="100" y="839"/>
                    <a:pt x="116" y="814"/>
                    <a:pt x="128" y="789"/>
                  </a:cubicBezTo>
                  <a:cubicBezTo>
                    <a:pt x="152" y="741"/>
                    <a:pt x="161" y="691"/>
                    <a:pt x="171" y="643"/>
                  </a:cubicBezTo>
                  <a:cubicBezTo>
                    <a:pt x="176" y="616"/>
                    <a:pt x="181" y="589"/>
                    <a:pt x="189" y="562"/>
                  </a:cubicBezTo>
                  <a:cubicBezTo>
                    <a:pt x="192" y="550"/>
                    <a:pt x="196" y="538"/>
                    <a:pt x="201" y="526"/>
                  </a:cubicBezTo>
                  <a:cubicBezTo>
                    <a:pt x="218" y="482"/>
                    <a:pt x="259" y="402"/>
                    <a:pt x="339" y="363"/>
                  </a:cubicBezTo>
                  <a:cubicBezTo>
                    <a:pt x="372" y="347"/>
                    <a:pt x="407" y="339"/>
                    <a:pt x="450" y="339"/>
                  </a:cubicBezTo>
                  <a:cubicBezTo>
                    <a:pt x="451" y="339"/>
                    <a:pt x="452" y="339"/>
                    <a:pt x="452" y="339"/>
                  </a:cubicBezTo>
                  <a:cubicBezTo>
                    <a:pt x="476" y="339"/>
                    <a:pt x="500" y="341"/>
                    <a:pt x="523" y="343"/>
                  </a:cubicBezTo>
                  <a:cubicBezTo>
                    <a:pt x="554" y="346"/>
                    <a:pt x="588" y="349"/>
                    <a:pt x="621" y="347"/>
                  </a:cubicBezTo>
                  <a:cubicBezTo>
                    <a:pt x="686" y="344"/>
                    <a:pt x="756" y="322"/>
                    <a:pt x="836" y="281"/>
                  </a:cubicBezTo>
                  <a:cubicBezTo>
                    <a:pt x="903" y="246"/>
                    <a:pt x="968" y="203"/>
                    <a:pt x="1029" y="162"/>
                  </a:cubicBezTo>
                  <a:cubicBezTo>
                    <a:pt x="1155" y="77"/>
                    <a:pt x="1287" y="0"/>
                    <a:pt x="1407" y="0"/>
                  </a:cubicBezTo>
                  <a:cubicBezTo>
                    <a:pt x="1417" y="0"/>
                    <a:pt x="1427" y="1"/>
                    <a:pt x="1436" y="2"/>
                  </a:cubicBezTo>
                  <a:cubicBezTo>
                    <a:pt x="1479" y="7"/>
                    <a:pt x="1518" y="23"/>
                    <a:pt x="1552" y="50"/>
                  </a:cubicBezTo>
                  <a:cubicBezTo>
                    <a:pt x="1581" y="74"/>
                    <a:pt x="1606" y="105"/>
                    <a:pt x="1626" y="143"/>
                  </a:cubicBezTo>
                  <a:cubicBezTo>
                    <a:pt x="1649" y="186"/>
                    <a:pt x="1663" y="235"/>
                    <a:pt x="1678" y="282"/>
                  </a:cubicBezTo>
                  <a:cubicBezTo>
                    <a:pt x="1687" y="312"/>
                    <a:pt x="1696" y="343"/>
                    <a:pt x="1708" y="373"/>
                  </a:cubicBezTo>
                  <a:cubicBezTo>
                    <a:pt x="1712" y="384"/>
                    <a:pt x="1717" y="395"/>
                    <a:pt x="1722" y="407"/>
                  </a:cubicBezTo>
                  <a:cubicBezTo>
                    <a:pt x="1739" y="443"/>
                    <a:pt x="1758" y="479"/>
                    <a:pt x="1777" y="514"/>
                  </a:cubicBezTo>
                  <a:cubicBezTo>
                    <a:pt x="1796" y="549"/>
                    <a:pt x="1816" y="586"/>
                    <a:pt x="1833" y="623"/>
                  </a:cubicBezTo>
                  <a:cubicBezTo>
                    <a:pt x="1872" y="711"/>
                    <a:pt x="1884" y="783"/>
                    <a:pt x="1872" y="859"/>
                  </a:cubicBezTo>
                  <a:cubicBezTo>
                    <a:pt x="1858" y="947"/>
                    <a:pt x="1809" y="1039"/>
                    <a:pt x="1726" y="1131"/>
                  </a:cubicBezTo>
                  <a:cubicBezTo>
                    <a:pt x="1657" y="1208"/>
                    <a:pt x="1567" y="1283"/>
                    <a:pt x="1459" y="1355"/>
                  </a:cubicBezTo>
                  <a:cubicBezTo>
                    <a:pt x="1394" y="1398"/>
                    <a:pt x="1317" y="1444"/>
                    <a:pt x="1235" y="1468"/>
                  </a:cubicBezTo>
                  <a:cubicBezTo>
                    <a:pt x="1197" y="1478"/>
                    <a:pt x="1160" y="1484"/>
                    <a:pt x="1123" y="1489"/>
                  </a:cubicBezTo>
                  <a:cubicBezTo>
                    <a:pt x="1106" y="1492"/>
                    <a:pt x="1088" y="1494"/>
                    <a:pt x="1071" y="1497"/>
                  </a:cubicBezTo>
                  <a:cubicBezTo>
                    <a:pt x="981" y="1513"/>
                    <a:pt x="896" y="1544"/>
                    <a:pt x="815" y="1574"/>
                  </a:cubicBezTo>
                  <a:cubicBezTo>
                    <a:pt x="711" y="1612"/>
                    <a:pt x="612" y="1649"/>
                    <a:pt x="514" y="1649"/>
                  </a:cubicBezTo>
                  <a:cubicBezTo>
                    <a:pt x="492" y="1649"/>
                    <a:pt x="470" y="1647"/>
                    <a:pt x="448" y="1643"/>
                  </a:cubicBezTo>
                  <a:moveTo>
                    <a:pt x="1029" y="163"/>
                  </a:moveTo>
                  <a:cubicBezTo>
                    <a:pt x="968" y="204"/>
                    <a:pt x="903" y="247"/>
                    <a:pt x="836" y="281"/>
                  </a:cubicBezTo>
                  <a:cubicBezTo>
                    <a:pt x="756" y="322"/>
                    <a:pt x="686" y="344"/>
                    <a:pt x="621" y="348"/>
                  </a:cubicBezTo>
                  <a:cubicBezTo>
                    <a:pt x="588" y="350"/>
                    <a:pt x="554" y="347"/>
                    <a:pt x="522" y="344"/>
                  </a:cubicBezTo>
                  <a:cubicBezTo>
                    <a:pt x="499" y="342"/>
                    <a:pt x="476" y="340"/>
                    <a:pt x="452" y="340"/>
                  </a:cubicBezTo>
                  <a:cubicBezTo>
                    <a:pt x="452" y="340"/>
                    <a:pt x="451" y="340"/>
                    <a:pt x="450" y="340"/>
                  </a:cubicBezTo>
                  <a:cubicBezTo>
                    <a:pt x="407" y="340"/>
                    <a:pt x="372" y="347"/>
                    <a:pt x="339" y="363"/>
                  </a:cubicBezTo>
                  <a:cubicBezTo>
                    <a:pt x="259" y="402"/>
                    <a:pt x="219" y="482"/>
                    <a:pt x="202" y="526"/>
                  </a:cubicBezTo>
                  <a:cubicBezTo>
                    <a:pt x="197" y="538"/>
                    <a:pt x="193" y="550"/>
                    <a:pt x="190" y="562"/>
                  </a:cubicBezTo>
                  <a:cubicBezTo>
                    <a:pt x="182" y="589"/>
                    <a:pt x="177" y="616"/>
                    <a:pt x="172" y="643"/>
                  </a:cubicBezTo>
                  <a:cubicBezTo>
                    <a:pt x="162" y="691"/>
                    <a:pt x="152" y="741"/>
                    <a:pt x="129" y="789"/>
                  </a:cubicBezTo>
                  <a:cubicBezTo>
                    <a:pt x="117" y="815"/>
                    <a:pt x="100" y="840"/>
                    <a:pt x="85" y="864"/>
                  </a:cubicBezTo>
                  <a:cubicBezTo>
                    <a:pt x="68" y="890"/>
                    <a:pt x="51" y="916"/>
                    <a:pt x="39" y="943"/>
                  </a:cubicBezTo>
                  <a:cubicBezTo>
                    <a:pt x="3" y="1019"/>
                    <a:pt x="1" y="1099"/>
                    <a:pt x="33" y="1188"/>
                  </a:cubicBezTo>
                  <a:cubicBezTo>
                    <a:pt x="52" y="1242"/>
                    <a:pt x="80" y="1291"/>
                    <a:pt x="108" y="1337"/>
                  </a:cubicBezTo>
                  <a:cubicBezTo>
                    <a:pt x="164" y="1428"/>
                    <a:pt x="227" y="1531"/>
                    <a:pt x="329" y="1595"/>
                  </a:cubicBezTo>
                  <a:cubicBezTo>
                    <a:pt x="367" y="1619"/>
                    <a:pt x="406" y="1634"/>
                    <a:pt x="448" y="1642"/>
                  </a:cubicBezTo>
                  <a:cubicBezTo>
                    <a:pt x="567" y="1665"/>
                    <a:pt x="687" y="1620"/>
                    <a:pt x="814" y="1574"/>
                  </a:cubicBezTo>
                  <a:cubicBezTo>
                    <a:pt x="896" y="1543"/>
                    <a:pt x="981" y="1512"/>
                    <a:pt x="1071" y="1497"/>
                  </a:cubicBezTo>
                  <a:cubicBezTo>
                    <a:pt x="1088" y="1494"/>
                    <a:pt x="1106" y="1491"/>
                    <a:pt x="1123" y="1489"/>
                  </a:cubicBezTo>
                  <a:cubicBezTo>
                    <a:pt x="1159" y="1483"/>
                    <a:pt x="1197" y="1478"/>
                    <a:pt x="1234" y="1467"/>
                  </a:cubicBezTo>
                  <a:cubicBezTo>
                    <a:pt x="1317" y="1444"/>
                    <a:pt x="1394" y="1397"/>
                    <a:pt x="1458" y="1354"/>
                  </a:cubicBezTo>
                  <a:cubicBezTo>
                    <a:pt x="1567" y="1283"/>
                    <a:pt x="1657" y="1207"/>
                    <a:pt x="1726" y="1130"/>
                  </a:cubicBezTo>
                  <a:cubicBezTo>
                    <a:pt x="1808" y="1038"/>
                    <a:pt x="1857" y="947"/>
                    <a:pt x="1871" y="859"/>
                  </a:cubicBezTo>
                  <a:cubicBezTo>
                    <a:pt x="1883" y="783"/>
                    <a:pt x="1871" y="711"/>
                    <a:pt x="1832" y="623"/>
                  </a:cubicBezTo>
                  <a:cubicBezTo>
                    <a:pt x="1815" y="586"/>
                    <a:pt x="1795" y="550"/>
                    <a:pt x="1776" y="514"/>
                  </a:cubicBezTo>
                  <a:cubicBezTo>
                    <a:pt x="1757" y="479"/>
                    <a:pt x="1738" y="444"/>
                    <a:pt x="1722" y="407"/>
                  </a:cubicBezTo>
                  <a:cubicBezTo>
                    <a:pt x="1716" y="396"/>
                    <a:pt x="1712" y="384"/>
                    <a:pt x="1707" y="374"/>
                  </a:cubicBezTo>
                  <a:cubicBezTo>
                    <a:pt x="1696" y="344"/>
                    <a:pt x="1686" y="312"/>
                    <a:pt x="1677" y="282"/>
                  </a:cubicBezTo>
                  <a:cubicBezTo>
                    <a:pt x="1663" y="235"/>
                    <a:pt x="1648" y="187"/>
                    <a:pt x="1625" y="144"/>
                  </a:cubicBezTo>
                  <a:cubicBezTo>
                    <a:pt x="1606" y="105"/>
                    <a:pt x="1581" y="74"/>
                    <a:pt x="1551" y="51"/>
                  </a:cubicBezTo>
                  <a:cubicBezTo>
                    <a:pt x="1518" y="24"/>
                    <a:pt x="1479" y="7"/>
                    <a:pt x="1436" y="3"/>
                  </a:cubicBezTo>
                  <a:cubicBezTo>
                    <a:pt x="1427" y="1"/>
                    <a:pt x="1417" y="1"/>
                    <a:pt x="1407" y="1"/>
                  </a:cubicBezTo>
                  <a:cubicBezTo>
                    <a:pt x="1287" y="1"/>
                    <a:pt x="1155" y="78"/>
                    <a:pt x="1029" y="16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4" name="Freeform 19">
              <a:extLst>
                <a:ext uri="{FF2B5EF4-FFF2-40B4-BE49-F238E27FC236}">
                  <a16:creationId xmlns:a16="http://schemas.microsoft.com/office/drawing/2014/main" id="{6A711E23-87E9-44D3-951B-F805527611D2}"/>
                </a:ext>
              </a:extLst>
            </p:cNvPr>
            <p:cNvSpPr>
              <a:spLocks noEditPoints="1"/>
            </p:cNvSpPr>
            <p:nvPr/>
          </p:nvSpPr>
          <p:spPr bwMode="auto">
            <a:xfrm>
              <a:off x="5159" y="1649"/>
              <a:ext cx="1501" cy="1331"/>
            </a:xfrm>
            <a:custGeom>
              <a:avLst/>
              <a:gdLst>
                <a:gd name="T0" fmla="*/ 484 w 2028"/>
                <a:gd name="T1" fmla="*/ 1782 h 1799"/>
                <a:gd name="T2" fmla="*/ 354 w 2028"/>
                <a:gd name="T3" fmla="*/ 1730 h 1799"/>
                <a:gd name="T4" fmla="*/ 116 w 2028"/>
                <a:gd name="T5" fmla="*/ 1452 h 1799"/>
                <a:gd name="T6" fmla="*/ 35 w 2028"/>
                <a:gd name="T7" fmla="*/ 1291 h 1799"/>
                <a:gd name="T8" fmla="*/ 41 w 2028"/>
                <a:gd name="T9" fmla="*/ 1024 h 1799"/>
                <a:gd name="T10" fmla="*/ 91 w 2028"/>
                <a:gd name="T11" fmla="*/ 939 h 1799"/>
                <a:gd name="T12" fmla="*/ 138 w 2028"/>
                <a:gd name="T13" fmla="*/ 859 h 1799"/>
                <a:gd name="T14" fmla="*/ 184 w 2028"/>
                <a:gd name="T15" fmla="*/ 704 h 1799"/>
                <a:gd name="T16" fmla="*/ 204 w 2028"/>
                <a:gd name="T17" fmla="*/ 617 h 1799"/>
                <a:gd name="T18" fmla="*/ 217 w 2028"/>
                <a:gd name="T19" fmla="*/ 578 h 1799"/>
                <a:gd name="T20" fmla="*/ 367 w 2028"/>
                <a:gd name="T21" fmla="*/ 402 h 1799"/>
                <a:gd name="T22" fmla="*/ 491 w 2028"/>
                <a:gd name="T23" fmla="*/ 377 h 1799"/>
                <a:gd name="T24" fmla="*/ 566 w 2028"/>
                <a:gd name="T25" fmla="*/ 382 h 1799"/>
                <a:gd name="T26" fmla="*/ 673 w 2028"/>
                <a:gd name="T27" fmla="*/ 387 h 1799"/>
                <a:gd name="T28" fmla="*/ 901 w 2028"/>
                <a:gd name="T29" fmla="*/ 316 h 1799"/>
                <a:gd name="T30" fmla="*/ 1107 w 2028"/>
                <a:gd name="T31" fmla="*/ 188 h 1799"/>
                <a:gd name="T32" fmla="*/ 1547 w 2028"/>
                <a:gd name="T33" fmla="*/ 15 h 1799"/>
                <a:gd name="T34" fmla="*/ 1752 w 2028"/>
                <a:gd name="T35" fmla="*/ 169 h 1799"/>
                <a:gd name="T36" fmla="*/ 1807 w 2028"/>
                <a:gd name="T37" fmla="*/ 317 h 1799"/>
                <a:gd name="T38" fmla="*/ 1840 w 2028"/>
                <a:gd name="T39" fmla="*/ 416 h 1799"/>
                <a:gd name="T40" fmla="*/ 1855 w 2028"/>
                <a:gd name="T41" fmla="*/ 452 h 1799"/>
                <a:gd name="T42" fmla="*/ 1913 w 2028"/>
                <a:gd name="T43" fmla="*/ 566 h 1799"/>
                <a:gd name="T44" fmla="*/ 1973 w 2028"/>
                <a:gd name="T45" fmla="*/ 683 h 1799"/>
                <a:gd name="T46" fmla="*/ 2015 w 2028"/>
                <a:gd name="T47" fmla="*/ 937 h 1799"/>
                <a:gd name="T48" fmla="*/ 1570 w 2028"/>
                <a:gd name="T49" fmla="*/ 1472 h 1799"/>
                <a:gd name="T50" fmla="*/ 1330 w 2028"/>
                <a:gd name="T51" fmla="*/ 1594 h 1799"/>
                <a:gd name="T52" fmla="*/ 1210 w 2028"/>
                <a:gd name="T53" fmla="*/ 1617 h 1799"/>
                <a:gd name="T54" fmla="*/ 1154 w 2028"/>
                <a:gd name="T55" fmla="*/ 1625 h 1799"/>
                <a:gd name="T56" fmla="*/ 879 w 2028"/>
                <a:gd name="T57" fmla="*/ 1708 h 1799"/>
                <a:gd name="T58" fmla="*/ 556 w 2028"/>
                <a:gd name="T59" fmla="*/ 1788 h 1799"/>
                <a:gd name="T60" fmla="*/ 484 w 2028"/>
                <a:gd name="T61" fmla="*/ 1782 h 1799"/>
                <a:gd name="T62" fmla="*/ 1111 w 2028"/>
                <a:gd name="T63" fmla="*/ 194 h 1799"/>
                <a:gd name="T64" fmla="*/ 904 w 2028"/>
                <a:gd name="T65" fmla="*/ 322 h 1799"/>
                <a:gd name="T66" fmla="*/ 673 w 2028"/>
                <a:gd name="T67" fmla="*/ 394 h 1799"/>
                <a:gd name="T68" fmla="*/ 566 w 2028"/>
                <a:gd name="T69" fmla="*/ 389 h 1799"/>
                <a:gd name="T70" fmla="*/ 491 w 2028"/>
                <a:gd name="T71" fmla="*/ 384 h 1799"/>
                <a:gd name="T72" fmla="*/ 370 w 2028"/>
                <a:gd name="T73" fmla="*/ 408 h 1799"/>
                <a:gd name="T74" fmla="*/ 224 w 2028"/>
                <a:gd name="T75" fmla="*/ 581 h 1799"/>
                <a:gd name="T76" fmla="*/ 211 w 2028"/>
                <a:gd name="T77" fmla="*/ 619 h 1799"/>
                <a:gd name="T78" fmla="*/ 191 w 2028"/>
                <a:gd name="T79" fmla="*/ 705 h 1799"/>
                <a:gd name="T80" fmla="*/ 145 w 2028"/>
                <a:gd name="T81" fmla="*/ 862 h 1799"/>
                <a:gd name="T82" fmla="*/ 97 w 2028"/>
                <a:gd name="T83" fmla="*/ 943 h 1799"/>
                <a:gd name="T84" fmla="*/ 47 w 2028"/>
                <a:gd name="T85" fmla="*/ 1027 h 1799"/>
                <a:gd name="T86" fmla="*/ 41 w 2028"/>
                <a:gd name="T87" fmla="*/ 1288 h 1799"/>
                <a:gd name="T88" fmla="*/ 122 w 2028"/>
                <a:gd name="T89" fmla="*/ 1448 h 1799"/>
                <a:gd name="T90" fmla="*/ 358 w 2028"/>
                <a:gd name="T91" fmla="*/ 1724 h 1799"/>
                <a:gd name="T92" fmla="*/ 486 w 2028"/>
                <a:gd name="T93" fmla="*/ 1775 h 1799"/>
                <a:gd name="T94" fmla="*/ 877 w 2028"/>
                <a:gd name="T95" fmla="*/ 1701 h 1799"/>
                <a:gd name="T96" fmla="*/ 1153 w 2028"/>
                <a:gd name="T97" fmla="*/ 1618 h 1799"/>
                <a:gd name="T98" fmla="*/ 1209 w 2028"/>
                <a:gd name="T99" fmla="*/ 1610 h 1799"/>
                <a:gd name="T100" fmla="*/ 1328 w 2028"/>
                <a:gd name="T101" fmla="*/ 1587 h 1799"/>
                <a:gd name="T102" fmla="*/ 1567 w 2028"/>
                <a:gd name="T103" fmla="*/ 1467 h 1799"/>
                <a:gd name="T104" fmla="*/ 2008 w 2028"/>
                <a:gd name="T105" fmla="*/ 936 h 1799"/>
                <a:gd name="T106" fmla="*/ 1967 w 2028"/>
                <a:gd name="T107" fmla="*/ 686 h 1799"/>
                <a:gd name="T108" fmla="*/ 1907 w 2028"/>
                <a:gd name="T109" fmla="*/ 569 h 1799"/>
                <a:gd name="T110" fmla="*/ 1849 w 2028"/>
                <a:gd name="T111" fmla="*/ 455 h 1799"/>
                <a:gd name="T112" fmla="*/ 1834 w 2028"/>
                <a:gd name="T113" fmla="*/ 419 h 1799"/>
                <a:gd name="T114" fmla="*/ 1801 w 2028"/>
                <a:gd name="T115" fmla="*/ 319 h 1799"/>
                <a:gd name="T116" fmla="*/ 1746 w 2028"/>
                <a:gd name="T117" fmla="*/ 173 h 1799"/>
                <a:gd name="T118" fmla="*/ 1546 w 2028"/>
                <a:gd name="T119" fmla="*/ 22 h 1799"/>
                <a:gd name="T120" fmla="*/ 1514 w 2028"/>
                <a:gd name="T121" fmla="*/ 21 h 1799"/>
                <a:gd name="T122" fmla="*/ 1111 w 2028"/>
                <a:gd name="T123" fmla="*/ 194 h 1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8" h="1799">
                  <a:moveTo>
                    <a:pt x="484" y="1782"/>
                  </a:moveTo>
                  <a:cubicBezTo>
                    <a:pt x="439" y="1773"/>
                    <a:pt x="396" y="1756"/>
                    <a:pt x="354" y="1730"/>
                  </a:cubicBezTo>
                  <a:cubicBezTo>
                    <a:pt x="244" y="1661"/>
                    <a:pt x="176" y="1550"/>
                    <a:pt x="116" y="1452"/>
                  </a:cubicBezTo>
                  <a:cubicBezTo>
                    <a:pt x="86" y="1402"/>
                    <a:pt x="55" y="1349"/>
                    <a:pt x="35" y="1291"/>
                  </a:cubicBezTo>
                  <a:cubicBezTo>
                    <a:pt x="0" y="1194"/>
                    <a:pt x="2" y="1107"/>
                    <a:pt x="41" y="1024"/>
                  </a:cubicBezTo>
                  <a:cubicBezTo>
                    <a:pt x="55" y="995"/>
                    <a:pt x="73" y="967"/>
                    <a:pt x="91" y="939"/>
                  </a:cubicBezTo>
                  <a:cubicBezTo>
                    <a:pt x="108" y="913"/>
                    <a:pt x="125" y="886"/>
                    <a:pt x="138" y="859"/>
                  </a:cubicBezTo>
                  <a:cubicBezTo>
                    <a:pt x="163" y="808"/>
                    <a:pt x="174" y="755"/>
                    <a:pt x="184" y="704"/>
                  </a:cubicBezTo>
                  <a:cubicBezTo>
                    <a:pt x="190" y="675"/>
                    <a:pt x="196" y="646"/>
                    <a:pt x="204" y="617"/>
                  </a:cubicBezTo>
                  <a:cubicBezTo>
                    <a:pt x="208" y="604"/>
                    <a:pt x="212" y="591"/>
                    <a:pt x="217" y="578"/>
                  </a:cubicBezTo>
                  <a:cubicBezTo>
                    <a:pt x="236" y="530"/>
                    <a:pt x="280" y="444"/>
                    <a:pt x="367" y="402"/>
                  </a:cubicBezTo>
                  <a:cubicBezTo>
                    <a:pt x="404" y="384"/>
                    <a:pt x="443" y="376"/>
                    <a:pt x="491" y="377"/>
                  </a:cubicBezTo>
                  <a:cubicBezTo>
                    <a:pt x="516" y="378"/>
                    <a:pt x="542" y="380"/>
                    <a:pt x="566" y="382"/>
                  </a:cubicBezTo>
                  <a:cubicBezTo>
                    <a:pt x="601" y="386"/>
                    <a:pt x="636" y="389"/>
                    <a:pt x="673" y="387"/>
                  </a:cubicBezTo>
                  <a:cubicBezTo>
                    <a:pt x="741" y="384"/>
                    <a:pt x="815" y="360"/>
                    <a:pt x="901" y="316"/>
                  </a:cubicBezTo>
                  <a:cubicBezTo>
                    <a:pt x="971" y="279"/>
                    <a:pt x="1039" y="235"/>
                    <a:pt x="1107" y="188"/>
                  </a:cubicBezTo>
                  <a:cubicBezTo>
                    <a:pt x="1254" y="89"/>
                    <a:pt x="1408" y="0"/>
                    <a:pt x="1547" y="15"/>
                  </a:cubicBezTo>
                  <a:cubicBezTo>
                    <a:pt x="1658" y="28"/>
                    <a:pt x="1720" y="106"/>
                    <a:pt x="1752" y="169"/>
                  </a:cubicBezTo>
                  <a:cubicBezTo>
                    <a:pt x="1776" y="216"/>
                    <a:pt x="1792" y="267"/>
                    <a:pt x="1807" y="317"/>
                  </a:cubicBezTo>
                  <a:cubicBezTo>
                    <a:pt x="1817" y="350"/>
                    <a:pt x="1828" y="384"/>
                    <a:pt x="1840" y="416"/>
                  </a:cubicBezTo>
                  <a:cubicBezTo>
                    <a:pt x="1845" y="427"/>
                    <a:pt x="1850" y="440"/>
                    <a:pt x="1855" y="452"/>
                  </a:cubicBezTo>
                  <a:cubicBezTo>
                    <a:pt x="1873" y="490"/>
                    <a:pt x="1893" y="529"/>
                    <a:pt x="1913" y="566"/>
                  </a:cubicBezTo>
                  <a:cubicBezTo>
                    <a:pt x="1934" y="604"/>
                    <a:pt x="1955" y="643"/>
                    <a:pt x="1973" y="683"/>
                  </a:cubicBezTo>
                  <a:cubicBezTo>
                    <a:pt x="2015" y="777"/>
                    <a:pt x="2028" y="856"/>
                    <a:pt x="2015" y="937"/>
                  </a:cubicBezTo>
                  <a:cubicBezTo>
                    <a:pt x="1978" y="1172"/>
                    <a:pt x="1721" y="1373"/>
                    <a:pt x="1570" y="1472"/>
                  </a:cubicBezTo>
                  <a:cubicBezTo>
                    <a:pt x="1501" y="1518"/>
                    <a:pt x="1418" y="1568"/>
                    <a:pt x="1330" y="1594"/>
                  </a:cubicBezTo>
                  <a:cubicBezTo>
                    <a:pt x="1290" y="1605"/>
                    <a:pt x="1250" y="1611"/>
                    <a:pt x="1210" y="1617"/>
                  </a:cubicBezTo>
                  <a:cubicBezTo>
                    <a:pt x="1192" y="1619"/>
                    <a:pt x="1173" y="1622"/>
                    <a:pt x="1154" y="1625"/>
                  </a:cubicBezTo>
                  <a:cubicBezTo>
                    <a:pt x="1058" y="1642"/>
                    <a:pt x="967" y="1675"/>
                    <a:pt x="879" y="1708"/>
                  </a:cubicBezTo>
                  <a:cubicBezTo>
                    <a:pt x="768" y="1749"/>
                    <a:pt x="661" y="1788"/>
                    <a:pt x="556" y="1788"/>
                  </a:cubicBezTo>
                  <a:cubicBezTo>
                    <a:pt x="532" y="1788"/>
                    <a:pt x="508" y="1786"/>
                    <a:pt x="484" y="1782"/>
                  </a:cubicBezTo>
                  <a:moveTo>
                    <a:pt x="1111" y="194"/>
                  </a:moveTo>
                  <a:cubicBezTo>
                    <a:pt x="1042" y="241"/>
                    <a:pt x="975" y="285"/>
                    <a:pt x="904" y="322"/>
                  </a:cubicBezTo>
                  <a:cubicBezTo>
                    <a:pt x="818" y="367"/>
                    <a:pt x="742" y="391"/>
                    <a:pt x="673" y="394"/>
                  </a:cubicBezTo>
                  <a:cubicBezTo>
                    <a:pt x="636" y="396"/>
                    <a:pt x="600" y="393"/>
                    <a:pt x="566" y="389"/>
                  </a:cubicBezTo>
                  <a:cubicBezTo>
                    <a:pt x="541" y="387"/>
                    <a:pt x="516" y="385"/>
                    <a:pt x="491" y="384"/>
                  </a:cubicBezTo>
                  <a:cubicBezTo>
                    <a:pt x="444" y="383"/>
                    <a:pt x="406" y="391"/>
                    <a:pt x="370" y="408"/>
                  </a:cubicBezTo>
                  <a:cubicBezTo>
                    <a:pt x="285" y="449"/>
                    <a:pt x="242" y="534"/>
                    <a:pt x="224" y="581"/>
                  </a:cubicBezTo>
                  <a:cubicBezTo>
                    <a:pt x="219" y="593"/>
                    <a:pt x="214" y="606"/>
                    <a:pt x="211" y="619"/>
                  </a:cubicBezTo>
                  <a:cubicBezTo>
                    <a:pt x="202" y="648"/>
                    <a:pt x="197" y="677"/>
                    <a:pt x="191" y="705"/>
                  </a:cubicBezTo>
                  <a:cubicBezTo>
                    <a:pt x="181" y="757"/>
                    <a:pt x="170" y="810"/>
                    <a:pt x="145" y="862"/>
                  </a:cubicBezTo>
                  <a:cubicBezTo>
                    <a:pt x="131" y="890"/>
                    <a:pt x="114" y="917"/>
                    <a:pt x="97" y="943"/>
                  </a:cubicBezTo>
                  <a:cubicBezTo>
                    <a:pt x="79" y="970"/>
                    <a:pt x="61" y="998"/>
                    <a:pt x="47" y="1027"/>
                  </a:cubicBezTo>
                  <a:cubicBezTo>
                    <a:pt x="9" y="1108"/>
                    <a:pt x="7" y="1194"/>
                    <a:pt x="41" y="1288"/>
                  </a:cubicBezTo>
                  <a:cubicBezTo>
                    <a:pt x="62" y="1346"/>
                    <a:pt x="92" y="1399"/>
                    <a:pt x="122" y="1448"/>
                  </a:cubicBezTo>
                  <a:cubicBezTo>
                    <a:pt x="182" y="1546"/>
                    <a:pt x="249" y="1656"/>
                    <a:pt x="358" y="1724"/>
                  </a:cubicBezTo>
                  <a:cubicBezTo>
                    <a:pt x="399" y="1750"/>
                    <a:pt x="441" y="1766"/>
                    <a:pt x="486" y="1775"/>
                  </a:cubicBezTo>
                  <a:cubicBezTo>
                    <a:pt x="612" y="1799"/>
                    <a:pt x="741" y="1751"/>
                    <a:pt x="877" y="1701"/>
                  </a:cubicBezTo>
                  <a:cubicBezTo>
                    <a:pt x="965" y="1669"/>
                    <a:pt x="1056" y="1635"/>
                    <a:pt x="1153" y="1618"/>
                  </a:cubicBezTo>
                  <a:cubicBezTo>
                    <a:pt x="1172" y="1615"/>
                    <a:pt x="1191" y="1612"/>
                    <a:pt x="1209" y="1610"/>
                  </a:cubicBezTo>
                  <a:cubicBezTo>
                    <a:pt x="1248" y="1604"/>
                    <a:pt x="1289" y="1598"/>
                    <a:pt x="1328" y="1587"/>
                  </a:cubicBezTo>
                  <a:cubicBezTo>
                    <a:pt x="1416" y="1562"/>
                    <a:pt x="1498" y="1512"/>
                    <a:pt x="1567" y="1467"/>
                  </a:cubicBezTo>
                  <a:cubicBezTo>
                    <a:pt x="1716" y="1368"/>
                    <a:pt x="1971" y="1168"/>
                    <a:pt x="2008" y="936"/>
                  </a:cubicBezTo>
                  <a:cubicBezTo>
                    <a:pt x="2021" y="856"/>
                    <a:pt x="2008" y="779"/>
                    <a:pt x="1967" y="686"/>
                  </a:cubicBezTo>
                  <a:cubicBezTo>
                    <a:pt x="1949" y="646"/>
                    <a:pt x="1928" y="607"/>
                    <a:pt x="1907" y="569"/>
                  </a:cubicBezTo>
                  <a:cubicBezTo>
                    <a:pt x="1887" y="532"/>
                    <a:pt x="1866" y="493"/>
                    <a:pt x="1849" y="455"/>
                  </a:cubicBezTo>
                  <a:cubicBezTo>
                    <a:pt x="1843" y="442"/>
                    <a:pt x="1838" y="430"/>
                    <a:pt x="1834" y="419"/>
                  </a:cubicBezTo>
                  <a:cubicBezTo>
                    <a:pt x="1821" y="386"/>
                    <a:pt x="1811" y="352"/>
                    <a:pt x="1801" y="319"/>
                  </a:cubicBezTo>
                  <a:cubicBezTo>
                    <a:pt x="1786" y="270"/>
                    <a:pt x="1770" y="218"/>
                    <a:pt x="1746" y="173"/>
                  </a:cubicBezTo>
                  <a:cubicBezTo>
                    <a:pt x="1714" y="111"/>
                    <a:pt x="1654" y="35"/>
                    <a:pt x="1546" y="22"/>
                  </a:cubicBezTo>
                  <a:cubicBezTo>
                    <a:pt x="1536" y="21"/>
                    <a:pt x="1525" y="21"/>
                    <a:pt x="1514" y="21"/>
                  </a:cubicBezTo>
                  <a:cubicBezTo>
                    <a:pt x="1386" y="21"/>
                    <a:pt x="1245" y="103"/>
                    <a:pt x="1111" y="19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5" name="Freeform 20">
              <a:extLst>
                <a:ext uri="{FF2B5EF4-FFF2-40B4-BE49-F238E27FC236}">
                  <a16:creationId xmlns:a16="http://schemas.microsoft.com/office/drawing/2014/main" id="{94F31455-AE13-41AC-AE46-5D9A18BA139C}"/>
                </a:ext>
              </a:extLst>
            </p:cNvPr>
            <p:cNvSpPr>
              <a:spLocks noEditPoints="1"/>
            </p:cNvSpPr>
            <p:nvPr/>
          </p:nvSpPr>
          <p:spPr bwMode="auto">
            <a:xfrm>
              <a:off x="5093" y="1630"/>
              <a:ext cx="1594" cy="1414"/>
            </a:xfrm>
            <a:custGeom>
              <a:avLst/>
              <a:gdLst>
                <a:gd name="T0" fmla="*/ 378 w 2154"/>
                <a:gd name="T1" fmla="*/ 1832 h 1911"/>
                <a:gd name="T2" fmla="*/ 124 w 2154"/>
                <a:gd name="T3" fmla="*/ 1535 h 1911"/>
                <a:gd name="T4" fmla="*/ 44 w 2154"/>
                <a:gd name="T5" fmla="*/ 1081 h 1911"/>
                <a:gd name="T6" fmla="*/ 148 w 2154"/>
                <a:gd name="T7" fmla="*/ 904 h 1911"/>
                <a:gd name="T8" fmla="*/ 219 w 2154"/>
                <a:gd name="T9" fmla="*/ 646 h 1911"/>
                <a:gd name="T10" fmla="*/ 392 w 2154"/>
                <a:gd name="T11" fmla="*/ 419 h 1911"/>
                <a:gd name="T12" fmla="*/ 524 w 2154"/>
                <a:gd name="T13" fmla="*/ 394 h 1911"/>
                <a:gd name="T14" fmla="*/ 718 w 2154"/>
                <a:gd name="T15" fmla="*/ 405 h 1911"/>
                <a:gd name="T16" fmla="*/ 1184 w 2154"/>
                <a:gd name="T17" fmla="*/ 191 h 1911"/>
                <a:gd name="T18" fmla="*/ 1650 w 2154"/>
                <a:gd name="T19" fmla="*/ 7 h 1911"/>
                <a:gd name="T20" fmla="*/ 1867 w 2154"/>
                <a:gd name="T21" fmla="*/ 170 h 1911"/>
                <a:gd name="T22" fmla="*/ 1960 w 2154"/>
                <a:gd name="T23" fmla="*/ 433 h 1911"/>
                <a:gd name="T24" fmla="*/ 2038 w 2154"/>
                <a:gd name="T25" fmla="*/ 592 h 1911"/>
                <a:gd name="T26" fmla="*/ 2144 w 2154"/>
                <a:gd name="T27" fmla="*/ 846 h 1911"/>
                <a:gd name="T28" fmla="*/ 1980 w 2154"/>
                <a:gd name="T29" fmla="*/ 1298 h 1911"/>
                <a:gd name="T30" fmla="*/ 1418 w 2154"/>
                <a:gd name="T31" fmla="*/ 1685 h 1911"/>
                <a:gd name="T32" fmla="*/ 1231 w 2154"/>
                <a:gd name="T33" fmla="*/ 1719 h 1911"/>
                <a:gd name="T34" fmla="*/ 591 w 2154"/>
                <a:gd name="T35" fmla="*/ 1893 h 1911"/>
                <a:gd name="T36" fmla="*/ 1415 w 2154"/>
                <a:gd name="T37" fmla="*/ 57 h 1911"/>
                <a:gd name="T38" fmla="*/ 964 w 2154"/>
                <a:gd name="T39" fmla="*/ 329 h 1911"/>
                <a:gd name="T40" fmla="*/ 604 w 2154"/>
                <a:gd name="T41" fmla="*/ 400 h 1911"/>
                <a:gd name="T42" fmla="*/ 516 w 2154"/>
                <a:gd name="T43" fmla="*/ 394 h 1911"/>
                <a:gd name="T44" fmla="*/ 234 w 2154"/>
                <a:gd name="T45" fmla="*/ 605 h 1911"/>
                <a:gd name="T46" fmla="*/ 198 w 2154"/>
                <a:gd name="T47" fmla="*/ 738 h 1911"/>
                <a:gd name="T48" fmla="*/ 98 w 2154"/>
                <a:gd name="T49" fmla="*/ 990 h 1911"/>
                <a:gd name="T50" fmla="*/ 38 w 2154"/>
                <a:gd name="T51" fmla="*/ 1363 h 1911"/>
                <a:gd name="T52" fmla="*/ 234 w 2154"/>
                <a:gd name="T53" fmla="*/ 1697 h 1911"/>
                <a:gd name="T54" fmla="*/ 516 w 2154"/>
                <a:gd name="T55" fmla="*/ 1886 h 1911"/>
                <a:gd name="T56" fmla="*/ 1231 w 2154"/>
                <a:gd name="T57" fmla="*/ 1718 h 1911"/>
                <a:gd name="T58" fmla="*/ 1418 w 2154"/>
                <a:gd name="T59" fmla="*/ 1685 h 1911"/>
                <a:gd name="T60" fmla="*/ 1979 w 2154"/>
                <a:gd name="T61" fmla="*/ 1298 h 1911"/>
                <a:gd name="T62" fmla="*/ 2143 w 2154"/>
                <a:gd name="T63" fmla="*/ 846 h 1911"/>
                <a:gd name="T64" fmla="*/ 2038 w 2154"/>
                <a:gd name="T65" fmla="*/ 593 h 1911"/>
                <a:gd name="T66" fmla="*/ 1960 w 2154"/>
                <a:gd name="T67" fmla="*/ 433 h 1911"/>
                <a:gd name="T68" fmla="*/ 1867 w 2154"/>
                <a:gd name="T69" fmla="*/ 171 h 1911"/>
                <a:gd name="T70" fmla="*/ 1650 w 2154"/>
                <a:gd name="T71" fmla="*/ 8 h 1911"/>
                <a:gd name="T72" fmla="*/ 1415 w 2154"/>
                <a:gd name="T73" fmla="*/ 57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54" h="1911">
                  <a:moveTo>
                    <a:pt x="515" y="1886"/>
                  </a:moveTo>
                  <a:cubicBezTo>
                    <a:pt x="467" y="1877"/>
                    <a:pt x="422" y="1859"/>
                    <a:pt x="378" y="1832"/>
                  </a:cubicBezTo>
                  <a:cubicBezTo>
                    <a:pt x="326" y="1799"/>
                    <a:pt x="279" y="1755"/>
                    <a:pt x="233" y="1698"/>
                  </a:cubicBezTo>
                  <a:cubicBezTo>
                    <a:pt x="191" y="1645"/>
                    <a:pt x="156" y="1587"/>
                    <a:pt x="124" y="1535"/>
                  </a:cubicBezTo>
                  <a:cubicBezTo>
                    <a:pt x="92" y="1482"/>
                    <a:pt x="59" y="1425"/>
                    <a:pt x="37" y="1363"/>
                  </a:cubicBezTo>
                  <a:cubicBezTo>
                    <a:pt x="0" y="1261"/>
                    <a:pt x="3" y="1168"/>
                    <a:pt x="44" y="1081"/>
                  </a:cubicBezTo>
                  <a:cubicBezTo>
                    <a:pt x="59" y="1050"/>
                    <a:pt x="78" y="1019"/>
                    <a:pt x="97" y="990"/>
                  </a:cubicBezTo>
                  <a:cubicBezTo>
                    <a:pt x="115" y="962"/>
                    <a:pt x="134" y="933"/>
                    <a:pt x="148" y="904"/>
                  </a:cubicBezTo>
                  <a:cubicBezTo>
                    <a:pt x="175" y="849"/>
                    <a:pt x="186" y="793"/>
                    <a:pt x="198" y="738"/>
                  </a:cubicBezTo>
                  <a:cubicBezTo>
                    <a:pt x="204" y="708"/>
                    <a:pt x="210" y="676"/>
                    <a:pt x="219" y="646"/>
                  </a:cubicBezTo>
                  <a:cubicBezTo>
                    <a:pt x="223" y="632"/>
                    <a:pt x="228" y="618"/>
                    <a:pt x="233" y="604"/>
                  </a:cubicBezTo>
                  <a:cubicBezTo>
                    <a:pt x="253" y="554"/>
                    <a:pt x="300" y="463"/>
                    <a:pt x="392" y="419"/>
                  </a:cubicBezTo>
                  <a:cubicBezTo>
                    <a:pt x="429" y="402"/>
                    <a:pt x="469" y="394"/>
                    <a:pt x="516" y="394"/>
                  </a:cubicBezTo>
                  <a:cubicBezTo>
                    <a:pt x="518" y="394"/>
                    <a:pt x="521" y="394"/>
                    <a:pt x="524" y="394"/>
                  </a:cubicBezTo>
                  <a:cubicBezTo>
                    <a:pt x="550" y="394"/>
                    <a:pt x="578" y="397"/>
                    <a:pt x="604" y="400"/>
                  </a:cubicBezTo>
                  <a:cubicBezTo>
                    <a:pt x="641" y="404"/>
                    <a:pt x="679" y="408"/>
                    <a:pt x="718" y="405"/>
                  </a:cubicBezTo>
                  <a:cubicBezTo>
                    <a:pt x="791" y="402"/>
                    <a:pt x="871" y="377"/>
                    <a:pt x="963" y="329"/>
                  </a:cubicBezTo>
                  <a:cubicBezTo>
                    <a:pt x="1041" y="288"/>
                    <a:pt x="1117" y="237"/>
                    <a:pt x="1184" y="191"/>
                  </a:cubicBezTo>
                  <a:cubicBezTo>
                    <a:pt x="1247" y="148"/>
                    <a:pt x="1331" y="94"/>
                    <a:pt x="1415" y="56"/>
                  </a:cubicBezTo>
                  <a:cubicBezTo>
                    <a:pt x="1505" y="15"/>
                    <a:pt x="1582" y="0"/>
                    <a:pt x="1650" y="7"/>
                  </a:cubicBezTo>
                  <a:cubicBezTo>
                    <a:pt x="1700" y="13"/>
                    <a:pt x="1744" y="32"/>
                    <a:pt x="1783" y="63"/>
                  </a:cubicBezTo>
                  <a:cubicBezTo>
                    <a:pt x="1816" y="90"/>
                    <a:pt x="1845" y="126"/>
                    <a:pt x="1867" y="170"/>
                  </a:cubicBezTo>
                  <a:cubicBezTo>
                    <a:pt x="1893" y="219"/>
                    <a:pt x="1909" y="274"/>
                    <a:pt x="1925" y="327"/>
                  </a:cubicBezTo>
                  <a:cubicBezTo>
                    <a:pt x="1936" y="362"/>
                    <a:pt x="1947" y="399"/>
                    <a:pt x="1960" y="433"/>
                  </a:cubicBezTo>
                  <a:cubicBezTo>
                    <a:pt x="1965" y="445"/>
                    <a:pt x="1971" y="458"/>
                    <a:pt x="1977" y="471"/>
                  </a:cubicBezTo>
                  <a:cubicBezTo>
                    <a:pt x="1995" y="512"/>
                    <a:pt x="2017" y="553"/>
                    <a:pt x="2038" y="592"/>
                  </a:cubicBezTo>
                  <a:cubicBezTo>
                    <a:pt x="2061" y="633"/>
                    <a:pt x="2083" y="675"/>
                    <a:pt x="2102" y="718"/>
                  </a:cubicBezTo>
                  <a:cubicBezTo>
                    <a:pt x="2123" y="764"/>
                    <a:pt x="2136" y="806"/>
                    <a:pt x="2144" y="846"/>
                  </a:cubicBezTo>
                  <a:cubicBezTo>
                    <a:pt x="2153" y="894"/>
                    <a:pt x="2154" y="940"/>
                    <a:pt x="2147" y="986"/>
                  </a:cubicBezTo>
                  <a:cubicBezTo>
                    <a:pt x="2130" y="1087"/>
                    <a:pt x="2074" y="1192"/>
                    <a:pt x="1980" y="1298"/>
                  </a:cubicBezTo>
                  <a:cubicBezTo>
                    <a:pt x="1901" y="1387"/>
                    <a:pt x="1798" y="1474"/>
                    <a:pt x="1673" y="1557"/>
                  </a:cubicBezTo>
                  <a:cubicBezTo>
                    <a:pt x="1599" y="1606"/>
                    <a:pt x="1510" y="1659"/>
                    <a:pt x="1418" y="1685"/>
                  </a:cubicBezTo>
                  <a:cubicBezTo>
                    <a:pt x="1375" y="1697"/>
                    <a:pt x="1333" y="1704"/>
                    <a:pt x="1291" y="1710"/>
                  </a:cubicBezTo>
                  <a:cubicBezTo>
                    <a:pt x="1271" y="1712"/>
                    <a:pt x="1251" y="1715"/>
                    <a:pt x="1231" y="1719"/>
                  </a:cubicBezTo>
                  <a:cubicBezTo>
                    <a:pt x="1128" y="1737"/>
                    <a:pt x="1030" y="1773"/>
                    <a:pt x="936" y="1807"/>
                  </a:cubicBezTo>
                  <a:cubicBezTo>
                    <a:pt x="817" y="1851"/>
                    <a:pt x="703" y="1893"/>
                    <a:pt x="591" y="1893"/>
                  </a:cubicBezTo>
                  <a:cubicBezTo>
                    <a:pt x="566" y="1893"/>
                    <a:pt x="541" y="1891"/>
                    <a:pt x="515" y="1886"/>
                  </a:cubicBezTo>
                  <a:moveTo>
                    <a:pt x="1415" y="57"/>
                  </a:moveTo>
                  <a:cubicBezTo>
                    <a:pt x="1331" y="94"/>
                    <a:pt x="1247" y="149"/>
                    <a:pt x="1184" y="192"/>
                  </a:cubicBezTo>
                  <a:cubicBezTo>
                    <a:pt x="1117" y="237"/>
                    <a:pt x="1041" y="289"/>
                    <a:pt x="964" y="329"/>
                  </a:cubicBezTo>
                  <a:cubicBezTo>
                    <a:pt x="872" y="377"/>
                    <a:pt x="791" y="403"/>
                    <a:pt x="718" y="406"/>
                  </a:cubicBezTo>
                  <a:cubicBezTo>
                    <a:pt x="679" y="408"/>
                    <a:pt x="641" y="404"/>
                    <a:pt x="604" y="400"/>
                  </a:cubicBezTo>
                  <a:cubicBezTo>
                    <a:pt x="577" y="398"/>
                    <a:pt x="550" y="395"/>
                    <a:pt x="524" y="394"/>
                  </a:cubicBezTo>
                  <a:cubicBezTo>
                    <a:pt x="521" y="394"/>
                    <a:pt x="518" y="394"/>
                    <a:pt x="516" y="394"/>
                  </a:cubicBezTo>
                  <a:cubicBezTo>
                    <a:pt x="469" y="394"/>
                    <a:pt x="429" y="402"/>
                    <a:pt x="393" y="420"/>
                  </a:cubicBezTo>
                  <a:cubicBezTo>
                    <a:pt x="301" y="463"/>
                    <a:pt x="254" y="554"/>
                    <a:pt x="234" y="605"/>
                  </a:cubicBezTo>
                  <a:cubicBezTo>
                    <a:pt x="228" y="618"/>
                    <a:pt x="224" y="632"/>
                    <a:pt x="220" y="646"/>
                  </a:cubicBezTo>
                  <a:cubicBezTo>
                    <a:pt x="211" y="677"/>
                    <a:pt x="204" y="708"/>
                    <a:pt x="198" y="738"/>
                  </a:cubicBezTo>
                  <a:cubicBezTo>
                    <a:pt x="187" y="793"/>
                    <a:pt x="176" y="850"/>
                    <a:pt x="149" y="904"/>
                  </a:cubicBezTo>
                  <a:cubicBezTo>
                    <a:pt x="135" y="934"/>
                    <a:pt x="116" y="962"/>
                    <a:pt x="98" y="990"/>
                  </a:cubicBezTo>
                  <a:cubicBezTo>
                    <a:pt x="79" y="1020"/>
                    <a:pt x="59" y="1050"/>
                    <a:pt x="45" y="1081"/>
                  </a:cubicBezTo>
                  <a:cubicBezTo>
                    <a:pt x="3" y="1169"/>
                    <a:pt x="1" y="1261"/>
                    <a:pt x="38" y="1363"/>
                  </a:cubicBezTo>
                  <a:cubicBezTo>
                    <a:pt x="60" y="1425"/>
                    <a:pt x="93" y="1482"/>
                    <a:pt x="125" y="1535"/>
                  </a:cubicBezTo>
                  <a:cubicBezTo>
                    <a:pt x="156" y="1586"/>
                    <a:pt x="192" y="1645"/>
                    <a:pt x="234" y="1697"/>
                  </a:cubicBezTo>
                  <a:cubicBezTo>
                    <a:pt x="279" y="1755"/>
                    <a:pt x="326" y="1799"/>
                    <a:pt x="378" y="1831"/>
                  </a:cubicBezTo>
                  <a:cubicBezTo>
                    <a:pt x="422" y="1859"/>
                    <a:pt x="467" y="1876"/>
                    <a:pt x="516" y="1886"/>
                  </a:cubicBezTo>
                  <a:cubicBezTo>
                    <a:pt x="652" y="1911"/>
                    <a:pt x="790" y="1860"/>
                    <a:pt x="936" y="1807"/>
                  </a:cubicBezTo>
                  <a:cubicBezTo>
                    <a:pt x="1030" y="1772"/>
                    <a:pt x="1128" y="1736"/>
                    <a:pt x="1231" y="1718"/>
                  </a:cubicBezTo>
                  <a:cubicBezTo>
                    <a:pt x="1251" y="1715"/>
                    <a:pt x="1271" y="1712"/>
                    <a:pt x="1291" y="1709"/>
                  </a:cubicBezTo>
                  <a:cubicBezTo>
                    <a:pt x="1332" y="1703"/>
                    <a:pt x="1375" y="1697"/>
                    <a:pt x="1418" y="1685"/>
                  </a:cubicBezTo>
                  <a:cubicBezTo>
                    <a:pt x="1510" y="1658"/>
                    <a:pt x="1598" y="1605"/>
                    <a:pt x="1672" y="1556"/>
                  </a:cubicBezTo>
                  <a:cubicBezTo>
                    <a:pt x="1797" y="1473"/>
                    <a:pt x="1900" y="1386"/>
                    <a:pt x="1979" y="1298"/>
                  </a:cubicBezTo>
                  <a:cubicBezTo>
                    <a:pt x="2074" y="1192"/>
                    <a:pt x="2130" y="1087"/>
                    <a:pt x="2146" y="986"/>
                  </a:cubicBezTo>
                  <a:cubicBezTo>
                    <a:pt x="2153" y="940"/>
                    <a:pt x="2152" y="894"/>
                    <a:pt x="2143" y="846"/>
                  </a:cubicBezTo>
                  <a:cubicBezTo>
                    <a:pt x="2136" y="806"/>
                    <a:pt x="2122" y="764"/>
                    <a:pt x="2102" y="718"/>
                  </a:cubicBezTo>
                  <a:cubicBezTo>
                    <a:pt x="2083" y="676"/>
                    <a:pt x="2060" y="633"/>
                    <a:pt x="2038" y="593"/>
                  </a:cubicBezTo>
                  <a:cubicBezTo>
                    <a:pt x="2016" y="553"/>
                    <a:pt x="1994" y="513"/>
                    <a:pt x="1976" y="472"/>
                  </a:cubicBezTo>
                  <a:cubicBezTo>
                    <a:pt x="1970" y="458"/>
                    <a:pt x="1965" y="446"/>
                    <a:pt x="1960" y="433"/>
                  </a:cubicBezTo>
                  <a:cubicBezTo>
                    <a:pt x="1946" y="399"/>
                    <a:pt x="1935" y="362"/>
                    <a:pt x="1925" y="327"/>
                  </a:cubicBezTo>
                  <a:cubicBezTo>
                    <a:pt x="1908" y="274"/>
                    <a:pt x="1892" y="220"/>
                    <a:pt x="1867" y="171"/>
                  </a:cubicBezTo>
                  <a:cubicBezTo>
                    <a:pt x="1844" y="127"/>
                    <a:pt x="1816" y="91"/>
                    <a:pt x="1782" y="64"/>
                  </a:cubicBezTo>
                  <a:cubicBezTo>
                    <a:pt x="1744" y="32"/>
                    <a:pt x="1700" y="14"/>
                    <a:pt x="1650" y="8"/>
                  </a:cubicBezTo>
                  <a:cubicBezTo>
                    <a:pt x="1639" y="7"/>
                    <a:pt x="1628" y="6"/>
                    <a:pt x="1616" y="6"/>
                  </a:cubicBezTo>
                  <a:cubicBezTo>
                    <a:pt x="1556" y="6"/>
                    <a:pt x="1490" y="23"/>
                    <a:pt x="1415" y="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6" name="Freeform 21">
              <a:extLst>
                <a:ext uri="{FF2B5EF4-FFF2-40B4-BE49-F238E27FC236}">
                  <a16:creationId xmlns:a16="http://schemas.microsoft.com/office/drawing/2014/main" id="{371504AE-19FE-4D95-A97B-91205C42BE31}"/>
                </a:ext>
              </a:extLst>
            </p:cNvPr>
            <p:cNvSpPr>
              <a:spLocks noEditPoints="1"/>
            </p:cNvSpPr>
            <p:nvPr/>
          </p:nvSpPr>
          <p:spPr bwMode="auto">
            <a:xfrm>
              <a:off x="5034" y="1601"/>
              <a:ext cx="1687" cy="1505"/>
            </a:xfrm>
            <a:custGeom>
              <a:avLst/>
              <a:gdLst>
                <a:gd name="T0" fmla="*/ 390 w 2280"/>
                <a:gd name="T1" fmla="*/ 1948 h 2033"/>
                <a:gd name="T2" fmla="*/ 120 w 2280"/>
                <a:gd name="T3" fmla="*/ 1632 h 2033"/>
                <a:gd name="T4" fmla="*/ 0 w 2280"/>
                <a:gd name="T5" fmla="*/ 1303 h 2033"/>
                <a:gd name="T6" fmla="*/ 92 w 2280"/>
                <a:gd name="T7" fmla="*/ 1051 h 2033"/>
                <a:gd name="T8" fmla="*/ 199 w 2280"/>
                <a:gd name="T9" fmla="*/ 784 h 2033"/>
                <a:gd name="T10" fmla="*/ 237 w 2280"/>
                <a:gd name="T11" fmla="*/ 642 h 2033"/>
                <a:gd name="T12" fmla="*/ 536 w 2280"/>
                <a:gd name="T13" fmla="*/ 419 h 2033"/>
                <a:gd name="T14" fmla="*/ 632 w 2280"/>
                <a:gd name="T15" fmla="*/ 426 h 2033"/>
                <a:gd name="T16" fmla="*/ 1015 w 2280"/>
                <a:gd name="T17" fmla="*/ 351 h 2033"/>
                <a:gd name="T18" fmla="*/ 1495 w 2280"/>
                <a:gd name="T19" fmla="*/ 59 h 2033"/>
                <a:gd name="T20" fmla="*/ 1886 w 2280"/>
                <a:gd name="T21" fmla="*/ 67 h 2033"/>
                <a:gd name="T22" fmla="*/ 2037 w 2280"/>
                <a:gd name="T23" fmla="*/ 348 h 2033"/>
                <a:gd name="T24" fmla="*/ 2092 w 2280"/>
                <a:gd name="T25" fmla="*/ 501 h 2033"/>
                <a:gd name="T26" fmla="*/ 2225 w 2280"/>
                <a:gd name="T27" fmla="*/ 763 h 2033"/>
                <a:gd name="T28" fmla="*/ 2272 w 2280"/>
                <a:gd name="T29" fmla="*/ 1048 h 2033"/>
                <a:gd name="T30" fmla="*/ 1768 w 2280"/>
                <a:gd name="T31" fmla="*/ 1655 h 2033"/>
                <a:gd name="T32" fmla="*/ 1363 w 2280"/>
                <a:gd name="T33" fmla="*/ 1818 h 2033"/>
                <a:gd name="T34" fmla="*/ 985 w 2280"/>
                <a:gd name="T35" fmla="*/ 1922 h 2033"/>
                <a:gd name="T36" fmla="*/ 537 w 2280"/>
                <a:gd name="T37" fmla="*/ 2006 h 2033"/>
                <a:gd name="T38" fmla="*/ 1249 w 2280"/>
                <a:gd name="T39" fmla="*/ 205 h 2033"/>
                <a:gd name="T40" fmla="*/ 754 w 2280"/>
                <a:gd name="T41" fmla="*/ 433 h 2033"/>
                <a:gd name="T42" fmla="*/ 547 w 2280"/>
                <a:gd name="T43" fmla="*/ 420 h 2033"/>
                <a:gd name="T44" fmla="*/ 238 w 2280"/>
                <a:gd name="T45" fmla="*/ 642 h 2033"/>
                <a:gd name="T46" fmla="*/ 200 w 2280"/>
                <a:gd name="T47" fmla="*/ 784 h 2033"/>
                <a:gd name="T48" fmla="*/ 92 w 2280"/>
                <a:gd name="T49" fmla="*/ 1051 h 2033"/>
                <a:gd name="T50" fmla="*/ 1 w 2280"/>
                <a:gd name="T51" fmla="*/ 1303 h 2033"/>
                <a:gd name="T52" fmla="*/ 121 w 2280"/>
                <a:gd name="T53" fmla="*/ 1631 h 2033"/>
                <a:gd name="T54" fmla="*/ 391 w 2280"/>
                <a:gd name="T55" fmla="*/ 1947 h 2033"/>
                <a:gd name="T56" fmla="*/ 985 w 2280"/>
                <a:gd name="T57" fmla="*/ 1921 h 2033"/>
                <a:gd name="T58" fmla="*/ 1363 w 2280"/>
                <a:gd name="T59" fmla="*/ 1817 h 2033"/>
                <a:gd name="T60" fmla="*/ 1768 w 2280"/>
                <a:gd name="T61" fmla="*/ 1655 h 2033"/>
                <a:gd name="T62" fmla="*/ 2271 w 2280"/>
                <a:gd name="T63" fmla="*/ 1048 h 2033"/>
                <a:gd name="T64" fmla="*/ 2224 w 2280"/>
                <a:gd name="T65" fmla="*/ 763 h 2033"/>
                <a:gd name="T66" fmla="*/ 2091 w 2280"/>
                <a:gd name="T67" fmla="*/ 502 h 2033"/>
                <a:gd name="T68" fmla="*/ 2036 w 2280"/>
                <a:gd name="T69" fmla="*/ 348 h 2033"/>
                <a:gd name="T70" fmla="*/ 1886 w 2280"/>
                <a:gd name="T71" fmla="*/ 68 h 2033"/>
                <a:gd name="T72" fmla="*/ 1709 w 2280"/>
                <a:gd name="T73" fmla="*/ 7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80" h="2033">
                  <a:moveTo>
                    <a:pt x="537" y="2006"/>
                  </a:moveTo>
                  <a:cubicBezTo>
                    <a:pt x="485" y="1996"/>
                    <a:pt x="437" y="1977"/>
                    <a:pt x="390" y="1948"/>
                  </a:cubicBezTo>
                  <a:cubicBezTo>
                    <a:pt x="335" y="1913"/>
                    <a:pt x="285" y="1867"/>
                    <a:pt x="236" y="1805"/>
                  </a:cubicBezTo>
                  <a:cubicBezTo>
                    <a:pt x="192" y="1749"/>
                    <a:pt x="154" y="1687"/>
                    <a:pt x="120" y="1632"/>
                  </a:cubicBezTo>
                  <a:cubicBezTo>
                    <a:pt x="86" y="1575"/>
                    <a:pt x="51" y="1514"/>
                    <a:pt x="27" y="1449"/>
                  </a:cubicBezTo>
                  <a:cubicBezTo>
                    <a:pt x="9" y="1397"/>
                    <a:pt x="0" y="1350"/>
                    <a:pt x="0" y="1303"/>
                  </a:cubicBezTo>
                  <a:cubicBezTo>
                    <a:pt x="0" y="1250"/>
                    <a:pt x="11" y="1198"/>
                    <a:pt x="35" y="1148"/>
                  </a:cubicBezTo>
                  <a:cubicBezTo>
                    <a:pt x="50" y="1115"/>
                    <a:pt x="71" y="1082"/>
                    <a:pt x="92" y="1051"/>
                  </a:cubicBezTo>
                  <a:cubicBezTo>
                    <a:pt x="111" y="1021"/>
                    <a:pt x="131" y="991"/>
                    <a:pt x="146" y="960"/>
                  </a:cubicBezTo>
                  <a:cubicBezTo>
                    <a:pt x="174" y="902"/>
                    <a:pt x="187" y="842"/>
                    <a:pt x="199" y="784"/>
                  </a:cubicBezTo>
                  <a:cubicBezTo>
                    <a:pt x="205" y="751"/>
                    <a:pt x="212" y="718"/>
                    <a:pt x="222" y="686"/>
                  </a:cubicBezTo>
                  <a:cubicBezTo>
                    <a:pt x="226" y="671"/>
                    <a:pt x="231" y="656"/>
                    <a:pt x="237" y="642"/>
                  </a:cubicBezTo>
                  <a:cubicBezTo>
                    <a:pt x="259" y="588"/>
                    <a:pt x="309" y="491"/>
                    <a:pt x="407" y="445"/>
                  </a:cubicBezTo>
                  <a:cubicBezTo>
                    <a:pt x="446" y="427"/>
                    <a:pt x="487" y="419"/>
                    <a:pt x="536" y="419"/>
                  </a:cubicBezTo>
                  <a:cubicBezTo>
                    <a:pt x="540" y="419"/>
                    <a:pt x="544" y="419"/>
                    <a:pt x="547" y="419"/>
                  </a:cubicBezTo>
                  <a:cubicBezTo>
                    <a:pt x="576" y="420"/>
                    <a:pt x="605" y="423"/>
                    <a:pt x="632" y="426"/>
                  </a:cubicBezTo>
                  <a:cubicBezTo>
                    <a:pt x="672" y="430"/>
                    <a:pt x="713" y="435"/>
                    <a:pt x="754" y="433"/>
                  </a:cubicBezTo>
                  <a:cubicBezTo>
                    <a:pt x="832" y="429"/>
                    <a:pt x="917" y="402"/>
                    <a:pt x="1015" y="351"/>
                  </a:cubicBezTo>
                  <a:cubicBezTo>
                    <a:pt x="1097" y="308"/>
                    <a:pt x="1177" y="253"/>
                    <a:pt x="1249" y="204"/>
                  </a:cubicBezTo>
                  <a:cubicBezTo>
                    <a:pt x="1316" y="158"/>
                    <a:pt x="1405" y="100"/>
                    <a:pt x="1495" y="59"/>
                  </a:cubicBezTo>
                  <a:cubicBezTo>
                    <a:pt x="1591" y="16"/>
                    <a:pt x="1673" y="0"/>
                    <a:pt x="1745" y="8"/>
                  </a:cubicBezTo>
                  <a:cubicBezTo>
                    <a:pt x="1798" y="14"/>
                    <a:pt x="1845" y="34"/>
                    <a:pt x="1886" y="67"/>
                  </a:cubicBezTo>
                  <a:cubicBezTo>
                    <a:pt x="1922" y="97"/>
                    <a:pt x="1952" y="135"/>
                    <a:pt x="1976" y="182"/>
                  </a:cubicBezTo>
                  <a:cubicBezTo>
                    <a:pt x="2003" y="234"/>
                    <a:pt x="2020" y="292"/>
                    <a:pt x="2037" y="348"/>
                  </a:cubicBezTo>
                  <a:cubicBezTo>
                    <a:pt x="2048" y="385"/>
                    <a:pt x="2060" y="424"/>
                    <a:pt x="2075" y="461"/>
                  </a:cubicBezTo>
                  <a:cubicBezTo>
                    <a:pt x="2080" y="474"/>
                    <a:pt x="2085" y="487"/>
                    <a:pt x="2092" y="501"/>
                  </a:cubicBezTo>
                  <a:cubicBezTo>
                    <a:pt x="2111" y="545"/>
                    <a:pt x="2135" y="588"/>
                    <a:pt x="2157" y="630"/>
                  </a:cubicBezTo>
                  <a:cubicBezTo>
                    <a:pt x="2181" y="673"/>
                    <a:pt x="2205" y="718"/>
                    <a:pt x="2225" y="763"/>
                  </a:cubicBezTo>
                  <a:cubicBezTo>
                    <a:pt x="2247" y="812"/>
                    <a:pt x="2261" y="856"/>
                    <a:pt x="2269" y="899"/>
                  </a:cubicBezTo>
                  <a:cubicBezTo>
                    <a:pt x="2279" y="950"/>
                    <a:pt x="2280" y="998"/>
                    <a:pt x="2272" y="1048"/>
                  </a:cubicBezTo>
                  <a:cubicBezTo>
                    <a:pt x="2255" y="1156"/>
                    <a:pt x="2195" y="1267"/>
                    <a:pt x="2094" y="1380"/>
                  </a:cubicBezTo>
                  <a:cubicBezTo>
                    <a:pt x="2011" y="1474"/>
                    <a:pt x="1901" y="1567"/>
                    <a:pt x="1768" y="1655"/>
                  </a:cubicBezTo>
                  <a:cubicBezTo>
                    <a:pt x="1689" y="1707"/>
                    <a:pt x="1596" y="1764"/>
                    <a:pt x="1497" y="1792"/>
                  </a:cubicBezTo>
                  <a:cubicBezTo>
                    <a:pt x="1453" y="1805"/>
                    <a:pt x="1407" y="1811"/>
                    <a:pt x="1363" y="1818"/>
                  </a:cubicBezTo>
                  <a:cubicBezTo>
                    <a:pt x="1342" y="1821"/>
                    <a:pt x="1321" y="1824"/>
                    <a:pt x="1299" y="1827"/>
                  </a:cubicBezTo>
                  <a:cubicBezTo>
                    <a:pt x="1189" y="1847"/>
                    <a:pt x="1085" y="1885"/>
                    <a:pt x="985" y="1922"/>
                  </a:cubicBezTo>
                  <a:cubicBezTo>
                    <a:pt x="858" y="1969"/>
                    <a:pt x="737" y="2013"/>
                    <a:pt x="618" y="2013"/>
                  </a:cubicBezTo>
                  <a:cubicBezTo>
                    <a:pt x="591" y="2013"/>
                    <a:pt x="564" y="2011"/>
                    <a:pt x="537" y="2006"/>
                  </a:cubicBezTo>
                  <a:moveTo>
                    <a:pt x="1495" y="60"/>
                  </a:moveTo>
                  <a:cubicBezTo>
                    <a:pt x="1405" y="101"/>
                    <a:pt x="1317" y="159"/>
                    <a:pt x="1249" y="205"/>
                  </a:cubicBezTo>
                  <a:cubicBezTo>
                    <a:pt x="1178" y="253"/>
                    <a:pt x="1097" y="308"/>
                    <a:pt x="1015" y="351"/>
                  </a:cubicBezTo>
                  <a:cubicBezTo>
                    <a:pt x="918" y="403"/>
                    <a:pt x="832" y="430"/>
                    <a:pt x="754" y="433"/>
                  </a:cubicBezTo>
                  <a:cubicBezTo>
                    <a:pt x="713" y="435"/>
                    <a:pt x="672" y="431"/>
                    <a:pt x="632" y="427"/>
                  </a:cubicBezTo>
                  <a:cubicBezTo>
                    <a:pt x="604" y="424"/>
                    <a:pt x="576" y="420"/>
                    <a:pt x="547" y="420"/>
                  </a:cubicBezTo>
                  <a:cubicBezTo>
                    <a:pt x="493" y="418"/>
                    <a:pt x="449" y="427"/>
                    <a:pt x="408" y="446"/>
                  </a:cubicBezTo>
                  <a:cubicBezTo>
                    <a:pt x="310" y="492"/>
                    <a:pt x="259" y="588"/>
                    <a:pt x="238" y="642"/>
                  </a:cubicBezTo>
                  <a:cubicBezTo>
                    <a:pt x="232" y="656"/>
                    <a:pt x="227" y="671"/>
                    <a:pt x="223" y="686"/>
                  </a:cubicBezTo>
                  <a:cubicBezTo>
                    <a:pt x="213" y="718"/>
                    <a:pt x="206" y="752"/>
                    <a:pt x="200" y="784"/>
                  </a:cubicBezTo>
                  <a:cubicBezTo>
                    <a:pt x="188" y="842"/>
                    <a:pt x="175" y="902"/>
                    <a:pt x="147" y="960"/>
                  </a:cubicBezTo>
                  <a:cubicBezTo>
                    <a:pt x="131" y="991"/>
                    <a:pt x="112" y="1022"/>
                    <a:pt x="92" y="1051"/>
                  </a:cubicBezTo>
                  <a:cubicBezTo>
                    <a:pt x="72" y="1083"/>
                    <a:pt x="51" y="1115"/>
                    <a:pt x="36" y="1148"/>
                  </a:cubicBezTo>
                  <a:cubicBezTo>
                    <a:pt x="12" y="1198"/>
                    <a:pt x="0" y="1250"/>
                    <a:pt x="1" y="1303"/>
                  </a:cubicBezTo>
                  <a:cubicBezTo>
                    <a:pt x="1" y="1350"/>
                    <a:pt x="10" y="1397"/>
                    <a:pt x="28" y="1448"/>
                  </a:cubicBezTo>
                  <a:cubicBezTo>
                    <a:pt x="52" y="1514"/>
                    <a:pt x="87" y="1575"/>
                    <a:pt x="121" y="1631"/>
                  </a:cubicBezTo>
                  <a:cubicBezTo>
                    <a:pt x="154" y="1686"/>
                    <a:pt x="193" y="1749"/>
                    <a:pt x="237" y="1805"/>
                  </a:cubicBezTo>
                  <a:cubicBezTo>
                    <a:pt x="285" y="1866"/>
                    <a:pt x="336" y="1913"/>
                    <a:pt x="391" y="1947"/>
                  </a:cubicBezTo>
                  <a:cubicBezTo>
                    <a:pt x="438" y="1976"/>
                    <a:pt x="486" y="1995"/>
                    <a:pt x="537" y="2005"/>
                  </a:cubicBezTo>
                  <a:cubicBezTo>
                    <a:pt x="683" y="2033"/>
                    <a:pt x="829" y="1978"/>
                    <a:pt x="985" y="1921"/>
                  </a:cubicBezTo>
                  <a:cubicBezTo>
                    <a:pt x="1085" y="1884"/>
                    <a:pt x="1189" y="1846"/>
                    <a:pt x="1299" y="1827"/>
                  </a:cubicBezTo>
                  <a:cubicBezTo>
                    <a:pt x="1320" y="1823"/>
                    <a:pt x="1342" y="1820"/>
                    <a:pt x="1363" y="1817"/>
                  </a:cubicBezTo>
                  <a:cubicBezTo>
                    <a:pt x="1407" y="1811"/>
                    <a:pt x="1452" y="1804"/>
                    <a:pt x="1497" y="1791"/>
                  </a:cubicBezTo>
                  <a:cubicBezTo>
                    <a:pt x="1595" y="1764"/>
                    <a:pt x="1689" y="1707"/>
                    <a:pt x="1768" y="1655"/>
                  </a:cubicBezTo>
                  <a:cubicBezTo>
                    <a:pt x="1900" y="1566"/>
                    <a:pt x="2010" y="1474"/>
                    <a:pt x="2094" y="1380"/>
                  </a:cubicBezTo>
                  <a:cubicBezTo>
                    <a:pt x="2194" y="1267"/>
                    <a:pt x="2254" y="1155"/>
                    <a:pt x="2271" y="1048"/>
                  </a:cubicBezTo>
                  <a:cubicBezTo>
                    <a:pt x="2279" y="998"/>
                    <a:pt x="2278" y="950"/>
                    <a:pt x="2269" y="899"/>
                  </a:cubicBezTo>
                  <a:cubicBezTo>
                    <a:pt x="2260" y="857"/>
                    <a:pt x="2246" y="812"/>
                    <a:pt x="2224" y="763"/>
                  </a:cubicBezTo>
                  <a:cubicBezTo>
                    <a:pt x="2204" y="718"/>
                    <a:pt x="2180" y="673"/>
                    <a:pt x="2157" y="630"/>
                  </a:cubicBezTo>
                  <a:cubicBezTo>
                    <a:pt x="2134" y="588"/>
                    <a:pt x="2111" y="545"/>
                    <a:pt x="2091" y="502"/>
                  </a:cubicBezTo>
                  <a:cubicBezTo>
                    <a:pt x="2085" y="488"/>
                    <a:pt x="2079" y="474"/>
                    <a:pt x="2074" y="461"/>
                  </a:cubicBezTo>
                  <a:cubicBezTo>
                    <a:pt x="2059" y="424"/>
                    <a:pt x="2048" y="385"/>
                    <a:pt x="2036" y="348"/>
                  </a:cubicBezTo>
                  <a:cubicBezTo>
                    <a:pt x="2019" y="292"/>
                    <a:pt x="2002" y="234"/>
                    <a:pt x="1975" y="182"/>
                  </a:cubicBezTo>
                  <a:cubicBezTo>
                    <a:pt x="1952" y="136"/>
                    <a:pt x="1921" y="97"/>
                    <a:pt x="1886" y="68"/>
                  </a:cubicBezTo>
                  <a:cubicBezTo>
                    <a:pt x="1845" y="35"/>
                    <a:pt x="1798" y="15"/>
                    <a:pt x="1745" y="9"/>
                  </a:cubicBezTo>
                  <a:cubicBezTo>
                    <a:pt x="1733" y="7"/>
                    <a:pt x="1721" y="7"/>
                    <a:pt x="1709" y="7"/>
                  </a:cubicBezTo>
                  <a:cubicBezTo>
                    <a:pt x="1645" y="7"/>
                    <a:pt x="1575" y="24"/>
                    <a:pt x="1495" y="6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7" name="Freeform 22">
              <a:extLst>
                <a:ext uri="{FF2B5EF4-FFF2-40B4-BE49-F238E27FC236}">
                  <a16:creationId xmlns:a16="http://schemas.microsoft.com/office/drawing/2014/main" id="{DD710772-5C0D-4C85-B979-EAC807A8ADB5}"/>
                </a:ext>
              </a:extLst>
            </p:cNvPr>
            <p:cNvSpPr>
              <a:spLocks noEditPoints="1"/>
            </p:cNvSpPr>
            <p:nvPr/>
          </p:nvSpPr>
          <p:spPr bwMode="auto">
            <a:xfrm>
              <a:off x="4966" y="1573"/>
              <a:ext cx="1790" cy="1595"/>
            </a:xfrm>
            <a:custGeom>
              <a:avLst/>
              <a:gdLst>
                <a:gd name="T0" fmla="*/ 415 w 2418"/>
                <a:gd name="T1" fmla="*/ 2064 h 2154"/>
                <a:gd name="T2" fmla="*/ 128 w 2418"/>
                <a:gd name="T3" fmla="*/ 1728 h 2154"/>
                <a:gd name="T4" fmla="*/ 1 w 2418"/>
                <a:gd name="T5" fmla="*/ 1380 h 2154"/>
                <a:gd name="T6" fmla="*/ 98 w 2418"/>
                <a:gd name="T7" fmla="*/ 1112 h 2154"/>
                <a:gd name="T8" fmla="*/ 156 w 2418"/>
                <a:gd name="T9" fmla="*/ 1015 h 2154"/>
                <a:gd name="T10" fmla="*/ 237 w 2418"/>
                <a:gd name="T11" fmla="*/ 725 h 2154"/>
                <a:gd name="T12" fmla="*/ 434 w 2418"/>
                <a:gd name="T13" fmla="*/ 471 h 2154"/>
                <a:gd name="T14" fmla="*/ 583 w 2418"/>
                <a:gd name="T15" fmla="*/ 444 h 2154"/>
                <a:gd name="T16" fmla="*/ 803 w 2418"/>
                <a:gd name="T17" fmla="*/ 460 h 2154"/>
                <a:gd name="T18" fmla="*/ 1326 w 2418"/>
                <a:gd name="T19" fmla="*/ 217 h 2154"/>
                <a:gd name="T20" fmla="*/ 1852 w 2418"/>
                <a:gd name="T21" fmla="*/ 9 h 2154"/>
                <a:gd name="T22" fmla="*/ 2097 w 2418"/>
                <a:gd name="T23" fmla="*/ 193 h 2154"/>
                <a:gd name="T24" fmla="*/ 2201 w 2418"/>
                <a:gd name="T25" fmla="*/ 489 h 2154"/>
                <a:gd name="T26" fmla="*/ 2288 w 2418"/>
                <a:gd name="T27" fmla="*/ 667 h 2154"/>
                <a:gd name="T28" fmla="*/ 2407 w 2418"/>
                <a:gd name="T29" fmla="*/ 952 h 2154"/>
                <a:gd name="T30" fmla="*/ 2221 w 2418"/>
                <a:gd name="T31" fmla="*/ 1462 h 2154"/>
                <a:gd name="T32" fmla="*/ 1589 w 2418"/>
                <a:gd name="T33" fmla="*/ 1899 h 2154"/>
                <a:gd name="T34" fmla="*/ 1379 w 2418"/>
                <a:gd name="T35" fmla="*/ 1936 h 2154"/>
                <a:gd name="T36" fmla="*/ 656 w 2418"/>
                <a:gd name="T37" fmla="*/ 2133 h 2154"/>
                <a:gd name="T38" fmla="*/ 1587 w 2418"/>
                <a:gd name="T39" fmla="*/ 64 h 2154"/>
                <a:gd name="T40" fmla="*/ 1079 w 2418"/>
                <a:gd name="T41" fmla="*/ 373 h 2154"/>
                <a:gd name="T42" fmla="*/ 673 w 2418"/>
                <a:gd name="T43" fmla="*/ 453 h 2154"/>
                <a:gd name="T44" fmla="*/ 569 w 2418"/>
                <a:gd name="T45" fmla="*/ 445 h 2154"/>
                <a:gd name="T46" fmla="*/ 254 w 2418"/>
                <a:gd name="T47" fmla="*/ 679 h 2154"/>
                <a:gd name="T48" fmla="*/ 213 w 2418"/>
                <a:gd name="T49" fmla="*/ 830 h 2154"/>
                <a:gd name="T50" fmla="*/ 156 w 2418"/>
                <a:gd name="T51" fmla="*/ 1016 h 2154"/>
                <a:gd name="T52" fmla="*/ 39 w 2418"/>
                <a:gd name="T53" fmla="*/ 1215 h 2154"/>
                <a:gd name="T54" fmla="*/ 31 w 2418"/>
                <a:gd name="T55" fmla="*/ 1534 h 2154"/>
                <a:gd name="T56" fmla="*/ 252 w 2418"/>
                <a:gd name="T57" fmla="*/ 1912 h 2154"/>
                <a:gd name="T58" fmla="*/ 571 w 2418"/>
                <a:gd name="T59" fmla="*/ 2125 h 2154"/>
                <a:gd name="T60" fmla="*/ 1379 w 2418"/>
                <a:gd name="T61" fmla="*/ 1935 h 2154"/>
                <a:gd name="T62" fmla="*/ 1589 w 2418"/>
                <a:gd name="T63" fmla="*/ 1898 h 2154"/>
                <a:gd name="T64" fmla="*/ 2221 w 2418"/>
                <a:gd name="T65" fmla="*/ 1461 h 2154"/>
                <a:gd name="T66" fmla="*/ 2406 w 2418"/>
                <a:gd name="T67" fmla="*/ 952 h 2154"/>
                <a:gd name="T68" fmla="*/ 2287 w 2418"/>
                <a:gd name="T69" fmla="*/ 667 h 2154"/>
                <a:gd name="T70" fmla="*/ 2200 w 2418"/>
                <a:gd name="T71" fmla="*/ 489 h 2154"/>
                <a:gd name="T72" fmla="*/ 2096 w 2418"/>
                <a:gd name="T73" fmla="*/ 194 h 2154"/>
                <a:gd name="T74" fmla="*/ 1852 w 2418"/>
                <a:gd name="T75" fmla="*/ 9 h 2154"/>
                <a:gd name="T76" fmla="*/ 1587 w 2418"/>
                <a:gd name="T77" fmla="*/ 64 h 2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18" h="2154">
                  <a:moveTo>
                    <a:pt x="571" y="2126"/>
                  </a:moveTo>
                  <a:cubicBezTo>
                    <a:pt x="516" y="2115"/>
                    <a:pt x="465" y="2095"/>
                    <a:pt x="415" y="2064"/>
                  </a:cubicBezTo>
                  <a:cubicBezTo>
                    <a:pt x="356" y="2027"/>
                    <a:pt x="303" y="1978"/>
                    <a:pt x="251" y="1913"/>
                  </a:cubicBezTo>
                  <a:cubicBezTo>
                    <a:pt x="204" y="1853"/>
                    <a:pt x="164" y="1787"/>
                    <a:pt x="128" y="1728"/>
                  </a:cubicBezTo>
                  <a:cubicBezTo>
                    <a:pt x="92" y="1669"/>
                    <a:pt x="55" y="1604"/>
                    <a:pt x="30" y="1534"/>
                  </a:cubicBezTo>
                  <a:cubicBezTo>
                    <a:pt x="10" y="1480"/>
                    <a:pt x="1" y="1429"/>
                    <a:pt x="1" y="1380"/>
                  </a:cubicBezTo>
                  <a:cubicBezTo>
                    <a:pt x="0" y="1323"/>
                    <a:pt x="13" y="1268"/>
                    <a:pt x="38" y="1215"/>
                  </a:cubicBezTo>
                  <a:cubicBezTo>
                    <a:pt x="54" y="1179"/>
                    <a:pt x="77" y="1145"/>
                    <a:pt x="98" y="1112"/>
                  </a:cubicBezTo>
                  <a:cubicBezTo>
                    <a:pt x="119" y="1080"/>
                    <a:pt x="140" y="1048"/>
                    <a:pt x="156" y="1015"/>
                  </a:cubicBezTo>
                  <a:cubicBezTo>
                    <a:pt x="156" y="1015"/>
                    <a:pt x="156" y="1015"/>
                    <a:pt x="156" y="1015"/>
                  </a:cubicBezTo>
                  <a:cubicBezTo>
                    <a:pt x="186" y="954"/>
                    <a:pt x="199" y="891"/>
                    <a:pt x="212" y="829"/>
                  </a:cubicBezTo>
                  <a:cubicBezTo>
                    <a:pt x="219" y="795"/>
                    <a:pt x="227" y="760"/>
                    <a:pt x="237" y="725"/>
                  </a:cubicBezTo>
                  <a:cubicBezTo>
                    <a:pt x="241" y="710"/>
                    <a:pt x="247" y="694"/>
                    <a:pt x="253" y="679"/>
                  </a:cubicBezTo>
                  <a:cubicBezTo>
                    <a:pt x="276" y="622"/>
                    <a:pt x="330" y="520"/>
                    <a:pt x="434" y="471"/>
                  </a:cubicBezTo>
                  <a:cubicBezTo>
                    <a:pt x="475" y="453"/>
                    <a:pt x="518" y="444"/>
                    <a:pt x="569" y="444"/>
                  </a:cubicBezTo>
                  <a:cubicBezTo>
                    <a:pt x="574" y="444"/>
                    <a:pt x="578" y="444"/>
                    <a:pt x="583" y="444"/>
                  </a:cubicBezTo>
                  <a:cubicBezTo>
                    <a:pt x="613" y="445"/>
                    <a:pt x="644" y="449"/>
                    <a:pt x="673" y="452"/>
                  </a:cubicBezTo>
                  <a:cubicBezTo>
                    <a:pt x="715" y="457"/>
                    <a:pt x="758" y="462"/>
                    <a:pt x="803" y="460"/>
                  </a:cubicBezTo>
                  <a:cubicBezTo>
                    <a:pt x="885" y="456"/>
                    <a:pt x="975" y="427"/>
                    <a:pt x="1078" y="373"/>
                  </a:cubicBezTo>
                  <a:cubicBezTo>
                    <a:pt x="1164" y="327"/>
                    <a:pt x="1250" y="268"/>
                    <a:pt x="1326" y="217"/>
                  </a:cubicBezTo>
                  <a:cubicBezTo>
                    <a:pt x="1397" y="168"/>
                    <a:pt x="1491" y="106"/>
                    <a:pt x="1587" y="63"/>
                  </a:cubicBezTo>
                  <a:cubicBezTo>
                    <a:pt x="1688" y="18"/>
                    <a:pt x="1775" y="0"/>
                    <a:pt x="1852" y="9"/>
                  </a:cubicBezTo>
                  <a:cubicBezTo>
                    <a:pt x="1908" y="15"/>
                    <a:pt x="1958" y="36"/>
                    <a:pt x="2002" y="72"/>
                  </a:cubicBezTo>
                  <a:cubicBezTo>
                    <a:pt x="2040" y="103"/>
                    <a:pt x="2072" y="144"/>
                    <a:pt x="2097" y="193"/>
                  </a:cubicBezTo>
                  <a:cubicBezTo>
                    <a:pt x="2125" y="248"/>
                    <a:pt x="2143" y="309"/>
                    <a:pt x="2161" y="368"/>
                  </a:cubicBezTo>
                  <a:cubicBezTo>
                    <a:pt x="2173" y="408"/>
                    <a:pt x="2185" y="450"/>
                    <a:pt x="2201" y="489"/>
                  </a:cubicBezTo>
                  <a:cubicBezTo>
                    <a:pt x="2206" y="502"/>
                    <a:pt x="2212" y="517"/>
                    <a:pt x="2219" y="532"/>
                  </a:cubicBezTo>
                  <a:cubicBezTo>
                    <a:pt x="2240" y="578"/>
                    <a:pt x="2264" y="623"/>
                    <a:pt x="2288" y="667"/>
                  </a:cubicBezTo>
                  <a:cubicBezTo>
                    <a:pt x="2313" y="713"/>
                    <a:pt x="2339" y="760"/>
                    <a:pt x="2360" y="808"/>
                  </a:cubicBezTo>
                  <a:cubicBezTo>
                    <a:pt x="2383" y="860"/>
                    <a:pt x="2398" y="907"/>
                    <a:pt x="2407" y="952"/>
                  </a:cubicBezTo>
                  <a:cubicBezTo>
                    <a:pt x="2417" y="1006"/>
                    <a:pt x="2418" y="1057"/>
                    <a:pt x="2409" y="1110"/>
                  </a:cubicBezTo>
                  <a:cubicBezTo>
                    <a:pt x="2391" y="1224"/>
                    <a:pt x="2328" y="1342"/>
                    <a:pt x="2221" y="1462"/>
                  </a:cubicBezTo>
                  <a:cubicBezTo>
                    <a:pt x="2132" y="1562"/>
                    <a:pt x="2016" y="1660"/>
                    <a:pt x="1875" y="1754"/>
                  </a:cubicBezTo>
                  <a:cubicBezTo>
                    <a:pt x="1792" y="1809"/>
                    <a:pt x="1693" y="1870"/>
                    <a:pt x="1589" y="1899"/>
                  </a:cubicBezTo>
                  <a:cubicBezTo>
                    <a:pt x="1542" y="1912"/>
                    <a:pt x="1493" y="1919"/>
                    <a:pt x="1447" y="1926"/>
                  </a:cubicBezTo>
                  <a:cubicBezTo>
                    <a:pt x="1425" y="1929"/>
                    <a:pt x="1402" y="1932"/>
                    <a:pt x="1379" y="1936"/>
                  </a:cubicBezTo>
                  <a:cubicBezTo>
                    <a:pt x="1263" y="1956"/>
                    <a:pt x="1152" y="1997"/>
                    <a:pt x="1046" y="2036"/>
                  </a:cubicBezTo>
                  <a:cubicBezTo>
                    <a:pt x="911" y="2086"/>
                    <a:pt x="783" y="2133"/>
                    <a:pt x="656" y="2133"/>
                  </a:cubicBezTo>
                  <a:cubicBezTo>
                    <a:pt x="628" y="2133"/>
                    <a:pt x="599" y="2131"/>
                    <a:pt x="571" y="2126"/>
                  </a:cubicBezTo>
                  <a:moveTo>
                    <a:pt x="1587" y="64"/>
                  </a:moveTo>
                  <a:cubicBezTo>
                    <a:pt x="1492" y="107"/>
                    <a:pt x="1398" y="168"/>
                    <a:pt x="1327" y="217"/>
                  </a:cubicBezTo>
                  <a:cubicBezTo>
                    <a:pt x="1251" y="269"/>
                    <a:pt x="1165" y="328"/>
                    <a:pt x="1079" y="373"/>
                  </a:cubicBezTo>
                  <a:cubicBezTo>
                    <a:pt x="975" y="428"/>
                    <a:pt x="885" y="457"/>
                    <a:pt x="803" y="460"/>
                  </a:cubicBezTo>
                  <a:cubicBezTo>
                    <a:pt x="758" y="462"/>
                    <a:pt x="715" y="457"/>
                    <a:pt x="673" y="453"/>
                  </a:cubicBezTo>
                  <a:cubicBezTo>
                    <a:pt x="643" y="449"/>
                    <a:pt x="613" y="446"/>
                    <a:pt x="583" y="445"/>
                  </a:cubicBezTo>
                  <a:cubicBezTo>
                    <a:pt x="578" y="445"/>
                    <a:pt x="574" y="445"/>
                    <a:pt x="569" y="445"/>
                  </a:cubicBezTo>
                  <a:cubicBezTo>
                    <a:pt x="518" y="445"/>
                    <a:pt x="475" y="454"/>
                    <a:pt x="434" y="472"/>
                  </a:cubicBezTo>
                  <a:cubicBezTo>
                    <a:pt x="330" y="520"/>
                    <a:pt x="277" y="623"/>
                    <a:pt x="254" y="679"/>
                  </a:cubicBezTo>
                  <a:cubicBezTo>
                    <a:pt x="248" y="694"/>
                    <a:pt x="242" y="710"/>
                    <a:pt x="238" y="726"/>
                  </a:cubicBezTo>
                  <a:cubicBezTo>
                    <a:pt x="227" y="760"/>
                    <a:pt x="220" y="795"/>
                    <a:pt x="213" y="830"/>
                  </a:cubicBezTo>
                  <a:cubicBezTo>
                    <a:pt x="200" y="891"/>
                    <a:pt x="186" y="954"/>
                    <a:pt x="156" y="1016"/>
                  </a:cubicBezTo>
                  <a:cubicBezTo>
                    <a:pt x="156" y="1016"/>
                    <a:pt x="156" y="1016"/>
                    <a:pt x="156" y="1016"/>
                  </a:cubicBezTo>
                  <a:cubicBezTo>
                    <a:pt x="140" y="1048"/>
                    <a:pt x="119" y="1081"/>
                    <a:pt x="99" y="1112"/>
                  </a:cubicBezTo>
                  <a:cubicBezTo>
                    <a:pt x="77" y="1145"/>
                    <a:pt x="55" y="1180"/>
                    <a:pt x="39" y="1215"/>
                  </a:cubicBezTo>
                  <a:cubicBezTo>
                    <a:pt x="14" y="1268"/>
                    <a:pt x="1" y="1323"/>
                    <a:pt x="1" y="1380"/>
                  </a:cubicBezTo>
                  <a:cubicBezTo>
                    <a:pt x="2" y="1429"/>
                    <a:pt x="11" y="1480"/>
                    <a:pt x="31" y="1534"/>
                  </a:cubicBezTo>
                  <a:cubicBezTo>
                    <a:pt x="56" y="1604"/>
                    <a:pt x="93" y="1668"/>
                    <a:pt x="129" y="1728"/>
                  </a:cubicBezTo>
                  <a:cubicBezTo>
                    <a:pt x="165" y="1786"/>
                    <a:pt x="205" y="1853"/>
                    <a:pt x="252" y="1912"/>
                  </a:cubicBezTo>
                  <a:cubicBezTo>
                    <a:pt x="303" y="1977"/>
                    <a:pt x="357" y="2027"/>
                    <a:pt x="415" y="2063"/>
                  </a:cubicBezTo>
                  <a:cubicBezTo>
                    <a:pt x="465" y="2094"/>
                    <a:pt x="516" y="2115"/>
                    <a:pt x="571" y="2125"/>
                  </a:cubicBezTo>
                  <a:cubicBezTo>
                    <a:pt x="725" y="2154"/>
                    <a:pt x="881" y="2097"/>
                    <a:pt x="1045" y="2036"/>
                  </a:cubicBezTo>
                  <a:cubicBezTo>
                    <a:pt x="1152" y="1996"/>
                    <a:pt x="1262" y="1956"/>
                    <a:pt x="1379" y="1935"/>
                  </a:cubicBezTo>
                  <a:cubicBezTo>
                    <a:pt x="1402" y="1931"/>
                    <a:pt x="1425" y="1928"/>
                    <a:pt x="1447" y="1925"/>
                  </a:cubicBezTo>
                  <a:cubicBezTo>
                    <a:pt x="1493" y="1918"/>
                    <a:pt x="1541" y="1912"/>
                    <a:pt x="1589" y="1898"/>
                  </a:cubicBezTo>
                  <a:cubicBezTo>
                    <a:pt x="1693" y="1869"/>
                    <a:pt x="1792" y="1808"/>
                    <a:pt x="1875" y="1753"/>
                  </a:cubicBezTo>
                  <a:cubicBezTo>
                    <a:pt x="2015" y="1660"/>
                    <a:pt x="2132" y="1561"/>
                    <a:pt x="2221" y="1461"/>
                  </a:cubicBezTo>
                  <a:cubicBezTo>
                    <a:pt x="2327" y="1342"/>
                    <a:pt x="2390" y="1224"/>
                    <a:pt x="2408" y="1110"/>
                  </a:cubicBezTo>
                  <a:cubicBezTo>
                    <a:pt x="2417" y="1057"/>
                    <a:pt x="2416" y="1006"/>
                    <a:pt x="2406" y="952"/>
                  </a:cubicBezTo>
                  <a:cubicBezTo>
                    <a:pt x="2397" y="907"/>
                    <a:pt x="2382" y="860"/>
                    <a:pt x="2359" y="809"/>
                  </a:cubicBezTo>
                  <a:cubicBezTo>
                    <a:pt x="2338" y="761"/>
                    <a:pt x="2312" y="713"/>
                    <a:pt x="2287" y="667"/>
                  </a:cubicBezTo>
                  <a:cubicBezTo>
                    <a:pt x="2263" y="623"/>
                    <a:pt x="2239" y="578"/>
                    <a:pt x="2218" y="532"/>
                  </a:cubicBezTo>
                  <a:cubicBezTo>
                    <a:pt x="2211" y="517"/>
                    <a:pt x="2205" y="503"/>
                    <a:pt x="2200" y="489"/>
                  </a:cubicBezTo>
                  <a:cubicBezTo>
                    <a:pt x="2185" y="450"/>
                    <a:pt x="2172" y="409"/>
                    <a:pt x="2160" y="369"/>
                  </a:cubicBezTo>
                  <a:cubicBezTo>
                    <a:pt x="2142" y="310"/>
                    <a:pt x="2124" y="249"/>
                    <a:pt x="2096" y="194"/>
                  </a:cubicBezTo>
                  <a:cubicBezTo>
                    <a:pt x="2071" y="144"/>
                    <a:pt x="2039" y="103"/>
                    <a:pt x="2001" y="73"/>
                  </a:cubicBezTo>
                  <a:cubicBezTo>
                    <a:pt x="1958" y="37"/>
                    <a:pt x="1908" y="16"/>
                    <a:pt x="1852" y="9"/>
                  </a:cubicBezTo>
                  <a:cubicBezTo>
                    <a:pt x="1840" y="8"/>
                    <a:pt x="1826" y="7"/>
                    <a:pt x="1813" y="7"/>
                  </a:cubicBezTo>
                  <a:cubicBezTo>
                    <a:pt x="1746" y="7"/>
                    <a:pt x="1672" y="26"/>
                    <a:pt x="1587"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8" name="Freeform 23">
              <a:extLst>
                <a:ext uri="{FF2B5EF4-FFF2-40B4-BE49-F238E27FC236}">
                  <a16:creationId xmlns:a16="http://schemas.microsoft.com/office/drawing/2014/main" id="{AA9B0D61-036A-474B-88CB-A5B567571C09}"/>
                </a:ext>
              </a:extLst>
            </p:cNvPr>
            <p:cNvSpPr>
              <a:spLocks noEditPoints="1"/>
            </p:cNvSpPr>
            <p:nvPr/>
          </p:nvSpPr>
          <p:spPr bwMode="auto">
            <a:xfrm>
              <a:off x="4898" y="1550"/>
              <a:ext cx="1891" cy="1679"/>
            </a:xfrm>
            <a:custGeom>
              <a:avLst/>
              <a:gdLst>
                <a:gd name="T0" fmla="*/ 438 w 2554"/>
                <a:gd name="T1" fmla="*/ 2173 h 2268"/>
                <a:gd name="T2" fmla="*/ 135 w 2554"/>
                <a:gd name="T3" fmla="*/ 1818 h 2268"/>
                <a:gd name="T4" fmla="*/ 0 w 2554"/>
                <a:gd name="T5" fmla="*/ 1449 h 2268"/>
                <a:gd name="T6" fmla="*/ 104 w 2554"/>
                <a:gd name="T7" fmla="*/ 1166 h 2268"/>
                <a:gd name="T8" fmla="*/ 224 w 2554"/>
                <a:gd name="T9" fmla="*/ 868 h 2268"/>
                <a:gd name="T10" fmla="*/ 268 w 2554"/>
                <a:gd name="T11" fmla="*/ 709 h 2268"/>
                <a:gd name="T12" fmla="*/ 601 w 2554"/>
                <a:gd name="T13" fmla="*/ 462 h 2268"/>
                <a:gd name="T14" fmla="*/ 713 w 2554"/>
                <a:gd name="T15" fmla="*/ 471 h 2268"/>
                <a:gd name="T16" fmla="*/ 1141 w 2554"/>
                <a:gd name="T17" fmla="*/ 388 h 2268"/>
                <a:gd name="T18" fmla="*/ 1917 w 2554"/>
                <a:gd name="T19" fmla="*/ 0 h 2268"/>
                <a:gd name="T20" fmla="*/ 2116 w 2554"/>
                <a:gd name="T21" fmla="*/ 69 h 2268"/>
                <a:gd name="T22" fmla="*/ 2284 w 2554"/>
                <a:gd name="T23" fmla="*/ 382 h 2268"/>
                <a:gd name="T24" fmla="*/ 2345 w 2554"/>
                <a:gd name="T25" fmla="*/ 555 h 2268"/>
                <a:gd name="T26" fmla="*/ 2494 w 2554"/>
                <a:gd name="T27" fmla="*/ 847 h 2268"/>
                <a:gd name="T28" fmla="*/ 2546 w 2554"/>
                <a:gd name="T29" fmla="*/ 1165 h 2268"/>
                <a:gd name="T30" fmla="*/ 1981 w 2554"/>
                <a:gd name="T31" fmla="*/ 1846 h 2268"/>
                <a:gd name="T32" fmla="*/ 1530 w 2554"/>
                <a:gd name="T33" fmla="*/ 2027 h 2268"/>
                <a:gd name="T34" fmla="*/ 1106 w 2554"/>
                <a:gd name="T35" fmla="*/ 2144 h 2268"/>
                <a:gd name="T36" fmla="*/ 603 w 2554"/>
                <a:gd name="T37" fmla="*/ 2238 h 2268"/>
                <a:gd name="T38" fmla="*/ 1141 w 2554"/>
                <a:gd name="T39" fmla="*/ 388 h 2268"/>
                <a:gd name="T40" fmla="*/ 713 w 2554"/>
                <a:gd name="T41" fmla="*/ 472 h 2268"/>
                <a:gd name="T42" fmla="*/ 601 w 2554"/>
                <a:gd name="T43" fmla="*/ 463 h 2268"/>
                <a:gd name="T44" fmla="*/ 269 w 2554"/>
                <a:gd name="T45" fmla="*/ 709 h 2268"/>
                <a:gd name="T46" fmla="*/ 225 w 2554"/>
                <a:gd name="T47" fmla="*/ 868 h 2268"/>
                <a:gd name="T48" fmla="*/ 165 w 2554"/>
                <a:gd name="T49" fmla="*/ 1064 h 2268"/>
                <a:gd name="T50" fmla="*/ 40 w 2554"/>
                <a:gd name="T51" fmla="*/ 1275 h 2268"/>
                <a:gd name="T52" fmla="*/ 32 w 2554"/>
                <a:gd name="T53" fmla="*/ 1612 h 2268"/>
                <a:gd name="T54" fmla="*/ 266 w 2554"/>
                <a:gd name="T55" fmla="*/ 2012 h 2268"/>
                <a:gd name="T56" fmla="*/ 603 w 2554"/>
                <a:gd name="T57" fmla="*/ 2238 h 2268"/>
                <a:gd name="T58" fmla="*/ 1458 w 2554"/>
                <a:gd name="T59" fmla="*/ 2037 h 2268"/>
                <a:gd name="T60" fmla="*/ 1679 w 2554"/>
                <a:gd name="T61" fmla="*/ 1998 h 2268"/>
                <a:gd name="T62" fmla="*/ 2346 w 2554"/>
                <a:gd name="T63" fmla="*/ 1536 h 2268"/>
                <a:gd name="T64" fmla="*/ 2542 w 2554"/>
                <a:gd name="T65" fmla="*/ 998 h 2268"/>
                <a:gd name="T66" fmla="*/ 2417 w 2554"/>
                <a:gd name="T67" fmla="*/ 697 h 2268"/>
                <a:gd name="T68" fmla="*/ 2325 w 2554"/>
                <a:gd name="T69" fmla="*/ 510 h 2268"/>
                <a:gd name="T70" fmla="*/ 2216 w 2554"/>
                <a:gd name="T71" fmla="*/ 198 h 2268"/>
                <a:gd name="T72" fmla="*/ 1958 w 2554"/>
                <a:gd name="T73" fmla="*/ 3 h 2268"/>
                <a:gd name="T74" fmla="*/ 1403 w 2554"/>
                <a:gd name="T75" fmla="*/ 223 h 2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54" h="2268">
                  <a:moveTo>
                    <a:pt x="603" y="2238"/>
                  </a:moveTo>
                  <a:cubicBezTo>
                    <a:pt x="545" y="2227"/>
                    <a:pt x="491" y="2206"/>
                    <a:pt x="438" y="2173"/>
                  </a:cubicBezTo>
                  <a:cubicBezTo>
                    <a:pt x="376" y="2134"/>
                    <a:pt x="320" y="2082"/>
                    <a:pt x="266" y="2013"/>
                  </a:cubicBezTo>
                  <a:cubicBezTo>
                    <a:pt x="216" y="1950"/>
                    <a:pt x="173" y="1880"/>
                    <a:pt x="135" y="1818"/>
                  </a:cubicBezTo>
                  <a:cubicBezTo>
                    <a:pt x="97" y="1755"/>
                    <a:pt x="58" y="1686"/>
                    <a:pt x="31" y="1613"/>
                  </a:cubicBezTo>
                  <a:cubicBezTo>
                    <a:pt x="11" y="1555"/>
                    <a:pt x="1" y="1502"/>
                    <a:pt x="0" y="1449"/>
                  </a:cubicBezTo>
                  <a:cubicBezTo>
                    <a:pt x="0" y="1390"/>
                    <a:pt x="13" y="1331"/>
                    <a:pt x="40" y="1275"/>
                  </a:cubicBezTo>
                  <a:cubicBezTo>
                    <a:pt x="57" y="1238"/>
                    <a:pt x="81" y="1201"/>
                    <a:pt x="104" y="1166"/>
                  </a:cubicBezTo>
                  <a:cubicBezTo>
                    <a:pt x="125" y="1133"/>
                    <a:pt x="148" y="1098"/>
                    <a:pt x="165" y="1064"/>
                  </a:cubicBezTo>
                  <a:cubicBezTo>
                    <a:pt x="196" y="999"/>
                    <a:pt x="211" y="933"/>
                    <a:pt x="224" y="868"/>
                  </a:cubicBezTo>
                  <a:cubicBezTo>
                    <a:pt x="232" y="832"/>
                    <a:pt x="240" y="795"/>
                    <a:pt x="251" y="758"/>
                  </a:cubicBezTo>
                  <a:cubicBezTo>
                    <a:pt x="256" y="742"/>
                    <a:pt x="262" y="725"/>
                    <a:pt x="268" y="709"/>
                  </a:cubicBezTo>
                  <a:cubicBezTo>
                    <a:pt x="292" y="649"/>
                    <a:pt x="350" y="541"/>
                    <a:pt x="460" y="491"/>
                  </a:cubicBezTo>
                  <a:cubicBezTo>
                    <a:pt x="502" y="471"/>
                    <a:pt x="547" y="462"/>
                    <a:pt x="601" y="462"/>
                  </a:cubicBezTo>
                  <a:cubicBezTo>
                    <a:pt x="606" y="462"/>
                    <a:pt x="612" y="462"/>
                    <a:pt x="618" y="462"/>
                  </a:cubicBezTo>
                  <a:cubicBezTo>
                    <a:pt x="649" y="463"/>
                    <a:pt x="682" y="467"/>
                    <a:pt x="713" y="471"/>
                  </a:cubicBezTo>
                  <a:cubicBezTo>
                    <a:pt x="757" y="476"/>
                    <a:pt x="803" y="482"/>
                    <a:pt x="850" y="480"/>
                  </a:cubicBezTo>
                  <a:cubicBezTo>
                    <a:pt x="937" y="476"/>
                    <a:pt x="1032" y="446"/>
                    <a:pt x="1141" y="388"/>
                  </a:cubicBezTo>
                  <a:cubicBezTo>
                    <a:pt x="1231" y="340"/>
                    <a:pt x="1318" y="280"/>
                    <a:pt x="1403" y="222"/>
                  </a:cubicBezTo>
                  <a:cubicBezTo>
                    <a:pt x="1564" y="111"/>
                    <a:pt x="1749" y="0"/>
                    <a:pt x="1917" y="0"/>
                  </a:cubicBezTo>
                  <a:cubicBezTo>
                    <a:pt x="1931" y="0"/>
                    <a:pt x="1945" y="1"/>
                    <a:pt x="1959" y="2"/>
                  </a:cubicBezTo>
                  <a:cubicBezTo>
                    <a:pt x="2017" y="9"/>
                    <a:pt x="2070" y="32"/>
                    <a:pt x="2116" y="69"/>
                  </a:cubicBezTo>
                  <a:cubicBezTo>
                    <a:pt x="2156" y="102"/>
                    <a:pt x="2190" y="145"/>
                    <a:pt x="2216" y="198"/>
                  </a:cubicBezTo>
                  <a:cubicBezTo>
                    <a:pt x="2246" y="256"/>
                    <a:pt x="2265" y="320"/>
                    <a:pt x="2284" y="382"/>
                  </a:cubicBezTo>
                  <a:cubicBezTo>
                    <a:pt x="2296" y="424"/>
                    <a:pt x="2310" y="468"/>
                    <a:pt x="2326" y="509"/>
                  </a:cubicBezTo>
                  <a:cubicBezTo>
                    <a:pt x="2332" y="524"/>
                    <a:pt x="2338" y="539"/>
                    <a:pt x="2345" y="555"/>
                  </a:cubicBezTo>
                  <a:cubicBezTo>
                    <a:pt x="2367" y="603"/>
                    <a:pt x="2393" y="651"/>
                    <a:pt x="2418" y="697"/>
                  </a:cubicBezTo>
                  <a:cubicBezTo>
                    <a:pt x="2444" y="746"/>
                    <a:pt x="2471" y="796"/>
                    <a:pt x="2494" y="847"/>
                  </a:cubicBezTo>
                  <a:cubicBezTo>
                    <a:pt x="2518" y="901"/>
                    <a:pt x="2534" y="951"/>
                    <a:pt x="2543" y="998"/>
                  </a:cubicBezTo>
                  <a:cubicBezTo>
                    <a:pt x="2554" y="1055"/>
                    <a:pt x="2554" y="1109"/>
                    <a:pt x="2546" y="1165"/>
                  </a:cubicBezTo>
                  <a:cubicBezTo>
                    <a:pt x="2526" y="1285"/>
                    <a:pt x="2460" y="1410"/>
                    <a:pt x="2347" y="1537"/>
                  </a:cubicBezTo>
                  <a:cubicBezTo>
                    <a:pt x="2253" y="1643"/>
                    <a:pt x="2130" y="1746"/>
                    <a:pt x="1981" y="1846"/>
                  </a:cubicBezTo>
                  <a:cubicBezTo>
                    <a:pt x="1894" y="1904"/>
                    <a:pt x="1789" y="1968"/>
                    <a:pt x="1680" y="1999"/>
                  </a:cubicBezTo>
                  <a:cubicBezTo>
                    <a:pt x="1630" y="2013"/>
                    <a:pt x="1579" y="2020"/>
                    <a:pt x="1530" y="2027"/>
                  </a:cubicBezTo>
                  <a:cubicBezTo>
                    <a:pt x="1507" y="2030"/>
                    <a:pt x="1482" y="2034"/>
                    <a:pt x="1459" y="2038"/>
                  </a:cubicBezTo>
                  <a:cubicBezTo>
                    <a:pt x="1335" y="2059"/>
                    <a:pt x="1218" y="2102"/>
                    <a:pt x="1106" y="2144"/>
                  </a:cubicBezTo>
                  <a:cubicBezTo>
                    <a:pt x="963" y="2196"/>
                    <a:pt x="827" y="2247"/>
                    <a:pt x="694" y="2247"/>
                  </a:cubicBezTo>
                  <a:cubicBezTo>
                    <a:pt x="663" y="2247"/>
                    <a:pt x="633" y="2244"/>
                    <a:pt x="603" y="2238"/>
                  </a:cubicBezTo>
                  <a:moveTo>
                    <a:pt x="1403" y="223"/>
                  </a:moveTo>
                  <a:cubicBezTo>
                    <a:pt x="1319" y="281"/>
                    <a:pt x="1231" y="340"/>
                    <a:pt x="1141" y="388"/>
                  </a:cubicBezTo>
                  <a:cubicBezTo>
                    <a:pt x="1032" y="446"/>
                    <a:pt x="937" y="477"/>
                    <a:pt x="850" y="480"/>
                  </a:cubicBezTo>
                  <a:cubicBezTo>
                    <a:pt x="803" y="482"/>
                    <a:pt x="757" y="477"/>
                    <a:pt x="713" y="472"/>
                  </a:cubicBezTo>
                  <a:cubicBezTo>
                    <a:pt x="681" y="468"/>
                    <a:pt x="649" y="464"/>
                    <a:pt x="618" y="463"/>
                  </a:cubicBezTo>
                  <a:cubicBezTo>
                    <a:pt x="612" y="463"/>
                    <a:pt x="606" y="463"/>
                    <a:pt x="601" y="463"/>
                  </a:cubicBezTo>
                  <a:cubicBezTo>
                    <a:pt x="548" y="463"/>
                    <a:pt x="502" y="472"/>
                    <a:pt x="460" y="491"/>
                  </a:cubicBezTo>
                  <a:cubicBezTo>
                    <a:pt x="350" y="542"/>
                    <a:pt x="293" y="650"/>
                    <a:pt x="269" y="709"/>
                  </a:cubicBezTo>
                  <a:cubicBezTo>
                    <a:pt x="262" y="725"/>
                    <a:pt x="256" y="742"/>
                    <a:pt x="252" y="758"/>
                  </a:cubicBezTo>
                  <a:cubicBezTo>
                    <a:pt x="241" y="795"/>
                    <a:pt x="233" y="832"/>
                    <a:pt x="225" y="868"/>
                  </a:cubicBezTo>
                  <a:cubicBezTo>
                    <a:pt x="211" y="933"/>
                    <a:pt x="197" y="999"/>
                    <a:pt x="165" y="1064"/>
                  </a:cubicBezTo>
                  <a:cubicBezTo>
                    <a:pt x="165" y="1064"/>
                    <a:pt x="165" y="1064"/>
                    <a:pt x="165" y="1064"/>
                  </a:cubicBezTo>
                  <a:cubicBezTo>
                    <a:pt x="148" y="1099"/>
                    <a:pt x="126" y="1133"/>
                    <a:pt x="105" y="1166"/>
                  </a:cubicBezTo>
                  <a:cubicBezTo>
                    <a:pt x="82" y="1201"/>
                    <a:pt x="58" y="1238"/>
                    <a:pt x="40" y="1275"/>
                  </a:cubicBezTo>
                  <a:cubicBezTo>
                    <a:pt x="14" y="1331"/>
                    <a:pt x="1" y="1390"/>
                    <a:pt x="1" y="1449"/>
                  </a:cubicBezTo>
                  <a:cubicBezTo>
                    <a:pt x="1" y="1502"/>
                    <a:pt x="11" y="1555"/>
                    <a:pt x="32" y="1612"/>
                  </a:cubicBezTo>
                  <a:cubicBezTo>
                    <a:pt x="58" y="1686"/>
                    <a:pt x="98" y="1754"/>
                    <a:pt x="136" y="1818"/>
                  </a:cubicBezTo>
                  <a:cubicBezTo>
                    <a:pt x="174" y="1879"/>
                    <a:pt x="217" y="1950"/>
                    <a:pt x="266" y="2012"/>
                  </a:cubicBezTo>
                  <a:cubicBezTo>
                    <a:pt x="321" y="2081"/>
                    <a:pt x="377" y="2133"/>
                    <a:pt x="439" y="2172"/>
                  </a:cubicBezTo>
                  <a:cubicBezTo>
                    <a:pt x="492" y="2205"/>
                    <a:pt x="545" y="2227"/>
                    <a:pt x="603" y="2238"/>
                  </a:cubicBezTo>
                  <a:cubicBezTo>
                    <a:pt x="766" y="2268"/>
                    <a:pt x="931" y="2208"/>
                    <a:pt x="1105" y="2143"/>
                  </a:cubicBezTo>
                  <a:cubicBezTo>
                    <a:pt x="1218" y="2101"/>
                    <a:pt x="1335" y="2058"/>
                    <a:pt x="1458" y="2037"/>
                  </a:cubicBezTo>
                  <a:cubicBezTo>
                    <a:pt x="1482" y="2033"/>
                    <a:pt x="1506" y="2029"/>
                    <a:pt x="1530" y="2026"/>
                  </a:cubicBezTo>
                  <a:cubicBezTo>
                    <a:pt x="1579" y="2019"/>
                    <a:pt x="1629" y="2012"/>
                    <a:pt x="1679" y="1998"/>
                  </a:cubicBezTo>
                  <a:cubicBezTo>
                    <a:pt x="1789" y="1967"/>
                    <a:pt x="1893" y="1903"/>
                    <a:pt x="1981" y="1845"/>
                  </a:cubicBezTo>
                  <a:cubicBezTo>
                    <a:pt x="2129" y="1746"/>
                    <a:pt x="2252" y="1642"/>
                    <a:pt x="2346" y="1536"/>
                  </a:cubicBezTo>
                  <a:cubicBezTo>
                    <a:pt x="2459" y="1410"/>
                    <a:pt x="2526" y="1285"/>
                    <a:pt x="2545" y="1165"/>
                  </a:cubicBezTo>
                  <a:cubicBezTo>
                    <a:pt x="2554" y="1109"/>
                    <a:pt x="2553" y="1055"/>
                    <a:pt x="2542" y="998"/>
                  </a:cubicBezTo>
                  <a:cubicBezTo>
                    <a:pt x="2533" y="951"/>
                    <a:pt x="2517" y="901"/>
                    <a:pt x="2493" y="847"/>
                  </a:cubicBezTo>
                  <a:cubicBezTo>
                    <a:pt x="2470" y="796"/>
                    <a:pt x="2443" y="746"/>
                    <a:pt x="2417" y="697"/>
                  </a:cubicBezTo>
                  <a:cubicBezTo>
                    <a:pt x="2392" y="651"/>
                    <a:pt x="2366" y="603"/>
                    <a:pt x="2344" y="555"/>
                  </a:cubicBezTo>
                  <a:cubicBezTo>
                    <a:pt x="2337" y="540"/>
                    <a:pt x="2331" y="524"/>
                    <a:pt x="2325" y="510"/>
                  </a:cubicBezTo>
                  <a:cubicBezTo>
                    <a:pt x="2309" y="468"/>
                    <a:pt x="2296" y="424"/>
                    <a:pt x="2283" y="382"/>
                  </a:cubicBezTo>
                  <a:cubicBezTo>
                    <a:pt x="2264" y="320"/>
                    <a:pt x="2245" y="256"/>
                    <a:pt x="2216" y="198"/>
                  </a:cubicBezTo>
                  <a:cubicBezTo>
                    <a:pt x="2189" y="146"/>
                    <a:pt x="2156" y="103"/>
                    <a:pt x="2116" y="70"/>
                  </a:cubicBezTo>
                  <a:cubicBezTo>
                    <a:pt x="2070" y="33"/>
                    <a:pt x="2017" y="10"/>
                    <a:pt x="1958" y="3"/>
                  </a:cubicBezTo>
                  <a:cubicBezTo>
                    <a:pt x="1945" y="2"/>
                    <a:pt x="1931" y="1"/>
                    <a:pt x="1917" y="1"/>
                  </a:cubicBezTo>
                  <a:cubicBezTo>
                    <a:pt x="1750" y="1"/>
                    <a:pt x="1564" y="112"/>
                    <a:pt x="1403" y="22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9" name="Freeform 24">
              <a:extLst>
                <a:ext uri="{FF2B5EF4-FFF2-40B4-BE49-F238E27FC236}">
                  <a16:creationId xmlns:a16="http://schemas.microsoft.com/office/drawing/2014/main" id="{398EE8A8-151E-4814-9869-9683E9DD0E57}"/>
                </a:ext>
              </a:extLst>
            </p:cNvPr>
            <p:cNvSpPr>
              <a:spLocks noEditPoints="1"/>
            </p:cNvSpPr>
            <p:nvPr/>
          </p:nvSpPr>
          <p:spPr bwMode="auto">
            <a:xfrm>
              <a:off x="4831" y="1508"/>
              <a:ext cx="1992" cy="1783"/>
            </a:xfrm>
            <a:custGeom>
              <a:avLst/>
              <a:gdLst>
                <a:gd name="T0" fmla="*/ 462 w 2691"/>
                <a:gd name="T1" fmla="*/ 2308 h 2409"/>
                <a:gd name="T2" fmla="*/ 143 w 2691"/>
                <a:gd name="T3" fmla="*/ 1934 h 2409"/>
                <a:gd name="T4" fmla="*/ 0 w 2691"/>
                <a:gd name="T5" fmla="*/ 1545 h 2409"/>
                <a:gd name="T6" fmla="*/ 109 w 2691"/>
                <a:gd name="T7" fmla="*/ 1246 h 2409"/>
                <a:gd name="T8" fmla="*/ 237 w 2691"/>
                <a:gd name="T9" fmla="*/ 933 h 2409"/>
                <a:gd name="T10" fmla="*/ 283 w 2691"/>
                <a:gd name="T11" fmla="*/ 765 h 2409"/>
                <a:gd name="T12" fmla="*/ 652 w 2691"/>
                <a:gd name="T13" fmla="*/ 507 h 2409"/>
                <a:gd name="T14" fmla="*/ 897 w 2691"/>
                <a:gd name="T15" fmla="*/ 526 h 2409"/>
                <a:gd name="T16" fmla="*/ 1477 w 2691"/>
                <a:gd name="T17" fmla="*/ 255 h 2409"/>
                <a:gd name="T18" fmla="*/ 2065 w 2691"/>
                <a:gd name="T19" fmla="*/ 22 h 2409"/>
                <a:gd name="T20" fmla="*/ 2336 w 2691"/>
                <a:gd name="T21" fmla="*/ 229 h 2409"/>
                <a:gd name="T22" fmla="*/ 2451 w 2691"/>
                <a:gd name="T23" fmla="*/ 556 h 2409"/>
                <a:gd name="T24" fmla="*/ 2547 w 2691"/>
                <a:gd name="T25" fmla="*/ 753 h 2409"/>
                <a:gd name="T26" fmla="*/ 2679 w 2691"/>
                <a:gd name="T27" fmla="*/ 1070 h 2409"/>
                <a:gd name="T28" fmla="*/ 2472 w 2691"/>
                <a:gd name="T29" fmla="*/ 1638 h 2409"/>
                <a:gd name="T30" fmla="*/ 2087 w 2691"/>
                <a:gd name="T31" fmla="*/ 1963 h 2409"/>
                <a:gd name="T32" fmla="*/ 1613 w 2691"/>
                <a:gd name="T33" fmla="*/ 2154 h 2409"/>
                <a:gd name="T34" fmla="*/ 1165 w 2691"/>
                <a:gd name="T35" fmla="*/ 2277 h 2409"/>
                <a:gd name="T36" fmla="*/ 636 w 2691"/>
                <a:gd name="T37" fmla="*/ 2377 h 2409"/>
                <a:gd name="T38" fmla="*/ 1477 w 2691"/>
                <a:gd name="T39" fmla="*/ 256 h 2409"/>
                <a:gd name="T40" fmla="*/ 897 w 2691"/>
                <a:gd name="T41" fmla="*/ 526 h 2409"/>
                <a:gd name="T42" fmla="*/ 652 w 2691"/>
                <a:gd name="T43" fmla="*/ 507 h 2409"/>
                <a:gd name="T44" fmla="*/ 284 w 2691"/>
                <a:gd name="T45" fmla="*/ 766 h 2409"/>
                <a:gd name="T46" fmla="*/ 237 w 2691"/>
                <a:gd name="T47" fmla="*/ 933 h 2409"/>
                <a:gd name="T48" fmla="*/ 110 w 2691"/>
                <a:gd name="T49" fmla="*/ 1246 h 2409"/>
                <a:gd name="T50" fmla="*/ 1 w 2691"/>
                <a:gd name="T51" fmla="*/ 1545 h 2409"/>
                <a:gd name="T52" fmla="*/ 143 w 2691"/>
                <a:gd name="T53" fmla="*/ 1933 h 2409"/>
                <a:gd name="T54" fmla="*/ 462 w 2691"/>
                <a:gd name="T55" fmla="*/ 2307 h 2409"/>
                <a:gd name="T56" fmla="*/ 1165 w 2691"/>
                <a:gd name="T57" fmla="*/ 2277 h 2409"/>
                <a:gd name="T58" fmla="*/ 1613 w 2691"/>
                <a:gd name="T59" fmla="*/ 2153 h 2409"/>
                <a:gd name="T60" fmla="*/ 2087 w 2691"/>
                <a:gd name="T61" fmla="*/ 1963 h 2409"/>
                <a:gd name="T62" fmla="*/ 2472 w 2691"/>
                <a:gd name="T63" fmla="*/ 1637 h 2409"/>
                <a:gd name="T64" fmla="*/ 2678 w 2691"/>
                <a:gd name="T65" fmla="*/ 1071 h 2409"/>
                <a:gd name="T66" fmla="*/ 2547 w 2691"/>
                <a:gd name="T67" fmla="*/ 754 h 2409"/>
                <a:gd name="T68" fmla="*/ 2450 w 2691"/>
                <a:gd name="T69" fmla="*/ 556 h 2409"/>
                <a:gd name="T70" fmla="*/ 2335 w 2691"/>
                <a:gd name="T71" fmla="*/ 229 h 2409"/>
                <a:gd name="T72" fmla="*/ 2064 w 2691"/>
                <a:gd name="T73" fmla="*/ 23 h 2409"/>
                <a:gd name="T74" fmla="*/ 1479 w 2691"/>
                <a:gd name="T75" fmla="*/ 25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1" h="2409">
                  <a:moveTo>
                    <a:pt x="636" y="2377"/>
                  </a:moveTo>
                  <a:cubicBezTo>
                    <a:pt x="575" y="2365"/>
                    <a:pt x="518" y="2343"/>
                    <a:pt x="462" y="2308"/>
                  </a:cubicBezTo>
                  <a:cubicBezTo>
                    <a:pt x="397" y="2267"/>
                    <a:pt x="337" y="2212"/>
                    <a:pt x="280" y="2139"/>
                  </a:cubicBezTo>
                  <a:cubicBezTo>
                    <a:pt x="228" y="2073"/>
                    <a:pt x="182" y="1999"/>
                    <a:pt x="143" y="1934"/>
                  </a:cubicBezTo>
                  <a:cubicBezTo>
                    <a:pt x="102" y="1867"/>
                    <a:pt x="61" y="1795"/>
                    <a:pt x="33" y="1717"/>
                  </a:cubicBezTo>
                  <a:cubicBezTo>
                    <a:pt x="11" y="1656"/>
                    <a:pt x="0" y="1600"/>
                    <a:pt x="0" y="1545"/>
                  </a:cubicBezTo>
                  <a:cubicBezTo>
                    <a:pt x="0" y="1482"/>
                    <a:pt x="14" y="1420"/>
                    <a:pt x="42" y="1361"/>
                  </a:cubicBezTo>
                  <a:cubicBezTo>
                    <a:pt x="60" y="1322"/>
                    <a:pt x="85" y="1283"/>
                    <a:pt x="109" y="1246"/>
                  </a:cubicBezTo>
                  <a:cubicBezTo>
                    <a:pt x="132" y="1211"/>
                    <a:pt x="155" y="1175"/>
                    <a:pt x="174" y="1138"/>
                  </a:cubicBezTo>
                  <a:cubicBezTo>
                    <a:pt x="207" y="1071"/>
                    <a:pt x="222" y="1000"/>
                    <a:pt x="237" y="933"/>
                  </a:cubicBezTo>
                  <a:cubicBezTo>
                    <a:pt x="245" y="895"/>
                    <a:pt x="253" y="855"/>
                    <a:pt x="265" y="817"/>
                  </a:cubicBezTo>
                  <a:cubicBezTo>
                    <a:pt x="270" y="799"/>
                    <a:pt x="276" y="782"/>
                    <a:pt x="283" y="765"/>
                  </a:cubicBezTo>
                  <a:cubicBezTo>
                    <a:pt x="309" y="702"/>
                    <a:pt x="369" y="589"/>
                    <a:pt x="486" y="536"/>
                  </a:cubicBezTo>
                  <a:cubicBezTo>
                    <a:pt x="535" y="513"/>
                    <a:pt x="588" y="504"/>
                    <a:pt x="652" y="507"/>
                  </a:cubicBezTo>
                  <a:cubicBezTo>
                    <a:pt x="686" y="508"/>
                    <a:pt x="720" y="512"/>
                    <a:pt x="752" y="516"/>
                  </a:cubicBezTo>
                  <a:cubicBezTo>
                    <a:pt x="799" y="522"/>
                    <a:pt x="848" y="528"/>
                    <a:pt x="897" y="526"/>
                  </a:cubicBezTo>
                  <a:cubicBezTo>
                    <a:pt x="989" y="522"/>
                    <a:pt x="1089" y="490"/>
                    <a:pt x="1204" y="429"/>
                  </a:cubicBezTo>
                  <a:cubicBezTo>
                    <a:pt x="1298" y="378"/>
                    <a:pt x="1389" y="316"/>
                    <a:pt x="1477" y="255"/>
                  </a:cubicBezTo>
                  <a:cubicBezTo>
                    <a:pt x="1479" y="254"/>
                    <a:pt x="1479" y="254"/>
                    <a:pt x="1479" y="254"/>
                  </a:cubicBezTo>
                  <a:cubicBezTo>
                    <a:pt x="1663" y="127"/>
                    <a:pt x="1876" y="0"/>
                    <a:pt x="2065" y="22"/>
                  </a:cubicBezTo>
                  <a:cubicBezTo>
                    <a:pt x="2126" y="29"/>
                    <a:pt x="2182" y="53"/>
                    <a:pt x="2231" y="93"/>
                  </a:cubicBezTo>
                  <a:cubicBezTo>
                    <a:pt x="2273" y="127"/>
                    <a:pt x="2308" y="173"/>
                    <a:pt x="2336" y="229"/>
                  </a:cubicBezTo>
                  <a:cubicBezTo>
                    <a:pt x="2367" y="289"/>
                    <a:pt x="2387" y="356"/>
                    <a:pt x="2406" y="421"/>
                  </a:cubicBezTo>
                  <a:cubicBezTo>
                    <a:pt x="2420" y="466"/>
                    <a:pt x="2434" y="512"/>
                    <a:pt x="2451" y="556"/>
                  </a:cubicBezTo>
                  <a:cubicBezTo>
                    <a:pt x="2457" y="572"/>
                    <a:pt x="2464" y="588"/>
                    <a:pt x="2471" y="604"/>
                  </a:cubicBezTo>
                  <a:cubicBezTo>
                    <a:pt x="2494" y="655"/>
                    <a:pt x="2521" y="705"/>
                    <a:pt x="2547" y="753"/>
                  </a:cubicBezTo>
                  <a:cubicBezTo>
                    <a:pt x="2575" y="804"/>
                    <a:pt x="2604" y="857"/>
                    <a:pt x="2627" y="911"/>
                  </a:cubicBezTo>
                  <a:cubicBezTo>
                    <a:pt x="2653" y="968"/>
                    <a:pt x="2670" y="1021"/>
                    <a:pt x="2679" y="1070"/>
                  </a:cubicBezTo>
                  <a:cubicBezTo>
                    <a:pt x="2690" y="1130"/>
                    <a:pt x="2691" y="1187"/>
                    <a:pt x="2682" y="1245"/>
                  </a:cubicBezTo>
                  <a:cubicBezTo>
                    <a:pt x="2662" y="1372"/>
                    <a:pt x="2591" y="1504"/>
                    <a:pt x="2472" y="1638"/>
                  </a:cubicBezTo>
                  <a:cubicBezTo>
                    <a:pt x="2421" y="1696"/>
                    <a:pt x="2360" y="1754"/>
                    <a:pt x="2291" y="1811"/>
                  </a:cubicBezTo>
                  <a:cubicBezTo>
                    <a:pt x="2229" y="1863"/>
                    <a:pt x="2161" y="1914"/>
                    <a:pt x="2087" y="1963"/>
                  </a:cubicBezTo>
                  <a:cubicBezTo>
                    <a:pt x="1995" y="2025"/>
                    <a:pt x="1886" y="2092"/>
                    <a:pt x="1770" y="2124"/>
                  </a:cubicBezTo>
                  <a:cubicBezTo>
                    <a:pt x="1718" y="2139"/>
                    <a:pt x="1664" y="2147"/>
                    <a:pt x="1613" y="2154"/>
                  </a:cubicBezTo>
                  <a:cubicBezTo>
                    <a:pt x="1588" y="2157"/>
                    <a:pt x="1563" y="2161"/>
                    <a:pt x="1538" y="2165"/>
                  </a:cubicBezTo>
                  <a:cubicBezTo>
                    <a:pt x="1407" y="2188"/>
                    <a:pt x="1284" y="2233"/>
                    <a:pt x="1165" y="2277"/>
                  </a:cubicBezTo>
                  <a:cubicBezTo>
                    <a:pt x="1015" y="2333"/>
                    <a:pt x="872" y="2386"/>
                    <a:pt x="731" y="2386"/>
                  </a:cubicBezTo>
                  <a:cubicBezTo>
                    <a:pt x="699" y="2386"/>
                    <a:pt x="667" y="2383"/>
                    <a:pt x="636" y="2377"/>
                  </a:cubicBezTo>
                  <a:moveTo>
                    <a:pt x="1479" y="254"/>
                  </a:moveTo>
                  <a:cubicBezTo>
                    <a:pt x="1477" y="256"/>
                    <a:pt x="1477" y="256"/>
                    <a:pt x="1477" y="256"/>
                  </a:cubicBezTo>
                  <a:cubicBezTo>
                    <a:pt x="1389" y="316"/>
                    <a:pt x="1298" y="379"/>
                    <a:pt x="1204" y="429"/>
                  </a:cubicBezTo>
                  <a:cubicBezTo>
                    <a:pt x="1089" y="491"/>
                    <a:pt x="989" y="523"/>
                    <a:pt x="897" y="526"/>
                  </a:cubicBezTo>
                  <a:cubicBezTo>
                    <a:pt x="848" y="529"/>
                    <a:pt x="799" y="523"/>
                    <a:pt x="752" y="517"/>
                  </a:cubicBezTo>
                  <a:cubicBezTo>
                    <a:pt x="720" y="513"/>
                    <a:pt x="686" y="509"/>
                    <a:pt x="652" y="507"/>
                  </a:cubicBezTo>
                  <a:cubicBezTo>
                    <a:pt x="588" y="505"/>
                    <a:pt x="535" y="514"/>
                    <a:pt x="486" y="537"/>
                  </a:cubicBezTo>
                  <a:cubicBezTo>
                    <a:pt x="370" y="589"/>
                    <a:pt x="310" y="703"/>
                    <a:pt x="284" y="766"/>
                  </a:cubicBezTo>
                  <a:cubicBezTo>
                    <a:pt x="277" y="782"/>
                    <a:pt x="271" y="800"/>
                    <a:pt x="266" y="817"/>
                  </a:cubicBezTo>
                  <a:cubicBezTo>
                    <a:pt x="254" y="856"/>
                    <a:pt x="245" y="895"/>
                    <a:pt x="237" y="933"/>
                  </a:cubicBezTo>
                  <a:cubicBezTo>
                    <a:pt x="223" y="1001"/>
                    <a:pt x="208" y="1071"/>
                    <a:pt x="174" y="1139"/>
                  </a:cubicBezTo>
                  <a:cubicBezTo>
                    <a:pt x="156" y="1175"/>
                    <a:pt x="133" y="1211"/>
                    <a:pt x="110" y="1246"/>
                  </a:cubicBezTo>
                  <a:cubicBezTo>
                    <a:pt x="86" y="1283"/>
                    <a:pt x="61" y="1322"/>
                    <a:pt x="42" y="1361"/>
                  </a:cubicBezTo>
                  <a:cubicBezTo>
                    <a:pt x="15" y="1420"/>
                    <a:pt x="1" y="1482"/>
                    <a:pt x="1" y="1545"/>
                  </a:cubicBezTo>
                  <a:cubicBezTo>
                    <a:pt x="1" y="1600"/>
                    <a:pt x="12" y="1656"/>
                    <a:pt x="34" y="1717"/>
                  </a:cubicBezTo>
                  <a:cubicBezTo>
                    <a:pt x="61" y="1794"/>
                    <a:pt x="103" y="1867"/>
                    <a:pt x="143" y="1933"/>
                  </a:cubicBezTo>
                  <a:cubicBezTo>
                    <a:pt x="183" y="1998"/>
                    <a:pt x="228" y="2072"/>
                    <a:pt x="281" y="2139"/>
                  </a:cubicBezTo>
                  <a:cubicBezTo>
                    <a:pt x="338" y="2211"/>
                    <a:pt x="397" y="2266"/>
                    <a:pt x="462" y="2307"/>
                  </a:cubicBezTo>
                  <a:cubicBezTo>
                    <a:pt x="518" y="2342"/>
                    <a:pt x="575" y="2365"/>
                    <a:pt x="636" y="2376"/>
                  </a:cubicBezTo>
                  <a:cubicBezTo>
                    <a:pt x="808" y="2409"/>
                    <a:pt x="981" y="2345"/>
                    <a:pt x="1165" y="2277"/>
                  </a:cubicBezTo>
                  <a:cubicBezTo>
                    <a:pt x="1284" y="2233"/>
                    <a:pt x="1407" y="2187"/>
                    <a:pt x="1538" y="2165"/>
                  </a:cubicBezTo>
                  <a:cubicBezTo>
                    <a:pt x="1563" y="2160"/>
                    <a:pt x="1588" y="2157"/>
                    <a:pt x="1613" y="2153"/>
                  </a:cubicBezTo>
                  <a:cubicBezTo>
                    <a:pt x="1664" y="2146"/>
                    <a:pt x="1717" y="2138"/>
                    <a:pt x="1770" y="2124"/>
                  </a:cubicBezTo>
                  <a:cubicBezTo>
                    <a:pt x="1885" y="2091"/>
                    <a:pt x="1995" y="2024"/>
                    <a:pt x="2087" y="1963"/>
                  </a:cubicBezTo>
                  <a:cubicBezTo>
                    <a:pt x="2160" y="1914"/>
                    <a:pt x="2229" y="1863"/>
                    <a:pt x="2291" y="1811"/>
                  </a:cubicBezTo>
                  <a:cubicBezTo>
                    <a:pt x="2359" y="1753"/>
                    <a:pt x="2420" y="1695"/>
                    <a:pt x="2472" y="1637"/>
                  </a:cubicBezTo>
                  <a:cubicBezTo>
                    <a:pt x="2591" y="1504"/>
                    <a:pt x="2661" y="1372"/>
                    <a:pt x="2681" y="1245"/>
                  </a:cubicBezTo>
                  <a:cubicBezTo>
                    <a:pt x="2690" y="1187"/>
                    <a:pt x="2690" y="1130"/>
                    <a:pt x="2678" y="1071"/>
                  </a:cubicBezTo>
                  <a:cubicBezTo>
                    <a:pt x="2669" y="1021"/>
                    <a:pt x="2652" y="969"/>
                    <a:pt x="2627" y="911"/>
                  </a:cubicBezTo>
                  <a:cubicBezTo>
                    <a:pt x="2603" y="858"/>
                    <a:pt x="2574" y="805"/>
                    <a:pt x="2547" y="754"/>
                  </a:cubicBezTo>
                  <a:cubicBezTo>
                    <a:pt x="2521" y="705"/>
                    <a:pt x="2493" y="655"/>
                    <a:pt x="2470" y="604"/>
                  </a:cubicBezTo>
                  <a:cubicBezTo>
                    <a:pt x="2463" y="588"/>
                    <a:pt x="2456" y="572"/>
                    <a:pt x="2450" y="556"/>
                  </a:cubicBezTo>
                  <a:cubicBezTo>
                    <a:pt x="2433" y="513"/>
                    <a:pt x="2419" y="466"/>
                    <a:pt x="2406" y="422"/>
                  </a:cubicBezTo>
                  <a:cubicBezTo>
                    <a:pt x="2386" y="357"/>
                    <a:pt x="2366" y="289"/>
                    <a:pt x="2335" y="229"/>
                  </a:cubicBezTo>
                  <a:cubicBezTo>
                    <a:pt x="2308" y="174"/>
                    <a:pt x="2272" y="128"/>
                    <a:pt x="2230" y="93"/>
                  </a:cubicBezTo>
                  <a:cubicBezTo>
                    <a:pt x="2182" y="54"/>
                    <a:pt x="2126" y="30"/>
                    <a:pt x="2064" y="23"/>
                  </a:cubicBezTo>
                  <a:cubicBezTo>
                    <a:pt x="2050" y="21"/>
                    <a:pt x="2035" y="20"/>
                    <a:pt x="2021" y="20"/>
                  </a:cubicBezTo>
                  <a:cubicBezTo>
                    <a:pt x="1844" y="20"/>
                    <a:pt x="1649" y="137"/>
                    <a:pt x="1479" y="25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0" name="Freeform 25">
              <a:extLst>
                <a:ext uri="{FF2B5EF4-FFF2-40B4-BE49-F238E27FC236}">
                  <a16:creationId xmlns:a16="http://schemas.microsoft.com/office/drawing/2014/main" id="{84E860CC-9047-4EC5-A705-A5C23AC94E13}"/>
                </a:ext>
              </a:extLst>
            </p:cNvPr>
            <p:cNvSpPr>
              <a:spLocks noEditPoints="1"/>
            </p:cNvSpPr>
            <p:nvPr/>
          </p:nvSpPr>
          <p:spPr bwMode="auto">
            <a:xfrm>
              <a:off x="4750" y="1477"/>
              <a:ext cx="2116" cy="1873"/>
            </a:xfrm>
            <a:custGeom>
              <a:avLst/>
              <a:gdLst>
                <a:gd name="T0" fmla="*/ 502 w 2858"/>
                <a:gd name="T1" fmla="*/ 2431 h 2531"/>
                <a:gd name="T2" fmla="*/ 49 w 2858"/>
                <a:gd name="T3" fmla="*/ 1808 h 2531"/>
                <a:gd name="T4" fmla="*/ 130 w 2858"/>
                <a:gd name="T5" fmla="*/ 1309 h 2531"/>
                <a:gd name="T6" fmla="*/ 264 w 2858"/>
                <a:gd name="T7" fmla="*/ 982 h 2531"/>
                <a:gd name="T8" fmla="*/ 313 w 2858"/>
                <a:gd name="T9" fmla="*/ 805 h 2531"/>
                <a:gd name="T10" fmla="*/ 705 w 2858"/>
                <a:gd name="T11" fmla="*/ 533 h 2531"/>
                <a:gd name="T12" fmla="*/ 962 w 2858"/>
                <a:gd name="T13" fmla="*/ 554 h 2531"/>
                <a:gd name="T14" fmla="*/ 1568 w 2858"/>
                <a:gd name="T15" fmla="*/ 270 h 2531"/>
                <a:gd name="T16" fmla="*/ 2189 w 2858"/>
                <a:gd name="T17" fmla="*/ 24 h 2531"/>
                <a:gd name="T18" fmla="*/ 2550 w 2858"/>
                <a:gd name="T19" fmla="*/ 445 h 2531"/>
                <a:gd name="T20" fmla="*/ 2618 w 2858"/>
                <a:gd name="T21" fmla="*/ 637 h 2531"/>
                <a:gd name="T22" fmla="*/ 2782 w 2858"/>
                <a:gd name="T23" fmla="*/ 959 h 2531"/>
                <a:gd name="T24" fmla="*/ 2213 w 2858"/>
                <a:gd name="T25" fmla="*/ 2069 h 2531"/>
                <a:gd name="T26" fmla="*/ 1714 w 2858"/>
                <a:gd name="T27" fmla="*/ 2269 h 2531"/>
                <a:gd name="T28" fmla="*/ 1244 w 2858"/>
                <a:gd name="T29" fmla="*/ 2399 h 2531"/>
                <a:gd name="T30" fmla="*/ 686 w 2858"/>
                <a:gd name="T31" fmla="*/ 2504 h 2531"/>
                <a:gd name="T32" fmla="*/ 1572 w 2858"/>
                <a:gd name="T33" fmla="*/ 276 h 2531"/>
                <a:gd name="T34" fmla="*/ 963 w 2858"/>
                <a:gd name="T35" fmla="*/ 561 h 2531"/>
                <a:gd name="T36" fmla="*/ 705 w 2858"/>
                <a:gd name="T37" fmla="*/ 540 h 2531"/>
                <a:gd name="T38" fmla="*/ 320 w 2858"/>
                <a:gd name="T39" fmla="*/ 808 h 2531"/>
                <a:gd name="T40" fmla="*/ 271 w 2858"/>
                <a:gd name="T41" fmla="*/ 983 h 2531"/>
                <a:gd name="T42" fmla="*/ 136 w 2858"/>
                <a:gd name="T43" fmla="*/ 1313 h 2531"/>
                <a:gd name="T44" fmla="*/ 56 w 2858"/>
                <a:gd name="T45" fmla="*/ 1805 h 2531"/>
                <a:gd name="T46" fmla="*/ 506 w 2858"/>
                <a:gd name="T47" fmla="*/ 2425 h 2531"/>
                <a:gd name="T48" fmla="*/ 1242 w 2858"/>
                <a:gd name="T49" fmla="*/ 2392 h 2531"/>
                <a:gd name="T50" fmla="*/ 1713 w 2858"/>
                <a:gd name="T51" fmla="*/ 2262 h 2531"/>
                <a:gd name="T52" fmla="*/ 2209 w 2858"/>
                <a:gd name="T53" fmla="*/ 2063 h 2531"/>
                <a:gd name="T54" fmla="*/ 2776 w 2858"/>
                <a:gd name="T55" fmla="*/ 962 h 2531"/>
                <a:gd name="T56" fmla="*/ 2612 w 2858"/>
                <a:gd name="T57" fmla="*/ 640 h 2531"/>
                <a:gd name="T58" fmla="*/ 2544 w 2858"/>
                <a:gd name="T59" fmla="*/ 447 h 2531"/>
                <a:gd name="T60" fmla="*/ 2188 w 2858"/>
                <a:gd name="T61" fmla="*/ 31 h 2531"/>
                <a:gd name="T62" fmla="*/ 1575 w 2858"/>
                <a:gd name="T63" fmla="*/ 273 h 2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58" h="2531">
                  <a:moveTo>
                    <a:pt x="686" y="2504"/>
                  </a:moveTo>
                  <a:cubicBezTo>
                    <a:pt x="621" y="2491"/>
                    <a:pt x="561" y="2468"/>
                    <a:pt x="502" y="2431"/>
                  </a:cubicBezTo>
                  <a:cubicBezTo>
                    <a:pt x="347" y="2333"/>
                    <a:pt x="250" y="2175"/>
                    <a:pt x="165" y="2036"/>
                  </a:cubicBezTo>
                  <a:cubicBezTo>
                    <a:pt x="122" y="1966"/>
                    <a:pt x="79" y="1890"/>
                    <a:pt x="49" y="1808"/>
                  </a:cubicBezTo>
                  <a:cubicBezTo>
                    <a:pt x="0" y="1671"/>
                    <a:pt x="4" y="1548"/>
                    <a:pt x="59" y="1431"/>
                  </a:cubicBezTo>
                  <a:cubicBezTo>
                    <a:pt x="78" y="1389"/>
                    <a:pt x="105" y="1348"/>
                    <a:pt x="130" y="1309"/>
                  </a:cubicBezTo>
                  <a:cubicBezTo>
                    <a:pt x="154" y="1273"/>
                    <a:pt x="179" y="1235"/>
                    <a:pt x="198" y="1197"/>
                  </a:cubicBezTo>
                  <a:cubicBezTo>
                    <a:pt x="232" y="1126"/>
                    <a:pt x="248" y="1053"/>
                    <a:pt x="264" y="982"/>
                  </a:cubicBezTo>
                  <a:cubicBezTo>
                    <a:pt x="273" y="942"/>
                    <a:pt x="282" y="900"/>
                    <a:pt x="294" y="860"/>
                  </a:cubicBezTo>
                  <a:cubicBezTo>
                    <a:pt x="299" y="841"/>
                    <a:pt x="306" y="823"/>
                    <a:pt x="313" y="805"/>
                  </a:cubicBezTo>
                  <a:cubicBezTo>
                    <a:pt x="341" y="739"/>
                    <a:pt x="405" y="619"/>
                    <a:pt x="528" y="563"/>
                  </a:cubicBezTo>
                  <a:cubicBezTo>
                    <a:pt x="581" y="540"/>
                    <a:pt x="637" y="530"/>
                    <a:pt x="705" y="533"/>
                  </a:cubicBezTo>
                  <a:cubicBezTo>
                    <a:pt x="740" y="534"/>
                    <a:pt x="776" y="539"/>
                    <a:pt x="811" y="543"/>
                  </a:cubicBezTo>
                  <a:cubicBezTo>
                    <a:pt x="860" y="549"/>
                    <a:pt x="911" y="556"/>
                    <a:pt x="962" y="554"/>
                  </a:cubicBezTo>
                  <a:cubicBezTo>
                    <a:pt x="1058" y="550"/>
                    <a:pt x="1163" y="516"/>
                    <a:pt x="1283" y="452"/>
                  </a:cubicBezTo>
                  <a:cubicBezTo>
                    <a:pt x="1381" y="399"/>
                    <a:pt x="1476" y="334"/>
                    <a:pt x="1568" y="270"/>
                  </a:cubicBezTo>
                  <a:cubicBezTo>
                    <a:pt x="1571" y="268"/>
                    <a:pt x="1571" y="268"/>
                    <a:pt x="1571" y="268"/>
                  </a:cubicBezTo>
                  <a:cubicBezTo>
                    <a:pt x="1765" y="134"/>
                    <a:pt x="1990" y="0"/>
                    <a:pt x="2189" y="24"/>
                  </a:cubicBezTo>
                  <a:cubicBezTo>
                    <a:pt x="2311" y="38"/>
                    <a:pt x="2413" y="116"/>
                    <a:pt x="2477" y="243"/>
                  </a:cubicBezTo>
                  <a:cubicBezTo>
                    <a:pt x="2509" y="306"/>
                    <a:pt x="2530" y="377"/>
                    <a:pt x="2550" y="445"/>
                  </a:cubicBezTo>
                  <a:cubicBezTo>
                    <a:pt x="2564" y="492"/>
                    <a:pt x="2579" y="541"/>
                    <a:pt x="2597" y="587"/>
                  </a:cubicBezTo>
                  <a:cubicBezTo>
                    <a:pt x="2603" y="603"/>
                    <a:pt x="2610" y="620"/>
                    <a:pt x="2618" y="637"/>
                  </a:cubicBezTo>
                  <a:cubicBezTo>
                    <a:pt x="2642" y="690"/>
                    <a:pt x="2670" y="742"/>
                    <a:pt x="2698" y="793"/>
                  </a:cubicBezTo>
                  <a:cubicBezTo>
                    <a:pt x="2727" y="847"/>
                    <a:pt x="2757" y="903"/>
                    <a:pt x="2782" y="959"/>
                  </a:cubicBezTo>
                  <a:cubicBezTo>
                    <a:pt x="2840" y="1090"/>
                    <a:pt x="2858" y="1198"/>
                    <a:pt x="2839" y="1312"/>
                  </a:cubicBezTo>
                  <a:cubicBezTo>
                    <a:pt x="2787" y="1641"/>
                    <a:pt x="2424" y="1927"/>
                    <a:pt x="2213" y="2069"/>
                  </a:cubicBezTo>
                  <a:cubicBezTo>
                    <a:pt x="2116" y="2133"/>
                    <a:pt x="2001" y="2204"/>
                    <a:pt x="1880" y="2238"/>
                  </a:cubicBezTo>
                  <a:cubicBezTo>
                    <a:pt x="1824" y="2254"/>
                    <a:pt x="1768" y="2262"/>
                    <a:pt x="1714" y="2269"/>
                  </a:cubicBezTo>
                  <a:cubicBezTo>
                    <a:pt x="1689" y="2273"/>
                    <a:pt x="1662" y="2277"/>
                    <a:pt x="1636" y="2281"/>
                  </a:cubicBezTo>
                  <a:cubicBezTo>
                    <a:pt x="1498" y="2305"/>
                    <a:pt x="1369" y="2353"/>
                    <a:pt x="1244" y="2399"/>
                  </a:cubicBezTo>
                  <a:cubicBezTo>
                    <a:pt x="1086" y="2457"/>
                    <a:pt x="935" y="2513"/>
                    <a:pt x="787" y="2513"/>
                  </a:cubicBezTo>
                  <a:cubicBezTo>
                    <a:pt x="753" y="2513"/>
                    <a:pt x="719" y="2510"/>
                    <a:pt x="686" y="2504"/>
                  </a:cubicBezTo>
                  <a:moveTo>
                    <a:pt x="1575" y="273"/>
                  </a:moveTo>
                  <a:cubicBezTo>
                    <a:pt x="1572" y="276"/>
                    <a:pt x="1572" y="276"/>
                    <a:pt x="1572" y="276"/>
                  </a:cubicBezTo>
                  <a:cubicBezTo>
                    <a:pt x="1480" y="340"/>
                    <a:pt x="1384" y="405"/>
                    <a:pt x="1286" y="458"/>
                  </a:cubicBezTo>
                  <a:cubicBezTo>
                    <a:pt x="1165" y="523"/>
                    <a:pt x="1059" y="557"/>
                    <a:pt x="963" y="561"/>
                  </a:cubicBezTo>
                  <a:cubicBezTo>
                    <a:pt x="911" y="563"/>
                    <a:pt x="859" y="556"/>
                    <a:pt x="810" y="550"/>
                  </a:cubicBezTo>
                  <a:cubicBezTo>
                    <a:pt x="775" y="546"/>
                    <a:pt x="740" y="541"/>
                    <a:pt x="705" y="540"/>
                  </a:cubicBezTo>
                  <a:cubicBezTo>
                    <a:pt x="638" y="537"/>
                    <a:pt x="582" y="546"/>
                    <a:pt x="531" y="570"/>
                  </a:cubicBezTo>
                  <a:cubicBezTo>
                    <a:pt x="410" y="624"/>
                    <a:pt x="347" y="742"/>
                    <a:pt x="320" y="808"/>
                  </a:cubicBezTo>
                  <a:cubicBezTo>
                    <a:pt x="312" y="825"/>
                    <a:pt x="306" y="844"/>
                    <a:pt x="301" y="862"/>
                  </a:cubicBezTo>
                  <a:cubicBezTo>
                    <a:pt x="288" y="902"/>
                    <a:pt x="279" y="943"/>
                    <a:pt x="271" y="983"/>
                  </a:cubicBezTo>
                  <a:cubicBezTo>
                    <a:pt x="255" y="1054"/>
                    <a:pt x="239" y="1128"/>
                    <a:pt x="204" y="1200"/>
                  </a:cubicBezTo>
                  <a:cubicBezTo>
                    <a:pt x="185" y="1238"/>
                    <a:pt x="160" y="1276"/>
                    <a:pt x="136" y="1313"/>
                  </a:cubicBezTo>
                  <a:cubicBezTo>
                    <a:pt x="111" y="1352"/>
                    <a:pt x="84" y="1392"/>
                    <a:pt x="65" y="1434"/>
                  </a:cubicBezTo>
                  <a:cubicBezTo>
                    <a:pt x="11" y="1549"/>
                    <a:pt x="8" y="1671"/>
                    <a:pt x="56" y="1805"/>
                  </a:cubicBezTo>
                  <a:cubicBezTo>
                    <a:pt x="85" y="1887"/>
                    <a:pt x="128" y="1962"/>
                    <a:pt x="171" y="2032"/>
                  </a:cubicBezTo>
                  <a:cubicBezTo>
                    <a:pt x="260" y="2178"/>
                    <a:pt x="352" y="2328"/>
                    <a:pt x="506" y="2425"/>
                  </a:cubicBezTo>
                  <a:cubicBezTo>
                    <a:pt x="564" y="2461"/>
                    <a:pt x="623" y="2485"/>
                    <a:pt x="687" y="2497"/>
                  </a:cubicBezTo>
                  <a:cubicBezTo>
                    <a:pt x="867" y="2531"/>
                    <a:pt x="1049" y="2463"/>
                    <a:pt x="1242" y="2392"/>
                  </a:cubicBezTo>
                  <a:cubicBezTo>
                    <a:pt x="1367" y="2346"/>
                    <a:pt x="1497" y="2298"/>
                    <a:pt x="1634" y="2274"/>
                  </a:cubicBezTo>
                  <a:cubicBezTo>
                    <a:pt x="1661" y="2270"/>
                    <a:pt x="1688" y="2266"/>
                    <a:pt x="1713" y="2262"/>
                  </a:cubicBezTo>
                  <a:cubicBezTo>
                    <a:pt x="1767" y="2255"/>
                    <a:pt x="1823" y="2247"/>
                    <a:pt x="1878" y="2231"/>
                  </a:cubicBezTo>
                  <a:cubicBezTo>
                    <a:pt x="1998" y="2197"/>
                    <a:pt x="2113" y="2127"/>
                    <a:pt x="2209" y="2063"/>
                  </a:cubicBezTo>
                  <a:cubicBezTo>
                    <a:pt x="2419" y="1922"/>
                    <a:pt x="2780" y="1637"/>
                    <a:pt x="2833" y="1311"/>
                  </a:cubicBezTo>
                  <a:cubicBezTo>
                    <a:pt x="2850" y="1199"/>
                    <a:pt x="2833" y="1091"/>
                    <a:pt x="2776" y="962"/>
                  </a:cubicBezTo>
                  <a:cubicBezTo>
                    <a:pt x="2751" y="906"/>
                    <a:pt x="2721" y="850"/>
                    <a:pt x="2692" y="796"/>
                  </a:cubicBezTo>
                  <a:cubicBezTo>
                    <a:pt x="2664" y="745"/>
                    <a:pt x="2636" y="693"/>
                    <a:pt x="2612" y="640"/>
                  </a:cubicBezTo>
                  <a:cubicBezTo>
                    <a:pt x="2604" y="622"/>
                    <a:pt x="2597" y="606"/>
                    <a:pt x="2591" y="589"/>
                  </a:cubicBezTo>
                  <a:cubicBezTo>
                    <a:pt x="2572" y="543"/>
                    <a:pt x="2558" y="494"/>
                    <a:pt x="2544" y="447"/>
                  </a:cubicBezTo>
                  <a:cubicBezTo>
                    <a:pt x="2523" y="379"/>
                    <a:pt x="2502" y="309"/>
                    <a:pt x="2470" y="246"/>
                  </a:cubicBezTo>
                  <a:cubicBezTo>
                    <a:pt x="2408" y="121"/>
                    <a:pt x="2308" y="45"/>
                    <a:pt x="2188" y="31"/>
                  </a:cubicBezTo>
                  <a:cubicBezTo>
                    <a:pt x="2173" y="29"/>
                    <a:pt x="2158" y="28"/>
                    <a:pt x="2142" y="28"/>
                  </a:cubicBezTo>
                  <a:cubicBezTo>
                    <a:pt x="1957" y="28"/>
                    <a:pt x="1753" y="151"/>
                    <a:pt x="1575" y="2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1" name="Freeform 26">
              <a:extLst>
                <a:ext uri="{FF2B5EF4-FFF2-40B4-BE49-F238E27FC236}">
                  <a16:creationId xmlns:a16="http://schemas.microsoft.com/office/drawing/2014/main" id="{3CA2DDB5-7BF6-4995-8D0B-02BAE9CDB841}"/>
                </a:ext>
              </a:extLst>
            </p:cNvPr>
            <p:cNvSpPr>
              <a:spLocks noEditPoints="1"/>
            </p:cNvSpPr>
            <p:nvPr/>
          </p:nvSpPr>
          <p:spPr bwMode="auto">
            <a:xfrm>
              <a:off x="4686" y="1451"/>
              <a:ext cx="2204" cy="1946"/>
            </a:xfrm>
            <a:custGeom>
              <a:avLst/>
              <a:gdLst>
                <a:gd name="T0" fmla="*/ 523 w 2978"/>
                <a:gd name="T1" fmla="*/ 2541 h 2629"/>
                <a:gd name="T2" fmla="*/ 523 w 2978"/>
                <a:gd name="T3" fmla="*/ 2541 h 2629"/>
                <a:gd name="T4" fmla="*/ 171 w 2978"/>
                <a:gd name="T5" fmla="*/ 2128 h 2629"/>
                <a:gd name="T6" fmla="*/ 60 w 2978"/>
                <a:gd name="T7" fmla="*/ 1496 h 2629"/>
                <a:gd name="T8" fmla="*/ 205 w 2978"/>
                <a:gd name="T9" fmla="*/ 1251 h 2629"/>
                <a:gd name="T10" fmla="*/ 307 w 2978"/>
                <a:gd name="T11" fmla="*/ 897 h 2629"/>
                <a:gd name="T12" fmla="*/ 552 w 2978"/>
                <a:gd name="T13" fmla="*/ 589 h 2629"/>
                <a:gd name="T14" fmla="*/ 846 w 2978"/>
                <a:gd name="T15" fmla="*/ 569 h 2629"/>
                <a:gd name="T16" fmla="*/ 1330 w 2978"/>
                <a:gd name="T17" fmla="*/ 480 h 2629"/>
                <a:gd name="T18" fmla="*/ 1646 w 2978"/>
                <a:gd name="T19" fmla="*/ 280 h 2629"/>
                <a:gd name="T20" fmla="*/ 2474 w 2978"/>
                <a:gd name="T21" fmla="*/ 103 h 2629"/>
                <a:gd name="T22" fmla="*/ 2666 w 2978"/>
                <a:gd name="T23" fmla="*/ 464 h 2629"/>
                <a:gd name="T24" fmla="*/ 2821 w 2978"/>
                <a:gd name="T25" fmla="*/ 829 h 2629"/>
                <a:gd name="T26" fmla="*/ 2972 w 2978"/>
                <a:gd name="T27" fmla="*/ 1222 h 2629"/>
                <a:gd name="T28" fmla="*/ 2738 w 2978"/>
                <a:gd name="T29" fmla="*/ 1802 h 2629"/>
                <a:gd name="T30" fmla="*/ 2313 w 2978"/>
                <a:gd name="T31" fmla="*/ 2162 h 2629"/>
                <a:gd name="T32" fmla="*/ 1793 w 2978"/>
                <a:gd name="T33" fmla="*/ 2371 h 2629"/>
                <a:gd name="T34" fmla="*/ 1299 w 2978"/>
                <a:gd name="T35" fmla="*/ 2507 h 2629"/>
                <a:gd name="T36" fmla="*/ 820 w 2978"/>
                <a:gd name="T37" fmla="*/ 2627 h 2629"/>
                <a:gd name="T38" fmla="*/ 1646 w 2978"/>
                <a:gd name="T39" fmla="*/ 280 h 2629"/>
                <a:gd name="T40" fmla="*/ 1330 w 2978"/>
                <a:gd name="T41" fmla="*/ 481 h 2629"/>
                <a:gd name="T42" fmla="*/ 846 w 2978"/>
                <a:gd name="T43" fmla="*/ 570 h 2629"/>
                <a:gd name="T44" fmla="*/ 700 w 2978"/>
                <a:gd name="T45" fmla="*/ 558 h 2629"/>
                <a:gd name="T46" fmla="*/ 395 w 2978"/>
                <a:gd name="T47" fmla="*/ 721 h 2629"/>
                <a:gd name="T48" fmla="*/ 276 w 2978"/>
                <a:gd name="T49" fmla="*/ 1025 h 2629"/>
                <a:gd name="T50" fmla="*/ 135 w 2978"/>
                <a:gd name="T51" fmla="*/ 1369 h 2629"/>
                <a:gd name="T52" fmla="*/ 33 w 2978"/>
                <a:gd name="T53" fmla="*/ 1832 h 2629"/>
                <a:gd name="T54" fmla="*/ 323 w 2978"/>
                <a:gd name="T55" fmla="*/ 2354 h 2629"/>
                <a:gd name="T56" fmla="*/ 713 w 2978"/>
                <a:gd name="T57" fmla="*/ 2616 h 2629"/>
                <a:gd name="T58" fmla="*/ 1299 w 2978"/>
                <a:gd name="T59" fmla="*/ 2507 h 2629"/>
                <a:gd name="T60" fmla="*/ 1793 w 2978"/>
                <a:gd name="T61" fmla="*/ 2370 h 2629"/>
                <a:gd name="T62" fmla="*/ 2313 w 2978"/>
                <a:gd name="T63" fmla="*/ 2161 h 2629"/>
                <a:gd name="T64" fmla="*/ 2737 w 2978"/>
                <a:gd name="T65" fmla="*/ 1802 h 2629"/>
                <a:gd name="T66" fmla="*/ 2972 w 2978"/>
                <a:gd name="T67" fmla="*/ 1222 h 2629"/>
                <a:gd name="T68" fmla="*/ 2820 w 2978"/>
                <a:gd name="T69" fmla="*/ 829 h 2629"/>
                <a:gd name="T70" fmla="*/ 2665 w 2978"/>
                <a:gd name="T71" fmla="*/ 464 h 2629"/>
                <a:gd name="T72" fmla="*/ 2473 w 2978"/>
                <a:gd name="T73" fmla="*/ 103 h 2629"/>
                <a:gd name="T74" fmla="*/ 2241 w 2978"/>
                <a:gd name="T75" fmla="*/ 22 h 2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78" h="2629">
                  <a:moveTo>
                    <a:pt x="713" y="2617"/>
                  </a:moveTo>
                  <a:cubicBezTo>
                    <a:pt x="647" y="2604"/>
                    <a:pt x="584" y="2579"/>
                    <a:pt x="523" y="2541"/>
                  </a:cubicBezTo>
                  <a:cubicBezTo>
                    <a:pt x="523" y="2541"/>
                    <a:pt x="523" y="2541"/>
                    <a:pt x="523" y="2541"/>
                  </a:cubicBezTo>
                  <a:cubicBezTo>
                    <a:pt x="523" y="2541"/>
                    <a:pt x="523" y="2541"/>
                    <a:pt x="523" y="2541"/>
                  </a:cubicBezTo>
                  <a:cubicBezTo>
                    <a:pt x="451" y="2496"/>
                    <a:pt x="385" y="2435"/>
                    <a:pt x="322" y="2355"/>
                  </a:cubicBezTo>
                  <a:cubicBezTo>
                    <a:pt x="265" y="2282"/>
                    <a:pt x="215" y="2200"/>
                    <a:pt x="171" y="2128"/>
                  </a:cubicBezTo>
                  <a:cubicBezTo>
                    <a:pt x="115" y="2036"/>
                    <a:pt x="60" y="1937"/>
                    <a:pt x="32" y="1832"/>
                  </a:cubicBezTo>
                  <a:cubicBezTo>
                    <a:pt x="0" y="1712"/>
                    <a:pt x="9" y="1602"/>
                    <a:pt x="60" y="1496"/>
                  </a:cubicBezTo>
                  <a:cubicBezTo>
                    <a:pt x="80" y="1453"/>
                    <a:pt x="108" y="1410"/>
                    <a:pt x="134" y="1369"/>
                  </a:cubicBezTo>
                  <a:cubicBezTo>
                    <a:pt x="159" y="1331"/>
                    <a:pt x="185" y="1291"/>
                    <a:pt x="205" y="1251"/>
                  </a:cubicBezTo>
                  <a:cubicBezTo>
                    <a:pt x="242" y="1176"/>
                    <a:pt x="259" y="1099"/>
                    <a:pt x="275" y="1025"/>
                  </a:cubicBezTo>
                  <a:cubicBezTo>
                    <a:pt x="284" y="983"/>
                    <a:pt x="294" y="940"/>
                    <a:pt x="307" y="897"/>
                  </a:cubicBezTo>
                  <a:cubicBezTo>
                    <a:pt x="327" y="833"/>
                    <a:pt x="357" y="771"/>
                    <a:pt x="394" y="721"/>
                  </a:cubicBezTo>
                  <a:cubicBezTo>
                    <a:pt x="439" y="660"/>
                    <a:pt x="492" y="616"/>
                    <a:pt x="552" y="589"/>
                  </a:cubicBezTo>
                  <a:cubicBezTo>
                    <a:pt x="597" y="569"/>
                    <a:pt x="645" y="559"/>
                    <a:pt x="700" y="558"/>
                  </a:cubicBezTo>
                  <a:cubicBezTo>
                    <a:pt x="749" y="557"/>
                    <a:pt x="798" y="563"/>
                    <a:pt x="846" y="569"/>
                  </a:cubicBezTo>
                  <a:cubicBezTo>
                    <a:pt x="898" y="576"/>
                    <a:pt x="951" y="583"/>
                    <a:pt x="1006" y="581"/>
                  </a:cubicBezTo>
                  <a:cubicBezTo>
                    <a:pt x="1103" y="577"/>
                    <a:pt x="1209" y="544"/>
                    <a:pt x="1330" y="480"/>
                  </a:cubicBezTo>
                  <a:cubicBezTo>
                    <a:pt x="1437" y="424"/>
                    <a:pt x="1540" y="353"/>
                    <a:pt x="1640" y="284"/>
                  </a:cubicBezTo>
                  <a:cubicBezTo>
                    <a:pt x="1646" y="280"/>
                    <a:pt x="1646" y="280"/>
                    <a:pt x="1646" y="280"/>
                  </a:cubicBezTo>
                  <a:cubicBezTo>
                    <a:pt x="1848" y="140"/>
                    <a:pt x="2083" y="0"/>
                    <a:pt x="2291" y="24"/>
                  </a:cubicBezTo>
                  <a:cubicBezTo>
                    <a:pt x="2359" y="33"/>
                    <a:pt x="2420" y="59"/>
                    <a:pt x="2474" y="103"/>
                  </a:cubicBezTo>
                  <a:cubicBezTo>
                    <a:pt x="2520" y="141"/>
                    <a:pt x="2559" y="191"/>
                    <a:pt x="2590" y="253"/>
                  </a:cubicBezTo>
                  <a:cubicBezTo>
                    <a:pt x="2623" y="319"/>
                    <a:pt x="2645" y="392"/>
                    <a:pt x="2666" y="464"/>
                  </a:cubicBezTo>
                  <a:cubicBezTo>
                    <a:pt x="2681" y="513"/>
                    <a:pt x="2696" y="564"/>
                    <a:pt x="2715" y="613"/>
                  </a:cubicBezTo>
                  <a:cubicBezTo>
                    <a:pt x="2744" y="687"/>
                    <a:pt x="2783" y="759"/>
                    <a:pt x="2821" y="829"/>
                  </a:cubicBezTo>
                  <a:cubicBezTo>
                    <a:pt x="2865" y="911"/>
                    <a:pt x="2911" y="996"/>
                    <a:pt x="2941" y="1085"/>
                  </a:cubicBezTo>
                  <a:cubicBezTo>
                    <a:pt x="2957" y="1132"/>
                    <a:pt x="2967" y="1177"/>
                    <a:pt x="2972" y="1222"/>
                  </a:cubicBezTo>
                  <a:cubicBezTo>
                    <a:pt x="2978" y="1272"/>
                    <a:pt x="2977" y="1320"/>
                    <a:pt x="2969" y="1370"/>
                  </a:cubicBezTo>
                  <a:cubicBezTo>
                    <a:pt x="2946" y="1510"/>
                    <a:pt x="2869" y="1655"/>
                    <a:pt x="2738" y="1802"/>
                  </a:cubicBezTo>
                  <a:cubicBezTo>
                    <a:pt x="2681" y="1866"/>
                    <a:pt x="2614" y="1931"/>
                    <a:pt x="2538" y="1994"/>
                  </a:cubicBezTo>
                  <a:cubicBezTo>
                    <a:pt x="2470" y="2051"/>
                    <a:pt x="2394" y="2108"/>
                    <a:pt x="2313" y="2162"/>
                  </a:cubicBezTo>
                  <a:cubicBezTo>
                    <a:pt x="2212" y="2229"/>
                    <a:pt x="2092" y="2303"/>
                    <a:pt x="1965" y="2339"/>
                  </a:cubicBezTo>
                  <a:cubicBezTo>
                    <a:pt x="1908" y="2355"/>
                    <a:pt x="1849" y="2363"/>
                    <a:pt x="1793" y="2371"/>
                  </a:cubicBezTo>
                  <a:cubicBezTo>
                    <a:pt x="1766" y="2375"/>
                    <a:pt x="1738" y="2379"/>
                    <a:pt x="1710" y="2384"/>
                  </a:cubicBezTo>
                  <a:cubicBezTo>
                    <a:pt x="1566" y="2409"/>
                    <a:pt x="1430" y="2459"/>
                    <a:pt x="1299" y="2507"/>
                  </a:cubicBezTo>
                  <a:cubicBezTo>
                    <a:pt x="1162" y="2558"/>
                    <a:pt x="1033" y="2606"/>
                    <a:pt x="904" y="2622"/>
                  </a:cubicBezTo>
                  <a:cubicBezTo>
                    <a:pt x="875" y="2625"/>
                    <a:pt x="847" y="2627"/>
                    <a:pt x="820" y="2627"/>
                  </a:cubicBezTo>
                  <a:cubicBezTo>
                    <a:pt x="783" y="2627"/>
                    <a:pt x="748" y="2624"/>
                    <a:pt x="713" y="2617"/>
                  </a:cubicBezTo>
                  <a:moveTo>
                    <a:pt x="1646" y="280"/>
                  </a:moveTo>
                  <a:cubicBezTo>
                    <a:pt x="1641" y="284"/>
                    <a:pt x="1641" y="284"/>
                    <a:pt x="1641" y="284"/>
                  </a:cubicBezTo>
                  <a:cubicBezTo>
                    <a:pt x="1540" y="354"/>
                    <a:pt x="1437" y="425"/>
                    <a:pt x="1330" y="481"/>
                  </a:cubicBezTo>
                  <a:cubicBezTo>
                    <a:pt x="1209" y="545"/>
                    <a:pt x="1103" y="578"/>
                    <a:pt x="1006" y="581"/>
                  </a:cubicBezTo>
                  <a:cubicBezTo>
                    <a:pt x="951" y="584"/>
                    <a:pt x="898" y="577"/>
                    <a:pt x="846" y="570"/>
                  </a:cubicBezTo>
                  <a:cubicBezTo>
                    <a:pt x="801" y="564"/>
                    <a:pt x="755" y="558"/>
                    <a:pt x="710" y="558"/>
                  </a:cubicBezTo>
                  <a:cubicBezTo>
                    <a:pt x="706" y="558"/>
                    <a:pt x="703" y="558"/>
                    <a:pt x="700" y="558"/>
                  </a:cubicBezTo>
                  <a:cubicBezTo>
                    <a:pt x="645" y="559"/>
                    <a:pt x="597" y="570"/>
                    <a:pt x="552" y="590"/>
                  </a:cubicBezTo>
                  <a:cubicBezTo>
                    <a:pt x="492" y="617"/>
                    <a:pt x="439" y="661"/>
                    <a:pt x="395" y="721"/>
                  </a:cubicBezTo>
                  <a:cubicBezTo>
                    <a:pt x="357" y="772"/>
                    <a:pt x="327" y="833"/>
                    <a:pt x="308" y="897"/>
                  </a:cubicBezTo>
                  <a:cubicBezTo>
                    <a:pt x="295" y="940"/>
                    <a:pt x="285" y="983"/>
                    <a:pt x="276" y="1025"/>
                  </a:cubicBezTo>
                  <a:cubicBezTo>
                    <a:pt x="260" y="1100"/>
                    <a:pt x="243" y="1176"/>
                    <a:pt x="206" y="1251"/>
                  </a:cubicBezTo>
                  <a:cubicBezTo>
                    <a:pt x="186" y="1291"/>
                    <a:pt x="160" y="1331"/>
                    <a:pt x="135" y="1369"/>
                  </a:cubicBezTo>
                  <a:cubicBezTo>
                    <a:pt x="108" y="1410"/>
                    <a:pt x="81" y="1453"/>
                    <a:pt x="60" y="1496"/>
                  </a:cubicBezTo>
                  <a:cubicBezTo>
                    <a:pt x="10" y="1602"/>
                    <a:pt x="1" y="1712"/>
                    <a:pt x="33" y="1832"/>
                  </a:cubicBezTo>
                  <a:cubicBezTo>
                    <a:pt x="60" y="1937"/>
                    <a:pt x="116" y="2036"/>
                    <a:pt x="172" y="2127"/>
                  </a:cubicBezTo>
                  <a:cubicBezTo>
                    <a:pt x="216" y="2200"/>
                    <a:pt x="265" y="2281"/>
                    <a:pt x="323" y="2354"/>
                  </a:cubicBezTo>
                  <a:cubicBezTo>
                    <a:pt x="386" y="2435"/>
                    <a:pt x="452" y="2495"/>
                    <a:pt x="523" y="2540"/>
                  </a:cubicBezTo>
                  <a:cubicBezTo>
                    <a:pt x="585" y="2579"/>
                    <a:pt x="647" y="2604"/>
                    <a:pt x="713" y="2616"/>
                  </a:cubicBezTo>
                  <a:cubicBezTo>
                    <a:pt x="773" y="2628"/>
                    <a:pt x="836" y="2629"/>
                    <a:pt x="904" y="2621"/>
                  </a:cubicBezTo>
                  <a:cubicBezTo>
                    <a:pt x="1032" y="2605"/>
                    <a:pt x="1162" y="2557"/>
                    <a:pt x="1299" y="2507"/>
                  </a:cubicBezTo>
                  <a:cubicBezTo>
                    <a:pt x="1430" y="2458"/>
                    <a:pt x="1566" y="2408"/>
                    <a:pt x="1710" y="2383"/>
                  </a:cubicBezTo>
                  <a:cubicBezTo>
                    <a:pt x="1738" y="2378"/>
                    <a:pt x="1766" y="2374"/>
                    <a:pt x="1793" y="2370"/>
                  </a:cubicBezTo>
                  <a:cubicBezTo>
                    <a:pt x="1849" y="2363"/>
                    <a:pt x="1908" y="2354"/>
                    <a:pt x="1965" y="2338"/>
                  </a:cubicBezTo>
                  <a:cubicBezTo>
                    <a:pt x="2092" y="2302"/>
                    <a:pt x="2212" y="2229"/>
                    <a:pt x="2313" y="2161"/>
                  </a:cubicBezTo>
                  <a:cubicBezTo>
                    <a:pt x="2394" y="2107"/>
                    <a:pt x="2469" y="2051"/>
                    <a:pt x="2538" y="1993"/>
                  </a:cubicBezTo>
                  <a:cubicBezTo>
                    <a:pt x="2613" y="1930"/>
                    <a:pt x="2680" y="1866"/>
                    <a:pt x="2737" y="1802"/>
                  </a:cubicBezTo>
                  <a:cubicBezTo>
                    <a:pt x="2868" y="1655"/>
                    <a:pt x="2946" y="1509"/>
                    <a:pt x="2968" y="1370"/>
                  </a:cubicBezTo>
                  <a:cubicBezTo>
                    <a:pt x="2976" y="1320"/>
                    <a:pt x="2977" y="1272"/>
                    <a:pt x="2972" y="1222"/>
                  </a:cubicBezTo>
                  <a:cubicBezTo>
                    <a:pt x="2967" y="1177"/>
                    <a:pt x="2956" y="1132"/>
                    <a:pt x="2940" y="1085"/>
                  </a:cubicBezTo>
                  <a:cubicBezTo>
                    <a:pt x="2911" y="996"/>
                    <a:pt x="2865" y="911"/>
                    <a:pt x="2820" y="829"/>
                  </a:cubicBezTo>
                  <a:cubicBezTo>
                    <a:pt x="2783" y="759"/>
                    <a:pt x="2744" y="687"/>
                    <a:pt x="2715" y="613"/>
                  </a:cubicBezTo>
                  <a:cubicBezTo>
                    <a:pt x="2696" y="565"/>
                    <a:pt x="2680" y="513"/>
                    <a:pt x="2665" y="464"/>
                  </a:cubicBezTo>
                  <a:cubicBezTo>
                    <a:pt x="2644" y="393"/>
                    <a:pt x="2622" y="319"/>
                    <a:pt x="2589" y="253"/>
                  </a:cubicBezTo>
                  <a:cubicBezTo>
                    <a:pt x="2558" y="192"/>
                    <a:pt x="2519" y="142"/>
                    <a:pt x="2473" y="103"/>
                  </a:cubicBezTo>
                  <a:cubicBezTo>
                    <a:pt x="2420" y="60"/>
                    <a:pt x="2359" y="33"/>
                    <a:pt x="2291" y="25"/>
                  </a:cubicBezTo>
                  <a:cubicBezTo>
                    <a:pt x="2274" y="23"/>
                    <a:pt x="2258" y="22"/>
                    <a:pt x="2241" y="22"/>
                  </a:cubicBezTo>
                  <a:cubicBezTo>
                    <a:pt x="2047" y="22"/>
                    <a:pt x="1833" y="151"/>
                    <a:pt x="1646" y="28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2" name="Freeform 27">
              <a:extLst>
                <a:ext uri="{FF2B5EF4-FFF2-40B4-BE49-F238E27FC236}">
                  <a16:creationId xmlns:a16="http://schemas.microsoft.com/office/drawing/2014/main" id="{DD3E703F-3033-468F-A395-1384016535DA}"/>
                </a:ext>
              </a:extLst>
            </p:cNvPr>
            <p:cNvSpPr>
              <a:spLocks noEditPoints="1"/>
            </p:cNvSpPr>
            <p:nvPr/>
          </p:nvSpPr>
          <p:spPr bwMode="auto">
            <a:xfrm>
              <a:off x="4649" y="1424"/>
              <a:ext cx="2267" cy="1984"/>
            </a:xfrm>
            <a:custGeom>
              <a:avLst/>
              <a:gdLst>
                <a:gd name="T0" fmla="*/ 543 w 3063"/>
                <a:gd name="T1" fmla="*/ 2586 h 2681"/>
                <a:gd name="T2" fmla="*/ 101 w 3063"/>
                <a:gd name="T3" fmla="*/ 2048 h 2681"/>
                <a:gd name="T4" fmla="*/ 56 w 3063"/>
                <a:gd name="T5" fmla="*/ 1493 h 2681"/>
                <a:gd name="T6" fmla="*/ 166 w 3063"/>
                <a:gd name="T7" fmla="*/ 1318 h 2681"/>
                <a:gd name="T8" fmla="*/ 289 w 3063"/>
                <a:gd name="T9" fmla="*/ 1001 h 2681"/>
                <a:gd name="T10" fmla="*/ 378 w 3063"/>
                <a:gd name="T11" fmla="*/ 730 h 2681"/>
                <a:gd name="T12" fmla="*/ 545 w 3063"/>
                <a:gd name="T13" fmla="*/ 564 h 2681"/>
                <a:gd name="T14" fmla="*/ 985 w 3063"/>
                <a:gd name="T15" fmla="*/ 531 h 2681"/>
                <a:gd name="T16" fmla="*/ 1103 w 3063"/>
                <a:gd name="T17" fmla="*/ 511 h 2681"/>
                <a:gd name="T18" fmla="*/ 1427 w 3063"/>
                <a:gd name="T19" fmla="*/ 369 h 2681"/>
                <a:gd name="T20" fmla="*/ 1659 w 3063"/>
                <a:gd name="T21" fmla="*/ 207 h 2681"/>
                <a:gd name="T22" fmla="*/ 2141 w 3063"/>
                <a:gd name="T23" fmla="*/ 11 h 2681"/>
                <a:gd name="T24" fmla="*/ 2285 w 3063"/>
                <a:gd name="T25" fmla="*/ 0 h 2681"/>
                <a:gd name="T26" fmla="*/ 2421 w 3063"/>
                <a:gd name="T27" fmla="*/ 21 h 2681"/>
                <a:gd name="T28" fmla="*/ 2648 w 3063"/>
                <a:gd name="T29" fmla="*/ 221 h 2681"/>
                <a:gd name="T30" fmla="*/ 2781 w 3063"/>
                <a:gd name="T31" fmla="*/ 596 h 2681"/>
                <a:gd name="T32" fmla="*/ 2896 w 3063"/>
                <a:gd name="T33" fmla="*/ 839 h 2681"/>
                <a:gd name="T34" fmla="*/ 3052 w 3063"/>
                <a:gd name="T35" fmla="*/ 1384 h 2681"/>
                <a:gd name="T36" fmla="*/ 2736 w 3063"/>
                <a:gd name="T37" fmla="*/ 1947 h 2681"/>
                <a:gd name="T38" fmla="*/ 2011 w 3063"/>
                <a:gd name="T39" fmla="*/ 2433 h 2681"/>
                <a:gd name="T40" fmla="*/ 1744 w 3063"/>
                <a:gd name="T41" fmla="*/ 2489 h 2681"/>
                <a:gd name="T42" fmla="*/ 1334 w 3063"/>
                <a:gd name="T43" fmla="*/ 2588 h 2681"/>
                <a:gd name="T44" fmla="*/ 1005 w 3063"/>
                <a:gd name="T45" fmla="*/ 2669 h 2681"/>
                <a:gd name="T46" fmla="*/ 760 w 3063"/>
                <a:gd name="T47" fmla="*/ 2668 h 2681"/>
                <a:gd name="T48" fmla="*/ 1947 w 3063"/>
                <a:gd name="T49" fmla="*/ 63 h 2681"/>
                <a:gd name="T50" fmla="*/ 1531 w 3063"/>
                <a:gd name="T51" fmla="*/ 297 h 2681"/>
                <a:gd name="T52" fmla="*/ 1174 w 3063"/>
                <a:gd name="T53" fmla="*/ 496 h 2681"/>
                <a:gd name="T54" fmla="*/ 1086 w 3063"/>
                <a:gd name="T55" fmla="*/ 515 h 2681"/>
                <a:gd name="T56" fmla="*/ 826 w 3063"/>
                <a:gd name="T57" fmla="*/ 530 h 2681"/>
                <a:gd name="T58" fmla="*/ 485 w 3063"/>
                <a:gd name="T59" fmla="*/ 604 h 2681"/>
                <a:gd name="T60" fmla="*/ 316 w 3063"/>
                <a:gd name="T61" fmla="*/ 881 h 2681"/>
                <a:gd name="T62" fmla="*/ 219 w 3063"/>
                <a:gd name="T63" fmla="*/ 1239 h 2681"/>
                <a:gd name="T64" fmla="*/ 142 w 3063"/>
                <a:gd name="T65" fmla="*/ 1352 h 2681"/>
                <a:gd name="T66" fmla="*/ 13 w 3063"/>
                <a:gd name="T67" fmla="*/ 1779 h 2681"/>
                <a:gd name="T68" fmla="*/ 165 w 3063"/>
                <a:gd name="T69" fmla="*/ 2160 h 2681"/>
                <a:gd name="T70" fmla="*/ 760 w 3063"/>
                <a:gd name="T71" fmla="*/ 2668 h 2681"/>
                <a:gd name="T72" fmla="*/ 1255 w 3063"/>
                <a:gd name="T73" fmla="*/ 2610 h 2681"/>
                <a:gd name="T74" fmla="*/ 1738 w 3063"/>
                <a:gd name="T75" fmla="*/ 2489 h 2681"/>
                <a:gd name="T76" fmla="*/ 1956 w 3063"/>
                <a:gd name="T77" fmla="*/ 2449 h 2681"/>
                <a:gd name="T78" fmla="*/ 2378 w 3063"/>
                <a:gd name="T79" fmla="*/ 2229 h 2681"/>
                <a:gd name="T80" fmla="*/ 2949 w 3063"/>
                <a:gd name="T81" fmla="*/ 1677 h 2681"/>
                <a:gd name="T82" fmla="*/ 3002 w 3063"/>
                <a:gd name="T83" fmla="*/ 1065 h 2681"/>
                <a:gd name="T84" fmla="*/ 2818 w 3063"/>
                <a:gd name="T85" fmla="*/ 686 h 2681"/>
                <a:gd name="T86" fmla="*/ 2736 w 3063"/>
                <a:gd name="T87" fmla="*/ 458 h 2681"/>
                <a:gd name="T88" fmla="*/ 2553 w 3063"/>
                <a:gd name="T89" fmla="*/ 101 h 2681"/>
                <a:gd name="T90" fmla="*/ 2324 w 3063"/>
                <a:gd name="T91" fmla="*/ 3 h 2681"/>
                <a:gd name="T92" fmla="*/ 2277 w 3063"/>
                <a:gd name="T93" fmla="*/ 1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63" h="2681">
                  <a:moveTo>
                    <a:pt x="760" y="2668"/>
                  </a:moveTo>
                  <a:cubicBezTo>
                    <a:pt x="683" y="2655"/>
                    <a:pt x="612" y="2628"/>
                    <a:pt x="543" y="2586"/>
                  </a:cubicBezTo>
                  <a:cubicBezTo>
                    <a:pt x="369" y="2481"/>
                    <a:pt x="256" y="2311"/>
                    <a:pt x="165" y="2161"/>
                  </a:cubicBezTo>
                  <a:cubicBezTo>
                    <a:pt x="139" y="2119"/>
                    <a:pt x="119" y="2083"/>
                    <a:pt x="101" y="2048"/>
                  </a:cubicBezTo>
                  <a:cubicBezTo>
                    <a:pt x="52" y="1952"/>
                    <a:pt x="23" y="1864"/>
                    <a:pt x="13" y="1779"/>
                  </a:cubicBezTo>
                  <a:cubicBezTo>
                    <a:pt x="0" y="1677"/>
                    <a:pt x="14" y="1583"/>
                    <a:pt x="56" y="1493"/>
                  </a:cubicBezTo>
                  <a:cubicBezTo>
                    <a:pt x="79" y="1443"/>
                    <a:pt x="112" y="1394"/>
                    <a:pt x="141" y="1352"/>
                  </a:cubicBezTo>
                  <a:cubicBezTo>
                    <a:pt x="149" y="1340"/>
                    <a:pt x="157" y="1329"/>
                    <a:pt x="166" y="1318"/>
                  </a:cubicBezTo>
                  <a:cubicBezTo>
                    <a:pt x="184" y="1292"/>
                    <a:pt x="204" y="1266"/>
                    <a:pt x="218" y="1238"/>
                  </a:cubicBezTo>
                  <a:cubicBezTo>
                    <a:pt x="257" y="1162"/>
                    <a:pt x="273" y="1080"/>
                    <a:pt x="289" y="1001"/>
                  </a:cubicBezTo>
                  <a:cubicBezTo>
                    <a:pt x="297" y="962"/>
                    <a:pt x="305" y="921"/>
                    <a:pt x="315" y="881"/>
                  </a:cubicBezTo>
                  <a:cubicBezTo>
                    <a:pt x="330" y="828"/>
                    <a:pt x="351" y="776"/>
                    <a:pt x="378" y="730"/>
                  </a:cubicBezTo>
                  <a:cubicBezTo>
                    <a:pt x="408" y="678"/>
                    <a:pt x="444" y="636"/>
                    <a:pt x="485" y="603"/>
                  </a:cubicBezTo>
                  <a:cubicBezTo>
                    <a:pt x="505" y="587"/>
                    <a:pt x="525" y="575"/>
                    <a:pt x="545" y="564"/>
                  </a:cubicBezTo>
                  <a:cubicBezTo>
                    <a:pt x="640" y="516"/>
                    <a:pt x="730" y="522"/>
                    <a:pt x="826" y="529"/>
                  </a:cubicBezTo>
                  <a:cubicBezTo>
                    <a:pt x="878" y="533"/>
                    <a:pt x="931" y="536"/>
                    <a:pt x="985" y="531"/>
                  </a:cubicBezTo>
                  <a:cubicBezTo>
                    <a:pt x="1018" y="528"/>
                    <a:pt x="1053" y="521"/>
                    <a:pt x="1086" y="514"/>
                  </a:cubicBezTo>
                  <a:cubicBezTo>
                    <a:pt x="1092" y="513"/>
                    <a:pt x="1097" y="512"/>
                    <a:pt x="1103" y="511"/>
                  </a:cubicBezTo>
                  <a:cubicBezTo>
                    <a:pt x="1125" y="506"/>
                    <a:pt x="1150" y="501"/>
                    <a:pt x="1174" y="495"/>
                  </a:cubicBezTo>
                  <a:cubicBezTo>
                    <a:pt x="1250" y="474"/>
                    <a:pt x="1331" y="434"/>
                    <a:pt x="1427" y="369"/>
                  </a:cubicBezTo>
                  <a:cubicBezTo>
                    <a:pt x="1462" y="346"/>
                    <a:pt x="1497" y="321"/>
                    <a:pt x="1530" y="297"/>
                  </a:cubicBezTo>
                  <a:cubicBezTo>
                    <a:pt x="1572" y="267"/>
                    <a:pt x="1615" y="235"/>
                    <a:pt x="1659" y="207"/>
                  </a:cubicBezTo>
                  <a:cubicBezTo>
                    <a:pt x="1748" y="150"/>
                    <a:pt x="1850" y="98"/>
                    <a:pt x="1946" y="62"/>
                  </a:cubicBezTo>
                  <a:cubicBezTo>
                    <a:pt x="2015" y="37"/>
                    <a:pt x="2076" y="21"/>
                    <a:pt x="2141" y="11"/>
                  </a:cubicBezTo>
                  <a:cubicBezTo>
                    <a:pt x="2192" y="4"/>
                    <a:pt x="2236" y="0"/>
                    <a:pt x="2277" y="0"/>
                  </a:cubicBezTo>
                  <a:cubicBezTo>
                    <a:pt x="2280" y="0"/>
                    <a:pt x="2282" y="0"/>
                    <a:pt x="2285" y="0"/>
                  </a:cubicBezTo>
                  <a:cubicBezTo>
                    <a:pt x="2299" y="0"/>
                    <a:pt x="2312" y="1"/>
                    <a:pt x="2325" y="2"/>
                  </a:cubicBezTo>
                  <a:cubicBezTo>
                    <a:pt x="2359" y="5"/>
                    <a:pt x="2391" y="11"/>
                    <a:pt x="2421" y="21"/>
                  </a:cubicBezTo>
                  <a:cubicBezTo>
                    <a:pt x="2469" y="38"/>
                    <a:pt x="2514" y="64"/>
                    <a:pt x="2554" y="100"/>
                  </a:cubicBezTo>
                  <a:cubicBezTo>
                    <a:pt x="2590" y="134"/>
                    <a:pt x="2622" y="174"/>
                    <a:pt x="2648" y="221"/>
                  </a:cubicBezTo>
                  <a:cubicBezTo>
                    <a:pt x="2688" y="295"/>
                    <a:pt x="2713" y="378"/>
                    <a:pt x="2737" y="458"/>
                  </a:cubicBezTo>
                  <a:cubicBezTo>
                    <a:pt x="2751" y="504"/>
                    <a:pt x="2765" y="551"/>
                    <a:pt x="2781" y="596"/>
                  </a:cubicBezTo>
                  <a:cubicBezTo>
                    <a:pt x="2792" y="624"/>
                    <a:pt x="2804" y="654"/>
                    <a:pt x="2819" y="686"/>
                  </a:cubicBezTo>
                  <a:cubicBezTo>
                    <a:pt x="2843" y="738"/>
                    <a:pt x="2870" y="789"/>
                    <a:pt x="2896" y="839"/>
                  </a:cubicBezTo>
                  <a:cubicBezTo>
                    <a:pt x="2934" y="912"/>
                    <a:pt x="2973" y="988"/>
                    <a:pt x="3003" y="1065"/>
                  </a:cubicBezTo>
                  <a:cubicBezTo>
                    <a:pt x="3047" y="1179"/>
                    <a:pt x="3063" y="1280"/>
                    <a:pt x="3052" y="1384"/>
                  </a:cubicBezTo>
                  <a:cubicBezTo>
                    <a:pt x="3042" y="1480"/>
                    <a:pt x="3008" y="1578"/>
                    <a:pt x="2950" y="1678"/>
                  </a:cubicBezTo>
                  <a:cubicBezTo>
                    <a:pt x="2897" y="1769"/>
                    <a:pt x="2825" y="1860"/>
                    <a:pt x="2736" y="1947"/>
                  </a:cubicBezTo>
                  <a:cubicBezTo>
                    <a:pt x="2643" y="2037"/>
                    <a:pt x="2530" y="2127"/>
                    <a:pt x="2379" y="2230"/>
                  </a:cubicBezTo>
                  <a:cubicBezTo>
                    <a:pt x="2264" y="2308"/>
                    <a:pt x="2141" y="2389"/>
                    <a:pt x="2011" y="2433"/>
                  </a:cubicBezTo>
                  <a:cubicBezTo>
                    <a:pt x="1993" y="2439"/>
                    <a:pt x="1975" y="2445"/>
                    <a:pt x="1956" y="2450"/>
                  </a:cubicBezTo>
                  <a:cubicBezTo>
                    <a:pt x="1886" y="2468"/>
                    <a:pt x="1817" y="2478"/>
                    <a:pt x="1744" y="2489"/>
                  </a:cubicBezTo>
                  <a:cubicBezTo>
                    <a:pt x="1738" y="2490"/>
                    <a:pt x="1738" y="2490"/>
                    <a:pt x="1738" y="2490"/>
                  </a:cubicBezTo>
                  <a:cubicBezTo>
                    <a:pt x="1595" y="2511"/>
                    <a:pt x="1462" y="2550"/>
                    <a:pt x="1334" y="2588"/>
                  </a:cubicBezTo>
                  <a:cubicBezTo>
                    <a:pt x="1308" y="2595"/>
                    <a:pt x="1281" y="2603"/>
                    <a:pt x="1255" y="2611"/>
                  </a:cubicBezTo>
                  <a:cubicBezTo>
                    <a:pt x="1175" y="2633"/>
                    <a:pt x="1090" y="2656"/>
                    <a:pt x="1005" y="2669"/>
                  </a:cubicBezTo>
                  <a:cubicBezTo>
                    <a:pt x="961" y="2675"/>
                    <a:pt x="919" y="2678"/>
                    <a:pt x="878" y="2678"/>
                  </a:cubicBezTo>
                  <a:cubicBezTo>
                    <a:pt x="837" y="2678"/>
                    <a:pt x="798" y="2675"/>
                    <a:pt x="760" y="2668"/>
                  </a:cubicBezTo>
                  <a:moveTo>
                    <a:pt x="2141" y="12"/>
                  </a:moveTo>
                  <a:cubicBezTo>
                    <a:pt x="2077" y="22"/>
                    <a:pt x="2015" y="38"/>
                    <a:pt x="1947" y="63"/>
                  </a:cubicBezTo>
                  <a:cubicBezTo>
                    <a:pt x="1850" y="99"/>
                    <a:pt x="1748" y="150"/>
                    <a:pt x="1659" y="208"/>
                  </a:cubicBezTo>
                  <a:cubicBezTo>
                    <a:pt x="1616" y="236"/>
                    <a:pt x="1573" y="267"/>
                    <a:pt x="1531" y="297"/>
                  </a:cubicBezTo>
                  <a:cubicBezTo>
                    <a:pt x="1497" y="322"/>
                    <a:pt x="1462" y="347"/>
                    <a:pt x="1428" y="370"/>
                  </a:cubicBezTo>
                  <a:cubicBezTo>
                    <a:pt x="1331" y="435"/>
                    <a:pt x="1250" y="475"/>
                    <a:pt x="1174" y="496"/>
                  </a:cubicBezTo>
                  <a:cubicBezTo>
                    <a:pt x="1150" y="502"/>
                    <a:pt x="1125" y="507"/>
                    <a:pt x="1103" y="512"/>
                  </a:cubicBezTo>
                  <a:cubicBezTo>
                    <a:pt x="1097" y="513"/>
                    <a:pt x="1092" y="514"/>
                    <a:pt x="1086" y="515"/>
                  </a:cubicBezTo>
                  <a:cubicBezTo>
                    <a:pt x="1053" y="522"/>
                    <a:pt x="1018" y="529"/>
                    <a:pt x="985" y="532"/>
                  </a:cubicBezTo>
                  <a:cubicBezTo>
                    <a:pt x="931" y="537"/>
                    <a:pt x="877" y="533"/>
                    <a:pt x="826" y="530"/>
                  </a:cubicBezTo>
                  <a:cubicBezTo>
                    <a:pt x="730" y="523"/>
                    <a:pt x="640" y="516"/>
                    <a:pt x="545" y="565"/>
                  </a:cubicBezTo>
                  <a:cubicBezTo>
                    <a:pt x="525" y="575"/>
                    <a:pt x="505" y="588"/>
                    <a:pt x="485" y="604"/>
                  </a:cubicBezTo>
                  <a:cubicBezTo>
                    <a:pt x="444" y="636"/>
                    <a:pt x="408" y="679"/>
                    <a:pt x="378" y="731"/>
                  </a:cubicBezTo>
                  <a:cubicBezTo>
                    <a:pt x="352" y="776"/>
                    <a:pt x="331" y="828"/>
                    <a:pt x="316" y="881"/>
                  </a:cubicBezTo>
                  <a:cubicBezTo>
                    <a:pt x="305" y="921"/>
                    <a:pt x="297" y="962"/>
                    <a:pt x="290" y="1001"/>
                  </a:cubicBezTo>
                  <a:cubicBezTo>
                    <a:pt x="274" y="1080"/>
                    <a:pt x="258" y="1162"/>
                    <a:pt x="219" y="1239"/>
                  </a:cubicBezTo>
                  <a:cubicBezTo>
                    <a:pt x="204" y="1266"/>
                    <a:pt x="185" y="1293"/>
                    <a:pt x="166" y="1318"/>
                  </a:cubicBezTo>
                  <a:cubicBezTo>
                    <a:pt x="158" y="1329"/>
                    <a:pt x="150" y="1341"/>
                    <a:pt x="142" y="1352"/>
                  </a:cubicBezTo>
                  <a:cubicBezTo>
                    <a:pt x="113" y="1394"/>
                    <a:pt x="80" y="1443"/>
                    <a:pt x="56" y="1494"/>
                  </a:cubicBezTo>
                  <a:cubicBezTo>
                    <a:pt x="15" y="1583"/>
                    <a:pt x="1" y="1677"/>
                    <a:pt x="13" y="1779"/>
                  </a:cubicBezTo>
                  <a:cubicBezTo>
                    <a:pt x="24" y="1864"/>
                    <a:pt x="53" y="1952"/>
                    <a:pt x="102" y="2048"/>
                  </a:cubicBezTo>
                  <a:cubicBezTo>
                    <a:pt x="119" y="2082"/>
                    <a:pt x="140" y="2119"/>
                    <a:pt x="165" y="2160"/>
                  </a:cubicBezTo>
                  <a:cubicBezTo>
                    <a:pt x="257" y="2311"/>
                    <a:pt x="369" y="2480"/>
                    <a:pt x="544" y="2586"/>
                  </a:cubicBezTo>
                  <a:cubicBezTo>
                    <a:pt x="612" y="2627"/>
                    <a:pt x="683" y="2654"/>
                    <a:pt x="760" y="2668"/>
                  </a:cubicBezTo>
                  <a:cubicBezTo>
                    <a:pt x="835" y="2681"/>
                    <a:pt x="915" y="2681"/>
                    <a:pt x="1005" y="2668"/>
                  </a:cubicBezTo>
                  <a:cubicBezTo>
                    <a:pt x="1090" y="2656"/>
                    <a:pt x="1175" y="2633"/>
                    <a:pt x="1255" y="2610"/>
                  </a:cubicBezTo>
                  <a:cubicBezTo>
                    <a:pt x="1281" y="2602"/>
                    <a:pt x="1307" y="2595"/>
                    <a:pt x="1333" y="2587"/>
                  </a:cubicBezTo>
                  <a:cubicBezTo>
                    <a:pt x="1462" y="2549"/>
                    <a:pt x="1595" y="2510"/>
                    <a:pt x="1738" y="2489"/>
                  </a:cubicBezTo>
                  <a:cubicBezTo>
                    <a:pt x="1744" y="2488"/>
                    <a:pt x="1744" y="2488"/>
                    <a:pt x="1744" y="2488"/>
                  </a:cubicBezTo>
                  <a:cubicBezTo>
                    <a:pt x="1817" y="2478"/>
                    <a:pt x="1886" y="2468"/>
                    <a:pt x="1956" y="2449"/>
                  </a:cubicBezTo>
                  <a:cubicBezTo>
                    <a:pt x="1975" y="2444"/>
                    <a:pt x="1993" y="2438"/>
                    <a:pt x="2010" y="2433"/>
                  </a:cubicBezTo>
                  <a:cubicBezTo>
                    <a:pt x="2141" y="2388"/>
                    <a:pt x="2264" y="2308"/>
                    <a:pt x="2378" y="2229"/>
                  </a:cubicBezTo>
                  <a:cubicBezTo>
                    <a:pt x="2529" y="2126"/>
                    <a:pt x="2643" y="2036"/>
                    <a:pt x="2735" y="1946"/>
                  </a:cubicBezTo>
                  <a:cubicBezTo>
                    <a:pt x="2824" y="1859"/>
                    <a:pt x="2896" y="1769"/>
                    <a:pt x="2949" y="1677"/>
                  </a:cubicBezTo>
                  <a:cubicBezTo>
                    <a:pt x="3007" y="1578"/>
                    <a:pt x="3041" y="1479"/>
                    <a:pt x="3051" y="1384"/>
                  </a:cubicBezTo>
                  <a:cubicBezTo>
                    <a:pt x="3062" y="1280"/>
                    <a:pt x="3047" y="1179"/>
                    <a:pt x="3002" y="1065"/>
                  </a:cubicBezTo>
                  <a:cubicBezTo>
                    <a:pt x="2973" y="988"/>
                    <a:pt x="2933" y="912"/>
                    <a:pt x="2895" y="839"/>
                  </a:cubicBezTo>
                  <a:cubicBezTo>
                    <a:pt x="2869" y="790"/>
                    <a:pt x="2842" y="738"/>
                    <a:pt x="2818" y="686"/>
                  </a:cubicBezTo>
                  <a:cubicBezTo>
                    <a:pt x="2804" y="654"/>
                    <a:pt x="2791" y="625"/>
                    <a:pt x="2781" y="596"/>
                  </a:cubicBezTo>
                  <a:cubicBezTo>
                    <a:pt x="2764" y="551"/>
                    <a:pt x="2750" y="504"/>
                    <a:pt x="2736" y="458"/>
                  </a:cubicBezTo>
                  <a:cubicBezTo>
                    <a:pt x="2712" y="378"/>
                    <a:pt x="2687" y="295"/>
                    <a:pt x="2647" y="222"/>
                  </a:cubicBezTo>
                  <a:cubicBezTo>
                    <a:pt x="2622" y="175"/>
                    <a:pt x="2590" y="134"/>
                    <a:pt x="2553" y="101"/>
                  </a:cubicBezTo>
                  <a:cubicBezTo>
                    <a:pt x="2514" y="65"/>
                    <a:pt x="2469" y="38"/>
                    <a:pt x="2420" y="22"/>
                  </a:cubicBezTo>
                  <a:cubicBezTo>
                    <a:pt x="2391" y="12"/>
                    <a:pt x="2359" y="6"/>
                    <a:pt x="2324" y="3"/>
                  </a:cubicBezTo>
                  <a:cubicBezTo>
                    <a:pt x="2312" y="2"/>
                    <a:pt x="2299" y="1"/>
                    <a:pt x="2285" y="1"/>
                  </a:cubicBezTo>
                  <a:cubicBezTo>
                    <a:pt x="2282" y="1"/>
                    <a:pt x="2280" y="1"/>
                    <a:pt x="2277" y="1"/>
                  </a:cubicBezTo>
                  <a:cubicBezTo>
                    <a:pt x="2236" y="1"/>
                    <a:pt x="2192" y="5"/>
                    <a:pt x="2141"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3" name="Freeform 28">
              <a:extLst>
                <a:ext uri="{FF2B5EF4-FFF2-40B4-BE49-F238E27FC236}">
                  <a16:creationId xmlns:a16="http://schemas.microsoft.com/office/drawing/2014/main" id="{063313A8-95E8-4651-97A4-4D5F315308A9}"/>
                </a:ext>
              </a:extLst>
            </p:cNvPr>
            <p:cNvSpPr>
              <a:spLocks noEditPoints="1"/>
            </p:cNvSpPr>
            <p:nvPr/>
          </p:nvSpPr>
          <p:spPr bwMode="auto">
            <a:xfrm>
              <a:off x="4606" y="1379"/>
              <a:ext cx="2333" cy="2051"/>
            </a:xfrm>
            <a:custGeom>
              <a:avLst/>
              <a:gdLst>
                <a:gd name="T0" fmla="*/ 570 w 3152"/>
                <a:gd name="T1" fmla="*/ 2659 h 2771"/>
                <a:gd name="T2" fmla="*/ 98 w 3152"/>
                <a:gd name="T3" fmla="*/ 2101 h 2771"/>
                <a:gd name="T4" fmla="*/ 57 w 3152"/>
                <a:gd name="T5" fmla="*/ 1514 h 2771"/>
                <a:gd name="T6" fmla="*/ 183 w 3152"/>
                <a:gd name="T7" fmla="*/ 1321 h 2771"/>
                <a:gd name="T8" fmla="*/ 307 w 3152"/>
                <a:gd name="T9" fmla="*/ 1001 h 2771"/>
                <a:gd name="T10" fmla="*/ 487 w 3152"/>
                <a:gd name="T11" fmla="*/ 603 h 2771"/>
                <a:gd name="T12" fmla="*/ 816 w 3152"/>
                <a:gd name="T13" fmla="*/ 510 h 2771"/>
                <a:gd name="T14" fmla="*/ 1031 w 3152"/>
                <a:gd name="T15" fmla="*/ 491 h 2771"/>
                <a:gd name="T16" fmla="*/ 1116 w 3152"/>
                <a:gd name="T17" fmla="*/ 476 h 2771"/>
                <a:gd name="T18" fmla="*/ 1437 w 3152"/>
                <a:gd name="T19" fmla="*/ 334 h 2771"/>
                <a:gd name="T20" fmla="*/ 1678 w 3152"/>
                <a:gd name="T21" fmla="*/ 157 h 2771"/>
                <a:gd name="T22" fmla="*/ 2174 w 3152"/>
                <a:gd name="T23" fmla="*/ 6 h 2771"/>
                <a:gd name="T24" fmla="*/ 2325 w 3152"/>
                <a:gd name="T25" fmla="*/ 0 h 2771"/>
                <a:gd name="T26" fmla="*/ 2367 w 3152"/>
                <a:gd name="T27" fmla="*/ 1 h 2771"/>
                <a:gd name="T28" fmla="*/ 2717 w 3152"/>
                <a:gd name="T29" fmla="*/ 213 h 2771"/>
                <a:gd name="T30" fmla="*/ 2858 w 3152"/>
                <a:gd name="T31" fmla="*/ 602 h 2771"/>
                <a:gd name="T32" fmla="*/ 2983 w 3152"/>
                <a:gd name="T33" fmla="*/ 876 h 2771"/>
                <a:gd name="T34" fmla="*/ 3146 w 3152"/>
                <a:gd name="T35" fmla="*/ 1423 h 2771"/>
                <a:gd name="T36" fmla="*/ 2454 w 3152"/>
                <a:gd name="T37" fmla="*/ 2325 h 2771"/>
                <a:gd name="T38" fmla="*/ 2065 w 3152"/>
                <a:gd name="T39" fmla="*/ 2555 h 2771"/>
                <a:gd name="T40" fmla="*/ 1775 w 3152"/>
                <a:gd name="T41" fmla="*/ 2623 h 2771"/>
                <a:gd name="T42" fmla="*/ 1288 w 3152"/>
                <a:gd name="T43" fmla="*/ 2716 h 2771"/>
                <a:gd name="T44" fmla="*/ 792 w 3152"/>
                <a:gd name="T45" fmla="*/ 2743 h 2771"/>
                <a:gd name="T46" fmla="*/ 2174 w 3152"/>
                <a:gd name="T47" fmla="*/ 13 h 2771"/>
                <a:gd name="T48" fmla="*/ 1681 w 3152"/>
                <a:gd name="T49" fmla="*/ 163 h 2771"/>
                <a:gd name="T50" fmla="*/ 1441 w 3152"/>
                <a:gd name="T51" fmla="*/ 339 h 2771"/>
                <a:gd name="T52" fmla="*/ 1117 w 3152"/>
                <a:gd name="T53" fmla="*/ 483 h 2771"/>
                <a:gd name="T54" fmla="*/ 1033 w 3152"/>
                <a:gd name="T55" fmla="*/ 498 h 2771"/>
                <a:gd name="T56" fmla="*/ 816 w 3152"/>
                <a:gd name="T57" fmla="*/ 517 h 2771"/>
                <a:gd name="T58" fmla="*/ 492 w 3152"/>
                <a:gd name="T59" fmla="*/ 608 h 2771"/>
                <a:gd name="T60" fmla="*/ 314 w 3152"/>
                <a:gd name="T61" fmla="*/ 1002 h 2771"/>
                <a:gd name="T62" fmla="*/ 189 w 3152"/>
                <a:gd name="T63" fmla="*/ 1326 h 2771"/>
                <a:gd name="T64" fmla="*/ 63 w 3152"/>
                <a:gd name="T65" fmla="*/ 1517 h 2771"/>
                <a:gd name="T66" fmla="*/ 104 w 3152"/>
                <a:gd name="T67" fmla="*/ 2098 h 2771"/>
                <a:gd name="T68" fmla="*/ 574 w 3152"/>
                <a:gd name="T69" fmla="*/ 2652 h 2771"/>
                <a:gd name="T70" fmla="*/ 1286 w 3152"/>
                <a:gd name="T71" fmla="*/ 2710 h 2771"/>
                <a:gd name="T72" fmla="*/ 1774 w 3152"/>
                <a:gd name="T73" fmla="*/ 2617 h 2771"/>
                <a:gd name="T74" fmla="*/ 2063 w 3152"/>
                <a:gd name="T75" fmla="*/ 2548 h 2771"/>
                <a:gd name="T76" fmla="*/ 2450 w 3152"/>
                <a:gd name="T77" fmla="*/ 2319 h 2771"/>
                <a:gd name="T78" fmla="*/ 3139 w 3152"/>
                <a:gd name="T79" fmla="*/ 1422 h 2771"/>
                <a:gd name="T80" fmla="*/ 2976 w 3152"/>
                <a:gd name="T81" fmla="*/ 879 h 2771"/>
                <a:gd name="T82" fmla="*/ 2852 w 3152"/>
                <a:gd name="T83" fmla="*/ 604 h 2771"/>
                <a:gd name="T84" fmla="*/ 2711 w 3152"/>
                <a:gd name="T85" fmla="*/ 216 h 2771"/>
                <a:gd name="T86" fmla="*/ 2366 w 3152"/>
                <a:gd name="T87" fmla="*/ 8 h 2771"/>
                <a:gd name="T88" fmla="*/ 2325 w 3152"/>
                <a:gd name="T89" fmla="*/ 7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52" h="2771">
                  <a:moveTo>
                    <a:pt x="792" y="2743"/>
                  </a:moveTo>
                  <a:cubicBezTo>
                    <a:pt x="712" y="2727"/>
                    <a:pt x="640" y="2699"/>
                    <a:pt x="570" y="2659"/>
                  </a:cubicBezTo>
                  <a:cubicBezTo>
                    <a:pt x="379" y="2547"/>
                    <a:pt x="252" y="2365"/>
                    <a:pt x="164" y="2220"/>
                  </a:cubicBezTo>
                  <a:cubicBezTo>
                    <a:pt x="138" y="2177"/>
                    <a:pt x="116" y="2138"/>
                    <a:pt x="98" y="2101"/>
                  </a:cubicBezTo>
                  <a:cubicBezTo>
                    <a:pt x="51" y="2004"/>
                    <a:pt x="22" y="1908"/>
                    <a:pt x="12" y="1816"/>
                  </a:cubicBezTo>
                  <a:cubicBezTo>
                    <a:pt x="0" y="1705"/>
                    <a:pt x="14" y="1607"/>
                    <a:pt x="57" y="1514"/>
                  </a:cubicBezTo>
                  <a:cubicBezTo>
                    <a:pt x="83" y="1458"/>
                    <a:pt x="120" y="1404"/>
                    <a:pt x="149" y="1364"/>
                  </a:cubicBezTo>
                  <a:cubicBezTo>
                    <a:pt x="160" y="1349"/>
                    <a:pt x="172" y="1335"/>
                    <a:pt x="183" y="1321"/>
                  </a:cubicBezTo>
                  <a:cubicBezTo>
                    <a:pt x="203" y="1297"/>
                    <a:pt x="222" y="1275"/>
                    <a:pt x="236" y="1249"/>
                  </a:cubicBezTo>
                  <a:cubicBezTo>
                    <a:pt x="278" y="1171"/>
                    <a:pt x="292" y="1089"/>
                    <a:pt x="307" y="1001"/>
                  </a:cubicBezTo>
                  <a:cubicBezTo>
                    <a:pt x="314" y="964"/>
                    <a:pt x="320" y="926"/>
                    <a:pt x="329" y="888"/>
                  </a:cubicBezTo>
                  <a:cubicBezTo>
                    <a:pt x="345" y="819"/>
                    <a:pt x="388" y="689"/>
                    <a:pt x="487" y="603"/>
                  </a:cubicBezTo>
                  <a:cubicBezTo>
                    <a:pt x="508" y="585"/>
                    <a:pt x="526" y="572"/>
                    <a:pt x="544" y="561"/>
                  </a:cubicBezTo>
                  <a:cubicBezTo>
                    <a:pt x="635" y="508"/>
                    <a:pt x="723" y="509"/>
                    <a:pt x="816" y="510"/>
                  </a:cubicBezTo>
                  <a:cubicBezTo>
                    <a:pt x="866" y="511"/>
                    <a:pt x="918" y="511"/>
                    <a:pt x="972" y="503"/>
                  </a:cubicBezTo>
                  <a:cubicBezTo>
                    <a:pt x="991" y="500"/>
                    <a:pt x="1010" y="496"/>
                    <a:pt x="1031" y="491"/>
                  </a:cubicBezTo>
                  <a:cubicBezTo>
                    <a:pt x="1052" y="487"/>
                    <a:pt x="1074" y="482"/>
                    <a:pt x="1095" y="479"/>
                  </a:cubicBezTo>
                  <a:cubicBezTo>
                    <a:pt x="1102" y="478"/>
                    <a:pt x="1109" y="477"/>
                    <a:pt x="1116" y="476"/>
                  </a:cubicBezTo>
                  <a:cubicBezTo>
                    <a:pt x="1134" y="473"/>
                    <a:pt x="1153" y="470"/>
                    <a:pt x="1171" y="466"/>
                  </a:cubicBezTo>
                  <a:cubicBezTo>
                    <a:pt x="1251" y="450"/>
                    <a:pt x="1336" y="407"/>
                    <a:pt x="1437" y="334"/>
                  </a:cubicBezTo>
                  <a:cubicBezTo>
                    <a:pt x="1462" y="315"/>
                    <a:pt x="1488" y="295"/>
                    <a:pt x="1513" y="275"/>
                  </a:cubicBezTo>
                  <a:cubicBezTo>
                    <a:pt x="1566" y="234"/>
                    <a:pt x="1621" y="192"/>
                    <a:pt x="1678" y="157"/>
                  </a:cubicBezTo>
                  <a:cubicBezTo>
                    <a:pt x="1766" y="103"/>
                    <a:pt x="1874" y="59"/>
                    <a:pt x="1980" y="34"/>
                  </a:cubicBezTo>
                  <a:cubicBezTo>
                    <a:pt x="2043" y="19"/>
                    <a:pt x="2100" y="11"/>
                    <a:pt x="2174" y="6"/>
                  </a:cubicBezTo>
                  <a:cubicBezTo>
                    <a:pt x="2188" y="5"/>
                    <a:pt x="2188" y="5"/>
                    <a:pt x="2188" y="5"/>
                  </a:cubicBezTo>
                  <a:cubicBezTo>
                    <a:pt x="2233" y="3"/>
                    <a:pt x="2280" y="0"/>
                    <a:pt x="2325" y="0"/>
                  </a:cubicBezTo>
                  <a:cubicBezTo>
                    <a:pt x="2325" y="0"/>
                    <a:pt x="2325" y="0"/>
                    <a:pt x="2325" y="0"/>
                  </a:cubicBezTo>
                  <a:cubicBezTo>
                    <a:pt x="2340" y="0"/>
                    <a:pt x="2354" y="0"/>
                    <a:pt x="2367" y="1"/>
                  </a:cubicBezTo>
                  <a:cubicBezTo>
                    <a:pt x="2405" y="3"/>
                    <a:pt x="2438" y="8"/>
                    <a:pt x="2469" y="16"/>
                  </a:cubicBezTo>
                  <a:cubicBezTo>
                    <a:pt x="2570" y="44"/>
                    <a:pt x="2658" y="114"/>
                    <a:pt x="2717" y="213"/>
                  </a:cubicBezTo>
                  <a:cubicBezTo>
                    <a:pt x="2765" y="293"/>
                    <a:pt x="2792" y="385"/>
                    <a:pt x="2818" y="475"/>
                  </a:cubicBezTo>
                  <a:cubicBezTo>
                    <a:pt x="2831" y="517"/>
                    <a:pt x="2844" y="560"/>
                    <a:pt x="2858" y="602"/>
                  </a:cubicBezTo>
                  <a:cubicBezTo>
                    <a:pt x="2869" y="632"/>
                    <a:pt x="2882" y="664"/>
                    <a:pt x="2896" y="696"/>
                  </a:cubicBezTo>
                  <a:cubicBezTo>
                    <a:pt x="2922" y="757"/>
                    <a:pt x="2953" y="817"/>
                    <a:pt x="2983" y="876"/>
                  </a:cubicBezTo>
                  <a:cubicBezTo>
                    <a:pt x="3018" y="946"/>
                    <a:pt x="3055" y="1019"/>
                    <a:pt x="3085" y="1092"/>
                  </a:cubicBezTo>
                  <a:cubicBezTo>
                    <a:pt x="3133" y="1211"/>
                    <a:pt x="3152" y="1316"/>
                    <a:pt x="3146" y="1423"/>
                  </a:cubicBezTo>
                  <a:cubicBezTo>
                    <a:pt x="3135" y="1623"/>
                    <a:pt x="3023" y="1837"/>
                    <a:pt x="2832" y="2025"/>
                  </a:cubicBezTo>
                  <a:cubicBezTo>
                    <a:pt x="2714" y="2142"/>
                    <a:pt x="2575" y="2241"/>
                    <a:pt x="2454" y="2325"/>
                  </a:cubicBezTo>
                  <a:cubicBezTo>
                    <a:pt x="2453" y="2326"/>
                    <a:pt x="2453" y="2326"/>
                    <a:pt x="2453" y="2326"/>
                  </a:cubicBezTo>
                  <a:cubicBezTo>
                    <a:pt x="2329" y="2412"/>
                    <a:pt x="2201" y="2501"/>
                    <a:pt x="2065" y="2555"/>
                  </a:cubicBezTo>
                  <a:cubicBezTo>
                    <a:pt x="2047" y="2562"/>
                    <a:pt x="2028" y="2569"/>
                    <a:pt x="2007" y="2575"/>
                  </a:cubicBezTo>
                  <a:cubicBezTo>
                    <a:pt x="1939" y="2597"/>
                    <a:pt x="1863" y="2613"/>
                    <a:pt x="1775" y="2623"/>
                  </a:cubicBezTo>
                  <a:cubicBezTo>
                    <a:pt x="1637" y="2640"/>
                    <a:pt x="1510" y="2668"/>
                    <a:pt x="1387" y="2695"/>
                  </a:cubicBezTo>
                  <a:cubicBezTo>
                    <a:pt x="1353" y="2702"/>
                    <a:pt x="1320" y="2710"/>
                    <a:pt x="1288" y="2716"/>
                  </a:cubicBezTo>
                  <a:cubicBezTo>
                    <a:pt x="1182" y="2739"/>
                    <a:pt x="1071" y="2759"/>
                    <a:pt x="957" y="2759"/>
                  </a:cubicBezTo>
                  <a:cubicBezTo>
                    <a:pt x="903" y="2759"/>
                    <a:pt x="848" y="2755"/>
                    <a:pt x="792" y="2743"/>
                  </a:cubicBezTo>
                  <a:moveTo>
                    <a:pt x="2189" y="12"/>
                  </a:moveTo>
                  <a:cubicBezTo>
                    <a:pt x="2174" y="13"/>
                    <a:pt x="2174" y="13"/>
                    <a:pt x="2174" y="13"/>
                  </a:cubicBezTo>
                  <a:cubicBezTo>
                    <a:pt x="2101" y="18"/>
                    <a:pt x="2044" y="26"/>
                    <a:pt x="1982" y="41"/>
                  </a:cubicBezTo>
                  <a:cubicBezTo>
                    <a:pt x="1876" y="66"/>
                    <a:pt x="1769" y="109"/>
                    <a:pt x="1681" y="163"/>
                  </a:cubicBezTo>
                  <a:cubicBezTo>
                    <a:pt x="1625" y="198"/>
                    <a:pt x="1570" y="240"/>
                    <a:pt x="1517" y="281"/>
                  </a:cubicBezTo>
                  <a:cubicBezTo>
                    <a:pt x="1492" y="300"/>
                    <a:pt x="1466" y="320"/>
                    <a:pt x="1441" y="339"/>
                  </a:cubicBezTo>
                  <a:cubicBezTo>
                    <a:pt x="1339" y="414"/>
                    <a:pt x="1254" y="456"/>
                    <a:pt x="1172" y="473"/>
                  </a:cubicBezTo>
                  <a:cubicBezTo>
                    <a:pt x="1154" y="477"/>
                    <a:pt x="1135" y="480"/>
                    <a:pt x="1117" y="483"/>
                  </a:cubicBezTo>
                  <a:cubicBezTo>
                    <a:pt x="1110" y="484"/>
                    <a:pt x="1103" y="485"/>
                    <a:pt x="1097" y="486"/>
                  </a:cubicBezTo>
                  <a:cubicBezTo>
                    <a:pt x="1075" y="489"/>
                    <a:pt x="1053" y="494"/>
                    <a:pt x="1033" y="498"/>
                  </a:cubicBezTo>
                  <a:cubicBezTo>
                    <a:pt x="1012" y="503"/>
                    <a:pt x="992" y="507"/>
                    <a:pt x="973" y="510"/>
                  </a:cubicBezTo>
                  <a:cubicBezTo>
                    <a:pt x="919" y="518"/>
                    <a:pt x="867" y="518"/>
                    <a:pt x="816" y="517"/>
                  </a:cubicBezTo>
                  <a:cubicBezTo>
                    <a:pt x="724" y="516"/>
                    <a:pt x="637" y="515"/>
                    <a:pt x="548" y="567"/>
                  </a:cubicBezTo>
                  <a:cubicBezTo>
                    <a:pt x="530" y="578"/>
                    <a:pt x="512" y="591"/>
                    <a:pt x="492" y="608"/>
                  </a:cubicBezTo>
                  <a:cubicBezTo>
                    <a:pt x="394" y="693"/>
                    <a:pt x="352" y="821"/>
                    <a:pt x="336" y="890"/>
                  </a:cubicBezTo>
                  <a:cubicBezTo>
                    <a:pt x="327" y="927"/>
                    <a:pt x="320" y="966"/>
                    <a:pt x="314" y="1002"/>
                  </a:cubicBezTo>
                  <a:cubicBezTo>
                    <a:pt x="299" y="1091"/>
                    <a:pt x="284" y="1174"/>
                    <a:pt x="242" y="1252"/>
                  </a:cubicBezTo>
                  <a:cubicBezTo>
                    <a:pt x="228" y="1278"/>
                    <a:pt x="208" y="1302"/>
                    <a:pt x="189" y="1326"/>
                  </a:cubicBezTo>
                  <a:cubicBezTo>
                    <a:pt x="177" y="1339"/>
                    <a:pt x="165" y="1353"/>
                    <a:pt x="155" y="1368"/>
                  </a:cubicBezTo>
                  <a:cubicBezTo>
                    <a:pt x="125" y="1408"/>
                    <a:pt x="89" y="1461"/>
                    <a:pt x="63" y="1517"/>
                  </a:cubicBezTo>
                  <a:cubicBezTo>
                    <a:pt x="21" y="1608"/>
                    <a:pt x="7" y="1706"/>
                    <a:pt x="19" y="1815"/>
                  </a:cubicBezTo>
                  <a:cubicBezTo>
                    <a:pt x="29" y="1906"/>
                    <a:pt x="58" y="2002"/>
                    <a:pt x="104" y="2098"/>
                  </a:cubicBezTo>
                  <a:cubicBezTo>
                    <a:pt x="122" y="2135"/>
                    <a:pt x="144" y="2174"/>
                    <a:pt x="170" y="2216"/>
                  </a:cubicBezTo>
                  <a:cubicBezTo>
                    <a:pt x="258" y="2361"/>
                    <a:pt x="384" y="2541"/>
                    <a:pt x="574" y="2652"/>
                  </a:cubicBezTo>
                  <a:cubicBezTo>
                    <a:pt x="642" y="2693"/>
                    <a:pt x="714" y="2720"/>
                    <a:pt x="793" y="2737"/>
                  </a:cubicBezTo>
                  <a:cubicBezTo>
                    <a:pt x="964" y="2771"/>
                    <a:pt x="1131" y="2742"/>
                    <a:pt x="1286" y="2710"/>
                  </a:cubicBezTo>
                  <a:cubicBezTo>
                    <a:pt x="1319" y="2703"/>
                    <a:pt x="1352" y="2695"/>
                    <a:pt x="1386" y="2688"/>
                  </a:cubicBezTo>
                  <a:cubicBezTo>
                    <a:pt x="1509" y="2661"/>
                    <a:pt x="1636" y="2633"/>
                    <a:pt x="1774" y="2617"/>
                  </a:cubicBezTo>
                  <a:cubicBezTo>
                    <a:pt x="1862" y="2606"/>
                    <a:pt x="1937" y="2590"/>
                    <a:pt x="2005" y="2569"/>
                  </a:cubicBezTo>
                  <a:cubicBezTo>
                    <a:pt x="2025" y="2562"/>
                    <a:pt x="2044" y="2556"/>
                    <a:pt x="2063" y="2548"/>
                  </a:cubicBezTo>
                  <a:cubicBezTo>
                    <a:pt x="2198" y="2495"/>
                    <a:pt x="2325" y="2406"/>
                    <a:pt x="2449" y="2320"/>
                  </a:cubicBezTo>
                  <a:cubicBezTo>
                    <a:pt x="2450" y="2319"/>
                    <a:pt x="2450" y="2319"/>
                    <a:pt x="2450" y="2319"/>
                  </a:cubicBezTo>
                  <a:cubicBezTo>
                    <a:pt x="2571" y="2236"/>
                    <a:pt x="2709" y="2137"/>
                    <a:pt x="2827" y="2020"/>
                  </a:cubicBezTo>
                  <a:cubicBezTo>
                    <a:pt x="3017" y="1833"/>
                    <a:pt x="3128" y="1620"/>
                    <a:pt x="3139" y="1422"/>
                  </a:cubicBezTo>
                  <a:cubicBezTo>
                    <a:pt x="3145" y="1317"/>
                    <a:pt x="3126" y="1213"/>
                    <a:pt x="3078" y="1095"/>
                  </a:cubicBezTo>
                  <a:cubicBezTo>
                    <a:pt x="3049" y="1022"/>
                    <a:pt x="3012" y="949"/>
                    <a:pt x="2976" y="879"/>
                  </a:cubicBezTo>
                  <a:cubicBezTo>
                    <a:pt x="2947" y="821"/>
                    <a:pt x="2916" y="760"/>
                    <a:pt x="2889" y="699"/>
                  </a:cubicBezTo>
                  <a:cubicBezTo>
                    <a:pt x="2875" y="667"/>
                    <a:pt x="2863" y="635"/>
                    <a:pt x="2852" y="604"/>
                  </a:cubicBezTo>
                  <a:cubicBezTo>
                    <a:pt x="2837" y="562"/>
                    <a:pt x="2824" y="519"/>
                    <a:pt x="2812" y="477"/>
                  </a:cubicBezTo>
                  <a:cubicBezTo>
                    <a:pt x="2785" y="388"/>
                    <a:pt x="2758" y="295"/>
                    <a:pt x="2711" y="216"/>
                  </a:cubicBezTo>
                  <a:cubicBezTo>
                    <a:pt x="2653" y="119"/>
                    <a:pt x="2566" y="51"/>
                    <a:pt x="2467" y="23"/>
                  </a:cubicBezTo>
                  <a:cubicBezTo>
                    <a:pt x="2437" y="15"/>
                    <a:pt x="2404" y="10"/>
                    <a:pt x="2366" y="8"/>
                  </a:cubicBezTo>
                  <a:cubicBezTo>
                    <a:pt x="2353" y="7"/>
                    <a:pt x="2340" y="7"/>
                    <a:pt x="2325" y="7"/>
                  </a:cubicBezTo>
                  <a:cubicBezTo>
                    <a:pt x="2325" y="7"/>
                    <a:pt x="2325" y="7"/>
                    <a:pt x="2325" y="7"/>
                  </a:cubicBezTo>
                  <a:cubicBezTo>
                    <a:pt x="2280" y="7"/>
                    <a:pt x="2234" y="10"/>
                    <a:pt x="2189"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4" name="Freeform 29">
              <a:extLst>
                <a:ext uri="{FF2B5EF4-FFF2-40B4-BE49-F238E27FC236}">
                  <a16:creationId xmlns:a16="http://schemas.microsoft.com/office/drawing/2014/main" id="{EA49467C-E4DE-48A9-9523-32D40077A7E7}"/>
                </a:ext>
              </a:extLst>
            </p:cNvPr>
            <p:cNvSpPr>
              <a:spLocks noEditPoints="1"/>
            </p:cNvSpPr>
            <p:nvPr/>
          </p:nvSpPr>
          <p:spPr bwMode="auto">
            <a:xfrm>
              <a:off x="4568" y="1337"/>
              <a:ext cx="2390" cy="2097"/>
            </a:xfrm>
            <a:custGeom>
              <a:avLst/>
              <a:gdLst>
                <a:gd name="T0" fmla="*/ 594 w 3229"/>
                <a:gd name="T1" fmla="*/ 2721 h 2833"/>
                <a:gd name="T2" fmla="*/ 162 w 3229"/>
                <a:gd name="T3" fmla="*/ 2271 h 2833"/>
                <a:gd name="T4" fmla="*/ 11 w 3229"/>
                <a:gd name="T5" fmla="*/ 1847 h 2833"/>
                <a:gd name="T6" fmla="*/ 156 w 3229"/>
                <a:gd name="T7" fmla="*/ 1375 h 2833"/>
                <a:gd name="T8" fmla="*/ 253 w 3229"/>
                <a:gd name="T9" fmla="*/ 1258 h 2833"/>
                <a:gd name="T10" fmla="*/ 343 w 3229"/>
                <a:gd name="T11" fmla="*/ 892 h 2833"/>
                <a:gd name="T12" fmla="*/ 488 w 3229"/>
                <a:gd name="T13" fmla="*/ 603 h 2833"/>
                <a:gd name="T14" fmla="*/ 802 w 3229"/>
                <a:gd name="T15" fmla="*/ 492 h 2833"/>
                <a:gd name="T16" fmla="*/ 996 w 3229"/>
                <a:gd name="T17" fmla="*/ 466 h 2833"/>
                <a:gd name="T18" fmla="*/ 1117 w 3229"/>
                <a:gd name="T19" fmla="*/ 445 h 2833"/>
                <a:gd name="T20" fmla="*/ 1444 w 3229"/>
                <a:gd name="T21" fmla="*/ 298 h 2833"/>
                <a:gd name="T22" fmla="*/ 1695 w 3229"/>
                <a:gd name="T23" fmla="*/ 107 h 2833"/>
                <a:gd name="T24" fmla="*/ 2010 w 3229"/>
                <a:gd name="T25" fmla="*/ 7 h 2833"/>
                <a:gd name="T26" fmla="*/ 2201 w 3229"/>
                <a:gd name="T27" fmla="*/ 3 h 2833"/>
                <a:gd name="T28" fmla="*/ 2359 w 3229"/>
                <a:gd name="T29" fmla="*/ 1 h 2833"/>
                <a:gd name="T30" fmla="*/ 2509 w 3229"/>
                <a:gd name="T31" fmla="*/ 13 h 2833"/>
                <a:gd name="T32" fmla="*/ 2888 w 3229"/>
                <a:gd name="T33" fmla="*/ 488 h 2833"/>
                <a:gd name="T34" fmla="*/ 2961 w 3229"/>
                <a:gd name="T35" fmla="*/ 704 h 2833"/>
                <a:gd name="T36" fmla="*/ 3154 w 3229"/>
                <a:gd name="T37" fmla="*/ 1117 h 2833"/>
                <a:gd name="T38" fmla="*/ 3229 w 3229"/>
                <a:gd name="T39" fmla="*/ 1456 h 2833"/>
                <a:gd name="T40" fmla="*/ 3044 w 3229"/>
                <a:gd name="T41" fmla="*/ 1950 h 2833"/>
                <a:gd name="T42" fmla="*/ 2520 w 3229"/>
                <a:gd name="T43" fmla="*/ 2411 h 2833"/>
                <a:gd name="T44" fmla="*/ 2112 w 3229"/>
                <a:gd name="T45" fmla="*/ 2666 h 2833"/>
                <a:gd name="T46" fmla="*/ 1805 w 3229"/>
                <a:gd name="T47" fmla="*/ 2746 h 2833"/>
                <a:gd name="T48" fmla="*/ 1313 w 3229"/>
                <a:gd name="T49" fmla="*/ 2812 h 2833"/>
                <a:gd name="T50" fmla="*/ 1050 w 3229"/>
                <a:gd name="T51" fmla="*/ 2833 h 2833"/>
                <a:gd name="T52" fmla="*/ 2359 w 3229"/>
                <a:gd name="T53" fmla="*/ 2 h 2833"/>
                <a:gd name="T54" fmla="*/ 2201 w 3229"/>
                <a:gd name="T55" fmla="*/ 4 h 2833"/>
                <a:gd name="T56" fmla="*/ 2010 w 3229"/>
                <a:gd name="T57" fmla="*/ 7 h 2833"/>
                <a:gd name="T58" fmla="*/ 1695 w 3229"/>
                <a:gd name="T59" fmla="*/ 108 h 2833"/>
                <a:gd name="T60" fmla="*/ 1444 w 3229"/>
                <a:gd name="T61" fmla="*/ 299 h 2833"/>
                <a:gd name="T62" fmla="*/ 1117 w 3229"/>
                <a:gd name="T63" fmla="*/ 445 h 2833"/>
                <a:gd name="T64" fmla="*/ 996 w 3229"/>
                <a:gd name="T65" fmla="*/ 467 h 2833"/>
                <a:gd name="T66" fmla="*/ 802 w 3229"/>
                <a:gd name="T67" fmla="*/ 493 h 2833"/>
                <a:gd name="T68" fmla="*/ 488 w 3229"/>
                <a:gd name="T69" fmla="*/ 603 h 2833"/>
                <a:gd name="T70" fmla="*/ 344 w 3229"/>
                <a:gd name="T71" fmla="*/ 893 h 2833"/>
                <a:gd name="T72" fmla="*/ 254 w 3229"/>
                <a:gd name="T73" fmla="*/ 1258 h 2833"/>
                <a:gd name="T74" fmla="*/ 157 w 3229"/>
                <a:gd name="T75" fmla="*/ 1375 h 2833"/>
                <a:gd name="T76" fmla="*/ 12 w 3229"/>
                <a:gd name="T77" fmla="*/ 1847 h 2833"/>
                <a:gd name="T78" fmla="*/ 163 w 3229"/>
                <a:gd name="T79" fmla="*/ 2271 h 2833"/>
                <a:gd name="T80" fmla="*/ 595 w 3229"/>
                <a:gd name="T81" fmla="*/ 2720 h 2833"/>
                <a:gd name="T82" fmla="*/ 1050 w 3229"/>
                <a:gd name="T83" fmla="*/ 2832 h 2833"/>
                <a:gd name="T84" fmla="*/ 1313 w 3229"/>
                <a:gd name="T85" fmla="*/ 2811 h 2833"/>
                <a:gd name="T86" fmla="*/ 1805 w 3229"/>
                <a:gd name="T87" fmla="*/ 2746 h 2833"/>
                <a:gd name="T88" fmla="*/ 2111 w 3229"/>
                <a:gd name="T89" fmla="*/ 2666 h 2833"/>
                <a:gd name="T90" fmla="*/ 2520 w 3229"/>
                <a:gd name="T91" fmla="*/ 2410 h 2833"/>
                <a:gd name="T92" fmla="*/ 3044 w 3229"/>
                <a:gd name="T93" fmla="*/ 1949 h 2833"/>
                <a:gd name="T94" fmla="*/ 3228 w 3229"/>
                <a:gd name="T95" fmla="*/ 1456 h 2833"/>
                <a:gd name="T96" fmla="*/ 3154 w 3229"/>
                <a:gd name="T97" fmla="*/ 1117 h 2833"/>
                <a:gd name="T98" fmla="*/ 2960 w 3229"/>
                <a:gd name="T99" fmla="*/ 705 h 2833"/>
                <a:gd name="T100" fmla="*/ 2887 w 3229"/>
                <a:gd name="T101" fmla="*/ 488 h 2833"/>
                <a:gd name="T102" fmla="*/ 2509 w 3229"/>
                <a:gd name="T103" fmla="*/ 13 h 2833"/>
                <a:gd name="T104" fmla="*/ 2378 w 3229"/>
                <a:gd name="T105" fmla="*/ 2 h 2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29" h="2833">
                  <a:moveTo>
                    <a:pt x="820" y="2808"/>
                  </a:moveTo>
                  <a:cubicBezTo>
                    <a:pt x="737" y="2788"/>
                    <a:pt x="663" y="2760"/>
                    <a:pt x="594" y="2721"/>
                  </a:cubicBezTo>
                  <a:cubicBezTo>
                    <a:pt x="507" y="2672"/>
                    <a:pt x="425" y="2605"/>
                    <a:pt x="349" y="2523"/>
                  </a:cubicBezTo>
                  <a:cubicBezTo>
                    <a:pt x="284" y="2453"/>
                    <a:pt x="223" y="2370"/>
                    <a:pt x="162" y="2271"/>
                  </a:cubicBezTo>
                  <a:cubicBezTo>
                    <a:pt x="135" y="2227"/>
                    <a:pt x="113" y="2186"/>
                    <a:pt x="95" y="2146"/>
                  </a:cubicBezTo>
                  <a:cubicBezTo>
                    <a:pt x="49" y="2048"/>
                    <a:pt x="20" y="1947"/>
                    <a:pt x="11" y="1847"/>
                  </a:cubicBezTo>
                  <a:cubicBezTo>
                    <a:pt x="0" y="1730"/>
                    <a:pt x="15" y="1627"/>
                    <a:pt x="58" y="1533"/>
                  </a:cubicBezTo>
                  <a:cubicBezTo>
                    <a:pt x="80" y="1484"/>
                    <a:pt x="111" y="1433"/>
                    <a:pt x="156" y="1375"/>
                  </a:cubicBezTo>
                  <a:cubicBezTo>
                    <a:pt x="169" y="1358"/>
                    <a:pt x="183" y="1343"/>
                    <a:pt x="197" y="1328"/>
                  </a:cubicBezTo>
                  <a:cubicBezTo>
                    <a:pt x="219" y="1305"/>
                    <a:pt x="239" y="1284"/>
                    <a:pt x="253" y="1258"/>
                  </a:cubicBezTo>
                  <a:cubicBezTo>
                    <a:pt x="298" y="1179"/>
                    <a:pt x="311" y="1091"/>
                    <a:pt x="325" y="998"/>
                  </a:cubicBezTo>
                  <a:cubicBezTo>
                    <a:pt x="330" y="964"/>
                    <a:pt x="336" y="928"/>
                    <a:pt x="343" y="892"/>
                  </a:cubicBezTo>
                  <a:cubicBezTo>
                    <a:pt x="354" y="837"/>
                    <a:pt x="372" y="782"/>
                    <a:pt x="395" y="735"/>
                  </a:cubicBezTo>
                  <a:cubicBezTo>
                    <a:pt x="420" y="681"/>
                    <a:pt x="451" y="637"/>
                    <a:pt x="488" y="603"/>
                  </a:cubicBezTo>
                  <a:cubicBezTo>
                    <a:pt x="503" y="589"/>
                    <a:pt x="521" y="572"/>
                    <a:pt x="541" y="559"/>
                  </a:cubicBezTo>
                  <a:cubicBezTo>
                    <a:pt x="627" y="502"/>
                    <a:pt x="712" y="497"/>
                    <a:pt x="802" y="492"/>
                  </a:cubicBezTo>
                  <a:cubicBezTo>
                    <a:pt x="851" y="490"/>
                    <a:pt x="901" y="487"/>
                    <a:pt x="954" y="476"/>
                  </a:cubicBezTo>
                  <a:cubicBezTo>
                    <a:pt x="967" y="473"/>
                    <a:pt x="981" y="470"/>
                    <a:pt x="996" y="466"/>
                  </a:cubicBezTo>
                  <a:cubicBezTo>
                    <a:pt x="1024" y="459"/>
                    <a:pt x="1054" y="452"/>
                    <a:pt x="1083" y="448"/>
                  </a:cubicBezTo>
                  <a:cubicBezTo>
                    <a:pt x="1095" y="447"/>
                    <a:pt x="1106" y="446"/>
                    <a:pt x="1117" y="445"/>
                  </a:cubicBezTo>
                  <a:cubicBezTo>
                    <a:pt x="1132" y="443"/>
                    <a:pt x="1148" y="442"/>
                    <a:pt x="1164" y="439"/>
                  </a:cubicBezTo>
                  <a:cubicBezTo>
                    <a:pt x="1248" y="427"/>
                    <a:pt x="1340" y="380"/>
                    <a:pt x="1444" y="298"/>
                  </a:cubicBezTo>
                  <a:cubicBezTo>
                    <a:pt x="1466" y="281"/>
                    <a:pt x="1488" y="263"/>
                    <a:pt x="1509" y="245"/>
                  </a:cubicBezTo>
                  <a:cubicBezTo>
                    <a:pt x="1568" y="196"/>
                    <a:pt x="1628" y="145"/>
                    <a:pt x="1695" y="107"/>
                  </a:cubicBezTo>
                  <a:cubicBezTo>
                    <a:pt x="1743" y="79"/>
                    <a:pt x="1798" y="56"/>
                    <a:pt x="1856" y="38"/>
                  </a:cubicBezTo>
                  <a:cubicBezTo>
                    <a:pt x="1907" y="23"/>
                    <a:pt x="1960" y="12"/>
                    <a:pt x="2010" y="7"/>
                  </a:cubicBezTo>
                  <a:cubicBezTo>
                    <a:pt x="2073" y="0"/>
                    <a:pt x="2127" y="1"/>
                    <a:pt x="2197" y="3"/>
                  </a:cubicBezTo>
                  <a:cubicBezTo>
                    <a:pt x="2201" y="3"/>
                    <a:pt x="2201" y="3"/>
                    <a:pt x="2201" y="3"/>
                  </a:cubicBezTo>
                  <a:cubicBezTo>
                    <a:pt x="2234" y="4"/>
                    <a:pt x="2270" y="3"/>
                    <a:pt x="2305" y="2"/>
                  </a:cubicBezTo>
                  <a:cubicBezTo>
                    <a:pt x="2323" y="2"/>
                    <a:pt x="2341" y="1"/>
                    <a:pt x="2359" y="1"/>
                  </a:cubicBezTo>
                  <a:cubicBezTo>
                    <a:pt x="2376" y="1"/>
                    <a:pt x="2390" y="1"/>
                    <a:pt x="2403" y="1"/>
                  </a:cubicBezTo>
                  <a:cubicBezTo>
                    <a:pt x="2445" y="2"/>
                    <a:pt x="2478" y="6"/>
                    <a:pt x="2509" y="13"/>
                  </a:cubicBezTo>
                  <a:cubicBezTo>
                    <a:pt x="2617" y="37"/>
                    <a:pt x="2712" y="104"/>
                    <a:pt x="2775" y="203"/>
                  </a:cubicBezTo>
                  <a:cubicBezTo>
                    <a:pt x="2829" y="288"/>
                    <a:pt x="2859" y="390"/>
                    <a:pt x="2888" y="488"/>
                  </a:cubicBezTo>
                  <a:cubicBezTo>
                    <a:pt x="2899" y="527"/>
                    <a:pt x="2910" y="567"/>
                    <a:pt x="2924" y="605"/>
                  </a:cubicBezTo>
                  <a:cubicBezTo>
                    <a:pt x="2935" y="638"/>
                    <a:pt x="2947" y="671"/>
                    <a:pt x="2961" y="704"/>
                  </a:cubicBezTo>
                  <a:cubicBezTo>
                    <a:pt x="2990" y="776"/>
                    <a:pt x="3025" y="847"/>
                    <a:pt x="3060" y="915"/>
                  </a:cubicBezTo>
                  <a:cubicBezTo>
                    <a:pt x="3092" y="981"/>
                    <a:pt x="3126" y="1049"/>
                    <a:pt x="3154" y="1117"/>
                  </a:cubicBezTo>
                  <a:cubicBezTo>
                    <a:pt x="3179" y="1176"/>
                    <a:pt x="3197" y="1229"/>
                    <a:pt x="3209" y="1281"/>
                  </a:cubicBezTo>
                  <a:cubicBezTo>
                    <a:pt x="3223" y="1340"/>
                    <a:pt x="3229" y="1398"/>
                    <a:pt x="3229" y="1456"/>
                  </a:cubicBezTo>
                  <a:cubicBezTo>
                    <a:pt x="3227" y="1566"/>
                    <a:pt x="3198" y="1679"/>
                    <a:pt x="3142" y="1792"/>
                  </a:cubicBezTo>
                  <a:cubicBezTo>
                    <a:pt x="3115" y="1845"/>
                    <a:pt x="3082" y="1898"/>
                    <a:pt x="3044" y="1950"/>
                  </a:cubicBezTo>
                  <a:cubicBezTo>
                    <a:pt x="3007" y="2000"/>
                    <a:pt x="2965" y="2049"/>
                    <a:pt x="2918" y="2095"/>
                  </a:cubicBezTo>
                  <a:cubicBezTo>
                    <a:pt x="2798" y="2215"/>
                    <a:pt x="2657" y="2314"/>
                    <a:pt x="2520" y="2411"/>
                  </a:cubicBezTo>
                  <a:cubicBezTo>
                    <a:pt x="2507" y="2420"/>
                    <a:pt x="2494" y="2429"/>
                    <a:pt x="2482" y="2438"/>
                  </a:cubicBezTo>
                  <a:cubicBezTo>
                    <a:pt x="2363" y="2522"/>
                    <a:pt x="2240" y="2609"/>
                    <a:pt x="2112" y="2666"/>
                  </a:cubicBezTo>
                  <a:cubicBezTo>
                    <a:pt x="2092" y="2675"/>
                    <a:pt x="2072" y="2683"/>
                    <a:pt x="2051" y="2691"/>
                  </a:cubicBezTo>
                  <a:cubicBezTo>
                    <a:pt x="1972" y="2719"/>
                    <a:pt x="1890" y="2738"/>
                    <a:pt x="1805" y="2746"/>
                  </a:cubicBezTo>
                  <a:cubicBezTo>
                    <a:pt x="1683" y="2758"/>
                    <a:pt x="1570" y="2775"/>
                    <a:pt x="1461" y="2791"/>
                  </a:cubicBezTo>
                  <a:cubicBezTo>
                    <a:pt x="1410" y="2798"/>
                    <a:pt x="1361" y="2805"/>
                    <a:pt x="1313" y="2812"/>
                  </a:cubicBezTo>
                  <a:cubicBezTo>
                    <a:pt x="1240" y="2821"/>
                    <a:pt x="1154" y="2831"/>
                    <a:pt x="1067" y="2833"/>
                  </a:cubicBezTo>
                  <a:cubicBezTo>
                    <a:pt x="1061" y="2833"/>
                    <a:pt x="1055" y="2833"/>
                    <a:pt x="1050" y="2833"/>
                  </a:cubicBezTo>
                  <a:cubicBezTo>
                    <a:pt x="968" y="2833"/>
                    <a:pt x="892" y="2824"/>
                    <a:pt x="820" y="2808"/>
                  </a:cubicBezTo>
                  <a:moveTo>
                    <a:pt x="2359" y="2"/>
                  </a:moveTo>
                  <a:cubicBezTo>
                    <a:pt x="2341" y="2"/>
                    <a:pt x="2323" y="2"/>
                    <a:pt x="2305" y="3"/>
                  </a:cubicBezTo>
                  <a:cubicBezTo>
                    <a:pt x="2270" y="4"/>
                    <a:pt x="2234" y="4"/>
                    <a:pt x="2201" y="4"/>
                  </a:cubicBezTo>
                  <a:cubicBezTo>
                    <a:pt x="2197" y="4"/>
                    <a:pt x="2197" y="4"/>
                    <a:pt x="2197" y="4"/>
                  </a:cubicBezTo>
                  <a:cubicBezTo>
                    <a:pt x="2127" y="2"/>
                    <a:pt x="2073" y="1"/>
                    <a:pt x="2010" y="7"/>
                  </a:cubicBezTo>
                  <a:cubicBezTo>
                    <a:pt x="1960" y="13"/>
                    <a:pt x="1907" y="24"/>
                    <a:pt x="1857" y="39"/>
                  </a:cubicBezTo>
                  <a:cubicBezTo>
                    <a:pt x="1798" y="56"/>
                    <a:pt x="1744" y="80"/>
                    <a:pt x="1695" y="108"/>
                  </a:cubicBezTo>
                  <a:cubicBezTo>
                    <a:pt x="1629" y="146"/>
                    <a:pt x="1568" y="197"/>
                    <a:pt x="1509" y="245"/>
                  </a:cubicBezTo>
                  <a:cubicBezTo>
                    <a:pt x="1488" y="263"/>
                    <a:pt x="1466" y="282"/>
                    <a:pt x="1444" y="299"/>
                  </a:cubicBezTo>
                  <a:cubicBezTo>
                    <a:pt x="1340" y="381"/>
                    <a:pt x="1249" y="427"/>
                    <a:pt x="1164" y="440"/>
                  </a:cubicBezTo>
                  <a:cubicBezTo>
                    <a:pt x="1148" y="442"/>
                    <a:pt x="1132" y="444"/>
                    <a:pt x="1117" y="445"/>
                  </a:cubicBezTo>
                  <a:cubicBezTo>
                    <a:pt x="1106" y="446"/>
                    <a:pt x="1095" y="448"/>
                    <a:pt x="1084" y="449"/>
                  </a:cubicBezTo>
                  <a:cubicBezTo>
                    <a:pt x="1054" y="453"/>
                    <a:pt x="1025" y="460"/>
                    <a:pt x="996" y="467"/>
                  </a:cubicBezTo>
                  <a:cubicBezTo>
                    <a:pt x="982" y="471"/>
                    <a:pt x="968" y="474"/>
                    <a:pt x="954" y="477"/>
                  </a:cubicBezTo>
                  <a:cubicBezTo>
                    <a:pt x="901" y="488"/>
                    <a:pt x="851" y="491"/>
                    <a:pt x="802" y="493"/>
                  </a:cubicBezTo>
                  <a:cubicBezTo>
                    <a:pt x="712" y="498"/>
                    <a:pt x="627" y="502"/>
                    <a:pt x="542" y="559"/>
                  </a:cubicBezTo>
                  <a:cubicBezTo>
                    <a:pt x="521" y="573"/>
                    <a:pt x="503" y="589"/>
                    <a:pt x="488" y="603"/>
                  </a:cubicBezTo>
                  <a:cubicBezTo>
                    <a:pt x="452" y="637"/>
                    <a:pt x="421" y="682"/>
                    <a:pt x="395" y="736"/>
                  </a:cubicBezTo>
                  <a:cubicBezTo>
                    <a:pt x="373" y="783"/>
                    <a:pt x="355" y="837"/>
                    <a:pt x="344" y="893"/>
                  </a:cubicBezTo>
                  <a:cubicBezTo>
                    <a:pt x="337" y="928"/>
                    <a:pt x="331" y="964"/>
                    <a:pt x="326" y="999"/>
                  </a:cubicBezTo>
                  <a:cubicBezTo>
                    <a:pt x="312" y="1091"/>
                    <a:pt x="299" y="1179"/>
                    <a:pt x="254" y="1258"/>
                  </a:cubicBezTo>
                  <a:cubicBezTo>
                    <a:pt x="240" y="1284"/>
                    <a:pt x="219" y="1306"/>
                    <a:pt x="198" y="1329"/>
                  </a:cubicBezTo>
                  <a:cubicBezTo>
                    <a:pt x="184" y="1344"/>
                    <a:pt x="169" y="1359"/>
                    <a:pt x="157" y="1375"/>
                  </a:cubicBezTo>
                  <a:cubicBezTo>
                    <a:pt x="112" y="1434"/>
                    <a:pt x="81" y="1484"/>
                    <a:pt x="59" y="1533"/>
                  </a:cubicBezTo>
                  <a:cubicBezTo>
                    <a:pt x="16" y="1628"/>
                    <a:pt x="1" y="1730"/>
                    <a:pt x="12" y="1847"/>
                  </a:cubicBezTo>
                  <a:cubicBezTo>
                    <a:pt x="21" y="1947"/>
                    <a:pt x="49" y="2047"/>
                    <a:pt x="95" y="2146"/>
                  </a:cubicBezTo>
                  <a:cubicBezTo>
                    <a:pt x="114" y="2186"/>
                    <a:pt x="136" y="2227"/>
                    <a:pt x="163" y="2271"/>
                  </a:cubicBezTo>
                  <a:cubicBezTo>
                    <a:pt x="223" y="2370"/>
                    <a:pt x="284" y="2452"/>
                    <a:pt x="350" y="2523"/>
                  </a:cubicBezTo>
                  <a:cubicBezTo>
                    <a:pt x="425" y="2604"/>
                    <a:pt x="507" y="2671"/>
                    <a:pt x="595" y="2720"/>
                  </a:cubicBezTo>
                  <a:cubicBezTo>
                    <a:pt x="664" y="2759"/>
                    <a:pt x="737" y="2788"/>
                    <a:pt x="820" y="2807"/>
                  </a:cubicBezTo>
                  <a:cubicBezTo>
                    <a:pt x="892" y="2824"/>
                    <a:pt x="968" y="2832"/>
                    <a:pt x="1050" y="2832"/>
                  </a:cubicBezTo>
                  <a:cubicBezTo>
                    <a:pt x="1055" y="2832"/>
                    <a:pt x="1061" y="2832"/>
                    <a:pt x="1067" y="2832"/>
                  </a:cubicBezTo>
                  <a:cubicBezTo>
                    <a:pt x="1154" y="2831"/>
                    <a:pt x="1240" y="2820"/>
                    <a:pt x="1313" y="2811"/>
                  </a:cubicBezTo>
                  <a:cubicBezTo>
                    <a:pt x="1361" y="2804"/>
                    <a:pt x="1410" y="2797"/>
                    <a:pt x="1461" y="2790"/>
                  </a:cubicBezTo>
                  <a:cubicBezTo>
                    <a:pt x="1570" y="2774"/>
                    <a:pt x="1683" y="2757"/>
                    <a:pt x="1805" y="2746"/>
                  </a:cubicBezTo>
                  <a:cubicBezTo>
                    <a:pt x="1889" y="2737"/>
                    <a:pt x="1972" y="2719"/>
                    <a:pt x="2051" y="2690"/>
                  </a:cubicBezTo>
                  <a:cubicBezTo>
                    <a:pt x="2072" y="2682"/>
                    <a:pt x="2092" y="2674"/>
                    <a:pt x="2111" y="2666"/>
                  </a:cubicBezTo>
                  <a:cubicBezTo>
                    <a:pt x="2240" y="2609"/>
                    <a:pt x="2363" y="2522"/>
                    <a:pt x="2481" y="2437"/>
                  </a:cubicBezTo>
                  <a:cubicBezTo>
                    <a:pt x="2494" y="2428"/>
                    <a:pt x="2507" y="2419"/>
                    <a:pt x="2520" y="2410"/>
                  </a:cubicBezTo>
                  <a:cubicBezTo>
                    <a:pt x="2656" y="2314"/>
                    <a:pt x="2798" y="2214"/>
                    <a:pt x="2918" y="2095"/>
                  </a:cubicBezTo>
                  <a:cubicBezTo>
                    <a:pt x="2964" y="2049"/>
                    <a:pt x="3006" y="2000"/>
                    <a:pt x="3044" y="1949"/>
                  </a:cubicBezTo>
                  <a:cubicBezTo>
                    <a:pt x="3082" y="1898"/>
                    <a:pt x="3114" y="1845"/>
                    <a:pt x="3141" y="1791"/>
                  </a:cubicBezTo>
                  <a:cubicBezTo>
                    <a:pt x="3197" y="1678"/>
                    <a:pt x="3227" y="1566"/>
                    <a:pt x="3228" y="1456"/>
                  </a:cubicBezTo>
                  <a:cubicBezTo>
                    <a:pt x="3229" y="1398"/>
                    <a:pt x="3222" y="1340"/>
                    <a:pt x="3208" y="1281"/>
                  </a:cubicBezTo>
                  <a:cubicBezTo>
                    <a:pt x="3196" y="1229"/>
                    <a:pt x="3178" y="1176"/>
                    <a:pt x="3154" y="1117"/>
                  </a:cubicBezTo>
                  <a:cubicBezTo>
                    <a:pt x="3125" y="1049"/>
                    <a:pt x="3091" y="981"/>
                    <a:pt x="3059" y="916"/>
                  </a:cubicBezTo>
                  <a:cubicBezTo>
                    <a:pt x="3025" y="847"/>
                    <a:pt x="2990" y="776"/>
                    <a:pt x="2960" y="705"/>
                  </a:cubicBezTo>
                  <a:cubicBezTo>
                    <a:pt x="2946" y="671"/>
                    <a:pt x="2934" y="638"/>
                    <a:pt x="2923" y="606"/>
                  </a:cubicBezTo>
                  <a:cubicBezTo>
                    <a:pt x="2910" y="567"/>
                    <a:pt x="2898" y="527"/>
                    <a:pt x="2887" y="488"/>
                  </a:cubicBezTo>
                  <a:cubicBezTo>
                    <a:pt x="2858" y="390"/>
                    <a:pt x="2829" y="288"/>
                    <a:pt x="2774" y="203"/>
                  </a:cubicBezTo>
                  <a:cubicBezTo>
                    <a:pt x="2711" y="105"/>
                    <a:pt x="2617" y="37"/>
                    <a:pt x="2509" y="13"/>
                  </a:cubicBezTo>
                  <a:cubicBezTo>
                    <a:pt x="2478" y="7"/>
                    <a:pt x="2445" y="3"/>
                    <a:pt x="2403" y="2"/>
                  </a:cubicBezTo>
                  <a:cubicBezTo>
                    <a:pt x="2395" y="2"/>
                    <a:pt x="2387" y="2"/>
                    <a:pt x="2378" y="2"/>
                  </a:cubicBezTo>
                  <a:cubicBezTo>
                    <a:pt x="2372" y="2"/>
                    <a:pt x="2366" y="2"/>
                    <a:pt x="2359" y="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5" name="Freeform 30">
              <a:extLst>
                <a:ext uri="{FF2B5EF4-FFF2-40B4-BE49-F238E27FC236}">
                  <a16:creationId xmlns:a16="http://schemas.microsoft.com/office/drawing/2014/main" id="{3BF90734-0F85-48F1-84A7-D64278483997}"/>
                </a:ext>
              </a:extLst>
            </p:cNvPr>
            <p:cNvSpPr>
              <a:spLocks noEditPoints="1"/>
            </p:cNvSpPr>
            <p:nvPr/>
          </p:nvSpPr>
          <p:spPr bwMode="auto">
            <a:xfrm>
              <a:off x="4527" y="1278"/>
              <a:ext cx="2456" cy="2178"/>
            </a:xfrm>
            <a:custGeom>
              <a:avLst/>
              <a:gdLst>
                <a:gd name="T0" fmla="*/ 620 w 3319"/>
                <a:gd name="T1" fmla="*/ 2810 h 2943"/>
                <a:gd name="T2" fmla="*/ 92 w 3319"/>
                <a:gd name="T3" fmla="*/ 2218 h 2943"/>
                <a:gd name="T4" fmla="*/ 59 w 3319"/>
                <a:gd name="T5" fmla="*/ 1574 h 2943"/>
                <a:gd name="T6" fmla="*/ 211 w 3319"/>
                <a:gd name="T7" fmla="*/ 1359 h 2943"/>
                <a:gd name="T8" fmla="*/ 343 w 3319"/>
                <a:gd name="T9" fmla="*/ 1020 h 2943"/>
                <a:gd name="T10" fmla="*/ 404 w 3319"/>
                <a:gd name="T11" fmla="*/ 760 h 2943"/>
                <a:gd name="T12" fmla="*/ 540 w 3319"/>
                <a:gd name="T13" fmla="*/ 578 h 2943"/>
                <a:gd name="T14" fmla="*/ 938 w 3319"/>
                <a:gd name="T15" fmla="*/ 471 h 2943"/>
                <a:gd name="T16" fmla="*/ 1074 w 3319"/>
                <a:gd name="T17" fmla="*/ 439 h 2943"/>
                <a:gd name="T18" fmla="*/ 1159 w 3319"/>
                <a:gd name="T19" fmla="*/ 434 h 2943"/>
                <a:gd name="T20" fmla="*/ 1511 w 3319"/>
                <a:gd name="T21" fmla="*/ 233 h 2943"/>
                <a:gd name="T22" fmla="*/ 1884 w 3319"/>
                <a:gd name="T23" fmla="*/ 16 h 2943"/>
                <a:gd name="T24" fmla="*/ 2043 w 3319"/>
                <a:gd name="T25" fmla="*/ 1 h 2943"/>
                <a:gd name="T26" fmla="*/ 2232 w 3319"/>
                <a:gd name="T27" fmla="*/ 21 h 2943"/>
                <a:gd name="T28" fmla="*/ 2442 w 3319"/>
                <a:gd name="T29" fmla="*/ 23 h 2943"/>
                <a:gd name="T30" fmla="*/ 2553 w 3319"/>
                <a:gd name="T31" fmla="*/ 31 h 2943"/>
                <a:gd name="T32" fmla="*/ 2963 w 3319"/>
                <a:gd name="T33" fmla="*/ 524 h 2943"/>
                <a:gd name="T34" fmla="*/ 3032 w 3319"/>
                <a:gd name="T35" fmla="*/ 736 h 2943"/>
                <a:gd name="T36" fmla="*/ 3230 w 3319"/>
                <a:gd name="T37" fmla="*/ 1165 h 2943"/>
                <a:gd name="T38" fmla="*/ 3299 w 3319"/>
                <a:gd name="T39" fmla="*/ 1695 h 2943"/>
                <a:gd name="T40" fmla="*/ 3140 w 3319"/>
                <a:gd name="T41" fmla="*/ 2039 h 2943"/>
                <a:gd name="T42" fmla="*/ 2628 w 3319"/>
                <a:gd name="T43" fmla="*/ 2497 h 2943"/>
                <a:gd name="T44" fmla="*/ 2517 w 3319"/>
                <a:gd name="T45" fmla="*/ 2577 h 2943"/>
                <a:gd name="T46" fmla="*/ 2099 w 3319"/>
                <a:gd name="T47" fmla="*/ 2833 h 2943"/>
                <a:gd name="T48" fmla="*/ 1687 w 3319"/>
                <a:gd name="T49" fmla="*/ 2909 h 2943"/>
                <a:gd name="T50" fmla="*/ 1188 w 3319"/>
                <a:gd name="T51" fmla="*/ 2939 h 2943"/>
                <a:gd name="T52" fmla="*/ 2442 w 3319"/>
                <a:gd name="T53" fmla="*/ 24 h 2943"/>
                <a:gd name="T54" fmla="*/ 2232 w 3319"/>
                <a:gd name="T55" fmla="*/ 22 h 2943"/>
                <a:gd name="T56" fmla="*/ 2043 w 3319"/>
                <a:gd name="T57" fmla="*/ 2 h 2943"/>
                <a:gd name="T58" fmla="*/ 1713 w 3319"/>
                <a:gd name="T59" fmla="*/ 80 h 2943"/>
                <a:gd name="T60" fmla="*/ 1453 w 3319"/>
                <a:gd name="T61" fmla="*/ 286 h 2943"/>
                <a:gd name="T62" fmla="*/ 1115 w 3319"/>
                <a:gd name="T63" fmla="*/ 437 h 2943"/>
                <a:gd name="T64" fmla="*/ 971 w 3319"/>
                <a:gd name="T65" fmla="*/ 463 h 2943"/>
                <a:gd name="T66" fmla="*/ 794 w 3319"/>
                <a:gd name="T67" fmla="*/ 496 h 2943"/>
                <a:gd name="T68" fmla="*/ 490 w 3319"/>
                <a:gd name="T69" fmla="*/ 625 h 2943"/>
                <a:gd name="T70" fmla="*/ 358 w 3319"/>
                <a:gd name="T71" fmla="*/ 921 h 2943"/>
                <a:gd name="T72" fmla="*/ 272 w 3319"/>
                <a:gd name="T73" fmla="*/ 1290 h 2943"/>
                <a:gd name="T74" fmla="*/ 165 w 3319"/>
                <a:gd name="T75" fmla="*/ 1409 h 2943"/>
                <a:gd name="T76" fmla="*/ 11 w 3319"/>
                <a:gd name="T77" fmla="*/ 1904 h 2943"/>
                <a:gd name="T78" fmla="*/ 162 w 3319"/>
                <a:gd name="T79" fmla="*/ 2348 h 2943"/>
                <a:gd name="T80" fmla="*/ 850 w 3319"/>
                <a:gd name="T81" fmla="*/ 2899 h 2943"/>
                <a:gd name="T82" fmla="*/ 1687 w 3319"/>
                <a:gd name="T83" fmla="*/ 2908 h 2943"/>
                <a:gd name="T84" fmla="*/ 2099 w 3319"/>
                <a:gd name="T85" fmla="*/ 2833 h 2943"/>
                <a:gd name="T86" fmla="*/ 2517 w 3319"/>
                <a:gd name="T87" fmla="*/ 2576 h 2943"/>
                <a:gd name="T88" fmla="*/ 2628 w 3319"/>
                <a:gd name="T89" fmla="*/ 2496 h 2943"/>
                <a:gd name="T90" fmla="*/ 3139 w 3319"/>
                <a:gd name="T91" fmla="*/ 2038 h 2943"/>
                <a:gd name="T92" fmla="*/ 3299 w 3319"/>
                <a:gd name="T93" fmla="*/ 1694 h 2943"/>
                <a:gd name="T94" fmla="*/ 3230 w 3319"/>
                <a:gd name="T95" fmla="*/ 1166 h 2943"/>
                <a:gd name="T96" fmla="*/ 3031 w 3319"/>
                <a:gd name="T97" fmla="*/ 736 h 2943"/>
                <a:gd name="T98" fmla="*/ 2962 w 3319"/>
                <a:gd name="T99" fmla="*/ 524 h 2943"/>
                <a:gd name="T100" fmla="*/ 2553 w 3319"/>
                <a:gd name="T101" fmla="*/ 31 h 2943"/>
                <a:gd name="T102" fmla="*/ 2442 w 3319"/>
                <a:gd name="T103" fmla="*/ 24 h 2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19" h="2943">
                  <a:moveTo>
                    <a:pt x="850" y="2900"/>
                  </a:moveTo>
                  <a:cubicBezTo>
                    <a:pt x="763" y="2877"/>
                    <a:pt x="690" y="2849"/>
                    <a:pt x="620" y="2810"/>
                  </a:cubicBezTo>
                  <a:cubicBezTo>
                    <a:pt x="444" y="2714"/>
                    <a:pt x="289" y="2558"/>
                    <a:pt x="161" y="2348"/>
                  </a:cubicBezTo>
                  <a:cubicBezTo>
                    <a:pt x="134" y="2303"/>
                    <a:pt x="111" y="2260"/>
                    <a:pt x="92" y="2218"/>
                  </a:cubicBezTo>
                  <a:cubicBezTo>
                    <a:pt x="47" y="2117"/>
                    <a:pt x="19" y="2011"/>
                    <a:pt x="10" y="1904"/>
                  </a:cubicBezTo>
                  <a:cubicBezTo>
                    <a:pt x="0" y="1779"/>
                    <a:pt x="16" y="1672"/>
                    <a:pt x="59" y="1574"/>
                  </a:cubicBezTo>
                  <a:cubicBezTo>
                    <a:pt x="83" y="1521"/>
                    <a:pt x="117" y="1467"/>
                    <a:pt x="164" y="1408"/>
                  </a:cubicBezTo>
                  <a:cubicBezTo>
                    <a:pt x="178" y="1391"/>
                    <a:pt x="195" y="1375"/>
                    <a:pt x="211" y="1359"/>
                  </a:cubicBezTo>
                  <a:cubicBezTo>
                    <a:pt x="235" y="1337"/>
                    <a:pt x="257" y="1316"/>
                    <a:pt x="272" y="1290"/>
                  </a:cubicBezTo>
                  <a:cubicBezTo>
                    <a:pt x="318" y="1210"/>
                    <a:pt x="330" y="1117"/>
                    <a:pt x="343" y="1020"/>
                  </a:cubicBezTo>
                  <a:cubicBezTo>
                    <a:pt x="347" y="987"/>
                    <a:pt x="352" y="954"/>
                    <a:pt x="357" y="920"/>
                  </a:cubicBezTo>
                  <a:cubicBezTo>
                    <a:pt x="367" y="864"/>
                    <a:pt x="383" y="808"/>
                    <a:pt x="404" y="760"/>
                  </a:cubicBezTo>
                  <a:cubicBezTo>
                    <a:pt x="427" y="705"/>
                    <a:pt x="456" y="660"/>
                    <a:pt x="490" y="625"/>
                  </a:cubicBezTo>
                  <a:cubicBezTo>
                    <a:pt x="505" y="609"/>
                    <a:pt x="521" y="592"/>
                    <a:pt x="540" y="578"/>
                  </a:cubicBezTo>
                  <a:cubicBezTo>
                    <a:pt x="622" y="516"/>
                    <a:pt x="705" y="506"/>
                    <a:pt x="794" y="496"/>
                  </a:cubicBezTo>
                  <a:cubicBezTo>
                    <a:pt x="840" y="490"/>
                    <a:pt x="888" y="484"/>
                    <a:pt x="938" y="471"/>
                  </a:cubicBezTo>
                  <a:cubicBezTo>
                    <a:pt x="949" y="468"/>
                    <a:pt x="959" y="465"/>
                    <a:pt x="970" y="462"/>
                  </a:cubicBezTo>
                  <a:cubicBezTo>
                    <a:pt x="1004" y="452"/>
                    <a:pt x="1038" y="442"/>
                    <a:pt x="1074" y="439"/>
                  </a:cubicBezTo>
                  <a:cubicBezTo>
                    <a:pt x="1088" y="438"/>
                    <a:pt x="1102" y="437"/>
                    <a:pt x="1115" y="436"/>
                  </a:cubicBezTo>
                  <a:cubicBezTo>
                    <a:pt x="1129" y="436"/>
                    <a:pt x="1144" y="435"/>
                    <a:pt x="1159" y="434"/>
                  </a:cubicBezTo>
                  <a:cubicBezTo>
                    <a:pt x="1249" y="425"/>
                    <a:pt x="1345" y="376"/>
                    <a:pt x="1453" y="285"/>
                  </a:cubicBezTo>
                  <a:cubicBezTo>
                    <a:pt x="1472" y="268"/>
                    <a:pt x="1492" y="250"/>
                    <a:pt x="1511" y="233"/>
                  </a:cubicBezTo>
                  <a:cubicBezTo>
                    <a:pt x="1574" y="177"/>
                    <a:pt x="1639" y="120"/>
                    <a:pt x="1713" y="79"/>
                  </a:cubicBezTo>
                  <a:cubicBezTo>
                    <a:pt x="1764" y="51"/>
                    <a:pt x="1822" y="30"/>
                    <a:pt x="1884" y="16"/>
                  </a:cubicBezTo>
                  <a:cubicBezTo>
                    <a:pt x="1932" y="6"/>
                    <a:pt x="1981" y="1"/>
                    <a:pt x="2026" y="1"/>
                  </a:cubicBezTo>
                  <a:cubicBezTo>
                    <a:pt x="2032" y="1"/>
                    <a:pt x="2037" y="1"/>
                    <a:pt x="2043" y="1"/>
                  </a:cubicBezTo>
                  <a:cubicBezTo>
                    <a:pt x="2082" y="2"/>
                    <a:pt x="2119" y="7"/>
                    <a:pt x="2157" y="12"/>
                  </a:cubicBezTo>
                  <a:cubicBezTo>
                    <a:pt x="2180" y="15"/>
                    <a:pt x="2204" y="18"/>
                    <a:pt x="2232" y="21"/>
                  </a:cubicBezTo>
                  <a:cubicBezTo>
                    <a:pt x="2284" y="26"/>
                    <a:pt x="2341" y="25"/>
                    <a:pt x="2396" y="24"/>
                  </a:cubicBezTo>
                  <a:cubicBezTo>
                    <a:pt x="2411" y="23"/>
                    <a:pt x="2427" y="23"/>
                    <a:pt x="2442" y="23"/>
                  </a:cubicBezTo>
                  <a:cubicBezTo>
                    <a:pt x="2443" y="23"/>
                    <a:pt x="2444" y="23"/>
                    <a:pt x="2445" y="23"/>
                  </a:cubicBezTo>
                  <a:cubicBezTo>
                    <a:pt x="2490" y="23"/>
                    <a:pt x="2523" y="25"/>
                    <a:pt x="2553" y="31"/>
                  </a:cubicBezTo>
                  <a:cubicBezTo>
                    <a:pt x="2669" y="51"/>
                    <a:pt x="2771" y="116"/>
                    <a:pt x="2839" y="216"/>
                  </a:cubicBezTo>
                  <a:cubicBezTo>
                    <a:pt x="2901" y="307"/>
                    <a:pt x="2932" y="417"/>
                    <a:pt x="2963" y="524"/>
                  </a:cubicBezTo>
                  <a:cubicBezTo>
                    <a:pt x="2973" y="560"/>
                    <a:pt x="2984" y="597"/>
                    <a:pt x="2995" y="633"/>
                  </a:cubicBezTo>
                  <a:cubicBezTo>
                    <a:pt x="3006" y="667"/>
                    <a:pt x="3019" y="702"/>
                    <a:pt x="3032" y="736"/>
                  </a:cubicBezTo>
                  <a:cubicBezTo>
                    <a:pt x="3065" y="819"/>
                    <a:pt x="3105" y="902"/>
                    <a:pt x="3145" y="982"/>
                  </a:cubicBezTo>
                  <a:cubicBezTo>
                    <a:pt x="3174" y="1042"/>
                    <a:pt x="3204" y="1104"/>
                    <a:pt x="3230" y="1165"/>
                  </a:cubicBezTo>
                  <a:cubicBezTo>
                    <a:pt x="3287" y="1297"/>
                    <a:pt x="3314" y="1404"/>
                    <a:pt x="3318" y="1515"/>
                  </a:cubicBezTo>
                  <a:cubicBezTo>
                    <a:pt x="3319" y="1573"/>
                    <a:pt x="3313" y="1634"/>
                    <a:pt x="3299" y="1695"/>
                  </a:cubicBezTo>
                  <a:cubicBezTo>
                    <a:pt x="3286" y="1753"/>
                    <a:pt x="3265" y="1813"/>
                    <a:pt x="3238" y="1871"/>
                  </a:cubicBezTo>
                  <a:cubicBezTo>
                    <a:pt x="3212" y="1928"/>
                    <a:pt x="3178" y="1984"/>
                    <a:pt x="3140" y="2039"/>
                  </a:cubicBezTo>
                  <a:cubicBezTo>
                    <a:pt x="3102" y="2092"/>
                    <a:pt x="3058" y="2144"/>
                    <a:pt x="3010" y="2192"/>
                  </a:cubicBezTo>
                  <a:cubicBezTo>
                    <a:pt x="2896" y="2307"/>
                    <a:pt x="2760" y="2403"/>
                    <a:pt x="2628" y="2497"/>
                  </a:cubicBezTo>
                  <a:cubicBezTo>
                    <a:pt x="2616" y="2506"/>
                    <a:pt x="2603" y="2514"/>
                    <a:pt x="2591" y="2523"/>
                  </a:cubicBezTo>
                  <a:cubicBezTo>
                    <a:pt x="2566" y="2541"/>
                    <a:pt x="2541" y="2559"/>
                    <a:pt x="2517" y="2577"/>
                  </a:cubicBezTo>
                  <a:cubicBezTo>
                    <a:pt x="2403" y="2660"/>
                    <a:pt x="2286" y="2745"/>
                    <a:pt x="2162" y="2805"/>
                  </a:cubicBezTo>
                  <a:cubicBezTo>
                    <a:pt x="2142" y="2815"/>
                    <a:pt x="2122" y="2824"/>
                    <a:pt x="2099" y="2833"/>
                  </a:cubicBezTo>
                  <a:cubicBezTo>
                    <a:pt x="2012" y="2869"/>
                    <a:pt x="1924" y="2890"/>
                    <a:pt x="1838" y="2897"/>
                  </a:cubicBezTo>
                  <a:cubicBezTo>
                    <a:pt x="1787" y="2901"/>
                    <a:pt x="1736" y="2905"/>
                    <a:pt x="1687" y="2909"/>
                  </a:cubicBezTo>
                  <a:cubicBezTo>
                    <a:pt x="1565" y="2919"/>
                    <a:pt x="1450" y="2928"/>
                    <a:pt x="1343" y="2934"/>
                  </a:cubicBezTo>
                  <a:cubicBezTo>
                    <a:pt x="1289" y="2937"/>
                    <a:pt x="1238" y="2939"/>
                    <a:pt x="1188" y="2939"/>
                  </a:cubicBezTo>
                  <a:cubicBezTo>
                    <a:pt x="1073" y="2939"/>
                    <a:pt x="964" y="2929"/>
                    <a:pt x="850" y="2900"/>
                  </a:cubicBezTo>
                  <a:moveTo>
                    <a:pt x="2442" y="24"/>
                  </a:moveTo>
                  <a:cubicBezTo>
                    <a:pt x="2427" y="24"/>
                    <a:pt x="2411" y="24"/>
                    <a:pt x="2396" y="24"/>
                  </a:cubicBezTo>
                  <a:cubicBezTo>
                    <a:pt x="2341" y="26"/>
                    <a:pt x="2284" y="27"/>
                    <a:pt x="2232" y="22"/>
                  </a:cubicBezTo>
                  <a:cubicBezTo>
                    <a:pt x="2204" y="19"/>
                    <a:pt x="2180" y="16"/>
                    <a:pt x="2157" y="13"/>
                  </a:cubicBezTo>
                  <a:cubicBezTo>
                    <a:pt x="2119" y="8"/>
                    <a:pt x="2082" y="3"/>
                    <a:pt x="2043" y="2"/>
                  </a:cubicBezTo>
                  <a:cubicBezTo>
                    <a:pt x="1992" y="0"/>
                    <a:pt x="1938" y="6"/>
                    <a:pt x="1884" y="17"/>
                  </a:cubicBezTo>
                  <a:cubicBezTo>
                    <a:pt x="1822" y="31"/>
                    <a:pt x="1765" y="52"/>
                    <a:pt x="1713" y="80"/>
                  </a:cubicBezTo>
                  <a:cubicBezTo>
                    <a:pt x="1640" y="120"/>
                    <a:pt x="1575" y="178"/>
                    <a:pt x="1512" y="234"/>
                  </a:cubicBezTo>
                  <a:cubicBezTo>
                    <a:pt x="1493" y="251"/>
                    <a:pt x="1473" y="269"/>
                    <a:pt x="1453" y="286"/>
                  </a:cubicBezTo>
                  <a:cubicBezTo>
                    <a:pt x="1345" y="377"/>
                    <a:pt x="1249" y="425"/>
                    <a:pt x="1159" y="434"/>
                  </a:cubicBezTo>
                  <a:cubicBezTo>
                    <a:pt x="1144" y="436"/>
                    <a:pt x="1129" y="437"/>
                    <a:pt x="1115" y="437"/>
                  </a:cubicBezTo>
                  <a:cubicBezTo>
                    <a:pt x="1102" y="438"/>
                    <a:pt x="1088" y="438"/>
                    <a:pt x="1074" y="440"/>
                  </a:cubicBezTo>
                  <a:cubicBezTo>
                    <a:pt x="1038" y="443"/>
                    <a:pt x="1004" y="453"/>
                    <a:pt x="971" y="463"/>
                  </a:cubicBezTo>
                  <a:cubicBezTo>
                    <a:pt x="960" y="466"/>
                    <a:pt x="949" y="469"/>
                    <a:pt x="939" y="472"/>
                  </a:cubicBezTo>
                  <a:cubicBezTo>
                    <a:pt x="888" y="485"/>
                    <a:pt x="840" y="491"/>
                    <a:pt x="794" y="496"/>
                  </a:cubicBezTo>
                  <a:cubicBezTo>
                    <a:pt x="705" y="507"/>
                    <a:pt x="622" y="517"/>
                    <a:pt x="540" y="579"/>
                  </a:cubicBezTo>
                  <a:cubicBezTo>
                    <a:pt x="522" y="593"/>
                    <a:pt x="505" y="609"/>
                    <a:pt x="490" y="625"/>
                  </a:cubicBezTo>
                  <a:cubicBezTo>
                    <a:pt x="456" y="660"/>
                    <a:pt x="428" y="706"/>
                    <a:pt x="404" y="760"/>
                  </a:cubicBezTo>
                  <a:cubicBezTo>
                    <a:pt x="384" y="808"/>
                    <a:pt x="368" y="864"/>
                    <a:pt x="358" y="921"/>
                  </a:cubicBezTo>
                  <a:cubicBezTo>
                    <a:pt x="352" y="954"/>
                    <a:pt x="348" y="987"/>
                    <a:pt x="344" y="1020"/>
                  </a:cubicBezTo>
                  <a:cubicBezTo>
                    <a:pt x="331" y="1117"/>
                    <a:pt x="319" y="1210"/>
                    <a:pt x="272" y="1290"/>
                  </a:cubicBezTo>
                  <a:cubicBezTo>
                    <a:pt x="258" y="1316"/>
                    <a:pt x="235" y="1337"/>
                    <a:pt x="212" y="1360"/>
                  </a:cubicBezTo>
                  <a:cubicBezTo>
                    <a:pt x="196" y="1375"/>
                    <a:pt x="179" y="1391"/>
                    <a:pt x="165" y="1409"/>
                  </a:cubicBezTo>
                  <a:cubicBezTo>
                    <a:pt x="118" y="1467"/>
                    <a:pt x="84" y="1522"/>
                    <a:pt x="60" y="1575"/>
                  </a:cubicBezTo>
                  <a:cubicBezTo>
                    <a:pt x="17" y="1672"/>
                    <a:pt x="1" y="1779"/>
                    <a:pt x="11" y="1904"/>
                  </a:cubicBezTo>
                  <a:cubicBezTo>
                    <a:pt x="20" y="2011"/>
                    <a:pt x="47" y="2117"/>
                    <a:pt x="93" y="2217"/>
                  </a:cubicBezTo>
                  <a:cubicBezTo>
                    <a:pt x="112" y="2260"/>
                    <a:pt x="134" y="2303"/>
                    <a:pt x="162" y="2348"/>
                  </a:cubicBezTo>
                  <a:cubicBezTo>
                    <a:pt x="290" y="2558"/>
                    <a:pt x="444" y="2713"/>
                    <a:pt x="620" y="2810"/>
                  </a:cubicBezTo>
                  <a:cubicBezTo>
                    <a:pt x="690" y="2848"/>
                    <a:pt x="763" y="2876"/>
                    <a:pt x="850" y="2899"/>
                  </a:cubicBezTo>
                  <a:cubicBezTo>
                    <a:pt x="1014" y="2941"/>
                    <a:pt x="1166" y="2943"/>
                    <a:pt x="1343" y="2933"/>
                  </a:cubicBezTo>
                  <a:cubicBezTo>
                    <a:pt x="1450" y="2928"/>
                    <a:pt x="1565" y="2918"/>
                    <a:pt x="1687" y="2908"/>
                  </a:cubicBezTo>
                  <a:cubicBezTo>
                    <a:pt x="1736" y="2904"/>
                    <a:pt x="1787" y="2900"/>
                    <a:pt x="1838" y="2896"/>
                  </a:cubicBezTo>
                  <a:cubicBezTo>
                    <a:pt x="1924" y="2889"/>
                    <a:pt x="2012" y="2868"/>
                    <a:pt x="2099" y="2833"/>
                  </a:cubicBezTo>
                  <a:cubicBezTo>
                    <a:pt x="2121" y="2823"/>
                    <a:pt x="2142" y="2814"/>
                    <a:pt x="2162" y="2804"/>
                  </a:cubicBezTo>
                  <a:cubicBezTo>
                    <a:pt x="2285" y="2745"/>
                    <a:pt x="2403" y="2659"/>
                    <a:pt x="2517" y="2576"/>
                  </a:cubicBezTo>
                  <a:cubicBezTo>
                    <a:pt x="2541" y="2558"/>
                    <a:pt x="2566" y="2540"/>
                    <a:pt x="2591" y="2523"/>
                  </a:cubicBezTo>
                  <a:cubicBezTo>
                    <a:pt x="2603" y="2514"/>
                    <a:pt x="2615" y="2505"/>
                    <a:pt x="2628" y="2496"/>
                  </a:cubicBezTo>
                  <a:cubicBezTo>
                    <a:pt x="2759" y="2403"/>
                    <a:pt x="2895" y="2306"/>
                    <a:pt x="3009" y="2191"/>
                  </a:cubicBezTo>
                  <a:cubicBezTo>
                    <a:pt x="3057" y="2143"/>
                    <a:pt x="3101" y="2092"/>
                    <a:pt x="3139" y="2038"/>
                  </a:cubicBezTo>
                  <a:cubicBezTo>
                    <a:pt x="3178" y="1984"/>
                    <a:pt x="3211" y="1928"/>
                    <a:pt x="3237" y="1871"/>
                  </a:cubicBezTo>
                  <a:cubicBezTo>
                    <a:pt x="3265" y="1812"/>
                    <a:pt x="3285" y="1753"/>
                    <a:pt x="3299" y="1694"/>
                  </a:cubicBezTo>
                  <a:cubicBezTo>
                    <a:pt x="3312" y="1634"/>
                    <a:pt x="3318" y="1573"/>
                    <a:pt x="3317" y="1515"/>
                  </a:cubicBezTo>
                  <a:cubicBezTo>
                    <a:pt x="3314" y="1404"/>
                    <a:pt x="3287" y="1297"/>
                    <a:pt x="3230" y="1166"/>
                  </a:cubicBezTo>
                  <a:cubicBezTo>
                    <a:pt x="3203" y="1104"/>
                    <a:pt x="3173" y="1043"/>
                    <a:pt x="3144" y="983"/>
                  </a:cubicBezTo>
                  <a:cubicBezTo>
                    <a:pt x="3105" y="903"/>
                    <a:pt x="3064" y="820"/>
                    <a:pt x="3031" y="736"/>
                  </a:cubicBezTo>
                  <a:cubicBezTo>
                    <a:pt x="3018" y="702"/>
                    <a:pt x="3006" y="667"/>
                    <a:pt x="2994" y="633"/>
                  </a:cubicBezTo>
                  <a:cubicBezTo>
                    <a:pt x="2983" y="597"/>
                    <a:pt x="2972" y="560"/>
                    <a:pt x="2962" y="524"/>
                  </a:cubicBezTo>
                  <a:cubicBezTo>
                    <a:pt x="2932" y="417"/>
                    <a:pt x="2900" y="307"/>
                    <a:pt x="2838" y="217"/>
                  </a:cubicBezTo>
                  <a:cubicBezTo>
                    <a:pt x="2770" y="117"/>
                    <a:pt x="2669" y="51"/>
                    <a:pt x="2553" y="31"/>
                  </a:cubicBezTo>
                  <a:cubicBezTo>
                    <a:pt x="2523" y="26"/>
                    <a:pt x="2489" y="24"/>
                    <a:pt x="2445" y="24"/>
                  </a:cubicBezTo>
                  <a:lnTo>
                    <a:pt x="2442" y="24"/>
                  </a:lnTo>
                  <a:close/>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6" name="Freeform 31">
              <a:extLst>
                <a:ext uri="{FF2B5EF4-FFF2-40B4-BE49-F238E27FC236}">
                  <a16:creationId xmlns:a16="http://schemas.microsoft.com/office/drawing/2014/main" id="{9C7E63C2-820B-4CB1-8367-666069ECDB30}"/>
                </a:ext>
              </a:extLst>
            </p:cNvPr>
            <p:cNvSpPr>
              <a:spLocks noEditPoints="1"/>
            </p:cNvSpPr>
            <p:nvPr/>
          </p:nvSpPr>
          <p:spPr bwMode="auto">
            <a:xfrm>
              <a:off x="4491" y="1205"/>
              <a:ext cx="2520" cy="2279"/>
            </a:xfrm>
            <a:custGeom>
              <a:avLst/>
              <a:gdLst>
                <a:gd name="T0" fmla="*/ 875 w 3405"/>
                <a:gd name="T1" fmla="*/ 3010 h 3079"/>
                <a:gd name="T2" fmla="*/ 365 w 3405"/>
                <a:gd name="T3" fmla="*/ 2713 h 3079"/>
                <a:gd name="T4" fmla="*/ 84 w 3405"/>
                <a:gd name="T5" fmla="*/ 2307 h 3079"/>
                <a:gd name="T6" fmla="*/ 8 w 3405"/>
                <a:gd name="T7" fmla="*/ 1807 h 3079"/>
                <a:gd name="T8" fmla="*/ 167 w 3405"/>
                <a:gd name="T9" fmla="*/ 1461 h 3079"/>
                <a:gd name="T10" fmla="*/ 285 w 3405"/>
                <a:gd name="T11" fmla="*/ 1341 h 3079"/>
                <a:gd name="T12" fmla="*/ 366 w 3405"/>
                <a:gd name="T13" fmla="*/ 967 h 3079"/>
                <a:gd name="T14" fmla="*/ 486 w 3405"/>
                <a:gd name="T15" fmla="*/ 665 h 3079"/>
                <a:gd name="T16" fmla="*/ 533 w 3405"/>
                <a:gd name="T17" fmla="*/ 616 h 3079"/>
                <a:gd name="T18" fmla="*/ 918 w 3405"/>
                <a:gd name="T19" fmla="*/ 484 h 3079"/>
                <a:gd name="T20" fmla="*/ 1060 w 3405"/>
                <a:gd name="T21" fmla="*/ 448 h 3079"/>
                <a:gd name="T22" fmla="*/ 1149 w 3405"/>
                <a:gd name="T23" fmla="*/ 447 h 3079"/>
                <a:gd name="T24" fmla="*/ 1456 w 3405"/>
                <a:gd name="T25" fmla="*/ 290 h 3079"/>
                <a:gd name="T26" fmla="*/ 1726 w 3405"/>
                <a:gd name="T27" fmla="*/ 70 h 3079"/>
                <a:gd name="T28" fmla="*/ 2157 w 3405"/>
                <a:gd name="T29" fmla="*/ 34 h 3079"/>
                <a:gd name="T30" fmla="*/ 2428 w 3405"/>
                <a:gd name="T31" fmla="*/ 65 h 3079"/>
                <a:gd name="T32" fmla="*/ 2476 w 3405"/>
                <a:gd name="T33" fmla="*/ 63 h 3079"/>
                <a:gd name="T34" fmla="*/ 2763 w 3405"/>
                <a:gd name="T35" fmla="*/ 125 h 3079"/>
                <a:gd name="T36" fmla="*/ 3032 w 3405"/>
                <a:gd name="T37" fmla="*/ 578 h 3079"/>
                <a:gd name="T38" fmla="*/ 3098 w 3405"/>
                <a:gd name="T39" fmla="*/ 786 h 3079"/>
                <a:gd name="T40" fmla="*/ 3301 w 3405"/>
                <a:gd name="T41" fmla="*/ 1232 h 3079"/>
                <a:gd name="T42" fmla="*/ 3401 w 3405"/>
                <a:gd name="T43" fmla="*/ 1592 h 3079"/>
                <a:gd name="T44" fmla="*/ 3329 w 3405"/>
                <a:gd name="T45" fmla="*/ 1969 h 3079"/>
                <a:gd name="T46" fmla="*/ 2722 w 3405"/>
                <a:gd name="T47" fmla="*/ 2607 h 3079"/>
                <a:gd name="T48" fmla="*/ 2553 w 3405"/>
                <a:gd name="T49" fmla="*/ 2731 h 3079"/>
                <a:gd name="T50" fmla="*/ 2142 w 3405"/>
                <a:gd name="T51" fmla="*/ 2995 h 3079"/>
                <a:gd name="T52" fmla="*/ 1503 w 3405"/>
                <a:gd name="T53" fmla="*/ 3077 h 3079"/>
                <a:gd name="T54" fmla="*/ 2476 w 3405"/>
                <a:gd name="T55" fmla="*/ 64 h 3079"/>
                <a:gd name="T56" fmla="*/ 2428 w 3405"/>
                <a:gd name="T57" fmla="*/ 66 h 3079"/>
                <a:gd name="T58" fmla="*/ 2156 w 3405"/>
                <a:gd name="T59" fmla="*/ 35 h 3079"/>
                <a:gd name="T60" fmla="*/ 1726 w 3405"/>
                <a:gd name="T61" fmla="*/ 70 h 3079"/>
                <a:gd name="T62" fmla="*/ 1456 w 3405"/>
                <a:gd name="T63" fmla="*/ 291 h 3079"/>
                <a:gd name="T64" fmla="*/ 1149 w 3405"/>
                <a:gd name="T65" fmla="*/ 448 h 3079"/>
                <a:gd name="T66" fmla="*/ 1060 w 3405"/>
                <a:gd name="T67" fmla="*/ 449 h 3079"/>
                <a:gd name="T68" fmla="*/ 918 w 3405"/>
                <a:gd name="T69" fmla="*/ 485 h 3079"/>
                <a:gd name="T70" fmla="*/ 534 w 3405"/>
                <a:gd name="T71" fmla="*/ 617 h 3079"/>
                <a:gd name="T72" fmla="*/ 487 w 3405"/>
                <a:gd name="T73" fmla="*/ 666 h 3079"/>
                <a:gd name="T74" fmla="*/ 367 w 3405"/>
                <a:gd name="T75" fmla="*/ 967 h 3079"/>
                <a:gd name="T76" fmla="*/ 285 w 3405"/>
                <a:gd name="T77" fmla="*/ 1341 h 3079"/>
                <a:gd name="T78" fmla="*/ 168 w 3405"/>
                <a:gd name="T79" fmla="*/ 1461 h 3079"/>
                <a:gd name="T80" fmla="*/ 9 w 3405"/>
                <a:gd name="T81" fmla="*/ 1807 h 3079"/>
                <a:gd name="T82" fmla="*/ 84 w 3405"/>
                <a:gd name="T83" fmla="*/ 2307 h 3079"/>
                <a:gd name="T84" fmla="*/ 366 w 3405"/>
                <a:gd name="T85" fmla="*/ 2713 h 3079"/>
                <a:gd name="T86" fmla="*/ 875 w 3405"/>
                <a:gd name="T87" fmla="*/ 3009 h 3079"/>
                <a:gd name="T88" fmla="*/ 1867 w 3405"/>
                <a:gd name="T89" fmla="*/ 3065 h 3079"/>
                <a:gd name="T90" fmla="*/ 2207 w 3405"/>
                <a:gd name="T91" fmla="*/ 2962 h 3079"/>
                <a:gd name="T92" fmla="*/ 2656 w 3405"/>
                <a:gd name="T93" fmla="*/ 2654 h 3079"/>
                <a:gd name="T94" fmla="*/ 3096 w 3405"/>
                <a:gd name="T95" fmla="*/ 2306 h 3079"/>
                <a:gd name="T96" fmla="*/ 3387 w 3405"/>
                <a:gd name="T97" fmla="*/ 1782 h 3079"/>
                <a:gd name="T98" fmla="*/ 3366 w 3405"/>
                <a:gd name="T99" fmla="*/ 1407 h 3079"/>
                <a:gd name="T100" fmla="*/ 3226 w 3405"/>
                <a:gd name="T101" fmla="*/ 1074 h 3079"/>
                <a:gd name="T102" fmla="*/ 3060 w 3405"/>
                <a:gd name="T103" fmla="*/ 679 h 3079"/>
                <a:gd name="T104" fmla="*/ 2897 w 3405"/>
                <a:gd name="T105" fmla="*/ 248 h 3079"/>
                <a:gd name="T106" fmla="*/ 2592 w 3405"/>
                <a:gd name="T107" fmla="*/ 68 h 3079"/>
                <a:gd name="T108" fmla="*/ 2476 w 3405"/>
                <a:gd name="T109" fmla="*/ 64 h 3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05" h="3079">
                  <a:moveTo>
                    <a:pt x="1367" y="3075"/>
                  </a:moveTo>
                  <a:cubicBezTo>
                    <a:pt x="1218" y="3072"/>
                    <a:pt x="1055" y="3061"/>
                    <a:pt x="875" y="3010"/>
                  </a:cubicBezTo>
                  <a:cubicBezTo>
                    <a:pt x="784" y="2984"/>
                    <a:pt x="709" y="2955"/>
                    <a:pt x="641" y="2919"/>
                  </a:cubicBezTo>
                  <a:cubicBezTo>
                    <a:pt x="542" y="2866"/>
                    <a:pt x="449" y="2797"/>
                    <a:pt x="365" y="2713"/>
                  </a:cubicBezTo>
                  <a:cubicBezTo>
                    <a:pt x="287" y="2636"/>
                    <a:pt x="217" y="2545"/>
                    <a:pt x="155" y="2444"/>
                  </a:cubicBezTo>
                  <a:cubicBezTo>
                    <a:pt x="127" y="2397"/>
                    <a:pt x="103" y="2352"/>
                    <a:pt x="84" y="2307"/>
                  </a:cubicBezTo>
                  <a:cubicBezTo>
                    <a:pt x="39" y="2205"/>
                    <a:pt x="13" y="2095"/>
                    <a:pt x="4" y="1979"/>
                  </a:cubicBezTo>
                  <a:cubicBezTo>
                    <a:pt x="0" y="1916"/>
                    <a:pt x="1" y="1860"/>
                    <a:pt x="8" y="1807"/>
                  </a:cubicBezTo>
                  <a:cubicBezTo>
                    <a:pt x="16" y="1745"/>
                    <a:pt x="32" y="1689"/>
                    <a:pt x="56" y="1635"/>
                  </a:cubicBezTo>
                  <a:cubicBezTo>
                    <a:pt x="81" y="1578"/>
                    <a:pt x="118" y="1519"/>
                    <a:pt x="167" y="1461"/>
                  </a:cubicBezTo>
                  <a:cubicBezTo>
                    <a:pt x="182" y="1442"/>
                    <a:pt x="201" y="1425"/>
                    <a:pt x="220" y="1409"/>
                  </a:cubicBezTo>
                  <a:cubicBezTo>
                    <a:pt x="245" y="1387"/>
                    <a:pt x="269" y="1367"/>
                    <a:pt x="285" y="1341"/>
                  </a:cubicBezTo>
                  <a:cubicBezTo>
                    <a:pt x="333" y="1259"/>
                    <a:pt x="344" y="1162"/>
                    <a:pt x="355" y="1059"/>
                  </a:cubicBezTo>
                  <a:cubicBezTo>
                    <a:pt x="358" y="1029"/>
                    <a:pt x="362" y="998"/>
                    <a:pt x="366" y="967"/>
                  </a:cubicBezTo>
                  <a:cubicBezTo>
                    <a:pt x="374" y="909"/>
                    <a:pt x="388" y="852"/>
                    <a:pt x="407" y="803"/>
                  </a:cubicBezTo>
                  <a:cubicBezTo>
                    <a:pt x="428" y="747"/>
                    <a:pt x="455" y="701"/>
                    <a:pt x="486" y="665"/>
                  </a:cubicBezTo>
                  <a:cubicBezTo>
                    <a:pt x="487" y="664"/>
                    <a:pt x="487" y="664"/>
                    <a:pt x="487" y="664"/>
                  </a:cubicBezTo>
                  <a:cubicBezTo>
                    <a:pt x="501" y="648"/>
                    <a:pt x="516" y="631"/>
                    <a:pt x="533" y="616"/>
                  </a:cubicBezTo>
                  <a:cubicBezTo>
                    <a:pt x="612" y="549"/>
                    <a:pt x="694" y="533"/>
                    <a:pt x="782" y="516"/>
                  </a:cubicBezTo>
                  <a:cubicBezTo>
                    <a:pt x="825" y="508"/>
                    <a:pt x="870" y="500"/>
                    <a:pt x="918" y="484"/>
                  </a:cubicBezTo>
                  <a:cubicBezTo>
                    <a:pt x="926" y="482"/>
                    <a:pt x="933" y="479"/>
                    <a:pt x="942" y="477"/>
                  </a:cubicBezTo>
                  <a:cubicBezTo>
                    <a:pt x="979" y="464"/>
                    <a:pt x="1018" y="451"/>
                    <a:pt x="1060" y="448"/>
                  </a:cubicBezTo>
                  <a:cubicBezTo>
                    <a:pt x="1075" y="447"/>
                    <a:pt x="1091" y="447"/>
                    <a:pt x="1106" y="447"/>
                  </a:cubicBezTo>
                  <a:cubicBezTo>
                    <a:pt x="1120" y="448"/>
                    <a:pt x="1134" y="448"/>
                    <a:pt x="1149" y="447"/>
                  </a:cubicBezTo>
                  <a:cubicBezTo>
                    <a:pt x="1201" y="444"/>
                    <a:pt x="1255" y="427"/>
                    <a:pt x="1312" y="396"/>
                  </a:cubicBezTo>
                  <a:cubicBezTo>
                    <a:pt x="1358" y="370"/>
                    <a:pt x="1405" y="336"/>
                    <a:pt x="1456" y="290"/>
                  </a:cubicBezTo>
                  <a:cubicBezTo>
                    <a:pt x="1474" y="274"/>
                    <a:pt x="1493" y="256"/>
                    <a:pt x="1511" y="239"/>
                  </a:cubicBezTo>
                  <a:cubicBezTo>
                    <a:pt x="1577" y="176"/>
                    <a:pt x="1645" y="112"/>
                    <a:pt x="1726" y="70"/>
                  </a:cubicBezTo>
                  <a:cubicBezTo>
                    <a:pt x="1847" y="7"/>
                    <a:pt x="1983" y="0"/>
                    <a:pt x="2070" y="14"/>
                  </a:cubicBezTo>
                  <a:cubicBezTo>
                    <a:pt x="2100" y="19"/>
                    <a:pt x="2128" y="26"/>
                    <a:pt x="2157" y="34"/>
                  </a:cubicBezTo>
                  <a:cubicBezTo>
                    <a:pt x="2187" y="42"/>
                    <a:pt x="2218" y="51"/>
                    <a:pt x="2257" y="57"/>
                  </a:cubicBezTo>
                  <a:cubicBezTo>
                    <a:pt x="2312" y="67"/>
                    <a:pt x="2374" y="67"/>
                    <a:pt x="2428" y="65"/>
                  </a:cubicBezTo>
                  <a:cubicBezTo>
                    <a:pt x="2435" y="65"/>
                    <a:pt x="2441" y="65"/>
                    <a:pt x="2447" y="64"/>
                  </a:cubicBezTo>
                  <a:cubicBezTo>
                    <a:pt x="2457" y="64"/>
                    <a:pt x="2467" y="64"/>
                    <a:pt x="2476" y="63"/>
                  </a:cubicBezTo>
                  <a:cubicBezTo>
                    <a:pt x="2514" y="62"/>
                    <a:pt x="2554" y="62"/>
                    <a:pt x="2592" y="67"/>
                  </a:cubicBezTo>
                  <a:cubicBezTo>
                    <a:pt x="2653" y="75"/>
                    <a:pt x="2710" y="94"/>
                    <a:pt x="2763" y="125"/>
                  </a:cubicBezTo>
                  <a:cubicBezTo>
                    <a:pt x="2816" y="156"/>
                    <a:pt x="2861" y="197"/>
                    <a:pt x="2897" y="248"/>
                  </a:cubicBezTo>
                  <a:cubicBezTo>
                    <a:pt x="2967" y="343"/>
                    <a:pt x="3000" y="463"/>
                    <a:pt x="3032" y="578"/>
                  </a:cubicBezTo>
                  <a:cubicBezTo>
                    <a:pt x="3041" y="611"/>
                    <a:pt x="3051" y="645"/>
                    <a:pt x="3061" y="678"/>
                  </a:cubicBezTo>
                  <a:cubicBezTo>
                    <a:pt x="3073" y="715"/>
                    <a:pt x="3085" y="751"/>
                    <a:pt x="3098" y="786"/>
                  </a:cubicBezTo>
                  <a:cubicBezTo>
                    <a:pt x="3135" y="883"/>
                    <a:pt x="3181" y="980"/>
                    <a:pt x="3226" y="1074"/>
                  </a:cubicBezTo>
                  <a:cubicBezTo>
                    <a:pt x="3251" y="1126"/>
                    <a:pt x="3277" y="1179"/>
                    <a:pt x="3301" y="1232"/>
                  </a:cubicBezTo>
                  <a:cubicBezTo>
                    <a:pt x="3330" y="1297"/>
                    <a:pt x="3351" y="1353"/>
                    <a:pt x="3367" y="1406"/>
                  </a:cubicBezTo>
                  <a:cubicBezTo>
                    <a:pt x="3386" y="1470"/>
                    <a:pt x="3397" y="1531"/>
                    <a:pt x="3401" y="1592"/>
                  </a:cubicBezTo>
                  <a:cubicBezTo>
                    <a:pt x="3405" y="1654"/>
                    <a:pt x="3401" y="1718"/>
                    <a:pt x="3388" y="1782"/>
                  </a:cubicBezTo>
                  <a:cubicBezTo>
                    <a:pt x="3376" y="1844"/>
                    <a:pt x="3356" y="1907"/>
                    <a:pt x="3329" y="1969"/>
                  </a:cubicBezTo>
                  <a:cubicBezTo>
                    <a:pt x="3277" y="2089"/>
                    <a:pt x="3196" y="2206"/>
                    <a:pt x="3096" y="2307"/>
                  </a:cubicBezTo>
                  <a:cubicBezTo>
                    <a:pt x="2985" y="2420"/>
                    <a:pt x="2851" y="2515"/>
                    <a:pt x="2722" y="2607"/>
                  </a:cubicBezTo>
                  <a:cubicBezTo>
                    <a:pt x="2701" y="2623"/>
                    <a:pt x="2679" y="2639"/>
                    <a:pt x="2657" y="2654"/>
                  </a:cubicBezTo>
                  <a:cubicBezTo>
                    <a:pt x="2622" y="2680"/>
                    <a:pt x="2587" y="2706"/>
                    <a:pt x="2553" y="2731"/>
                  </a:cubicBezTo>
                  <a:cubicBezTo>
                    <a:pt x="2442" y="2814"/>
                    <a:pt x="2327" y="2900"/>
                    <a:pt x="2208" y="2962"/>
                  </a:cubicBezTo>
                  <a:cubicBezTo>
                    <a:pt x="2187" y="2973"/>
                    <a:pt x="2165" y="2984"/>
                    <a:pt x="2142" y="2995"/>
                  </a:cubicBezTo>
                  <a:cubicBezTo>
                    <a:pt x="2046" y="3037"/>
                    <a:pt x="1956" y="3061"/>
                    <a:pt x="1867" y="3066"/>
                  </a:cubicBezTo>
                  <a:cubicBezTo>
                    <a:pt x="1741" y="3073"/>
                    <a:pt x="1621" y="3077"/>
                    <a:pt x="1503" y="3077"/>
                  </a:cubicBezTo>
                  <a:cubicBezTo>
                    <a:pt x="1458" y="3077"/>
                    <a:pt x="1412" y="3077"/>
                    <a:pt x="1367" y="3075"/>
                  </a:cubicBezTo>
                  <a:moveTo>
                    <a:pt x="2476" y="64"/>
                  </a:moveTo>
                  <a:cubicBezTo>
                    <a:pt x="2467" y="64"/>
                    <a:pt x="2457" y="65"/>
                    <a:pt x="2447" y="65"/>
                  </a:cubicBezTo>
                  <a:cubicBezTo>
                    <a:pt x="2441" y="65"/>
                    <a:pt x="2435" y="66"/>
                    <a:pt x="2428" y="66"/>
                  </a:cubicBezTo>
                  <a:cubicBezTo>
                    <a:pt x="2374" y="67"/>
                    <a:pt x="2312" y="68"/>
                    <a:pt x="2257" y="58"/>
                  </a:cubicBezTo>
                  <a:cubicBezTo>
                    <a:pt x="2218" y="51"/>
                    <a:pt x="2187" y="43"/>
                    <a:pt x="2156" y="35"/>
                  </a:cubicBezTo>
                  <a:cubicBezTo>
                    <a:pt x="2127" y="27"/>
                    <a:pt x="2100" y="20"/>
                    <a:pt x="2069" y="15"/>
                  </a:cubicBezTo>
                  <a:cubicBezTo>
                    <a:pt x="1983" y="0"/>
                    <a:pt x="1847" y="8"/>
                    <a:pt x="1726" y="70"/>
                  </a:cubicBezTo>
                  <a:cubicBezTo>
                    <a:pt x="1646" y="112"/>
                    <a:pt x="1577" y="177"/>
                    <a:pt x="1511" y="240"/>
                  </a:cubicBezTo>
                  <a:cubicBezTo>
                    <a:pt x="1493" y="257"/>
                    <a:pt x="1475" y="274"/>
                    <a:pt x="1456" y="291"/>
                  </a:cubicBezTo>
                  <a:cubicBezTo>
                    <a:pt x="1406" y="336"/>
                    <a:pt x="1359" y="371"/>
                    <a:pt x="1312" y="396"/>
                  </a:cubicBezTo>
                  <a:cubicBezTo>
                    <a:pt x="1256" y="427"/>
                    <a:pt x="1201" y="445"/>
                    <a:pt x="1149" y="448"/>
                  </a:cubicBezTo>
                  <a:cubicBezTo>
                    <a:pt x="1134" y="448"/>
                    <a:pt x="1120" y="448"/>
                    <a:pt x="1106" y="448"/>
                  </a:cubicBezTo>
                  <a:cubicBezTo>
                    <a:pt x="1091" y="448"/>
                    <a:pt x="1075" y="448"/>
                    <a:pt x="1060" y="449"/>
                  </a:cubicBezTo>
                  <a:cubicBezTo>
                    <a:pt x="1018" y="452"/>
                    <a:pt x="980" y="465"/>
                    <a:pt x="942" y="477"/>
                  </a:cubicBezTo>
                  <a:cubicBezTo>
                    <a:pt x="934" y="480"/>
                    <a:pt x="926" y="483"/>
                    <a:pt x="918" y="485"/>
                  </a:cubicBezTo>
                  <a:cubicBezTo>
                    <a:pt x="871" y="500"/>
                    <a:pt x="825" y="509"/>
                    <a:pt x="782" y="517"/>
                  </a:cubicBezTo>
                  <a:cubicBezTo>
                    <a:pt x="695" y="534"/>
                    <a:pt x="612" y="550"/>
                    <a:pt x="534" y="617"/>
                  </a:cubicBezTo>
                  <a:cubicBezTo>
                    <a:pt x="517" y="631"/>
                    <a:pt x="502" y="648"/>
                    <a:pt x="487" y="665"/>
                  </a:cubicBezTo>
                  <a:cubicBezTo>
                    <a:pt x="487" y="666"/>
                    <a:pt x="487" y="666"/>
                    <a:pt x="487" y="666"/>
                  </a:cubicBezTo>
                  <a:cubicBezTo>
                    <a:pt x="455" y="701"/>
                    <a:pt x="429" y="748"/>
                    <a:pt x="408" y="803"/>
                  </a:cubicBezTo>
                  <a:cubicBezTo>
                    <a:pt x="389" y="852"/>
                    <a:pt x="375" y="909"/>
                    <a:pt x="367" y="967"/>
                  </a:cubicBezTo>
                  <a:cubicBezTo>
                    <a:pt x="362" y="998"/>
                    <a:pt x="359" y="1029"/>
                    <a:pt x="356" y="1060"/>
                  </a:cubicBezTo>
                  <a:cubicBezTo>
                    <a:pt x="345" y="1162"/>
                    <a:pt x="334" y="1259"/>
                    <a:pt x="285" y="1341"/>
                  </a:cubicBezTo>
                  <a:cubicBezTo>
                    <a:pt x="270" y="1367"/>
                    <a:pt x="246" y="1388"/>
                    <a:pt x="220" y="1410"/>
                  </a:cubicBezTo>
                  <a:cubicBezTo>
                    <a:pt x="202" y="1426"/>
                    <a:pt x="183" y="1443"/>
                    <a:pt x="168" y="1461"/>
                  </a:cubicBezTo>
                  <a:cubicBezTo>
                    <a:pt x="119" y="1520"/>
                    <a:pt x="81" y="1578"/>
                    <a:pt x="56" y="1635"/>
                  </a:cubicBezTo>
                  <a:cubicBezTo>
                    <a:pt x="33" y="1689"/>
                    <a:pt x="17" y="1746"/>
                    <a:pt x="9" y="1807"/>
                  </a:cubicBezTo>
                  <a:cubicBezTo>
                    <a:pt x="2" y="1860"/>
                    <a:pt x="1" y="1916"/>
                    <a:pt x="5" y="1979"/>
                  </a:cubicBezTo>
                  <a:cubicBezTo>
                    <a:pt x="13" y="2094"/>
                    <a:pt x="40" y="2205"/>
                    <a:pt x="84" y="2307"/>
                  </a:cubicBezTo>
                  <a:cubicBezTo>
                    <a:pt x="104" y="2352"/>
                    <a:pt x="127" y="2397"/>
                    <a:pt x="156" y="2444"/>
                  </a:cubicBezTo>
                  <a:cubicBezTo>
                    <a:pt x="217" y="2545"/>
                    <a:pt x="288" y="2635"/>
                    <a:pt x="366" y="2713"/>
                  </a:cubicBezTo>
                  <a:cubicBezTo>
                    <a:pt x="450" y="2797"/>
                    <a:pt x="542" y="2866"/>
                    <a:pt x="641" y="2918"/>
                  </a:cubicBezTo>
                  <a:cubicBezTo>
                    <a:pt x="710" y="2955"/>
                    <a:pt x="784" y="2984"/>
                    <a:pt x="875" y="3009"/>
                  </a:cubicBezTo>
                  <a:cubicBezTo>
                    <a:pt x="1055" y="3061"/>
                    <a:pt x="1218" y="3071"/>
                    <a:pt x="1367" y="3075"/>
                  </a:cubicBezTo>
                  <a:cubicBezTo>
                    <a:pt x="1529" y="3079"/>
                    <a:pt x="1693" y="3076"/>
                    <a:pt x="1867" y="3065"/>
                  </a:cubicBezTo>
                  <a:cubicBezTo>
                    <a:pt x="1956" y="3060"/>
                    <a:pt x="2046" y="3037"/>
                    <a:pt x="2141" y="2994"/>
                  </a:cubicBezTo>
                  <a:cubicBezTo>
                    <a:pt x="2165" y="2983"/>
                    <a:pt x="2187" y="2973"/>
                    <a:pt x="2207" y="2962"/>
                  </a:cubicBezTo>
                  <a:cubicBezTo>
                    <a:pt x="2327" y="2899"/>
                    <a:pt x="2441" y="2814"/>
                    <a:pt x="2552" y="2731"/>
                  </a:cubicBezTo>
                  <a:cubicBezTo>
                    <a:pt x="2586" y="2705"/>
                    <a:pt x="2621" y="2679"/>
                    <a:pt x="2656" y="2654"/>
                  </a:cubicBezTo>
                  <a:cubicBezTo>
                    <a:pt x="2678" y="2638"/>
                    <a:pt x="2700" y="2622"/>
                    <a:pt x="2722" y="2607"/>
                  </a:cubicBezTo>
                  <a:cubicBezTo>
                    <a:pt x="2851" y="2515"/>
                    <a:pt x="2984" y="2420"/>
                    <a:pt x="3096" y="2306"/>
                  </a:cubicBezTo>
                  <a:cubicBezTo>
                    <a:pt x="3196" y="2206"/>
                    <a:pt x="3276" y="2089"/>
                    <a:pt x="3329" y="1969"/>
                  </a:cubicBezTo>
                  <a:cubicBezTo>
                    <a:pt x="3356" y="1907"/>
                    <a:pt x="3375" y="1844"/>
                    <a:pt x="3387" y="1782"/>
                  </a:cubicBezTo>
                  <a:cubicBezTo>
                    <a:pt x="3400" y="1718"/>
                    <a:pt x="3404" y="1654"/>
                    <a:pt x="3400" y="1592"/>
                  </a:cubicBezTo>
                  <a:cubicBezTo>
                    <a:pt x="3396" y="1531"/>
                    <a:pt x="3385" y="1470"/>
                    <a:pt x="3366" y="1407"/>
                  </a:cubicBezTo>
                  <a:cubicBezTo>
                    <a:pt x="3350" y="1353"/>
                    <a:pt x="3330" y="1298"/>
                    <a:pt x="3300" y="1233"/>
                  </a:cubicBezTo>
                  <a:cubicBezTo>
                    <a:pt x="3277" y="1180"/>
                    <a:pt x="3251" y="1126"/>
                    <a:pt x="3226" y="1074"/>
                  </a:cubicBezTo>
                  <a:cubicBezTo>
                    <a:pt x="3181" y="981"/>
                    <a:pt x="3134" y="884"/>
                    <a:pt x="3097" y="786"/>
                  </a:cubicBezTo>
                  <a:cubicBezTo>
                    <a:pt x="3084" y="751"/>
                    <a:pt x="3072" y="715"/>
                    <a:pt x="3060" y="679"/>
                  </a:cubicBezTo>
                  <a:cubicBezTo>
                    <a:pt x="3050" y="646"/>
                    <a:pt x="3041" y="611"/>
                    <a:pt x="3031" y="578"/>
                  </a:cubicBezTo>
                  <a:cubicBezTo>
                    <a:pt x="2999" y="463"/>
                    <a:pt x="2966" y="344"/>
                    <a:pt x="2897" y="248"/>
                  </a:cubicBezTo>
                  <a:cubicBezTo>
                    <a:pt x="2860" y="198"/>
                    <a:pt x="2815" y="157"/>
                    <a:pt x="2762" y="126"/>
                  </a:cubicBezTo>
                  <a:cubicBezTo>
                    <a:pt x="2710" y="95"/>
                    <a:pt x="2653" y="76"/>
                    <a:pt x="2592" y="68"/>
                  </a:cubicBezTo>
                  <a:cubicBezTo>
                    <a:pt x="2567" y="65"/>
                    <a:pt x="2540" y="64"/>
                    <a:pt x="2515" y="64"/>
                  </a:cubicBezTo>
                  <a:cubicBezTo>
                    <a:pt x="2502" y="64"/>
                    <a:pt x="2489" y="64"/>
                    <a:pt x="2476"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7" name="Freeform 32">
              <a:extLst>
                <a:ext uri="{FF2B5EF4-FFF2-40B4-BE49-F238E27FC236}">
                  <a16:creationId xmlns:a16="http://schemas.microsoft.com/office/drawing/2014/main" id="{14645C1B-93DB-4ED9-91C5-CC93AA17176D}"/>
                </a:ext>
              </a:extLst>
            </p:cNvPr>
            <p:cNvSpPr>
              <a:spLocks noEditPoints="1"/>
            </p:cNvSpPr>
            <p:nvPr/>
          </p:nvSpPr>
          <p:spPr bwMode="auto">
            <a:xfrm>
              <a:off x="4448" y="1138"/>
              <a:ext cx="2590" cy="2394"/>
            </a:xfrm>
            <a:custGeom>
              <a:avLst/>
              <a:gdLst>
                <a:gd name="T0" fmla="*/ 909 w 3500"/>
                <a:gd name="T1" fmla="*/ 3114 h 3234"/>
                <a:gd name="T2" fmla="*/ 380 w 3500"/>
                <a:gd name="T3" fmla="*/ 2811 h 3234"/>
                <a:gd name="T4" fmla="*/ 85 w 3500"/>
                <a:gd name="T5" fmla="*/ 2391 h 3234"/>
                <a:gd name="T6" fmla="*/ 61 w 3500"/>
                <a:gd name="T7" fmla="*/ 1689 h 3234"/>
                <a:gd name="T8" fmla="*/ 237 w 3500"/>
                <a:gd name="T9" fmla="*/ 1454 h 3234"/>
                <a:gd name="T10" fmla="*/ 376 w 3500"/>
                <a:gd name="T11" fmla="*/ 1091 h 3234"/>
                <a:gd name="T12" fmla="*/ 492 w 3500"/>
                <a:gd name="T13" fmla="*/ 699 h 3234"/>
                <a:gd name="T14" fmla="*/ 536 w 3500"/>
                <a:gd name="T15" fmla="*/ 648 h 3234"/>
                <a:gd name="T16" fmla="*/ 782 w 3500"/>
                <a:gd name="T17" fmla="*/ 529 h 3234"/>
                <a:gd name="T18" fmla="*/ 923 w 3500"/>
                <a:gd name="T19" fmla="*/ 485 h 3234"/>
                <a:gd name="T20" fmla="*/ 1105 w 3500"/>
                <a:gd name="T21" fmla="*/ 452 h 3234"/>
                <a:gd name="T22" fmla="*/ 1319 w 3500"/>
                <a:gd name="T23" fmla="*/ 402 h 3234"/>
                <a:gd name="T24" fmla="*/ 1521 w 3500"/>
                <a:gd name="T25" fmla="*/ 237 h 3234"/>
                <a:gd name="T26" fmla="*/ 1938 w 3500"/>
                <a:gd name="T27" fmla="*/ 4 h 3234"/>
                <a:gd name="T28" fmla="*/ 2180 w 3500"/>
                <a:gd name="T29" fmla="*/ 48 h 3234"/>
                <a:gd name="T30" fmla="*/ 2470 w 3500"/>
                <a:gd name="T31" fmla="*/ 100 h 3234"/>
                <a:gd name="T32" fmla="*/ 2520 w 3500"/>
                <a:gd name="T33" fmla="*/ 97 h 3234"/>
                <a:gd name="T34" fmla="*/ 2820 w 3500"/>
                <a:gd name="T35" fmla="*/ 150 h 3234"/>
                <a:gd name="T36" fmla="*/ 3111 w 3500"/>
                <a:gd name="T37" fmla="*/ 626 h 3234"/>
                <a:gd name="T38" fmla="*/ 3173 w 3500"/>
                <a:gd name="T39" fmla="*/ 829 h 3234"/>
                <a:gd name="T40" fmla="*/ 3381 w 3500"/>
                <a:gd name="T41" fmla="*/ 1293 h 3234"/>
                <a:gd name="T42" fmla="*/ 3487 w 3500"/>
                <a:gd name="T43" fmla="*/ 1863 h 3234"/>
                <a:gd name="T44" fmla="*/ 3192 w 3500"/>
                <a:gd name="T45" fmla="*/ 2416 h 3234"/>
                <a:gd name="T46" fmla="*/ 2732 w 3500"/>
                <a:gd name="T47" fmla="*/ 2779 h 3234"/>
                <a:gd name="T48" fmla="*/ 2262 w 3500"/>
                <a:gd name="T49" fmla="*/ 3113 h 3234"/>
                <a:gd name="T50" fmla="*/ 1904 w 3500"/>
                <a:gd name="T51" fmla="*/ 3228 h 3234"/>
                <a:gd name="T52" fmla="*/ 1401 w 3500"/>
                <a:gd name="T53" fmla="*/ 3210 h 3234"/>
                <a:gd name="T54" fmla="*/ 2504 w 3500"/>
                <a:gd name="T55" fmla="*/ 99 h 3234"/>
                <a:gd name="T56" fmla="*/ 2291 w 3500"/>
                <a:gd name="T57" fmla="*/ 88 h 3234"/>
                <a:gd name="T58" fmla="*/ 2106 w 3500"/>
                <a:gd name="T59" fmla="*/ 21 h 3234"/>
                <a:gd name="T60" fmla="*/ 1749 w 3500"/>
                <a:gd name="T61" fmla="*/ 55 h 3234"/>
                <a:gd name="T62" fmla="*/ 1469 w 3500"/>
                <a:gd name="T63" fmla="*/ 290 h 3234"/>
                <a:gd name="T64" fmla="*/ 1148 w 3500"/>
                <a:gd name="T65" fmla="*/ 454 h 3234"/>
                <a:gd name="T66" fmla="*/ 1055 w 3500"/>
                <a:gd name="T67" fmla="*/ 452 h 3234"/>
                <a:gd name="T68" fmla="*/ 907 w 3500"/>
                <a:gd name="T69" fmla="*/ 492 h 3234"/>
                <a:gd name="T70" fmla="*/ 654 w 3500"/>
                <a:gd name="T71" fmla="*/ 570 h 3234"/>
                <a:gd name="T72" fmla="*/ 497 w 3500"/>
                <a:gd name="T73" fmla="*/ 693 h 3234"/>
                <a:gd name="T74" fmla="*/ 385 w 3500"/>
                <a:gd name="T75" fmla="*/ 1007 h 3234"/>
                <a:gd name="T76" fmla="*/ 307 w 3500"/>
                <a:gd name="T77" fmla="*/ 1385 h 3234"/>
                <a:gd name="T78" fmla="*/ 180 w 3500"/>
                <a:gd name="T79" fmla="*/ 1507 h 3234"/>
                <a:gd name="T80" fmla="*/ 9 w 3500"/>
                <a:gd name="T81" fmla="*/ 2047 h 3234"/>
                <a:gd name="T82" fmla="*/ 159 w 3500"/>
                <a:gd name="T83" fmla="*/ 2533 h 3234"/>
                <a:gd name="T84" fmla="*/ 671 w 3500"/>
                <a:gd name="T85" fmla="*/ 3020 h 3234"/>
                <a:gd name="T86" fmla="*/ 1401 w 3500"/>
                <a:gd name="T87" fmla="*/ 3209 h 3234"/>
                <a:gd name="T88" fmla="*/ 2193 w 3500"/>
                <a:gd name="T89" fmla="*/ 3148 h 3234"/>
                <a:gd name="T90" fmla="*/ 2599 w 3500"/>
                <a:gd name="T91" fmla="*/ 2878 h 3234"/>
                <a:gd name="T92" fmla="*/ 2820 w 3500"/>
                <a:gd name="T93" fmla="*/ 2715 h 3234"/>
                <a:gd name="T94" fmla="*/ 3429 w 3500"/>
                <a:gd name="T95" fmla="*/ 2060 h 3234"/>
                <a:gd name="T96" fmla="*/ 3493 w 3500"/>
                <a:gd name="T97" fmla="*/ 1662 h 3234"/>
                <a:gd name="T98" fmla="*/ 3320 w 3500"/>
                <a:gd name="T99" fmla="*/ 1166 h 3234"/>
                <a:gd name="T100" fmla="*/ 3136 w 3500"/>
                <a:gd name="T101" fmla="*/ 718 h 3234"/>
                <a:gd name="T102" fmla="*/ 2965 w 3500"/>
                <a:gd name="T103" fmla="*/ 273 h 3234"/>
                <a:gd name="T104" fmla="*/ 2641 w 3500"/>
                <a:gd name="T105" fmla="*/ 98 h 3234"/>
                <a:gd name="T106" fmla="*/ 2520 w 3500"/>
                <a:gd name="T107" fmla="*/ 98 h 3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00" h="3234">
                  <a:moveTo>
                    <a:pt x="1401" y="3210"/>
                  </a:moveTo>
                  <a:cubicBezTo>
                    <a:pt x="1265" y="3196"/>
                    <a:pt x="1101" y="3174"/>
                    <a:pt x="909" y="3114"/>
                  </a:cubicBezTo>
                  <a:cubicBezTo>
                    <a:pt x="843" y="3094"/>
                    <a:pt x="757" y="3065"/>
                    <a:pt x="670" y="3020"/>
                  </a:cubicBezTo>
                  <a:cubicBezTo>
                    <a:pt x="566" y="2966"/>
                    <a:pt x="468" y="2896"/>
                    <a:pt x="380" y="2811"/>
                  </a:cubicBezTo>
                  <a:cubicBezTo>
                    <a:pt x="296" y="2730"/>
                    <a:pt x="221" y="2637"/>
                    <a:pt x="158" y="2534"/>
                  </a:cubicBezTo>
                  <a:cubicBezTo>
                    <a:pt x="129" y="2486"/>
                    <a:pt x="104" y="2437"/>
                    <a:pt x="85" y="2391"/>
                  </a:cubicBezTo>
                  <a:cubicBezTo>
                    <a:pt x="41" y="2287"/>
                    <a:pt x="15" y="2171"/>
                    <a:pt x="8" y="2047"/>
                  </a:cubicBezTo>
                  <a:cubicBezTo>
                    <a:pt x="0" y="1905"/>
                    <a:pt x="17" y="1792"/>
                    <a:pt x="61" y="1689"/>
                  </a:cubicBezTo>
                  <a:cubicBezTo>
                    <a:pt x="88" y="1628"/>
                    <a:pt x="127" y="1566"/>
                    <a:pt x="179" y="1506"/>
                  </a:cubicBezTo>
                  <a:cubicBezTo>
                    <a:pt x="196" y="1487"/>
                    <a:pt x="217" y="1470"/>
                    <a:pt x="237" y="1454"/>
                  </a:cubicBezTo>
                  <a:cubicBezTo>
                    <a:pt x="265" y="1432"/>
                    <a:pt x="290" y="1411"/>
                    <a:pt x="307" y="1385"/>
                  </a:cubicBezTo>
                  <a:cubicBezTo>
                    <a:pt x="358" y="1302"/>
                    <a:pt x="367" y="1199"/>
                    <a:pt x="376" y="1091"/>
                  </a:cubicBezTo>
                  <a:cubicBezTo>
                    <a:pt x="379" y="1063"/>
                    <a:pt x="381" y="1035"/>
                    <a:pt x="384" y="1007"/>
                  </a:cubicBezTo>
                  <a:cubicBezTo>
                    <a:pt x="399" y="878"/>
                    <a:pt x="437" y="768"/>
                    <a:pt x="492" y="699"/>
                  </a:cubicBezTo>
                  <a:cubicBezTo>
                    <a:pt x="493" y="697"/>
                    <a:pt x="495" y="695"/>
                    <a:pt x="497" y="693"/>
                  </a:cubicBezTo>
                  <a:cubicBezTo>
                    <a:pt x="509" y="677"/>
                    <a:pt x="521" y="661"/>
                    <a:pt x="536" y="648"/>
                  </a:cubicBezTo>
                  <a:cubicBezTo>
                    <a:pt x="570" y="614"/>
                    <a:pt x="608" y="589"/>
                    <a:pt x="653" y="570"/>
                  </a:cubicBezTo>
                  <a:cubicBezTo>
                    <a:pt x="694" y="552"/>
                    <a:pt x="737" y="541"/>
                    <a:pt x="782" y="529"/>
                  </a:cubicBezTo>
                  <a:cubicBezTo>
                    <a:pt x="822" y="518"/>
                    <a:pt x="863" y="508"/>
                    <a:pt x="906" y="491"/>
                  </a:cubicBezTo>
                  <a:cubicBezTo>
                    <a:pt x="912" y="489"/>
                    <a:pt x="917" y="487"/>
                    <a:pt x="923" y="485"/>
                  </a:cubicBezTo>
                  <a:cubicBezTo>
                    <a:pt x="963" y="470"/>
                    <a:pt x="1008" y="453"/>
                    <a:pt x="1055" y="451"/>
                  </a:cubicBezTo>
                  <a:cubicBezTo>
                    <a:pt x="1072" y="451"/>
                    <a:pt x="1089" y="451"/>
                    <a:pt x="1105" y="452"/>
                  </a:cubicBezTo>
                  <a:cubicBezTo>
                    <a:pt x="1119" y="453"/>
                    <a:pt x="1133" y="453"/>
                    <a:pt x="1148" y="453"/>
                  </a:cubicBezTo>
                  <a:cubicBezTo>
                    <a:pt x="1203" y="452"/>
                    <a:pt x="1260" y="435"/>
                    <a:pt x="1319" y="402"/>
                  </a:cubicBezTo>
                  <a:cubicBezTo>
                    <a:pt x="1367" y="376"/>
                    <a:pt x="1418" y="337"/>
                    <a:pt x="1468" y="289"/>
                  </a:cubicBezTo>
                  <a:cubicBezTo>
                    <a:pt x="1486" y="272"/>
                    <a:pt x="1504" y="254"/>
                    <a:pt x="1521" y="237"/>
                  </a:cubicBezTo>
                  <a:cubicBezTo>
                    <a:pt x="1590" y="168"/>
                    <a:pt x="1661" y="97"/>
                    <a:pt x="1748" y="54"/>
                  </a:cubicBezTo>
                  <a:cubicBezTo>
                    <a:pt x="1805" y="26"/>
                    <a:pt x="1870" y="8"/>
                    <a:pt x="1938" y="4"/>
                  </a:cubicBezTo>
                  <a:cubicBezTo>
                    <a:pt x="1997" y="0"/>
                    <a:pt x="2057" y="6"/>
                    <a:pt x="2106" y="20"/>
                  </a:cubicBezTo>
                  <a:cubicBezTo>
                    <a:pt x="2132" y="28"/>
                    <a:pt x="2155" y="38"/>
                    <a:pt x="2180" y="48"/>
                  </a:cubicBezTo>
                  <a:cubicBezTo>
                    <a:pt x="2213" y="62"/>
                    <a:pt x="2247" y="76"/>
                    <a:pt x="2292" y="87"/>
                  </a:cubicBezTo>
                  <a:cubicBezTo>
                    <a:pt x="2338" y="99"/>
                    <a:pt x="2394" y="103"/>
                    <a:pt x="2470" y="100"/>
                  </a:cubicBezTo>
                  <a:cubicBezTo>
                    <a:pt x="2481" y="99"/>
                    <a:pt x="2493" y="99"/>
                    <a:pt x="2504" y="98"/>
                  </a:cubicBezTo>
                  <a:cubicBezTo>
                    <a:pt x="2509" y="98"/>
                    <a:pt x="2514" y="98"/>
                    <a:pt x="2520" y="97"/>
                  </a:cubicBezTo>
                  <a:cubicBezTo>
                    <a:pt x="2563" y="95"/>
                    <a:pt x="2602" y="94"/>
                    <a:pt x="2641" y="97"/>
                  </a:cubicBezTo>
                  <a:cubicBezTo>
                    <a:pt x="2705" y="103"/>
                    <a:pt x="2765" y="120"/>
                    <a:pt x="2820" y="150"/>
                  </a:cubicBezTo>
                  <a:cubicBezTo>
                    <a:pt x="2877" y="180"/>
                    <a:pt x="2926" y="222"/>
                    <a:pt x="2965" y="273"/>
                  </a:cubicBezTo>
                  <a:cubicBezTo>
                    <a:pt x="3042" y="373"/>
                    <a:pt x="3077" y="502"/>
                    <a:pt x="3111" y="626"/>
                  </a:cubicBezTo>
                  <a:cubicBezTo>
                    <a:pt x="3119" y="656"/>
                    <a:pt x="3128" y="687"/>
                    <a:pt x="3137" y="718"/>
                  </a:cubicBezTo>
                  <a:cubicBezTo>
                    <a:pt x="3148" y="756"/>
                    <a:pt x="3161" y="794"/>
                    <a:pt x="3173" y="829"/>
                  </a:cubicBezTo>
                  <a:cubicBezTo>
                    <a:pt x="3214" y="943"/>
                    <a:pt x="3268" y="1056"/>
                    <a:pt x="3321" y="1165"/>
                  </a:cubicBezTo>
                  <a:cubicBezTo>
                    <a:pt x="3341" y="1207"/>
                    <a:pt x="3361" y="1250"/>
                    <a:pt x="3381" y="1293"/>
                  </a:cubicBezTo>
                  <a:cubicBezTo>
                    <a:pt x="3429" y="1396"/>
                    <a:pt x="3479" y="1521"/>
                    <a:pt x="3494" y="1662"/>
                  </a:cubicBezTo>
                  <a:cubicBezTo>
                    <a:pt x="3500" y="1727"/>
                    <a:pt x="3498" y="1795"/>
                    <a:pt x="3487" y="1863"/>
                  </a:cubicBezTo>
                  <a:cubicBezTo>
                    <a:pt x="3476" y="1929"/>
                    <a:pt x="3457" y="1995"/>
                    <a:pt x="3430" y="2061"/>
                  </a:cubicBezTo>
                  <a:cubicBezTo>
                    <a:pt x="3377" y="2188"/>
                    <a:pt x="3295" y="2311"/>
                    <a:pt x="3192" y="2416"/>
                  </a:cubicBezTo>
                  <a:cubicBezTo>
                    <a:pt x="3081" y="2529"/>
                    <a:pt x="2949" y="2624"/>
                    <a:pt x="2820" y="2715"/>
                  </a:cubicBezTo>
                  <a:cubicBezTo>
                    <a:pt x="2791" y="2736"/>
                    <a:pt x="2761" y="2758"/>
                    <a:pt x="2732" y="2779"/>
                  </a:cubicBezTo>
                  <a:cubicBezTo>
                    <a:pt x="2687" y="2812"/>
                    <a:pt x="2643" y="2846"/>
                    <a:pt x="2599" y="2879"/>
                  </a:cubicBezTo>
                  <a:cubicBezTo>
                    <a:pt x="2491" y="2962"/>
                    <a:pt x="2379" y="3048"/>
                    <a:pt x="2262" y="3113"/>
                  </a:cubicBezTo>
                  <a:cubicBezTo>
                    <a:pt x="2241" y="3125"/>
                    <a:pt x="2218" y="3137"/>
                    <a:pt x="2193" y="3149"/>
                  </a:cubicBezTo>
                  <a:cubicBezTo>
                    <a:pt x="2091" y="3199"/>
                    <a:pt x="1996" y="3225"/>
                    <a:pt x="1904" y="3228"/>
                  </a:cubicBezTo>
                  <a:cubicBezTo>
                    <a:pt x="1862" y="3230"/>
                    <a:pt x="1819" y="3231"/>
                    <a:pt x="1777" y="3231"/>
                  </a:cubicBezTo>
                  <a:cubicBezTo>
                    <a:pt x="1658" y="3231"/>
                    <a:pt x="1536" y="3224"/>
                    <a:pt x="1401" y="3210"/>
                  </a:cubicBezTo>
                  <a:moveTo>
                    <a:pt x="2520" y="98"/>
                  </a:moveTo>
                  <a:cubicBezTo>
                    <a:pt x="2514" y="98"/>
                    <a:pt x="2509" y="99"/>
                    <a:pt x="2504" y="99"/>
                  </a:cubicBezTo>
                  <a:cubicBezTo>
                    <a:pt x="2493" y="99"/>
                    <a:pt x="2481" y="100"/>
                    <a:pt x="2470" y="100"/>
                  </a:cubicBezTo>
                  <a:cubicBezTo>
                    <a:pt x="2394" y="103"/>
                    <a:pt x="2338" y="100"/>
                    <a:pt x="2291" y="88"/>
                  </a:cubicBezTo>
                  <a:cubicBezTo>
                    <a:pt x="2246" y="77"/>
                    <a:pt x="2212" y="63"/>
                    <a:pt x="2180" y="49"/>
                  </a:cubicBezTo>
                  <a:cubicBezTo>
                    <a:pt x="2155" y="39"/>
                    <a:pt x="2132" y="29"/>
                    <a:pt x="2106" y="21"/>
                  </a:cubicBezTo>
                  <a:cubicBezTo>
                    <a:pt x="2057" y="6"/>
                    <a:pt x="1997" y="0"/>
                    <a:pt x="1938" y="5"/>
                  </a:cubicBezTo>
                  <a:cubicBezTo>
                    <a:pt x="1870" y="9"/>
                    <a:pt x="1805" y="26"/>
                    <a:pt x="1749" y="55"/>
                  </a:cubicBezTo>
                  <a:cubicBezTo>
                    <a:pt x="1662" y="98"/>
                    <a:pt x="1590" y="169"/>
                    <a:pt x="1522" y="238"/>
                  </a:cubicBezTo>
                  <a:cubicBezTo>
                    <a:pt x="1504" y="255"/>
                    <a:pt x="1487" y="273"/>
                    <a:pt x="1469" y="290"/>
                  </a:cubicBezTo>
                  <a:cubicBezTo>
                    <a:pt x="1418" y="338"/>
                    <a:pt x="1368" y="376"/>
                    <a:pt x="1320" y="403"/>
                  </a:cubicBezTo>
                  <a:cubicBezTo>
                    <a:pt x="1261" y="436"/>
                    <a:pt x="1203" y="453"/>
                    <a:pt x="1148" y="454"/>
                  </a:cubicBezTo>
                  <a:cubicBezTo>
                    <a:pt x="1133" y="454"/>
                    <a:pt x="1119" y="454"/>
                    <a:pt x="1105" y="453"/>
                  </a:cubicBezTo>
                  <a:cubicBezTo>
                    <a:pt x="1089" y="452"/>
                    <a:pt x="1072" y="451"/>
                    <a:pt x="1055" y="452"/>
                  </a:cubicBezTo>
                  <a:cubicBezTo>
                    <a:pt x="1008" y="454"/>
                    <a:pt x="963" y="471"/>
                    <a:pt x="923" y="486"/>
                  </a:cubicBezTo>
                  <a:cubicBezTo>
                    <a:pt x="918" y="488"/>
                    <a:pt x="912" y="490"/>
                    <a:pt x="907" y="492"/>
                  </a:cubicBezTo>
                  <a:cubicBezTo>
                    <a:pt x="863" y="508"/>
                    <a:pt x="822" y="519"/>
                    <a:pt x="782" y="530"/>
                  </a:cubicBezTo>
                  <a:cubicBezTo>
                    <a:pt x="737" y="542"/>
                    <a:pt x="695" y="553"/>
                    <a:pt x="654" y="570"/>
                  </a:cubicBezTo>
                  <a:cubicBezTo>
                    <a:pt x="608" y="590"/>
                    <a:pt x="571" y="615"/>
                    <a:pt x="536" y="648"/>
                  </a:cubicBezTo>
                  <a:cubicBezTo>
                    <a:pt x="522" y="662"/>
                    <a:pt x="509" y="678"/>
                    <a:pt x="497" y="693"/>
                  </a:cubicBezTo>
                  <a:cubicBezTo>
                    <a:pt x="496" y="696"/>
                    <a:pt x="494" y="698"/>
                    <a:pt x="492" y="700"/>
                  </a:cubicBezTo>
                  <a:cubicBezTo>
                    <a:pt x="438" y="769"/>
                    <a:pt x="400" y="878"/>
                    <a:pt x="385" y="1007"/>
                  </a:cubicBezTo>
                  <a:cubicBezTo>
                    <a:pt x="382" y="1035"/>
                    <a:pt x="379" y="1063"/>
                    <a:pt x="377" y="1091"/>
                  </a:cubicBezTo>
                  <a:cubicBezTo>
                    <a:pt x="367" y="1199"/>
                    <a:pt x="359" y="1302"/>
                    <a:pt x="307" y="1385"/>
                  </a:cubicBezTo>
                  <a:cubicBezTo>
                    <a:pt x="291" y="1412"/>
                    <a:pt x="265" y="1432"/>
                    <a:pt x="238" y="1454"/>
                  </a:cubicBezTo>
                  <a:cubicBezTo>
                    <a:pt x="217" y="1470"/>
                    <a:pt x="196" y="1487"/>
                    <a:pt x="180" y="1507"/>
                  </a:cubicBezTo>
                  <a:cubicBezTo>
                    <a:pt x="128" y="1567"/>
                    <a:pt x="88" y="1628"/>
                    <a:pt x="62" y="1689"/>
                  </a:cubicBezTo>
                  <a:cubicBezTo>
                    <a:pt x="17" y="1792"/>
                    <a:pt x="0" y="1905"/>
                    <a:pt x="9" y="2047"/>
                  </a:cubicBezTo>
                  <a:cubicBezTo>
                    <a:pt x="16" y="2171"/>
                    <a:pt x="42" y="2287"/>
                    <a:pt x="85" y="2390"/>
                  </a:cubicBezTo>
                  <a:cubicBezTo>
                    <a:pt x="105" y="2437"/>
                    <a:pt x="130" y="2485"/>
                    <a:pt x="159" y="2533"/>
                  </a:cubicBezTo>
                  <a:cubicBezTo>
                    <a:pt x="222" y="2636"/>
                    <a:pt x="296" y="2729"/>
                    <a:pt x="381" y="2811"/>
                  </a:cubicBezTo>
                  <a:cubicBezTo>
                    <a:pt x="469" y="2895"/>
                    <a:pt x="566" y="2966"/>
                    <a:pt x="671" y="3020"/>
                  </a:cubicBezTo>
                  <a:cubicBezTo>
                    <a:pt x="757" y="3064"/>
                    <a:pt x="843" y="3093"/>
                    <a:pt x="909" y="3113"/>
                  </a:cubicBezTo>
                  <a:cubicBezTo>
                    <a:pt x="1102" y="3173"/>
                    <a:pt x="1266" y="3195"/>
                    <a:pt x="1401" y="3209"/>
                  </a:cubicBezTo>
                  <a:cubicBezTo>
                    <a:pt x="1585" y="3229"/>
                    <a:pt x="1745" y="3234"/>
                    <a:pt x="1904" y="3228"/>
                  </a:cubicBezTo>
                  <a:cubicBezTo>
                    <a:pt x="1996" y="3224"/>
                    <a:pt x="2091" y="3198"/>
                    <a:pt x="2193" y="3148"/>
                  </a:cubicBezTo>
                  <a:cubicBezTo>
                    <a:pt x="2218" y="3136"/>
                    <a:pt x="2240" y="3125"/>
                    <a:pt x="2262" y="3113"/>
                  </a:cubicBezTo>
                  <a:cubicBezTo>
                    <a:pt x="2379" y="3047"/>
                    <a:pt x="2491" y="2961"/>
                    <a:pt x="2599" y="2878"/>
                  </a:cubicBezTo>
                  <a:cubicBezTo>
                    <a:pt x="2642" y="2845"/>
                    <a:pt x="2687" y="2811"/>
                    <a:pt x="2731" y="2778"/>
                  </a:cubicBezTo>
                  <a:cubicBezTo>
                    <a:pt x="2761" y="2757"/>
                    <a:pt x="2791" y="2736"/>
                    <a:pt x="2820" y="2715"/>
                  </a:cubicBezTo>
                  <a:cubicBezTo>
                    <a:pt x="2948" y="2623"/>
                    <a:pt x="3081" y="2528"/>
                    <a:pt x="3192" y="2415"/>
                  </a:cubicBezTo>
                  <a:cubicBezTo>
                    <a:pt x="3295" y="2310"/>
                    <a:pt x="3377" y="2187"/>
                    <a:pt x="3429" y="2060"/>
                  </a:cubicBezTo>
                  <a:cubicBezTo>
                    <a:pt x="3456" y="1995"/>
                    <a:pt x="3475" y="1929"/>
                    <a:pt x="3486" y="1863"/>
                  </a:cubicBezTo>
                  <a:cubicBezTo>
                    <a:pt x="3497" y="1795"/>
                    <a:pt x="3499" y="1727"/>
                    <a:pt x="3493" y="1662"/>
                  </a:cubicBezTo>
                  <a:cubicBezTo>
                    <a:pt x="3479" y="1521"/>
                    <a:pt x="3428" y="1396"/>
                    <a:pt x="3380" y="1293"/>
                  </a:cubicBezTo>
                  <a:cubicBezTo>
                    <a:pt x="3361" y="1251"/>
                    <a:pt x="3340" y="1208"/>
                    <a:pt x="3320" y="1166"/>
                  </a:cubicBezTo>
                  <a:cubicBezTo>
                    <a:pt x="3268" y="1057"/>
                    <a:pt x="3214" y="944"/>
                    <a:pt x="3173" y="830"/>
                  </a:cubicBezTo>
                  <a:cubicBezTo>
                    <a:pt x="3160" y="794"/>
                    <a:pt x="3147" y="757"/>
                    <a:pt x="3136" y="718"/>
                  </a:cubicBezTo>
                  <a:cubicBezTo>
                    <a:pt x="3127" y="687"/>
                    <a:pt x="3118" y="656"/>
                    <a:pt x="3110" y="626"/>
                  </a:cubicBezTo>
                  <a:cubicBezTo>
                    <a:pt x="3076" y="502"/>
                    <a:pt x="3041" y="374"/>
                    <a:pt x="2965" y="273"/>
                  </a:cubicBezTo>
                  <a:cubicBezTo>
                    <a:pt x="2926" y="222"/>
                    <a:pt x="2877" y="181"/>
                    <a:pt x="2820" y="150"/>
                  </a:cubicBezTo>
                  <a:cubicBezTo>
                    <a:pt x="2765" y="121"/>
                    <a:pt x="2704" y="103"/>
                    <a:pt x="2641" y="98"/>
                  </a:cubicBezTo>
                  <a:cubicBezTo>
                    <a:pt x="2624" y="96"/>
                    <a:pt x="2608" y="96"/>
                    <a:pt x="2591" y="96"/>
                  </a:cubicBezTo>
                  <a:cubicBezTo>
                    <a:pt x="2568" y="96"/>
                    <a:pt x="2545" y="97"/>
                    <a:pt x="2520" y="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8" name="Freeform 33">
              <a:extLst>
                <a:ext uri="{FF2B5EF4-FFF2-40B4-BE49-F238E27FC236}">
                  <a16:creationId xmlns:a16="http://schemas.microsoft.com/office/drawing/2014/main" id="{111683A2-DC66-4E2C-96A8-13DD2C6ACC86}"/>
                </a:ext>
              </a:extLst>
            </p:cNvPr>
            <p:cNvSpPr>
              <a:spLocks noEditPoints="1"/>
            </p:cNvSpPr>
            <p:nvPr/>
          </p:nvSpPr>
          <p:spPr bwMode="auto">
            <a:xfrm>
              <a:off x="4408" y="1067"/>
              <a:ext cx="2658" cy="2517"/>
            </a:xfrm>
            <a:custGeom>
              <a:avLst/>
              <a:gdLst>
                <a:gd name="T0" fmla="*/ 939 w 3591"/>
                <a:gd name="T1" fmla="*/ 3224 h 3401"/>
                <a:gd name="T2" fmla="*/ 391 w 3591"/>
                <a:gd name="T3" fmla="*/ 2915 h 3401"/>
                <a:gd name="T4" fmla="*/ 81 w 3591"/>
                <a:gd name="T5" fmla="*/ 2479 h 3401"/>
                <a:gd name="T6" fmla="*/ 62 w 3591"/>
                <a:gd name="T7" fmla="*/ 1748 h 3401"/>
                <a:gd name="T8" fmla="*/ 250 w 3591"/>
                <a:gd name="T9" fmla="*/ 1503 h 3401"/>
                <a:gd name="T10" fmla="*/ 392 w 3591"/>
                <a:gd name="T11" fmla="*/ 1128 h 3401"/>
                <a:gd name="T12" fmla="*/ 493 w 3591"/>
                <a:gd name="T13" fmla="*/ 739 h 3401"/>
                <a:gd name="T14" fmla="*/ 534 w 3591"/>
                <a:gd name="T15" fmla="*/ 685 h 3401"/>
                <a:gd name="T16" fmla="*/ 891 w 3591"/>
                <a:gd name="T17" fmla="*/ 504 h 3401"/>
                <a:gd name="T18" fmla="*/ 1045 w 3591"/>
                <a:gd name="T19" fmla="*/ 460 h 3401"/>
                <a:gd name="T20" fmla="*/ 1142 w 3591"/>
                <a:gd name="T21" fmla="*/ 465 h 3401"/>
                <a:gd name="T22" fmla="*/ 1477 w 3591"/>
                <a:gd name="T23" fmla="*/ 293 h 3401"/>
                <a:gd name="T24" fmla="*/ 1766 w 3591"/>
                <a:gd name="T25" fmla="*/ 43 h 3401"/>
                <a:gd name="T26" fmla="*/ 1967 w 3591"/>
                <a:gd name="T27" fmla="*/ 0 h 3401"/>
                <a:gd name="T28" fmla="*/ 2204 w 3591"/>
                <a:gd name="T29" fmla="*/ 68 h 3401"/>
                <a:gd name="T30" fmla="*/ 2507 w 3591"/>
                <a:gd name="T31" fmla="*/ 140 h 3401"/>
                <a:gd name="T32" fmla="*/ 2565 w 3591"/>
                <a:gd name="T33" fmla="*/ 136 h 3401"/>
                <a:gd name="T34" fmla="*/ 2873 w 3591"/>
                <a:gd name="T35" fmla="*/ 180 h 3401"/>
                <a:gd name="T36" fmla="*/ 3185 w 3591"/>
                <a:gd name="T37" fmla="*/ 678 h 3401"/>
                <a:gd name="T38" fmla="*/ 3244 w 3591"/>
                <a:gd name="T39" fmla="*/ 879 h 3401"/>
                <a:gd name="T40" fmla="*/ 3457 w 3591"/>
                <a:gd name="T41" fmla="*/ 1359 h 3401"/>
                <a:gd name="T42" fmla="*/ 3581 w 3591"/>
                <a:gd name="T43" fmla="*/ 1950 h 3401"/>
                <a:gd name="T44" fmla="*/ 3283 w 3591"/>
                <a:gd name="T45" fmla="*/ 2530 h 3401"/>
                <a:gd name="T46" fmla="*/ 2802 w 3591"/>
                <a:gd name="T47" fmla="*/ 2909 h 3401"/>
                <a:gd name="T48" fmla="*/ 2313 w 3591"/>
                <a:gd name="T49" fmla="*/ 3270 h 3401"/>
                <a:gd name="T50" fmla="*/ 1937 w 3591"/>
                <a:gd name="T51" fmla="*/ 3397 h 3401"/>
                <a:gd name="T52" fmla="*/ 1430 w 3591"/>
                <a:gd name="T53" fmla="*/ 3350 h 3401"/>
                <a:gd name="T54" fmla="*/ 2553 w 3591"/>
                <a:gd name="T55" fmla="*/ 138 h 3401"/>
                <a:gd name="T56" fmla="*/ 2321 w 3591"/>
                <a:gd name="T57" fmla="*/ 124 h 3401"/>
                <a:gd name="T58" fmla="*/ 2137 w 3591"/>
                <a:gd name="T59" fmla="*/ 33 h 3401"/>
                <a:gd name="T60" fmla="*/ 1965 w 3591"/>
                <a:gd name="T61" fmla="*/ 0 h 3401"/>
                <a:gd name="T62" fmla="*/ 1528 w 3591"/>
                <a:gd name="T63" fmla="*/ 241 h 3401"/>
                <a:gd name="T64" fmla="*/ 1148 w 3591"/>
                <a:gd name="T65" fmla="*/ 466 h 3401"/>
                <a:gd name="T66" fmla="*/ 1099 w 3591"/>
                <a:gd name="T67" fmla="*/ 463 h 3401"/>
                <a:gd name="T68" fmla="*/ 901 w 3591"/>
                <a:gd name="T69" fmla="*/ 500 h 3401"/>
                <a:gd name="T70" fmla="*/ 780 w 3591"/>
                <a:gd name="T71" fmla="*/ 545 h 3401"/>
                <a:gd name="T72" fmla="*/ 501 w 3591"/>
                <a:gd name="T73" fmla="*/ 729 h 3401"/>
                <a:gd name="T74" fmla="*/ 399 w 3591"/>
                <a:gd name="T75" fmla="*/ 1053 h 3401"/>
                <a:gd name="T76" fmla="*/ 325 w 3591"/>
                <a:gd name="T77" fmla="*/ 1435 h 3401"/>
                <a:gd name="T78" fmla="*/ 187 w 3591"/>
                <a:gd name="T79" fmla="*/ 1558 h 3401"/>
                <a:gd name="T80" fmla="*/ 7 w 3591"/>
                <a:gd name="T81" fmla="*/ 2121 h 3401"/>
                <a:gd name="T82" fmla="*/ 158 w 3591"/>
                <a:gd name="T83" fmla="*/ 2628 h 3401"/>
                <a:gd name="T84" fmla="*/ 696 w 3591"/>
                <a:gd name="T85" fmla="*/ 3127 h 3401"/>
                <a:gd name="T86" fmla="*/ 1430 w 3591"/>
                <a:gd name="T87" fmla="*/ 3350 h 3401"/>
                <a:gd name="T88" fmla="*/ 2241 w 3591"/>
                <a:gd name="T89" fmla="*/ 3309 h 3401"/>
                <a:gd name="T90" fmla="*/ 2643 w 3591"/>
                <a:gd name="T91" fmla="*/ 3031 h 3401"/>
                <a:gd name="T92" fmla="*/ 2910 w 3591"/>
                <a:gd name="T93" fmla="*/ 2831 h 3401"/>
                <a:gd name="T94" fmla="*/ 3525 w 3591"/>
                <a:gd name="T95" fmla="*/ 2157 h 3401"/>
                <a:gd name="T96" fmla="*/ 3581 w 3591"/>
                <a:gd name="T97" fmla="*/ 1738 h 3401"/>
                <a:gd name="T98" fmla="*/ 3414 w 3591"/>
                <a:gd name="T99" fmla="*/ 1271 h 3401"/>
                <a:gd name="T100" fmla="*/ 3207 w 3591"/>
                <a:gd name="T101" fmla="*/ 763 h 3401"/>
                <a:gd name="T102" fmla="*/ 3028 w 3591"/>
                <a:gd name="T103" fmla="*/ 304 h 3401"/>
                <a:gd name="T104" fmla="*/ 2685 w 3591"/>
                <a:gd name="T105" fmla="*/ 133 h 3401"/>
                <a:gd name="T106" fmla="*/ 2565 w 3591"/>
                <a:gd name="T107" fmla="*/ 137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91" h="3401">
                  <a:moveTo>
                    <a:pt x="1430" y="3350"/>
                  </a:moveTo>
                  <a:cubicBezTo>
                    <a:pt x="1257" y="3318"/>
                    <a:pt x="1106" y="3279"/>
                    <a:pt x="939" y="3224"/>
                  </a:cubicBezTo>
                  <a:cubicBezTo>
                    <a:pt x="862" y="3198"/>
                    <a:pt x="779" y="3169"/>
                    <a:pt x="696" y="3127"/>
                  </a:cubicBezTo>
                  <a:cubicBezTo>
                    <a:pt x="586" y="3072"/>
                    <a:pt x="483" y="3001"/>
                    <a:pt x="391" y="2915"/>
                  </a:cubicBezTo>
                  <a:cubicBezTo>
                    <a:pt x="300" y="2830"/>
                    <a:pt x="221" y="2734"/>
                    <a:pt x="157" y="2629"/>
                  </a:cubicBezTo>
                  <a:cubicBezTo>
                    <a:pt x="127" y="2579"/>
                    <a:pt x="101" y="2529"/>
                    <a:pt x="81" y="2479"/>
                  </a:cubicBezTo>
                  <a:cubicBezTo>
                    <a:pt x="38" y="2372"/>
                    <a:pt x="14" y="2255"/>
                    <a:pt x="7" y="2121"/>
                  </a:cubicBezTo>
                  <a:cubicBezTo>
                    <a:pt x="0" y="1971"/>
                    <a:pt x="17" y="1853"/>
                    <a:pt x="62" y="1748"/>
                  </a:cubicBezTo>
                  <a:cubicBezTo>
                    <a:pt x="90" y="1683"/>
                    <a:pt x="132" y="1619"/>
                    <a:pt x="186" y="1558"/>
                  </a:cubicBezTo>
                  <a:cubicBezTo>
                    <a:pt x="205" y="1537"/>
                    <a:pt x="228" y="1520"/>
                    <a:pt x="250" y="1503"/>
                  </a:cubicBezTo>
                  <a:cubicBezTo>
                    <a:pt x="280" y="1482"/>
                    <a:pt x="307" y="1461"/>
                    <a:pt x="324" y="1435"/>
                  </a:cubicBezTo>
                  <a:cubicBezTo>
                    <a:pt x="378" y="1351"/>
                    <a:pt x="385" y="1243"/>
                    <a:pt x="392" y="1128"/>
                  </a:cubicBezTo>
                  <a:cubicBezTo>
                    <a:pt x="394" y="1104"/>
                    <a:pt x="396" y="1078"/>
                    <a:pt x="398" y="1053"/>
                  </a:cubicBezTo>
                  <a:cubicBezTo>
                    <a:pt x="409" y="920"/>
                    <a:pt x="443" y="809"/>
                    <a:pt x="493" y="739"/>
                  </a:cubicBezTo>
                  <a:cubicBezTo>
                    <a:pt x="495" y="735"/>
                    <a:pt x="498" y="732"/>
                    <a:pt x="500" y="728"/>
                  </a:cubicBezTo>
                  <a:cubicBezTo>
                    <a:pt x="511" y="713"/>
                    <a:pt x="522" y="698"/>
                    <a:pt x="534" y="685"/>
                  </a:cubicBezTo>
                  <a:cubicBezTo>
                    <a:pt x="607" y="603"/>
                    <a:pt x="687" y="576"/>
                    <a:pt x="780" y="545"/>
                  </a:cubicBezTo>
                  <a:cubicBezTo>
                    <a:pt x="815" y="533"/>
                    <a:pt x="852" y="520"/>
                    <a:pt x="891" y="504"/>
                  </a:cubicBezTo>
                  <a:cubicBezTo>
                    <a:pt x="894" y="502"/>
                    <a:pt x="897" y="501"/>
                    <a:pt x="900" y="500"/>
                  </a:cubicBezTo>
                  <a:cubicBezTo>
                    <a:pt x="944" y="481"/>
                    <a:pt x="993" y="460"/>
                    <a:pt x="1045" y="460"/>
                  </a:cubicBezTo>
                  <a:cubicBezTo>
                    <a:pt x="1063" y="459"/>
                    <a:pt x="1082" y="461"/>
                    <a:pt x="1099" y="463"/>
                  </a:cubicBezTo>
                  <a:cubicBezTo>
                    <a:pt x="1113" y="464"/>
                    <a:pt x="1128" y="465"/>
                    <a:pt x="1142" y="465"/>
                  </a:cubicBezTo>
                  <a:cubicBezTo>
                    <a:pt x="1144" y="465"/>
                    <a:pt x="1146" y="465"/>
                    <a:pt x="1148" y="465"/>
                  </a:cubicBezTo>
                  <a:cubicBezTo>
                    <a:pt x="1252" y="465"/>
                    <a:pt x="1362" y="407"/>
                    <a:pt x="1477" y="293"/>
                  </a:cubicBezTo>
                  <a:cubicBezTo>
                    <a:pt x="1494" y="276"/>
                    <a:pt x="1511" y="258"/>
                    <a:pt x="1528" y="240"/>
                  </a:cubicBezTo>
                  <a:cubicBezTo>
                    <a:pt x="1599" y="166"/>
                    <a:pt x="1673" y="88"/>
                    <a:pt x="1766" y="43"/>
                  </a:cubicBezTo>
                  <a:cubicBezTo>
                    <a:pt x="1826" y="15"/>
                    <a:pt x="1894" y="0"/>
                    <a:pt x="1965" y="0"/>
                  </a:cubicBezTo>
                  <a:cubicBezTo>
                    <a:pt x="1966" y="0"/>
                    <a:pt x="1966" y="0"/>
                    <a:pt x="1967" y="0"/>
                  </a:cubicBezTo>
                  <a:cubicBezTo>
                    <a:pt x="2029" y="0"/>
                    <a:pt x="2090" y="11"/>
                    <a:pt x="2138" y="32"/>
                  </a:cubicBezTo>
                  <a:cubicBezTo>
                    <a:pt x="2162" y="43"/>
                    <a:pt x="2182" y="55"/>
                    <a:pt x="2204" y="68"/>
                  </a:cubicBezTo>
                  <a:cubicBezTo>
                    <a:pt x="2238" y="87"/>
                    <a:pt x="2273" y="108"/>
                    <a:pt x="2322" y="123"/>
                  </a:cubicBezTo>
                  <a:cubicBezTo>
                    <a:pt x="2370" y="138"/>
                    <a:pt x="2430" y="144"/>
                    <a:pt x="2507" y="140"/>
                  </a:cubicBezTo>
                  <a:cubicBezTo>
                    <a:pt x="2522" y="139"/>
                    <a:pt x="2538" y="138"/>
                    <a:pt x="2553" y="137"/>
                  </a:cubicBezTo>
                  <a:cubicBezTo>
                    <a:pt x="2565" y="136"/>
                    <a:pt x="2565" y="136"/>
                    <a:pt x="2565" y="136"/>
                  </a:cubicBezTo>
                  <a:cubicBezTo>
                    <a:pt x="2607" y="133"/>
                    <a:pt x="2646" y="131"/>
                    <a:pt x="2685" y="133"/>
                  </a:cubicBezTo>
                  <a:cubicBezTo>
                    <a:pt x="2752" y="136"/>
                    <a:pt x="2815" y="152"/>
                    <a:pt x="2873" y="180"/>
                  </a:cubicBezTo>
                  <a:cubicBezTo>
                    <a:pt x="2934" y="210"/>
                    <a:pt x="2987" y="251"/>
                    <a:pt x="3029" y="304"/>
                  </a:cubicBezTo>
                  <a:cubicBezTo>
                    <a:pt x="3113" y="409"/>
                    <a:pt x="3149" y="546"/>
                    <a:pt x="3185" y="678"/>
                  </a:cubicBezTo>
                  <a:cubicBezTo>
                    <a:pt x="3192" y="706"/>
                    <a:pt x="3200" y="735"/>
                    <a:pt x="3208" y="762"/>
                  </a:cubicBezTo>
                  <a:cubicBezTo>
                    <a:pt x="3220" y="804"/>
                    <a:pt x="3231" y="842"/>
                    <a:pt x="3244" y="879"/>
                  </a:cubicBezTo>
                  <a:cubicBezTo>
                    <a:pt x="3290" y="1012"/>
                    <a:pt x="3353" y="1144"/>
                    <a:pt x="3414" y="1271"/>
                  </a:cubicBezTo>
                  <a:cubicBezTo>
                    <a:pt x="3428" y="1300"/>
                    <a:pt x="3443" y="1330"/>
                    <a:pt x="3457" y="1359"/>
                  </a:cubicBezTo>
                  <a:cubicBezTo>
                    <a:pt x="3511" y="1473"/>
                    <a:pt x="3563" y="1598"/>
                    <a:pt x="3582" y="1738"/>
                  </a:cubicBezTo>
                  <a:cubicBezTo>
                    <a:pt x="3591" y="1807"/>
                    <a:pt x="3591" y="1878"/>
                    <a:pt x="3581" y="1950"/>
                  </a:cubicBezTo>
                  <a:cubicBezTo>
                    <a:pt x="3571" y="2019"/>
                    <a:pt x="3553" y="2089"/>
                    <a:pt x="3526" y="2158"/>
                  </a:cubicBezTo>
                  <a:cubicBezTo>
                    <a:pt x="3474" y="2292"/>
                    <a:pt x="3390" y="2421"/>
                    <a:pt x="3283" y="2530"/>
                  </a:cubicBezTo>
                  <a:cubicBezTo>
                    <a:pt x="3172" y="2644"/>
                    <a:pt x="3039" y="2739"/>
                    <a:pt x="2910" y="2831"/>
                  </a:cubicBezTo>
                  <a:cubicBezTo>
                    <a:pt x="2875" y="2857"/>
                    <a:pt x="2838" y="2883"/>
                    <a:pt x="2802" y="2909"/>
                  </a:cubicBezTo>
                  <a:cubicBezTo>
                    <a:pt x="2749" y="2949"/>
                    <a:pt x="2695" y="2991"/>
                    <a:pt x="2644" y="3031"/>
                  </a:cubicBezTo>
                  <a:cubicBezTo>
                    <a:pt x="2537" y="3115"/>
                    <a:pt x="2427" y="3202"/>
                    <a:pt x="2313" y="3270"/>
                  </a:cubicBezTo>
                  <a:cubicBezTo>
                    <a:pt x="2290" y="3283"/>
                    <a:pt x="2266" y="3296"/>
                    <a:pt x="2241" y="3309"/>
                  </a:cubicBezTo>
                  <a:cubicBezTo>
                    <a:pt x="2132" y="3365"/>
                    <a:pt x="2033" y="3394"/>
                    <a:pt x="1937" y="3397"/>
                  </a:cubicBezTo>
                  <a:cubicBezTo>
                    <a:pt x="1920" y="3397"/>
                    <a:pt x="1903" y="3397"/>
                    <a:pt x="1886" y="3397"/>
                  </a:cubicBezTo>
                  <a:cubicBezTo>
                    <a:pt x="1707" y="3397"/>
                    <a:pt x="1549" y="3373"/>
                    <a:pt x="1430" y="3350"/>
                  </a:cubicBezTo>
                  <a:moveTo>
                    <a:pt x="2565" y="137"/>
                  </a:moveTo>
                  <a:cubicBezTo>
                    <a:pt x="2553" y="138"/>
                    <a:pt x="2553" y="138"/>
                    <a:pt x="2553" y="138"/>
                  </a:cubicBezTo>
                  <a:cubicBezTo>
                    <a:pt x="2538" y="139"/>
                    <a:pt x="2522" y="140"/>
                    <a:pt x="2507" y="141"/>
                  </a:cubicBezTo>
                  <a:cubicBezTo>
                    <a:pt x="2430" y="144"/>
                    <a:pt x="2370" y="139"/>
                    <a:pt x="2321" y="124"/>
                  </a:cubicBezTo>
                  <a:cubicBezTo>
                    <a:pt x="2273" y="109"/>
                    <a:pt x="2238" y="88"/>
                    <a:pt x="2204" y="68"/>
                  </a:cubicBezTo>
                  <a:cubicBezTo>
                    <a:pt x="2182" y="56"/>
                    <a:pt x="2161" y="43"/>
                    <a:pt x="2137" y="33"/>
                  </a:cubicBezTo>
                  <a:cubicBezTo>
                    <a:pt x="2090" y="12"/>
                    <a:pt x="2029" y="0"/>
                    <a:pt x="1967" y="0"/>
                  </a:cubicBezTo>
                  <a:cubicBezTo>
                    <a:pt x="1966" y="0"/>
                    <a:pt x="1966" y="0"/>
                    <a:pt x="1965" y="0"/>
                  </a:cubicBezTo>
                  <a:cubicBezTo>
                    <a:pt x="1894" y="1"/>
                    <a:pt x="1826" y="16"/>
                    <a:pt x="1767" y="44"/>
                  </a:cubicBezTo>
                  <a:cubicBezTo>
                    <a:pt x="1673" y="89"/>
                    <a:pt x="1600" y="166"/>
                    <a:pt x="1528" y="241"/>
                  </a:cubicBezTo>
                  <a:cubicBezTo>
                    <a:pt x="1512" y="258"/>
                    <a:pt x="1494" y="277"/>
                    <a:pt x="1477" y="294"/>
                  </a:cubicBezTo>
                  <a:cubicBezTo>
                    <a:pt x="1363" y="408"/>
                    <a:pt x="1252" y="466"/>
                    <a:pt x="1148" y="466"/>
                  </a:cubicBezTo>
                  <a:cubicBezTo>
                    <a:pt x="1146" y="466"/>
                    <a:pt x="1144" y="466"/>
                    <a:pt x="1142" y="466"/>
                  </a:cubicBezTo>
                  <a:cubicBezTo>
                    <a:pt x="1128" y="466"/>
                    <a:pt x="1113" y="465"/>
                    <a:pt x="1099" y="463"/>
                  </a:cubicBezTo>
                  <a:cubicBezTo>
                    <a:pt x="1082" y="462"/>
                    <a:pt x="1063" y="460"/>
                    <a:pt x="1045" y="460"/>
                  </a:cubicBezTo>
                  <a:cubicBezTo>
                    <a:pt x="993" y="461"/>
                    <a:pt x="944" y="482"/>
                    <a:pt x="901" y="500"/>
                  </a:cubicBezTo>
                  <a:cubicBezTo>
                    <a:pt x="897" y="502"/>
                    <a:pt x="894" y="503"/>
                    <a:pt x="891" y="504"/>
                  </a:cubicBezTo>
                  <a:cubicBezTo>
                    <a:pt x="852" y="521"/>
                    <a:pt x="815" y="533"/>
                    <a:pt x="780" y="545"/>
                  </a:cubicBezTo>
                  <a:cubicBezTo>
                    <a:pt x="688" y="577"/>
                    <a:pt x="608" y="604"/>
                    <a:pt x="534" y="685"/>
                  </a:cubicBezTo>
                  <a:cubicBezTo>
                    <a:pt x="522" y="699"/>
                    <a:pt x="511" y="714"/>
                    <a:pt x="501" y="729"/>
                  </a:cubicBezTo>
                  <a:cubicBezTo>
                    <a:pt x="499" y="732"/>
                    <a:pt x="496" y="736"/>
                    <a:pt x="494" y="739"/>
                  </a:cubicBezTo>
                  <a:cubicBezTo>
                    <a:pt x="444" y="809"/>
                    <a:pt x="410" y="920"/>
                    <a:pt x="399" y="1053"/>
                  </a:cubicBezTo>
                  <a:cubicBezTo>
                    <a:pt x="396" y="1078"/>
                    <a:pt x="395" y="1104"/>
                    <a:pt x="393" y="1128"/>
                  </a:cubicBezTo>
                  <a:cubicBezTo>
                    <a:pt x="385" y="1243"/>
                    <a:pt x="378" y="1351"/>
                    <a:pt x="325" y="1435"/>
                  </a:cubicBezTo>
                  <a:cubicBezTo>
                    <a:pt x="308" y="1462"/>
                    <a:pt x="280" y="1482"/>
                    <a:pt x="251" y="1504"/>
                  </a:cubicBezTo>
                  <a:cubicBezTo>
                    <a:pt x="228" y="1521"/>
                    <a:pt x="205" y="1538"/>
                    <a:pt x="187" y="1558"/>
                  </a:cubicBezTo>
                  <a:cubicBezTo>
                    <a:pt x="133" y="1619"/>
                    <a:pt x="91" y="1683"/>
                    <a:pt x="63" y="1749"/>
                  </a:cubicBezTo>
                  <a:cubicBezTo>
                    <a:pt x="18" y="1853"/>
                    <a:pt x="0" y="1971"/>
                    <a:pt x="7" y="2121"/>
                  </a:cubicBezTo>
                  <a:cubicBezTo>
                    <a:pt x="14" y="2255"/>
                    <a:pt x="39" y="2372"/>
                    <a:pt x="82" y="2479"/>
                  </a:cubicBezTo>
                  <a:cubicBezTo>
                    <a:pt x="102" y="2528"/>
                    <a:pt x="127" y="2578"/>
                    <a:pt x="158" y="2628"/>
                  </a:cubicBezTo>
                  <a:cubicBezTo>
                    <a:pt x="222" y="2734"/>
                    <a:pt x="300" y="2830"/>
                    <a:pt x="391" y="2914"/>
                  </a:cubicBezTo>
                  <a:cubicBezTo>
                    <a:pt x="483" y="3000"/>
                    <a:pt x="586" y="3071"/>
                    <a:pt x="696" y="3127"/>
                  </a:cubicBezTo>
                  <a:cubicBezTo>
                    <a:pt x="780" y="3169"/>
                    <a:pt x="862" y="3197"/>
                    <a:pt x="939" y="3223"/>
                  </a:cubicBezTo>
                  <a:cubicBezTo>
                    <a:pt x="1106" y="3279"/>
                    <a:pt x="1258" y="3318"/>
                    <a:pt x="1430" y="3350"/>
                  </a:cubicBezTo>
                  <a:cubicBezTo>
                    <a:pt x="1561" y="3374"/>
                    <a:pt x="1737" y="3401"/>
                    <a:pt x="1937" y="3396"/>
                  </a:cubicBezTo>
                  <a:cubicBezTo>
                    <a:pt x="2033" y="3393"/>
                    <a:pt x="2132" y="3365"/>
                    <a:pt x="2241" y="3309"/>
                  </a:cubicBezTo>
                  <a:cubicBezTo>
                    <a:pt x="2266" y="3295"/>
                    <a:pt x="2290" y="3282"/>
                    <a:pt x="2312" y="3269"/>
                  </a:cubicBezTo>
                  <a:cubicBezTo>
                    <a:pt x="2427" y="3201"/>
                    <a:pt x="2537" y="3114"/>
                    <a:pt x="2643" y="3031"/>
                  </a:cubicBezTo>
                  <a:cubicBezTo>
                    <a:pt x="2695" y="2990"/>
                    <a:pt x="2748" y="2948"/>
                    <a:pt x="2802" y="2908"/>
                  </a:cubicBezTo>
                  <a:cubicBezTo>
                    <a:pt x="2837" y="2882"/>
                    <a:pt x="2874" y="2856"/>
                    <a:pt x="2910" y="2831"/>
                  </a:cubicBezTo>
                  <a:cubicBezTo>
                    <a:pt x="3038" y="2739"/>
                    <a:pt x="3172" y="2643"/>
                    <a:pt x="3283" y="2529"/>
                  </a:cubicBezTo>
                  <a:cubicBezTo>
                    <a:pt x="3389" y="2420"/>
                    <a:pt x="3473" y="2291"/>
                    <a:pt x="3525" y="2157"/>
                  </a:cubicBezTo>
                  <a:cubicBezTo>
                    <a:pt x="3552" y="2089"/>
                    <a:pt x="3570" y="2019"/>
                    <a:pt x="3580" y="1949"/>
                  </a:cubicBezTo>
                  <a:cubicBezTo>
                    <a:pt x="3590" y="1878"/>
                    <a:pt x="3590" y="1807"/>
                    <a:pt x="3581" y="1738"/>
                  </a:cubicBezTo>
                  <a:cubicBezTo>
                    <a:pt x="3562" y="1598"/>
                    <a:pt x="3510" y="1473"/>
                    <a:pt x="3456" y="1359"/>
                  </a:cubicBezTo>
                  <a:cubicBezTo>
                    <a:pt x="3442" y="1330"/>
                    <a:pt x="3428" y="1300"/>
                    <a:pt x="3414" y="1271"/>
                  </a:cubicBezTo>
                  <a:cubicBezTo>
                    <a:pt x="3353" y="1144"/>
                    <a:pt x="3289" y="1012"/>
                    <a:pt x="3243" y="879"/>
                  </a:cubicBezTo>
                  <a:cubicBezTo>
                    <a:pt x="3231" y="842"/>
                    <a:pt x="3219" y="804"/>
                    <a:pt x="3207" y="763"/>
                  </a:cubicBezTo>
                  <a:cubicBezTo>
                    <a:pt x="3199" y="735"/>
                    <a:pt x="3191" y="706"/>
                    <a:pt x="3184" y="679"/>
                  </a:cubicBezTo>
                  <a:cubicBezTo>
                    <a:pt x="3149" y="546"/>
                    <a:pt x="3112" y="409"/>
                    <a:pt x="3028" y="304"/>
                  </a:cubicBezTo>
                  <a:cubicBezTo>
                    <a:pt x="2986" y="252"/>
                    <a:pt x="2934" y="210"/>
                    <a:pt x="2873" y="181"/>
                  </a:cubicBezTo>
                  <a:cubicBezTo>
                    <a:pt x="2815" y="152"/>
                    <a:pt x="2751" y="137"/>
                    <a:pt x="2685" y="133"/>
                  </a:cubicBezTo>
                  <a:cubicBezTo>
                    <a:pt x="2676" y="133"/>
                    <a:pt x="2667" y="133"/>
                    <a:pt x="2658" y="133"/>
                  </a:cubicBezTo>
                  <a:cubicBezTo>
                    <a:pt x="2628" y="133"/>
                    <a:pt x="2597" y="135"/>
                    <a:pt x="2565" y="1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9" name="Freeform 34">
              <a:extLst>
                <a:ext uri="{FF2B5EF4-FFF2-40B4-BE49-F238E27FC236}">
                  <a16:creationId xmlns:a16="http://schemas.microsoft.com/office/drawing/2014/main" id="{4982DE16-B4E6-47A7-99FB-8465CD0D93E6}"/>
                </a:ext>
              </a:extLst>
            </p:cNvPr>
            <p:cNvSpPr>
              <a:spLocks noEditPoints="1"/>
            </p:cNvSpPr>
            <p:nvPr/>
          </p:nvSpPr>
          <p:spPr bwMode="auto">
            <a:xfrm>
              <a:off x="4367" y="971"/>
              <a:ext cx="2756" cy="2667"/>
            </a:xfrm>
            <a:custGeom>
              <a:avLst/>
              <a:gdLst>
                <a:gd name="T0" fmla="*/ 971 w 3723"/>
                <a:gd name="T1" fmla="*/ 3371 h 3603"/>
                <a:gd name="T2" fmla="*/ 723 w 3723"/>
                <a:gd name="T3" fmla="*/ 3272 h 3603"/>
                <a:gd name="T4" fmla="*/ 79 w 3723"/>
                <a:gd name="T5" fmla="*/ 2604 h 3603"/>
                <a:gd name="T6" fmla="*/ 64 w 3723"/>
                <a:gd name="T7" fmla="*/ 1841 h 3603"/>
                <a:gd name="T8" fmla="*/ 265 w 3723"/>
                <a:gd name="T9" fmla="*/ 1585 h 3603"/>
                <a:gd name="T10" fmla="*/ 409 w 3723"/>
                <a:gd name="T11" fmla="*/ 1200 h 3603"/>
                <a:gd name="T12" fmla="*/ 495 w 3723"/>
                <a:gd name="T13" fmla="*/ 811 h 3603"/>
                <a:gd name="T14" fmla="*/ 533 w 3723"/>
                <a:gd name="T15" fmla="*/ 754 h 3603"/>
                <a:gd name="T16" fmla="*/ 877 w 3723"/>
                <a:gd name="T17" fmla="*/ 548 h 3603"/>
                <a:gd name="T18" fmla="*/ 1037 w 3723"/>
                <a:gd name="T19" fmla="*/ 500 h 3603"/>
                <a:gd name="T20" fmla="*/ 1097 w 3723"/>
                <a:gd name="T21" fmla="*/ 505 h 3603"/>
                <a:gd name="T22" fmla="*/ 1486 w 3723"/>
                <a:gd name="T23" fmla="*/ 330 h 3603"/>
                <a:gd name="T24" fmla="*/ 1786 w 3723"/>
                <a:gd name="T25" fmla="*/ 65 h 3603"/>
                <a:gd name="T26" fmla="*/ 2237 w 3723"/>
                <a:gd name="T27" fmla="*/ 119 h 3603"/>
                <a:gd name="T28" fmla="*/ 2547 w 3723"/>
                <a:gd name="T29" fmla="*/ 212 h 3603"/>
                <a:gd name="T30" fmla="*/ 2621 w 3723"/>
                <a:gd name="T31" fmla="*/ 206 h 3603"/>
                <a:gd name="T32" fmla="*/ 3098 w 3723"/>
                <a:gd name="T33" fmla="*/ 367 h 3603"/>
                <a:gd name="T34" fmla="*/ 3285 w 3723"/>
                <a:gd name="T35" fmla="*/ 841 h 3603"/>
                <a:gd name="T36" fmla="*/ 3520 w 3723"/>
                <a:gd name="T37" fmla="*/ 1420 h 3603"/>
                <a:gd name="T38" fmla="*/ 3677 w 3723"/>
                <a:gd name="T39" fmla="*/ 1848 h 3603"/>
                <a:gd name="T40" fmla="*/ 3003 w 3723"/>
                <a:gd name="T41" fmla="*/ 2986 h 3603"/>
                <a:gd name="T42" fmla="*/ 2695 w 3723"/>
                <a:gd name="T43" fmla="*/ 3221 h 3603"/>
                <a:gd name="T44" fmla="*/ 2294 w 3723"/>
                <a:gd name="T45" fmla="*/ 3507 h 3603"/>
                <a:gd name="T46" fmla="*/ 1957 w 3723"/>
                <a:gd name="T47" fmla="*/ 3603 h 3603"/>
                <a:gd name="T48" fmla="*/ 2621 w 3723"/>
                <a:gd name="T49" fmla="*/ 213 h 3603"/>
                <a:gd name="T50" fmla="*/ 2547 w 3723"/>
                <a:gd name="T51" fmla="*/ 219 h 3603"/>
                <a:gd name="T52" fmla="*/ 2233 w 3723"/>
                <a:gd name="T53" fmla="*/ 125 h 3603"/>
                <a:gd name="T54" fmla="*/ 1789 w 3723"/>
                <a:gd name="T55" fmla="*/ 71 h 3603"/>
                <a:gd name="T56" fmla="*/ 1491 w 3723"/>
                <a:gd name="T57" fmla="*/ 335 h 3603"/>
                <a:gd name="T58" fmla="*/ 1096 w 3723"/>
                <a:gd name="T59" fmla="*/ 511 h 3603"/>
                <a:gd name="T60" fmla="*/ 1037 w 3723"/>
                <a:gd name="T61" fmla="*/ 507 h 3603"/>
                <a:gd name="T62" fmla="*/ 880 w 3723"/>
                <a:gd name="T63" fmla="*/ 554 h 3603"/>
                <a:gd name="T64" fmla="*/ 539 w 3723"/>
                <a:gd name="T65" fmla="*/ 759 h 3603"/>
                <a:gd name="T66" fmla="*/ 501 w 3723"/>
                <a:gd name="T67" fmla="*/ 815 h 3603"/>
                <a:gd name="T68" fmla="*/ 416 w 3723"/>
                <a:gd name="T69" fmla="*/ 1201 h 3603"/>
                <a:gd name="T70" fmla="*/ 269 w 3723"/>
                <a:gd name="T71" fmla="*/ 1591 h 3603"/>
                <a:gd name="T72" fmla="*/ 70 w 3723"/>
                <a:gd name="T73" fmla="*/ 1844 h 3603"/>
                <a:gd name="T74" fmla="*/ 85 w 3723"/>
                <a:gd name="T75" fmla="*/ 2601 h 3603"/>
                <a:gd name="T76" fmla="*/ 726 w 3723"/>
                <a:gd name="T77" fmla="*/ 3266 h 3603"/>
                <a:gd name="T78" fmla="*/ 973 w 3723"/>
                <a:gd name="T79" fmla="*/ 3364 h 3603"/>
                <a:gd name="T80" fmla="*/ 1974 w 3723"/>
                <a:gd name="T81" fmla="*/ 3595 h 3603"/>
                <a:gd name="T82" fmla="*/ 2365 w 3723"/>
                <a:gd name="T83" fmla="*/ 3457 h 3603"/>
                <a:gd name="T84" fmla="*/ 2874 w 3723"/>
                <a:gd name="T85" fmla="*/ 3071 h 3603"/>
                <a:gd name="T86" fmla="*/ 3375 w 3723"/>
                <a:gd name="T87" fmla="*/ 2676 h 3603"/>
                <a:gd name="T88" fmla="*/ 3532 w 3723"/>
                <a:gd name="T89" fmla="*/ 1461 h 3603"/>
                <a:gd name="T90" fmla="*/ 3315 w 3723"/>
                <a:gd name="T91" fmla="*/ 964 h 3603"/>
                <a:gd name="T92" fmla="*/ 3258 w 3723"/>
                <a:gd name="T93" fmla="*/ 767 h 3603"/>
                <a:gd name="T94" fmla="*/ 2732 w 3723"/>
                <a:gd name="T95" fmla="*/ 207 h 3603"/>
                <a:gd name="T96" fmla="*/ 2621 w 3723"/>
                <a:gd name="T97" fmla="*/ 213 h 3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23" h="3603">
                  <a:moveTo>
                    <a:pt x="1462" y="3528"/>
                  </a:moveTo>
                  <a:cubicBezTo>
                    <a:pt x="1300" y="3485"/>
                    <a:pt x="1149" y="3434"/>
                    <a:pt x="971" y="3371"/>
                  </a:cubicBezTo>
                  <a:cubicBezTo>
                    <a:pt x="959" y="3366"/>
                    <a:pt x="959" y="3366"/>
                    <a:pt x="959" y="3366"/>
                  </a:cubicBezTo>
                  <a:cubicBezTo>
                    <a:pt x="882" y="3339"/>
                    <a:pt x="803" y="3311"/>
                    <a:pt x="723" y="3272"/>
                  </a:cubicBezTo>
                  <a:cubicBezTo>
                    <a:pt x="489" y="3158"/>
                    <a:pt x="288" y="2976"/>
                    <a:pt x="157" y="2760"/>
                  </a:cubicBezTo>
                  <a:cubicBezTo>
                    <a:pt x="125" y="2708"/>
                    <a:pt x="99" y="2656"/>
                    <a:pt x="79" y="2604"/>
                  </a:cubicBezTo>
                  <a:cubicBezTo>
                    <a:pt x="36" y="2495"/>
                    <a:pt x="12" y="2373"/>
                    <a:pt x="6" y="2230"/>
                  </a:cubicBezTo>
                  <a:cubicBezTo>
                    <a:pt x="0" y="2069"/>
                    <a:pt x="18" y="1950"/>
                    <a:pt x="64" y="1841"/>
                  </a:cubicBezTo>
                  <a:cubicBezTo>
                    <a:pt x="94" y="1771"/>
                    <a:pt x="138" y="1704"/>
                    <a:pt x="195" y="1641"/>
                  </a:cubicBezTo>
                  <a:cubicBezTo>
                    <a:pt x="215" y="1620"/>
                    <a:pt x="241" y="1602"/>
                    <a:pt x="265" y="1585"/>
                  </a:cubicBezTo>
                  <a:cubicBezTo>
                    <a:pt x="296" y="1564"/>
                    <a:pt x="325" y="1544"/>
                    <a:pt x="343" y="1517"/>
                  </a:cubicBezTo>
                  <a:cubicBezTo>
                    <a:pt x="398" y="1433"/>
                    <a:pt x="403" y="1320"/>
                    <a:pt x="409" y="1200"/>
                  </a:cubicBezTo>
                  <a:cubicBezTo>
                    <a:pt x="410" y="1178"/>
                    <a:pt x="411" y="1155"/>
                    <a:pt x="412" y="1133"/>
                  </a:cubicBezTo>
                  <a:cubicBezTo>
                    <a:pt x="420" y="997"/>
                    <a:pt x="450" y="882"/>
                    <a:pt x="495" y="811"/>
                  </a:cubicBezTo>
                  <a:cubicBezTo>
                    <a:pt x="498" y="807"/>
                    <a:pt x="501" y="802"/>
                    <a:pt x="504" y="797"/>
                  </a:cubicBezTo>
                  <a:cubicBezTo>
                    <a:pt x="513" y="783"/>
                    <a:pt x="522" y="768"/>
                    <a:pt x="533" y="754"/>
                  </a:cubicBezTo>
                  <a:cubicBezTo>
                    <a:pt x="606" y="663"/>
                    <a:pt x="688" y="629"/>
                    <a:pt x="784" y="589"/>
                  </a:cubicBezTo>
                  <a:cubicBezTo>
                    <a:pt x="814" y="576"/>
                    <a:pt x="845" y="563"/>
                    <a:pt x="877" y="548"/>
                  </a:cubicBezTo>
                  <a:cubicBezTo>
                    <a:pt x="880" y="547"/>
                    <a:pt x="880" y="547"/>
                    <a:pt x="880" y="547"/>
                  </a:cubicBezTo>
                  <a:cubicBezTo>
                    <a:pt x="926" y="525"/>
                    <a:pt x="980" y="500"/>
                    <a:pt x="1037" y="500"/>
                  </a:cubicBezTo>
                  <a:cubicBezTo>
                    <a:pt x="1038" y="500"/>
                    <a:pt x="1038" y="500"/>
                    <a:pt x="1039" y="500"/>
                  </a:cubicBezTo>
                  <a:cubicBezTo>
                    <a:pt x="1059" y="500"/>
                    <a:pt x="1078" y="502"/>
                    <a:pt x="1097" y="505"/>
                  </a:cubicBezTo>
                  <a:cubicBezTo>
                    <a:pt x="1112" y="506"/>
                    <a:pt x="1126" y="508"/>
                    <a:pt x="1141" y="509"/>
                  </a:cubicBezTo>
                  <a:cubicBezTo>
                    <a:pt x="1251" y="515"/>
                    <a:pt x="1367" y="455"/>
                    <a:pt x="1486" y="330"/>
                  </a:cubicBezTo>
                  <a:cubicBezTo>
                    <a:pt x="1503" y="312"/>
                    <a:pt x="1520" y="294"/>
                    <a:pt x="1536" y="276"/>
                  </a:cubicBezTo>
                  <a:cubicBezTo>
                    <a:pt x="1610" y="195"/>
                    <a:pt x="1687" y="111"/>
                    <a:pt x="1786" y="65"/>
                  </a:cubicBezTo>
                  <a:cubicBezTo>
                    <a:pt x="1928" y="0"/>
                    <a:pt x="2087" y="25"/>
                    <a:pt x="2175" y="76"/>
                  </a:cubicBezTo>
                  <a:cubicBezTo>
                    <a:pt x="2197" y="89"/>
                    <a:pt x="2217" y="104"/>
                    <a:pt x="2237" y="119"/>
                  </a:cubicBezTo>
                  <a:cubicBezTo>
                    <a:pt x="2271" y="145"/>
                    <a:pt x="2305" y="171"/>
                    <a:pt x="2356" y="190"/>
                  </a:cubicBezTo>
                  <a:cubicBezTo>
                    <a:pt x="2406" y="209"/>
                    <a:pt x="2470" y="216"/>
                    <a:pt x="2547" y="212"/>
                  </a:cubicBezTo>
                  <a:cubicBezTo>
                    <a:pt x="2565" y="211"/>
                    <a:pt x="2583" y="209"/>
                    <a:pt x="2601" y="208"/>
                  </a:cubicBezTo>
                  <a:cubicBezTo>
                    <a:pt x="2621" y="206"/>
                    <a:pt x="2621" y="206"/>
                    <a:pt x="2621" y="206"/>
                  </a:cubicBezTo>
                  <a:cubicBezTo>
                    <a:pt x="2659" y="202"/>
                    <a:pt x="2696" y="199"/>
                    <a:pt x="2732" y="200"/>
                  </a:cubicBezTo>
                  <a:cubicBezTo>
                    <a:pt x="2877" y="202"/>
                    <a:pt x="3011" y="263"/>
                    <a:pt x="3098" y="367"/>
                  </a:cubicBezTo>
                  <a:cubicBezTo>
                    <a:pt x="3190" y="477"/>
                    <a:pt x="3228" y="624"/>
                    <a:pt x="3265" y="765"/>
                  </a:cubicBezTo>
                  <a:cubicBezTo>
                    <a:pt x="3272" y="790"/>
                    <a:pt x="3278" y="816"/>
                    <a:pt x="3285" y="841"/>
                  </a:cubicBezTo>
                  <a:cubicBezTo>
                    <a:pt x="3297" y="885"/>
                    <a:pt x="3309" y="924"/>
                    <a:pt x="3321" y="961"/>
                  </a:cubicBezTo>
                  <a:cubicBezTo>
                    <a:pt x="3373" y="1118"/>
                    <a:pt x="3448" y="1271"/>
                    <a:pt x="3520" y="1420"/>
                  </a:cubicBezTo>
                  <a:cubicBezTo>
                    <a:pt x="3538" y="1458"/>
                    <a:pt x="3538" y="1458"/>
                    <a:pt x="3538" y="1458"/>
                  </a:cubicBezTo>
                  <a:cubicBezTo>
                    <a:pt x="3593" y="1571"/>
                    <a:pt x="3653" y="1703"/>
                    <a:pt x="3677" y="1848"/>
                  </a:cubicBezTo>
                  <a:cubicBezTo>
                    <a:pt x="3723" y="2131"/>
                    <a:pt x="3612" y="2442"/>
                    <a:pt x="3380" y="2681"/>
                  </a:cubicBezTo>
                  <a:cubicBezTo>
                    <a:pt x="3268" y="2797"/>
                    <a:pt x="3133" y="2893"/>
                    <a:pt x="3003" y="2986"/>
                  </a:cubicBezTo>
                  <a:cubicBezTo>
                    <a:pt x="2962" y="3016"/>
                    <a:pt x="2919" y="3046"/>
                    <a:pt x="2878" y="3076"/>
                  </a:cubicBezTo>
                  <a:cubicBezTo>
                    <a:pt x="2816" y="3123"/>
                    <a:pt x="2754" y="3173"/>
                    <a:pt x="2695" y="3221"/>
                  </a:cubicBezTo>
                  <a:cubicBezTo>
                    <a:pt x="2590" y="3305"/>
                    <a:pt x="2481" y="3393"/>
                    <a:pt x="2368" y="3463"/>
                  </a:cubicBezTo>
                  <a:cubicBezTo>
                    <a:pt x="2345" y="3478"/>
                    <a:pt x="2320" y="3493"/>
                    <a:pt x="2294" y="3507"/>
                  </a:cubicBezTo>
                  <a:cubicBezTo>
                    <a:pt x="2178" y="3570"/>
                    <a:pt x="2074" y="3601"/>
                    <a:pt x="1974" y="3602"/>
                  </a:cubicBezTo>
                  <a:cubicBezTo>
                    <a:pt x="1968" y="3602"/>
                    <a:pt x="1962" y="3603"/>
                    <a:pt x="1957" y="3603"/>
                  </a:cubicBezTo>
                  <a:cubicBezTo>
                    <a:pt x="1766" y="3603"/>
                    <a:pt x="1600" y="3565"/>
                    <a:pt x="1462" y="3528"/>
                  </a:cubicBezTo>
                  <a:moveTo>
                    <a:pt x="2621" y="213"/>
                  </a:moveTo>
                  <a:cubicBezTo>
                    <a:pt x="2601" y="215"/>
                    <a:pt x="2601" y="215"/>
                    <a:pt x="2601" y="215"/>
                  </a:cubicBezTo>
                  <a:cubicBezTo>
                    <a:pt x="2583" y="216"/>
                    <a:pt x="2566" y="218"/>
                    <a:pt x="2547" y="219"/>
                  </a:cubicBezTo>
                  <a:cubicBezTo>
                    <a:pt x="2469" y="223"/>
                    <a:pt x="2404" y="216"/>
                    <a:pt x="2354" y="197"/>
                  </a:cubicBezTo>
                  <a:cubicBezTo>
                    <a:pt x="2302" y="177"/>
                    <a:pt x="2267" y="151"/>
                    <a:pt x="2233" y="125"/>
                  </a:cubicBezTo>
                  <a:cubicBezTo>
                    <a:pt x="2213" y="110"/>
                    <a:pt x="2194" y="95"/>
                    <a:pt x="2171" y="82"/>
                  </a:cubicBezTo>
                  <a:cubicBezTo>
                    <a:pt x="2085" y="32"/>
                    <a:pt x="1929" y="7"/>
                    <a:pt x="1789" y="71"/>
                  </a:cubicBezTo>
                  <a:cubicBezTo>
                    <a:pt x="1691" y="117"/>
                    <a:pt x="1615" y="200"/>
                    <a:pt x="1541" y="281"/>
                  </a:cubicBezTo>
                  <a:cubicBezTo>
                    <a:pt x="1525" y="299"/>
                    <a:pt x="1508" y="317"/>
                    <a:pt x="1491" y="335"/>
                  </a:cubicBezTo>
                  <a:cubicBezTo>
                    <a:pt x="1371" y="461"/>
                    <a:pt x="1252" y="522"/>
                    <a:pt x="1140" y="516"/>
                  </a:cubicBezTo>
                  <a:cubicBezTo>
                    <a:pt x="1126" y="515"/>
                    <a:pt x="1111" y="513"/>
                    <a:pt x="1096" y="511"/>
                  </a:cubicBezTo>
                  <a:cubicBezTo>
                    <a:pt x="1078" y="509"/>
                    <a:pt x="1058" y="507"/>
                    <a:pt x="1039" y="507"/>
                  </a:cubicBezTo>
                  <a:cubicBezTo>
                    <a:pt x="1038" y="507"/>
                    <a:pt x="1038" y="507"/>
                    <a:pt x="1037" y="507"/>
                  </a:cubicBezTo>
                  <a:cubicBezTo>
                    <a:pt x="981" y="507"/>
                    <a:pt x="929" y="531"/>
                    <a:pt x="883" y="553"/>
                  </a:cubicBezTo>
                  <a:cubicBezTo>
                    <a:pt x="880" y="554"/>
                    <a:pt x="880" y="554"/>
                    <a:pt x="880" y="554"/>
                  </a:cubicBezTo>
                  <a:cubicBezTo>
                    <a:pt x="848" y="570"/>
                    <a:pt x="817" y="583"/>
                    <a:pt x="787" y="595"/>
                  </a:cubicBezTo>
                  <a:cubicBezTo>
                    <a:pt x="692" y="635"/>
                    <a:pt x="610" y="669"/>
                    <a:pt x="539" y="759"/>
                  </a:cubicBezTo>
                  <a:cubicBezTo>
                    <a:pt x="528" y="772"/>
                    <a:pt x="519" y="786"/>
                    <a:pt x="510" y="801"/>
                  </a:cubicBezTo>
                  <a:cubicBezTo>
                    <a:pt x="507" y="806"/>
                    <a:pt x="504" y="810"/>
                    <a:pt x="501" y="815"/>
                  </a:cubicBezTo>
                  <a:cubicBezTo>
                    <a:pt x="456" y="885"/>
                    <a:pt x="427" y="998"/>
                    <a:pt x="419" y="1133"/>
                  </a:cubicBezTo>
                  <a:cubicBezTo>
                    <a:pt x="418" y="1156"/>
                    <a:pt x="417" y="1179"/>
                    <a:pt x="416" y="1201"/>
                  </a:cubicBezTo>
                  <a:cubicBezTo>
                    <a:pt x="410" y="1321"/>
                    <a:pt x="405" y="1435"/>
                    <a:pt x="349" y="1521"/>
                  </a:cubicBezTo>
                  <a:cubicBezTo>
                    <a:pt x="331" y="1549"/>
                    <a:pt x="301" y="1570"/>
                    <a:pt x="269" y="1591"/>
                  </a:cubicBezTo>
                  <a:cubicBezTo>
                    <a:pt x="245" y="1608"/>
                    <a:pt x="220" y="1625"/>
                    <a:pt x="200" y="1646"/>
                  </a:cubicBezTo>
                  <a:cubicBezTo>
                    <a:pt x="144" y="1708"/>
                    <a:pt x="100" y="1775"/>
                    <a:pt x="70" y="1844"/>
                  </a:cubicBezTo>
                  <a:cubicBezTo>
                    <a:pt x="25" y="1951"/>
                    <a:pt x="7" y="2070"/>
                    <a:pt x="13" y="2229"/>
                  </a:cubicBezTo>
                  <a:cubicBezTo>
                    <a:pt x="19" y="2372"/>
                    <a:pt x="43" y="2493"/>
                    <a:pt x="85" y="2601"/>
                  </a:cubicBezTo>
                  <a:cubicBezTo>
                    <a:pt x="105" y="2653"/>
                    <a:pt x="131" y="2705"/>
                    <a:pt x="163" y="2756"/>
                  </a:cubicBezTo>
                  <a:cubicBezTo>
                    <a:pt x="294" y="2971"/>
                    <a:pt x="494" y="3152"/>
                    <a:pt x="726" y="3266"/>
                  </a:cubicBezTo>
                  <a:cubicBezTo>
                    <a:pt x="806" y="3305"/>
                    <a:pt x="885" y="3333"/>
                    <a:pt x="961" y="3360"/>
                  </a:cubicBezTo>
                  <a:cubicBezTo>
                    <a:pt x="973" y="3364"/>
                    <a:pt x="973" y="3364"/>
                    <a:pt x="973" y="3364"/>
                  </a:cubicBezTo>
                  <a:cubicBezTo>
                    <a:pt x="1151" y="3428"/>
                    <a:pt x="1302" y="3479"/>
                    <a:pt x="1463" y="3522"/>
                  </a:cubicBezTo>
                  <a:cubicBezTo>
                    <a:pt x="1605" y="3559"/>
                    <a:pt x="1777" y="3598"/>
                    <a:pt x="1974" y="3595"/>
                  </a:cubicBezTo>
                  <a:cubicBezTo>
                    <a:pt x="2073" y="3594"/>
                    <a:pt x="2176" y="3563"/>
                    <a:pt x="2290" y="3501"/>
                  </a:cubicBezTo>
                  <a:cubicBezTo>
                    <a:pt x="2316" y="3487"/>
                    <a:pt x="2341" y="3472"/>
                    <a:pt x="2365" y="3457"/>
                  </a:cubicBezTo>
                  <a:cubicBezTo>
                    <a:pt x="2477" y="3387"/>
                    <a:pt x="2586" y="3300"/>
                    <a:pt x="2690" y="3215"/>
                  </a:cubicBezTo>
                  <a:cubicBezTo>
                    <a:pt x="2750" y="3167"/>
                    <a:pt x="2812" y="3118"/>
                    <a:pt x="2874" y="3071"/>
                  </a:cubicBezTo>
                  <a:cubicBezTo>
                    <a:pt x="2915" y="3040"/>
                    <a:pt x="2958" y="3010"/>
                    <a:pt x="2999" y="2981"/>
                  </a:cubicBezTo>
                  <a:cubicBezTo>
                    <a:pt x="3129" y="2888"/>
                    <a:pt x="3264" y="2792"/>
                    <a:pt x="3375" y="2676"/>
                  </a:cubicBezTo>
                  <a:cubicBezTo>
                    <a:pt x="3605" y="2439"/>
                    <a:pt x="3715" y="2130"/>
                    <a:pt x="3670" y="1849"/>
                  </a:cubicBezTo>
                  <a:cubicBezTo>
                    <a:pt x="3646" y="1705"/>
                    <a:pt x="3586" y="1573"/>
                    <a:pt x="3532" y="1461"/>
                  </a:cubicBezTo>
                  <a:cubicBezTo>
                    <a:pt x="3513" y="1423"/>
                    <a:pt x="3513" y="1423"/>
                    <a:pt x="3513" y="1423"/>
                  </a:cubicBezTo>
                  <a:cubicBezTo>
                    <a:pt x="3441" y="1274"/>
                    <a:pt x="3367" y="1120"/>
                    <a:pt x="3315" y="964"/>
                  </a:cubicBezTo>
                  <a:cubicBezTo>
                    <a:pt x="3303" y="927"/>
                    <a:pt x="3291" y="887"/>
                    <a:pt x="3279" y="843"/>
                  </a:cubicBezTo>
                  <a:cubicBezTo>
                    <a:pt x="3272" y="818"/>
                    <a:pt x="3265" y="792"/>
                    <a:pt x="3258" y="767"/>
                  </a:cubicBezTo>
                  <a:cubicBezTo>
                    <a:pt x="3222" y="626"/>
                    <a:pt x="3184" y="481"/>
                    <a:pt x="3093" y="372"/>
                  </a:cubicBezTo>
                  <a:cubicBezTo>
                    <a:pt x="3007" y="269"/>
                    <a:pt x="2875" y="208"/>
                    <a:pt x="2732" y="207"/>
                  </a:cubicBezTo>
                  <a:cubicBezTo>
                    <a:pt x="2730" y="207"/>
                    <a:pt x="2728" y="207"/>
                    <a:pt x="2725" y="207"/>
                  </a:cubicBezTo>
                  <a:cubicBezTo>
                    <a:pt x="2691" y="207"/>
                    <a:pt x="2657" y="210"/>
                    <a:pt x="2621" y="21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0" name="Freeform 35">
              <a:extLst>
                <a:ext uri="{FF2B5EF4-FFF2-40B4-BE49-F238E27FC236}">
                  <a16:creationId xmlns:a16="http://schemas.microsoft.com/office/drawing/2014/main" id="{FCA9018B-71D0-4076-9F10-5612745A8E94}"/>
                </a:ext>
              </a:extLst>
            </p:cNvPr>
            <p:cNvSpPr>
              <a:spLocks noEditPoints="1"/>
            </p:cNvSpPr>
            <p:nvPr/>
          </p:nvSpPr>
          <p:spPr bwMode="auto">
            <a:xfrm>
              <a:off x="4332" y="914"/>
              <a:ext cx="2794" cy="2775"/>
            </a:xfrm>
            <a:custGeom>
              <a:avLst/>
              <a:gdLst>
                <a:gd name="T0" fmla="*/ 1487 w 3775"/>
                <a:gd name="T1" fmla="*/ 3648 h 3750"/>
                <a:gd name="T2" fmla="*/ 997 w 3775"/>
                <a:gd name="T3" fmla="*/ 3460 h 3750"/>
                <a:gd name="T4" fmla="*/ 745 w 3775"/>
                <a:gd name="T5" fmla="*/ 3359 h 3750"/>
                <a:gd name="T6" fmla="*/ 73 w 3775"/>
                <a:gd name="T7" fmla="*/ 2674 h 3750"/>
                <a:gd name="T8" fmla="*/ 63 w 3775"/>
                <a:gd name="T9" fmla="*/ 1884 h 3750"/>
                <a:gd name="T10" fmla="*/ 275 w 3775"/>
                <a:gd name="T11" fmla="*/ 1620 h 3750"/>
                <a:gd name="T12" fmla="*/ 359 w 3775"/>
                <a:gd name="T13" fmla="*/ 1551 h 3750"/>
                <a:gd name="T14" fmla="*/ 424 w 3775"/>
                <a:gd name="T15" fmla="*/ 1161 h 3750"/>
                <a:gd name="T16" fmla="*/ 495 w 3775"/>
                <a:gd name="T17" fmla="*/ 835 h 3750"/>
                <a:gd name="T18" fmla="*/ 529 w 3775"/>
                <a:gd name="T19" fmla="*/ 776 h 3750"/>
                <a:gd name="T20" fmla="*/ 788 w 3775"/>
                <a:gd name="T21" fmla="*/ 581 h 3750"/>
                <a:gd name="T22" fmla="*/ 1019 w 3775"/>
                <a:gd name="T23" fmla="*/ 494 h 3750"/>
                <a:gd name="T24" fmla="*/ 1086 w 3775"/>
                <a:gd name="T25" fmla="*/ 501 h 3750"/>
                <a:gd name="T26" fmla="*/ 1328 w 3775"/>
                <a:gd name="T27" fmla="*/ 456 h 3750"/>
                <a:gd name="T28" fmla="*/ 1541 w 3775"/>
                <a:gd name="T29" fmla="*/ 263 h 3750"/>
                <a:gd name="T30" fmla="*/ 2018 w 3775"/>
                <a:gd name="T31" fmla="*/ 8 h 3750"/>
                <a:gd name="T32" fmla="*/ 2259 w 3775"/>
                <a:gd name="T33" fmla="*/ 124 h 3750"/>
                <a:gd name="T34" fmla="*/ 2580 w 3775"/>
                <a:gd name="T35" fmla="*/ 238 h 3750"/>
                <a:gd name="T36" fmla="*/ 2667 w 3775"/>
                <a:gd name="T37" fmla="*/ 229 h 3750"/>
                <a:gd name="T38" fmla="*/ 2979 w 3775"/>
                <a:gd name="T39" fmla="*/ 258 h 3750"/>
                <a:gd name="T40" fmla="*/ 3331 w 3775"/>
                <a:gd name="T41" fmla="*/ 801 h 3750"/>
                <a:gd name="T42" fmla="*/ 3385 w 3775"/>
                <a:gd name="T43" fmla="*/ 994 h 3750"/>
                <a:gd name="T44" fmla="*/ 3757 w 3775"/>
                <a:gd name="T45" fmla="*/ 1907 h 3750"/>
                <a:gd name="T46" fmla="*/ 3718 w 3775"/>
                <a:gd name="T47" fmla="*/ 2369 h 3750"/>
                <a:gd name="T48" fmla="*/ 3082 w 3775"/>
                <a:gd name="T49" fmla="*/ 3085 h 3750"/>
                <a:gd name="T50" fmla="*/ 2734 w 3775"/>
                <a:gd name="T51" fmla="*/ 3353 h 3750"/>
                <a:gd name="T52" fmla="*/ 2335 w 3775"/>
                <a:gd name="T53" fmla="*/ 3647 h 3750"/>
                <a:gd name="T54" fmla="*/ 2003 w 3775"/>
                <a:gd name="T55" fmla="*/ 3750 h 3750"/>
                <a:gd name="T56" fmla="*/ 2667 w 3775"/>
                <a:gd name="T57" fmla="*/ 230 h 3750"/>
                <a:gd name="T58" fmla="*/ 2580 w 3775"/>
                <a:gd name="T59" fmla="*/ 238 h 3750"/>
                <a:gd name="T60" fmla="*/ 2259 w 3775"/>
                <a:gd name="T61" fmla="*/ 125 h 3750"/>
                <a:gd name="T62" fmla="*/ 2018 w 3775"/>
                <a:gd name="T63" fmla="*/ 9 h 3750"/>
                <a:gd name="T64" fmla="*/ 1542 w 3775"/>
                <a:gd name="T65" fmla="*/ 264 h 3750"/>
                <a:gd name="T66" fmla="*/ 1328 w 3775"/>
                <a:gd name="T67" fmla="*/ 457 h 3750"/>
                <a:gd name="T68" fmla="*/ 1086 w 3775"/>
                <a:gd name="T69" fmla="*/ 501 h 3750"/>
                <a:gd name="T70" fmla="*/ 1019 w 3775"/>
                <a:gd name="T71" fmla="*/ 494 h 3750"/>
                <a:gd name="T72" fmla="*/ 789 w 3775"/>
                <a:gd name="T73" fmla="*/ 582 h 3750"/>
                <a:gd name="T74" fmla="*/ 530 w 3775"/>
                <a:gd name="T75" fmla="*/ 776 h 3750"/>
                <a:gd name="T76" fmla="*/ 495 w 3775"/>
                <a:gd name="T77" fmla="*/ 835 h 3750"/>
                <a:gd name="T78" fmla="*/ 425 w 3775"/>
                <a:gd name="T79" fmla="*/ 1161 h 3750"/>
                <a:gd name="T80" fmla="*/ 359 w 3775"/>
                <a:gd name="T81" fmla="*/ 1551 h 3750"/>
                <a:gd name="T82" fmla="*/ 201 w 3775"/>
                <a:gd name="T83" fmla="*/ 1678 h 3750"/>
                <a:gd name="T84" fmla="*/ 4 w 3775"/>
                <a:gd name="T85" fmla="*/ 2286 h 3750"/>
                <a:gd name="T86" fmla="*/ 154 w 3775"/>
                <a:gd name="T87" fmla="*/ 2835 h 3750"/>
                <a:gd name="T88" fmla="*/ 949 w 3775"/>
                <a:gd name="T89" fmla="*/ 3441 h 3750"/>
                <a:gd name="T90" fmla="*/ 1200 w 3775"/>
                <a:gd name="T91" fmla="*/ 3538 h 3750"/>
                <a:gd name="T92" fmla="*/ 2003 w 3775"/>
                <a:gd name="T93" fmla="*/ 3749 h 3750"/>
                <a:gd name="T94" fmla="*/ 2176 w 3775"/>
                <a:gd name="T95" fmla="*/ 3719 h 3750"/>
                <a:gd name="T96" fmla="*/ 2412 w 3775"/>
                <a:gd name="T97" fmla="*/ 3599 h 3750"/>
                <a:gd name="T98" fmla="*/ 2942 w 3775"/>
                <a:gd name="T99" fmla="*/ 3186 h 3750"/>
                <a:gd name="T100" fmla="*/ 3464 w 3775"/>
                <a:gd name="T101" fmla="*/ 2775 h 3750"/>
                <a:gd name="T102" fmla="*/ 3767 w 3775"/>
                <a:gd name="T103" fmla="*/ 2140 h 3750"/>
                <a:gd name="T104" fmla="*/ 3606 w 3775"/>
                <a:gd name="T105" fmla="*/ 1508 h 3750"/>
                <a:gd name="T106" fmla="*/ 3348 w 3775"/>
                <a:gd name="T107" fmla="*/ 869 h 3750"/>
                <a:gd name="T108" fmla="*/ 3154 w 3775"/>
                <a:gd name="T109" fmla="*/ 383 h 3750"/>
                <a:gd name="T110" fmla="*/ 2782 w 3775"/>
                <a:gd name="T111" fmla="*/ 221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75" h="3750">
                  <a:moveTo>
                    <a:pt x="2003" y="3750"/>
                  </a:moveTo>
                  <a:cubicBezTo>
                    <a:pt x="1804" y="3750"/>
                    <a:pt x="1630" y="3698"/>
                    <a:pt x="1487" y="3648"/>
                  </a:cubicBezTo>
                  <a:cubicBezTo>
                    <a:pt x="1391" y="3615"/>
                    <a:pt x="1298" y="3578"/>
                    <a:pt x="1200" y="3539"/>
                  </a:cubicBezTo>
                  <a:cubicBezTo>
                    <a:pt x="1135" y="3513"/>
                    <a:pt x="1069" y="3487"/>
                    <a:pt x="997" y="3460"/>
                  </a:cubicBezTo>
                  <a:cubicBezTo>
                    <a:pt x="981" y="3454"/>
                    <a:pt x="964" y="3448"/>
                    <a:pt x="948" y="3442"/>
                  </a:cubicBezTo>
                  <a:cubicBezTo>
                    <a:pt x="882" y="3417"/>
                    <a:pt x="814" y="3391"/>
                    <a:pt x="745" y="3359"/>
                  </a:cubicBezTo>
                  <a:cubicBezTo>
                    <a:pt x="497" y="3241"/>
                    <a:pt x="287" y="3055"/>
                    <a:pt x="153" y="2836"/>
                  </a:cubicBezTo>
                  <a:cubicBezTo>
                    <a:pt x="121" y="2782"/>
                    <a:pt x="94" y="2728"/>
                    <a:pt x="73" y="2674"/>
                  </a:cubicBezTo>
                  <a:cubicBezTo>
                    <a:pt x="31" y="2563"/>
                    <a:pt x="9" y="2439"/>
                    <a:pt x="4" y="2286"/>
                  </a:cubicBezTo>
                  <a:cubicBezTo>
                    <a:pt x="0" y="2173"/>
                    <a:pt x="4" y="2025"/>
                    <a:pt x="63" y="1884"/>
                  </a:cubicBezTo>
                  <a:cubicBezTo>
                    <a:pt x="94" y="1811"/>
                    <a:pt x="140" y="1741"/>
                    <a:pt x="201" y="1677"/>
                  </a:cubicBezTo>
                  <a:cubicBezTo>
                    <a:pt x="221" y="1655"/>
                    <a:pt x="249" y="1637"/>
                    <a:pt x="275" y="1620"/>
                  </a:cubicBezTo>
                  <a:cubicBezTo>
                    <a:pt x="309" y="1599"/>
                    <a:pt x="340" y="1579"/>
                    <a:pt x="359" y="1551"/>
                  </a:cubicBezTo>
                  <a:cubicBezTo>
                    <a:pt x="359" y="1551"/>
                    <a:pt x="359" y="1551"/>
                    <a:pt x="359" y="1551"/>
                  </a:cubicBezTo>
                  <a:cubicBezTo>
                    <a:pt x="416" y="1466"/>
                    <a:pt x="419" y="1346"/>
                    <a:pt x="422" y="1220"/>
                  </a:cubicBezTo>
                  <a:cubicBezTo>
                    <a:pt x="423" y="1201"/>
                    <a:pt x="423" y="1181"/>
                    <a:pt x="424" y="1161"/>
                  </a:cubicBezTo>
                  <a:cubicBezTo>
                    <a:pt x="427" y="1096"/>
                    <a:pt x="433" y="1036"/>
                    <a:pt x="444" y="983"/>
                  </a:cubicBezTo>
                  <a:cubicBezTo>
                    <a:pt x="456" y="923"/>
                    <a:pt x="473" y="873"/>
                    <a:pt x="495" y="835"/>
                  </a:cubicBezTo>
                  <a:cubicBezTo>
                    <a:pt x="498" y="829"/>
                    <a:pt x="501" y="824"/>
                    <a:pt x="504" y="818"/>
                  </a:cubicBezTo>
                  <a:cubicBezTo>
                    <a:pt x="512" y="804"/>
                    <a:pt x="520" y="789"/>
                    <a:pt x="529" y="776"/>
                  </a:cubicBezTo>
                  <a:cubicBezTo>
                    <a:pt x="562" y="729"/>
                    <a:pt x="599" y="692"/>
                    <a:pt x="647" y="659"/>
                  </a:cubicBezTo>
                  <a:cubicBezTo>
                    <a:pt x="690" y="630"/>
                    <a:pt x="738" y="606"/>
                    <a:pt x="788" y="581"/>
                  </a:cubicBezTo>
                  <a:cubicBezTo>
                    <a:pt x="811" y="570"/>
                    <a:pt x="834" y="558"/>
                    <a:pt x="858" y="546"/>
                  </a:cubicBezTo>
                  <a:cubicBezTo>
                    <a:pt x="901" y="524"/>
                    <a:pt x="958" y="494"/>
                    <a:pt x="1019" y="494"/>
                  </a:cubicBezTo>
                  <a:cubicBezTo>
                    <a:pt x="1021" y="494"/>
                    <a:pt x="1023" y="494"/>
                    <a:pt x="1025" y="494"/>
                  </a:cubicBezTo>
                  <a:cubicBezTo>
                    <a:pt x="1045" y="494"/>
                    <a:pt x="1066" y="497"/>
                    <a:pt x="1086" y="501"/>
                  </a:cubicBezTo>
                  <a:cubicBezTo>
                    <a:pt x="1101" y="503"/>
                    <a:pt x="1116" y="505"/>
                    <a:pt x="1131" y="507"/>
                  </a:cubicBezTo>
                  <a:cubicBezTo>
                    <a:pt x="1194" y="512"/>
                    <a:pt x="1261" y="495"/>
                    <a:pt x="1328" y="456"/>
                  </a:cubicBezTo>
                  <a:cubicBezTo>
                    <a:pt x="1383" y="424"/>
                    <a:pt x="1438" y="378"/>
                    <a:pt x="1492" y="319"/>
                  </a:cubicBezTo>
                  <a:cubicBezTo>
                    <a:pt x="1509" y="301"/>
                    <a:pt x="1525" y="282"/>
                    <a:pt x="1541" y="263"/>
                  </a:cubicBezTo>
                  <a:cubicBezTo>
                    <a:pt x="1617" y="176"/>
                    <a:pt x="1696" y="86"/>
                    <a:pt x="1801" y="40"/>
                  </a:cubicBezTo>
                  <a:cubicBezTo>
                    <a:pt x="1866" y="11"/>
                    <a:pt x="1942" y="0"/>
                    <a:pt x="2018" y="8"/>
                  </a:cubicBezTo>
                  <a:cubicBezTo>
                    <a:pt x="2088" y="16"/>
                    <a:pt x="2153" y="39"/>
                    <a:pt x="2200" y="73"/>
                  </a:cubicBezTo>
                  <a:cubicBezTo>
                    <a:pt x="2222" y="89"/>
                    <a:pt x="2241" y="107"/>
                    <a:pt x="2259" y="124"/>
                  </a:cubicBezTo>
                  <a:cubicBezTo>
                    <a:pt x="2293" y="155"/>
                    <a:pt x="2327" y="188"/>
                    <a:pt x="2381" y="211"/>
                  </a:cubicBezTo>
                  <a:cubicBezTo>
                    <a:pt x="2445" y="239"/>
                    <a:pt x="2524" y="241"/>
                    <a:pt x="2580" y="238"/>
                  </a:cubicBezTo>
                  <a:cubicBezTo>
                    <a:pt x="2599" y="236"/>
                    <a:pt x="2618" y="235"/>
                    <a:pt x="2636" y="233"/>
                  </a:cubicBezTo>
                  <a:cubicBezTo>
                    <a:pt x="2646" y="232"/>
                    <a:pt x="2656" y="230"/>
                    <a:pt x="2667" y="229"/>
                  </a:cubicBezTo>
                  <a:cubicBezTo>
                    <a:pt x="2703" y="225"/>
                    <a:pt x="2737" y="221"/>
                    <a:pt x="2772" y="221"/>
                  </a:cubicBezTo>
                  <a:cubicBezTo>
                    <a:pt x="2843" y="219"/>
                    <a:pt x="2915" y="232"/>
                    <a:pt x="2979" y="258"/>
                  </a:cubicBezTo>
                  <a:cubicBezTo>
                    <a:pt x="3048" y="286"/>
                    <a:pt x="3107" y="328"/>
                    <a:pt x="3155" y="382"/>
                  </a:cubicBezTo>
                  <a:cubicBezTo>
                    <a:pt x="3254" y="496"/>
                    <a:pt x="3293" y="651"/>
                    <a:pt x="3331" y="801"/>
                  </a:cubicBezTo>
                  <a:cubicBezTo>
                    <a:pt x="3337" y="823"/>
                    <a:pt x="3343" y="846"/>
                    <a:pt x="3349" y="869"/>
                  </a:cubicBezTo>
                  <a:cubicBezTo>
                    <a:pt x="3361" y="916"/>
                    <a:pt x="3373" y="957"/>
                    <a:pt x="3385" y="994"/>
                  </a:cubicBezTo>
                  <a:cubicBezTo>
                    <a:pt x="3438" y="1164"/>
                    <a:pt x="3517" y="1327"/>
                    <a:pt x="3607" y="1508"/>
                  </a:cubicBezTo>
                  <a:cubicBezTo>
                    <a:pt x="3671" y="1637"/>
                    <a:pt x="3730" y="1765"/>
                    <a:pt x="3757" y="1907"/>
                  </a:cubicBezTo>
                  <a:cubicBezTo>
                    <a:pt x="3772" y="1982"/>
                    <a:pt x="3775" y="2061"/>
                    <a:pt x="3768" y="2140"/>
                  </a:cubicBezTo>
                  <a:cubicBezTo>
                    <a:pt x="3761" y="2216"/>
                    <a:pt x="3744" y="2293"/>
                    <a:pt x="3718" y="2369"/>
                  </a:cubicBezTo>
                  <a:cubicBezTo>
                    <a:pt x="3666" y="2517"/>
                    <a:pt x="3578" y="2657"/>
                    <a:pt x="3465" y="2775"/>
                  </a:cubicBezTo>
                  <a:cubicBezTo>
                    <a:pt x="3351" y="2893"/>
                    <a:pt x="3214" y="2991"/>
                    <a:pt x="3082" y="3085"/>
                  </a:cubicBezTo>
                  <a:cubicBezTo>
                    <a:pt x="3036" y="3118"/>
                    <a:pt x="2988" y="3152"/>
                    <a:pt x="2942" y="3187"/>
                  </a:cubicBezTo>
                  <a:cubicBezTo>
                    <a:pt x="2871" y="3240"/>
                    <a:pt x="2802" y="3298"/>
                    <a:pt x="2734" y="3353"/>
                  </a:cubicBezTo>
                  <a:cubicBezTo>
                    <a:pt x="2631" y="3438"/>
                    <a:pt x="2524" y="3526"/>
                    <a:pt x="2412" y="3599"/>
                  </a:cubicBezTo>
                  <a:cubicBezTo>
                    <a:pt x="2387" y="3616"/>
                    <a:pt x="2361" y="3632"/>
                    <a:pt x="2335" y="3647"/>
                  </a:cubicBezTo>
                  <a:cubicBezTo>
                    <a:pt x="2279" y="3679"/>
                    <a:pt x="2227" y="3703"/>
                    <a:pt x="2177" y="3720"/>
                  </a:cubicBezTo>
                  <a:cubicBezTo>
                    <a:pt x="2117" y="3740"/>
                    <a:pt x="2060" y="3750"/>
                    <a:pt x="2003" y="3750"/>
                  </a:cubicBezTo>
                  <a:close/>
                  <a:moveTo>
                    <a:pt x="2772" y="221"/>
                  </a:moveTo>
                  <a:cubicBezTo>
                    <a:pt x="2737" y="222"/>
                    <a:pt x="2703" y="226"/>
                    <a:pt x="2667" y="230"/>
                  </a:cubicBezTo>
                  <a:cubicBezTo>
                    <a:pt x="2657" y="231"/>
                    <a:pt x="2646" y="232"/>
                    <a:pt x="2636" y="234"/>
                  </a:cubicBezTo>
                  <a:cubicBezTo>
                    <a:pt x="2618" y="235"/>
                    <a:pt x="2599" y="237"/>
                    <a:pt x="2580" y="238"/>
                  </a:cubicBezTo>
                  <a:cubicBezTo>
                    <a:pt x="2479" y="245"/>
                    <a:pt x="2416" y="228"/>
                    <a:pt x="2381" y="212"/>
                  </a:cubicBezTo>
                  <a:cubicBezTo>
                    <a:pt x="2326" y="188"/>
                    <a:pt x="2292" y="156"/>
                    <a:pt x="2259" y="125"/>
                  </a:cubicBezTo>
                  <a:cubicBezTo>
                    <a:pt x="2240" y="107"/>
                    <a:pt x="2222" y="90"/>
                    <a:pt x="2200" y="74"/>
                  </a:cubicBezTo>
                  <a:cubicBezTo>
                    <a:pt x="2153" y="40"/>
                    <a:pt x="2088" y="17"/>
                    <a:pt x="2018" y="9"/>
                  </a:cubicBezTo>
                  <a:cubicBezTo>
                    <a:pt x="1942" y="1"/>
                    <a:pt x="1867" y="12"/>
                    <a:pt x="1801" y="41"/>
                  </a:cubicBezTo>
                  <a:cubicBezTo>
                    <a:pt x="1696" y="87"/>
                    <a:pt x="1618" y="177"/>
                    <a:pt x="1542" y="264"/>
                  </a:cubicBezTo>
                  <a:cubicBezTo>
                    <a:pt x="1526" y="282"/>
                    <a:pt x="1509" y="301"/>
                    <a:pt x="1493" y="320"/>
                  </a:cubicBezTo>
                  <a:cubicBezTo>
                    <a:pt x="1438" y="379"/>
                    <a:pt x="1383" y="425"/>
                    <a:pt x="1328" y="457"/>
                  </a:cubicBezTo>
                  <a:cubicBezTo>
                    <a:pt x="1261" y="496"/>
                    <a:pt x="1194" y="513"/>
                    <a:pt x="1131" y="507"/>
                  </a:cubicBezTo>
                  <a:cubicBezTo>
                    <a:pt x="1116" y="506"/>
                    <a:pt x="1100" y="504"/>
                    <a:pt x="1086" y="501"/>
                  </a:cubicBezTo>
                  <a:cubicBezTo>
                    <a:pt x="1066" y="498"/>
                    <a:pt x="1045" y="495"/>
                    <a:pt x="1025" y="494"/>
                  </a:cubicBezTo>
                  <a:cubicBezTo>
                    <a:pt x="1023" y="494"/>
                    <a:pt x="1021" y="494"/>
                    <a:pt x="1019" y="494"/>
                  </a:cubicBezTo>
                  <a:cubicBezTo>
                    <a:pt x="958" y="494"/>
                    <a:pt x="901" y="524"/>
                    <a:pt x="859" y="546"/>
                  </a:cubicBezTo>
                  <a:cubicBezTo>
                    <a:pt x="834" y="559"/>
                    <a:pt x="811" y="571"/>
                    <a:pt x="789" y="582"/>
                  </a:cubicBezTo>
                  <a:cubicBezTo>
                    <a:pt x="738" y="607"/>
                    <a:pt x="690" y="630"/>
                    <a:pt x="647" y="660"/>
                  </a:cubicBezTo>
                  <a:cubicBezTo>
                    <a:pt x="600" y="693"/>
                    <a:pt x="562" y="730"/>
                    <a:pt x="530" y="776"/>
                  </a:cubicBezTo>
                  <a:cubicBezTo>
                    <a:pt x="520" y="790"/>
                    <a:pt x="512" y="804"/>
                    <a:pt x="505" y="819"/>
                  </a:cubicBezTo>
                  <a:cubicBezTo>
                    <a:pt x="502" y="824"/>
                    <a:pt x="498" y="830"/>
                    <a:pt x="495" y="835"/>
                  </a:cubicBezTo>
                  <a:cubicBezTo>
                    <a:pt x="474" y="873"/>
                    <a:pt x="457" y="923"/>
                    <a:pt x="445" y="983"/>
                  </a:cubicBezTo>
                  <a:cubicBezTo>
                    <a:pt x="434" y="1036"/>
                    <a:pt x="427" y="1096"/>
                    <a:pt x="425" y="1161"/>
                  </a:cubicBezTo>
                  <a:cubicBezTo>
                    <a:pt x="424" y="1181"/>
                    <a:pt x="424" y="1201"/>
                    <a:pt x="423" y="1220"/>
                  </a:cubicBezTo>
                  <a:cubicBezTo>
                    <a:pt x="420" y="1346"/>
                    <a:pt x="417" y="1466"/>
                    <a:pt x="359" y="1551"/>
                  </a:cubicBezTo>
                  <a:cubicBezTo>
                    <a:pt x="340" y="1580"/>
                    <a:pt x="309" y="1600"/>
                    <a:pt x="276" y="1621"/>
                  </a:cubicBezTo>
                  <a:cubicBezTo>
                    <a:pt x="249" y="1638"/>
                    <a:pt x="222" y="1656"/>
                    <a:pt x="201" y="1678"/>
                  </a:cubicBezTo>
                  <a:cubicBezTo>
                    <a:pt x="141" y="1742"/>
                    <a:pt x="95" y="1811"/>
                    <a:pt x="64" y="1885"/>
                  </a:cubicBezTo>
                  <a:cubicBezTo>
                    <a:pt x="5" y="2025"/>
                    <a:pt x="1" y="2173"/>
                    <a:pt x="4" y="2286"/>
                  </a:cubicBezTo>
                  <a:cubicBezTo>
                    <a:pt x="9" y="2439"/>
                    <a:pt x="32" y="2562"/>
                    <a:pt x="74" y="2674"/>
                  </a:cubicBezTo>
                  <a:cubicBezTo>
                    <a:pt x="95" y="2728"/>
                    <a:pt x="122" y="2782"/>
                    <a:pt x="154" y="2835"/>
                  </a:cubicBezTo>
                  <a:cubicBezTo>
                    <a:pt x="288" y="3054"/>
                    <a:pt x="498" y="3240"/>
                    <a:pt x="746" y="3358"/>
                  </a:cubicBezTo>
                  <a:cubicBezTo>
                    <a:pt x="814" y="3391"/>
                    <a:pt x="882" y="3416"/>
                    <a:pt x="949" y="3441"/>
                  </a:cubicBezTo>
                  <a:cubicBezTo>
                    <a:pt x="965" y="3447"/>
                    <a:pt x="981" y="3453"/>
                    <a:pt x="998" y="3459"/>
                  </a:cubicBezTo>
                  <a:cubicBezTo>
                    <a:pt x="1069" y="3486"/>
                    <a:pt x="1135" y="3513"/>
                    <a:pt x="1200" y="3538"/>
                  </a:cubicBezTo>
                  <a:cubicBezTo>
                    <a:pt x="1298" y="3577"/>
                    <a:pt x="1392" y="3614"/>
                    <a:pt x="1487" y="3647"/>
                  </a:cubicBezTo>
                  <a:cubicBezTo>
                    <a:pt x="1630" y="3697"/>
                    <a:pt x="1804" y="3749"/>
                    <a:pt x="2003" y="3749"/>
                  </a:cubicBezTo>
                  <a:cubicBezTo>
                    <a:pt x="2003" y="3749"/>
                    <a:pt x="2003" y="3749"/>
                    <a:pt x="2003" y="3749"/>
                  </a:cubicBezTo>
                  <a:cubicBezTo>
                    <a:pt x="2060" y="3749"/>
                    <a:pt x="2117" y="3739"/>
                    <a:pt x="2176" y="3719"/>
                  </a:cubicBezTo>
                  <a:cubicBezTo>
                    <a:pt x="2227" y="3703"/>
                    <a:pt x="2278" y="3679"/>
                    <a:pt x="2335" y="3646"/>
                  </a:cubicBezTo>
                  <a:cubicBezTo>
                    <a:pt x="2360" y="3631"/>
                    <a:pt x="2386" y="3615"/>
                    <a:pt x="2412" y="3599"/>
                  </a:cubicBezTo>
                  <a:cubicBezTo>
                    <a:pt x="2523" y="3526"/>
                    <a:pt x="2630" y="3438"/>
                    <a:pt x="2734" y="3352"/>
                  </a:cubicBezTo>
                  <a:cubicBezTo>
                    <a:pt x="2801" y="3297"/>
                    <a:pt x="2871" y="3240"/>
                    <a:pt x="2942" y="3186"/>
                  </a:cubicBezTo>
                  <a:cubicBezTo>
                    <a:pt x="2988" y="3152"/>
                    <a:pt x="3036" y="3118"/>
                    <a:pt x="3082" y="3085"/>
                  </a:cubicBezTo>
                  <a:cubicBezTo>
                    <a:pt x="3214" y="2990"/>
                    <a:pt x="3351" y="2893"/>
                    <a:pt x="3464" y="2775"/>
                  </a:cubicBezTo>
                  <a:cubicBezTo>
                    <a:pt x="3578" y="2657"/>
                    <a:pt x="3665" y="2517"/>
                    <a:pt x="3717" y="2368"/>
                  </a:cubicBezTo>
                  <a:cubicBezTo>
                    <a:pt x="3743" y="2293"/>
                    <a:pt x="3760" y="2216"/>
                    <a:pt x="3767" y="2140"/>
                  </a:cubicBezTo>
                  <a:cubicBezTo>
                    <a:pt x="3774" y="2061"/>
                    <a:pt x="3771" y="1982"/>
                    <a:pt x="3757" y="1907"/>
                  </a:cubicBezTo>
                  <a:cubicBezTo>
                    <a:pt x="3729" y="1765"/>
                    <a:pt x="3670" y="1638"/>
                    <a:pt x="3606" y="1508"/>
                  </a:cubicBezTo>
                  <a:cubicBezTo>
                    <a:pt x="3516" y="1328"/>
                    <a:pt x="3438" y="1164"/>
                    <a:pt x="3384" y="994"/>
                  </a:cubicBezTo>
                  <a:cubicBezTo>
                    <a:pt x="3372" y="957"/>
                    <a:pt x="3360" y="916"/>
                    <a:pt x="3348" y="869"/>
                  </a:cubicBezTo>
                  <a:cubicBezTo>
                    <a:pt x="3342" y="847"/>
                    <a:pt x="3336" y="824"/>
                    <a:pt x="3330" y="801"/>
                  </a:cubicBezTo>
                  <a:cubicBezTo>
                    <a:pt x="3292" y="652"/>
                    <a:pt x="3253" y="497"/>
                    <a:pt x="3154" y="383"/>
                  </a:cubicBezTo>
                  <a:cubicBezTo>
                    <a:pt x="3106" y="328"/>
                    <a:pt x="3047" y="286"/>
                    <a:pt x="2979" y="259"/>
                  </a:cubicBezTo>
                  <a:cubicBezTo>
                    <a:pt x="2918" y="234"/>
                    <a:pt x="2850" y="221"/>
                    <a:pt x="2782" y="221"/>
                  </a:cubicBezTo>
                  <a:cubicBezTo>
                    <a:pt x="2778" y="221"/>
                    <a:pt x="2775" y="221"/>
                    <a:pt x="2772" y="22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1" name="Freeform 36">
              <a:extLst>
                <a:ext uri="{FF2B5EF4-FFF2-40B4-BE49-F238E27FC236}">
                  <a16:creationId xmlns:a16="http://schemas.microsoft.com/office/drawing/2014/main" id="{6BDB171D-F97E-40FF-B4DB-4897F4162E03}"/>
                </a:ext>
              </a:extLst>
            </p:cNvPr>
            <p:cNvSpPr>
              <a:spLocks noEditPoints="1"/>
            </p:cNvSpPr>
            <p:nvPr/>
          </p:nvSpPr>
          <p:spPr bwMode="auto">
            <a:xfrm>
              <a:off x="4295" y="843"/>
              <a:ext cx="2863" cy="2902"/>
            </a:xfrm>
            <a:custGeom>
              <a:avLst/>
              <a:gdLst>
                <a:gd name="T0" fmla="*/ 1756 w 3868"/>
                <a:gd name="T1" fmla="*/ 3879 h 3921"/>
                <a:gd name="T2" fmla="*/ 1332 w 3868"/>
                <a:gd name="T3" fmla="*/ 3707 h 3921"/>
                <a:gd name="T4" fmla="*/ 946 w 3868"/>
                <a:gd name="T5" fmla="*/ 3541 h 3921"/>
                <a:gd name="T6" fmla="*/ 151 w 3868"/>
                <a:gd name="T7" fmla="*/ 2933 h 3921"/>
                <a:gd name="T8" fmla="*/ 2 w 3868"/>
                <a:gd name="T9" fmla="*/ 2362 h 3921"/>
                <a:gd name="T10" fmla="*/ 64 w 3868"/>
                <a:gd name="T11" fmla="*/ 1946 h 3921"/>
                <a:gd name="T12" fmla="*/ 288 w 3868"/>
                <a:gd name="T13" fmla="*/ 1673 h 3921"/>
                <a:gd name="T14" fmla="*/ 428 w 3868"/>
                <a:gd name="T15" fmla="*/ 1448 h 3921"/>
                <a:gd name="T16" fmla="*/ 437 w 3868"/>
                <a:gd name="T17" fmla="*/ 1209 h 3921"/>
                <a:gd name="T18" fmla="*/ 505 w 3868"/>
                <a:gd name="T19" fmla="*/ 858 h 3921"/>
                <a:gd name="T20" fmla="*/ 803 w 3868"/>
                <a:gd name="T21" fmla="*/ 583 h 3921"/>
                <a:gd name="T22" fmla="*/ 1006 w 3868"/>
                <a:gd name="T23" fmla="*/ 504 h 3921"/>
                <a:gd name="T24" fmla="*/ 1079 w 3868"/>
                <a:gd name="T25" fmla="*/ 514 h 3921"/>
                <a:gd name="T26" fmla="*/ 1156 w 3868"/>
                <a:gd name="T27" fmla="*/ 523 h 3921"/>
                <a:gd name="T28" fmla="*/ 1549 w 3868"/>
                <a:gd name="T29" fmla="*/ 268 h 3921"/>
                <a:gd name="T30" fmla="*/ 1931 w 3868"/>
                <a:gd name="T31" fmla="*/ 3 h 3921"/>
                <a:gd name="T32" fmla="*/ 2148 w 3868"/>
                <a:gd name="T33" fmla="*/ 36 h 3921"/>
                <a:gd name="T34" fmla="*/ 2288 w 3868"/>
                <a:gd name="T35" fmla="*/ 146 h 3921"/>
                <a:gd name="T36" fmla="*/ 2616 w 3868"/>
                <a:gd name="T37" fmla="*/ 280 h 3921"/>
                <a:gd name="T38" fmla="*/ 2714 w 3868"/>
                <a:gd name="T39" fmla="*/ 269 h 3921"/>
                <a:gd name="T40" fmla="*/ 3031 w 3868"/>
                <a:gd name="T41" fmla="*/ 291 h 3921"/>
                <a:gd name="T42" fmla="*/ 3404 w 3868"/>
                <a:gd name="T43" fmla="*/ 856 h 3921"/>
                <a:gd name="T44" fmla="*/ 3455 w 3868"/>
                <a:gd name="T45" fmla="*/ 1045 h 3921"/>
                <a:gd name="T46" fmla="*/ 3845 w 3868"/>
                <a:gd name="T47" fmla="*/ 1986 h 3921"/>
                <a:gd name="T48" fmla="*/ 3813 w 3868"/>
                <a:gd name="T49" fmla="*/ 2468 h 3921"/>
                <a:gd name="T50" fmla="*/ 3166 w 3868"/>
                <a:gd name="T51" fmla="*/ 3208 h 3921"/>
                <a:gd name="T52" fmla="*/ 2781 w 3868"/>
                <a:gd name="T53" fmla="*/ 3507 h 3921"/>
                <a:gd name="T54" fmla="*/ 2382 w 3868"/>
                <a:gd name="T55" fmla="*/ 3810 h 3921"/>
                <a:gd name="T56" fmla="*/ 2035 w 3868"/>
                <a:gd name="T57" fmla="*/ 3920 h 3921"/>
                <a:gd name="T58" fmla="*/ 2714 w 3868"/>
                <a:gd name="T59" fmla="*/ 270 h 3921"/>
                <a:gd name="T60" fmla="*/ 2616 w 3868"/>
                <a:gd name="T61" fmla="*/ 281 h 3921"/>
                <a:gd name="T62" fmla="*/ 2288 w 3868"/>
                <a:gd name="T63" fmla="*/ 147 h 3921"/>
                <a:gd name="T64" fmla="*/ 2148 w 3868"/>
                <a:gd name="T65" fmla="*/ 37 h 3921"/>
                <a:gd name="T66" fmla="*/ 1931 w 3868"/>
                <a:gd name="T67" fmla="*/ 4 h 3921"/>
                <a:gd name="T68" fmla="*/ 1549 w 3868"/>
                <a:gd name="T69" fmla="*/ 269 h 3921"/>
                <a:gd name="T70" fmla="*/ 1331 w 3868"/>
                <a:gd name="T71" fmla="*/ 472 h 3921"/>
                <a:gd name="T72" fmla="*/ 1079 w 3868"/>
                <a:gd name="T73" fmla="*/ 514 h 3921"/>
                <a:gd name="T74" fmla="*/ 1006 w 3868"/>
                <a:gd name="T75" fmla="*/ 505 h 3921"/>
                <a:gd name="T76" fmla="*/ 803 w 3868"/>
                <a:gd name="T77" fmla="*/ 583 h 3921"/>
                <a:gd name="T78" fmla="*/ 505 w 3868"/>
                <a:gd name="T79" fmla="*/ 858 h 3921"/>
                <a:gd name="T80" fmla="*/ 438 w 3868"/>
                <a:gd name="T81" fmla="*/ 1209 h 3921"/>
                <a:gd name="T82" fmla="*/ 429 w 3868"/>
                <a:gd name="T83" fmla="*/ 1448 h 3921"/>
                <a:gd name="T84" fmla="*/ 288 w 3868"/>
                <a:gd name="T85" fmla="*/ 1674 h 3921"/>
                <a:gd name="T86" fmla="*/ 64 w 3868"/>
                <a:gd name="T87" fmla="*/ 1947 h 3921"/>
                <a:gd name="T88" fmla="*/ 3 w 3868"/>
                <a:gd name="T89" fmla="*/ 2362 h 3921"/>
                <a:gd name="T90" fmla="*/ 152 w 3868"/>
                <a:gd name="T91" fmla="*/ 2933 h 3921"/>
                <a:gd name="T92" fmla="*/ 947 w 3868"/>
                <a:gd name="T93" fmla="*/ 3540 h 3921"/>
                <a:gd name="T94" fmla="*/ 1332 w 3868"/>
                <a:gd name="T95" fmla="*/ 3706 h 3921"/>
                <a:gd name="T96" fmla="*/ 2035 w 3868"/>
                <a:gd name="T97" fmla="*/ 3920 h 3921"/>
                <a:gd name="T98" fmla="*/ 2381 w 3868"/>
                <a:gd name="T99" fmla="*/ 3809 h 3921"/>
                <a:gd name="T100" fmla="*/ 2780 w 3868"/>
                <a:gd name="T101" fmla="*/ 3507 h 3921"/>
                <a:gd name="T102" fmla="*/ 3166 w 3868"/>
                <a:gd name="T103" fmla="*/ 3207 h 3921"/>
                <a:gd name="T104" fmla="*/ 3813 w 3868"/>
                <a:gd name="T105" fmla="*/ 2468 h 3921"/>
                <a:gd name="T106" fmla="*/ 3844 w 3868"/>
                <a:gd name="T107" fmla="*/ 1986 h 3921"/>
                <a:gd name="T108" fmla="*/ 3454 w 3868"/>
                <a:gd name="T109" fmla="*/ 1046 h 3921"/>
                <a:gd name="T110" fmla="*/ 3403 w 3868"/>
                <a:gd name="T111" fmla="*/ 856 h 3921"/>
                <a:gd name="T112" fmla="*/ 3031 w 3868"/>
                <a:gd name="T113" fmla="*/ 291 h 3921"/>
                <a:gd name="T114" fmla="*/ 2815 w 3868"/>
                <a:gd name="T115" fmla="*/ 259 h 3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68" h="3921">
                  <a:moveTo>
                    <a:pt x="2035" y="3920"/>
                  </a:moveTo>
                  <a:cubicBezTo>
                    <a:pt x="1944" y="3919"/>
                    <a:pt x="1853" y="3905"/>
                    <a:pt x="1756" y="3879"/>
                  </a:cubicBezTo>
                  <a:cubicBezTo>
                    <a:pt x="1662" y="3853"/>
                    <a:pt x="1578" y="3818"/>
                    <a:pt x="1515" y="3791"/>
                  </a:cubicBezTo>
                  <a:cubicBezTo>
                    <a:pt x="1454" y="3764"/>
                    <a:pt x="1395" y="3736"/>
                    <a:pt x="1332" y="3707"/>
                  </a:cubicBezTo>
                  <a:cubicBezTo>
                    <a:pt x="1237" y="3663"/>
                    <a:pt x="1138" y="3617"/>
                    <a:pt x="1026" y="3572"/>
                  </a:cubicBezTo>
                  <a:cubicBezTo>
                    <a:pt x="1000" y="3561"/>
                    <a:pt x="973" y="3551"/>
                    <a:pt x="946" y="3541"/>
                  </a:cubicBezTo>
                  <a:cubicBezTo>
                    <a:pt x="889" y="3519"/>
                    <a:pt x="829" y="3496"/>
                    <a:pt x="770" y="3469"/>
                  </a:cubicBezTo>
                  <a:cubicBezTo>
                    <a:pt x="507" y="3347"/>
                    <a:pt x="287" y="3156"/>
                    <a:pt x="151" y="2933"/>
                  </a:cubicBezTo>
                  <a:cubicBezTo>
                    <a:pt x="118" y="2878"/>
                    <a:pt x="90" y="2822"/>
                    <a:pt x="69" y="2765"/>
                  </a:cubicBezTo>
                  <a:cubicBezTo>
                    <a:pt x="27" y="2652"/>
                    <a:pt x="6" y="2524"/>
                    <a:pt x="2" y="2362"/>
                  </a:cubicBezTo>
                  <a:cubicBezTo>
                    <a:pt x="0" y="2280"/>
                    <a:pt x="3" y="2214"/>
                    <a:pt x="11" y="2152"/>
                  </a:cubicBezTo>
                  <a:cubicBezTo>
                    <a:pt x="20" y="2076"/>
                    <a:pt x="38" y="2008"/>
                    <a:pt x="64" y="1946"/>
                  </a:cubicBezTo>
                  <a:cubicBezTo>
                    <a:pt x="96" y="1869"/>
                    <a:pt x="144" y="1796"/>
                    <a:pt x="207" y="1731"/>
                  </a:cubicBezTo>
                  <a:cubicBezTo>
                    <a:pt x="229" y="1708"/>
                    <a:pt x="259" y="1690"/>
                    <a:pt x="288" y="1673"/>
                  </a:cubicBezTo>
                  <a:cubicBezTo>
                    <a:pt x="323" y="1652"/>
                    <a:pt x="356" y="1632"/>
                    <a:pt x="376" y="1603"/>
                  </a:cubicBezTo>
                  <a:cubicBezTo>
                    <a:pt x="402" y="1564"/>
                    <a:pt x="420" y="1513"/>
                    <a:pt x="428" y="1448"/>
                  </a:cubicBezTo>
                  <a:cubicBezTo>
                    <a:pt x="436" y="1388"/>
                    <a:pt x="436" y="1322"/>
                    <a:pt x="437" y="1259"/>
                  </a:cubicBezTo>
                  <a:cubicBezTo>
                    <a:pt x="437" y="1242"/>
                    <a:pt x="437" y="1226"/>
                    <a:pt x="437" y="1209"/>
                  </a:cubicBezTo>
                  <a:cubicBezTo>
                    <a:pt x="438" y="1108"/>
                    <a:pt x="450" y="968"/>
                    <a:pt x="495" y="877"/>
                  </a:cubicBezTo>
                  <a:cubicBezTo>
                    <a:pt x="498" y="871"/>
                    <a:pt x="502" y="864"/>
                    <a:pt x="505" y="858"/>
                  </a:cubicBezTo>
                  <a:cubicBezTo>
                    <a:pt x="511" y="843"/>
                    <a:pt x="518" y="829"/>
                    <a:pt x="527" y="815"/>
                  </a:cubicBezTo>
                  <a:cubicBezTo>
                    <a:pt x="598" y="698"/>
                    <a:pt x="688" y="647"/>
                    <a:pt x="803" y="583"/>
                  </a:cubicBezTo>
                  <a:cubicBezTo>
                    <a:pt x="815" y="576"/>
                    <a:pt x="828" y="568"/>
                    <a:pt x="842" y="561"/>
                  </a:cubicBezTo>
                  <a:cubicBezTo>
                    <a:pt x="890" y="533"/>
                    <a:pt x="946" y="504"/>
                    <a:pt x="1006" y="504"/>
                  </a:cubicBezTo>
                  <a:cubicBezTo>
                    <a:pt x="1009" y="504"/>
                    <a:pt x="1011" y="504"/>
                    <a:pt x="1014" y="505"/>
                  </a:cubicBezTo>
                  <a:cubicBezTo>
                    <a:pt x="1036" y="505"/>
                    <a:pt x="1058" y="510"/>
                    <a:pt x="1079" y="514"/>
                  </a:cubicBezTo>
                  <a:cubicBezTo>
                    <a:pt x="1094" y="516"/>
                    <a:pt x="1109" y="519"/>
                    <a:pt x="1125" y="521"/>
                  </a:cubicBezTo>
                  <a:cubicBezTo>
                    <a:pt x="1135" y="522"/>
                    <a:pt x="1146" y="523"/>
                    <a:pt x="1156" y="523"/>
                  </a:cubicBezTo>
                  <a:cubicBezTo>
                    <a:pt x="1296" y="523"/>
                    <a:pt x="1419" y="418"/>
                    <a:pt x="1500" y="326"/>
                  </a:cubicBezTo>
                  <a:cubicBezTo>
                    <a:pt x="1516" y="307"/>
                    <a:pt x="1533" y="287"/>
                    <a:pt x="1549" y="268"/>
                  </a:cubicBezTo>
                  <a:cubicBezTo>
                    <a:pt x="1626" y="175"/>
                    <a:pt x="1707" y="79"/>
                    <a:pt x="1818" y="32"/>
                  </a:cubicBezTo>
                  <a:cubicBezTo>
                    <a:pt x="1853" y="17"/>
                    <a:pt x="1891" y="7"/>
                    <a:pt x="1931" y="3"/>
                  </a:cubicBezTo>
                  <a:cubicBezTo>
                    <a:pt x="1968" y="0"/>
                    <a:pt x="2007" y="1"/>
                    <a:pt x="2045" y="7"/>
                  </a:cubicBezTo>
                  <a:cubicBezTo>
                    <a:pt x="2081" y="12"/>
                    <a:pt x="2116" y="22"/>
                    <a:pt x="2148" y="36"/>
                  </a:cubicBezTo>
                  <a:cubicBezTo>
                    <a:pt x="2180" y="50"/>
                    <a:pt x="2208" y="68"/>
                    <a:pt x="2232" y="88"/>
                  </a:cubicBezTo>
                  <a:cubicBezTo>
                    <a:pt x="2253" y="106"/>
                    <a:pt x="2271" y="126"/>
                    <a:pt x="2288" y="146"/>
                  </a:cubicBezTo>
                  <a:cubicBezTo>
                    <a:pt x="2321" y="183"/>
                    <a:pt x="2354" y="222"/>
                    <a:pt x="2410" y="249"/>
                  </a:cubicBezTo>
                  <a:cubicBezTo>
                    <a:pt x="2476" y="282"/>
                    <a:pt x="2559" y="284"/>
                    <a:pt x="2616" y="280"/>
                  </a:cubicBezTo>
                  <a:cubicBezTo>
                    <a:pt x="2637" y="279"/>
                    <a:pt x="2658" y="277"/>
                    <a:pt x="2674" y="275"/>
                  </a:cubicBezTo>
                  <a:cubicBezTo>
                    <a:pt x="2687" y="273"/>
                    <a:pt x="2701" y="271"/>
                    <a:pt x="2714" y="269"/>
                  </a:cubicBezTo>
                  <a:cubicBezTo>
                    <a:pt x="2749" y="265"/>
                    <a:pt x="2782" y="260"/>
                    <a:pt x="2815" y="259"/>
                  </a:cubicBezTo>
                  <a:cubicBezTo>
                    <a:pt x="2890" y="255"/>
                    <a:pt x="2965" y="266"/>
                    <a:pt x="3031" y="291"/>
                  </a:cubicBezTo>
                  <a:cubicBezTo>
                    <a:pt x="3104" y="318"/>
                    <a:pt x="3167" y="360"/>
                    <a:pt x="3217" y="415"/>
                  </a:cubicBezTo>
                  <a:cubicBezTo>
                    <a:pt x="3324" y="534"/>
                    <a:pt x="3365" y="698"/>
                    <a:pt x="3404" y="856"/>
                  </a:cubicBezTo>
                  <a:cubicBezTo>
                    <a:pt x="3409" y="876"/>
                    <a:pt x="3414" y="896"/>
                    <a:pt x="3419" y="916"/>
                  </a:cubicBezTo>
                  <a:cubicBezTo>
                    <a:pt x="3432" y="966"/>
                    <a:pt x="3443" y="1007"/>
                    <a:pt x="3455" y="1045"/>
                  </a:cubicBezTo>
                  <a:cubicBezTo>
                    <a:pt x="3510" y="1228"/>
                    <a:pt x="3597" y="1409"/>
                    <a:pt x="3681" y="1577"/>
                  </a:cubicBezTo>
                  <a:cubicBezTo>
                    <a:pt x="3743" y="1698"/>
                    <a:pt x="3812" y="1836"/>
                    <a:pt x="3845" y="1986"/>
                  </a:cubicBezTo>
                  <a:cubicBezTo>
                    <a:pt x="3862" y="2064"/>
                    <a:pt x="3868" y="2146"/>
                    <a:pt x="3862" y="2229"/>
                  </a:cubicBezTo>
                  <a:cubicBezTo>
                    <a:pt x="3856" y="2308"/>
                    <a:pt x="3840" y="2389"/>
                    <a:pt x="3813" y="2468"/>
                  </a:cubicBezTo>
                  <a:cubicBezTo>
                    <a:pt x="3762" y="2623"/>
                    <a:pt x="3673" y="2770"/>
                    <a:pt x="3555" y="2892"/>
                  </a:cubicBezTo>
                  <a:cubicBezTo>
                    <a:pt x="3440" y="3013"/>
                    <a:pt x="3301" y="3112"/>
                    <a:pt x="3166" y="3208"/>
                  </a:cubicBezTo>
                  <a:cubicBezTo>
                    <a:pt x="3115" y="3244"/>
                    <a:pt x="3063" y="3281"/>
                    <a:pt x="3012" y="3319"/>
                  </a:cubicBezTo>
                  <a:cubicBezTo>
                    <a:pt x="2933" y="3379"/>
                    <a:pt x="2856" y="3444"/>
                    <a:pt x="2781" y="3507"/>
                  </a:cubicBezTo>
                  <a:cubicBezTo>
                    <a:pt x="2678" y="3594"/>
                    <a:pt x="2572" y="3683"/>
                    <a:pt x="2462" y="3758"/>
                  </a:cubicBezTo>
                  <a:cubicBezTo>
                    <a:pt x="2435" y="3776"/>
                    <a:pt x="2408" y="3793"/>
                    <a:pt x="2382" y="3810"/>
                  </a:cubicBezTo>
                  <a:cubicBezTo>
                    <a:pt x="2256" y="3885"/>
                    <a:pt x="2148" y="3921"/>
                    <a:pt x="2042" y="3921"/>
                  </a:cubicBezTo>
                  <a:cubicBezTo>
                    <a:pt x="2040" y="3921"/>
                    <a:pt x="2037" y="3921"/>
                    <a:pt x="2035" y="3920"/>
                  </a:cubicBezTo>
                  <a:moveTo>
                    <a:pt x="2815" y="259"/>
                  </a:moveTo>
                  <a:cubicBezTo>
                    <a:pt x="2782" y="261"/>
                    <a:pt x="2749" y="265"/>
                    <a:pt x="2714" y="270"/>
                  </a:cubicBezTo>
                  <a:cubicBezTo>
                    <a:pt x="2701" y="272"/>
                    <a:pt x="2688" y="274"/>
                    <a:pt x="2674" y="275"/>
                  </a:cubicBezTo>
                  <a:cubicBezTo>
                    <a:pt x="2658" y="277"/>
                    <a:pt x="2637" y="280"/>
                    <a:pt x="2616" y="281"/>
                  </a:cubicBezTo>
                  <a:cubicBezTo>
                    <a:pt x="2558" y="285"/>
                    <a:pt x="2476" y="283"/>
                    <a:pt x="2410" y="250"/>
                  </a:cubicBezTo>
                  <a:cubicBezTo>
                    <a:pt x="2354" y="222"/>
                    <a:pt x="2320" y="184"/>
                    <a:pt x="2288" y="147"/>
                  </a:cubicBezTo>
                  <a:cubicBezTo>
                    <a:pt x="2270" y="127"/>
                    <a:pt x="2252" y="106"/>
                    <a:pt x="2231" y="88"/>
                  </a:cubicBezTo>
                  <a:cubicBezTo>
                    <a:pt x="2208" y="68"/>
                    <a:pt x="2180" y="51"/>
                    <a:pt x="2148" y="37"/>
                  </a:cubicBezTo>
                  <a:cubicBezTo>
                    <a:pt x="2116" y="23"/>
                    <a:pt x="2081" y="13"/>
                    <a:pt x="2044" y="7"/>
                  </a:cubicBezTo>
                  <a:cubicBezTo>
                    <a:pt x="2007" y="1"/>
                    <a:pt x="1968" y="0"/>
                    <a:pt x="1931" y="4"/>
                  </a:cubicBezTo>
                  <a:cubicBezTo>
                    <a:pt x="1891" y="8"/>
                    <a:pt x="1853" y="18"/>
                    <a:pt x="1819" y="33"/>
                  </a:cubicBezTo>
                  <a:cubicBezTo>
                    <a:pt x="1708" y="80"/>
                    <a:pt x="1627" y="176"/>
                    <a:pt x="1549" y="269"/>
                  </a:cubicBezTo>
                  <a:cubicBezTo>
                    <a:pt x="1533" y="288"/>
                    <a:pt x="1517" y="308"/>
                    <a:pt x="1500" y="326"/>
                  </a:cubicBezTo>
                  <a:cubicBezTo>
                    <a:pt x="1445" y="389"/>
                    <a:pt x="1388" y="438"/>
                    <a:pt x="1331" y="472"/>
                  </a:cubicBezTo>
                  <a:cubicBezTo>
                    <a:pt x="1261" y="513"/>
                    <a:pt x="1191" y="530"/>
                    <a:pt x="1125" y="522"/>
                  </a:cubicBezTo>
                  <a:cubicBezTo>
                    <a:pt x="1109" y="520"/>
                    <a:pt x="1094" y="517"/>
                    <a:pt x="1079" y="514"/>
                  </a:cubicBezTo>
                  <a:cubicBezTo>
                    <a:pt x="1058" y="510"/>
                    <a:pt x="1036" y="506"/>
                    <a:pt x="1014" y="505"/>
                  </a:cubicBezTo>
                  <a:cubicBezTo>
                    <a:pt x="1011" y="505"/>
                    <a:pt x="1009" y="505"/>
                    <a:pt x="1006" y="505"/>
                  </a:cubicBezTo>
                  <a:cubicBezTo>
                    <a:pt x="946" y="505"/>
                    <a:pt x="890" y="534"/>
                    <a:pt x="842" y="561"/>
                  </a:cubicBezTo>
                  <a:cubicBezTo>
                    <a:pt x="829" y="569"/>
                    <a:pt x="816" y="576"/>
                    <a:pt x="803" y="583"/>
                  </a:cubicBezTo>
                  <a:cubicBezTo>
                    <a:pt x="689" y="648"/>
                    <a:pt x="599" y="699"/>
                    <a:pt x="527" y="816"/>
                  </a:cubicBezTo>
                  <a:cubicBezTo>
                    <a:pt x="519" y="829"/>
                    <a:pt x="512" y="844"/>
                    <a:pt x="505" y="858"/>
                  </a:cubicBezTo>
                  <a:cubicBezTo>
                    <a:pt x="502" y="864"/>
                    <a:pt x="499" y="871"/>
                    <a:pt x="496" y="877"/>
                  </a:cubicBezTo>
                  <a:cubicBezTo>
                    <a:pt x="450" y="968"/>
                    <a:pt x="439" y="1108"/>
                    <a:pt x="438" y="1209"/>
                  </a:cubicBezTo>
                  <a:cubicBezTo>
                    <a:pt x="438" y="1226"/>
                    <a:pt x="438" y="1242"/>
                    <a:pt x="438" y="1259"/>
                  </a:cubicBezTo>
                  <a:cubicBezTo>
                    <a:pt x="437" y="1322"/>
                    <a:pt x="437" y="1389"/>
                    <a:pt x="429" y="1448"/>
                  </a:cubicBezTo>
                  <a:cubicBezTo>
                    <a:pt x="420" y="1514"/>
                    <a:pt x="403" y="1565"/>
                    <a:pt x="376" y="1604"/>
                  </a:cubicBezTo>
                  <a:cubicBezTo>
                    <a:pt x="357" y="1632"/>
                    <a:pt x="323" y="1652"/>
                    <a:pt x="288" y="1674"/>
                  </a:cubicBezTo>
                  <a:cubicBezTo>
                    <a:pt x="259" y="1691"/>
                    <a:pt x="230" y="1709"/>
                    <a:pt x="208" y="1731"/>
                  </a:cubicBezTo>
                  <a:cubicBezTo>
                    <a:pt x="145" y="1797"/>
                    <a:pt x="97" y="1869"/>
                    <a:pt x="64" y="1947"/>
                  </a:cubicBezTo>
                  <a:cubicBezTo>
                    <a:pt x="38" y="2009"/>
                    <a:pt x="21" y="2076"/>
                    <a:pt x="11" y="2152"/>
                  </a:cubicBezTo>
                  <a:cubicBezTo>
                    <a:pt x="4" y="2214"/>
                    <a:pt x="1" y="2280"/>
                    <a:pt x="3" y="2362"/>
                  </a:cubicBezTo>
                  <a:cubicBezTo>
                    <a:pt x="7" y="2524"/>
                    <a:pt x="28" y="2652"/>
                    <a:pt x="70" y="2765"/>
                  </a:cubicBezTo>
                  <a:cubicBezTo>
                    <a:pt x="91" y="2821"/>
                    <a:pt x="119" y="2878"/>
                    <a:pt x="152" y="2933"/>
                  </a:cubicBezTo>
                  <a:cubicBezTo>
                    <a:pt x="288" y="3156"/>
                    <a:pt x="508" y="3346"/>
                    <a:pt x="770" y="3468"/>
                  </a:cubicBezTo>
                  <a:cubicBezTo>
                    <a:pt x="829" y="3495"/>
                    <a:pt x="889" y="3518"/>
                    <a:pt x="947" y="3540"/>
                  </a:cubicBezTo>
                  <a:cubicBezTo>
                    <a:pt x="973" y="3550"/>
                    <a:pt x="1000" y="3561"/>
                    <a:pt x="1027" y="3571"/>
                  </a:cubicBezTo>
                  <a:cubicBezTo>
                    <a:pt x="1138" y="3616"/>
                    <a:pt x="1237" y="3662"/>
                    <a:pt x="1332" y="3706"/>
                  </a:cubicBezTo>
                  <a:cubicBezTo>
                    <a:pt x="1395" y="3736"/>
                    <a:pt x="1454" y="3763"/>
                    <a:pt x="1516" y="3790"/>
                  </a:cubicBezTo>
                  <a:cubicBezTo>
                    <a:pt x="1660" y="3852"/>
                    <a:pt x="1834" y="3917"/>
                    <a:pt x="2035" y="3920"/>
                  </a:cubicBezTo>
                  <a:cubicBezTo>
                    <a:pt x="2037" y="3920"/>
                    <a:pt x="2040" y="3920"/>
                    <a:pt x="2042" y="3920"/>
                  </a:cubicBezTo>
                  <a:cubicBezTo>
                    <a:pt x="2148" y="3920"/>
                    <a:pt x="2256" y="3884"/>
                    <a:pt x="2381" y="3809"/>
                  </a:cubicBezTo>
                  <a:cubicBezTo>
                    <a:pt x="2408" y="3793"/>
                    <a:pt x="2435" y="3776"/>
                    <a:pt x="2462" y="3758"/>
                  </a:cubicBezTo>
                  <a:cubicBezTo>
                    <a:pt x="2572" y="3682"/>
                    <a:pt x="2678" y="3593"/>
                    <a:pt x="2780" y="3507"/>
                  </a:cubicBezTo>
                  <a:cubicBezTo>
                    <a:pt x="2855" y="3444"/>
                    <a:pt x="2932" y="3379"/>
                    <a:pt x="3012" y="3319"/>
                  </a:cubicBezTo>
                  <a:cubicBezTo>
                    <a:pt x="3062" y="3281"/>
                    <a:pt x="3115" y="3243"/>
                    <a:pt x="3166" y="3207"/>
                  </a:cubicBezTo>
                  <a:cubicBezTo>
                    <a:pt x="3300" y="3111"/>
                    <a:pt x="3439" y="3012"/>
                    <a:pt x="3555" y="2891"/>
                  </a:cubicBezTo>
                  <a:cubicBezTo>
                    <a:pt x="3672" y="2769"/>
                    <a:pt x="3761" y="2623"/>
                    <a:pt x="3813" y="2468"/>
                  </a:cubicBezTo>
                  <a:cubicBezTo>
                    <a:pt x="3839" y="2389"/>
                    <a:pt x="3855" y="2308"/>
                    <a:pt x="3861" y="2228"/>
                  </a:cubicBezTo>
                  <a:cubicBezTo>
                    <a:pt x="3867" y="2146"/>
                    <a:pt x="3861" y="2064"/>
                    <a:pt x="3844" y="1986"/>
                  </a:cubicBezTo>
                  <a:cubicBezTo>
                    <a:pt x="3812" y="1836"/>
                    <a:pt x="3742" y="1698"/>
                    <a:pt x="3681" y="1577"/>
                  </a:cubicBezTo>
                  <a:cubicBezTo>
                    <a:pt x="3596" y="1409"/>
                    <a:pt x="3510" y="1229"/>
                    <a:pt x="3454" y="1046"/>
                  </a:cubicBezTo>
                  <a:cubicBezTo>
                    <a:pt x="3442" y="1008"/>
                    <a:pt x="3431" y="966"/>
                    <a:pt x="3418" y="916"/>
                  </a:cubicBezTo>
                  <a:cubicBezTo>
                    <a:pt x="3413" y="897"/>
                    <a:pt x="3408" y="876"/>
                    <a:pt x="3403" y="856"/>
                  </a:cubicBezTo>
                  <a:cubicBezTo>
                    <a:pt x="3364" y="698"/>
                    <a:pt x="3324" y="534"/>
                    <a:pt x="3217" y="416"/>
                  </a:cubicBezTo>
                  <a:cubicBezTo>
                    <a:pt x="3166" y="360"/>
                    <a:pt x="3104" y="318"/>
                    <a:pt x="3031" y="291"/>
                  </a:cubicBezTo>
                  <a:cubicBezTo>
                    <a:pt x="2973" y="270"/>
                    <a:pt x="2908" y="259"/>
                    <a:pt x="2843" y="259"/>
                  </a:cubicBezTo>
                  <a:cubicBezTo>
                    <a:pt x="2834" y="259"/>
                    <a:pt x="2824" y="259"/>
                    <a:pt x="2815" y="25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2" name="Freeform 37">
              <a:extLst>
                <a:ext uri="{FF2B5EF4-FFF2-40B4-BE49-F238E27FC236}">
                  <a16:creationId xmlns:a16="http://schemas.microsoft.com/office/drawing/2014/main" id="{6DF0DA49-054C-452C-80F6-9A4FCF0FB8C5}"/>
                </a:ext>
              </a:extLst>
            </p:cNvPr>
            <p:cNvSpPr>
              <a:spLocks noEditPoints="1"/>
            </p:cNvSpPr>
            <p:nvPr/>
          </p:nvSpPr>
          <p:spPr bwMode="auto">
            <a:xfrm>
              <a:off x="4255" y="741"/>
              <a:ext cx="2973" cy="3062"/>
            </a:xfrm>
            <a:custGeom>
              <a:avLst/>
              <a:gdLst>
                <a:gd name="T0" fmla="*/ 1547 w 4017"/>
                <a:gd name="T1" fmla="*/ 3979 h 4137"/>
                <a:gd name="T2" fmla="*/ 1059 w 4017"/>
                <a:gd name="T3" fmla="*/ 3730 h 4137"/>
                <a:gd name="T4" fmla="*/ 798 w 4017"/>
                <a:gd name="T5" fmla="*/ 3624 h 4137"/>
                <a:gd name="T6" fmla="*/ 67 w 4017"/>
                <a:gd name="T7" fmla="*/ 2901 h 4137"/>
                <a:gd name="T8" fmla="*/ 66 w 4017"/>
                <a:gd name="T9" fmla="*/ 2050 h 4137"/>
                <a:gd name="T10" fmla="*/ 303 w 4017"/>
                <a:gd name="T11" fmla="*/ 1766 h 4137"/>
                <a:gd name="T12" fmla="*/ 453 w 4017"/>
                <a:gd name="T13" fmla="*/ 1340 h 4137"/>
                <a:gd name="T14" fmla="*/ 498 w 4017"/>
                <a:gd name="T15" fmla="*/ 961 h 4137"/>
                <a:gd name="T16" fmla="*/ 526 w 4017"/>
                <a:gd name="T17" fmla="*/ 897 h 4137"/>
                <a:gd name="T18" fmla="*/ 1009 w 4017"/>
                <a:gd name="T19" fmla="*/ 555 h 4137"/>
                <a:gd name="T20" fmla="*/ 1124 w 4017"/>
                <a:gd name="T21" fmla="*/ 576 h 4137"/>
                <a:gd name="T22" fmla="*/ 1559 w 4017"/>
                <a:gd name="T23" fmla="*/ 314 h 4137"/>
                <a:gd name="T24" fmla="*/ 2270 w 4017"/>
                <a:gd name="T25" fmla="*/ 143 h 4137"/>
                <a:gd name="T26" fmla="*/ 2446 w 4017"/>
                <a:gd name="T27" fmla="*/ 328 h 4137"/>
                <a:gd name="T28" fmla="*/ 2717 w 4017"/>
                <a:gd name="T29" fmla="*/ 357 h 4137"/>
                <a:gd name="T30" fmla="*/ 2863 w 4017"/>
                <a:gd name="T31" fmla="*/ 337 h 4137"/>
                <a:gd name="T32" fmla="*/ 3485 w 4017"/>
                <a:gd name="T33" fmla="*/ 954 h 4137"/>
                <a:gd name="T34" fmla="*/ 3533 w 4017"/>
                <a:gd name="T35" fmla="*/ 1139 h 4137"/>
                <a:gd name="T36" fmla="*/ 3770 w 4017"/>
                <a:gd name="T37" fmla="*/ 1698 h 4137"/>
                <a:gd name="T38" fmla="*/ 3653 w 4017"/>
                <a:gd name="T39" fmla="*/ 3054 h 4137"/>
                <a:gd name="T40" fmla="*/ 3089 w 4017"/>
                <a:gd name="T41" fmla="*/ 3497 h 4137"/>
                <a:gd name="T42" fmla="*/ 2518 w 4017"/>
                <a:gd name="T43" fmla="*/ 3963 h 4137"/>
                <a:gd name="T44" fmla="*/ 2085 w 4017"/>
                <a:gd name="T45" fmla="*/ 4137 h 4137"/>
                <a:gd name="T46" fmla="*/ 2864 w 4017"/>
                <a:gd name="T47" fmla="*/ 344 h 4137"/>
                <a:gd name="T48" fmla="*/ 2718 w 4017"/>
                <a:gd name="T49" fmla="*/ 364 h 4137"/>
                <a:gd name="T50" fmla="*/ 2443 w 4017"/>
                <a:gd name="T51" fmla="*/ 334 h 4137"/>
                <a:gd name="T52" fmla="*/ 2265 w 4017"/>
                <a:gd name="T53" fmla="*/ 148 h 4137"/>
                <a:gd name="T54" fmla="*/ 1564 w 4017"/>
                <a:gd name="T55" fmla="*/ 319 h 4137"/>
                <a:gd name="T56" fmla="*/ 1123 w 4017"/>
                <a:gd name="T57" fmla="*/ 583 h 4137"/>
                <a:gd name="T58" fmla="*/ 1009 w 4017"/>
                <a:gd name="T59" fmla="*/ 562 h 4137"/>
                <a:gd name="T60" fmla="*/ 533 w 4017"/>
                <a:gd name="T61" fmla="*/ 900 h 4137"/>
                <a:gd name="T62" fmla="*/ 505 w 4017"/>
                <a:gd name="T63" fmla="*/ 964 h 4137"/>
                <a:gd name="T64" fmla="*/ 460 w 4017"/>
                <a:gd name="T65" fmla="*/ 1339 h 4137"/>
                <a:gd name="T66" fmla="*/ 307 w 4017"/>
                <a:gd name="T67" fmla="*/ 1772 h 4137"/>
                <a:gd name="T68" fmla="*/ 73 w 4017"/>
                <a:gd name="T69" fmla="*/ 2053 h 4137"/>
                <a:gd name="T70" fmla="*/ 74 w 4017"/>
                <a:gd name="T71" fmla="*/ 2898 h 4137"/>
                <a:gd name="T72" fmla="*/ 801 w 4017"/>
                <a:gd name="T73" fmla="*/ 3618 h 4137"/>
                <a:gd name="T74" fmla="*/ 1062 w 4017"/>
                <a:gd name="T75" fmla="*/ 3723 h 4137"/>
                <a:gd name="T76" fmla="*/ 1551 w 4017"/>
                <a:gd name="T77" fmla="*/ 3973 h 4137"/>
                <a:gd name="T78" fmla="*/ 2432 w 4017"/>
                <a:gd name="T79" fmla="*/ 4012 h 4137"/>
                <a:gd name="T80" fmla="*/ 2831 w 4017"/>
                <a:gd name="T81" fmla="*/ 3702 h 4137"/>
                <a:gd name="T82" fmla="*/ 3252 w 4017"/>
                <a:gd name="T83" fmla="*/ 3371 h 4137"/>
                <a:gd name="T84" fmla="*/ 3934 w 4017"/>
                <a:gd name="T85" fmla="*/ 2108 h 4137"/>
                <a:gd name="T86" fmla="*/ 3758 w 4017"/>
                <a:gd name="T87" fmla="*/ 1690 h 4137"/>
                <a:gd name="T88" fmla="*/ 3491 w 4017"/>
                <a:gd name="T89" fmla="*/ 1008 h 4137"/>
                <a:gd name="T90" fmla="*/ 3282 w 4017"/>
                <a:gd name="T91" fmla="*/ 494 h 4137"/>
                <a:gd name="T92" fmla="*/ 2864 w 4017"/>
                <a:gd name="T93" fmla="*/ 344 h 4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7" h="4137">
                  <a:moveTo>
                    <a:pt x="2072" y="4137"/>
                  </a:moveTo>
                  <a:cubicBezTo>
                    <a:pt x="1867" y="4132"/>
                    <a:pt x="1692" y="4054"/>
                    <a:pt x="1547" y="3979"/>
                  </a:cubicBezTo>
                  <a:cubicBezTo>
                    <a:pt x="1501" y="3955"/>
                    <a:pt x="1456" y="3931"/>
                    <a:pt x="1408" y="3905"/>
                  </a:cubicBezTo>
                  <a:cubicBezTo>
                    <a:pt x="1301" y="3846"/>
                    <a:pt x="1189" y="3785"/>
                    <a:pt x="1059" y="3730"/>
                  </a:cubicBezTo>
                  <a:cubicBezTo>
                    <a:pt x="1024" y="3715"/>
                    <a:pt x="990" y="3702"/>
                    <a:pt x="953" y="3687"/>
                  </a:cubicBezTo>
                  <a:cubicBezTo>
                    <a:pt x="902" y="3668"/>
                    <a:pt x="850" y="3648"/>
                    <a:pt x="798" y="3624"/>
                  </a:cubicBezTo>
                  <a:cubicBezTo>
                    <a:pt x="520" y="3498"/>
                    <a:pt x="291" y="3303"/>
                    <a:pt x="152" y="3075"/>
                  </a:cubicBezTo>
                  <a:cubicBezTo>
                    <a:pt x="117" y="3018"/>
                    <a:pt x="89" y="2959"/>
                    <a:pt x="67" y="2901"/>
                  </a:cubicBezTo>
                  <a:cubicBezTo>
                    <a:pt x="13" y="2752"/>
                    <a:pt x="4" y="2598"/>
                    <a:pt x="2" y="2482"/>
                  </a:cubicBezTo>
                  <a:cubicBezTo>
                    <a:pt x="0" y="2349"/>
                    <a:pt x="6" y="2194"/>
                    <a:pt x="66" y="2050"/>
                  </a:cubicBezTo>
                  <a:cubicBezTo>
                    <a:pt x="100" y="1969"/>
                    <a:pt x="152" y="1892"/>
                    <a:pt x="217" y="1826"/>
                  </a:cubicBezTo>
                  <a:cubicBezTo>
                    <a:pt x="241" y="1802"/>
                    <a:pt x="272" y="1784"/>
                    <a:pt x="303" y="1766"/>
                  </a:cubicBezTo>
                  <a:cubicBezTo>
                    <a:pt x="340" y="1745"/>
                    <a:pt x="375" y="1725"/>
                    <a:pt x="395" y="1697"/>
                  </a:cubicBezTo>
                  <a:cubicBezTo>
                    <a:pt x="456" y="1610"/>
                    <a:pt x="455" y="1479"/>
                    <a:pt x="453" y="1340"/>
                  </a:cubicBezTo>
                  <a:cubicBezTo>
                    <a:pt x="452" y="1327"/>
                    <a:pt x="452" y="1314"/>
                    <a:pt x="452" y="1300"/>
                  </a:cubicBezTo>
                  <a:cubicBezTo>
                    <a:pt x="451" y="1196"/>
                    <a:pt x="458" y="1052"/>
                    <a:pt x="498" y="961"/>
                  </a:cubicBezTo>
                  <a:cubicBezTo>
                    <a:pt x="501" y="954"/>
                    <a:pt x="504" y="947"/>
                    <a:pt x="507" y="940"/>
                  </a:cubicBezTo>
                  <a:cubicBezTo>
                    <a:pt x="513" y="925"/>
                    <a:pt x="519" y="910"/>
                    <a:pt x="526" y="897"/>
                  </a:cubicBezTo>
                  <a:cubicBezTo>
                    <a:pt x="599" y="758"/>
                    <a:pt x="701" y="695"/>
                    <a:pt x="829" y="616"/>
                  </a:cubicBezTo>
                  <a:cubicBezTo>
                    <a:pt x="883" y="582"/>
                    <a:pt x="943" y="551"/>
                    <a:pt x="1009" y="555"/>
                  </a:cubicBezTo>
                  <a:cubicBezTo>
                    <a:pt x="1032" y="557"/>
                    <a:pt x="1055" y="562"/>
                    <a:pt x="1077" y="567"/>
                  </a:cubicBezTo>
                  <a:cubicBezTo>
                    <a:pt x="1093" y="570"/>
                    <a:pt x="1108" y="574"/>
                    <a:pt x="1124" y="576"/>
                  </a:cubicBezTo>
                  <a:cubicBezTo>
                    <a:pt x="1283" y="598"/>
                    <a:pt x="1421" y="478"/>
                    <a:pt x="1510" y="374"/>
                  </a:cubicBezTo>
                  <a:cubicBezTo>
                    <a:pt x="1526" y="354"/>
                    <a:pt x="1543" y="334"/>
                    <a:pt x="1559" y="314"/>
                  </a:cubicBezTo>
                  <a:cubicBezTo>
                    <a:pt x="1639" y="215"/>
                    <a:pt x="1722" y="113"/>
                    <a:pt x="1839" y="64"/>
                  </a:cubicBezTo>
                  <a:cubicBezTo>
                    <a:pt x="1996" y="0"/>
                    <a:pt x="2181" y="54"/>
                    <a:pt x="2270" y="143"/>
                  </a:cubicBezTo>
                  <a:cubicBezTo>
                    <a:pt x="2291" y="164"/>
                    <a:pt x="2308" y="187"/>
                    <a:pt x="2325" y="210"/>
                  </a:cubicBezTo>
                  <a:cubicBezTo>
                    <a:pt x="2357" y="253"/>
                    <a:pt x="2389" y="296"/>
                    <a:pt x="2446" y="328"/>
                  </a:cubicBezTo>
                  <a:cubicBezTo>
                    <a:pt x="2514" y="365"/>
                    <a:pt x="2598" y="368"/>
                    <a:pt x="2657" y="363"/>
                  </a:cubicBezTo>
                  <a:cubicBezTo>
                    <a:pt x="2674" y="362"/>
                    <a:pt x="2693" y="360"/>
                    <a:pt x="2717" y="357"/>
                  </a:cubicBezTo>
                  <a:cubicBezTo>
                    <a:pt x="2733" y="354"/>
                    <a:pt x="2749" y="352"/>
                    <a:pt x="2766" y="349"/>
                  </a:cubicBezTo>
                  <a:cubicBezTo>
                    <a:pt x="2799" y="344"/>
                    <a:pt x="2831" y="339"/>
                    <a:pt x="2863" y="337"/>
                  </a:cubicBezTo>
                  <a:cubicBezTo>
                    <a:pt x="3030" y="324"/>
                    <a:pt x="3185" y="380"/>
                    <a:pt x="3287" y="490"/>
                  </a:cubicBezTo>
                  <a:cubicBezTo>
                    <a:pt x="3403" y="613"/>
                    <a:pt x="3445" y="786"/>
                    <a:pt x="3485" y="954"/>
                  </a:cubicBezTo>
                  <a:cubicBezTo>
                    <a:pt x="3489" y="971"/>
                    <a:pt x="3493" y="989"/>
                    <a:pt x="3497" y="1006"/>
                  </a:cubicBezTo>
                  <a:cubicBezTo>
                    <a:pt x="3510" y="1059"/>
                    <a:pt x="3522" y="1101"/>
                    <a:pt x="3533" y="1139"/>
                  </a:cubicBezTo>
                  <a:cubicBezTo>
                    <a:pt x="3592" y="1342"/>
                    <a:pt x="3688" y="1538"/>
                    <a:pt x="3764" y="1687"/>
                  </a:cubicBezTo>
                  <a:cubicBezTo>
                    <a:pt x="3770" y="1698"/>
                    <a:pt x="3770" y="1698"/>
                    <a:pt x="3770" y="1698"/>
                  </a:cubicBezTo>
                  <a:cubicBezTo>
                    <a:pt x="3837" y="1828"/>
                    <a:pt x="3906" y="1961"/>
                    <a:pt x="3941" y="2107"/>
                  </a:cubicBezTo>
                  <a:cubicBezTo>
                    <a:pt x="4017" y="2425"/>
                    <a:pt x="3907" y="2788"/>
                    <a:pt x="3653" y="3054"/>
                  </a:cubicBezTo>
                  <a:cubicBezTo>
                    <a:pt x="3536" y="3177"/>
                    <a:pt x="3393" y="3278"/>
                    <a:pt x="3256" y="3376"/>
                  </a:cubicBezTo>
                  <a:cubicBezTo>
                    <a:pt x="3201" y="3415"/>
                    <a:pt x="3144" y="3456"/>
                    <a:pt x="3089" y="3497"/>
                  </a:cubicBezTo>
                  <a:cubicBezTo>
                    <a:pt x="3002" y="3564"/>
                    <a:pt x="2917" y="3637"/>
                    <a:pt x="2836" y="3707"/>
                  </a:cubicBezTo>
                  <a:cubicBezTo>
                    <a:pt x="2734" y="3795"/>
                    <a:pt x="2628" y="3885"/>
                    <a:pt x="2518" y="3963"/>
                  </a:cubicBezTo>
                  <a:cubicBezTo>
                    <a:pt x="2491" y="3982"/>
                    <a:pt x="2463" y="4001"/>
                    <a:pt x="2435" y="4018"/>
                  </a:cubicBezTo>
                  <a:cubicBezTo>
                    <a:pt x="2306" y="4099"/>
                    <a:pt x="2194" y="4137"/>
                    <a:pt x="2085" y="4137"/>
                  </a:cubicBezTo>
                  <a:cubicBezTo>
                    <a:pt x="2081" y="4137"/>
                    <a:pt x="2077" y="4137"/>
                    <a:pt x="2072" y="4137"/>
                  </a:cubicBezTo>
                  <a:moveTo>
                    <a:pt x="2864" y="344"/>
                  </a:moveTo>
                  <a:cubicBezTo>
                    <a:pt x="2832" y="346"/>
                    <a:pt x="2800" y="351"/>
                    <a:pt x="2767" y="356"/>
                  </a:cubicBezTo>
                  <a:cubicBezTo>
                    <a:pt x="2750" y="359"/>
                    <a:pt x="2734" y="361"/>
                    <a:pt x="2718" y="364"/>
                  </a:cubicBezTo>
                  <a:cubicBezTo>
                    <a:pt x="2694" y="367"/>
                    <a:pt x="2675" y="369"/>
                    <a:pt x="2657" y="370"/>
                  </a:cubicBezTo>
                  <a:cubicBezTo>
                    <a:pt x="2598" y="375"/>
                    <a:pt x="2512" y="372"/>
                    <a:pt x="2443" y="334"/>
                  </a:cubicBezTo>
                  <a:cubicBezTo>
                    <a:pt x="2384" y="302"/>
                    <a:pt x="2351" y="257"/>
                    <a:pt x="2319" y="214"/>
                  </a:cubicBezTo>
                  <a:cubicBezTo>
                    <a:pt x="2303" y="192"/>
                    <a:pt x="2286" y="169"/>
                    <a:pt x="2265" y="148"/>
                  </a:cubicBezTo>
                  <a:cubicBezTo>
                    <a:pt x="2178" y="60"/>
                    <a:pt x="1996" y="7"/>
                    <a:pt x="1842" y="71"/>
                  </a:cubicBezTo>
                  <a:cubicBezTo>
                    <a:pt x="1726" y="119"/>
                    <a:pt x="1644" y="220"/>
                    <a:pt x="1564" y="319"/>
                  </a:cubicBezTo>
                  <a:cubicBezTo>
                    <a:pt x="1548" y="338"/>
                    <a:pt x="1532" y="359"/>
                    <a:pt x="1515" y="378"/>
                  </a:cubicBezTo>
                  <a:cubicBezTo>
                    <a:pt x="1425" y="484"/>
                    <a:pt x="1285" y="605"/>
                    <a:pt x="1123" y="583"/>
                  </a:cubicBezTo>
                  <a:cubicBezTo>
                    <a:pt x="1107" y="580"/>
                    <a:pt x="1091" y="577"/>
                    <a:pt x="1076" y="573"/>
                  </a:cubicBezTo>
                  <a:cubicBezTo>
                    <a:pt x="1054" y="569"/>
                    <a:pt x="1031" y="564"/>
                    <a:pt x="1009" y="562"/>
                  </a:cubicBezTo>
                  <a:cubicBezTo>
                    <a:pt x="945" y="559"/>
                    <a:pt x="886" y="589"/>
                    <a:pt x="832" y="622"/>
                  </a:cubicBezTo>
                  <a:cubicBezTo>
                    <a:pt x="705" y="701"/>
                    <a:pt x="605" y="763"/>
                    <a:pt x="533" y="900"/>
                  </a:cubicBezTo>
                  <a:cubicBezTo>
                    <a:pt x="525" y="913"/>
                    <a:pt x="520" y="927"/>
                    <a:pt x="514" y="942"/>
                  </a:cubicBezTo>
                  <a:cubicBezTo>
                    <a:pt x="511" y="949"/>
                    <a:pt x="508" y="957"/>
                    <a:pt x="505" y="964"/>
                  </a:cubicBezTo>
                  <a:cubicBezTo>
                    <a:pt x="465" y="1054"/>
                    <a:pt x="458" y="1196"/>
                    <a:pt x="459" y="1300"/>
                  </a:cubicBezTo>
                  <a:cubicBezTo>
                    <a:pt x="459" y="1313"/>
                    <a:pt x="459" y="1326"/>
                    <a:pt x="460" y="1339"/>
                  </a:cubicBezTo>
                  <a:cubicBezTo>
                    <a:pt x="462" y="1480"/>
                    <a:pt x="463" y="1612"/>
                    <a:pt x="401" y="1701"/>
                  </a:cubicBezTo>
                  <a:cubicBezTo>
                    <a:pt x="380" y="1731"/>
                    <a:pt x="344" y="1751"/>
                    <a:pt x="307" y="1772"/>
                  </a:cubicBezTo>
                  <a:cubicBezTo>
                    <a:pt x="276" y="1789"/>
                    <a:pt x="245" y="1807"/>
                    <a:pt x="222" y="1830"/>
                  </a:cubicBezTo>
                  <a:cubicBezTo>
                    <a:pt x="157" y="1896"/>
                    <a:pt x="106" y="1973"/>
                    <a:pt x="73" y="2053"/>
                  </a:cubicBezTo>
                  <a:cubicBezTo>
                    <a:pt x="13" y="2196"/>
                    <a:pt x="7" y="2350"/>
                    <a:pt x="9" y="2482"/>
                  </a:cubicBezTo>
                  <a:cubicBezTo>
                    <a:pt x="11" y="2598"/>
                    <a:pt x="20" y="2750"/>
                    <a:pt x="74" y="2898"/>
                  </a:cubicBezTo>
                  <a:cubicBezTo>
                    <a:pt x="95" y="2957"/>
                    <a:pt x="123" y="3015"/>
                    <a:pt x="158" y="3072"/>
                  </a:cubicBezTo>
                  <a:cubicBezTo>
                    <a:pt x="296" y="3299"/>
                    <a:pt x="525" y="3493"/>
                    <a:pt x="801" y="3618"/>
                  </a:cubicBezTo>
                  <a:cubicBezTo>
                    <a:pt x="853" y="3641"/>
                    <a:pt x="905" y="3661"/>
                    <a:pt x="955" y="3681"/>
                  </a:cubicBezTo>
                  <a:cubicBezTo>
                    <a:pt x="992" y="3695"/>
                    <a:pt x="1027" y="3709"/>
                    <a:pt x="1062" y="3723"/>
                  </a:cubicBezTo>
                  <a:cubicBezTo>
                    <a:pt x="1192" y="3778"/>
                    <a:pt x="1304" y="3839"/>
                    <a:pt x="1412" y="3899"/>
                  </a:cubicBezTo>
                  <a:cubicBezTo>
                    <a:pt x="1459" y="3925"/>
                    <a:pt x="1504" y="3949"/>
                    <a:pt x="1551" y="3973"/>
                  </a:cubicBezTo>
                  <a:cubicBezTo>
                    <a:pt x="1694" y="4048"/>
                    <a:pt x="1869" y="4125"/>
                    <a:pt x="2073" y="4130"/>
                  </a:cubicBezTo>
                  <a:cubicBezTo>
                    <a:pt x="2184" y="4133"/>
                    <a:pt x="2298" y="4096"/>
                    <a:pt x="2432" y="4012"/>
                  </a:cubicBezTo>
                  <a:cubicBezTo>
                    <a:pt x="2459" y="3995"/>
                    <a:pt x="2487" y="3976"/>
                    <a:pt x="2514" y="3957"/>
                  </a:cubicBezTo>
                  <a:cubicBezTo>
                    <a:pt x="2624" y="3880"/>
                    <a:pt x="2729" y="3789"/>
                    <a:pt x="2831" y="3702"/>
                  </a:cubicBezTo>
                  <a:cubicBezTo>
                    <a:pt x="2913" y="3631"/>
                    <a:pt x="2997" y="3559"/>
                    <a:pt x="3085" y="3492"/>
                  </a:cubicBezTo>
                  <a:cubicBezTo>
                    <a:pt x="3139" y="3450"/>
                    <a:pt x="3197" y="3410"/>
                    <a:pt x="3252" y="3371"/>
                  </a:cubicBezTo>
                  <a:cubicBezTo>
                    <a:pt x="3389" y="3273"/>
                    <a:pt x="3531" y="3172"/>
                    <a:pt x="3648" y="3049"/>
                  </a:cubicBezTo>
                  <a:cubicBezTo>
                    <a:pt x="3900" y="2785"/>
                    <a:pt x="4010" y="2424"/>
                    <a:pt x="3934" y="2108"/>
                  </a:cubicBezTo>
                  <a:cubicBezTo>
                    <a:pt x="3899" y="1964"/>
                    <a:pt x="3833" y="1836"/>
                    <a:pt x="3764" y="1702"/>
                  </a:cubicBezTo>
                  <a:cubicBezTo>
                    <a:pt x="3758" y="1690"/>
                    <a:pt x="3758" y="1690"/>
                    <a:pt x="3758" y="1690"/>
                  </a:cubicBezTo>
                  <a:cubicBezTo>
                    <a:pt x="3681" y="1541"/>
                    <a:pt x="3586" y="1345"/>
                    <a:pt x="3526" y="1141"/>
                  </a:cubicBezTo>
                  <a:cubicBezTo>
                    <a:pt x="3515" y="1103"/>
                    <a:pt x="3504" y="1061"/>
                    <a:pt x="3491" y="1008"/>
                  </a:cubicBezTo>
                  <a:cubicBezTo>
                    <a:pt x="3486" y="990"/>
                    <a:pt x="3482" y="973"/>
                    <a:pt x="3478" y="955"/>
                  </a:cubicBezTo>
                  <a:cubicBezTo>
                    <a:pt x="3438" y="789"/>
                    <a:pt x="3397" y="617"/>
                    <a:pt x="3282" y="494"/>
                  </a:cubicBezTo>
                  <a:cubicBezTo>
                    <a:pt x="3191" y="396"/>
                    <a:pt x="3057" y="342"/>
                    <a:pt x="2910" y="342"/>
                  </a:cubicBezTo>
                  <a:cubicBezTo>
                    <a:pt x="2895" y="342"/>
                    <a:pt x="2879" y="342"/>
                    <a:pt x="2864" y="34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3" name="Freeform 38">
              <a:extLst>
                <a:ext uri="{FF2B5EF4-FFF2-40B4-BE49-F238E27FC236}">
                  <a16:creationId xmlns:a16="http://schemas.microsoft.com/office/drawing/2014/main" id="{76DFB861-F6DA-400C-BE1F-CCEB4B188DEE}"/>
                </a:ext>
              </a:extLst>
            </p:cNvPr>
            <p:cNvSpPr>
              <a:spLocks noEditPoints="1"/>
            </p:cNvSpPr>
            <p:nvPr/>
          </p:nvSpPr>
          <p:spPr bwMode="auto">
            <a:xfrm>
              <a:off x="4222" y="690"/>
              <a:ext cx="3001" cy="3169"/>
            </a:xfrm>
            <a:custGeom>
              <a:avLst/>
              <a:gdLst>
                <a:gd name="T0" fmla="*/ 1575 w 4055"/>
                <a:gd name="T1" fmla="*/ 4094 h 4281"/>
                <a:gd name="T2" fmla="*/ 1087 w 4055"/>
                <a:gd name="T3" fmla="*/ 3813 h 4281"/>
                <a:gd name="T4" fmla="*/ 822 w 4055"/>
                <a:gd name="T5" fmla="*/ 3705 h 4281"/>
                <a:gd name="T6" fmla="*/ 150 w 4055"/>
                <a:gd name="T7" fmla="*/ 3145 h 4281"/>
                <a:gd name="T8" fmla="*/ 14 w 4055"/>
                <a:gd name="T9" fmla="*/ 2751 h 4281"/>
                <a:gd name="T10" fmla="*/ 12 w 4055"/>
                <a:gd name="T11" fmla="*/ 2307 h 4281"/>
                <a:gd name="T12" fmla="*/ 224 w 4055"/>
                <a:gd name="T13" fmla="*/ 1856 h 4281"/>
                <a:gd name="T14" fmla="*/ 412 w 4055"/>
                <a:gd name="T15" fmla="*/ 1725 h 4281"/>
                <a:gd name="T16" fmla="*/ 466 w 4055"/>
                <a:gd name="T17" fmla="*/ 1351 h 4281"/>
                <a:gd name="T18" fmla="*/ 499 w 4055"/>
                <a:gd name="T19" fmla="*/ 979 h 4281"/>
                <a:gd name="T20" fmla="*/ 524 w 4055"/>
                <a:gd name="T21" fmla="*/ 912 h 4281"/>
                <a:gd name="T22" fmla="*/ 811 w 4055"/>
                <a:gd name="T23" fmla="*/ 608 h 4281"/>
                <a:gd name="T24" fmla="*/ 1067 w 4055"/>
                <a:gd name="T25" fmla="*/ 557 h 4281"/>
                <a:gd name="T26" fmla="*/ 1338 w 4055"/>
                <a:gd name="T27" fmla="*/ 518 h 4281"/>
                <a:gd name="T28" fmla="*/ 1566 w 4055"/>
                <a:gd name="T29" fmla="*/ 296 h 4281"/>
                <a:gd name="T30" fmla="*/ 2100 w 4055"/>
                <a:gd name="T31" fmla="*/ 21 h 4281"/>
                <a:gd name="T32" fmla="*/ 2349 w 4055"/>
                <a:gd name="T33" fmla="*/ 209 h 4281"/>
                <a:gd name="T34" fmla="*/ 2691 w 4055"/>
                <a:gd name="T35" fmla="*/ 384 h 4281"/>
                <a:gd name="T36" fmla="*/ 2811 w 4055"/>
                <a:gd name="T37" fmla="*/ 366 h 4281"/>
                <a:gd name="T38" fmla="*/ 3139 w 4055"/>
                <a:gd name="T39" fmla="*/ 374 h 4281"/>
                <a:gd name="T40" fmla="*/ 3552 w 4055"/>
                <a:gd name="T41" fmla="*/ 984 h 4281"/>
                <a:gd name="T42" fmla="*/ 3597 w 4055"/>
                <a:gd name="T43" fmla="*/ 1166 h 4281"/>
                <a:gd name="T44" fmla="*/ 3851 w 4055"/>
                <a:gd name="T45" fmla="*/ 1764 h 4281"/>
                <a:gd name="T46" fmla="*/ 4052 w 4055"/>
                <a:gd name="T47" fmla="*/ 2424 h 4281"/>
                <a:gd name="T48" fmla="*/ 3739 w 4055"/>
                <a:gd name="T49" fmla="*/ 3143 h 4281"/>
                <a:gd name="T50" fmla="*/ 3154 w 4055"/>
                <a:gd name="T51" fmla="*/ 3602 h 4281"/>
                <a:gd name="T52" fmla="*/ 2564 w 4055"/>
                <a:gd name="T53" fmla="*/ 4093 h 4281"/>
                <a:gd name="T54" fmla="*/ 2301 w 4055"/>
                <a:gd name="T55" fmla="*/ 4245 h 4281"/>
                <a:gd name="T56" fmla="*/ 2102 w 4055"/>
                <a:gd name="T57" fmla="*/ 4279 h 4281"/>
                <a:gd name="T58" fmla="*/ 2811 w 4055"/>
                <a:gd name="T59" fmla="*/ 367 h 4281"/>
                <a:gd name="T60" fmla="*/ 2691 w 4055"/>
                <a:gd name="T61" fmla="*/ 384 h 4281"/>
                <a:gd name="T62" fmla="*/ 2349 w 4055"/>
                <a:gd name="T63" fmla="*/ 209 h 4281"/>
                <a:gd name="T64" fmla="*/ 2100 w 4055"/>
                <a:gd name="T65" fmla="*/ 21 h 4281"/>
                <a:gd name="T66" fmla="*/ 1566 w 4055"/>
                <a:gd name="T67" fmla="*/ 296 h 4281"/>
                <a:gd name="T68" fmla="*/ 1338 w 4055"/>
                <a:gd name="T69" fmla="*/ 519 h 4281"/>
                <a:gd name="T70" fmla="*/ 1066 w 4055"/>
                <a:gd name="T71" fmla="*/ 558 h 4281"/>
                <a:gd name="T72" fmla="*/ 981 w 4055"/>
                <a:gd name="T73" fmla="*/ 544 h 4281"/>
                <a:gd name="T74" fmla="*/ 643 w 4055"/>
                <a:gd name="T75" fmla="*/ 740 h 4281"/>
                <a:gd name="T76" fmla="*/ 508 w 4055"/>
                <a:gd name="T77" fmla="*/ 956 h 4281"/>
                <a:gd name="T78" fmla="*/ 466 w 4055"/>
                <a:gd name="T79" fmla="*/ 1323 h 4281"/>
                <a:gd name="T80" fmla="*/ 466 w 4055"/>
                <a:gd name="T81" fmla="*/ 1559 h 4281"/>
                <a:gd name="T82" fmla="*/ 315 w 4055"/>
                <a:gd name="T83" fmla="*/ 1796 h 4281"/>
                <a:gd name="T84" fmla="*/ 67 w 4055"/>
                <a:gd name="T85" fmla="*/ 2088 h 4281"/>
                <a:gd name="T86" fmla="*/ 2 w 4055"/>
                <a:gd name="T87" fmla="*/ 2533 h 4281"/>
                <a:gd name="T88" fmla="*/ 64 w 4055"/>
                <a:gd name="T89" fmla="*/ 2965 h 4281"/>
                <a:gd name="T90" fmla="*/ 442 w 4055"/>
                <a:gd name="T91" fmla="*/ 3474 h 4281"/>
                <a:gd name="T92" fmla="*/ 957 w 4055"/>
                <a:gd name="T93" fmla="*/ 3760 h 4281"/>
                <a:gd name="T94" fmla="*/ 1460 w 4055"/>
                <a:gd name="T95" fmla="*/ 4022 h 4281"/>
                <a:gd name="T96" fmla="*/ 2102 w 4055"/>
                <a:gd name="T97" fmla="*/ 4278 h 4281"/>
                <a:gd name="T98" fmla="*/ 2477 w 4055"/>
                <a:gd name="T99" fmla="*/ 4152 h 4281"/>
                <a:gd name="T100" fmla="*/ 2879 w 4055"/>
                <a:gd name="T101" fmla="*/ 3832 h 4281"/>
                <a:gd name="T102" fmla="*/ 3333 w 4055"/>
                <a:gd name="T103" fmla="*/ 3471 h 4281"/>
                <a:gd name="T104" fmla="*/ 4007 w 4055"/>
                <a:gd name="T105" fmla="*/ 2684 h 4281"/>
                <a:gd name="T106" fmla="*/ 4022 w 4055"/>
                <a:gd name="T107" fmla="*/ 2160 h 4281"/>
                <a:gd name="T108" fmla="*/ 3833 w 4055"/>
                <a:gd name="T109" fmla="*/ 1732 h 4281"/>
                <a:gd name="T110" fmla="*/ 3561 w 4055"/>
                <a:gd name="T111" fmla="*/ 1029 h 4281"/>
                <a:gd name="T112" fmla="*/ 3345 w 4055"/>
                <a:gd name="T113" fmla="*/ 500 h 4281"/>
                <a:gd name="T114" fmla="*/ 2968 w 4055"/>
                <a:gd name="T115" fmla="*/ 350 h 4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55" h="4281">
                  <a:moveTo>
                    <a:pt x="2102" y="4279"/>
                  </a:moveTo>
                  <a:cubicBezTo>
                    <a:pt x="1894" y="4271"/>
                    <a:pt x="1719" y="4181"/>
                    <a:pt x="1575" y="4094"/>
                  </a:cubicBezTo>
                  <a:cubicBezTo>
                    <a:pt x="1536" y="4070"/>
                    <a:pt x="1497" y="4046"/>
                    <a:pt x="1460" y="4022"/>
                  </a:cubicBezTo>
                  <a:cubicBezTo>
                    <a:pt x="1346" y="3950"/>
                    <a:pt x="1228" y="3876"/>
                    <a:pt x="1087" y="3813"/>
                  </a:cubicBezTo>
                  <a:cubicBezTo>
                    <a:pt x="1045" y="3795"/>
                    <a:pt x="1002" y="3778"/>
                    <a:pt x="957" y="3760"/>
                  </a:cubicBezTo>
                  <a:cubicBezTo>
                    <a:pt x="913" y="3743"/>
                    <a:pt x="867" y="3725"/>
                    <a:pt x="822" y="3705"/>
                  </a:cubicBezTo>
                  <a:cubicBezTo>
                    <a:pt x="682" y="3644"/>
                    <a:pt x="554" y="3566"/>
                    <a:pt x="442" y="3474"/>
                  </a:cubicBezTo>
                  <a:cubicBezTo>
                    <a:pt x="321" y="3376"/>
                    <a:pt x="223" y="3265"/>
                    <a:pt x="150" y="3145"/>
                  </a:cubicBezTo>
                  <a:cubicBezTo>
                    <a:pt x="114" y="3087"/>
                    <a:pt x="85" y="3026"/>
                    <a:pt x="64" y="2966"/>
                  </a:cubicBezTo>
                  <a:cubicBezTo>
                    <a:pt x="40" y="2900"/>
                    <a:pt x="24" y="2830"/>
                    <a:pt x="14" y="2751"/>
                  </a:cubicBezTo>
                  <a:cubicBezTo>
                    <a:pt x="6" y="2687"/>
                    <a:pt x="2" y="2618"/>
                    <a:pt x="1" y="2533"/>
                  </a:cubicBezTo>
                  <a:cubicBezTo>
                    <a:pt x="0" y="2441"/>
                    <a:pt x="4" y="2372"/>
                    <a:pt x="12" y="2307"/>
                  </a:cubicBezTo>
                  <a:cubicBezTo>
                    <a:pt x="22" y="2225"/>
                    <a:pt x="40" y="2153"/>
                    <a:pt x="67" y="2088"/>
                  </a:cubicBezTo>
                  <a:cubicBezTo>
                    <a:pt x="101" y="2004"/>
                    <a:pt x="156" y="1923"/>
                    <a:pt x="224" y="1856"/>
                  </a:cubicBezTo>
                  <a:cubicBezTo>
                    <a:pt x="248" y="1831"/>
                    <a:pt x="282" y="1813"/>
                    <a:pt x="314" y="1796"/>
                  </a:cubicBezTo>
                  <a:cubicBezTo>
                    <a:pt x="354" y="1775"/>
                    <a:pt x="391" y="1755"/>
                    <a:pt x="412" y="1725"/>
                  </a:cubicBezTo>
                  <a:cubicBezTo>
                    <a:pt x="441" y="1685"/>
                    <a:pt x="458" y="1631"/>
                    <a:pt x="465" y="1559"/>
                  </a:cubicBezTo>
                  <a:cubicBezTo>
                    <a:pt x="471" y="1494"/>
                    <a:pt x="469" y="1421"/>
                    <a:pt x="466" y="1351"/>
                  </a:cubicBezTo>
                  <a:cubicBezTo>
                    <a:pt x="466" y="1342"/>
                    <a:pt x="466" y="1332"/>
                    <a:pt x="466" y="1323"/>
                  </a:cubicBezTo>
                  <a:cubicBezTo>
                    <a:pt x="461" y="1166"/>
                    <a:pt x="472" y="1050"/>
                    <a:pt x="499" y="979"/>
                  </a:cubicBezTo>
                  <a:cubicBezTo>
                    <a:pt x="502" y="971"/>
                    <a:pt x="505" y="963"/>
                    <a:pt x="507" y="956"/>
                  </a:cubicBezTo>
                  <a:cubicBezTo>
                    <a:pt x="512" y="941"/>
                    <a:pt x="518" y="926"/>
                    <a:pt x="524" y="912"/>
                  </a:cubicBezTo>
                  <a:cubicBezTo>
                    <a:pt x="554" y="845"/>
                    <a:pt x="592" y="790"/>
                    <a:pt x="643" y="739"/>
                  </a:cubicBezTo>
                  <a:cubicBezTo>
                    <a:pt x="693" y="689"/>
                    <a:pt x="753" y="647"/>
                    <a:pt x="811" y="608"/>
                  </a:cubicBezTo>
                  <a:cubicBezTo>
                    <a:pt x="863" y="573"/>
                    <a:pt x="926" y="538"/>
                    <a:pt x="996" y="544"/>
                  </a:cubicBezTo>
                  <a:cubicBezTo>
                    <a:pt x="1020" y="546"/>
                    <a:pt x="1044" y="551"/>
                    <a:pt x="1067" y="557"/>
                  </a:cubicBezTo>
                  <a:cubicBezTo>
                    <a:pt x="1082" y="561"/>
                    <a:pt x="1099" y="565"/>
                    <a:pt x="1115" y="568"/>
                  </a:cubicBezTo>
                  <a:cubicBezTo>
                    <a:pt x="1188" y="580"/>
                    <a:pt x="1262" y="563"/>
                    <a:pt x="1338" y="518"/>
                  </a:cubicBezTo>
                  <a:cubicBezTo>
                    <a:pt x="1399" y="481"/>
                    <a:pt x="1459" y="427"/>
                    <a:pt x="1517" y="357"/>
                  </a:cubicBezTo>
                  <a:cubicBezTo>
                    <a:pt x="1533" y="337"/>
                    <a:pt x="1550" y="316"/>
                    <a:pt x="1566" y="296"/>
                  </a:cubicBezTo>
                  <a:cubicBezTo>
                    <a:pt x="1648" y="191"/>
                    <a:pt x="1732" y="83"/>
                    <a:pt x="1855" y="34"/>
                  </a:cubicBezTo>
                  <a:cubicBezTo>
                    <a:pt x="1929" y="4"/>
                    <a:pt x="2016" y="0"/>
                    <a:pt x="2100" y="21"/>
                  </a:cubicBezTo>
                  <a:cubicBezTo>
                    <a:pt x="2179" y="40"/>
                    <a:pt x="2251" y="82"/>
                    <a:pt x="2296" y="134"/>
                  </a:cubicBezTo>
                  <a:cubicBezTo>
                    <a:pt x="2317" y="158"/>
                    <a:pt x="2333" y="184"/>
                    <a:pt x="2349" y="209"/>
                  </a:cubicBezTo>
                  <a:cubicBezTo>
                    <a:pt x="2380" y="257"/>
                    <a:pt x="2412" y="307"/>
                    <a:pt x="2472" y="343"/>
                  </a:cubicBezTo>
                  <a:cubicBezTo>
                    <a:pt x="2526" y="376"/>
                    <a:pt x="2604" y="390"/>
                    <a:pt x="2691" y="384"/>
                  </a:cubicBezTo>
                  <a:cubicBezTo>
                    <a:pt x="2710" y="382"/>
                    <a:pt x="2729" y="380"/>
                    <a:pt x="2753" y="376"/>
                  </a:cubicBezTo>
                  <a:cubicBezTo>
                    <a:pt x="2772" y="373"/>
                    <a:pt x="2792" y="370"/>
                    <a:pt x="2811" y="366"/>
                  </a:cubicBezTo>
                  <a:cubicBezTo>
                    <a:pt x="2843" y="361"/>
                    <a:pt x="2873" y="355"/>
                    <a:pt x="2904" y="352"/>
                  </a:cubicBezTo>
                  <a:cubicBezTo>
                    <a:pt x="2985" y="344"/>
                    <a:pt x="3066" y="352"/>
                    <a:pt x="3139" y="374"/>
                  </a:cubicBezTo>
                  <a:cubicBezTo>
                    <a:pt x="3220" y="399"/>
                    <a:pt x="3289" y="441"/>
                    <a:pt x="3345" y="499"/>
                  </a:cubicBezTo>
                  <a:cubicBezTo>
                    <a:pt x="3468" y="627"/>
                    <a:pt x="3511" y="808"/>
                    <a:pt x="3552" y="984"/>
                  </a:cubicBezTo>
                  <a:cubicBezTo>
                    <a:pt x="3555" y="998"/>
                    <a:pt x="3559" y="1014"/>
                    <a:pt x="3562" y="1028"/>
                  </a:cubicBezTo>
                  <a:cubicBezTo>
                    <a:pt x="3571" y="1066"/>
                    <a:pt x="3583" y="1117"/>
                    <a:pt x="3597" y="1166"/>
                  </a:cubicBezTo>
                  <a:cubicBezTo>
                    <a:pt x="3645" y="1335"/>
                    <a:pt x="3720" y="1515"/>
                    <a:pt x="3833" y="1731"/>
                  </a:cubicBezTo>
                  <a:cubicBezTo>
                    <a:pt x="3839" y="1742"/>
                    <a:pt x="3845" y="1753"/>
                    <a:pt x="3851" y="1764"/>
                  </a:cubicBezTo>
                  <a:cubicBezTo>
                    <a:pt x="3917" y="1890"/>
                    <a:pt x="3985" y="2020"/>
                    <a:pt x="4022" y="2160"/>
                  </a:cubicBezTo>
                  <a:cubicBezTo>
                    <a:pt x="4045" y="2245"/>
                    <a:pt x="4055" y="2334"/>
                    <a:pt x="4052" y="2424"/>
                  </a:cubicBezTo>
                  <a:cubicBezTo>
                    <a:pt x="4049" y="2510"/>
                    <a:pt x="4034" y="2598"/>
                    <a:pt x="4007" y="2685"/>
                  </a:cubicBezTo>
                  <a:cubicBezTo>
                    <a:pt x="3956" y="2853"/>
                    <a:pt x="3863" y="3012"/>
                    <a:pt x="3739" y="3143"/>
                  </a:cubicBezTo>
                  <a:cubicBezTo>
                    <a:pt x="3619" y="3269"/>
                    <a:pt x="3474" y="3372"/>
                    <a:pt x="3334" y="3472"/>
                  </a:cubicBezTo>
                  <a:cubicBezTo>
                    <a:pt x="3274" y="3514"/>
                    <a:pt x="3213" y="3557"/>
                    <a:pt x="3154" y="3602"/>
                  </a:cubicBezTo>
                  <a:cubicBezTo>
                    <a:pt x="3059" y="3675"/>
                    <a:pt x="2968" y="3755"/>
                    <a:pt x="2879" y="3833"/>
                  </a:cubicBezTo>
                  <a:cubicBezTo>
                    <a:pt x="2778" y="3922"/>
                    <a:pt x="2673" y="4014"/>
                    <a:pt x="2564" y="4093"/>
                  </a:cubicBezTo>
                  <a:cubicBezTo>
                    <a:pt x="2535" y="4114"/>
                    <a:pt x="2506" y="4134"/>
                    <a:pt x="2478" y="4153"/>
                  </a:cubicBezTo>
                  <a:cubicBezTo>
                    <a:pt x="2414" y="4194"/>
                    <a:pt x="2356" y="4224"/>
                    <a:pt x="2301" y="4245"/>
                  </a:cubicBezTo>
                  <a:cubicBezTo>
                    <a:pt x="2238" y="4268"/>
                    <a:pt x="2179" y="4280"/>
                    <a:pt x="2120" y="4280"/>
                  </a:cubicBezTo>
                  <a:cubicBezTo>
                    <a:pt x="2114" y="4280"/>
                    <a:pt x="2108" y="4279"/>
                    <a:pt x="2102" y="4279"/>
                  </a:cubicBezTo>
                  <a:moveTo>
                    <a:pt x="2904" y="353"/>
                  </a:moveTo>
                  <a:cubicBezTo>
                    <a:pt x="2873" y="356"/>
                    <a:pt x="2843" y="361"/>
                    <a:pt x="2811" y="367"/>
                  </a:cubicBezTo>
                  <a:cubicBezTo>
                    <a:pt x="2792" y="370"/>
                    <a:pt x="2773" y="374"/>
                    <a:pt x="2753" y="377"/>
                  </a:cubicBezTo>
                  <a:cubicBezTo>
                    <a:pt x="2729" y="380"/>
                    <a:pt x="2710" y="383"/>
                    <a:pt x="2691" y="384"/>
                  </a:cubicBezTo>
                  <a:cubicBezTo>
                    <a:pt x="2604" y="391"/>
                    <a:pt x="2526" y="377"/>
                    <a:pt x="2471" y="344"/>
                  </a:cubicBezTo>
                  <a:cubicBezTo>
                    <a:pt x="2412" y="308"/>
                    <a:pt x="2380" y="258"/>
                    <a:pt x="2349" y="209"/>
                  </a:cubicBezTo>
                  <a:cubicBezTo>
                    <a:pt x="2333" y="184"/>
                    <a:pt x="2316" y="158"/>
                    <a:pt x="2296" y="135"/>
                  </a:cubicBezTo>
                  <a:cubicBezTo>
                    <a:pt x="2250" y="82"/>
                    <a:pt x="2179" y="41"/>
                    <a:pt x="2100" y="21"/>
                  </a:cubicBezTo>
                  <a:cubicBezTo>
                    <a:pt x="2016" y="1"/>
                    <a:pt x="1929" y="5"/>
                    <a:pt x="1855" y="35"/>
                  </a:cubicBezTo>
                  <a:cubicBezTo>
                    <a:pt x="1733" y="83"/>
                    <a:pt x="1648" y="192"/>
                    <a:pt x="1566" y="296"/>
                  </a:cubicBezTo>
                  <a:cubicBezTo>
                    <a:pt x="1550" y="316"/>
                    <a:pt x="1534" y="337"/>
                    <a:pt x="1518" y="357"/>
                  </a:cubicBezTo>
                  <a:cubicBezTo>
                    <a:pt x="1460" y="428"/>
                    <a:pt x="1400" y="482"/>
                    <a:pt x="1338" y="519"/>
                  </a:cubicBezTo>
                  <a:cubicBezTo>
                    <a:pt x="1263" y="564"/>
                    <a:pt x="1188" y="580"/>
                    <a:pt x="1115" y="569"/>
                  </a:cubicBezTo>
                  <a:cubicBezTo>
                    <a:pt x="1099" y="566"/>
                    <a:pt x="1082" y="562"/>
                    <a:pt x="1066" y="558"/>
                  </a:cubicBezTo>
                  <a:cubicBezTo>
                    <a:pt x="1043" y="552"/>
                    <a:pt x="1020" y="546"/>
                    <a:pt x="996" y="545"/>
                  </a:cubicBezTo>
                  <a:cubicBezTo>
                    <a:pt x="991" y="544"/>
                    <a:pt x="986" y="544"/>
                    <a:pt x="981" y="544"/>
                  </a:cubicBezTo>
                  <a:cubicBezTo>
                    <a:pt x="917" y="544"/>
                    <a:pt x="860" y="576"/>
                    <a:pt x="812" y="609"/>
                  </a:cubicBezTo>
                  <a:cubicBezTo>
                    <a:pt x="754" y="647"/>
                    <a:pt x="693" y="690"/>
                    <a:pt x="643" y="740"/>
                  </a:cubicBezTo>
                  <a:cubicBezTo>
                    <a:pt x="593" y="790"/>
                    <a:pt x="555" y="845"/>
                    <a:pt x="525" y="912"/>
                  </a:cubicBezTo>
                  <a:cubicBezTo>
                    <a:pt x="518" y="926"/>
                    <a:pt x="513" y="941"/>
                    <a:pt x="508" y="956"/>
                  </a:cubicBezTo>
                  <a:cubicBezTo>
                    <a:pt x="505" y="963"/>
                    <a:pt x="503" y="971"/>
                    <a:pt x="500" y="979"/>
                  </a:cubicBezTo>
                  <a:cubicBezTo>
                    <a:pt x="473" y="1051"/>
                    <a:pt x="461" y="1166"/>
                    <a:pt x="466" y="1323"/>
                  </a:cubicBezTo>
                  <a:cubicBezTo>
                    <a:pt x="467" y="1332"/>
                    <a:pt x="467" y="1342"/>
                    <a:pt x="467" y="1351"/>
                  </a:cubicBezTo>
                  <a:cubicBezTo>
                    <a:pt x="470" y="1421"/>
                    <a:pt x="472" y="1494"/>
                    <a:pt x="466" y="1559"/>
                  </a:cubicBezTo>
                  <a:cubicBezTo>
                    <a:pt x="459" y="1631"/>
                    <a:pt x="442" y="1686"/>
                    <a:pt x="413" y="1725"/>
                  </a:cubicBezTo>
                  <a:cubicBezTo>
                    <a:pt x="391" y="1755"/>
                    <a:pt x="354" y="1775"/>
                    <a:pt x="315" y="1796"/>
                  </a:cubicBezTo>
                  <a:cubicBezTo>
                    <a:pt x="282" y="1814"/>
                    <a:pt x="248" y="1832"/>
                    <a:pt x="224" y="1856"/>
                  </a:cubicBezTo>
                  <a:cubicBezTo>
                    <a:pt x="156" y="1924"/>
                    <a:pt x="102" y="2004"/>
                    <a:pt x="67" y="2088"/>
                  </a:cubicBezTo>
                  <a:cubicBezTo>
                    <a:pt x="41" y="2153"/>
                    <a:pt x="23" y="2225"/>
                    <a:pt x="12" y="2307"/>
                  </a:cubicBezTo>
                  <a:cubicBezTo>
                    <a:pt x="4" y="2372"/>
                    <a:pt x="1" y="2441"/>
                    <a:pt x="2" y="2533"/>
                  </a:cubicBezTo>
                  <a:cubicBezTo>
                    <a:pt x="3" y="2618"/>
                    <a:pt x="7" y="2687"/>
                    <a:pt x="15" y="2751"/>
                  </a:cubicBezTo>
                  <a:cubicBezTo>
                    <a:pt x="25" y="2829"/>
                    <a:pt x="41" y="2900"/>
                    <a:pt x="64" y="2965"/>
                  </a:cubicBezTo>
                  <a:cubicBezTo>
                    <a:pt x="86" y="3026"/>
                    <a:pt x="115" y="3086"/>
                    <a:pt x="151" y="3145"/>
                  </a:cubicBezTo>
                  <a:cubicBezTo>
                    <a:pt x="224" y="3265"/>
                    <a:pt x="322" y="3376"/>
                    <a:pt x="442" y="3474"/>
                  </a:cubicBezTo>
                  <a:cubicBezTo>
                    <a:pt x="555" y="3565"/>
                    <a:pt x="683" y="3643"/>
                    <a:pt x="822" y="3705"/>
                  </a:cubicBezTo>
                  <a:cubicBezTo>
                    <a:pt x="867" y="3725"/>
                    <a:pt x="913" y="3743"/>
                    <a:pt x="957" y="3760"/>
                  </a:cubicBezTo>
                  <a:cubicBezTo>
                    <a:pt x="1002" y="3777"/>
                    <a:pt x="1045" y="3794"/>
                    <a:pt x="1087" y="3813"/>
                  </a:cubicBezTo>
                  <a:cubicBezTo>
                    <a:pt x="1228" y="3875"/>
                    <a:pt x="1346" y="3950"/>
                    <a:pt x="1460" y="4022"/>
                  </a:cubicBezTo>
                  <a:cubicBezTo>
                    <a:pt x="1498" y="4045"/>
                    <a:pt x="1537" y="4070"/>
                    <a:pt x="1575" y="4093"/>
                  </a:cubicBezTo>
                  <a:cubicBezTo>
                    <a:pt x="1719" y="4180"/>
                    <a:pt x="1894" y="4270"/>
                    <a:pt x="2102" y="4278"/>
                  </a:cubicBezTo>
                  <a:cubicBezTo>
                    <a:pt x="2167" y="4281"/>
                    <a:pt x="2232" y="4270"/>
                    <a:pt x="2300" y="4244"/>
                  </a:cubicBezTo>
                  <a:cubicBezTo>
                    <a:pt x="2356" y="4224"/>
                    <a:pt x="2414" y="4193"/>
                    <a:pt x="2477" y="4152"/>
                  </a:cubicBezTo>
                  <a:cubicBezTo>
                    <a:pt x="2506" y="4133"/>
                    <a:pt x="2535" y="4114"/>
                    <a:pt x="2563" y="4093"/>
                  </a:cubicBezTo>
                  <a:cubicBezTo>
                    <a:pt x="2672" y="4013"/>
                    <a:pt x="2777" y="3921"/>
                    <a:pt x="2879" y="3832"/>
                  </a:cubicBezTo>
                  <a:cubicBezTo>
                    <a:pt x="2967" y="3755"/>
                    <a:pt x="3059" y="3675"/>
                    <a:pt x="3154" y="3601"/>
                  </a:cubicBezTo>
                  <a:cubicBezTo>
                    <a:pt x="3212" y="3557"/>
                    <a:pt x="3274" y="3513"/>
                    <a:pt x="3333" y="3471"/>
                  </a:cubicBezTo>
                  <a:cubicBezTo>
                    <a:pt x="3474" y="3371"/>
                    <a:pt x="3619" y="3268"/>
                    <a:pt x="3738" y="3142"/>
                  </a:cubicBezTo>
                  <a:cubicBezTo>
                    <a:pt x="3863" y="3011"/>
                    <a:pt x="3955" y="2853"/>
                    <a:pt x="4007" y="2684"/>
                  </a:cubicBezTo>
                  <a:cubicBezTo>
                    <a:pt x="4033" y="2598"/>
                    <a:pt x="4048" y="2510"/>
                    <a:pt x="4051" y="2424"/>
                  </a:cubicBezTo>
                  <a:cubicBezTo>
                    <a:pt x="4054" y="2334"/>
                    <a:pt x="4044" y="2245"/>
                    <a:pt x="4022" y="2160"/>
                  </a:cubicBezTo>
                  <a:cubicBezTo>
                    <a:pt x="3985" y="2020"/>
                    <a:pt x="3916" y="1890"/>
                    <a:pt x="3850" y="1765"/>
                  </a:cubicBezTo>
                  <a:cubicBezTo>
                    <a:pt x="3844" y="1754"/>
                    <a:pt x="3839" y="1743"/>
                    <a:pt x="3833" y="1732"/>
                  </a:cubicBezTo>
                  <a:cubicBezTo>
                    <a:pt x="3719" y="1515"/>
                    <a:pt x="3644" y="1336"/>
                    <a:pt x="3597" y="1166"/>
                  </a:cubicBezTo>
                  <a:cubicBezTo>
                    <a:pt x="3583" y="1117"/>
                    <a:pt x="3570" y="1067"/>
                    <a:pt x="3561" y="1029"/>
                  </a:cubicBezTo>
                  <a:cubicBezTo>
                    <a:pt x="3558" y="1014"/>
                    <a:pt x="3554" y="999"/>
                    <a:pt x="3551" y="984"/>
                  </a:cubicBezTo>
                  <a:cubicBezTo>
                    <a:pt x="3510" y="809"/>
                    <a:pt x="3467" y="627"/>
                    <a:pt x="3345" y="500"/>
                  </a:cubicBezTo>
                  <a:cubicBezTo>
                    <a:pt x="3289" y="442"/>
                    <a:pt x="3219" y="400"/>
                    <a:pt x="3139" y="375"/>
                  </a:cubicBezTo>
                  <a:cubicBezTo>
                    <a:pt x="3085" y="358"/>
                    <a:pt x="3027" y="350"/>
                    <a:pt x="2968" y="350"/>
                  </a:cubicBezTo>
                  <a:cubicBezTo>
                    <a:pt x="2946" y="350"/>
                    <a:pt x="2925" y="351"/>
                    <a:pt x="2904" y="35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4" name="Freeform 39">
              <a:extLst>
                <a:ext uri="{FF2B5EF4-FFF2-40B4-BE49-F238E27FC236}">
                  <a16:creationId xmlns:a16="http://schemas.microsoft.com/office/drawing/2014/main" id="{6AFBBB79-F7A5-446A-8E68-62B641677834}"/>
                </a:ext>
              </a:extLst>
            </p:cNvPr>
            <p:cNvSpPr>
              <a:spLocks noEditPoints="1"/>
            </p:cNvSpPr>
            <p:nvPr/>
          </p:nvSpPr>
          <p:spPr bwMode="auto">
            <a:xfrm>
              <a:off x="4187" y="618"/>
              <a:ext cx="3070" cy="3299"/>
            </a:xfrm>
            <a:custGeom>
              <a:avLst/>
              <a:gdLst>
                <a:gd name="T0" fmla="*/ 1847 w 4148"/>
                <a:gd name="T1" fmla="*/ 4383 h 4458"/>
                <a:gd name="T2" fmla="*/ 1504 w 4148"/>
                <a:gd name="T3" fmla="*/ 4171 h 4458"/>
                <a:gd name="T4" fmla="*/ 966 w 4148"/>
                <a:gd name="T5" fmla="*/ 3869 h 4458"/>
                <a:gd name="T6" fmla="*/ 452 w 4148"/>
                <a:gd name="T7" fmla="*/ 3586 h 4458"/>
                <a:gd name="T8" fmla="*/ 60 w 4148"/>
                <a:gd name="T9" fmla="*/ 3063 h 4458"/>
                <a:gd name="T10" fmla="*/ 0 w 4148"/>
                <a:gd name="T11" fmla="*/ 2615 h 4458"/>
                <a:gd name="T12" fmla="*/ 231 w 4148"/>
                <a:gd name="T13" fmla="*/ 1915 h 4458"/>
                <a:gd name="T14" fmla="*/ 430 w 4148"/>
                <a:gd name="T15" fmla="*/ 1783 h 4458"/>
                <a:gd name="T16" fmla="*/ 480 w 4148"/>
                <a:gd name="T17" fmla="*/ 1396 h 4458"/>
                <a:gd name="T18" fmla="*/ 477 w 4148"/>
                <a:gd name="T19" fmla="*/ 1183 h 4458"/>
                <a:gd name="T20" fmla="*/ 508 w 4148"/>
                <a:gd name="T21" fmla="*/ 1002 h 4458"/>
                <a:gd name="T22" fmla="*/ 631 w 4148"/>
                <a:gd name="T23" fmla="*/ 772 h 4458"/>
                <a:gd name="T24" fmla="*/ 884 w 4148"/>
                <a:gd name="T25" fmla="*/ 578 h 4458"/>
                <a:gd name="T26" fmla="*/ 1060 w 4148"/>
                <a:gd name="T27" fmla="*/ 576 h 4458"/>
                <a:gd name="T28" fmla="*/ 1341 w 4148"/>
                <a:gd name="T29" fmla="*/ 538 h 4458"/>
                <a:gd name="T30" fmla="*/ 1574 w 4148"/>
                <a:gd name="T31" fmla="*/ 306 h 4458"/>
                <a:gd name="T32" fmla="*/ 2127 w 4148"/>
                <a:gd name="T33" fmla="*/ 25 h 4458"/>
                <a:gd name="T34" fmla="*/ 2380 w 4148"/>
                <a:gd name="T35" fmla="*/ 238 h 4458"/>
                <a:gd name="T36" fmla="*/ 2727 w 4148"/>
                <a:gd name="T37" fmla="*/ 432 h 4458"/>
                <a:gd name="T38" fmla="*/ 2856 w 4148"/>
                <a:gd name="T39" fmla="*/ 412 h 4458"/>
                <a:gd name="T40" fmla="*/ 3192 w 4148"/>
                <a:gd name="T41" fmla="*/ 413 h 4458"/>
                <a:gd name="T42" fmla="*/ 3625 w 4148"/>
                <a:gd name="T43" fmla="*/ 1045 h 4458"/>
                <a:gd name="T44" fmla="*/ 3668 w 4148"/>
                <a:gd name="T45" fmla="*/ 1223 h 4458"/>
                <a:gd name="T46" fmla="*/ 3937 w 4148"/>
                <a:gd name="T47" fmla="*/ 1859 h 4458"/>
                <a:gd name="T48" fmla="*/ 4146 w 4148"/>
                <a:gd name="T49" fmla="*/ 2518 h 4458"/>
                <a:gd name="T50" fmla="*/ 3830 w 4148"/>
                <a:gd name="T51" fmla="*/ 3265 h 4458"/>
                <a:gd name="T52" fmla="*/ 3225 w 4148"/>
                <a:gd name="T53" fmla="*/ 3740 h 4458"/>
                <a:gd name="T54" fmla="*/ 2614 w 4148"/>
                <a:gd name="T55" fmla="*/ 4258 h 4458"/>
                <a:gd name="T56" fmla="*/ 2342 w 4148"/>
                <a:gd name="T57" fmla="*/ 4420 h 4458"/>
                <a:gd name="T58" fmla="*/ 2135 w 4148"/>
                <a:gd name="T59" fmla="*/ 4456 h 4458"/>
                <a:gd name="T60" fmla="*/ 2856 w 4148"/>
                <a:gd name="T61" fmla="*/ 413 h 4458"/>
                <a:gd name="T62" fmla="*/ 2727 w 4148"/>
                <a:gd name="T63" fmla="*/ 433 h 4458"/>
                <a:gd name="T64" fmla="*/ 2379 w 4148"/>
                <a:gd name="T65" fmla="*/ 238 h 4458"/>
                <a:gd name="T66" fmla="*/ 2127 w 4148"/>
                <a:gd name="T67" fmla="*/ 25 h 4458"/>
                <a:gd name="T68" fmla="*/ 1575 w 4148"/>
                <a:gd name="T69" fmla="*/ 307 h 4458"/>
                <a:gd name="T70" fmla="*/ 1341 w 4148"/>
                <a:gd name="T71" fmla="*/ 539 h 4458"/>
                <a:gd name="T72" fmla="*/ 1059 w 4148"/>
                <a:gd name="T73" fmla="*/ 577 h 4458"/>
                <a:gd name="T74" fmla="*/ 884 w 4148"/>
                <a:gd name="T75" fmla="*/ 578 h 4458"/>
                <a:gd name="T76" fmla="*/ 632 w 4148"/>
                <a:gd name="T77" fmla="*/ 773 h 4458"/>
                <a:gd name="T78" fmla="*/ 508 w 4148"/>
                <a:gd name="T79" fmla="*/ 1002 h 4458"/>
                <a:gd name="T80" fmla="*/ 480 w 4148"/>
                <a:gd name="T81" fmla="*/ 1377 h 4458"/>
                <a:gd name="T82" fmla="*/ 483 w 4148"/>
                <a:gd name="T83" fmla="*/ 1612 h 4458"/>
                <a:gd name="T84" fmla="*/ 327 w 4148"/>
                <a:gd name="T85" fmla="*/ 1855 h 4458"/>
                <a:gd name="T86" fmla="*/ 68 w 4148"/>
                <a:gd name="T87" fmla="*/ 2156 h 4458"/>
                <a:gd name="T88" fmla="*/ 12 w 4148"/>
                <a:gd name="T89" fmla="*/ 2840 h 4458"/>
                <a:gd name="T90" fmla="*/ 149 w 4148"/>
                <a:gd name="T91" fmla="*/ 3248 h 4458"/>
                <a:gd name="T92" fmla="*/ 847 w 4148"/>
                <a:gd name="T93" fmla="*/ 3820 h 4458"/>
                <a:gd name="T94" fmla="*/ 1117 w 4148"/>
                <a:gd name="T95" fmla="*/ 3931 h 4458"/>
                <a:gd name="T96" fmla="*/ 1604 w 4148"/>
                <a:gd name="T97" fmla="*/ 4242 h 4458"/>
                <a:gd name="T98" fmla="*/ 2135 w 4148"/>
                <a:gd name="T99" fmla="*/ 4455 h 4458"/>
                <a:gd name="T100" fmla="*/ 2525 w 4148"/>
                <a:gd name="T101" fmla="*/ 4320 h 4458"/>
                <a:gd name="T102" fmla="*/ 2928 w 4148"/>
                <a:gd name="T103" fmla="*/ 3992 h 4458"/>
                <a:gd name="T104" fmla="*/ 3416 w 4148"/>
                <a:gd name="T105" fmla="*/ 3600 h 4458"/>
                <a:gd name="T106" fmla="*/ 4103 w 4148"/>
                <a:gd name="T107" fmla="*/ 2789 h 4458"/>
                <a:gd name="T108" fmla="*/ 4110 w 4148"/>
                <a:gd name="T109" fmla="*/ 2245 h 4458"/>
                <a:gd name="T110" fmla="*/ 3908 w 4148"/>
                <a:gd name="T111" fmla="*/ 1806 h 4458"/>
                <a:gd name="T112" fmla="*/ 3632 w 4148"/>
                <a:gd name="T113" fmla="*/ 1082 h 4458"/>
                <a:gd name="T114" fmla="*/ 3408 w 4148"/>
                <a:gd name="T115" fmla="*/ 539 h 4458"/>
                <a:gd name="T116" fmla="*/ 3029 w 4148"/>
                <a:gd name="T117" fmla="*/ 392 h 4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8" h="4458">
                  <a:moveTo>
                    <a:pt x="2135" y="4456"/>
                  </a:moveTo>
                  <a:cubicBezTo>
                    <a:pt x="2040" y="4451"/>
                    <a:pt x="1946" y="4427"/>
                    <a:pt x="1847" y="4383"/>
                  </a:cubicBezTo>
                  <a:cubicBezTo>
                    <a:pt x="1800" y="4362"/>
                    <a:pt x="1723" y="4325"/>
                    <a:pt x="1604" y="4242"/>
                  </a:cubicBezTo>
                  <a:cubicBezTo>
                    <a:pt x="1570" y="4219"/>
                    <a:pt x="1536" y="4195"/>
                    <a:pt x="1504" y="4171"/>
                  </a:cubicBezTo>
                  <a:cubicBezTo>
                    <a:pt x="1386" y="4087"/>
                    <a:pt x="1265" y="4000"/>
                    <a:pt x="1117" y="3931"/>
                  </a:cubicBezTo>
                  <a:cubicBezTo>
                    <a:pt x="1068" y="3909"/>
                    <a:pt x="1018" y="3889"/>
                    <a:pt x="966" y="3869"/>
                  </a:cubicBezTo>
                  <a:cubicBezTo>
                    <a:pt x="927" y="3854"/>
                    <a:pt x="887" y="3838"/>
                    <a:pt x="847" y="3821"/>
                  </a:cubicBezTo>
                  <a:cubicBezTo>
                    <a:pt x="702" y="3758"/>
                    <a:pt x="569" y="3679"/>
                    <a:pt x="452" y="3586"/>
                  </a:cubicBezTo>
                  <a:cubicBezTo>
                    <a:pt x="326" y="3485"/>
                    <a:pt x="223" y="3372"/>
                    <a:pt x="148" y="3249"/>
                  </a:cubicBezTo>
                  <a:cubicBezTo>
                    <a:pt x="112" y="3188"/>
                    <a:pt x="82" y="3125"/>
                    <a:pt x="60" y="3063"/>
                  </a:cubicBezTo>
                  <a:cubicBezTo>
                    <a:pt x="37" y="2995"/>
                    <a:pt x="21" y="2922"/>
                    <a:pt x="11" y="2840"/>
                  </a:cubicBezTo>
                  <a:cubicBezTo>
                    <a:pt x="1" y="2755"/>
                    <a:pt x="0" y="2671"/>
                    <a:pt x="0" y="2615"/>
                  </a:cubicBezTo>
                  <a:cubicBezTo>
                    <a:pt x="0" y="2463"/>
                    <a:pt x="8" y="2302"/>
                    <a:pt x="68" y="2155"/>
                  </a:cubicBezTo>
                  <a:cubicBezTo>
                    <a:pt x="103" y="2068"/>
                    <a:pt x="160" y="1985"/>
                    <a:pt x="231" y="1915"/>
                  </a:cubicBezTo>
                  <a:cubicBezTo>
                    <a:pt x="257" y="1890"/>
                    <a:pt x="292" y="1872"/>
                    <a:pt x="327" y="1854"/>
                  </a:cubicBezTo>
                  <a:cubicBezTo>
                    <a:pt x="368" y="1833"/>
                    <a:pt x="407" y="1813"/>
                    <a:pt x="430" y="1783"/>
                  </a:cubicBezTo>
                  <a:cubicBezTo>
                    <a:pt x="459" y="1743"/>
                    <a:pt x="476" y="1687"/>
                    <a:pt x="482" y="1612"/>
                  </a:cubicBezTo>
                  <a:cubicBezTo>
                    <a:pt x="488" y="1545"/>
                    <a:pt x="484" y="1469"/>
                    <a:pt x="480" y="1396"/>
                  </a:cubicBezTo>
                  <a:cubicBezTo>
                    <a:pt x="480" y="1389"/>
                    <a:pt x="479" y="1383"/>
                    <a:pt x="479" y="1377"/>
                  </a:cubicBezTo>
                  <a:cubicBezTo>
                    <a:pt x="475" y="1303"/>
                    <a:pt x="474" y="1238"/>
                    <a:pt x="477" y="1183"/>
                  </a:cubicBezTo>
                  <a:cubicBezTo>
                    <a:pt x="480" y="1118"/>
                    <a:pt x="488" y="1065"/>
                    <a:pt x="500" y="1026"/>
                  </a:cubicBezTo>
                  <a:cubicBezTo>
                    <a:pt x="503" y="1018"/>
                    <a:pt x="505" y="1010"/>
                    <a:pt x="508" y="1002"/>
                  </a:cubicBezTo>
                  <a:cubicBezTo>
                    <a:pt x="512" y="987"/>
                    <a:pt x="516" y="972"/>
                    <a:pt x="522" y="957"/>
                  </a:cubicBezTo>
                  <a:cubicBezTo>
                    <a:pt x="550" y="885"/>
                    <a:pt x="584" y="827"/>
                    <a:pt x="631" y="772"/>
                  </a:cubicBezTo>
                  <a:cubicBezTo>
                    <a:pt x="673" y="725"/>
                    <a:pt x="723" y="680"/>
                    <a:pt x="795" y="629"/>
                  </a:cubicBezTo>
                  <a:cubicBezTo>
                    <a:pt x="828" y="605"/>
                    <a:pt x="856" y="589"/>
                    <a:pt x="884" y="578"/>
                  </a:cubicBezTo>
                  <a:cubicBezTo>
                    <a:pt x="920" y="563"/>
                    <a:pt x="953" y="558"/>
                    <a:pt x="986" y="561"/>
                  </a:cubicBezTo>
                  <a:cubicBezTo>
                    <a:pt x="1011" y="563"/>
                    <a:pt x="1036" y="569"/>
                    <a:pt x="1060" y="576"/>
                  </a:cubicBezTo>
                  <a:cubicBezTo>
                    <a:pt x="1076" y="580"/>
                    <a:pt x="1093" y="585"/>
                    <a:pt x="1110" y="588"/>
                  </a:cubicBezTo>
                  <a:cubicBezTo>
                    <a:pt x="1185" y="602"/>
                    <a:pt x="1263" y="585"/>
                    <a:pt x="1341" y="538"/>
                  </a:cubicBezTo>
                  <a:cubicBezTo>
                    <a:pt x="1404" y="500"/>
                    <a:pt x="1466" y="443"/>
                    <a:pt x="1525" y="369"/>
                  </a:cubicBezTo>
                  <a:cubicBezTo>
                    <a:pt x="1542" y="349"/>
                    <a:pt x="1558" y="327"/>
                    <a:pt x="1574" y="306"/>
                  </a:cubicBezTo>
                  <a:cubicBezTo>
                    <a:pt x="1658" y="196"/>
                    <a:pt x="1744" y="81"/>
                    <a:pt x="1873" y="32"/>
                  </a:cubicBezTo>
                  <a:cubicBezTo>
                    <a:pt x="1950" y="2"/>
                    <a:pt x="2040" y="0"/>
                    <a:pt x="2127" y="25"/>
                  </a:cubicBezTo>
                  <a:cubicBezTo>
                    <a:pt x="2210" y="48"/>
                    <a:pt x="2283" y="96"/>
                    <a:pt x="2328" y="154"/>
                  </a:cubicBezTo>
                  <a:cubicBezTo>
                    <a:pt x="2348" y="180"/>
                    <a:pt x="2364" y="210"/>
                    <a:pt x="2380" y="238"/>
                  </a:cubicBezTo>
                  <a:cubicBezTo>
                    <a:pt x="2410" y="291"/>
                    <a:pt x="2441" y="347"/>
                    <a:pt x="2502" y="387"/>
                  </a:cubicBezTo>
                  <a:cubicBezTo>
                    <a:pt x="2577" y="436"/>
                    <a:pt x="2676" y="436"/>
                    <a:pt x="2727" y="432"/>
                  </a:cubicBezTo>
                  <a:cubicBezTo>
                    <a:pt x="2747" y="430"/>
                    <a:pt x="2768" y="428"/>
                    <a:pt x="2792" y="424"/>
                  </a:cubicBezTo>
                  <a:cubicBezTo>
                    <a:pt x="2813" y="420"/>
                    <a:pt x="2835" y="416"/>
                    <a:pt x="2856" y="412"/>
                  </a:cubicBezTo>
                  <a:cubicBezTo>
                    <a:pt x="2888" y="406"/>
                    <a:pt x="2917" y="400"/>
                    <a:pt x="2948" y="396"/>
                  </a:cubicBezTo>
                  <a:cubicBezTo>
                    <a:pt x="3031" y="385"/>
                    <a:pt x="3116" y="391"/>
                    <a:pt x="3192" y="413"/>
                  </a:cubicBezTo>
                  <a:cubicBezTo>
                    <a:pt x="3277" y="437"/>
                    <a:pt x="3350" y="479"/>
                    <a:pt x="3409" y="538"/>
                  </a:cubicBezTo>
                  <a:cubicBezTo>
                    <a:pt x="3539" y="670"/>
                    <a:pt x="3583" y="860"/>
                    <a:pt x="3625" y="1045"/>
                  </a:cubicBezTo>
                  <a:cubicBezTo>
                    <a:pt x="3627" y="1057"/>
                    <a:pt x="3630" y="1069"/>
                    <a:pt x="3633" y="1081"/>
                  </a:cubicBezTo>
                  <a:cubicBezTo>
                    <a:pt x="3643" y="1124"/>
                    <a:pt x="3655" y="1174"/>
                    <a:pt x="3668" y="1223"/>
                  </a:cubicBezTo>
                  <a:cubicBezTo>
                    <a:pt x="3717" y="1402"/>
                    <a:pt x="3795" y="1592"/>
                    <a:pt x="3909" y="1805"/>
                  </a:cubicBezTo>
                  <a:cubicBezTo>
                    <a:pt x="3918" y="1823"/>
                    <a:pt x="3928" y="1841"/>
                    <a:pt x="3937" y="1859"/>
                  </a:cubicBezTo>
                  <a:cubicBezTo>
                    <a:pt x="4003" y="1981"/>
                    <a:pt x="4072" y="2108"/>
                    <a:pt x="4111" y="2244"/>
                  </a:cubicBezTo>
                  <a:cubicBezTo>
                    <a:pt x="4136" y="2332"/>
                    <a:pt x="4148" y="2425"/>
                    <a:pt x="4146" y="2518"/>
                  </a:cubicBezTo>
                  <a:cubicBezTo>
                    <a:pt x="4144" y="2608"/>
                    <a:pt x="4130" y="2700"/>
                    <a:pt x="4104" y="2790"/>
                  </a:cubicBezTo>
                  <a:cubicBezTo>
                    <a:pt x="4053" y="2965"/>
                    <a:pt x="3958" y="3130"/>
                    <a:pt x="3830" y="3265"/>
                  </a:cubicBezTo>
                  <a:cubicBezTo>
                    <a:pt x="3708" y="3395"/>
                    <a:pt x="3560" y="3500"/>
                    <a:pt x="3416" y="3601"/>
                  </a:cubicBezTo>
                  <a:cubicBezTo>
                    <a:pt x="3353" y="3646"/>
                    <a:pt x="3287" y="3693"/>
                    <a:pt x="3225" y="3740"/>
                  </a:cubicBezTo>
                  <a:cubicBezTo>
                    <a:pt x="3122" y="3820"/>
                    <a:pt x="3024" y="3908"/>
                    <a:pt x="2929" y="3992"/>
                  </a:cubicBezTo>
                  <a:cubicBezTo>
                    <a:pt x="2827" y="4083"/>
                    <a:pt x="2722" y="4176"/>
                    <a:pt x="2614" y="4258"/>
                  </a:cubicBezTo>
                  <a:cubicBezTo>
                    <a:pt x="2584" y="4280"/>
                    <a:pt x="2554" y="4301"/>
                    <a:pt x="2525" y="4321"/>
                  </a:cubicBezTo>
                  <a:cubicBezTo>
                    <a:pt x="2459" y="4366"/>
                    <a:pt x="2399" y="4398"/>
                    <a:pt x="2342" y="4420"/>
                  </a:cubicBezTo>
                  <a:cubicBezTo>
                    <a:pt x="2278" y="4444"/>
                    <a:pt x="2218" y="4456"/>
                    <a:pt x="2158" y="4456"/>
                  </a:cubicBezTo>
                  <a:cubicBezTo>
                    <a:pt x="2150" y="4456"/>
                    <a:pt x="2143" y="4456"/>
                    <a:pt x="2135" y="4456"/>
                  </a:cubicBezTo>
                  <a:moveTo>
                    <a:pt x="2948" y="397"/>
                  </a:moveTo>
                  <a:cubicBezTo>
                    <a:pt x="2917" y="401"/>
                    <a:pt x="2888" y="406"/>
                    <a:pt x="2856" y="413"/>
                  </a:cubicBezTo>
                  <a:cubicBezTo>
                    <a:pt x="2835" y="417"/>
                    <a:pt x="2814" y="421"/>
                    <a:pt x="2792" y="424"/>
                  </a:cubicBezTo>
                  <a:cubicBezTo>
                    <a:pt x="2768" y="428"/>
                    <a:pt x="2747" y="431"/>
                    <a:pt x="2727" y="433"/>
                  </a:cubicBezTo>
                  <a:cubicBezTo>
                    <a:pt x="2638" y="440"/>
                    <a:pt x="2557" y="424"/>
                    <a:pt x="2501" y="388"/>
                  </a:cubicBezTo>
                  <a:cubicBezTo>
                    <a:pt x="2440" y="348"/>
                    <a:pt x="2409" y="292"/>
                    <a:pt x="2379" y="238"/>
                  </a:cubicBezTo>
                  <a:cubicBezTo>
                    <a:pt x="2364" y="210"/>
                    <a:pt x="2347" y="181"/>
                    <a:pt x="2327" y="155"/>
                  </a:cubicBezTo>
                  <a:cubicBezTo>
                    <a:pt x="2283" y="96"/>
                    <a:pt x="2209" y="49"/>
                    <a:pt x="2127" y="25"/>
                  </a:cubicBezTo>
                  <a:cubicBezTo>
                    <a:pt x="2040" y="0"/>
                    <a:pt x="1950" y="3"/>
                    <a:pt x="1873" y="32"/>
                  </a:cubicBezTo>
                  <a:cubicBezTo>
                    <a:pt x="1745" y="82"/>
                    <a:pt x="1658" y="196"/>
                    <a:pt x="1575" y="307"/>
                  </a:cubicBezTo>
                  <a:cubicBezTo>
                    <a:pt x="1559" y="328"/>
                    <a:pt x="1542" y="349"/>
                    <a:pt x="1526" y="370"/>
                  </a:cubicBezTo>
                  <a:cubicBezTo>
                    <a:pt x="1467" y="444"/>
                    <a:pt x="1405" y="501"/>
                    <a:pt x="1341" y="539"/>
                  </a:cubicBezTo>
                  <a:cubicBezTo>
                    <a:pt x="1263" y="586"/>
                    <a:pt x="1185" y="603"/>
                    <a:pt x="1109" y="589"/>
                  </a:cubicBezTo>
                  <a:cubicBezTo>
                    <a:pt x="1093" y="586"/>
                    <a:pt x="1076" y="581"/>
                    <a:pt x="1059" y="577"/>
                  </a:cubicBezTo>
                  <a:cubicBezTo>
                    <a:pt x="1036" y="570"/>
                    <a:pt x="1011" y="563"/>
                    <a:pt x="986" y="561"/>
                  </a:cubicBezTo>
                  <a:cubicBezTo>
                    <a:pt x="953" y="558"/>
                    <a:pt x="920" y="564"/>
                    <a:pt x="884" y="578"/>
                  </a:cubicBezTo>
                  <a:cubicBezTo>
                    <a:pt x="857" y="590"/>
                    <a:pt x="829" y="606"/>
                    <a:pt x="796" y="629"/>
                  </a:cubicBezTo>
                  <a:cubicBezTo>
                    <a:pt x="724" y="681"/>
                    <a:pt x="673" y="725"/>
                    <a:pt x="632" y="773"/>
                  </a:cubicBezTo>
                  <a:cubicBezTo>
                    <a:pt x="585" y="827"/>
                    <a:pt x="550" y="886"/>
                    <a:pt x="523" y="958"/>
                  </a:cubicBezTo>
                  <a:cubicBezTo>
                    <a:pt x="517" y="972"/>
                    <a:pt x="513" y="987"/>
                    <a:pt x="508" y="1002"/>
                  </a:cubicBezTo>
                  <a:cubicBezTo>
                    <a:pt x="506" y="1010"/>
                    <a:pt x="503" y="1018"/>
                    <a:pt x="501" y="1027"/>
                  </a:cubicBezTo>
                  <a:cubicBezTo>
                    <a:pt x="478" y="1098"/>
                    <a:pt x="471" y="1216"/>
                    <a:pt x="480" y="1377"/>
                  </a:cubicBezTo>
                  <a:cubicBezTo>
                    <a:pt x="480" y="1383"/>
                    <a:pt x="481" y="1389"/>
                    <a:pt x="481" y="1395"/>
                  </a:cubicBezTo>
                  <a:cubicBezTo>
                    <a:pt x="485" y="1469"/>
                    <a:pt x="489" y="1545"/>
                    <a:pt x="483" y="1612"/>
                  </a:cubicBezTo>
                  <a:cubicBezTo>
                    <a:pt x="477" y="1688"/>
                    <a:pt x="460" y="1744"/>
                    <a:pt x="430" y="1783"/>
                  </a:cubicBezTo>
                  <a:cubicBezTo>
                    <a:pt x="408" y="1814"/>
                    <a:pt x="369" y="1834"/>
                    <a:pt x="327" y="1855"/>
                  </a:cubicBezTo>
                  <a:cubicBezTo>
                    <a:pt x="293" y="1873"/>
                    <a:pt x="257" y="1891"/>
                    <a:pt x="231" y="1916"/>
                  </a:cubicBezTo>
                  <a:cubicBezTo>
                    <a:pt x="160" y="1985"/>
                    <a:pt x="104" y="2068"/>
                    <a:pt x="68" y="2156"/>
                  </a:cubicBezTo>
                  <a:cubicBezTo>
                    <a:pt x="8" y="2302"/>
                    <a:pt x="0" y="2463"/>
                    <a:pt x="1" y="2615"/>
                  </a:cubicBezTo>
                  <a:cubicBezTo>
                    <a:pt x="1" y="2671"/>
                    <a:pt x="2" y="2755"/>
                    <a:pt x="12" y="2840"/>
                  </a:cubicBezTo>
                  <a:cubicBezTo>
                    <a:pt x="22" y="2922"/>
                    <a:pt x="38" y="2995"/>
                    <a:pt x="61" y="3062"/>
                  </a:cubicBezTo>
                  <a:cubicBezTo>
                    <a:pt x="83" y="3125"/>
                    <a:pt x="112" y="3188"/>
                    <a:pt x="149" y="3248"/>
                  </a:cubicBezTo>
                  <a:cubicBezTo>
                    <a:pt x="224" y="3371"/>
                    <a:pt x="326" y="3485"/>
                    <a:pt x="453" y="3586"/>
                  </a:cubicBezTo>
                  <a:cubicBezTo>
                    <a:pt x="569" y="3679"/>
                    <a:pt x="702" y="3757"/>
                    <a:pt x="847" y="3820"/>
                  </a:cubicBezTo>
                  <a:cubicBezTo>
                    <a:pt x="887" y="3837"/>
                    <a:pt x="927" y="3853"/>
                    <a:pt x="966" y="3868"/>
                  </a:cubicBezTo>
                  <a:cubicBezTo>
                    <a:pt x="1019" y="3889"/>
                    <a:pt x="1068" y="3908"/>
                    <a:pt x="1117" y="3931"/>
                  </a:cubicBezTo>
                  <a:cubicBezTo>
                    <a:pt x="1265" y="3999"/>
                    <a:pt x="1387" y="4086"/>
                    <a:pt x="1504" y="4171"/>
                  </a:cubicBezTo>
                  <a:cubicBezTo>
                    <a:pt x="1537" y="4194"/>
                    <a:pt x="1571" y="4218"/>
                    <a:pt x="1604" y="4242"/>
                  </a:cubicBezTo>
                  <a:cubicBezTo>
                    <a:pt x="1661" y="4281"/>
                    <a:pt x="1749" y="4339"/>
                    <a:pt x="1847" y="4383"/>
                  </a:cubicBezTo>
                  <a:cubicBezTo>
                    <a:pt x="1946" y="4426"/>
                    <a:pt x="2040" y="4450"/>
                    <a:pt x="2135" y="4455"/>
                  </a:cubicBezTo>
                  <a:cubicBezTo>
                    <a:pt x="2203" y="4458"/>
                    <a:pt x="2270" y="4446"/>
                    <a:pt x="2342" y="4419"/>
                  </a:cubicBezTo>
                  <a:cubicBezTo>
                    <a:pt x="2399" y="4397"/>
                    <a:pt x="2459" y="4365"/>
                    <a:pt x="2525" y="4320"/>
                  </a:cubicBezTo>
                  <a:cubicBezTo>
                    <a:pt x="2554" y="4301"/>
                    <a:pt x="2584" y="4280"/>
                    <a:pt x="2613" y="4257"/>
                  </a:cubicBezTo>
                  <a:cubicBezTo>
                    <a:pt x="2722" y="4176"/>
                    <a:pt x="2827" y="4082"/>
                    <a:pt x="2928" y="3992"/>
                  </a:cubicBezTo>
                  <a:cubicBezTo>
                    <a:pt x="3023" y="3907"/>
                    <a:pt x="3121" y="3819"/>
                    <a:pt x="3224" y="3740"/>
                  </a:cubicBezTo>
                  <a:cubicBezTo>
                    <a:pt x="3287" y="3692"/>
                    <a:pt x="3352" y="3645"/>
                    <a:pt x="3416" y="3600"/>
                  </a:cubicBezTo>
                  <a:cubicBezTo>
                    <a:pt x="3559" y="3499"/>
                    <a:pt x="3707" y="3394"/>
                    <a:pt x="3829" y="3265"/>
                  </a:cubicBezTo>
                  <a:cubicBezTo>
                    <a:pt x="3957" y="3129"/>
                    <a:pt x="4052" y="2965"/>
                    <a:pt x="4103" y="2789"/>
                  </a:cubicBezTo>
                  <a:cubicBezTo>
                    <a:pt x="4129" y="2700"/>
                    <a:pt x="4143" y="2608"/>
                    <a:pt x="4145" y="2518"/>
                  </a:cubicBezTo>
                  <a:cubicBezTo>
                    <a:pt x="4147" y="2425"/>
                    <a:pt x="4135" y="2333"/>
                    <a:pt x="4110" y="2245"/>
                  </a:cubicBezTo>
                  <a:cubicBezTo>
                    <a:pt x="4071" y="2108"/>
                    <a:pt x="4003" y="1981"/>
                    <a:pt x="3937" y="1859"/>
                  </a:cubicBezTo>
                  <a:cubicBezTo>
                    <a:pt x="3927" y="1841"/>
                    <a:pt x="3918" y="1824"/>
                    <a:pt x="3908" y="1806"/>
                  </a:cubicBezTo>
                  <a:cubicBezTo>
                    <a:pt x="3795" y="1593"/>
                    <a:pt x="3716" y="1402"/>
                    <a:pt x="3667" y="1224"/>
                  </a:cubicBezTo>
                  <a:cubicBezTo>
                    <a:pt x="3654" y="1174"/>
                    <a:pt x="3642" y="1124"/>
                    <a:pt x="3632" y="1082"/>
                  </a:cubicBezTo>
                  <a:cubicBezTo>
                    <a:pt x="3629" y="1069"/>
                    <a:pt x="3627" y="1057"/>
                    <a:pt x="3624" y="1045"/>
                  </a:cubicBezTo>
                  <a:cubicBezTo>
                    <a:pt x="3582" y="861"/>
                    <a:pt x="3539" y="670"/>
                    <a:pt x="3408" y="539"/>
                  </a:cubicBezTo>
                  <a:cubicBezTo>
                    <a:pt x="3349" y="480"/>
                    <a:pt x="3276" y="437"/>
                    <a:pt x="3192" y="413"/>
                  </a:cubicBezTo>
                  <a:cubicBezTo>
                    <a:pt x="3140" y="399"/>
                    <a:pt x="3085" y="392"/>
                    <a:pt x="3029" y="392"/>
                  </a:cubicBezTo>
                  <a:cubicBezTo>
                    <a:pt x="3002" y="392"/>
                    <a:pt x="2975" y="393"/>
                    <a:pt x="2948" y="3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5" name="Freeform 40">
              <a:extLst>
                <a:ext uri="{FF2B5EF4-FFF2-40B4-BE49-F238E27FC236}">
                  <a16:creationId xmlns:a16="http://schemas.microsoft.com/office/drawing/2014/main" id="{7B87C53C-E951-4C6D-B40E-E1798C471206}"/>
                </a:ext>
              </a:extLst>
            </p:cNvPr>
            <p:cNvSpPr>
              <a:spLocks noEditPoints="1"/>
            </p:cNvSpPr>
            <p:nvPr/>
          </p:nvSpPr>
          <p:spPr bwMode="auto">
            <a:xfrm>
              <a:off x="4152" y="545"/>
              <a:ext cx="3150" cy="3431"/>
            </a:xfrm>
            <a:custGeom>
              <a:avLst/>
              <a:gdLst>
                <a:gd name="T0" fmla="*/ 1879 w 4256"/>
                <a:gd name="T1" fmla="*/ 4551 h 4636"/>
                <a:gd name="T2" fmla="*/ 1544 w 4256"/>
                <a:gd name="T3" fmla="*/ 4319 h 4636"/>
                <a:gd name="T4" fmla="*/ 980 w 4256"/>
                <a:gd name="T5" fmla="*/ 3979 h 4636"/>
                <a:gd name="T6" fmla="*/ 465 w 4256"/>
                <a:gd name="T7" fmla="*/ 3699 h 4636"/>
                <a:gd name="T8" fmla="*/ 59 w 4256"/>
                <a:gd name="T9" fmla="*/ 3161 h 4636"/>
                <a:gd name="T10" fmla="*/ 13 w 4256"/>
                <a:gd name="T11" fmla="*/ 2457 h 4636"/>
                <a:gd name="T12" fmla="*/ 240 w 4256"/>
                <a:gd name="T13" fmla="*/ 1976 h 4636"/>
                <a:gd name="T14" fmla="*/ 449 w 4256"/>
                <a:gd name="T15" fmla="*/ 1842 h 4636"/>
                <a:gd name="T16" fmla="*/ 495 w 4256"/>
                <a:gd name="T17" fmla="*/ 1437 h 4636"/>
                <a:gd name="T18" fmla="*/ 503 w 4256"/>
                <a:gd name="T19" fmla="*/ 1075 h 4636"/>
                <a:gd name="T20" fmla="*/ 522 w 4256"/>
                <a:gd name="T21" fmla="*/ 1004 h 4636"/>
                <a:gd name="T22" fmla="*/ 782 w 4256"/>
                <a:gd name="T23" fmla="*/ 650 h 4636"/>
                <a:gd name="T24" fmla="*/ 979 w 4256"/>
                <a:gd name="T25" fmla="*/ 578 h 4636"/>
                <a:gd name="T26" fmla="*/ 1106 w 4256"/>
                <a:gd name="T27" fmla="*/ 609 h 4636"/>
                <a:gd name="T28" fmla="*/ 1535 w 4256"/>
                <a:gd name="T29" fmla="*/ 383 h 4636"/>
                <a:gd name="T30" fmla="*/ 1893 w 4256"/>
                <a:gd name="T31" fmla="*/ 31 h 4636"/>
                <a:gd name="T32" fmla="*/ 2362 w 4256"/>
                <a:gd name="T33" fmla="*/ 176 h 4636"/>
                <a:gd name="T34" fmla="*/ 2534 w 4256"/>
                <a:gd name="T35" fmla="*/ 432 h 4636"/>
                <a:gd name="T36" fmla="*/ 2833 w 4256"/>
                <a:gd name="T37" fmla="*/ 473 h 4636"/>
                <a:gd name="T38" fmla="*/ 2994 w 4256"/>
                <a:gd name="T39" fmla="*/ 441 h 4636"/>
                <a:gd name="T40" fmla="*/ 3474 w 4256"/>
                <a:gd name="T41" fmla="*/ 578 h 4636"/>
                <a:gd name="T42" fmla="*/ 3706 w 4256"/>
                <a:gd name="T43" fmla="*/ 1136 h 4636"/>
                <a:gd name="T44" fmla="*/ 3845 w 4256"/>
                <a:gd name="T45" fmla="*/ 1587 h 4636"/>
                <a:gd name="T46" fmla="*/ 4025 w 4256"/>
                <a:gd name="T47" fmla="*/ 1952 h 4636"/>
                <a:gd name="T48" fmla="*/ 4203 w 4256"/>
                <a:gd name="T49" fmla="*/ 2896 h 4636"/>
                <a:gd name="T50" fmla="*/ 3923 w 4256"/>
                <a:gd name="T51" fmla="*/ 3389 h 4636"/>
                <a:gd name="T52" fmla="*/ 3297 w 4256"/>
                <a:gd name="T53" fmla="*/ 3880 h 4636"/>
                <a:gd name="T54" fmla="*/ 2666 w 4256"/>
                <a:gd name="T55" fmla="*/ 4424 h 4636"/>
                <a:gd name="T56" fmla="*/ 2385 w 4256"/>
                <a:gd name="T57" fmla="*/ 4596 h 4636"/>
                <a:gd name="T58" fmla="*/ 2170 w 4256"/>
                <a:gd name="T59" fmla="*/ 4633 h 4636"/>
                <a:gd name="T60" fmla="*/ 2904 w 4256"/>
                <a:gd name="T61" fmla="*/ 459 h 4636"/>
                <a:gd name="T62" fmla="*/ 2766 w 4256"/>
                <a:gd name="T63" fmla="*/ 483 h 4636"/>
                <a:gd name="T64" fmla="*/ 2412 w 4256"/>
                <a:gd name="T65" fmla="*/ 268 h 4636"/>
                <a:gd name="T66" fmla="*/ 2156 w 4256"/>
                <a:gd name="T67" fmla="*/ 31 h 4636"/>
                <a:gd name="T68" fmla="*/ 1585 w 4256"/>
                <a:gd name="T69" fmla="*/ 318 h 4636"/>
                <a:gd name="T70" fmla="*/ 1346 w 4256"/>
                <a:gd name="T71" fmla="*/ 561 h 4636"/>
                <a:gd name="T72" fmla="*/ 1055 w 4256"/>
                <a:gd name="T73" fmla="*/ 597 h 4636"/>
                <a:gd name="T74" fmla="*/ 873 w 4256"/>
                <a:gd name="T75" fmla="*/ 597 h 4636"/>
                <a:gd name="T76" fmla="*/ 623 w 4256"/>
                <a:gd name="T77" fmla="*/ 807 h 4636"/>
                <a:gd name="T78" fmla="*/ 510 w 4256"/>
                <a:gd name="T79" fmla="*/ 1050 h 4636"/>
                <a:gd name="T80" fmla="*/ 496 w 4256"/>
                <a:gd name="T81" fmla="*/ 1432 h 4636"/>
                <a:gd name="T82" fmla="*/ 503 w 4256"/>
                <a:gd name="T83" fmla="*/ 1665 h 4636"/>
                <a:gd name="T84" fmla="*/ 342 w 4256"/>
                <a:gd name="T85" fmla="*/ 1914 h 4636"/>
                <a:gd name="T86" fmla="*/ 71 w 4256"/>
                <a:gd name="T87" fmla="*/ 2225 h 4636"/>
                <a:gd name="T88" fmla="*/ 1 w 4256"/>
                <a:gd name="T89" fmla="*/ 2698 h 4636"/>
                <a:gd name="T90" fmla="*/ 150 w 4256"/>
                <a:gd name="T91" fmla="*/ 3353 h 4636"/>
                <a:gd name="T92" fmla="*/ 874 w 4256"/>
                <a:gd name="T93" fmla="*/ 3937 h 4636"/>
                <a:gd name="T94" fmla="*/ 1149 w 4256"/>
                <a:gd name="T95" fmla="*/ 4049 h 4636"/>
                <a:gd name="T96" fmla="*/ 1635 w 4256"/>
                <a:gd name="T97" fmla="*/ 4391 h 4636"/>
                <a:gd name="T98" fmla="*/ 2170 w 4256"/>
                <a:gd name="T99" fmla="*/ 4632 h 4636"/>
                <a:gd name="T100" fmla="*/ 2574 w 4256"/>
                <a:gd name="T101" fmla="*/ 4490 h 4636"/>
                <a:gd name="T102" fmla="*/ 2980 w 4256"/>
                <a:gd name="T103" fmla="*/ 4152 h 4636"/>
                <a:gd name="T104" fmla="*/ 3500 w 4256"/>
                <a:gd name="T105" fmla="*/ 3732 h 4636"/>
                <a:gd name="T106" fmla="*/ 4092 w 4256"/>
                <a:gd name="T107" fmla="*/ 3159 h 4636"/>
                <a:gd name="T108" fmla="*/ 4200 w 4256"/>
                <a:gd name="T109" fmla="*/ 2330 h 4636"/>
                <a:gd name="T110" fmla="*/ 3986 w 4256"/>
                <a:gd name="T111" fmla="*/ 1881 h 4636"/>
                <a:gd name="T112" fmla="*/ 3740 w 4256"/>
                <a:gd name="T113" fmla="*/ 1282 h 4636"/>
                <a:gd name="T114" fmla="*/ 3699 w 4256"/>
                <a:gd name="T115" fmla="*/ 1107 h 4636"/>
                <a:gd name="T116" fmla="*/ 3247 w 4256"/>
                <a:gd name="T117" fmla="*/ 453 h 4636"/>
                <a:gd name="T118" fmla="*/ 2994 w 4256"/>
                <a:gd name="T119" fmla="*/ 442 h 4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56" h="4636">
                  <a:moveTo>
                    <a:pt x="2170" y="4633"/>
                  </a:moveTo>
                  <a:cubicBezTo>
                    <a:pt x="2074" y="4627"/>
                    <a:pt x="1978" y="4600"/>
                    <a:pt x="1879" y="4551"/>
                  </a:cubicBezTo>
                  <a:cubicBezTo>
                    <a:pt x="1803" y="4513"/>
                    <a:pt x="1725" y="4463"/>
                    <a:pt x="1635" y="4392"/>
                  </a:cubicBezTo>
                  <a:cubicBezTo>
                    <a:pt x="1604" y="4368"/>
                    <a:pt x="1573" y="4343"/>
                    <a:pt x="1544" y="4319"/>
                  </a:cubicBezTo>
                  <a:cubicBezTo>
                    <a:pt x="1425" y="4223"/>
                    <a:pt x="1302" y="4124"/>
                    <a:pt x="1148" y="4050"/>
                  </a:cubicBezTo>
                  <a:cubicBezTo>
                    <a:pt x="1094" y="4024"/>
                    <a:pt x="1038" y="4002"/>
                    <a:pt x="980" y="3979"/>
                  </a:cubicBezTo>
                  <a:cubicBezTo>
                    <a:pt x="945" y="3966"/>
                    <a:pt x="909" y="3952"/>
                    <a:pt x="874" y="3937"/>
                  </a:cubicBezTo>
                  <a:cubicBezTo>
                    <a:pt x="723" y="3874"/>
                    <a:pt x="585" y="3793"/>
                    <a:pt x="465" y="3699"/>
                  </a:cubicBezTo>
                  <a:cubicBezTo>
                    <a:pt x="332" y="3596"/>
                    <a:pt x="226" y="3479"/>
                    <a:pt x="149" y="3353"/>
                  </a:cubicBezTo>
                  <a:cubicBezTo>
                    <a:pt x="111" y="3291"/>
                    <a:pt x="81" y="3226"/>
                    <a:pt x="59" y="3161"/>
                  </a:cubicBezTo>
                  <a:cubicBezTo>
                    <a:pt x="7" y="3008"/>
                    <a:pt x="0" y="2848"/>
                    <a:pt x="1" y="2698"/>
                  </a:cubicBezTo>
                  <a:cubicBezTo>
                    <a:pt x="1" y="2626"/>
                    <a:pt x="3" y="2542"/>
                    <a:pt x="13" y="2457"/>
                  </a:cubicBezTo>
                  <a:cubicBezTo>
                    <a:pt x="24" y="2369"/>
                    <a:pt x="43" y="2293"/>
                    <a:pt x="71" y="2224"/>
                  </a:cubicBezTo>
                  <a:cubicBezTo>
                    <a:pt x="108" y="2133"/>
                    <a:pt x="166" y="2047"/>
                    <a:pt x="240" y="1976"/>
                  </a:cubicBezTo>
                  <a:cubicBezTo>
                    <a:pt x="267" y="1950"/>
                    <a:pt x="305" y="1932"/>
                    <a:pt x="342" y="1914"/>
                  </a:cubicBezTo>
                  <a:cubicBezTo>
                    <a:pt x="385" y="1893"/>
                    <a:pt x="426" y="1873"/>
                    <a:pt x="449" y="1842"/>
                  </a:cubicBezTo>
                  <a:cubicBezTo>
                    <a:pt x="480" y="1802"/>
                    <a:pt x="497" y="1744"/>
                    <a:pt x="502" y="1665"/>
                  </a:cubicBezTo>
                  <a:cubicBezTo>
                    <a:pt x="506" y="1594"/>
                    <a:pt x="501" y="1514"/>
                    <a:pt x="495" y="1437"/>
                  </a:cubicBezTo>
                  <a:cubicBezTo>
                    <a:pt x="495" y="1432"/>
                    <a:pt x="495" y="1432"/>
                    <a:pt x="495" y="1432"/>
                  </a:cubicBezTo>
                  <a:cubicBezTo>
                    <a:pt x="482" y="1260"/>
                    <a:pt x="485" y="1146"/>
                    <a:pt x="503" y="1075"/>
                  </a:cubicBezTo>
                  <a:cubicBezTo>
                    <a:pt x="506" y="1067"/>
                    <a:pt x="508" y="1058"/>
                    <a:pt x="510" y="1050"/>
                  </a:cubicBezTo>
                  <a:cubicBezTo>
                    <a:pt x="513" y="1035"/>
                    <a:pt x="517" y="1019"/>
                    <a:pt x="522" y="1004"/>
                  </a:cubicBezTo>
                  <a:cubicBezTo>
                    <a:pt x="546" y="928"/>
                    <a:pt x="579" y="863"/>
                    <a:pt x="622" y="806"/>
                  </a:cubicBezTo>
                  <a:cubicBezTo>
                    <a:pt x="663" y="752"/>
                    <a:pt x="714" y="702"/>
                    <a:pt x="782" y="650"/>
                  </a:cubicBezTo>
                  <a:cubicBezTo>
                    <a:pt x="814" y="626"/>
                    <a:pt x="844" y="608"/>
                    <a:pt x="873" y="596"/>
                  </a:cubicBezTo>
                  <a:cubicBezTo>
                    <a:pt x="909" y="581"/>
                    <a:pt x="945" y="575"/>
                    <a:pt x="979" y="578"/>
                  </a:cubicBezTo>
                  <a:cubicBezTo>
                    <a:pt x="1005" y="581"/>
                    <a:pt x="1030" y="589"/>
                    <a:pt x="1055" y="596"/>
                  </a:cubicBezTo>
                  <a:cubicBezTo>
                    <a:pt x="1072" y="601"/>
                    <a:pt x="1089" y="606"/>
                    <a:pt x="1106" y="609"/>
                  </a:cubicBezTo>
                  <a:cubicBezTo>
                    <a:pt x="1185" y="626"/>
                    <a:pt x="1265" y="609"/>
                    <a:pt x="1346" y="560"/>
                  </a:cubicBezTo>
                  <a:cubicBezTo>
                    <a:pt x="1411" y="521"/>
                    <a:pt x="1476" y="460"/>
                    <a:pt x="1535" y="383"/>
                  </a:cubicBezTo>
                  <a:cubicBezTo>
                    <a:pt x="1552" y="362"/>
                    <a:pt x="1568" y="339"/>
                    <a:pt x="1584" y="318"/>
                  </a:cubicBezTo>
                  <a:cubicBezTo>
                    <a:pt x="1670" y="201"/>
                    <a:pt x="1759" y="81"/>
                    <a:pt x="1893" y="31"/>
                  </a:cubicBezTo>
                  <a:cubicBezTo>
                    <a:pt x="1972" y="1"/>
                    <a:pt x="2066" y="0"/>
                    <a:pt x="2156" y="30"/>
                  </a:cubicBezTo>
                  <a:cubicBezTo>
                    <a:pt x="2242" y="58"/>
                    <a:pt x="2317" y="111"/>
                    <a:pt x="2362" y="176"/>
                  </a:cubicBezTo>
                  <a:cubicBezTo>
                    <a:pt x="2382" y="205"/>
                    <a:pt x="2397" y="237"/>
                    <a:pt x="2412" y="267"/>
                  </a:cubicBezTo>
                  <a:cubicBezTo>
                    <a:pt x="2441" y="327"/>
                    <a:pt x="2471" y="388"/>
                    <a:pt x="2534" y="432"/>
                  </a:cubicBezTo>
                  <a:cubicBezTo>
                    <a:pt x="2611" y="486"/>
                    <a:pt x="2713" y="487"/>
                    <a:pt x="2766" y="482"/>
                  </a:cubicBezTo>
                  <a:cubicBezTo>
                    <a:pt x="2787" y="480"/>
                    <a:pt x="2808" y="477"/>
                    <a:pt x="2833" y="473"/>
                  </a:cubicBezTo>
                  <a:cubicBezTo>
                    <a:pt x="2857" y="468"/>
                    <a:pt x="2880" y="463"/>
                    <a:pt x="2903" y="458"/>
                  </a:cubicBezTo>
                  <a:cubicBezTo>
                    <a:pt x="2933" y="452"/>
                    <a:pt x="2964" y="445"/>
                    <a:pt x="2994" y="441"/>
                  </a:cubicBezTo>
                  <a:cubicBezTo>
                    <a:pt x="3080" y="428"/>
                    <a:pt x="3168" y="432"/>
                    <a:pt x="3247" y="453"/>
                  </a:cubicBezTo>
                  <a:cubicBezTo>
                    <a:pt x="3336" y="476"/>
                    <a:pt x="3412" y="518"/>
                    <a:pt x="3474" y="578"/>
                  </a:cubicBezTo>
                  <a:cubicBezTo>
                    <a:pt x="3613" y="714"/>
                    <a:pt x="3657" y="914"/>
                    <a:pt x="3700" y="1107"/>
                  </a:cubicBezTo>
                  <a:cubicBezTo>
                    <a:pt x="3702" y="1116"/>
                    <a:pt x="3704" y="1126"/>
                    <a:pt x="3706" y="1136"/>
                  </a:cubicBezTo>
                  <a:cubicBezTo>
                    <a:pt x="3717" y="1183"/>
                    <a:pt x="3728" y="1233"/>
                    <a:pt x="3741" y="1282"/>
                  </a:cubicBezTo>
                  <a:cubicBezTo>
                    <a:pt x="3767" y="1380"/>
                    <a:pt x="3802" y="1483"/>
                    <a:pt x="3845" y="1587"/>
                  </a:cubicBezTo>
                  <a:cubicBezTo>
                    <a:pt x="3884" y="1681"/>
                    <a:pt x="3932" y="1780"/>
                    <a:pt x="3986" y="1881"/>
                  </a:cubicBezTo>
                  <a:cubicBezTo>
                    <a:pt x="3999" y="1905"/>
                    <a:pt x="4013" y="1929"/>
                    <a:pt x="4025" y="1952"/>
                  </a:cubicBezTo>
                  <a:cubicBezTo>
                    <a:pt x="4092" y="2072"/>
                    <a:pt x="4160" y="2196"/>
                    <a:pt x="4201" y="2330"/>
                  </a:cubicBezTo>
                  <a:cubicBezTo>
                    <a:pt x="4256" y="2508"/>
                    <a:pt x="4256" y="2704"/>
                    <a:pt x="4203" y="2896"/>
                  </a:cubicBezTo>
                  <a:cubicBezTo>
                    <a:pt x="4177" y="2987"/>
                    <a:pt x="4140" y="3075"/>
                    <a:pt x="4092" y="3159"/>
                  </a:cubicBezTo>
                  <a:cubicBezTo>
                    <a:pt x="4045" y="3243"/>
                    <a:pt x="3988" y="3320"/>
                    <a:pt x="3923" y="3389"/>
                  </a:cubicBezTo>
                  <a:cubicBezTo>
                    <a:pt x="3799" y="3521"/>
                    <a:pt x="3647" y="3628"/>
                    <a:pt x="3500" y="3732"/>
                  </a:cubicBezTo>
                  <a:cubicBezTo>
                    <a:pt x="3433" y="3780"/>
                    <a:pt x="3363" y="3829"/>
                    <a:pt x="3297" y="3880"/>
                  </a:cubicBezTo>
                  <a:cubicBezTo>
                    <a:pt x="3187" y="3966"/>
                    <a:pt x="3082" y="4061"/>
                    <a:pt x="2981" y="4153"/>
                  </a:cubicBezTo>
                  <a:cubicBezTo>
                    <a:pt x="2879" y="4245"/>
                    <a:pt x="2775" y="4340"/>
                    <a:pt x="2666" y="4424"/>
                  </a:cubicBezTo>
                  <a:cubicBezTo>
                    <a:pt x="2635" y="4447"/>
                    <a:pt x="2605" y="4470"/>
                    <a:pt x="2575" y="4491"/>
                  </a:cubicBezTo>
                  <a:cubicBezTo>
                    <a:pt x="2506" y="4538"/>
                    <a:pt x="2444" y="4573"/>
                    <a:pt x="2385" y="4596"/>
                  </a:cubicBezTo>
                  <a:cubicBezTo>
                    <a:pt x="2320" y="4621"/>
                    <a:pt x="2258" y="4634"/>
                    <a:pt x="2197" y="4634"/>
                  </a:cubicBezTo>
                  <a:cubicBezTo>
                    <a:pt x="2188" y="4634"/>
                    <a:pt x="2179" y="4634"/>
                    <a:pt x="2170" y="4633"/>
                  </a:cubicBezTo>
                  <a:moveTo>
                    <a:pt x="2994" y="442"/>
                  </a:moveTo>
                  <a:cubicBezTo>
                    <a:pt x="2964" y="446"/>
                    <a:pt x="2933" y="453"/>
                    <a:pt x="2904" y="459"/>
                  </a:cubicBezTo>
                  <a:cubicBezTo>
                    <a:pt x="2881" y="464"/>
                    <a:pt x="2857" y="469"/>
                    <a:pt x="2833" y="473"/>
                  </a:cubicBezTo>
                  <a:cubicBezTo>
                    <a:pt x="2808" y="478"/>
                    <a:pt x="2787" y="481"/>
                    <a:pt x="2766" y="483"/>
                  </a:cubicBezTo>
                  <a:cubicBezTo>
                    <a:pt x="2713" y="487"/>
                    <a:pt x="2611" y="487"/>
                    <a:pt x="2533" y="433"/>
                  </a:cubicBezTo>
                  <a:cubicBezTo>
                    <a:pt x="2471" y="389"/>
                    <a:pt x="2441" y="327"/>
                    <a:pt x="2412" y="268"/>
                  </a:cubicBezTo>
                  <a:cubicBezTo>
                    <a:pt x="2397" y="237"/>
                    <a:pt x="2381" y="205"/>
                    <a:pt x="2361" y="176"/>
                  </a:cubicBezTo>
                  <a:cubicBezTo>
                    <a:pt x="2317" y="112"/>
                    <a:pt x="2242" y="58"/>
                    <a:pt x="2156" y="31"/>
                  </a:cubicBezTo>
                  <a:cubicBezTo>
                    <a:pt x="2066" y="1"/>
                    <a:pt x="1973" y="2"/>
                    <a:pt x="1893" y="31"/>
                  </a:cubicBezTo>
                  <a:cubicBezTo>
                    <a:pt x="1759" y="82"/>
                    <a:pt x="1671" y="202"/>
                    <a:pt x="1585" y="318"/>
                  </a:cubicBezTo>
                  <a:cubicBezTo>
                    <a:pt x="1569" y="340"/>
                    <a:pt x="1552" y="362"/>
                    <a:pt x="1536" y="384"/>
                  </a:cubicBezTo>
                  <a:cubicBezTo>
                    <a:pt x="1477" y="460"/>
                    <a:pt x="1411" y="521"/>
                    <a:pt x="1346" y="561"/>
                  </a:cubicBezTo>
                  <a:cubicBezTo>
                    <a:pt x="1265" y="610"/>
                    <a:pt x="1185" y="626"/>
                    <a:pt x="1106" y="610"/>
                  </a:cubicBezTo>
                  <a:cubicBezTo>
                    <a:pt x="1089" y="607"/>
                    <a:pt x="1071" y="602"/>
                    <a:pt x="1055" y="597"/>
                  </a:cubicBezTo>
                  <a:cubicBezTo>
                    <a:pt x="1030" y="589"/>
                    <a:pt x="1004" y="582"/>
                    <a:pt x="978" y="579"/>
                  </a:cubicBezTo>
                  <a:cubicBezTo>
                    <a:pt x="945" y="576"/>
                    <a:pt x="909" y="581"/>
                    <a:pt x="873" y="597"/>
                  </a:cubicBezTo>
                  <a:cubicBezTo>
                    <a:pt x="844" y="609"/>
                    <a:pt x="815" y="626"/>
                    <a:pt x="782" y="651"/>
                  </a:cubicBezTo>
                  <a:cubicBezTo>
                    <a:pt x="714" y="703"/>
                    <a:pt x="664" y="752"/>
                    <a:pt x="623" y="807"/>
                  </a:cubicBezTo>
                  <a:cubicBezTo>
                    <a:pt x="580" y="864"/>
                    <a:pt x="547" y="928"/>
                    <a:pt x="523" y="1004"/>
                  </a:cubicBezTo>
                  <a:cubicBezTo>
                    <a:pt x="518" y="1019"/>
                    <a:pt x="514" y="1035"/>
                    <a:pt x="510" y="1050"/>
                  </a:cubicBezTo>
                  <a:cubicBezTo>
                    <a:pt x="508" y="1058"/>
                    <a:pt x="506" y="1067"/>
                    <a:pt x="504" y="1076"/>
                  </a:cubicBezTo>
                  <a:cubicBezTo>
                    <a:pt x="486" y="1146"/>
                    <a:pt x="483" y="1260"/>
                    <a:pt x="496" y="1432"/>
                  </a:cubicBezTo>
                  <a:cubicBezTo>
                    <a:pt x="496" y="1437"/>
                    <a:pt x="496" y="1437"/>
                    <a:pt x="496" y="1437"/>
                  </a:cubicBezTo>
                  <a:cubicBezTo>
                    <a:pt x="501" y="1514"/>
                    <a:pt x="507" y="1594"/>
                    <a:pt x="503" y="1665"/>
                  </a:cubicBezTo>
                  <a:cubicBezTo>
                    <a:pt x="498" y="1744"/>
                    <a:pt x="481" y="1802"/>
                    <a:pt x="450" y="1842"/>
                  </a:cubicBezTo>
                  <a:cubicBezTo>
                    <a:pt x="426" y="1874"/>
                    <a:pt x="386" y="1893"/>
                    <a:pt x="342" y="1914"/>
                  </a:cubicBezTo>
                  <a:cubicBezTo>
                    <a:pt x="306" y="1932"/>
                    <a:pt x="268" y="1951"/>
                    <a:pt x="241" y="1977"/>
                  </a:cubicBezTo>
                  <a:cubicBezTo>
                    <a:pt x="167" y="2047"/>
                    <a:pt x="108" y="2133"/>
                    <a:pt x="71" y="2225"/>
                  </a:cubicBezTo>
                  <a:cubicBezTo>
                    <a:pt x="44" y="2293"/>
                    <a:pt x="25" y="2369"/>
                    <a:pt x="14" y="2457"/>
                  </a:cubicBezTo>
                  <a:cubicBezTo>
                    <a:pt x="4" y="2542"/>
                    <a:pt x="2" y="2626"/>
                    <a:pt x="1" y="2698"/>
                  </a:cubicBezTo>
                  <a:cubicBezTo>
                    <a:pt x="1" y="2848"/>
                    <a:pt x="8" y="3007"/>
                    <a:pt x="60" y="3161"/>
                  </a:cubicBezTo>
                  <a:cubicBezTo>
                    <a:pt x="82" y="3226"/>
                    <a:pt x="112" y="3290"/>
                    <a:pt x="150" y="3353"/>
                  </a:cubicBezTo>
                  <a:cubicBezTo>
                    <a:pt x="227" y="3479"/>
                    <a:pt x="333" y="3595"/>
                    <a:pt x="465" y="3699"/>
                  </a:cubicBezTo>
                  <a:cubicBezTo>
                    <a:pt x="586" y="3793"/>
                    <a:pt x="723" y="3873"/>
                    <a:pt x="874" y="3937"/>
                  </a:cubicBezTo>
                  <a:cubicBezTo>
                    <a:pt x="910" y="3952"/>
                    <a:pt x="945" y="3965"/>
                    <a:pt x="980" y="3979"/>
                  </a:cubicBezTo>
                  <a:cubicBezTo>
                    <a:pt x="1039" y="4002"/>
                    <a:pt x="1094" y="4023"/>
                    <a:pt x="1149" y="4049"/>
                  </a:cubicBezTo>
                  <a:cubicBezTo>
                    <a:pt x="1302" y="4123"/>
                    <a:pt x="1425" y="4223"/>
                    <a:pt x="1544" y="4318"/>
                  </a:cubicBezTo>
                  <a:cubicBezTo>
                    <a:pt x="1574" y="4343"/>
                    <a:pt x="1605" y="4367"/>
                    <a:pt x="1635" y="4391"/>
                  </a:cubicBezTo>
                  <a:cubicBezTo>
                    <a:pt x="1726" y="4462"/>
                    <a:pt x="1803" y="4512"/>
                    <a:pt x="1879" y="4550"/>
                  </a:cubicBezTo>
                  <a:cubicBezTo>
                    <a:pt x="1979" y="4600"/>
                    <a:pt x="2074" y="4626"/>
                    <a:pt x="2170" y="4632"/>
                  </a:cubicBezTo>
                  <a:cubicBezTo>
                    <a:pt x="2240" y="4636"/>
                    <a:pt x="2310" y="4624"/>
                    <a:pt x="2385" y="4595"/>
                  </a:cubicBezTo>
                  <a:cubicBezTo>
                    <a:pt x="2444" y="4572"/>
                    <a:pt x="2506" y="4538"/>
                    <a:pt x="2574" y="4490"/>
                  </a:cubicBezTo>
                  <a:cubicBezTo>
                    <a:pt x="2604" y="4469"/>
                    <a:pt x="2635" y="4447"/>
                    <a:pt x="2666" y="4423"/>
                  </a:cubicBezTo>
                  <a:cubicBezTo>
                    <a:pt x="2774" y="4339"/>
                    <a:pt x="2879" y="4244"/>
                    <a:pt x="2980" y="4152"/>
                  </a:cubicBezTo>
                  <a:cubicBezTo>
                    <a:pt x="3082" y="4060"/>
                    <a:pt x="3186" y="3965"/>
                    <a:pt x="3297" y="3879"/>
                  </a:cubicBezTo>
                  <a:cubicBezTo>
                    <a:pt x="3363" y="3828"/>
                    <a:pt x="3433" y="3779"/>
                    <a:pt x="3500" y="3732"/>
                  </a:cubicBezTo>
                  <a:cubicBezTo>
                    <a:pt x="3647" y="3628"/>
                    <a:pt x="3798" y="3521"/>
                    <a:pt x="3923" y="3388"/>
                  </a:cubicBezTo>
                  <a:cubicBezTo>
                    <a:pt x="3988" y="3319"/>
                    <a:pt x="4045" y="3242"/>
                    <a:pt x="4092" y="3159"/>
                  </a:cubicBezTo>
                  <a:cubicBezTo>
                    <a:pt x="4139" y="3075"/>
                    <a:pt x="4176" y="2987"/>
                    <a:pt x="4202" y="2896"/>
                  </a:cubicBezTo>
                  <a:cubicBezTo>
                    <a:pt x="4255" y="2704"/>
                    <a:pt x="4255" y="2508"/>
                    <a:pt x="4200" y="2330"/>
                  </a:cubicBezTo>
                  <a:cubicBezTo>
                    <a:pt x="4159" y="2197"/>
                    <a:pt x="4091" y="2073"/>
                    <a:pt x="4025" y="1953"/>
                  </a:cubicBezTo>
                  <a:cubicBezTo>
                    <a:pt x="4012" y="1929"/>
                    <a:pt x="3999" y="1905"/>
                    <a:pt x="3986" y="1881"/>
                  </a:cubicBezTo>
                  <a:cubicBezTo>
                    <a:pt x="3931" y="1781"/>
                    <a:pt x="3884" y="1682"/>
                    <a:pt x="3844" y="1587"/>
                  </a:cubicBezTo>
                  <a:cubicBezTo>
                    <a:pt x="3801" y="1483"/>
                    <a:pt x="3766" y="1380"/>
                    <a:pt x="3740" y="1282"/>
                  </a:cubicBezTo>
                  <a:cubicBezTo>
                    <a:pt x="3727" y="1233"/>
                    <a:pt x="3716" y="1183"/>
                    <a:pt x="3705" y="1136"/>
                  </a:cubicBezTo>
                  <a:cubicBezTo>
                    <a:pt x="3703" y="1126"/>
                    <a:pt x="3701" y="1117"/>
                    <a:pt x="3699" y="1107"/>
                  </a:cubicBezTo>
                  <a:cubicBezTo>
                    <a:pt x="3656" y="914"/>
                    <a:pt x="3612" y="715"/>
                    <a:pt x="3473" y="579"/>
                  </a:cubicBezTo>
                  <a:cubicBezTo>
                    <a:pt x="3412" y="519"/>
                    <a:pt x="3335" y="476"/>
                    <a:pt x="3247" y="453"/>
                  </a:cubicBezTo>
                  <a:cubicBezTo>
                    <a:pt x="3198" y="441"/>
                    <a:pt x="3146" y="434"/>
                    <a:pt x="3093" y="434"/>
                  </a:cubicBezTo>
                  <a:cubicBezTo>
                    <a:pt x="3060" y="434"/>
                    <a:pt x="3027" y="437"/>
                    <a:pt x="2994" y="4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6" name="Freeform 41">
              <a:extLst>
                <a:ext uri="{FF2B5EF4-FFF2-40B4-BE49-F238E27FC236}">
                  <a16:creationId xmlns:a16="http://schemas.microsoft.com/office/drawing/2014/main" id="{0BA8389A-256C-436E-9F9F-119C44690850}"/>
                </a:ext>
              </a:extLst>
            </p:cNvPr>
            <p:cNvSpPr>
              <a:spLocks noEditPoints="1"/>
            </p:cNvSpPr>
            <p:nvPr/>
          </p:nvSpPr>
          <p:spPr bwMode="auto">
            <a:xfrm>
              <a:off x="4115" y="448"/>
              <a:ext cx="3267" cy="3589"/>
            </a:xfrm>
            <a:custGeom>
              <a:avLst/>
              <a:gdLst>
                <a:gd name="T0" fmla="*/ 1667 w 4415"/>
                <a:gd name="T1" fmla="*/ 4579 h 4850"/>
                <a:gd name="T2" fmla="*/ 1182 w 4415"/>
                <a:gd name="T3" fmla="*/ 4207 h 4850"/>
                <a:gd name="T4" fmla="*/ 903 w 4415"/>
                <a:gd name="T5" fmla="*/ 4092 h 4850"/>
                <a:gd name="T6" fmla="*/ 57 w 4415"/>
                <a:gd name="T7" fmla="*/ 3295 h 4850"/>
                <a:gd name="T8" fmla="*/ 74 w 4415"/>
                <a:gd name="T9" fmla="*/ 2327 h 4850"/>
                <a:gd name="T10" fmla="*/ 358 w 4415"/>
                <a:gd name="T11" fmla="*/ 2005 h 4850"/>
                <a:gd name="T12" fmla="*/ 510 w 4415"/>
                <a:gd name="T13" fmla="*/ 1522 h 4850"/>
                <a:gd name="T14" fmla="*/ 512 w 4415"/>
                <a:gd name="T15" fmla="*/ 1133 h 4850"/>
                <a:gd name="T16" fmla="*/ 769 w 4415"/>
                <a:gd name="T17" fmla="*/ 705 h 4850"/>
                <a:gd name="T18" fmla="*/ 1054 w 4415"/>
                <a:gd name="T19" fmla="*/ 648 h 4850"/>
                <a:gd name="T20" fmla="*/ 1546 w 4415"/>
                <a:gd name="T21" fmla="*/ 430 h 4850"/>
                <a:gd name="T22" fmla="*/ 1914 w 4415"/>
                <a:gd name="T23" fmla="*/ 62 h 4850"/>
                <a:gd name="T24" fmla="*/ 2451 w 4415"/>
                <a:gd name="T25" fmla="*/ 331 h 4850"/>
                <a:gd name="T26" fmla="*/ 2808 w 4415"/>
                <a:gd name="T27" fmla="*/ 563 h 4850"/>
                <a:gd name="T28" fmla="*/ 2952 w 4415"/>
                <a:gd name="T29" fmla="*/ 537 h 4850"/>
                <a:gd name="T30" fmla="*/ 3544 w 4415"/>
                <a:gd name="T31" fmla="*/ 651 h 4850"/>
                <a:gd name="T32" fmla="*/ 3785 w 4415"/>
                <a:gd name="T33" fmla="*/ 1224 h 4850"/>
                <a:gd name="T34" fmla="*/ 4069 w 4415"/>
                <a:gd name="T35" fmla="*/ 1990 h 4850"/>
                <a:gd name="T36" fmla="*/ 4297 w 4415"/>
                <a:gd name="T37" fmla="*/ 2449 h 4850"/>
                <a:gd name="T38" fmla="*/ 3589 w 4415"/>
                <a:gd name="T39" fmla="*/ 3901 h 4850"/>
                <a:gd name="T40" fmla="*/ 3038 w 4415"/>
                <a:gd name="T41" fmla="*/ 4351 h 4850"/>
                <a:gd name="T42" fmla="*/ 2629 w 4415"/>
                <a:gd name="T43" fmla="*/ 4698 h 4850"/>
                <a:gd name="T44" fmla="*/ 2208 w 4415"/>
                <a:gd name="T45" fmla="*/ 4848 h 4850"/>
                <a:gd name="T46" fmla="*/ 2954 w 4415"/>
                <a:gd name="T47" fmla="*/ 543 h 4850"/>
                <a:gd name="T48" fmla="*/ 2808 w 4415"/>
                <a:gd name="T49" fmla="*/ 570 h 4850"/>
                <a:gd name="T50" fmla="*/ 2444 w 4415"/>
                <a:gd name="T51" fmla="*/ 334 h 4850"/>
                <a:gd name="T52" fmla="*/ 1917 w 4415"/>
                <a:gd name="T53" fmla="*/ 68 h 4850"/>
                <a:gd name="T54" fmla="*/ 1551 w 4415"/>
                <a:gd name="T55" fmla="*/ 434 h 4850"/>
                <a:gd name="T56" fmla="*/ 1052 w 4415"/>
                <a:gd name="T57" fmla="*/ 654 h 4850"/>
                <a:gd name="T58" fmla="*/ 773 w 4415"/>
                <a:gd name="T59" fmla="*/ 710 h 4850"/>
                <a:gd name="T60" fmla="*/ 518 w 4415"/>
                <a:gd name="T61" fmla="*/ 1134 h 4850"/>
                <a:gd name="T62" fmla="*/ 517 w 4415"/>
                <a:gd name="T63" fmla="*/ 1521 h 4850"/>
                <a:gd name="T64" fmla="*/ 361 w 4415"/>
                <a:gd name="T65" fmla="*/ 2012 h 4850"/>
                <a:gd name="T66" fmla="*/ 80 w 4415"/>
                <a:gd name="T67" fmla="*/ 2329 h 4850"/>
                <a:gd name="T68" fmla="*/ 64 w 4415"/>
                <a:gd name="T69" fmla="*/ 3293 h 4850"/>
                <a:gd name="T70" fmla="*/ 906 w 4415"/>
                <a:gd name="T71" fmla="*/ 4085 h 4850"/>
                <a:gd name="T72" fmla="*/ 1185 w 4415"/>
                <a:gd name="T73" fmla="*/ 4201 h 4850"/>
                <a:gd name="T74" fmla="*/ 1671 w 4415"/>
                <a:gd name="T75" fmla="*/ 4573 h 4850"/>
                <a:gd name="T76" fmla="*/ 2625 w 4415"/>
                <a:gd name="T77" fmla="*/ 4692 h 4850"/>
                <a:gd name="T78" fmla="*/ 3033 w 4415"/>
                <a:gd name="T79" fmla="*/ 4345 h 4850"/>
                <a:gd name="T80" fmla="*/ 3585 w 4415"/>
                <a:gd name="T81" fmla="*/ 3895 h 4850"/>
                <a:gd name="T82" fmla="*/ 4290 w 4415"/>
                <a:gd name="T83" fmla="*/ 2451 h 4850"/>
                <a:gd name="T84" fmla="*/ 4063 w 4415"/>
                <a:gd name="T85" fmla="*/ 1993 h 4850"/>
                <a:gd name="T86" fmla="*/ 3778 w 4415"/>
                <a:gd name="T87" fmla="*/ 1225 h 4850"/>
                <a:gd name="T88" fmla="*/ 3539 w 4415"/>
                <a:gd name="T89" fmla="*/ 656 h 4850"/>
                <a:gd name="T90" fmla="*/ 3043 w 4415"/>
                <a:gd name="T91" fmla="*/ 525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15" h="4850">
                  <a:moveTo>
                    <a:pt x="2208" y="4848"/>
                  </a:moveTo>
                  <a:cubicBezTo>
                    <a:pt x="1985" y="4833"/>
                    <a:pt x="1802" y="4696"/>
                    <a:pt x="1667" y="4579"/>
                  </a:cubicBezTo>
                  <a:cubicBezTo>
                    <a:pt x="1638" y="4554"/>
                    <a:pt x="1610" y="4529"/>
                    <a:pt x="1582" y="4504"/>
                  </a:cubicBezTo>
                  <a:cubicBezTo>
                    <a:pt x="1463" y="4397"/>
                    <a:pt x="1339" y="4286"/>
                    <a:pt x="1182" y="4207"/>
                  </a:cubicBezTo>
                  <a:cubicBezTo>
                    <a:pt x="1122" y="4177"/>
                    <a:pt x="1059" y="4152"/>
                    <a:pt x="997" y="4129"/>
                  </a:cubicBezTo>
                  <a:cubicBezTo>
                    <a:pt x="966" y="4117"/>
                    <a:pt x="935" y="4105"/>
                    <a:pt x="903" y="4092"/>
                  </a:cubicBezTo>
                  <a:cubicBezTo>
                    <a:pt x="568" y="3953"/>
                    <a:pt x="301" y="3741"/>
                    <a:pt x="150" y="3494"/>
                  </a:cubicBezTo>
                  <a:cubicBezTo>
                    <a:pt x="111" y="3429"/>
                    <a:pt x="80" y="3362"/>
                    <a:pt x="57" y="3295"/>
                  </a:cubicBezTo>
                  <a:cubicBezTo>
                    <a:pt x="3" y="3132"/>
                    <a:pt x="0" y="2962"/>
                    <a:pt x="1" y="2816"/>
                  </a:cubicBezTo>
                  <a:cubicBezTo>
                    <a:pt x="3" y="2662"/>
                    <a:pt x="10" y="2484"/>
                    <a:pt x="74" y="2327"/>
                  </a:cubicBezTo>
                  <a:cubicBezTo>
                    <a:pt x="112" y="2231"/>
                    <a:pt x="173" y="2142"/>
                    <a:pt x="251" y="2069"/>
                  </a:cubicBezTo>
                  <a:cubicBezTo>
                    <a:pt x="279" y="2042"/>
                    <a:pt x="319" y="2024"/>
                    <a:pt x="358" y="2005"/>
                  </a:cubicBezTo>
                  <a:cubicBezTo>
                    <a:pt x="403" y="1985"/>
                    <a:pt x="446" y="1965"/>
                    <a:pt x="469" y="1934"/>
                  </a:cubicBezTo>
                  <a:cubicBezTo>
                    <a:pt x="539" y="1844"/>
                    <a:pt x="524" y="1673"/>
                    <a:pt x="510" y="1522"/>
                  </a:cubicBezTo>
                  <a:cubicBezTo>
                    <a:pt x="498" y="1392"/>
                    <a:pt x="488" y="1247"/>
                    <a:pt x="507" y="1159"/>
                  </a:cubicBezTo>
                  <a:cubicBezTo>
                    <a:pt x="508" y="1150"/>
                    <a:pt x="510" y="1142"/>
                    <a:pt x="512" y="1133"/>
                  </a:cubicBezTo>
                  <a:cubicBezTo>
                    <a:pt x="515" y="1117"/>
                    <a:pt x="518" y="1100"/>
                    <a:pt x="522" y="1084"/>
                  </a:cubicBezTo>
                  <a:cubicBezTo>
                    <a:pt x="564" y="926"/>
                    <a:pt x="640" y="809"/>
                    <a:pt x="769" y="705"/>
                  </a:cubicBezTo>
                  <a:cubicBezTo>
                    <a:pt x="842" y="646"/>
                    <a:pt x="909" y="620"/>
                    <a:pt x="974" y="628"/>
                  </a:cubicBezTo>
                  <a:cubicBezTo>
                    <a:pt x="1001" y="631"/>
                    <a:pt x="1028" y="640"/>
                    <a:pt x="1054" y="648"/>
                  </a:cubicBezTo>
                  <a:cubicBezTo>
                    <a:pt x="1071" y="653"/>
                    <a:pt x="1089" y="659"/>
                    <a:pt x="1106" y="663"/>
                  </a:cubicBezTo>
                  <a:cubicBezTo>
                    <a:pt x="1303" y="707"/>
                    <a:pt x="1466" y="536"/>
                    <a:pt x="1546" y="430"/>
                  </a:cubicBezTo>
                  <a:cubicBezTo>
                    <a:pt x="1562" y="408"/>
                    <a:pt x="1579" y="385"/>
                    <a:pt x="1595" y="362"/>
                  </a:cubicBezTo>
                  <a:cubicBezTo>
                    <a:pt x="1683" y="240"/>
                    <a:pt x="1774" y="113"/>
                    <a:pt x="1914" y="62"/>
                  </a:cubicBezTo>
                  <a:cubicBezTo>
                    <a:pt x="2083" y="0"/>
                    <a:pt x="2306" y="77"/>
                    <a:pt x="2401" y="230"/>
                  </a:cubicBezTo>
                  <a:cubicBezTo>
                    <a:pt x="2421" y="262"/>
                    <a:pt x="2436" y="297"/>
                    <a:pt x="2451" y="331"/>
                  </a:cubicBezTo>
                  <a:cubicBezTo>
                    <a:pt x="2478" y="395"/>
                    <a:pt x="2507" y="462"/>
                    <a:pt x="2570" y="509"/>
                  </a:cubicBezTo>
                  <a:cubicBezTo>
                    <a:pt x="2649" y="568"/>
                    <a:pt x="2753" y="568"/>
                    <a:pt x="2808" y="563"/>
                  </a:cubicBezTo>
                  <a:cubicBezTo>
                    <a:pt x="2829" y="561"/>
                    <a:pt x="2851" y="558"/>
                    <a:pt x="2876" y="553"/>
                  </a:cubicBezTo>
                  <a:cubicBezTo>
                    <a:pt x="2902" y="548"/>
                    <a:pt x="2927" y="542"/>
                    <a:pt x="2952" y="537"/>
                  </a:cubicBezTo>
                  <a:cubicBezTo>
                    <a:pt x="2982" y="530"/>
                    <a:pt x="3012" y="523"/>
                    <a:pt x="3042" y="518"/>
                  </a:cubicBezTo>
                  <a:cubicBezTo>
                    <a:pt x="3237" y="484"/>
                    <a:pt x="3420" y="533"/>
                    <a:pt x="3544" y="651"/>
                  </a:cubicBezTo>
                  <a:cubicBezTo>
                    <a:pt x="3692" y="792"/>
                    <a:pt x="3737" y="1001"/>
                    <a:pt x="3780" y="1203"/>
                  </a:cubicBezTo>
                  <a:cubicBezTo>
                    <a:pt x="3785" y="1224"/>
                    <a:pt x="3785" y="1224"/>
                    <a:pt x="3785" y="1224"/>
                  </a:cubicBezTo>
                  <a:cubicBezTo>
                    <a:pt x="3795" y="1272"/>
                    <a:pt x="3807" y="1324"/>
                    <a:pt x="3820" y="1375"/>
                  </a:cubicBezTo>
                  <a:cubicBezTo>
                    <a:pt x="3869" y="1571"/>
                    <a:pt x="3953" y="1778"/>
                    <a:pt x="4069" y="1990"/>
                  </a:cubicBezTo>
                  <a:cubicBezTo>
                    <a:pt x="4086" y="2019"/>
                    <a:pt x="4102" y="2049"/>
                    <a:pt x="4119" y="2078"/>
                  </a:cubicBezTo>
                  <a:cubicBezTo>
                    <a:pt x="4185" y="2196"/>
                    <a:pt x="4254" y="2318"/>
                    <a:pt x="4297" y="2449"/>
                  </a:cubicBezTo>
                  <a:cubicBezTo>
                    <a:pt x="4415" y="2813"/>
                    <a:pt x="4307" y="3245"/>
                    <a:pt x="4022" y="3549"/>
                  </a:cubicBezTo>
                  <a:cubicBezTo>
                    <a:pt x="3894" y="3685"/>
                    <a:pt x="3739" y="3795"/>
                    <a:pt x="3589" y="3901"/>
                  </a:cubicBezTo>
                  <a:cubicBezTo>
                    <a:pt x="3518" y="3951"/>
                    <a:pt x="3444" y="4003"/>
                    <a:pt x="3375" y="4057"/>
                  </a:cubicBezTo>
                  <a:cubicBezTo>
                    <a:pt x="3257" y="4149"/>
                    <a:pt x="3146" y="4251"/>
                    <a:pt x="3038" y="4351"/>
                  </a:cubicBezTo>
                  <a:cubicBezTo>
                    <a:pt x="2937" y="4444"/>
                    <a:pt x="2832" y="4541"/>
                    <a:pt x="2723" y="4627"/>
                  </a:cubicBezTo>
                  <a:cubicBezTo>
                    <a:pt x="2691" y="4652"/>
                    <a:pt x="2660" y="4676"/>
                    <a:pt x="2629" y="4698"/>
                  </a:cubicBezTo>
                  <a:cubicBezTo>
                    <a:pt x="2448" y="4826"/>
                    <a:pt x="2324" y="4850"/>
                    <a:pt x="2241" y="4850"/>
                  </a:cubicBezTo>
                  <a:cubicBezTo>
                    <a:pt x="2229" y="4850"/>
                    <a:pt x="2218" y="4849"/>
                    <a:pt x="2208" y="4848"/>
                  </a:cubicBezTo>
                  <a:moveTo>
                    <a:pt x="3043" y="525"/>
                  </a:moveTo>
                  <a:cubicBezTo>
                    <a:pt x="3013" y="530"/>
                    <a:pt x="2983" y="537"/>
                    <a:pt x="2954" y="543"/>
                  </a:cubicBezTo>
                  <a:cubicBezTo>
                    <a:pt x="2929" y="549"/>
                    <a:pt x="2903" y="555"/>
                    <a:pt x="2877" y="560"/>
                  </a:cubicBezTo>
                  <a:cubicBezTo>
                    <a:pt x="2852" y="565"/>
                    <a:pt x="2829" y="568"/>
                    <a:pt x="2808" y="570"/>
                  </a:cubicBezTo>
                  <a:cubicBezTo>
                    <a:pt x="2753" y="575"/>
                    <a:pt x="2647" y="575"/>
                    <a:pt x="2566" y="515"/>
                  </a:cubicBezTo>
                  <a:cubicBezTo>
                    <a:pt x="2502" y="467"/>
                    <a:pt x="2472" y="399"/>
                    <a:pt x="2444" y="334"/>
                  </a:cubicBezTo>
                  <a:cubicBezTo>
                    <a:pt x="2430" y="300"/>
                    <a:pt x="2415" y="265"/>
                    <a:pt x="2395" y="234"/>
                  </a:cubicBezTo>
                  <a:cubicBezTo>
                    <a:pt x="2302" y="84"/>
                    <a:pt x="2082" y="8"/>
                    <a:pt x="1917" y="68"/>
                  </a:cubicBezTo>
                  <a:cubicBezTo>
                    <a:pt x="1778" y="119"/>
                    <a:pt x="1688" y="245"/>
                    <a:pt x="1601" y="366"/>
                  </a:cubicBezTo>
                  <a:cubicBezTo>
                    <a:pt x="1585" y="389"/>
                    <a:pt x="1568" y="412"/>
                    <a:pt x="1551" y="434"/>
                  </a:cubicBezTo>
                  <a:cubicBezTo>
                    <a:pt x="1471" y="541"/>
                    <a:pt x="1306" y="715"/>
                    <a:pt x="1105" y="670"/>
                  </a:cubicBezTo>
                  <a:cubicBezTo>
                    <a:pt x="1087" y="666"/>
                    <a:pt x="1069" y="660"/>
                    <a:pt x="1052" y="654"/>
                  </a:cubicBezTo>
                  <a:cubicBezTo>
                    <a:pt x="1026" y="646"/>
                    <a:pt x="1000" y="638"/>
                    <a:pt x="973" y="635"/>
                  </a:cubicBezTo>
                  <a:cubicBezTo>
                    <a:pt x="910" y="628"/>
                    <a:pt x="845" y="652"/>
                    <a:pt x="773" y="710"/>
                  </a:cubicBezTo>
                  <a:cubicBezTo>
                    <a:pt x="646" y="814"/>
                    <a:pt x="570" y="930"/>
                    <a:pt x="529" y="1086"/>
                  </a:cubicBezTo>
                  <a:cubicBezTo>
                    <a:pt x="525" y="1102"/>
                    <a:pt x="521" y="1118"/>
                    <a:pt x="518" y="1134"/>
                  </a:cubicBezTo>
                  <a:cubicBezTo>
                    <a:pt x="517" y="1143"/>
                    <a:pt x="515" y="1151"/>
                    <a:pt x="513" y="1160"/>
                  </a:cubicBezTo>
                  <a:cubicBezTo>
                    <a:pt x="495" y="1247"/>
                    <a:pt x="505" y="1392"/>
                    <a:pt x="517" y="1521"/>
                  </a:cubicBezTo>
                  <a:cubicBezTo>
                    <a:pt x="531" y="1674"/>
                    <a:pt x="547" y="1846"/>
                    <a:pt x="475" y="1938"/>
                  </a:cubicBezTo>
                  <a:cubicBezTo>
                    <a:pt x="450" y="1971"/>
                    <a:pt x="407" y="1991"/>
                    <a:pt x="361" y="2012"/>
                  </a:cubicBezTo>
                  <a:cubicBezTo>
                    <a:pt x="323" y="2030"/>
                    <a:pt x="283" y="2048"/>
                    <a:pt x="255" y="2074"/>
                  </a:cubicBezTo>
                  <a:cubicBezTo>
                    <a:pt x="179" y="2147"/>
                    <a:pt x="118" y="2235"/>
                    <a:pt x="80" y="2329"/>
                  </a:cubicBezTo>
                  <a:cubicBezTo>
                    <a:pt x="17" y="2486"/>
                    <a:pt x="10" y="2663"/>
                    <a:pt x="8" y="2816"/>
                  </a:cubicBezTo>
                  <a:cubicBezTo>
                    <a:pt x="7" y="2962"/>
                    <a:pt x="10" y="3130"/>
                    <a:pt x="64" y="3293"/>
                  </a:cubicBezTo>
                  <a:cubicBezTo>
                    <a:pt x="86" y="3360"/>
                    <a:pt x="117" y="3426"/>
                    <a:pt x="156" y="3490"/>
                  </a:cubicBezTo>
                  <a:cubicBezTo>
                    <a:pt x="306" y="3736"/>
                    <a:pt x="572" y="3948"/>
                    <a:pt x="906" y="4085"/>
                  </a:cubicBezTo>
                  <a:cubicBezTo>
                    <a:pt x="937" y="4098"/>
                    <a:pt x="969" y="4110"/>
                    <a:pt x="1000" y="4122"/>
                  </a:cubicBezTo>
                  <a:cubicBezTo>
                    <a:pt x="1062" y="4146"/>
                    <a:pt x="1125" y="4171"/>
                    <a:pt x="1185" y="4201"/>
                  </a:cubicBezTo>
                  <a:cubicBezTo>
                    <a:pt x="1343" y="4280"/>
                    <a:pt x="1467" y="4391"/>
                    <a:pt x="1587" y="4499"/>
                  </a:cubicBezTo>
                  <a:cubicBezTo>
                    <a:pt x="1615" y="4523"/>
                    <a:pt x="1643" y="4549"/>
                    <a:pt x="1671" y="4573"/>
                  </a:cubicBezTo>
                  <a:cubicBezTo>
                    <a:pt x="1805" y="4690"/>
                    <a:pt x="1988" y="4826"/>
                    <a:pt x="2209" y="4842"/>
                  </a:cubicBezTo>
                  <a:cubicBezTo>
                    <a:pt x="2289" y="4847"/>
                    <a:pt x="2420" y="4838"/>
                    <a:pt x="2625" y="4692"/>
                  </a:cubicBezTo>
                  <a:cubicBezTo>
                    <a:pt x="2655" y="4670"/>
                    <a:pt x="2687" y="4646"/>
                    <a:pt x="2719" y="4621"/>
                  </a:cubicBezTo>
                  <a:cubicBezTo>
                    <a:pt x="2827" y="4535"/>
                    <a:pt x="2932" y="4439"/>
                    <a:pt x="3033" y="4345"/>
                  </a:cubicBezTo>
                  <a:cubicBezTo>
                    <a:pt x="3141" y="4246"/>
                    <a:pt x="3252" y="4143"/>
                    <a:pt x="3370" y="4051"/>
                  </a:cubicBezTo>
                  <a:cubicBezTo>
                    <a:pt x="3440" y="3997"/>
                    <a:pt x="3514" y="3945"/>
                    <a:pt x="3585" y="3895"/>
                  </a:cubicBezTo>
                  <a:cubicBezTo>
                    <a:pt x="3735" y="3789"/>
                    <a:pt x="3889" y="3680"/>
                    <a:pt x="4016" y="3545"/>
                  </a:cubicBezTo>
                  <a:cubicBezTo>
                    <a:pt x="4300" y="3242"/>
                    <a:pt x="4408" y="2813"/>
                    <a:pt x="4290" y="2451"/>
                  </a:cubicBezTo>
                  <a:cubicBezTo>
                    <a:pt x="4248" y="2321"/>
                    <a:pt x="4179" y="2199"/>
                    <a:pt x="4113" y="2081"/>
                  </a:cubicBezTo>
                  <a:cubicBezTo>
                    <a:pt x="4096" y="2052"/>
                    <a:pt x="4080" y="2023"/>
                    <a:pt x="4063" y="1993"/>
                  </a:cubicBezTo>
                  <a:cubicBezTo>
                    <a:pt x="3947" y="1781"/>
                    <a:pt x="3863" y="1573"/>
                    <a:pt x="3813" y="1376"/>
                  </a:cubicBezTo>
                  <a:cubicBezTo>
                    <a:pt x="3800" y="1325"/>
                    <a:pt x="3789" y="1274"/>
                    <a:pt x="3778" y="1225"/>
                  </a:cubicBezTo>
                  <a:cubicBezTo>
                    <a:pt x="3774" y="1205"/>
                    <a:pt x="3774" y="1205"/>
                    <a:pt x="3774" y="1205"/>
                  </a:cubicBezTo>
                  <a:cubicBezTo>
                    <a:pt x="3730" y="1003"/>
                    <a:pt x="3685" y="795"/>
                    <a:pt x="3539" y="656"/>
                  </a:cubicBezTo>
                  <a:cubicBezTo>
                    <a:pt x="3443" y="564"/>
                    <a:pt x="3309" y="514"/>
                    <a:pt x="3161" y="514"/>
                  </a:cubicBezTo>
                  <a:cubicBezTo>
                    <a:pt x="3122" y="514"/>
                    <a:pt x="3083" y="518"/>
                    <a:pt x="3043"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7" name="Freeform 42">
              <a:extLst>
                <a:ext uri="{FF2B5EF4-FFF2-40B4-BE49-F238E27FC236}">
                  <a16:creationId xmlns:a16="http://schemas.microsoft.com/office/drawing/2014/main" id="{4FCFBBE4-60B2-4E17-835D-4BDAF181F635}"/>
                </a:ext>
              </a:extLst>
            </p:cNvPr>
            <p:cNvSpPr>
              <a:spLocks noEditPoints="1"/>
            </p:cNvSpPr>
            <p:nvPr/>
          </p:nvSpPr>
          <p:spPr bwMode="auto">
            <a:xfrm>
              <a:off x="4084" y="407"/>
              <a:ext cx="3294" cy="3691"/>
            </a:xfrm>
            <a:custGeom>
              <a:avLst/>
              <a:gdLst>
                <a:gd name="T0" fmla="*/ 2083 w 4451"/>
                <a:gd name="T1" fmla="*/ 4947 h 4987"/>
                <a:gd name="T2" fmla="*/ 1695 w 4451"/>
                <a:gd name="T3" fmla="*/ 4684 h 4987"/>
                <a:gd name="T4" fmla="*/ 1210 w 4451"/>
                <a:gd name="T5" fmla="*/ 4281 h 4987"/>
                <a:gd name="T6" fmla="*/ 927 w 4451"/>
                <a:gd name="T7" fmla="*/ 4164 h 4987"/>
                <a:gd name="T8" fmla="*/ 487 w 4451"/>
                <a:gd name="T9" fmla="*/ 3919 h 4987"/>
                <a:gd name="T10" fmla="*/ 54 w 4451"/>
                <a:gd name="T11" fmla="*/ 3350 h 4987"/>
                <a:gd name="T12" fmla="*/ 1 w 4451"/>
                <a:gd name="T13" fmla="*/ 2858 h 4987"/>
                <a:gd name="T14" fmla="*/ 258 w 4451"/>
                <a:gd name="T15" fmla="*/ 2091 h 4987"/>
                <a:gd name="T16" fmla="*/ 487 w 4451"/>
                <a:gd name="T17" fmla="*/ 1954 h 4987"/>
                <a:gd name="T18" fmla="*/ 524 w 4451"/>
                <a:gd name="T19" fmla="*/ 1535 h 4987"/>
                <a:gd name="T20" fmla="*/ 512 w 4451"/>
                <a:gd name="T21" fmla="*/ 1142 h 4987"/>
                <a:gd name="T22" fmla="*/ 602 w 4451"/>
                <a:gd name="T23" fmla="*/ 867 h 4987"/>
                <a:gd name="T24" fmla="*/ 937 w 4451"/>
                <a:gd name="T25" fmla="*/ 606 h 4987"/>
                <a:gd name="T26" fmla="*/ 1043 w 4451"/>
                <a:gd name="T27" fmla="*/ 629 h 4987"/>
                <a:gd name="T28" fmla="*/ 1355 w 4451"/>
                <a:gd name="T29" fmla="*/ 597 h 4987"/>
                <a:gd name="T30" fmla="*/ 1603 w 4451"/>
                <a:gd name="T31" fmla="*/ 334 h 4987"/>
                <a:gd name="T32" fmla="*/ 2072 w 4451"/>
                <a:gd name="T33" fmla="*/ 3 h 4987"/>
                <a:gd name="T34" fmla="*/ 2428 w 4451"/>
                <a:gd name="T35" fmla="*/ 212 h 4987"/>
                <a:gd name="T36" fmla="*/ 2596 w 4451"/>
                <a:gd name="T37" fmla="*/ 515 h 4987"/>
                <a:gd name="T38" fmla="*/ 2842 w 4451"/>
                <a:gd name="T39" fmla="*/ 574 h 4987"/>
                <a:gd name="T40" fmla="*/ 2995 w 4451"/>
                <a:gd name="T41" fmla="*/ 544 h 4987"/>
                <a:gd name="T42" fmla="*/ 3355 w 4451"/>
                <a:gd name="T43" fmla="*/ 526 h 4987"/>
                <a:gd name="T44" fmla="*/ 3848 w 4451"/>
                <a:gd name="T45" fmla="*/ 1224 h 4987"/>
                <a:gd name="T46" fmla="*/ 3885 w 4451"/>
                <a:gd name="T47" fmla="*/ 1392 h 4987"/>
                <a:gd name="T48" fmla="*/ 4199 w 4451"/>
                <a:gd name="T49" fmla="*/ 2129 h 4987"/>
                <a:gd name="T50" fmla="*/ 4398 w 4451"/>
                <a:gd name="T51" fmla="*/ 3102 h 4987"/>
                <a:gd name="T52" fmla="*/ 4108 w 4451"/>
                <a:gd name="T53" fmla="*/ 3629 h 4987"/>
                <a:gd name="T54" fmla="*/ 3441 w 4451"/>
                <a:gd name="T55" fmla="*/ 4153 h 4987"/>
                <a:gd name="T56" fmla="*/ 2769 w 4451"/>
                <a:gd name="T57" fmla="*/ 4749 h 4987"/>
                <a:gd name="T58" fmla="*/ 2470 w 4451"/>
                <a:gd name="T59" fmla="*/ 4941 h 4987"/>
                <a:gd name="T60" fmla="*/ 2239 w 4451"/>
                <a:gd name="T61" fmla="*/ 4981 h 4987"/>
                <a:gd name="T62" fmla="*/ 2995 w 4451"/>
                <a:gd name="T63" fmla="*/ 545 h 4987"/>
                <a:gd name="T64" fmla="*/ 2842 w 4451"/>
                <a:gd name="T65" fmla="*/ 575 h 4987"/>
                <a:gd name="T66" fmla="*/ 2596 w 4451"/>
                <a:gd name="T67" fmla="*/ 516 h 4987"/>
                <a:gd name="T68" fmla="*/ 2427 w 4451"/>
                <a:gd name="T69" fmla="*/ 212 h 4987"/>
                <a:gd name="T70" fmla="*/ 2072 w 4451"/>
                <a:gd name="T71" fmla="*/ 3 h 4987"/>
                <a:gd name="T72" fmla="*/ 1604 w 4451"/>
                <a:gd name="T73" fmla="*/ 335 h 4987"/>
                <a:gd name="T74" fmla="*/ 1355 w 4451"/>
                <a:gd name="T75" fmla="*/ 597 h 4987"/>
                <a:gd name="T76" fmla="*/ 1043 w 4451"/>
                <a:gd name="T77" fmla="*/ 630 h 4987"/>
                <a:gd name="T78" fmla="*/ 753 w 4451"/>
                <a:gd name="T79" fmla="*/ 688 h 4987"/>
                <a:gd name="T80" fmla="*/ 521 w 4451"/>
                <a:gd name="T81" fmla="*/ 1090 h 4987"/>
                <a:gd name="T82" fmla="*/ 509 w 4451"/>
                <a:gd name="T83" fmla="*/ 1167 h 4987"/>
                <a:gd name="T84" fmla="*/ 539 w 4451"/>
                <a:gd name="T85" fmla="*/ 1773 h 4987"/>
                <a:gd name="T86" fmla="*/ 370 w 4451"/>
                <a:gd name="T87" fmla="*/ 2027 h 4987"/>
                <a:gd name="T88" fmla="*/ 76 w 4451"/>
                <a:gd name="T89" fmla="*/ 2356 h 4987"/>
                <a:gd name="T90" fmla="*/ 8 w 4451"/>
                <a:gd name="T91" fmla="*/ 3105 h 4987"/>
                <a:gd name="T92" fmla="*/ 149 w 4451"/>
                <a:gd name="T93" fmla="*/ 3555 h 4987"/>
                <a:gd name="T94" fmla="*/ 701 w 4451"/>
                <a:gd name="T95" fmla="*/ 4056 h 4987"/>
                <a:gd name="T96" fmla="*/ 1011 w 4451"/>
                <a:gd name="T97" fmla="*/ 4196 h 4987"/>
                <a:gd name="T98" fmla="*/ 1617 w 4451"/>
                <a:gd name="T99" fmla="*/ 4607 h 4987"/>
                <a:gd name="T100" fmla="*/ 1941 w 4451"/>
                <a:gd name="T101" fmla="*/ 4878 h 4987"/>
                <a:gd name="T102" fmla="*/ 2239 w 4451"/>
                <a:gd name="T103" fmla="*/ 4981 h 4987"/>
                <a:gd name="T104" fmla="*/ 2671 w 4451"/>
                <a:gd name="T105" fmla="*/ 4823 h 4987"/>
                <a:gd name="T106" fmla="*/ 3084 w 4451"/>
                <a:gd name="T107" fmla="*/ 4466 h 4987"/>
                <a:gd name="T108" fmla="*/ 3665 w 4451"/>
                <a:gd name="T109" fmla="*/ 3988 h 4987"/>
                <a:gd name="T110" fmla="*/ 4285 w 4451"/>
                <a:gd name="T111" fmla="*/ 3384 h 4987"/>
                <a:gd name="T112" fmla="*/ 4379 w 4451"/>
                <a:gd name="T113" fmla="*/ 2494 h 4987"/>
                <a:gd name="T114" fmla="*/ 4139 w 4451"/>
                <a:gd name="T115" fmla="*/ 2025 h 4987"/>
                <a:gd name="T116" fmla="*/ 3849 w 4451"/>
                <a:gd name="T117" fmla="*/ 1237 h 4987"/>
                <a:gd name="T118" fmla="*/ 3602 w 4451"/>
                <a:gd name="T119" fmla="*/ 653 h 4987"/>
                <a:gd name="T120" fmla="*/ 3218 w 4451"/>
                <a:gd name="T121" fmla="*/ 512 h 4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51" h="4987">
                  <a:moveTo>
                    <a:pt x="2239" y="4981"/>
                  </a:moveTo>
                  <a:cubicBezTo>
                    <a:pt x="2187" y="4977"/>
                    <a:pt x="2135" y="4966"/>
                    <a:pt x="2083" y="4947"/>
                  </a:cubicBezTo>
                  <a:cubicBezTo>
                    <a:pt x="2036" y="4931"/>
                    <a:pt x="1988" y="4908"/>
                    <a:pt x="1940" y="4879"/>
                  </a:cubicBezTo>
                  <a:cubicBezTo>
                    <a:pt x="1862" y="4832"/>
                    <a:pt x="1784" y="4770"/>
                    <a:pt x="1695" y="4684"/>
                  </a:cubicBezTo>
                  <a:cubicBezTo>
                    <a:pt x="1669" y="4659"/>
                    <a:pt x="1642" y="4633"/>
                    <a:pt x="1616" y="4607"/>
                  </a:cubicBezTo>
                  <a:cubicBezTo>
                    <a:pt x="1496" y="4488"/>
                    <a:pt x="1372" y="4366"/>
                    <a:pt x="1210" y="4281"/>
                  </a:cubicBezTo>
                  <a:cubicBezTo>
                    <a:pt x="1146" y="4248"/>
                    <a:pt x="1078" y="4222"/>
                    <a:pt x="1011" y="4197"/>
                  </a:cubicBezTo>
                  <a:cubicBezTo>
                    <a:pt x="984" y="4186"/>
                    <a:pt x="955" y="4175"/>
                    <a:pt x="927" y="4164"/>
                  </a:cubicBezTo>
                  <a:cubicBezTo>
                    <a:pt x="849" y="4132"/>
                    <a:pt x="772" y="4096"/>
                    <a:pt x="700" y="4056"/>
                  </a:cubicBezTo>
                  <a:cubicBezTo>
                    <a:pt x="625" y="4014"/>
                    <a:pt x="553" y="3968"/>
                    <a:pt x="487" y="3919"/>
                  </a:cubicBezTo>
                  <a:cubicBezTo>
                    <a:pt x="344" y="3810"/>
                    <a:pt x="230" y="3688"/>
                    <a:pt x="149" y="3555"/>
                  </a:cubicBezTo>
                  <a:cubicBezTo>
                    <a:pt x="109" y="3489"/>
                    <a:pt x="77" y="3420"/>
                    <a:pt x="54" y="3350"/>
                  </a:cubicBezTo>
                  <a:cubicBezTo>
                    <a:pt x="30" y="3277"/>
                    <a:pt x="15" y="3197"/>
                    <a:pt x="7" y="3105"/>
                  </a:cubicBezTo>
                  <a:cubicBezTo>
                    <a:pt x="0" y="3020"/>
                    <a:pt x="0" y="2936"/>
                    <a:pt x="1" y="2858"/>
                  </a:cubicBezTo>
                  <a:cubicBezTo>
                    <a:pt x="3" y="2691"/>
                    <a:pt x="11" y="2514"/>
                    <a:pt x="75" y="2355"/>
                  </a:cubicBezTo>
                  <a:cubicBezTo>
                    <a:pt x="114" y="2256"/>
                    <a:pt x="178" y="2165"/>
                    <a:pt x="258" y="2091"/>
                  </a:cubicBezTo>
                  <a:cubicBezTo>
                    <a:pt x="287" y="2063"/>
                    <a:pt x="329" y="2044"/>
                    <a:pt x="370" y="2026"/>
                  </a:cubicBezTo>
                  <a:cubicBezTo>
                    <a:pt x="417" y="2005"/>
                    <a:pt x="462" y="1986"/>
                    <a:pt x="487" y="1954"/>
                  </a:cubicBezTo>
                  <a:cubicBezTo>
                    <a:pt x="518" y="1914"/>
                    <a:pt x="535" y="1855"/>
                    <a:pt x="539" y="1773"/>
                  </a:cubicBezTo>
                  <a:cubicBezTo>
                    <a:pt x="541" y="1700"/>
                    <a:pt x="533" y="1615"/>
                    <a:pt x="524" y="1535"/>
                  </a:cubicBezTo>
                  <a:cubicBezTo>
                    <a:pt x="508" y="1390"/>
                    <a:pt x="495" y="1252"/>
                    <a:pt x="508" y="1167"/>
                  </a:cubicBezTo>
                  <a:cubicBezTo>
                    <a:pt x="510" y="1158"/>
                    <a:pt x="511" y="1150"/>
                    <a:pt x="512" y="1142"/>
                  </a:cubicBezTo>
                  <a:cubicBezTo>
                    <a:pt x="514" y="1125"/>
                    <a:pt x="517" y="1107"/>
                    <a:pt x="521" y="1090"/>
                  </a:cubicBezTo>
                  <a:cubicBezTo>
                    <a:pt x="538" y="1005"/>
                    <a:pt x="565" y="932"/>
                    <a:pt x="602" y="867"/>
                  </a:cubicBezTo>
                  <a:cubicBezTo>
                    <a:pt x="640" y="800"/>
                    <a:pt x="689" y="741"/>
                    <a:pt x="752" y="687"/>
                  </a:cubicBezTo>
                  <a:cubicBezTo>
                    <a:pt x="816" y="633"/>
                    <a:pt x="878" y="606"/>
                    <a:pt x="937" y="606"/>
                  </a:cubicBezTo>
                  <a:cubicBezTo>
                    <a:pt x="945" y="606"/>
                    <a:pt x="953" y="606"/>
                    <a:pt x="961" y="607"/>
                  </a:cubicBezTo>
                  <a:cubicBezTo>
                    <a:pt x="989" y="611"/>
                    <a:pt x="1017" y="620"/>
                    <a:pt x="1043" y="629"/>
                  </a:cubicBezTo>
                  <a:cubicBezTo>
                    <a:pt x="1061" y="635"/>
                    <a:pt x="1079" y="641"/>
                    <a:pt x="1098" y="646"/>
                  </a:cubicBezTo>
                  <a:cubicBezTo>
                    <a:pt x="1182" y="666"/>
                    <a:pt x="1268" y="650"/>
                    <a:pt x="1355" y="597"/>
                  </a:cubicBezTo>
                  <a:cubicBezTo>
                    <a:pt x="1424" y="554"/>
                    <a:pt x="1493" y="487"/>
                    <a:pt x="1554" y="404"/>
                  </a:cubicBezTo>
                  <a:cubicBezTo>
                    <a:pt x="1571" y="381"/>
                    <a:pt x="1587" y="357"/>
                    <a:pt x="1603" y="334"/>
                  </a:cubicBezTo>
                  <a:cubicBezTo>
                    <a:pt x="1693" y="206"/>
                    <a:pt x="1785" y="74"/>
                    <a:pt x="1931" y="22"/>
                  </a:cubicBezTo>
                  <a:cubicBezTo>
                    <a:pt x="1974" y="7"/>
                    <a:pt x="2022" y="0"/>
                    <a:pt x="2072" y="3"/>
                  </a:cubicBezTo>
                  <a:cubicBezTo>
                    <a:pt x="2119" y="5"/>
                    <a:pt x="2167" y="15"/>
                    <a:pt x="2213" y="34"/>
                  </a:cubicBezTo>
                  <a:cubicBezTo>
                    <a:pt x="2306" y="70"/>
                    <a:pt x="2384" y="135"/>
                    <a:pt x="2428" y="212"/>
                  </a:cubicBezTo>
                  <a:cubicBezTo>
                    <a:pt x="2447" y="246"/>
                    <a:pt x="2462" y="284"/>
                    <a:pt x="2476" y="321"/>
                  </a:cubicBezTo>
                  <a:cubicBezTo>
                    <a:pt x="2503" y="391"/>
                    <a:pt x="2531" y="464"/>
                    <a:pt x="2596" y="515"/>
                  </a:cubicBezTo>
                  <a:cubicBezTo>
                    <a:pt x="2628" y="540"/>
                    <a:pt x="2667" y="558"/>
                    <a:pt x="2713" y="568"/>
                  </a:cubicBezTo>
                  <a:cubicBezTo>
                    <a:pt x="2753" y="577"/>
                    <a:pt x="2798" y="579"/>
                    <a:pt x="2842" y="574"/>
                  </a:cubicBezTo>
                  <a:cubicBezTo>
                    <a:pt x="2864" y="572"/>
                    <a:pt x="2887" y="569"/>
                    <a:pt x="2913" y="564"/>
                  </a:cubicBezTo>
                  <a:cubicBezTo>
                    <a:pt x="2941" y="558"/>
                    <a:pt x="2968" y="551"/>
                    <a:pt x="2995" y="544"/>
                  </a:cubicBezTo>
                  <a:cubicBezTo>
                    <a:pt x="3024" y="537"/>
                    <a:pt x="3054" y="530"/>
                    <a:pt x="3084" y="524"/>
                  </a:cubicBezTo>
                  <a:cubicBezTo>
                    <a:pt x="3176" y="507"/>
                    <a:pt x="3270" y="507"/>
                    <a:pt x="3355" y="526"/>
                  </a:cubicBezTo>
                  <a:cubicBezTo>
                    <a:pt x="3452" y="547"/>
                    <a:pt x="3535" y="589"/>
                    <a:pt x="3603" y="652"/>
                  </a:cubicBezTo>
                  <a:cubicBezTo>
                    <a:pt x="3758" y="796"/>
                    <a:pt x="3803" y="1014"/>
                    <a:pt x="3848" y="1224"/>
                  </a:cubicBezTo>
                  <a:cubicBezTo>
                    <a:pt x="3850" y="1237"/>
                    <a:pt x="3850" y="1237"/>
                    <a:pt x="3850" y="1237"/>
                  </a:cubicBezTo>
                  <a:cubicBezTo>
                    <a:pt x="3861" y="1290"/>
                    <a:pt x="3872" y="1342"/>
                    <a:pt x="3885" y="1392"/>
                  </a:cubicBezTo>
                  <a:cubicBezTo>
                    <a:pt x="3935" y="1599"/>
                    <a:pt x="4021" y="1812"/>
                    <a:pt x="4140" y="2025"/>
                  </a:cubicBezTo>
                  <a:cubicBezTo>
                    <a:pt x="4159" y="2060"/>
                    <a:pt x="4179" y="2095"/>
                    <a:pt x="4199" y="2129"/>
                  </a:cubicBezTo>
                  <a:cubicBezTo>
                    <a:pt x="4266" y="2245"/>
                    <a:pt x="4335" y="2365"/>
                    <a:pt x="4380" y="2494"/>
                  </a:cubicBezTo>
                  <a:cubicBezTo>
                    <a:pt x="4445" y="2685"/>
                    <a:pt x="4451" y="2895"/>
                    <a:pt x="4398" y="3102"/>
                  </a:cubicBezTo>
                  <a:cubicBezTo>
                    <a:pt x="4373" y="3199"/>
                    <a:pt x="4335" y="3295"/>
                    <a:pt x="4285" y="3385"/>
                  </a:cubicBezTo>
                  <a:cubicBezTo>
                    <a:pt x="4236" y="3474"/>
                    <a:pt x="4176" y="3556"/>
                    <a:pt x="4108" y="3629"/>
                  </a:cubicBezTo>
                  <a:cubicBezTo>
                    <a:pt x="3978" y="3768"/>
                    <a:pt x="3819" y="3880"/>
                    <a:pt x="3666" y="3988"/>
                  </a:cubicBezTo>
                  <a:cubicBezTo>
                    <a:pt x="3591" y="4041"/>
                    <a:pt x="3514" y="4096"/>
                    <a:pt x="3441" y="4153"/>
                  </a:cubicBezTo>
                  <a:cubicBezTo>
                    <a:pt x="3316" y="4250"/>
                    <a:pt x="3198" y="4360"/>
                    <a:pt x="3084" y="4467"/>
                  </a:cubicBezTo>
                  <a:cubicBezTo>
                    <a:pt x="2983" y="4562"/>
                    <a:pt x="2878" y="4660"/>
                    <a:pt x="2769" y="4749"/>
                  </a:cubicBezTo>
                  <a:cubicBezTo>
                    <a:pt x="2736" y="4775"/>
                    <a:pt x="2703" y="4800"/>
                    <a:pt x="2672" y="4823"/>
                  </a:cubicBezTo>
                  <a:cubicBezTo>
                    <a:pt x="2597" y="4878"/>
                    <a:pt x="2533" y="4915"/>
                    <a:pt x="2470" y="4941"/>
                  </a:cubicBezTo>
                  <a:cubicBezTo>
                    <a:pt x="2402" y="4969"/>
                    <a:pt x="2338" y="4983"/>
                    <a:pt x="2274" y="4983"/>
                  </a:cubicBezTo>
                  <a:cubicBezTo>
                    <a:pt x="2262" y="4983"/>
                    <a:pt x="2251" y="4982"/>
                    <a:pt x="2239" y="4981"/>
                  </a:cubicBezTo>
                  <a:moveTo>
                    <a:pt x="3084" y="525"/>
                  </a:moveTo>
                  <a:cubicBezTo>
                    <a:pt x="3054" y="531"/>
                    <a:pt x="3024" y="538"/>
                    <a:pt x="2995" y="545"/>
                  </a:cubicBezTo>
                  <a:cubicBezTo>
                    <a:pt x="2968" y="552"/>
                    <a:pt x="2941" y="559"/>
                    <a:pt x="2913" y="564"/>
                  </a:cubicBezTo>
                  <a:cubicBezTo>
                    <a:pt x="2887" y="570"/>
                    <a:pt x="2864" y="573"/>
                    <a:pt x="2842" y="575"/>
                  </a:cubicBezTo>
                  <a:cubicBezTo>
                    <a:pt x="2798" y="580"/>
                    <a:pt x="2753" y="577"/>
                    <a:pt x="2713" y="569"/>
                  </a:cubicBezTo>
                  <a:cubicBezTo>
                    <a:pt x="2667" y="559"/>
                    <a:pt x="2628" y="541"/>
                    <a:pt x="2596" y="516"/>
                  </a:cubicBezTo>
                  <a:cubicBezTo>
                    <a:pt x="2530" y="464"/>
                    <a:pt x="2502" y="391"/>
                    <a:pt x="2475" y="321"/>
                  </a:cubicBezTo>
                  <a:cubicBezTo>
                    <a:pt x="2461" y="284"/>
                    <a:pt x="2447" y="247"/>
                    <a:pt x="2427" y="212"/>
                  </a:cubicBezTo>
                  <a:cubicBezTo>
                    <a:pt x="2383" y="135"/>
                    <a:pt x="2305" y="71"/>
                    <a:pt x="2213" y="34"/>
                  </a:cubicBezTo>
                  <a:cubicBezTo>
                    <a:pt x="2166" y="16"/>
                    <a:pt x="2119" y="6"/>
                    <a:pt x="2072" y="3"/>
                  </a:cubicBezTo>
                  <a:cubicBezTo>
                    <a:pt x="2022" y="1"/>
                    <a:pt x="1975" y="7"/>
                    <a:pt x="1931" y="23"/>
                  </a:cubicBezTo>
                  <a:cubicBezTo>
                    <a:pt x="1786" y="74"/>
                    <a:pt x="1693" y="207"/>
                    <a:pt x="1604" y="335"/>
                  </a:cubicBezTo>
                  <a:cubicBezTo>
                    <a:pt x="1588" y="358"/>
                    <a:pt x="1571" y="382"/>
                    <a:pt x="1555" y="404"/>
                  </a:cubicBezTo>
                  <a:cubicBezTo>
                    <a:pt x="1493" y="488"/>
                    <a:pt x="1424" y="555"/>
                    <a:pt x="1355" y="597"/>
                  </a:cubicBezTo>
                  <a:cubicBezTo>
                    <a:pt x="1269" y="650"/>
                    <a:pt x="1182" y="667"/>
                    <a:pt x="1097" y="647"/>
                  </a:cubicBezTo>
                  <a:cubicBezTo>
                    <a:pt x="1079" y="642"/>
                    <a:pt x="1061" y="636"/>
                    <a:pt x="1043" y="630"/>
                  </a:cubicBezTo>
                  <a:cubicBezTo>
                    <a:pt x="1017" y="621"/>
                    <a:pt x="989" y="612"/>
                    <a:pt x="961" y="608"/>
                  </a:cubicBezTo>
                  <a:cubicBezTo>
                    <a:pt x="895" y="600"/>
                    <a:pt x="824" y="627"/>
                    <a:pt x="753" y="688"/>
                  </a:cubicBezTo>
                  <a:cubicBezTo>
                    <a:pt x="690" y="742"/>
                    <a:pt x="641" y="801"/>
                    <a:pt x="603" y="867"/>
                  </a:cubicBezTo>
                  <a:cubicBezTo>
                    <a:pt x="566" y="932"/>
                    <a:pt x="539" y="1005"/>
                    <a:pt x="521" y="1090"/>
                  </a:cubicBezTo>
                  <a:cubicBezTo>
                    <a:pt x="518" y="1107"/>
                    <a:pt x="515" y="1125"/>
                    <a:pt x="513" y="1142"/>
                  </a:cubicBezTo>
                  <a:cubicBezTo>
                    <a:pt x="512" y="1150"/>
                    <a:pt x="510" y="1158"/>
                    <a:pt x="509" y="1167"/>
                  </a:cubicBezTo>
                  <a:cubicBezTo>
                    <a:pt x="495" y="1252"/>
                    <a:pt x="509" y="1390"/>
                    <a:pt x="525" y="1535"/>
                  </a:cubicBezTo>
                  <a:cubicBezTo>
                    <a:pt x="534" y="1615"/>
                    <a:pt x="542" y="1700"/>
                    <a:pt x="539" y="1773"/>
                  </a:cubicBezTo>
                  <a:cubicBezTo>
                    <a:pt x="536" y="1855"/>
                    <a:pt x="519" y="1914"/>
                    <a:pt x="488" y="1954"/>
                  </a:cubicBezTo>
                  <a:cubicBezTo>
                    <a:pt x="462" y="1986"/>
                    <a:pt x="417" y="2006"/>
                    <a:pt x="370" y="2027"/>
                  </a:cubicBezTo>
                  <a:cubicBezTo>
                    <a:pt x="330" y="2045"/>
                    <a:pt x="288" y="2064"/>
                    <a:pt x="258" y="2091"/>
                  </a:cubicBezTo>
                  <a:cubicBezTo>
                    <a:pt x="178" y="2165"/>
                    <a:pt x="115" y="2257"/>
                    <a:pt x="76" y="2356"/>
                  </a:cubicBezTo>
                  <a:cubicBezTo>
                    <a:pt x="12" y="2514"/>
                    <a:pt x="4" y="2691"/>
                    <a:pt x="2" y="2858"/>
                  </a:cubicBezTo>
                  <a:cubicBezTo>
                    <a:pt x="0" y="2936"/>
                    <a:pt x="1" y="3020"/>
                    <a:pt x="8" y="3105"/>
                  </a:cubicBezTo>
                  <a:cubicBezTo>
                    <a:pt x="16" y="3197"/>
                    <a:pt x="31" y="3277"/>
                    <a:pt x="55" y="3350"/>
                  </a:cubicBezTo>
                  <a:cubicBezTo>
                    <a:pt x="77" y="3420"/>
                    <a:pt x="109" y="3489"/>
                    <a:pt x="149" y="3555"/>
                  </a:cubicBezTo>
                  <a:cubicBezTo>
                    <a:pt x="230" y="3687"/>
                    <a:pt x="344" y="3810"/>
                    <a:pt x="488" y="3918"/>
                  </a:cubicBezTo>
                  <a:cubicBezTo>
                    <a:pt x="553" y="3967"/>
                    <a:pt x="625" y="4014"/>
                    <a:pt x="701" y="4056"/>
                  </a:cubicBezTo>
                  <a:cubicBezTo>
                    <a:pt x="773" y="4095"/>
                    <a:pt x="849" y="4132"/>
                    <a:pt x="927" y="4163"/>
                  </a:cubicBezTo>
                  <a:cubicBezTo>
                    <a:pt x="955" y="4174"/>
                    <a:pt x="984" y="4185"/>
                    <a:pt x="1011" y="4196"/>
                  </a:cubicBezTo>
                  <a:cubicBezTo>
                    <a:pt x="1078" y="4221"/>
                    <a:pt x="1147" y="4247"/>
                    <a:pt x="1210" y="4281"/>
                  </a:cubicBezTo>
                  <a:cubicBezTo>
                    <a:pt x="1372" y="4365"/>
                    <a:pt x="1497" y="4488"/>
                    <a:pt x="1617" y="4607"/>
                  </a:cubicBezTo>
                  <a:cubicBezTo>
                    <a:pt x="1642" y="4632"/>
                    <a:pt x="1669" y="4659"/>
                    <a:pt x="1696" y="4684"/>
                  </a:cubicBezTo>
                  <a:cubicBezTo>
                    <a:pt x="1785" y="4770"/>
                    <a:pt x="1863" y="4831"/>
                    <a:pt x="1941" y="4878"/>
                  </a:cubicBezTo>
                  <a:cubicBezTo>
                    <a:pt x="1988" y="4907"/>
                    <a:pt x="2036" y="4930"/>
                    <a:pt x="2083" y="4947"/>
                  </a:cubicBezTo>
                  <a:cubicBezTo>
                    <a:pt x="2135" y="4965"/>
                    <a:pt x="2187" y="4976"/>
                    <a:pt x="2239" y="4981"/>
                  </a:cubicBezTo>
                  <a:cubicBezTo>
                    <a:pt x="2314" y="4987"/>
                    <a:pt x="2389" y="4973"/>
                    <a:pt x="2469" y="4941"/>
                  </a:cubicBezTo>
                  <a:cubicBezTo>
                    <a:pt x="2533" y="4915"/>
                    <a:pt x="2597" y="4877"/>
                    <a:pt x="2671" y="4823"/>
                  </a:cubicBezTo>
                  <a:cubicBezTo>
                    <a:pt x="2703" y="4800"/>
                    <a:pt x="2736" y="4774"/>
                    <a:pt x="2768" y="4748"/>
                  </a:cubicBezTo>
                  <a:cubicBezTo>
                    <a:pt x="2877" y="4660"/>
                    <a:pt x="2982" y="4561"/>
                    <a:pt x="3084" y="4466"/>
                  </a:cubicBezTo>
                  <a:cubicBezTo>
                    <a:pt x="3197" y="4360"/>
                    <a:pt x="3315" y="4250"/>
                    <a:pt x="3440" y="4152"/>
                  </a:cubicBezTo>
                  <a:cubicBezTo>
                    <a:pt x="3513" y="4095"/>
                    <a:pt x="3591" y="4040"/>
                    <a:pt x="3665" y="3988"/>
                  </a:cubicBezTo>
                  <a:cubicBezTo>
                    <a:pt x="3819" y="3880"/>
                    <a:pt x="3977" y="3768"/>
                    <a:pt x="4107" y="3629"/>
                  </a:cubicBezTo>
                  <a:cubicBezTo>
                    <a:pt x="4176" y="3555"/>
                    <a:pt x="4235" y="3473"/>
                    <a:pt x="4285" y="3384"/>
                  </a:cubicBezTo>
                  <a:cubicBezTo>
                    <a:pt x="4334" y="3294"/>
                    <a:pt x="4372" y="3199"/>
                    <a:pt x="4397" y="3102"/>
                  </a:cubicBezTo>
                  <a:cubicBezTo>
                    <a:pt x="4451" y="2895"/>
                    <a:pt x="4444" y="2685"/>
                    <a:pt x="4379" y="2494"/>
                  </a:cubicBezTo>
                  <a:cubicBezTo>
                    <a:pt x="4335" y="2366"/>
                    <a:pt x="4265" y="2245"/>
                    <a:pt x="4198" y="2129"/>
                  </a:cubicBezTo>
                  <a:cubicBezTo>
                    <a:pt x="4178" y="2095"/>
                    <a:pt x="4158" y="2060"/>
                    <a:pt x="4139" y="2025"/>
                  </a:cubicBezTo>
                  <a:cubicBezTo>
                    <a:pt x="4020" y="1812"/>
                    <a:pt x="3934" y="1599"/>
                    <a:pt x="3884" y="1392"/>
                  </a:cubicBezTo>
                  <a:cubicBezTo>
                    <a:pt x="3872" y="1342"/>
                    <a:pt x="3861" y="1290"/>
                    <a:pt x="3849" y="1237"/>
                  </a:cubicBezTo>
                  <a:cubicBezTo>
                    <a:pt x="3847" y="1225"/>
                    <a:pt x="3847" y="1225"/>
                    <a:pt x="3847" y="1225"/>
                  </a:cubicBezTo>
                  <a:cubicBezTo>
                    <a:pt x="3803" y="1014"/>
                    <a:pt x="3757" y="796"/>
                    <a:pt x="3602" y="653"/>
                  </a:cubicBezTo>
                  <a:cubicBezTo>
                    <a:pt x="3535" y="590"/>
                    <a:pt x="3452" y="547"/>
                    <a:pt x="3355" y="526"/>
                  </a:cubicBezTo>
                  <a:cubicBezTo>
                    <a:pt x="3311" y="517"/>
                    <a:pt x="3265" y="512"/>
                    <a:pt x="3218" y="512"/>
                  </a:cubicBezTo>
                  <a:cubicBezTo>
                    <a:pt x="3174" y="512"/>
                    <a:pt x="3129" y="516"/>
                    <a:pt x="3084"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8" name="Freeform 43">
              <a:extLst>
                <a:ext uri="{FF2B5EF4-FFF2-40B4-BE49-F238E27FC236}">
                  <a16:creationId xmlns:a16="http://schemas.microsoft.com/office/drawing/2014/main" id="{4F87ED4C-4EA4-49F0-A9D9-4C02E60E2568}"/>
                </a:ext>
              </a:extLst>
            </p:cNvPr>
            <p:cNvSpPr>
              <a:spLocks noEditPoints="1"/>
            </p:cNvSpPr>
            <p:nvPr/>
          </p:nvSpPr>
          <p:spPr bwMode="auto">
            <a:xfrm>
              <a:off x="4049" y="335"/>
              <a:ext cx="3368" cy="3824"/>
            </a:xfrm>
            <a:custGeom>
              <a:avLst/>
              <a:gdLst>
                <a:gd name="T0" fmla="*/ 2117 w 4551"/>
                <a:gd name="T1" fmla="*/ 5122 h 5166"/>
                <a:gd name="T2" fmla="*/ 1727 w 4551"/>
                <a:gd name="T3" fmla="*/ 4835 h 5166"/>
                <a:gd name="T4" fmla="*/ 1243 w 4551"/>
                <a:gd name="T5" fmla="*/ 4401 h 5166"/>
                <a:gd name="T6" fmla="*/ 955 w 4551"/>
                <a:gd name="T7" fmla="*/ 4281 h 5166"/>
                <a:gd name="T8" fmla="*/ 500 w 4551"/>
                <a:gd name="T9" fmla="*/ 4032 h 5166"/>
                <a:gd name="T10" fmla="*/ 53 w 4551"/>
                <a:gd name="T11" fmla="*/ 3450 h 5166"/>
                <a:gd name="T12" fmla="*/ 2 w 4551"/>
                <a:gd name="T13" fmla="*/ 2942 h 5166"/>
                <a:gd name="T14" fmla="*/ 79 w 4551"/>
                <a:gd name="T15" fmla="*/ 2425 h 5166"/>
                <a:gd name="T16" fmla="*/ 385 w 4551"/>
                <a:gd name="T17" fmla="*/ 2087 h 5166"/>
                <a:gd name="T18" fmla="*/ 558 w 4551"/>
                <a:gd name="T19" fmla="*/ 1833 h 5166"/>
                <a:gd name="T20" fmla="*/ 539 w 4551"/>
                <a:gd name="T21" fmla="*/ 1577 h 5166"/>
                <a:gd name="T22" fmla="*/ 515 w 4551"/>
                <a:gd name="T23" fmla="*/ 1194 h 5166"/>
                <a:gd name="T24" fmla="*/ 594 w 4551"/>
                <a:gd name="T25" fmla="*/ 902 h 5166"/>
                <a:gd name="T26" fmla="*/ 837 w 4551"/>
                <a:gd name="T27" fmla="*/ 644 h 5166"/>
                <a:gd name="T28" fmla="*/ 1039 w 4551"/>
                <a:gd name="T29" fmla="*/ 650 h 5166"/>
                <a:gd name="T30" fmla="*/ 1360 w 4551"/>
                <a:gd name="T31" fmla="*/ 619 h 5166"/>
                <a:gd name="T32" fmla="*/ 1615 w 4551"/>
                <a:gd name="T33" fmla="*/ 347 h 5166"/>
                <a:gd name="T34" fmla="*/ 2097 w 4551"/>
                <a:gd name="T35" fmla="*/ 4 h 5166"/>
                <a:gd name="T36" fmla="*/ 2462 w 4551"/>
                <a:gd name="T37" fmla="*/ 234 h 5166"/>
                <a:gd name="T38" fmla="*/ 2629 w 4551"/>
                <a:gd name="T39" fmla="*/ 561 h 5166"/>
                <a:gd name="T40" fmla="*/ 2882 w 4551"/>
                <a:gd name="T41" fmla="*/ 625 h 5166"/>
                <a:gd name="T42" fmla="*/ 3042 w 4551"/>
                <a:gd name="T43" fmla="*/ 592 h 5166"/>
                <a:gd name="T44" fmla="*/ 3411 w 4551"/>
                <a:gd name="T45" fmla="*/ 566 h 5166"/>
                <a:gd name="T46" fmla="*/ 3923 w 4551"/>
                <a:gd name="T47" fmla="*/ 1287 h 5166"/>
                <a:gd name="T48" fmla="*/ 3958 w 4551"/>
                <a:gd name="T49" fmla="*/ 1452 h 5166"/>
                <a:gd name="T50" fmla="*/ 4286 w 4551"/>
                <a:gd name="T51" fmla="*/ 2219 h 5166"/>
                <a:gd name="T52" fmla="*/ 4497 w 4551"/>
                <a:gd name="T53" fmla="*/ 3209 h 5166"/>
                <a:gd name="T54" fmla="*/ 4202 w 4551"/>
                <a:gd name="T55" fmla="*/ 3754 h 5166"/>
                <a:gd name="T56" fmla="*/ 3514 w 4551"/>
                <a:gd name="T57" fmla="*/ 4293 h 5166"/>
                <a:gd name="T58" fmla="*/ 2822 w 4551"/>
                <a:gd name="T59" fmla="*/ 4915 h 5166"/>
                <a:gd name="T60" fmla="*/ 2513 w 4551"/>
                <a:gd name="T61" fmla="*/ 5118 h 5166"/>
                <a:gd name="T62" fmla="*/ 2275 w 4551"/>
                <a:gd name="T63" fmla="*/ 5160 h 5166"/>
                <a:gd name="T64" fmla="*/ 3042 w 4551"/>
                <a:gd name="T65" fmla="*/ 592 h 5166"/>
                <a:gd name="T66" fmla="*/ 2882 w 4551"/>
                <a:gd name="T67" fmla="*/ 626 h 5166"/>
                <a:gd name="T68" fmla="*/ 2628 w 4551"/>
                <a:gd name="T69" fmla="*/ 562 h 5166"/>
                <a:gd name="T70" fmla="*/ 2461 w 4551"/>
                <a:gd name="T71" fmla="*/ 234 h 5166"/>
                <a:gd name="T72" fmla="*/ 2097 w 4551"/>
                <a:gd name="T73" fmla="*/ 5 h 5166"/>
                <a:gd name="T74" fmla="*/ 1615 w 4551"/>
                <a:gd name="T75" fmla="*/ 347 h 5166"/>
                <a:gd name="T76" fmla="*/ 1361 w 4551"/>
                <a:gd name="T77" fmla="*/ 620 h 5166"/>
                <a:gd name="T78" fmla="*/ 1039 w 4551"/>
                <a:gd name="T79" fmla="*/ 651 h 5166"/>
                <a:gd name="T80" fmla="*/ 838 w 4551"/>
                <a:gd name="T81" fmla="*/ 645 h 5166"/>
                <a:gd name="T82" fmla="*/ 594 w 4551"/>
                <a:gd name="T83" fmla="*/ 902 h 5166"/>
                <a:gd name="T84" fmla="*/ 515 w 4551"/>
                <a:gd name="T85" fmla="*/ 1194 h 5166"/>
                <a:gd name="T86" fmla="*/ 540 w 4551"/>
                <a:gd name="T87" fmla="*/ 1577 h 5166"/>
                <a:gd name="T88" fmla="*/ 559 w 4551"/>
                <a:gd name="T89" fmla="*/ 1833 h 5166"/>
                <a:gd name="T90" fmla="*/ 386 w 4551"/>
                <a:gd name="T91" fmla="*/ 2087 h 5166"/>
                <a:gd name="T92" fmla="*/ 79 w 4551"/>
                <a:gd name="T93" fmla="*/ 2425 h 5166"/>
                <a:gd name="T94" fmla="*/ 8 w 4551"/>
                <a:gd name="T95" fmla="*/ 3197 h 5166"/>
                <a:gd name="T96" fmla="*/ 151 w 4551"/>
                <a:gd name="T97" fmla="*/ 3660 h 5166"/>
                <a:gd name="T98" fmla="*/ 721 w 4551"/>
                <a:gd name="T99" fmla="*/ 4172 h 5166"/>
                <a:gd name="T100" fmla="*/ 1031 w 4551"/>
                <a:gd name="T101" fmla="*/ 4309 h 5166"/>
                <a:gd name="T102" fmla="*/ 1652 w 4551"/>
                <a:gd name="T103" fmla="*/ 4754 h 5166"/>
                <a:gd name="T104" fmla="*/ 1973 w 4551"/>
                <a:gd name="T105" fmla="*/ 5047 h 5166"/>
                <a:gd name="T106" fmla="*/ 2275 w 4551"/>
                <a:gd name="T107" fmla="*/ 5159 h 5166"/>
                <a:gd name="T108" fmla="*/ 2721 w 4551"/>
                <a:gd name="T109" fmla="*/ 4993 h 5166"/>
                <a:gd name="T110" fmla="*/ 3138 w 4551"/>
                <a:gd name="T111" fmla="*/ 4627 h 5166"/>
                <a:gd name="T112" fmla="*/ 3749 w 4551"/>
                <a:gd name="T113" fmla="*/ 4120 h 5166"/>
                <a:gd name="T114" fmla="*/ 4383 w 4551"/>
                <a:gd name="T115" fmla="*/ 3501 h 5166"/>
                <a:gd name="T116" fmla="*/ 4470 w 4551"/>
                <a:gd name="T117" fmla="*/ 2580 h 5166"/>
                <a:gd name="T118" fmla="*/ 4217 w 4551"/>
                <a:gd name="T119" fmla="*/ 2102 h 5166"/>
                <a:gd name="T120" fmla="*/ 3923 w 4551"/>
                <a:gd name="T121" fmla="*/ 1292 h 5166"/>
                <a:gd name="T122" fmla="*/ 3669 w 4551"/>
                <a:gd name="T123" fmla="*/ 693 h 5166"/>
                <a:gd name="T124" fmla="*/ 3282 w 4551"/>
                <a:gd name="T125" fmla="*/ 555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1" h="5166">
                  <a:moveTo>
                    <a:pt x="2275" y="5160"/>
                  </a:moveTo>
                  <a:cubicBezTo>
                    <a:pt x="2222" y="5155"/>
                    <a:pt x="2169" y="5142"/>
                    <a:pt x="2117" y="5122"/>
                  </a:cubicBezTo>
                  <a:cubicBezTo>
                    <a:pt x="2069" y="5104"/>
                    <a:pt x="2021" y="5079"/>
                    <a:pt x="1973" y="5047"/>
                  </a:cubicBezTo>
                  <a:cubicBezTo>
                    <a:pt x="1894" y="4996"/>
                    <a:pt x="1816" y="4928"/>
                    <a:pt x="1727" y="4835"/>
                  </a:cubicBezTo>
                  <a:cubicBezTo>
                    <a:pt x="1702" y="4809"/>
                    <a:pt x="1676" y="4781"/>
                    <a:pt x="1652" y="4754"/>
                  </a:cubicBezTo>
                  <a:cubicBezTo>
                    <a:pt x="1532" y="4625"/>
                    <a:pt x="1408" y="4490"/>
                    <a:pt x="1243" y="4401"/>
                  </a:cubicBezTo>
                  <a:cubicBezTo>
                    <a:pt x="1175" y="4365"/>
                    <a:pt x="1101" y="4337"/>
                    <a:pt x="1030" y="4310"/>
                  </a:cubicBezTo>
                  <a:cubicBezTo>
                    <a:pt x="1006" y="4301"/>
                    <a:pt x="980" y="4291"/>
                    <a:pt x="955" y="4281"/>
                  </a:cubicBezTo>
                  <a:cubicBezTo>
                    <a:pt x="874" y="4249"/>
                    <a:pt x="795" y="4213"/>
                    <a:pt x="721" y="4172"/>
                  </a:cubicBezTo>
                  <a:cubicBezTo>
                    <a:pt x="642" y="4130"/>
                    <a:pt x="568" y="4083"/>
                    <a:pt x="500" y="4032"/>
                  </a:cubicBezTo>
                  <a:cubicBezTo>
                    <a:pt x="351" y="3922"/>
                    <a:pt x="233" y="3796"/>
                    <a:pt x="150" y="3660"/>
                  </a:cubicBezTo>
                  <a:cubicBezTo>
                    <a:pt x="109" y="3592"/>
                    <a:pt x="76" y="3521"/>
                    <a:pt x="53" y="3450"/>
                  </a:cubicBezTo>
                  <a:cubicBezTo>
                    <a:pt x="30" y="3374"/>
                    <a:pt x="14" y="3291"/>
                    <a:pt x="7" y="3197"/>
                  </a:cubicBezTo>
                  <a:cubicBezTo>
                    <a:pt x="0" y="3111"/>
                    <a:pt x="1" y="3024"/>
                    <a:pt x="2" y="2942"/>
                  </a:cubicBezTo>
                  <a:cubicBezTo>
                    <a:pt x="4" y="2862"/>
                    <a:pt x="7" y="2769"/>
                    <a:pt x="18" y="2678"/>
                  </a:cubicBezTo>
                  <a:cubicBezTo>
                    <a:pt x="30" y="2581"/>
                    <a:pt x="49" y="2498"/>
                    <a:pt x="79" y="2425"/>
                  </a:cubicBezTo>
                  <a:cubicBezTo>
                    <a:pt x="120" y="2322"/>
                    <a:pt x="185" y="2228"/>
                    <a:pt x="268" y="2152"/>
                  </a:cubicBezTo>
                  <a:cubicBezTo>
                    <a:pt x="299" y="2124"/>
                    <a:pt x="343" y="2105"/>
                    <a:pt x="385" y="2087"/>
                  </a:cubicBezTo>
                  <a:cubicBezTo>
                    <a:pt x="435" y="2066"/>
                    <a:pt x="481" y="2046"/>
                    <a:pt x="507" y="2013"/>
                  </a:cubicBezTo>
                  <a:cubicBezTo>
                    <a:pt x="539" y="1974"/>
                    <a:pt x="556" y="1915"/>
                    <a:pt x="558" y="1833"/>
                  </a:cubicBezTo>
                  <a:cubicBezTo>
                    <a:pt x="560" y="1763"/>
                    <a:pt x="553" y="1686"/>
                    <a:pt x="541" y="1591"/>
                  </a:cubicBezTo>
                  <a:cubicBezTo>
                    <a:pt x="539" y="1577"/>
                    <a:pt x="539" y="1577"/>
                    <a:pt x="539" y="1577"/>
                  </a:cubicBezTo>
                  <a:cubicBezTo>
                    <a:pt x="521" y="1441"/>
                    <a:pt x="503" y="1301"/>
                    <a:pt x="512" y="1216"/>
                  </a:cubicBezTo>
                  <a:cubicBezTo>
                    <a:pt x="513" y="1209"/>
                    <a:pt x="514" y="1201"/>
                    <a:pt x="515" y="1194"/>
                  </a:cubicBezTo>
                  <a:cubicBezTo>
                    <a:pt x="516" y="1175"/>
                    <a:pt x="518" y="1156"/>
                    <a:pt x="521" y="1137"/>
                  </a:cubicBezTo>
                  <a:cubicBezTo>
                    <a:pt x="536" y="1048"/>
                    <a:pt x="559" y="971"/>
                    <a:pt x="594" y="902"/>
                  </a:cubicBezTo>
                  <a:cubicBezTo>
                    <a:pt x="630" y="829"/>
                    <a:pt x="678" y="766"/>
                    <a:pt x="739" y="710"/>
                  </a:cubicBezTo>
                  <a:cubicBezTo>
                    <a:pt x="772" y="681"/>
                    <a:pt x="805" y="659"/>
                    <a:pt x="837" y="644"/>
                  </a:cubicBezTo>
                  <a:cubicBezTo>
                    <a:pt x="877" y="627"/>
                    <a:pt x="916" y="621"/>
                    <a:pt x="954" y="626"/>
                  </a:cubicBezTo>
                  <a:cubicBezTo>
                    <a:pt x="983" y="630"/>
                    <a:pt x="1012" y="640"/>
                    <a:pt x="1039" y="650"/>
                  </a:cubicBezTo>
                  <a:cubicBezTo>
                    <a:pt x="1057" y="656"/>
                    <a:pt x="1076" y="663"/>
                    <a:pt x="1095" y="668"/>
                  </a:cubicBezTo>
                  <a:cubicBezTo>
                    <a:pt x="1182" y="691"/>
                    <a:pt x="1271" y="674"/>
                    <a:pt x="1360" y="619"/>
                  </a:cubicBezTo>
                  <a:cubicBezTo>
                    <a:pt x="1451" y="563"/>
                    <a:pt x="1522" y="479"/>
                    <a:pt x="1565" y="418"/>
                  </a:cubicBezTo>
                  <a:cubicBezTo>
                    <a:pt x="1582" y="395"/>
                    <a:pt x="1598" y="370"/>
                    <a:pt x="1615" y="347"/>
                  </a:cubicBezTo>
                  <a:cubicBezTo>
                    <a:pt x="1706" y="213"/>
                    <a:pt x="1800" y="74"/>
                    <a:pt x="1951" y="22"/>
                  </a:cubicBezTo>
                  <a:cubicBezTo>
                    <a:pt x="1996" y="6"/>
                    <a:pt x="2045" y="0"/>
                    <a:pt x="2097" y="4"/>
                  </a:cubicBezTo>
                  <a:cubicBezTo>
                    <a:pt x="2146" y="7"/>
                    <a:pt x="2195" y="19"/>
                    <a:pt x="2243" y="40"/>
                  </a:cubicBezTo>
                  <a:cubicBezTo>
                    <a:pt x="2339" y="80"/>
                    <a:pt x="2419" y="151"/>
                    <a:pt x="2462" y="234"/>
                  </a:cubicBezTo>
                  <a:cubicBezTo>
                    <a:pt x="2482" y="271"/>
                    <a:pt x="2496" y="312"/>
                    <a:pt x="2509" y="352"/>
                  </a:cubicBezTo>
                  <a:cubicBezTo>
                    <a:pt x="2535" y="427"/>
                    <a:pt x="2562" y="505"/>
                    <a:pt x="2629" y="561"/>
                  </a:cubicBezTo>
                  <a:cubicBezTo>
                    <a:pt x="2661" y="588"/>
                    <a:pt x="2702" y="607"/>
                    <a:pt x="2749" y="618"/>
                  </a:cubicBezTo>
                  <a:cubicBezTo>
                    <a:pt x="2790" y="627"/>
                    <a:pt x="2836" y="630"/>
                    <a:pt x="2882" y="625"/>
                  </a:cubicBezTo>
                  <a:cubicBezTo>
                    <a:pt x="2904" y="623"/>
                    <a:pt x="2928" y="619"/>
                    <a:pt x="2954" y="613"/>
                  </a:cubicBezTo>
                  <a:cubicBezTo>
                    <a:pt x="2984" y="607"/>
                    <a:pt x="3014" y="599"/>
                    <a:pt x="3042" y="592"/>
                  </a:cubicBezTo>
                  <a:cubicBezTo>
                    <a:pt x="3071" y="584"/>
                    <a:pt x="3101" y="576"/>
                    <a:pt x="3130" y="570"/>
                  </a:cubicBezTo>
                  <a:cubicBezTo>
                    <a:pt x="3225" y="550"/>
                    <a:pt x="3323" y="549"/>
                    <a:pt x="3411" y="566"/>
                  </a:cubicBezTo>
                  <a:cubicBezTo>
                    <a:pt x="3512" y="586"/>
                    <a:pt x="3599" y="629"/>
                    <a:pt x="3669" y="693"/>
                  </a:cubicBezTo>
                  <a:cubicBezTo>
                    <a:pt x="3832" y="841"/>
                    <a:pt x="3878" y="1068"/>
                    <a:pt x="3923" y="1287"/>
                  </a:cubicBezTo>
                  <a:cubicBezTo>
                    <a:pt x="3924" y="1292"/>
                    <a:pt x="3924" y="1292"/>
                    <a:pt x="3924" y="1292"/>
                  </a:cubicBezTo>
                  <a:cubicBezTo>
                    <a:pt x="3935" y="1345"/>
                    <a:pt x="3946" y="1399"/>
                    <a:pt x="3958" y="1452"/>
                  </a:cubicBezTo>
                  <a:cubicBezTo>
                    <a:pt x="4009" y="1667"/>
                    <a:pt x="4096" y="1886"/>
                    <a:pt x="4218" y="2101"/>
                  </a:cubicBezTo>
                  <a:cubicBezTo>
                    <a:pt x="4240" y="2141"/>
                    <a:pt x="4264" y="2181"/>
                    <a:pt x="4286" y="2219"/>
                  </a:cubicBezTo>
                  <a:cubicBezTo>
                    <a:pt x="4354" y="2334"/>
                    <a:pt x="4425" y="2453"/>
                    <a:pt x="4471" y="2580"/>
                  </a:cubicBezTo>
                  <a:cubicBezTo>
                    <a:pt x="4542" y="2777"/>
                    <a:pt x="4551" y="2994"/>
                    <a:pt x="4497" y="3209"/>
                  </a:cubicBezTo>
                  <a:cubicBezTo>
                    <a:pt x="4472" y="3310"/>
                    <a:pt x="4434" y="3408"/>
                    <a:pt x="4383" y="3501"/>
                  </a:cubicBezTo>
                  <a:cubicBezTo>
                    <a:pt x="4333" y="3593"/>
                    <a:pt x="4272" y="3678"/>
                    <a:pt x="4202" y="3754"/>
                  </a:cubicBezTo>
                  <a:cubicBezTo>
                    <a:pt x="4069" y="3896"/>
                    <a:pt x="3907" y="4010"/>
                    <a:pt x="3750" y="4121"/>
                  </a:cubicBezTo>
                  <a:cubicBezTo>
                    <a:pt x="3671" y="4176"/>
                    <a:pt x="3590" y="4233"/>
                    <a:pt x="3514" y="4293"/>
                  </a:cubicBezTo>
                  <a:cubicBezTo>
                    <a:pt x="3382" y="4397"/>
                    <a:pt x="3258" y="4514"/>
                    <a:pt x="3138" y="4628"/>
                  </a:cubicBezTo>
                  <a:cubicBezTo>
                    <a:pt x="3036" y="4725"/>
                    <a:pt x="2931" y="4825"/>
                    <a:pt x="2822" y="4915"/>
                  </a:cubicBezTo>
                  <a:cubicBezTo>
                    <a:pt x="2788" y="4943"/>
                    <a:pt x="2754" y="4970"/>
                    <a:pt x="2722" y="4994"/>
                  </a:cubicBezTo>
                  <a:cubicBezTo>
                    <a:pt x="2645" y="5051"/>
                    <a:pt x="2579" y="5091"/>
                    <a:pt x="2513" y="5118"/>
                  </a:cubicBezTo>
                  <a:cubicBezTo>
                    <a:pt x="2445" y="5147"/>
                    <a:pt x="2379" y="5161"/>
                    <a:pt x="2314" y="5161"/>
                  </a:cubicBezTo>
                  <a:cubicBezTo>
                    <a:pt x="2301" y="5161"/>
                    <a:pt x="2288" y="5161"/>
                    <a:pt x="2275" y="5160"/>
                  </a:cubicBezTo>
                  <a:moveTo>
                    <a:pt x="3131" y="571"/>
                  </a:moveTo>
                  <a:cubicBezTo>
                    <a:pt x="3101" y="577"/>
                    <a:pt x="3071" y="585"/>
                    <a:pt x="3042" y="592"/>
                  </a:cubicBezTo>
                  <a:cubicBezTo>
                    <a:pt x="3014" y="600"/>
                    <a:pt x="2984" y="608"/>
                    <a:pt x="2954" y="614"/>
                  </a:cubicBezTo>
                  <a:cubicBezTo>
                    <a:pt x="2928" y="620"/>
                    <a:pt x="2904" y="623"/>
                    <a:pt x="2882" y="626"/>
                  </a:cubicBezTo>
                  <a:cubicBezTo>
                    <a:pt x="2836" y="630"/>
                    <a:pt x="2790" y="628"/>
                    <a:pt x="2749" y="619"/>
                  </a:cubicBezTo>
                  <a:cubicBezTo>
                    <a:pt x="2702" y="608"/>
                    <a:pt x="2661" y="589"/>
                    <a:pt x="2628" y="562"/>
                  </a:cubicBezTo>
                  <a:cubicBezTo>
                    <a:pt x="2562" y="506"/>
                    <a:pt x="2535" y="428"/>
                    <a:pt x="2509" y="352"/>
                  </a:cubicBezTo>
                  <a:cubicBezTo>
                    <a:pt x="2495" y="312"/>
                    <a:pt x="2481" y="272"/>
                    <a:pt x="2461" y="234"/>
                  </a:cubicBezTo>
                  <a:cubicBezTo>
                    <a:pt x="2418" y="152"/>
                    <a:pt x="2338" y="81"/>
                    <a:pt x="2242" y="40"/>
                  </a:cubicBezTo>
                  <a:cubicBezTo>
                    <a:pt x="2195" y="20"/>
                    <a:pt x="2146" y="8"/>
                    <a:pt x="2097" y="5"/>
                  </a:cubicBezTo>
                  <a:cubicBezTo>
                    <a:pt x="2046" y="1"/>
                    <a:pt x="1997" y="7"/>
                    <a:pt x="1952" y="23"/>
                  </a:cubicBezTo>
                  <a:cubicBezTo>
                    <a:pt x="1801" y="75"/>
                    <a:pt x="1706" y="213"/>
                    <a:pt x="1615" y="347"/>
                  </a:cubicBezTo>
                  <a:cubicBezTo>
                    <a:pt x="1599" y="371"/>
                    <a:pt x="1582" y="395"/>
                    <a:pt x="1565" y="419"/>
                  </a:cubicBezTo>
                  <a:cubicBezTo>
                    <a:pt x="1487" y="529"/>
                    <a:pt x="1411" y="589"/>
                    <a:pt x="1361" y="620"/>
                  </a:cubicBezTo>
                  <a:cubicBezTo>
                    <a:pt x="1272" y="675"/>
                    <a:pt x="1182" y="691"/>
                    <a:pt x="1095" y="669"/>
                  </a:cubicBezTo>
                  <a:cubicBezTo>
                    <a:pt x="1076" y="664"/>
                    <a:pt x="1057" y="657"/>
                    <a:pt x="1039" y="651"/>
                  </a:cubicBezTo>
                  <a:cubicBezTo>
                    <a:pt x="1011" y="641"/>
                    <a:pt x="983" y="631"/>
                    <a:pt x="954" y="627"/>
                  </a:cubicBezTo>
                  <a:cubicBezTo>
                    <a:pt x="916" y="622"/>
                    <a:pt x="877" y="628"/>
                    <a:pt x="838" y="645"/>
                  </a:cubicBezTo>
                  <a:cubicBezTo>
                    <a:pt x="805" y="659"/>
                    <a:pt x="772" y="681"/>
                    <a:pt x="740" y="711"/>
                  </a:cubicBezTo>
                  <a:cubicBezTo>
                    <a:pt x="678" y="766"/>
                    <a:pt x="631" y="829"/>
                    <a:pt x="594" y="902"/>
                  </a:cubicBezTo>
                  <a:cubicBezTo>
                    <a:pt x="560" y="971"/>
                    <a:pt x="537" y="1048"/>
                    <a:pt x="522" y="1137"/>
                  </a:cubicBezTo>
                  <a:cubicBezTo>
                    <a:pt x="519" y="1156"/>
                    <a:pt x="517" y="1175"/>
                    <a:pt x="515" y="1194"/>
                  </a:cubicBezTo>
                  <a:cubicBezTo>
                    <a:pt x="515" y="1201"/>
                    <a:pt x="514" y="1209"/>
                    <a:pt x="513" y="1216"/>
                  </a:cubicBezTo>
                  <a:cubicBezTo>
                    <a:pt x="504" y="1301"/>
                    <a:pt x="522" y="1441"/>
                    <a:pt x="540" y="1577"/>
                  </a:cubicBezTo>
                  <a:cubicBezTo>
                    <a:pt x="541" y="1591"/>
                    <a:pt x="541" y="1591"/>
                    <a:pt x="541" y="1591"/>
                  </a:cubicBezTo>
                  <a:cubicBezTo>
                    <a:pt x="554" y="1686"/>
                    <a:pt x="561" y="1763"/>
                    <a:pt x="559" y="1833"/>
                  </a:cubicBezTo>
                  <a:cubicBezTo>
                    <a:pt x="557" y="1916"/>
                    <a:pt x="540" y="1975"/>
                    <a:pt x="508" y="2014"/>
                  </a:cubicBezTo>
                  <a:cubicBezTo>
                    <a:pt x="481" y="2047"/>
                    <a:pt x="435" y="2066"/>
                    <a:pt x="386" y="2087"/>
                  </a:cubicBezTo>
                  <a:cubicBezTo>
                    <a:pt x="343" y="2106"/>
                    <a:pt x="299" y="2125"/>
                    <a:pt x="268" y="2153"/>
                  </a:cubicBezTo>
                  <a:cubicBezTo>
                    <a:pt x="186" y="2228"/>
                    <a:pt x="120" y="2323"/>
                    <a:pt x="79" y="2425"/>
                  </a:cubicBezTo>
                  <a:cubicBezTo>
                    <a:pt x="16" y="2585"/>
                    <a:pt x="7" y="2761"/>
                    <a:pt x="3" y="2942"/>
                  </a:cubicBezTo>
                  <a:cubicBezTo>
                    <a:pt x="2" y="3024"/>
                    <a:pt x="1" y="3111"/>
                    <a:pt x="8" y="3197"/>
                  </a:cubicBezTo>
                  <a:cubicBezTo>
                    <a:pt x="15" y="3291"/>
                    <a:pt x="30" y="3374"/>
                    <a:pt x="54" y="3449"/>
                  </a:cubicBezTo>
                  <a:cubicBezTo>
                    <a:pt x="77" y="3521"/>
                    <a:pt x="110" y="3592"/>
                    <a:pt x="151" y="3660"/>
                  </a:cubicBezTo>
                  <a:cubicBezTo>
                    <a:pt x="234" y="3796"/>
                    <a:pt x="351" y="3921"/>
                    <a:pt x="501" y="4032"/>
                  </a:cubicBezTo>
                  <a:cubicBezTo>
                    <a:pt x="569" y="4082"/>
                    <a:pt x="643" y="4129"/>
                    <a:pt x="721" y="4172"/>
                  </a:cubicBezTo>
                  <a:cubicBezTo>
                    <a:pt x="796" y="4212"/>
                    <a:pt x="874" y="4249"/>
                    <a:pt x="955" y="4281"/>
                  </a:cubicBezTo>
                  <a:cubicBezTo>
                    <a:pt x="980" y="4290"/>
                    <a:pt x="1006" y="4300"/>
                    <a:pt x="1031" y="4309"/>
                  </a:cubicBezTo>
                  <a:cubicBezTo>
                    <a:pt x="1102" y="4336"/>
                    <a:pt x="1175" y="4364"/>
                    <a:pt x="1243" y="4401"/>
                  </a:cubicBezTo>
                  <a:cubicBezTo>
                    <a:pt x="1408" y="4490"/>
                    <a:pt x="1532" y="4624"/>
                    <a:pt x="1652" y="4754"/>
                  </a:cubicBezTo>
                  <a:cubicBezTo>
                    <a:pt x="1677" y="4781"/>
                    <a:pt x="1702" y="4808"/>
                    <a:pt x="1727" y="4834"/>
                  </a:cubicBezTo>
                  <a:cubicBezTo>
                    <a:pt x="1816" y="4927"/>
                    <a:pt x="1894" y="4995"/>
                    <a:pt x="1973" y="5047"/>
                  </a:cubicBezTo>
                  <a:cubicBezTo>
                    <a:pt x="2021" y="5078"/>
                    <a:pt x="2070" y="5103"/>
                    <a:pt x="2117" y="5121"/>
                  </a:cubicBezTo>
                  <a:cubicBezTo>
                    <a:pt x="2169" y="5142"/>
                    <a:pt x="2222" y="5154"/>
                    <a:pt x="2275" y="5159"/>
                  </a:cubicBezTo>
                  <a:cubicBezTo>
                    <a:pt x="2353" y="5166"/>
                    <a:pt x="2430" y="5152"/>
                    <a:pt x="2513" y="5118"/>
                  </a:cubicBezTo>
                  <a:cubicBezTo>
                    <a:pt x="2578" y="5090"/>
                    <a:pt x="2645" y="5051"/>
                    <a:pt x="2721" y="4993"/>
                  </a:cubicBezTo>
                  <a:cubicBezTo>
                    <a:pt x="2754" y="4969"/>
                    <a:pt x="2787" y="4942"/>
                    <a:pt x="2821" y="4915"/>
                  </a:cubicBezTo>
                  <a:cubicBezTo>
                    <a:pt x="2931" y="4824"/>
                    <a:pt x="3036" y="4724"/>
                    <a:pt x="3138" y="4627"/>
                  </a:cubicBezTo>
                  <a:cubicBezTo>
                    <a:pt x="3257" y="4514"/>
                    <a:pt x="3381" y="4396"/>
                    <a:pt x="3513" y="4292"/>
                  </a:cubicBezTo>
                  <a:cubicBezTo>
                    <a:pt x="3590" y="4232"/>
                    <a:pt x="3671" y="4175"/>
                    <a:pt x="3749" y="4120"/>
                  </a:cubicBezTo>
                  <a:cubicBezTo>
                    <a:pt x="3906" y="4010"/>
                    <a:pt x="4069" y="3896"/>
                    <a:pt x="4201" y="3753"/>
                  </a:cubicBezTo>
                  <a:cubicBezTo>
                    <a:pt x="4271" y="3678"/>
                    <a:pt x="4332" y="3593"/>
                    <a:pt x="4383" y="3501"/>
                  </a:cubicBezTo>
                  <a:cubicBezTo>
                    <a:pt x="4433" y="3408"/>
                    <a:pt x="4472" y="3310"/>
                    <a:pt x="4497" y="3209"/>
                  </a:cubicBezTo>
                  <a:cubicBezTo>
                    <a:pt x="4550" y="2994"/>
                    <a:pt x="4541" y="2777"/>
                    <a:pt x="4470" y="2580"/>
                  </a:cubicBezTo>
                  <a:cubicBezTo>
                    <a:pt x="4424" y="2454"/>
                    <a:pt x="4354" y="2335"/>
                    <a:pt x="4286" y="2220"/>
                  </a:cubicBezTo>
                  <a:cubicBezTo>
                    <a:pt x="4263" y="2181"/>
                    <a:pt x="4239" y="2141"/>
                    <a:pt x="4217" y="2102"/>
                  </a:cubicBezTo>
                  <a:cubicBezTo>
                    <a:pt x="4096" y="1886"/>
                    <a:pt x="4008" y="1668"/>
                    <a:pt x="3957" y="1452"/>
                  </a:cubicBezTo>
                  <a:cubicBezTo>
                    <a:pt x="3945" y="1399"/>
                    <a:pt x="3934" y="1345"/>
                    <a:pt x="3923" y="1292"/>
                  </a:cubicBezTo>
                  <a:cubicBezTo>
                    <a:pt x="3922" y="1288"/>
                    <a:pt x="3922" y="1288"/>
                    <a:pt x="3922" y="1288"/>
                  </a:cubicBezTo>
                  <a:cubicBezTo>
                    <a:pt x="3878" y="1068"/>
                    <a:pt x="3831" y="842"/>
                    <a:pt x="3669" y="693"/>
                  </a:cubicBezTo>
                  <a:cubicBezTo>
                    <a:pt x="3598" y="629"/>
                    <a:pt x="3512" y="587"/>
                    <a:pt x="3411" y="567"/>
                  </a:cubicBezTo>
                  <a:cubicBezTo>
                    <a:pt x="3370" y="559"/>
                    <a:pt x="3326" y="555"/>
                    <a:pt x="3282" y="555"/>
                  </a:cubicBezTo>
                  <a:cubicBezTo>
                    <a:pt x="3232" y="555"/>
                    <a:pt x="3181" y="560"/>
                    <a:pt x="3131" y="57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9" name="Freeform 44">
              <a:extLst>
                <a:ext uri="{FF2B5EF4-FFF2-40B4-BE49-F238E27FC236}">
                  <a16:creationId xmlns:a16="http://schemas.microsoft.com/office/drawing/2014/main" id="{396D7CC1-084A-4921-874E-0923EA16E411}"/>
                </a:ext>
              </a:extLst>
            </p:cNvPr>
            <p:cNvSpPr>
              <a:spLocks noEditPoints="1"/>
            </p:cNvSpPr>
            <p:nvPr/>
          </p:nvSpPr>
          <p:spPr bwMode="auto">
            <a:xfrm>
              <a:off x="4014" y="264"/>
              <a:ext cx="3442" cy="3955"/>
            </a:xfrm>
            <a:custGeom>
              <a:avLst/>
              <a:gdLst>
                <a:gd name="T0" fmla="*/ 2005 w 4650"/>
                <a:gd name="T1" fmla="*/ 5215 h 5344"/>
                <a:gd name="T2" fmla="*/ 1275 w 4650"/>
                <a:gd name="T3" fmla="*/ 4520 h 5344"/>
                <a:gd name="T4" fmla="*/ 742 w 4650"/>
                <a:gd name="T5" fmla="*/ 4288 h 5344"/>
                <a:gd name="T6" fmla="*/ 53 w 4650"/>
                <a:gd name="T7" fmla="*/ 3548 h 5344"/>
                <a:gd name="T8" fmla="*/ 83 w 4650"/>
                <a:gd name="T9" fmla="*/ 2494 h 5344"/>
                <a:gd name="T10" fmla="*/ 528 w 4650"/>
                <a:gd name="T11" fmla="*/ 2073 h 5344"/>
                <a:gd name="T12" fmla="*/ 549 w 4650"/>
                <a:gd name="T13" fmla="*/ 1588 h 5344"/>
                <a:gd name="T14" fmla="*/ 522 w 4650"/>
                <a:gd name="T15" fmla="*/ 1184 h 5344"/>
                <a:gd name="T16" fmla="*/ 1035 w 4650"/>
                <a:gd name="T17" fmla="*/ 670 h 5344"/>
                <a:gd name="T18" fmla="*/ 1576 w 4650"/>
                <a:gd name="T19" fmla="*/ 432 h 5344"/>
                <a:gd name="T20" fmla="*/ 2122 w 4650"/>
                <a:gd name="T21" fmla="*/ 4 h 5344"/>
                <a:gd name="T22" fmla="*/ 2543 w 4650"/>
                <a:gd name="T23" fmla="*/ 382 h 5344"/>
                <a:gd name="T24" fmla="*/ 2785 w 4650"/>
                <a:gd name="T25" fmla="*/ 667 h 5344"/>
                <a:gd name="T26" fmla="*/ 3089 w 4650"/>
                <a:gd name="T27" fmla="*/ 638 h 5344"/>
                <a:gd name="T28" fmla="*/ 3735 w 4650"/>
                <a:gd name="T29" fmla="*/ 733 h 5344"/>
                <a:gd name="T30" fmla="*/ 3998 w 4650"/>
                <a:gd name="T31" fmla="*/ 1346 h 5344"/>
                <a:gd name="T32" fmla="*/ 4139 w 4650"/>
                <a:gd name="T33" fmla="*/ 1851 h 5344"/>
                <a:gd name="T34" fmla="*/ 4562 w 4650"/>
                <a:gd name="T35" fmla="*/ 2666 h 5344"/>
                <a:gd name="T36" fmla="*/ 4296 w 4650"/>
                <a:gd name="T37" fmla="*/ 3877 h 5344"/>
                <a:gd name="T38" fmla="*/ 3193 w 4650"/>
                <a:gd name="T39" fmla="*/ 4788 h 5344"/>
                <a:gd name="T40" fmla="*/ 2557 w 4650"/>
                <a:gd name="T41" fmla="*/ 5295 h 5344"/>
                <a:gd name="T42" fmla="*/ 3177 w 4650"/>
                <a:gd name="T43" fmla="*/ 616 h 5344"/>
                <a:gd name="T44" fmla="*/ 2922 w 4650"/>
                <a:gd name="T45" fmla="*/ 676 h 5344"/>
                <a:gd name="T46" fmla="*/ 2586 w 4650"/>
                <a:gd name="T47" fmla="*/ 503 h 5344"/>
                <a:gd name="T48" fmla="*/ 2273 w 4650"/>
                <a:gd name="T49" fmla="*/ 45 h 5344"/>
                <a:gd name="T50" fmla="*/ 1627 w 4650"/>
                <a:gd name="T51" fmla="*/ 358 h 5344"/>
                <a:gd name="T52" fmla="*/ 1092 w 4650"/>
                <a:gd name="T53" fmla="*/ 690 h 5344"/>
                <a:gd name="T54" fmla="*/ 919 w 4650"/>
                <a:gd name="T55" fmla="*/ 643 h 5344"/>
                <a:gd name="T56" fmla="*/ 518 w 4650"/>
                <a:gd name="T57" fmla="*/ 1248 h 5344"/>
                <a:gd name="T58" fmla="*/ 558 w 4650"/>
                <a:gd name="T59" fmla="*/ 1646 h 5344"/>
                <a:gd name="T60" fmla="*/ 402 w 4650"/>
                <a:gd name="T61" fmla="*/ 2147 h 5344"/>
                <a:gd name="T62" fmla="*/ 21 w 4650"/>
                <a:gd name="T63" fmla="*/ 2754 h 5344"/>
                <a:gd name="T64" fmla="*/ 152 w 4650"/>
                <a:gd name="T65" fmla="*/ 3764 h 5344"/>
                <a:gd name="T66" fmla="*/ 984 w 4650"/>
                <a:gd name="T67" fmla="*/ 4397 h 5344"/>
                <a:gd name="T68" fmla="*/ 1687 w 4650"/>
                <a:gd name="T69" fmla="*/ 4900 h 5344"/>
                <a:gd name="T70" fmla="*/ 2151 w 4650"/>
                <a:gd name="T71" fmla="*/ 5296 h 5344"/>
                <a:gd name="T72" fmla="*/ 2772 w 4650"/>
                <a:gd name="T73" fmla="*/ 5163 h 5344"/>
                <a:gd name="T74" fmla="*/ 3587 w 4650"/>
                <a:gd name="T75" fmla="*/ 4432 h 5344"/>
                <a:gd name="T76" fmla="*/ 4481 w 4650"/>
                <a:gd name="T77" fmla="*/ 3617 h 5344"/>
                <a:gd name="T78" fmla="*/ 4374 w 4650"/>
                <a:gd name="T79" fmla="*/ 2309 h 5344"/>
                <a:gd name="T80" fmla="*/ 4031 w 4650"/>
                <a:gd name="T81" fmla="*/ 1510 h 5344"/>
                <a:gd name="T82" fmla="*/ 3913 w 4650"/>
                <a:gd name="T83" fmla="*/ 1012 h 5344"/>
                <a:gd name="T84" fmla="*/ 3467 w 4650"/>
                <a:gd name="T85" fmla="*/ 607 h 5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50" h="5344">
                  <a:moveTo>
                    <a:pt x="2311" y="5337"/>
                  </a:moveTo>
                  <a:cubicBezTo>
                    <a:pt x="2258" y="5332"/>
                    <a:pt x="2204" y="5318"/>
                    <a:pt x="2151" y="5296"/>
                  </a:cubicBezTo>
                  <a:cubicBezTo>
                    <a:pt x="2103" y="5276"/>
                    <a:pt x="2054" y="5249"/>
                    <a:pt x="2005" y="5215"/>
                  </a:cubicBezTo>
                  <a:cubicBezTo>
                    <a:pt x="1926" y="5159"/>
                    <a:pt x="1846" y="5084"/>
                    <a:pt x="1759" y="4985"/>
                  </a:cubicBezTo>
                  <a:cubicBezTo>
                    <a:pt x="1735" y="4957"/>
                    <a:pt x="1710" y="4928"/>
                    <a:pt x="1687" y="4901"/>
                  </a:cubicBezTo>
                  <a:cubicBezTo>
                    <a:pt x="1567" y="4760"/>
                    <a:pt x="1443" y="4614"/>
                    <a:pt x="1275" y="4520"/>
                  </a:cubicBezTo>
                  <a:cubicBezTo>
                    <a:pt x="1204" y="4480"/>
                    <a:pt x="1126" y="4451"/>
                    <a:pt x="1051" y="4423"/>
                  </a:cubicBezTo>
                  <a:cubicBezTo>
                    <a:pt x="1029" y="4415"/>
                    <a:pt x="1006" y="4407"/>
                    <a:pt x="983" y="4398"/>
                  </a:cubicBezTo>
                  <a:cubicBezTo>
                    <a:pt x="900" y="4366"/>
                    <a:pt x="819" y="4329"/>
                    <a:pt x="742" y="4288"/>
                  </a:cubicBezTo>
                  <a:cubicBezTo>
                    <a:pt x="660" y="4244"/>
                    <a:pt x="584" y="4197"/>
                    <a:pt x="514" y="4145"/>
                  </a:cubicBezTo>
                  <a:cubicBezTo>
                    <a:pt x="358" y="4032"/>
                    <a:pt x="237" y="3904"/>
                    <a:pt x="152" y="3765"/>
                  </a:cubicBezTo>
                  <a:cubicBezTo>
                    <a:pt x="109" y="3695"/>
                    <a:pt x="76" y="3622"/>
                    <a:pt x="53" y="3548"/>
                  </a:cubicBezTo>
                  <a:cubicBezTo>
                    <a:pt x="1" y="3379"/>
                    <a:pt x="0" y="3205"/>
                    <a:pt x="4" y="3025"/>
                  </a:cubicBezTo>
                  <a:cubicBezTo>
                    <a:pt x="7" y="2938"/>
                    <a:pt x="10" y="2845"/>
                    <a:pt x="21" y="2754"/>
                  </a:cubicBezTo>
                  <a:cubicBezTo>
                    <a:pt x="33" y="2654"/>
                    <a:pt x="53" y="2569"/>
                    <a:pt x="83" y="2494"/>
                  </a:cubicBezTo>
                  <a:cubicBezTo>
                    <a:pt x="125" y="2387"/>
                    <a:pt x="192" y="2290"/>
                    <a:pt x="278" y="2213"/>
                  </a:cubicBezTo>
                  <a:cubicBezTo>
                    <a:pt x="310" y="2184"/>
                    <a:pt x="357" y="2165"/>
                    <a:pt x="401" y="2146"/>
                  </a:cubicBezTo>
                  <a:cubicBezTo>
                    <a:pt x="452" y="2125"/>
                    <a:pt x="501" y="2106"/>
                    <a:pt x="528" y="2073"/>
                  </a:cubicBezTo>
                  <a:cubicBezTo>
                    <a:pt x="560" y="2034"/>
                    <a:pt x="576" y="1975"/>
                    <a:pt x="578" y="1892"/>
                  </a:cubicBezTo>
                  <a:cubicBezTo>
                    <a:pt x="580" y="1814"/>
                    <a:pt x="569" y="1724"/>
                    <a:pt x="557" y="1646"/>
                  </a:cubicBezTo>
                  <a:cubicBezTo>
                    <a:pt x="554" y="1627"/>
                    <a:pt x="551" y="1607"/>
                    <a:pt x="549" y="1588"/>
                  </a:cubicBezTo>
                  <a:cubicBezTo>
                    <a:pt x="530" y="1461"/>
                    <a:pt x="512" y="1342"/>
                    <a:pt x="516" y="1265"/>
                  </a:cubicBezTo>
                  <a:cubicBezTo>
                    <a:pt x="517" y="1260"/>
                    <a:pt x="517" y="1254"/>
                    <a:pt x="518" y="1248"/>
                  </a:cubicBezTo>
                  <a:cubicBezTo>
                    <a:pt x="519" y="1227"/>
                    <a:pt x="520" y="1205"/>
                    <a:pt x="522" y="1184"/>
                  </a:cubicBezTo>
                  <a:cubicBezTo>
                    <a:pt x="545" y="990"/>
                    <a:pt x="611" y="842"/>
                    <a:pt x="727" y="732"/>
                  </a:cubicBezTo>
                  <a:cubicBezTo>
                    <a:pt x="776" y="684"/>
                    <a:pt x="855" y="630"/>
                    <a:pt x="948" y="644"/>
                  </a:cubicBezTo>
                  <a:cubicBezTo>
                    <a:pt x="977" y="648"/>
                    <a:pt x="1007" y="659"/>
                    <a:pt x="1035" y="670"/>
                  </a:cubicBezTo>
                  <a:cubicBezTo>
                    <a:pt x="1054" y="677"/>
                    <a:pt x="1073" y="684"/>
                    <a:pt x="1093" y="690"/>
                  </a:cubicBezTo>
                  <a:cubicBezTo>
                    <a:pt x="1183" y="714"/>
                    <a:pt x="1275" y="698"/>
                    <a:pt x="1366" y="641"/>
                  </a:cubicBezTo>
                  <a:cubicBezTo>
                    <a:pt x="1460" y="583"/>
                    <a:pt x="1532" y="495"/>
                    <a:pt x="1576" y="432"/>
                  </a:cubicBezTo>
                  <a:cubicBezTo>
                    <a:pt x="1593" y="408"/>
                    <a:pt x="1610" y="382"/>
                    <a:pt x="1626" y="358"/>
                  </a:cubicBezTo>
                  <a:cubicBezTo>
                    <a:pt x="1719" y="218"/>
                    <a:pt x="1815" y="74"/>
                    <a:pt x="1972" y="21"/>
                  </a:cubicBezTo>
                  <a:cubicBezTo>
                    <a:pt x="2019" y="5"/>
                    <a:pt x="2069" y="0"/>
                    <a:pt x="2122" y="4"/>
                  </a:cubicBezTo>
                  <a:cubicBezTo>
                    <a:pt x="2173" y="9"/>
                    <a:pt x="2224" y="22"/>
                    <a:pt x="2273" y="45"/>
                  </a:cubicBezTo>
                  <a:cubicBezTo>
                    <a:pt x="2372" y="90"/>
                    <a:pt x="2454" y="167"/>
                    <a:pt x="2497" y="255"/>
                  </a:cubicBezTo>
                  <a:cubicBezTo>
                    <a:pt x="2516" y="295"/>
                    <a:pt x="2530" y="339"/>
                    <a:pt x="2543" y="382"/>
                  </a:cubicBezTo>
                  <a:cubicBezTo>
                    <a:pt x="2556" y="422"/>
                    <a:pt x="2569" y="464"/>
                    <a:pt x="2587" y="503"/>
                  </a:cubicBezTo>
                  <a:cubicBezTo>
                    <a:pt x="2607" y="546"/>
                    <a:pt x="2631" y="579"/>
                    <a:pt x="2662" y="606"/>
                  </a:cubicBezTo>
                  <a:cubicBezTo>
                    <a:pt x="2695" y="635"/>
                    <a:pt x="2737" y="656"/>
                    <a:pt x="2785" y="667"/>
                  </a:cubicBezTo>
                  <a:cubicBezTo>
                    <a:pt x="2827" y="677"/>
                    <a:pt x="2875" y="680"/>
                    <a:pt x="2922" y="675"/>
                  </a:cubicBezTo>
                  <a:cubicBezTo>
                    <a:pt x="2945" y="672"/>
                    <a:pt x="2969" y="668"/>
                    <a:pt x="2996" y="662"/>
                  </a:cubicBezTo>
                  <a:cubicBezTo>
                    <a:pt x="3028" y="655"/>
                    <a:pt x="3059" y="646"/>
                    <a:pt x="3089" y="638"/>
                  </a:cubicBezTo>
                  <a:cubicBezTo>
                    <a:pt x="3118" y="630"/>
                    <a:pt x="3148" y="622"/>
                    <a:pt x="3177" y="615"/>
                  </a:cubicBezTo>
                  <a:cubicBezTo>
                    <a:pt x="3275" y="593"/>
                    <a:pt x="3376" y="590"/>
                    <a:pt x="3467" y="606"/>
                  </a:cubicBezTo>
                  <a:cubicBezTo>
                    <a:pt x="3572" y="625"/>
                    <a:pt x="3662" y="668"/>
                    <a:pt x="3735" y="733"/>
                  </a:cubicBezTo>
                  <a:cubicBezTo>
                    <a:pt x="3776" y="769"/>
                    <a:pt x="3811" y="811"/>
                    <a:pt x="3842" y="861"/>
                  </a:cubicBezTo>
                  <a:cubicBezTo>
                    <a:pt x="3869" y="905"/>
                    <a:pt x="3893" y="954"/>
                    <a:pt x="3914" y="1011"/>
                  </a:cubicBezTo>
                  <a:cubicBezTo>
                    <a:pt x="3953" y="1118"/>
                    <a:pt x="3976" y="1234"/>
                    <a:pt x="3998" y="1346"/>
                  </a:cubicBezTo>
                  <a:cubicBezTo>
                    <a:pt x="3999" y="1352"/>
                    <a:pt x="3999" y="1352"/>
                    <a:pt x="3999" y="1352"/>
                  </a:cubicBezTo>
                  <a:cubicBezTo>
                    <a:pt x="4009" y="1405"/>
                    <a:pt x="4020" y="1459"/>
                    <a:pt x="4032" y="1510"/>
                  </a:cubicBezTo>
                  <a:cubicBezTo>
                    <a:pt x="4058" y="1623"/>
                    <a:pt x="4094" y="1738"/>
                    <a:pt x="4139" y="1851"/>
                  </a:cubicBezTo>
                  <a:cubicBezTo>
                    <a:pt x="4183" y="1961"/>
                    <a:pt x="4236" y="2071"/>
                    <a:pt x="4296" y="2177"/>
                  </a:cubicBezTo>
                  <a:cubicBezTo>
                    <a:pt x="4321" y="2221"/>
                    <a:pt x="4348" y="2265"/>
                    <a:pt x="4374" y="2308"/>
                  </a:cubicBezTo>
                  <a:cubicBezTo>
                    <a:pt x="4443" y="2422"/>
                    <a:pt x="4514" y="2540"/>
                    <a:pt x="4562" y="2666"/>
                  </a:cubicBezTo>
                  <a:cubicBezTo>
                    <a:pt x="4638" y="2868"/>
                    <a:pt x="4650" y="3093"/>
                    <a:pt x="4597" y="3315"/>
                  </a:cubicBezTo>
                  <a:cubicBezTo>
                    <a:pt x="4572" y="3419"/>
                    <a:pt x="4533" y="3521"/>
                    <a:pt x="4481" y="3617"/>
                  </a:cubicBezTo>
                  <a:cubicBezTo>
                    <a:pt x="4430" y="3712"/>
                    <a:pt x="4368" y="3800"/>
                    <a:pt x="4296" y="3877"/>
                  </a:cubicBezTo>
                  <a:cubicBezTo>
                    <a:pt x="4160" y="4023"/>
                    <a:pt x="3994" y="4140"/>
                    <a:pt x="3834" y="4253"/>
                  </a:cubicBezTo>
                  <a:cubicBezTo>
                    <a:pt x="3752" y="4310"/>
                    <a:pt x="3667" y="4370"/>
                    <a:pt x="3587" y="4433"/>
                  </a:cubicBezTo>
                  <a:cubicBezTo>
                    <a:pt x="3448" y="4542"/>
                    <a:pt x="3318" y="4667"/>
                    <a:pt x="3193" y="4788"/>
                  </a:cubicBezTo>
                  <a:cubicBezTo>
                    <a:pt x="3090" y="4887"/>
                    <a:pt x="2985" y="4989"/>
                    <a:pt x="2875" y="5081"/>
                  </a:cubicBezTo>
                  <a:cubicBezTo>
                    <a:pt x="2840" y="5110"/>
                    <a:pt x="2806" y="5138"/>
                    <a:pt x="2772" y="5164"/>
                  </a:cubicBezTo>
                  <a:cubicBezTo>
                    <a:pt x="2693" y="5224"/>
                    <a:pt x="2625" y="5266"/>
                    <a:pt x="2557" y="5295"/>
                  </a:cubicBezTo>
                  <a:cubicBezTo>
                    <a:pt x="2487" y="5325"/>
                    <a:pt x="2420" y="5339"/>
                    <a:pt x="2354" y="5339"/>
                  </a:cubicBezTo>
                  <a:cubicBezTo>
                    <a:pt x="2340" y="5339"/>
                    <a:pt x="2325" y="5339"/>
                    <a:pt x="2311" y="5337"/>
                  </a:cubicBezTo>
                  <a:moveTo>
                    <a:pt x="3177" y="616"/>
                  </a:moveTo>
                  <a:cubicBezTo>
                    <a:pt x="3148" y="622"/>
                    <a:pt x="3118" y="631"/>
                    <a:pt x="3090" y="639"/>
                  </a:cubicBezTo>
                  <a:cubicBezTo>
                    <a:pt x="3059" y="647"/>
                    <a:pt x="3028" y="656"/>
                    <a:pt x="2996" y="663"/>
                  </a:cubicBezTo>
                  <a:cubicBezTo>
                    <a:pt x="2969" y="669"/>
                    <a:pt x="2945" y="673"/>
                    <a:pt x="2922" y="676"/>
                  </a:cubicBezTo>
                  <a:cubicBezTo>
                    <a:pt x="2875" y="681"/>
                    <a:pt x="2827" y="678"/>
                    <a:pt x="2785" y="668"/>
                  </a:cubicBezTo>
                  <a:cubicBezTo>
                    <a:pt x="2736" y="656"/>
                    <a:pt x="2695" y="636"/>
                    <a:pt x="2661" y="607"/>
                  </a:cubicBezTo>
                  <a:cubicBezTo>
                    <a:pt x="2631" y="580"/>
                    <a:pt x="2606" y="546"/>
                    <a:pt x="2586" y="503"/>
                  </a:cubicBezTo>
                  <a:cubicBezTo>
                    <a:pt x="2568" y="465"/>
                    <a:pt x="2555" y="423"/>
                    <a:pt x="2542" y="382"/>
                  </a:cubicBezTo>
                  <a:cubicBezTo>
                    <a:pt x="2529" y="340"/>
                    <a:pt x="2516" y="296"/>
                    <a:pt x="2496" y="256"/>
                  </a:cubicBezTo>
                  <a:cubicBezTo>
                    <a:pt x="2453" y="167"/>
                    <a:pt x="2372" y="90"/>
                    <a:pt x="2273" y="45"/>
                  </a:cubicBezTo>
                  <a:cubicBezTo>
                    <a:pt x="2224" y="23"/>
                    <a:pt x="2173" y="10"/>
                    <a:pt x="2122" y="5"/>
                  </a:cubicBezTo>
                  <a:cubicBezTo>
                    <a:pt x="2069" y="1"/>
                    <a:pt x="2019" y="6"/>
                    <a:pt x="1972" y="22"/>
                  </a:cubicBezTo>
                  <a:cubicBezTo>
                    <a:pt x="1816" y="74"/>
                    <a:pt x="1720" y="219"/>
                    <a:pt x="1627" y="358"/>
                  </a:cubicBezTo>
                  <a:cubicBezTo>
                    <a:pt x="1610" y="383"/>
                    <a:pt x="1593" y="408"/>
                    <a:pt x="1577" y="433"/>
                  </a:cubicBezTo>
                  <a:cubicBezTo>
                    <a:pt x="1532" y="496"/>
                    <a:pt x="1460" y="583"/>
                    <a:pt x="1367" y="642"/>
                  </a:cubicBezTo>
                  <a:cubicBezTo>
                    <a:pt x="1275" y="699"/>
                    <a:pt x="1183" y="715"/>
                    <a:pt x="1092" y="690"/>
                  </a:cubicBezTo>
                  <a:cubicBezTo>
                    <a:pt x="1073" y="685"/>
                    <a:pt x="1053" y="678"/>
                    <a:pt x="1035" y="671"/>
                  </a:cubicBezTo>
                  <a:cubicBezTo>
                    <a:pt x="1006" y="660"/>
                    <a:pt x="977" y="649"/>
                    <a:pt x="948" y="645"/>
                  </a:cubicBezTo>
                  <a:cubicBezTo>
                    <a:pt x="938" y="643"/>
                    <a:pt x="928" y="643"/>
                    <a:pt x="919" y="643"/>
                  </a:cubicBezTo>
                  <a:cubicBezTo>
                    <a:pt x="839" y="643"/>
                    <a:pt x="772" y="690"/>
                    <a:pt x="727" y="732"/>
                  </a:cubicBezTo>
                  <a:cubicBezTo>
                    <a:pt x="612" y="842"/>
                    <a:pt x="545" y="990"/>
                    <a:pt x="523" y="1184"/>
                  </a:cubicBezTo>
                  <a:cubicBezTo>
                    <a:pt x="521" y="1205"/>
                    <a:pt x="520" y="1227"/>
                    <a:pt x="518" y="1248"/>
                  </a:cubicBezTo>
                  <a:cubicBezTo>
                    <a:pt x="518" y="1254"/>
                    <a:pt x="518" y="1260"/>
                    <a:pt x="517" y="1265"/>
                  </a:cubicBezTo>
                  <a:cubicBezTo>
                    <a:pt x="513" y="1342"/>
                    <a:pt x="530" y="1461"/>
                    <a:pt x="549" y="1588"/>
                  </a:cubicBezTo>
                  <a:cubicBezTo>
                    <a:pt x="552" y="1607"/>
                    <a:pt x="555" y="1626"/>
                    <a:pt x="558" y="1646"/>
                  </a:cubicBezTo>
                  <a:cubicBezTo>
                    <a:pt x="569" y="1724"/>
                    <a:pt x="581" y="1814"/>
                    <a:pt x="579" y="1892"/>
                  </a:cubicBezTo>
                  <a:cubicBezTo>
                    <a:pt x="577" y="1975"/>
                    <a:pt x="561" y="2034"/>
                    <a:pt x="529" y="2073"/>
                  </a:cubicBezTo>
                  <a:cubicBezTo>
                    <a:pt x="501" y="2106"/>
                    <a:pt x="453" y="2126"/>
                    <a:pt x="402" y="2147"/>
                  </a:cubicBezTo>
                  <a:cubicBezTo>
                    <a:pt x="357" y="2166"/>
                    <a:pt x="311" y="2185"/>
                    <a:pt x="279" y="2213"/>
                  </a:cubicBezTo>
                  <a:cubicBezTo>
                    <a:pt x="193" y="2291"/>
                    <a:pt x="125" y="2388"/>
                    <a:pt x="83" y="2494"/>
                  </a:cubicBezTo>
                  <a:cubicBezTo>
                    <a:pt x="54" y="2569"/>
                    <a:pt x="33" y="2654"/>
                    <a:pt x="21" y="2754"/>
                  </a:cubicBezTo>
                  <a:cubicBezTo>
                    <a:pt x="10" y="2845"/>
                    <a:pt x="7" y="2938"/>
                    <a:pt x="5" y="3025"/>
                  </a:cubicBezTo>
                  <a:cubicBezTo>
                    <a:pt x="1" y="3204"/>
                    <a:pt x="1" y="3379"/>
                    <a:pt x="54" y="3548"/>
                  </a:cubicBezTo>
                  <a:cubicBezTo>
                    <a:pt x="77" y="3622"/>
                    <a:pt x="110" y="3695"/>
                    <a:pt x="152" y="3764"/>
                  </a:cubicBezTo>
                  <a:cubicBezTo>
                    <a:pt x="237" y="3904"/>
                    <a:pt x="359" y="4032"/>
                    <a:pt x="514" y="4145"/>
                  </a:cubicBezTo>
                  <a:cubicBezTo>
                    <a:pt x="584" y="4196"/>
                    <a:pt x="661" y="4244"/>
                    <a:pt x="742" y="4287"/>
                  </a:cubicBezTo>
                  <a:cubicBezTo>
                    <a:pt x="819" y="4328"/>
                    <a:pt x="900" y="4365"/>
                    <a:pt x="984" y="4397"/>
                  </a:cubicBezTo>
                  <a:cubicBezTo>
                    <a:pt x="1006" y="4406"/>
                    <a:pt x="1029" y="4414"/>
                    <a:pt x="1051" y="4423"/>
                  </a:cubicBezTo>
                  <a:cubicBezTo>
                    <a:pt x="1127" y="4451"/>
                    <a:pt x="1204" y="4480"/>
                    <a:pt x="1276" y="4520"/>
                  </a:cubicBezTo>
                  <a:cubicBezTo>
                    <a:pt x="1444" y="4613"/>
                    <a:pt x="1568" y="4759"/>
                    <a:pt x="1687" y="4900"/>
                  </a:cubicBezTo>
                  <a:cubicBezTo>
                    <a:pt x="1711" y="4928"/>
                    <a:pt x="1735" y="4957"/>
                    <a:pt x="1760" y="4984"/>
                  </a:cubicBezTo>
                  <a:cubicBezTo>
                    <a:pt x="1846" y="5083"/>
                    <a:pt x="1927" y="5158"/>
                    <a:pt x="2006" y="5214"/>
                  </a:cubicBezTo>
                  <a:cubicBezTo>
                    <a:pt x="2054" y="5248"/>
                    <a:pt x="2103" y="5276"/>
                    <a:pt x="2151" y="5296"/>
                  </a:cubicBezTo>
                  <a:cubicBezTo>
                    <a:pt x="2204" y="5318"/>
                    <a:pt x="2258" y="5331"/>
                    <a:pt x="2311" y="5336"/>
                  </a:cubicBezTo>
                  <a:cubicBezTo>
                    <a:pt x="2391" y="5344"/>
                    <a:pt x="2472" y="5330"/>
                    <a:pt x="2557" y="5294"/>
                  </a:cubicBezTo>
                  <a:cubicBezTo>
                    <a:pt x="2624" y="5265"/>
                    <a:pt x="2692" y="5224"/>
                    <a:pt x="2772" y="5163"/>
                  </a:cubicBezTo>
                  <a:cubicBezTo>
                    <a:pt x="2805" y="5137"/>
                    <a:pt x="2840" y="5110"/>
                    <a:pt x="2874" y="5080"/>
                  </a:cubicBezTo>
                  <a:cubicBezTo>
                    <a:pt x="2984" y="4988"/>
                    <a:pt x="3090" y="4886"/>
                    <a:pt x="3192" y="4788"/>
                  </a:cubicBezTo>
                  <a:cubicBezTo>
                    <a:pt x="3318" y="4667"/>
                    <a:pt x="3448" y="4542"/>
                    <a:pt x="3587" y="4432"/>
                  </a:cubicBezTo>
                  <a:cubicBezTo>
                    <a:pt x="3667" y="4369"/>
                    <a:pt x="3751" y="4310"/>
                    <a:pt x="3833" y="4252"/>
                  </a:cubicBezTo>
                  <a:cubicBezTo>
                    <a:pt x="3994" y="4139"/>
                    <a:pt x="4160" y="4023"/>
                    <a:pt x="4295" y="3877"/>
                  </a:cubicBezTo>
                  <a:cubicBezTo>
                    <a:pt x="4367" y="3799"/>
                    <a:pt x="4430" y="3712"/>
                    <a:pt x="4481" y="3617"/>
                  </a:cubicBezTo>
                  <a:cubicBezTo>
                    <a:pt x="4532" y="3521"/>
                    <a:pt x="4571" y="3419"/>
                    <a:pt x="4596" y="3315"/>
                  </a:cubicBezTo>
                  <a:cubicBezTo>
                    <a:pt x="4650" y="3093"/>
                    <a:pt x="4637" y="2868"/>
                    <a:pt x="4561" y="2666"/>
                  </a:cubicBezTo>
                  <a:cubicBezTo>
                    <a:pt x="4513" y="2540"/>
                    <a:pt x="4442" y="2423"/>
                    <a:pt x="4374" y="2309"/>
                  </a:cubicBezTo>
                  <a:cubicBezTo>
                    <a:pt x="4348" y="2266"/>
                    <a:pt x="4321" y="2221"/>
                    <a:pt x="4295" y="2177"/>
                  </a:cubicBezTo>
                  <a:cubicBezTo>
                    <a:pt x="4235" y="2071"/>
                    <a:pt x="4182" y="1961"/>
                    <a:pt x="4138" y="1852"/>
                  </a:cubicBezTo>
                  <a:cubicBezTo>
                    <a:pt x="4093" y="1738"/>
                    <a:pt x="4057" y="1623"/>
                    <a:pt x="4031" y="1510"/>
                  </a:cubicBezTo>
                  <a:cubicBezTo>
                    <a:pt x="4019" y="1459"/>
                    <a:pt x="4009" y="1405"/>
                    <a:pt x="3998" y="1352"/>
                  </a:cubicBezTo>
                  <a:cubicBezTo>
                    <a:pt x="3997" y="1347"/>
                    <a:pt x="3997" y="1347"/>
                    <a:pt x="3997" y="1347"/>
                  </a:cubicBezTo>
                  <a:cubicBezTo>
                    <a:pt x="3975" y="1234"/>
                    <a:pt x="3952" y="1119"/>
                    <a:pt x="3913" y="1012"/>
                  </a:cubicBezTo>
                  <a:cubicBezTo>
                    <a:pt x="3892" y="955"/>
                    <a:pt x="3869" y="905"/>
                    <a:pt x="3841" y="861"/>
                  </a:cubicBezTo>
                  <a:cubicBezTo>
                    <a:pt x="3811" y="812"/>
                    <a:pt x="3776" y="770"/>
                    <a:pt x="3735" y="734"/>
                  </a:cubicBezTo>
                  <a:cubicBezTo>
                    <a:pt x="3662" y="668"/>
                    <a:pt x="3572" y="626"/>
                    <a:pt x="3467" y="607"/>
                  </a:cubicBezTo>
                  <a:cubicBezTo>
                    <a:pt x="3428" y="600"/>
                    <a:pt x="3388" y="596"/>
                    <a:pt x="3346" y="596"/>
                  </a:cubicBezTo>
                  <a:cubicBezTo>
                    <a:pt x="3291" y="596"/>
                    <a:pt x="3234" y="603"/>
                    <a:pt x="3177" y="61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0" name="Freeform 45">
              <a:extLst>
                <a:ext uri="{FF2B5EF4-FFF2-40B4-BE49-F238E27FC236}">
                  <a16:creationId xmlns:a16="http://schemas.microsoft.com/office/drawing/2014/main" id="{77D3D5B8-2EE2-4714-895F-E2928FC5AD7E}"/>
                </a:ext>
              </a:extLst>
            </p:cNvPr>
            <p:cNvSpPr>
              <a:spLocks noEditPoints="1"/>
            </p:cNvSpPr>
            <p:nvPr/>
          </p:nvSpPr>
          <p:spPr bwMode="auto">
            <a:xfrm>
              <a:off x="3977" y="183"/>
              <a:ext cx="3520" cy="4104"/>
            </a:xfrm>
            <a:custGeom>
              <a:avLst/>
              <a:gdLst>
                <a:gd name="T0" fmla="*/ 1792 w 4756"/>
                <a:gd name="T1" fmla="*/ 5150 h 5545"/>
                <a:gd name="T2" fmla="*/ 1309 w 4756"/>
                <a:gd name="T3" fmla="*/ 4656 h 5545"/>
                <a:gd name="T4" fmla="*/ 1014 w 4756"/>
                <a:gd name="T5" fmla="*/ 4532 h 5545"/>
                <a:gd name="T6" fmla="*/ 53 w 4756"/>
                <a:gd name="T7" fmla="*/ 3661 h 5545"/>
                <a:gd name="T8" fmla="*/ 87 w 4756"/>
                <a:gd name="T9" fmla="*/ 2576 h 5545"/>
                <a:gd name="T10" fmla="*/ 419 w 4756"/>
                <a:gd name="T11" fmla="*/ 2217 h 5545"/>
                <a:gd name="T12" fmla="*/ 574 w 4756"/>
                <a:gd name="T13" fmla="*/ 1716 h 5545"/>
                <a:gd name="T14" fmla="*/ 521 w 4756"/>
                <a:gd name="T15" fmla="*/ 1328 h 5545"/>
                <a:gd name="T16" fmla="*/ 524 w 4756"/>
                <a:gd name="T17" fmla="*/ 1244 h 5545"/>
                <a:gd name="T18" fmla="*/ 944 w 4756"/>
                <a:gd name="T19" fmla="*/ 673 h 5545"/>
                <a:gd name="T20" fmla="*/ 1094 w 4756"/>
                <a:gd name="T21" fmla="*/ 722 h 5545"/>
                <a:gd name="T22" fmla="*/ 1638 w 4756"/>
                <a:gd name="T23" fmla="*/ 382 h 5545"/>
                <a:gd name="T24" fmla="*/ 2308 w 4756"/>
                <a:gd name="T25" fmla="*/ 61 h 5545"/>
                <a:gd name="T26" fmla="*/ 2583 w 4756"/>
                <a:gd name="T27" fmla="*/ 426 h 5545"/>
                <a:gd name="T28" fmla="*/ 2964 w 4756"/>
                <a:gd name="T29" fmla="*/ 736 h 5545"/>
                <a:gd name="T30" fmla="*/ 3140 w 4756"/>
                <a:gd name="T31" fmla="*/ 695 h 5545"/>
                <a:gd name="T32" fmla="*/ 3807 w 4756"/>
                <a:gd name="T33" fmla="*/ 785 h 5545"/>
                <a:gd name="T34" fmla="*/ 4081 w 4756"/>
                <a:gd name="T35" fmla="*/ 1428 h 5545"/>
                <a:gd name="T36" fmla="*/ 4380 w 4756"/>
                <a:gd name="T37" fmla="*/ 2265 h 5545"/>
                <a:gd name="T38" fmla="*/ 4659 w 4756"/>
                <a:gd name="T39" fmla="*/ 2764 h 5545"/>
                <a:gd name="T40" fmla="*/ 4395 w 4756"/>
                <a:gd name="T41" fmla="*/ 4017 h 5545"/>
                <a:gd name="T42" fmla="*/ 3666 w 4756"/>
                <a:gd name="T43" fmla="*/ 4589 h 5545"/>
                <a:gd name="T44" fmla="*/ 2933 w 4756"/>
                <a:gd name="T45" fmla="*/ 5263 h 5545"/>
                <a:gd name="T46" fmla="*/ 2397 w 4756"/>
                <a:gd name="T47" fmla="*/ 5534 h 5545"/>
                <a:gd name="T48" fmla="*/ 3228 w 4756"/>
                <a:gd name="T49" fmla="*/ 678 h 5545"/>
                <a:gd name="T50" fmla="*/ 3042 w 4756"/>
                <a:gd name="T51" fmla="*/ 729 h 5545"/>
                <a:gd name="T52" fmla="*/ 2695 w 4756"/>
                <a:gd name="T53" fmla="*/ 668 h 5545"/>
                <a:gd name="T54" fmla="*/ 2531 w 4756"/>
                <a:gd name="T55" fmla="*/ 292 h 5545"/>
                <a:gd name="T56" fmla="*/ 1997 w 4756"/>
                <a:gd name="T57" fmla="*/ 38 h 5545"/>
                <a:gd name="T58" fmla="*/ 1593 w 4756"/>
                <a:gd name="T59" fmla="*/ 462 h 5545"/>
                <a:gd name="T60" fmla="*/ 1092 w 4756"/>
                <a:gd name="T61" fmla="*/ 729 h 5545"/>
                <a:gd name="T62" fmla="*/ 943 w 4756"/>
                <a:gd name="T63" fmla="*/ 680 h 5545"/>
                <a:gd name="T64" fmla="*/ 531 w 4756"/>
                <a:gd name="T65" fmla="*/ 1245 h 5545"/>
                <a:gd name="T66" fmla="*/ 528 w 4756"/>
                <a:gd name="T67" fmla="*/ 1329 h 5545"/>
                <a:gd name="T68" fmla="*/ 581 w 4756"/>
                <a:gd name="T69" fmla="*/ 1715 h 5545"/>
                <a:gd name="T70" fmla="*/ 422 w 4756"/>
                <a:gd name="T71" fmla="*/ 2224 h 5545"/>
                <a:gd name="T72" fmla="*/ 93 w 4756"/>
                <a:gd name="T73" fmla="*/ 2578 h 5545"/>
                <a:gd name="T74" fmla="*/ 59 w 4756"/>
                <a:gd name="T75" fmla="*/ 3659 h 5545"/>
                <a:gd name="T76" fmla="*/ 1016 w 4756"/>
                <a:gd name="T77" fmla="*/ 4525 h 5545"/>
                <a:gd name="T78" fmla="*/ 1313 w 4756"/>
                <a:gd name="T79" fmla="*/ 4650 h 5545"/>
                <a:gd name="T80" fmla="*/ 1797 w 4756"/>
                <a:gd name="T81" fmla="*/ 5146 h 5545"/>
                <a:gd name="T82" fmla="*/ 2823 w 4756"/>
                <a:gd name="T83" fmla="*/ 5344 h 5545"/>
                <a:gd name="T84" fmla="*/ 3248 w 4756"/>
                <a:gd name="T85" fmla="*/ 4960 h 5545"/>
                <a:gd name="T86" fmla="*/ 3919 w 4756"/>
                <a:gd name="T87" fmla="*/ 4396 h 5545"/>
                <a:gd name="T88" fmla="*/ 4696 w 4756"/>
                <a:gd name="T89" fmla="*/ 3434 h 5545"/>
                <a:gd name="T90" fmla="*/ 4462 w 4756"/>
                <a:gd name="T91" fmla="*/ 2413 h 5545"/>
                <a:gd name="T92" fmla="*/ 4105 w 4756"/>
                <a:gd name="T93" fmla="*/ 1584 h 5545"/>
                <a:gd name="T94" fmla="*/ 4071 w 4756"/>
                <a:gd name="T95" fmla="*/ 1415 h 5545"/>
                <a:gd name="T96" fmla="*/ 3415 w 4756"/>
                <a:gd name="T97" fmla="*/ 655 h 5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6" h="5545">
                  <a:moveTo>
                    <a:pt x="2350" y="5532"/>
                  </a:moveTo>
                  <a:cubicBezTo>
                    <a:pt x="2105" y="5506"/>
                    <a:pt x="1914" y="5302"/>
                    <a:pt x="1792" y="5150"/>
                  </a:cubicBezTo>
                  <a:cubicBezTo>
                    <a:pt x="1768" y="5121"/>
                    <a:pt x="1745" y="5091"/>
                    <a:pt x="1722" y="5062"/>
                  </a:cubicBezTo>
                  <a:cubicBezTo>
                    <a:pt x="1603" y="4911"/>
                    <a:pt x="1480" y="4754"/>
                    <a:pt x="1309" y="4656"/>
                  </a:cubicBezTo>
                  <a:cubicBezTo>
                    <a:pt x="1235" y="4613"/>
                    <a:pt x="1153" y="4583"/>
                    <a:pt x="1074" y="4554"/>
                  </a:cubicBezTo>
                  <a:cubicBezTo>
                    <a:pt x="1054" y="4547"/>
                    <a:pt x="1034" y="4539"/>
                    <a:pt x="1014" y="4532"/>
                  </a:cubicBezTo>
                  <a:cubicBezTo>
                    <a:pt x="787" y="4446"/>
                    <a:pt x="375" y="4248"/>
                    <a:pt x="154" y="3885"/>
                  </a:cubicBezTo>
                  <a:cubicBezTo>
                    <a:pt x="110" y="3813"/>
                    <a:pt x="76" y="3738"/>
                    <a:pt x="53" y="3661"/>
                  </a:cubicBezTo>
                  <a:cubicBezTo>
                    <a:pt x="0" y="3490"/>
                    <a:pt x="1" y="3316"/>
                    <a:pt x="6" y="3123"/>
                  </a:cubicBezTo>
                  <a:cubicBezTo>
                    <a:pt x="12" y="2920"/>
                    <a:pt x="22" y="2739"/>
                    <a:pt x="87" y="2576"/>
                  </a:cubicBezTo>
                  <a:cubicBezTo>
                    <a:pt x="130" y="2465"/>
                    <a:pt x="201" y="2365"/>
                    <a:pt x="290" y="2285"/>
                  </a:cubicBezTo>
                  <a:cubicBezTo>
                    <a:pt x="324" y="2255"/>
                    <a:pt x="372" y="2236"/>
                    <a:pt x="419" y="2217"/>
                  </a:cubicBezTo>
                  <a:cubicBezTo>
                    <a:pt x="472" y="2196"/>
                    <a:pt x="521" y="2177"/>
                    <a:pt x="549" y="2144"/>
                  </a:cubicBezTo>
                  <a:cubicBezTo>
                    <a:pt x="619" y="2062"/>
                    <a:pt x="602" y="1890"/>
                    <a:pt x="574" y="1716"/>
                  </a:cubicBezTo>
                  <a:cubicBezTo>
                    <a:pt x="569" y="1683"/>
                    <a:pt x="563" y="1651"/>
                    <a:pt x="558" y="1619"/>
                  </a:cubicBezTo>
                  <a:cubicBezTo>
                    <a:pt x="538" y="1506"/>
                    <a:pt x="520" y="1399"/>
                    <a:pt x="521" y="1328"/>
                  </a:cubicBezTo>
                  <a:cubicBezTo>
                    <a:pt x="521" y="1326"/>
                    <a:pt x="521" y="1326"/>
                    <a:pt x="521" y="1326"/>
                  </a:cubicBezTo>
                  <a:cubicBezTo>
                    <a:pt x="521" y="1299"/>
                    <a:pt x="522" y="1271"/>
                    <a:pt x="524" y="1244"/>
                  </a:cubicBezTo>
                  <a:cubicBezTo>
                    <a:pt x="539" y="1036"/>
                    <a:pt x="601" y="879"/>
                    <a:pt x="715" y="766"/>
                  </a:cubicBezTo>
                  <a:cubicBezTo>
                    <a:pt x="756" y="724"/>
                    <a:pt x="841" y="657"/>
                    <a:pt x="944" y="673"/>
                  </a:cubicBezTo>
                  <a:cubicBezTo>
                    <a:pt x="976" y="678"/>
                    <a:pt x="1006" y="689"/>
                    <a:pt x="1035" y="701"/>
                  </a:cubicBezTo>
                  <a:cubicBezTo>
                    <a:pt x="1054" y="709"/>
                    <a:pt x="1074" y="716"/>
                    <a:pt x="1094" y="722"/>
                  </a:cubicBezTo>
                  <a:cubicBezTo>
                    <a:pt x="1330" y="791"/>
                    <a:pt x="1518" y="560"/>
                    <a:pt x="1588" y="458"/>
                  </a:cubicBezTo>
                  <a:cubicBezTo>
                    <a:pt x="1605" y="433"/>
                    <a:pt x="1622" y="407"/>
                    <a:pt x="1638" y="382"/>
                  </a:cubicBezTo>
                  <a:cubicBezTo>
                    <a:pt x="1733" y="236"/>
                    <a:pt x="1832" y="85"/>
                    <a:pt x="1995" y="31"/>
                  </a:cubicBezTo>
                  <a:cubicBezTo>
                    <a:pt x="2089" y="0"/>
                    <a:pt x="2203" y="11"/>
                    <a:pt x="2308" y="61"/>
                  </a:cubicBezTo>
                  <a:cubicBezTo>
                    <a:pt x="2411" y="111"/>
                    <a:pt x="2495" y="194"/>
                    <a:pt x="2538" y="289"/>
                  </a:cubicBezTo>
                  <a:cubicBezTo>
                    <a:pt x="2557" y="333"/>
                    <a:pt x="2570" y="380"/>
                    <a:pt x="2583" y="426"/>
                  </a:cubicBezTo>
                  <a:cubicBezTo>
                    <a:pt x="2608" y="516"/>
                    <a:pt x="2632" y="600"/>
                    <a:pt x="2700" y="663"/>
                  </a:cubicBezTo>
                  <a:cubicBezTo>
                    <a:pt x="2763" y="721"/>
                    <a:pt x="2860" y="747"/>
                    <a:pt x="2964" y="736"/>
                  </a:cubicBezTo>
                  <a:cubicBezTo>
                    <a:pt x="2988" y="733"/>
                    <a:pt x="3013" y="729"/>
                    <a:pt x="3041" y="722"/>
                  </a:cubicBezTo>
                  <a:cubicBezTo>
                    <a:pt x="3074" y="714"/>
                    <a:pt x="3107" y="705"/>
                    <a:pt x="3140" y="695"/>
                  </a:cubicBezTo>
                  <a:cubicBezTo>
                    <a:pt x="3168" y="687"/>
                    <a:pt x="3197" y="678"/>
                    <a:pt x="3226" y="671"/>
                  </a:cubicBezTo>
                  <a:cubicBezTo>
                    <a:pt x="3450" y="617"/>
                    <a:pt x="3661" y="658"/>
                    <a:pt x="3807" y="785"/>
                  </a:cubicBezTo>
                  <a:cubicBezTo>
                    <a:pt x="3987" y="943"/>
                    <a:pt x="4035" y="1193"/>
                    <a:pt x="4078" y="1414"/>
                  </a:cubicBezTo>
                  <a:cubicBezTo>
                    <a:pt x="4081" y="1428"/>
                    <a:pt x="4081" y="1428"/>
                    <a:pt x="4081" y="1428"/>
                  </a:cubicBezTo>
                  <a:cubicBezTo>
                    <a:pt x="4090" y="1479"/>
                    <a:pt x="4101" y="1532"/>
                    <a:pt x="4112" y="1582"/>
                  </a:cubicBezTo>
                  <a:cubicBezTo>
                    <a:pt x="4163" y="1815"/>
                    <a:pt x="4254" y="2045"/>
                    <a:pt x="4380" y="2265"/>
                  </a:cubicBezTo>
                  <a:cubicBezTo>
                    <a:pt x="4408" y="2313"/>
                    <a:pt x="4438" y="2362"/>
                    <a:pt x="4468" y="2409"/>
                  </a:cubicBezTo>
                  <a:cubicBezTo>
                    <a:pt x="4537" y="2522"/>
                    <a:pt x="4610" y="2639"/>
                    <a:pt x="4659" y="2764"/>
                  </a:cubicBezTo>
                  <a:cubicBezTo>
                    <a:pt x="4741" y="2973"/>
                    <a:pt x="4756" y="3205"/>
                    <a:pt x="4703" y="3436"/>
                  </a:cubicBezTo>
                  <a:cubicBezTo>
                    <a:pt x="4653" y="3650"/>
                    <a:pt x="4544" y="3857"/>
                    <a:pt x="4395" y="4017"/>
                  </a:cubicBezTo>
                  <a:cubicBezTo>
                    <a:pt x="4257" y="4167"/>
                    <a:pt x="4087" y="4286"/>
                    <a:pt x="3923" y="4401"/>
                  </a:cubicBezTo>
                  <a:cubicBezTo>
                    <a:pt x="3837" y="4461"/>
                    <a:pt x="3749" y="4523"/>
                    <a:pt x="3666" y="4589"/>
                  </a:cubicBezTo>
                  <a:cubicBezTo>
                    <a:pt x="3520" y="4704"/>
                    <a:pt x="3384" y="4837"/>
                    <a:pt x="3253" y="4965"/>
                  </a:cubicBezTo>
                  <a:cubicBezTo>
                    <a:pt x="3150" y="5065"/>
                    <a:pt x="3044" y="5169"/>
                    <a:pt x="2933" y="5263"/>
                  </a:cubicBezTo>
                  <a:cubicBezTo>
                    <a:pt x="2897" y="5294"/>
                    <a:pt x="2862" y="5323"/>
                    <a:pt x="2828" y="5350"/>
                  </a:cubicBezTo>
                  <a:cubicBezTo>
                    <a:pt x="2716" y="5437"/>
                    <a:pt x="2567" y="5534"/>
                    <a:pt x="2397" y="5534"/>
                  </a:cubicBezTo>
                  <a:cubicBezTo>
                    <a:pt x="2381" y="5534"/>
                    <a:pt x="2365" y="5534"/>
                    <a:pt x="2350" y="5532"/>
                  </a:cubicBezTo>
                  <a:moveTo>
                    <a:pt x="3228" y="678"/>
                  </a:moveTo>
                  <a:cubicBezTo>
                    <a:pt x="3199" y="685"/>
                    <a:pt x="3170" y="693"/>
                    <a:pt x="3142" y="702"/>
                  </a:cubicBezTo>
                  <a:cubicBezTo>
                    <a:pt x="3109" y="711"/>
                    <a:pt x="3076" y="721"/>
                    <a:pt x="3042" y="729"/>
                  </a:cubicBezTo>
                  <a:cubicBezTo>
                    <a:pt x="3014" y="735"/>
                    <a:pt x="2989" y="740"/>
                    <a:pt x="2965" y="742"/>
                  </a:cubicBezTo>
                  <a:cubicBezTo>
                    <a:pt x="2858" y="754"/>
                    <a:pt x="2760" y="727"/>
                    <a:pt x="2695" y="668"/>
                  </a:cubicBezTo>
                  <a:cubicBezTo>
                    <a:pt x="2626" y="604"/>
                    <a:pt x="2600" y="514"/>
                    <a:pt x="2576" y="428"/>
                  </a:cubicBezTo>
                  <a:cubicBezTo>
                    <a:pt x="2564" y="382"/>
                    <a:pt x="2551" y="335"/>
                    <a:pt x="2531" y="292"/>
                  </a:cubicBezTo>
                  <a:cubicBezTo>
                    <a:pt x="2489" y="198"/>
                    <a:pt x="2407" y="116"/>
                    <a:pt x="2305" y="67"/>
                  </a:cubicBezTo>
                  <a:cubicBezTo>
                    <a:pt x="2202" y="18"/>
                    <a:pt x="2090" y="7"/>
                    <a:pt x="1997" y="38"/>
                  </a:cubicBezTo>
                  <a:cubicBezTo>
                    <a:pt x="1836" y="91"/>
                    <a:pt x="1739" y="241"/>
                    <a:pt x="1644" y="386"/>
                  </a:cubicBezTo>
                  <a:cubicBezTo>
                    <a:pt x="1628" y="411"/>
                    <a:pt x="1610" y="437"/>
                    <a:pt x="1593" y="462"/>
                  </a:cubicBezTo>
                  <a:cubicBezTo>
                    <a:pt x="1532" y="552"/>
                    <a:pt x="1379" y="742"/>
                    <a:pt x="1181" y="742"/>
                  </a:cubicBezTo>
                  <a:cubicBezTo>
                    <a:pt x="1152" y="742"/>
                    <a:pt x="1123" y="738"/>
                    <a:pt x="1092" y="729"/>
                  </a:cubicBezTo>
                  <a:cubicBezTo>
                    <a:pt x="1072" y="723"/>
                    <a:pt x="1052" y="715"/>
                    <a:pt x="1032" y="708"/>
                  </a:cubicBezTo>
                  <a:cubicBezTo>
                    <a:pt x="1004" y="696"/>
                    <a:pt x="974" y="684"/>
                    <a:pt x="943" y="680"/>
                  </a:cubicBezTo>
                  <a:cubicBezTo>
                    <a:pt x="843" y="664"/>
                    <a:pt x="760" y="730"/>
                    <a:pt x="720" y="771"/>
                  </a:cubicBezTo>
                  <a:cubicBezTo>
                    <a:pt x="607" y="883"/>
                    <a:pt x="546" y="1038"/>
                    <a:pt x="531" y="1245"/>
                  </a:cubicBezTo>
                  <a:cubicBezTo>
                    <a:pt x="529" y="1272"/>
                    <a:pt x="528" y="1299"/>
                    <a:pt x="528" y="1326"/>
                  </a:cubicBezTo>
                  <a:cubicBezTo>
                    <a:pt x="528" y="1329"/>
                    <a:pt x="528" y="1329"/>
                    <a:pt x="528" y="1329"/>
                  </a:cubicBezTo>
                  <a:cubicBezTo>
                    <a:pt x="527" y="1398"/>
                    <a:pt x="545" y="1505"/>
                    <a:pt x="564" y="1618"/>
                  </a:cubicBezTo>
                  <a:cubicBezTo>
                    <a:pt x="570" y="1650"/>
                    <a:pt x="576" y="1682"/>
                    <a:pt x="581" y="1715"/>
                  </a:cubicBezTo>
                  <a:cubicBezTo>
                    <a:pt x="609" y="1890"/>
                    <a:pt x="626" y="2064"/>
                    <a:pt x="555" y="2148"/>
                  </a:cubicBezTo>
                  <a:cubicBezTo>
                    <a:pt x="526" y="2183"/>
                    <a:pt x="475" y="2203"/>
                    <a:pt x="422" y="2224"/>
                  </a:cubicBezTo>
                  <a:cubicBezTo>
                    <a:pt x="375" y="2242"/>
                    <a:pt x="327" y="2261"/>
                    <a:pt x="294" y="2290"/>
                  </a:cubicBezTo>
                  <a:cubicBezTo>
                    <a:pt x="206" y="2369"/>
                    <a:pt x="137" y="2469"/>
                    <a:pt x="93" y="2578"/>
                  </a:cubicBezTo>
                  <a:cubicBezTo>
                    <a:pt x="29" y="2741"/>
                    <a:pt x="19" y="2921"/>
                    <a:pt x="13" y="3123"/>
                  </a:cubicBezTo>
                  <a:cubicBezTo>
                    <a:pt x="8" y="3316"/>
                    <a:pt x="7" y="3489"/>
                    <a:pt x="59" y="3659"/>
                  </a:cubicBezTo>
                  <a:cubicBezTo>
                    <a:pt x="83" y="3735"/>
                    <a:pt x="116" y="3810"/>
                    <a:pt x="160" y="3881"/>
                  </a:cubicBezTo>
                  <a:cubicBezTo>
                    <a:pt x="380" y="4242"/>
                    <a:pt x="791" y="4440"/>
                    <a:pt x="1016" y="4525"/>
                  </a:cubicBezTo>
                  <a:cubicBezTo>
                    <a:pt x="1036" y="4533"/>
                    <a:pt x="1057" y="4540"/>
                    <a:pt x="1077" y="4548"/>
                  </a:cubicBezTo>
                  <a:cubicBezTo>
                    <a:pt x="1156" y="4577"/>
                    <a:pt x="1238" y="4607"/>
                    <a:pt x="1313" y="4650"/>
                  </a:cubicBezTo>
                  <a:cubicBezTo>
                    <a:pt x="1484" y="4749"/>
                    <a:pt x="1608" y="4906"/>
                    <a:pt x="1727" y="5058"/>
                  </a:cubicBezTo>
                  <a:cubicBezTo>
                    <a:pt x="1750" y="5087"/>
                    <a:pt x="1774" y="5117"/>
                    <a:pt x="1797" y="5146"/>
                  </a:cubicBezTo>
                  <a:cubicBezTo>
                    <a:pt x="1990" y="5385"/>
                    <a:pt x="2166" y="5506"/>
                    <a:pt x="2350" y="5525"/>
                  </a:cubicBezTo>
                  <a:cubicBezTo>
                    <a:pt x="2539" y="5545"/>
                    <a:pt x="2702" y="5439"/>
                    <a:pt x="2823" y="5344"/>
                  </a:cubicBezTo>
                  <a:cubicBezTo>
                    <a:pt x="2858" y="5318"/>
                    <a:pt x="2893" y="5289"/>
                    <a:pt x="2929" y="5258"/>
                  </a:cubicBezTo>
                  <a:cubicBezTo>
                    <a:pt x="3039" y="5163"/>
                    <a:pt x="3145" y="5060"/>
                    <a:pt x="3248" y="4960"/>
                  </a:cubicBezTo>
                  <a:cubicBezTo>
                    <a:pt x="3379" y="4831"/>
                    <a:pt x="3515" y="4699"/>
                    <a:pt x="3661" y="4583"/>
                  </a:cubicBezTo>
                  <a:cubicBezTo>
                    <a:pt x="3745" y="4518"/>
                    <a:pt x="3833" y="4455"/>
                    <a:pt x="3919" y="4396"/>
                  </a:cubicBezTo>
                  <a:cubicBezTo>
                    <a:pt x="4083" y="4281"/>
                    <a:pt x="4252" y="4162"/>
                    <a:pt x="4390" y="4012"/>
                  </a:cubicBezTo>
                  <a:cubicBezTo>
                    <a:pt x="4538" y="3853"/>
                    <a:pt x="4647" y="3648"/>
                    <a:pt x="4696" y="3434"/>
                  </a:cubicBezTo>
                  <a:cubicBezTo>
                    <a:pt x="4749" y="3205"/>
                    <a:pt x="4734" y="2974"/>
                    <a:pt x="4652" y="2767"/>
                  </a:cubicBezTo>
                  <a:cubicBezTo>
                    <a:pt x="4603" y="2642"/>
                    <a:pt x="4531" y="2526"/>
                    <a:pt x="4462" y="2413"/>
                  </a:cubicBezTo>
                  <a:cubicBezTo>
                    <a:pt x="4433" y="2366"/>
                    <a:pt x="4402" y="2317"/>
                    <a:pt x="4374" y="2268"/>
                  </a:cubicBezTo>
                  <a:cubicBezTo>
                    <a:pt x="4247" y="2048"/>
                    <a:pt x="4157" y="1817"/>
                    <a:pt x="4105" y="1584"/>
                  </a:cubicBezTo>
                  <a:cubicBezTo>
                    <a:pt x="4094" y="1533"/>
                    <a:pt x="4084" y="1480"/>
                    <a:pt x="4074" y="1429"/>
                  </a:cubicBezTo>
                  <a:cubicBezTo>
                    <a:pt x="4071" y="1415"/>
                    <a:pt x="4071" y="1415"/>
                    <a:pt x="4071" y="1415"/>
                  </a:cubicBezTo>
                  <a:cubicBezTo>
                    <a:pt x="4029" y="1196"/>
                    <a:pt x="3981" y="946"/>
                    <a:pt x="3802" y="790"/>
                  </a:cubicBezTo>
                  <a:cubicBezTo>
                    <a:pt x="3700" y="701"/>
                    <a:pt x="3564" y="655"/>
                    <a:pt x="3415" y="655"/>
                  </a:cubicBezTo>
                  <a:cubicBezTo>
                    <a:pt x="3354" y="655"/>
                    <a:pt x="3292" y="662"/>
                    <a:pt x="3228" y="67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1" name="Freeform 46">
              <a:extLst>
                <a:ext uri="{FF2B5EF4-FFF2-40B4-BE49-F238E27FC236}">
                  <a16:creationId xmlns:a16="http://schemas.microsoft.com/office/drawing/2014/main" id="{93979077-C617-457C-B224-FB1DEB7A111E}"/>
                </a:ext>
              </a:extLst>
            </p:cNvPr>
            <p:cNvSpPr>
              <a:spLocks noEditPoints="1"/>
            </p:cNvSpPr>
            <p:nvPr/>
          </p:nvSpPr>
          <p:spPr bwMode="auto">
            <a:xfrm>
              <a:off x="3947" y="121"/>
              <a:ext cx="3587" cy="4221"/>
            </a:xfrm>
            <a:custGeom>
              <a:avLst/>
              <a:gdLst>
                <a:gd name="T0" fmla="*/ 2068 w 4847"/>
                <a:gd name="T1" fmla="*/ 5551 h 5703"/>
                <a:gd name="T2" fmla="*/ 1338 w 4847"/>
                <a:gd name="T3" fmla="*/ 4759 h 5703"/>
                <a:gd name="T4" fmla="*/ 781 w 4847"/>
                <a:gd name="T5" fmla="*/ 4520 h 5703"/>
                <a:gd name="T6" fmla="*/ 49 w 4847"/>
                <a:gd name="T7" fmla="*/ 3746 h 5703"/>
                <a:gd name="T8" fmla="*/ 24 w 4847"/>
                <a:gd name="T9" fmla="*/ 2906 h 5703"/>
                <a:gd name="T10" fmla="*/ 430 w 4847"/>
                <a:gd name="T11" fmla="*/ 2267 h 5703"/>
                <a:gd name="T12" fmla="*/ 563 w 4847"/>
                <a:gd name="T13" fmla="*/ 1627 h 5703"/>
                <a:gd name="T14" fmla="*/ 698 w 4847"/>
                <a:gd name="T15" fmla="*/ 777 h 5703"/>
                <a:gd name="T16" fmla="*/ 1024 w 4847"/>
                <a:gd name="T17" fmla="*/ 711 h 5703"/>
                <a:gd name="T18" fmla="*/ 1595 w 4847"/>
                <a:gd name="T19" fmla="*/ 461 h 5703"/>
                <a:gd name="T20" fmla="*/ 2171 w 4847"/>
                <a:gd name="T21" fmla="*/ 7 h 5703"/>
                <a:gd name="T22" fmla="*/ 2564 w 4847"/>
                <a:gd name="T23" fmla="*/ 299 h 5703"/>
                <a:gd name="T24" fmla="*/ 2725 w 4847"/>
                <a:gd name="T25" fmla="*/ 697 h 5703"/>
                <a:gd name="T26" fmla="*/ 3077 w 4847"/>
                <a:gd name="T27" fmla="*/ 761 h 5703"/>
                <a:gd name="T28" fmla="*/ 3577 w 4847"/>
                <a:gd name="T29" fmla="*/ 688 h 5703"/>
                <a:gd name="T30" fmla="*/ 4056 w 4847"/>
                <a:gd name="T31" fmla="*/ 1104 h 5703"/>
                <a:gd name="T32" fmla="*/ 4177 w 4847"/>
                <a:gd name="T33" fmla="*/ 1628 h 5703"/>
                <a:gd name="T34" fmla="*/ 4546 w 4847"/>
                <a:gd name="T35" fmla="*/ 2485 h 5703"/>
                <a:gd name="T36" fmla="*/ 4675 w 4847"/>
                <a:gd name="T37" fmla="*/ 3850 h 5703"/>
                <a:gd name="T38" fmla="*/ 3731 w 4847"/>
                <a:gd name="T39" fmla="*/ 4713 h 5703"/>
                <a:gd name="T40" fmla="*/ 2870 w 4847"/>
                <a:gd name="T41" fmla="*/ 5504 h 5703"/>
                <a:gd name="T42" fmla="*/ 2380 w 4847"/>
                <a:gd name="T43" fmla="*/ 5694 h 5703"/>
                <a:gd name="T44" fmla="*/ 3077 w 4847"/>
                <a:gd name="T45" fmla="*/ 762 h 5703"/>
                <a:gd name="T46" fmla="*/ 2725 w 4847"/>
                <a:gd name="T47" fmla="*/ 698 h 5703"/>
                <a:gd name="T48" fmla="*/ 2563 w 4847"/>
                <a:gd name="T49" fmla="*/ 300 h 5703"/>
                <a:gd name="T50" fmla="*/ 2011 w 4847"/>
                <a:gd name="T51" fmla="*/ 21 h 5703"/>
                <a:gd name="T52" fmla="*/ 1376 w 4847"/>
                <a:gd name="T53" fmla="*/ 686 h 5703"/>
                <a:gd name="T54" fmla="*/ 931 w 4847"/>
                <a:gd name="T55" fmla="*/ 682 h 5703"/>
                <a:gd name="T56" fmla="*/ 523 w 4847"/>
                <a:gd name="T57" fmla="*/ 1278 h 5703"/>
                <a:gd name="T58" fmla="*/ 589 w 4847"/>
                <a:gd name="T59" fmla="*/ 1757 h 5703"/>
                <a:gd name="T60" fmla="*/ 297 w 4847"/>
                <a:gd name="T61" fmla="*/ 2336 h 5703"/>
                <a:gd name="T62" fmla="*/ 6 w 4847"/>
                <a:gd name="T63" fmla="*/ 3194 h 5703"/>
                <a:gd name="T64" fmla="*/ 153 w 4847"/>
                <a:gd name="T65" fmla="*/ 3974 h 5703"/>
                <a:gd name="T66" fmla="*/ 1037 w 4847"/>
                <a:gd name="T67" fmla="*/ 4632 h 5703"/>
                <a:gd name="T68" fmla="*/ 1751 w 4847"/>
                <a:gd name="T69" fmla="*/ 5190 h 5703"/>
                <a:gd name="T70" fmla="*/ 2216 w 4847"/>
                <a:gd name="T71" fmla="*/ 5645 h 5703"/>
                <a:gd name="T72" fmla="*/ 2870 w 4847"/>
                <a:gd name="T73" fmla="*/ 5504 h 5703"/>
                <a:gd name="T74" fmla="*/ 3731 w 4847"/>
                <a:gd name="T75" fmla="*/ 4712 h 5703"/>
                <a:gd name="T76" fmla="*/ 4675 w 4847"/>
                <a:gd name="T77" fmla="*/ 3850 h 5703"/>
                <a:gd name="T78" fmla="*/ 4546 w 4847"/>
                <a:gd name="T79" fmla="*/ 2486 h 5703"/>
                <a:gd name="T80" fmla="*/ 4176 w 4847"/>
                <a:gd name="T81" fmla="*/ 1629 h 5703"/>
                <a:gd name="T82" fmla="*/ 4055 w 4847"/>
                <a:gd name="T83" fmla="*/ 1105 h 5703"/>
                <a:gd name="T84" fmla="*/ 3577 w 4847"/>
                <a:gd name="T85" fmla="*/ 688 h 5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47" h="5703">
                  <a:moveTo>
                    <a:pt x="2380" y="5694"/>
                  </a:moveTo>
                  <a:cubicBezTo>
                    <a:pt x="2325" y="5687"/>
                    <a:pt x="2270" y="5671"/>
                    <a:pt x="2216" y="5646"/>
                  </a:cubicBezTo>
                  <a:cubicBezTo>
                    <a:pt x="2167" y="5622"/>
                    <a:pt x="2117" y="5591"/>
                    <a:pt x="2068" y="5551"/>
                  </a:cubicBezTo>
                  <a:cubicBezTo>
                    <a:pt x="1986" y="5486"/>
                    <a:pt x="1905" y="5399"/>
                    <a:pt x="1820" y="5285"/>
                  </a:cubicBezTo>
                  <a:cubicBezTo>
                    <a:pt x="1797" y="5254"/>
                    <a:pt x="1773" y="5222"/>
                    <a:pt x="1750" y="5190"/>
                  </a:cubicBezTo>
                  <a:cubicBezTo>
                    <a:pt x="1632" y="5029"/>
                    <a:pt x="1510" y="4862"/>
                    <a:pt x="1338" y="4759"/>
                  </a:cubicBezTo>
                  <a:cubicBezTo>
                    <a:pt x="1261" y="4714"/>
                    <a:pt x="1176" y="4683"/>
                    <a:pt x="1094" y="4653"/>
                  </a:cubicBezTo>
                  <a:cubicBezTo>
                    <a:pt x="1075" y="4646"/>
                    <a:pt x="1056" y="4640"/>
                    <a:pt x="1037" y="4633"/>
                  </a:cubicBezTo>
                  <a:cubicBezTo>
                    <a:pt x="948" y="4600"/>
                    <a:pt x="862" y="4562"/>
                    <a:pt x="781" y="4520"/>
                  </a:cubicBezTo>
                  <a:cubicBezTo>
                    <a:pt x="694" y="4475"/>
                    <a:pt x="612" y="4426"/>
                    <a:pt x="537" y="4373"/>
                  </a:cubicBezTo>
                  <a:cubicBezTo>
                    <a:pt x="371" y="4255"/>
                    <a:pt x="241" y="4121"/>
                    <a:pt x="152" y="3975"/>
                  </a:cubicBezTo>
                  <a:cubicBezTo>
                    <a:pt x="108" y="3901"/>
                    <a:pt x="73" y="3824"/>
                    <a:pt x="49" y="3746"/>
                  </a:cubicBezTo>
                  <a:cubicBezTo>
                    <a:pt x="25" y="3664"/>
                    <a:pt x="10" y="3574"/>
                    <a:pt x="5" y="3470"/>
                  </a:cubicBezTo>
                  <a:cubicBezTo>
                    <a:pt x="0" y="3380"/>
                    <a:pt x="2" y="3292"/>
                    <a:pt x="5" y="3194"/>
                  </a:cubicBezTo>
                  <a:cubicBezTo>
                    <a:pt x="9" y="3091"/>
                    <a:pt x="13" y="2998"/>
                    <a:pt x="24" y="2906"/>
                  </a:cubicBezTo>
                  <a:cubicBezTo>
                    <a:pt x="36" y="2800"/>
                    <a:pt x="57" y="2711"/>
                    <a:pt x="88" y="2633"/>
                  </a:cubicBezTo>
                  <a:cubicBezTo>
                    <a:pt x="133" y="2519"/>
                    <a:pt x="205" y="2416"/>
                    <a:pt x="297" y="2335"/>
                  </a:cubicBezTo>
                  <a:cubicBezTo>
                    <a:pt x="331" y="2305"/>
                    <a:pt x="382" y="2286"/>
                    <a:pt x="430" y="2267"/>
                  </a:cubicBezTo>
                  <a:cubicBezTo>
                    <a:pt x="485" y="2246"/>
                    <a:pt x="537" y="2226"/>
                    <a:pt x="566" y="2192"/>
                  </a:cubicBezTo>
                  <a:cubicBezTo>
                    <a:pt x="639" y="2109"/>
                    <a:pt x="618" y="1926"/>
                    <a:pt x="588" y="1758"/>
                  </a:cubicBezTo>
                  <a:cubicBezTo>
                    <a:pt x="580" y="1714"/>
                    <a:pt x="571" y="1670"/>
                    <a:pt x="563" y="1627"/>
                  </a:cubicBezTo>
                  <a:cubicBezTo>
                    <a:pt x="543" y="1525"/>
                    <a:pt x="524" y="1429"/>
                    <a:pt x="522" y="1365"/>
                  </a:cubicBezTo>
                  <a:cubicBezTo>
                    <a:pt x="522" y="1341"/>
                    <a:pt x="521" y="1309"/>
                    <a:pt x="522" y="1278"/>
                  </a:cubicBezTo>
                  <a:cubicBezTo>
                    <a:pt x="529" y="1061"/>
                    <a:pt x="588" y="893"/>
                    <a:pt x="698" y="777"/>
                  </a:cubicBezTo>
                  <a:cubicBezTo>
                    <a:pt x="730" y="743"/>
                    <a:pt x="767" y="717"/>
                    <a:pt x="803" y="700"/>
                  </a:cubicBezTo>
                  <a:cubicBezTo>
                    <a:pt x="846" y="680"/>
                    <a:pt x="889" y="674"/>
                    <a:pt x="931" y="681"/>
                  </a:cubicBezTo>
                  <a:cubicBezTo>
                    <a:pt x="963" y="686"/>
                    <a:pt x="994" y="699"/>
                    <a:pt x="1024" y="711"/>
                  </a:cubicBezTo>
                  <a:cubicBezTo>
                    <a:pt x="1044" y="719"/>
                    <a:pt x="1064" y="728"/>
                    <a:pt x="1085" y="734"/>
                  </a:cubicBezTo>
                  <a:cubicBezTo>
                    <a:pt x="1181" y="763"/>
                    <a:pt x="1279" y="747"/>
                    <a:pt x="1376" y="686"/>
                  </a:cubicBezTo>
                  <a:cubicBezTo>
                    <a:pt x="1475" y="624"/>
                    <a:pt x="1550" y="529"/>
                    <a:pt x="1595" y="461"/>
                  </a:cubicBezTo>
                  <a:cubicBezTo>
                    <a:pt x="1613" y="435"/>
                    <a:pt x="1630" y="408"/>
                    <a:pt x="1646" y="382"/>
                  </a:cubicBezTo>
                  <a:cubicBezTo>
                    <a:pt x="1743" y="231"/>
                    <a:pt x="1843" y="75"/>
                    <a:pt x="2011" y="21"/>
                  </a:cubicBezTo>
                  <a:cubicBezTo>
                    <a:pt x="2061" y="5"/>
                    <a:pt x="2114" y="0"/>
                    <a:pt x="2171" y="7"/>
                  </a:cubicBezTo>
                  <a:cubicBezTo>
                    <a:pt x="2225" y="14"/>
                    <a:pt x="2279" y="30"/>
                    <a:pt x="2331" y="56"/>
                  </a:cubicBezTo>
                  <a:cubicBezTo>
                    <a:pt x="2382" y="82"/>
                    <a:pt x="2429" y="117"/>
                    <a:pt x="2469" y="158"/>
                  </a:cubicBezTo>
                  <a:cubicBezTo>
                    <a:pt x="2510" y="200"/>
                    <a:pt x="2542" y="248"/>
                    <a:pt x="2564" y="299"/>
                  </a:cubicBezTo>
                  <a:cubicBezTo>
                    <a:pt x="2583" y="345"/>
                    <a:pt x="2596" y="396"/>
                    <a:pt x="2608" y="444"/>
                  </a:cubicBezTo>
                  <a:cubicBezTo>
                    <a:pt x="2619" y="490"/>
                    <a:pt x="2631" y="537"/>
                    <a:pt x="2649" y="581"/>
                  </a:cubicBezTo>
                  <a:cubicBezTo>
                    <a:pt x="2669" y="629"/>
                    <a:pt x="2694" y="667"/>
                    <a:pt x="2725" y="697"/>
                  </a:cubicBezTo>
                  <a:cubicBezTo>
                    <a:pt x="2760" y="730"/>
                    <a:pt x="2803" y="754"/>
                    <a:pt x="2854" y="767"/>
                  </a:cubicBezTo>
                  <a:cubicBezTo>
                    <a:pt x="2899" y="778"/>
                    <a:pt x="2949" y="781"/>
                    <a:pt x="2999" y="776"/>
                  </a:cubicBezTo>
                  <a:cubicBezTo>
                    <a:pt x="3023" y="773"/>
                    <a:pt x="3049" y="768"/>
                    <a:pt x="3077" y="761"/>
                  </a:cubicBezTo>
                  <a:cubicBezTo>
                    <a:pt x="3112" y="753"/>
                    <a:pt x="3147" y="742"/>
                    <a:pt x="3181" y="732"/>
                  </a:cubicBezTo>
                  <a:cubicBezTo>
                    <a:pt x="3210" y="723"/>
                    <a:pt x="3239" y="714"/>
                    <a:pt x="3268" y="706"/>
                  </a:cubicBezTo>
                  <a:cubicBezTo>
                    <a:pt x="3372" y="679"/>
                    <a:pt x="3479" y="673"/>
                    <a:pt x="3577" y="688"/>
                  </a:cubicBezTo>
                  <a:cubicBezTo>
                    <a:pt x="3631" y="696"/>
                    <a:pt x="3682" y="710"/>
                    <a:pt x="3728" y="730"/>
                  </a:cubicBezTo>
                  <a:cubicBezTo>
                    <a:pt x="3779" y="752"/>
                    <a:pt x="3825" y="780"/>
                    <a:pt x="3865" y="815"/>
                  </a:cubicBezTo>
                  <a:cubicBezTo>
                    <a:pt x="3948" y="885"/>
                    <a:pt x="4010" y="980"/>
                    <a:pt x="4056" y="1104"/>
                  </a:cubicBezTo>
                  <a:cubicBezTo>
                    <a:pt x="4096" y="1212"/>
                    <a:pt x="4119" y="1327"/>
                    <a:pt x="4143" y="1456"/>
                  </a:cubicBezTo>
                  <a:cubicBezTo>
                    <a:pt x="4144" y="1463"/>
                    <a:pt x="4146" y="1470"/>
                    <a:pt x="4147" y="1477"/>
                  </a:cubicBezTo>
                  <a:cubicBezTo>
                    <a:pt x="4156" y="1527"/>
                    <a:pt x="4166" y="1579"/>
                    <a:pt x="4177" y="1628"/>
                  </a:cubicBezTo>
                  <a:cubicBezTo>
                    <a:pt x="4202" y="1749"/>
                    <a:pt x="4239" y="1870"/>
                    <a:pt x="4285" y="1988"/>
                  </a:cubicBezTo>
                  <a:cubicBezTo>
                    <a:pt x="4331" y="2104"/>
                    <a:pt x="4386" y="2219"/>
                    <a:pt x="4450" y="2329"/>
                  </a:cubicBezTo>
                  <a:cubicBezTo>
                    <a:pt x="4481" y="2382"/>
                    <a:pt x="4514" y="2434"/>
                    <a:pt x="4546" y="2485"/>
                  </a:cubicBezTo>
                  <a:cubicBezTo>
                    <a:pt x="4617" y="2598"/>
                    <a:pt x="4691" y="2714"/>
                    <a:pt x="4741" y="2838"/>
                  </a:cubicBezTo>
                  <a:cubicBezTo>
                    <a:pt x="4829" y="3052"/>
                    <a:pt x="4847" y="3291"/>
                    <a:pt x="4794" y="3529"/>
                  </a:cubicBezTo>
                  <a:cubicBezTo>
                    <a:pt x="4769" y="3640"/>
                    <a:pt x="4729" y="3748"/>
                    <a:pt x="4675" y="3850"/>
                  </a:cubicBezTo>
                  <a:cubicBezTo>
                    <a:pt x="4622" y="3951"/>
                    <a:pt x="4557" y="4044"/>
                    <a:pt x="4482" y="4126"/>
                  </a:cubicBezTo>
                  <a:cubicBezTo>
                    <a:pt x="4340" y="4279"/>
                    <a:pt x="4167" y="4400"/>
                    <a:pt x="3999" y="4518"/>
                  </a:cubicBezTo>
                  <a:cubicBezTo>
                    <a:pt x="3910" y="4580"/>
                    <a:pt x="3818" y="4645"/>
                    <a:pt x="3731" y="4713"/>
                  </a:cubicBezTo>
                  <a:cubicBezTo>
                    <a:pt x="3578" y="4835"/>
                    <a:pt x="3437" y="4974"/>
                    <a:pt x="3300" y="5110"/>
                  </a:cubicBezTo>
                  <a:cubicBezTo>
                    <a:pt x="3196" y="5212"/>
                    <a:pt x="3090" y="5317"/>
                    <a:pt x="2979" y="5414"/>
                  </a:cubicBezTo>
                  <a:cubicBezTo>
                    <a:pt x="2941" y="5447"/>
                    <a:pt x="2906" y="5476"/>
                    <a:pt x="2870" y="5504"/>
                  </a:cubicBezTo>
                  <a:cubicBezTo>
                    <a:pt x="2786" y="5571"/>
                    <a:pt x="2714" y="5617"/>
                    <a:pt x="2643" y="5648"/>
                  </a:cubicBezTo>
                  <a:cubicBezTo>
                    <a:pt x="2570" y="5681"/>
                    <a:pt x="2500" y="5697"/>
                    <a:pt x="2431" y="5697"/>
                  </a:cubicBezTo>
                  <a:cubicBezTo>
                    <a:pt x="2414" y="5697"/>
                    <a:pt x="2397" y="5696"/>
                    <a:pt x="2380" y="5694"/>
                  </a:cubicBezTo>
                  <a:moveTo>
                    <a:pt x="3268" y="707"/>
                  </a:moveTo>
                  <a:cubicBezTo>
                    <a:pt x="3239" y="714"/>
                    <a:pt x="3210" y="724"/>
                    <a:pt x="3181" y="732"/>
                  </a:cubicBezTo>
                  <a:cubicBezTo>
                    <a:pt x="3148" y="743"/>
                    <a:pt x="3113" y="754"/>
                    <a:pt x="3077" y="762"/>
                  </a:cubicBezTo>
                  <a:cubicBezTo>
                    <a:pt x="3049" y="769"/>
                    <a:pt x="3023" y="774"/>
                    <a:pt x="2999" y="776"/>
                  </a:cubicBezTo>
                  <a:cubicBezTo>
                    <a:pt x="2949" y="782"/>
                    <a:pt x="2899" y="779"/>
                    <a:pt x="2854" y="767"/>
                  </a:cubicBezTo>
                  <a:cubicBezTo>
                    <a:pt x="2803" y="754"/>
                    <a:pt x="2759" y="731"/>
                    <a:pt x="2725" y="698"/>
                  </a:cubicBezTo>
                  <a:cubicBezTo>
                    <a:pt x="2693" y="668"/>
                    <a:pt x="2668" y="630"/>
                    <a:pt x="2648" y="581"/>
                  </a:cubicBezTo>
                  <a:cubicBezTo>
                    <a:pt x="2631" y="538"/>
                    <a:pt x="2619" y="490"/>
                    <a:pt x="2607" y="444"/>
                  </a:cubicBezTo>
                  <a:cubicBezTo>
                    <a:pt x="2595" y="396"/>
                    <a:pt x="2582" y="346"/>
                    <a:pt x="2563" y="300"/>
                  </a:cubicBezTo>
                  <a:cubicBezTo>
                    <a:pt x="2521" y="199"/>
                    <a:pt x="2436" y="111"/>
                    <a:pt x="2330" y="57"/>
                  </a:cubicBezTo>
                  <a:cubicBezTo>
                    <a:pt x="2278" y="31"/>
                    <a:pt x="2225" y="14"/>
                    <a:pt x="2171" y="8"/>
                  </a:cubicBezTo>
                  <a:cubicBezTo>
                    <a:pt x="2114" y="1"/>
                    <a:pt x="2061" y="6"/>
                    <a:pt x="2011" y="21"/>
                  </a:cubicBezTo>
                  <a:cubicBezTo>
                    <a:pt x="1844" y="75"/>
                    <a:pt x="1744" y="232"/>
                    <a:pt x="1647" y="383"/>
                  </a:cubicBezTo>
                  <a:cubicBezTo>
                    <a:pt x="1630" y="409"/>
                    <a:pt x="1613" y="436"/>
                    <a:pt x="1596" y="461"/>
                  </a:cubicBezTo>
                  <a:cubicBezTo>
                    <a:pt x="1551" y="530"/>
                    <a:pt x="1475" y="624"/>
                    <a:pt x="1376" y="686"/>
                  </a:cubicBezTo>
                  <a:cubicBezTo>
                    <a:pt x="1279" y="747"/>
                    <a:pt x="1181" y="764"/>
                    <a:pt x="1085" y="735"/>
                  </a:cubicBezTo>
                  <a:cubicBezTo>
                    <a:pt x="1064" y="728"/>
                    <a:pt x="1044" y="720"/>
                    <a:pt x="1024" y="712"/>
                  </a:cubicBezTo>
                  <a:cubicBezTo>
                    <a:pt x="994" y="700"/>
                    <a:pt x="963" y="687"/>
                    <a:pt x="931" y="682"/>
                  </a:cubicBezTo>
                  <a:cubicBezTo>
                    <a:pt x="889" y="675"/>
                    <a:pt x="846" y="681"/>
                    <a:pt x="804" y="701"/>
                  </a:cubicBezTo>
                  <a:cubicBezTo>
                    <a:pt x="767" y="717"/>
                    <a:pt x="731" y="744"/>
                    <a:pt x="699" y="777"/>
                  </a:cubicBezTo>
                  <a:cubicBezTo>
                    <a:pt x="589" y="893"/>
                    <a:pt x="529" y="1061"/>
                    <a:pt x="523" y="1278"/>
                  </a:cubicBezTo>
                  <a:cubicBezTo>
                    <a:pt x="522" y="1309"/>
                    <a:pt x="522" y="1341"/>
                    <a:pt x="523" y="1365"/>
                  </a:cubicBezTo>
                  <a:cubicBezTo>
                    <a:pt x="525" y="1429"/>
                    <a:pt x="544" y="1525"/>
                    <a:pt x="564" y="1627"/>
                  </a:cubicBezTo>
                  <a:cubicBezTo>
                    <a:pt x="572" y="1670"/>
                    <a:pt x="581" y="1714"/>
                    <a:pt x="589" y="1757"/>
                  </a:cubicBezTo>
                  <a:cubicBezTo>
                    <a:pt x="619" y="1926"/>
                    <a:pt x="640" y="2109"/>
                    <a:pt x="567" y="2193"/>
                  </a:cubicBezTo>
                  <a:cubicBezTo>
                    <a:pt x="537" y="2227"/>
                    <a:pt x="486" y="2247"/>
                    <a:pt x="431" y="2268"/>
                  </a:cubicBezTo>
                  <a:cubicBezTo>
                    <a:pt x="382" y="2286"/>
                    <a:pt x="331" y="2306"/>
                    <a:pt x="297" y="2336"/>
                  </a:cubicBezTo>
                  <a:cubicBezTo>
                    <a:pt x="205" y="2417"/>
                    <a:pt x="133" y="2520"/>
                    <a:pt x="89" y="2633"/>
                  </a:cubicBezTo>
                  <a:cubicBezTo>
                    <a:pt x="58" y="2711"/>
                    <a:pt x="37" y="2800"/>
                    <a:pt x="24" y="2906"/>
                  </a:cubicBezTo>
                  <a:cubicBezTo>
                    <a:pt x="13" y="2998"/>
                    <a:pt x="10" y="3091"/>
                    <a:pt x="6" y="3194"/>
                  </a:cubicBezTo>
                  <a:cubicBezTo>
                    <a:pt x="3" y="3292"/>
                    <a:pt x="1" y="3380"/>
                    <a:pt x="5" y="3470"/>
                  </a:cubicBezTo>
                  <a:cubicBezTo>
                    <a:pt x="11" y="3574"/>
                    <a:pt x="26" y="3664"/>
                    <a:pt x="50" y="3745"/>
                  </a:cubicBezTo>
                  <a:cubicBezTo>
                    <a:pt x="74" y="3824"/>
                    <a:pt x="108" y="3901"/>
                    <a:pt x="153" y="3974"/>
                  </a:cubicBezTo>
                  <a:cubicBezTo>
                    <a:pt x="242" y="4121"/>
                    <a:pt x="371" y="4255"/>
                    <a:pt x="538" y="4373"/>
                  </a:cubicBezTo>
                  <a:cubicBezTo>
                    <a:pt x="612" y="4425"/>
                    <a:pt x="694" y="4475"/>
                    <a:pt x="781" y="4519"/>
                  </a:cubicBezTo>
                  <a:cubicBezTo>
                    <a:pt x="863" y="4561"/>
                    <a:pt x="949" y="4599"/>
                    <a:pt x="1037" y="4632"/>
                  </a:cubicBezTo>
                  <a:cubicBezTo>
                    <a:pt x="1056" y="4639"/>
                    <a:pt x="1075" y="4646"/>
                    <a:pt x="1094" y="4652"/>
                  </a:cubicBezTo>
                  <a:cubicBezTo>
                    <a:pt x="1176" y="4682"/>
                    <a:pt x="1261" y="4713"/>
                    <a:pt x="1338" y="4759"/>
                  </a:cubicBezTo>
                  <a:cubicBezTo>
                    <a:pt x="1511" y="4861"/>
                    <a:pt x="1633" y="5028"/>
                    <a:pt x="1751" y="5190"/>
                  </a:cubicBezTo>
                  <a:cubicBezTo>
                    <a:pt x="1774" y="5221"/>
                    <a:pt x="1797" y="5254"/>
                    <a:pt x="1821" y="5285"/>
                  </a:cubicBezTo>
                  <a:cubicBezTo>
                    <a:pt x="1906" y="5398"/>
                    <a:pt x="1987" y="5485"/>
                    <a:pt x="2068" y="5551"/>
                  </a:cubicBezTo>
                  <a:cubicBezTo>
                    <a:pt x="2117" y="5590"/>
                    <a:pt x="2167" y="5622"/>
                    <a:pt x="2216" y="5645"/>
                  </a:cubicBezTo>
                  <a:cubicBezTo>
                    <a:pt x="2271" y="5671"/>
                    <a:pt x="2326" y="5687"/>
                    <a:pt x="2380" y="5693"/>
                  </a:cubicBezTo>
                  <a:cubicBezTo>
                    <a:pt x="2466" y="5703"/>
                    <a:pt x="2552" y="5688"/>
                    <a:pt x="2643" y="5648"/>
                  </a:cubicBezTo>
                  <a:cubicBezTo>
                    <a:pt x="2713" y="5616"/>
                    <a:pt x="2786" y="5571"/>
                    <a:pt x="2870" y="5504"/>
                  </a:cubicBezTo>
                  <a:cubicBezTo>
                    <a:pt x="2905" y="5475"/>
                    <a:pt x="2941" y="5446"/>
                    <a:pt x="2978" y="5413"/>
                  </a:cubicBezTo>
                  <a:cubicBezTo>
                    <a:pt x="3089" y="5317"/>
                    <a:pt x="3196" y="5211"/>
                    <a:pt x="3299" y="5109"/>
                  </a:cubicBezTo>
                  <a:cubicBezTo>
                    <a:pt x="3436" y="4974"/>
                    <a:pt x="3578" y="4834"/>
                    <a:pt x="3731" y="4712"/>
                  </a:cubicBezTo>
                  <a:cubicBezTo>
                    <a:pt x="3817" y="4644"/>
                    <a:pt x="3909" y="4580"/>
                    <a:pt x="3998" y="4517"/>
                  </a:cubicBezTo>
                  <a:cubicBezTo>
                    <a:pt x="4166" y="4400"/>
                    <a:pt x="4340" y="4278"/>
                    <a:pt x="4481" y="4125"/>
                  </a:cubicBezTo>
                  <a:cubicBezTo>
                    <a:pt x="4556" y="4044"/>
                    <a:pt x="4622" y="3951"/>
                    <a:pt x="4675" y="3850"/>
                  </a:cubicBezTo>
                  <a:cubicBezTo>
                    <a:pt x="4728" y="3748"/>
                    <a:pt x="4768" y="3640"/>
                    <a:pt x="4793" y="3529"/>
                  </a:cubicBezTo>
                  <a:cubicBezTo>
                    <a:pt x="4846" y="3291"/>
                    <a:pt x="4828" y="3052"/>
                    <a:pt x="4741" y="2838"/>
                  </a:cubicBezTo>
                  <a:cubicBezTo>
                    <a:pt x="4690" y="2714"/>
                    <a:pt x="4617" y="2598"/>
                    <a:pt x="4546" y="2486"/>
                  </a:cubicBezTo>
                  <a:cubicBezTo>
                    <a:pt x="4514" y="2435"/>
                    <a:pt x="4480" y="2382"/>
                    <a:pt x="4450" y="2329"/>
                  </a:cubicBezTo>
                  <a:cubicBezTo>
                    <a:pt x="4386" y="2220"/>
                    <a:pt x="4330" y="2105"/>
                    <a:pt x="4284" y="1988"/>
                  </a:cubicBezTo>
                  <a:cubicBezTo>
                    <a:pt x="4238" y="1870"/>
                    <a:pt x="4202" y="1749"/>
                    <a:pt x="4176" y="1629"/>
                  </a:cubicBezTo>
                  <a:cubicBezTo>
                    <a:pt x="4165" y="1579"/>
                    <a:pt x="4156" y="1527"/>
                    <a:pt x="4146" y="1477"/>
                  </a:cubicBezTo>
                  <a:cubicBezTo>
                    <a:pt x="4145" y="1470"/>
                    <a:pt x="4144" y="1463"/>
                    <a:pt x="4142" y="1456"/>
                  </a:cubicBezTo>
                  <a:cubicBezTo>
                    <a:pt x="4118" y="1328"/>
                    <a:pt x="4095" y="1212"/>
                    <a:pt x="4055" y="1105"/>
                  </a:cubicBezTo>
                  <a:cubicBezTo>
                    <a:pt x="4009" y="980"/>
                    <a:pt x="3947" y="886"/>
                    <a:pt x="3865" y="815"/>
                  </a:cubicBezTo>
                  <a:cubicBezTo>
                    <a:pt x="3824" y="781"/>
                    <a:pt x="3778" y="752"/>
                    <a:pt x="3728" y="731"/>
                  </a:cubicBezTo>
                  <a:cubicBezTo>
                    <a:pt x="3681" y="711"/>
                    <a:pt x="3630" y="696"/>
                    <a:pt x="3577" y="688"/>
                  </a:cubicBezTo>
                  <a:cubicBezTo>
                    <a:pt x="3542" y="683"/>
                    <a:pt x="3507" y="681"/>
                    <a:pt x="3471" y="681"/>
                  </a:cubicBezTo>
                  <a:cubicBezTo>
                    <a:pt x="3405" y="681"/>
                    <a:pt x="3336" y="689"/>
                    <a:pt x="3268" y="70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2" name="Freeform 47">
              <a:extLst>
                <a:ext uri="{FF2B5EF4-FFF2-40B4-BE49-F238E27FC236}">
                  <a16:creationId xmlns:a16="http://schemas.microsoft.com/office/drawing/2014/main" id="{9EA83B40-91E4-4DDE-A649-4F055FD64C9F}"/>
                </a:ext>
              </a:extLst>
            </p:cNvPr>
            <p:cNvSpPr>
              <a:spLocks noEditPoints="1"/>
            </p:cNvSpPr>
            <p:nvPr/>
          </p:nvSpPr>
          <p:spPr bwMode="auto">
            <a:xfrm>
              <a:off x="3912" y="16"/>
              <a:ext cx="3661" cy="4383"/>
            </a:xfrm>
            <a:custGeom>
              <a:avLst/>
              <a:gdLst>
                <a:gd name="T0" fmla="*/ 2250 w 4947"/>
                <a:gd name="T1" fmla="*/ 5866 h 5922"/>
                <a:gd name="T2" fmla="*/ 1853 w 4947"/>
                <a:gd name="T3" fmla="*/ 5481 h 5922"/>
                <a:gd name="T4" fmla="*/ 1371 w 4947"/>
                <a:gd name="T5" fmla="*/ 4925 h 5922"/>
                <a:gd name="T6" fmla="*/ 1065 w 4947"/>
                <a:gd name="T7" fmla="*/ 4795 h 5922"/>
                <a:gd name="T8" fmla="*/ 203 w 4947"/>
                <a:gd name="T9" fmla="*/ 4199 h 5922"/>
                <a:gd name="T10" fmla="*/ 5 w 4947"/>
                <a:gd name="T11" fmla="*/ 3607 h 5922"/>
                <a:gd name="T12" fmla="*/ 27 w 4947"/>
                <a:gd name="T13" fmla="*/ 3028 h 5922"/>
                <a:gd name="T14" fmla="*/ 307 w 4947"/>
                <a:gd name="T15" fmla="*/ 2442 h 5922"/>
                <a:gd name="T16" fmla="*/ 587 w 4947"/>
                <a:gd name="T17" fmla="*/ 2298 h 5922"/>
                <a:gd name="T18" fmla="*/ 527 w 4947"/>
                <a:gd name="T19" fmla="*/ 1460 h 5922"/>
                <a:gd name="T20" fmla="*/ 793 w 4947"/>
                <a:gd name="T21" fmla="*/ 764 h 5922"/>
                <a:gd name="T22" fmla="*/ 1020 w 4947"/>
                <a:gd name="T23" fmla="*/ 777 h 5922"/>
                <a:gd name="T24" fmla="*/ 1382 w 4947"/>
                <a:gd name="T25" fmla="*/ 754 h 5922"/>
                <a:gd name="T26" fmla="*/ 1658 w 4947"/>
                <a:gd name="T27" fmla="*/ 440 h 5922"/>
                <a:gd name="T28" fmla="*/ 2599 w 4947"/>
                <a:gd name="T29" fmla="*/ 367 h 5922"/>
                <a:gd name="T30" fmla="*/ 2681 w 4947"/>
                <a:gd name="T31" fmla="*/ 665 h 5922"/>
                <a:gd name="T32" fmla="*/ 2891 w 4947"/>
                <a:gd name="T33" fmla="*/ 862 h 5922"/>
                <a:gd name="T34" fmla="*/ 3228 w 4947"/>
                <a:gd name="T35" fmla="*/ 824 h 5922"/>
                <a:gd name="T36" fmla="*/ 3633 w 4947"/>
                <a:gd name="T37" fmla="*/ 774 h 5922"/>
                <a:gd name="T38" fmla="*/ 3932 w 4947"/>
                <a:gd name="T39" fmla="*/ 901 h 5922"/>
                <a:gd name="T40" fmla="*/ 4250 w 4947"/>
                <a:gd name="T41" fmla="*/ 1733 h 5922"/>
                <a:gd name="T42" fmla="*/ 4529 w 4947"/>
                <a:gd name="T43" fmla="*/ 2451 h 5922"/>
                <a:gd name="T44" fmla="*/ 4833 w 4947"/>
                <a:gd name="T45" fmla="*/ 2970 h 5922"/>
                <a:gd name="T46" fmla="*/ 4774 w 4947"/>
                <a:gd name="T47" fmla="*/ 4013 h 5922"/>
                <a:gd name="T48" fmla="*/ 4082 w 4947"/>
                <a:gd name="T49" fmla="*/ 4696 h 5922"/>
                <a:gd name="T50" fmla="*/ 3355 w 4947"/>
                <a:gd name="T51" fmla="*/ 5316 h 5922"/>
                <a:gd name="T52" fmla="*/ 2687 w 4947"/>
                <a:gd name="T53" fmla="*/ 5871 h 5922"/>
                <a:gd name="T54" fmla="*/ 2470 w 4947"/>
                <a:gd name="T55" fmla="*/ 5921 h 5922"/>
                <a:gd name="T56" fmla="*/ 3316 w 4947"/>
                <a:gd name="T57" fmla="*/ 798 h 5922"/>
                <a:gd name="T58" fmla="*/ 3039 w 4947"/>
                <a:gd name="T59" fmla="*/ 872 h 5922"/>
                <a:gd name="T60" fmla="*/ 2758 w 4947"/>
                <a:gd name="T61" fmla="*/ 789 h 5922"/>
                <a:gd name="T62" fmla="*/ 2641 w 4947"/>
                <a:gd name="T63" fmla="*/ 521 h 5922"/>
                <a:gd name="T64" fmla="*/ 2032 w 4947"/>
                <a:gd name="T65" fmla="*/ 67 h 5922"/>
                <a:gd name="T66" fmla="*/ 1607 w 4947"/>
                <a:gd name="T67" fmla="*/ 521 h 5922"/>
                <a:gd name="T68" fmla="*/ 1240 w 4947"/>
                <a:gd name="T69" fmla="*/ 812 h 5922"/>
                <a:gd name="T70" fmla="*/ 1020 w 4947"/>
                <a:gd name="T71" fmla="*/ 778 h 5922"/>
                <a:gd name="T72" fmla="*/ 793 w 4947"/>
                <a:gd name="T73" fmla="*/ 765 h 5922"/>
                <a:gd name="T74" fmla="*/ 527 w 4947"/>
                <a:gd name="T75" fmla="*/ 1460 h 5922"/>
                <a:gd name="T76" fmla="*/ 527 w 4947"/>
                <a:gd name="T77" fmla="*/ 1460 h 5922"/>
                <a:gd name="T78" fmla="*/ 633 w 4947"/>
                <a:gd name="T79" fmla="*/ 2042 h 5922"/>
                <a:gd name="T80" fmla="*/ 447 w 4947"/>
                <a:gd name="T81" fmla="*/ 2374 h 5922"/>
                <a:gd name="T82" fmla="*/ 93 w 4947"/>
                <a:gd name="T83" fmla="*/ 2748 h 5922"/>
                <a:gd name="T84" fmla="*/ 8 w 4947"/>
                <a:gd name="T85" fmla="*/ 3323 h 5922"/>
                <a:gd name="T86" fmla="*/ 50 w 4947"/>
                <a:gd name="T87" fmla="*/ 3890 h 5922"/>
                <a:gd name="T88" fmla="*/ 445 w 4947"/>
                <a:gd name="T89" fmla="*/ 4452 h 5922"/>
                <a:gd name="T90" fmla="*/ 1115 w 4947"/>
                <a:gd name="T91" fmla="*/ 4812 h 5922"/>
                <a:gd name="T92" fmla="*/ 1787 w 4947"/>
                <a:gd name="T93" fmla="*/ 5384 h 5922"/>
                <a:gd name="T94" fmla="*/ 2101 w 4947"/>
                <a:gd name="T95" fmla="*/ 5764 h 5922"/>
                <a:gd name="T96" fmla="*/ 2416 w 4947"/>
                <a:gd name="T97" fmla="*/ 5917 h 5922"/>
                <a:gd name="T98" fmla="*/ 2687 w 4947"/>
                <a:gd name="T99" fmla="*/ 5870 h 5922"/>
                <a:gd name="T100" fmla="*/ 3355 w 4947"/>
                <a:gd name="T101" fmla="*/ 5315 h 5922"/>
                <a:gd name="T102" fmla="*/ 4082 w 4947"/>
                <a:gd name="T103" fmla="*/ 4696 h 5922"/>
                <a:gd name="T104" fmla="*/ 4773 w 4947"/>
                <a:gd name="T105" fmla="*/ 4012 h 5922"/>
                <a:gd name="T106" fmla="*/ 4832 w 4947"/>
                <a:gd name="T107" fmla="*/ 2970 h 5922"/>
                <a:gd name="T108" fmla="*/ 4528 w 4947"/>
                <a:gd name="T109" fmla="*/ 2451 h 5922"/>
                <a:gd name="T110" fmla="*/ 4250 w 4947"/>
                <a:gd name="T111" fmla="*/ 1733 h 5922"/>
                <a:gd name="T112" fmla="*/ 3931 w 4947"/>
                <a:gd name="T113" fmla="*/ 902 h 5922"/>
                <a:gd name="T114" fmla="*/ 3633 w 4947"/>
                <a:gd name="T115" fmla="*/ 774 h 5922"/>
                <a:gd name="T116" fmla="*/ 3316 w 4947"/>
                <a:gd name="T117" fmla="*/ 798 h 5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47" h="5922">
                  <a:moveTo>
                    <a:pt x="2416" y="5918"/>
                  </a:moveTo>
                  <a:cubicBezTo>
                    <a:pt x="2361" y="5911"/>
                    <a:pt x="2305" y="5893"/>
                    <a:pt x="2250" y="5866"/>
                  </a:cubicBezTo>
                  <a:cubicBezTo>
                    <a:pt x="2201" y="5841"/>
                    <a:pt x="2150" y="5807"/>
                    <a:pt x="2101" y="5765"/>
                  </a:cubicBezTo>
                  <a:cubicBezTo>
                    <a:pt x="2018" y="5695"/>
                    <a:pt x="1937" y="5602"/>
                    <a:pt x="1853" y="5481"/>
                  </a:cubicBezTo>
                  <a:cubicBezTo>
                    <a:pt x="1830" y="5450"/>
                    <a:pt x="1808" y="5417"/>
                    <a:pt x="1786" y="5385"/>
                  </a:cubicBezTo>
                  <a:cubicBezTo>
                    <a:pt x="1668" y="5211"/>
                    <a:pt x="1546" y="5032"/>
                    <a:pt x="1371" y="4925"/>
                  </a:cubicBezTo>
                  <a:cubicBezTo>
                    <a:pt x="1290" y="4875"/>
                    <a:pt x="1201" y="4844"/>
                    <a:pt x="1115" y="4813"/>
                  </a:cubicBezTo>
                  <a:cubicBezTo>
                    <a:pt x="1098" y="4807"/>
                    <a:pt x="1082" y="4801"/>
                    <a:pt x="1065" y="4795"/>
                  </a:cubicBezTo>
                  <a:cubicBezTo>
                    <a:pt x="827" y="4709"/>
                    <a:pt x="613" y="4590"/>
                    <a:pt x="445" y="4452"/>
                  </a:cubicBezTo>
                  <a:cubicBezTo>
                    <a:pt x="349" y="4374"/>
                    <a:pt x="268" y="4289"/>
                    <a:pt x="203" y="4199"/>
                  </a:cubicBezTo>
                  <a:cubicBezTo>
                    <a:pt x="133" y="4102"/>
                    <a:pt x="81" y="3998"/>
                    <a:pt x="49" y="3890"/>
                  </a:cubicBezTo>
                  <a:cubicBezTo>
                    <a:pt x="24" y="3806"/>
                    <a:pt x="10" y="3714"/>
                    <a:pt x="5" y="3607"/>
                  </a:cubicBezTo>
                  <a:cubicBezTo>
                    <a:pt x="0" y="3510"/>
                    <a:pt x="4" y="3411"/>
                    <a:pt x="7" y="3323"/>
                  </a:cubicBezTo>
                  <a:cubicBezTo>
                    <a:pt x="11" y="3231"/>
                    <a:pt x="15" y="3127"/>
                    <a:pt x="27" y="3028"/>
                  </a:cubicBezTo>
                  <a:cubicBezTo>
                    <a:pt x="40" y="2919"/>
                    <a:pt x="61" y="2828"/>
                    <a:pt x="92" y="2748"/>
                  </a:cubicBezTo>
                  <a:cubicBezTo>
                    <a:pt x="138" y="2631"/>
                    <a:pt x="212" y="2525"/>
                    <a:pt x="307" y="2442"/>
                  </a:cubicBezTo>
                  <a:cubicBezTo>
                    <a:pt x="343" y="2411"/>
                    <a:pt x="396" y="2392"/>
                    <a:pt x="446" y="2373"/>
                  </a:cubicBezTo>
                  <a:cubicBezTo>
                    <a:pt x="503" y="2352"/>
                    <a:pt x="557" y="2332"/>
                    <a:pt x="587" y="2298"/>
                  </a:cubicBezTo>
                  <a:cubicBezTo>
                    <a:pt x="680" y="2193"/>
                    <a:pt x="619" y="1919"/>
                    <a:pt x="571" y="1699"/>
                  </a:cubicBezTo>
                  <a:cubicBezTo>
                    <a:pt x="549" y="1603"/>
                    <a:pt x="531" y="1519"/>
                    <a:pt x="527" y="1460"/>
                  </a:cubicBezTo>
                  <a:cubicBezTo>
                    <a:pt x="514" y="1273"/>
                    <a:pt x="531" y="1015"/>
                    <a:pt x="686" y="845"/>
                  </a:cubicBezTo>
                  <a:cubicBezTo>
                    <a:pt x="718" y="810"/>
                    <a:pt x="755" y="782"/>
                    <a:pt x="793" y="764"/>
                  </a:cubicBezTo>
                  <a:cubicBezTo>
                    <a:pt x="837" y="744"/>
                    <a:pt x="881" y="738"/>
                    <a:pt x="925" y="745"/>
                  </a:cubicBezTo>
                  <a:cubicBezTo>
                    <a:pt x="958" y="751"/>
                    <a:pt x="989" y="764"/>
                    <a:pt x="1020" y="777"/>
                  </a:cubicBezTo>
                  <a:cubicBezTo>
                    <a:pt x="1041" y="786"/>
                    <a:pt x="1062" y="795"/>
                    <a:pt x="1083" y="802"/>
                  </a:cubicBezTo>
                  <a:cubicBezTo>
                    <a:pt x="1182" y="833"/>
                    <a:pt x="1282" y="817"/>
                    <a:pt x="1382" y="754"/>
                  </a:cubicBezTo>
                  <a:cubicBezTo>
                    <a:pt x="1484" y="689"/>
                    <a:pt x="1561" y="592"/>
                    <a:pt x="1607" y="521"/>
                  </a:cubicBezTo>
                  <a:cubicBezTo>
                    <a:pt x="1624" y="495"/>
                    <a:pt x="1641" y="467"/>
                    <a:pt x="1658" y="440"/>
                  </a:cubicBezTo>
                  <a:cubicBezTo>
                    <a:pt x="1757" y="283"/>
                    <a:pt x="1858" y="121"/>
                    <a:pt x="2032" y="66"/>
                  </a:cubicBezTo>
                  <a:cubicBezTo>
                    <a:pt x="2241" y="0"/>
                    <a:pt x="2511" y="144"/>
                    <a:pt x="2599" y="367"/>
                  </a:cubicBezTo>
                  <a:cubicBezTo>
                    <a:pt x="2618" y="416"/>
                    <a:pt x="2630" y="469"/>
                    <a:pt x="2641" y="520"/>
                  </a:cubicBezTo>
                  <a:cubicBezTo>
                    <a:pt x="2653" y="569"/>
                    <a:pt x="2664" y="619"/>
                    <a:pt x="2681" y="665"/>
                  </a:cubicBezTo>
                  <a:cubicBezTo>
                    <a:pt x="2701" y="717"/>
                    <a:pt x="2726" y="757"/>
                    <a:pt x="2758" y="789"/>
                  </a:cubicBezTo>
                  <a:cubicBezTo>
                    <a:pt x="2794" y="824"/>
                    <a:pt x="2838" y="848"/>
                    <a:pt x="2891" y="862"/>
                  </a:cubicBezTo>
                  <a:cubicBezTo>
                    <a:pt x="2937" y="874"/>
                    <a:pt x="2988" y="877"/>
                    <a:pt x="3039" y="872"/>
                  </a:cubicBezTo>
                  <a:cubicBezTo>
                    <a:pt x="3104" y="864"/>
                    <a:pt x="3167" y="844"/>
                    <a:pt x="3228" y="824"/>
                  </a:cubicBezTo>
                  <a:cubicBezTo>
                    <a:pt x="3256" y="815"/>
                    <a:pt x="3286" y="805"/>
                    <a:pt x="3315" y="797"/>
                  </a:cubicBezTo>
                  <a:cubicBezTo>
                    <a:pt x="3422" y="768"/>
                    <a:pt x="3532" y="760"/>
                    <a:pt x="3633" y="774"/>
                  </a:cubicBezTo>
                  <a:cubicBezTo>
                    <a:pt x="3689" y="781"/>
                    <a:pt x="3741" y="795"/>
                    <a:pt x="3790" y="815"/>
                  </a:cubicBezTo>
                  <a:cubicBezTo>
                    <a:pt x="3842" y="837"/>
                    <a:pt x="3890" y="866"/>
                    <a:pt x="3932" y="901"/>
                  </a:cubicBezTo>
                  <a:cubicBezTo>
                    <a:pt x="4128" y="1066"/>
                    <a:pt x="4176" y="1329"/>
                    <a:pt x="4222" y="1584"/>
                  </a:cubicBezTo>
                  <a:cubicBezTo>
                    <a:pt x="4231" y="1634"/>
                    <a:pt x="4240" y="1685"/>
                    <a:pt x="4250" y="1733"/>
                  </a:cubicBezTo>
                  <a:cubicBezTo>
                    <a:pt x="4276" y="1857"/>
                    <a:pt x="4313" y="1981"/>
                    <a:pt x="4360" y="2101"/>
                  </a:cubicBezTo>
                  <a:cubicBezTo>
                    <a:pt x="4406" y="2222"/>
                    <a:pt x="4463" y="2339"/>
                    <a:pt x="4529" y="2451"/>
                  </a:cubicBezTo>
                  <a:cubicBezTo>
                    <a:pt x="4562" y="2507"/>
                    <a:pt x="4599" y="2564"/>
                    <a:pt x="4634" y="2618"/>
                  </a:cubicBezTo>
                  <a:cubicBezTo>
                    <a:pt x="4706" y="2730"/>
                    <a:pt x="4780" y="2846"/>
                    <a:pt x="4833" y="2970"/>
                  </a:cubicBezTo>
                  <a:cubicBezTo>
                    <a:pt x="4926" y="3190"/>
                    <a:pt x="4947" y="3436"/>
                    <a:pt x="4894" y="3681"/>
                  </a:cubicBezTo>
                  <a:cubicBezTo>
                    <a:pt x="4869" y="3796"/>
                    <a:pt x="4828" y="3907"/>
                    <a:pt x="4774" y="4013"/>
                  </a:cubicBezTo>
                  <a:cubicBezTo>
                    <a:pt x="4720" y="4117"/>
                    <a:pt x="4653" y="4212"/>
                    <a:pt x="4576" y="4296"/>
                  </a:cubicBezTo>
                  <a:cubicBezTo>
                    <a:pt x="4432" y="4452"/>
                    <a:pt x="4254" y="4576"/>
                    <a:pt x="4082" y="4696"/>
                  </a:cubicBezTo>
                  <a:cubicBezTo>
                    <a:pt x="3990" y="4761"/>
                    <a:pt x="3894" y="4828"/>
                    <a:pt x="3805" y="4899"/>
                  </a:cubicBezTo>
                  <a:cubicBezTo>
                    <a:pt x="3645" y="5026"/>
                    <a:pt x="3498" y="5173"/>
                    <a:pt x="3355" y="5316"/>
                  </a:cubicBezTo>
                  <a:cubicBezTo>
                    <a:pt x="3217" y="5454"/>
                    <a:pt x="3075" y="5596"/>
                    <a:pt x="2921" y="5720"/>
                  </a:cubicBezTo>
                  <a:cubicBezTo>
                    <a:pt x="2834" y="5790"/>
                    <a:pt x="2760" y="5838"/>
                    <a:pt x="2687" y="5871"/>
                  </a:cubicBezTo>
                  <a:cubicBezTo>
                    <a:pt x="2643" y="5891"/>
                    <a:pt x="2599" y="5905"/>
                    <a:pt x="2556" y="5913"/>
                  </a:cubicBezTo>
                  <a:cubicBezTo>
                    <a:pt x="2527" y="5918"/>
                    <a:pt x="2499" y="5921"/>
                    <a:pt x="2470" y="5921"/>
                  </a:cubicBezTo>
                  <a:cubicBezTo>
                    <a:pt x="2452" y="5921"/>
                    <a:pt x="2434" y="5920"/>
                    <a:pt x="2416" y="5918"/>
                  </a:cubicBezTo>
                  <a:moveTo>
                    <a:pt x="3316" y="798"/>
                  </a:moveTo>
                  <a:cubicBezTo>
                    <a:pt x="3286" y="806"/>
                    <a:pt x="3257" y="816"/>
                    <a:pt x="3228" y="825"/>
                  </a:cubicBezTo>
                  <a:cubicBezTo>
                    <a:pt x="3167" y="844"/>
                    <a:pt x="3104" y="865"/>
                    <a:pt x="3039" y="872"/>
                  </a:cubicBezTo>
                  <a:cubicBezTo>
                    <a:pt x="2988" y="878"/>
                    <a:pt x="2936" y="875"/>
                    <a:pt x="2890" y="863"/>
                  </a:cubicBezTo>
                  <a:cubicBezTo>
                    <a:pt x="2838" y="849"/>
                    <a:pt x="2793" y="824"/>
                    <a:pt x="2758" y="789"/>
                  </a:cubicBezTo>
                  <a:cubicBezTo>
                    <a:pt x="2725" y="757"/>
                    <a:pt x="2700" y="717"/>
                    <a:pt x="2681" y="666"/>
                  </a:cubicBezTo>
                  <a:cubicBezTo>
                    <a:pt x="2663" y="620"/>
                    <a:pt x="2652" y="569"/>
                    <a:pt x="2641" y="521"/>
                  </a:cubicBezTo>
                  <a:cubicBezTo>
                    <a:pt x="2629" y="469"/>
                    <a:pt x="2617" y="416"/>
                    <a:pt x="2598" y="367"/>
                  </a:cubicBezTo>
                  <a:cubicBezTo>
                    <a:pt x="2510" y="144"/>
                    <a:pt x="2241" y="1"/>
                    <a:pt x="2032" y="67"/>
                  </a:cubicBezTo>
                  <a:cubicBezTo>
                    <a:pt x="1859" y="121"/>
                    <a:pt x="1757" y="284"/>
                    <a:pt x="1659" y="441"/>
                  </a:cubicBezTo>
                  <a:cubicBezTo>
                    <a:pt x="1642" y="467"/>
                    <a:pt x="1625" y="495"/>
                    <a:pt x="1607" y="521"/>
                  </a:cubicBezTo>
                  <a:cubicBezTo>
                    <a:pt x="1561" y="592"/>
                    <a:pt x="1485" y="690"/>
                    <a:pt x="1383" y="754"/>
                  </a:cubicBezTo>
                  <a:cubicBezTo>
                    <a:pt x="1335" y="784"/>
                    <a:pt x="1287" y="804"/>
                    <a:pt x="1240" y="812"/>
                  </a:cubicBezTo>
                  <a:cubicBezTo>
                    <a:pt x="1187" y="822"/>
                    <a:pt x="1134" y="819"/>
                    <a:pt x="1083" y="802"/>
                  </a:cubicBezTo>
                  <a:cubicBezTo>
                    <a:pt x="1061" y="796"/>
                    <a:pt x="1040" y="787"/>
                    <a:pt x="1020" y="778"/>
                  </a:cubicBezTo>
                  <a:cubicBezTo>
                    <a:pt x="989" y="765"/>
                    <a:pt x="957" y="751"/>
                    <a:pt x="925" y="746"/>
                  </a:cubicBezTo>
                  <a:cubicBezTo>
                    <a:pt x="881" y="738"/>
                    <a:pt x="837" y="745"/>
                    <a:pt x="793" y="765"/>
                  </a:cubicBezTo>
                  <a:cubicBezTo>
                    <a:pt x="755" y="783"/>
                    <a:pt x="718" y="810"/>
                    <a:pt x="686" y="846"/>
                  </a:cubicBezTo>
                  <a:cubicBezTo>
                    <a:pt x="531" y="1015"/>
                    <a:pt x="514" y="1273"/>
                    <a:pt x="527" y="1460"/>
                  </a:cubicBezTo>
                  <a:cubicBezTo>
                    <a:pt x="527" y="1460"/>
                    <a:pt x="527" y="1460"/>
                    <a:pt x="527" y="1460"/>
                  </a:cubicBezTo>
                  <a:cubicBezTo>
                    <a:pt x="527" y="1460"/>
                    <a:pt x="527" y="1460"/>
                    <a:pt x="527" y="1460"/>
                  </a:cubicBezTo>
                  <a:cubicBezTo>
                    <a:pt x="532" y="1519"/>
                    <a:pt x="551" y="1607"/>
                    <a:pt x="571" y="1699"/>
                  </a:cubicBezTo>
                  <a:cubicBezTo>
                    <a:pt x="596" y="1809"/>
                    <a:pt x="623" y="1934"/>
                    <a:pt x="633" y="2042"/>
                  </a:cubicBezTo>
                  <a:cubicBezTo>
                    <a:pt x="644" y="2168"/>
                    <a:pt x="629" y="2251"/>
                    <a:pt x="588" y="2298"/>
                  </a:cubicBezTo>
                  <a:cubicBezTo>
                    <a:pt x="557" y="2333"/>
                    <a:pt x="504" y="2353"/>
                    <a:pt x="447" y="2374"/>
                  </a:cubicBezTo>
                  <a:cubicBezTo>
                    <a:pt x="396" y="2392"/>
                    <a:pt x="343" y="2412"/>
                    <a:pt x="308" y="2443"/>
                  </a:cubicBezTo>
                  <a:cubicBezTo>
                    <a:pt x="213" y="2525"/>
                    <a:pt x="139" y="2631"/>
                    <a:pt x="93" y="2748"/>
                  </a:cubicBezTo>
                  <a:cubicBezTo>
                    <a:pt x="62" y="2828"/>
                    <a:pt x="40" y="2919"/>
                    <a:pt x="27" y="3028"/>
                  </a:cubicBezTo>
                  <a:cubicBezTo>
                    <a:pt x="15" y="3127"/>
                    <a:pt x="12" y="3231"/>
                    <a:pt x="8" y="3323"/>
                  </a:cubicBezTo>
                  <a:cubicBezTo>
                    <a:pt x="5" y="3411"/>
                    <a:pt x="1" y="3510"/>
                    <a:pt x="6" y="3607"/>
                  </a:cubicBezTo>
                  <a:cubicBezTo>
                    <a:pt x="11" y="3714"/>
                    <a:pt x="25" y="3806"/>
                    <a:pt x="50" y="3890"/>
                  </a:cubicBezTo>
                  <a:cubicBezTo>
                    <a:pt x="82" y="3998"/>
                    <a:pt x="133" y="4101"/>
                    <a:pt x="204" y="4199"/>
                  </a:cubicBezTo>
                  <a:cubicBezTo>
                    <a:pt x="268" y="4288"/>
                    <a:pt x="350" y="4373"/>
                    <a:pt x="445" y="4452"/>
                  </a:cubicBezTo>
                  <a:cubicBezTo>
                    <a:pt x="613" y="4589"/>
                    <a:pt x="828" y="4708"/>
                    <a:pt x="1066" y="4795"/>
                  </a:cubicBezTo>
                  <a:cubicBezTo>
                    <a:pt x="1082" y="4801"/>
                    <a:pt x="1099" y="4807"/>
                    <a:pt x="1115" y="4812"/>
                  </a:cubicBezTo>
                  <a:cubicBezTo>
                    <a:pt x="1201" y="4843"/>
                    <a:pt x="1290" y="4875"/>
                    <a:pt x="1371" y="4924"/>
                  </a:cubicBezTo>
                  <a:cubicBezTo>
                    <a:pt x="1547" y="5031"/>
                    <a:pt x="1669" y="5211"/>
                    <a:pt x="1787" y="5384"/>
                  </a:cubicBezTo>
                  <a:cubicBezTo>
                    <a:pt x="1809" y="5416"/>
                    <a:pt x="1831" y="5449"/>
                    <a:pt x="1853" y="5481"/>
                  </a:cubicBezTo>
                  <a:cubicBezTo>
                    <a:pt x="1938" y="5601"/>
                    <a:pt x="2019" y="5694"/>
                    <a:pt x="2101" y="5764"/>
                  </a:cubicBezTo>
                  <a:cubicBezTo>
                    <a:pt x="2151" y="5806"/>
                    <a:pt x="2201" y="5840"/>
                    <a:pt x="2251" y="5865"/>
                  </a:cubicBezTo>
                  <a:cubicBezTo>
                    <a:pt x="2305" y="5893"/>
                    <a:pt x="2361" y="5910"/>
                    <a:pt x="2416" y="5917"/>
                  </a:cubicBezTo>
                  <a:cubicBezTo>
                    <a:pt x="2462" y="5922"/>
                    <a:pt x="2509" y="5921"/>
                    <a:pt x="2556" y="5912"/>
                  </a:cubicBezTo>
                  <a:cubicBezTo>
                    <a:pt x="2599" y="5904"/>
                    <a:pt x="2643" y="5890"/>
                    <a:pt x="2687" y="5870"/>
                  </a:cubicBezTo>
                  <a:cubicBezTo>
                    <a:pt x="2760" y="5838"/>
                    <a:pt x="2834" y="5790"/>
                    <a:pt x="2920" y="5720"/>
                  </a:cubicBezTo>
                  <a:cubicBezTo>
                    <a:pt x="3074" y="5595"/>
                    <a:pt x="3217" y="5453"/>
                    <a:pt x="3355" y="5315"/>
                  </a:cubicBezTo>
                  <a:cubicBezTo>
                    <a:pt x="3497" y="5173"/>
                    <a:pt x="3645" y="5026"/>
                    <a:pt x="3805" y="4898"/>
                  </a:cubicBezTo>
                  <a:cubicBezTo>
                    <a:pt x="3894" y="4827"/>
                    <a:pt x="3990" y="4760"/>
                    <a:pt x="4082" y="4696"/>
                  </a:cubicBezTo>
                  <a:cubicBezTo>
                    <a:pt x="4254" y="4576"/>
                    <a:pt x="4431" y="4452"/>
                    <a:pt x="4575" y="4295"/>
                  </a:cubicBezTo>
                  <a:cubicBezTo>
                    <a:pt x="4653" y="4211"/>
                    <a:pt x="4719" y="4116"/>
                    <a:pt x="4773" y="4012"/>
                  </a:cubicBezTo>
                  <a:cubicBezTo>
                    <a:pt x="4828" y="3907"/>
                    <a:pt x="4868" y="3795"/>
                    <a:pt x="4893" y="3681"/>
                  </a:cubicBezTo>
                  <a:cubicBezTo>
                    <a:pt x="4946" y="3436"/>
                    <a:pt x="4925" y="3190"/>
                    <a:pt x="4832" y="2970"/>
                  </a:cubicBezTo>
                  <a:cubicBezTo>
                    <a:pt x="4780" y="2846"/>
                    <a:pt x="4705" y="2731"/>
                    <a:pt x="4633" y="2619"/>
                  </a:cubicBezTo>
                  <a:cubicBezTo>
                    <a:pt x="4598" y="2564"/>
                    <a:pt x="4562" y="2508"/>
                    <a:pt x="4528" y="2451"/>
                  </a:cubicBezTo>
                  <a:cubicBezTo>
                    <a:pt x="4463" y="2340"/>
                    <a:pt x="4406" y="2222"/>
                    <a:pt x="4359" y="2102"/>
                  </a:cubicBezTo>
                  <a:cubicBezTo>
                    <a:pt x="4312" y="1981"/>
                    <a:pt x="4275" y="1857"/>
                    <a:pt x="4250" y="1733"/>
                  </a:cubicBezTo>
                  <a:cubicBezTo>
                    <a:pt x="4240" y="1685"/>
                    <a:pt x="4230" y="1634"/>
                    <a:pt x="4221" y="1585"/>
                  </a:cubicBezTo>
                  <a:cubicBezTo>
                    <a:pt x="4175" y="1330"/>
                    <a:pt x="4127" y="1066"/>
                    <a:pt x="3931" y="902"/>
                  </a:cubicBezTo>
                  <a:cubicBezTo>
                    <a:pt x="3889" y="866"/>
                    <a:pt x="3842" y="838"/>
                    <a:pt x="3790" y="816"/>
                  </a:cubicBezTo>
                  <a:cubicBezTo>
                    <a:pt x="3741" y="796"/>
                    <a:pt x="3688" y="782"/>
                    <a:pt x="3633" y="774"/>
                  </a:cubicBezTo>
                  <a:cubicBezTo>
                    <a:pt x="3601" y="770"/>
                    <a:pt x="3568" y="768"/>
                    <a:pt x="3535" y="768"/>
                  </a:cubicBezTo>
                  <a:cubicBezTo>
                    <a:pt x="3463" y="768"/>
                    <a:pt x="3388" y="778"/>
                    <a:pt x="3316" y="7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3" name="Freeform 48">
              <a:extLst>
                <a:ext uri="{FF2B5EF4-FFF2-40B4-BE49-F238E27FC236}">
                  <a16:creationId xmlns:a16="http://schemas.microsoft.com/office/drawing/2014/main" id="{18F0C9F9-2E60-4137-9FC8-9177E688EF4A}"/>
                </a:ext>
              </a:extLst>
            </p:cNvPr>
            <p:cNvSpPr>
              <a:spLocks noEditPoints="1"/>
            </p:cNvSpPr>
            <p:nvPr/>
          </p:nvSpPr>
          <p:spPr bwMode="auto">
            <a:xfrm>
              <a:off x="3887" y="7"/>
              <a:ext cx="3720" cy="4419"/>
            </a:xfrm>
            <a:custGeom>
              <a:avLst/>
              <a:gdLst>
                <a:gd name="T0" fmla="*/ 1866 w 5027"/>
                <a:gd name="T1" fmla="*/ 5508 h 5971"/>
                <a:gd name="T2" fmla="*/ 1730 w 5027"/>
                <a:gd name="T3" fmla="*/ 5312 h 5971"/>
                <a:gd name="T4" fmla="*/ 1121 w 5027"/>
                <a:gd name="T5" fmla="*/ 4838 h 5971"/>
                <a:gd name="T6" fmla="*/ 184 w 5027"/>
                <a:gd name="T7" fmla="*/ 4190 h 5971"/>
                <a:gd name="T8" fmla="*/ 9 w 5027"/>
                <a:gd name="T9" fmla="*/ 3368 h 5971"/>
                <a:gd name="T10" fmla="*/ 284 w 5027"/>
                <a:gd name="T11" fmla="*/ 2463 h 5971"/>
                <a:gd name="T12" fmla="*/ 446 w 5027"/>
                <a:gd name="T13" fmla="*/ 2346 h 5971"/>
                <a:gd name="T14" fmla="*/ 586 w 5027"/>
                <a:gd name="T15" fmla="*/ 1673 h 5971"/>
                <a:gd name="T16" fmla="*/ 724 w 5027"/>
                <a:gd name="T17" fmla="*/ 829 h 5971"/>
                <a:gd name="T18" fmla="*/ 1065 w 5027"/>
                <a:gd name="T19" fmla="*/ 753 h 5971"/>
                <a:gd name="T20" fmla="*/ 1213 w 5027"/>
                <a:gd name="T21" fmla="*/ 786 h 5971"/>
                <a:gd name="T22" fmla="*/ 1653 w 5027"/>
                <a:gd name="T23" fmla="*/ 487 h 5971"/>
                <a:gd name="T24" fmla="*/ 2095 w 5027"/>
                <a:gd name="T25" fmla="*/ 58 h 5971"/>
                <a:gd name="T26" fmla="*/ 2695 w 5027"/>
                <a:gd name="T27" fmla="*/ 438 h 5971"/>
                <a:gd name="T28" fmla="*/ 2839 w 5027"/>
                <a:gd name="T29" fmla="*/ 766 h 5971"/>
                <a:gd name="T30" fmla="*/ 3246 w 5027"/>
                <a:gd name="T31" fmla="*/ 821 h 5971"/>
                <a:gd name="T32" fmla="*/ 3394 w 5027"/>
                <a:gd name="T33" fmla="*/ 779 h 5971"/>
                <a:gd name="T34" fmla="*/ 4274 w 5027"/>
                <a:gd name="T35" fmla="*/ 1532 h 5971"/>
                <a:gd name="T36" fmla="*/ 4317 w 5027"/>
                <a:gd name="T37" fmla="*/ 1733 h 5971"/>
                <a:gd name="T38" fmla="*/ 4613 w 5027"/>
                <a:gd name="T39" fmla="*/ 2431 h 5971"/>
                <a:gd name="T40" fmla="*/ 4917 w 5027"/>
                <a:gd name="T41" fmla="*/ 2949 h 5971"/>
                <a:gd name="T42" fmla="*/ 4630 w 5027"/>
                <a:gd name="T43" fmla="*/ 4295 h 5971"/>
                <a:gd name="T44" fmla="*/ 4388 w 5027"/>
                <a:gd name="T45" fmla="*/ 4530 h 5971"/>
                <a:gd name="T46" fmla="*/ 3868 w 5027"/>
                <a:gd name="T47" fmla="*/ 4929 h 5971"/>
                <a:gd name="T48" fmla="*/ 3365 w 5027"/>
                <a:gd name="T49" fmla="*/ 5393 h 5971"/>
                <a:gd name="T50" fmla="*/ 2499 w 5027"/>
                <a:gd name="T51" fmla="*/ 5954 h 5971"/>
                <a:gd name="T52" fmla="*/ 3396 w 5027"/>
                <a:gd name="T53" fmla="*/ 786 h 5971"/>
                <a:gd name="T54" fmla="*/ 3247 w 5027"/>
                <a:gd name="T55" fmla="*/ 828 h 5971"/>
                <a:gd name="T56" fmla="*/ 2835 w 5027"/>
                <a:gd name="T57" fmla="*/ 771 h 5971"/>
                <a:gd name="T58" fmla="*/ 2688 w 5027"/>
                <a:gd name="T59" fmla="*/ 440 h 5971"/>
                <a:gd name="T60" fmla="*/ 2097 w 5027"/>
                <a:gd name="T61" fmla="*/ 64 h 5971"/>
                <a:gd name="T62" fmla="*/ 1658 w 5027"/>
                <a:gd name="T63" fmla="*/ 491 h 5971"/>
                <a:gd name="T64" fmla="*/ 1213 w 5027"/>
                <a:gd name="T65" fmla="*/ 793 h 5971"/>
                <a:gd name="T66" fmla="*/ 1062 w 5027"/>
                <a:gd name="T67" fmla="*/ 760 h 5971"/>
                <a:gd name="T68" fmla="*/ 729 w 5027"/>
                <a:gd name="T69" fmla="*/ 834 h 5971"/>
                <a:gd name="T70" fmla="*/ 593 w 5027"/>
                <a:gd name="T71" fmla="*/ 1672 h 5971"/>
                <a:gd name="T72" fmla="*/ 449 w 5027"/>
                <a:gd name="T73" fmla="*/ 2352 h 5971"/>
                <a:gd name="T74" fmla="*/ 289 w 5027"/>
                <a:gd name="T75" fmla="*/ 2468 h 5971"/>
                <a:gd name="T76" fmla="*/ 16 w 5027"/>
                <a:gd name="T77" fmla="*/ 3368 h 5971"/>
                <a:gd name="T78" fmla="*/ 190 w 5027"/>
                <a:gd name="T79" fmla="*/ 4186 h 5971"/>
                <a:gd name="T80" fmla="*/ 1123 w 5027"/>
                <a:gd name="T81" fmla="*/ 4831 h 5971"/>
                <a:gd name="T82" fmla="*/ 1735 w 5027"/>
                <a:gd name="T83" fmla="*/ 5307 h 5971"/>
                <a:gd name="T84" fmla="*/ 1872 w 5027"/>
                <a:gd name="T85" fmla="*/ 5504 h 5971"/>
                <a:gd name="T86" fmla="*/ 2950 w 5027"/>
                <a:gd name="T87" fmla="*/ 5755 h 5971"/>
                <a:gd name="T88" fmla="*/ 3410 w 5027"/>
                <a:gd name="T89" fmla="*/ 5339 h 5971"/>
                <a:gd name="T90" fmla="*/ 4099 w 5027"/>
                <a:gd name="T91" fmla="*/ 4744 h 5971"/>
                <a:gd name="T92" fmla="*/ 4570 w 5027"/>
                <a:gd name="T93" fmla="*/ 4350 h 5971"/>
                <a:gd name="T94" fmla="*/ 4959 w 5027"/>
                <a:gd name="T95" fmla="*/ 3673 h 5971"/>
                <a:gd name="T96" fmla="*/ 4702 w 5027"/>
                <a:gd name="T97" fmla="*/ 2584 h 5971"/>
                <a:gd name="T98" fmla="*/ 4400 w 5027"/>
                <a:gd name="T99" fmla="*/ 2017 h 5971"/>
                <a:gd name="T100" fmla="*/ 4288 w 5027"/>
                <a:gd name="T101" fmla="*/ 1633 h 5971"/>
                <a:gd name="T102" fmla="*/ 4000 w 5027"/>
                <a:gd name="T103" fmla="*/ 905 h 5971"/>
                <a:gd name="T104" fmla="*/ 3396 w 5027"/>
                <a:gd name="T105" fmla="*/ 786 h 5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27" h="5971">
                  <a:moveTo>
                    <a:pt x="2433" y="5949"/>
                  </a:moveTo>
                  <a:cubicBezTo>
                    <a:pt x="2243" y="5923"/>
                    <a:pt x="2058" y="5779"/>
                    <a:pt x="1866" y="5508"/>
                  </a:cubicBezTo>
                  <a:cubicBezTo>
                    <a:pt x="1845" y="5477"/>
                    <a:pt x="1823" y="5446"/>
                    <a:pt x="1802" y="5416"/>
                  </a:cubicBezTo>
                  <a:cubicBezTo>
                    <a:pt x="1779" y="5381"/>
                    <a:pt x="1754" y="5346"/>
                    <a:pt x="1730" y="5312"/>
                  </a:cubicBezTo>
                  <a:cubicBezTo>
                    <a:pt x="1635" y="5178"/>
                    <a:pt x="1527" y="5042"/>
                    <a:pt x="1381" y="4953"/>
                  </a:cubicBezTo>
                  <a:cubicBezTo>
                    <a:pt x="1299" y="4903"/>
                    <a:pt x="1208" y="4870"/>
                    <a:pt x="1121" y="4838"/>
                  </a:cubicBezTo>
                  <a:cubicBezTo>
                    <a:pt x="1106" y="4833"/>
                    <a:pt x="1091" y="4827"/>
                    <a:pt x="1076" y="4822"/>
                  </a:cubicBezTo>
                  <a:cubicBezTo>
                    <a:pt x="791" y="4717"/>
                    <a:pt x="406" y="4522"/>
                    <a:pt x="184" y="4190"/>
                  </a:cubicBezTo>
                  <a:cubicBezTo>
                    <a:pt x="129" y="4107"/>
                    <a:pt x="87" y="4020"/>
                    <a:pt x="59" y="3930"/>
                  </a:cubicBezTo>
                  <a:cubicBezTo>
                    <a:pt x="0" y="3740"/>
                    <a:pt x="5" y="3543"/>
                    <a:pt x="9" y="3368"/>
                  </a:cubicBezTo>
                  <a:cubicBezTo>
                    <a:pt x="14" y="3177"/>
                    <a:pt x="24" y="2976"/>
                    <a:pt x="87" y="2797"/>
                  </a:cubicBezTo>
                  <a:cubicBezTo>
                    <a:pt x="127" y="2684"/>
                    <a:pt x="195" y="2568"/>
                    <a:pt x="284" y="2463"/>
                  </a:cubicBezTo>
                  <a:cubicBezTo>
                    <a:pt x="290" y="2456"/>
                    <a:pt x="296" y="2449"/>
                    <a:pt x="303" y="2442"/>
                  </a:cubicBezTo>
                  <a:cubicBezTo>
                    <a:pt x="339" y="2401"/>
                    <a:pt x="393" y="2373"/>
                    <a:pt x="446" y="2346"/>
                  </a:cubicBezTo>
                  <a:cubicBezTo>
                    <a:pt x="500" y="2318"/>
                    <a:pt x="552" y="2291"/>
                    <a:pt x="585" y="2252"/>
                  </a:cubicBezTo>
                  <a:cubicBezTo>
                    <a:pt x="675" y="2148"/>
                    <a:pt x="625" y="1885"/>
                    <a:pt x="586" y="1673"/>
                  </a:cubicBezTo>
                  <a:cubicBezTo>
                    <a:pt x="568" y="1580"/>
                    <a:pt x="552" y="1492"/>
                    <a:pt x="550" y="1431"/>
                  </a:cubicBezTo>
                  <a:cubicBezTo>
                    <a:pt x="542" y="1162"/>
                    <a:pt x="601" y="960"/>
                    <a:pt x="724" y="829"/>
                  </a:cubicBezTo>
                  <a:cubicBezTo>
                    <a:pt x="797" y="752"/>
                    <a:pt x="886" y="714"/>
                    <a:pt x="969" y="725"/>
                  </a:cubicBezTo>
                  <a:cubicBezTo>
                    <a:pt x="1002" y="730"/>
                    <a:pt x="1034" y="742"/>
                    <a:pt x="1065" y="753"/>
                  </a:cubicBezTo>
                  <a:cubicBezTo>
                    <a:pt x="1085" y="761"/>
                    <a:pt x="1106" y="769"/>
                    <a:pt x="1128" y="775"/>
                  </a:cubicBezTo>
                  <a:cubicBezTo>
                    <a:pt x="1156" y="782"/>
                    <a:pt x="1184" y="786"/>
                    <a:pt x="1213" y="786"/>
                  </a:cubicBezTo>
                  <a:cubicBezTo>
                    <a:pt x="1213" y="786"/>
                    <a:pt x="1213" y="786"/>
                    <a:pt x="1213" y="786"/>
                  </a:cubicBezTo>
                  <a:cubicBezTo>
                    <a:pt x="1413" y="786"/>
                    <a:pt x="1574" y="599"/>
                    <a:pt x="1653" y="487"/>
                  </a:cubicBezTo>
                  <a:cubicBezTo>
                    <a:pt x="1668" y="466"/>
                    <a:pt x="1683" y="444"/>
                    <a:pt x="1698" y="422"/>
                  </a:cubicBezTo>
                  <a:cubicBezTo>
                    <a:pt x="1804" y="267"/>
                    <a:pt x="1914" y="107"/>
                    <a:pt x="2095" y="58"/>
                  </a:cubicBezTo>
                  <a:cubicBezTo>
                    <a:pt x="2305" y="0"/>
                    <a:pt x="2573" y="141"/>
                    <a:pt x="2667" y="361"/>
                  </a:cubicBezTo>
                  <a:cubicBezTo>
                    <a:pt x="2677" y="383"/>
                    <a:pt x="2686" y="408"/>
                    <a:pt x="2695" y="438"/>
                  </a:cubicBezTo>
                  <a:cubicBezTo>
                    <a:pt x="2702" y="461"/>
                    <a:pt x="2709" y="485"/>
                    <a:pt x="2715" y="508"/>
                  </a:cubicBezTo>
                  <a:cubicBezTo>
                    <a:pt x="2742" y="606"/>
                    <a:pt x="2767" y="698"/>
                    <a:pt x="2839" y="766"/>
                  </a:cubicBezTo>
                  <a:cubicBezTo>
                    <a:pt x="2906" y="828"/>
                    <a:pt x="3008" y="858"/>
                    <a:pt x="3118" y="846"/>
                  </a:cubicBezTo>
                  <a:cubicBezTo>
                    <a:pt x="3166" y="841"/>
                    <a:pt x="3211" y="830"/>
                    <a:pt x="3246" y="821"/>
                  </a:cubicBezTo>
                  <a:cubicBezTo>
                    <a:pt x="3265" y="816"/>
                    <a:pt x="3284" y="810"/>
                    <a:pt x="3303" y="805"/>
                  </a:cubicBezTo>
                  <a:cubicBezTo>
                    <a:pt x="3333" y="796"/>
                    <a:pt x="3363" y="787"/>
                    <a:pt x="3394" y="779"/>
                  </a:cubicBezTo>
                  <a:cubicBezTo>
                    <a:pt x="3628" y="723"/>
                    <a:pt x="3856" y="768"/>
                    <a:pt x="4004" y="900"/>
                  </a:cubicBezTo>
                  <a:cubicBezTo>
                    <a:pt x="4181" y="1057"/>
                    <a:pt x="4229" y="1299"/>
                    <a:pt x="4274" y="1532"/>
                  </a:cubicBezTo>
                  <a:cubicBezTo>
                    <a:pt x="4281" y="1565"/>
                    <a:pt x="4288" y="1599"/>
                    <a:pt x="4294" y="1632"/>
                  </a:cubicBezTo>
                  <a:cubicBezTo>
                    <a:pt x="4302" y="1670"/>
                    <a:pt x="4310" y="1703"/>
                    <a:pt x="4317" y="1733"/>
                  </a:cubicBezTo>
                  <a:cubicBezTo>
                    <a:pt x="4339" y="1825"/>
                    <a:pt x="4369" y="1917"/>
                    <a:pt x="4407" y="2014"/>
                  </a:cubicBezTo>
                  <a:cubicBezTo>
                    <a:pt x="4462" y="2157"/>
                    <a:pt x="4532" y="2297"/>
                    <a:pt x="4613" y="2431"/>
                  </a:cubicBezTo>
                  <a:cubicBezTo>
                    <a:pt x="4643" y="2481"/>
                    <a:pt x="4676" y="2532"/>
                    <a:pt x="4708" y="2581"/>
                  </a:cubicBezTo>
                  <a:cubicBezTo>
                    <a:pt x="4784" y="2698"/>
                    <a:pt x="4863" y="2819"/>
                    <a:pt x="4917" y="2949"/>
                  </a:cubicBezTo>
                  <a:cubicBezTo>
                    <a:pt x="5010" y="3175"/>
                    <a:pt x="5027" y="3426"/>
                    <a:pt x="4966" y="3674"/>
                  </a:cubicBezTo>
                  <a:cubicBezTo>
                    <a:pt x="4911" y="3894"/>
                    <a:pt x="4795" y="4109"/>
                    <a:pt x="4630" y="4295"/>
                  </a:cubicBezTo>
                  <a:cubicBezTo>
                    <a:pt x="4613" y="4314"/>
                    <a:pt x="4594" y="4334"/>
                    <a:pt x="4575" y="4354"/>
                  </a:cubicBezTo>
                  <a:cubicBezTo>
                    <a:pt x="4517" y="4416"/>
                    <a:pt x="4455" y="4473"/>
                    <a:pt x="4388" y="4530"/>
                  </a:cubicBezTo>
                  <a:cubicBezTo>
                    <a:pt x="4298" y="4607"/>
                    <a:pt x="4199" y="4680"/>
                    <a:pt x="4104" y="4750"/>
                  </a:cubicBezTo>
                  <a:cubicBezTo>
                    <a:pt x="4026" y="4808"/>
                    <a:pt x="3945" y="4867"/>
                    <a:pt x="3868" y="4929"/>
                  </a:cubicBezTo>
                  <a:cubicBezTo>
                    <a:pt x="3709" y="5058"/>
                    <a:pt x="3559" y="5203"/>
                    <a:pt x="3415" y="5344"/>
                  </a:cubicBezTo>
                  <a:cubicBezTo>
                    <a:pt x="3398" y="5361"/>
                    <a:pt x="3382" y="5377"/>
                    <a:pt x="3365" y="5393"/>
                  </a:cubicBezTo>
                  <a:cubicBezTo>
                    <a:pt x="3232" y="5523"/>
                    <a:pt x="3100" y="5648"/>
                    <a:pt x="2954" y="5760"/>
                  </a:cubicBezTo>
                  <a:cubicBezTo>
                    <a:pt x="2835" y="5852"/>
                    <a:pt x="2678" y="5954"/>
                    <a:pt x="2499" y="5954"/>
                  </a:cubicBezTo>
                  <a:cubicBezTo>
                    <a:pt x="2477" y="5954"/>
                    <a:pt x="2455" y="5952"/>
                    <a:pt x="2433" y="5949"/>
                  </a:cubicBezTo>
                  <a:moveTo>
                    <a:pt x="3396" y="786"/>
                  </a:moveTo>
                  <a:cubicBezTo>
                    <a:pt x="3365" y="794"/>
                    <a:pt x="3334" y="803"/>
                    <a:pt x="3305" y="811"/>
                  </a:cubicBezTo>
                  <a:cubicBezTo>
                    <a:pt x="3286" y="817"/>
                    <a:pt x="3267" y="822"/>
                    <a:pt x="3247" y="828"/>
                  </a:cubicBezTo>
                  <a:cubicBezTo>
                    <a:pt x="3213" y="837"/>
                    <a:pt x="3167" y="848"/>
                    <a:pt x="3119" y="853"/>
                  </a:cubicBezTo>
                  <a:cubicBezTo>
                    <a:pt x="3006" y="865"/>
                    <a:pt x="2903" y="835"/>
                    <a:pt x="2835" y="771"/>
                  </a:cubicBezTo>
                  <a:cubicBezTo>
                    <a:pt x="2760" y="702"/>
                    <a:pt x="2734" y="604"/>
                    <a:pt x="2708" y="510"/>
                  </a:cubicBezTo>
                  <a:cubicBezTo>
                    <a:pt x="2702" y="487"/>
                    <a:pt x="2695" y="463"/>
                    <a:pt x="2688" y="440"/>
                  </a:cubicBezTo>
                  <a:cubicBezTo>
                    <a:pt x="2679" y="410"/>
                    <a:pt x="2670" y="386"/>
                    <a:pt x="2661" y="363"/>
                  </a:cubicBezTo>
                  <a:cubicBezTo>
                    <a:pt x="2567" y="147"/>
                    <a:pt x="2304" y="7"/>
                    <a:pt x="2097" y="64"/>
                  </a:cubicBezTo>
                  <a:cubicBezTo>
                    <a:pt x="1918" y="113"/>
                    <a:pt x="1809" y="272"/>
                    <a:pt x="1703" y="426"/>
                  </a:cubicBezTo>
                  <a:cubicBezTo>
                    <a:pt x="1688" y="448"/>
                    <a:pt x="1673" y="470"/>
                    <a:pt x="1658" y="491"/>
                  </a:cubicBezTo>
                  <a:cubicBezTo>
                    <a:pt x="1579" y="604"/>
                    <a:pt x="1416" y="793"/>
                    <a:pt x="1213" y="793"/>
                  </a:cubicBezTo>
                  <a:cubicBezTo>
                    <a:pt x="1213" y="793"/>
                    <a:pt x="1213" y="793"/>
                    <a:pt x="1213" y="793"/>
                  </a:cubicBezTo>
                  <a:cubicBezTo>
                    <a:pt x="1184" y="793"/>
                    <a:pt x="1155" y="789"/>
                    <a:pt x="1126" y="781"/>
                  </a:cubicBezTo>
                  <a:cubicBezTo>
                    <a:pt x="1104" y="776"/>
                    <a:pt x="1083" y="768"/>
                    <a:pt x="1062" y="760"/>
                  </a:cubicBezTo>
                  <a:cubicBezTo>
                    <a:pt x="1032" y="748"/>
                    <a:pt x="1000" y="737"/>
                    <a:pt x="968" y="732"/>
                  </a:cubicBezTo>
                  <a:cubicBezTo>
                    <a:pt x="887" y="721"/>
                    <a:pt x="800" y="758"/>
                    <a:pt x="729" y="834"/>
                  </a:cubicBezTo>
                  <a:cubicBezTo>
                    <a:pt x="607" y="963"/>
                    <a:pt x="549" y="1164"/>
                    <a:pt x="557" y="1431"/>
                  </a:cubicBezTo>
                  <a:cubicBezTo>
                    <a:pt x="559" y="1491"/>
                    <a:pt x="575" y="1579"/>
                    <a:pt x="593" y="1672"/>
                  </a:cubicBezTo>
                  <a:cubicBezTo>
                    <a:pt x="632" y="1885"/>
                    <a:pt x="682" y="2150"/>
                    <a:pt x="590" y="2257"/>
                  </a:cubicBezTo>
                  <a:cubicBezTo>
                    <a:pt x="556" y="2297"/>
                    <a:pt x="502" y="2325"/>
                    <a:pt x="449" y="2352"/>
                  </a:cubicBezTo>
                  <a:cubicBezTo>
                    <a:pt x="397" y="2379"/>
                    <a:pt x="343" y="2407"/>
                    <a:pt x="308" y="2446"/>
                  </a:cubicBezTo>
                  <a:cubicBezTo>
                    <a:pt x="302" y="2453"/>
                    <a:pt x="295" y="2461"/>
                    <a:pt x="289" y="2468"/>
                  </a:cubicBezTo>
                  <a:cubicBezTo>
                    <a:pt x="201" y="2572"/>
                    <a:pt x="133" y="2687"/>
                    <a:pt x="94" y="2799"/>
                  </a:cubicBezTo>
                  <a:cubicBezTo>
                    <a:pt x="31" y="2977"/>
                    <a:pt x="21" y="3178"/>
                    <a:pt x="16" y="3368"/>
                  </a:cubicBezTo>
                  <a:cubicBezTo>
                    <a:pt x="12" y="3542"/>
                    <a:pt x="7" y="3739"/>
                    <a:pt x="65" y="3927"/>
                  </a:cubicBezTo>
                  <a:cubicBezTo>
                    <a:pt x="93" y="4017"/>
                    <a:pt x="135" y="4104"/>
                    <a:pt x="190" y="4186"/>
                  </a:cubicBezTo>
                  <a:cubicBezTo>
                    <a:pt x="411" y="4517"/>
                    <a:pt x="795" y="4711"/>
                    <a:pt x="1078" y="4815"/>
                  </a:cubicBezTo>
                  <a:cubicBezTo>
                    <a:pt x="1093" y="4821"/>
                    <a:pt x="1108" y="4826"/>
                    <a:pt x="1123" y="4831"/>
                  </a:cubicBezTo>
                  <a:cubicBezTo>
                    <a:pt x="1211" y="4863"/>
                    <a:pt x="1302" y="4896"/>
                    <a:pt x="1384" y="4947"/>
                  </a:cubicBezTo>
                  <a:cubicBezTo>
                    <a:pt x="1532" y="5037"/>
                    <a:pt x="1640" y="5174"/>
                    <a:pt x="1735" y="5307"/>
                  </a:cubicBezTo>
                  <a:cubicBezTo>
                    <a:pt x="1760" y="5342"/>
                    <a:pt x="1784" y="5377"/>
                    <a:pt x="1808" y="5412"/>
                  </a:cubicBezTo>
                  <a:cubicBezTo>
                    <a:pt x="1829" y="5442"/>
                    <a:pt x="1850" y="5473"/>
                    <a:pt x="1872" y="5504"/>
                  </a:cubicBezTo>
                  <a:cubicBezTo>
                    <a:pt x="2062" y="5773"/>
                    <a:pt x="2246" y="5916"/>
                    <a:pt x="2434" y="5942"/>
                  </a:cubicBezTo>
                  <a:cubicBezTo>
                    <a:pt x="2639" y="5971"/>
                    <a:pt x="2817" y="5857"/>
                    <a:pt x="2950" y="5755"/>
                  </a:cubicBezTo>
                  <a:cubicBezTo>
                    <a:pt x="3095" y="5643"/>
                    <a:pt x="3227" y="5518"/>
                    <a:pt x="3360" y="5388"/>
                  </a:cubicBezTo>
                  <a:cubicBezTo>
                    <a:pt x="3377" y="5372"/>
                    <a:pt x="3393" y="5356"/>
                    <a:pt x="3410" y="5339"/>
                  </a:cubicBezTo>
                  <a:cubicBezTo>
                    <a:pt x="3555" y="5198"/>
                    <a:pt x="3704" y="5052"/>
                    <a:pt x="3864" y="4923"/>
                  </a:cubicBezTo>
                  <a:cubicBezTo>
                    <a:pt x="3941" y="4861"/>
                    <a:pt x="4021" y="4802"/>
                    <a:pt x="4099" y="4744"/>
                  </a:cubicBezTo>
                  <a:cubicBezTo>
                    <a:pt x="4195" y="4674"/>
                    <a:pt x="4293" y="4602"/>
                    <a:pt x="4384" y="4525"/>
                  </a:cubicBezTo>
                  <a:cubicBezTo>
                    <a:pt x="4451" y="4468"/>
                    <a:pt x="4512" y="4411"/>
                    <a:pt x="4570" y="4350"/>
                  </a:cubicBezTo>
                  <a:cubicBezTo>
                    <a:pt x="4589" y="4330"/>
                    <a:pt x="4608" y="4310"/>
                    <a:pt x="4625" y="4291"/>
                  </a:cubicBezTo>
                  <a:cubicBezTo>
                    <a:pt x="4789" y="4105"/>
                    <a:pt x="4905" y="3892"/>
                    <a:pt x="4959" y="3673"/>
                  </a:cubicBezTo>
                  <a:cubicBezTo>
                    <a:pt x="5020" y="3426"/>
                    <a:pt x="5003" y="3176"/>
                    <a:pt x="4910" y="2952"/>
                  </a:cubicBezTo>
                  <a:cubicBezTo>
                    <a:pt x="4856" y="2822"/>
                    <a:pt x="4778" y="2701"/>
                    <a:pt x="4702" y="2584"/>
                  </a:cubicBezTo>
                  <a:cubicBezTo>
                    <a:pt x="4670" y="2536"/>
                    <a:pt x="4638" y="2485"/>
                    <a:pt x="4607" y="2435"/>
                  </a:cubicBezTo>
                  <a:cubicBezTo>
                    <a:pt x="4526" y="2300"/>
                    <a:pt x="4456" y="2160"/>
                    <a:pt x="4400" y="2017"/>
                  </a:cubicBezTo>
                  <a:cubicBezTo>
                    <a:pt x="4362" y="1919"/>
                    <a:pt x="4333" y="1827"/>
                    <a:pt x="4310" y="1734"/>
                  </a:cubicBezTo>
                  <a:cubicBezTo>
                    <a:pt x="4303" y="1704"/>
                    <a:pt x="4296" y="1671"/>
                    <a:pt x="4288" y="1633"/>
                  </a:cubicBezTo>
                  <a:cubicBezTo>
                    <a:pt x="4281" y="1600"/>
                    <a:pt x="4274" y="1566"/>
                    <a:pt x="4268" y="1534"/>
                  </a:cubicBezTo>
                  <a:cubicBezTo>
                    <a:pt x="4222" y="1301"/>
                    <a:pt x="4175" y="1060"/>
                    <a:pt x="4000" y="905"/>
                  </a:cubicBezTo>
                  <a:cubicBezTo>
                    <a:pt x="3895" y="812"/>
                    <a:pt x="3749" y="763"/>
                    <a:pt x="3590" y="763"/>
                  </a:cubicBezTo>
                  <a:cubicBezTo>
                    <a:pt x="3527" y="763"/>
                    <a:pt x="3461" y="770"/>
                    <a:pt x="3396" y="786"/>
                  </a:cubicBezTo>
                </a:path>
              </a:pathLst>
            </a:custGeom>
            <a:grpFill/>
            <a:ln w="6350">
              <a:solidFill>
                <a:srgbClr val="F5A670">
                  <a:alpha val="32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4" name="Freeform 49">
              <a:extLst>
                <a:ext uri="{FF2B5EF4-FFF2-40B4-BE49-F238E27FC236}">
                  <a16:creationId xmlns:a16="http://schemas.microsoft.com/office/drawing/2014/main" id="{D64F3E84-370E-44A5-8491-0DE938F1AE98}"/>
                </a:ext>
              </a:extLst>
            </p:cNvPr>
            <p:cNvSpPr>
              <a:spLocks noEditPoints="1"/>
            </p:cNvSpPr>
            <p:nvPr/>
          </p:nvSpPr>
          <p:spPr bwMode="auto">
            <a:xfrm>
              <a:off x="3871" y="28"/>
              <a:ext cx="3749" cy="4396"/>
            </a:xfrm>
            <a:custGeom>
              <a:avLst/>
              <a:gdLst>
                <a:gd name="T0" fmla="*/ 2120 w 5065"/>
                <a:gd name="T1" fmla="*/ 5774 h 5940"/>
                <a:gd name="T2" fmla="*/ 1732 w 5065"/>
                <a:gd name="T3" fmla="*/ 5293 h 5940"/>
                <a:gd name="T4" fmla="*/ 1114 w 5065"/>
                <a:gd name="T5" fmla="*/ 4815 h 5940"/>
                <a:gd name="T6" fmla="*/ 60 w 5065"/>
                <a:gd name="T7" fmla="*/ 3926 h 5940"/>
                <a:gd name="T8" fmla="*/ 74 w 5065"/>
                <a:gd name="T9" fmla="*/ 2806 h 5940"/>
                <a:gd name="T10" fmla="*/ 436 w 5065"/>
                <a:gd name="T11" fmla="*/ 2279 h 5940"/>
                <a:gd name="T12" fmla="*/ 592 w 5065"/>
                <a:gd name="T13" fmla="*/ 1604 h 5940"/>
                <a:gd name="T14" fmla="*/ 753 w 5065"/>
                <a:gd name="T15" fmla="*/ 775 h 5940"/>
                <a:gd name="T16" fmla="*/ 1093 w 5065"/>
                <a:gd name="T17" fmla="*/ 694 h 5940"/>
                <a:gd name="T18" fmla="*/ 1492 w 5065"/>
                <a:gd name="T19" fmla="*/ 620 h 5940"/>
                <a:gd name="T20" fmla="*/ 1908 w 5065"/>
                <a:gd name="T21" fmla="*/ 150 h 5940"/>
                <a:gd name="T22" fmla="*/ 2308 w 5065"/>
                <a:gd name="T23" fmla="*/ 10 h 5940"/>
                <a:gd name="T24" fmla="*/ 2716 w 5065"/>
                <a:gd name="T25" fmla="*/ 315 h 5940"/>
                <a:gd name="T26" fmla="*/ 2818 w 5065"/>
                <a:gd name="T27" fmla="*/ 591 h 5940"/>
                <a:gd name="T28" fmla="*/ 3183 w 5065"/>
                <a:gd name="T29" fmla="*/ 786 h 5940"/>
                <a:gd name="T30" fmla="*/ 3460 w 5065"/>
                <a:gd name="T31" fmla="*/ 726 h 5940"/>
                <a:gd name="T32" fmla="*/ 4058 w 5065"/>
                <a:gd name="T33" fmla="*/ 862 h 5940"/>
                <a:gd name="T34" fmla="*/ 4307 w 5065"/>
                <a:gd name="T35" fmla="*/ 1449 h 5940"/>
                <a:gd name="T36" fmla="*/ 4462 w 5065"/>
                <a:gd name="T37" fmla="*/ 1965 h 5940"/>
                <a:gd name="T38" fmla="*/ 4980 w 5065"/>
                <a:gd name="T39" fmla="*/ 2889 h 5940"/>
                <a:gd name="T40" fmla="*/ 4664 w 5065"/>
                <a:gd name="T41" fmla="*/ 4249 h 5940"/>
                <a:gd name="T42" fmla="*/ 4108 w 5065"/>
                <a:gd name="T43" fmla="*/ 4759 h 5940"/>
                <a:gd name="T44" fmla="*/ 3395 w 5065"/>
                <a:gd name="T45" fmla="*/ 5385 h 5940"/>
                <a:gd name="T46" fmla="*/ 2581 w 5065"/>
                <a:gd name="T47" fmla="*/ 5934 h 5940"/>
                <a:gd name="T48" fmla="*/ 3460 w 5065"/>
                <a:gd name="T49" fmla="*/ 727 h 5940"/>
                <a:gd name="T50" fmla="*/ 3183 w 5065"/>
                <a:gd name="T51" fmla="*/ 787 h 5940"/>
                <a:gd name="T52" fmla="*/ 2817 w 5065"/>
                <a:gd name="T53" fmla="*/ 592 h 5940"/>
                <a:gd name="T54" fmla="*/ 2715 w 5065"/>
                <a:gd name="T55" fmla="*/ 316 h 5940"/>
                <a:gd name="T56" fmla="*/ 2308 w 5065"/>
                <a:gd name="T57" fmla="*/ 11 h 5940"/>
                <a:gd name="T58" fmla="*/ 1908 w 5065"/>
                <a:gd name="T59" fmla="*/ 150 h 5940"/>
                <a:gd name="T60" fmla="*/ 1492 w 5065"/>
                <a:gd name="T61" fmla="*/ 621 h 5940"/>
                <a:gd name="T62" fmla="*/ 1093 w 5065"/>
                <a:gd name="T63" fmla="*/ 694 h 5940"/>
                <a:gd name="T64" fmla="*/ 753 w 5065"/>
                <a:gd name="T65" fmla="*/ 776 h 5940"/>
                <a:gd name="T66" fmla="*/ 592 w 5065"/>
                <a:gd name="T67" fmla="*/ 1604 h 5940"/>
                <a:gd name="T68" fmla="*/ 437 w 5065"/>
                <a:gd name="T69" fmla="*/ 2280 h 5940"/>
                <a:gd name="T70" fmla="*/ 74 w 5065"/>
                <a:gd name="T71" fmla="*/ 2807 h 5940"/>
                <a:gd name="T72" fmla="*/ 187 w 5065"/>
                <a:gd name="T73" fmla="*/ 4180 h 5940"/>
                <a:gd name="T74" fmla="*/ 1380 w 5065"/>
                <a:gd name="T75" fmla="*/ 4933 h 5940"/>
                <a:gd name="T76" fmla="*/ 1809 w 5065"/>
                <a:gd name="T77" fmla="*/ 5401 h 5940"/>
                <a:gd name="T78" fmla="*/ 2270 w 5065"/>
                <a:gd name="T79" fmla="*/ 5876 h 5940"/>
                <a:gd name="T80" fmla="*/ 2719 w 5065"/>
                <a:gd name="T81" fmla="*/ 5897 h 5940"/>
                <a:gd name="T82" fmla="*/ 3459 w 5065"/>
                <a:gd name="T83" fmla="*/ 5324 h 5940"/>
                <a:gd name="T84" fmla="*/ 4430 w 5065"/>
                <a:gd name="T85" fmla="*/ 4495 h 5940"/>
                <a:gd name="T86" fmla="*/ 5016 w 5065"/>
                <a:gd name="T87" fmla="*/ 3625 h 5940"/>
                <a:gd name="T88" fmla="*/ 4761 w 5065"/>
                <a:gd name="T89" fmla="*/ 2504 h 5940"/>
                <a:gd name="T90" fmla="*/ 4362 w 5065"/>
                <a:gd name="T91" fmla="*/ 1692 h 5940"/>
                <a:gd name="T92" fmla="*/ 4224 w 5065"/>
                <a:gd name="T93" fmla="*/ 1130 h 5940"/>
                <a:gd name="T94" fmla="*/ 3924 w 5065"/>
                <a:gd name="T95" fmla="*/ 771 h 5940"/>
                <a:gd name="T96" fmla="*/ 3460 w 5065"/>
                <a:gd name="T97" fmla="*/ 727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5" h="5940">
                  <a:moveTo>
                    <a:pt x="2436" y="5933"/>
                  </a:moveTo>
                  <a:cubicBezTo>
                    <a:pt x="2381" y="5924"/>
                    <a:pt x="2325" y="5905"/>
                    <a:pt x="2270" y="5877"/>
                  </a:cubicBezTo>
                  <a:cubicBezTo>
                    <a:pt x="2220" y="5851"/>
                    <a:pt x="2170" y="5816"/>
                    <a:pt x="2120" y="5774"/>
                  </a:cubicBezTo>
                  <a:cubicBezTo>
                    <a:pt x="2039" y="5703"/>
                    <a:pt x="1957" y="5610"/>
                    <a:pt x="1870" y="5489"/>
                  </a:cubicBezTo>
                  <a:cubicBezTo>
                    <a:pt x="1850" y="5460"/>
                    <a:pt x="1829" y="5430"/>
                    <a:pt x="1809" y="5401"/>
                  </a:cubicBezTo>
                  <a:cubicBezTo>
                    <a:pt x="1784" y="5366"/>
                    <a:pt x="1758" y="5329"/>
                    <a:pt x="1732" y="5293"/>
                  </a:cubicBezTo>
                  <a:cubicBezTo>
                    <a:pt x="1695" y="5241"/>
                    <a:pt x="1637" y="5164"/>
                    <a:pt x="1571" y="5094"/>
                  </a:cubicBezTo>
                  <a:cubicBezTo>
                    <a:pt x="1508" y="5027"/>
                    <a:pt x="1445" y="4975"/>
                    <a:pt x="1379" y="4934"/>
                  </a:cubicBezTo>
                  <a:cubicBezTo>
                    <a:pt x="1295" y="4883"/>
                    <a:pt x="1203" y="4848"/>
                    <a:pt x="1114" y="4815"/>
                  </a:cubicBezTo>
                  <a:cubicBezTo>
                    <a:pt x="1101" y="4811"/>
                    <a:pt x="1087" y="4806"/>
                    <a:pt x="1073" y="4800"/>
                  </a:cubicBezTo>
                  <a:cubicBezTo>
                    <a:pt x="790" y="4695"/>
                    <a:pt x="406" y="4502"/>
                    <a:pt x="186" y="4181"/>
                  </a:cubicBezTo>
                  <a:cubicBezTo>
                    <a:pt x="131" y="4100"/>
                    <a:pt x="88" y="4014"/>
                    <a:pt x="60" y="3926"/>
                  </a:cubicBezTo>
                  <a:cubicBezTo>
                    <a:pt x="3" y="3751"/>
                    <a:pt x="0" y="3571"/>
                    <a:pt x="3" y="3372"/>
                  </a:cubicBezTo>
                  <a:cubicBezTo>
                    <a:pt x="4" y="3254"/>
                    <a:pt x="9" y="3165"/>
                    <a:pt x="18" y="3083"/>
                  </a:cubicBezTo>
                  <a:cubicBezTo>
                    <a:pt x="29" y="2979"/>
                    <a:pt x="47" y="2888"/>
                    <a:pt x="74" y="2806"/>
                  </a:cubicBezTo>
                  <a:cubicBezTo>
                    <a:pt x="121" y="2660"/>
                    <a:pt x="204" y="2528"/>
                    <a:pt x="271" y="2429"/>
                  </a:cubicBezTo>
                  <a:cubicBezTo>
                    <a:pt x="277" y="2420"/>
                    <a:pt x="283" y="2411"/>
                    <a:pt x="288" y="2403"/>
                  </a:cubicBezTo>
                  <a:cubicBezTo>
                    <a:pt x="325" y="2353"/>
                    <a:pt x="381" y="2316"/>
                    <a:pt x="436" y="2279"/>
                  </a:cubicBezTo>
                  <a:cubicBezTo>
                    <a:pt x="486" y="2246"/>
                    <a:pt x="537" y="2213"/>
                    <a:pt x="572" y="2170"/>
                  </a:cubicBezTo>
                  <a:cubicBezTo>
                    <a:pt x="612" y="2122"/>
                    <a:pt x="630" y="2042"/>
                    <a:pt x="627" y="1925"/>
                  </a:cubicBezTo>
                  <a:cubicBezTo>
                    <a:pt x="625" y="1823"/>
                    <a:pt x="607" y="1707"/>
                    <a:pt x="592" y="1604"/>
                  </a:cubicBezTo>
                  <a:cubicBezTo>
                    <a:pt x="577" y="1511"/>
                    <a:pt x="564" y="1422"/>
                    <a:pt x="565" y="1361"/>
                  </a:cubicBezTo>
                  <a:cubicBezTo>
                    <a:pt x="566" y="1241"/>
                    <a:pt x="580" y="1134"/>
                    <a:pt x="606" y="1043"/>
                  </a:cubicBezTo>
                  <a:cubicBezTo>
                    <a:pt x="637" y="934"/>
                    <a:pt x="686" y="843"/>
                    <a:pt x="753" y="775"/>
                  </a:cubicBezTo>
                  <a:cubicBezTo>
                    <a:pt x="786" y="741"/>
                    <a:pt x="825" y="713"/>
                    <a:pt x="863" y="695"/>
                  </a:cubicBezTo>
                  <a:cubicBezTo>
                    <a:pt x="908" y="674"/>
                    <a:pt x="953" y="666"/>
                    <a:pt x="997" y="670"/>
                  </a:cubicBezTo>
                  <a:cubicBezTo>
                    <a:pt x="1030" y="674"/>
                    <a:pt x="1062" y="684"/>
                    <a:pt x="1093" y="694"/>
                  </a:cubicBezTo>
                  <a:cubicBezTo>
                    <a:pt x="1113" y="700"/>
                    <a:pt x="1135" y="707"/>
                    <a:pt x="1156" y="712"/>
                  </a:cubicBezTo>
                  <a:cubicBezTo>
                    <a:pt x="1185" y="718"/>
                    <a:pt x="1214" y="721"/>
                    <a:pt x="1243" y="720"/>
                  </a:cubicBezTo>
                  <a:cubicBezTo>
                    <a:pt x="1324" y="717"/>
                    <a:pt x="1408" y="683"/>
                    <a:pt x="1492" y="620"/>
                  </a:cubicBezTo>
                  <a:cubicBezTo>
                    <a:pt x="1558" y="571"/>
                    <a:pt x="1624" y="502"/>
                    <a:pt x="1689" y="416"/>
                  </a:cubicBezTo>
                  <a:cubicBezTo>
                    <a:pt x="1701" y="400"/>
                    <a:pt x="1713" y="385"/>
                    <a:pt x="1724" y="369"/>
                  </a:cubicBezTo>
                  <a:cubicBezTo>
                    <a:pt x="1781" y="293"/>
                    <a:pt x="1841" y="214"/>
                    <a:pt x="1908" y="150"/>
                  </a:cubicBezTo>
                  <a:cubicBezTo>
                    <a:pt x="1944" y="115"/>
                    <a:pt x="1979" y="88"/>
                    <a:pt x="2016" y="66"/>
                  </a:cubicBezTo>
                  <a:cubicBezTo>
                    <a:pt x="2058" y="41"/>
                    <a:pt x="2100" y="24"/>
                    <a:pt x="2145" y="13"/>
                  </a:cubicBezTo>
                  <a:cubicBezTo>
                    <a:pt x="2196" y="1"/>
                    <a:pt x="2251" y="0"/>
                    <a:pt x="2308" y="10"/>
                  </a:cubicBezTo>
                  <a:cubicBezTo>
                    <a:pt x="2363" y="20"/>
                    <a:pt x="2418" y="39"/>
                    <a:pt x="2471" y="67"/>
                  </a:cubicBezTo>
                  <a:cubicBezTo>
                    <a:pt x="2524" y="95"/>
                    <a:pt x="2572" y="131"/>
                    <a:pt x="2614" y="173"/>
                  </a:cubicBezTo>
                  <a:cubicBezTo>
                    <a:pt x="2657" y="216"/>
                    <a:pt x="2691" y="264"/>
                    <a:pt x="2716" y="315"/>
                  </a:cubicBezTo>
                  <a:cubicBezTo>
                    <a:pt x="2726" y="337"/>
                    <a:pt x="2736" y="361"/>
                    <a:pt x="2746" y="390"/>
                  </a:cubicBezTo>
                  <a:cubicBezTo>
                    <a:pt x="2753" y="412"/>
                    <a:pt x="2761" y="434"/>
                    <a:pt x="2768" y="455"/>
                  </a:cubicBezTo>
                  <a:cubicBezTo>
                    <a:pt x="2782" y="501"/>
                    <a:pt x="2797" y="548"/>
                    <a:pt x="2818" y="591"/>
                  </a:cubicBezTo>
                  <a:cubicBezTo>
                    <a:pt x="2841" y="639"/>
                    <a:pt x="2868" y="677"/>
                    <a:pt x="2902" y="707"/>
                  </a:cubicBezTo>
                  <a:cubicBezTo>
                    <a:pt x="2938" y="739"/>
                    <a:pt x="2983" y="762"/>
                    <a:pt x="3035" y="775"/>
                  </a:cubicBezTo>
                  <a:cubicBezTo>
                    <a:pt x="3081" y="786"/>
                    <a:pt x="3132" y="790"/>
                    <a:pt x="3183" y="786"/>
                  </a:cubicBezTo>
                  <a:cubicBezTo>
                    <a:pt x="3231" y="782"/>
                    <a:pt x="3277" y="771"/>
                    <a:pt x="3311" y="763"/>
                  </a:cubicBezTo>
                  <a:cubicBezTo>
                    <a:pt x="3329" y="759"/>
                    <a:pt x="3347" y="754"/>
                    <a:pt x="3364" y="749"/>
                  </a:cubicBezTo>
                  <a:cubicBezTo>
                    <a:pt x="3395" y="741"/>
                    <a:pt x="3428" y="733"/>
                    <a:pt x="3460" y="726"/>
                  </a:cubicBezTo>
                  <a:cubicBezTo>
                    <a:pt x="3566" y="704"/>
                    <a:pt x="3675" y="702"/>
                    <a:pt x="3773" y="721"/>
                  </a:cubicBezTo>
                  <a:cubicBezTo>
                    <a:pt x="3827" y="732"/>
                    <a:pt x="3878" y="748"/>
                    <a:pt x="3924" y="771"/>
                  </a:cubicBezTo>
                  <a:cubicBezTo>
                    <a:pt x="3974" y="795"/>
                    <a:pt x="4019" y="825"/>
                    <a:pt x="4058" y="862"/>
                  </a:cubicBezTo>
                  <a:cubicBezTo>
                    <a:pt x="4096" y="898"/>
                    <a:pt x="4129" y="938"/>
                    <a:pt x="4158" y="986"/>
                  </a:cubicBezTo>
                  <a:cubicBezTo>
                    <a:pt x="4183" y="1028"/>
                    <a:pt x="4205" y="1075"/>
                    <a:pt x="4225" y="1130"/>
                  </a:cubicBezTo>
                  <a:cubicBezTo>
                    <a:pt x="4262" y="1230"/>
                    <a:pt x="4285" y="1341"/>
                    <a:pt x="4307" y="1449"/>
                  </a:cubicBezTo>
                  <a:cubicBezTo>
                    <a:pt x="4316" y="1496"/>
                    <a:pt x="4326" y="1546"/>
                    <a:pt x="4338" y="1593"/>
                  </a:cubicBezTo>
                  <a:cubicBezTo>
                    <a:pt x="4346" y="1629"/>
                    <a:pt x="4354" y="1662"/>
                    <a:pt x="4363" y="1692"/>
                  </a:cubicBezTo>
                  <a:cubicBezTo>
                    <a:pt x="4387" y="1778"/>
                    <a:pt x="4419" y="1867"/>
                    <a:pt x="4462" y="1965"/>
                  </a:cubicBezTo>
                  <a:cubicBezTo>
                    <a:pt x="4522" y="2103"/>
                    <a:pt x="4594" y="2241"/>
                    <a:pt x="4677" y="2373"/>
                  </a:cubicBezTo>
                  <a:cubicBezTo>
                    <a:pt x="4704" y="2417"/>
                    <a:pt x="4733" y="2461"/>
                    <a:pt x="4762" y="2504"/>
                  </a:cubicBezTo>
                  <a:cubicBezTo>
                    <a:pt x="4842" y="2626"/>
                    <a:pt x="4925" y="2753"/>
                    <a:pt x="4980" y="2889"/>
                  </a:cubicBezTo>
                  <a:cubicBezTo>
                    <a:pt x="5028" y="3006"/>
                    <a:pt x="5055" y="3131"/>
                    <a:pt x="5060" y="3259"/>
                  </a:cubicBezTo>
                  <a:cubicBezTo>
                    <a:pt x="5065" y="3382"/>
                    <a:pt x="5051" y="3505"/>
                    <a:pt x="5017" y="3625"/>
                  </a:cubicBezTo>
                  <a:cubicBezTo>
                    <a:pt x="4959" y="3834"/>
                    <a:pt x="4840" y="4044"/>
                    <a:pt x="4664" y="4249"/>
                  </a:cubicBezTo>
                  <a:cubicBezTo>
                    <a:pt x="4648" y="4269"/>
                    <a:pt x="4630" y="4289"/>
                    <a:pt x="4611" y="4311"/>
                  </a:cubicBezTo>
                  <a:cubicBezTo>
                    <a:pt x="4547" y="4381"/>
                    <a:pt x="4488" y="4441"/>
                    <a:pt x="4430" y="4495"/>
                  </a:cubicBezTo>
                  <a:cubicBezTo>
                    <a:pt x="4330" y="4588"/>
                    <a:pt x="4217" y="4675"/>
                    <a:pt x="4108" y="4759"/>
                  </a:cubicBezTo>
                  <a:cubicBezTo>
                    <a:pt x="4043" y="4809"/>
                    <a:pt x="3977" y="4860"/>
                    <a:pt x="3913" y="4912"/>
                  </a:cubicBezTo>
                  <a:cubicBezTo>
                    <a:pt x="3755" y="5042"/>
                    <a:pt x="3605" y="5185"/>
                    <a:pt x="3459" y="5324"/>
                  </a:cubicBezTo>
                  <a:cubicBezTo>
                    <a:pt x="3438" y="5344"/>
                    <a:pt x="3416" y="5365"/>
                    <a:pt x="3395" y="5385"/>
                  </a:cubicBezTo>
                  <a:cubicBezTo>
                    <a:pt x="3257" y="5516"/>
                    <a:pt x="3120" y="5643"/>
                    <a:pt x="2970" y="5754"/>
                  </a:cubicBezTo>
                  <a:cubicBezTo>
                    <a:pt x="2879" y="5820"/>
                    <a:pt x="2797" y="5867"/>
                    <a:pt x="2719" y="5897"/>
                  </a:cubicBezTo>
                  <a:cubicBezTo>
                    <a:pt x="2673" y="5915"/>
                    <a:pt x="2626" y="5928"/>
                    <a:pt x="2581" y="5934"/>
                  </a:cubicBezTo>
                  <a:cubicBezTo>
                    <a:pt x="2558" y="5937"/>
                    <a:pt x="2535" y="5939"/>
                    <a:pt x="2511" y="5939"/>
                  </a:cubicBezTo>
                  <a:cubicBezTo>
                    <a:pt x="2486" y="5939"/>
                    <a:pt x="2461" y="5937"/>
                    <a:pt x="2436" y="5933"/>
                  </a:cubicBezTo>
                  <a:moveTo>
                    <a:pt x="3460" y="727"/>
                  </a:moveTo>
                  <a:cubicBezTo>
                    <a:pt x="3428" y="734"/>
                    <a:pt x="3396" y="742"/>
                    <a:pt x="3365" y="750"/>
                  </a:cubicBezTo>
                  <a:cubicBezTo>
                    <a:pt x="3347" y="755"/>
                    <a:pt x="3329" y="759"/>
                    <a:pt x="3312" y="764"/>
                  </a:cubicBezTo>
                  <a:cubicBezTo>
                    <a:pt x="3277" y="772"/>
                    <a:pt x="3231" y="782"/>
                    <a:pt x="3183" y="787"/>
                  </a:cubicBezTo>
                  <a:cubicBezTo>
                    <a:pt x="3132" y="791"/>
                    <a:pt x="3081" y="787"/>
                    <a:pt x="3035" y="776"/>
                  </a:cubicBezTo>
                  <a:cubicBezTo>
                    <a:pt x="2983" y="762"/>
                    <a:pt x="2938" y="739"/>
                    <a:pt x="2901" y="707"/>
                  </a:cubicBezTo>
                  <a:cubicBezTo>
                    <a:pt x="2867" y="677"/>
                    <a:pt x="2840" y="640"/>
                    <a:pt x="2817" y="592"/>
                  </a:cubicBezTo>
                  <a:cubicBezTo>
                    <a:pt x="2797" y="549"/>
                    <a:pt x="2781" y="501"/>
                    <a:pt x="2767" y="456"/>
                  </a:cubicBezTo>
                  <a:cubicBezTo>
                    <a:pt x="2760" y="434"/>
                    <a:pt x="2753" y="412"/>
                    <a:pt x="2745" y="390"/>
                  </a:cubicBezTo>
                  <a:cubicBezTo>
                    <a:pt x="2735" y="361"/>
                    <a:pt x="2725" y="337"/>
                    <a:pt x="2715" y="316"/>
                  </a:cubicBezTo>
                  <a:cubicBezTo>
                    <a:pt x="2691" y="264"/>
                    <a:pt x="2656" y="216"/>
                    <a:pt x="2613" y="173"/>
                  </a:cubicBezTo>
                  <a:cubicBezTo>
                    <a:pt x="2572" y="131"/>
                    <a:pt x="2524" y="96"/>
                    <a:pt x="2471" y="68"/>
                  </a:cubicBezTo>
                  <a:cubicBezTo>
                    <a:pt x="2418" y="40"/>
                    <a:pt x="2363" y="21"/>
                    <a:pt x="2308" y="11"/>
                  </a:cubicBezTo>
                  <a:cubicBezTo>
                    <a:pt x="2251" y="1"/>
                    <a:pt x="2196" y="2"/>
                    <a:pt x="2145" y="14"/>
                  </a:cubicBezTo>
                  <a:cubicBezTo>
                    <a:pt x="2100" y="25"/>
                    <a:pt x="2058" y="42"/>
                    <a:pt x="2017" y="66"/>
                  </a:cubicBezTo>
                  <a:cubicBezTo>
                    <a:pt x="1980" y="88"/>
                    <a:pt x="1944" y="116"/>
                    <a:pt x="1908" y="150"/>
                  </a:cubicBezTo>
                  <a:cubicBezTo>
                    <a:pt x="1841" y="214"/>
                    <a:pt x="1782" y="293"/>
                    <a:pt x="1725" y="370"/>
                  </a:cubicBezTo>
                  <a:cubicBezTo>
                    <a:pt x="1713" y="385"/>
                    <a:pt x="1701" y="401"/>
                    <a:pt x="1690" y="416"/>
                  </a:cubicBezTo>
                  <a:cubicBezTo>
                    <a:pt x="1625" y="502"/>
                    <a:pt x="1558" y="571"/>
                    <a:pt x="1492" y="621"/>
                  </a:cubicBezTo>
                  <a:cubicBezTo>
                    <a:pt x="1408" y="684"/>
                    <a:pt x="1325" y="718"/>
                    <a:pt x="1243" y="721"/>
                  </a:cubicBezTo>
                  <a:cubicBezTo>
                    <a:pt x="1214" y="722"/>
                    <a:pt x="1185" y="719"/>
                    <a:pt x="1156" y="713"/>
                  </a:cubicBezTo>
                  <a:cubicBezTo>
                    <a:pt x="1135" y="708"/>
                    <a:pt x="1113" y="701"/>
                    <a:pt x="1093" y="694"/>
                  </a:cubicBezTo>
                  <a:cubicBezTo>
                    <a:pt x="1061" y="685"/>
                    <a:pt x="1029" y="674"/>
                    <a:pt x="997" y="671"/>
                  </a:cubicBezTo>
                  <a:cubicBezTo>
                    <a:pt x="953" y="667"/>
                    <a:pt x="908" y="675"/>
                    <a:pt x="864" y="695"/>
                  </a:cubicBezTo>
                  <a:cubicBezTo>
                    <a:pt x="825" y="714"/>
                    <a:pt x="787" y="741"/>
                    <a:pt x="753" y="776"/>
                  </a:cubicBezTo>
                  <a:cubicBezTo>
                    <a:pt x="687" y="844"/>
                    <a:pt x="638" y="934"/>
                    <a:pt x="607" y="1043"/>
                  </a:cubicBezTo>
                  <a:cubicBezTo>
                    <a:pt x="581" y="1134"/>
                    <a:pt x="567" y="1241"/>
                    <a:pt x="565" y="1361"/>
                  </a:cubicBezTo>
                  <a:cubicBezTo>
                    <a:pt x="565" y="1422"/>
                    <a:pt x="578" y="1511"/>
                    <a:pt x="592" y="1604"/>
                  </a:cubicBezTo>
                  <a:cubicBezTo>
                    <a:pt x="608" y="1707"/>
                    <a:pt x="626" y="1823"/>
                    <a:pt x="628" y="1925"/>
                  </a:cubicBezTo>
                  <a:cubicBezTo>
                    <a:pt x="631" y="2042"/>
                    <a:pt x="613" y="2123"/>
                    <a:pt x="573" y="2170"/>
                  </a:cubicBezTo>
                  <a:cubicBezTo>
                    <a:pt x="537" y="2213"/>
                    <a:pt x="486" y="2247"/>
                    <a:pt x="437" y="2280"/>
                  </a:cubicBezTo>
                  <a:cubicBezTo>
                    <a:pt x="382" y="2316"/>
                    <a:pt x="325" y="2354"/>
                    <a:pt x="289" y="2404"/>
                  </a:cubicBezTo>
                  <a:cubicBezTo>
                    <a:pt x="284" y="2411"/>
                    <a:pt x="277" y="2420"/>
                    <a:pt x="271" y="2429"/>
                  </a:cubicBezTo>
                  <a:cubicBezTo>
                    <a:pt x="204" y="2528"/>
                    <a:pt x="121" y="2661"/>
                    <a:pt x="74" y="2807"/>
                  </a:cubicBezTo>
                  <a:cubicBezTo>
                    <a:pt x="16" y="2988"/>
                    <a:pt x="6" y="3186"/>
                    <a:pt x="3" y="3372"/>
                  </a:cubicBezTo>
                  <a:cubicBezTo>
                    <a:pt x="1" y="3571"/>
                    <a:pt x="4" y="3751"/>
                    <a:pt x="60" y="3925"/>
                  </a:cubicBezTo>
                  <a:cubicBezTo>
                    <a:pt x="89" y="4014"/>
                    <a:pt x="132" y="4100"/>
                    <a:pt x="187" y="4180"/>
                  </a:cubicBezTo>
                  <a:cubicBezTo>
                    <a:pt x="407" y="4501"/>
                    <a:pt x="791" y="4694"/>
                    <a:pt x="1074" y="4800"/>
                  </a:cubicBezTo>
                  <a:cubicBezTo>
                    <a:pt x="1087" y="4805"/>
                    <a:pt x="1101" y="4810"/>
                    <a:pt x="1114" y="4815"/>
                  </a:cubicBezTo>
                  <a:cubicBezTo>
                    <a:pt x="1203" y="4848"/>
                    <a:pt x="1296" y="4882"/>
                    <a:pt x="1380" y="4933"/>
                  </a:cubicBezTo>
                  <a:cubicBezTo>
                    <a:pt x="1446" y="4974"/>
                    <a:pt x="1509" y="5027"/>
                    <a:pt x="1572" y="5094"/>
                  </a:cubicBezTo>
                  <a:cubicBezTo>
                    <a:pt x="1603" y="5127"/>
                    <a:pt x="1654" y="5184"/>
                    <a:pt x="1733" y="5293"/>
                  </a:cubicBezTo>
                  <a:cubicBezTo>
                    <a:pt x="1759" y="5328"/>
                    <a:pt x="1784" y="5365"/>
                    <a:pt x="1809" y="5401"/>
                  </a:cubicBezTo>
                  <a:cubicBezTo>
                    <a:pt x="1829" y="5430"/>
                    <a:pt x="1850" y="5460"/>
                    <a:pt x="1871" y="5489"/>
                  </a:cubicBezTo>
                  <a:cubicBezTo>
                    <a:pt x="1957" y="5610"/>
                    <a:pt x="2039" y="5703"/>
                    <a:pt x="2121" y="5773"/>
                  </a:cubicBezTo>
                  <a:cubicBezTo>
                    <a:pt x="2170" y="5815"/>
                    <a:pt x="2221" y="5850"/>
                    <a:pt x="2270" y="5876"/>
                  </a:cubicBezTo>
                  <a:cubicBezTo>
                    <a:pt x="2325" y="5905"/>
                    <a:pt x="2381" y="5923"/>
                    <a:pt x="2436" y="5932"/>
                  </a:cubicBezTo>
                  <a:cubicBezTo>
                    <a:pt x="2483" y="5939"/>
                    <a:pt x="2532" y="5940"/>
                    <a:pt x="2581" y="5933"/>
                  </a:cubicBezTo>
                  <a:cubicBezTo>
                    <a:pt x="2626" y="5927"/>
                    <a:pt x="2672" y="5915"/>
                    <a:pt x="2719" y="5897"/>
                  </a:cubicBezTo>
                  <a:cubicBezTo>
                    <a:pt x="2797" y="5867"/>
                    <a:pt x="2879" y="5820"/>
                    <a:pt x="2969" y="5753"/>
                  </a:cubicBezTo>
                  <a:cubicBezTo>
                    <a:pt x="3120" y="5643"/>
                    <a:pt x="3256" y="5516"/>
                    <a:pt x="3394" y="5385"/>
                  </a:cubicBezTo>
                  <a:cubicBezTo>
                    <a:pt x="3416" y="5364"/>
                    <a:pt x="3438" y="5344"/>
                    <a:pt x="3459" y="5324"/>
                  </a:cubicBezTo>
                  <a:cubicBezTo>
                    <a:pt x="3604" y="5185"/>
                    <a:pt x="3754" y="5041"/>
                    <a:pt x="3912" y="4912"/>
                  </a:cubicBezTo>
                  <a:cubicBezTo>
                    <a:pt x="3976" y="4859"/>
                    <a:pt x="4043" y="4808"/>
                    <a:pt x="4107" y="4759"/>
                  </a:cubicBezTo>
                  <a:cubicBezTo>
                    <a:pt x="4216" y="4675"/>
                    <a:pt x="4329" y="4588"/>
                    <a:pt x="4430" y="4495"/>
                  </a:cubicBezTo>
                  <a:cubicBezTo>
                    <a:pt x="4488" y="4441"/>
                    <a:pt x="4547" y="4380"/>
                    <a:pt x="4610" y="4310"/>
                  </a:cubicBezTo>
                  <a:cubicBezTo>
                    <a:pt x="4630" y="4288"/>
                    <a:pt x="4647" y="4268"/>
                    <a:pt x="4664" y="4249"/>
                  </a:cubicBezTo>
                  <a:cubicBezTo>
                    <a:pt x="4839" y="4044"/>
                    <a:pt x="4958" y="3834"/>
                    <a:pt x="5016" y="3625"/>
                  </a:cubicBezTo>
                  <a:cubicBezTo>
                    <a:pt x="5050" y="3504"/>
                    <a:pt x="5064" y="3381"/>
                    <a:pt x="5059" y="3259"/>
                  </a:cubicBezTo>
                  <a:cubicBezTo>
                    <a:pt x="5054" y="3131"/>
                    <a:pt x="5027" y="3006"/>
                    <a:pt x="4980" y="2889"/>
                  </a:cubicBezTo>
                  <a:cubicBezTo>
                    <a:pt x="4924" y="2753"/>
                    <a:pt x="4841" y="2627"/>
                    <a:pt x="4761" y="2504"/>
                  </a:cubicBezTo>
                  <a:cubicBezTo>
                    <a:pt x="4733" y="2462"/>
                    <a:pt x="4704" y="2418"/>
                    <a:pt x="4676" y="2374"/>
                  </a:cubicBezTo>
                  <a:cubicBezTo>
                    <a:pt x="4594" y="2241"/>
                    <a:pt x="4521" y="2104"/>
                    <a:pt x="4461" y="1965"/>
                  </a:cubicBezTo>
                  <a:cubicBezTo>
                    <a:pt x="4419" y="1867"/>
                    <a:pt x="4386" y="1778"/>
                    <a:pt x="4362" y="1692"/>
                  </a:cubicBezTo>
                  <a:cubicBezTo>
                    <a:pt x="4354" y="1662"/>
                    <a:pt x="4345" y="1629"/>
                    <a:pt x="4337" y="1593"/>
                  </a:cubicBezTo>
                  <a:cubicBezTo>
                    <a:pt x="4326" y="1546"/>
                    <a:pt x="4316" y="1497"/>
                    <a:pt x="4306" y="1449"/>
                  </a:cubicBezTo>
                  <a:cubicBezTo>
                    <a:pt x="4284" y="1342"/>
                    <a:pt x="4261" y="1231"/>
                    <a:pt x="4224" y="1130"/>
                  </a:cubicBezTo>
                  <a:cubicBezTo>
                    <a:pt x="4205" y="1076"/>
                    <a:pt x="4183" y="1029"/>
                    <a:pt x="4157" y="986"/>
                  </a:cubicBezTo>
                  <a:cubicBezTo>
                    <a:pt x="4128" y="939"/>
                    <a:pt x="4096" y="898"/>
                    <a:pt x="4058" y="863"/>
                  </a:cubicBezTo>
                  <a:cubicBezTo>
                    <a:pt x="4019" y="826"/>
                    <a:pt x="3974" y="795"/>
                    <a:pt x="3924" y="771"/>
                  </a:cubicBezTo>
                  <a:cubicBezTo>
                    <a:pt x="3878" y="749"/>
                    <a:pt x="3827" y="732"/>
                    <a:pt x="3773" y="722"/>
                  </a:cubicBezTo>
                  <a:cubicBezTo>
                    <a:pt x="3728" y="713"/>
                    <a:pt x="3680" y="709"/>
                    <a:pt x="3632" y="709"/>
                  </a:cubicBezTo>
                  <a:cubicBezTo>
                    <a:pt x="3575" y="709"/>
                    <a:pt x="3517" y="715"/>
                    <a:pt x="3460" y="72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5" name="Freeform 50">
              <a:extLst>
                <a:ext uri="{FF2B5EF4-FFF2-40B4-BE49-F238E27FC236}">
                  <a16:creationId xmlns:a16="http://schemas.microsoft.com/office/drawing/2014/main" id="{7E82C0A1-CF25-4F82-A711-D78FA4D03430}"/>
                </a:ext>
              </a:extLst>
            </p:cNvPr>
            <p:cNvSpPr>
              <a:spLocks noEditPoints="1"/>
            </p:cNvSpPr>
            <p:nvPr/>
          </p:nvSpPr>
          <p:spPr bwMode="auto">
            <a:xfrm>
              <a:off x="3849" y="15"/>
              <a:ext cx="3800" cy="4420"/>
            </a:xfrm>
            <a:custGeom>
              <a:avLst/>
              <a:gdLst>
                <a:gd name="T0" fmla="*/ 2130 w 5134"/>
                <a:gd name="T1" fmla="*/ 5801 h 5972"/>
                <a:gd name="T2" fmla="*/ 1740 w 5134"/>
                <a:gd name="T3" fmla="*/ 5320 h 5972"/>
                <a:gd name="T4" fmla="*/ 1077 w 5134"/>
                <a:gd name="T5" fmla="*/ 4826 h 5972"/>
                <a:gd name="T6" fmla="*/ 65 w 5134"/>
                <a:gd name="T7" fmla="*/ 3966 h 5972"/>
                <a:gd name="T8" fmla="*/ 64 w 5134"/>
                <a:gd name="T9" fmla="*/ 2858 h 5972"/>
                <a:gd name="T10" fmla="*/ 279 w 5134"/>
                <a:gd name="T11" fmla="*/ 2407 h 5972"/>
                <a:gd name="T12" fmla="*/ 625 w 5134"/>
                <a:gd name="T13" fmla="*/ 1890 h 5972"/>
                <a:gd name="T14" fmla="*/ 635 w 5134"/>
                <a:gd name="T15" fmla="*/ 1024 h 5972"/>
                <a:gd name="T16" fmla="*/ 899 w 5134"/>
                <a:gd name="T17" fmla="*/ 683 h 5972"/>
                <a:gd name="T18" fmla="*/ 1193 w 5134"/>
                <a:gd name="T19" fmla="*/ 690 h 5972"/>
                <a:gd name="T20" fmla="*/ 1529 w 5134"/>
                <a:gd name="T21" fmla="*/ 589 h 5972"/>
                <a:gd name="T22" fmla="*/ 1950 w 5134"/>
                <a:gd name="T23" fmla="*/ 141 h 5972"/>
                <a:gd name="T24" fmla="*/ 2364 w 5134"/>
                <a:gd name="T25" fmla="*/ 11 h 5972"/>
                <a:gd name="T26" fmla="*/ 2774 w 5134"/>
                <a:gd name="T27" fmla="*/ 312 h 5972"/>
                <a:gd name="T28" fmla="*/ 2973 w 5134"/>
                <a:gd name="T29" fmla="*/ 688 h 5972"/>
                <a:gd name="T30" fmla="*/ 3384 w 5134"/>
                <a:gd name="T31" fmla="*/ 746 h 5972"/>
                <a:gd name="T32" fmla="*/ 3843 w 5134"/>
                <a:gd name="T33" fmla="*/ 718 h 5972"/>
                <a:gd name="T34" fmla="*/ 4212 w 5134"/>
                <a:gd name="T35" fmla="*/ 983 h 5972"/>
                <a:gd name="T36" fmla="*/ 4391 w 5134"/>
                <a:gd name="T37" fmla="*/ 1597 h 5972"/>
                <a:gd name="T38" fmla="*/ 4751 w 5134"/>
                <a:gd name="T39" fmla="*/ 2357 h 5972"/>
                <a:gd name="T40" fmla="*/ 5131 w 5134"/>
                <a:gd name="T41" fmla="*/ 3249 h 5972"/>
                <a:gd name="T42" fmla="*/ 4709 w 5134"/>
                <a:gd name="T43" fmla="*/ 4249 h 5972"/>
                <a:gd name="T44" fmla="*/ 4122 w 5134"/>
                <a:gd name="T45" fmla="*/ 4816 h 5972"/>
                <a:gd name="T46" fmla="*/ 3435 w 5134"/>
                <a:gd name="T47" fmla="*/ 5423 h 5972"/>
                <a:gd name="T48" fmla="*/ 2594 w 5134"/>
                <a:gd name="T49" fmla="*/ 5967 h 5972"/>
                <a:gd name="T50" fmla="*/ 3532 w 5134"/>
                <a:gd name="T51" fmla="*/ 714 h 5972"/>
                <a:gd name="T52" fmla="*/ 3256 w 5134"/>
                <a:gd name="T53" fmla="*/ 766 h 5972"/>
                <a:gd name="T54" fmla="*/ 2829 w 5134"/>
                <a:gd name="T55" fmla="*/ 446 h 5972"/>
                <a:gd name="T56" fmla="*/ 2669 w 5134"/>
                <a:gd name="T57" fmla="*/ 174 h 5972"/>
                <a:gd name="T58" fmla="*/ 2201 w 5134"/>
                <a:gd name="T59" fmla="*/ 10 h 5972"/>
                <a:gd name="T60" fmla="*/ 1751 w 5134"/>
                <a:gd name="T61" fmla="*/ 361 h 5972"/>
                <a:gd name="T62" fmla="*/ 1409 w 5134"/>
                <a:gd name="T63" fmla="*/ 661 h 5972"/>
                <a:gd name="T64" fmla="*/ 1129 w 5134"/>
                <a:gd name="T65" fmla="*/ 675 h 5972"/>
                <a:gd name="T66" fmla="*/ 787 w 5134"/>
                <a:gd name="T67" fmla="*/ 763 h 5972"/>
                <a:gd name="T68" fmla="*/ 584 w 5134"/>
                <a:gd name="T69" fmla="*/ 1334 h 5972"/>
                <a:gd name="T70" fmla="*/ 565 w 5134"/>
                <a:gd name="T71" fmla="*/ 2129 h 5972"/>
                <a:gd name="T72" fmla="*/ 263 w 5134"/>
                <a:gd name="T73" fmla="*/ 2436 h 5972"/>
                <a:gd name="T74" fmla="*/ 1 w 5134"/>
                <a:gd name="T75" fmla="*/ 3419 h 5972"/>
                <a:gd name="T76" fmla="*/ 194 w 5134"/>
                <a:gd name="T77" fmla="*/ 4216 h 5972"/>
                <a:gd name="T78" fmla="*/ 1113 w 5134"/>
                <a:gd name="T79" fmla="*/ 4838 h 5972"/>
                <a:gd name="T80" fmla="*/ 1821 w 5134"/>
                <a:gd name="T81" fmla="*/ 5432 h 5972"/>
                <a:gd name="T82" fmla="*/ 2280 w 5134"/>
                <a:gd name="T83" fmla="*/ 5904 h 5972"/>
                <a:gd name="T84" fmla="*/ 2735 w 5134"/>
                <a:gd name="T85" fmla="*/ 5933 h 5972"/>
                <a:gd name="T86" fmla="*/ 3518 w 5134"/>
                <a:gd name="T87" fmla="*/ 5344 h 5972"/>
                <a:gd name="T88" fmla="*/ 4481 w 5134"/>
                <a:gd name="T89" fmla="*/ 4506 h 5972"/>
                <a:gd name="T90" fmla="*/ 4923 w 5134"/>
                <a:gd name="T91" fmla="*/ 3953 h 5972"/>
                <a:gd name="T92" fmla="*/ 5053 w 5134"/>
                <a:gd name="T93" fmla="*/ 2872 h 5972"/>
                <a:gd name="T94" fmla="*/ 4527 w 5134"/>
                <a:gd name="T95" fmla="*/ 1958 h 5972"/>
                <a:gd name="T96" fmla="*/ 4349 w 5134"/>
                <a:gd name="T97" fmla="*/ 1415 h 5972"/>
                <a:gd name="T98" fmla="*/ 4121 w 5134"/>
                <a:gd name="T99" fmla="*/ 866 h 5972"/>
                <a:gd name="T100" fmla="*/ 3680 w 5134"/>
                <a:gd name="T101" fmla="*/ 701 h 5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34" h="5972">
                  <a:moveTo>
                    <a:pt x="2446" y="5963"/>
                  </a:moveTo>
                  <a:cubicBezTo>
                    <a:pt x="2390" y="5954"/>
                    <a:pt x="2334" y="5934"/>
                    <a:pt x="2280" y="5905"/>
                  </a:cubicBezTo>
                  <a:cubicBezTo>
                    <a:pt x="2230" y="5878"/>
                    <a:pt x="2180" y="5843"/>
                    <a:pt x="2130" y="5801"/>
                  </a:cubicBezTo>
                  <a:cubicBezTo>
                    <a:pt x="2049" y="5730"/>
                    <a:pt x="1967" y="5637"/>
                    <a:pt x="1879" y="5516"/>
                  </a:cubicBezTo>
                  <a:cubicBezTo>
                    <a:pt x="1859" y="5488"/>
                    <a:pt x="1839" y="5460"/>
                    <a:pt x="1820" y="5433"/>
                  </a:cubicBezTo>
                  <a:cubicBezTo>
                    <a:pt x="1794" y="5396"/>
                    <a:pt x="1767" y="5357"/>
                    <a:pt x="1740" y="5320"/>
                  </a:cubicBezTo>
                  <a:cubicBezTo>
                    <a:pt x="1648" y="5195"/>
                    <a:pt x="1534" y="5055"/>
                    <a:pt x="1383" y="4962"/>
                  </a:cubicBezTo>
                  <a:cubicBezTo>
                    <a:pt x="1298" y="4909"/>
                    <a:pt x="1204" y="4873"/>
                    <a:pt x="1113" y="4839"/>
                  </a:cubicBezTo>
                  <a:cubicBezTo>
                    <a:pt x="1101" y="4835"/>
                    <a:pt x="1089" y="4830"/>
                    <a:pt x="1077" y="4826"/>
                  </a:cubicBezTo>
                  <a:cubicBezTo>
                    <a:pt x="892" y="4756"/>
                    <a:pt x="727" y="4674"/>
                    <a:pt x="587" y="4583"/>
                  </a:cubicBezTo>
                  <a:cubicBezTo>
                    <a:pt x="420" y="4474"/>
                    <a:pt x="288" y="4351"/>
                    <a:pt x="193" y="4217"/>
                  </a:cubicBezTo>
                  <a:cubicBezTo>
                    <a:pt x="138" y="4138"/>
                    <a:pt x="95" y="4053"/>
                    <a:pt x="65" y="3966"/>
                  </a:cubicBezTo>
                  <a:cubicBezTo>
                    <a:pt x="37" y="3885"/>
                    <a:pt x="19" y="3797"/>
                    <a:pt x="10" y="3695"/>
                  </a:cubicBezTo>
                  <a:cubicBezTo>
                    <a:pt x="1" y="3600"/>
                    <a:pt x="0" y="3507"/>
                    <a:pt x="0" y="3419"/>
                  </a:cubicBezTo>
                  <a:cubicBezTo>
                    <a:pt x="0" y="3259"/>
                    <a:pt x="8" y="3051"/>
                    <a:pt x="64" y="2858"/>
                  </a:cubicBezTo>
                  <a:cubicBezTo>
                    <a:pt x="106" y="2717"/>
                    <a:pt x="180" y="2584"/>
                    <a:pt x="246" y="2466"/>
                  </a:cubicBezTo>
                  <a:cubicBezTo>
                    <a:pt x="251" y="2456"/>
                    <a:pt x="257" y="2446"/>
                    <a:pt x="262" y="2436"/>
                  </a:cubicBezTo>
                  <a:cubicBezTo>
                    <a:pt x="268" y="2426"/>
                    <a:pt x="274" y="2415"/>
                    <a:pt x="279" y="2407"/>
                  </a:cubicBezTo>
                  <a:cubicBezTo>
                    <a:pt x="316" y="2345"/>
                    <a:pt x="376" y="2296"/>
                    <a:pt x="435" y="2249"/>
                  </a:cubicBezTo>
                  <a:cubicBezTo>
                    <a:pt x="481" y="2212"/>
                    <a:pt x="528" y="2174"/>
                    <a:pt x="565" y="2129"/>
                  </a:cubicBezTo>
                  <a:cubicBezTo>
                    <a:pt x="604" y="2081"/>
                    <a:pt x="624" y="2002"/>
                    <a:pt x="625" y="1890"/>
                  </a:cubicBezTo>
                  <a:cubicBezTo>
                    <a:pt x="626" y="1791"/>
                    <a:pt x="613" y="1679"/>
                    <a:pt x="601" y="1580"/>
                  </a:cubicBezTo>
                  <a:cubicBezTo>
                    <a:pt x="590" y="1485"/>
                    <a:pt x="580" y="1396"/>
                    <a:pt x="584" y="1334"/>
                  </a:cubicBezTo>
                  <a:cubicBezTo>
                    <a:pt x="591" y="1213"/>
                    <a:pt x="607" y="1112"/>
                    <a:pt x="635" y="1024"/>
                  </a:cubicBezTo>
                  <a:cubicBezTo>
                    <a:pt x="651" y="973"/>
                    <a:pt x="671" y="925"/>
                    <a:pt x="695" y="884"/>
                  </a:cubicBezTo>
                  <a:cubicBezTo>
                    <a:pt x="721" y="838"/>
                    <a:pt x="752" y="797"/>
                    <a:pt x="786" y="763"/>
                  </a:cubicBezTo>
                  <a:cubicBezTo>
                    <a:pt x="821" y="729"/>
                    <a:pt x="859" y="701"/>
                    <a:pt x="899" y="683"/>
                  </a:cubicBezTo>
                  <a:cubicBezTo>
                    <a:pt x="943" y="662"/>
                    <a:pt x="989" y="653"/>
                    <a:pt x="1033" y="656"/>
                  </a:cubicBezTo>
                  <a:cubicBezTo>
                    <a:pt x="1065" y="658"/>
                    <a:pt x="1098" y="666"/>
                    <a:pt x="1129" y="675"/>
                  </a:cubicBezTo>
                  <a:cubicBezTo>
                    <a:pt x="1150" y="680"/>
                    <a:pt x="1171" y="686"/>
                    <a:pt x="1193" y="690"/>
                  </a:cubicBezTo>
                  <a:cubicBezTo>
                    <a:pt x="1222" y="695"/>
                    <a:pt x="1251" y="696"/>
                    <a:pt x="1279" y="694"/>
                  </a:cubicBezTo>
                  <a:cubicBezTo>
                    <a:pt x="1322" y="691"/>
                    <a:pt x="1366" y="680"/>
                    <a:pt x="1409" y="660"/>
                  </a:cubicBezTo>
                  <a:cubicBezTo>
                    <a:pt x="1448" y="643"/>
                    <a:pt x="1488" y="619"/>
                    <a:pt x="1529" y="589"/>
                  </a:cubicBezTo>
                  <a:cubicBezTo>
                    <a:pt x="1593" y="539"/>
                    <a:pt x="1659" y="473"/>
                    <a:pt x="1730" y="386"/>
                  </a:cubicBezTo>
                  <a:cubicBezTo>
                    <a:pt x="1737" y="378"/>
                    <a:pt x="1744" y="369"/>
                    <a:pt x="1751" y="361"/>
                  </a:cubicBezTo>
                  <a:cubicBezTo>
                    <a:pt x="1813" y="284"/>
                    <a:pt x="1878" y="204"/>
                    <a:pt x="1950" y="141"/>
                  </a:cubicBezTo>
                  <a:cubicBezTo>
                    <a:pt x="1988" y="107"/>
                    <a:pt x="2026" y="80"/>
                    <a:pt x="2065" y="59"/>
                  </a:cubicBezTo>
                  <a:cubicBezTo>
                    <a:pt x="2109" y="35"/>
                    <a:pt x="2154" y="19"/>
                    <a:pt x="2201" y="10"/>
                  </a:cubicBezTo>
                  <a:cubicBezTo>
                    <a:pt x="2252" y="0"/>
                    <a:pt x="2307" y="0"/>
                    <a:pt x="2364" y="11"/>
                  </a:cubicBezTo>
                  <a:cubicBezTo>
                    <a:pt x="2419" y="22"/>
                    <a:pt x="2473" y="41"/>
                    <a:pt x="2526" y="69"/>
                  </a:cubicBezTo>
                  <a:cubicBezTo>
                    <a:pt x="2579" y="97"/>
                    <a:pt x="2627" y="132"/>
                    <a:pt x="2669" y="173"/>
                  </a:cubicBezTo>
                  <a:cubicBezTo>
                    <a:pt x="2713" y="216"/>
                    <a:pt x="2748" y="262"/>
                    <a:pt x="2774" y="312"/>
                  </a:cubicBezTo>
                  <a:cubicBezTo>
                    <a:pt x="2785" y="333"/>
                    <a:pt x="2795" y="356"/>
                    <a:pt x="2807" y="384"/>
                  </a:cubicBezTo>
                  <a:cubicBezTo>
                    <a:pt x="2815" y="404"/>
                    <a:pt x="2823" y="425"/>
                    <a:pt x="2830" y="445"/>
                  </a:cubicBezTo>
                  <a:cubicBezTo>
                    <a:pt x="2864" y="537"/>
                    <a:pt x="2897" y="624"/>
                    <a:pt x="2973" y="688"/>
                  </a:cubicBezTo>
                  <a:cubicBezTo>
                    <a:pt x="3010" y="719"/>
                    <a:pt x="3055" y="741"/>
                    <a:pt x="3108" y="754"/>
                  </a:cubicBezTo>
                  <a:cubicBezTo>
                    <a:pt x="3153" y="765"/>
                    <a:pt x="3205" y="769"/>
                    <a:pt x="3256" y="766"/>
                  </a:cubicBezTo>
                  <a:cubicBezTo>
                    <a:pt x="3303" y="762"/>
                    <a:pt x="3349" y="753"/>
                    <a:pt x="3384" y="746"/>
                  </a:cubicBezTo>
                  <a:cubicBezTo>
                    <a:pt x="3400" y="742"/>
                    <a:pt x="3416" y="738"/>
                    <a:pt x="3432" y="735"/>
                  </a:cubicBezTo>
                  <a:cubicBezTo>
                    <a:pt x="3464" y="727"/>
                    <a:pt x="3498" y="719"/>
                    <a:pt x="3532" y="713"/>
                  </a:cubicBezTo>
                  <a:cubicBezTo>
                    <a:pt x="3638" y="694"/>
                    <a:pt x="3746" y="696"/>
                    <a:pt x="3843" y="718"/>
                  </a:cubicBezTo>
                  <a:cubicBezTo>
                    <a:pt x="3896" y="729"/>
                    <a:pt x="3946" y="747"/>
                    <a:pt x="3991" y="771"/>
                  </a:cubicBezTo>
                  <a:cubicBezTo>
                    <a:pt x="4040" y="796"/>
                    <a:pt x="4084" y="828"/>
                    <a:pt x="4121" y="865"/>
                  </a:cubicBezTo>
                  <a:cubicBezTo>
                    <a:pt x="4156" y="900"/>
                    <a:pt x="4185" y="938"/>
                    <a:pt x="4212" y="983"/>
                  </a:cubicBezTo>
                  <a:cubicBezTo>
                    <a:pt x="4235" y="1023"/>
                    <a:pt x="4255" y="1067"/>
                    <a:pt x="4273" y="1117"/>
                  </a:cubicBezTo>
                  <a:cubicBezTo>
                    <a:pt x="4307" y="1211"/>
                    <a:pt x="4329" y="1315"/>
                    <a:pt x="4350" y="1415"/>
                  </a:cubicBezTo>
                  <a:cubicBezTo>
                    <a:pt x="4362" y="1475"/>
                    <a:pt x="4375" y="1538"/>
                    <a:pt x="4391" y="1597"/>
                  </a:cubicBezTo>
                  <a:cubicBezTo>
                    <a:pt x="4400" y="1631"/>
                    <a:pt x="4410" y="1664"/>
                    <a:pt x="4419" y="1694"/>
                  </a:cubicBezTo>
                  <a:cubicBezTo>
                    <a:pt x="4445" y="1774"/>
                    <a:pt x="4479" y="1858"/>
                    <a:pt x="4527" y="1958"/>
                  </a:cubicBezTo>
                  <a:cubicBezTo>
                    <a:pt x="4592" y="2092"/>
                    <a:pt x="4667" y="2226"/>
                    <a:pt x="4751" y="2357"/>
                  </a:cubicBezTo>
                  <a:cubicBezTo>
                    <a:pt x="4775" y="2394"/>
                    <a:pt x="4800" y="2431"/>
                    <a:pt x="4824" y="2468"/>
                  </a:cubicBezTo>
                  <a:cubicBezTo>
                    <a:pt x="4909" y="2596"/>
                    <a:pt x="4997" y="2728"/>
                    <a:pt x="5054" y="2871"/>
                  </a:cubicBezTo>
                  <a:cubicBezTo>
                    <a:pt x="5102" y="2991"/>
                    <a:pt x="5128" y="3118"/>
                    <a:pt x="5131" y="3249"/>
                  </a:cubicBezTo>
                  <a:cubicBezTo>
                    <a:pt x="5134" y="3374"/>
                    <a:pt x="5116" y="3498"/>
                    <a:pt x="5078" y="3620"/>
                  </a:cubicBezTo>
                  <a:cubicBezTo>
                    <a:pt x="5045" y="3729"/>
                    <a:pt x="4994" y="3839"/>
                    <a:pt x="4924" y="3953"/>
                  </a:cubicBezTo>
                  <a:cubicBezTo>
                    <a:pt x="4867" y="4046"/>
                    <a:pt x="4796" y="4143"/>
                    <a:pt x="4709" y="4249"/>
                  </a:cubicBezTo>
                  <a:cubicBezTo>
                    <a:pt x="4690" y="4271"/>
                    <a:pt x="4672" y="4293"/>
                    <a:pt x="4656" y="4312"/>
                  </a:cubicBezTo>
                  <a:cubicBezTo>
                    <a:pt x="4593" y="4386"/>
                    <a:pt x="4540" y="4447"/>
                    <a:pt x="4481" y="4506"/>
                  </a:cubicBezTo>
                  <a:cubicBezTo>
                    <a:pt x="4373" y="4616"/>
                    <a:pt x="4245" y="4718"/>
                    <a:pt x="4122" y="4816"/>
                  </a:cubicBezTo>
                  <a:cubicBezTo>
                    <a:pt x="4071" y="4857"/>
                    <a:pt x="4018" y="4899"/>
                    <a:pt x="3967" y="4942"/>
                  </a:cubicBezTo>
                  <a:cubicBezTo>
                    <a:pt x="3812" y="5070"/>
                    <a:pt x="3663" y="5210"/>
                    <a:pt x="3518" y="5345"/>
                  </a:cubicBezTo>
                  <a:cubicBezTo>
                    <a:pt x="3491" y="5370"/>
                    <a:pt x="3462" y="5397"/>
                    <a:pt x="3435" y="5423"/>
                  </a:cubicBezTo>
                  <a:cubicBezTo>
                    <a:pt x="3292" y="5556"/>
                    <a:pt x="3150" y="5684"/>
                    <a:pt x="2994" y="5794"/>
                  </a:cubicBezTo>
                  <a:cubicBezTo>
                    <a:pt x="2901" y="5859"/>
                    <a:pt x="2816" y="5905"/>
                    <a:pt x="2735" y="5933"/>
                  </a:cubicBezTo>
                  <a:cubicBezTo>
                    <a:pt x="2687" y="5950"/>
                    <a:pt x="2640" y="5962"/>
                    <a:pt x="2594" y="5967"/>
                  </a:cubicBezTo>
                  <a:cubicBezTo>
                    <a:pt x="2573" y="5969"/>
                    <a:pt x="2553" y="5971"/>
                    <a:pt x="2533" y="5971"/>
                  </a:cubicBezTo>
                  <a:cubicBezTo>
                    <a:pt x="2503" y="5971"/>
                    <a:pt x="2474" y="5968"/>
                    <a:pt x="2446" y="5963"/>
                  </a:cubicBezTo>
                  <a:moveTo>
                    <a:pt x="3532" y="714"/>
                  </a:moveTo>
                  <a:cubicBezTo>
                    <a:pt x="3498" y="720"/>
                    <a:pt x="3465" y="728"/>
                    <a:pt x="3432" y="735"/>
                  </a:cubicBezTo>
                  <a:cubicBezTo>
                    <a:pt x="3416" y="739"/>
                    <a:pt x="3400" y="743"/>
                    <a:pt x="3384" y="746"/>
                  </a:cubicBezTo>
                  <a:cubicBezTo>
                    <a:pt x="3349" y="754"/>
                    <a:pt x="3303" y="763"/>
                    <a:pt x="3256" y="766"/>
                  </a:cubicBezTo>
                  <a:cubicBezTo>
                    <a:pt x="3205" y="770"/>
                    <a:pt x="3153" y="766"/>
                    <a:pt x="3108" y="755"/>
                  </a:cubicBezTo>
                  <a:cubicBezTo>
                    <a:pt x="3055" y="742"/>
                    <a:pt x="3010" y="720"/>
                    <a:pt x="2973" y="689"/>
                  </a:cubicBezTo>
                  <a:cubicBezTo>
                    <a:pt x="2896" y="625"/>
                    <a:pt x="2864" y="538"/>
                    <a:pt x="2829" y="446"/>
                  </a:cubicBezTo>
                  <a:cubicBezTo>
                    <a:pt x="2822" y="425"/>
                    <a:pt x="2814" y="405"/>
                    <a:pt x="2806" y="384"/>
                  </a:cubicBezTo>
                  <a:cubicBezTo>
                    <a:pt x="2795" y="356"/>
                    <a:pt x="2784" y="333"/>
                    <a:pt x="2773" y="312"/>
                  </a:cubicBezTo>
                  <a:cubicBezTo>
                    <a:pt x="2748" y="263"/>
                    <a:pt x="2712" y="216"/>
                    <a:pt x="2669" y="174"/>
                  </a:cubicBezTo>
                  <a:cubicBezTo>
                    <a:pt x="2627" y="133"/>
                    <a:pt x="2579" y="98"/>
                    <a:pt x="2526" y="70"/>
                  </a:cubicBezTo>
                  <a:cubicBezTo>
                    <a:pt x="2473" y="42"/>
                    <a:pt x="2418" y="22"/>
                    <a:pt x="2364" y="12"/>
                  </a:cubicBezTo>
                  <a:cubicBezTo>
                    <a:pt x="2307" y="1"/>
                    <a:pt x="2252" y="1"/>
                    <a:pt x="2201" y="10"/>
                  </a:cubicBezTo>
                  <a:cubicBezTo>
                    <a:pt x="2154" y="20"/>
                    <a:pt x="2109" y="36"/>
                    <a:pt x="2066" y="59"/>
                  </a:cubicBezTo>
                  <a:cubicBezTo>
                    <a:pt x="2027" y="81"/>
                    <a:pt x="1989" y="107"/>
                    <a:pt x="1950" y="141"/>
                  </a:cubicBezTo>
                  <a:cubicBezTo>
                    <a:pt x="1878" y="205"/>
                    <a:pt x="1814" y="284"/>
                    <a:pt x="1751" y="361"/>
                  </a:cubicBezTo>
                  <a:cubicBezTo>
                    <a:pt x="1744" y="370"/>
                    <a:pt x="1738" y="378"/>
                    <a:pt x="1731" y="387"/>
                  </a:cubicBezTo>
                  <a:cubicBezTo>
                    <a:pt x="1660" y="474"/>
                    <a:pt x="1594" y="540"/>
                    <a:pt x="1529" y="589"/>
                  </a:cubicBezTo>
                  <a:cubicBezTo>
                    <a:pt x="1489" y="620"/>
                    <a:pt x="1449" y="644"/>
                    <a:pt x="1409" y="661"/>
                  </a:cubicBezTo>
                  <a:cubicBezTo>
                    <a:pt x="1366" y="680"/>
                    <a:pt x="1322" y="692"/>
                    <a:pt x="1279" y="695"/>
                  </a:cubicBezTo>
                  <a:cubicBezTo>
                    <a:pt x="1251" y="697"/>
                    <a:pt x="1222" y="695"/>
                    <a:pt x="1193" y="690"/>
                  </a:cubicBezTo>
                  <a:cubicBezTo>
                    <a:pt x="1171" y="687"/>
                    <a:pt x="1149" y="681"/>
                    <a:pt x="1129" y="675"/>
                  </a:cubicBezTo>
                  <a:cubicBezTo>
                    <a:pt x="1097" y="667"/>
                    <a:pt x="1065" y="658"/>
                    <a:pt x="1033" y="656"/>
                  </a:cubicBezTo>
                  <a:cubicBezTo>
                    <a:pt x="989" y="653"/>
                    <a:pt x="944" y="663"/>
                    <a:pt x="899" y="683"/>
                  </a:cubicBezTo>
                  <a:cubicBezTo>
                    <a:pt x="860" y="702"/>
                    <a:pt x="821" y="729"/>
                    <a:pt x="787" y="763"/>
                  </a:cubicBezTo>
                  <a:cubicBezTo>
                    <a:pt x="752" y="798"/>
                    <a:pt x="721" y="838"/>
                    <a:pt x="696" y="884"/>
                  </a:cubicBezTo>
                  <a:cubicBezTo>
                    <a:pt x="672" y="926"/>
                    <a:pt x="652" y="973"/>
                    <a:pt x="636" y="1024"/>
                  </a:cubicBezTo>
                  <a:cubicBezTo>
                    <a:pt x="608" y="1112"/>
                    <a:pt x="591" y="1214"/>
                    <a:pt x="584" y="1334"/>
                  </a:cubicBezTo>
                  <a:cubicBezTo>
                    <a:pt x="581" y="1396"/>
                    <a:pt x="591" y="1485"/>
                    <a:pt x="602" y="1580"/>
                  </a:cubicBezTo>
                  <a:cubicBezTo>
                    <a:pt x="614" y="1679"/>
                    <a:pt x="627" y="1791"/>
                    <a:pt x="626" y="1890"/>
                  </a:cubicBezTo>
                  <a:cubicBezTo>
                    <a:pt x="624" y="2003"/>
                    <a:pt x="605" y="2081"/>
                    <a:pt x="565" y="2129"/>
                  </a:cubicBezTo>
                  <a:cubicBezTo>
                    <a:pt x="529" y="2174"/>
                    <a:pt x="481" y="2212"/>
                    <a:pt x="435" y="2249"/>
                  </a:cubicBezTo>
                  <a:cubicBezTo>
                    <a:pt x="377" y="2296"/>
                    <a:pt x="316" y="2345"/>
                    <a:pt x="280" y="2407"/>
                  </a:cubicBezTo>
                  <a:cubicBezTo>
                    <a:pt x="275" y="2416"/>
                    <a:pt x="269" y="2426"/>
                    <a:pt x="263" y="2436"/>
                  </a:cubicBezTo>
                  <a:cubicBezTo>
                    <a:pt x="258" y="2446"/>
                    <a:pt x="252" y="2456"/>
                    <a:pt x="246" y="2466"/>
                  </a:cubicBezTo>
                  <a:cubicBezTo>
                    <a:pt x="181" y="2584"/>
                    <a:pt x="107" y="2717"/>
                    <a:pt x="65" y="2858"/>
                  </a:cubicBezTo>
                  <a:cubicBezTo>
                    <a:pt x="9" y="3051"/>
                    <a:pt x="1" y="3259"/>
                    <a:pt x="1" y="3419"/>
                  </a:cubicBezTo>
                  <a:cubicBezTo>
                    <a:pt x="1" y="3507"/>
                    <a:pt x="2" y="3600"/>
                    <a:pt x="11" y="3694"/>
                  </a:cubicBezTo>
                  <a:cubicBezTo>
                    <a:pt x="20" y="3796"/>
                    <a:pt x="38" y="3885"/>
                    <a:pt x="66" y="3966"/>
                  </a:cubicBezTo>
                  <a:cubicBezTo>
                    <a:pt x="95" y="4053"/>
                    <a:pt x="139" y="4137"/>
                    <a:pt x="194" y="4216"/>
                  </a:cubicBezTo>
                  <a:cubicBezTo>
                    <a:pt x="289" y="4351"/>
                    <a:pt x="421" y="4474"/>
                    <a:pt x="588" y="4582"/>
                  </a:cubicBezTo>
                  <a:cubicBezTo>
                    <a:pt x="727" y="4673"/>
                    <a:pt x="892" y="4755"/>
                    <a:pt x="1078" y="4825"/>
                  </a:cubicBezTo>
                  <a:cubicBezTo>
                    <a:pt x="1089" y="4829"/>
                    <a:pt x="1101" y="4834"/>
                    <a:pt x="1113" y="4838"/>
                  </a:cubicBezTo>
                  <a:cubicBezTo>
                    <a:pt x="1204" y="4873"/>
                    <a:pt x="1298" y="4908"/>
                    <a:pt x="1384" y="4961"/>
                  </a:cubicBezTo>
                  <a:cubicBezTo>
                    <a:pt x="1534" y="5054"/>
                    <a:pt x="1648" y="5194"/>
                    <a:pt x="1740" y="5319"/>
                  </a:cubicBezTo>
                  <a:cubicBezTo>
                    <a:pt x="1767" y="5357"/>
                    <a:pt x="1795" y="5395"/>
                    <a:pt x="1821" y="5432"/>
                  </a:cubicBezTo>
                  <a:cubicBezTo>
                    <a:pt x="1840" y="5460"/>
                    <a:pt x="1860" y="5488"/>
                    <a:pt x="1880" y="5515"/>
                  </a:cubicBezTo>
                  <a:cubicBezTo>
                    <a:pt x="1967" y="5637"/>
                    <a:pt x="2049" y="5730"/>
                    <a:pt x="2131" y="5800"/>
                  </a:cubicBezTo>
                  <a:cubicBezTo>
                    <a:pt x="2180" y="5843"/>
                    <a:pt x="2230" y="5878"/>
                    <a:pt x="2280" y="5904"/>
                  </a:cubicBezTo>
                  <a:cubicBezTo>
                    <a:pt x="2335" y="5933"/>
                    <a:pt x="2391" y="5953"/>
                    <a:pt x="2446" y="5962"/>
                  </a:cubicBezTo>
                  <a:cubicBezTo>
                    <a:pt x="2494" y="5971"/>
                    <a:pt x="2544" y="5972"/>
                    <a:pt x="2594" y="5966"/>
                  </a:cubicBezTo>
                  <a:cubicBezTo>
                    <a:pt x="2640" y="5961"/>
                    <a:pt x="2687" y="5950"/>
                    <a:pt x="2735" y="5933"/>
                  </a:cubicBezTo>
                  <a:cubicBezTo>
                    <a:pt x="2816" y="5904"/>
                    <a:pt x="2901" y="5858"/>
                    <a:pt x="2993" y="5793"/>
                  </a:cubicBezTo>
                  <a:cubicBezTo>
                    <a:pt x="3150" y="5683"/>
                    <a:pt x="3291" y="5555"/>
                    <a:pt x="3434" y="5422"/>
                  </a:cubicBezTo>
                  <a:cubicBezTo>
                    <a:pt x="3462" y="5396"/>
                    <a:pt x="3490" y="5370"/>
                    <a:pt x="3518" y="5344"/>
                  </a:cubicBezTo>
                  <a:cubicBezTo>
                    <a:pt x="3662" y="5209"/>
                    <a:pt x="3812" y="5070"/>
                    <a:pt x="3966" y="4941"/>
                  </a:cubicBezTo>
                  <a:cubicBezTo>
                    <a:pt x="4017" y="4899"/>
                    <a:pt x="4071" y="4856"/>
                    <a:pt x="4122" y="4815"/>
                  </a:cubicBezTo>
                  <a:cubicBezTo>
                    <a:pt x="4245" y="4717"/>
                    <a:pt x="4372" y="4615"/>
                    <a:pt x="4481" y="4506"/>
                  </a:cubicBezTo>
                  <a:cubicBezTo>
                    <a:pt x="4539" y="4446"/>
                    <a:pt x="4593" y="4385"/>
                    <a:pt x="4655" y="4312"/>
                  </a:cubicBezTo>
                  <a:cubicBezTo>
                    <a:pt x="4671" y="4293"/>
                    <a:pt x="4690" y="4271"/>
                    <a:pt x="4708" y="4248"/>
                  </a:cubicBezTo>
                  <a:cubicBezTo>
                    <a:pt x="4796" y="4143"/>
                    <a:pt x="4866" y="4046"/>
                    <a:pt x="4923" y="3953"/>
                  </a:cubicBezTo>
                  <a:cubicBezTo>
                    <a:pt x="4993" y="3838"/>
                    <a:pt x="5044" y="3729"/>
                    <a:pt x="5078" y="3619"/>
                  </a:cubicBezTo>
                  <a:cubicBezTo>
                    <a:pt x="5115" y="3498"/>
                    <a:pt x="5133" y="3374"/>
                    <a:pt x="5130" y="3249"/>
                  </a:cubicBezTo>
                  <a:cubicBezTo>
                    <a:pt x="5127" y="3118"/>
                    <a:pt x="5101" y="2991"/>
                    <a:pt x="5053" y="2872"/>
                  </a:cubicBezTo>
                  <a:cubicBezTo>
                    <a:pt x="4996" y="2728"/>
                    <a:pt x="4908" y="2596"/>
                    <a:pt x="4823" y="2468"/>
                  </a:cubicBezTo>
                  <a:cubicBezTo>
                    <a:pt x="4799" y="2432"/>
                    <a:pt x="4774" y="2395"/>
                    <a:pt x="4751" y="2358"/>
                  </a:cubicBezTo>
                  <a:cubicBezTo>
                    <a:pt x="4666" y="2226"/>
                    <a:pt x="4591" y="2092"/>
                    <a:pt x="4527" y="1958"/>
                  </a:cubicBezTo>
                  <a:cubicBezTo>
                    <a:pt x="4479" y="1858"/>
                    <a:pt x="4444" y="1775"/>
                    <a:pt x="4419" y="1695"/>
                  </a:cubicBezTo>
                  <a:cubicBezTo>
                    <a:pt x="4409" y="1664"/>
                    <a:pt x="4399" y="1631"/>
                    <a:pt x="4390" y="1597"/>
                  </a:cubicBezTo>
                  <a:cubicBezTo>
                    <a:pt x="4375" y="1538"/>
                    <a:pt x="4362" y="1475"/>
                    <a:pt x="4349" y="1415"/>
                  </a:cubicBezTo>
                  <a:cubicBezTo>
                    <a:pt x="4328" y="1315"/>
                    <a:pt x="4307" y="1212"/>
                    <a:pt x="4273" y="1118"/>
                  </a:cubicBezTo>
                  <a:cubicBezTo>
                    <a:pt x="4254" y="1067"/>
                    <a:pt x="4234" y="1023"/>
                    <a:pt x="4211" y="983"/>
                  </a:cubicBezTo>
                  <a:cubicBezTo>
                    <a:pt x="4185" y="938"/>
                    <a:pt x="4155" y="900"/>
                    <a:pt x="4121" y="866"/>
                  </a:cubicBezTo>
                  <a:cubicBezTo>
                    <a:pt x="4083" y="828"/>
                    <a:pt x="4040" y="797"/>
                    <a:pt x="3991" y="772"/>
                  </a:cubicBezTo>
                  <a:cubicBezTo>
                    <a:pt x="3946" y="748"/>
                    <a:pt x="3896" y="730"/>
                    <a:pt x="3843" y="718"/>
                  </a:cubicBezTo>
                  <a:cubicBezTo>
                    <a:pt x="3791" y="707"/>
                    <a:pt x="3736" y="701"/>
                    <a:pt x="3680" y="701"/>
                  </a:cubicBezTo>
                  <a:cubicBezTo>
                    <a:pt x="3631" y="701"/>
                    <a:pt x="3581" y="705"/>
                    <a:pt x="3532" y="7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6" name="Freeform 51">
              <a:extLst>
                <a:ext uri="{FF2B5EF4-FFF2-40B4-BE49-F238E27FC236}">
                  <a16:creationId xmlns:a16="http://schemas.microsoft.com/office/drawing/2014/main" id="{3ED32BCF-5A4A-48A8-8FB0-88A1360A11F7}"/>
                </a:ext>
              </a:extLst>
            </p:cNvPr>
            <p:cNvSpPr>
              <a:spLocks noEditPoints="1"/>
            </p:cNvSpPr>
            <p:nvPr/>
          </p:nvSpPr>
          <p:spPr bwMode="auto">
            <a:xfrm>
              <a:off x="3823" y="-5"/>
              <a:ext cx="3853" cy="4451"/>
            </a:xfrm>
            <a:custGeom>
              <a:avLst/>
              <a:gdLst>
                <a:gd name="T0" fmla="*/ 2144 w 5206"/>
                <a:gd name="T1" fmla="*/ 5837 h 6014"/>
                <a:gd name="T2" fmla="*/ 1751 w 5206"/>
                <a:gd name="T3" fmla="*/ 5357 h 6014"/>
                <a:gd name="T4" fmla="*/ 1114 w 5206"/>
                <a:gd name="T5" fmla="*/ 4872 h 6014"/>
                <a:gd name="T6" fmla="*/ 382 w 5206"/>
                <a:gd name="T7" fmla="*/ 4459 h 6014"/>
                <a:gd name="T8" fmla="*/ 15 w 5206"/>
                <a:gd name="T9" fmla="*/ 3749 h 6014"/>
                <a:gd name="T10" fmla="*/ 59 w 5206"/>
                <a:gd name="T11" fmla="*/ 2920 h 6014"/>
                <a:gd name="T12" fmla="*/ 274 w 5206"/>
                <a:gd name="T13" fmla="*/ 2420 h 6014"/>
                <a:gd name="T14" fmla="*/ 626 w 5206"/>
                <a:gd name="T15" fmla="*/ 1864 h 6014"/>
                <a:gd name="T16" fmla="*/ 668 w 5206"/>
                <a:gd name="T17" fmla="*/ 1015 h 6014"/>
                <a:gd name="T18" fmla="*/ 938 w 5206"/>
                <a:gd name="T19" fmla="*/ 681 h 6014"/>
                <a:gd name="T20" fmla="*/ 1233 w 5206"/>
                <a:gd name="T21" fmla="*/ 677 h 6014"/>
                <a:gd name="T22" fmla="*/ 1569 w 5206"/>
                <a:gd name="T23" fmla="*/ 567 h 6014"/>
                <a:gd name="T24" fmla="*/ 2117 w 5206"/>
                <a:gd name="T25" fmla="*/ 62 h 6014"/>
                <a:gd name="T26" fmla="*/ 2729 w 5206"/>
                <a:gd name="T27" fmla="*/ 184 h 6014"/>
                <a:gd name="T28" fmla="*/ 2896 w 5206"/>
                <a:gd name="T29" fmla="*/ 445 h 6014"/>
                <a:gd name="T30" fmla="*/ 3460 w 5206"/>
                <a:gd name="T31" fmla="*/ 738 h 6014"/>
                <a:gd name="T32" fmla="*/ 3917 w 5206"/>
                <a:gd name="T33" fmla="*/ 724 h 6014"/>
                <a:gd name="T34" fmla="*/ 4398 w 5206"/>
                <a:gd name="T35" fmla="*/ 1396 h 6014"/>
                <a:gd name="T36" fmla="*/ 4596 w 5206"/>
                <a:gd name="T37" fmla="*/ 1961 h 6014"/>
                <a:gd name="T38" fmla="*/ 5132 w 5206"/>
                <a:gd name="T39" fmla="*/ 2864 h 6014"/>
                <a:gd name="T40" fmla="*/ 4977 w 5206"/>
                <a:gd name="T41" fmla="*/ 3959 h 6014"/>
                <a:gd name="T42" fmla="*/ 4704 w 5206"/>
                <a:gd name="T43" fmla="*/ 4324 h 6014"/>
                <a:gd name="T44" fmla="*/ 4142 w 5206"/>
                <a:gd name="T45" fmla="*/ 4883 h 6014"/>
                <a:gd name="T46" fmla="*/ 3478 w 5206"/>
                <a:gd name="T47" fmla="*/ 5470 h 6014"/>
                <a:gd name="T48" fmla="*/ 2610 w 5206"/>
                <a:gd name="T49" fmla="*/ 6010 h 6014"/>
                <a:gd name="T50" fmla="*/ 3608 w 5206"/>
                <a:gd name="T51" fmla="*/ 711 h 6014"/>
                <a:gd name="T52" fmla="*/ 3332 w 5206"/>
                <a:gd name="T53" fmla="*/ 756 h 6014"/>
                <a:gd name="T54" fmla="*/ 2871 w 5206"/>
                <a:gd name="T55" fmla="*/ 388 h 6014"/>
                <a:gd name="T56" fmla="*/ 2585 w 5206"/>
                <a:gd name="T57" fmla="*/ 82 h 6014"/>
                <a:gd name="T58" fmla="*/ 1993 w 5206"/>
                <a:gd name="T59" fmla="*/ 144 h 6014"/>
                <a:gd name="T60" fmla="*/ 1450 w 5206"/>
                <a:gd name="T61" fmla="*/ 641 h 6014"/>
                <a:gd name="T62" fmla="*/ 1168 w 5206"/>
                <a:gd name="T63" fmla="*/ 666 h 6014"/>
                <a:gd name="T64" fmla="*/ 938 w 5206"/>
                <a:gd name="T65" fmla="*/ 681 h 6014"/>
                <a:gd name="T66" fmla="*/ 669 w 5206"/>
                <a:gd name="T67" fmla="*/ 1015 h 6014"/>
                <a:gd name="T68" fmla="*/ 627 w 5206"/>
                <a:gd name="T69" fmla="*/ 1864 h 6014"/>
                <a:gd name="T70" fmla="*/ 274 w 5206"/>
                <a:gd name="T71" fmla="*/ 2420 h 6014"/>
                <a:gd name="T72" fmla="*/ 60 w 5206"/>
                <a:gd name="T73" fmla="*/ 2920 h 6014"/>
                <a:gd name="T74" fmla="*/ 16 w 5206"/>
                <a:gd name="T75" fmla="*/ 3749 h 6014"/>
                <a:gd name="T76" fmla="*/ 383 w 5206"/>
                <a:gd name="T77" fmla="*/ 4458 h 6014"/>
                <a:gd name="T78" fmla="*/ 1115 w 5206"/>
                <a:gd name="T79" fmla="*/ 4871 h 6014"/>
                <a:gd name="T80" fmla="*/ 1751 w 5206"/>
                <a:gd name="T81" fmla="*/ 5356 h 6014"/>
                <a:gd name="T82" fmla="*/ 2144 w 5206"/>
                <a:gd name="T83" fmla="*/ 5837 h 6014"/>
                <a:gd name="T84" fmla="*/ 2610 w 5206"/>
                <a:gd name="T85" fmla="*/ 6009 h 6014"/>
                <a:gd name="T86" fmla="*/ 3477 w 5206"/>
                <a:gd name="T87" fmla="*/ 5470 h 6014"/>
                <a:gd name="T88" fmla="*/ 4142 w 5206"/>
                <a:gd name="T89" fmla="*/ 4883 h 6014"/>
                <a:gd name="T90" fmla="*/ 4704 w 5206"/>
                <a:gd name="T91" fmla="*/ 4323 h 6014"/>
                <a:gd name="T92" fmla="*/ 4977 w 5206"/>
                <a:gd name="T93" fmla="*/ 3958 h 6014"/>
                <a:gd name="T94" fmla="*/ 5131 w 5206"/>
                <a:gd name="T95" fmla="*/ 2864 h 6014"/>
                <a:gd name="T96" fmla="*/ 4596 w 5206"/>
                <a:gd name="T97" fmla="*/ 1961 h 6014"/>
                <a:gd name="T98" fmla="*/ 4397 w 5206"/>
                <a:gd name="T99" fmla="*/ 1396 h 6014"/>
                <a:gd name="T100" fmla="*/ 3917 w 5206"/>
                <a:gd name="T101" fmla="*/ 725 h 6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06" h="6014">
                  <a:moveTo>
                    <a:pt x="2460" y="6003"/>
                  </a:moveTo>
                  <a:cubicBezTo>
                    <a:pt x="2404" y="5993"/>
                    <a:pt x="2348" y="5973"/>
                    <a:pt x="2293" y="5943"/>
                  </a:cubicBezTo>
                  <a:cubicBezTo>
                    <a:pt x="2243" y="5916"/>
                    <a:pt x="2193" y="5880"/>
                    <a:pt x="2144" y="5837"/>
                  </a:cubicBezTo>
                  <a:cubicBezTo>
                    <a:pt x="2062" y="5766"/>
                    <a:pt x="1982" y="5676"/>
                    <a:pt x="1892" y="5552"/>
                  </a:cubicBezTo>
                  <a:cubicBezTo>
                    <a:pt x="1873" y="5526"/>
                    <a:pt x="1854" y="5500"/>
                    <a:pt x="1835" y="5474"/>
                  </a:cubicBezTo>
                  <a:cubicBezTo>
                    <a:pt x="1808" y="5435"/>
                    <a:pt x="1779" y="5395"/>
                    <a:pt x="1751" y="5357"/>
                  </a:cubicBezTo>
                  <a:cubicBezTo>
                    <a:pt x="1690" y="5276"/>
                    <a:pt x="1638" y="5213"/>
                    <a:pt x="1586" y="5159"/>
                  </a:cubicBezTo>
                  <a:cubicBezTo>
                    <a:pt x="1522" y="5093"/>
                    <a:pt x="1458" y="5040"/>
                    <a:pt x="1391" y="4999"/>
                  </a:cubicBezTo>
                  <a:cubicBezTo>
                    <a:pt x="1304" y="4945"/>
                    <a:pt x="1208" y="4908"/>
                    <a:pt x="1114" y="4872"/>
                  </a:cubicBezTo>
                  <a:cubicBezTo>
                    <a:pt x="1105" y="4868"/>
                    <a:pt x="1095" y="4865"/>
                    <a:pt x="1085" y="4861"/>
                  </a:cubicBezTo>
                  <a:cubicBezTo>
                    <a:pt x="899" y="4790"/>
                    <a:pt x="736" y="4709"/>
                    <a:pt x="598" y="4622"/>
                  </a:cubicBezTo>
                  <a:cubicBezTo>
                    <a:pt x="518" y="4571"/>
                    <a:pt x="446" y="4516"/>
                    <a:pt x="382" y="4459"/>
                  </a:cubicBezTo>
                  <a:cubicBezTo>
                    <a:pt x="314" y="4397"/>
                    <a:pt x="254" y="4331"/>
                    <a:pt x="204" y="4263"/>
                  </a:cubicBezTo>
                  <a:cubicBezTo>
                    <a:pt x="149" y="4185"/>
                    <a:pt x="105" y="4102"/>
                    <a:pt x="74" y="4016"/>
                  </a:cubicBezTo>
                  <a:cubicBezTo>
                    <a:pt x="45" y="3937"/>
                    <a:pt x="26" y="3849"/>
                    <a:pt x="15" y="3749"/>
                  </a:cubicBezTo>
                  <a:cubicBezTo>
                    <a:pt x="6" y="3663"/>
                    <a:pt x="3" y="3578"/>
                    <a:pt x="2" y="3476"/>
                  </a:cubicBezTo>
                  <a:cubicBezTo>
                    <a:pt x="0" y="3372"/>
                    <a:pt x="4" y="3279"/>
                    <a:pt x="12" y="3193"/>
                  </a:cubicBezTo>
                  <a:cubicBezTo>
                    <a:pt x="21" y="3093"/>
                    <a:pt x="36" y="3003"/>
                    <a:pt x="59" y="2920"/>
                  </a:cubicBezTo>
                  <a:cubicBezTo>
                    <a:pt x="93" y="2794"/>
                    <a:pt x="151" y="2675"/>
                    <a:pt x="206" y="2561"/>
                  </a:cubicBezTo>
                  <a:cubicBezTo>
                    <a:pt x="225" y="2523"/>
                    <a:pt x="242" y="2488"/>
                    <a:pt x="258" y="2453"/>
                  </a:cubicBezTo>
                  <a:cubicBezTo>
                    <a:pt x="263" y="2441"/>
                    <a:pt x="268" y="2430"/>
                    <a:pt x="274" y="2420"/>
                  </a:cubicBezTo>
                  <a:cubicBezTo>
                    <a:pt x="311" y="2343"/>
                    <a:pt x="374" y="2285"/>
                    <a:pt x="440" y="2222"/>
                  </a:cubicBezTo>
                  <a:cubicBezTo>
                    <a:pt x="482" y="2183"/>
                    <a:pt x="525" y="2143"/>
                    <a:pt x="561" y="2098"/>
                  </a:cubicBezTo>
                  <a:cubicBezTo>
                    <a:pt x="599" y="2049"/>
                    <a:pt x="621" y="1973"/>
                    <a:pt x="626" y="1864"/>
                  </a:cubicBezTo>
                  <a:cubicBezTo>
                    <a:pt x="630" y="1769"/>
                    <a:pt x="622" y="1665"/>
                    <a:pt x="614" y="1565"/>
                  </a:cubicBezTo>
                  <a:cubicBezTo>
                    <a:pt x="607" y="1470"/>
                    <a:pt x="600" y="1380"/>
                    <a:pt x="606" y="1317"/>
                  </a:cubicBezTo>
                  <a:cubicBezTo>
                    <a:pt x="619" y="1198"/>
                    <a:pt x="639" y="1099"/>
                    <a:pt x="668" y="1015"/>
                  </a:cubicBezTo>
                  <a:cubicBezTo>
                    <a:pt x="685" y="965"/>
                    <a:pt x="707" y="919"/>
                    <a:pt x="731" y="878"/>
                  </a:cubicBezTo>
                  <a:cubicBezTo>
                    <a:pt x="757" y="834"/>
                    <a:pt x="789" y="794"/>
                    <a:pt x="824" y="760"/>
                  </a:cubicBezTo>
                  <a:cubicBezTo>
                    <a:pt x="859" y="727"/>
                    <a:pt x="898" y="699"/>
                    <a:pt x="938" y="681"/>
                  </a:cubicBezTo>
                  <a:cubicBezTo>
                    <a:pt x="983" y="659"/>
                    <a:pt x="1028" y="649"/>
                    <a:pt x="1072" y="651"/>
                  </a:cubicBezTo>
                  <a:cubicBezTo>
                    <a:pt x="1105" y="652"/>
                    <a:pt x="1137" y="659"/>
                    <a:pt x="1168" y="665"/>
                  </a:cubicBezTo>
                  <a:cubicBezTo>
                    <a:pt x="1190" y="670"/>
                    <a:pt x="1211" y="674"/>
                    <a:pt x="1233" y="677"/>
                  </a:cubicBezTo>
                  <a:cubicBezTo>
                    <a:pt x="1262" y="681"/>
                    <a:pt x="1291" y="681"/>
                    <a:pt x="1320" y="678"/>
                  </a:cubicBezTo>
                  <a:cubicBezTo>
                    <a:pt x="1362" y="673"/>
                    <a:pt x="1406" y="661"/>
                    <a:pt x="1449" y="641"/>
                  </a:cubicBezTo>
                  <a:cubicBezTo>
                    <a:pt x="1488" y="623"/>
                    <a:pt x="1529" y="598"/>
                    <a:pt x="1569" y="567"/>
                  </a:cubicBezTo>
                  <a:cubicBezTo>
                    <a:pt x="1651" y="504"/>
                    <a:pt x="1722" y="427"/>
                    <a:pt x="1775" y="366"/>
                  </a:cubicBezTo>
                  <a:cubicBezTo>
                    <a:pt x="1843" y="288"/>
                    <a:pt x="1914" y="206"/>
                    <a:pt x="1992" y="143"/>
                  </a:cubicBezTo>
                  <a:cubicBezTo>
                    <a:pt x="2034" y="109"/>
                    <a:pt x="2075" y="82"/>
                    <a:pt x="2117" y="62"/>
                  </a:cubicBezTo>
                  <a:cubicBezTo>
                    <a:pt x="2163" y="39"/>
                    <a:pt x="2211" y="24"/>
                    <a:pt x="2261" y="16"/>
                  </a:cubicBezTo>
                  <a:cubicBezTo>
                    <a:pt x="2361" y="0"/>
                    <a:pt x="2476" y="24"/>
                    <a:pt x="2585" y="81"/>
                  </a:cubicBezTo>
                  <a:cubicBezTo>
                    <a:pt x="2637" y="109"/>
                    <a:pt x="2686" y="144"/>
                    <a:pt x="2729" y="184"/>
                  </a:cubicBezTo>
                  <a:cubicBezTo>
                    <a:pt x="2773" y="225"/>
                    <a:pt x="2809" y="270"/>
                    <a:pt x="2836" y="319"/>
                  </a:cubicBezTo>
                  <a:cubicBezTo>
                    <a:pt x="2848" y="339"/>
                    <a:pt x="2859" y="362"/>
                    <a:pt x="2872" y="388"/>
                  </a:cubicBezTo>
                  <a:cubicBezTo>
                    <a:pt x="2880" y="407"/>
                    <a:pt x="2888" y="426"/>
                    <a:pt x="2896" y="445"/>
                  </a:cubicBezTo>
                  <a:cubicBezTo>
                    <a:pt x="2934" y="534"/>
                    <a:pt x="2970" y="618"/>
                    <a:pt x="3049" y="680"/>
                  </a:cubicBezTo>
                  <a:cubicBezTo>
                    <a:pt x="3143" y="754"/>
                    <a:pt x="3267" y="759"/>
                    <a:pt x="3332" y="755"/>
                  </a:cubicBezTo>
                  <a:cubicBezTo>
                    <a:pt x="3378" y="753"/>
                    <a:pt x="3423" y="745"/>
                    <a:pt x="3460" y="738"/>
                  </a:cubicBezTo>
                  <a:cubicBezTo>
                    <a:pt x="3474" y="735"/>
                    <a:pt x="3489" y="732"/>
                    <a:pt x="3503" y="729"/>
                  </a:cubicBezTo>
                  <a:cubicBezTo>
                    <a:pt x="3537" y="722"/>
                    <a:pt x="3572" y="715"/>
                    <a:pt x="3607" y="710"/>
                  </a:cubicBezTo>
                  <a:cubicBezTo>
                    <a:pt x="3714" y="695"/>
                    <a:pt x="3821" y="699"/>
                    <a:pt x="3917" y="724"/>
                  </a:cubicBezTo>
                  <a:cubicBezTo>
                    <a:pt x="4026" y="752"/>
                    <a:pt x="4118" y="804"/>
                    <a:pt x="4188" y="878"/>
                  </a:cubicBezTo>
                  <a:cubicBezTo>
                    <a:pt x="4247" y="940"/>
                    <a:pt x="4292" y="1018"/>
                    <a:pt x="4327" y="1117"/>
                  </a:cubicBezTo>
                  <a:cubicBezTo>
                    <a:pt x="4358" y="1206"/>
                    <a:pt x="4378" y="1302"/>
                    <a:pt x="4398" y="1396"/>
                  </a:cubicBezTo>
                  <a:cubicBezTo>
                    <a:pt x="4413" y="1467"/>
                    <a:pt x="4428" y="1541"/>
                    <a:pt x="4448" y="1611"/>
                  </a:cubicBezTo>
                  <a:cubicBezTo>
                    <a:pt x="4458" y="1644"/>
                    <a:pt x="4468" y="1676"/>
                    <a:pt x="4479" y="1706"/>
                  </a:cubicBezTo>
                  <a:cubicBezTo>
                    <a:pt x="4514" y="1801"/>
                    <a:pt x="4558" y="1888"/>
                    <a:pt x="4596" y="1961"/>
                  </a:cubicBezTo>
                  <a:cubicBezTo>
                    <a:pt x="4665" y="2090"/>
                    <a:pt x="4743" y="2221"/>
                    <a:pt x="4829" y="2351"/>
                  </a:cubicBezTo>
                  <a:cubicBezTo>
                    <a:pt x="4848" y="2380"/>
                    <a:pt x="4869" y="2410"/>
                    <a:pt x="4888" y="2439"/>
                  </a:cubicBezTo>
                  <a:cubicBezTo>
                    <a:pt x="4979" y="2573"/>
                    <a:pt x="5072" y="2712"/>
                    <a:pt x="5132" y="2864"/>
                  </a:cubicBezTo>
                  <a:cubicBezTo>
                    <a:pt x="5180" y="2985"/>
                    <a:pt x="5204" y="3115"/>
                    <a:pt x="5205" y="3248"/>
                  </a:cubicBezTo>
                  <a:cubicBezTo>
                    <a:pt x="5206" y="3376"/>
                    <a:pt x="5185" y="3502"/>
                    <a:pt x="5144" y="3624"/>
                  </a:cubicBezTo>
                  <a:cubicBezTo>
                    <a:pt x="5107" y="3732"/>
                    <a:pt x="5053" y="3841"/>
                    <a:pt x="4977" y="3959"/>
                  </a:cubicBezTo>
                  <a:cubicBezTo>
                    <a:pt x="4907" y="4067"/>
                    <a:pt x="4827" y="4171"/>
                    <a:pt x="4757" y="4258"/>
                  </a:cubicBezTo>
                  <a:cubicBezTo>
                    <a:pt x="4753" y="4263"/>
                    <a:pt x="4753" y="4263"/>
                    <a:pt x="4753" y="4263"/>
                  </a:cubicBezTo>
                  <a:cubicBezTo>
                    <a:pt x="4737" y="4283"/>
                    <a:pt x="4720" y="4303"/>
                    <a:pt x="4704" y="4324"/>
                  </a:cubicBezTo>
                  <a:cubicBezTo>
                    <a:pt x="4698" y="4332"/>
                    <a:pt x="4692" y="4340"/>
                    <a:pt x="4685" y="4348"/>
                  </a:cubicBezTo>
                  <a:cubicBezTo>
                    <a:pt x="4636" y="4410"/>
                    <a:pt x="4589" y="4469"/>
                    <a:pt x="4536" y="4527"/>
                  </a:cubicBezTo>
                  <a:cubicBezTo>
                    <a:pt x="4421" y="4654"/>
                    <a:pt x="4279" y="4771"/>
                    <a:pt x="4142" y="4883"/>
                  </a:cubicBezTo>
                  <a:cubicBezTo>
                    <a:pt x="4103" y="4915"/>
                    <a:pt x="4063" y="4948"/>
                    <a:pt x="4024" y="4981"/>
                  </a:cubicBezTo>
                  <a:cubicBezTo>
                    <a:pt x="3876" y="5106"/>
                    <a:pt x="3730" y="5239"/>
                    <a:pt x="3590" y="5368"/>
                  </a:cubicBezTo>
                  <a:cubicBezTo>
                    <a:pt x="3553" y="5402"/>
                    <a:pt x="3515" y="5436"/>
                    <a:pt x="3478" y="5470"/>
                  </a:cubicBezTo>
                  <a:cubicBezTo>
                    <a:pt x="3330" y="5605"/>
                    <a:pt x="3184" y="5735"/>
                    <a:pt x="3022" y="5843"/>
                  </a:cubicBezTo>
                  <a:cubicBezTo>
                    <a:pt x="2926" y="5907"/>
                    <a:pt x="2839" y="5952"/>
                    <a:pt x="2755" y="5979"/>
                  </a:cubicBezTo>
                  <a:cubicBezTo>
                    <a:pt x="2706" y="5995"/>
                    <a:pt x="2657" y="6006"/>
                    <a:pt x="2610" y="6010"/>
                  </a:cubicBezTo>
                  <a:cubicBezTo>
                    <a:pt x="2593" y="6012"/>
                    <a:pt x="2576" y="6013"/>
                    <a:pt x="2559" y="6013"/>
                  </a:cubicBezTo>
                  <a:cubicBezTo>
                    <a:pt x="2525" y="6013"/>
                    <a:pt x="2492" y="6010"/>
                    <a:pt x="2460" y="6003"/>
                  </a:cubicBezTo>
                  <a:moveTo>
                    <a:pt x="3608" y="711"/>
                  </a:moveTo>
                  <a:cubicBezTo>
                    <a:pt x="3573" y="716"/>
                    <a:pt x="3537" y="723"/>
                    <a:pt x="3503" y="730"/>
                  </a:cubicBezTo>
                  <a:cubicBezTo>
                    <a:pt x="3489" y="733"/>
                    <a:pt x="3474" y="736"/>
                    <a:pt x="3460" y="739"/>
                  </a:cubicBezTo>
                  <a:cubicBezTo>
                    <a:pt x="3423" y="746"/>
                    <a:pt x="3379" y="753"/>
                    <a:pt x="3332" y="756"/>
                  </a:cubicBezTo>
                  <a:cubicBezTo>
                    <a:pt x="3267" y="760"/>
                    <a:pt x="3143" y="755"/>
                    <a:pt x="3048" y="680"/>
                  </a:cubicBezTo>
                  <a:cubicBezTo>
                    <a:pt x="2969" y="618"/>
                    <a:pt x="2934" y="534"/>
                    <a:pt x="2896" y="445"/>
                  </a:cubicBezTo>
                  <a:cubicBezTo>
                    <a:pt x="2888" y="427"/>
                    <a:pt x="2879" y="407"/>
                    <a:pt x="2871" y="388"/>
                  </a:cubicBezTo>
                  <a:cubicBezTo>
                    <a:pt x="2859" y="362"/>
                    <a:pt x="2847" y="339"/>
                    <a:pt x="2836" y="319"/>
                  </a:cubicBezTo>
                  <a:cubicBezTo>
                    <a:pt x="2808" y="271"/>
                    <a:pt x="2772" y="226"/>
                    <a:pt x="2728" y="185"/>
                  </a:cubicBezTo>
                  <a:cubicBezTo>
                    <a:pt x="2685" y="144"/>
                    <a:pt x="2637" y="110"/>
                    <a:pt x="2585" y="82"/>
                  </a:cubicBezTo>
                  <a:cubicBezTo>
                    <a:pt x="2476" y="24"/>
                    <a:pt x="2361" y="1"/>
                    <a:pt x="2261" y="17"/>
                  </a:cubicBezTo>
                  <a:cubicBezTo>
                    <a:pt x="2211" y="25"/>
                    <a:pt x="2164" y="40"/>
                    <a:pt x="2117" y="63"/>
                  </a:cubicBezTo>
                  <a:cubicBezTo>
                    <a:pt x="2075" y="83"/>
                    <a:pt x="2034" y="110"/>
                    <a:pt x="1993" y="144"/>
                  </a:cubicBezTo>
                  <a:cubicBezTo>
                    <a:pt x="1915" y="207"/>
                    <a:pt x="1844" y="288"/>
                    <a:pt x="1775" y="367"/>
                  </a:cubicBezTo>
                  <a:cubicBezTo>
                    <a:pt x="1723" y="427"/>
                    <a:pt x="1651" y="505"/>
                    <a:pt x="1570" y="568"/>
                  </a:cubicBezTo>
                  <a:cubicBezTo>
                    <a:pt x="1529" y="598"/>
                    <a:pt x="1489" y="623"/>
                    <a:pt x="1450" y="641"/>
                  </a:cubicBezTo>
                  <a:cubicBezTo>
                    <a:pt x="1406" y="662"/>
                    <a:pt x="1362" y="674"/>
                    <a:pt x="1320" y="679"/>
                  </a:cubicBezTo>
                  <a:cubicBezTo>
                    <a:pt x="1291" y="682"/>
                    <a:pt x="1262" y="682"/>
                    <a:pt x="1233" y="678"/>
                  </a:cubicBezTo>
                  <a:cubicBezTo>
                    <a:pt x="1211" y="675"/>
                    <a:pt x="1189" y="671"/>
                    <a:pt x="1168" y="666"/>
                  </a:cubicBezTo>
                  <a:cubicBezTo>
                    <a:pt x="1137" y="659"/>
                    <a:pt x="1105" y="652"/>
                    <a:pt x="1072" y="651"/>
                  </a:cubicBezTo>
                  <a:cubicBezTo>
                    <a:pt x="1070" y="651"/>
                    <a:pt x="1067" y="651"/>
                    <a:pt x="1064" y="651"/>
                  </a:cubicBezTo>
                  <a:cubicBezTo>
                    <a:pt x="1023" y="651"/>
                    <a:pt x="980" y="661"/>
                    <a:pt x="938" y="681"/>
                  </a:cubicBezTo>
                  <a:cubicBezTo>
                    <a:pt x="898" y="700"/>
                    <a:pt x="859" y="727"/>
                    <a:pt x="824" y="761"/>
                  </a:cubicBezTo>
                  <a:cubicBezTo>
                    <a:pt x="789" y="795"/>
                    <a:pt x="758" y="834"/>
                    <a:pt x="732" y="879"/>
                  </a:cubicBezTo>
                  <a:cubicBezTo>
                    <a:pt x="707" y="919"/>
                    <a:pt x="686" y="965"/>
                    <a:pt x="669" y="1015"/>
                  </a:cubicBezTo>
                  <a:cubicBezTo>
                    <a:pt x="639" y="1099"/>
                    <a:pt x="619" y="1198"/>
                    <a:pt x="607" y="1317"/>
                  </a:cubicBezTo>
                  <a:cubicBezTo>
                    <a:pt x="601" y="1380"/>
                    <a:pt x="608" y="1470"/>
                    <a:pt x="615" y="1565"/>
                  </a:cubicBezTo>
                  <a:cubicBezTo>
                    <a:pt x="623" y="1665"/>
                    <a:pt x="631" y="1769"/>
                    <a:pt x="627" y="1864"/>
                  </a:cubicBezTo>
                  <a:cubicBezTo>
                    <a:pt x="622" y="1973"/>
                    <a:pt x="600" y="2049"/>
                    <a:pt x="561" y="2098"/>
                  </a:cubicBezTo>
                  <a:cubicBezTo>
                    <a:pt x="525" y="2143"/>
                    <a:pt x="482" y="2184"/>
                    <a:pt x="441" y="2223"/>
                  </a:cubicBezTo>
                  <a:cubicBezTo>
                    <a:pt x="374" y="2285"/>
                    <a:pt x="312" y="2344"/>
                    <a:pt x="274" y="2420"/>
                  </a:cubicBezTo>
                  <a:cubicBezTo>
                    <a:pt x="269" y="2431"/>
                    <a:pt x="264" y="2442"/>
                    <a:pt x="259" y="2453"/>
                  </a:cubicBezTo>
                  <a:cubicBezTo>
                    <a:pt x="242" y="2488"/>
                    <a:pt x="225" y="2523"/>
                    <a:pt x="207" y="2561"/>
                  </a:cubicBezTo>
                  <a:cubicBezTo>
                    <a:pt x="151" y="2676"/>
                    <a:pt x="94" y="2794"/>
                    <a:pt x="60" y="2920"/>
                  </a:cubicBezTo>
                  <a:cubicBezTo>
                    <a:pt x="37" y="3004"/>
                    <a:pt x="22" y="3093"/>
                    <a:pt x="12" y="3193"/>
                  </a:cubicBezTo>
                  <a:cubicBezTo>
                    <a:pt x="4" y="3279"/>
                    <a:pt x="1" y="3372"/>
                    <a:pt x="2" y="3476"/>
                  </a:cubicBezTo>
                  <a:cubicBezTo>
                    <a:pt x="4" y="3578"/>
                    <a:pt x="7" y="3663"/>
                    <a:pt x="16" y="3749"/>
                  </a:cubicBezTo>
                  <a:cubicBezTo>
                    <a:pt x="27" y="3849"/>
                    <a:pt x="46" y="3936"/>
                    <a:pt x="75" y="4016"/>
                  </a:cubicBezTo>
                  <a:cubicBezTo>
                    <a:pt x="105" y="4102"/>
                    <a:pt x="149" y="4185"/>
                    <a:pt x="205" y="4262"/>
                  </a:cubicBezTo>
                  <a:cubicBezTo>
                    <a:pt x="254" y="4331"/>
                    <a:pt x="314" y="4397"/>
                    <a:pt x="383" y="4458"/>
                  </a:cubicBezTo>
                  <a:cubicBezTo>
                    <a:pt x="446" y="4515"/>
                    <a:pt x="519" y="4570"/>
                    <a:pt x="599" y="4621"/>
                  </a:cubicBezTo>
                  <a:cubicBezTo>
                    <a:pt x="736" y="4709"/>
                    <a:pt x="900" y="4789"/>
                    <a:pt x="1085" y="4860"/>
                  </a:cubicBezTo>
                  <a:cubicBezTo>
                    <a:pt x="1095" y="4864"/>
                    <a:pt x="1105" y="4868"/>
                    <a:pt x="1115" y="4871"/>
                  </a:cubicBezTo>
                  <a:cubicBezTo>
                    <a:pt x="1208" y="4907"/>
                    <a:pt x="1304" y="4944"/>
                    <a:pt x="1392" y="4998"/>
                  </a:cubicBezTo>
                  <a:cubicBezTo>
                    <a:pt x="1459" y="5040"/>
                    <a:pt x="1522" y="5092"/>
                    <a:pt x="1587" y="5159"/>
                  </a:cubicBezTo>
                  <a:cubicBezTo>
                    <a:pt x="1639" y="5212"/>
                    <a:pt x="1691" y="5275"/>
                    <a:pt x="1751" y="5356"/>
                  </a:cubicBezTo>
                  <a:cubicBezTo>
                    <a:pt x="1780" y="5395"/>
                    <a:pt x="1808" y="5435"/>
                    <a:pt x="1836" y="5473"/>
                  </a:cubicBezTo>
                  <a:cubicBezTo>
                    <a:pt x="1854" y="5499"/>
                    <a:pt x="1874" y="5526"/>
                    <a:pt x="1892" y="5552"/>
                  </a:cubicBezTo>
                  <a:cubicBezTo>
                    <a:pt x="1982" y="5675"/>
                    <a:pt x="2062" y="5766"/>
                    <a:pt x="2144" y="5837"/>
                  </a:cubicBezTo>
                  <a:cubicBezTo>
                    <a:pt x="2194" y="5880"/>
                    <a:pt x="2244" y="5915"/>
                    <a:pt x="2294" y="5942"/>
                  </a:cubicBezTo>
                  <a:cubicBezTo>
                    <a:pt x="2348" y="5972"/>
                    <a:pt x="2404" y="5992"/>
                    <a:pt x="2460" y="6003"/>
                  </a:cubicBezTo>
                  <a:cubicBezTo>
                    <a:pt x="2508" y="6012"/>
                    <a:pt x="2559" y="6014"/>
                    <a:pt x="2610" y="6009"/>
                  </a:cubicBezTo>
                  <a:cubicBezTo>
                    <a:pt x="2657" y="6005"/>
                    <a:pt x="2706" y="5995"/>
                    <a:pt x="2755" y="5979"/>
                  </a:cubicBezTo>
                  <a:cubicBezTo>
                    <a:pt x="2839" y="5951"/>
                    <a:pt x="2926" y="5906"/>
                    <a:pt x="3021" y="5842"/>
                  </a:cubicBezTo>
                  <a:cubicBezTo>
                    <a:pt x="3183" y="5734"/>
                    <a:pt x="3329" y="5604"/>
                    <a:pt x="3477" y="5470"/>
                  </a:cubicBezTo>
                  <a:cubicBezTo>
                    <a:pt x="3515" y="5436"/>
                    <a:pt x="3553" y="5401"/>
                    <a:pt x="3589" y="5368"/>
                  </a:cubicBezTo>
                  <a:cubicBezTo>
                    <a:pt x="3730" y="5239"/>
                    <a:pt x="3875" y="5106"/>
                    <a:pt x="4024" y="4981"/>
                  </a:cubicBezTo>
                  <a:cubicBezTo>
                    <a:pt x="4063" y="4948"/>
                    <a:pt x="4103" y="4915"/>
                    <a:pt x="4142" y="4883"/>
                  </a:cubicBezTo>
                  <a:cubicBezTo>
                    <a:pt x="4279" y="4770"/>
                    <a:pt x="4420" y="4654"/>
                    <a:pt x="4536" y="4526"/>
                  </a:cubicBezTo>
                  <a:cubicBezTo>
                    <a:pt x="4588" y="4469"/>
                    <a:pt x="4635" y="4410"/>
                    <a:pt x="4685" y="4347"/>
                  </a:cubicBezTo>
                  <a:cubicBezTo>
                    <a:pt x="4691" y="4339"/>
                    <a:pt x="4697" y="4331"/>
                    <a:pt x="4704" y="4323"/>
                  </a:cubicBezTo>
                  <a:cubicBezTo>
                    <a:pt x="4720" y="4303"/>
                    <a:pt x="4736" y="4282"/>
                    <a:pt x="4753" y="4262"/>
                  </a:cubicBezTo>
                  <a:cubicBezTo>
                    <a:pt x="4756" y="4258"/>
                    <a:pt x="4756" y="4258"/>
                    <a:pt x="4756" y="4258"/>
                  </a:cubicBezTo>
                  <a:cubicBezTo>
                    <a:pt x="4826" y="4170"/>
                    <a:pt x="4907" y="4066"/>
                    <a:pt x="4977" y="3958"/>
                  </a:cubicBezTo>
                  <a:cubicBezTo>
                    <a:pt x="5052" y="3841"/>
                    <a:pt x="5107" y="3732"/>
                    <a:pt x="5143" y="3624"/>
                  </a:cubicBezTo>
                  <a:cubicBezTo>
                    <a:pt x="5185" y="3502"/>
                    <a:pt x="5205" y="3376"/>
                    <a:pt x="5204" y="3248"/>
                  </a:cubicBezTo>
                  <a:cubicBezTo>
                    <a:pt x="5203" y="3115"/>
                    <a:pt x="5179" y="2985"/>
                    <a:pt x="5131" y="2864"/>
                  </a:cubicBezTo>
                  <a:cubicBezTo>
                    <a:pt x="5072" y="2713"/>
                    <a:pt x="4978" y="2574"/>
                    <a:pt x="4887" y="2440"/>
                  </a:cubicBezTo>
                  <a:cubicBezTo>
                    <a:pt x="4868" y="2411"/>
                    <a:pt x="4848" y="2381"/>
                    <a:pt x="4828" y="2351"/>
                  </a:cubicBezTo>
                  <a:cubicBezTo>
                    <a:pt x="4743" y="2221"/>
                    <a:pt x="4664" y="2090"/>
                    <a:pt x="4596" y="1961"/>
                  </a:cubicBezTo>
                  <a:cubicBezTo>
                    <a:pt x="4557" y="1889"/>
                    <a:pt x="4513" y="1802"/>
                    <a:pt x="4479" y="1707"/>
                  </a:cubicBezTo>
                  <a:cubicBezTo>
                    <a:pt x="4468" y="1676"/>
                    <a:pt x="4457" y="1644"/>
                    <a:pt x="4448" y="1611"/>
                  </a:cubicBezTo>
                  <a:cubicBezTo>
                    <a:pt x="4427" y="1542"/>
                    <a:pt x="4412" y="1468"/>
                    <a:pt x="4397" y="1396"/>
                  </a:cubicBezTo>
                  <a:cubicBezTo>
                    <a:pt x="4377" y="1303"/>
                    <a:pt x="4357" y="1206"/>
                    <a:pt x="4326" y="1117"/>
                  </a:cubicBezTo>
                  <a:cubicBezTo>
                    <a:pt x="4291" y="1018"/>
                    <a:pt x="4246" y="940"/>
                    <a:pt x="4188" y="879"/>
                  </a:cubicBezTo>
                  <a:cubicBezTo>
                    <a:pt x="4117" y="804"/>
                    <a:pt x="4026" y="753"/>
                    <a:pt x="3917" y="725"/>
                  </a:cubicBezTo>
                  <a:cubicBezTo>
                    <a:pt x="3858" y="710"/>
                    <a:pt x="3795" y="702"/>
                    <a:pt x="3730" y="702"/>
                  </a:cubicBezTo>
                  <a:cubicBezTo>
                    <a:pt x="3689" y="702"/>
                    <a:pt x="3648" y="705"/>
                    <a:pt x="3608" y="71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7" name="Freeform 52">
              <a:extLst>
                <a:ext uri="{FF2B5EF4-FFF2-40B4-BE49-F238E27FC236}">
                  <a16:creationId xmlns:a16="http://schemas.microsoft.com/office/drawing/2014/main" id="{E30E6E65-AB58-42DE-9046-9125AD081A80}"/>
                </a:ext>
              </a:extLst>
            </p:cNvPr>
            <p:cNvSpPr>
              <a:spLocks noEditPoints="1"/>
            </p:cNvSpPr>
            <p:nvPr/>
          </p:nvSpPr>
          <p:spPr bwMode="auto">
            <a:xfrm>
              <a:off x="3795" y="-19"/>
              <a:ext cx="3910" cy="4475"/>
            </a:xfrm>
            <a:custGeom>
              <a:avLst/>
              <a:gdLst>
                <a:gd name="T0" fmla="*/ 2159 w 5283"/>
                <a:gd name="T1" fmla="*/ 5864 h 6046"/>
                <a:gd name="T2" fmla="*/ 1764 w 5283"/>
                <a:gd name="T3" fmla="*/ 5382 h 6046"/>
                <a:gd name="T4" fmla="*/ 1117 w 5283"/>
                <a:gd name="T5" fmla="*/ 4894 h 6046"/>
                <a:gd name="T6" fmla="*/ 396 w 5283"/>
                <a:gd name="T7" fmla="*/ 4490 h 6046"/>
                <a:gd name="T8" fmla="*/ 5 w 5283"/>
                <a:gd name="T9" fmla="*/ 3523 h 6046"/>
                <a:gd name="T10" fmla="*/ 255 w 5283"/>
                <a:gd name="T11" fmla="*/ 2459 h 6046"/>
                <a:gd name="T12" fmla="*/ 559 w 5283"/>
                <a:gd name="T13" fmla="*/ 2055 h 6046"/>
                <a:gd name="T14" fmla="*/ 863 w 5283"/>
                <a:gd name="T15" fmla="*/ 747 h 6046"/>
                <a:gd name="T16" fmla="*/ 1115 w 5283"/>
                <a:gd name="T17" fmla="*/ 635 h 6046"/>
                <a:gd name="T18" fmla="*/ 1362 w 5283"/>
                <a:gd name="T19" fmla="*/ 651 h 6046"/>
                <a:gd name="T20" fmla="*/ 2176 w 5283"/>
                <a:gd name="T21" fmla="*/ 50 h 6046"/>
                <a:gd name="T22" fmla="*/ 2901 w 5283"/>
                <a:gd name="T23" fmla="*/ 314 h 6046"/>
                <a:gd name="T24" fmla="*/ 3126 w 5283"/>
                <a:gd name="T25" fmla="*/ 660 h 6046"/>
                <a:gd name="T26" fmla="*/ 3576 w 5283"/>
                <a:gd name="T27" fmla="*/ 713 h 6046"/>
                <a:gd name="T28" fmla="*/ 4257 w 5283"/>
                <a:gd name="T29" fmla="*/ 881 h 6046"/>
                <a:gd name="T30" fmla="*/ 4508 w 5283"/>
                <a:gd name="T31" fmla="*/ 1614 h 6046"/>
                <a:gd name="T32" fmla="*/ 4909 w 5283"/>
                <a:gd name="T33" fmla="*/ 2334 h 6046"/>
                <a:gd name="T34" fmla="*/ 5282 w 5283"/>
                <a:gd name="T35" fmla="*/ 3237 h 6046"/>
                <a:gd name="T36" fmla="*/ 4832 w 5283"/>
                <a:gd name="T37" fmla="*/ 4224 h 6046"/>
                <a:gd name="T38" fmla="*/ 4711 w 5283"/>
                <a:gd name="T39" fmla="*/ 4384 h 6046"/>
                <a:gd name="T40" fmla="*/ 4084 w 5283"/>
                <a:gd name="T41" fmla="*/ 5010 h 6046"/>
                <a:gd name="T42" fmla="*/ 3052 w 5283"/>
                <a:gd name="T43" fmla="*/ 5882 h 6046"/>
                <a:gd name="T44" fmla="*/ 2587 w 5283"/>
                <a:gd name="T45" fmla="*/ 6044 h 6046"/>
                <a:gd name="T46" fmla="*/ 3576 w 5283"/>
                <a:gd name="T47" fmla="*/ 714 h 6046"/>
                <a:gd name="T48" fmla="*/ 3126 w 5283"/>
                <a:gd name="T49" fmla="*/ 661 h 6046"/>
                <a:gd name="T50" fmla="*/ 2900 w 5283"/>
                <a:gd name="T51" fmla="*/ 315 h 6046"/>
                <a:gd name="T52" fmla="*/ 2177 w 5283"/>
                <a:gd name="T53" fmla="*/ 51 h 6046"/>
                <a:gd name="T54" fmla="*/ 1362 w 5283"/>
                <a:gd name="T55" fmla="*/ 652 h 6046"/>
                <a:gd name="T56" fmla="*/ 1115 w 5283"/>
                <a:gd name="T57" fmla="*/ 636 h 6046"/>
                <a:gd name="T58" fmla="*/ 864 w 5283"/>
                <a:gd name="T59" fmla="*/ 748 h 6046"/>
                <a:gd name="T60" fmla="*/ 559 w 5283"/>
                <a:gd name="T61" fmla="*/ 2056 h 6046"/>
                <a:gd name="T62" fmla="*/ 256 w 5283"/>
                <a:gd name="T63" fmla="*/ 2459 h 6046"/>
                <a:gd name="T64" fmla="*/ 6 w 5283"/>
                <a:gd name="T65" fmla="*/ 3522 h 6046"/>
                <a:gd name="T66" fmla="*/ 397 w 5283"/>
                <a:gd name="T67" fmla="*/ 4490 h 6046"/>
                <a:gd name="T68" fmla="*/ 1118 w 5283"/>
                <a:gd name="T69" fmla="*/ 4893 h 6046"/>
                <a:gd name="T70" fmla="*/ 1764 w 5283"/>
                <a:gd name="T71" fmla="*/ 5382 h 6046"/>
                <a:gd name="T72" fmla="*/ 2160 w 5283"/>
                <a:gd name="T73" fmla="*/ 5863 h 6046"/>
                <a:gd name="T74" fmla="*/ 2628 w 5283"/>
                <a:gd name="T75" fmla="*/ 6042 h 6046"/>
                <a:gd name="T76" fmla="*/ 3523 w 5283"/>
                <a:gd name="T77" fmla="*/ 5507 h 6046"/>
                <a:gd name="T78" fmla="*/ 4165 w 5283"/>
                <a:gd name="T79" fmla="*/ 4940 h 6046"/>
                <a:gd name="T80" fmla="*/ 4754 w 5283"/>
                <a:gd name="T81" fmla="*/ 4324 h 6046"/>
                <a:gd name="T82" fmla="*/ 5210 w 5283"/>
                <a:gd name="T83" fmla="*/ 3618 h 6046"/>
                <a:gd name="T84" fmla="*/ 5211 w 5283"/>
                <a:gd name="T85" fmla="*/ 2845 h 6046"/>
                <a:gd name="T86" fmla="*/ 4667 w 5283"/>
                <a:gd name="T87" fmla="*/ 1954 h 6046"/>
                <a:gd name="T88" fmla="*/ 4448 w 5283"/>
                <a:gd name="T89" fmla="*/ 1371 h 6046"/>
                <a:gd name="T90" fmla="*/ 3992 w 5283"/>
                <a:gd name="T91" fmla="*/ 720 h 6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83" h="6046">
                  <a:moveTo>
                    <a:pt x="2475" y="6033"/>
                  </a:moveTo>
                  <a:cubicBezTo>
                    <a:pt x="2419" y="6021"/>
                    <a:pt x="2363" y="6000"/>
                    <a:pt x="2309" y="5970"/>
                  </a:cubicBezTo>
                  <a:cubicBezTo>
                    <a:pt x="2259" y="5943"/>
                    <a:pt x="2209" y="5907"/>
                    <a:pt x="2159" y="5864"/>
                  </a:cubicBezTo>
                  <a:cubicBezTo>
                    <a:pt x="2078" y="5792"/>
                    <a:pt x="1997" y="5702"/>
                    <a:pt x="1906" y="5578"/>
                  </a:cubicBezTo>
                  <a:cubicBezTo>
                    <a:pt x="1888" y="5553"/>
                    <a:pt x="1870" y="5528"/>
                    <a:pt x="1853" y="5504"/>
                  </a:cubicBezTo>
                  <a:cubicBezTo>
                    <a:pt x="1824" y="5464"/>
                    <a:pt x="1794" y="5422"/>
                    <a:pt x="1764" y="5382"/>
                  </a:cubicBezTo>
                  <a:cubicBezTo>
                    <a:pt x="1703" y="5302"/>
                    <a:pt x="1650" y="5240"/>
                    <a:pt x="1597" y="5186"/>
                  </a:cubicBezTo>
                  <a:cubicBezTo>
                    <a:pt x="1533" y="5120"/>
                    <a:pt x="1469" y="5067"/>
                    <a:pt x="1401" y="5025"/>
                  </a:cubicBezTo>
                  <a:cubicBezTo>
                    <a:pt x="1312" y="4969"/>
                    <a:pt x="1213" y="4931"/>
                    <a:pt x="1117" y="4894"/>
                  </a:cubicBezTo>
                  <a:cubicBezTo>
                    <a:pt x="1110" y="4891"/>
                    <a:pt x="1102" y="4888"/>
                    <a:pt x="1095" y="4885"/>
                  </a:cubicBezTo>
                  <a:cubicBezTo>
                    <a:pt x="906" y="4812"/>
                    <a:pt x="748" y="4735"/>
                    <a:pt x="611" y="4649"/>
                  </a:cubicBezTo>
                  <a:cubicBezTo>
                    <a:pt x="532" y="4599"/>
                    <a:pt x="459" y="4546"/>
                    <a:pt x="396" y="4490"/>
                  </a:cubicBezTo>
                  <a:cubicBezTo>
                    <a:pt x="327" y="4430"/>
                    <a:pt x="267" y="4365"/>
                    <a:pt x="217" y="4298"/>
                  </a:cubicBezTo>
                  <a:cubicBezTo>
                    <a:pt x="161" y="4222"/>
                    <a:pt x="117" y="4141"/>
                    <a:pt x="85" y="4056"/>
                  </a:cubicBezTo>
                  <a:cubicBezTo>
                    <a:pt x="20" y="3881"/>
                    <a:pt x="10" y="3696"/>
                    <a:pt x="5" y="3523"/>
                  </a:cubicBezTo>
                  <a:cubicBezTo>
                    <a:pt x="0" y="3310"/>
                    <a:pt x="16" y="3129"/>
                    <a:pt x="56" y="2971"/>
                  </a:cubicBezTo>
                  <a:cubicBezTo>
                    <a:pt x="85" y="2851"/>
                    <a:pt x="136" y="2735"/>
                    <a:pt x="185" y="2624"/>
                  </a:cubicBezTo>
                  <a:cubicBezTo>
                    <a:pt x="211" y="2567"/>
                    <a:pt x="235" y="2512"/>
                    <a:pt x="255" y="2459"/>
                  </a:cubicBezTo>
                  <a:cubicBezTo>
                    <a:pt x="260" y="2446"/>
                    <a:pt x="265" y="2433"/>
                    <a:pt x="270" y="2422"/>
                  </a:cubicBezTo>
                  <a:cubicBezTo>
                    <a:pt x="308" y="2329"/>
                    <a:pt x="378" y="2255"/>
                    <a:pt x="451" y="2178"/>
                  </a:cubicBezTo>
                  <a:cubicBezTo>
                    <a:pt x="487" y="2139"/>
                    <a:pt x="525" y="2098"/>
                    <a:pt x="559" y="2055"/>
                  </a:cubicBezTo>
                  <a:cubicBezTo>
                    <a:pt x="645" y="1946"/>
                    <a:pt x="636" y="1730"/>
                    <a:pt x="629" y="1540"/>
                  </a:cubicBezTo>
                  <a:cubicBezTo>
                    <a:pt x="625" y="1444"/>
                    <a:pt x="622" y="1353"/>
                    <a:pt x="631" y="1289"/>
                  </a:cubicBezTo>
                  <a:cubicBezTo>
                    <a:pt x="657" y="1113"/>
                    <a:pt x="708" y="892"/>
                    <a:pt x="863" y="747"/>
                  </a:cubicBezTo>
                  <a:cubicBezTo>
                    <a:pt x="899" y="714"/>
                    <a:pt x="939" y="686"/>
                    <a:pt x="979" y="667"/>
                  </a:cubicBezTo>
                  <a:cubicBezTo>
                    <a:pt x="1024" y="646"/>
                    <a:pt x="1069" y="635"/>
                    <a:pt x="1114" y="635"/>
                  </a:cubicBezTo>
                  <a:cubicBezTo>
                    <a:pt x="1115" y="635"/>
                    <a:pt x="1115" y="635"/>
                    <a:pt x="1115" y="635"/>
                  </a:cubicBezTo>
                  <a:cubicBezTo>
                    <a:pt x="1147" y="635"/>
                    <a:pt x="1179" y="640"/>
                    <a:pt x="1210" y="645"/>
                  </a:cubicBezTo>
                  <a:cubicBezTo>
                    <a:pt x="1231" y="649"/>
                    <a:pt x="1254" y="652"/>
                    <a:pt x="1276" y="654"/>
                  </a:cubicBezTo>
                  <a:cubicBezTo>
                    <a:pt x="1305" y="656"/>
                    <a:pt x="1334" y="655"/>
                    <a:pt x="1362" y="651"/>
                  </a:cubicBezTo>
                  <a:cubicBezTo>
                    <a:pt x="1539" y="625"/>
                    <a:pt x="1692" y="475"/>
                    <a:pt x="1822" y="335"/>
                  </a:cubicBezTo>
                  <a:cubicBezTo>
                    <a:pt x="1891" y="261"/>
                    <a:pt x="1966" y="183"/>
                    <a:pt x="2048" y="124"/>
                  </a:cubicBezTo>
                  <a:cubicBezTo>
                    <a:pt x="2091" y="93"/>
                    <a:pt x="2133" y="69"/>
                    <a:pt x="2176" y="50"/>
                  </a:cubicBezTo>
                  <a:cubicBezTo>
                    <a:pt x="2224" y="30"/>
                    <a:pt x="2272" y="17"/>
                    <a:pt x="2323" y="11"/>
                  </a:cubicBezTo>
                  <a:cubicBezTo>
                    <a:pt x="2423" y="0"/>
                    <a:pt x="2537" y="25"/>
                    <a:pt x="2646" y="83"/>
                  </a:cubicBezTo>
                  <a:cubicBezTo>
                    <a:pt x="2752" y="139"/>
                    <a:pt x="2843" y="222"/>
                    <a:pt x="2901" y="314"/>
                  </a:cubicBezTo>
                  <a:cubicBezTo>
                    <a:pt x="2913" y="334"/>
                    <a:pt x="2925" y="356"/>
                    <a:pt x="2938" y="381"/>
                  </a:cubicBezTo>
                  <a:cubicBezTo>
                    <a:pt x="2947" y="399"/>
                    <a:pt x="2956" y="416"/>
                    <a:pt x="2964" y="433"/>
                  </a:cubicBezTo>
                  <a:cubicBezTo>
                    <a:pt x="3006" y="519"/>
                    <a:pt x="3045" y="601"/>
                    <a:pt x="3126" y="660"/>
                  </a:cubicBezTo>
                  <a:cubicBezTo>
                    <a:pt x="3197" y="713"/>
                    <a:pt x="3298" y="739"/>
                    <a:pt x="3410" y="734"/>
                  </a:cubicBezTo>
                  <a:cubicBezTo>
                    <a:pt x="3456" y="732"/>
                    <a:pt x="3500" y="726"/>
                    <a:pt x="3538" y="720"/>
                  </a:cubicBezTo>
                  <a:cubicBezTo>
                    <a:pt x="3550" y="717"/>
                    <a:pt x="3563" y="715"/>
                    <a:pt x="3576" y="713"/>
                  </a:cubicBezTo>
                  <a:cubicBezTo>
                    <a:pt x="3611" y="707"/>
                    <a:pt x="3649" y="700"/>
                    <a:pt x="3685" y="696"/>
                  </a:cubicBezTo>
                  <a:cubicBezTo>
                    <a:pt x="3792" y="684"/>
                    <a:pt x="3898" y="692"/>
                    <a:pt x="3992" y="719"/>
                  </a:cubicBezTo>
                  <a:cubicBezTo>
                    <a:pt x="4100" y="750"/>
                    <a:pt x="4189" y="805"/>
                    <a:pt x="4257" y="881"/>
                  </a:cubicBezTo>
                  <a:cubicBezTo>
                    <a:pt x="4310" y="940"/>
                    <a:pt x="4351" y="1014"/>
                    <a:pt x="4383" y="1108"/>
                  </a:cubicBezTo>
                  <a:cubicBezTo>
                    <a:pt x="4412" y="1191"/>
                    <a:pt x="4431" y="1283"/>
                    <a:pt x="4449" y="1371"/>
                  </a:cubicBezTo>
                  <a:cubicBezTo>
                    <a:pt x="4465" y="1452"/>
                    <a:pt x="4483" y="1536"/>
                    <a:pt x="4508" y="1614"/>
                  </a:cubicBezTo>
                  <a:cubicBezTo>
                    <a:pt x="4518" y="1645"/>
                    <a:pt x="4529" y="1677"/>
                    <a:pt x="4541" y="1707"/>
                  </a:cubicBezTo>
                  <a:cubicBezTo>
                    <a:pt x="4577" y="1795"/>
                    <a:pt x="4623" y="1877"/>
                    <a:pt x="4667" y="1953"/>
                  </a:cubicBezTo>
                  <a:cubicBezTo>
                    <a:pt x="4740" y="2077"/>
                    <a:pt x="4822" y="2205"/>
                    <a:pt x="4909" y="2334"/>
                  </a:cubicBezTo>
                  <a:cubicBezTo>
                    <a:pt x="4923" y="2355"/>
                    <a:pt x="4938" y="2377"/>
                    <a:pt x="4953" y="2398"/>
                  </a:cubicBezTo>
                  <a:cubicBezTo>
                    <a:pt x="5049" y="2539"/>
                    <a:pt x="5149" y="2685"/>
                    <a:pt x="5211" y="2845"/>
                  </a:cubicBezTo>
                  <a:cubicBezTo>
                    <a:pt x="5259" y="2969"/>
                    <a:pt x="5283" y="3101"/>
                    <a:pt x="5282" y="3237"/>
                  </a:cubicBezTo>
                  <a:cubicBezTo>
                    <a:pt x="5281" y="3302"/>
                    <a:pt x="5275" y="3367"/>
                    <a:pt x="5263" y="3432"/>
                  </a:cubicBezTo>
                  <a:cubicBezTo>
                    <a:pt x="5251" y="3495"/>
                    <a:pt x="5233" y="3558"/>
                    <a:pt x="5211" y="3618"/>
                  </a:cubicBezTo>
                  <a:cubicBezTo>
                    <a:pt x="5128" y="3842"/>
                    <a:pt x="4978" y="4036"/>
                    <a:pt x="4832" y="4224"/>
                  </a:cubicBezTo>
                  <a:cubicBezTo>
                    <a:pt x="4824" y="4235"/>
                    <a:pt x="4815" y="4246"/>
                    <a:pt x="4807" y="4257"/>
                  </a:cubicBezTo>
                  <a:cubicBezTo>
                    <a:pt x="4786" y="4283"/>
                    <a:pt x="4770" y="4304"/>
                    <a:pt x="4755" y="4325"/>
                  </a:cubicBezTo>
                  <a:cubicBezTo>
                    <a:pt x="4740" y="4345"/>
                    <a:pt x="4725" y="4365"/>
                    <a:pt x="4711" y="4384"/>
                  </a:cubicBezTo>
                  <a:cubicBezTo>
                    <a:pt x="4671" y="4437"/>
                    <a:pt x="4635" y="4487"/>
                    <a:pt x="4593" y="4537"/>
                  </a:cubicBezTo>
                  <a:cubicBezTo>
                    <a:pt x="4472" y="4682"/>
                    <a:pt x="4316" y="4814"/>
                    <a:pt x="4165" y="4941"/>
                  </a:cubicBezTo>
                  <a:cubicBezTo>
                    <a:pt x="4139" y="4963"/>
                    <a:pt x="4111" y="4987"/>
                    <a:pt x="4084" y="5010"/>
                  </a:cubicBezTo>
                  <a:cubicBezTo>
                    <a:pt x="3947" y="5126"/>
                    <a:pt x="3812" y="5248"/>
                    <a:pt x="3680" y="5366"/>
                  </a:cubicBezTo>
                  <a:cubicBezTo>
                    <a:pt x="3629" y="5412"/>
                    <a:pt x="3576" y="5460"/>
                    <a:pt x="3523" y="5507"/>
                  </a:cubicBezTo>
                  <a:cubicBezTo>
                    <a:pt x="3370" y="5643"/>
                    <a:pt x="3219" y="5774"/>
                    <a:pt x="3052" y="5882"/>
                  </a:cubicBezTo>
                  <a:cubicBezTo>
                    <a:pt x="2954" y="5945"/>
                    <a:pt x="2864" y="5988"/>
                    <a:pt x="2777" y="6014"/>
                  </a:cubicBezTo>
                  <a:cubicBezTo>
                    <a:pt x="2727" y="6030"/>
                    <a:pt x="2677" y="6039"/>
                    <a:pt x="2629" y="6043"/>
                  </a:cubicBezTo>
                  <a:cubicBezTo>
                    <a:pt x="2615" y="6044"/>
                    <a:pt x="2601" y="6044"/>
                    <a:pt x="2587" y="6044"/>
                  </a:cubicBezTo>
                  <a:cubicBezTo>
                    <a:pt x="2549" y="6044"/>
                    <a:pt x="2512" y="6040"/>
                    <a:pt x="2475" y="6033"/>
                  </a:cubicBezTo>
                  <a:moveTo>
                    <a:pt x="3685" y="697"/>
                  </a:moveTo>
                  <a:cubicBezTo>
                    <a:pt x="3649" y="701"/>
                    <a:pt x="3612" y="708"/>
                    <a:pt x="3576" y="714"/>
                  </a:cubicBezTo>
                  <a:cubicBezTo>
                    <a:pt x="3563" y="716"/>
                    <a:pt x="3550" y="718"/>
                    <a:pt x="3538" y="720"/>
                  </a:cubicBezTo>
                  <a:cubicBezTo>
                    <a:pt x="3500" y="726"/>
                    <a:pt x="3456" y="733"/>
                    <a:pt x="3410" y="735"/>
                  </a:cubicBezTo>
                  <a:cubicBezTo>
                    <a:pt x="3298" y="740"/>
                    <a:pt x="3197" y="713"/>
                    <a:pt x="3126" y="661"/>
                  </a:cubicBezTo>
                  <a:cubicBezTo>
                    <a:pt x="3045" y="601"/>
                    <a:pt x="3005" y="520"/>
                    <a:pt x="2963" y="434"/>
                  </a:cubicBezTo>
                  <a:cubicBezTo>
                    <a:pt x="2955" y="417"/>
                    <a:pt x="2946" y="399"/>
                    <a:pt x="2938" y="382"/>
                  </a:cubicBezTo>
                  <a:cubicBezTo>
                    <a:pt x="2925" y="356"/>
                    <a:pt x="2912" y="335"/>
                    <a:pt x="2900" y="315"/>
                  </a:cubicBezTo>
                  <a:cubicBezTo>
                    <a:pt x="2842" y="222"/>
                    <a:pt x="2752" y="140"/>
                    <a:pt x="2645" y="83"/>
                  </a:cubicBezTo>
                  <a:cubicBezTo>
                    <a:pt x="2537" y="26"/>
                    <a:pt x="2423" y="0"/>
                    <a:pt x="2323" y="12"/>
                  </a:cubicBezTo>
                  <a:cubicBezTo>
                    <a:pt x="2272" y="18"/>
                    <a:pt x="2224" y="31"/>
                    <a:pt x="2177" y="51"/>
                  </a:cubicBezTo>
                  <a:cubicBezTo>
                    <a:pt x="2134" y="69"/>
                    <a:pt x="2092" y="93"/>
                    <a:pt x="2049" y="125"/>
                  </a:cubicBezTo>
                  <a:cubicBezTo>
                    <a:pt x="1966" y="184"/>
                    <a:pt x="1892" y="262"/>
                    <a:pt x="1822" y="336"/>
                  </a:cubicBezTo>
                  <a:cubicBezTo>
                    <a:pt x="1693" y="475"/>
                    <a:pt x="1539" y="626"/>
                    <a:pt x="1362" y="652"/>
                  </a:cubicBezTo>
                  <a:cubicBezTo>
                    <a:pt x="1334" y="656"/>
                    <a:pt x="1305" y="657"/>
                    <a:pt x="1276" y="655"/>
                  </a:cubicBezTo>
                  <a:cubicBezTo>
                    <a:pt x="1253" y="653"/>
                    <a:pt x="1231" y="649"/>
                    <a:pt x="1210" y="646"/>
                  </a:cubicBezTo>
                  <a:cubicBezTo>
                    <a:pt x="1179" y="641"/>
                    <a:pt x="1147" y="636"/>
                    <a:pt x="1115" y="636"/>
                  </a:cubicBezTo>
                  <a:cubicBezTo>
                    <a:pt x="1114" y="636"/>
                    <a:pt x="1114" y="636"/>
                    <a:pt x="1114" y="636"/>
                  </a:cubicBezTo>
                  <a:cubicBezTo>
                    <a:pt x="1070" y="636"/>
                    <a:pt x="1024" y="647"/>
                    <a:pt x="979" y="668"/>
                  </a:cubicBezTo>
                  <a:cubicBezTo>
                    <a:pt x="939" y="687"/>
                    <a:pt x="899" y="715"/>
                    <a:pt x="864" y="748"/>
                  </a:cubicBezTo>
                  <a:cubicBezTo>
                    <a:pt x="708" y="892"/>
                    <a:pt x="658" y="1113"/>
                    <a:pt x="632" y="1289"/>
                  </a:cubicBezTo>
                  <a:cubicBezTo>
                    <a:pt x="622" y="1353"/>
                    <a:pt x="626" y="1444"/>
                    <a:pt x="630" y="1540"/>
                  </a:cubicBezTo>
                  <a:cubicBezTo>
                    <a:pt x="637" y="1730"/>
                    <a:pt x="645" y="1947"/>
                    <a:pt x="559" y="2056"/>
                  </a:cubicBezTo>
                  <a:cubicBezTo>
                    <a:pt x="526" y="2099"/>
                    <a:pt x="488" y="2139"/>
                    <a:pt x="451" y="2178"/>
                  </a:cubicBezTo>
                  <a:cubicBezTo>
                    <a:pt x="378" y="2256"/>
                    <a:pt x="309" y="2329"/>
                    <a:pt x="271" y="2422"/>
                  </a:cubicBezTo>
                  <a:cubicBezTo>
                    <a:pt x="266" y="2433"/>
                    <a:pt x="261" y="2446"/>
                    <a:pt x="256" y="2459"/>
                  </a:cubicBezTo>
                  <a:cubicBezTo>
                    <a:pt x="236" y="2512"/>
                    <a:pt x="212" y="2567"/>
                    <a:pt x="186" y="2625"/>
                  </a:cubicBezTo>
                  <a:cubicBezTo>
                    <a:pt x="137" y="2736"/>
                    <a:pt x="86" y="2851"/>
                    <a:pt x="56" y="2971"/>
                  </a:cubicBezTo>
                  <a:cubicBezTo>
                    <a:pt x="17" y="3129"/>
                    <a:pt x="1" y="3310"/>
                    <a:pt x="6" y="3522"/>
                  </a:cubicBezTo>
                  <a:cubicBezTo>
                    <a:pt x="10" y="3696"/>
                    <a:pt x="20" y="3880"/>
                    <a:pt x="86" y="4055"/>
                  </a:cubicBezTo>
                  <a:cubicBezTo>
                    <a:pt x="117" y="4140"/>
                    <a:pt x="162" y="4222"/>
                    <a:pt x="218" y="4298"/>
                  </a:cubicBezTo>
                  <a:cubicBezTo>
                    <a:pt x="268" y="4365"/>
                    <a:pt x="328" y="4429"/>
                    <a:pt x="397" y="4490"/>
                  </a:cubicBezTo>
                  <a:cubicBezTo>
                    <a:pt x="460" y="4545"/>
                    <a:pt x="532" y="4599"/>
                    <a:pt x="612" y="4649"/>
                  </a:cubicBezTo>
                  <a:cubicBezTo>
                    <a:pt x="748" y="4734"/>
                    <a:pt x="906" y="4811"/>
                    <a:pt x="1095" y="4884"/>
                  </a:cubicBezTo>
                  <a:cubicBezTo>
                    <a:pt x="1103" y="4887"/>
                    <a:pt x="1110" y="4890"/>
                    <a:pt x="1118" y="4893"/>
                  </a:cubicBezTo>
                  <a:cubicBezTo>
                    <a:pt x="1213" y="4930"/>
                    <a:pt x="1312" y="4969"/>
                    <a:pt x="1402" y="5025"/>
                  </a:cubicBezTo>
                  <a:cubicBezTo>
                    <a:pt x="1469" y="5067"/>
                    <a:pt x="1533" y="5119"/>
                    <a:pt x="1598" y="5185"/>
                  </a:cubicBezTo>
                  <a:cubicBezTo>
                    <a:pt x="1651" y="5239"/>
                    <a:pt x="1704" y="5302"/>
                    <a:pt x="1764" y="5382"/>
                  </a:cubicBezTo>
                  <a:cubicBezTo>
                    <a:pt x="1794" y="5422"/>
                    <a:pt x="1824" y="5463"/>
                    <a:pt x="1853" y="5503"/>
                  </a:cubicBezTo>
                  <a:cubicBezTo>
                    <a:pt x="1871" y="5528"/>
                    <a:pt x="1889" y="5553"/>
                    <a:pt x="1907" y="5577"/>
                  </a:cubicBezTo>
                  <a:cubicBezTo>
                    <a:pt x="1998" y="5701"/>
                    <a:pt x="2078" y="5792"/>
                    <a:pt x="2160" y="5863"/>
                  </a:cubicBezTo>
                  <a:cubicBezTo>
                    <a:pt x="2209" y="5906"/>
                    <a:pt x="2259" y="5942"/>
                    <a:pt x="2309" y="5969"/>
                  </a:cubicBezTo>
                  <a:cubicBezTo>
                    <a:pt x="2364" y="6000"/>
                    <a:pt x="2420" y="6021"/>
                    <a:pt x="2475" y="6032"/>
                  </a:cubicBezTo>
                  <a:cubicBezTo>
                    <a:pt x="2525" y="6042"/>
                    <a:pt x="2576" y="6046"/>
                    <a:pt x="2628" y="6042"/>
                  </a:cubicBezTo>
                  <a:cubicBezTo>
                    <a:pt x="2676" y="6038"/>
                    <a:pt x="2726" y="6029"/>
                    <a:pt x="2777" y="6014"/>
                  </a:cubicBezTo>
                  <a:cubicBezTo>
                    <a:pt x="2864" y="5987"/>
                    <a:pt x="2954" y="5944"/>
                    <a:pt x="3051" y="5881"/>
                  </a:cubicBezTo>
                  <a:cubicBezTo>
                    <a:pt x="3219" y="5774"/>
                    <a:pt x="3370" y="5643"/>
                    <a:pt x="3523" y="5507"/>
                  </a:cubicBezTo>
                  <a:cubicBezTo>
                    <a:pt x="3575" y="5460"/>
                    <a:pt x="3628" y="5412"/>
                    <a:pt x="3680" y="5366"/>
                  </a:cubicBezTo>
                  <a:cubicBezTo>
                    <a:pt x="3811" y="5248"/>
                    <a:pt x="3947" y="5126"/>
                    <a:pt x="4083" y="5009"/>
                  </a:cubicBezTo>
                  <a:cubicBezTo>
                    <a:pt x="4110" y="4986"/>
                    <a:pt x="4138" y="4963"/>
                    <a:pt x="4165" y="4940"/>
                  </a:cubicBezTo>
                  <a:cubicBezTo>
                    <a:pt x="4316" y="4813"/>
                    <a:pt x="4471" y="4682"/>
                    <a:pt x="4593" y="4536"/>
                  </a:cubicBezTo>
                  <a:cubicBezTo>
                    <a:pt x="4634" y="4487"/>
                    <a:pt x="4671" y="4437"/>
                    <a:pt x="4710" y="4384"/>
                  </a:cubicBezTo>
                  <a:cubicBezTo>
                    <a:pt x="4724" y="4364"/>
                    <a:pt x="4739" y="4344"/>
                    <a:pt x="4754" y="4324"/>
                  </a:cubicBezTo>
                  <a:cubicBezTo>
                    <a:pt x="4769" y="4304"/>
                    <a:pt x="4786" y="4282"/>
                    <a:pt x="4806" y="4256"/>
                  </a:cubicBezTo>
                  <a:cubicBezTo>
                    <a:pt x="4815" y="4245"/>
                    <a:pt x="4823" y="4234"/>
                    <a:pt x="4832" y="4223"/>
                  </a:cubicBezTo>
                  <a:cubicBezTo>
                    <a:pt x="4977" y="4036"/>
                    <a:pt x="5128" y="3842"/>
                    <a:pt x="5210" y="3618"/>
                  </a:cubicBezTo>
                  <a:cubicBezTo>
                    <a:pt x="5233" y="3557"/>
                    <a:pt x="5250" y="3495"/>
                    <a:pt x="5262" y="3432"/>
                  </a:cubicBezTo>
                  <a:cubicBezTo>
                    <a:pt x="5274" y="3367"/>
                    <a:pt x="5280" y="3302"/>
                    <a:pt x="5281" y="3237"/>
                  </a:cubicBezTo>
                  <a:cubicBezTo>
                    <a:pt x="5282" y="3101"/>
                    <a:pt x="5258" y="2969"/>
                    <a:pt x="5211" y="2845"/>
                  </a:cubicBezTo>
                  <a:cubicBezTo>
                    <a:pt x="5149" y="2685"/>
                    <a:pt x="5049" y="2540"/>
                    <a:pt x="4952" y="2399"/>
                  </a:cubicBezTo>
                  <a:cubicBezTo>
                    <a:pt x="4938" y="2378"/>
                    <a:pt x="4923" y="2356"/>
                    <a:pt x="4908" y="2334"/>
                  </a:cubicBezTo>
                  <a:cubicBezTo>
                    <a:pt x="4821" y="2206"/>
                    <a:pt x="4740" y="2078"/>
                    <a:pt x="4667" y="1954"/>
                  </a:cubicBezTo>
                  <a:cubicBezTo>
                    <a:pt x="4622" y="1878"/>
                    <a:pt x="4576" y="1796"/>
                    <a:pt x="4541" y="1708"/>
                  </a:cubicBezTo>
                  <a:cubicBezTo>
                    <a:pt x="4528" y="1677"/>
                    <a:pt x="4517" y="1646"/>
                    <a:pt x="4507" y="1614"/>
                  </a:cubicBezTo>
                  <a:cubicBezTo>
                    <a:pt x="4482" y="1536"/>
                    <a:pt x="4465" y="1452"/>
                    <a:pt x="4448" y="1371"/>
                  </a:cubicBezTo>
                  <a:cubicBezTo>
                    <a:pt x="4430" y="1283"/>
                    <a:pt x="4411" y="1192"/>
                    <a:pt x="4383" y="1108"/>
                  </a:cubicBezTo>
                  <a:cubicBezTo>
                    <a:pt x="4351" y="1015"/>
                    <a:pt x="4310" y="940"/>
                    <a:pt x="4257" y="881"/>
                  </a:cubicBezTo>
                  <a:cubicBezTo>
                    <a:pt x="4189" y="805"/>
                    <a:pt x="4100" y="751"/>
                    <a:pt x="3992" y="720"/>
                  </a:cubicBezTo>
                  <a:cubicBezTo>
                    <a:pt x="3926" y="701"/>
                    <a:pt x="3855" y="692"/>
                    <a:pt x="3781" y="692"/>
                  </a:cubicBezTo>
                  <a:cubicBezTo>
                    <a:pt x="3750" y="692"/>
                    <a:pt x="3717" y="693"/>
                    <a:pt x="3685" y="6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8" name="Freeform 53">
              <a:extLst>
                <a:ext uri="{FF2B5EF4-FFF2-40B4-BE49-F238E27FC236}">
                  <a16:creationId xmlns:a16="http://schemas.microsoft.com/office/drawing/2014/main" id="{EE1CE3FF-D739-4648-8313-8549F89E85EE}"/>
                </a:ext>
              </a:extLst>
            </p:cNvPr>
            <p:cNvSpPr>
              <a:spLocks noEditPoints="1"/>
            </p:cNvSpPr>
            <p:nvPr/>
          </p:nvSpPr>
          <p:spPr bwMode="auto">
            <a:xfrm>
              <a:off x="3767" y="-33"/>
              <a:ext cx="3967" cy="4498"/>
            </a:xfrm>
            <a:custGeom>
              <a:avLst/>
              <a:gdLst>
                <a:gd name="T0" fmla="*/ 2174 w 5360"/>
                <a:gd name="T1" fmla="*/ 5891 h 6078"/>
                <a:gd name="T2" fmla="*/ 1776 w 5360"/>
                <a:gd name="T3" fmla="*/ 5410 h 6078"/>
                <a:gd name="T4" fmla="*/ 1104 w 5360"/>
                <a:gd name="T5" fmla="*/ 4911 h 6078"/>
                <a:gd name="T6" fmla="*/ 230 w 5360"/>
                <a:gd name="T7" fmla="*/ 4335 h 6078"/>
                <a:gd name="T8" fmla="*/ 51 w 5360"/>
                <a:gd name="T9" fmla="*/ 3023 h 6078"/>
                <a:gd name="T10" fmla="*/ 266 w 5360"/>
                <a:gd name="T11" fmla="*/ 2426 h 6078"/>
                <a:gd name="T12" fmla="*/ 642 w 5360"/>
                <a:gd name="T13" fmla="*/ 1516 h 6078"/>
                <a:gd name="T14" fmla="*/ 902 w 5360"/>
                <a:gd name="T15" fmla="*/ 735 h 6078"/>
                <a:gd name="T16" fmla="*/ 1317 w 5360"/>
                <a:gd name="T17" fmla="*/ 632 h 6078"/>
                <a:gd name="T18" fmla="*/ 1866 w 5360"/>
                <a:gd name="T19" fmla="*/ 308 h 6078"/>
                <a:gd name="T20" fmla="*/ 2384 w 5360"/>
                <a:gd name="T21" fmla="*/ 8 h 6078"/>
                <a:gd name="T22" fmla="*/ 3004 w 5360"/>
                <a:gd name="T23" fmla="*/ 376 h 6078"/>
                <a:gd name="T24" fmla="*/ 3339 w 5360"/>
                <a:gd name="T25" fmla="*/ 701 h 6078"/>
                <a:gd name="T26" fmla="*/ 3647 w 5360"/>
                <a:gd name="T27" fmla="*/ 698 h 6078"/>
                <a:gd name="T28" fmla="*/ 4325 w 5360"/>
                <a:gd name="T29" fmla="*/ 884 h 6078"/>
                <a:gd name="T30" fmla="*/ 4566 w 5360"/>
                <a:gd name="T31" fmla="*/ 1619 h 6078"/>
                <a:gd name="T32" fmla="*/ 4988 w 5360"/>
                <a:gd name="T33" fmla="*/ 2318 h 6078"/>
                <a:gd name="T34" fmla="*/ 5357 w 5360"/>
                <a:gd name="T35" fmla="*/ 3227 h 6078"/>
                <a:gd name="T36" fmla="*/ 4936 w 5360"/>
                <a:gd name="T37" fmla="*/ 4152 h 6078"/>
                <a:gd name="T38" fmla="*/ 4747 w 5360"/>
                <a:gd name="T39" fmla="*/ 4410 h 6078"/>
                <a:gd name="T40" fmla="*/ 4143 w 5360"/>
                <a:gd name="T41" fmla="*/ 5039 h 6078"/>
                <a:gd name="T42" fmla="*/ 3081 w 5360"/>
                <a:gd name="T43" fmla="*/ 5922 h 6078"/>
                <a:gd name="T44" fmla="*/ 2615 w 5360"/>
                <a:gd name="T45" fmla="*/ 6077 h 6078"/>
                <a:gd name="T46" fmla="*/ 3647 w 5360"/>
                <a:gd name="T47" fmla="*/ 699 h 6078"/>
                <a:gd name="T48" fmla="*/ 3339 w 5360"/>
                <a:gd name="T49" fmla="*/ 701 h 6078"/>
                <a:gd name="T50" fmla="*/ 3004 w 5360"/>
                <a:gd name="T51" fmla="*/ 377 h 6078"/>
                <a:gd name="T52" fmla="*/ 2384 w 5360"/>
                <a:gd name="T53" fmla="*/ 9 h 6078"/>
                <a:gd name="T54" fmla="*/ 1866 w 5360"/>
                <a:gd name="T55" fmla="*/ 308 h 6078"/>
                <a:gd name="T56" fmla="*/ 1317 w 5360"/>
                <a:gd name="T57" fmla="*/ 633 h 6078"/>
                <a:gd name="T58" fmla="*/ 902 w 5360"/>
                <a:gd name="T59" fmla="*/ 736 h 6078"/>
                <a:gd name="T60" fmla="*/ 643 w 5360"/>
                <a:gd name="T61" fmla="*/ 1516 h 6078"/>
                <a:gd name="T62" fmla="*/ 266 w 5360"/>
                <a:gd name="T63" fmla="*/ 2426 h 6078"/>
                <a:gd name="T64" fmla="*/ 52 w 5360"/>
                <a:gd name="T65" fmla="*/ 3023 h 6078"/>
                <a:gd name="T66" fmla="*/ 230 w 5360"/>
                <a:gd name="T67" fmla="*/ 4334 h 6078"/>
                <a:gd name="T68" fmla="*/ 1104 w 5360"/>
                <a:gd name="T69" fmla="*/ 4910 h 6078"/>
                <a:gd name="T70" fmla="*/ 1776 w 5360"/>
                <a:gd name="T71" fmla="*/ 5409 h 6078"/>
                <a:gd name="T72" fmla="*/ 2174 w 5360"/>
                <a:gd name="T73" fmla="*/ 5890 h 6078"/>
                <a:gd name="T74" fmla="*/ 2646 w 5360"/>
                <a:gd name="T75" fmla="*/ 6076 h 6078"/>
                <a:gd name="T76" fmla="*/ 3567 w 5360"/>
                <a:gd name="T77" fmla="*/ 5545 h 6078"/>
                <a:gd name="T78" fmla="*/ 4188 w 5360"/>
                <a:gd name="T79" fmla="*/ 4999 h 6078"/>
                <a:gd name="T80" fmla="*/ 4804 w 5360"/>
                <a:gd name="T81" fmla="*/ 4326 h 6078"/>
                <a:gd name="T82" fmla="*/ 5277 w 5360"/>
                <a:gd name="T83" fmla="*/ 3613 h 6078"/>
                <a:gd name="T84" fmla="*/ 5289 w 5360"/>
                <a:gd name="T85" fmla="*/ 2828 h 6078"/>
                <a:gd name="T86" fmla="*/ 4737 w 5360"/>
                <a:gd name="T87" fmla="*/ 1947 h 6078"/>
                <a:gd name="T88" fmla="*/ 4499 w 5360"/>
                <a:gd name="T89" fmla="*/ 1350 h 6078"/>
                <a:gd name="T90" fmla="*/ 4067 w 5360"/>
                <a:gd name="T91" fmla="*/ 717 h 6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60" h="6078">
                  <a:moveTo>
                    <a:pt x="2490" y="6064"/>
                  </a:moveTo>
                  <a:cubicBezTo>
                    <a:pt x="2434" y="6051"/>
                    <a:pt x="2378" y="6029"/>
                    <a:pt x="2323" y="5999"/>
                  </a:cubicBezTo>
                  <a:cubicBezTo>
                    <a:pt x="2274" y="5971"/>
                    <a:pt x="2223" y="5935"/>
                    <a:pt x="2174" y="5891"/>
                  </a:cubicBezTo>
                  <a:cubicBezTo>
                    <a:pt x="2093" y="5820"/>
                    <a:pt x="2012" y="5729"/>
                    <a:pt x="1920" y="5605"/>
                  </a:cubicBezTo>
                  <a:cubicBezTo>
                    <a:pt x="1903" y="5582"/>
                    <a:pt x="1886" y="5559"/>
                    <a:pt x="1869" y="5536"/>
                  </a:cubicBezTo>
                  <a:cubicBezTo>
                    <a:pt x="1839" y="5494"/>
                    <a:pt x="1808" y="5451"/>
                    <a:pt x="1776" y="5410"/>
                  </a:cubicBezTo>
                  <a:cubicBezTo>
                    <a:pt x="1688" y="5295"/>
                    <a:pt x="1567" y="5152"/>
                    <a:pt x="1410" y="5053"/>
                  </a:cubicBezTo>
                  <a:cubicBezTo>
                    <a:pt x="1316" y="4994"/>
                    <a:pt x="1213" y="4953"/>
                    <a:pt x="1113" y="4914"/>
                  </a:cubicBezTo>
                  <a:cubicBezTo>
                    <a:pt x="1104" y="4911"/>
                    <a:pt x="1104" y="4911"/>
                    <a:pt x="1104" y="4911"/>
                  </a:cubicBezTo>
                  <a:cubicBezTo>
                    <a:pt x="913" y="4836"/>
                    <a:pt x="756" y="4760"/>
                    <a:pt x="624" y="4678"/>
                  </a:cubicBezTo>
                  <a:cubicBezTo>
                    <a:pt x="544" y="4629"/>
                    <a:pt x="472" y="4577"/>
                    <a:pt x="409" y="4523"/>
                  </a:cubicBezTo>
                  <a:cubicBezTo>
                    <a:pt x="340" y="4464"/>
                    <a:pt x="280" y="4401"/>
                    <a:pt x="230" y="4335"/>
                  </a:cubicBezTo>
                  <a:cubicBezTo>
                    <a:pt x="173" y="4260"/>
                    <a:pt x="128" y="4180"/>
                    <a:pt x="95" y="4096"/>
                  </a:cubicBezTo>
                  <a:cubicBezTo>
                    <a:pt x="27" y="3921"/>
                    <a:pt x="14" y="3733"/>
                    <a:pt x="8" y="3570"/>
                  </a:cubicBezTo>
                  <a:cubicBezTo>
                    <a:pt x="0" y="3368"/>
                    <a:pt x="15" y="3184"/>
                    <a:pt x="51" y="3023"/>
                  </a:cubicBezTo>
                  <a:cubicBezTo>
                    <a:pt x="78" y="2904"/>
                    <a:pt x="125" y="2790"/>
                    <a:pt x="171" y="2679"/>
                  </a:cubicBezTo>
                  <a:cubicBezTo>
                    <a:pt x="201" y="2605"/>
                    <a:pt x="230" y="2535"/>
                    <a:pt x="252" y="2466"/>
                  </a:cubicBezTo>
                  <a:cubicBezTo>
                    <a:pt x="256" y="2452"/>
                    <a:pt x="261" y="2438"/>
                    <a:pt x="266" y="2426"/>
                  </a:cubicBezTo>
                  <a:cubicBezTo>
                    <a:pt x="305" y="2312"/>
                    <a:pt x="383" y="2221"/>
                    <a:pt x="465" y="2125"/>
                  </a:cubicBezTo>
                  <a:cubicBezTo>
                    <a:pt x="495" y="2090"/>
                    <a:pt x="527" y="2053"/>
                    <a:pt x="556" y="2015"/>
                  </a:cubicBezTo>
                  <a:cubicBezTo>
                    <a:pt x="641" y="1905"/>
                    <a:pt x="641" y="1698"/>
                    <a:pt x="642" y="1516"/>
                  </a:cubicBezTo>
                  <a:cubicBezTo>
                    <a:pt x="642" y="1419"/>
                    <a:pt x="642" y="1328"/>
                    <a:pt x="655" y="1263"/>
                  </a:cubicBezTo>
                  <a:cubicBezTo>
                    <a:pt x="670" y="1189"/>
                    <a:pt x="694" y="1079"/>
                    <a:pt x="737" y="977"/>
                  </a:cubicBezTo>
                  <a:cubicBezTo>
                    <a:pt x="779" y="876"/>
                    <a:pt x="833" y="797"/>
                    <a:pt x="902" y="735"/>
                  </a:cubicBezTo>
                  <a:cubicBezTo>
                    <a:pt x="980" y="665"/>
                    <a:pt x="1070" y="624"/>
                    <a:pt x="1155" y="621"/>
                  </a:cubicBezTo>
                  <a:cubicBezTo>
                    <a:pt x="1187" y="619"/>
                    <a:pt x="1219" y="623"/>
                    <a:pt x="1250" y="627"/>
                  </a:cubicBezTo>
                  <a:cubicBezTo>
                    <a:pt x="1272" y="629"/>
                    <a:pt x="1295" y="631"/>
                    <a:pt x="1317" y="632"/>
                  </a:cubicBezTo>
                  <a:cubicBezTo>
                    <a:pt x="1346" y="633"/>
                    <a:pt x="1375" y="631"/>
                    <a:pt x="1404" y="626"/>
                  </a:cubicBezTo>
                  <a:cubicBezTo>
                    <a:pt x="1483" y="611"/>
                    <a:pt x="1564" y="571"/>
                    <a:pt x="1653" y="504"/>
                  </a:cubicBezTo>
                  <a:cubicBezTo>
                    <a:pt x="1730" y="445"/>
                    <a:pt x="1802" y="372"/>
                    <a:pt x="1866" y="308"/>
                  </a:cubicBezTo>
                  <a:cubicBezTo>
                    <a:pt x="1868" y="306"/>
                    <a:pt x="1868" y="306"/>
                    <a:pt x="1868" y="306"/>
                  </a:cubicBezTo>
                  <a:cubicBezTo>
                    <a:pt x="1935" y="239"/>
                    <a:pt x="2016" y="162"/>
                    <a:pt x="2104" y="106"/>
                  </a:cubicBezTo>
                  <a:cubicBezTo>
                    <a:pt x="2195" y="48"/>
                    <a:pt x="2287" y="16"/>
                    <a:pt x="2384" y="8"/>
                  </a:cubicBezTo>
                  <a:cubicBezTo>
                    <a:pt x="2484" y="0"/>
                    <a:pt x="2598" y="28"/>
                    <a:pt x="2706" y="85"/>
                  </a:cubicBezTo>
                  <a:cubicBezTo>
                    <a:pt x="2811" y="141"/>
                    <a:pt x="2903" y="222"/>
                    <a:pt x="2964" y="312"/>
                  </a:cubicBezTo>
                  <a:cubicBezTo>
                    <a:pt x="2977" y="331"/>
                    <a:pt x="2990" y="352"/>
                    <a:pt x="3004" y="376"/>
                  </a:cubicBezTo>
                  <a:cubicBezTo>
                    <a:pt x="3013" y="392"/>
                    <a:pt x="3022" y="407"/>
                    <a:pt x="3030" y="423"/>
                  </a:cubicBezTo>
                  <a:cubicBezTo>
                    <a:pt x="3076" y="506"/>
                    <a:pt x="3120" y="585"/>
                    <a:pt x="3203" y="642"/>
                  </a:cubicBezTo>
                  <a:cubicBezTo>
                    <a:pt x="3241" y="669"/>
                    <a:pt x="3287" y="689"/>
                    <a:pt x="3339" y="701"/>
                  </a:cubicBezTo>
                  <a:cubicBezTo>
                    <a:pt x="3385" y="711"/>
                    <a:pt x="3435" y="716"/>
                    <a:pt x="3487" y="715"/>
                  </a:cubicBezTo>
                  <a:cubicBezTo>
                    <a:pt x="3533" y="713"/>
                    <a:pt x="3577" y="708"/>
                    <a:pt x="3615" y="702"/>
                  </a:cubicBezTo>
                  <a:cubicBezTo>
                    <a:pt x="3625" y="701"/>
                    <a:pt x="3636" y="699"/>
                    <a:pt x="3647" y="698"/>
                  </a:cubicBezTo>
                  <a:cubicBezTo>
                    <a:pt x="3684" y="692"/>
                    <a:pt x="3724" y="687"/>
                    <a:pt x="3762" y="684"/>
                  </a:cubicBezTo>
                  <a:cubicBezTo>
                    <a:pt x="3869" y="675"/>
                    <a:pt x="3975" y="687"/>
                    <a:pt x="4067" y="716"/>
                  </a:cubicBezTo>
                  <a:cubicBezTo>
                    <a:pt x="4174" y="750"/>
                    <a:pt x="4260" y="807"/>
                    <a:pt x="4325" y="884"/>
                  </a:cubicBezTo>
                  <a:cubicBezTo>
                    <a:pt x="4374" y="942"/>
                    <a:pt x="4411" y="1013"/>
                    <a:pt x="4440" y="1102"/>
                  </a:cubicBezTo>
                  <a:cubicBezTo>
                    <a:pt x="4466" y="1181"/>
                    <a:pt x="4483" y="1267"/>
                    <a:pt x="4500" y="1350"/>
                  </a:cubicBezTo>
                  <a:cubicBezTo>
                    <a:pt x="4518" y="1440"/>
                    <a:pt x="4536" y="1533"/>
                    <a:pt x="4566" y="1619"/>
                  </a:cubicBezTo>
                  <a:cubicBezTo>
                    <a:pt x="4577" y="1649"/>
                    <a:pt x="4589" y="1680"/>
                    <a:pt x="4603" y="1710"/>
                  </a:cubicBezTo>
                  <a:cubicBezTo>
                    <a:pt x="4641" y="1794"/>
                    <a:pt x="4688" y="1870"/>
                    <a:pt x="4738" y="1947"/>
                  </a:cubicBezTo>
                  <a:cubicBezTo>
                    <a:pt x="4815" y="2066"/>
                    <a:pt x="4899" y="2191"/>
                    <a:pt x="4988" y="2318"/>
                  </a:cubicBezTo>
                  <a:cubicBezTo>
                    <a:pt x="4997" y="2331"/>
                    <a:pt x="5005" y="2344"/>
                    <a:pt x="5014" y="2356"/>
                  </a:cubicBezTo>
                  <a:cubicBezTo>
                    <a:pt x="5118" y="2504"/>
                    <a:pt x="5226" y="2658"/>
                    <a:pt x="5290" y="2828"/>
                  </a:cubicBezTo>
                  <a:cubicBezTo>
                    <a:pt x="5338" y="2954"/>
                    <a:pt x="5360" y="3088"/>
                    <a:pt x="5357" y="3227"/>
                  </a:cubicBezTo>
                  <a:cubicBezTo>
                    <a:pt x="5355" y="3293"/>
                    <a:pt x="5348" y="3360"/>
                    <a:pt x="5334" y="3425"/>
                  </a:cubicBezTo>
                  <a:cubicBezTo>
                    <a:pt x="5321" y="3489"/>
                    <a:pt x="5302" y="3552"/>
                    <a:pt x="5278" y="3613"/>
                  </a:cubicBezTo>
                  <a:cubicBezTo>
                    <a:pt x="5198" y="3811"/>
                    <a:pt x="5065" y="3984"/>
                    <a:pt x="4936" y="4152"/>
                  </a:cubicBezTo>
                  <a:cubicBezTo>
                    <a:pt x="4909" y="4186"/>
                    <a:pt x="4882" y="4222"/>
                    <a:pt x="4856" y="4257"/>
                  </a:cubicBezTo>
                  <a:cubicBezTo>
                    <a:pt x="4837" y="4282"/>
                    <a:pt x="4820" y="4305"/>
                    <a:pt x="4805" y="4327"/>
                  </a:cubicBezTo>
                  <a:cubicBezTo>
                    <a:pt x="4785" y="4355"/>
                    <a:pt x="4766" y="4383"/>
                    <a:pt x="4747" y="4410"/>
                  </a:cubicBezTo>
                  <a:cubicBezTo>
                    <a:pt x="4715" y="4458"/>
                    <a:pt x="4684" y="4503"/>
                    <a:pt x="4650" y="4548"/>
                  </a:cubicBezTo>
                  <a:cubicBezTo>
                    <a:pt x="4524" y="4712"/>
                    <a:pt x="4353" y="4858"/>
                    <a:pt x="4189" y="4999"/>
                  </a:cubicBezTo>
                  <a:cubicBezTo>
                    <a:pt x="4173" y="5013"/>
                    <a:pt x="4158" y="5026"/>
                    <a:pt x="4143" y="5039"/>
                  </a:cubicBezTo>
                  <a:cubicBezTo>
                    <a:pt x="4030" y="5137"/>
                    <a:pt x="3916" y="5238"/>
                    <a:pt x="3806" y="5335"/>
                  </a:cubicBezTo>
                  <a:cubicBezTo>
                    <a:pt x="3728" y="5404"/>
                    <a:pt x="3647" y="5476"/>
                    <a:pt x="3568" y="5545"/>
                  </a:cubicBezTo>
                  <a:cubicBezTo>
                    <a:pt x="3410" y="5683"/>
                    <a:pt x="3254" y="5815"/>
                    <a:pt x="3081" y="5922"/>
                  </a:cubicBezTo>
                  <a:cubicBezTo>
                    <a:pt x="2981" y="5983"/>
                    <a:pt x="2888" y="6026"/>
                    <a:pt x="2798" y="6051"/>
                  </a:cubicBezTo>
                  <a:cubicBezTo>
                    <a:pt x="2746" y="6065"/>
                    <a:pt x="2695" y="6074"/>
                    <a:pt x="2646" y="6076"/>
                  </a:cubicBezTo>
                  <a:cubicBezTo>
                    <a:pt x="2636" y="6077"/>
                    <a:pt x="2625" y="6077"/>
                    <a:pt x="2615" y="6077"/>
                  </a:cubicBezTo>
                  <a:cubicBezTo>
                    <a:pt x="2572" y="6077"/>
                    <a:pt x="2530" y="6073"/>
                    <a:pt x="2490" y="6064"/>
                  </a:cubicBezTo>
                  <a:moveTo>
                    <a:pt x="3762" y="685"/>
                  </a:moveTo>
                  <a:cubicBezTo>
                    <a:pt x="3724" y="688"/>
                    <a:pt x="3685" y="693"/>
                    <a:pt x="3647" y="699"/>
                  </a:cubicBezTo>
                  <a:cubicBezTo>
                    <a:pt x="3636" y="700"/>
                    <a:pt x="3626" y="702"/>
                    <a:pt x="3615" y="703"/>
                  </a:cubicBezTo>
                  <a:cubicBezTo>
                    <a:pt x="3577" y="708"/>
                    <a:pt x="3533" y="714"/>
                    <a:pt x="3487" y="715"/>
                  </a:cubicBezTo>
                  <a:cubicBezTo>
                    <a:pt x="3435" y="717"/>
                    <a:pt x="3385" y="712"/>
                    <a:pt x="3339" y="701"/>
                  </a:cubicBezTo>
                  <a:cubicBezTo>
                    <a:pt x="3287" y="689"/>
                    <a:pt x="3241" y="670"/>
                    <a:pt x="3202" y="643"/>
                  </a:cubicBezTo>
                  <a:cubicBezTo>
                    <a:pt x="3119" y="585"/>
                    <a:pt x="3075" y="506"/>
                    <a:pt x="3029" y="423"/>
                  </a:cubicBezTo>
                  <a:cubicBezTo>
                    <a:pt x="3021" y="408"/>
                    <a:pt x="3012" y="392"/>
                    <a:pt x="3004" y="377"/>
                  </a:cubicBezTo>
                  <a:cubicBezTo>
                    <a:pt x="2989" y="352"/>
                    <a:pt x="2976" y="331"/>
                    <a:pt x="2963" y="312"/>
                  </a:cubicBezTo>
                  <a:cubicBezTo>
                    <a:pt x="2902" y="222"/>
                    <a:pt x="2811" y="142"/>
                    <a:pt x="2705" y="86"/>
                  </a:cubicBezTo>
                  <a:cubicBezTo>
                    <a:pt x="2598" y="28"/>
                    <a:pt x="2483" y="1"/>
                    <a:pt x="2384" y="9"/>
                  </a:cubicBezTo>
                  <a:cubicBezTo>
                    <a:pt x="2287" y="17"/>
                    <a:pt x="2195" y="49"/>
                    <a:pt x="2104" y="107"/>
                  </a:cubicBezTo>
                  <a:cubicBezTo>
                    <a:pt x="2016" y="163"/>
                    <a:pt x="1935" y="239"/>
                    <a:pt x="1868" y="306"/>
                  </a:cubicBezTo>
                  <a:cubicBezTo>
                    <a:pt x="1866" y="308"/>
                    <a:pt x="1866" y="308"/>
                    <a:pt x="1866" y="308"/>
                  </a:cubicBezTo>
                  <a:cubicBezTo>
                    <a:pt x="1803" y="372"/>
                    <a:pt x="1730" y="445"/>
                    <a:pt x="1653" y="504"/>
                  </a:cubicBezTo>
                  <a:cubicBezTo>
                    <a:pt x="1565" y="572"/>
                    <a:pt x="1483" y="612"/>
                    <a:pt x="1404" y="627"/>
                  </a:cubicBezTo>
                  <a:cubicBezTo>
                    <a:pt x="1376" y="632"/>
                    <a:pt x="1346" y="634"/>
                    <a:pt x="1317" y="633"/>
                  </a:cubicBezTo>
                  <a:cubicBezTo>
                    <a:pt x="1295" y="632"/>
                    <a:pt x="1272" y="630"/>
                    <a:pt x="1250" y="627"/>
                  </a:cubicBezTo>
                  <a:cubicBezTo>
                    <a:pt x="1219" y="624"/>
                    <a:pt x="1187" y="620"/>
                    <a:pt x="1155" y="621"/>
                  </a:cubicBezTo>
                  <a:cubicBezTo>
                    <a:pt x="1070" y="625"/>
                    <a:pt x="980" y="665"/>
                    <a:pt x="902" y="736"/>
                  </a:cubicBezTo>
                  <a:cubicBezTo>
                    <a:pt x="834" y="797"/>
                    <a:pt x="780" y="876"/>
                    <a:pt x="737" y="977"/>
                  </a:cubicBezTo>
                  <a:cubicBezTo>
                    <a:pt x="717" y="1026"/>
                    <a:pt x="686" y="1108"/>
                    <a:pt x="656" y="1263"/>
                  </a:cubicBezTo>
                  <a:cubicBezTo>
                    <a:pt x="643" y="1328"/>
                    <a:pt x="643" y="1419"/>
                    <a:pt x="643" y="1516"/>
                  </a:cubicBezTo>
                  <a:cubicBezTo>
                    <a:pt x="642" y="1698"/>
                    <a:pt x="642" y="1906"/>
                    <a:pt x="557" y="2015"/>
                  </a:cubicBezTo>
                  <a:cubicBezTo>
                    <a:pt x="527" y="2053"/>
                    <a:pt x="496" y="2090"/>
                    <a:pt x="466" y="2126"/>
                  </a:cubicBezTo>
                  <a:cubicBezTo>
                    <a:pt x="384" y="2222"/>
                    <a:pt x="306" y="2312"/>
                    <a:pt x="266" y="2426"/>
                  </a:cubicBezTo>
                  <a:cubicBezTo>
                    <a:pt x="262" y="2439"/>
                    <a:pt x="257" y="2452"/>
                    <a:pt x="253" y="2466"/>
                  </a:cubicBezTo>
                  <a:cubicBezTo>
                    <a:pt x="231" y="2535"/>
                    <a:pt x="202" y="2605"/>
                    <a:pt x="172" y="2679"/>
                  </a:cubicBezTo>
                  <a:cubicBezTo>
                    <a:pt x="126" y="2790"/>
                    <a:pt x="79" y="2905"/>
                    <a:pt x="52" y="3023"/>
                  </a:cubicBezTo>
                  <a:cubicBezTo>
                    <a:pt x="15" y="3184"/>
                    <a:pt x="1" y="3368"/>
                    <a:pt x="8" y="3570"/>
                  </a:cubicBezTo>
                  <a:cubicBezTo>
                    <a:pt x="15" y="3733"/>
                    <a:pt x="28" y="3921"/>
                    <a:pt x="96" y="4096"/>
                  </a:cubicBezTo>
                  <a:cubicBezTo>
                    <a:pt x="128" y="4180"/>
                    <a:pt x="174" y="4260"/>
                    <a:pt x="230" y="4334"/>
                  </a:cubicBezTo>
                  <a:cubicBezTo>
                    <a:pt x="280" y="4400"/>
                    <a:pt x="341" y="4463"/>
                    <a:pt x="409" y="4522"/>
                  </a:cubicBezTo>
                  <a:cubicBezTo>
                    <a:pt x="472" y="4576"/>
                    <a:pt x="545" y="4629"/>
                    <a:pt x="624" y="4678"/>
                  </a:cubicBezTo>
                  <a:cubicBezTo>
                    <a:pt x="756" y="4759"/>
                    <a:pt x="913" y="4835"/>
                    <a:pt x="1104" y="4910"/>
                  </a:cubicBezTo>
                  <a:cubicBezTo>
                    <a:pt x="1113" y="4913"/>
                    <a:pt x="1113" y="4913"/>
                    <a:pt x="1113" y="4913"/>
                  </a:cubicBezTo>
                  <a:cubicBezTo>
                    <a:pt x="1213" y="4953"/>
                    <a:pt x="1317" y="4993"/>
                    <a:pt x="1411" y="5052"/>
                  </a:cubicBezTo>
                  <a:cubicBezTo>
                    <a:pt x="1568" y="5151"/>
                    <a:pt x="1689" y="5295"/>
                    <a:pt x="1776" y="5409"/>
                  </a:cubicBezTo>
                  <a:cubicBezTo>
                    <a:pt x="1808" y="5451"/>
                    <a:pt x="1840" y="5494"/>
                    <a:pt x="1870" y="5535"/>
                  </a:cubicBezTo>
                  <a:cubicBezTo>
                    <a:pt x="1887" y="5558"/>
                    <a:pt x="1904" y="5582"/>
                    <a:pt x="1921" y="5604"/>
                  </a:cubicBezTo>
                  <a:cubicBezTo>
                    <a:pt x="2013" y="5729"/>
                    <a:pt x="2094" y="5819"/>
                    <a:pt x="2174" y="5890"/>
                  </a:cubicBezTo>
                  <a:cubicBezTo>
                    <a:pt x="2224" y="5934"/>
                    <a:pt x="2274" y="5970"/>
                    <a:pt x="2324" y="5998"/>
                  </a:cubicBezTo>
                  <a:cubicBezTo>
                    <a:pt x="2378" y="6029"/>
                    <a:pt x="2434" y="6050"/>
                    <a:pt x="2490" y="6063"/>
                  </a:cubicBezTo>
                  <a:cubicBezTo>
                    <a:pt x="2540" y="6074"/>
                    <a:pt x="2593" y="6078"/>
                    <a:pt x="2646" y="6076"/>
                  </a:cubicBezTo>
                  <a:cubicBezTo>
                    <a:pt x="2695" y="6073"/>
                    <a:pt x="2746" y="6064"/>
                    <a:pt x="2798" y="6050"/>
                  </a:cubicBezTo>
                  <a:cubicBezTo>
                    <a:pt x="2888" y="6025"/>
                    <a:pt x="2980" y="5983"/>
                    <a:pt x="3081" y="5921"/>
                  </a:cubicBezTo>
                  <a:cubicBezTo>
                    <a:pt x="3254" y="5815"/>
                    <a:pt x="3410" y="5682"/>
                    <a:pt x="3567" y="5545"/>
                  </a:cubicBezTo>
                  <a:cubicBezTo>
                    <a:pt x="3647" y="5475"/>
                    <a:pt x="3727" y="5404"/>
                    <a:pt x="3805" y="5335"/>
                  </a:cubicBezTo>
                  <a:cubicBezTo>
                    <a:pt x="3915" y="5237"/>
                    <a:pt x="4029" y="5136"/>
                    <a:pt x="4142" y="5039"/>
                  </a:cubicBezTo>
                  <a:cubicBezTo>
                    <a:pt x="4157" y="5025"/>
                    <a:pt x="4173" y="5012"/>
                    <a:pt x="4188" y="4999"/>
                  </a:cubicBezTo>
                  <a:cubicBezTo>
                    <a:pt x="4353" y="4858"/>
                    <a:pt x="4523" y="4712"/>
                    <a:pt x="4649" y="4547"/>
                  </a:cubicBezTo>
                  <a:cubicBezTo>
                    <a:pt x="4684" y="4502"/>
                    <a:pt x="4714" y="4457"/>
                    <a:pt x="4747" y="4409"/>
                  </a:cubicBezTo>
                  <a:cubicBezTo>
                    <a:pt x="4765" y="4382"/>
                    <a:pt x="4784" y="4354"/>
                    <a:pt x="4804" y="4326"/>
                  </a:cubicBezTo>
                  <a:cubicBezTo>
                    <a:pt x="4819" y="4304"/>
                    <a:pt x="4836" y="4281"/>
                    <a:pt x="4855" y="4256"/>
                  </a:cubicBezTo>
                  <a:cubicBezTo>
                    <a:pt x="4881" y="4221"/>
                    <a:pt x="4909" y="4186"/>
                    <a:pt x="4935" y="4151"/>
                  </a:cubicBezTo>
                  <a:cubicBezTo>
                    <a:pt x="5064" y="3984"/>
                    <a:pt x="5198" y="3810"/>
                    <a:pt x="5277" y="3613"/>
                  </a:cubicBezTo>
                  <a:cubicBezTo>
                    <a:pt x="5301" y="3552"/>
                    <a:pt x="5320" y="3489"/>
                    <a:pt x="5333" y="3425"/>
                  </a:cubicBezTo>
                  <a:cubicBezTo>
                    <a:pt x="5347" y="3359"/>
                    <a:pt x="5355" y="3293"/>
                    <a:pt x="5356" y="3227"/>
                  </a:cubicBezTo>
                  <a:cubicBezTo>
                    <a:pt x="5360" y="3088"/>
                    <a:pt x="5337" y="2954"/>
                    <a:pt x="5289" y="2828"/>
                  </a:cubicBezTo>
                  <a:cubicBezTo>
                    <a:pt x="5225" y="2658"/>
                    <a:pt x="5118" y="2505"/>
                    <a:pt x="5014" y="2357"/>
                  </a:cubicBezTo>
                  <a:cubicBezTo>
                    <a:pt x="5005" y="2344"/>
                    <a:pt x="4996" y="2331"/>
                    <a:pt x="4987" y="2319"/>
                  </a:cubicBezTo>
                  <a:cubicBezTo>
                    <a:pt x="4899" y="2192"/>
                    <a:pt x="4814" y="2067"/>
                    <a:pt x="4737" y="1947"/>
                  </a:cubicBezTo>
                  <a:cubicBezTo>
                    <a:pt x="4688" y="1870"/>
                    <a:pt x="4640" y="1794"/>
                    <a:pt x="4602" y="1710"/>
                  </a:cubicBezTo>
                  <a:cubicBezTo>
                    <a:pt x="4588" y="1680"/>
                    <a:pt x="4576" y="1649"/>
                    <a:pt x="4565" y="1619"/>
                  </a:cubicBezTo>
                  <a:cubicBezTo>
                    <a:pt x="4536" y="1533"/>
                    <a:pt x="4517" y="1440"/>
                    <a:pt x="4499" y="1350"/>
                  </a:cubicBezTo>
                  <a:cubicBezTo>
                    <a:pt x="4483" y="1267"/>
                    <a:pt x="4465" y="1181"/>
                    <a:pt x="4440" y="1102"/>
                  </a:cubicBezTo>
                  <a:cubicBezTo>
                    <a:pt x="4410" y="1013"/>
                    <a:pt x="4373" y="942"/>
                    <a:pt x="4325" y="885"/>
                  </a:cubicBezTo>
                  <a:cubicBezTo>
                    <a:pt x="4260" y="807"/>
                    <a:pt x="4173" y="751"/>
                    <a:pt x="4067" y="717"/>
                  </a:cubicBezTo>
                  <a:cubicBezTo>
                    <a:pt x="3994" y="694"/>
                    <a:pt x="3914" y="682"/>
                    <a:pt x="3831" y="682"/>
                  </a:cubicBezTo>
                  <a:cubicBezTo>
                    <a:pt x="3808" y="682"/>
                    <a:pt x="3785" y="683"/>
                    <a:pt x="3762" y="68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9" name="Freeform 54">
              <a:extLst>
                <a:ext uri="{FF2B5EF4-FFF2-40B4-BE49-F238E27FC236}">
                  <a16:creationId xmlns:a16="http://schemas.microsoft.com/office/drawing/2014/main" id="{33887AD7-7993-4CFE-8471-62DD79C0FBD2}"/>
                </a:ext>
              </a:extLst>
            </p:cNvPr>
            <p:cNvSpPr>
              <a:spLocks noEditPoints="1"/>
            </p:cNvSpPr>
            <p:nvPr/>
          </p:nvSpPr>
          <p:spPr bwMode="auto">
            <a:xfrm>
              <a:off x="3738" y="-47"/>
              <a:ext cx="4023" cy="4525"/>
            </a:xfrm>
            <a:custGeom>
              <a:avLst/>
              <a:gdLst>
                <a:gd name="T0" fmla="*/ 2189 w 5436"/>
                <a:gd name="T1" fmla="*/ 5916 h 6114"/>
                <a:gd name="T2" fmla="*/ 1788 w 5436"/>
                <a:gd name="T3" fmla="*/ 5434 h 6114"/>
                <a:gd name="T4" fmla="*/ 637 w 5436"/>
                <a:gd name="T5" fmla="*/ 4705 h 6114"/>
                <a:gd name="T6" fmla="*/ 106 w 5436"/>
                <a:gd name="T7" fmla="*/ 4135 h 6114"/>
                <a:gd name="T8" fmla="*/ 47 w 5436"/>
                <a:gd name="T9" fmla="*/ 3072 h 6114"/>
                <a:gd name="T10" fmla="*/ 262 w 5436"/>
                <a:gd name="T11" fmla="*/ 2427 h 6114"/>
                <a:gd name="T12" fmla="*/ 654 w 5436"/>
                <a:gd name="T13" fmla="*/ 1489 h 6114"/>
                <a:gd name="T14" fmla="*/ 940 w 5436"/>
                <a:gd name="T15" fmla="*/ 721 h 6114"/>
                <a:gd name="T16" fmla="*/ 1359 w 5436"/>
                <a:gd name="T17" fmla="*/ 608 h 6114"/>
                <a:gd name="T18" fmla="*/ 1914 w 5436"/>
                <a:gd name="T19" fmla="*/ 274 h 6114"/>
                <a:gd name="T20" fmla="*/ 2606 w 5436"/>
                <a:gd name="T21" fmla="*/ 22 h 6114"/>
                <a:gd name="T22" fmla="*/ 3070 w 5436"/>
                <a:gd name="T23" fmla="*/ 368 h 6114"/>
                <a:gd name="T24" fmla="*/ 3556 w 5436"/>
                <a:gd name="T25" fmla="*/ 692 h 6114"/>
                <a:gd name="T26" fmla="*/ 3718 w 5436"/>
                <a:gd name="T27" fmla="*/ 680 h 6114"/>
                <a:gd name="T28" fmla="*/ 4394 w 5436"/>
                <a:gd name="T29" fmla="*/ 885 h 6114"/>
                <a:gd name="T30" fmla="*/ 4625 w 5436"/>
                <a:gd name="T31" fmla="*/ 1621 h 6114"/>
                <a:gd name="T32" fmla="*/ 5067 w 5436"/>
                <a:gd name="T33" fmla="*/ 2300 h 6114"/>
                <a:gd name="T34" fmla="*/ 5421 w 5436"/>
                <a:gd name="T35" fmla="*/ 3010 h 6114"/>
                <a:gd name="T36" fmla="*/ 5344 w 5436"/>
                <a:gd name="T37" fmla="*/ 3606 h 6114"/>
                <a:gd name="T38" fmla="*/ 4855 w 5436"/>
                <a:gd name="T39" fmla="*/ 4326 h 6114"/>
                <a:gd name="T40" fmla="*/ 4214 w 5436"/>
                <a:gd name="T41" fmla="*/ 5056 h 6114"/>
                <a:gd name="T42" fmla="*/ 3613 w 5436"/>
                <a:gd name="T43" fmla="*/ 5581 h 6114"/>
                <a:gd name="T44" fmla="*/ 2643 w 5436"/>
                <a:gd name="T45" fmla="*/ 6108 h 6114"/>
                <a:gd name="T46" fmla="*/ 3718 w 5436"/>
                <a:gd name="T47" fmla="*/ 681 h 6114"/>
                <a:gd name="T48" fmla="*/ 3279 w 5436"/>
                <a:gd name="T49" fmla="*/ 622 h 6114"/>
                <a:gd name="T50" fmla="*/ 3027 w 5436"/>
                <a:gd name="T51" fmla="*/ 307 h 6114"/>
                <a:gd name="T52" fmla="*/ 2446 w 5436"/>
                <a:gd name="T53" fmla="*/ 3 h 6114"/>
                <a:gd name="T54" fmla="*/ 1882 w 5436"/>
                <a:gd name="T55" fmla="*/ 305 h 6114"/>
                <a:gd name="T56" fmla="*/ 1353 w 5436"/>
                <a:gd name="T57" fmla="*/ 609 h 6114"/>
                <a:gd name="T58" fmla="*/ 941 w 5436"/>
                <a:gd name="T59" fmla="*/ 721 h 6114"/>
                <a:gd name="T60" fmla="*/ 655 w 5436"/>
                <a:gd name="T61" fmla="*/ 1489 h 6114"/>
                <a:gd name="T62" fmla="*/ 262 w 5436"/>
                <a:gd name="T63" fmla="*/ 2427 h 6114"/>
                <a:gd name="T64" fmla="*/ 48 w 5436"/>
                <a:gd name="T65" fmla="*/ 3073 h 6114"/>
                <a:gd name="T66" fmla="*/ 106 w 5436"/>
                <a:gd name="T67" fmla="*/ 4134 h 6114"/>
                <a:gd name="T68" fmla="*/ 637 w 5436"/>
                <a:gd name="T69" fmla="*/ 4704 h 6114"/>
                <a:gd name="T70" fmla="*/ 1789 w 5436"/>
                <a:gd name="T71" fmla="*/ 5434 h 6114"/>
                <a:gd name="T72" fmla="*/ 2189 w 5436"/>
                <a:gd name="T73" fmla="*/ 5915 h 6114"/>
                <a:gd name="T74" fmla="*/ 2819 w 5436"/>
                <a:gd name="T75" fmla="*/ 6084 h 6114"/>
                <a:gd name="T76" fmla="*/ 4036 w 5436"/>
                <a:gd name="T77" fmla="*/ 5211 h 6114"/>
                <a:gd name="T78" fmla="*/ 4706 w 5436"/>
                <a:gd name="T79" fmla="*/ 4556 h 6114"/>
                <a:gd name="T80" fmla="*/ 4905 w 5436"/>
                <a:gd name="T81" fmla="*/ 4254 h 6114"/>
                <a:gd name="T82" fmla="*/ 5405 w 5436"/>
                <a:gd name="T83" fmla="*/ 3415 h 6114"/>
                <a:gd name="T84" fmla="*/ 5368 w 5436"/>
                <a:gd name="T85" fmla="*/ 2808 h 6114"/>
                <a:gd name="T86" fmla="*/ 4808 w 5436"/>
                <a:gd name="T87" fmla="*/ 1938 h 6114"/>
                <a:gd name="T88" fmla="*/ 4552 w 5436"/>
                <a:gd name="T89" fmla="*/ 1330 h 6114"/>
                <a:gd name="T90" fmla="*/ 4142 w 5436"/>
                <a:gd name="T91" fmla="*/ 711 h 6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36" h="6114">
                  <a:moveTo>
                    <a:pt x="2505" y="6092"/>
                  </a:moveTo>
                  <a:cubicBezTo>
                    <a:pt x="2449" y="6079"/>
                    <a:pt x="2393" y="6056"/>
                    <a:pt x="2338" y="6025"/>
                  </a:cubicBezTo>
                  <a:cubicBezTo>
                    <a:pt x="2289" y="5996"/>
                    <a:pt x="2239" y="5960"/>
                    <a:pt x="2189" y="5916"/>
                  </a:cubicBezTo>
                  <a:cubicBezTo>
                    <a:pt x="2109" y="5845"/>
                    <a:pt x="2028" y="5754"/>
                    <a:pt x="1934" y="5629"/>
                  </a:cubicBezTo>
                  <a:cubicBezTo>
                    <a:pt x="1918" y="5608"/>
                    <a:pt x="1902" y="5586"/>
                    <a:pt x="1886" y="5565"/>
                  </a:cubicBezTo>
                  <a:cubicBezTo>
                    <a:pt x="1855" y="5522"/>
                    <a:pt x="1822" y="5477"/>
                    <a:pt x="1788" y="5434"/>
                  </a:cubicBezTo>
                  <a:cubicBezTo>
                    <a:pt x="1700" y="5321"/>
                    <a:pt x="1579" y="5179"/>
                    <a:pt x="1420" y="5078"/>
                  </a:cubicBezTo>
                  <a:cubicBezTo>
                    <a:pt x="1323" y="5017"/>
                    <a:pt x="1216" y="4975"/>
                    <a:pt x="1113" y="4934"/>
                  </a:cubicBezTo>
                  <a:cubicBezTo>
                    <a:pt x="918" y="4856"/>
                    <a:pt x="767" y="4784"/>
                    <a:pt x="637" y="4705"/>
                  </a:cubicBezTo>
                  <a:cubicBezTo>
                    <a:pt x="557" y="4657"/>
                    <a:pt x="485" y="4606"/>
                    <a:pt x="422" y="4553"/>
                  </a:cubicBezTo>
                  <a:cubicBezTo>
                    <a:pt x="353" y="4495"/>
                    <a:pt x="293" y="4433"/>
                    <a:pt x="242" y="4369"/>
                  </a:cubicBezTo>
                  <a:cubicBezTo>
                    <a:pt x="185" y="4296"/>
                    <a:pt x="139" y="4217"/>
                    <a:pt x="106" y="4135"/>
                  </a:cubicBezTo>
                  <a:cubicBezTo>
                    <a:pt x="74" y="4058"/>
                    <a:pt x="52" y="3975"/>
                    <a:pt x="36" y="3879"/>
                  </a:cubicBezTo>
                  <a:cubicBezTo>
                    <a:pt x="28" y="3829"/>
                    <a:pt x="18" y="3755"/>
                    <a:pt x="11" y="3615"/>
                  </a:cubicBezTo>
                  <a:cubicBezTo>
                    <a:pt x="0" y="3420"/>
                    <a:pt x="13" y="3237"/>
                    <a:pt x="47" y="3072"/>
                  </a:cubicBezTo>
                  <a:cubicBezTo>
                    <a:pt x="73" y="2953"/>
                    <a:pt x="117" y="2837"/>
                    <a:pt x="161" y="2725"/>
                  </a:cubicBezTo>
                  <a:cubicBezTo>
                    <a:pt x="195" y="2636"/>
                    <a:pt x="227" y="2553"/>
                    <a:pt x="249" y="2471"/>
                  </a:cubicBezTo>
                  <a:cubicBezTo>
                    <a:pt x="253" y="2455"/>
                    <a:pt x="258" y="2440"/>
                    <a:pt x="262" y="2427"/>
                  </a:cubicBezTo>
                  <a:cubicBezTo>
                    <a:pt x="303" y="2289"/>
                    <a:pt x="392" y="2177"/>
                    <a:pt x="486" y="2059"/>
                  </a:cubicBezTo>
                  <a:cubicBezTo>
                    <a:pt x="508" y="2030"/>
                    <a:pt x="531" y="2001"/>
                    <a:pt x="554" y="1972"/>
                  </a:cubicBezTo>
                  <a:cubicBezTo>
                    <a:pt x="637" y="1862"/>
                    <a:pt x="646" y="1664"/>
                    <a:pt x="654" y="1489"/>
                  </a:cubicBezTo>
                  <a:cubicBezTo>
                    <a:pt x="659" y="1392"/>
                    <a:pt x="663" y="1300"/>
                    <a:pt x="679" y="1234"/>
                  </a:cubicBezTo>
                  <a:cubicBezTo>
                    <a:pt x="699" y="1155"/>
                    <a:pt x="727" y="1052"/>
                    <a:pt x="771" y="956"/>
                  </a:cubicBezTo>
                  <a:cubicBezTo>
                    <a:pt x="816" y="858"/>
                    <a:pt x="872" y="781"/>
                    <a:pt x="940" y="721"/>
                  </a:cubicBezTo>
                  <a:cubicBezTo>
                    <a:pt x="1020" y="652"/>
                    <a:pt x="1110" y="610"/>
                    <a:pt x="1196" y="604"/>
                  </a:cubicBezTo>
                  <a:cubicBezTo>
                    <a:pt x="1228" y="602"/>
                    <a:pt x="1260" y="604"/>
                    <a:pt x="1291" y="605"/>
                  </a:cubicBezTo>
                  <a:cubicBezTo>
                    <a:pt x="1313" y="607"/>
                    <a:pt x="1336" y="608"/>
                    <a:pt x="1359" y="608"/>
                  </a:cubicBezTo>
                  <a:cubicBezTo>
                    <a:pt x="1389" y="608"/>
                    <a:pt x="1418" y="604"/>
                    <a:pt x="1446" y="598"/>
                  </a:cubicBezTo>
                  <a:cubicBezTo>
                    <a:pt x="1610" y="562"/>
                    <a:pt x="1754" y="425"/>
                    <a:pt x="1881" y="305"/>
                  </a:cubicBezTo>
                  <a:cubicBezTo>
                    <a:pt x="1892" y="295"/>
                    <a:pt x="1903" y="284"/>
                    <a:pt x="1914" y="274"/>
                  </a:cubicBezTo>
                  <a:cubicBezTo>
                    <a:pt x="2008" y="186"/>
                    <a:pt x="2084" y="128"/>
                    <a:pt x="2159" y="86"/>
                  </a:cubicBezTo>
                  <a:cubicBezTo>
                    <a:pt x="2253" y="34"/>
                    <a:pt x="2346" y="6"/>
                    <a:pt x="2446" y="2"/>
                  </a:cubicBezTo>
                  <a:cubicBezTo>
                    <a:pt x="2496" y="0"/>
                    <a:pt x="2550" y="7"/>
                    <a:pt x="2606" y="22"/>
                  </a:cubicBezTo>
                  <a:cubicBezTo>
                    <a:pt x="2660" y="36"/>
                    <a:pt x="2713" y="57"/>
                    <a:pt x="2766" y="85"/>
                  </a:cubicBezTo>
                  <a:cubicBezTo>
                    <a:pt x="2871" y="141"/>
                    <a:pt x="2964" y="220"/>
                    <a:pt x="3028" y="306"/>
                  </a:cubicBezTo>
                  <a:cubicBezTo>
                    <a:pt x="3041" y="325"/>
                    <a:pt x="3055" y="345"/>
                    <a:pt x="3070" y="368"/>
                  </a:cubicBezTo>
                  <a:cubicBezTo>
                    <a:pt x="3079" y="382"/>
                    <a:pt x="3088" y="395"/>
                    <a:pt x="3096" y="408"/>
                  </a:cubicBezTo>
                  <a:cubicBezTo>
                    <a:pt x="3146" y="489"/>
                    <a:pt x="3194" y="566"/>
                    <a:pt x="3280" y="622"/>
                  </a:cubicBezTo>
                  <a:cubicBezTo>
                    <a:pt x="3369" y="680"/>
                    <a:pt x="3477" y="692"/>
                    <a:pt x="3556" y="692"/>
                  </a:cubicBezTo>
                  <a:cubicBezTo>
                    <a:pt x="3559" y="692"/>
                    <a:pt x="3562" y="692"/>
                    <a:pt x="3565" y="692"/>
                  </a:cubicBezTo>
                  <a:cubicBezTo>
                    <a:pt x="3609" y="692"/>
                    <a:pt x="3653" y="687"/>
                    <a:pt x="3692" y="683"/>
                  </a:cubicBezTo>
                  <a:cubicBezTo>
                    <a:pt x="3701" y="682"/>
                    <a:pt x="3709" y="681"/>
                    <a:pt x="3718" y="680"/>
                  </a:cubicBezTo>
                  <a:cubicBezTo>
                    <a:pt x="3758" y="675"/>
                    <a:pt x="3799" y="671"/>
                    <a:pt x="3840" y="669"/>
                  </a:cubicBezTo>
                  <a:cubicBezTo>
                    <a:pt x="3947" y="664"/>
                    <a:pt x="4051" y="678"/>
                    <a:pt x="4143" y="711"/>
                  </a:cubicBezTo>
                  <a:cubicBezTo>
                    <a:pt x="4247" y="748"/>
                    <a:pt x="4332" y="807"/>
                    <a:pt x="4394" y="885"/>
                  </a:cubicBezTo>
                  <a:cubicBezTo>
                    <a:pt x="4438" y="941"/>
                    <a:pt x="4472" y="1009"/>
                    <a:pt x="4498" y="1094"/>
                  </a:cubicBezTo>
                  <a:cubicBezTo>
                    <a:pt x="4522" y="1169"/>
                    <a:pt x="4538" y="1251"/>
                    <a:pt x="4553" y="1330"/>
                  </a:cubicBezTo>
                  <a:cubicBezTo>
                    <a:pt x="4571" y="1428"/>
                    <a:pt x="4590" y="1529"/>
                    <a:pt x="4625" y="1621"/>
                  </a:cubicBezTo>
                  <a:cubicBezTo>
                    <a:pt x="4636" y="1651"/>
                    <a:pt x="4649" y="1680"/>
                    <a:pt x="4664" y="1710"/>
                  </a:cubicBezTo>
                  <a:cubicBezTo>
                    <a:pt x="4706" y="1792"/>
                    <a:pt x="4758" y="1866"/>
                    <a:pt x="4808" y="1938"/>
                  </a:cubicBezTo>
                  <a:cubicBezTo>
                    <a:pt x="4891" y="2054"/>
                    <a:pt x="4978" y="2176"/>
                    <a:pt x="5067" y="2300"/>
                  </a:cubicBezTo>
                  <a:cubicBezTo>
                    <a:pt x="5073" y="2309"/>
                    <a:pt x="5073" y="2309"/>
                    <a:pt x="5073" y="2309"/>
                  </a:cubicBezTo>
                  <a:cubicBezTo>
                    <a:pt x="5186" y="2465"/>
                    <a:pt x="5302" y="2627"/>
                    <a:pt x="5369" y="2808"/>
                  </a:cubicBezTo>
                  <a:cubicBezTo>
                    <a:pt x="5393" y="2873"/>
                    <a:pt x="5411" y="2941"/>
                    <a:pt x="5421" y="3010"/>
                  </a:cubicBezTo>
                  <a:cubicBezTo>
                    <a:pt x="5432" y="3077"/>
                    <a:pt x="5436" y="3146"/>
                    <a:pt x="5433" y="3215"/>
                  </a:cubicBezTo>
                  <a:cubicBezTo>
                    <a:pt x="5430" y="3282"/>
                    <a:pt x="5421" y="3349"/>
                    <a:pt x="5406" y="3415"/>
                  </a:cubicBezTo>
                  <a:cubicBezTo>
                    <a:pt x="5391" y="3481"/>
                    <a:pt x="5371" y="3545"/>
                    <a:pt x="5344" y="3606"/>
                  </a:cubicBezTo>
                  <a:cubicBezTo>
                    <a:pt x="5268" y="3784"/>
                    <a:pt x="5145" y="3942"/>
                    <a:pt x="5027" y="4094"/>
                  </a:cubicBezTo>
                  <a:cubicBezTo>
                    <a:pt x="4986" y="4146"/>
                    <a:pt x="4944" y="4201"/>
                    <a:pt x="4905" y="4254"/>
                  </a:cubicBezTo>
                  <a:cubicBezTo>
                    <a:pt x="4887" y="4280"/>
                    <a:pt x="4870" y="4303"/>
                    <a:pt x="4855" y="4326"/>
                  </a:cubicBezTo>
                  <a:cubicBezTo>
                    <a:pt x="4832" y="4360"/>
                    <a:pt x="4811" y="4394"/>
                    <a:pt x="4791" y="4427"/>
                  </a:cubicBezTo>
                  <a:cubicBezTo>
                    <a:pt x="4763" y="4472"/>
                    <a:pt x="4736" y="4514"/>
                    <a:pt x="4706" y="4556"/>
                  </a:cubicBezTo>
                  <a:cubicBezTo>
                    <a:pt x="4577" y="4740"/>
                    <a:pt x="4392" y="4901"/>
                    <a:pt x="4214" y="5056"/>
                  </a:cubicBezTo>
                  <a:cubicBezTo>
                    <a:pt x="4202" y="5067"/>
                    <a:pt x="4202" y="5067"/>
                    <a:pt x="4202" y="5067"/>
                  </a:cubicBezTo>
                  <a:cubicBezTo>
                    <a:pt x="4147" y="5115"/>
                    <a:pt x="4091" y="5164"/>
                    <a:pt x="4037" y="5211"/>
                  </a:cubicBezTo>
                  <a:cubicBezTo>
                    <a:pt x="3898" y="5333"/>
                    <a:pt x="3755" y="5459"/>
                    <a:pt x="3613" y="5581"/>
                  </a:cubicBezTo>
                  <a:cubicBezTo>
                    <a:pt x="3450" y="5720"/>
                    <a:pt x="3289" y="5854"/>
                    <a:pt x="3111" y="5959"/>
                  </a:cubicBezTo>
                  <a:cubicBezTo>
                    <a:pt x="3009" y="6019"/>
                    <a:pt x="2911" y="6061"/>
                    <a:pt x="2819" y="6085"/>
                  </a:cubicBezTo>
                  <a:cubicBezTo>
                    <a:pt x="2759" y="6100"/>
                    <a:pt x="2700" y="6108"/>
                    <a:pt x="2643" y="6108"/>
                  </a:cubicBezTo>
                  <a:cubicBezTo>
                    <a:pt x="2596" y="6108"/>
                    <a:pt x="2550" y="6103"/>
                    <a:pt x="2505" y="6092"/>
                  </a:cubicBezTo>
                  <a:moveTo>
                    <a:pt x="3840" y="670"/>
                  </a:moveTo>
                  <a:cubicBezTo>
                    <a:pt x="3799" y="671"/>
                    <a:pt x="3758" y="676"/>
                    <a:pt x="3718" y="681"/>
                  </a:cubicBezTo>
                  <a:cubicBezTo>
                    <a:pt x="3709" y="682"/>
                    <a:pt x="3701" y="683"/>
                    <a:pt x="3693" y="684"/>
                  </a:cubicBezTo>
                  <a:cubicBezTo>
                    <a:pt x="3653" y="688"/>
                    <a:pt x="3610" y="692"/>
                    <a:pt x="3565" y="693"/>
                  </a:cubicBezTo>
                  <a:cubicBezTo>
                    <a:pt x="3486" y="694"/>
                    <a:pt x="3372" y="683"/>
                    <a:pt x="3279" y="622"/>
                  </a:cubicBezTo>
                  <a:cubicBezTo>
                    <a:pt x="3193" y="566"/>
                    <a:pt x="3146" y="490"/>
                    <a:pt x="3095" y="409"/>
                  </a:cubicBezTo>
                  <a:cubicBezTo>
                    <a:pt x="3087" y="396"/>
                    <a:pt x="3078" y="382"/>
                    <a:pt x="3070" y="369"/>
                  </a:cubicBezTo>
                  <a:cubicBezTo>
                    <a:pt x="3055" y="345"/>
                    <a:pt x="3041" y="325"/>
                    <a:pt x="3027" y="307"/>
                  </a:cubicBezTo>
                  <a:cubicBezTo>
                    <a:pt x="2963" y="220"/>
                    <a:pt x="2870" y="142"/>
                    <a:pt x="2766" y="86"/>
                  </a:cubicBezTo>
                  <a:cubicBezTo>
                    <a:pt x="2713" y="58"/>
                    <a:pt x="2659" y="36"/>
                    <a:pt x="2606" y="22"/>
                  </a:cubicBezTo>
                  <a:cubicBezTo>
                    <a:pt x="2550" y="8"/>
                    <a:pt x="2496" y="1"/>
                    <a:pt x="2446" y="3"/>
                  </a:cubicBezTo>
                  <a:cubicBezTo>
                    <a:pt x="2347" y="7"/>
                    <a:pt x="2253" y="34"/>
                    <a:pt x="2160" y="87"/>
                  </a:cubicBezTo>
                  <a:cubicBezTo>
                    <a:pt x="2084" y="129"/>
                    <a:pt x="2008" y="187"/>
                    <a:pt x="1915" y="275"/>
                  </a:cubicBezTo>
                  <a:cubicBezTo>
                    <a:pt x="1904" y="285"/>
                    <a:pt x="1893" y="295"/>
                    <a:pt x="1882" y="305"/>
                  </a:cubicBezTo>
                  <a:cubicBezTo>
                    <a:pt x="1755" y="426"/>
                    <a:pt x="1610" y="562"/>
                    <a:pt x="1446" y="599"/>
                  </a:cubicBezTo>
                  <a:cubicBezTo>
                    <a:pt x="1418" y="605"/>
                    <a:pt x="1389" y="608"/>
                    <a:pt x="1359" y="609"/>
                  </a:cubicBezTo>
                  <a:cubicBezTo>
                    <a:pt x="1357" y="609"/>
                    <a:pt x="1355" y="609"/>
                    <a:pt x="1353" y="609"/>
                  </a:cubicBezTo>
                  <a:cubicBezTo>
                    <a:pt x="1332" y="609"/>
                    <a:pt x="1311" y="607"/>
                    <a:pt x="1291" y="606"/>
                  </a:cubicBezTo>
                  <a:cubicBezTo>
                    <a:pt x="1260" y="604"/>
                    <a:pt x="1228" y="602"/>
                    <a:pt x="1196" y="605"/>
                  </a:cubicBezTo>
                  <a:cubicBezTo>
                    <a:pt x="1111" y="611"/>
                    <a:pt x="1020" y="652"/>
                    <a:pt x="941" y="721"/>
                  </a:cubicBezTo>
                  <a:cubicBezTo>
                    <a:pt x="872" y="781"/>
                    <a:pt x="817" y="858"/>
                    <a:pt x="772" y="957"/>
                  </a:cubicBezTo>
                  <a:cubicBezTo>
                    <a:pt x="728" y="1052"/>
                    <a:pt x="700" y="1155"/>
                    <a:pt x="680" y="1234"/>
                  </a:cubicBezTo>
                  <a:cubicBezTo>
                    <a:pt x="664" y="1300"/>
                    <a:pt x="660" y="1392"/>
                    <a:pt x="655" y="1489"/>
                  </a:cubicBezTo>
                  <a:cubicBezTo>
                    <a:pt x="647" y="1664"/>
                    <a:pt x="638" y="1862"/>
                    <a:pt x="555" y="1972"/>
                  </a:cubicBezTo>
                  <a:cubicBezTo>
                    <a:pt x="532" y="2002"/>
                    <a:pt x="509" y="2031"/>
                    <a:pt x="486" y="2059"/>
                  </a:cubicBezTo>
                  <a:cubicBezTo>
                    <a:pt x="392" y="2177"/>
                    <a:pt x="303" y="2289"/>
                    <a:pt x="262" y="2427"/>
                  </a:cubicBezTo>
                  <a:cubicBezTo>
                    <a:pt x="258" y="2440"/>
                    <a:pt x="254" y="2456"/>
                    <a:pt x="250" y="2471"/>
                  </a:cubicBezTo>
                  <a:cubicBezTo>
                    <a:pt x="228" y="2553"/>
                    <a:pt x="196" y="2636"/>
                    <a:pt x="162" y="2725"/>
                  </a:cubicBezTo>
                  <a:cubicBezTo>
                    <a:pt x="118" y="2837"/>
                    <a:pt x="73" y="2954"/>
                    <a:pt x="48" y="3073"/>
                  </a:cubicBezTo>
                  <a:cubicBezTo>
                    <a:pt x="14" y="3237"/>
                    <a:pt x="1" y="3420"/>
                    <a:pt x="11" y="3615"/>
                  </a:cubicBezTo>
                  <a:cubicBezTo>
                    <a:pt x="15" y="3688"/>
                    <a:pt x="22" y="3785"/>
                    <a:pt x="37" y="3879"/>
                  </a:cubicBezTo>
                  <a:cubicBezTo>
                    <a:pt x="52" y="3974"/>
                    <a:pt x="75" y="4058"/>
                    <a:pt x="106" y="4134"/>
                  </a:cubicBezTo>
                  <a:cubicBezTo>
                    <a:pt x="140" y="4217"/>
                    <a:pt x="186" y="4296"/>
                    <a:pt x="243" y="4368"/>
                  </a:cubicBezTo>
                  <a:cubicBezTo>
                    <a:pt x="293" y="4433"/>
                    <a:pt x="354" y="4495"/>
                    <a:pt x="423" y="4553"/>
                  </a:cubicBezTo>
                  <a:cubicBezTo>
                    <a:pt x="485" y="4605"/>
                    <a:pt x="558" y="4656"/>
                    <a:pt x="637" y="4704"/>
                  </a:cubicBezTo>
                  <a:cubicBezTo>
                    <a:pt x="767" y="4783"/>
                    <a:pt x="918" y="4856"/>
                    <a:pt x="1113" y="4933"/>
                  </a:cubicBezTo>
                  <a:cubicBezTo>
                    <a:pt x="1216" y="4974"/>
                    <a:pt x="1323" y="5016"/>
                    <a:pt x="1420" y="5078"/>
                  </a:cubicBezTo>
                  <a:cubicBezTo>
                    <a:pt x="1580" y="5178"/>
                    <a:pt x="1701" y="5321"/>
                    <a:pt x="1789" y="5434"/>
                  </a:cubicBezTo>
                  <a:cubicBezTo>
                    <a:pt x="1822" y="5477"/>
                    <a:pt x="1855" y="5521"/>
                    <a:pt x="1887" y="5564"/>
                  </a:cubicBezTo>
                  <a:cubicBezTo>
                    <a:pt x="1903" y="5586"/>
                    <a:pt x="1919" y="5608"/>
                    <a:pt x="1935" y="5629"/>
                  </a:cubicBezTo>
                  <a:cubicBezTo>
                    <a:pt x="2028" y="5754"/>
                    <a:pt x="2109" y="5845"/>
                    <a:pt x="2189" y="5915"/>
                  </a:cubicBezTo>
                  <a:cubicBezTo>
                    <a:pt x="2239" y="5959"/>
                    <a:pt x="2289" y="5996"/>
                    <a:pt x="2339" y="6024"/>
                  </a:cubicBezTo>
                  <a:cubicBezTo>
                    <a:pt x="2393" y="6055"/>
                    <a:pt x="2449" y="6078"/>
                    <a:pt x="2505" y="6091"/>
                  </a:cubicBezTo>
                  <a:cubicBezTo>
                    <a:pt x="2604" y="6114"/>
                    <a:pt x="2709" y="6112"/>
                    <a:pt x="2819" y="6084"/>
                  </a:cubicBezTo>
                  <a:cubicBezTo>
                    <a:pt x="2911" y="6061"/>
                    <a:pt x="3009" y="6018"/>
                    <a:pt x="3110" y="5959"/>
                  </a:cubicBezTo>
                  <a:cubicBezTo>
                    <a:pt x="3289" y="5853"/>
                    <a:pt x="3450" y="5720"/>
                    <a:pt x="3612" y="5580"/>
                  </a:cubicBezTo>
                  <a:cubicBezTo>
                    <a:pt x="3754" y="5458"/>
                    <a:pt x="3898" y="5332"/>
                    <a:pt x="4036" y="5211"/>
                  </a:cubicBezTo>
                  <a:cubicBezTo>
                    <a:pt x="4090" y="5163"/>
                    <a:pt x="4146" y="5114"/>
                    <a:pt x="4201" y="5066"/>
                  </a:cubicBezTo>
                  <a:cubicBezTo>
                    <a:pt x="4214" y="5055"/>
                    <a:pt x="4214" y="5055"/>
                    <a:pt x="4214" y="5055"/>
                  </a:cubicBezTo>
                  <a:cubicBezTo>
                    <a:pt x="4392" y="4900"/>
                    <a:pt x="4576" y="4739"/>
                    <a:pt x="4706" y="4556"/>
                  </a:cubicBezTo>
                  <a:cubicBezTo>
                    <a:pt x="4736" y="4514"/>
                    <a:pt x="4762" y="4471"/>
                    <a:pt x="4790" y="4426"/>
                  </a:cubicBezTo>
                  <a:cubicBezTo>
                    <a:pt x="4811" y="4393"/>
                    <a:pt x="4832" y="4360"/>
                    <a:pt x="4854" y="4326"/>
                  </a:cubicBezTo>
                  <a:cubicBezTo>
                    <a:pt x="4870" y="4303"/>
                    <a:pt x="4886" y="4279"/>
                    <a:pt x="4905" y="4254"/>
                  </a:cubicBezTo>
                  <a:cubicBezTo>
                    <a:pt x="4944" y="4200"/>
                    <a:pt x="4986" y="4146"/>
                    <a:pt x="5026" y="4094"/>
                  </a:cubicBezTo>
                  <a:cubicBezTo>
                    <a:pt x="5145" y="3941"/>
                    <a:pt x="5267" y="3783"/>
                    <a:pt x="5344" y="3605"/>
                  </a:cubicBezTo>
                  <a:cubicBezTo>
                    <a:pt x="5370" y="3544"/>
                    <a:pt x="5391" y="3480"/>
                    <a:pt x="5405" y="3415"/>
                  </a:cubicBezTo>
                  <a:cubicBezTo>
                    <a:pt x="5420" y="3349"/>
                    <a:pt x="5429" y="3282"/>
                    <a:pt x="5432" y="3215"/>
                  </a:cubicBezTo>
                  <a:cubicBezTo>
                    <a:pt x="5435" y="3146"/>
                    <a:pt x="5431" y="3077"/>
                    <a:pt x="5421" y="3010"/>
                  </a:cubicBezTo>
                  <a:cubicBezTo>
                    <a:pt x="5410" y="2941"/>
                    <a:pt x="5392" y="2873"/>
                    <a:pt x="5368" y="2808"/>
                  </a:cubicBezTo>
                  <a:cubicBezTo>
                    <a:pt x="5301" y="2627"/>
                    <a:pt x="5185" y="2466"/>
                    <a:pt x="5073" y="2309"/>
                  </a:cubicBezTo>
                  <a:cubicBezTo>
                    <a:pt x="5067" y="2301"/>
                    <a:pt x="5067" y="2301"/>
                    <a:pt x="5067" y="2301"/>
                  </a:cubicBezTo>
                  <a:cubicBezTo>
                    <a:pt x="4978" y="2177"/>
                    <a:pt x="4891" y="2055"/>
                    <a:pt x="4808" y="1938"/>
                  </a:cubicBezTo>
                  <a:cubicBezTo>
                    <a:pt x="4757" y="1867"/>
                    <a:pt x="4705" y="1793"/>
                    <a:pt x="4664" y="1710"/>
                  </a:cubicBezTo>
                  <a:cubicBezTo>
                    <a:pt x="4649" y="1680"/>
                    <a:pt x="4636" y="1651"/>
                    <a:pt x="4624" y="1621"/>
                  </a:cubicBezTo>
                  <a:cubicBezTo>
                    <a:pt x="4589" y="1529"/>
                    <a:pt x="4570" y="1428"/>
                    <a:pt x="4552" y="1330"/>
                  </a:cubicBezTo>
                  <a:cubicBezTo>
                    <a:pt x="4537" y="1251"/>
                    <a:pt x="4521" y="1170"/>
                    <a:pt x="4498" y="1094"/>
                  </a:cubicBezTo>
                  <a:cubicBezTo>
                    <a:pt x="4471" y="1009"/>
                    <a:pt x="4437" y="941"/>
                    <a:pt x="4393" y="886"/>
                  </a:cubicBezTo>
                  <a:cubicBezTo>
                    <a:pt x="4331" y="807"/>
                    <a:pt x="4247" y="748"/>
                    <a:pt x="4142" y="711"/>
                  </a:cubicBezTo>
                  <a:cubicBezTo>
                    <a:pt x="4063" y="683"/>
                    <a:pt x="3973" y="669"/>
                    <a:pt x="3881" y="669"/>
                  </a:cubicBezTo>
                  <a:cubicBezTo>
                    <a:pt x="3867" y="669"/>
                    <a:pt x="3853" y="669"/>
                    <a:pt x="3840" y="67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0" name="Freeform 55">
              <a:extLst>
                <a:ext uri="{FF2B5EF4-FFF2-40B4-BE49-F238E27FC236}">
                  <a16:creationId xmlns:a16="http://schemas.microsoft.com/office/drawing/2014/main" id="{1DE298EB-DE8E-46B3-8327-BA8AFEA25B11}"/>
                </a:ext>
              </a:extLst>
            </p:cNvPr>
            <p:cNvSpPr>
              <a:spLocks noEditPoints="1"/>
            </p:cNvSpPr>
            <p:nvPr/>
          </p:nvSpPr>
          <p:spPr bwMode="auto">
            <a:xfrm>
              <a:off x="3708" y="-65"/>
              <a:ext cx="4105" cy="4566"/>
            </a:xfrm>
            <a:custGeom>
              <a:avLst/>
              <a:gdLst>
                <a:gd name="T0" fmla="*/ 1948 w 5547"/>
                <a:gd name="T1" fmla="*/ 5663 h 6170"/>
                <a:gd name="T2" fmla="*/ 1800 w 5547"/>
                <a:gd name="T3" fmla="*/ 5468 h 6170"/>
                <a:gd name="T4" fmla="*/ 1123 w 5547"/>
                <a:gd name="T5" fmla="*/ 4967 h 6170"/>
                <a:gd name="T6" fmla="*/ 115 w 5547"/>
                <a:gd name="T7" fmla="*/ 4181 h 6170"/>
                <a:gd name="T8" fmla="*/ 42 w 5547"/>
                <a:gd name="T9" fmla="*/ 3128 h 6170"/>
                <a:gd name="T10" fmla="*/ 245 w 5547"/>
                <a:gd name="T11" fmla="*/ 2482 h 6170"/>
                <a:gd name="T12" fmla="*/ 514 w 5547"/>
                <a:gd name="T13" fmla="*/ 1982 h 6170"/>
                <a:gd name="T14" fmla="*/ 665 w 5547"/>
                <a:gd name="T15" fmla="*/ 1470 h 6170"/>
                <a:gd name="T16" fmla="*/ 804 w 5547"/>
                <a:gd name="T17" fmla="*/ 941 h 6170"/>
                <a:gd name="T18" fmla="*/ 1238 w 5547"/>
                <a:gd name="T19" fmla="*/ 591 h 6170"/>
                <a:gd name="T20" fmla="*/ 1403 w 5547"/>
                <a:gd name="T21" fmla="*/ 587 h 6170"/>
                <a:gd name="T22" fmla="*/ 1898 w 5547"/>
                <a:gd name="T23" fmla="*/ 302 h 6170"/>
                <a:gd name="T24" fmla="*/ 2509 w 5547"/>
                <a:gd name="T25" fmla="*/ 0 h 6170"/>
                <a:gd name="T26" fmla="*/ 3096 w 5547"/>
                <a:gd name="T27" fmla="*/ 306 h 6170"/>
                <a:gd name="T28" fmla="*/ 3165 w 5547"/>
                <a:gd name="T29" fmla="*/ 399 h 6170"/>
                <a:gd name="T30" fmla="*/ 3644 w 5547"/>
                <a:gd name="T31" fmla="*/ 674 h 6170"/>
                <a:gd name="T32" fmla="*/ 3789 w 5547"/>
                <a:gd name="T33" fmla="*/ 666 h 6170"/>
                <a:gd name="T34" fmla="*/ 4467 w 5547"/>
                <a:gd name="T35" fmla="*/ 891 h 6170"/>
                <a:gd name="T36" fmla="*/ 4688 w 5547"/>
                <a:gd name="T37" fmla="*/ 1628 h 6170"/>
                <a:gd name="T38" fmla="*/ 4878 w 5547"/>
                <a:gd name="T39" fmla="*/ 1928 h 6170"/>
                <a:gd name="T40" fmla="*/ 5151 w 5547"/>
                <a:gd name="T41" fmla="*/ 2287 h 6170"/>
                <a:gd name="T42" fmla="*/ 5416 w 5547"/>
                <a:gd name="T43" fmla="*/ 3606 h 6170"/>
                <a:gd name="T44" fmla="*/ 4959 w 5547"/>
                <a:gd name="T45" fmla="*/ 4260 h 6170"/>
                <a:gd name="T46" fmla="*/ 4842 w 5547"/>
                <a:gd name="T47" fmla="*/ 4448 h 6170"/>
                <a:gd name="T48" fmla="*/ 4264 w 5547"/>
                <a:gd name="T49" fmla="*/ 5103 h 6170"/>
                <a:gd name="T50" fmla="*/ 3143 w 5547"/>
                <a:gd name="T51" fmla="*/ 6006 h 6170"/>
                <a:gd name="T52" fmla="*/ 2521 w 5547"/>
                <a:gd name="T53" fmla="*/ 6130 h 6170"/>
                <a:gd name="T54" fmla="*/ 3789 w 5547"/>
                <a:gd name="T55" fmla="*/ 673 h 6170"/>
                <a:gd name="T56" fmla="*/ 3644 w 5547"/>
                <a:gd name="T57" fmla="*/ 681 h 6170"/>
                <a:gd name="T58" fmla="*/ 3159 w 5547"/>
                <a:gd name="T59" fmla="*/ 403 h 6170"/>
                <a:gd name="T60" fmla="*/ 3090 w 5547"/>
                <a:gd name="T61" fmla="*/ 310 h 6170"/>
                <a:gd name="T62" fmla="*/ 2509 w 5547"/>
                <a:gd name="T63" fmla="*/ 7 h 6170"/>
                <a:gd name="T64" fmla="*/ 1902 w 5547"/>
                <a:gd name="T65" fmla="*/ 307 h 6170"/>
                <a:gd name="T66" fmla="*/ 1403 w 5547"/>
                <a:gd name="T67" fmla="*/ 594 h 6170"/>
                <a:gd name="T68" fmla="*/ 1239 w 5547"/>
                <a:gd name="T69" fmla="*/ 598 h 6170"/>
                <a:gd name="T70" fmla="*/ 709 w 5547"/>
                <a:gd name="T71" fmla="*/ 1213 h 6170"/>
                <a:gd name="T72" fmla="*/ 556 w 5547"/>
                <a:gd name="T73" fmla="*/ 1937 h 6170"/>
                <a:gd name="T74" fmla="*/ 263 w 5547"/>
                <a:gd name="T75" fmla="*/ 2436 h 6170"/>
                <a:gd name="T76" fmla="*/ 158 w 5547"/>
                <a:gd name="T77" fmla="*/ 2775 h 6170"/>
                <a:gd name="T78" fmla="*/ 19 w 5547"/>
                <a:gd name="T79" fmla="*/ 3667 h 6170"/>
                <a:gd name="T80" fmla="*/ 259 w 5547"/>
                <a:gd name="T81" fmla="*/ 4407 h 6170"/>
                <a:gd name="T82" fmla="*/ 1433 w 5547"/>
                <a:gd name="T83" fmla="*/ 5107 h 6170"/>
                <a:gd name="T84" fmla="*/ 1909 w 5547"/>
                <a:gd name="T85" fmla="*/ 5599 h 6170"/>
                <a:gd name="T86" fmla="*/ 2523 w 5547"/>
                <a:gd name="T87" fmla="*/ 6123 h 6170"/>
                <a:gd name="T88" fmla="*/ 3657 w 5547"/>
                <a:gd name="T89" fmla="*/ 5620 h 6170"/>
                <a:gd name="T90" fmla="*/ 4761 w 5547"/>
                <a:gd name="T91" fmla="*/ 4570 h 6170"/>
                <a:gd name="T92" fmla="*/ 4903 w 5547"/>
                <a:gd name="T93" fmla="*/ 4331 h 6170"/>
                <a:gd name="T94" fmla="*/ 5108 w 5547"/>
                <a:gd name="T95" fmla="*/ 4053 h 6170"/>
                <a:gd name="T96" fmla="*/ 5446 w 5547"/>
                <a:gd name="T97" fmla="*/ 2796 h 6170"/>
                <a:gd name="T98" fmla="*/ 4877 w 5547"/>
                <a:gd name="T99" fmla="*/ 1938 h 6170"/>
                <a:gd name="T100" fmla="*/ 4724 w 5547"/>
                <a:gd name="T101" fmla="*/ 1719 h 6170"/>
                <a:gd name="T102" fmla="*/ 4604 w 5547"/>
                <a:gd name="T103" fmla="*/ 1320 h 6170"/>
                <a:gd name="T104" fmla="*/ 3932 w 5547"/>
                <a:gd name="T105" fmla="*/ 664 h 6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7" h="6170">
                  <a:moveTo>
                    <a:pt x="2521" y="6130"/>
                  </a:moveTo>
                  <a:cubicBezTo>
                    <a:pt x="2281" y="6069"/>
                    <a:pt x="2097" y="5860"/>
                    <a:pt x="1948" y="5663"/>
                  </a:cubicBezTo>
                  <a:cubicBezTo>
                    <a:pt x="1933" y="5643"/>
                    <a:pt x="1918" y="5623"/>
                    <a:pt x="1903" y="5603"/>
                  </a:cubicBezTo>
                  <a:cubicBezTo>
                    <a:pt x="1870" y="5558"/>
                    <a:pt x="1835" y="5512"/>
                    <a:pt x="1800" y="5468"/>
                  </a:cubicBezTo>
                  <a:cubicBezTo>
                    <a:pt x="1669" y="5302"/>
                    <a:pt x="1555" y="5193"/>
                    <a:pt x="1429" y="5113"/>
                  </a:cubicBezTo>
                  <a:cubicBezTo>
                    <a:pt x="1336" y="5054"/>
                    <a:pt x="1240" y="5014"/>
                    <a:pt x="1123" y="4967"/>
                  </a:cubicBezTo>
                  <a:cubicBezTo>
                    <a:pt x="814" y="4842"/>
                    <a:pt x="468" y="4679"/>
                    <a:pt x="254" y="4412"/>
                  </a:cubicBezTo>
                  <a:cubicBezTo>
                    <a:pt x="196" y="4340"/>
                    <a:pt x="150" y="4263"/>
                    <a:pt x="115" y="4181"/>
                  </a:cubicBezTo>
                  <a:cubicBezTo>
                    <a:pt x="44" y="4014"/>
                    <a:pt x="23" y="3835"/>
                    <a:pt x="12" y="3667"/>
                  </a:cubicBezTo>
                  <a:cubicBezTo>
                    <a:pt x="0" y="3477"/>
                    <a:pt x="10" y="3296"/>
                    <a:pt x="42" y="3128"/>
                  </a:cubicBezTo>
                  <a:cubicBezTo>
                    <a:pt x="66" y="3007"/>
                    <a:pt x="109" y="2887"/>
                    <a:pt x="152" y="2772"/>
                  </a:cubicBezTo>
                  <a:cubicBezTo>
                    <a:pt x="189" y="2671"/>
                    <a:pt x="224" y="2576"/>
                    <a:pt x="245" y="2482"/>
                  </a:cubicBezTo>
                  <a:cubicBezTo>
                    <a:pt x="248" y="2464"/>
                    <a:pt x="253" y="2447"/>
                    <a:pt x="256" y="2434"/>
                  </a:cubicBezTo>
                  <a:cubicBezTo>
                    <a:pt x="299" y="2265"/>
                    <a:pt x="403" y="2128"/>
                    <a:pt x="514" y="1982"/>
                  </a:cubicBezTo>
                  <a:cubicBezTo>
                    <a:pt x="526" y="1966"/>
                    <a:pt x="538" y="1950"/>
                    <a:pt x="551" y="1933"/>
                  </a:cubicBezTo>
                  <a:cubicBezTo>
                    <a:pt x="632" y="1825"/>
                    <a:pt x="650" y="1636"/>
                    <a:pt x="665" y="1470"/>
                  </a:cubicBezTo>
                  <a:cubicBezTo>
                    <a:pt x="673" y="1372"/>
                    <a:pt x="682" y="1279"/>
                    <a:pt x="702" y="1211"/>
                  </a:cubicBezTo>
                  <a:cubicBezTo>
                    <a:pt x="727" y="1128"/>
                    <a:pt x="758" y="1031"/>
                    <a:pt x="804" y="941"/>
                  </a:cubicBezTo>
                  <a:cubicBezTo>
                    <a:pt x="852" y="845"/>
                    <a:pt x="910" y="769"/>
                    <a:pt x="979" y="711"/>
                  </a:cubicBezTo>
                  <a:cubicBezTo>
                    <a:pt x="1059" y="643"/>
                    <a:pt x="1152" y="600"/>
                    <a:pt x="1238" y="591"/>
                  </a:cubicBezTo>
                  <a:cubicBezTo>
                    <a:pt x="1271" y="587"/>
                    <a:pt x="1302" y="588"/>
                    <a:pt x="1333" y="588"/>
                  </a:cubicBezTo>
                  <a:cubicBezTo>
                    <a:pt x="1356" y="588"/>
                    <a:pt x="1379" y="589"/>
                    <a:pt x="1403" y="587"/>
                  </a:cubicBezTo>
                  <a:cubicBezTo>
                    <a:pt x="1432" y="586"/>
                    <a:pt x="1461" y="581"/>
                    <a:pt x="1489" y="574"/>
                  </a:cubicBezTo>
                  <a:cubicBezTo>
                    <a:pt x="1640" y="535"/>
                    <a:pt x="1777" y="411"/>
                    <a:pt x="1898" y="302"/>
                  </a:cubicBezTo>
                  <a:cubicBezTo>
                    <a:pt x="1919" y="283"/>
                    <a:pt x="1939" y="265"/>
                    <a:pt x="1960" y="247"/>
                  </a:cubicBezTo>
                  <a:cubicBezTo>
                    <a:pt x="2099" y="125"/>
                    <a:pt x="2273" y="1"/>
                    <a:pt x="2509" y="0"/>
                  </a:cubicBezTo>
                  <a:cubicBezTo>
                    <a:pt x="2510" y="0"/>
                    <a:pt x="2510" y="0"/>
                    <a:pt x="2510" y="0"/>
                  </a:cubicBezTo>
                  <a:cubicBezTo>
                    <a:pt x="2710" y="0"/>
                    <a:pt x="2951" y="126"/>
                    <a:pt x="3096" y="306"/>
                  </a:cubicBezTo>
                  <a:cubicBezTo>
                    <a:pt x="3110" y="323"/>
                    <a:pt x="3125" y="343"/>
                    <a:pt x="3141" y="366"/>
                  </a:cubicBezTo>
                  <a:cubicBezTo>
                    <a:pt x="3149" y="377"/>
                    <a:pt x="3157" y="388"/>
                    <a:pt x="3165" y="399"/>
                  </a:cubicBezTo>
                  <a:cubicBezTo>
                    <a:pt x="3220" y="478"/>
                    <a:pt x="3271" y="552"/>
                    <a:pt x="3360" y="605"/>
                  </a:cubicBezTo>
                  <a:cubicBezTo>
                    <a:pt x="3452" y="661"/>
                    <a:pt x="3565" y="674"/>
                    <a:pt x="3644" y="674"/>
                  </a:cubicBezTo>
                  <a:cubicBezTo>
                    <a:pt x="3685" y="674"/>
                    <a:pt x="3724" y="671"/>
                    <a:pt x="3771" y="667"/>
                  </a:cubicBezTo>
                  <a:cubicBezTo>
                    <a:pt x="3789" y="666"/>
                    <a:pt x="3789" y="666"/>
                    <a:pt x="3789" y="666"/>
                  </a:cubicBezTo>
                  <a:cubicBezTo>
                    <a:pt x="3831" y="662"/>
                    <a:pt x="3875" y="658"/>
                    <a:pt x="3919" y="657"/>
                  </a:cubicBezTo>
                  <a:cubicBezTo>
                    <a:pt x="4155" y="654"/>
                    <a:pt x="4354" y="739"/>
                    <a:pt x="4467" y="891"/>
                  </a:cubicBezTo>
                  <a:cubicBezTo>
                    <a:pt x="4556" y="1012"/>
                    <a:pt x="4584" y="1168"/>
                    <a:pt x="4611" y="1319"/>
                  </a:cubicBezTo>
                  <a:cubicBezTo>
                    <a:pt x="4629" y="1423"/>
                    <a:pt x="4649" y="1531"/>
                    <a:pt x="4688" y="1628"/>
                  </a:cubicBezTo>
                  <a:cubicBezTo>
                    <a:pt x="4700" y="1658"/>
                    <a:pt x="4714" y="1686"/>
                    <a:pt x="4730" y="1715"/>
                  </a:cubicBezTo>
                  <a:cubicBezTo>
                    <a:pt x="4773" y="1792"/>
                    <a:pt x="4824" y="1858"/>
                    <a:pt x="4878" y="1928"/>
                  </a:cubicBezTo>
                  <a:cubicBezTo>
                    <a:pt x="4883" y="1934"/>
                    <a:pt x="4883" y="1934"/>
                    <a:pt x="4883" y="1934"/>
                  </a:cubicBezTo>
                  <a:cubicBezTo>
                    <a:pt x="4975" y="2052"/>
                    <a:pt x="5065" y="2171"/>
                    <a:pt x="5151" y="2287"/>
                  </a:cubicBezTo>
                  <a:cubicBezTo>
                    <a:pt x="5277" y="2459"/>
                    <a:pt x="5387" y="2615"/>
                    <a:pt x="5453" y="2794"/>
                  </a:cubicBezTo>
                  <a:cubicBezTo>
                    <a:pt x="5547" y="3053"/>
                    <a:pt x="5534" y="3349"/>
                    <a:pt x="5416" y="3606"/>
                  </a:cubicBezTo>
                  <a:cubicBezTo>
                    <a:pt x="5341" y="3770"/>
                    <a:pt x="5225" y="3916"/>
                    <a:pt x="5114" y="4057"/>
                  </a:cubicBezTo>
                  <a:cubicBezTo>
                    <a:pt x="5061" y="4123"/>
                    <a:pt x="5007" y="4192"/>
                    <a:pt x="4959" y="4260"/>
                  </a:cubicBezTo>
                  <a:cubicBezTo>
                    <a:pt x="4941" y="4286"/>
                    <a:pt x="4924" y="4310"/>
                    <a:pt x="4909" y="4334"/>
                  </a:cubicBezTo>
                  <a:cubicBezTo>
                    <a:pt x="4885" y="4373"/>
                    <a:pt x="4863" y="4411"/>
                    <a:pt x="4842" y="4448"/>
                  </a:cubicBezTo>
                  <a:cubicBezTo>
                    <a:pt x="4818" y="4490"/>
                    <a:pt x="4794" y="4533"/>
                    <a:pt x="4767" y="4574"/>
                  </a:cubicBezTo>
                  <a:cubicBezTo>
                    <a:pt x="4645" y="4761"/>
                    <a:pt x="4475" y="4918"/>
                    <a:pt x="4264" y="5103"/>
                  </a:cubicBezTo>
                  <a:cubicBezTo>
                    <a:pt x="4043" y="5299"/>
                    <a:pt x="3845" y="5470"/>
                    <a:pt x="3661" y="5625"/>
                  </a:cubicBezTo>
                  <a:cubicBezTo>
                    <a:pt x="3493" y="5767"/>
                    <a:pt x="3328" y="5902"/>
                    <a:pt x="3143" y="6006"/>
                  </a:cubicBezTo>
                  <a:cubicBezTo>
                    <a:pt x="2976" y="6101"/>
                    <a:pt x="2819" y="6149"/>
                    <a:pt x="2674" y="6149"/>
                  </a:cubicBezTo>
                  <a:cubicBezTo>
                    <a:pt x="2621" y="6149"/>
                    <a:pt x="2570" y="6142"/>
                    <a:pt x="2521" y="6130"/>
                  </a:cubicBezTo>
                  <a:moveTo>
                    <a:pt x="3919" y="664"/>
                  </a:moveTo>
                  <a:cubicBezTo>
                    <a:pt x="3876" y="665"/>
                    <a:pt x="3832" y="669"/>
                    <a:pt x="3789" y="673"/>
                  </a:cubicBezTo>
                  <a:cubicBezTo>
                    <a:pt x="3772" y="674"/>
                    <a:pt x="3772" y="674"/>
                    <a:pt x="3772" y="674"/>
                  </a:cubicBezTo>
                  <a:cubicBezTo>
                    <a:pt x="3725" y="678"/>
                    <a:pt x="3685" y="681"/>
                    <a:pt x="3644" y="681"/>
                  </a:cubicBezTo>
                  <a:cubicBezTo>
                    <a:pt x="3565" y="680"/>
                    <a:pt x="3450" y="668"/>
                    <a:pt x="3356" y="611"/>
                  </a:cubicBezTo>
                  <a:cubicBezTo>
                    <a:pt x="3267" y="557"/>
                    <a:pt x="3214" y="482"/>
                    <a:pt x="3159" y="403"/>
                  </a:cubicBezTo>
                  <a:cubicBezTo>
                    <a:pt x="3151" y="392"/>
                    <a:pt x="3143" y="381"/>
                    <a:pt x="3135" y="370"/>
                  </a:cubicBezTo>
                  <a:cubicBezTo>
                    <a:pt x="3119" y="347"/>
                    <a:pt x="3104" y="328"/>
                    <a:pt x="3090" y="310"/>
                  </a:cubicBezTo>
                  <a:cubicBezTo>
                    <a:pt x="2946" y="132"/>
                    <a:pt x="2708" y="7"/>
                    <a:pt x="2510" y="7"/>
                  </a:cubicBezTo>
                  <a:cubicBezTo>
                    <a:pt x="2509" y="7"/>
                    <a:pt x="2509" y="7"/>
                    <a:pt x="2509" y="7"/>
                  </a:cubicBezTo>
                  <a:cubicBezTo>
                    <a:pt x="2275" y="8"/>
                    <a:pt x="2102" y="131"/>
                    <a:pt x="1965" y="252"/>
                  </a:cubicBezTo>
                  <a:cubicBezTo>
                    <a:pt x="1944" y="270"/>
                    <a:pt x="1924" y="288"/>
                    <a:pt x="1902" y="307"/>
                  </a:cubicBezTo>
                  <a:cubicBezTo>
                    <a:pt x="1781" y="417"/>
                    <a:pt x="1644" y="541"/>
                    <a:pt x="1490" y="581"/>
                  </a:cubicBezTo>
                  <a:cubicBezTo>
                    <a:pt x="1462" y="588"/>
                    <a:pt x="1433" y="593"/>
                    <a:pt x="1403" y="594"/>
                  </a:cubicBezTo>
                  <a:cubicBezTo>
                    <a:pt x="1379" y="596"/>
                    <a:pt x="1356" y="595"/>
                    <a:pt x="1333" y="595"/>
                  </a:cubicBezTo>
                  <a:cubicBezTo>
                    <a:pt x="1302" y="595"/>
                    <a:pt x="1271" y="594"/>
                    <a:pt x="1239" y="598"/>
                  </a:cubicBezTo>
                  <a:cubicBezTo>
                    <a:pt x="1154" y="607"/>
                    <a:pt x="1063" y="649"/>
                    <a:pt x="983" y="716"/>
                  </a:cubicBezTo>
                  <a:cubicBezTo>
                    <a:pt x="896" y="790"/>
                    <a:pt x="802" y="901"/>
                    <a:pt x="709" y="1213"/>
                  </a:cubicBezTo>
                  <a:cubicBezTo>
                    <a:pt x="689" y="1280"/>
                    <a:pt x="680" y="1373"/>
                    <a:pt x="672" y="1470"/>
                  </a:cubicBezTo>
                  <a:cubicBezTo>
                    <a:pt x="656" y="1638"/>
                    <a:pt x="639" y="1827"/>
                    <a:pt x="556" y="1937"/>
                  </a:cubicBezTo>
                  <a:cubicBezTo>
                    <a:pt x="544" y="1954"/>
                    <a:pt x="532" y="1970"/>
                    <a:pt x="519" y="1987"/>
                  </a:cubicBezTo>
                  <a:cubicBezTo>
                    <a:pt x="409" y="2131"/>
                    <a:pt x="305" y="2268"/>
                    <a:pt x="263" y="2436"/>
                  </a:cubicBezTo>
                  <a:cubicBezTo>
                    <a:pt x="260" y="2449"/>
                    <a:pt x="255" y="2466"/>
                    <a:pt x="251" y="2483"/>
                  </a:cubicBezTo>
                  <a:cubicBezTo>
                    <a:pt x="231" y="2577"/>
                    <a:pt x="195" y="2673"/>
                    <a:pt x="158" y="2775"/>
                  </a:cubicBezTo>
                  <a:cubicBezTo>
                    <a:pt x="116" y="2890"/>
                    <a:pt x="72" y="3008"/>
                    <a:pt x="49" y="3130"/>
                  </a:cubicBezTo>
                  <a:cubicBezTo>
                    <a:pt x="17" y="3297"/>
                    <a:pt x="7" y="3477"/>
                    <a:pt x="19" y="3667"/>
                  </a:cubicBezTo>
                  <a:cubicBezTo>
                    <a:pt x="30" y="3834"/>
                    <a:pt x="50" y="4012"/>
                    <a:pt x="121" y="4178"/>
                  </a:cubicBezTo>
                  <a:cubicBezTo>
                    <a:pt x="156" y="4259"/>
                    <a:pt x="202" y="4336"/>
                    <a:pt x="259" y="4407"/>
                  </a:cubicBezTo>
                  <a:cubicBezTo>
                    <a:pt x="379" y="4557"/>
                    <a:pt x="576" y="4739"/>
                    <a:pt x="1125" y="4960"/>
                  </a:cubicBezTo>
                  <a:cubicBezTo>
                    <a:pt x="1243" y="5007"/>
                    <a:pt x="1340" y="5048"/>
                    <a:pt x="1433" y="5107"/>
                  </a:cubicBezTo>
                  <a:cubicBezTo>
                    <a:pt x="1559" y="5187"/>
                    <a:pt x="1674" y="5297"/>
                    <a:pt x="1806" y="5464"/>
                  </a:cubicBezTo>
                  <a:cubicBezTo>
                    <a:pt x="1841" y="5508"/>
                    <a:pt x="1875" y="5554"/>
                    <a:pt x="1909" y="5599"/>
                  </a:cubicBezTo>
                  <a:cubicBezTo>
                    <a:pt x="1924" y="5619"/>
                    <a:pt x="1938" y="5639"/>
                    <a:pt x="1953" y="5658"/>
                  </a:cubicBezTo>
                  <a:cubicBezTo>
                    <a:pt x="2101" y="5854"/>
                    <a:pt x="2285" y="6063"/>
                    <a:pt x="2523" y="6123"/>
                  </a:cubicBezTo>
                  <a:cubicBezTo>
                    <a:pt x="2706" y="6170"/>
                    <a:pt x="2914" y="6128"/>
                    <a:pt x="3140" y="6000"/>
                  </a:cubicBezTo>
                  <a:cubicBezTo>
                    <a:pt x="3324" y="5896"/>
                    <a:pt x="3489" y="5761"/>
                    <a:pt x="3657" y="5620"/>
                  </a:cubicBezTo>
                  <a:cubicBezTo>
                    <a:pt x="3841" y="5465"/>
                    <a:pt x="4038" y="5294"/>
                    <a:pt x="4260" y="5098"/>
                  </a:cubicBezTo>
                  <a:cubicBezTo>
                    <a:pt x="4470" y="4913"/>
                    <a:pt x="4640" y="4757"/>
                    <a:pt x="4761" y="4570"/>
                  </a:cubicBezTo>
                  <a:cubicBezTo>
                    <a:pt x="4788" y="4529"/>
                    <a:pt x="4812" y="4486"/>
                    <a:pt x="4836" y="4445"/>
                  </a:cubicBezTo>
                  <a:cubicBezTo>
                    <a:pt x="4857" y="4408"/>
                    <a:pt x="4879" y="4369"/>
                    <a:pt x="4903" y="4331"/>
                  </a:cubicBezTo>
                  <a:cubicBezTo>
                    <a:pt x="4919" y="4307"/>
                    <a:pt x="4935" y="4282"/>
                    <a:pt x="4953" y="4256"/>
                  </a:cubicBezTo>
                  <a:cubicBezTo>
                    <a:pt x="5002" y="4187"/>
                    <a:pt x="5056" y="4119"/>
                    <a:pt x="5108" y="4053"/>
                  </a:cubicBezTo>
                  <a:cubicBezTo>
                    <a:pt x="5219" y="3912"/>
                    <a:pt x="5335" y="3767"/>
                    <a:pt x="5409" y="3603"/>
                  </a:cubicBezTo>
                  <a:cubicBezTo>
                    <a:pt x="5527" y="3347"/>
                    <a:pt x="5540" y="3053"/>
                    <a:pt x="5446" y="2796"/>
                  </a:cubicBezTo>
                  <a:cubicBezTo>
                    <a:pt x="5381" y="2618"/>
                    <a:pt x="5271" y="2462"/>
                    <a:pt x="5145" y="2291"/>
                  </a:cubicBezTo>
                  <a:cubicBezTo>
                    <a:pt x="5060" y="2175"/>
                    <a:pt x="4970" y="2057"/>
                    <a:pt x="4877" y="1938"/>
                  </a:cubicBezTo>
                  <a:cubicBezTo>
                    <a:pt x="4873" y="1932"/>
                    <a:pt x="4873" y="1932"/>
                    <a:pt x="4873" y="1932"/>
                  </a:cubicBezTo>
                  <a:cubicBezTo>
                    <a:pt x="4818" y="1862"/>
                    <a:pt x="4767" y="1796"/>
                    <a:pt x="4724" y="1719"/>
                  </a:cubicBezTo>
                  <a:cubicBezTo>
                    <a:pt x="4708" y="1689"/>
                    <a:pt x="4694" y="1661"/>
                    <a:pt x="4682" y="1631"/>
                  </a:cubicBezTo>
                  <a:cubicBezTo>
                    <a:pt x="4642" y="1533"/>
                    <a:pt x="4622" y="1425"/>
                    <a:pt x="4604" y="1320"/>
                  </a:cubicBezTo>
                  <a:cubicBezTo>
                    <a:pt x="4577" y="1170"/>
                    <a:pt x="4549" y="1015"/>
                    <a:pt x="4461" y="895"/>
                  </a:cubicBezTo>
                  <a:cubicBezTo>
                    <a:pt x="4352" y="748"/>
                    <a:pt x="4159" y="664"/>
                    <a:pt x="3932" y="664"/>
                  </a:cubicBezTo>
                  <a:cubicBezTo>
                    <a:pt x="3927" y="664"/>
                    <a:pt x="3923" y="664"/>
                    <a:pt x="3919" y="6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1" name="Freeform 56">
              <a:extLst>
                <a:ext uri="{FF2B5EF4-FFF2-40B4-BE49-F238E27FC236}">
                  <a16:creationId xmlns:a16="http://schemas.microsoft.com/office/drawing/2014/main" id="{BB435618-96BB-4216-8190-9BD877F0855D}"/>
                </a:ext>
              </a:extLst>
            </p:cNvPr>
            <p:cNvSpPr>
              <a:spLocks noEditPoints="1"/>
            </p:cNvSpPr>
            <p:nvPr/>
          </p:nvSpPr>
          <p:spPr bwMode="auto">
            <a:xfrm>
              <a:off x="3685" y="-84"/>
              <a:ext cx="4131" cy="4598"/>
            </a:xfrm>
            <a:custGeom>
              <a:avLst/>
              <a:gdLst>
                <a:gd name="T0" fmla="*/ 1956 w 5582"/>
                <a:gd name="T1" fmla="*/ 5692 h 6212"/>
                <a:gd name="T2" fmla="*/ 1633 w 5582"/>
                <a:gd name="T3" fmla="*/ 5303 h 6212"/>
                <a:gd name="T4" fmla="*/ 655 w 5582"/>
                <a:gd name="T5" fmla="*/ 4771 h 6212"/>
                <a:gd name="T6" fmla="*/ 43 w 5582"/>
                <a:gd name="T7" fmla="*/ 3976 h 6212"/>
                <a:gd name="T8" fmla="*/ 32 w 5582"/>
                <a:gd name="T9" fmla="*/ 3185 h 6212"/>
                <a:gd name="T10" fmla="*/ 246 w 5582"/>
                <a:gd name="T11" fmla="*/ 2442 h 6212"/>
                <a:gd name="T12" fmla="*/ 628 w 5582"/>
                <a:gd name="T13" fmla="*/ 1695 h 6212"/>
                <a:gd name="T14" fmla="*/ 832 w 5582"/>
                <a:gd name="T15" fmla="*/ 928 h 6212"/>
                <a:gd name="T16" fmla="*/ 1364 w 5582"/>
                <a:gd name="T17" fmla="*/ 577 h 6212"/>
                <a:gd name="T18" fmla="*/ 1909 w 5582"/>
                <a:gd name="T19" fmla="*/ 301 h 6212"/>
                <a:gd name="T20" fmla="*/ 2561 w 5582"/>
                <a:gd name="T21" fmla="*/ 4 h 6212"/>
                <a:gd name="T22" fmla="*/ 3196 w 5582"/>
                <a:gd name="T23" fmla="*/ 366 h 6212"/>
                <a:gd name="T24" fmla="*/ 3565 w 5582"/>
                <a:gd name="T25" fmla="*/ 645 h 6212"/>
                <a:gd name="T26" fmla="*/ 3849 w 5582"/>
                <a:gd name="T27" fmla="*/ 657 h 6212"/>
                <a:gd name="T28" fmla="*/ 4524 w 5582"/>
                <a:gd name="T29" fmla="*/ 901 h 6212"/>
                <a:gd name="T30" fmla="*/ 4735 w 5582"/>
                <a:gd name="T31" fmla="*/ 1638 h 6212"/>
                <a:gd name="T32" fmla="*/ 4942 w 5582"/>
                <a:gd name="T33" fmla="*/ 1933 h 6212"/>
                <a:gd name="T34" fmla="*/ 5520 w 5582"/>
                <a:gd name="T35" fmla="*/ 2782 h 6212"/>
                <a:gd name="T36" fmla="*/ 5543 w 5582"/>
                <a:gd name="T37" fmla="*/ 3410 h 6212"/>
                <a:gd name="T38" fmla="*/ 4997 w 5582"/>
                <a:gd name="T39" fmla="*/ 4262 h 6212"/>
                <a:gd name="T40" fmla="*/ 4812 w 5582"/>
                <a:gd name="T41" fmla="*/ 4587 h 6212"/>
                <a:gd name="T42" fmla="*/ 3695 w 5582"/>
                <a:gd name="T43" fmla="*/ 5665 h 6212"/>
                <a:gd name="T44" fmla="*/ 2528 w 5582"/>
                <a:gd name="T45" fmla="*/ 6162 h 6212"/>
                <a:gd name="T46" fmla="*/ 3713 w 5582"/>
                <a:gd name="T47" fmla="*/ 662 h 6212"/>
                <a:gd name="T48" fmla="*/ 3216 w 5582"/>
                <a:gd name="T49" fmla="*/ 393 h 6212"/>
                <a:gd name="T50" fmla="*/ 2879 w 5582"/>
                <a:gd name="T51" fmla="*/ 99 h 6212"/>
                <a:gd name="T52" fmla="*/ 2000 w 5582"/>
                <a:gd name="T53" fmla="*/ 224 h 6212"/>
                <a:gd name="T54" fmla="*/ 1436 w 5582"/>
                <a:gd name="T55" fmla="*/ 573 h 6212"/>
                <a:gd name="T56" fmla="*/ 1011 w 5582"/>
                <a:gd name="T57" fmla="*/ 706 h 6212"/>
                <a:gd name="T58" fmla="*/ 670 w 5582"/>
                <a:gd name="T59" fmla="*/ 1451 h 6212"/>
                <a:gd name="T60" fmla="*/ 362 w 5582"/>
                <a:gd name="T61" fmla="*/ 2161 h 6212"/>
                <a:gd name="T62" fmla="*/ 140 w 5582"/>
                <a:gd name="T63" fmla="*/ 2819 h 6212"/>
                <a:gd name="T64" fmla="*/ 10 w 5582"/>
                <a:gd name="T65" fmla="*/ 3719 h 6212"/>
                <a:gd name="T66" fmla="*/ 261 w 5582"/>
                <a:gd name="T67" fmla="*/ 4450 h 6212"/>
                <a:gd name="T68" fmla="*/ 1432 w 5582"/>
                <a:gd name="T69" fmla="*/ 5142 h 6212"/>
                <a:gd name="T70" fmla="*/ 1915 w 5582"/>
                <a:gd name="T71" fmla="*/ 5637 h 6212"/>
                <a:gd name="T72" fmla="*/ 2528 w 5582"/>
                <a:gd name="T73" fmla="*/ 6161 h 6212"/>
                <a:gd name="T74" fmla="*/ 4312 w 5582"/>
                <a:gd name="T75" fmla="*/ 5134 h 6212"/>
                <a:gd name="T76" fmla="*/ 4878 w 5582"/>
                <a:gd name="T77" fmla="*/ 4464 h 6212"/>
                <a:gd name="T78" fmla="*/ 5179 w 5582"/>
                <a:gd name="T79" fmla="*/ 4024 h 6212"/>
                <a:gd name="T80" fmla="*/ 5577 w 5582"/>
                <a:gd name="T81" fmla="*/ 3203 h 6212"/>
                <a:gd name="T82" fmla="*/ 5388 w 5582"/>
                <a:gd name="T83" fmla="*/ 2519 h 6212"/>
                <a:gd name="T84" fmla="*/ 4927 w 5582"/>
                <a:gd name="T85" fmla="*/ 1917 h 6212"/>
                <a:gd name="T86" fmla="*/ 4652 w 5582"/>
                <a:gd name="T87" fmla="*/ 1310 h 6212"/>
                <a:gd name="T88" fmla="*/ 4286 w 5582"/>
                <a:gd name="T89" fmla="*/ 714 h 6212"/>
                <a:gd name="T90" fmla="*/ 3849 w 5582"/>
                <a:gd name="T91" fmla="*/ 657 h 6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82" h="6212">
                  <a:moveTo>
                    <a:pt x="2528" y="6162"/>
                  </a:moveTo>
                  <a:cubicBezTo>
                    <a:pt x="2420" y="6133"/>
                    <a:pt x="2317" y="6073"/>
                    <a:pt x="2212" y="5979"/>
                  </a:cubicBezTo>
                  <a:cubicBezTo>
                    <a:pt x="2109" y="5888"/>
                    <a:pt x="2021" y="5778"/>
                    <a:pt x="1956" y="5692"/>
                  </a:cubicBezTo>
                  <a:cubicBezTo>
                    <a:pt x="1942" y="5674"/>
                    <a:pt x="1928" y="5655"/>
                    <a:pt x="1914" y="5637"/>
                  </a:cubicBezTo>
                  <a:cubicBezTo>
                    <a:pt x="1879" y="5591"/>
                    <a:pt x="1843" y="5543"/>
                    <a:pt x="1806" y="5497"/>
                  </a:cubicBezTo>
                  <a:cubicBezTo>
                    <a:pt x="1746" y="5421"/>
                    <a:pt x="1689" y="5358"/>
                    <a:pt x="1633" y="5303"/>
                  </a:cubicBezTo>
                  <a:cubicBezTo>
                    <a:pt x="1566" y="5239"/>
                    <a:pt x="1500" y="5186"/>
                    <a:pt x="1432" y="5142"/>
                  </a:cubicBezTo>
                  <a:cubicBezTo>
                    <a:pt x="1335" y="5081"/>
                    <a:pt x="1231" y="5037"/>
                    <a:pt x="1124" y="4993"/>
                  </a:cubicBezTo>
                  <a:cubicBezTo>
                    <a:pt x="979" y="4934"/>
                    <a:pt x="810" y="4862"/>
                    <a:pt x="655" y="4771"/>
                  </a:cubicBezTo>
                  <a:cubicBezTo>
                    <a:pt x="487" y="4674"/>
                    <a:pt x="358" y="4569"/>
                    <a:pt x="260" y="4451"/>
                  </a:cubicBezTo>
                  <a:cubicBezTo>
                    <a:pt x="202" y="4381"/>
                    <a:pt x="155" y="4305"/>
                    <a:pt x="119" y="4225"/>
                  </a:cubicBezTo>
                  <a:cubicBezTo>
                    <a:pt x="86" y="4150"/>
                    <a:pt x="61" y="4069"/>
                    <a:pt x="43" y="3976"/>
                  </a:cubicBezTo>
                  <a:cubicBezTo>
                    <a:pt x="28" y="3903"/>
                    <a:pt x="18" y="3821"/>
                    <a:pt x="9" y="3719"/>
                  </a:cubicBezTo>
                  <a:cubicBezTo>
                    <a:pt x="2" y="3629"/>
                    <a:pt x="0" y="3538"/>
                    <a:pt x="4" y="3449"/>
                  </a:cubicBezTo>
                  <a:cubicBezTo>
                    <a:pt x="8" y="3359"/>
                    <a:pt x="17" y="3270"/>
                    <a:pt x="32" y="3185"/>
                  </a:cubicBezTo>
                  <a:cubicBezTo>
                    <a:pt x="55" y="3060"/>
                    <a:pt x="98" y="2937"/>
                    <a:pt x="139" y="2819"/>
                  </a:cubicBezTo>
                  <a:cubicBezTo>
                    <a:pt x="179" y="2706"/>
                    <a:pt x="217" y="2599"/>
                    <a:pt x="236" y="2494"/>
                  </a:cubicBezTo>
                  <a:cubicBezTo>
                    <a:pt x="239" y="2479"/>
                    <a:pt x="242" y="2463"/>
                    <a:pt x="246" y="2442"/>
                  </a:cubicBezTo>
                  <a:cubicBezTo>
                    <a:pt x="266" y="2350"/>
                    <a:pt x="303" y="2260"/>
                    <a:pt x="362" y="2161"/>
                  </a:cubicBezTo>
                  <a:cubicBezTo>
                    <a:pt x="415" y="2069"/>
                    <a:pt x="483" y="1979"/>
                    <a:pt x="542" y="1898"/>
                  </a:cubicBezTo>
                  <a:cubicBezTo>
                    <a:pt x="578" y="1850"/>
                    <a:pt x="606" y="1783"/>
                    <a:pt x="628" y="1695"/>
                  </a:cubicBezTo>
                  <a:cubicBezTo>
                    <a:pt x="647" y="1617"/>
                    <a:pt x="658" y="1532"/>
                    <a:pt x="670" y="1451"/>
                  </a:cubicBezTo>
                  <a:cubicBezTo>
                    <a:pt x="683" y="1352"/>
                    <a:pt x="696" y="1259"/>
                    <a:pt x="721" y="1189"/>
                  </a:cubicBezTo>
                  <a:cubicBezTo>
                    <a:pt x="749" y="1108"/>
                    <a:pt x="785" y="1014"/>
                    <a:pt x="832" y="928"/>
                  </a:cubicBezTo>
                  <a:cubicBezTo>
                    <a:pt x="883" y="835"/>
                    <a:pt x="942" y="762"/>
                    <a:pt x="1011" y="705"/>
                  </a:cubicBezTo>
                  <a:cubicBezTo>
                    <a:pt x="1092" y="639"/>
                    <a:pt x="1184" y="596"/>
                    <a:pt x="1271" y="584"/>
                  </a:cubicBezTo>
                  <a:cubicBezTo>
                    <a:pt x="1303" y="579"/>
                    <a:pt x="1334" y="578"/>
                    <a:pt x="1364" y="577"/>
                  </a:cubicBezTo>
                  <a:cubicBezTo>
                    <a:pt x="1387" y="576"/>
                    <a:pt x="1412" y="575"/>
                    <a:pt x="1436" y="573"/>
                  </a:cubicBezTo>
                  <a:cubicBezTo>
                    <a:pt x="1465" y="570"/>
                    <a:pt x="1495" y="564"/>
                    <a:pt x="1522" y="556"/>
                  </a:cubicBezTo>
                  <a:cubicBezTo>
                    <a:pt x="1664" y="514"/>
                    <a:pt x="1789" y="405"/>
                    <a:pt x="1909" y="301"/>
                  </a:cubicBezTo>
                  <a:cubicBezTo>
                    <a:pt x="1940" y="274"/>
                    <a:pt x="1970" y="248"/>
                    <a:pt x="2000" y="224"/>
                  </a:cubicBezTo>
                  <a:cubicBezTo>
                    <a:pt x="2092" y="148"/>
                    <a:pt x="2178" y="94"/>
                    <a:pt x="2263" y="59"/>
                  </a:cubicBezTo>
                  <a:cubicBezTo>
                    <a:pt x="2360" y="18"/>
                    <a:pt x="2458" y="0"/>
                    <a:pt x="2561" y="4"/>
                  </a:cubicBezTo>
                  <a:cubicBezTo>
                    <a:pt x="2661" y="8"/>
                    <a:pt x="2771" y="40"/>
                    <a:pt x="2880" y="99"/>
                  </a:cubicBezTo>
                  <a:cubicBezTo>
                    <a:pt x="2982" y="153"/>
                    <a:pt x="3077" y="228"/>
                    <a:pt x="3148" y="309"/>
                  </a:cubicBezTo>
                  <a:cubicBezTo>
                    <a:pt x="3163" y="326"/>
                    <a:pt x="3178" y="344"/>
                    <a:pt x="3196" y="366"/>
                  </a:cubicBezTo>
                  <a:cubicBezTo>
                    <a:pt x="3203" y="375"/>
                    <a:pt x="3210" y="384"/>
                    <a:pt x="3217" y="392"/>
                  </a:cubicBezTo>
                  <a:cubicBezTo>
                    <a:pt x="3277" y="469"/>
                    <a:pt x="3334" y="542"/>
                    <a:pt x="3427" y="594"/>
                  </a:cubicBezTo>
                  <a:cubicBezTo>
                    <a:pt x="3466" y="617"/>
                    <a:pt x="3513" y="634"/>
                    <a:pt x="3565" y="645"/>
                  </a:cubicBezTo>
                  <a:cubicBezTo>
                    <a:pt x="3611" y="655"/>
                    <a:pt x="3660" y="660"/>
                    <a:pt x="3713" y="661"/>
                  </a:cubicBezTo>
                  <a:cubicBezTo>
                    <a:pt x="3757" y="662"/>
                    <a:pt x="3800" y="660"/>
                    <a:pt x="3840" y="657"/>
                  </a:cubicBezTo>
                  <a:cubicBezTo>
                    <a:pt x="3849" y="657"/>
                    <a:pt x="3849" y="657"/>
                    <a:pt x="3849" y="657"/>
                  </a:cubicBezTo>
                  <a:cubicBezTo>
                    <a:pt x="3894" y="654"/>
                    <a:pt x="3941" y="651"/>
                    <a:pt x="3987" y="652"/>
                  </a:cubicBezTo>
                  <a:cubicBezTo>
                    <a:pt x="4094" y="654"/>
                    <a:pt x="4197" y="675"/>
                    <a:pt x="4286" y="713"/>
                  </a:cubicBezTo>
                  <a:cubicBezTo>
                    <a:pt x="4387" y="756"/>
                    <a:pt x="4467" y="819"/>
                    <a:pt x="4524" y="901"/>
                  </a:cubicBezTo>
                  <a:cubicBezTo>
                    <a:pt x="4560" y="953"/>
                    <a:pt x="4588" y="1017"/>
                    <a:pt x="4610" y="1095"/>
                  </a:cubicBezTo>
                  <a:cubicBezTo>
                    <a:pt x="4629" y="1164"/>
                    <a:pt x="4641" y="1238"/>
                    <a:pt x="4653" y="1310"/>
                  </a:cubicBezTo>
                  <a:cubicBezTo>
                    <a:pt x="4671" y="1421"/>
                    <a:pt x="4690" y="1536"/>
                    <a:pt x="4735" y="1638"/>
                  </a:cubicBezTo>
                  <a:cubicBezTo>
                    <a:pt x="4748" y="1667"/>
                    <a:pt x="4763" y="1695"/>
                    <a:pt x="4780" y="1723"/>
                  </a:cubicBezTo>
                  <a:cubicBezTo>
                    <a:pt x="4823" y="1793"/>
                    <a:pt x="4874" y="1853"/>
                    <a:pt x="4928" y="1916"/>
                  </a:cubicBezTo>
                  <a:cubicBezTo>
                    <a:pt x="4933" y="1922"/>
                    <a:pt x="4938" y="1928"/>
                    <a:pt x="4942" y="1933"/>
                  </a:cubicBezTo>
                  <a:cubicBezTo>
                    <a:pt x="5035" y="2042"/>
                    <a:pt x="5128" y="2158"/>
                    <a:pt x="5219" y="2277"/>
                  </a:cubicBezTo>
                  <a:cubicBezTo>
                    <a:pt x="5275" y="2352"/>
                    <a:pt x="5335" y="2432"/>
                    <a:pt x="5389" y="2519"/>
                  </a:cubicBezTo>
                  <a:cubicBezTo>
                    <a:pt x="5447" y="2612"/>
                    <a:pt x="5490" y="2698"/>
                    <a:pt x="5520" y="2782"/>
                  </a:cubicBezTo>
                  <a:cubicBezTo>
                    <a:pt x="5544" y="2849"/>
                    <a:pt x="5561" y="2919"/>
                    <a:pt x="5571" y="2991"/>
                  </a:cubicBezTo>
                  <a:cubicBezTo>
                    <a:pt x="5580" y="3061"/>
                    <a:pt x="5582" y="3132"/>
                    <a:pt x="5577" y="3203"/>
                  </a:cubicBezTo>
                  <a:cubicBezTo>
                    <a:pt x="5573" y="3273"/>
                    <a:pt x="5561" y="3342"/>
                    <a:pt x="5543" y="3410"/>
                  </a:cubicBezTo>
                  <a:cubicBezTo>
                    <a:pt x="5525" y="3477"/>
                    <a:pt x="5501" y="3542"/>
                    <a:pt x="5471" y="3604"/>
                  </a:cubicBezTo>
                  <a:cubicBezTo>
                    <a:pt x="5397" y="3757"/>
                    <a:pt x="5286" y="3893"/>
                    <a:pt x="5180" y="4025"/>
                  </a:cubicBezTo>
                  <a:cubicBezTo>
                    <a:pt x="5117" y="4102"/>
                    <a:pt x="5053" y="4181"/>
                    <a:pt x="4997" y="4262"/>
                  </a:cubicBezTo>
                  <a:cubicBezTo>
                    <a:pt x="4979" y="4289"/>
                    <a:pt x="4963" y="4314"/>
                    <a:pt x="4948" y="4339"/>
                  </a:cubicBezTo>
                  <a:cubicBezTo>
                    <a:pt x="4923" y="4381"/>
                    <a:pt x="4901" y="4424"/>
                    <a:pt x="4879" y="4465"/>
                  </a:cubicBezTo>
                  <a:cubicBezTo>
                    <a:pt x="4858" y="4505"/>
                    <a:pt x="4836" y="4547"/>
                    <a:pt x="4812" y="4587"/>
                  </a:cubicBezTo>
                  <a:cubicBezTo>
                    <a:pt x="4757" y="4680"/>
                    <a:pt x="4683" y="4774"/>
                    <a:pt x="4588" y="4874"/>
                  </a:cubicBezTo>
                  <a:cubicBezTo>
                    <a:pt x="4507" y="4959"/>
                    <a:pt x="4419" y="5040"/>
                    <a:pt x="4313" y="5135"/>
                  </a:cubicBezTo>
                  <a:cubicBezTo>
                    <a:pt x="4122" y="5306"/>
                    <a:pt x="3914" y="5484"/>
                    <a:pt x="3695" y="5665"/>
                  </a:cubicBezTo>
                  <a:cubicBezTo>
                    <a:pt x="3523" y="5808"/>
                    <a:pt x="3352" y="5945"/>
                    <a:pt x="3162" y="6048"/>
                  </a:cubicBezTo>
                  <a:cubicBezTo>
                    <a:pt x="2997" y="6138"/>
                    <a:pt x="2840" y="6183"/>
                    <a:pt x="2695" y="6183"/>
                  </a:cubicBezTo>
                  <a:cubicBezTo>
                    <a:pt x="2638" y="6183"/>
                    <a:pt x="2582" y="6176"/>
                    <a:pt x="2528" y="6162"/>
                  </a:cubicBezTo>
                  <a:moveTo>
                    <a:pt x="3849" y="657"/>
                  </a:moveTo>
                  <a:cubicBezTo>
                    <a:pt x="3840" y="658"/>
                    <a:pt x="3840" y="658"/>
                    <a:pt x="3840" y="658"/>
                  </a:cubicBezTo>
                  <a:cubicBezTo>
                    <a:pt x="3800" y="660"/>
                    <a:pt x="3757" y="663"/>
                    <a:pt x="3713" y="662"/>
                  </a:cubicBezTo>
                  <a:cubicBezTo>
                    <a:pt x="3660" y="661"/>
                    <a:pt x="3611" y="656"/>
                    <a:pt x="3565" y="646"/>
                  </a:cubicBezTo>
                  <a:cubicBezTo>
                    <a:pt x="3513" y="635"/>
                    <a:pt x="3466" y="617"/>
                    <a:pt x="3426" y="595"/>
                  </a:cubicBezTo>
                  <a:cubicBezTo>
                    <a:pt x="3333" y="542"/>
                    <a:pt x="3276" y="470"/>
                    <a:pt x="3216" y="393"/>
                  </a:cubicBezTo>
                  <a:cubicBezTo>
                    <a:pt x="3209" y="384"/>
                    <a:pt x="3202" y="375"/>
                    <a:pt x="3195" y="367"/>
                  </a:cubicBezTo>
                  <a:cubicBezTo>
                    <a:pt x="3178" y="345"/>
                    <a:pt x="3163" y="327"/>
                    <a:pt x="3148" y="310"/>
                  </a:cubicBezTo>
                  <a:cubicBezTo>
                    <a:pt x="3077" y="229"/>
                    <a:pt x="2981" y="154"/>
                    <a:pt x="2879" y="99"/>
                  </a:cubicBezTo>
                  <a:cubicBezTo>
                    <a:pt x="2770" y="41"/>
                    <a:pt x="2661" y="9"/>
                    <a:pt x="2561" y="5"/>
                  </a:cubicBezTo>
                  <a:cubicBezTo>
                    <a:pt x="2458" y="1"/>
                    <a:pt x="2361" y="19"/>
                    <a:pt x="2264" y="59"/>
                  </a:cubicBezTo>
                  <a:cubicBezTo>
                    <a:pt x="2178" y="95"/>
                    <a:pt x="2092" y="149"/>
                    <a:pt x="2000" y="224"/>
                  </a:cubicBezTo>
                  <a:cubicBezTo>
                    <a:pt x="1970" y="249"/>
                    <a:pt x="1941" y="274"/>
                    <a:pt x="1910" y="301"/>
                  </a:cubicBezTo>
                  <a:cubicBezTo>
                    <a:pt x="1789" y="406"/>
                    <a:pt x="1664" y="514"/>
                    <a:pt x="1523" y="556"/>
                  </a:cubicBezTo>
                  <a:cubicBezTo>
                    <a:pt x="1495" y="565"/>
                    <a:pt x="1466" y="570"/>
                    <a:pt x="1436" y="573"/>
                  </a:cubicBezTo>
                  <a:cubicBezTo>
                    <a:pt x="1412" y="576"/>
                    <a:pt x="1388" y="577"/>
                    <a:pt x="1364" y="578"/>
                  </a:cubicBezTo>
                  <a:cubicBezTo>
                    <a:pt x="1334" y="579"/>
                    <a:pt x="1303" y="580"/>
                    <a:pt x="1271" y="584"/>
                  </a:cubicBezTo>
                  <a:cubicBezTo>
                    <a:pt x="1184" y="597"/>
                    <a:pt x="1092" y="640"/>
                    <a:pt x="1011" y="706"/>
                  </a:cubicBezTo>
                  <a:cubicBezTo>
                    <a:pt x="942" y="763"/>
                    <a:pt x="884" y="835"/>
                    <a:pt x="833" y="928"/>
                  </a:cubicBezTo>
                  <a:cubicBezTo>
                    <a:pt x="786" y="1014"/>
                    <a:pt x="750" y="1108"/>
                    <a:pt x="721" y="1189"/>
                  </a:cubicBezTo>
                  <a:cubicBezTo>
                    <a:pt x="697" y="1259"/>
                    <a:pt x="684" y="1352"/>
                    <a:pt x="670" y="1451"/>
                  </a:cubicBezTo>
                  <a:cubicBezTo>
                    <a:pt x="659" y="1533"/>
                    <a:pt x="648" y="1617"/>
                    <a:pt x="629" y="1695"/>
                  </a:cubicBezTo>
                  <a:cubicBezTo>
                    <a:pt x="607" y="1783"/>
                    <a:pt x="579" y="1850"/>
                    <a:pt x="543" y="1899"/>
                  </a:cubicBezTo>
                  <a:cubicBezTo>
                    <a:pt x="483" y="1979"/>
                    <a:pt x="416" y="2070"/>
                    <a:pt x="362" y="2161"/>
                  </a:cubicBezTo>
                  <a:cubicBezTo>
                    <a:pt x="304" y="2260"/>
                    <a:pt x="267" y="2350"/>
                    <a:pt x="247" y="2442"/>
                  </a:cubicBezTo>
                  <a:cubicBezTo>
                    <a:pt x="243" y="2463"/>
                    <a:pt x="239" y="2479"/>
                    <a:pt x="237" y="2494"/>
                  </a:cubicBezTo>
                  <a:cubicBezTo>
                    <a:pt x="217" y="2599"/>
                    <a:pt x="180" y="2706"/>
                    <a:pt x="140" y="2819"/>
                  </a:cubicBezTo>
                  <a:cubicBezTo>
                    <a:pt x="98" y="2938"/>
                    <a:pt x="55" y="3060"/>
                    <a:pt x="33" y="3185"/>
                  </a:cubicBezTo>
                  <a:cubicBezTo>
                    <a:pt x="18" y="3270"/>
                    <a:pt x="9" y="3359"/>
                    <a:pt x="5" y="3449"/>
                  </a:cubicBezTo>
                  <a:cubicBezTo>
                    <a:pt x="1" y="3538"/>
                    <a:pt x="3" y="3629"/>
                    <a:pt x="10" y="3719"/>
                  </a:cubicBezTo>
                  <a:cubicBezTo>
                    <a:pt x="18" y="3821"/>
                    <a:pt x="29" y="3903"/>
                    <a:pt x="44" y="3976"/>
                  </a:cubicBezTo>
                  <a:cubicBezTo>
                    <a:pt x="62" y="4069"/>
                    <a:pt x="87" y="4150"/>
                    <a:pt x="120" y="4224"/>
                  </a:cubicBezTo>
                  <a:cubicBezTo>
                    <a:pt x="156" y="4304"/>
                    <a:pt x="203" y="4380"/>
                    <a:pt x="261" y="4450"/>
                  </a:cubicBezTo>
                  <a:cubicBezTo>
                    <a:pt x="358" y="4568"/>
                    <a:pt x="487" y="4673"/>
                    <a:pt x="655" y="4771"/>
                  </a:cubicBezTo>
                  <a:cubicBezTo>
                    <a:pt x="810" y="4861"/>
                    <a:pt x="980" y="4934"/>
                    <a:pt x="1125" y="4993"/>
                  </a:cubicBezTo>
                  <a:cubicBezTo>
                    <a:pt x="1232" y="5036"/>
                    <a:pt x="1336" y="5081"/>
                    <a:pt x="1432" y="5142"/>
                  </a:cubicBezTo>
                  <a:cubicBezTo>
                    <a:pt x="1501" y="5185"/>
                    <a:pt x="1567" y="5238"/>
                    <a:pt x="1633" y="5303"/>
                  </a:cubicBezTo>
                  <a:cubicBezTo>
                    <a:pt x="1689" y="5357"/>
                    <a:pt x="1746" y="5421"/>
                    <a:pt x="1807" y="5497"/>
                  </a:cubicBezTo>
                  <a:cubicBezTo>
                    <a:pt x="1844" y="5543"/>
                    <a:pt x="1880" y="5590"/>
                    <a:pt x="1915" y="5637"/>
                  </a:cubicBezTo>
                  <a:cubicBezTo>
                    <a:pt x="1928" y="5655"/>
                    <a:pt x="1942" y="5673"/>
                    <a:pt x="1956" y="5691"/>
                  </a:cubicBezTo>
                  <a:cubicBezTo>
                    <a:pt x="2022" y="5777"/>
                    <a:pt x="2110" y="5887"/>
                    <a:pt x="2212" y="5979"/>
                  </a:cubicBezTo>
                  <a:cubicBezTo>
                    <a:pt x="2317" y="6073"/>
                    <a:pt x="2421" y="6132"/>
                    <a:pt x="2528" y="6161"/>
                  </a:cubicBezTo>
                  <a:cubicBezTo>
                    <a:pt x="2717" y="6212"/>
                    <a:pt x="2930" y="6173"/>
                    <a:pt x="3162" y="6047"/>
                  </a:cubicBezTo>
                  <a:cubicBezTo>
                    <a:pt x="3352" y="5944"/>
                    <a:pt x="3522" y="5807"/>
                    <a:pt x="3695" y="5665"/>
                  </a:cubicBezTo>
                  <a:cubicBezTo>
                    <a:pt x="3913" y="5484"/>
                    <a:pt x="4121" y="5305"/>
                    <a:pt x="4312" y="5134"/>
                  </a:cubicBezTo>
                  <a:cubicBezTo>
                    <a:pt x="4419" y="5039"/>
                    <a:pt x="4506" y="4959"/>
                    <a:pt x="4587" y="4874"/>
                  </a:cubicBezTo>
                  <a:cubicBezTo>
                    <a:pt x="4683" y="4773"/>
                    <a:pt x="4756" y="4679"/>
                    <a:pt x="4811" y="4587"/>
                  </a:cubicBezTo>
                  <a:cubicBezTo>
                    <a:pt x="4836" y="4547"/>
                    <a:pt x="4857" y="4505"/>
                    <a:pt x="4878" y="4464"/>
                  </a:cubicBezTo>
                  <a:cubicBezTo>
                    <a:pt x="4900" y="4423"/>
                    <a:pt x="4922" y="4381"/>
                    <a:pt x="4947" y="4339"/>
                  </a:cubicBezTo>
                  <a:cubicBezTo>
                    <a:pt x="4962" y="4313"/>
                    <a:pt x="4978" y="4288"/>
                    <a:pt x="4997" y="4262"/>
                  </a:cubicBezTo>
                  <a:cubicBezTo>
                    <a:pt x="5052" y="4181"/>
                    <a:pt x="5117" y="4101"/>
                    <a:pt x="5179" y="4024"/>
                  </a:cubicBezTo>
                  <a:cubicBezTo>
                    <a:pt x="5286" y="3893"/>
                    <a:pt x="5396" y="3756"/>
                    <a:pt x="5470" y="3604"/>
                  </a:cubicBezTo>
                  <a:cubicBezTo>
                    <a:pt x="5500" y="3542"/>
                    <a:pt x="5524" y="3477"/>
                    <a:pt x="5542" y="3410"/>
                  </a:cubicBezTo>
                  <a:cubicBezTo>
                    <a:pt x="5560" y="3342"/>
                    <a:pt x="5572" y="3273"/>
                    <a:pt x="5577" y="3203"/>
                  </a:cubicBezTo>
                  <a:cubicBezTo>
                    <a:pt x="5581" y="3132"/>
                    <a:pt x="5579" y="3061"/>
                    <a:pt x="5570" y="2991"/>
                  </a:cubicBezTo>
                  <a:cubicBezTo>
                    <a:pt x="5560" y="2919"/>
                    <a:pt x="5543" y="2849"/>
                    <a:pt x="5519" y="2782"/>
                  </a:cubicBezTo>
                  <a:cubicBezTo>
                    <a:pt x="5489" y="2698"/>
                    <a:pt x="5446" y="2612"/>
                    <a:pt x="5388" y="2519"/>
                  </a:cubicBezTo>
                  <a:cubicBezTo>
                    <a:pt x="5334" y="2433"/>
                    <a:pt x="5275" y="2352"/>
                    <a:pt x="5218" y="2278"/>
                  </a:cubicBezTo>
                  <a:cubicBezTo>
                    <a:pt x="5128" y="2159"/>
                    <a:pt x="5035" y="2043"/>
                    <a:pt x="4942" y="1934"/>
                  </a:cubicBezTo>
                  <a:cubicBezTo>
                    <a:pt x="4937" y="1928"/>
                    <a:pt x="4932" y="1922"/>
                    <a:pt x="4927" y="1917"/>
                  </a:cubicBezTo>
                  <a:cubicBezTo>
                    <a:pt x="4873" y="1854"/>
                    <a:pt x="4822" y="1794"/>
                    <a:pt x="4780" y="1724"/>
                  </a:cubicBezTo>
                  <a:cubicBezTo>
                    <a:pt x="4762" y="1695"/>
                    <a:pt x="4747" y="1667"/>
                    <a:pt x="4735" y="1638"/>
                  </a:cubicBezTo>
                  <a:cubicBezTo>
                    <a:pt x="4690" y="1537"/>
                    <a:pt x="4671" y="1422"/>
                    <a:pt x="4652" y="1310"/>
                  </a:cubicBezTo>
                  <a:cubicBezTo>
                    <a:pt x="4640" y="1239"/>
                    <a:pt x="4628" y="1164"/>
                    <a:pt x="4609" y="1095"/>
                  </a:cubicBezTo>
                  <a:cubicBezTo>
                    <a:pt x="4587" y="1017"/>
                    <a:pt x="4559" y="954"/>
                    <a:pt x="4523" y="901"/>
                  </a:cubicBezTo>
                  <a:cubicBezTo>
                    <a:pt x="4467" y="820"/>
                    <a:pt x="4387" y="757"/>
                    <a:pt x="4286" y="714"/>
                  </a:cubicBezTo>
                  <a:cubicBezTo>
                    <a:pt x="4197" y="676"/>
                    <a:pt x="4094" y="655"/>
                    <a:pt x="3987" y="653"/>
                  </a:cubicBezTo>
                  <a:cubicBezTo>
                    <a:pt x="3981" y="653"/>
                    <a:pt x="3975" y="653"/>
                    <a:pt x="3969" y="653"/>
                  </a:cubicBezTo>
                  <a:cubicBezTo>
                    <a:pt x="3929" y="653"/>
                    <a:pt x="3888" y="655"/>
                    <a:pt x="3849" y="6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2" name="Freeform 57">
              <a:extLst>
                <a:ext uri="{FF2B5EF4-FFF2-40B4-BE49-F238E27FC236}">
                  <a16:creationId xmlns:a16="http://schemas.microsoft.com/office/drawing/2014/main" id="{F5014E93-1EE8-438D-94D8-7E1C19052387}"/>
                </a:ext>
              </a:extLst>
            </p:cNvPr>
            <p:cNvSpPr>
              <a:spLocks noEditPoints="1"/>
            </p:cNvSpPr>
            <p:nvPr/>
          </p:nvSpPr>
          <p:spPr bwMode="auto">
            <a:xfrm>
              <a:off x="3651" y="-100"/>
              <a:ext cx="4193" cy="4607"/>
            </a:xfrm>
            <a:custGeom>
              <a:avLst/>
              <a:gdLst>
                <a:gd name="T0" fmla="*/ 1975 w 5664"/>
                <a:gd name="T1" fmla="*/ 5720 h 6225"/>
                <a:gd name="T2" fmla="*/ 1446 w 5664"/>
                <a:gd name="T3" fmla="*/ 5171 h 6225"/>
                <a:gd name="T4" fmla="*/ 277 w 5664"/>
                <a:gd name="T5" fmla="*/ 4488 h 6225"/>
                <a:gd name="T6" fmla="*/ 33 w 5664"/>
                <a:gd name="T7" fmla="*/ 3238 h 6225"/>
                <a:gd name="T8" fmla="*/ 247 w 5664"/>
                <a:gd name="T9" fmla="*/ 2447 h 6225"/>
                <a:gd name="T10" fmla="*/ 634 w 5664"/>
                <a:gd name="T11" fmla="*/ 1662 h 6225"/>
                <a:gd name="T12" fmla="*/ 871 w 5664"/>
                <a:gd name="T13" fmla="*/ 911 h 6225"/>
                <a:gd name="T14" fmla="*/ 1408 w 5664"/>
                <a:gd name="T15" fmla="*/ 560 h 6225"/>
                <a:gd name="T16" fmla="*/ 1933 w 5664"/>
                <a:gd name="T17" fmla="*/ 292 h 6225"/>
                <a:gd name="T18" fmla="*/ 2628 w 5664"/>
                <a:gd name="T19" fmla="*/ 2 h 6225"/>
                <a:gd name="T20" fmla="*/ 3267 w 5664"/>
                <a:gd name="T21" fmla="*/ 362 h 6225"/>
                <a:gd name="T22" fmla="*/ 3796 w 5664"/>
                <a:gd name="T23" fmla="*/ 642 h 6225"/>
                <a:gd name="T24" fmla="*/ 4366 w 5664"/>
                <a:gd name="T25" fmla="*/ 711 h 6225"/>
                <a:gd name="T26" fmla="*/ 4713 w 5664"/>
                <a:gd name="T27" fmla="*/ 1300 h 6225"/>
                <a:gd name="T28" fmla="*/ 4995 w 5664"/>
                <a:gd name="T29" fmla="*/ 1903 h 6225"/>
                <a:gd name="T30" fmla="*/ 5474 w 5664"/>
                <a:gd name="T31" fmla="*/ 2502 h 6225"/>
                <a:gd name="T32" fmla="*/ 5658 w 5664"/>
                <a:gd name="T33" fmla="*/ 3194 h 6225"/>
                <a:gd name="T34" fmla="*/ 5258 w 5664"/>
                <a:gd name="T35" fmla="*/ 3997 h 6225"/>
                <a:gd name="T36" fmla="*/ 4934 w 5664"/>
                <a:gd name="T37" fmla="*/ 4478 h 6225"/>
                <a:gd name="T38" fmla="*/ 4377 w 5664"/>
                <a:gd name="T39" fmla="*/ 5166 h 6225"/>
                <a:gd name="T40" fmla="*/ 2881 w 5664"/>
                <a:gd name="T41" fmla="*/ 6204 h 6225"/>
                <a:gd name="T42" fmla="*/ 3923 w 5664"/>
                <a:gd name="T43" fmla="*/ 642 h 6225"/>
                <a:gd name="T44" fmla="*/ 3284 w 5664"/>
                <a:gd name="T45" fmla="*/ 382 h 6225"/>
                <a:gd name="T46" fmla="*/ 2945 w 5664"/>
                <a:gd name="T47" fmla="*/ 103 h 6225"/>
                <a:gd name="T48" fmla="*/ 2051 w 5664"/>
                <a:gd name="T49" fmla="*/ 196 h 6225"/>
                <a:gd name="T50" fmla="*/ 1483 w 5664"/>
                <a:gd name="T51" fmla="*/ 553 h 6225"/>
                <a:gd name="T52" fmla="*/ 1055 w 5664"/>
                <a:gd name="T53" fmla="*/ 695 h 6225"/>
                <a:gd name="T54" fmla="*/ 685 w 5664"/>
                <a:gd name="T55" fmla="*/ 1430 h 6225"/>
                <a:gd name="T56" fmla="*/ 360 w 5664"/>
                <a:gd name="T57" fmla="*/ 2142 h 6225"/>
                <a:gd name="T58" fmla="*/ 140 w 5664"/>
                <a:gd name="T59" fmla="*/ 2859 h 6225"/>
                <a:gd name="T60" fmla="*/ 136 w 5664"/>
                <a:gd name="T61" fmla="*/ 4266 h 6225"/>
                <a:gd name="T62" fmla="*/ 1139 w 5664"/>
                <a:gd name="T63" fmla="*/ 5019 h 6225"/>
                <a:gd name="T64" fmla="*/ 1938 w 5664"/>
                <a:gd name="T65" fmla="*/ 5670 h 6225"/>
                <a:gd name="T66" fmla="*/ 2549 w 5664"/>
                <a:gd name="T67" fmla="*/ 6193 h 6225"/>
                <a:gd name="T68" fmla="*/ 3745 w 5664"/>
                <a:gd name="T69" fmla="*/ 5704 h 6225"/>
                <a:gd name="T70" fmla="*/ 4873 w 5664"/>
                <a:gd name="T71" fmla="*/ 4599 h 6225"/>
                <a:gd name="T72" fmla="*/ 5051 w 5664"/>
                <a:gd name="T73" fmla="*/ 4263 h 6225"/>
                <a:gd name="T74" fmla="*/ 5619 w 5664"/>
                <a:gd name="T75" fmla="*/ 3404 h 6225"/>
                <a:gd name="T76" fmla="*/ 5603 w 5664"/>
                <a:gd name="T77" fmla="*/ 2766 h 6225"/>
                <a:gd name="T78" fmla="*/ 4995 w 5664"/>
                <a:gd name="T79" fmla="*/ 1904 h 6225"/>
                <a:gd name="T80" fmla="*/ 4712 w 5664"/>
                <a:gd name="T81" fmla="*/ 1300 h 6225"/>
                <a:gd name="T82" fmla="*/ 4366 w 5664"/>
                <a:gd name="T83" fmla="*/ 711 h 6225"/>
                <a:gd name="T84" fmla="*/ 3923 w 5664"/>
                <a:gd name="T85" fmla="*/ 642 h 6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64" h="6225">
                  <a:moveTo>
                    <a:pt x="2548" y="6194"/>
                  </a:moveTo>
                  <a:cubicBezTo>
                    <a:pt x="2441" y="6163"/>
                    <a:pt x="2337" y="6102"/>
                    <a:pt x="2232" y="6008"/>
                  </a:cubicBezTo>
                  <a:cubicBezTo>
                    <a:pt x="2130" y="5917"/>
                    <a:pt x="2041" y="5806"/>
                    <a:pt x="1975" y="5720"/>
                  </a:cubicBezTo>
                  <a:cubicBezTo>
                    <a:pt x="1962" y="5703"/>
                    <a:pt x="1949" y="5687"/>
                    <a:pt x="1937" y="5670"/>
                  </a:cubicBezTo>
                  <a:cubicBezTo>
                    <a:pt x="1900" y="5623"/>
                    <a:pt x="1862" y="5573"/>
                    <a:pt x="1824" y="5526"/>
                  </a:cubicBezTo>
                  <a:cubicBezTo>
                    <a:pt x="1694" y="5365"/>
                    <a:pt x="1574" y="5253"/>
                    <a:pt x="1446" y="5171"/>
                  </a:cubicBezTo>
                  <a:cubicBezTo>
                    <a:pt x="1347" y="5108"/>
                    <a:pt x="1240" y="5062"/>
                    <a:pt x="1139" y="5020"/>
                  </a:cubicBezTo>
                  <a:cubicBezTo>
                    <a:pt x="994" y="4960"/>
                    <a:pt x="826" y="4889"/>
                    <a:pt x="672" y="4802"/>
                  </a:cubicBezTo>
                  <a:cubicBezTo>
                    <a:pt x="504" y="4706"/>
                    <a:pt x="375" y="4603"/>
                    <a:pt x="277" y="4488"/>
                  </a:cubicBezTo>
                  <a:cubicBezTo>
                    <a:pt x="220" y="4420"/>
                    <a:pt x="172" y="4345"/>
                    <a:pt x="135" y="4266"/>
                  </a:cubicBezTo>
                  <a:cubicBezTo>
                    <a:pt x="57" y="4099"/>
                    <a:pt x="32" y="3920"/>
                    <a:pt x="17" y="3767"/>
                  </a:cubicBezTo>
                  <a:cubicBezTo>
                    <a:pt x="0" y="3590"/>
                    <a:pt x="6" y="3407"/>
                    <a:pt x="33" y="3238"/>
                  </a:cubicBezTo>
                  <a:cubicBezTo>
                    <a:pt x="54" y="3109"/>
                    <a:pt x="97" y="2982"/>
                    <a:pt x="139" y="2859"/>
                  </a:cubicBezTo>
                  <a:cubicBezTo>
                    <a:pt x="181" y="2735"/>
                    <a:pt x="220" y="2618"/>
                    <a:pt x="238" y="2502"/>
                  </a:cubicBezTo>
                  <a:cubicBezTo>
                    <a:pt x="240" y="2486"/>
                    <a:pt x="243" y="2468"/>
                    <a:pt x="247" y="2447"/>
                  </a:cubicBezTo>
                  <a:cubicBezTo>
                    <a:pt x="266" y="2347"/>
                    <a:pt x="302" y="2247"/>
                    <a:pt x="359" y="2142"/>
                  </a:cubicBezTo>
                  <a:cubicBezTo>
                    <a:pt x="414" y="2041"/>
                    <a:pt x="484" y="1942"/>
                    <a:pt x="545" y="1859"/>
                  </a:cubicBezTo>
                  <a:cubicBezTo>
                    <a:pt x="580" y="1810"/>
                    <a:pt x="609" y="1746"/>
                    <a:pt x="634" y="1662"/>
                  </a:cubicBezTo>
                  <a:cubicBezTo>
                    <a:pt x="655" y="1587"/>
                    <a:pt x="670" y="1507"/>
                    <a:pt x="684" y="1429"/>
                  </a:cubicBezTo>
                  <a:cubicBezTo>
                    <a:pt x="703" y="1329"/>
                    <a:pt x="721" y="1235"/>
                    <a:pt x="750" y="1164"/>
                  </a:cubicBezTo>
                  <a:cubicBezTo>
                    <a:pt x="784" y="1081"/>
                    <a:pt x="822" y="992"/>
                    <a:pt x="871" y="911"/>
                  </a:cubicBezTo>
                  <a:cubicBezTo>
                    <a:pt x="925" y="820"/>
                    <a:pt x="985" y="750"/>
                    <a:pt x="1055" y="694"/>
                  </a:cubicBezTo>
                  <a:cubicBezTo>
                    <a:pt x="1136" y="630"/>
                    <a:pt x="1230" y="586"/>
                    <a:pt x="1317" y="570"/>
                  </a:cubicBezTo>
                  <a:cubicBezTo>
                    <a:pt x="1348" y="565"/>
                    <a:pt x="1379" y="562"/>
                    <a:pt x="1408" y="560"/>
                  </a:cubicBezTo>
                  <a:cubicBezTo>
                    <a:pt x="1433" y="558"/>
                    <a:pt x="1458" y="556"/>
                    <a:pt x="1483" y="552"/>
                  </a:cubicBezTo>
                  <a:cubicBezTo>
                    <a:pt x="1512" y="547"/>
                    <a:pt x="1542" y="540"/>
                    <a:pt x="1569" y="531"/>
                  </a:cubicBezTo>
                  <a:cubicBezTo>
                    <a:pt x="1701" y="487"/>
                    <a:pt x="1819" y="388"/>
                    <a:pt x="1933" y="292"/>
                  </a:cubicBezTo>
                  <a:cubicBezTo>
                    <a:pt x="1974" y="257"/>
                    <a:pt x="2012" y="225"/>
                    <a:pt x="2051" y="195"/>
                  </a:cubicBezTo>
                  <a:cubicBezTo>
                    <a:pt x="2224" y="63"/>
                    <a:pt x="2390" y="0"/>
                    <a:pt x="2569" y="0"/>
                  </a:cubicBezTo>
                  <a:cubicBezTo>
                    <a:pt x="2589" y="0"/>
                    <a:pt x="2608" y="1"/>
                    <a:pt x="2628" y="2"/>
                  </a:cubicBezTo>
                  <a:cubicBezTo>
                    <a:pt x="2726" y="9"/>
                    <a:pt x="2836" y="44"/>
                    <a:pt x="2945" y="102"/>
                  </a:cubicBezTo>
                  <a:cubicBezTo>
                    <a:pt x="3046" y="156"/>
                    <a:pt x="3142" y="229"/>
                    <a:pt x="3217" y="307"/>
                  </a:cubicBezTo>
                  <a:cubicBezTo>
                    <a:pt x="3233" y="324"/>
                    <a:pt x="3250" y="342"/>
                    <a:pt x="3267" y="362"/>
                  </a:cubicBezTo>
                  <a:cubicBezTo>
                    <a:pt x="3273" y="369"/>
                    <a:pt x="3279" y="375"/>
                    <a:pt x="3284" y="382"/>
                  </a:cubicBezTo>
                  <a:cubicBezTo>
                    <a:pt x="3350" y="456"/>
                    <a:pt x="3412" y="526"/>
                    <a:pt x="3508" y="577"/>
                  </a:cubicBezTo>
                  <a:cubicBezTo>
                    <a:pt x="3584" y="617"/>
                    <a:pt x="3680" y="639"/>
                    <a:pt x="3796" y="642"/>
                  </a:cubicBezTo>
                  <a:cubicBezTo>
                    <a:pt x="3837" y="644"/>
                    <a:pt x="3878" y="643"/>
                    <a:pt x="3923" y="641"/>
                  </a:cubicBezTo>
                  <a:cubicBezTo>
                    <a:pt x="3971" y="640"/>
                    <a:pt x="4020" y="638"/>
                    <a:pt x="4070" y="641"/>
                  </a:cubicBezTo>
                  <a:cubicBezTo>
                    <a:pt x="4177" y="646"/>
                    <a:pt x="4279" y="670"/>
                    <a:pt x="4366" y="711"/>
                  </a:cubicBezTo>
                  <a:cubicBezTo>
                    <a:pt x="4466" y="757"/>
                    <a:pt x="4543" y="822"/>
                    <a:pt x="4597" y="905"/>
                  </a:cubicBezTo>
                  <a:cubicBezTo>
                    <a:pt x="4630" y="957"/>
                    <a:pt x="4656" y="1018"/>
                    <a:pt x="4675" y="1093"/>
                  </a:cubicBezTo>
                  <a:cubicBezTo>
                    <a:pt x="4692" y="1160"/>
                    <a:pt x="4703" y="1231"/>
                    <a:pt x="4713" y="1300"/>
                  </a:cubicBezTo>
                  <a:cubicBezTo>
                    <a:pt x="4731" y="1417"/>
                    <a:pt x="4749" y="1538"/>
                    <a:pt x="4799" y="1644"/>
                  </a:cubicBezTo>
                  <a:cubicBezTo>
                    <a:pt x="4813" y="1672"/>
                    <a:pt x="4828" y="1699"/>
                    <a:pt x="4847" y="1727"/>
                  </a:cubicBezTo>
                  <a:cubicBezTo>
                    <a:pt x="4890" y="1792"/>
                    <a:pt x="4941" y="1846"/>
                    <a:pt x="4995" y="1903"/>
                  </a:cubicBezTo>
                  <a:cubicBezTo>
                    <a:pt x="5003" y="1912"/>
                    <a:pt x="5010" y="1920"/>
                    <a:pt x="5018" y="1928"/>
                  </a:cubicBezTo>
                  <a:cubicBezTo>
                    <a:pt x="5114" y="2031"/>
                    <a:pt x="5210" y="2143"/>
                    <a:pt x="5303" y="2263"/>
                  </a:cubicBezTo>
                  <a:cubicBezTo>
                    <a:pt x="5353" y="2326"/>
                    <a:pt x="5417" y="2411"/>
                    <a:pt x="5474" y="2502"/>
                  </a:cubicBezTo>
                  <a:cubicBezTo>
                    <a:pt x="5532" y="2595"/>
                    <a:pt x="5574" y="2681"/>
                    <a:pt x="5604" y="2766"/>
                  </a:cubicBezTo>
                  <a:cubicBezTo>
                    <a:pt x="5628" y="2834"/>
                    <a:pt x="5645" y="2905"/>
                    <a:pt x="5654" y="2978"/>
                  </a:cubicBezTo>
                  <a:cubicBezTo>
                    <a:pt x="5663" y="3049"/>
                    <a:pt x="5664" y="3122"/>
                    <a:pt x="5658" y="3194"/>
                  </a:cubicBezTo>
                  <a:cubicBezTo>
                    <a:pt x="5652" y="3265"/>
                    <a:pt x="5640" y="3336"/>
                    <a:pt x="5620" y="3404"/>
                  </a:cubicBezTo>
                  <a:cubicBezTo>
                    <a:pt x="5601" y="3472"/>
                    <a:pt x="5575" y="3538"/>
                    <a:pt x="5543" y="3600"/>
                  </a:cubicBezTo>
                  <a:cubicBezTo>
                    <a:pt x="5469" y="3744"/>
                    <a:pt x="5362" y="3873"/>
                    <a:pt x="5258" y="3997"/>
                  </a:cubicBezTo>
                  <a:cubicBezTo>
                    <a:pt x="5187" y="4083"/>
                    <a:pt x="5113" y="4171"/>
                    <a:pt x="5052" y="4263"/>
                  </a:cubicBezTo>
                  <a:cubicBezTo>
                    <a:pt x="5034" y="4290"/>
                    <a:pt x="5018" y="4316"/>
                    <a:pt x="5003" y="4342"/>
                  </a:cubicBezTo>
                  <a:cubicBezTo>
                    <a:pt x="4978" y="4387"/>
                    <a:pt x="4956" y="4434"/>
                    <a:pt x="4934" y="4478"/>
                  </a:cubicBezTo>
                  <a:cubicBezTo>
                    <a:pt x="4915" y="4518"/>
                    <a:pt x="4896" y="4560"/>
                    <a:pt x="4874" y="4599"/>
                  </a:cubicBezTo>
                  <a:cubicBezTo>
                    <a:pt x="4820" y="4696"/>
                    <a:pt x="4748" y="4794"/>
                    <a:pt x="4653" y="4897"/>
                  </a:cubicBezTo>
                  <a:cubicBezTo>
                    <a:pt x="4564" y="4995"/>
                    <a:pt x="4463" y="5088"/>
                    <a:pt x="4377" y="5166"/>
                  </a:cubicBezTo>
                  <a:cubicBezTo>
                    <a:pt x="4192" y="5333"/>
                    <a:pt x="3991" y="5504"/>
                    <a:pt x="3745" y="5704"/>
                  </a:cubicBezTo>
                  <a:cubicBezTo>
                    <a:pt x="3568" y="5849"/>
                    <a:pt x="3392" y="5987"/>
                    <a:pt x="3197" y="6089"/>
                  </a:cubicBezTo>
                  <a:cubicBezTo>
                    <a:pt x="3088" y="6145"/>
                    <a:pt x="2982" y="6184"/>
                    <a:pt x="2881" y="6204"/>
                  </a:cubicBezTo>
                  <a:cubicBezTo>
                    <a:pt x="2830" y="6213"/>
                    <a:pt x="2780" y="6218"/>
                    <a:pt x="2731" y="6218"/>
                  </a:cubicBezTo>
                  <a:cubicBezTo>
                    <a:pt x="2668" y="6218"/>
                    <a:pt x="2607" y="6210"/>
                    <a:pt x="2548" y="6194"/>
                  </a:cubicBezTo>
                  <a:moveTo>
                    <a:pt x="3923" y="642"/>
                  </a:moveTo>
                  <a:cubicBezTo>
                    <a:pt x="3878" y="643"/>
                    <a:pt x="3837" y="644"/>
                    <a:pt x="3796" y="643"/>
                  </a:cubicBezTo>
                  <a:cubicBezTo>
                    <a:pt x="3680" y="639"/>
                    <a:pt x="3583" y="617"/>
                    <a:pt x="3508" y="578"/>
                  </a:cubicBezTo>
                  <a:cubicBezTo>
                    <a:pt x="3412" y="527"/>
                    <a:pt x="3350" y="457"/>
                    <a:pt x="3284" y="382"/>
                  </a:cubicBezTo>
                  <a:cubicBezTo>
                    <a:pt x="3278" y="376"/>
                    <a:pt x="3272" y="369"/>
                    <a:pt x="3266" y="362"/>
                  </a:cubicBezTo>
                  <a:cubicBezTo>
                    <a:pt x="3249" y="343"/>
                    <a:pt x="3233" y="325"/>
                    <a:pt x="3216" y="308"/>
                  </a:cubicBezTo>
                  <a:cubicBezTo>
                    <a:pt x="3142" y="229"/>
                    <a:pt x="3045" y="157"/>
                    <a:pt x="2945" y="103"/>
                  </a:cubicBezTo>
                  <a:cubicBezTo>
                    <a:pt x="2836" y="45"/>
                    <a:pt x="2726" y="10"/>
                    <a:pt x="2628" y="3"/>
                  </a:cubicBezTo>
                  <a:cubicBezTo>
                    <a:pt x="2608" y="1"/>
                    <a:pt x="2589" y="1"/>
                    <a:pt x="2569" y="1"/>
                  </a:cubicBezTo>
                  <a:cubicBezTo>
                    <a:pt x="2390" y="1"/>
                    <a:pt x="2224" y="63"/>
                    <a:pt x="2051" y="196"/>
                  </a:cubicBezTo>
                  <a:cubicBezTo>
                    <a:pt x="2012" y="226"/>
                    <a:pt x="1974" y="258"/>
                    <a:pt x="1934" y="292"/>
                  </a:cubicBezTo>
                  <a:cubicBezTo>
                    <a:pt x="1819" y="389"/>
                    <a:pt x="1702" y="488"/>
                    <a:pt x="1570" y="532"/>
                  </a:cubicBezTo>
                  <a:cubicBezTo>
                    <a:pt x="1542" y="541"/>
                    <a:pt x="1513" y="548"/>
                    <a:pt x="1483" y="553"/>
                  </a:cubicBezTo>
                  <a:cubicBezTo>
                    <a:pt x="1458" y="556"/>
                    <a:pt x="1433" y="559"/>
                    <a:pt x="1408" y="561"/>
                  </a:cubicBezTo>
                  <a:cubicBezTo>
                    <a:pt x="1379" y="563"/>
                    <a:pt x="1348" y="566"/>
                    <a:pt x="1317" y="571"/>
                  </a:cubicBezTo>
                  <a:cubicBezTo>
                    <a:pt x="1230" y="586"/>
                    <a:pt x="1137" y="630"/>
                    <a:pt x="1055" y="695"/>
                  </a:cubicBezTo>
                  <a:cubicBezTo>
                    <a:pt x="986" y="750"/>
                    <a:pt x="926" y="821"/>
                    <a:pt x="872" y="911"/>
                  </a:cubicBezTo>
                  <a:cubicBezTo>
                    <a:pt x="823" y="993"/>
                    <a:pt x="785" y="1081"/>
                    <a:pt x="751" y="1164"/>
                  </a:cubicBezTo>
                  <a:cubicBezTo>
                    <a:pt x="722" y="1235"/>
                    <a:pt x="704" y="1330"/>
                    <a:pt x="685" y="1430"/>
                  </a:cubicBezTo>
                  <a:cubicBezTo>
                    <a:pt x="671" y="1507"/>
                    <a:pt x="656" y="1587"/>
                    <a:pt x="634" y="1662"/>
                  </a:cubicBezTo>
                  <a:cubicBezTo>
                    <a:pt x="610" y="1746"/>
                    <a:pt x="581" y="1811"/>
                    <a:pt x="545" y="1859"/>
                  </a:cubicBezTo>
                  <a:cubicBezTo>
                    <a:pt x="484" y="1942"/>
                    <a:pt x="415" y="2041"/>
                    <a:pt x="360" y="2142"/>
                  </a:cubicBezTo>
                  <a:cubicBezTo>
                    <a:pt x="303" y="2247"/>
                    <a:pt x="267" y="2347"/>
                    <a:pt x="248" y="2447"/>
                  </a:cubicBezTo>
                  <a:cubicBezTo>
                    <a:pt x="244" y="2468"/>
                    <a:pt x="241" y="2486"/>
                    <a:pt x="239" y="2502"/>
                  </a:cubicBezTo>
                  <a:cubicBezTo>
                    <a:pt x="221" y="2618"/>
                    <a:pt x="182" y="2735"/>
                    <a:pt x="140" y="2859"/>
                  </a:cubicBezTo>
                  <a:cubicBezTo>
                    <a:pt x="98" y="2982"/>
                    <a:pt x="55" y="3109"/>
                    <a:pt x="34" y="3238"/>
                  </a:cubicBezTo>
                  <a:cubicBezTo>
                    <a:pt x="7" y="3407"/>
                    <a:pt x="1" y="3590"/>
                    <a:pt x="18" y="3767"/>
                  </a:cubicBezTo>
                  <a:cubicBezTo>
                    <a:pt x="32" y="3920"/>
                    <a:pt x="58" y="4099"/>
                    <a:pt x="136" y="4266"/>
                  </a:cubicBezTo>
                  <a:cubicBezTo>
                    <a:pt x="172" y="4345"/>
                    <a:pt x="220" y="4420"/>
                    <a:pt x="278" y="4488"/>
                  </a:cubicBezTo>
                  <a:cubicBezTo>
                    <a:pt x="376" y="4603"/>
                    <a:pt x="505" y="4705"/>
                    <a:pt x="673" y="4801"/>
                  </a:cubicBezTo>
                  <a:cubicBezTo>
                    <a:pt x="827" y="4889"/>
                    <a:pt x="994" y="4960"/>
                    <a:pt x="1139" y="5019"/>
                  </a:cubicBezTo>
                  <a:cubicBezTo>
                    <a:pt x="1240" y="5061"/>
                    <a:pt x="1347" y="5107"/>
                    <a:pt x="1447" y="5171"/>
                  </a:cubicBezTo>
                  <a:cubicBezTo>
                    <a:pt x="1574" y="5252"/>
                    <a:pt x="1694" y="5365"/>
                    <a:pt x="1824" y="5525"/>
                  </a:cubicBezTo>
                  <a:cubicBezTo>
                    <a:pt x="1863" y="5572"/>
                    <a:pt x="1901" y="5622"/>
                    <a:pt x="1938" y="5670"/>
                  </a:cubicBezTo>
                  <a:cubicBezTo>
                    <a:pt x="1950" y="5686"/>
                    <a:pt x="1963" y="5703"/>
                    <a:pt x="1975" y="5719"/>
                  </a:cubicBezTo>
                  <a:cubicBezTo>
                    <a:pt x="2042" y="5806"/>
                    <a:pt x="2131" y="5916"/>
                    <a:pt x="2232" y="6007"/>
                  </a:cubicBezTo>
                  <a:cubicBezTo>
                    <a:pt x="2337" y="6102"/>
                    <a:pt x="2441" y="6162"/>
                    <a:pt x="2549" y="6193"/>
                  </a:cubicBezTo>
                  <a:cubicBezTo>
                    <a:pt x="2652" y="6222"/>
                    <a:pt x="2764" y="6225"/>
                    <a:pt x="2881" y="6203"/>
                  </a:cubicBezTo>
                  <a:cubicBezTo>
                    <a:pt x="2982" y="6183"/>
                    <a:pt x="3088" y="6145"/>
                    <a:pt x="3197" y="6088"/>
                  </a:cubicBezTo>
                  <a:cubicBezTo>
                    <a:pt x="3392" y="5986"/>
                    <a:pt x="3567" y="5848"/>
                    <a:pt x="3745" y="5704"/>
                  </a:cubicBezTo>
                  <a:cubicBezTo>
                    <a:pt x="3990" y="5503"/>
                    <a:pt x="4191" y="5332"/>
                    <a:pt x="4376" y="5165"/>
                  </a:cubicBezTo>
                  <a:cubicBezTo>
                    <a:pt x="4463" y="5087"/>
                    <a:pt x="4563" y="4994"/>
                    <a:pt x="4653" y="4897"/>
                  </a:cubicBezTo>
                  <a:cubicBezTo>
                    <a:pt x="4748" y="4793"/>
                    <a:pt x="4820" y="4696"/>
                    <a:pt x="4873" y="4599"/>
                  </a:cubicBezTo>
                  <a:cubicBezTo>
                    <a:pt x="4895" y="4559"/>
                    <a:pt x="4915" y="4518"/>
                    <a:pt x="4934" y="4478"/>
                  </a:cubicBezTo>
                  <a:cubicBezTo>
                    <a:pt x="4955" y="4433"/>
                    <a:pt x="4977" y="4387"/>
                    <a:pt x="5002" y="4342"/>
                  </a:cubicBezTo>
                  <a:cubicBezTo>
                    <a:pt x="5017" y="4316"/>
                    <a:pt x="5033" y="4290"/>
                    <a:pt x="5051" y="4263"/>
                  </a:cubicBezTo>
                  <a:cubicBezTo>
                    <a:pt x="5112" y="4171"/>
                    <a:pt x="5186" y="4082"/>
                    <a:pt x="5258" y="3996"/>
                  </a:cubicBezTo>
                  <a:cubicBezTo>
                    <a:pt x="5361" y="3872"/>
                    <a:pt x="5468" y="3744"/>
                    <a:pt x="5542" y="3600"/>
                  </a:cubicBezTo>
                  <a:cubicBezTo>
                    <a:pt x="5574" y="3538"/>
                    <a:pt x="5600" y="3472"/>
                    <a:pt x="5619" y="3404"/>
                  </a:cubicBezTo>
                  <a:cubicBezTo>
                    <a:pt x="5639" y="3335"/>
                    <a:pt x="5652" y="3265"/>
                    <a:pt x="5657" y="3194"/>
                  </a:cubicBezTo>
                  <a:cubicBezTo>
                    <a:pt x="5663" y="3122"/>
                    <a:pt x="5662" y="3049"/>
                    <a:pt x="5653" y="2979"/>
                  </a:cubicBezTo>
                  <a:cubicBezTo>
                    <a:pt x="5644" y="2906"/>
                    <a:pt x="5627" y="2834"/>
                    <a:pt x="5603" y="2766"/>
                  </a:cubicBezTo>
                  <a:cubicBezTo>
                    <a:pt x="5538" y="2579"/>
                    <a:pt x="5420" y="2413"/>
                    <a:pt x="5302" y="2263"/>
                  </a:cubicBezTo>
                  <a:cubicBezTo>
                    <a:pt x="5210" y="2144"/>
                    <a:pt x="5114" y="2031"/>
                    <a:pt x="5017" y="1928"/>
                  </a:cubicBezTo>
                  <a:cubicBezTo>
                    <a:pt x="5010" y="1920"/>
                    <a:pt x="5002" y="1912"/>
                    <a:pt x="4995" y="1904"/>
                  </a:cubicBezTo>
                  <a:cubicBezTo>
                    <a:pt x="4941" y="1847"/>
                    <a:pt x="4889" y="1792"/>
                    <a:pt x="4846" y="1727"/>
                  </a:cubicBezTo>
                  <a:cubicBezTo>
                    <a:pt x="4827" y="1700"/>
                    <a:pt x="4812" y="1672"/>
                    <a:pt x="4798" y="1644"/>
                  </a:cubicBezTo>
                  <a:cubicBezTo>
                    <a:pt x="4748" y="1538"/>
                    <a:pt x="4730" y="1417"/>
                    <a:pt x="4712" y="1300"/>
                  </a:cubicBezTo>
                  <a:cubicBezTo>
                    <a:pt x="4702" y="1231"/>
                    <a:pt x="4691" y="1160"/>
                    <a:pt x="4674" y="1093"/>
                  </a:cubicBezTo>
                  <a:cubicBezTo>
                    <a:pt x="4655" y="1018"/>
                    <a:pt x="4630" y="957"/>
                    <a:pt x="4596" y="906"/>
                  </a:cubicBezTo>
                  <a:cubicBezTo>
                    <a:pt x="4543" y="823"/>
                    <a:pt x="4465" y="758"/>
                    <a:pt x="4366" y="711"/>
                  </a:cubicBezTo>
                  <a:cubicBezTo>
                    <a:pt x="4279" y="671"/>
                    <a:pt x="4176" y="647"/>
                    <a:pt x="4069" y="641"/>
                  </a:cubicBezTo>
                  <a:cubicBezTo>
                    <a:pt x="4051" y="640"/>
                    <a:pt x="4032" y="640"/>
                    <a:pt x="4013" y="640"/>
                  </a:cubicBezTo>
                  <a:cubicBezTo>
                    <a:pt x="3983" y="640"/>
                    <a:pt x="3952" y="641"/>
                    <a:pt x="3923" y="6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3" name="Freeform 58">
              <a:extLst>
                <a:ext uri="{FF2B5EF4-FFF2-40B4-BE49-F238E27FC236}">
                  <a16:creationId xmlns:a16="http://schemas.microsoft.com/office/drawing/2014/main" id="{51007BF6-0393-455B-9D79-66F8B9D9B8B7}"/>
                </a:ext>
              </a:extLst>
            </p:cNvPr>
            <p:cNvSpPr>
              <a:spLocks noEditPoints="1"/>
            </p:cNvSpPr>
            <p:nvPr/>
          </p:nvSpPr>
          <p:spPr bwMode="auto">
            <a:xfrm>
              <a:off x="3620" y="-136"/>
              <a:ext cx="4280" cy="4668"/>
            </a:xfrm>
            <a:custGeom>
              <a:avLst/>
              <a:gdLst>
                <a:gd name="T0" fmla="*/ 2247 w 5782"/>
                <a:gd name="T1" fmla="*/ 6066 h 6307"/>
                <a:gd name="T2" fmla="*/ 1954 w 5782"/>
                <a:gd name="T3" fmla="*/ 5732 h 6307"/>
                <a:gd name="T4" fmla="*/ 1456 w 5782"/>
                <a:gd name="T5" fmla="*/ 5230 h 6307"/>
                <a:gd name="T6" fmla="*/ 289 w 5782"/>
                <a:gd name="T7" fmla="*/ 4555 h 6307"/>
                <a:gd name="T8" fmla="*/ 19 w 5782"/>
                <a:gd name="T9" fmla="*/ 3843 h 6307"/>
                <a:gd name="T10" fmla="*/ 133 w 5782"/>
                <a:gd name="T11" fmla="*/ 2923 h 6307"/>
                <a:gd name="T12" fmla="*/ 242 w 5782"/>
                <a:gd name="T13" fmla="*/ 2478 h 6307"/>
                <a:gd name="T14" fmla="*/ 692 w 5782"/>
                <a:gd name="T15" fmla="*/ 1435 h 6307"/>
                <a:gd name="T16" fmla="*/ 1094 w 5782"/>
                <a:gd name="T17" fmla="*/ 708 h 6307"/>
                <a:gd name="T18" fmla="*/ 1448 w 5782"/>
                <a:gd name="T19" fmla="*/ 567 h 6307"/>
                <a:gd name="T20" fmla="*/ 1612 w 5782"/>
                <a:gd name="T21" fmla="*/ 531 h 6307"/>
                <a:gd name="T22" fmla="*/ 2097 w 5782"/>
                <a:gd name="T23" fmla="*/ 191 h 6307"/>
                <a:gd name="T24" fmla="*/ 3285 w 5782"/>
                <a:gd name="T25" fmla="*/ 330 h 6307"/>
                <a:gd name="T26" fmla="*/ 3347 w 5782"/>
                <a:gd name="T27" fmla="*/ 393 h 6307"/>
                <a:gd name="T28" fmla="*/ 3875 w 5782"/>
                <a:gd name="T29" fmla="*/ 648 h 6307"/>
                <a:gd name="T30" fmla="*/ 4002 w 5782"/>
                <a:gd name="T31" fmla="*/ 649 h 6307"/>
                <a:gd name="T32" fmla="*/ 4670 w 5782"/>
                <a:gd name="T33" fmla="*/ 936 h 6307"/>
                <a:gd name="T34" fmla="*/ 4862 w 5782"/>
                <a:gd name="T35" fmla="*/ 1675 h 6307"/>
                <a:gd name="T36" fmla="*/ 5062 w 5782"/>
                <a:gd name="T37" fmla="*/ 1918 h 6307"/>
                <a:gd name="T38" fmla="*/ 5387 w 5782"/>
                <a:gd name="T39" fmla="*/ 2273 h 6307"/>
                <a:gd name="T40" fmla="*/ 5614 w 5782"/>
                <a:gd name="T41" fmla="*/ 3625 h 6307"/>
                <a:gd name="T42" fmla="*/ 5106 w 5782"/>
                <a:gd name="T43" fmla="*/ 4293 h 6307"/>
                <a:gd name="T44" fmla="*/ 4990 w 5782"/>
                <a:gd name="T45" fmla="*/ 4519 h 6307"/>
                <a:gd name="T46" fmla="*/ 4440 w 5782"/>
                <a:gd name="T47" fmla="*/ 5226 h 6307"/>
                <a:gd name="T48" fmla="*/ 3230 w 5782"/>
                <a:gd name="T49" fmla="*/ 6159 h 6307"/>
                <a:gd name="T50" fmla="*/ 2564 w 5782"/>
                <a:gd name="T51" fmla="*/ 6255 h 6307"/>
                <a:gd name="T52" fmla="*/ 3999 w 5782"/>
                <a:gd name="T53" fmla="*/ 656 h 6307"/>
                <a:gd name="T54" fmla="*/ 3585 w 5782"/>
                <a:gd name="T55" fmla="*/ 591 h 6307"/>
                <a:gd name="T56" fmla="*/ 3332 w 5782"/>
                <a:gd name="T57" fmla="*/ 387 h 6307"/>
                <a:gd name="T58" fmla="*/ 2691 w 5782"/>
                <a:gd name="T59" fmla="*/ 31 h 6307"/>
                <a:gd name="T60" fmla="*/ 1957 w 5782"/>
                <a:gd name="T61" fmla="*/ 311 h 6307"/>
                <a:gd name="T62" fmla="*/ 1527 w 5782"/>
                <a:gd name="T63" fmla="*/ 562 h 6307"/>
                <a:gd name="T64" fmla="*/ 1361 w 5782"/>
                <a:gd name="T65" fmla="*/ 588 h 6307"/>
                <a:gd name="T66" fmla="*/ 780 w 5782"/>
                <a:gd name="T67" fmla="*/ 1167 h 6307"/>
                <a:gd name="T68" fmla="*/ 547 w 5782"/>
                <a:gd name="T69" fmla="*/ 1848 h 6307"/>
                <a:gd name="T70" fmla="*/ 240 w 5782"/>
                <a:gd name="T71" fmla="*/ 2538 h 6307"/>
                <a:gd name="T72" fmla="*/ 35 w 5782"/>
                <a:gd name="T73" fmla="*/ 3319 h 6307"/>
                <a:gd name="T74" fmla="*/ 151 w 5782"/>
                <a:gd name="T75" fmla="*/ 4334 h 6307"/>
                <a:gd name="T76" fmla="*/ 1151 w 5782"/>
                <a:gd name="T77" fmla="*/ 5070 h 6307"/>
                <a:gd name="T78" fmla="*/ 1841 w 5782"/>
                <a:gd name="T79" fmla="*/ 5578 h 6307"/>
                <a:gd name="T80" fmla="*/ 1994 w 5782"/>
                <a:gd name="T81" fmla="*/ 5773 h 6307"/>
                <a:gd name="T82" fmla="*/ 3227 w 5782"/>
                <a:gd name="T83" fmla="*/ 6153 h 6307"/>
                <a:gd name="T84" fmla="*/ 4435 w 5782"/>
                <a:gd name="T85" fmla="*/ 5221 h 6307"/>
                <a:gd name="T86" fmla="*/ 4984 w 5782"/>
                <a:gd name="T87" fmla="*/ 4516 h 6307"/>
                <a:gd name="T88" fmla="*/ 5100 w 5782"/>
                <a:gd name="T89" fmla="*/ 4289 h 6307"/>
                <a:gd name="T90" fmla="*/ 5608 w 5782"/>
                <a:gd name="T91" fmla="*/ 3622 h 6307"/>
                <a:gd name="T92" fmla="*/ 5381 w 5782"/>
                <a:gd name="T93" fmla="*/ 2277 h 6307"/>
                <a:gd name="T94" fmla="*/ 5058 w 5782"/>
                <a:gd name="T95" fmla="*/ 1923 h 6307"/>
                <a:gd name="T96" fmla="*/ 4856 w 5782"/>
                <a:gd name="T97" fmla="*/ 1678 h 6307"/>
                <a:gd name="T98" fmla="*/ 4664 w 5782"/>
                <a:gd name="T99" fmla="*/ 939 h 6307"/>
                <a:gd name="T100" fmla="*/ 4031 w 5782"/>
                <a:gd name="T101" fmla="*/ 656 h 6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82" h="6307">
                  <a:moveTo>
                    <a:pt x="2564" y="6255"/>
                  </a:moveTo>
                  <a:cubicBezTo>
                    <a:pt x="2456" y="6223"/>
                    <a:pt x="2352" y="6161"/>
                    <a:pt x="2247" y="6066"/>
                  </a:cubicBezTo>
                  <a:cubicBezTo>
                    <a:pt x="2147" y="5976"/>
                    <a:pt x="2060" y="5869"/>
                    <a:pt x="1988" y="5777"/>
                  </a:cubicBezTo>
                  <a:cubicBezTo>
                    <a:pt x="1977" y="5762"/>
                    <a:pt x="1965" y="5747"/>
                    <a:pt x="1954" y="5732"/>
                  </a:cubicBezTo>
                  <a:cubicBezTo>
                    <a:pt x="1916" y="5683"/>
                    <a:pt x="1876" y="5632"/>
                    <a:pt x="1836" y="5583"/>
                  </a:cubicBezTo>
                  <a:cubicBezTo>
                    <a:pt x="1706" y="5425"/>
                    <a:pt x="1585" y="5312"/>
                    <a:pt x="1456" y="5230"/>
                  </a:cubicBezTo>
                  <a:cubicBezTo>
                    <a:pt x="1364" y="5171"/>
                    <a:pt x="1266" y="5126"/>
                    <a:pt x="1149" y="5077"/>
                  </a:cubicBezTo>
                  <a:cubicBezTo>
                    <a:pt x="866" y="4959"/>
                    <a:pt x="514" y="4812"/>
                    <a:pt x="289" y="4555"/>
                  </a:cubicBezTo>
                  <a:cubicBezTo>
                    <a:pt x="231" y="4488"/>
                    <a:pt x="182" y="4415"/>
                    <a:pt x="144" y="4337"/>
                  </a:cubicBezTo>
                  <a:cubicBezTo>
                    <a:pt x="63" y="4168"/>
                    <a:pt x="34" y="3984"/>
                    <a:pt x="19" y="3843"/>
                  </a:cubicBezTo>
                  <a:cubicBezTo>
                    <a:pt x="0" y="3670"/>
                    <a:pt x="3" y="3488"/>
                    <a:pt x="28" y="3318"/>
                  </a:cubicBezTo>
                  <a:cubicBezTo>
                    <a:pt x="48" y="3184"/>
                    <a:pt x="91" y="3051"/>
                    <a:pt x="133" y="2923"/>
                  </a:cubicBezTo>
                  <a:cubicBezTo>
                    <a:pt x="177" y="2789"/>
                    <a:pt x="218" y="2663"/>
                    <a:pt x="234" y="2537"/>
                  </a:cubicBezTo>
                  <a:cubicBezTo>
                    <a:pt x="236" y="2519"/>
                    <a:pt x="238" y="2500"/>
                    <a:pt x="242" y="2478"/>
                  </a:cubicBezTo>
                  <a:cubicBezTo>
                    <a:pt x="281" y="2231"/>
                    <a:pt x="409" y="2027"/>
                    <a:pt x="542" y="1844"/>
                  </a:cubicBezTo>
                  <a:cubicBezTo>
                    <a:pt x="619" y="1738"/>
                    <a:pt x="656" y="1584"/>
                    <a:pt x="692" y="1435"/>
                  </a:cubicBezTo>
                  <a:cubicBezTo>
                    <a:pt x="716" y="1333"/>
                    <a:pt x="739" y="1237"/>
                    <a:pt x="773" y="1164"/>
                  </a:cubicBezTo>
                  <a:cubicBezTo>
                    <a:pt x="851" y="998"/>
                    <a:pt x="940" y="826"/>
                    <a:pt x="1094" y="708"/>
                  </a:cubicBezTo>
                  <a:cubicBezTo>
                    <a:pt x="1176" y="645"/>
                    <a:pt x="1271" y="600"/>
                    <a:pt x="1360" y="581"/>
                  </a:cubicBezTo>
                  <a:cubicBezTo>
                    <a:pt x="1390" y="575"/>
                    <a:pt x="1420" y="571"/>
                    <a:pt x="1448" y="567"/>
                  </a:cubicBezTo>
                  <a:cubicBezTo>
                    <a:pt x="1474" y="564"/>
                    <a:pt x="1500" y="560"/>
                    <a:pt x="1526" y="555"/>
                  </a:cubicBezTo>
                  <a:cubicBezTo>
                    <a:pt x="1556" y="549"/>
                    <a:pt x="1585" y="541"/>
                    <a:pt x="1612" y="531"/>
                  </a:cubicBezTo>
                  <a:cubicBezTo>
                    <a:pt x="1734" y="486"/>
                    <a:pt x="1845" y="394"/>
                    <a:pt x="1953" y="305"/>
                  </a:cubicBezTo>
                  <a:cubicBezTo>
                    <a:pt x="2000" y="266"/>
                    <a:pt x="2049" y="226"/>
                    <a:pt x="2097" y="191"/>
                  </a:cubicBezTo>
                  <a:cubicBezTo>
                    <a:pt x="2287" y="55"/>
                    <a:pt x="2481" y="0"/>
                    <a:pt x="2692" y="24"/>
                  </a:cubicBezTo>
                  <a:cubicBezTo>
                    <a:pt x="2881" y="45"/>
                    <a:pt x="3114" y="165"/>
                    <a:pt x="3285" y="330"/>
                  </a:cubicBezTo>
                  <a:cubicBezTo>
                    <a:pt x="3302" y="347"/>
                    <a:pt x="3319" y="364"/>
                    <a:pt x="3337" y="382"/>
                  </a:cubicBezTo>
                  <a:cubicBezTo>
                    <a:pt x="3347" y="393"/>
                    <a:pt x="3347" y="393"/>
                    <a:pt x="3347" y="393"/>
                  </a:cubicBezTo>
                  <a:cubicBezTo>
                    <a:pt x="3419" y="466"/>
                    <a:pt x="3487" y="535"/>
                    <a:pt x="3589" y="584"/>
                  </a:cubicBezTo>
                  <a:cubicBezTo>
                    <a:pt x="3664" y="621"/>
                    <a:pt x="3760" y="642"/>
                    <a:pt x="3875" y="648"/>
                  </a:cubicBezTo>
                  <a:cubicBezTo>
                    <a:pt x="3917" y="649"/>
                    <a:pt x="3958" y="649"/>
                    <a:pt x="3999" y="649"/>
                  </a:cubicBezTo>
                  <a:cubicBezTo>
                    <a:pt x="4002" y="649"/>
                    <a:pt x="4002" y="649"/>
                    <a:pt x="4002" y="649"/>
                  </a:cubicBezTo>
                  <a:cubicBezTo>
                    <a:pt x="4052" y="649"/>
                    <a:pt x="4100" y="649"/>
                    <a:pt x="4149" y="653"/>
                  </a:cubicBezTo>
                  <a:cubicBezTo>
                    <a:pt x="4384" y="673"/>
                    <a:pt x="4574" y="776"/>
                    <a:pt x="4670" y="936"/>
                  </a:cubicBezTo>
                  <a:cubicBezTo>
                    <a:pt x="4737" y="1048"/>
                    <a:pt x="4756" y="1185"/>
                    <a:pt x="4774" y="1318"/>
                  </a:cubicBezTo>
                  <a:cubicBezTo>
                    <a:pt x="4790" y="1440"/>
                    <a:pt x="4807" y="1567"/>
                    <a:pt x="4862" y="1675"/>
                  </a:cubicBezTo>
                  <a:cubicBezTo>
                    <a:pt x="4876" y="1702"/>
                    <a:pt x="4893" y="1729"/>
                    <a:pt x="4913" y="1756"/>
                  </a:cubicBezTo>
                  <a:cubicBezTo>
                    <a:pt x="4957" y="1816"/>
                    <a:pt x="5008" y="1865"/>
                    <a:pt x="5062" y="1918"/>
                  </a:cubicBezTo>
                  <a:cubicBezTo>
                    <a:pt x="5072" y="1928"/>
                    <a:pt x="5082" y="1937"/>
                    <a:pt x="5092" y="1947"/>
                  </a:cubicBezTo>
                  <a:cubicBezTo>
                    <a:pt x="5193" y="2045"/>
                    <a:pt x="5292" y="2154"/>
                    <a:pt x="5387" y="2273"/>
                  </a:cubicBezTo>
                  <a:cubicBezTo>
                    <a:pt x="5491" y="2403"/>
                    <a:pt x="5620" y="2578"/>
                    <a:pt x="5688" y="2775"/>
                  </a:cubicBezTo>
                  <a:cubicBezTo>
                    <a:pt x="5782" y="3048"/>
                    <a:pt x="5755" y="3366"/>
                    <a:pt x="5614" y="3625"/>
                  </a:cubicBezTo>
                  <a:cubicBezTo>
                    <a:pt x="5540" y="3762"/>
                    <a:pt x="5435" y="3884"/>
                    <a:pt x="5333" y="4002"/>
                  </a:cubicBezTo>
                  <a:cubicBezTo>
                    <a:pt x="5254" y="4095"/>
                    <a:pt x="5171" y="4191"/>
                    <a:pt x="5106" y="4293"/>
                  </a:cubicBezTo>
                  <a:cubicBezTo>
                    <a:pt x="5088" y="4320"/>
                    <a:pt x="5072" y="4347"/>
                    <a:pt x="5058" y="4374"/>
                  </a:cubicBezTo>
                  <a:cubicBezTo>
                    <a:pt x="5032" y="4422"/>
                    <a:pt x="5011" y="4471"/>
                    <a:pt x="4990" y="4519"/>
                  </a:cubicBezTo>
                  <a:cubicBezTo>
                    <a:pt x="4973" y="4559"/>
                    <a:pt x="4955" y="4600"/>
                    <a:pt x="4935" y="4640"/>
                  </a:cubicBezTo>
                  <a:cubicBezTo>
                    <a:pt x="4823" y="4861"/>
                    <a:pt x="4631" y="5052"/>
                    <a:pt x="4440" y="5226"/>
                  </a:cubicBezTo>
                  <a:cubicBezTo>
                    <a:pt x="4257" y="5392"/>
                    <a:pt x="4058" y="5561"/>
                    <a:pt x="3794" y="5773"/>
                  </a:cubicBezTo>
                  <a:cubicBezTo>
                    <a:pt x="3611" y="5919"/>
                    <a:pt x="3431" y="6058"/>
                    <a:pt x="3230" y="6159"/>
                  </a:cubicBezTo>
                  <a:cubicBezTo>
                    <a:pt x="3065" y="6242"/>
                    <a:pt x="2909" y="6284"/>
                    <a:pt x="2765" y="6284"/>
                  </a:cubicBezTo>
                  <a:cubicBezTo>
                    <a:pt x="2695" y="6284"/>
                    <a:pt x="2628" y="6274"/>
                    <a:pt x="2564" y="6255"/>
                  </a:cubicBezTo>
                  <a:moveTo>
                    <a:pt x="4002" y="656"/>
                  </a:moveTo>
                  <a:cubicBezTo>
                    <a:pt x="3999" y="656"/>
                    <a:pt x="3999" y="656"/>
                    <a:pt x="3999" y="656"/>
                  </a:cubicBezTo>
                  <a:cubicBezTo>
                    <a:pt x="3958" y="656"/>
                    <a:pt x="3917" y="656"/>
                    <a:pt x="3875" y="655"/>
                  </a:cubicBezTo>
                  <a:cubicBezTo>
                    <a:pt x="3759" y="649"/>
                    <a:pt x="3661" y="628"/>
                    <a:pt x="3585" y="591"/>
                  </a:cubicBezTo>
                  <a:cubicBezTo>
                    <a:pt x="3483" y="541"/>
                    <a:pt x="3415" y="471"/>
                    <a:pt x="3342" y="398"/>
                  </a:cubicBezTo>
                  <a:cubicBezTo>
                    <a:pt x="3332" y="387"/>
                    <a:pt x="3332" y="387"/>
                    <a:pt x="3332" y="387"/>
                  </a:cubicBezTo>
                  <a:cubicBezTo>
                    <a:pt x="3314" y="369"/>
                    <a:pt x="3297" y="352"/>
                    <a:pt x="3280" y="335"/>
                  </a:cubicBezTo>
                  <a:cubicBezTo>
                    <a:pt x="3110" y="171"/>
                    <a:pt x="2879" y="52"/>
                    <a:pt x="2691" y="31"/>
                  </a:cubicBezTo>
                  <a:cubicBezTo>
                    <a:pt x="2482" y="7"/>
                    <a:pt x="2290" y="62"/>
                    <a:pt x="2101" y="197"/>
                  </a:cubicBezTo>
                  <a:cubicBezTo>
                    <a:pt x="2053" y="232"/>
                    <a:pt x="2004" y="272"/>
                    <a:pt x="1957" y="311"/>
                  </a:cubicBezTo>
                  <a:cubicBezTo>
                    <a:pt x="1849" y="400"/>
                    <a:pt x="1738" y="492"/>
                    <a:pt x="1614" y="538"/>
                  </a:cubicBezTo>
                  <a:cubicBezTo>
                    <a:pt x="1587" y="548"/>
                    <a:pt x="1557" y="556"/>
                    <a:pt x="1527" y="562"/>
                  </a:cubicBezTo>
                  <a:cubicBezTo>
                    <a:pt x="1501" y="567"/>
                    <a:pt x="1475" y="571"/>
                    <a:pt x="1449" y="574"/>
                  </a:cubicBezTo>
                  <a:cubicBezTo>
                    <a:pt x="1421" y="578"/>
                    <a:pt x="1391" y="582"/>
                    <a:pt x="1361" y="588"/>
                  </a:cubicBezTo>
                  <a:cubicBezTo>
                    <a:pt x="1273" y="606"/>
                    <a:pt x="1180" y="651"/>
                    <a:pt x="1098" y="714"/>
                  </a:cubicBezTo>
                  <a:cubicBezTo>
                    <a:pt x="945" y="831"/>
                    <a:pt x="857" y="1002"/>
                    <a:pt x="780" y="1167"/>
                  </a:cubicBezTo>
                  <a:cubicBezTo>
                    <a:pt x="745" y="1240"/>
                    <a:pt x="723" y="1335"/>
                    <a:pt x="698" y="1437"/>
                  </a:cubicBezTo>
                  <a:cubicBezTo>
                    <a:pt x="663" y="1586"/>
                    <a:pt x="626" y="1741"/>
                    <a:pt x="547" y="1848"/>
                  </a:cubicBezTo>
                  <a:cubicBezTo>
                    <a:pt x="415" y="2031"/>
                    <a:pt x="287" y="2233"/>
                    <a:pt x="249" y="2479"/>
                  </a:cubicBezTo>
                  <a:cubicBezTo>
                    <a:pt x="245" y="2501"/>
                    <a:pt x="243" y="2520"/>
                    <a:pt x="240" y="2538"/>
                  </a:cubicBezTo>
                  <a:cubicBezTo>
                    <a:pt x="225" y="2664"/>
                    <a:pt x="184" y="2791"/>
                    <a:pt x="140" y="2925"/>
                  </a:cubicBezTo>
                  <a:cubicBezTo>
                    <a:pt x="98" y="3053"/>
                    <a:pt x="55" y="3185"/>
                    <a:pt x="35" y="3319"/>
                  </a:cubicBezTo>
                  <a:cubicBezTo>
                    <a:pt x="10" y="3489"/>
                    <a:pt x="7" y="3670"/>
                    <a:pt x="25" y="3842"/>
                  </a:cubicBezTo>
                  <a:cubicBezTo>
                    <a:pt x="41" y="3983"/>
                    <a:pt x="70" y="4166"/>
                    <a:pt x="151" y="4334"/>
                  </a:cubicBezTo>
                  <a:cubicBezTo>
                    <a:pt x="188" y="4411"/>
                    <a:pt x="237" y="4484"/>
                    <a:pt x="295" y="4550"/>
                  </a:cubicBezTo>
                  <a:cubicBezTo>
                    <a:pt x="518" y="4806"/>
                    <a:pt x="869" y="4952"/>
                    <a:pt x="1151" y="5070"/>
                  </a:cubicBezTo>
                  <a:cubicBezTo>
                    <a:pt x="1269" y="5119"/>
                    <a:pt x="1367" y="5164"/>
                    <a:pt x="1459" y="5224"/>
                  </a:cubicBezTo>
                  <a:cubicBezTo>
                    <a:pt x="1589" y="5307"/>
                    <a:pt x="1711" y="5420"/>
                    <a:pt x="1841" y="5578"/>
                  </a:cubicBezTo>
                  <a:cubicBezTo>
                    <a:pt x="1881" y="5627"/>
                    <a:pt x="1921" y="5679"/>
                    <a:pt x="1959" y="5728"/>
                  </a:cubicBezTo>
                  <a:cubicBezTo>
                    <a:pt x="1971" y="5743"/>
                    <a:pt x="1982" y="5758"/>
                    <a:pt x="1994" y="5773"/>
                  </a:cubicBezTo>
                  <a:cubicBezTo>
                    <a:pt x="2154" y="5979"/>
                    <a:pt x="2334" y="6179"/>
                    <a:pt x="2566" y="6249"/>
                  </a:cubicBezTo>
                  <a:cubicBezTo>
                    <a:pt x="2763" y="6307"/>
                    <a:pt x="2985" y="6275"/>
                    <a:pt x="3227" y="6153"/>
                  </a:cubicBezTo>
                  <a:cubicBezTo>
                    <a:pt x="3427" y="6053"/>
                    <a:pt x="3607" y="5913"/>
                    <a:pt x="3789" y="5767"/>
                  </a:cubicBezTo>
                  <a:cubicBezTo>
                    <a:pt x="4054" y="5555"/>
                    <a:pt x="4253" y="5387"/>
                    <a:pt x="4435" y="5221"/>
                  </a:cubicBezTo>
                  <a:cubicBezTo>
                    <a:pt x="4626" y="5047"/>
                    <a:pt x="4817" y="4857"/>
                    <a:pt x="4928" y="4637"/>
                  </a:cubicBezTo>
                  <a:cubicBezTo>
                    <a:pt x="4949" y="4597"/>
                    <a:pt x="4966" y="4556"/>
                    <a:pt x="4984" y="4516"/>
                  </a:cubicBezTo>
                  <a:cubicBezTo>
                    <a:pt x="5004" y="4468"/>
                    <a:pt x="5026" y="4419"/>
                    <a:pt x="5052" y="4370"/>
                  </a:cubicBezTo>
                  <a:cubicBezTo>
                    <a:pt x="5066" y="4344"/>
                    <a:pt x="5082" y="4316"/>
                    <a:pt x="5100" y="4289"/>
                  </a:cubicBezTo>
                  <a:cubicBezTo>
                    <a:pt x="5166" y="4187"/>
                    <a:pt x="5248" y="4091"/>
                    <a:pt x="5328" y="3998"/>
                  </a:cubicBezTo>
                  <a:cubicBezTo>
                    <a:pt x="5429" y="3880"/>
                    <a:pt x="5534" y="3758"/>
                    <a:pt x="5608" y="3622"/>
                  </a:cubicBezTo>
                  <a:cubicBezTo>
                    <a:pt x="5748" y="3364"/>
                    <a:pt x="5775" y="3049"/>
                    <a:pt x="5681" y="2778"/>
                  </a:cubicBezTo>
                  <a:cubicBezTo>
                    <a:pt x="5614" y="2581"/>
                    <a:pt x="5485" y="2407"/>
                    <a:pt x="5381" y="2277"/>
                  </a:cubicBezTo>
                  <a:cubicBezTo>
                    <a:pt x="5286" y="2159"/>
                    <a:pt x="5187" y="2050"/>
                    <a:pt x="5088" y="1952"/>
                  </a:cubicBezTo>
                  <a:cubicBezTo>
                    <a:pt x="5078" y="1942"/>
                    <a:pt x="5068" y="1933"/>
                    <a:pt x="5058" y="1923"/>
                  </a:cubicBezTo>
                  <a:cubicBezTo>
                    <a:pt x="5003" y="1870"/>
                    <a:pt x="4951" y="1820"/>
                    <a:pt x="4907" y="1760"/>
                  </a:cubicBezTo>
                  <a:cubicBezTo>
                    <a:pt x="4887" y="1733"/>
                    <a:pt x="4870" y="1706"/>
                    <a:pt x="4856" y="1678"/>
                  </a:cubicBezTo>
                  <a:cubicBezTo>
                    <a:pt x="4801" y="1569"/>
                    <a:pt x="4784" y="1442"/>
                    <a:pt x="4767" y="1319"/>
                  </a:cubicBezTo>
                  <a:cubicBezTo>
                    <a:pt x="4749" y="1187"/>
                    <a:pt x="4731" y="1050"/>
                    <a:pt x="4664" y="939"/>
                  </a:cubicBezTo>
                  <a:cubicBezTo>
                    <a:pt x="4569" y="782"/>
                    <a:pt x="4381" y="680"/>
                    <a:pt x="4148" y="660"/>
                  </a:cubicBezTo>
                  <a:cubicBezTo>
                    <a:pt x="4109" y="657"/>
                    <a:pt x="4070" y="656"/>
                    <a:pt x="4031" y="656"/>
                  </a:cubicBezTo>
                  <a:cubicBezTo>
                    <a:pt x="4021" y="656"/>
                    <a:pt x="4012" y="656"/>
                    <a:pt x="4002" y="656"/>
                  </a:cubicBezTo>
                </a:path>
              </a:pathLst>
            </a:custGeom>
            <a:grpFill/>
            <a:ln w="6350">
              <a:solidFill>
                <a:srgbClr val="F5A670">
                  <a:alpha val="31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4" name="Freeform 59">
              <a:extLst>
                <a:ext uri="{FF2B5EF4-FFF2-40B4-BE49-F238E27FC236}">
                  <a16:creationId xmlns:a16="http://schemas.microsoft.com/office/drawing/2014/main" id="{0331A167-1AA6-4210-822E-0F26AA6C8308}"/>
                </a:ext>
              </a:extLst>
            </p:cNvPr>
            <p:cNvSpPr>
              <a:spLocks noEditPoints="1"/>
            </p:cNvSpPr>
            <p:nvPr/>
          </p:nvSpPr>
          <p:spPr bwMode="auto">
            <a:xfrm>
              <a:off x="3593" y="-159"/>
              <a:ext cx="4305" cy="4687"/>
            </a:xfrm>
            <a:custGeom>
              <a:avLst/>
              <a:gdLst>
                <a:gd name="T0" fmla="*/ 2001 w 5816"/>
                <a:gd name="T1" fmla="*/ 5811 h 6332"/>
                <a:gd name="T2" fmla="*/ 1668 w 5816"/>
                <a:gd name="T3" fmla="*/ 5425 h 6332"/>
                <a:gd name="T4" fmla="*/ 1138 w 5816"/>
                <a:gd name="T5" fmla="*/ 5101 h 6332"/>
                <a:gd name="T6" fmla="*/ 154 w 5816"/>
                <a:gd name="T7" fmla="*/ 4385 h 6332"/>
                <a:gd name="T8" fmla="*/ 24 w 5816"/>
                <a:gd name="T9" fmla="*/ 3380 h 6332"/>
                <a:gd name="T10" fmla="*/ 238 w 5816"/>
                <a:gd name="T11" fmla="*/ 2491 h 6332"/>
                <a:gd name="T12" fmla="*/ 698 w 5816"/>
                <a:gd name="T13" fmla="*/ 1424 h 6332"/>
                <a:gd name="T14" fmla="*/ 1131 w 5816"/>
                <a:gd name="T15" fmla="*/ 708 h 6332"/>
                <a:gd name="T16" fmla="*/ 1565 w 5816"/>
                <a:gd name="T17" fmla="*/ 545 h 6332"/>
                <a:gd name="T18" fmla="*/ 2142 w 5816"/>
                <a:gd name="T19" fmla="*/ 173 h 6332"/>
                <a:gd name="T20" fmla="*/ 3064 w 5816"/>
                <a:gd name="T21" fmla="*/ 144 h 6332"/>
                <a:gd name="T22" fmla="*/ 3661 w 5816"/>
                <a:gd name="T23" fmla="*/ 578 h 6332"/>
                <a:gd name="T24" fmla="*/ 4076 w 5816"/>
                <a:gd name="T25" fmla="*/ 644 h 6332"/>
                <a:gd name="T26" fmla="*/ 4732 w 5816"/>
                <a:gd name="T27" fmla="*/ 950 h 6332"/>
                <a:gd name="T28" fmla="*/ 4968 w 5816"/>
                <a:gd name="T29" fmla="*/ 1769 h 6332"/>
                <a:gd name="T30" fmla="*/ 5460 w 5816"/>
                <a:gd name="T31" fmla="*/ 2269 h 6332"/>
                <a:gd name="T32" fmla="*/ 5809 w 5816"/>
                <a:gd name="T33" fmla="*/ 2988 h 6332"/>
                <a:gd name="T34" fmla="*/ 5397 w 5816"/>
                <a:gd name="T35" fmla="*/ 3988 h 6332"/>
                <a:gd name="T36" fmla="*/ 5036 w 5816"/>
                <a:gd name="T37" fmla="*/ 4538 h 6332"/>
                <a:gd name="T38" fmla="*/ 4493 w 5816"/>
                <a:gd name="T39" fmla="*/ 5262 h 6332"/>
                <a:gd name="T40" fmla="*/ 2922 w 5816"/>
                <a:gd name="T41" fmla="*/ 6314 h 6332"/>
                <a:gd name="T42" fmla="*/ 2142 w 5816"/>
                <a:gd name="T43" fmla="*/ 174 h 6332"/>
                <a:gd name="T44" fmla="*/ 1565 w 5816"/>
                <a:gd name="T45" fmla="*/ 546 h 6332"/>
                <a:gd name="T46" fmla="*/ 1131 w 5816"/>
                <a:gd name="T47" fmla="*/ 708 h 6332"/>
                <a:gd name="T48" fmla="*/ 699 w 5816"/>
                <a:gd name="T49" fmla="*/ 1424 h 6332"/>
                <a:gd name="T50" fmla="*/ 238 w 5816"/>
                <a:gd name="T51" fmla="*/ 2491 h 6332"/>
                <a:gd name="T52" fmla="*/ 25 w 5816"/>
                <a:gd name="T53" fmla="*/ 3380 h 6332"/>
                <a:gd name="T54" fmla="*/ 155 w 5816"/>
                <a:gd name="T55" fmla="*/ 4385 h 6332"/>
                <a:gd name="T56" fmla="*/ 1139 w 5816"/>
                <a:gd name="T57" fmla="*/ 5101 h 6332"/>
                <a:gd name="T58" fmla="*/ 1669 w 5816"/>
                <a:gd name="T59" fmla="*/ 5425 h 6332"/>
                <a:gd name="T60" fmla="*/ 2002 w 5816"/>
                <a:gd name="T61" fmla="*/ 5811 h 6332"/>
                <a:gd name="T62" fmla="*/ 2922 w 5816"/>
                <a:gd name="T63" fmla="*/ 6313 h 6332"/>
                <a:gd name="T64" fmla="*/ 4493 w 5816"/>
                <a:gd name="T65" fmla="*/ 5262 h 6332"/>
                <a:gd name="T66" fmla="*/ 5035 w 5816"/>
                <a:gd name="T67" fmla="*/ 4537 h 6332"/>
                <a:gd name="T68" fmla="*/ 5396 w 5816"/>
                <a:gd name="T69" fmla="*/ 3988 h 6332"/>
                <a:gd name="T70" fmla="*/ 5808 w 5816"/>
                <a:gd name="T71" fmla="*/ 2989 h 6332"/>
                <a:gd name="T72" fmla="*/ 5460 w 5816"/>
                <a:gd name="T73" fmla="*/ 2269 h 6332"/>
                <a:gd name="T74" fmla="*/ 4968 w 5816"/>
                <a:gd name="T75" fmla="*/ 1770 h 6332"/>
                <a:gd name="T76" fmla="*/ 4732 w 5816"/>
                <a:gd name="T77" fmla="*/ 950 h 6332"/>
                <a:gd name="T78" fmla="*/ 4076 w 5816"/>
                <a:gd name="T79" fmla="*/ 645 h 6332"/>
                <a:gd name="T80" fmla="*/ 3660 w 5816"/>
                <a:gd name="T81" fmla="*/ 579 h 6332"/>
                <a:gd name="T82" fmla="*/ 3064 w 5816"/>
                <a:gd name="T83" fmla="*/ 145 h 6332"/>
                <a:gd name="T84" fmla="*/ 2616 w 5816"/>
                <a:gd name="T85" fmla="*/ 23 h 6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16" h="6332">
                  <a:moveTo>
                    <a:pt x="2577" y="6292"/>
                  </a:moveTo>
                  <a:cubicBezTo>
                    <a:pt x="2469" y="6259"/>
                    <a:pt x="2366" y="6196"/>
                    <a:pt x="2260" y="6100"/>
                  </a:cubicBezTo>
                  <a:cubicBezTo>
                    <a:pt x="2162" y="6011"/>
                    <a:pt x="2074" y="5904"/>
                    <a:pt x="2001" y="5811"/>
                  </a:cubicBezTo>
                  <a:cubicBezTo>
                    <a:pt x="1991" y="5798"/>
                    <a:pt x="1981" y="5785"/>
                    <a:pt x="1971" y="5772"/>
                  </a:cubicBezTo>
                  <a:cubicBezTo>
                    <a:pt x="1931" y="5721"/>
                    <a:pt x="1890" y="5668"/>
                    <a:pt x="1847" y="5617"/>
                  </a:cubicBezTo>
                  <a:cubicBezTo>
                    <a:pt x="1786" y="5544"/>
                    <a:pt x="1727" y="5481"/>
                    <a:pt x="1668" y="5425"/>
                  </a:cubicBezTo>
                  <a:cubicBezTo>
                    <a:pt x="1600" y="5362"/>
                    <a:pt x="1534" y="5309"/>
                    <a:pt x="1464" y="5264"/>
                  </a:cubicBezTo>
                  <a:cubicBezTo>
                    <a:pt x="1363" y="5199"/>
                    <a:pt x="1256" y="5151"/>
                    <a:pt x="1156" y="5109"/>
                  </a:cubicBezTo>
                  <a:cubicBezTo>
                    <a:pt x="1138" y="5101"/>
                    <a:pt x="1138" y="5101"/>
                    <a:pt x="1138" y="5101"/>
                  </a:cubicBezTo>
                  <a:cubicBezTo>
                    <a:pt x="988" y="5038"/>
                    <a:pt x="833" y="4972"/>
                    <a:pt x="688" y="4892"/>
                  </a:cubicBezTo>
                  <a:cubicBezTo>
                    <a:pt x="524" y="4802"/>
                    <a:pt x="397" y="4706"/>
                    <a:pt x="301" y="4599"/>
                  </a:cubicBezTo>
                  <a:cubicBezTo>
                    <a:pt x="243" y="4534"/>
                    <a:pt x="193" y="4462"/>
                    <a:pt x="154" y="4385"/>
                  </a:cubicBezTo>
                  <a:cubicBezTo>
                    <a:pt x="118" y="4314"/>
                    <a:pt x="90" y="4236"/>
                    <a:pt x="67" y="4149"/>
                  </a:cubicBezTo>
                  <a:cubicBezTo>
                    <a:pt x="48" y="4076"/>
                    <a:pt x="33" y="3994"/>
                    <a:pt x="21" y="3900"/>
                  </a:cubicBezTo>
                  <a:cubicBezTo>
                    <a:pt x="0" y="3730"/>
                    <a:pt x="1" y="3551"/>
                    <a:pt x="24" y="3380"/>
                  </a:cubicBezTo>
                  <a:cubicBezTo>
                    <a:pt x="43" y="3240"/>
                    <a:pt x="86" y="3102"/>
                    <a:pt x="129" y="2969"/>
                  </a:cubicBezTo>
                  <a:cubicBezTo>
                    <a:pt x="174" y="2825"/>
                    <a:pt x="217" y="2689"/>
                    <a:pt x="230" y="2554"/>
                  </a:cubicBezTo>
                  <a:cubicBezTo>
                    <a:pt x="232" y="2536"/>
                    <a:pt x="234" y="2516"/>
                    <a:pt x="238" y="2491"/>
                  </a:cubicBezTo>
                  <a:cubicBezTo>
                    <a:pt x="253" y="2373"/>
                    <a:pt x="288" y="2258"/>
                    <a:pt x="343" y="2140"/>
                  </a:cubicBezTo>
                  <a:cubicBezTo>
                    <a:pt x="390" y="2039"/>
                    <a:pt x="454" y="1932"/>
                    <a:pt x="539" y="1815"/>
                  </a:cubicBezTo>
                  <a:cubicBezTo>
                    <a:pt x="614" y="1709"/>
                    <a:pt x="657" y="1564"/>
                    <a:pt x="698" y="1424"/>
                  </a:cubicBezTo>
                  <a:cubicBezTo>
                    <a:pt x="728" y="1321"/>
                    <a:pt x="757" y="1224"/>
                    <a:pt x="797" y="1148"/>
                  </a:cubicBezTo>
                  <a:cubicBezTo>
                    <a:pt x="836" y="1075"/>
                    <a:pt x="882" y="990"/>
                    <a:pt x="937" y="911"/>
                  </a:cubicBezTo>
                  <a:cubicBezTo>
                    <a:pt x="997" y="827"/>
                    <a:pt x="1061" y="760"/>
                    <a:pt x="1131" y="708"/>
                  </a:cubicBezTo>
                  <a:cubicBezTo>
                    <a:pt x="1214" y="646"/>
                    <a:pt x="1309" y="601"/>
                    <a:pt x="1398" y="579"/>
                  </a:cubicBezTo>
                  <a:cubicBezTo>
                    <a:pt x="1427" y="572"/>
                    <a:pt x="1456" y="567"/>
                    <a:pt x="1484" y="562"/>
                  </a:cubicBezTo>
                  <a:cubicBezTo>
                    <a:pt x="1510" y="557"/>
                    <a:pt x="1538" y="552"/>
                    <a:pt x="1565" y="545"/>
                  </a:cubicBezTo>
                  <a:cubicBezTo>
                    <a:pt x="1595" y="538"/>
                    <a:pt x="1624" y="529"/>
                    <a:pt x="1652" y="518"/>
                  </a:cubicBezTo>
                  <a:cubicBezTo>
                    <a:pt x="1766" y="471"/>
                    <a:pt x="1871" y="386"/>
                    <a:pt x="1972" y="304"/>
                  </a:cubicBezTo>
                  <a:cubicBezTo>
                    <a:pt x="2027" y="259"/>
                    <a:pt x="2085" y="212"/>
                    <a:pt x="2142" y="173"/>
                  </a:cubicBezTo>
                  <a:cubicBezTo>
                    <a:pt x="2332" y="46"/>
                    <a:pt x="2530" y="0"/>
                    <a:pt x="2749" y="33"/>
                  </a:cubicBezTo>
                  <a:cubicBezTo>
                    <a:pt x="2800" y="40"/>
                    <a:pt x="2853" y="54"/>
                    <a:pt x="2907" y="74"/>
                  </a:cubicBezTo>
                  <a:cubicBezTo>
                    <a:pt x="2958" y="92"/>
                    <a:pt x="3011" y="116"/>
                    <a:pt x="3064" y="144"/>
                  </a:cubicBezTo>
                  <a:cubicBezTo>
                    <a:pt x="3162" y="197"/>
                    <a:pt x="3259" y="264"/>
                    <a:pt x="3343" y="339"/>
                  </a:cubicBezTo>
                  <a:cubicBezTo>
                    <a:pt x="3360" y="354"/>
                    <a:pt x="3378" y="371"/>
                    <a:pt x="3398" y="389"/>
                  </a:cubicBezTo>
                  <a:cubicBezTo>
                    <a:pt x="3477" y="461"/>
                    <a:pt x="3552" y="530"/>
                    <a:pt x="3661" y="578"/>
                  </a:cubicBezTo>
                  <a:cubicBezTo>
                    <a:pt x="3737" y="613"/>
                    <a:pt x="3832" y="633"/>
                    <a:pt x="3949" y="640"/>
                  </a:cubicBezTo>
                  <a:cubicBezTo>
                    <a:pt x="3987" y="642"/>
                    <a:pt x="4024" y="643"/>
                    <a:pt x="4061" y="644"/>
                  </a:cubicBezTo>
                  <a:cubicBezTo>
                    <a:pt x="4066" y="644"/>
                    <a:pt x="4071" y="644"/>
                    <a:pt x="4076" y="644"/>
                  </a:cubicBezTo>
                  <a:cubicBezTo>
                    <a:pt x="4131" y="645"/>
                    <a:pt x="4177" y="647"/>
                    <a:pt x="4223" y="653"/>
                  </a:cubicBezTo>
                  <a:cubicBezTo>
                    <a:pt x="4330" y="665"/>
                    <a:pt x="4431" y="696"/>
                    <a:pt x="4515" y="742"/>
                  </a:cubicBezTo>
                  <a:cubicBezTo>
                    <a:pt x="4611" y="794"/>
                    <a:pt x="4684" y="864"/>
                    <a:pt x="4732" y="950"/>
                  </a:cubicBezTo>
                  <a:cubicBezTo>
                    <a:pt x="4794" y="1059"/>
                    <a:pt x="4809" y="1192"/>
                    <a:pt x="4824" y="1319"/>
                  </a:cubicBezTo>
                  <a:cubicBezTo>
                    <a:pt x="4839" y="1447"/>
                    <a:pt x="4855" y="1579"/>
                    <a:pt x="4915" y="1690"/>
                  </a:cubicBezTo>
                  <a:cubicBezTo>
                    <a:pt x="4930" y="1717"/>
                    <a:pt x="4947" y="1743"/>
                    <a:pt x="4968" y="1769"/>
                  </a:cubicBezTo>
                  <a:cubicBezTo>
                    <a:pt x="5013" y="1826"/>
                    <a:pt x="5066" y="1871"/>
                    <a:pt x="5121" y="1920"/>
                  </a:cubicBezTo>
                  <a:cubicBezTo>
                    <a:pt x="5133" y="1930"/>
                    <a:pt x="5145" y="1941"/>
                    <a:pt x="5157" y="1952"/>
                  </a:cubicBezTo>
                  <a:cubicBezTo>
                    <a:pt x="5261" y="2044"/>
                    <a:pt x="5363" y="2151"/>
                    <a:pt x="5460" y="2269"/>
                  </a:cubicBezTo>
                  <a:cubicBezTo>
                    <a:pt x="5530" y="2354"/>
                    <a:pt x="5587" y="2431"/>
                    <a:pt x="5633" y="2505"/>
                  </a:cubicBezTo>
                  <a:cubicBezTo>
                    <a:pt x="5690" y="2596"/>
                    <a:pt x="5731" y="2682"/>
                    <a:pt x="5761" y="2768"/>
                  </a:cubicBezTo>
                  <a:cubicBezTo>
                    <a:pt x="5785" y="2839"/>
                    <a:pt x="5801" y="2913"/>
                    <a:pt x="5809" y="2988"/>
                  </a:cubicBezTo>
                  <a:cubicBezTo>
                    <a:pt x="5816" y="3062"/>
                    <a:pt x="5816" y="3137"/>
                    <a:pt x="5808" y="3211"/>
                  </a:cubicBezTo>
                  <a:cubicBezTo>
                    <a:pt x="5793" y="3358"/>
                    <a:pt x="5747" y="3502"/>
                    <a:pt x="5675" y="3628"/>
                  </a:cubicBezTo>
                  <a:cubicBezTo>
                    <a:pt x="5600" y="3759"/>
                    <a:pt x="5497" y="3875"/>
                    <a:pt x="5397" y="3988"/>
                  </a:cubicBezTo>
                  <a:cubicBezTo>
                    <a:pt x="5309" y="4087"/>
                    <a:pt x="5219" y="4190"/>
                    <a:pt x="5149" y="4300"/>
                  </a:cubicBezTo>
                  <a:cubicBezTo>
                    <a:pt x="5132" y="4328"/>
                    <a:pt x="5116" y="4356"/>
                    <a:pt x="5102" y="4384"/>
                  </a:cubicBezTo>
                  <a:cubicBezTo>
                    <a:pt x="5076" y="4435"/>
                    <a:pt x="5056" y="4487"/>
                    <a:pt x="5036" y="4538"/>
                  </a:cubicBezTo>
                  <a:cubicBezTo>
                    <a:pt x="5020" y="4578"/>
                    <a:pt x="5004" y="4619"/>
                    <a:pt x="4985" y="4659"/>
                  </a:cubicBezTo>
                  <a:cubicBezTo>
                    <a:pt x="4936" y="4764"/>
                    <a:pt x="4867" y="4868"/>
                    <a:pt x="4773" y="4979"/>
                  </a:cubicBezTo>
                  <a:cubicBezTo>
                    <a:pt x="4700" y="5065"/>
                    <a:pt x="4613" y="5152"/>
                    <a:pt x="4493" y="5262"/>
                  </a:cubicBezTo>
                  <a:cubicBezTo>
                    <a:pt x="4373" y="5374"/>
                    <a:pt x="4188" y="5537"/>
                    <a:pt x="3833" y="5818"/>
                  </a:cubicBezTo>
                  <a:cubicBezTo>
                    <a:pt x="3646" y="5965"/>
                    <a:pt x="3461" y="6106"/>
                    <a:pt x="3254" y="6206"/>
                  </a:cubicBezTo>
                  <a:cubicBezTo>
                    <a:pt x="3141" y="6261"/>
                    <a:pt x="3029" y="6297"/>
                    <a:pt x="2922" y="6314"/>
                  </a:cubicBezTo>
                  <a:cubicBezTo>
                    <a:pt x="2878" y="6321"/>
                    <a:pt x="2834" y="6324"/>
                    <a:pt x="2792" y="6324"/>
                  </a:cubicBezTo>
                  <a:cubicBezTo>
                    <a:pt x="2717" y="6324"/>
                    <a:pt x="2645" y="6314"/>
                    <a:pt x="2577" y="6292"/>
                  </a:cubicBezTo>
                  <a:moveTo>
                    <a:pt x="2142" y="174"/>
                  </a:moveTo>
                  <a:cubicBezTo>
                    <a:pt x="2085" y="213"/>
                    <a:pt x="2028" y="259"/>
                    <a:pt x="1972" y="304"/>
                  </a:cubicBezTo>
                  <a:cubicBezTo>
                    <a:pt x="1871" y="387"/>
                    <a:pt x="1766" y="472"/>
                    <a:pt x="1652" y="518"/>
                  </a:cubicBezTo>
                  <a:cubicBezTo>
                    <a:pt x="1624" y="530"/>
                    <a:pt x="1595" y="539"/>
                    <a:pt x="1565" y="546"/>
                  </a:cubicBezTo>
                  <a:cubicBezTo>
                    <a:pt x="1538" y="553"/>
                    <a:pt x="1510" y="558"/>
                    <a:pt x="1484" y="563"/>
                  </a:cubicBezTo>
                  <a:cubicBezTo>
                    <a:pt x="1456" y="568"/>
                    <a:pt x="1427" y="573"/>
                    <a:pt x="1398" y="580"/>
                  </a:cubicBezTo>
                  <a:cubicBezTo>
                    <a:pt x="1309" y="601"/>
                    <a:pt x="1214" y="647"/>
                    <a:pt x="1131" y="708"/>
                  </a:cubicBezTo>
                  <a:cubicBezTo>
                    <a:pt x="1061" y="761"/>
                    <a:pt x="998" y="827"/>
                    <a:pt x="938" y="912"/>
                  </a:cubicBezTo>
                  <a:cubicBezTo>
                    <a:pt x="882" y="990"/>
                    <a:pt x="836" y="1075"/>
                    <a:pt x="798" y="1148"/>
                  </a:cubicBezTo>
                  <a:cubicBezTo>
                    <a:pt x="758" y="1224"/>
                    <a:pt x="729" y="1321"/>
                    <a:pt x="699" y="1424"/>
                  </a:cubicBezTo>
                  <a:cubicBezTo>
                    <a:pt x="658" y="1565"/>
                    <a:pt x="615" y="1709"/>
                    <a:pt x="539" y="1815"/>
                  </a:cubicBezTo>
                  <a:cubicBezTo>
                    <a:pt x="455" y="1933"/>
                    <a:pt x="391" y="2039"/>
                    <a:pt x="343" y="2140"/>
                  </a:cubicBezTo>
                  <a:cubicBezTo>
                    <a:pt x="288" y="2258"/>
                    <a:pt x="254" y="2373"/>
                    <a:pt x="238" y="2491"/>
                  </a:cubicBezTo>
                  <a:cubicBezTo>
                    <a:pt x="235" y="2516"/>
                    <a:pt x="233" y="2536"/>
                    <a:pt x="231" y="2554"/>
                  </a:cubicBezTo>
                  <a:cubicBezTo>
                    <a:pt x="218" y="2690"/>
                    <a:pt x="175" y="2825"/>
                    <a:pt x="129" y="2969"/>
                  </a:cubicBezTo>
                  <a:cubicBezTo>
                    <a:pt x="87" y="3102"/>
                    <a:pt x="43" y="3240"/>
                    <a:pt x="25" y="3380"/>
                  </a:cubicBezTo>
                  <a:cubicBezTo>
                    <a:pt x="2" y="3551"/>
                    <a:pt x="1" y="3730"/>
                    <a:pt x="22" y="3899"/>
                  </a:cubicBezTo>
                  <a:cubicBezTo>
                    <a:pt x="34" y="3994"/>
                    <a:pt x="49" y="4076"/>
                    <a:pt x="68" y="4148"/>
                  </a:cubicBezTo>
                  <a:cubicBezTo>
                    <a:pt x="90" y="4236"/>
                    <a:pt x="119" y="4314"/>
                    <a:pt x="155" y="4385"/>
                  </a:cubicBezTo>
                  <a:cubicBezTo>
                    <a:pt x="194" y="4461"/>
                    <a:pt x="243" y="4533"/>
                    <a:pt x="301" y="4598"/>
                  </a:cubicBezTo>
                  <a:cubicBezTo>
                    <a:pt x="398" y="4706"/>
                    <a:pt x="524" y="4802"/>
                    <a:pt x="688" y="4892"/>
                  </a:cubicBezTo>
                  <a:cubicBezTo>
                    <a:pt x="833" y="4971"/>
                    <a:pt x="988" y="5037"/>
                    <a:pt x="1139" y="5101"/>
                  </a:cubicBezTo>
                  <a:cubicBezTo>
                    <a:pt x="1156" y="5108"/>
                    <a:pt x="1156" y="5108"/>
                    <a:pt x="1156" y="5108"/>
                  </a:cubicBezTo>
                  <a:cubicBezTo>
                    <a:pt x="1256" y="5150"/>
                    <a:pt x="1363" y="5198"/>
                    <a:pt x="1464" y="5263"/>
                  </a:cubicBezTo>
                  <a:cubicBezTo>
                    <a:pt x="1534" y="5308"/>
                    <a:pt x="1601" y="5361"/>
                    <a:pt x="1669" y="5425"/>
                  </a:cubicBezTo>
                  <a:cubicBezTo>
                    <a:pt x="1728" y="5480"/>
                    <a:pt x="1787" y="5543"/>
                    <a:pt x="1848" y="5617"/>
                  </a:cubicBezTo>
                  <a:cubicBezTo>
                    <a:pt x="1890" y="5667"/>
                    <a:pt x="1932" y="5720"/>
                    <a:pt x="1972" y="5772"/>
                  </a:cubicBezTo>
                  <a:cubicBezTo>
                    <a:pt x="1982" y="5785"/>
                    <a:pt x="1992" y="5798"/>
                    <a:pt x="2002" y="5811"/>
                  </a:cubicBezTo>
                  <a:cubicBezTo>
                    <a:pt x="2075" y="5903"/>
                    <a:pt x="2162" y="6010"/>
                    <a:pt x="2261" y="6100"/>
                  </a:cubicBezTo>
                  <a:cubicBezTo>
                    <a:pt x="2366" y="6195"/>
                    <a:pt x="2470" y="6258"/>
                    <a:pt x="2577" y="6292"/>
                  </a:cubicBezTo>
                  <a:cubicBezTo>
                    <a:pt x="2684" y="6325"/>
                    <a:pt x="2800" y="6332"/>
                    <a:pt x="2922" y="6313"/>
                  </a:cubicBezTo>
                  <a:cubicBezTo>
                    <a:pt x="3029" y="6297"/>
                    <a:pt x="3141" y="6260"/>
                    <a:pt x="3254" y="6205"/>
                  </a:cubicBezTo>
                  <a:cubicBezTo>
                    <a:pt x="3460" y="6105"/>
                    <a:pt x="3646" y="5965"/>
                    <a:pt x="3833" y="5817"/>
                  </a:cubicBezTo>
                  <a:cubicBezTo>
                    <a:pt x="4019" y="5670"/>
                    <a:pt x="4263" y="5474"/>
                    <a:pt x="4493" y="5262"/>
                  </a:cubicBezTo>
                  <a:cubicBezTo>
                    <a:pt x="4613" y="5152"/>
                    <a:pt x="4699" y="5064"/>
                    <a:pt x="4773" y="4978"/>
                  </a:cubicBezTo>
                  <a:cubicBezTo>
                    <a:pt x="4866" y="4868"/>
                    <a:pt x="4936" y="4764"/>
                    <a:pt x="4984" y="4659"/>
                  </a:cubicBezTo>
                  <a:cubicBezTo>
                    <a:pt x="5003" y="4619"/>
                    <a:pt x="5019" y="4577"/>
                    <a:pt x="5035" y="4537"/>
                  </a:cubicBezTo>
                  <a:cubicBezTo>
                    <a:pt x="5055" y="4487"/>
                    <a:pt x="5075" y="4434"/>
                    <a:pt x="5101" y="4383"/>
                  </a:cubicBezTo>
                  <a:cubicBezTo>
                    <a:pt x="5115" y="4356"/>
                    <a:pt x="5131" y="4328"/>
                    <a:pt x="5149" y="4300"/>
                  </a:cubicBezTo>
                  <a:cubicBezTo>
                    <a:pt x="5218" y="4189"/>
                    <a:pt x="5309" y="4087"/>
                    <a:pt x="5396" y="3988"/>
                  </a:cubicBezTo>
                  <a:cubicBezTo>
                    <a:pt x="5496" y="3875"/>
                    <a:pt x="5600" y="3758"/>
                    <a:pt x="5674" y="3627"/>
                  </a:cubicBezTo>
                  <a:cubicBezTo>
                    <a:pt x="5746" y="3502"/>
                    <a:pt x="5792" y="3358"/>
                    <a:pt x="5808" y="3211"/>
                  </a:cubicBezTo>
                  <a:cubicBezTo>
                    <a:pt x="5815" y="3137"/>
                    <a:pt x="5816" y="3062"/>
                    <a:pt x="5808" y="2989"/>
                  </a:cubicBezTo>
                  <a:cubicBezTo>
                    <a:pt x="5800" y="2913"/>
                    <a:pt x="5784" y="2839"/>
                    <a:pt x="5760" y="2769"/>
                  </a:cubicBezTo>
                  <a:cubicBezTo>
                    <a:pt x="5731" y="2682"/>
                    <a:pt x="5689" y="2596"/>
                    <a:pt x="5633" y="2506"/>
                  </a:cubicBezTo>
                  <a:cubicBezTo>
                    <a:pt x="5586" y="2431"/>
                    <a:pt x="5530" y="2354"/>
                    <a:pt x="5460" y="2269"/>
                  </a:cubicBezTo>
                  <a:cubicBezTo>
                    <a:pt x="5363" y="2151"/>
                    <a:pt x="5261" y="2045"/>
                    <a:pt x="5157" y="1952"/>
                  </a:cubicBezTo>
                  <a:cubicBezTo>
                    <a:pt x="5145" y="1942"/>
                    <a:pt x="5132" y="1931"/>
                    <a:pt x="5120" y="1920"/>
                  </a:cubicBezTo>
                  <a:cubicBezTo>
                    <a:pt x="5065" y="1872"/>
                    <a:pt x="5013" y="1826"/>
                    <a:pt x="4968" y="1770"/>
                  </a:cubicBezTo>
                  <a:cubicBezTo>
                    <a:pt x="4947" y="1744"/>
                    <a:pt x="4929" y="1718"/>
                    <a:pt x="4914" y="1690"/>
                  </a:cubicBezTo>
                  <a:cubicBezTo>
                    <a:pt x="4854" y="1579"/>
                    <a:pt x="4838" y="1447"/>
                    <a:pt x="4823" y="1320"/>
                  </a:cubicBezTo>
                  <a:cubicBezTo>
                    <a:pt x="4808" y="1192"/>
                    <a:pt x="4793" y="1060"/>
                    <a:pt x="4732" y="950"/>
                  </a:cubicBezTo>
                  <a:cubicBezTo>
                    <a:pt x="4684" y="864"/>
                    <a:pt x="4611" y="795"/>
                    <a:pt x="4515" y="742"/>
                  </a:cubicBezTo>
                  <a:cubicBezTo>
                    <a:pt x="4431" y="697"/>
                    <a:pt x="4330" y="666"/>
                    <a:pt x="4223" y="654"/>
                  </a:cubicBezTo>
                  <a:cubicBezTo>
                    <a:pt x="4177" y="648"/>
                    <a:pt x="4131" y="646"/>
                    <a:pt x="4076" y="645"/>
                  </a:cubicBezTo>
                  <a:cubicBezTo>
                    <a:pt x="4071" y="645"/>
                    <a:pt x="4066" y="645"/>
                    <a:pt x="4061" y="645"/>
                  </a:cubicBezTo>
                  <a:cubicBezTo>
                    <a:pt x="4024" y="644"/>
                    <a:pt x="3987" y="643"/>
                    <a:pt x="3949" y="641"/>
                  </a:cubicBezTo>
                  <a:cubicBezTo>
                    <a:pt x="3831" y="634"/>
                    <a:pt x="3737" y="613"/>
                    <a:pt x="3660" y="579"/>
                  </a:cubicBezTo>
                  <a:cubicBezTo>
                    <a:pt x="3552" y="530"/>
                    <a:pt x="3477" y="462"/>
                    <a:pt x="3397" y="389"/>
                  </a:cubicBezTo>
                  <a:cubicBezTo>
                    <a:pt x="3378" y="371"/>
                    <a:pt x="3360" y="355"/>
                    <a:pt x="3342" y="339"/>
                  </a:cubicBezTo>
                  <a:cubicBezTo>
                    <a:pt x="3258" y="265"/>
                    <a:pt x="3162" y="197"/>
                    <a:pt x="3064" y="145"/>
                  </a:cubicBezTo>
                  <a:cubicBezTo>
                    <a:pt x="3011" y="116"/>
                    <a:pt x="2958" y="93"/>
                    <a:pt x="2907" y="74"/>
                  </a:cubicBezTo>
                  <a:cubicBezTo>
                    <a:pt x="2852" y="55"/>
                    <a:pt x="2799" y="41"/>
                    <a:pt x="2749" y="33"/>
                  </a:cubicBezTo>
                  <a:cubicBezTo>
                    <a:pt x="2704" y="27"/>
                    <a:pt x="2660" y="23"/>
                    <a:pt x="2616" y="23"/>
                  </a:cubicBezTo>
                  <a:cubicBezTo>
                    <a:pt x="2449" y="23"/>
                    <a:pt x="2293" y="73"/>
                    <a:pt x="2142" y="17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5" name="Freeform 60">
              <a:extLst>
                <a:ext uri="{FF2B5EF4-FFF2-40B4-BE49-F238E27FC236}">
                  <a16:creationId xmlns:a16="http://schemas.microsoft.com/office/drawing/2014/main" id="{DCFC6FFC-E819-45E7-A79F-45508E7B5246}"/>
                </a:ext>
              </a:extLst>
            </p:cNvPr>
            <p:cNvSpPr>
              <a:spLocks noEditPoints="1"/>
            </p:cNvSpPr>
            <p:nvPr/>
          </p:nvSpPr>
          <p:spPr bwMode="auto">
            <a:xfrm>
              <a:off x="3562" y="-168"/>
              <a:ext cx="4364" cy="4706"/>
            </a:xfrm>
            <a:custGeom>
              <a:avLst/>
              <a:gdLst>
                <a:gd name="T0" fmla="*/ 2016 w 5895"/>
                <a:gd name="T1" fmla="*/ 5830 h 6359"/>
                <a:gd name="T2" fmla="*/ 1474 w 5895"/>
                <a:gd name="T3" fmla="*/ 5284 h 6359"/>
                <a:gd name="T4" fmla="*/ 683 w 5895"/>
                <a:gd name="T5" fmla="*/ 4904 h 6359"/>
                <a:gd name="T6" fmla="*/ 75 w 5895"/>
                <a:gd name="T7" fmla="*/ 4186 h 6359"/>
                <a:gd name="T8" fmla="*/ 125 w 5895"/>
                <a:gd name="T9" fmla="*/ 2996 h 6359"/>
                <a:gd name="T10" fmla="*/ 336 w 5895"/>
                <a:gd name="T11" fmla="*/ 2113 h 6359"/>
                <a:gd name="T12" fmla="*/ 822 w 5895"/>
                <a:gd name="T13" fmla="*/ 1114 h 6359"/>
                <a:gd name="T14" fmla="*/ 1440 w 5895"/>
                <a:gd name="T15" fmla="*/ 557 h 6359"/>
                <a:gd name="T16" fmla="*/ 1694 w 5895"/>
                <a:gd name="T17" fmla="*/ 485 h 6359"/>
                <a:gd name="T18" fmla="*/ 2490 w 5895"/>
                <a:gd name="T19" fmla="*/ 18 h 6359"/>
                <a:gd name="T20" fmla="*/ 3407 w 5895"/>
                <a:gd name="T21" fmla="*/ 328 h 6359"/>
                <a:gd name="T22" fmla="*/ 3738 w 5895"/>
                <a:gd name="T23" fmla="*/ 553 h 6359"/>
                <a:gd name="T24" fmla="*/ 4154 w 5895"/>
                <a:gd name="T25" fmla="*/ 620 h 6359"/>
                <a:gd name="T26" fmla="*/ 4802 w 5895"/>
                <a:gd name="T27" fmla="*/ 946 h 6359"/>
                <a:gd name="T28" fmla="*/ 5031 w 5895"/>
                <a:gd name="T29" fmla="*/ 1764 h 6359"/>
                <a:gd name="T30" fmla="*/ 5540 w 5895"/>
                <a:gd name="T31" fmla="*/ 2245 h 6359"/>
                <a:gd name="T32" fmla="*/ 5888 w 5895"/>
                <a:gd name="T33" fmla="*/ 2967 h 6359"/>
                <a:gd name="T34" fmla="*/ 5465 w 5895"/>
                <a:gd name="T35" fmla="*/ 3963 h 6359"/>
                <a:gd name="T36" fmla="*/ 5089 w 5895"/>
                <a:gd name="T37" fmla="*/ 4540 h 6359"/>
                <a:gd name="T38" fmla="*/ 4553 w 5895"/>
                <a:gd name="T39" fmla="*/ 5285 h 6359"/>
                <a:gd name="T40" fmla="*/ 2944 w 5895"/>
                <a:gd name="T41" fmla="*/ 6343 h 6359"/>
                <a:gd name="T42" fmla="*/ 2490 w 5895"/>
                <a:gd name="T43" fmla="*/ 19 h 6359"/>
                <a:gd name="T44" fmla="*/ 1695 w 5895"/>
                <a:gd name="T45" fmla="*/ 485 h 6359"/>
                <a:gd name="T46" fmla="*/ 1440 w 5895"/>
                <a:gd name="T47" fmla="*/ 558 h 6359"/>
                <a:gd name="T48" fmla="*/ 823 w 5895"/>
                <a:gd name="T49" fmla="*/ 1114 h 6359"/>
                <a:gd name="T50" fmla="*/ 337 w 5895"/>
                <a:gd name="T51" fmla="*/ 2113 h 6359"/>
                <a:gd name="T52" fmla="*/ 126 w 5895"/>
                <a:gd name="T53" fmla="*/ 2996 h 6359"/>
                <a:gd name="T54" fmla="*/ 75 w 5895"/>
                <a:gd name="T55" fmla="*/ 4185 h 6359"/>
                <a:gd name="T56" fmla="*/ 683 w 5895"/>
                <a:gd name="T57" fmla="*/ 4903 h 6359"/>
                <a:gd name="T58" fmla="*/ 1474 w 5895"/>
                <a:gd name="T59" fmla="*/ 5283 h 6359"/>
                <a:gd name="T60" fmla="*/ 2017 w 5895"/>
                <a:gd name="T61" fmla="*/ 5830 h 6359"/>
                <a:gd name="T62" fmla="*/ 2944 w 5895"/>
                <a:gd name="T63" fmla="*/ 6342 h 6359"/>
                <a:gd name="T64" fmla="*/ 4553 w 5895"/>
                <a:gd name="T65" fmla="*/ 5284 h 6359"/>
                <a:gd name="T66" fmla="*/ 5088 w 5895"/>
                <a:gd name="T67" fmla="*/ 4540 h 6359"/>
                <a:gd name="T68" fmla="*/ 5464 w 5895"/>
                <a:gd name="T69" fmla="*/ 3963 h 6359"/>
                <a:gd name="T70" fmla="*/ 5887 w 5895"/>
                <a:gd name="T71" fmla="*/ 2967 h 6359"/>
                <a:gd name="T72" fmla="*/ 5540 w 5895"/>
                <a:gd name="T73" fmla="*/ 2246 h 6359"/>
                <a:gd name="T74" fmla="*/ 5030 w 5895"/>
                <a:gd name="T75" fmla="*/ 1765 h 6359"/>
                <a:gd name="T76" fmla="*/ 4801 w 5895"/>
                <a:gd name="T77" fmla="*/ 946 h 6359"/>
                <a:gd name="T78" fmla="*/ 4154 w 5895"/>
                <a:gd name="T79" fmla="*/ 620 h 6359"/>
                <a:gd name="T80" fmla="*/ 3738 w 5895"/>
                <a:gd name="T81" fmla="*/ 553 h 6359"/>
                <a:gd name="T82" fmla="*/ 3407 w 5895"/>
                <a:gd name="T83" fmla="*/ 329 h 6359"/>
                <a:gd name="T84" fmla="*/ 2636 w 5895"/>
                <a:gd name="T85" fmla="*/ 6 h 6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95" h="6359">
                  <a:moveTo>
                    <a:pt x="2593" y="6315"/>
                  </a:moveTo>
                  <a:cubicBezTo>
                    <a:pt x="2485" y="6280"/>
                    <a:pt x="2381" y="6216"/>
                    <a:pt x="2276" y="6120"/>
                  </a:cubicBezTo>
                  <a:cubicBezTo>
                    <a:pt x="2179" y="6032"/>
                    <a:pt x="2094" y="5929"/>
                    <a:pt x="2016" y="5830"/>
                  </a:cubicBezTo>
                  <a:cubicBezTo>
                    <a:pt x="2007" y="5819"/>
                    <a:pt x="1999" y="5808"/>
                    <a:pt x="1990" y="5797"/>
                  </a:cubicBezTo>
                  <a:cubicBezTo>
                    <a:pt x="1948" y="5744"/>
                    <a:pt x="1905" y="5689"/>
                    <a:pt x="1861" y="5637"/>
                  </a:cubicBezTo>
                  <a:cubicBezTo>
                    <a:pt x="1732" y="5485"/>
                    <a:pt x="1605" y="5369"/>
                    <a:pt x="1474" y="5284"/>
                  </a:cubicBezTo>
                  <a:cubicBezTo>
                    <a:pt x="1369" y="5217"/>
                    <a:pt x="1259" y="5167"/>
                    <a:pt x="1166" y="5127"/>
                  </a:cubicBezTo>
                  <a:cubicBezTo>
                    <a:pt x="1147" y="5119"/>
                    <a:pt x="1129" y="5111"/>
                    <a:pt x="1110" y="5103"/>
                  </a:cubicBezTo>
                  <a:cubicBezTo>
                    <a:pt x="968" y="5042"/>
                    <a:pt x="820" y="4979"/>
                    <a:pt x="683" y="4904"/>
                  </a:cubicBezTo>
                  <a:cubicBezTo>
                    <a:pt x="528" y="4819"/>
                    <a:pt x="407" y="4728"/>
                    <a:pt x="314" y="4628"/>
                  </a:cubicBezTo>
                  <a:cubicBezTo>
                    <a:pt x="255" y="4564"/>
                    <a:pt x="205" y="4494"/>
                    <a:pt x="166" y="4418"/>
                  </a:cubicBezTo>
                  <a:cubicBezTo>
                    <a:pt x="128" y="4348"/>
                    <a:pt x="99" y="4272"/>
                    <a:pt x="75" y="4186"/>
                  </a:cubicBezTo>
                  <a:cubicBezTo>
                    <a:pt x="54" y="4113"/>
                    <a:pt x="38" y="4032"/>
                    <a:pt x="25" y="3940"/>
                  </a:cubicBezTo>
                  <a:cubicBezTo>
                    <a:pt x="2" y="3774"/>
                    <a:pt x="0" y="3595"/>
                    <a:pt x="21" y="3424"/>
                  </a:cubicBezTo>
                  <a:cubicBezTo>
                    <a:pt x="38" y="3279"/>
                    <a:pt x="83" y="3135"/>
                    <a:pt x="125" y="2996"/>
                  </a:cubicBezTo>
                  <a:cubicBezTo>
                    <a:pt x="173" y="2843"/>
                    <a:pt x="217" y="2698"/>
                    <a:pt x="228" y="2554"/>
                  </a:cubicBezTo>
                  <a:cubicBezTo>
                    <a:pt x="229" y="2534"/>
                    <a:pt x="231" y="2513"/>
                    <a:pt x="234" y="2487"/>
                  </a:cubicBezTo>
                  <a:cubicBezTo>
                    <a:pt x="248" y="2360"/>
                    <a:pt x="282" y="2238"/>
                    <a:pt x="336" y="2113"/>
                  </a:cubicBezTo>
                  <a:cubicBezTo>
                    <a:pt x="385" y="2001"/>
                    <a:pt x="450" y="1888"/>
                    <a:pt x="537" y="1766"/>
                  </a:cubicBezTo>
                  <a:cubicBezTo>
                    <a:pt x="610" y="1663"/>
                    <a:pt x="658" y="1528"/>
                    <a:pt x="703" y="1397"/>
                  </a:cubicBezTo>
                  <a:cubicBezTo>
                    <a:pt x="740" y="1292"/>
                    <a:pt x="775" y="1192"/>
                    <a:pt x="822" y="1114"/>
                  </a:cubicBezTo>
                  <a:cubicBezTo>
                    <a:pt x="864" y="1043"/>
                    <a:pt x="913" y="961"/>
                    <a:pt x="972" y="885"/>
                  </a:cubicBezTo>
                  <a:cubicBezTo>
                    <a:pt x="1035" y="804"/>
                    <a:pt x="1100" y="739"/>
                    <a:pt x="1170" y="688"/>
                  </a:cubicBezTo>
                  <a:cubicBezTo>
                    <a:pt x="1255" y="628"/>
                    <a:pt x="1348" y="582"/>
                    <a:pt x="1440" y="557"/>
                  </a:cubicBezTo>
                  <a:cubicBezTo>
                    <a:pt x="1467" y="549"/>
                    <a:pt x="1495" y="543"/>
                    <a:pt x="1521" y="537"/>
                  </a:cubicBezTo>
                  <a:cubicBezTo>
                    <a:pt x="1550" y="531"/>
                    <a:pt x="1579" y="524"/>
                    <a:pt x="1608" y="516"/>
                  </a:cubicBezTo>
                  <a:cubicBezTo>
                    <a:pt x="1638" y="507"/>
                    <a:pt x="1667" y="497"/>
                    <a:pt x="1694" y="485"/>
                  </a:cubicBezTo>
                  <a:cubicBezTo>
                    <a:pt x="1800" y="437"/>
                    <a:pt x="1899" y="358"/>
                    <a:pt x="1994" y="282"/>
                  </a:cubicBezTo>
                  <a:cubicBezTo>
                    <a:pt x="2057" y="231"/>
                    <a:pt x="2123" y="178"/>
                    <a:pt x="2189" y="136"/>
                  </a:cubicBezTo>
                  <a:cubicBezTo>
                    <a:pt x="2284" y="76"/>
                    <a:pt x="2386" y="37"/>
                    <a:pt x="2490" y="18"/>
                  </a:cubicBezTo>
                  <a:cubicBezTo>
                    <a:pt x="2592" y="0"/>
                    <a:pt x="2700" y="1"/>
                    <a:pt x="2812" y="22"/>
                  </a:cubicBezTo>
                  <a:cubicBezTo>
                    <a:pt x="2909" y="40"/>
                    <a:pt x="3014" y="79"/>
                    <a:pt x="3125" y="139"/>
                  </a:cubicBezTo>
                  <a:cubicBezTo>
                    <a:pt x="3221" y="190"/>
                    <a:pt x="3318" y="256"/>
                    <a:pt x="3407" y="328"/>
                  </a:cubicBezTo>
                  <a:cubicBezTo>
                    <a:pt x="3420" y="339"/>
                    <a:pt x="3432" y="349"/>
                    <a:pt x="3444" y="359"/>
                  </a:cubicBezTo>
                  <a:cubicBezTo>
                    <a:pt x="3451" y="364"/>
                    <a:pt x="3458" y="370"/>
                    <a:pt x="3465" y="376"/>
                  </a:cubicBezTo>
                  <a:cubicBezTo>
                    <a:pt x="3550" y="446"/>
                    <a:pt x="3629" y="508"/>
                    <a:pt x="3738" y="553"/>
                  </a:cubicBezTo>
                  <a:cubicBezTo>
                    <a:pt x="3815" y="584"/>
                    <a:pt x="3909" y="604"/>
                    <a:pt x="4028" y="613"/>
                  </a:cubicBezTo>
                  <a:cubicBezTo>
                    <a:pt x="4060" y="615"/>
                    <a:pt x="4093" y="617"/>
                    <a:pt x="4125" y="618"/>
                  </a:cubicBezTo>
                  <a:cubicBezTo>
                    <a:pt x="4135" y="619"/>
                    <a:pt x="4145" y="619"/>
                    <a:pt x="4154" y="620"/>
                  </a:cubicBezTo>
                  <a:cubicBezTo>
                    <a:pt x="4198" y="622"/>
                    <a:pt x="4250" y="625"/>
                    <a:pt x="4301" y="633"/>
                  </a:cubicBezTo>
                  <a:cubicBezTo>
                    <a:pt x="4408" y="649"/>
                    <a:pt x="4508" y="683"/>
                    <a:pt x="4591" y="731"/>
                  </a:cubicBezTo>
                  <a:cubicBezTo>
                    <a:pt x="4686" y="786"/>
                    <a:pt x="4756" y="858"/>
                    <a:pt x="4802" y="946"/>
                  </a:cubicBezTo>
                  <a:cubicBezTo>
                    <a:pt x="4857" y="1053"/>
                    <a:pt x="4870" y="1181"/>
                    <a:pt x="4882" y="1305"/>
                  </a:cubicBezTo>
                  <a:cubicBezTo>
                    <a:pt x="4895" y="1437"/>
                    <a:pt x="4909" y="1573"/>
                    <a:pt x="4974" y="1687"/>
                  </a:cubicBezTo>
                  <a:cubicBezTo>
                    <a:pt x="4990" y="1713"/>
                    <a:pt x="5008" y="1739"/>
                    <a:pt x="5031" y="1764"/>
                  </a:cubicBezTo>
                  <a:cubicBezTo>
                    <a:pt x="5077" y="1817"/>
                    <a:pt x="5132" y="1861"/>
                    <a:pt x="5186" y="1904"/>
                  </a:cubicBezTo>
                  <a:cubicBezTo>
                    <a:pt x="5200" y="1915"/>
                    <a:pt x="5215" y="1926"/>
                    <a:pt x="5229" y="1938"/>
                  </a:cubicBezTo>
                  <a:cubicBezTo>
                    <a:pt x="5337" y="2025"/>
                    <a:pt x="5442" y="2129"/>
                    <a:pt x="5540" y="2245"/>
                  </a:cubicBezTo>
                  <a:cubicBezTo>
                    <a:pt x="5610" y="2327"/>
                    <a:pt x="5667" y="2404"/>
                    <a:pt x="5714" y="2480"/>
                  </a:cubicBezTo>
                  <a:cubicBezTo>
                    <a:pt x="5769" y="2569"/>
                    <a:pt x="5812" y="2657"/>
                    <a:pt x="5841" y="2744"/>
                  </a:cubicBezTo>
                  <a:cubicBezTo>
                    <a:pt x="5864" y="2815"/>
                    <a:pt x="5880" y="2891"/>
                    <a:pt x="5888" y="2967"/>
                  </a:cubicBezTo>
                  <a:cubicBezTo>
                    <a:pt x="5895" y="3042"/>
                    <a:pt x="5894" y="3118"/>
                    <a:pt x="5885" y="3194"/>
                  </a:cubicBezTo>
                  <a:cubicBezTo>
                    <a:pt x="5867" y="3343"/>
                    <a:pt x="5818" y="3489"/>
                    <a:pt x="5742" y="3615"/>
                  </a:cubicBezTo>
                  <a:cubicBezTo>
                    <a:pt x="5667" y="3742"/>
                    <a:pt x="5564" y="3854"/>
                    <a:pt x="5465" y="3963"/>
                  </a:cubicBezTo>
                  <a:cubicBezTo>
                    <a:pt x="5370" y="4067"/>
                    <a:pt x="5272" y="4174"/>
                    <a:pt x="5200" y="4292"/>
                  </a:cubicBezTo>
                  <a:cubicBezTo>
                    <a:pt x="5182" y="4321"/>
                    <a:pt x="5166" y="4350"/>
                    <a:pt x="5153" y="4378"/>
                  </a:cubicBezTo>
                  <a:cubicBezTo>
                    <a:pt x="5127" y="4432"/>
                    <a:pt x="5107" y="4487"/>
                    <a:pt x="5089" y="4540"/>
                  </a:cubicBezTo>
                  <a:cubicBezTo>
                    <a:pt x="5074" y="4581"/>
                    <a:pt x="5060" y="4622"/>
                    <a:pt x="5042" y="4662"/>
                  </a:cubicBezTo>
                  <a:cubicBezTo>
                    <a:pt x="4996" y="4772"/>
                    <a:pt x="4928" y="4880"/>
                    <a:pt x="4835" y="4993"/>
                  </a:cubicBezTo>
                  <a:cubicBezTo>
                    <a:pt x="4761" y="5082"/>
                    <a:pt x="4672" y="5175"/>
                    <a:pt x="4553" y="5285"/>
                  </a:cubicBezTo>
                  <a:cubicBezTo>
                    <a:pt x="4326" y="5496"/>
                    <a:pt x="4085" y="5688"/>
                    <a:pt x="3879" y="5848"/>
                  </a:cubicBezTo>
                  <a:cubicBezTo>
                    <a:pt x="3687" y="5997"/>
                    <a:pt x="3497" y="6139"/>
                    <a:pt x="3285" y="6238"/>
                  </a:cubicBezTo>
                  <a:cubicBezTo>
                    <a:pt x="3169" y="6292"/>
                    <a:pt x="3054" y="6328"/>
                    <a:pt x="2944" y="6343"/>
                  </a:cubicBezTo>
                  <a:cubicBezTo>
                    <a:pt x="2903" y="6348"/>
                    <a:pt x="2863" y="6351"/>
                    <a:pt x="2824" y="6351"/>
                  </a:cubicBezTo>
                  <a:cubicBezTo>
                    <a:pt x="2743" y="6351"/>
                    <a:pt x="2666" y="6339"/>
                    <a:pt x="2593" y="6315"/>
                  </a:cubicBezTo>
                  <a:moveTo>
                    <a:pt x="2490" y="19"/>
                  </a:moveTo>
                  <a:cubicBezTo>
                    <a:pt x="2386" y="37"/>
                    <a:pt x="2285" y="77"/>
                    <a:pt x="2189" y="137"/>
                  </a:cubicBezTo>
                  <a:cubicBezTo>
                    <a:pt x="2123" y="179"/>
                    <a:pt x="2058" y="232"/>
                    <a:pt x="1994" y="282"/>
                  </a:cubicBezTo>
                  <a:cubicBezTo>
                    <a:pt x="1899" y="359"/>
                    <a:pt x="1801" y="438"/>
                    <a:pt x="1695" y="485"/>
                  </a:cubicBezTo>
                  <a:cubicBezTo>
                    <a:pt x="1667" y="498"/>
                    <a:pt x="1638" y="508"/>
                    <a:pt x="1608" y="517"/>
                  </a:cubicBezTo>
                  <a:cubicBezTo>
                    <a:pt x="1579" y="525"/>
                    <a:pt x="1550" y="532"/>
                    <a:pt x="1521" y="538"/>
                  </a:cubicBezTo>
                  <a:cubicBezTo>
                    <a:pt x="1495" y="544"/>
                    <a:pt x="1468" y="550"/>
                    <a:pt x="1440" y="558"/>
                  </a:cubicBezTo>
                  <a:cubicBezTo>
                    <a:pt x="1348" y="583"/>
                    <a:pt x="1255" y="628"/>
                    <a:pt x="1171" y="689"/>
                  </a:cubicBezTo>
                  <a:cubicBezTo>
                    <a:pt x="1100" y="740"/>
                    <a:pt x="1035" y="804"/>
                    <a:pt x="972" y="886"/>
                  </a:cubicBezTo>
                  <a:cubicBezTo>
                    <a:pt x="914" y="962"/>
                    <a:pt x="864" y="1043"/>
                    <a:pt x="823" y="1114"/>
                  </a:cubicBezTo>
                  <a:cubicBezTo>
                    <a:pt x="776" y="1193"/>
                    <a:pt x="741" y="1292"/>
                    <a:pt x="704" y="1398"/>
                  </a:cubicBezTo>
                  <a:cubicBezTo>
                    <a:pt x="658" y="1528"/>
                    <a:pt x="611" y="1664"/>
                    <a:pt x="538" y="1767"/>
                  </a:cubicBezTo>
                  <a:cubicBezTo>
                    <a:pt x="451" y="1888"/>
                    <a:pt x="385" y="2002"/>
                    <a:pt x="337" y="2113"/>
                  </a:cubicBezTo>
                  <a:cubicBezTo>
                    <a:pt x="282" y="2238"/>
                    <a:pt x="249" y="2360"/>
                    <a:pt x="235" y="2487"/>
                  </a:cubicBezTo>
                  <a:cubicBezTo>
                    <a:pt x="232" y="2513"/>
                    <a:pt x="230" y="2534"/>
                    <a:pt x="229" y="2554"/>
                  </a:cubicBezTo>
                  <a:cubicBezTo>
                    <a:pt x="218" y="2699"/>
                    <a:pt x="173" y="2843"/>
                    <a:pt x="126" y="2996"/>
                  </a:cubicBezTo>
                  <a:cubicBezTo>
                    <a:pt x="83" y="3135"/>
                    <a:pt x="39" y="3279"/>
                    <a:pt x="22" y="3424"/>
                  </a:cubicBezTo>
                  <a:cubicBezTo>
                    <a:pt x="1" y="3595"/>
                    <a:pt x="2" y="3773"/>
                    <a:pt x="25" y="3939"/>
                  </a:cubicBezTo>
                  <a:cubicBezTo>
                    <a:pt x="39" y="4032"/>
                    <a:pt x="55" y="4113"/>
                    <a:pt x="75" y="4185"/>
                  </a:cubicBezTo>
                  <a:cubicBezTo>
                    <a:pt x="99" y="4272"/>
                    <a:pt x="129" y="4348"/>
                    <a:pt x="166" y="4418"/>
                  </a:cubicBezTo>
                  <a:cubicBezTo>
                    <a:pt x="206" y="4493"/>
                    <a:pt x="256" y="4564"/>
                    <a:pt x="315" y="4627"/>
                  </a:cubicBezTo>
                  <a:cubicBezTo>
                    <a:pt x="408" y="4728"/>
                    <a:pt x="528" y="4818"/>
                    <a:pt x="683" y="4903"/>
                  </a:cubicBezTo>
                  <a:cubicBezTo>
                    <a:pt x="820" y="4979"/>
                    <a:pt x="968" y="5042"/>
                    <a:pt x="1111" y="5102"/>
                  </a:cubicBezTo>
                  <a:cubicBezTo>
                    <a:pt x="1129" y="5110"/>
                    <a:pt x="1148" y="5118"/>
                    <a:pt x="1166" y="5126"/>
                  </a:cubicBezTo>
                  <a:cubicBezTo>
                    <a:pt x="1260" y="5166"/>
                    <a:pt x="1370" y="5216"/>
                    <a:pt x="1474" y="5283"/>
                  </a:cubicBezTo>
                  <a:cubicBezTo>
                    <a:pt x="1606" y="5369"/>
                    <a:pt x="1732" y="5484"/>
                    <a:pt x="1861" y="5636"/>
                  </a:cubicBezTo>
                  <a:cubicBezTo>
                    <a:pt x="1905" y="5688"/>
                    <a:pt x="1948" y="5743"/>
                    <a:pt x="1990" y="5796"/>
                  </a:cubicBezTo>
                  <a:cubicBezTo>
                    <a:pt x="1999" y="5807"/>
                    <a:pt x="2008" y="5819"/>
                    <a:pt x="2017" y="5830"/>
                  </a:cubicBezTo>
                  <a:cubicBezTo>
                    <a:pt x="2095" y="5928"/>
                    <a:pt x="2180" y="6031"/>
                    <a:pt x="2276" y="6120"/>
                  </a:cubicBezTo>
                  <a:cubicBezTo>
                    <a:pt x="2382" y="6216"/>
                    <a:pt x="2485" y="6279"/>
                    <a:pt x="2593" y="6315"/>
                  </a:cubicBezTo>
                  <a:cubicBezTo>
                    <a:pt x="2701" y="6350"/>
                    <a:pt x="2819" y="6359"/>
                    <a:pt x="2944" y="6342"/>
                  </a:cubicBezTo>
                  <a:cubicBezTo>
                    <a:pt x="3054" y="6327"/>
                    <a:pt x="3168" y="6292"/>
                    <a:pt x="3284" y="6237"/>
                  </a:cubicBezTo>
                  <a:cubicBezTo>
                    <a:pt x="3496" y="6139"/>
                    <a:pt x="3686" y="5997"/>
                    <a:pt x="3878" y="5847"/>
                  </a:cubicBezTo>
                  <a:cubicBezTo>
                    <a:pt x="4084" y="5687"/>
                    <a:pt x="4326" y="5495"/>
                    <a:pt x="4553" y="5284"/>
                  </a:cubicBezTo>
                  <a:cubicBezTo>
                    <a:pt x="4671" y="5174"/>
                    <a:pt x="4760" y="5082"/>
                    <a:pt x="4834" y="4992"/>
                  </a:cubicBezTo>
                  <a:cubicBezTo>
                    <a:pt x="4927" y="4879"/>
                    <a:pt x="4995" y="4771"/>
                    <a:pt x="5042" y="4662"/>
                  </a:cubicBezTo>
                  <a:cubicBezTo>
                    <a:pt x="5059" y="4622"/>
                    <a:pt x="5074" y="4580"/>
                    <a:pt x="5088" y="4540"/>
                  </a:cubicBezTo>
                  <a:cubicBezTo>
                    <a:pt x="5107" y="4487"/>
                    <a:pt x="5126" y="4431"/>
                    <a:pt x="5152" y="4378"/>
                  </a:cubicBezTo>
                  <a:cubicBezTo>
                    <a:pt x="5166" y="4349"/>
                    <a:pt x="5181" y="4321"/>
                    <a:pt x="5199" y="4292"/>
                  </a:cubicBezTo>
                  <a:cubicBezTo>
                    <a:pt x="5271" y="4174"/>
                    <a:pt x="5369" y="4066"/>
                    <a:pt x="5464" y="3963"/>
                  </a:cubicBezTo>
                  <a:cubicBezTo>
                    <a:pt x="5564" y="3854"/>
                    <a:pt x="5666" y="3741"/>
                    <a:pt x="5742" y="3615"/>
                  </a:cubicBezTo>
                  <a:cubicBezTo>
                    <a:pt x="5817" y="3489"/>
                    <a:pt x="5867" y="3343"/>
                    <a:pt x="5884" y="3194"/>
                  </a:cubicBezTo>
                  <a:cubicBezTo>
                    <a:pt x="5893" y="3118"/>
                    <a:pt x="5894" y="3042"/>
                    <a:pt x="5887" y="2967"/>
                  </a:cubicBezTo>
                  <a:cubicBezTo>
                    <a:pt x="5880" y="2891"/>
                    <a:pt x="5864" y="2815"/>
                    <a:pt x="5840" y="2744"/>
                  </a:cubicBezTo>
                  <a:cubicBezTo>
                    <a:pt x="5811" y="2658"/>
                    <a:pt x="5769" y="2569"/>
                    <a:pt x="5714" y="2481"/>
                  </a:cubicBezTo>
                  <a:cubicBezTo>
                    <a:pt x="5666" y="2405"/>
                    <a:pt x="5609" y="2328"/>
                    <a:pt x="5540" y="2246"/>
                  </a:cubicBezTo>
                  <a:cubicBezTo>
                    <a:pt x="5441" y="2129"/>
                    <a:pt x="5336" y="2026"/>
                    <a:pt x="5228" y="1938"/>
                  </a:cubicBezTo>
                  <a:cubicBezTo>
                    <a:pt x="5214" y="1927"/>
                    <a:pt x="5200" y="1915"/>
                    <a:pt x="5186" y="1904"/>
                  </a:cubicBezTo>
                  <a:cubicBezTo>
                    <a:pt x="5132" y="1862"/>
                    <a:pt x="5076" y="1818"/>
                    <a:pt x="5030" y="1765"/>
                  </a:cubicBezTo>
                  <a:cubicBezTo>
                    <a:pt x="5008" y="1739"/>
                    <a:pt x="4989" y="1714"/>
                    <a:pt x="4974" y="1687"/>
                  </a:cubicBezTo>
                  <a:cubicBezTo>
                    <a:pt x="4908" y="1574"/>
                    <a:pt x="4895" y="1437"/>
                    <a:pt x="4881" y="1305"/>
                  </a:cubicBezTo>
                  <a:cubicBezTo>
                    <a:pt x="4869" y="1181"/>
                    <a:pt x="4856" y="1053"/>
                    <a:pt x="4801" y="946"/>
                  </a:cubicBezTo>
                  <a:cubicBezTo>
                    <a:pt x="4756" y="859"/>
                    <a:pt x="4685" y="787"/>
                    <a:pt x="4590" y="732"/>
                  </a:cubicBezTo>
                  <a:cubicBezTo>
                    <a:pt x="4508" y="684"/>
                    <a:pt x="4408" y="650"/>
                    <a:pt x="4301" y="633"/>
                  </a:cubicBezTo>
                  <a:cubicBezTo>
                    <a:pt x="4250" y="626"/>
                    <a:pt x="4198" y="622"/>
                    <a:pt x="4154" y="620"/>
                  </a:cubicBezTo>
                  <a:cubicBezTo>
                    <a:pt x="4145" y="620"/>
                    <a:pt x="4135" y="619"/>
                    <a:pt x="4125" y="619"/>
                  </a:cubicBezTo>
                  <a:cubicBezTo>
                    <a:pt x="4093" y="617"/>
                    <a:pt x="4060" y="616"/>
                    <a:pt x="4027" y="613"/>
                  </a:cubicBezTo>
                  <a:cubicBezTo>
                    <a:pt x="3909" y="604"/>
                    <a:pt x="3814" y="585"/>
                    <a:pt x="3738" y="553"/>
                  </a:cubicBezTo>
                  <a:cubicBezTo>
                    <a:pt x="3629" y="508"/>
                    <a:pt x="3550" y="447"/>
                    <a:pt x="3464" y="376"/>
                  </a:cubicBezTo>
                  <a:cubicBezTo>
                    <a:pt x="3458" y="371"/>
                    <a:pt x="3451" y="365"/>
                    <a:pt x="3444" y="359"/>
                  </a:cubicBezTo>
                  <a:cubicBezTo>
                    <a:pt x="3432" y="349"/>
                    <a:pt x="3419" y="339"/>
                    <a:pt x="3407" y="329"/>
                  </a:cubicBezTo>
                  <a:cubicBezTo>
                    <a:pt x="3318" y="256"/>
                    <a:pt x="3220" y="191"/>
                    <a:pt x="3125" y="139"/>
                  </a:cubicBezTo>
                  <a:cubicBezTo>
                    <a:pt x="3014" y="80"/>
                    <a:pt x="2908" y="41"/>
                    <a:pt x="2811" y="23"/>
                  </a:cubicBezTo>
                  <a:cubicBezTo>
                    <a:pt x="2752" y="11"/>
                    <a:pt x="2693" y="6"/>
                    <a:pt x="2636" y="6"/>
                  </a:cubicBezTo>
                  <a:cubicBezTo>
                    <a:pt x="2586" y="6"/>
                    <a:pt x="2537" y="10"/>
                    <a:pt x="2490" y="1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6" name="Freeform 61">
              <a:extLst>
                <a:ext uri="{FF2B5EF4-FFF2-40B4-BE49-F238E27FC236}">
                  <a16:creationId xmlns:a16="http://schemas.microsoft.com/office/drawing/2014/main" id="{3724F6A8-72EF-494F-909E-C6727EF41E74}"/>
                </a:ext>
              </a:extLst>
            </p:cNvPr>
            <p:cNvSpPr>
              <a:spLocks noEditPoints="1"/>
            </p:cNvSpPr>
            <p:nvPr/>
          </p:nvSpPr>
          <p:spPr bwMode="auto">
            <a:xfrm>
              <a:off x="3531" y="-193"/>
              <a:ext cx="4422" cy="4772"/>
            </a:xfrm>
            <a:custGeom>
              <a:avLst/>
              <a:gdLst>
                <a:gd name="T0" fmla="*/ 2032 w 5974"/>
                <a:gd name="T1" fmla="*/ 5871 h 6448"/>
                <a:gd name="T2" fmla="*/ 1875 w 5974"/>
                <a:gd name="T3" fmla="*/ 5678 h 6448"/>
                <a:gd name="T4" fmla="*/ 1177 w 5974"/>
                <a:gd name="T5" fmla="*/ 5166 h 6448"/>
                <a:gd name="T6" fmla="*/ 328 w 5974"/>
                <a:gd name="T7" fmla="*/ 4678 h 6448"/>
                <a:gd name="T8" fmla="*/ 29 w 5974"/>
                <a:gd name="T9" fmla="*/ 4001 h 6448"/>
                <a:gd name="T10" fmla="*/ 123 w 5974"/>
                <a:gd name="T11" fmla="*/ 3044 h 6448"/>
                <a:gd name="T12" fmla="*/ 232 w 5974"/>
                <a:gd name="T13" fmla="*/ 2504 h 6448"/>
                <a:gd name="T14" fmla="*/ 536 w 5974"/>
                <a:gd name="T15" fmla="*/ 1739 h 6448"/>
                <a:gd name="T16" fmla="*/ 848 w 5974"/>
                <a:gd name="T17" fmla="*/ 1101 h 6448"/>
                <a:gd name="T18" fmla="*/ 1483 w 5974"/>
                <a:gd name="T19" fmla="*/ 556 h 6448"/>
                <a:gd name="T20" fmla="*/ 1652 w 5974"/>
                <a:gd name="T21" fmla="*/ 508 h 6448"/>
                <a:gd name="T22" fmla="*/ 2018 w 5974"/>
                <a:gd name="T23" fmla="*/ 280 h 6448"/>
                <a:gd name="T24" fmla="*/ 2547 w 5974"/>
                <a:gd name="T25" fmla="*/ 14 h 6448"/>
                <a:gd name="T26" fmla="*/ 3473 w 5974"/>
                <a:gd name="T27" fmla="*/ 339 h 6448"/>
                <a:gd name="T28" fmla="*/ 3817 w 5974"/>
                <a:gd name="T29" fmla="*/ 548 h 6448"/>
                <a:gd name="T30" fmla="*/ 4187 w 5974"/>
                <a:gd name="T31" fmla="*/ 613 h 6448"/>
                <a:gd name="T32" fmla="*/ 4380 w 5974"/>
                <a:gd name="T33" fmla="*/ 634 h 6448"/>
                <a:gd name="T34" fmla="*/ 4872 w 5974"/>
                <a:gd name="T35" fmla="*/ 963 h 6448"/>
                <a:gd name="T36" fmla="*/ 4966 w 5974"/>
                <a:gd name="T37" fmla="*/ 1518 h 6448"/>
                <a:gd name="T38" fmla="*/ 5094 w 5974"/>
                <a:gd name="T39" fmla="*/ 1780 h 6448"/>
                <a:gd name="T40" fmla="*/ 5301 w 5974"/>
                <a:gd name="T41" fmla="*/ 1945 h 6448"/>
                <a:gd name="T42" fmla="*/ 5796 w 5974"/>
                <a:gd name="T43" fmla="*/ 2477 h 6448"/>
                <a:gd name="T44" fmla="*/ 5967 w 5974"/>
                <a:gd name="T45" fmla="*/ 2967 h 6448"/>
                <a:gd name="T46" fmla="*/ 5811 w 5974"/>
                <a:gd name="T47" fmla="*/ 3624 h 6448"/>
                <a:gd name="T48" fmla="*/ 5251 w 5974"/>
                <a:gd name="T49" fmla="*/ 4306 h 6448"/>
                <a:gd name="T50" fmla="*/ 5143 w 5974"/>
                <a:gd name="T51" fmla="*/ 4564 h 6448"/>
                <a:gd name="T52" fmla="*/ 4897 w 5974"/>
                <a:gd name="T53" fmla="*/ 5029 h 6448"/>
                <a:gd name="T54" fmla="*/ 3925 w 5974"/>
                <a:gd name="T55" fmla="*/ 5900 h 6448"/>
                <a:gd name="T56" fmla="*/ 2857 w 5974"/>
                <a:gd name="T57" fmla="*/ 6400 h 6448"/>
                <a:gd name="T58" fmla="*/ 2547 w 5974"/>
                <a:gd name="T59" fmla="*/ 14 h 6448"/>
                <a:gd name="T60" fmla="*/ 2018 w 5974"/>
                <a:gd name="T61" fmla="*/ 281 h 6448"/>
                <a:gd name="T62" fmla="*/ 1652 w 5974"/>
                <a:gd name="T63" fmla="*/ 508 h 6448"/>
                <a:gd name="T64" fmla="*/ 1483 w 5974"/>
                <a:gd name="T65" fmla="*/ 557 h 6448"/>
                <a:gd name="T66" fmla="*/ 849 w 5974"/>
                <a:gd name="T67" fmla="*/ 1101 h 6448"/>
                <a:gd name="T68" fmla="*/ 537 w 5974"/>
                <a:gd name="T69" fmla="*/ 1740 h 6448"/>
                <a:gd name="T70" fmla="*/ 233 w 5974"/>
                <a:gd name="T71" fmla="*/ 2505 h 6448"/>
                <a:gd name="T72" fmla="*/ 124 w 5974"/>
                <a:gd name="T73" fmla="*/ 3044 h 6448"/>
                <a:gd name="T74" fmla="*/ 30 w 5974"/>
                <a:gd name="T75" fmla="*/ 4001 h 6448"/>
                <a:gd name="T76" fmla="*/ 329 w 5974"/>
                <a:gd name="T77" fmla="*/ 4677 h 6448"/>
                <a:gd name="T78" fmla="*/ 1177 w 5974"/>
                <a:gd name="T79" fmla="*/ 5165 h 6448"/>
                <a:gd name="T80" fmla="*/ 1875 w 5974"/>
                <a:gd name="T81" fmla="*/ 5677 h 6448"/>
                <a:gd name="T82" fmla="*/ 2033 w 5974"/>
                <a:gd name="T83" fmla="*/ 5871 h 6448"/>
                <a:gd name="T84" fmla="*/ 3316 w 5974"/>
                <a:gd name="T85" fmla="*/ 6291 h 6448"/>
                <a:gd name="T86" fmla="*/ 4613 w 5974"/>
                <a:gd name="T87" fmla="*/ 5328 h 6448"/>
                <a:gd name="T88" fmla="*/ 5100 w 5974"/>
                <a:gd name="T89" fmla="*/ 4687 h 6448"/>
                <a:gd name="T90" fmla="*/ 5204 w 5974"/>
                <a:gd name="T91" fmla="*/ 4393 h 6448"/>
                <a:gd name="T92" fmla="*/ 5533 w 5974"/>
                <a:gd name="T93" fmla="*/ 3960 h 6448"/>
                <a:gd name="T94" fmla="*/ 5962 w 5974"/>
                <a:gd name="T95" fmla="*/ 3197 h 6448"/>
                <a:gd name="T96" fmla="*/ 5921 w 5974"/>
                <a:gd name="T97" fmla="*/ 2740 h 6448"/>
                <a:gd name="T98" fmla="*/ 5621 w 5974"/>
                <a:gd name="T99" fmla="*/ 2244 h 6448"/>
                <a:gd name="T100" fmla="*/ 5251 w 5974"/>
                <a:gd name="T101" fmla="*/ 1909 h 6448"/>
                <a:gd name="T102" fmla="*/ 5034 w 5974"/>
                <a:gd name="T103" fmla="*/ 1705 h 6448"/>
                <a:gd name="T104" fmla="*/ 4941 w 5974"/>
                <a:gd name="T105" fmla="*/ 1312 h 6448"/>
                <a:gd name="T106" fmla="*/ 4667 w 5974"/>
                <a:gd name="T107" fmla="*/ 742 h 6448"/>
                <a:gd name="T108" fmla="*/ 4234 w 5974"/>
                <a:gd name="T109" fmla="*/ 617 h 6448"/>
                <a:gd name="T110" fmla="*/ 4107 w 5974"/>
                <a:gd name="T111" fmla="*/ 607 h 6448"/>
                <a:gd name="T112" fmla="*/ 3532 w 5974"/>
                <a:gd name="T113" fmla="*/ 385 h 6448"/>
                <a:gd name="T114" fmla="*/ 2875 w 5974"/>
                <a:gd name="T115" fmla="*/ 33 h 6448"/>
                <a:gd name="T116" fmla="*/ 2547 w 5974"/>
                <a:gd name="T117" fmla="*/ 14 h 6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4" h="6448">
                  <a:moveTo>
                    <a:pt x="2610" y="6360"/>
                  </a:moveTo>
                  <a:cubicBezTo>
                    <a:pt x="2371" y="6278"/>
                    <a:pt x="2194" y="6074"/>
                    <a:pt x="2032" y="5871"/>
                  </a:cubicBezTo>
                  <a:cubicBezTo>
                    <a:pt x="2025" y="5862"/>
                    <a:pt x="2017" y="5852"/>
                    <a:pt x="2009" y="5843"/>
                  </a:cubicBezTo>
                  <a:cubicBezTo>
                    <a:pt x="1966" y="5788"/>
                    <a:pt x="1921" y="5731"/>
                    <a:pt x="1875" y="5678"/>
                  </a:cubicBezTo>
                  <a:cubicBezTo>
                    <a:pt x="1746" y="5528"/>
                    <a:pt x="1619" y="5412"/>
                    <a:pt x="1485" y="5326"/>
                  </a:cubicBezTo>
                  <a:cubicBezTo>
                    <a:pt x="1400" y="5271"/>
                    <a:pt x="1305" y="5222"/>
                    <a:pt x="1177" y="5166"/>
                  </a:cubicBezTo>
                  <a:cubicBezTo>
                    <a:pt x="1147" y="5153"/>
                    <a:pt x="1117" y="5140"/>
                    <a:pt x="1087" y="5128"/>
                  </a:cubicBezTo>
                  <a:cubicBezTo>
                    <a:pt x="813" y="5010"/>
                    <a:pt x="530" y="4889"/>
                    <a:pt x="328" y="4678"/>
                  </a:cubicBezTo>
                  <a:cubicBezTo>
                    <a:pt x="269" y="4616"/>
                    <a:pt x="219" y="4547"/>
                    <a:pt x="178" y="4473"/>
                  </a:cubicBezTo>
                  <a:cubicBezTo>
                    <a:pt x="107" y="4344"/>
                    <a:pt x="60" y="4194"/>
                    <a:pt x="29" y="4001"/>
                  </a:cubicBezTo>
                  <a:cubicBezTo>
                    <a:pt x="4" y="3838"/>
                    <a:pt x="0" y="3661"/>
                    <a:pt x="19" y="3490"/>
                  </a:cubicBezTo>
                  <a:cubicBezTo>
                    <a:pt x="35" y="3339"/>
                    <a:pt x="80" y="3189"/>
                    <a:pt x="123" y="3044"/>
                  </a:cubicBezTo>
                  <a:cubicBezTo>
                    <a:pt x="172" y="2881"/>
                    <a:pt x="218" y="2728"/>
                    <a:pt x="227" y="2575"/>
                  </a:cubicBezTo>
                  <a:cubicBezTo>
                    <a:pt x="228" y="2553"/>
                    <a:pt x="230" y="2530"/>
                    <a:pt x="232" y="2504"/>
                  </a:cubicBezTo>
                  <a:cubicBezTo>
                    <a:pt x="244" y="2368"/>
                    <a:pt x="276" y="2238"/>
                    <a:pt x="330" y="2107"/>
                  </a:cubicBezTo>
                  <a:cubicBezTo>
                    <a:pt x="380" y="1985"/>
                    <a:pt x="447" y="1865"/>
                    <a:pt x="536" y="1739"/>
                  </a:cubicBezTo>
                  <a:cubicBezTo>
                    <a:pt x="606" y="1640"/>
                    <a:pt x="658" y="1515"/>
                    <a:pt x="707" y="1395"/>
                  </a:cubicBezTo>
                  <a:cubicBezTo>
                    <a:pt x="752" y="1286"/>
                    <a:pt x="794" y="1183"/>
                    <a:pt x="848" y="1101"/>
                  </a:cubicBezTo>
                  <a:cubicBezTo>
                    <a:pt x="946" y="953"/>
                    <a:pt x="1054" y="799"/>
                    <a:pt x="1211" y="690"/>
                  </a:cubicBezTo>
                  <a:cubicBezTo>
                    <a:pt x="1295" y="631"/>
                    <a:pt x="1389" y="585"/>
                    <a:pt x="1483" y="556"/>
                  </a:cubicBezTo>
                  <a:cubicBezTo>
                    <a:pt x="1508" y="548"/>
                    <a:pt x="1534" y="542"/>
                    <a:pt x="1559" y="535"/>
                  </a:cubicBezTo>
                  <a:cubicBezTo>
                    <a:pt x="1591" y="526"/>
                    <a:pt x="1621" y="518"/>
                    <a:pt x="1652" y="508"/>
                  </a:cubicBezTo>
                  <a:cubicBezTo>
                    <a:pt x="1682" y="498"/>
                    <a:pt x="1711" y="486"/>
                    <a:pt x="1738" y="473"/>
                  </a:cubicBezTo>
                  <a:cubicBezTo>
                    <a:pt x="1836" y="425"/>
                    <a:pt x="1929" y="352"/>
                    <a:pt x="2018" y="280"/>
                  </a:cubicBezTo>
                  <a:cubicBezTo>
                    <a:pt x="2088" y="224"/>
                    <a:pt x="2161" y="165"/>
                    <a:pt x="2237" y="121"/>
                  </a:cubicBezTo>
                  <a:cubicBezTo>
                    <a:pt x="2334" y="64"/>
                    <a:pt x="2438" y="28"/>
                    <a:pt x="2547" y="14"/>
                  </a:cubicBezTo>
                  <a:cubicBezTo>
                    <a:pt x="2650" y="0"/>
                    <a:pt x="2761" y="7"/>
                    <a:pt x="2875" y="32"/>
                  </a:cubicBezTo>
                  <a:cubicBezTo>
                    <a:pt x="3096" y="81"/>
                    <a:pt x="3322" y="226"/>
                    <a:pt x="3473" y="339"/>
                  </a:cubicBezTo>
                  <a:cubicBezTo>
                    <a:pt x="3493" y="355"/>
                    <a:pt x="3513" y="369"/>
                    <a:pt x="3533" y="384"/>
                  </a:cubicBezTo>
                  <a:cubicBezTo>
                    <a:pt x="3630" y="456"/>
                    <a:pt x="3711" y="509"/>
                    <a:pt x="3817" y="548"/>
                  </a:cubicBezTo>
                  <a:cubicBezTo>
                    <a:pt x="3894" y="577"/>
                    <a:pt x="3986" y="596"/>
                    <a:pt x="4107" y="607"/>
                  </a:cubicBezTo>
                  <a:cubicBezTo>
                    <a:pt x="4134" y="609"/>
                    <a:pt x="4161" y="611"/>
                    <a:pt x="4187" y="613"/>
                  </a:cubicBezTo>
                  <a:cubicBezTo>
                    <a:pt x="4202" y="614"/>
                    <a:pt x="4218" y="615"/>
                    <a:pt x="4234" y="616"/>
                  </a:cubicBezTo>
                  <a:cubicBezTo>
                    <a:pt x="4274" y="619"/>
                    <a:pt x="4327" y="624"/>
                    <a:pt x="4380" y="634"/>
                  </a:cubicBezTo>
                  <a:cubicBezTo>
                    <a:pt x="4487" y="653"/>
                    <a:pt x="4587" y="691"/>
                    <a:pt x="4668" y="742"/>
                  </a:cubicBezTo>
                  <a:cubicBezTo>
                    <a:pt x="4761" y="800"/>
                    <a:pt x="4829" y="874"/>
                    <a:pt x="4872" y="963"/>
                  </a:cubicBezTo>
                  <a:cubicBezTo>
                    <a:pt x="4922" y="1069"/>
                    <a:pt x="4932" y="1192"/>
                    <a:pt x="4942" y="1312"/>
                  </a:cubicBezTo>
                  <a:cubicBezTo>
                    <a:pt x="4947" y="1381"/>
                    <a:pt x="4953" y="1451"/>
                    <a:pt x="4966" y="1518"/>
                  </a:cubicBezTo>
                  <a:cubicBezTo>
                    <a:pt x="4981" y="1592"/>
                    <a:pt x="5003" y="1653"/>
                    <a:pt x="5035" y="1705"/>
                  </a:cubicBezTo>
                  <a:cubicBezTo>
                    <a:pt x="5051" y="1731"/>
                    <a:pt x="5071" y="1756"/>
                    <a:pt x="5094" y="1780"/>
                  </a:cubicBezTo>
                  <a:cubicBezTo>
                    <a:pt x="5141" y="1830"/>
                    <a:pt x="5197" y="1870"/>
                    <a:pt x="5251" y="1909"/>
                  </a:cubicBezTo>
                  <a:cubicBezTo>
                    <a:pt x="5268" y="1921"/>
                    <a:pt x="5285" y="1933"/>
                    <a:pt x="5301" y="1945"/>
                  </a:cubicBezTo>
                  <a:cubicBezTo>
                    <a:pt x="5412" y="2027"/>
                    <a:pt x="5520" y="2127"/>
                    <a:pt x="5621" y="2243"/>
                  </a:cubicBezTo>
                  <a:cubicBezTo>
                    <a:pt x="5690" y="2322"/>
                    <a:pt x="5749" y="2401"/>
                    <a:pt x="5796" y="2477"/>
                  </a:cubicBezTo>
                  <a:cubicBezTo>
                    <a:pt x="5851" y="2565"/>
                    <a:pt x="5893" y="2653"/>
                    <a:pt x="5921" y="2740"/>
                  </a:cubicBezTo>
                  <a:cubicBezTo>
                    <a:pt x="5945" y="2813"/>
                    <a:pt x="5961" y="2889"/>
                    <a:pt x="5967" y="2967"/>
                  </a:cubicBezTo>
                  <a:cubicBezTo>
                    <a:pt x="5974" y="3043"/>
                    <a:pt x="5972" y="3121"/>
                    <a:pt x="5962" y="3198"/>
                  </a:cubicBezTo>
                  <a:cubicBezTo>
                    <a:pt x="5943" y="3350"/>
                    <a:pt x="5890" y="3497"/>
                    <a:pt x="5811" y="3624"/>
                  </a:cubicBezTo>
                  <a:cubicBezTo>
                    <a:pt x="5735" y="3746"/>
                    <a:pt x="5632" y="3855"/>
                    <a:pt x="5533" y="3960"/>
                  </a:cubicBezTo>
                  <a:cubicBezTo>
                    <a:pt x="5431" y="4068"/>
                    <a:pt x="5326" y="4180"/>
                    <a:pt x="5251" y="4306"/>
                  </a:cubicBezTo>
                  <a:cubicBezTo>
                    <a:pt x="5233" y="4335"/>
                    <a:pt x="5218" y="4365"/>
                    <a:pt x="5205" y="4394"/>
                  </a:cubicBezTo>
                  <a:cubicBezTo>
                    <a:pt x="5179" y="4450"/>
                    <a:pt x="5161" y="4508"/>
                    <a:pt x="5143" y="4564"/>
                  </a:cubicBezTo>
                  <a:cubicBezTo>
                    <a:pt x="5130" y="4604"/>
                    <a:pt x="5116" y="4647"/>
                    <a:pt x="5101" y="4687"/>
                  </a:cubicBezTo>
                  <a:cubicBezTo>
                    <a:pt x="5056" y="4800"/>
                    <a:pt x="4990" y="4912"/>
                    <a:pt x="4897" y="5029"/>
                  </a:cubicBezTo>
                  <a:cubicBezTo>
                    <a:pt x="4823" y="5122"/>
                    <a:pt x="4733" y="5217"/>
                    <a:pt x="4614" y="5328"/>
                  </a:cubicBezTo>
                  <a:cubicBezTo>
                    <a:pt x="4387" y="5541"/>
                    <a:pt x="4139" y="5736"/>
                    <a:pt x="3925" y="5900"/>
                  </a:cubicBezTo>
                  <a:cubicBezTo>
                    <a:pt x="3728" y="6051"/>
                    <a:pt x="3533" y="6194"/>
                    <a:pt x="3316" y="6292"/>
                  </a:cubicBezTo>
                  <a:cubicBezTo>
                    <a:pt x="3194" y="6346"/>
                    <a:pt x="3032" y="6400"/>
                    <a:pt x="2857" y="6400"/>
                  </a:cubicBezTo>
                  <a:cubicBezTo>
                    <a:pt x="2776" y="6400"/>
                    <a:pt x="2693" y="6388"/>
                    <a:pt x="2610" y="6360"/>
                  </a:cubicBezTo>
                  <a:moveTo>
                    <a:pt x="2547" y="14"/>
                  </a:moveTo>
                  <a:cubicBezTo>
                    <a:pt x="2439" y="28"/>
                    <a:pt x="2334" y="64"/>
                    <a:pt x="2237" y="121"/>
                  </a:cubicBezTo>
                  <a:cubicBezTo>
                    <a:pt x="2162" y="166"/>
                    <a:pt x="2089" y="224"/>
                    <a:pt x="2018" y="281"/>
                  </a:cubicBezTo>
                  <a:cubicBezTo>
                    <a:pt x="1929" y="352"/>
                    <a:pt x="1837" y="426"/>
                    <a:pt x="1738" y="474"/>
                  </a:cubicBezTo>
                  <a:cubicBezTo>
                    <a:pt x="1711" y="487"/>
                    <a:pt x="1682" y="499"/>
                    <a:pt x="1652" y="508"/>
                  </a:cubicBezTo>
                  <a:cubicBezTo>
                    <a:pt x="1621" y="519"/>
                    <a:pt x="1591" y="527"/>
                    <a:pt x="1559" y="536"/>
                  </a:cubicBezTo>
                  <a:cubicBezTo>
                    <a:pt x="1534" y="542"/>
                    <a:pt x="1509" y="549"/>
                    <a:pt x="1483" y="557"/>
                  </a:cubicBezTo>
                  <a:cubicBezTo>
                    <a:pt x="1390" y="586"/>
                    <a:pt x="1296" y="632"/>
                    <a:pt x="1211" y="691"/>
                  </a:cubicBezTo>
                  <a:cubicBezTo>
                    <a:pt x="1055" y="799"/>
                    <a:pt x="946" y="953"/>
                    <a:pt x="849" y="1101"/>
                  </a:cubicBezTo>
                  <a:cubicBezTo>
                    <a:pt x="794" y="1183"/>
                    <a:pt x="752" y="1286"/>
                    <a:pt x="708" y="1395"/>
                  </a:cubicBezTo>
                  <a:cubicBezTo>
                    <a:pt x="658" y="1515"/>
                    <a:pt x="607" y="1640"/>
                    <a:pt x="537" y="1740"/>
                  </a:cubicBezTo>
                  <a:cubicBezTo>
                    <a:pt x="448" y="1866"/>
                    <a:pt x="381" y="1986"/>
                    <a:pt x="331" y="2107"/>
                  </a:cubicBezTo>
                  <a:cubicBezTo>
                    <a:pt x="277" y="2239"/>
                    <a:pt x="245" y="2369"/>
                    <a:pt x="233" y="2505"/>
                  </a:cubicBezTo>
                  <a:cubicBezTo>
                    <a:pt x="230" y="2530"/>
                    <a:pt x="229" y="2553"/>
                    <a:pt x="227" y="2575"/>
                  </a:cubicBezTo>
                  <a:cubicBezTo>
                    <a:pt x="219" y="2729"/>
                    <a:pt x="173" y="2882"/>
                    <a:pt x="124" y="3044"/>
                  </a:cubicBezTo>
                  <a:cubicBezTo>
                    <a:pt x="81" y="3189"/>
                    <a:pt x="36" y="3339"/>
                    <a:pt x="19" y="3490"/>
                  </a:cubicBezTo>
                  <a:cubicBezTo>
                    <a:pt x="1" y="3661"/>
                    <a:pt x="5" y="3838"/>
                    <a:pt x="30" y="4001"/>
                  </a:cubicBezTo>
                  <a:cubicBezTo>
                    <a:pt x="61" y="4194"/>
                    <a:pt x="108" y="4344"/>
                    <a:pt x="179" y="4472"/>
                  </a:cubicBezTo>
                  <a:cubicBezTo>
                    <a:pt x="219" y="4547"/>
                    <a:pt x="270" y="4616"/>
                    <a:pt x="329" y="4677"/>
                  </a:cubicBezTo>
                  <a:cubicBezTo>
                    <a:pt x="530" y="4889"/>
                    <a:pt x="814" y="5010"/>
                    <a:pt x="1088" y="5127"/>
                  </a:cubicBezTo>
                  <a:cubicBezTo>
                    <a:pt x="1117" y="5139"/>
                    <a:pt x="1147" y="5152"/>
                    <a:pt x="1177" y="5165"/>
                  </a:cubicBezTo>
                  <a:cubicBezTo>
                    <a:pt x="1306" y="5221"/>
                    <a:pt x="1401" y="5270"/>
                    <a:pt x="1485" y="5325"/>
                  </a:cubicBezTo>
                  <a:cubicBezTo>
                    <a:pt x="1619" y="5412"/>
                    <a:pt x="1747" y="5527"/>
                    <a:pt x="1875" y="5677"/>
                  </a:cubicBezTo>
                  <a:cubicBezTo>
                    <a:pt x="1921" y="5731"/>
                    <a:pt x="1966" y="5787"/>
                    <a:pt x="2010" y="5842"/>
                  </a:cubicBezTo>
                  <a:cubicBezTo>
                    <a:pt x="2018" y="5852"/>
                    <a:pt x="2025" y="5861"/>
                    <a:pt x="2033" y="5871"/>
                  </a:cubicBezTo>
                  <a:cubicBezTo>
                    <a:pt x="2194" y="6073"/>
                    <a:pt x="2372" y="6278"/>
                    <a:pt x="2610" y="6359"/>
                  </a:cubicBezTo>
                  <a:cubicBezTo>
                    <a:pt x="2871" y="6448"/>
                    <a:pt x="3138" y="6371"/>
                    <a:pt x="3316" y="6291"/>
                  </a:cubicBezTo>
                  <a:cubicBezTo>
                    <a:pt x="3533" y="6193"/>
                    <a:pt x="3728" y="6050"/>
                    <a:pt x="3925" y="5899"/>
                  </a:cubicBezTo>
                  <a:cubicBezTo>
                    <a:pt x="4138" y="5736"/>
                    <a:pt x="4387" y="5540"/>
                    <a:pt x="4613" y="5328"/>
                  </a:cubicBezTo>
                  <a:cubicBezTo>
                    <a:pt x="4732" y="5216"/>
                    <a:pt x="4822" y="5121"/>
                    <a:pt x="4896" y="5028"/>
                  </a:cubicBezTo>
                  <a:cubicBezTo>
                    <a:pt x="4989" y="4912"/>
                    <a:pt x="5056" y="4800"/>
                    <a:pt x="5100" y="4687"/>
                  </a:cubicBezTo>
                  <a:cubicBezTo>
                    <a:pt x="5116" y="4646"/>
                    <a:pt x="5129" y="4604"/>
                    <a:pt x="5142" y="4564"/>
                  </a:cubicBezTo>
                  <a:cubicBezTo>
                    <a:pt x="5160" y="4507"/>
                    <a:pt x="5178" y="4450"/>
                    <a:pt x="5204" y="4393"/>
                  </a:cubicBezTo>
                  <a:cubicBezTo>
                    <a:pt x="5217" y="4364"/>
                    <a:pt x="5233" y="4335"/>
                    <a:pt x="5250" y="4305"/>
                  </a:cubicBezTo>
                  <a:cubicBezTo>
                    <a:pt x="5325" y="4180"/>
                    <a:pt x="5431" y="4068"/>
                    <a:pt x="5533" y="3960"/>
                  </a:cubicBezTo>
                  <a:cubicBezTo>
                    <a:pt x="5632" y="3855"/>
                    <a:pt x="5734" y="3746"/>
                    <a:pt x="5810" y="3624"/>
                  </a:cubicBezTo>
                  <a:cubicBezTo>
                    <a:pt x="5890" y="3497"/>
                    <a:pt x="5942" y="3350"/>
                    <a:pt x="5962" y="3197"/>
                  </a:cubicBezTo>
                  <a:cubicBezTo>
                    <a:pt x="5972" y="3121"/>
                    <a:pt x="5973" y="3043"/>
                    <a:pt x="5967" y="2967"/>
                  </a:cubicBezTo>
                  <a:cubicBezTo>
                    <a:pt x="5960" y="2890"/>
                    <a:pt x="5944" y="2813"/>
                    <a:pt x="5921" y="2740"/>
                  </a:cubicBezTo>
                  <a:cubicBezTo>
                    <a:pt x="5892" y="2653"/>
                    <a:pt x="5850" y="2565"/>
                    <a:pt x="5796" y="2477"/>
                  </a:cubicBezTo>
                  <a:cubicBezTo>
                    <a:pt x="5748" y="2401"/>
                    <a:pt x="5689" y="2322"/>
                    <a:pt x="5621" y="2244"/>
                  </a:cubicBezTo>
                  <a:cubicBezTo>
                    <a:pt x="5519" y="2128"/>
                    <a:pt x="5412" y="2027"/>
                    <a:pt x="5301" y="1945"/>
                  </a:cubicBezTo>
                  <a:cubicBezTo>
                    <a:pt x="5284" y="1933"/>
                    <a:pt x="5267" y="1921"/>
                    <a:pt x="5251" y="1909"/>
                  </a:cubicBezTo>
                  <a:cubicBezTo>
                    <a:pt x="5196" y="1871"/>
                    <a:pt x="5140" y="1830"/>
                    <a:pt x="5093" y="1781"/>
                  </a:cubicBezTo>
                  <a:cubicBezTo>
                    <a:pt x="5070" y="1756"/>
                    <a:pt x="5051" y="1732"/>
                    <a:pt x="5034" y="1705"/>
                  </a:cubicBezTo>
                  <a:cubicBezTo>
                    <a:pt x="5002" y="1654"/>
                    <a:pt x="4980" y="1592"/>
                    <a:pt x="4965" y="1518"/>
                  </a:cubicBezTo>
                  <a:cubicBezTo>
                    <a:pt x="4952" y="1451"/>
                    <a:pt x="4946" y="1381"/>
                    <a:pt x="4941" y="1312"/>
                  </a:cubicBezTo>
                  <a:cubicBezTo>
                    <a:pt x="4931" y="1193"/>
                    <a:pt x="4921" y="1069"/>
                    <a:pt x="4871" y="963"/>
                  </a:cubicBezTo>
                  <a:cubicBezTo>
                    <a:pt x="4829" y="875"/>
                    <a:pt x="4760" y="800"/>
                    <a:pt x="4667" y="742"/>
                  </a:cubicBezTo>
                  <a:cubicBezTo>
                    <a:pt x="4586" y="691"/>
                    <a:pt x="4487" y="654"/>
                    <a:pt x="4380" y="634"/>
                  </a:cubicBezTo>
                  <a:cubicBezTo>
                    <a:pt x="4327" y="625"/>
                    <a:pt x="4274" y="620"/>
                    <a:pt x="4234" y="617"/>
                  </a:cubicBezTo>
                  <a:cubicBezTo>
                    <a:pt x="4218" y="616"/>
                    <a:pt x="4202" y="615"/>
                    <a:pt x="4187" y="614"/>
                  </a:cubicBezTo>
                  <a:cubicBezTo>
                    <a:pt x="4161" y="612"/>
                    <a:pt x="4134" y="610"/>
                    <a:pt x="4107" y="607"/>
                  </a:cubicBezTo>
                  <a:cubicBezTo>
                    <a:pt x="3985" y="596"/>
                    <a:pt x="3893" y="578"/>
                    <a:pt x="3817" y="549"/>
                  </a:cubicBezTo>
                  <a:cubicBezTo>
                    <a:pt x="3711" y="509"/>
                    <a:pt x="3629" y="457"/>
                    <a:pt x="3532" y="385"/>
                  </a:cubicBezTo>
                  <a:cubicBezTo>
                    <a:pt x="3513" y="370"/>
                    <a:pt x="3493" y="355"/>
                    <a:pt x="3472" y="340"/>
                  </a:cubicBezTo>
                  <a:cubicBezTo>
                    <a:pt x="3322" y="227"/>
                    <a:pt x="3096" y="82"/>
                    <a:pt x="2875" y="33"/>
                  </a:cubicBezTo>
                  <a:cubicBezTo>
                    <a:pt x="2799" y="16"/>
                    <a:pt x="2726" y="8"/>
                    <a:pt x="2655" y="8"/>
                  </a:cubicBezTo>
                  <a:cubicBezTo>
                    <a:pt x="2618" y="8"/>
                    <a:pt x="2582" y="10"/>
                    <a:pt x="2547" y="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7" name="Freeform 62">
              <a:extLst>
                <a:ext uri="{FF2B5EF4-FFF2-40B4-BE49-F238E27FC236}">
                  <a16:creationId xmlns:a16="http://schemas.microsoft.com/office/drawing/2014/main" id="{A7CDD360-1B47-437D-BB57-19C60EE97E03}"/>
                </a:ext>
              </a:extLst>
            </p:cNvPr>
            <p:cNvSpPr>
              <a:spLocks noEditPoints="1"/>
            </p:cNvSpPr>
            <p:nvPr/>
          </p:nvSpPr>
          <p:spPr bwMode="auto">
            <a:xfrm>
              <a:off x="3505" y="-217"/>
              <a:ext cx="4476" cy="4777"/>
            </a:xfrm>
            <a:custGeom>
              <a:avLst/>
              <a:gdLst>
                <a:gd name="T0" fmla="*/ 2304 w 6048"/>
                <a:gd name="T1" fmla="*/ 6201 h 6454"/>
                <a:gd name="T2" fmla="*/ 2024 w 6048"/>
                <a:gd name="T3" fmla="*/ 5888 h 6454"/>
                <a:gd name="T4" fmla="*/ 1490 w 6048"/>
                <a:gd name="T5" fmla="*/ 5365 h 6454"/>
                <a:gd name="T6" fmla="*/ 1062 w 6048"/>
                <a:gd name="T7" fmla="*/ 5152 h 6454"/>
                <a:gd name="T8" fmla="*/ 184 w 6048"/>
                <a:gd name="T9" fmla="*/ 4526 h 6454"/>
                <a:gd name="T10" fmla="*/ 28 w 6048"/>
                <a:gd name="T11" fmla="*/ 4060 h 6454"/>
                <a:gd name="T12" fmla="*/ 11 w 6048"/>
                <a:gd name="T13" fmla="*/ 3554 h 6454"/>
                <a:gd name="T14" fmla="*/ 220 w 6048"/>
                <a:gd name="T15" fmla="*/ 2594 h 6454"/>
                <a:gd name="T16" fmla="*/ 256 w 6048"/>
                <a:gd name="T17" fmla="*/ 2305 h 6454"/>
                <a:gd name="T18" fmla="*/ 530 w 6048"/>
                <a:gd name="T19" fmla="*/ 1710 h 6454"/>
                <a:gd name="T20" fmla="*/ 868 w 6048"/>
                <a:gd name="T21" fmla="*/ 1086 h 6454"/>
                <a:gd name="T22" fmla="*/ 1520 w 6048"/>
                <a:gd name="T23" fmla="*/ 554 h 6454"/>
                <a:gd name="T24" fmla="*/ 1689 w 6048"/>
                <a:gd name="T25" fmla="*/ 498 h 6454"/>
                <a:gd name="T26" fmla="*/ 2037 w 6048"/>
                <a:gd name="T27" fmla="*/ 277 h 6454"/>
                <a:gd name="T28" fmla="*/ 2599 w 6048"/>
                <a:gd name="T29" fmla="*/ 8 h 6454"/>
                <a:gd name="T30" fmla="*/ 3533 w 6048"/>
                <a:gd name="T31" fmla="*/ 348 h 6454"/>
                <a:gd name="T32" fmla="*/ 3890 w 6048"/>
                <a:gd name="T33" fmla="*/ 542 h 6454"/>
                <a:gd name="T34" fmla="*/ 4241 w 6048"/>
                <a:gd name="T35" fmla="*/ 605 h 6454"/>
                <a:gd name="T36" fmla="*/ 4453 w 6048"/>
                <a:gd name="T37" fmla="*/ 633 h 6454"/>
                <a:gd name="T38" fmla="*/ 4936 w 6048"/>
                <a:gd name="T39" fmla="*/ 979 h 6454"/>
                <a:gd name="T40" fmla="*/ 5018 w 6048"/>
                <a:gd name="T41" fmla="*/ 1531 h 6454"/>
                <a:gd name="T42" fmla="*/ 5151 w 6048"/>
                <a:gd name="T43" fmla="*/ 1795 h 6454"/>
                <a:gd name="T44" fmla="*/ 5368 w 6048"/>
                <a:gd name="T45" fmla="*/ 1950 h 6454"/>
                <a:gd name="T46" fmla="*/ 5996 w 6048"/>
                <a:gd name="T47" fmla="*/ 2735 h 6454"/>
                <a:gd name="T48" fmla="*/ 6034 w 6048"/>
                <a:gd name="T49" fmla="*/ 3200 h 6454"/>
                <a:gd name="T50" fmla="*/ 5595 w 6048"/>
                <a:gd name="T51" fmla="*/ 3957 h 6454"/>
                <a:gd name="T52" fmla="*/ 5251 w 6048"/>
                <a:gd name="T53" fmla="*/ 4408 h 6454"/>
                <a:gd name="T54" fmla="*/ 5153 w 6048"/>
                <a:gd name="T55" fmla="*/ 4710 h 6454"/>
                <a:gd name="T56" fmla="*/ 4669 w 6048"/>
                <a:gd name="T57" fmla="*/ 5370 h 6454"/>
                <a:gd name="T58" fmla="*/ 3341 w 6048"/>
                <a:gd name="T59" fmla="*/ 6344 h 6454"/>
                <a:gd name="T60" fmla="*/ 2886 w 6048"/>
                <a:gd name="T61" fmla="*/ 6447 h 6454"/>
                <a:gd name="T62" fmla="*/ 2599 w 6048"/>
                <a:gd name="T63" fmla="*/ 9 h 6454"/>
                <a:gd name="T64" fmla="*/ 2037 w 6048"/>
                <a:gd name="T65" fmla="*/ 277 h 6454"/>
                <a:gd name="T66" fmla="*/ 1690 w 6048"/>
                <a:gd name="T67" fmla="*/ 499 h 6454"/>
                <a:gd name="T68" fmla="*/ 1520 w 6048"/>
                <a:gd name="T69" fmla="*/ 555 h 6454"/>
                <a:gd name="T70" fmla="*/ 869 w 6048"/>
                <a:gd name="T71" fmla="*/ 1087 h 6454"/>
                <a:gd name="T72" fmla="*/ 531 w 6048"/>
                <a:gd name="T73" fmla="*/ 1711 h 6454"/>
                <a:gd name="T74" fmla="*/ 257 w 6048"/>
                <a:gd name="T75" fmla="*/ 2305 h 6454"/>
                <a:gd name="T76" fmla="*/ 220 w 6048"/>
                <a:gd name="T77" fmla="*/ 2594 h 6454"/>
                <a:gd name="T78" fmla="*/ 11 w 6048"/>
                <a:gd name="T79" fmla="*/ 3554 h 6454"/>
                <a:gd name="T80" fmla="*/ 29 w 6048"/>
                <a:gd name="T81" fmla="*/ 4060 h 6454"/>
                <a:gd name="T82" fmla="*/ 185 w 6048"/>
                <a:gd name="T83" fmla="*/ 4525 h 6454"/>
                <a:gd name="T84" fmla="*/ 1062 w 6048"/>
                <a:gd name="T85" fmla="*/ 5151 h 6454"/>
                <a:gd name="T86" fmla="*/ 1491 w 6048"/>
                <a:gd name="T87" fmla="*/ 5365 h 6454"/>
                <a:gd name="T88" fmla="*/ 2025 w 6048"/>
                <a:gd name="T89" fmla="*/ 5887 h 6454"/>
                <a:gd name="T90" fmla="*/ 2304 w 6048"/>
                <a:gd name="T91" fmla="*/ 6200 h 6454"/>
                <a:gd name="T92" fmla="*/ 2985 w 6048"/>
                <a:gd name="T93" fmla="*/ 6441 h 6454"/>
                <a:gd name="T94" fmla="*/ 3966 w 6048"/>
                <a:gd name="T95" fmla="*/ 5949 h 6454"/>
                <a:gd name="T96" fmla="*/ 4953 w 6048"/>
                <a:gd name="T97" fmla="*/ 5062 h 6454"/>
                <a:gd name="T98" fmla="*/ 5191 w 6048"/>
                <a:gd name="T99" fmla="*/ 4585 h 6454"/>
                <a:gd name="T100" fmla="*/ 5296 w 6048"/>
                <a:gd name="T101" fmla="*/ 4317 h 6454"/>
                <a:gd name="T102" fmla="*/ 5873 w 6048"/>
                <a:gd name="T103" fmla="*/ 3631 h 6454"/>
                <a:gd name="T104" fmla="*/ 6041 w 6048"/>
                <a:gd name="T105" fmla="*/ 2966 h 6454"/>
                <a:gd name="T106" fmla="*/ 5696 w 6048"/>
                <a:gd name="T107" fmla="*/ 2240 h 6454"/>
                <a:gd name="T108" fmla="*/ 5312 w 6048"/>
                <a:gd name="T109" fmla="*/ 1915 h 6454"/>
                <a:gd name="T110" fmla="*/ 5089 w 6048"/>
                <a:gd name="T111" fmla="*/ 1722 h 6454"/>
                <a:gd name="T112" fmla="*/ 4995 w 6048"/>
                <a:gd name="T113" fmla="*/ 1319 h 6454"/>
                <a:gd name="T114" fmla="*/ 4739 w 6048"/>
                <a:gd name="T115" fmla="*/ 751 h 6454"/>
                <a:gd name="T116" fmla="*/ 4307 w 6048"/>
                <a:gd name="T117" fmla="*/ 612 h 6454"/>
                <a:gd name="T118" fmla="*/ 4180 w 6048"/>
                <a:gd name="T119" fmla="*/ 600 h 6454"/>
                <a:gd name="T120" fmla="*/ 3595 w 6048"/>
                <a:gd name="T121" fmla="*/ 391 h 6454"/>
                <a:gd name="T122" fmla="*/ 2932 w 6048"/>
                <a:gd name="T123" fmla="*/ 42 h 6454"/>
                <a:gd name="T124" fmla="*/ 2599 w 6048"/>
                <a:gd name="T125" fmla="*/ 9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8" h="6454">
                  <a:moveTo>
                    <a:pt x="2621" y="6403"/>
                  </a:moveTo>
                  <a:cubicBezTo>
                    <a:pt x="2513" y="6364"/>
                    <a:pt x="2409" y="6298"/>
                    <a:pt x="2304" y="6201"/>
                  </a:cubicBezTo>
                  <a:cubicBezTo>
                    <a:pt x="2205" y="6110"/>
                    <a:pt x="2117" y="6003"/>
                    <a:pt x="2042" y="5910"/>
                  </a:cubicBezTo>
                  <a:cubicBezTo>
                    <a:pt x="2036" y="5903"/>
                    <a:pt x="2030" y="5895"/>
                    <a:pt x="2024" y="5888"/>
                  </a:cubicBezTo>
                  <a:cubicBezTo>
                    <a:pt x="1979" y="5831"/>
                    <a:pt x="1931" y="5772"/>
                    <a:pt x="1883" y="5717"/>
                  </a:cubicBezTo>
                  <a:cubicBezTo>
                    <a:pt x="1755" y="5569"/>
                    <a:pt x="1626" y="5454"/>
                    <a:pt x="1490" y="5365"/>
                  </a:cubicBezTo>
                  <a:cubicBezTo>
                    <a:pt x="1404" y="5309"/>
                    <a:pt x="1306" y="5258"/>
                    <a:pt x="1182" y="5203"/>
                  </a:cubicBezTo>
                  <a:cubicBezTo>
                    <a:pt x="1142" y="5186"/>
                    <a:pt x="1101" y="5169"/>
                    <a:pt x="1062" y="5152"/>
                  </a:cubicBezTo>
                  <a:cubicBezTo>
                    <a:pt x="801" y="5041"/>
                    <a:pt x="532" y="4926"/>
                    <a:pt x="337" y="4727"/>
                  </a:cubicBezTo>
                  <a:cubicBezTo>
                    <a:pt x="278" y="4666"/>
                    <a:pt x="226" y="4599"/>
                    <a:pt x="184" y="4526"/>
                  </a:cubicBezTo>
                  <a:cubicBezTo>
                    <a:pt x="145" y="4457"/>
                    <a:pt x="113" y="4384"/>
                    <a:pt x="86" y="4301"/>
                  </a:cubicBezTo>
                  <a:cubicBezTo>
                    <a:pt x="62" y="4228"/>
                    <a:pt x="44" y="4149"/>
                    <a:pt x="28" y="4060"/>
                  </a:cubicBezTo>
                  <a:cubicBezTo>
                    <a:pt x="14" y="3979"/>
                    <a:pt x="6" y="3893"/>
                    <a:pt x="3" y="3807"/>
                  </a:cubicBezTo>
                  <a:cubicBezTo>
                    <a:pt x="0" y="3723"/>
                    <a:pt x="3" y="3638"/>
                    <a:pt x="11" y="3554"/>
                  </a:cubicBezTo>
                  <a:cubicBezTo>
                    <a:pt x="25" y="3396"/>
                    <a:pt x="71" y="3240"/>
                    <a:pt x="116" y="3089"/>
                  </a:cubicBezTo>
                  <a:cubicBezTo>
                    <a:pt x="166" y="2918"/>
                    <a:pt x="214" y="2757"/>
                    <a:pt x="220" y="2594"/>
                  </a:cubicBezTo>
                  <a:cubicBezTo>
                    <a:pt x="220" y="2571"/>
                    <a:pt x="222" y="2547"/>
                    <a:pt x="224" y="2520"/>
                  </a:cubicBezTo>
                  <a:cubicBezTo>
                    <a:pt x="229" y="2448"/>
                    <a:pt x="240" y="2375"/>
                    <a:pt x="256" y="2305"/>
                  </a:cubicBezTo>
                  <a:cubicBezTo>
                    <a:pt x="272" y="2236"/>
                    <a:pt x="293" y="2167"/>
                    <a:pt x="319" y="2099"/>
                  </a:cubicBezTo>
                  <a:cubicBezTo>
                    <a:pt x="369" y="1969"/>
                    <a:pt x="438" y="1841"/>
                    <a:pt x="530" y="1710"/>
                  </a:cubicBezTo>
                  <a:cubicBezTo>
                    <a:pt x="596" y="1616"/>
                    <a:pt x="649" y="1503"/>
                    <a:pt x="700" y="1394"/>
                  </a:cubicBezTo>
                  <a:cubicBezTo>
                    <a:pt x="754" y="1281"/>
                    <a:pt x="805" y="1173"/>
                    <a:pt x="868" y="1086"/>
                  </a:cubicBezTo>
                  <a:cubicBezTo>
                    <a:pt x="971" y="945"/>
                    <a:pt x="1086" y="797"/>
                    <a:pt x="1246" y="690"/>
                  </a:cubicBezTo>
                  <a:cubicBezTo>
                    <a:pt x="1330" y="634"/>
                    <a:pt x="1425" y="587"/>
                    <a:pt x="1520" y="554"/>
                  </a:cubicBezTo>
                  <a:cubicBezTo>
                    <a:pt x="1543" y="546"/>
                    <a:pt x="1566" y="539"/>
                    <a:pt x="1588" y="532"/>
                  </a:cubicBezTo>
                  <a:cubicBezTo>
                    <a:pt x="1623" y="521"/>
                    <a:pt x="1656" y="511"/>
                    <a:pt x="1689" y="498"/>
                  </a:cubicBezTo>
                  <a:cubicBezTo>
                    <a:pt x="1720" y="486"/>
                    <a:pt x="1749" y="474"/>
                    <a:pt x="1776" y="459"/>
                  </a:cubicBezTo>
                  <a:cubicBezTo>
                    <a:pt x="1867" y="412"/>
                    <a:pt x="1953" y="343"/>
                    <a:pt x="2037" y="277"/>
                  </a:cubicBezTo>
                  <a:cubicBezTo>
                    <a:pt x="2114" y="214"/>
                    <a:pt x="2195" y="150"/>
                    <a:pt x="2279" y="103"/>
                  </a:cubicBezTo>
                  <a:cubicBezTo>
                    <a:pt x="2378" y="49"/>
                    <a:pt x="2486" y="17"/>
                    <a:pt x="2599" y="8"/>
                  </a:cubicBezTo>
                  <a:cubicBezTo>
                    <a:pt x="2703" y="0"/>
                    <a:pt x="2815" y="11"/>
                    <a:pt x="2932" y="41"/>
                  </a:cubicBezTo>
                  <a:cubicBezTo>
                    <a:pt x="3151" y="98"/>
                    <a:pt x="3380" y="244"/>
                    <a:pt x="3533" y="348"/>
                  </a:cubicBezTo>
                  <a:cubicBezTo>
                    <a:pt x="3556" y="365"/>
                    <a:pt x="3576" y="378"/>
                    <a:pt x="3595" y="391"/>
                  </a:cubicBezTo>
                  <a:cubicBezTo>
                    <a:pt x="3677" y="445"/>
                    <a:pt x="3770" y="502"/>
                    <a:pt x="3890" y="542"/>
                  </a:cubicBezTo>
                  <a:cubicBezTo>
                    <a:pt x="3987" y="575"/>
                    <a:pt x="4096" y="590"/>
                    <a:pt x="4180" y="599"/>
                  </a:cubicBezTo>
                  <a:cubicBezTo>
                    <a:pt x="4201" y="601"/>
                    <a:pt x="4221" y="603"/>
                    <a:pt x="4241" y="605"/>
                  </a:cubicBezTo>
                  <a:cubicBezTo>
                    <a:pt x="4263" y="607"/>
                    <a:pt x="4285" y="609"/>
                    <a:pt x="4307" y="611"/>
                  </a:cubicBezTo>
                  <a:cubicBezTo>
                    <a:pt x="4365" y="617"/>
                    <a:pt x="4411" y="624"/>
                    <a:pt x="4453" y="633"/>
                  </a:cubicBezTo>
                  <a:cubicBezTo>
                    <a:pt x="4560" y="657"/>
                    <a:pt x="4659" y="697"/>
                    <a:pt x="4739" y="751"/>
                  </a:cubicBezTo>
                  <a:cubicBezTo>
                    <a:pt x="4830" y="812"/>
                    <a:pt x="4897" y="889"/>
                    <a:pt x="4936" y="979"/>
                  </a:cubicBezTo>
                  <a:cubicBezTo>
                    <a:pt x="4981" y="1082"/>
                    <a:pt x="4989" y="1203"/>
                    <a:pt x="4996" y="1319"/>
                  </a:cubicBezTo>
                  <a:cubicBezTo>
                    <a:pt x="5000" y="1390"/>
                    <a:pt x="5005" y="1463"/>
                    <a:pt x="5018" y="1531"/>
                  </a:cubicBezTo>
                  <a:cubicBezTo>
                    <a:pt x="5032" y="1607"/>
                    <a:pt x="5055" y="1669"/>
                    <a:pt x="5090" y="1721"/>
                  </a:cubicBezTo>
                  <a:cubicBezTo>
                    <a:pt x="5107" y="1747"/>
                    <a:pt x="5127" y="1771"/>
                    <a:pt x="5151" y="1795"/>
                  </a:cubicBezTo>
                  <a:cubicBezTo>
                    <a:pt x="5200" y="1842"/>
                    <a:pt x="5257" y="1879"/>
                    <a:pt x="5313" y="1915"/>
                  </a:cubicBezTo>
                  <a:cubicBezTo>
                    <a:pt x="5331" y="1926"/>
                    <a:pt x="5349" y="1938"/>
                    <a:pt x="5368" y="1950"/>
                  </a:cubicBezTo>
                  <a:cubicBezTo>
                    <a:pt x="5483" y="2027"/>
                    <a:pt x="5594" y="2125"/>
                    <a:pt x="5697" y="2240"/>
                  </a:cubicBezTo>
                  <a:cubicBezTo>
                    <a:pt x="5842" y="2402"/>
                    <a:pt x="5943" y="2569"/>
                    <a:pt x="5996" y="2735"/>
                  </a:cubicBezTo>
                  <a:cubicBezTo>
                    <a:pt x="6020" y="2809"/>
                    <a:pt x="6035" y="2887"/>
                    <a:pt x="6042" y="2966"/>
                  </a:cubicBezTo>
                  <a:cubicBezTo>
                    <a:pt x="6048" y="3043"/>
                    <a:pt x="6045" y="3122"/>
                    <a:pt x="6034" y="3200"/>
                  </a:cubicBezTo>
                  <a:cubicBezTo>
                    <a:pt x="6012" y="3355"/>
                    <a:pt x="5957" y="3504"/>
                    <a:pt x="5874" y="3631"/>
                  </a:cubicBezTo>
                  <a:cubicBezTo>
                    <a:pt x="5796" y="3750"/>
                    <a:pt x="5694" y="3855"/>
                    <a:pt x="5595" y="3957"/>
                  </a:cubicBezTo>
                  <a:cubicBezTo>
                    <a:pt x="5486" y="4069"/>
                    <a:pt x="5373" y="4185"/>
                    <a:pt x="5296" y="4318"/>
                  </a:cubicBezTo>
                  <a:cubicBezTo>
                    <a:pt x="5279" y="4348"/>
                    <a:pt x="5263" y="4378"/>
                    <a:pt x="5251" y="4408"/>
                  </a:cubicBezTo>
                  <a:cubicBezTo>
                    <a:pt x="5226" y="4466"/>
                    <a:pt x="5208" y="4527"/>
                    <a:pt x="5192" y="4585"/>
                  </a:cubicBezTo>
                  <a:cubicBezTo>
                    <a:pt x="5180" y="4627"/>
                    <a:pt x="5168" y="4669"/>
                    <a:pt x="5153" y="4710"/>
                  </a:cubicBezTo>
                  <a:cubicBezTo>
                    <a:pt x="5111" y="4828"/>
                    <a:pt x="5046" y="4943"/>
                    <a:pt x="4954" y="5063"/>
                  </a:cubicBezTo>
                  <a:cubicBezTo>
                    <a:pt x="4879" y="5160"/>
                    <a:pt x="4788" y="5257"/>
                    <a:pt x="4669" y="5370"/>
                  </a:cubicBezTo>
                  <a:cubicBezTo>
                    <a:pt x="4442" y="5584"/>
                    <a:pt x="4197" y="5775"/>
                    <a:pt x="3966" y="5950"/>
                  </a:cubicBezTo>
                  <a:cubicBezTo>
                    <a:pt x="3764" y="6102"/>
                    <a:pt x="3564" y="6247"/>
                    <a:pt x="3341" y="6344"/>
                  </a:cubicBezTo>
                  <a:cubicBezTo>
                    <a:pt x="3220" y="6396"/>
                    <a:pt x="3100" y="6429"/>
                    <a:pt x="2985" y="6441"/>
                  </a:cubicBezTo>
                  <a:cubicBezTo>
                    <a:pt x="2951" y="6445"/>
                    <a:pt x="2918" y="6447"/>
                    <a:pt x="2886" y="6447"/>
                  </a:cubicBezTo>
                  <a:cubicBezTo>
                    <a:pt x="2792" y="6447"/>
                    <a:pt x="2703" y="6432"/>
                    <a:pt x="2621" y="6403"/>
                  </a:cubicBezTo>
                  <a:moveTo>
                    <a:pt x="2599" y="9"/>
                  </a:moveTo>
                  <a:cubicBezTo>
                    <a:pt x="2486" y="17"/>
                    <a:pt x="2378" y="50"/>
                    <a:pt x="2280" y="104"/>
                  </a:cubicBezTo>
                  <a:cubicBezTo>
                    <a:pt x="2195" y="151"/>
                    <a:pt x="2115" y="215"/>
                    <a:pt x="2037" y="277"/>
                  </a:cubicBezTo>
                  <a:cubicBezTo>
                    <a:pt x="1954" y="344"/>
                    <a:pt x="1868" y="413"/>
                    <a:pt x="1776" y="460"/>
                  </a:cubicBezTo>
                  <a:cubicBezTo>
                    <a:pt x="1749" y="474"/>
                    <a:pt x="1720" y="487"/>
                    <a:pt x="1690" y="499"/>
                  </a:cubicBezTo>
                  <a:cubicBezTo>
                    <a:pt x="1656" y="511"/>
                    <a:pt x="1623" y="522"/>
                    <a:pt x="1589" y="533"/>
                  </a:cubicBezTo>
                  <a:cubicBezTo>
                    <a:pt x="1566" y="540"/>
                    <a:pt x="1543" y="547"/>
                    <a:pt x="1520" y="555"/>
                  </a:cubicBezTo>
                  <a:cubicBezTo>
                    <a:pt x="1425" y="587"/>
                    <a:pt x="1330" y="634"/>
                    <a:pt x="1246" y="691"/>
                  </a:cubicBezTo>
                  <a:cubicBezTo>
                    <a:pt x="1086" y="798"/>
                    <a:pt x="972" y="945"/>
                    <a:pt x="869" y="1087"/>
                  </a:cubicBezTo>
                  <a:cubicBezTo>
                    <a:pt x="805" y="1174"/>
                    <a:pt x="755" y="1281"/>
                    <a:pt x="701" y="1395"/>
                  </a:cubicBezTo>
                  <a:cubicBezTo>
                    <a:pt x="650" y="1504"/>
                    <a:pt x="596" y="1616"/>
                    <a:pt x="531" y="1711"/>
                  </a:cubicBezTo>
                  <a:cubicBezTo>
                    <a:pt x="439" y="1842"/>
                    <a:pt x="370" y="1969"/>
                    <a:pt x="320" y="2100"/>
                  </a:cubicBezTo>
                  <a:cubicBezTo>
                    <a:pt x="294" y="2167"/>
                    <a:pt x="272" y="2236"/>
                    <a:pt x="257" y="2305"/>
                  </a:cubicBezTo>
                  <a:cubicBezTo>
                    <a:pt x="241" y="2375"/>
                    <a:pt x="230" y="2448"/>
                    <a:pt x="224" y="2520"/>
                  </a:cubicBezTo>
                  <a:cubicBezTo>
                    <a:pt x="223" y="2547"/>
                    <a:pt x="221" y="2571"/>
                    <a:pt x="220" y="2594"/>
                  </a:cubicBezTo>
                  <a:cubicBezTo>
                    <a:pt x="214" y="2757"/>
                    <a:pt x="167" y="2918"/>
                    <a:pt x="117" y="3089"/>
                  </a:cubicBezTo>
                  <a:cubicBezTo>
                    <a:pt x="72" y="3240"/>
                    <a:pt x="26" y="3397"/>
                    <a:pt x="11" y="3554"/>
                  </a:cubicBezTo>
                  <a:cubicBezTo>
                    <a:pt x="3" y="3638"/>
                    <a:pt x="1" y="3723"/>
                    <a:pt x="4" y="3807"/>
                  </a:cubicBezTo>
                  <a:cubicBezTo>
                    <a:pt x="6" y="3893"/>
                    <a:pt x="15" y="3978"/>
                    <a:pt x="29" y="4060"/>
                  </a:cubicBezTo>
                  <a:cubicBezTo>
                    <a:pt x="44" y="4149"/>
                    <a:pt x="63" y="4228"/>
                    <a:pt x="87" y="4300"/>
                  </a:cubicBezTo>
                  <a:cubicBezTo>
                    <a:pt x="114" y="4383"/>
                    <a:pt x="146" y="4457"/>
                    <a:pt x="185" y="4525"/>
                  </a:cubicBezTo>
                  <a:cubicBezTo>
                    <a:pt x="227" y="4598"/>
                    <a:pt x="278" y="4666"/>
                    <a:pt x="337" y="4726"/>
                  </a:cubicBezTo>
                  <a:cubicBezTo>
                    <a:pt x="532" y="4925"/>
                    <a:pt x="802" y="5040"/>
                    <a:pt x="1062" y="5151"/>
                  </a:cubicBezTo>
                  <a:cubicBezTo>
                    <a:pt x="1101" y="5168"/>
                    <a:pt x="1142" y="5185"/>
                    <a:pt x="1182" y="5203"/>
                  </a:cubicBezTo>
                  <a:cubicBezTo>
                    <a:pt x="1307" y="5257"/>
                    <a:pt x="1405" y="5309"/>
                    <a:pt x="1491" y="5365"/>
                  </a:cubicBezTo>
                  <a:cubicBezTo>
                    <a:pt x="1627" y="5453"/>
                    <a:pt x="1755" y="5568"/>
                    <a:pt x="1884" y="5716"/>
                  </a:cubicBezTo>
                  <a:cubicBezTo>
                    <a:pt x="1932" y="5772"/>
                    <a:pt x="1979" y="5830"/>
                    <a:pt x="2025" y="5887"/>
                  </a:cubicBezTo>
                  <a:cubicBezTo>
                    <a:pt x="2031" y="5895"/>
                    <a:pt x="2037" y="5902"/>
                    <a:pt x="2043" y="5910"/>
                  </a:cubicBezTo>
                  <a:cubicBezTo>
                    <a:pt x="2118" y="6003"/>
                    <a:pt x="2206" y="6110"/>
                    <a:pt x="2304" y="6200"/>
                  </a:cubicBezTo>
                  <a:cubicBezTo>
                    <a:pt x="2410" y="6298"/>
                    <a:pt x="2513" y="6364"/>
                    <a:pt x="2621" y="6402"/>
                  </a:cubicBezTo>
                  <a:cubicBezTo>
                    <a:pt x="2732" y="6441"/>
                    <a:pt x="2854" y="6454"/>
                    <a:pt x="2985" y="6441"/>
                  </a:cubicBezTo>
                  <a:cubicBezTo>
                    <a:pt x="3100" y="6429"/>
                    <a:pt x="3220" y="6396"/>
                    <a:pt x="3341" y="6343"/>
                  </a:cubicBezTo>
                  <a:cubicBezTo>
                    <a:pt x="3564" y="6246"/>
                    <a:pt x="3764" y="6102"/>
                    <a:pt x="3966" y="5949"/>
                  </a:cubicBezTo>
                  <a:cubicBezTo>
                    <a:pt x="4197" y="5775"/>
                    <a:pt x="4442" y="5583"/>
                    <a:pt x="4668" y="5369"/>
                  </a:cubicBezTo>
                  <a:cubicBezTo>
                    <a:pt x="4788" y="5257"/>
                    <a:pt x="4878" y="5159"/>
                    <a:pt x="4953" y="5062"/>
                  </a:cubicBezTo>
                  <a:cubicBezTo>
                    <a:pt x="5045" y="4942"/>
                    <a:pt x="5111" y="4827"/>
                    <a:pt x="5152" y="4710"/>
                  </a:cubicBezTo>
                  <a:cubicBezTo>
                    <a:pt x="5167" y="4669"/>
                    <a:pt x="5179" y="4626"/>
                    <a:pt x="5191" y="4585"/>
                  </a:cubicBezTo>
                  <a:cubicBezTo>
                    <a:pt x="5208" y="4527"/>
                    <a:pt x="5225" y="4466"/>
                    <a:pt x="5250" y="4408"/>
                  </a:cubicBezTo>
                  <a:cubicBezTo>
                    <a:pt x="5263" y="4378"/>
                    <a:pt x="5278" y="4347"/>
                    <a:pt x="5296" y="4317"/>
                  </a:cubicBezTo>
                  <a:cubicBezTo>
                    <a:pt x="5373" y="4185"/>
                    <a:pt x="5485" y="4069"/>
                    <a:pt x="5594" y="3957"/>
                  </a:cubicBezTo>
                  <a:cubicBezTo>
                    <a:pt x="5693" y="3855"/>
                    <a:pt x="5796" y="3750"/>
                    <a:pt x="5873" y="3631"/>
                  </a:cubicBezTo>
                  <a:cubicBezTo>
                    <a:pt x="5956" y="3504"/>
                    <a:pt x="6012" y="3354"/>
                    <a:pt x="6033" y="3200"/>
                  </a:cubicBezTo>
                  <a:cubicBezTo>
                    <a:pt x="6044" y="3122"/>
                    <a:pt x="6047" y="3043"/>
                    <a:pt x="6041" y="2966"/>
                  </a:cubicBezTo>
                  <a:cubicBezTo>
                    <a:pt x="6035" y="2887"/>
                    <a:pt x="6019" y="2809"/>
                    <a:pt x="5996" y="2735"/>
                  </a:cubicBezTo>
                  <a:cubicBezTo>
                    <a:pt x="5942" y="2569"/>
                    <a:pt x="5842" y="2403"/>
                    <a:pt x="5696" y="2240"/>
                  </a:cubicBezTo>
                  <a:cubicBezTo>
                    <a:pt x="5593" y="2125"/>
                    <a:pt x="5483" y="2028"/>
                    <a:pt x="5367" y="1951"/>
                  </a:cubicBezTo>
                  <a:cubicBezTo>
                    <a:pt x="5349" y="1939"/>
                    <a:pt x="5330" y="1927"/>
                    <a:pt x="5312" y="1915"/>
                  </a:cubicBezTo>
                  <a:cubicBezTo>
                    <a:pt x="5257" y="1879"/>
                    <a:pt x="5199" y="1842"/>
                    <a:pt x="5151" y="1796"/>
                  </a:cubicBezTo>
                  <a:cubicBezTo>
                    <a:pt x="5126" y="1772"/>
                    <a:pt x="5106" y="1748"/>
                    <a:pt x="5089" y="1722"/>
                  </a:cubicBezTo>
                  <a:cubicBezTo>
                    <a:pt x="5055" y="1670"/>
                    <a:pt x="5031" y="1607"/>
                    <a:pt x="5017" y="1531"/>
                  </a:cubicBezTo>
                  <a:cubicBezTo>
                    <a:pt x="5004" y="1463"/>
                    <a:pt x="5000" y="1390"/>
                    <a:pt x="4995" y="1319"/>
                  </a:cubicBezTo>
                  <a:cubicBezTo>
                    <a:pt x="4988" y="1203"/>
                    <a:pt x="4981" y="1083"/>
                    <a:pt x="4935" y="979"/>
                  </a:cubicBezTo>
                  <a:cubicBezTo>
                    <a:pt x="4896" y="889"/>
                    <a:pt x="4830" y="812"/>
                    <a:pt x="4739" y="751"/>
                  </a:cubicBezTo>
                  <a:cubicBezTo>
                    <a:pt x="4659" y="698"/>
                    <a:pt x="4560" y="657"/>
                    <a:pt x="4453" y="634"/>
                  </a:cubicBezTo>
                  <a:cubicBezTo>
                    <a:pt x="4411" y="625"/>
                    <a:pt x="4364" y="618"/>
                    <a:pt x="4307" y="612"/>
                  </a:cubicBezTo>
                  <a:cubicBezTo>
                    <a:pt x="4285" y="610"/>
                    <a:pt x="4263" y="608"/>
                    <a:pt x="4241" y="605"/>
                  </a:cubicBezTo>
                  <a:cubicBezTo>
                    <a:pt x="4221" y="604"/>
                    <a:pt x="4201" y="602"/>
                    <a:pt x="4180" y="600"/>
                  </a:cubicBezTo>
                  <a:cubicBezTo>
                    <a:pt x="4096" y="591"/>
                    <a:pt x="3986" y="576"/>
                    <a:pt x="3890" y="543"/>
                  </a:cubicBezTo>
                  <a:cubicBezTo>
                    <a:pt x="3769" y="502"/>
                    <a:pt x="3677" y="446"/>
                    <a:pt x="3595" y="391"/>
                  </a:cubicBezTo>
                  <a:cubicBezTo>
                    <a:pt x="3576" y="379"/>
                    <a:pt x="3556" y="365"/>
                    <a:pt x="3532" y="349"/>
                  </a:cubicBezTo>
                  <a:cubicBezTo>
                    <a:pt x="3379" y="244"/>
                    <a:pt x="3151" y="99"/>
                    <a:pt x="2932" y="42"/>
                  </a:cubicBezTo>
                  <a:cubicBezTo>
                    <a:pt x="2840" y="18"/>
                    <a:pt x="2751" y="6"/>
                    <a:pt x="2667" y="6"/>
                  </a:cubicBezTo>
                  <a:cubicBezTo>
                    <a:pt x="2644" y="6"/>
                    <a:pt x="2621" y="7"/>
                    <a:pt x="2599" y="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8" name="Freeform 63">
              <a:extLst>
                <a:ext uri="{FF2B5EF4-FFF2-40B4-BE49-F238E27FC236}">
                  <a16:creationId xmlns:a16="http://schemas.microsoft.com/office/drawing/2014/main" id="{F68C45E8-760E-4728-8A30-4BF1E2575F8E}"/>
                </a:ext>
              </a:extLst>
            </p:cNvPr>
            <p:cNvSpPr>
              <a:spLocks noEditPoints="1"/>
            </p:cNvSpPr>
            <p:nvPr/>
          </p:nvSpPr>
          <p:spPr bwMode="auto">
            <a:xfrm>
              <a:off x="3474" y="-241"/>
              <a:ext cx="4542" cy="4813"/>
            </a:xfrm>
            <a:custGeom>
              <a:avLst/>
              <a:gdLst>
                <a:gd name="T0" fmla="*/ 2058 w 6136"/>
                <a:gd name="T1" fmla="*/ 5951 h 6503"/>
                <a:gd name="T2" fmla="*/ 1710 w 6136"/>
                <a:gd name="T3" fmla="*/ 5569 h 6503"/>
                <a:gd name="T4" fmla="*/ 1049 w 6136"/>
                <a:gd name="T5" fmla="*/ 5181 h 6503"/>
                <a:gd name="T6" fmla="*/ 32 w 6136"/>
                <a:gd name="T7" fmla="*/ 4122 h 6503"/>
                <a:gd name="T8" fmla="*/ 114 w 6136"/>
                <a:gd name="T9" fmla="*/ 3135 h 6503"/>
                <a:gd name="T10" fmla="*/ 529 w 6136"/>
                <a:gd name="T11" fmla="*/ 1683 h 6503"/>
                <a:gd name="T12" fmla="*/ 1072 w 6136"/>
                <a:gd name="T13" fmla="*/ 869 h 6503"/>
                <a:gd name="T14" fmla="*/ 1621 w 6136"/>
                <a:gd name="T15" fmla="*/ 532 h 6503"/>
                <a:gd name="T16" fmla="*/ 2061 w 6136"/>
                <a:gd name="T17" fmla="*/ 274 h 6503"/>
                <a:gd name="T18" fmla="*/ 2995 w 6136"/>
                <a:gd name="T19" fmla="*/ 51 h 6503"/>
                <a:gd name="T20" fmla="*/ 3663 w 6136"/>
                <a:gd name="T21" fmla="*/ 399 h 6503"/>
                <a:gd name="T22" fmla="*/ 4296 w 6136"/>
                <a:gd name="T23" fmla="*/ 597 h 6503"/>
                <a:gd name="T24" fmla="*/ 4815 w 6136"/>
                <a:gd name="T25" fmla="*/ 761 h 6503"/>
                <a:gd name="T26" fmla="*/ 5075 w 6136"/>
                <a:gd name="T27" fmla="*/ 1546 h 6503"/>
                <a:gd name="T28" fmla="*/ 5380 w 6136"/>
                <a:gd name="T29" fmla="*/ 1923 h 6503"/>
                <a:gd name="T30" fmla="*/ 5777 w 6136"/>
                <a:gd name="T31" fmla="*/ 2238 h 6503"/>
                <a:gd name="T32" fmla="*/ 6111 w 6136"/>
                <a:gd name="T33" fmla="*/ 3203 h 6503"/>
                <a:gd name="T34" fmla="*/ 5347 w 6136"/>
                <a:gd name="T35" fmla="*/ 4331 h 6503"/>
                <a:gd name="T36" fmla="*/ 5211 w 6136"/>
                <a:gd name="T37" fmla="*/ 4735 h 6503"/>
                <a:gd name="T38" fmla="*/ 4012 w 6136"/>
                <a:gd name="T39" fmla="*/ 6002 h 6503"/>
                <a:gd name="T40" fmla="*/ 2920 w 6136"/>
                <a:gd name="T41" fmla="*/ 6496 h 6503"/>
                <a:gd name="T42" fmla="*/ 2327 w 6136"/>
                <a:gd name="T43" fmla="*/ 88 h 6503"/>
                <a:gd name="T44" fmla="*/ 1733 w 6136"/>
                <a:gd name="T45" fmla="*/ 491 h 6503"/>
                <a:gd name="T46" fmla="*/ 1286 w 6136"/>
                <a:gd name="T47" fmla="*/ 692 h 6503"/>
                <a:gd name="T48" fmla="*/ 529 w 6136"/>
                <a:gd name="T49" fmla="*/ 1684 h 6503"/>
                <a:gd name="T50" fmla="*/ 184 w 6136"/>
                <a:gd name="T51" fmla="*/ 2873 h 6503"/>
                <a:gd name="T52" fmla="*/ 4 w 6136"/>
                <a:gd name="T53" fmla="*/ 3871 h 6503"/>
                <a:gd name="T54" fmla="*/ 351 w 6136"/>
                <a:gd name="T55" fmla="*/ 4776 h 6503"/>
                <a:gd name="T56" fmla="*/ 1501 w 6136"/>
                <a:gd name="T57" fmla="*/ 5406 h 6503"/>
                <a:gd name="T58" fmla="*/ 2044 w 6136"/>
                <a:gd name="T59" fmla="*/ 5933 h 6503"/>
                <a:gd name="T60" fmla="*/ 2637 w 6136"/>
                <a:gd name="T61" fmla="*/ 6446 h 6503"/>
                <a:gd name="T62" fmla="*/ 4012 w 6136"/>
                <a:gd name="T63" fmla="*/ 6001 h 6503"/>
                <a:gd name="T64" fmla="*/ 5210 w 6136"/>
                <a:gd name="T65" fmla="*/ 4735 h 6503"/>
                <a:gd name="T66" fmla="*/ 5346 w 6136"/>
                <a:gd name="T67" fmla="*/ 4331 h 6503"/>
                <a:gd name="T68" fmla="*/ 6110 w 6136"/>
                <a:gd name="T69" fmla="*/ 3203 h 6503"/>
                <a:gd name="T70" fmla="*/ 5777 w 6136"/>
                <a:gd name="T71" fmla="*/ 2238 h 6503"/>
                <a:gd name="T72" fmla="*/ 5380 w 6136"/>
                <a:gd name="T73" fmla="*/ 1923 h 6503"/>
                <a:gd name="T74" fmla="*/ 5074 w 6136"/>
                <a:gd name="T75" fmla="*/ 1546 h 6503"/>
                <a:gd name="T76" fmla="*/ 4815 w 6136"/>
                <a:gd name="T77" fmla="*/ 762 h 6503"/>
                <a:gd name="T78" fmla="*/ 4296 w 6136"/>
                <a:gd name="T79" fmla="*/ 598 h 6503"/>
                <a:gd name="T80" fmla="*/ 3662 w 6136"/>
                <a:gd name="T81" fmla="*/ 400 h 6503"/>
                <a:gd name="T82" fmla="*/ 2995 w 6136"/>
                <a:gd name="T83" fmla="*/ 52 h 6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36" h="6503">
                  <a:moveTo>
                    <a:pt x="2637" y="6447"/>
                  </a:moveTo>
                  <a:cubicBezTo>
                    <a:pt x="2529" y="6407"/>
                    <a:pt x="2425" y="6340"/>
                    <a:pt x="2320" y="6242"/>
                  </a:cubicBezTo>
                  <a:cubicBezTo>
                    <a:pt x="2223" y="6153"/>
                    <a:pt x="2137" y="6049"/>
                    <a:pt x="2058" y="5951"/>
                  </a:cubicBezTo>
                  <a:cubicBezTo>
                    <a:pt x="2044" y="5933"/>
                    <a:pt x="2044" y="5933"/>
                    <a:pt x="2044" y="5933"/>
                  </a:cubicBezTo>
                  <a:cubicBezTo>
                    <a:pt x="1996" y="5875"/>
                    <a:pt x="1947" y="5815"/>
                    <a:pt x="1897" y="5758"/>
                  </a:cubicBezTo>
                  <a:cubicBezTo>
                    <a:pt x="1836" y="5688"/>
                    <a:pt x="1773" y="5625"/>
                    <a:pt x="1710" y="5569"/>
                  </a:cubicBezTo>
                  <a:cubicBezTo>
                    <a:pt x="1642" y="5508"/>
                    <a:pt x="1572" y="5453"/>
                    <a:pt x="1501" y="5407"/>
                  </a:cubicBezTo>
                  <a:cubicBezTo>
                    <a:pt x="1414" y="5350"/>
                    <a:pt x="1316" y="5298"/>
                    <a:pt x="1192" y="5243"/>
                  </a:cubicBezTo>
                  <a:cubicBezTo>
                    <a:pt x="1145" y="5222"/>
                    <a:pt x="1096" y="5201"/>
                    <a:pt x="1049" y="5181"/>
                  </a:cubicBezTo>
                  <a:cubicBezTo>
                    <a:pt x="799" y="5075"/>
                    <a:pt x="541" y="4965"/>
                    <a:pt x="350" y="4777"/>
                  </a:cubicBezTo>
                  <a:cubicBezTo>
                    <a:pt x="291" y="4718"/>
                    <a:pt x="239" y="4652"/>
                    <a:pt x="196" y="4580"/>
                  </a:cubicBezTo>
                  <a:cubicBezTo>
                    <a:pt x="120" y="4454"/>
                    <a:pt x="67" y="4304"/>
                    <a:pt x="32" y="4122"/>
                  </a:cubicBezTo>
                  <a:cubicBezTo>
                    <a:pt x="17" y="4041"/>
                    <a:pt x="7" y="3956"/>
                    <a:pt x="3" y="3871"/>
                  </a:cubicBezTo>
                  <a:cubicBezTo>
                    <a:pt x="0" y="3788"/>
                    <a:pt x="1" y="3704"/>
                    <a:pt x="8" y="3620"/>
                  </a:cubicBezTo>
                  <a:cubicBezTo>
                    <a:pt x="21" y="3456"/>
                    <a:pt x="68" y="3292"/>
                    <a:pt x="114" y="3135"/>
                  </a:cubicBezTo>
                  <a:cubicBezTo>
                    <a:pt x="166" y="2955"/>
                    <a:pt x="214" y="2786"/>
                    <a:pt x="218" y="2615"/>
                  </a:cubicBezTo>
                  <a:cubicBezTo>
                    <a:pt x="218" y="2590"/>
                    <a:pt x="219" y="2565"/>
                    <a:pt x="221" y="2537"/>
                  </a:cubicBezTo>
                  <a:cubicBezTo>
                    <a:pt x="238" y="2237"/>
                    <a:pt x="339" y="1958"/>
                    <a:pt x="529" y="1683"/>
                  </a:cubicBezTo>
                  <a:cubicBezTo>
                    <a:pt x="589" y="1597"/>
                    <a:pt x="641" y="1498"/>
                    <a:pt x="692" y="1403"/>
                  </a:cubicBezTo>
                  <a:cubicBezTo>
                    <a:pt x="757" y="1282"/>
                    <a:pt x="818" y="1167"/>
                    <a:pt x="894" y="1074"/>
                  </a:cubicBezTo>
                  <a:cubicBezTo>
                    <a:pt x="944" y="1011"/>
                    <a:pt x="1004" y="938"/>
                    <a:pt x="1072" y="869"/>
                  </a:cubicBezTo>
                  <a:cubicBezTo>
                    <a:pt x="1143" y="797"/>
                    <a:pt x="1213" y="739"/>
                    <a:pt x="1286" y="692"/>
                  </a:cubicBezTo>
                  <a:cubicBezTo>
                    <a:pt x="1369" y="638"/>
                    <a:pt x="1465" y="590"/>
                    <a:pt x="1562" y="553"/>
                  </a:cubicBezTo>
                  <a:cubicBezTo>
                    <a:pt x="1582" y="546"/>
                    <a:pt x="1602" y="539"/>
                    <a:pt x="1621" y="532"/>
                  </a:cubicBezTo>
                  <a:cubicBezTo>
                    <a:pt x="1659" y="518"/>
                    <a:pt x="1696" y="505"/>
                    <a:pt x="1733" y="490"/>
                  </a:cubicBezTo>
                  <a:cubicBezTo>
                    <a:pt x="1763" y="477"/>
                    <a:pt x="1792" y="463"/>
                    <a:pt x="1819" y="448"/>
                  </a:cubicBezTo>
                  <a:cubicBezTo>
                    <a:pt x="1904" y="401"/>
                    <a:pt x="1984" y="336"/>
                    <a:pt x="2061" y="274"/>
                  </a:cubicBezTo>
                  <a:cubicBezTo>
                    <a:pt x="2146" y="206"/>
                    <a:pt x="2233" y="136"/>
                    <a:pt x="2327" y="87"/>
                  </a:cubicBezTo>
                  <a:cubicBezTo>
                    <a:pt x="2428" y="36"/>
                    <a:pt x="2538" y="7"/>
                    <a:pt x="2656" y="3"/>
                  </a:cubicBezTo>
                  <a:cubicBezTo>
                    <a:pt x="2762" y="0"/>
                    <a:pt x="2876" y="16"/>
                    <a:pt x="2995" y="51"/>
                  </a:cubicBezTo>
                  <a:cubicBezTo>
                    <a:pt x="3088" y="79"/>
                    <a:pt x="3189" y="123"/>
                    <a:pt x="3305" y="185"/>
                  </a:cubicBezTo>
                  <a:cubicBezTo>
                    <a:pt x="3403" y="238"/>
                    <a:pt x="3496" y="295"/>
                    <a:pt x="3598" y="359"/>
                  </a:cubicBezTo>
                  <a:cubicBezTo>
                    <a:pt x="3621" y="374"/>
                    <a:pt x="3642" y="387"/>
                    <a:pt x="3663" y="399"/>
                  </a:cubicBezTo>
                  <a:cubicBezTo>
                    <a:pt x="3771" y="464"/>
                    <a:pt x="3866" y="507"/>
                    <a:pt x="3968" y="538"/>
                  </a:cubicBezTo>
                  <a:cubicBezTo>
                    <a:pt x="4061" y="566"/>
                    <a:pt x="4163" y="581"/>
                    <a:pt x="4259" y="593"/>
                  </a:cubicBezTo>
                  <a:cubicBezTo>
                    <a:pt x="4271" y="594"/>
                    <a:pt x="4284" y="596"/>
                    <a:pt x="4296" y="597"/>
                  </a:cubicBezTo>
                  <a:cubicBezTo>
                    <a:pt x="4325" y="600"/>
                    <a:pt x="4356" y="604"/>
                    <a:pt x="4386" y="608"/>
                  </a:cubicBezTo>
                  <a:cubicBezTo>
                    <a:pt x="4442" y="615"/>
                    <a:pt x="4488" y="624"/>
                    <a:pt x="4532" y="634"/>
                  </a:cubicBezTo>
                  <a:cubicBezTo>
                    <a:pt x="4639" y="661"/>
                    <a:pt x="4737" y="705"/>
                    <a:pt x="4815" y="761"/>
                  </a:cubicBezTo>
                  <a:cubicBezTo>
                    <a:pt x="4905" y="825"/>
                    <a:pt x="4969" y="904"/>
                    <a:pt x="5006" y="996"/>
                  </a:cubicBezTo>
                  <a:cubicBezTo>
                    <a:pt x="5047" y="1098"/>
                    <a:pt x="5051" y="1215"/>
                    <a:pt x="5056" y="1329"/>
                  </a:cubicBezTo>
                  <a:cubicBezTo>
                    <a:pt x="5059" y="1401"/>
                    <a:pt x="5062" y="1476"/>
                    <a:pt x="5075" y="1546"/>
                  </a:cubicBezTo>
                  <a:cubicBezTo>
                    <a:pt x="5089" y="1624"/>
                    <a:pt x="5113" y="1687"/>
                    <a:pt x="5150" y="1739"/>
                  </a:cubicBezTo>
                  <a:cubicBezTo>
                    <a:pt x="5168" y="1765"/>
                    <a:pt x="5189" y="1788"/>
                    <a:pt x="5214" y="1811"/>
                  </a:cubicBezTo>
                  <a:cubicBezTo>
                    <a:pt x="5264" y="1856"/>
                    <a:pt x="5323" y="1890"/>
                    <a:pt x="5380" y="1923"/>
                  </a:cubicBezTo>
                  <a:cubicBezTo>
                    <a:pt x="5400" y="1934"/>
                    <a:pt x="5420" y="1946"/>
                    <a:pt x="5439" y="1958"/>
                  </a:cubicBezTo>
                  <a:cubicBezTo>
                    <a:pt x="5499" y="1994"/>
                    <a:pt x="5558" y="2036"/>
                    <a:pt x="5615" y="2083"/>
                  </a:cubicBezTo>
                  <a:cubicBezTo>
                    <a:pt x="5671" y="2130"/>
                    <a:pt x="5726" y="2182"/>
                    <a:pt x="5777" y="2238"/>
                  </a:cubicBezTo>
                  <a:cubicBezTo>
                    <a:pt x="5846" y="2312"/>
                    <a:pt x="5905" y="2390"/>
                    <a:pt x="5954" y="2468"/>
                  </a:cubicBezTo>
                  <a:cubicBezTo>
                    <a:pt x="6008" y="2554"/>
                    <a:pt x="6049" y="2643"/>
                    <a:pt x="6077" y="2731"/>
                  </a:cubicBezTo>
                  <a:cubicBezTo>
                    <a:pt x="6124" y="2880"/>
                    <a:pt x="6136" y="3043"/>
                    <a:pt x="6111" y="3203"/>
                  </a:cubicBezTo>
                  <a:cubicBezTo>
                    <a:pt x="6087" y="3361"/>
                    <a:pt x="6029" y="3512"/>
                    <a:pt x="5942" y="3640"/>
                  </a:cubicBezTo>
                  <a:cubicBezTo>
                    <a:pt x="5863" y="3756"/>
                    <a:pt x="5761" y="3858"/>
                    <a:pt x="5661" y="3957"/>
                  </a:cubicBezTo>
                  <a:cubicBezTo>
                    <a:pt x="5546" y="4073"/>
                    <a:pt x="5426" y="4192"/>
                    <a:pt x="5347" y="4331"/>
                  </a:cubicBezTo>
                  <a:cubicBezTo>
                    <a:pt x="5330" y="4362"/>
                    <a:pt x="5315" y="4393"/>
                    <a:pt x="5302" y="4424"/>
                  </a:cubicBezTo>
                  <a:cubicBezTo>
                    <a:pt x="5277" y="4484"/>
                    <a:pt x="5261" y="4547"/>
                    <a:pt x="5246" y="4608"/>
                  </a:cubicBezTo>
                  <a:cubicBezTo>
                    <a:pt x="5235" y="4650"/>
                    <a:pt x="5224" y="4693"/>
                    <a:pt x="5211" y="4735"/>
                  </a:cubicBezTo>
                  <a:cubicBezTo>
                    <a:pt x="5171" y="4856"/>
                    <a:pt x="5108" y="4975"/>
                    <a:pt x="5015" y="5098"/>
                  </a:cubicBezTo>
                  <a:cubicBezTo>
                    <a:pt x="4941" y="5198"/>
                    <a:pt x="4848" y="5301"/>
                    <a:pt x="4729" y="5413"/>
                  </a:cubicBezTo>
                  <a:cubicBezTo>
                    <a:pt x="4502" y="5630"/>
                    <a:pt x="4250" y="5824"/>
                    <a:pt x="4012" y="6002"/>
                  </a:cubicBezTo>
                  <a:cubicBezTo>
                    <a:pt x="3805" y="6156"/>
                    <a:pt x="3601" y="6302"/>
                    <a:pt x="3372" y="6397"/>
                  </a:cubicBezTo>
                  <a:cubicBezTo>
                    <a:pt x="3248" y="6449"/>
                    <a:pt x="3126" y="6481"/>
                    <a:pt x="3007" y="6492"/>
                  </a:cubicBezTo>
                  <a:cubicBezTo>
                    <a:pt x="2978" y="6494"/>
                    <a:pt x="2949" y="6496"/>
                    <a:pt x="2920" y="6496"/>
                  </a:cubicBezTo>
                  <a:cubicBezTo>
                    <a:pt x="2820" y="6496"/>
                    <a:pt x="2725" y="6479"/>
                    <a:pt x="2637" y="6447"/>
                  </a:cubicBezTo>
                  <a:moveTo>
                    <a:pt x="2656" y="4"/>
                  </a:moveTo>
                  <a:cubicBezTo>
                    <a:pt x="2538" y="8"/>
                    <a:pt x="2428" y="36"/>
                    <a:pt x="2327" y="88"/>
                  </a:cubicBezTo>
                  <a:cubicBezTo>
                    <a:pt x="2233" y="137"/>
                    <a:pt x="2146" y="207"/>
                    <a:pt x="2062" y="275"/>
                  </a:cubicBezTo>
                  <a:cubicBezTo>
                    <a:pt x="1984" y="337"/>
                    <a:pt x="1904" y="401"/>
                    <a:pt x="1820" y="448"/>
                  </a:cubicBezTo>
                  <a:cubicBezTo>
                    <a:pt x="1793" y="463"/>
                    <a:pt x="1763" y="478"/>
                    <a:pt x="1733" y="491"/>
                  </a:cubicBezTo>
                  <a:cubicBezTo>
                    <a:pt x="1696" y="506"/>
                    <a:pt x="1660" y="519"/>
                    <a:pt x="1621" y="533"/>
                  </a:cubicBezTo>
                  <a:cubicBezTo>
                    <a:pt x="1602" y="540"/>
                    <a:pt x="1582" y="547"/>
                    <a:pt x="1562" y="554"/>
                  </a:cubicBezTo>
                  <a:cubicBezTo>
                    <a:pt x="1465" y="591"/>
                    <a:pt x="1370" y="638"/>
                    <a:pt x="1286" y="692"/>
                  </a:cubicBezTo>
                  <a:cubicBezTo>
                    <a:pt x="1122" y="799"/>
                    <a:pt x="998" y="946"/>
                    <a:pt x="894" y="1074"/>
                  </a:cubicBezTo>
                  <a:cubicBezTo>
                    <a:pt x="819" y="1168"/>
                    <a:pt x="758" y="1282"/>
                    <a:pt x="693" y="1403"/>
                  </a:cubicBezTo>
                  <a:cubicBezTo>
                    <a:pt x="642" y="1499"/>
                    <a:pt x="589" y="1597"/>
                    <a:pt x="529" y="1684"/>
                  </a:cubicBezTo>
                  <a:cubicBezTo>
                    <a:pt x="340" y="1958"/>
                    <a:pt x="239" y="2237"/>
                    <a:pt x="222" y="2537"/>
                  </a:cubicBezTo>
                  <a:cubicBezTo>
                    <a:pt x="220" y="2565"/>
                    <a:pt x="219" y="2590"/>
                    <a:pt x="219" y="2615"/>
                  </a:cubicBezTo>
                  <a:cubicBezTo>
                    <a:pt x="217" y="2692"/>
                    <a:pt x="206" y="2776"/>
                    <a:pt x="184" y="2873"/>
                  </a:cubicBezTo>
                  <a:cubicBezTo>
                    <a:pt x="165" y="2960"/>
                    <a:pt x="139" y="3049"/>
                    <a:pt x="115" y="3135"/>
                  </a:cubicBezTo>
                  <a:cubicBezTo>
                    <a:pt x="69" y="3293"/>
                    <a:pt x="22" y="3456"/>
                    <a:pt x="9" y="3620"/>
                  </a:cubicBezTo>
                  <a:cubicBezTo>
                    <a:pt x="2" y="3704"/>
                    <a:pt x="0" y="3788"/>
                    <a:pt x="4" y="3871"/>
                  </a:cubicBezTo>
                  <a:cubicBezTo>
                    <a:pt x="8" y="3956"/>
                    <a:pt x="18" y="4041"/>
                    <a:pt x="33" y="4121"/>
                  </a:cubicBezTo>
                  <a:cubicBezTo>
                    <a:pt x="68" y="4304"/>
                    <a:pt x="121" y="4454"/>
                    <a:pt x="197" y="4580"/>
                  </a:cubicBezTo>
                  <a:cubicBezTo>
                    <a:pt x="240" y="4651"/>
                    <a:pt x="292" y="4718"/>
                    <a:pt x="351" y="4776"/>
                  </a:cubicBezTo>
                  <a:cubicBezTo>
                    <a:pt x="541" y="4965"/>
                    <a:pt x="800" y="5074"/>
                    <a:pt x="1050" y="5181"/>
                  </a:cubicBezTo>
                  <a:cubicBezTo>
                    <a:pt x="1097" y="5201"/>
                    <a:pt x="1145" y="5221"/>
                    <a:pt x="1193" y="5242"/>
                  </a:cubicBezTo>
                  <a:cubicBezTo>
                    <a:pt x="1316" y="5297"/>
                    <a:pt x="1414" y="5349"/>
                    <a:pt x="1501" y="5406"/>
                  </a:cubicBezTo>
                  <a:cubicBezTo>
                    <a:pt x="1572" y="5453"/>
                    <a:pt x="1643" y="5507"/>
                    <a:pt x="1711" y="5568"/>
                  </a:cubicBezTo>
                  <a:cubicBezTo>
                    <a:pt x="1774" y="5624"/>
                    <a:pt x="1837" y="5688"/>
                    <a:pt x="1898" y="5757"/>
                  </a:cubicBezTo>
                  <a:cubicBezTo>
                    <a:pt x="1948" y="5814"/>
                    <a:pt x="1997" y="5874"/>
                    <a:pt x="2044" y="5933"/>
                  </a:cubicBezTo>
                  <a:cubicBezTo>
                    <a:pt x="2058" y="5950"/>
                    <a:pt x="2058" y="5950"/>
                    <a:pt x="2058" y="5950"/>
                  </a:cubicBezTo>
                  <a:cubicBezTo>
                    <a:pt x="2138" y="6049"/>
                    <a:pt x="2224" y="6152"/>
                    <a:pt x="2320" y="6242"/>
                  </a:cubicBezTo>
                  <a:cubicBezTo>
                    <a:pt x="2426" y="6340"/>
                    <a:pt x="2530" y="6406"/>
                    <a:pt x="2637" y="6446"/>
                  </a:cubicBezTo>
                  <a:cubicBezTo>
                    <a:pt x="2750" y="6488"/>
                    <a:pt x="2874" y="6503"/>
                    <a:pt x="3007" y="6491"/>
                  </a:cubicBezTo>
                  <a:cubicBezTo>
                    <a:pt x="3125" y="6480"/>
                    <a:pt x="3248" y="6449"/>
                    <a:pt x="3372" y="6397"/>
                  </a:cubicBezTo>
                  <a:cubicBezTo>
                    <a:pt x="3600" y="6301"/>
                    <a:pt x="3805" y="6155"/>
                    <a:pt x="4012" y="6001"/>
                  </a:cubicBezTo>
                  <a:cubicBezTo>
                    <a:pt x="4250" y="5824"/>
                    <a:pt x="4501" y="5630"/>
                    <a:pt x="4729" y="5413"/>
                  </a:cubicBezTo>
                  <a:cubicBezTo>
                    <a:pt x="4847" y="5300"/>
                    <a:pt x="4941" y="5197"/>
                    <a:pt x="5015" y="5098"/>
                  </a:cubicBezTo>
                  <a:cubicBezTo>
                    <a:pt x="5107" y="4975"/>
                    <a:pt x="5171" y="4856"/>
                    <a:pt x="5210" y="4735"/>
                  </a:cubicBezTo>
                  <a:cubicBezTo>
                    <a:pt x="5224" y="4693"/>
                    <a:pt x="5235" y="4650"/>
                    <a:pt x="5245" y="4608"/>
                  </a:cubicBezTo>
                  <a:cubicBezTo>
                    <a:pt x="5261" y="4547"/>
                    <a:pt x="5277" y="4484"/>
                    <a:pt x="5301" y="4423"/>
                  </a:cubicBezTo>
                  <a:cubicBezTo>
                    <a:pt x="5314" y="4393"/>
                    <a:pt x="5329" y="4361"/>
                    <a:pt x="5346" y="4331"/>
                  </a:cubicBezTo>
                  <a:cubicBezTo>
                    <a:pt x="5425" y="4192"/>
                    <a:pt x="5545" y="4072"/>
                    <a:pt x="5661" y="3957"/>
                  </a:cubicBezTo>
                  <a:cubicBezTo>
                    <a:pt x="5760" y="3858"/>
                    <a:pt x="5863" y="3755"/>
                    <a:pt x="5941" y="3639"/>
                  </a:cubicBezTo>
                  <a:cubicBezTo>
                    <a:pt x="6028" y="3512"/>
                    <a:pt x="6086" y="3361"/>
                    <a:pt x="6110" y="3203"/>
                  </a:cubicBezTo>
                  <a:cubicBezTo>
                    <a:pt x="6135" y="3043"/>
                    <a:pt x="6123" y="2880"/>
                    <a:pt x="6076" y="2731"/>
                  </a:cubicBezTo>
                  <a:cubicBezTo>
                    <a:pt x="6048" y="2643"/>
                    <a:pt x="6007" y="2555"/>
                    <a:pt x="5953" y="2469"/>
                  </a:cubicBezTo>
                  <a:cubicBezTo>
                    <a:pt x="5905" y="2390"/>
                    <a:pt x="5845" y="2313"/>
                    <a:pt x="5777" y="2238"/>
                  </a:cubicBezTo>
                  <a:cubicBezTo>
                    <a:pt x="5725" y="2182"/>
                    <a:pt x="5671" y="2131"/>
                    <a:pt x="5615" y="2084"/>
                  </a:cubicBezTo>
                  <a:cubicBezTo>
                    <a:pt x="5558" y="2036"/>
                    <a:pt x="5499" y="1994"/>
                    <a:pt x="5439" y="1958"/>
                  </a:cubicBezTo>
                  <a:cubicBezTo>
                    <a:pt x="5419" y="1946"/>
                    <a:pt x="5399" y="1935"/>
                    <a:pt x="5380" y="1923"/>
                  </a:cubicBezTo>
                  <a:cubicBezTo>
                    <a:pt x="5323" y="1890"/>
                    <a:pt x="5263" y="1856"/>
                    <a:pt x="5214" y="1812"/>
                  </a:cubicBezTo>
                  <a:cubicBezTo>
                    <a:pt x="5188" y="1789"/>
                    <a:pt x="5167" y="1765"/>
                    <a:pt x="5149" y="1740"/>
                  </a:cubicBezTo>
                  <a:cubicBezTo>
                    <a:pt x="5112" y="1687"/>
                    <a:pt x="5088" y="1624"/>
                    <a:pt x="5074" y="1546"/>
                  </a:cubicBezTo>
                  <a:cubicBezTo>
                    <a:pt x="5061" y="1476"/>
                    <a:pt x="5058" y="1401"/>
                    <a:pt x="5055" y="1329"/>
                  </a:cubicBezTo>
                  <a:cubicBezTo>
                    <a:pt x="5051" y="1216"/>
                    <a:pt x="5046" y="1098"/>
                    <a:pt x="5005" y="996"/>
                  </a:cubicBezTo>
                  <a:cubicBezTo>
                    <a:pt x="4969" y="905"/>
                    <a:pt x="4905" y="826"/>
                    <a:pt x="4815" y="762"/>
                  </a:cubicBezTo>
                  <a:cubicBezTo>
                    <a:pt x="4737" y="706"/>
                    <a:pt x="4639" y="662"/>
                    <a:pt x="4531" y="635"/>
                  </a:cubicBezTo>
                  <a:cubicBezTo>
                    <a:pt x="4488" y="624"/>
                    <a:pt x="4442" y="616"/>
                    <a:pt x="4386" y="609"/>
                  </a:cubicBezTo>
                  <a:cubicBezTo>
                    <a:pt x="4356" y="605"/>
                    <a:pt x="4325" y="601"/>
                    <a:pt x="4296" y="598"/>
                  </a:cubicBezTo>
                  <a:cubicBezTo>
                    <a:pt x="4284" y="596"/>
                    <a:pt x="4271" y="595"/>
                    <a:pt x="4259" y="593"/>
                  </a:cubicBezTo>
                  <a:cubicBezTo>
                    <a:pt x="4163" y="582"/>
                    <a:pt x="4060" y="567"/>
                    <a:pt x="3968" y="539"/>
                  </a:cubicBezTo>
                  <a:cubicBezTo>
                    <a:pt x="3865" y="508"/>
                    <a:pt x="3771" y="465"/>
                    <a:pt x="3662" y="400"/>
                  </a:cubicBezTo>
                  <a:cubicBezTo>
                    <a:pt x="3642" y="388"/>
                    <a:pt x="3621" y="375"/>
                    <a:pt x="3597" y="360"/>
                  </a:cubicBezTo>
                  <a:cubicBezTo>
                    <a:pt x="3495" y="296"/>
                    <a:pt x="3403" y="239"/>
                    <a:pt x="3305" y="186"/>
                  </a:cubicBezTo>
                  <a:cubicBezTo>
                    <a:pt x="3189" y="123"/>
                    <a:pt x="3087" y="80"/>
                    <a:pt x="2995" y="52"/>
                  </a:cubicBezTo>
                  <a:cubicBezTo>
                    <a:pt x="2886" y="20"/>
                    <a:pt x="2782" y="4"/>
                    <a:pt x="2685" y="4"/>
                  </a:cubicBezTo>
                  <a:cubicBezTo>
                    <a:pt x="2675" y="4"/>
                    <a:pt x="2665" y="4"/>
                    <a:pt x="2656" y="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9" name="Freeform 64">
              <a:extLst>
                <a:ext uri="{FF2B5EF4-FFF2-40B4-BE49-F238E27FC236}">
                  <a16:creationId xmlns:a16="http://schemas.microsoft.com/office/drawing/2014/main" id="{085FA7B9-2255-4EED-85EE-F03946AC8E90}"/>
                </a:ext>
              </a:extLst>
            </p:cNvPr>
            <p:cNvSpPr>
              <a:spLocks noEditPoints="1"/>
            </p:cNvSpPr>
            <p:nvPr/>
          </p:nvSpPr>
          <p:spPr bwMode="auto">
            <a:xfrm>
              <a:off x="3444" y="-266"/>
              <a:ext cx="4600" cy="4849"/>
            </a:xfrm>
            <a:custGeom>
              <a:avLst/>
              <a:gdLst>
                <a:gd name="T0" fmla="*/ 2074 w 6215"/>
                <a:gd name="T1" fmla="*/ 5992 h 6552"/>
                <a:gd name="T2" fmla="*/ 1512 w 6215"/>
                <a:gd name="T3" fmla="*/ 5449 h 6552"/>
                <a:gd name="T4" fmla="*/ 365 w 6215"/>
                <a:gd name="T5" fmla="*/ 4828 h 6552"/>
                <a:gd name="T6" fmla="*/ 5 w 6215"/>
                <a:gd name="T7" fmla="*/ 3935 h 6552"/>
                <a:gd name="T8" fmla="*/ 184 w 6215"/>
                <a:gd name="T9" fmla="*/ 2907 h 6552"/>
                <a:gd name="T10" fmla="*/ 246 w 6215"/>
                <a:gd name="T11" fmla="*/ 2317 h 6552"/>
                <a:gd name="T12" fmla="*/ 528 w 6215"/>
                <a:gd name="T13" fmla="*/ 1657 h 6552"/>
                <a:gd name="T14" fmla="*/ 1108 w 6215"/>
                <a:gd name="T15" fmla="*/ 865 h 6552"/>
                <a:gd name="T16" fmla="*/ 1650 w 6215"/>
                <a:gd name="T17" fmla="*/ 536 h 6552"/>
                <a:gd name="T18" fmla="*/ 2087 w 6215"/>
                <a:gd name="T19" fmla="*/ 272 h 6552"/>
                <a:gd name="T20" fmla="*/ 2713 w 6215"/>
                <a:gd name="T21" fmla="*/ 0 h 6552"/>
                <a:gd name="T22" fmla="*/ 3663 w 6215"/>
                <a:gd name="T23" fmla="*/ 371 h 6552"/>
                <a:gd name="T24" fmla="*/ 4339 w 6215"/>
                <a:gd name="T25" fmla="*/ 587 h 6552"/>
                <a:gd name="T26" fmla="*/ 4611 w 6215"/>
                <a:gd name="T27" fmla="*/ 636 h 6552"/>
                <a:gd name="T28" fmla="*/ 5117 w 6215"/>
                <a:gd name="T29" fmla="*/ 1340 h 6552"/>
                <a:gd name="T30" fmla="*/ 5278 w 6215"/>
                <a:gd name="T31" fmla="*/ 1828 h 6552"/>
                <a:gd name="T32" fmla="*/ 5693 w 6215"/>
                <a:gd name="T33" fmla="*/ 2085 h 6552"/>
                <a:gd name="T34" fmla="*/ 6158 w 6215"/>
                <a:gd name="T35" fmla="*/ 2728 h 6552"/>
                <a:gd name="T36" fmla="*/ 5728 w 6215"/>
                <a:gd name="T37" fmla="*/ 3959 h 6552"/>
                <a:gd name="T38" fmla="*/ 5354 w 6215"/>
                <a:gd name="T39" fmla="*/ 4440 h 6552"/>
                <a:gd name="T40" fmla="*/ 5190 w 6215"/>
                <a:gd name="T41" fmla="*/ 4955 h 6552"/>
                <a:gd name="T42" fmla="*/ 4435 w 6215"/>
                <a:gd name="T43" fmla="*/ 5768 h 6552"/>
                <a:gd name="T44" fmla="*/ 3030 w 6215"/>
                <a:gd name="T45" fmla="*/ 6543 h 6552"/>
                <a:gd name="T46" fmla="*/ 2375 w 6215"/>
                <a:gd name="T47" fmla="*/ 73 h 6552"/>
                <a:gd name="T48" fmla="*/ 1777 w 6215"/>
                <a:gd name="T49" fmla="*/ 483 h 6552"/>
                <a:gd name="T50" fmla="*/ 1327 w 6215"/>
                <a:gd name="T51" fmla="*/ 695 h 6552"/>
                <a:gd name="T52" fmla="*/ 674 w 6215"/>
                <a:gd name="T53" fmla="*/ 1426 h 6552"/>
                <a:gd name="T54" fmla="*/ 308 w 6215"/>
                <a:gd name="T55" fmla="*/ 2089 h 6552"/>
                <a:gd name="T56" fmla="*/ 218 w 6215"/>
                <a:gd name="T57" fmla="*/ 2637 h 6552"/>
                <a:gd name="T58" fmla="*/ 7 w 6215"/>
                <a:gd name="T59" fmla="*/ 3687 h 6552"/>
                <a:gd name="T60" fmla="*/ 209 w 6215"/>
                <a:gd name="T61" fmla="*/ 4635 h 6552"/>
                <a:gd name="T62" fmla="*/ 1034 w 6215"/>
                <a:gd name="T63" fmla="*/ 5209 h 6552"/>
                <a:gd name="T64" fmla="*/ 1912 w 6215"/>
                <a:gd name="T65" fmla="*/ 5799 h 6552"/>
                <a:gd name="T66" fmla="*/ 2337 w 6215"/>
                <a:gd name="T67" fmla="*/ 6284 h 6552"/>
                <a:gd name="T68" fmla="*/ 3403 w 6215"/>
                <a:gd name="T69" fmla="*/ 6451 h 6552"/>
                <a:gd name="T70" fmla="*/ 4790 w 6215"/>
                <a:gd name="T71" fmla="*/ 5457 h 6552"/>
                <a:gd name="T72" fmla="*/ 5269 w 6215"/>
                <a:gd name="T73" fmla="*/ 4761 h 6552"/>
                <a:gd name="T74" fmla="*/ 5398 w 6215"/>
                <a:gd name="T75" fmla="*/ 4345 h 6552"/>
                <a:gd name="T76" fmla="*/ 6010 w 6215"/>
                <a:gd name="T77" fmla="*/ 3649 h 6552"/>
                <a:gd name="T78" fmla="*/ 6036 w 6215"/>
                <a:gd name="T79" fmla="*/ 2466 h 6552"/>
                <a:gd name="T80" fmla="*/ 5511 w 6215"/>
                <a:gd name="T81" fmla="*/ 1966 h 6552"/>
                <a:gd name="T82" fmla="*/ 5210 w 6215"/>
                <a:gd name="T83" fmla="*/ 1759 h 6552"/>
                <a:gd name="T84" fmla="*/ 5075 w 6215"/>
                <a:gd name="T85" fmla="*/ 1014 h 6552"/>
                <a:gd name="T86" fmla="*/ 4465 w 6215"/>
                <a:gd name="T87" fmla="*/ 606 h 6552"/>
                <a:gd name="T88" fmla="*/ 4047 w 6215"/>
                <a:gd name="T89" fmla="*/ 535 h 6552"/>
                <a:gd name="T90" fmla="*/ 3572 w 6215"/>
                <a:gd name="T91" fmla="*/ 319 h 6552"/>
                <a:gd name="T92" fmla="*/ 2705 w 6215"/>
                <a:gd name="T93" fmla="*/ 1 h 6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15" h="6552">
                  <a:moveTo>
                    <a:pt x="2654" y="6492"/>
                  </a:moveTo>
                  <a:cubicBezTo>
                    <a:pt x="2546" y="6451"/>
                    <a:pt x="2442" y="6383"/>
                    <a:pt x="2337" y="6284"/>
                  </a:cubicBezTo>
                  <a:cubicBezTo>
                    <a:pt x="2242" y="6196"/>
                    <a:pt x="2158" y="6096"/>
                    <a:pt x="2074" y="5992"/>
                  </a:cubicBezTo>
                  <a:cubicBezTo>
                    <a:pt x="2064" y="5981"/>
                    <a:pt x="2064" y="5981"/>
                    <a:pt x="2064" y="5981"/>
                  </a:cubicBezTo>
                  <a:cubicBezTo>
                    <a:pt x="2015" y="5920"/>
                    <a:pt x="1964" y="5858"/>
                    <a:pt x="1912" y="5799"/>
                  </a:cubicBezTo>
                  <a:cubicBezTo>
                    <a:pt x="1785" y="5658"/>
                    <a:pt x="1651" y="5540"/>
                    <a:pt x="1512" y="5449"/>
                  </a:cubicBezTo>
                  <a:cubicBezTo>
                    <a:pt x="1424" y="5391"/>
                    <a:pt x="1323" y="5337"/>
                    <a:pt x="1203" y="5283"/>
                  </a:cubicBezTo>
                  <a:cubicBezTo>
                    <a:pt x="1148" y="5258"/>
                    <a:pt x="1090" y="5234"/>
                    <a:pt x="1034" y="5210"/>
                  </a:cubicBezTo>
                  <a:cubicBezTo>
                    <a:pt x="796" y="5109"/>
                    <a:pt x="550" y="5005"/>
                    <a:pt x="365" y="4828"/>
                  </a:cubicBezTo>
                  <a:cubicBezTo>
                    <a:pt x="305" y="4771"/>
                    <a:pt x="253" y="4706"/>
                    <a:pt x="208" y="4635"/>
                  </a:cubicBezTo>
                  <a:cubicBezTo>
                    <a:pt x="130" y="4510"/>
                    <a:pt x="74" y="4362"/>
                    <a:pt x="37" y="4184"/>
                  </a:cubicBezTo>
                  <a:cubicBezTo>
                    <a:pt x="21" y="4104"/>
                    <a:pt x="10" y="4020"/>
                    <a:pt x="5" y="3935"/>
                  </a:cubicBezTo>
                  <a:cubicBezTo>
                    <a:pt x="0" y="3854"/>
                    <a:pt x="0" y="3770"/>
                    <a:pt x="6" y="3687"/>
                  </a:cubicBezTo>
                  <a:cubicBezTo>
                    <a:pt x="18" y="3515"/>
                    <a:pt x="66" y="3345"/>
                    <a:pt x="112" y="3181"/>
                  </a:cubicBezTo>
                  <a:cubicBezTo>
                    <a:pt x="138" y="3091"/>
                    <a:pt x="164" y="2998"/>
                    <a:pt x="184" y="2907"/>
                  </a:cubicBezTo>
                  <a:cubicBezTo>
                    <a:pt x="206" y="2806"/>
                    <a:pt x="216" y="2717"/>
                    <a:pt x="217" y="2637"/>
                  </a:cubicBezTo>
                  <a:cubicBezTo>
                    <a:pt x="217" y="2610"/>
                    <a:pt x="218" y="2582"/>
                    <a:pt x="219" y="2555"/>
                  </a:cubicBezTo>
                  <a:cubicBezTo>
                    <a:pt x="222" y="2475"/>
                    <a:pt x="231" y="2395"/>
                    <a:pt x="246" y="2317"/>
                  </a:cubicBezTo>
                  <a:cubicBezTo>
                    <a:pt x="261" y="2240"/>
                    <a:pt x="281" y="2163"/>
                    <a:pt x="307" y="2088"/>
                  </a:cubicBezTo>
                  <a:cubicBezTo>
                    <a:pt x="333" y="2015"/>
                    <a:pt x="365" y="1941"/>
                    <a:pt x="402" y="1869"/>
                  </a:cubicBezTo>
                  <a:cubicBezTo>
                    <a:pt x="438" y="1798"/>
                    <a:pt x="481" y="1727"/>
                    <a:pt x="528" y="1657"/>
                  </a:cubicBezTo>
                  <a:cubicBezTo>
                    <a:pt x="579" y="1583"/>
                    <a:pt x="627" y="1503"/>
                    <a:pt x="673" y="1425"/>
                  </a:cubicBezTo>
                  <a:cubicBezTo>
                    <a:pt x="749" y="1298"/>
                    <a:pt x="828" y="1166"/>
                    <a:pt x="920" y="1062"/>
                  </a:cubicBezTo>
                  <a:cubicBezTo>
                    <a:pt x="992" y="980"/>
                    <a:pt x="1050" y="919"/>
                    <a:pt x="1108" y="865"/>
                  </a:cubicBezTo>
                  <a:cubicBezTo>
                    <a:pt x="1181" y="797"/>
                    <a:pt x="1253" y="741"/>
                    <a:pt x="1327" y="694"/>
                  </a:cubicBezTo>
                  <a:cubicBezTo>
                    <a:pt x="1409" y="643"/>
                    <a:pt x="1503" y="595"/>
                    <a:pt x="1605" y="554"/>
                  </a:cubicBezTo>
                  <a:cubicBezTo>
                    <a:pt x="1620" y="548"/>
                    <a:pt x="1636" y="541"/>
                    <a:pt x="1650" y="536"/>
                  </a:cubicBezTo>
                  <a:cubicBezTo>
                    <a:pt x="1694" y="518"/>
                    <a:pt x="1735" y="502"/>
                    <a:pt x="1776" y="483"/>
                  </a:cubicBezTo>
                  <a:cubicBezTo>
                    <a:pt x="1807" y="468"/>
                    <a:pt x="1836" y="453"/>
                    <a:pt x="1863" y="437"/>
                  </a:cubicBezTo>
                  <a:cubicBezTo>
                    <a:pt x="1941" y="391"/>
                    <a:pt x="2015" y="330"/>
                    <a:pt x="2087" y="272"/>
                  </a:cubicBezTo>
                  <a:cubicBezTo>
                    <a:pt x="2178" y="199"/>
                    <a:pt x="2272" y="122"/>
                    <a:pt x="2375" y="73"/>
                  </a:cubicBezTo>
                  <a:cubicBezTo>
                    <a:pt x="2475" y="24"/>
                    <a:pt x="2586" y="0"/>
                    <a:pt x="2704" y="0"/>
                  </a:cubicBezTo>
                  <a:cubicBezTo>
                    <a:pt x="2707" y="0"/>
                    <a:pt x="2710" y="0"/>
                    <a:pt x="2713" y="0"/>
                  </a:cubicBezTo>
                  <a:cubicBezTo>
                    <a:pt x="2821" y="1"/>
                    <a:pt x="2937" y="22"/>
                    <a:pt x="3058" y="63"/>
                  </a:cubicBezTo>
                  <a:cubicBezTo>
                    <a:pt x="3233" y="121"/>
                    <a:pt x="3406" y="221"/>
                    <a:pt x="3573" y="318"/>
                  </a:cubicBezTo>
                  <a:cubicBezTo>
                    <a:pt x="3604" y="337"/>
                    <a:pt x="3633" y="354"/>
                    <a:pt x="3663" y="371"/>
                  </a:cubicBezTo>
                  <a:cubicBezTo>
                    <a:pt x="3687" y="384"/>
                    <a:pt x="3709" y="397"/>
                    <a:pt x="3731" y="408"/>
                  </a:cubicBezTo>
                  <a:cubicBezTo>
                    <a:pt x="3837" y="465"/>
                    <a:pt x="3937" y="505"/>
                    <a:pt x="4047" y="534"/>
                  </a:cubicBezTo>
                  <a:cubicBezTo>
                    <a:pt x="4138" y="559"/>
                    <a:pt x="4233" y="573"/>
                    <a:pt x="4339" y="587"/>
                  </a:cubicBezTo>
                  <a:cubicBezTo>
                    <a:pt x="4347" y="589"/>
                    <a:pt x="4347" y="589"/>
                    <a:pt x="4347" y="589"/>
                  </a:cubicBezTo>
                  <a:cubicBezTo>
                    <a:pt x="4386" y="594"/>
                    <a:pt x="4426" y="599"/>
                    <a:pt x="4465" y="605"/>
                  </a:cubicBezTo>
                  <a:cubicBezTo>
                    <a:pt x="4520" y="614"/>
                    <a:pt x="4567" y="624"/>
                    <a:pt x="4611" y="636"/>
                  </a:cubicBezTo>
                  <a:cubicBezTo>
                    <a:pt x="4718" y="667"/>
                    <a:pt x="4815" y="714"/>
                    <a:pt x="4893" y="773"/>
                  </a:cubicBezTo>
                  <a:cubicBezTo>
                    <a:pt x="4981" y="840"/>
                    <a:pt x="5042" y="921"/>
                    <a:pt x="5076" y="1014"/>
                  </a:cubicBezTo>
                  <a:cubicBezTo>
                    <a:pt x="5113" y="1115"/>
                    <a:pt x="5115" y="1229"/>
                    <a:pt x="5117" y="1340"/>
                  </a:cubicBezTo>
                  <a:cubicBezTo>
                    <a:pt x="5119" y="1414"/>
                    <a:pt x="5121" y="1491"/>
                    <a:pt x="5133" y="1562"/>
                  </a:cubicBezTo>
                  <a:cubicBezTo>
                    <a:pt x="5146" y="1642"/>
                    <a:pt x="5171" y="1706"/>
                    <a:pt x="5210" y="1758"/>
                  </a:cubicBezTo>
                  <a:cubicBezTo>
                    <a:pt x="5229" y="1784"/>
                    <a:pt x="5251" y="1807"/>
                    <a:pt x="5278" y="1828"/>
                  </a:cubicBezTo>
                  <a:cubicBezTo>
                    <a:pt x="5329" y="1870"/>
                    <a:pt x="5389" y="1902"/>
                    <a:pt x="5448" y="1932"/>
                  </a:cubicBezTo>
                  <a:cubicBezTo>
                    <a:pt x="5469" y="1943"/>
                    <a:pt x="5491" y="1954"/>
                    <a:pt x="5512" y="1966"/>
                  </a:cubicBezTo>
                  <a:cubicBezTo>
                    <a:pt x="5574" y="1999"/>
                    <a:pt x="5635" y="2040"/>
                    <a:pt x="5693" y="2085"/>
                  </a:cubicBezTo>
                  <a:cubicBezTo>
                    <a:pt x="5751" y="2131"/>
                    <a:pt x="5806" y="2182"/>
                    <a:pt x="5858" y="2236"/>
                  </a:cubicBezTo>
                  <a:cubicBezTo>
                    <a:pt x="5927" y="2309"/>
                    <a:pt x="5987" y="2386"/>
                    <a:pt x="6036" y="2466"/>
                  </a:cubicBezTo>
                  <a:cubicBezTo>
                    <a:pt x="6089" y="2551"/>
                    <a:pt x="6130" y="2640"/>
                    <a:pt x="6158" y="2728"/>
                  </a:cubicBezTo>
                  <a:cubicBezTo>
                    <a:pt x="6204" y="2880"/>
                    <a:pt x="6215" y="3046"/>
                    <a:pt x="6189" y="3208"/>
                  </a:cubicBezTo>
                  <a:cubicBezTo>
                    <a:pt x="6163" y="3368"/>
                    <a:pt x="6101" y="3521"/>
                    <a:pt x="6010" y="3650"/>
                  </a:cubicBezTo>
                  <a:cubicBezTo>
                    <a:pt x="5931" y="3763"/>
                    <a:pt x="5828" y="3863"/>
                    <a:pt x="5728" y="3959"/>
                  </a:cubicBezTo>
                  <a:cubicBezTo>
                    <a:pt x="5666" y="4019"/>
                    <a:pt x="5603" y="4080"/>
                    <a:pt x="5546" y="4143"/>
                  </a:cubicBezTo>
                  <a:cubicBezTo>
                    <a:pt x="5483" y="4214"/>
                    <a:pt x="5435" y="4280"/>
                    <a:pt x="5398" y="4346"/>
                  </a:cubicBezTo>
                  <a:cubicBezTo>
                    <a:pt x="5381" y="4377"/>
                    <a:pt x="5366" y="4409"/>
                    <a:pt x="5354" y="4440"/>
                  </a:cubicBezTo>
                  <a:cubicBezTo>
                    <a:pt x="5330" y="4503"/>
                    <a:pt x="5315" y="4569"/>
                    <a:pt x="5301" y="4632"/>
                  </a:cubicBezTo>
                  <a:cubicBezTo>
                    <a:pt x="5292" y="4674"/>
                    <a:pt x="5282" y="4718"/>
                    <a:pt x="5269" y="4761"/>
                  </a:cubicBezTo>
                  <a:cubicBezTo>
                    <a:pt x="5250" y="4825"/>
                    <a:pt x="5224" y="4891"/>
                    <a:pt x="5190" y="4955"/>
                  </a:cubicBezTo>
                  <a:cubicBezTo>
                    <a:pt x="5159" y="5014"/>
                    <a:pt x="5122" y="5075"/>
                    <a:pt x="5078" y="5135"/>
                  </a:cubicBezTo>
                  <a:cubicBezTo>
                    <a:pt x="5004" y="5238"/>
                    <a:pt x="4909" y="5344"/>
                    <a:pt x="4790" y="5458"/>
                  </a:cubicBezTo>
                  <a:cubicBezTo>
                    <a:pt x="4686" y="5558"/>
                    <a:pt x="4569" y="5660"/>
                    <a:pt x="4435" y="5768"/>
                  </a:cubicBezTo>
                  <a:cubicBezTo>
                    <a:pt x="4301" y="5875"/>
                    <a:pt x="4164" y="5977"/>
                    <a:pt x="4059" y="6054"/>
                  </a:cubicBezTo>
                  <a:cubicBezTo>
                    <a:pt x="3847" y="6210"/>
                    <a:pt x="3638" y="6357"/>
                    <a:pt x="3404" y="6452"/>
                  </a:cubicBezTo>
                  <a:cubicBezTo>
                    <a:pt x="3277" y="6503"/>
                    <a:pt x="3152" y="6534"/>
                    <a:pt x="3030" y="6543"/>
                  </a:cubicBezTo>
                  <a:cubicBezTo>
                    <a:pt x="3005" y="6545"/>
                    <a:pt x="2980" y="6546"/>
                    <a:pt x="2955" y="6546"/>
                  </a:cubicBezTo>
                  <a:cubicBezTo>
                    <a:pt x="2848" y="6546"/>
                    <a:pt x="2747" y="6528"/>
                    <a:pt x="2654" y="6492"/>
                  </a:cubicBezTo>
                  <a:moveTo>
                    <a:pt x="2375" y="73"/>
                  </a:moveTo>
                  <a:cubicBezTo>
                    <a:pt x="2272" y="123"/>
                    <a:pt x="2178" y="199"/>
                    <a:pt x="2087" y="273"/>
                  </a:cubicBezTo>
                  <a:cubicBezTo>
                    <a:pt x="2016" y="331"/>
                    <a:pt x="1941" y="391"/>
                    <a:pt x="1863" y="438"/>
                  </a:cubicBezTo>
                  <a:cubicBezTo>
                    <a:pt x="1837" y="454"/>
                    <a:pt x="1807" y="469"/>
                    <a:pt x="1777" y="483"/>
                  </a:cubicBezTo>
                  <a:cubicBezTo>
                    <a:pt x="1735" y="503"/>
                    <a:pt x="1694" y="519"/>
                    <a:pt x="1651" y="536"/>
                  </a:cubicBezTo>
                  <a:cubicBezTo>
                    <a:pt x="1636" y="542"/>
                    <a:pt x="1621" y="548"/>
                    <a:pt x="1606" y="554"/>
                  </a:cubicBezTo>
                  <a:cubicBezTo>
                    <a:pt x="1503" y="596"/>
                    <a:pt x="1410" y="643"/>
                    <a:pt x="1327" y="695"/>
                  </a:cubicBezTo>
                  <a:cubicBezTo>
                    <a:pt x="1253" y="741"/>
                    <a:pt x="1182" y="797"/>
                    <a:pt x="1108" y="866"/>
                  </a:cubicBezTo>
                  <a:cubicBezTo>
                    <a:pt x="1050" y="920"/>
                    <a:pt x="992" y="980"/>
                    <a:pt x="920" y="1062"/>
                  </a:cubicBezTo>
                  <a:cubicBezTo>
                    <a:pt x="829" y="1166"/>
                    <a:pt x="750" y="1298"/>
                    <a:pt x="674" y="1426"/>
                  </a:cubicBezTo>
                  <a:cubicBezTo>
                    <a:pt x="628" y="1503"/>
                    <a:pt x="580" y="1584"/>
                    <a:pt x="529" y="1658"/>
                  </a:cubicBezTo>
                  <a:cubicBezTo>
                    <a:pt x="481" y="1727"/>
                    <a:pt x="439" y="1798"/>
                    <a:pt x="402" y="1869"/>
                  </a:cubicBezTo>
                  <a:cubicBezTo>
                    <a:pt x="365" y="1941"/>
                    <a:pt x="334" y="2015"/>
                    <a:pt x="308" y="2089"/>
                  </a:cubicBezTo>
                  <a:cubicBezTo>
                    <a:pt x="282" y="2163"/>
                    <a:pt x="261" y="2240"/>
                    <a:pt x="247" y="2317"/>
                  </a:cubicBezTo>
                  <a:cubicBezTo>
                    <a:pt x="232" y="2395"/>
                    <a:pt x="223" y="2475"/>
                    <a:pt x="220" y="2555"/>
                  </a:cubicBezTo>
                  <a:cubicBezTo>
                    <a:pt x="218" y="2582"/>
                    <a:pt x="218" y="2610"/>
                    <a:pt x="218" y="2637"/>
                  </a:cubicBezTo>
                  <a:cubicBezTo>
                    <a:pt x="217" y="2717"/>
                    <a:pt x="206" y="2806"/>
                    <a:pt x="185" y="2907"/>
                  </a:cubicBezTo>
                  <a:cubicBezTo>
                    <a:pt x="165" y="2998"/>
                    <a:pt x="139" y="3091"/>
                    <a:pt x="113" y="3181"/>
                  </a:cubicBezTo>
                  <a:cubicBezTo>
                    <a:pt x="67" y="3346"/>
                    <a:pt x="18" y="3516"/>
                    <a:pt x="7" y="3687"/>
                  </a:cubicBezTo>
                  <a:cubicBezTo>
                    <a:pt x="1" y="3770"/>
                    <a:pt x="1" y="3854"/>
                    <a:pt x="6" y="3935"/>
                  </a:cubicBezTo>
                  <a:cubicBezTo>
                    <a:pt x="11" y="4020"/>
                    <a:pt x="21" y="4104"/>
                    <a:pt x="38" y="4183"/>
                  </a:cubicBezTo>
                  <a:cubicBezTo>
                    <a:pt x="75" y="4362"/>
                    <a:pt x="131" y="4510"/>
                    <a:pt x="209" y="4635"/>
                  </a:cubicBezTo>
                  <a:cubicBezTo>
                    <a:pt x="253" y="4706"/>
                    <a:pt x="306" y="4770"/>
                    <a:pt x="365" y="4827"/>
                  </a:cubicBezTo>
                  <a:cubicBezTo>
                    <a:pt x="448" y="4907"/>
                    <a:pt x="551" y="4979"/>
                    <a:pt x="679" y="5047"/>
                  </a:cubicBezTo>
                  <a:cubicBezTo>
                    <a:pt x="793" y="5107"/>
                    <a:pt x="915" y="5159"/>
                    <a:pt x="1034" y="5209"/>
                  </a:cubicBezTo>
                  <a:cubicBezTo>
                    <a:pt x="1090" y="5233"/>
                    <a:pt x="1148" y="5257"/>
                    <a:pt x="1204" y="5282"/>
                  </a:cubicBezTo>
                  <a:cubicBezTo>
                    <a:pt x="1323" y="5336"/>
                    <a:pt x="1424" y="5390"/>
                    <a:pt x="1513" y="5449"/>
                  </a:cubicBezTo>
                  <a:cubicBezTo>
                    <a:pt x="1652" y="5540"/>
                    <a:pt x="1786" y="5658"/>
                    <a:pt x="1912" y="5799"/>
                  </a:cubicBezTo>
                  <a:cubicBezTo>
                    <a:pt x="1964" y="5857"/>
                    <a:pt x="2015" y="5920"/>
                    <a:pt x="2065" y="5980"/>
                  </a:cubicBezTo>
                  <a:cubicBezTo>
                    <a:pt x="2074" y="5992"/>
                    <a:pt x="2074" y="5992"/>
                    <a:pt x="2074" y="5992"/>
                  </a:cubicBezTo>
                  <a:cubicBezTo>
                    <a:pt x="2159" y="6095"/>
                    <a:pt x="2243" y="6196"/>
                    <a:pt x="2337" y="6284"/>
                  </a:cubicBezTo>
                  <a:cubicBezTo>
                    <a:pt x="2443" y="6382"/>
                    <a:pt x="2547" y="6450"/>
                    <a:pt x="2654" y="6492"/>
                  </a:cubicBezTo>
                  <a:cubicBezTo>
                    <a:pt x="2769" y="6535"/>
                    <a:pt x="2895" y="6552"/>
                    <a:pt x="3030" y="6542"/>
                  </a:cubicBezTo>
                  <a:cubicBezTo>
                    <a:pt x="3151" y="6533"/>
                    <a:pt x="3277" y="6502"/>
                    <a:pt x="3403" y="6451"/>
                  </a:cubicBezTo>
                  <a:cubicBezTo>
                    <a:pt x="3637" y="6357"/>
                    <a:pt x="3847" y="6209"/>
                    <a:pt x="4058" y="6054"/>
                  </a:cubicBezTo>
                  <a:cubicBezTo>
                    <a:pt x="4163" y="5977"/>
                    <a:pt x="4301" y="5874"/>
                    <a:pt x="4434" y="5767"/>
                  </a:cubicBezTo>
                  <a:cubicBezTo>
                    <a:pt x="4569" y="5659"/>
                    <a:pt x="4685" y="5558"/>
                    <a:pt x="4790" y="5457"/>
                  </a:cubicBezTo>
                  <a:cubicBezTo>
                    <a:pt x="4909" y="5343"/>
                    <a:pt x="5003" y="5237"/>
                    <a:pt x="5077" y="5135"/>
                  </a:cubicBezTo>
                  <a:cubicBezTo>
                    <a:pt x="5121" y="5074"/>
                    <a:pt x="5159" y="5014"/>
                    <a:pt x="5190" y="4954"/>
                  </a:cubicBezTo>
                  <a:cubicBezTo>
                    <a:pt x="5223" y="4890"/>
                    <a:pt x="5250" y="4825"/>
                    <a:pt x="5269" y="4761"/>
                  </a:cubicBezTo>
                  <a:cubicBezTo>
                    <a:pt x="5281" y="4718"/>
                    <a:pt x="5291" y="4674"/>
                    <a:pt x="5300" y="4632"/>
                  </a:cubicBezTo>
                  <a:cubicBezTo>
                    <a:pt x="5315" y="4568"/>
                    <a:pt x="5329" y="4503"/>
                    <a:pt x="5353" y="4440"/>
                  </a:cubicBezTo>
                  <a:cubicBezTo>
                    <a:pt x="5366" y="4408"/>
                    <a:pt x="5381" y="4376"/>
                    <a:pt x="5398" y="4345"/>
                  </a:cubicBezTo>
                  <a:cubicBezTo>
                    <a:pt x="5434" y="4280"/>
                    <a:pt x="5482" y="4214"/>
                    <a:pt x="5546" y="4143"/>
                  </a:cubicBezTo>
                  <a:cubicBezTo>
                    <a:pt x="5603" y="4079"/>
                    <a:pt x="5666" y="4018"/>
                    <a:pt x="5727" y="3959"/>
                  </a:cubicBezTo>
                  <a:cubicBezTo>
                    <a:pt x="5827" y="3862"/>
                    <a:pt x="5930" y="3762"/>
                    <a:pt x="6010" y="3649"/>
                  </a:cubicBezTo>
                  <a:cubicBezTo>
                    <a:pt x="6100" y="3521"/>
                    <a:pt x="6162" y="3368"/>
                    <a:pt x="6188" y="3208"/>
                  </a:cubicBezTo>
                  <a:cubicBezTo>
                    <a:pt x="6214" y="3046"/>
                    <a:pt x="6204" y="2880"/>
                    <a:pt x="6157" y="2729"/>
                  </a:cubicBezTo>
                  <a:cubicBezTo>
                    <a:pt x="6129" y="2640"/>
                    <a:pt x="6089" y="2552"/>
                    <a:pt x="6036" y="2466"/>
                  </a:cubicBezTo>
                  <a:cubicBezTo>
                    <a:pt x="5986" y="2387"/>
                    <a:pt x="5927" y="2310"/>
                    <a:pt x="5858" y="2237"/>
                  </a:cubicBezTo>
                  <a:cubicBezTo>
                    <a:pt x="5806" y="2182"/>
                    <a:pt x="5750" y="2131"/>
                    <a:pt x="5693" y="2086"/>
                  </a:cubicBezTo>
                  <a:cubicBezTo>
                    <a:pt x="5634" y="2040"/>
                    <a:pt x="5573" y="2000"/>
                    <a:pt x="5511" y="1966"/>
                  </a:cubicBezTo>
                  <a:cubicBezTo>
                    <a:pt x="5491" y="1955"/>
                    <a:pt x="5469" y="1944"/>
                    <a:pt x="5448" y="1933"/>
                  </a:cubicBezTo>
                  <a:cubicBezTo>
                    <a:pt x="5389" y="1902"/>
                    <a:pt x="5328" y="1871"/>
                    <a:pt x="5277" y="1829"/>
                  </a:cubicBezTo>
                  <a:cubicBezTo>
                    <a:pt x="5251" y="1807"/>
                    <a:pt x="5229" y="1784"/>
                    <a:pt x="5210" y="1759"/>
                  </a:cubicBezTo>
                  <a:cubicBezTo>
                    <a:pt x="5171" y="1706"/>
                    <a:pt x="5145" y="1642"/>
                    <a:pt x="5132" y="1562"/>
                  </a:cubicBezTo>
                  <a:cubicBezTo>
                    <a:pt x="5120" y="1491"/>
                    <a:pt x="5118" y="1414"/>
                    <a:pt x="5117" y="1340"/>
                  </a:cubicBezTo>
                  <a:cubicBezTo>
                    <a:pt x="5114" y="1229"/>
                    <a:pt x="5112" y="1115"/>
                    <a:pt x="5075" y="1014"/>
                  </a:cubicBezTo>
                  <a:cubicBezTo>
                    <a:pt x="5042" y="921"/>
                    <a:pt x="4980" y="840"/>
                    <a:pt x="4892" y="773"/>
                  </a:cubicBezTo>
                  <a:cubicBezTo>
                    <a:pt x="4815" y="715"/>
                    <a:pt x="4718" y="668"/>
                    <a:pt x="4611" y="637"/>
                  </a:cubicBezTo>
                  <a:cubicBezTo>
                    <a:pt x="4567" y="625"/>
                    <a:pt x="4519" y="615"/>
                    <a:pt x="4465" y="606"/>
                  </a:cubicBezTo>
                  <a:cubicBezTo>
                    <a:pt x="4426" y="600"/>
                    <a:pt x="4386" y="594"/>
                    <a:pt x="4346" y="589"/>
                  </a:cubicBezTo>
                  <a:cubicBezTo>
                    <a:pt x="4339" y="588"/>
                    <a:pt x="4339" y="588"/>
                    <a:pt x="4339" y="588"/>
                  </a:cubicBezTo>
                  <a:cubicBezTo>
                    <a:pt x="4233" y="574"/>
                    <a:pt x="4137" y="560"/>
                    <a:pt x="4047" y="535"/>
                  </a:cubicBezTo>
                  <a:cubicBezTo>
                    <a:pt x="3937" y="505"/>
                    <a:pt x="3836" y="465"/>
                    <a:pt x="3730" y="409"/>
                  </a:cubicBezTo>
                  <a:cubicBezTo>
                    <a:pt x="3708" y="397"/>
                    <a:pt x="3686" y="385"/>
                    <a:pt x="3663" y="372"/>
                  </a:cubicBezTo>
                  <a:cubicBezTo>
                    <a:pt x="3633" y="355"/>
                    <a:pt x="3603" y="337"/>
                    <a:pt x="3572" y="319"/>
                  </a:cubicBezTo>
                  <a:cubicBezTo>
                    <a:pt x="3405" y="222"/>
                    <a:pt x="3233" y="121"/>
                    <a:pt x="3058" y="63"/>
                  </a:cubicBezTo>
                  <a:cubicBezTo>
                    <a:pt x="2937" y="23"/>
                    <a:pt x="2821" y="2"/>
                    <a:pt x="2713" y="1"/>
                  </a:cubicBezTo>
                  <a:cubicBezTo>
                    <a:pt x="2710" y="1"/>
                    <a:pt x="2707" y="1"/>
                    <a:pt x="2705" y="1"/>
                  </a:cubicBezTo>
                  <a:cubicBezTo>
                    <a:pt x="2586" y="1"/>
                    <a:pt x="2476" y="25"/>
                    <a:pt x="2375" y="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200" name="Freeform 65">
              <a:extLst>
                <a:ext uri="{FF2B5EF4-FFF2-40B4-BE49-F238E27FC236}">
                  <a16:creationId xmlns:a16="http://schemas.microsoft.com/office/drawing/2014/main" id="{3A52ED14-1A44-4906-9BD4-585049FF668E}"/>
                </a:ext>
              </a:extLst>
            </p:cNvPr>
            <p:cNvSpPr>
              <a:spLocks noEditPoints="1"/>
            </p:cNvSpPr>
            <p:nvPr/>
          </p:nvSpPr>
          <p:spPr bwMode="auto">
            <a:xfrm>
              <a:off x="3414" y="-296"/>
              <a:ext cx="4660" cy="4893"/>
            </a:xfrm>
            <a:custGeom>
              <a:avLst/>
              <a:gdLst>
                <a:gd name="T0" fmla="*/ 2091 w 6296"/>
                <a:gd name="T1" fmla="*/ 6043 h 6611"/>
                <a:gd name="T2" fmla="*/ 1525 w 6296"/>
                <a:gd name="T3" fmla="*/ 5501 h 6611"/>
                <a:gd name="T4" fmla="*/ 682 w 6296"/>
                <a:gd name="T5" fmla="*/ 5095 h 6611"/>
                <a:gd name="T6" fmla="*/ 113 w 6296"/>
                <a:gd name="T7" fmla="*/ 4487 h 6611"/>
                <a:gd name="T8" fmla="*/ 5 w 6296"/>
                <a:gd name="T9" fmla="*/ 3763 h 6611"/>
                <a:gd name="T10" fmla="*/ 217 w 6296"/>
                <a:gd name="T11" fmla="*/ 2668 h 6611"/>
                <a:gd name="T12" fmla="*/ 303 w 6296"/>
                <a:gd name="T13" fmla="*/ 2093 h 6611"/>
                <a:gd name="T14" fmla="*/ 631 w 6296"/>
                <a:gd name="T15" fmla="*/ 1486 h 6611"/>
                <a:gd name="T16" fmla="*/ 1649 w 6296"/>
                <a:gd name="T17" fmla="*/ 563 h 6611"/>
                <a:gd name="T18" fmla="*/ 1908 w 6296"/>
                <a:gd name="T19" fmla="*/ 435 h 6611"/>
                <a:gd name="T20" fmla="*/ 2772 w 6296"/>
                <a:gd name="T21" fmla="*/ 6 h 6611"/>
                <a:gd name="T22" fmla="*/ 3730 w 6296"/>
                <a:gd name="T23" fmla="*/ 392 h 6611"/>
                <a:gd name="T24" fmla="*/ 4389 w 6296"/>
                <a:gd name="T25" fmla="*/ 587 h 6611"/>
                <a:gd name="T26" fmla="*/ 4691 w 6296"/>
                <a:gd name="T27" fmla="*/ 648 h 6611"/>
                <a:gd name="T28" fmla="*/ 5180 w 6296"/>
                <a:gd name="T29" fmla="*/ 1361 h 6611"/>
                <a:gd name="T30" fmla="*/ 5342 w 6296"/>
                <a:gd name="T31" fmla="*/ 1855 h 6611"/>
                <a:gd name="T32" fmla="*/ 5772 w 6296"/>
                <a:gd name="T33" fmla="*/ 2097 h 6611"/>
                <a:gd name="T34" fmla="*/ 6268 w 6296"/>
                <a:gd name="T35" fmla="*/ 3222 h 6611"/>
                <a:gd name="T36" fmla="*/ 5604 w 6296"/>
                <a:gd name="T37" fmla="*/ 4160 h 6611"/>
                <a:gd name="T38" fmla="*/ 5358 w 6296"/>
                <a:gd name="T39" fmla="*/ 4665 h 6611"/>
                <a:gd name="T40" fmla="*/ 5142 w 6296"/>
                <a:gd name="T41" fmla="*/ 5181 h 6611"/>
                <a:gd name="T42" fmla="*/ 3436 w 6296"/>
                <a:gd name="T43" fmla="*/ 6516 h 6611"/>
                <a:gd name="T44" fmla="*/ 2672 w 6296"/>
                <a:gd name="T45" fmla="*/ 6547 h 6611"/>
                <a:gd name="T46" fmla="*/ 1908 w 6296"/>
                <a:gd name="T47" fmla="*/ 436 h 6611"/>
                <a:gd name="T48" fmla="*/ 1650 w 6296"/>
                <a:gd name="T49" fmla="*/ 564 h 6611"/>
                <a:gd name="T50" fmla="*/ 631 w 6296"/>
                <a:gd name="T51" fmla="*/ 1487 h 6611"/>
                <a:gd name="T52" fmla="*/ 304 w 6296"/>
                <a:gd name="T53" fmla="*/ 2093 h 6611"/>
                <a:gd name="T54" fmla="*/ 218 w 6296"/>
                <a:gd name="T55" fmla="*/ 2668 h 6611"/>
                <a:gd name="T56" fmla="*/ 6 w 6296"/>
                <a:gd name="T57" fmla="*/ 3763 h 6611"/>
                <a:gd name="T58" fmla="*/ 114 w 6296"/>
                <a:gd name="T59" fmla="*/ 4486 h 6611"/>
                <a:gd name="T60" fmla="*/ 682 w 6296"/>
                <a:gd name="T61" fmla="*/ 5095 h 6611"/>
                <a:gd name="T62" fmla="*/ 1525 w 6296"/>
                <a:gd name="T63" fmla="*/ 5500 h 6611"/>
                <a:gd name="T64" fmla="*/ 2091 w 6296"/>
                <a:gd name="T65" fmla="*/ 6043 h 6611"/>
                <a:gd name="T66" fmla="*/ 3055 w 6296"/>
                <a:gd name="T67" fmla="*/ 6603 h 6611"/>
                <a:gd name="T68" fmla="*/ 4852 w 6296"/>
                <a:gd name="T69" fmla="*/ 5511 h 6611"/>
                <a:gd name="T70" fmla="*/ 5328 w 6296"/>
                <a:gd name="T71" fmla="*/ 4796 h 6611"/>
                <a:gd name="T72" fmla="*/ 5450 w 6296"/>
                <a:gd name="T73" fmla="*/ 4369 h 6611"/>
                <a:gd name="T74" fmla="*/ 6080 w 6296"/>
                <a:gd name="T75" fmla="*/ 3668 h 6611"/>
                <a:gd name="T76" fmla="*/ 5940 w 6296"/>
                <a:gd name="T77" fmla="*/ 2245 h 6611"/>
                <a:gd name="T78" fmla="*/ 5518 w 6296"/>
                <a:gd name="T79" fmla="*/ 1952 h 6611"/>
                <a:gd name="T80" fmla="*/ 5191 w 6296"/>
                <a:gd name="T81" fmla="*/ 1588 h 6611"/>
                <a:gd name="T82" fmla="*/ 4970 w 6296"/>
                <a:gd name="T83" fmla="*/ 794 h 6611"/>
                <a:gd name="T84" fmla="*/ 4419 w 6296"/>
                <a:gd name="T85" fmla="*/ 592 h 6611"/>
                <a:gd name="T86" fmla="*/ 3800 w 6296"/>
                <a:gd name="T87" fmla="*/ 428 h 6611"/>
                <a:gd name="T88" fmla="*/ 3123 w 6296"/>
                <a:gd name="T89" fmla="*/ 84 h 6611"/>
                <a:gd name="T90" fmla="*/ 2425 w 6296"/>
                <a:gd name="T91" fmla="*/ 68 h 6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96" h="6611">
                  <a:moveTo>
                    <a:pt x="2672" y="6547"/>
                  </a:moveTo>
                  <a:cubicBezTo>
                    <a:pt x="2564" y="6504"/>
                    <a:pt x="2461" y="6435"/>
                    <a:pt x="2355" y="6336"/>
                  </a:cubicBezTo>
                  <a:cubicBezTo>
                    <a:pt x="2262" y="6249"/>
                    <a:pt x="2181" y="6152"/>
                    <a:pt x="2091" y="6043"/>
                  </a:cubicBezTo>
                  <a:cubicBezTo>
                    <a:pt x="2086" y="6038"/>
                    <a:pt x="2086" y="6038"/>
                    <a:pt x="2086" y="6038"/>
                  </a:cubicBezTo>
                  <a:cubicBezTo>
                    <a:pt x="2035" y="5975"/>
                    <a:pt x="1982" y="5911"/>
                    <a:pt x="1927" y="5851"/>
                  </a:cubicBezTo>
                  <a:cubicBezTo>
                    <a:pt x="1802" y="5712"/>
                    <a:pt x="1666" y="5594"/>
                    <a:pt x="1525" y="5501"/>
                  </a:cubicBezTo>
                  <a:cubicBezTo>
                    <a:pt x="1434" y="5441"/>
                    <a:pt x="1332" y="5386"/>
                    <a:pt x="1216" y="5332"/>
                  </a:cubicBezTo>
                  <a:cubicBezTo>
                    <a:pt x="1152" y="5304"/>
                    <a:pt x="1086" y="5276"/>
                    <a:pt x="1022" y="5249"/>
                  </a:cubicBezTo>
                  <a:cubicBezTo>
                    <a:pt x="908" y="5202"/>
                    <a:pt x="791" y="5153"/>
                    <a:pt x="682" y="5095"/>
                  </a:cubicBezTo>
                  <a:cubicBezTo>
                    <a:pt x="560" y="5031"/>
                    <a:pt x="461" y="4964"/>
                    <a:pt x="380" y="4889"/>
                  </a:cubicBezTo>
                  <a:cubicBezTo>
                    <a:pt x="321" y="4833"/>
                    <a:pt x="267" y="4770"/>
                    <a:pt x="222" y="4700"/>
                  </a:cubicBezTo>
                  <a:cubicBezTo>
                    <a:pt x="180" y="4636"/>
                    <a:pt x="143" y="4564"/>
                    <a:pt x="113" y="4487"/>
                  </a:cubicBezTo>
                  <a:cubicBezTo>
                    <a:pt x="85" y="4416"/>
                    <a:pt x="61" y="4338"/>
                    <a:pt x="43" y="4255"/>
                  </a:cubicBezTo>
                  <a:cubicBezTo>
                    <a:pt x="25" y="4176"/>
                    <a:pt x="13" y="4094"/>
                    <a:pt x="7" y="4010"/>
                  </a:cubicBezTo>
                  <a:cubicBezTo>
                    <a:pt x="1" y="3929"/>
                    <a:pt x="0" y="3846"/>
                    <a:pt x="5" y="3763"/>
                  </a:cubicBezTo>
                  <a:cubicBezTo>
                    <a:pt x="15" y="3584"/>
                    <a:pt x="64" y="3407"/>
                    <a:pt x="112" y="3236"/>
                  </a:cubicBezTo>
                  <a:cubicBezTo>
                    <a:pt x="138" y="3142"/>
                    <a:pt x="166" y="3045"/>
                    <a:pt x="185" y="2951"/>
                  </a:cubicBezTo>
                  <a:cubicBezTo>
                    <a:pt x="207" y="2845"/>
                    <a:pt x="218" y="2752"/>
                    <a:pt x="217" y="2668"/>
                  </a:cubicBezTo>
                  <a:cubicBezTo>
                    <a:pt x="217" y="2640"/>
                    <a:pt x="217" y="2611"/>
                    <a:pt x="218" y="2583"/>
                  </a:cubicBezTo>
                  <a:cubicBezTo>
                    <a:pt x="220" y="2498"/>
                    <a:pt x="229" y="2414"/>
                    <a:pt x="243" y="2333"/>
                  </a:cubicBezTo>
                  <a:cubicBezTo>
                    <a:pt x="257" y="2252"/>
                    <a:pt x="277" y="2171"/>
                    <a:pt x="303" y="2093"/>
                  </a:cubicBezTo>
                  <a:cubicBezTo>
                    <a:pt x="329" y="2015"/>
                    <a:pt x="361" y="1937"/>
                    <a:pt x="398" y="1862"/>
                  </a:cubicBezTo>
                  <a:cubicBezTo>
                    <a:pt x="436" y="1787"/>
                    <a:pt x="480" y="1713"/>
                    <a:pt x="529" y="1640"/>
                  </a:cubicBezTo>
                  <a:cubicBezTo>
                    <a:pt x="563" y="1590"/>
                    <a:pt x="598" y="1537"/>
                    <a:pt x="631" y="1486"/>
                  </a:cubicBezTo>
                  <a:cubicBezTo>
                    <a:pt x="728" y="1337"/>
                    <a:pt x="829" y="1182"/>
                    <a:pt x="947" y="1059"/>
                  </a:cubicBezTo>
                  <a:cubicBezTo>
                    <a:pt x="1052" y="950"/>
                    <a:pt x="1194" y="812"/>
                    <a:pt x="1369" y="706"/>
                  </a:cubicBezTo>
                  <a:cubicBezTo>
                    <a:pt x="1448" y="658"/>
                    <a:pt x="1540" y="611"/>
                    <a:pt x="1649" y="563"/>
                  </a:cubicBezTo>
                  <a:cubicBezTo>
                    <a:pt x="1658" y="560"/>
                    <a:pt x="1667" y="556"/>
                    <a:pt x="1675" y="552"/>
                  </a:cubicBezTo>
                  <a:cubicBezTo>
                    <a:pt x="1726" y="530"/>
                    <a:pt x="1774" y="509"/>
                    <a:pt x="1821" y="485"/>
                  </a:cubicBezTo>
                  <a:cubicBezTo>
                    <a:pt x="1853" y="469"/>
                    <a:pt x="1881" y="453"/>
                    <a:pt x="1908" y="435"/>
                  </a:cubicBezTo>
                  <a:cubicBezTo>
                    <a:pt x="1980" y="390"/>
                    <a:pt x="2048" y="334"/>
                    <a:pt x="2115" y="280"/>
                  </a:cubicBezTo>
                  <a:cubicBezTo>
                    <a:pt x="2211" y="200"/>
                    <a:pt x="2312" y="118"/>
                    <a:pt x="2425" y="67"/>
                  </a:cubicBezTo>
                  <a:cubicBezTo>
                    <a:pt x="2529" y="20"/>
                    <a:pt x="2646" y="0"/>
                    <a:pt x="2772" y="6"/>
                  </a:cubicBezTo>
                  <a:cubicBezTo>
                    <a:pt x="2881" y="12"/>
                    <a:pt x="2999" y="38"/>
                    <a:pt x="3123" y="83"/>
                  </a:cubicBezTo>
                  <a:cubicBezTo>
                    <a:pt x="3270" y="138"/>
                    <a:pt x="3416" y="219"/>
                    <a:pt x="3558" y="298"/>
                  </a:cubicBezTo>
                  <a:cubicBezTo>
                    <a:pt x="3615" y="330"/>
                    <a:pt x="3673" y="362"/>
                    <a:pt x="3730" y="392"/>
                  </a:cubicBezTo>
                  <a:cubicBezTo>
                    <a:pt x="3755" y="405"/>
                    <a:pt x="3778" y="417"/>
                    <a:pt x="3800" y="427"/>
                  </a:cubicBezTo>
                  <a:cubicBezTo>
                    <a:pt x="3903" y="476"/>
                    <a:pt x="4007" y="512"/>
                    <a:pt x="4127" y="540"/>
                  </a:cubicBezTo>
                  <a:cubicBezTo>
                    <a:pt x="4212" y="561"/>
                    <a:pt x="4302" y="574"/>
                    <a:pt x="4389" y="587"/>
                  </a:cubicBezTo>
                  <a:cubicBezTo>
                    <a:pt x="4399" y="589"/>
                    <a:pt x="4409" y="590"/>
                    <a:pt x="4419" y="592"/>
                  </a:cubicBezTo>
                  <a:cubicBezTo>
                    <a:pt x="4460" y="598"/>
                    <a:pt x="4503" y="604"/>
                    <a:pt x="4546" y="612"/>
                  </a:cubicBezTo>
                  <a:cubicBezTo>
                    <a:pt x="4599" y="622"/>
                    <a:pt x="4647" y="634"/>
                    <a:pt x="4691" y="648"/>
                  </a:cubicBezTo>
                  <a:cubicBezTo>
                    <a:pt x="4799" y="682"/>
                    <a:pt x="4895" y="732"/>
                    <a:pt x="4971" y="794"/>
                  </a:cubicBezTo>
                  <a:cubicBezTo>
                    <a:pt x="5057" y="864"/>
                    <a:pt x="5117" y="947"/>
                    <a:pt x="5148" y="1042"/>
                  </a:cubicBezTo>
                  <a:cubicBezTo>
                    <a:pt x="5180" y="1141"/>
                    <a:pt x="5180" y="1253"/>
                    <a:pt x="5180" y="1361"/>
                  </a:cubicBezTo>
                  <a:cubicBezTo>
                    <a:pt x="5180" y="1437"/>
                    <a:pt x="5180" y="1516"/>
                    <a:pt x="5192" y="1588"/>
                  </a:cubicBezTo>
                  <a:cubicBezTo>
                    <a:pt x="5205" y="1669"/>
                    <a:pt x="5231" y="1734"/>
                    <a:pt x="5272" y="1787"/>
                  </a:cubicBezTo>
                  <a:cubicBezTo>
                    <a:pt x="5292" y="1812"/>
                    <a:pt x="5315" y="1834"/>
                    <a:pt x="5342" y="1855"/>
                  </a:cubicBezTo>
                  <a:cubicBezTo>
                    <a:pt x="5395" y="1895"/>
                    <a:pt x="5457" y="1923"/>
                    <a:pt x="5518" y="1951"/>
                  </a:cubicBezTo>
                  <a:cubicBezTo>
                    <a:pt x="5540" y="1961"/>
                    <a:pt x="5563" y="1972"/>
                    <a:pt x="5585" y="1983"/>
                  </a:cubicBezTo>
                  <a:cubicBezTo>
                    <a:pt x="5649" y="2014"/>
                    <a:pt x="5712" y="2053"/>
                    <a:pt x="5772" y="2097"/>
                  </a:cubicBezTo>
                  <a:cubicBezTo>
                    <a:pt x="5831" y="2141"/>
                    <a:pt x="5888" y="2191"/>
                    <a:pt x="5941" y="2245"/>
                  </a:cubicBezTo>
                  <a:cubicBezTo>
                    <a:pt x="6084" y="2392"/>
                    <a:pt x="6187" y="2561"/>
                    <a:pt x="6240" y="2735"/>
                  </a:cubicBezTo>
                  <a:cubicBezTo>
                    <a:pt x="6286" y="2889"/>
                    <a:pt x="6296" y="3058"/>
                    <a:pt x="6268" y="3222"/>
                  </a:cubicBezTo>
                  <a:cubicBezTo>
                    <a:pt x="6239" y="3385"/>
                    <a:pt x="6175" y="3539"/>
                    <a:pt x="6080" y="3669"/>
                  </a:cubicBezTo>
                  <a:cubicBezTo>
                    <a:pt x="5999" y="3780"/>
                    <a:pt x="5895" y="3877"/>
                    <a:pt x="5795" y="3972"/>
                  </a:cubicBezTo>
                  <a:cubicBezTo>
                    <a:pt x="5730" y="4032"/>
                    <a:pt x="5664" y="4095"/>
                    <a:pt x="5604" y="4160"/>
                  </a:cubicBezTo>
                  <a:cubicBezTo>
                    <a:pt x="5538" y="4233"/>
                    <a:pt x="5488" y="4301"/>
                    <a:pt x="5451" y="4369"/>
                  </a:cubicBezTo>
                  <a:cubicBezTo>
                    <a:pt x="5434" y="4401"/>
                    <a:pt x="5419" y="4434"/>
                    <a:pt x="5407" y="4466"/>
                  </a:cubicBezTo>
                  <a:cubicBezTo>
                    <a:pt x="5384" y="4531"/>
                    <a:pt x="5370" y="4599"/>
                    <a:pt x="5358" y="4665"/>
                  </a:cubicBezTo>
                  <a:cubicBezTo>
                    <a:pt x="5349" y="4708"/>
                    <a:pt x="5340" y="4753"/>
                    <a:pt x="5329" y="4796"/>
                  </a:cubicBezTo>
                  <a:cubicBezTo>
                    <a:pt x="5311" y="4862"/>
                    <a:pt x="5286" y="4930"/>
                    <a:pt x="5253" y="4996"/>
                  </a:cubicBezTo>
                  <a:cubicBezTo>
                    <a:pt x="5223" y="5057"/>
                    <a:pt x="5185" y="5119"/>
                    <a:pt x="5142" y="5181"/>
                  </a:cubicBezTo>
                  <a:cubicBezTo>
                    <a:pt x="5067" y="5287"/>
                    <a:pt x="4972" y="5396"/>
                    <a:pt x="4852" y="5512"/>
                  </a:cubicBezTo>
                  <a:cubicBezTo>
                    <a:pt x="4635" y="5722"/>
                    <a:pt x="4397" y="5905"/>
                    <a:pt x="4107" y="6116"/>
                  </a:cubicBezTo>
                  <a:cubicBezTo>
                    <a:pt x="3890" y="6273"/>
                    <a:pt x="3676" y="6422"/>
                    <a:pt x="3436" y="6516"/>
                  </a:cubicBezTo>
                  <a:cubicBezTo>
                    <a:pt x="3307" y="6566"/>
                    <a:pt x="3179" y="6596"/>
                    <a:pt x="3055" y="6603"/>
                  </a:cubicBezTo>
                  <a:cubicBezTo>
                    <a:pt x="3033" y="6605"/>
                    <a:pt x="3012" y="6605"/>
                    <a:pt x="2991" y="6605"/>
                  </a:cubicBezTo>
                  <a:cubicBezTo>
                    <a:pt x="2877" y="6605"/>
                    <a:pt x="2770" y="6586"/>
                    <a:pt x="2672" y="6547"/>
                  </a:cubicBezTo>
                  <a:moveTo>
                    <a:pt x="2425" y="68"/>
                  </a:moveTo>
                  <a:cubicBezTo>
                    <a:pt x="2312" y="119"/>
                    <a:pt x="2212" y="201"/>
                    <a:pt x="2115" y="280"/>
                  </a:cubicBezTo>
                  <a:cubicBezTo>
                    <a:pt x="2049" y="335"/>
                    <a:pt x="1980" y="391"/>
                    <a:pt x="1908" y="436"/>
                  </a:cubicBezTo>
                  <a:cubicBezTo>
                    <a:pt x="1881" y="453"/>
                    <a:pt x="1853" y="469"/>
                    <a:pt x="1822" y="485"/>
                  </a:cubicBezTo>
                  <a:cubicBezTo>
                    <a:pt x="1774" y="510"/>
                    <a:pt x="1726" y="531"/>
                    <a:pt x="1676" y="553"/>
                  </a:cubicBezTo>
                  <a:cubicBezTo>
                    <a:pt x="1667" y="556"/>
                    <a:pt x="1658" y="560"/>
                    <a:pt x="1650" y="564"/>
                  </a:cubicBezTo>
                  <a:cubicBezTo>
                    <a:pt x="1541" y="612"/>
                    <a:pt x="1449" y="659"/>
                    <a:pt x="1369" y="707"/>
                  </a:cubicBezTo>
                  <a:cubicBezTo>
                    <a:pt x="1195" y="813"/>
                    <a:pt x="1052" y="951"/>
                    <a:pt x="948" y="1060"/>
                  </a:cubicBezTo>
                  <a:cubicBezTo>
                    <a:pt x="830" y="1182"/>
                    <a:pt x="729" y="1337"/>
                    <a:pt x="631" y="1487"/>
                  </a:cubicBezTo>
                  <a:cubicBezTo>
                    <a:pt x="598" y="1538"/>
                    <a:pt x="564" y="1591"/>
                    <a:pt x="530" y="1641"/>
                  </a:cubicBezTo>
                  <a:cubicBezTo>
                    <a:pt x="480" y="1713"/>
                    <a:pt x="437" y="1788"/>
                    <a:pt x="399" y="1863"/>
                  </a:cubicBezTo>
                  <a:cubicBezTo>
                    <a:pt x="362" y="1938"/>
                    <a:pt x="329" y="2015"/>
                    <a:pt x="304" y="2093"/>
                  </a:cubicBezTo>
                  <a:cubicBezTo>
                    <a:pt x="278" y="2171"/>
                    <a:pt x="258" y="2252"/>
                    <a:pt x="244" y="2333"/>
                  </a:cubicBezTo>
                  <a:cubicBezTo>
                    <a:pt x="229" y="2414"/>
                    <a:pt x="221" y="2498"/>
                    <a:pt x="219" y="2583"/>
                  </a:cubicBezTo>
                  <a:cubicBezTo>
                    <a:pt x="218" y="2611"/>
                    <a:pt x="217" y="2640"/>
                    <a:pt x="218" y="2668"/>
                  </a:cubicBezTo>
                  <a:cubicBezTo>
                    <a:pt x="218" y="2752"/>
                    <a:pt x="208" y="2845"/>
                    <a:pt x="186" y="2951"/>
                  </a:cubicBezTo>
                  <a:cubicBezTo>
                    <a:pt x="166" y="3045"/>
                    <a:pt x="139" y="3142"/>
                    <a:pt x="113" y="3236"/>
                  </a:cubicBezTo>
                  <a:cubicBezTo>
                    <a:pt x="65" y="3407"/>
                    <a:pt x="16" y="3585"/>
                    <a:pt x="6" y="3763"/>
                  </a:cubicBezTo>
                  <a:cubicBezTo>
                    <a:pt x="1" y="3846"/>
                    <a:pt x="2" y="3929"/>
                    <a:pt x="8" y="4010"/>
                  </a:cubicBezTo>
                  <a:cubicBezTo>
                    <a:pt x="14" y="4094"/>
                    <a:pt x="26" y="4176"/>
                    <a:pt x="44" y="4255"/>
                  </a:cubicBezTo>
                  <a:cubicBezTo>
                    <a:pt x="62" y="4338"/>
                    <a:pt x="86" y="4415"/>
                    <a:pt x="114" y="4486"/>
                  </a:cubicBezTo>
                  <a:cubicBezTo>
                    <a:pt x="144" y="4564"/>
                    <a:pt x="181" y="4635"/>
                    <a:pt x="223" y="4700"/>
                  </a:cubicBezTo>
                  <a:cubicBezTo>
                    <a:pt x="268" y="4769"/>
                    <a:pt x="321" y="4832"/>
                    <a:pt x="381" y="4888"/>
                  </a:cubicBezTo>
                  <a:cubicBezTo>
                    <a:pt x="461" y="4963"/>
                    <a:pt x="560" y="5031"/>
                    <a:pt x="682" y="5095"/>
                  </a:cubicBezTo>
                  <a:cubicBezTo>
                    <a:pt x="792" y="5152"/>
                    <a:pt x="909" y="5201"/>
                    <a:pt x="1022" y="5248"/>
                  </a:cubicBezTo>
                  <a:cubicBezTo>
                    <a:pt x="1086" y="5275"/>
                    <a:pt x="1152" y="5303"/>
                    <a:pt x="1216" y="5332"/>
                  </a:cubicBezTo>
                  <a:cubicBezTo>
                    <a:pt x="1333" y="5385"/>
                    <a:pt x="1434" y="5440"/>
                    <a:pt x="1525" y="5500"/>
                  </a:cubicBezTo>
                  <a:cubicBezTo>
                    <a:pt x="1667" y="5594"/>
                    <a:pt x="1802" y="5711"/>
                    <a:pt x="1928" y="5850"/>
                  </a:cubicBezTo>
                  <a:cubicBezTo>
                    <a:pt x="1982" y="5910"/>
                    <a:pt x="2035" y="5975"/>
                    <a:pt x="2087" y="6037"/>
                  </a:cubicBezTo>
                  <a:cubicBezTo>
                    <a:pt x="2091" y="6043"/>
                    <a:pt x="2091" y="6043"/>
                    <a:pt x="2091" y="6043"/>
                  </a:cubicBezTo>
                  <a:cubicBezTo>
                    <a:pt x="2181" y="6152"/>
                    <a:pt x="2263" y="6249"/>
                    <a:pt x="2355" y="6335"/>
                  </a:cubicBezTo>
                  <a:cubicBezTo>
                    <a:pt x="2461" y="6435"/>
                    <a:pt x="2565" y="6504"/>
                    <a:pt x="2673" y="6546"/>
                  </a:cubicBezTo>
                  <a:cubicBezTo>
                    <a:pt x="2788" y="6592"/>
                    <a:pt x="2917" y="6611"/>
                    <a:pt x="3055" y="6603"/>
                  </a:cubicBezTo>
                  <a:cubicBezTo>
                    <a:pt x="3179" y="6595"/>
                    <a:pt x="3307" y="6565"/>
                    <a:pt x="3436" y="6515"/>
                  </a:cubicBezTo>
                  <a:cubicBezTo>
                    <a:pt x="3675" y="6422"/>
                    <a:pt x="3890" y="6273"/>
                    <a:pt x="4106" y="6116"/>
                  </a:cubicBezTo>
                  <a:cubicBezTo>
                    <a:pt x="4397" y="5905"/>
                    <a:pt x="4634" y="5721"/>
                    <a:pt x="4852" y="5511"/>
                  </a:cubicBezTo>
                  <a:cubicBezTo>
                    <a:pt x="4972" y="5395"/>
                    <a:pt x="5066" y="5287"/>
                    <a:pt x="5141" y="5181"/>
                  </a:cubicBezTo>
                  <a:cubicBezTo>
                    <a:pt x="5185" y="5119"/>
                    <a:pt x="5222" y="5057"/>
                    <a:pt x="5252" y="4995"/>
                  </a:cubicBezTo>
                  <a:cubicBezTo>
                    <a:pt x="5285" y="4929"/>
                    <a:pt x="5310" y="4862"/>
                    <a:pt x="5328" y="4796"/>
                  </a:cubicBezTo>
                  <a:cubicBezTo>
                    <a:pt x="5340" y="4753"/>
                    <a:pt x="5348" y="4708"/>
                    <a:pt x="5357" y="4665"/>
                  </a:cubicBezTo>
                  <a:cubicBezTo>
                    <a:pt x="5370" y="4599"/>
                    <a:pt x="5383" y="4531"/>
                    <a:pt x="5407" y="4466"/>
                  </a:cubicBezTo>
                  <a:cubicBezTo>
                    <a:pt x="5418" y="4434"/>
                    <a:pt x="5433" y="4401"/>
                    <a:pt x="5450" y="4369"/>
                  </a:cubicBezTo>
                  <a:cubicBezTo>
                    <a:pt x="5487" y="4301"/>
                    <a:pt x="5537" y="4232"/>
                    <a:pt x="5604" y="4160"/>
                  </a:cubicBezTo>
                  <a:cubicBezTo>
                    <a:pt x="5663" y="4095"/>
                    <a:pt x="5730" y="4032"/>
                    <a:pt x="5794" y="3971"/>
                  </a:cubicBezTo>
                  <a:cubicBezTo>
                    <a:pt x="5895" y="3877"/>
                    <a:pt x="5999" y="3779"/>
                    <a:pt x="6080" y="3668"/>
                  </a:cubicBezTo>
                  <a:cubicBezTo>
                    <a:pt x="6174" y="3539"/>
                    <a:pt x="6239" y="3385"/>
                    <a:pt x="6267" y="3222"/>
                  </a:cubicBezTo>
                  <a:cubicBezTo>
                    <a:pt x="6295" y="3058"/>
                    <a:pt x="6286" y="2889"/>
                    <a:pt x="6239" y="2735"/>
                  </a:cubicBezTo>
                  <a:cubicBezTo>
                    <a:pt x="6186" y="2562"/>
                    <a:pt x="6083" y="2392"/>
                    <a:pt x="5940" y="2245"/>
                  </a:cubicBezTo>
                  <a:cubicBezTo>
                    <a:pt x="5888" y="2191"/>
                    <a:pt x="5831" y="2142"/>
                    <a:pt x="5772" y="2098"/>
                  </a:cubicBezTo>
                  <a:cubicBezTo>
                    <a:pt x="5712" y="2053"/>
                    <a:pt x="5649" y="2015"/>
                    <a:pt x="5585" y="1984"/>
                  </a:cubicBezTo>
                  <a:cubicBezTo>
                    <a:pt x="5563" y="1973"/>
                    <a:pt x="5540" y="1962"/>
                    <a:pt x="5518" y="1952"/>
                  </a:cubicBezTo>
                  <a:cubicBezTo>
                    <a:pt x="5457" y="1924"/>
                    <a:pt x="5395" y="1895"/>
                    <a:pt x="5342" y="1855"/>
                  </a:cubicBezTo>
                  <a:cubicBezTo>
                    <a:pt x="5314" y="1834"/>
                    <a:pt x="5291" y="1812"/>
                    <a:pt x="5271" y="1787"/>
                  </a:cubicBezTo>
                  <a:cubicBezTo>
                    <a:pt x="5230" y="1734"/>
                    <a:pt x="5204" y="1669"/>
                    <a:pt x="5191" y="1588"/>
                  </a:cubicBezTo>
                  <a:cubicBezTo>
                    <a:pt x="5180" y="1516"/>
                    <a:pt x="5180" y="1437"/>
                    <a:pt x="5179" y="1361"/>
                  </a:cubicBezTo>
                  <a:cubicBezTo>
                    <a:pt x="5179" y="1253"/>
                    <a:pt x="5179" y="1141"/>
                    <a:pt x="5147" y="1042"/>
                  </a:cubicBezTo>
                  <a:cubicBezTo>
                    <a:pt x="5116" y="948"/>
                    <a:pt x="5057" y="864"/>
                    <a:pt x="4970" y="794"/>
                  </a:cubicBezTo>
                  <a:cubicBezTo>
                    <a:pt x="4895" y="733"/>
                    <a:pt x="4798" y="683"/>
                    <a:pt x="4691" y="649"/>
                  </a:cubicBezTo>
                  <a:cubicBezTo>
                    <a:pt x="4646" y="634"/>
                    <a:pt x="4599" y="623"/>
                    <a:pt x="4546" y="613"/>
                  </a:cubicBezTo>
                  <a:cubicBezTo>
                    <a:pt x="4503" y="605"/>
                    <a:pt x="4460" y="598"/>
                    <a:pt x="4419" y="592"/>
                  </a:cubicBezTo>
                  <a:cubicBezTo>
                    <a:pt x="4409" y="591"/>
                    <a:pt x="4399" y="589"/>
                    <a:pt x="4389" y="588"/>
                  </a:cubicBezTo>
                  <a:cubicBezTo>
                    <a:pt x="4302" y="575"/>
                    <a:pt x="4212" y="562"/>
                    <a:pt x="4127" y="541"/>
                  </a:cubicBezTo>
                  <a:cubicBezTo>
                    <a:pt x="4007" y="513"/>
                    <a:pt x="3903" y="477"/>
                    <a:pt x="3800" y="428"/>
                  </a:cubicBezTo>
                  <a:cubicBezTo>
                    <a:pt x="3778" y="417"/>
                    <a:pt x="3755" y="406"/>
                    <a:pt x="3730" y="393"/>
                  </a:cubicBezTo>
                  <a:cubicBezTo>
                    <a:pt x="3673" y="363"/>
                    <a:pt x="3614" y="330"/>
                    <a:pt x="3558" y="299"/>
                  </a:cubicBezTo>
                  <a:cubicBezTo>
                    <a:pt x="3416" y="220"/>
                    <a:pt x="3270" y="138"/>
                    <a:pt x="3123" y="84"/>
                  </a:cubicBezTo>
                  <a:cubicBezTo>
                    <a:pt x="2999" y="38"/>
                    <a:pt x="2881" y="12"/>
                    <a:pt x="2772" y="7"/>
                  </a:cubicBezTo>
                  <a:cubicBezTo>
                    <a:pt x="2757" y="6"/>
                    <a:pt x="2742" y="6"/>
                    <a:pt x="2727" y="6"/>
                  </a:cubicBezTo>
                  <a:cubicBezTo>
                    <a:pt x="2618" y="6"/>
                    <a:pt x="2517" y="26"/>
                    <a:pt x="2425" y="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201" name="Freeform 67">
              <a:extLst>
                <a:ext uri="{FF2B5EF4-FFF2-40B4-BE49-F238E27FC236}">
                  <a16:creationId xmlns:a16="http://schemas.microsoft.com/office/drawing/2014/main" id="{7097A15E-7A8D-4071-B30C-285065509092}"/>
                </a:ext>
              </a:extLst>
            </p:cNvPr>
            <p:cNvSpPr>
              <a:spLocks noEditPoints="1"/>
            </p:cNvSpPr>
            <p:nvPr/>
          </p:nvSpPr>
          <p:spPr bwMode="auto">
            <a:xfrm>
              <a:off x="3357" y="-352"/>
              <a:ext cx="4780" cy="4980"/>
            </a:xfrm>
            <a:custGeom>
              <a:avLst/>
              <a:gdLst>
                <a:gd name="T0" fmla="*/ 2392 w 6457"/>
                <a:gd name="T1" fmla="*/ 6440 h 6728"/>
                <a:gd name="T2" fmla="*/ 1958 w 6457"/>
                <a:gd name="T3" fmla="*/ 5952 h 6728"/>
                <a:gd name="T4" fmla="*/ 1003 w 6457"/>
                <a:gd name="T5" fmla="*/ 5330 h 6728"/>
                <a:gd name="T6" fmla="*/ 249 w 6457"/>
                <a:gd name="T7" fmla="*/ 4829 h 6728"/>
                <a:gd name="T8" fmla="*/ 3 w 6457"/>
                <a:gd name="T9" fmla="*/ 3915 h 6728"/>
                <a:gd name="T10" fmla="*/ 216 w 6457"/>
                <a:gd name="T11" fmla="*/ 2730 h 6728"/>
                <a:gd name="T12" fmla="*/ 294 w 6457"/>
                <a:gd name="T13" fmla="*/ 2101 h 6728"/>
                <a:gd name="T14" fmla="*/ 530 w 6457"/>
                <a:gd name="T15" fmla="*/ 1606 h 6728"/>
                <a:gd name="T16" fmla="*/ 1692 w 6457"/>
                <a:gd name="T17" fmla="*/ 605 h 6728"/>
                <a:gd name="T18" fmla="*/ 1998 w 6457"/>
                <a:gd name="T19" fmla="*/ 432 h 6728"/>
                <a:gd name="T20" fmla="*/ 2889 w 6457"/>
                <a:gd name="T21" fmla="*/ 17 h 6728"/>
                <a:gd name="T22" fmla="*/ 3863 w 6457"/>
                <a:gd name="T23" fmla="*/ 434 h 6728"/>
                <a:gd name="T24" fmla="*/ 4431 w 6457"/>
                <a:gd name="T25" fmla="*/ 575 h 6728"/>
                <a:gd name="T26" fmla="*/ 4852 w 6457"/>
                <a:gd name="T27" fmla="*/ 670 h 6728"/>
                <a:gd name="T28" fmla="*/ 5306 w 6457"/>
                <a:gd name="T29" fmla="*/ 1405 h 6728"/>
                <a:gd name="T30" fmla="*/ 5395 w 6457"/>
                <a:gd name="T31" fmla="*/ 1843 h 6728"/>
                <a:gd name="T32" fmla="*/ 5732 w 6457"/>
                <a:gd name="T33" fmla="*/ 2017 h 6728"/>
                <a:gd name="T34" fmla="*/ 6286 w 6457"/>
                <a:gd name="T35" fmla="*/ 2485 h 6728"/>
                <a:gd name="T36" fmla="*/ 6219 w 6457"/>
                <a:gd name="T37" fmla="*/ 3706 h 6728"/>
                <a:gd name="T38" fmla="*/ 5556 w 6457"/>
                <a:gd name="T39" fmla="*/ 4416 h 6728"/>
                <a:gd name="T40" fmla="*/ 5447 w 6457"/>
                <a:gd name="T41" fmla="*/ 4866 h 6728"/>
                <a:gd name="T42" fmla="*/ 4976 w 6457"/>
                <a:gd name="T43" fmla="*/ 5618 h 6728"/>
                <a:gd name="T44" fmla="*/ 3103 w 6457"/>
                <a:gd name="T45" fmla="*/ 6724 h 6728"/>
                <a:gd name="T46" fmla="*/ 2523 w 6457"/>
                <a:gd name="T47" fmla="*/ 56 h 6728"/>
                <a:gd name="T48" fmla="*/ 1911 w 6457"/>
                <a:gd name="T49" fmla="*/ 489 h 6728"/>
                <a:gd name="T50" fmla="*/ 1452 w 6457"/>
                <a:gd name="T51" fmla="*/ 730 h 6728"/>
                <a:gd name="T52" fmla="*/ 393 w 6457"/>
                <a:gd name="T53" fmla="*/ 1849 h 6728"/>
                <a:gd name="T54" fmla="*/ 216 w 6457"/>
                <a:gd name="T55" fmla="*/ 2637 h 6728"/>
                <a:gd name="T56" fmla="*/ 112 w 6457"/>
                <a:gd name="T57" fmla="*/ 3344 h 6728"/>
                <a:gd name="T58" fmla="*/ 55 w 6457"/>
                <a:gd name="T59" fmla="*/ 4397 h 6728"/>
                <a:gd name="T60" fmla="*/ 692 w 6457"/>
                <a:gd name="T61" fmla="*/ 5192 h 6728"/>
                <a:gd name="T62" fmla="*/ 1550 w 6457"/>
                <a:gd name="T63" fmla="*/ 5603 h 6728"/>
                <a:gd name="T64" fmla="*/ 2128 w 6457"/>
                <a:gd name="T65" fmla="*/ 6147 h 6728"/>
                <a:gd name="T66" fmla="*/ 2708 w 6457"/>
                <a:gd name="T67" fmla="*/ 6655 h 6728"/>
                <a:gd name="T68" fmla="*/ 4202 w 6457"/>
                <a:gd name="T69" fmla="*/ 6239 h 6728"/>
                <a:gd name="T70" fmla="*/ 5377 w 6457"/>
                <a:gd name="T71" fmla="*/ 5076 h 6728"/>
                <a:gd name="T72" fmla="*/ 5512 w 6457"/>
                <a:gd name="T73" fmla="*/ 4518 h 6728"/>
                <a:gd name="T74" fmla="*/ 5927 w 6457"/>
                <a:gd name="T75" fmla="*/ 3998 h 6728"/>
                <a:gd name="T76" fmla="*/ 6403 w 6457"/>
                <a:gd name="T77" fmla="*/ 2748 h 6728"/>
                <a:gd name="T78" fmla="*/ 5929 w 6457"/>
                <a:gd name="T79" fmla="*/ 2121 h 6728"/>
                <a:gd name="T80" fmla="*/ 5470 w 6457"/>
                <a:gd name="T81" fmla="*/ 1908 h 6728"/>
                <a:gd name="T82" fmla="*/ 5309 w 6457"/>
                <a:gd name="T83" fmla="*/ 1641 h 6728"/>
                <a:gd name="T84" fmla="*/ 5126 w 6457"/>
                <a:gd name="T85" fmla="*/ 835 h 6728"/>
                <a:gd name="T86" fmla="*/ 4580 w 6457"/>
                <a:gd name="T87" fmla="*/ 600 h 6728"/>
                <a:gd name="T88" fmla="*/ 3938 w 6457"/>
                <a:gd name="T89" fmla="*/ 464 h 6728"/>
                <a:gd name="T90" fmla="*/ 3251 w 6457"/>
                <a:gd name="T91" fmla="*/ 125 h 6728"/>
                <a:gd name="T92" fmla="*/ 2523 w 6457"/>
                <a:gd name="T93" fmla="*/ 56 h 6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57" h="6728">
                  <a:moveTo>
                    <a:pt x="2708" y="6656"/>
                  </a:moveTo>
                  <a:cubicBezTo>
                    <a:pt x="2651" y="6631"/>
                    <a:pt x="2596" y="6601"/>
                    <a:pt x="2540" y="6562"/>
                  </a:cubicBezTo>
                  <a:cubicBezTo>
                    <a:pt x="2491" y="6528"/>
                    <a:pt x="2442" y="6488"/>
                    <a:pt x="2392" y="6440"/>
                  </a:cubicBezTo>
                  <a:cubicBezTo>
                    <a:pt x="2298" y="6351"/>
                    <a:pt x="2211" y="6248"/>
                    <a:pt x="2127" y="6148"/>
                  </a:cubicBezTo>
                  <a:cubicBezTo>
                    <a:pt x="2125" y="6144"/>
                    <a:pt x="2125" y="6144"/>
                    <a:pt x="2125" y="6144"/>
                  </a:cubicBezTo>
                  <a:cubicBezTo>
                    <a:pt x="2074" y="6084"/>
                    <a:pt x="2017" y="6016"/>
                    <a:pt x="1958" y="5952"/>
                  </a:cubicBezTo>
                  <a:cubicBezTo>
                    <a:pt x="1834" y="5819"/>
                    <a:pt x="1696" y="5702"/>
                    <a:pt x="1549" y="5604"/>
                  </a:cubicBezTo>
                  <a:cubicBezTo>
                    <a:pt x="1454" y="5540"/>
                    <a:pt x="1349" y="5482"/>
                    <a:pt x="1240" y="5431"/>
                  </a:cubicBezTo>
                  <a:cubicBezTo>
                    <a:pt x="1162" y="5395"/>
                    <a:pt x="1081" y="5362"/>
                    <a:pt x="1003" y="5330"/>
                  </a:cubicBezTo>
                  <a:cubicBezTo>
                    <a:pt x="899" y="5288"/>
                    <a:pt x="792" y="5244"/>
                    <a:pt x="691" y="5193"/>
                  </a:cubicBezTo>
                  <a:cubicBezTo>
                    <a:pt x="579" y="5136"/>
                    <a:pt x="487" y="5076"/>
                    <a:pt x="411" y="5009"/>
                  </a:cubicBezTo>
                  <a:cubicBezTo>
                    <a:pt x="351" y="4956"/>
                    <a:pt x="296" y="4896"/>
                    <a:pt x="249" y="4829"/>
                  </a:cubicBezTo>
                  <a:cubicBezTo>
                    <a:pt x="162" y="4707"/>
                    <a:pt x="97" y="4562"/>
                    <a:pt x="54" y="4397"/>
                  </a:cubicBezTo>
                  <a:cubicBezTo>
                    <a:pt x="34" y="4321"/>
                    <a:pt x="20" y="4240"/>
                    <a:pt x="11" y="4157"/>
                  </a:cubicBezTo>
                  <a:cubicBezTo>
                    <a:pt x="3" y="4078"/>
                    <a:pt x="0" y="3996"/>
                    <a:pt x="3" y="3915"/>
                  </a:cubicBezTo>
                  <a:cubicBezTo>
                    <a:pt x="9" y="3721"/>
                    <a:pt x="61" y="3529"/>
                    <a:pt x="111" y="3344"/>
                  </a:cubicBezTo>
                  <a:cubicBezTo>
                    <a:pt x="139" y="3243"/>
                    <a:pt x="167" y="3138"/>
                    <a:pt x="188" y="3036"/>
                  </a:cubicBezTo>
                  <a:cubicBezTo>
                    <a:pt x="210" y="2921"/>
                    <a:pt x="219" y="2821"/>
                    <a:pt x="216" y="2730"/>
                  </a:cubicBezTo>
                  <a:cubicBezTo>
                    <a:pt x="215" y="2699"/>
                    <a:pt x="215" y="2668"/>
                    <a:pt x="215" y="2637"/>
                  </a:cubicBezTo>
                  <a:cubicBezTo>
                    <a:pt x="216" y="2545"/>
                    <a:pt x="223" y="2453"/>
                    <a:pt x="236" y="2364"/>
                  </a:cubicBezTo>
                  <a:cubicBezTo>
                    <a:pt x="249" y="2275"/>
                    <a:pt x="269" y="2186"/>
                    <a:pt x="294" y="2101"/>
                  </a:cubicBezTo>
                  <a:cubicBezTo>
                    <a:pt x="320" y="2015"/>
                    <a:pt x="353" y="1930"/>
                    <a:pt x="392" y="1849"/>
                  </a:cubicBezTo>
                  <a:cubicBezTo>
                    <a:pt x="431" y="1766"/>
                    <a:pt x="478" y="1685"/>
                    <a:pt x="530" y="1606"/>
                  </a:cubicBezTo>
                  <a:cubicBezTo>
                    <a:pt x="530" y="1606"/>
                    <a:pt x="530" y="1606"/>
                    <a:pt x="530" y="1606"/>
                  </a:cubicBezTo>
                  <a:cubicBezTo>
                    <a:pt x="684" y="1377"/>
                    <a:pt x="839" y="1196"/>
                    <a:pt x="1001" y="1053"/>
                  </a:cubicBezTo>
                  <a:cubicBezTo>
                    <a:pt x="1148" y="925"/>
                    <a:pt x="1300" y="816"/>
                    <a:pt x="1452" y="730"/>
                  </a:cubicBezTo>
                  <a:cubicBezTo>
                    <a:pt x="1530" y="686"/>
                    <a:pt x="1612" y="644"/>
                    <a:pt x="1692" y="605"/>
                  </a:cubicBezTo>
                  <a:cubicBezTo>
                    <a:pt x="1707" y="597"/>
                    <a:pt x="1722" y="590"/>
                    <a:pt x="1737" y="582"/>
                  </a:cubicBezTo>
                  <a:cubicBezTo>
                    <a:pt x="1803" y="549"/>
                    <a:pt x="1857" y="520"/>
                    <a:pt x="1911" y="488"/>
                  </a:cubicBezTo>
                  <a:cubicBezTo>
                    <a:pt x="1941" y="470"/>
                    <a:pt x="1970" y="451"/>
                    <a:pt x="1998" y="432"/>
                  </a:cubicBezTo>
                  <a:cubicBezTo>
                    <a:pt x="2057" y="389"/>
                    <a:pt x="2115" y="340"/>
                    <a:pt x="2171" y="293"/>
                  </a:cubicBezTo>
                  <a:cubicBezTo>
                    <a:pt x="2279" y="202"/>
                    <a:pt x="2391" y="107"/>
                    <a:pt x="2523" y="55"/>
                  </a:cubicBezTo>
                  <a:cubicBezTo>
                    <a:pt x="2632" y="13"/>
                    <a:pt x="2755" y="0"/>
                    <a:pt x="2889" y="17"/>
                  </a:cubicBezTo>
                  <a:cubicBezTo>
                    <a:pt x="3002" y="32"/>
                    <a:pt x="3124" y="68"/>
                    <a:pt x="3252" y="124"/>
                  </a:cubicBezTo>
                  <a:cubicBezTo>
                    <a:pt x="3353" y="168"/>
                    <a:pt x="3454" y="223"/>
                    <a:pt x="3551" y="276"/>
                  </a:cubicBezTo>
                  <a:cubicBezTo>
                    <a:pt x="3652" y="331"/>
                    <a:pt x="3757" y="388"/>
                    <a:pt x="3863" y="434"/>
                  </a:cubicBezTo>
                  <a:cubicBezTo>
                    <a:pt x="3889" y="445"/>
                    <a:pt x="3914" y="455"/>
                    <a:pt x="3938" y="463"/>
                  </a:cubicBezTo>
                  <a:cubicBezTo>
                    <a:pt x="4003" y="487"/>
                    <a:pt x="4101" y="519"/>
                    <a:pt x="4286" y="552"/>
                  </a:cubicBezTo>
                  <a:cubicBezTo>
                    <a:pt x="4334" y="560"/>
                    <a:pt x="4383" y="568"/>
                    <a:pt x="4431" y="575"/>
                  </a:cubicBezTo>
                  <a:cubicBezTo>
                    <a:pt x="4480" y="583"/>
                    <a:pt x="4531" y="591"/>
                    <a:pt x="4580" y="599"/>
                  </a:cubicBezTo>
                  <a:cubicBezTo>
                    <a:pt x="4627" y="608"/>
                    <a:pt x="4669" y="616"/>
                    <a:pt x="4706" y="625"/>
                  </a:cubicBezTo>
                  <a:cubicBezTo>
                    <a:pt x="4757" y="637"/>
                    <a:pt x="4805" y="652"/>
                    <a:pt x="4852" y="670"/>
                  </a:cubicBezTo>
                  <a:cubicBezTo>
                    <a:pt x="4959" y="711"/>
                    <a:pt x="5054" y="768"/>
                    <a:pt x="5127" y="835"/>
                  </a:cubicBezTo>
                  <a:cubicBezTo>
                    <a:pt x="5210" y="911"/>
                    <a:pt x="5265" y="999"/>
                    <a:pt x="5290" y="1096"/>
                  </a:cubicBezTo>
                  <a:cubicBezTo>
                    <a:pt x="5315" y="1193"/>
                    <a:pt x="5311" y="1301"/>
                    <a:pt x="5306" y="1405"/>
                  </a:cubicBezTo>
                  <a:cubicBezTo>
                    <a:pt x="5303" y="1485"/>
                    <a:pt x="5300" y="1567"/>
                    <a:pt x="5310" y="1641"/>
                  </a:cubicBezTo>
                  <a:cubicBezTo>
                    <a:pt x="5315" y="1681"/>
                    <a:pt x="5324" y="1716"/>
                    <a:pt x="5337" y="1748"/>
                  </a:cubicBezTo>
                  <a:cubicBezTo>
                    <a:pt x="5352" y="1784"/>
                    <a:pt x="5371" y="1815"/>
                    <a:pt x="5395" y="1843"/>
                  </a:cubicBezTo>
                  <a:cubicBezTo>
                    <a:pt x="5416" y="1867"/>
                    <a:pt x="5441" y="1888"/>
                    <a:pt x="5471" y="1907"/>
                  </a:cubicBezTo>
                  <a:cubicBezTo>
                    <a:pt x="5527" y="1943"/>
                    <a:pt x="5593" y="1967"/>
                    <a:pt x="5658" y="1990"/>
                  </a:cubicBezTo>
                  <a:cubicBezTo>
                    <a:pt x="5682" y="1998"/>
                    <a:pt x="5708" y="2008"/>
                    <a:pt x="5732" y="2017"/>
                  </a:cubicBezTo>
                  <a:cubicBezTo>
                    <a:pt x="5800" y="2044"/>
                    <a:pt x="5867" y="2079"/>
                    <a:pt x="5930" y="2120"/>
                  </a:cubicBezTo>
                  <a:cubicBezTo>
                    <a:pt x="5992" y="2161"/>
                    <a:pt x="6051" y="2208"/>
                    <a:pt x="6105" y="2261"/>
                  </a:cubicBezTo>
                  <a:cubicBezTo>
                    <a:pt x="6175" y="2328"/>
                    <a:pt x="6235" y="2404"/>
                    <a:pt x="6286" y="2485"/>
                  </a:cubicBezTo>
                  <a:cubicBezTo>
                    <a:pt x="6337" y="2569"/>
                    <a:pt x="6377" y="2657"/>
                    <a:pt x="6403" y="2748"/>
                  </a:cubicBezTo>
                  <a:cubicBezTo>
                    <a:pt x="6450" y="2907"/>
                    <a:pt x="6457" y="3081"/>
                    <a:pt x="6425" y="3249"/>
                  </a:cubicBezTo>
                  <a:cubicBezTo>
                    <a:pt x="6392" y="3418"/>
                    <a:pt x="6321" y="3576"/>
                    <a:pt x="6219" y="3706"/>
                  </a:cubicBezTo>
                  <a:cubicBezTo>
                    <a:pt x="6136" y="3813"/>
                    <a:pt x="6030" y="3907"/>
                    <a:pt x="5927" y="3998"/>
                  </a:cubicBezTo>
                  <a:cubicBezTo>
                    <a:pt x="5856" y="4061"/>
                    <a:pt x="5783" y="4126"/>
                    <a:pt x="5719" y="4194"/>
                  </a:cubicBezTo>
                  <a:cubicBezTo>
                    <a:pt x="5647" y="4270"/>
                    <a:pt x="5593" y="4343"/>
                    <a:pt x="5556" y="4416"/>
                  </a:cubicBezTo>
                  <a:cubicBezTo>
                    <a:pt x="5539" y="4450"/>
                    <a:pt x="5524" y="4484"/>
                    <a:pt x="5513" y="4518"/>
                  </a:cubicBezTo>
                  <a:cubicBezTo>
                    <a:pt x="5491" y="4587"/>
                    <a:pt x="5480" y="4659"/>
                    <a:pt x="5470" y="4729"/>
                  </a:cubicBezTo>
                  <a:cubicBezTo>
                    <a:pt x="5464" y="4774"/>
                    <a:pt x="5457" y="4821"/>
                    <a:pt x="5447" y="4866"/>
                  </a:cubicBezTo>
                  <a:cubicBezTo>
                    <a:pt x="5432" y="4936"/>
                    <a:pt x="5409" y="5007"/>
                    <a:pt x="5377" y="5077"/>
                  </a:cubicBezTo>
                  <a:cubicBezTo>
                    <a:pt x="5348" y="5142"/>
                    <a:pt x="5312" y="5207"/>
                    <a:pt x="5269" y="5272"/>
                  </a:cubicBezTo>
                  <a:cubicBezTo>
                    <a:pt x="5194" y="5386"/>
                    <a:pt x="5098" y="5499"/>
                    <a:pt x="4976" y="5618"/>
                  </a:cubicBezTo>
                  <a:cubicBezTo>
                    <a:pt x="4731" y="5860"/>
                    <a:pt x="4448" y="6065"/>
                    <a:pt x="4202" y="6240"/>
                  </a:cubicBezTo>
                  <a:cubicBezTo>
                    <a:pt x="3975" y="6400"/>
                    <a:pt x="3751" y="6552"/>
                    <a:pt x="3501" y="6643"/>
                  </a:cubicBezTo>
                  <a:cubicBezTo>
                    <a:pt x="3366" y="6692"/>
                    <a:pt x="3232" y="6719"/>
                    <a:pt x="3103" y="6724"/>
                  </a:cubicBezTo>
                  <a:cubicBezTo>
                    <a:pt x="3090" y="6724"/>
                    <a:pt x="3077" y="6725"/>
                    <a:pt x="3064" y="6725"/>
                  </a:cubicBezTo>
                  <a:cubicBezTo>
                    <a:pt x="2935" y="6725"/>
                    <a:pt x="2816" y="6701"/>
                    <a:pt x="2708" y="6656"/>
                  </a:cubicBezTo>
                  <a:moveTo>
                    <a:pt x="2523" y="56"/>
                  </a:moveTo>
                  <a:cubicBezTo>
                    <a:pt x="2391" y="108"/>
                    <a:pt x="2279" y="202"/>
                    <a:pt x="2172" y="294"/>
                  </a:cubicBezTo>
                  <a:cubicBezTo>
                    <a:pt x="2116" y="341"/>
                    <a:pt x="2058" y="390"/>
                    <a:pt x="1998" y="432"/>
                  </a:cubicBezTo>
                  <a:cubicBezTo>
                    <a:pt x="1971" y="452"/>
                    <a:pt x="1942" y="471"/>
                    <a:pt x="1911" y="489"/>
                  </a:cubicBezTo>
                  <a:cubicBezTo>
                    <a:pt x="1858" y="521"/>
                    <a:pt x="1803" y="550"/>
                    <a:pt x="1738" y="583"/>
                  </a:cubicBezTo>
                  <a:cubicBezTo>
                    <a:pt x="1723" y="590"/>
                    <a:pt x="1707" y="598"/>
                    <a:pt x="1692" y="605"/>
                  </a:cubicBezTo>
                  <a:cubicBezTo>
                    <a:pt x="1613" y="645"/>
                    <a:pt x="1531" y="686"/>
                    <a:pt x="1452" y="730"/>
                  </a:cubicBezTo>
                  <a:cubicBezTo>
                    <a:pt x="1300" y="816"/>
                    <a:pt x="1149" y="925"/>
                    <a:pt x="1002" y="1054"/>
                  </a:cubicBezTo>
                  <a:cubicBezTo>
                    <a:pt x="839" y="1196"/>
                    <a:pt x="685" y="1377"/>
                    <a:pt x="531" y="1607"/>
                  </a:cubicBezTo>
                  <a:cubicBezTo>
                    <a:pt x="478" y="1685"/>
                    <a:pt x="432" y="1767"/>
                    <a:pt x="393" y="1849"/>
                  </a:cubicBezTo>
                  <a:cubicBezTo>
                    <a:pt x="354" y="1931"/>
                    <a:pt x="321" y="2016"/>
                    <a:pt x="295" y="2102"/>
                  </a:cubicBezTo>
                  <a:cubicBezTo>
                    <a:pt x="269" y="2187"/>
                    <a:pt x="250" y="2275"/>
                    <a:pt x="237" y="2364"/>
                  </a:cubicBezTo>
                  <a:cubicBezTo>
                    <a:pt x="224" y="2453"/>
                    <a:pt x="217" y="2545"/>
                    <a:pt x="216" y="2637"/>
                  </a:cubicBezTo>
                  <a:cubicBezTo>
                    <a:pt x="216" y="2668"/>
                    <a:pt x="216" y="2699"/>
                    <a:pt x="217" y="2730"/>
                  </a:cubicBezTo>
                  <a:cubicBezTo>
                    <a:pt x="220" y="2821"/>
                    <a:pt x="211" y="2921"/>
                    <a:pt x="188" y="3036"/>
                  </a:cubicBezTo>
                  <a:cubicBezTo>
                    <a:pt x="168" y="3138"/>
                    <a:pt x="140" y="3243"/>
                    <a:pt x="112" y="3344"/>
                  </a:cubicBezTo>
                  <a:cubicBezTo>
                    <a:pt x="62" y="3530"/>
                    <a:pt x="10" y="3721"/>
                    <a:pt x="3" y="3915"/>
                  </a:cubicBezTo>
                  <a:cubicBezTo>
                    <a:pt x="1" y="3996"/>
                    <a:pt x="4" y="4078"/>
                    <a:pt x="12" y="4157"/>
                  </a:cubicBezTo>
                  <a:cubicBezTo>
                    <a:pt x="21" y="4240"/>
                    <a:pt x="35" y="4320"/>
                    <a:pt x="55" y="4397"/>
                  </a:cubicBezTo>
                  <a:cubicBezTo>
                    <a:pt x="98" y="4562"/>
                    <a:pt x="163" y="4707"/>
                    <a:pt x="249" y="4828"/>
                  </a:cubicBezTo>
                  <a:cubicBezTo>
                    <a:pt x="297" y="4895"/>
                    <a:pt x="351" y="4956"/>
                    <a:pt x="411" y="5008"/>
                  </a:cubicBezTo>
                  <a:cubicBezTo>
                    <a:pt x="488" y="5075"/>
                    <a:pt x="579" y="5135"/>
                    <a:pt x="692" y="5192"/>
                  </a:cubicBezTo>
                  <a:cubicBezTo>
                    <a:pt x="792" y="5243"/>
                    <a:pt x="899" y="5287"/>
                    <a:pt x="1003" y="5329"/>
                  </a:cubicBezTo>
                  <a:cubicBezTo>
                    <a:pt x="1082" y="5361"/>
                    <a:pt x="1163" y="5394"/>
                    <a:pt x="1240" y="5430"/>
                  </a:cubicBezTo>
                  <a:cubicBezTo>
                    <a:pt x="1350" y="5481"/>
                    <a:pt x="1454" y="5539"/>
                    <a:pt x="1550" y="5603"/>
                  </a:cubicBezTo>
                  <a:cubicBezTo>
                    <a:pt x="1697" y="5701"/>
                    <a:pt x="1834" y="5818"/>
                    <a:pt x="1958" y="5952"/>
                  </a:cubicBezTo>
                  <a:cubicBezTo>
                    <a:pt x="2017" y="6015"/>
                    <a:pt x="2075" y="6084"/>
                    <a:pt x="2125" y="6144"/>
                  </a:cubicBezTo>
                  <a:cubicBezTo>
                    <a:pt x="2128" y="6147"/>
                    <a:pt x="2128" y="6147"/>
                    <a:pt x="2128" y="6147"/>
                  </a:cubicBezTo>
                  <a:cubicBezTo>
                    <a:pt x="2212" y="6247"/>
                    <a:pt x="2298" y="6350"/>
                    <a:pt x="2392" y="6439"/>
                  </a:cubicBezTo>
                  <a:cubicBezTo>
                    <a:pt x="2443" y="6487"/>
                    <a:pt x="2491" y="6527"/>
                    <a:pt x="2541" y="6562"/>
                  </a:cubicBezTo>
                  <a:cubicBezTo>
                    <a:pt x="2596" y="6600"/>
                    <a:pt x="2651" y="6631"/>
                    <a:pt x="2708" y="6655"/>
                  </a:cubicBezTo>
                  <a:cubicBezTo>
                    <a:pt x="2827" y="6705"/>
                    <a:pt x="2960" y="6728"/>
                    <a:pt x="3103" y="6723"/>
                  </a:cubicBezTo>
                  <a:cubicBezTo>
                    <a:pt x="3232" y="6718"/>
                    <a:pt x="3366" y="6691"/>
                    <a:pt x="3500" y="6642"/>
                  </a:cubicBezTo>
                  <a:cubicBezTo>
                    <a:pt x="3751" y="6551"/>
                    <a:pt x="3975" y="6399"/>
                    <a:pt x="4202" y="6239"/>
                  </a:cubicBezTo>
                  <a:cubicBezTo>
                    <a:pt x="4447" y="6065"/>
                    <a:pt x="4730" y="5859"/>
                    <a:pt x="4976" y="5618"/>
                  </a:cubicBezTo>
                  <a:cubicBezTo>
                    <a:pt x="5097" y="5498"/>
                    <a:pt x="5193" y="5385"/>
                    <a:pt x="5268" y="5272"/>
                  </a:cubicBezTo>
                  <a:cubicBezTo>
                    <a:pt x="5311" y="5207"/>
                    <a:pt x="5348" y="5141"/>
                    <a:pt x="5377" y="5076"/>
                  </a:cubicBezTo>
                  <a:cubicBezTo>
                    <a:pt x="5408" y="5007"/>
                    <a:pt x="5432" y="4936"/>
                    <a:pt x="5447" y="4865"/>
                  </a:cubicBezTo>
                  <a:cubicBezTo>
                    <a:pt x="5456" y="4821"/>
                    <a:pt x="5463" y="4774"/>
                    <a:pt x="5470" y="4729"/>
                  </a:cubicBezTo>
                  <a:cubicBezTo>
                    <a:pt x="5480" y="4659"/>
                    <a:pt x="5490" y="4587"/>
                    <a:pt x="5512" y="4518"/>
                  </a:cubicBezTo>
                  <a:cubicBezTo>
                    <a:pt x="5524" y="4483"/>
                    <a:pt x="5538" y="4449"/>
                    <a:pt x="5555" y="4416"/>
                  </a:cubicBezTo>
                  <a:cubicBezTo>
                    <a:pt x="5593" y="4343"/>
                    <a:pt x="5646" y="4270"/>
                    <a:pt x="5718" y="4194"/>
                  </a:cubicBezTo>
                  <a:cubicBezTo>
                    <a:pt x="5783" y="4125"/>
                    <a:pt x="5856" y="4060"/>
                    <a:pt x="5927" y="3998"/>
                  </a:cubicBezTo>
                  <a:cubicBezTo>
                    <a:pt x="6029" y="3907"/>
                    <a:pt x="6135" y="3813"/>
                    <a:pt x="6219" y="3706"/>
                  </a:cubicBezTo>
                  <a:cubicBezTo>
                    <a:pt x="6321" y="3575"/>
                    <a:pt x="6391" y="3417"/>
                    <a:pt x="6424" y="3249"/>
                  </a:cubicBezTo>
                  <a:cubicBezTo>
                    <a:pt x="6456" y="3081"/>
                    <a:pt x="6449" y="2907"/>
                    <a:pt x="6403" y="2748"/>
                  </a:cubicBezTo>
                  <a:cubicBezTo>
                    <a:pt x="6376" y="2657"/>
                    <a:pt x="6337" y="2569"/>
                    <a:pt x="6285" y="2486"/>
                  </a:cubicBezTo>
                  <a:cubicBezTo>
                    <a:pt x="6235" y="2404"/>
                    <a:pt x="6174" y="2329"/>
                    <a:pt x="6104" y="2261"/>
                  </a:cubicBezTo>
                  <a:cubicBezTo>
                    <a:pt x="6050" y="2209"/>
                    <a:pt x="5991" y="2161"/>
                    <a:pt x="5929" y="2121"/>
                  </a:cubicBezTo>
                  <a:cubicBezTo>
                    <a:pt x="5866" y="2079"/>
                    <a:pt x="5800" y="2045"/>
                    <a:pt x="5732" y="2018"/>
                  </a:cubicBezTo>
                  <a:cubicBezTo>
                    <a:pt x="5707" y="2008"/>
                    <a:pt x="5682" y="1999"/>
                    <a:pt x="5657" y="1990"/>
                  </a:cubicBezTo>
                  <a:cubicBezTo>
                    <a:pt x="5593" y="1967"/>
                    <a:pt x="5527" y="1944"/>
                    <a:pt x="5470" y="1908"/>
                  </a:cubicBezTo>
                  <a:cubicBezTo>
                    <a:pt x="5440" y="1888"/>
                    <a:pt x="5416" y="1867"/>
                    <a:pt x="5395" y="1843"/>
                  </a:cubicBezTo>
                  <a:cubicBezTo>
                    <a:pt x="5370" y="1815"/>
                    <a:pt x="5351" y="1784"/>
                    <a:pt x="5337" y="1748"/>
                  </a:cubicBezTo>
                  <a:cubicBezTo>
                    <a:pt x="5324" y="1716"/>
                    <a:pt x="5315" y="1681"/>
                    <a:pt x="5309" y="1641"/>
                  </a:cubicBezTo>
                  <a:cubicBezTo>
                    <a:pt x="5299" y="1567"/>
                    <a:pt x="5302" y="1485"/>
                    <a:pt x="5306" y="1405"/>
                  </a:cubicBezTo>
                  <a:cubicBezTo>
                    <a:pt x="5310" y="1301"/>
                    <a:pt x="5315" y="1193"/>
                    <a:pt x="5289" y="1096"/>
                  </a:cubicBezTo>
                  <a:cubicBezTo>
                    <a:pt x="5264" y="999"/>
                    <a:pt x="5209" y="911"/>
                    <a:pt x="5126" y="835"/>
                  </a:cubicBezTo>
                  <a:cubicBezTo>
                    <a:pt x="5053" y="769"/>
                    <a:pt x="4958" y="712"/>
                    <a:pt x="4851" y="671"/>
                  </a:cubicBezTo>
                  <a:cubicBezTo>
                    <a:pt x="4805" y="653"/>
                    <a:pt x="4756" y="638"/>
                    <a:pt x="4706" y="626"/>
                  </a:cubicBezTo>
                  <a:cubicBezTo>
                    <a:pt x="4669" y="617"/>
                    <a:pt x="4627" y="609"/>
                    <a:pt x="4580" y="600"/>
                  </a:cubicBezTo>
                  <a:cubicBezTo>
                    <a:pt x="4531" y="591"/>
                    <a:pt x="4480" y="583"/>
                    <a:pt x="4431" y="576"/>
                  </a:cubicBezTo>
                  <a:cubicBezTo>
                    <a:pt x="4383" y="568"/>
                    <a:pt x="4334" y="561"/>
                    <a:pt x="4286" y="552"/>
                  </a:cubicBezTo>
                  <a:cubicBezTo>
                    <a:pt x="4189" y="535"/>
                    <a:pt x="4062" y="510"/>
                    <a:pt x="3938" y="464"/>
                  </a:cubicBezTo>
                  <a:cubicBezTo>
                    <a:pt x="3913" y="455"/>
                    <a:pt x="3889" y="446"/>
                    <a:pt x="3863" y="434"/>
                  </a:cubicBezTo>
                  <a:cubicBezTo>
                    <a:pt x="3757" y="389"/>
                    <a:pt x="3652" y="332"/>
                    <a:pt x="3551" y="277"/>
                  </a:cubicBezTo>
                  <a:cubicBezTo>
                    <a:pt x="3453" y="224"/>
                    <a:pt x="3353" y="169"/>
                    <a:pt x="3251" y="125"/>
                  </a:cubicBezTo>
                  <a:cubicBezTo>
                    <a:pt x="3124" y="68"/>
                    <a:pt x="3002" y="32"/>
                    <a:pt x="2889" y="18"/>
                  </a:cubicBezTo>
                  <a:cubicBezTo>
                    <a:pt x="2851" y="13"/>
                    <a:pt x="2814" y="11"/>
                    <a:pt x="2777" y="11"/>
                  </a:cubicBezTo>
                  <a:cubicBezTo>
                    <a:pt x="2686" y="11"/>
                    <a:pt x="2601" y="26"/>
                    <a:pt x="2523" y="5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grpSp>
    </p:spTree>
    <p:extLst>
      <p:ext uri="{BB962C8B-B14F-4D97-AF65-F5344CB8AC3E}">
        <p14:creationId xmlns:p14="http://schemas.microsoft.com/office/powerpoint/2010/main" val="258193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withEffect">
                                  <p:stCondLst>
                                    <p:cond delay="4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ppt_x</p:attrName>
                                        </p:attrNameLst>
                                      </p:cBhvr>
                                      <p:tavLst>
                                        <p:tav tm="0">
                                          <p:val>
                                            <p:strVal val="#ppt_x-#ppt_w*1.125000"/>
                                          </p:val>
                                        </p:tav>
                                        <p:tav tm="100000">
                                          <p:val>
                                            <p:strVal val="#ppt_x"/>
                                          </p:val>
                                        </p:tav>
                                      </p:tavLst>
                                    </p:anim>
                                    <p:animEffect transition="in" filter="wipe(right)">
                                      <p:cBhvr>
                                        <p:cTn id="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ángulo 7">
            <a:extLst>
              <a:ext uri="{FF2B5EF4-FFF2-40B4-BE49-F238E27FC236}">
                <a16:creationId xmlns:a16="http://schemas.microsoft.com/office/drawing/2014/main" id="{FF279766-7F36-0244-BB2D-BAA783FBB930}"/>
              </a:ext>
            </a:extLst>
          </p:cNvPr>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dirty="0"/>
          </a:p>
        </p:txBody>
      </p:sp>
      <p:grpSp>
        <p:nvGrpSpPr>
          <p:cNvPr id="16" name="Group 4">
            <a:extLst>
              <a:ext uri="{FF2B5EF4-FFF2-40B4-BE49-F238E27FC236}">
                <a16:creationId xmlns:a16="http://schemas.microsoft.com/office/drawing/2014/main" id="{1C7EDCD8-4B74-44D2-B445-50367B63DB19}"/>
              </a:ext>
            </a:extLst>
          </p:cNvPr>
          <p:cNvGrpSpPr>
            <a:grpSpLocks noChangeAspect="1"/>
          </p:cNvGrpSpPr>
          <p:nvPr/>
        </p:nvGrpSpPr>
        <p:grpSpPr bwMode="auto">
          <a:xfrm>
            <a:off x="7750175" y="-509588"/>
            <a:ext cx="7588250" cy="7905751"/>
            <a:chOff x="3357" y="-352"/>
            <a:chExt cx="4780" cy="4980"/>
          </a:xfrm>
          <a:solidFill>
            <a:schemeClr val="accent6"/>
          </a:solidFill>
        </p:grpSpPr>
        <p:sp>
          <p:nvSpPr>
            <p:cNvPr id="18" name="Freeform 5">
              <a:extLst>
                <a:ext uri="{FF2B5EF4-FFF2-40B4-BE49-F238E27FC236}">
                  <a16:creationId xmlns:a16="http://schemas.microsoft.com/office/drawing/2014/main" id="{35478093-6069-4402-B3F3-E3625A14766D}"/>
                </a:ext>
              </a:extLst>
            </p:cNvPr>
            <p:cNvSpPr>
              <a:spLocks noEditPoints="1"/>
            </p:cNvSpPr>
            <p:nvPr/>
          </p:nvSpPr>
          <p:spPr bwMode="auto">
            <a:xfrm>
              <a:off x="6111" y="2054"/>
              <a:ext cx="72" cy="71"/>
            </a:xfrm>
            <a:custGeom>
              <a:avLst/>
              <a:gdLst>
                <a:gd name="T0" fmla="*/ 23 w 98"/>
                <a:gd name="T1" fmla="*/ 97 h 97"/>
                <a:gd name="T2" fmla="*/ 11 w 98"/>
                <a:gd name="T3" fmla="*/ 87 h 97"/>
                <a:gd name="T4" fmla="*/ 11 w 98"/>
                <a:gd name="T5" fmla="*/ 79 h 97"/>
                <a:gd name="T6" fmla="*/ 12 w 98"/>
                <a:gd name="T7" fmla="*/ 76 h 97"/>
                <a:gd name="T8" fmla="*/ 7 w 98"/>
                <a:gd name="T9" fmla="*/ 59 h 97"/>
                <a:gd name="T10" fmla="*/ 4 w 98"/>
                <a:gd name="T11" fmla="*/ 52 h 97"/>
                <a:gd name="T12" fmla="*/ 0 w 98"/>
                <a:gd name="T13" fmla="*/ 21 h 97"/>
                <a:gd name="T14" fmla="*/ 5 w 98"/>
                <a:gd name="T15" fmla="*/ 6 h 97"/>
                <a:gd name="T16" fmla="*/ 20 w 98"/>
                <a:gd name="T17" fmla="*/ 4 h 97"/>
                <a:gd name="T18" fmla="*/ 24 w 98"/>
                <a:gd name="T19" fmla="*/ 6 h 97"/>
                <a:gd name="T20" fmla="*/ 35 w 98"/>
                <a:gd name="T21" fmla="*/ 8 h 97"/>
                <a:gd name="T22" fmla="*/ 49 w 98"/>
                <a:gd name="T23" fmla="*/ 5 h 97"/>
                <a:gd name="T24" fmla="*/ 68 w 98"/>
                <a:gd name="T25" fmla="*/ 3 h 97"/>
                <a:gd name="T26" fmla="*/ 79 w 98"/>
                <a:gd name="T27" fmla="*/ 19 h 97"/>
                <a:gd name="T28" fmla="*/ 81 w 98"/>
                <a:gd name="T29" fmla="*/ 25 h 97"/>
                <a:gd name="T30" fmla="*/ 88 w 98"/>
                <a:gd name="T31" fmla="*/ 38 h 97"/>
                <a:gd name="T32" fmla="*/ 91 w 98"/>
                <a:gd name="T33" fmla="*/ 44 h 97"/>
                <a:gd name="T34" fmla="*/ 97 w 98"/>
                <a:gd name="T35" fmla="*/ 65 h 97"/>
                <a:gd name="T36" fmla="*/ 79 w 98"/>
                <a:gd name="T37" fmla="*/ 81 h 97"/>
                <a:gd name="T38" fmla="*/ 78 w 98"/>
                <a:gd name="T39" fmla="*/ 82 h 97"/>
                <a:gd name="T40" fmla="*/ 63 w 98"/>
                <a:gd name="T41" fmla="*/ 87 h 97"/>
                <a:gd name="T42" fmla="*/ 40 w 98"/>
                <a:gd name="T43" fmla="*/ 95 h 97"/>
                <a:gd name="T44" fmla="*/ 27 w 98"/>
                <a:gd name="T45" fmla="*/ 97 h 97"/>
                <a:gd name="T46" fmla="*/ 23 w 98"/>
                <a:gd name="T47" fmla="*/ 97 h 97"/>
                <a:gd name="T48" fmla="*/ 49 w 98"/>
                <a:gd name="T49" fmla="*/ 5 h 97"/>
                <a:gd name="T50" fmla="*/ 35 w 98"/>
                <a:gd name="T51" fmla="*/ 9 h 97"/>
                <a:gd name="T52" fmla="*/ 35 w 98"/>
                <a:gd name="T53" fmla="*/ 9 h 97"/>
                <a:gd name="T54" fmla="*/ 24 w 98"/>
                <a:gd name="T55" fmla="*/ 6 h 97"/>
                <a:gd name="T56" fmla="*/ 20 w 98"/>
                <a:gd name="T57" fmla="*/ 5 h 97"/>
                <a:gd name="T58" fmla="*/ 5 w 98"/>
                <a:gd name="T59" fmla="*/ 6 h 97"/>
                <a:gd name="T60" fmla="*/ 1 w 98"/>
                <a:gd name="T61" fmla="*/ 21 h 97"/>
                <a:gd name="T62" fmla="*/ 5 w 98"/>
                <a:gd name="T63" fmla="*/ 52 h 97"/>
                <a:gd name="T64" fmla="*/ 8 w 98"/>
                <a:gd name="T65" fmla="*/ 59 h 97"/>
                <a:gd name="T66" fmla="*/ 12 w 98"/>
                <a:gd name="T67" fmla="*/ 76 h 97"/>
                <a:gd name="T68" fmla="*/ 12 w 98"/>
                <a:gd name="T69" fmla="*/ 80 h 97"/>
                <a:gd name="T70" fmla="*/ 12 w 98"/>
                <a:gd name="T71" fmla="*/ 86 h 97"/>
                <a:gd name="T72" fmla="*/ 23 w 98"/>
                <a:gd name="T73" fmla="*/ 96 h 97"/>
                <a:gd name="T74" fmla="*/ 39 w 98"/>
                <a:gd name="T75" fmla="*/ 94 h 97"/>
                <a:gd name="T76" fmla="*/ 63 w 98"/>
                <a:gd name="T77" fmla="*/ 86 h 97"/>
                <a:gd name="T78" fmla="*/ 78 w 98"/>
                <a:gd name="T79" fmla="*/ 81 h 97"/>
                <a:gd name="T80" fmla="*/ 79 w 98"/>
                <a:gd name="T81" fmla="*/ 80 h 97"/>
                <a:gd name="T82" fmla="*/ 96 w 98"/>
                <a:gd name="T83" fmla="*/ 65 h 97"/>
                <a:gd name="T84" fmla="*/ 91 w 98"/>
                <a:gd name="T85" fmla="*/ 44 h 97"/>
                <a:gd name="T86" fmla="*/ 87 w 98"/>
                <a:gd name="T87" fmla="*/ 38 h 97"/>
                <a:gd name="T88" fmla="*/ 80 w 98"/>
                <a:gd name="T89" fmla="*/ 25 h 97"/>
                <a:gd name="T90" fmla="*/ 78 w 98"/>
                <a:gd name="T91" fmla="*/ 19 h 97"/>
                <a:gd name="T92" fmla="*/ 68 w 98"/>
                <a:gd name="T93" fmla="*/ 3 h 97"/>
                <a:gd name="T94" fmla="*/ 62 w 98"/>
                <a:gd name="T95" fmla="*/ 2 h 97"/>
                <a:gd name="T96" fmla="*/ 49 w 98"/>
                <a:gd name="T97"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97">
                  <a:moveTo>
                    <a:pt x="23" y="97"/>
                  </a:moveTo>
                  <a:cubicBezTo>
                    <a:pt x="18" y="96"/>
                    <a:pt x="12" y="92"/>
                    <a:pt x="11" y="87"/>
                  </a:cubicBezTo>
                  <a:cubicBezTo>
                    <a:pt x="11" y="84"/>
                    <a:pt x="11" y="82"/>
                    <a:pt x="11" y="79"/>
                  </a:cubicBezTo>
                  <a:cubicBezTo>
                    <a:pt x="11" y="78"/>
                    <a:pt x="11" y="77"/>
                    <a:pt x="12" y="76"/>
                  </a:cubicBezTo>
                  <a:cubicBezTo>
                    <a:pt x="12" y="70"/>
                    <a:pt x="9" y="64"/>
                    <a:pt x="7" y="59"/>
                  </a:cubicBezTo>
                  <a:cubicBezTo>
                    <a:pt x="6" y="57"/>
                    <a:pt x="5" y="54"/>
                    <a:pt x="4" y="52"/>
                  </a:cubicBezTo>
                  <a:cubicBezTo>
                    <a:pt x="0" y="42"/>
                    <a:pt x="0" y="31"/>
                    <a:pt x="0" y="21"/>
                  </a:cubicBezTo>
                  <a:cubicBezTo>
                    <a:pt x="0" y="15"/>
                    <a:pt x="1" y="9"/>
                    <a:pt x="5" y="6"/>
                  </a:cubicBezTo>
                  <a:cubicBezTo>
                    <a:pt x="9" y="2"/>
                    <a:pt x="16" y="3"/>
                    <a:pt x="20" y="4"/>
                  </a:cubicBezTo>
                  <a:cubicBezTo>
                    <a:pt x="21" y="5"/>
                    <a:pt x="23" y="5"/>
                    <a:pt x="24" y="6"/>
                  </a:cubicBezTo>
                  <a:cubicBezTo>
                    <a:pt x="28" y="7"/>
                    <a:pt x="31" y="8"/>
                    <a:pt x="35" y="8"/>
                  </a:cubicBezTo>
                  <a:cubicBezTo>
                    <a:pt x="40" y="8"/>
                    <a:pt x="44" y="6"/>
                    <a:pt x="49" y="5"/>
                  </a:cubicBezTo>
                  <a:cubicBezTo>
                    <a:pt x="56" y="2"/>
                    <a:pt x="62" y="0"/>
                    <a:pt x="68" y="3"/>
                  </a:cubicBezTo>
                  <a:cubicBezTo>
                    <a:pt x="74" y="6"/>
                    <a:pt x="77" y="13"/>
                    <a:pt x="79" y="19"/>
                  </a:cubicBezTo>
                  <a:cubicBezTo>
                    <a:pt x="79" y="21"/>
                    <a:pt x="80" y="23"/>
                    <a:pt x="81" y="25"/>
                  </a:cubicBezTo>
                  <a:cubicBezTo>
                    <a:pt x="82" y="29"/>
                    <a:pt x="85" y="34"/>
                    <a:pt x="88" y="38"/>
                  </a:cubicBezTo>
                  <a:cubicBezTo>
                    <a:pt x="89" y="40"/>
                    <a:pt x="90" y="42"/>
                    <a:pt x="91" y="44"/>
                  </a:cubicBezTo>
                  <a:cubicBezTo>
                    <a:pt x="96" y="52"/>
                    <a:pt x="98" y="59"/>
                    <a:pt x="97" y="65"/>
                  </a:cubicBezTo>
                  <a:cubicBezTo>
                    <a:pt x="96" y="76"/>
                    <a:pt x="88" y="79"/>
                    <a:pt x="79" y="81"/>
                  </a:cubicBezTo>
                  <a:cubicBezTo>
                    <a:pt x="78" y="82"/>
                    <a:pt x="78" y="82"/>
                    <a:pt x="78" y="82"/>
                  </a:cubicBezTo>
                  <a:cubicBezTo>
                    <a:pt x="73" y="83"/>
                    <a:pt x="68" y="85"/>
                    <a:pt x="63" y="87"/>
                  </a:cubicBezTo>
                  <a:cubicBezTo>
                    <a:pt x="55" y="90"/>
                    <a:pt x="47" y="93"/>
                    <a:pt x="40" y="95"/>
                  </a:cubicBezTo>
                  <a:cubicBezTo>
                    <a:pt x="35" y="96"/>
                    <a:pt x="31" y="97"/>
                    <a:pt x="27" y="97"/>
                  </a:cubicBezTo>
                  <a:cubicBezTo>
                    <a:pt x="26" y="97"/>
                    <a:pt x="24" y="97"/>
                    <a:pt x="23" y="97"/>
                  </a:cubicBezTo>
                  <a:moveTo>
                    <a:pt x="49" y="5"/>
                  </a:moveTo>
                  <a:cubicBezTo>
                    <a:pt x="45" y="7"/>
                    <a:pt x="40" y="9"/>
                    <a:pt x="35" y="9"/>
                  </a:cubicBezTo>
                  <a:cubicBezTo>
                    <a:pt x="35" y="9"/>
                    <a:pt x="35" y="9"/>
                    <a:pt x="35" y="9"/>
                  </a:cubicBezTo>
                  <a:cubicBezTo>
                    <a:pt x="31" y="9"/>
                    <a:pt x="27" y="8"/>
                    <a:pt x="24" y="6"/>
                  </a:cubicBezTo>
                  <a:cubicBezTo>
                    <a:pt x="23" y="6"/>
                    <a:pt x="21" y="5"/>
                    <a:pt x="20" y="5"/>
                  </a:cubicBezTo>
                  <a:cubicBezTo>
                    <a:pt x="16" y="4"/>
                    <a:pt x="10" y="2"/>
                    <a:pt x="5" y="6"/>
                  </a:cubicBezTo>
                  <a:cubicBezTo>
                    <a:pt x="1" y="10"/>
                    <a:pt x="1" y="16"/>
                    <a:pt x="1" y="21"/>
                  </a:cubicBezTo>
                  <a:cubicBezTo>
                    <a:pt x="1" y="31"/>
                    <a:pt x="1" y="42"/>
                    <a:pt x="5" y="52"/>
                  </a:cubicBezTo>
                  <a:cubicBezTo>
                    <a:pt x="6" y="54"/>
                    <a:pt x="7" y="56"/>
                    <a:pt x="8" y="59"/>
                  </a:cubicBezTo>
                  <a:cubicBezTo>
                    <a:pt x="10" y="64"/>
                    <a:pt x="12" y="70"/>
                    <a:pt x="12" y="76"/>
                  </a:cubicBezTo>
                  <a:cubicBezTo>
                    <a:pt x="12" y="77"/>
                    <a:pt x="12" y="78"/>
                    <a:pt x="12" y="80"/>
                  </a:cubicBezTo>
                  <a:cubicBezTo>
                    <a:pt x="12" y="82"/>
                    <a:pt x="11" y="84"/>
                    <a:pt x="12" y="86"/>
                  </a:cubicBezTo>
                  <a:cubicBezTo>
                    <a:pt x="13" y="92"/>
                    <a:pt x="19" y="95"/>
                    <a:pt x="23" y="96"/>
                  </a:cubicBezTo>
                  <a:cubicBezTo>
                    <a:pt x="29" y="97"/>
                    <a:pt x="34" y="95"/>
                    <a:pt x="39" y="94"/>
                  </a:cubicBezTo>
                  <a:cubicBezTo>
                    <a:pt x="47" y="92"/>
                    <a:pt x="55" y="89"/>
                    <a:pt x="63" y="86"/>
                  </a:cubicBezTo>
                  <a:cubicBezTo>
                    <a:pt x="67" y="84"/>
                    <a:pt x="73" y="83"/>
                    <a:pt x="78" y="81"/>
                  </a:cubicBezTo>
                  <a:cubicBezTo>
                    <a:pt x="79" y="80"/>
                    <a:pt x="79" y="80"/>
                    <a:pt x="79" y="80"/>
                  </a:cubicBezTo>
                  <a:cubicBezTo>
                    <a:pt x="88" y="78"/>
                    <a:pt x="95" y="75"/>
                    <a:pt x="96" y="65"/>
                  </a:cubicBezTo>
                  <a:cubicBezTo>
                    <a:pt x="97" y="59"/>
                    <a:pt x="95" y="52"/>
                    <a:pt x="91" y="44"/>
                  </a:cubicBezTo>
                  <a:cubicBezTo>
                    <a:pt x="89" y="42"/>
                    <a:pt x="88" y="40"/>
                    <a:pt x="87" y="38"/>
                  </a:cubicBezTo>
                  <a:cubicBezTo>
                    <a:pt x="84" y="34"/>
                    <a:pt x="82" y="30"/>
                    <a:pt x="80" y="25"/>
                  </a:cubicBezTo>
                  <a:cubicBezTo>
                    <a:pt x="79" y="23"/>
                    <a:pt x="79" y="21"/>
                    <a:pt x="78" y="19"/>
                  </a:cubicBezTo>
                  <a:cubicBezTo>
                    <a:pt x="76" y="13"/>
                    <a:pt x="74" y="6"/>
                    <a:pt x="68" y="3"/>
                  </a:cubicBezTo>
                  <a:cubicBezTo>
                    <a:pt x="66" y="2"/>
                    <a:pt x="64" y="2"/>
                    <a:pt x="62" y="2"/>
                  </a:cubicBezTo>
                  <a:cubicBezTo>
                    <a:pt x="58" y="2"/>
                    <a:pt x="54" y="4"/>
                    <a:pt x="49" y="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19" name="Freeform 6">
              <a:extLst>
                <a:ext uri="{FF2B5EF4-FFF2-40B4-BE49-F238E27FC236}">
                  <a16:creationId xmlns:a16="http://schemas.microsoft.com/office/drawing/2014/main" id="{011CB7B9-FE0B-466F-A164-CBD037ABD693}"/>
                </a:ext>
              </a:extLst>
            </p:cNvPr>
            <p:cNvSpPr>
              <a:spLocks noEditPoints="1"/>
            </p:cNvSpPr>
            <p:nvPr/>
          </p:nvSpPr>
          <p:spPr bwMode="auto">
            <a:xfrm>
              <a:off x="6048" y="2023"/>
              <a:ext cx="166" cy="159"/>
            </a:xfrm>
            <a:custGeom>
              <a:avLst/>
              <a:gdLst>
                <a:gd name="T0" fmla="*/ 46 w 225"/>
                <a:gd name="T1" fmla="*/ 214 h 215"/>
                <a:gd name="T2" fmla="*/ 33 w 225"/>
                <a:gd name="T3" fmla="*/ 209 h 215"/>
                <a:gd name="T4" fmla="*/ 10 w 225"/>
                <a:gd name="T5" fmla="*/ 185 h 215"/>
                <a:gd name="T6" fmla="*/ 2 w 225"/>
                <a:gd name="T7" fmla="*/ 170 h 215"/>
                <a:gd name="T8" fmla="*/ 3 w 225"/>
                <a:gd name="T9" fmla="*/ 145 h 215"/>
                <a:gd name="T10" fmla="*/ 6 w 225"/>
                <a:gd name="T11" fmla="*/ 138 h 215"/>
                <a:gd name="T12" fmla="*/ 10 w 225"/>
                <a:gd name="T13" fmla="*/ 129 h 215"/>
                <a:gd name="T14" fmla="*/ 10 w 225"/>
                <a:gd name="T15" fmla="*/ 102 h 215"/>
                <a:gd name="T16" fmla="*/ 9 w 225"/>
                <a:gd name="T17" fmla="*/ 92 h 215"/>
                <a:gd name="T18" fmla="*/ 9 w 225"/>
                <a:gd name="T19" fmla="*/ 87 h 215"/>
                <a:gd name="T20" fmla="*/ 16 w 225"/>
                <a:gd name="T21" fmla="*/ 55 h 215"/>
                <a:gd name="T22" fmla="*/ 25 w 225"/>
                <a:gd name="T23" fmla="*/ 43 h 215"/>
                <a:gd name="T24" fmla="*/ 42 w 225"/>
                <a:gd name="T25" fmla="*/ 30 h 215"/>
                <a:gd name="T26" fmla="*/ 72 w 225"/>
                <a:gd name="T27" fmla="*/ 24 h 215"/>
                <a:gd name="T28" fmla="*/ 78 w 225"/>
                <a:gd name="T29" fmla="*/ 23 h 215"/>
                <a:gd name="T30" fmla="*/ 101 w 225"/>
                <a:gd name="T31" fmla="*/ 18 h 215"/>
                <a:gd name="T32" fmla="*/ 117 w 225"/>
                <a:gd name="T33" fmla="*/ 11 h 215"/>
                <a:gd name="T34" fmla="*/ 152 w 225"/>
                <a:gd name="T35" fmla="*/ 0 h 215"/>
                <a:gd name="T36" fmla="*/ 153 w 225"/>
                <a:gd name="T37" fmla="*/ 0 h 215"/>
                <a:gd name="T38" fmla="*/ 178 w 225"/>
                <a:gd name="T39" fmla="*/ 12 h 215"/>
                <a:gd name="T40" fmla="*/ 192 w 225"/>
                <a:gd name="T41" fmla="*/ 40 h 215"/>
                <a:gd name="T42" fmla="*/ 194 w 225"/>
                <a:gd name="T43" fmla="*/ 47 h 215"/>
                <a:gd name="T44" fmla="*/ 197 w 225"/>
                <a:gd name="T45" fmla="*/ 52 h 215"/>
                <a:gd name="T46" fmla="*/ 208 w 225"/>
                <a:gd name="T47" fmla="*/ 73 h 215"/>
                <a:gd name="T48" fmla="*/ 215 w 225"/>
                <a:gd name="T49" fmla="*/ 87 h 215"/>
                <a:gd name="T50" fmla="*/ 223 w 225"/>
                <a:gd name="T51" fmla="*/ 124 h 215"/>
                <a:gd name="T52" fmla="*/ 174 w 225"/>
                <a:gd name="T53" fmla="*/ 178 h 215"/>
                <a:gd name="T54" fmla="*/ 135 w 225"/>
                <a:gd name="T55" fmla="*/ 194 h 215"/>
                <a:gd name="T56" fmla="*/ 109 w 225"/>
                <a:gd name="T57" fmla="*/ 201 h 215"/>
                <a:gd name="T58" fmla="*/ 87 w 225"/>
                <a:gd name="T59" fmla="*/ 207 h 215"/>
                <a:gd name="T60" fmla="*/ 54 w 225"/>
                <a:gd name="T61" fmla="*/ 215 h 215"/>
                <a:gd name="T62" fmla="*/ 46 w 225"/>
                <a:gd name="T63" fmla="*/ 214 h 215"/>
                <a:gd name="T64" fmla="*/ 152 w 225"/>
                <a:gd name="T65" fmla="*/ 1 h 215"/>
                <a:gd name="T66" fmla="*/ 118 w 225"/>
                <a:gd name="T67" fmla="*/ 12 h 215"/>
                <a:gd name="T68" fmla="*/ 101 w 225"/>
                <a:gd name="T69" fmla="*/ 19 h 215"/>
                <a:gd name="T70" fmla="*/ 78 w 225"/>
                <a:gd name="T71" fmla="*/ 24 h 215"/>
                <a:gd name="T72" fmla="*/ 72 w 225"/>
                <a:gd name="T73" fmla="*/ 24 h 215"/>
                <a:gd name="T74" fmla="*/ 42 w 225"/>
                <a:gd name="T75" fmla="*/ 31 h 215"/>
                <a:gd name="T76" fmla="*/ 25 w 225"/>
                <a:gd name="T77" fmla="*/ 44 h 215"/>
                <a:gd name="T78" fmla="*/ 17 w 225"/>
                <a:gd name="T79" fmla="*/ 56 h 215"/>
                <a:gd name="T80" fmla="*/ 10 w 225"/>
                <a:gd name="T81" fmla="*/ 87 h 215"/>
                <a:gd name="T82" fmla="*/ 10 w 225"/>
                <a:gd name="T83" fmla="*/ 92 h 215"/>
                <a:gd name="T84" fmla="*/ 11 w 225"/>
                <a:gd name="T85" fmla="*/ 102 h 215"/>
                <a:gd name="T86" fmla="*/ 11 w 225"/>
                <a:gd name="T87" fmla="*/ 129 h 215"/>
                <a:gd name="T88" fmla="*/ 7 w 225"/>
                <a:gd name="T89" fmla="*/ 138 h 215"/>
                <a:gd name="T90" fmla="*/ 4 w 225"/>
                <a:gd name="T91" fmla="*/ 145 h 215"/>
                <a:gd name="T92" fmla="*/ 3 w 225"/>
                <a:gd name="T93" fmla="*/ 169 h 215"/>
                <a:gd name="T94" fmla="*/ 11 w 225"/>
                <a:gd name="T95" fmla="*/ 184 h 215"/>
                <a:gd name="T96" fmla="*/ 34 w 225"/>
                <a:gd name="T97" fmla="*/ 209 h 215"/>
                <a:gd name="T98" fmla="*/ 46 w 225"/>
                <a:gd name="T99" fmla="*/ 213 h 215"/>
                <a:gd name="T100" fmla="*/ 86 w 225"/>
                <a:gd name="T101" fmla="*/ 206 h 215"/>
                <a:gd name="T102" fmla="*/ 108 w 225"/>
                <a:gd name="T103" fmla="*/ 200 h 215"/>
                <a:gd name="T104" fmla="*/ 135 w 225"/>
                <a:gd name="T105" fmla="*/ 193 h 215"/>
                <a:gd name="T106" fmla="*/ 174 w 225"/>
                <a:gd name="T107" fmla="*/ 177 h 215"/>
                <a:gd name="T108" fmla="*/ 222 w 225"/>
                <a:gd name="T109" fmla="*/ 124 h 215"/>
                <a:gd name="T110" fmla="*/ 214 w 225"/>
                <a:gd name="T111" fmla="*/ 87 h 215"/>
                <a:gd name="T112" fmla="*/ 207 w 225"/>
                <a:gd name="T113" fmla="*/ 74 h 215"/>
                <a:gd name="T114" fmla="*/ 196 w 225"/>
                <a:gd name="T115" fmla="*/ 53 h 215"/>
                <a:gd name="T116" fmla="*/ 194 w 225"/>
                <a:gd name="T117" fmla="*/ 47 h 215"/>
                <a:gd name="T118" fmla="*/ 191 w 225"/>
                <a:gd name="T119" fmla="*/ 40 h 215"/>
                <a:gd name="T120" fmla="*/ 177 w 225"/>
                <a:gd name="T121" fmla="*/ 12 h 215"/>
                <a:gd name="T122" fmla="*/ 153 w 225"/>
                <a:gd name="T123" fmla="*/ 1 h 215"/>
                <a:gd name="T124" fmla="*/ 152 w 225"/>
                <a:gd name="T125" fmla="*/ 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215">
                  <a:moveTo>
                    <a:pt x="46" y="214"/>
                  </a:moveTo>
                  <a:cubicBezTo>
                    <a:pt x="41" y="213"/>
                    <a:pt x="37" y="212"/>
                    <a:pt x="33" y="209"/>
                  </a:cubicBezTo>
                  <a:cubicBezTo>
                    <a:pt x="23" y="203"/>
                    <a:pt x="15" y="193"/>
                    <a:pt x="10" y="185"/>
                  </a:cubicBezTo>
                  <a:cubicBezTo>
                    <a:pt x="6" y="179"/>
                    <a:pt x="4" y="174"/>
                    <a:pt x="2" y="170"/>
                  </a:cubicBezTo>
                  <a:cubicBezTo>
                    <a:pt x="0" y="161"/>
                    <a:pt x="0" y="153"/>
                    <a:pt x="3" y="145"/>
                  </a:cubicBezTo>
                  <a:cubicBezTo>
                    <a:pt x="4" y="142"/>
                    <a:pt x="5" y="140"/>
                    <a:pt x="6" y="138"/>
                  </a:cubicBezTo>
                  <a:cubicBezTo>
                    <a:pt x="8" y="135"/>
                    <a:pt x="9" y="132"/>
                    <a:pt x="10" y="129"/>
                  </a:cubicBezTo>
                  <a:cubicBezTo>
                    <a:pt x="13" y="120"/>
                    <a:pt x="12" y="111"/>
                    <a:pt x="10" y="102"/>
                  </a:cubicBezTo>
                  <a:cubicBezTo>
                    <a:pt x="10" y="99"/>
                    <a:pt x="9" y="96"/>
                    <a:pt x="9" y="92"/>
                  </a:cubicBezTo>
                  <a:cubicBezTo>
                    <a:pt x="9" y="91"/>
                    <a:pt x="9" y="89"/>
                    <a:pt x="9" y="87"/>
                  </a:cubicBezTo>
                  <a:cubicBezTo>
                    <a:pt x="9" y="75"/>
                    <a:pt x="11" y="64"/>
                    <a:pt x="16" y="55"/>
                  </a:cubicBezTo>
                  <a:cubicBezTo>
                    <a:pt x="19" y="51"/>
                    <a:pt x="21" y="47"/>
                    <a:pt x="25" y="43"/>
                  </a:cubicBezTo>
                  <a:cubicBezTo>
                    <a:pt x="29" y="38"/>
                    <a:pt x="34" y="33"/>
                    <a:pt x="42" y="30"/>
                  </a:cubicBezTo>
                  <a:cubicBezTo>
                    <a:pt x="51" y="26"/>
                    <a:pt x="63" y="25"/>
                    <a:pt x="72" y="24"/>
                  </a:cubicBezTo>
                  <a:cubicBezTo>
                    <a:pt x="74" y="23"/>
                    <a:pt x="76" y="23"/>
                    <a:pt x="78" y="23"/>
                  </a:cubicBezTo>
                  <a:cubicBezTo>
                    <a:pt x="86" y="22"/>
                    <a:pt x="93" y="21"/>
                    <a:pt x="101" y="18"/>
                  </a:cubicBezTo>
                  <a:cubicBezTo>
                    <a:pt x="106" y="16"/>
                    <a:pt x="112" y="14"/>
                    <a:pt x="117" y="11"/>
                  </a:cubicBezTo>
                  <a:cubicBezTo>
                    <a:pt x="129" y="6"/>
                    <a:pt x="141" y="1"/>
                    <a:pt x="152" y="0"/>
                  </a:cubicBezTo>
                  <a:cubicBezTo>
                    <a:pt x="152" y="0"/>
                    <a:pt x="153" y="0"/>
                    <a:pt x="153" y="0"/>
                  </a:cubicBezTo>
                  <a:cubicBezTo>
                    <a:pt x="162" y="0"/>
                    <a:pt x="170" y="4"/>
                    <a:pt x="178" y="12"/>
                  </a:cubicBezTo>
                  <a:cubicBezTo>
                    <a:pt x="185" y="19"/>
                    <a:pt x="189" y="30"/>
                    <a:pt x="192" y="40"/>
                  </a:cubicBezTo>
                  <a:cubicBezTo>
                    <a:pt x="193" y="42"/>
                    <a:pt x="194" y="45"/>
                    <a:pt x="194" y="47"/>
                  </a:cubicBezTo>
                  <a:cubicBezTo>
                    <a:pt x="195" y="49"/>
                    <a:pt x="196" y="51"/>
                    <a:pt x="197" y="52"/>
                  </a:cubicBezTo>
                  <a:cubicBezTo>
                    <a:pt x="200" y="60"/>
                    <a:pt x="204" y="67"/>
                    <a:pt x="208" y="73"/>
                  </a:cubicBezTo>
                  <a:cubicBezTo>
                    <a:pt x="210" y="78"/>
                    <a:pt x="213" y="82"/>
                    <a:pt x="215" y="87"/>
                  </a:cubicBezTo>
                  <a:cubicBezTo>
                    <a:pt x="219" y="96"/>
                    <a:pt x="225" y="109"/>
                    <a:pt x="223" y="124"/>
                  </a:cubicBezTo>
                  <a:cubicBezTo>
                    <a:pt x="219" y="152"/>
                    <a:pt x="193" y="168"/>
                    <a:pt x="174" y="178"/>
                  </a:cubicBezTo>
                  <a:cubicBezTo>
                    <a:pt x="160" y="185"/>
                    <a:pt x="147" y="190"/>
                    <a:pt x="135" y="194"/>
                  </a:cubicBezTo>
                  <a:cubicBezTo>
                    <a:pt x="126" y="197"/>
                    <a:pt x="117" y="199"/>
                    <a:pt x="109" y="201"/>
                  </a:cubicBezTo>
                  <a:cubicBezTo>
                    <a:pt x="101" y="202"/>
                    <a:pt x="94" y="205"/>
                    <a:pt x="87" y="207"/>
                  </a:cubicBezTo>
                  <a:cubicBezTo>
                    <a:pt x="75" y="211"/>
                    <a:pt x="64" y="215"/>
                    <a:pt x="54" y="215"/>
                  </a:cubicBezTo>
                  <a:cubicBezTo>
                    <a:pt x="51" y="215"/>
                    <a:pt x="48" y="214"/>
                    <a:pt x="46" y="214"/>
                  </a:cubicBezTo>
                  <a:moveTo>
                    <a:pt x="152" y="1"/>
                  </a:moveTo>
                  <a:cubicBezTo>
                    <a:pt x="141" y="2"/>
                    <a:pt x="129" y="7"/>
                    <a:pt x="118" y="12"/>
                  </a:cubicBezTo>
                  <a:cubicBezTo>
                    <a:pt x="112" y="15"/>
                    <a:pt x="106" y="17"/>
                    <a:pt x="101" y="19"/>
                  </a:cubicBezTo>
                  <a:cubicBezTo>
                    <a:pt x="93" y="22"/>
                    <a:pt x="85" y="23"/>
                    <a:pt x="78" y="24"/>
                  </a:cubicBezTo>
                  <a:cubicBezTo>
                    <a:pt x="76" y="24"/>
                    <a:pt x="74" y="24"/>
                    <a:pt x="72" y="24"/>
                  </a:cubicBezTo>
                  <a:cubicBezTo>
                    <a:pt x="63" y="26"/>
                    <a:pt x="52" y="27"/>
                    <a:pt x="42" y="31"/>
                  </a:cubicBezTo>
                  <a:cubicBezTo>
                    <a:pt x="34" y="34"/>
                    <a:pt x="30" y="39"/>
                    <a:pt x="25" y="44"/>
                  </a:cubicBezTo>
                  <a:cubicBezTo>
                    <a:pt x="22" y="48"/>
                    <a:pt x="19" y="52"/>
                    <a:pt x="17" y="56"/>
                  </a:cubicBezTo>
                  <a:cubicBezTo>
                    <a:pt x="12" y="64"/>
                    <a:pt x="10" y="75"/>
                    <a:pt x="10" y="87"/>
                  </a:cubicBezTo>
                  <a:cubicBezTo>
                    <a:pt x="10" y="89"/>
                    <a:pt x="10" y="90"/>
                    <a:pt x="10" y="92"/>
                  </a:cubicBezTo>
                  <a:cubicBezTo>
                    <a:pt x="10" y="96"/>
                    <a:pt x="11" y="99"/>
                    <a:pt x="11" y="102"/>
                  </a:cubicBezTo>
                  <a:cubicBezTo>
                    <a:pt x="12" y="111"/>
                    <a:pt x="14" y="120"/>
                    <a:pt x="11" y="129"/>
                  </a:cubicBezTo>
                  <a:cubicBezTo>
                    <a:pt x="10" y="132"/>
                    <a:pt x="8" y="135"/>
                    <a:pt x="7" y="138"/>
                  </a:cubicBezTo>
                  <a:cubicBezTo>
                    <a:pt x="6" y="140"/>
                    <a:pt x="4" y="143"/>
                    <a:pt x="4" y="145"/>
                  </a:cubicBezTo>
                  <a:cubicBezTo>
                    <a:pt x="1" y="153"/>
                    <a:pt x="0" y="161"/>
                    <a:pt x="3" y="169"/>
                  </a:cubicBezTo>
                  <a:cubicBezTo>
                    <a:pt x="5" y="174"/>
                    <a:pt x="7" y="179"/>
                    <a:pt x="11" y="184"/>
                  </a:cubicBezTo>
                  <a:cubicBezTo>
                    <a:pt x="16" y="193"/>
                    <a:pt x="23" y="203"/>
                    <a:pt x="34" y="209"/>
                  </a:cubicBezTo>
                  <a:cubicBezTo>
                    <a:pt x="38" y="211"/>
                    <a:pt x="42" y="212"/>
                    <a:pt x="46" y="213"/>
                  </a:cubicBezTo>
                  <a:cubicBezTo>
                    <a:pt x="59" y="215"/>
                    <a:pt x="72" y="211"/>
                    <a:pt x="86" y="206"/>
                  </a:cubicBezTo>
                  <a:cubicBezTo>
                    <a:pt x="93" y="204"/>
                    <a:pt x="101" y="202"/>
                    <a:pt x="108" y="200"/>
                  </a:cubicBezTo>
                  <a:cubicBezTo>
                    <a:pt x="117" y="198"/>
                    <a:pt x="126" y="196"/>
                    <a:pt x="135" y="193"/>
                  </a:cubicBezTo>
                  <a:cubicBezTo>
                    <a:pt x="147" y="189"/>
                    <a:pt x="160" y="184"/>
                    <a:pt x="174" y="177"/>
                  </a:cubicBezTo>
                  <a:cubicBezTo>
                    <a:pt x="193" y="167"/>
                    <a:pt x="219" y="151"/>
                    <a:pt x="222" y="124"/>
                  </a:cubicBezTo>
                  <a:cubicBezTo>
                    <a:pt x="225" y="109"/>
                    <a:pt x="219" y="96"/>
                    <a:pt x="214" y="87"/>
                  </a:cubicBezTo>
                  <a:cubicBezTo>
                    <a:pt x="212" y="83"/>
                    <a:pt x="209" y="78"/>
                    <a:pt x="207" y="74"/>
                  </a:cubicBezTo>
                  <a:cubicBezTo>
                    <a:pt x="203" y="67"/>
                    <a:pt x="199" y="60"/>
                    <a:pt x="196" y="53"/>
                  </a:cubicBezTo>
                  <a:cubicBezTo>
                    <a:pt x="195" y="51"/>
                    <a:pt x="194" y="49"/>
                    <a:pt x="194" y="47"/>
                  </a:cubicBezTo>
                  <a:cubicBezTo>
                    <a:pt x="193" y="45"/>
                    <a:pt x="192" y="43"/>
                    <a:pt x="191" y="40"/>
                  </a:cubicBezTo>
                  <a:cubicBezTo>
                    <a:pt x="188" y="30"/>
                    <a:pt x="184" y="20"/>
                    <a:pt x="177" y="12"/>
                  </a:cubicBezTo>
                  <a:cubicBezTo>
                    <a:pt x="170" y="5"/>
                    <a:pt x="162" y="1"/>
                    <a:pt x="153" y="1"/>
                  </a:cubicBezTo>
                  <a:cubicBezTo>
                    <a:pt x="153" y="1"/>
                    <a:pt x="152" y="1"/>
                    <a:pt x="152" y="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0" name="Freeform 7">
              <a:extLst>
                <a:ext uri="{FF2B5EF4-FFF2-40B4-BE49-F238E27FC236}">
                  <a16:creationId xmlns:a16="http://schemas.microsoft.com/office/drawing/2014/main" id="{8E0466AF-F1B0-4FAA-B653-47FDE0955CFE}"/>
                </a:ext>
              </a:extLst>
            </p:cNvPr>
            <p:cNvSpPr>
              <a:spLocks noEditPoints="1"/>
            </p:cNvSpPr>
            <p:nvPr/>
          </p:nvSpPr>
          <p:spPr bwMode="auto">
            <a:xfrm>
              <a:off x="5976" y="1992"/>
              <a:ext cx="275" cy="252"/>
            </a:xfrm>
            <a:custGeom>
              <a:avLst/>
              <a:gdLst>
                <a:gd name="T0" fmla="*/ 60 w 371"/>
                <a:gd name="T1" fmla="*/ 330 h 340"/>
                <a:gd name="T2" fmla="*/ 6 w 371"/>
                <a:gd name="T3" fmla="*/ 258 h 340"/>
                <a:gd name="T4" fmla="*/ 14 w 371"/>
                <a:gd name="T5" fmla="*/ 200 h 340"/>
                <a:gd name="T6" fmla="*/ 25 w 371"/>
                <a:gd name="T7" fmla="*/ 150 h 340"/>
                <a:gd name="T8" fmla="*/ 25 w 371"/>
                <a:gd name="T9" fmla="*/ 125 h 340"/>
                <a:gd name="T10" fmla="*/ 63 w 371"/>
                <a:gd name="T11" fmla="*/ 68 h 340"/>
                <a:gd name="T12" fmla="*/ 112 w 371"/>
                <a:gd name="T13" fmla="*/ 52 h 340"/>
                <a:gd name="T14" fmla="*/ 180 w 371"/>
                <a:gd name="T15" fmla="*/ 30 h 340"/>
                <a:gd name="T16" fmla="*/ 263 w 371"/>
                <a:gd name="T17" fmla="*/ 0 h 340"/>
                <a:gd name="T18" fmla="*/ 323 w 371"/>
                <a:gd name="T19" fmla="*/ 63 h 340"/>
                <a:gd name="T20" fmla="*/ 330 w 371"/>
                <a:gd name="T21" fmla="*/ 83 h 340"/>
                <a:gd name="T22" fmla="*/ 356 w 371"/>
                <a:gd name="T23" fmla="*/ 133 h 340"/>
                <a:gd name="T24" fmla="*/ 286 w 371"/>
                <a:gd name="T25" fmla="*/ 281 h 340"/>
                <a:gd name="T26" fmla="*/ 198 w 371"/>
                <a:gd name="T27" fmla="*/ 314 h 340"/>
                <a:gd name="T28" fmla="*/ 152 w 371"/>
                <a:gd name="T29" fmla="*/ 327 h 340"/>
                <a:gd name="T30" fmla="*/ 82 w 371"/>
                <a:gd name="T31" fmla="*/ 339 h 340"/>
                <a:gd name="T32" fmla="*/ 183 w 371"/>
                <a:gd name="T33" fmla="*/ 37 h 340"/>
                <a:gd name="T34" fmla="*/ 114 w 371"/>
                <a:gd name="T35" fmla="*/ 58 h 340"/>
                <a:gd name="T36" fmla="*/ 66 w 371"/>
                <a:gd name="T37" fmla="*/ 74 h 340"/>
                <a:gd name="T38" fmla="*/ 32 w 371"/>
                <a:gd name="T39" fmla="*/ 126 h 340"/>
                <a:gd name="T40" fmla="*/ 32 w 371"/>
                <a:gd name="T41" fmla="*/ 150 h 340"/>
                <a:gd name="T42" fmla="*/ 20 w 371"/>
                <a:gd name="T43" fmla="*/ 203 h 340"/>
                <a:gd name="T44" fmla="*/ 12 w 371"/>
                <a:gd name="T45" fmla="*/ 256 h 340"/>
                <a:gd name="T46" fmla="*/ 64 w 371"/>
                <a:gd name="T47" fmla="*/ 324 h 340"/>
                <a:gd name="T48" fmla="*/ 150 w 371"/>
                <a:gd name="T49" fmla="*/ 320 h 340"/>
                <a:gd name="T50" fmla="*/ 197 w 371"/>
                <a:gd name="T51" fmla="*/ 307 h 340"/>
                <a:gd name="T52" fmla="*/ 283 w 371"/>
                <a:gd name="T53" fmla="*/ 275 h 340"/>
                <a:gd name="T54" fmla="*/ 350 w 371"/>
                <a:gd name="T55" fmla="*/ 136 h 340"/>
                <a:gd name="T56" fmla="*/ 324 w 371"/>
                <a:gd name="T57" fmla="*/ 86 h 340"/>
                <a:gd name="T58" fmla="*/ 316 w 371"/>
                <a:gd name="T59" fmla="*/ 65 h 340"/>
                <a:gd name="T60" fmla="*/ 263 w 371"/>
                <a:gd name="T61" fmla="*/ 7 h 340"/>
                <a:gd name="T62" fmla="*/ 199 w 371"/>
                <a:gd name="T63" fmla="*/ 2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340">
                  <a:moveTo>
                    <a:pt x="82" y="339"/>
                  </a:moveTo>
                  <a:cubicBezTo>
                    <a:pt x="75" y="337"/>
                    <a:pt x="67" y="334"/>
                    <a:pt x="60" y="330"/>
                  </a:cubicBezTo>
                  <a:cubicBezTo>
                    <a:pt x="41" y="319"/>
                    <a:pt x="29" y="301"/>
                    <a:pt x="19" y="285"/>
                  </a:cubicBezTo>
                  <a:cubicBezTo>
                    <a:pt x="15" y="278"/>
                    <a:pt x="9" y="269"/>
                    <a:pt x="6" y="258"/>
                  </a:cubicBezTo>
                  <a:cubicBezTo>
                    <a:pt x="0" y="242"/>
                    <a:pt x="1" y="227"/>
                    <a:pt x="7" y="213"/>
                  </a:cubicBezTo>
                  <a:cubicBezTo>
                    <a:pt x="9" y="208"/>
                    <a:pt x="11" y="204"/>
                    <a:pt x="14" y="200"/>
                  </a:cubicBezTo>
                  <a:cubicBezTo>
                    <a:pt x="16" y="195"/>
                    <a:pt x="19" y="190"/>
                    <a:pt x="21" y="185"/>
                  </a:cubicBezTo>
                  <a:cubicBezTo>
                    <a:pt x="25" y="174"/>
                    <a:pt x="25" y="162"/>
                    <a:pt x="25" y="150"/>
                  </a:cubicBezTo>
                  <a:cubicBezTo>
                    <a:pt x="25" y="145"/>
                    <a:pt x="24" y="139"/>
                    <a:pt x="25" y="134"/>
                  </a:cubicBezTo>
                  <a:cubicBezTo>
                    <a:pt x="25" y="131"/>
                    <a:pt x="25" y="128"/>
                    <a:pt x="25" y="125"/>
                  </a:cubicBezTo>
                  <a:cubicBezTo>
                    <a:pt x="28" y="108"/>
                    <a:pt x="35" y="92"/>
                    <a:pt x="45" y="82"/>
                  </a:cubicBezTo>
                  <a:cubicBezTo>
                    <a:pt x="50" y="76"/>
                    <a:pt x="56" y="72"/>
                    <a:pt x="63" y="68"/>
                  </a:cubicBezTo>
                  <a:cubicBezTo>
                    <a:pt x="72" y="63"/>
                    <a:pt x="81" y="59"/>
                    <a:pt x="93" y="56"/>
                  </a:cubicBezTo>
                  <a:cubicBezTo>
                    <a:pt x="99" y="55"/>
                    <a:pt x="106" y="53"/>
                    <a:pt x="112" y="52"/>
                  </a:cubicBezTo>
                  <a:cubicBezTo>
                    <a:pt x="121" y="49"/>
                    <a:pt x="130" y="47"/>
                    <a:pt x="139" y="45"/>
                  </a:cubicBezTo>
                  <a:cubicBezTo>
                    <a:pt x="154" y="40"/>
                    <a:pt x="167" y="36"/>
                    <a:pt x="180" y="30"/>
                  </a:cubicBezTo>
                  <a:cubicBezTo>
                    <a:pt x="185" y="28"/>
                    <a:pt x="191" y="25"/>
                    <a:pt x="196" y="23"/>
                  </a:cubicBezTo>
                  <a:cubicBezTo>
                    <a:pt x="218" y="11"/>
                    <a:pt x="241" y="0"/>
                    <a:pt x="263" y="0"/>
                  </a:cubicBezTo>
                  <a:cubicBezTo>
                    <a:pt x="279" y="1"/>
                    <a:pt x="293" y="8"/>
                    <a:pt x="305" y="24"/>
                  </a:cubicBezTo>
                  <a:cubicBezTo>
                    <a:pt x="313" y="35"/>
                    <a:pt x="318" y="49"/>
                    <a:pt x="323" y="63"/>
                  </a:cubicBezTo>
                  <a:cubicBezTo>
                    <a:pt x="324" y="67"/>
                    <a:pt x="326" y="71"/>
                    <a:pt x="327" y="76"/>
                  </a:cubicBezTo>
                  <a:cubicBezTo>
                    <a:pt x="328" y="78"/>
                    <a:pt x="329" y="81"/>
                    <a:pt x="330" y="83"/>
                  </a:cubicBezTo>
                  <a:cubicBezTo>
                    <a:pt x="334" y="93"/>
                    <a:pt x="340" y="102"/>
                    <a:pt x="345" y="112"/>
                  </a:cubicBezTo>
                  <a:cubicBezTo>
                    <a:pt x="349" y="118"/>
                    <a:pt x="353" y="126"/>
                    <a:pt x="356" y="133"/>
                  </a:cubicBezTo>
                  <a:cubicBezTo>
                    <a:pt x="363" y="146"/>
                    <a:pt x="371" y="166"/>
                    <a:pt x="367" y="189"/>
                  </a:cubicBezTo>
                  <a:cubicBezTo>
                    <a:pt x="362" y="223"/>
                    <a:pt x="335" y="254"/>
                    <a:pt x="286" y="281"/>
                  </a:cubicBezTo>
                  <a:cubicBezTo>
                    <a:pt x="266" y="293"/>
                    <a:pt x="248" y="301"/>
                    <a:pt x="232" y="306"/>
                  </a:cubicBezTo>
                  <a:cubicBezTo>
                    <a:pt x="220" y="309"/>
                    <a:pt x="209" y="312"/>
                    <a:pt x="198" y="314"/>
                  </a:cubicBezTo>
                  <a:cubicBezTo>
                    <a:pt x="193" y="315"/>
                    <a:pt x="193" y="315"/>
                    <a:pt x="193" y="315"/>
                  </a:cubicBezTo>
                  <a:cubicBezTo>
                    <a:pt x="179" y="318"/>
                    <a:pt x="165" y="322"/>
                    <a:pt x="152" y="327"/>
                  </a:cubicBezTo>
                  <a:cubicBezTo>
                    <a:pt x="133" y="334"/>
                    <a:pt x="114" y="340"/>
                    <a:pt x="96" y="340"/>
                  </a:cubicBezTo>
                  <a:cubicBezTo>
                    <a:pt x="91" y="340"/>
                    <a:pt x="87" y="340"/>
                    <a:pt x="82" y="339"/>
                  </a:cubicBezTo>
                  <a:moveTo>
                    <a:pt x="199" y="29"/>
                  </a:moveTo>
                  <a:cubicBezTo>
                    <a:pt x="194" y="31"/>
                    <a:pt x="189" y="34"/>
                    <a:pt x="183" y="37"/>
                  </a:cubicBezTo>
                  <a:cubicBezTo>
                    <a:pt x="170" y="43"/>
                    <a:pt x="157" y="47"/>
                    <a:pt x="141" y="51"/>
                  </a:cubicBezTo>
                  <a:cubicBezTo>
                    <a:pt x="132" y="54"/>
                    <a:pt x="123" y="56"/>
                    <a:pt x="114" y="58"/>
                  </a:cubicBezTo>
                  <a:cubicBezTo>
                    <a:pt x="107" y="60"/>
                    <a:pt x="101" y="61"/>
                    <a:pt x="95" y="63"/>
                  </a:cubicBezTo>
                  <a:cubicBezTo>
                    <a:pt x="84" y="66"/>
                    <a:pt x="75" y="69"/>
                    <a:pt x="66" y="74"/>
                  </a:cubicBezTo>
                  <a:cubicBezTo>
                    <a:pt x="60" y="78"/>
                    <a:pt x="54" y="81"/>
                    <a:pt x="50" y="86"/>
                  </a:cubicBezTo>
                  <a:cubicBezTo>
                    <a:pt x="41" y="96"/>
                    <a:pt x="35" y="110"/>
                    <a:pt x="32" y="126"/>
                  </a:cubicBezTo>
                  <a:cubicBezTo>
                    <a:pt x="32" y="129"/>
                    <a:pt x="32" y="132"/>
                    <a:pt x="32" y="134"/>
                  </a:cubicBezTo>
                  <a:cubicBezTo>
                    <a:pt x="31" y="140"/>
                    <a:pt x="32" y="145"/>
                    <a:pt x="32" y="150"/>
                  </a:cubicBezTo>
                  <a:cubicBezTo>
                    <a:pt x="32" y="162"/>
                    <a:pt x="32" y="175"/>
                    <a:pt x="27" y="188"/>
                  </a:cubicBezTo>
                  <a:cubicBezTo>
                    <a:pt x="25" y="193"/>
                    <a:pt x="22" y="198"/>
                    <a:pt x="20" y="203"/>
                  </a:cubicBezTo>
                  <a:cubicBezTo>
                    <a:pt x="17" y="207"/>
                    <a:pt x="15" y="211"/>
                    <a:pt x="13" y="215"/>
                  </a:cubicBezTo>
                  <a:cubicBezTo>
                    <a:pt x="8" y="228"/>
                    <a:pt x="7" y="242"/>
                    <a:pt x="12" y="256"/>
                  </a:cubicBezTo>
                  <a:cubicBezTo>
                    <a:pt x="16" y="266"/>
                    <a:pt x="21" y="275"/>
                    <a:pt x="25" y="281"/>
                  </a:cubicBezTo>
                  <a:cubicBezTo>
                    <a:pt x="35" y="297"/>
                    <a:pt x="46" y="314"/>
                    <a:pt x="64" y="324"/>
                  </a:cubicBezTo>
                  <a:cubicBezTo>
                    <a:pt x="70" y="328"/>
                    <a:pt x="77" y="331"/>
                    <a:pt x="84" y="332"/>
                  </a:cubicBezTo>
                  <a:cubicBezTo>
                    <a:pt x="105" y="336"/>
                    <a:pt x="127" y="328"/>
                    <a:pt x="150" y="320"/>
                  </a:cubicBezTo>
                  <a:cubicBezTo>
                    <a:pt x="163" y="316"/>
                    <a:pt x="177" y="311"/>
                    <a:pt x="192" y="308"/>
                  </a:cubicBezTo>
                  <a:cubicBezTo>
                    <a:pt x="197" y="307"/>
                    <a:pt x="197" y="307"/>
                    <a:pt x="197" y="307"/>
                  </a:cubicBezTo>
                  <a:cubicBezTo>
                    <a:pt x="208" y="305"/>
                    <a:pt x="219" y="303"/>
                    <a:pt x="230" y="299"/>
                  </a:cubicBezTo>
                  <a:cubicBezTo>
                    <a:pt x="246" y="294"/>
                    <a:pt x="263" y="287"/>
                    <a:pt x="283" y="275"/>
                  </a:cubicBezTo>
                  <a:cubicBezTo>
                    <a:pt x="330" y="249"/>
                    <a:pt x="356" y="220"/>
                    <a:pt x="361" y="188"/>
                  </a:cubicBezTo>
                  <a:cubicBezTo>
                    <a:pt x="363" y="172"/>
                    <a:pt x="360" y="156"/>
                    <a:pt x="350" y="136"/>
                  </a:cubicBezTo>
                  <a:cubicBezTo>
                    <a:pt x="347" y="129"/>
                    <a:pt x="343" y="122"/>
                    <a:pt x="339" y="115"/>
                  </a:cubicBezTo>
                  <a:cubicBezTo>
                    <a:pt x="334" y="106"/>
                    <a:pt x="328" y="96"/>
                    <a:pt x="324" y="86"/>
                  </a:cubicBezTo>
                  <a:cubicBezTo>
                    <a:pt x="323" y="83"/>
                    <a:pt x="322" y="81"/>
                    <a:pt x="321" y="78"/>
                  </a:cubicBezTo>
                  <a:cubicBezTo>
                    <a:pt x="319" y="74"/>
                    <a:pt x="318" y="69"/>
                    <a:pt x="316" y="65"/>
                  </a:cubicBezTo>
                  <a:cubicBezTo>
                    <a:pt x="311" y="51"/>
                    <a:pt x="307" y="38"/>
                    <a:pt x="299" y="28"/>
                  </a:cubicBezTo>
                  <a:cubicBezTo>
                    <a:pt x="289" y="14"/>
                    <a:pt x="277" y="8"/>
                    <a:pt x="263" y="7"/>
                  </a:cubicBezTo>
                  <a:cubicBezTo>
                    <a:pt x="262" y="7"/>
                    <a:pt x="262" y="7"/>
                    <a:pt x="261" y="7"/>
                  </a:cubicBezTo>
                  <a:cubicBezTo>
                    <a:pt x="241" y="7"/>
                    <a:pt x="220" y="18"/>
                    <a:pt x="199" y="2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1" name="Freeform 8">
              <a:extLst>
                <a:ext uri="{FF2B5EF4-FFF2-40B4-BE49-F238E27FC236}">
                  <a16:creationId xmlns:a16="http://schemas.microsoft.com/office/drawing/2014/main" id="{37D1DBFD-CEB2-4610-8E22-3A72F9209907}"/>
                </a:ext>
              </a:extLst>
            </p:cNvPr>
            <p:cNvSpPr>
              <a:spLocks noEditPoints="1"/>
            </p:cNvSpPr>
            <p:nvPr/>
          </p:nvSpPr>
          <p:spPr bwMode="auto">
            <a:xfrm>
              <a:off x="5910" y="1966"/>
              <a:ext cx="372" cy="339"/>
            </a:xfrm>
            <a:custGeom>
              <a:avLst/>
              <a:gdLst>
                <a:gd name="T0" fmla="*/ 83 w 502"/>
                <a:gd name="T1" fmla="*/ 441 h 458"/>
                <a:gd name="T2" fmla="*/ 8 w 502"/>
                <a:gd name="T3" fmla="*/ 340 h 458"/>
                <a:gd name="T4" fmla="*/ 19 w 502"/>
                <a:gd name="T5" fmla="*/ 260 h 458"/>
                <a:gd name="T6" fmla="*/ 38 w 502"/>
                <a:gd name="T7" fmla="*/ 193 h 458"/>
                <a:gd name="T8" fmla="*/ 41 w 502"/>
                <a:gd name="T9" fmla="*/ 161 h 458"/>
                <a:gd name="T10" fmla="*/ 97 w 502"/>
                <a:gd name="T11" fmla="*/ 93 h 458"/>
                <a:gd name="T12" fmla="*/ 139 w 502"/>
                <a:gd name="T13" fmla="*/ 84 h 458"/>
                <a:gd name="T14" fmla="*/ 256 w 502"/>
                <a:gd name="T15" fmla="*/ 43 h 458"/>
                <a:gd name="T16" fmla="*/ 366 w 502"/>
                <a:gd name="T17" fmla="*/ 1 h 458"/>
                <a:gd name="T18" fmla="*/ 440 w 502"/>
                <a:gd name="T19" fmla="*/ 82 h 458"/>
                <a:gd name="T20" fmla="*/ 451 w 502"/>
                <a:gd name="T21" fmla="*/ 112 h 458"/>
                <a:gd name="T22" fmla="*/ 485 w 502"/>
                <a:gd name="T23" fmla="*/ 177 h 458"/>
                <a:gd name="T24" fmla="*/ 389 w 502"/>
                <a:gd name="T25" fmla="*/ 375 h 458"/>
                <a:gd name="T26" fmla="*/ 280 w 502"/>
                <a:gd name="T27" fmla="*/ 416 h 458"/>
                <a:gd name="T28" fmla="*/ 209 w 502"/>
                <a:gd name="T29" fmla="*/ 436 h 458"/>
                <a:gd name="T30" fmla="*/ 113 w 502"/>
                <a:gd name="T31" fmla="*/ 453 h 458"/>
                <a:gd name="T32" fmla="*/ 256 w 502"/>
                <a:gd name="T33" fmla="*/ 44 h 458"/>
                <a:gd name="T34" fmla="*/ 139 w 502"/>
                <a:gd name="T35" fmla="*/ 85 h 458"/>
                <a:gd name="T36" fmla="*/ 97 w 502"/>
                <a:gd name="T37" fmla="*/ 94 h 458"/>
                <a:gd name="T38" fmla="*/ 42 w 502"/>
                <a:gd name="T39" fmla="*/ 161 h 458"/>
                <a:gd name="T40" fmla="*/ 39 w 502"/>
                <a:gd name="T41" fmla="*/ 193 h 458"/>
                <a:gd name="T42" fmla="*/ 20 w 502"/>
                <a:gd name="T43" fmla="*/ 260 h 458"/>
                <a:gd name="T44" fmla="*/ 9 w 502"/>
                <a:gd name="T45" fmla="*/ 340 h 458"/>
                <a:gd name="T46" fmla="*/ 83 w 502"/>
                <a:gd name="T47" fmla="*/ 441 h 458"/>
                <a:gd name="T48" fmla="*/ 208 w 502"/>
                <a:gd name="T49" fmla="*/ 435 h 458"/>
                <a:gd name="T50" fmla="*/ 280 w 502"/>
                <a:gd name="T51" fmla="*/ 415 h 458"/>
                <a:gd name="T52" fmla="*/ 388 w 502"/>
                <a:gd name="T53" fmla="*/ 374 h 458"/>
                <a:gd name="T54" fmla="*/ 484 w 502"/>
                <a:gd name="T55" fmla="*/ 177 h 458"/>
                <a:gd name="T56" fmla="*/ 451 w 502"/>
                <a:gd name="T57" fmla="*/ 112 h 458"/>
                <a:gd name="T58" fmla="*/ 440 w 502"/>
                <a:gd name="T59" fmla="*/ 82 h 458"/>
                <a:gd name="T60" fmla="*/ 366 w 502"/>
                <a:gd name="T61" fmla="*/ 2 h 458"/>
                <a:gd name="T62" fmla="*/ 269 w 502"/>
                <a:gd name="T63" fmla="*/ 3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2" h="458">
                  <a:moveTo>
                    <a:pt x="113" y="453"/>
                  </a:moveTo>
                  <a:cubicBezTo>
                    <a:pt x="103" y="451"/>
                    <a:pt x="93" y="447"/>
                    <a:pt x="83" y="441"/>
                  </a:cubicBezTo>
                  <a:cubicBezTo>
                    <a:pt x="58" y="426"/>
                    <a:pt x="42" y="402"/>
                    <a:pt x="27" y="378"/>
                  </a:cubicBezTo>
                  <a:cubicBezTo>
                    <a:pt x="20" y="368"/>
                    <a:pt x="13" y="354"/>
                    <a:pt x="8" y="340"/>
                  </a:cubicBezTo>
                  <a:cubicBezTo>
                    <a:pt x="0" y="318"/>
                    <a:pt x="1" y="298"/>
                    <a:pt x="9" y="278"/>
                  </a:cubicBezTo>
                  <a:cubicBezTo>
                    <a:pt x="12" y="272"/>
                    <a:pt x="16" y="266"/>
                    <a:pt x="19" y="260"/>
                  </a:cubicBezTo>
                  <a:cubicBezTo>
                    <a:pt x="23" y="253"/>
                    <a:pt x="28" y="247"/>
                    <a:pt x="30" y="240"/>
                  </a:cubicBezTo>
                  <a:cubicBezTo>
                    <a:pt x="37" y="224"/>
                    <a:pt x="37" y="208"/>
                    <a:pt x="38" y="193"/>
                  </a:cubicBezTo>
                  <a:cubicBezTo>
                    <a:pt x="38" y="186"/>
                    <a:pt x="39" y="179"/>
                    <a:pt x="39" y="172"/>
                  </a:cubicBezTo>
                  <a:cubicBezTo>
                    <a:pt x="40" y="168"/>
                    <a:pt x="40" y="164"/>
                    <a:pt x="41" y="161"/>
                  </a:cubicBezTo>
                  <a:cubicBezTo>
                    <a:pt x="46" y="138"/>
                    <a:pt x="57" y="119"/>
                    <a:pt x="71" y="107"/>
                  </a:cubicBezTo>
                  <a:cubicBezTo>
                    <a:pt x="78" y="101"/>
                    <a:pt x="86" y="97"/>
                    <a:pt x="97" y="93"/>
                  </a:cubicBezTo>
                  <a:cubicBezTo>
                    <a:pt x="108" y="90"/>
                    <a:pt x="118" y="88"/>
                    <a:pt x="132" y="85"/>
                  </a:cubicBezTo>
                  <a:cubicBezTo>
                    <a:pt x="134" y="85"/>
                    <a:pt x="137" y="84"/>
                    <a:pt x="139" y="84"/>
                  </a:cubicBezTo>
                  <a:cubicBezTo>
                    <a:pt x="160" y="80"/>
                    <a:pt x="181" y="74"/>
                    <a:pt x="200" y="67"/>
                  </a:cubicBezTo>
                  <a:cubicBezTo>
                    <a:pt x="222" y="59"/>
                    <a:pt x="240" y="52"/>
                    <a:pt x="256" y="43"/>
                  </a:cubicBezTo>
                  <a:cubicBezTo>
                    <a:pt x="260" y="41"/>
                    <a:pt x="264" y="39"/>
                    <a:pt x="268" y="36"/>
                  </a:cubicBezTo>
                  <a:cubicBezTo>
                    <a:pt x="299" y="19"/>
                    <a:pt x="335" y="0"/>
                    <a:pt x="366" y="1"/>
                  </a:cubicBezTo>
                  <a:cubicBezTo>
                    <a:pt x="388" y="3"/>
                    <a:pt x="406" y="14"/>
                    <a:pt x="420" y="35"/>
                  </a:cubicBezTo>
                  <a:cubicBezTo>
                    <a:pt x="429" y="48"/>
                    <a:pt x="435" y="66"/>
                    <a:pt x="440" y="82"/>
                  </a:cubicBezTo>
                  <a:cubicBezTo>
                    <a:pt x="442" y="89"/>
                    <a:pt x="445" y="95"/>
                    <a:pt x="447" y="102"/>
                  </a:cubicBezTo>
                  <a:cubicBezTo>
                    <a:pt x="448" y="105"/>
                    <a:pt x="450" y="109"/>
                    <a:pt x="451" y="112"/>
                  </a:cubicBezTo>
                  <a:cubicBezTo>
                    <a:pt x="457" y="124"/>
                    <a:pt x="463" y="136"/>
                    <a:pt x="470" y="148"/>
                  </a:cubicBezTo>
                  <a:cubicBezTo>
                    <a:pt x="475" y="157"/>
                    <a:pt x="480" y="167"/>
                    <a:pt x="485" y="177"/>
                  </a:cubicBezTo>
                  <a:cubicBezTo>
                    <a:pt x="498" y="204"/>
                    <a:pt x="502" y="225"/>
                    <a:pt x="498" y="248"/>
                  </a:cubicBezTo>
                  <a:cubicBezTo>
                    <a:pt x="494" y="279"/>
                    <a:pt x="471" y="326"/>
                    <a:pt x="389" y="375"/>
                  </a:cubicBezTo>
                  <a:cubicBezTo>
                    <a:pt x="362" y="391"/>
                    <a:pt x="340" y="401"/>
                    <a:pt x="319" y="407"/>
                  </a:cubicBezTo>
                  <a:cubicBezTo>
                    <a:pt x="306" y="411"/>
                    <a:pt x="293" y="414"/>
                    <a:pt x="280" y="416"/>
                  </a:cubicBezTo>
                  <a:cubicBezTo>
                    <a:pt x="276" y="417"/>
                    <a:pt x="273" y="417"/>
                    <a:pt x="269" y="418"/>
                  </a:cubicBezTo>
                  <a:cubicBezTo>
                    <a:pt x="248" y="422"/>
                    <a:pt x="228" y="429"/>
                    <a:pt x="209" y="436"/>
                  </a:cubicBezTo>
                  <a:cubicBezTo>
                    <a:pt x="182" y="445"/>
                    <a:pt x="156" y="454"/>
                    <a:pt x="131" y="454"/>
                  </a:cubicBezTo>
                  <a:cubicBezTo>
                    <a:pt x="125" y="454"/>
                    <a:pt x="119" y="454"/>
                    <a:pt x="113" y="453"/>
                  </a:cubicBezTo>
                  <a:moveTo>
                    <a:pt x="269" y="37"/>
                  </a:moveTo>
                  <a:cubicBezTo>
                    <a:pt x="264" y="39"/>
                    <a:pt x="260" y="42"/>
                    <a:pt x="256" y="44"/>
                  </a:cubicBezTo>
                  <a:cubicBezTo>
                    <a:pt x="240" y="52"/>
                    <a:pt x="223" y="60"/>
                    <a:pt x="200" y="68"/>
                  </a:cubicBezTo>
                  <a:cubicBezTo>
                    <a:pt x="181" y="75"/>
                    <a:pt x="160" y="80"/>
                    <a:pt x="139" y="85"/>
                  </a:cubicBezTo>
                  <a:cubicBezTo>
                    <a:pt x="137" y="85"/>
                    <a:pt x="134" y="86"/>
                    <a:pt x="132" y="86"/>
                  </a:cubicBezTo>
                  <a:cubicBezTo>
                    <a:pt x="118" y="89"/>
                    <a:pt x="108" y="91"/>
                    <a:pt x="97" y="94"/>
                  </a:cubicBezTo>
                  <a:cubicBezTo>
                    <a:pt x="87" y="97"/>
                    <a:pt x="79" y="102"/>
                    <a:pt x="71" y="108"/>
                  </a:cubicBezTo>
                  <a:cubicBezTo>
                    <a:pt x="57" y="119"/>
                    <a:pt x="47" y="139"/>
                    <a:pt x="42" y="161"/>
                  </a:cubicBezTo>
                  <a:cubicBezTo>
                    <a:pt x="41" y="164"/>
                    <a:pt x="41" y="168"/>
                    <a:pt x="40" y="172"/>
                  </a:cubicBezTo>
                  <a:cubicBezTo>
                    <a:pt x="39" y="179"/>
                    <a:pt x="39" y="186"/>
                    <a:pt x="39" y="193"/>
                  </a:cubicBezTo>
                  <a:cubicBezTo>
                    <a:pt x="38" y="208"/>
                    <a:pt x="37" y="224"/>
                    <a:pt x="31" y="240"/>
                  </a:cubicBezTo>
                  <a:cubicBezTo>
                    <a:pt x="28" y="247"/>
                    <a:pt x="24" y="254"/>
                    <a:pt x="20" y="260"/>
                  </a:cubicBezTo>
                  <a:cubicBezTo>
                    <a:pt x="16" y="266"/>
                    <a:pt x="13" y="272"/>
                    <a:pt x="10" y="279"/>
                  </a:cubicBezTo>
                  <a:cubicBezTo>
                    <a:pt x="1" y="298"/>
                    <a:pt x="1" y="318"/>
                    <a:pt x="9" y="340"/>
                  </a:cubicBezTo>
                  <a:cubicBezTo>
                    <a:pt x="13" y="354"/>
                    <a:pt x="21" y="367"/>
                    <a:pt x="27" y="377"/>
                  </a:cubicBezTo>
                  <a:cubicBezTo>
                    <a:pt x="43" y="402"/>
                    <a:pt x="58" y="425"/>
                    <a:pt x="83" y="441"/>
                  </a:cubicBezTo>
                  <a:cubicBezTo>
                    <a:pt x="93" y="446"/>
                    <a:pt x="103" y="450"/>
                    <a:pt x="113" y="452"/>
                  </a:cubicBezTo>
                  <a:cubicBezTo>
                    <a:pt x="144" y="458"/>
                    <a:pt x="175" y="447"/>
                    <a:pt x="208" y="435"/>
                  </a:cubicBezTo>
                  <a:cubicBezTo>
                    <a:pt x="228" y="428"/>
                    <a:pt x="248" y="421"/>
                    <a:pt x="269" y="417"/>
                  </a:cubicBezTo>
                  <a:cubicBezTo>
                    <a:pt x="273" y="416"/>
                    <a:pt x="276" y="416"/>
                    <a:pt x="280" y="415"/>
                  </a:cubicBezTo>
                  <a:cubicBezTo>
                    <a:pt x="293" y="413"/>
                    <a:pt x="306" y="410"/>
                    <a:pt x="319" y="406"/>
                  </a:cubicBezTo>
                  <a:cubicBezTo>
                    <a:pt x="340" y="400"/>
                    <a:pt x="362" y="390"/>
                    <a:pt x="388" y="374"/>
                  </a:cubicBezTo>
                  <a:cubicBezTo>
                    <a:pt x="470" y="326"/>
                    <a:pt x="493" y="278"/>
                    <a:pt x="498" y="247"/>
                  </a:cubicBezTo>
                  <a:cubicBezTo>
                    <a:pt x="501" y="225"/>
                    <a:pt x="497" y="204"/>
                    <a:pt x="484" y="177"/>
                  </a:cubicBezTo>
                  <a:cubicBezTo>
                    <a:pt x="480" y="167"/>
                    <a:pt x="474" y="158"/>
                    <a:pt x="469" y="148"/>
                  </a:cubicBezTo>
                  <a:cubicBezTo>
                    <a:pt x="463" y="137"/>
                    <a:pt x="456" y="125"/>
                    <a:pt x="451" y="112"/>
                  </a:cubicBezTo>
                  <a:cubicBezTo>
                    <a:pt x="449" y="109"/>
                    <a:pt x="448" y="106"/>
                    <a:pt x="446" y="102"/>
                  </a:cubicBezTo>
                  <a:cubicBezTo>
                    <a:pt x="444" y="96"/>
                    <a:pt x="442" y="89"/>
                    <a:pt x="440" y="82"/>
                  </a:cubicBezTo>
                  <a:cubicBezTo>
                    <a:pt x="434" y="66"/>
                    <a:pt x="428" y="49"/>
                    <a:pt x="419" y="35"/>
                  </a:cubicBezTo>
                  <a:cubicBezTo>
                    <a:pt x="405" y="14"/>
                    <a:pt x="387" y="3"/>
                    <a:pt x="366" y="2"/>
                  </a:cubicBezTo>
                  <a:cubicBezTo>
                    <a:pt x="365" y="2"/>
                    <a:pt x="364" y="2"/>
                    <a:pt x="362" y="2"/>
                  </a:cubicBezTo>
                  <a:cubicBezTo>
                    <a:pt x="332" y="2"/>
                    <a:pt x="298" y="21"/>
                    <a:pt x="269" y="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2" name="Freeform 9">
              <a:extLst>
                <a:ext uri="{FF2B5EF4-FFF2-40B4-BE49-F238E27FC236}">
                  <a16:creationId xmlns:a16="http://schemas.microsoft.com/office/drawing/2014/main" id="{38F489AC-C1F8-468A-A031-9DD19C8D0250}"/>
                </a:ext>
              </a:extLst>
            </p:cNvPr>
            <p:cNvSpPr>
              <a:spLocks noEditPoints="1"/>
            </p:cNvSpPr>
            <p:nvPr/>
          </p:nvSpPr>
          <p:spPr bwMode="auto">
            <a:xfrm>
              <a:off x="5842" y="1939"/>
              <a:ext cx="474" cy="427"/>
            </a:xfrm>
            <a:custGeom>
              <a:avLst/>
              <a:gdLst>
                <a:gd name="T0" fmla="*/ 107 w 640"/>
                <a:gd name="T1" fmla="*/ 555 h 577"/>
                <a:gd name="T2" fmla="*/ 10 w 640"/>
                <a:gd name="T3" fmla="*/ 423 h 577"/>
                <a:gd name="T4" fmla="*/ 26 w 640"/>
                <a:gd name="T5" fmla="*/ 319 h 577"/>
                <a:gd name="T6" fmla="*/ 51 w 640"/>
                <a:gd name="T7" fmla="*/ 236 h 577"/>
                <a:gd name="T8" fmla="*/ 57 w 640"/>
                <a:gd name="T9" fmla="*/ 195 h 577"/>
                <a:gd name="T10" fmla="*/ 132 w 640"/>
                <a:gd name="T11" fmla="*/ 116 h 577"/>
                <a:gd name="T12" fmla="*/ 187 w 640"/>
                <a:gd name="T13" fmla="*/ 109 h 577"/>
                <a:gd name="T14" fmla="*/ 333 w 640"/>
                <a:gd name="T15" fmla="*/ 53 h 577"/>
                <a:gd name="T16" fmla="*/ 467 w 640"/>
                <a:gd name="T17" fmla="*/ 0 h 577"/>
                <a:gd name="T18" fmla="*/ 540 w 640"/>
                <a:gd name="T19" fmla="*/ 44 h 577"/>
                <a:gd name="T20" fmla="*/ 573 w 640"/>
                <a:gd name="T21" fmla="*/ 128 h 577"/>
                <a:gd name="T22" fmla="*/ 600 w 640"/>
                <a:gd name="T23" fmla="*/ 183 h 577"/>
                <a:gd name="T24" fmla="*/ 636 w 640"/>
                <a:gd name="T25" fmla="*/ 307 h 577"/>
                <a:gd name="T26" fmla="*/ 410 w 640"/>
                <a:gd name="T27" fmla="*/ 512 h 577"/>
                <a:gd name="T28" fmla="*/ 349 w 640"/>
                <a:gd name="T29" fmla="*/ 524 h 577"/>
                <a:gd name="T30" fmla="*/ 169 w 640"/>
                <a:gd name="T31" fmla="*/ 572 h 577"/>
                <a:gd name="T32" fmla="*/ 341 w 640"/>
                <a:gd name="T33" fmla="*/ 49 h 577"/>
                <a:gd name="T34" fmla="*/ 264 w 640"/>
                <a:gd name="T35" fmla="*/ 88 h 577"/>
                <a:gd name="T36" fmla="*/ 163 w 640"/>
                <a:gd name="T37" fmla="*/ 113 h 577"/>
                <a:gd name="T38" fmla="*/ 98 w 640"/>
                <a:gd name="T39" fmla="*/ 132 h 577"/>
                <a:gd name="T40" fmla="*/ 55 w 640"/>
                <a:gd name="T41" fmla="*/ 209 h 577"/>
                <a:gd name="T42" fmla="*/ 41 w 640"/>
                <a:gd name="T43" fmla="*/ 293 h 577"/>
                <a:gd name="T44" fmla="*/ 13 w 640"/>
                <a:gd name="T45" fmla="*/ 344 h 577"/>
                <a:gd name="T46" fmla="*/ 35 w 640"/>
                <a:gd name="T47" fmla="*/ 472 h 577"/>
                <a:gd name="T48" fmla="*/ 147 w 640"/>
                <a:gd name="T49" fmla="*/ 569 h 577"/>
                <a:gd name="T50" fmla="*/ 349 w 640"/>
                <a:gd name="T51" fmla="*/ 523 h 577"/>
                <a:gd name="T52" fmla="*/ 410 w 640"/>
                <a:gd name="T53" fmla="*/ 511 h 577"/>
                <a:gd name="T54" fmla="*/ 635 w 640"/>
                <a:gd name="T55" fmla="*/ 307 h 577"/>
                <a:gd name="T56" fmla="*/ 600 w 640"/>
                <a:gd name="T57" fmla="*/ 183 h 577"/>
                <a:gd name="T58" fmla="*/ 572 w 640"/>
                <a:gd name="T59" fmla="*/ 128 h 577"/>
                <a:gd name="T60" fmla="*/ 540 w 640"/>
                <a:gd name="T61" fmla="*/ 44 h 577"/>
                <a:gd name="T62" fmla="*/ 467 w 640"/>
                <a:gd name="T6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0" h="577">
                  <a:moveTo>
                    <a:pt x="147" y="570"/>
                  </a:moveTo>
                  <a:cubicBezTo>
                    <a:pt x="133" y="568"/>
                    <a:pt x="120" y="563"/>
                    <a:pt x="107" y="555"/>
                  </a:cubicBezTo>
                  <a:cubicBezTo>
                    <a:pt x="75" y="535"/>
                    <a:pt x="55" y="505"/>
                    <a:pt x="35" y="472"/>
                  </a:cubicBezTo>
                  <a:cubicBezTo>
                    <a:pt x="26" y="458"/>
                    <a:pt x="16" y="441"/>
                    <a:pt x="10" y="423"/>
                  </a:cubicBezTo>
                  <a:cubicBezTo>
                    <a:pt x="0" y="395"/>
                    <a:pt x="1" y="368"/>
                    <a:pt x="12" y="343"/>
                  </a:cubicBezTo>
                  <a:cubicBezTo>
                    <a:pt x="16" y="335"/>
                    <a:pt x="21" y="327"/>
                    <a:pt x="26" y="319"/>
                  </a:cubicBezTo>
                  <a:cubicBezTo>
                    <a:pt x="31" y="310"/>
                    <a:pt x="36" y="302"/>
                    <a:pt x="40" y="293"/>
                  </a:cubicBezTo>
                  <a:cubicBezTo>
                    <a:pt x="48" y="274"/>
                    <a:pt x="50" y="255"/>
                    <a:pt x="51" y="236"/>
                  </a:cubicBezTo>
                  <a:cubicBezTo>
                    <a:pt x="52" y="227"/>
                    <a:pt x="53" y="218"/>
                    <a:pt x="54" y="209"/>
                  </a:cubicBezTo>
                  <a:cubicBezTo>
                    <a:pt x="55" y="205"/>
                    <a:pt x="56" y="200"/>
                    <a:pt x="57" y="195"/>
                  </a:cubicBezTo>
                  <a:cubicBezTo>
                    <a:pt x="64" y="168"/>
                    <a:pt x="79" y="144"/>
                    <a:pt x="97" y="131"/>
                  </a:cubicBezTo>
                  <a:cubicBezTo>
                    <a:pt x="107" y="124"/>
                    <a:pt x="119" y="119"/>
                    <a:pt x="132" y="116"/>
                  </a:cubicBezTo>
                  <a:cubicBezTo>
                    <a:pt x="142" y="114"/>
                    <a:pt x="152" y="113"/>
                    <a:pt x="163" y="112"/>
                  </a:cubicBezTo>
                  <a:cubicBezTo>
                    <a:pt x="171" y="111"/>
                    <a:pt x="178" y="110"/>
                    <a:pt x="187" y="109"/>
                  </a:cubicBezTo>
                  <a:cubicBezTo>
                    <a:pt x="211" y="105"/>
                    <a:pt x="237" y="97"/>
                    <a:pt x="263" y="87"/>
                  </a:cubicBezTo>
                  <a:cubicBezTo>
                    <a:pt x="288" y="77"/>
                    <a:pt x="312" y="66"/>
                    <a:pt x="333" y="53"/>
                  </a:cubicBezTo>
                  <a:cubicBezTo>
                    <a:pt x="336" y="52"/>
                    <a:pt x="338" y="50"/>
                    <a:pt x="341" y="49"/>
                  </a:cubicBezTo>
                  <a:cubicBezTo>
                    <a:pt x="381" y="26"/>
                    <a:pt x="426" y="0"/>
                    <a:pt x="467" y="0"/>
                  </a:cubicBezTo>
                  <a:cubicBezTo>
                    <a:pt x="469" y="0"/>
                    <a:pt x="471" y="0"/>
                    <a:pt x="473" y="0"/>
                  </a:cubicBezTo>
                  <a:cubicBezTo>
                    <a:pt x="500" y="2"/>
                    <a:pt x="523" y="17"/>
                    <a:pt x="540" y="44"/>
                  </a:cubicBezTo>
                  <a:cubicBezTo>
                    <a:pt x="551" y="61"/>
                    <a:pt x="558" y="81"/>
                    <a:pt x="564" y="101"/>
                  </a:cubicBezTo>
                  <a:cubicBezTo>
                    <a:pt x="567" y="109"/>
                    <a:pt x="570" y="119"/>
                    <a:pt x="573" y="128"/>
                  </a:cubicBezTo>
                  <a:cubicBezTo>
                    <a:pt x="575" y="132"/>
                    <a:pt x="576" y="136"/>
                    <a:pt x="578" y="140"/>
                  </a:cubicBezTo>
                  <a:cubicBezTo>
                    <a:pt x="585" y="155"/>
                    <a:pt x="593" y="169"/>
                    <a:pt x="600" y="183"/>
                  </a:cubicBezTo>
                  <a:cubicBezTo>
                    <a:pt x="607" y="195"/>
                    <a:pt x="614" y="207"/>
                    <a:pt x="620" y="220"/>
                  </a:cubicBezTo>
                  <a:cubicBezTo>
                    <a:pt x="635" y="253"/>
                    <a:pt x="640" y="280"/>
                    <a:pt x="636" y="307"/>
                  </a:cubicBezTo>
                  <a:cubicBezTo>
                    <a:pt x="630" y="347"/>
                    <a:pt x="600" y="407"/>
                    <a:pt x="495" y="471"/>
                  </a:cubicBezTo>
                  <a:cubicBezTo>
                    <a:pt x="475" y="484"/>
                    <a:pt x="443" y="502"/>
                    <a:pt x="410" y="512"/>
                  </a:cubicBezTo>
                  <a:cubicBezTo>
                    <a:pt x="395" y="516"/>
                    <a:pt x="380" y="519"/>
                    <a:pt x="364" y="522"/>
                  </a:cubicBezTo>
                  <a:cubicBezTo>
                    <a:pt x="360" y="522"/>
                    <a:pt x="354" y="523"/>
                    <a:pt x="349" y="524"/>
                  </a:cubicBezTo>
                  <a:cubicBezTo>
                    <a:pt x="321" y="529"/>
                    <a:pt x="295" y="539"/>
                    <a:pt x="269" y="548"/>
                  </a:cubicBezTo>
                  <a:cubicBezTo>
                    <a:pt x="235" y="560"/>
                    <a:pt x="202" y="572"/>
                    <a:pt x="169" y="572"/>
                  </a:cubicBezTo>
                  <a:cubicBezTo>
                    <a:pt x="162" y="572"/>
                    <a:pt x="154" y="572"/>
                    <a:pt x="147" y="570"/>
                  </a:cubicBezTo>
                  <a:moveTo>
                    <a:pt x="341" y="49"/>
                  </a:moveTo>
                  <a:cubicBezTo>
                    <a:pt x="339" y="51"/>
                    <a:pt x="336" y="53"/>
                    <a:pt x="333" y="54"/>
                  </a:cubicBezTo>
                  <a:cubicBezTo>
                    <a:pt x="312" y="66"/>
                    <a:pt x="289" y="78"/>
                    <a:pt x="264" y="88"/>
                  </a:cubicBezTo>
                  <a:cubicBezTo>
                    <a:pt x="238" y="98"/>
                    <a:pt x="211" y="106"/>
                    <a:pt x="187" y="109"/>
                  </a:cubicBezTo>
                  <a:cubicBezTo>
                    <a:pt x="179" y="111"/>
                    <a:pt x="171" y="112"/>
                    <a:pt x="163" y="113"/>
                  </a:cubicBezTo>
                  <a:cubicBezTo>
                    <a:pt x="152" y="114"/>
                    <a:pt x="142" y="115"/>
                    <a:pt x="132" y="117"/>
                  </a:cubicBezTo>
                  <a:cubicBezTo>
                    <a:pt x="119" y="120"/>
                    <a:pt x="108" y="125"/>
                    <a:pt x="98" y="132"/>
                  </a:cubicBezTo>
                  <a:cubicBezTo>
                    <a:pt x="79" y="145"/>
                    <a:pt x="65" y="168"/>
                    <a:pt x="58" y="196"/>
                  </a:cubicBezTo>
                  <a:cubicBezTo>
                    <a:pt x="57" y="200"/>
                    <a:pt x="56" y="205"/>
                    <a:pt x="55" y="209"/>
                  </a:cubicBezTo>
                  <a:cubicBezTo>
                    <a:pt x="54" y="218"/>
                    <a:pt x="53" y="227"/>
                    <a:pt x="52" y="236"/>
                  </a:cubicBezTo>
                  <a:cubicBezTo>
                    <a:pt x="50" y="255"/>
                    <a:pt x="49" y="274"/>
                    <a:pt x="41" y="293"/>
                  </a:cubicBezTo>
                  <a:cubicBezTo>
                    <a:pt x="37" y="302"/>
                    <a:pt x="32" y="311"/>
                    <a:pt x="26" y="319"/>
                  </a:cubicBezTo>
                  <a:cubicBezTo>
                    <a:pt x="21" y="327"/>
                    <a:pt x="16" y="335"/>
                    <a:pt x="13" y="344"/>
                  </a:cubicBezTo>
                  <a:cubicBezTo>
                    <a:pt x="1" y="368"/>
                    <a:pt x="1" y="395"/>
                    <a:pt x="11" y="423"/>
                  </a:cubicBezTo>
                  <a:cubicBezTo>
                    <a:pt x="17" y="441"/>
                    <a:pt x="27" y="458"/>
                    <a:pt x="35" y="472"/>
                  </a:cubicBezTo>
                  <a:cubicBezTo>
                    <a:pt x="55" y="504"/>
                    <a:pt x="76" y="535"/>
                    <a:pt x="108" y="554"/>
                  </a:cubicBezTo>
                  <a:cubicBezTo>
                    <a:pt x="120" y="562"/>
                    <a:pt x="133" y="567"/>
                    <a:pt x="147" y="569"/>
                  </a:cubicBezTo>
                  <a:cubicBezTo>
                    <a:pt x="186" y="577"/>
                    <a:pt x="226" y="563"/>
                    <a:pt x="269" y="547"/>
                  </a:cubicBezTo>
                  <a:cubicBezTo>
                    <a:pt x="295" y="538"/>
                    <a:pt x="321" y="529"/>
                    <a:pt x="349" y="523"/>
                  </a:cubicBezTo>
                  <a:cubicBezTo>
                    <a:pt x="354" y="522"/>
                    <a:pt x="359" y="522"/>
                    <a:pt x="364" y="521"/>
                  </a:cubicBezTo>
                  <a:cubicBezTo>
                    <a:pt x="379" y="518"/>
                    <a:pt x="395" y="515"/>
                    <a:pt x="410" y="511"/>
                  </a:cubicBezTo>
                  <a:cubicBezTo>
                    <a:pt x="443" y="501"/>
                    <a:pt x="474" y="483"/>
                    <a:pt x="495" y="471"/>
                  </a:cubicBezTo>
                  <a:cubicBezTo>
                    <a:pt x="600" y="407"/>
                    <a:pt x="629" y="346"/>
                    <a:pt x="635" y="307"/>
                  </a:cubicBezTo>
                  <a:cubicBezTo>
                    <a:pt x="639" y="280"/>
                    <a:pt x="634" y="253"/>
                    <a:pt x="619" y="220"/>
                  </a:cubicBezTo>
                  <a:cubicBezTo>
                    <a:pt x="613" y="208"/>
                    <a:pt x="606" y="195"/>
                    <a:pt x="600" y="183"/>
                  </a:cubicBezTo>
                  <a:cubicBezTo>
                    <a:pt x="592" y="169"/>
                    <a:pt x="584" y="155"/>
                    <a:pt x="578" y="140"/>
                  </a:cubicBezTo>
                  <a:cubicBezTo>
                    <a:pt x="576" y="136"/>
                    <a:pt x="574" y="132"/>
                    <a:pt x="572" y="128"/>
                  </a:cubicBezTo>
                  <a:cubicBezTo>
                    <a:pt x="569" y="119"/>
                    <a:pt x="566" y="110"/>
                    <a:pt x="563" y="101"/>
                  </a:cubicBezTo>
                  <a:cubicBezTo>
                    <a:pt x="557" y="81"/>
                    <a:pt x="550" y="61"/>
                    <a:pt x="540" y="44"/>
                  </a:cubicBezTo>
                  <a:cubicBezTo>
                    <a:pt x="522" y="17"/>
                    <a:pt x="500" y="3"/>
                    <a:pt x="473" y="1"/>
                  </a:cubicBezTo>
                  <a:cubicBezTo>
                    <a:pt x="471" y="1"/>
                    <a:pt x="469" y="0"/>
                    <a:pt x="467" y="0"/>
                  </a:cubicBezTo>
                  <a:cubicBezTo>
                    <a:pt x="426" y="0"/>
                    <a:pt x="381" y="26"/>
                    <a:pt x="341" y="4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3" name="Freeform 10">
              <a:extLst>
                <a:ext uri="{FF2B5EF4-FFF2-40B4-BE49-F238E27FC236}">
                  <a16:creationId xmlns:a16="http://schemas.microsoft.com/office/drawing/2014/main" id="{3A49D1B6-F644-411B-8239-29B15F329DAE}"/>
                </a:ext>
              </a:extLst>
            </p:cNvPr>
            <p:cNvSpPr>
              <a:spLocks noEditPoints="1"/>
            </p:cNvSpPr>
            <p:nvPr/>
          </p:nvSpPr>
          <p:spPr bwMode="auto">
            <a:xfrm>
              <a:off x="5774" y="1908"/>
              <a:ext cx="576" cy="519"/>
            </a:xfrm>
            <a:custGeom>
              <a:avLst/>
              <a:gdLst>
                <a:gd name="T0" fmla="*/ 132 w 778"/>
                <a:gd name="T1" fmla="*/ 675 h 702"/>
                <a:gd name="T2" fmla="*/ 12 w 778"/>
                <a:gd name="T3" fmla="*/ 513 h 702"/>
                <a:gd name="T4" fmla="*/ 32 w 778"/>
                <a:gd name="T5" fmla="*/ 384 h 702"/>
                <a:gd name="T6" fmla="*/ 65 w 778"/>
                <a:gd name="T7" fmla="*/ 286 h 702"/>
                <a:gd name="T8" fmla="*/ 73 w 778"/>
                <a:gd name="T9" fmla="*/ 237 h 702"/>
                <a:gd name="T10" fmla="*/ 168 w 778"/>
                <a:gd name="T11" fmla="*/ 145 h 702"/>
                <a:gd name="T12" fmla="*/ 235 w 778"/>
                <a:gd name="T13" fmla="*/ 139 h 702"/>
                <a:gd name="T14" fmla="*/ 410 w 778"/>
                <a:gd name="T15" fmla="*/ 70 h 702"/>
                <a:gd name="T16" fmla="*/ 580 w 778"/>
                <a:gd name="T17" fmla="*/ 4 h 702"/>
                <a:gd name="T18" fmla="*/ 688 w 778"/>
                <a:gd name="T19" fmla="*/ 125 h 702"/>
                <a:gd name="T20" fmla="*/ 705 w 778"/>
                <a:gd name="T21" fmla="*/ 174 h 702"/>
                <a:gd name="T22" fmla="*/ 754 w 778"/>
                <a:gd name="T23" fmla="*/ 269 h 702"/>
                <a:gd name="T24" fmla="*/ 713 w 778"/>
                <a:gd name="T25" fmla="*/ 485 h 702"/>
                <a:gd name="T26" fmla="*/ 502 w 778"/>
                <a:gd name="T27" fmla="*/ 622 h 702"/>
                <a:gd name="T28" fmla="*/ 429 w 778"/>
                <a:gd name="T29" fmla="*/ 637 h 702"/>
                <a:gd name="T30" fmla="*/ 207 w 778"/>
                <a:gd name="T31" fmla="*/ 696 h 702"/>
                <a:gd name="T32" fmla="*/ 414 w 778"/>
                <a:gd name="T33" fmla="*/ 69 h 702"/>
                <a:gd name="T34" fmla="*/ 327 w 778"/>
                <a:gd name="T35" fmla="*/ 114 h 702"/>
                <a:gd name="T36" fmla="*/ 201 w 778"/>
                <a:gd name="T37" fmla="*/ 143 h 702"/>
                <a:gd name="T38" fmla="*/ 124 w 778"/>
                <a:gd name="T39" fmla="*/ 162 h 702"/>
                <a:gd name="T40" fmla="*/ 70 w 778"/>
                <a:gd name="T41" fmla="*/ 253 h 702"/>
                <a:gd name="T42" fmla="*/ 50 w 778"/>
                <a:gd name="T43" fmla="*/ 353 h 702"/>
                <a:gd name="T44" fmla="*/ 15 w 778"/>
                <a:gd name="T45" fmla="*/ 414 h 702"/>
                <a:gd name="T46" fmla="*/ 43 w 778"/>
                <a:gd name="T47" fmla="*/ 572 h 702"/>
                <a:gd name="T48" fmla="*/ 180 w 778"/>
                <a:gd name="T49" fmla="*/ 693 h 702"/>
                <a:gd name="T50" fmla="*/ 429 w 778"/>
                <a:gd name="T51" fmla="*/ 636 h 702"/>
                <a:gd name="T52" fmla="*/ 502 w 778"/>
                <a:gd name="T53" fmla="*/ 622 h 702"/>
                <a:gd name="T54" fmla="*/ 713 w 778"/>
                <a:gd name="T55" fmla="*/ 484 h 702"/>
                <a:gd name="T56" fmla="*/ 754 w 778"/>
                <a:gd name="T57" fmla="*/ 269 h 702"/>
                <a:gd name="T58" fmla="*/ 705 w 778"/>
                <a:gd name="T59" fmla="*/ 174 h 702"/>
                <a:gd name="T60" fmla="*/ 687 w 778"/>
                <a:gd name="T61" fmla="*/ 125 h 702"/>
                <a:gd name="T62" fmla="*/ 580 w 778"/>
                <a:gd name="T63" fmla="*/ 5 h 702"/>
                <a:gd name="T64" fmla="*/ 414 w 778"/>
                <a:gd name="T65" fmla="*/ 69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8" h="702">
                  <a:moveTo>
                    <a:pt x="180" y="694"/>
                  </a:moveTo>
                  <a:cubicBezTo>
                    <a:pt x="163" y="691"/>
                    <a:pt x="147" y="684"/>
                    <a:pt x="132" y="675"/>
                  </a:cubicBezTo>
                  <a:cubicBezTo>
                    <a:pt x="93" y="651"/>
                    <a:pt x="68" y="614"/>
                    <a:pt x="43" y="573"/>
                  </a:cubicBezTo>
                  <a:cubicBezTo>
                    <a:pt x="32" y="555"/>
                    <a:pt x="20" y="535"/>
                    <a:pt x="12" y="513"/>
                  </a:cubicBezTo>
                  <a:cubicBezTo>
                    <a:pt x="0" y="477"/>
                    <a:pt x="1" y="445"/>
                    <a:pt x="15" y="414"/>
                  </a:cubicBezTo>
                  <a:cubicBezTo>
                    <a:pt x="19" y="404"/>
                    <a:pt x="26" y="394"/>
                    <a:pt x="32" y="384"/>
                  </a:cubicBezTo>
                  <a:cubicBezTo>
                    <a:pt x="38" y="374"/>
                    <a:pt x="45" y="363"/>
                    <a:pt x="50" y="352"/>
                  </a:cubicBezTo>
                  <a:cubicBezTo>
                    <a:pt x="59" y="330"/>
                    <a:pt x="62" y="308"/>
                    <a:pt x="65" y="286"/>
                  </a:cubicBezTo>
                  <a:cubicBezTo>
                    <a:pt x="66" y="275"/>
                    <a:pt x="67" y="264"/>
                    <a:pt x="69" y="253"/>
                  </a:cubicBezTo>
                  <a:cubicBezTo>
                    <a:pt x="70" y="247"/>
                    <a:pt x="71" y="242"/>
                    <a:pt x="73" y="237"/>
                  </a:cubicBezTo>
                  <a:cubicBezTo>
                    <a:pt x="79" y="217"/>
                    <a:pt x="93" y="182"/>
                    <a:pt x="124" y="161"/>
                  </a:cubicBezTo>
                  <a:cubicBezTo>
                    <a:pt x="137" y="153"/>
                    <a:pt x="151" y="148"/>
                    <a:pt x="168" y="145"/>
                  </a:cubicBezTo>
                  <a:cubicBezTo>
                    <a:pt x="178" y="144"/>
                    <a:pt x="189" y="143"/>
                    <a:pt x="201" y="142"/>
                  </a:cubicBezTo>
                  <a:cubicBezTo>
                    <a:pt x="212" y="142"/>
                    <a:pt x="223" y="141"/>
                    <a:pt x="235" y="139"/>
                  </a:cubicBezTo>
                  <a:cubicBezTo>
                    <a:pt x="264" y="136"/>
                    <a:pt x="294" y="127"/>
                    <a:pt x="327" y="113"/>
                  </a:cubicBezTo>
                  <a:cubicBezTo>
                    <a:pt x="355" y="101"/>
                    <a:pt x="383" y="86"/>
                    <a:pt x="410" y="70"/>
                  </a:cubicBezTo>
                  <a:cubicBezTo>
                    <a:pt x="413" y="68"/>
                    <a:pt x="413" y="68"/>
                    <a:pt x="413" y="68"/>
                  </a:cubicBezTo>
                  <a:cubicBezTo>
                    <a:pt x="466" y="36"/>
                    <a:pt x="526" y="0"/>
                    <a:pt x="580" y="4"/>
                  </a:cubicBezTo>
                  <a:cubicBezTo>
                    <a:pt x="613" y="7"/>
                    <a:pt x="641" y="26"/>
                    <a:pt x="661" y="59"/>
                  </a:cubicBezTo>
                  <a:cubicBezTo>
                    <a:pt x="673" y="79"/>
                    <a:pt x="680" y="102"/>
                    <a:pt x="688" y="125"/>
                  </a:cubicBezTo>
                  <a:cubicBezTo>
                    <a:pt x="691" y="136"/>
                    <a:pt x="695" y="148"/>
                    <a:pt x="699" y="159"/>
                  </a:cubicBezTo>
                  <a:cubicBezTo>
                    <a:pt x="701" y="164"/>
                    <a:pt x="703" y="169"/>
                    <a:pt x="705" y="174"/>
                  </a:cubicBezTo>
                  <a:cubicBezTo>
                    <a:pt x="713" y="191"/>
                    <a:pt x="722" y="208"/>
                    <a:pt x="731" y="224"/>
                  </a:cubicBezTo>
                  <a:cubicBezTo>
                    <a:pt x="739" y="239"/>
                    <a:pt x="747" y="254"/>
                    <a:pt x="754" y="269"/>
                  </a:cubicBezTo>
                  <a:cubicBezTo>
                    <a:pt x="772" y="308"/>
                    <a:pt x="778" y="340"/>
                    <a:pt x="773" y="373"/>
                  </a:cubicBezTo>
                  <a:cubicBezTo>
                    <a:pt x="767" y="410"/>
                    <a:pt x="747" y="448"/>
                    <a:pt x="713" y="485"/>
                  </a:cubicBezTo>
                  <a:cubicBezTo>
                    <a:pt x="685" y="516"/>
                    <a:pt x="648" y="546"/>
                    <a:pt x="602" y="574"/>
                  </a:cubicBezTo>
                  <a:cubicBezTo>
                    <a:pt x="576" y="591"/>
                    <a:pt x="540" y="611"/>
                    <a:pt x="502" y="622"/>
                  </a:cubicBezTo>
                  <a:cubicBezTo>
                    <a:pt x="484" y="627"/>
                    <a:pt x="466" y="630"/>
                    <a:pt x="449" y="633"/>
                  </a:cubicBezTo>
                  <a:cubicBezTo>
                    <a:pt x="443" y="634"/>
                    <a:pt x="436" y="635"/>
                    <a:pt x="429" y="637"/>
                  </a:cubicBezTo>
                  <a:cubicBezTo>
                    <a:pt x="395" y="643"/>
                    <a:pt x="362" y="655"/>
                    <a:pt x="330" y="666"/>
                  </a:cubicBezTo>
                  <a:cubicBezTo>
                    <a:pt x="287" y="682"/>
                    <a:pt x="247" y="696"/>
                    <a:pt x="207" y="696"/>
                  </a:cubicBezTo>
                  <a:cubicBezTo>
                    <a:pt x="198" y="696"/>
                    <a:pt x="189" y="695"/>
                    <a:pt x="180" y="694"/>
                  </a:cubicBezTo>
                  <a:moveTo>
                    <a:pt x="414" y="69"/>
                  </a:moveTo>
                  <a:cubicBezTo>
                    <a:pt x="411" y="71"/>
                    <a:pt x="411" y="71"/>
                    <a:pt x="411" y="71"/>
                  </a:cubicBezTo>
                  <a:cubicBezTo>
                    <a:pt x="383" y="87"/>
                    <a:pt x="355" y="102"/>
                    <a:pt x="327" y="114"/>
                  </a:cubicBezTo>
                  <a:cubicBezTo>
                    <a:pt x="295" y="127"/>
                    <a:pt x="264" y="136"/>
                    <a:pt x="235" y="140"/>
                  </a:cubicBezTo>
                  <a:cubicBezTo>
                    <a:pt x="223" y="142"/>
                    <a:pt x="212" y="143"/>
                    <a:pt x="201" y="143"/>
                  </a:cubicBezTo>
                  <a:cubicBezTo>
                    <a:pt x="189" y="144"/>
                    <a:pt x="179" y="145"/>
                    <a:pt x="168" y="146"/>
                  </a:cubicBezTo>
                  <a:cubicBezTo>
                    <a:pt x="151" y="149"/>
                    <a:pt x="137" y="154"/>
                    <a:pt x="124" y="162"/>
                  </a:cubicBezTo>
                  <a:cubicBezTo>
                    <a:pt x="93" y="182"/>
                    <a:pt x="79" y="217"/>
                    <a:pt x="74" y="237"/>
                  </a:cubicBezTo>
                  <a:cubicBezTo>
                    <a:pt x="72" y="242"/>
                    <a:pt x="71" y="248"/>
                    <a:pt x="70" y="253"/>
                  </a:cubicBezTo>
                  <a:cubicBezTo>
                    <a:pt x="68" y="264"/>
                    <a:pt x="67" y="275"/>
                    <a:pt x="65" y="286"/>
                  </a:cubicBezTo>
                  <a:cubicBezTo>
                    <a:pt x="63" y="308"/>
                    <a:pt x="60" y="331"/>
                    <a:pt x="50" y="353"/>
                  </a:cubicBezTo>
                  <a:cubicBezTo>
                    <a:pt x="46" y="363"/>
                    <a:pt x="39" y="374"/>
                    <a:pt x="33" y="384"/>
                  </a:cubicBezTo>
                  <a:cubicBezTo>
                    <a:pt x="27" y="394"/>
                    <a:pt x="20" y="404"/>
                    <a:pt x="15" y="414"/>
                  </a:cubicBezTo>
                  <a:cubicBezTo>
                    <a:pt x="2" y="445"/>
                    <a:pt x="1" y="477"/>
                    <a:pt x="13" y="512"/>
                  </a:cubicBezTo>
                  <a:cubicBezTo>
                    <a:pt x="21" y="534"/>
                    <a:pt x="33" y="555"/>
                    <a:pt x="43" y="572"/>
                  </a:cubicBezTo>
                  <a:cubicBezTo>
                    <a:pt x="69" y="614"/>
                    <a:pt x="93" y="650"/>
                    <a:pt x="132" y="674"/>
                  </a:cubicBezTo>
                  <a:cubicBezTo>
                    <a:pt x="148" y="684"/>
                    <a:pt x="163" y="690"/>
                    <a:pt x="180" y="693"/>
                  </a:cubicBezTo>
                  <a:cubicBezTo>
                    <a:pt x="229" y="702"/>
                    <a:pt x="278" y="684"/>
                    <a:pt x="329" y="666"/>
                  </a:cubicBezTo>
                  <a:cubicBezTo>
                    <a:pt x="361" y="654"/>
                    <a:pt x="394" y="642"/>
                    <a:pt x="429" y="636"/>
                  </a:cubicBezTo>
                  <a:cubicBezTo>
                    <a:pt x="436" y="635"/>
                    <a:pt x="442" y="634"/>
                    <a:pt x="449" y="633"/>
                  </a:cubicBezTo>
                  <a:cubicBezTo>
                    <a:pt x="466" y="630"/>
                    <a:pt x="484" y="627"/>
                    <a:pt x="502" y="622"/>
                  </a:cubicBezTo>
                  <a:cubicBezTo>
                    <a:pt x="540" y="610"/>
                    <a:pt x="575" y="590"/>
                    <a:pt x="602" y="573"/>
                  </a:cubicBezTo>
                  <a:cubicBezTo>
                    <a:pt x="647" y="545"/>
                    <a:pt x="684" y="515"/>
                    <a:pt x="713" y="484"/>
                  </a:cubicBezTo>
                  <a:cubicBezTo>
                    <a:pt x="746" y="447"/>
                    <a:pt x="766" y="410"/>
                    <a:pt x="772" y="373"/>
                  </a:cubicBezTo>
                  <a:cubicBezTo>
                    <a:pt x="777" y="340"/>
                    <a:pt x="771" y="308"/>
                    <a:pt x="754" y="269"/>
                  </a:cubicBezTo>
                  <a:cubicBezTo>
                    <a:pt x="747" y="254"/>
                    <a:pt x="738" y="239"/>
                    <a:pt x="730" y="224"/>
                  </a:cubicBezTo>
                  <a:cubicBezTo>
                    <a:pt x="721" y="208"/>
                    <a:pt x="712" y="191"/>
                    <a:pt x="705" y="174"/>
                  </a:cubicBezTo>
                  <a:cubicBezTo>
                    <a:pt x="702" y="169"/>
                    <a:pt x="700" y="164"/>
                    <a:pt x="698" y="159"/>
                  </a:cubicBezTo>
                  <a:cubicBezTo>
                    <a:pt x="694" y="148"/>
                    <a:pt x="690" y="137"/>
                    <a:pt x="687" y="125"/>
                  </a:cubicBezTo>
                  <a:cubicBezTo>
                    <a:pt x="680" y="103"/>
                    <a:pt x="672" y="79"/>
                    <a:pt x="660" y="60"/>
                  </a:cubicBezTo>
                  <a:cubicBezTo>
                    <a:pt x="640" y="26"/>
                    <a:pt x="613" y="8"/>
                    <a:pt x="580" y="5"/>
                  </a:cubicBezTo>
                  <a:cubicBezTo>
                    <a:pt x="577" y="5"/>
                    <a:pt x="574" y="5"/>
                    <a:pt x="571" y="5"/>
                  </a:cubicBezTo>
                  <a:cubicBezTo>
                    <a:pt x="520" y="5"/>
                    <a:pt x="463" y="39"/>
                    <a:pt x="414" y="6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4" name="Freeform 11">
              <a:extLst>
                <a:ext uri="{FF2B5EF4-FFF2-40B4-BE49-F238E27FC236}">
                  <a16:creationId xmlns:a16="http://schemas.microsoft.com/office/drawing/2014/main" id="{2878C7D4-DFB6-48F4-9170-3013B1215853}"/>
                </a:ext>
              </a:extLst>
            </p:cNvPr>
            <p:cNvSpPr>
              <a:spLocks noEditPoints="1"/>
            </p:cNvSpPr>
            <p:nvPr/>
          </p:nvSpPr>
          <p:spPr bwMode="auto">
            <a:xfrm>
              <a:off x="5706" y="1879"/>
              <a:ext cx="678" cy="610"/>
            </a:xfrm>
            <a:custGeom>
              <a:avLst/>
              <a:gdLst>
                <a:gd name="T0" fmla="*/ 156 w 916"/>
                <a:gd name="T1" fmla="*/ 792 h 824"/>
                <a:gd name="T2" fmla="*/ 15 w 916"/>
                <a:gd name="T3" fmla="*/ 599 h 824"/>
                <a:gd name="T4" fmla="*/ 38 w 916"/>
                <a:gd name="T5" fmla="*/ 446 h 824"/>
                <a:gd name="T6" fmla="*/ 78 w 916"/>
                <a:gd name="T7" fmla="*/ 332 h 824"/>
                <a:gd name="T8" fmla="*/ 89 w 916"/>
                <a:gd name="T9" fmla="*/ 275 h 824"/>
                <a:gd name="T10" fmla="*/ 203 w 916"/>
                <a:gd name="T11" fmla="*/ 172 h 824"/>
                <a:gd name="T12" fmla="*/ 284 w 916"/>
                <a:gd name="T13" fmla="*/ 167 h 824"/>
                <a:gd name="T14" fmla="*/ 487 w 916"/>
                <a:gd name="T15" fmla="*/ 83 h 824"/>
                <a:gd name="T16" fmla="*/ 781 w 916"/>
                <a:gd name="T17" fmla="*/ 72 h 824"/>
                <a:gd name="T18" fmla="*/ 825 w 916"/>
                <a:gd name="T19" fmla="*/ 188 h 824"/>
                <a:gd name="T20" fmla="*/ 862 w 916"/>
                <a:gd name="T21" fmla="*/ 262 h 824"/>
                <a:gd name="T22" fmla="*/ 910 w 916"/>
                <a:gd name="T23" fmla="*/ 435 h 824"/>
                <a:gd name="T24" fmla="*/ 709 w 916"/>
                <a:gd name="T25" fmla="*/ 673 h 824"/>
                <a:gd name="T26" fmla="*/ 533 w 916"/>
                <a:gd name="T27" fmla="*/ 742 h 824"/>
                <a:gd name="T28" fmla="*/ 390 w 916"/>
                <a:gd name="T29" fmla="*/ 782 h 824"/>
                <a:gd name="T30" fmla="*/ 214 w 916"/>
                <a:gd name="T31" fmla="*/ 814 h 824"/>
                <a:gd name="T32" fmla="*/ 391 w 916"/>
                <a:gd name="T33" fmla="*/ 136 h 824"/>
                <a:gd name="T34" fmla="*/ 240 w 916"/>
                <a:gd name="T35" fmla="*/ 170 h 824"/>
                <a:gd name="T36" fmla="*/ 151 w 916"/>
                <a:gd name="T37" fmla="*/ 189 h 824"/>
                <a:gd name="T38" fmla="*/ 85 w 916"/>
                <a:gd name="T39" fmla="*/ 293 h 824"/>
                <a:gd name="T40" fmla="*/ 60 w 916"/>
                <a:gd name="T41" fmla="*/ 409 h 824"/>
                <a:gd name="T42" fmla="*/ 18 w 916"/>
                <a:gd name="T43" fmla="*/ 482 h 824"/>
                <a:gd name="T44" fmla="*/ 51 w 916"/>
                <a:gd name="T45" fmla="*/ 670 h 824"/>
                <a:gd name="T46" fmla="*/ 214 w 916"/>
                <a:gd name="T47" fmla="*/ 814 h 824"/>
                <a:gd name="T48" fmla="*/ 509 w 916"/>
                <a:gd name="T49" fmla="*/ 745 h 824"/>
                <a:gd name="T50" fmla="*/ 593 w 916"/>
                <a:gd name="T51" fmla="*/ 729 h 824"/>
                <a:gd name="T52" fmla="*/ 839 w 916"/>
                <a:gd name="T53" fmla="*/ 567 h 824"/>
                <a:gd name="T54" fmla="*/ 888 w 916"/>
                <a:gd name="T55" fmla="*/ 316 h 824"/>
                <a:gd name="T56" fmla="*/ 832 w 916"/>
                <a:gd name="T57" fmla="*/ 205 h 824"/>
                <a:gd name="T58" fmla="*/ 810 w 916"/>
                <a:gd name="T59" fmla="*/ 147 h 824"/>
                <a:gd name="T60" fmla="*/ 687 w 916"/>
                <a:gd name="T61" fmla="*/ 7 h 824"/>
                <a:gd name="T62" fmla="*/ 488 w 916"/>
                <a:gd name="T63" fmla="*/ 84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6" h="824">
                  <a:moveTo>
                    <a:pt x="214" y="814"/>
                  </a:moveTo>
                  <a:cubicBezTo>
                    <a:pt x="193" y="811"/>
                    <a:pt x="175" y="803"/>
                    <a:pt x="156" y="792"/>
                  </a:cubicBezTo>
                  <a:cubicBezTo>
                    <a:pt x="110" y="764"/>
                    <a:pt x="81" y="720"/>
                    <a:pt x="51" y="670"/>
                  </a:cubicBezTo>
                  <a:cubicBezTo>
                    <a:pt x="38" y="650"/>
                    <a:pt x="24" y="625"/>
                    <a:pt x="15" y="599"/>
                  </a:cubicBezTo>
                  <a:cubicBezTo>
                    <a:pt x="0" y="557"/>
                    <a:pt x="1" y="519"/>
                    <a:pt x="18" y="482"/>
                  </a:cubicBezTo>
                  <a:cubicBezTo>
                    <a:pt x="23" y="470"/>
                    <a:pt x="31" y="457"/>
                    <a:pt x="38" y="446"/>
                  </a:cubicBezTo>
                  <a:cubicBezTo>
                    <a:pt x="46" y="434"/>
                    <a:pt x="54" y="421"/>
                    <a:pt x="60" y="409"/>
                  </a:cubicBezTo>
                  <a:cubicBezTo>
                    <a:pt x="71" y="384"/>
                    <a:pt x="74" y="358"/>
                    <a:pt x="78" y="332"/>
                  </a:cubicBezTo>
                  <a:cubicBezTo>
                    <a:pt x="80" y="319"/>
                    <a:pt x="81" y="306"/>
                    <a:pt x="84" y="293"/>
                  </a:cubicBezTo>
                  <a:cubicBezTo>
                    <a:pt x="85" y="287"/>
                    <a:pt x="87" y="281"/>
                    <a:pt x="89" y="275"/>
                  </a:cubicBezTo>
                  <a:cubicBezTo>
                    <a:pt x="96" y="252"/>
                    <a:pt x="113" y="211"/>
                    <a:pt x="151" y="188"/>
                  </a:cubicBezTo>
                  <a:cubicBezTo>
                    <a:pt x="166" y="179"/>
                    <a:pt x="183" y="174"/>
                    <a:pt x="203" y="172"/>
                  </a:cubicBezTo>
                  <a:cubicBezTo>
                    <a:pt x="215" y="170"/>
                    <a:pt x="227" y="170"/>
                    <a:pt x="240" y="170"/>
                  </a:cubicBezTo>
                  <a:cubicBezTo>
                    <a:pt x="254" y="169"/>
                    <a:pt x="268" y="169"/>
                    <a:pt x="284" y="167"/>
                  </a:cubicBezTo>
                  <a:cubicBezTo>
                    <a:pt x="316" y="164"/>
                    <a:pt x="352" y="153"/>
                    <a:pt x="390" y="136"/>
                  </a:cubicBezTo>
                  <a:cubicBezTo>
                    <a:pt x="421" y="122"/>
                    <a:pt x="454" y="104"/>
                    <a:pt x="487" y="83"/>
                  </a:cubicBezTo>
                  <a:cubicBezTo>
                    <a:pt x="547" y="46"/>
                    <a:pt x="622" y="0"/>
                    <a:pt x="687" y="6"/>
                  </a:cubicBezTo>
                  <a:cubicBezTo>
                    <a:pt x="726" y="10"/>
                    <a:pt x="759" y="32"/>
                    <a:pt x="781" y="72"/>
                  </a:cubicBezTo>
                  <a:cubicBezTo>
                    <a:pt x="795" y="94"/>
                    <a:pt x="803" y="121"/>
                    <a:pt x="811" y="147"/>
                  </a:cubicBezTo>
                  <a:cubicBezTo>
                    <a:pt x="816" y="160"/>
                    <a:pt x="820" y="174"/>
                    <a:pt x="825" y="188"/>
                  </a:cubicBezTo>
                  <a:cubicBezTo>
                    <a:pt x="827" y="193"/>
                    <a:pt x="830" y="199"/>
                    <a:pt x="832" y="205"/>
                  </a:cubicBezTo>
                  <a:cubicBezTo>
                    <a:pt x="841" y="225"/>
                    <a:pt x="852" y="244"/>
                    <a:pt x="862" y="262"/>
                  </a:cubicBezTo>
                  <a:cubicBezTo>
                    <a:pt x="871" y="279"/>
                    <a:pt x="881" y="297"/>
                    <a:pt x="889" y="315"/>
                  </a:cubicBezTo>
                  <a:cubicBezTo>
                    <a:pt x="910" y="360"/>
                    <a:pt x="916" y="397"/>
                    <a:pt x="910" y="435"/>
                  </a:cubicBezTo>
                  <a:cubicBezTo>
                    <a:pt x="903" y="479"/>
                    <a:pt x="880" y="523"/>
                    <a:pt x="840" y="567"/>
                  </a:cubicBezTo>
                  <a:cubicBezTo>
                    <a:pt x="806" y="604"/>
                    <a:pt x="763" y="640"/>
                    <a:pt x="709" y="673"/>
                  </a:cubicBezTo>
                  <a:cubicBezTo>
                    <a:pt x="678" y="693"/>
                    <a:pt x="637" y="717"/>
                    <a:pt x="594" y="730"/>
                  </a:cubicBezTo>
                  <a:cubicBezTo>
                    <a:pt x="573" y="736"/>
                    <a:pt x="553" y="739"/>
                    <a:pt x="533" y="742"/>
                  </a:cubicBezTo>
                  <a:cubicBezTo>
                    <a:pt x="525" y="743"/>
                    <a:pt x="517" y="745"/>
                    <a:pt x="510" y="746"/>
                  </a:cubicBezTo>
                  <a:cubicBezTo>
                    <a:pt x="468" y="754"/>
                    <a:pt x="429" y="768"/>
                    <a:pt x="390" y="782"/>
                  </a:cubicBezTo>
                  <a:cubicBezTo>
                    <a:pt x="340" y="800"/>
                    <a:pt x="293" y="817"/>
                    <a:pt x="246" y="817"/>
                  </a:cubicBezTo>
                  <a:cubicBezTo>
                    <a:pt x="235" y="817"/>
                    <a:pt x="224" y="816"/>
                    <a:pt x="214" y="814"/>
                  </a:cubicBezTo>
                  <a:moveTo>
                    <a:pt x="488" y="84"/>
                  </a:moveTo>
                  <a:cubicBezTo>
                    <a:pt x="454" y="105"/>
                    <a:pt x="421" y="123"/>
                    <a:pt x="391" y="136"/>
                  </a:cubicBezTo>
                  <a:cubicBezTo>
                    <a:pt x="352" y="154"/>
                    <a:pt x="316" y="164"/>
                    <a:pt x="284" y="168"/>
                  </a:cubicBezTo>
                  <a:cubicBezTo>
                    <a:pt x="268" y="170"/>
                    <a:pt x="254" y="170"/>
                    <a:pt x="240" y="170"/>
                  </a:cubicBezTo>
                  <a:cubicBezTo>
                    <a:pt x="227" y="171"/>
                    <a:pt x="215" y="171"/>
                    <a:pt x="203" y="172"/>
                  </a:cubicBezTo>
                  <a:cubicBezTo>
                    <a:pt x="183" y="175"/>
                    <a:pt x="166" y="180"/>
                    <a:pt x="151" y="189"/>
                  </a:cubicBezTo>
                  <a:cubicBezTo>
                    <a:pt x="114" y="212"/>
                    <a:pt x="97" y="252"/>
                    <a:pt x="90" y="275"/>
                  </a:cubicBezTo>
                  <a:cubicBezTo>
                    <a:pt x="88" y="281"/>
                    <a:pt x="86" y="287"/>
                    <a:pt x="85" y="293"/>
                  </a:cubicBezTo>
                  <a:cubicBezTo>
                    <a:pt x="82" y="306"/>
                    <a:pt x="80" y="320"/>
                    <a:pt x="79" y="332"/>
                  </a:cubicBezTo>
                  <a:cubicBezTo>
                    <a:pt x="75" y="358"/>
                    <a:pt x="72" y="384"/>
                    <a:pt x="60" y="409"/>
                  </a:cubicBezTo>
                  <a:cubicBezTo>
                    <a:pt x="55" y="422"/>
                    <a:pt x="47" y="434"/>
                    <a:pt x="39" y="446"/>
                  </a:cubicBezTo>
                  <a:cubicBezTo>
                    <a:pt x="32" y="458"/>
                    <a:pt x="24" y="470"/>
                    <a:pt x="18" y="482"/>
                  </a:cubicBezTo>
                  <a:cubicBezTo>
                    <a:pt x="2" y="519"/>
                    <a:pt x="1" y="557"/>
                    <a:pt x="16" y="599"/>
                  </a:cubicBezTo>
                  <a:cubicBezTo>
                    <a:pt x="25" y="625"/>
                    <a:pt x="39" y="649"/>
                    <a:pt x="51" y="670"/>
                  </a:cubicBezTo>
                  <a:cubicBezTo>
                    <a:pt x="82" y="720"/>
                    <a:pt x="111" y="763"/>
                    <a:pt x="157" y="791"/>
                  </a:cubicBezTo>
                  <a:cubicBezTo>
                    <a:pt x="175" y="803"/>
                    <a:pt x="194" y="810"/>
                    <a:pt x="214" y="814"/>
                  </a:cubicBezTo>
                  <a:cubicBezTo>
                    <a:pt x="271" y="824"/>
                    <a:pt x="329" y="803"/>
                    <a:pt x="390" y="781"/>
                  </a:cubicBezTo>
                  <a:cubicBezTo>
                    <a:pt x="428" y="767"/>
                    <a:pt x="468" y="753"/>
                    <a:pt x="509" y="745"/>
                  </a:cubicBezTo>
                  <a:cubicBezTo>
                    <a:pt x="517" y="744"/>
                    <a:pt x="525" y="743"/>
                    <a:pt x="533" y="741"/>
                  </a:cubicBezTo>
                  <a:cubicBezTo>
                    <a:pt x="553" y="738"/>
                    <a:pt x="573" y="735"/>
                    <a:pt x="593" y="729"/>
                  </a:cubicBezTo>
                  <a:cubicBezTo>
                    <a:pt x="637" y="716"/>
                    <a:pt x="678" y="692"/>
                    <a:pt x="709" y="673"/>
                  </a:cubicBezTo>
                  <a:cubicBezTo>
                    <a:pt x="762" y="639"/>
                    <a:pt x="806" y="604"/>
                    <a:pt x="839" y="567"/>
                  </a:cubicBezTo>
                  <a:cubicBezTo>
                    <a:pt x="879" y="523"/>
                    <a:pt x="903" y="479"/>
                    <a:pt x="909" y="435"/>
                  </a:cubicBezTo>
                  <a:cubicBezTo>
                    <a:pt x="915" y="397"/>
                    <a:pt x="909" y="360"/>
                    <a:pt x="888" y="316"/>
                  </a:cubicBezTo>
                  <a:cubicBezTo>
                    <a:pt x="880" y="298"/>
                    <a:pt x="870" y="280"/>
                    <a:pt x="861" y="263"/>
                  </a:cubicBezTo>
                  <a:cubicBezTo>
                    <a:pt x="851" y="244"/>
                    <a:pt x="840" y="225"/>
                    <a:pt x="832" y="205"/>
                  </a:cubicBezTo>
                  <a:cubicBezTo>
                    <a:pt x="829" y="200"/>
                    <a:pt x="827" y="194"/>
                    <a:pt x="825" y="188"/>
                  </a:cubicBezTo>
                  <a:cubicBezTo>
                    <a:pt x="819" y="175"/>
                    <a:pt x="815" y="161"/>
                    <a:pt x="810" y="147"/>
                  </a:cubicBezTo>
                  <a:cubicBezTo>
                    <a:pt x="802" y="121"/>
                    <a:pt x="794" y="95"/>
                    <a:pt x="781" y="72"/>
                  </a:cubicBezTo>
                  <a:cubicBezTo>
                    <a:pt x="758" y="33"/>
                    <a:pt x="726" y="10"/>
                    <a:pt x="687" y="7"/>
                  </a:cubicBezTo>
                  <a:cubicBezTo>
                    <a:pt x="683" y="6"/>
                    <a:pt x="679" y="6"/>
                    <a:pt x="676" y="6"/>
                  </a:cubicBezTo>
                  <a:cubicBezTo>
                    <a:pt x="613" y="6"/>
                    <a:pt x="544" y="49"/>
                    <a:pt x="488" y="8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5" name="Freeform 12">
              <a:extLst>
                <a:ext uri="{FF2B5EF4-FFF2-40B4-BE49-F238E27FC236}">
                  <a16:creationId xmlns:a16="http://schemas.microsoft.com/office/drawing/2014/main" id="{2B58C287-5F1E-4667-B315-586F482B78E7}"/>
                </a:ext>
              </a:extLst>
            </p:cNvPr>
            <p:cNvSpPr>
              <a:spLocks noEditPoints="1"/>
            </p:cNvSpPr>
            <p:nvPr/>
          </p:nvSpPr>
          <p:spPr bwMode="auto">
            <a:xfrm>
              <a:off x="5636" y="1849"/>
              <a:ext cx="784" cy="699"/>
            </a:xfrm>
            <a:custGeom>
              <a:avLst/>
              <a:gdLst>
                <a:gd name="T0" fmla="*/ 249 w 1060"/>
                <a:gd name="T1" fmla="*/ 940 h 945"/>
                <a:gd name="T2" fmla="*/ 182 w 1060"/>
                <a:gd name="T3" fmla="*/ 914 h 945"/>
                <a:gd name="T4" fmla="*/ 59 w 1060"/>
                <a:gd name="T5" fmla="*/ 771 h 945"/>
                <a:gd name="T6" fmla="*/ 17 w 1060"/>
                <a:gd name="T7" fmla="*/ 689 h 945"/>
                <a:gd name="T8" fmla="*/ 21 w 1060"/>
                <a:gd name="T9" fmla="*/ 551 h 945"/>
                <a:gd name="T10" fmla="*/ 45 w 1060"/>
                <a:gd name="T11" fmla="*/ 508 h 945"/>
                <a:gd name="T12" fmla="*/ 70 w 1060"/>
                <a:gd name="T13" fmla="*/ 466 h 945"/>
                <a:gd name="T14" fmla="*/ 91 w 1060"/>
                <a:gd name="T15" fmla="*/ 380 h 945"/>
                <a:gd name="T16" fmla="*/ 99 w 1060"/>
                <a:gd name="T17" fmla="*/ 335 h 945"/>
                <a:gd name="T18" fmla="*/ 105 w 1060"/>
                <a:gd name="T19" fmla="*/ 314 h 945"/>
                <a:gd name="T20" fmla="*/ 179 w 1060"/>
                <a:gd name="T21" fmla="*/ 215 h 945"/>
                <a:gd name="T22" fmla="*/ 242 w 1060"/>
                <a:gd name="T23" fmla="*/ 197 h 945"/>
                <a:gd name="T24" fmla="*/ 283 w 1060"/>
                <a:gd name="T25" fmla="*/ 196 h 945"/>
                <a:gd name="T26" fmla="*/ 335 w 1060"/>
                <a:gd name="T27" fmla="*/ 194 h 945"/>
                <a:gd name="T28" fmla="*/ 456 w 1060"/>
                <a:gd name="T29" fmla="*/ 158 h 945"/>
                <a:gd name="T30" fmla="*/ 566 w 1060"/>
                <a:gd name="T31" fmla="*/ 96 h 945"/>
                <a:gd name="T32" fmla="*/ 798 w 1060"/>
                <a:gd name="T33" fmla="*/ 7 h 945"/>
                <a:gd name="T34" fmla="*/ 908 w 1060"/>
                <a:gd name="T35" fmla="*/ 85 h 945"/>
                <a:gd name="T36" fmla="*/ 941 w 1060"/>
                <a:gd name="T37" fmla="*/ 169 h 945"/>
                <a:gd name="T38" fmla="*/ 957 w 1060"/>
                <a:gd name="T39" fmla="*/ 217 h 945"/>
                <a:gd name="T40" fmla="*/ 965 w 1060"/>
                <a:gd name="T41" fmla="*/ 237 h 945"/>
                <a:gd name="T42" fmla="*/ 998 w 1060"/>
                <a:gd name="T43" fmla="*/ 301 h 945"/>
                <a:gd name="T44" fmla="*/ 1030 w 1060"/>
                <a:gd name="T45" fmla="*/ 362 h 945"/>
                <a:gd name="T46" fmla="*/ 1054 w 1060"/>
                <a:gd name="T47" fmla="*/ 501 h 945"/>
                <a:gd name="T48" fmla="*/ 821 w 1060"/>
                <a:gd name="T49" fmla="*/ 778 h 945"/>
                <a:gd name="T50" fmla="*/ 689 w 1060"/>
                <a:gd name="T51" fmla="*/ 843 h 945"/>
                <a:gd name="T52" fmla="*/ 621 w 1060"/>
                <a:gd name="T53" fmla="*/ 856 h 945"/>
                <a:gd name="T54" fmla="*/ 593 w 1060"/>
                <a:gd name="T55" fmla="*/ 861 h 945"/>
                <a:gd name="T56" fmla="*/ 455 w 1060"/>
                <a:gd name="T57" fmla="*/ 902 h 945"/>
                <a:gd name="T58" fmla="*/ 287 w 1060"/>
                <a:gd name="T59" fmla="*/ 943 h 945"/>
                <a:gd name="T60" fmla="*/ 249 w 1060"/>
                <a:gd name="T61" fmla="*/ 940 h 945"/>
                <a:gd name="T62" fmla="*/ 570 w 1060"/>
                <a:gd name="T63" fmla="*/ 102 h 945"/>
                <a:gd name="T64" fmla="*/ 459 w 1060"/>
                <a:gd name="T65" fmla="*/ 164 h 945"/>
                <a:gd name="T66" fmla="*/ 335 w 1060"/>
                <a:gd name="T67" fmla="*/ 201 h 945"/>
                <a:gd name="T68" fmla="*/ 283 w 1060"/>
                <a:gd name="T69" fmla="*/ 203 h 945"/>
                <a:gd name="T70" fmla="*/ 242 w 1060"/>
                <a:gd name="T71" fmla="*/ 204 h 945"/>
                <a:gd name="T72" fmla="*/ 183 w 1060"/>
                <a:gd name="T73" fmla="*/ 221 h 945"/>
                <a:gd name="T74" fmla="*/ 112 w 1060"/>
                <a:gd name="T75" fmla="*/ 316 h 945"/>
                <a:gd name="T76" fmla="*/ 106 w 1060"/>
                <a:gd name="T77" fmla="*/ 337 h 945"/>
                <a:gd name="T78" fmla="*/ 98 w 1060"/>
                <a:gd name="T79" fmla="*/ 381 h 945"/>
                <a:gd name="T80" fmla="*/ 76 w 1060"/>
                <a:gd name="T81" fmla="*/ 469 h 945"/>
                <a:gd name="T82" fmla="*/ 51 w 1060"/>
                <a:gd name="T83" fmla="*/ 512 h 945"/>
                <a:gd name="T84" fmla="*/ 27 w 1060"/>
                <a:gd name="T85" fmla="*/ 554 h 945"/>
                <a:gd name="T86" fmla="*/ 24 w 1060"/>
                <a:gd name="T87" fmla="*/ 686 h 945"/>
                <a:gd name="T88" fmla="*/ 65 w 1060"/>
                <a:gd name="T89" fmla="*/ 768 h 945"/>
                <a:gd name="T90" fmla="*/ 186 w 1060"/>
                <a:gd name="T91" fmla="*/ 908 h 945"/>
                <a:gd name="T92" fmla="*/ 251 w 1060"/>
                <a:gd name="T93" fmla="*/ 933 h 945"/>
                <a:gd name="T94" fmla="*/ 453 w 1060"/>
                <a:gd name="T95" fmla="*/ 896 h 945"/>
                <a:gd name="T96" fmla="*/ 592 w 1060"/>
                <a:gd name="T97" fmla="*/ 854 h 945"/>
                <a:gd name="T98" fmla="*/ 620 w 1060"/>
                <a:gd name="T99" fmla="*/ 849 h 945"/>
                <a:gd name="T100" fmla="*/ 687 w 1060"/>
                <a:gd name="T101" fmla="*/ 836 h 945"/>
                <a:gd name="T102" fmla="*/ 817 w 1060"/>
                <a:gd name="T103" fmla="*/ 772 h 945"/>
                <a:gd name="T104" fmla="*/ 1047 w 1060"/>
                <a:gd name="T105" fmla="*/ 499 h 945"/>
                <a:gd name="T106" fmla="*/ 1023 w 1060"/>
                <a:gd name="T107" fmla="*/ 365 h 945"/>
                <a:gd name="T108" fmla="*/ 992 w 1060"/>
                <a:gd name="T109" fmla="*/ 304 h 945"/>
                <a:gd name="T110" fmla="*/ 959 w 1060"/>
                <a:gd name="T111" fmla="*/ 240 h 945"/>
                <a:gd name="T112" fmla="*/ 951 w 1060"/>
                <a:gd name="T113" fmla="*/ 220 h 945"/>
                <a:gd name="T114" fmla="*/ 934 w 1060"/>
                <a:gd name="T115" fmla="*/ 171 h 945"/>
                <a:gd name="T116" fmla="*/ 902 w 1060"/>
                <a:gd name="T117" fmla="*/ 88 h 945"/>
                <a:gd name="T118" fmla="*/ 797 w 1060"/>
                <a:gd name="T119" fmla="*/ 14 h 945"/>
                <a:gd name="T120" fmla="*/ 783 w 1060"/>
                <a:gd name="T121" fmla="*/ 13 h 945"/>
                <a:gd name="T122" fmla="*/ 570 w 1060"/>
                <a:gd name="T123" fmla="*/ 102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0" h="945">
                  <a:moveTo>
                    <a:pt x="249" y="940"/>
                  </a:moveTo>
                  <a:cubicBezTo>
                    <a:pt x="226" y="936"/>
                    <a:pt x="204" y="927"/>
                    <a:pt x="182" y="914"/>
                  </a:cubicBezTo>
                  <a:cubicBezTo>
                    <a:pt x="124" y="878"/>
                    <a:pt x="88" y="819"/>
                    <a:pt x="59" y="771"/>
                  </a:cubicBezTo>
                  <a:cubicBezTo>
                    <a:pt x="45" y="747"/>
                    <a:pt x="28" y="719"/>
                    <a:pt x="17" y="689"/>
                  </a:cubicBezTo>
                  <a:cubicBezTo>
                    <a:pt x="0" y="639"/>
                    <a:pt x="1" y="594"/>
                    <a:pt x="21" y="551"/>
                  </a:cubicBezTo>
                  <a:cubicBezTo>
                    <a:pt x="27" y="536"/>
                    <a:pt x="37" y="522"/>
                    <a:pt x="45" y="508"/>
                  </a:cubicBezTo>
                  <a:cubicBezTo>
                    <a:pt x="54" y="494"/>
                    <a:pt x="63" y="480"/>
                    <a:pt x="70" y="466"/>
                  </a:cubicBezTo>
                  <a:cubicBezTo>
                    <a:pt x="83" y="438"/>
                    <a:pt x="87" y="409"/>
                    <a:pt x="91" y="380"/>
                  </a:cubicBezTo>
                  <a:cubicBezTo>
                    <a:pt x="93" y="366"/>
                    <a:pt x="96" y="350"/>
                    <a:pt x="99" y="335"/>
                  </a:cubicBezTo>
                  <a:cubicBezTo>
                    <a:pt x="101" y="328"/>
                    <a:pt x="103" y="321"/>
                    <a:pt x="105" y="314"/>
                  </a:cubicBezTo>
                  <a:cubicBezTo>
                    <a:pt x="114" y="288"/>
                    <a:pt x="135" y="240"/>
                    <a:pt x="179" y="215"/>
                  </a:cubicBezTo>
                  <a:cubicBezTo>
                    <a:pt x="197" y="204"/>
                    <a:pt x="217" y="199"/>
                    <a:pt x="242" y="197"/>
                  </a:cubicBezTo>
                  <a:cubicBezTo>
                    <a:pt x="255" y="196"/>
                    <a:pt x="269" y="196"/>
                    <a:pt x="283" y="196"/>
                  </a:cubicBezTo>
                  <a:cubicBezTo>
                    <a:pt x="299" y="196"/>
                    <a:pt x="316" y="196"/>
                    <a:pt x="335" y="194"/>
                  </a:cubicBezTo>
                  <a:cubicBezTo>
                    <a:pt x="371" y="191"/>
                    <a:pt x="412" y="178"/>
                    <a:pt x="456" y="158"/>
                  </a:cubicBezTo>
                  <a:cubicBezTo>
                    <a:pt x="489" y="142"/>
                    <a:pt x="524" y="123"/>
                    <a:pt x="566" y="96"/>
                  </a:cubicBezTo>
                  <a:cubicBezTo>
                    <a:pt x="647" y="45"/>
                    <a:pt x="725" y="0"/>
                    <a:pt x="798" y="7"/>
                  </a:cubicBezTo>
                  <a:cubicBezTo>
                    <a:pt x="855" y="12"/>
                    <a:pt x="889" y="52"/>
                    <a:pt x="908" y="85"/>
                  </a:cubicBezTo>
                  <a:cubicBezTo>
                    <a:pt x="922" y="111"/>
                    <a:pt x="932" y="140"/>
                    <a:pt x="941" y="169"/>
                  </a:cubicBezTo>
                  <a:cubicBezTo>
                    <a:pt x="946" y="185"/>
                    <a:pt x="951" y="202"/>
                    <a:pt x="957" y="217"/>
                  </a:cubicBezTo>
                  <a:cubicBezTo>
                    <a:pt x="960" y="224"/>
                    <a:pt x="962" y="230"/>
                    <a:pt x="965" y="237"/>
                  </a:cubicBezTo>
                  <a:cubicBezTo>
                    <a:pt x="975" y="259"/>
                    <a:pt x="987" y="280"/>
                    <a:pt x="998" y="301"/>
                  </a:cubicBezTo>
                  <a:cubicBezTo>
                    <a:pt x="1009" y="321"/>
                    <a:pt x="1020" y="341"/>
                    <a:pt x="1030" y="362"/>
                  </a:cubicBezTo>
                  <a:cubicBezTo>
                    <a:pt x="1053" y="414"/>
                    <a:pt x="1060" y="456"/>
                    <a:pt x="1054" y="501"/>
                  </a:cubicBezTo>
                  <a:cubicBezTo>
                    <a:pt x="1034" y="625"/>
                    <a:pt x="900" y="728"/>
                    <a:pt x="821" y="778"/>
                  </a:cubicBezTo>
                  <a:cubicBezTo>
                    <a:pt x="786" y="800"/>
                    <a:pt x="739" y="828"/>
                    <a:pt x="689" y="843"/>
                  </a:cubicBezTo>
                  <a:cubicBezTo>
                    <a:pt x="666" y="849"/>
                    <a:pt x="643" y="853"/>
                    <a:pt x="621" y="856"/>
                  </a:cubicBezTo>
                  <a:cubicBezTo>
                    <a:pt x="612" y="858"/>
                    <a:pt x="602" y="859"/>
                    <a:pt x="593" y="861"/>
                  </a:cubicBezTo>
                  <a:cubicBezTo>
                    <a:pt x="545" y="869"/>
                    <a:pt x="499" y="886"/>
                    <a:pt x="455" y="902"/>
                  </a:cubicBezTo>
                  <a:cubicBezTo>
                    <a:pt x="397" y="923"/>
                    <a:pt x="342" y="943"/>
                    <a:pt x="287" y="943"/>
                  </a:cubicBezTo>
                  <a:cubicBezTo>
                    <a:pt x="275" y="943"/>
                    <a:pt x="262" y="942"/>
                    <a:pt x="249" y="940"/>
                  </a:cubicBezTo>
                  <a:moveTo>
                    <a:pt x="570" y="102"/>
                  </a:moveTo>
                  <a:cubicBezTo>
                    <a:pt x="528" y="129"/>
                    <a:pt x="492" y="148"/>
                    <a:pt x="459" y="164"/>
                  </a:cubicBezTo>
                  <a:cubicBezTo>
                    <a:pt x="414" y="185"/>
                    <a:pt x="373" y="197"/>
                    <a:pt x="335" y="201"/>
                  </a:cubicBezTo>
                  <a:cubicBezTo>
                    <a:pt x="317" y="203"/>
                    <a:pt x="300" y="203"/>
                    <a:pt x="283" y="203"/>
                  </a:cubicBezTo>
                  <a:cubicBezTo>
                    <a:pt x="269" y="203"/>
                    <a:pt x="256" y="203"/>
                    <a:pt x="242" y="204"/>
                  </a:cubicBezTo>
                  <a:cubicBezTo>
                    <a:pt x="219" y="205"/>
                    <a:pt x="200" y="211"/>
                    <a:pt x="183" y="221"/>
                  </a:cubicBezTo>
                  <a:cubicBezTo>
                    <a:pt x="140" y="245"/>
                    <a:pt x="120" y="291"/>
                    <a:pt x="112" y="316"/>
                  </a:cubicBezTo>
                  <a:cubicBezTo>
                    <a:pt x="109" y="323"/>
                    <a:pt x="107" y="330"/>
                    <a:pt x="106" y="337"/>
                  </a:cubicBezTo>
                  <a:cubicBezTo>
                    <a:pt x="102" y="352"/>
                    <a:pt x="100" y="367"/>
                    <a:pt x="98" y="381"/>
                  </a:cubicBezTo>
                  <a:cubicBezTo>
                    <a:pt x="94" y="410"/>
                    <a:pt x="89" y="440"/>
                    <a:pt x="76" y="469"/>
                  </a:cubicBezTo>
                  <a:cubicBezTo>
                    <a:pt x="69" y="484"/>
                    <a:pt x="60" y="498"/>
                    <a:pt x="51" y="512"/>
                  </a:cubicBezTo>
                  <a:cubicBezTo>
                    <a:pt x="43" y="525"/>
                    <a:pt x="34" y="539"/>
                    <a:pt x="27" y="554"/>
                  </a:cubicBezTo>
                  <a:cubicBezTo>
                    <a:pt x="8" y="595"/>
                    <a:pt x="7" y="638"/>
                    <a:pt x="24" y="686"/>
                  </a:cubicBezTo>
                  <a:cubicBezTo>
                    <a:pt x="34" y="716"/>
                    <a:pt x="51" y="744"/>
                    <a:pt x="65" y="768"/>
                  </a:cubicBezTo>
                  <a:cubicBezTo>
                    <a:pt x="94" y="814"/>
                    <a:pt x="130" y="873"/>
                    <a:pt x="186" y="908"/>
                  </a:cubicBezTo>
                  <a:cubicBezTo>
                    <a:pt x="207" y="921"/>
                    <a:pt x="228" y="929"/>
                    <a:pt x="251" y="933"/>
                  </a:cubicBezTo>
                  <a:cubicBezTo>
                    <a:pt x="316" y="945"/>
                    <a:pt x="382" y="921"/>
                    <a:pt x="453" y="896"/>
                  </a:cubicBezTo>
                  <a:cubicBezTo>
                    <a:pt x="497" y="879"/>
                    <a:pt x="543" y="863"/>
                    <a:pt x="592" y="854"/>
                  </a:cubicBezTo>
                  <a:cubicBezTo>
                    <a:pt x="601" y="852"/>
                    <a:pt x="611" y="851"/>
                    <a:pt x="620" y="849"/>
                  </a:cubicBezTo>
                  <a:cubicBezTo>
                    <a:pt x="642" y="846"/>
                    <a:pt x="665" y="842"/>
                    <a:pt x="687" y="836"/>
                  </a:cubicBezTo>
                  <a:cubicBezTo>
                    <a:pt x="736" y="822"/>
                    <a:pt x="782" y="794"/>
                    <a:pt x="817" y="772"/>
                  </a:cubicBezTo>
                  <a:cubicBezTo>
                    <a:pt x="895" y="722"/>
                    <a:pt x="1028" y="621"/>
                    <a:pt x="1047" y="499"/>
                  </a:cubicBezTo>
                  <a:cubicBezTo>
                    <a:pt x="1053" y="457"/>
                    <a:pt x="1046" y="415"/>
                    <a:pt x="1023" y="365"/>
                  </a:cubicBezTo>
                  <a:cubicBezTo>
                    <a:pt x="1014" y="345"/>
                    <a:pt x="1003" y="324"/>
                    <a:pt x="992" y="304"/>
                  </a:cubicBezTo>
                  <a:cubicBezTo>
                    <a:pt x="981" y="283"/>
                    <a:pt x="969" y="262"/>
                    <a:pt x="959" y="240"/>
                  </a:cubicBezTo>
                  <a:cubicBezTo>
                    <a:pt x="956" y="233"/>
                    <a:pt x="953" y="227"/>
                    <a:pt x="951" y="220"/>
                  </a:cubicBezTo>
                  <a:cubicBezTo>
                    <a:pt x="945" y="204"/>
                    <a:pt x="939" y="187"/>
                    <a:pt x="934" y="171"/>
                  </a:cubicBezTo>
                  <a:cubicBezTo>
                    <a:pt x="925" y="143"/>
                    <a:pt x="916" y="113"/>
                    <a:pt x="902" y="88"/>
                  </a:cubicBezTo>
                  <a:cubicBezTo>
                    <a:pt x="884" y="57"/>
                    <a:pt x="852" y="19"/>
                    <a:pt x="797" y="14"/>
                  </a:cubicBezTo>
                  <a:cubicBezTo>
                    <a:pt x="792" y="13"/>
                    <a:pt x="788" y="13"/>
                    <a:pt x="783" y="13"/>
                  </a:cubicBezTo>
                  <a:cubicBezTo>
                    <a:pt x="717" y="13"/>
                    <a:pt x="644" y="55"/>
                    <a:pt x="570"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6" name="Freeform 13">
              <a:extLst>
                <a:ext uri="{FF2B5EF4-FFF2-40B4-BE49-F238E27FC236}">
                  <a16:creationId xmlns:a16="http://schemas.microsoft.com/office/drawing/2014/main" id="{98F77CA2-98AB-417F-86A7-AC7CCF44D0FE}"/>
                </a:ext>
              </a:extLst>
            </p:cNvPr>
            <p:cNvSpPr>
              <a:spLocks noEditPoints="1"/>
            </p:cNvSpPr>
            <p:nvPr/>
          </p:nvSpPr>
          <p:spPr bwMode="auto">
            <a:xfrm>
              <a:off x="5570" y="1828"/>
              <a:ext cx="883" cy="784"/>
            </a:xfrm>
            <a:custGeom>
              <a:avLst/>
              <a:gdLst>
                <a:gd name="T0" fmla="*/ 205 w 1193"/>
                <a:gd name="T1" fmla="*/ 1017 h 1060"/>
                <a:gd name="T2" fmla="*/ 20 w 1193"/>
                <a:gd name="T3" fmla="*/ 763 h 1060"/>
                <a:gd name="T4" fmla="*/ 51 w 1193"/>
                <a:gd name="T5" fmla="*/ 561 h 1060"/>
                <a:gd name="T6" fmla="*/ 104 w 1193"/>
                <a:gd name="T7" fmla="*/ 416 h 1060"/>
                <a:gd name="T8" fmla="*/ 121 w 1193"/>
                <a:gd name="T9" fmla="*/ 342 h 1060"/>
                <a:gd name="T10" fmla="*/ 274 w 1193"/>
                <a:gd name="T11" fmla="*/ 215 h 1060"/>
                <a:gd name="T12" fmla="*/ 380 w 1193"/>
                <a:gd name="T13" fmla="*/ 214 h 1060"/>
                <a:gd name="T14" fmla="*/ 642 w 1193"/>
                <a:gd name="T15" fmla="*/ 101 h 1060"/>
                <a:gd name="T16" fmla="*/ 901 w 1193"/>
                <a:gd name="T17" fmla="*/ 0 h 1060"/>
                <a:gd name="T18" fmla="*/ 1059 w 1193"/>
                <a:gd name="T19" fmla="*/ 181 h 1060"/>
                <a:gd name="T20" fmla="*/ 1087 w 1193"/>
                <a:gd name="T21" fmla="*/ 258 h 1060"/>
                <a:gd name="T22" fmla="*/ 1159 w 1193"/>
                <a:gd name="T23" fmla="*/ 399 h 1060"/>
                <a:gd name="T24" fmla="*/ 1093 w 1193"/>
                <a:gd name="T25" fmla="*/ 724 h 1060"/>
                <a:gd name="T26" fmla="*/ 777 w 1193"/>
                <a:gd name="T27" fmla="*/ 936 h 1060"/>
                <a:gd name="T28" fmla="*/ 670 w 1193"/>
                <a:gd name="T29" fmla="*/ 956 h 1060"/>
                <a:gd name="T30" fmla="*/ 323 w 1193"/>
                <a:gd name="T31" fmla="*/ 1050 h 1060"/>
                <a:gd name="T32" fmla="*/ 643 w 1193"/>
                <a:gd name="T33" fmla="*/ 102 h 1060"/>
                <a:gd name="T34" fmla="*/ 380 w 1193"/>
                <a:gd name="T35" fmla="*/ 215 h 1060"/>
                <a:gd name="T36" fmla="*/ 274 w 1193"/>
                <a:gd name="T37" fmla="*/ 216 h 1060"/>
                <a:gd name="T38" fmla="*/ 122 w 1193"/>
                <a:gd name="T39" fmla="*/ 342 h 1060"/>
                <a:gd name="T40" fmla="*/ 105 w 1193"/>
                <a:gd name="T41" fmla="*/ 417 h 1060"/>
                <a:gd name="T42" fmla="*/ 52 w 1193"/>
                <a:gd name="T43" fmla="*/ 561 h 1060"/>
                <a:gd name="T44" fmla="*/ 20 w 1193"/>
                <a:gd name="T45" fmla="*/ 763 h 1060"/>
                <a:gd name="T46" fmla="*/ 206 w 1193"/>
                <a:gd name="T47" fmla="*/ 1016 h 1060"/>
                <a:gd name="T48" fmla="*/ 511 w 1193"/>
                <a:gd name="T49" fmla="*/ 1003 h 1060"/>
                <a:gd name="T50" fmla="*/ 701 w 1193"/>
                <a:gd name="T51" fmla="*/ 950 h 1060"/>
                <a:gd name="T52" fmla="*/ 923 w 1193"/>
                <a:gd name="T53" fmla="*/ 863 h 1060"/>
                <a:gd name="T54" fmla="*/ 1184 w 1193"/>
                <a:gd name="T55" fmla="*/ 552 h 1060"/>
                <a:gd name="T56" fmla="*/ 1122 w 1193"/>
                <a:gd name="T57" fmla="*/ 330 h 1060"/>
                <a:gd name="T58" fmla="*/ 1077 w 1193"/>
                <a:gd name="T59" fmla="*/ 237 h 1060"/>
                <a:gd name="T60" fmla="*/ 1022 w 1193"/>
                <a:gd name="T61" fmla="*/ 88 h 1060"/>
                <a:gd name="T62" fmla="*/ 885 w 1193"/>
                <a:gd name="T6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3" h="1060">
                  <a:moveTo>
                    <a:pt x="281" y="1047"/>
                  </a:moveTo>
                  <a:cubicBezTo>
                    <a:pt x="254" y="1042"/>
                    <a:pt x="230" y="1032"/>
                    <a:pt x="205" y="1017"/>
                  </a:cubicBezTo>
                  <a:cubicBezTo>
                    <a:pt x="141" y="977"/>
                    <a:pt x="102" y="913"/>
                    <a:pt x="67" y="856"/>
                  </a:cubicBezTo>
                  <a:cubicBezTo>
                    <a:pt x="50" y="829"/>
                    <a:pt x="32" y="797"/>
                    <a:pt x="20" y="763"/>
                  </a:cubicBezTo>
                  <a:cubicBezTo>
                    <a:pt x="0" y="707"/>
                    <a:pt x="1" y="657"/>
                    <a:pt x="23" y="609"/>
                  </a:cubicBezTo>
                  <a:cubicBezTo>
                    <a:pt x="31" y="593"/>
                    <a:pt x="41" y="576"/>
                    <a:pt x="51" y="561"/>
                  </a:cubicBezTo>
                  <a:cubicBezTo>
                    <a:pt x="61" y="545"/>
                    <a:pt x="72" y="529"/>
                    <a:pt x="79" y="513"/>
                  </a:cubicBezTo>
                  <a:cubicBezTo>
                    <a:pt x="94" y="481"/>
                    <a:pt x="99" y="448"/>
                    <a:pt x="104" y="416"/>
                  </a:cubicBezTo>
                  <a:cubicBezTo>
                    <a:pt x="107" y="400"/>
                    <a:pt x="110" y="382"/>
                    <a:pt x="114" y="366"/>
                  </a:cubicBezTo>
                  <a:cubicBezTo>
                    <a:pt x="116" y="358"/>
                    <a:pt x="118" y="350"/>
                    <a:pt x="121" y="342"/>
                  </a:cubicBezTo>
                  <a:cubicBezTo>
                    <a:pt x="131" y="313"/>
                    <a:pt x="155" y="261"/>
                    <a:pt x="204" y="234"/>
                  </a:cubicBezTo>
                  <a:cubicBezTo>
                    <a:pt x="225" y="222"/>
                    <a:pt x="247" y="216"/>
                    <a:pt x="274" y="215"/>
                  </a:cubicBezTo>
                  <a:cubicBezTo>
                    <a:pt x="290" y="214"/>
                    <a:pt x="304" y="215"/>
                    <a:pt x="320" y="215"/>
                  </a:cubicBezTo>
                  <a:cubicBezTo>
                    <a:pt x="339" y="216"/>
                    <a:pt x="359" y="216"/>
                    <a:pt x="380" y="214"/>
                  </a:cubicBezTo>
                  <a:cubicBezTo>
                    <a:pt x="422" y="211"/>
                    <a:pt x="468" y="197"/>
                    <a:pt x="518" y="173"/>
                  </a:cubicBezTo>
                  <a:cubicBezTo>
                    <a:pt x="565" y="150"/>
                    <a:pt x="612" y="121"/>
                    <a:pt x="642" y="101"/>
                  </a:cubicBezTo>
                  <a:cubicBezTo>
                    <a:pt x="723" y="50"/>
                    <a:pt x="807" y="0"/>
                    <a:pt x="885" y="0"/>
                  </a:cubicBezTo>
                  <a:cubicBezTo>
                    <a:pt x="890" y="0"/>
                    <a:pt x="896" y="0"/>
                    <a:pt x="901" y="0"/>
                  </a:cubicBezTo>
                  <a:cubicBezTo>
                    <a:pt x="965" y="7"/>
                    <a:pt x="1003" y="51"/>
                    <a:pt x="1023" y="88"/>
                  </a:cubicBezTo>
                  <a:cubicBezTo>
                    <a:pt x="1039" y="116"/>
                    <a:pt x="1049" y="149"/>
                    <a:pt x="1059" y="181"/>
                  </a:cubicBezTo>
                  <a:cubicBezTo>
                    <a:pt x="1064" y="199"/>
                    <a:pt x="1070" y="218"/>
                    <a:pt x="1077" y="236"/>
                  </a:cubicBezTo>
                  <a:cubicBezTo>
                    <a:pt x="1080" y="244"/>
                    <a:pt x="1083" y="251"/>
                    <a:pt x="1087" y="258"/>
                  </a:cubicBezTo>
                  <a:cubicBezTo>
                    <a:pt x="1097" y="283"/>
                    <a:pt x="1110" y="307"/>
                    <a:pt x="1123" y="330"/>
                  </a:cubicBezTo>
                  <a:cubicBezTo>
                    <a:pt x="1135" y="352"/>
                    <a:pt x="1148" y="375"/>
                    <a:pt x="1159" y="399"/>
                  </a:cubicBezTo>
                  <a:cubicBezTo>
                    <a:pt x="1184" y="456"/>
                    <a:pt x="1193" y="503"/>
                    <a:pt x="1185" y="552"/>
                  </a:cubicBezTo>
                  <a:cubicBezTo>
                    <a:pt x="1176" y="608"/>
                    <a:pt x="1145" y="666"/>
                    <a:pt x="1093" y="724"/>
                  </a:cubicBezTo>
                  <a:cubicBezTo>
                    <a:pt x="1050" y="772"/>
                    <a:pt x="992" y="819"/>
                    <a:pt x="923" y="864"/>
                  </a:cubicBezTo>
                  <a:cubicBezTo>
                    <a:pt x="884" y="889"/>
                    <a:pt x="832" y="920"/>
                    <a:pt x="777" y="936"/>
                  </a:cubicBezTo>
                  <a:cubicBezTo>
                    <a:pt x="752" y="943"/>
                    <a:pt x="726" y="947"/>
                    <a:pt x="702" y="951"/>
                  </a:cubicBezTo>
                  <a:cubicBezTo>
                    <a:pt x="691" y="953"/>
                    <a:pt x="680" y="954"/>
                    <a:pt x="670" y="956"/>
                  </a:cubicBezTo>
                  <a:cubicBezTo>
                    <a:pt x="615" y="966"/>
                    <a:pt x="562" y="985"/>
                    <a:pt x="512" y="1004"/>
                  </a:cubicBezTo>
                  <a:cubicBezTo>
                    <a:pt x="446" y="1028"/>
                    <a:pt x="384" y="1050"/>
                    <a:pt x="323" y="1050"/>
                  </a:cubicBezTo>
                  <a:cubicBezTo>
                    <a:pt x="308" y="1050"/>
                    <a:pt x="295" y="1049"/>
                    <a:pt x="281" y="1047"/>
                  </a:cubicBezTo>
                  <a:moveTo>
                    <a:pt x="643" y="102"/>
                  </a:moveTo>
                  <a:cubicBezTo>
                    <a:pt x="612" y="122"/>
                    <a:pt x="566" y="150"/>
                    <a:pt x="518" y="173"/>
                  </a:cubicBezTo>
                  <a:cubicBezTo>
                    <a:pt x="468" y="197"/>
                    <a:pt x="422" y="211"/>
                    <a:pt x="380" y="215"/>
                  </a:cubicBezTo>
                  <a:cubicBezTo>
                    <a:pt x="359" y="217"/>
                    <a:pt x="339" y="216"/>
                    <a:pt x="320" y="216"/>
                  </a:cubicBezTo>
                  <a:cubicBezTo>
                    <a:pt x="304" y="215"/>
                    <a:pt x="290" y="215"/>
                    <a:pt x="274" y="216"/>
                  </a:cubicBezTo>
                  <a:cubicBezTo>
                    <a:pt x="247" y="217"/>
                    <a:pt x="225" y="223"/>
                    <a:pt x="205" y="234"/>
                  </a:cubicBezTo>
                  <a:cubicBezTo>
                    <a:pt x="156" y="261"/>
                    <a:pt x="132" y="314"/>
                    <a:pt x="122" y="342"/>
                  </a:cubicBezTo>
                  <a:cubicBezTo>
                    <a:pt x="119" y="350"/>
                    <a:pt x="117" y="358"/>
                    <a:pt x="115" y="366"/>
                  </a:cubicBezTo>
                  <a:cubicBezTo>
                    <a:pt x="111" y="383"/>
                    <a:pt x="108" y="400"/>
                    <a:pt x="105" y="417"/>
                  </a:cubicBezTo>
                  <a:cubicBezTo>
                    <a:pt x="100" y="448"/>
                    <a:pt x="95" y="481"/>
                    <a:pt x="80" y="513"/>
                  </a:cubicBezTo>
                  <a:cubicBezTo>
                    <a:pt x="72" y="530"/>
                    <a:pt x="62" y="546"/>
                    <a:pt x="52" y="561"/>
                  </a:cubicBezTo>
                  <a:cubicBezTo>
                    <a:pt x="42" y="577"/>
                    <a:pt x="32" y="593"/>
                    <a:pt x="24" y="609"/>
                  </a:cubicBezTo>
                  <a:cubicBezTo>
                    <a:pt x="2" y="657"/>
                    <a:pt x="1" y="707"/>
                    <a:pt x="20" y="763"/>
                  </a:cubicBezTo>
                  <a:cubicBezTo>
                    <a:pt x="32" y="797"/>
                    <a:pt x="51" y="829"/>
                    <a:pt x="68" y="856"/>
                  </a:cubicBezTo>
                  <a:cubicBezTo>
                    <a:pt x="102" y="912"/>
                    <a:pt x="141" y="976"/>
                    <a:pt x="206" y="1016"/>
                  </a:cubicBezTo>
                  <a:cubicBezTo>
                    <a:pt x="230" y="1031"/>
                    <a:pt x="254" y="1041"/>
                    <a:pt x="281" y="1046"/>
                  </a:cubicBezTo>
                  <a:cubicBezTo>
                    <a:pt x="356" y="1060"/>
                    <a:pt x="431" y="1032"/>
                    <a:pt x="511" y="1003"/>
                  </a:cubicBezTo>
                  <a:cubicBezTo>
                    <a:pt x="562" y="985"/>
                    <a:pt x="614" y="965"/>
                    <a:pt x="670" y="956"/>
                  </a:cubicBezTo>
                  <a:cubicBezTo>
                    <a:pt x="680" y="954"/>
                    <a:pt x="691" y="952"/>
                    <a:pt x="701" y="950"/>
                  </a:cubicBezTo>
                  <a:cubicBezTo>
                    <a:pt x="726" y="947"/>
                    <a:pt x="751" y="943"/>
                    <a:pt x="776" y="935"/>
                  </a:cubicBezTo>
                  <a:cubicBezTo>
                    <a:pt x="831" y="920"/>
                    <a:pt x="884" y="888"/>
                    <a:pt x="923" y="863"/>
                  </a:cubicBezTo>
                  <a:cubicBezTo>
                    <a:pt x="992" y="819"/>
                    <a:pt x="1049" y="772"/>
                    <a:pt x="1093" y="723"/>
                  </a:cubicBezTo>
                  <a:cubicBezTo>
                    <a:pt x="1144" y="666"/>
                    <a:pt x="1175" y="608"/>
                    <a:pt x="1184" y="552"/>
                  </a:cubicBezTo>
                  <a:cubicBezTo>
                    <a:pt x="1192" y="503"/>
                    <a:pt x="1184" y="456"/>
                    <a:pt x="1158" y="399"/>
                  </a:cubicBezTo>
                  <a:cubicBezTo>
                    <a:pt x="1147" y="376"/>
                    <a:pt x="1135" y="352"/>
                    <a:pt x="1122" y="330"/>
                  </a:cubicBezTo>
                  <a:cubicBezTo>
                    <a:pt x="1110" y="307"/>
                    <a:pt x="1097" y="283"/>
                    <a:pt x="1086" y="259"/>
                  </a:cubicBezTo>
                  <a:cubicBezTo>
                    <a:pt x="1083" y="251"/>
                    <a:pt x="1080" y="244"/>
                    <a:pt x="1077" y="237"/>
                  </a:cubicBezTo>
                  <a:cubicBezTo>
                    <a:pt x="1070" y="218"/>
                    <a:pt x="1064" y="199"/>
                    <a:pt x="1058" y="181"/>
                  </a:cubicBezTo>
                  <a:cubicBezTo>
                    <a:pt x="1048" y="149"/>
                    <a:pt x="1038" y="117"/>
                    <a:pt x="1022" y="88"/>
                  </a:cubicBezTo>
                  <a:cubicBezTo>
                    <a:pt x="1002" y="52"/>
                    <a:pt x="965" y="8"/>
                    <a:pt x="901" y="1"/>
                  </a:cubicBezTo>
                  <a:cubicBezTo>
                    <a:pt x="896" y="1"/>
                    <a:pt x="890" y="0"/>
                    <a:pt x="885" y="0"/>
                  </a:cubicBezTo>
                  <a:cubicBezTo>
                    <a:pt x="807" y="0"/>
                    <a:pt x="723" y="50"/>
                    <a:pt x="643"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7" name="Freeform 14">
              <a:extLst>
                <a:ext uri="{FF2B5EF4-FFF2-40B4-BE49-F238E27FC236}">
                  <a16:creationId xmlns:a16="http://schemas.microsoft.com/office/drawing/2014/main" id="{6C01463E-045A-4AD5-8C2B-0F043ECA7348}"/>
                </a:ext>
              </a:extLst>
            </p:cNvPr>
            <p:cNvSpPr>
              <a:spLocks noEditPoints="1"/>
            </p:cNvSpPr>
            <p:nvPr/>
          </p:nvSpPr>
          <p:spPr bwMode="auto">
            <a:xfrm>
              <a:off x="5502" y="1798"/>
              <a:ext cx="985" cy="876"/>
            </a:xfrm>
            <a:custGeom>
              <a:avLst/>
              <a:gdLst>
                <a:gd name="T0" fmla="*/ 230 w 1331"/>
                <a:gd name="T1" fmla="*/ 1136 h 1184"/>
                <a:gd name="T2" fmla="*/ 22 w 1331"/>
                <a:gd name="T3" fmla="*/ 851 h 1184"/>
                <a:gd name="T4" fmla="*/ 58 w 1331"/>
                <a:gd name="T5" fmla="*/ 625 h 1184"/>
                <a:gd name="T6" fmla="*/ 118 w 1331"/>
                <a:gd name="T7" fmla="*/ 465 h 1184"/>
                <a:gd name="T8" fmla="*/ 137 w 1331"/>
                <a:gd name="T9" fmla="*/ 382 h 1184"/>
                <a:gd name="T10" fmla="*/ 310 w 1331"/>
                <a:gd name="T11" fmla="*/ 243 h 1184"/>
                <a:gd name="T12" fmla="*/ 428 w 1331"/>
                <a:gd name="T13" fmla="*/ 244 h 1184"/>
                <a:gd name="T14" fmla="*/ 719 w 1331"/>
                <a:gd name="T15" fmla="*/ 117 h 1184"/>
                <a:gd name="T16" fmla="*/ 1008 w 1331"/>
                <a:gd name="T17" fmla="*/ 4 h 1184"/>
                <a:gd name="T18" fmla="*/ 1182 w 1331"/>
                <a:gd name="T19" fmla="*/ 204 h 1184"/>
                <a:gd name="T20" fmla="*/ 1214 w 1331"/>
                <a:gd name="T21" fmla="*/ 291 h 1184"/>
                <a:gd name="T22" fmla="*/ 1293 w 1331"/>
                <a:gd name="T23" fmla="*/ 447 h 1184"/>
                <a:gd name="T24" fmla="*/ 1220 w 1331"/>
                <a:gd name="T25" fmla="*/ 809 h 1184"/>
                <a:gd name="T26" fmla="*/ 868 w 1331"/>
                <a:gd name="T27" fmla="*/ 1046 h 1184"/>
                <a:gd name="T28" fmla="*/ 750 w 1331"/>
                <a:gd name="T29" fmla="*/ 1068 h 1184"/>
                <a:gd name="T30" fmla="*/ 361 w 1331"/>
                <a:gd name="T31" fmla="*/ 1173 h 1184"/>
                <a:gd name="T32" fmla="*/ 863 w 1331"/>
                <a:gd name="T33" fmla="*/ 36 h 1184"/>
                <a:gd name="T34" fmla="*/ 582 w 1331"/>
                <a:gd name="T35" fmla="*/ 198 h 1184"/>
                <a:gd name="T36" fmla="*/ 360 w 1331"/>
                <a:gd name="T37" fmla="*/ 245 h 1184"/>
                <a:gd name="T38" fmla="*/ 232 w 1331"/>
                <a:gd name="T39" fmla="*/ 264 h 1184"/>
                <a:gd name="T40" fmla="*/ 130 w 1331"/>
                <a:gd name="T41" fmla="*/ 408 h 1184"/>
                <a:gd name="T42" fmla="*/ 90 w 1331"/>
                <a:gd name="T43" fmla="*/ 572 h 1184"/>
                <a:gd name="T44" fmla="*/ 27 w 1331"/>
                <a:gd name="T45" fmla="*/ 679 h 1184"/>
                <a:gd name="T46" fmla="*/ 76 w 1331"/>
                <a:gd name="T47" fmla="*/ 956 h 1184"/>
                <a:gd name="T48" fmla="*/ 314 w 1331"/>
                <a:gd name="T49" fmla="*/ 1168 h 1184"/>
                <a:gd name="T50" fmla="*/ 750 w 1331"/>
                <a:gd name="T51" fmla="*/ 1067 h 1184"/>
                <a:gd name="T52" fmla="*/ 868 w 1331"/>
                <a:gd name="T53" fmla="*/ 1045 h 1184"/>
                <a:gd name="T54" fmla="*/ 1219 w 1331"/>
                <a:gd name="T55" fmla="*/ 808 h 1184"/>
                <a:gd name="T56" fmla="*/ 1293 w 1331"/>
                <a:gd name="T57" fmla="*/ 447 h 1184"/>
                <a:gd name="T58" fmla="*/ 1213 w 1331"/>
                <a:gd name="T59" fmla="*/ 292 h 1184"/>
                <a:gd name="T60" fmla="*/ 1182 w 1331"/>
                <a:gd name="T61" fmla="*/ 205 h 1184"/>
                <a:gd name="T62" fmla="*/ 1008 w 1331"/>
                <a:gd name="T63" fmla="*/ 5 h 1184"/>
                <a:gd name="T64" fmla="*/ 863 w 1331"/>
                <a:gd name="T65" fmla="*/ 36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1" h="1184">
                  <a:moveTo>
                    <a:pt x="314" y="1169"/>
                  </a:moveTo>
                  <a:cubicBezTo>
                    <a:pt x="285" y="1164"/>
                    <a:pt x="257" y="1153"/>
                    <a:pt x="230" y="1136"/>
                  </a:cubicBezTo>
                  <a:cubicBezTo>
                    <a:pt x="158" y="1091"/>
                    <a:pt x="114" y="1019"/>
                    <a:pt x="75" y="956"/>
                  </a:cubicBezTo>
                  <a:cubicBezTo>
                    <a:pt x="56" y="926"/>
                    <a:pt x="36" y="889"/>
                    <a:pt x="22" y="851"/>
                  </a:cubicBezTo>
                  <a:cubicBezTo>
                    <a:pt x="0" y="789"/>
                    <a:pt x="1" y="733"/>
                    <a:pt x="26" y="679"/>
                  </a:cubicBezTo>
                  <a:cubicBezTo>
                    <a:pt x="35" y="661"/>
                    <a:pt x="47" y="642"/>
                    <a:pt x="58" y="625"/>
                  </a:cubicBezTo>
                  <a:cubicBezTo>
                    <a:pt x="69" y="607"/>
                    <a:pt x="80" y="590"/>
                    <a:pt x="89" y="571"/>
                  </a:cubicBezTo>
                  <a:cubicBezTo>
                    <a:pt x="106" y="536"/>
                    <a:pt x="112" y="500"/>
                    <a:pt x="118" y="465"/>
                  </a:cubicBezTo>
                  <a:cubicBezTo>
                    <a:pt x="121" y="446"/>
                    <a:pt x="124" y="427"/>
                    <a:pt x="129" y="408"/>
                  </a:cubicBezTo>
                  <a:cubicBezTo>
                    <a:pt x="131" y="399"/>
                    <a:pt x="134" y="391"/>
                    <a:pt x="137" y="382"/>
                  </a:cubicBezTo>
                  <a:cubicBezTo>
                    <a:pt x="148" y="350"/>
                    <a:pt x="175" y="293"/>
                    <a:pt x="231" y="263"/>
                  </a:cubicBezTo>
                  <a:cubicBezTo>
                    <a:pt x="255" y="251"/>
                    <a:pt x="280" y="244"/>
                    <a:pt x="310" y="243"/>
                  </a:cubicBezTo>
                  <a:cubicBezTo>
                    <a:pt x="327" y="243"/>
                    <a:pt x="343" y="243"/>
                    <a:pt x="360" y="244"/>
                  </a:cubicBezTo>
                  <a:cubicBezTo>
                    <a:pt x="382" y="245"/>
                    <a:pt x="405" y="246"/>
                    <a:pt x="428" y="244"/>
                  </a:cubicBezTo>
                  <a:cubicBezTo>
                    <a:pt x="475" y="241"/>
                    <a:pt x="525" y="225"/>
                    <a:pt x="581" y="198"/>
                  </a:cubicBezTo>
                  <a:cubicBezTo>
                    <a:pt x="632" y="173"/>
                    <a:pt x="682" y="141"/>
                    <a:pt x="719" y="117"/>
                  </a:cubicBezTo>
                  <a:cubicBezTo>
                    <a:pt x="765" y="87"/>
                    <a:pt x="814" y="57"/>
                    <a:pt x="863" y="35"/>
                  </a:cubicBezTo>
                  <a:cubicBezTo>
                    <a:pt x="919" y="10"/>
                    <a:pt x="966" y="0"/>
                    <a:pt x="1008" y="4"/>
                  </a:cubicBezTo>
                  <a:cubicBezTo>
                    <a:pt x="1080" y="11"/>
                    <a:pt x="1121" y="61"/>
                    <a:pt x="1143" y="102"/>
                  </a:cubicBezTo>
                  <a:cubicBezTo>
                    <a:pt x="1161" y="134"/>
                    <a:pt x="1172" y="170"/>
                    <a:pt x="1182" y="204"/>
                  </a:cubicBezTo>
                  <a:cubicBezTo>
                    <a:pt x="1189" y="225"/>
                    <a:pt x="1196" y="247"/>
                    <a:pt x="1204" y="267"/>
                  </a:cubicBezTo>
                  <a:cubicBezTo>
                    <a:pt x="1207" y="275"/>
                    <a:pt x="1210" y="283"/>
                    <a:pt x="1214" y="291"/>
                  </a:cubicBezTo>
                  <a:cubicBezTo>
                    <a:pt x="1226" y="318"/>
                    <a:pt x="1240" y="344"/>
                    <a:pt x="1254" y="370"/>
                  </a:cubicBezTo>
                  <a:cubicBezTo>
                    <a:pt x="1267" y="395"/>
                    <a:pt x="1282" y="421"/>
                    <a:pt x="1293" y="447"/>
                  </a:cubicBezTo>
                  <a:cubicBezTo>
                    <a:pt x="1322" y="510"/>
                    <a:pt x="1331" y="562"/>
                    <a:pt x="1322" y="617"/>
                  </a:cubicBezTo>
                  <a:cubicBezTo>
                    <a:pt x="1312" y="679"/>
                    <a:pt x="1278" y="744"/>
                    <a:pt x="1220" y="809"/>
                  </a:cubicBezTo>
                  <a:cubicBezTo>
                    <a:pt x="1171" y="863"/>
                    <a:pt x="1107" y="916"/>
                    <a:pt x="1030" y="965"/>
                  </a:cubicBezTo>
                  <a:cubicBezTo>
                    <a:pt x="987" y="994"/>
                    <a:pt x="929" y="1029"/>
                    <a:pt x="868" y="1046"/>
                  </a:cubicBezTo>
                  <a:cubicBezTo>
                    <a:pt x="841" y="1054"/>
                    <a:pt x="813" y="1058"/>
                    <a:pt x="786" y="1062"/>
                  </a:cubicBezTo>
                  <a:cubicBezTo>
                    <a:pt x="774" y="1064"/>
                    <a:pt x="762" y="1066"/>
                    <a:pt x="750" y="1068"/>
                  </a:cubicBezTo>
                  <a:cubicBezTo>
                    <a:pt x="688" y="1079"/>
                    <a:pt x="629" y="1100"/>
                    <a:pt x="572" y="1121"/>
                  </a:cubicBezTo>
                  <a:cubicBezTo>
                    <a:pt x="499" y="1148"/>
                    <a:pt x="430" y="1173"/>
                    <a:pt x="361" y="1173"/>
                  </a:cubicBezTo>
                  <a:cubicBezTo>
                    <a:pt x="345" y="1173"/>
                    <a:pt x="330" y="1172"/>
                    <a:pt x="314" y="1169"/>
                  </a:cubicBezTo>
                  <a:moveTo>
                    <a:pt x="863" y="36"/>
                  </a:moveTo>
                  <a:cubicBezTo>
                    <a:pt x="814" y="57"/>
                    <a:pt x="765" y="88"/>
                    <a:pt x="720" y="118"/>
                  </a:cubicBezTo>
                  <a:cubicBezTo>
                    <a:pt x="682" y="142"/>
                    <a:pt x="632" y="173"/>
                    <a:pt x="582" y="198"/>
                  </a:cubicBezTo>
                  <a:cubicBezTo>
                    <a:pt x="525" y="226"/>
                    <a:pt x="475" y="241"/>
                    <a:pt x="428" y="245"/>
                  </a:cubicBezTo>
                  <a:cubicBezTo>
                    <a:pt x="405" y="247"/>
                    <a:pt x="382" y="246"/>
                    <a:pt x="360" y="245"/>
                  </a:cubicBezTo>
                  <a:cubicBezTo>
                    <a:pt x="343" y="244"/>
                    <a:pt x="327" y="243"/>
                    <a:pt x="310" y="244"/>
                  </a:cubicBezTo>
                  <a:cubicBezTo>
                    <a:pt x="280" y="245"/>
                    <a:pt x="255" y="251"/>
                    <a:pt x="232" y="264"/>
                  </a:cubicBezTo>
                  <a:cubicBezTo>
                    <a:pt x="176" y="293"/>
                    <a:pt x="149" y="351"/>
                    <a:pt x="138" y="382"/>
                  </a:cubicBezTo>
                  <a:cubicBezTo>
                    <a:pt x="135" y="391"/>
                    <a:pt x="132" y="400"/>
                    <a:pt x="130" y="408"/>
                  </a:cubicBezTo>
                  <a:cubicBezTo>
                    <a:pt x="125" y="427"/>
                    <a:pt x="122" y="447"/>
                    <a:pt x="118" y="465"/>
                  </a:cubicBezTo>
                  <a:cubicBezTo>
                    <a:pt x="112" y="500"/>
                    <a:pt x="106" y="537"/>
                    <a:pt x="90" y="572"/>
                  </a:cubicBezTo>
                  <a:cubicBezTo>
                    <a:pt x="81" y="590"/>
                    <a:pt x="70" y="608"/>
                    <a:pt x="59" y="625"/>
                  </a:cubicBezTo>
                  <a:cubicBezTo>
                    <a:pt x="47" y="643"/>
                    <a:pt x="36" y="661"/>
                    <a:pt x="27" y="679"/>
                  </a:cubicBezTo>
                  <a:cubicBezTo>
                    <a:pt x="2" y="733"/>
                    <a:pt x="1" y="789"/>
                    <a:pt x="23" y="851"/>
                  </a:cubicBezTo>
                  <a:cubicBezTo>
                    <a:pt x="36" y="889"/>
                    <a:pt x="57" y="925"/>
                    <a:pt x="76" y="956"/>
                  </a:cubicBezTo>
                  <a:cubicBezTo>
                    <a:pt x="115" y="1019"/>
                    <a:pt x="158" y="1091"/>
                    <a:pt x="230" y="1135"/>
                  </a:cubicBezTo>
                  <a:cubicBezTo>
                    <a:pt x="257" y="1152"/>
                    <a:pt x="285" y="1163"/>
                    <a:pt x="314" y="1168"/>
                  </a:cubicBezTo>
                  <a:cubicBezTo>
                    <a:pt x="398" y="1184"/>
                    <a:pt x="483" y="1153"/>
                    <a:pt x="572" y="1121"/>
                  </a:cubicBezTo>
                  <a:cubicBezTo>
                    <a:pt x="629" y="1100"/>
                    <a:pt x="688" y="1078"/>
                    <a:pt x="750" y="1067"/>
                  </a:cubicBezTo>
                  <a:cubicBezTo>
                    <a:pt x="762" y="1065"/>
                    <a:pt x="774" y="1063"/>
                    <a:pt x="786" y="1061"/>
                  </a:cubicBezTo>
                  <a:cubicBezTo>
                    <a:pt x="813" y="1057"/>
                    <a:pt x="840" y="1053"/>
                    <a:pt x="868" y="1045"/>
                  </a:cubicBezTo>
                  <a:cubicBezTo>
                    <a:pt x="928" y="1028"/>
                    <a:pt x="986" y="993"/>
                    <a:pt x="1030" y="965"/>
                  </a:cubicBezTo>
                  <a:cubicBezTo>
                    <a:pt x="1107" y="915"/>
                    <a:pt x="1171" y="862"/>
                    <a:pt x="1219" y="808"/>
                  </a:cubicBezTo>
                  <a:cubicBezTo>
                    <a:pt x="1277" y="744"/>
                    <a:pt x="1312" y="679"/>
                    <a:pt x="1321" y="616"/>
                  </a:cubicBezTo>
                  <a:cubicBezTo>
                    <a:pt x="1330" y="562"/>
                    <a:pt x="1321" y="510"/>
                    <a:pt x="1293" y="447"/>
                  </a:cubicBezTo>
                  <a:cubicBezTo>
                    <a:pt x="1281" y="421"/>
                    <a:pt x="1267" y="395"/>
                    <a:pt x="1253" y="370"/>
                  </a:cubicBezTo>
                  <a:cubicBezTo>
                    <a:pt x="1239" y="345"/>
                    <a:pt x="1225" y="318"/>
                    <a:pt x="1213" y="292"/>
                  </a:cubicBezTo>
                  <a:cubicBezTo>
                    <a:pt x="1209" y="283"/>
                    <a:pt x="1206" y="275"/>
                    <a:pt x="1203" y="267"/>
                  </a:cubicBezTo>
                  <a:cubicBezTo>
                    <a:pt x="1195" y="247"/>
                    <a:pt x="1188" y="225"/>
                    <a:pt x="1182" y="205"/>
                  </a:cubicBezTo>
                  <a:cubicBezTo>
                    <a:pt x="1171" y="170"/>
                    <a:pt x="1160" y="134"/>
                    <a:pt x="1143" y="102"/>
                  </a:cubicBezTo>
                  <a:cubicBezTo>
                    <a:pt x="1121" y="62"/>
                    <a:pt x="1079" y="12"/>
                    <a:pt x="1008" y="5"/>
                  </a:cubicBezTo>
                  <a:cubicBezTo>
                    <a:pt x="1002" y="4"/>
                    <a:pt x="996" y="4"/>
                    <a:pt x="989" y="4"/>
                  </a:cubicBezTo>
                  <a:cubicBezTo>
                    <a:pt x="952" y="4"/>
                    <a:pt x="910" y="14"/>
                    <a:pt x="863" y="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8" name="Freeform 15">
              <a:extLst>
                <a:ext uri="{FF2B5EF4-FFF2-40B4-BE49-F238E27FC236}">
                  <a16:creationId xmlns:a16="http://schemas.microsoft.com/office/drawing/2014/main" id="{3527D2B5-299C-4884-9219-EC5DED314757}"/>
                </a:ext>
              </a:extLst>
            </p:cNvPr>
            <p:cNvSpPr>
              <a:spLocks noEditPoints="1"/>
            </p:cNvSpPr>
            <p:nvPr/>
          </p:nvSpPr>
          <p:spPr bwMode="auto">
            <a:xfrm>
              <a:off x="5434" y="1765"/>
              <a:ext cx="1087" cy="971"/>
            </a:xfrm>
            <a:custGeom>
              <a:avLst/>
              <a:gdLst>
                <a:gd name="T0" fmla="*/ 255 w 1469"/>
                <a:gd name="T1" fmla="*/ 1258 h 1312"/>
                <a:gd name="T2" fmla="*/ 25 w 1469"/>
                <a:gd name="T3" fmla="*/ 943 h 1312"/>
                <a:gd name="T4" fmla="*/ 64 w 1469"/>
                <a:gd name="T5" fmla="*/ 692 h 1312"/>
                <a:gd name="T6" fmla="*/ 131 w 1469"/>
                <a:gd name="T7" fmla="*/ 517 h 1312"/>
                <a:gd name="T8" fmla="*/ 153 w 1469"/>
                <a:gd name="T9" fmla="*/ 425 h 1312"/>
                <a:gd name="T10" fmla="*/ 346 w 1469"/>
                <a:gd name="T11" fmla="*/ 274 h 1312"/>
                <a:gd name="T12" fmla="*/ 477 w 1469"/>
                <a:gd name="T13" fmla="*/ 277 h 1312"/>
                <a:gd name="T14" fmla="*/ 797 w 1469"/>
                <a:gd name="T15" fmla="*/ 135 h 1312"/>
                <a:gd name="T16" fmla="*/ 1264 w 1469"/>
                <a:gd name="T17" fmla="*/ 120 h 1312"/>
                <a:gd name="T18" fmla="*/ 1330 w 1469"/>
                <a:gd name="T19" fmla="*/ 301 h 1312"/>
                <a:gd name="T20" fmla="*/ 1385 w 1469"/>
                <a:gd name="T21" fmla="*/ 413 h 1312"/>
                <a:gd name="T22" fmla="*/ 1460 w 1469"/>
                <a:gd name="T23" fmla="*/ 684 h 1312"/>
                <a:gd name="T24" fmla="*/ 1138 w 1469"/>
                <a:gd name="T25" fmla="*/ 1070 h 1312"/>
                <a:gd name="T26" fmla="*/ 870 w 1469"/>
                <a:gd name="T27" fmla="*/ 1176 h 1312"/>
                <a:gd name="T28" fmla="*/ 633 w 1469"/>
                <a:gd name="T29" fmla="*/ 1242 h 1312"/>
                <a:gd name="T30" fmla="*/ 348 w 1469"/>
                <a:gd name="T31" fmla="*/ 1295 h 1312"/>
                <a:gd name="T32" fmla="*/ 645 w 1469"/>
                <a:gd name="T33" fmla="*/ 226 h 1312"/>
                <a:gd name="T34" fmla="*/ 401 w 1469"/>
                <a:gd name="T35" fmla="*/ 277 h 1312"/>
                <a:gd name="T36" fmla="*/ 258 w 1469"/>
                <a:gd name="T37" fmla="*/ 296 h 1312"/>
                <a:gd name="T38" fmla="*/ 145 w 1469"/>
                <a:gd name="T39" fmla="*/ 454 h 1312"/>
                <a:gd name="T40" fmla="*/ 100 w 1469"/>
                <a:gd name="T41" fmla="*/ 633 h 1312"/>
                <a:gd name="T42" fmla="*/ 30 w 1469"/>
                <a:gd name="T43" fmla="*/ 752 h 1312"/>
                <a:gd name="T44" fmla="*/ 84 w 1469"/>
                <a:gd name="T45" fmla="*/ 1058 h 1312"/>
                <a:gd name="T46" fmla="*/ 348 w 1469"/>
                <a:gd name="T47" fmla="*/ 1294 h 1312"/>
                <a:gd name="T48" fmla="*/ 830 w 1469"/>
                <a:gd name="T49" fmla="*/ 1182 h 1312"/>
                <a:gd name="T50" fmla="*/ 960 w 1469"/>
                <a:gd name="T51" fmla="*/ 1158 h 1312"/>
                <a:gd name="T52" fmla="*/ 1346 w 1469"/>
                <a:gd name="T53" fmla="*/ 896 h 1312"/>
                <a:gd name="T54" fmla="*/ 1427 w 1469"/>
                <a:gd name="T55" fmla="*/ 499 h 1312"/>
                <a:gd name="T56" fmla="*/ 1340 w 1469"/>
                <a:gd name="T57" fmla="*/ 328 h 1312"/>
                <a:gd name="T58" fmla="*/ 1305 w 1469"/>
                <a:gd name="T59" fmla="*/ 231 h 1312"/>
                <a:gd name="T60" fmla="*/ 1115 w 1469"/>
                <a:gd name="T61" fmla="*/ 11 h 1312"/>
                <a:gd name="T62" fmla="*/ 797 w 1469"/>
                <a:gd name="T63" fmla="*/ 13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9" h="1312">
                  <a:moveTo>
                    <a:pt x="348" y="1295"/>
                  </a:moveTo>
                  <a:cubicBezTo>
                    <a:pt x="315" y="1289"/>
                    <a:pt x="285" y="1277"/>
                    <a:pt x="255" y="1258"/>
                  </a:cubicBezTo>
                  <a:cubicBezTo>
                    <a:pt x="175" y="1209"/>
                    <a:pt x="126" y="1129"/>
                    <a:pt x="83" y="1059"/>
                  </a:cubicBezTo>
                  <a:cubicBezTo>
                    <a:pt x="63" y="1025"/>
                    <a:pt x="40" y="985"/>
                    <a:pt x="25" y="943"/>
                  </a:cubicBezTo>
                  <a:cubicBezTo>
                    <a:pt x="0" y="874"/>
                    <a:pt x="2" y="812"/>
                    <a:pt x="29" y="752"/>
                  </a:cubicBezTo>
                  <a:cubicBezTo>
                    <a:pt x="39" y="732"/>
                    <a:pt x="52" y="711"/>
                    <a:pt x="64" y="692"/>
                  </a:cubicBezTo>
                  <a:cubicBezTo>
                    <a:pt x="77" y="673"/>
                    <a:pt x="89" y="653"/>
                    <a:pt x="99" y="633"/>
                  </a:cubicBezTo>
                  <a:cubicBezTo>
                    <a:pt x="117" y="595"/>
                    <a:pt x="124" y="555"/>
                    <a:pt x="131" y="517"/>
                  </a:cubicBezTo>
                  <a:cubicBezTo>
                    <a:pt x="135" y="496"/>
                    <a:pt x="138" y="475"/>
                    <a:pt x="144" y="454"/>
                  </a:cubicBezTo>
                  <a:cubicBezTo>
                    <a:pt x="146" y="444"/>
                    <a:pt x="149" y="435"/>
                    <a:pt x="153" y="425"/>
                  </a:cubicBezTo>
                  <a:cubicBezTo>
                    <a:pt x="166" y="390"/>
                    <a:pt x="196" y="327"/>
                    <a:pt x="258" y="295"/>
                  </a:cubicBezTo>
                  <a:cubicBezTo>
                    <a:pt x="284" y="282"/>
                    <a:pt x="312" y="275"/>
                    <a:pt x="346" y="274"/>
                  </a:cubicBezTo>
                  <a:cubicBezTo>
                    <a:pt x="364" y="274"/>
                    <a:pt x="382" y="275"/>
                    <a:pt x="401" y="276"/>
                  </a:cubicBezTo>
                  <a:cubicBezTo>
                    <a:pt x="425" y="278"/>
                    <a:pt x="450" y="279"/>
                    <a:pt x="477" y="277"/>
                  </a:cubicBezTo>
                  <a:cubicBezTo>
                    <a:pt x="528" y="274"/>
                    <a:pt x="583" y="257"/>
                    <a:pt x="645" y="226"/>
                  </a:cubicBezTo>
                  <a:cubicBezTo>
                    <a:pt x="699" y="199"/>
                    <a:pt x="752" y="165"/>
                    <a:pt x="797" y="135"/>
                  </a:cubicBezTo>
                  <a:cubicBezTo>
                    <a:pt x="897" y="69"/>
                    <a:pt x="1013" y="0"/>
                    <a:pt x="1115" y="11"/>
                  </a:cubicBezTo>
                  <a:cubicBezTo>
                    <a:pt x="1194" y="19"/>
                    <a:pt x="1240" y="75"/>
                    <a:pt x="1264" y="120"/>
                  </a:cubicBezTo>
                  <a:cubicBezTo>
                    <a:pt x="1283" y="154"/>
                    <a:pt x="1295" y="193"/>
                    <a:pt x="1306" y="231"/>
                  </a:cubicBezTo>
                  <a:cubicBezTo>
                    <a:pt x="1313" y="254"/>
                    <a:pt x="1321" y="278"/>
                    <a:pt x="1330" y="301"/>
                  </a:cubicBezTo>
                  <a:cubicBezTo>
                    <a:pt x="1333" y="310"/>
                    <a:pt x="1337" y="319"/>
                    <a:pt x="1341" y="328"/>
                  </a:cubicBezTo>
                  <a:cubicBezTo>
                    <a:pt x="1354" y="357"/>
                    <a:pt x="1370" y="385"/>
                    <a:pt x="1385" y="413"/>
                  </a:cubicBezTo>
                  <a:cubicBezTo>
                    <a:pt x="1400" y="441"/>
                    <a:pt x="1415" y="469"/>
                    <a:pt x="1428" y="498"/>
                  </a:cubicBezTo>
                  <a:cubicBezTo>
                    <a:pt x="1459" y="567"/>
                    <a:pt x="1469" y="625"/>
                    <a:pt x="1460" y="684"/>
                  </a:cubicBezTo>
                  <a:cubicBezTo>
                    <a:pt x="1449" y="754"/>
                    <a:pt x="1411" y="825"/>
                    <a:pt x="1346" y="896"/>
                  </a:cubicBezTo>
                  <a:cubicBezTo>
                    <a:pt x="1293" y="956"/>
                    <a:pt x="1222" y="1015"/>
                    <a:pt x="1138" y="1070"/>
                  </a:cubicBezTo>
                  <a:cubicBezTo>
                    <a:pt x="1089" y="1101"/>
                    <a:pt x="1026" y="1140"/>
                    <a:pt x="960" y="1159"/>
                  </a:cubicBezTo>
                  <a:cubicBezTo>
                    <a:pt x="930" y="1167"/>
                    <a:pt x="899" y="1172"/>
                    <a:pt x="870" y="1176"/>
                  </a:cubicBezTo>
                  <a:cubicBezTo>
                    <a:pt x="857" y="1178"/>
                    <a:pt x="843" y="1180"/>
                    <a:pt x="830" y="1183"/>
                  </a:cubicBezTo>
                  <a:cubicBezTo>
                    <a:pt x="761" y="1195"/>
                    <a:pt x="696" y="1219"/>
                    <a:pt x="633" y="1242"/>
                  </a:cubicBezTo>
                  <a:cubicBezTo>
                    <a:pt x="552" y="1271"/>
                    <a:pt x="475" y="1300"/>
                    <a:pt x="399" y="1300"/>
                  </a:cubicBezTo>
                  <a:cubicBezTo>
                    <a:pt x="382" y="1300"/>
                    <a:pt x="365" y="1298"/>
                    <a:pt x="348" y="1295"/>
                  </a:cubicBezTo>
                  <a:moveTo>
                    <a:pt x="797" y="136"/>
                  </a:moveTo>
                  <a:cubicBezTo>
                    <a:pt x="752" y="166"/>
                    <a:pt x="699" y="200"/>
                    <a:pt x="645" y="226"/>
                  </a:cubicBezTo>
                  <a:cubicBezTo>
                    <a:pt x="583" y="257"/>
                    <a:pt x="528" y="274"/>
                    <a:pt x="477" y="278"/>
                  </a:cubicBezTo>
                  <a:cubicBezTo>
                    <a:pt x="450" y="280"/>
                    <a:pt x="425" y="278"/>
                    <a:pt x="401" y="277"/>
                  </a:cubicBezTo>
                  <a:cubicBezTo>
                    <a:pt x="382" y="276"/>
                    <a:pt x="364" y="275"/>
                    <a:pt x="346" y="275"/>
                  </a:cubicBezTo>
                  <a:cubicBezTo>
                    <a:pt x="312" y="276"/>
                    <a:pt x="284" y="282"/>
                    <a:pt x="258" y="296"/>
                  </a:cubicBezTo>
                  <a:cubicBezTo>
                    <a:pt x="197" y="328"/>
                    <a:pt x="166" y="391"/>
                    <a:pt x="154" y="426"/>
                  </a:cubicBezTo>
                  <a:cubicBezTo>
                    <a:pt x="150" y="435"/>
                    <a:pt x="147" y="445"/>
                    <a:pt x="145" y="454"/>
                  </a:cubicBezTo>
                  <a:cubicBezTo>
                    <a:pt x="139" y="475"/>
                    <a:pt x="135" y="496"/>
                    <a:pt x="132" y="517"/>
                  </a:cubicBezTo>
                  <a:cubicBezTo>
                    <a:pt x="125" y="555"/>
                    <a:pt x="118" y="595"/>
                    <a:pt x="100" y="633"/>
                  </a:cubicBezTo>
                  <a:cubicBezTo>
                    <a:pt x="90" y="653"/>
                    <a:pt x="77" y="673"/>
                    <a:pt x="65" y="692"/>
                  </a:cubicBezTo>
                  <a:cubicBezTo>
                    <a:pt x="53" y="712"/>
                    <a:pt x="40" y="732"/>
                    <a:pt x="30" y="752"/>
                  </a:cubicBezTo>
                  <a:cubicBezTo>
                    <a:pt x="2" y="812"/>
                    <a:pt x="1" y="874"/>
                    <a:pt x="25" y="943"/>
                  </a:cubicBezTo>
                  <a:cubicBezTo>
                    <a:pt x="40" y="984"/>
                    <a:pt x="63" y="1025"/>
                    <a:pt x="84" y="1058"/>
                  </a:cubicBezTo>
                  <a:cubicBezTo>
                    <a:pt x="127" y="1128"/>
                    <a:pt x="175" y="1208"/>
                    <a:pt x="255" y="1257"/>
                  </a:cubicBezTo>
                  <a:cubicBezTo>
                    <a:pt x="285" y="1276"/>
                    <a:pt x="315" y="1288"/>
                    <a:pt x="348" y="1294"/>
                  </a:cubicBezTo>
                  <a:cubicBezTo>
                    <a:pt x="440" y="1312"/>
                    <a:pt x="534" y="1277"/>
                    <a:pt x="633" y="1241"/>
                  </a:cubicBezTo>
                  <a:cubicBezTo>
                    <a:pt x="696" y="1218"/>
                    <a:pt x="761" y="1194"/>
                    <a:pt x="830" y="1182"/>
                  </a:cubicBezTo>
                  <a:cubicBezTo>
                    <a:pt x="843" y="1179"/>
                    <a:pt x="857" y="1177"/>
                    <a:pt x="870" y="1176"/>
                  </a:cubicBezTo>
                  <a:cubicBezTo>
                    <a:pt x="899" y="1171"/>
                    <a:pt x="930" y="1167"/>
                    <a:pt x="960" y="1158"/>
                  </a:cubicBezTo>
                  <a:cubicBezTo>
                    <a:pt x="1026" y="1139"/>
                    <a:pt x="1089" y="1101"/>
                    <a:pt x="1137" y="1069"/>
                  </a:cubicBezTo>
                  <a:cubicBezTo>
                    <a:pt x="1222" y="1014"/>
                    <a:pt x="1292" y="956"/>
                    <a:pt x="1346" y="896"/>
                  </a:cubicBezTo>
                  <a:cubicBezTo>
                    <a:pt x="1410" y="825"/>
                    <a:pt x="1448" y="753"/>
                    <a:pt x="1459" y="684"/>
                  </a:cubicBezTo>
                  <a:cubicBezTo>
                    <a:pt x="1468" y="625"/>
                    <a:pt x="1458" y="568"/>
                    <a:pt x="1427" y="499"/>
                  </a:cubicBezTo>
                  <a:cubicBezTo>
                    <a:pt x="1414" y="470"/>
                    <a:pt x="1399" y="441"/>
                    <a:pt x="1384" y="413"/>
                  </a:cubicBezTo>
                  <a:cubicBezTo>
                    <a:pt x="1369" y="386"/>
                    <a:pt x="1353" y="357"/>
                    <a:pt x="1340" y="328"/>
                  </a:cubicBezTo>
                  <a:cubicBezTo>
                    <a:pt x="1336" y="319"/>
                    <a:pt x="1332" y="310"/>
                    <a:pt x="1329" y="301"/>
                  </a:cubicBezTo>
                  <a:cubicBezTo>
                    <a:pt x="1320" y="278"/>
                    <a:pt x="1313" y="254"/>
                    <a:pt x="1305" y="231"/>
                  </a:cubicBezTo>
                  <a:cubicBezTo>
                    <a:pt x="1294" y="193"/>
                    <a:pt x="1282" y="154"/>
                    <a:pt x="1263" y="120"/>
                  </a:cubicBezTo>
                  <a:cubicBezTo>
                    <a:pt x="1239" y="75"/>
                    <a:pt x="1194" y="20"/>
                    <a:pt x="1115" y="11"/>
                  </a:cubicBezTo>
                  <a:cubicBezTo>
                    <a:pt x="1108" y="11"/>
                    <a:pt x="1101" y="10"/>
                    <a:pt x="1094" y="10"/>
                  </a:cubicBezTo>
                  <a:cubicBezTo>
                    <a:pt x="997" y="10"/>
                    <a:pt x="890" y="75"/>
                    <a:pt x="797" y="1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9" name="Freeform 16">
              <a:extLst>
                <a:ext uri="{FF2B5EF4-FFF2-40B4-BE49-F238E27FC236}">
                  <a16:creationId xmlns:a16="http://schemas.microsoft.com/office/drawing/2014/main" id="{178C91A5-7C8F-4C0A-B876-879A0EC098AB}"/>
                </a:ext>
              </a:extLst>
            </p:cNvPr>
            <p:cNvSpPr>
              <a:spLocks noEditPoints="1"/>
            </p:cNvSpPr>
            <p:nvPr/>
          </p:nvSpPr>
          <p:spPr bwMode="auto">
            <a:xfrm>
              <a:off x="5365" y="1741"/>
              <a:ext cx="1190" cy="1056"/>
            </a:xfrm>
            <a:custGeom>
              <a:avLst/>
              <a:gdLst>
                <a:gd name="T0" fmla="*/ 279 w 1607"/>
                <a:gd name="T1" fmla="*/ 1368 h 1427"/>
                <a:gd name="T2" fmla="*/ 27 w 1607"/>
                <a:gd name="T3" fmla="*/ 1022 h 1427"/>
                <a:gd name="T4" fmla="*/ 71 w 1607"/>
                <a:gd name="T5" fmla="*/ 747 h 1427"/>
                <a:gd name="T6" fmla="*/ 144 w 1607"/>
                <a:gd name="T7" fmla="*/ 556 h 1427"/>
                <a:gd name="T8" fmla="*/ 169 w 1607"/>
                <a:gd name="T9" fmla="*/ 456 h 1427"/>
                <a:gd name="T10" fmla="*/ 381 w 1607"/>
                <a:gd name="T11" fmla="*/ 294 h 1427"/>
                <a:gd name="T12" fmla="*/ 441 w 1607"/>
                <a:gd name="T13" fmla="*/ 296 h 1427"/>
                <a:gd name="T14" fmla="*/ 709 w 1607"/>
                <a:gd name="T15" fmla="*/ 242 h 1427"/>
                <a:gd name="T16" fmla="*/ 1047 w 1607"/>
                <a:gd name="T17" fmla="*/ 42 h 1427"/>
                <a:gd name="T18" fmla="*/ 1385 w 1607"/>
                <a:gd name="T19" fmla="*/ 125 h 1427"/>
                <a:gd name="T20" fmla="*/ 1456 w 1607"/>
                <a:gd name="T21" fmla="*/ 323 h 1427"/>
                <a:gd name="T22" fmla="*/ 1515 w 1607"/>
                <a:gd name="T23" fmla="*/ 444 h 1427"/>
                <a:gd name="T24" fmla="*/ 1597 w 1607"/>
                <a:gd name="T25" fmla="*/ 740 h 1427"/>
                <a:gd name="T26" fmla="*/ 1245 w 1607"/>
                <a:gd name="T27" fmla="*/ 1163 h 1427"/>
                <a:gd name="T28" fmla="*/ 954 w 1607"/>
                <a:gd name="T29" fmla="*/ 1278 h 1427"/>
                <a:gd name="T30" fmla="*/ 694 w 1607"/>
                <a:gd name="T31" fmla="*/ 1350 h 1427"/>
                <a:gd name="T32" fmla="*/ 381 w 1607"/>
                <a:gd name="T33" fmla="*/ 1409 h 1427"/>
                <a:gd name="T34" fmla="*/ 875 w 1607"/>
                <a:gd name="T35" fmla="*/ 143 h 1427"/>
                <a:gd name="T36" fmla="*/ 525 w 1607"/>
                <a:gd name="T37" fmla="*/ 299 h 1427"/>
                <a:gd name="T38" fmla="*/ 381 w 1607"/>
                <a:gd name="T39" fmla="*/ 294 h 1427"/>
                <a:gd name="T40" fmla="*/ 170 w 1607"/>
                <a:gd name="T41" fmla="*/ 457 h 1427"/>
                <a:gd name="T42" fmla="*/ 145 w 1607"/>
                <a:gd name="T43" fmla="*/ 556 h 1427"/>
                <a:gd name="T44" fmla="*/ 72 w 1607"/>
                <a:gd name="T45" fmla="*/ 747 h 1427"/>
                <a:gd name="T46" fmla="*/ 28 w 1607"/>
                <a:gd name="T47" fmla="*/ 1022 h 1427"/>
                <a:gd name="T48" fmla="*/ 280 w 1607"/>
                <a:gd name="T49" fmla="*/ 1367 h 1427"/>
                <a:gd name="T50" fmla="*/ 694 w 1607"/>
                <a:gd name="T51" fmla="*/ 1349 h 1427"/>
                <a:gd name="T52" fmla="*/ 954 w 1607"/>
                <a:gd name="T53" fmla="*/ 1278 h 1427"/>
                <a:gd name="T54" fmla="*/ 1244 w 1607"/>
                <a:gd name="T55" fmla="*/ 1162 h 1427"/>
                <a:gd name="T56" fmla="*/ 1596 w 1607"/>
                <a:gd name="T57" fmla="*/ 740 h 1427"/>
                <a:gd name="T58" fmla="*/ 1515 w 1607"/>
                <a:gd name="T59" fmla="*/ 445 h 1427"/>
                <a:gd name="T60" fmla="*/ 1455 w 1607"/>
                <a:gd name="T61" fmla="*/ 323 h 1427"/>
                <a:gd name="T62" fmla="*/ 1384 w 1607"/>
                <a:gd name="T63" fmla="*/ 126 h 1427"/>
                <a:gd name="T64" fmla="*/ 1198 w 1607"/>
                <a:gd name="T65" fmla="*/ 5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7" h="1427">
                  <a:moveTo>
                    <a:pt x="381" y="1409"/>
                  </a:moveTo>
                  <a:cubicBezTo>
                    <a:pt x="345" y="1402"/>
                    <a:pt x="312" y="1389"/>
                    <a:pt x="279" y="1368"/>
                  </a:cubicBezTo>
                  <a:cubicBezTo>
                    <a:pt x="192" y="1314"/>
                    <a:pt x="139" y="1226"/>
                    <a:pt x="91" y="1149"/>
                  </a:cubicBezTo>
                  <a:cubicBezTo>
                    <a:pt x="69" y="1112"/>
                    <a:pt x="43" y="1068"/>
                    <a:pt x="27" y="1022"/>
                  </a:cubicBezTo>
                  <a:cubicBezTo>
                    <a:pt x="0" y="947"/>
                    <a:pt x="2" y="878"/>
                    <a:pt x="32" y="813"/>
                  </a:cubicBezTo>
                  <a:cubicBezTo>
                    <a:pt x="43" y="791"/>
                    <a:pt x="57" y="768"/>
                    <a:pt x="71" y="747"/>
                  </a:cubicBezTo>
                  <a:cubicBezTo>
                    <a:pt x="84" y="726"/>
                    <a:pt x="98" y="704"/>
                    <a:pt x="109" y="683"/>
                  </a:cubicBezTo>
                  <a:cubicBezTo>
                    <a:pt x="129" y="641"/>
                    <a:pt x="137" y="598"/>
                    <a:pt x="144" y="556"/>
                  </a:cubicBezTo>
                  <a:cubicBezTo>
                    <a:pt x="148" y="534"/>
                    <a:pt x="153" y="511"/>
                    <a:pt x="159" y="488"/>
                  </a:cubicBezTo>
                  <a:cubicBezTo>
                    <a:pt x="162" y="477"/>
                    <a:pt x="165" y="467"/>
                    <a:pt x="169" y="456"/>
                  </a:cubicBezTo>
                  <a:cubicBezTo>
                    <a:pt x="183" y="418"/>
                    <a:pt x="217" y="350"/>
                    <a:pt x="285" y="315"/>
                  </a:cubicBezTo>
                  <a:cubicBezTo>
                    <a:pt x="313" y="301"/>
                    <a:pt x="344" y="294"/>
                    <a:pt x="381" y="294"/>
                  </a:cubicBezTo>
                  <a:cubicBezTo>
                    <a:pt x="383" y="294"/>
                    <a:pt x="384" y="294"/>
                    <a:pt x="385" y="294"/>
                  </a:cubicBezTo>
                  <a:cubicBezTo>
                    <a:pt x="404" y="294"/>
                    <a:pt x="422" y="295"/>
                    <a:pt x="441" y="296"/>
                  </a:cubicBezTo>
                  <a:cubicBezTo>
                    <a:pt x="468" y="298"/>
                    <a:pt x="496" y="300"/>
                    <a:pt x="525" y="298"/>
                  </a:cubicBezTo>
                  <a:cubicBezTo>
                    <a:pt x="580" y="295"/>
                    <a:pt x="640" y="276"/>
                    <a:pt x="709" y="242"/>
                  </a:cubicBezTo>
                  <a:cubicBezTo>
                    <a:pt x="766" y="213"/>
                    <a:pt x="822" y="177"/>
                    <a:pt x="874" y="142"/>
                  </a:cubicBezTo>
                  <a:cubicBezTo>
                    <a:pt x="926" y="108"/>
                    <a:pt x="986" y="69"/>
                    <a:pt x="1047" y="42"/>
                  </a:cubicBezTo>
                  <a:cubicBezTo>
                    <a:pt x="1114" y="12"/>
                    <a:pt x="1171" y="0"/>
                    <a:pt x="1222" y="5"/>
                  </a:cubicBezTo>
                  <a:cubicBezTo>
                    <a:pt x="1309" y="15"/>
                    <a:pt x="1359" y="76"/>
                    <a:pt x="1385" y="125"/>
                  </a:cubicBezTo>
                  <a:cubicBezTo>
                    <a:pt x="1405" y="163"/>
                    <a:pt x="1417" y="205"/>
                    <a:pt x="1430" y="245"/>
                  </a:cubicBezTo>
                  <a:cubicBezTo>
                    <a:pt x="1438" y="271"/>
                    <a:pt x="1446" y="298"/>
                    <a:pt x="1456" y="323"/>
                  </a:cubicBezTo>
                  <a:cubicBezTo>
                    <a:pt x="1459" y="332"/>
                    <a:pt x="1464" y="342"/>
                    <a:pt x="1468" y="352"/>
                  </a:cubicBezTo>
                  <a:cubicBezTo>
                    <a:pt x="1482" y="383"/>
                    <a:pt x="1499" y="414"/>
                    <a:pt x="1515" y="444"/>
                  </a:cubicBezTo>
                  <a:cubicBezTo>
                    <a:pt x="1532" y="475"/>
                    <a:pt x="1549" y="506"/>
                    <a:pt x="1563" y="537"/>
                  </a:cubicBezTo>
                  <a:cubicBezTo>
                    <a:pt x="1597" y="613"/>
                    <a:pt x="1607" y="675"/>
                    <a:pt x="1597" y="740"/>
                  </a:cubicBezTo>
                  <a:cubicBezTo>
                    <a:pt x="1585" y="816"/>
                    <a:pt x="1543" y="894"/>
                    <a:pt x="1473" y="972"/>
                  </a:cubicBezTo>
                  <a:cubicBezTo>
                    <a:pt x="1414" y="1038"/>
                    <a:pt x="1337" y="1102"/>
                    <a:pt x="1245" y="1163"/>
                  </a:cubicBezTo>
                  <a:cubicBezTo>
                    <a:pt x="1189" y="1199"/>
                    <a:pt x="1123" y="1239"/>
                    <a:pt x="1051" y="1259"/>
                  </a:cubicBezTo>
                  <a:cubicBezTo>
                    <a:pt x="1019" y="1269"/>
                    <a:pt x="986" y="1274"/>
                    <a:pt x="954" y="1278"/>
                  </a:cubicBezTo>
                  <a:cubicBezTo>
                    <a:pt x="940" y="1280"/>
                    <a:pt x="925" y="1283"/>
                    <a:pt x="910" y="1285"/>
                  </a:cubicBezTo>
                  <a:cubicBezTo>
                    <a:pt x="835" y="1299"/>
                    <a:pt x="763" y="1325"/>
                    <a:pt x="694" y="1350"/>
                  </a:cubicBezTo>
                  <a:cubicBezTo>
                    <a:pt x="605" y="1383"/>
                    <a:pt x="521" y="1414"/>
                    <a:pt x="438" y="1414"/>
                  </a:cubicBezTo>
                  <a:cubicBezTo>
                    <a:pt x="419" y="1414"/>
                    <a:pt x="400" y="1412"/>
                    <a:pt x="381" y="1409"/>
                  </a:cubicBezTo>
                  <a:moveTo>
                    <a:pt x="1047" y="43"/>
                  </a:moveTo>
                  <a:cubicBezTo>
                    <a:pt x="987" y="70"/>
                    <a:pt x="926" y="108"/>
                    <a:pt x="875" y="143"/>
                  </a:cubicBezTo>
                  <a:cubicBezTo>
                    <a:pt x="822" y="177"/>
                    <a:pt x="766" y="213"/>
                    <a:pt x="709" y="242"/>
                  </a:cubicBezTo>
                  <a:cubicBezTo>
                    <a:pt x="641" y="277"/>
                    <a:pt x="580" y="295"/>
                    <a:pt x="525" y="299"/>
                  </a:cubicBezTo>
                  <a:cubicBezTo>
                    <a:pt x="496" y="301"/>
                    <a:pt x="468" y="299"/>
                    <a:pt x="441" y="297"/>
                  </a:cubicBezTo>
                  <a:cubicBezTo>
                    <a:pt x="421" y="296"/>
                    <a:pt x="401" y="294"/>
                    <a:pt x="381" y="294"/>
                  </a:cubicBezTo>
                  <a:cubicBezTo>
                    <a:pt x="344" y="295"/>
                    <a:pt x="314" y="302"/>
                    <a:pt x="285" y="316"/>
                  </a:cubicBezTo>
                  <a:cubicBezTo>
                    <a:pt x="218" y="350"/>
                    <a:pt x="184" y="419"/>
                    <a:pt x="170" y="457"/>
                  </a:cubicBezTo>
                  <a:cubicBezTo>
                    <a:pt x="166" y="467"/>
                    <a:pt x="162" y="477"/>
                    <a:pt x="160" y="488"/>
                  </a:cubicBezTo>
                  <a:cubicBezTo>
                    <a:pt x="154" y="511"/>
                    <a:pt x="149" y="534"/>
                    <a:pt x="145" y="556"/>
                  </a:cubicBezTo>
                  <a:cubicBezTo>
                    <a:pt x="137" y="598"/>
                    <a:pt x="129" y="641"/>
                    <a:pt x="109" y="683"/>
                  </a:cubicBezTo>
                  <a:cubicBezTo>
                    <a:pt x="99" y="705"/>
                    <a:pt x="85" y="726"/>
                    <a:pt x="72" y="747"/>
                  </a:cubicBezTo>
                  <a:cubicBezTo>
                    <a:pt x="58" y="769"/>
                    <a:pt x="43" y="791"/>
                    <a:pt x="33" y="814"/>
                  </a:cubicBezTo>
                  <a:cubicBezTo>
                    <a:pt x="3" y="878"/>
                    <a:pt x="1" y="947"/>
                    <a:pt x="28" y="1022"/>
                  </a:cubicBezTo>
                  <a:cubicBezTo>
                    <a:pt x="44" y="1068"/>
                    <a:pt x="69" y="1112"/>
                    <a:pt x="92" y="1149"/>
                  </a:cubicBezTo>
                  <a:cubicBezTo>
                    <a:pt x="139" y="1226"/>
                    <a:pt x="193" y="1313"/>
                    <a:pt x="280" y="1367"/>
                  </a:cubicBezTo>
                  <a:cubicBezTo>
                    <a:pt x="312" y="1388"/>
                    <a:pt x="346" y="1401"/>
                    <a:pt x="381" y="1408"/>
                  </a:cubicBezTo>
                  <a:cubicBezTo>
                    <a:pt x="483" y="1427"/>
                    <a:pt x="585" y="1389"/>
                    <a:pt x="694" y="1349"/>
                  </a:cubicBezTo>
                  <a:cubicBezTo>
                    <a:pt x="763" y="1324"/>
                    <a:pt x="834" y="1298"/>
                    <a:pt x="910" y="1284"/>
                  </a:cubicBezTo>
                  <a:cubicBezTo>
                    <a:pt x="925" y="1282"/>
                    <a:pt x="940" y="1280"/>
                    <a:pt x="954" y="1278"/>
                  </a:cubicBezTo>
                  <a:cubicBezTo>
                    <a:pt x="986" y="1273"/>
                    <a:pt x="1019" y="1268"/>
                    <a:pt x="1051" y="1259"/>
                  </a:cubicBezTo>
                  <a:cubicBezTo>
                    <a:pt x="1122" y="1238"/>
                    <a:pt x="1189" y="1198"/>
                    <a:pt x="1244" y="1162"/>
                  </a:cubicBezTo>
                  <a:cubicBezTo>
                    <a:pt x="1337" y="1101"/>
                    <a:pt x="1414" y="1037"/>
                    <a:pt x="1473" y="972"/>
                  </a:cubicBezTo>
                  <a:cubicBezTo>
                    <a:pt x="1543" y="893"/>
                    <a:pt x="1584" y="815"/>
                    <a:pt x="1596" y="740"/>
                  </a:cubicBezTo>
                  <a:cubicBezTo>
                    <a:pt x="1606" y="675"/>
                    <a:pt x="1596" y="613"/>
                    <a:pt x="1562" y="538"/>
                  </a:cubicBezTo>
                  <a:cubicBezTo>
                    <a:pt x="1548" y="506"/>
                    <a:pt x="1531" y="475"/>
                    <a:pt x="1515" y="445"/>
                  </a:cubicBezTo>
                  <a:cubicBezTo>
                    <a:pt x="1498" y="415"/>
                    <a:pt x="1481" y="383"/>
                    <a:pt x="1467" y="352"/>
                  </a:cubicBezTo>
                  <a:cubicBezTo>
                    <a:pt x="1463" y="342"/>
                    <a:pt x="1459" y="332"/>
                    <a:pt x="1455" y="323"/>
                  </a:cubicBezTo>
                  <a:cubicBezTo>
                    <a:pt x="1445" y="298"/>
                    <a:pt x="1437" y="271"/>
                    <a:pt x="1429" y="246"/>
                  </a:cubicBezTo>
                  <a:cubicBezTo>
                    <a:pt x="1417" y="205"/>
                    <a:pt x="1404" y="163"/>
                    <a:pt x="1384" y="126"/>
                  </a:cubicBezTo>
                  <a:cubicBezTo>
                    <a:pt x="1358" y="76"/>
                    <a:pt x="1309" y="16"/>
                    <a:pt x="1222" y="6"/>
                  </a:cubicBezTo>
                  <a:cubicBezTo>
                    <a:pt x="1214" y="5"/>
                    <a:pt x="1206" y="5"/>
                    <a:pt x="1198" y="5"/>
                  </a:cubicBezTo>
                  <a:cubicBezTo>
                    <a:pt x="1153" y="5"/>
                    <a:pt x="1104" y="17"/>
                    <a:pt x="1047" y="4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0" name="Freeform 17">
              <a:extLst>
                <a:ext uri="{FF2B5EF4-FFF2-40B4-BE49-F238E27FC236}">
                  <a16:creationId xmlns:a16="http://schemas.microsoft.com/office/drawing/2014/main" id="{3D9DE46E-7ACE-4EC3-BDC1-C7E1DEE6363D}"/>
                </a:ext>
              </a:extLst>
            </p:cNvPr>
            <p:cNvSpPr>
              <a:spLocks noEditPoints="1"/>
            </p:cNvSpPr>
            <p:nvPr/>
          </p:nvSpPr>
          <p:spPr bwMode="auto">
            <a:xfrm>
              <a:off x="5295" y="1706"/>
              <a:ext cx="1297" cy="1151"/>
            </a:xfrm>
            <a:custGeom>
              <a:avLst/>
              <a:gdLst>
                <a:gd name="T0" fmla="*/ 417 w 1752"/>
                <a:gd name="T1" fmla="*/ 1541 h 1555"/>
                <a:gd name="T2" fmla="*/ 305 w 1752"/>
                <a:gd name="T3" fmla="*/ 1497 h 1555"/>
                <a:gd name="T4" fmla="*/ 100 w 1752"/>
                <a:gd name="T5" fmla="*/ 1257 h 1555"/>
                <a:gd name="T6" fmla="*/ 30 w 1752"/>
                <a:gd name="T7" fmla="*/ 1119 h 1555"/>
                <a:gd name="T8" fmla="*/ 35 w 1752"/>
                <a:gd name="T9" fmla="*/ 889 h 1555"/>
                <a:gd name="T10" fmla="*/ 78 w 1752"/>
                <a:gd name="T11" fmla="*/ 816 h 1555"/>
                <a:gd name="T12" fmla="*/ 119 w 1752"/>
                <a:gd name="T13" fmla="*/ 747 h 1555"/>
                <a:gd name="T14" fmla="*/ 158 w 1752"/>
                <a:gd name="T15" fmla="*/ 611 h 1555"/>
                <a:gd name="T16" fmla="*/ 174 w 1752"/>
                <a:gd name="T17" fmla="*/ 537 h 1555"/>
                <a:gd name="T18" fmla="*/ 185 w 1752"/>
                <a:gd name="T19" fmla="*/ 503 h 1555"/>
                <a:gd name="T20" fmla="*/ 313 w 1752"/>
                <a:gd name="T21" fmla="*/ 349 h 1555"/>
                <a:gd name="T22" fmla="*/ 420 w 1752"/>
                <a:gd name="T23" fmla="*/ 326 h 1555"/>
                <a:gd name="T24" fmla="*/ 485 w 1752"/>
                <a:gd name="T25" fmla="*/ 329 h 1555"/>
                <a:gd name="T26" fmla="*/ 576 w 1752"/>
                <a:gd name="T27" fmla="*/ 332 h 1555"/>
                <a:gd name="T28" fmla="*/ 774 w 1752"/>
                <a:gd name="T29" fmla="*/ 271 h 1555"/>
                <a:gd name="T30" fmla="*/ 953 w 1752"/>
                <a:gd name="T31" fmla="*/ 162 h 1555"/>
                <a:gd name="T32" fmla="*/ 1333 w 1752"/>
                <a:gd name="T33" fmla="*/ 13 h 1555"/>
                <a:gd name="T34" fmla="*/ 1511 w 1752"/>
                <a:gd name="T35" fmla="*/ 145 h 1555"/>
                <a:gd name="T36" fmla="*/ 1560 w 1752"/>
                <a:gd name="T37" fmla="*/ 275 h 1555"/>
                <a:gd name="T38" fmla="*/ 1588 w 1752"/>
                <a:gd name="T39" fmla="*/ 359 h 1555"/>
                <a:gd name="T40" fmla="*/ 1601 w 1752"/>
                <a:gd name="T41" fmla="*/ 391 h 1555"/>
                <a:gd name="T42" fmla="*/ 1652 w 1752"/>
                <a:gd name="T43" fmla="*/ 490 h 1555"/>
                <a:gd name="T44" fmla="*/ 1704 w 1752"/>
                <a:gd name="T45" fmla="*/ 591 h 1555"/>
                <a:gd name="T46" fmla="*/ 1740 w 1752"/>
                <a:gd name="T47" fmla="*/ 812 h 1555"/>
                <a:gd name="T48" fmla="*/ 1356 w 1752"/>
                <a:gd name="T49" fmla="*/ 1274 h 1555"/>
                <a:gd name="T50" fmla="*/ 1147 w 1752"/>
                <a:gd name="T51" fmla="*/ 1379 h 1555"/>
                <a:gd name="T52" fmla="*/ 1042 w 1752"/>
                <a:gd name="T53" fmla="*/ 1399 h 1555"/>
                <a:gd name="T54" fmla="*/ 994 w 1752"/>
                <a:gd name="T55" fmla="*/ 1407 h 1555"/>
                <a:gd name="T56" fmla="*/ 758 w 1752"/>
                <a:gd name="T57" fmla="*/ 1478 h 1555"/>
                <a:gd name="T58" fmla="*/ 479 w 1752"/>
                <a:gd name="T59" fmla="*/ 1547 h 1555"/>
                <a:gd name="T60" fmla="*/ 417 w 1752"/>
                <a:gd name="T61" fmla="*/ 1541 h 1555"/>
                <a:gd name="T62" fmla="*/ 957 w 1752"/>
                <a:gd name="T63" fmla="*/ 168 h 1555"/>
                <a:gd name="T64" fmla="*/ 777 w 1752"/>
                <a:gd name="T65" fmla="*/ 277 h 1555"/>
                <a:gd name="T66" fmla="*/ 576 w 1752"/>
                <a:gd name="T67" fmla="*/ 339 h 1555"/>
                <a:gd name="T68" fmla="*/ 485 w 1752"/>
                <a:gd name="T69" fmla="*/ 336 h 1555"/>
                <a:gd name="T70" fmla="*/ 420 w 1752"/>
                <a:gd name="T71" fmla="*/ 333 h 1555"/>
                <a:gd name="T72" fmla="*/ 420 w 1752"/>
                <a:gd name="T73" fmla="*/ 333 h 1555"/>
                <a:gd name="T74" fmla="*/ 317 w 1752"/>
                <a:gd name="T75" fmla="*/ 355 h 1555"/>
                <a:gd name="T76" fmla="*/ 192 w 1752"/>
                <a:gd name="T77" fmla="*/ 505 h 1555"/>
                <a:gd name="T78" fmla="*/ 181 w 1752"/>
                <a:gd name="T79" fmla="*/ 538 h 1555"/>
                <a:gd name="T80" fmla="*/ 164 w 1752"/>
                <a:gd name="T81" fmla="*/ 613 h 1555"/>
                <a:gd name="T82" fmla="*/ 125 w 1752"/>
                <a:gd name="T83" fmla="*/ 750 h 1555"/>
                <a:gd name="T84" fmla="*/ 84 w 1752"/>
                <a:gd name="T85" fmla="*/ 820 h 1555"/>
                <a:gd name="T86" fmla="*/ 42 w 1752"/>
                <a:gd name="T87" fmla="*/ 892 h 1555"/>
                <a:gd name="T88" fmla="*/ 36 w 1752"/>
                <a:gd name="T89" fmla="*/ 1116 h 1555"/>
                <a:gd name="T90" fmla="*/ 106 w 1752"/>
                <a:gd name="T91" fmla="*/ 1254 h 1555"/>
                <a:gd name="T92" fmla="*/ 309 w 1752"/>
                <a:gd name="T93" fmla="*/ 1491 h 1555"/>
                <a:gd name="T94" fmla="*/ 418 w 1752"/>
                <a:gd name="T95" fmla="*/ 1534 h 1555"/>
                <a:gd name="T96" fmla="*/ 755 w 1752"/>
                <a:gd name="T97" fmla="*/ 1471 h 1555"/>
                <a:gd name="T98" fmla="*/ 993 w 1752"/>
                <a:gd name="T99" fmla="*/ 1400 h 1555"/>
                <a:gd name="T100" fmla="*/ 1041 w 1752"/>
                <a:gd name="T101" fmla="*/ 1392 h 1555"/>
                <a:gd name="T102" fmla="*/ 1145 w 1752"/>
                <a:gd name="T103" fmla="*/ 1372 h 1555"/>
                <a:gd name="T104" fmla="*/ 1353 w 1752"/>
                <a:gd name="T105" fmla="*/ 1268 h 1555"/>
                <a:gd name="T106" fmla="*/ 1734 w 1752"/>
                <a:gd name="T107" fmla="*/ 811 h 1555"/>
                <a:gd name="T108" fmla="*/ 1697 w 1752"/>
                <a:gd name="T109" fmla="*/ 594 h 1555"/>
                <a:gd name="T110" fmla="*/ 1646 w 1752"/>
                <a:gd name="T111" fmla="*/ 493 h 1555"/>
                <a:gd name="T112" fmla="*/ 1595 w 1752"/>
                <a:gd name="T113" fmla="*/ 393 h 1555"/>
                <a:gd name="T114" fmla="*/ 1581 w 1752"/>
                <a:gd name="T115" fmla="*/ 362 h 1555"/>
                <a:gd name="T116" fmla="*/ 1553 w 1752"/>
                <a:gd name="T117" fmla="*/ 277 h 1555"/>
                <a:gd name="T118" fmla="*/ 1505 w 1752"/>
                <a:gd name="T119" fmla="*/ 149 h 1555"/>
                <a:gd name="T120" fmla="*/ 1332 w 1752"/>
                <a:gd name="T121" fmla="*/ 20 h 1555"/>
                <a:gd name="T122" fmla="*/ 1306 w 1752"/>
                <a:gd name="T123" fmla="*/ 19 h 1555"/>
                <a:gd name="T124" fmla="*/ 957 w 1752"/>
                <a:gd name="T125" fmla="*/ 168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2" h="1555">
                  <a:moveTo>
                    <a:pt x="417" y="1541"/>
                  </a:moveTo>
                  <a:cubicBezTo>
                    <a:pt x="378" y="1534"/>
                    <a:pt x="341" y="1519"/>
                    <a:pt x="305" y="1497"/>
                  </a:cubicBezTo>
                  <a:cubicBezTo>
                    <a:pt x="210" y="1437"/>
                    <a:pt x="151" y="1342"/>
                    <a:pt x="100" y="1257"/>
                  </a:cubicBezTo>
                  <a:cubicBezTo>
                    <a:pt x="75" y="1217"/>
                    <a:pt x="48" y="1169"/>
                    <a:pt x="30" y="1119"/>
                  </a:cubicBezTo>
                  <a:cubicBezTo>
                    <a:pt x="0" y="1036"/>
                    <a:pt x="2" y="961"/>
                    <a:pt x="35" y="889"/>
                  </a:cubicBezTo>
                  <a:cubicBezTo>
                    <a:pt x="47" y="864"/>
                    <a:pt x="63" y="840"/>
                    <a:pt x="78" y="816"/>
                  </a:cubicBezTo>
                  <a:cubicBezTo>
                    <a:pt x="92" y="794"/>
                    <a:pt x="107" y="770"/>
                    <a:pt x="119" y="747"/>
                  </a:cubicBezTo>
                  <a:cubicBezTo>
                    <a:pt x="140" y="702"/>
                    <a:pt x="149" y="656"/>
                    <a:pt x="158" y="611"/>
                  </a:cubicBezTo>
                  <a:cubicBezTo>
                    <a:pt x="162" y="587"/>
                    <a:pt x="167" y="562"/>
                    <a:pt x="174" y="537"/>
                  </a:cubicBezTo>
                  <a:cubicBezTo>
                    <a:pt x="177" y="525"/>
                    <a:pt x="181" y="514"/>
                    <a:pt x="185" y="503"/>
                  </a:cubicBezTo>
                  <a:cubicBezTo>
                    <a:pt x="201" y="461"/>
                    <a:pt x="239" y="386"/>
                    <a:pt x="313" y="349"/>
                  </a:cubicBezTo>
                  <a:cubicBezTo>
                    <a:pt x="345" y="333"/>
                    <a:pt x="379" y="326"/>
                    <a:pt x="420" y="326"/>
                  </a:cubicBezTo>
                  <a:cubicBezTo>
                    <a:pt x="442" y="326"/>
                    <a:pt x="464" y="327"/>
                    <a:pt x="485" y="329"/>
                  </a:cubicBezTo>
                  <a:cubicBezTo>
                    <a:pt x="515" y="332"/>
                    <a:pt x="545" y="334"/>
                    <a:pt x="576" y="332"/>
                  </a:cubicBezTo>
                  <a:cubicBezTo>
                    <a:pt x="635" y="328"/>
                    <a:pt x="700" y="308"/>
                    <a:pt x="774" y="271"/>
                  </a:cubicBezTo>
                  <a:cubicBezTo>
                    <a:pt x="837" y="239"/>
                    <a:pt x="899" y="198"/>
                    <a:pt x="953" y="162"/>
                  </a:cubicBezTo>
                  <a:cubicBezTo>
                    <a:pt x="1080" y="77"/>
                    <a:pt x="1214" y="0"/>
                    <a:pt x="1333" y="13"/>
                  </a:cubicBezTo>
                  <a:cubicBezTo>
                    <a:pt x="1428" y="24"/>
                    <a:pt x="1483" y="91"/>
                    <a:pt x="1511" y="145"/>
                  </a:cubicBezTo>
                  <a:cubicBezTo>
                    <a:pt x="1532" y="186"/>
                    <a:pt x="1546" y="231"/>
                    <a:pt x="1560" y="275"/>
                  </a:cubicBezTo>
                  <a:cubicBezTo>
                    <a:pt x="1568" y="303"/>
                    <a:pt x="1577" y="332"/>
                    <a:pt x="1588" y="359"/>
                  </a:cubicBezTo>
                  <a:cubicBezTo>
                    <a:pt x="1592" y="369"/>
                    <a:pt x="1596" y="380"/>
                    <a:pt x="1601" y="391"/>
                  </a:cubicBezTo>
                  <a:cubicBezTo>
                    <a:pt x="1616" y="424"/>
                    <a:pt x="1634" y="458"/>
                    <a:pt x="1652" y="490"/>
                  </a:cubicBezTo>
                  <a:cubicBezTo>
                    <a:pt x="1670" y="523"/>
                    <a:pt x="1688" y="557"/>
                    <a:pt x="1704" y="591"/>
                  </a:cubicBezTo>
                  <a:cubicBezTo>
                    <a:pt x="1740" y="674"/>
                    <a:pt x="1752" y="742"/>
                    <a:pt x="1740" y="812"/>
                  </a:cubicBezTo>
                  <a:cubicBezTo>
                    <a:pt x="1708" y="1016"/>
                    <a:pt x="1486" y="1189"/>
                    <a:pt x="1356" y="1274"/>
                  </a:cubicBezTo>
                  <a:cubicBezTo>
                    <a:pt x="1296" y="1314"/>
                    <a:pt x="1224" y="1357"/>
                    <a:pt x="1147" y="1379"/>
                  </a:cubicBezTo>
                  <a:cubicBezTo>
                    <a:pt x="1112" y="1389"/>
                    <a:pt x="1077" y="1394"/>
                    <a:pt x="1042" y="1399"/>
                  </a:cubicBezTo>
                  <a:cubicBezTo>
                    <a:pt x="1027" y="1402"/>
                    <a:pt x="1010" y="1404"/>
                    <a:pt x="994" y="1407"/>
                  </a:cubicBezTo>
                  <a:cubicBezTo>
                    <a:pt x="911" y="1421"/>
                    <a:pt x="833" y="1450"/>
                    <a:pt x="758" y="1478"/>
                  </a:cubicBezTo>
                  <a:cubicBezTo>
                    <a:pt x="662" y="1513"/>
                    <a:pt x="570" y="1547"/>
                    <a:pt x="479" y="1547"/>
                  </a:cubicBezTo>
                  <a:cubicBezTo>
                    <a:pt x="458" y="1547"/>
                    <a:pt x="438" y="1545"/>
                    <a:pt x="417" y="1541"/>
                  </a:cubicBezTo>
                  <a:moveTo>
                    <a:pt x="957" y="168"/>
                  </a:moveTo>
                  <a:cubicBezTo>
                    <a:pt x="903" y="204"/>
                    <a:pt x="840" y="245"/>
                    <a:pt x="777" y="277"/>
                  </a:cubicBezTo>
                  <a:cubicBezTo>
                    <a:pt x="702" y="315"/>
                    <a:pt x="637" y="335"/>
                    <a:pt x="576" y="339"/>
                  </a:cubicBezTo>
                  <a:cubicBezTo>
                    <a:pt x="545" y="341"/>
                    <a:pt x="514" y="339"/>
                    <a:pt x="485" y="336"/>
                  </a:cubicBezTo>
                  <a:cubicBezTo>
                    <a:pt x="463" y="334"/>
                    <a:pt x="442" y="333"/>
                    <a:pt x="420" y="333"/>
                  </a:cubicBezTo>
                  <a:cubicBezTo>
                    <a:pt x="420" y="333"/>
                    <a:pt x="420" y="333"/>
                    <a:pt x="420" y="333"/>
                  </a:cubicBezTo>
                  <a:cubicBezTo>
                    <a:pt x="380" y="333"/>
                    <a:pt x="347" y="340"/>
                    <a:pt x="317" y="355"/>
                  </a:cubicBezTo>
                  <a:cubicBezTo>
                    <a:pt x="244" y="391"/>
                    <a:pt x="207" y="464"/>
                    <a:pt x="192" y="505"/>
                  </a:cubicBezTo>
                  <a:cubicBezTo>
                    <a:pt x="187" y="516"/>
                    <a:pt x="184" y="527"/>
                    <a:pt x="181" y="538"/>
                  </a:cubicBezTo>
                  <a:cubicBezTo>
                    <a:pt x="174" y="563"/>
                    <a:pt x="169" y="588"/>
                    <a:pt x="164" y="613"/>
                  </a:cubicBezTo>
                  <a:cubicBezTo>
                    <a:pt x="156" y="658"/>
                    <a:pt x="147" y="704"/>
                    <a:pt x="125" y="750"/>
                  </a:cubicBezTo>
                  <a:cubicBezTo>
                    <a:pt x="114" y="774"/>
                    <a:pt x="98" y="797"/>
                    <a:pt x="84" y="820"/>
                  </a:cubicBezTo>
                  <a:cubicBezTo>
                    <a:pt x="69" y="843"/>
                    <a:pt x="53" y="867"/>
                    <a:pt x="42" y="892"/>
                  </a:cubicBezTo>
                  <a:cubicBezTo>
                    <a:pt x="9" y="962"/>
                    <a:pt x="7" y="1035"/>
                    <a:pt x="36" y="1116"/>
                  </a:cubicBezTo>
                  <a:cubicBezTo>
                    <a:pt x="54" y="1166"/>
                    <a:pt x="81" y="1214"/>
                    <a:pt x="106" y="1254"/>
                  </a:cubicBezTo>
                  <a:cubicBezTo>
                    <a:pt x="157" y="1338"/>
                    <a:pt x="215" y="1432"/>
                    <a:pt x="309" y="1491"/>
                  </a:cubicBezTo>
                  <a:cubicBezTo>
                    <a:pt x="344" y="1513"/>
                    <a:pt x="380" y="1527"/>
                    <a:pt x="418" y="1534"/>
                  </a:cubicBezTo>
                  <a:cubicBezTo>
                    <a:pt x="528" y="1555"/>
                    <a:pt x="638" y="1514"/>
                    <a:pt x="755" y="1471"/>
                  </a:cubicBezTo>
                  <a:cubicBezTo>
                    <a:pt x="831" y="1443"/>
                    <a:pt x="910" y="1414"/>
                    <a:pt x="993" y="1400"/>
                  </a:cubicBezTo>
                  <a:cubicBezTo>
                    <a:pt x="1009" y="1397"/>
                    <a:pt x="1025" y="1395"/>
                    <a:pt x="1041" y="1392"/>
                  </a:cubicBezTo>
                  <a:cubicBezTo>
                    <a:pt x="1075" y="1387"/>
                    <a:pt x="1110" y="1382"/>
                    <a:pt x="1145" y="1372"/>
                  </a:cubicBezTo>
                  <a:cubicBezTo>
                    <a:pt x="1221" y="1351"/>
                    <a:pt x="1293" y="1308"/>
                    <a:pt x="1353" y="1268"/>
                  </a:cubicBezTo>
                  <a:cubicBezTo>
                    <a:pt x="1481" y="1184"/>
                    <a:pt x="1702" y="1012"/>
                    <a:pt x="1734" y="811"/>
                  </a:cubicBezTo>
                  <a:cubicBezTo>
                    <a:pt x="1744" y="742"/>
                    <a:pt x="1733" y="675"/>
                    <a:pt x="1697" y="594"/>
                  </a:cubicBezTo>
                  <a:cubicBezTo>
                    <a:pt x="1682" y="560"/>
                    <a:pt x="1664" y="526"/>
                    <a:pt x="1646" y="493"/>
                  </a:cubicBezTo>
                  <a:cubicBezTo>
                    <a:pt x="1628" y="461"/>
                    <a:pt x="1610" y="427"/>
                    <a:pt x="1595" y="393"/>
                  </a:cubicBezTo>
                  <a:cubicBezTo>
                    <a:pt x="1590" y="383"/>
                    <a:pt x="1585" y="372"/>
                    <a:pt x="1581" y="362"/>
                  </a:cubicBezTo>
                  <a:cubicBezTo>
                    <a:pt x="1571" y="334"/>
                    <a:pt x="1562" y="305"/>
                    <a:pt x="1553" y="277"/>
                  </a:cubicBezTo>
                  <a:cubicBezTo>
                    <a:pt x="1540" y="234"/>
                    <a:pt x="1526" y="188"/>
                    <a:pt x="1505" y="149"/>
                  </a:cubicBezTo>
                  <a:cubicBezTo>
                    <a:pt x="1477" y="96"/>
                    <a:pt x="1425" y="30"/>
                    <a:pt x="1332" y="20"/>
                  </a:cubicBezTo>
                  <a:cubicBezTo>
                    <a:pt x="1323" y="19"/>
                    <a:pt x="1315" y="19"/>
                    <a:pt x="1306" y="19"/>
                  </a:cubicBezTo>
                  <a:cubicBezTo>
                    <a:pt x="1196" y="19"/>
                    <a:pt x="1073" y="90"/>
                    <a:pt x="957" y="1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1" name="Freeform 18">
              <a:extLst>
                <a:ext uri="{FF2B5EF4-FFF2-40B4-BE49-F238E27FC236}">
                  <a16:creationId xmlns:a16="http://schemas.microsoft.com/office/drawing/2014/main" id="{F123578E-13F3-4FEF-B851-7E48AB94BE24}"/>
                </a:ext>
              </a:extLst>
            </p:cNvPr>
            <p:cNvSpPr>
              <a:spLocks noEditPoints="1"/>
            </p:cNvSpPr>
            <p:nvPr/>
          </p:nvSpPr>
          <p:spPr bwMode="auto">
            <a:xfrm>
              <a:off x="5229" y="1689"/>
              <a:ext cx="1395" cy="1232"/>
            </a:xfrm>
            <a:custGeom>
              <a:avLst/>
              <a:gdLst>
                <a:gd name="T0" fmla="*/ 328 w 1884"/>
                <a:gd name="T1" fmla="*/ 1595 h 1665"/>
                <a:gd name="T2" fmla="*/ 32 w 1884"/>
                <a:gd name="T3" fmla="*/ 1188 h 1665"/>
                <a:gd name="T4" fmla="*/ 84 w 1884"/>
                <a:gd name="T5" fmla="*/ 864 h 1665"/>
                <a:gd name="T6" fmla="*/ 171 w 1884"/>
                <a:gd name="T7" fmla="*/ 643 h 1665"/>
                <a:gd name="T8" fmla="*/ 201 w 1884"/>
                <a:gd name="T9" fmla="*/ 526 h 1665"/>
                <a:gd name="T10" fmla="*/ 450 w 1884"/>
                <a:gd name="T11" fmla="*/ 339 h 1665"/>
                <a:gd name="T12" fmla="*/ 523 w 1884"/>
                <a:gd name="T13" fmla="*/ 343 h 1665"/>
                <a:gd name="T14" fmla="*/ 836 w 1884"/>
                <a:gd name="T15" fmla="*/ 281 h 1665"/>
                <a:gd name="T16" fmla="*/ 1407 w 1884"/>
                <a:gd name="T17" fmla="*/ 0 h 1665"/>
                <a:gd name="T18" fmla="*/ 1552 w 1884"/>
                <a:gd name="T19" fmla="*/ 50 h 1665"/>
                <a:gd name="T20" fmla="*/ 1678 w 1884"/>
                <a:gd name="T21" fmla="*/ 282 h 1665"/>
                <a:gd name="T22" fmla="*/ 1722 w 1884"/>
                <a:gd name="T23" fmla="*/ 407 h 1665"/>
                <a:gd name="T24" fmla="*/ 1833 w 1884"/>
                <a:gd name="T25" fmla="*/ 623 h 1665"/>
                <a:gd name="T26" fmla="*/ 1726 w 1884"/>
                <a:gd name="T27" fmla="*/ 1131 h 1665"/>
                <a:gd name="T28" fmla="*/ 1235 w 1884"/>
                <a:gd name="T29" fmla="*/ 1468 h 1665"/>
                <a:gd name="T30" fmla="*/ 1071 w 1884"/>
                <a:gd name="T31" fmla="*/ 1497 h 1665"/>
                <a:gd name="T32" fmla="*/ 514 w 1884"/>
                <a:gd name="T33" fmla="*/ 1649 h 1665"/>
                <a:gd name="T34" fmla="*/ 1029 w 1884"/>
                <a:gd name="T35" fmla="*/ 163 h 1665"/>
                <a:gd name="T36" fmla="*/ 621 w 1884"/>
                <a:gd name="T37" fmla="*/ 348 h 1665"/>
                <a:gd name="T38" fmla="*/ 452 w 1884"/>
                <a:gd name="T39" fmla="*/ 340 h 1665"/>
                <a:gd name="T40" fmla="*/ 339 w 1884"/>
                <a:gd name="T41" fmla="*/ 363 h 1665"/>
                <a:gd name="T42" fmla="*/ 190 w 1884"/>
                <a:gd name="T43" fmla="*/ 562 h 1665"/>
                <a:gd name="T44" fmla="*/ 129 w 1884"/>
                <a:gd name="T45" fmla="*/ 789 h 1665"/>
                <a:gd name="T46" fmla="*/ 39 w 1884"/>
                <a:gd name="T47" fmla="*/ 943 h 1665"/>
                <a:gd name="T48" fmla="*/ 108 w 1884"/>
                <a:gd name="T49" fmla="*/ 1337 h 1665"/>
                <a:gd name="T50" fmla="*/ 448 w 1884"/>
                <a:gd name="T51" fmla="*/ 1642 h 1665"/>
                <a:gd name="T52" fmla="*/ 1071 w 1884"/>
                <a:gd name="T53" fmla="*/ 1497 h 1665"/>
                <a:gd name="T54" fmla="*/ 1234 w 1884"/>
                <a:gd name="T55" fmla="*/ 1467 h 1665"/>
                <a:gd name="T56" fmla="*/ 1726 w 1884"/>
                <a:gd name="T57" fmla="*/ 1130 h 1665"/>
                <a:gd name="T58" fmla="*/ 1832 w 1884"/>
                <a:gd name="T59" fmla="*/ 623 h 1665"/>
                <a:gd name="T60" fmla="*/ 1722 w 1884"/>
                <a:gd name="T61" fmla="*/ 407 h 1665"/>
                <a:gd name="T62" fmla="*/ 1677 w 1884"/>
                <a:gd name="T63" fmla="*/ 282 h 1665"/>
                <a:gd name="T64" fmla="*/ 1551 w 1884"/>
                <a:gd name="T65" fmla="*/ 51 h 1665"/>
                <a:gd name="T66" fmla="*/ 1407 w 1884"/>
                <a:gd name="T67" fmla="*/ 1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4" h="1665">
                  <a:moveTo>
                    <a:pt x="448" y="1643"/>
                  </a:moveTo>
                  <a:cubicBezTo>
                    <a:pt x="406" y="1635"/>
                    <a:pt x="367" y="1619"/>
                    <a:pt x="328" y="1595"/>
                  </a:cubicBezTo>
                  <a:cubicBezTo>
                    <a:pt x="226" y="1532"/>
                    <a:pt x="163" y="1428"/>
                    <a:pt x="108" y="1338"/>
                  </a:cubicBezTo>
                  <a:cubicBezTo>
                    <a:pt x="80" y="1292"/>
                    <a:pt x="51" y="1242"/>
                    <a:pt x="32" y="1188"/>
                  </a:cubicBezTo>
                  <a:cubicBezTo>
                    <a:pt x="0" y="1099"/>
                    <a:pt x="2" y="1019"/>
                    <a:pt x="38" y="942"/>
                  </a:cubicBezTo>
                  <a:cubicBezTo>
                    <a:pt x="51" y="916"/>
                    <a:pt x="68" y="889"/>
                    <a:pt x="84" y="864"/>
                  </a:cubicBezTo>
                  <a:cubicBezTo>
                    <a:pt x="100" y="839"/>
                    <a:pt x="116" y="814"/>
                    <a:pt x="128" y="789"/>
                  </a:cubicBezTo>
                  <a:cubicBezTo>
                    <a:pt x="152" y="741"/>
                    <a:pt x="161" y="691"/>
                    <a:pt x="171" y="643"/>
                  </a:cubicBezTo>
                  <a:cubicBezTo>
                    <a:pt x="176" y="616"/>
                    <a:pt x="181" y="589"/>
                    <a:pt x="189" y="562"/>
                  </a:cubicBezTo>
                  <a:cubicBezTo>
                    <a:pt x="192" y="550"/>
                    <a:pt x="196" y="538"/>
                    <a:pt x="201" y="526"/>
                  </a:cubicBezTo>
                  <a:cubicBezTo>
                    <a:pt x="218" y="482"/>
                    <a:pt x="259" y="402"/>
                    <a:pt x="339" y="363"/>
                  </a:cubicBezTo>
                  <a:cubicBezTo>
                    <a:pt x="372" y="347"/>
                    <a:pt x="407" y="339"/>
                    <a:pt x="450" y="339"/>
                  </a:cubicBezTo>
                  <a:cubicBezTo>
                    <a:pt x="451" y="339"/>
                    <a:pt x="452" y="339"/>
                    <a:pt x="452" y="339"/>
                  </a:cubicBezTo>
                  <a:cubicBezTo>
                    <a:pt x="476" y="339"/>
                    <a:pt x="500" y="341"/>
                    <a:pt x="523" y="343"/>
                  </a:cubicBezTo>
                  <a:cubicBezTo>
                    <a:pt x="554" y="346"/>
                    <a:pt x="588" y="349"/>
                    <a:pt x="621" y="347"/>
                  </a:cubicBezTo>
                  <a:cubicBezTo>
                    <a:pt x="686" y="344"/>
                    <a:pt x="756" y="322"/>
                    <a:pt x="836" y="281"/>
                  </a:cubicBezTo>
                  <a:cubicBezTo>
                    <a:pt x="903" y="246"/>
                    <a:pt x="968" y="203"/>
                    <a:pt x="1029" y="162"/>
                  </a:cubicBezTo>
                  <a:cubicBezTo>
                    <a:pt x="1155" y="77"/>
                    <a:pt x="1287" y="0"/>
                    <a:pt x="1407" y="0"/>
                  </a:cubicBezTo>
                  <a:cubicBezTo>
                    <a:pt x="1417" y="0"/>
                    <a:pt x="1427" y="1"/>
                    <a:pt x="1436" y="2"/>
                  </a:cubicBezTo>
                  <a:cubicBezTo>
                    <a:pt x="1479" y="7"/>
                    <a:pt x="1518" y="23"/>
                    <a:pt x="1552" y="50"/>
                  </a:cubicBezTo>
                  <a:cubicBezTo>
                    <a:pt x="1581" y="74"/>
                    <a:pt x="1606" y="105"/>
                    <a:pt x="1626" y="143"/>
                  </a:cubicBezTo>
                  <a:cubicBezTo>
                    <a:pt x="1649" y="186"/>
                    <a:pt x="1663" y="235"/>
                    <a:pt x="1678" y="282"/>
                  </a:cubicBezTo>
                  <a:cubicBezTo>
                    <a:pt x="1687" y="312"/>
                    <a:pt x="1696" y="343"/>
                    <a:pt x="1708" y="373"/>
                  </a:cubicBezTo>
                  <a:cubicBezTo>
                    <a:pt x="1712" y="384"/>
                    <a:pt x="1717" y="395"/>
                    <a:pt x="1722" y="407"/>
                  </a:cubicBezTo>
                  <a:cubicBezTo>
                    <a:pt x="1739" y="443"/>
                    <a:pt x="1758" y="479"/>
                    <a:pt x="1777" y="514"/>
                  </a:cubicBezTo>
                  <a:cubicBezTo>
                    <a:pt x="1796" y="549"/>
                    <a:pt x="1816" y="586"/>
                    <a:pt x="1833" y="623"/>
                  </a:cubicBezTo>
                  <a:cubicBezTo>
                    <a:pt x="1872" y="711"/>
                    <a:pt x="1884" y="783"/>
                    <a:pt x="1872" y="859"/>
                  </a:cubicBezTo>
                  <a:cubicBezTo>
                    <a:pt x="1858" y="947"/>
                    <a:pt x="1809" y="1039"/>
                    <a:pt x="1726" y="1131"/>
                  </a:cubicBezTo>
                  <a:cubicBezTo>
                    <a:pt x="1657" y="1208"/>
                    <a:pt x="1567" y="1283"/>
                    <a:pt x="1459" y="1355"/>
                  </a:cubicBezTo>
                  <a:cubicBezTo>
                    <a:pt x="1394" y="1398"/>
                    <a:pt x="1317" y="1444"/>
                    <a:pt x="1235" y="1468"/>
                  </a:cubicBezTo>
                  <a:cubicBezTo>
                    <a:pt x="1197" y="1478"/>
                    <a:pt x="1160" y="1484"/>
                    <a:pt x="1123" y="1489"/>
                  </a:cubicBezTo>
                  <a:cubicBezTo>
                    <a:pt x="1106" y="1492"/>
                    <a:pt x="1088" y="1494"/>
                    <a:pt x="1071" y="1497"/>
                  </a:cubicBezTo>
                  <a:cubicBezTo>
                    <a:pt x="981" y="1513"/>
                    <a:pt x="896" y="1544"/>
                    <a:pt x="815" y="1574"/>
                  </a:cubicBezTo>
                  <a:cubicBezTo>
                    <a:pt x="711" y="1612"/>
                    <a:pt x="612" y="1649"/>
                    <a:pt x="514" y="1649"/>
                  </a:cubicBezTo>
                  <a:cubicBezTo>
                    <a:pt x="492" y="1649"/>
                    <a:pt x="470" y="1647"/>
                    <a:pt x="448" y="1643"/>
                  </a:cubicBezTo>
                  <a:moveTo>
                    <a:pt x="1029" y="163"/>
                  </a:moveTo>
                  <a:cubicBezTo>
                    <a:pt x="968" y="204"/>
                    <a:pt x="903" y="247"/>
                    <a:pt x="836" y="281"/>
                  </a:cubicBezTo>
                  <a:cubicBezTo>
                    <a:pt x="756" y="322"/>
                    <a:pt x="686" y="344"/>
                    <a:pt x="621" y="348"/>
                  </a:cubicBezTo>
                  <a:cubicBezTo>
                    <a:pt x="588" y="350"/>
                    <a:pt x="554" y="347"/>
                    <a:pt x="522" y="344"/>
                  </a:cubicBezTo>
                  <a:cubicBezTo>
                    <a:pt x="499" y="342"/>
                    <a:pt x="476" y="340"/>
                    <a:pt x="452" y="340"/>
                  </a:cubicBezTo>
                  <a:cubicBezTo>
                    <a:pt x="452" y="340"/>
                    <a:pt x="451" y="340"/>
                    <a:pt x="450" y="340"/>
                  </a:cubicBezTo>
                  <a:cubicBezTo>
                    <a:pt x="407" y="340"/>
                    <a:pt x="372" y="347"/>
                    <a:pt x="339" y="363"/>
                  </a:cubicBezTo>
                  <a:cubicBezTo>
                    <a:pt x="259" y="402"/>
                    <a:pt x="219" y="482"/>
                    <a:pt x="202" y="526"/>
                  </a:cubicBezTo>
                  <a:cubicBezTo>
                    <a:pt x="197" y="538"/>
                    <a:pt x="193" y="550"/>
                    <a:pt x="190" y="562"/>
                  </a:cubicBezTo>
                  <a:cubicBezTo>
                    <a:pt x="182" y="589"/>
                    <a:pt x="177" y="616"/>
                    <a:pt x="172" y="643"/>
                  </a:cubicBezTo>
                  <a:cubicBezTo>
                    <a:pt x="162" y="691"/>
                    <a:pt x="152" y="741"/>
                    <a:pt x="129" y="789"/>
                  </a:cubicBezTo>
                  <a:cubicBezTo>
                    <a:pt x="117" y="815"/>
                    <a:pt x="100" y="840"/>
                    <a:pt x="85" y="864"/>
                  </a:cubicBezTo>
                  <a:cubicBezTo>
                    <a:pt x="68" y="890"/>
                    <a:pt x="51" y="916"/>
                    <a:pt x="39" y="943"/>
                  </a:cubicBezTo>
                  <a:cubicBezTo>
                    <a:pt x="3" y="1019"/>
                    <a:pt x="1" y="1099"/>
                    <a:pt x="33" y="1188"/>
                  </a:cubicBezTo>
                  <a:cubicBezTo>
                    <a:pt x="52" y="1242"/>
                    <a:pt x="80" y="1291"/>
                    <a:pt x="108" y="1337"/>
                  </a:cubicBezTo>
                  <a:cubicBezTo>
                    <a:pt x="164" y="1428"/>
                    <a:pt x="227" y="1531"/>
                    <a:pt x="329" y="1595"/>
                  </a:cubicBezTo>
                  <a:cubicBezTo>
                    <a:pt x="367" y="1619"/>
                    <a:pt x="406" y="1634"/>
                    <a:pt x="448" y="1642"/>
                  </a:cubicBezTo>
                  <a:cubicBezTo>
                    <a:pt x="567" y="1665"/>
                    <a:pt x="687" y="1620"/>
                    <a:pt x="814" y="1574"/>
                  </a:cubicBezTo>
                  <a:cubicBezTo>
                    <a:pt x="896" y="1543"/>
                    <a:pt x="981" y="1512"/>
                    <a:pt x="1071" y="1497"/>
                  </a:cubicBezTo>
                  <a:cubicBezTo>
                    <a:pt x="1088" y="1494"/>
                    <a:pt x="1106" y="1491"/>
                    <a:pt x="1123" y="1489"/>
                  </a:cubicBezTo>
                  <a:cubicBezTo>
                    <a:pt x="1159" y="1483"/>
                    <a:pt x="1197" y="1478"/>
                    <a:pt x="1234" y="1467"/>
                  </a:cubicBezTo>
                  <a:cubicBezTo>
                    <a:pt x="1317" y="1444"/>
                    <a:pt x="1394" y="1397"/>
                    <a:pt x="1458" y="1354"/>
                  </a:cubicBezTo>
                  <a:cubicBezTo>
                    <a:pt x="1567" y="1283"/>
                    <a:pt x="1657" y="1207"/>
                    <a:pt x="1726" y="1130"/>
                  </a:cubicBezTo>
                  <a:cubicBezTo>
                    <a:pt x="1808" y="1038"/>
                    <a:pt x="1857" y="947"/>
                    <a:pt x="1871" y="859"/>
                  </a:cubicBezTo>
                  <a:cubicBezTo>
                    <a:pt x="1883" y="783"/>
                    <a:pt x="1871" y="711"/>
                    <a:pt x="1832" y="623"/>
                  </a:cubicBezTo>
                  <a:cubicBezTo>
                    <a:pt x="1815" y="586"/>
                    <a:pt x="1795" y="550"/>
                    <a:pt x="1776" y="514"/>
                  </a:cubicBezTo>
                  <a:cubicBezTo>
                    <a:pt x="1757" y="479"/>
                    <a:pt x="1738" y="444"/>
                    <a:pt x="1722" y="407"/>
                  </a:cubicBezTo>
                  <a:cubicBezTo>
                    <a:pt x="1716" y="396"/>
                    <a:pt x="1712" y="384"/>
                    <a:pt x="1707" y="374"/>
                  </a:cubicBezTo>
                  <a:cubicBezTo>
                    <a:pt x="1696" y="344"/>
                    <a:pt x="1686" y="312"/>
                    <a:pt x="1677" y="282"/>
                  </a:cubicBezTo>
                  <a:cubicBezTo>
                    <a:pt x="1663" y="235"/>
                    <a:pt x="1648" y="187"/>
                    <a:pt x="1625" y="144"/>
                  </a:cubicBezTo>
                  <a:cubicBezTo>
                    <a:pt x="1606" y="105"/>
                    <a:pt x="1581" y="74"/>
                    <a:pt x="1551" y="51"/>
                  </a:cubicBezTo>
                  <a:cubicBezTo>
                    <a:pt x="1518" y="24"/>
                    <a:pt x="1479" y="7"/>
                    <a:pt x="1436" y="3"/>
                  </a:cubicBezTo>
                  <a:cubicBezTo>
                    <a:pt x="1427" y="1"/>
                    <a:pt x="1417" y="1"/>
                    <a:pt x="1407" y="1"/>
                  </a:cubicBezTo>
                  <a:cubicBezTo>
                    <a:pt x="1287" y="1"/>
                    <a:pt x="1155" y="78"/>
                    <a:pt x="1029" y="16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2" name="Freeform 19">
              <a:extLst>
                <a:ext uri="{FF2B5EF4-FFF2-40B4-BE49-F238E27FC236}">
                  <a16:creationId xmlns:a16="http://schemas.microsoft.com/office/drawing/2014/main" id="{E2904BAC-7A98-4C27-BBC2-7B40DB6F3397}"/>
                </a:ext>
              </a:extLst>
            </p:cNvPr>
            <p:cNvSpPr>
              <a:spLocks noEditPoints="1"/>
            </p:cNvSpPr>
            <p:nvPr/>
          </p:nvSpPr>
          <p:spPr bwMode="auto">
            <a:xfrm>
              <a:off x="5159" y="1649"/>
              <a:ext cx="1501" cy="1331"/>
            </a:xfrm>
            <a:custGeom>
              <a:avLst/>
              <a:gdLst>
                <a:gd name="T0" fmla="*/ 484 w 2028"/>
                <a:gd name="T1" fmla="*/ 1782 h 1799"/>
                <a:gd name="T2" fmla="*/ 354 w 2028"/>
                <a:gd name="T3" fmla="*/ 1730 h 1799"/>
                <a:gd name="T4" fmla="*/ 116 w 2028"/>
                <a:gd name="T5" fmla="*/ 1452 h 1799"/>
                <a:gd name="T6" fmla="*/ 35 w 2028"/>
                <a:gd name="T7" fmla="*/ 1291 h 1799"/>
                <a:gd name="T8" fmla="*/ 41 w 2028"/>
                <a:gd name="T9" fmla="*/ 1024 h 1799"/>
                <a:gd name="T10" fmla="*/ 91 w 2028"/>
                <a:gd name="T11" fmla="*/ 939 h 1799"/>
                <a:gd name="T12" fmla="*/ 138 w 2028"/>
                <a:gd name="T13" fmla="*/ 859 h 1799"/>
                <a:gd name="T14" fmla="*/ 184 w 2028"/>
                <a:gd name="T15" fmla="*/ 704 h 1799"/>
                <a:gd name="T16" fmla="*/ 204 w 2028"/>
                <a:gd name="T17" fmla="*/ 617 h 1799"/>
                <a:gd name="T18" fmla="*/ 217 w 2028"/>
                <a:gd name="T19" fmla="*/ 578 h 1799"/>
                <a:gd name="T20" fmla="*/ 367 w 2028"/>
                <a:gd name="T21" fmla="*/ 402 h 1799"/>
                <a:gd name="T22" fmla="*/ 491 w 2028"/>
                <a:gd name="T23" fmla="*/ 377 h 1799"/>
                <a:gd name="T24" fmla="*/ 566 w 2028"/>
                <a:gd name="T25" fmla="*/ 382 h 1799"/>
                <a:gd name="T26" fmla="*/ 673 w 2028"/>
                <a:gd name="T27" fmla="*/ 387 h 1799"/>
                <a:gd name="T28" fmla="*/ 901 w 2028"/>
                <a:gd name="T29" fmla="*/ 316 h 1799"/>
                <a:gd name="T30" fmla="*/ 1107 w 2028"/>
                <a:gd name="T31" fmla="*/ 188 h 1799"/>
                <a:gd name="T32" fmla="*/ 1547 w 2028"/>
                <a:gd name="T33" fmla="*/ 15 h 1799"/>
                <a:gd name="T34" fmla="*/ 1752 w 2028"/>
                <a:gd name="T35" fmla="*/ 169 h 1799"/>
                <a:gd name="T36" fmla="*/ 1807 w 2028"/>
                <a:gd name="T37" fmla="*/ 317 h 1799"/>
                <a:gd name="T38" fmla="*/ 1840 w 2028"/>
                <a:gd name="T39" fmla="*/ 416 h 1799"/>
                <a:gd name="T40" fmla="*/ 1855 w 2028"/>
                <a:gd name="T41" fmla="*/ 452 h 1799"/>
                <a:gd name="T42" fmla="*/ 1913 w 2028"/>
                <a:gd name="T43" fmla="*/ 566 h 1799"/>
                <a:gd name="T44" fmla="*/ 1973 w 2028"/>
                <a:gd name="T45" fmla="*/ 683 h 1799"/>
                <a:gd name="T46" fmla="*/ 2015 w 2028"/>
                <a:gd name="T47" fmla="*/ 937 h 1799"/>
                <a:gd name="T48" fmla="*/ 1570 w 2028"/>
                <a:gd name="T49" fmla="*/ 1472 h 1799"/>
                <a:gd name="T50" fmla="*/ 1330 w 2028"/>
                <a:gd name="T51" fmla="*/ 1594 h 1799"/>
                <a:gd name="T52" fmla="*/ 1210 w 2028"/>
                <a:gd name="T53" fmla="*/ 1617 h 1799"/>
                <a:gd name="T54" fmla="*/ 1154 w 2028"/>
                <a:gd name="T55" fmla="*/ 1625 h 1799"/>
                <a:gd name="T56" fmla="*/ 879 w 2028"/>
                <a:gd name="T57" fmla="*/ 1708 h 1799"/>
                <a:gd name="T58" fmla="*/ 556 w 2028"/>
                <a:gd name="T59" fmla="*/ 1788 h 1799"/>
                <a:gd name="T60" fmla="*/ 484 w 2028"/>
                <a:gd name="T61" fmla="*/ 1782 h 1799"/>
                <a:gd name="T62" fmla="*/ 1111 w 2028"/>
                <a:gd name="T63" fmla="*/ 194 h 1799"/>
                <a:gd name="T64" fmla="*/ 904 w 2028"/>
                <a:gd name="T65" fmla="*/ 322 h 1799"/>
                <a:gd name="T66" fmla="*/ 673 w 2028"/>
                <a:gd name="T67" fmla="*/ 394 h 1799"/>
                <a:gd name="T68" fmla="*/ 566 w 2028"/>
                <a:gd name="T69" fmla="*/ 389 h 1799"/>
                <a:gd name="T70" fmla="*/ 491 w 2028"/>
                <a:gd name="T71" fmla="*/ 384 h 1799"/>
                <a:gd name="T72" fmla="*/ 370 w 2028"/>
                <a:gd name="T73" fmla="*/ 408 h 1799"/>
                <a:gd name="T74" fmla="*/ 224 w 2028"/>
                <a:gd name="T75" fmla="*/ 581 h 1799"/>
                <a:gd name="T76" fmla="*/ 211 w 2028"/>
                <a:gd name="T77" fmla="*/ 619 h 1799"/>
                <a:gd name="T78" fmla="*/ 191 w 2028"/>
                <a:gd name="T79" fmla="*/ 705 h 1799"/>
                <a:gd name="T80" fmla="*/ 145 w 2028"/>
                <a:gd name="T81" fmla="*/ 862 h 1799"/>
                <a:gd name="T82" fmla="*/ 97 w 2028"/>
                <a:gd name="T83" fmla="*/ 943 h 1799"/>
                <a:gd name="T84" fmla="*/ 47 w 2028"/>
                <a:gd name="T85" fmla="*/ 1027 h 1799"/>
                <a:gd name="T86" fmla="*/ 41 w 2028"/>
                <a:gd name="T87" fmla="*/ 1288 h 1799"/>
                <a:gd name="T88" fmla="*/ 122 w 2028"/>
                <a:gd name="T89" fmla="*/ 1448 h 1799"/>
                <a:gd name="T90" fmla="*/ 358 w 2028"/>
                <a:gd name="T91" fmla="*/ 1724 h 1799"/>
                <a:gd name="T92" fmla="*/ 486 w 2028"/>
                <a:gd name="T93" fmla="*/ 1775 h 1799"/>
                <a:gd name="T94" fmla="*/ 877 w 2028"/>
                <a:gd name="T95" fmla="*/ 1701 h 1799"/>
                <a:gd name="T96" fmla="*/ 1153 w 2028"/>
                <a:gd name="T97" fmla="*/ 1618 h 1799"/>
                <a:gd name="T98" fmla="*/ 1209 w 2028"/>
                <a:gd name="T99" fmla="*/ 1610 h 1799"/>
                <a:gd name="T100" fmla="*/ 1328 w 2028"/>
                <a:gd name="T101" fmla="*/ 1587 h 1799"/>
                <a:gd name="T102" fmla="*/ 1567 w 2028"/>
                <a:gd name="T103" fmla="*/ 1467 h 1799"/>
                <a:gd name="T104" fmla="*/ 2008 w 2028"/>
                <a:gd name="T105" fmla="*/ 936 h 1799"/>
                <a:gd name="T106" fmla="*/ 1967 w 2028"/>
                <a:gd name="T107" fmla="*/ 686 h 1799"/>
                <a:gd name="T108" fmla="*/ 1907 w 2028"/>
                <a:gd name="T109" fmla="*/ 569 h 1799"/>
                <a:gd name="T110" fmla="*/ 1849 w 2028"/>
                <a:gd name="T111" fmla="*/ 455 h 1799"/>
                <a:gd name="T112" fmla="*/ 1834 w 2028"/>
                <a:gd name="T113" fmla="*/ 419 h 1799"/>
                <a:gd name="T114" fmla="*/ 1801 w 2028"/>
                <a:gd name="T115" fmla="*/ 319 h 1799"/>
                <a:gd name="T116" fmla="*/ 1746 w 2028"/>
                <a:gd name="T117" fmla="*/ 173 h 1799"/>
                <a:gd name="T118" fmla="*/ 1546 w 2028"/>
                <a:gd name="T119" fmla="*/ 22 h 1799"/>
                <a:gd name="T120" fmla="*/ 1514 w 2028"/>
                <a:gd name="T121" fmla="*/ 21 h 1799"/>
                <a:gd name="T122" fmla="*/ 1111 w 2028"/>
                <a:gd name="T123" fmla="*/ 194 h 1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8" h="1799">
                  <a:moveTo>
                    <a:pt x="484" y="1782"/>
                  </a:moveTo>
                  <a:cubicBezTo>
                    <a:pt x="439" y="1773"/>
                    <a:pt x="396" y="1756"/>
                    <a:pt x="354" y="1730"/>
                  </a:cubicBezTo>
                  <a:cubicBezTo>
                    <a:pt x="244" y="1661"/>
                    <a:pt x="176" y="1550"/>
                    <a:pt x="116" y="1452"/>
                  </a:cubicBezTo>
                  <a:cubicBezTo>
                    <a:pt x="86" y="1402"/>
                    <a:pt x="55" y="1349"/>
                    <a:pt x="35" y="1291"/>
                  </a:cubicBezTo>
                  <a:cubicBezTo>
                    <a:pt x="0" y="1194"/>
                    <a:pt x="2" y="1107"/>
                    <a:pt x="41" y="1024"/>
                  </a:cubicBezTo>
                  <a:cubicBezTo>
                    <a:pt x="55" y="995"/>
                    <a:pt x="73" y="967"/>
                    <a:pt x="91" y="939"/>
                  </a:cubicBezTo>
                  <a:cubicBezTo>
                    <a:pt x="108" y="913"/>
                    <a:pt x="125" y="886"/>
                    <a:pt x="138" y="859"/>
                  </a:cubicBezTo>
                  <a:cubicBezTo>
                    <a:pt x="163" y="808"/>
                    <a:pt x="174" y="755"/>
                    <a:pt x="184" y="704"/>
                  </a:cubicBezTo>
                  <a:cubicBezTo>
                    <a:pt x="190" y="675"/>
                    <a:pt x="196" y="646"/>
                    <a:pt x="204" y="617"/>
                  </a:cubicBezTo>
                  <a:cubicBezTo>
                    <a:pt x="208" y="604"/>
                    <a:pt x="212" y="591"/>
                    <a:pt x="217" y="578"/>
                  </a:cubicBezTo>
                  <a:cubicBezTo>
                    <a:pt x="236" y="530"/>
                    <a:pt x="280" y="444"/>
                    <a:pt x="367" y="402"/>
                  </a:cubicBezTo>
                  <a:cubicBezTo>
                    <a:pt x="404" y="384"/>
                    <a:pt x="443" y="376"/>
                    <a:pt x="491" y="377"/>
                  </a:cubicBezTo>
                  <a:cubicBezTo>
                    <a:pt x="516" y="378"/>
                    <a:pt x="542" y="380"/>
                    <a:pt x="566" y="382"/>
                  </a:cubicBezTo>
                  <a:cubicBezTo>
                    <a:pt x="601" y="386"/>
                    <a:pt x="636" y="389"/>
                    <a:pt x="673" y="387"/>
                  </a:cubicBezTo>
                  <a:cubicBezTo>
                    <a:pt x="741" y="384"/>
                    <a:pt x="815" y="360"/>
                    <a:pt x="901" y="316"/>
                  </a:cubicBezTo>
                  <a:cubicBezTo>
                    <a:pt x="971" y="279"/>
                    <a:pt x="1039" y="235"/>
                    <a:pt x="1107" y="188"/>
                  </a:cubicBezTo>
                  <a:cubicBezTo>
                    <a:pt x="1254" y="89"/>
                    <a:pt x="1408" y="0"/>
                    <a:pt x="1547" y="15"/>
                  </a:cubicBezTo>
                  <a:cubicBezTo>
                    <a:pt x="1658" y="28"/>
                    <a:pt x="1720" y="106"/>
                    <a:pt x="1752" y="169"/>
                  </a:cubicBezTo>
                  <a:cubicBezTo>
                    <a:pt x="1776" y="216"/>
                    <a:pt x="1792" y="267"/>
                    <a:pt x="1807" y="317"/>
                  </a:cubicBezTo>
                  <a:cubicBezTo>
                    <a:pt x="1817" y="350"/>
                    <a:pt x="1828" y="384"/>
                    <a:pt x="1840" y="416"/>
                  </a:cubicBezTo>
                  <a:cubicBezTo>
                    <a:pt x="1845" y="427"/>
                    <a:pt x="1850" y="440"/>
                    <a:pt x="1855" y="452"/>
                  </a:cubicBezTo>
                  <a:cubicBezTo>
                    <a:pt x="1873" y="490"/>
                    <a:pt x="1893" y="529"/>
                    <a:pt x="1913" y="566"/>
                  </a:cubicBezTo>
                  <a:cubicBezTo>
                    <a:pt x="1934" y="604"/>
                    <a:pt x="1955" y="643"/>
                    <a:pt x="1973" y="683"/>
                  </a:cubicBezTo>
                  <a:cubicBezTo>
                    <a:pt x="2015" y="777"/>
                    <a:pt x="2028" y="856"/>
                    <a:pt x="2015" y="937"/>
                  </a:cubicBezTo>
                  <a:cubicBezTo>
                    <a:pt x="1978" y="1172"/>
                    <a:pt x="1721" y="1373"/>
                    <a:pt x="1570" y="1472"/>
                  </a:cubicBezTo>
                  <a:cubicBezTo>
                    <a:pt x="1501" y="1518"/>
                    <a:pt x="1418" y="1568"/>
                    <a:pt x="1330" y="1594"/>
                  </a:cubicBezTo>
                  <a:cubicBezTo>
                    <a:pt x="1290" y="1605"/>
                    <a:pt x="1250" y="1611"/>
                    <a:pt x="1210" y="1617"/>
                  </a:cubicBezTo>
                  <a:cubicBezTo>
                    <a:pt x="1192" y="1619"/>
                    <a:pt x="1173" y="1622"/>
                    <a:pt x="1154" y="1625"/>
                  </a:cubicBezTo>
                  <a:cubicBezTo>
                    <a:pt x="1058" y="1642"/>
                    <a:pt x="967" y="1675"/>
                    <a:pt x="879" y="1708"/>
                  </a:cubicBezTo>
                  <a:cubicBezTo>
                    <a:pt x="768" y="1749"/>
                    <a:pt x="661" y="1788"/>
                    <a:pt x="556" y="1788"/>
                  </a:cubicBezTo>
                  <a:cubicBezTo>
                    <a:pt x="532" y="1788"/>
                    <a:pt x="508" y="1786"/>
                    <a:pt x="484" y="1782"/>
                  </a:cubicBezTo>
                  <a:moveTo>
                    <a:pt x="1111" y="194"/>
                  </a:moveTo>
                  <a:cubicBezTo>
                    <a:pt x="1042" y="241"/>
                    <a:pt x="975" y="285"/>
                    <a:pt x="904" y="322"/>
                  </a:cubicBezTo>
                  <a:cubicBezTo>
                    <a:pt x="818" y="367"/>
                    <a:pt x="742" y="391"/>
                    <a:pt x="673" y="394"/>
                  </a:cubicBezTo>
                  <a:cubicBezTo>
                    <a:pt x="636" y="396"/>
                    <a:pt x="600" y="393"/>
                    <a:pt x="566" y="389"/>
                  </a:cubicBezTo>
                  <a:cubicBezTo>
                    <a:pt x="541" y="387"/>
                    <a:pt x="516" y="385"/>
                    <a:pt x="491" y="384"/>
                  </a:cubicBezTo>
                  <a:cubicBezTo>
                    <a:pt x="444" y="383"/>
                    <a:pt x="406" y="391"/>
                    <a:pt x="370" y="408"/>
                  </a:cubicBezTo>
                  <a:cubicBezTo>
                    <a:pt x="285" y="449"/>
                    <a:pt x="242" y="534"/>
                    <a:pt x="224" y="581"/>
                  </a:cubicBezTo>
                  <a:cubicBezTo>
                    <a:pt x="219" y="593"/>
                    <a:pt x="214" y="606"/>
                    <a:pt x="211" y="619"/>
                  </a:cubicBezTo>
                  <a:cubicBezTo>
                    <a:pt x="202" y="648"/>
                    <a:pt x="197" y="677"/>
                    <a:pt x="191" y="705"/>
                  </a:cubicBezTo>
                  <a:cubicBezTo>
                    <a:pt x="181" y="757"/>
                    <a:pt x="170" y="810"/>
                    <a:pt x="145" y="862"/>
                  </a:cubicBezTo>
                  <a:cubicBezTo>
                    <a:pt x="131" y="890"/>
                    <a:pt x="114" y="917"/>
                    <a:pt x="97" y="943"/>
                  </a:cubicBezTo>
                  <a:cubicBezTo>
                    <a:pt x="79" y="970"/>
                    <a:pt x="61" y="998"/>
                    <a:pt x="47" y="1027"/>
                  </a:cubicBezTo>
                  <a:cubicBezTo>
                    <a:pt x="9" y="1108"/>
                    <a:pt x="7" y="1194"/>
                    <a:pt x="41" y="1288"/>
                  </a:cubicBezTo>
                  <a:cubicBezTo>
                    <a:pt x="62" y="1346"/>
                    <a:pt x="92" y="1399"/>
                    <a:pt x="122" y="1448"/>
                  </a:cubicBezTo>
                  <a:cubicBezTo>
                    <a:pt x="182" y="1546"/>
                    <a:pt x="249" y="1656"/>
                    <a:pt x="358" y="1724"/>
                  </a:cubicBezTo>
                  <a:cubicBezTo>
                    <a:pt x="399" y="1750"/>
                    <a:pt x="441" y="1766"/>
                    <a:pt x="486" y="1775"/>
                  </a:cubicBezTo>
                  <a:cubicBezTo>
                    <a:pt x="612" y="1799"/>
                    <a:pt x="741" y="1751"/>
                    <a:pt x="877" y="1701"/>
                  </a:cubicBezTo>
                  <a:cubicBezTo>
                    <a:pt x="965" y="1669"/>
                    <a:pt x="1056" y="1635"/>
                    <a:pt x="1153" y="1618"/>
                  </a:cubicBezTo>
                  <a:cubicBezTo>
                    <a:pt x="1172" y="1615"/>
                    <a:pt x="1191" y="1612"/>
                    <a:pt x="1209" y="1610"/>
                  </a:cubicBezTo>
                  <a:cubicBezTo>
                    <a:pt x="1248" y="1604"/>
                    <a:pt x="1289" y="1598"/>
                    <a:pt x="1328" y="1587"/>
                  </a:cubicBezTo>
                  <a:cubicBezTo>
                    <a:pt x="1416" y="1562"/>
                    <a:pt x="1498" y="1512"/>
                    <a:pt x="1567" y="1467"/>
                  </a:cubicBezTo>
                  <a:cubicBezTo>
                    <a:pt x="1716" y="1368"/>
                    <a:pt x="1971" y="1168"/>
                    <a:pt x="2008" y="936"/>
                  </a:cubicBezTo>
                  <a:cubicBezTo>
                    <a:pt x="2021" y="856"/>
                    <a:pt x="2008" y="779"/>
                    <a:pt x="1967" y="686"/>
                  </a:cubicBezTo>
                  <a:cubicBezTo>
                    <a:pt x="1949" y="646"/>
                    <a:pt x="1928" y="607"/>
                    <a:pt x="1907" y="569"/>
                  </a:cubicBezTo>
                  <a:cubicBezTo>
                    <a:pt x="1887" y="532"/>
                    <a:pt x="1866" y="493"/>
                    <a:pt x="1849" y="455"/>
                  </a:cubicBezTo>
                  <a:cubicBezTo>
                    <a:pt x="1843" y="442"/>
                    <a:pt x="1838" y="430"/>
                    <a:pt x="1834" y="419"/>
                  </a:cubicBezTo>
                  <a:cubicBezTo>
                    <a:pt x="1821" y="386"/>
                    <a:pt x="1811" y="352"/>
                    <a:pt x="1801" y="319"/>
                  </a:cubicBezTo>
                  <a:cubicBezTo>
                    <a:pt x="1786" y="270"/>
                    <a:pt x="1770" y="218"/>
                    <a:pt x="1746" y="173"/>
                  </a:cubicBezTo>
                  <a:cubicBezTo>
                    <a:pt x="1714" y="111"/>
                    <a:pt x="1654" y="35"/>
                    <a:pt x="1546" y="22"/>
                  </a:cubicBezTo>
                  <a:cubicBezTo>
                    <a:pt x="1536" y="21"/>
                    <a:pt x="1525" y="21"/>
                    <a:pt x="1514" y="21"/>
                  </a:cubicBezTo>
                  <a:cubicBezTo>
                    <a:pt x="1386" y="21"/>
                    <a:pt x="1245" y="103"/>
                    <a:pt x="1111" y="19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3" name="Freeform 20">
              <a:extLst>
                <a:ext uri="{FF2B5EF4-FFF2-40B4-BE49-F238E27FC236}">
                  <a16:creationId xmlns:a16="http://schemas.microsoft.com/office/drawing/2014/main" id="{356CA5D0-B824-4337-A61B-7E68F70D301B}"/>
                </a:ext>
              </a:extLst>
            </p:cNvPr>
            <p:cNvSpPr>
              <a:spLocks noEditPoints="1"/>
            </p:cNvSpPr>
            <p:nvPr/>
          </p:nvSpPr>
          <p:spPr bwMode="auto">
            <a:xfrm>
              <a:off x="5093" y="1630"/>
              <a:ext cx="1594" cy="1414"/>
            </a:xfrm>
            <a:custGeom>
              <a:avLst/>
              <a:gdLst>
                <a:gd name="T0" fmla="*/ 378 w 2154"/>
                <a:gd name="T1" fmla="*/ 1832 h 1911"/>
                <a:gd name="T2" fmla="*/ 124 w 2154"/>
                <a:gd name="T3" fmla="*/ 1535 h 1911"/>
                <a:gd name="T4" fmla="*/ 44 w 2154"/>
                <a:gd name="T5" fmla="*/ 1081 h 1911"/>
                <a:gd name="T6" fmla="*/ 148 w 2154"/>
                <a:gd name="T7" fmla="*/ 904 h 1911"/>
                <a:gd name="T8" fmla="*/ 219 w 2154"/>
                <a:gd name="T9" fmla="*/ 646 h 1911"/>
                <a:gd name="T10" fmla="*/ 392 w 2154"/>
                <a:gd name="T11" fmla="*/ 419 h 1911"/>
                <a:gd name="T12" fmla="*/ 524 w 2154"/>
                <a:gd name="T13" fmla="*/ 394 h 1911"/>
                <a:gd name="T14" fmla="*/ 718 w 2154"/>
                <a:gd name="T15" fmla="*/ 405 h 1911"/>
                <a:gd name="T16" fmla="*/ 1184 w 2154"/>
                <a:gd name="T17" fmla="*/ 191 h 1911"/>
                <a:gd name="T18" fmla="*/ 1650 w 2154"/>
                <a:gd name="T19" fmla="*/ 7 h 1911"/>
                <a:gd name="T20" fmla="*/ 1867 w 2154"/>
                <a:gd name="T21" fmla="*/ 170 h 1911"/>
                <a:gd name="T22" fmla="*/ 1960 w 2154"/>
                <a:gd name="T23" fmla="*/ 433 h 1911"/>
                <a:gd name="T24" fmla="*/ 2038 w 2154"/>
                <a:gd name="T25" fmla="*/ 592 h 1911"/>
                <a:gd name="T26" fmla="*/ 2144 w 2154"/>
                <a:gd name="T27" fmla="*/ 846 h 1911"/>
                <a:gd name="T28" fmla="*/ 1980 w 2154"/>
                <a:gd name="T29" fmla="*/ 1298 h 1911"/>
                <a:gd name="T30" fmla="*/ 1418 w 2154"/>
                <a:gd name="T31" fmla="*/ 1685 h 1911"/>
                <a:gd name="T32" fmla="*/ 1231 w 2154"/>
                <a:gd name="T33" fmla="*/ 1719 h 1911"/>
                <a:gd name="T34" fmla="*/ 591 w 2154"/>
                <a:gd name="T35" fmla="*/ 1893 h 1911"/>
                <a:gd name="T36" fmla="*/ 1415 w 2154"/>
                <a:gd name="T37" fmla="*/ 57 h 1911"/>
                <a:gd name="T38" fmla="*/ 964 w 2154"/>
                <a:gd name="T39" fmla="*/ 329 h 1911"/>
                <a:gd name="T40" fmla="*/ 604 w 2154"/>
                <a:gd name="T41" fmla="*/ 400 h 1911"/>
                <a:gd name="T42" fmla="*/ 516 w 2154"/>
                <a:gd name="T43" fmla="*/ 394 h 1911"/>
                <a:gd name="T44" fmla="*/ 234 w 2154"/>
                <a:gd name="T45" fmla="*/ 605 h 1911"/>
                <a:gd name="T46" fmla="*/ 198 w 2154"/>
                <a:gd name="T47" fmla="*/ 738 h 1911"/>
                <a:gd name="T48" fmla="*/ 98 w 2154"/>
                <a:gd name="T49" fmla="*/ 990 h 1911"/>
                <a:gd name="T50" fmla="*/ 38 w 2154"/>
                <a:gd name="T51" fmla="*/ 1363 h 1911"/>
                <a:gd name="T52" fmla="*/ 234 w 2154"/>
                <a:gd name="T53" fmla="*/ 1697 h 1911"/>
                <a:gd name="T54" fmla="*/ 516 w 2154"/>
                <a:gd name="T55" fmla="*/ 1886 h 1911"/>
                <a:gd name="T56" fmla="*/ 1231 w 2154"/>
                <a:gd name="T57" fmla="*/ 1718 h 1911"/>
                <a:gd name="T58" fmla="*/ 1418 w 2154"/>
                <a:gd name="T59" fmla="*/ 1685 h 1911"/>
                <a:gd name="T60" fmla="*/ 1979 w 2154"/>
                <a:gd name="T61" fmla="*/ 1298 h 1911"/>
                <a:gd name="T62" fmla="*/ 2143 w 2154"/>
                <a:gd name="T63" fmla="*/ 846 h 1911"/>
                <a:gd name="T64" fmla="*/ 2038 w 2154"/>
                <a:gd name="T65" fmla="*/ 593 h 1911"/>
                <a:gd name="T66" fmla="*/ 1960 w 2154"/>
                <a:gd name="T67" fmla="*/ 433 h 1911"/>
                <a:gd name="T68" fmla="*/ 1867 w 2154"/>
                <a:gd name="T69" fmla="*/ 171 h 1911"/>
                <a:gd name="T70" fmla="*/ 1650 w 2154"/>
                <a:gd name="T71" fmla="*/ 8 h 1911"/>
                <a:gd name="T72" fmla="*/ 1415 w 2154"/>
                <a:gd name="T73" fmla="*/ 57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54" h="1911">
                  <a:moveTo>
                    <a:pt x="515" y="1886"/>
                  </a:moveTo>
                  <a:cubicBezTo>
                    <a:pt x="467" y="1877"/>
                    <a:pt x="422" y="1859"/>
                    <a:pt x="378" y="1832"/>
                  </a:cubicBezTo>
                  <a:cubicBezTo>
                    <a:pt x="326" y="1799"/>
                    <a:pt x="279" y="1755"/>
                    <a:pt x="233" y="1698"/>
                  </a:cubicBezTo>
                  <a:cubicBezTo>
                    <a:pt x="191" y="1645"/>
                    <a:pt x="156" y="1587"/>
                    <a:pt x="124" y="1535"/>
                  </a:cubicBezTo>
                  <a:cubicBezTo>
                    <a:pt x="92" y="1482"/>
                    <a:pt x="59" y="1425"/>
                    <a:pt x="37" y="1363"/>
                  </a:cubicBezTo>
                  <a:cubicBezTo>
                    <a:pt x="0" y="1261"/>
                    <a:pt x="3" y="1168"/>
                    <a:pt x="44" y="1081"/>
                  </a:cubicBezTo>
                  <a:cubicBezTo>
                    <a:pt x="59" y="1050"/>
                    <a:pt x="78" y="1019"/>
                    <a:pt x="97" y="990"/>
                  </a:cubicBezTo>
                  <a:cubicBezTo>
                    <a:pt x="115" y="962"/>
                    <a:pt x="134" y="933"/>
                    <a:pt x="148" y="904"/>
                  </a:cubicBezTo>
                  <a:cubicBezTo>
                    <a:pt x="175" y="849"/>
                    <a:pt x="186" y="793"/>
                    <a:pt x="198" y="738"/>
                  </a:cubicBezTo>
                  <a:cubicBezTo>
                    <a:pt x="204" y="708"/>
                    <a:pt x="210" y="676"/>
                    <a:pt x="219" y="646"/>
                  </a:cubicBezTo>
                  <a:cubicBezTo>
                    <a:pt x="223" y="632"/>
                    <a:pt x="228" y="618"/>
                    <a:pt x="233" y="604"/>
                  </a:cubicBezTo>
                  <a:cubicBezTo>
                    <a:pt x="253" y="554"/>
                    <a:pt x="300" y="463"/>
                    <a:pt x="392" y="419"/>
                  </a:cubicBezTo>
                  <a:cubicBezTo>
                    <a:pt x="429" y="402"/>
                    <a:pt x="469" y="394"/>
                    <a:pt x="516" y="394"/>
                  </a:cubicBezTo>
                  <a:cubicBezTo>
                    <a:pt x="518" y="394"/>
                    <a:pt x="521" y="394"/>
                    <a:pt x="524" y="394"/>
                  </a:cubicBezTo>
                  <a:cubicBezTo>
                    <a:pt x="550" y="394"/>
                    <a:pt x="578" y="397"/>
                    <a:pt x="604" y="400"/>
                  </a:cubicBezTo>
                  <a:cubicBezTo>
                    <a:pt x="641" y="404"/>
                    <a:pt x="679" y="408"/>
                    <a:pt x="718" y="405"/>
                  </a:cubicBezTo>
                  <a:cubicBezTo>
                    <a:pt x="791" y="402"/>
                    <a:pt x="871" y="377"/>
                    <a:pt x="963" y="329"/>
                  </a:cubicBezTo>
                  <a:cubicBezTo>
                    <a:pt x="1041" y="288"/>
                    <a:pt x="1117" y="237"/>
                    <a:pt x="1184" y="191"/>
                  </a:cubicBezTo>
                  <a:cubicBezTo>
                    <a:pt x="1247" y="148"/>
                    <a:pt x="1331" y="94"/>
                    <a:pt x="1415" y="56"/>
                  </a:cubicBezTo>
                  <a:cubicBezTo>
                    <a:pt x="1505" y="15"/>
                    <a:pt x="1582" y="0"/>
                    <a:pt x="1650" y="7"/>
                  </a:cubicBezTo>
                  <a:cubicBezTo>
                    <a:pt x="1700" y="13"/>
                    <a:pt x="1744" y="32"/>
                    <a:pt x="1783" y="63"/>
                  </a:cubicBezTo>
                  <a:cubicBezTo>
                    <a:pt x="1816" y="90"/>
                    <a:pt x="1845" y="126"/>
                    <a:pt x="1867" y="170"/>
                  </a:cubicBezTo>
                  <a:cubicBezTo>
                    <a:pt x="1893" y="219"/>
                    <a:pt x="1909" y="274"/>
                    <a:pt x="1925" y="327"/>
                  </a:cubicBezTo>
                  <a:cubicBezTo>
                    <a:pt x="1936" y="362"/>
                    <a:pt x="1947" y="399"/>
                    <a:pt x="1960" y="433"/>
                  </a:cubicBezTo>
                  <a:cubicBezTo>
                    <a:pt x="1965" y="445"/>
                    <a:pt x="1971" y="458"/>
                    <a:pt x="1977" y="471"/>
                  </a:cubicBezTo>
                  <a:cubicBezTo>
                    <a:pt x="1995" y="512"/>
                    <a:pt x="2017" y="553"/>
                    <a:pt x="2038" y="592"/>
                  </a:cubicBezTo>
                  <a:cubicBezTo>
                    <a:pt x="2061" y="633"/>
                    <a:pt x="2083" y="675"/>
                    <a:pt x="2102" y="718"/>
                  </a:cubicBezTo>
                  <a:cubicBezTo>
                    <a:pt x="2123" y="764"/>
                    <a:pt x="2136" y="806"/>
                    <a:pt x="2144" y="846"/>
                  </a:cubicBezTo>
                  <a:cubicBezTo>
                    <a:pt x="2153" y="894"/>
                    <a:pt x="2154" y="940"/>
                    <a:pt x="2147" y="986"/>
                  </a:cubicBezTo>
                  <a:cubicBezTo>
                    <a:pt x="2130" y="1087"/>
                    <a:pt x="2074" y="1192"/>
                    <a:pt x="1980" y="1298"/>
                  </a:cubicBezTo>
                  <a:cubicBezTo>
                    <a:pt x="1901" y="1387"/>
                    <a:pt x="1798" y="1474"/>
                    <a:pt x="1673" y="1557"/>
                  </a:cubicBezTo>
                  <a:cubicBezTo>
                    <a:pt x="1599" y="1606"/>
                    <a:pt x="1510" y="1659"/>
                    <a:pt x="1418" y="1685"/>
                  </a:cubicBezTo>
                  <a:cubicBezTo>
                    <a:pt x="1375" y="1697"/>
                    <a:pt x="1333" y="1704"/>
                    <a:pt x="1291" y="1710"/>
                  </a:cubicBezTo>
                  <a:cubicBezTo>
                    <a:pt x="1271" y="1712"/>
                    <a:pt x="1251" y="1715"/>
                    <a:pt x="1231" y="1719"/>
                  </a:cubicBezTo>
                  <a:cubicBezTo>
                    <a:pt x="1128" y="1737"/>
                    <a:pt x="1030" y="1773"/>
                    <a:pt x="936" y="1807"/>
                  </a:cubicBezTo>
                  <a:cubicBezTo>
                    <a:pt x="817" y="1851"/>
                    <a:pt x="703" y="1893"/>
                    <a:pt x="591" y="1893"/>
                  </a:cubicBezTo>
                  <a:cubicBezTo>
                    <a:pt x="566" y="1893"/>
                    <a:pt x="541" y="1891"/>
                    <a:pt x="515" y="1886"/>
                  </a:cubicBezTo>
                  <a:moveTo>
                    <a:pt x="1415" y="57"/>
                  </a:moveTo>
                  <a:cubicBezTo>
                    <a:pt x="1331" y="94"/>
                    <a:pt x="1247" y="149"/>
                    <a:pt x="1184" y="192"/>
                  </a:cubicBezTo>
                  <a:cubicBezTo>
                    <a:pt x="1117" y="237"/>
                    <a:pt x="1041" y="289"/>
                    <a:pt x="964" y="329"/>
                  </a:cubicBezTo>
                  <a:cubicBezTo>
                    <a:pt x="872" y="377"/>
                    <a:pt x="791" y="403"/>
                    <a:pt x="718" y="406"/>
                  </a:cubicBezTo>
                  <a:cubicBezTo>
                    <a:pt x="679" y="408"/>
                    <a:pt x="641" y="404"/>
                    <a:pt x="604" y="400"/>
                  </a:cubicBezTo>
                  <a:cubicBezTo>
                    <a:pt x="577" y="398"/>
                    <a:pt x="550" y="395"/>
                    <a:pt x="524" y="394"/>
                  </a:cubicBezTo>
                  <a:cubicBezTo>
                    <a:pt x="521" y="394"/>
                    <a:pt x="518" y="394"/>
                    <a:pt x="516" y="394"/>
                  </a:cubicBezTo>
                  <a:cubicBezTo>
                    <a:pt x="469" y="394"/>
                    <a:pt x="429" y="402"/>
                    <a:pt x="393" y="420"/>
                  </a:cubicBezTo>
                  <a:cubicBezTo>
                    <a:pt x="301" y="463"/>
                    <a:pt x="254" y="554"/>
                    <a:pt x="234" y="605"/>
                  </a:cubicBezTo>
                  <a:cubicBezTo>
                    <a:pt x="228" y="618"/>
                    <a:pt x="224" y="632"/>
                    <a:pt x="220" y="646"/>
                  </a:cubicBezTo>
                  <a:cubicBezTo>
                    <a:pt x="211" y="677"/>
                    <a:pt x="204" y="708"/>
                    <a:pt x="198" y="738"/>
                  </a:cubicBezTo>
                  <a:cubicBezTo>
                    <a:pt x="187" y="793"/>
                    <a:pt x="176" y="850"/>
                    <a:pt x="149" y="904"/>
                  </a:cubicBezTo>
                  <a:cubicBezTo>
                    <a:pt x="135" y="934"/>
                    <a:pt x="116" y="962"/>
                    <a:pt x="98" y="990"/>
                  </a:cubicBezTo>
                  <a:cubicBezTo>
                    <a:pt x="79" y="1020"/>
                    <a:pt x="59" y="1050"/>
                    <a:pt x="45" y="1081"/>
                  </a:cubicBezTo>
                  <a:cubicBezTo>
                    <a:pt x="3" y="1169"/>
                    <a:pt x="1" y="1261"/>
                    <a:pt x="38" y="1363"/>
                  </a:cubicBezTo>
                  <a:cubicBezTo>
                    <a:pt x="60" y="1425"/>
                    <a:pt x="93" y="1482"/>
                    <a:pt x="125" y="1535"/>
                  </a:cubicBezTo>
                  <a:cubicBezTo>
                    <a:pt x="156" y="1586"/>
                    <a:pt x="192" y="1645"/>
                    <a:pt x="234" y="1697"/>
                  </a:cubicBezTo>
                  <a:cubicBezTo>
                    <a:pt x="279" y="1755"/>
                    <a:pt x="326" y="1799"/>
                    <a:pt x="378" y="1831"/>
                  </a:cubicBezTo>
                  <a:cubicBezTo>
                    <a:pt x="422" y="1859"/>
                    <a:pt x="467" y="1876"/>
                    <a:pt x="516" y="1886"/>
                  </a:cubicBezTo>
                  <a:cubicBezTo>
                    <a:pt x="652" y="1911"/>
                    <a:pt x="790" y="1860"/>
                    <a:pt x="936" y="1807"/>
                  </a:cubicBezTo>
                  <a:cubicBezTo>
                    <a:pt x="1030" y="1772"/>
                    <a:pt x="1128" y="1736"/>
                    <a:pt x="1231" y="1718"/>
                  </a:cubicBezTo>
                  <a:cubicBezTo>
                    <a:pt x="1251" y="1715"/>
                    <a:pt x="1271" y="1712"/>
                    <a:pt x="1291" y="1709"/>
                  </a:cubicBezTo>
                  <a:cubicBezTo>
                    <a:pt x="1332" y="1703"/>
                    <a:pt x="1375" y="1697"/>
                    <a:pt x="1418" y="1685"/>
                  </a:cubicBezTo>
                  <a:cubicBezTo>
                    <a:pt x="1510" y="1658"/>
                    <a:pt x="1598" y="1605"/>
                    <a:pt x="1672" y="1556"/>
                  </a:cubicBezTo>
                  <a:cubicBezTo>
                    <a:pt x="1797" y="1473"/>
                    <a:pt x="1900" y="1386"/>
                    <a:pt x="1979" y="1298"/>
                  </a:cubicBezTo>
                  <a:cubicBezTo>
                    <a:pt x="2074" y="1192"/>
                    <a:pt x="2130" y="1087"/>
                    <a:pt x="2146" y="986"/>
                  </a:cubicBezTo>
                  <a:cubicBezTo>
                    <a:pt x="2153" y="940"/>
                    <a:pt x="2152" y="894"/>
                    <a:pt x="2143" y="846"/>
                  </a:cubicBezTo>
                  <a:cubicBezTo>
                    <a:pt x="2136" y="806"/>
                    <a:pt x="2122" y="764"/>
                    <a:pt x="2102" y="718"/>
                  </a:cubicBezTo>
                  <a:cubicBezTo>
                    <a:pt x="2083" y="676"/>
                    <a:pt x="2060" y="633"/>
                    <a:pt x="2038" y="593"/>
                  </a:cubicBezTo>
                  <a:cubicBezTo>
                    <a:pt x="2016" y="553"/>
                    <a:pt x="1994" y="513"/>
                    <a:pt x="1976" y="472"/>
                  </a:cubicBezTo>
                  <a:cubicBezTo>
                    <a:pt x="1970" y="458"/>
                    <a:pt x="1965" y="446"/>
                    <a:pt x="1960" y="433"/>
                  </a:cubicBezTo>
                  <a:cubicBezTo>
                    <a:pt x="1946" y="399"/>
                    <a:pt x="1935" y="362"/>
                    <a:pt x="1925" y="327"/>
                  </a:cubicBezTo>
                  <a:cubicBezTo>
                    <a:pt x="1908" y="274"/>
                    <a:pt x="1892" y="220"/>
                    <a:pt x="1867" y="171"/>
                  </a:cubicBezTo>
                  <a:cubicBezTo>
                    <a:pt x="1844" y="127"/>
                    <a:pt x="1816" y="91"/>
                    <a:pt x="1782" y="64"/>
                  </a:cubicBezTo>
                  <a:cubicBezTo>
                    <a:pt x="1744" y="32"/>
                    <a:pt x="1700" y="14"/>
                    <a:pt x="1650" y="8"/>
                  </a:cubicBezTo>
                  <a:cubicBezTo>
                    <a:pt x="1639" y="7"/>
                    <a:pt x="1628" y="6"/>
                    <a:pt x="1616" y="6"/>
                  </a:cubicBezTo>
                  <a:cubicBezTo>
                    <a:pt x="1556" y="6"/>
                    <a:pt x="1490" y="23"/>
                    <a:pt x="1415" y="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4" name="Freeform 21">
              <a:extLst>
                <a:ext uri="{FF2B5EF4-FFF2-40B4-BE49-F238E27FC236}">
                  <a16:creationId xmlns:a16="http://schemas.microsoft.com/office/drawing/2014/main" id="{8778AD7E-7826-4BB3-A098-1BEFF8EB9EDB}"/>
                </a:ext>
              </a:extLst>
            </p:cNvPr>
            <p:cNvSpPr>
              <a:spLocks noEditPoints="1"/>
            </p:cNvSpPr>
            <p:nvPr/>
          </p:nvSpPr>
          <p:spPr bwMode="auto">
            <a:xfrm>
              <a:off x="5034" y="1601"/>
              <a:ext cx="1687" cy="1505"/>
            </a:xfrm>
            <a:custGeom>
              <a:avLst/>
              <a:gdLst>
                <a:gd name="T0" fmla="*/ 390 w 2280"/>
                <a:gd name="T1" fmla="*/ 1948 h 2033"/>
                <a:gd name="T2" fmla="*/ 120 w 2280"/>
                <a:gd name="T3" fmla="*/ 1632 h 2033"/>
                <a:gd name="T4" fmla="*/ 0 w 2280"/>
                <a:gd name="T5" fmla="*/ 1303 h 2033"/>
                <a:gd name="T6" fmla="*/ 92 w 2280"/>
                <a:gd name="T7" fmla="*/ 1051 h 2033"/>
                <a:gd name="T8" fmla="*/ 199 w 2280"/>
                <a:gd name="T9" fmla="*/ 784 h 2033"/>
                <a:gd name="T10" fmla="*/ 237 w 2280"/>
                <a:gd name="T11" fmla="*/ 642 h 2033"/>
                <a:gd name="T12" fmla="*/ 536 w 2280"/>
                <a:gd name="T13" fmla="*/ 419 h 2033"/>
                <a:gd name="T14" fmla="*/ 632 w 2280"/>
                <a:gd name="T15" fmla="*/ 426 h 2033"/>
                <a:gd name="T16" fmla="*/ 1015 w 2280"/>
                <a:gd name="T17" fmla="*/ 351 h 2033"/>
                <a:gd name="T18" fmla="*/ 1495 w 2280"/>
                <a:gd name="T19" fmla="*/ 59 h 2033"/>
                <a:gd name="T20" fmla="*/ 1886 w 2280"/>
                <a:gd name="T21" fmla="*/ 67 h 2033"/>
                <a:gd name="T22" fmla="*/ 2037 w 2280"/>
                <a:gd name="T23" fmla="*/ 348 h 2033"/>
                <a:gd name="T24" fmla="*/ 2092 w 2280"/>
                <a:gd name="T25" fmla="*/ 501 h 2033"/>
                <a:gd name="T26" fmla="*/ 2225 w 2280"/>
                <a:gd name="T27" fmla="*/ 763 h 2033"/>
                <a:gd name="T28" fmla="*/ 2272 w 2280"/>
                <a:gd name="T29" fmla="*/ 1048 h 2033"/>
                <a:gd name="T30" fmla="*/ 1768 w 2280"/>
                <a:gd name="T31" fmla="*/ 1655 h 2033"/>
                <a:gd name="T32" fmla="*/ 1363 w 2280"/>
                <a:gd name="T33" fmla="*/ 1818 h 2033"/>
                <a:gd name="T34" fmla="*/ 985 w 2280"/>
                <a:gd name="T35" fmla="*/ 1922 h 2033"/>
                <a:gd name="T36" fmla="*/ 537 w 2280"/>
                <a:gd name="T37" fmla="*/ 2006 h 2033"/>
                <a:gd name="T38" fmla="*/ 1249 w 2280"/>
                <a:gd name="T39" fmla="*/ 205 h 2033"/>
                <a:gd name="T40" fmla="*/ 754 w 2280"/>
                <a:gd name="T41" fmla="*/ 433 h 2033"/>
                <a:gd name="T42" fmla="*/ 547 w 2280"/>
                <a:gd name="T43" fmla="*/ 420 h 2033"/>
                <a:gd name="T44" fmla="*/ 238 w 2280"/>
                <a:gd name="T45" fmla="*/ 642 h 2033"/>
                <a:gd name="T46" fmla="*/ 200 w 2280"/>
                <a:gd name="T47" fmla="*/ 784 h 2033"/>
                <a:gd name="T48" fmla="*/ 92 w 2280"/>
                <a:gd name="T49" fmla="*/ 1051 h 2033"/>
                <a:gd name="T50" fmla="*/ 1 w 2280"/>
                <a:gd name="T51" fmla="*/ 1303 h 2033"/>
                <a:gd name="T52" fmla="*/ 121 w 2280"/>
                <a:gd name="T53" fmla="*/ 1631 h 2033"/>
                <a:gd name="T54" fmla="*/ 391 w 2280"/>
                <a:gd name="T55" fmla="*/ 1947 h 2033"/>
                <a:gd name="T56" fmla="*/ 985 w 2280"/>
                <a:gd name="T57" fmla="*/ 1921 h 2033"/>
                <a:gd name="T58" fmla="*/ 1363 w 2280"/>
                <a:gd name="T59" fmla="*/ 1817 h 2033"/>
                <a:gd name="T60" fmla="*/ 1768 w 2280"/>
                <a:gd name="T61" fmla="*/ 1655 h 2033"/>
                <a:gd name="T62" fmla="*/ 2271 w 2280"/>
                <a:gd name="T63" fmla="*/ 1048 h 2033"/>
                <a:gd name="T64" fmla="*/ 2224 w 2280"/>
                <a:gd name="T65" fmla="*/ 763 h 2033"/>
                <a:gd name="T66" fmla="*/ 2091 w 2280"/>
                <a:gd name="T67" fmla="*/ 502 h 2033"/>
                <a:gd name="T68" fmla="*/ 2036 w 2280"/>
                <a:gd name="T69" fmla="*/ 348 h 2033"/>
                <a:gd name="T70" fmla="*/ 1886 w 2280"/>
                <a:gd name="T71" fmla="*/ 68 h 2033"/>
                <a:gd name="T72" fmla="*/ 1709 w 2280"/>
                <a:gd name="T73" fmla="*/ 7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80" h="2033">
                  <a:moveTo>
                    <a:pt x="537" y="2006"/>
                  </a:moveTo>
                  <a:cubicBezTo>
                    <a:pt x="485" y="1996"/>
                    <a:pt x="437" y="1977"/>
                    <a:pt x="390" y="1948"/>
                  </a:cubicBezTo>
                  <a:cubicBezTo>
                    <a:pt x="335" y="1913"/>
                    <a:pt x="285" y="1867"/>
                    <a:pt x="236" y="1805"/>
                  </a:cubicBezTo>
                  <a:cubicBezTo>
                    <a:pt x="192" y="1749"/>
                    <a:pt x="154" y="1687"/>
                    <a:pt x="120" y="1632"/>
                  </a:cubicBezTo>
                  <a:cubicBezTo>
                    <a:pt x="86" y="1575"/>
                    <a:pt x="51" y="1514"/>
                    <a:pt x="27" y="1449"/>
                  </a:cubicBezTo>
                  <a:cubicBezTo>
                    <a:pt x="9" y="1397"/>
                    <a:pt x="0" y="1350"/>
                    <a:pt x="0" y="1303"/>
                  </a:cubicBezTo>
                  <a:cubicBezTo>
                    <a:pt x="0" y="1250"/>
                    <a:pt x="11" y="1198"/>
                    <a:pt x="35" y="1148"/>
                  </a:cubicBezTo>
                  <a:cubicBezTo>
                    <a:pt x="50" y="1115"/>
                    <a:pt x="71" y="1082"/>
                    <a:pt x="92" y="1051"/>
                  </a:cubicBezTo>
                  <a:cubicBezTo>
                    <a:pt x="111" y="1021"/>
                    <a:pt x="131" y="991"/>
                    <a:pt x="146" y="960"/>
                  </a:cubicBezTo>
                  <a:cubicBezTo>
                    <a:pt x="174" y="902"/>
                    <a:pt x="187" y="842"/>
                    <a:pt x="199" y="784"/>
                  </a:cubicBezTo>
                  <a:cubicBezTo>
                    <a:pt x="205" y="751"/>
                    <a:pt x="212" y="718"/>
                    <a:pt x="222" y="686"/>
                  </a:cubicBezTo>
                  <a:cubicBezTo>
                    <a:pt x="226" y="671"/>
                    <a:pt x="231" y="656"/>
                    <a:pt x="237" y="642"/>
                  </a:cubicBezTo>
                  <a:cubicBezTo>
                    <a:pt x="259" y="588"/>
                    <a:pt x="309" y="491"/>
                    <a:pt x="407" y="445"/>
                  </a:cubicBezTo>
                  <a:cubicBezTo>
                    <a:pt x="446" y="427"/>
                    <a:pt x="487" y="419"/>
                    <a:pt x="536" y="419"/>
                  </a:cubicBezTo>
                  <a:cubicBezTo>
                    <a:pt x="540" y="419"/>
                    <a:pt x="544" y="419"/>
                    <a:pt x="547" y="419"/>
                  </a:cubicBezTo>
                  <a:cubicBezTo>
                    <a:pt x="576" y="420"/>
                    <a:pt x="605" y="423"/>
                    <a:pt x="632" y="426"/>
                  </a:cubicBezTo>
                  <a:cubicBezTo>
                    <a:pt x="672" y="430"/>
                    <a:pt x="713" y="435"/>
                    <a:pt x="754" y="433"/>
                  </a:cubicBezTo>
                  <a:cubicBezTo>
                    <a:pt x="832" y="429"/>
                    <a:pt x="917" y="402"/>
                    <a:pt x="1015" y="351"/>
                  </a:cubicBezTo>
                  <a:cubicBezTo>
                    <a:pt x="1097" y="308"/>
                    <a:pt x="1177" y="253"/>
                    <a:pt x="1249" y="204"/>
                  </a:cubicBezTo>
                  <a:cubicBezTo>
                    <a:pt x="1316" y="158"/>
                    <a:pt x="1405" y="100"/>
                    <a:pt x="1495" y="59"/>
                  </a:cubicBezTo>
                  <a:cubicBezTo>
                    <a:pt x="1591" y="16"/>
                    <a:pt x="1673" y="0"/>
                    <a:pt x="1745" y="8"/>
                  </a:cubicBezTo>
                  <a:cubicBezTo>
                    <a:pt x="1798" y="14"/>
                    <a:pt x="1845" y="34"/>
                    <a:pt x="1886" y="67"/>
                  </a:cubicBezTo>
                  <a:cubicBezTo>
                    <a:pt x="1922" y="97"/>
                    <a:pt x="1952" y="135"/>
                    <a:pt x="1976" y="182"/>
                  </a:cubicBezTo>
                  <a:cubicBezTo>
                    <a:pt x="2003" y="234"/>
                    <a:pt x="2020" y="292"/>
                    <a:pt x="2037" y="348"/>
                  </a:cubicBezTo>
                  <a:cubicBezTo>
                    <a:pt x="2048" y="385"/>
                    <a:pt x="2060" y="424"/>
                    <a:pt x="2075" y="461"/>
                  </a:cubicBezTo>
                  <a:cubicBezTo>
                    <a:pt x="2080" y="474"/>
                    <a:pt x="2085" y="487"/>
                    <a:pt x="2092" y="501"/>
                  </a:cubicBezTo>
                  <a:cubicBezTo>
                    <a:pt x="2111" y="545"/>
                    <a:pt x="2135" y="588"/>
                    <a:pt x="2157" y="630"/>
                  </a:cubicBezTo>
                  <a:cubicBezTo>
                    <a:pt x="2181" y="673"/>
                    <a:pt x="2205" y="718"/>
                    <a:pt x="2225" y="763"/>
                  </a:cubicBezTo>
                  <a:cubicBezTo>
                    <a:pt x="2247" y="812"/>
                    <a:pt x="2261" y="856"/>
                    <a:pt x="2269" y="899"/>
                  </a:cubicBezTo>
                  <a:cubicBezTo>
                    <a:pt x="2279" y="950"/>
                    <a:pt x="2280" y="998"/>
                    <a:pt x="2272" y="1048"/>
                  </a:cubicBezTo>
                  <a:cubicBezTo>
                    <a:pt x="2255" y="1156"/>
                    <a:pt x="2195" y="1267"/>
                    <a:pt x="2094" y="1380"/>
                  </a:cubicBezTo>
                  <a:cubicBezTo>
                    <a:pt x="2011" y="1474"/>
                    <a:pt x="1901" y="1567"/>
                    <a:pt x="1768" y="1655"/>
                  </a:cubicBezTo>
                  <a:cubicBezTo>
                    <a:pt x="1689" y="1707"/>
                    <a:pt x="1596" y="1764"/>
                    <a:pt x="1497" y="1792"/>
                  </a:cubicBezTo>
                  <a:cubicBezTo>
                    <a:pt x="1453" y="1805"/>
                    <a:pt x="1407" y="1811"/>
                    <a:pt x="1363" y="1818"/>
                  </a:cubicBezTo>
                  <a:cubicBezTo>
                    <a:pt x="1342" y="1821"/>
                    <a:pt x="1321" y="1824"/>
                    <a:pt x="1299" y="1827"/>
                  </a:cubicBezTo>
                  <a:cubicBezTo>
                    <a:pt x="1189" y="1847"/>
                    <a:pt x="1085" y="1885"/>
                    <a:pt x="985" y="1922"/>
                  </a:cubicBezTo>
                  <a:cubicBezTo>
                    <a:pt x="858" y="1969"/>
                    <a:pt x="737" y="2013"/>
                    <a:pt x="618" y="2013"/>
                  </a:cubicBezTo>
                  <a:cubicBezTo>
                    <a:pt x="591" y="2013"/>
                    <a:pt x="564" y="2011"/>
                    <a:pt x="537" y="2006"/>
                  </a:cubicBezTo>
                  <a:moveTo>
                    <a:pt x="1495" y="60"/>
                  </a:moveTo>
                  <a:cubicBezTo>
                    <a:pt x="1405" y="101"/>
                    <a:pt x="1317" y="159"/>
                    <a:pt x="1249" y="205"/>
                  </a:cubicBezTo>
                  <a:cubicBezTo>
                    <a:pt x="1178" y="253"/>
                    <a:pt x="1097" y="308"/>
                    <a:pt x="1015" y="351"/>
                  </a:cubicBezTo>
                  <a:cubicBezTo>
                    <a:pt x="918" y="403"/>
                    <a:pt x="832" y="430"/>
                    <a:pt x="754" y="433"/>
                  </a:cubicBezTo>
                  <a:cubicBezTo>
                    <a:pt x="713" y="435"/>
                    <a:pt x="672" y="431"/>
                    <a:pt x="632" y="427"/>
                  </a:cubicBezTo>
                  <a:cubicBezTo>
                    <a:pt x="604" y="424"/>
                    <a:pt x="576" y="420"/>
                    <a:pt x="547" y="420"/>
                  </a:cubicBezTo>
                  <a:cubicBezTo>
                    <a:pt x="493" y="418"/>
                    <a:pt x="449" y="427"/>
                    <a:pt x="408" y="446"/>
                  </a:cubicBezTo>
                  <a:cubicBezTo>
                    <a:pt x="310" y="492"/>
                    <a:pt x="259" y="588"/>
                    <a:pt x="238" y="642"/>
                  </a:cubicBezTo>
                  <a:cubicBezTo>
                    <a:pt x="232" y="656"/>
                    <a:pt x="227" y="671"/>
                    <a:pt x="223" y="686"/>
                  </a:cubicBezTo>
                  <a:cubicBezTo>
                    <a:pt x="213" y="718"/>
                    <a:pt x="206" y="752"/>
                    <a:pt x="200" y="784"/>
                  </a:cubicBezTo>
                  <a:cubicBezTo>
                    <a:pt x="188" y="842"/>
                    <a:pt x="175" y="902"/>
                    <a:pt x="147" y="960"/>
                  </a:cubicBezTo>
                  <a:cubicBezTo>
                    <a:pt x="131" y="991"/>
                    <a:pt x="112" y="1022"/>
                    <a:pt x="92" y="1051"/>
                  </a:cubicBezTo>
                  <a:cubicBezTo>
                    <a:pt x="72" y="1083"/>
                    <a:pt x="51" y="1115"/>
                    <a:pt x="36" y="1148"/>
                  </a:cubicBezTo>
                  <a:cubicBezTo>
                    <a:pt x="12" y="1198"/>
                    <a:pt x="0" y="1250"/>
                    <a:pt x="1" y="1303"/>
                  </a:cubicBezTo>
                  <a:cubicBezTo>
                    <a:pt x="1" y="1350"/>
                    <a:pt x="10" y="1397"/>
                    <a:pt x="28" y="1448"/>
                  </a:cubicBezTo>
                  <a:cubicBezTo>
                    <a:pt x="52" y="1514"/>
                    <a:pt x="87" y="1575"/>
                    <a:pt x="121" y="1631"/>
                  </a:cubicBezTo>
                  <a:cubicBezTo>
                    <a:pt x="154" y="1686"/>
                    <a:pt x="193" y="1749"/>
                    <a:pt x="237" y="1805"/>
                  </a:cubicBezTo>
                  <a:cubicBezTo>
                    <a:pt x="285" y="1866"/>
                    <a:pt x="336" y="1913"/>
                    <a:pt x="391" y="1947"/>
                  </a:cubicBezTo>
                  <a:cubicBezTo>
                    <a:pt x="438" y="1976"/>
                    <a:pt x="486" y="1995"/>
                    <a:pt x="537" y="2005"/>
                  </a:cubicBezTo>
                  <a:cubicBezTo>
                    <a:pt x="683" y="2033"/>
                    <a:pt x="829" y="1978"/>
                    <a:pt x="985" y="1921"/>
                  </a:cubicBezTo>
                  <a:cubicBezTo>
                    <a:pt x="1085" y="1884"/>
                    <a:pt x="1189" y="1846"/>
                    <a:pt x="1299" y="1827"/>
                  </a:cubicBezTo>
                  <a:cubicBezTo>
                    <a:pt x="1320" y="1823"/>
                    <a:pt x="1342" y="1820"/>
                    <a:pt x="1363" y="1817"/>
                  </a:cubicBezTo>
                  <a:cubicBezTo>
                    <a:pt x="1407" y="1811"/>
                    <a:pt x="1452" y="1804"/>
                    <a:pt x="1497" y="1791"/>
                  </a:cubicBezTo>
                  <a:cubicBezTo>
                    <a:pt x="1595" y="1764"/>
                    <a:pt x="1689" y="1707"/>
                    <a:pt x="1768" y="1655"/>
                  </a:cubicBezTo>
                  <a:cubicBezTo>
                    <a:pt x="1900" y="1566"/>
                    <a:pt x="2010" y="1474"/>
                    <a:pt x="2094" y="1380"/>
                  </a:cubicBezTo>
                  <a:cubicBezTo>
                    <a:pt x="2194" y="1267"/>
                    <a:pt x="2254" y="1155"/>
                    <a:pt x="2271" y="1048"/>
                  </a:cubicBezTo>
                  <a:cubicBezTo>
                    <a:pt x="2279" y="998"/>
                    <a:pt x="2278" y="950"/>
                    <a:pt x="2269" y="899"/>
                  </a:cubicBezTo>
                  <a:cubicBezTo>
                    <a:pt x="2260" y="857"/>
                    <a:pt x="2246" y="812"/>
                    <a:pt x="2224" y="763"/>
                  </a:cubicBezTo>
                  <a:cubicBezTo>
                    <a:pt x="2204" y="718"/>
                    <a:pt x="2180" y="673"/>
                    <a:pt x="2157" y="630"/>
                  </a:cubicBezTo>
                  <a:cubicBezTo>
                    <a:pt x="2134" y="588"/>
                    <a:pt x="2111" y="545"/>
                    <a:pt x="2091" y="502"/>
                  </a:cubicBezTo>
                  <a:cubicBezTo>
                    <a:pt x="2085" y="488"/>
                    <a:pt x="2079" y="474"/>
                    <a:pt x="2074" y="461"/>
                  </a:cubicBezTo>
                  <a:cubicBezTo>
                    <a:pt x="2059" y="424"/>
                    <a:pt x="2048" y="385"/>
                    <a:pt x="2036" y="348"/>
                  </a:cubicBezTo>
                  <a:cubicBezTo>
                    <a:pt x="2019" y="292"/>
                    <a:pt x="2002" y="234"/>
                    <a:pt x="1975" y="182"/>
                  </a:cubicBezTo>
                  <a:cubicBezTo>
                    <a:pt x="1952" y="136"/>
                    <a:pt x="1921" y="97"/>
                    <a:pt x="1886" y="68"/>
                  </a:cubicBezTo>
                  <a:cubicBezTo>
                    <a:pt x="1845" y="35"/>
                    <a:pt x="1798" y="15"/>
                    <a:pt x="1745" y="9"/>
                  </a:cubicBezTo>
                  <a:cubicBezTo>
                    <a:pt x="1733" y="7"/>
                    <a:pt x="1721" y="7"/>
                    <a:pt x="1709" y="7"/>
                  </a:cubicBezTo>
                  <a:cubicBezTo>
                    <a:pt x="1645" y="7"/>
                    <a:pt x="1575" y="24"/>
                    <a:pt x="1495" y="6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5" name="Freeform 22">
              <a:extLst>
                <a:ext uri="{FF2B5EF4-FFF2-40B4-BE49-F238E27FC236}">
                  <a16:creationId xmlns:a16="http://schemas.microsoft.com/office/drawing/2014/main" id="{477C0B12-3EDF-4F61-8538-42A00480048C}"/>
                </a:ext>
              </a:extLst>
            </p:cNvPr>
            <p:cNvSpPr>
              <a:spLocks noEditPoints="1"/>
            </p:cNvSpPr>
            <p:nvPr/>
          </p:nvSpPr>
          <p:spPr bwMode="auto">
            <a:xfrm>
              <a:off x="4966" y="1573"/>
              <a:ext cx="1790" cy="1595"/>
            </a:xfrm>
            <a:custGeom>
              <a:avLst/>
              <a:gdLst>
                <a:gd name="T0" fmla="*/ 415 w 2418"/>
                <a:gd name="T1" fmla="*/ 2064 h 2154"/>
                <a:gd name="T2" fmla="*/ 128 w 2418"/>
                <a:gd name="T3" fmla="*/ 1728 h 2154"/>
                <a:gd name="T4" fmla="*/ 1 w 2418"/>
                <a:gd name="T5" fmla="*/ 1380 h 2154"/>
                <a:gd name="T6" fmla="*/ 98 w 2418"/>
                <a:gd name="T7" fmla="*/ 1112 h 2154"/>
                <a:gd name="T8" fmla="*/ 156 w 2418"/>
                <a:gd name="T9" fmla="*/ 1015 h 2154"/>
                <a:gd name="T10" fmla="*/ 237 w 2418"/>
                <a:gd name="T11" fmla="*/ 725 h 2154"/>
                <a:gd name="T12" fmla="*/ 434 w 2418"/>
                <a:gd name="T13" fmla="*/ 471 h 2154"/>
                <a:gd name="T14" fmla="*/ 583 w 2418"/>
                <a:gd name="T15" fmla="*/ 444 h 2154"/>
                <a:gd name="T16" fmla="*/ 803 w 2418"/>
                <a:gd name="T17" fmla="*/ 460 h 2154"/>
                <a:gd name="T18" fmla="*/ 1326 w 2418"/>
                <a:gd name="T19" fmla="*/ 217 h 2154"/>
                <a:gd name="T20" fmla="*/ 1852 w 2418"/>
                <a:gd name="T21" fmla="*/ 9 h 2154"/>
                <a:gd name="T22" fmla="*/ 2097 w 2418"/>
                <a:gd name="T23" fmla="*/ 193 h 2154"/>
                <a:gd name="T24" fmla="*/ 2201 w 2418"/>
                <a:gd name="T25" fmla="*/ 489 h 2154"/>
                <a:gd name="T26" fmla="*/ 2288 w 2418"/>
                <a:gd name="T27" fmla="*/ 667 h 2154"/>
                <a:gd name="T28" fmla="*/ 2407 w 2418"/>
                <a:gd name="T29" fmla="*/ 952 h 2154"/>
                <a:gd name="T30" fmla="*/ 2221 w 2418"/>
                <a:gd name="T31" fmla="*/ 1462 h 2154"/>
                <a:gd name="T32" fmla="*/ 1589 w 2418"/>
                <a:gd name="T33" fmla="*/ 1899 h 2154"/>
                <a:gd name="T34" fmla="*/ 1379 w 2418"/>
                <a:gd name="T35" fmla="*/ 1936 h 2154"/>
                <a:gd name="T36" fmla="*/ 656 w 2418"/>
                <a:gd name="T37" fmla="*/ 2133 h 2154"/>
                <a:gd name="T38" fmla="*/ 1587 w 2418"/>
                <a:gd name="T39" fmla="*/ 64 h 2154"/>
                <a:gd name="T40" fmla="*/ 1079 w 2418"/>
                <a:gd name="T41" fmla="*/ 373 h 2154"/>
                <a:gd name="T42" fmla="*/ 673 w 2418"/>
                <a:gd name="T43" fmla="*/ 453 h 2154"/>
                <a:gd name="T44" fmla="*/ 569 w 2418"/>
                <a:gd name="T45" fmla="*/ 445 h 2154"/>
                <a:gd name="T46" fmla="*/ 254 w 2418"/>
                <a:gd name="T47" fmla="*/ 679 h 2154"/>
                <a:gd name="T48" fmla="*/ 213 w 2418"/>
                <a:gd name="T49" fmla="*/ 830 h 2154"/>
                <a:gd name="T50" fmla="*/ 156 w 2418"/>
                <a:gd name="T51" fmla="*/ 1016 h 2154"/>
                <a:gd name="T52" fmla="*/ 39 w 2418"/>
                <a:gd name="T53" fmla="*/ 1215 h 2154"/>
                <a:gd name="T54" fmla="*/ 31 w 2418"/>
                <a:gd name="T55" fmla="*/ 1534 h 2154"/>
                <a:gd name="T56" fmla="*/ 252 w 2418"/>
                <a:gd name="T57" fmla="*/ 1912 h 2154"/>
                <a:gd name="T58" fmla="*/ 571 w 2418"/>
                <a:gd name="T59" fmla="*/ 2125 h 2154"/>
                <a:gd name="T60" fmla="*/ 1379 w 2418"/>
                <a:gd name="T61" fmla="*/ 1935 h 2154"/>
                <a:gd name="T62" fmla="*/ 1589 w 2418"/>
                <a:gd name="T63" fmla="*/ 1898 h 2154"/>
                <a:gd name="T64" fmla="*/ 2221 w 2418"/>
                <a:gd name="T65" fmla="*/ 1461 h 2154"/>
                <a:gd name="T66" fmla="*/ 2406 w 2418"/>
                <a:gd name="T67" fmla="*/ 952 h 2154"/>
                <a:gd name="T68" fmla="*/ 2287 w 2418"/>
                <a:gd name="T69" fmla="*/ 667 h 2154"/>
                <a:gd name="T70" fmla="*/ 2200 w 2418"/>
                <a:gd name="T71" fmla="*/ 489 h 2154"/>
                <a:gd name="T72" fmla="*/ 2096 w 2418"/>
                <a:gd name="T73" fmla="*/ 194 h 2154"/>
                <a:gd name="T74" fmla="*/ 1852 w 2418"/>
                <a:gd name="T75" fmla="*/ 9 h 2154"/>
                <a:gd name="T76" fmla="*/ 1587 w 2418"/>
                <a:gd name="T77" fmla="*/ 64 h 2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18" h="2154">
                  <a:moveTo>
                    <a:pt x="571" y="2126"/>
                  </a:moveTo>
                  <a:cubicBezTo>
                    <a:pt x="516" y="2115"/>
                    <a:pt x="465" y="2095"/>
                    <a:pt x="415" y="2064"/>
                  </a:cubicBezTo>
                  <a:cubicBezTo>
                    <a:pt x="356" y="2027"/>
                    <a:pt x="303" y="1978"/>
                    <a:pt x="251" y="1913"/>
                  </a:cubicBezTo>
                  <a:cubicBezTo>
                    <a:pt x="204" y="1853"/>
                    <a:pt x="164" y="1787"/>
                    <a:pt x="128" y="1728"/>
                  </a:cubicBezTo>
                  <a:cubicBezTo>
                    <a:pt x="92" y="1669"/>
                    <a:pt x="55" y="1604"/>
                    <a:pt x="30" y="1534"/>
                  </a:cubicBezTo>
                  <a:cubicBezTo>
                    <a:pt x="10" y="1480"/>
                    <a:pt x="1" y="1429"/>
                    <a:pt x="1" y="1380"/>
                  </a:cubicBezTo>
                  <a:cubicBezTo>
                    <a:pt x="0" y="1323"/>
                    <a:pt x="13" y="1268"/>
                    <a:pt x="38" y="1215"/>
                  </a:cubicBezTo>
                  <a:cubicBezTo>
                    <a:pt x="54" y="1179"/>
                    <a:pt x="77" y="1145"/>
                    <a:pt x="98" y="1112"/>
                  </a:cubicBezTo>
                  <a:cubicBezTo>
                    <a:pt x="119" y="1080"/>
                    <a:pt x="140" y="1048"/>
                    <a:pt x="156" y="1015"/>
                  </a:cubicBezTo>
                  <a:cubicBezTo>
                    <a:pt x="156" y="1015"/>
                    <a:pt x="156" y="1015"/>
                    <a:pt x="156" y="1015"/>
                  </a:cubicBezTo>
                  <a:cubicBezTo>
                    <a:pt x="186" y="954"/>
                    <a:pt x="199" y="891"/>
                    <a:pt x="212" y="829"/>
                  </a:cubicBezTo>
                  <a:cubicBezTo>
                    <a:pt x="219" y="795"/>
                    <a:pt x="227" y="760"/>
                    <a:pt x="237" y="725"/>
                  </a:cubicBezTo>
                  <a:cubicBezTo>
                    <a:pt x="241" y="710"/>
                    <a:pt x="247" y="694"/>
                    <a:pt x="253" y="679"/>
                  </a:cubicBezTo>
                  <a:cubicBezTo>
                    <a:pt x="276" y="622"/>
                    <a:pt x="330" y="520"/>
                    <a:pt x="434" y="471"/>
                  </a:cubicBezTo>
                  <a:cubicBezTo>
                    <a:pt x="475" y="453"/>
                    <a:pt x="518" y="444"/>
                    <a:pt x="569" y="444"/>
                  </a:cubicBezTo>
                  <a:cubicBezTo>
                    <a:pt x="574" y="444"/>
                    <a:pt x="578" y="444"/>
                    <a:pt x="583" y="444"/>
                  </a:cubicBezTo>
                  <a:cubicBezTo>
                    <a:pt x="613" y="445"/>
                    <a:pt x="644" y="449"/>
                    <a:pt x="673" y="452"/>
                  </a:cubicBezTo>
                  <a:cubicBezTo>
                    <a:pt x="715" y="457"/>
                    <a:pt x="758" y="462"/>
                    <a:pt x="803" y="460"/>
                  </a:cubicBezTo>
                  <a:cubicBezTo>
                    <a:pt x="885" y="456"/>
                    <a:pt x="975" y="427"/>
                    <a:pt x="1078" y="373"/>
                  </a:cubicBezTo>
                  <a:cubicBezTo>
                    <a:pt x="1164" y="327"/>
                    <a:pt x="1250" y="268"/>
                    <a:pt x="1326" y="217"/>
                  </a:cubicBezTo>
                  <a:cubicBezTo>
                    <a:pt x="1397" y="168"/>
                    <a:pt x="1491" y="106"/>
                    <a:pt x="1587" y="63"/>
                  </a:cubicBezTo>
                  <a:cubicBezTo>
                    <a:pt x="1688" y="18"/>
                    <a:pt x="1775" y="0"/>
                    <a:pt x="1852" y="9"/>
                  </a:cubicBezTo>
                  <a:cubicBezTo>
                    <a:pt x="1908" y="15"/>
                    <a:pt x="1958" y="36"/>
                    <a:pt x="2002" y="72"/>
                  </a:cubicBezTo>
                  <a:cubicBezTo>
                    <a:pt x="2040" y="103"/>
                    <a:pt x="2072" y="144"/>
                    <a:pt x="2097" y="193"/>
                  </a:cubicBezTo>
                  <a:cubicBezTo>
                    <a:pt x="2125" y="248"/>
                    <a:pt x="2143" y="309"/>
                    <a:pt x="2161" y="368"/>
                  </a:cubicBezTo>
                  <a:cubicBezTo>
                    <a:pt x="2173" y="408"/>
                    <a:pt x="2185" y="450"/>
                    <a:pt x="2201" y="489"/>
                  </a:cubicBezTo>
                  <a:cubicBezTo>
                    <a:pt x="2206" y="502"/>
                    <a:pt x="2212" y="517"/>
                    <a:pt x="2219" y="532"/>
                  </a:cubicBezTo>
                  <a:cubicBezTo>
                    <a:pt x="2240" y="578"/>
                    <a:pt x="2264" y="623"/>
                    <a:pt x="2288" y="667"/>
                  </a:cubicBezTo>
                  <a:cubicBezTo>
                    <a:pt x="2313" y="713"/>
                    <a:pt x="2339" y="760"/>
                    <a:pt x="2360" y="808"/>
                  </a:cubicBezTo>
                  <a:cubicBezTo>
                    <a:pt x="2383" y="860"/>
                    <a:pt x="2398" y="907"/>
                    <a:pt x="2407" y="952"/>
                  </a:cubicBezTo>
                  <a:cubicBezTo>
                    <a:pt x="2417" y="1006"/>
                    <a:pt x="2418" y="1057"/>
                    <a:pt x="2409" y="1110"/>
                  </a:cubicBezTo>
                  <a:cubicBezTo>
                    <a:pt x="2391" y="1224"/>
                    <a:pt x="2328" y="1342"/>
                    <a:pt x="2221" y="1462"/>
                  </a:cubicBezTo>
                  <a:cubicBezTo>
                    <a:pt x="2132" y="1562"/>
                    <a:pt x="2016" y="1660"/>
                    <a:pt x="1875" y="1754"/>
                  </a:cubicBezTo>
                  <a:cubicBezTo>
                    <a:pt x="1792" y="1809"/>
                    <a:pt x="1693" y="1870"/>
                    <a:pt x="1589" y="1899"/>
                  </a:cubicBezTo>
                  <a:cubicBezTo>
                    <a:pt x="1542" y="1912"/>
                    <a:pt x="1493" y="1919"/>
                    <a:pt x="1447" y="1926"/>
                  </a:cubicBezTo>
                  <a:cubicBezTo>
                    <a:pt x="1425" y="1929"/>
                    <a:pt x="1402" y="1932"/>
                    <a:pt x="1379" y="1936"/>
                  </a:cubicBezTo>
                  <a:cubicBezTo>
                    <a:pt x="1263" y="1956"/>
                    <a:pt x="1152" y="1997"/>
                    <a:pt x="1046" y="2036"/>
                  </a:cubicBezTo>
                  <a:cubicBezTo>
                    <a:pt x="911" y="2086"/>
                    <a:pt x="783" y="2133"/>
                    <a:pt x="656" y="2133"/>
                  </a:cubicBezTo>
                  <a:cubicBezTo>
                    <a:pt x="628" y="2133"/>
                    <a:pt x="599" y="2131"/>
                    <a:pt x="571" y="2126"/>
                  </a:cubicBezTo>
                  <a:moveTo>
                    <a:pt x="1587" y="64"/>
                  </a:moveTo>
                  <a:cubicBezTo>
                    <a:pt x="1492" y="107"/>
                    <a:pt x="1398" y="168"/>
                    <a:pt x="1327" y="217"/>
                  </a:cubicBezTo>
                  <a:cubicBezTo>
                    <a:pt x="1251" y="269"/>
                    <a:pt x="1165" y="328"/>
                    <a:pt x="1079" y="373"/>
                  </a:cubicBezTo>
                  <a:cubicBezTo>
                    <a:pt x="975" y="428"/>
                    <a:pt x="885" y="457"/>
                    <a:pt x="803" y="460"/>
                  </a:cubicBezTo>
                  <a:cubicBezTo>
                    <a:pt x="758" y="462"/>
                    <a:pt x="715" y="457"/>
                    <a:pt x="673" y="453"/>
                  </a:cubicBezTo>
                  <a:cubicBezTo>
                    <a:pt x="643" y="449"/>
                    <a:pt x="613" y="446"/>
                    <a:pt x="583" y="445"/>
                  </a:cubicBezTo>
                  <a:cubicBezTo>
                    <a:pt x="578" y="445"/>
                    <a:pt x="574" y="445"/>
                    <a:pt x="569" y="445"/>
                  </a:cubicBezTo>
                  <a:cubicBezTo>
                    <a:pt x="518" y="445"/>
                    <a:pt x="475" y="454"/>
                    <a:pt x="434" y="472"/>
                  </a:cubicBezTo>
                  <a:cubicBezTo>
                    <a:pt x="330" y="520"/>
                    <a:pt x="277" y="623"/>
                    <a:pt x="254" y="679"/>
                  </a:cubicBezTo>
                  <a:cubicBezTo>
                    <a:pt x="248" y="694"/>
                    <a:pt x="242" y="710"/>
                    <a:pt x="238" y="726"/>
                  </a:cubicBezTo>
                  <a:cubicBezTo>
                    <a:pt x="227" y="760"/>
                    <a:pt x="220" y="795"/>
                    <a:pt x="213" y="830"/>
                  </a:cubicBezTo>
                  <a:cubicBezTo>
                    <a:pt x="200" y="891"/>
                    <a:pt x="186" y="954"/>
                    <a:pt x="156" y="1016"/>
                  </a:cubicBezTo>
                  <a:cubicBezTo>
                    <a:pt x="156" y="1016"/>
                    <a:pt x="156" y="1016"/>
                    <a:pt x="156" y="1016"/>
                  </a:cubicBezTo>
                  <a:cubicBezTo>
                    <a:pt x="140" y="1048"/>
                    <a:pt x="119" y="1081"/>
                    <a:pt x="99" y="1112"/>
                  </a:cubicBezTo>
                  <a:cubicBezTo>
                    <a:pt x="77" y="1145"/>
                    <a:pt x="55" y="1180"/>
                    <a:pt x="39" y="1215"/>
                  </a:cubicBezTo>
                  <a:cubicBezTo>
                    <a:pt x="14" y="1268"/>
                    <a:pt x="1" y="1323"/>
                    <a:pt x="1" y="1380"/>
                  </a:cubicBezTo>
                  <a:cubicBezTo>
                    <a:pt x="2" y="1429"/>
                    <a:pt x="11" y="1480"/>
                    <a:pt x="31" y="1534"/>
                  </a:cubicBezTo>
                  <a:cubicBezTo>
                    <a:pt x="56" y="1604"/>
                    <a:pt x="93" y="1668"/>
                    <a:pt x="129" y="1728"/>
                  </a:cubicBezTo>
                  <a:cubicBezTo>
                    <a:pt x="165" y="1786"/>
                    <a:pt x="205" y="1853"/>
                    <a:pt x="252" y="1912"/>
                  </a:cubicBezTo>
                  <a:cubicBezTo>
                    <a:pt x="303" y="1977"/>
                    <a:pt x="357" y="2027"/>
                    <a:pt x="415" y="2063"/>
                  </a:cubicBezTo>
                  <a:cubicBezTo>
                    <a:pt x="465" y="2094"/>
                    <a:pt x="516" y="2115"/>
                    <a:pt x="571" y="2125"/>
                  </a:cubicBezTo>
                  <a:cubicBezTo>
                    <a:pt x="725" y="2154"/>
                    <a:pt x="881" y="2097"/>
                    <a:pt x="1045" y="2036"/>
                  </a:cubicBezTo>
                  <a:cubicBezTo>
                    <a:pt x="1152" y="1996"/>
                    <a:pt x="1262" y="1956"/>
                    <a:pt x="1379" y="1935"/>
                  </a:cubicBezTo>
                  <a:cubicBezTo>
                    <a:pt x="1402" y="1931"/>
                    <a:pt x="1425" y="1928"/>
                    <a:pt x="1447" y="1925"/>
                  </a:cubicBezTo>
                  <a:cubicBezTo>
                    <a:pt x="1493" y="1918"/>
                    <a:pt x="1541" y="1912"/>
                    <a:pt x="1589" y="1898"/>
                  </a:cubicBezTo>
                  <a:cubicBezTo>
                    <a:pt x="1693" y="1869"/>
                    <a:pt x="1792" y="1808"/>
                    <a:pt x="1875" y="1753"/>
                  </a:cubicBezTo>
                  <a:cubicBezTo>
                    <a:pt x="2015" y="1660"/>
                    <a:pt x="2132" y="1561"/>
                    <a:pt x="2221" y="1461"/>
                  </a:cubicBezTo>
                  <a:cubicBezTo>
                    <a:pt x="2327" y="1342"/>
                    <a:pt x="2390" y="1224"/>
                    <a:pt x="2408" y="1110"/>
                  </a:cubicBezTo>
                  <a:cubicBezTo>
                    <a:pt x="2417" y="1057"/>
                    <a:pt x="2416" y="1006"/>
                    <a:pt x="2406" y="952"/>
                  </a:cubicBezTo>
                  <a:cubicBezTo>
                    <a:pt x="2397" y="907"/>
                    <a:pt x="2382" y="860"/>
                    <a:pt x="2359" y="809"/>
                  </a:cubicBezTo>
                  <a:cubicBezTo>
                    <a:pt x="2338" y="761"/>
                    <a:pt x="2312" y="713"/>
                    <a:pt x="2287" y="667"/>
                  </a:cubicBezTo>
                  <a:cubicBezTo>
                    <a:pt x="2263" y="623"/>
                    <a:pt x="2239" y="578"/>
                    <a:pt x="2218" y="532"/>
                  </a:cubicBezTo>
                  <a:cubicBezTo>
                    <a:pt x="2211" y="517"/>
                    <a:pt x="2205" y="503"/>
                    <a:pt x="2200" y="489"/>
                  </a:cubicBezTo>
                  <a:cubicBezTo>
                    <a:pt x="2185" y="450"/>
                    <a:pt x="2172" y="409"/>
                    <a:pt x="2160" y="369"/>
                  </a:cubicBezTo>
                  <a:cubicBezTo>
                    <a:pt x="2142" y="310"/>
                    <a:pt x="2124" y="249"/>
                    <a:pt x="2096" y="194"/>
                  </a:cubicBezTo>
                  <a:cubicBezTo>
                    <a:pt x="2071" y="144"/>
                    <a:pt x="2039" y="103"/>
                    <a:pt x="2001" y="73"/>
                  </a:cubicBezTo>
                  <a:cubicBezTo>
                    <a:pt x="1958" y="37"/>
                    <a:pt x="1908" y="16"/>
                    <a:pt x="1852" y="9"/>
                  </a:cubicBezTo>
                  <a:cubicBezTo>
                    <a:pt x="1840" y="8"/>
                    <a:pt x="1826" y="7"/>
                    <a:pt x="1813" y="7"/>
                  </a:cubicBezTo>
                  <a:cubicBezTo>
                    <a:pt x="1746" y="7"/>
                    <a:pt x="1672" y="26"/>
                    <a:pt x="1587"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6" name="Freeform 23">
              <a:extLst>
                <a:ext uri="{FF2B5EF4-FFF2-40B4-BE49-F238E27FC236}">
                  <a16:creationId xmlns:a16="http://schemas.microsoft.com/office/drawing/2014/main" id="{FC039648-B039-45EE-A769-48F17ABA4561}"/>
                </a:ext>
              </a:extLst>
            </p:cNvPr>
            <p:cNvSpPr>
              <a:spLocks noEditPoints="1"/>
            </p:cNvSpPr>
            <p:nvPr/>
          </p:nvSpPr>
          <p:spPr bwMode="auto">
            <a:xfrm>
              <a:off x="4898" y="1550"/>
              <a:ext cx="1891" cy="1679"/>
            </a:xfrm>
            <a:custGeom>
              <a:avLst/>
              <a:gdLst>
                <a:gd name="T0" fmla="*/ 438 w 2554"/>
                <a:gd name="T1" fmla="*/ 2173 h 2268"/>
                <a:gd name="T2" fmla="*/ 135 w 2554"/>
                <a:gd name="T3" fmla="*/ 1818 h 2268"/>
                <a:gd name="T4" fmla="*/ 0 w 2554"/>
                <a:gd name="T5" fmla="*/ 1449 h 2268"/>
                <a:gd name="T6" fmla="*/ 104 w 2554"/>
                <a:gd name="T7" fmla="*/ 1166 h 2268"/>
                <a:gd name="T8" fmla="*/ 224 w 2554"/>
                <a:gd name="T9" fmla="*/ 868 h 2268"/>
                <a:gd name="T10" fmla="*/ 268 w 2554"/>
                <a:gd name="T11" fmla="*/ 709 h 2268"/>
                <a:gd name="T12" fmla="*/ 601 w 2554"/>
                <a:gd name="T13" fmla="*/ 462 h 2268"/>
                <a:gd name="T14" fmla="*/ 713 w 2554"/>
                <a:gd name="T15" fmla="*/ 471 h 2268"/>
                <a:gd name="T16" fmla="*/ 1141 w 2554"/>
                <a:gd name="T17" fmla="*/ 388 h 2268"/>
                <a:gd name="T18" fmla="*/ 1917 w 2554"/>
                <a:gd name="T19" fmla="*/ 0 h 2268"/>
                <a:gd name="T20" fmla="*/ 2116 w 2554"/>
                <a:gd name="T21" fmla="*/ 69 h 2268"/>
                <a:gd name="T22" fmla="*/ 2284 w 2554"/>
                <a:gd name="T23" fmla="*/ 382 h 2268"/>
                <a:gd name="T24" fmla="*/ 2345 w 2554"/>
                <a:gd name="T25" fmla="*/ 555 h 2268"/>
                <a:gd name="T26" fmla="*/ 2494 w 2554"/>
                <a:gd name="T27" fmla="*/ 847 h 2268"/>
                <a:gd name="T28" fmla="*/ 2546 w 2554"/>
                <a:gd name="T29" fmla="*/ 1165 h 2268"/>
                <a:gd name="T30" fmla="*/ 1981 w 2554"/>
                <a:gd name="T31" fmla="*/ 1846 h 2268"/>
                <a:gd name="T32" fmla="*/ 1530 w 2554"/>
                <a:gd name="T33" fmla="*/ 2027 h 2268"/>
                <a:gd name="T34" fmla="*/ 1106 w 2554"/>
                <a:gd name="T35" fmla="*/ 2144 h 2268"/>
                <a:gd name="T36" fmla="*/ 603 w 2554"/>
                <a:gd name="T37" fmla="*/ 2238 h 2268"/>
                <a:gd name="T38" fmla="*/ 1141 w 2554"/>
                <a:gd name="T39" fmla="*/ 388 h 2268"/>
                <a:gd name="T40" fmla="*/ 713 w 2554"/>
                <a:gd name="T41" fmla="*/ 472 h 2268"/>
                <a:gd name="T42" fmla="*/ 601 w 2554"/>
                <a:gd name="T43" fmla="*/ 463 h 2268"/>
                <a:gd name="T44" fmla="*/ 269 w 2554"/>
                <a:gd name="T45" fmla="*/ 709 h 2268"/>
                <a:gd name="T46" fmla="*/ 225 w 2554"/>
                <a:gd name="T47" fmla="*/ 868 h 2268"/>
                <a:gd name="T48" fmla="*/ 165 w 2554"/>
                <a:gd name="T49" fmla="*/ 1064 h 2268"/>
                <a:gd name="T50" fmla="*/ 40 w 2554"/>
                <a:gd name="T51" fmla="*/ 1275 h 2268"/>
                <a:gd name="T52" fmla="*/ 32 w 2554"/>
                <a:gd name="T53" fmla="*/ 1612 h 2268"/>
                <a:gd name="T54" fmla="*/ 266 w 2554"/>
                <a:gd name="T55" fmla="*/ 2012 h 2268"/>
                <a:gd name="T56" fmla="*/ 603 w 2554"/>
                <a:gd name="T57" fmla="*/ 2238 h 2268"/>
                <a:gd name="T58" fmla="*/ 1458 w 2554"/>
                <a:gd name="T59" fmla="*/ 2037 h 2268"/>
                <a:gd name="T60" fmla="*/ 1679 w 2554"/>
                <a:gd name="T61" fmla="*/ 1998 h 2268"/>
                <a:gd name="T62" fmla="*/ 2346 w 2554"/>
                <a:gd name="T63" fmla="*/ 1536 h 2268"/>
                <a:gd name="T64" fmla="*/ 2542 w 2554"/>
                <a:gd name="T65" fmla="*/ 998 h 2268"/>
                <a:gd name="T66" fmla="*/ 2417 w 2554"/>
                <a:gd name="T67" fmla="*/ 697 h 2268"/>
                <a:gd name="T68" fmla="*/ 2325 w 2554"/>
                <a:gd name="T69" fmla="*/ 510 h 2268"/>
                <a:gd name="T70" fmla="*/ 2216 w 2554"/>
                <a:gd name="T71" fmla="*/ 198 h 2268"/>
                <a:gd name="T72" fmla="*/ 1958 w 2554"/>
                <a:gd name="T73" fmla="*/ 3 h 2268"/>
                <a:gd name="T74" fmla="*/ 1403 w 2554"/>
                <a:gd name="T75" fmla="*/ 223 h 2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54" h="2268">
                  <a:moveTo>
                    <a:pt x="603" y="2238"/>
                  </a:moveTo>
                  <a:cubicBezTo>
                    <a:pt x="545" y="2227"/>
                    <a:pt x="491" y="2206"/>
                    <a:pt x="438" y="2173"/>
                  </a:cubicBezTo>
                  <a:cubicBezTo>
                    <a:pt x="376" y="2134"/>
                    <a:pt x="320" y="2082"/>
                    <a:pt x="266" y="2013"/>
                  </a:cubicBezTo>
                  <a:cubicBezTo>
                    <a:pt x="216" y="1950"/>
                    <a:pt x="173" y="1880"/>
                    <a:pt x="135" y="1818"/>
                  </a:cubicBezTo>
                  <a:cubicBezTo>
                    <a:pt x="97" y="1755"/>
                    <a:pt x="58" y="1686"/>
                    <a:pt x="31" y="1613"/>
                  </a:cubicBezTo>
                  <a:cubicBezTo>
                    <a:pt x="11" y="1555"/>
                    <a:pt x="1" y="1502"/>
                    <a:pt x="0" y="1449"/>
                  </a:cubicBezTo>
                  <a:cubicBezTo>
                    <a:pt x="0" y="1390"/>
                    <a:pt x="13" y="1331"/>
                    <a:pt x="40" y="1275"/>
                  </a:cubicBezTo>
                  <a:cubicBezTo>
                    <a:pt x="57" y="1238"/>
                    <a:pt x="81" y="1201"/>
                    <a:pt x="104" y="1166"/>
                  </a:cubicBezTo>
                  <a:cubicBezTo>
                    <a:pt x="125" y="1133"/>
                    <a:pt x="148" y="1098"/>
                    <a:pt x="165" y="1064"/>
                  </a:cubicBezTo>
                  <a:cubicBezTo>
                    <a:pt x="196" y="999"/>
                    <a:pt x="211" y="933"/>
                    <a:pt x="224" y="868"/>
                  </a:cubicBezTo>
                  <a:cubicBezTo>
                    <a:pt x="232" y="832"/>
                    <a:pt x="240" y="795"/>
                    <a:pt x="251" y="758"/>
                  </a:cubicBezTo>
                  <a:cubicBezTo>
                    <a:pt x="256" y="742"/>
                    <a:pt x="262" y="725"/>
                    <a:pt x="268" y="709"/>
                  </a:cubicBezTo>
                  <a:cubicBezTo>
                    <a:pt x="292" y="649"/>
                    <a:pt x="350" y="541"/>
                    <a:pt x="460" y="491"/>
                  </a:cubicBezTo>
                  <a:cubicBezTo>
                    <a:pt x="502" y="471"/>
                    <a:pt x="547" y="462"/>
                    <a:pt x="601" y="462"/>
                  </a:cubicBezTo>
                  <a:cubicBezTo>
                    <a:pt x="606" y="462"/>
                    <a:pt x="612" y="462"/>
                    <a:pt x="618" y="462"/>
                  </a:cubicBezTo>
                  <a:cubicBezTo>
                    <a:pt x="649" y="463"/>
                    <a:pt x="682" y="467"/>
                    <a:pt x="713" y="471"/>
                  </a:cubicBezTo>
                  <a:cubicBezTo>
                    <a:pt x="757" y="476"/>
                    <a:pt x="803" y="482"/>
                    <a:pt x="850" y="480"/>
                  </a:cubicBezTo>
                  <a:cubicBezTo>
                    <a:pt x="937" y="476"/>
                    <a:pt x="1032" y="446"/>
                    <a:pt x="1141" y="388"/>
                  </a:cubicBezTo>
                  <a:cubicBezTo>
                    <a:pt x="1231" y="340"/>
                    <a:pt x="1318" y="280"/>
                    <a:pt x="1403" y="222"/>
                  </a:cubicBezTo>
                  <a:cubicBezTo>
                    <a:pt x="1564" y="111"/>
                    <a:pt x="1749" y="0"/>
                    <a:pt x="1917" y="0"/>
                  </a:cubicBezTo>
                  <a:cubicBezTo>
                    <a:pt x="1931" y="0"/>
                    <a:pt x="1945" y="1"/>
                    <a:pt x="1959" y="2"/>
                  </a:cubicBezTo>
                  <a:cubicBezTo>
                    <a:pt x="2017" y="9"/>
                    <a:pt x="2070" y="32"/>
                    <a:pt x="2116" y="69"/>
                  </a:cubicBezTo>
                  <a:cubicBezTo>
                    <a:pt x="2156" y="102"/>
                    <a:pt x="2190" y="145"/>
                    <a:pt x="2216" y="198"/>
                  </a:cubicBezTo>
                  <a:cubicBezTo>
                    <a:pt x="2246" y="256"/>
                    <a:pt x="2265" y="320"/>
                    <a:pt x="2284" y="382"/>
                  </a:cubicBezTo>
                  <a:cubicBezTo>
                    <a:pt x="2296" y="424"/>
                    <a:pt x="2310" y="468"/>
                    <a:pt x="2326" y="509"/>
                  </a:cubicBezTo>
                  <a:cubicBezTo>
                    <a:pt x="2332" y="524"/>
                    <a:pt x="2338" y="539"/>
                    <a:pt x="2345" y="555"/>
                  </a:cubicBezTo>
                  <a:cubicBezTo>
                    <a:pt x="2367" y="603"/>
                    <a:pt x="2393" y="651"/>
                    <a:pt x="2418" y="697"/>
                  </a:cubicBezTo>
                  <a:cubicBezTo>
                    <a:pt x="2444" y="746"/>
                    <a:pt x="2471" y="796"/>
                    <a:pt x="2494" y="847"/>
                  </a:cubicBezTo>
                  <a:cubicBezTo>
                    <a:pt x="2518" y="901"/>
                    <a:pt x="2534" y="951"/>
                    <a:pt x="2543" y="998"/>
                  </a:cubicBezTo>
                  <a:cubicBezTo>
                    <a:pt x="2554" y="1055"/>
                    <a:pt x="2554" y="1109"/>
                    <a:pt x="2546" y="1165"/>
                  </a:cubicBezTo>
                  <a:cubicBezTo>
                    <a:pt x="2526" y="1285"/>
                    <a:pt x="2460" y="1410"/>
                    <a:pt x="2347" y="1537"/>
                  </a:cubicBezTo>
                  <a:cubicBezTo>
                    <a:pt x="2253" y="1643"/>
                    <a:pt x="2130" y="1746"/>
                    <a:pt x="1981" y="1846"/>
                  </a:cubicBezTo>
                  <a:cubicBezTo>
                    <a:pt x="1894" y="1904"/>
                    <a:pt x="1789" y="1968"/>
                    <a:pt x="1680" y="1999"/>
                  </a:cubicBezTo>
                  <a:cubicBezTo>
                    <a:pt x="1630" y="2013"/>
                    <a:pt x="1579" y="2020"/>
                    <a:pt x="1530" y="2027"/>
                  </a:cubicBezTo>
                  <a:cubicBezTo>
                    <a:pt x="1507" y="2030"/>
                    <a:pt x="1482" y="2034"/>
                    <a:pt x="1459" y="2038"/>
                  </a:cubicBezTo>
                  <a:cubicBezTo>
                    <a:pt x="1335" y="2059"/>
                    <a:pt x="1218" y="2102"/>
                    <a:pt x="1106" y="2144"/>
                  </a:cubicBezTo>
                  <a:cubicBezTo>
                    <a:pt x="963" y="2196"/>
                    <a:pt x="827" y="2247"/>
                    <a:pt x="694" y="2247"/>
                  </a:cubicBezTo>
                  <a:cubicBezTo>
                    <a:pt x="663" y="2247"/>
                    <a:pt x="633" y="2244"/>
                    <a:pt x="603" y="2238"/>
                  </a:cubicBezTo>
                  <a:moveTo>
                    <a:pt x="1403" y="223"/>
                  </a:moveTo>
                  <a:cubicBezTo>
                    <a:pt x="1319" y="281"/>
                    <a:pt x="1231" y="340"/>
                    <a:pt x="1141" y="388"/>
                  </a:cubicBezTo>
                  <a:cubicBezTo>
                    <a:pt x="1032" y="446"/>
                    <a:pt x="937" y="477"/>
                    <a:pt x="850" y="480"/>
                  </a:cubicBezTo>
                  <a:cubicBezTo>
                    <a:pt x="803" y="482"/>
                    <a:pt x="757" y="477"/>
                    <a:pt x="713" y="472"/>
                  </a:cubicBezTo>
                  <a:cubicBezTo>
                    <a:pt x="681" y="468"/>
                    <a:pt x="649" y="464"/>
                    <a:pt x="618" y="463"/>
                  </a:cubicBezTo>
                  <a:cubicBezTo>
                    <a:pt x="612" y="463"/>
                    <a:pt x="606" y="463"/>
                    <a:pt x="601" y="463"/>
                  </a:cubicBezTo>
                  <a:cubicBezTo>
                    <a:pt x="548" y="463"/>
                    <a:pt x="502" y="472"/>
                    <a:pt x="460" y="491"/>
                  </a:cubicBezTo>
                  <a:cubicBezTo>
                    <a:pt x="350" y="542"/>
                    <a:pt x="293" y="650"/>
                    <a:pt x="269" y="709"/>
                  </a:cubicBezTo>
                  <a:cubicBezTo>
                    <a:pt x="262" y="725"/>
                    <a:pt x="256" y="742"/>
                    <a:pt x="252" y="758"/>
                  </a:cubicBezTo>
                  <a:cubicBezTo>
                    <a:pt x="241" y="795"/>
                    <a:pt x="233" y="832"/>
                    <a:pt x="225" y="868"/>
                  </a:cubicBezTo>
                  <a:cubicBezTo>
                    <a:pt x="211" y="933"/>
                    <a:pt x="197" y="999"/>
                    <a:pt x="165" y="1064"/>
                  </a:cubicBezTo>
                  <a:cubicBezTo>
                    <a:pt x="165" y="1064"/>
                    <a:pt x="165" y="1064"/>
                    <a:pt x="165" y="1064"/>
                  </a:cubicBezTo>
                  <a:cubicBezTo>
                    <a:pt x="148" y="1099"/>
                    <a:pt x="126" y="1133"/>
                    <a:pt x="105" y="1166"/>
                  </a:cubicBezTo>
                  <a:cubicBezTo>
                    <a:pt x="82" y="1201"/>
                    <a:pt x="58" y="1238"/>
                    <a:pt x="40" y="1275"/>
                  </a:cubicBezTo>
                  <a:cubicBezTo>
                    <a:pt x="14" y="1331"/>
                    <a:pt x="1" y="1390"/>
                    <a:pt x="1" y="1449"/>
                  </a:cubicBezTo>
                  <a:cubicBezTo>
                    <a:pt x="1" y="1502"/>
                    <a:pt x="11" y="1555"/>
                    <a:pt x="32" y="1612"/>
                  </a:cubicBezTo>
                  <a:cubicBezTo>
                    <a:pt x="58" y="1686"/>
                    <a:pt x="98" y="1754"/>
                    <a:pt x="136" y="1818"/>
                  </a:cubicBezTo>
                  <a:cubicBezTo>
                    <a:pt x="174" y="1879"/>
                    <a:pt x="217" y="1950"/>
                    <a:pt x="266" y="2012"/>
                  </a:cubicBezTo>
                  <a:cubicBezTo>
                    <a:pt x="321" y="2081"/>
                    <a:pt x="377" y="2133"/>
                    <a:pt x="439" y="2172"/>
                  </a:cubicBezTo>
                  <a:cubicBezTo>
                    <a:pt x="492" y="2205"/>
                    <a:pt x="545" y="2227"/>
                    <a:pt x="603" y="2238"/>
                  </a:cubicBezTo>
                  <a:cubicBezTo>
                    <a:pt x="766" y="2268"/>
                    <a:pt x="931" y="2208"/>
                    <a:pt x="1105" y="2143"/>
                  </a:cubicBezTo>
                  <a:cubicBezTo>
                    <a:pt x="1218" y="2101"/>
                    <a:pt x="1335" y="2058"/>
                    <a:pt x="1458" y="2037"/>
                  </a:cubicBezTo>
                  <a:cubicBezTo>
                    <a:pt x="1482" y="2033"/>
                    <a:pt x="1506" y="2029"/>
                    <a:pt x="1530" y="2026"/>
                  </a:cubicBezTo>
                  <a:cubicBezTo>
                    <a:pt x="1579" y="2019"/>
                    <a:pt x="1629" y="2012"/>
                    <a:pt x="1679" y="1998"/>
                  </a:cubicBezTo>
                  <a:cubicBezTo>
                    <a:pt x="1789" y="1967"/>
                    <a:pt x="1893" y="1903"/>
                    <a:pt x="1981" y="1845"/>
                  </a:cubicBezTo>
                  <a:cubicBezTo>
                    <a:pt x="2129" y="1746"/>
                    <a:pt x="2252" y="1642"/>
                    <a:pt x="2346" y="1536"/>
                  </a:cubicBezTo>
                  <a:cubicBezTo>
                    <a:pt x="2459" y="1410"/>
                    <a:pt x="2526" y="1285"/>
                    <a:pt x="2545" y="1165"/>
                  </a:cubicBezTo>
                  <a:cubicBezTo>
                    <a:pt x="2554" y="1109"/>
                    <a:pt x="2553" y="1055"/>
                    <a:pt x="2542" y="998"/>
                  </a:cubicBezTo>
                  <a:cubicBezTo>
                    <a:pt x="2533" y="951"/>
                    <a:pt x="2517" y="901"/>
                    <a:pt x="2493" y="847"/>
                  </a:cubicBezTo>
                  <a:cubicBezTo>
                    <a:pt x="2470" y="796"/>
                    <a:pt x="2443" y="746"/>
                    <a:pt x="2417" y="697"/>
                  </a:cubicBezTo>
                  <a:cubicBezTo>
                    <a:pt x="2392" y="651"/>
                    <a:pt x="2366" y="603"/>
                    <a:pt x="2344" y="555"/>
                  </a:cubicBezTo>
                  <a:cubicBezTo>
                    <a:pt x="2337" y="540"/>
                    <a:pt x="2331" y="524"/>
                    <a:pt x="2325" y="510"/>
                  </a:cubicBezTo>
                  <a:cubicBezTo>
                    <a:pt x="2309" y="468"/>
                    <a:pt x="2296" y="424"/>
                    <a:pt x="2283" y="382"/>
                  </a:cubicBezTo>
                  <a:cubicBezTo>
                    <a:pt x="2264" y="320"/>
                    <a:pt x="2245" y="256"/>
                    <a:pt x="2216" y="198"/>
                  </a:cubicBezTo>
                  <a:cubicBezTo>
                    <a:pt x="2189" y="146"/>
                    <a:pt x="2156" y="103"/>
                    <a:pt x="2116" y="70"/>
                  </a:cubicBezTo>
                  <a:cubicBezTo>
                    <a:pt x="2070" y="33"/>
                    <a:pt x="2017" y="10"/>
                    <a:pt x="1958" y="3"/>
                  </a:cubicBezTo>
                  <a:cubicBezTo>
                    <a:pt x="1945" y="2"/>
                    <a:pt x="1931" y="1"/>
                    <a:pt x="1917" y="1"/>
                  </a:cubicBezTo>
                  <a:cubicBezTo>
                    <a:pt x="1750" y="1"/>
                    <a:pt x="1564" y="112"/>
                    <a:pt x="1403" y="22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7" name="Freeform 24">
              <a:extLst>
                <a:ext uri="{FF2B5EF4-FFF2-40B4-BE49-F238E27FC236}">
                  <a16:creationId xmlns:a16="http://schemas.microsoft.com/office/drawing/2014/main" id="{C6BE2404-000E-49FF-A515-077B5682DBB1}"/>
                </a:ext>
              </a:extLst>
            </p:cNvPr>
            <p:cNvSpPr>
              <a:spLocks noEditPoints="1"/>
            </p:cNvSpPr>
            <p:nvPr/>
          </p:nvSpPr>
          <p:spPr bwMode="auto">
            <a:xfrm>
              <a:off x="4831" y="1508"/>
              <a:ext cx="1992" cy="1783"/>
            </a:xfrm>
            <a:custGeom>
              <a:avLst/>
              <a:gdLst>
                <a:gd name="T0" fmla="*/ 462 w 2691"/>
                <a:gd name="T1" fmla="*/ 2308 h 2409"/>
                <a:gd name="T2" fmla="*/ 143 w 2691"/>
                <a:gd name="T3" fmla="*/ 1934 h 2409"/>
                <a:gd name="T4" fmla="*/ 0 w 2691"/>
                <a:gd name="T5" fmla="*/ 1545 h 2409"/>
                <a:gd name="T6" fmla="*/ 109 w 2691"/>
                <a:gd name="T7" fmla="*/ 1246 h 2409"/>
                <a:gd name="T8" fmla="*/ 237 w 2691"/>
                <a:gd name="T9" fmla="*/ 933 h 2409"/>
                <a:gd name="T10" fmla="*/ 283 w 2691"/>
                <a:gd name="T11" fmla="*/ 765 h 2409"/>
                <a:gd name="T12" fmla="*/ 652 w 2691"/>
                <a:gd name="T13" fmla="*/ 507 h 2409"/>
                <a:gd name="T14" fmla="*/ 897 w 2691"/>
                <a:gd name="T15" fmla="*/ 526 h 2409"/>
                <a:gd name="T16" fmla="*/ 1477 w 2691"/>
                <a:gd name="T17" fmla="*/ 255 h 2409"/>
                <a:gd name="T18" fmla="*/ 2065 w 2691"/>
                <a:gd name="T19" fmla="*/ 22 h 2409"/>
                <a:gd name="T20" fmla="*/ 2336 w 2691"/>
                <a:gd name="T21" fmla="*/ 229 h 2409"/>
                <a:gd name="T22" fmla="*/ 2451 w 2691"/>
                <a:gd name="T23" fmla="*/ 556 h 2409"/>
                <a:gd name="T24" fmla="*/ 2547 w 2691"/>
                <a:gd name="T25" fmla="*/ 753 h 2409"/>
                <a:gd name="T26" fmla="*/ 2679 w 2691"/>
                <a:gd name="T27" fmla="*/ 1070 h 2409"/>
                <a:gd name="T28" fmla="*/ 2472 w 2691"/>
                <a:gd name="T29" fmla="*/ 1638 h 2409"/>
                <a:gd name="T30" fmla="*/ 2087 w 2691"/>
                <a:gd name="T31" fmla="*/ 1963 h 2409"/>
                <a:gd name="T32" fmla="*/ 1613 w 2691"/>
                <a:gd name="T33" fmla="*/ 2154 h 2409"/>
                <a:gd name="T34" fmla="*/ 1165 w 2691"/>
                <a:gd name="T35" fmla="*/ 2277 h 2409"/>
                <a:gd name="T36" fmla="*/ 636 w 2691"/>
                <a:gd name="T37" fmla="*/ 2377 h 2409"/>
                <a:gd name="T38" fmla="*/ 1477 w 2691"/>
                <a:gd name="T39" fmla="*/ 256 h 2409"/>
                <a:gd name="T40" fmla="*/ 897 w 2691"/>
                <a:gd name="T41" fmla="*/ 526 h 2409"/>
                <a:gd name="T42" fmla="*/ 652 w 2691"/>
                <a:gd name="T43" fmla="*/ 507 h 2409"/>
                <a:gd name="T44" fmla="*/ 284 w 2691"/>
                <a:gd name="T45" fmla="*/ 766 h 2409"/>
                <a:gd name="T46" fmla="*/ 237 w 2691"/>
                <a:gd name="T47" fmla="*/ 933 h 2409"/>
                <a:gd name="T48" fmla="*/ 110 w 2691"/>
                <a:gd name="T49" fmla="*/ 1246 h 2409"/>
                <a:gd name="T50" fmla="*/ 1 w 2691"/>
                <a:gd name="T51" fmla="*/ 1545 h 2409"/>
                <a:gd name="T52" fmla="*/ 143 w 2691"/>
                <a:gd name="T53" fmla="*/ 1933 h 2409"/>
                <a:gd name="T54" fmla="*/ 462 w 2691"/>
                <a:gd name="T55" fmla="*/ 2307 h 2409"/>
                <a:gd name="T56" fmla="*/ 1165 w 2691"/>
                <a:gd name="T57" fmla="*/ 2277 h 2409"/>
                <a:gd name="T58" fmla="*/ 1613 w 2691"/>
                <a:gd name="T59" fmla="*/ 2153 h 2409"/>
                <a:gd name="T60" fmla="*/ 2087 w 2691"/>
                <a:gd name="T61" fmla="*/ 1963 h 2409"/>
                <a:gd name="T62" fmla="*/ 2472 w 2691"/>
                <a:gd name="T63" fmla="*/ 1637 h 2409"/>
                <a:gd name="T64" fmla="*/ 2678 w 2691"/>
                <a:gd name="T65" fmla="*/ 1071 h 2409"/>
                <a:gd name="T66" fmla="*/ 2547 w 2691"/>
                <a:gd name="T67" fmla="*/ 754 h 2409"/>
                <a:gd name="T68" fmla="*/ 2450 w 2691"/>
                <a:gd name="T69" fmla="*/ 556 h 2409"/>
                <a:gd name="T70" fmla="*/ 2335 w 2691"/>
                <a:gd name="T71" fmla="*/ 229 h 2409"/>
                <a:gd name="T72" fmla="*/ 2064 w 2691"/>
                <a:gd name="T73" fmla="*/ 23 h 2409"/>
                <a:gd name="T74" fmla="*/ 1479 w 2691"/>
                <a:gd name="T75" fmla="*/ 25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1" h="2409">
                  <a:moveTo>
                    <a:pt x="636" y="2377"/>
                  </a:moveTo>
                  <a:cubicBezTo>
                    <a:pt x="575" y="2365"/>
                    <a:pt x="518" y="2343"/>
                    <a:pt x="462" y="2308"/>
                  </a:cubicBezTo>
                  <a:cubicBezTo>
                    <a:pt x="397" y="2267"/>
                    <a:pt x="337" y="2212"/>
                    <a:pt x="280" y="2139"/>
                  </a:cubicBezTo>
                  <a:cubicBezTo>
                    <a:pt x="228" y="2073"/>
                    <a:pt x="182" y="1999"/>
                    <a:pt x="143" y="1934"/>
                  </a:cubicBezTo>
                  <a:cubicBezTo>
                    <a:pt x="102" y="1867"/>
                    <a:pt x="61" y="1795"/>
                    <a:pt x="33" y="1717"/>
                  </a:cubicBezTo>
                  <a:cubicBezTo>
                    <a:pt x="11" y="1656"/>
                    <a:pt x="0" y="1600"/>
                    <a:pt x="0" y="1545"/>
                  </a:cubicBezTo>
                  <a:cubicBezTo>
                    <a:pt x="0" y="1482"/>
                    <a:pt x="14" y="1420"/>
                    <a:pt x="42" y="1361"/>
                  </a:cubicBezTo>
                  <a:cubicBezTo>
                    <a:pt x="60" y="1322"/>
                    <a:pt x="85" y="1283"/>
                    <a:pt x="109" y="1246"/>
                  </a:cubicBezTo>
                  <a:cubicBezTo>
                    <a:pt x="132" y="1211"/>
                    <a:pt x="155" y="1175"/>
                    <a:pt x="174" y="1138"/>
                  </a:cubicBezTo>
                  <a:cubicBezTo>
                    <a:pt x="207" y="1071"/>
                    <a:pt x="222" y="1000"/>
                    <a:pt x="237" y="933"/>
                  </a:cubicBezTo>
                  <a:cubicBezTo>
                    <a:pt x="245" y="895"/>
                    <a:pt x="253" y="855"/>
                    <a:pt x="265" y="817"/>
                  </a:cubicBezTo>
                  <a:cubicBezTo>
                    <a:pt x="270" y="799"/>
                    <a:pt x="276" y="782"/>
                    <a:pt x="283" y="765"/>
                  </a:cubicBezTo>
                  <a:cubicBezTo>
                    <a:pt x="309" y="702"/>
                    <a:pt x="369" y="589"/>
                    <a:pt x="486" y="536"/>
                  </a:cubicBezTo>
                  <a:cubicBezTo>
                    <a:pt x="535" y="513"/>
                    <a:pt x="588" y="504"/>
                    <a:pt x="652" y="507"/>
                  </a:cubicBezTo>
                  <a:cubicBezTo>
                    <a:pt x="686" y="508"/>
                    <a:pt x="720" y="512"/>
                    <a:pt x="752" y="516"/>
                  </a:cubicBezTo>
                  <a:cubicBezTo>
                    <a:pt x="799" y="522"/>
                    <a:pt x="848" y="528"/>
                    <a:pt x="897" y="526"/>
                  </a:cubicBezTo>
                  <a:cubicBezTo>
                    <a:pt x="989" y="522"/>
                    <a:pt x="1089" y="490"/>
                    <a:pt x="1204" y="429"/>
                  </a:cubicBezTo>
                  <a:cubicBezTo>
                    <a:pt x="1298" y="378"/>
                    <a:pt x="1389" y="316"/>
                    <a:pt x="1477" y="255"/>
                  </a:cubicBezTo>
                  <a:cubicBezTo>
                    <a:pt x="1479" y="254"/>
                    <a:pt x="1479" y="254"/>
                    <a:pt x="1479" y="254"/>
                  </a:cubicBezTo>
                  <a:cubicBezTo>
                    <a:pt x="1663" y="127"/>
                    <a:pt x="1876" y="0"/>
                    <a:pt x="2065" y="22"/>
                  </a:cubicBezTo>
                  <a:cubicBezTo>
                    <a:pt x="2126" y="29"/>
                    <a:pt x="2182" y="53"/>
                    <a:pt x="2231" y="93"/>
                  </a:cubicBezTo>
                  <a:cubicBezTo>
                    <a:pt x="2273" y="127"/>
                    <a:pt x="2308" y="173"/>
                    <a:pt x="2336" y="229"/>
                  </a:cubicBezTo>
                  <a:cubicBezTo>
                    <a:pt x="2367" y="289"/>
                    <a:pt x="2387" y="356"/>
                    <a:pt x="2406" y="421"/>
                  </a:cubicBezTo>
                  <a:cubicBezTo>
                    <a:pt x="2420" y="466"/>
                    <a:pt x="2434" y="512"/>
                    <a:pt x="2451" y="556"/>
                  </a:cubicBezTo>
                  <a:cubicBezTo>
                    <a:pt x="2457" y="572"/>
                    <a:pt x="2464" y="588"/>
                    <a:pt x="2471" y="604"/>
                  </a:cubicBezTo>
                  <a:cubicBezTo>
                    <a:pt x="2494" y="655"/>
                    <a:pt x="2521" y="705"/>
                    <a:pt x="2547" y="753"/>
                  </a:cubicBezTo>
                  <a:cubicBezTo>
                    <a:pt x="2575" y="804"/>
                    <a:pt x="2604" y="857"/>
                    <a:pt x="2627" y="911"/>
                  </a:cubicBezTo>
                  <a:cubicBezTo>
                    <a:pt x="2653" y="968"/>
                    <a:pt x="2670" y="1021"/>
                    <a:pt x="2679" y="1070"/>
                  </a:cubicBezTo>
                  <a:cubicBezTo>
                    <a:pt x="2690" y="1130"/>
                    <a:pt x="2691" y="1187"/>
                    <a:pt x="2682" y="1245"/>
                  </a:cubicBezTo>
                  <a:cubicBezTo>
                    <a:pt x="2662" y="1372"/>
                    <a:pt x="2591" y="1504"/>
                    <a:pt x="2472" y="1638"/>
                  </a:cubicBezTo>
                  <a:cubicBezTo>
                    <a:pt x="2421" y="1696"/>
                    <a:pt x="2360" y="1754"/>
                    <a:pt x="2291" y="1811"/>
                  </a:cubicBezTo>
                  <a:cubicBezTo>
                    <a:pt x="2229" y="1863"/>
                    <a:pt x="2161" y="1914"/>
                    <a:pt x="2087" y="1963"/>
                  </a:cubicBezTo>
                  <a:cubicBezTo>
                    <a:pt x="1995" y="2025"/>
                    <a:pt x="1886" y="2092"/>
                    <a:pt x="1770" y="2124"/>
                  </a:cubicBezTo>
                  <a:cubicBezTo>
                    <a:pt x="1718" y="2139"/>
                    <a:pt x="1664" y="2147"/>
                    <a:pt x="1613" y="2154"/>
                  </a:cubicBezTo>
                  <a:cubicBezTo>
                    <a:pt x="1588" y="2157"/>
                    <a:pt x="1563" y="2161"/>
                    <a:pt x="1538" y="2165"/>
                  </a:cubicBezTo>
                  <a:cubicBezTo>
                    <a:pt x="1407" y="2188"/>
                    <a:pt x="1284" y="2233"/>
                    <a:pt x="1165" y="2277"/>
                  </a:cubicBezTo>
                  <a:cubicBezTo>
                    <a:pt x="1015" y="2333"/>
                    <a:pt x="872" y="2386"/>
                    <a:pt x="731" y="2386"/>
                  </a:cubicBezTo>
                  <a:cubicBezTo>
                    <a:pt x="699" y="2386"/>
                    <a:pt x="667" y="2383"/>
                    <a:pt x="636" y="2377"/>
                  </a:cubicBezTo>
                  <a:moveTo>
                    <a:pt x="1479" y="254"/>
                  </a:moveTo>
                  <a:cubicBezTo>
                    <a:pt x="1477" y="256"/>
                    <a:pt x="1477" y="256"/>
                    <a:pt x="1477" y="256"/>
                  </a:cubicBezTo>
                  <a:cubicBezTo>
                    <a:pt x="1389" y="316"/>
                    <a:pt x="1298" y="379"/>
                    <a:pt x="1204" y="429"/>
                  </a:cubicBezTo>
                  <a:cubicBezTo>
                    <a:pt x="1089" y="491"/>
                    <a:pt x="989" y="523"/>
                    <a:pt x="897" y="526"/>
                  </a:cubicBezTo>
                  <a:cubicBezTo>
                    <a:pt x="848" y="529"/>
                    <a:pt x="799" y="523"/>
                    <a:pt x="752" y="517"/>
                  </a:cubicBezTo>
                  <a:cubicBezTo>
                    <a:pt x="720" y="513"/>
                    <a:pt x="686" y="509"/>
                    <a:pt x="652" y="507"/>
                  </a:cubicBezTo>
                  <a:cubicBezTo>
                    <a:pt x="588" y="505"/>
                    <a:pt x="535" y="514"/>
                    <a:pt x="486" y="537"/>
                  </a:cubicBezTo>
                  <a:cubicBezTo>
                    <a:pt x="370" y="589"/>
                    <a:pt x="310" y="703"/>
                    <a:pt x="284" y="766"/>
                  </a:cubicBezTo>
                  <a:cubicBezTo>
                    <a:pt x="277" y="782"/>
                    <a:pt x="271" y="800"/>
                    <a:pt x="266" y="817"/>
                  </a:cubicBezTo>
                  <a:cubicBezTo>
                    <a:pt x="254" y="856"/>
                    <a:pt x="245" y="895"/>
                    <a:pt x="237" y="933"/>
                  </a:cubicBezTo>
                  <a:cubicBezTo>
                    <a:pt x="223" y="1001"/>
                    <a:pt x="208" y="1071"/>
                    <a:pt x="174" y="1139"/>
                  </a:cubicBezTo>
                  <a:cubicBezTo>
                    <a:pt x="156" y="1175"/>
                    <a:pt x="133" y="1211"/>
                    <a:pt x="110" y="1246"/>
                  </a:cubicBezTo>
                  <a:cubicBezTo>
                    <a:pt x="86" y="1283"/>
                    <a:pt x="61" y="1322"/>
                    <a:pt x="42" y="1361"/>
                  </a:cubicBezTo>
                  <a:cubicBezTo>
                    <a:pt x="15" y="1420"/>
                    <a:pt x="1" y="1482"/>
                    <a:pt x="1" y="1545"/>
                  </a:cubicBezTo>
                  <a:cubicBezTo>
                    <a:pt x="1" y="1600"/>
                    <a:pt x="12" y="1656"/>
                    <a:pt x="34" y="1717"/>
                  </a:cubicBezTo>
                  <a:cubicBezTo>
                    <a:pt x="61" y="1794"/>
                    <a:pt x="103" y="1867"/>
                    <a:pt x="143" y="1933"/>
                  </a:cubicBezTo>
                  <a:cubicBezTo>
                    <a:pt x="183" y="1998"/>
                    <a:pt x="228" y="2072"/>
                    <a:pt x="281" y="2139"/>
                  </a:cubicBezTo>
                  <a:cubicBezTo>
                    <a:pt x="338" y="2211"/>
                    <a:pt x="397" y="2266"/>
                    <a:pt x="462" y="2307"/>
                  </a:cubicBezTo>
                  <a:cubicBezTo>
                    <a:pt x="518" y="2342"/>
                    <a:pt x="575" y="2365"/>
                    <a:pt x="636" y="2376"/>
                  </a:cubicBezTo>
                  <a:cubicBezTo>
                    <a:pt x="808" y="2409"/>
                    <a:pt x="981" y="2345"/>
                    <a:pt x="1165" y="2277"/>
                  </a:cubicBezTo>
                  <a:cubicBezTo>
                    <a:pt x="1284" y="2233"/>
                    <a:pt x="1407" y="2187"/>
                    <a:pt x="1538" y="2165"/>
                  </a:cubicBezTo>
                  <a:cubicBezTo>
                    <a:pt x="1563" y="2160"/>
                    <a:pt x="1588" y="2157"/>
                    <a:pt x="1613" y="2153"/>
                  </a:cubicBezTo>
                  <a:cubicBezTo>
                    <a:pt x="1664" y="2146"/>
                    <a:pt x="1717" y="2138"/>
                    <a:pt x="1770" y="2124"/>
                  </a:cubicBezTo>
                  <a:cubicBezTo>
                    <a:pt x="1885" y="2091"/>
                    <a:pt x="1995" y="2024"/>
                    <a:pt x="2087" y="1963"/>
                  </a:cubicBezTo>
                  <a:cubicBezTo>
                    <a:pt x="2160" y="1914"/>
                    <a:pt x="2229" y="1863"/>
                    <a:pt x="2291" y="1811"/>
                  </a:cubicBezTo>
                  <a:cubicBezTo>
                    <a:pt x="2359" y="1753"/>
                    <a:pt x="2420" y="1695"/>
                    <a:pt x="2472" y="1637"/>
                  </a:cubicBezTo>
                  <a:cubicBezTo>
                    <a:pt x="2591" y="1504"/>
                    <a:pt x="2661" y="1372"/>
                    <a:pt x="2681" y="1245"/>
                  </a:cubicBezTo>
                  <a:cubicBezTo>
                    <a:pt x="2690" y="1187"/>
                    <a:pt x="2690" y="1130"/>
                    <a:pt x="2678" y="1071"/>
                  </a:cubicBezTo>
                  <a:cubicBezTo>
                    <a:pt x="2669" y="1021"/>
                    <a:pt x="2652" y="969"/>
                    <a:pt x="2627" y="911"/>
                  </a:cubicBezTo>
                  <a:cubicBezTo>
                    <a:pt x="2603" y="858"/>
                    <a:pt x="2574" y="805"/>
                    <a:pt x="2547" y="754"/>
                  </a:cubicBezTo>
                  <a:cubicBezTo>
                    <a:pt x="2521" y="705"/>
                    <a:pt x="2493" y="655"/>
                    <a:pt x="2470" y="604"/>
                  </a:cubicBezTo>
                  <a:cubicBezTo>
                    <a:pt x="2463" y="588"/>
                    <a:pt x="2456" y="572"/>
                    <a:pt x="2450" y="556"/>
                  </a:cubicBezTo>
                  <a:cubicBezTo>
                    <a:pt x="2433" y="513"/>
                    <a:pt x="2419" y="466"/>
                    <a:pt x="2406" y="422"/>
                  </a:cubicBezTo>
                  <a:cubicBezTo>
                    <a:pt x="2386" y="357"/>
                    <a:pt x="2366" y="289"/>
                    <a:pt x="2335" y="229"/>
                  </a:cubicBezTo>
                  <a:cubicBezTo>
                    <a:pt x="2308" y="174"/>
                    <a:pt x="2272" y="128"/>
                    <a:pt x="2230" y="93"/>
                  </a:cubicBezTo>
                  <a:cubicBezTo>
                    <a:pt x="2182" y="54"/>
                    <a:pt x="2126" y="30"/>
                    <a:pt x="2064" y="23"/>
                  </a:cubicBezTo>
                  <a:cubicBezTo>
                    <a:pt x="2050" y="21"/>
                    <a:pt x="2035" y="20"/>
                    <a:pt x="2021" y="20"/>
                  </a:cubicBezTo>
                  <a:cubicBezTo>
                    <a:pt x="1844" y="20"/>
                    <a:pt x="1649" y="137"/>
                    <a:pt x="1479" y="25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8" name="Freeform 25">
              <a:extLst>
                <a:ext uri="{FF2B5EF4-FFF2-40B4-BE49-F238E27FC236}">
                  <a16:creationId xmlns:a16="http://schemas.microsoft.com/office/drawing/2014/main" id="{14A77120-6536-4208-8374-37CF6B15709C}"/>
                </a:ext>
              </a:extLst>
            </p:cNvPr>
            <p:cNvSpPr>
              <a:spLocks noEditPoints="1"/>
            </p:cNvSpPr>
            <p:nvPr/>
          </p:nvSpPr>
          <p:spPr bwMode="auto">
            <a:xfrm>
              <a:off x="4750" y="1477"/>
              <a:ext cx="2116" cy="1873"/>
            </a:xfrm>
            <a:custGeom>
              <a:avLst/>
              <a:gdLst>
                <a:gd name="T0" fmla="*/ 502 w 2858"/>
                <a:gd name="T1" fmla="*/ 2431 h 2531"/>
                <a:gd name="T2" fmla="*/ 49 w 2858"/>
                <a:gd name="T3" fmla="*/ 1808 h 2531"/>
                <a:gd name="T4" fmla="*/ 130 w 2858"/>
                <a:gd name="T5" fmla="*/ 1309 h 2531"/>
                <a:gd name="T6" fmla="*/ 264 w 2858"/>
                <a:gd name="T7" fmla="*/ 982 h 2531"/>
                <a:gd name="T8" fmla="*/ 313 w 2858"/>
                <a:gd name="T9" fmla="*/ 805 h 2531"/>
                <a:gd name="T10" fmla="*/ 705 w 2858"/>
                <a:gd name="T11" fmla="*/ 533 h 2531"/>
                <a:gd name="T12" fmla="*/ 962 w 2858"/>
                <a:gd name="T13" fmla="*/ 554 h 2531"/>
                <a:gd name="T14" fmla="*/ 1568 w 2858"/>
                <a:gd name="T15" fmla="*/ 270 h 2531"/>
                <a:gd name="T16" fmla="*/ 2189 w 2858"/>
                <a:gd name="T17" fmla="*/ 24 h 2531"/>
                <a:gd name="T18" fmla="*/ 2550 w 2858"/>
                <a:gd name="T19" fmla="*/ 445 h 2531"/>
                <a:gd name="T20" fmla="*/ 2618 w 2858"/>
                <a:gd name="T21" fmla="*/ 637 h 2531"/>
                <a:gd name="T22" fmla="*/ 2782 w 2858"/>
                <a:gd name="T23" fmla="*/ 959 h 2531"/>
                <a:gd name="T24" fmla="*/ 2213 w 2858"/>
                <a:gd name="T25" fmla="*/ 2069 h 2531"/>
                <a:gd name="T26" fmla="*/ 1714 w 2858"/>
                <a:gd name="T27" fmla="*/ 2269 h 2531"/>
                <a:gd name="T28" fmla="*/ 1244 w 2858"/>
                <a:gd name="T29" fmla="*/ 2399 h 2531"/>
                <a:gd name="T30" fmla="*/ 686 w 2858"/>
                <a:gd name="T31" fmla="*/ 2504 h 2531"/>
                <a:gd name="T32" fmla="*/ 1572 w 2858"/>
                <a:gd name="T33" fmla="*/ 276 h 2531"/>
                <a:gd name="T34" fmla="*/ 963 w 2858"/>
                <a:gd name="T35" fmla="*/ 561 h 2531"/>
                <a:gd name="T36" fmla="*/ 705 w 2858"/>
                <a:gd name="T37" fmla="*/ 540 h 2531"/>
                <a:gd name="T38" fmla="*/ 320 w 2858"/>
                <a:gd name="T39" fmla="*/ 808 h 2531"/>
                <a:gd name="T40" fmla="*/ 271 w 2858"/>
                <a:gd name="T41" fmla="*/ 983 h 2531"/>
                <a:gd name="T42" fmla="*/ 136 w 2858"/>
                <a:gd name="T43" fmla="*/ 1313 h 2531"/>
                <a:gd name="T44" fmla="*/ 56 w 2858"/>
                <a:gd name="T45" fmla="*/ 1805 h 2531"/>
                <a:gd name="T46" fmla="*/ 506 w 2858"/>
                <a:gd name="T47" fmla="*/ 2425 h 2531"/>
                <a:gd name="T48" fmla="*/ 1242 w 2858"/>
                <a:gd name="T49" fmla="*/ 2392 h 2531"/>
                <a:gd name="T50" fmla="*/ 1713 w 2858"/>
                <a:gd name="T51" fmla="*/ 2262 h 2531"/>
                <a:gd name="T52" fmla="*/ 2209 w 2858"/>
                <a:gd name="T53" fmla="*/ 2063 h 2531"/>
                <a:gd name="T54" fmla="*/ 2776 w 2858"/>
                <a:gd name="T55" fmla="*/ 962 h 2531"/>
                <a:gd name="T56" fmla="*/ 2612 w 2858"/>
                <a:gd name="T57" fmla="*/ 640 h 2531"/>
                <a:gd name="T58" fmla="*/ 2544 w 2858"/>
                <a:gd name="T59" fmla="*/ 447 h 2531"/>
                <a:gd name="T60" fmla="*/ 2188 w 2858"/>
                <a:gd name="T61" fmla="*/ 31 h 2531"/>
                <a:gd name="T62" fmla="*/ 1575 w 2858"/>
                <a:gd name="T63" fmla="*/ 273 h 2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58" h="2531">
                  <a:moveTo>
                    <a:pt x="686" y="2504"/>
                  </a:moveTo>
                  <a:cubicBezTo>
                    <a:pt x="621" y="2491"/>
                    <a:pt x="561" y="2468"/>
                    <a:pt x="502" y="2431"/>
                  </a:cubicBezTo>
                  <a:cubicBezTo>
                    <a:pt x="347" y="2333"/>
                    <a:pt x="250" y="2175"/>
                    <a:pt x="165" y="2036"/>
                  </a:cubicBezTo>
                  <a:cubicBezTo>
                    <a:pt x="122" y="1966"/>
                    <a:pt x="79" y="1890"/>
                    <a:pt x="49" y="1808"/>
                  </a:cubicBezTo>
                  <a:cubicBezTo>
                    <a:pt x="0" y="1671"/>
                    <a:pt x="4" y="1548"/>
                    <a:pt x="59" y="1431"/>
                  </a:cubicBezTo>
                  <a:cubicBezTo>
                    <a:pt x="78" y="1389"/>
                    <a:pt x="105" y="1348"/>
                    <a:pt x="130" y="1309"/>
                  </a:cubicBezTo>
                  <a:cubicBezTo>
                    <a:pt x="154" y="1273"/>
                    <a:pt x="179" y="1235"/>
                    <a:pt x="198" y="1197"/>
                  </a:cubicBezTo>
                  <a:cubicBezTo>
                    <a:pt x="232" y="1126"/>
                    <a:pt x="248" y="1053"/>
                    <a:pt x="264" y="982"/>
                  </a:cubicBezTo>
                  <a:cubicBezTo>
                    <a:pt x="273" y="942"/>
                    <a:pt x="282" y="900"/>
                    <a:pt x="294" y="860"/>
                  </a:cubicBezTo>
                  <a:cubicBezTo>
                    <a:pt x="299" y="841"/>
                    <a:pt x="306" y="823"/>
                    <a:pt x="313" y="805"/>
                  </a:cubicBezTo>
                  <a:cubicBezTo>
                    <a:pt x="341" y="739"/>
                    <a:pt x="405" y="619"/>
                    <a:pt x="528" y="563"/>
                  </a:cubicBezTo>
                  <a:cubicBezTo>
                    <a:pt x="581" y="540"/>
                    <a:pt x="637" y="530"/>
                    <a:pt x="705" y="533"/>
                  </a:cubicBezTo>
                  <a:cubicBezTo>
                    <a:pt x="740" y="534"/>
                    <a:pt x="776" y="539"/>
                    <a:pt x="811" y="543"/>
                  </a:cubicBezTo>
                  <a:cubicBezTo>
                    <a:pt x="860" y="549"/>
                    <a:pt x="911" y="556"/>
                    <a:pt x="962" y="554"/>
                  </a:cubicBezTo>
                  <a:cubicBezTo>
                    <a:pt x="1058" y="550"/>
                    <a:pt x="1163" y="516"/>
                    <a:pt x="1283" y="452"/>
                  </a:cubicBezTo>
                  <a:cubicBezTo>
                    <a:pt x="1381" y="399"/>
                    <a:pt x="1476" y="334"/>
                    <a:pt x="1568" y="270"/>
                  </a:cubicBezTo>
                  <a:cubicBezTo>
                    <a:pt x="1571" y="268"/>
                    <a:pt x="1571" y="268"/>
                    <a:pt x="1571" y="268"/>
                  </a:cubicBezTo>
                  <a:cubicBezTo>
                    <a:pt x="1765" y="134"/>
                    <a:pt x="1990" y="0"/>
                    <a:pt x="2189" y="24"/>
                  </a:cubicBezTo>
                  <a:cubicBezTo>
                    <a:pt x="2311" y="38"/>
                    <a:pt x="2413" y="116"/>
                    <a:pt x="2477" y="243"/>
                  </a:cubicBezTo>
                  <a:cubicBezTo>
                    <a:pt x="2509" y="306"/>
                    <a:pt x="2530" y="377"/>
                    <a:pt x="2550" y="445"/>
                  </a:cubicBezTo>
                  <a:cubicBezTo>
                    <a:pt x="2564" y="492"/>
                    <a:pt x="2579" y="541"/>
                    <a:pt x="2597" y="587"/>
                  </a:cubicBezTo>
                  <a:cubicBezTo>
                    <a:pt x="2603" y="603"/>
                    <a:pt x="2610" y="620"/>
                    <a:pt x="2618" y="637"/>
                  </a:cubicBezTo>
                  <a:cubicBezTo>
                    <a:pt x="2642" y="690"/>
                    <a:pt x="2670" y="742"/>
                    <a:pt x="2698" y="793"/>
                  </a:cubicBezTo>
                  <a:cubicBezTo>
                    <a:pt x="2727" y="847"/>
                    <a:pt x="2757" y="903"/>
                    <a:pt x="2782" y="959"/>
                  </a:cubicBezTo>
                  <a:cubicBezTo>
                    <a:pt x="2840" y="1090"/>
                    <a:pt x="2858" y="1198"/>
                    <a:pt x="2839" y="1312"/>
                  </a:cubicBezTo>
                  <a:cubicBezTo>
                    <a:pt x="2787" y="1641"/>
                    <a:pt x="2424" y="1927"/>
                    <a:pt x="2213" y="2069"/>
                  </a:cubicBezTo>
                  <a:cubicBezTo>
                    <a:pt x="2116" y="2133"/>
                    <a:pt x="2001" y="2204"/>
                    <a:pt x="1880" y="2238"/>
                  </a:cubicBezTo>
                  <a:cubicBezTo>
                    <a:pt x="1824" y="2254"/>
                    <a:pt x="1768" y="2262"/>
                    <a:pt x="1714" y="2269"/>
                  </a:cubicBezTo>
                  <a:cubicBezTo>
                    <a:pt x="1689" y="2273"/>
                    <a:pt x="1662" y="2277"/>
                    <a:pt x="1636" y="2281"/>
                  </a:cubicBezTo>
                  <a:cubicBezTo>
                    <a:pt x="1498" y="2305"/>
                    <a:pt x="1369" y="2353"/>
                    <a:pt x="1244" y="2399"/>
                  </a:cubicBezTo>
                  <a:cubicBezTo>
                    <a:pt x="1086" y="2457"/>
                    <a:pt x="935" y="2513"/>
                    <a:pt x="787" y="2513"/>
                  </a:cubicBezTo>
                  <a:cubicBezTo>
                    <a:pt x="753" y="2513"/>
                    <a:pt x="719" y="2510"/>
                    <a:pt x="686" y="2504"/>
                  </a:cubicBezTo>
                  <a:moveTo>
                    <a:pt x="1575" y="273"/>
                  </a:moveTo>
                  <a:cubicBezTo>
                    <a:pt x="1572" y="276"/>
                    <a:pt x="1572" y="276"/>
                    <a:pt x="1572" y="276"/>
                  </a:cubicBezTo>
                  <a:cubicBezTo>
                    <a:pt x="1480" y="340"/>
                    <a:pt x="1384" y="405"/>
                    <a:pt x="1286" y="458"/>
                  </a:cubicBezTo>
                  <a:cubicBezTo>
                    <a:pt x="1165" y="523"/>
                    <a:pt x="1059" y="557"/>
                    <a:pt x="963" y="561"/>
                  </a:cubicBezTo>
                  <a:cubicBezTo>
                    <a:pt x="911" y="563"/>
                    <a:pt x="859" y="556"/>
                    <a:pt x="810" y="550"/>
                  </a:cubicBezTo>
                  <a:cubicBezTo>
                    <a:pt x="775" y="546"/>
                    <a:pt x="740" y="541"/>
                    <a:pt x="705" y="540"/>
                  </a:cubicBezTo>
                  <a:cubicBezTo>
                    <a:pt x="638" y="537"/>
                    <a:pt x="582" y="546"/>
                    <a:pt x="531" y="570"/>
                  </a:cubicBezTo>
                  <a:cubicBezTo>
                    <a:pt x="410" y="624"/>
                    <a:pt x="347" y="742"/>
                    <a:pt x="320" y="808"/>
                  </a:cubicBezTo>
                  <a:cubicBezTo>
                    <a:pt x="312" y="825"/>
                    <a:pt x="306" y="844"/>
                    <a:pt x="301" y="862"/>
                  </a:cubicBezTo>
                  <a:cubicBezTo>
                    <a:pt x="288" y="902"/>
                    <a:pt x="279" y="943"/>
                    <a:pt x="271" y="983"/>
                  </a:cubicBezTo>
                  <a:cubicBezTo>
                    <a:pt x="255" y="1054"/>
                    <a:pt x="239" y="1128"/>
                    <a:pt x="204" y="1200"/>
                  </a:cubicBezTo>
                  <a:cubicBezTo>
                    <a:pt x="185" y="1238"/>
                    <a:pt x="160" y="1276"/>
                    <a:pt x="136" y="1313"/>
                  </a:cubicBezTo>
                  <a:cubicBezTo>
                    <a:pt x="111" y="1352"/>
                    <a:pt x="84" y="1392"/>
                    <a:pt x="65" y="1434"/>
                  </a:cubicBezTo>
                  <a:cubicBezTo>
                    <a:pt x="11" y="1549"/>
                    <a:pt x="8" y="1671"/>
                    <a:pt x="56" y="1805"/>
                  </a:cubicBezTo>
                  <a:cubicBezTo>
                    <a:pt x="85" y="1887"/>
                    <a:pt x="128" y="1962"/>
                    <a:pt x="171" y="2032"/>
                  </a:cubicBezTo>
                  <a:cubicBezTo>
                    <a:pt x="260" y="2178"/>
                    <a:pt x="352" y="2328"/>
                    <a:pt x="506" y="2425"/>
                  </a:cubicBezTo>
                  <a:cubicBezTo>
                    <a:pt x="564" y="2461"/>
                    <a:pt x="623" y="2485"/>
                    <a:pt x="687" y="2497"/>
                  </a:cubicBezTo>
                  <a:cubicBezTo>
                    <a:pt x="867" y="2531"/>
                    <a:pt x="1049" y="2463"/>
                    <a:pt x="1242" y="2392"/>
                  </a:cubicBezTo>
                  <a:cubicBezTo>
                    <a:pt x="1367" y="2346"/>
                    <a:pt x="1497" y="2298"/>
                    <a:pt x="1634" y="2274"/>
                  </a:cubicBezTo>
                  <a:cubicBezTo>
                    <a:pt x="1661" y="2270"/>
                    <a:pt x="1688" y="2266"/>
                    <a:pt x="1713" y="2262"/>
                  </a:cubicBezTo>
                  <a:cubicBezTo>
                    <a:pt x="1767" y="2255"/>
                    <a:pt x="1823" y="2247"/>
                    <a:pt x="1878" y="2231"/>
                  </a:cubicBezTo>
                  <a:cubicBezTo>
                    <a:pt x="1998" y="2197"/>
                    <a:pt x="2113" y="2127"/>
                    <a:pt x="2209" y="2063"/>
                  </a:cubicBezTo>
                  <a:cubicBezTo>
                    <a:pt x="2419" y="1922"/>
                    <a:pt x="2780" y="1637"/>
                    <a:pt x="2833" y="1311"/>
                  </a:cubicBezTo>
                  <a:cubicBezTo>
                    <a:pt x="2850" y="1199"/>
                    <a:pt x="2833" y="1091"/>
                    <a:pt x="2776" y="962"/>
                  </a:cubicBezTo>
                  <a:cubicBezTo>
                    <a:pt x="2751" y="906"/>
                    <a:pt x="2721" y="850"/>
                    <a:pt x="2692" y="796"/>
                  </a:cubicBezTo>
                  <a:cubicBezTo>
                    <a:pt x="2664" y="745"/>
                    <a:pt x="2636" y="693"/>
                    <a:pt x="2612" y="640"/>
                  </a:cubicBezTo>
                  <a:cubicBezTo>
                    <a:pt x="2604" y="622"/>
                    <a:pt x="2597" y="606"/>
                    <a:pt x="2591" y="589"/>
                  </a:cubicBezTo>
                  <a:cubicBezTo>
                    <a:pt x="2572" y="543"/>
                    <a:pt x="2558" y="494"/>
                    <a:pt x="2544" y="447"/>
                  </a:cubicBezTo>
                  <a:cubicBezTo>
                    <a:pt x="2523" y="379"/>
                    <a:pt x="2502" y="309"/>
                    <a:pt x="2470" y="246"/>
                  </a:cubicBezTo>
                  <a:cubicBezTo>
                    <a:pt x="2408" y="121"/>
                    <a:pt x="2308" y="45"/>
                    <a:pt x="2188" y="31"/>
                  </a:cubicBezTo>
                  <a:cubicBezTo>
                    <a:pt x="2173" y="29"/>
                    <a:pt x="2158" y="28"/>
                    <a:pt x="2142" y="28"/>
                  </a:cubicBezTo>
                  <a:cubicBezTo>
                    <a:pt x="1957" y="28"/>
                    <a:pt x="1753" y="151"/>
                    <a:pt x="1575" y="2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9" name="Freeform 26">
              <a:extLst>
                <a:ext uri="{FF2B5EF4-FFF2-40B4-BE49-F238E27FC236}">
                  <a16:creationId xmlns:a16="http://schemas.microsoft.com/office/drawing/2014/main" id="{18058072-8BAB-4AA0-8B8A-73666D2159AD}"/>
                </a:ext>
              </a:extLst>
            </p:cNvPr>
            <p:cNvSpPr>
              <a:spLocks noEditPoints="1"/>
            </p:cNvSpPr>
            <p:nvPr/>
          </p:nvSpPr>
          <p:spPr bwMode="auto">
            <a:xfrm>
              <a:off x="4686" y="1451"/>
              <a:ext cx="2204" cy="1946"/>
            </a:xfrm>
            <a:custGeom>
              <a:avLst/>
              <a:gdLst>
                <a:gd name="T0" fmla="*/ 523 w 2978"/>
                <a:gd name="T1" fmla="*/ 2541 h 2629"/>
                <a:gd name="T2" fmla="*/ 523 w 2978"/>
                <a:gd name="T3" fmla="*/ 2541 h 2629"/>
                <a:gd name="T4" fmla="*/ 171 w 2978"/>
                <a:gd name="T5" fmla="*/ 2128 h 2629"/>
                <a:gd name="T6" fmla="*/ 60 w 2978"/>
                <a:gd name="T7" fmla="*/ 1496 h 2629"/>
                <a:gd name="T8" fmla="*/ 205 w 2978"/>
                <a:gd name="T9" fmla="*/ 1251 h 2629"/>
                <a:gd name="T10" fmla="*/ 307 w 2978"/>
                <a:gd name="T11" fmla="*/ 897 h 2629"/>
                <a:gd name="T12" fmla="*/ 552 w 2978"/>
                <a:gd name="T13" fmla="*/ 589 h 2629"/>
                <a:gd name="T14" fmla="*/ 846 w 2978"/>
                <a:gd name="T15" fmla="*/ 569 h 2629"/>
                <a:gd name="T16" fmla="*/ 1330 w 2978"/>
                <a:gd name="T17" fmla="*/ 480 h 2629"/>
                <a:gd name="T18" fmla="*/ 1646 w 2978"/>
                <a:gd name="T19" fmla="*/ 280 h 2629"/>
                <a:gd name="T20" fmla="*/ 2474 w 2978"/>
                <a:gd name="T21" fmla="*/ 103 h 2629"/>
                <a:gd name="T22" fmla="*/ 2666 w 2978"/>
                <a:gd name="T23" fmla="*/ 464 h 2629"/>
                <a:gd name="T24" fmla="*/ 2821 w 2978"/>
                <a:gd name="T25" fmla="*/ 829 h 2629"/>
                <a:gd name="T26" fmla="*/ 2972 w 2978"/>
                <a:gd name="T27" fmla="*/ 1222 h 2629"/>
                <a:gd name="T28" fmla="*/ 2738 w 2978"/>
                <a:gd name="T29" fmla="*/ 1802 h 2629"/>
                <a:gd name="T30" fmla="*/ 2313 w 2978"/>
                <a:gd name="T31" fmla="*/ 2162 h 2629"/>
                <a:gd name="T32" fmla="*/ 1793 w 2978"/>
                <a:gd name="T33" fmla="*/ 2371 h 2629"/>
                <a:gd name="T34" fmla="*/ 1299 w 2978"/>
                <a:gd name="T35" fmla="*/ 2507 h 2629"/>
                <a:gd name="T36" fmla="*/ 820 w 2978"/>
                <a:gd name="T37" fmla="*/ 2627 h 2629"/>
                <a:gd name="T38" fmla="*/ 1646 w 2978"/>
                <a:gd name="T39" fmla="*/ 280 h 2629"/>
                <a:gd name="T40" fmla="*/ 1330 w 2978"/>
                <a:gd name="T41" fmla="*/ 481 h 2629"/>
                <a:gd name="T42" fmla="*/ 846 w 2978"/>
                <a:gd name="T43" fmla="*/ 570 h 2629"/>
                <a:gd name="T44" fmla="*/ 700 w 2978"/>
                <a:gd name="T45" fmla="*/ 558 h 2629"/>
                <a:gd name="T46" fmla="*/ 395 w 2978"/>
                <a:gd name="T47" fmla="*/ 721 h 2629"/>
                <a:gd name="T48" fmla="*/ 276 w 2978"/>
                <a:gd name="T49" fmla="*/ 1025 h 2629"/>
                <a:gd name="T50" fmla="*/ 135 w 2978"/>
                <a:gd name="T51" fmla="*/ 1369 h 2629"/>
                <a:gd name="T52" fmla="*/ 33 w 2978"/>
                <a:gd name="T53" fmla="*/ 1832 h 2629"/>
                <a:gd name="T54" fmla="*/ 323 w 2978"/>
                <a:gd name="T55" fmla="*/ 2354 h 2629"/>
                <a:gd name="T56" fmla="*/ 713 w 2978"/>
                <a:gd name="T57" fmla="*/ 2616 h 2629"/>
                <a:gd name="T58" fmla="*/ 1299 w 2978"/>
                <a:gd name="T59" fmla="*/ 2507 h 2629"/>
                <a:gd name="T60" fmla="*/ 1793 w 2978"/>
                <a:gd name="T61" fmla="*/ 2370 h 2629"/>
                <a:gd name="T62" fmla="*/ 2313 w 2978"/>
                <a:gd name="T63" fmla="*/ 2161 h 2629"/>
                <a:gd name="T64" fmla="*/ 2737 w 2978"/>
                <a:gd name="T65" fmla="*/ 1802 h 2629"/>
                <a:gd name="T66" fmla="*/ 2972 w 2978"/>
                <a:gd name="T67" fmla="*/ 1222 h 2629"/>
                <a:gd name="T68" fmla="*/ 2820 w 2978"/>
                <a:gd name="T69" fmla="*/ 829 h 2629"/>
                <a:gd name="T70" fmla="*/ 2665 w 2978"/>
                <a:gd name="T71" fmla="*/ 464 h 2629"/>
                <a:gd name="T72" fmla="*/ 2473 w 2978"/>
                <a:gd name="T73" fmla="*/ 103 h 2629"/>
                <a:gd name="T74" fmla="*/ 2241 w 2978"/>
                <a:gd name="T75" fmla="*/ 22 h 2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78" h="2629">
                  <a:moveTo>
                    <a:pt x="713" y="2617"/>
                  </a:moveTo>
                  <a:cubicBezTo>
                    <a:pt x="647" y="2604"/>
                    <a:pt x="584" y="2579"/>
                    <a:pt x="523" y="2541"/>
                  </a:cubicBezTo>
                  <a:cubicBezTo>
                    <a:pt x="523" y="2541"/>
                    <a:pt x="523" y="2541"/>
                    <a:pt x="523" y="2541"/>
                  </a:cubicBezTo>
                  <a:cubicBezTo>
                    <a:pt x="523" y="2541"/>
                    <a:pt x="523" y="2541"/>
                    <a:pt x="523" y="2541"/>
                  </a:cubicBezTo>
                  <a:cubicBezTo>
                    <a:pt x="451" y="2496"/>
                    <a:pt x="385" y="2435"/>
                    <a:pt x="322" y="2355"/>
                  </a:cubicBezTo>
                  <a:cubicBezTo>
                    <a:pt x="265" y="2282"/>
                    <a:pt x="215" y="2200"/>
                    <a:pt x="171" y="2128"/>
                  </a:cubicBezTo>
                  <a:cubicBezTo>
                    <a:pt x="115" y="2036"/>
                    <a:pt x="60" y="1937"/>
                    <a:pt x="32" y="1832"/>
                  </a:cubicBezTo>
                  <a:cubicBezTo>
                    <a:pt x="0" y="1712"/>
                    <a:pt x="9" y="1602"/>
                    <a:pt x="60" y="1496"/>
                  </a:cubicBezTo>
                  <a:cubicBezTo>
                    <a:pt x="80" y="1453"/>
                    <a:pt x="108" y="1410"/>
                    <a:pt x="134" y="1369"/>
                  </a:cubicBezTo>
                  <a:cubicBezTo>
                    <a:pt x="159" y="1331"/>
                    <a:pt x="185" y="1291"/>
                    <a:pt x="205" y="1251"/>
                  </a:cubicBezTo>
                  <a:cubicBezTo>
                    <a:pt x="242" y="1176"/>
                    <a:pt x="259" y="1099"/>
                    <a:pt x="275" y="1025"/>
                  </a:cubicBezTo>
                  <a:cubicBezTo>
                    <a:pt x="284" y="983"/>
                    <a:pt x="294" y="940"/>
                    <a:pt x="307" y="897"/>
                  </a:cubicBezTo>
                  <a:cubicBezTo>
                    <a:pt x="327" y="833"/>
                    <a:pt x="357" y="771"/>
                    <a:pt x="394" y="721"/>
                  </a:cubicBezTo>
                  <a:cubicBezTo>
                    <a:pt x="439" y="660"/>
                    <a:pt x="492" y="616"/>
                    <a:pt x="552" y="589"/>
                  </a:cubicBezTo>
                  <a:cubicBezTo>
                    <a:pt x="597" y="569"/>
                    <a:pt x="645" y="559"/>
                    <a:pt x="700" y="558"/>
                  </a:cubicBezTo>
                  <a:cubicBezTo>
                    <a:pt x="749" y="557"/>
                    <a:pt x="798" y="563"/>
                    <a:pt x="846" y="569"/>
                  </a:cubicBezTo>
                  <a:cubicBezTo>
                    <a:pt x="898" y="576"/>
                    <a:pt x="951" y="583"/>
                    <a:pt x="1006" y="581"/>
                  </a:cubicBezTo>
                  <a:cubicBezTo>
                    <a:pt x="1103" y="577"/>
                    <a:pt x="1209" y="544"/>
                    <a:pt x="1330" y="480"/>
                  </a:cubicBezTo>
                  <a:cubicBezTo>
                    <a:pt x="1437" y="424"/>
                    <a:pt x="1540" y="353"/>
                    <a:pt x="1640" y="284"/>
                  </a:cubicBezTo>
                  <a:cubicBezTo>
                    <a:pt x="1646" y="280"/>
                    <a:pt x="1646" y="280"/>
                    <a:pt x="1646" y="280"/>
                  </a:cubicBezTo>
                  <a:cubicBezTo>
                    <a:pt x="1848" y="140"/>
                    <a:pt x="2083" y="0"/>
                    <a:pt x="2291" y="24"/>
                  </a:cubicBezTo>
                  <a:cubicBezTo>
                    <a:pt x="2359" y="33"/>
                    <a:pt x="2420" y="59"/>
                    <a:pt x="2474" y="103"/>
                  </a:cubicBezTo>
                  <a:cubicBezTo>
                    <a:pt x="2520" y="141"/>
                    <a:pt x="2559" y="191"/>
                    <a:pt x="2590" y="253"/>
                  </a:cubicBezTo>
                  <a:cubicBezTo>
                    <a:pt x="2623" y="319"/>
                    <a:pt x="2645" y="392"/>
                    <a:pt x="2666" y="464"/>
                  </a:cubicBezTo>
                  <a:cubicBezTo>
                    <a:pt x="2681" y="513"/>
                    <a:pt x="2696" y="564"/>
                    <a:pt x="2715" y="613"/>
                  </a:cubicBezTo>
                  <a:cubicBezTo>
                    <a:pt x="2744" y="687"/>
                    <a:pt x="2783" y="759"/>
                    <a:pt x="2821" y="829"/>
                  </a:cubicBezTo>
                  <a:cubicBezTo>
                    <a:pt x="2865" y="911"/>
                    <a:pt x="2911" y="996"/>
                    <a:pt x="2941" y="1085"/>
                  </a:cubicBezTo>
                  <a:cubicBezTo>
                    <a:pt x="2957" y="1132"/>
                    <a:pt x="2967" y="1177"/>
                    <a:pt x="2972" y="1222"/>
                  </a:cubicBezTo>
                  <a:cubicBezTo>
                    <a:pt x="2978" y="1272"/>
                    <a:pt x="2977" y="1320"/>
                    <a:pt x="2969" y="1370"/>
                  </a:cubicBezTo>
                  <a:cubicBezTo>
                    <a:pt x="2946" y="1510"/>
                    <a:pt x="2869" y="1655"/>
                    <a:pt x="2738" y="1802"/>
                  </a:cubicBezTo>
                  <a:cubicBezTo>
                    <a:pt x="2681" y="1866"/>
                    <a:pt x="2614" y="1931"/>
                    <a:pt x="2538" y="1994"/>
                  </a:cubicBezTo>
                  <a:cubicBezTo>
                    <a:pt x="2470" y="2051"/>
                    <a:pt x="2394" y="2108"/>
                    <a:pt x="2313" y="2162"/>
                  </a:cubicBezTo>
                  <a:cubicBezTo>
                    <a:pt x="2212" y="2229"/>
                    <a:pt x="2092" y="2303"/>
                    <a:pt x="1965" y="2339"/>
                  </a:cubicBezTo>
                  <a:cubicBezTo>
                    <a:pt x="1908" y="2355"/>
                    <a:pt x="1849" y="2363"/>
                    <a:pt x="1793" y="2371"/>
                  </a:cubicBezTo>
                  <a:cubicBezTo>
                    <a:pt x="1766" y="2375"/>
                    <a:pt x="1738" y="2379"/>
                    <a:pt x="1710" y="2384"/>
                  </a:cubicBezTo>
                  <a:cubicBezTo>
                    <a:pt x="1566" y="2409"/>
                    <a:pt x="1430" y="2459"/>
                    <a:pt x="1299" y="2507"/>
                  </a:cubicBezTo>
                  <a:cubicBezTo>
                    <a:pt x="1162" y="2558"/>
                    <a:pt x="1033" y="2606"/>
                    <a:pt x="904" y="2622"/>
                  </a:cubicBezTo>
                  <a:cubicBezTo>
                    <a:pt x="875" y="2625"/>
                    <a:pt x="847" y="2627"/>
                    <a:pt x="820" y="2627"/>
                  </a:cubicBezTo>
                  <a:cubicBezTo>
                    <a:pt x="783" y="2627"/>
                    <a:pt x="748" y="2624"/>
                    <a:pt x="713" y="2617"/>
                  </a:cubicBezTo>
                  <a:moveTo>
                    <a:pt x="1646" y="280"/>
                  </a:moveTo>
                  <a:cubicBezTo>
                    <a:pt x="1641" y="284"/>
                    <a:pt x="1641" y="284"/>
                    <a:pt x="1641" y="284"/>
                  </a:cubicBezTo>
                  <a:cubicBezTo>
                    <a:pt x="1540" y="354"/>
                    <a:pt x="1437" y="425"/>
                    <a:pt x="1330" y="481"/>
                  </a:cubicBezTo>
                  <a:cubicBezTo>
                    <a:pt x="1209" y="545"/>
                    <a:pt x="1103" y="578"/>
                    <a:pt x="1006" y="581"/>
                  </a:cubicBezTo>
                  <a:cubicBezTo>
                    <a:pt x="951" y="584"/>
                    <a:pt x="898" y="577"/>
                    <a:pt x="846" y="570"/>
                  </a:cubicBezTo>
                  <a:cubicBezTo>
                    <a:pt x="801" y="564"/>
                    <a:pt x="755" y="558"/>
                    <a:pt x="710" y="558"/>
                  </a:cubicBezTo>
                  <a:cubicBezTo>
                    <a:pt x="706" y="558"/>
                    <a:pt x="703" y="558"/>
                    <a:pt x="700" y="558"/>
                  </a:cubicBezTo>
                  <a:cubicBezTo>
                    <a:pt x="645" y="559"/>
                    <a:pt x="597" y="570"/>
                    <a:pt x="552" y="590"/>
                  </a:cubicBezTo>
                  <a:cubicBezTo>
                    <a:pt x="492" y="617"/>
                    <a:pt x="439" y="661"/>
                    <a:pt x="395" y="721"/>
                  </a:cubicBezTo>
                  <a:cubicBezTo>
                    <a:pt x="357" y="772"/>
                    <a:pt x="327" y="833"/>
                    <a:pt x="308" y="897"/>
                  </a:cubicBezTo>
                  <a:cubicBezTo>
                    <a:pt x="295" y="940"/>
                    <a:pt x="285" y="983"/>
                    <a:pt x="276" y="1025"/>
                  </a:cubicBezTo>
                  <a:cubicBezTo>
                    <a:pt x="260" y="1100"/>
                    <a:pt x="243" y="1176"/>
                    <a:pt x="206" y="1251"/>
                  </a:cubicBezTo>
                  <a:cubicBezTo>
                    <a:pt x="186" y="1291"/>
                    <a:pt x="160" y="1331"/>
                    <a:pt x="135" y="1369"/>
                  </a:cubicBezTo>
                  <a:cubicBezTo>
                    <a:pt x="108" y="1410"/>
                    <a:pt x="81" y="1453"/>
                    <a:pt x="60" y="1496"/>
                  </a:cubicBezTo>
                  <a:cubicBezTo>
                    <a:pt x="10" y="1602"/>
                    <a:pt x="1" y="1712"/>
                    <a:pt x="33" y="1832"/>
                  </a:cubicBezTo>
                  <a:cubicBezTo>
                    <a:pt x="60" y="1937"/>
                    <a:pt x="116" y="2036"/>
                    <a:pt x="172" y="2127"/>
                  </a:cubicBezTo>
                  <a:cubicBezTo>
                    <a:pt x="216" y="2200"/>
                    <a:pt x="265" y="2281"/>
                    <a:pt x="323" y="2354"/>
                  </a:cubicBezTo>
                  <a:cubicBezTo>
                    <a:pt x="386" y="2435"/>
                    <a:pt x="452" y="2495"/>
                    <a:pt x="523" y="2540"/>
                  </a:cubicBezTo>
                  <a:cubicBezTo>
                    <a:pt x="585" y="2579"/>
                    <a:pt x="647" y="2604"/>
                    <a:pt x="713" y="2616"/>
                  </a:cubicBezTo>
                  <a:cubicBezTo>
                    <a:pt x="773" y="2628"/>
                    <a:pt x="836" y="2629"/>
                    <a:pt x="904" y="2621"/>
                  </a:cubicBezTo>
                  <a:cubicBezTo>
                    <a:pt x="1032" y="2605"/>
                    <a:pt x="1162" y="2557"/>
                    <a:pt x="1299" y="2507"/>
                  </a:cubicBezTo>
                  <a:cubicBezTo>
                    <a:pt x="1430" y="2458"/>
                    <a:pt x="1566" y="2408"/>
                    <a:pt x="1710" y="2383"/>
                  </a:cubicBezTo>
                  <a:cubicBezTo>
                    <a:pt x="1738" y="2378"/>
                    <a:pt x="1766" y="2374"/>
                    <a:pt x="1793" y="2370"/>
                  </a:cubicBezTo>
                  <a:cubicBezTo>
                    <a:pt x="1849" y="2363"/>
                    <a:pt x="1908" y="2354"/>
                    <a:pt x="1965" y="2338"/>
                  </a:cubicBezTo>
                  <a:cubicBezTo>
                    <a:pt x="2092" y="2302"/>
                    <a:pt x="2212" y="2229"/>
                    <a:pt x="2313" y="2161"/>
                  </a:cubicBezTo>
                  <a:cubicBezTo>
                    <a:pt x="2394" y="2107"/>
                    <a:pt x="2469" y="2051"/>
                    <a:pt x="2538" y="1993"/>
                  </a:cubicBezTo>
                  <a:cubicBezTo>
                    <a:pt x="2613" y="1930"/>
                    <a:pt x="2680" y="1866"/>
                    <a:pt x="2737" y="1802"/>
                  </a:cubicBezTo>
                  <a:cubicBezTo>
                    <a:pt x="2868" y="1655"/>
                    <a:pt x="2946" y="1509"/>
                    <a:pt x="2968" y="1370"/>
                  </a:cubicBezTo>
                  <a:cubicBezTo>
                    <a:pt x="2976" y="1320"/>
                    <a:pt x="2977" y="1272"/>
                    <a:pt x="2972" y="1222"/>
                  </a:cubicBezTo>
                  <a:cubicBezTo>
                    <a:pt x="2967" y="1177"/>
                    <a:pt x="2956" y="1132"/>
                    <a:pt x="2940" y="1085"/>
                  </a:cubicBezTo>
                  <a:cubicBezTo>
                    <a:pt x="2911" y="996"/>
                    <a:pt x="2865" y="911"/>
                    <a:pt x="2820" y="829"/>
                  </a:cubicBezTo>
                  <a:cubicBezTo>
                    <a:pt x="2783" y="759"/>
                    <a:pt x="2744" y="687"/>
                    <a:pt x="2715" y="613"/>
                  </a:cubicBezTo>
                  <a:cubicBezTo>
                    <a:pt x="2696" y="565"/>
                    <a:pt x="2680" y="513"/>
                    <a:pt x="2665" y="464"/>
                  </a:cubicBezTo>
                  <a:cubicBezTo>
                    <a:pt x="2644" y="393"/>
                    <a:pt x="2622" y="319"/>
                    <a:pt x="2589" y="253"/>
                  </a:cubicBezTo>
                  <a:cubicBezTo>
                    <a:pt x="2558" y="192"/>
                    <a:pt x="2519" y="142"/>
                    <a:pt x="2473" y="103"/>
                  </a:cubicBezTo>
                  <a:cubicBezTo>
                    <a:pt x="2420" y="60"/>
                    <a:pt x="2359" y="33"/>
                    <a:pt x="2291" y="25"/>
                  </a:cubicBezTo>
                  <a:cubicBezTo>
                    <a:pt x="2274" y="23"/>
                    <a:pt x="2258" y="22"/>
                    <a:pt x="2241" y="22"/>
                  </a:cubicBezTo>
                  <a:cubicBezTo>
                    <a:pt x="2047" y="22"/>
                    <a:pt x="1833" y="151"/>
                    <a:pt x="1646" y="28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0" name="Freeform 27">
              <a:extLst>
                <a:ext uri="{FF2B5EF4-FFF2-40B4-BE49-F238E27FC236}">
                  <a16:creationId xmlns:a16="http://schemas.microsoft.com/office/drawing/2014/main" id="{9A222500-68B2-4F3D-A209-86B83D49EDEC}"/>
                </a:ext>
              </a:extLst>
            </p:cNvPr>
            <p:cNvSpPr>
              <a:spLocks noEditPoints="1"/>
            </p:cNvSpPr>
            <p:nvPr/>
          </p:nvSpPr>
          <p:spPr bwMode="auto">
            <a:xfrm>
              <a:off x="4649" y="1424"/>
              <a:ext cx="2267" cy="1984"/>
            </a:xfrm>
            <a:custGeom>
              <a:avLst/>
              <a:gdLst>
                <a:gd name="T0" fmla="*/ 543 w 3063"/>
                <a:gd name="T1" fmla="*/ 2586 h 2681"/>
                <a:gd name="T2" fmla="*/ 101 w 3063"/>
                <a:gd name="T3" fmla="*/ 2048 h 2681"/>
                <a:gd name="T4" fmla="*/ 56 w 3063"/>
                <a:gd name="T5" fmla="*/ 1493 h 2681"/>
                <a:gd name="T6" fmla="*/ 166 w 3063"/>
                <a:gd name="T7" fmla="*/ 1318 h 2681"/>
                <a:gd name="T8" fmla="*/ 289 w 3063"/>
                <a:gd name="T9" fmla="*/ 1001 h 2681"/>
                <a:gd name="T10" fmla="*/ 378 w 3063"/>
                <a:gd name="T11" fmla="*/ 730 h 2681"/>
                <a:gd name="T12" fmla="*/ 545 w 3063"/>
                <a:gd name="T13" fmla="*/ 564 h 2681"/>
                <a:gd name="T14" fmla="*/ 985 w 3063"/>
                <a:gd name="T15" fmla="*/ 531 h 2681"/>
                <a:gd name="T16" fmla="*/ 1103 w 3063"/>
                <a:gd name="T17" fmla="*/ 511 h 2681"/>
                <a:gd name="T18" fmla="*/ 1427 w 3063"/>
                <a:gd name="T19" fmla="*/ 369 h 2681"/>
                <a:gd name="T20" fmla="*/ 1659 w 3063"/>
                <a:gd name="T21" fmla="*/ 207 h 2681"/>
                <a:gd name="T22" fmla="*/ 2141 w 3063"/>
                <a:gd name="T23" fmla="*/ 11 h 2681"/>
                <a:gd name="T24" fmla="*/ 2285 w 3063"/>
                <a:gd name="T25" fmla="*/ 0 h 2681"/>
                <a:gd name="T26" fmla="*/ 2421 w 3063"/>
                <a:gd name="T27" fmla="*/ 21 h 2681"/>
                <a:gd name="T28" fmla="*/ 2648 w 3063"/>
                <a:gd name="T29" fmla="*/ 221 h 2681"/>
                <a:gd name="T30" fmla="*/ 2781 w 3063"/>
                <a:gd name="T31" fmla="*/ 596 h 2681"/>
                <a:gd name="T32" fmla="*/ 2896 w 3063"/>
                <a:gd name="T33" fmla="*/ 839 h 2681"/>
                <a:gd name="T34" fmla="*/ 3052 w 3063"/>
                <a:gd name="T35" fmla="*/ 1384 h 2681"/>
                <a:gd name="T36" fmla="*/ 2736 w 3063"/>
                <a:gd name="T37" fmla="*/ 1947 h 2681"/>
                <a:gd name="T38" fmla="*/ 2011 w 3063"/>
                <a:gd name="T39" fmla="*/ 2433 h 2681"/>
                <a:gd name="T40" fmla="*/ 1744 w 3063"/>
                <a:gd name="T41" fmla="*/ 2489 h 2681"/>
                <a:gd name="T42" fmla="*/ 1334 w 3063"/>
                <a:gd name="T43" fmla="*/ 2588 h 2681"/>
                <a:gd name="T44" fmla="*/ 1005 w 3063"/>
                <a:gd name="T45" fmla="*/ 2669 h 2681"/>
                <a:gd name="T46" fmla="*/ 760 w 3063"/>
                <a:gd name="T47" fmla="*/ 2668 h 2681"/>
                <a:gd name="T48" fmla="*/ 1947 w 3063"/>
                <a:gd name="T49" fmla="*/ 63 h 2681"/>
                <a:gd name="T50" fmla="*/ 1531 w 3063"/>
                <a:gd name="T51" fmla="*/ 297 h 2681"/>
                <a:gd name="T52" fmla="*/ 1174 w 3063"/>
                <a:gd name="T53" fmla="*/ 496 h 2681"/>
                <a:gd name="T54" fmla="*/ 1086 w 3063"/>
                <a:gd name="T55" fmla="*/ 515 h 2681"/>
                <a:gd name="T56" fmla="*/ 826 w 3063"/>
                <a:gd name="T57" fmla="*/ 530 h 2681"/>
                <a:gd name="T58" fmla="*/ 485 w 3063"/>
                <a:gd name="T59" fmla="*/ 604 h 2681"/>
                <a:gd name="T60" fmla="*/ 316 w 3063"/>
                <a:gd name="T61" fmla="*/ 881 h 2681"/>
                <a:gd name="T62" fmla="*/ 219 w 3063"/>
                <a:gd name="T63" fmla="*/ 1239 h 2681"/>
                <a:gd name="T64" fmla="*/ 142 w 3063"/>
                <a:gd name="T65" fmla="*/ 1352 h 2681"/>
                <a:gd name="T66" fmla="*/ 13 w 3063"/>
                <a:gd name="T67" fmla="*/ 1779 h 2681"/>
                <a:gd name="T68" fmla="*/ 165 w 3063"/>
                <a:gd name="T69" fmla="*/ 2160 h 2681"/>
                <a:gd name="T70" fmla="*/ 760 w 3063"/>
                <a:gd name="T71" fmla="*/ 2668 h 2681"/>
                <a:gd name="T72" fmla="*/ 1255 w 3063"/>
                <a:gd name="T73" fmla="*/ 2610 h 2681"/>
                <a:gd name="T74" fmla="*/ 1738 w 3063"/>
                <a:gd name="T75" fmla="*/ 2489 h 2681"/>
                <a:gd name="T76" fmla="*/ 1956 w 3063"/>
                <a:gd name="T77" fmla="*/ 2449 h 2681"/>
                <a:gd name="T78" fmla="*/ 2378 w 3063"/>
                <a:gd name="T79" fmla="*/ 2229 h 2681"/>
                <a:gd name="T80" fmla="*/ 2949 w 3063"/>
                <a:gd name="T81" fmla="*/ 1677 h 2681"/>
                <a:gd name="T82" fmla="*/ 3002 w 3063"/>
                <a:gd name="T83" fmla="*/ 1065 h 2681"/>
                <a:gd name="T84" fmla="*/ 2818 w 3063"/>
                <a:gd name="T85" fmla="*/ 686 h 2681"/>
                <a:gd name="T86" fmla="*/ 2736 w 3063"/>
                <a:gd name="T87" fmla="*/ 458 h 2681"/>
                <a:gd name="T88" fmla="*/ 2553 w 3063"/>
                <a:gd name="T89" fmla="*/ 101 h 2681"/>
                <a:gd name="T90" fmla="*/ 2324 w 3063"/>
                <a:gd name="T91" fmla="*/ 3 h 2681"/>
                <a:gd name="T92" fmla="*/ 2277 w 3063"/>
                <a:gd name="T93" fmla="*/ 1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63" h="2681">
                  <a:moveTo>
                    <a:pt x="760" y="2668"/>
                  </a:moveTo>
                  <a:cubicBezTo>
                    <a:pt x="683" y="2655"/>
                    <a:pt x="612" y="2628"/>
                    <a:pt x="543" y="2586"/>
                  </a:cubicBezTo>
                  <a:cubicBezTo>
                    <a:pt x="369" y="2481"/>
                    <a:pt x="256" y="2311"/>
                    <a:pt x="165" y="2161"/>
                  </a:cubicBezTo>
                  <a:cubicBezTo>
                    <a:pt x="139" y="2119"/>
                    <a:pt x="119" y="2083"/>
                    <a:pt x="101" y="2048"/>
                  </a:cubicBezTo>
                  <a:cubicBezTo>
                    <a:pt x="52" y="1952"/>
                    <a:pt x="23" y="1864"/>
                    <a:pt x="13" y="1779"/>
                  </a:cubicBezTo>
                  <a:cubicBezTo>
                    <a:pt x="0" y="1677"/>
                    <a:pt x="14" y="1583"/>
                    <a:pt x="56" y="1493"/>
                  </a:cubicBezTo>
                  <a:cubicBezTo>
                    <a:pt x="79" y="1443"/>
                    <a:pt x="112" y="1394"/>
                    <a:pt x="141" y="1352"/>
                  </a:cubicBezTo>
                  <a:cubicBezTo>
                    <a:pt x="149" y="1340"/>
                    <a:pt x="157" y="1329"/>
                    <a:pt x="166" y="1318"/>
                  </a:cubicBezTo>
                  <a:cubicBezTo>
                    <a:pt x="184" y="1292"/>
                    <a:pt x="204" y="1266"/>
                    <a:pt x="218" y="1238"/>
                  </a:cubicBezTo>
                  <a:cubicBezTo>
                    <a:pt x="257" y="1162"/>
                    <a:pt x="273" y="1080"/>
                    <a:pt x="289" y="1001"/>
                  </a:cubicBezTo>
                  <a:cubicBezTo>
                    <a:pt x="297" y="962"/>
                    <a:pt x="305" y="921"/>
                    <a:pt x="315" y="881"/>
                  </a:cubicBezTo>
                  <a:cubicBezTo>
                    <a:pt x="330" y="828"/>
                    <a:pt x="351" y="776"/>
                    <a:pt x="378" y="730"/>
                  </a:cubicBezTo>
                  <a:cubicBezTo>
                    <a:pt x="408" y="678"/>
                    <a:pt x="444" y="636"/>
                    <a:pt x="485" y="603"/>
                  </a:cubicBezTo>
                  <a:cubicBezTo>
                    <a:pt x="505" y="587"/>
                    <a:pt x="525" y="575"/>
                    <a:pt x="545" y="564"/>
                  </a:cubicBezTo>
                  <a:cubicBezTo>
                    <a:pt x="640" y="516"/>
                    <a:pt x="730" y="522"/>
                    <a:pt x="826" y="529"/>
                  </a:cubicBezTo>
                  <a:cubicBezTo>
                    <a:pt x="878" y="533"/>
                    <a:pt x="931" y="536"/>
                    <a:pt x="985" y="531"/>
                  </a:cubicBezTo>
                  <a:cubicBezTo>
                    <a:pt x="1018" y="528"/>
                    <a:pt x="1053" y="521"/>
                    <a:pt x="1086" y="514"/>
                  </a:cubicBezTo>
                  <a:cubicBezTo>
                    <a:pt x="1092" y="513"/>
                    <a:pt x="1097" y="512"/>
                    <a:pt x="1103" y="511"/>
                  </a:cubicBezTo>
                  <a:cubicBezTo>
                    <a:pt x="1125" y="506"/>
                    <a:pt x="1150" y="501"/>
                    <a:pt x="1174" y="495"/>
                  </a:cubicBezTo>
                  <a:cubicBezTo>
                    <a:pt x="1250" y="474"/>
                    <a:pt x="1331" y="434"/>
                    <a:pt x="1427" y="369"/>
                  </a:cubicBezTo>
                  <a:cubicBezTo>
                    <a:pt x="1462" y="346"/>
                    <a:pt x="1497" y="321"/>
                    <a:pt x="1530" y="297"/>
                  </a:cubicBezTo>
                  <a:cubicBezTo>
                    <a:pt x="1572" y="267"/>
                    <a:pt x="1615" y="235"/>
                    <a:pt x="1659" y="207"/>
                  </a:cubicBezTo>
                  <a:cubicBezTo>
                    <a:pt x="1748" y="150"/>
                    <a:pt x="1850" y="98"/>
                    <a:pt x="1946" y="62"/>
                  </a:cubicBezTo>
                  <a:cubicBezTo>
                    <a:pt x="2015" y="37"/>
                    <a:pt x="2076" y="21"/>
                    <a:pt x="2141" y="11"/>
                  </a:cubicBezTo>
                  <a:cubicBezTo>
                    <a:pt x="2192" y="4"/>
                    <a:pt x="2236" y="0"/>
                    <a:pt x="2277" y="0"/>
                  </a:cubicBezTo>
                  <a:cubicBezTo>
                    <a:pt x="2280" y="0"/>
                    <a:pt x="2282" y="0"/>
                    <a:pt x="2285" y="0"/>
                  </a:cubicBezTo>
                  <a:cubicBezTo>
                    <a:pt x="2299" y="0"/>
                    <a:pt x="2312" y="1"/>
                    <a:pt x="2325" y="2"/>
                  </a:cubicBezTo>
                  <a:cubicBezTo>
                    <a:pt x="2359" y="5"/>
                    <a:pt x="2391" y="11"/>
                    <a:pt x="2421" y="21"/>
                  </a:cubicBezTo>
                  <a:cubicBezTo>
                    <a:pt x="2469" y="38"/>
                    <a:pt x="2514" y="64"/>
                    <a:pt x="2554" y="100"/>
                  </a:cubicBezTo>
                  <a:cubicBezTo>
                    <a:pt x="2590" y="134"/>
                    <a:pt x="2622" y="174"/>
                    <a:pt x="2648" y="221"/>
                  </a:cubicBezTo>
                  <a:cubicBezTo>
                    <a:pt x="2688" y="295"/>
                    <a:pt x="2713" y="378"/>
                    <a:pt x="2737" y="458"/>
                  </a:cubicBezTo>
                  <a:cubicBezTo>
                    <a:pt x="2751" y="504"/>
                    <a:pt x="2765" y="551"/>
                    <a:pt x="2781" y="596"/>
                  </a:cubicBezTo>
                  <a:cubicBezTo>
                    <a:pt x="2792" y="624"/>
                    <a:pt x="2804" y="654"/>
                    <a:pt x="2819" y="686"/>
                  </a:cubicBezTo>
                  <a:cubicBezTo>
                    <a:pt x="2843" y="738"/>
                    <a:pt x="2870" y="789"/>
                    <a:pt x="2896" y="839"/>
                  </a:cubicBezTo>
                  <a:cubicBezTo>
                    <a:pt x="2934" y="912"/>
                    <a:pt x="2973" y="988"/>
                    <a:pt x="3003" y="1065"/>
                  </a:cubicBezTo>
                  <a:cubicBezTo>
                    <a:pt x="3047" y="1179"/>
                    <a:pt x="3063" y="1280"/>
                    <a:pt x="3052" y="1384"/>
                  </a:cubicBezTo>
                  <a:cubicBezTo>
                    <a:pt x="3042" y="1480"/>
                    <a:pt x="3008" y="1578"/>
                    <a:pt x="2950" y="1678"/>
                  </a:cubicBezTo>
                  <a:cubicBezTo>
                    <a:pt x="2897" y="1769"/>
                    <a:pt x="2825" y="1860"/>
                    <a:pt x="2736" y="1947"/>
                  </a:cubicBezTo>
                  <a:cubicBezTo>
                    <a:pt x="2643" y="2037"/>
                    <a:pt x="2530" y="2127"/>
                    <a:pt x="2379" y="2230"/>
                  </a:cubicBezTo>
                  <a:cubicBezTo>
                    <a:pt x="2264" y="2308"/>
                    <a:pt x="2141" y="2389"/>
                    <a:pt x="2011" y="2433"/>
                  </a:cubicBezTo>
                  <a:cubicBezTo>
                    <a:pt x="1993" y="2439"/>
                    <a:pt x="1975" y="2445"/>
                    <a:pt x="1956" y="2450"/>
                  </a:cubicBezTo>
                  <a:cubicBezTo>
                    <a:pt x="1886" y="2468"/>
                    <a:pt x="1817" y="2478"/>
                    <a:pt x="1744" y="2489"/>
                  </a:cubicBezTo>
                  <a:cubicBezTo>
                    <a:pt x="1738" y="2490"/>
                    <a:pt x="1738" y="2490"/>
                    <a:pt x="1738" y="2490"/>
                  </a:cubicBezTo>
                  <a:cubicBezTo>
                    <a:pt x="1595" y="2511"/>
                    <a:pt x="1462" y="2550"/>
                    <a:pt x="1334" y="2588"/>
                  </a:cubicBezTo>
                  <a:cubicBezTo>
                    <a:pt x="1308" y="2595"/>
                    <a:pt x="1281" y="2603"/>
                    <a:pt x="1255" y="2611"/>
                  </a:cubicBezTo>
                  <a:cubicBezTo>
                    <a:pt x="1175" y="2633"/>
                    <a:pt x="1090" y="2656"/>
                    <a:pt x="1005" y="2669"/>
                  </a:cubicBezTo>
                  <a:cubicBezTo>
                    <a:pt x="961" y="2675"/>
                    <a:pt x="919" y="2678"/>
                    <a:pt x="878" y="2678"/>
                  </a:cubicBezTo>
                  <a:cubicBezTo>
                    <a:pt x="837" y="2678"/>
                    <a:pt x="798" y="2675"/>
                    <a:pt x="760" y="2668"/>
                  </a:cubicBezTo>
                  <a:moveTo>
                    <a:pt x="2141" y="12"/>
                  </a:moveTo>
                  <a:cubicBezTo>
                    <a:pt x="2077" y="22"/>
                    <a:pt x="2015" y="38"/>
                    <a:pt x="1947" y="63"/>
                  </a:cubicBezTo>
                  <a:cubicBezTo>
                    <a:pt x="1850" y="99"/>
                    <a:pt x="1748" y="150"/>
                    <a:pt x="1659" y="208"/>
                  </a:cubicBezTo>
                  <a:cubicBezTo>
                    <a:pt x="1616" y="236"/>
                    <a:pt x="1573" y="267"/>
                    <a:pt x="1531" y="297"/>
                  </a:cubicBezTo>
                  <a:cubicBezTo>
                    <a:pt x="1497" y="322"/>
                    <a:pt x="1462" y="347"/>
                    <a:pt x="1428" y="370"/>
                  </a:cubicBezTo>
                  <a:cubicBezTo>
                    <a:pt x="1331" y="435"/>
                    <a:pt x="1250" y="475"/>
                    <a:pt x="1174" y="496"/>
                  </a:cubicBezTo>
                  <a:cubicBezTo>
                    <a:pt x="1150" y="502"/>
                    <a:pt x="1125" y="507"/>
                    <a:pt x="1103" y="512"/>
                  </a:cubicBezTo>
                  <a:cubicBezTo>
                    <a:pt x="1097" y="513"/>
                    <a:pt x="1092" y="514"/>
                    <a:pt x="1086" y="515"/>
                  </a:cubicBezTo>
                  <a:cubicBezTo>
                    <a:pt x="1053" y="522"/>
                    <a:pt x="1018" y="529"/>
                    <a:pt x="985" y="532"/>
                  </a:cubicBezTo>
                  <a:cubicBezTo>
                    <a:pt x="931" y="537"/>
                    <a:pt x="877" y="533"/>
                    <a:pt x="826" y="530"/>
                  </a:cubicBezTo>
                  <a:cubicBezTo>
                    <a:pt x="730" y="523"/>
                    <a:pt x="640" y="516"/>
                    <a:pt x="545" y="565"/>
                  </a:cubicBezTo>
                  <a:cubicBezTo>
                    <a:pt x="525" y="575"/>
                    <a:pt x="505" y="588"/>
                    <a:pt x="485" y="604"/>
                  </a:cubicBezTo>
                  <a:cubicBezTo>
                    <a:pt x="444" y="636"/>
                    <a:pt x="408" y="679"/>
                    <a:pt x="378" y="731"/>
                  </a:cubicBezTo>
                  <a:cubicBezTo>
                    <a:pt x="352" y="776"/>
                    <a:pt x="331" y="828"/>
                    <a:pt x="316" y="881"/>
                  </a:cubicBezTo>
                  <a:cubicBezTo>
                    <a:pt x="305" y="921"/>
                    <a:pt x="297" y="962"/>
                    <a:pt x="290" y="1001"/>
                  </a:cubicBezTo>
                  <a:cubicBezTo>
                    <a:pt x="274" y="1080"/>
                    <a:pt x="258" y="1162"/>
                    <a:pt x="219" y="1239"/>
                  </a:cubicBezTo>
                  <a:cubicBezTo>
                    <a:pt x="204" y="1266"/>
                    <a:pt x="185" y="1293"/>
                    <a:pt x="166" y="1318"/>
                  </a:cubicBezTo>
                  <a:cubicBezTo>
                    <a:pt x="158" y="1329"/>
                    <a:pt x="150" y="1341"/>
                    <a:pt x="142" y="1352"/>
                  </a:cubicBezTo>
                  <a:cubicBezTo>
                    <a:pt x="113" y="1394"/>
                    <a:pt x="80" y="1443"/>
                    <a:pt x="56" y="1494"/>
                  </a:cubicBezTo>
                  <a:cubicBezTo>
                    <a:pt x="15" y="1583"/>
                    <a:pt x="1" y="1677"/>
                    <a:pt x="13" y="1779"/>
                  </a:cubicBezTo>
                  <a:cubicBezTo>
                    <a:pt x="24" y="1864"/>
                    <a:pt x="53" y="1952"/>
                    <a:pt x="102" y="2048"/>
                  </a:cubicBezTo>
                  <a:cubicBezTo>
                    <a:pt x="119" y="2082"/>
                    <a:pt x="140" y="2119"/>
                    <a:pt x="165" y="2160"/>
                  </a:cubicBezTo>
                  <a:cubicBezTo>
                    <a:pt x="257" y="2311"/>
                    <a:pt x="369" y="2480"/>
                    <a:pt x="544" y="2586"/>
                  </a:cubicBezTo>
                  <a:cubicBezTo>
                    <a:pt x="612" y="2627"/>
                    <a:pt x="683" y="2654"/>
                    <a:pt x="760" y="2668"/>
                  </a:cubicBezTo>
                  <a:cubicBezTo>
                    <a:pt x="835" y="2681"/>
                    <a:pt x="915" y="2681"/>
                    <a:pt x="1005" y="2668"/>
                  </a:cubicBezTo>
                  <a:cubicBezTo>
                    <a:pt x="1090" y="2656"/>
                    <a:pt x="1175" y="2633"/>
                    <a:pt x="1255" y="2610"/>
                  </a:cubicBezTo>
                  <a:cubicBezTo>
                    <a:pt x="1281" y="2602"/>
                    <a:pt x="1307" y="2595"/>
                    <a:pt x="1333" y="2587"/>
                  </a:cubicBezTo>
                  <a:cubicBezTo>
                    <a:pt x="1462" y="2549"/>
                    <a:pt x="1595" y="2510"/>
                    <a:pt x="1738" y="2489"/>
                  </a:cubicBezTo>
                  <a:cubicBezTo>
                    <a:pt x="1744" y="2488"/>
                    <a:pt x="1744" y="2488"/>
                    <a:pt x="1744" y="2488"/>
                  </a:cubicBezTo>
                  <a:cubicBezTo>
                    <a:pt x="1817" y="2478"/>
                    <a:pt x="1886" y="2468"/>
                    <a:pt x="1956" y="2449"/>
                  </a:cubicBezTo>
                  <a:cubicBezTo>
                    <a:pt x="1975" y="2444"/>
                    <a:pt x="1993" y="2438"/>
                    <a:pt x="2010" y="2433"/>
                  </a:cubicBezTo>
                  <a:cubicBezTo>
                    <a:pt x="2141" y="2388"/>
                    <a:pt x="2264" y="2308"/>
                    <a:pt x="2378" y="2229"/>
                  </a:cubicBezTo>
                  <a:cubicBezTo>
                    <a:pt x="2529" y="2126"/>
                    <a:pt x="2643" y="2036"/>
                    <a:pt x="2735" y="1946"/>
                  </a:cubicBezTo>
                  <a:cubicBezTo>
                    <a:pt x="2824" y="1859"/>
                    <a:pt x="2896" y="1769"/>
                    <a:pt x="2949" y="1677"/>
                  </a:cubicBezTo>
                  <a:cubicBezTo>
                    <a:pt x="3007" y="1578"/>
                    <a:pt x="3041" y="1479"/>
                    <a:pt x="3051" y="1384"/>
                  </a:cubicBezTo>
                  <a:cubicBezTo>
                    <a:pt x="3062" y="1280"/>
                    <a:pt x="3047" y="1179"/>
                    <a:pt x="3002" y="1065"/>
                  </a:cubicBezTo>
                  <a:cubicBezTo>
                    <a:pt x="2973" y="988"/>
                    <a:pt x="2933" y="912"/>
                    <a:pt x="2895" y="839"/>
                  </a:cubicBezTo>
                  <a:cubicBezTo>
                    <a:pt x="2869" y="790"/>
                    <a:pt x="2842" y="738"/>
                    <a:pt x="2818" y="686"/>
                  </a:cubicBezTo>
                  <a:cubicBezTo>
                    <a:pt x="2804" y="654"/>
                    <a:pt x="2791" y="625"/>
                    <a:pt x="2781" y="596"/>
                  </a:cubicBezTo>
                  <a:cubicBezTo>
                    <a:pt x="2764" y="551"/>
                    <a:pt x="2750" y="504"/>
                    <a:pt x="2736" y="458"/>
                  </a:cubicBezTo>
                  <a:cubicBezTo>
                    <a:pt x="2712" y="378"/>
                    <a:pt x="2687" y="295"/>
                    <a:pt x="2647" y="222"/>
                  </a:cubicBezTo>
                  <a:cubicBezTo>
                    <a:pt x="2622" y="175"/>
                    <a:pt x="2590" y="134"/>
                    <a:pt x="2553" y="101"/>
                  </a:cubicBezTo>
                  <a:cubicBezTo>
                    <a:pt x="2514" y="65"/>
                    <a:pt x="2469" y="38"/>
                    <a:pt x="2420" y="22"/>
                  </a:cubicBezTo>
                  <a:cubicBezTo>
                    <a:pt x="2391" y="12"/>
                    <a:pt x="2359" y="6"/>
                    <a:pt x="2324" y="3"/>
                  </a:cubicBezTo>
                  <a:cubicBezTo>
                    <a:pt x="2312" y="2"/>
                    <a:pt x="2299" y="1"/>
                    <a:pt x="2285" y="1"/>
                  </a:cubicBezTo>
                  <a:cubicBezTo>
                    <a:pt x="2282" y="1"/>
                    <a:pt x="2280" y="1"/>
                    <a:pt x="2277" y="1"/>
                  </a:cubicBezTo>
                  <a:cubicBezTo>
                    <a:pt x="2236" y="1"/>
                    <a:pt x="2192" y="5"/>
                    <a:pt x="2141"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1" name="Freeform 28">
              <a:extLst>
                <a:ext uri="{FF2B5EF4-FFF2-40B4-BE49-F238E27FC236}">
                  <a16:creationId xmlns:a16="http://schemas.microsoft.com/office/drawing/2014/main" id="{96F4388D-9A42-461B-8083-00C8EB6EB9F7}"/>
                </a:ext>
              </a:extLst>
            </p:cNvPr>
            <p:cNvSpPr>
              <a:spLocks noEditPoints="1"/>
            </p:cNvSpPr>
            <p:nvPr/>
          </p:nvSpPr>
          <p:spPr bwMode="auto">
            <a:xfrm>
              <a:off x="4606" y="1379"/>
              <a:ext cx="2333" cy="2051"/>
            </a:xfrm>
            <a:custGeom>
              <a:avLst/>
              <a:gdLst>
                <a:gd name="T0" fmla="*/ 570 w 3152"/>
                <a:gd name="T1" fmla="*/ 2659 h 2771"/>
                <a:gd name="T2" fmla="*/ 98 w 3152"/>
                <a:gd name="T3" fmla="*/ 2101 h 2771"/>
                <a:gd name="T4" fmla="*/ 57 w 3152"/>
                <a:gd name="T5" fmla="*/ 1514 h 2771"/>
                <a:gd name="T6" fmla="*/ 183 w 3152"/>
                <a:gd name="T7" fmla="*/ 1321 h 2771"/>
                <a:gd name="T8" fmla="*/ 307 w 3152"/>
                <a:gd name="T9" fmla="*/ 1001 h 2771"/>
                <a:gd name="T10" fmla="*/ 487 w 3152"/>
                <a:gd name="T11" fmla="*/ 603 h 2771"/>
                <a:gd name="T12" fmla="*/ 816 w 3152"/>
                <a:gd name="T13" fmla="*/ 510 h 2771"/>
                <a:gd name="T14" fmla="*/ 1031 w 3152"/>
                <a:gd name="T15" fmla="*/ 491 h 2771"/>
                <a:gd name="T16" fmla="*/ 1116 w 3152"/>
                <a:gd name="T17" fmla="*/ 476 h 2771"/>
                <a:gd name="T18" fmla="*/ 1437 w 3152"/>
                <a:gd name="T19" fmla="*/ 334 h 2771"/>
                <a:gd name="T20" fmla="*/ 1678 w 3152"/>
                <a:gd name="T21" fmla="*/ 157 h 2771"/>
                <a:gd name="T22" fmla="*/ 2174 w 3152"/>
                <a:gd name="T23" fmla="*/ 6 h 2771"/>
                <a:gd name="T24" fmla="*/ 2325 w 3152"/>
                <a:gd name="T25" fmla="*/ 0 h 2771"/>
                <a:gd name="T26" fmla="*/ 2367 w 3152"/>
                <a:gd name="T27" fmla="*/ 1 h 2771"/>
                <a:gd name="T28" fmla="*/ 2717 w 3152"/>
                <a:gd name="T29" fmla="*/ 213 h 2771"/>
                <a:gd name="T30" fmla="*/ 2858 w 3152"/>
                <a:gd name="T31" fmla="*/ 602 h 2771"/>
                <a:gd name="T32" fmla="*/ 2983 w 3152"/>
                <a:gd name="T33" fmla="*/ 876 h 2771"/>
                <a:gd name="T34" fmla="*/ 3146 w 3152"/>
                <a:gd name="T35" fmla="*/ 1423 h 2771"/>
                <a:gd name="T36" fmla="*/ 2454 w 3152"/>
                <a:gd name="T37" fmla="*/ 2325 h 2771"/>
                <a:gd name="T38" fmla="*/ 2065 w 3152"/>
                <a:gd name="T39" fmla="*/ 2555 h 2771"/>
                <a:gd name="T40" fmla="*/ 1775 w 3152"/>
                <a:gd name="T41" fmla="*/ 2623 h 2771"/>
                <a:gd name="T42" fmla="*/ 1288 w 3152"/>
                <a:gd name="T43" fmla="*/ 2716 h 2771"/>
                <a:gd name="T44" fmla="*/ 792 w 3152"/>
                <a:gd name="T45" fmla="*/ 2743 h 2771"/>
                <a:gd name="T46" fmla="*/ 2174 w 3152"/>
                <a:gd name="T47" fmla="*/ 13 h 2771"/>
                <a:gd name="T48" fmla="*/ 1681 w 3152"/>
                <a:gd name="T49" fmla="*/ 163 h 2771"/>
                <a:gd name="T50" fmla="*/ 1441 w 3152"/>
                <a:gd name="T51" fmla="*/ 339 h 2771"/>
                <a:gd name="T52" fmla="*/ 1117 w 3152"/>
                <a:gd name="T53" fmla="*/ 483 h 2771"/>
                <a:gd name="T54" fmla="*/ 1033 w 3152"/>
                <a:gd name="T55" fmla="*/ 498 h 2771"/>
                <a:gd name="T56" fmla="*/ 816 w 3152"/>
                <a:gd name="T57" fmla="*/ 517 h 2771"/>
                <a:gd name="T58" fmla="*/ 492 w 3152"/>
                <a:gd name="T59" fmla="*/ 608 h 2771"/>
                <a:gd name="T60" fmla="*/ 314 w 3152"/>
                <a:gd name="T61" fmla="*/ 1002 h 2771"/>
                <a:gd name="T62" fmla="*/ 189 w 3152"/>
                <a:gd name="T63" fmla="*/ 1326 h 2771"/>
                <a:gd name="T64" fmla="*/ 63 w 3152"/>
                <a:gd name="T65" fmla="*/ 1517 h 2771"/>
                <a:gd name="T66" fmla="*/ 104 w 3152"/>
                <a:gd name="T67" fmla="*/ 2098 h 2771"/>
                <a:gd name="T68" fmla="*/ 574 w 3152"/>
                <a:gd name="T69" fmla="*/ 2652 h 2771"/>
                <a:gd name="T70" fmla="*/ 1286 w 3152"/>
                <a:gd name="T71" fmla="*/ 2710 h 2771"/>
                <a:gd name="T72" fmla="*/ 1774 w 3152"/>
                <a:gd name="T73" fmla="*/ 2617 h 2771"/>
                <a:gd name="T74" fmla="*/ 2063 w 3152"/>
                <a:gd name="T75" fmla="*/ 2548 h 2771"/>
                <a:gd name="T76" fmla="*/ 2450 w 3152"/>
                <a:gd name="T77" fmla="*/ 2319 h 2771"/>
                <a:gd name="T78" fmla="*/ 3139 w 3152"/>
                <a:gd name="T79" fmla="*/ 1422 h 2771"/>
                <a:gd name="T80" fmla="*/ 2976 w 3152"/>
                <a:gd name="T81" fmla="*/ 879 h 2771"/>
                <a:gd name="T82" fmla="*/ 2852 w 3152"/>
                <a:gd name="T83" fmla="*/ 604 h 2771"/>
                <a:gd name="T84" fmla="*/ 2711 w 3152"/>
                <a:gd name="T85" fmla="*/ 216 h 2771"/>
                <a:gd name="T86" fmla="*/ 2366 w 3152"/>
                <a:gd name="T87" fmla="*/ 8 h 2771"/>
                <a:gd name="T88" fmla="*/ 2325 w 3152"/>
                <a:gd name="T89" fmla="*/ 7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52" h="2771">
                  <a:moveTo>
                    <a:pt x="792" y="2743"/>
                  </a:moveTo>
                  <a:cubicBezTo>
                    <a:pt x="712" y="2727"/>
                    <a:pt x="640" y="2699"/>
                    <a:pt x="570" y="2659"/>
                  </a:cubicBezTo>
                  <a:cubicBezTo>
                    <a:pt x="379" y="2547"/>
                    <a:pt x="252" y="2365"/>
                    <a:pt x="164" y="2220"/>
                  </a:cubicBezTo>
                  <a:cubicBezTo>
                    <a:pt x="138" y="2177"/>
                    <a:pt x="116" y="2138"/>
                    <a:pt x="98" y="2101"/>
                  </a:cubicBezTo>
                  <a:cubicBezTo>
                    <a:pt x="51" y="2004"/>
                    <a:pt x="22" y="1908"/>
                    <a:pt x="12" y="1816"/>
                  </a:cubicBezTo>
                  <a:cubicBezTo>
                    <a:pt x="0" y="1705"/>
                    <a:pt x="14" y="1607"/>
                    <a:pt x="57" y="1514"/>
                  </a:cubicBezTo>
                  <a:cubicBezTo>
                    <a:pt x="83" y="1458"/>
                    <a:pt x="120" y="1404"/>
                    <a:pt x="149" y="1364"/>
                  </a:cubicBezTo>
                  <a:cubicBezTo>
                    <a:pt x="160" y="1349"/>
                    <a:pt x="172" y="1335"/>
                    <a:pt x="183" y="1321"/>
                  </a:cubicBezTo>
                  <a:cubicBezTo>
                    <a:pt x="203" y="1297"/>
                    <a:pt x="222" y="1275"/>
                    <a:pt x="236" y="1249"/>
                  </a:cubicBezTo>
                  <a:cubicBezTo>
                    <a:pt x="278" y="1171"/>
                    <a:pt x="292" y="1089"/>
                    <a:pt x="307" y="1001"/>
                  </a:cubicBezTo>
                  <a:cubicBezTo>
                    <a:pt x="314" y="964"/>
                    <a:pt x="320" y="926"/>
                    <a:pt x="329" y="888"/>
                  </a:cubicBezTo>
                  <a:cubicBezTo>
                    <a:pt x="345" y="819"/>
                    <a:pt x="388" y="689"/>
                    <a:pt x="487" y="603"/>
                  </a:cubicBezTo>
                  <a:cubicBezTo>
                    <a:pt x="508" y="585"/>
                    <a:pt x="526" y="572"/>
                    <a:pt x="544" y="561"/>
                  </a:cubicBezTo>
                  <a:cubicBezTo>
                    <a:pt x="635" y="508"/>
                    <a:pt x="723" y="509"/>
                    <a:pt x="816" y="510"/>
                  </a:cubicBezTo>
                  <a:cubicBezTo>
                    <a:pt x="866" y="511"/>
                    <a:pt x="918" y="511"/>
                    <a:pt x="972" y="503"/>
                  </a:cubicBezTo>
                  <a:cubicBezTo>
                    <a:pt x="991" y="500"/>
                    <a:pt x="1010" y="496"/>
                    <a:pt x="1031" y="491"/>
                  </a:cubicBezTo>
                  <a:cubicBezTo>
                    <a:pt x="1052" y="487"/>
                    <a:pt x="1074" y="482"/>
                    <a:pt x="1095" y="479"/>
                  </a:cubicBezTo>
                  <a:cubicBezTo>
                    <a:pt x="1102" y="478"/>
                    <a:pt x="1109" y="477"/>
                    <a:pt x="1116" y="476"/>
                  </a:cubicBezTo>
                  <a:cubicBezTo>
                    <a:pt x="1134" y="473"/>
                    <a:pt x="1153" y="470"/>
                    <a:pt x="1171" y="466"/>
                  </a:cubicBezTo>
                  <a:cubicBezTo>
                    <a:pt x="1251" y="450"/>
                    <a:pt x="1336" y="407"/>
                    <a:pt x="1437" y="334"/>
                  </a:cubicBezTo>
                  <a:cubicBezTo>
                    <a:pt x="1462" y="315"/>
                    <a:pt x="1488" y="295"/>
                    <a:pt x="1513" y="275"/>
                  </a:cubicBezTo>
                  <a:cubicBezTo>
                    <a:pt x="1566" y="234"/>
                    <a:pt x="1621" y="192"/>
                    <a:pt x="1678" y="157"/>
                  </a:cubicBezTo>
                  <a:cubicBezTo>
                    <a:pt x="1766" y="103"/>
                    <a:pt x="1874" y="59"/>
                    <a:pt x="1980" y="34"/>
                  </a:cubicBezTo>
                  <a:cubicBezTo>
                    <a:pt x="2043" y="19"/>
                    <a:pt x="2100" y="11"/>
                    <a:pt x="2174" y="6"/>
                  </a:cubicBezTo>
                  <a:cubicBezTo>
                    <a:pt x="2188" y="5"/>
                    <a:pt x="2188" y="5"/>
                    <a:pt x="2188" y="5"/>
                  </a:cubicBezTo>
                  <a:cubicBezTo>
                    <a:pt x="2233" y="3"/>
                    <a:pt x="2280" y="0"/>
                    <a:pt x="2325" y="0"/>
                  </a:cubicBezTo>
                  <a:cubicBezTo>
                    <a:pt x="2325" y="0"/>
                    <a:pt x="2325" y="0"/>
                    <a:pt x="2325" y="0"/>
                  </a:cubicBezTo>
                  <a:cubicBezTo>
                    <a:pt x="2340" y="0"/>
                    <a:pt x="2354" y="0"/>
                    <a:pt x="2367" y="1"/>
                  </a:cubicBezTo>
                  <a:cubicBezTo>
                    <a:pt x="2405" y="3"/>
                    <a:pt x="2438" y="8"/>
                    <a:pt x="2469" y="16"/>
                  </a:cubicBezTo>
                  <a:cubicBezTo>
                    <a:pt x="2570" y="44"/>
                    <a:pt x="2658" y="114"/>
                    <a:pt x="2717" y="213"/>
                  </a:cubicBezTo>
                  <a:cubicBezTo>
                    <a:pt x="2765" y="293"/>
                    <a:pt x="2792" y="385"/>
                    <a:pt x="2818" y="475"/>
                  </a:cubicBezTo>
                  <a:cubicBezTo>
                    <a:pt x="2831" y="517"/>
                    <a:pt x="2844" y="560"/>
                    <a:pt x="2858" y="602"/>
                  </a:cubicBezTo>
                  <a:cubicBezTo>
                    <a:pt x="2869" y="632"/>
                    <a:pt x="2882" y="664"/>
                    <a:pt x="2896" y="696"/>
                  </a:cubicBezTo>
                  <a:cubicBezTo>
                    <a:pt x="2922" y="757"/>
                    <a:pt x="2953" y="817"/>
                    <a:pt x="2983" y="876"/>
                  </a:cubicBezTo>
                  <a:cubicBezTo>
                    <a:pt x="3018" y="946"/>
                    <a:pt x="3055" y="1019"/>
                    <a:pt x="3085" y="1092"/>
                  </a:cubicBezTo>
                  <a:cubicBezTo>
                    <a:pt x="3133" y="1211"/>
                    <a:pt x="3152" y="1316"/>
                    <a:pt x="3146" y="1423"/>
                  </a:cubicBezTo>
                  <a:cubicBezTo>
                    <a:pt x="3135" y="1623"/>
                    <a:pt x="3023" y="1837"/>
                    <a:pt x="2832" y="2025"/>
                  </a:cubicBezTo>
                  <a:cubicBezTo>
                    <a:pt x="2714" y="2142"/>
                    <a:pt x="2575" y="2241"/>
                    <a:pt x="2454" y="2325"/>
                  </a:cubicBezTo>
                  <a:cubicBezTo>
                    <a:pt x="2453" y="2326"/>
                    <a:pt x="2453" y="2326"/>
                    <a:pt x="2453" y="2326"/>
                  </a:cubicBezTo>
                  <a:cubicBezTo>
                    <a:pt x="2329" y="2412"/>
                    <a:pt x="2201" y="2501"/>
                    <a:pt x="2065" y="2555"/>
                  </a:cubicBezTo>
                  <a:cubicBezTo>
                    <a:pt x="2047" y="2562"/>
                    <a:pt x="2028" y="2569"/>
                    <a:pt x="2007" y="2575"/>
                  </a:cubicBezTo>
                  <a:cubicBezTo>
                    <a:pt x="1939" y="2597"/>
                    <a:pt x="1863" y="2613"/>
                    <a:pt x="1775" y="2623"/>
                  </a:cubicBezTo>
                  <a:cubicBezTo>
                    <a:pt x="1637" y="2640"/>
                    <a:pt x="1510" y="2668"/>
                    <a:pt x="1387" y="2695"/>
                  </a:cubicBezTo>
                  <a:cubicBezTo>
                    <a:pt x="1353" y="2702"/>
                    <a:pt x="1320" y="2710"/>
                    <a:pt x="1288" y="2716"/>
                  </a:cubicBezTo>
                  <a:cubicBezTo>
                    <a:pt x="1182" y="2739"/>
                    <a:pt x="1071" y="2759"/>
                    <a:pt x="957" y="2759"/>
                  </a:cubicBezTo>
                  <a:cubicBezTo>
                    <a:pt x="903" y="2759"/>
                    <a:pt x="848" y="2755"/>
                    <a:pt x="792" y="2743"/>
                  </a:cubicBezTo>
                  <a:moveTo>
                    <a:pt x="2189" y="12"/>
                  </a:moveTo>
                  <a:cubicBezTo>
                    <a:pt x="2174" y="13"/>
                    <a:pt x="2174" y="13"/>
                    <a:pt x="2174" y="13"/>
                  </a:cubicBezTo>
                  <a:cubicBezTo>
                    <a:pt x="2101" y="18"/>
                    <a:pt x="2044" y="26"/>
                    <a:pt x="1982" y="41"/>
                  </a:cubicBezTo>
                  <a:cubicBezTo>
                    <a:pt x="1876" y="66"/>
                    <a:pt x="1769" y="109"/>
                    <a:pt x="1681" y="163"/>
                  </a:cubicBezTo>
                  <a:cubicBezTo>
                    <a:pt x="1625" y="198"/>
                    <a:pt x="1570" y="240"/>
                    <a:pt x="1517" y="281"/>
                  </a:cubicBezTo>
                  <a:cubicBezTo>
                    <a:pt x="1492" y="300"/>
                    <a:pt x="1466" y="320"/>
                    <a:pt x="1441" y="339"/>
                  </a:cubicBezTo>
                  <a:cubicBezTo>
                    <a:pt x="1339" y="414"/>
                    <a:pt x="1254" y="456"/>
                    <a:pt x="1172" y="473"/>
                  </a:cubicBezTo>
                  <a:cubicBezTo>
                    <a:pt x="1154" y="477"/>
                    <a:pt x="1135" y="480"/>
                    <a:pt x="1117" y="483"/>
                  </a:cubicBezTo>
                  <a:cubicBezTo>
                    <a:pt x="1110" y="484"/>
                    <a:pt x="1103" y="485"/>
                    <a:pt x="1097" y="486"/>
                  </a:cubicBezTo>
                  <a:cubicBezTo>
                    <a:pt x="1075" y="489"/>
                    <a:pt x="1053" y="494"/>
                    <a:pt x="1033" y="498"/>
                  </a:cubicBezTo>
                  <a:cubicBezTo>
                    <a:pt x="1012" y="503"/>
                    <a:pt x="992" y="507"/>
                    <a:pt x="973" y="510"/>
                  </a:cubicBezTo>
                  <a:cubicBezTo>
                    <a:pt x="919" y="518"/>
                    <a:pt x="867" y="518"/>
                    <a:pt x="816" y="517"/>
                  </a:cubicBezTo>
                  <a:cubicBezTo>
                    <a:pt x="724" y="516"/>
                    <a:pt x="637" y="515"/>
                    <a:pt x="548" y="567"/>
                  </a:cubicBezTo>
                  <a:cubicBezTo>
                    <a:pt x="530" y="578"/>
                    <a:pt x="512" y="591"/>
                    <a:pt x="492" y="608"/>
                  </a:cubicBezTo>
                  <a:cubicBezTo>
                    <a:pt x="394" y="693"/>
                    <a:pt x="352" y="821"/>
                    <a:pt x="336" y="890"/>
                  </a:cubicBezTo>
                  <a:cubicBezTo>
                    <a:pt x="327" y="927"/>
                    <a:pt x="320" y="966"/>
                    <a:pt x="314" y="1002"/>
                  </a:cubicBezTo>
                  <a:cubicBezTo>
                    <a:pt x="299" y="1091"/>
                    <a:pt x="284" y="1174"/>
                    <a:pt x="242" y="1252"/>
                  </a:cubicBezTo>
                  <a:cubicBezTo>
                    <a:pt x="228" y="1278"/>
                    <a:pt x="208" y="1302"/>
                    <a:pt x="189" y="1326"/>
                  </a:cubicBezTo>
                  <a:cubicBezTo>
                    <a:pt x="177" y="1339"/>
                    <a:pt x="165" y="1353"/>
                    <a:pt x="155" y="1368"/>
                  </a:cubicBezTo>
                  <a:cubicBezTo>
                    <a:pt x="125" y="1408"/>
                    <a:pt x="89" y="1461"/>
                    <a:pt x="63" y="1517"/>
                  </a:cubicBezTo>
                  <a:cubicBezTo>
                    <a:pt x="21" y="1608"/>
                    <a:pt x="7" y="1706"/>
                    <a:pt x="19" y="1815"/>
                  </a:cubicBezTo>
                  <a:cubicBezTo>
                    <a:pt x="29" y="1906"/>
                    <a:pt x="58" y="2002"/>
                    <a:pt x="104" y="2098"/>
                  </a:cubicBezTo>
                  <a:cubicBezTo>
                    <a:pt x="122" y="2135"/>
                    <a:pt x="144" y="2174"/>
                    <a:pt x="170" y="2216"/>
                  </a:cubicBezTo>
                  <a:cubicBezTo>
                    <a:pt x="258" y="2361"/>
                    <a:pt x="384" y="2541"/>
                    <a:pt x="574" y="2652"/>
                  </a:cubicBezTo>
                  <a:cubicBezTo>
                    <a:pt x="642" y="2693"/>
                    <a:pt x="714" y="2720"/>
                    <a:pt x="793" y="2737"/>
                  </a:cubicBezTo>
                  <a:cubicBezTo>
                    <a:pt x="964" y="2771"/>
                    <a:pt x="1131" y="2742"/>
                    <a:pt x="1286" y="2710"/>
                  </a:cubicBezTo>
                  <a:cubicBezTo>
                    <a:pt x="1319" y="2703"/>
                    <a:pt x="1352" y="2695"/>
                    <a:pt x="1386" y="2688"/>
                  </a:cubicBezTo>
                  <a:cubicBezTo>
                    <a:pt x="1509" y="2661"/>
                    <a:pt x="1636" y="2633"/>
                    <a:pt x="1774" y="2617"/>
                  </a:cubicBezTo>
                  <a:cubicBezTo>
                    <a:pt x="1862" y="2606"/>
                    <a:pt x="1937" y="2590"/>
                    <a:pt x="2005" y="2569"/>
                  </a:cubicBezTo>
                  <a:cubicBezTo>
                    <a:pt x="2025" y="2562"/>
                    <a:pt x="2044" y="2556"/>
                    <a:pt x="2063" y="2548"/>
                  </a:cubicBezTo>
                  <a:cubicBezTo>
                    <a:pt x="2198" y="2495"/>
                    <a:pt x="2325" y="2406"/>
                    <a:pt x="2449" y="2320"/>
                  </a:cubicBezTo>
                  <a:cubicBezTo>
                    <a:pt x="2450" y="2319"/>
                    <a:pt x="2450" y="2319"/>
                    <a:pt x="2450" y="2319"/>
                  </a:cubicBezTo>
                  <a:cubicBezTo>
                    <a:pt x="2571" y="2236"/>
                    <a:pt x="2709" y="2137"/>
                    <a:pt x="2827" y="2020"/>
                  </a:cubicBezTo>
                  <a:cubicBezTo>
                    <a:pt x="3017" y="1833"/>
                    <a:pt x="3128" y="1620"/>
                    <a:pt x="3139" y="1422"/>
                  </a:cubicBezTo>
                  <a:cubicBezTo>
                    <a:pt x="3145" y="1317"/>
                    <a:pt x="3126" y="1213"/>
                    <a:pt x="3078" y="1095"/>
                  </a:cubicBezTo>
                  <a:cubicBezTo>
                    <a:pt x="3049" y="1022"/>
                    <a:pt x="3012" y="949"/>
                    <a:pt x="2976" y="879"/>
                  </a:cubicBezTo>
                  <a:cubicBezTo>
                    <a:pt x="2947" y="821"/>
                    <a:pt x="2916" y="760"/>
                    <a:pt x="2889" y="699"/>
                  </a:cubicBezTo>
                  <a:cubicBezTo>
                    <a:pt x="2875" y="667"/>
                    <a:pt x="2863" y="635"/>
                    <a:pt x="2852" y="604"/>
                  </a:cubicBezTo>
                  <a:cubicBezTo>
                    <a:pt x="2837" y="562"/>
                    <a:pt x="2824" y="519"/>
                    <a:pt x="2812" y="477"/>
                  </a:cubicBezTo>
                  <a:cubicBezTo>
                    <a:pt x="2785" y="388"/>
                    <a:pt x="2758" y="295"/>
                    <a:pt x="2711" y="216"/>
                  </a:cubicBezTo>
                  <a:cubicBezTo>
                    <a:pt x="2653" y="119"/>
                    <a:pt x="2566" y="51"/>
                    <a:pt x="2467" y="23"/>
                  </a:cubicBezTo>
                  <a:cubicBezTo>
                    <a:pt x="2437" y="15"/>
                    <a:pt x="2404" y="10"/>
                    <a:pt x="2366" y="8"/>
                  </a:cubicBezTo>
                  <a:cubicBezTo>
                    <a:pt x="2353" y="7"/>
                    <a:pt x="2340" y="7"/>
                    <a:pt x="2325" y="7"/>
                  </a:cubicBezTo>
                  <a:cubicBezTo>
                    <a:pt x="2325" y="7"/>
                    <a:pt x="2325" y="7"/>
                    <a:pt x="2325" y="7"/>
                  </a:cubicBezTo>
                  <a:cubicBezTo>
                    <a:pt x="2280" y="7"/>
                    <a:pt x="2234" y="10"/>
                    <a:pt x="2189"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2" name="Freeform 29">
              <a:extLst>
                <a:ext uri="{FF2B5EF4-FFF2-40B4-BE49-F238E27FC236}">
                  <a16:creationId xmlns:a16="http://schemas.microsoft.com/office/drawing/2014/main" id="{EEEE94E6-40B3-439F-99F8-8EA8AF11FE2B}"/>
                </a:ext>
              </a:extLst>
            </p:cNvPr>
            <p:cNvSpPr>
              <a:spLocks noEditPoints="1"/>
            </p:cNvSpPr>
            <p:nvPr/>
          </p:nvSpPr>
          <p:spPr bwMode="auto">
            <a:xfrm>
              <a:off x="4568" y="1337"/>
              <a:ext cx="2390" cy="2097"/>
            </a:xfrm>
            <a:custGeom>
              <a:avLst/>
              <a:gdLst>
                <a:gd name="T0" fmla="*/ 594 w 3229"/>
                <a:gd name="T1" fmla="*/ 2721 h 2833"/>
                <a:gd name="T2" fmla="*/ 162 w 3229"/>
                <a:gd name="T3" fmla="*/ 2271 h 2833"/>
                <a:gd name="T4" fmla="*/ 11 w 3229"/>
                <a:gd name="T5" fmla="*/ 1847 h 2833"/>
                <a:gd name="T6" fmla="*/ 156 w 3229"/>
                <a:gd name="T7" fmla="*/ 1375 h 2833"/>
                <a:gd name="T8" fmla="*/ 253 w 3229"/>
                <a:gd name="T9" fmla="*/ 1258 h 2833"/>
                <a:gd name="T10" fmla="*/ 343 w 3229"/>
                <a:gd name="T11" fmla="*/ 892 h 2833"/>
                <a:gd name="T12" fmla="*/ 488 w 3229"/>
                <a:gd name="T13" fmla="*/ 603 h 2833"/>
                <a:gd name="T14" fmla="*/ 802 w 3229"/>
                <a:gd name="T15" fmla="*/ 492 h 2833"/>
                <a:gd name="T16" fmla="*/ 996 w 3229"/>
                <a:gd name="T17" fmla="*/ 466 h 2833"/>
                <a:gd name="T18" fmla="*/ 1117 w 3229"/>
                <a:gd name="T19" fmla="*/ 445 h 2833"/>
                <a:gd name="T20" fmla="*/ 1444 w 3229"/>
                <a:gd name="T21" fmla="*/ 298 h 2833"/>
                <a:gd name="T22" fmla="*/ 1695 w 3229"/>
                <a:gd name="T23" fmla="*/ 107 h 2833"/>
                <a:gd name="T24" fmla="*/ 2010 w 3229"/>
                <a:gd name="T25" fmla="*/ 7 h 2833"/>
                <a:gd name="T26" fmla="*/ 2201 w 3229"/>
                <a:gd name="T27" fmla="*/ 3 h 2833"/>
                <a:gd name="T28" fmla="*/ 2359 w 3229"/>
                <a:gd name="T29" fmla="*/ 1 h 2833"/>
                <a:gd name="T30" fmla="*/ 2509 w 3229"/>
                <a:gd name="T31" fmla="*/ 13 h 2833"/>
                <a:gd name="T32" fmla="*/ 2888 w 3229"/>
                <a:gd name="T33" fmla="*/ 488 h 2833"/>
                <a:gd name="T34" fmla="*/ 2961 w 3229"/>
                <a:gd name="T35" fmla="*/ 704 h 2833"/>
                <a:gd name="T36" fmla="*/ 3154 w 3229"/>
                <a:gd name="T37" fmla="*/ 1117 h 2833"/>
                <a:gd name="T38" fmla="*/ 3229 w 3229"/>
                <a:gd name="T39" fmla="*/ 1456 h 2833"/>
                <a:gd name="T40" fmla="*/ 3044 w 3229"/>
                <a:gd name="T41" fmla="*/ 1950 h 2833"/>
                <a:gd name="T42" fmla="*/ 2520 w 3229"/>
                <a:gd name="T43" fmla="*/ 2411 h 2833"/>
                <a:gd name="T44" fmla="*/ 2112 w 3229"/>
                <a:gd name="T45" fmla="*/ 2666 h 2833"/>
                <a:gd name="T46" fmla="*/ 1805 w 3229"/>
                <a:gd name="T47" fmla="*/ 2746 h 2833"/>
                <a:gd name="T48" fmla="*/ 1313 w 3229"/>
                <a:gd name="T49" fmla="*/ 2812 h 2833"/>
                <a:gd name="T50" fmla="*/ 1050 w 3229"/>
                <a:gd name="T51" fmla="*/ 2833 h 2833"/>
                <a:gd name="T52" fmla="*/ 2359 w 3229"/>
                <a:gd name="T53" fmla="*/ 2 h 2833"/>
                <a:gd name="T54" fmla="*/ 2201 w 3229"/>
                <a:gd name="T55" fmla="*/ 4 h 2833"/>
                <a:gd name="T56" fmla="*/ 2010 w 3229"/>
                <a:gd name="T57" fmla="*/ 7 h 2833"/>
                <a:gd name="T58" fmla="*/ 1695 w 3229"/>
                <a:gd name="T59" fmla="*/ 108 h 2833"/>
                <a:gd name="T60" fmla="*/ 1444 w 3229"/>
                <a:gd name="T61" fmla="*/ 299 h 2833"/>
                <a:gd name="T62" fmla="*/ 1117 w 3229"/>
                <a:gd name="T63" fmla="*/ 445 h 2833"/>
                <a:gd name="T64" fmla="*/ 996 w 3229"/>
                <a:gd name="T65" fmla="*/ 467 h 2833"/>
                <a:gd name="T66" fmla="*/ 802 w 3229"/>
                <a:gd name="T67" fmla="*/ 493 h 2833"/>
                <a:gd name="T68" fmla="*/ 488 w 3229"/>
                <a:gd name="T69" fmla="*/ 603 h 2833"/>
                <a:gd name="T70" fmla="*/ 344 w 3229"/>
                <a:gd name="T71" fmla="*/ 893 h 2833"/>
                <a:gd name="T72" fmla="*/ 254 w 3229"/>
                <a:gd name="T73" fmla="*/ 1258 h 2833"/>
                <a:gd name="T74" fmla="*/ 157 w 3229"/>
                <a:gd name="T75" fmla="*/ 1375 h 2833"/>
                <a:gd name="T76" fmla="*/ 12 w 3229"/>
                <a:gd name="T77" fmla="*/ 1847 h 2833"/>
                <a:gd name="T78" fmla="*/ 163 w 3229"/>
                <a:gd name="T79" fmla="*/ 2271 h 2833"/>
                <a:gd name="T80" fmla="*/ 595 w 3229"/>
                <a:gd name="T81" fmla="*/ 2720 h 2833"/>
                <a:gd name="T82" fmla="*/ 1050 w 3229"/>
                <a:gd name="T83" fmla="*/ 2832 h 2833"/>
                <a:gd name="T84" fmla="*/ 1313 w 3229"/>
                <a:gd name="T85" fmla="*/ 2811 h 2833"/>
                <a:gd name="T86" fmla="*/ 1805 w 3229"/>
                <a:gd name="T87" fmla="*/ 2746 h 2833"/>
                <a:gd name="T88" fmla="*/ 2111 w 3229"/>
                <a:gd name="T89" fmla="*/ 2666 h 2833"/>
                <a:gd name="T90" fmla="*/ 2520 w 3229"/>
                <a:gd name="T91" fmla="*/ 2410 h 2833"/>
                <a:gd name="T92" fmla="*/ 3044 w 3229"/>
                <a:gd name="T93" fmla="*/ 1949 h 2833"/>
                <a:gd name="T94" fmla="*/ 3228 w 3229"/>
                <a:gd name="T95" fmla="*/ 1456 h 2833"/>
                <a:gd name="T96" fmla="*/ 3154 w 3229"/>
                <a:gd name="T97" fmla="*/ 1117 h 2833"/>
                <a:gd name="T98" fmla="*/ 2960 w 3229"/>
                <a:gd name="T99" fmla="*/ 705 h 2833"/>
                <a:gd name="T100" fmla="*/ 2887 w 3229"/>
                <a:gd name="T101" fmla="*/ 488 h 2833"/>
                <a:gd name="T102" fmla="*/ 2509 w 3229"/>
                <a:gd name="T103" fmla="*/ 13 h 2833"/>
                <a:gd name="T104" fmla="*/ 2378 w 3229"/>
                <a:gd name="T105" fmla="*/ 2 h 2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29" h="2833">
                  <a:moveTo>
                    <a:pt x="820" y="2808"/>
                  </a:moveTo>
                  <a:cubicBezTo>
                    <a:pt x="737" y="2788"/>
                    <a:pt x="663" y="2760"/>
                    <a:pt x="594" y="2721"/>
                  </a:cubicBezTo>
                  <a:cubicBezTo>
                    <a:pt x="507" y="2672"/>
                    <a:pt x="425" y="2605"/>
                    <a:pt x="349" y="2523"/>
                  </a:cubicBezTo>
                  <a:cubicBezTo>
                    <a:pt x="284" y="2453"/>
                    <a:pt x="223" y="2370"/>
                    <a:pt x="162" y="2271"/>
                  </a:cubicBezTo>
                  <a:cubicBezTo>
                    <a:pt x="135" y="2227"/>
                    <a:pt x="113" y="2186"/>
                    <a:pt x="95" y="2146"/>
                  </a:cubicBezTo>
                  <a:cubicBezTo>
                    <a:pt x="49" y="2048"/>
                    <a:pt x="20" y="1947"/>
                    <a:pt x="11" y="1847"/>
                  </a:cubicBezTo>
                  <a:cubicBezTo>
                    <a:pt x="0" y="1730"/>
                    <a:pt x="15" y="1627"/>
                    <a:pt x="58" y="1533"/>
                  </a:cubicBezTo>
                  <a:cubicBezTo>
                    <a:pt x="80" y="1484"/>
                    <a:pt x="111" y="1433"/>
                    <a:pt x="156" y="1375"/>
                  </a:cubicBezTo>
                  <a:cubicBezTo>
                    <a:pt x="169" y="1358"/>
                    <a:pt x="183" y="1343"/>
                    <a:pt x="197" y="1328"/>
                  </a:cubicBezTo>
                  <a:cubicBezTo>
                    <a:pt x="219" y="1305"/>
                    <a:pt x="239" y="1284"/>
                    <a:pt x="253" y="1258"/>
                  </a:cubicBezTo>
                  <a:cubicBezTo>
                    <a:pt x="298" y="1179"/>
                    <a:pt x="311" y="1091"/>
                    <a:pt x="325" y="998"/>
                  </a:cubicBezTo>
                  <a:cubicBezTo>
                    <a:pt x="330" y="964"/>
                    <a:pt x="336" y="928"/>
                    <a:pt x="343" y="892"/>
                  </a:cubicBezTo>
                  <a:cubicBezTo>
                    <a:pt x="354" y="837"/>
                    <a:pt x="372" y="782"/>
                    <a:pt x="395" y="735"/>
                  </a:cubicBezTo>
                  <a:cubicBezTo>
                    <a:pt x="420" y="681"/>
                    <a:pt x="451" y="637"/>
                    <a:pt x="488" y="603"/>
                  </a:cubicBezTo>
                  <a:cubicBezTo>
                    <a:pt x="503" y="589"/>
                    <a:pt x="521" y="572"/>
                    <a:pt x="541" y="559"/>
                  </a:cubicBezTo>
                  <a:cubicBezTo>
                    <a:pt x="627" y="502"/>
                    <a:pt x="712" y="497"/>
                    <a:pt x="802" y="492"/>
                  </a:cubicBezTo>
                  <a:cubicBezTo>
                    <a:pt x="851" y="490"/>
                    <a:pt x="901" y="487"/>
                    <a:pt x="954" y="476"/>
                  </a:cubicBezTo>
                  <a:cubicBezTo>
                    <a:pt x="967" y="473"/>
                    <a:pt x="981" y="470"/>
                    <a:pt x="996" y="466"/>
                  </a:cubicBezTo>
                  <a:cubicBezTo>
                    <a:pt x="1024" y="459"/>
                    <a:pt x="1054" y="452"/>
                    <a:pt x="1083" y="448"/>
                  </a:cubicBezTo>
                  <a:cubicBezTo>
                    <a:pt x="1095" y="447"/>
                    <a:pt x="1106" y="446"/>
                    <a:pt x="1117" y="445"/>
                  </a:cubicBezTo>
                  <a:cubicBezTo>
                    <a:pt x="1132" y="443"/>
                    <a:pt x="1148" y="442"/>
                    <a:pt x="1164" y="439"/>
                  </a:cubicBezTo>
                  <a:cubicBezTo>
                    <a:pt x="1248" y="427"/>
                    <a:pt x="1340" y="380"/>
                    <a:pt x="1444" y="298"/>
                  </a:cubicBezTo>
                  <a:cubicBezTo>
                    <a:pt x="1466" y="281"/>
                    <a:pt x="1488" y="263"/>
                    <a:pt x="1509" y="245"/>
                  </a:cubicBezTo>
                  <a:cubicBezTo>
                    <a:pt x="1568" y="196"/>
                    <a:pt x="1628" y="145"/>
                    <a:pt x="1695" y="107"/>
                  </a:cubicBezTo>
                  <a:cubicBezTo>
                    <a:pt x="1743" y="79"/>
                    <a:pt x="1798" y="56"/>
                    <a:pt x="1856" y="38"/>
                  </a:cubicBezTo>
                  <a:cubicBezTo>
                    <a:pt x="1907" y="23"/>
                    <a:pt x="1960" y="12"/>
                    <a:pt x="2010" y="7"/>
                  </a:cubicBezTo>
                  <a:cubicBezTo>
                    <a:pt x="2073" y="0"/>
                    <a:pt x="2127" y="1"/>
                    <a:pt x="2197" y="3"/>
                  </a:cubicBezTo>
                  <a:cubicBezTo>
                    <a:pt x="2201" y="3"/>
                    <a:pt x="2201" y="3"/>
                    <a:pt x="2201" y="3"/>
                  </a:cubicBezTo>
                  <a:cubicBezTo>
                    <a:pt x="2234" y="4"/>
                    <a:pt x="2270" y="3"/>
                    <a:pt x="2305" y="2"/>
                  </a:cubicBezTo>
                  <a:cubicBezTo>
                    <a:pt x="2323" y="2"/>
                    <a:pt x="2341" y="1"/>
                    <a:pt x="2359" y="1"/>
                  </a:cubicBezTo>
                  <a:cubicBezTo>
                    <a:pt x="2376" y="1"/>
                    <a:pt x="2390" y="1"/>
                    <a:pt x="2403" y="1"/>
                  </a:cubicBezTo>
                  <a:cubicBezTo>
                    <a:pt x="2445" y="2"/>
                    <a:pt x="2478" y="6"/>
                    <a:pt x="2509" y="13"/>
                  </a:cubicBezTo>
                  <a:cubicBezTo>
                    <a:pt x="2617" y="37"/>
                    <a:pt x="2712" y="104"/>
                    <a:pt x="2775" y="203"/>
                  </a:cubicBezTo>
                  <a:cubicBezTo>
                    <a:pt x="2829" y="288"/>
                    <a:pt x="2859" y="390"/>
                    <a:pt x="2888" y="488"/>
                  </a:cubicBezTo>
                  <a:cubicBezTo>
                    <a:pt x="2899" y="527"/>
                    <a:pt x="2910" y="567"/>
                    <a:pt x="2924" y="605"/>
                  </a:cubicBezTo>
                  <a:cubicBezTo>
                    <a:pt x="2935" y="638"/>
                    <a:pt x="2947" y="671"/>
                    <a:pt x="2961" y="704"/>
                  </a:cubicBezTo>
                  <a:cubicBezTo>
                    <a:pt x="2990" y="776"/>
                    <a:pt x="3025" y="847"/>
                    <a:pt x="3060" y="915"/>
                  </a:cubicBezTo>
                  <a:cubicBezTo>
                    <a:pt x="3092" y="981"/>
                    <a:pt x="3126" y="1049"/>
                    <a:pt x="3154" y="1117"/>
                  </a:cubicBezTo>
                  <a:cubicBezTo>
                    <a:pt x="3179" y="1176"/>
                    <a:pt x="3197" y="1229"/>
                    <a:pt x="3209" y="1281"/>
                  </a:cubicBezTo>
                  <a:cubicBezTo>
                    <a:pt x="3223" y="1340"/>
                    <a:pt x="3229" y="1398"/>
                    <a:pt x="3229" y="1456"/>
                  </a:cubicBezTo>
                  <a:cubicBezTo>
                    <a:pt x="3227" y="1566"/>
                    <a:pt x="3198" y="1679"/>
                    <a:pt x="3142" y="1792"/>
                  </a:cubicBezTo>
                  <a:cubicBezTo>
                    <a:pt x="3115" y="1845"/>
                    <a:pt x="3082" y="1898"/>
                    <a:pt x="3044" y="1950"/>
                  </a:cubicBezTo>
                  <a:cubicBezTo>
                    <a:pt x="3007" y="2000"/>
                    <a:pt x="2965" y="2049"/>
                    <a:pt x="2918" y="2095"/>
                  </a:cubicBezTo>
                  <a:cubicBezTo>
                    <a:pt x="2798" y="2215"/>
                    <a:pt x="2657" y="2314"/>
                    <a:pt x="2520" y="2411"/>
                  </a:cubicBezTo>
                  <a:cubicBezTo>
                    <a:pt x="2507" y="2420"/>
                    <a:pt x="2494" y="2429"/>
                    <a:pt x="2482" y="2438"/>
                  </a:cubicBezTo>
                  <a:cubicBezTo>
                    <a:pt x="2363" y="2522"/>
                    <a:pt x="2240" y="2609"/>
                    <a:pt x="2112" y="2666"/>
                  </a:cubicBezTo>
                  <a:cubicBezTo>
                    <a:pt x="2092" y="2675"/>
                    <a:pt x="2072" y="2683"/>
                    <a:pt x="2051" y="2691"/>
                  </a:cubicBezTo>
                  <a:cubicBezTo>
                    <a:pt x="1972" y="2719"/>
                    <a:pt x="1890" y="2738"/>
                    <a:pt x="1805" y="2746"/>
                  </a:cubicBezTo>
                  <a:cubicBezTo>
                    <a:pt x="1683" y="2758"/>
                    <a:pt x="1570" y="2775"/>
                    <a:pt x="1461" y="2791"/>
                  </a:cubicBezTo>
                  <a:cubicBezTo>
                    <a:pt x="1410" y="2798"/>
                    <a:pt x="1361" y="2805"/>
                    <a:pt x="1313" y="2812"/>
                  </a:cubicBezTo>
                  <a:cubicBezTo>
                    <a:pt x="1240" y="2821"/>
                    <a:pt x="1154" y="2831"/>
                    <a:pt x="1067" y="2833"/>
                  </a:cubicBezTo>
                  <a:cubicBezTo>
                    <a:pt x="1061" y="2833"/>
                    <a:pt x="1055" y="2833"/>
                    <a:pt x="1050" y="2833"/>
                  </a:cubicBezTo>
                  <a:cubicBezTo>
                    <a:pt x="968" y="2833"/>
                    <a:pt x="892" y="2824"/>
                    <a:pt x="820" y="2808"/>
                  </a:cubicBezTo>
                  <a:moveTo>
                    <a:pt x="2359" y="2"/>
                  </a:moveTo>
                  <a:cubicBezTo>
                    <a:pt x="2341" y="2"/>
                    <a:pt x="2323" y="2"/>
                    <a:pt x="2305" y="3"/>
                  </a:cubicBezTo>
                  <a:cubicBezTo>
                    <a:pt x="2270" y="4"/>
                    <a:pt x="2234" y="4"/>
                    <a:pt x="2201" y="4"/>
                  </a:cubicBezTo>
                  <a:cubicBezTo>
                    <a:pt x="2197" y="4"/>
                    <a:pt x="2197" y="4"/>
                    <a:pt x="2197" y="4"/>
                  </a:cubicBezTo>
                  <a:cubicBezTo>
                    <a:pt x="2127" y="2"/>
                    <a:pt x="2073" y="1"/>
                    <a:pt x="2010" y="7"/>
                  </a:cubicBezTo>
                  <a:cubicBezTo>
                    <a:pt x="1960" y="13"/>
                    <a:pt x="1907" y="24"/>
                    <a:pt x="1857" y="39"/>
                  </a:cubicBezTo>
                  <a:cubicBezTo>
                    <a:pt x="1798" y="56"/>
                    <a:pt x="1744" y="80"/>
                    <a:pt x="1695" y="108"/>
                  </a:cubicBezTo>
                  <a:cubicBezTo>
                    <a:pt x="1629" y="146"/>
                    <a:pt x="1568" y="197"/>
                    <a:pt x="1509" y="245"/>
                  </a:cubicBezTo>
                  <a:cubicBezTo>
                    <a:pt x="1488" y="263"/>
                    <a:pt x="1466" y="282"/>
                    <a:pt x="1444" y="299"/>
                  </a:cubicBezTo>
                  <a:cubicBezTo>
                    <a:pt x="1340" y="381"/>
                    <a:pt x="1249" y="427"/>
                    <a:pt x="1164" y="440"/>
                  </a:cubicBezTo>
                  <a:cubicBezTo>
                    <a:pt x="1148" y="442"/>
                    <a:pt x="1132" y="444"/>
                    <a:pt x="1117" y="445"/>
                  </a:cubicBezTo>
                  <a:cubicBezTo>
                    <a:pt x="1106" y="446"/>
                    <a:pt x="1095" y="448"/>
                    <a:pt x="1084" y="449"/>
                  </a:cubicBezTo>
                  <a:cubicBezTo>
                    <a:pt x="1054" y="453"/>
                    <a:pt x="1025" y="460"/>
                    <a:pt x="996" y="467"/>
                  </a:cubicBezTo>
                  <a:cubicBezTo>
                    <a:pt x="982" y="471"/>
                    <a:pt x="968" y="474"/>
                    <a:pt x="954" y="477"/>
                  </a:cubicBezTo>
                  <a:cubicBezTo>
                    <a:pt x="901" y="488"/>
                    <a:pt x="851" y="491"/>
                    <a:pt x="802" y="493"/>
                  </a:cubicBezTo>
                  <a:cubicBezTo>
                    <a:pt x="712" y="498"/>
                    <a:pt x="627" y="502"/>
                    <a:pt x="542" y="559"/>
                  </a:cubicBezTo>
                  <a:cubicBezTo>
                    <a:pt x="521" y="573"/>
                    <a:pt x="503" y="589"/>
                    <a:pt x="488" y="603"/>
                  </a:cubicBezTo>
                  <a:cubicBezTo>
                    <a:pt x="452" y="637"/>
                    <a:pt x="421" y="682"/>
                    <a:pt x="395" y="736"/>
                  </a:cubicBezTo>
                  <a:cubicBezTo>
                    <a:pt x="373" y="783"/>
                    <a:pt x="355" y="837"/>
                    <a:pt x="344" y="893"/>
                  </a:cubicBezTo>
                  <a:cubicBezTo>
                    <a:pt x="337" y="928"/>
                    <a:pt x="331" y="964"/>
                    <a:pt x="326" y="999"/>
                  </a:cubicBezTo>
                  <a:cubicBezTo>
                    <a:pt x="312" y="1091"/>
                    <a:pt x="299" y="1179"/>
                    <a:pt x="254" y="1258"/>
                  </a:cubicBezTo>
                  <a:cubicBezTo>
                    <a:pt x="240" y="1284"/>
                    <a:pt x="219" y="1306"/>
                    <a:pt x="198" y="1329"/>
                  </a:cubicBezTo>
                  <a:cubicBezTo>
                    <a:pt x="184" y="1344"/>
                    <a:pt x="169" y="1359"/>
                    <a:pt x="157" y="1375"/>
                  </a:cubicBezTo>
                  <a:cubicBezTo>
                    <a:pt x="112" y="1434"/>
                    <a:pt x="81" y="1484"/>
                    <a:pt x="59" y="1533"/>
                  </a:cubicBezTo>
                  <a:cubicBezTo>
                    <a:pt x="16" y="1628"/>
                    <a:pt x="1" y="1730"/>
                    <a:pt x="12" y="1847"/>
                  </a:cubicBezTo>
                  <a:cubicBezTo>
                    <a:pt x="21" y="1947"/>
                    <a:pt x="49" y="2047"/>
                    <a:pt x="95" y="2146"/>
                  </a:cubicBezTo>
                  <a:cubicBezTo>
                    <a:pt x="114" y="2186"/>
                    <a:pt x="136" y="2227"/>
                    <a:pt x="163" y="2271"/>
                  </a:cubicBezTo>
                  <a:cubicBezTo>
                    <a:pt x="223" y="2370"/>
                    <a:pt x="284" y="2452"/>
                    <a:pt x="350" y="2523"/>
                  </a:cubicBezTo>
                  <a:cubicBezTo>
                    <a:pt x="425" y="2604"/>
                    <a:pt x="507" y="2671"/>
                    <a:pt x="595" y="2720"/>
                  </a:cubicBezTo>
                  <a:cubicBezTo>
                    <a:pt x="664" y="2759"/>
                    <a:pt x="737" y="2788"/>
                    <a:pt x="820" y="2807"/>
                  </a:cubicBezTo>
                  <a:cubicBezTo>
                    <a:pt x="892" y="2824"/>
                    <a:pt x="968" y="2832"/>
                    <a:pt x="1050" y="2832"/>
                  </a:cubicBezTo>
                  <a:cubicBezTo>
                    <a:pt x="1055" y="2832"/>
                    <a:pt x="1061" y="2832"/>
                    <a:pt x="1067" y="2832"/>
                  </a:cubicBezTo>
                  <a:cubicBezTo>
                    <a:pt x="1154" y="2831"/>
                    <a:pt x="1240" y="2820"/>
                    <a:pt x="1313" y="2811"/>
                  </a:cubicBezTo>
                  <a:cubicBezTo>
                    <a:pt x="1361" y="2804"/>
                    <a:pt x="1410" y="2797"/>
                    <a:pt x="1461" y="2790"/>
                  </a:cubicBezTo>
                  <a:cubicBezTo>
                    <a:pt x="1570" y="2774"/>
                    <a:pt x="1683" y="2757"/>
                    <a:pt x="1805" y="2746"/>
                  </a:cubicBezTo>
                  <a:cubicBezTo>
                    <a:pt x="1889" y="2737"/>
                    <a:pt x="1972" y="2719"/>
                    <a:pt x="2051" y="2690"/>
                  </a:cubicBezTo>
                  <a:cubicBezTo>
                    <a:pt x="2072" y="2682"/>
                    <a:pt x="2092" y="2674"/>
                    <a:pt x="2111" y="2666"/>
                  </a:cubicBezTo>
                  <a:cubicBezTo>
                    <a:pt x="2240" y="2609"/>
                    <a:pt x="2363" y="2522"/>
                    <a:pt x="2481" y="2437"/>
                  </a:cubicBezTo>
                  <a:cubicBezTo>
                    <a:pt x="2494" y="2428"/>
                    <a:pt x="2507" y="2419"/>
                    <a:pt x="2520" y="2410"/>
                  </a:cubicBezTo>
                  <a:cubicBezTo>
                    <a:pt x="2656" y="2314"/>
                    <a:pt x="2798" y="2214"/>
                    <a:pt x="2918" y="2095"/>
                  </a:cubicBezTo>
                  <a:cubicBezTo>
                    <a:pt x="2964" y="2049"/>
                    <a:pt x="3006" y="2000"/>
                    <a:pt x="3044" y="1949"/>
                  </a:cubicBezTo>
                  <a:cubicBezTo>
                    <a:pt x="3082" y="1898"/>
                    <a:pt x="3114" y="1845"/>
                    <a:pt x="3141" y="1791"/>
                  </a:cubicBezTo>
                  <a:cubicBezTo>
                    <a:pt x="3197" y="1678"/>
                    <a:pt x="3227" y="1566"/>
                    <a:pt x="3228" y="1456"/>
                  </a:cubicBezTo>
                  <a:cubicBezTo>
                    <a:pt x="3229" y="1398"/>
                    <a:pt x="3222" y="1340"/>
                    <a:pt x="3208" y="1281"/>
                  </a:cubicBezTo>
                  <a:cubicBezTo>
                    <a:pt x="3196" y="1229"/>
                    <a:pt x="3178" y="1176"/>
                    <a:pt x="3154" y="1117"/>
                  </a:cubicBezTo>
                  <a:cubicBezTo>
                    <a:pt x="3125" y="1049"/>
                    <a:pt x="3091" y="981"/>
                    <a:pt x="3059" y="916"/>
                  </a:cubicBezTo>
                  <a:cubicBezTo>
                    <a:pt x="3025" y="847"/>
                    <a:pt x="2990" y="776"/>
                    <a:pt x="2960" y="705"/>
                  </a:cubicBezTo>
                  <a:cubicBezTo>
                    <a:pt x="2946" y="671"/>
                    <a:pt x="2934" y="638"/>
                    <a:pt x="2923" y="606"/>
                  </a:cubicBezTo>
                  <a:cubicBezTo>
                    <a:pt x="2910" y="567"/>
                    <a:pt x="2898" y="527"/>
                    <a:pt x="2887" y="488"/>
                  </a:cubicBezTo>
                  <a:cubicBezTo>
                    <a:pt x="2858" y="390"/>
                    <a:pt x="2829" y="288"/>
                    <a:pt x="2774" y="203"/>
                  </a:cubicBezTo>
                  <a:cubicBezTo>
                    <a:pt x="2711" y="105"/>
                    <a:pt x="2617" y="37"/>
                    <a:pt x="2509" y="13"/>
                  </a:cubicBezTo>
                  <a:cubicBezTo>
                    <a:pt x="2478" y="7"/>
                    <a:pt x="2445" y="3"/>
                    <a:pt x="2403" y="2"/>
                  </a:cubicBezTo>
                  <a:cubicBezTo>
                    <a:pt x="2395" y="2"/>
                    <a:pt x="2387" y="2"/>
                    <a:pt x="2378" y="2"/>
                  </a:cubicBezTo>
                  <a:cubicBezTo>
                    <a:pt x="2372" y="2"/>
                    <a:pt x="2366" y="2"/>
                    <a:pt x="2359" y="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3" name="Freeform 30">
              <a:extLst>
                <a:ext uri="{FF2B5EF4-FFF2-40B4-BE49-F238E27FC236}">
                  <a16:creationId xmlns:a16="http://schemas.microsoft.com/office/drawing/2014/main" id="{D90FE0E9-82FF-4FFF-A163-F2680442D06D}"/>
                </a:ext>
              </a:extLst>
            </p:cNvPr>
            <p:cNvSpPr>
              <a:spLocks noEditPoints="1"/>
            </p:cNvSpPr>
            <p:nvPr/>
          </p:nvSpPr>
          <p:spPr bwMode="auto">
            <a:xfrm>
              <a:off x="4527" y="1278"/>
              <a:ext cx="2456" cy="2178"/>
            </a:xfrm>
            <a:custGeom>
              <a:avLst/>
              <a:gdLst>
                <a:gd name="T0" fmla="*/ 620 w 3319"/>
                <a:gd name="T1" fmla="*/ 2810 h 2943"/>
                <a:gd name="T2" fmla="*/ 92 w 3319"/>
                <a:gd name="T3" fmla="*/ 2218 h 2943"/>
                <a:gd name="T4" fmla="*/ 59 w 3319"/>
                <a:gd name="T5" fmla="*/ 1574 h 2943"/>
                <a:gd name="T6" fmla="*/ 211 w 3319"/>
                <a:gd name="T7" fmla="*/ 1359 h 2943"/>
                <a:gd name="T8" fmla="*/ 343 w 3319"/>
                <a:gd name="T9" fmla="*/ 1020 h 2943"/>
                <a:gd name="T10" fmla="*/ 404 w 3319"/>
                <a:gd name="T11" fmla="*/ 760 h 2943"/>
                <a:gd name="T12" fmla="*/ 540 w 3319"/>
                <a:gd name="T13" fmla="*/ 578 h 2943"/>
                <a:gd name="T14" fmla="*/ 938 w 3319"/>
                <a:gd name="T15" fmla="*/ 471 h 2943"/>
                <a:gd name="T16" fmla="*/ 1074 w 3319"/>
                <a:gd name="T17" fmla="*/ 439 h 2943"/>
                <a:gd name="T18" fmla="*/ 1159 w 3319"/>
                <a:gd name="T19" fmla="*/ 434 h 2943"/>
                <a:gd name="T20" fmla="*/ 1511 w 3319"/>
                <a:gd name="T21" fmla="*/ 233 h 2943"/>
                <a:gd name="T22" fmla="*/ 1884 w 3319"/>
                <a:gd name="T23" fmla="*/ 16 h 2943"/>
                <a:gd name="T24" fmla="*/ 2043 w 3319"/>
                <a:gd name="T25" fmla="*/ 1 h 2943"/>
                <a:gd name="T26" fmla="*/ 2232 w 3319"/>
                <a:gd name="T27" fmla="*/ 21 h 2943"/>
                <a:gd name="T28" fmla="*/ 2442 w 3319"/>
                <a:gd name="T29" fmla="*/ 23 h 2943"/>
                <a:gd name="T30" fmla="*/ 2553 w 3319"/>
                <a:gd name="T31" fmla="*/ 31 h 2943"/>
                <a:gd name="T32" fmla="*/ 2963 w 3319"/>
                <a:gd name="T33" fmla="*/ 524 h 2943"/>
                <a:gd name="T34" fmla="*/ 3032 w 3319"/>
                <a:gd name="T35" fmla="*/ 736 h 2943"/>
                <a:gd name="T36" fmla="*/ 3230 w 3319"/>
                <a:gd name="T37" fmla="*/ 1165 h 2943"/>
                <a:gd name="T38" fmla="*/ 3299 w 3319"/>
                <a:gd name="T39" fmla="*/ 1695 h 2943"/>
                <a:gd name="T40" fmla="*/ 3140 w 3319"/>
                <a:gd name="T41" fmla="*/ 2039 h 2943"/>
                <a:gd name="T42" fmla="*/ 2628 w 3319"/>
                <a:gd name="T43" fmla="*/ 2497 h 2943"/>
                <a:gd name="T44" fmla="*/ 2517 w 3319"/>
                <a:gd name="T45" fmla="*/ 2577 h 2943"/>
                <a:gd name="T46" fmla="*/ 2099 w 3319"/>
                <a:gd name="T47" fmla="*/ 2833 h 2943"/>
                <a:gd name="T48" fmla="*/ 1687 w 3319"/>
                <a:gd name="T49" fmla="*/ 2909 h 2943"/>
                <a:gd name="T50" fmla="*/ 1188 w 3319"/>
                <a:gd name="T51" fmla="*/ 2939 h 2943"/>
                <a:gd name="T52" fmla="*/ 2442 w 3319"/>
                <a:gd name="T53" fmla="*/ 24 h 2943"/>
                <a:gd name="T54" fmla="*/ 2232 w 3319"/>
                <a:gd name="T55" fmla="*/ 22 h 2943"/>
                <a:gd name="T56" fmla="*/ 2043 w 3319"/>
                <a:gd name="T57" fmla="*/ 2 h 2943"/>
                <a:gd name="T58" fmla="*/ 1713 w 3319"/>
                <a:gd name="T59" fmla="*/ 80 h 2943"/>
                <a:gd name="T60" fmla="*/ 1453 w 3319"/>
                <a:gd name="T61" fmla="*/ 286 h 2943"/>
                <a:gd name="T62" fmla="*/ 1115 w 3319"/>
                <a:gd name="T63" fmla="*/ 437 h 2943"/>
                <a:gd name="T64" fmla="*/ 971 w 3319"/>
                <a:gd name="T65" fmla="*/ 463 h 2943"/>
                <a:gd name="T66" fmla="*/ 794 w 3319"/>
                <a:gd name="T67" fmla="*/ 496 h 2943"/>
                <a:gd name="T68" fmla="*/ 490 w 3319"/>
                <a:gd name="T69" fmla="*/ 625 h 2943"/>
                <a:gd name="T70" fmla="*/ 358 w 3319"/>
                <a:gd name="T71" fmla="*/ 921 h 2943"/>
                <a:gd name="T72" fmla="*/ 272 w 3319"/>
                <a:gd name="T73" fmla="*/ 1290 h 2943"/>
                <a:gd name="T74" fmla="*/ 165 w 3319"/>
                <a:gd name="T75" fmla="*/ 1409 h 2943"/>
                <a:gd name="T76" fmla="*/ 11 w 3319"/>
                <a:gd name="T77" fmla="*/ 1904 h 2943"/>
                <a:gd name="T78" fmla="*/ 162 w 3319"/>
                <a:gd name="T79" fmla="*/ 2348 h 2943"/>
                <a:gd name="T80" fmla="*/ 850 w 3319"/>
                <a:gd name="T81" fmla="*/ 2899 h 2943"/>
                <a:gd name="T82" fmla="*/ 1687 w 3319"/>
                <a:gd name="T83" fmla="*/ 2908 h 2943"/>
                <a:gd name="T84" fmla="*/ 2099 w 3319"/>
                <a:gd name="T85" fmla="*/ 2833 h 2943"/>
                <a:gd name="T86" fmla="*/ 2517 w 3319"/>
                <a:gd name="T87" fmla="*/ 2576 h 2943"/>
                <a:gd name="T88" fmla="*/ 2628 w 3319"/>
                <a:gd name="T89" fmla="*/ 2496 h 2943"/>
                <a:gd name="T90" fmla="*/ 3139 w 3319"/>
                <a:gd name="T91" fmla="*/ 2038 h 2943"/>
                <a:gd name="T92" fmla="*/ 3299 w 3319"/>
                <a:gd name="T93" fmla="*/ 1694 h 2943"/>
                <a:gd name="T94" fmla="*/ 3230 w 3319"/>
                <a:gd name="T95" fmla="*/ 1166 h 2943"/>
                <a:gd name="T96" fmla="*/ 3031 w 3319"/>
                <a:gd name="T97" fmla="*/ 736 h 2943"/>
                <a:gd name="T98" fmla="*/ 2962 w 3319"/>
                <a:gd name="T99" fmla="*/ 524 h 2943"/>
                <a:gd name="T100" fmla="*/ 2553 w 3319"/>
                <a:gd name="T101" fmla="*/ 31 h 2943"/>
                <a:gd name="T102" fmla="*/ 2442 w 3319"/>
                <a:gd name="T103" fmla="*/ 24 h 2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19" h="2943">
                  <a:moveTo>
                    <a:pt x="850" y="2900"/>
                  </a:moveTo>
                  <a:cubicBezTo>
                    <a:pt x="763" y="2877"/>
                    <a:pt x="690" y="2849"/>
                    <a:pt x="620" y="2810"/>
                  </a:cubicBezTo>
                  <a:cubicBezTo>
                    <a:pt x="444" y="2714"/>
                    <a:pt x="289" y="2558"/>
                    <a:pt x="161" y="2348"/>
                  </a:cubicBezTo>
                  <a:cubicBezTo>
                    <a:pt x="134" y="2303"/>
                    <a:pt x="111" y="2260"/>
                    <a:pt x="92" y="2218"/>
                  </a:cubicBezTo>
                  <a:cubicBezTo>
                    <a:pt x="47" y="2117"/>
                    <a:pt x="19" y="2011"/>
                    <a:pt x="10" y="1904"/>
                  </a:cubicBezTo>
                  <a:cubicBezTo>
                    <a:pt x="0" y="1779"/>
                    <a:pt x="16" y="1672"/>
                    <a:pt x="59" y="1574"/>
                  </a:cubicBezTo>
                  <a:cubicBezTo>
                    <a:pt x="83" y="1521"/>
                    <a:pt x="117" y="1467"/>
                    <a:pt x="164" y="1408"/>
                  </a:cubicBezTo>
                  <a:cubicBezTo>
                    <a:pt x="178" y="1391"/>
                    <a:pt x="195" y="1375"/>
                    <a:pt x="211" y="1359"/>
                  </a:cubicBezTo>
                  <a:cubicBezTo>
                    <a:pt x="235" y="1337"/>
                    <a:pt x="257" y="1316"/>
                    <a:pt x="272" y="1290"/>
                  </a:cubicBezTo>
                  <a:cubicBezTo>
                    <a:pt x="318" y="1210"/>
                    <a:pt x="330" y="1117"/>
                    <a:pt x="343" y="1020"/>
                  </a:cubicBezTo>
                  <a:cubicBezTo>
                    <a:pt x="347" y="987"/>
                    <a:pt x="352" y="954"/>
                    <a:pt x="357" y="920"/>
                  </a:cubicBezTo>
                  <a:cubicBezTo>
                    <a:pt x="367" y="864"/>
                    <a:pt x="383" y="808"/>
                    <a:pt x="404" y="760"/>
                  </a:cubicBezTo>
                  <a:cubicBezTo>
                    <a:pt x="427" y="705"/>
                    <a:pt x="456" y="660"/>
                    <a:pt x="490" y="625"/>
                  </a:cubicBezTo>
                  <a:cubicBezTo>
                    <a:pt x="505" y="609"/>
                    <a:pt x="521" y="592"/>
                    <a:pt x="540" y="578"/>
                  </a:cubicBezTo>
                  <a:cubicBezTo>
                    <a:pt x="622" y="516"/>
                    <a:pt x="705" y="506"/>
                    <a:pt x="794" y="496"/>
                  </a:cubicBezTo>
                  <a:cubicBezTo>
                    <a:pt x="840" y="490"/>
                    <a:pt x="888" y="484"/>
                    <a:pt x="938" y="471"/>
                  </a:cubicBezTo>
                  <a:cubicBezTo>
                    <a:pt x="949" y="468"/>
                    <a:pt x="959" y="465"/>
                    <a:pt x="970" y="462"/>
                  </a:cubicBezTo>
                  <a:cubicBezTo>
                    <a:pt x="1004" y="452"/>
                    <a:pt x="1038" y="442"/>
                    <a:pt x="1074" y="439"/>
                  </a:cubicBezTo>
                  <a:cubicBezTo>
                    <a:pt x="1088" y="438"/>
                    <a:pt x="1102" y="437"/>
                    <a:pt x="1115" y="436"/>
                  </a:cubicBezTo>
                  <a:cubicBezTo>
                    <a:pt x="1129" y="436"/>
                    <a:pt x="1144" y="435"/>
                    <a:pt x="1159" y="434"/>
                  </a:cubicBezTo>
                  <a:cubicBezTo>
                    <a:pt x="1249" y="425"/>
                    <a:pt x="1345" y="376"/>
                    <a:pt x="1453" y="285"/>
                  </a:cubicBezTo>
                  <a:cubicBezTo>
                    <a:pt x="1472" y="268"/>
                    <a:pt x="1492" y="250"/>
                    <a:pt x="1511" y="233"/>
                  </a:cubicBezTo>
                  <a:cubicBezTo>
                    <a:pt x="1574" y="177"/>
                    <a:pt x="1639" y="120"/>
                    <a:pt x="1713" y="79"/>
                  </a:cubicBezTo>
                  <a:cubicBezTo>
                    <a:pt x="1764" y="51"/>
                    <a:pt x="1822" y="30"/>
                    <a:pt x="1884" y="16"/>
                  </a:cubicBezTo>
                  <a:cubicBezTo>
                    <a:pt x="1932" y="6"/>
                    <a:pt x="1981" y="1"/>
                    <a:pt x="2026" y="1"/>
                  </a:cubicBezTo>
                  <a:cubicBezTo>
                    <a:pt x="2032" y="1"/>
                    <a:pt x="2037" y="1"/>
                    <a:pt x="2043" y="1"/>
                  </a:cubicBezTo>
                  <a:cubicBezTo>
                    <a:pt x="2082" y="2"/>
                    <a:pt x="2119" y="7"/>
                    <a:pt x="2157" y="12"/>
                  </a:cubicBezTo>
                  <a:cubicBezTo>
                    <a:pt x="2180" y="15"/>
                    <a:pt x="2204" y="18"/>
                    <a:pt x="2232" y="21"/>
                  </a:cubicBezTo>
                  <a:cubicBezTo>
                    <a:pt x="2284" y="26"/>
                    <a:pt x="2341" y="25"/>
                    <a:pt x="2396" y="24"/>
                  </a:cubicBezTo>
                  <a:cubicBezTo>
                    <a:pt x="2411" y="23"/>
                    <a:pt x="2427" y="23"/>
                    <a:pt x="2442" y="23"/>
                  </a:cubicBezTo>
                  <a:cubicBezTo>
                    <a:pt x="2443" y="23"/>
                    <a:pt x="2444" y="23"/>
                    <a:pt x="2445" y="23"/>
                  </a:cubicBezTo>
                  <a:cubicBezTo>
                    <a:pt x="2490" y="23"/>
                    <a:pt x="2523" y="25"/>
                    <a:pt x="2553" y="31"/>
                  </a:cubicBezTo>
                  <a:cubicBezTo>
                    <a:pt x="2669" y="51"/>
                    <a:pt x="2771" y="116"/>
                    <a:pt x="2839" y="216"/>
                  </a:cubicBezTo>
                  <a:cubicBezTo>
                    <a:pt x="2901" y="307"/>
                    <a:pt x="2932" y="417"/>
                    <a:pt x="2963" y="524"/>
                  </a:cubicBezTo>
                  <a:cubicBezTo>
                    <a:pt x="2973" y="560"/>
                    <a:pt x="2984" y="597"/>
                    <a:pt x="2995" y="633"/>
                  </a:cubicBezTo>
                  <a:cubicBezTo>
                    <a:pt x="3006" y="667"/>
                    <a:pt x="3019" y="702"/>
                    <a:pt x="3032" y="736"/>
                  </a:cubicBezTo>
                  <a:cubicBezTo>
                    <a:pt x="3065" y="819"/>
                    <a:pt x="3105" y="902"/>
                    <a:pt x="3145" y="982"/>
                  </a:cubicBezTo>
                  <a:cubicBezTo>
                    <a:pt x="3174" y="1042"/>
                    <a:pt x="3204" y="1104"/>
                    <a:pt x="3230" y="1165"/>
                  </a:cubicBezTo>
                  <a:cubicBezTo>
                    <a:pt x="3287" y="1297"/>
                    <a:pt x="3314" y="1404"/>
                    <a:pt x="3318" y="1515"/>
                  </a:cubicBezTo>
                  <a:cubicBezTo>
                    <a:pt x="3319" y="1573"/>
                    <a:pt x="3313" y="1634"/>
                    <a:pt x="3299" y="1695"/>
                  </a:cubicBezTo>
                  <a:cubicBezTo>
                    <a:pt x="3286" y="1753"/>
                    <a:pt x="3265" y="1813"/>
                    <a:pt x="3238" y="1871"/>
                  </a:cubicBezTo>
                  <a:cubicBezTo>
                    <a:pt x="3212" y="1928"/>
                    <a:pt x="3178" y="1984"/>
                    <a:pt x="3140" y="2039"/>
                  </a:cubicBezTo>
                  <a:cubicBezTo>
                    <a:pt x="3102" y="2092"/>
                    <a:pt x="3058" y="2144"/>
                    <a:pt x="3010" y="2192"/>
                  </a:cubicBezTo>
                  <a:cubicBezTo>
                    <a:pt x="2896" y="2307"/>
                    <a:pt x="2760" y="2403"/>
                    <a:pt x="2628" y="2497"/>
                  </a:cubicBezTo>
                  <a:cubicBezTo>
                    <a:pt x="2616" y="2506"/>
                    <a:pt x="2603" y="2514"/>
                    <a:pt x="2591" y="2523"/>
                  </a:cubicBezTo>
                  <a:cubicBezTo>
                    <a:pt x="2566" y="2541"/>
                    <a:pt x="2541" y="2559"/>
                    <a:pt x="2517" y="2577"/>
                  </a:cubicBezTo>
                  <a:cubicBezTo>
                    <a:pt x="2403" y="2660"/>
                    <a:pt x="2286" y="2745"/>
                    <a:pt x="2162" y="2805"/>
                  </a:cubicBezTo>
                  <a:cubicBezTo>
                    <a:pt x="2142" y="2815"/>
                    <a:pt x="2122" y="2824"/>
                    <a:pt x="2099" y="2833"/>
                  </a:cubicBezTo>
                  <a:cubicBezTo>
                    <a:pt x="2012" y="2869"/>
                    <a:pt x="1924" y="2890"/>
                    <a:pt x="1838" y="2897"/>
                  </a:cubicBezTo>
                  <a:cubicBezTo>
                    <a:pt x="1787" y="2901"/>
                    <a:pt x="1736" y="2905"/>
                    <a:pt x="1687" y="2909"/>
                  </a:cubicBezTo>
                  <a:cubicBezTo>
                    <a:pt x="1565" y="2919"/>
                    <a:pt x="1450" y="2928"/>
                    <a:pt x="1343" y="2934"/>
                  </a:cubicBezTo>
                  <a:cubicBezTo>
                    <a:pt x="1289" y="2937"/>
                    <a:pt x="1238" y="2939"/>
                    <a:pt x="1188" y="2939"/>
                  </a:cubicBezTo>
                  <a:cubicBezTo>
                    <a:pt x="1073" y="2939"/>
                    <a:pt x="964" y="2929"/>
                    <a:pt x="850" y="2900"/>
                  </a:cubicBezTo>
                  <a:moveTo>
                    <a:pt x="2442" y="24"/>
                  </a:moveTo>
                  <a:cubicBezTo>
                    <a:pt x="2427" y="24"/>
                    <a:pt x="2411" y="24"/>
                    <a:pt x="2396" y="24"/>
                  </a:cubicBezTo>
                  <a:cubicBezTo>
                    <a:pt x="2341" y="26"/>
                    <a:pt x="2284" y="27"/>
                    <a:pt x="2232" y="22"/>
                  </a:cubicBezTo>
                  <a:cubicBezTo>
                    <a:pt x="2204" y="19"/>
                    <a:pt x="2180" y="16"/>
                    <a:pt x="2157" y="13"/>
                  </a:cubicBezTo>
                  <a:cubicBezTo>
                    <a:pt x="2119" y="8"/>
                    <a:pt x="2082" y="3"/>
                    <a:pt x="2043" y="2"/>
                  </a:cubicBezTo>
                  <a:cubicBezTo>
                    <a:pt x="1992" y="0"/>
                    <a:pt x="1938" y="6"/>
                    <a:pt x="1884" y="17"/>
                  </a:cubicBezTo>
                  <a:cubicBezTo>
                    <a:pt x="1822" y="31"/>
                    <a:pt x="1765" y="52"/>
                    <a:pt x="1713" y="80"/>
                  </a:cubicBezTo>
                  <a:cubicBezTo>
                    <a:pt x="1640" y="120"/>
                    <a:pt x="1575" y="178"/>
                    <a:pt x="1512" y="234"/>
                  </a:cubicBezTo>
                  <a:cubicBezTo>
                    <a:pt x="1493" y="251"/>
                    <a:pt x="1473" y="269"/>
                    <a:pt x="1453" y="286"/>
                  </a:cubicBezTo>
                  <a:cubicBezTo>
                    <a:pt x="1345" y="377"/>
                    <a:pt x="1249" y="425"/>
                    <a:pt x="1159" y="434"/>
                  </a:cubicBezTo>
                  <a:cubicBezTo>
                    <a:pt x="1144" y="436"/>
                    <a:pt x="1129" y="437"/>
                    <a:pt x="1115" y="437"/>
                  </a:cubicBezTo>
                  <a:cubicBezTo>
                    <a:pt x="1102" y="438"/>
                    <a:pt x="1088" y="438"/>
                    <a:pt x="1074" y="440"/>
                  </a:cubicBezTo>
                  <a:cubicBezTo>
                    <a:pt x="1038" y="443"/>
                    <a:pt x="1004" y="453"/>
                    <a:pt x="971" y="463"/>
                  </a:cubicBezTo>
                  <a:cubicBezTo>
                    <a:pt x="960" y="466"/>
                    <a:pt x="949" y="469"/>
                    <a:pt x="939" y="472"/>
                  </a:cubicBezTo>
                  <a:cubicBezTo>
                    <a:pt x="888" y="485"/>
                    <a:pt x="840" y="491"/>
                    <a:pt x="794" y="496"/>
                  </a:cubicBezTo>
                  <a:cubicBezTo>
                    <a:pt x="705" y="507"/>
                    <a:pt x="622" y="517"/>
                    <a:pt x="540" y="579"/>
                  </a:cubicBezTo>
                  <a:cubicBezTo>
                    <a:pt x="522" y="593"/>
                    <a:pt x="505" y="609"/>
                    <a:pt x="490" y="625"/>
                  </a:cubicBezTo>
                  <a:cubicBezTo>
                    <a:pt x="456" y="660"/>
                    <a:pt x="428" y="706"/>
                    <a:pt x="404" y="760"/>
                  </a:cubicBezTo>
                  <a:cubicBezTo>
                    <a:pt x="384" y="808"/>
                    <a:pt x="368" y="864"/>
                    <a:pt x="358" y="921"/>
                  </a:cubicBezTo>
                  <a:cubicBezTo>
                    <a:pt x="352" y="954"/>
                    <a:pt x="348" y="987"/>
                    <a:pt x="344" y="1020"/>
                  </a:cubicBezTo>
                  <a:cubicBezTo>
                    <a:pt x="331" y="1117"/>
                    <a:pt x="319" y="1210"/>
                    <a:pt x="272" y="1290"/>
                  </a:cubicBezTo>
                  <a:cubicBezTo>
                    <a:pt x="258" y="1316"/>
                    <a:pt x="235" y="1337"/>
                    <a:pt x="212" y="1360"/>
                  </a:cubicBezTo>
                  <a:cubicBezTo>
                    <a:pt x="196" y="1375"/>
                    <a:pt x="179" y="1391"/>
                    <a:pt x="165" y="1409"/>
                  </a:cubicBezTo>
                  <a:cubicBezTo>
                    <a:pt x="118" y="1467"/>
                    <a:pt x="84" y="1522"/>
                    <a:pt x="60" y="1575"/>
                  </a:cubicBezTo>
                  <a:cubicBezTo>
                    <a:pt x="17" y="1672"/>
                    <a:pt x="1" y="1779"/>
                    <a:pt x="11" y="1904"/>
                  </a:cubicBezTo>
                  <a:cubicBezTo>
                    <a:pt x="20" y="2011"/>
                    <a:pt x="47" y="2117"/>
                    <a:pt x="93" y="2217"/>
                  </a:cubicBezTo>
                  <a:cubicBezTo>
                    <a:pt x="112" y="2260"/>
                    <a:pt x="134" y="2303"/>
                    <a:pt x="162" y="2348"/>
                  </a:cubicBezTo>
                  <a:cubicBezTo>
                    <a:pt x="290" y="2558"/>
                    <a:pt x="444" y="2713"/>
                    <a:pt x="620" y="2810"/>
                  </a:cubicBezTo>
                  <a:cubicBezTo>
                    <a:pt x="690" y="2848"/>
                    <a:pt x="763" y="2876"/>
                    <a:pt x="850" y="2899"/>
                  </a:cubicBezTo>
                  <a:cubicBezTo>
                    <a:pt x="1014" y="2941"/>
                    <a:pt x="1166" y="2943"/>
                    <a:pt x="1343" y="2933"/>
                  </a:cubicBezTo>
                  <a:cubicBezTo>
                    <a:pt x="1450" y="2928"/>
                    <a:pt x="1565" y="2918"/>
                    <a:pt x="1687" y="2908"/>
                  </a:cubicBezTo>
                  <a:cubicBezTo>
                    <a:pt x="1736" y="2904"/>
                    <a:pt x="1787" y="2900"/>
                    <a:pt x="1838" y="2896"/>
                  </a:cubicBezTo>
                  <a:cubicBezTo>
                    <a:pt x="1924" y="2889"/>
                    <a:pt x="2012" y="2868"/>
                    <a:pt x="2099" y="2833"/>
                  </a:cubicBezTo>
                  <a:cubicBezTo>
                    <a:pt x="2121" y="2823"/>
                    <a:pt x="2142" y="2814"/>
                    <a:pt x="2162" y="2804"/>
                  </a:cubicBezTo>
                  <a:cubicBezTo>
                    <a:pt x="2285" y="2745"/>
                    <a:pt x="2403" y="2659"/>
                    <a:pt x="2517" y="2576"/>
                  </a:cubicBezTo>
                  <a:cubicBezTo>
                    <a:pt x="2541" y="2558"/>
                    <a:pt x="2566" y="2540"/>
                    <a:pt x="2591" y="2523"/>
                  </a:cubicBezTo>
                  <a:cubicBezTo>
                    <a:pt x="2603" y="2514"/>
                    <a:pt x="2615" y="2505"/>
                    <a:pt x="2628" y="2496"/>
                  </a:cubicBezTo>
                  <a:cubicBezTo>
                    <a:pt x="2759" y="2403"/>
                    <a:pt x="2895" y="2306"/>
                    <a:pt x="3009" y="2191"/>
                  </a:cubicBezTo>
                  <a:cubicBezTo>
                    <a:pt x="3057" y="2143"/>
                    <a:pt x="3101" y="2092"/>
                    <a:pt x="3139" y="2038"/>
                  </a:cubicBezTo>
                  <a:cubicBezTo>
                    <a:pt x="3178" y="1984"/>
                    <a:pt x="3211" y="1928"/>
                    <a:pt x="3237" y="1871"/>
                  </a:cubicBezTo>
                  <a:cubicBezTo>
                    <a:pt x="3265" y="1812"/>
                    <a:pt x="3285" y="1753"/>
                    <a:pt x="3299" y="1694"/>
                  </a:cubicBezTo>
                  <a:cubicBezTo>
                    <a:pt x="3312" y="1634"/>
                    <a:pt x="3318" y="1573"/>
                    <a:pt x="3317" y="1515"/>
                  </a:cubicBezTo>
                  <a:cubicBezTo>
                    <a:pt x="3314" y="1404"/>
                    <a:pt x="3287" y="1297"/>
                    <a:pt x="3230" y="1166"/>
                  </a:cubicBezTo>
                  <a:cubicBezTo>
                    <a:pt x="3203" y="1104"/>
                    <a:pt x="3173" y="1043"/>
                    <a:pt x="3144" y="983"/>
                  </a:cubicBezTo>
                  <a:cubicBezTo>
                    <a:pt x="3105" y="903"/>
                    <a:pt x="3064" y="820"/>
                    <a:pt x="3031" y="736"/>
                  </a:cubicBezTo>
                  <a:cubicBezTo>
                    <a:pt x="3018" y="702"/>
                    <a:pt x="3006" y="667"/>
                    <a:pt x="2994" y="633"/>
                  </a:cubicBezTo>
                  <a:cubicBezTo>
                    <a:pt x="2983" y="597"/>
                    <a:pt x="2972" y="560"/>
                    <a:pt x="2962" y="524"/>
                  </a:cubicBezTo>
                  <a:cubicBezTo>
                    <a:pt x="2932" y="417"/>
                    <a:pt x="2900" y="307"/>
                    <a:pt x="2838" y="217"/>
                  </a:cubicBezTo>
                  <a:cubicBezTo>
                    <a:pt x="2770" y="117"/>
                    <a:pt x="2669" y="51"/>
                    <a:pt x="2553" y="31"/>
                  </a:cubicBezTo>
                  <a:cubicBezTo>
                    <a:pt x="2523" y="26"/>
                    <a:pt x="2489" y="24"/>
                    <a:pt x="2445" y="24"/>
                  </a:cubicBezTo>
                  <a:lnTo>
                    <a:pt x="2442" y="24"/>
                  </a:lnTo>
                  <a:close/>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4" name="Freeform 31">
              <a:extLst>
                <a:ext uri="{FF2B5EF4-FFF2-40B4-BE49-F238E27FC236}">
                  <a16:creationId xmlns:a16="http://schemas.microsoft.com/office/drawing/2014/main" id="{C1490EA6-CA55-4EAE-ACF8-0A3E266BC1BD}"/>
                </a:ext>
              </a:extLst>
            </p:cNvPr>
            <p:cNvSpPr>
              <a:spLocks noEditPoints="1"/>
            </p:cNvSpPr>
            <p:nvPr/>
          </p:nvSpPr>
          <p:spPr bwMode="auto">
            <a:xfrm>
              <a:off x="4491" y="1205"/>
              <a:ext cx="2520" cy="2279"/>
            </a:xfrm>
            <a:custGeom>
              <a:avLst/>
              <a:gdLst>
                <a:gd name="T0" fmla="*/ 875 w 3405"/>
                <a:gd name="T1" fmla="*/ 3010 h 3079"/>
                <a:gd name="T2" fmla="*/ 365 w 3405"/>
                <a:gd name="T3" fmla="*/ 2713 h 3079"/>
                <a:gd name="T4" fmla="*/ 84 w 3405"/>
                <a:gd name="T5" fmla="*/ 2307 h 3079"/>
                <a:gd name="T6" fmla="*/ 8 w 3405"/>
                <a:gd name="T7" fmla="*/ 1807 h 3079"/>
                <a:gd name="T8" fmla="*/ 167 w 3405"/>
                <a:gd name="T9" fmla="*/ 1461 h 3079"/>
                <a:gd name="T10" fmla="*/ 285 w 3405"/>
                <a:gd name="T11" fmla="*/ 1341 h 3079"/>
                <a:gd name="T12" fmla="*/ 366 w 3405"/>
                <a:gd name="T13" fmla="*/ 967 h 3079"/>
                <a:gd name="T14" fmla="*/ 486 w 3405"/>
                <a:gd name="T15" fmla="*/ 665 h 3079"/>
                <a:gd name="T16" fmla="*/ 533 w 3405"/>
                <a:gd name="T17" fmla="*/ 616 h 3079"/>
                <a:gd name="T18" fmla="*/ 918 w 3405"/>
                <a:gd name="T19" fmla="*/ 484 h 3079"/>
                <a:gd name="T20" fmla="*/ 1060 w 3405"/>
                <a:gd name="T21" fmla="*/ 448 h 3079"/>
                <a:gd name="T22" fmla="*/ 1149 w 3405"/>
                <a:gd name="T23" fmla="*/ 447 h 3079"/>
                <a:gd name="T24" fmla="*/ 1456 w 3405"/>
                <a:gd name="T25" fmla="*/ 290 h 3079"/>
                <a:gd name="T26" fmla="*/ 1726 w 3405"/>
                <a:gd name="T27" fmla="*/ 70 h 3079"/>
                <a:gd name="T28" fmla="*/ 2157 w 3405"/>
                <a:gd name="T29" fmla="*/ 34 h 3079"/>
                <a:gd name="T30" fmla="*/ 2428 w 3405"/>
                <a:gd name="T31" fmla="*/ 65 h 3079"/>
                <a:gd name="T32" fmla="*/ 2476 w 3405"/>
                <a:gd name="T33" fmla="*/ 63 h 3079"/>
                <a:gd name="T34" fmla="*/ 2763 w 3405"/>
                <a:gd name="T35" fmla="*/ 125 h 3079"/>
                <a:gd name="T36" fmla="*/ 3032 w 3405"/>
                <a:gd name="T37" fmla="*/ 578 h 3079"/>
                <a:gd name="T38" fmla="*/ 3098 w 3405"/>
                <a:gd name="T39" fmla="*/ 786 h 3079"/>
                <a:gd name="T40" fmla="*/ 3301 w 3405"/>
                <a:gd name="T41" fmla="*/ 1232 h 3079"/>
                <a:gd name="T42" fmla="*/ 3401 w 3405"/>
                <a:gd name="T43" fmla="*/ 1592 h 3079"/>
                <a:gd name="T44" fmla="*/ 3329 w 3405"/>
                <a:gd name="T45" fmla="*/ 1969 h 3079"/>
                <a:gd name="T46" fmla="*/ 2722 w 3405"/>
                <a:gd name="T47" fmla="*/ 2607 h 3079"/>
                <a:gd name="T48" fmla="*/ 2553 w 3405"/>
                <a:gd name="T49" fmla="*/ 2731 h 3079"/>
                <a:gd name="T50" fmla="*/ 2142 w 3405"/>
                <a:gd name="T51" fmla="*/ 2995 h 3079"/>
                <a:gd name="T52" fmla="*/ 1503 w 3405"/>
                <a:gd name="T53" fmla="*/ 3077 h 3079"/>
                <a:gd name="T54" fmla="*/ 2476 w 3405"/>
                <a:gd name="T55" fmla="*/ 64 h 3079"/>
                <a:gd name="T56" fmla="*/ 2428 w 3405"/>
                <a:gd name="T57" fmla="*/ 66 h 3079"/>
                <a:gd name="T58" fmla="*/ 2156 w 3405"/>
                <a:gd name="T59" fmla="*/ 35 h 3079"/>
                <a:gd name="T60" fmla="*/ 1726 w 3405"/>
                <a:gd name="T61" fmla="*/ 70 h 3079"/>
                <a:gd name="T62" fmla="*/ 1456 w 3405"/>
                <a:gd name="T63" fmla="*/ 291 h 3079"/>
                <a:gd name="T64" fmla="*/ 1149 w 3405"/>
                <a:gd name="T65" fmla="*/ 448 h 3079"/>
                <a:gd name="T66" fmla="*/ 1060 w 3405"/>
                <a:gd name="T67" fmla="*/ 449 h 3079"/>
                <a:gd name="T68" fmla="*/ 918 w 3405"/>
                <a:gd name="T69" fmla="*/ 485 h 3079"/>
                <a:gd name="T70" fmla="*/ 534 w 3405"/>
                <a:gd name="T71" fmla="*/ 617 h 3079"/>
                <a:gd name="T72" fmla="*/ 487 w 3405"/>
                <a:gd name="T73" fmla="*/ 666 h 3079"/>
                <a:gd name="T74" fmla="*/ 367 w 3405"/>
                <a:gd name="T75" fmla="*/ 967 h 3079"/>
                <a:gd name="T76" fmla="*/ 285 w 3405"/>
                <a:gd name="T77" fmla="*/ 1341 h 3079"/>
                <a:gd name="T78" fmla="*/ 168 w 3405"/>
                <a:gd name="T79" fmla="*/ 1461 h 3079"/>
                <a:gd name="T80" fmla="*/ 9 w 3405"/>
                <a:gd name="T81" fmla="*/ 1807 h 3079"/>
                <a:gd name="T82" fmla="*/ 84 w 3405"/>
                <a:gd name="T83" fmla="*/ 2307 h 3079"/>
                <a:gd name="T84" fmla="*/ 366 w 3405"/>
                <a:gd name="T85" fmla="*/ 2713 h 3079"/>
                <a:gd name="T86" fmla="*/ 875 w 3405"/>
                <a:gd name="T87" fmla="*/ 3009 h 3079"/>
                <a:gd name="T88" fmla="*/ 1867 w 3405"/>
                <a:gd name="T89" fmla="*/ 3065 h 3079"/>
                <a:gd name="T90" fmla="*/ 2207 w 3405"/>
                <a:gd name="T91" fmla="*/ 2962 h 3079"/>
                <a:gd name="T92" fmla="*/ 2656 w 3405"/>
                <a:gd name="T93" fmla="*/ 2654 h 3079"/>
                <a:gd name="T94" fmla="*/ 3096 w 3405"/>
                <a:gd name="T95" fmla="*/ 2306 h 3079"/>
                <a:gd name="T96" fmla="*/ 3387 w 3405"/>
                <a:gd name="T97" fmla="*/ 1782 h 3079"/>
                <a:gd name="T98" fmla="*/ 3366 w 3405"/>
                <a:gd name="T99" fmla="*/ 1407 h 3079"/>
                <a:gd name="T100" fmla="*/ 3226 w 3405"/>
                <a:gd name="T101" fmla="*/ 1074 h 3079"/>
                <a:gd name="T102" fmla="*/ 3060 w 3405"/>
                <a:gd name="T103" fmla="*/ 679 h 3079"/>
                <a:gd name="T104" fmla="*/ 2897 w 3405"/>
                <a:gd name="T105" fmla="*/ 248 h 3079"/>
                <a:gd name="T106" fmla="*/ 2592 w 3405"/>
                <a:gd name="T107" fmla="*/ 68 h 3079"/>
                <a:gd name="T108" fmla="*/ 2476 w 3405"/>
                <a:gd name="T109" fmla="*/ 64 h 3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05" h="3079">
                  <a:moveTo>
                    <a:pt x="1367" y="3075"/>
                  </a:moveTo>
                  <a:cubicBezTo>
                    <a:pt x="1218" y="3072"/>
                    <a:pt x="1055" y="3061"/>
                    <a:pt x="875" y="3010"/>
                  </a:cubicBezTo>
                  <a:cubicBezTo>
                    <a:pt x="784" y="2984"/>
                    <a:pt x="709" y="2955"/>
                    <a:pt x="641" y="2919"/>
                  </a:cubicBezTo>
                  <a:cubicBezTo>
                    <a:pt x="542" y="2866"/>
                    <a:pt x="449" y="2797"/>
                    <a:pt x="365" y="2713"/>
                  </a:cubicBezTo>
                  <a:cubicBezTo>
                    <a:pt x="287" y="2636"/>
                    <a:pt x="217" y="2545"/>
                    <a:pt x="155" y="2444"/>
                  </a:cubicBezTo>
                  <a:cubicBezTo>
                    <a:pt x="127" y="2397"/>
                    <a:pt x="103" y="2352"/>
                    <a:pt x="84" y="2307"/>
                  </a:cubicBezTo>
                  <a:cubicBezTo>
                    <a:pt x="39" y="2205"/>
                    <a:pt x="13" y="2095"/>
                    <a:pt x="4" y="1979"/>
                  </a:cubicBezTo>
                  <a:cubicBezTo>
                    <a:pt x="0" y="1916"/>
                    <a:pt x="1" y="1860"/>
                    <a:pt x="8" y="1807"/>
                  </a:cubicBezTo>
                  <a:cubicBezTo>
                    <a:pt x="16" y="1745"/>
                    <a:pt x="32" y="1689"/>
                    <a:pt x="56" y="1635"/>
                  </a:cubicBezTo>
                  <a:cubicBezTo>
                    <a:pt x="81" y="1578"/>
                    <a:pt x="118" y="1519"/>
                    <a:pt x="167" y="1461"/>
                  </a:cubicBezTo>
                  <a:cubicBezTo>
                    <a:pt x="182" y="1442"/>
                    <a:pt x="201" y="1425"/>
                    <a:pt x="220" y="1409"/>
                  </a:cubicBezTo>
                  <a:cubicBezTo>
                    <a:pt x="245" y="1387"/>
                    <a:pt x="269" y="1367"/>
                    <a:pt x="285" y="1341"/>
                  </a:cubicBezTo>
                  <a:cubicBezTo>
                    <a:pt x="333" y="1259"/>
                    <a:pt x="344" y="1162"/>
                    <a:pt x="355" y="1059"/>
                  </a:cubicBezTo>
                  <a:cubicBezTo>
                    <a:pt x="358" y="1029"/>
                    <a:pt x="362" y="998"/>
                    <a:pt x="366" y="967"/>
                  </a:cubicBezTo>
                  <a:cubicBezTo>
                    <a:pt x="374" y="909"/>
                    <a:pt x="388" y="852"/>
                    <a:pt x="407" y="803"/>
                  </a:cubicBezTo>
                  <a:cubicBezTo>
                    <a:pt x="428" y="747"/>
                    <a:pt x="455" y="701"/>
                    <a:pt x="486" y="665"/>
                  </a:cubicBezTo>
                  <a:cubicBezTo>
                    <a:pt x="487" y="664"/>
                    <a:pt x="487" y="664"/>
                    <a:pt x="487" y="664"/>
                  </a:cubicBezTo>
                  <a:cubicBezTo>
                    <a:pt x="501" y="648"/>
                    <a:pt x="516" y="631"/>
                    <a:pt x="533" y="616"/>
                  </a:cubicBezTo>
                  <a:cubicBezTo>
                    <a:pt x="612" y="549"/>
                    <a:pt x="694" y="533"/>
                    <a:pt x="782" y="516"/>
                  </a:cubicBezTo>
                  <a:cubicBezTo>
                    <a:pt x="825" y="508"/>
                    <a:pt x="870" y="500"/>
                    <a:pt x="918" y="484"/>
                  </a:cubicBezTo>
                  <a:cubicBezTo>
                    <a:pt x="926" y="482"/>
                    <a:pt x="933" y="479"/>
                    <a:pt x="942" y="477"/>
                  </a:cubicBezTo>
                  <a:cubicBezTo>
                    <a:pt x="979" y="464"/>
                    <a:pt x="1018" y="451"/>
                    <a:pt x="1060" y="448"/>
                  </a:cubicBezTo>
                  <a:cubicBezTo>
                    <a:pt x="1075" y="447"/>
                    <a:pt x="1091" y="447"/>
                    <a:pt x="1106" y="447"/>
                  </a:cubicBezTo>
                  <a:cubicBezTo>
                    <a:pt x="1120" y="448"/>
                    <a:pt x="1134" y="448"/>
                    <a:pt x="1149" y="447"/>
                  </a:cubicBezTo>
                  <a:cubicBezTo>
                    <a:pt x="1201" y="444"/>
                    <a:pt x="1255" y="427"/>
                    <a:pt x="1312" y="396"/>
                  </a:cubicBezTo>
                  <a:cubicBezTo>
                    <a:pt x="1358" y="370"/>
                    <a:pt x="1405" y="336"/>
                    <a:pt x="1456" y="290"/>
                  </a:cubicBezTo>
                  <a:cubicBezTo>
                    <a:pt x="1474" y="274"/>
                    <a:pt x="1493" y="256"/>
                    <a:pt x="1511" y="239"/>
                  </a:cubicBezTo>
                  <a:cubicBezTo>
                    <a:pt x="1577" y="176"/>
                    <a:pt x="1645" y="112"/>
                    <a:pt x="1726" y="70"/>
                  </a:cubicBezTo>
                  <a:cubicBezTo>
                    <a:pt x="1847" y="7"/>
                    <a:pt x="1983" y="0"/>
                    <a:pt x="2070" y="14"/>
                  </a:cubicBezTo>
                  <a:cubicBezTo>
                    <a:pt x="2100" y="19"/>
                    <a:pt x="2128" y="26"/>
                    <a:pt x="2157" y="34"/>
                  </a:cubicBezTo>
                  <a:cubicBezTo>
                    <a:pt x="2187" y="42"/>
                    <a:pt x="2218" y="51"/>
                    <a:pt x="2257" y="57"/>
                  </a:cubicBezTo>
                  <a:cubicBezTo>
                    <a:pt x="2312" y="67"/>
                    <a:pt x="2374" y="67"/>
                    <a:pt x="2428" y="65"/>
                  </a:cubicBezTo>
                  <a:cubicBezTo>
                    <a:pt x="2435" y="65"/>
                    <a:pt x="2441" y="65"/>
                    <a:pt x="2447" y="64"/>
                  </a:cubicBezTo>
                  <a:cubicBezTo>
                    <a:pt x="2457" y="64"/>
                    <a:pt x="2467" y="64"/>
                    <a:pt x="2476" y="63"/>
                  </a:cubicBezTo>
                  <a:cubicBezTo>
                    <a:pt x="2514" y="62"/>
                    <a:pt x="2554" y="62"/>
                    <a:pt x="2592" y="67"/>
                  </a:cubicBezTo>
                  <a:cubicBezTo>
                    <a:pt x="2653" y="75"/>
                    <a:pt x="2710" y="94"/>
                    <a:pt x="2763" y="125"/>
                  </a:cubicBezTo>
                  <a:cubicBezTo>
                    <a:pt x="2816" y="156"/>
                    <a:pt x="2861" y="197"/>
                    <a:pt x="2897" y="248"/>
                  </a:cubicBezTo>
                  <a:cubicBezTo>
                    <a:pt x="2967" y="343"/>
                    <a:pt x="3000" y="463"/>
                    <a:pt x="3032" y="578"/>
                  </a:cubicBezTo>
                  <a:cubicBezTo>
                    <a:pt x="3041" y="611"/>
                    <a:pt x="3051" y="645"/>
                    <a:pt x="3061" y="678"/>
                  </a:cubicBezTo>
                  <a:cubicBezTo>
                    <a:pt x="3073" y="715"/>
                    <a:pt x="3085" y="751"/>
                    <a:pt x="3098" y="786"/>
                  </a:cubicBezTo>
                  <a:cubicBezTo>
                    <a:pt x="3135" y="883"/>
                    <a:pt x="3181" y="980"/>
                    <a:pt x="3226" y="1074"/>
                  </a:cubicBezTo>
                  <a:cubicBezTo>
                    <a:pt x="3251" y="1126"/>
                    <a:pt x="3277" y="1179"/>
                    <a:pt x="3301" y="1232"/>
                  </a:cubicBezTo>
                  <a:cubicBezTo>
                    <a:pt x="3330" y="1297"/>
                    <a:pt x="3351" y="1353"/>
                    <a:pt x="3367" y="1406"/>
                  </a:cubicBezTo>
                  <a:cubicBezTo>
                    <a:pt x="3386" y="1470"/>
                    <a:pt x="3397" y="1531"/>
                    <a:pt x="3401" y="1592"/>
                  </a:cubicBezTo>
                  <a:cubicBezTo>
                    <a:pt x="3405" y="1654"/>
                    <a:pt x="3401" y="1718"/>
                    <a:pt x="3388" y="1782"/>
                  </a:cubicBezTo>
                  <a:cubicBezTo>
                    <a:pt x="3376" y="1844"/>
                    <a:pt x="3356" y="1907"/>
                    <a:pt x="3329" y="1969"/>
                  </a:cubicBezTo>
                  <a:cubicBezTo>
                    <a:pt x="3277" y="2089"/>
                    <a:pt x="3196" y="2206"/>
                    <a:pt x="3096" y="2307"/>
                  </a:cubicBezTo>
                  <a:cubicBezTo>
                    <a:pt x="2985" y="2420"/>
                    <a:pt x="2851" y="2515"/>
                    <a:pt x="2722" y="2607"/>
                  </a:cubicBezTo>
                  <a:cubicBezTo>
                    <a:pt x="2701" y="2623"/>
                    <a:pt x="2679" y="2639"/>
                    <a:pt x="2657" y="2654"/>
                  </a:cubicBezTo>
                  <a:cubicBezTo>
                    <a:pt x="2622" y="2680"/>
                    <a:pt x="2587" y="2706"/>
                    <a:pt x="2553" y="2731"/>
                  </a:cubicBezTo>
                  <a:cubicBezTo>
                    <a:pt x="2442" y="2814"/>
                    <a:pt x="2327" y="2900"/>
                    <a:pt x="2208" y="2962"/>
                  </a:cubicBezTo>
                  <a:cubicBezTo>
                    <a:pt x="2187" y="2973"/>
                    <a:pt x="2165" y="2984"/>
                    <a:pt x="2142" y="2995"/>
                  </a:cubicBezTo>
                  <a:cubicBezTo>
                    <a:pt x="2046" y="3037"/>
                    <a:pt x="1956" y="3061"/>
                    <a:pt x="1867" y="3066"/>
                  </a:cubicBezTo>
                  <a:cubicBezTo>
                    <a:pt x="1741" y="3073"/>
                    <a:pt x="1621" y="3077"/>
                    <a:pt x="1503" y="3077"/>
                  </a:cubicBezTo>
                  <a:cubicBezTo>
                    <a:pt x="1458" y="3077"/>
                    <a:pt x="1412" y="3077"/>
                    <a:pt x="1367" y="3075"/>
                  </a:cubicBezTo>
                  <a:moveTo>
                    <a:pt x="2476" y="64"/>
                  </a:moveTo>
                  <a:cubicBezTo>
                    <a:pt x="2467" y="64"/>
                    <a:pt x="2457" y="65"/>
                    <a:pt x="2447" y="65"/>
                  </a:cubicBezTo>
                  <a:cubicBezTo>
                    <a:pt x="2441" y="65"/>
                    <a:pt x="2435" y="66"/>
                    <a:pt x="2428" y="66"/>
                  </a:cubicBezTo>
                  <a:cubicBezTo>
                    <a:pt x="2374" y="67"/>
                    <a:pt x="2312" y="68"/>
                    <a:pt x="2257" y="58"/>
                  </a:cubicBezTo>
                  <a:cubicBezTo>
                    <a:pt x="2218" y="51"/>
                    <a:pt x="2187" y="43"/>
                    <a:pt x="2156" y="35"/>
                  </a:cubicBezTo>
                  <a:cubicBezTo>
                    <a:pt x="2127" y="27"/>
                    <a:pt x="2100" y="20"/>
                    <a:pt x="2069" y="15"/>
                  </a:cubicBezTo>
                  <a:cubicBezTo>
                    <a:pt x="1983" y="0"/>
                    <a:pt x="1847" y="8"/>
                    <a:pt x="1726" y="70"/>
                  </a:cubicBezTo>
                  <a:cubicBezTo>
                    <a:pt x="1646" y="112"/>
                    <a:pt x="1577" y="177"/>
                    <a:pt x="1511" y="240"/>
                  </a:cubicBezTo>
                  <a:cubicBezTo>
                    <a:pt x="1493" y="257"/>
                    <a:pt x="1475" y="274"/>
                    <a:pt x="1456" y="291"/>
                  </a:cubicBezTo>
                  <a:cubicBezTo>
                    <a:pt x="1406" y="336"/>
                    <a:pt x="1359" y="371"/>
                    <a:pt x="1312" y="396"/>
                  </a:cubicBezTo>
                  <a:cubicBezTo>
                    <a:pt x="1256" y="427"/>
                    <a:pt x="1201" y="445"/>
                    <a:pt x="1149" y="448"/>
                  </a:cubicBezTo>
                  <a:cubicBezTo>
                    <a:pt x="1134" y="448"/>
                    <a:pt x="1120" y="448"/>
                    <a:pt x="1106" y="448"/>
                  </a:cubicBezTo>
                  <a:cubicBezTo>
                    <a:pt x="1091" y="448"/>
                    <a:pt x="1075" y="448"/>
                    <a:pt x="1060" y="449"/>
                  </a:cubicBezTo>
                  <a:cubicBezTo>
                    <a:pt x="1018" y="452"/>
                    <a:pt x="980" y="465"/>
                    <a:pt x="942" y="477"/>
                  </a:cubicBezTo>
                  <a:cubicBezTo>
                    <a:pt x="934" y="480"/>
                    <a:pt x="926" y="483"/>
                    <a:pt x="918" y="485"/>
                  </a:cubicBezTo>
                  <a:cubicBezTo>
                    <a:pt x="871" y="500"/>
                    <a:pt x="825" y="509"/>
                    <a:pt x="782" y="517"/>
                  </a:cubicBezTo>
                  <a:cubicBezTo>
                    <a:pt x="695" y="534"/>
                    <a:pt x="612" y="550"/>
                    <a:pt x="534" y="617"/>
                  </a:cubicBezTo>
                  <a:cubicBezTo>
                    <a:pt x="517" y="631"/>
                    <a:pt x="502" y="648"/>
                    <a:pt x="487" y="665"/>
                  </a:cubicBezTo>
                  <a:cubicBezTo>
                    <a:pt x="487" y="666"/>
                    <a:pt x="487" y="666"/>
                    <a:pt x="487" y="666"/>
                  </a:cubicBezTo>
                  <a:cubicBezTo>
                    <a:pt x="455" y="701"/>
                    <a:pt x="429" y="748"/>
                    <a:pt x="408" y="803"/>
                  </a:cubicBezTo>
                  <a:cubicBezTo>
                    <a:pt x="389" y="852"/>
                    <a:pt x="375" y="909"/>
                    <a:pt x="367" y="967"/>
                  </a:cubicBezTo>
                  <a:cubicBezTo>
                    <a:pt x="362" y="998"/>
                    <a:pt x="359" y="1029"/>
                    <a:pt x="356" y="1060"/>
                  </a:cubicBezTo>
                  <a:cubicBezTo>
                    <a:pt x="345" y="1162"/>
                    <a:pt x="334" y="1259"/>
                    <a:pt x="285" y="1341"/>
                  </a:cubicBezTo>
                  <a:cubicBezTo>
                    <a:pt x="270" y="1367"/>
                    <a:pt x="246" y="1388"/>
                    <a:pt x="220" y="1410"/>
                  </a:cubicBezTo>
                  <a:cubicBezTo>
                    <a:pt x="202" y="1426"/>
                    <a:pt x="183" y="1443"/>
                    <a:pt x="168" y="1461"/>
                  </a:cubicBezTo>
                  <a:cubicBezTo>
                    <a:pt x="119" y="1520"/>
                    <a:pt x="81" y="1578"/>
                    <a:pt x="56" y="1635"/>
                  </a:cubicBezTo>
                  <a:cubicBezTo>
                    <a:pt x="33" y="1689"/>
                    <a:pt x="17" y="1746"/>
                    <a:pt x="9" y="1807"/>
                  </a:cubicBezTo>
                  <a:cubicBezTo>
                    <a:pt x="2" y="1860"/>
                    <a:pt x="1" y="1916"/>
                    <a:pt x="5" y="1979"/>
                  </a:cubicBezTo>
                  <a:cubicBezTo>
                    <a:pt x="13" y="2094"/>
                    <a:pt x="40" y="2205"/>
                    <a:pt x="84" y="2307"/>
                  </a:cubicBezTo>
                  <a:cubicBezTo>
                    <a:pt x="104" y="2352"/>
                    <a:pt x="127" y="2397"/>
                    <a:pt x="156" y="2444"/>
                  </a:cubicBezTo>
                  <a:cubicBezTo>
                    <a:pt x="217" y="2545"/>
                    <a:pt x="288" y="2635"/>
                    <a:pt x="366" y="2713"/>
                  </a:cubicBezTo>
                  <a:cubicBezTo>
                    <a:pt x="450" y="2797"/>
                    <a:pt x="542" y="2866"/>
                    <a:pt x="641" y="2918"/>
                  </a:cubicBezTo>
                  <a:cubicBezTo>
                    <a:pt x="710" y="2955"/>
                    <a:pt x="784" y="2984"/>
                    <a:pt x="875" y="3009"/>
                  </a:cubicBezTo>
                  <a:cubicBezTo>
                    <a:pt x="1055" y="3061"/>
                    <a:pt x="1218" y="3071"/>
                    <a:pt x="1367" y="3075"/>
                  </a:cubicBezTo>
                  <a:cubicBezTo>
                    <a:pt x="1529" y="3079"/>
                    <a:pt x="1693" y="3076"/>
                    <a:pt x="1867" y="3065"/>
                  </a:cubicBezTo>
                  <a:cubicBezTo>
                    <a:pt x="1956" y="3060"/>
                    <a:pt x="2046" y="3037"/>
                    <a:pt x="2141" y="2994"/>
                  </a:cubicBezTo>
                  <a:cubicBezTo>
                    <a:pt x="2165" y="2983"/>
                    <a:pt x="2187" y="2973"/>
                    <a:pt x="2207" y="2962"/>
                  </a:cubicBezTo>
                  <a:cubicBezTo>
                    <a:pt x="2327" y="2899"/>
                    <a:pt x="2441" y="2814"/>
                    <a:pt x="2552" y="2731"/>
                  </a:cubicBezTo>
                  <a:cubicBezTo>
                    <a:pt x="2586" y="2705"/>
                    <a:pt x="2621" y="2679"/>
                    <a:pt x="2656" y="2654"/>
                  </a:cubicBezTo>
                  <a:cubicBezTo>
                    <a:pt x="2678" y="2638"/>
                    <a:pt x="2700" y="2622"/>
                    <a:pt x="2722" y="2607"/>
                  </a:cubicBezTo>
                  <a:cubicBezTo>
                    <a:pt x="2851" y="2515"/>
                    <a:pt x="2984" y="2420"/>
                    <a:pt x="3096" y="2306"/>
                  </a:cubicBezTo>
                  <a:cubicBezTo>
                    <a:pt x="3196" y="2206"/>
                    <a:pt x="3276" y="2089"/>
                    <a:pt x="3329" y="1969"/>
                  </a:cubicBezTo>
                  <a:cubicBezTo>
                    <a:pt x="3356" y="1907"/>
                    <a:pt x="3375" y="1844"/>
                    <a:pt x="3387" y="1782"/>
                  </a:cubicBezTo>
                  <a:cubicBezTo>
                    <a:pt x="3400" y="1718"/>
                    <a:pt x="3404" y="1654"/>
                    <a:pt x="3400" y="1592"/>
                  </a:cubicBezTo>
                  <a:cubicBezTo>
                    <a:pt x="3396" y="1531"/>
                    <a:pt x="3385" y="1470"/>
                    <a:pt x="3366" y="1407"/>
                  </a:cubicBezTo>
                  <a:cubicBezTo>
                    <a:pt x="3350" y="1353"/>
                    <a:pt x="3330" y="1298"/>
                    <a:pt x="3300" y="1233"/>
                  </a:cubicBezTo>
                  <a:cubicBezTo>
                    <a:pt x="3277" y="1180"/>
                    <a:pt x="3251" y="1126"/>
                    <a:pt x="3226" y="1074"/>
                  </a:cubicBezTo>
                  <a:cubicBezTo>
                    <a:pt x="3181" y="981"/>
                    <a:pt x="3134" y="884"/>
                    <a:pt x="3097" y="786"/>
                  </a:cubicBezTo>
                  <a:cubicBezTo>
                    <a:pt x="3084" y="751"/>
                    <a:pt x="3072" y="715"/>
                    <a:pt x="3060" y="679"/>
                  </a:cubicBezTo>
                  <a:cubicBezTo>
                    <a:pt x="3050" y="646"/>
                    <a:pt x="3041" y="611"/>
                    <a:pt x="3031" y="578"/>
                  </a:cubicBezTo>
                  <a:cubicBezTo>
                    <a:pt x="2999" y="463"/>
                    <a:pt x="2966" y="344"/>
                    <a:pt x="2897" y="248"/>
                  </a:cubicBezTo>
                  <a:cubicBezTo>
                    <a:pt x="2860" y="198"/>
                    <a:pt x="2815" y="157"/>
                    <a:pt x="2762" y="126"/>
                  </a:cubicBezTo>
                  <a:cubicBezTo>
                    <a:pt x="2710" y="95"/>
                    <a:pt x="2653" y="76"/>
                    <a:pt x="2592" y="68"/>
                  </a:cubicBezTo>
                  <a:cubicBezTo>
                    <a:pt x="2567" y="65"/>
                    <a:pt x="2540" y="64"/>
                    <a:pt x="2515" y="64"/>
                  </a:cubicBezTo>
                  <a:cubicBezTo>
                    <a:pt x="2502" y="64"/>
                    <a:pt x="2489" y="64"/>
                    <a:pt x="2476"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5" name="Freeform 32">
              <a:extLst>
                <a:ext uri="{FF2B5EF4-FFF2-40B4-BE49-F238E27FC236}">
                  <a16:creationId xmlns:a16="http://schemas.microsoft.com/office/drawing/2014/main" id="{45D0EA5F-83CB-4D2F-BCB6-D99B0E1F2776}"/>
                </a:ext>
              </a:extLst>
            </p:cNvPr>
            <p:cNvSpPr>
              <a:spLocks noEditPoints="1"/>
            </p:cNvSpPr>
            <p:nvPr/>
          </p:nvSpPr>
          <p:spPr bwMode="auto">
            <a:xfrm>
              <a:off x="4448" y="1138"/>
              <a:ext cx="2590" cy="2394"/>
            </a:xfrm>
            <a:custGeom>
              <a:avLst/>
              <a:gdLst>
                <a:gd name="T0" fmla="*/ 909 w 3500"/>
                <a:gd name="T1" fmla="*/ 3114 h 3234"/>
                <a:gd name="T2" fmla="*/ 380 w 3500"/>
                <a:gd name="T3" fmla="*/ 2811 h 3234"/>
                <a:gd name="T4" fmla="*/ 85 w 3500"/>
                <a:gd name="T5" fmla="*/ 2391 h 3234"/>
                <a:gd name="T6" fmla="*/ 61 w 3500"/>
                <a:gd name="T7" fmla="*/ 1689 h 3234"/>
                <a:gd name="T8" fmla="*/ 237 w 3500"/>
                <a:gd name="T9" fmla="*/ 1454 h 3234"/>
                <a:gd name="T10" fmla="*/ 376 w 3500"/>
                <a:gd name="T11" fmla="*/ 1091 h 3234"/>
                <a:gd name="T12" fmla="*/ 492 w 3500"/>
                <a:gd name="T13" fmla="*/ 699 h 3234"/>
                <a:gd name="T14" fmla="*/ 536 w 3500"/>
                <a:gd name="T15" fmla="*/ 648 h 3234"/>
                <a:gd name="T16" fmla="*/ 782 w 3500"/>
                <a:gd name="T17" fmla="*/ 529 h 3234"/>
                <a:gd name="T18" fmla="*/ 923 w 3500"/>
                <a:gd name="T19" fmla="*/ 485 h 3234"/>
                <a:gd name="T20" fmla="*/ 1105 w 3500"/>
                <a:gd name="T21" fmla="*/ 452 h 3234"/>
                <a:gd name="T22" fmla="*/ 1319 w 3500"/>
                <a:gd name="T23" fmla="*/ 402 h 3234"/>
                <a:gd name="T24" fmla="*/ 1521 w 3500"/>
                <a:gd name="T25" fmla="*/ 237 h 3234"/>
                <a:gd name="T26" fmla="*/ 1938 w 3500"/>
                <a:gd name="T27" fmla="*/ 4 h 3234"/>
                <a:gd name="T28" fmla="*/ 2180 w 3500"/>
                <a:gd name="T29" fmla="*/ 48 h 3234"/>
                <a:gd name="T30" fmla="*/ 2470 w 3500"/>
                <a:gd name="T31" fmla="*/ 100 h 3234"/>
                <a:gd name="T32" fmla="*/ 2520 w 3500"/>
                <a:gd name="T33" fmla="*/ 97 h 3234"/>
                <a:gd name="T34" fmla="*/ 2820 w 3500"/>
                <a:gd name="T35" fmla="*/ 150 h 3234"/>
                <a:gd name="T36" fmla="*/ 3111 w 3500"/>
                <a:gd name="T37" fmla="*/ 626 h 3234"/>
                <a:gd name="T38" fmla="*/ 3173 w 3500"/>
                <a:gd name="T39" fmla="*/ 829 h 3234"/>
                <a:gd name="T40" fmla="*/ 3381 w 3500"/>
                <a:gd name="T41" fmla="*/ 1293 h 3234"/>
                <a:gd name="T42" fmla="*/ 3487 w 3500"/>
                <a:gd name="T43" fmla="*/ 1863 h 3234"/>
                <a:gd name="T44" fmla="*/ 3192 w 3500"/>
                <a:gd name="T45" fmla="*/ 2416 h 3234"/>
                <a:gd name="T46" fmla="*/ 2732 w 3500"/>
                <a:gd name="T47" fmla="*/ 2779 h 3234"/>
                <a:gd name="T48" fmla="*/ 2262 w 3500"/>
                <a:gd name="T49" fmla="*/ 3113 h 3234"/>
                <a:gd name="T50" fmla="*/ 1904 w 3500"/>
                <a:gd name="T51" fmla="*/ 3228 h 3234"/>
                <a:gd name="T52" fmla="*/ 1401 w 3500"/>
                <a:gd name="T53" fmla="*/ 3210 h 3234"/>
                <a:gd name="T54" fmla="*/ 2504 w 3500"/>
                <a:gd name="T55" fmla="*/ 99 h 3234"/>
                <a:gd name="T56" fmla="*/ 2291 w 3500"/>
                <a:gd name="T57" fmla="*/ 88 h 3234"/>
                <a:gd name="T58" fmla="*/ 2106 w 3500"/>
                <a:gd name="T59" fmla="*/ 21 h 3234"/>
                <a:gd name="T60" fmla="*/ 1749 w 3500"/>
                <a:gd name="T61" fmla="*/ 55 h 3234"/>
                <a:gd name="T62" fmla="*/ 1469 w 3500"/>
                <a:gd name="T63" fmla="*/ 290 h 3234"/>
                <a:gd name="T64" fmla="*/ 1148 w 3500"/>
                <a:gd name="T65" fmla="*/ 454 h 3234"/>
                <a:gd name="T66" fmla="*/ 1055 w 3500"/>
                <a:gd name="T67" fmla="*/ 452 h 3234"/>
                <a:gd name="T68" fmla="*/ 907 w 3500"/>
                <a:gd name="T69" fmla="*/ 492 h 3234"/>
                <a:gd name="T70" fmla="*/ 654 w 3500"/>
                <a:gd name="T71" fmla="*/ 570 h 3234"/>
                <a:gd name="T72" fmla="*/ 497 w 3500"/>
                <a:gd name="T73" fmla="*/ 693 h 3234"/>
                <a:gd name="T74" fmla="*/ 385 w 3500"/>
                <a:gd name="T75" fmla="*/ 1007 h 3234"/>
                <a:gd name="T76" fmla="*/ 307 w 3500"/>
                <a:gd name="T77" fmla="*/ 1385 h 3234"/>
                <a:gd name="T78" fmla="*/ 180 w 3500"/>
                <a:gd name="T79" fmla="*/ 1507 h 3234"/>
                <a:gd name="T80" fmla="*/ 9 w 3500"/>
                <a:gd name="T81" fmla="*/ 2047 h 3234"/>
                <a:gd name="T82" fmla="*/ 159 w 3500"/>
                <a:gd name="T83" fmla="*/ 2533 h 3234"/>
                <a:gd name="T84" fmla="*/ 671 w 3500"/>
                <a:gd name="T85" fmla="*/ 3020 h 3234"/>
                <a:gd name="T86" fmla="*/ 1401 w 3500"/>
                <a:gd name="T87" fmla="*/ 3209 h 3234"/>
                <a:gd name="T88" fmla="*/ 2193 w 3500"/>
                <a:gd name="T89" fmla="*/ 3148 h 3234"/>
                <a:gd name="T90" fmla="*/ 2599 w 3500"/>
                <a:gd name="T91" fmla="*/ 2878 h 3234"/>
                <a:gd name="T92" fmla="*/ 2820 w 3500"/>
                <a:gd name="T93" fmla="*/ 2715 h 3234"/>
                <a:gd name="T94" fmla="*/ 3429 w 3500"/>
                <a:gd name="T95" fmla="*/ 2060 h 3234"/>
                <a:gd name="T96" fmla="*/ 3493 w 3500"/>
                <a:gd name="T97" fmla="*/ 1662 h 3234"/>
                <a:gd name="T98" fmla="*/ 3320 w 3500"/>
                <a:gd name="T99" fmla="*/ 1166 h 3234"/>
                <a:gd name="T100" fmla="*/ 3136 w 3500"/>
                <a:gd name="T101" fmla="*/ 718 h 3234"/>
                <a:gd name="T102" fmla="*/ 2965 w 3500"/>
                <a:gd name="T103" fmla="*/ 273 h 3234"/>
                <a:gd name="T104" fmla="*/ 2641 w 3500"/>
                <a:gd name="T105" fmla="*/ 98 h 3234"/>
                <a:gd name="T106" fmla="*/ 2520 w 3500"/>
                <a:gd name="T107" fmla="*/ 98 h 3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00" h="3234">
                  <a:moveTo>
                    <a:pt x="1401" y="3210"/>
                  </a:moveTo>
                  <a:cubicBezTo>
                    <a:pt x="1265" y="3196"/>
                    <a:pt x="1101" y="3174"/>
                    <a:pt x="909" y="3114"/>
                  </a:cubicBezTo>
                  <a:cubicBezTo>
                    <a:pt x="843" y="3094"/>
                    <a:pt x="757" y="3065"/>
                    <a:pt x="670" y="3020"/>
                  </a:cubicBezTo>
                  <a:cubicBezTo>
                    <a:pt x="566" y="2966"/>
                    <a:pt x="468" y="2896"/>
                    <a:pt x="380" y="2811"/>
                  </a:cubicBezTo>
                  <a:cubicBezTo>
                    <a:pt x="296" y="2730"/>
                    <a:pt x="221" y="2637"/>
                    <a:pt x="158" y="2534"/>
                  </a:cubicBezTo>
                  <a:cubicBezTo>
                    <a:pt x="129" y="2486"/>
                    <a:pt x="104" y="2437"/>
                    <a:pt x="85" y="2391"/>
                  </a:cubicBezTo>
                  <a:cubicBezTo>
                    <a:pt x="41" y="2287"/>
                    <a:pt x="15" y="2171"/>
                    <a:pt x="8" y="2047"/>
                  </a:cubicBezTo>
                  <a:cubicBezTo>
                    <a:pt x="0" y="1905"/>
                    <a:pt x="17" y="1792"/>
                    <a:pt x="61" y="1689"/>
                  </a:cubicBezTo>
                  <a:cubicBezTo>
                    <a:pt x="88" y="1628"/>
                    <a:pt x="127" y="1566"/>
                    <a:pt x="179" y="1506"/>
                  </a:cubicBezTo>
                  <a:cubicBezTo>
                    <a:pt x="196" y="1487"/>
                    <a:pt x="217" y="1470"/>
                    <a:pt x="237" y="1454"/>
                  </a:cubicBezTo>
                  <a:cubicBezTo>
                    <a:pt x="265" y="1432"/>
                    <a:pt x="290" y="1411"/>
                    <a:pt x="307" y="1385"/>
                  </a:cubicBezTo>
                  <a:cubicBezTo>
                    <a:pt x="358" y="1302"/>
                    <a:pt x="367" y="1199"/>
                    <a:pt x="376" y="1091"/>
                  </a:cubicBezTo>
                  <a:cubicBezTo>
                    <a:pt x="379" y="1063"/>
                    <a:pt x="381" y="1035"/>
                    <a:pt x="384" y="1007"/>
                  </a:cubicBezTo>
                  <a:cubicBezTo>
                    <a:pt x="399" y="878"/>
                    <a:pt x="437" y="768"/>
                    <a:pt x="492" y="699"/>
                  </a:cubicBezTo>
                  <a:cubicBezTo>
                    <a:pt x="493" y="697"/>
                    <a:pt x="495" y="695"/>
                    <a:pt x="497" y="693"/>
                  </a:cubicBezTo>
                  <a:cubicBezTo>
                    <a:pt x="509" y="677"/>
                    <a:pt x="521" y="661"/>
                    <a:pt x="536" y="648"/>
                  </a:cubicBezTo>
                  <a:cubicBezTo>
                    <a:pt x="570" y="614"/>
                    <a:pt x="608" y="589"/>
                    <a:pt x="653" y="570"/>
                  </a:cubicBezTo>
                  <a:cubicBezTo>
                    <a:pt x="694" y="552"/>
                    <a:pt x="737" y="541"/>
                    <a:pt x="782" y="529"/>
                  </a:cubicBezTo>
                  <a:cubicBezTo>
                    <a:pt x="822" y="518"/>
                    <a:pt x="863" y="508"/>
                    <a:pt x="906" y="491"/>
                  </a:cubicBezTo>
                  <a:cubicBezTo>
                    <a:pt x="912" y="489"/>
                    <a:pt x="917" y="487"/>
                    <a:pt x="923" y="485"/>
                  </a:cubicBezTo>
                  <a:cubicBezTo>
                    <a:pt x="963" y="470"/>
                    <a:pt x="1008" y="453"/>
                    <a:pt x="1055" y="451"/>
                  </a:cubicBezTo>
                  <a:cubicBezTo>
                    <a:pt x="1072" y="451"/>
                    <a:pt x="1089" y="451"/>
                    <a:pt x="1105" y="452"/>
                  </a:cubicBezTo>
                  <a:cubicBezTo>
                    <a:pt x="1119" y="453"/>
                    <a:pt x="1133" y="453"/>
                    <a:pt x="1148" y="453"/>
                  </a:cubicBezTo>
                  <a:cubicBezTo>
                    <a:pt x="1203" y="452"/>
                    <a:pt x="1260" y="435"/>
                    <a:pt x="1319" y="402"/>
                  </a:cubicBezTo>
                  <a:cubicBezTo>
                    <a:pt x="1367" y="376"/>
                    <a:pt x="1418" y="337"/>
                    <a:pt x="1468" y="289"/>
                  </a:cubicBezTo>
                  <a:cubicBezTo>
                    <a:pt x="1486" y="272"/>
                    <a:pt x="1504" y="254"/>
                    <a:pt x="1521" y="237"/>
                  </a:cubicBezTo>
                  <a:cubicBezTo>
                    <a:pt x="1590" y="168"/>
                    <a:pt x="1661" y="97"/>
                    <a:pt x="1748" y="54"/>
                  </a:cubicBezTo>
                  <a:cubicBezTo>
                    <a:pt x="1805" y="26"/>
                    <a:pt x="1870" y="8"/>
                    <a:pt x="1938" y="4"/>
                  </a:cubicBezTo>
                  <a:cubicBezTo>
                    <a:pt x="1997" y="0"/>
                    <a:pt x="2057" y="6"/>
                    <a:pt x="2106" y="20"/>
                  </a:cubicBezTo>
                  <a:cubicBezTo>
                    <a:pt x="2132" y="28"/>
                    <a:pt x="2155" y="38"/>
                    <a:pt x="2180" y="48"/>
                  </a:cubicBezTo>
                  <a:cubicBezTo>
                    <a:pt x="2213" y="62"/>
                    <a:pt x="2247" y="76"/>
                    <a:pt x="2292" y="87"/>
                  </a:cubicBezTo>
                  <a:cubicBezTo>
                    <a:pt x="2338" y="99"/>
                    <a:pt x="2394" y="103"/>
                    <a:pt x="2470" y="100"/>
                  </a:cubicBezTo>
                  <a:cubicBezTo>
                    <a:pt x="2481" y="99"/>
                    <a:pt x="2493" y="99"/>
                    <a:pt x="2504" y="98"/>
                  </a:cubicBezTo>
                  <a:cubicBezTo>
                    <a:pt x="2509" y="98"/>
                    <a:pt x="2514" y="98"/>
                    <a:pt x="2520" y="97"/>
                  </a:cubicBezTo>
                  <a:cubicBezTo>
                    <a:pt x="2563" y="95"/>
                    <a:pt x="2602" y="94"/>
                    <a:pt x="2641" y="97"/>
                  </a:cubicBezTo>
                  <a:cubicBezTo>
                    <a:pt x="2705" y="103"/>
                    <a:pt x="2765" y="120"/>
                    <a:pt x="2820" y="150"/>
                  </a:cubicBezTo>
                  <a:cubicBezTo>
                    <a:pt x="2877" y="180"/>
                    <a:pt x="2926" y="222"/>
                    <a:pt x="2965" y="273"/>
                  </a:cubicBezTo>
                  <a:cubicBezTo>
                    <a:pt x="3042" y="373"/>
                    <a:pt x="3077" y="502"/>
                    <a:pt x="3111" y="626"/>
                  </a:cubicBezTo>
                  <a:cubicBezTo>
                    <a:pt x="3119" y="656"/>
                    <a:pt x="3128" y="687"/>
                    <a:pt x="3137" y="718"/>
                  </a:cubicBezTo>
                  <a:cubicBezTo>
                    <a:pt x="3148" y="756"/>
                    <a:pt x="3161" y="794"/>
                    <a:pt x="3173" y="829"/>
                  </a:cubicBezTo>
                  <a:cubicBezTo>
                    <a:pt x="3214" y="943"/>
                    <a:pt x="3268" y="1056"/>
                    <a:pt x="3321" y="1165"/>
                  </a:cubicBezTo>
                  <a:cubicBezTo>
                    <a:pt x="3341" y="1207"/>
                    <a:pt x="3361" y="1250"/>
                    <a:pt x="3381" y="1293"/>
                  </a:cubicBezTo>
                  <a:cubicBezTo>
                    <a:pt x="3429" y="1396"/>
                    <a:pt x="3479" y="1521"/>
                    <a:pt x="3494" y="1662"/>
                  </a:cubicBezTo>
                  <a:cubicBezTo>
                    <a:pt x="3500" y="1727"/>
                    <a:pt x="3498" y="1795"/>
                    <a:pt x="3487" y="1863"/>
                  </a:cubicBezTo>
                  <a:cubicBezTo>
                    <a:pt x="3476" y="1929"/>
                    <a:pt x="3457" y="1995"/>
                    <a:pt x="3430" y="2061"/>
                  </a:cubicBezTo>
                  <a:cubicBezTo>
                    <a:pt x="3377" y="2188"/>
                    <a:pt x="3295" y="2311"/>
                    <a:pt x="3192" y="2416"/>
                  </a:cubicBezTo>
                  <a:cubicBezTo>
                    <a:pt x="3081" y="2529"/>
                    <a:pt x="2949" y="2624"/>
                    <a:pt x="2820" y="2715"/>
                  </a:cubicBezTo>
                  <a:cubicBezTo>
                    <a:pt x="2791" y="2736"/>
                    <a:pt x="2761" y="2758"/>
                    <a:pt x="2732" y="2779"/>
                  </a:cubicBezTo>
                  <a:cubicBezTo>
                    <a:pt x="2687" y="2812"/>
                    <a:pt x="2643" y="2846"/>
                    <a:pt x="2599" y="2879"/>
                  </a:cubicBezTo>
                  <a:cubicBezTo>
                    <a:pt x="2491" y="2962"/>
                    <a:pt x="2379" y="3048"/>
                    <a:pt x="2262" y="3113"/>
                  </a:cubicBezTo>
                  <a:cubicBezTo>
                    <a:pt x="2241" y="3125"/>
                    <a:pt x="2218" y="3137"/>
                    <a:pt x="2193" y="3149"/>
                  </a:cubicBezTo>
                  <a:cubicBezTo>
                    <a:pt x="2091" y="3199"/>
                    <a:pt x="1996" y="3225"/>
                    <a:pt x="1904" y="3228"/>
                  </a:cubicBezTo>
                  <a:cubicBezTo>
                    <a:pt x="1862" y="3230"/>
                    <a:pt x="1819" y="3231"/>
                    <a:pt x="1777" y="3231"/>
                  </a:cubicBezTo>
                  <a:cubicBezTo>
                    <a:pt x="1658" y="3231"/>
                    <a:pt x="1536" y="3224"/>
                    <a:pt x="1401" y="3210"/>
                  </a:cubicBezTo>
                  <a:moveTo>
                    <a:pt x="2520" y="98"/>
                  </a:moveTo>
                  <a:cubicBezTo>
                    <a:pt x="2514" y="98"/>
                    <a:pt x="2509" y="99"/>
                    <a:pt x="2504" y="99"/>
                  </a:cubicBezTo>
                  <a:cubicBezTo>
                    <a:pt x="2493" y="99"/>
                    <a:pt x="2481" y="100"/>
                    <a:pt x="2470" y="100"/>
                  </a:cubicBezTo>
                  <a:cubicBezTo>
                    <a:pt x="2394" y="103"/>
                    <a:pt x="2338" y="100"/>
                    <a:pt x="2291" y="88"/>
                  </a:cubicBezTo>
                  <a:cubicBezTo>
                    <a:pt x="2246" y="77"/>
                    <a:pt x="2212" y="63"/>
                    <a:pt x="2180" y="49"/>
                  </a:cubicBezTo>
                  <a:cubicBezTo>
                    <a:pt x="2155" y="39"/>
                    <a:pt x="2132" y="29"/>
                    <a:pt x="2106" y="21"/>
                  </a:cubicBezTo>
                  <a:cubicBezTo>
                    <a:pt x="2057" y="6"/>
                    <a:pt x="1997" y="0"/>
                    <a:pt x="1938" y="5"/>
                  </a:cubicBezTo>
                  <a:cubicBezTo>
                    <a:pt x="1870" y="9"/>
                    <a:pt x="1805" y="26"/>
                    <a:pt x="1749" y="55"/>
                  </a:cubicBezTo>
                  <a:cubicBezTo>
                    <a:pt x="1662" y="98"/>
                    <a:pt x="1590" y="169"/>
                    <a:pt x="1522" y="238"/>
                  </a:cubicBezTo>
                  <a:cubicBezTo>
                    <a:pt x="1504" y="255"/>
                    <a:pt x="1487" y="273"/>
                    <a:pt x="1469" y="290"/>
                  </a:cubicBezTo>
                  <a:cubicBezTo>
                    <a:pt x="1418" y="338"/>
                    <a:pt x="1368" y="376"/>
                    <a:pt x="1320" y="403"/>
                  </a:cubicBezTo>
                  <a:cubicBezTo>
                    <a:pt x="1261" y="436"/>
                    <a:pt x="1203" y="453"/>
                    <a:pt x="1148" y="454"/>
                  </a:cubicBezTo>
                  <a:cubicBezTo>
                    <a:pt x="1133" y="454"/>
                    <a:pt x="1119" y="454"/>
                    <a:pt x="1105" y="453"/>
                  </a:cubicBezTo>
                  <a:cubicBezTo>
                    <a:pt x="1089" y="452"/>
                    <a:pt x="1072" y="451"/>
                    <a:pt x="1055" y="452"/>
                  </a:cubicBezTo>
                  <a:cubicBezTo>
                    <a:pt x="1008" y="454"/>
                    <a:pt x="963" y="471"/>
                    <a:pt x="923" y="486"/>
                  </a:cubicBezTo>
                  <a:cubicBezTo>
                    <a:pt x="918" y="488"/>
                    <a:pt x="912" y="490"/>
                    <a:pt x="907" y="492"/>
                  </a:cubicBezTo>
                  <a:cubicBezTo>
                    <a:pt x="863" y="508"/>
                    <a:pt x="822" y="519"/>
                    <a:pt x="782" y="530"/>
                  </a:cubicBezTo>
                  <a:cubicBezTo>
                    <a:pt x="737" y="542"/>
                    <a:pt x="695" y="553"/>
                    <a:pt x="654" y="570"/>
                  </a:cubicBezTo>
                  <a:cubicBezTo>
                    <a:pt x="608" y="590"/>
                    <a:pt x="571" y="615"/>
                    <a:pt x="536" y="648"/>
                  </a:cubicBezTo>
                  <a:cubicBezTo>
                    <a:pt x="522" y="662"/>
                    <a:pt x="509" y="678"/>
                    <a:pt x="497" y="693"/>
                  </a:cubicBezTo>
                  <a:cubicBezTo>
                    <a:pt x="496" y="696"/>
                    <a:pt x="494" y="698"/>
                    <a:pt x="492" y="700"/>
                  </a:cubicBezTo>
                  <a:cubicBezTo>
                    <a:pt x="438" y="769"/>
                    <a:pt x="400" y="878"/>
                    <a:pt x="385" y="1007"/>
                  </a:cubicBezTo>
                  <a:cubicBezTo>
                    <a:pt x="382" y="1035"/>
                    <a:pt x="379" y="1063"/>
                    <a:pt x="377" y="1091"/>
                  </a:cubicBezTo>
                  <a:cubicBezTo>
                    <a:pt x="367" y="1199"/>
                    <a:pt x="359" y="1302"/>
                    <a:pt x="307" y="1385"/>
                  </a:cubicBezTo>
                  <a:cubicBezTo>
                    <a:pt x="291" y="1412"/>
                    <a:pt x="265" y="1432"/>
                    <a:pt x="238" y="1454"/>
                  </a:cubicBezTo>
                  <a:cubicBezTo>
                    <a:pt x="217" y="1470"/>
                    <a:pt x="196" y="1487"/>
                    <a:pt x="180" y="1507"/>
                  </a:cubicBezTo>
                  <a:cubicBezTo>
                    <a:pt x="128" y="1567"/>
                    <a:pt x="88" y="1628"/>
                    <a:pt x="62" y="1689"/>
                  </a:cubicBezTo>
                  <a:cubicBezTo>
                    <a:pt x="17" y="1792"/>
                    <a:pt x="0" y="1905"/>
                    <a:pt x="9" y="2047"/>
                  </a:cubicBezTo>
                  <a:cubicBezTo>
                    <a:pt x="16" y="2171"/>
                    <a:pt x="42" y="2287"/>
                    <a:pt x="85" y="2390"/>
                  </a:cubicBezTo>
                  <a:cubicBezTo>
                    <a:pt x="105" y="2437"/>
                    <a:pt x="130" y="2485"/>
                    <a:pt x="159" y="2533"/>
                  </a:cubicBezTo>
                  <a:cubicBezTo>
                    <a:pt x="222" y="2636"/>
                    <a:pt x="296" y="2729"/>
                    <a:pt x="381" y="2811"/>
                  </a:cubicBezTo>
                  <a:cubicBezTo>
                    <a:pt x="469" y="2895"/>
                    <a:pt x="566" y="2966"/>
                    <a:pt x="671" y="3020"/>
                  </a:cubicBezTo>
                  <a:cubicBezTo>
                    <a:pt x="757" y="3064"/>
                    <a:pt x="843" y="3093"/>
                    <a:pt x="909" y="3113"/>
                  </a:cubicBezTo>
                  <a:cubicBezTo>
                    <a:pt x="1102" y="3173"/>
                    <a:pt x="1266" y="3195"/>
                    <a:pt x="1401" y="3209"/>
                  </a:cubicBezTo>
                  <a:cubicBezTo>
                    <a:pt x="1585" y="3229"/>
                    <a:pt x="1745" y="3234"/>
                    <a:pt x="1904" y="3228"/>
                  </a:cubicBezTo>
                  <a:cubicBezTo>
                    <a:pt x="1996" y="3224"/>
                    <a:pt x="2091" y="3198"/>
                    <a:pt x="2193" y="3148"/>
                  </a:cubicBezTo>
                  <a:cubicBezTo>
                    <a:pt x="2218" y="3136"/>
                    <a:pt x="2240" y="3125"/>
                    <a:pt x="2262" y="3113"/>
                  </a:cubicBezTo>
                  <a:cubicBezTo>
                    <a:pt x="2379" y="3047"/>
                    <a:pt x="2491" y="2961"/>
                    <a:pt x="2599" y="2878"/>
                  </a:cubicBezTo>
                  <a:cubicBezTo>
                    <a:pt x="2642" y="2845"/>
                    <a:pt x="2687" y="2811"/>
                    <a:pt x="2731" y="2778"/>
                  </a:cubicBezTo>
                  <a:cubicBezTo>
                    <a:pt x="2761" y="2757"/>
                    <a:pt x="2791" y="2736"/>
                    <a:pt x="2820" y="2715"/>
                  </a:cubicBezTo>
                  <a:cubicBezTo>
                    <a:pt x="2948" y="2623"/>
                    <a:pt x="3081" y="2528"/>
                    <a:pt x="3192" y="2415"/>
                  </a:cubicBezTo>
                  <a:cubicBezTo>
                    <a:pt x="3295" y="2310"/>
                    <a:pt x="3377" y="2187"/>
                    <a:pt x="3429" y="2060"/>
                  </a:cubicBezTo>
                  <a:cubicBezTo>
                    <a:pt x="3456" y="1995"/>
                    <a:pt x="3475" y="1929"/>
                    <a:pt x="3486" y="1863"/>
                  </a:cubicBezTo>
                  <a:cubicBezTo>
                    <a:pt x="3497" y="1795"/>
                    <a:pt x="3499" y="1727"/>
                    <a:pt x="3493" y="1662"/>
                  </a:cubicBezTo>
                  <a:cubicBezTo>
                    <a:pt x="3479" y="1521"/>
                    <a:pt x="3428" y="1396"/>
                    <a:pt x="3380" y="1293"/>
                  </a:cubicBezTo>
                  <a:cubicBezTo>
                    <a:pt x="3361" y="1251"/>
                    <a:pt x="3340" y="1208"/>
                    <a:pt x="3320" y="1166"/>
                  </a:cubicBezTo>
                  <a:cubicBezTo>
                    <a:pt x="3268" y="1057"/>
                    <a:pt x="3214" y="944"/>
                    <a:pt x="3173" y="830"/>
                  </a:cubicBezTo>
                  <a:cubicBezTo>
                    <a:pt x="3160" y="794"/>
                    <a:pt x="3147" y="757"/>
                    <a:pt x="3136" y="718"/>
                  </a:cubicBezTo>
                  <a:cubicBezTo>
                    <a:pt x="3127" y="687"/>
                    <a:pt x="3118" y="656"/>
                    <a:pt x="3110" y="626"/>
                  </a:cubicBezTo>
                  <a:cubicBezTo>
                    <a:pt x="3076" y="502"/>
                    <a:pt x="3041" y="374"/>
                    <a:pt x="2965" y="273"/>
                  </a:cubicBezTo>
                  <a:cubicBezTo>
                    <a:pt x="2926" y="222"/>
                    <a:pt x="2877" y="181"/>
                    <a:pt x="2820" y="150"/>
                  </a:cubicBezTo>
                  <a:cubicBezTo>
                    <a:pt x="2765" y="121"/>
                    <a:pt x="2704" y="103"/>
                    <a:pt x="2641" y="98"/>
                  </a:cubicBezTo>
                  <a:cubicBezTo>
                    <a:pt x="2624" y="96"/>
                    <a:pt x="2608" y="96"/>
                    <a:pt x="2591" y="96"/>
                  </a:cubicBezTo>
                  <a:cubicBezTo>
                    <a:pt x="2568" y="96"/>
                    <a:pt x="2545" y="97"/>
                    <a:pt x="2520" y="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6" name="Freeform 33">
              <a:extLst>
                <a:ext uri="{FF2B5EF4-FFF2-40B4-BE49-F238E27FC236}">
                  <a16:creationId xmlns:a16="http://schemas.microsoft.com/office/drawing/2014/main" id="{CD545BDC-ED66-49AC-B9A8-A63F4538B2C8}"/>
                </a:ext>
              </a:extLst>
            </p:cNvPr>
            <p:cNvSpPr>
              <a:spLocks noEditPoints="1"/>
            </p:cNvSpPr>
            <p:nvPr/>
          </p:nvSpPr>
          <p:spPr bwMode="auto">
            <a:xfrm>
              <a:off x="4408" y="1067"/>
              <a:ext cx="2658" cy="2517"/>
            </a:xfrm>
            <a:custGeom>
              <a:avLst/>
              <a:gdLst>
                <a:gd name="T0" fmla="*/ 939 w 3591"/>
                <a:gd name="T1" fmla="*/ 3224 h 3401"/>
                <a:gd name="T2" fmla="*/ 391 w 3591"/>
                <a:gd name="T3" fmla="*/ 2915 h 3401"/>
                <a:gd name="T4" fmla="*/ 81 w 3591"/>
                <a:gd name="T5" fmla="*/ 2479 h 3401"/>
                <a:gd name="T6" fmla="*/ 62 w 3591"/>
                <a:gd name="T7" fmla="*/ 1748 h 3401"/>
                <a:gd name="T8" fmla="*/ 250 w 3591"/>
                <a:gd name="T9" fmla="*/ 1503 h 3401"/>
                <a:gd name="T10" fmla="*/ 392 w 3591"/>
                <a:gd name="T11" fmla="*/ 1128 h 3401"/>
                <a:gd name="T12" fmla="*/ 493 w 3591"/>
                <a:gd name="T13" fmla="*/ 739 h 3401"/>
                <a:gd name="T14" fmla="*/ 534 w 3591"/>
                <a:gd name="T15" fmla="*/ 685 h 3401"/>
                <a:gd name="T16" fmla="*/ 891 w 3591"/>
                <a:gd name="T17" fmla="*/ 504 h 3401"/>
                <a:gd name="T18" fmla="*/ 1045 w 3591"/>
                <a:gd name="T19" fmla="*/ 460 h 3401"/>
                <a:gd name="T20" fmla="*/ 1142 w 3591"/>
                <a:gd name="T21" fmla="*/ 465 h 3401"/>
                <a:gd name="T22" fmla="*/ 1477 w 3591"/>
                <a:gd name="T23" fmla="*/ 293 h 3401"/>
                <a:gd name="T24" fmla="*/ 1766 w 3591"/>
                <a:gd name="T25" fmla="*/ 43 h 3401"/>
                <a:gd name="T26" fmla="*/ 1967 w 3591"/>
                <a:gd name="T27" fmla="*/ 0 h 3401"/>
                <a:gd name="T28" fmla="*/ 2204 w 3591"/>
                <a:gd name="T29" fmla="*/ 68 h 3401"/>
                <a:gd name="T30" fmla="*/ 2507 w 3591"/>
                <a:gd name="T31" fmla="*/ 140 h 3401"/>
                <a:gd name="T32" fmla="*/ 2565 w 3591"/>
                <a:gd name="T33" fmla="*/ 136 h 3401"/>
                <a:gd name="T34" fmla="*/ 2873 w 3591"/>
                <a:gd name="T35" fmla="*/ 180 h 3401"/>
                <a:gd name="T36" fmla="*/ 3185 w 3591"/>
                <a:gd name="T37" fmla="*/ 678 h 3401"/>
                <a:gd name="T38" fmla="*/ 3244 w 3591"/>
                <a:gd name="T39" fmla="*/ 879 h 3401"/>
                <a:gd name="T40" fmla="*/ 3457 w 3591"/>
                <a:gd name="T41" fmla="*/ 1359 h 3401"/>
                <a:gd name="T42" fmla="*/ 3581 w 3591"/>
                <a:gd name="T43" fmla="*/ 1950 h 3401"/>
                <a:gd name="T44" fmla="*/ 3283 w 3591"/>
                <a:gd name="T45" fmla="*/ 2530 h 3401"/>
                <a:gd name="T46" fmla="*/ 2802 w 3591"/>
                <a:gd name="T47" fmla="*/ 2909 h 3401"/>
                <a:gd name="T48" fmla="*/ 2313 w 3591"/>
                <a:gd name="T49" fmla="*/ 3270 h 3401"/>
                <a:gd name="T50" fmla="*/ 1937 w 3591"/>
                <a:gd name="T51" fmla="*/ 3397 h 3401"/>
                <a:gd name="T52" fmla="*/ 1430 w 3591"/>
                <a:gd name="T53" fmla="*/ 3350 h 3401"/>
                <a:gd name="T54" fmla="*/ 2553 w 3591"/>
                <a:gd name="T55" fmla="*/ 138 h 3401"/>
                <a:gd name="T56" fmla="*/ 2321 w 3591"/>
                <a:gd name="T57" fmla="*/ 124 h 3401"/>
                <a:gd name="T58" fmla="*/ 2137 w 3591"/>
                <a:gd name="T59" fmla="*/ 33 h 3401"/>
                <a:gd name="T60" fmla="*/ 1965 w 3591"/>
                <a:gd name="T61" fmla="*/ 0 h 3401"/>
                <a:gd name="T62" fmla="*/ 1528 w 3591"/>
                <a:gd name="T63" fmla="*/ 241 h 3401"/>
                <a:gd name="T64" fmla="*/ 1148 w 3591"/>
                <a:gd name="T65" fmla="*/ 466 h 3401"/>
                <a:gd name="T66" fmla="*/ 1099 w 3591"/>
                <a:gd name="T67" fmla="*/ 463 h 3401"/>
                <a:gd name="T68" fmla="*/ 901 w 3591"/>
                <a:gd name="T69" fmla="*/ 500 h 3401"/>
                <a:gd name="T70" fmla="*/ 780 w 3591"/>
                <a:gd name="T71" fmla="*/ 545 h 3401"/>
                <a:gd name="T72" fmla="*/ 501 w 3591"/>
                <a:gd name="T73" fmla="*/ 729 h 3401"/>
                <a:gd name="T74" fmla="*/ 399 w 3591"/>
                <a:gd name="T75" fmla="*/ 1053 h 3401"/>
                <a:gd name="T76" fmla="*/ 325 w 3591"/>
                <a:gd name="T77" fmla="*/ 1435 h 3401"/>
                <a:gd name="T78" fmla="*/ 187 w 3591"/>
                <a:gd name="T79" fmla="*/ 1558 h 3401"/>
                <a:gd name="T80" fmla="*/ 7 w 3591"/>
                <a:gd name="T81" fmla="*/ 2121 h 3401"/>
                <a:gd name="T82" fmla="*/ 158 w 3591"/>
                <a:gd name="T83" fmla="*/ 2628 h 3401"/>
                <a:gd name="T84" fmla="*/ 696 w 3591"/>
                <a:gd name="T85" fmla="*/ 3127 h 3401"/>
                <a:gd name="T86" fmla="*/ 1430 w 3591"/>
                <a:gd name="T87" fmla="*/ 3350 h 3401"/>
                <a:gd name="T88" fmla="*/ 2241 w 3591"/>
                <a:gd name="T89" fmla="*/ 3309 h 3401"/>
                <a:gd name="T90" fmla="*/ 2643 w 3591"/>
                <a:gd name="T91" fmla="*/ 3031 h 3401"/>
                <a:gd name="T92" fmla="*/ 2910 w 3591"/>
                <a:gd name="T93" fmla="*/ 2831 h 3401"/>
                <a:gd name="T94" fmla="*/ 3525 w 3591"/>
                <a:gd name="T95" fmla="*/ 2157 h 3401"/>
                <a:gd name="T96" fmla="*/ 3581 w 3591"/>
                <a:gd name="T97" fmla="*/ 1738 h 3401"/>
                <a:gd name="T98" fmla="*/ 3414 w 3591"/>
                <a:gd name="T99" fmla="*/ 1271 h 3401"/>
                <a:gd name="T100" fmla="*/ 3207 w 3591"/>
                <a:gd name="T101" fmla="*/ 763 h 3401"/>
                <a:gd name="T102" fmla="*/ 3028 w 3591"/>
                <a:gd name="T103" fmla="*/ 304 h 3401"/>
                <a:gd name="T104" fmla="*/ 2685 w 3591"/>
                <a:gd name="T105" fmla="*/ 133 h 3401"/>
                <a:gd name="T106" fmla="*/ 2565 w 3591"/>
                <a:gd name="T107" fmla="*/ 137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91" h="3401">
                  <a:moveTo>
                    <a:pt x="1430" y="3350"/>
                  </a:moveTo>
                  <a:cubicBezTo>
                    <a:pt x="1257" y="3318"/>
                    <a:pt x="1106" y="3279"/>
                    <a:pt x="939" y="3224"/>
                  </a:cubicBezTo>
                  <a:cubicBezTo>
                    <a:pt x="862" y="3198"/>
                    <a:pt x="779" y="3169"/>
                    <a:pt x="696" y="3127"/>
                  </a:cubicBezTo>
                  <a:cubicBezTo>
                    <a:pt x="586" y="3072"/>
                    <a:pt x="483" y="3001"/>
                    <a:pt x="391" y="2915"/>
                  </a:cubicBezTo>
                  <a:cubicBezTo>
                    <a:pt x="300" y="2830"/>
                    <a:pt x="221" y="2734"/>
                    <a:pt x="157" y="2629"/>
                  </a:cubicBezTo>
                  <a:cubicBezTo>
                    <a:pt x="127" y="2579"/>
                    <a:pt x="101" y="2529"/>
                    <a:pt x="81" y="2479"/>
                  </a:cubicBezTo>
                  <a:cubicBezTo>
                    <a:pt x="38" y="2372"/>
                    <a:pt x="14" y="2255"/>
                    <a:pt x="7" y="2121"/>
                  </a:cubicBezTo>
                  <a:cubicBezTo>
                    <a:pt x="0" y="1971"/>
                    <a:pt x="17" y="1853"/>
                    <a:pt x="62" y="1748"/>
                  </a:cubicBezTo>
                  <a:cubicBezTo>
                    <a:pt x="90" y="1683"/>
                    <a:pt x="132" y="1619"/>
                    <a:pt x="186" y="1558"/>
                  </a:cubicBezTo>
                  <a:cubicBezTo>
                    <a:pt x="205" y="1537"/>
                    <a:pt x="228" y="1520"/>
                    <a:pt x="250" y="1503"/>
                  </a:cubicBezTo>
                  <a:cubicBezTo>
                    <a:pt x="280" y="1482"/>
                    <a:pt x="307" y="1461"/>
                    <a:pt x="324" y="1435"/>
                  </a:cubicBezTo>
                  <a:cubicBezTo>
                    <a:pt x="378" y="1351"/>
                    <a:pt x="385" y="1243"/>
                    <a:pt x="392" y="1128"/>
                  </a:cubicBezTo>
                  <a:cubicBezTo>
                    <a:pt x="394" y="1104"/>
                    <a:pt x="396" y="1078"/>
                    <a:pt x="398" y="1053"/>
                  </a:cubicBezTo>
                  <a:cubicBezTo>
                    <a:pt x="409" y="920"/>
                    <a:pt x="443" y="809"/>
                    <a:pt x="493" y="739"/>
                  </a:cubicBezTo>
                  <a:cubicBezTo>
                    <a:pt x="495" y="735"/>
                    <a:pt x="498" y="732"/>
                    <a:pt x="500" y="728"/>
                  </a:cubicBezTo>
                  <a:cubicBezTo>
                    <a:pt x="511" y="713"/>
                    <a:pt x="522" y="698"/>
                    <a:pt x="534" y="685"/>
                  </a:cubicBezTo>
                  <a:cubicBezTo>
                    <a:pt x="607" y="603"/>
                    <a:pt x="687" y="576"/>
                    <a:pt x="780" y="545"/>
                  </a:cubicBezTo>
                  <a:cubicBezTo>
                    <a:pt x="815" y="533"/>
                    <a:pt x="852" y="520"/>
                    <a:pt x="891" y="504"/>
                  </a:cubicBezTo>
                  <a:cubicBezTo>
                    <a:pt x="894" y="502"/>
                    <a:pt x="897" y="501"/>
                    <a:pt x="900" y="500"/>
                  </a:cubicBezTo>
                  <a:cubicBezTo>
                    <a:pt x="944" y="481"/>
                    <a:pt x="993" y="460"/>
                    <a:pt x="1045" y="460"/>
                  </a:cubicBezTo>
                  <a:cubicBezTo>
                    <a:pt x="1063" y="459"/>
                    <a:pt x="1082" y="461"/>
                    <a:pt x="1099" y="463"/>
                  </a:cubicBezTo>
                  <a:cubicBezTo>
                    <a:pt x="1113" y="464"/>
                    <a:pt x="1128" y="465"/>
                    <a:pt x="1142" y="465"/>
                  </a:cubicBezTo>
                  <a:cubicBezTo>
                    <a:pt x="1144" y="465"/>
                    <a:pt x="1146" y="465"/>
                    <a:pt x="1148" y="465"/>
                  </a:cubicBezTo>
                  <a:cubicBezTo>
                    <a:pt x="1252" y="465"/>
                    <a:pt x="1362" y="407"/>
                    <a:pt x="1477" y="293"/>
                  </a:cubicBezTo>
                  <a:cubicBezTo>
                    <a:pt x="1494" y="276"/>
                    <a:pt x="1511" y="258"/>
                    <a:pt x="1528" y="240"/>
                  </a:cubicBezTo>
                  <a:cubicBezTo>
                    <a:pt x="1599" y="166"/>
                    <a:pt x="1673" y="88"/>
                    <a:pt x="1766" y="43"/>
                  </a:cubicBezTo>
                  <a:cubicBezTo>
                    <a:pt x="1826" y="15"/>
                    <a:pt x="1894" y="0"/>
                    <a:pt x="1965" y="0"/>
                  </a:cubicBezTo>
                  <a:cubicBezTo>
                    <a:pt x="1966" y="0"/>
                    <a:pt x="1966" y="0"/>
                    <a:pt x="1967" y="0"/>
                  </a:cubicBezTo>
                  <a:cubicBezTo>
                    <a:pt x="2029" y="0"/>
                    <a:pt x="2090" y="11"/>
                    <a:pt x="2138" y="32"/>
                  </a:cubicBezTo>
                  <a:cubicBezTo>
                    <a:pt x="2162" y="43"/>
                    <a:pt x="2182" y="55"/>
                    <a:pt x="2204" y="68"/>
                  </a:cubicBezTo>
                  <a:cubicBezTo>
                    <a:pt x="2238" y="87"/>
                    <a:pt x="2273" y="108"/>
                    <a:pt x="2322" y="123"/>
                  </a:cubicBezTo>
                  <a:cubicBezTo>
                    <a:pt x="2370" y="138"/>
                    <a:pt x="2430" y="144"/>
                    <a:pt x="2507" y="140"/>
                  </a:cubicBezTo>
                  <a:cubicBezTo>
                    <a:pt x="2522" y="139"/>
                    <a:pt x="2538" y="138"/>
                    <a:pt x="2553" y="137"/>
                  </a:cubicBezTo>
                  <a:cubicBezTo>
                    <a:pt x="2565" y="136"/>
                    <a:pt x="2565" y="136"/>
                    <a:pt x="2565" y="136"/>
                  </a:cubicBezTo>
                  <a:cubicBezTo>
                    <a:pt x="2607" y="133"/>
                    <a:pt x="2646" y="131"/>
                    <a:pt x="2685" y="133"/>
                  </a:cubicBezTo>
                  <a:cubicBezTo>
                    <a:pt x="2752" y="136"/>
                    <a:pt x="2815" y="152"/>
                    <a:pt x="2873" y="180"/>
                  </a:cubicBezTo>
                  <a:cubicBezTo>
                    <a:pt x="2934" y="210"/>
                    <a:pt x="2987" y="251"/>
                    <a:pt x="3029" y="304"/>
                  </a:cubicBezTo>
                  <a:cubicBezTo>
                    <a:pt x="3113" y="409"/>
                    <a:pt x="3149" y="546"/>
                    <a:pt x="3185" y="678"/>
                  </a:cubicBezTo>
                  <a:cubicBezTo>
                    <a:pt x="3192" y="706"/>
                    <a:pt x="3200" y="735"/>
                    <a:pt x="3208" y="762"/>
                  </a:cubicBezTo>
                  <a:cubicBezTo>
                    <a:pt x="3220" y="804"/>
                    <a:pt x="3231" y="842"/>
                    <a:pt x="3244" y="879"/>
                  </a:cubicBezTo>
                  <a:cubicBezTo>
                    <a:pt x="3290" y="1012"/>
                    <a:pt x="3353" y="1144"/>
                    <a:pt x="3414" y="1271"/>
                  </a:cubicBezTo>
                  <a:cubicBezTo>
                    <a:pt x="3428" y="1300"/>
                    <a:pt x="3443" y="1330"/>
                    <a:pt x="3457" y="1359"/>
                  </a:cubicBezTo>
                  <a:cubicBezTo>
                    <a:pt x="3511" y="1473"/>
                    <a:pt x="3563" y="1598"/>
                    <a:pt x="3582" y="1738"/>
                  </a:cubicBezTo>
                  <a:cubicBezTo>
                    <a:pt x="3591" y="1807"/>
                    <a:pt x="3591" y="1878"/>
                    <a:pt x="3581" y="1950"/>
                  </a:cubicBezTo>
                  <a:cubicBezTo>
                    <a:pt x="3571" y="2019"/>
                    <a:pt x="3553" y="2089"/>
                    <a:pt x="3526" y="2158"/>
                  </a:cubicBezTo>
                  <a:cubicBezTo>
                    <a:pt x="3474" y="2292"/>
                    <a:pt x="3390" y="2421"/>
                    <a:pt x="3283" y="2530"/>
                  </a:cubicBezTo>
                  <a:cubicBezTo>
                    <a:pt x="3172" y="2644"/>
                    <a:pt x="3039" y="2739"/>
                    <a:pt x="2910" y="2831"/>
                  </a:cubicBezTo>
                  <a:cubicBezTo>
                    <a:pt x="2875" y="2857"/>
                    <a:pt x="2838" y="2883"/>
                    <a:pt x="2802" y="2909"/>
                  </a:cubicBezTo>
                  <a:cubicBezTo>
                    <a:pt x="2749" y="2949"/>
                    <a:pt x="2695" y="2991"/>
                    <a:pt x="2644" y="3031"/>
                  </a:cubicBezTo>
                  <a:cubicBezTo>
                    <a:pt x="2537" y="3115"/>
                    <a:pt x="2427" y="3202"/>
                    <a:pt x="2313" y="3270"/>
                  </a:cubicBezTo>
                  <a:cubicBezTo>
                    <a:pt x="2290" y="3283"/>
                    <a:pt x="2266" y="3296"/>
                    <a:pt x="2241" y="3309"/>
                  </a:cubicBezTo>
                  <a:cubicBezTo>
                    <a:pt x="2132" y="3365"/>
                    <a:pt x="2033" y="3394"/>
                    <a:pt x="1937" y="3397"/>
                  </a:cubicBezTo>
                  <a:cubicBezTo>
                    <a:pt x="1920" y="3397"/>
                    <a:pt x="1903" y="3397"/>
                    <a:pt x="1886" y="3397"/>
                  </a:cubicBezTo>
                  <a:cubicBezTo>
                    <a:pt x="1707" y="3397"/>
                    <a:pt x="1549" y="3373"/>
                    <a:pt x="1430" y="3350"/>
                  </a:cubicBezTo>
                  <a:moveTo>
                    <a:pt x="2565" y="137"/>
                  </a:moveTo>
                  <a:cubicBezTo>
                    <a:pt x="2553" y="138"/>
                    <a:pt x="2553" y="138"/>
                    <a:pt x="2553" y="138"/>
                  </a:cubicBezTo>
                  <a:cubicBezTo>
                    <a:pt x="2538" y="139"/>
                    <a:pt x="2522" y="140"/>
                    <a:pt x="2507" y="141"/>
                  </a:cubicBezTo>
                  <a:cubicBezTo>
                    <a:pt x="2430" y="144"/>
                    <a:pt x="2370" y="139"/>
                    <a:pt x="2321" y="124"/>
                  </a:cubicBezTo>
                  <a:cubicBezTo>
                    <a:pt x="2273" y="109"/>
                    <a:pt x="2238" y="88"/>
                    <a:pt x="2204" y="68"/>
                  </a:cubicBezTo>
                  <a:cubicBezTo>
                    <a:pt x="2182" y="56"/>
                    <a:pt x="2161" y="43"/>
                    <a:pt x="2137" y="33"/>
                  </a:cubicBezTo>
                  <a:cubicBezTo>
                    <a:pt x="2090" y="12"/>
                    <a:pt x="2029" y="0"/>
                    <a:pt x="1967" y="0"/>
                  </a:cubicBezTo>
                  <a:cubicBezTo>
                    <a:pt x="1966" y="0"/>
                    <a:pt x="1966" y="0"/>
                    <a:pt x="1965" y="0"/>
                  </a:cubicBezTo>
                  <a:cubicBezTo>
                    <a:pt x="1894" y="1"/>
                    <a:pt x="1826" y="16"/>
                    <a:pt x="1767" y="44"/>
                  </a:cubicBezTo>
                  <a:cubicBezTo>
                    <a:pt x="1673" y="89"/>
                    <a:pt x="1600" y="166"/>
                    <a:pt x="1528" y="241"/>
                  </a:cubicBezTo>
                  <a:cubicBezTo>
                    <a:pt x="1512" y="258"/>
                    <a:pt x="1494" y="277"/>
                    <a:pt x="1477" y="294"/>
                  </a:cubicBezTo>
                  <a:cubicBezTo>
                    <a:pt x="1363" y="408"/>
                    <a:pt x="1252" y="466"/>
                    <a:pt x="1148" y="466"/>
                  </a:cubicBezTo>
                  <a:cubicBezTo>
                    <a:pt x="1146" y="466"/>
                    <a:pt x="1144" y="466"/>
                    <a:pt x="1142" y="466"/>
                  </a:cubicBezTo>
                  <a:cubicBezTo>
                    <a:pt x="1128" y="466"/>
                    <a:pt x="1113" y="465"/>
                    <a:pt x="1099" y="463"/>
                  </a:cubicBezTo>
                  <a:cubicBezTo>
                    <a:pt x="1082" y="462"/>
                    <a:pt x="1063" y="460"/>
                    <a:pt x="1045" y="460"/>
                  </a:cubicBezTo>
                  <a:cubicBezTo>
                    <a:pt x="993" y="461"/>
                    <a:pt x="944" y="482"/>
                    <a:pt x="901" y="500"/>
                  </a:cubicBezTo>
                  <a:cubicBezTo>
                    <a:pt x="897" y="502"/>
                    <a:pt x="894" y="503"/>
                    <a:pt x="891" y="504"/>
                  </a:cubicBezTo>
                  <a:cubicBezTo>
                    <a:pt x="852" y="521"/>
                    <a:pt x="815" y="533"/>
                    <a:pt x="780" y="545"/>
                  </a:cubicBezTo>
                  <a:cubicBezTo>
                    <a:pt x="688" y="577"/>
                    <a:pt x="608" y="604"/>
                    <a:pt x="534" y="685"/>
                  </a:cubicBezTo>
                  <a:cubicBezTo>
                    <a:pt x="522" y="699"/>
                    <a:pt x="511" y="714"/>
                    <a:pt x="501" y="729"/>
                  </a:cubicBezTo>
                  <a:cubicBezTo>
                    <a:pt x="499" y="732"/>
                    <a:pt x="496" y="736"/>
                    <a:pt x="494" y="739"/>
                  </a:cubicBezTo>
                  <a:cubicBezTo>
                    <a:pt x="444" y="809"/>
                    <a:pt x="410" y="920"/>
                    <a:pt x="399" y="1053"/>
                  </a:cubicBezTo>
                  <a:cubicBezTo>
                    <a:pt x="396" y="1078"/>
                    <a:pt x="395" y="1104"/>
                    <a:pt x="393" y="1128"/>
                  </a:cubicBezTo>
                  <a:cubicBezTo>
                    <a:pt x="385" y="1243"/>
                    <a:pt x="378" y="1351"/>
                    <a:pt x="325" y="1435"/>
                  </a:cubicBezTo>
                  <a:cubicBezTo>
                    <a:pt x="308" y="1462"/>
                    <a:pt x="280" y="1482"/>
                    <a:pt x="251" y="1504"/>
                  </a:cubicBezTo>
                  <a:cubicBezTo>
                    <a:pt x="228" y="1521"/>
                    <a:pt x="205" y="1538"/>
                    <a:pt x="187" y="1558"/>
                  </a:cubicBezTo>
                  <a:cubicBezTo>
                    <a:pt x="133" y="1619"/>
                    <a:pt x="91" y="1683"/>
                    <a:pt x="63" y="1749"/>
                  </a:cubicBezTo>
                  <a:cubicBezTo>
                    <a:pt x="18" y="1853"/>
                    <a:pt x="0" y="1971"/>
                    <a:pt x="7" y="2121"/>
                  </a:cubicBezTo>
                  <a:cubicBezTo>
                    <a:pt x="14" y="2255"/>
                    <a:pt x="39" y="2372"/>
                    <a:pt x="82" y="2479"/>
                  </a:cubicBezTo>
                  <a:cubicBezTo>
                    <a:pt x="102" y="2528"/>
                    <a:pt x="127" y="2578"/>
                    <a:pt x="158" y="2628"/>
                  </a:cubicBezTo>
                  <a:cubicBezTo>
                    <a:pt x="222" y="2734"/>
                    <a:pt x="300" y="2830"/>
                    <a:pt x="391" y="2914"/>
                  </a:cubicBezTo>
                  <a:cubicBezTo>
                    <a:pt x="483" y="3000"/>
                    <a:pt x="586" y="3071"/>
                    <a:pt x="696" y="3127"/>
                  </a:cubicBezTo>
                  <a:cubicBezTo>
                    <a:pt x="780" y="3169"/>
                    <a:pt x="862" y="3197"/>
                    <a:pt x="939" y="3223"/>
                  </a:cubicBezTo>
                  <a:cubicBezTo>
                    <a:pt x="1106" y="3279"/>
                    <a:pt x="1258" y="3318"/>
                    <a:pt x="1430" y="3350"/>
                  </a:cubicBezTo>
                  <a:cubicBezTo>
                    <a:pt x="1561" y="3374"/>
                    <a:pt x="1737" y="3401"/>
                    <a:pt x="1937" y="3396"/>
                  </a:cubicBezTo>
                  <a:cubicBezTo>
                    <a:pt x="2033" y="3393"/>
                    <a:pt x="2132" y="3365"/>
                    <a:pt x="2241" y="3309"/>
                  </a:cubicBezTo>
                  <a:cubicBezTo>
                    <a:pt x="2266" y="3295"/>
                    <a:pt x="2290" y="3282"/>
                    <a:pt x="2312" y="3269"/>
                  </a:cubicBezTo>
                  <a:cubicBezTo>
                    <a:pt x="2427" y="3201"/>
                    <a:pt x="2537" y="3114"/>
                    <a:pt x="2643" y="3031"/>
                  </a:cubicBezTo>
                  <a:cubicBezTo>
                    <a:pt x="2695" y="2990"/>
                    <a:pt x="2748" y="2948"/>
                    <a:pt x="2802" y="2908"/>
                  </a:cubicBezTo>
                  <a:cubicBezTo>
                    <a:pt x="2837" y="2882"/>
                    <a:pt x="2874" y="2856"/>
                    <a:pt x="2910" y="2831"/>
                  </a:cubicBezTo>
                  <a:cubicBezTo>
                    <a:pt x="3038" y="2739"/>
                    <a:pt x="3172" y="2643"/>
                    <a:pt x="3283" y="2529"/>
                  </a:cubicBezTo>
                  <a:cubicBezTo>
                    <a:pt x="3389" y="2420"/>
                    <a:pt x="3473" y="2291"/>
                    <a:pt x="3525" y="2157"/>
                  </a:cubicBezTo>
                  <a:cubicBezTo>
                    <a:pt x="3552" y="2089"/>
                    <a:pt x="3570" y="2019"/>
                    <a:pt x="3580" y="1949"/>
                  </a:cubicBezTo>
                  <a:cubicBezTo>
                    <a:pt x="3590" y="1878"/>
                    <a:pt x="3590" y="1807"/>
                    <a:pt x="3581" y="1738"/>
                  </a:cubicBezTo>
                  <a:cubicBezTo>
                    <a:pt x="3562" y="1598"/>
                    <a:pt x="3510" y="1473"/>
                    <a:pt x="3456" y="1359"/>
                  </a:cubicBezTo>
                  <a:cubicBezTo>
                    <a:pt x="3442" y="1330"/>
                    <a:pt x="3428" y="1300"/>
                    <a:pt x="3414" y="1271"/>
                  </a:cubicBezTo>
                  <a:cubicBezTo>
                    <a:pt x="3353" y="1144"/>
                    <a:pt x="3289" y="1012"/>
                    <a:pt x="3243" y="879"/>
                  </a:cubicBezTo>
                  <a:cubicBezTo>
                    <a:pt x="3231" y="842"/>
                    <a:pt x="3219" y="804"/>
                    <a:pt x="3207" y="763"/>
                  </a:cubicBezTo>
                  <a:cubicBezTo>
                    <a:pt x="3199" y="735"/>
                    <a:pt x="3191" y="706"/>
                    <a:pt x="3184" y="679"/>
                  </a:cubicBezTo>
                  <a:cubicBezTo>
                    <a:pt x="3149" y="546"/>
                    <a:pt x="3112" y="409"/>
                    <a:pt x="3028" y="304"/>
                  </a:cubicBezTo>
                  <a:cubicBezTo>
                    <a:pt x="2986" y="252"/>
                    <a:pt x="2934" y="210"/>
                    <a:pt x="2873" y="181"/>
                  </a:cubicBezTo>
                  <a:cubicBezTo>
                    <a:pt x="2815" y="152"/>
                    <a:pt x="2751" y="137"/>
                    <a:pt x="2685" y="133"/>
                  </a:cubicBezTo>
                  <a:cubicBezTo>
                    <a:pt x="2676" y="133"/>
                    <a:pt x="2667" y="133"/>
                    <a:pt x="2658" y="133"/>
                  </a:cubicBezTo>
                  <a:cubicBezTo>
                    <a:pt x="2628" y="133"/>
                    <a:pt x="2597" y="135"/>
                    <a:pt x="2565" y="1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7" name="Freeform 34">
              <a:extLst>
                <a:ext uri="{FF2B5EF4-FFF2-40B4-BE49-F238E27FC236}">
                  <a16:creationId xmlns:a16="http://schemas.microsoft.com/office/drawing/2014/main" id="{3C31484B-7682-40A8-B99C-5792F80DAAD4}"/>
                </a:ext>
              </a:extLst>
            </p:cNvPr>
            <p:cNvSpPr>
              <a:spLocks noEditPoints="1"/>
            </p:cNvSpPr>
            <p:nvPr/>
          </p:nvSpPr>
          <p:spPr bwMode="auto">
            <a:xfrm>
              <a:off x="4367" y="971"/>
              <a:ext cx="2756" cy="2667"/>
            </a:xfrm>
            <a:custGeom>
              <a:avLst/>
              <a:gdLst>
                <a:gd name="T0" fmla="*/ 971 w 3723"/>
                <a:gd name="T1" fmla="*/ 3371 h 3603"/>
                <a:gd name="T2" fmla="*/ 723 w 3723"/>
                <a:gd name="T3" fmla="*/ 3272 h 3603"/>
                <a:gd name="T4" fmla="*/ 79 w 3723"/>
                <a:gd name="T5" fmla="*/ 2604 h 3603"/>
                <a:gd name="T6" fmla="*/ 64 w 3723"/>
                <a:gd name="T7" fmla="*/ 1841 h 3603"/>
                <a:gd name="T8" fmla="*/ 265 w 3723"/>
                <a:gd name="T9" fmla="*/ 1585 h 3603"/>
                <a:gd name="T10" fmla="*/ 409 w 3723"/>
                <a:gd name="T11" fmla="*/ 1200 h 3603"/>
                <a:gd name="T12" fmla="*/ 495 w 3723"/>
                <a:gd name="T13" fmla="*/ 811 h 3603"/>
                <a:gd name="T14" fmla="*/ 533 w 3723"/>
                <a:gd name="T15" fmla="*/ 754 h 3603"/>
                <a:gd name="T16" fmla="*/ 877 w 3723"/>
                <a:gd name="T17" fmla="*/ 548 h 3603"/>
                <a:gd name="T18" fmla="*/ 1037 w 3723"/>
                <a:gd name="T19" fmla="*/ 500 h 3603"/>
                <a:gd name="T20" fmla="*/ 1097 w 3723"/>
                <a:gd name="T21" fmla="*/ 505 h 3603"/>
                <a:gd name="T22" fmla="*/ 1486 w 3723"/>
                <a:gd name="T23" fmla="*/ 330 h 3603"/>
                <a:gd name="T24" fmla="*/ 1786 w 3723"/>
                <a:gd name="T25" fmla="*/ 65 h 3603"/>
                <a:gd name="T26" fmla="*/ 2237 w 3723"/>
                <a:gd name="T27" fmla="*/ 119 h 3603"/>
                <a:gd name="T28" fmla="*/ 2547 w 3723"/>
                <a:gd name="T29" fmla="*/ 212 h 3603"/>
                <a:gd name="T30" fmla="*/ 2621 w 3723"/>
                <a:gd name="T31" fmla="*/ 206 h 3603"/>
                <a:gd name="T32" fmla="*/ 3098 w 3723"/>
                <a:gd name="T33" fmla="*/ 367 h 3603"/>
                <a:gd name="T34" fmla="*/ 3285 w 3723"/>
                <a:gd name="T35" fmla="*/ 841 h 3603"/>
                <a:gd name="T36" fmla="*/ 3520 w 3723"/>
                <a:gd name="T37" fmla="*/ 1420 h 3603"/>
                <a:gd name="T38" fmla="*/ 3677 w 3723"/>
                <a:gd name="T39" fmla="*/ 1848 h 3603"/>
                <a:gd name="T40" fmla="*/ 3003 w 3723"/>
                <a:gd name="T41" fmla="*/ 2986 h 3603"/>
                <a:gd name="T42" fmla="*/ 2695 w 3723"/>
                <a:gd name="T43" fmla="*/ 3221 h 3603"/>
                <a:gd name="T44" fmla="*/ 2294 w 3723"/>
                <a:gd name="T45" fmla="*/ 3507 h 3603"/>
                <a:gd name="T46" fmla="*/ 1957 w 3723"/>
                <a:gd name="T47" fmla="*/ 3603 h 3603"/>
                <a:gd name="T48" fmla="*/ 2621 w 3723"/>
                <a:gd name="T49" fmla="*/ 213 h 3603"/>
                <a:gd name="T50" fmla="*/ 2547 w 3723"/>
                <a:gd name="T51" fmla="*/ 219 h 3603"/>
                <a:gd name="T52" fmla="*/ 2233 w 3723"/>
                <a:gd name="T53" fmla="*/ 125 h 3603"/>
                <a:gd name="T54" fmla="*/ 1789 w 3723"/>
                <a:gd name="T55" fmla="*/ 71 h 3603"/>
                <a:gd name="T56" fmla="*/ 1491 w 3723"/>
                <a:gd name="T57" fmla="*/ 335 h 3603"/>
                <a:gd name="T58" fmla="*/ 1096 w 3723"/>
                <a:gd name="T59" fmla="*/ 511 h 3603"/>
                <a:gd name="T60" fmla="*/ 1037 w 3723"/>
                <a:gd name="T61" fmla="*/ 507 h 3603"/>
                <a:gd name="T62" fmla="*/ 880 w 3723"/>
                <a:gd name="T63" fmla="*/ 554 h 3603"/>
                <a:gd name="T64" fmla="*/ 539 w 3723"/>
                <a:gd name="T65" fmla="*/ 759 h 3603"/>
                <a:gd name="T66" fmla="*/ 501 w 3723"/>
                <a:gd name="T67" fmla="*/ 815 h 3603"/>
                <a:gd name="T68" fmla="*/ 416 w 3723"/>
                <a:gd name="T69" fmla="*/ 1201 h 3603"/>
                <a:gd name="T70" fmla="*/ 269 w 3723"/>
                <a:gd name="T71" fmla="*/ 1591 h 3603"/>
                <a:gd name="T72" fmla="*/ 70 w 3723"/>
                <a:gd name="T73" fmla="*/ 1844 h 3603"/>
                <a:gd name="T74" fmla="*/ 85 w 3723"/>
                <a:gd name="T75" fmla="*/ 2601 h 3603"/>
                <a:gd name="T76" fmla="*/ 726 w 3723"/>
                <a:gd name="T77" fmla="*/ 3266 h 3603"/>
                <a:gd name="T78" fmla="*/ 973 w 3723"/>
                <a:gd name="T79" fmla="*/ 3364 h 3603"/>
                <a:gd name="T80" fmla="*/ 1974 w 3723"/>
                <a:gd name="T81" fmla="*/ 3595 h 3603"/>
                <a:gd name="T82" fmla="*/ 2365 w 3723"/>
                <a:gd name="T83" fmla="*/ 3457 h 3603"/>
                <a:gd name="T84" fmla="*/ 2874 w 3723"/>
                <a:gd name="T85" fmla="*/ 3071 h 3603"/>
                <a:gd name="T86" fmla="*/ 3375 w 3723"/>
                <a:gd name="T87" fmla="*/ 2676 h 3603"/>
                <a:gd name="T88" fmla="*/ 3532 w 3723"/>
                <a:gd name="T89" fmla="*/ 1461 h 3603"/>
                <a:gd name="T90" fmla="*/ 3315 w 3723"/>
                <a:gd name="T91" fmla="*/ 964 h 3603"/>
                <a:gd name="T92" fmla="*/ 3258 w 3723"/>
                <a:gd name="T93" fmla="*/ 767 h 3603"/>
                <a:gd name="T94" fmla="*/ 2732 w 3723"/>
                <a:gd name="T95" fmla="*/ 207 h 3603"/>
                <a:gd name="T96" fmla="*/ 2621 w 3723"/>
                <a:gd name="T97" fmla="*/ 213 h 3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23" h="3603">
                  <a:moveTo>
                    <a:pt x="1462" y="3528"/>
                  </a:moveTo>
                  <a:cubicBezTo>
                    <a:pt x="1300" y="3485"/>
                    <a:pt x="1149" y="3434"/>
                    <a:pt x="971" y="3371"/>
                  </a:cubicBezTo>
                  <a:cubicBezTo>
                    <a:pt x="959" y="3366"/>
                    <a:pt x="959" y="3366"/>
                    <a:pt x="959" y="3366"/>
                  </a:cubicBezTo>
                  <a:cubicBezTo>
                    <a:pt x="882" y="3339"/>
                    <a:pt x="803" y="3311"/>
                    <a:pt x="723" y="3272"/>
                  </a:cubicBezTo>
                  <a:cubicBezTo>
                    <a:pt x="489" y="3158"/>
                    <a:pt x="288" y="2976"/>
                    <a:pt x="157" y="2760"/>
                  </a:cubicBezTo>
                  <a:cubicBezTo>
                    <a:pt x="125" y="2708"/>
                    <a:pt x="99" y="2656"/>
                    <a:pt x="79" y="2604"/>
                  </a:cubicBezTo>
                  <a:cubicBezTo>
                    <a:pt x="36" y="2495"/>
                    <a:pt x="12" y="2373"/>
                    <a:pt x="6" y="2230"/>
                  </a:cubicBezTo>
                  <a:cubicBezTo>
                    <a:pt x="0" y="2069"/>
                    <a:pt x="18" y="1950"/>
                    <a:pt x="64" y="1841"/>
                  </a:cubicBezTo>
                  <a:cubicBezTo>
                    <a:pt x="94" y="1771"/>
                    <a:pt x="138" y="1704"/>
                    <a:pt x="195" y="1641"/>
                  </a:cubicBezTo>
                  <a:cubicBezTo>
                    <a:pt x="215" y="1620"/>
                    <a:pt x="241" y="1602"/>
                    <a:pt x="265" y="1585"/>
                  </a:cubicBezTo>
                  <a:cubicBezTo>
                    <a:pt x="296" y="1564"/>
                    <a:pt x="325" y="1544"/>
                    <a:pt x="343" y="1517"/>
                  </a:cubicBezTo>
                  <a:cubicBezTo>
                    <a:pt x="398" y="1433"/>
                    <a:pt x="403" y="1320"/>
                    <a:pt x="409" y="1200"/>
                  </a:cubicBezTo>
                  <a:cubicBezTo>
                    <a:pt x="410" y="1178"/>
                    <a:pt x="411" y="1155"/>
                    <a:pt x="412" y="1133"/>
                  </a:cubicBezTo>
                  <a:cubicBezTo>
                    <a:pt x="420" y="997"/>
                    <a:pt x="450" y="882"/>
                    <a:pt x="495" y="811"/>
                  </a:cubicBezTo>
                  <a:cubicBezTo>
                    <a:pt x="498" y="807"/>
                    <a:pt x="501" y="802"/>
                    <a:pt x="504" y="797"/>
                  </a:cubicBezTo>
                  <a:cubicBezTo>
                    <a:pt x="513" y="783"/>
                    <a:pt x="522" y="768"/>
                    <a:pt x="533" y="754"/>
                  </a:cubicBezTo>
                  <a:cubicBezTo>
                    <a:pt x="606" y="663"/>
                    <a:pt x="688" y="629"/>
                    <a:pt x="784" y="589"/>
                  </a:cubicBezTo>
                  <a:cubicBezTo>
                    <a:pt x="814" y="576"/>
                    <a:pt x="845" y="563"/>
                    <a:pt x="877" y="548"/>
                  </a:cubicBezTo>
                  <a:cubicBezTo>
                    <a:pt x="880" y="547"/>
                    <a:pt x="880" y="547"/>
                    <a:pt x="880" y="547"/>
                  </a:cubicBezTo>
                  <a:cubicBezTo>
                    <a:pt x="926" y="525"/>
                    <a:pt x="980" y="500"/>
                    <a:pt x="1037" y="500"/>
                  </a:cubicBezTo>
                  <a:cubicBezTo>
                    <a:pt x="1038" y="500"/>
                    <a:pt x="1038" y="500"/>
                    <a:pt x="1039" y="500"/>
                  </a:cubicBezTo>
                  <a:cubicBezTo>
                    <a:pt x="1059" y="500"/>
                    <a:pt x="1078" y="502"/>
                    <a:pt x="1097" y="505"/>
                  </a:cubicBezTo>
                  <a:cubicBezTo>
                    <a:pt x="1112" y="506"/>
                    <a:pt x="1126" y="508"/>
                    <a:pt x="1141" y="509"/>
                  </a:cubicBezTo>
                  <a:cubicBezTo>
                    <a:pt x="1251" y="515"/>
                    <a:pt x="1367" y="455"/>
                    <a:pt x="1486" y="330"/>
                  </a:cubicBezTo>
                  <a:cubicBezTo>
                    <a:pt x="1503" y="312"/>
                    <a:pt x="1520" y="294"/>
                    <a:pt x="1536" y="276"/>
                  </a:cubicBezTo>
                  <a:cubicBezTo>
                    <a:pt x="1610" y="195"/>
                    <a:pt x="1687" y="111"/>
                    <a:pt x="1786" y="65"/>
                  </a:cubicBezTo>
                  <a:cubicBezTo>
                    <a:pt x="1928" y="0"/>
                    <a:pt x="2087" y="25"/>
                    <a:pt x="2175" y="76"/>
                  </a:cubicBezTo>
                  <a:cubicBezTo>
                    <a:pt x="2197" y="89"/>
                    <a:pt x="2217" y="104"/>
                    <a:pt x="2237" y="119"/>
                  </a:cubicBezTo>
                  <a:cubicBezTo>
                    <a:pt x="2271" y="145"/>
                    <a:pt x="2305" y="171"/>
                    <a:pt x="2356" y="190"/>
                  </a:cubicBezTo>
                  <a:cubicBezTo>
                    <a:pt x="2406" y="209"/>
                    <a:pt x="2470" y="216"/>
                    <a:pt x="2547" y="212"/>
                  </a:cubicBezTo>
                  <a:cubicBezTo>
                    <a:pt x="2565" y="211"/>
                    <a:pt x="2583" y="209"/>
                    <a:pt x="2601" y="208"/>
                  </a:cubicBezTo>
                  <a:cubicBezTo>
                    <a:pt x="2621" y="206"/>
                    <a:pt x="2621" y="206"/>
                    <a:pt x="2621" y="206"/>
                  </a:cubicBezTo>
                  <a:cubicBezTo>
                    <a:pt x="2659" y="202"/>
                    <a:pt x="2696" y="199"/>
                    <a:pt x="2732" y="200"/>
                  </a:cubicBezTo>
                  <a:cubicBezTo>
                    <a:pt x="2877" y="202"/>
                    <a:pt x="3011" y="263"/>
                    <a:pt x="3098" y="367"/>
                  </a:cubicBezTo>
                  <a:cubicBezTo>
                    <a:pt x="3190" y="477"/>
                    <a:pt x="3228" y="624"/>
                    <a:pt x="3265" y="765"/>
                  </a:cubicBezTo>
                  <a:cubicBezTo>
                    <a:pt x="3272" y="790"/>
                    <a:pt x="3278" y="816"/>
                    <a:pt x="3285" y="841"/>
                  </a:cubicBezTo>
                  <a:cubicBezTo>
                    <a:pt x="3297" y="885"/>
                    <a:pt x="3309" y="924"/>
                    <a:pt x="3321" y="961"/>
                  </a:cubicBezTo>
                  <a:cubicBezTo>
                    <a:pt x="3373" y="1118"/>
                    <a:pt x="3448" y="1271"/>
                    <a:pt x="3520" y="1420"/>
                  </a:cubicBezTo>
                  <a:cubicBezTo>
                    <a:pt x="3538" y="1458"/>
                    <a:pt x="3538" y="1458"/>
                    <a:pt x="3538" y="1458"/>
                  </a:cubicBezTo>
                  <a:cubicBezTo>
                    <a:pt x="3593" y="1571"/>
                    <a:pt x="3653" y="1703"/>
                    <a:pt x="3677" y="1848"/>
                  </a:cubicBezTo>
                  <a:cubicBezTo>
                    <a:pt x="3723" y="2131"/>
                    <a:pt x="3612" y="2442"/>
                    <a:pt x="3380" y="2681"/>
                  </a:cubicBezTo>
                  <a:cubicBezTo>
                    <a:pt x="3268" y="2797"/>
                    <a:pt x="3133" y="2893"/>
                    <a:pt x="3003" y="2986"/>
                  </a:cubicBezTo>
                  <a:cubicBezTo>
                    <a:pt x="2962" y="3016"/>
                    <a:pt x="2919" y="3046"/>
                    <a:pt x="2878" y="3076"/>
                  </a:cubicBezTo>
                  <a:cubicBezTo>
                    <a:pt x="2816" y="3123"/>
                    <a:pt x="2754" y="3173"/>
                    <a:pt x="2695" y="3221"/>
                  </a:cubicBezTo>
                  <a:cubicBezTo>
                    <a:pt x="2590" y="3305"/>
                    <a:pt x="2481" y="3393"/>
                    <a:pt x="2368" y="3463"/>
                  </a:cubicBezTo>
                  <a:cubicBezTo>
                    <a:pt x="2345" y="3478"/>
                    <a:pt x="2320" y="3493"/>
                    <a:pt x="2294" y="3507"/>
                  </a:cubicBezTo>
                  <a:cubicBezTo>
                    <a:pt x="2178" y="3570"/>
                    <a:pt x="2074" y="3601"/>
                    <a:pt x="1974" y="3602"/>
                  </a:cubicBezTo>
                  <a:cubicBezTo>
                    <a:pt x="1968" y="3602"/>
                    <a:pt x="1962" y="3603"/>
                    <a:pt x="1957" y="3603"/>
                  </a:cubicBezTo>
                  <a:cubicBezTo>
                    <a:pt x="1766" y="3603"/>
                    <a:pt x="1600" y="3565"/>
                    <a:pt x="1462" y="3528"/>
                  </a:cubicBezTo>
                  <a:moveTo>
                    <a:pt x="2621" y="213"/>
                  </a:moveTo>
                  <a:cubicBezTo>
                    <a:pt x="2601" y="215"/>
                    <a:pt x="2601" y="215"/>
                    <a:pt x="2601" y="215"/>
                  </a:cubicBezTo>
                  <a:cubicBezTo>
                    <a:pt x="2583" y="216"/>
                    <a:pt x="2566" y="218"/>
                    <a:pt x="2547" y="219"/>
                  </a:cubicBezTo>
                  <a:cubicBezTo>
                    <a:pt x="2469" y="223"/>
                    <a:pt x="2404" y="216"/>
                    <a:pt x="2354" y="197"/>
                  </a:cubicBezTo>
                  <a:cubicBezTo>
                    <a:pt x="2302" y="177"/>
                    <a:pt x="2267" y="151"/>
                    <a:pt x="2233" y="125"/>
                  </a:cubicBezTo>
                  <a:cubicBezTo>
                    <a:pt x="2213" y="110"/>
                    <a:pt x="2194" y="95"/>
                    <a:pt x="2171" y="82"/>
                  </a:cubicBezTo>
                  <a:cubicBezTo>
                    <a:pt x="2085" y="32"/>
                    <a:pt x="1929" y="7"/>
                    <a:pt x="1789" y="71"/>
                  </a:cubicBezTo>
                  <a:cubicBezTo>
                    <a:pt x="1691" y="117"/>
                    <a:pt x="1615" y="200"/>
                    <a:pt x="1541" y="281"/>
                  </a:cubicBezTo>
                  <a:cubicBezTo>
                    <a:pt x="1525" y="299"/>
                    <a:pt x="1508" y="317"/>
                    <a:pt x="1491" y="335"/>
                  </a:cubicBezTo>
                  <a:cubicBezTo>
                    <a:pt x="1371" y="461"/>
                    <a:pt x="1252" y="522"/>
                    <a:pt x="1140" y="516"/>
                  </a:cubicBezTo>
                  <a:cubicBezTo>
                    <a:pt x="1126" y="515"/>
                    <a:pt x="1111" y="513"/>
                    <a:pt x="1096" y="511"/>
                  </a:cubicBezTo>
                  <a:cubicBezTo>
                    <a:pt x="1078" y="509"/>
                    <a:pt x="1058" y="507"/>
                    <a:pt x="1039" y="507"/>
                  </a:cubicBezTo>
                  <a:cubicBezTo>
                    <a:pt x="1038" y="507"/>
                    <a:pt x="1038" y="507"/>
                    <a:pt x="1037" y="507"/>
                  </a:cubicBezTo>
                  <a:cubicBezTo>
                    <a:pt x="981" y="507"/>
                    <a:pt x="929" y="531"/>
                    <a:pt x="883" y="553"/>
                  </a:cubicBezTo>
                  <a:cubicBezTo>
                    <a:pt x="880" y="554"/>
                    <a:pt x="880" y="554"/>
                    <a:pt x="880" y="554"/>
                  </a:cubicBezTo>
                  <a:cubicBezTo>
                    <a:pt x="848" y="570"/>
                    <a:pt x="817" y="583"/>
                    <a:pt x="787" y="595"/>
                  </a:cubicBezTo>
                  <a:cubicBezTo>
                    <a:pt x="692" y="635"/>
                    <a:pt x="610" y="669"/>
                    <a:pt x="539" y="759"/>
                  </a:cubicBezTo>
                  <a:cubicBezTo>
                    <a:pt x="528" y="772"/>
                    <a:pt x="519" y="786"/>
                    <a:pt x="510" y="801"/>
                  </a:cubicBezTo>
                  <a:cubicBezTo>
                    <a:pt x="507" y="806"/>
                    <a:pt x="504" y="810"/>
                    <a:pt x="501" y="815"/>
                  </a:cubicBezTo>
                  <a:cubicBezTo>
                    <a:pt x="456" y="885"/>
                    <a:pt x="427" y="998"/>
                    <a:pt x="419" y="1133"/>
                  </a:cubicBezTo>
                  <a:cubicBezTo>
                    <a:pt x="418" y="1156"/>
                    <a:pt x="417" y="1179"/>
                    <a:pt x="416" y="1201"/>
                  </a:cubicBezTo>
                  <a:cubicBezTo>
                    <a:pt x="410" y="1321"/>
                    <a:pt x="405" y="1435"/>
                    <a:pt x="349" y="1521"/>
                  </a:cubicBezTo>
                  <a:cubicBezTo>
                    <a:pt x="331" y="1549"/>
                    <a:pt x="301" y="1570"/>
                    <a:pt x="269" y="1591"/>
                  </a:cubicBezTo>
                  <a:cubicBezTo>
                    <a:pt x="245" y="1608"/>
                    <a:pt x="220" y="1625"/>
                    <a:pt x="200" y="1646"/>
                  </a:cubicBezTo>
                  <a:cubicBezTo>
                    <a:pt x="144" y="1708"/>
                    <a:pt x="100" y="1775"/>
                    <a:pt x="70" y="1844"/>
                  </a:cubicBezTo>
                  <a:cubicBezTo>
                    <a:pt x="25" y="1951"/>
                    <a:pt x="7" y="2070"/>
                    <a:pt x="13" y="2229"/>
                  </a:cubicBezTo>
                  <a:cubicBezTo>
                    <a:pt x="19" y="2372"/>
                    <a:pt x="43" y="2493"/>
                    <a:pt x="85" y="2601"/>
                  </a:cubicBezTo>
                  <a:cubicBezTo>
                    <a:pt x="105" y="2653"/>
                    <a:pt x="131" y="2705"/>
                    <a:pt x="163" y="2756"/>
                  </a:cubicBezTo>
                  <a:cubicBezTo>
                    <a:pt x="294" y="2971"/>
                    <a:pt x="494" y="3152"/>
                    <a:pt x="726" y="3266"/>
                  </a:cubicBezTo>
                  <a:cubicBezTo>
                    <a:pt x="806" y="3305"/>
                    <a:pt x="885" y="3333"/>
                    <a:pt x="961" y="3360"/>
                  </a:cubicBezTo>
                  <a:cubicBezTo>
                    <a:pt x="973" y="3364"/>
                    <a:pt x="973" y="3364"/>
                    <a:pt x="973" y="3364"/>
                  </a:cubicBezTo>
                  <a:cubicBezTo>
                    <a:pt x="1151" y="3428"/>
                    <a:pt x="1302" y="3479"/>
                    <a:pt x="1463" y="3522"/>
                  </a:cubicBezTo>
                  <a:cubicBezTo>
                    <a:pt x="1605" y="3559"/>
                    <a:pt x="1777" y="3598"/>
                    <a:pt x="1974" y="3595"/>
                  </a:cubicBezTo>
                  <a:cubicBezTo>
                    <a:pt x="2073" y="3594"/>
                    <a:pt x="2176" y="3563"/>
                    <a:pt x="2290" y="3501"/>
                  </a:cubicBezTo>
                  <a:cubicBezTo>
                    <a:pt x="2316" y="3487"/>
                    <a:pt x="2341" y="3472"/>
                    <a:pt x="2365" y="3457"/>
                  </a:cubicBezTo>
                  <a:cubicBezTo>
                    <a:pt x="2477" y="3387"/>
                    <a:pt x="2586" y="3300"/>
                    <a:pt x="2690" y="3215"/>
                  </a:cubicBezTo>
                  <a:cubicBezTo>
                    <a:pt x="2750" y="3167"/>
                    <a:pt x="2812" y="3118"/>
                    <a:pt x="2874" y="3071"/>
                  </a:cubicBezTo>
                  <a:cubicBezTo>
                    <a:pt x="2915" y="3040"/>
                    <a:pt x="2958" y="3010"/>
                    <a:pt x="2999" y="2981"/>
                  </a:cubicBezTo>
                  <a:cubicBezTo>
                    <a:pt x="3129" y="2888"/>
                    <a:pt x="3264" y="2792"/>
                    <a:pt x="3375" y="2676"/>
                  </a:cubicBezTo>
                  <a:cubicBezTo>
                    <a:pt x="3605" y="2439"/>
                    <a:pt x="3715" y="2130"/>
                    <a:pt x="3670" y="1849"/>
                  </a:cubicBezTo>
                  <a:cubicBezTo>
                    <a:pt x="3646" y="1705"/>
                    <a:pt x="3586" y="1573"/>
                    <a:pt x="3532" y="1461"/>
                  </a:cubicBezTo>
                  <a:cubicBezTo>
                    <a:pt x="3513" y="1423"/>
                    <a:pt x="3513" y="1423"/>
                    <a:pt x="3513" y="1423"/>
                  </a:cubicBezTo>
                  <a:cubicBezTo>
                    <a:pt x="3441" y="1274"/>
                    <a:pt x="3367" y="1120"/>
                    <a:pt x="3315" y="964"/>
                  </a:cubicBezTo>
                  <a:cubicBezTo>
                    <a:pt x="3303" y="927"/>
                    <a:pt x="3291" y="887"/>
                    <a:pt x="3279" y="843"/>
                  </a:cubicBezTo>
                  <a:cubicBezTo>
                    <a:pt x="3272" y="818"/>
                    <a:pt x="3265" y="792"/>
                    <a:pt x="3258" y="767"/>
                  </a:cubicBezTo>
                  <a:cubicBezTo>
                    <a:pt x="3222" y="626"/>
                    <a:pt x="3184" y="481"/>
                    <a:pt x="3093" y="372"/>
                  </a:cubicBezTo>
                  <a:cubicBezTo>
                    <a:pt x="3007" y="269"/>
                    <a:pt x="2875" y="208"/>
                    <a:pt x="2732" y="207"/>
                  </a:cubicBezTo>
                  <a:cubicBezTo>
                    <a:pt x="2730" y="207"/>
                    <a:pt x="2728" y="207"/>
                    <a:pt x="2725" y="207"/>
                  </a:cubicBezTo>
                  <a:cubicBezTo>
                    <a:pt x="2691" y="207"/>
                    <a:pt x="2657" y="210"/>
                    <a:pt x="2621" y="21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8" name="Freeform 35">
              <a:extLst>
                <a:ext uri="{FF2B5EF4-FFF2-40B4-BE49-F238E27FC236}">
                  <a16:creationId xmlns:a16="http://schemas.microsoft.com/office/drawing/2014/main" id="{6D480DBF-7D58-4A3D-B680-970677C473E9}"/>
                </a:ext>
              </a:extLst>
            </p:cNvPr>
            <p:cNvSpPr>
              <a:spLocks noEditPoints="1"/>
            </p:cNvSpPr>
            <p:nvPr/>
          </p:nvSpPr>
          <p:spPr bwMode="auto">
            <a:xfrm>
              <a:off x="4332" y="914"/>
              <a:ext cx="2794" cy="2775"/>
            </a:xfrm>
            <a:custGeom>
              <a:avLst/>
              <a:gdLst>
                <a:gd name="T0" fmla="*/ 1487 w 3775"/>
                <a:gd name="T1" fmla="*/ 3648 h 3750"/>
                <a:gd name="T2" fmla="*/ 997 w 3775"/>
                <a:gd name="T3" fmla="*/ 3460 h 3750"/>
                <a:gd name="T4" fmla="*/ 745 w 3775"/>
                <a:gd name="T5" fmla="*/ 3359 h 3750"/>
                <a:gd name="T6" fmla="*/ 73 w 3775"/>
                <a:gd name="T7" fmla="*/ 2674 h 3750"/>
                <a:gd name="T8" fmla="*/ 63 w 3775"/>
                <a:gd name="T9" fmla="*/ 1884 h 3750"/>
                <a:gd name="T10" fmla="*/ 275 w 3775"/>
                <a:gd name="T11" fmla="*/ 1620 h 3750"/>
                <a:gd name="T12" fmla="*/ 359 w 3775"/>
                <a:gd name="T13" fmla="*/ 1551 h 3750"/>
                <a:gd name="T14" fmla="*/ 424 w 3775"/>
                <a:gd name="T15" fmla="*/ 1161 h 3750"/>
                <a:gd name="T16" fmla="*/ 495 w 3775"/>
                <a:gd name="T17" fmla="*/ 835 h 3750"/>
                <a:gd name="T18" fmla="*/ 529 w 3775"/>
                <a:gd name="T19" fmla="*/ 776 h 3750"/>
                <a:gd name="T20" fmla="*/ 788 w 3775"/>
                <a:gd name="T21" fmla="*/ 581 h 3750"/>
                <a:gd name="T22" fmla="*/ 1019 w 3775"/>
                <a:gd name="T23" fmla="*/ 494 h 3750"/>
                <a:gd name="T24" fmla="*/ 1086 w 3775"/>
                <a:gd name="T25" fmla="*/ 501 h 3750"/>
                <a:gd name="T26" fmla="*/ 1328 w 3775"/>
                <a:gd name="T27" fmla="*/ 456 h 3750"/>
                <a:gd name="T28" fmla="*/ 1541 w 3775"/>
                <a:gd name="T29" fmla="*/ 263 h 3750"/>
                <a:gd name="T30" fmla="*/ 2018 w 3775"/>
                <a:gd name="T31" fmla="*/ 8 h 3750"/>
                <a:gd name="T32" fmla="*/ 2259 w 3775"/>
                <a:gd name="T33" fmla="*/ 124 h 3750"/>
                <a:gd name="T34" fmla="*/ 2580 w 3775"/>
                <a:gd name="T35" fmla="*/ 238 h 3750"/>
                <a:gd name="T36" fmla="*/ 2667 w 3775"/>
                <a:gd name="T37" fmla="*/ 229 h 3750"/>
                <a:gd name="T38" fmla="*/ 2979 w 3775"/>
                <a:gd name="T39" fmla="*/ 258 h 3750"/>
                <a:gd name="T40" fmla="*/ 3331 w 3775"/>
                <a:gd name="T41" fmla="*/ 801 h 3750"/>
                <a:gd name="T42" fmla="*/ 3385 w 3775"/>
                <a:gd name="T43" fmla="*/ 994 h 3750"/>
                <a:gd name="T44" fmla="*/ 3757 w 3775"/>
                <a:gd name="T45" fmla="*/ 1907 h 3750"/>
                <a:gd name="T46" fmla="*/ 3718 w 3775"/>
                <a:gd name="T47" fmla="*/ 2369 h 3750"/>
                <a:gd name="T48" fmla="*/ 3082 w 3775"/>
                <a:gd name="T49" fmla="*/ 3085 h 3750"/>
                <a:gd name="T50" fmla="*/ 2734 w 3775"/>
                <a:gd name="T51" fmla="*/ 3353 h 3750"/>
                <a:gd name="T52" fmla="*/ 2335 w 3775"/>
                <a:gd name="T53" fmla="*/ 3647 h 3750"/>
                <a:gd name="T54" fmla="*/ 2003 w 3775"/>
                <a:gd name="T55" fmla="*/ 3750 h 3750"/>
                <a:gd name="T56" fmla="*/ 2667 w 3775"/>
                <a:gd name="T57" fmla="*/ 230 h 3750"/>
                <a:gd name="T58" fmla="*/ 2580 w 3775"/>
                <a:gd name="T59" fmla="*/ 238 h 3750"/>
                <a:gd name="T60" fmla="*/ 2259 w 3775"/>
                <a:gd name="T61" fmla="*/ 125 h 3750"/>
                <a:gd name="T62" fmla="*/ 2018 w 3775"/>
                <a:gd name="T63" fmla="*/ 9 h 3750"/>
                <a:gd name="T64" fmla="*/ 1542 w 3775"/>
                <a:gd name="T65" fmla="*/ 264 h 3750"/>
                <a:gd name="T66" fmla="*/ 1328 w 3775"/>
                <a:gd name="T67" fmla="*/ 457 h 3750"/>
                <a:gd name="T68" fmla="*/ 1086 w 3775"/>
                <a:gd name="T69" fmla="*/ 501 h 3750"/>
                <a:gd name="T70" fmla="*/ 1019 w 3775"/>
                <a:gd name="T71" fmla="*/ 494 h 3750"/>
                <a:gd name="T72" fmla="*/ 789 w 3775"/>
                <a:gd name="T73" fmla="*/ 582 h 3750"/>
                <a:gd name="T74" fmla="*/ 530 w 3775"/>
                <a:gd name="T75" fmla="*/ 776 h 3750"/>
                <a:gd name="T76" fmla="*/ 495 w 3775"/>
                <a:gd name="T77" fmla="*/ 835 h 3750"/>
                <a:gd name="T78" fmla="*/ 425 w 3775"/>
                <a:gd name="T79" fmla="*/ 1161 h 3750"/>
                <a:gd name="T80" fmla="*/ 359 w 3775"/>
                <a:gd name="T81" fmla="*/ 1551 h 3750"/>
                <a:gd name="T82" fmla="*/ 201 w 3775"/>
                <a:gd name="T83" fmla="*/ 1678 h 3750"/>
                <a:gd name="T84" fmla="*/ 4 w 3775"/>
                <a:gd name="T85" fmla="*/ 2286 h 3750"/>
                <a:gd name="T86" fmla="*/ 154 w 3775"/>
                <a:gd name="T87" fmla="*/ 2835 h 3750"/>
                <a:gd name="T88" fmla="*/ 949 w 3775"/>
                <a:gd name="T89" fmla="*/ 3441 h 3750"/>
                <a:gd name="T90" fmla="*/ 1200 w 3775"/>
                <a:gd name="T91" fmla="*/ 3538 h 3750"/>
                <a:gd name="T92" fmla="*/ 2003 w 3775"/>
                <a:gd name="T93" fmla="*/ 3749 h 3750"/>
                <a:gd name="T94" fmla="*/ 2176 w 3775"/>
                <a:gd name="T95" fmla="*/ 3719 h 3750"/>
                <a:gd name="T96" fmla="*/ 2412 w 3775"/>
                <a:gd name="T97" fmla="*/ 3599 h 3750"/>
                <a:gd name="T98" fmla="*/ 2942 w 3775"/>
                <a:gd name="T99" fmla="*/ 3186 h 3750"/>
                <a:gd name="T100" fmla="*/ 3464 w 3775"/>
                <a:gd name="T101" fmla="*/ 2775 h 3750"/>
                <a:gd name="T102" fmla="*/ 3767 w 3775"/>
                <a:gd name="T103" fmla="*/ 2140 h 3750"/>
                <a:gd name="T104" fmla="*/ 3606 w 3775"/>
                <a:gd name="T105" fmla="*/ 1508 h 3750"/>
                <a:gd name="T106" fmla="*/ 3348 w 3775"/>
                <a:gd name="T107" fmla="*/ 869 h 3750"/>
                <a:gd name="T108" fmla="*/ 3154 w 3775"/>
                <a:gd name="T109" fmla="*/ 383 h 3750"/>
                <a:gd name="T110" fmla="*/ 2782 w 3775"/>
                <a:gd name="T111" fmla="*/ 221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75" h="3750">
                  <a:moveTo>
                    <a:pt x="2003" y="3750"/>
                  </a:moveTo>
                  <a:cubicBezTo>
                    <a:pt x="1804" y="3750"/>
                    <a:pt x="1630" y="3698"/>
                    <a:pt x="1487" y="3648"/>
                  </a:cubicBezTo>
                  <a:cubicBezTo>
                    <a:pt x="1391" y="3615"/>
                    <a:pt x="1298" y="3578"/>
                    <a:pt x="1200" y="3539"/>
                  </a:cubicBezTo>
                  <a:cubicBezTo>
                    <a:pt x="1135" y="3513"/>
                    <a:pt x="1069" y="3487"/>
                    <a:pt x="997" y="3460"/>
                  </a:cubicBezTo>
                  <a:cubicBezTo>
                    <a:pt x="981" y="3454"/>
                    <a:pt x="964" y="3448"/>
                    <a:pt x="948" y="3442"/>
                  </a:cubicBezTo>
                  <a:cubicBezTo>
                    <a:pt x="882" y="3417"/>
                    <a:pt x="814" y="3391"/>
                    <a:pt x="745" y="3359"/>
                  </a:cubicBezTo>
                  <a:cubicBezTo>
                    <a:pt x="497" y="3241"/>
                    <a:pt x="287" y="3055"/>
                    <a:pt x="153" y="2836"/>
                  </a:cubicBezTo>
                  <a:cubicBezTo>
                    <a:pt x="121" y="2782"/>
                    <a:pt x="94" y="2728"/>
                    <a:pt x="73" y="2674"/>
                  </a:cubicBezTo>
                  <a:cubicBezTo>
                    <a:pt x="31" y="2563"/>
                    <a:pt x="9" y="2439"/>
                    <a:pt x="4" y="2286"/>
                  </a:cubicBezTo>
                  <a:cubicBezTo>
                    <a:pt x="0" y="2173"/>
                    <a:pt x="4" y="2025"/>
                    <a:pt x="63" y="1884"/>
                  </a:cubicBezTo>
                  <a:cubicBezTo>
                    <a:pt x="94" y="1811"/>
                    <a:pt x="140" y="1741"/>
                    <a:pt x="201" y="1677"/>
                  </a:cubicBezTo>
                  <a:cubicBezTo>
                    <a:pt x="221" y="1655"/>
                    <a:pt x="249" y="1637"/>
                    <a:pt x="275" y="1620"/>
                  </a:cubicBezTo>
                  <a:cubicBezTo>
                    <a:pt x="309" y="1599"/>
                    <a:pt x="340" y="1579"/>
                    <a:pt x="359" y="1551"/>
                  </a:cubicBezTo>
                  <a:cubicBezTo>
                    <a:pt x="359" y="1551"/>
                    <a:pt x="359" y="1551"/>
                    <a:pt x="359" y="1551"/>
                  </a:cubicBezTo>
                  <a:cubicBezTo>
                    <a:pt x="416" y="1466"/>
                    <a:pt x="419" y="1346"/>
                    <a:pt x="422" y="1220"/>
                  </a:cubicBezTo>
                  <a:cubicBezTo>
                    <a:pt x="423" y="1201"/>
                    <a:pt x="423" y="1181"/>
                    <a:pt x="424" y="1161"/>
                  </a:cubicBezTo>
                  <a:cubicBezTo>
                    <a:pt x="427" y="1096"/>
                    <a:pt x="433" y="1036"/>
                    <a:pt x="444" y="983"/>
                  </a:cubicBezTo>
                  <a:cubicBezTo>
                    <a:pt x="456" y="923"/>
                    <a:pt x="473" y="873"/>
                    <a:pt x="495" y="835"/>
                  </a:cubicBezTo>
                  <a:cubicBezTo>
                    <a:pt x="498" y="829"/>
                    <a:pt x="501" y="824"/>
                    <a:pt x="504" y="818"/>
                  </a:cubicBezTo>
                  <a:cubicBezTo>
                    <a:pt x="512" y="804"/>
                    <a:pt x="520" y="789"/>
                    <a:pt x="529" y="776"/>
                  </a:cubicBezTo>
                  <a:cubicBezTo>
                    <a:pt x="562" y="729"/>
                    <a:pt x="599" y="692"/>
                    <a:pt x="647" y="659"/>
                  </a:cubicBezTo>
                  <a:cubicBezTo>
                    <a:pt x="690" y="630"/>
                    <a:pt x="738" y="606"/>
                    <a:pt x="788" y="581"/>
                  </a:cubicBezTo>
                  <a:cubicBezTo>
                    <a:pt x="811" y="570"/>
                    <a:pt x="834" y="558"/>
                    <a:pt x="858" y="546"/>
                  </a:cubicBezTo>
                  <a:cubicBezTo>
                    <a:pt x="901" y="524"/>
                    <a:pt x="958" y="494"/>
                    <a:pt x="1019" y="494"/>
                  </a:cubicBezTo>
                  <a:cubicBezTo>
                    <a:pt x="1021" y="494"/>
                    <a:pt x="1023" y="494"/>
                    <a:pt x="1025" y="494"/>
                  </a:cubicBezTo>
                  <a:cubicBezTo>
                    <a:pt x="1045" y="494"/>
                    <a:pt x="1066" y="497"/>
                    <a:pt x="1086" y="501"/>
                  </a:cubicBezTo>
                  <a:cubicBezTo>
                    <a:pt x="1101" y="503"/>
                    <a:pt x="1116" y="505"/>
                    <a:pt x="1131" y="507"/>
                  </a:cubicBezTo>
                  <a:cubicBezTo>
                    <a:pt x="1194" y="512"/>
                    <a:pt x="1261" y="495"/>
                    <a:pt x="1328" y="456"/>
                  </a:cubicBezTo>
                  <a:cubicBezTo>
                    <a:pt x="1383" y="424"/>
                    <a:pt x="1438" y="378"/>
                    <a:pt x="1492" y="319"/>
                  </a:cubicBezTo>
                  <a:cubicBezTo>
                    <a:pt x="1509" y="301"/>
                    <a:pt x="1525" y="282"/>
                    <a:pt x="1541" y="263"/>
                  </a:cubicBezTo>
                  <a:cubicBezTo>
                    <a:pt x="1617" y="176"/>
                    <a:pt x="1696" y="86"/>
                    <a:pt x="1801" y="40"/>
                  </a:cubicBezTo>
                  <a:cubicBezTo>
                    <a:pt x="1866" y="11"/>
                    <a:pt x="1942" y="0"/>
                    <a:pt x="2018" y="8"/>
                  </a:cubicBezTo>
                  <a:cubicBezTo>
                    <a:pt x="2088" y="16"/>
                    <a:pt x="2153" y="39"/>
                    <a:pt x="2200" y="73"/>
                  </a:cubicBezTo>
                  <a:cubicBezTo>
                    <a:pt x="2222" y="89"/>
                    <a:pt x="2241" y="107"/>
                    <a:pt x="2259" y="124"/>
                  </a:cubicBezTo>
                  <a:cubicBezTo>
                    <a:pt x="2293" y="155"/>
                    <a:pt x="2327" y="188"/>
                    <a:pt x="2381" y="211"/>
                  </a:cubicBezTo>
                  <a:cubicBezTo>
                    <a:pt x="2445" y="239"/>
                    <a:pt x="2524" y="241"/>
                    <a:pt x="2580" y="238"/>
                  </a:cubicBezTo>
                  <a:cubicBezTo>
                    <a:pt x="2599" y="236"/>
                    <a:pt x="2618" y="235"/>
                    <a:pt x="2636" y="233"/>
                  </a:cubicBezTo>
                  <a:cubicBezTo>
                    <a:pt x="2646" y="232"/>
                    <a:pt x="2656" y="230"/>
                    <a:pt x="2667" y="229"/>
                  </a:cubicBezTo>
                  <a:cubicBezTo>
                    <a:pt x="2703" y="225"/>
                    <a:pt x="2737" y="221"/>
                    <a:pt x="2772" y="221"/>
                  </a:cubicBezTo>
                  <a:cubicBezTo>
                    <a:pt x="2843" y="219"/>
                    <a:pt x="2915" y="232"/>
                    <a:pt x="2979" y="258"/>
                  </a:cubicBezTo>
                  <a:cubicBezTo>
                    <a:pt x="3048" y="286"/>
                    <a:pt x="3107" y="328"/>
                    <a:pt x="3155" y="382"/>
                  </a:cubicBezTo>
                  <a:cubicBezTo>
                    <a:pt x="3254" y="496"/>
                    <a:pt x="3293" y="651"/>
                    <a:pt x="3331" y="801"/>
                  </a:cubicBezTo>
                  <a:cubicBezTo>
                    <a:pt x="3337" y="823"/>
                    <a:pt x="3343" y="846"/>
                    <a:pt x="3349" y="869"/>
                  </a:cubicBezTo>
                  <a:cubicBezTo>
                    <a:pt x="3361" y="916"/>
                    <a:pt x="3373" y="957"/>
                    <a:pt x="3385" y="994"/>
                  </a:cubicBezTo>
                  <a:cubicBezTo>
                    <a:pt x="3438" y="1164"/>
                    <a:pt x="3517" y="1327"/>
                    <a:pt x="3607" y="1508"/>
                  </a:cubicBezTo>
                  <a:cubicBezTo>
                    <a:pt x="3671" y="1637"/>
                    <a:pt x="3730" y="1765"/>
                    <a:pt x="3757" y="1907"/>
                  </a:cubicBezTo>
                  <a:cubicBezTo>
                    <a:pt x="3772" y="1982"/>
                    <a:pt x="3775" y="2061"/>
                    <a:pt x="3768" y="2140"/>
                  </a:cubicBezTo>
                  <a:cubicBezTo>
                    <a:pt x="3761" y="2216"/>
                    <a:pt x="3744" y="2293"/>
                    <a:pt x="3718" y="2369"/>
                  </a:cubicBezTo>
                  <a:cubicBezTo>
                    <a:pt x="3666" y="2517"/>
                    <a:pt x="3578" y="2657"/>
                    <a:pt x="3465" y="2775"/>
                  </a:cubicBezTo>
                  <a:cubicBezTo>
                    <a:pt x="3351" y="2893"/>
                    <a:pt x="3214" y="2991"/>
                    <a:pt x="3082" y="3085"/>
                  </a:cubicBezTo>
                  <a:cubicBezTo>
                    <a:pt x="3036" y="3118"/>
                    <a:pt x="2988" y="3152"/>
                    <a:pt x="2942" y="3187"/>
                  </a:cubicBezTo>
                  <a:cubicBezTo>
                    <a:pt x="2871" y="3240"/>
                    <a:pt x="2802" y="3298"/>
                    <a:pt x="2734" y="3353"/>
                  </a:cubicBezTo>
                  <a:cubicBezTo>
                    <a:pt x="2631" y="3438"/>
                    <a:pt x="2524" y="3526"/>
                    <a:pt x="2412" y="3599"/>
                  </a:cubicBezTo>
                  <a:cubicBezTo>
                    <a:pt x="2387" y="3616"/>
                    <a:pt x="2361" y="3632"/>
                    <a:pt x="2335" y="3647"/>
                  </a:cubicBezTo>
                  <a:cubicBezTo>
                    <a:pt x="2279" y="3679"/>
                    <a:pt x="2227" y="3703"/>
                    <a:pt x="2177" y="3720"/>
                  </a:cubicBezTo>
                  <a:cubicBezTo>
                    <a:pt x="2117" y="3740"/>
                    <a:pt x="2060" y="3750"/>
                    <a:pt x="2003" y="3750"/>
                  </a:cubicBezTo>
                  <a:close/>
                  <a:moveTo>
                    <a:pt x="2772" y="221"/>
                  </a:moveTo>
                  <a:cubicBezTo>
                    <a:pt x="2737" y="222"/>
                    <a:pt x="2703" y="226"/>
                    <a:pt x="2667" y="230"/>
                  </a:cubicBezTo>
                  <a:cubicBezTo>
                    <a:pt x="2657" y="231"/>
                    <a:pt x="2646" y="232"/>
                    <a:pt x="2636" y="234"/>
                  </a:cubicBezTo>
                  <a:cubicBezTo>
                    <a:pt x="2618" y="235"/>
                    <a:pt x="2599" y="237"/>
                    <a:pt x="2580" y="238"/>
                  </a:cubicBezTo>
                  <a:cubicBezTo>
                    <a:pt x="2479" y="245"/>
                    <a:pt x="2416" y="228"/>
                    <a:pt x="2381" y="212"/>
                  </a:cubicBezTo>
                  <a:cubicBezTo>
                    <a:pt x="2326" y="188"/>
                    <a:pt x="2292" y="156"/>
                    <a:pt x="2259" y="125"/>
                  </a:cubicBezTo>
                  <a:cubicBezTo>
                    <a:pt x="2240" y="107"/>
                    <a:pt x="2222" y="90"/>
                    <a:pt x="2200" y="74"/>
                  </a:cubicBezTo>
                  <a:cubicBezTo>
                    <a:pt x="2153" y="40"/>
                    <a:pt x="2088" y="17"/>
                    <a:pt x="2018" y="9"/>
                  </a:cubicBezTo>
                  <a:cubicBezTo>
                    <a:pt x="1942" y="1"/>
                    <a:pt x="1867" y="12"/>
                    <a:pt x="1801" y="41"/>
                  </a:cubicBezTo>
                  <a:cubicBezTo>
                    <a:pt x="1696" y="87"/>
                    <a:pt x="1618" y="177"/>
                    <a:pt x="1542" y="264"/>
                  </a:cubicBezTo>
                  <a:cubicBezTo>
                    <a:pt x="1526" y="282"/>
                    <a:pt x="1509" y="301"/>
                    <a:pt x="1493" y="320"/>
                  </a:cubicBezTo>
                  <a:cubicBezTo>
                    <a:pt x="1438" y="379"/>
                    <a:pt x="1383" y="425"/>
                    <a:pt x="1328" y="457"/>
                  </a:cubicBezTo>
                  <a:cubicBezTo>
                    <a:pt x="1261" y="496"/>
                    <a:pt x="1194" y="513"/>
                    <a:pt x="1131" y="507"/>
                  </a:cubicBezTo>
                  <a:cubicBezTo>
                    <a:pt x="1116" y="506"/>
                    <a:pt x="1100" y="504"/>
                    <a:pt x="1086" y="501"/>
                  </a:cubicBezTo>
                  <a:cubicBezTo>
                    <a:pt x="1066" y="498"/>
                    <a:pt x="1045" y="495"/>
                    <a:pt x="1025" y="494"/>
                  </a:cubicBezTo>
                  <a:cubicBezTo>
                    <a:pt x="1023" y="494"/>
                    <a:pt x="1021" y="494"/>
                    <a:pt x="1019" y="494"/>
                  </a:cubicBezTo>
                  <a:cubicBezTo>
                    <a:pt x="958" y="494"/>
                    <a:pt x="901" y="524"/>
                    <a:pt x="859" y="546"/>
                  </a:cubicBezTo>
                  <a:cubicBezTo>
                    <a:pt x="834" y="559"/>
                    <a:pt x="811" y="571"/>
                    <a:pt x="789" y="582"/>
                  </a:cubicBezTo>
                  <a:cubicBezTo>
                    <a:pt x="738" y="607"/>
                    <a:pt x="690" y="630"/>
                    <a:pt x="647" y="660"/>
                  </a:cubicBezTo>
                  <a:cubicBezTo>
                    <a:pt x="600" y="693"/>
                    <a:pt x="562" y="730"/>
                    <a:pt x="530" y="776"/>
                  </a:cubicBezTo>
                  <a:cubicBezTo>
                    <a:pt x="520" y="790"/>
                    <a:pt x="512" y="804"/>
                    <a:pt x="505" y="819"/>
                  </a:cubicBezTo>
                  <a:cubicBezTo>
                    <a:pt x="502" y="824"/>
                    <a:pt x="498" y="830"/>
                    <a:pt x="495" y="835"/>
                  </a:cubicBezTo>
                  <a:cubicBezTo>
                    <a:pt x="474" y="873"/>
                    <a:pt x="457" y="923"/>
                    <a:pt x="445" y="983"/>
                  </a:cubicBezTo>
                  <a:cubicBezTo>
                    <a:pt x="434" y="1036"/>
                    <a:pt x="427" y="1096"/>
                    <a:pt x="425" y="1161"/>
                  </a:cubicBezTo>
                  <a:cubicBezTo>
                    <a:pt x="424" y="1181"/>
                    <a:pt x="424" y="1201"/>
                    <a:pt x="423" y="1220"/>
                  </a:cubicBezTo>
                  <a:cubicBezTo>
                    <a:pt x="420" y="1346"/>
                    <a:pt x="417" y="1466"/>
                    <a:pt x="359" y="1551"/>
                  </a:cubicBezTo>
                  <a:cubicBezTo>
                    <a:pt x="340" y="1580"/>
                    <a:pt x="309" y="1600"/>
                    <a:pt x="276" y="1621"/>
                  </a:cubicBezTo>
                  <a:cubicBezTo>
                    <a:pt x="249" y="1638"/>
                    <a:pt x="222" y="1656"/>
                    <a:pt x="201" y="1678"/>
                  </a:cubicBezTo>
                  <a:cubicBezTo>
                    <a:pt x="141" y="1742"/>
                    <a:pt x="95" y="1811"/>
                    <a:pt x="64" y="1885"/>
                  </a:cubicBezTo>
                  <a:cubicBezTo>
                    <a:pt x="5" y="2025"/>
                    <a:pt x="1" y="2173"/>
                    <a:pt x="4" y="2286"/>
                  </a:cubicBezTo>
                  <a:cubicBezTo>
                    <a:pt x="9" y="2439"/>
                    <a:pt x="32" y="2562"/>
                    <a:pt x="74" y="2674"/>
                  </a:cubicBezTo>
                  <a:cubicBezTo>
                    <a:pt x="95" y="2728"/>
                    <a:pt x="122" y="2782"/>
                    <a:pt x="154" y="2835"/>
                  </a:cubicBezTo>
                  <a:cubicBezTo>
                    <a:pt x="288" y="3054"/>
                    <a:pt x="498" y="3240"/>
                    <a:pt x="746" y="3358"/>
                  </a:cubicBezTo>
                  <a:cubicBezTo>
                    <a:pt x="814" y="3391"/>
                    <a:pt x="882" y="3416"/>
                    <a:pt x="949" y="3441"/>
                  </a:cubicBezTo>
                  <a:cubicBezTo>
                    <a:pt x="965" y="3447"/>
                    <a:pt x="981" y="3453"/>
                    <a:pt x="998" y="3459"/>
                  </a:cubicBezTo>
                  <a:cubicBezTo>
                    <a:pt x="1069" y="3486"/>
                    <a:pt x="1135" y="3513"/>
                    <a:pt x="1200" y="3538"/>
                  </a:cubicBezTo>
                  <a:cubicBezTo>
                    <a:pt x="1298" y="3577"/>
                    <a:pt x="1392" y="3614"/>
                    <a:pt x="1487" y="3647"/>
                  </a:cubicBezTo>
                  <a:cubicBezTo>
                    <a:pt x="1630" y="3697"/>
                    <a:pt x="1804" y="3749"/>
                    <a:pt x="2003" y="3749"/>
                  </a:cubicBezTo>
                  <a:cubicBezTo>
                    <a:pt x="2003" y="3749"/>
                    <a:pt x="2003" y="3749"/>
                    <a:pt x="2003" y="3749"/>
                  </a:cubicBezTo>
                  <a:cubicBezTo>
                    <a:pt x="2060" y="3749"/>
                    <a:pt x="2117" y="3739"/>
                    <a:pt x="2176" y="3719"/>
                  </a:cubicBezTo>
                  <a:cubicBezTo>
                    <a:pt x="2227" y="3703"/>
                    <a:pt x="2278" y="3679"/>
                    <a:pt x="2335" y="3646"/>
                  </a:cubicBezTo>
                  <a:cubicBezTo>
                    <a:pt x="2360" y="3631"/>
                    <a:pt x="2386" y="3615"/>
                    <a:pt x="2412" y="3599"/>
                  </a:cubicBezTo>
                  <a:cubicBezTo>
                    <a:pt x="2523" y="3526"/>
                    <a:pt x="2630" y="3438"/>
                    <a:pt x="2734" y="3352"/>
                  </a:cubicBezTo>
                  <a:cubicBezTo>
                    <a:pt x="2801" y="3297"/>
                    <a:pt x="2871" y="3240"/>
                    <a:pt x="2942" y="3186"/>
                  </a:cubicBezTo>
                  <a:cubicBezTo>
                    <a:pt x="2988" y="3152"/>
                    <a:pt x="3036" y="3118"/>
                    <a:pt x="3082" y="3085"/>
                  </a:cubicBezTo>
                  <a:cubicBezTo>
                    <a:pt x="3214" y="2990"/>
                    <a:pt x="3351" y="2893"/>
                    <a:pt x="3464" y="2775"/>
                  </a:cubicBezTo>
                  <a:cubicBezTo>
                    <a:pt x="3578" y="2657"/>
                    <a:pt x="3665" y="2517"/>
                    <a:pt x="3717" y="2368"/>
                  </a:cubicBezTo>
                  <a:cubicBezTo>
                    <a:pt x="3743" y="2293"/>
                    <a:pt x="3760" y="2216"/>
                    <a:pt x="3767" y="2140"/>
                  </a:cubicBezTo>
                  <a:cubicBezTo>
                    <a:pt x="3774" y="2061"/>
                    <a:pt x="3771" y="1982"/>
                    <a:pt x="3757" y="1907"/>
                  </a:cubicBezTo>
                  <a:cubicBezTo>
                    <a:pt x="3729" y="1765"/>
                    <a:pt x="3670" y="1638"/>
                    <a:pt x="3606" y="1508"/>
                  </a:cubicBezTo>
                  <a:cubicBezTo>
                    <a:pt x="3516" y="1328"/>
                    <a:pt x="3438" y="1164"/>
                    <a:pt x="3384" y="994"/>
                  </a:cubicBezTo>
                  <a:cubicBezTo>
                    <a:pt x="3372" y="957"/>
                    <a:pt x="3360" y="916"/>
                    <a:pt x="3348" y="869"/>
                  </a:cubicBezTo>
                  <a:cubicBezTo>
                    <a:pt x="3342" y="847"/>
                    <a:pt x="3336" y="824"/>
                    <a:pt x="3330" y="801"/>
                  </a:cubicBezTo>
                  <a:cubicBezTo>
                    <a:pt x="3292" y="652"/>
                    <a:pt x="3253" y="497"/>
                    <a:pt x="3154" y="383"/>
                  </a:cubicBezTo>
                  <a:cubicBezTo>
                    <a:pt x="3106" y="328"/>
                    <a:pt x="3047" y="286"/>
                    <a:pt x="2979" y="259"/>
                  </a:cubicBezTo>
                  <a:cubicBezTo>
                    <a:pt x="2918" y="234"/>
                    <a:pt x="2850" y="221"/>
                    <a:pt x="2782" y="221"/>
                  </a:cubicBezTo>
                  <a:cubicBezTo>
                    <a:pt x="2778" y="221"/>
                    <a:pt x="2775" y="221"/>
                    <a:pt x="2772" y="22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9" name="Freeform 36">
              <a:extLst>
                <a:ext uri="{FF2B5EF4-FFF2-40B4-BE49-F238E27FC236}">
                  <a16:creationId xmlns:a16="http://schemas.microsoft.com/office/drawing/2014/main" id="{09A5E278-6FF4-48B2-B111-F14D3DD83574}"/>
                </a:ext>
              </a:extLst>
            </p:cNvPr>
            <p:cNvSpPr>
              <a:spLocks noEditPoints="1"/>
            </p:cNvSpPr>
            <p:nvPr/>
          </p:nvSpPr>
          <p:spPr bwMode="auto">
            <a:xfrm>
              <a:off x="4295" y="843"/>
              <a:ext cx="2863" cy="2902"/>
            </a:xfrm>
            <a:custGeom>
              <a:avLst/>
              <a:gdLst>
                <a:gd name="T0" fmla="*/ 1756 w 3868"/>
                <a:gd name="T1" fmla="*/ 3879 h 3921"/>
                <a:gd name="T2" fmla="*/ 1332 w 3868"/>
                <a:gd name="T3" fmla="*/ 3707 h 3921"/>
                <a:gd name="T4" fmla="*/ 946 w 3868"/>
                <a:gd name="T5" fmla="*/ 3541 h 3921"/>
                <a:gd name="T6" fmla="*/ 151 w 3868"/>
                <a:gd name="T7" fmla="*/ 2933 h 3921"/>
                <a:gd name="T8" fmla="*/ 2 w 3868"/>
                <a:gd name="T9" fmla="*/ 2362 h 3921"/>
                <a:gd name="T10" fmla="*/ 64 w 3868"/>
                <a:gd name="T11" fmla="*/ 1946 h 3921"/>
                <a:gd name="T12" fmla="*/ 288 w 3868"/>
                <a:gd name="T13" fmla="*/ 1673 h 3921"/>
                <a:gd name="T14" fmla="*/ 428 w 3868"/>
                <a:gd name="T15" fmla="*/ 1448 h 3921"/>
                <a:gd name="T16" fmla="*/ 437 w 3868"/>
                <a:gd name="T17" fmla="*/ 1209 h 3921"/>
                <a:gd name="T18" fmla="*/ 505 w 3868"/>
                <a:gd name="T19" fmla="*/ 858 h 3921"/>
                <a:gd name="T20" fmla="*/ 803 w 3868"/>
                <a:gd name="T21" fmla="*/ 583 h 3921"/>
                <a:gd name="T22" fmla="*/ 1006 w 3868"/>
                <a:gd name="T23" fmla="*/ 504 h 3921"/>
                <a:gd name="T24" fmla="*/ 1079 w 3868"/>
                <a:gd name="T25" fmla="*/ 514 h 3921"/>
                <a:gd name="T26" fmla="*/ 1156 w 3868"/>
                <a:gd name="T27" fmla="*/ 523 h 3921"/>
                <a:gd name="T28" fmla="*/ 1549 w 3868"/>
                <a:gd name="T29" fmla="*/ 268 h 3921"/>
                <a:gd name="T30" fmla="*/ 1931 w 3868"/>
                <a:gd name="T31" fmla="*/ 3 h 3921"/>
                <a:gd name="T32" fmla="*/ 2148 w 3868"/>
                <a:gd name="T33" fmla="*/ 36 h 3921"/>
                <a:gd name="T34" fmla="*/ 2288 w 3868"/>
                <a:gd name="T35" fmla="*/ 146 h 3921"/>
                <a:gd name="T36" fmla="*/ 2616 w 3868"/>
                <a:gd name="T37" fmla="*/ 280 h 3921"/>
                <a:gd name="T38" fmla="*/ 2714 w 3868"/>
                <a:gd name="T39" fmla="*/ 269 h 3921"/>
                <a:gd name="T40" fmla="*/ 3031 w 3868"/>
                <a:gd name="T41" fmla="*/ 291 h 3921"/>
                <a:gd name="T42" fmla="*/ 3404 w 3868"/>
                <a:gd name="T43" fmla="*/ 856 h 3921"/>
                <a:gd name="T44" fmla="*/ 3455 w 3868"/>
                <a:gd name="T45" fmla="*/ 1045 h 3921"/>
                <a:gd name="T46" fmla="*/ 3845 w 3868"/>
                <a:gd name="T47" fmla="*/ 1986 h 3921"/>
                <a:gd name="T48" fmla="*/ 3813 w 3868"/>
                <a:gd name="T49" fmla="*/ 2468 h 3921"/>
                <a:gd name="T50" fmla="*/ 3166 w 3868"/>
                <a:gd name="T51" fmla="*/ 3208 h 3921"/>
                <a:gd name="T52" fmla="*/ 2781 w 3868"/>
                <a:gd name="T53" fmla="*/ 3507 h 3921"/>
                <a:gd name="T54" fmla="*/ 2382 w 3868"/>
                <a:gd name="T55" fmla="*/ 3810 h 3921"/>
                <a:gd name="T56" fmla="*/ 2035 w 3868"/>
                <a:gd name="T57" fmla="*/ 3920 h 3921"/>
                <a:gd name="T58" fmla="*/ 2714 w 3868"/>
                <a:gd name="T59" fmla="*/ 270 h 3921"/>
                <a:gd name="T60" fmla="*/ 2616 w 3868"/>
                <a:gd name="T61" fmla="*/ 281 h 3921"/>
                <a:gd name="T62" fmla="*/ 2288 w 3868"/>
                <a:gd name="T63" fmla="*/ 147 h 3921"/>
                <a:gd name="T64" fmla="*/ 2148 w 3868"/>
                <a:gd name="T65" fmla="*/ 37 h 3921"/>
                <a:gd name="T66" fmla="*/ 1931 w 3868"/>
                <a:gd name="T67" fmla="*/ 4 h 3921"/>
                <a:gd name="T68" fmla="*/ 1549 w 3868"/>
                <a:gd name="T69" fmla="*/ 269 h 3921"/>
                <a:gd name="T70" fmla="*/ 1331 w 3868"/>
                <a:gd name="T71" fmla="*/ 472 h 3921"/>
                <a:gd name="T72" fmla="*/ 1079 w 3868"/>
                <a:gd name="T73" fmla="*/ 514 h 3921"/>
                <a:gd name="T74" fmla="*/ 1006 w 3868"/>
                <a:gd name="T75" fmla="*/ 505 h 3921"/>
                <a:gd name="T76" fmla="*/ 803 w 3868"/>
                <a:gd name="T77" fmla="*/ 583 h 3921"/>
                <a:gd name="T78" fmla="*/ 505 w 3868"/>
                <a:gd name="T79" fmla="*/ 858 h 3921"/>
                <a:gd name="T80" fmla="*/ 438 w 3868"/>
                <a:gd name="T81" fmla="*/ 1209 h 3921"/>
                <a:gd name="T82" fmla="*/ 429 w 3868"/>
                <a:gd name="T83" fmla="*/ 1448 h 3921"/>
                <a:gd name="T84" fmla="*/ 288 w 3868"/>
                <a:gd name="T85" fmla="*/ 1674 h 3921"/>
                <a:gd name="T86" fmla="*/ 64 w 3868"/>
                <a:gd name="T87" fmla="*/ 1947 h 3921"/>
                <a:gd name="T88" fmla="*/ 3 w 3868"/>
                <a:gd name="T89" fmla="*/ 2362 h 3921"/>
                <a:gd name="T90" fmla="*/ 152 w 3868"/>
                <a:gd name="T91" fmla="*/ 2933 h 3921"/>
                <a:gd name="T92" fmla="*/ 947 w 3868"/>
                <a:gd name="T93" fmla="*/ 3540 h 3921"/>
                <a:gd name="T94" fmla="*/ 1332 w 3868"/>
                <a:gd name="T95" fmla="*/ 3706 h 3921"/>
                <a:gd name="T96" fmla="*/ 2035 w 3868"/>
                <a:gd name="T97" fmla="*/ 3920 h 3921"/>
                <a:gd name="T98" fmla="*/ 2381 w 3868"/>
                <a:gd name="T99" fmla="*/ 3809 h 3921"/>
                <a:gd name="T100" fmla="*/ 2780 w 3868"/>
                <a:gd name="T101" fmla="*/ 3507 h 3921"/>
                <a:gd name="T102" fmla="*/ 3166 w 3868"/>
                <a:gd name="T103" fmla="*/ 3207 h 3921"/>
                <a:gd name="T104" fmla="*/ 3813 w 3868"/>
                <a:gd name="T105" fmla="*/ 2468 h 3921"/>
                <a:gd name="T106" fmla="*/ 3844 w 3868"/>
                <a:gd name="T107" fmla="*/ 1986 h 3921"/>
                <a:gd name="T108" fmla="*/ 3454 w 3868"/>
                <a:gd name="T109" fmla="*/ 1046 h 3921"/>
                <a:gd name="T110" fmla="*/ 3403 w 3868"/>
                <a:gd name="T111" fmla="*/ 856 h 3921"/>
                <a:gd name="T112" fmla="*/ 3031 w 3868"/>
                <a:gd name="T113" fmla="*/ 291 h 3921"/>
                <a:gd name="T114" fmla="*/ 2815 w 3868"/>
                <a:gd name="T115" fmla="*/ 259 h 3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68" h="3921">
                  <a:moveTo>
                    <a:pt x="2035" y="3920"/>
                  </a:moveTo>
                  <a:cubicBezTo>
                    <a:pt x="1944" y="3919"/>
                    <a:pt x="1853" y="3905"/>
                    <a:pt x="1756" y="3879"/>
                  </a:cubicBezTo>
                  <a:cubicBezTo>
                    <a:pt x="1662" y="3853"/>
                    <a:pt x="1578" y="3818"/>
                    <a:pt x="1515" y="3791"/>
                  </a:cubicBezTo>
                  <a:cubicBezTo>
                    <a:pt x="1454" y="3764"/>
                    <a:pt x="1395" y="3736"/>
                    <a:pt x="1332" y="3707"/>
                  </a:cubicBezTo>
                  <a:cubicBezTo>
                    <a:pt x="1237" y="3663"/>
                    <a:pt x="1138" y="3617"/>
                    <a:pt x="1026" y="3572"/>
                  </a:cubicBezTo>
                  <a:cubicBezTo>
                    <a:pt x="1000" y="3561"/>
                    <a:pt x="973" y="3551"/>
                    <a:pt x="946" y="3541"/>
                  </a:cubicBezTo>
                  <a:cubicBezTo>
                    <a:pt x="889" y="3519"/>
                    <a:pt x="829" y="3496"/>
                    <a:pt x="770" y="3469"/>
                  </a:cubicBezTo>
                  <a:cubicBezTo>
                    <a:pt x="507" y="3347"/>
                    <a:pt x="287" y="3156"/>
                    <a:pt x="151" y="2933"/>
                  </a:cubicBezTo>
                  <a:cubicBezTo>
                    <a:pt x="118" y="2878"/>
                    <a:pt x="90" y="2822"/>
                    <a:pt x="69" y="2765"/>
                  </a:cubicBezTo>
                  <a:cubicBezTo>
                    <a:pt x="27" y="2652"/>
                    <a:pt x="6" y="2524"/>
                    <a:pt x="2" y="2362"/>
                  </a:cubicBezTo>
                  <a:cubicBezTo>
                    <a:pt x="0" y="2280"/>
                    <a:pt x="3" y="2214"/>
                    <a:pt x="11" y="2152"/>
                  </a:cubicBezTo>
                  <a:cubicBezTo>
                    <a:pt x="20" y="2076"/>
                    <a:pt x="38" y="2008"/>
                    <a:pt x="64" y="1946"/>
                  </a:cubicBezTo>
                  <a:cubicBezTo>
                    <a:pt x="96" y="1869"/>
                    <a:pt x="144" y="1796"/>
                    <a:pt x="207" y="1731"/>
                  </a:cubicBezTo>
                  <a:cubicBezTo>
                    <a:pt x="229" y="1708"/>
                    <a:pt x="259" y="1690"/>
                    <a:pt x="288" y="1673"/>
                  </a:cubicBezTo>
                  <a:cubicBezTo>
                    <a:pt x="323" y="1652"/>
                    <a:pt x="356" y="1632"/>
                    <a:pt x="376" y="1603"/>
                  </a:cubicBezTo>
                  <a:cubicBezTo>
                    <a:pt x="402" y="1564"/>
                    <a:pt x="420" y="1513"/>
                    <a:pt x="428" y="1448"/>
                  </a:cubicBezTo>
                  <a:cubicBezTo>
                    <a:pt x="436" y="1388"/>
                    <a:pt x="436" y="1322"/>
                    <a:pt x="437" y="1259"/>
                  </a:cubicBezTo>
                  <a:cubicBezTo>
                    <a:pt x="437" y="1242"/>
                    <a:pt x="437" y="1226"/>
                    <a:pt x="437" y="1209"/>
                  </a:cubicBezTo>
                  <a:cubicBezTo>
                    <a:pt x="438" y="1108"/>
                    <a:pt x="450" y="968"/>
                    <a:pt x="495" y="877"/>
                  </a:cubicBezTo>
                  <a:cubicBezTo>
                    <a:pt x="498" y="871"/>
                    <a:pt x="502" y="864"/>
                    <a:pt x="505" y="858"/>
                  </a:cubicBezTo>
                  <a:cubicBezTo>
                    <a:pt x="511" y="843"/>
                    <a:pt x="518" y="829"/>
                    <a:pt x="527" y="815"/>
                  </a:cubicBezTo>
                  <a:cubicBezTo>
                    <a:pt x="598" y="698"/>
                    <a:pt x="688" y="647"/>
                    <a:pt x="803" y="583"/>
                  </a:cubicBezTo>
                  <a:cubicBezTo>
                    <a:pt x="815" y="576"/>
                    <a:pt x="828" y="568"/>
                    <a:pt x="842" y="561"/>
                  </a:cubicBezTo>
                  <a:cubicBezTo>
                    <a:pt x="890" y="533"/>
                    <a:pt x="946" y="504"/>
                    <a:pt x="1006" y="504"/>
                  </a:cubicBezTo>
                  <a:cubicBezTo>
                    <a:pt x="1009" y="504"/>
                    <a:pt x="1011" y="504"/>
                    <a:pt x="1014" y="505"/>
                  </a:cubicBezTo>
                  <a:cubicBezTo>
                    <a:pt x="1036" y="505"/>
                    <a:pt x="1058" y="510"/>
                    <a:pt x="1079" y="514"/>
                  </a:cubicBezTo>
                  <a:cubicBezTo>
                    <a:pt x="1094" y="516"/>
                    <a:pt x="1109" y="519"/>
                    <a:pt x="1125" y="521"/>
                  </a:cubicBezTo>
                  <a:cubicBezTo>
                    <a:pt x="1135" y="522"/>
                    <a:pt x="1146" y="523"/>
                    <a:pt x="1156" y="523"/>
                  </a:cubicBezTo>
                  <a:cubicBezTo>
                    <a:pt x="1296" y="523"/>
                    <a:pt x="1419" y="418"/>
                    <a:pt x="1500" y="326"/>
                  </a:cubicBezTo>
                  <a:cubicBezTo>
                    <a:pt x="1516" y="307"/>
                    <a:pt x="1533" y="287"/>
                    <a:pt x="1549" y="268"/>
                  </a:cubicBezTo>
                  <a:cubicBezTo>
                    <a:pt x="1626" y="175"/>
                    <a:pt x="1707" y="79"/>
                    <a:pt x="1818" y="32"/>
                  </a:cubicBezTo>
                  <a:cubicBezTo>
                    <a:pt x="1853" y="17"/>
                    <a:pt x="1891" y="7"/>
                    <a:pt x="1931" y="3"/>
                  </a:cubicBezTo>
                  <a:cubicBezTo>
                    <a:pt x="1968" y="0"/>
                    <a:pt x="2007" y="1"/>
                    <a:pt x="2045" y="7"/>
                  </a:cubicBezTo>
                  <a:cubicBezTo>
                    <a:pt x="2081" y="12"/>
                    <a:pt x="2116" y="22"/>
                    <a:pt x="2148" y="36"/>
                  </a:cubicBezTo>
                  <a:cubicBezTo>
                    <a:pt x="2180" y="50"/>
                    <a:pt x="2208" y="68"/>
                    <a:pt x="2232" y="88"/>
                  </a:cubicBezTo>
                  <a:cubicBezTo>
                    <a:pt x="2253" y="106"/>
                    <a:pt x="2271" y="126"/>
                    <a:pt x="2288" y="146"/>
                  </a:cubicBezTo>
                  <a:cubicBezTo>
                    <a:pt x="2321" y="183"/>
                    <a:pt x="2354" y="222"/>
                    <a:pt x="2410" y="249"/>
                  </a:cubicBezTo>
                  <a:cubicBezTo>
                    <a:pt x="2476" y="282"/>
                    <a:pt x="2559" y="284"/>
                    <a:pt x="2616" y="280"/>
                  </a:cubicBezTo>
                  <a:cubicBezTo>
                    <a:pt x="2637" y="279"/>
                    <a:pt x="2658" y="277"/>
                    <a:pt x="2674" y="275"/>
                  </a:cubicBezTo>
                  <a:cubicBezTo>
                    <a:pt x="2687" y="273"/>
                    <a:pt x="2701" y="271"/>
                    <a:pt x="2714" y="269"/>
                  </a:cubicBezTo>
                  <a:cubicBezTo>
                    <a:pt x="2749" y="265"/>
                    <a:pt x="2782" y="260"/>
                    <a:pt x="2815" y="259"/>
                  </a:cubicBezTo>
                  <a:cubicBezTo>
                    <a:pt x="2890" y="255"/>
                    <a:pt x="2965" y="266"/>
                    <a:pt x="3031" y="291"/>
                  </a:cubicBezTo>
                  <a:cubicBezTo>
                    <a:pt x="3104" y="318"/>
                    <a:pt x="3167" y="360"/>
                    <a:pt x="3217" y="415"/>
                  </a:cubicBezTo>
                  <a:cubicBezTo>
                    <a:pt x="3324" y="534"/>
                    <a:pt x="3365" y="698"/>
                    <a:pt x="3404" y="856"/>
                  </a:cubicBezTo>
                  <a:cubicBezTo>
                    <a:pt x="3409" y="876"/>
                    <a:pt x="3414" y="896"/>
                    <a:pt x="3419" y="916"/>
                  </a:cubicBezTo>
                  <a:cubicBezTo>
                    <a:pt x="3432" y="966"/>
                    <a:pt x="3443" y="1007"/>
                    <a:pt x="3455" y="1045"/>
                  </a:cubicBezTo>
                  <a:cubicBezTo>
                    <a:pt x="3510" y="1228"/>
                    <a:pt x="3597" y="1409"/>
                    <a:pt x="3681" y="1577"/>
                  </a:cubicBezTo>
                  <a:cubicBezTo>
                    <a:pt x="3743" y="1698"/>
                    <a:pt x="3812" y="1836"/>
                    <a:pt x="3845" y="1986"/>
                  </a:cubicBezTo>
                  <a:cubicBezTo>
                    <a:pt x="3862" y="2064"/>
                    <a:pt x="3868" y="2146"/>
                    <a:pt x="3862" y="2229"/>
                  </a:cubicBezTo>
                  <a:cubicBezTo>
                    <a:pt x="3856" y="2308"/>
                    <a:pt x="3840" y="2389"/>
                    <a:pt x="3813" y="2468"/>
                  </a:cubicBezTo>
                  <a:cubicBezTo>
                    <a:pt x="3762" y="2623"/>
                    <a:pt x="3673" y="2770"/>
                    <a:pt x="3555" y="2892"/>
                  </a:cubicBezTo>
                  <a:cubicBezTo>
                    <a:pt x="3440" y="3013"/>
                    <a:pt x="3301" y="3112"/>
                    <a:pt x="3166" y="3208"/>
                  </a:cubicBezTo>
                  <a:cubicBezTo>
                    <a:pt x="3115" y="3244"/>
                    <a:pt x="3063" y="3281"/>
                    <a:pt x="3012" y="3319"/>
                  </a:cubicBezTo>
                  <a:cubicBezTo>
                    <a:pt x="2933" y="3379"/>
                    <a:pt x="2856" y="3444"/>
                    <a:pt x="2781" y="3507"/>
                  </a:cubicBezTo>
                  <a:cubicBezTo>
                    <a:pt x="2678" y="3594"/>
                    <a:pt x="2572" y="3683"/>
                    <a:pt x="2462" y="3758"/>
                  </a:cubicBezTo>
                  <a:cubicBezTo>
                    <a:pt x="2435" y="3776"/>
                    <a:pt x="2408" y="3793"/>
                    <a:pt x="2382" y="3810"/>
                  </a:cubicBezTo>
                  <a:cubicBezTo>
                    <a:pt x="2256" y="3885"/>
                    <a:pt x="2148" y="3921"/>
                    <a:pt x="2042" y="3921"/>
                  </a:cubicBezTo>
                  <a:cubicBezTo>
                    <a:pt x="2040" y="3921"/>
                    <a:pt x="2037" y="3921"/>
                    <a:pt x="2035" y="3920"/>
                  </a:cubicBezTo>
                  <a:moveTo>
                    <a:pt x="2815" y="259"/>
                  </a:moveTo>
                  <a:cubicBezTo>
                    <a:pt x="2782" y="261"/>
                    <a:pt x="2749" y="265"/>
                    <a:pt x="2714" y="270"/>
                  </a:cubicBezTo>
                  <a:cubicBezTo>
                    <a:pt x="2701" y="272"/>
                    <a:pt x="2688" y="274"/>
                    <a:pt x="2674" y="275"/>
                  </a:cubicBezTo>
                  <a:cubicBezTo>
                    <a:pt x="2658" y="277"/>
                    <a:pt x="2637" y="280"/>
                    <a:pt x="2616" y="281"/>
                  </a:cubicBezTo>
                  <a:cubicBezTo>
                    <a:pt x="2558" y="285"/>
                    <a:pt x="2476" y="283"/>
                    <a:pt x="2410" y="250"/>
                  </a:cubicBezTo>
                  <a:cubicBezTo>
                    <a:pt x="2354" y="222"/>
                    <a:pt x="2320" y="184"/>
                    <a:pt x="2288" y="147"/>
                  </a:cubicBezTo>
                  <a:cubicBezTo>
                    <a:pt x="2270" y="127"/>
                    <a:pt x="2252" y="106"/>
                    <a:pt x="2231" y="88"/>
                  </a:cubicBezTo>
                  <a:cubicBezTo>
                    <a:pt x="2208" y="68"/>
                    <a:pt x="2180" y="51"/>
                    <a:pt x="2148" y="37"/>
                  </a:cubicBezTo>
                  <a:cubicBezTo>
                    <a:pt x="2116" y="23"/>
                    <a:pt x="2081" y="13"/>
                    <a:pt x="2044" y="7"/>
                  </a:cubicBezTo>
                  <a:cubicBezTo>
                    <a:pt x="2007" y="1"/>
                    <a:pt x="1968" y="0"/>
                    <a:pt x="1931" y="4"/>
                  </a:cubicBezTo>
                  <a:cubicBezTo>
                    <a:pt x="1891" y="8"/>
                    <a:pt x="1853" y="18"/>
                    <a:pt x="1819" y="33"/>
                  </a:cubicBezTo>
                  <a:cubicBezTo>
                    <a:pt x="1708" y="80"/>
                    <a:pt x="1627" y="176"/>
                    <a:pt x="1549" y="269"/>
                  </a:cubicBezTo>
                  <a:cubicBezTo>
                    <a:pt x="1533" y="288"/>
                    <a:pt x="1517" y="308"/>
                    <a:pt x="1500" y="326"/>
                  </a:cubicBezTo>
                  <a:cubicBezTo>
                    <a:pt x="1445" y="389"/>
                    <a:pt x="1388" y="438"/>
                    <a:pt x="1331" y="472"/>
                  </a:cubicBezTo>
                  <a:cubicBezTo>
                    <a:pt x="1261" y="513"/>
                    <a:pt x="1191" y="530"/>
                    <a:pt x="1125" y="522"/>
                  </a:cubicBezTo>
                  <a:cubicBezTo>
                    <a:pt x="1109" y="520"/>
                    <a:pt x="1094" y="517"/>
                    <a:pt x="1079" y="514"/>
                  </a:cubicBezTo>
                  <a:cubicBezTo>
                    <a:pt x="1058" y="510"/>
                    <a:pt x="1036" y="506"/>
                    <a:pt x="1014" y="505"/>
                  </a:cubicBezTo>
                  <a:cubicBezTo>
                    <a:pt x="1011" y="505"/>
                    <a:pt x="1009" y="505"/>
                    <a:pt x="1006" y="505"/>
                  </a:cubicBezTo>
                  <a:cubicBezTo>
                    <a:pt x="946" y="505"/>
                    <a:pt x="890" y="534"/>
                    <a:pt x="842" y="561"/>
                  </a:cubicBezTo>
                  <a:cubicBezTo>
                    <a:pt x="829" y="569"/>
                    <a:pt x="816" y="576"/>
                    <a:pt x="803" y="583"/>
                  </a:cubicBezTo>
                  <a:cubicBezTo>
                    <a:pt x="689" y="648"/>
                    <a:pt x="599" y="699"/>
                    <a:pt x="527" y="816"/>
                  </a:cubicBezTo>
                  <a:cubicBezTo>
                    <a:pt x="519" y="829"/>
                    <a:pt x="512" y="844"/>
                    <a:pt x="505" y="858"/>
                  </a:cubicBezTo>
                  <a:cubicBezTo>
                    <a:pt x="502" y="864"/>
                    <a:pt x="499" y="871"/>
                    <a:pt x="496" y="877"/>
                  </a:cubicBezTo>
                  <a:cubicBezTo>
                    <a:pt x="450" y="968"/>
                    <a:pt x="439" y="1108"/>
                    <a:pt x="438" y="1209"/>
                  </a:cubicBezTo>
                  <a:cubicBezTo>
                    <a:pt x="438" y="1226"/>
                    <a:pt x="438" y="1242"/>
                    <a:pt x="438" y="1259"/>
                  </a:cubicBezTo>
                  <a:cubicBezTo>
                    <a:pt x="437" y="1322"/>
                    <a:pt x="437" y="1389"/>
                    <a:pt x="429" y="1448"/>
                  </a:cubicBezTo>
                  <a:cubicBezTo>
                    <a:pt x="420" y="1514"/>
                    <a:pt x="403" y="1565"/>
                    <a:pt x="376" y="1604"/>
                  </a:cubicBezTo>
                  <a:cubicBezTo>
                    <a:pt x="357" y="1632"/>
                    <a:pt x="323" y="1652"/>
                    <a:pt x="288" y="1674"/>
                  </a:cubicBezTo>
                  <a:cubicBezTo>
                    <a:pt x="259" y="1691"/>
                    <a:pt x="230" y="1709"/>
                    <a:pt x="208" y="1731"/>
                  </a:cubicBezTo>
                  <a:cubicBezTo>
                    <a:pt x="145" y="1797"/>
                    <a:pt x="97" y="1869"/>
                    <a:pt x="64" y="1947"/>
                  </a:cubicBezTo>
                  <a:cubicBezTo>
                    <a:pt x="38" y="2009"/>
                    <a:pt x="21" y="2076"/>
                    <a:pt x="11" y="2152"/>
                  </a:cubicBezTo>
                  <a:cubicBezTo>
                    <a:pt x="4" y="2214"/>
                    <a:pt x="1" y="2280"/>
                    <a:pt x="3" y="2362"/>
                  </a:cubicBezTo>
                  <a:cubicBezTo>
                    <a:pt x="7" y="2524"/>
                    <a:pt x="28" y="2652"/>
                    <a:pt x="70" y="2765"/>
                  </a:cubicBezTo>
                  <a:cubicBezTo>
                    <a:pt x="91" y="2821"/>
                    <a:pt x="119" y="2878"/>
                    <a:pt x="152" y="2933"/>
                  </a:cubicBezTo>
                  <a:cubicBezTo>
                    <a:pt x="288" y="3156"/>
                    <a:pt x="508" y="3346"/>
                    <a:pt x="770" y="3468"/>
                  </a:cubicBezTo>
                  <a:cubicBezTo>
                    <a:pt x="829" y="3495"/>
                    <a:pt x="889" y="3518"/>
                    <a:pt x="947" y="3540"/>
                  </a:cubicBezTo>
                  <a:cubicBezTo>
                    <a:pt x="973" y="3550"/>
                    <a:pt x="1000" y="3561"/>
                    <a:pt x="1027" y="3571"/>
                  </a:cubicBezTo>
                  <a:cubicBezTo>
                    <a:pt x="1138" y="3616"/>
                    <a:pt x="1237" y="3662"/>
                    <a:pt x="1332" y="3706"/>
                  </a:cubicBezTo>
                  <a:cubicBezTo>
                    <a:pt x="1395" y="3736"/>
                    <a:pt x="1454" y="3763"/>
                    <a:pt x="1516" y="3790"/>
                  </a:cubicBezTo>
                  <a:cubicBezTo>
                    <a:pt x="1660" y="3852"/>
                    <a:pt x="1834" y="3917"/>
                    <a:pt x="2035" y="3920"/>
                  </a:cubicBezTo>
                  <a:cubicBezTo>
                    <a:pt x="2037" y="3920"/>
                    <a:pt x="2040" y="3920"/>
                    <a:pt x="2042" y="3920"/>
                  </a:cubicBezTo>
                  <a:cubicBezTo>
                    <a:pt x="2148" y="3920"/>
                    <a:pt x="2256" y="3884"/>
                    <a:pt x="2381" y="3809"/>
                  </a:cubicBezTo>
                  <a:cubicBezTo>
                    <a:pt x="2408" y="3793"/>
                    <a:pt x="2435" y="3776"/>
                    <a:pt x="2462" y="3758"/>
                  </a:cubicBezTo>
                  <a:cubicBezTo>
                    <a:pt x="2572" y="3682"/>
                    <a:pt x="2678" y="3593"/>
                    <a:pt x="2780" y="3507"/>
                  </a:cubicBezTo>
                  <a:cubicBezTo>
                    <a:pt x="2855" y="3444"/>
                    <a:pt x="2932" y="3379"/>
                    <a:pt x="3012" y="3319"/>
                  </a:cubicBezTo>
                  <a:cubicBezTo>
                    <a:pt x="3062" y="3281"/>
                    <a:pt x="3115" y="3243"/>
                    <a:pt x="3166" y="3207"/>
                  </a:cubicBezTo>
                  <a:cubicBezTo>
                    <a:pt x="3300" y="3111"/>
                    <a:pt x="3439" y="3012"/>
                    <a:pt x="3555" y="2891"/>
                  </a:cubicBezTo>
                  <a:cubicBezTo>
                    <a:pt x="3672" y="2769"/>
                    <a:pt x="3761" y="2623"/>
                    <a:pt x="3813" y="2468"/>
                  </a:cubicBezTo>
                  <a:cubicBezTo>
                    <a:pt x="3839" y="2389"/>
                    <a:pt x="3855" y="2308"/>
                    <a:pt x="3861" y="2228"/>
                  </a:cubicBezTo>
                  <a:cubicBezTo>
                    <a:pt x="3867" y="2146"/>
                    <a:pt x="3861" y="2064"/>
                    <a:pt x="3844" y="1986"/>
                  </a:cubicBezTo>
                  <a:cubicBezTo>
                    <a:pt x="3812" y="1836"/>
                    <a:pt x="3742" y="1698"/>
                    <a:pt x="3681" y="1577"/>
                  </a:cubicBezTo>
                  <a:cubicBezTo>
                    <a:pt x="3596" y="1409"/>
                    <a:pt x="3510" y="1229"/>
                    <a:pt x="3454" y="1046"/>
                  </a:cubicBezTo>
                  <a:cubicBezTo>
                    <a:pt x="3442" y="1008"/>
                    <a:pt x="3431" y="966"/>
                    <a:pt x="3418" y="916"/>
                  </a:cubicBezTo>
                  <a:cubicBezTo>
                    <a:pt x="3413" y="897"/>
                    <a:pt x="3408" y="876"/>
                    <a:pt x="3403" y="856"/>
                  </a:cubicBezTo>
                  <a:cubicBezTo>
                    <a:pt x="3364" y="698"/>
                    <a:pt x="3324" y="534"/>
                    <a:pt x="3217" y="416"/>
                  </a:cubicBezTo>
                  <a:cubicBezTo>
                    <a:pt x="3166" y="360"/>
                    <a:pt x="3104" y="318"/>
                    <a:pt x="3031" y="291"/>
                  </a:cubicBezTo>
                  <a:cubicBezTo>
                    <a:pt x="2973" y="270"/>
                    <a:pt x="2908" y="259"/>
                    <a:pt x="2843" y="259"/>
                  </a:cubicBezTo>
                  <a:cubicBezTo>
                    <a:pt x="2834" y="259"/>
                    <a:pt x="2824" y="259"/>
                    <a:pt x="2815" y="25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0" name="Freeform 37">
              <a:extLst>
                <a:ext uri="{FF2B5EF4-FFF2-40B4-BE49-F238E27FC236}">
                  <a16:creationId xmlns:a16="http://schemas.microsoft.com/office/drawing/2014/main" id="{4E1153E1-7818-41B9-ABED-3F6D04BACB8D}"/>
                </a:ext>
              </a:extLst>
            </p:cNvPr>
            <p:cNvSpPr>
              <a:spLocks noEditPoints="1"/>
            </p:cNvSpPr>
            <p:nvPr/>
          </p:nvSpPr>
          <p:spPr bwMode="auto">
            <a:xfrm>
              <a:off x="4255" y="741"/>
              <a:ext cx="2973" cy="3062"/>
            </a:xfrm>
            <a:custGeom>
              <a:avLst/>
              <a:gdLst>
                <a:gd name="T0" fmla="*/ 1547 w 4017"/>
                <a:gd name="T1" fmla="*/ 3979 h 4137"/>
                <a:gd name="T2" fmla="*/ 1059 w 4017"/>
                <a:gd name="T3" fmla="*/ 3730 h 4137"/>
                <a:gd name="T4" fmla="*/ 798 w 4017"/>
                <a:gd name="T5" fmla="*/ 3624 h 4137"/>
                <a:gd name="T6" fmla="*/ 67 w 4017"/>
                <a:gd name="T7" fmla="*/ 2901 h 4137"/>
                <a:gd name="T8" fmla="*/ 66 w 4017"/>
                <a:gd name="T9" fmla="*/ 2050 h 4137"/>
                <a:gd name="T10" fmla="*/ 303 w 4017"/>
                <a:gd name="T11" fmla="*/ 1766 h 4137"/>
                <a:gd name="T12" fmla="*/ 453 w 4017"/>
                <a:gd name="T13" fmla="*/ 1340 h 4137"/>
                <a:gd name="T14" fmla="*/ 498 w 4017"/>
                <a:gd name="T15" fmla="*/ 961 h 4137"/>
                <a:gd name="T16" fmla="*/ 526 w 4017"/>
                <a:gd name="T17" fmla="*/ 897 h 4137"/>
                <a:gd name="T18" fmla="*/ 1009 w 4017"/>
                <a:gd name="T19" fmla="*/ 555 h 4137"/>
                <a:gd name="T20" fmla="*/ 1124 w 4017"/>
                <a:gd name="T21" fmla="*/ 576 h 4137"/>
                <a:gd name="T22" fmla="*/ 1559 w 4017"/>
                <a:gd name="T23" fmla="*/ 314 h 4137"/>
                <a:gd name="T24" fmla="*/ 2270 w 4017"/>
                <a:gd name="T25" fmla="*/ 143 h 4137"/>
                <a:gd name="T26" fmla="*/ 2446 w 4017"/>
                <a:gd name="T27" fmla="*/ 328 h 4137"/>
                <a:gd name="T28" fmla="*/ 2717 w 4017"/>
                <a:gd name="T29" fmla="*/ 357 h 4137"/>
                <a:gd name="T30" fmla="*/ 2863 w 4017"/>
                <a:gd name="T31" fmla="*/ 337 h 4137"/>
                <a:gd name="T32" fmla="*/ 3485 w 4017"/>
                <a:gd name="T33" fmla="*/ 954 h 4137"/>
                <a:gd name="T34" fmla="*/ 3533 w 4017"/>
                <a:gd name="T35" fmla="*/ 1139 h 4137"/>
                <a:gd name="T36" fmla="*/ 3770 w 4017"/>
                <a:gd name="T37" fmla="*/ 1698 h 4137"/>
                <a:gd name="T38" fmla="*/ 3653 w 4017"/>
                <a:gd name="T39" fmla="*/ 3054 h 4137"/>
                <a:gd name="T40" fmla="*/ 3089 w 4017"/>
                <a:gd name="T41" fmla="*/ 3497 h 4137"/>
                <a:gd name="T42" fmla="*/ 2518 w 4017"/>
                <a:gd name="T43" fmla="*/ 3963 h 4137"/>
                <a:gd name="T44" fmla="*/ 2085 w 4017"/>
                <a:gd name="T45" fmla="*/ 4137 h 4137"/>
                <a:gd name="T46" fmla="*/ 2864 w 4017"/>
                <a:gd name="T47" fmla="*/ 344 h 4137"/>
                <a:gd name="T48" fmla="*/ 2718 w 4017"/>
                <a:gd name="T49" fmla="*/ 364 h 4137"/>
                <a:gd name="T50" fmla="*/ 2443 w 4017"/>
                <a:gd name="T51" fmla="*/ 334 h 4137"/>
                <a:gd name="T52" fmla="*/ 2265 w 4017"/>
                <a:gd name="T53" fmla="*/ 148 h 4137"/>
                <a:gd name="T54" fmla="*/ 1564 w 4017"/>
                <a:gd name="T55" fmla="*/ 319 h 4137"/>
                <a:gd name="T56" fmla="*/ 1123 w 4017"/>
                <a:gd name="T57" fmla="*/ 583 h 4137"/>
                <a:gd name="T58" fmla="*/ 1009 w 4017"/>
                <a:gd name="T59" fmla="*/ 562 h 4137"/>
                <a:gd name="T60" fmla="*/ 533 w 4017"/>
                <a:gd name="T61" fmla="*/ 900 h 4137"/>
                <a:gd name="T62" fmla="*/ 505 w 4017"/>
                <a:gd name="T63" fmla="*/ 964 h 4137"/>
                <a:gd name="T64" fmla="*/ 460 w 4017"/>
                <a:gd name="T65" fmla="*/ 1339 h 4137"/>
                <a:gd name="T66" fmla="*/ 307 w 4017"/>
                <a:gd name="T67" fmla="*/ 1772 h 4137"/>
                <a:gd name="T68" fmla="*/ 73 w 4017"/>
                <a:gd name="T69" fmla="*/ 2053 h 4137"/>
                <a:gd name="T70" fmla="*/ 74 w 4017"/>
                <a:gd name="T71" fmla="*/ 2898 h 4137"/>
                <a:gd name="T72" fmla="*/ 801 w 4017"/>
                <a:gd name="T73" fmla="*/ 3618 h 4137"/>
                <a:gd name="T74" fmla="*/ 1062 w 4017"/>
                <a:gd name="T75" fmla="*/ 3723 h 4137"/>
                <a:gd name="T76" fmla="*/ 1551 w 4017"/>
                <a:gd name="T77" fmla="*/ 3973 h 4137"/>
                <a:gd name="T78" fmla="*/ 2432 w 4017"/>
                <a:gd name="T79" fmla="*/ 4012 h 4137"/>
                <a:gd name="T80" fmla="*/ 2831 w 4017"/>
                <a:gd name="T81" fmla="*/ 3702 h 4137"/>
                <a:gd name="T82" fmla="*/ 3252 w 4017"/>
                <a:gd name="T83" fmla="*/ 3371 h 4137"/>
                <a:gd name="T84" fmla="*/ 3934 w 4017"/>
                <a:gd name="T85" fmla="*/ 2108 h 4137"/>
                <a:gd name="T86" fmla="*/ 3758 w 4017"/>
                <a:gd name="T87" fmla="*/ 1690 h 4137"/>
                <a:gd name="T88" fmla="*/ 3491 w 4017"/>
                <a:gd name="T89" fmla="*/ 1008 h 4137"/>
                <a:gd name="T90" fmla="*/ 3282 w 4017"/>
                <a:gd name="T91" fmla="*/ 494 h 4137"/>
                <a:gd name="T92" fmla="*/ 2864 w 4017"/>
                <a:gd name="T93" fmla="*/ 344 h 4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7" h="4137">
                  <a:moveTo>
                    <a:pt x="2072" y="4137"/>
                  </a:moveTo>
                  <a:cubicBezTo>
                    <a:pt x="1867" y="4132"/>
                    <a:pt x="1692" y="4054"/>
                    <a:pt x="1547" y="3979"/>
                  </a:cubicBezTo>
                  <a:cubicBezTo>
                    <a:pt x="1501" y="3955"/>
                    <a:pt x="1456" y="3931"/>
                    <a:pt x="1408" y="3905"/>
                  </a:cubicBezTo>
                  <a:cubicBezTo>
                    <a:pt x="1301" y="3846"/>
                    <a:pt x="1189" y="3785"/>
                    <a:pt x="1059" y="3730"/>
                  </a:cubicBezTo>
                  <a:cubicBezTo>
                    <a:pt x="1024" y="3715"/>
                    <a:pt x="990" y="3702"/>
                    <a:pt x="953" y="3687"/>
                  </a:cubicBezTo>
                  <a:cubicBezTo>
                    <a:pt x="902" y="3668"/>
                    <a:pt x="850" y="3648"/>
                    <a:pt x="798" y="3624"/>
                  </a:cubicBezTo>
                  <a:cubicBezTo>
                    <a:pt x="520" y="3498"/>
                    <a:pt x="291" y="3303"/>
                    <a:pt x="152" y="3075"/>
                  </a:cubicBezTo>
                  <a:cubicBezTo>
                    <a:pt x="117" y="3018"/>
                    <a:pt x="89" y="2959"/>
                    <a:pt x="67" y="2901"/>
                  </a:cubicBezTo>
                  <a:cubicBezTo>
                    <a:pt x="13" y="2752"/>
                    <a:pt x="4" y="2598"/>
                    <a:pt x="2" y="2482"/>
                  </a:cubicBezTo>
                  <a:cubicBezTo>
                    <a:pt x="0" y="2349"/>
                    <a:pt x="6" y="2194"/>
                    <a:pt x="66" y="2050"/>
                  </a:cubicBezTo>
                  <a:cubicBezTo>
                    <a:pt x="100" y="1969"/>
                    <a:pt x="152" y="1892"/>
                    <a:pt x="217" y="1826"/>
                  </a:cubicBezTo>
                  <a:cubicBezTo>
                    <a:pt x="241" y="1802"/>
                    <a:pt x="272" y="1784"/>
                    <a:pt x="303" y="1766"/>
                  </a:cubicBezTo>
                  <a:cubicBezTo>
                    <a:pt x="340" y="1745"/>
                    <a:pt x="375" y="1725"/>
                    <a:pt x="395" y="1697"/>
                  </a:cubicBezTo>
                  <a:cubicBezTo>
                    <a:pt x="456" y="1610"/>
                    <a:pt x="455" y="1479"/>
                    <a:pt x="453" y="1340"/>
                  </a:cubicBezTo>
                  <a:cubicBezTo>
                    <a:pt x="452" y="1327"/>
                    <a:pt x="452" y="1314"/>
                    <a:pt x="452" y="1300"/>
                  </a:cubicBezTo>
                  <a:cubicBezTo>
                    <a:pt x="451" y="1196"/>
                    <a:pt x="458" y="1052"/>
                    <a:pt x="498" y="961"/>
                  </a:cubicBezTo>
                  <a:cubicBezTo>
                    <a:pt x="501" y="954"/>
                    <a:pt x="504" y="947"/>
                    <a:pt x="507" y="940"/>
                  </a:cubicBezTo>
                  <a:cubicBezTo>
                    <a:pt x="513" y="925"/>
                    <a:pt x="519" y="910"/>
                    <a:pt x="526" y="897"/>
                  </a:cubicBezTo>
                  <a:cubicBezTo>
                    <a:pt x="599" y="758"/>
                    <a:pt x="701" y="695"/>
                    <a:pt x="829" y="616"/>
                  </a:cubicBezTo>
                  <a:cubicBezTo>
                    <a:pt x="883" y="582"/>
                    <a:pt x="943" y="551"/>
                    <a:pt x="1009" y="555"/>
                  </a:cubicBezTo>
                  <a:cubicBezTo>
                    <a:pt x="1032" y="557"/>
                    <a:pt x="1055" y="562"/>
                    <a:pt x="1077" y="567"/>
                  </a:cubicBezTo>
                  <a:cubicBezTo>
                    <a:pt x="1093" y="570"/>
                    <a:pt x="1108" y="574"/>
                    <a:pt x="1124" y="576"/>
                  </a:cubicBezTo>
                  <a:cubicBezTo>
                    <a:pt x="1283" y="598"/>
                    <a:pt x="1421" y="478"/>
                    <a:pt x="1510" y="374"/>
                  </a:cubicBezTo>
                  <a:cubicBezTo>
                    <a:pt x="1526" y="354"/>
                    <a:pt x="1543" y="334"/>
                    <a:pt x="1559" y="314"/>
                  </a:cubicBezTo>
                  <a:cubicBezTo>
                    <a:pt x="1639" y="215"/>
                    <a:pt x="1722" y="113"/>
                    <a:pt x="1839" y="64"/>
                  </a:cubicBezTo>
                  <a:cubicBezTo>
                    <a:pt x="1996" y="0"/>
                    <a:pt x="2181" y="54"/>
                    <a:pt x="2270" y="143"/>
                  </a:cubicBezTo>
                  <a:cubicBezTo>
                    <a:pt x="2291" y="164"/>
                    <a:pt x="2308" y="187"/>
                    <a:pt x="2325" y="210"/>
                  </a:cubicBezTo>
                  <a:cubicBezTo>
                    <a:pt x="2357" y="253"/>
                    <a:pt x="2389" y="296"/>
                    <a:pt x="2446" y="328"/>
                  </a:cubicBezTo>
                  <a:cubicBezTo>
                    <a:pt x="2514" y="365"/>
                    <a:pt x="2598" y="368"/>
                    <a:pt x="2657" y="363"/>
                  </a:cubicBezTo>
                  <a:cubicBezTo>
                    <a:pt x="2674" y="362"/>
                    <a:pt x="2693" y="360"/>
                    <a:pt x="2717" y="357"/>
                  </a:cubicBezTo>
                  <a:cubicBezTo>
                    <a:pt x="2733" y="354"/>
                    <a:pt x="2749" y="352"/>
                    <a:pt x="2766" y="349"/>
                  </a:cubicBezTo>
                  <a:cubicBezTo>
                    <a:pt x="2799" y="344"/>
                    <a:pt x="2831" y="339"/>
                    <a:pt x="2863" y="337"/>
                  </a:cubicBezTo>
                  <a:cubicBezTo>
                    <a:pt x="3030" y="324"/>
                    <a:pt x="3185" y="380"/>
                    <a:pt x="3287" y="490"/>
                  </a:cubicBezTo>
                  <a:cubicBezTo>
                    <a:pt x="3403" y="613"/>
                    <a:pt x="3445" y="786"/>
                    <a:pt x="3485" y="954"/>
                  </a:cubicBezTo>
                  <a:cubicBezTo>
                    <a:pt x="3489" y="971"/>
                    <a:pt x="3493" y="989"/>
                    <a:pt x="3497" y="1006"/>
                  </a:cubicBezTo>
                  <a:cubicBezTo>
                    <a:pt x="3510" y="1059"/>
                    <a:pt x="3522" y="1101"/>
                    <a:pt x="3533" y="1139"/>
                  </a:cubicBezTo>
                  <a:cubicBezTo>
                    <a:pt x="3592" y="1342"/>
                    <a:pt x="3688" y="1538"/>
                    <a:pt x="3764" y="1687"/>
                  </a:cubicBezTo>
                  <a:cubicBezTo>
                    <a:pt x="3770" y="1698"/>
                    <a:pt x="3770" y="1698"/>
                    <a:pt x="3770" y="1698"/>
                  </a:cubicBezTo>
                  <a:cubicBezTo>
                    <a:pt x="3837" y="1828"/>
                    <a:pt x="3906" y="1961"/>
                    <a:pt x="3941" y="2107"/>
                  </a:cubicBezTo>
                  <a:cubicBezTo>
                    <a:pt x="4017" y="2425"/>
                    <a:pt x="3907" y="2788"/>
                    <a:pt x="3653" y="3054"/>
                  </a:cubicBezTo>
                  <a:cubicBezTo>
                    <a:pt x="3536" y="3177"/>
                    <a:pt x="3393" y="3278"/>
                    <a:pt x="3256" y="3376"/>
                  </a:cubicBezTo>
                  <a:cubicBezTo>
                    <a:pt x="3201" y="3415"/>
                    <a:pt x="3144" y="3456"/>
                    <a:pt x="3089" y="3497"/>
                  </a:cubicBezTo>
                  <a:cubicBezTo>
                    <a:pt x="3002" y="3564"/>
                    <a:pt x="2917" y="3637"/>
                    <a:pt x="2836" y="3707"/>
                  </a:cubicBezTo>
                  <a:cubicBezTo>
                    <a:pt x="2734" y="3795"/>
                    <a:pt x="2628" y="3885"/>
                    <a:pt x="2518" y="3963"/>
                  </a:cubicBezTo>
                  <a:cubicBezTo>
                    <a:pt x="2491" y="3982"/>
                    <a:pt x="2463" y="4001"/>
                    <a:pt x="2435" y="4018"/>
                  </a:cubicBezTo>
                  <a:cubicBezTo>
                    <a:pt x="2306" y="4099"/>
                    <a:pt x="2194" y="4137"/>
                    <a:pt x="2085" y="4137"/>
                  </a:cubicBezTo>
                  <a:cubicBezTo>
                    <a:pt x="2081" y="4137"/>
                    <a:pt x="2077" y="4137"/>
                    <a:pt x="2072" y="4137"/>
                  </a:cubicBezTo>
                  <a:moveTo>
                    <a:pt x="2864" y="344"/>
                  </a:moveTo>
                  <a:cubicBezTo>
                    <a:pt x="2832" y="346"/>
                    <a:pt x="2800" y="351"/>
                    <a:pt x="2767" y="356"/>
                  </a:cubicBezTo>
                  <a:cubicBezTo>
                    <a:pt x="2750" y="359"/>
                    <a:pt x="2734" y="361"/>
                    <a:pt x="2718" y="364"/>
                  </a:cubicBezTo>
                  <a:cubicBezTo>
                    <a:pt x="2694" y="367"/>
                    <a:pt x="2675" y="369"/>
                    <a:pt x="2657" y="370"/>
                  </a:cubicBezTo>
                  <a:cubicBezTo>
                    <a:pt x="2598" y="375"/>
                    <a:pt x="2512" y="372"/>
                    <a:pt x="2443" y="334"/>
                  </a:cubicBezTo>
                  <a:cubicBezTo>
                    <a:pt x="2384" y="302"/>
                    <a:pt x="2351" y="257"/>
                    <a:pt x="2319" y="214"/>
                  </a:cubicBezTo>
                  <a:cubicBezTo>
                    <a:pt x="2303" y="192"/>
                    <a:pt x="2286" y="169"/>
                    <a:pt x="2265" y="148"/>
                  </a:cubicBezTo>
                  <a:cubicBezTo>
                    <a:pt x="2178" y="60"/>
                    <a:pt x="1996" y="7"/>
                    <a:pt x="1842" y="71"/>
                  </a:cubicBezTo>
                  <a:cubicBezTo>
                    <a:pt x="1726" y="119"/>
                    <a:pt x="1644" y="220"/>
                    <a:pt x="1564" y="319"/>
                  </a:cubicBezTo>
                  <a:cubicBezTo>
                    <a:pt x="1548" y="338"/>
                    <a:pt x="1532" y="359"/>
                    <a:pt x="1515" y="378"/>
                  </a:cubicBezTo>
                  <a:cubicBezTo>
                    <a:pt x="1425" y="484"/>
                    <a:pt x="1285" y="605"/>
                    <a:pt x="1123" y="583"/>
                  </a:cubicBezTo>
                  <a:cubicBezTo>
                    <a:pt x="1107" y="580"/>
                    <a:pt x="1091" y="577"/>
                    <a:pt x="1076" y="573"/>
                  </a:cubicBezTo>
                  <a:cubicBezTo>
                    <a:pt x="1054" y="569"/>
                    <a:pt x="1031" y="564"/>
                    <a:pt x="1009" y="562"/>
                  </a:cubicBezTo>
                  <a:cubicBezTo>
                    <a:pt x="945" y="559"/>
                    <a:pt x="886" y="589"/>
                    <a:pt x="832" y="622"/>
                  </a:cubicBezTo>
                  <a:cubicBezTo>
                    <a:pt x="705" y="701"/>
                    <a:pt x="605" y="763"/>
                    <a:pt x="533" y="900"/>
                  </a:cubicBezTo>
                  <a:cubicBezTo>
                    <a:pt x="525" y="913"/>
                    <a:pt x="520" y="927"/>
                    <a:pt x="514" y="942"/>
                  </a:cubicBezTo>
                  <a:cubicBezTo>
                    <a:pt x="511" y="949"/>
                    <a:pt x="508" y="957"/>
                    <a:pt x="505" y="964"/>
                  </a:cubicBezTo>
                  <a:cubicBezTo>
                    <a:pt x="465" y="1054"/>
                    <a:pt x="458" y="1196"/>
                    <a:pt x="459" y="1300"/>
                  </a:cubicBezTo>
                  <a:cubicBezTo>
                    <a:pt x="459" y="1313"/>
                    <a:pt x="459" y="1326"/>
                    <a:pt x="460" y="1339"/>
                  </a:cubicBezTo>
                  <a:cubicBezTo>
                    <a:pt x="462" y="1480"/>
                    <a:pt x="463" y="1612"/>
                    <a:pt x="401" y="1701"/>
                  </a:cubicBezTo>
                  <a:cubicBezTo>
                    <a:pt x="380" y="1731"/>
                    <a:pt x="344" y="1751"/>
                    <a:pt x="307" y="1772"/>
                  </a:cubicBezTo>
                  <a:cubicBezTo>
                    <a:pt x="276" y="1789"/>
                    <a:pt x="245" y="1807"/>
                    <a:pt x="222" y="1830"/>
                  </a:cubicBezTo>
                  <a:cubicBezTo>
                    <a:pt x="157" y="1896"/>
                    <a:pt x="106" y="1973"/>
                    <a:pt x="73" y="2053"/>
                  </a:cubicBezTo>
                  <a:cubicBezTo>
                    <a:pt x="13" y="2196"/>
                    <a:pt x="7" y="2350"/>
                    <a:pt x="9" y="2482"/>
                  </a:cubicBezTo>
                  <a:cubicBezTo>
                    <a:pt x="11" y="2598"/>
                    <a:pt x="20" y="2750"/>
                    <a:pt x="74" y="2898"/>
                  </a:cubicBezTo>
                  <a:cubicBezTo>
                    <a:pt x="95" y="2957"/>
                    <a:pt x="123" y="3015"/>
                    <a:pt x="158" y="3072"/>
                  </a:cubicBezTo>
                  <a:cubicBezTo>
                    <a:pt x="296" y="3299"/>
                    <a:pt x="525" y="3493"/>
                    <a:pt x="801" y="3618"/>
                  </a:cubicBezTo>
                  <a:cubicBezTo>
                    <a:pt x="853" y="3641"/>
                    <a:pt x="905" y="3661"/>
                    <a:pt x="955" y="3681"/>
                  </a:cubicBezTo>
                  <a:cubicBezTo>
                    <a:pt x="992" y="3695"/>
                    <a:pt x="1027" y="3709"/>
                    <a:pt x="1062" y="3723"/>
                  </a:cubicBezTo>
                  <a:cubicBezTo>
                    <a:pt x="1192" y="3778"/>
                    <a:pt x="1304" y="3839"/>
                    <a:pt x="1412" y="3899"/>
                  </a:cubicBezTo>
                  <a:cubicBezTo>
                    <a:pt x="1459" y="3925"/>
                    <a:pt x="1504" y="3949"/>
                    <a:pt x="1551" y="3973"/>
                  </a:cubicBezTo>
                  <a:cubicBezTo>
                    <a:pt x="1694" y="4048"/>
                    <a:pt x="1869" y="4125"/>
                    <a:pt x="2073" y="4130"/>
                  </a:cubicBezTo>
                  <a:cubicBezTo>
                    <a:pt x="2184" y="4133"/>
                    <a:pt x="2298" y="4096"/>
                    <a:pt x="2432" y="4012"/>
                  </a:cubicBezTo>
                  <a:cubicBezTo>
                    <a:pt x="2459" y="3995"/>
                    <a:pt x="2487" y="3976"/>
                    <a:pt x="2514" y="3957"/>
                  </a:cubicBezTo>
                  <a:cubicBezTo>
                    <a:pt x="2624" y="3880"/>
                    <a:pt x="2729" y="3789"/>
                    <a:pt x="2831" y="3702"/>
                  </a:cubicBezTo>
                  <a:cubicBezTo>
                    <a:pt x="2913" y="3631"/>
                    <a:pt x="2997" y="3559"/>
                    <a:pt x="3085" y="3492"/>
                  </a:cubicBezTo>
                  <a:cubicBezTo>
                    <a:pt x="3139" y="3450"/>
                    <a:pt x="3197" y="3410"/>
                    <a:pt x="3252" y="3371"/>
                  </a:cubicBezTo>
                  <a:cubicBezTo>
                    <a:pt x="3389" y="3273"/>
                    <a:pt x="3531" y="3172"/>
                    <a:pt x="3648" y="3049"/>
                  </a:cubicBezTo>
                  <a:cubicBezTo>
                    <a:pt x="3900" y="2785"/>
                    <a:pt x="4010" y="2424"/>
                    <a:pt x="3934" y="2108"/>
                  </a:cubicBezTo>
                  <a:cubicBezTo>
                    <a:pt x="3899" y="1964"/>
                    <a:pt x="3833" y="1836"/>
                    <a:pt x="3764" y="1702"/>
                  </a:cubicBezTo>
                  <a:cubicBezTo>
                    <a:pt x="3758" y="1690"/>
                    <a:pt x="3758" y="1690"/>
                    <a:pt x="3758" y="1690"/>
                  </a:cubicBezTo>
                  <a:cubicBezTo>
                    <a:pt x="3681" y="1541"/>
                    <a:pt x="3586" y="1345"/>
                    <a:pt x="3526" y="1141"/>
                  </a:cubicBezTo>
                  <a:cubicBezTo>
                    <a:pt x="3515" y="1103"/>
                    <a:pt x="3504" y="1061"/>
                    <a:pt x="3491" y="1008"/>
                  </a:cubicBezTo>
                  <a:cubicBezTo>
                    <a:pt x="3486" y="990"/>
                    <a:pt x="3482" y="973"/>
                    <a:pt x="3478" y="955"/>
                  </a:cubicBezTo>
                  <a:cubicBezTo>
                    <a:pt x="3438" y="789"/>
                    <a:pt x="3397" y="617"/>
                    <a:pt x="3282" y="494"/>
                  </a:cubicBezTo>
                  <a:cubicBezTo>
                    <a:pt x="3191" y="396"/>
                    <a:pt x="3057" y="342"/>
                    <a:pt x="2910" y="342"/>
                  </a:cubicBezTo>
                  <a:cubicBezTo>
                    <a:pt x="2895" y="342"/>
                    <a:pt x="2879" y="342"/>
                    <a:pt x="2864" y="34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1" name="Freeform 38">
              <a:extLst>
                <a:ext uri="{FF2B5EF4-FFF2-40B4-BE49-F238E27FC236}">
                  <a16:creationId xmlns:a16="http://schemas.microsoft.com/office/drawing/2014/main" id="{A03CEE55-4D14-4C3A-8EEC-31EB580E2EE3}"/>
                </a:ext>
              </a:extLst>
            </p:cNvPr>
            <p:cNvSpPr>
              <a:spLocks noEditPoints="1"/>
            </p:cNvSpPr>
            <p:nvPr/>
          </p:nvSpPr>
          <p:spPr bwMode="auto">
            <a:xfrm>
              <a:off x="4222" y="690"/>
              <a:ext cx="3001" cy="3169"/>
            </a:xfrm>
            <a:custGeom>
              <a:avLst/>
              <a:gdLst>
                <a:gd name="T0" fmla="*/ 1575 w 4055"/>
                <a:gd name="T1" fmla="*/ 4094 h 4281"/>
                <a:gd name="T2" fmla="*/ 1087 w 4055"/>
                <a:gd name="T3" fmla="*/ 3813 h 4281"/>
                <a:gd name="T4" fmla="*/ 822 w 4055"/>
                <a:gd name="T5" fmla="*/ 3705 h 4281"/>
                <a:gd name="T6" fmla="*/ 150 w 4055"/>
                <a:gd name="T7" fmla="*/ 3145 h 4281"/>
                <a:gd name="T8" fmla="*/ 14 w 4055"/>
                <a:gd name="T9" fmla="*/ 2751 h 4281"/>
                <a:gd name="T10" fmla="*/ 12 w 4055"/>
                <a:gd name="T11" fmla="*/ 2307 h 4281"/>
                <a:gd name="T12" fmla="*/ 224 w 4055"/>
                <a:gd name="T13" fmla="*/ 1856 h 4281"/>
                <a:gd name="T14" fmla="*/ 412 w 4055"/>
                <a:gd name="T15" fmla="*/ 1725 h 4281"/>
                <a:gd name="T16" fmla="*/ 466 w 4055"/>
                <a:gd name="T17" fmla="*/ 1351 h 4281"/>
                <a:gd name="T18" fmla="*/ 499 w 4055"/>
                <a:gd name="T19" fmla="*/ 979 h 4281"/>
                <a:gd name="T20" fmla="*/ 524 w 4055"/>
                <a:gd name="T21" fmla="*/ 912 h 4281"/>
                <a:gd name="T22" fmla="*/ 811 w 4055"/>
                <a:gd name="T23" fmla="*/ 608 h 4281"/>
                <a:gd name="T24" fmla="*/ 1067 w 4055"/>
                <a:gd name="T25" fmla="*/ 557 h 4281"/>
                <a:gd name="T26" fmla="*/ 1338 w 4055"/>
                <a:gd name="T27" fmla="*/ 518 h 4281"/>
                <a:gd name="T28" fmla="*/ 1566 w 4055"/>
                <a:gd name="T29" fmla="*/ 296 h 4281"/>
                <a:gd name="T30" fmla="*/ 2100 w 4055"/>
                <a:gd name="T31" fmla="*/ 21 h 4281"/>
                <a:gd name="T32" fmla="*/ 2349 w 4055"/>
                <a:gd name="T33" fmla="*/ 209 h 4281"/>
                <a:gd name="T34" fmla="*/ 2691 w 4055"/>
                <a:gd name="T35" fmla="*/ 384 h 4281"/>
                <a:gd name="T36" fmla="*/ 2811 w 4055"/>
                <a:gd name="T37" fmla="*/ 366 h 4281"/>
                <a:gd name="T38" fmla="*/ 3139 w 4055"/>
                <a:gd name="T39" fmla="*/ 374 h 4281"/>
                <a:gd name="T40" fmla="*/ 3552 w 4055"/>
                <a:gd name="T41" fmla="*/ 984 h 4281"/>
                <a:gd name="T42" fmla="*/ 3597 w 4055"/>
                <a:gd name="T43" fmla="*/ 1166 h 4281"/>
                <a:gd name="T44" fmla="*/ 3851 w 4055"/>
                <a:gd name="T45" fmla="*/ 1764 h 4281"/>
                <a:gd name="T46" fmla="*/ 4052 w 4055"/>
                <a:gd name="T47" fmla="*/ 2424 h 4281"/>
                <a:gd name="T48" fmla="*/ 3739 w 4055"/>
                <a:gd name="T49" fmla="*/ 3143 h 4281"/>
                <a:gd name="T50" fmla="*/ 3154 w 4055"/>
                <a:gd name="T51" fmla="*/ 3602 h 4281"/>
                <a:gd name="T52" fmla="*/ 2564 w 4055"/>
                <a:gd name="T53" fmla="*/ 4093 h 4281"/>
                <a:gd name="T54" fmla="*/ 2301 w 4055"/>
                <a:gd name="T55" fmla="*/ 4245 h 4281"/>
                <a:gd name="T56" fmla="*/ 2102 w 4055"/>
                <a:gd name="T57" fmla="*/ 4279 h 4281"/>
                <a:gd name="T58" fmla="*/ 2811 w 4055"/>
                <a:gd name="T59" fmla="*/ 367 h 4281"/>
                <a:gd name="T60" fmla="*/ 2691 w 4055"/>
                <a:gd name="T61" fmla="*/ 384 h 4281"/>
                <a:gd name="T62" fmla="*/ 2349 w 4055"/>
                <a:gd name="T63" fmla="*/ 209 h 4281"/>
                <a:gd name="T64" fmla="*/ 2100 w 4055"/>
                <a:gd name="T65" fmla="*/ 21 h 4281"/>
                <a:gd name="T66" fmla="*/ 1566 w 4055"/>
                <a:gd name="T67" fmla="*/ 296 h 4281"/>
                <a:gd name="T68" fmla="*/ 1338 w 4055"/>
                <a:gd name="T69" fmla="*/ 519 h 4281"/>
                <a:gd name="T70" fmla="*/ 1066 w 4055"/>
                <a:gd name="T71" fmla="*/ 558 h 4281"/>
                <a:gd name="T72" fmla="*/ 981 w 4055"/>
                <a:gd name="T73" fmla="*/ 544 h 4281"/>
                <a:gd name="T74" fmla="*/ 643 w 4055"/>
                <a:gd name="T75" fmla="*/ 740 h 4281"/>
                <a:gd name="T76" fmla="*/ 508 w 4055"/>
                <a:gd name="T77" fmla="*/ 956 h 4281"/>
                <a:gd name="T78" fmla="*/ 466 w 4055"/>
                <a:gd name="T79" fmla="*/ 1323 h 4281"/>
                <a:gd name="T80" fmla="*/ 466 w 4055"/>
                <a:gd name="T81" fmla="*/ 1559 h 4281"/>
                <a:gd name="T82" fmla="*/ 315 w 4055"/>
                <a:gd name="T83" fmla="*/ 1796 h 4281"/>
                <a:gd name="T84" fmla="*/ 67 w 4055"/>
                <a:gd name="T85" fmla="*/ 2088 h 4281"/>
                <a:gd name="T86" fmla="*/ 2 w 4055"/>
                <a:gd name="T87" fmla="*/ 2533 h 4281"/>
                <a:gd name="T88" fmla="*/ 64 w 4055"/>
                <a:gd name="T89" fmla="*/ 2965 h 4281"/>
                <a:gd name="T90" fmla="*/ 442 w 4055"/>
                <a:gd name="T91" fmla="*/ 3474 h 4281"/>
                <a:gd name="T92" fmla="*/ 957 w 4055"/>
                <a:gd name="T93" fmla="*/ 3760 h 4281"/>
                <a:gd name="T94" fmla="*/ 1460 w 4055"/>
                <a:gd name="T95" fmla="*/ 4022 h 4281"/>
                <a:gd name="T96" fmla="*/ 2102 w 4055"/>
                <a:gd name="T97" fmla="*/ 4278 h 4281"/>
                <a:gd name="T98" fmla="*/ 2477 w 4055"/>
                <a:gd name="T99" fmla="*/ 4152 h 4281"/>
                <a:gd name="T100" fmla="*/ 2879 w 4055"/>
                <a:gd name="T101" fmla="*/ 3832 h 4281"/>
                <a:gd name="T102" fmla="*/ 3333 w 4055"/>
                <a:gd name="T103" fmla="*/ 3471 h 4281"/>
                <a:gd name="T104" fmla="*/ 4007 w 4055"/>
                <a:gd name="T105" fmla="*/ 2684 h 4281"/>
                <a:gd name="T106" fmla="*/ 4022 w 4055"/>
                <a:gd name="T107" fmla="*/ 2160 h 4281"/>
                <a:gd name="T108" fmla="*/ 3833 w 4055"/>
                <a:gd name="T109" fmla="*/ 1732 h 4281"/>
                <a:gd name="T110" fmla="*/ 3561 w 4055"/>
                <a:gd name="T111" fmla="*/ 1029 h 4281"/>
                <a:gd name="T112" fmla="*/ 3345 w 4055"/>
                <a:gd name="T113" fmla="*/ 500 h 4281"/>
                <a:gd name="T114" fmla="*/ 2968 w 4055"/>
                <a:gd name="T115" fmla="*/ 350 h 4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55" h="4281">
                  <a:moveTo>
                    <a:pt x="2102" y="4279"/>
                  </a:moveTo>
                  <a:cubicBezTo>
                    <a:pt x="1894" y="4271"/>
                    <a:pt x="1719" y="4181"/>
                    <a:pt x="1575" y="4094"/>
                  </a:cubicBezTo>
                  <a:cubicBezTo>
                    <a:pt x="1536" y="4070"/>
                    <a:pt x="1497" y="4046"/>
                    <a:pt x="1460" y="4022"/>
                  </a:cubicBezTo>
                  <a:cubicBezTo>
                    <a:pt x="1346" y="3950"/>
                    <a:pt x="1228" y="3876"/>
                    <a:pt x="1087" y="3813"/>
                  </a:cubicBezTo>
                  <a:cubicBezTo>
                    <a:pt x="1045" y="3795"/>
                    <a:pt x="1002" y="3778"/>
                    <a:pt x="957" y="3760"/>
                  </a:cubicBezTo>
                  <a:cubicBezTo>
                    <a:pt x="913" y="3743"/>
                    <a:pt x="867" y="3725"/>
                    <a:pt x="822" y="3705"/>
                  </a:cubicBezTo>
                  <a:cubicBezTo>
                    <a:pt x="682" y="3644"/>
                    <a:pt x="554" y="3566"/>
                    <a:pt x="442" y="3474"/>
                  </a:cubicBezTo>
                  <a:cubicBezTo>
                    <a:pt x="321" y="3376"/>
                    <a:pt x="223" y="3265"/>
                    <a:pt x="150" y="3145"/>
                  </a:cubicBezTo>
                  <a:cubicBezTo>
                    <a:pt x="114" y="3087"/>
                    <a:pt x="85" y="3026"/>
                    <a:pt x="64" y="2966"/>
                  </a:cubicBezTo>
                  <a:cubicBezTo>
                    <a:pt x="40" y="2900"/>
                    <a:pt x="24" y="2830"/>
                    <a:pt x="14" y="2751"/>
                  </a:cubicBezTo>
                  <a:cubicBezTo>
                    <a:pt x="6" y="2687"/>
                    <a:pt x="2" y="2618"/>
                    <a:pt x="1" y="2533"/>
                  </a:cubicBezTo>
                  <a:cubicBezTo>
                    <a:pt x="0" y="2441"/>
                    <a:pt x="4" y="2372"/>
                    <a:pt x="12" y="2307"/>
                  </a:cubicBezTo>
                  <a:cubicBezTo>
                    <a:pt x="22" y="2225"/>
                    <a:pt x="40" y="2153"/>
                    <a:pt x="67" y="2088"/>
                  </a:cubicBezTo>
                  <a:cubicBezTo>
                    <a:pt x="101" y="2004"/>
                    <a:pt x="156" y="1923"/>
                    <a:pt x="224" y="1856"/>
                  </a:cubicBezTo>
                  <a:cubicBezTo>
                    <a:pt x="248" y="1831"/>
                    <a:pt x="282" y="1813"/>
                    <a:pt x="314" y="1796"/>
                  </a:cubicBezTo>
                  <a:cubicBezTo>
                    <a:pt x="354" y="1775"/>
                    <a:pt x="391" y="1755"/>
                    <a:pt x="412" y="1725"/>
                  </a:cubicBezTo>
                  <a:cubicBezTo>
                    <a:pt x="441" y="1685"/>
                    <a:pt x="458" y="1631"/>
                    <a:pt x="465" y="1559"/>
                  </a:cubicBezTo>
                  <a:cubicBezTo>
                    <a:pt x="471" y="1494"/>
                    <a:pt x="469" y="1421"/>
                    <a:pt x="466" y="1351"/>
                  </a:cubicBezTo>
                  <a:cubicBezTo>
                    <a:pt x="466" y="1342"/>
                    <a:pt x="466" y="1332"/>
                    <a:pt x="466" y="1323"/>
                  </a:cubicBezTo>
                  <a:cubicBezTo>
                    <a:pt x="461" y="1166"/>
                    <a:pt x="472" y="1050"/>
                    <a:pt x="499" y="979"/>
                  </a:cubicBezTo>
                  <a:cubicBezTo>
                    <a:pt x="502" y="971"/>
                    <a:pt x="505" y="963"/>
                    <a:pt x="507" y="956"/>
                  </a:cubicBezTo>
                  <a:cubicBezTo>
                    <a:pt x="512" y="941"/>
                    <a:pt x="518" y="926"/>
                    <a:pt x="524" y="912"/>
                  </a:cubicBezTo>
                  <a:cubicBezTo>
                    <a:pt x="554" y="845"/>
                    <a:pt x="592" y="790"/>
                    <a:pt x="643" y="739"/>
                  </a:cubicBezTo>
                  <a:cubicBezTo>
                    <a:pt x="693" y="689"/>
                    <a:pt x="753" y="647"/>
                    <a:pt x="811" y="608"/>
                  </a:cubicBezTo>
                  <a:cubicBezTo>
                    <a:pt x="863" y="573"/>
                    <a:pt x="926" y="538"/>
                    <a:pt x="996" y="544"/>
                  </a:cubicBezTo>
                  <a:cubicBezTo>
                    <a:pt x="1020" y="546"/>
                    <a:pt x="1044" y="551"/>
                    <a:pt x="1067" y="557"/>
                  </a:cubicBezTo>
                  <a:cubicBezTo>
                    <a:pt x="1082" y="561"/>
                    <a:pt x="1099" y="565"/>
                    <a:pt x="1115" y="568"/>
                  </a:cubicBezTo>
                  <a:cubicBezTo>
                    <a:pt x="1188" y="580"/>
                    <a:pt x="1262" y="563"/>
                    <a:pt x="1338" y="518"/>
                  </a:cubicBezTo>
                  <a:cubicBezTo>
                    <a:pt x="1399" y="481"/>
                    <a:pt x="1459" y="427"/>
                    <a:pt x="1517" y="357"/>
                  </a:cubicBezTo>
                  <a:cubicBezTo>
                    <a:pt x="1533" y="337"/>
                    <a:pt x="1550" y="316"/>
                    <a:pt x="1566" y="296"/>
                  </a:cubicBezTo>
                  <a:cubicBezTo>
                    <a:pt x="1648" y="191"/>
                    <a:pt x="1732" y="83"/>
                    <a:pt x="1855" y="34"/>
                  </a:cubicBezTo>
                  <a:cubicBezTo>
                    <a:pt x="1929" y="4"/>
                    <a:pt x="2016" y="0"/>
                    <a:pt x="2100" y="21"/>
                  </a:cubicBezTo>
                  <a:cubicBezTo>
                    <a:pt x="2179" y="40"/>
                    <a:pt x="2251" y="82"/>
                    <a:pt x="2296" y="134"/>
                  </a:cubicBezTo>
                  <a:cubicBezTo>
                    <a:pt x="2317" y="158"/>
                    <a:pt x="2333" y="184"/>
                    <a:pt x="2349" y="209"/>
                  </a:cubicBezTo>
                  <a:cubicBezTo>
                    <a:pt x="2380" y="257"/>
                    <a:pt x="2412" y="307"/>
                    <a:pt x="2472" y="343"/>
                  </a:cubicBezTo>
                  <a:cubicBezTo>
                    <a:pt x="2526" y="376"/>
                    <a:pt x="2604" y="390"/>
                    <a:pt x="2691" y="384"/>
                  </a:cubicBezTo>
                  <a:cubicBezTo>
                    <a:pt x="2710" y="382"/>
                    <a:pt x="2729" y="380"/>
                    <a:pt x="2753" y="376"/>
                  </a:cubicBezTo>
                  <a:cubicBezTo>
                    <a:pt x="2772" y="373"/>
                    <a:pt x="2792" y="370"/>
                    <a:pt x="2811" y="366"/>
                  </a:cubicBezTo>
                  <a:cubicBezTo>
                    <a:pt x="2843" y="361"/>
                    <a:pt x="2873" y="355"/>
                    <a:pt x="2904" y="352"/>
                  </a:cubicBezTo>
                  <a:cubicBezTo>
                    <a:pt x="2985" y="344"/>
                    <a:pt x="3066" y="352"/>
                    <a:pt x="3139" y="374"/>
                  </a:cubicBezTo>
                  <a:cubicBezTo>
                    <a:pt x="3220" y="399"/>
                    <a:pt x="3289" y="441"/>
                    <a:pt x="3345" y="499"/>
                  </a:cubicBezTo>
                  <a:cubicBezTo>
                    <a:pt x="3468" y="627"/>
                    <a:pt x="3511" y="808"/>
                    <a:pt x="3552" y="984"/>
                  </a:cubicBezTo>
                  <a:cubicBezTo>
                    <a:pt x="3555" y="998"/>
                    <a:pt x="3559" y="1014"/>
                    <a:pt x="3562" y="1028"/>
                  </a:cubicBezTo>
                  <a:cubicBezTo>
                    <a:pt x="3571" y="1066"/>
                    <a:pt x="3583" y="1117"/>
                    <a:pt x="3597" y="1166"/>
                  </a:cubicBezTo>
                  <a:cubicBezTo>
                    <a:pt x="3645" y="1335"/>
                    <a:pt x="3720" y="1515"/>
                    <a:pt x="3833" y="1731"/>
                  </a:cubicBezTo>
                  <a:cubicBezTo>
                    <a:pt x="3839" y="1742"/>
                    <a:pt x="3845" y="1753"/>
                    <a:pt x="3851" y="1764"/>
                  </a:cubicBezTo>
                  <a:cubicBezTo>
                    <a:pt x="3917" y="1890"/>
                    <a:pt x="3985" y="2020"/>
                    <a:pt x="4022" y="2160"/>
                  </a:cubicBezTo>
                  <a:cubicBezTo>
                    <a:pt x="4045" y="2245"/>
                    <a:pt x="4055" y="2334"/>
                    <a:pt x="4052" y="2424"/>
                  </a:cubicBezTo>
                  <a:cubicBezTo>
                    <a:pt x="4049" y="2510"/>
                    <a:pt x="4034" y="2598"/>
                    <a:pt x="4007" y="2685"/>
                  </a:cubicBezTo>
                  <a:cubicBezTo>
                    <a:pt x="3956" y="2853"/>
                    <a:pt x="3863" y="3012"/>
                    <a:pt x="3739" y="3143"/>
                  </a:cubicBezTo>
                  <a:cubicBezTo>
                    <a:pt x="3619" y="3269"/>
                    <a:pt x="3474" y="3372"/>
                    <a:pt x="3334" y="3472"/>
                  </a:cubicBezTo>
                  <a:cubicBezTo>
                    <a:pt x="3274" y="3514"/>
                    <a:pt x="3213" y="3557"/>
                    <a:pt x="3154" y="3602"/>
                  </a:cubicBezTo>
                  <a:cubicBezTo>
                    <a:pt x="3059" y="3675"/>
                    <a:pt x="2968" y="3755"/>
                    <a:pt x="2879" y="3833"/>
                  </a:cubicBezTo>
                  <a:cubicBezTo>
                    <a:pt x="2778" y="3922"/>
                    <a:pt x="2673" y="4014"/>
                    <a:pt x="2564" y="4093"/>
                  </a:cubicBezTo>
                  <a:cubicBezTo>
                    <a:pt x="2535" y="4114"/>
                    <a:pt x="2506" y="4134"/>
                    <a:pt x="2478" y="4153"/>
                  </a:cubicBezTo>
                  <a:cubicBezTo>
                    <a:pt x="2414" y="4194"/>
                    <a:pt x="2356" y="4224"/>
                    <a:pt x="2301" y="4245"/>
                  </a:cubicBezTo>
                  <a:cubicBezTo>
                    <a:pt x="2238" y="4268"/>
                    <a:pt x="2179" y="4280"/>
                    <a:pt x="2120" y="4280"/>
                  </a:cubicBezTo>
                  <a:cubicBezTo>
                    <a:pt x="2114" y="4280"/>
                    <a:pt x="2108" y="4279"/>
                    <a:pt x="2102" y="4279"/>
                  </a:cubicBezTo>
                  <a:moveTo>
                    <a:pt x="2904" y="353"/>
                  </a:moveTo>
                  <a:cubicBezTo>
                    <a:pt x="2873" y="356"/>
                    <a:pt x="2843" y="361"/>
                    <a:pt x="2811" y="367"/>
                  </a:cubicBezTo>
                  <a:cubicBezTo>
                    <a:pt x="2792" y="370"/>
                    <a:pt x="2773" y="374"/>
                    <a:pt x="2753" y="377"/>
                  </a:cubicBezTo>
                  <a:cubicBezTo>
                    <a:pt x="2729" y="380"/>
                    <a:pt x="2710" y="383"/>
                    <a:pt x="2691" y="384"/>
                  </a:cubicBezTo>
                  <a:cubicBezTo>
                    <a:pt x="2604" y="391"/>
                    <a:pt x="2526" y="377"/>
                    <a:pt x="2471" y="344"/>
                  </a:cubicBezTo>
                  <a:cubicBezTo>
                    <a:pt x="2412" y="308"/>
                    <a:pt x="2380" y="258"/>
                    <a:pt x="2349" y="209"/>
                  </a:cubicBezTo>
                  <a:cubicBezTo>
                    <a:pt x="2333" y="184"/>
                    <a:pt x="2316" y="158"/>
                    <a:pt x="2296" y="135"/>
                  </a:cubicBezTo>
                  <a:cubicBezTo>
                    <a:pt x="2250" y="82"/>
                    <a:pt x="2179" y="41"/>
                    <a:pt x="2100" y="21"/>
                  </a:cubicBezTo>
                  <a:cubicBezTo>
                    <a:pt x="2016" y="1"/>
                    <a:pt x="1929" y="5"/>
                    <a:pt x="1855" y="35"/>
                  </a:cubicBezTo>
                  <a:cubicBezTo>
                    <a:pt x="1733" y="83"/>
                    <a:pt x="1648" y="192"/>
                    <a:pt x="1566" y="296"/>
                  </a:cubicBezTo>
                  <a:cubicBezTo>
                    <a:pt x="1550" y="316"/>
                    <a:pt x="1534" y="337"/>
                    <a:pt x="1518" y="357"/>
                  </a:cubicBezTo>
                  <a:cubicBezTo>
                    <a:pt x="1460" y="428"/>
                    <a:pt x="1400" y="482"/>
                    <a:pt x="1338" y="519"/>
                  </a:cubicBezTo>
                  <a:cubicBezTo>
                    <a:pt x="1263" y="564"/>
                    <a:pt x="1188" y="580"/>
                    <a:pt x="1115" y="569"/>
                  </a:cubicBezTo>
                  <a:cubicBezTo>
                    <a:pt x="1099" y="566"/>
                    <a:pt x="1082" y="562"/>
                    <a:pt x="1066" y="558"/>
                  </a:cubicBezTo>
                  <a:cubicBezTo>
                    <a:pt x="1043" y="552"/>
                    <a:pt x="1020" y="546"/>
                    <a:pt x="996" y="545"/>
                  </a:cubicBezTo>
                  <a:cubicBezTo>
                    <a:pt x="991" y="544"/>
                    <a:pt x="986" y="544"/>
                    <a:pt x="981" y="544"/>
                  </a:cubicBezTo>
                  <a:cubicBezTo>
                    <a:pt x="917" y="544"/>
                    <a:pt x="860" y="576"/>
                    <a:pt x="812" y="609"/>
                  </a:cubicBezTo>
                  <a:cubicBezTo>
                    <a:pt x="754" y="647"/>
                    <a:pt x="693" y="690"/>
                    <a:pt x="643" y="740"/>
                  </a:cubicBezTo>
                  <a:cubicBezTo>
                    <a:pt x="593" y="790"/>
                    <a:pt x="555" y="845"/>
                    <a:pt x="525" y="912"/>
                  </a:cubicBezTo>
                  <a:cubicBezTo>
                    <a:pt x="518" y="926"/>
                    <a:pt x="513" y="941"/>
                    <a:pt x="508" y="956"/>
                  </a:cubicBezTo>
                  <a:cubicBezTo>
                    <a:pt x="505" y="963"/>
                    <a:pt x="503" y="971"/>
                    <a:pt x="500" y="979"/>
                  </a:cubicBezTo>
                  <a:cubicBezTo>
                    <a:pt x="473" y="1051"/>
                    <a:pt x="461" y="1166"/>
                    <a:pt x="466" y="1323"/>
                  </a:cubicBezTo>
                  <a:cubicBezTo>
                    <a:pt x="467" y="1332"/>
                    <a:pt x="467" y="1342"/>
                    <a:pt x="467" y="1351"/>
                  </a:cubicBezTo>
                  <a:cubicBezTo>
                    <a:pt x="470" y="1421"/>
                    <a:pt x="472" y="1494"/>
                    <a:pt x="466" y="1559"/>
                  </a:cubicBezTo>
                  <a:cubicBezTo>
                    <a:pt x="459" y="1631"/>
                    <a:pt x="442" y="1686"/>
                    <a:pt x="413" y="1725"/>
                  </a:cubicBezTo>
                  <a:cubicBezTo>
                    <a:pt x="391" y="1755"/>
                    <a:pt x="354" y="1775"/>
                    <a:pt x="315" y="1796"/>
                  </a:cubicBezTo>
                  <a:cubicBezTo>
                    <a:pt x="282" y="1814"/>
                    <a:pt x="248" y="1832"/>
                    <a:pt x="224" y="1856"/>
                  </a:cubicBezTo>
                  <a:cubicBezTo>
                    <a:pt x="156" y="1924"/>
                    <a:pt x="102" y="2004"/>
                    <a:pt x="67" y="2088"/>
                  </a:cubicBezTo>
                  <a:cubicBezTo>
                    <a:pt x="41" y="2153"/>
                    <a:pt x="23" y="2225"/>
                    <a:pt x="12" y="2307"/>
                  </a:cubicBezTo>
                  <a:cubicBezTo>
                    <a:pt x="4" y="2372"/>
                    <a:pt x="1" y="2441"/>
                    <a:pt x="2" y="2533"/>
                  </a:cubicBezTo>
                  <a:cubicBezTo>
                    <a:pt x="3" y="2618"/>
                    <a:pt x="7" y="2687"/>
                    <a:pt x="15" y="2751"/>
                  </a:cubicBezTo>
                  <a:cubicBezTo>
                    <a:pt x="25" y="2829"/>
                    <a:pt x="41" y="2900"/>
                    <a:pt x="64" y="2965"/>
                  </a:cubicBezTo>
                  <a:cubicBezTo>
                    <a:pt x="86" y="3026"/>
                    <a:pt x="115" y="3086"/>
                    <a:pt x="151" y="3145"/>
                  </a:cubicBezTo>
                  <a:cubicBezTo>
                    <a:pt x="224" y="3265"/>
                    <a:pt x="322" y="3376"/>
                    <a:pt x="442" y="3474"/>
                  </a:cubicBezTo>
                  <a:cubicBezTo>
                    <a:pt x="555" y="3565"/>
                    <a:pt x="683" y="3643"/>
                    <a:pt x="822" y="3705"/>
                  </a:cubicBezTo>
                  <a:cubicBezTo>
                    <a:pt x="867" y="3725"/>
                    <a:pt x="913" y="3743"/>
                    <a:pt x="957" y="3760"/>
                  </a:cubicBezTo>
                  <a:cubicBezTo>
                    <a:pt x="1002" y="3777"/>
                    <a:pt x="1045" y="3794"/>
                    <a:pt x="1087" y="3813"/>
                  </a:cubicBezTo>
                  <a:cubicBezTo>
                    <a:pt x="1228" y="3875"/>
                    <a:pt x="1346" y="3950"/>
                    <a:pt x="1460" y="4022"/>
                  </a:cubicBezTo>
                  <a:cubicBezTo>
                    <a:pt x="1498" y="4045"/>
                    <a:pt x="1537" y="4070"/>
                    <a:pt x="1575" y="4093"/>
                  </a:cubicBezTo>
                  <a:cubicBezTo>
                    <a:pt x="1719" y="4180"/>
                    <a:pt x="1894" y="4270"/>
                    <a:pt x="2102" y="4278"/>
                  </a:cubicBezTo>
                  <a:cubicBezTo>
                    <a:pt x="2167" y="4281"/>
                    <a:pt x="2232" y="4270"/>
                    <a:pt x="2300" y="4244"/>
                  </a:cubicBezTo>
                  <a:cubicBezTo>
                    <a:pt x="2356" y="4224"/>
                    <a:pt x="2414" y="4193"/>
                    <a:pt x="2477" y="4152"/>
                  </a:cubicBezTo>
                  <a:cubicBezTo>
                    <a:pt x="2506" y="4133"/>
                    <a:pt x="2535" y="4114"/>
                    <a:pt x="2563" y="4093"/>
                  </a:cubicBezTo>
                  <a:cubicBezTo>
                    <a:pt x="2672" y="4013"/>
                    <a:pt x="2777" y="3921"/>
                    <a:pt x="2879" y="3832"/>
                  </a:cubicBezTo>
                  <a:cubicBezTo>
                    <a:pt x="2967" y="3755"/>
                    <a:pt x="3059" y="3675"/>
                    <a:pt x="3154" y="3601"/>
                  </a:cubicBezTo>
                  <a:cubicBezTo>
                    <a:pt x="3212" y="3557"/>
                    <a:pt x="3274" y="3513"/>
                    <a:pt x="3333" y="3471"/>
                  </a:cubicBezTo>
                  <a:cubicBezTo>
                    <a:pt x="3474" y="3371"/>
                    <a:pt x="3619" y="3268"/>
                    <a:pt x="3738" y="3142"/>
                  </a:cubicBezTo>
                  <a:cubicBezTo>
                    <a:pt x="3863" y="3011"/>
                    <a:pt x="3955" y="2853"/>
                    <a:pt x="4007" y="2684"/>
                  </a:cubicBezTo>
                  <a:cubicBezTo>
                    <a:pt x="4033" y="2598"/>
                    <a:pt x="4048" y="2510"/>
                    <a:pt x="4051" y="2424"/>
                  </a:cubicBezTo>
                  <a:cubicBezTo>
                    <a:pt x="4054" y="2334"/>
                    <a:pt x="4044" y="2245"/>
                    <a:pt x="4022" y="2160"/>
                  </a:cubicBezTo>
                  <a:cubicBezTo>
                    <a:pt x="3985" y="2020"/>
                    <a:pt x="3916" y="1890"/>
                    <a:pt x="3850" y="1765"/>
                  </a:cubicBezTo>
                  <a:cubicBezTo>
                    <a:pt x="3844" y="1754"/>
                    <a:pt x="3839" y="1743"/>
                    <a:pt x="3833" y="1732"/>
                  </a:cubicBezTo>
                  <a:cubicBezTo>
                    <a:pt x="3719" y="1515"/>
                    <a:pt x="3644" y="1336"/>
                    <a:pt x="3597" y="1166"/>
                  </a:cubicBezTo>
                  <a:cubicBezTo>
                    <a:pt x="3583" y="1117"/>
                    <a:pt x="3570" y="1067"/>
                    <a:pt x="3561" y="1029"/>
                  </a:cubicBezTo>
                  <a:cubicBezTo>
                    <a:pt x="3558" y="1014"/>
                    <a:pt x="3554" y="999"/>
                    <a:pt x="3551" y="984"/>
                  </a:cubicBezTo>
                  <a:cubicBezTo>
                    <a:pt x="3510" y="809"/>
                    <a:pt x="3467" y="627"/>
                    <a:pt x="3345" y="500"/>
                  </a:cubicBezTo>
                  <a:cubicBezTo>
                    <a:pt x="3289" y="442"/>
                    <a:pt x="3219" y="400"/>
                    <a:pt x="3139" y="375"/>
                  </a:cubicBezTo>
                  <a:cubicBezTo>
                    <a:pt x="3085" y="358"/>
                    <a:pt x="3027" y="350"/>
                    <a:pt x="2968" y="350"/>
                  </a:cubicBezTo>
                  <a:cubicBezTo>
                    <a:pt x="2946" y="350"/>
                    <a:pt x="2925" y="351"/>
                    <a:pt x="2904" y="35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2" name="Freeform 39">
              <a:extLst>
                <a:ext uri="{FF2B5EF4-FFF2-40B4-BE49-F238E27FC236}">
                  <a16:creationId xmlns:a16="http://schemas.microsoft.com/office/drawing/2014/main" id="{43EC9CF4-FA6C-42A2-8B80-B7F15D5AA897}"/>
                </a:ext>
              </a:extLst>
            </p:cNvPr>
            <p:cNvSpPr>
              <a:spLocks noEditPoints="1"/>
            </p:cNvSpPr>
            <p:nvPr/>
          </p:nvSpPr>
          <p:spPr bwMode="auto">
            <a:xfrm>
              <a:off x="4187" y="618"/>
              <a:ext cx="3070" cy="3299"/>
            </a:xfrm>
            <a:custGeom>
              <a:avLst/>
              <a:gdLst>
                <a:gd name="T0" fmla="*/ 1847 w 4148"/>
                <a:gd name="T1" fmla="*/ 4383 h 4458"/>
                <a:gd name="T2" fmla="*/ 1504 w 4148"/>
                <a:gd name="T3" fmla="*/ 4171 h 4458"/>
                <a:gd name="T4" fmla="*/ 966 w 4148"/>
                <a:gd name="T5" fmla="*/ 3869 h 4458"/>
                <a:gd name="T6" fmla="*/ 452 w 4148"/>
                <a:gd name="T7" fmla="*/ 3586 h 4458"/>
                <a:gd name="T8" fmla="*/ 60 w 4148"/>
                <a:gd name="T9" fmla="*/ 3063 h 4458"/>
                <a:gd name="T10" fmla="*/ 0 w 4148"/>
                <a:gd name="T11" fmla="*/ 2615 h 4458"/>
                <a:gd name="T12" fmla="*/ 231 w 4148"/>
                <a:gd name="T13" fmla="*/ 1915 h 4458"/>
                <a:gd name="T14" fmla="*/ 430 w 4148"/>
                <a:gd name="T15" fmla="*/ 1783 h 4458"/>
                <a:gd name="T16" fmla="*/ 480 w 4148"/>
                <a:gd name="T17" fmla="*/ 1396 h 4458"/>
                <a:gd name="T18" fmla="*/ 477 w 4148"/>
                <a:gd name="T19" fmla="*/ 1183 h 4458"/>
                <a:gd name="T20" fmla="*/ 508 w 4148"/>
                <a:gd name="T21" fmla="*/ 1002 h 4458"/>
                <a:gd name="T22" fmla="*/ 631 w 4148"/>
                <a:gd name="T23" fmla="*/ 772 h 4458"/>
                <a:gd name="T24" fmla="*/ 884 w 4148"/>
                <a:gd name="T25" fmla="*/ 578 h 4458"/>
                <a:gd name="T26" fmla="*/ 1060 w 4148"/>
                <a:gd name="T27" fmla="*/ 576 h 4458"/>
                <a:gd name="T28" fmla="*/ 1341 w 4148"/>
                <a:gd name="T29" fmla="*/ 538 h 4458"/>
                <a:gd name="T30" fmla="*/ 1574 w 4148"/>
                <a:gd name="T31" fmla="*/ 306 h 4458"/>
                <a:gd name="T32" fmla="*/ 2127 w 4148"/>
                <a:gd name="T33" fmla="*/ 25 h 4458"/>
                <a:gd name="T34" fmla="*/ 2380 w 4148"/>
                <a:gd name="T35" fmla="*/ 238 h 4458"/>
                <a:gd name="T36" fmla="*/ 2727 w 4148"/>
                <a:gd name="T37" fmla="*/ 432 h 4458"/>
                <a:gd name="T38" fmla="*/ 2856 w 4148"/>
                <a:gd name="T39" fmla="*/ 412 h 4458"/>
                <a:gd name="T40" fmla="*/ 3192 w 4148"/>
                <a:gd name="T41" fmla="*/ 413 h 4458"/>
                <a:gd name="T42" fmla="*/ 3625 w 4148"/>
                <a:gd name="T43" fmla="*/ 1045 h 4458"/>
                <a:gd name="T44" fmla="*/ 3668 w 4148"/>
                <a:gd name="T45" fmla="*/ 1223 h 4458"/>
                <a:gd name="T46" fmla="*/ 3937 w 4148"/>
                <a:gd name="T47" fmla="*/ 1859 h 4458"/>
                <a:gd name="T48" fmla="*/ 4146 w 4148"/>
                <a:gd name="T49" fmla="*/ 2518 h 4458"/>
                <a:gd name="T50" fmla="*/ 3830 w 4148"/>
                <a:gd name="T51" fmla="*/ 3265 h 4458"/>
                <a:gd name="T52" fmla="*/ 3225 w 4148"/>
                <a:gd name="T53" fmla="*/ 3740 h 4458"/>
                <a:gd name="T54" fmla="*/ 2614 w 4148"/>
                <a:gd name="T55" fmla="*/ 4258 h 4458"/>
                <a:gd name="T56" fmla="*/ 2342 w 4148"/>
                <a:gd name="T57" fmla="*/ 4420 h 4458"/>
                <a:gd name="T58" fmla="*/ 2135 w 4148"/>
                <a:gd name="T59" fmla="*/ 4456 h 4458"/>
                <a:gd name="T60" fmla="*/ 2856 w 4148"/>
                <a:gd name="T61" fmla="*/ 413 h 4458"/>
                <a:gd name="T62" fmla="*/ 2727 w 4148"/>
                <a:gd name="T63" fmla="*/ 433 h 4458"/>
                <a:gd name="T64" fmla="*/ 2379 w 4148"/>
                <a:gd name="T65" fmla="*/ 238 h 4458"/>
                <a:gd name="T66" fmla="*/ 2127 w 4148"/>
                <a:gd name="T67" fmla="*/ 25 h 4458"/>
                <a:gd name="T68" fmla="*/ 1575 w 4148"/>
                <a:gd name="T69" fmla="*/ 307 h 4458"/>
                <a:gd name="T70" fmla="*/ 1341 w 4148"/>
                <a:gd name="T71" fmla="*/ 539 h 4458"/>
                <a:gd name="T72" fmla="*/ 1059 w 4148"/>
                <a:gd name="T73" fmla="*/ 577 h 4458"/>
                <a:gd name="T74" fmla="*/ 884 w 4148"/>
                <a:gd name="T75" fmla="*/ 578 h 4458"/>
                <a:gd name="T76" fmla="*/ 632 w 4148"/>
                <a:gd name="T77" fmla="*/ 773 h 4458"/>
                <a:gd name="T78" fmla="*/ 508 w 4148"/>
                <a:gd name="T79" fmla="*/ 1002 h 4458"/>
                <a:gd name="T80" fmla="*/ 480 w 4148"/>
                <a:gd name="T81" fmla="*/ 1377 h 4458"/>
                <a:gd name="T82" fmla="*/ 483 w 4148"/>
                <a:gd name="T83" fmla="*/ 1612 h 4458"/>
                <a:gd name="T84" fmla="*/ 327 w 4148"/>
                <a:gd name="T85" fmla="*/ 1855 h 4458"/>
                <a:gd name="T86" fmla="*/ 68 w 4148"/>
                <a:gd name="T87" fmla="*/ 2156 h 4458"/>
                <a:gd name="T88" fmla="*/ 12 w 4148"/>
                <a:gd name="T89" fmla="*/ 2840 h 4458"/>
                <a:gd name="T90" fmla="*/ 149 w 4148"/>
                <a:gd name="T91" fmla="*/ 3248 h 4458"/>
                <a:gd name="T92" fmla="*/ 847 w 4148"/>
                <a:gd name="T93" fmla="*/ 3820 h 4458"/>
                <a:gd name="T94" fmla="*/ 1117 w 4148"/>
                <a:gd name="T95" fmla="*/ 3931 h 4458"/>
                <a:gd name="T96" fmla="*/ 1604 w 4148"/>
                <a:gd name="T97" fmla="*/ 4242 h 4458"/>
                <a:gd name="T98" fmla="*/ 2135 w 4148"/>
                <a:gd name="T99" fmla="*/ 4455 h 4458"/>
                <a:gd name="T100" fmla="*/ 2525 w 4148"/>
                <a:gd name="T101" fmla="*/ 4320 h 4458"/>
                <a:gd name="T102" fmla="*/ 2928 w 4148"/>
                <a:gd name="T103" fmla="*/ 3992 h 4458"/>
                <a:gd name="T104" fmla="*/ 3416 w 4148"/>
                <a:gd name="T105" fmla="*/ 3600 h 4458"/>
                <a:gd name="T106" fmla="*/ 4103 w 4148"/>
                <a:gd name="T107" fmla="*/ 2789 h 4458"/>
                <a:gd name="T108" fmla="*/ 4110 w 4148"/>
                <a:gd name="T109" fmla="*/ 2245 h 4458"/>
                <a:gd name="T110" fmla="*/ 3908 w 4148"/>
                <a:gd name="T111" fmla="*/ 1806 h 4458"/>
                <a:gd name="T112" fmla="*/ 3632 w 4148"/>
                <a:gd name="T113" fmla="*/ 1082 h 4458"/>
                <a:gd name="T114" fmla="*/ 3408 w 4148"/>
                <a:gd name="T115" fmla="*/ 539 h 4458"/>
                <a:gd name="T116" fmla="*/ 3029 w 4148"/>
                <a:gd name="T117" fmla="*/ 392 h 4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8" h="4458">
                  <a:moveTo>
                    <a:pt x="2135" y="4456"/>
                  </a:moveTo>
                  <a:cubicBezTo>
                    <a:pt x="2040" y="4451"/>
                    <a:pt x="1946" y="4427"/>
                    <a:pt x="1847" y="4383"/>
                  </a:cubicBezTo>
                  <a:cubicBezTo>
                    <a:pt x="1800" y="4362"/>
                    <a:pt x="1723" y="4325"/>
                    <a:pt x="1604" y="4242"/>
                  </a:cubicBezTo>
                  <a:cubicBezTo>
                    <a:pt x="1570" y="4219"/>
                    <a:pt x="1536" y="4195"/>
                    <a:pt x="1504" y="4171"/>
                  </a:cubicBezTo>
                  <a:cubicBezTo>
                    <a:pt x="1386" y="4087"/>
                    <a:pt x="1265" y="4000"/>
                    <a:pt x="1117" y="3931"/>
                  </a:cubicBezTo>
                  <a:cubicBezTo>
                    <a:pt x="1068" y="3909"/>
                    <a:pt x="1018" y="3889"/>
                    <a:pt x="966" y="3869"/>
                  </a:cubicBezTo>
                  <a:cubicBezTo>
                    <a:pt x="927" y="3854"/>
                    <a:pt x="887" y="3838"/>
                    <a:pt x="847" y="3821"/>
                  </a:cubicBezTo>
                  <a:cubicBezTo>
                    <a:pt x="702" y="3758"/>
                    <a:pt x="569" y="3679"/>
                    <a:pt x="452" y="3586"/>
                  </a:cubicBezTo>
                  <a:cubicBezTo>
                    <a:pt x="326" y="3485"/>
                    <a:pt x="223" y="3372"/>
                    <a:pt x="148" y="3249"/>
                  </a:cubicBezTo>
                  <a:cubicBezTo>
                    <a:pt x="112" y="3188"/>
                    <a:pt x="82" y="3125"/>
                    <a:pt x="60" y="3063"/>
                  </a:cubicBezTo>
                  <a:cubicBezTo>
                    <a:pt x="37" y="2995"/>
                    <a:pt x="21" y="2922"/>
                    <a:pt x="11" y="2840"/>
                  </a:cubicBezTo>
                  <a:cubicBezTo>
                    <a:pt x="1" y="2755"/>
                    <a:pt x="0" y="2671"/>
                    <a:pt x="0" y="2615"/>
                  </a:cubicBezTo>
                  <a:cubicBezTo>
                    <a:pt x="0" y="2463"/>
                    <a:pt x="8" y="2302"/>
                    <a:pt x="68" y="2155"/>
                  </a:cubicBezTo>
                  <a:cubicBezTo>
                    <a:pt x="103" y="2068"/>
                    <a:pt x="160" y="1985"/>
                    <a:pt x="231" y="1915"/>
                  </a:cubicBezTo>
                  <a:cubicBezTo>
                    <a:pt x="257" y="1890"/>
                    <a:pt x="292" y="1872"/>
                    <a:pt x="327" y="1854"/>
                  </a:cubicBezTo>
                  <a:cubicBezTo>
                    <a:pt x="368" y="1833"/>
                    <a:pt x="407" y="1813"/>
                    <a:pt x="430" y="1783"/>
                  </a:cubicBezTo>
                  <a:cubicBezTo>
                    <a:pt x="459" y="1743"/>
                    <a:pt x="476" y="1687"/>
                    <a:pt x="482" y="1612"/>
                  </a:cubicBezTo>
                  <a:cubicBezTo>
                    <a:pt x="488" y="1545"/>
                    <a:pt x="484" y="1469"/>
                    <a:pt x="480" y="1396"/>
                  </a:cubicBezTo>
                  <a:cubicBezTo>
                    <a:pt x="480" y="1389"/>
                    <a:pt x="479" y="1383"/>
                    <a:pt x="479" y="1377"/>
                  </a:cubicBezTo>
                  <a:cubicBezTo>
                    <a:pt x="475" y="1303"/>
                    <a:pt x="474" y="1238"/>
                    <a:pt x="477" y="1183"/>
                  </a:cubicBezTo>
                  <a:cubicBezTo>
                    <a:pt x="480" y="1118"/>
                    <a:pt x="488" y="1065"/>
                    <a:pt x="500" y="1026"/>
                  </a:cubicBezTo>
                  <a:cubicBezTo>
                    <a:pt x="503" y="1018"/>
                    <a:pt x="505" y="1010"/>
                    <a:pt x="508" y="1002"/>
                  </a:cubicBezTo>
                  <a:cubicBezTo>
                    <a:pt x="512" y="987"/>
                    <a:pt x="516" y="972"/>
                    <a:pt x="522" y="957"/>
                  </a:cubicBezTo>
                  <a:cubicBezTo>
                    <a:pt x="550" y="885"/>
                    <a:pt x="584" y="827"/>
                    <a:pt x="631" y="772"/>
                  </a:cubicBezTo>
                  <a:cubicBezTo>
                    <a:pt x="673" y="725"/>
                    <a:pt x="723" y="680"/>
                    <a:pt x="795" y="629"/>
                  </a:cubicBezTo>
                  <a:cubicBezTo>
                    <a:pt x="828" y="605"/>
                    <a:pt x="856" y="589"/>
                    <a:pt x="884" y="578"/>
                  </a:cubicBezTo>
                  <a:cubicBezTo>
                    <a:pt x="920" y="563"/>
                    <a:pt x="953" y="558"/>
                    <a:pt x="986" y="561"/>
                  </a:cubicBezTo>
                  <a:cubicBezTo>
                    <a:pt x="1011" y="563"/>
                    <a:pt x="1036" y="569"/>
                    <a:pt x="1060" y="576"/>
                  </a:cubicBezTo>
                  <a:cubicBezTo>
                    <a:pt x="1076" y="580"/>
                    <a:pt x="1093" y="585"/>
                    <a:pt x="1110" y="588"/>
                  </a:cubicBezTo>
                  <a:cubicBezTo>
                    <a:pt x="1185" y="602"/>
                    <a:pt x="1263" y="585"/>
                    <a:pt x="1341" y="538"/>
                  </a:cubicBezTo>
                  <a:cubicBezTo>
                    <a:pt x="1404" y="500"/>
                    <a:pt x="1466" y="443"/>
                    <a:pt x="1525" y="369"/>
                  </a:cubicBezTo>
                  <a:cubicBezTo>
                    <a:pt x="1542" y="349"/>
                    <a:pt x="1558" y="327"/>
                    <a:pt x="1574" y="306"/>
                  </a:cubicBezTo>
                  <a:cubicBezTo>
                    <a:pt x="1658" y="196"/>
                    <a:pt x="1744" y="81"/>
                    <a:pt x="1873" y="32"/>
                  </a:cubicBezTo>
                  <a:cubicBezTo>
                    <a:pt x="1950" y="2"/>
                    <a:pt x="2040" y="0"/>
                    <a:pt x="2127" y="25"/>
                  </a:cubicBezTo>
                  <a:cubicBezTo>
                    <a:pt x="2210" y="48"/>
                    <a:pt x="2283" y="96"/>
                    <a:pt x="2328" y="154"/>
                  </a:cubicBezTo>
                  <a:cubicBezTo>
                    <a:pt x="2348" y="180"/>
                    <a:pt x="2364" y="210"/>
                    <a:pt x="2380" y="238"/>
                  </a:cubicBezTo>
                  <a:cubicBezTo>
                    <a:pt x="2410" y="291"/>
                    <a:pt x="2441" y="347"/>
                    <a:pt x="2502" y="387"/>
                  </a:cubicBezTo>
                  <a:cubicBezTo>
                    <a:pt x="2577" y="436"/>
                    <a:pt x="2676" y="436"/>
                    <a:pt x="2727" y="432"/>
                  </a:cubicBezTo>
                  <a:cubicBezTo>
                    <a:pt x="2747" y="430"/>
                    <a:pt x="2768" y="428"/>
                    <a:pt x="2792" y="424"/>
                  </a:cubicBezTo>
                  <a:cubicBezTo>
                    <a:pt x="2813" y="420"/>
                    <a:pt x="2835" y="416"/>
                    <a:pt x="2856" y="412"/>
                  </a:cubicBezTo>
                  <a:cubicBezTo>
                    <a:pt x="2888" y="406"/>
                    <a:pt x="2917" y="400"/>
                    <a:pt x="2948" y="396"/>
                  </a:cubicBezTo>
                  <a:cubicBezTo>
                    <a:pt x="3031" y="385"/>
                    <a:pt x="3116" y="391"/>
                    <a:pt x="3192" y="413"/>
                  </a:cubicBezTo>
                  <a:cubicBezTo>
                    <a:pt x="3277" y="437"/>
                    <a:pt x="3350" y="479"/>
                    <a:pt x="3409" y="538"/>
                  </a:cubicBezTo>
                  <a:cubicBezTo>
                    <a:pt x="3539" y="670"/>
                    <a:pt x="3583" y="860"/>
                    <a:pt x="3625" y="1045"/>
                  </a:cubicBezTo>
                  <a:cubicBezTo>
                    <a:pt x="3627" y="1057"/>
                    <a:pt x="3630" y="1069"/>
                    <a:pt x="3633" y="1081"/>
                  </a:cubicBezTo>
                  <a:cubicBezTo>
                    <a:pt x="3643" y="1124"/>
                    <a:pt x="3655" y="1174"/>
                    <a:pt x="3668" y="1223"/>
                  </a:cubicBezTo>
                  <a:cubicBezTo>
                    <a:pt x="3717" y="1402"/>
                    <a:pt x="3795" y="1592"/>
                    <a:pt x="3909" y="1805"/>
                  </a:cubicBezTo>
                  <a:cubicBezTo>
                    <a:pt x="3918" y="1823"/>
                    <a:pt x="3928" y="1841"/>
                    <a:pt x="3937" y="1859"/>
                  </a:cubicBezTo>
                  <a:cubicBezTo>
                    <a:pt x="4003" y="1981"/>
                    <a:pt x="4072" y="2108"/>
                    <a:pt x="4111" y="2244"/>
                  </a:cubicBezTo>
                  <a:cubicBezTo>
                    <a:pt x="4136" y="2332"/>
                    <a:pt x="4148" y="2425"/>
                    <a:pt x="4146" y="2518"/>
                  </a:cubicBezTo>
                  <a:cubicBezTo>
                    <a:pt x="4144" y="2608"/>
                    <a:pt x="4130" y="2700"/>
                    <a:pt x="4104" y="2790"/>
                  </a:cubicBezTo>
                  <a:cubicBezTo>
                    <a:pt x="4053" y="2965"/>
                    <a:pt x="3958" y="3130"/>
                    <a:pt x="3830" y="3265"/>
                  </a:cubicBezTo>
                  <a:cubicBezTo>
                    <a:pt x="3708" y="3395"/>
                    <a:pt x="3560" y="3500"/>
                    <a:pt x="3416" y="3601"/>
                  </a:cubicBezTo>
                  <a:cubicBezTo>
                    <a:pt x="3353" y="3646"/>
                    <a:pt x="3287" y="3693"/>
                    <a:pt x="3225" y="3740"/>
                  </a:cubicBezTo>
                  <a:cubicBezTo>
                    <a:pt x="3122" y="3820"/>
                    <a:pt x="3024" y="3908"/>
                    <a:pt x="2929" y="3992"/>
                  </a:cubicBezTo>
                  <a:cubicBezTo>
                    <a:pt x="2827" y="4083"/>
                    <a:pt x="2722" y="4176"/>
                    <a:pt x="2614" y="4258"/>
                  </a:cubicBezTo>
                  <a:cubicBezTo>
                    <a:pt x="2584" y="4280"/>
                    <a:pt x="2554" y="4301"/>
                    <a:pt x="2525" y="4321"/>
                  </a:cubicBezTo>
                  <a:cubicBezTo>
                    <a:pt x="2459" y="4366"/>
                    <a:pt x="2399" y="4398"/>
                    <a:pt x="2342" y="4420"/>
                  </a:cubicBezTo>
                  <a:cubicBezTo>
                    <a:pt x="2278" y="4444"/>
                    <a:pt x="2218" y="4456"/>
                    <a:pt x="2158" y="4456"/>
                  </a:cubicBezTo>
                  <a:cubicBezTo>
                    <a:pt x="2150" y="4456"/>
                    <a:pt x="2143" y="4456"/>
                    <a:pt x="2135" y="4456"/>
                  </a:cubicBezTo>
                  <a:moveTo>
                    <a:pt x="2948" y="397"/>
                  </a:moveTo>
                  <a:cubicBezTo>
                    <a:pt x="2917" y="401"/>
                    <a:pt x="2888" y="406"/>
                    <a:pt x="2856" y="413"/>
                  </a:cubicBezTo>
                  <a:cubicBezTo>
                    <a:pt x="2835" y="417"/>
                    <a:pt x="2814" y="421"/>
                    <a:pt x="2792" y="424"/>
                  </a:cubicBezTo>
                  <a:cubicBezTo>
                    <a:pt x="2768" y="428"/>
                    <a:pt x="2747" y="431"/>
                    <a:pt x="2727" y="433"/>
                  </a:cubicBezTo>
                  <a:cubicBezTo>
                    <a:pt x="2638" y="440"/>
                    <a:pt x="2557" y="424"/>
                    <a:pt x="2501" y="388"/>
                  </a:cubicBezTo>
                  <a:cubicBezTo>
                    <a:pt x="2440" y="348"/>
                    <a:pt x="2409" y="292"/>
                    <a:pt x="2379" y="238"/>
                  </a:cubicBezTo>
                  <a:cubicBezTo>
                    <a:pt x="2364" y="210"/>
                    <a:pt x="2347" y="181"/>
                    <a:pt x="2327" y="155"/>
                  </a:cubicBezTo>
                  <a:cubicBezTo>
                    <a:pt x="2283" y="96"/>
                    <a:pt x="2209" y="49"/>
                    <a:pt x="2127" y="25"/>
                  </a:cubicBezTo>
                  <a:cubicBezTo>
                    <a:pt x="2040" y="0"/>
                    <a:pt x="1950" y="3"/>
                    <a:pt x="1873" y="32"/>
                  </a:cubicBezTo>
                  <a:cubicBezTo>
                    <a:pt x="1745" y="82"/>
                    <a:pt x="1658" y="196"/>
                    <a:pt x="1575" y="307"/>
                  </a:cubicBezTo>
                  <a:cubicBezTo>
                    <a:pt x="1559" y="328"/>
                    <a:pt x="1542" y="349"/>
                    <a:pt x="1526" y="370"/>
                  </a:cubicBezTo>
                  <a:cubicBezTo>
                    <a:pt x="1467" y="444"/>
                    <a:pt x="1405" y="501"/>
                    <a:pt x="1341" y="539"/>
                  </a:cubicBezTo>
                  <a:cubicBezTo>
                    <a:pt x="1263" y="586"/>
                    <a:pt x="1185" y="603"/>
                    <a:pt x="1109" y="589"/>
                  </a:cubicBezTo>
                  <a:cubicBezTo>
                    <a:pt x="1093" y="586"/>
                    <a:pt x="1076" y="581"/>
                    <a:pt x="1059" y="577"/>
                  </a:cubicBezTo>
                  <a:cubicBezTo>
                    <a:pt x="1036" y="570"/>
                    <a:pt x="1011" y="563"/>
                    <a:pt x="986" y="561"/>
                  </a:cubicBezTo>
                  <a:cubicBezTo>
                    <a:pt x="953" y="558"/>
                    <a:pt x="920" y="564"/>
                    <a:pt x="884" y="578"/>
                  </a:cubicBezTo>
                  <a:cubicBezTo>
                    <a:pt x="857" y="590"/>
                    <a:pt x="829" y="606"/>
                    <a:pt x="796" y="629"/>
                  </a:cubicBezTo>
                  <a:cubicBezTo>
                    <a:pt x="724" y="681"/>
                    <a:pt x="673" y="725"/>
                    <a:pt x="632" y="773"/>
                  </a:cubicBezTo>
                  <a:cubicBezTo>
                    <a:pt x="585" y="827"/>
                    <a:pt x="550" y="886"/>
                    <a:pt x="523" y="958"/>
                  </a:cubicBezTo>
                  <a:cubicBezTo>
                    <a:pt x="517" y="972"/>
                    <a:pt x="513" y="987"/>
                    <a:pt x="508" y="1002"/>
                  </a:cubicBezTo>
                  <a:cubicBezTo>
                    <a:pt x="506" y="1010"/>
                    <a:pt x="503" y="1018"/>
                    <a:pt x="501" y="1027"/>
                  </a:cubicBezTo>
                  <a:cubicBezTo>
                    <a:pt x="478" y="1098"/>
                    <a:pt x="471" y="1216"/>
                    <a:pt x="480" y="1377"/>
                  </a:cubicBezTo>
                  <a:cubicBezTo>
                    <a:pt x="480" y="1383"/>
                    <a:pt x="481" y="1389"/>
                    <a:pt x="481" y="1395"/>
                  </a:cubicBezTo>
                  <a:cubicBezTo>
                    <a:pt x="485" y="1469"/>
                    <a:pt x="489" y="1545"/>
                    <a:pt x="483" y="1612"/>
                  </a:cubicBezTo>
                  <a:cubicBezTo>
                    <a:pt x="477" y="1688"/>
                    <a:pt x="460" y="1744"/>
                    <a:pt x="430" y="1783"/>
                  </a:cubicBezTo>
                  <a:cubicBezTo>
                    <a:pt x="408" y="1814"/>
                    <a:pt x="369" y="1834"/>
                    <a:pt x="327" y="1855"/>
                  </a:cubicBezTo>
                  <a:cubicBezTo>
                    <a:pt x="293" y="1873"/>
                    <a:pt x="257" y="1891"/>
                    <a:pt x="231" y="1916"/>
                  </a:cubicBezTo>
                  <a:cubicBezTo>
                    <a:pt x="160" y="1985"/>
                    <a:pt x="104" y="2068"/>
                    <a:pt x="68" y="2156"/>
                  </a:cubicBezTo>
                  <a:cubicBezTo>
                    <a:pt x="8" y="2302"/>
                    <a:pt x="0" y="2463"/>
                    <a:pt x="1" y="2615"/>
                  </a:cubicBezTo>
                  <a:cubicBezTo>
                    <a:pt x="1" y="2671"/>
                    <a:pt x="2" y="2755"/>
                    <a:pt x="12" y="2840"/>
                  </a:cubicBezTo>
                  <a:cubicBezTo>
                    <a:pt x="22" y="2922"/>
                    <a:pt x="38" y="2995"/>
                    <a:pt x="61" y="3062"/>
                  </a:cubicBezTo>
                  <a:cubicBezTo>
                    <a:pt x="83" y="3125"/>
                    <a:pt x="112" y="3188"/>
                    <a:pt x="149" y="3248"/>
                  </a:cubicBezTo>
                  <a:cubicBezTo>
                    <a:pt x="224" y="3371"/>
                    <a:pt x="326" y="3485"/>
                    <a:pt x="453" y="3586"/>
                  </a:cubicBezTo>
                  <a:cubicBezTo>
                    <a:pt x="569" y="3679"/>
                    <a:pt x="702" y="3757"/>
                    <a:pt x="847" y="3820"/>
                  </a:cubicBezTo>
                  <a:cubicBezTo>
                    <a:pt x="887" y="3837"/>
                    <a:pt x="927" y="3853"/>
                    <a:pt x="966" y="3868"/>
                  </a:cubicBezTo>
                  <a:cubicBezTo>
                    <a:pt x="1019" y="3889"/>
                    <a:pt x="1068" y="3908"/>
                    <a:pt x="1117" y="3931"/>
                  </a:cubicBezTo>
                  <a:cubicBezTo>
                    <a:pt x="1265" y="3999"/>
                    <a:pt x="1387" y="4086"/>
                    <a:pt x="1504" y="4171"/>
                  </a:cubicBezTo>
                  <a:cubicBezTo>
                    <a:pt x="1537" y="4194"/>
                    <a:pt x="1571" y="4218"/>
                    <a:pt x="1604" y="4242"/>
                  </a:cubicBezTo>
                  <a:cubicBezTo>
                    <a:pt x="1661" y="4281"/>
                    <a:pt x="1749" y="4339"/>
                    <a:pt x="1847" y="4383"/>
                  </a:cubicBezTo>
                  <a:cubicBezTo>
                    <a:pt x="1946" y="4426"/>
                    <a:pt x="2040" y="4450"/>
                    <a:pt x="2135" y="4455"/>
                  </a:cubicBezTo>
                  <a:cubicBezTo>
                    <a:pt x="2203" y="4458"/>
                    <a:pt x="2270" y="4446"/>
                    <a:pt x="2342" y="4419"/>
                  </a:cubicBezTo>
                  <a:cubicBezTo>
                    <a:pt x="2399" y="4397"/>
                    <a:pt x="2459" y="4365"/>
                    <a:pt x="2525" y="4320"/>
                  </a:cubicBezTo>
                  <a:cubicBezTo>
                    <a:pt x="2554" y="4301"/>
                    <a:pt x="2584" y="4280"/>
                    <a:pt x="2613" y="4257"/>
                  </a:cubicBezTo>
                  <a:cubicBezTo>
                    <a:pt x="2722" y="4176"/>
                    <a:pt x="2827" y="4082"/>
                    <a:pt x="2928" y="3992"/>
                  </a:cubicBezTo>
                  <a:cubicBezTo>
                    <a:pt x="3023" y="3907"/>
                    <a:pt x="3121" y="3819"/>
                    <a:pt x="3224" y="3740"/>
                  </a:cubicBezTo>
                  <a:cubicBezTo>
                    <a:pt x="3287" y="3692"/>
                    <a:pt x="3352" y="3645"/>
                    <a:pt x="3416" y="3600"/>
                  </a:cubicBezTo>
                  <a:cubicBezTo>
                    <a:pt x="3559" y="3499"/>
                    <a:pt x="3707" y="3394"/>
                    <a:pt x="3829" y="3265"/>
                  </a:cubicBezTo>
                  <a:cubicBezTo>
                    <a:pt x="3957" y="3129"/>
                    <a:pt x="4052" y="2965"/>
                    <a:pt x="4103" y="2789"/>
                  </a:cubicBezTo>
                  <a:cubicBezTo>
                    <a:pt x="4129" y="2700"/>
                    <a:pt x="4143" y="2608"/>
                    <a:pt x="4145" y="2518"/>
                  </a:cubicBezTo>
                  <a:cubicBezTo>
                    <a:pt x="4147" y="2425"/>
                    <a:pt x="4135" y="2333"/>
                    <a:pt x="4110" y="2245"/>
                  </a:cubicBezTo>
                  <a:cubicBezTo>
                    <a:pt x="4071" y="2108"/>
                    <a:pt x="4003" y="1981"/>
                    <a:pt x="3937" y="1859"/>
                  </a:cubicBezTo>
                  <a:cubicBezTo>
                    <a:pt x="3927" y="1841"/>
                    <a:pt x="3918" y="1824"/>
                    <a:pt x="3908" y="1806"/>
                  </a:cubicBezTo>
                  <a:cubicBezTo>
                    <a:pt x="3795" y="1593"/>
                    <a:pt x="3716" y="1402"/>
                    <a:pt x="3667" y="1224"/>
                  </a:cubicBezTo>
                  <a:cubicBezTo>
                    <a:pt x="3654" y="1174"/>
                    <a:pt x="3642" y="1124"/>
                    <a:pt x="3632" y="1082"/>
                  </a:cubicBezTo>
                  <a:cubicBezTo>
                    <a:pt x="3629" y="1069"/>
                    <a:pt x="3627" y="1057"/>
                    <a:pt x="3624" y="1045"/>
                  </a:cubicBezTo>
                  <a:cubicBezTo>
                    <a:pt x="3582" y="861"/>
                    <a:pt x="3539" y="670"/>
                    <a:pt x="3408" y="539"/>
                  </a:cubicBezTo>
                  <a:cubicBezTo>
                    <a:pt x="3349" y="480"/>
                    <a:pt x="3276" y="437"/>
                    <a:pt x="3192" y="413"/>
                  </a:cubicBezTo>
                  <a:cubicBezTo>
                    <a:pt x="3140" y="399"/>
                    <a:pt x="3085" y="392"/>
                    <a:pt x="3029" y="392"/>
                  </a:cubicBezTo>
                  <a:cubicBezTo>
                    <a:pt x="3002" y="392"/>
                    <a:pt x="2975" y="393"/>
                    <a:pt x="2948" y="3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3" name="Freeform 40">
              <a:extLst>
                <a:ext uri="{FF2B5EF4-FFF2-40B4-BE49-F238E27FC236}">
                  <a16:creationId xmlns:a16="http://schemas.microsoft.com/office/drawing/2014/main" id="{C333386E-AD68-44A1-98E8-E1EB7ED88DAC}"/>
                </a:ext>
              </a:extLst>
            </p:cNvPr>
            <p:cNvSpPr>
              <a:spLocks noEditPoints="1"/>
            </p:cNvSpPr>
            <p:nvPr/>
          </p:nvSpPr>
          <p:spPr bwMode="auto">
            <a:xfrm>
              <a:off x="4152" y="545"/>
              <a:ext cx="3150" cy="3431"/>
            </a:xfrm>
            <a:custGeom>
              <a:avLst/>
              <a:gdLst>
                <a:gd name="T0" fmla="*/ 1879 w 4256"/>
                <a:gd name="T1" fmla="*/ 4551 h 4636"/>
                <a:gd name="T2" fmla="*/ 1544 w 4256"/>
                <a:gd name="T3" fmla="*/ 4319 h 4636"/>
                <a:gd name="T4" fmla="*/ 980 w 4256"/>
                <a:gd name="T5" fmla="*/ 3979 h 4636"/>
                <a:gd name="T6" fmla="*/ 465 w 4256"/>
                <a:gd name="T7" fmla="*/ 3699 h 4636"/>
                <a:gd name="T8" fmla="*/ 59 w 4256"/>
                <a:gd name="T9" fmla="*/ 3161 h 4636"/>
                <a:gd name="T10" fmla="*/ 13 w 4256"/>
                <a:gd name="T11" fmla="*/ 2457 h 4636"/>
                <a:gd name="T12" fmla="*/ 240 w 4256"/>
                <a:gd name="T13" fmla="*/ 1976 h 4636"/>
                <a:gd name="T14" fmla="*/ 449 w 4256"/>
                <a:gd name="T15" fmla="*/ 1842 h 4636"/>
                <a:gd name="T16" fmla="*/ 495 w 4256"/>
                <a:gd name="T17" fmla="*/ 1437 h 4636"/>
                <a:gd name="T18" fmla="*/ 503 w 4256"/>
                <a:gd name="T19" fmla="*/ 1075 h 4636"/>
                <a:gd name="T20" fmla="*/ 522 w 4256"/>
                <a:gd name="T21" fmla="*/ 1004 h 4636"/>
                <a:gd name="T22" fmla="*/ 782 w 4256"/>
                <a:gd name="T23" fmla="*/ 650 h 4636"/>
                <a:gd name="T24" fmla="*/ 979 w 4256"/>
                <a:gd name="T25" fmla="*/ 578 h 4636"/>
                <a:gd name="T26" fmla="*/ 1106 w 4256"/>
                <a:gd name="T27" fmla="*/ 609 h 4636"/>
                <a:gd name="T28" fmla="*/ 1535 w 4256"/>
                <a:gd name="T29" fmla="*/ 383 h 4636"/>
                <a:gd name="T30" fmla="*/ 1893 w 4256"/>
                <a:gd name="T31" fmla="*/ 31 h 4636"/>
                <a:gd name="T32" fmla="*/ 2362 w 4256"/>
                <a:gd name="T33" fmla="*/ 176 h 4636"/>
                <a:gd name="T34" fmla="*/ 2534 w 4256"/>
                <a:gd name="T35" fmla="*/ 432 h 4636"/>
                <a:gd name="T36" fmla="*/ 2833 w 4256"/>
                <a:gd name="T37" fmla="*/ 473 h 4636"/>
                <a:gd name="T38" fmla="*/ 2994 w 4256"/>
                <a:gd name="T39" fmla="*/ 441 h 4636"/>
                <a:gd name="T40" fmla="*/ 3474 w 4256"/>
                <a:gd name="T41" fmla="*/ 578 h 4636"/>
                <a:gd name="T42" fmla="*/ 3706 w 4256"/>
                <a:gd name="T43" fmla="*/ 1136 h 4636"/>
                <a:gd name="T44" fmla="*/ 3845 w 4256"/>
                <a:gd name="T45" fmla="*/ 1587 h 4636"/>
                <a:gd name="T46" fmla="*/ 4025 w 4256"/>
                <a:gd name="T47" fmla="*/ 1952 h 4636"/>
                <a:gd name="T48" fmla="*/ 4203 w 4256"/>
                <a:gd name="T49" fmla="*/ 2896 h 4636"/>
                <a:gd name="T50" fmla="*/ 3923 w 4256"/>
                <a:gd name="T51" fmla="*/ 3389 h 4636"/>
                <a:gd name="T52" fmla="*/ 3297 w 4256"/>
                <a:gd name="T53" fmla="*/ 3880 h 4636"/>
                <a:gd name="T54" fmla="*/ 2666 w 4256"/>
                <a:gd name="T55" fmla="*/ 4424 h 4636"/>
                <a:gd name="T56" fmla="*/ 2385 w 4256"/>
                <a:gd name="T57" fmla="*/ 4596 h 4636"/>
                <a:gd name="T58" fmla="*/ 2170 w 4256"/>
                <a:gd name="T59" fmla="*/ 4633 h 4636"/>
                <a:gd name="T60" fmla="*/ 2904 w 4256"/>
                <a:gd name="T61" fmla="*/ 459 h 4636"/>
                <a:gd name="T62" fmla="*/ 2766 w 4256"/>
                <a:gd name="T63" fmla="*/ 483 h 4636"/>
                <a:gd name="T64" fmla="*/ 2412 w 4256"/>
                <a:gd name="T65" fmla="*/ 268 h 4636"/>
                <a:gd name="T66" fmla="*/ 2156 w 4256"/>
                <a:gd name="T67" fmla="*/ 31 h 4636"/>
                <a:gd name="T68" fmla="*/ 1585 w 4256"/>
                <a:gd name="T69" fmla="*/ 318 h 4636"/>
                <a:gd name="T70" fmla="*/ 1346 w 4256"/>
                <a:gd name="T71" fmla="*/ 561 h 4636"/>
                <a:gd name="T72" fmla="*/ 1055 w 4256"/>
                <a:gd name="T73" fmla="*/ 597 h 4636"/>
                <a:gd name="T74" fmla="*/ 873 w 4256"/>
                <a:gd name="T75" fmla="*/ 597 h 4636"/>
                <a:gd name="T76" fmla="*/ 623 w 4256"/>
                <a:gd name="T77" fmla="*/ 807 h 4636"/>
                <a:gd name="T78" fmla="*/ 510 w 4256"/>
                <a:gd name="T79" fmla="*/ 1050 h 4636"/>
                <a:gd name="T80" fmla="*/ 496 w 4256"/>
                <a:gd name="T81" fmla="*/ 1432 h 4636"/>
                <a:gd name="T82" fmla="*/ 503 w 4256"/>
                <a:gd name="T83" fmla="*/ 1665 h 4636"/>
                <a:gd name="T84" fmla="*/ 342 w 4256"/>
                <a:gd name="T85" fmla="*/ 1914 h 4636"/>
                <a:gd name="T86" fmla="*/ 71 w 4256"/>
                <a:gd name="T87" fmla="*/ 2225 h 4636"/>
                <a:gd name="T88" fmla="*/ 1 w 4256"/>
                <a:gd name="T89" fmla="*/ 2698 h 4636"/>
                <a:gd name="T90" fmla="*/ 150 w 4256"/>
                <a:gd name="T91" fmla="*/ 3353 h 4636"/>
                <a:gd name="T92" fmla="*/ 874 w 4256"/>
                <a:gd name="T93" fmla="*/ 3937 h 4636"/>
                <a:gd name="T94" fmla="*/ 1149 w 4256"/>
                <a:gd name="T95" fmla="*/ 4049 h 4636"/>
                <a:gd name="T96" fmla="*/ 1635 w 4256"/>
                <a:gd name="T97" fmla="*/ 4391 h 4636"/>
                <a:gd name="T98" fmla="*/ 2170 w 4256"/>
                <a:gd name="T99" fmla="*/ 4632 h 4636"/>
                <a:gd name="T100" fmla="*/ 2574 w 4256"/>
                <a:gd name="T101" fmla="*/ 4490 h 4636"/>
                <a:gd name="T102" fmla="*/ 2980 w 4256"/>
                <a:gd name="T103" fmla="*/ 4152 h 4636"/>
                <a:gd name="T104" fmla="*/ 3500 w 4256"/>
                <a:gd name="T105" fmla="*/ 3732 h 4636"/>
                <a:gd name="T106" fmla="*/ 4092 w 4256"/>
                <a:gd name="T107" fmla="*/ 3159 h 4636"/>
                <a:gd name="T108" fmla="*/ 4200 w 4256"/>
                <a:gd name="T109" fmla="*/ 2330 h 4636"/>
                <a:gd name="T110" fmla="*/ 3986 w 4256"/>
                <a:gd name="T111" fmla="*/ 1881 h 4636"/>
                <a:gd name="T112" fmla="*/ 3740 w 4256"/>
                <a:gd name="T113" fmla="*/ 1282 h 4636"/>
                <a:gd name="T114" fmla="*/ 3699 w 4256"/>
                <a:gd name="T115" fmla="*/ 1107 h 4636"/>
                <a:gd name="T116" fmla="*/ 3247 w 4256"/>
                <a:gd name="T117" fmla="*/ 453 h 4636"/>
                <a:gd name="T118" fmla="*/ 2994 w 4256"/>
                <a:gd name="T119" fmla="*/ 442 h 4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56" h="4636">
                  <a:moveTo>
                    <a:pt x="2170" y="4633"/>
                  </a:moveTo>
                  <a:cubicBezTo>
                    <a:pt x="2074" y="4627"/>
                    <a:pt x="1978" y="4600"/>
                    <a:pt x="1879" y="4551"/>
                  </a:cubicBezTo>
                  <a:cubicBezTo>
                    <a:pt x="1803" y="4513"/>
                    <a:pt x="1725" y="4463"/>
                    <a:pt x="1635" y="4392"/>
                  </a:cubicBezTo>
                  <a:cubicBezTo>
                    <a:pt x="1604" y="4368"/>
                    <a:pt x="1573" y="4343"/>
                    <a:pt x="1544" y="4319"/>
                  </a:cubicBezTo>
                  <a:cubicBezTo>
                    <a:pt x="1425" y="4223"/>
                    <a:pt x="1302" y="4124"/>
                    <a:pt x="1148" y="4050"/>
                  </a:cubicBezTo>
                  <a:cubicBezTo>
                    <a:pt x="1094" y="4024"/>
                    <a:pt x="1038" y="4002"/>
                    <a:pt x="980" y="3979"/>
                  </a:cubicBezTo>
                  <a:cubicBezTo>
                    <a:pt x="945" y="3966"/>
                    <a:pt x="909" y="3952"/>
                    <a:pt x="874" y="3937"/>
                  </a:cubicBezTo>
                  <a:cubicBezTo>
                    <a:pt x="723" y="3874"/>
                    <a:pt x="585" y="3793"/>
                    <a:pt x="465" y="3699"/>
                  </a:cubicBezTo>
                  <a:cubicBezTo>
                    <a:pt x="332" y="3596"/>
                    <a:pt x="226" y="3479"/>
                    <a:pt x="149" y="3353"/>
                  </a:cubicBezTo>
                  <a:cubicBezTo>
                    <a:pt x="111" y="3291"/>
                    <a:pt x="81" y="3226"/>
                    <a:pt x="59" y="3161"/>
                  </a:cubicBezTo>
                  <a:cubicBezTo>
                    <a:pt x="7" y="3008"/>
                    <a:pt x="0" y="2848"/>
                    <a:pt x="1" y="2698"/>
                  </a:cubicBezTo>
                  <a:cubicBezTo>
                    <a:pt x="1" y="2626"/>
                    <a:pt x="3" y="2542"/>
                    <a:pt x="13" y="2457"/>
                  </a:cubicBezTo>
                  <a:cubicBezTo>
                    <a:pt x="24" y="2369"/>
                    <a:pt x="43" y="2293"/>
                    <a:pt x="71" y="2224"/>
                  </a:cubicBezTo>
                  <a:cubicBezTo>
                    <a:pt x="108" y="2133"/>
                    <a:pt x="166" y="2047"/>
                    <a:pt x="240" y="1976"/>
                  </a:cubicBezTo>
                  <a:cubicBezTo>
                    <a:pt x="267" y="1950"/>
                    <a:pt x="305" y="1932"/>
                    <a:pt x="342" y="1914"/>
                  </a:cubicBezTo>
                  <a:cubicBezTo>
                    <a:pt x="385" y="1893"/>
                    <a:pt x="426" y="1873"/>
                    <a:pt x="449" y="1842"/>
                  </a:cubicBezTo>
                  <a:cubicBezTo>
                    <a:pt x="480" y="1802"/>
                    <a:pt x="497" y="1744"/>
                    <a:pt x="502" y="1665"/>
                  </a:cubicBezTo>
                  <a:cubicBezTo>
                    <a:pt x="506" y="1594"/>
                    <a:pt x="501" y="1514"/>
                    <a:pt x="495" y="1437"/>
                  </a:cubicBezTo>
                  <a:cubicBezTo>
                    <a:pt x="495" y="1432"/>
                    <a:pt x="495" y="1432"/>
                    <a:pt x="495" y="1432"/>
                  </a:cubicBezTo>
                  <a:cubicBezTo>
                    <a:pt x="482" y="1260"/>
                    <a:pt x="485" y="1146"/>
                    <a:pt x="503" y="1075"/>
                  </a:cubicBezTo>
                  <a:cubicBezTo>
                    <a:pt x="506" y="1067"/>
                    <a:pt x="508" y="1058"/>
                    <a:pt x="510" y="1050"/>
                  </a:cubicBezTo>
                  <a:cubicBezTo>
                    <a:pt x="513" y="1035"/>
                    <a:pt x="517" y="1019"/>
                    <a:pt x="522" y="1004"/>
                  </a:cubicBezTo>
                  <a:cubicBezTo>
                    <a:pt x="546" y="928"/>
                    <a:pt x="579" y="863"/>
                    <a:pt x="622" y="806"/>
                  </a:cubicBezTo>
                  <a:cubicBezTo>
                    <a:pt x="663" y="752"/>
                    <a:pt x="714" y="702"/>
                    <a:pt x="782" y="650"/>
                  </a:cubicBezTo>
                  <a:cubicBezTo>
                    <a:pt x="814" y="626"/>
                    <a:pt x="844" y="608"/>
                    <a:pt x="873" y="596"/>
                  </a:cubicBezTo>
                  <a:cubicBezTo>
                    <a:pt x="909" y="581"/>
                    <a:pt x="945" y="575"/>
                    <a:pt x="979" y="578"/>
                  </a:cubicBezTo>
                  <a:cubicBezTo>
                    <a:pt x="1005" y="581"/>
                    <a:pt x="1030" y="589"/>
                    <a:pt x="1055" y="596"/>
                  </a:cubicBezTo>
                  <a:cubicBezTo>
                    <a:pt x="1072" y="601"/>
                    <a:pt x="1089" y="606"/>
                    <a:pt x="1106" y="609"/>
                  </a:cubicBezTo>
                  <a:cubicBezTo>
                    <a:pt x="1185" y="626"/>
                    <a:pt x="1265" y="609"/>
                    <a:pt x="1346" y="560"/>
                  </a:cubicBezTo>
                  <a:cubicBezTo>
                    <a:pt x="1411" y="521"/>
                    <a:pt x="1476" y="460"/>
                    <a:pt x="1535" y="383"/>
                  </a:cubicBezTo>
                  <a:cubicBezTo>
                    <a:pt x="1552" y="362"/>
                    <a:pt x="1568" y="339"/>
                    <a:pt x="1584" y="318"/>
                  </a:cubicBezTo>
                  <a:cubicBezTo>
                    <a:pt x="1670" y="201"/>
                    <a:pt x="1759" y="81"/>
                    <a:pt x="1893" y="31"/>
                  </a:cubicBezTo>
                  <a:cubicBezTo>
                    <a:pt x="1972" y="1"/>
                    <a:pt x="2066" y="0"/>
                    <a:pt x="2156" y="30"/>
                  </a:cubicBezTo>
                  <a:cubicBezTo>
                    <a:pt x="2242" y="58"/>
                    <a:pt x="2317" y="111"/>
                    <a:pt x="2362" y="176"/>
                  </a:cubicBezTo>
                  <a:cubicBezTo>
                    <a:pt x="2382" y="205"/>
                    <a:pt x="2397" y="237"/>
                    <a:pt x="2412" y="267"/>
                  </a:cubicBezTo>
                  <a:cubicBezTo>
                    <a:pt x="2441" y="327"/>
                    <a:pt x="2471" y="388"/>
                    <a:pt x="2534" y="432"/>
                  </a:cubicBezTo>
                  <a:cubicBezTo>
                    <a:pt x="2611" y="486"/>
                    <a:pt x="2713" y="487"/>
                    <a:pt x="2766" y="482"/>
                  </a:cubicBezTo>
                  <a:cubicBezTo>
                    <a:pt x="2787" y="480"/>
                    <a:pt x="2808" y="477"/>
                    <a:pt x="2833" y="473"/>
                  </a:cubicBezTo>
                  <a:cubicBezTo>
                    <a:pt x="2857" y="468"/>
                    <a:pt x="2880" y="463"/>
                    <a:pt x="2903" y="458"/>
                  </a:cubicBezTo>
                  <a:cubicBezTo>
                    <a:pt x="2933" y="452"/>
                    <a:pt x="2964" y="445"/>
                    <a:pt x="2994" y="441"/>
                  </a:cubicBezTo>
                  <a:cubicBezTo>
                    <a:pt x="3080" y="428"/>
                    <a:pt x="3168" y="432"/>
                    <a:pt x="3247" y="453"/>
                  </a:cubicBezTo>
                  <a:cubicBezTo>
                    <a:pt x="3336" y="476"/>
                    <a:pt x="3412" y="518"/>
                    <a:pt x="3474" y="578"/>
                  </a:cubicBezTo>
                  <a:cubicBezTo>
                    <a:pt x="3613" y="714"/>
                    <a:pt x="3657" y="914"/>
                    <a:pt x="3700" y="1107"/>
                  </a:cubicBezTo>
                  <a:cubicBezTo>
                    <a:pt x="3702" y="1116"/>
                    <a:pt x="3704" y="1126"/>
                    <a:pt x="3706" y="1136"/>
                  </a:cubicBezTo>
                  <a:cubicBezTo>
                    <a:pt x="3717" y="1183"/>
                    <a:pt x="3728" y="1233"/>
                    <a:pt x="3741" y="1282"/>
                  </a:cubicBezTo>
                  <a:cubicBezTo>
                    <a:pt x="3767" y="1380"/>
                    <a:pt x="3802" y="1483"/>
                    <a:pt x="3845" y="1587"/>
                  </a:cubicBezTo>
                  <a:cubicBezTo>
                    <a:pt x="3884" y="1681"/>
                    <a:pt x="3932" y="1780"/>
                    <a:pt x="3986" y="1881"/>
                  </a:cubicBezTo>
                  <a:cubicBezTo>
                    <a:pt x="3999" y="1905"/>
                    <a:pt x="4013" y="1929"/>
                    <a:pt x="4025" y="1952"/>
                  </a:cubicBezTo>
                  <a:cubicBezTo>
                    <a:pt x="4092" y="2072"/>
                    <a:pt x="4160" y="2196"/>
                    <a:pt x="4201" y="2330"/>
                  </a:cubicBezTo>
                  <a:cubicBezTo>
                    <a:pt x="4256" y="2508"/>
                    <a:pt x="4256" y="2704"/>
                    <a:pt x="4203" y="2896"/>
                  </a:cubicBezTo>
                  <a:cubicBezTo>
                    <a:pt x="4177" y="2987"/>
                    <a:pt x="4140" y="3075"/>
                    <a:pt x="4092" y="3159"/>
                  </a:cubicBezTo>
                  <a:cubicBezTo>
                    <a:pt x="4045" y="3243"/>
                    <a:pt x="3988" y="3320"/>
                    <a:pt x="3923" y="3389"/>
                  </a:cubicBezTo>
                  <a:cubicBezTo>
                    <a:pt x="3799" y="3521"/>
                    <a:pt x="3647" y="3628"/>
                    <a:pt x="3500" y="3732"/>
                  </a:cubicBezTo>
                  <a:cubicBezTo>
                    <a:pt x="3433" y="3780"/>
                    <a:pt x="3363" y="3829"/>
                    <a:pt x="3297" y="3880"/>
                  </a:cubicBezTo>
                  <a:cubicBezTo>
                    <a:pt x="3187" y="3966"/>
                    <a:pt x="3082" y="4061"/>
                    <a:pt x="2981" y="4153"/>
                  </a:cubicBezTo>
                  <a:cubicBezTo>
                    <a:pt x="2879" y="4245"/>
                    <a:pt x="2775" y="4340"/>
                    <a:pt x="2666" y="4424"/>
                  </a:cubicBezTo>
                  <a:cubicBezTo>
                    <a:pt x="2635" y="4447"/>
                    <a:pt x="2605" y="4470"/>
                    <a:pt x="2575" y="4491"/>
                  </a:cubicBezTo>
                  <a:cubicBezTo>
                    <a:pt x="2506" y="4538"/>
                    <a:pt x="2444" y="4573"/>
                    <a:pt x="2385" y="4596"/>
                  </a:cubicBezTo>
                  <a:cubicBezTo>
                    <a:pt x="2320" y="4621"/>
                    <a:pt x="2258" y="4634"/>
                    <a:pt x="2197" y="4634"/>
                  </a:cubicBezTo>
                  <a:cubicBezTo>
                    <a:pt x="2188" y="4634"/>
                    <a:pt x="2179" y="4634"/>
                    <a:pt x="2170" y="4633"/>
                  </a:cubicBezTo>
                  <a:moveTo>
                    <a:pt x="2994" y="442"/>
                  </a:moveTo>
                  <a:cubicBezTo>
                    <a:pt x="2964" y="446"/>
                    <a:pt x="2933" y="453"/>
                    <a:pt x="2904" y="459"/>
                  </a:cubicBezTo>
                  <a:cubicBezTo>
                    <a:pt x="2881" y="464"/>
                    <a:pt x="2857" y="469"/>
                    <a:pt x="2833" y="473"/>
                  </a:cubicBezTo>
                  <a:cubicBezTo>
                    <a:pt x="2808" y="478"/>
                    <a:pt x="2787" y="481"/>
                    <a:pt x="2766" y="483"/>
                  </a:cubicBezTo>
                  <a:cubicBezTo>
                    <a:pt x="2713" y="487"/>
                    <a:pt x="2611" y="487"/>
                    <a:pt x="2533" y="433"/>
                  </a:cubicBezTo>
                  <a:cubicBezTo>
                    <a:pt x="2471" y="389"/>
                    <a:pt x="2441" y="327"/>
                    <a:pt x="2412" y="268"/>
                  </a:cubicBezTo>
                  <a:cubicBezTo>
                    <a:pt x="2397" y="237"/>
                    <a:pt x="2381" y="205"/>
                    <a:pt x="2361" y="176"/>
                  </a:cubicBezTo>
                  <a:cubicBezTo>
                    <a:pt x="2317" y="112"/>
                    <a:pt x="2242" y="58"/>
                    <a:pt x="2156" y="31"/>
                  </a:cubicBezTo>
                  <a:cubicBezTo>
                    <a:pt x="2066" y="1"/>
                    <a:pt x="1973" y="2"/>
                    <a:pt x="1893" y="31"/>
                  </a:cubicBezTo>
                  <a:cubicBezTo>
                    <a:pt x="1759" y="82"/>
                    <a:pt x="1671" y="202"/>
                    <a:pt x="1585" y="318"/>
                  </a:cubicBezTo>
                  <a:cubicBezTo>
                    <a:pt x="1569" y="340"/>
                    <a:pt x="1552" y="362"/>
                    <a:pt x="1536" y="384"/>
                  </a:cubicBezTo>
                  <a:cubicBezTo>
                    <a:pt x="1477" y="460"/>
                    <a:pt x="1411" y="521"/>
                    <a:pt x="1346" y="561"/>
                  </a:cubicBezTo>
                  <a:cubicBezTo>
                    <a:pt x="1265" y="610"/>
                    <a:pt x="1185" y="626"/>
                    <a:pt x="1106" y="610"/>
                  </a:cubicBezTo>
                  <a:cubicBezTo>
                    <a:pt x="1089" y="607"/>
                    <a:pt x="1071" y="602"/>
                    <a:pt x="1055" y="597"/>
                  </a:cubicBezTo>
                  <a:cubicBezTo>
                    <a:pt x="1030" y="589"/>
                    <a:pt x="1004" y="582"/>
                    <a:pt x="978" y="579"/>
                  </a:cubicBezTo>
                  <a:cubicBezTo>
                    <a:pt x="945" y="576"/>
                    <a:pt x="909" y="581"/>
                    <a:pt x="873" y="597"/>
                  </a:cubicBezTo>
                  <a:cubicBezTo>
                    <a:pt x="844" y="609"/>
                    <a:pt x="815" y="626"/>
                    <a:pt x="782" y="651"/>
                  </a:cubicBezTo>
                  <a:cubicBezTo>
                    <a:pt x="714" y="703"/>
                    <a:pt x="664" y="752"/>
                    <a:pt x="623" y="807"/>
                  </a:cubicBezTo>
                  <a:cubicBezTo>
                    <a:pt x="580" y="864"/>
                    <a:pt x="547" y="928"/>
                    <a:pt x="523" y="1004"/>
                  </a:cubicBezTo>
                  <a:cubicBezTo>
                    <a:pt x="518" y="1019"/>
                    <a:pt x="514" y="1035"/>
                    <a:pt x="510" y="1050"/>
                  </a:cubicBezTo>
                  <a:cubicBezTo>
                    <a:pt x="508" y="1058"/>
                    <a:pt x="506" y="1067"/>
                    <a:pt x="504" y="1076"/>
                  </a:cubicBezTo>
                  <a:cubicBezTo>
                    <a:pt x="486" y="1146"/>
                    <a:pt x="483" y="1260"/>
                    <a:pt x="496" y="1432"/>
                  </a:cubicBezTo>
                  <a:cubicBezTo>
                    <a:pt x="496" y="1437"/>
                    <a:pt x="496" y="1437"/>
                    <a:pt x="496" y="1437"/>
                  </a:cubicBezTo>
                  <a:cubicBezTo>
                    <a:pt x="501" y="1514"/>
                    <a:pt x="507" y="1594"/>
                    <a:pt x="503" y="1665"/>
                  </a:cubicBezTo>
                  <a:cubicBezTo>
                    <a:pt x="498" y="1744"/>
                    <a:pt x="481" y="1802"/>
                    <a:pt x="450" y="1842"/>
                  </a:cubicBezTo>
                  <a:cubicBezTo>
                    <a:pt x="426" y="1874"/>
                    <a:pt x="386" y="1893"/>
                    <a:pt x="342" y="1914"/>
                  </a:cubicBezTo>
                  <a:cubicBezTo>
                    <a:pt x="306" y="1932"/>
                    <a:pt x="268" y="1951"/>
                    <a:pt x="241" y="1977"/>
                  </a:cubicBezTo>
                  <a:cubicBezTo>
                    <a:pt x="167" y="2047"/>
                    <a:pt x="108" y="2133"/>
                    <a:pt x="71" y="2225"/>
                  </a:cubicBezTo>
                  <a:cubicBezTo>
                    <a:pt x="44" y="2293"/>
                    <a:pt x="25" y="2369"/>
                    <a:pt x="14" y="2457"/>
                  </a:cubicBezTo>
                  <a:cubicBezTo>
                    <a:pt x="4" y="2542"/>
                    <a:pt x="2" y="2626"/>
                    <a:pt x="1" y="2698"/>
                  </a:cubicBezTo>
                  <a:cubicBezTo>
                    <a:pt x="1" y="2848"/>
                    <a:pt x="8" y="3007"/>
                    <a:pt x="60" y="3161"/>
                  </a:cubicBezTo>
                  <a:cubicBezTo>
                    <a:pt x="82" y="3226"/>
                    <a:pt x="112" y="3290"/>
                    <a:pt x="150" y="3353"/>
                  </a:cubicBezTo>
                  <a:cubicBezTo>
                    <a:pt x="227" y="3479"/>
                    <a:pt x="333" y="3595"/>
                    <a:pt x="465" y="3699"/>
                  </a:cubicBezTo>
                  <a:cubicBezTo>
                    <a:pt x="586" y="3793"/>
                    <a:pt x="723" y="3873"/>
                    <a:pt x="874" y="3937"/>
                  </a:cubicBezTo>
                  <a:cubicBezTo>
                    <a:pt x="910" y="3952"/>
                    <a:pt x="945" y="3965"/>
                    <a:pt x="980" y="3979"/>
                  </a:cubicBezTo>
                  <a:cubicBezTo>
                    <a:pt x="1039" y="4002"/>
                    <a:pt x="1094" y="4023"/>
                    <a:pt x="1149" y="4049"/>
                  </a:cubicBezTo>
                  <a:cubicBezTo>
                    <a:pt x="1302" y="4123"/>
                    <a:pt x="1425" y="4223"/>
                    <a:pt x="1544" y="4318"/>
                  </a:cubicBezTo>
                  <a:cubicBezTo>
                    <a:pt x="1574" y="4343"/>
                    <a:pt x="1605" y="4367"/>
                    <a:pt x="1635" y="4391"/>
                  </a:cubicBezTo>
                  <a:cubicBezTo>
                    <a:pt x="1726" y="4462"/>
                    <a:pt x="1803" y="4512"/>
                    <a:pt x="1879" y="4550"/>
                  </a:cubicBezTo>
                  <a:cubicBezTo>
                    <a:pt x="1979" y="4600"/>
                    <a:pt x="2074" y="4626"/>
                    <a:pt x="2170" y="4632"/>
                  </a:cubicBezTo>
                  <a:cubicBezTo>
                    <a:pt x="2240" y="4636"/>
                    <a:pt x="2310" y="4624"/>
                    <a:pt x="2385" y="4595"/>
                  </a:cubicBezTo>
                  <a:cubicBezTo>
                    <a:pt x="2444" y="4572"/>
                    <a:pt x="2506" y="4538"/>
                    <a:pt x="2574" y="4490"/>
                  </a:cubicBezTo>
                  <a:cubicBezTo>
                    <a:pt x="2604" y="4469"/>
                    <a:pt x="2635" y="4447"/>
                    <a:pt x="2666" y="4423"/>
                  </a:cubicBezTo>
                  <a:cubicBezTo>
                    <a:pt x="2774" y="4339"/>
                    <a:pt x="2879" y="4244"/>
                    <a:pt x="2980" y="4152"/>
                  </a:cubicBezTo>
                  <a:cubicBezTo>
                    <a:pt x="3082" y="4060"/>
                    <a:pt x="3186" y="3965"/>
                    <a:pt x="3297" y="3879"/>
                  </a:cubicBezTo>
                  <a:cubicBezTo>
                    <a:pt x="3363" y="3828"/>
                    <a:pt x="3433" y="3779"/>
                    <a:pt x="3500" y="3732"/>
                  </a:cubicBezTo>
                  <a:cubicBezTo>
                    <a:pt x="3647" y="3628"/>
                    <a:pt x="3798" y="3521"/>
                    <a:pt x="3923" y="3388"/>
                  </a:cubicBezTo>
                  <a:cubicBezTo>
                    <a:pt x="3988" y="3319"/>
                    <a:pt x="4045" y="3242"/>
                    <a:pt x="4092" y="3159"/>
                  </a:cubicBezTo>
                  <a:cubicBezTo>
                    <a:pt x="4139" y="3075"/>
                    <a:pt x="4176" y="2987"/>
                    <a:pt x="4202" y="2896"/>
                  </a:cubicBezTo>
                  <a:cubicBezTo>
                    <a:pt x="4255" y="2704"/>
                    <a:pt x="4255" y="2508"/>
                    <a:pt x="4200" y="2330"/>
                  </a:cubicBezTo>
                  <a:cubicBezTo>
                    <a:pt x="4159" y="2197"/>
                    <a:pt x="4091" y="2073"/>
                    <a:pt x="4025" y="1953"/>
                  </a:cubicBezTo>
                  <a:cubicBezTo>
                    <a:pt x="4012" y="1929"/>
                    <a:pt x="3999" y="1905"/>
                    <a:pt x="3986" y="1881"/>
                  </a:cubicBezTo>
                  <a:cubicBezTo>
                    <a:pt x="3931" y="1781"/>
                    <a:pt x="3884" y="1682"/>
                    <a:pt x="3844" y="1587"/>
                  </a:cubicBezTo>
                  <a:cubicBezTo>
                    <a:pt x="3801" y="1483"/>
                    <a:pt x="3766" y="1380"/>
                    <a:pt x="3740" y="1282"/>
                  </a:cubicBezTo>
                  <a:cubicBezTo>
                    <a:pt x="3727" y="1233"/>
                    <a:pt x="3716" y="1183"/>
                    <a:pt x="3705" y="1136"/>
                  </a:cubicBezTo>
                  <a:cubicBezTo>
                    <a:pt x="3703" y="1126"/>
                    <a:pt x="3701" y="1117"/>
                    <a:pt x="3699" y="1107"/>
                  </a:cubicBezTo>
                  <a:cubicBezTo>
                    <a:pt x="3656" y="914"/>
                    <a:pt x="3612" y="715"/>
                    <a:pt x="3473" y="579"/>
                  </a:cubicBezTo>
                  <a:cubicBezTo>
                    <a:pt x="3412" y="519"/>
                    <a:pt x="3335" y="476"/>
                    <a:pt x="3247" y="453"/>
                  </a:cubicBezTo>
                  <a:cubicBezTo>
                    <a:pt x="3198" y="441"/>
                    <a:pt x="3146" y="434"/>
                    <a:pt x="3093" y="434"/>
                  </a:cubicBezTo>
                  <a:cubicBezTo>
                    <a:pt x="3060" y="434"/>
                    <a:pt x="3027" y="437"/>
                    <a:pt x="2994" y="4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4" name="Freeform 41">
              <a:extLst>
                <a:ext uri="{FF2B5EF4-FFF2-40B4-BE49-F238E27FC236}">
                  <a16:creationId xmlns:a16="http://schemas.microsoft.com/office/drawing/2014/main" id="{53CA066B-2E42-4F07-933D-BDD637A051B8}"/>
                </a:ext>
              </a:extLst>
            </p:cNvPr>
            <p:cNvSpPr>
              <a:spLocks noEditPoints="1"/>
            </p:cNvSpPr>
            <p:nvPr/>
          </p:nvSpPr>
          <p:spPr bwMode="auto">
            <a:xfrm>
              <a:off x="4115" y="448"/>
              <a:ext cx="3267" cy="3589"/>
            </a:xfrm>
            <a:custGeom>
              <a:avLst/>
              <a:gdLst>
                <a:gd name="T0" fmla="*/ 1667 w 4415"/>
                <a:gd name="T1" fmla="*/ 4579 h 4850"/>
                <a:gd name="T2" fmla="*/ 1182 w 4415"/>
                <a:gd name="T3" fmla="*/ 4207 h 4850"/>
                <a:gd name="T4" fmla="*/ 903 w 4415"/>
                <a:gd name="T5" fmla="*/ 4092 h 4850"/>
                <a:gd name="T6" fmla="*/ 57 w 4415"/>
                <a:gd name="T7" fmla="*/ 3295 h 4850"/>
                <a:gd name="T8" fmla="*/ 74 w 4415"/>
                <a:gd name="T9" fmla="*/ 2327 h 4850"/>
                <a:gd name="T10" fmla="*/ 358 w 4415"/>
                <a:gd name="T11" fmla="*/ 2005 h 4850"/>
                <a:gd name="T12" fmla="*/ 510 w 4415"/>
                <a:gd name="T13" fmla="*/ 1522 h 4850"/>
                <a:gd name="T14" fmla="*/ 512 w 4415"/>
                <a:gd name="T15" fmla="*/ 1133 h 4850"/>
                <a:gd name="T16" fmla="*/ 769 w 4415"/>
                <a:gd name="T17" fmla="*/ 705 h 4850"/>
                <a:gd name="T18" fmla="*/ 1054 w 4415"/>
                <a:gd name="T19" fmla="*/ 648 h 4850"/>
                <a:gd name="T20" fmla="*/ 1546 w 4415"/>
                <a:gd name="T21" fmla="*/ 430 h 4850"/>
                <a:gd name="T22" fmla="*/ 1914 w 4415"/>
                <a:gd name="T23" fmla="*/ 62 h 4850"/>
                <a:gd name="T24" fmla="*/ 2451 w 4415"/>
                <a:gd name="T25" fmla="*/ 331 h 4850"/>
                <a:gd name="T26" fmla="*/ 2808 w 4415"/>
                <a:gd name="T27" fmla="*/ 563 h 4850"/>
                <a:gd name="T28" fmla="*/ 2952 w 4415"/>
                <a:gd name="T29" fmla="*/ 537 h 4850"/>
                <a:gd name="T30" fmla="*/ 3544 w 4415"/>
                <a:gd name="T31" fmla="*/ 651 h 4850"/>
                <a:gd name="T32" fmla="*/ 3785 w 4415"/>
                <a:gd name="T33" fmla="*/ 1224 h 4850"/>
                <a:gd name="T34" fmla="*/ 4069 w 4415"/>
                <a:gd name="T35" fmla="*/ 1990 h 4850"/>
                <a:gd name="T36" fmla="*/ 4297 w 4415"/>
                <a:gd name="T37" fmla="*/ 2449 h 4850"/>
                <a:gd name="T38" fmla="*/ 3589 w 4415"/>
                <a:gd name="T39" fmla="*/ 3901 h 4850"/>
                <a:gd name="T40" fmla="*/ 3038 w 4415"/>
                <a:gd name="T41" fmla="*/ 4351 h 4850"/>
                <a:gd name="T42" fmla="*/ 2629 w 4415"/>
                <a:gd name="T43" fmla="*/ 4698 h 4850"/>
                <a:gd name="T44" fmla="*/ 2208 w 4415"/>
                <a:gd name="T45" fmla="*/ 4848 h 4850"/>
                <a:gd name="T46" fmla="*/ 2954 w 4415"/>
                <a:gd name="T47" fmla="*/ 543 h 4850"/>
                <a:gd name="T48" fmla="*/ 2808 w 4415"/>
                <a:gd name="T49" fmla="*/ 570 h 4850"/>
                <a:gd name="T50" fmla="*/ 2444 w 4415"/>
                <a:gd name="T51" fmla="*/ 334 h 4850"/>
                <a:gd name="T52" fmla="*/ 1917 w 4415"/>
                <a:gd name="T53" fmla="*/ 68 h 4850"/>
                <a:gd name="T54" fmla="*/ 1551 w 4415"/>
                <a:gd name="T55" fmla="*/ 434 h 4850"/>
                <a:gd name="T56" fmla="*/ 1052 w 4415"/>
                <a:gd name="T57" fmla="*/ 654 h 4850"/>
                <a:gd name="T58" fmla="*/ 773 w 4415"/>
                <a:gd name="T59" fmla="*/ 710 h 4850"/>
                <a:gd name="T60" fmla="*/ 518 w 4415"/>
                <a:gd name="T61" fmla="*/ 1134 h 4850"/>
                <a:gd name="T62" fmla="*/ 517 w 4415"/>
                <a:gd name="T63" fmla="*/ 1521 h 4850"/>
                <a:gd name="T64" fmla="*/ 361 w 4415"/>
                <a:gd name="T65" fmla="*/ 2012 h 4850"/>
                <a:gd name="T66" fmla="*/ 80 w 4415"/>
                <a:gd name="T67" fmla="*/ 2329 h 4850"/>
                <a:gd name="T68" fmla="*/ 64 w 4415"/>
                <a:gd name="T69" fmla="*/ 3293 h 4850"/>
                <a:gd name="T70" fmla="*/ 906 w 4415"/>
                <a:gd name="T71" fmla="*/ 4085 h 4850"/>
                <a:gd name="T72" fmla="*/ 1185 w 4415"/>
                <a:gd name="T73" fmla="*/ 4201 h 4850"/>
                <a:gd name="T74" fmla="*/ 1671 w 4415"/>
                <a:gd name="T75" fmla="*/ 4573 h 4850"/>
                <a:gd name="T76" fmla="*/ 2625 w 4415"/>
                <a:gd name="T77" fmla="*/ 4692 h 4850"/>
                <a:gd name="T78" fmla="*/ 3033 w 4415"/>
                <a:gd name="T79" fmla="*/ 4345 h 4850"/>
                <a:gd name="T80" fmla="*/ 3585 w 4415"/>
                <a:gd name="T81" fmla="*/ 3895 h 4850"/>
                <a:gd name="T82" fmla="*/ 4290 w 4415"/>
                <a:gd name="T83" fmla="*/ 2451 h 4850"/>
                <a:gd name="T84" fmla="*/ 4063 w 4415"/>
                <a:gd name="T85" fmla="*/ 1993 h 4850"/>
                <a:gd name="T86" fmla="*/ 3778 w 4415"/>
                <a:gd name="T87" fmla="*/ 1225 h 4850"/>
                <a:gd name="T88" fmla="*/ 3539 w 4415"/>
                <a:gd name="T89" fmla="*/ 656 h 4850"/>
                <a:gd name="T90" fmla="*/ 3043 w 4415"/>
                <a:gd name="T91" fmla="*/ 525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15" h="4850">
                  <a:moveTo>
                    <a:pt x="2208" y="4848"/>
                  </a:moveTo>
                  <a:cubicBezTo>
                    <a:pt x="1985" y="4833"/>
                    <a:pt x="1802" y="4696"/>
                    <a:pt x="1667" y="4579"/>
                  </a:cubicBezTo>
                  <a:cubicBezTo>
                    <a:pt x="1638" y="4554"/>
                    <a:pt x="1610" y="4529"/>
                    <a:pt x="1582" y="4504"/>
                  </a:cubicBezTo>
                  <a:cubicBezTo>
                    <a:pt x="1463" y="4397"/>
                    <a:pt x="1339" y="4286"/>
                    <a:pt x="1182" y="4207"/>
                  </a:cubicBezTo>
                  <a:cubicBezTo>
                    <a:pt x="1122" y="4177"/>
                    <a:pt x="1059" y="4152"/>
                    <a:pt x="997" y="4129"/>
                  </a:cubicBezTo>
                  <a:cubicBezTo>
                    <a:pt x="966" y="4117"/>
                    <a:pt x="935" y="4105"/>
                    <a:pt x="903" y="4092"/>
                  </a:cubicBezTo>
                  <a:cubicBezTo>
                    <a:pt x="568" y="3953"/>
                    <a:pt x="301" y="3741"/>
                    <a:pt x="150" y="3494"/>
                  </a:cubicBezTo>
                  <a:cubicBezTo>
                    <a:pt x="111" y="3429"/>
                    <a:pt x="80" y="3362"/>
                    <a:pt x="57" y="3295"/>
                  </a:cubicBezTo>
                  <a:cubicBezTo>
                    <a:pt x="3" y="3132"/>
                    <a:pt x="0" y="2962"/>
                    <a:pt x="1" y="2816"/>
                  </a:cubicBezTo>
                  <a:cubicBezTo>
                    <a:pt x="3" y="2662"/>
                    <a:pt x="10" y="2484"/>
                    <a:pt x="74" y="2327"/>
                  </a:cubicBezTo>
                  <a:cubicBezTo>
                    <a:pt x="112" y="2231"/>
                    <a:pt x="173" y="2142"/>
                    <a:pt x="251" y="2069"/>
                  </a:cubicBezTo>
                  <a:cubicBezTo>
                    <a:pt x="279" y="2042"/>
                    <a:pt x="319" y="2024"/>
                    <a:pt x="358" y="2005"/>
                  </a:cubicBezTo>
                  <a:cubicBezTo>
                    <a:pt x="403" y="1985"/>
                    <a:pt x="446" y="1965"/>
                    <a:pt x="469" y="1934"/>
                  </a:cubicBezTo>
                  <a:cubicBezTo>
                    <a:pt x="539" y="1844"/>
                    <a:pt x="524" y="1673"/>
                    <a:pt x="510" y="1522"/>
                  </a:cubicBezTo>
                  <a:cubicBezTo>
                    <a:pt x="498" y="1392"/>
                    <a:pt x="488" y="1247"/>
                    <a:pt x="507" y="1159"/>
                  </a:cubicBezTo>
                  <a:cubicBezTo>
                    <a:pt x="508" y="1150"/>
                    <a:pt x="510" y="1142"/>
                    <a:pt x="512" y="1133"/>
                  </a:cubicBezTo>
                  <a:cubicBezTo>
                    <a:pt x="515" y="1117"/>
                    <a:pt x="518" y="1100"/>
                    <a:pt x="522" y="1084"/>
                  </a:cubicBezTo>
                  <a:cubicBezTo>
                    <a:pt x="564" y="926"/>
                    <a:pt x="640" y="809"/>
                    <a:pt x="769" y="705"/>
                  </a:cubicBezTo>
                  <a:cubicBezTo>
                    <a:pt x="842" y="646"/>
                    <a:pt x="909" y="620"/>
                    <a:pt x="974" y="628"/>
                  </a:cubicBezTo>
                  <a:cubicBezTo>
                    <a:pt x="1001" y="631"/>
                    <a:pt x="1028" y="640"/>
                    <a:pt x="1054" y="648"/>
                  </a:cubicBezTo>
                  <a:cubicBezTo>
                    <a:pt x="1071" y="653"/>
                    <a:pt x="1089" y="659"/>
                    <a:pt x="1106" y="663"/>
                  </a:cubicBezTo>
                  <a:cubicBezTo>
                    <a:pt x="1303" y="707"/>
                    <a:pt x="1466" y="536"/>
                    <a:pt x="1546" y="430"/>
                  </a:cubicBezTo>
                  <a:cubicBezTo>
                    <a:pt x="1562" y="408"/>
                    <a:pt x="1579" y="385"/>
                    <a:pt x="1595" y="362"/>
                  </a:cubicBezTo>
                  <a:cubicBezTo>
                    <a:pt x="1683" y="240"/>
                    <a:pt x="1774" y="113"/>
                    <a:pt x="1914" y="62"/>
                  </a:cubicBezTo>
                  <a:cubicBezTo>
                    <a:pt x="2083" y="0"/>
                    <a:pt x="2306" y="77"/>
                    <a:pt x="2401" y="230"/>
                  </a:cubicBezTo>
                  <a:cubicBezTo>
                    <a:pt x="2421" y="262"/>
                    <a:pt x="2436" y="297"/>
                    <a:pt x="2451" y="331"/>
                  </a:cubicBezTo>
                  <a:cubicBezTo>
                    <a:pt x="2478" y="395"/>
                    <a:pt x="2507" y="462"/>
                    <a:pt x="2570" y="509"/>
                  </a:cubicBezTo>
                  <a:cubicBezTo>
                    <a:pt x="2649" y="568"/>
                    <a:pt x="2753" y="568"/>
                    <a:pt x="2808" y="563"/>
                  </a:cubicBezTo>
                  <a:cubicBezTo>
                    <a:pt x="2829" y="561"/>
                    <a:pt x="2851" y="558"/>
                    <a:pt x="2876" y="553"/>
                  </a:cubicBezTo>
                  <a:cubicBezTo>
                    <a:pt x="2902" y="548"/>
                    <a:pt x="2927" y="542"/>
                    <a:pt x="2952" y="537"/>
                  </a:cubicBezTo>
                  <a:cubicBezTo>
                    <a:pt x="2982" y="530"/>
                    <a:pt x="3012" y="523"/>
                    <a:pt x="3042" y="518"/>
                  </a:cubicBezTo>
                  <a:cubicBezTo>
                    <a:pt x="3237" y="484"/>
                    <a:pt x="3420" y="533"/>
                    <a:pt x="3544" y="651"/>
                  </a:cubicBezTo>
                  <a:cubicBezTo>
                    <a:pt x="3692" y="792"/>
                    <a:pt x="3737" y="1001"/>
                    <a:pt x="3780" y="1203"/>
                  </a:cubicBezTo>
                  <a:cubicBezTo>
                    <a:pt x="3785" y="1224"/>
                    <a:pt x="3785" y="1224"/>
                    <a:pt x="3785" y="1224"/>
                  </a:cubicBezTo>
                  <a:cubicBezTo>
                    <a:pt x="3795" y="1272"/>
                    <a:pt x="3807" y="1324"/>
                    <a:pt x="3820" y="1375"/>
                  </a:cubicBezTo>
                  <a:cubicBezTo>
                    <a:pt x="3869" y="1571"/>
                    <a:pt x="3953" y="1778"/>
                    <a:pt x="4069" y="1990"/>
                  </a:cubicBezTo>
                  <a:cubicBezTo>
                    <a:pt x="4086" y="2019"/>
                    <a:pt x="4102" y="2049"/>
                    <a:pt x="4119" y="2078"/>
                  </a:cubicBezTo>
                  <a:cubicBezTo>
                    <a:pt x="4185" y="2196"/>
                    <a:pt x="4254" y="2318"/>
                    <a:pt x="4297" y="2449"/>
                  </a:cubicBezTo>
                  <a:cubicBezTo>
                    <a:pt x="4415" y="2813"/>
                    <a:pt x="4307" y="3245"/>
                    <a:pt x="4022" y="3549"/>
                  </a:cubicBezTo>
                  <a:cubicBezTo>
                    <a:pt x="3894" y="3685"/>
                    <a:pt x="3739" y="3795"/>
                    <a:pt x="3589" y="3901"/>
                  </a:cubicBezTo>
                  <a:cubicBezTo>
                    <a:pt x="3518" y="3951"/>
                    <a:pt x="3444" y="4003"/>
                    <a:pt x="3375" y="4057"/>
                  </a:cubicBezTo>
                  <a:cubicBezTo>
                    <a:pt x="3257" y="4149"/>
                    <a:pt x="3146" y="4251"/>
                    <a:pt x="3038" y="4351"/>
                  </a:cubicBezTo>
                  <a:cubicBezTo>
                    <a:pt x="2937" y="4444"/>
                    <a:pt x="2832" y="4541"/>
                    <a:pt x="2723" y="4627"/>
                  </a:cubicBezTo>
                  <a:cubicBezTo>
                    <a:pt x="2691" y="4652"/>
                    <a:pt x="2660" y="4676"/>
                    <a:pt x="2629" y="4698"/>
                  </a:cubicBezTo>
                  <a:cubicBezTo>
                    <a:pt x="2448" y="4826"/>
                    <a:pt x="2324" y="4850"/>
                    <a:pt x="2241" y="4850"/>
                  </a:cubicBezTo>
                  <a:cubicBezTo>
                    <a:pt x="2229" y="4850"/>
                    <a:pt x="2218" y="4849"/>
                    <a:pt x="2208" y="4848"/>
                  </a:cubicBezTo>
                  <a:moveTo>
                    <a:pt x="3043" y="525"/>
                  </a:moveTo>
                  <a:cubicBezTo>
                    <a:pt x="3013" y="530"/>
                    <a:pt x="2983" y="537"/>
                    <a:pt x="2954" y="543"/>
                  </a:cubicBezTo>
                  <a:cubicBezTo>
                    <a:pt x="2929" y="549"/>
                    <a:pt x="2903" y="555"/>
                    <a:pt x="2877" y="560"/>
                  </a:cubicBezTo>
                  <a:cubicBezTo>
                    <a:pt x="2852" y="565"/>
                    <a:pt x="2829" y="568"/>
                    <a:pt x="2808" y="570"/>
                  </a:cubicBezTo>
                  <a:cubicBezTo>
                    <a:pt x="2753" y="575"/>
                    <a:pt x="2647" y="575"/>
                    <a:pt x="2566" y="515"/>
                  </a:cubicBezTo>
                  <a:cubicBezTo>
                    <a:pt x="2502" y="467"/>
                    <a:pt x="2472" y="399"/>
                    <a:pt x="2444" y="334"/>
                  </a:cubicBezTo>
                  <a:cubicBezTo>
                    <a:pt x="2430" y="300"/>
                    <a:pt x="2415" y="265"/>
                    <a:pt x="2395" y="234"/>
                  </a:cubicBezTo>
                  <a:cubicBezTo>
                    <a:pt x="2302" y="84"/>
                    <a:pt x="2082" y="8"/>
                    <a:pt x="1917" y="68"/>
                  </a:cubicBezTo>
                  <a:cubicBezTo>
                    <a:pt x="1778" y="119"/>
                    <a:pt x="1688" y="245"/>
                    <a:pt x="1601" y="366"/>
                  </a:cubicBezTo>
                  <a:cubicBezTo>
                    <a:pt x="1585" y="389"/>
                    <a:pt x="1568" y="412"/>
                    <a:pt x="1551" y="434"/>
                  </a:cubicBezTo>
                  <a:cubicBezTo>
                    <a:pt x="1471" y="541"/>
                    <a:pt x="1306" y="715"/>
                    <a:pt x="1105" y="670"/>
                  </a:cubicBezTo>
                  <a:cubicBezTo>
                    <a:pt x="1087" y="666"/>
                    <a:pt x="1069" y="660"/>
                    <a:pt x="1052" y="654"/>
                  </a:cubicBezTo>
                  <a:cubicBezTo>
                    <a:pt x="1026" y="646"/>
                    <a:pt x="1000" y="638"/>
                    <a:pt x="973" y="635"/>
                  </a:cubicBezTo>
                  <a:cubicBezTo>
                    <a:pt x="910" y="628"/>
                    <a:pt x="845" y="652"/>
                    <a:pt x="773" y="710"/>
                  </a:cubicBezTo>
                  <a:cubicBezTo>
                    <a:pt x="646" y="814"/>
                    <a:pt x="570" y="930"/>
                    <a:pt x="529" y="1086"/>
                  </a:cubicBezTo>
                  <a:cubicBezTo>
                    <a:pt x="525" y="1102"/>
                    <a:pt x="521" y="1118"/>
                    <a:pt x="518" y="1134"/>
                  </a:cubicBezTo>
                  <a:cubicBezTo>
                    <a:pt x="517" y="1143"/>
                    <a:pt x="515" y="1151"/>
                    <a:pt x="513" y="1160"/>
                  </a:cubicBezTo>
                  <a:cubicBezTo>
                    <a:pt x="495" y="1247"/>
                    <a:pt x="505" y="1392"/>
                    <a:pt x="517" y="1521"/>
                  </a:cubicBezTo>
                  <a:cubicBezTo>
                    <a:pt x="531" y="1674"/>
                    <a:pt x="547" y="1846"/>
                    <a:pt x="475" y="1938"/>
                  </a:cubicBezTo>
                  <a:cubicBezTo>
                    <a:pt x="450" y="1971"/>
                    <a:pt x="407" y="1991"/>
                    <a:pt x="361" y="2012"/>
                  </a:cubicBezTo>
                  <a:cubicBezTo>
                    <a:pt x="323" y="2030"/>
                    <a:pt x="283" y="2048"/>
                    <a:pt x="255" y="2074"/>
                  </a:cubicBezTo>
                  <a:cubicBezTo>
                    <a:pt x="179" y="2147"/>
                    <a:pt x="118" y="2235"/>
                    <a:pt x="80" y="2329"/>
                  </a:cubicBezTo>
                  <a:cubicBezTo>
                    <a:pt x="17" y="2486"/>
                    <a:pt x="10" y="2663"/>
                    <a:pt x="8" y="2816"/>
                  </a:cubicBezTo>
                  <a:cubicBezTo>
                    <a:pt x="7" y="2962"/>
                    <a:pt x="10" y="3130"/>
                    <a:pt x="64" y="3293"/>
                  </a:cubicBezTo>
                  <a:cubicBezTo>
                    <a:pt x="86" y="3360"/>
                    <a:pt x="117" y="3426"/>
                    <a:pt x="156" y="3490"/>
                  </a:cubicBezTo>
                  <a:cubicBezTo>
                    <a:pt x="306" y="3736"/>
                    <a:pt x="572" y="3948"/>
                    <a:pt x="906" y="4085"/>
                  </a:cubicBezTo>
                  <a:cubicBezTo>
                    <a:pt x="937" y="4098"/>
                    <a:pt x="969" y="4110"/>
                    <a:pt x="1000" y="4122"/>
                  </a:cubicBezTo>
                  <a:cubicBezTo>
                    <a:pt x="1062" y="4146"/>
                    <a:pt x="1125" y="4171"/>
                    <a:pt x="1185" y="4201"/>
                  </a:cubicBezTo>
                  <a:cubicBezTo>
                    <a:pt x="1343" y="4280"/>
                    <a:pt x="1467" y="4391"/>
                    <a:pt x="1587" y="4499"/>
                  </a:cubicBezTo>
                  <a:cubicBezTo>
                    <a:pt x="1615" y="4523"/>
                    <a:pt x="1643" y="4549"/>
                    <a:pt x="1671" y="4573"/>
                  </a:cubicBezTo>
                  <a:cubicBezTo>
                    <a:pt x="1805" y="4690"/>
                    <a:pt x="1988" y="4826"/>
                    <a:pt x="2209" y="4842"/>
                  </a:cubicBezTo>
                  <a:cubicBezTo>
                    <a:pt x="2289" y="4847"/>
                    <a:pt x="2420" y="4838"/>
                    <a:pt x="2625" y="4692"/>
                  </a:cubicBezTo>
                  <a:cubicBezTo>
                    <a:pt x="2655" y="4670"/>
                    <a:pt x="2687" y="4646"/>
                    <a:pt x="2719" y="4621"/>
                  </a:cubicBezTo>
                  <a:cubicBezTo>
                    <a:pt x="2827" y="4535"/>
                    <a:pt x="2932" y="4439"/>
                    <a:pt x="3033" y="4345"/>
                  </a:cubicBezTo>
                  <a:cubicBezTo>
                    <a:pt x="3141" y="4246"/>
                    <a:pt x="3252" y="4143"/>
                    <a:pt x="3370" y="4051"/>
                  </a:cubicBezTo>
                  <a:cubicBezTo>
                    <a:pt x="3440" y="3997"/>
                    <a:pt x="3514" y="3945"/>
                    <a:pt x="3585" y="3895"/>
                  </a:cubicBezTo>
                  <a:cubicBezTo>
                    <a:pt x="3735" y="3789"/>
                    <a:pt x="3889" y="3680"/>
                    <a:pt x="4016" y="3545"/>
                  </a:cubicBezTo>
                  <a:cubicBezTo>
                    <a:pt x="4300" y="3242"/>
                    <a:pt x="4408" y="2813"/>
                    <a:pt x="4290" y="2451"/>
                  </a:cubicBezTo>
                  <a:cubicBezTo>
                    <a:pt x="4248" y="2321"/>
                    <a:pt x="4179" y="2199"/>
                    <a:pt x="4113" y="2081"/>
                  </a:cubicBezTo>
                  <a:cubicBezTo>
                    <a:pt x="4096" y="2052"/>
                    <a:pt x="4080" y="2023"/>
                    <a:pt x="4063" y="1993"/>
                  </a:cubicBezTo>
                  <a:cubicBezTo>
                    <a:pt x="3947" y="1781"/>
                    <a:pt x="3863" y="1573"/>
                    <a:pt x="3813" y="1376"/>
                  </a:cubicBezTo>
                  <a:cubicBezTo>
                    <a:pt x="3800" y="1325"/>
                    <a:pt x="3789" y="1274"/>
                    <a:pt x="3778" y="1225"/>
                  </a:cubicBezTo>
                  <a:cubicBezTo>
                    <a:pt x="3774" y="1205"/>
                    <a:pt x="3774" y="1205"/>
                    <a:pt x="3774" y="1205"/>
                  </a:cubicBezTo>
                  <a:cubicBezTo>
                    <a:pt x="3730" y="1003"/>
                    <a:pt x="3685" y="795"/>
                    <a:pt x="3539" y="656"/>
                  </a:cubicBezTo>
                  <a:cubicBezTo>
                    <a:pt x="3443" y="564"/>
                    <a:pt x="3309" y="514"/>
                    <a:pt x="3161" y="514"/>
                  </a:cubicBezTo>
                  <a:cubicBezTo>
                    <a:pt x="3122" y="514"/>
                    <a:pt x="3083" y="518"/>
                    <a:pt x="3043"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5" name="Freeform 42">
              <a:extLst>
                <a:ext uri="{FF2B5EF4-FFF2-40B4-BE49-F238E27FC236}">
                  <a16:creationId xmlns:a16="http://schemas.microsoft.com/office/drawing/2014/main" id="{5DBE17F6-CC9E-4FF0-88DB-FFBC6EF21D98}"/>
                </a:ext>
              </a:extLst>
            </p:cNvPr>
            <p:cNvSpPr>
              <a:spLocks noEditPoints="1"/>
            </p:cNvSpPr>
            <p:nvPr/>
          </p:nvSpPr>
          <p:spPr bwMode="auto">
            <a:xfrm>
              <a:off x="4084" y="407"/>
              <a:ext cx="3294" cy="3691"/>
            </a:xfrm>
            <a:custGeom>
              <a:avLst/>
              <a:gdLst>
                <a:gd name="T0" fmla="*/ 2083 w 4451"/>
                <a:gd name="T1" fmla="*/ 4947 h 4987"/>
                <a:gd name="T2" fmla="*/ 1695 w 4451"/>
                <a:gd name="T3" fmla="*/ 4684 h 4987"/>
                <a:gd name="T4" fmla="*/ 1210 w 4451"/>
                <a:gd name="T5" fmla="*/ 4281 h 4987"/>
                <a:gd name="T6" fmla="*/ 927 w 4451"/>
                <a:gd name="T7" fmla="*/ 4164 h 4987"/>
                <a:gd name="T8" fmla="*/ 487 w 4451"/>
                <a:gd name="T9" fmla="*/ 3919 h 4987"/>
                <a:gd name="T10" fmla="*/ 54 w 4451"/>
                <a:gd name="T11" fmla="*/ 3350 h 4987"/>
                <a:gd name="T12" fmla="*/ 1 w 4451"/>
                <a:gd name="T13" fmla="*/ 2858 h 4987"/>
                <a:gd name="T14" fmla="*/ 258 w 4451"/>
                <a:gd name="T15" fmla="*/ 2091 h 4987"/>
                <a:gd name="T16" fmla="*/ 487 w 4451"/>
                <a:gd name="T17" fmla="*/ 1954 h 4987"/>
                <a:gd name="T18" fmla="*/ 524 w 4451"/>
                <a:gd name="T19" fmla="*/ 1535 h 4987"/>
                <a:gd name="T20" fmla="*/ 512 w 4451"/>
                <a:gd name="T21" fmla="*/ 1142 h 4987"/>
                <a:gd name="T22" fmla="*/ 602 w 4451"/>
                <a:gd name="T23" fmla="*/ 867 h 4987"/>
                <a:gd name="T24" fmla="*/ 937 w 4451"/>
                <a:gd name="T25" fmla="*/ 606 h 4987"/>
                <a:gd name="T26" fmla="*/ 1043 w 4451"/>
                <a:gd name="T27" fmla="*/ 629 h 4987"/>
                <a:gd name="T28" fmla="*/ 1355 w 4451"/>
                <a:gd name="T29" fmla="*/ 597 h 4987"/>
                <a:gd name="T30" fmla="*/ 1603 w 4451"/>
                <a:gd name="T31" fmla="*/ 334 h 4987"/>
                <a:gd name="T32" fmla="*/ 2072 w 4451"/>
                <a:gd name="T33" fmla="*/ 3 h 4987"/>
                <a:gd name="T34" fmla="*/ 2428 w 4451"/>
                <a:gd name="T35" fmla="*/ 212 h 4987"/>
                <a:gd name="T36" fmla="*/ 2596 w 4451"/>
                <a:gd name="T37" fmla="*/ 515 h 4987"/>
                <a:gd name="T38" fmla="*/ 2842 w 4451"/>
                <a:gd name="T39" fmla="*/ 574 h 4987"/>
                <a:gd name="T40" fmla="*/ 2995 w 4451"/>
                <a:gd name="T41" fmla="*/ 544 h 4987"/>
                <a:gd name="T42" fmla="*/ 3355 w 4451"/>
                <a:gd name="T43" fmla="*/ 526 h 4987"/>
                <a:gd name="T44" fmla="*/ 3848 w 4451"/>
                <a:gd name="T45" fmla="*/ 1224 h 4987"/>
                <a:gd name="T46" fmla="*/ 3885 w 4451"/>
                <a:gd name="T47" fmla="*/ 1392 h 4987"/>
                <a:gd name="T48" fmla="*/ 4199 w 4451"/>
                <a:gd name="T49" fmla="*/ 2129 h 4987"/>
                <a:gd name="T50" fmla="*/ 4398 w 4451"/>
                <a:gd name="T51" fmla="*/ 3102 h 4987"/>
                <a:gd name="T52" fmla="*/ 4108 w 4451"/>
                <a:gd name="T53" fmla="*/ 3629 h 4987"/>
                <a:gd name="T54" fmla="*/ 3441 w 4451"/>
                <a:gd name="T55" fmla="*/ 4153 h 4987"/>
                <a:gd name="T56" fmla="*/ 2769 w 4451"/>
                <a:gd name="T57" fmla="*/ 4749 h 4987"/>
                <a:gd name="T58" fmla="*/ 2470 w 4451"/>
                <a:gd name="T59" fmla="*/ 4941 h 4987"/>
                <a:gd name="T60" fmla="*/ 2239 w 4451"/>
                <a:gd name="T61" fmla="*/ 4981 h 4987"/>
                <a:gd name="T62" fmla="*/ 2995 w 4451"/>
                <a:gd name="T63" fmla="*/ 545 h 4987"/>
                <a:gd name="T64" fmla="*/ 2842 w 4451"/>
                <a:gd name="T65" fmla="*/ 575 h 4987"/>
                <a:gd name="T66" fmla="*/ 2596 w 4451"/>
                <a:gd name="T67" fmla="*/ 516 h 4987"/>
                <a:gd name="T68" fmla="*/ 2427 w 4451"/>
                <a:gd name="T69" fmla="*/ 212 h 4987"/>
                <a:gd name="T70" fmla="*/ 2072 w 4451"/>
                <a:gd name="T71" fmla="*/ 3 h 4987"/>
                <a:gd name="T72" fmla="*/ 1604 w 4451"/>
                <a:gd name="T73" fmla="*/ 335 h 4987"/>
                <a:gd name="T74" fmla="*/ 1355 w 4451"/>
                <a:gd name="T75" fmla="*/ 597 h 4987"/>
                <a:gd name="T76" fmla="*/ 1043 w 4451"/>
                <a:gd name="T77" fmla="*/ 630 h 4987"/>
                <a:gd name="T78" fmla="*/ 753 w 4451"/>
                <a:gd name="T79" fmla="*/ 688 h 4987"/>
                <a:gd name="T80" fmla="*/ 521 w 4451"/>
                <a:gd name="T81" fmla="*/ 1090 h 4987"/>
                <a:gd name="T82" fmla="*/ 509 w 4451"/>
                <a:gd name="T83" fmla="*/ 1167 h 4987"/>
                <a:gd name="T84" fmla="*/ 539 w 4451"/>
                <a:gd name="T85" fmla="*/ 1773 h 4987"/>
                <a:gd name="T86" fmla="*/ 370 w 4451"/>
                <a:gd name="T87" fmla="*/ 2027 h 4987"/>
                <a:gd name="T88" fmla="*/ 76 w 4451"/>
                <a:gd name="T89" fmla="*/ 2356 h 4987"/>
                <a:gd name="T90" fmla="*/ 8 w 4451"/>
                <a:gd name="T91" fmla="*/ 3105 h 4987"/>
                <a:gd name="T92" fmla="*/ 149 w 4451"/>
                <a:gd name="T93" fmla="*/ 3555 h 4987"/>
                <a:gd name="T94" fmla="*/ 701 w 4451"/>
                <a:gd name="T95" fmla="*/ 4056 h 4987"/>
                <a:gd name="T96" fmla="*/ 1011 w 4451"/>
                <a:gd name="T97" fmla="*/ 4196 h 4987"/>
                <a:gd name="T98" fmla="*/ 1617 w 4451"/>
                <a:gd name="T99" fmla="*/ 4607 h 4987"/>
                <a:gd name="T100" fmla="*/ 1941 w 4451"/>
                <a:gd name="T101" fmla="*/ 4878 h 4987"/>
                <a:gd name="T102" fmla="*/ 2239 w 4451"/>
                <a:gd name="T103" fmla="*/ 4981 h 4987"/>
                <a:gd name="T104" fmla="*/ 2671 w 4451"/>
                <a:gd name="T105" fmla="*/ 4823 h 4987"/>
                <a:gd name="T106" fmla="*/ 3084 w 4451"/>
                <a:gd name="T107" fmla="*/ 4466 h 4987"/>
                <a:gd name="T108" fmla="*/ 3665 w 4451"/>
                <a:gd name="T109" fmla="*/ 3988 h 4987"/>
                <a:gd name="T110" fmla="*/ 4285 w 4451"/>
                <a:gd name="T111" fmla="*/ 3384 h 4987"/>
                <a:gd name="T112" fmla="*/ 4379 w 4451"/>
                <a:gd name="T113" fmla="*/ 2494 h 4987"/>
                <a:gd name="T114" fmla="*/ 4139 w 4451"/>
                <a:gd name="T115" fmla="*/ 2025 h 4987"/>
                <a:gd name="T116" fmla="*/ 3849 w 4451"/>
                <a:gd name="T117" fmla="*/ 1237 h 4987"/>
                <a:gd name="T118" fmla="*/ 3602 w 4451"/>
                <a:gd name="T119" fmla="*/ 653 h 4987"/>
                <a:gd name="T120" fmla="*/ 3218 w 4451"/>
                <a:gd name="T121" fmla="*/ 512 h 4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51" h="4987">
                  <a:moveTo>
                    <a:pt x="2239" y="4981"/>
                  </a:moveTo>
                  <a:cubicBezTo>
                    <a:pt x="2187" y="4977"/>
                    <a:pt x="2135" y="4966"/>
                    <a:pt x="2083" y="4947"/>
                  </a:cubicBezTo>
                  <a:cubicBezTo>
                    <a:pt x="2036" y="4931"/>
                    <a:pt x="1988" y="4908"/>
                    <a:pt x="1940" y="4879"/>
                  </a:cubicBezTo>
                  <a:cubicBezTo>
                    <a:pt x="1862" y="4832"/>
                    <a:pt x="1784" y="4770"/>
                    <a:pt x="1695" y="4684"/>
                  </a:cubicBezTo>
                  <a:cubicBezTo>
                    <a:pt x="1669" y="4659"/>
                    <a:pt x="1642" y="4633"/>
                    <a:pt x="1616" y="4607"/>
                  </a:cubicBezTo>
                  <a:cubicBezTo>
                    <a:pt x="1496" y="4488"/>
                    <a:pt x="1372" y="4366"/>
                    <a:pt x="1210" y="4281"/>
                  </a:cubicBezTo>
                  <a:cubicBezTo>
                    <a:pt x="1146" y="4248"/>
                    <a:pt x="1078" y="4222"/>
                    <a:pt x="1011" y="4197"/>
                  </a:cubicBezTo>
                  <a:cubicBezTo>
                    <a:pt x="984" y="4186"/>
                    <a:pt x="955" y="4175"/>
                    <a:pt x="927" y="4164"/>
                  </a:cubicBezTo>
                  <a:cubicBezTo>
                    <a:pt x="849" y="4132"/>
                    <a:pt x="772" y="4096"/>
                    <a:pt x="700" y="4056"/>
                  </a:cubicBezTo>
                  <a:cubicBezTo>
                    <a:pt x="625" y="4014"/>
                    <a:pt x="553" y="3968"/>
                    <a:pt x="487" y="3919"/>
                  </a:cubicBezTo>
                  <a:cubicBezTo>
                    <a:pt x="344" y="3810"/>
                    <a:pt x="230" y="3688"/>
                    <a:pt x="149" y="3555"/>
                  </a:cubicBezTo>
                  <a:cubicBezTo>
                    <a:pt x="109" y="3489"/>
                    <a:pt x="77" y="3420"/>
                    <a:pt x="54" y="3350"/>
                  </a:cubicBezTo>
                  <a:cubicBezTo>
                    <a:pt x="30" y="3277"/>
                    <a:pt x="15" y="3197"/>
                    <a:pt x="7" y="3105"/>
                  </a:cubicBezTo>
                  <a:cubicBezTo>
                    <a:pt x="0" y="3020"/>
                    <a:pt x="0" y="2936"/>
                    <a:pt x="1" y="2858"/>
                  </a:cubicBezTo>
                  <a:cubicBezTo>
                    <a:pt x="3" y="2691"/>
                    <a:pt x="11" y="2514"/>
                    <a:pt x="75" y="2355"/>
                  </a:cubicBezTo>
                  <a:cubicBezTo>
                    <a:pt x="114" y="2256"/>
                    <a:pt x="178" y="2165"/>
                    <a:pt x="258" y="2091"/>
                  </a:cubicBezTo>
                  <a:cubicBezTo>
                    <a:pt x="287" y="2063"/>
                    <a:pt x="329" y="2044"/>
                    <a:pt x="370" y="2026"/>
                  </a:cubicBezTo>
                  <a:cubicBezTo>
                    <a:pt x="417" y="2005"/>
                    <a:pt x="462" y="1986"/>
                    <a:pt x="487" y="1954"/>
                  </a:cubicBezTo>
                  <a:cubicBezTo>
                    <a:pt x="518" y="1914"/>
                    <a:pt x="535" y="1855"/>
                    <a:pt x="539" y="1773"/>
                  </a:cubicBezTo>
                  <a:cubicBezTo>
                    <a:pt x="541" y="1700"/>
                    <a:pt x="533" y="1615"/>
                    <a:pt x="524" y="1535"/>
                  </a:cubicBezTo>
                  <a:cubicBezTo>
                    <a:pt x="508" y="1390"/>
                    <a:pt x="495" y="1252"/>
                    <a:pt x="508" y="1167"/>
                  </a:cubicBezTo>
                  <a:cubicBezTo>
                    <a:pt x="510" y="1158"/>
                    <a:pt x="511" y="1150"/>
                    <a:pt x="512" y="1142"/>
                  </a:cubicBezTo>
                  <a:cubicBezTo>
                    <a:pt x="514" y="1125"/>
                    <a:pt x="517" y="1107"/>
                    <a:pt x="521" y="1090"/>
                  </a:cubicBezTo>
                  <a:cubicBezTo>
                    <a:pt x="538" y="1005"/>
                    <a:pt x="565" y="932"/>
                    <a:pt x="602" y="867"/>
                  </a:cubicBezTo>
                  <a:cubicBezTo>
                    <a:pt x="640" y="800"/>
                    <a:pt x="689" y="741"/>
                    <a:pt x="752" y="687"/>
                  </a:cubicBezTo>
                  <a:cubicBezTo>
                    <a:pt x="816" y="633"/>
                    <a:pt x="878" y="606"/>
                    <a:pt x="937" y="606"/>
                  </a:cubicBezTo>
                  <a:cubicBezTo>
                    <a:pt x="945" y="606"/>
                    <a:pt x="953" y="606"/>
                    <a:pt x="961" y="607"/>
                  </a:cubicBezTo>
                  <a:cubicBezTo>
                    <a:pt x="989" y="611"/>
                    <a:pt x="1017" y="620"/>
                    <a:pt x="1043" y="629"/>
                  </a:cubicBezTo>
                  <a:cubicBezTo>
                    <a:pt x="1061" y="635"/>
                    <a:pt x="1079" y="641"/>
                    <a:pt x="1098" y="646"/>
                  </a:cubicBezTo>
                  <a:cubicBezTo>
                    <a:pt x="1182" y="666"/>
                    <a:pt x="1268" y="650"/>
                    <a:pt x="1355" y="597"/>
                  </a:cubicBezTo>
                  <a:cubicBezTo>
                    <a:pt x="1424" y="554"/>
                    <a:pt x="1493" y="487"/>
                    <a:pt x="1554" y="404"/>
                  </a:cubicBezTo>
                  <a:cubicBezTo>
                    <a:pt x="1571" y="381"/>
                    <a:pt x="1587" y="357"/>
                    <a:pt x="1603" y="334"/>
                  </a:cubicBezTo>
                  <a:cubicBezTo>
                    <a:pt x="1693" y="206"/>
                    <a:pt x="1785" y="74"/>
                    <a:pt x="1931" y="22"/>
                  </a:cubicBezTo>
                  <a:cubicBezTo>
                    <a:pt x="1974" y="7"/>
                    <a:pt x="2022" y="0"/>
                    <a:pt x="2072" y="3"/>
                  </a:cubicBezTo>
                  <a:cubicBezTo>
                    <a:pt x="2119" y="5"/>
                    <a:pt x="2167" y="15"/>
                    <a:pt x="2213" y="34"/>
                  </a:cubicBezTo>
                  <a:cubicBezTo>
                    <a:pt x="2306" y="70"/>
                    <a:pt x="2384" y="135"/>
                    <a:pt x="2428" y="212"/>
                  </a:cubicBezTo>
                  <a:cubicBezTo>
                    <a:pt x="2447" y="246"/>
                    <a:pt x="2462" y="284"/>
                    <a:pt x="2476" y="321"/>
                  </a:cubicBezTo>
                  <a:cubicBezTo>
                    <a:pt x="2503" y="391"/>
                    <a:pt x="2531" y="464"/>
                    <a:pt x="2596" y="515"/>
                  </a:cubicBezTo>
                  <a:cubicBezTo>
                    <a:pt x="2628" y="540"/>
                    <a:pt x="2667" y="558"/>
                    <a:pt x="2713" y="568"/>
                  </a:cubicBezTo>
                  <a:cubicBezTo>
                    <a:pt x="2753" y="577"/>
                    <a:pt x="2798" y="579"/>
                    <a:pt x="2842" y="574"/>
                  </a:cubicBezTo>
                  <a:cubicBezTo>
                    <a:pt x="2864" y="572"/>
                    <a:pt x="2887" y="569"/>
                    <a:pt x="2913" y="564"/>
                  </a:cubicBezTo>
                  <a:cubicBezTo>
                    <a:pt x="2941" y="558"/>
                    <a:pt x="2968" y="551"/>
                    <a:pt x="2995" y="544"/>
                  </a:cubicBezTo>
                  <a:cubicBezTo>
                    <a:pt x="3024" y="537"/>
                    <a:pt x="3054" y="530"/>
                    <a:pt x="3084" y="524"/>
                  </a:cubicBezTo>
                  <a:cubicBezTo>
                    <a:pt x="3176" y="507"/>
                    <a:pt x="3270" y="507"/>
                    <a:pt x="3355" y="526"/>
                  </a:cubicBezTo>
                  <a:cubicBezTo>
                    <a:pt x="3452" y="547"/>
                    <a:pt x="3535" y="589"/>
                    <a:pt x="3603" y="652"/>
                  </a:cubicBezTo>
                  <a:cubicBezTo>
                    <a:pt x="3758" y="796"/>
                    <a:pt x="3803" y="1014"/>
                    <a:pt x="3848" y="1224"/>
                  </a:cubicBezTo>
                  <a:cubicBezTo>
                    <a:pt x="3850" y="1237"/>
                    <a:pt x="3850" y="1237"/>
                    <a:pt x="3850" y="1237"/>
                  </a:cubicBezTo>
                  <a:cubicBezTo>
                    <a:pt x="3861" y="1290"/>
                    <a:pt x="3872" y="1342"/>
                    <a:pt x="3885" y="1392"/>
                  </a:cubicBezTo>
                  <a:cubicBezTo>
                    <a:pt x="3935" y="1599"/>
                    <a:pt x="4021" y="1812"/>
                    <a:pt x="4140" y="2025"/>
                  </a:cubicBezTo>
                  <a:cubicBezTo>
                    <a:pt x="4159" y="2060"/>
                    <a:pt x="4179" y="2095"/>
                    <a:pt x="4199" y="2129"/>
                  </a:cubicBezTo>
                  <a:cubicBezTo>
                    <a:pt x="4266" y="2245"/>
                    <a:pt x="4335" y="2365"/>
                    <a:pt x="4380" y="2494"/>
                  </a:cubicBezTo>
                  <a:cubicBezTo>
                    <a:pt x="4445" y="2685"/>
                    <a:pt x="4451" y="2895"/>
                    <a:pt x="4398" y="3102"/>
                  </a:cubicBezTo>
                  <a:cubicBezTo>
                    <a:pt x="4373" y="3199"/>
                    <a:pt x="4335" y="3295"/>
                    <a:pt x="4285" y="3385"/>
                  </a:cubicBezTo>
                  <a:cubicBezTo>
                    <a:pt x="4236" y="3474"/>
                    <a:pt x="4176" y="3556"/>
                    <a:pt x="4108" y="3629"/>
                  </a:cubicBezTo>
                  <a:cubicBezTo>
                    <a:pt x="3978" y="3768"/>
                    <a:pt x="3819" y="3880"/>
                    <a:pt x="3666" y="3988"/>
                  </a:cubicBezTo>
                  <a:cubicBezTo>
                    <a:pt x="3591" y="4041"/>
                    <a:pt x="3514" y="4096"/>
                    <a:pt x="3441" y="4153"/>
                  </a:cubicBezTo>
                  <a:cubicBezTo>
                    <a:pt x="3316" y="4250"/>
                    <a:pt x="3198" y="4360"/>
                    <a:pt x="3084" y="4467"/>
                  </a:cubicBezTo>
                  <a:cubicBezTo>
                    <a:pt x="2983" y="4562"/>
                    <a:pt x="2878" y="4660"/>
                    <a:pt x="2769" y="4749"/>
                  </a:cubicBezTo>
                  <a:cubicBezTo>
                    <a:pt x="2736" y="4775"/>
                    <a:pt x="2703" y="4800"/>
                    <a:pt x="2672" y="4823"/>
                  </a:cubicBezTo>
                  <a:cubicBezTo>
                    <a:pt x="2597" y="4878"/>
                    <a:pt x="2533" y="4915"/>
                    <a:pt x="2470" y="4941"/>
                  </a:cubicBezTo>
                  <a:cubicBezTo>
                    <a:pt x="2402" y="4969"/>
                    <a:pt x="2338" y="4983"/>
                    <a:pt x="2274" y="4983"/>
                  </a:cubicBezTo>
                  <a:cubicBezTo>
                    <a:pt x="2262" y="4983"/>
                    <a:pt x="2251" y="4982"/>
                    <a:pt x="2239" y="4981"/>
                  </a:cubicBezTo>
                  <a:moveTo>
                    <a:pt x="3084" y="525"/>
                  </a:moveTo>
                  <a:cubicBezTo>
                    <a:pt x="3054" y="531"/>
                    <a:pt x="3024" y="538"/>
                    <a:pt x="2995" y="545"/>
                  </a:cubicBezTo>
                  <a:cubicBezTo>
                    <a:pt x="2968" y="552"/>
                    <a:pt x="2941" y="559"/>
                    <a:pt x="2913" y="564"/>
                  </a:cubicBezTo>
                  <a:cubicBezTo>
                    <a:pt x="2887" y="570"/>
                    <a:pt x="2864" y="573"/>
                    <a:pt x="2842" y="575"/>
                  </a:cubicBezTo>
                  <a:cubicBezTo>
                    <a:pt x="2798" y="580"/>
                    <a:pt x="2753" y="577"/>
                    <a:pt x="2713" y="569"/>
                  </a:cubicBezTo>
                  <a:cubicBezTo>
                    <a:pt x="2667" y="559"/>
                    <a:pt x="2628" y="541"/>
                    <a:pt x="2596" y="516"/>
                  </a:cubicBezTo>
                  <a:cubicBezTo>
                    <a:pt x="2530" y="464"/>
                    <a:pt x="2502" y="391"/>
                    <a:pt x="2475" y="321"/>
                  </a:cubicBezTo>
                  <a:cubicBezTo>
                    <a:pt x="2461" y="284"/>
                    <a:pt x="2447" y="247"/>
                    <a:pt x="2427" y="212"/>
                  </a:cubicBezTo>
                  <a:cubicBezTo>
                    <a:pt x="2383" y="135"/>
                    <a:pt x="2305" y="71"/>
                    <a:pt x="2213" y="34"/>
                  </a:cubicBezTo>
                  <a:cubicBezTo>
                    <a:pt x="2166" y="16"/>
                    <a:pt x="2119" y="6"/>
                    <a:pt x="2072" y="3"/>
                  </a:cubicBezTo>
                  <a:cubicBezTo>
                    <a:pt x="2022" y="1"/>
                    <a:pt x="1975" y="7"/>
                    <a:pt x="1931" y="23"/>
                  </a:cubicBezTo>
                  <a:cubicBezTo>
                    <a:pt x="1786" y="74"/>
                    <a:pt x="1693" y="207"/>
                    <a:pt x="1604" y="335"/>
                  </a:cubicBezTo>
                  <a:cubicBezTo>
                    <a:pt x="1588" y="358"/>
                    <a:pt x="1571" y="382"/>
                    <a:pt x="1555" y="404"/>
                  </a:cubicBezTo>
                  <a:cubicBezTo>
                    <a:pt x="1493" y="488"/>
                    <a:pt x="1424" y="555"/>
                    <a:pt x="1355" y="597"/>
                  </a:cubicBezTo>
                  <a:cubicBezTo>
                    <a:pt x="1269" y="650"/>
                    <a:pt x="1182" y="667"/>
                    <a:pt x="1097" y="647"/>
                  </a:cubicBezTo>
                  <a:cubicBezTo>
                    <a:pt x="1079" y="642"/>
                    <a:pt x="1061" y="636"/>
                    <a:pt x="1043" y="630"/>
                  </a:cubicBezTo>
                  <a:cubicBezTo>
                    <a:pt x="1017" y="621"/>
                    <a:pt x="989" y="612"/>
                    <a:pt x="961" y="608"/>
                  </a:cubicBezTo>
                  <a:cubicBezTo>
                    <a:pt x="895" y="600"/>
                    <a:pt x="824" y="627"/>
                    <a:pt x="753" y="688"/>
                  </a:cubicBezTo>
                  <a:cubicBezTo>
                    <a:pt x="690" y="742"/>
                    <a:pt x="641" y="801"/>
                    <a:pt x="603" y="867"/>
                  </a:cubicBezTo>
                  <a:cubicBezTo>
                    <a:pt x="566" y="932"/>
                    <a:pt x="539" y="1005"/>
                    <a:pt x="521" y="1090"/>
                  </a:cubicBezTo>
                  <a:cubicBezTo>
                    <a:pt x="518" y="1107"/>
                    <a:pt x="515" y="1125"/>
                    <a:pt x="513" y="1142"/>
                  </a:cubicBezTo>
                  <a:cubicBezTo>
                    <a:pt x="512" y="1150"/>
                    <a:pt x="510" y="1158"/>
                    <a:pt x="509" y="1167"/>
                  </a:cubicBezTo>
                  <a:cubicBezTo>
                    <a:pt x="495" y="1252"/>
                    <a:pt x="509" y="1390"/>
                    <a:pt x="525" y="1535"/>
                  </a:cubicBezTo>
                  <a:cubicBezTo>
                    <a:pt x="534" y="1615"/>
                    <a:pt x="542" y="1700"/>
                    <a:pt x="539" y="1773"/>
                  </a:cubicBezTo>
                  <a:cubicBezTo>
                    <a:pt x="536" y="1855"/>
                    <a:pt x="519" y="1914"/>
                    <a:pt x="488" y="1954"/>
                  </a:cubicBezTo>
                  <a:cubicBezTo>
                    <a:pt x="462" y="1986"/>
                    <a:pt x="417" y="2006"/>
                    <a:pt x="370" y="2027"/>
                  </a:cubicBezTo>
                  <a:cubicBezTo>
                    <a:pt x="330" y="2045"/>
                    <a:pt x="288" y="2064"/>
                    <a:pt x="258" y="2091"/>
                  </a:cubicBezTo>
                  <a:cubicBezTo>
                    <a:pt x="178" y="2165"/>
                    <a:pt x="115" y="2257"/>
                    <a:pt x="76" y="2356"/>
                  </a:cubicBezTo>
                  <a:cubicBezTo>
                    <a:pt x="12" y="2514"/>
                    <a:pt x="4" y="2691"/>
                    <a:pt x="2" y="2858"/>
                  </a:cubicBezTo>
                  <a:cubicBezTo>
                    <a:pt x="0" y="2936"/>
                    <a:pt x="1" y="3020"/>
                    <a:pt x="8" y="3105"/>
                  </a:cubicBezTo>
                  <a:cubicBezTo>
                    <a:pt x="16" y="3197"/>
                    <a:pt x="31" y="3277"/>
                    <a:pt x="55" y="3350"/>
                  </a:cubicBezTo>
                  <a:cubicBezTo>
                    <a:pt x="77" y="3420"/>
                    <a:pt x="109" y="3489"/>
                    <a:pt x="149" y="3555"/>
                  </a:cubicBezTo>
                  <a:cubicBezTo>
                    <a:pt x="230" y="3687"/>
                    <a:pt x="344" y="3810"/>
                    <a:pt x="488" y="3918"/>
                  </a:cubicBezTo>
                  <a:cubicBezTo>
                    <a:pt x="553" y="3967"/>
                    <a:pt x="625" y="4014"/>
                    <a:pt x="701" y="4056"/>
                  </a:cubicBezTo>
                  <a:cubicBezTo>
                    <a:pt x="773" y="4095"/>
                    <a:pt x="849" y="4132"/>
                    <a:pt x="927" y="4163"/>
                  </a:cubicBezTo>
                  <a:cubicBezTo>
                    <a:pt x="955" y="4174"/>
                    <a:pt x="984" y="4185"/>
                    <a:pt x="1011" y="4196"/>
                  </a:cubicBezTo>
                  <a:cubicBezTo>
                    <a:pt x="1078" y="4221"/>
                    <a:pt x="1147" y="4247"/>
                    <a:pt x="1210" y="4281"/>
                  </a:cubicBezTo>
                  <a:cubicBezTo>
                    <a:pt x="1372" y="4365"/>
                    <a:pt x="1497" y="4488"/>
                    <a:pt x="1617" y="4607"/>
                  </a:cubicBezTo>
                  <a:cubicBezTo>
                    <a:pt x="1642" y="4632"/>
                    <a:pt x="1669" y="4659"/>
                    <a:pt x="1696" y="4684"/>
                  </a:cubicBezTo>
                  <a:cubicBezTo>
                    <a:pt x="1785" y="4770"/>
                    <a:pt x="1863" y="4831"/>
                    <a:pt x="1941" y="4878"/>
                  </a:cubicBezTo>
                  <a:cubicBezTo>
                    <a:pt x="1988" y="4907"/>
                    <a:pt x="2036" y="4930"/>
                    <a:pt x="2083" y="4947"/>
                  </a:cubicBezTo>
                  <a:cubicBezTo>
                    <a:pt x="2135" y="4965"/>
                    <a:pt x="2187" y="4976"/>
                    <a:pt x="2239" y="4981"/>
                  </a:cubicBezTo>
                  <a:cubicBezTo>
                    <a:pt x="2314" y="4987"/>
                    <a:pt x="2389" y="4973"/>
                    <a:pt x="2469" y="4941"/>
                  </a:cubicBezTo>
                  <a:cubicBezTo>
                    <a:pt x="2533" y="4915"/>
                    <a:pt x="2597" y="4877"/>
                    <a:pt x="2671" y="4823"/>
                  </a:cubicBezTo>
                  <a:cubicBezTo>
                    <a:pt x="2703" y="4800"/>
                    <a:pt x="2736" y="4774"/>
                    <a:pt x="2768" y="4748"/>
                  </a:cubicBezTo>
                  <a:cubicBezTo>
                    <a:pt x="2877" y="4660"/>
                    <a:pt x="2982" y="4561"/>
                    <a:pt x="3084" y="4466"/>
                  </a:cubicBezTo>
                  <a:cubicBezTo>
                    <a:pt x="3197" y="4360"/>
                    <a:pt x="3315" y="4250"/>
                    <a:pt x="3440" y="4152"/>
                  </a:cubicBezTo>
                  <a:cubicBezTo>
                    <a:pt x="3513" y="4095"/>
                    <a:pt x="3591" y="4040"/>
                    <a:pt x="3665" y="3988"/>
                  </a:cubicBezTo>
                  <a:cubicBezTo>
                    <a:pt x="3819" y="3880"/>
                    <a:pt x="3977" y="3768"/>
                    <a:pt x="4107" y="3629"/>
                  </a:cubicBezTo>
                  <a:cubicBezTo>
                    <a:pt x="4176" y="3555"/>
                    <a:pt x="4235" y="3473"/>
                    <a:pt x="4285" y="3384"/>
                  </a:cubicBezTo>
                  <a:cubicBezTo>
                    <a:pt x="4334" y="3294"/>
                    <a:pt x="4372" y="3199"/>
                    <a:pt x="4397" y="3102"/>
                  </a:cubicBezTo>
                  <a:cubicBezTo>
                    <a:pt x="4451" y="2895"/>
                    <a:pt x="4444" y="2685"/>
                    <a:pt x="4379" y="2494"/>
                  </a:cubicBezTo>
                  <a:cubicBezTo>
                    <a:pt x="4335" y="2366"/>
                    <a:pt x="4265" y="2245"/>
                    <a:pt x="4198" y="2129"/>
                  </a:cubicBezTo>
                  <a:cubicBezTo>
                    <a:pt x="4178" y="2095"/>
                    <a:pt x="4158" y="2060"/>
                    <a:pt x="4139" y="2025"/>
                  </a:cubicBezTo>
                  <a:cubicBezTo>
                    <a:pt x="4020" y="1812"/>
                    <a:pt x="3934" y="1599"/>
                    <a:pt x="3884" y="1392"/>
                  </a:cubicBezTo>
                  <a:cubicBezTo>
                    <a:pt x="3872" y="1342"/>
                    <a:pt x="3861" y="1290"/>
                    <a:pt x="3849" y="1237"/>
                  </a:cubicBezTo>
                  <a:cubicBezTo>
                    <a:pt x="3847" y="1225"/>
                    <a:pt x="3847" y="1225"/>
                    <a:pt x="3847" y="1225"/>
                  </a:cubicBezTo>
                  <a:cubicBezTo>
                    <a:pt x="3803" y="1014"/>
                    <a:pt x="3757" y="796"/>
                    <a:pt x="3602" y="653"/>
                  </a:cubicBezTo>
                  <a:cubicBezTo>
                    <a:pt x="3535" y="590"/>
                    <a:pt x="3452" y="547"/>
                    <a:pt x="3355" y="526"/>
                  </a:cubicBezTo>
                  <a:cubicBezTo>
                    <a:pt x="3311" y="517"/>
                    <a:pt x="3265" y="512"/>
                    <a:pt x="3218" y="512"/>
                  </a:cubicBezTo>
                  <a:cubicBezTo>
                    <a:pt x="3174" y="512"/>
                    <a:pt x="3129" y="516"/>
                    <a:pt x="3084"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6" name="Freeform 43">
              <a:extLst>
                <a:ext uri="{FF2B5EF4-FFF2-40B4-BE49-F238E27FC236}">
                  <a16:creationId xmlns:a16="http://schemas.microsoft.com/office/drawing/2014/main" id="{3C5B3B99-9BED-41DB-A7B2-7E0A775AF472}"/>
                </a:ext>
              </a:extLst>
            </p:cNvPr>
            <p:cNvSpPr>
              <a:spLocks noEditPoints="1"/>
            </p:cNvSpPr>
            <p:nvPr/>
          </p:nvSpPr>
          <p:spPr bwMode="auto">
            <a:xfrm>
              <a:off x="4049" y="335"/>
              <a:ext cx="3368" cy="3824"/>
            </a:xfrm>
            <a:custGeom>
              <a:avLst/>
              <a:gdLst>
                <a:gd name="T0" fmla="*/ 2117 w 4551"/>
                <a:gd name="T1" fmla="*/ 5122 h 5166"/>
                <a:gd name="T2" fmla="*/ 1727 w 4551"/>
                <a:gd name="T3" fmla="*/ 4835 h 5166"/>
                <a:gd name="T4" fmla="*/ 1243 w 4551"/>
                <a:gd name="T5" fmla="*/ 4401 h 5166"/>
                <a:gd name="T6" fmla="*/ 955 w 4551"/>
                <a:gd name="T7" fmla="*/ 4281 h 5166"/>
                <a:gd name="T8" fmla="*/ 500 w 4551"/>
                <a:gd name="T9" fmla="*/ 4032 h 5166"/>
                <a:gd name="T10" fmla="*/ 53 w 4551"/>
                <a:gd name="T11" fmla="*/ 3450 h 5166"/>
                <a:gd name="T12" fmla="*/ 2 w 4551"/>
                <a:gd name="T13" fmla="*/ 2942 h 5166"/>
                <a:gd name="T14" fmla="*/ 79 w 4551"/>
                <a:gd name="T15" fmla="*/ 2425 h 5166"/>
                <a:gd name="T16" fmla="*/ 385 w 4551"/>
                <a:gd name="T17" fmla="*/ 2087 h 5166"/>
                <a:gd name="T18" fmla="*/ 558 w 4551"/>
                <a:gd name="T19" fmla="*/ 1833 h 5166"/>
                <a:gd name="T20" fmla="*/ 539 w 4551"/>
                <a:gd name="T21" fmla="*/ 1577 h 5166"/>
                <a:gd name="T22" fmla="*/ 515 w 4551"/>
                <a:gd name="T23" fmla="*/ 1194 h 5166"/>
                <a:gd name="T24" fmla="*/ 594 w 4551"/>
                <a:gd name="T25" fmla="*/ 902 h 5166"/>
                <a:gd name="T26" fmla="*/ 837 w 4551"/>
                <a:gd name="T27" fmla="*/ 644 h 5166"/>
                <a:gd name="T28" fmla="*/ 1039 w 4551"/>
                <a:gd name="T29" fmla="*/ 650 h 5166"/>
                <a:gd name="T30" fmla="*/ 1360 w 4551"/>
                <a:gd name="T31" fmla="*/ 619 h 5166"/>
                <a:gd name="T32" fmla="*/ 1615 w 4551"/>
                <a:gd name="T33" fmla="*/ 347 h 5166"/>
                <a:gd name="T34" fmla="*/ 2097 w 4551"/>
                <a:gd name="T35" fmla="*/ 4 h 5166"/>
                <a:gd name="T36" fmla="*/ 2462 w 4551"/>
                <a:gd name="T37" fmla="*/ 234 h 5166"/>
                <a:gd name="T38" fmla="*/ 2629 w 4551"/>
                <a:gd name="T39" fmla="*/ 561 h 5166"/>
                <a:gd name="T40" fmla="*/ 2882 w 4551"/>
                <a:gd name="T41" fmla="*/ 625 h 5166"/>
                <a:gd name="T42" fmla="*/ 3042 w 4551"/>
                <a:gd name="T43" fmla="*/ 592 h 5166"/>
                <a:gd name="T44" fmla="*/ 3411 w 4551"/>
                <a:gd name="T45" fmla="*/ 566 h 5166"/>
                <a:gd name="T46" fmla="*/ 3923 w 4551"/>
                <a:gd name="T47" fmla="*/ 1287 h 5166"/>
                <a:gd name="T48" fmla="*/ 3958 w 4551"/>
                <a:gd name="T49" fmla="*/ 1452 h 5166"/>
                <a:gd name="T50" fmla="*/ 4286 w 4551"/>
                <a:gd name="T51" fmla="*/ 2219 h 5166"/>
                <a:gd name="T52" fmla="*/ 4497 w 4551"/>
                <a:gd name="T53" fmla="*/ 3209 h 5166"/>
                <a:gd name="T54" fmla="*/ 4202 w 4551"/>
                <a:gd name="T55" fmla="*/ 3754 h 5166"/>
                <a:gd name="T56" fmla="*/ 3514 w 4551"/>
                <a:gd name="T57" fmla="*/ 4293 h 5166"/>
                <a:gd name="T58" fmla="*/ 2822 w 4551"/>
                <a:gd name="T59" fmla="*/ 4915 h 5166"/>
                <a:gd name="T60" fmla="*/ 2513 w 4551"/>
                <a:gd name="T61" fmla="*/ 5118 h 5166"/>
                <a:gd name="T62" fmla="*/ 2275 w 4551"/>
                <a:gd name="T63" fmla="*/ 5160 h 5166"/>
                <a:gd name="T64" fmla="*/ 3042 w 4551"/>
                <a:gd name="T65" fmla="*/ 592 h 5166"/>
                <a:gd name="T66" fmla="*/ 2882 w 4551"/>
                <a:gd name="T67" fmla="*/ 626 h 5166"/>
                <a:gd name="T68" fmla="*/ 2628 w 4551"/>
                <a:gd name="T69" fmla="*/ 562 h 5166"/>
                <a:gd name="T70" fmla="*/ 2461 w 4551"/>
                <a:gd name="T71" fmla="*/ 234 h 5166"/>
                <a:gd name="T72" fmla="*/ 2097 w 4551"/>
                <a:gd name="T73" fmla="*/ 5 h 5166"/>
                <a:gd name="T74" fmla="*/ 1615 w 4551"/>
                <a:gd name="T75" fmla="*/ 347 h 5166"/>
                <a:gd name="T76" fmla="*/ 1361 w 4551"/>
                <a:gd name="T77" fmla="*/ 620 h 5166"/>
                <a:gd name="T78" fmla="*/ 1039 w 4551"/>
                <a:gd name="T79" fmla="*/ 651 h 5166"/>
                <a:gd name="T80" fmla="*/ 838 w 4551"/>
                <a:gd name="T81" fmla="*/ 645 h 5166"/>
                <a:gd name="T82" fmla="*/ 594 w 4551"/>
                <a:gd name="T83" fmla="*/ 902 h 5166"/>
                <a:gd name="T84" fmla="*/ 515 w 4551"/>
                <a:gd name="T85" fmla="*/ 1194 h 5166"/>
                <a:gd name="T86" fmla="*/ 540 w 4551"/>
                <a:gd name="T87" fmla="*/ 1577 h 5166"/>
                <a:gd name="T88" fmla="*/ 559 w 4551"/>
                <a:gd name="T89" fmla="*/ 1833 h 5166"/>
                <a:gd name="T90" fmla="*/ 386 w 4551"/>
                <a:gd name="T91" fmla="*/ 2087 h 5166"/>
                <a:gd name="T92" fmla="*/ 79 w 4551"/>
                <a:gd name="T93" fmla="*/ 2425 h 5166"/>
                <a:gd name="T94" fmla="*/ 8 w 4551"/>
                <a:gd name="T95" fmla="*/ 3197 h 5166"/>
                <a:gd name="T96" fmla="*/ 151 w 4551"/>
                <a:gd name="T97" fmla="*/ 3660 h 5166"/>
                <a:gd name="T98" fmla="*/ 721 w 4551"/>
                <a:gd name="T99" fmla="*/ 4172 h 5166"/>
                <a:gd name="T100" fmla="*/ 1031 w 4551"/>
                <a:gd name="T101" fmla="*/ 4309 h 5166"/>
                <a:gd name="T102" fmla="*/ 1652 w 4551"/>
                <a:gd name="T103" fmla="*/ 4754 h 5166"/>
                <a:gd name="T104" fmla="*/ 1973 w 4551"/>
                <a:gd name="T105" fmla="*/ 5047 h 5166"/>
                <a:gd name="T106" fmla="*/ 2275 w 4551"/>
                <a:gd name="T107" fmla="*/ 5159 h 5166"/>
                <a:gd name="T108" fmla="*/ 2721 w 4551"/>
                <a:gd name="T109" fmla="*/ 4993 h 5166"/>
                <a:gd name="T110" fmla="*/ 3138 w 4551"/>
                <a:gd name="T111" fmla="*/ 4627 h 5166"/>
                <a:gd name="T112" fmla="*/ 3749 w 4551"/>
                <a:gd name="T113" fmla="*/ 4120 h 5166"/>
                <a:gd name="T114" fmla="*/ 4383 w 4551"/>
                <a:gd name="T115" fmla="*/ 3501 h 5166"/>
                <a:gd name="T116" fmla="*/ 4470 w 4551"/>
                <a:gd name="T117" fmla="*/ 2580 h 5166"/>
                <a:gd name="T118" fmla="*/ 4217 w 4551"/>
                <a:gd name="T119" fmla="*/ 2102 h 5166"/>
                <a:gd name="T120" fmla="*/ 3923 w 4551"/>
                <a:gd name="T121" fmla="*/ 1292 h 5166"/>
                <a:gd name="T122" fmla="*/ 3669 w 4551"/>
                <a:gd name="T123" fmla="*/ 693 h 5166"/>
                <a:gd name="T124" fmla="*/ 3282 w 4551"/>
                <a:gd name="T125" fmla="*/ 555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1" h="5166">
                  <a:moveTo>
                    <a:pt x="2275" y="5160"/>
                  </a:moveTo>
                  <a:cubicBezTo>
                    <a:pt x="2222" y="5155"/>
                    <a:pt x="2169" y="5142"/>
                    <a:pt x="2117" y="5122"/>
                  </a:cubicBezTo>
                  <a:cubicBezTo>
                    <a:pt x="2069" y="5104"/>
                    <a:pt x="2021" y="5079"/>
                    <a:pt x="1973" y="5047"/>
                  </a:cubicBezTo>
                  <a:cubicBezTo>
                    <a:pt x="1894" y="4996"/>
                    <a:pt x="1816" y="4928"/>
                    <a:pt x="1727" y="4835"/>
                  </a:cubicBezTo>
                  <a:cubicBezTo>
                    <a:pt x="1702" y="4809"/>
                    <a:pt x="1676" y="4781"/>
                    <a:pt x="1652" y="4754"/>
                  </a:cubicBezTo>
                  <a:cubicBezTo>
                    <a:pt x="1532" y="4625"/>
                    <a:pt x="1408" y="4490"/>
                    <a:pt x="1243" y="4401"/>
                  </a:cubicBezTo>
                  <a:cubicBezTo>
                    <a:pt x="1175" y="4365"/>
                    <a:pt x="1101" y="4337"/>
                    <a:pt x="1030" y="4310"/>
                  </a:cubicBezTo>
                  <a:cubicBezTo>
                    <a:pt x="1006" y="4301"/>
                    <a:pt x="980" y="4291"/>
                    <a:pt x="955" y="4281"/>
                  </a:cubicBezTo>
                  <a:cubicBezTo>
                    <a:pt x="874" y="4249"/>
                    <a:pt x="795" y="4213"/>
                    <a:pt x="721" y="4172"/>
                  </a:cubicBezTo>
                  <a:cubicBezTo>
                    <a:pt x="642" y="4130"/>
                    <a:pt x="568" y="4083"/>
                    <a:pt x="500" y="4032"/>
                  </a:cubicBezTo>
                  <a:cubicBezTo>
                    <a:pt x="351" y="3922"/>
                    <a:pt x="233" y="3796"/>
                    <a:pt x="150" y="3660"/>
                  </a:cubicBezTo>
                  <a:cubicBezTo>
                    <a:pt x="109" y="3592"/>
                    <a:pt x="76" y="3521"/>
                    <a:pt x="53" y="3450"/>
                  </a:cubicBezTo>
                  <a:cubicBezTo>
                    <a:pt x="30" y="3374"/>
                    <a:pt x="14" y="3291"/>
                    <a:pt x="7" y="3197"/>
                  </a:cubicBezTo>
                  <a:cubicBezTo>
                    <a:pt x="0" y="3111"/>
                    <a:pt x="1" y="3024"/>
                    <a:pt x="2" y="2942"/>
                  </a:cubicBezTo>
                  <a:cubicBezTo>
                    <a:pt x="4" y="2862"/>
                    <a:pt x="7" y="2769"/>
                    <a:pt x="18" y="2678"/>
                  </a:cubicBezTo>
                  <a:cubicBezTo>
                    <a:pt x="30" y="2581"/>
                    <a:pt x="49" y="2498"/>
                    <a:pt x="79" y="2425"/>
                  </a:cubicBezTo>
                  <a:cubicBezTo>
                    <a:pt x="120" y="2322"/>
                    <a:pt x="185" y="2228"/>
                    <a:pt x="268" y="2152"/>
                  </a:cubicBezTo>
                  <a:cubicBezTo>
                    <a:pt x="299" y="2124"/>
                    <a:pt x="343" y="2105"/>
                    <a:pt x="385" y="2087"/>
                  </a:cubicBezTo>
                  <a:cubicBezTo>
                    <a:pt x="435" y="2066"/>
                    <a:pt x="481" y="2046"/>
                    <a:pt x="507" y="2013"/>
                  </a:cubicBezTo>
                  <a:cubicBezTo>
                    <a:pt x="539" y="1974"/>
                    <a:pt x="556" y="1915"/>
                    <a:pt x="558" y="1833"/>
                  </a:cubicBezTo>
                  <a:cubicBezTo>
                    <a:pt x="560" y="1763"/>
                    <a:pt x="553" y="1686"/>
                    <a:pt x="541" y="1591"/>
                  </a:cubicBezTo>
                  <a:cubicBezTo>
                    <a:pt x="539" y="1577"/>
                    <a:pt x="539" y="1577"/>
                    <a:pt x="539" y="1577"/>
                  </a:cubicBezTo>
                  <a:cubicBezTo>
                    <a:pt x="521" y="1441"/>
                    <a:pt x="503" y="1301"/>
                    <a:pt x="512" y="1216"/>
                  </a:cubicBezTo>
                  <a:cubicBezTo>
                    <a:pt x="513" y="1209"/>
                    <a:pt x="514" y="1201"/>
                    <a:pt x="515" y="1194"/>
                  </a:cubicBezTo>
                  <a:cubicBezTo>
                    <a:pt x="516" y="1175"/>
                    <a:pt x="518" y="1156"/>
                    <a:pt x="521" y="1137"/>
                  </a:cubicBezTo>
                  <a:cubicBezTo>
                    <a:pt x="536" y="1048"/>
                    <a:pt x="559" y="971"/>
                    <a:pt x="594" y="902"/>
                  </a:cubicBezTo>
                  <a:cubicBezTo>
                    <a:pt x="630" y="829"/>
                    <a:pt x="678" y="766"/>
                    <a:pt x="739" y="710"/>
                  </a:cubicBezTo>
                  <a:cubicBezTo>
                    <a:pt x="772" y="681"/>
                    <a:pt x="805" y="659"/>
                    <a:pt x="837" y="644"/>
                  </a:cubicBezTo>
                  <a:cubicBezTo>
                    <a:pt x="877" y="627"/>
                    <a:pt x="916" y="621"/>
                    <a:pt x="954" y="626"/>
                  </a:cubicBezTo>
                  <a:cubicBezTo>
                    <a:pt x="983" y="630"/>
                    <a:pt x="1012" y="640"/>
                    <a:pt x="1039" y="650"/>
                  </a:cubicBezTo>
                  <a:cubicBezTo>
                    <a:pt x="1057" y="656"/>
                    <a:pt x="1076" y="663"/>
                    <a:pt x="1095" y="668"/>
                  </a:cubicBezTo>
                  <a:cubicBezTo>
                    <a:pt x="1182" y="691"/>
                    <a:pt x="1271" y="674"/>
                    <a:pt x="1360" y="619"/>
                  </a:cubicBezTo>
                  <a:cubicBezTo>
                    <a:pt x="1451" y="563"/>
                    <a:pt x="1522" y="479"/>
                    <a:pt x="1565" y="418"/>
                  </a:cubicBezTo>
                  <a:cubicBezTo>
                    <a:pt x="1582" y="395"/>
                    <a:pt x="1598" y="370"/>
                    <a:pt x="1615" y="347"/>
                  </a:cubicBezTo>
                  <a:cubicBezTo>
                    <a:pt x="1706" y="213"/>
                    <a:pt x="1800" y="74"/>
                    <a:pt x="1951" y="22"/>
                  </a:cubicBezTo>
                  <a:cubicBezTo>
                    <a:pt x="1996" y="6"/>
                    <a:pt x="2045" y="0"/>
                    <a:pt x="2097" y="4"/>
                  </a:cubicBezTo>
                  <a:cubicBezTo>
                    <a:pt x="2146" y="7"/>
                    <a:pt x="2195" y="19"/>
                    <a:pt x="2243" y="40"/>
                  </a:cubicBezTo>
                  <a:cubicBezTo>
                    <a:pt x="2339" y="80"/>
                    <a:pt x="2419" y="151"/>
                    <a:pt x="2462" y="234"/>
                  </a:cubicBezTo>
                  <a:cubicBezTo>
                    <a:pt x="2482" y="271"/>
                    <a:pt x="2496" y="312"/>
                    <a:pt x="2509" y="352"/>
                  </a:cubicBezTo>
                  <a:cubicBezTo>
                    <a:pt x="2535" y="427"/>
                    <a:pt x="2562" y="505"/>
                    <a:pt x="2629" y="561"/>
                  </a:cubicBezTo>
                  <a:cubicBezTo>
                    <a:pt x="2661" y="588"/>
                    <a:pt x="2702" y="607"/>
                    <a:pt x="2749" y="618"/>
                  </a:cubicBezTo>
                  <a:cubicBezTo>
                    <a:pt x="2790" y="627"/>
                    <a:pt x="2836" y="630"/>
                    <a:pt x="2882" y="625"/>
                  </a:cubicBezTo>
                  <a:cubicBezTo>
                    <a:pt x="2904" y="623"/>
                    <a:pt x="2928" y="619"/>
                    <a:pt x="2954" y="613"/>
                  </a:cubicBezTo>
                  <a:cubicBezTo>
                    <a:pt x="2984" y="607"/>
                    <a:pt x="3014" y="599"/>
                    <a:pt x="3042" y="592"/>
                  </a:cubicBezTo>
                  <a:cubicBezTo>
                    <a:pt x="3071" y="584"/>
                    <a:pt x="3101" y="576"/>
                    <a:pt x="3130" y="570"/>
                  </a:cubicBezTo>
                  <a:cubicBezTo>
                    <a:pt x="3225" y="550"/>
                    <a:pt x="3323" y="549"/>
                    <a:pt x="3411" y="566"/>
                  </a:cubicBezTo>
                  <a:cubicBezTo>
                    <a:pt x="3512" y="586"/>
                    <a:pt x="3599" y="629"/>
                    <a:pt x="3669" y="693"/>
                  </a:cubicBezTo>
                  <a:cubicBezTo>
                    <a:pt x="3832" y="841"/>
                    <a:pt x="3878" y="1068"/>
                    <a:pt x="3923" y="1287"/>
                  </a:cubicBezTo>
                  <a:cubicBezTo>
                    <a:pt x="3924" y="1292"/>
                    <a:pt x="3924" y="1292"/>
                    <a:pt x="3924" y="1292"/>
                  </a:cubicBezTo>
                  <a:cubicBezTo>
                    <a:pt x="3935" y="1345"/>
                    <a:pt x="3946" y="1399"/>
                    <a:pt x="3958" y="1452"/>
                  </a:cubicBezTo>
                  <a:cubicBezTo>
                    <a:pt x="4009" y="1667"/>
                    <a:pt x="4096" y="1886"/>
                    <a:pt x="4218" y="2101"/>
                  </a:cubicBezTo>
                  <a:cubicBezTo>
                    <a:pt x="4240" y="2141"/>
                    <a:pt x="4264" y="2181"/>
                    <a:pt x="4286" y="2219"/>
                  </a:cubicBezTo>
                  <a:cubicBezTo>
                    <a:pt x="4354" y="2334"/>
                    <a:pt x="4425" y="2453"/>
                    <a:pt x="4471" y="2580"/>
                  </a:cubicBezTo>
                  <a:cubicBezTo>
                    <a:pt x="4542" y="2777"/>
                    <a:pt x="4551" y="2994"/>
                    <a:pt x="4497" y="3209"/>
                  </a:cubicBezTo>
                  <a:cubicBezTo>
                    <a:pt x="4472" y="3310"/>
                    <a:pt x="4434" y="3408"/>
                    <a:pt x="4383" y="3501"/>
                  </a:cubicBezTo>
                  <a:cubicBezTo>
                    <a:pt x="4333" y="3593"/>
                    <a:pt x="4272" y="3678"/>
                    <a:pt x="4202" y="3754"/>
                  </a:cubicBezTo>
                  <a:cubicBezTo>
                    <a:pt x="4069" y="3896"/>
                    <a:pt x="3907" y="4010"/>
                    <a:pt x="3750" y="4121"/>
                  </a:cubicBezTo>
                  <a:cubicBezTo>
                    <a:pt x="3671" y="4176"/>
                    <a:pt x="3590" y="4233"/>
                    <a:pt x="3514" y="4293"/>
                  </a:cubicBezTo>
                  <a:cubicBezTo>
                    <a:pt x="3382" y="4397"/>
                    <a:pt x="3258" y="4514"/>
                    <a:pt x="3138" y="4628"/>
                  </a:cubicBezTo>
                  <a:cubicBezTo>
                    <a:pt x="3036" y="4725"/>
                    <a:pt x="2931" y="4825"/>
                    <a:pt x="2822" y="4915"/>
                  </a:cubicBezTo>
                  <a:cubicBezTo>
                    <a:pt x="2788" y="4943"/>
                    <a:pt x="2754" y="4970"/>
                    <a:pt x="2722" y="4994"/>
                  </a:cubicBezTo>
                  <a:cubicBezTo>
                    <a:pt x="2645" y="5051"/>
                    <a:pt x="2579" y="5091"/>
                    <a:pt x="2513" y="5118"/>
                  </a:cubicBezTo>
                  <a:cubicBezTo>
                    <a:pt x="2445" y="5147"/>
                    <a:pt x="2379" y="5161"/>
                    <a:pt x="2314" y="5161"/>
                  </a:cubicBezTo>
                  <a:cubicBezTo>
                    <a:pt x="2301" y="5161"/>
                    <a:pt x="2288" y="5161"/>
                    <a:pt x="2275" y="5160"/>
                  </a:cubicBezTo>
                  <a:moveTo>
                    <a:pt x="3131" y="571"/>
                  </a:moveTo>
                  <a:cubicBezTo>
                    <a:pt x="3101" y="577"/>
                    <a:pt x="3071" y="585"/>
                    <a:pt x="3042" y="592"/>
                  </a:cubicBezTo>
                  <a:cubicBezTo>
                    <a:pt x="3014" y="600"/>
                    <a:pt x="2984" y="608"/>
                    <a:pt x="2954" y="614"/>
                  </a:cubicBezTo>
                  <a:cubicBezTo>
                    <a:pt x="2928" y="620"/>
                    <a:pt x="2904" y="623"/>
                    <a:pt x="2882" y="626"/>
                  </a:cubicBezTo>
                  <a:cubicBezTo>
                    <a:pt x="2836" y="630"/>
                    <a:pt x="2790" y="628"/>
                    <a:pt x="2749" y="619"/>
                  </a:cubicBezTo>
                  <a:cubicBezTo>
                    <a:pt x="2702" y="608"/>
                    <a:pt x="2661" y="589"/>
                    <a:pt x="2628" y="562"/>
                  </a:cubicBezTo>
                  <a:cubicBezTo>
                    <a:pt x="2562" y="506"/>
                    <a:pt x="2535" y="428"/>
                    <a:pt x="2509" y="352"/>
                  </a:cubicBezTo>
                  <a:cubicBezTo>
                    <a:pt x="2495" y="312"/>
                    <a:pt x="2481" y="272"/>
                    <a:pt x="2461" y="234"/>
                  </a:cubicBezTo>
                  <a:cubicBezTo>
                    <a:pt x="2418" y="152"/>
                    <a:pt x="2338" y="81"/>
                    <a:pt x="2242" y="40"/>
                  </a:cubicBezTo>
                  <a:cubicBezTo>
                    <a:pt x="2195" y="20"/>
                    <a:pt x="2146" y="8"/>
                    <a:pt x="2097" y="5"/>
                  </a:cubicBezTo>
                  <a:cubicBezTo>
                    <a:pt x="2046" y="1"/>
                    <a:pt x="1997" y="7"/>
                    <a:pt x="1952" y="23"/>
                  </a:cubicBezTo>
                  <a:cubicBezTo>
                    <a:pt x="1801" y="75"/>
                    <a:pt x="1706" y="213"/>
                    <a:pt x="1615" y="347"/>
                  </a:cubicBezTo>
                  <a:cubicBezTo>
                    <a:pt x="1599" y="371"/>
                    <a:pt x="1582" y="395"/>
                    <a:pt x="1565" y="419"/>
                  </a:cubicBezTo>
                  <a:cubicBezTo>
                    <a:pt x="1487" y="529"/>
                    <a:pt x="1411" y="589"/>
                    <a:pt x="1361" y="620"/>
                  </a:cubicBezTo>
                  <a:cubicBezTo>
                    <a:pt x="1272" y="675"/>
                    <a:pt x="1182" y="691"/>
                    <a:pt x="1095" y="669"/>
                  </a:cubicBezTo>
                  <a:cubicBezTo>
                    <a:pt x="1076" y="664"/>
                    <a:pt x="1057" y="657"/>
                    <a:pt x="1039" y="651"/>
                  </a:cubicBezTo>
                  <a:cubicBezTo>
                    <a:pt x="1011" y="641"/>
                    <a:pt x="983" y="631"/>
                    <a:pt x="954" y="627"/>
                  </a:cubicBezTo>
                  <a:cubicBezTo>
                    <a:pt x="916" y="622"/>
                    <a:pt x="877" y="628"/>
                    <a:pt x="838" y="645"/>
                  </a:cubicBezTo>
                  <a:cubicBezTo>
                    <a:pt x="805" y="659"/>
                    <a:pt x="772" y="681"/>
                    <a:pt x="740" y="711"/>
                  </a:cubicBezTo>
                  <a:cubicBezTo>
                    <a:pt x="678" y="766"/>
                    <a:pt x="631" y="829"/>
                    <a:pt x="594" y="902"/>
                  </a:cubicBezTo>
                  <a:cubicBezTo>
                    <a:pt x="560" y="971"/>
                    <a:pt x="537" y="1048"/>
                    <a:pt x="522" y="1137"/>
                  </a:cubicBezTo>
                  <a:cubicBezTo>
                    <a:pt x="519" y="1156"/>
                    <a:pt x="517" y="1175"/>
                    <a:pt x="515" y="1194"/>
                  </a:cubicBezTo>
                  <a:cubicBezTo>
                    <a:pt x="515" y="1201"/>
                    <a:pt x="514" y="1209"/>
                    <a:pt x="513" y="1216"/>
                  </a:cubicBezTo>
                  <a:cubicBezTo>
                    <a:pt x="504" y="1301"/>
                    <a:pt x="522" y="1441"/>
                    <a:pt x="540" y="1577"/>
                  </a:cubicBezTo>
                  <a:cubicBezTo>
                    <a:pt x="541" y="1591"/>
                    <a:pt x="541" y="1591"/>
                    <a:pt x="541" y="1591"/>
                  </a:cubicBezTo>
                  <a:cubicBezTo>
                    <a:pt x="554" y="1686"/>
                    <a:pt x="561" y="1763"/>
                    <a:pt x="559" y="1833"/>
                  </a:cubicBezTo>
                  <a:cubicBezTo>
                    <a:pt x="557" y="1916"/>
                    <a:pt x="540" y="1975"/>
                    <a:pt x="508" y="2014"/>
                  </a:cubicBezTo>
                  <a:cubicBezTo>
                    <a:pt x="481" y="2047"/>
                    <a:pt x="435" y="2066"/>
                    <a:pt x="386" y="2087"/>
                  </a:cubicBezTo>
                  <a:cubicBezTo>
                    <a:pt x="343" y="2106"/>
                    <a:pt x="299" y="2125"/>
                    <a:pt x="268" y="2153"/>
                  </a:cubicBezTo>
                  <a:cubicBezTo>
                    <a:pt x="186" y="2228"/>
                    <a:pt x="120" y="2323"/>
                    <a:pt x="79" y="2425"/>
                  </a:cubicBezTo>
                  <a:cubicBezTo>
                    <a:pt x="16" y="2585"/>
                    <a:pt x="7" y="2761"/>
                    <a:pt x="3" y="2942"/>
                  </a:cubicBezTo>
                  <a:cubicBezTo>
                    <a:pt x="2" y="3024"/>
                    <a:pt x="1" y="3111"/>
                    <a:pt x="8" y="3197"/>
                  </a:cubicBezTo>
                  <a:cubicBezTo>
                    <a:pt x="15" y="3291"/>
                    <a:pt x="30" y="3374"/>
                    <a:pt x="54" y="3449"/>
                  </a:cubicBezTo>
                  <a:cubicBezTo>
                    <a:pt x="77" y="3521"/>
                    <a:pt x="110" y="3592"/>
                    <a:pt x="151" y="3660"/>
                  </a:cubicBezTo>
                  <a:cubicBezTo>
                    <a:pt x="234" y="3796"/>
                    <a:pt x="351" y="3921"/>
                    <a:pt x="501" y="4032"/>
                  </a:cubicBezTo>
                  <a:cubicBezTo>
                    <a:pt x="569" y="4082"/>
                    <a:pt x="643" y="4129"/>
                    <a:pt x="721" y="4172"/>
                  </a:cubicBezTo>
                  <a:cubicBezTo>
                    <a:pt x="796" y="4212"/>
                    <a:pt x="874" y="4249"/>
                    <a:pt x="955" y="4281"/>
                  </a:cubicBezTo>
                  <a:cubicBezTo>
                    <a:pt x="980" y="4290"/>
                    <a:pt x="1006" y="4300"/>
                    <a:pt x="1031" y="4309"/>
                  </a:cubicBezTo>
                  <a:cubicBezTo>
                    <a:pt x="1102" y="4336"/>
                    <a:pt x="1175" y="4364"/>
                    <a:pt x="1243" y="4401"/>
                  </a:cubicBezTo>
                  <a:cubicBezTo>
                    <a:pt x="1408" y="4490"/>
                    <a:pt x="1532" y="4624"/>
                    <a:pt x="1652" y="4754"/>
                  </a:cubicBezTo>
                  <a:cubicBezTo>
                    <a:pt x="1677" y="4781"/>
                    <a:pt x="1702" y="4808"/>
                    <a:pt x="1727" y="4834"/>
                  </a:cubicBezTo>
                  <a:cubicBezTo>
                    <a:pt x="1816" y="4927"/>
                    <a:pt x="1894" y="4995"/>
                    <a:pt x="1973" y="5047"/>
                  </a:cubicBezTo>
                  <a:cubicBezTo>
                    <a:pt x="2021" y="5078"/>
                    <a:pt x="2070" y="5103"/>
                    <a:pt x="2117" y="5121"/>
                  </a:cubicBezTo>
                  <a:cubicBezTo>
                    <a:pt x="2169" y="5142"/>
                    <a:pt x="2222" y="5154"/>
                    <a:pt x="2275" y="5159"/>
                  </a:cubicBezTo>
                  <a:cubicBezTo>
                    <a:pt x="2353" y="5166"/>
                    <a:pt x="2430" y="5152"/>
                    <a:pt x="2513" y="5118"/>
                  </a:cubicBezTo>
                  <a:cubicBezTo>
                    <a:pt x="2578" y="5090"/>
                    <a:pt x="2645" y="5051"/>
                    <a:pt x="2721" y="4993"/>
                  </a:cubicBezTo>
                  <a:cubicBezTo>
                    <a:pt x="2754" y="4969"/>
                    <a:pt x="2787" y="4942"/>
                    <a:pt x="2821" y="4915"/>
                  </a:cubicBezTo>
                  <a:cubicBezTo>
                    <a:pt x="2931" y="4824"/>
                    <a:pt x="3036" y="4724"/>
                    <a:pt x="3138" y="4627"/>
                  </a:cubicBezTo>
                  <a:cubicBezTo>
                    <a:pt x="3257" y="4514"/>
                    <a:pt x="3381" y="4396"/>
                    <a:pt x="3513" y="4292"/>
                  </a:cubicBezTo>
                  <a:cubicBezTo>
                    <a:pt x="3590" y="4232"/>
                    <a:pt x="3671" y="4175"/>
                    <a:pt x="3749" y="4120"/>
                  </a:cubicBezTo>
                  <a:cubicBezTo>
                    <a:pt x="3906" y="4010"/>
                    <a:pt x="4069" y="3896"/>
                    <a:pt x="4201" y="3753"/>
                  </a:cubicBezTo>
                  <a:cubicBezTo>
                    <a:pt x="4271" y="3678"/>
                    <a:pt x="4332" y="3593"/>
                    <a:pt x="4383" y="3501"/>
                  </a:cubicBezTo>
                  <a:cubicBezTo>
                    <a:pt x="4433" y="3408"/>
                    <a:pt x="4472" y="3310"/>
                    <a:pt x="4497" y="3209"/>
                  </a:cubicBezTo>
                  <a:cubicBezTo>
                    <a:pt x="4550" y="2994"/>
                    <a:pt x="4541" y="2777"/>
                    <a:pt x="4470" y="2580"/>
                  </a:cubicBezTo>
                  <a:cubicBezTo>
                    <a:pt x="4424" y="2454"/>
                    <a:pt x="4354" y="2335"/>
                    <a:pt x="4286" y="2220"/>
                  </a:cubicBezTo>
                  <a:cubicBezTo>
                    <a:pt x="4263" y="2181"/>
                    <a:pt x="4239" y="2141"/>
                    <a:pt x="4217" y="2102"/>
                  </a:cubicBezTo>
                  <a:cubicBezTo>
                    <a:pt x="4096" y="1886"/>
                    <a:pt x="4008" y="1668"/>
                    <a:pt x="3957" y="1452"/>
                  </a:cubicBezTo>
                  <a:cubicBezTo>
                    <a:pt x="3945" y="1399"/>
                    <a:pt x="3934" y="1345"/>
                    <a:pt x="3923" y="1292"/>
                  </a:cubicBezTo>
                  <a:cubicBezTo>
                    <a:pt x="3922" y="1288"/>
                    <a:pt x="3922" y="1288"/>
                    <a:pt x="3922" y="1288"/>
                  </a:cubicBezTo>
                  <a:cubicBezTo>
                    <a:pt x="3878" y="1068"/>
                    <a:pt x="3831" y="842"/>
                    <a:pt x="3669" y="693"/>
                  </a:cubicBezTo>
                  <a:cubicBezTo>
                    <a:pt x="3598" y="629"/>
                    <a:pt x="3512" y="587"/>
                    <a:pt x="3411" y="567"/>
                  </a:cubicBezTo>
                  <a:cubicBezTo>
                    <a:pt x="3370" y="559"/>
                    <a:pt x="3326" y="555"/>
                    <a:pt x="3282" y="555"/>
                  </a:cubicBezTo>
                  <a:cubicBezTo>
                    <a:pt x="3232" y="555"/>
                    <a:pt x="3181" y="560"/>
                    <a:pt x="3131" y="57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7" name="Freeform 44">
              <a:extLst>
                <a:ext uri="{FF2B5EF4-FFF2-40B4-BE49-F238E27FC236}">
                  <a16:creationId xmlns:a16="http://schemas.microsoft.com/office/drawing/2014/main" id="{E0C0E13E-FDA1-4FC7-B5C7-1F498D02516E}"/>
                </a:ext>
              </a:extLst>
            </p:cNvPr>
            <p:cNvSpPr>
              <a:spLocks noEditPoints="1"/>
            </p:cNvSpPr>
            <p:nvPr/>
          </p:nvSpPr>
          <p:spPr bwMode="auto">
            <a:xfrm>
              <a:off x="4014" y="264"/>
              <a:ext cx="3442" cy="3955"/>
            </a:xfrm>
            <a:custGeom>
              <a:avLst/>
              <a:gdLst>
                <a:gd name="T0" fmla="*/ 2005 w 4650"/>
                <a:gd name="T1" fmla="*/ 5215 h 5344"/>
                <a:gd name="T2" fmla="*/ 1275 w 4650"/>
                <a:gd name="T3" fmla="*/ 4520 h 5344"/>
                <a:gd name="T4" fmla="*/ 742 w 4650"/>
                <a:gd name="T5" fmla="*/ 4288 h 5344"/>
                <a:gd name="T6" fmla="*/ 53 w 4650"/>
                <a:gd name="T7" fmla="*/ 3548 h 5344"/>
                <a:gd name="T8" fmla="*/ 83 w 4650"/>
                <a:gd name="T9" fmla="*/ 2494 h 5344"/>
                <a:gd name="T10" fmla="*/ 528 w 4650"/>
                <a:gd name="T11" fmla="*/ 2073 h 5344"/>
                <a:gd name="T12" fmla="*/ 549 w 4650"/>
                <a:gd name="T13" fmla="*/ 1588 h 5344"/>
                <a:gd name="T14" fmla="*/ 522 w 4650"/>
                <a:gd name="T15" fmla="*/ 1184 h 5344"/>
                <a:gd name="T16" fmla="*/ 1035 w 4650"/>
                <a:gd name="T17" fmla="*/ 670 h 5344"/>
                <a:gd name="T18" fmla="*/ 1576 w 4650"/>
                <a:gd name="T19" fmla="*/ 432 h 5344"/>
                <a:gd name="T20" fmla="*/ 2122 w 4650"/>
                <a:gd name="T21" fmla="*/ 4 h 5344"/>
                <a:gd name="T22" fmla="*/ 2543 w 4650"/>
                <a:gd name="T23" fmla="*/ 382 h 5344"/>
                <a:gd name="T24" fmla="*/ 2785 w 4650"/>
                <a:gd name="T25" fmla="*/ 667 h 5344"/>
                <a:gd name="T26" fmla="*/ 3089 w 4650"/>
                <a:gd name="T27" fmla="*/ 638 h 5344"/>
                <a:gd name="T28" fmla="*/ 3735 w 4650"/>
                <a:gd name="T29" fmla="*/ 733 h 5344"/>
                <a:gd name="T30" fmla="*/ 3998 w 4650"/>
                <a:gd name="T31" fmla="*/ 1346 h 5344"/>
                <a:gd name="T32" fmla="*/ 4139 w 4650"/>
                <a:gd name="T33" fmla="*/ 1851 h 5344"/>
                <a:gd name="T34" fmla="*/ 4562 w 4650"/>
                <a:gd name="T35" fmla="*/ 2666 h 5344"/>
                <a:gd name="T36" fmla="*/ 4296 w 4650"/>
                <a:gd name="T37" fmla="*/ 3877 h 5344"/>
                <a:gd name="T38" fmla="*/ 3193 w 4650"/>
                <a:gd name="T39" fmla="*/ 4788 h 5344"/>
                <a:gd name="T40" fmla="*/ 2557 w 4650"/>
                <a:gd name="T41" fmla="*/ 5295 h 5344"/>
                <a:gd name="T42" fmla="*/ 3177 w 4650"/>
                <a:gd name="T43" fmla="*/ 616 h 5344"/>
                <a:gd name="T44" fmla="*/ 2922 w 4650"/>
                <a:gd name="T45" fmla="*/ 676 h 5344"/>
                <a:gd name="T46" fmla="*/ 2586 w 4650"/>
                <a:gd name="T47" fmla="*/ 503 h 5344"/>
                <a:gd name="T48" fmla="*/ 2273 w 4650"/>
                <a:gd name="T49" fmla="*/ 45 h 5344"/>
                <a:gd name="T50" fmla="*/ 1627 w 4650"/>
                <a:gd name="T51" fmla="*/ 358 h 5344"/>
                <a:gd name="T52" fmla="*/ 1092 w 4650"/>
                <a:gd name="T53" fmla="*/ 690 h 5344"/>
                <a:gd name="T54" fmla="*/ 919 w 4650"/>
                <a:gd name="T55" fmla="*/ 643 h 5344"/>
                <a:gd name="T56" fmla="*/ 518 w 4650"/>
                <a:gd name="T57" fmla="*/ 1248 h 5344"/>
                <a:gd name="T58" fmla="*/ 558 w 4650"/>
                <a:gd name="T59" fmla="*/ 1646 h 5344"/>
                <a:gd name="T60" fmla="*/ 402 w 4650"/>
                <a:gd name="T61" fmla="*/ 2147 h 5344"/>
                <a:gd name="T62" fmla="*/ 21 w 4650"/>
                <a:gd name="T63" fmla="*/ 2754 h 5344"/>
                <a:gd name="T64" fmla="*/ 152 w 4650"/>
                <a:gd name="T65" fmla="*/ 3764 h 5344"/>
                <a:gd name="T66" fmla="*/ 984 w 4650"/>
                <a:gd name="T67" fmla="*/ 4397 h 5344"/>
                <a:gd name="T68" fmla="*/ 1687 w 4650"/>
                <a:gd name="T69" fmla="*/ 4900 h 5344"/>
                <a:gd name="T70" fmla="*/ 2151 w 4650"/>
                <a:gd name="T71" fmla="*/ 5296 h 5344"/>
                <a:gd name="T72" fmla="*/ 2772 w 4650"/>
                <a:gd name="T73" fmla="*/ 5163 h 5344"/>
                <a:gd name="T74" fmla="*/ 3587 w 4650"/>
                <a:gd name="T75" fmla="*/ 4432 h 5344"/>
                <a:gd name="T76" fmla="*/ 4481 w 4650"/>
                <a:gd name="T77" fmla="*/ 3617 h 5344"/>
                <a:gd name="T78" fmla="*/ 4374 w 4650"/>
                <a:gd name="T79" fmla="*/ 2309 h 5344"/>
                <a:gd name="T80" fmla="*/ 4031 w 4650"/>
                <a:gd name="T81" fmla="*/ 1510 h 5344"/>
                <a:gd name="T82" fmla="*/ 3913 w 4650"/>
                <a:gd name="T83" fmla="*/ 1012 h 5344"/>
                <a:gd name="T84" fmla="*/ 3467 w 4650"/>
                <a:gd name="T85" fmla="*/ 607 h 5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50" h="5344">
                  <a:moveTo>
                    <a:pt x="2311" y="5337"/>
                  </a:moveTo>
                  <a:cubicBezTo>
                    <a:pt x="2258" y="5332"/>
                    <a:pt x="2204" y="5318"/>
                    <a:pt x="2151" y="5296"/>
                  </a:cubicBezTo>
                  <a:cubicBezTo>
                    <a:pt x="2103" y="5276"/>
                    <a:pt x="2054" y="5249"/>
                    <a:pt x="2005" y="5215"/>
                  </a:cubicBezTo>
                  <a:cubicBezTo>
                    <a:pt x="1926" y="5159"/>
                    <a:pt x="1846" y="5084"/>
                    <a:pt x="1759" y="4985"/>
                  </a:cubicBezTo>
                  <a:cubicBezTo>
                    <a:pt x="1735" y="4957"/>
                    <a:pt x="1710" y="4928"/>
                    <a:pt x="1687" y="4901"/>
                  </a:cubicBezTo>
                  <a:cubicBezTo>
                    <a:pt x="1567" y="4760"/>
                    <a:pt x="1443" y="4614"/>
                    <a:pt x="1275" y="4520"/>
                  </a:cubicBezTo>
                  <a:cubicBezTo>
                    <a:pt x="1204" y="4480"/>
                    <a:pt x="1126" y="4451"/>
                    <a:pt x="1051" y="4423"/>
                  </a:cubicBezTo>
                  <a:cubicBezTo>
                    <a:pt x="1029" y="4415"/>
                    <a:pt x="1006" y="4407"/>
                    <a:pt x="983" y="4398"/>
                  </a:cubicBezTo>
                  <a:cubicBezTo>
                    <a:pt x="900" y="4366"/>
                    <a:pt x="819" y="4329"/>
                    <a:pt x="742" y="4288"/>
                  </a:cubicBezTo>
                  <a:cubicBezTo>
                    <a:pt x="660" y="4244"/>
                    <a:pt x="584" y="4197"/>
                    <a:pt x="514" y="4145"/>
                  </a:cubicBezTo>
                  <a:cubicBezTo>
                    <a:pt x="358" y="4032"/>
                    <a:pt x="237" y="3904"/>
                    <a:pt x="152" y="3765"/>
                  </a:cubicBezTo>
                  <a:cubicBezTo>
                    <a:pt x="109" y="3695"/>
                    <a:pt x="76" y="3622"/>
                    <a:pt x="53" y="3548"/>
                  </a:cubicBezTo>
                  <a:cubicBezTo>
                    <a:pt x="1" y="3379"/>
                    <a:pt x="0" y="3205"/>
                    <a:pt x="4" y="3025"/>
                  </a:cubicBezTo>
                  <a:cubicBezTo>
                    <a:pt x="7" y="2938"/>
                    <a:pt x="10" y="2845"/>
                    <a:pt x="21" y="2754"/>
                  </a:cubicBezTo>
                  <a:cubicBezTo>
                    <a:pt x="33" y="2654"/>
                    <a:pt x="53" y="2569"/>
                    <a:pt x="83" y="2494"/>
                  </a:cubicBezTo>
                  <a:cubicBezTo>
                    <a:pt x="125" y="2387"/>
                    <a:pt x="192" y="2290"/>
                    <a:pt x="278" y="2213"/>
                  </a:cubicBezTo>
                  <a:cubicBezTo>
                    <a:pt x="310" y="2184"/>
                    <a:pt x="357" y="2165"/>
                    <a:pt x="401" y="2146"/>
                  </a:cubicBezTo>
                  <a:cubicBezTo>
                    <a:pt x="452" y="2125"/>
                    <a:pt x="501" y="2106"/>
                    <a:pt x="528" y="2073"/>
                  </a:cubicBezTo>
                  <a:cubicBezTo>
                    <a:pt x="560" y="2034"/>
                    <a:pt x="576" y="1975"/>
                    <a:pt x="578" y="1892"/>
                  </a:cubicBezTo>
                  <a:cubicBezTo>
                    <a:pt x="580" y="1814"/>
                    <a:pt x="569" y="1724"/>
                    <a:pt x="557" y="1646"/>
                  </a:cubicBezTo>
                  <a:cubicBezTo>
                    <a:pt x="554" y="1627"/>
                    <a:pt x="551" y="1607"/>
                    <a:pt x="549" y="1588"/>
                  </a:cubicBezTo>
                  <a:cubicBezTo>
                    <a:pt x="530" y="1461"/>
                    <a:pt x="512" y="1342"/>
                    <a:pt x="516" y="1265"/>
                  </a:cubicBezTo>
                  <a:cubicBezTo>
                    <a:pt x="517" y="1260"/>
                    <a:pt x="517" y="1254"/>
                    <a:pt x="518" y="1248"/>
                  </a:cubicBezTo>
                  <a:cubicBezTo>
                    <a:pt x="519" y="1227"/>
                    <a:pt x="520" y="1205"/>
                    <a:pt x="522" y="1184"/>
                  </a:cubicBezTo>
                  <a:cubicBezTo>
                    <a:pt x="545" y="990"/>
                    <a:pt x="611" y="842"/>
                    <a:pt x="727" y="732"/>
                  </a:cubicBezTo>
                  <a:cubicBezTo>
                    <a:pt x="776" y="684"/>
                    <a:pt x="855" y="630"/>
                    <a:pt x="948" y="644"/>
                  </a:cubicBezTo>
                  <a:cubicBezTo>
                    <a:pt x="977" y="648"/>
                    <a:pt x="1007" y="659"/>
                    <a:pt x="1035" y="670"/>
                  </a:cubicBezTo>
                  <a:cubicBezTo>
                    <a:pt x="1054" y="677"/>
                    <a:pt x="1073" y="684"/>
                    <a:pt x="1093" y="690"/>
                  </a:cubicBezTo>
                  <a:cubicBezTo>
                    <a:pt x="1183" y="714"/>
                    <a:pt x="1275" y="698"/>
                    <a:pt x="1366" y="641"/>
                  </a:cubicBezTo>
                  <a:cubicBezTo>
                    <a:pt x="1460" y="583"/>
                    <a:pt x="1532" y="495"/>
                    <a:pt x="1576" y="432"/>
                  </a:cubicBezTo>
                  <a:cubicBezTo>
                    <a:pt x="1593" y="408"/>
                    <a:pt x="1610" y="382"/>
                    <a:pt x="1626" y="358"/>
                  </a:cubicBezTo>
                  <a:cubicBezTo>
                    <a:pt x="1719" y="218"/>
                    <a:pt x="1815" y="74"/>
                    <a:pt x="1972" y="21"/>
                  </a:cubicBezTo>
                  <a:cubicBezTo>
                    <a:pt x="2019" y="5"/>
                    <a:pt x="2069" y="0"/>
                    <a:pt x="2122" y="4"/>
                  </a:cubicBezTo>
                  <a:cubicBezTo>
                    <a:pt x="2173" y="9"/>
                    <a:pt x="2224" y="22"/>
                    <a:pt x="2273" y="45"/>
                  </a:cubicBezTo>
                  <a:cubicBezTo>
                    <a:pt x="2372" y="90"/>
                    <a:pt x="2454" y="167"/>
                    <a:pt x="2497" y="255"/>
                  </a:cubicBezTo>
                  <a:cubicBezTo>
                    <a:pt x="2516" y="295"/>
                    <a:pt x="2530" y="339"/>
                    <a:pt x="2543" y="382"/>
                  </a:cubicBezTo>
                  <a:cubicBezTo>
                    <a:pt x="2556" y="422"/>
                    <a:pt x="2569" y="464"/>
                    <a:pt x="2587" y="503"/>
                  </a:cubicBezTo>
                  <a:cubicBezTo>
                    <a:pt x="2607" y="546"/>
                    <a:pt x="2631" y="579"/>
                    <a:pt x="2662" y="606"/>
                  </a:cubicBezTo>
                  <a:cubicBezTo>
                    <a:pt x="2695" y="635"/>
                    <a:pt x="2737" y="656"/>
                    <a:pt x="2785" y="667"/>
                  </a:cubicBezTo>
                  <a:cubicBezTo>
                    <a:pt x="2827" y="677"/>
                    <a:pt x="2875" y="680"/>
                    <a:pt x="2922" y="675"/>
                  </a:cubicBezTo>
                  <a:cubicBezTo>
                    <a:pt x="2945" y="672"/>
                    <a:pt x="2969" y="668"/>
                    <a:pt x="2996" y="662"/>
                  </a:cubicBezTo>
                  <a:cubicBezTo>
                    <a:pt x="3028" y="655"/>
                    <a:pt x="3059" y="646"/>
                    <a:pt x="3089" y="638"/>
                  </a:cubicBezTo>
                  <a:cubicBezTo>
                    <a:pt x="3118" y="630"/>
                    <a:pt x="3148" y="622"/>
                    <a:pt x="3177" y="615"/>
                  </a:cubicBezTo>
                  <a:cubicBezTo>
                    <a:pt x="3275" y="593"/>
                    <a:pt x="3376" y="590"/>
                    <a:pt x="3467" y="606"/>
                  </a:cubicBezTo>
                  <a:cubicBezTo>
                    <a:pt x="3572" y="625"/>
                    <a:pt x="3662" y="668"/>
                    <a:pt x="3735" y="733"/>
                  </a:cubicBezTo>
                  <a:cubicBezTo>
                    <a:pt x="3776" y="769"/>
                    <a:pt x="3811" y="811"/>
                    <a:pt x="3842" y="861"/>
                  </a:cubicBezTo>
                  <a:cubicBezTo>
                    <a:pt x="3869" y="905"/>
                    <a:pt x="3893" y="954"/>
                    <a:pt x="3914" y="1011"/>
                  </a:cubicBezTo>
                  <a:cubicBezTo>
                    <a:pt x="3953" y="1118"/>
                    <a:pt x="3976" y="1234"/>
                    <a:pt x="3998" y="1346"/>
                  </a:cubicBezTo>
                  <a:cubicBezTo>
                    <a:pt x="3999" y="1352"/>
                    <a:pt x="3999" y="1352"/>
                    <a:pt x="3999" y="1352"/>
                  </a:cubicBezTo>
                  <a:cubicBezTo>
                    <a:pt x="4009" y="1405"/>
                    <a:pt x="4020" y="1459"/>
                    <a:pt x="4032" y="1510"/>
                  </a:cubicBezTo>
                  <a:cubicBezTo>
                    <a:pt x="4058" y="1623"/>
                    <a:pt x="4094" y="1738"/>
                    <a:pt x="4139" y="1851"/>
                  </a:cubicBezTo>
                  <a:cubicBezTo>
                    <a:pt x="4183" y="1961"/>
                    <a:pt x="4236" y="2071"/>
                    <a:pt x="4296" y="2177"/>
                  </a:cubicBezTo>
                  <a:cubicBezTo>
                    <a:pt x="4321" y="2221"/>
                    <a:pt x="4348" y="2265"/>
                    <a:pt x="4374" y="2308"/>
                  </a:cubicBezTo>
                  <a:cubicBezTo>
                    <a:pt x="4443" y="2422"/>
                    <a:pt x="4514" y="2540"/>
                    <a:pt x="4562" y="2666"/>
                  </a:cubicBezTo>
                  <a:cubicBezTo>
                    <a:pt x="4638" y="2868"/>
                    <a:pt x="4650" y="3093"/>
                    <a:pt x="4597" y="3315"/>
                  </a:cubicBezTo>
                  <a:cubicBezTo>
                    <a:pt x="4572" y="3419"/>
                    <a:pt x="4533" y="3521"/>
                    <a:pt x="4481" y="3617"/>
                  </a:cubicBezTo>
                  <a:cubicBezTo>
                    <a:pt x="4430" y="3712"/>
                    <a:pt x="4368" y="3800"/>
                    <a:pt x="4296" y="3877"/>
                  </a:cubicBezTo>
                  <a:cubicBezTo>
                    <a:pt x="4160" y="4023"/>
                    <a:pt x="3994" y="4140"/>
                    <a:pt x="3834" y="4253"/>
                  </a:cubicBezTo>
                  <a:cubicBezTo>
                    <a:pt x="3752" y="4310"/>
                    <a:pt x="3667" y="4370"/>
                    <a:pt x="3587" y="4433"/>
                  </a:cubicBezTo>
                  <a:cubicBezTo>
                    <a:pt x="3448" y="4542"/>
                    <a:pt x="3318" y="4667"/>
                    <a:pt x="3193" y="4788"/>
                  </a:cubicBezTo>
                  <a:cubicBezTo>
                    <a:pt x="3090" y="4887"/>
                    <a:pt x="2985" y="4989"/>
                    <a:pt x="2875" y="5081"/>
                  </a:cubicBezTo>
                  <a:cubicBezTo>
                    <a:pt x="2840" y="5110"/>
                    <a:pt x="2806" y="5138"/>
                    <a:pt x="2772" y="5164"/>
                  </a:cubicBezTo>
                  <a:cubicBezTo>
                    <a:pt x="2693" y="5224"/>
                    <a:pt x="2625" y="5266"/>
                    <a:pt x="2557" y="5295"/>
                  </a:cubicBezTo>
                  <a:cubicBezTo>
                    <a:pt x="2487" y="5325"/>
                    <a:pt x="2420" y="5339"/>
                    <a:pt x="2354" y="5339"/>
                  </a:cubicBezTo>
                  <a:cubicBezTo>
                    <a:pt x="2340" y="5339"/>
                    <a:pt x="2325" y="5339"/>
                    <a:pt x="2311" y="5337"/>
                  </a:cubicBezTo>
                  <a:moveTo>
                    <a:pt x="3177" y="616"/>
                  </a:moveTo>
                  <a:cubicBezTo>
                    <a:pt x="3148" y="622"/>
                    <a:pt x="3118" y="631"/>
                    <a:pt x="3090" y="639"/>
                  </a:cubicBezTo>
                  <a:cubicBezTo>
                    <a:pt x="3059" y="647"/>
                    <a:pt x="3028" y="656"/>
                    <a:pt x="2996" y="663"/>
                  </a:cubicBezTo>
                  <a:cubicBezTo>
                    <a:pt x="2969" y="669"/>
                    <a:pt x="2945" y="673"/>
                    <a:pt x="2922" y="676"/>
                  </a:cubicBezTo>
                  <a:cubicBezTo>
                    <a:pt x="2875" y="681"/>
                    <a:pt x="2827" y="678"/>
                    <a:pt x="2785" y="668"/>
                  </a:cubicBezTo>
                  <a:cubicBezTo>
                    <a:pt x="2736" y="656"/>
                    <a:pt x="2695" y="636"/>
                    <a:pt x="2661" y="607"/>
                  </a:cubicBezTo>
                  <a:cubicBezTo>
                    <a:pt x="2631" y="580"/>
                    <a:pt x="2606" y="546"/>
                    <a:pt x="2586" y="503"/>
                  </a:cubicBezTo>
                  <a:cubicBezTo>
                    <a:pt x="2568" y="465"/>
                    <a:pt x="2555" y="423"/>
                    <a:pt x="2542" y="382"/>
                  </a:cubicBezTo>
                  <a:cubicBezTo>
                    <a:pt x="2529" y="340"/>
                    <a:pt x="2516" y="296"/>
                    <a:pt x="2496" y="256"/>
                  </a:cubicBezTo>
                  <a:cubicBezTo>
                    <a:pt x="2453" y="167"/>
                    <a:pt x="2372" y="90"/>
                    <a:pt x="2273" y="45"/>
                  </a:cubicBezTo>
                  <a:cubicBezTo>
                    <a:pt x="2224" y="23"/>
                    <a:pt x="2173" y="10"/>
                    <a:pt x="2122" y="5"/>
                  </a:cubicBezTo>
                  <a:cubicBezTo>
                    <a:pt x="2069" y="1"/>
                    <a:pt x="2019" y="6"/>
                    <a:pt x="1972" y="22"/>
                  </a:cubicBezTo>
                  <a:cubicBezTo>
                    <a:pt x="1816" y="74"/>
                    <a:pt x="1720" y="219"/>
                    <a:pt x="1627" y="358"/>
                  </a:cubicBezTo>
                  <a:cubicBezTo>
                    <a:pt x="1610" y="383"/>
                    <a:pt x="1593" y="408"/>
                    <a:pt x="1577" y="433"/>
                  </a:cubicBezTo>
                  <a:cubicBezTo>
                    <a:pt x="1532" y="496"/>
                    <a:pt x="1460" y="583"/>
                    <a:pt x="1367" y="642"/>
                  </a:cubicBezTo>
                  <a:cubicBezTo>
                    <a:pt x="1275" y="699"/>
                    <a:pt x="1183" y="715"/>
                    <a:pt x="1092" y="690"/>
                  </a:cubicBezTo>
                  <a:cubicBezTo>
                    <a:pt x="1073" y="685"/>
                    <a:pt x="1053" y="678"/>
                    <a:pt x="1035" y="671"/>
                  </a:cubicBezTo>
                  <a:cubicBezTo>
                    <a:pt x="1006" y="660"/>
                    <a:pt x="977" y="649"/>
                    <a:pt x="948" y="645"/>
                  </a:cubicBezTo>
                  <a:cubicBezTo>
                    <a:pt x="938" y="643"/>
                    <a:pt x="928" y="643"/>
                    <a:pt x="919" y="643"/>
                  </a:cubicBezTo>
                  <a:cubicBezTo>
                    <a:pt x="839" y="643"/>
                    <a:pt x="772" y="690"/>
                    <a:pt x="727" y="732"/>
                  </a:cubicBezTo>
                  <a:cubicBezTo>
                    <a:pt x="612" y="842"/>
                    <a:pt x="545" y="990"/>
                    <a:pt x="523" y="1184"/>
                  </a:cubicBezTo>
                  <a:cubicBezTo>
                    <a:pt x="521" y="1205"/>
                    <a:pt x="520" y="1227"/>
                    <a:pt x="518" y="1248"/>
                  </a:cubicBezTo>
                  <a:cubicBezTo>
                    <a:pt x="518" y="1254"/>
                    <a:pt x="518" y="1260"/>
                    <a:pt x="517" y="1265"/>
                  </a:cubicBezTo>
                  <a:cubicBezTo>
                    <a:pt x="513" y="1342"/>
                    <a:pt x="530" y="1461"/>
                    <a:pt x="549" y="1588"/>
                  </a:cubicBezTo>
                  <a:cubicBezTo>
                    <a:pt x="552" y="1607"/>
                    <a:pt x="555" y="1626"/>
                    <a:pt x="558" y="1646"/>
                  </a:cubicBezTo>
                  <a:cubicBezTo>
                    <a:pt x="569" y="1724"/>
                    <a:pt x="581" y="1814"/>
                    <a:pt x="579" y="1892"/>
                  </a:cubicBezTo>
                  <a:cubicBezTo>
                    <a:pt x="577" y="1975"/>
                    <a:pt x="561" y="2034"/>
                    <a:pt x="529" y="2073"/>
                  </a:cubicBezTo>
                  <a:cubicBezTo>
                    <a:pt x="501" y="2106"/>
                    <a:pt x="453" y="2126"/>
                    <a:pt x="402" y="2147"/>
                  </a:cubicBezTo>
                  <a:cubicBezTo>
                    <a:pt x="357" y="2166"/>
                    <a:pt x="311" y="2185"/>
                    <a:pt x="279" y="2213"/>
                  </a:cubicBezTo>
                  <a:cubicBezTo>
                    <a:pt x="193" y="2291"/>
                    <a:pt x="125" y="2388"/>
                    <a:pt x="83" y="2494"/>
                  </a:cubicBezTo>
                  <a:cubicBezTo>
                    <a:pt x="54" y="2569"/>
                    <a:pt x="33" y="2654"/>
                    <a:pt x="21" y="2754"/>
                  </a:cubicBezTo>
                  <a:cubicBezTo>
                    <a:pt x="10" y="2845"/>
                    <a:pt x="7" y="2938"/>
                    <a:pt x="5" y="3025"/>
                  </a:cubicBezTo>
                  <a:cubicBezTo>
                    <a:pt x="1" y="3204"/>
                    <a:pt x="1" y="3379"/>
                    <a:pt x="54" y="3548"/>
                  </a:cubicBezTo>
                  <a:cubicBezTo>
                    <a:pt x="77" y="3622"/>
                    <a:pt x="110" y="3695"/>
                    <a:pt x="152" y="3764"/>
                  </a:cubicBezTo>
                  <a:cubicBezTo>
                    <a:pt x="237" y="3904"/>
                    <a:pt x="359" y="4032"/>
                    <a:pt x="514" y="4145"/>
                  </a:cubicBezTo>
                  <a:cubicBezTo>
                    <a:pt x="584" y="4196"/>
                    <a:pt x="661" y="4244"/>
                    <a:pt x="742" y="4287"/>
                  </a:cubicBezTo>
                  <a:cubicBezTo>
                    <a:pt x="819" y="4328"/>
                    <a:pt x="900" y="4365"/>
                    <a:pt x="984" y="4397"/>
                  </a:cubicBezTo>
                  <a:cubicBezTo>
                    <a:pt x="1006" y="4406"/>
                    <a:pt x="1029" y="4414"/>
                    <a:pt x="1051" y="4423"/>
                  </a:cubicBezTo>
                  <a:cubicBezTo>
                    <a:pt x="1127" y="4451"/>
                    <a:pt x="1204" y="4480"/>
                    <a:pt x="1276" y="4520"/>
                  </a:cubicBezTo>
                  <a:cubicBezTo>
                    <a:pt x="1444" y="4613"/>
                    <a:pt x="1568" y="4759"/>
                    <a:pt x="1687" y="4900"/>
                  </a:cubicBezTo>
                  <a:cubicBezTo>
                    <a:pt x="1711" y="4928"/>
                    <a:pt x="1735" y="4957"/>
                    <a:pt x="1760" y="4984"/>
                  </a:cubicBezTo>
                  <a:cubicBezTo>
                    <a:pt x="1846" y="5083"/>
                    <a:pt x="1927" y="5158"/>
                    <a:pt x="2006" y="5214"/>
                  </a:cubicBezTo>
                  <a:cubicBezTo>
                    <a:pt x="2054" y="5248"/>
                    <a:pt x="2103" y="5276"/>
                    <a:pt x="2151" y="5296"/>
                  </a:cubicBezTo>
                  <a:cubicBezTo>
                    <a:pt x="2204" y="5318"/>
                    <a:pt x="2258" y="5331"/>
                    <a:pt x="2311" y="5336"/>
                  </a:cubicBezTo>
                  <a:cubicBezTo>
                    <a:pt x="2391" y="5344"/>
                    <a:pt x="2472" y="5330"/>
                    <a:pt x="2557" y="5294"/>
                  </a:cubicBezTo>
                  <a:cubicBezTo>
                    <a:pt x="2624" y="5265"/>
                    <a:pt x="2692" y="5224"/>
                    <a:pt x="2772" y="5163"/>
                  </a:cubicBezTo>
                  <a:cubicBezTo>
                    <a:pt x="2805" y="5137"/>
                    <a:pt x="2840" y="5110"/>
                    <a:pt x="2874" y="5080"/>
                  </a:cubicBezTo>
                  <a:cubicBezTo>
                    <a:pt x="2984" y="4988"/>
                    <a:pt x="3090" y="4886"/>
                    <a:pt x="3192" y="4788"/>
                  </a:cubicBezTo>
                  <a:cubicBezTo>
                    <a:pt x="3318" y="4667"/>
                    <a:pt x="3448" y="4542"/>
                    <a:pt x="3587" y="4432"/>
                  </a:cubicBezTo>
                  <a:cubicBezTo>
                    <a:pt x="3667" y="4369"/>
                    <a:pt x="3751" y="4310"/>
                    <a:pt x="3833" y="4252"/>
                  </a:cubicBezTo>
                  <a:cubicBezTo>
                    <a:pt x="3994" y="4139"/>
                    <a:pt x="4160" y="4023"/>
                    <a:pt x="4295" y="3877"/>
                  </a:cubicBezTo>
                  <a:cubicBezTo>
                    <a:pt x="4367" y="3799"/>
                    <a:pt x="4430" y="3712"/>
                    <a:pt x="4481" y="3617"/>
                  </a:cubicBezTo>
                  <a:cubicBezTo>
                    <a:pt x="4532" y="3521"/>
                    <a:pt x="4571" y="3419"/>
                    <a:pt x="4596" y="3315"/>
                  </a:cubicBezTo>
                  <a:cubicBezTo>
                    <a:pt x="4650" y="3093"/>
                    <a:pt x="4637" y="2868"/>
                    <a:pt x="4561" y="2666"/>
                  </a:cubicBezTo>
                  <a:cubicBezTo>
                    <a:pt x="4513" y="2540"/>
                    <a:pt x="4442" y="2423"/>
                    <a:pt x="4374" y="2309"/>
                  </a:cubicBezTo>
                  <a:cubicBezTo>
                    <a:pt x="4348" y="2266"/>
                    <a:pt x="4321" y="2221"/>
                    <a:pt x="4295" y="2177"/>
                  </a:cubicBezTo>
                  <a:cubicBezTo>
                    <a:pt x="4235" y="2071"/>
                    <a:pt x="4182" y="1961"/>
                    <a:pt x="4138" y="1852"/>
                  </a:cubicBezTo>
                  <a:cubicBezTo>
                    <a:pt x="4093" y="1738"/>
                    <a:pt x="4057" y="1623"/>
                    <a:pt x="4031" y="1510"/>
                  </a:cubicBezTo>
                  <a:cubicBezTo>
                    <a:pt x="4019" y="1459"/>
                    <a:pt x="4009" y="1405"/>
                    <a:pt x="3998" y="1352"/>
                  </a:cubicBezTo>
                  <a:cubicBezTo>
                    <a:pt x="3997" y="1347"/>
                    <a:pt x="3997" y="1347"/>
                    <a:pt x="3997" y="1347"/>
                  </a:cubicBezTo>
                  <a:cubicBezTo>
                    <a:pt x="3975" y="1234"/>
                    <a:pt x="3952" y="1119"/>
                    <a:pt x="3913" y="1012"/>
                  </a:cubicBezTo>
                  <a:cubicBezTo>
                    <a:pt x="3892" y="955"/>
                    <a:pt x="3869" y="905"/>
                    <a:pt x="3841" y="861"/>
                  </a:cubicBezTo>
                  <a:cubicBezTo>
                    <a:pt x="3811" y="812"/>
                    <a:pt x="3776" y="770"/>
                    <a:pt x="3735" y="734"/>
                  </a:cubicBezTo>
                  <a:cubicBezTo>
                    <a:pt x="3662" y="668"/>
                    <a:pt x="3572" y="626"/>
                    <a:pt x="3467" y="607"/>
                  </a:cubicBezTo>
                  <a:cubicBezTo>
                    <a:pt x="3428" y="600"/>
                    <a:pt x="3388" y="596"/>
                    <a:pt x="3346" y="596"/>
                  </a:cubicBezTo>
                  <a:cubicBezTo>
                    <a:pt x="3291" y="596"/>
                    <a:pt x="3234" y="603"/>
                    <a:pt x="3177" y="61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8" name="Freeform 45">
              <a:extLst>
                <a:ext uri="{FF2B5EF4-FFF2-40B4-BE49-F238E27FC236}">
                  <a16:creationId xmlns:a16="http://schemas.microsoft.com/office/drawing/2014/main" id="{F784D2CB-5861-41F4-9C9D-A7B3C5FBA35E}"/>
                </a:ext>
              </a:extLst>
            </p:cNvPr>
            <p:cNvSpPr>
              <a:spLocks noEditPoints="1"/>
            </p:cNvSpPr>
            <p:nvPr/>
          </p:nvSpPr>
          <p:spPr bwMode="auto">
            <a:xfrm>
              <a:off x="3977" y="183"/>
              <a:ext cx="3520" cy="4104"/>
            </a:xfrm>
            <a:custGeom>
              <a:avLst/>
              <a:gdLst>
                <a:gd name="T0" fmla="*/ 1792 w 4756"/>
                <a:gd name="T1" fmla="*/ 5150 h 5545"/>
                <a:gd name="T2" fmla="*/ 1309 w 4756"/>
                <a:gd name="T3" fmla="*/ 4656 h 5545"/>
                <a:gd name="T4" fmla="*/ 1014 w 4756"/>
                <a:gd name="T5" fmla="*/ 4532 h 5545"/>
                <a:gd name="T6" fmla="*/ 53 w 4756"/>
                <a:gd name="T7" fmla="*/ 3661 h 5545"/>
                <a:gd name="T8" fmla="*/ 87 w 4756"/>
                <a:gd name="T9" fmla="*/ 2576 h 5545"/>
                <a:gd name="T10" fmla="*/ 419 w 4756"/>
                <a:gd name="T11" fmla="*/ 2217 h 5545"/>
                <a:gd name="T12" fmla="*/ 574 w 4756"/>
                <a:gd name="T13" fmla="*/ 1716 h 5545"/>
                <a:gd name="T14" fmla="*/ 521 w 4756"/>
                <a:gd name="T15" fmla="*/ 1328 h 5545"/>
                <a:gd name="T16" fmla="*/ 524 w 4756"/>
                <a:gd name="T17" fmla="*/ 1244 h 5545"/>
                <a:gd name="T18" fmla="*/ 944 w 4756"/>
                <a:gd name="T19" fmla="*/ 673 h 5545"/>
                <a:gd name="T20" fmla="*/ 1094 w 4756"/>
                <a:gd name="T21" fmla="*/ 722 h 5545"/>
                <a:gd name="T22" fmla="*/ 1638 w 4756"/>
                <a:gd name="T23" fmla="*/ 382 h 5545"/>
                <a:gd name="T24" fmla="*/ 2308 w 4756"/>
                <a:gd name="T25" fmla="*/ 61 h 5545"/>
                <a:gd name="T26" fmla="*/ 2583 w 4756"/>
                <a:gd name="T27" fmla="*/ 426 h 5545"/>
                <a:gd name="T28" fmla="*/ 2964 w 4756"/>
                <a:gd name="T29" fmla="*/ 736 h 5545"/>
                <a:gd name="T30" fmla="*/ 3140 w 4756"/>
                <a:gd name="T31" fmla="*/ 695 h 5545"/>
                <a:gd name="T32" fmla="*/ 3807 w 4756"/>
                <a:gd name="T33" fmla="*/ 785 h 5545"/>
                <a:gd name="T34" fmla="*/ 4081 w 4756"/>
                <a:gd name="T35" fmla="*/ 1428 h 5545"/>
                <a:gd name="T36" fmla="*/ 4380 w 4756"/>
                <a:gd name="T37" fmla="*/ 2265 h 5545"/>
                <a:gd name="T38" fmla="*/ 4659 w 4756"/>
                <a:gd name="T39" fmla="*/ 2764 h 5545"/>
                <a:gd name="T40" fmla="*/ 4395 w 4756"/>
                <a:gd name="T41" fmla="*/ 4017 h 5545"/>
                <a:gd name="T42" fmla="*/ 3666 w 4756"/>
                <a:gd name="T43" fmla="*/ 4589 h 5545"/>
                <a:gd name="T44" fmla="*/ 2933 w 4756"/>
                <a:gd name="T45" fmla="*/ 5263 h 5545"/>
                <a:gd name="T46" fmla="*/ 2397 w 4756"/>
                <a:gd name="T47" fmla="*/ 5534 h 5545"/>
                <a:gd name="T48" fmla="*/ 3228 w 4756"/>
                <a:gd name="T49" fmla="*/ 678 h 5545"/>
                <a:gd name="T50" fmla="*/ 3042 w 4756"/>
                <a:gd name="T51" fmla="*/ 729 h 5545"/>
                <a:gd name="T52" fmla="*/ 2695 w 4756"/>
                <a:gd name="T53" fmla="*/ 668 h 5545"/>
                <a:gd name="T54" fmla="*/ 2531 w 4756"/>
                <a:gd name="T55" fmla="*/ 292 h 5545"/>
                <a:gd name="T56" fmla="*/ 1997 w 4756"/>
                <a:gd name="T57" fmla="*/ 38 h 5545"/>
                <a:gd name="T58" fmla="*/ 1593 w 4756"/>
                <a:gd name="T59" fmla="*/ 462 h 5545"/>
                <a:gd name="T60" fmla="*/ 1092 w 4756"/>
                <a:gd name="T61" fmla="*/ 729 h 5545"/>
                <a:gd name="T62" fmla="*/ 943 w 4756"/>
                <a:gd name="T63" fmla="*/ 680 h 5545"/>
                <a:gd name="T64" fmla="*/ 531 w 4756"/>
                <a:gd name="T65" fmla="*/ 1245 h 5545"/>
                <a:gd name="T66" fmla="*/ 528 w 4756"/>
                <a:gd name="T67" fmla="*/ 1329 h 5545"/>
                <a:gd name="T68" fmla="*/ 581 w 4756"/>
                <a:gd name="T69" fmla="*/ 1715 h 5545"/>
                <a:gd name="T70" fmla="*/ 422 w 4756"/>
                <a:gd name="T71" fmla="*/ 2224 h 5545"/>
                <a:gd name="T72" fmla="*/ 93 w 4756"/>
                <a:gd name="T73" fmla="*/ 2578 h 5545"/>
                <a:gd name="T74" fmla="*/ 59 w 4756"/>
                <a:gd name="T75" fmla="*/ 3659 h 5545"/>
                <a:gd name="T76" fmla="*/ 1016 w 4756"/>
                <a:gd name="T77" fmla="*/ 4525 h 5545"/>
                <a:gd name="T78" fmla="*/ 1313 w 4756"/>
                <a:gd name="T79" fmla="*/ 4650 h 5545"/>
                <a:gd name="T80" fmla="*/ 1797 w 4756"/>
                <a:gd name="T81" fmla="*/ 5146 h 5545"/>
                <a:gd name="T82" fmla="*/ 2823 w 4756"/>
                <a:gd name="T83" fmla="*/ 5344 h 5545"/>
                <a:gd name="T84" fmla="*/ 3248 w 4756"/>
                <a:gd name="T85" fmla="*/ 4960 h 5545"/>
                <a:gd name="T86" fmla="*/ 3919 w 4756"/>
                <a:gd name="T87" fmla="*/ 4396 h 5545"/>
                <a:gd name="T88" fmla="*/ 4696 w 4756"/>
                <a:gd name="T89" fmla="*/ 3434 h 5545"/>
                <a:gd name="T90" fmla="*/ 4462 w 4756"/>
                <a:gd name="T91" fmla="*/ 2413 h 5545"/>
                <a:gd name="T92" fmla="*/ 4105 w 4756"/>
                <a:gd name="T93" fmla="*/ 1584 h 5545"/>
                <a:gd name="T94" fmla="*/ 4071 w 4756"/>
                <a:gd name="T95" fmla="*/ 1415 h 5545"/>
                <a:gd name="T96" fmla="*/ 3415 w 4756"/>
                <a:gd name="T97" fmla="*/ 655 h 5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6" h="5545">
                  <a:moveTo>
                    <a:pt x="2350" y="5532"/>
                  </a:moveTo>
                  <a:cubicBezTo>
                    <a:pt x="2105" y="5506"/>
                    <a:pt x="1914" y="5302"/>
                    <a:pt x="1792" y="5150"/>
                  </a:cubicBezTo>
                  <a:cubicBezTo>
                    <a:pt x="1768" y="5121"/>
                    <a:pt x="1745" y="5091"/>
                    <a:pt x="1722" y="5062"/>
                  </a:cubicBezTo>
                  <a:cubicBezTo>
                    <a:pt x="1603" y="4911"/>
                    <a:pt x="1480" y="4754"/>
                    <a:pt x="1309" y="4656"/>
                  </a:cubicBezTo>
                  <a:cubicBezTo>
                    <a:pt x="1235" y="4613"/>
                    <a:pt x="1153" y="4583"/>
                    <a:pt x="1074" y="4554"/>
                  </a:cubicBezTo>
                  <a:cubicBezTo>
                    <a:pt x="1054" y="4547"/>
                    <a:pt x="1034" y="4539"/>
                    <a:pt x="1014" y="4532"/>
                  </a:cubicBezTo>
                  <a:cubicBezTo>
                    <a:pt x="787" y="4446"/>
                    <a:pt x="375" y="4248"/>
                    <a:pt x="154" y="3885"/>
                  </a:cubicBezTo>
                  <a:cubicBezTo>
                    <a:pt x="110" y="3813"/>
                    <a:pt x="76" y="3738"/>
                    <a:pt x="53" y="3661"/>
                  </a:cubicBezTo>
                  <a:cubicBezTo>
                    <a:pt x="0" y="3490"/>
                    <a:pt x="1" y="3316"/>
                    <a:pt x="6" y="3123"/>
                  </a:cubicBezTo>
                  <a:cubicBezTo>
                    <a:pt x="12" y="2920"/>
                    <a:pt x="22" y="2739"/>
                    <a:pt x="87" y="2576"/>
                  </a:cubicBezTo>
                  <a:cubicBezTo>
                    <a:pt x="130" y="2465"/>
                    <a:pt x="201" y="2365"/>
                    <a:pt x="290" y="2285"/>
                  </a:cubicBezTo>
                  <a:cubicBezTo>
                    <a:pt x="324" y="2255"/>
                    <a:pt x="372" y="2236"/>
                    <a:pt x="419" y="2217"/>
                  </a:cubicBezTo>
                  <a:cubicBezTo>
                    <a:pt x="472" y="2196"/>
                    <a:pt x="521" y="2177"/>
                    <a:pt x="549" y="2144"/>
                  </a:cubicBezTo>
                  <a:cubicBezTo>
                    <a:pt x="619" y="2062"/>
                    <a:pt x="602" y="1890"/>
                    <a:pt x="574" y="1716"/>
                  </a:cubicBezTo>
                  <a:cubicBezTo>
                    <a:pt x="569" y="1683"/>
                    <a:pt x="563" y="1651"/>
                    <a:pt x="558" y="1619"/>
                  </a:cubicBezTo>
                  <a:cubicBezTo>
                    <a:pt x="538" y="1506"/>
                    <a:pt x="520" y="1399"/>
                    <a:pt x="521" y="1328"/>
                  </a:cubicBezTo>
                  <a:cubicBezTo>
                    <a:pt x="521" y="1326"/>
                    <a:pt x="521" y="1326"/>
                    <a:pt x="521" y="1326"/>
                  </a:cubicBezTo>
                  <a:cubicBezTo>
                    <a:pt x="521" y="1299"/>
                    <a:pt x="522" y="1271"/>
                    <a:pt x="524" y="1244"/>
                  </a:cubicBezTo>
                  <a:cubicBezTo>
                    <a:pt x="539" y="1036"/>
                    <a:pt x="601" y="879"/>
                    <a:pt x="715" y="766"/>
                  </a:cubicBezTo>
                  <a:cubicBezTo>
                    <a:pt x="756" y="724"/>
                    <a:pt x="841" y="657"/>
                    <a:pt x="944" y="673"/>
                  </a:cubicBezTo>
                  <a:cubicBezTo>
                    <a:pt x="976" y="678"/>
                    <a:pt x="1006" y="689"/>
                    <a:pt x="1035" y="701"/>
                  </a:cubicBezTo>
                  <a:cubicBezTo>
                    <a:pt x="1054" y="709"/>
                    <a:pt x="1074" y="716"/>
                    <a:pt x="1094" y="722"/>
                  </a:cubicBezTo>
                  <a:cubicBezTo>
                    <a:pt x="1330" y="791"/>
                    <a:pt x="1518" y="560"/>
                    <a:pt x="1588" y="458"/>
                  </a:cubicBezTo>
                  <a:cubicBezTo>
                    <a:pt x="1605" y="433"/>
                    <a:pt x="1622" y="407"/>
                    <a:pt x="1638" y="382"/>
                  </a:cubicBezTo>
                  <a:cubicBezTo>
                    <a:pt x="1733" y="236"/>
                    <a:pt x="1832" y="85"/>
                    <a:pt x="1995" y="31"/>
                  </a:cubicBezTo>
                  <a:cubicBezTo>
                    <a:pt x="2089" y="0"/>
                    <a:pt x="2203" y="11"/>
                    <a:pt x="2308" y="61"/>
                  </a:cubicBezTo>
                  <a:cubicBezTo>
                    <a:pt x="2411" y="111"/>
                    <a:pt x="2495" y="194"/>
                    <a:pt x="2538" y="289"/>
                  </a:cubicBezTo>
                  <a:cubicBezTo>
                    <a:pt x="2557" y="333"/>
                    <a:pt x="2570" y="380"/>
                    <a:pt x="2583" y="426"/>
                  </a:cubicBezTo>
                  <a:cubicBezTo>
                    <a:pt x="2608" y="516"/>
                    <a:pt x="2632" y="600"/>
                    <a:pt x="2700" y="663"/>
                  </a:cubicBezTo>
                  <a:cubicBezTo>
                    <a:pt x="2763" y="721"/>
                    <a:pt x="2860" y="747"/>
                    <a:pt x="2964" y="736"/>
                  </a:cubicBezTo>
                  <a:cubicBezTo>
                    <a:pt x="2988" y="733"/>
                    <a:pt x="3013" y="729"/>
                    <a:pt x="3041" y="722"/>
                  </a:cubicBezTo>
                  <a:cubicBezTo>
                    <a:pt x="3074" y="714"/>
                    <a:pt x="3107" y="705"/>
                    <a:pt x="3140" y="695"/>
                  </a:cubicBezTo>
                  <a:cubicBezTo>
                    <a:pt x="3168" y="687"/>
                    <a:pt x="3197" y="678"/>
                    <a:pt x="3226" y="671"/>
                  </a:cubicBezTo>
                  <a:cubicBezTo>
                    <a:pt x="3450" y="617"/>
                    <a:pt x="3661" y="658"/>
                    <a:pt x="3807" y="785"/>
                  </a:cubicBezTo>
                  <a:cubicBezTo>
                    <a:pt x="3987" y="943"/>
                    <a:pt x="4035" y="1193"/>
                    <a:pt x="4078" y="1414"/>
                  </a:cubicBezTo>
                  <a:cubicBezTo>
                    <a:pt x="4081" y="1428"/>
                    <a:pt x="4081" y="1428"/>
                    <a:pt x="4081" y="1428"/>
                  </a:cubicBezTo>
                  <a:cubicBezTo>
                    <a:pt x="4090" y="1479"/>
                    <a:pt x="4101" y="1532"/>
                    <a:pt x="4112" y="1582"/>
                  </a:cubicBezTo>
                  <a:cubicBezTo>
                    <a:pt x="4163" y="1815"/>
                    <a:pt x="4254" y="2045"/>
                    <a:pt x="4380" y="2265"/>
                  </a:cubicBezTo>
                  <a:cubicBezTo>
                    <a:pt x="4408" y="2313"/>
                    <a:pt x="4438" y="2362"/>
                    <a:pt x="4468" y="2409"/>
                  </a:cubicBezTo>
                  <a:cubicBezTo>
                    <a:pt x="4537" y="2522"/>
                    <a:pt x="4610" y="2639"/>
                    <a:pt x="4659" y="2764"/>
                  </a:cubicBezTo>
                  <a:cubicBezTo>
                    <a:pt x="4741" y="2973"/>
                    <a:pt x="4756" y="3205"/>
                    <a:pt x="4703" y="3436"/>
                  </a:cubicBezTo>
                  <a:cubicBezTo>
                    <a:pt x="4653" y="3650"/>
                    <a:pt x="4544" y="3857"/>
                    <a:pt x="4395" y="4017"/>
                  </a:cubicBezTo>
                  <a:cubicBezTo>
                    <a:pt x="4257" y="4167"/>
                    <a:pt x="4087" y="4286"/>
                    <a:pt x="3923" y="4401"/>
                  </a:cubicBezTo>
                  <a:cubicBezTo>
                    <a:pt x="3837" y="4461"/>
                    <a:pt x="3749" y="4523"/>
                    <a:pt x="3666" y="4589"/>
                  </a:cubicBezTo>
                  <a:cubicBezTo>
                    <a:pt x="3520" y="4704"/>
                    <a:pt x="3384" y="4837"/>
                    <a:pt x="3253" y="4965"/>
                  </a:cubicBezTo>
                  <a:cubicBezTo>
                    <a:pt x="3150" y="5065"/>
                    <a:pt x="3044" y="5169"/>
                    <a:pt x="2933" y="5263"/>
                  </a:cubicBezTo>
                  <a:cubicBezTo>
                    <a:pt x="2897" y="5294"/>
                    <a:pt x="2862" y="5323"/>
                    <a:pt x="2828" y="5350"/>
                  </a:cubicBezTo>
                  <a:cubicBezTo>
                    <a:pt x="2716" y="5437"/>
                    <a:pt x="2567" y="5534"/>
                    <a:pt x="2397" y="5534"/>
                  </a:cubicBezTo>
                  <a:cubicBezTo>
                    <a:pt x="2381" y="5534"/>
                    <a:pt x="2365" y="5534"/>
                    <a:pt x="2350" y="5532"/>
                  </a:cubicBezTo>
                  <a:moveTo>
                    <a:pt x="3228" y="678"/>
                  </a:moveTo>
                  <a:cubicBezTo>
                    <a:pt x="3199" y="685"/>
                    <a:pt x="3170" y="693"/>
                    <a:pt x="3142" y="702"/>
                  </a:cubicBezTo>
                  <a:cubicBezTo>
                    <a:pt x="3109" y="711"/>
                    <a:pt x="3076" y="721"/>
                    <a:pt x="3042" y="729"/>
                  </a:cubicBezTo>
                  <a:cubicBezTo>
                    <a:pt x="3014" y="735"/>
                    <a:pt x="2989" y="740"/>
                    <a:pt x="2965" y="742"/>
                  </a:cubicBezTo>
                  <a:cubicBezTo>
                    <a:pt x="2858" y="754"/>
                    <a:pt x="2760" y="727"/>
                    <a:pt x="2695" y="668"/>
                  </a:cubicBezTo>
                  <a:cubicBezTo>
                    <a:pt x="2626" y="604"/>
                    <a:pt x="2600" y="514"/>
                    <a:pt x="2576" y="428"/>
                  </a:cubicBezTo>
                  <a:cubicBezTo>
                    <a:pt x="2564" y="382"/>
                    <a:pt x="2551" y="335"/>
                    <a:pt x="2531" y="292"/>
                  </a:cubicBezTo>
                  <a:cubicBezTo>
                    <a:pt x="2489" y="198"/>
                    <a:pt x="2407" y="116"/>
                    <a:pt x="2305" y="67"/>
                  </a:cubicBezTo>
                  <a:cubicBezTo>
                    <a:pt x="2202" y="18"/>
                    <a:pt x="2090" y="7"/>
                    <a:pt x="1997" y="38"/>
                  </a:cubicBezTo>
                  <a:cubicBezTo>
                    <a:pt x="1836" y="91"/>
                    <a:pt x="1739" y="241"/>
                    <a:pt x="1644" y="386"/>
                  </a:cubicBezTo>
                  <a:cubicBezTo>
                    <a:pt x="1628" y="411"/>
                    <a:pt x="1610" y="437"/>
                    <a:pt x="1593" y="462"/>
                  </a:cubicBezTo>
                  <a:cubicBezTo>
                    <a:pt x="1532" y="552"/>
                    <a:pt x="1379" y="742"/>
                    <a:pt x="1181" y="742"/>
                  </a:cubicBezTo>
                  <a:cubicBezTo>
                    <a:pt x="1152" y="742"/>
                    <a:pt x="1123" y="738"/>
                    <a:pt x="1092" y="729"/>
                  </a:cubicBezTo>
                  <a:cubicBezTo>
                    <a:pt x="1072" y="723"/>
                    <a:pt x="1052" y="715"/>
                    <a:pt x="1032" y="708"/>
                  </a:cubicBezTo>
                  <a:cubicBezTo>
                    <a:pt x="1004" y="696"/>
                    <a:pt x="974" y="684"/>
                    <a:pt x="943" y="680"/>
                  </a:cubicBezTo>
                  <a:cubicBezTo>
                    <a:pt x="843" y="664"/>
                    <a:pt x="760" y="730"/>
                    <a:pt x="720" y="771"/>
                  </a:cubicBezTo>
                  <a:cubicBezTo>
                    <a:pt x="607" y="883"/>
                    <a:pt x="546" y="1038"/>
                    <a:pt x="531" y="1245"/>
                  </a:cubicBezTo>
                  <a:cubicBezTo>
                    <a:pt x="529" y="1272"/>
                    <a:pt x="528" y="1299"/>
                    <a:pt x="528" y="1326"/>
                  </a:cubicBezTo>
                  <a:cubicBezTo>
                    <a:pt x="528" y="1329"/>
                    <a:pt x="528" y="1329"/>
                    <a:pt x="528" y="1329"/>
                  </a:cubicBezTo>
                  <a:cubicBezTo>
                    <a:pt x="527" y="1398"/>
                    <a:pt x="545" y="1505"/>
                    <a:pt x="564" y="1618"/>
                  </a:cubicBezTo>
                  <a:cubicBezTo>
                    <a:pt x="570" y="1650"/>
                    <a:pt x="576" y="1682"/>
                    <a:pt x="581" y="1715"/>
                  </a:cubicBezTo>
                  <a:cubicBezTo>
                    <a:pt x="609" y="1890"/>
                    <a:pt x="626" y="2064"/>
                    <a:pt x="555" y="2148"/>
                  </a:cubicBezTo>
                  <a:cubicBezTo>
                    <a:pt x="526" y="2183"/>
                    <a:pt x="475" y="2203"/>
                    <a:pt x="422" y="2224"/>
                  </a:cubicBezTo>
                  <a:cubicBezTo>
                    <a:pt x="375" y="2242"/>
                    <a:pt x="327" y="2261"/>
                    <a:pt x="294" y="2290"/>
                  </a:cubicBezTo>
                  <a:cubicBezTo>
                    <a:pt x="206" y="2369"/>
                    <a:pt x="137" y="2469"/>
                    <a:pt x="93" y="2578"/>
                  </a:cubicBezTo>
                  <a:cubicBezTo>
                    <a:pt x="29" y="2741"/>
                    <a:pt x="19" y="2921"/>
                    <a:pt x="13" y="3123"/>
                  </a:cubicBezTo>
                  <a:cubicBezTo>
                    <a:pt x="8" y="3316"/>
                    <a:pt x="7" y="3489"/>
                    <a:pt x="59" y="3659"/>
                  </a:cubicBezTo>
                  <a:cubicBezTo>
                    <a:pt x="83" y="3735"/>
                    <a:pt x="116" y="3810"/>
                    <a:pt x="160" y="3881"/>
                  </a:cubicBezTo>
                  <a:cubicBezTo>
                    <a:pt x="380" y="4242"/>
                    <a:pt x="791" y="4440"/>
                    <a:pt x="1016" y="4525"/>
                  </a:cubicBezTo>
                  <a:cubicBezTo>
                    <a:pt x="1036" y="4533"/>
                    <a:pt x="1057" y="4540"/>
                    <a:pt x="1077" y="4548"/>
                  </a:cubicBezTo>
                  <a:cubicBezTo>
                    <a:pt x="1156" y="4577"/>
                    <a:pt x="1238" y="4607"/>
                    <a:pt x="1313" y="4650"/>
                  </a:cubicBezTo>
                  <a:cubicBezTo>
                    <a:pt x="1484" y="4749"/>
                    <a:pt x="1608" y="4906"/>
                    <a:pt x="1727" y="5058"/>
                  </a:cubicBezTo>
                  <a:cubicBezTo>
                    <a:pt x="1750" y="5087"/>
                    <a:pt x="1774" y="5117"/>
                    <a:pt x="1797" y="5146"/>
                  </a:cubicBezTo>
                  <a:cubicBezTo>
                    <a:pt x="1990" y="5385"/>
                    <a:pt x="2166" y="5506"/>
                    <a:pt x="2350" y="5525"/>
                  </a:cubicBezTo>
                  <a:cubicBezTo>
                    <a:pt x="2539" y="5545"/>
                    <a:pt x="2702" y="5439"/>
                    <a:pt x="2823" y="5344"/>
                  </a:cubicBezTo>
                  <a:cubicBezTo>
                    <a:pt x="2858" y="5318"/>
                    <a:pt x="2893" y="5289"/>
                    <a:pt x="2929" y="5258"/>
                  </a:cubicBezTo>
                  <a:cubicBezTo>
                    <a:pt x="3039" y="5163"/>
                    <a:pt x="3145" y="5060"/>
                    <a:pt x="3248" y="4960"/>
                  </a:cubicBezTo>
                  <a:cubicBezTo>
                    <a:pt x="3379" y="4831"/>
                    <a:pt x="3515" y="4699"/>
                    <a:pt x="3661" y="4583"/>
                  </a:cubicBezTo>
                  <a:cubicBezTo>
                    <a:pt x="3745" y="4518"/>
                    <a:pt x="3833" y="4455"/>
                    <a:pt x="3919" y="4396"/>
                  </a:cubicBezTo>
                  <a:cubicBezTo>
                    <a:pt x="4083" y="4281"/>
                    <a:pt x="4252" y="4162"/>
                    <a:pt x="4390" y="4012"/>
                  </a:cubicBezTo>
                  <a:cubicBezTo>
                    <a:pt x="4538" y="3853"/>
                    <a:pt x="4647" y="3648"/>
                    <a:pt x="4696" y="3434"/>
                  </a:cubicBezTo>
                  <a:cubicBezTo>
                    <a:pt x="4749" y="3205"/>
                    <a:pt x="4734" y="2974"/>
                    <a:pt x="4652" y="2767"/>
                  </a:cubicBezTo>
                  <a:cubicBezTo>
                    <a:pt x="4603" y="2642"/>
                    <a:pt x="4531" y="2526"/>
                    <a:pt x="4462" y="2413"/>
                  </a:cubicBezTo>
                  <a:cubicBezTo>
                    <a:pt x="4433" y="2366"/>
                    <a:pt x="4402" y="2317"/>
                    <a:pt x="4374" y="2268"/>
                  </a:cubicBezTo>
                  <a:cubicBezTo>
                    <a:pt x="4247" y="2048"/>
                    <a:pt x="4157" y="1817"/>
                    <a:pt x="4105" y="1584"/>
                  </a:cubicBezTo>
                  <a:cubicBezTo>
                    <a:pt x="4094" y="1533"/>
                    <a:pt x="4084" y="1480"/>
                    <a:pt x="4074" y="1429"/>
                  </a:cubicBezTo>
                  <a:cubicBezTo>
                    <a:pt x="4071" y="1415"/>
                    <a:pt x="4071" y="1415"/>
                    <a:pt x="4071" y="1415"/>
                  </a:cubicBezTo>
                  <a:cubicBezTo>
                    <a:pt x="4029" y="1196"/>
                    <a:pt x="3981" y="946"/>
                    <a:pt x="3802" y="790"/>
                  </a:cubicBezTo>
                  <a:cubicBezTo>
                    <a:pt x="3700" y="701"/>
                    <a:pt x="3564" y="655"/>
                    <a:pt x="3415" y="655"/>
                  </a:cubicBezTo>
                  <a:cubicBezTo>
                    <a:pt x="3354" y="655"/>
                    <a:pt x="3292" y="662"/>
                    <a:pt x="3228" y="67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9" name="Freeform 46">
              <a:extLst>
                <a:ext uri="{FF2B5EF4-FFF2-40B4-BE49-F238E27FC236}">
                  <a16:creationId xmlns:a16="http://schemas.microsoft.com/office/drawing/2014/main" id="{96A0AEC3-767C-44FF-AA05-453612FD15FB}"/>
                </a:ext>
              </a:extLst>
            </p:cNvPr>
            <p:cNvSpPr>
              <a:spLocks noEditPoints="1"/>
            </p:cNvSpPr>
            <p:nvPr/>
          </p:nvSpPr>
          <p:spPr bwMode="auto">
            <a:xfrm>
              <a:off x="3947" y="121"/>
              <a:ext cx="3587" cy="4221"/>
            </a:xfrm>
            <a:custGeom>
              <a:avLst/>
              <a:gdLst>
                <a:gd name="T0" fmla="*/ 2068 w 4847"/>
                <a:gd name="T1" fmla="*/ 5551 h 5703"/>
                <a:gd name="T2" fmla="*/ 1338 w 4847"/>
                <a:gd name="T3" fmla="*/ 4759 h 5703"/>
                <a:gd name="T4" fmla="*/ 781 w 4847"/>
                <a:gd name="T5" fmla="*/ 4520 h 5703"/>
                <a:gd name="T6" fmla="*/ 49 w 4847"/>
                <a:gd name="T7" fmla="*/ 3746 h 5703"/>
                <a:gd name="T8" fmla="*/ 24 w 4847"/>
                <a:gd name="T9" fmla="*/ 2906 h 5703"/>
                <a:gd name="T10" fmla="*/ 430 w 4847"/>
                <a:gd name="T11" fmla="*/ 2267 h 5703"/>
                <a:gd name="T12" fmla="*/ 563 w 4847"/>
                <a:gd name="T13" fmla="*/ 1627 h 5703"/>
                <a:gd name="T14" fmla="*/ 698 w 4847"/>
                <a:gd name="T15" fmla="*/ 777 h 5703"/>
                <a:gd name="T16" fmla="*/ 1024 w 4847"/>
                <a:gd name="T17" fmla="*/ 711 h 5703"/>
                <a:gd name="T18" fmla="*/ 1595 w 4847"/>
                <a:gd name="T19" fmla="*/ 461 h 5703"/>
                <a:gd name="T20" fmla="*/ 2171 w 4847"/>
                <a:gd name="T21" fmla="*/ 7 h 5703"/>
                <a:gd name="T22" fmla="*/ 2564 w 4847"/>
                <a:gd name="T23" fmla="*/ 299 h 5703"/>
                <a:gd name="T24" fmla="*/ 2725 w 4847"/>
                <a:gd name="T25" fmla="*/ 697 h 5703"/>
                <a:gd name="T26" fmla="*/ 3077 w 4847"/>
                <a:gd name="T27" fmla="*/ 761 h 5703"/>
                <a:gd name="T28" fmla="*/ 3577 w 4847"/>
                <a:gd name="T29" fmla="*/ 688 h 5703"/>
                <a:gd name="T30" fmla="*/ 4056 w 4847"/>
                <a:gd name="T31" fmla="*/ 1104 h 5703"/>
                <a:gd name="T32" fmla="*/ 4177 w 4847"/>
                <a:gd name="T33" fmla="*/ 1628 h 5703"/>
                <a:gd name="T34" fmla="*/ 4546 w 4847"/>
                <a:gd name="T35" fmla="*/ 2485 h 5703"/>
                <a:gd name="T36" fmla="*/ 4675 w 4847"/>
                <a:gd name="T37" fmla="*/ 3850 h 5703"/>
                <a:gd name="T38" fmla="*/ 3731 w 4847"/>
                <a:gd name="T39" fmla="*/ 4713 h 5703"/>
                <a:gd name="T40" fmla="*/ 2870 w 4847"/>
                <a:gd name="T41" fmla="*/ 5504 h 5703"/>
                <a:gd name="T42" fmla="*/ 2380 w 4847"/>
                <a:gd name="T43" fmla="*/ 5694 h 5703"/>
                <a:gd name="T44" fmla="*/ 3077 w 4847"/>
                <a:gd name="T45" fmla="*/ 762 h 5703"/>
                <a:gd name="T46" fmla="*/ 2725 w 4847"/>
                <a:gd name="T47" fmla="*/ 698 h 5703"/>
                <a:gd name="T48" fmla="*/ 2563 w 4847"/>
                <a:gd name="T49" fmla="*/ 300 h 5703"/>
                <a:gd name="T50" fmla="*/ 2011 w 4847"/>
                <a:gd name="T51" fmla="*/ 21 h 5703"/>
                <a:gd name="T52" fmla="*/ 1376 w 4847"/>
                <a:gd name="T53" fmla="*/ 686 h 5703"/>
                <a:gd name="T54" fmla="*/ 931 w 4847"/>
                <a:gd name="T55" fmla="*/ 682 h 5703"/>
                <a:gd name="T56" fmla="*/ 523 w 4847"/>
                <a:gd name="T57" fmla="*/ 1278 h 5703"/>
                <a:gd name="T58" fmla="*/ 589 w 4847"/>
                <a:gd name="T59" fmla="*/ 1757 h 5703"/>
                <a:gd name="T60" fmla="*/ 297 w 4847"/>
                <a:gd name="T61" fmla="*/ 2336 h 5703"/>
                <a:gd name="T62" fmla="*/ 6 w 4847"/>
                <a:gd name="T63" fmla="*/ 3194 h 5703"/>
                <a:gd name="T64" fmla="*/ 153 w 4847"/>
                <a:gd name="T65" fmla="*/ 3974 h 5703"/>
                <a:gd name="T66" fmla="*/ 1037 w 4847"/>
                <a:gd name="T67" fmla="*/ 4632 h 5703"/>
                <a:gd name="T68" fmla="*/ 1751 w 4847"/>
                <a:gd name="T69" fmla="*/ 5190 h 5703"/>
                <a:gd name="T70" fmla="*/ 2216 w 4847"/>
                <a:gd name="T71" fmla="*/ 5645 h 5703"/>
                <a:gd name="T72" fmla="*/ 2870 w 4847"/>
                <a:gd name="T73" fmla="*/ 5504 h 5703"/>
                <a:gd name="T74" fmla="*/ 3731 w 4847"/>
                <a:gd name="T75" fmla="*/ 4712 h 5703"/>
                <a:gd name="T76" fmla="*/ 4675 w 4847"/>
                <a:gd name="T77" fmla="*/ 3850 h 5703"/>
                <a:gd name="T78" fmla="*/ 4546 w 4847"/>
                <a:gd name="T79" fmla="*/ 2486 h 5703"/>
                <a:gd name="T80" fmla="*/ 4176 w 4847"/>
                <a:gd name="T81" fmla="*/ 1629 h 5703"/>
                <a:gd name="T82" fmla="*/ 4055 w 4847"/>
                <a:gd name="T83" fmla="*/ 1105 h 5703"/>
                <a:gd name="T84" fmla="*/ 3577 w 4847"/>
                <a:gd name="T85" fmla="*/ 688 h 5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47" h="5703">
                  <a:moveTo>
                    <a:pt x="2380" y="5694"/>
                  </a:moveTo>
                  <a:cubicBezTo>
                    <a:pt x="2325" y="5687"/>
                    <a:pt x="2270" y="5671"/>
                    <a:pt x="2216" y="5646"/>
                  </a:cubicBezTo>
                  <a:cubicBezTo>
                    <a:pt x="2167" y="5622"/>
                    <a:pt x="2117" y="5591"/>
                    <a:pt x="2068" y="5551"/>
                  </a:cubicBezTo>
                  <a:cubicBezTo>
                    <a:pt x="1986" y="5486"/>
                    <a:pt x="1905" y="5399"/>
                    <a:pt x="1820" y="5285"/>
                  </a:cubicBezTo>
                  <a:cubicBezTo>
                    <a:pt x="1797" y="5254"/>
                    <a:pt x="1773" y="5222"/>
                    <a:pt x="1750" y="5190"/>
                  </a:cubicBezTo>
                  <a:cubicBezTo>
                    <a:pt x="1632" y="5029"/>
                    <a:pt x="1510" y="4862"/>
                    <a:pt x="1338" y="4759"/>
                  </a:cubicBezTo>
                  <a:cubicBezTo>
                    <a:pt x="1261" y="4714"/>
                    <a:pt x="1176" y="4683"/>
                    <a:pt x="1094" y="4653"/>
                  </a:cubicBezTo>
                  <a:cubicBezTo>
                    <a:pt x="1075" y="4646"/>
                    <a:pt x="1056" y="4640"/>
                    <a:pt x="1037" y="4633"/>
                  </a:cubicBezTo>
                  <a:cubicBezTo>
                    <a:pt x="948" y="4600"/>
                    <a:pt x="862" y="4562"/>
                    <a:pt x="781" y="4520"/>
                  </a:cubicBezTo>
                  <a:cubicBezTo>
                    <a:pt x="694" y="4475"/>
                    <a:pt x="612" y="4426"/>
                    <a:pt x="537" y="4373"/>
                  </a:cubicBezTo>
                  <a:cubicBezTo>
                    <a:pt x="371" y="4255"/>
                    <a:pt x="241" y="4121"/>
                    <a:pt x="152" y="3975"/>
                  </a:cubicBezTo>
                  <a:cubicBezTo>
                    <a:pt x="108" y="3901"/>
                    <a:pt x="73" y="3824"/>
                    <a:pt x="49" y="3746"/>
                  </a:cubicBezTo>
                  <a:cubicBezTo>
                    <a:pt x="25" y="3664"/>
                    <a:pt x="10" y="3574"/>
                    <a:pt x="5" y="3470"/>
                  </a:cubicBezTo>
                  <a:cubicBezTo>
                    <a:pt x="0" y="3380"/>
                    <a:pt x="2" y="3292"/>
                    <a:pt x="5" y="3194"/>
                  </a:cubicBezTo>
                  <a:cubicBezTo>
                    <a:pt x="9" y="3091"/>
                    <a:pt x="13" y="2998"/>
                    <a:pt x="24" y="2906"/>
                  </a:cubicBezTo>
                  <a:cubicBezTo>
                    <a:pt x="36" y="2800"/>
                    <a:pt x="57" y="2711"/>
                    <a:pt x="88" y="2633"/>
                  </a:cubicBezTo>
                  <a:cubicBezTo>
                    <a:pt x="133" y="2519"/>
                    <a:pt x="205" y="2416"/>
                    <a:pt x="297" y="2335"/>
                  </a:cubicBezTo>
                  <a:cubicBezTo>
                    <a:pt x="331" y="2305"/>
                    <a:pt x="382" y="2286"/>
                    <a:pt x="430" y="2267"/>
                  </a:cubicBezTo>
                  <a:cubicBezTo>
                    <a:pt x="485" y="2246"/>
                    <a:pt x="537" y="2226"/>
                    <a:pt x="566" y="2192"/>
                  </a:cubicBezTo>
                  <a:cubicBezTo>
                    <a:pt x="639" y="2109"/>
                    <a:pt x="618" y="1926"/>
                    <a:pt x="588" y="1758"/>
                  </a:cubicBezTo>
                  <a:cubicBezTo>
                    <a:pt x="580" y="1714"/>
                    <a:pt x="571" y="1670"/>
                    <a:pt x="563" y="1627"/>
                  </a:cubicBezTo>
                  <a:cubicBezTo>
                    <a:pt x="543" y="1525"/>
                    <a:pt x="524" y="1429"/>
                    <a:pt x="522" y="1365"/>
                  </a:cubicBezTo>
                  <a:cubicBezTo>
                    <a:pt x="522" y="1341"/>
                    <a:pt x="521" y="1309"/>
                    <a:pt x="522" y="1278"/>
                  </a:cubicBezTo>
                  <a:cubicBezTo>
                    <a:pt x="529" y="1061"/>
                    <a:pt x="588" y="893"/>
                    <a:pt x="698" y="777"/>
                  </a:cubicBezTo>
                  <a:cubicBezTo>
                    <a:pt x="730" y="743"/>
                    <a:pt x="767" y="717"/>
                    <a:pt x="803" y="700"/>
                  </a:cubicBezTo>
                  <a:cubicBezTo>
                    <a:pt x="846" y="680"/>
                    <a:pt x="889" y="674"/>
                    <a:pt x="931" y="681"/>
                  </a:cubicBezTo>
                  <a:cubicBezTo>
                    <a:pt x="963" y="686"/>
                    <a:pt x="994" y="699"/>
                    <a:pt x="1024" y="711"/>
                  </a:cubicBezTo>
                  <a:cubicBezTo>
                    <a:pt x="1044" y="719"/>
                    <a:pt x="1064" y="728"/>
                    <a:pt x="1085" y="734"/>
                  </a:cubicBezTo>
                  <a:cubicBezTo>
                    <a:pt x="1181" y="763"/>
                    <a:pt x="1279" y="747"/>
                    <a:pt x="1376" y="686"/>
                  </a:cubicBezTo>
                  <a:cubicBezTo>
                    <a:pt x="1475" y="624"/>
                    <a:pt x="1550" y="529"/>
                    <a:pt x="1595" y="461"/>
                  </a:cubicBezTo>
                  <a:cubicBezTo>
                    <a:pt x="1613" y="435"/>
                    <a:pt x="1630" y="408"/>
                    <a:pt x="1646" y="382"/>
                  </a:cubicBezTo>
                  <a:cubicBezTo>
                    <a:pt x="1743" y="231"/>
                    <a:pt x="1843" y="75"/>
                    <a:pt x="2011" y="21"/>
                  </a:cubicBezTo>
                  <a:cubicBezTo>
                    <a:pt x="2061" y="5"/>
                    <a:pt x="2114" y="0"/>
                    <a:pt x="2171" y="7"/>
                  </a:cubicBezTo>
                  <a:cubicBezTo>
                    <a:pt x="2225" y="14"/>
                    <a:pt x="2279" y="30"/>
                    <a:pt x="2331" y="56"/>
                  </a:cubicBezTo>
                  <a:cubicBezTo>
                    <a:pt x="2382" y="82"/>
                    <a:pt x="2429" y="117"/>
                    <a:pt x="2469" y="158"/>
                  </a:cubicBezTo>
                  <a:cubicBezTo>
                    <a:pt x="2510" y="200"/>
                    <a:pt x="2542" y="248"/>
                    <a:pt x="2564" y="299"/>
                  </a:cubicBezTo>
                  <a:cubicBezTo>
                    <a:pt x="2583" y="345"/>
                    <a:pt x="2596" y="396"/>
                    <a:pt x="2608" y="444"/>
                  </a:cubicBezTo>
                  <a:cubicBezTo>
                    <a:pt x="2619" y="490"/>
                    <a:pt x="2631" y="537"/>
                    <a:pt x="2649" y="581"/>
                  </a:cubicBezTo>
                  <a:cubicBezTo>
                    <a:pt x="2669" y="629"/>
                    <a:pt x="2694" y="667"/>
                    <a:pt x="2725" y="697"/>
                  </a:cubicBezTo>
                  <a:cubicBezTo>
                    <a:pt x="2760" y="730"/>
                    <a:pt x="2803" y="754"/>
                    <a:pt x="2854" y="767"/>
                  </a:cubicBezTo>
                  <a:cubicBezTo>
                    <a:pt x="2899" y="778"/>
                    <a:pt x="2949" y="781"/>
                    <a:pt x="2999" y="776"/>
                  </a:cubicBezTo>
                  <a:cubicBezTo>
                    <a:pt x="3023" y="773"/>
                    <a:pt x="3049" y="768"/>
                    <a:pt x="3077" y="761"/>
                  </a:cubicBezTo>
                  <a:cubicBezTo>
                    <a:pt x="3112" y="753"/>
                    <a:pt x="3147" y="742"/>
                    <a:pt x="3181" y="732"/>
                  </a:cubicBezTo>
                  <a:cubicBezTo>
                    <a:pt x="3210" y="723"/>
                    <a:pt x="3239" y="714"/>
                    <a:pt x="3268" y="706"/>
                  </a:cubicBezTo>
                  <a:cubicBezTo>
                    <a:pt x="3372" y="679"/>
                    <a:pt x="3479" y="673"/>
                    <a:pt x="3577" y="688"/>
                  </a:cubicBezTo>
                  <a:cubicBezTo>
                    <a:pt x="3631" y="696"/>
                    <a:pt x="3682" y="710"/>
                    <a:pt x="3728" y="730"/>
                  </a:cubicBezTo>
                  <a:cubicBezTo>
                    <a:pt x="3779" y="752"/>
                    <a:pt x="3825" y="780"/>
                    <a:pt x="3865" y="815"/>
                  </a:cubicBezTo>
                  <a:cubicBezTo>
                    <a:pt x="3948" y="885"/>
                    <a:pt x="4010" y="980"/>
                    <a:pt x="4056" y="1104"/>
                  </a:cubicBezTo>
                  <a:cubicBezTo>
                    <a:pt x="4096" y="1212"/>
                    <a:pt x="4119" y="1327"/>
                    <a:pt x="4143" y="1456"/>
                  </a:cubicBezTo>
                  <a:cubicBezTo>
                    <a:pt x="4144" y="1463"/>
                    <a:pt x="4146" y="1470"/>
                    <a:pt x="4147" y="1477"/>
                  </a:cubicBezTo>
                  <a:cubicBezTo>
                    <a:pt x="4156" y="1527"/>
                    <a:pt x="4166" y="1579"/>
                    <a:pt x="4177" y="1628"/>
                  </a:cubicBezTo>
                  <a:cubicBezTo>
                    <a:pt x="4202" y="1749"/>
                    <a:pt x="4239" y="1870"/>
                    <a:pt x="4285" y="1988"/>
                  </a:cubicBezTo>
                  <a:cubicBezTo>
                    <a:pt x="4331" y="2104"/>
                    <a:pt x="4386" y="2219"/>
                    <a:pt x="4450" y="2329"/>
                  </a:cubicBezTo>
                  <a:cubicBezTo>
                    <a:pt x="4481" y="2382"/>
                    <a:pt x="4514" y="2434"/>
                    <a:pt x="4546" y="2485"/>
                  </a:cubicBezTo>
                  <a:cubicBezTo>
                    <a:pt x="4617" y="2598"/>
                    <a:pt x="4691" y="2714"/>
                    <a:pt x="4741" y="2838"/>
                  </a:cubicBezTo>
                  <a:cubicBezTo>
                    <a:pt x="4829" y="3052"/>
                    <a:pt x="4847" y="3291"/>
                    <a:pt x="4794" y="3529"/>
                  </a:cubicBezTo>
                  <a:cubicBezTo>
                    <a:pt x="4769" y="3640"/>
                    <a:pt x="4729" y="3748"/>
                    <a:pt x="4675" y="3850"/>
                  </a:cubicBezTo>
                  <a:cubicBezTo>
                    <a:pt x="4622" y="3951"/>
                    <a:pt x="4557" y="4044"/>
                    <a:pt x="4482" y="4126"/>
                  </a:cubicBezTo>
                  <a:cubicBezTo>
                    <a:pt x="4340" y="4279"/>
                    <a:pt x="4167" y="4400"/>
                    <a:pt x="3999" y="4518"/>
                  </a:cubicBezTo>
                  <a:cubicBezTo>
                    <a:pt x="3910" y="4580"/>
                    <a:pt x="3818" y="4645"/>
                    <a:pt x="3731" y="4713"/>
                  </a:cubicBezTo>
                  <a:cubicBezTo>
                    <a:pt x="3578" y="4835"/>
                    <a:pt x="3437" y="4974"/>
                    <a:pt x="3300" y="5110"/>
                  </a:cubicBezTo>
                  <a:cubicBezTo>
                    <a:pt x="3196" y="5212"/>
                    <a:pt x="3090" y="5317"/>
                    <a:pt x="2979" y="5414"/>
                  </a:cubicBezTo>
                  <a:cubicBezTo>
                    <a:pt x="2941" y="5447"/>
                    <a:pt x="2906" y="5476"/>
                    <a:pt x="2870" y="5504"/>
                  </a:cubicBezTo>
                  <a:cubicBezTo>
                    <a:pt x="2786" y="5571"/>
                    <a:pt x="2714" y="5617"/>
                    <a:pt x="2643" y="5648"/>
                  </a:cubicBezTo>
                  <a:cubicBezTo>
                    <a:pt x="2570" y="5681"/>
                    <a:pt x="2500" y="5697"/>
                    <a:pt x="2431" y="5697"/>
                  </a:cubicBezTo>
                  <a:cubicBezTo>
                    <a:pt x="2414" y="5697"/>
                    <a:pt x="2397" y="5696"/>
                    <a:pt x="2380" y="5694"/>
                  </a:cubicBezTo>
                  <a:moveTo>
                    <a:pt x="3268" y="707"/>
                  </a:moveTo>
                  <a:cubicBezTo>
                    <a:pt x="3239" y="714"/>
                    <a:pt x="3210" y="724"/>
                    <a:pt x="3181" y="732"/>
                  </a:cubicBezTo>
                  <a:cubicBezTo>
                    <a:pt x="3148" y="743"/>
                    <a:pt x="3113" y="754"/>
                    <a:pt x="3077" y="762"/>
                  </a:cubicBezTo>
                  <a:cubicBezTo>
                    <a:pt x="3049" y="769"/>
                    <a:pt x="3023" y="774"/>
                    <a:pt x="2999" y="776"/>
                  </a:cubicBezTo>
                  <a:cubicBezTo>
                    <a:pt x="2949" y="782"/>
                    <a:pt x="2899" y="779"/>
                    <a:pt x="2854" y="767"/>
                  </a:cubicBezTo>
                  <a:cubicBezTo>
                    <a:pt x="2803" y="754"/>
                    <a:pt x="2759" y="731"/>
                    <a:pt x="2725" y="698"/>
                  </a:cubicBezTo>
                  <a:cubicBezTo>
                    <a:pt x="2693" y="668"/>
                    <a:pt x="2668" y="630"/>
                    <a:pt x="2648" y="581"/>
                  </a:cubicBezTo>
                  <a:cubicBezTo>
                    <a:pt x="2631" y="538"/>
                    <a:pt x="2619" y="490"/>
                    <a:pt x="2607" y="444"/>
                  </a:cubicBezTo>
                  <a:cubicBezTo>
                    <a:pt x="2595" y="396"/>
                    <a:pt x="2582" y="346"/>
                    <a:pt x="2563" y="300"/>
                  </a:cubicBezTo>
                  <a:cubicBezTo>
                    <a:pt x="2521" y="199"/>
                    <a:pt x="2436" y="111"/>
                    <a:pt x="2330" y="57"/>
                  </a:cubicBezTo>
                  <a:cubicBezTo>
                    <a:pt x="2278" y="31"/>
                    <a:pt x="2225" y="14"/>
                    <a:pt x="2171" y="8"/>
                  </a:cubicBezTo>
                  <a:cubicBezTo>
                    <a:pt x="2114" y="1"/>
                    <a:pt x="2061" y="6"/>
                    <a:pt x="2011" y="21"/>
                  </a:cubicBezTo>
                  <a:cubicBezTo>
                    <a:pt x="1844" y="75"/>
                    <a:pt x="1744" y="232"/>
                    <a:pt x="1647" y="383"/>
                  </a:cubicBezTo>
                  <a:cubicBezTo>
                    <a:pt x="1630" y="409"/>
                    <a:pt x="1613" y="436"/>
                    <a:pt x="1596" y="461"/>
                  </a:cubicBezTo>
                  <a:cubicBezTo>
                    <a:pt x="1551" y="530"/>
                    <a:pt x="1475" y="624"/>
                    <a:pt x="1376" y="686"/>
                  </a:cubicBezTo>
                  <a:cubicBezTo>
                    <a:pt x="1279" y="747"/>
                    <a:pt x="1181" y="764"/>
                    <a:pt x="1085" y="735"/>
                  </a:cubicBezTo>
                  <a:cubicBezTo>
                    <a:pt x="1064" y="728"/>
                    <a:pt x="1044" y="720"/>
                    <a:pt x="1024" y="712"/>
                  </a:cubicBezTo>
                  <a:cubicBezTo>
                    <a:pt x="994" y="700"/>
                    <a:pt x="963" y="687"/>
                    <a:pt x="931" y="682"/>
                  </a:cubicBezTo>
                  <a:cubicBezTo>
                    <a:pt x="889" y="675"/>
                    <a:pt x="846" y="681"/>
                    <a:pt x="804" y="701"/>
                  </a:cubicBezTo>
                  <a:cubicBezTo>
                    <a:pt x="767" y="717"/>
                    <a:pt x="731" y="744"/>
                    <a:pt x="699" y="777"/>
                  </a:cubicBezTo>
                  <a:cubicBezTo>
                    <a:pt x="589" y="893"/>
                    <a:pt x="529" y="1061"/>
                    <a:pt x="523" y="1278"/>
                  </a:cubicBezTo>
                  <a:cubicBezTo>
                    <a:pt x="522" y="1309"/>
                    <a:pt x="522" y="1341"/>
                    <a:pt x="523" y="1365"/>
                  </a:cubicBezTo>
                  <a:cubicBezTo>
                    <a:pt x="525" y="1429"/>
                    <a:pt x="544" y="1525"/>
                    <a:pt x="564" y="1627"/>
                  </a:cubicBezTo>
                  <a:cubicBezTo>
                    <a:pt x="572" y="1670"/>
                    <a:pt x="581" y="1714"/>
                    <a:pt x="589" y="1757"/>
                  </a:cubicBezTo>
                  <a:cubicBezTo>
                    <a:pt x="619" y="1926"/>
                    <a:pt x="640" y="2109"/>
                    <a:pt x="567" y="2193"/>
                  </a:cubicBezTo>
                  <a:cubicBezTo>
                    <a:pt x="537" y="2227"/>
                    <a:pt x="486" y="2247"/>
                    <a:pt x="431" y="2268"/>
                  </a:cubicBezTo>
                  <a:cubicBezTo>
                    <a:pt x="382" y="2286"/>
                    <a:pt x="331" y="2306"/>
                    <a:pt x="297" y="2336"/>
                  </a:cubicBezTo>
                  <a:cubicBezTo>
                    <a:pt x="205" y="2417"/>
                    <a:pt x="133" y="2520"/>
                    <a:pt x="89" y="2633"/>
                  </a:cubicBezTo>
                  <a:cubicBezTo>
                    <a:pt x="58" y="2711"/>
                    <a:pt x="37" y="2800"/>
                    <a:pt x="24" y="2906"/>
                  </a:cubicBezTo>
                  <a:cubicBezTo>
                    <a:pt x="13" y="2998"/>
                    <a:pt x="10" y="3091"/>
                    <a:pt x="6" y="3194"/>
                  </a:cubicBezTo>
                  <a:cubicBezTo>
                    <a:pt x="3" y="3292"/>
                    <a:pt x="1" y="3380"/>
                    <a:pt x="5" y="3470"/>
                  </a:cubicBezTo>
                  <a:cubicBezTo>
                    <a:pt x="11" y="3574"/>
                    <a:pt x="26" y="3664"/>
                    <a:pt x="50" y="3745"/>
                  </a:cubicBezTo>
                  <a:cubicBezTo>
                    <a:pt x="74" y="3824"/>
                    <a:pt x="108" y="3901"/>
                    <a:pt x="153" y="3974"/>
                  </a:cubicBezTo>
                  <a:cubicBezTo>
                    <a:pt x="242" y="4121"/>
                    <a:pt x="371" y="4255"/>
                    <a:pt x="538" y="4373"/>
                  </a:cubicBezTo>
                  <a:cubicBezTo>
                    <a:pt x="612" y="4425"/>
                    <a:pt x="694" y="4475"/>
                    <a:pt x="781" y="4519"/>
                  </a:cubicBezTo>
                  <a:cubicBezTo>
                    <a:pt x="863" y="4561"/>
                    <a:pt x="949" y="4599"/>
                    <a:pt x="1037" y="4632"/>
                  </a:cubicBezTo>
                  <a:cubicBezTo>
                    <a:pt x="1056" y="4639"/>
                    <a:pt x="1075" y="4646"/>
                    <a:pt x="1094" y="4652"/>
                  </a:cubicBezTo>
                  <a:cubicBezTo>
                    <a:pt x="1176" y="4682"/>
                    <a:pt x="1261" y="4713"/>
                    <a:pt x="1338" y="4759"/>
                  </a:cubicBezTo>
                  <a:cubicBezTo>
                    <a:pt x="1511" y="4861"/>
                    <a:pt x="1633" y="5028"/>
                    <a:pt x="1751" y="5190"/>
                  </a:cubicBezTo>
                  <a:cubicBezTo>
                    <a:pt x="1774" y="5221"/>
                    <a:pt x="1797" y="5254"/>
                    <a:pt x="1821" y="5285"/>
                  </a:cubicBezTo>
                  <a:cubicBezTo>
                    <a:pt x="1906" y="5398"/>
                    <a:pt x="1987" y="5485"/>
                    <a:pt x="2068" y="5551"/>
                  </a:cubicBezTo>
                  <a:cubicBezTo>
                    <a:pt x="2117" y="5590"/>
                    <a:pt x="2167" y="5622"/>
                    <a:pt x="2216" y="5645"/>
                  </a:cubicBezTo>
                  <a:cubicBezTo>
                    <a:pt x="2271" y="5671"/>
                    <a:pt x="2326" y="5687"/>
                    <a:pt x="2380" y="5693"/>
                  </a:cubicBezTo>
                  <a:cubicBezTo>
                    <a:pt x="2466" y="5703"/>
                    <a:pt x="2552" y="5688"/>
                    <a:pt x="2643" y="5648"/>
                  </a:cubicBezTo>
                  <a:cubicBezTo>
                    <a:pt x="2713" y="5616"/>
                    <a:pt x="2786" y="5571"/>
                    <a:pt x="2870" y="5504"/>
                  </a:cubicBezTo>
                  <a:cubicBezTo>
                    <a:pt x="2905" y="5475"/>
                    <a:pt x="2941" y="5446"/>
                    <a:pt x="2978" y="5413"/>
                  </a:cubicBezTo>
                  <a:cubicBezTo>
                    <a:pt x="3089" y="5317"/>
                    <a:pt x="3196" y="5211"/>
                    <a:pt x="3299" y="5109"/>
                  </a:cubicBezTo>
                  <a:cubicBezTo>
                    <a:pt x="3436" y="4974"/>
                    <a:pt x="3578" y="4834"/>
                    <a:pt x="3731" y="4712"/>
                  </a:cubicBezTo>
                  <a:cubicBezTo>
                    <a:pt x="3817" y="4644"/>
                    <a:pt x="3909" y="4580"/>
                    <a:pt x="3998" y="4517"/>
                  </a:cubicBezTo>
                  <a:cubicBezTo>
                    <a:pt x="4166" y="4400"/>
                    <a:pt x="4340" y="4278"/>
                    <a:pt x="4481" y="4125"/>
                  </a:cubicBezTo>
                  <a:cubicBezTo>
                    <a:pt x="4556" y="4044"/>
                    <a:pt x="4622" y="3951"/>
                    <a:pt x="4675" y="3850"/>
                  </a:cubicBezTo>
                  <a:cubicBezTo>
                    <a:pt x="4728" y="3748"/>
                    <a:pt x="4768" y="3640"/>
                    <a:pt x="4793" y="3529"/>
                  </a:cubicBezTo>
                  <a:cubicBezTo>
                    <a:pt x="4846" y="3291"/>
                    <a:pt x="4828" y="3052"/>
                    <a:pt x="4741" y="2838"/>
                  </a:cubicBezTo>
                  <a:cubicBezTo>
                    <a:pt x="4690" y="2714"/>
                    <a:pt x="4617" y="2598"/>
                    <a:pt x="4546" y="2486"/>
                  </a:cubicBezTo>
                  <a:cubicBezTo>
                    <a:pt x="4514" y="2435"/>
                    <a:pt x="4480" y="2382"/>
                    <a:pt x="4450" y="2329"/>
                  </a:cubicBezTo>
                  <a:cubicBezTo>
                    <a:pt x="4386" y="2220"/>
                    <a:pt x="4330" y="2105"/>
                    <a:pt x="4284" y="1988"/>
                  </a:cubicBezTo>
                  <a:cubicBezTo>
                    <a:pt x="4238" y="1870"/>
                    <a:pt x="4202" y="1749"/>
                    <a:pt x="4176" y="1629"/>
                  </a:cubicBezTo>
                  <a:cubicBezTo>
                    <a:pt x="4165" y="1579"/>
                    <a:pt x="4156" y="1527"/>
                    <a:pt x="4146" y="1477"/>
                  </a:cubicBezTo>
                  <a:cubicBezTo>
                    <a:pt x="4145" y="1470"/>
                    <a:pt x="4144" y="1463"/>
                    <a:pt x="4142" y="1456"/>
                  </a:cubicBezTo>
                  <a:cubicBezTo>
                    <a:pt x="4118" y="1328"/>
                    <a:pt x="4095" y="1212"/>
                    <a:pt x="4055" y="1105"/>
                  </a:cubicBezTo>
                  <a:cubicBezTo>
                    <a:pt x="4009" y="980"/>
                    <a:pt x="3947" y="886"/>
                    <a:pt x="3865" y="815"/>
                  </a:cubicBezTo>
                  <a:cubicBezTo>
                    <a:pt x="3824" y="781"/>
                    <a:pt x="3778" y="752"/>
                    <a:pt x="3728" y="731"/>
                  </a:cubicBezTo>
                  <a:cubicBezTo>
                    <a:pt x="3681" y="711"/>
                    <a:pt x="3630" y="696"/>
                    <a:pt x="3577" y="688"/>
                  </a:cubicBezTo>
                  <a:cubicBezTo>
                    <a:pt x="3542" y="683"/>
                    <a:pt x="3507" y="681"/>
                    <a:pt x="3471" y="681"/>
                  </a:cubicBezTo>
                  <a:cubicBezTo>
                    <a:pt x="3405" y="681"/>
                    <a:pt x="3336" y="689"/>
                    <a:pt x="3268" y="70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0" name="Freeform 47">
              <a:extLst>
                <a:ext uri="{FF2B5EF4-FFF2-40B4-BE49-F238E27FC236}">
                  <a16:creationId xmlns:a16="http://schemas.microsoft.com/office/drawing/2014/main" id="{7A9FD956-B84F-43D4-9DED-3C6E15D1FA18}"/>
                </a:ext>
              </a:extLst>
            </p:cNvPr>
            <p:cNvSpPr>
              <a:spLocks noEditPoints="1"/>
            </p:cNvSpPr>
            <p:nvPr/>
          </p:nvSpPr>
          <p:spPr bwMode="auto">
            <a:xfrm>
              <a:off x="3912" y="16"/>
              <a:ext cx="3661" cy="4383"/>
            </a:xfrm>
            <a:custGeom>
              <a:avLst/>
              <a:gdLst>
                <a:gd name="T0" fmla="*/ 2250 w 4947"/>
                <a:gd name="T1" fmla="*/ 5866 h 5922"/>
                <a:gd name="T2" fmla="*/ 1853 w 4947"/>
                <a:gd name="T3" fmla="*/ 5481 h 5922"/>
                <a:gd name="T4" fmla="*/ 1371 w 4947"/>
                <a:gd name="T5" fmla="*/ 4925 h 5922"/>
                <a:gd name="T6" fmla="*/ 1065 w 4947"/>
                <a:gd name="T7" fmla="*/ 4795 h 5922"/>
                <a:gd name="T8" fmla="*/ 203 w 4947"/>
                <a:gd name="T9" fmla="*/ 4199 h 5922"/>
                <a:gd name="T10" fmla="*/ 5 w 4947"/>
                <a:gd name="T11" fmla="*/ 3607 h 5922"/>
                <a:gd name="T12" fmla="*/ 27 w 4947"/>
                <a:gd name="T13" fmla="*/ 3028 h 5922"/>
                <a:gd name="T14" fmla="*/ 307 w 4947"/>
                <a:gd name="T15" fmla="*/ 2442 h 5922"/>
                <a:gd name="T16" fmla="*/ 587 w 4947"/>
                <a:gd name="T17" fmla="*/ 2298 h 5922"/>
                <a:gd name="T18" fmla="*/ 527 w 4947"/>
                <a:gd name="T19" fmla="*/ 1460 h 5922"/>
                <a:gd name="T20" fmla="*/ 793 w 4947"/>
                <a:gd name="T21" fmla="*/ 764 h 5922"/>
                <a:gd name="T22" fmla="*/ 1020 w 4947"/>
                <a:gd name="T23" fmla="*/ 777 h 5922"/>
                <a:gd name="T24" fmla="*/ 1382 w 4947"/>
                <a:gd name="T25" fmla="*/ 754 h 5922"/>
                <a:gd name="T26" fmla="*/ 1658 w 4947"/>
                <a:gd name="T27" fmla="*/ 440 h 5922"/>
                <a:gd name="T28" fmla="*/ 2599 w 4947"/>
                <a:gd name="T29" fmla="*/ 367 h 5922"/>
                <a:gd name="T30" fmla="*/ 2681 w 4947"/>
                <a:gd name="T31" fmla="*/ 665 h 5922"/>
                <a:gd name="T32" fmla="*/ 2891 w 4947"/>
                <a:gd name="T33" fmla="*/ 862 h 5922"/>
                <a:gd name="T34" fmla="*/ 3228 w 4947"/>
                <a:gd name="T35" fmla="*/ 824 h 5922"/>
                <a:gd name="T36" fmla="*/ 3633 w 4947"/>
                <a:gd name="T37" fmla="*/ 774 h 5922"/>
                <a:gd name="T38" fmla="*/ 3932 w 4947"/>
                <a:gd name="T39" fmla="*/ 901 h 5922"/>
                <a:gd name="T40" fmla="*/ 4250 w 4947"/>
                <a:gd name="T41" fmla="*/ 1733 h 5922"/>
                <a:gd name="T42" fmla="*/ 4529 w 4947"/>
                <a:gd name="T43" fmla="*/ 2451 h 5922"/>
                <a:gd name="T44" fmla="*/ 4833 w 4947"/>
                <a:gd name="T45" fmla="*/ 2970 h 5922"/>
                <a:gd name="T46" fmla="*/ 4774 w 4947"/>
                <a:gd name="T47" fmla="*/ 4013 h 5922"/>
                <a:gd name="T48" fmla="*/ 4082 w 4947"/>
                <a:gd name="T49" fmla="*/ 4696 h 5922"/>
                <a:gd name="T50" fmla="*/ 3355 w 4947"/>
                <a:gd name="T51" fmla="*/ 5316 h 5922"/>
                <a:gd name="T52" fmla="*/ 2687 w 4947"/>
                <a:gd name="T53" fmla="*/ 5871 h 5922"/>
                <a:gd name="T54" fmla="*/ 2470 w 4947"/>
                <a:gd name="T55" fmla="*/ 5921 h 5922"/>
                <a:gd name="T56" fmla="*/ 3316 w 4947"/>
                <a:gd name="T57" fmla="*/ 798 h 5922"/>
                <a:gd name="T58" fmla="*/ 3039 w 4947"/>
                <a:gd name="T59" fmla="*/ 872 h 5922"/>
                <a:gd name="T60" fmla="*/ 2758 w 4947"/>
                <a:gd name="T61" fmla="*/ 789 h 5922"/>
                <a:gd name="T62" fmla="*/ 2641 w 4947"/>
                <a:gd name="T63" fmla="*/ 521 h 5922"/>
                <a:gd name="T64" fmla="*/ 2032 w 4947"/>
                <a:gd name="T65" fmla="*/ 67 h 5922"/>
                <a:gd name="T66" fmla="*/ 1607 w 4947"/>
                <a:gd name="T67" fmla="*/ 521 h 5922"/>
                <a:gd name="T68" fmla="*/ 1240 w 4947"/>
                <a:gd name="T69" fmla="*/ 812 h 5922"/>
                <a:gd name="T70" fmla="*/ 1020 w 4947"/>
                <a:gd name="T71" fmla="*/ 778 h 5922"/>
                <a:gd name="T72" fmla="*/ 793 w 4947"/>
                <a:gd name="T73" fmla="*/ 765 h 5922"/>
                <a:gd name="T74" fmla="*/ 527 w 4947"/>
                <a:gd name="T75" fmla="*/ 1460 h 5922"/>
                <a:gd name="T76" fmla="*/ 527 w 4947"/>
                <a:gd name="T77" fmla="*/ 1460 h 5922"/>
                <a:gd name="T78" fmla="*/ 633 w 4947"/>
                <a:gd name="T79" fmla="*/ 2042 h 5922"/>
                <a:gd name="T80" fmla="*/ 447 w 4947"/>
                <a:gd name="T81" fmla="*/ 2374 h 5922"/>
                <a:gd name="T82" fmla="*/ 93 w 4947"/>
                <a:gd name="T83" fmla="*/ 2748 h 5922"/>
                <a:gd name="T84" fmla="*/ 8 w 4947"/>
                <a:gd name="T85" fmla="*/ 3323 h 5922"/>
                <a:gd name="T86" fmla="*/ 50 w 4947"/>
                <a:gd name="T87" fmla="*/ 3890 h 5922"/>
                <a:gd name="T88" fmla="*/ 445 w 4947"/>
                <a:gd name="T89" fmla="*/ 4452 h 5922"/>
                <a:gd name="T90" fmla="*/ 1115 w 4947"/>
                <a:gd name="T91" fmla="*/ 4812 h 5922"/>
                <a:gd name="T92" fmla="*/ 1787 w 4947"/>
                <a:gd name="T93" fmla="*/ 5384 h 5922"/>
                <a:gd name="T94" fmla="*/ 2101 w 4947"/>
                <a:gd name="T95" fmla="*/ 5764 h 5922"/>
                <a:gd name="T96" fmla="*/ 2416 w 4947"/>
                <a:gd name="T97" fmla="*/ 5917 h 5922"/>
                <a:gd name="T98" fmla="*/ 2687 w 4947"/>
                <a:gd name="T99" fmla="*/ 5870 h 5922"/>
                <a:gd name="T100" fmla="*/ 3355 w 4947"/>
                <a:gd name="T101" fmla="*/ 5315 h 5922"/>
                <a:gd name="T102" fmla="*/ 4082 w 4947"/>
                <a:gd name="T103" fmla="*/ 4696 h 5922"/>
                <a:gd name="T104" fmla="*/ 4773 w 4947"/>
                <a:gd name="T105" fmla="*/ 4012 h 5922"/>
                <a:gd name="T106" fmla="*/ 4832 w 4947"/>
                <a:gd name="T107" fmla="*/ 2970 h 5922"/>
                <a:gd name="T108" fmla="*/ 4528 w 4947"/>
                <a:gd name="T109" fmla="*/ 2451 h 5922"/>
                <a:gd name="T110" fmla="*/ 4250 w 4947"/>
                <a:gd name="T111" fmla="*/ 1733 h 5922"/>
                <a:gd name="T112" fmla="*/ 3931 w 4947"/>
                <a:gd name="T113" fmla="*/ 902 h 5922"/>
                <a:gd name="T114" fmla="*/ 3633 w 4947"/>
                <a:gd name="T115" fmla="*/ 774 h 5922"/>
                <a:gd name="T116" fmla="*/ 3316 w 4947"/>
                <a:gd name="T117" fmla="*/ 798 h 5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47" h="5922">
                  <a:moveTo>
                    <a:pt x="2416" y="5918"/>
                  </a:moveTo>
                  <a:cubicBezTo>
                    <a:pt x="2361" y="5911"/>
                    <a:pt x="2305" y="5893"/>
                    <a:pt x="2250" y="5866"/>
                  </a:cubicBezTo>
                  <a:cubicBezTo>
                    <a:pt x="2201" y="5841"/>
                    <a:pt x="2150" y="5807"/>
                    <a:pt x="2101" y="5765"/>
                  </a:cubicBezTo>
                  <a:cubicBezTo>
                    <a:pt x="2018" y="5695"/>
                    <a:pt x="1937" y="5602"/>
                    <a:pt x="1853" y="5481"/>
                  </a:cubicBezTo>
                  <a:cubicBezTo>
                    <a:pt x="1830" y="5450"/>
                    <a:pt x="1808" y="5417"/>
                    <a:pt x="1786" y="5385"/>
                  </a:cubicBezTo>
                  <a:cubicBezTo>
                    <a:pt x="1668" y="5211"/>
                    <a:pt x="1546" y="5032"/>
                    <a:pt x="1371" y="4925"/>
                  </a:cubicBezTo>
                  <a:cubicBezTo>
                    <a:pt x="1290" y="4875"/>
                    <a:pt x="1201" y="4844"/>
                    <a:pt x="1115" y="4813"/>
                  </a:cubicBezTo>
                  <a:cubicBezTo>
                    <a:pt x="1098" y="4807"/>
                    <a:pt x="1082" y="4801"/>
                    <a:pt x="1065" y="4795"/>
                  </a:cubicBezTo>
                  <a:cubicBezTo>
                    <a:pt x="827" y="4709"/>
                    <a:pt x="613" y="4590"/>
                    <a:pt x="445" y="4452"/>
                  </a:cubicBezTo>
                  <a:cubicBezTo>
                    <a:pt x="349" y="4374"/>
                    <a:pt x="268" y="4289"/>
                    <a:pt x="203" y="4199"/>
                  </a:cubicBezTo>
                  <a:cubicBezTo>
                    <a:pt x="133" y="4102"/>
                    <a:pt x="81" y="3998"/>
                    <a:pt x="49" y="3890"/>
                  </a:cubicBezTo>
                  <a:cubicBezTo>
                    <a:pt x="24" y="3806"/>
                    <a:pt x="10" y="3714"/>
                    <a:pt x="5" y="3607"/>
                  </a:cubicBezTo>
                  <a:cubicBezTo>
                    <a:pt x="0" y="3510"/>
                    <a:pt x="4" y="3411"/>
                    <a:pt x="7" y="3323"/>
                  </a:cubicBezTo>
                  <a:cubicBezTo>
                    <a:pt x="11" y="3231"/>
                    <a:pt x="15" y="3127"/>
                    <a:pt x="27" y="3028"/>
                  </a:cubicBezTo>
                  <a:cubicBezTo>
                    <a:pt x="40" y="2919"/>
                    <a:pt x="61" y="2828"/>
                    <a:pt x="92" y="2748"/>
                  </a:cubicBezTo>
                  <a:cubicBezTo>
                    <a:pt x="138" y="2631"/>
                    <a:pt x="212" y="2525"/>
                    <a:pt x="307" y="2442"/>
                  </a:cubicBezTo>
                  <a:cubicBezTo>
                    <a:pt x="343" y="2411"/>
                    <a:pt x="396" y="2392"/>
                    <a:pt x="446" y="2373"/>
                  </a:cubicBezTo>
                  <a:cubicBezTo>
                    <a:pt x="503" y="2352"/>
                    <a:pt x="557" y="2332"/>
                    <a:pt x="587" y="2298"/>
                  </a:cubicBezTo>
                  <a:cubicBezTo>
                    <a:pt x="680" y="2193"/>
                    <a:pt x="619" y="1919"/>
                    <a:pt x="571" y="1699"/>
                  </a:cubicBezTo>
                  <a:cubicBezTo>
                    <a:pt x="549" y="1603"/>
                    <a:pt x="531" y="1519"/>
                    <a:pt x="527" y="1460"/>
                  </a:cubicBezTo>
                  <a:cubicBezTo>
                    <a:pt x="514" y="1273"/>
                    <a:pt x="531" y="1015"/>
                    <a:pt x="686" y="845"/>
                  </a:cubicBezTo>
                  <a:cubicBezTo>
                    <a:pt x="718" y="810"/>
                    <a:pt x="755" y="782"/>
                    <a:pt x="793" y="764"/>
                  </a:cubicBezTo>
                  <a:cubicBezTo>
                    <a:pt x="837" y="744"/>
                    <a:pt x="881" y="738"/>
                    <a:pt x="925" y="745"/>
                  </a:cubicBezTo>
                  <a:cubicBezTo>
                    <a:pt x="958" y="751"/>
                    <a:pt x="989" y="764"/>
                    <a:pt x="1020" y="777"/>
                  </a:cubicBezTo>
                  <a:cubicBezTo>
                    <a:pt x="1041" y="786"/>
                    <a:pt x="1062" y="795"/>
                    <a:pt x="1083" y="802"/>
                  </a:cubicBezTo>
                  <a:cubicBezTo>
                    <a:pt x="1182" y="833"/>
                    <a:pt x="1282" y="817"/>
                    <a:pt x="1382" y="754"/>
                  </a:cubicBezTo>
                  <a:cubicBezTo>
                    <a:pt x="1484" y="689"/>
                    <a:pt x="1561" y="592"/>
                    <a:pt x="1607" y="521"/>
                  </a:cubicBezTo>
                  <a:cubicBezTo>
                    <a:pt x="1624" y="495"/>
                    <a:pt x="1641" y="467"/>
                    <a:pt x="1658" y="440"/>
                  </a:cubicBezTo>
                  <a:cubicBezTo>
                    <a:pt x="1757" y="283"/>
                    <a:pt x="1858" y="121"/>
                    <a:pt x="2032" y="66"/>
                  </a:cubicBezTo>
                  <a:cubicBezTo>
                    <a:pt x="2241" y="0"/>
                    <a:pt x="2511" y="144"/>
                    <a:pt x="2599" y="367"/>
                  </a:cubicBezTo>
                  <a:cubicBezTo>
                    <a:pt x="2618" y="416"/>
                    <a:pt x="2630" y="469"/>
                    <a:pt x="2641" y="520"/>
                  </a:cubicBezTo>
                  <a:cubicBezTo>
                    <a:pt x="2653" y="569"/>
                    <a:pt x="2664" y="619"/>
                    <a:pt x="2681" y="665"/>
                  </a:cubicBezTo>
                  <a:cubicBezTo>
                    <a:pt x="2701" y="717"/>
                    <a:pt x="2726" y="757"/>
                    <a:pt x="2758" y="789"/>
                  </a:cubicBezTo>
                  <a:cubicBezTo>
                    <a:pt x="2794" y="824"/>
                    <a:pt x="2838" y="848"/>
                    <a:pt x="2891" y="862"/>
                  </a:cubicBezTo>
                  <a:cubicBezTo>
                    <a:pt x="2937" y="874"/>
                    <a:pt x="2988" y="877"/>
                    <a:pt x="3039" y="872"/>
                  </a:cubicBezTo>
                  <a:cubicBezTo>
                    <a:pt x="3104" y="864"/>
                    <a:pt x="3167" y="844"/>
                    <a:pt x="3228" y="824"/>
                  </a:cubicBezTo>
                  <a:cubicBezTo>
                    <a:pt x="3256" y="815"/>
                    <a:pt x="3286" y="805"/>
                    <a:pt x="3315" y="797"/>
                  </a:cubicBezTo>
                  <a:cubicBezTo>
                    <a:pt x="3422" y="768"/>
                    <a:pt x="3532" y="760"/>
                    <a:pt x="3633" y="774"/>
                  </a:cubicBezTo>
                  <a:cubicBezTo>
                    <a:pt x="3689" y="781"/>
                    <a:pt x="3741" y="795"/>
                    <a:pt x="3790" y="815"/>
                  </a:cubicBezTo>
                  <a:cubicBezTo>
                    <a:pt x="3842" y="837"/>
                    <a:pt x="3890" y="866"/>
                    <a:pt x="3932" y="901"/>
                  </a:cubicBezTo>
                  <a:cubicBezTo>
                    <a:pt x="4128" y="1066"/>
                    <a:pt x="4176" y="1329"/>
                    <a:pt x="4222" y="1584"/>
                  </a:cubicBezTo>
                  <a:cubicBezTo>
                    <a:pt x="4231" y="1634"/>
                    <a:pt x="4240" y="1685"/>
                    <a:pt x="4250" y="1733"/>
                  </a:cubicBezTo>
                  <a:cubicBezTo>
                    <a:pt x="4276" y="1857"/>
                    <a:pt x="4313" y="1981"/>
                    <a:pt x="4360" y="2101"/>
                  </a:cubicBezTo>
                  <a:cubicBezTo>
                    <a:pt x="4406" y="2222"/>
                    <a:pt x="4463" y="2339"/>
                    <a:pt x="4529" y="2451"/>
                  </a:cubicBezTo>
                  <a:cubicBezTo>
                    <a:pt x="4562" y="2507"/>
                    <a:pt x="4599" y="2564"/>
                    <a:pt x="4634" y="2618"/>
                  </a:cubicBezTo>
                  <a:cubicBezTo>
                    <a:pt x="4706" y="2730"/>
                    <a:pt x="4780" y="2846"/>
                    <a:pt x="4833" y="2970"/>
                  </a:cubicBezTo>
                  <a:cubicBezTo>
                    <a:pt x="4926" y="3190"/>
                    <a:pt x="4947" y="3436"/>
                    <a:pt x="4894" y="3681"/>
                  </a:cubicBezTo>
                  <a:cubicBezTo>
                    <a:pt x="4869" y="3796"/>
                    <a:pt x="4828" y="3907"/>
                    <a:pt x="4774" y="4013"/>
                  </a:cubicBezTo>
                  <a:cubicBezTo>
                    <a:pt x="4720" y="4117"/>
                    <a:pt x="4653" y="4212"/>
                    <a:pt x="4576" y="4296"/>
                  </a:cubicBezTo>
                  <a:cubicBezTo>
                    <a:pt x="4432" y="4452"/>
                    <a:pt x="4254" y="4576"/>
                    <a:pt x="4082" y="4696"/>
                  </a:cubicBezTo>
                  <a:cubicBezTo>
                    <a:pt x="3990" y="4761"/>
                    <a:pt x="3894" y="4828"/>
                    <a:pt x="3805" y="4899"/>
                  </a:cubicBezTo>
                  <a:cubicBezTo>
                    <a:pt x="3645" y="5026"/>
                    <a:pt x="3498" y="5173"/>
                    <a:pt x="3355" y="5316"/>
                  </a:cubicBezTo>
                  <a:cubicBezTo>
                    <a:pt x="3217" y="5454"/>
                    <a:pt x="3075" y="5596"/>
                    <a:pt x="2921" y="5720"/>
                  </a:cubicBezTo>
                  <a:cubicBezTo>
                    <a:pt x="2834" y="5790"/>
                    <a:pt x="2760" y="5838"/>
                    <a:pt x="2687" y="5871"/>
                  </a:cubicBezTo>
                  <a:cubicBezTo>
                    <a:pt x="2643" y="5891"/>
                    <a:pt x="2599" y="5905"/>
                    <a:pt x="2556" y="5913"/>
                  </a:cubicBezTo>
                  <a:cubicBezTo>
                    <a:pt x="2527" y="5918"/>
                    <a:pt x="2499" y="5921"/>
                    <a:pt x="2470" y="5921"/>
                  </a:cubicBezTo>
                  <a:cubicBezTo>
                    <a:pt x="2452" y="5921"/>
                    <a:pt x="2434" y="5920"/>
                    <a:pt x="2416" y="5918"/>
                  </a:cubicBezTo>
                  <a:moveTo>
                    <a:pt x="3316" y="798"/>
                  </a:moveTo>
                  <a:cubicBezTo>
                    <a:pt x="3286" y="806"/>
                    <a:pt x="3257" y="816"/>
                    <a:pt x="3228" y="825"/>
                  </a:cubicBezTo>
                  <a:cubicBezTo>
                    <a:pt x="3167" y="844"/>
                    <a:pt x="3104" y="865"/>
                    <a:pt x="3039" y="872"/>
                  </a:cubicBezTo>
                  <a:cubicBezTo>
                    <a:pt x="2988" y="878"/>
                    <a:pt x="2936" y="875"/>
                    <a:pt x="2890" y="863"/>
                  </a:cubicBezTo>
                  <a:cubicBezTo>
                    <a:pt x="2838" y="849"/>
                    <a:pt x="2793" y="824"/>
                    <a:pt x="2758" y="789"/>
                  </a:cubicBezTo>
                  <a:cubicBezTo>
                    <a:pt x="2725" y="757"/>
                    <a:pt x="2700" y="717"/>
                    <a:pt x="2681" y="666"/>
                  </a:cubicBezTo>
                  <a:cubicBezTo>
                    <a:pt x="2663" y="620"/>
                    <a:pt x="2652" y="569"/>
                    <a:pt x="2641" y="521"/>
                  </a:cubicBezTo>
                  <a:cubicBezTo>
                    <a:pt x="2629" y="469"/>
                    <a:pt x="2617" y="416"/>
                    <a:pt x="2598" y="367"/>
                  </a:cubicBezTo>
                  <a:cubicBezTo>
                    <a:pt x="2510" y="144"/>
                    <a:pt x="2241" y="1"/>
                    <a:pt x="2032" y="67"/>
                  </a:cubicBezTo>
                  <a:cubicBezTo>
                    <a:pt x="1859" y="121"/>
                    <a:pt x="1757" y="284"/>
                    <a:pt x="1659" y="441"/>
                  </a:cubicBezTo>
                  <a:cubicBezTo>
                    <a:pt x="1642" y="467"/>
                    <a:pt x="1625" y="495"/>
                    <a:pt x="1607" y="521"/>
                  </a:cubicBezTo>
                  <a:cubicBezTo>
                    <a:pt x="1561" y="592"/>
                    <a:pt x="1485" y="690"/>
                    <a:pt x="1383" y="754"/>
                  </a:cubicBezTo>
                  <a:cubicBezTo>
                    <a:pt x="1335" y="784"/>
                    <a:pt x="1287" y="804"/>
                    <a:pt x="1240" y="812"/>
                  </a:cubicBezTo>
                  <a:cubicBezTo>
                    <a:pt x="1187" y="822"/>
                    <a:pt x="1134" y="819"/>
                    <a:pt x="1083" y="802"/>
                  </a:cubicBezTo>
                  <a:cubicBezTo>
                    <a:pt x="1061" y="796"/>
                    <a:pt x="1040" y="787"/>
                    <a:pt x="1020" y="778"/>
                  </a:cubicBezTo>
                  <a:cubicBezTo>
                    <a:pt x="989" y="765"/>
                    <a:pt x="957" y="751"/>
                    <a:pt x="925" y="746"/>
                  </a:cubicBezTo>
                  <a:cubicBezTo>
                    <a:pt x="881" y="738"/>
                    <a:pt x="837" y="745"/>
                    <a:pt x="793" y="765"/>
                  </a:cubicBezTo>
                  <a:cubicBezTo>
                    <a:pt x="755" y="783"/>
                    <a:pt x="718" y="810"/>
                    <a:pt x="686" y="846"/>
                  </a:cubicBezTo>
                  <a:cubicBezTo>
                    <a:pt x="531" y="1015"/>
                    <a:pt x="514" y="1273"/>
                    <a:pt x="527" y="1460"/>
                  </a:cubicBezTo>
                  <a:cubicBezTo>
                    <a:pt x="527" y="1460"/>
                    <a:pt x="527" y="1460"/>
                    <a:pt x="527" y="1460"/>
                  </a:cubicBezTo>
                  <a:cubicBezTo>
                    <a:pt x="527" y="1460"/>
                    <a:pt x="527" y="1460"/>
                    <a:pt x="527" y="1460"/>
                  </a:cubicBezTo>
                  <a:cubicBezTo>
                    <a:pt x="532" y="1519"/>
                    <a:pt x="551" y="1607"/>
                    <a:pt x="571" y="1699"/>
                  </a:cubicBezTo>
                  <a:cubicBezTo>
                    <a:pt x="596" y="1809"/>
                    <a:pt x="623" y="1934"/>
                    <a:pt x="633" y="2042"/>
                  </a:cubicBezTo>
                  <a:cubicBezTo>
                    <a:pt x="644" y="2168"/>
                    <a:pt x="629" y="2251"/>
                    <a:pt x="588" y="2298"/>
                  </a:cubicBezTo>
                  <a:cubicBezTo>
                    <a:pt x="557" y="2333"/>
                    <a:pt x="504" y="2353"/>
                    <a:pt x="447" y="2374"/>
                  </a:cubicBezTo>
                  <a:cubicBezTo>
                    <a:pt x="396" y="2392"/>
                    <a:pt x="343" y="2412"/>
                    <a:pt x="308" y="2443"/>
                  </a:cubicBezTo>
                  <a:cubicBezTo>
                    <a:pt x="213" y="2525"/>
                    <a:pt x="139" y="2631"/>
                    <a:pt x="93" y="2748"/>
                  </a:cubicBezTo>
                  <a:cubicBezTo>
                    <a:pt x="62" y="2828"/>
                    <a:pt x="40" y="2919"/>
                    <a:pt x="27" y="3028"/>
                  </a:cubicBezTo>
                  <a:cubicBezTo>
                    <a:pt x="15" y="3127"/>
                    <a:pt x="12" y="3231"/>
                    <a:pt x="8" y="3323"/>
                  </a:cubicBezTo>
                  <a:cubicBezTo>
                    <a:pt x="5" y="3411"/>
                    <a:pt x="1" y="3510"/>
                    <a:pt x="6" y="3607"/>
                  </a:cubicBezTo>
                  <a:cubicBezTo>
                    <a:pt x="11" y="3714"/>
                    <a:pt x="25" y="3806"/>
                    <a:pt x="50" y="3890"/>
                  </a:cubicBezTo>
                  <a:cubicBezTo>
                    <a:pt x="82" y="3998"/>
                    <a:pt x="133" y="4101"/>
                    <a:pt x="204" y="4199"/>
                  </a:cubicBezTo>
                  <a:cubicBezTo>
                    <a:pt x="268" y="4288"/>
                    <a:pt x="350" y="4373"/>
                    <a:pt x="445" y="4452"/>
                  </a:cubicBezTo>
                  <a:cubicBezTo>
                    <a:pt x="613" y="4589"/>
                    <a:pt x="828" y="4708"/>
                    <a:pt x="1066" y="4795"/>
                  </a:cubicBezTo>
                  <a:cubicBezTo>
                    <a:pt x="1082" y="4801"/>
                    <a:pt x="1099" y="4807"/>
                    <a:pt x="1115" y="4812"/>
                  </a:cubicBezTo>
                  <a:cubicBezTo>
                    <a:pt x="1201" y="4843"/>
                    <a:pt x="1290" y="4875"/>
                    <a:pt x="1371" y="4924"/>
                  </a:cubicBezTo>
                  <a:cubicBezTo>
                    <a:pt x="1547" y="5031"/>
                    <a:pt x="1669" y="5211"/>
                    <a:pt x="1787" y="5384"/>
                  </a:cubicBezTo>
                  <a:cubicBezTo>
                    <a:pt x="1809" y="5416"/>
                    <a:pt x="1831" y="5449"/>
                    <a:pt x="1853" y="5481"/>
                  </a:cubicBezTo>
                  <a:cubicBezTo>
                    <a:pt x="1938" y="5601"/>
                    <a:pt x="2019" y="5694"/>
                    <a:pt x="2101" y="5764"/>
                  </a:cubicBezTo>
                  <a:cubicBezTo>
                    <a:pt x="2151" y="5806"/>
                    <a:pt x="2201" y="5840"/>
                    <a:pt x="2251" y="5865"/>
                  </a:cubicBezTo>
                  <a:cubicBezTo>
                    <a:pt x="2305" y="5893"/>
                    <a:pt x="2361" y="5910"/>
                    <a:pt x="2416" y="5917"/>
                  </a:cubicBezTo>
                  <a:cubicBezTo>
                    <a:pt x="2462" y="5922"/>
                    <a:pt x="2509" y="5921"/>
                    <a:pt x="2556" y="5912"/>
                  </a:cubicBezTo>
                  <a:cubicBezTo>
                    <a:pt x="2599" y="5904"/>
                    <a:pt x="2643" y="5890"/>
                    <a:pt x="2687" y="5870"/>
                  </a:cubicBezTo>
                  <a:cubicBezTo>
                    <a:pt x="2760" y="5838"/>
                    <a:pt x="2834" y="5790"/>
                    <a:pt x="2920" y="5720"/>
                  </a:cubicBezTo>
                  <a:cubicBezTo>
                    <a:pt x="3074" y="5595"/>
                    <a:pt x="3217" y="5453"/>
                    <a:pt x="3355" y="5315"/>
                  </a:cubicBezTo>
                  <a:cubicBezTo>
                    <a:pt x="3497" y="5173"/>
                    <a:pt x="3645" y="5026"/>
                    <a:pt x="3805" y="4898"/>
                  </a:cubicBezTo>
                  <a:cubicBezTo>
                    <a:pt x="3894" y="4827"/>
                    <a:pt x="3990" y="4760"/>
                    <a:pt x="4082" y="4696"/>
                  </a:cubicBezTo>
                  <a:cubicBezTo>
                    <a:pt x="4254" y="4576"/>
                    <a:pt x="4431" y="4452"/>
                    <a:pt x="4575" y="4295"/>
                  </a:cubicBezTo>
                  <a:cubicBezTo>
                    <a:pt x="4653" y="4211"/>
                    <a:pt x="4719" y="4116"/>
                    <a:pt x="4773" y="4012"/>
                  </a:cubicBezTo>
                  <a:cubicBezTo>
                    <a:pt x="4828" y="3907"/>
                    <a:pt x="4868" y="3795"/>
                    <a:pt x="4893" y="3681"/>
                  </a:cubicBezTo>
                  <a:cubicBezTo>
                    <a:pt x="4946" y="3436"/>
                    <a:pt x="4925" y="3190"/>
                    <a:pt x="4832" y="2970"/>
                  </a:cubicBezTo>
                  <a:cubicBezTo>
                    <a:pt x="4780" y="2846"/>
                    <a:pt x="4705" y="2731"/>
                    <a:pt x="4633" y="2619"/>
                  </a:cubicBezTo>
                  <a:cubicBezTo>
                    <a:pt x="4598" y="2564"/>
                    <a:pt x="4562" y="2508"/>
                    <a:pt x="4528" y="2451"/>
                  </a:cubicBezTo>
                  <a:cubicBezTo>
                    <a:pt x="4463" y="2340"/>
                    <a:pt x="4406" y="2222"/>
                    <a:pt x="4359" y="2102"/>
                  </a:cubicBezTo>
                  <a:cubicBezTo>
                    <a:pt x="4312" y="1981"/>
                    <a:pt x="4275" y="1857"/>
                    <a:pt x="4250" y="1733"/>
                  </a:cubicBezTo>
                  <a:cubicBezTo>
                    <a:pt x="4240" y="1685"/>
                    <a:pt x="4230" y="1634"/>
                    <a:pt x="4221" y="1585"/>
                  </a:cubicBezTo>
                  <a:cubicBezTo>
                    <a:pt x="4175" y="1330"/>
                    <a:pt x="4127" y="1066"/>
                    <a:pt x="3931" y="902"/>
                  </a:cubicBezTo>
                  <a:cubicBezTo>
                    <a:pt x="3889" y="866"/>
                    <a:pt x="3842" y="838"/>
                    <a:pt x="3790" y="816"/>
                  </a:cubicBezTo>
                  <a:cubicBezTo>
                    <a:pt x="3741" y="796"/>
                    <a:pt x="3688" y="782"/>
                    <a:pt x="3633" y="774"/>
                  </a:cubicBezTo>
                  <a:cubicBezTo>
                    <a:pt x="3601" y="770"/>
                    <a:pt x="3568" y="768"/>
                    <a:pt x="3535" y="768"/>
                  </a:cubicBezTo>
                  <a:cubicBezTo>
                    <a:pt x="3463" y="768"/>
                    <a:pt x="3388" y="778"/>
                    <a:pt x="3316" y="7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1" name="Freeform 48">
              <a:extLst>
                <a:ext uri="{FF2B5EF4-FFF2-40B4-BE49-F238E27FC236}">
                  <a16:creationId xmlns:a16="http://schemas.microsoft.com/office/drawing/2014/main" id="{C84B2C5E-A318-467E-806B-71A8BF9DAF77}"/>
                </a:ext>
              </a:extLst>
            </p:cNvPr>
            <p:cNvSpPr>
              <a:spLocks noEditPoints="1"/>
            </p:cNvSpPr>
            <p:nvPr/>
          </p:nvSpPr>
          <p:spPr bwMode="auto">
            <a:xfrm>
              <a:off x="3887" y="7"/>
              <a:ext cx="3720" cy="4419"/>
            </a:xfrm>
            <a:custGeom>
              <a:avLst/>
              <a:gdLst>
                <a:gd name="T0" fmla="*/ 1866 w 5027"/>
                <a:gd name="T1" fmla="*/ 5508 h 5971"/>
                <a:gd name="T2" fmla="*/ 1730 w 5027"/>
                <a:gd name="T3" fmla="*/ 5312 h 5971"/>
                <a:gd name="T4" fmla="*/ 1121 w 5027"/>
                <a:gd name="T5" fmla="*/ 4838 h 5971"/>
                <a:gd name="T6" fmla="*/ 184 w 5027"/>
                <a:gd name="T7" fmla="*/ 4190 h 5971"/>
                <a:gd name="T8" fmla="*/ 9 w 5027"/>
                <a:gd name="T9" fmla="*/ 3368 h 5971"/>
                <a:gd name="T10" fmla="*/ 284 w 5027"/>
                <a:gd name="T11" fmla="*/ 2463 h 5971"/>
                <a:gd name="T12" fmla="*/ 446 w 5027"/>
                <a:gd name="T13" fmla="*/ 2346 h 5971"/>
                <a:gd name="T14" fmla="*/ 586 w 5027"/>
                <a:gd name="T15" fmla="*/ 1673 h 5971"/>
                <a:gd name="T16" fmla="*/ 724 w 5027"/>
                <a:gd name="T17" fmla="*/ 829 h 5971"/>
                <a:gd name="T18" fmla="*/ 1065 w 5027"/>
                <a:gd name="T19" fmla="*/ 753 h 5971"/>
                <a:gd name="T20" fmla="*/ 1213 w 5027"/>
                <a:gd name="T21" fmla="*/ 786 h 5971"/>
                <a:gd name="T22" fmla="*/ 1653 w 5027"/>
                <a:gd name="T23" fmla="*/ 487 h 5971"/>
                <a:gd name="T24" fmla="*/ 2095 w 5027"/>
                <a:gd name="T25" fmla="*/ 58 h 5971"/>
                <a:gd name="T26" fmla="*/ 2695 w 5027"/>
                <a:gd name="T27" fmla="*/ 438 h 5971"/>
                <a:gd name="T28" fmla="*/ 2839 w 5027"/>
                <a:gd name="T29" fmla="*/ 766 h 5971"/>
                <a:gd name="T30" fmla="*/ 3246 w 5027"/>
                <a:gd name="T31" fmla="*/ 821 h 5971"/>
                <a:gd name="T32" fmla="*/ 3394 w 5027"/>
                <a:gd name="T33" fmla="*/ 779 h 5971"/>
                <a:gd name="T34" fmla="*/ 4274 w 5027"/>
                <a:gd name="T35" fmla="*/ 1532 h 5971"/>
                <a:gd name="T36" fmla="*/ 4317 w 5027"/>
                <a:gd name="T37" fmla="*/ 1733 h 5971"/>
                <a:gd name="T38" fmla="*/ 4613 w 5027"/>
                <a:gd name="T39" fmla="*/ 2431 h 5971"/>
                <a:gd name="T40" fmla="*/ 4917 w 5027"/>
                <a:gd name="T41" fmla="*/ 2949 h 5971"/>
                <a:gd name="T42" fmla="*/ 4630 w 5027"/>
                <a:gd name="T43" fmla="*/ 4295 h 5971"/>
                <a:gd name="T44" fmla="*/ 4388 w 5027"/>
                <a:gd name="T45" fmla="*/ 4530 h 5971"/>
                <a:gd name="T46" fmla="*/ 3868 w 5027"/>
                <a:gd name="T47" fmla="*/ 4929 h 5971"/>
                <a:gd name="T48" fmla="*/ 3365 w 5027"/>
                <a:gd name="T49" fmla="*/ 5393 h 5971"/>
                <a:gd name="T50" fmla="*/ 2499 w 5027"/>
                <a:gd name="T51" fmla="*/ 5954 h 5971"/>
                <a:gd name="T52" fmla="*/ 3396 w 5027"/>
                <a:gd name="T53" fmla="*/ 786 h 5971"/>
                <a:gd name="T54" fmla="*/ 3247 w 5027"/>
                <a:gd name="T55" fmla="*/ 828 h 5971"/>
                <a:gd name="T56" fmla="*/ 2835 w 5027"/>
                <a:gd name="T57" fmla="*/ 771 h 5971"/>
                <a:gd name="T58" fmla="*/ 2688 w 5027"/>
                <a:gd name="T59" fmla="*/ 440 h 5971"/>
                <a:gd name="T60" fmla="*/ 2097 w 5027"/>
                <a:gd name="T61" fmla="*/ 64 h 5971"/>
                <a:gd name="T62" fmla="*/ 1658 w 5027"/>
                <a:gd name="T63" fmla="*/ 491 h 5971"/>
                <a:gd name="T64" fmla="*/ 1213 w 5027"/>
                <a:gd name="T65" fmla="*/ 793 h 5971"/>
                <a:gd name="T66" fmla="*/ 1062 w 5027"/>
                <a:gd name="T67" fmla="*/ 760 h 5971"/>
                <a:gd name="T68" fmla="*/ 729 w 5027"/>
                <a:gd name="T69" fmla="*/ 834 h 5971"/>
                <a:gd name="T70" fmla="*/ 593 w 5027"/>
                <a:gd name="T71" fmla="*/ 1672 h 5971"/>
                <a:gd name="T72" fmla="*/ 449 w 5027"/>
                <a:gd name="T73" fmla="*/ 2352 h 5971"/>
                <a:gd name="T74" fmla="*/ 289 w 5027"/>
                <a:gd name="T75" fmla="*/ 2468 h 5971"/>
                <a:gd name="T76" fmla="*/ 16 w 5027"/>
                <a:gd name="T77" fmla="*/ 3368 h 5971"/>
                <a:gd name="T78" fmla="*/ 190 w 5027"/>
                <a:gd name="T79" fmla="*/ 4186 h 5971"/>
                <a:gd name="T80" fmla="*/ 1123 w 5027"/>
                <a:gd name="T81" fmla="*/ 4831 h 5971"/>
                <a:gd name="T82" fmla="*/ 1735 w 5027"/>
                <a:gd name="T83" fmla="*/ 5307 h 5971"/>
                <a:gd name="T84" fmla="*/ 1872 w 5027"/>
                <a:gd name="T85" fmla="*/ 5504 h 5971"/>
                <a:gd name="T86" fmla="*/ 2950 w 5027"/>
                <a:gd name="T87" fmla="*/ 5755 h 5971"/>
                <a:gd name="T88" fmla="*/ 3410 w 5027"/>
                <a:gd name="T89" fmla="*/ 5339 h 5971"/>
                <a:gd name="T90" fmla="*/ 4099 w 5027"/>
                <a:gd name="T91" fmla="*/ 4744 h 5971"/>
                <a:gd name="T92" fmla="*/ 4570 w 5027"/>
                <a:gd name="T93" fmla="*/ 4350 h 5971"/>
                <a:gd name="T94" fmla="*/ 4959 w 5027"/>
                <a:gd name="T95" fmla="*/ 3673 h 5971"/>
                <a:gd name="T96" fmla="*/ 4702 w 5027"/>
                <a:gd name="T97" fmla="*/ 2584 h 5971"/>
                <a:gd name="T98" fmla="*/ 4400 w 5027"/>
                <a:gd name="T99" fmla="*/ 2017 h 5971"/>
                <a:gd name="T100" fmla="*/ 4288 w 5027"/>
                <a:gd name="T101" fmla="*/ 1633 h 5971"/>
                <a:gd name="T102" fmla="*/ 4000 w 5027"/>
                <a:gd name="T103" fmla="*/ 905 h 5971"/>
                <a:gd name="T104" fmla="*/ 3396 w 5027"/>
                <a:gd name="T105" fmla="*/ 786 h 5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27" h="5971">
                  <a:moveTo>
                    <a:pt x="2433" y="5949"/>
                  </a:moveTo>
                  <a:cubicBezTo>
                    <a:pt x="2243" y="5923"/>
                    <a:pt x="2058" y="5779"/>
                    <a:pt x="1866" y="5508"/>
                  </a:cubicBezTo>
                  <a:cubicBezTo>
                    <a:pt x="1845" y="5477"/>
                    <a:pt x="1823" y="5446"/>
                    <a:pt x="1802" y="5416"/>
                  </a:cubicBezTo>
                  <a:cubicBezTo>
                    <a:pt x="1779" y="5381"/>
                    <a:pt x="1754" y="5346"/>
                    <a:pt x="1730" y="5312"/>
                  </a:cubicBezTo>
                  <a:cubicBezTo>
                    <a:pt x="1635" y="5178"/>
                    <a:pt x="1527" y="5042"/>
                    <a:pt x="1381" y="4953"/>
                  </a:cubicBezTo>
                  <a:cubicBezTo>
                    <a:pt x="1299" y="4903"/>
                    <a:pt x="1208" y="4870"/>
                    <a:pt x="1121" y="4838"/>
                  </a:cubicBezTo>
                  <a:cubicBezTo>
                    <a:pt x="1106" y="4833"/>
                    <a:pt x="1091" y="4827"/>
                    <a:pt x="1076" y="4822"/>
                  </a:cubicBezTo>
                  <a:cubicBezTo>
                    <a:pt x="791" y="4717"/>
                    <a:pt x="406" y="4522"/>
                    <a:pt x="184" y="4190"/>
                  </a:cubicBezTo>
                  <a:cubicBezTo>
                    <a:pt x="129" y="4107"/>
                    <a:pt x="87" y="4020"/>
                    <a:pt x="59" y="3930"/>
                  </a:cubicBezTo>
                  <a:cubicBezTo>
                    <a:pt x="0" y="3740"/>
                    <a:pt x="5" y="3543"/>
                    <a:pt x="9" y="3368"/>
                  </a:cubicBezTo>
                  <a:cubicBezTo>
                    <a:pt x="14" y="3177"/>
                    <a:pt x="24" y="2976"/>
                    <a:pt x="87" y="2797"/>
                  </a:cubicBezTo>
                  <a:cubicBezTo>
                    <a:pt x="127" y="2684"/>
                    <a:pt x="195" y="2568"/>
                    <a:pt x="284" y="2463"/>
                  </a:cubicBezTo>
                  <a:cubicBezTo>
                    <a:pt x="290" y="2456"/>
                    <a:pt x="296" y="2449"/>
                    <a:pt x="303" y="2442"/>
                  </a:cubicBezTo>
                  <a:cubicBezTo>
                    <a:pt x="339" y="2401"/>
                    <a:pt x="393" y="2373"/>
                    <a:pt x="446" y="2346"/>
                  </a:cubicBezTo>
                  <a:cubicBezTo>
                    <a:pt x="500" y="2318"/>
                    <a:pt x="552" y="2291"/>
                    <a:pt x="585" y="2252"/>
                  </a:cubicBezTo>
                  <a:cubicBezTo>
                    <a:pt x="675" y="2148"/>
                    <a:pt x="625" y="1885"/>
                    <a:pt x="586" y="1673"/>
                  </a:cubicBezTo>
                  <a:cubicBezTo>
                    <a:pt x="568" y="1580"/>
                    <a:pt x="552" y="1492"/>
                    <a:pt x="550" y="1431"/>
                  </a:cubicBezTo>
                  <a:cubicBezTo>
                    <a:pt x="542" y="1162"/>
                    <a:pt x="601" y="960"/>
                    <a:pt x="724" y="829"/>
                  </a:cubicBezTo>
                  <a:cubicBezTo>
                    <a:pt x="797" y="752"/>
                    <a:pt x="886" y="714"/>
                    <a:pt x="969" y="725"/>
                  </a:cubicBezTo>
                  <a:cubicBezTo>
                    <a:pt x="1002" y="730"/>
                    <a:pt x="1034" y="742"/>
                    <a:pt x="1065" y="753"/>
                  </a:cubicBezTo>
                  <a:cubicBezTo>
                    <a:pt x="1085" y="761"/>
                    <a:pt x="1106" y="769"/>
                    <a:pt x="1128" y="775"/>
                  </a:cubicBezTo>
                  <a:cubicBezTo>
                    <a:pt x="1156" y="782"/>
                    <a:pt x="1184" y="786"/>
                    <a:pt x="1213" y="786"/>
                  </a:cubicBezTo>
                  <a:cubicBezTo>
                    <a:pt x="1213" y="786"/>
                    <a:pt x="1213" y="786"/>
                    <a:pt x="1213" y="786"/>
                  </a:cubicBezTo>
                  <a:cubicBezTo>
                    <a:pt x="1413" y="786"/>
                    <a:pt x="1574" y="599"/>
                    <a:pt x="1653" y="487"/>
                  </a:cubicBezTo>
                  <a:cubicBezTo>
                    <a:pt x="1668" y="466"/>
                    <a:pt x="1683" y="444"/>
                    <a:pt x="1698" y="422"/>
                  </a:cubicBezTo>
                  <a:cubicBezTo>
                    <a:pt x="1804" y="267"/>
                    <a:pt x="1914" y="107"/>
                    <a:pt x="2095" y="58"/>
                  </a:cubicBezTo>
                  <a:cubicBezTo>
                    <a:pt x="2305" y="0"/>
                    <a:pt x="2573" y="141"/>
                    <a:pt x="2667" y="361"/>
                  </a:cubicBezTo>
                  <a:cubicBezTo>
                    <a:pt x="2677" y="383"/>
                    <a:pt x="2686" y="408"/>
                    <a:pt x="2695" y="438"/>
                  </a:cubicBezTo>
                  <a:cubicBezTo>
                    <a:pt x="2702" y="461"/>
                    <a:pt x="2709" y="485"/>
                    <a:pt x="2715" y="508"/>
                  </a:cubicBezTo>
                  <a:cubicBezTo>
                    <a:pt x="2742" y="606"/>
                    <a:pt x="2767" y="698"/>
                    <a:pt x="2839" y="766"/>
                  </a:cubicBezTo>
                  <a:cubicBezTo>
                    <a:pt x="2906" y="828"/>
                    <a:pt x="3008" y="858"/>
                    <a:pt x="3118" y="846"/>
                  </a:cubicBezTo>
                  <a:cubicBezTo>
                    <a:pt x="3166" y="841"/>
                    <a:pt x="3211" y="830"/>
                    <a:pt x="3246" y="821"/>
                  </a:cubicBezTo>
                  <a:cubicBezTo>
                    <a:pt x="3265" y="816"/>
                    <a:pt x="3284" y="810"/>
                    <a:pt x="3303" y="805"/>
                  </a:cubicBezTo>
                  <a:cubicBezTo>
                    <a:pt x="3333" y="796"/>
                    <a:pt x="3363" y="787"/>
                    <a:pt x="3394" y="779"/>
                  </a:cubicBezTo>
                  <a:cubicBezTo>
                    <a:pt x="3628" y="723"/>
                    <a:pt x="3856" y="768"/>
                    <a:pt x="4004" y="900"/>
                  </a:cubicBezTo>
                  <a:cubicBezTo>
                    <a:pt x="4181" y="1057"/>
                    <a:pt x="4229" y="1299"/>
                    <a:pt x="4274" y="1532"/>
                  </a:cubicBezTo>
                  <a:cubicBezTo>
                    <a:pt x="4281" y="1565"/>
                    <a:pt x="4288" y="1599"/>
                    <a:pt x="4294" y="1632"/>
                  </a:cubicBezTo>
                  <a:cubicBezTo>
                    <a:pt x="4302" y="1670"/>
                    <a:pt x="4310" y="1703"/>
                    <a:pt x="4317" y="1733"/>
                  </a:cubicBezTo>
                  <a:cubicBezTo>
                    <a:pt x="4339" y="1825"/>
                    <a:pt x="4369" y="1917"/>
                    <a:pt x="4407" y="2014"/>
                  </a:cubicBezTo>
                  <a:cubicBezTo>
                    <a:pt x="4462" y="2157"/>
                    <a:pt x="4532" y="2297"/>
                    <a:pt x="4613" y="2431"/>
                  </a:cubicBezTo>
                  <a:cubicBezTo>
                    <a:pt x="4643" y="2481"/>
                    <a:pt x="4676" y="2532"/>
                    <a:pt x="4708" y="2581"/>
                  </a:cubicBezTo>
                  <a:cubicBezTo>
                    <a:pt x="4784" y="2698"/>
                    <a:pt x="4863" y="2819"/>
                    <a:pt x="4917" y="2949"/>
                  </a:cubicBezTo>
                  <a:cubicBezTo>
                    <a:pt x="5010" y="3175"/>
                    <a:pt x="5027" y="3426"/>
                    <a:pt x="4966" y="3674"/>
                  </a:cubicBezTo>
                  <a:cubicBezTo>
                    <a:pt x="4911" y="3894"/>
                    <a:pt x="4795" y="4109"/>
                    <a:pt x="4630" y="4295"/>
                  </a:cubicBezTo>
                  <a:cubicBezTo>
                    <a:pt x="4613" y="4314"/>
                    <a:pt x="4594" y="4334"/>
                    <a:pt x="4575" y="4354"/>
                  </a:cubicBezTo>
                  <a:cubicBezTo>
                    <a:pt x="4517" y="4416"/>
                    <a:pt x="4455" y="4473"/>
                    <a:pt x="4388" y="4530"/>
                  </a:cubicBezTo>
                  <a:cubicBezTo>
                    <a:pt x="4298" y="4607"/>
                    <a:pt x="4199" y="4680"/>
                    <a:pt x="4104" y="4750"/>
                  </a:cubicBezTo>
                  <a:cubicBezTo>
                    <a:pt x="4026" y="4808"/>
                    <a:pt x="3945" y="4867"/>
                    <a:pt x="3868" y="4929"/>
                  </a:cubicBezTo>
                  <a:cubicBezTo>
                    <a:pt x="3709" y="5058"/>
                    <a:pt x="3559" y="5203"/>
                    <a:pt x="3415" y="5344"/>
                  </a:cubicBezTo>
                  <a:cubicBezTo>
                    <a:pt x="3398" y="5361"/>
                    <a:pt x="3382" y="5377"/>
                    <a:pt x="3365" y="5393"/>
                  </a:cubicBezTo>
                  <a:cubicBezTo>
                    <a:pt x="3232" y="5523"/>
                    <a:pt x="3100" y="5648"/>
                    <a:pt x="2954" y="5760"/>
                  </a:cubicBezTo>
                  <a:cubicBezTo>
                    <a:pt x="2835" y="5852"/>
                    <a:pt x="2678" y="5954"/>
                    <a:pt x="2499" y="5954"/>
                  </a:cubicBezTo>
                  <a:cubicBezTo>
                    <a:pt x="2477" y="5954"/>
                    <a:pt x="2455" y="5952"/>
                    <a:pt x="2433" y="5949"/>
                  </a:cubicBezTo>
                  <a:moveTo>
                    <a:pt x="3396" y="786"/>
                  </a:moveTo>
                  <a:cubicBezTo>
                    <a:pt x="3365" y="794"/>
                    <a:pt x="3334" y="803"/>
                    <a:pt x="3305" y="811"/>
                  </a:cubicBezTo>
                  <a:cubicBezTo>
                    <a:pt x="3286" y="817"/>
                    <a:pt x="3267" y="822"/>
                    <a:pt x="3247" y="828"/>
                  </a:cubicBezTo>
                  <a:cubicBezTo>
                    <a:pt x="3213" y="837"/>
                    <a:pt x="3167" y="848"/>
                    <a:pt x="3119" y="853"/>
                  </a:cubicBezTo>
                  <a:cubicBezTo>
                    <a:pt x="3006" y="865"/>
                    <a:pt x="2903" y="835"/>
                    <a:pt x="2835" y="771"/>
                  </a:cubicBezTo>
                  <a:cubicBezTo>
                    <a:pt x="2760" y="702"/>
                    <a:pt x="2734" y="604"/>
                    <a:pt x="2708" y="510"/>
                  </a:cubicBezTo>
                  <a:cubicBezTo>
                    <a:pt x="2702" y="487"/>
                    <a:pt x="2695" y="463"/>
                    <a:pt x="2688" y="440"/>
                  </a:cubicBezTo>
                  <a:cubicBezTo>
                    <a:pt x="2679" y="410"/>
                    <a:pt x="2670" y="386"/>
                    <a:pt x="2661" y="363"/>
                  </a:cubicBezTo>
                  <a:cubicBezTo>
                    <a:pt x="2567" y="147"/>
                    <a:pt x="2304" y="7"/>
                    <a:pt x="2097" y="64"/>
                  </a:cubicBezTo>
                  <a:cubicBezTo>
                    <a:pt x="1918" y="113"/>
                    <a:pt x="1809" y="272"/>
                    <a:pt x="1703" y="426"/>
                  </a:cubicBezTo>
                  <a:cubicBezTo>
                    <a:pt x="1688" y="448"/>
                    <a:pt x="1673" y="470"/>
                    <a:pt x="1658" y="491"/>
                  </a:cubicBezTo>
                  <a:cubicBezTo>
                    <a:pt x="1579" y="604"/>
                    <a:pt x="1416" y="793"/>
                    <a:pt x="1213" y="793"/>
                  </a:cubicBezTo>
                  <a:cubicBezTo>
                    <a:pt x="1213" y="793"/>
                    <a:pt x="1213" y="793"/>
                    <a:pt x="1213" y="793"/>
                  </a:cubicBezTo>
                  <a:cubicBezTo>
                    <a:pt x="1184" y="793"/>
                    <a:pt x="1155" y="789"/>
                    <a:pt x="1126" y="781"/>
                  </a:cubicBezTo>
                  <a:cubicBezTo>
                    <a:pt x="1104" y="776"/>
                    <a:pt x="1083" y="768"/>
                    <a:pt x="1062" y="760"/>
                  </a:cubicBezTo>
                  <a:cubicBezTo>
                    <a:pt x="1032" y="748"/>
                    <a:pt x="1000" y="737"/>
                    <a:pt x="968" y="732"/>
                  </a:cubicBezTo>
                  <a:cubicBezTo>
                    <a:pt x="887" y="721"/>
                    <a:pt x="800" y="758"/>
                    <a:pt x="729" y="834"/>
                  </a:cubicBezTo>
                  <a:cubicBezTo>
                    <a:pt x="607" y="963"/>
                    <a:pt x="549" y="1164"/>
                    <a:pt x="557" y="1431"/>
                  </a:cubicBezTo>
                  <a:cubicBezTo>
                    <a:pt x="559" y="1491"/>
                    <a:pt x="575" y="1579"/>
                    <a:pt x="593" y="1672"/>
                  </a:cubicBezTo>
                  <a:cubicBezTo>
                    <a:pt x="632" y="1885"/>
                    <a:pt x="682" y="2150"/>
                    <a:pt x="590" y="2257"/>
                  </a:cubicBezTo>
                  <a:cubicBezTo>
                    <a:pt x="556" y="2297"/>
                    <a:pt x="502" y="2325"/>
                    <a:pt x="449" y="2352"/>
                  </a:cubicBezTo>
                  <a:cubicBezTo>
                    <a:pt x="397" y="2379"/>
                    <a:pt x="343" y="2407"/>
                    <a:pt x="308" y="2446"/>
                  </a:cubicBezTo>
                  <a:cubicBezTo>
                    <a:pt x="302" y="2453"/>
                    <a:pt x="295" y="2461"/>
                    <a:pt x="289" y="2468"/>
                  </a:cubicBezTo>
                  <a:cubicBezTo>
                    <a:pt x="201" y="2572"/>
                    <a:pt x="133" y="2687"/>
                    <a:pt x="94" y="2799"/>
                  </a:cubicBezTo>
                  <a:cubicBezTo>
                    <a:pt x="31" y="2977"/>
                    <a:pt x="21" y="3178"/>
                    <a:pt x="16" y="3368"/>
                  </a:cubicBezTo>
                  <a:cubicBezTo>
                    <a:pt x="12" y="3542"/>
                    <a:pt x="7" y="3739"/>
                    <a:pt x="65" y="3927"/>
                  </a:cubicBezTo>
                  <a:cubicBezTo>
                    <a:pt x="93" y="4017"/>
                    <a:pt x="135" y="4104"/>
                    <a:pt x="190" y="4186"/>
                  </a:cubicBezTo>
                  <a:cubicBezTo>
                    <a:pt x="411" y="4517"/>
                    <a:pt x="795" y="4711"/>
                    <a:pt x="1078" y="4815"/>
                  </a:cubicBezTo>
                  <a:cubicBezTo>
                    <a:pt x="1093" y="4821"/>
                    <a:pt x="1108" y="4826"/>
                    <a:pt x="1123" y="4831"/>
                  </a:cubicBezTo>
                  <a:cubicBezTo>
                    <a:pt x="1211" y="4863"/>
                    <a:pt x="1302" y="4896"/>
                    <a:pt x="1384" y="4947"/>
                  </a:cubicBezTo>
                  <a:cubicBezTo>
                    <a:pt x="1532" y="5037"/>
                    <a:pt x="1640" y="5174"/>
                    <a:pt x="1735" y="5307"/>
                  </a:cubicBezTo>
                  <a:cubicBezTo>
                    <a:pt x="1760" y="5342"/>
                    <a:pt x="1784" y="5377"/>
                    <a:pt x="1808" y="5412"/>
                  </a:cubicBezTo>
                  <a:cubicBezTo>
                    <a:pt x="1829" y="5442"/>
                    <a:pt x="1850" y="5473"/>
                    <a:pt x="1872" y="5504"/>
                  </a:cubicBezTo>
                  <a:cubicBezTo>
                    <a:pt x="2062" y="5773"/>
                    <a:pt x="2246" y="5916"/>
                    <a:pt x="2434" y="5942"/>
                  </a:cubicBezTo>
                  <a:cubicBezTo>
                    <a:pt x="2639" y="5971"/>
                    <a:pt x="2817" y="5857"/>
                    <a:pt x="2950" y="5755"/>
                  </a:cubicBezTo>
                  <a:cubicBezTo>
                    <a:pt x="3095" y="5643"/>
                    <a:pt x="3227" y="5518"/>
                    <a:pt x="3360" y="5388"/>
                  </a:cubicBezTo>
                  <a:cubicBezTo>
                    <a:pt x="3377" y="5372"/>
                    <a:pt x="3393" y="5356"/>
                    <a:pt x="3410" y="5339"/>
                  </a:cubicBezTo>
                  <a:cubicBezTo>
                    <a:pt x="3555" y="5198"/>
                    <a:pt x="3704" y="5052"/>
                    <a:pt x="3864" y="4923"/>
                  </a:cubicBezTo>
                  <a:cubicBezTo>
                    <a:pt x="3941" y="4861"/>
                    <a:pt x="4021" y="4802"/>
                    <a:pt x="4099" y="4744"/>
                  </a:cubicBezTo>
                  <a:cubicBezTo>
                    <a:pt x="4195" y="4674"/>
                    <a:pt x="4293" y="4602"/>
                    <a:pt x="4384" y="4525"/>
                  </a:cubicBezTo>
                  <a:cubicBezTo>
                    <a:pt x="4451" y="4468"/>
                    <a:pt x="4512" y="4411"/>
                    <a:pt x="4570" y="4350"/>
                  </a:cubicBezTo>
                  <a:cubicBezTo>
                    <a:pt x="4589" y="4330"/>
                    <a:pt x="4608" y="4310"/>
                    <a:pt x="4625" y="4291"/>
                  </a:cubicBezTo>
                  <a:cubicBezTo>
                    <a:pt x="4789" y="4105"/>
                    <a:pt x="4905" y="3892"/>
                    <a:pt x="4959" y="3673"/>
                  </a:cubicBezTo>
                  <a:cubicBezTo>
                    <a:pt x="5020" y="3426"/>
                    <a:pt x="5003" y="3176"/>
                    <a:pt x="4910" y="2952"/>
                  </a:cubicBezTo>
                  <a:cubicBezTo>
                    <a:pt x="4856" y="2822"/>
                    <a:pt x="4778" y="2701"/>
                    <a:pt x="4702" y="2584"/>
                  </a:cubicBezTo>
                  <a:cubicBezTo>
                    <a:pt x="4670" y="2536"/>
                    <a:pt x="4638" y="2485"/>
                    <a:pt x="4607" y="2435"/>
                  </a:cubicBezTo>
                  <a:cubicBezTo>
                    <a:pt x="4526" y="2300"/>
                    <a:pt x="4456" y="2160"/>
                    <a:pt x="4400" y="2017"/>
                  </a:cubicBezTo>
                  <a:cubicBezTo>
                    <a:pt x="4362" y="1919"/>
                    <a:pt x="4333" y="1827"/>
                    <a:pt x="4310" y="1734"/>
                  </a:cubicBezTo>
                  <a:cubicBezTo>
                    <a:pt x="4303" y="1704"/>
                    <a:pt x="4296" y="1671"/>
                    <a:pt x="4288" y="1633"/>
                  </a:cubicBezTo>
                  <a:cubicBezTo>
                    <a:pt x="4281" y="1600"/>
                    <a:pt x="4274" y="1566"/>
                    <a:pt x="4268" y="1534"/>
                  </a:cubicBezTo>
                  <a:cubicBezTo>
                    <a:pt x="4222" y="1301"/>
                    <a:pt x="4175" y="1060"/>
                    <a:pt x="4000" y="905"/>
                  </a:cubicBezTo>
                  <a:cubicBezTo>
                    <a:pt x="3895" y="812"/>
                    <a:pt x="3749" y="763"/>
                    <a:pt x="3590" y="763"/>
                  </a:cubicBezTo>
                  <a:cubicBezTo>
                    <a:pt x="3527" y="763"/>
                    <a:pt x="3461" y="770"/>
                    <a:pt x="3396" y="786"/>
                  </a:cubicBezTo>
                </a:path>
              </a:pathLst>
            </a:custGeom>
            <a:grpFill/>
            <a:ln w="6350">
              <a:solidFill>
                <a:srgbClr val="F5A670">
                  <a:alpha val="32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2" name="Freeform 49">
              <a:extLst>
                <a:ext uri="{FF2B5EF4-FFF2-40B4-BE49-F238E27FC236}">
                  <a16:creationId xmlns:a16="http://schemas.microsoft.com/office/drawing/2014/main" id="{7CA1CBB4-6E28-4AC8-A640-D358E240DD0B}"/>
                </a:ext>
              </a:extLst>
            </p:cNvPr>
            <p:cNvSpPr>
              <a:spLocks noEditPoints="1"/>
            </p:cNvSpPr>
            <p:nvPr/>
          </p:nvSpPr>
          <p:spPr bwMode="auto">
            <a:xfrm>
              <a:off x="3871" y="28"/>
              <a:ext cx="3749" cy="4396"/>
            </a:xfrm>
            <a:custGeom>
              <a:avLst/>
              <a:gdLst>
                <a:gd name="T0" fmla="*/ 2120 w 5065"/>
                <a:gd name="T1" fmla="*/ 5774 h 5940"/>
                <a:gd name="T2" fmla="*/ 1732 w 5065"/>
                <a:gd name="T3" fmla="*/ 5293 h 5940"/>
                <a:gd name="T4" fmla="*/ 1114 w 5065"/>
                <a:gd name="T5" fmla="*/ 4815 h 5940"/>
                <a:gd name="T6" fmla="*/ 60 w 5065"/>
                <a:gd name="T7" fmla="*/ 3926 h 5940"/>
                <a:gd name="T8" fmla="*/ 74 w 5065"/>
                <a:gd name="T9" fmla="*/ 2806 h 5940"/>
                <a:gd name="T10" fmla="*/ 436 w 5065"/>
                <a:gd name="T11" fmla="*/ 2279 h 5940"/>
                <a:gd name="T12" fmla="*/ 592 w 5065"/>
                <a:gd name="T13" fmla="*/ 1604 h 5940"/>
                <a:gd name="T14" fmla="*/ 753 w 5065"/>
                <a:gd name="T15" fmla="*/ 775 h 5940"/>
                <a:gd name="T16" fmla="*/ 1093 w 5065"/>
                <a:gd name="T17" fmla="*/ 694 h 5940"/>
                <a:gd name="T18" fmla="*/ 1492 w 5065"/>
                <a:gd name="T19" fmla="*/ 620 h 5940"/>
                <a:gd name="T20" fmla="*/ 1908 w 5065"/>
                <a:gd name="T21" fmla="*/ 150 h 5940"/>
                <a:gd name="T22" fmla="*/ 2308 w 5065"/>
                <a:gd name="T23" fmla="*/ 10 h 5940"/>
                <a:gd name="T24" fmla="*/ 2716 w 5065"/>
                <a:gd name="T25" fmla="*/ 315 h 5940"/>
                <a:gd name="T26" fmla="*/ 2818 w 5065"/>
                <a:gd name="T27" fmla="*/ 591 h 5940"/>
                <a:gd name="T28" fmla="*/ 3183 w 5065"/>
                <a:gd name="T29" fmla="*/ 786 h 5940"/>
                <a:gd name="T30" fmla="*/ 3460 w 5065"/>
                <a:gd name="T31" fmla="*/ 726 h 5940"/>
                <a:gd name="T32" fmla="*/ 4058 w 5065"/>
                <a:gd name="T33" fmla="*/ 862 h 5940"/>
                <a:gd name="T34" fmla="*/ 4307 w 5065"/>
                <a:gd name="T35" fmla="*/ 1449 h 5940"/>
                <a:gd name="T36" fmla="*/ 4462 w 5065"/>
                <a:gd name="T37" fmla="*/ 1965 h 5940"/>
                <a:gd name="T38" fmla="*/ 4980 w 5065"/>
                <a:gd name="T39" fmla="*/ 2889 h 5940"/>
                <a:gd name="T40" fmla="*/ 4664 w 5065"/>
                <a:gd name="T41" fmla="*/ 4249 h 5940"/>
                <a:gd name="T42" fmla="*/ 4108 w 5065"/>
                <a:gd name="T43" fmla="*/ 4759 h 5940"/>
                <a:gd name="T44" fmla="*/ 3395 w 5065"/>
                <a:gd name="T45" fmla="*/ 5385 h 5940"/>
                <a:gd name="T46" fmla="*/ 2581 w 5065"/>
                <a:gd name="T47" fmla="*/ 5934 h 5940"/>
                <a:gd name="T48" fmla="*/ 3460 w 5065"/>
                <a:gd name="T49" fmla="*/ 727 h 5940"/>
                <a:gd name="T50" fmla="*/ 3183 w 5065"/>
                <a:gd name="T51" fmla="*/ 787 h 5940"/>
                <a:gd name="T52" fmla="*/ 2817 w 5065"/>
                <a:gd name="T53" fmla="*/ 592 h 5940"/>
                <a:gd name="T54" fmla="*/ 2715 w 5065"/>
                <a:gd name="T55" fmla="*/ 316 h 5940"/>
                <a:gd name="T56" fmla="*/ 2308 w 5065"/>
                <a:gd name="T57" fmla="*/ 11 h 5940"/>
                <a:gd name="T58" fmla="*/ 1908 w 5065"/>
                <a:gd name="T59" fmla="*/ 150 h 5940"/>
                <a:gd name="T60" fmla="*/ 1492 w 5065"/>
                <a:gd name="T61" fmla="*/ 621 h 5940"/>
                <a:gd name="T62" fmla="*/ 1093 w 5065"/>
                <a:gd name="T63" fmla="*/ 694 h 5940"/>
                <a:gd name="T64" fmla="*/ 753 w 5065"/>
                <a:gd name="T65" fmla="*/ 776 h 5940"/>
                <a:gd name="T66" fmla="*/ 592 w 5065"/>
                <a:gd name="T67" fmla="*/ 1604 h 5940"/>
                <a:gd name="T68" fmla="*/ 437 w 5065"/>
                <a:gd name="T69" fmla="*/ 2280 h 5940"/>
                <a:gd name="T70" fmla="*/ 74 w 5065"/>
                <a:gd name="T71" fmla="*/ 2807 h 5940"/>
                <a:gd name="T72" fmla="*/ 187 w 5065"/>
                <a:gd name="T73" fmla="*/ 4180 h 5940"/>
                <a:gd name="T74" fmla="*/ 1380 w 5065"/>
                <a:gd name="T75" fmla="*/ 4933 h 5940"/>
                <a:gd name="T76" fmla="*/ 1809 w 5065"/>
                <a:gd name="T77" fmla="*/ 5401 h 5940"/>
                <a:gd name="T78" fmla="*/ 2270 w 5065"/>
                <a:gd name="T79" fmla="*/ 5876 h 5940"/>
                <a:gd name="T80" fmla="*/ 2719 w 5065"/>
                <a:gd name="T81" fmla="*/ 5897 h 5940"/>
                <a:gd name="T82" fmla="*/ 3459 w 5065"/>
                <a:gd name="T83" fmla="*/ 5324 h 5940"/>
                <a:gd name="T84" fmla="*/ 4430 w 5065"/>
                <a:gd name="T85" fmla="*/ 4495 h 5940"/>
                <a:gd name="T86" fmla="*/ 5016 w 5065"/>
                <a:gd name="T87" fmla="*/ 3625 h 5940"/>
                <a:gd name="T88" fmla="*/ 4761 w 5065"/>
                <a:gd name="T89" fmla="*/ 2504 h 5940"/>
                <a:gd name="T90" fmla="*/ 4362 w 5065"/>
                <a:gd name="T91" fmla="*/ 1692 h 5940"/>
                <a:gd name="T92" fmla="*/ 4224 w 5065"/>
                <a:gd name="T93" fmla="*/ 1130 h 5940"/>
                <a:gd name="T94" fmla="*/ 3924 w 5065"/>
                <a:gd name="T95" fmla="*/ 771 h 5940"/>
                <a:gd name="T96" fmla="*/ 3460 w 5065"/>
                <a:gd name="T97" fmla="*/ 727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5" h="5940">
                  <a:moveTo>
                    <a:pt x="2436" y="5933"/>
                  </a:moveTo>
                  <a:cubicBezTo>
                    <a:pt x="2381" y="5924"/>
                    <a:pt x="2325" y="5905"/>
                    <a:pt x="2270" y="5877"/>
                  </a:cubicBezTo>
                  <a:cubicBezTo>
                    <a:pt x="2220" y="5851"/>
                    <a:pt x="2170" y="5816"/>
                    <a:pt x="2120" y="5774"/>
                  </a:cubicBezTo>
                  <a:cubicBezTo>
                    <a:pt x="2039" y="5703"/>
                    <a:pt x="1957" y="5610"/>
                    <a:pt x="1870" y="5489"/>
                  </a:cubicBezTo>
                  <a:cubicBezTo>
                    <a:pt x="1850" y="5460"/>
                    <a:pt x="1829" y="5430"/>
                    <a:pt x="1809" y="5401"/>
                  </a:cubicBezTo>
                  <a:cubicBezTo>
                    <a:pt x="1784" y="5366"/>
                    <a:pt x="1758" y="5329"/>
                    <a:pt x="1732" y="5293"/>
                  </a:cubicBezTo>
                  <a:cubicBezTo>
                    <a:pt x="1695" y="5241"/>
                    <a:pt x="1637" y="5164"/>
                    <a:pt x="1571" y="5094"/>
                  </a:cubicBezTo>
                  <a:cubicBezTo>
                    <a:pt x="1508" y="5027"/>
                    <a:pt x="1445" y="4975"/>
                    <a:pt x="1379" y="4934"/>
                  </a:cubicBezTo>
                  <a:cubicBezTo>
                    <a:pt x="1295" y="4883"/>
                    <a:pt x="1203" y="4848"/>
                    <a:pt x="1114" y="4815"/>
                  </a:cubicBezTo>
                  <a:cubicBezTo>
                    <a:pt x="1101" y="4811"/>
                    <a:pt x="1087" y="4806"/>
                    <a:pt x="1073" y="4800"/>
                  </a:cubicBezTo>
                  <a:cubicBezTo>
                    <a:pt x="790" y="4695"/>
                    <a:pt x="406" y="4502"/>
                    <a:pt x="186" y="4181"/>
                  </a:cubicBezTo>
                  <a:cubicBezTo>
                    <a:pt x="131" y="4100"/>
                    <a:pt x="88" y="4014"/>
                    <a:pt x="60" y="3926"/>
                  </a:cubicBezTo>
                  <a:cubicBezTo>
                    <a:pt x="3" y="3751"/>
                    <a:pt x="0" y="3571"/>
                    <a:pt x="3" y="3372"/>
                  </a:cubicBezTo>
                  <a:cubicBezTo>
                    <a:pt x="4" y="3254"/>
                    <a:pt x="9" y="3165"/>
                    <a:pt x="18" y="3083"/>
                  </a:cubicBezTo>
                  <a:cubicBezTo>
                    <a:pt x="29" y="2979"/>
                    <a:pt x="47" y="2888"/>
                    <a:pt x="74" y="2806"/>
                  </a:cubicBezTo>
                  <a:cubicBezTo>
                    <a:pt x="121" y="2660"/>
                    <a:pt x="204" y="2528"/>
                    <a:pt x="271" y="2429"/>
                  </a:cubicBezTo>
                  <a:cubicBezTo>
                    <a:pt x="277" y="2420"/>
                    <a:pt x="283" y="2411"/>
                    <a:pt x="288" y="2403"/>
                  </a:cubicBezTo>
                  <a:cubicBezTo>
                    <a:pt x="325" y="2353"/>
                    <a:pt x="381" y="2316"/>
                    <a:pt x="436" y="2279"/>
                  </a:cubicBezTo>
                  <a:cubicBezTo>
                    <a:pt x="486" y="2246"/>
                    <a:pt x="537" y="2213"/>
                    <a:pt x="572" y="2170"/>
                  </a:cubicBezTo>
                  <a:cubicBezTo>
                    <a:pt x="612" y="2122"/>
                    <a:pt x="630" y="2042"/>
                    <a:pt x="627" y="1925"/>
                  </a:cubicBezTo>
                  <a:cubicBezTo>
                    <a:pt x="625" y="1823"/>
                    <a:pt x="607" y="1707"/>
                    <a:pt x="592" y="1604"/>
                  </a:cubicBezTo>
                  <a:cubicBezTo>
                    <a:pt x="577" y="1511"/>
                    <a:pt x="564" y="1422"/>
                    <a:pt x="565" y="1361"/>
                  </a:cubicBezTo>
                  <a:cubicBezTo>
                    <a:pt x="566" y="1241"/>
                    <a:pt x="580" y="1134"/>
                    <a:pt x="606" y="1043"/>
                  </a:cubicBezTo>
                  <a:cubicBezTo>
                    <a:pt x="637" y="934"/>
                    <a:pt x="686" y="843"/>
                    <a:pt x="753" y="775"/>
                  </a:cubicBezTo>
                  <a:cubicBezTo>
                    <a:pt x="786" y="741"/>
                    <a:pt x="825" y="713"/>
                    <a:pt x="863" y="695"/>
                  </a:cubicBezTo>
                  <a:cubicBezTo>
                    <a:pt x="908" y="674"/>
                    <a:pt x="953" y="666"/>
                    <a:pt x="997" y="670"/>
                  </a:cubicBezTo>
                  <a:cubicBezTo>
                    <a:pt x="1030" y="674"/>
                    <a:pt x="1062" y="684"/>
                    <a:pt x="1093" y="694"/>
                  </a:cubicBezTo>
                  <a:cubicBezTo>
                    <a:pt x="1113" y="700"/>
                    <a:pt x="1135" y="707"/>
                    <a:pt x="1156" y="712"/>
                  </a:cubicBezTo>
                  <a:cubicBezTo>
                    <a:pt x="1185" y="718"/>
                    <a:pt x="1214" y="721"/>
                    <a:pt x="1243" y="720"/>
                  </a:cubicBezTo>
                  <a:cubicBezTo>
                    <a:pt x="1324" y="717"/>
                    <a:pt x="1408" y="683"/>
                    <a:pt x="1492" y="620"/>
                  </a:cubicBezTo>
                  <a:cubicBezTo>
                    <a:pt x="1558" y="571"/>
                    <a:pt x="1624" y="502"/>
                    <a:pt x="1689" y="416"/>
                  </a:cubicBezTo>
                  <a:cubicBezTo>
                    <a:pt x="1701" y="400"/>
                    <a:pt x="1713" y="385"/>
                    <a:pt x="1724" y="369"/>
                  </a:cubicBezTo>
                  <a:cubicBezTo>
                    <a:pt x="1781" y="293"/>
                    <a:pt x="1841" y="214"/>
                    <a:pt x="1908" y="150"/>
                  </a:cubicBezTo>
                  <a:cubicBezTo>
                    <a:pt x="1944" y="115"/>
                    <a:pt x="1979" y="88"/>
                    <a:pt x="2016" y="66"/>
                  </a:cubicBezTo>
                  <a:cubicBezTo>
                    <a:pt x="2058" y="41"/>
                    <a:pt x="2100" y="24"/>
                    <a:pt x="2145" y="13"/>
                  </a:cubicBezTo>
                  <a:cubicBezTo>
                    <a:pt x="2196" y="1"/>
                    <a:pt x="2251" y="0"/>
                    <a:pt x="2308" y="10"/>
                  </a:cubicBezTo>
                  <a:cubicBezTo>
                    <a:pt x="2363" y="20"/>
                    <a:pt x="2418" y="39"/>
                    <a:pt x="2471" y="67"/>
                  </a:cubicBezTo>
                  <a:cubicBezTo>
                    <a:pt x="2524" y="95"/>
                    <a:pt x="2572" y="131"/>
                    <a:pt x="2614" y="173"/>
                  </a:cubicBezTo>
                  <a:cubicBezTo>
                    <a:pt x="2657" y="216"/>
                    <a:pt x="2691" y="264"/>
                    <a:pt x="2716" y="315"/>
                  </a:cubicBezTo>
                  <a:cubicBezTo>
                    <a:pt x="2726" y="337"/>
                    <a:pt x="2736" y="361"/>
                    <a:pt x="2746" y="390"/>
                  </a:cubicBezTo>
                  <a:cubicBezTo>
                    <a:pt x="2753" y="412"/>
                    <a:pt x="2761" y="434"/>
                    <a:pt x="2768" y="455"/>
                  </a:cubicBezTo>
                  <a:cubicBezTo>
                    <a:pt x="2782" y="501"/>
                    <a:pt x="2797" y="548"/>
                    <a:pt x="2818" y="591"/>
                  </a:cubicBezTo>
                  <a:cubicBezTo>
                    <a:pt x="2841" y="639"/>
                    <a:pt x="2868" y="677"/>
                    <a:pt x="2902" y="707"/>
                  </a:cubicBezTo>
                  <a:cubicBezTo>
                    <a:pt x="2938" y="739"/>
                    <a:pt x="2983" y="762"/>
                    <a:pt x="3035" y="775"/>
                  </a:cubicBezTo>
                  <a:cubicBezTo>
                    <a:pt x="3081" y="786"/>
                    <a:pt x="3132" y="790"/>
                    <a:pt x="3183" y="786"/>
                  </a:cubicBezTo>
                  <a:cubicBezTo>
                    <a:pt x="3231" y="782"/>
                    <a:pt x="3277" y="771"/>
                    <a:pt x="3311" y="763"/>
                  </a:cubicBezTo>
                  <a:cubicBezTo>
                    <a:pt x="3329" y="759"/>
                    <a:pt x="3347" y="754"/>
                    <a:pt x="3364" y="749"/>
                  </a:cubicBezTo>
                  <a:cubicBezTo>
                    <a:pt x="3395" y="741"/>
                    <a:pt x="3428" y="733"/>
                    <a:pt x="3460" y="726"/>
                  </a:cubicBezTo>
                  <a:cubicBezTo>
                    <a:pt x="3566" y="704"/>
                    <a:pt x="3675" y="702"/>
                    <a:pt x="3773" y="721"/>
                  </a:cubicBezTo>
                  <a:cubicBezTo>
                    <a:pt x="3827" y="732"/>
                    <a:pt x="3878" y="748"/>
                    <a:pt x="3924" y="771"/>
                  </a:cubicBezTo>
                  <a:cubicBezTo>
                    <a:pt x="3974" y="795"/>
                    <a:pt x="4019" y="825"/>
                    <a:pt x="4058" y="862"/>
                  </a:cubicBezTo>
                  <a:cubicBezTo>
                    <a:pt x="4096" y="898"/>
                    <a:pt x="4129" y="938"/>
                    <a:pt x="4158" y="986"/>
                  </a:cubicBezTo>
                  <a:cubicBezTo>
                    <a:pt x="4183" y="1028"/>
                    <a:pt x="4205" y="1075"/>
                    <a:pt x="4225" y="1130"/>
                  </a:cubicBezTo>
                  <a:cubicBezTo>
                    <a:pt x="4262" y="1230"/>
                    <a:pt x="4285" y="1341"/>
                    <a:pt x="4307" y="1449"/>
                  </a:cubicBezTo>
                  <a:cubicBezTo>
                    <a:pt x="4316" y="1496"/>
                    <a:pt x="4326" y="1546"/>
                    <a:pt x="4338" y="1593"/>
                  </a:cubicBezTo>
                  <a:cubicBezTo>
                    <a:pt x="4346" y="1629"/>
                    <a:pt x="4354" y="1662"/>
                    <a:pt x="4363" y="1692"/>
                  </a:cubicBezTo>
                  <a:cubicBezTo>
                    <a:pt x="4387" y="1778"/>
                    <a:pt x="4419" y="1867"/>
                    <a:pt x="4462" y="1965"/>
                  </a:cubicBezTo>
                  <a:cubicBezTo>
                    <a:pt x="4522" y="2103"/>
                    <a:pt x="4594" y="2241"/>
                    <a:pt x="4677" y="2373"/>
                  </a:cubicBezTo>
                  <a:cubicBezTo>
                    <a:pt x="4704" y="2417"/>
                    <a:pt x="4733" y="2461"/>
                    <a:pt x="4762" y="2504"/>
                  </a:cubicBezTo>
                  <a:cubicBezTo>
                    <a:pt x="4842" y="2626"/>
                    <a:pt x="4925" y="2753"/>
                    <a:pt x="4980" y="2889"/>
                  </a:cubicBezTo>
                  <a:cubicBezTo>
                    <a:pt x="5028" y="3006"/>
                    <a:pt x="5055" y="3131"/>
                    <a:pt x="5060" y="3259"/>
                  </a:cubicBezTo>
                  <a:cubicBezTo>
                    <a:pt x="5065" y="3382"/>
                    <a:pt x="5051" y="3505"/>
                    <a:pt x="5017" y="3625"/>
                  </a:cubicBezTo>
                  <a:cubicBezTo>
                    <a:pt x="4959" y="3834"/>
                    <a:pt x="4840" y="4044"/>
                    <a:pt x="4664" y="4249"/>
                  </a:cubicBezTo>
                  <a:cubicBezTo>
                    <a:pt x="4648" y="4269"/>
                    <a:pt x="4630" y="4289"/>
                    <a:pt x="4611" y="4311"/>
                  </a:cubicBezTo>
                  <a:cubicBezTo>
                    <a:pt x="4547" y="4381"/>
                    <a:pt x="4488" y="4441"/>
                    <a:pt x="4430" y="4495"/>
                  </a:cubicBezTo>
                  <a:cubicBezTo>
                    <a:pt x="4330" y="4588"/>
                    <a:pt x="4217" y="4675"/>
                    <a:pt x="4108" y="4759"/>
                  </a:cubicBezTo>
                  <a:cubicBezTo>
                    <a:pt x="4043" y="4809"/>
                    <a:pt x="3977" y="4860"/>
                    <a:pt x="3913" y="4912"/>
                  </a:cubicBezTo>
                  <a:cubicBezTo>
                    <a:pt x="3755" y="5042"/>
                    <a:pt x="3605" y="5185"/>
                    <a:pt x="3459" y="5324"/>
                  </a:cubicBezTo>
                  <a:cubicBezTo>
                    <a:pt x="3438" y="5344"/>
                    <a:pt x="3416" y="5365"/>
                    <a:pt x="3395" y="5385"/>
                  </a:cubicBezTo>
                  <a:cubicBezTo>
                    <a:pt x="3257" y="5516"/>
                    <a:pt x="3120" y="5643"/>
                    <a:pt x="2970" y="5754"/>
                  </a:cubicBezTo>
                  <a:cubicBezTo>
                    <a:pt x="2879" y="5820"/>
                    <a:pt x="2797" y="5867"/>
                    <a:pt x="2719" y="5897"/>
                  </a:cubicBezTo>
                  <a:cubicBezTo>
                    <a:pt x="2673" y="5915"/>
                    <a:pt x="2626" y="5928"/>
                    <a:pt x="2581" y="5934"/>
                  </a:cubicBezTo>
                  <a:cubicBezTo>
                    <a:pt x="2558" y="5937"/>
                    <a:pt x="2535" y="5939"/>
                    <a:pt x="2511" y="5939"/>
                  </a:cubicBezTo>
                  <a:cubicBezTo>
                    <a:pt x="2486" y="5939"/>
                    <a:pt x="2461" y="5937"/>
                    <a:pt x="2436" y="5933"/>
                  </a:cubicBezTo>
                  <a:moveTo>
                    <a:pt x="3460" y="727"/>
                  </a:moveTo>
                  <a:cubicBezTo>
                    <a:pt x="3428" y="734"/>
                    <a:pt x="3396" y="742"/>
                    <a:pt x="3365" y="750"/>
                  </a:cubicBezTo>
                  <a:cubicBezTo>
                    <a:pt x="3347" y="755"/>
                    <a:pt x="3329" y="759"/>
                    <a:pt x="3312" y="764"/>
                  </a:cubicBezTo>
                  <a:cubicBezTo>
                    <a:pt x="3277" y="772"/>
                    <a:pt x="3231" y="782"/>
                    <a:pt x="3183" y="787"/>
                  </a:cubicBezTo>
                  <a:cubicBezTo>
                    <a:pt x="3132" y="791"/>
                    <a:pt x="3081" y="787"/>
                    <a:pt x="3035" y="776"/>
                  </a:cubicBezTo>
                  <a:cubicBezTo>
                    <a:pt x="2983" y="762"/>
                    <a:pt x="2938" y="739"/>
                    <a:pt x="2901" y="707"/>
                  </a:cubicBezTo>
                  <a:cubicBezTo>
                    <a:pt x="2867" y="677"/>
                    <a:pt x="2840" y="640"/>
                    <a:pt x="2817" y="592"/>
                  </a:cubicBezTo>
                  <a:cubicBezTo>
                    <a:pt x="2797" y="549"/>
                    <a:pt x="2781" y="501"/>
                    <a:pt x="2767" y="456"/>
                  </a:cubicBezTo>
                  <a:cubicBezTo>
                    <a:pt x="2760" y="434"/>
                    <a:pt x="2753" y="412"/>
                    <a:pt x="2745" y="390"/>
                  </a:cubicBezTo>
                  <a:cubicBezTo>
                    <a:pt x="2735" y="361"/>
                    <a:pt x="2725" y="337"/>
                    <a:pt x="2715" y="316"/>
                  </a:cubicBezTo>
                  <a:cubicBezTo>
                    <a:pt x="2691" y="264"/>
                    <a:pt x="2656" y="216"/>
                    <a:pt x="2613" y="173"/>
                  </a:cubicBezTo>
                  <a:cubicBezTo>
                    <a:pt x="2572" y="131"/>
                    <a:pt x="2524" y="96"/>
                    <a:pt x="2471" y="68"/>
                  </a:cubicBezTo>
                  <a:cubicBezTo>
                    <a:pt x="2418" y="40"/>
                    <a:pt x="2363" y="21"/>
                    <a:pt x="2308" y="11"/>
                  </a:cubicBezTo>
                  <a:cubicBezTo>
                    <a:pt x="2251" y="1"/>
                    <a:pt x="2196" y="2"/>
                    <a:pt x="2145" y="14"/>
                  </a:cubicBezTo>
                  <a:cubicBezTo>
                    <a:pt x="2100" y="25"/>
                    <a:pt x="2058" y="42"/>
                    <a:pt x="2017" y="66"/>
                  </a:cubicBezTo>
                  <a:cubicBezTo>
                    <a:pt x="1980" y="88"/>
                    <a:pt x="1944" y="116"/>
                    <a:pt x="1908" y="150"/>
                  </a:cubicBezTo>
                  <a:cubicBezTo>
                    <a:pt x="1841" y="214"/>
                    <a:pt x="1782" y="293"/>
                    <a:pt x="1725" y="370"/>
                  </a:cubicBezTo>
                  <a:cubicBezTo>
                    <a:pt x="1713" y="385"/>
                    <a:pt x="1701" y="401"/>
                    <a:pt x="1690" y="416"/>
                  </a:cubicBezTo>
                  <a:cubicBezTo>
                    <a:pt x="1625" y="502"/>
                    <a:pt x="1558" y="571"/>
                    <a:pt x="1492" y="621"/>
                  </a:cubicBezTo>
                  <a:cubicBezTo>
                    <a:pt x="1408" y="684"/>
                    <a:pt x="1325" y="718"/>
                    <a:pt x="1243" y="721"/>
                  </a:cubicBezTo>
                  <a:cubicBezTo>
                    <a:pt x="1214" y="722"/>
                    <a:pt x="1185" y="719"/>
                    <a:pt x="1156" y="713"/>
                  </a:cubicBezTo>
                  <a:cubicBezTo>
                    <a:pt x="1135" y="708"/>
                    <a:pt x="1113" y="701"/>
                    <a:pt x="1093" y="694"/>
                  </a:cubicBezTo>
                  <a:cubicBezTo>
                    <a:pt x="1061" y="685"/>
                    <a:pt x="1029" y="674"/>
                    <a:pt x="997" y="671"/>
                  </a:cubicBezTo>
                  <a:cubicBezTo>
                    <a:pt x="953" y="667"/>
                    <a:pt x="908" y="675"/>
                    <a:pt x="864" y="695"/>
                  </a:cubicBezTo>
                  <a:cubicBezTo>
                    <a:pt x="825" y="714"/>
                    <a:pt x="787" y="741"/>
                    <a:pt x="753" y="776"/>
                  </a:cubicBezTo>
                  <a:cubicBezTo>
                    <a:pt x="687" y="844"/>
                    <a:pt x="638" y="934"/>
                    <a:pt x="607" y="1043"/>
                  </a:cubicBezTo>
                  <a:cubicBezTo>
                    <a:pt x="581" y="1134"/>
                    <a:pt x="567" y="1241"/>
                    <a:pt x="565" y="1361"/>
                  </a:cubicBezTo>
                  <a:cubicBezTo>
                    <a:pt x="565" y="1422"/>
                    <a:pt x="578" y="1511"/>
                    <a:pt x="592" y="1604"/>
                  </a:cubicBezTo>
                  <a:cubicBezTo>
                    <a:pt x="608" y="1707"/>
                    <a:pt x="626" y="1823"/>
                    <a:pt x="628" y="1925"/>
                  </a:cubicBezTo>
                  <a:cubicBezTo>
                    <a:pt x="631" y="2042"/>
                    <a:pt x="613" y="2123"/>
                    <a:pt x="573" y="2170"/>
                  </a:cubicBezTo>
                  <a:cubicBezTo>
                    <a:pt x="537" y="2213"/>
                    <a:pt x="486" y="2247"/>
                    <a:pt x="437" y="2280"/>
                  </a:cubicBezTo>
                  <a:cubicBezTo>
                    <a:pt x="382" y="2316"/>
                    <a:pt x="325" y="2354"/>
                    <a:pt x="289" y="2404"/>
                  </a:cubicBezTo>
                  <a:cubicBezTo>
                    <a:pt x="284" y="2411"/>
                    <a:pt x="277" y="2420"/>
                    <a:pt x="271" y="2429"/>
                  </a:cubicBezTo>
                  <a:cubicBezTo>
                    <a:pt x="204" y="2528"/>
                    <a:pt x="121" y="2661"/>
                    <a:pt x="74" y="2807"/>
                  </a:cubicBezTo>
                  <a:cubicBezTo>
                    <a:pt x="16" y="2988"/>
                    <a:pt x="6" y="3186"/>
                    <a:pt x="3" y="3372"/>
                  </a:cubicBezTo>
                  <a:cubicBezTo>
                    <a:pt x="1" y="3571"/>
                    <a:pt x="4" y="3751"/>
                    <a:pt x="60" y="3925"/>
                  </a:cubicBezTo>
                  <a:cubicBezTo>
                    <a:pt x="89" y="4014"/>
                    <a:pt x="132" y="4100"/>
                    <a:pt x="187" y="4180"/>
                  </a:cubicBezTo>
                  <a:cubicBezTo>
                    <a:pt x="407" y="4501"/>
                    <a:pt x="791" y="4694"/>
                    <a:pt x="1074" y="4800"/>
                  </a:cubicBezTo>
                  <a:cubicBezTo>
                    <a:pt x="1087" y="4805"/>
                    <a:pt x="1101" y="4810"/>
                    <a:pt x="1114" y="4815"/>
                  </a:cubicBezTo>
                  <a:cubicBezTo>
                    <a:pt x="1203" y="4848"/>
                    <a:pt x="1296" y="4882"/>
                    <a:pt x="1380" y="4933"/>
                  </a:cubicBezTo>
                  <a:cubicBezTo>
                    <a:pt x="1446" y="4974"/>
                    <a:pt x="1509" y="5027"/>
                    <a:pt x="1572" y="5094"/>
                  </a:cubicBezTo>
                  <a:cubicBezTo>
                    <a:pt x="1603" y="5127"/>
                    <a:pt x="1654" y="5184"/>
                    <a:pt x="1733" y="5293"/>
                  </a:cubicBezTo>
                  <a:cubicBezTo>
                    <a:pt x="1759" y="5328"/>
                    <a:pt x="1784" y="5365"/>
                    <a:pt x="1809" y="5401"/>
                  </a:cubicBezTo>
                  <a:cubicBezTo>
                    <a:pt x="1829" y="5430"/>
                    <a:pt x="1850" y="5460"/>
                    <a:pt x="1871" y="5489"/>
                  </a:cubicBezTo>
                  <a:cubicBezTo>
                    <a:pt x="1957" y="5610"/>
                    <a:pt x="2039" y="5703"/>
                    <a:pt x="2121" y="5773"/>
                  </a:cubicBezTo>
                  <a:cubicBezTo>
                    <a:pt x="2170" y="5815"/>
                    <a:pt x="2221" y="5850"/>
                    <a:pt x="2270" y="5876"/>
                  </a:cubicBezTo>
                  <a:cubicBezTo>
                    <a:pt x="2325" y="5905"/>
                    <a:pt x="2381" y="5923"/>
                    <a:pt x="2436" y="5932"/>
                  </a:cubicBezTo>
                  <a:cubicBezTo>
                    <a:pt x="2483" y="5939"/>
                    <a:pt x="2532" y="5940"/>
                    <a:pt x="2581" y="5933"/>
                  </a:cubicBezTo>
                  <a:cubicBezTo>
                    <a:pt x="2626" y="5927"/>
                    <a:pt x="2672" y="5915"/>
                    <a:pt x="2719" y="5897"/>
                  </a:cubicBezTo>
                  <a:cubicBezTo>
                    <a:pt x="2797" y="5867"/>
                    <a:pt x="2879" y="5820"/>
                    <a:pt x="2969" y="5753"/>
                  </a:cubicBezTo>
                  <a:cubicBezTo>
                    <a:pt x="3120" y="5643"/>
                    <a:pt x="3256" y="5516"/>
                    <a:pt x="3394" y="5385"/>
                  </a:cubicBezTo>
                  <a:cubicBezTo>
                    <a:pt x="3416" y="5364"/>
                    <a:pt x="3438" y="5344"/>
                    <a:pt x="3459" y="5324"/>
                  </a:cubicBezTo>
                  <a:cubicBezTo>
                    <a:pt x="3604" y="5185"/>
                    <a:pt x="3754" y="5041"/>
                    <a:pt x="3912" y="4912"/>
                  </a:cubicBezTo>
                  <a:cubicBezTo>
                    <a:pt x="3976" y="4859"/>
                    <a:pt x="4043" y="4808"/>
                    <a:pt x="4107" y="4759"/>
                  </a:cubicBezTo>
                  <a:cubicBezTo>
                    <a:pt x="4216" y="4675"/>
                    <a:pt x="4329" y="4588"/>
                    <a:pt x="4430" y="4495"/>
                  </a:cubicBezTo>
                  <a:cubicBezTo>
                    <a:pt x="4488" y="4441"/>
                    <a:pt x="4547" y="4380"/>
                    <a:pt x="4610" y="4310"/>
                  </a:cubicBezTo>
                  <a:cubicBezTo>
                    <a:pt x="4630" y="4288"/>
                    <a:pt x="4647" y="4268"/>
                    <a:pt x="4664" y="4249"/>
                  </a:cubicBezTo>
                  <a:cubicBezTo>
                    <a:pt x="4839" y="4044"/>
                    <a:pt x="4958" y="3834"/>
                    <a:pt x="5016" y="3625"/>
                  </a:cubicBezTo>
                  <a:cubicBezTo>
                    <a:pt x="5050" y="3504"/>
                    <a:pt x="5064" y="3381"/>
                    <a:pt x="5059" y="3259"/>
                  </a:cubicBezTo>
                  <a:cubicBezTo>
                    <a:pt x="5054" y="3131"/>
                    <a:pt x="5027" y="3006"/>
                    <a:pt x="4980" y="2889"/>
                  </a:cubicBezTo>
                  <a:cubicBezTo>
                    <a:pt x="4924" y="2753"/>
                    <a:pt x="4841" y="2627"/>
                    <a:pt x="4761" y="2504"/>
                  </a:cubicBezTo>
                  <a:cubicBezTo>
                    <a:pt x="4733" y="2462"/>
                    <a:pt x="4704" y="2418"/>
                    <a:pt x="4676" y="2374"/>
                  </a:cubicBezTo>
                  <a:cubicBezTo>
                    <a:pt x="4594" y="2241"/>
                    <a:pt x="4521" y="2104"/>
                    <a:pt x="4461" y="1965"/>
                  </a:cubicBezTo>
                  <a:cubicBezTo>
                    <a:pt x="4419" y="1867"/>
                    <a:pt x="4386" y="1778"/>
                    <a:pt x="4362" y="1692"/>
                  </a:cubicBezTo>
                  <a:cubicBezTo>
                    <a:pt x="4354" y="1662"/>
                    <a:pt x="4345" y="1629"/>
                    <a:pt x="4337" y="1593"/>
                  </a:cubicBezTo>
                  <a:cubicBezTo>
                    <a:pt x="4326" y="1546"/>
                    <a:pt x="4316" y="1497"/>
                    <a:pt x="4306" y="1449"/>
                  </a:cubicBezTo>
                  <a:cubicBezTo>
                    <a:pt x="4284" y="1342"/>
                    <a:pt x="4261" y="1231"/>
                    <a:pt x="4224" y="1130"/>
                  </a:cubicBezTo>
                  <a:cubicBezTo>
                    <a:pt x="4205" y="1076"/>
                    <a:pt x="4183" y="1029"/>
                    <a:pt x="4157" y="986"/>
                  </a:cubicBezTo>
                  <a:cubicBezTo>
                    <a:pt x="4128" y="939"/>
                    <a:pt x="4096" y="898"/>
                    <a:pt x="4058" y="863"/>
                  </a:cubicBezTo>
                  <a:cubicBezTo>
                    <a:pt x="4019" y="826"/>
                    <a:pt x="3974" y="795"/>
                    <a:pt x="3924" y="771"/>
                  </a:cubicBezTo>
                  <a:cubicBezTo>
                    <a:pt x="3878" y="749"/>
                    <a:pt x="3827" y="732"/>
                    <a:pt x="3773" y="722"/>
                  </a:cubicBezTo>
                  <a:cubicBezTo>
                    <a:pt x="3728" y="713"/>
                    <a:pt x="3680" y="709"/>
                    <a:pt x="3632" y="709"/>
                  </a:cubicBezTo>
                  <a:cubicBezTo>
                    <a:pt x="3575" y="709"/>
                    <a:pt x="3517" y="715"/>
                    <a:pt x="3460" y="72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3" name="Freeform 50">
              <a:extLst>
                <a:ext uri="{FF2B5EF4-FFF2-40B4-BE49-F238E27FC236}">
                  <a16:creationId xmlns:a16="http://schemas.microsoft.com/office/drawing/2014/main" id="{5CC63068-E717-4B62-8185-B63510A99A81}"/>
                </a:ext>
              </a:extLst>
            </p:cNvPr>
            <p:cNvSpPr>
              <a:spLocks noEditPoints="1"/>
            </p:cNvSpPr>
            <p:nvPr/>
          </p:nvSpPr>
          <p:spPr bwMode="auto">
            <a:xfrm>
              <a:off x="3849" y="15"/>
              <a:ext cx="3800" cy="4420"/>
            </a:xfrm>
            <a:custGeom>
              <a:avLst/>
              <a:gdLst>
                <a:gd name="T0" fmla="*/ 2130 w 5134"/>
                <a:gd name="T1" fmla="*/ 5801 h 5972"/>
                <a:gd name="T2" fmla="*/ 1740 w 5134"/>
                <a:gd name="T3" fmla="*/ 5320 h 5972"/>
                <a:gd name="T4" fmla="*/ 1077 w 5134"/>
                <a:gd name="T5" fmla="*/ 4826 h 5972"/>
                <a:gd name="T6" fmla="*/ 65 w 5134"/>
                <a:gd name="T7" fmla="*/ 3966 h 5972"/>
                <a:gd name="T8" fmla="*/ 64 w 5134"/>
                <a:gd name="T9" fmla="*/ 2858 h 5972"/>
                <a:gd name="T10" fmla="*/ 279 w 5134"/>
                <a:gd name="T11" fmla="*/ 2407 h 5972"/>
                <a:gd name="T12" fmla="*/ 625 w 5134"/>
                <a:gd name="T13" fmla="*/ 1890 h 5972"/>
                <a:gd name="T14" fmla="*/ 635 w 5134"/>
                <a:gd name="T15" fmla="*/ 1024 h 5972"/>
                <a:gd name="T16" fmla="*/ 899 w 5134"/>
                <a:gd name="T17" fmla="*/ 683 h 5972"/>
                <a:gd name="T18" fmla="*/ 1193 w 5134"/>
                <a:gd name="T19" fmla="*/ 690 h 5972"/>
                <a:gd name="T20" fmla="*/ 1529 w 5134"/>
                <a:gd name="T21" fmla="*/ 589 h 5972"/>
                <a:gd name="T22" fmla="*/ 1950 w 5134"/>
                <a:gd name="T23" fmla="*/ 141 h 5972"/>
                <a:gd name="T24" fmla="*/ 2364 w 5134"/>
                <a:gd name="T25" fmla="*/ 11 h 5972"/>
                <a:gd name="T26" fmla="*/ 2774 w 5134"/>
                <a:gd name="T27" fmla="*/ 312 h 5972"/>
                <a:gd name="T28" fmla="*/ 2973 w 5134"/>
                <a:gd name="T29" fmla="*/ 688 h 5972"/>
                <a:gd name="T30" fmla="*/ 3384 w 5134"/>
                <a:gd name="T31" fmla="*/ 746 h 5972"/>
                <a:gd name="T32" fmla="*/ 3843 w 5134"/>
                <a:gd name="T33" fmla="*/ 718 h 5972"/>
                <a:gd name="T34" fmla="*/ 4212 w 5134"/>
                <a:gd name="T35" fmla="*/ 983 h 5972"/>
                <a:gd name="T36" fmla="*/ 4391 w 5134"/>
                <a:gd name="T37" fmla="*/ 1597 h 5972"/>
                <a:gd name="T38" fmla="*/ 4751 w 5134"/>
                <a:gd name="T39" fmla="*/ 2357 h 5972"/>
                <a:gd name="T40" fmla="*/ 5131 w 5134"/>
                <a:gd name="T41" fmla="*/ 3249 h 5972"/>
                <a:gd name="T42" fmla="*/ 4709 w 5134"/>
                <a:gd name="T43" fmla="*/ 4249 h 5972"/>
                <a:gd name="T44" fmla="*/ 4122 w 5134"/>
                <a:gd name="T45" fmla="*/ 4816 h 5972"/>
                <a:gd name="T46" fmla="*/ 3435 w 5134"/>
                <a:gd name="T47" fmla="*/ 5423 h 5972"/>
                <a:gd name="T48" fmla="*/ 2594 w 5134"/>
                <a:gd name="T49" fmla="*/ 5967 h 5972"/>
                <a:gd name="T50" fmla="*/ 3532 w 5134"/>
                <a:gd name="T51" fmla="*/ 714 h 5972"/>
                <a:gd name="T52" fmla="*/ 3256 w 5134"/>
                <a:gd name="T53" fmla="*/ 766 h 5972"/>
                <a:gd name="T54" fmla="*/ 2829 w 5134"/>
                <a:gd name="T55" fmla="*/ 446 h 5972"/>
                <a:gd name="T56" fmla="*/ 2669 w 5134"/>
                <a:gd name="T57" fmla="*/ 174 h 5972"/>
                <a:gd name="T58" fmla="*/ 2201 w 5134"/>
                <a:gd name="T59" fmla="*/ 10 h 5972"/>
                <a:gd name="T60" fmla="*/ 1751 w 5134"/>
                <a:gd name="T61" fmla="*/ 361 h 5972"/>
                <a:gd name="T62" fmla="*/ 1409 w 5134"/>
                <a:gd name="T63" fmla="*/ 661 h 5972"/>
                <a:gd name="T64" fmla="*/ 1129 w 5134"/>
                <a:gd name="T65" fmla="*/ 675 h 5972"/>
                <a:gd name="T66" fmla="*/ 787 w 5134"/>
                <a:gd name="T67" fmla="*/ 763 h 5972"/>
                <a:gd name="T68" fmla="*/ 584 w 5134"/>
                <a:gd name="T69" fmla="*/ 1334 h 5972"/>
                <a:gd name="T70" fmla="*/ 565 w 5134"/>
                <a:gd name="T71" fmla="*/ 2129 h 5972"/>
                <a:gd name="T72" fmla="*/ 263 w 5134"/>
                <a:gd name="T73" fmla="*/ 2436 h 5972"/>
                <a:gd name="T74" fmla="*/ 1 w 5134"/>
                <a:gd name="T75" fmla="*/ 3419 h 5972"/>
                <a:gd name="T76" fmla="*/ 194 w 5134"/>
                <a:gd name="T77" fmla="*/ 4216 h 5972"/>
                <a:gd name="T78" fmla="*/ 1113 w 5134"/>
                <a:gd name="T79" fmla="*/ 4838 h 5972"/>
                <a:gd name="T80" fmla="*/ 1821 w 5134"/>
                <a:gd name="T81" fmla="*/ 5432 h 5972"/>
                <a:gd name="T82" fmla="*/ 2280 w 5134"/>
                <a:gd name="T83" fmla="*/ 5904 h 5972"/>
                <a:gd name="T84" fmla="*/ 2735 w 5134"/>
                <a:gd name="T85" fmla="*/ 5933 h 5972"/>
                <a:gd name="T86" fmla="*/ 3518 w 5134"/>
                <a:gd name="T87" fmla="*/ 5344 h 5972"/>
                <a:gd name="T88" fmla="*/ 4481 w 5134"/>
                <a:gd name="T89" fmla="*/ 4506 h 5972"/>
                <a:gd name="T90" fmla="*/ 4923 w 5134"/>
                <a:gd name="T91" fmla="*/ 3953 h 5972"/>
                <a:gd name="T92" fmla="*/ 5053 w 5134"/>
                <a:gd name="T93" fmla="*/ 2872 h 5972"/>
                <a:gd name="T94" fmla="*/ 4527 w 5134"/>
                <a:gd name="T95" fmla="*/ 1958 h 5972"/>
                <a:gd name="T96" fmla="*/ 4349 w 5134"/>
                <a:gd name="T97" fmla="*/ 1415 h 5972"/>
                <a:gd name="T98" fmla="*/ 4121 w 5134"/>
                <a:gd name="T99" fmla="*/ 866 h 5972"/>
                <a:gd name="T100" fmla="*/ 3680 w 5134"/>
                <a:gd name="T101" fmla="*/ 701 h 5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34" h="5972">
                  <a:moveTo>
                    <a:pt x="2446" y="5963"/>
                  </a:moveTo>
                  <a:cubicBezTo>
                    <a:pt x="2390" y="5954"/>
                    <a:pt x="2334" y="5934"/>
                    <a:pt x="2280" y="5905"/>
                  </a:cubicBezTo>
                  <a:cubicBezTo>
                    <a:pt x="2230" y="5878"/>
                    <a:pt x="2180" y="5843"/>
                    <a:pt x="2130" y="5801"/>
                  </a:cubicBezTo>
                  <a:cubicBezTo>
                    <a:pt x="2049" y="5730"/>
                    <a:pt x="1967" y="5637"/>
                    <a:pt x="1879" y="5516"/>
                  </a:cubicBezTo>
                  <a:cubicBezTo>
                    <a:pt x="1859" y="5488"/>
                    <a:pt x="1839" y="5460"/>
                    <a:pt x="1820" y="5433"/>
                  </a:cubicBezTo>
                  <a:cubicBezTo>
                    <a:pt x="1794" y="5396"/>
                    <a:pt x="1767" y="5357"/>
                    <a:pt x="1740" y="5320"/>
                  </a:cubicBezTo>
                  <a:cubicBezTo>
                    <a:pt x="1648" y="5195"/>
                    <a:pt x="1534" y="5055"/>
                    <a:pt x="1383" y="4962"/>
                  </a:cubicBezTo>
                  <a:cubicBezTo>
                    <a:pt x="1298" y="4909"/>
                    <a:pt x="1204" y="4873"/>
                    <a:pt x="1113" y="4839"/>
                  </a:cubicBezTo>
                  <a:cubicBezTo>
                    <a:pt x="1101" y="4835"/>
                    <a:pt x="1089" y="4830"/>
                    <a:pt x="1077" y="4826"/>
                  </a:cubicBezTo>
                  <a:cubicBezTo>
                    <a:pt x="892" y="4756"/>
                    <a:pt x="727" y="4674"/>
                    <a:pt x="587" y="4583"/>
                  </a:cubicBezTo>
                  <a:cubicBezTo>
                    <a:pt x="420" y="4474"/>
                    <a:pt x="288" y="4351"/>
                    <a:pt x="193" y="4217"/>
                  </a:cubicBezTo>
                  <a:cubicBezTo>
                    <a:pt x="138" y="4138"/>
                    <a:pt x="95" y="4053"/>
                    <a:pt x="65" y="3966"/>
                  </a:cubicBezTo>
                  <a:cubicBezTo>
                    <a:pt x="37" y="3885"/>
                    <a:pt x="19" y="3797"/>
                    <a:pt x="10" y="3695"/>
                  </a:cubicBezTo>
                  <a:cubicBezTo>
                    <a:pt x="1" y="3600"/>
                    <a:pt x="0" y="3507"/>
                    <a:pt x="0" y="3419"/>
                  </a:cubicBezTo>
                  <a:cubicBezTo>
                    <a:pt x="0" y="3259"/>
                    <a:pt x="8" y="3051"/>
                    <a:pt x="64" y="2858"/>
                  </a:cubicBezTo>
                  <a:cubicBezTo>
                    <a:pt x="106" y="2717"/>
                    <a:pt x="180" y="2584"/>
                    <a:pt x="246" y="2466"/>
                  </a:cubicBezTo>
                  <a:cubicBezTo>
                    <a:pt x="251" y="2456"/>
                    <a:pt x="257" y="2446"/>
                    <a:pt x="262" y="2436"/>
                  </a:cubicBezTo>
                  <a:cubicBezTo>
                    <a:pt x="268" y="2426"/>
                    <a:pt x="274" y="2415"/>
                    <a:pt x="279" y="2407"/>
                  </a:cubicBezTo>
                  <a:cubicBezTo>
                    <a:pt x="316" y="2345"/>
                    <a:pt x="376" y="2296"/>
                    <a:pt x="435" y="2249"/>
                  </a:cubicBezTo>
                  <a:cubicBezTo>
                    <a:pt x="481" y="2212"/>
                    <a:pt x="528" y="2174"/>
                    <a:pt x="565" y="2129"/>
                  </a:cubicBezTo>
                  <a:cubicBezTo>
                    <a:pt x="604" y="2081"/>
                    <a:pt x="624" y="2002"/>
                    <a:pt x="625" y="1890"/>
                  </a:cubicBezTo>
                  <a:cubicBezTo>
                    <a:pt x="626" y="1791"/>
                    <a:pt x="613" y="1679"/>
                    <a:pt x="601" y="1580"/>
                  </a:cubicBezTo>
                  <a:cubicBezTo>
                    <a:pt x="590" y="1485"/>
                    <a:pt x="580" y="1396"/>
                    <a:pt x="584" y="1334"/>
                  </a:cubicBezTo>
                  <a:cubicBezTo>
                    <a:pt x="591" y="1213"/>
                    <a:pt x="607" y="1112"/>
                    <a:pt x="635" y="1024"/>
                  </a:cubicBezTo>
                  <a:cubicBezTo>
                    <a:pt x="651" y="973"/>
                    <a:pt x="671" y="925"/>
                    <a:pt x="695" y="884"/>
                  </a:cubicBezTo>
                  <a:cubicBezTo>
                    <a:pt x="721" y="838"/>
                    <a:pt x="752" y="797"/>
                    <a:pt x="786" y="763"/>
                  </a:cubicBezTo>
                  <a:cubicBezTo>
                    <a:pt x="821" y="729"/>
                    <a:pt x="859" y="701"/>
                    <a:pt x="899" y="683"/>
                  </a:cubicBezTo>
                  <a:cubicBezTo>
                    <a:pt x="943" y="662"/>
                    <a:pt x="989" y="653"/>
                    <a:pt x="1033" y="656"/>
                  </a:cubicBezTo>
                  <a:cubicBezTo>
                    <a:pt x="1065" y="658"/>
                    <a:pt x="1098" y="666"/>
                    <a:pt x="1129" y="675"/>
                  </a:cubicBezTo>
                  <a:cubicBezTo>
                    <a:pt x="1150" y="680"/>
                    <a:pt x="1171" y="686"/>
                    <a:pt x="1193" y="690"/>
                  </a:cubicBezTo>
                  <a:cubicBezTo>
                    <a:pt x="1222" y="695"/>
                    <a:pt x="1251" y="696"/>
                    <a:pt x="1279" y="694"/>
                  </a:cubicBezTo>
                  <a:cubicBezTo>
                    <a:pt x="1322" y="691"/>
                    <a:pt x="1366" y="680"/>
                    <a:pt x="1409" y="660"/>
                  </a:cubicBezTo>
                  <a:cubicBezTo>
                    <a:pt x="1448" y="643"/>
                    <a:pt x="1488" y="619"/>
                    <a:pt x="1529" y="589"/>
                  </a:cubicBezTo>
                  <a:cubicBezTo>
                    <a:pt x="1593" y="539"/>
                    <a:pt x="1659" y="473"/>
                    <a:pt x="1730" y="386"/>
                  </a:cubicBezTo>
                  <a:cubicBezTo>
                    <a:pt x="1737" y="378"/>
                    <a:pt x="1744" y="369"/>
                    <a:pt x="1751" y="361"/>
                  </a:cubicBezTo>
                  <a:cubicBezTo>
                    <a:pt x="1813" y="284"/>
                    <a:pt x="1878" y="204"/>
                    <a:pt x="1950" y="141"/>
                  </a:cubicBezTo>
                  <a:cubicBezTo>
                    <a:pt x="1988" y="107"/>
                    <a:pt x="2026" y="80"/>
                    <a:pt x="2065" y="59"/>
                  </a:cubicBezTo>
                  <a:cubicBezTo>
                    <a:pt x="2109" y="35"/>
                    <a:pt x="2154" y="19"/>
                    <a:pt x="2201" y="10"/>
                  </a:cubicBezTo>
                  <a:cubicBezTo>
                    <a:pt x="2252" y="0"/>
                    <a:pt x="2307" y="0"/>
                    <a:pt x="2364" y="11"/>
                  </a:cubicBezTo>
                  <a:cubicBezTo>
                    <a:pt x="2419" y="22"/>
                    <a:pt x="2473" y="41"/>
                    <a:pt x="2526" y="69"/>
                  </a:cubicBezTo>
                  <a:cubicBezTo>
                    <a:pt x="2579" y="97"/>
                    <a:pt x="2627" y="132"/>
                    <a:pt x="2669" y="173"/>
                  </a:cubicBezTo>
                  <a:cubicBezTo>
                    <a:pt x="2713" y="216"/>
                    <a:pt x="2748" y="262"/>
                    <a:pt x="2774" y="312"/>
                  </a:cubicBezTo>
                  <a:cubicBezTo>
                    <a:pt x="2785" y="333"/>
                    <a:pt x="2795" y="356"/>
                    <a:pt x="2807" y="384"/>
                  </a:cubicBezTo>
                  <a:cubicBezTo>
                    <a:pt x="2815" y="404"/>
                    <a:pt x="2823" y="425"/>
                    <a:pt x="2830" y="445"/>
                  </a:cubicBezTo>
                  <a:cubicBezTo>
                    <a:pt x="2864" y="537"/>
                    <a:pt x="2897" y="624"/>
                    <a:pt x="2973" y="688"/>
                  </a:cubicBezTo>
                  <a:cubicBezTo>
                    <a:pt x="3010" y="719"/>
                    <a:pt x="3055" y="741"/>
                    <a:pt x="3108" y="754"/>
                  </a:cubicBezTo>
                  <a:cubicBezTo>
                    <a:pt x="3153" y="765"/>
                    <a:pt x="3205" y="769"/>
                    <a:pt x="3256" y="766"/>
                  </a:cubicBezTo>
                  <a:cubicBezTo>
                    <a:pt x="3303" y="762"/>
                    <a:pt x="3349" y="753"/>
                    <a:pt x="3384" y="746"/>
                  </a:cubicBezTo>
                  <a:cubicBezTo>
                    <a:pt x="3400" y="742"/>
                    <a:pt x="3416" y="738"/>
                    <a:pt x="3432" y="735"/>
                  </a:cubicBezTo>
                  <a:cubicBezTo>
                    <a:pt x="3464" y="727"/>
                    <a:pt x="3498" y="719"/>
                    <a:pt x="3532" y="713"/>
                  </a:cubicBezTo>
                  <a:cubicBezTo>
                    <a:pt x="3638" y="694"/>
                    <a:pt x="3746" y="696"/>
                    <a:pt x="3843" y="718"/>
                  </a:cubicBezTo>
                  <a:cubicBezTo>
                    <a:pt x="3896" y="729"/>
                    <a:pt x="3946" y="747"/>
                    <a:pt x="3991" y="771"/>
                  </a:cubicBezTo>
                  <a:cubicBezTo>
                    <a:pt x="4040" y="796"/>
                    <a:pt x="4084" y="828"/>
                    <a:pt x="4121" y="865"/>
                  </a:cubicBezTo>
                  <a:cubicBezTo>
                    <a:pt x="4156" y="900"/>
                    <a:pt x="4185" y="938"/>
                    <a:pt x="4212" y="983"/>
                  </a:cubicBezTo>
                  <a:cubicBezTo>
                    <a:pt x="4235" y="1023"/>
                    <a:pt x="4255" y="1067"/>
                    <a:pt x="4273" y="1117"/>
                  </a:cubicBezTo>
                  <a:cubicBezTo>
                    <a:pt x="4307" y="1211"/>
                    <a:pt x="4329" y="1315"/>
                    <a:pt x="4350" y="1415"/>
                  </a:cubicBezTo>
                  <a:cubicBezTo>
                    <a:pt x="4362" y="1475"/>
                    <a:pt x="4375" y="1538"/>
                    <a:pt x="4391" y="1597"/>
                  </a:cubicBezTo>
                  <a:cubicBezTo>
                    <a:pt x="4400" y="1631"/>
                    <a:pt x="4410" y="1664"/>
                    <a:pt x="4419" y="1694"/>
                  </a:cubicBezTo>
                  <a:cubicBezTo>
                    <a:pt x="4445" y="1774"/>
                    <a:pt x="4479" y="1858"/>
                    <a:pt x="4527" y="1958"/>
                  </a:cubicBezTo>
                  <a:cubicBezTo>
                    <a:pt x="4592" y="2092"/>
                    <a:pt x="4667" y="2226"/>
                    <a:pt x="4751" y="2357"/>
                  </a:cubicBezTo>
                  <a:cubicBezTo>
                    <a:pt x="4775" y="2394"/>
                    <a:pt x="4800" y="2431"/>
                    <a:pt x="4824" y="2468"/>
                  </a:cubicBezTo>
                  <a:cubicBezTo>
                    <a:pt x="4909" y="2596"/>
                    <a:pt x="4997" y="2728"/>
                    <a:pt x="5054" y="2871"/>
                  </a:cubicBezTo>
                  <a:cubicBezTo>
                    <a:pt x="5102" y="2991"/>
                    <a:pt x="5128" y="3118"/>
                    <a:pt x="5131" y="3249"/>
                  </a:cubicBezTo>
                  <a:cubicBezTo>
                    <a:pt x="5134" y="3374"/>
                    <a:pt x="5116" y="3498"/>
                    <a:pt x="5078" y="3620"/>
                  </a:cubicBezTo>
                  <a:cubicBezTo>
                    <a:pt x="5045" y="3729"/>
                    <a:pt x="4994" y="3839"/>
                    <a:pt x="4924" y="3953"/>
                  </a:cubicBezTo>
                  <a:cubicBezTo>
                    <a:pt x="4867" y="4046"/>
                    <a:pt x="4796" y="4143"/>
                    <a:pt x="4709" y="4249"/>
                  </a:cubicBezTo>
                  <a:cubicBezTo>
                    <a:pt x="4690" y="4271"/>
                    <a:pt x="4672" y="4293"/>
                    <a:pt x="4656" y="4312"/>
                  </a:cubicBezTo>
                  <a:cubicBezTo>
                    <a:pt x="4593" y="4386"/>
                    <a:pt x="4540" y="4447"/>
                    <a:pt x="4481" y="4506"/>
                  </a:cubicBezTo>
                  <a:cubicBezTo>
                    <a:pt x="4373" y="4616"/>
                    <a:pt x="4245" y="4718"/>
                    <a:pt x="4122" y="4816"/>
                  </a:cubicBezTo>
                  <a:cubicBezTo>
                    <a:pt x="4071" y="4857"/>
                    <a:pt x="4018" y="4899"/>
                    <a:pt x="3967" y="4942"/>
                  </a:cubicBezTo>
                  <a:cubicBezTo>
                    <a:pt x="3812" y="5070"/>
                    <a:pt x="3663" y="5210"/>
                    <a:pt x="3518" y="5345"/>
                  </a:cubicBezTo>
                  <a:cubicBezTo>
                    <a:pt x="3491" y="5370"/>
                    <a:pt x="3462" y="5397"/>
                    <a:pt x="3435" y="5423"/>
                  </a:cubicBezTo>
                  <a:cubicBezTo>
                    <a:pt x="3292" y="5556"/>
                    <a:pt x="3150" y="5684"/>
                    <a:pt x="2994" y="5794"/>
                  </a:cubicBezTo>
                  <a:cubicBezTo>
                    <a:pt x="2901" y="5859"/>
                    <a:pt x="2816" y="5905"/>
                    <a:pt x="2735" y="5933"/>
                  </a:cubicBezTo>
                  <a:cubicBezTo>
                    <a:pt x="2687" y="5950"/>
                    <a:pt x="2640" y="5962"/>
                    <a:pt x="2594" y="5967"/>
                  </a:cubicBezTo>
                  <a:cubicBezTo>
                    <a:pt x="2573" y="5969"/>
                    <a:pt x="2553" y="5971"/>
                    <a:pt x="2533" y="5971"/>
                  </a:cubicBezTo>
                  <a:cubicBezTo>
                    <a:pt x="2503" y="5971"/>
                    <a:pt x="2474" y="5968"/>
                    <a:pt x="2446" y="5963"/>
                  </a:cubicBezTo>
                  <a:moveTo>
                    <a:pt x="3532" y="714"/>
                  </a:moveTo>
                  <a:cubicBezTo>
                    <a:pt x="3498" y="720"/>
                    <a:pt x="3465" y="728"/>
                    <a:pt x="3432" y="735"/>
                  </a:cubicBezTo>
                  <a:cubicBezTo>
                    <a:pt x="3416" y="739"/>
                    <a:pt x="3400" y="743"/>
                    <a:pt x="3384" y="746"/>
                  </a:cubicBezTo>
                  <a:cubicBezTo>
                    <a:pt x="3349" y="754"/>
                    <a:pt x="3303" y="763"/>
                    <a:pt x="3256" y="766"/>
                  </a:cubicBezTo>
                  <a:cubicBezTo>
                    <a:pt x="3205" y="770"/>
                    <a:pt x="3153" y="766"/>
                    <a:pt x="3108" y="755"/>
                  </a:cubicBezTo>
                  <a:cubicBezTo>
                    <a:pt x="3055" y="742"/>
                    <a:pt x="3010" y="720"/>
                    <a:pt x="2973" y="689"/>
                  </a:cubicBezTo>
                  <a:cubicBezTo>
                    <a:pt x="2896" y="625"/>
                    <a:pt x="2864" y="538"/>
                    <a:pt x="2829" y="446"/>
                  </a:cubicBezTo>
                  <a:cubicBezTo>
                    <a:pt x="2822" y="425"/>
                    <a:pt x="2814" y="405"/>
                    <a:pt x="2806" y="384"/>
                  </a:cubicBezTo>
                  <a:cubicBezTo>
                    <a:pt x="2795" y="356"/>
                    <a:pt x="2784" y="333"/>
                    <a:pt x="2773" y="312"/>
                  </a:cubicBezTo>
                  <a:cubicBezTo>
                    <a:pt x="2748" y="263"/>
                    <a:pt x="2712" y="216"/>
                    <a:pt x="2669" y="174"/>
                  </a:cubicBezTo>
                  <a:cubicBezTo>
                    <a:pt x="2627" y="133"/>
                    <a:pt x="2579" y="98"/>
                    <a:pt x="2526" y="70"/>
                  </a:cubicBezTo>
                  <a:cubicBezTo>
                    <a:pt x="2473" y="42"/>
                    <a:pt x="2418" y="22"/>
                    <a:pt x="2364" y="12"/>
                  </a:cubicBezTo>
                  <a:cubicBezTo>
                    <a:pt x="2307" y="1"/>
                    <a:pt x="2252" y="1"/>
                    <a:pt x="2201" y="10"/>
                  </a:cubicBezTo>
                  <a:cubicBezTo>
                    <a:pt x="2154" y="20"/>
                    <a:pt x="2109" y="36"/>
                    <a:pt x="2066" y="59"/>
                  </a:cubicBezTo>
                  <a:cubicBezTo>
                    <a:pt x="2027" y="81"/>
                    <a:pt x="1989" y="107"/>
                    <a:pt x="1950" y="141"/>
                  </a:cubicBezTo>
                  <a:cubicBezTo>
                    <a:pt x="1878" y="205"/>
                    <a:pt x="1814" y="284"/>
                    <a:pt x="1751" y="361"/>
                  </a:cubicBezTo>
                  <a:cubicBezTo>
                    <a:pt x="1744" y="370"/>
                    <a:pt x="1738" y="378"/>
                    <a:pt x="1731" y="387"/>
                  </a:cubicBezTo>
                  <a:cubicBezTo>
                    <a:pt x="1660" y="474"/>
                    <a:pt x="1594" y="540"/>
                    <a:pt x="1529" y="589"/>
                  </a:cubicBezTo>
                  <a:cubicBezTo>
                    <a:pt x="1489" y="620"/>
                    <a:pt x="1449" y="644"/>
                    <a:pt x="1409" y="661"/>
                  </a:cubicBezTo>
                  <a:cubicBezTo>
                    <a:pt x="1366" y="680"/>
                    <a:pt x="1322" y="692"/>
                    <a:pt x="1279" y="695"/>
                  </a:cubicBezTo>
                  <a:cubicBezTo>
                    <a:pt x="1251" y="697"/>
                    <a:pt x="1222" y="695"/>
                    <a:pt x="1193" y="690"/>
                  </a:cubicBezTo>
                  <a:cubicBezTo>
                    <a:pt x="1171" y="687"/>
                    <a:pt x="1149" y="681"/>
                    <a:pt x="1129" y="675"/>
                  </a:cubicBezTo>
                  <a:cubicBezTo>
                    <a:pt x="1097" y="667"/>
                    <a:pt x="1065" y="658"/>
                    <a:pt x="1033" y="656"/>
                  </a:cubicBezTo>
                  <a:cubicBezTo>
                    <a:pt x="989" y="653"/>
                    <a:pt x="944" y="663"/>
                    <a:pt x="899" y="683"/>
                  </a:cubicBezTo>
                  <a:cubicBezTo>
                    <a:pt x="860" y="702"/>
                    <a:pt x="821" y="729"/>
                    <a:pt x="787" y="763"/>
                  </a:cubicBezTo>
                  <a:cubicBezTo>
                    <a:pt x="752" y="798"/>
                    <a:pt x="721" y="838"/>
                    <a:pt x="696" y="884"/>
                  </a:cubicBezTo>
                  <a:cubicBezTo>
                    <a:pt x="672" y="926"/>
                    <a:pt x="652" y="973"/>
                    <a:pt x="636" y="1024"/>
                  </a:cubicBezTo>
                  <a:cubicBezTo>
                    <a:pt x="608" y="1112"/>
                    <a:pt x="591" y="1214"/>
                    <a:pt x="584" y="1334"/>
                  </a:cubicBezTo>
                  <a:cubicBezTo>
                    <a:pt x="581" y="1396"/>
                    <a:pt x="591" y="1485"/>
                    <a:pt x="602" y="1580"/>
                  </a:cubicBezTo>
                  <a:cubicBezTo>
                    <a:pt x="614" y="1679"/>
                    <a:pt x="627" y="1791"/>
                    <a:pt x="626" y="1890"/>
                  </a:cubicBezTo>
                  <a:cubicBezTo>
                    <a:pt x="624" y="2003"/>
                    <a:pt x="605" y="2081"/>
                    <a:pt x="565" y="2129"/>
                  </a:cubicBezTo>
                  <a:cubicBezTo>
                    <a:pt x="529" y="2174"/>
                    <a:pt x="481" y="2212"/>
                    <a:pt x="435" y="2249"/>
                  </a:cubicBezTo>
                  <a:cubicBezTo>
                    <a:pt x="377" y="2296"/>
                    <a:pt x="316" y="2345"/>
                    <a:pt x="280" y="2407"/>
                  </a:cubicBezTo>
                  <a:cubicBezTo>
                    <a:pt x="275" y="2416"/>
                    <a:pt x="269" y="2426"/>
                    <a:pt x="263" y="2436"/>
                  </a:cubicBezTo>
                  <a:cubicBezTo>
                    <a:pt x="258" y="2446"/>
                    <a:pt x="252" y="2456"/>
                    <a:pt x="246" y="2466"/>
                  </a:cubicBezTo>
                  <a:cubicBezTo>
                    <a:pt x="181" y="2584"/>
                    <a:pt x="107" y="2717"/>
                    <a:pt x="65" y="2858"/>
                  </a:cubicBezTo>
                  <a:cubicBezTo>
                    <a:pt x="9" y="3051"/>
                    <a:pt x="1" y="3259"/>
                    <a:pt x="1" y="3419"/>
                  </a:cubicBezTo>
                  <a:cubicBezTo>
                    <a:pt x="1" y="3507"/>
                    <a:pt x="2" y="3600"/>
                    <a:pt x="11" y="3694"/>
                  </a:cubicBezTo>
                  <a:cubicBezTo>
                    <a:pt x="20" y="3796"/>
                    <a:pt x="38" y="3885"/>
                    <a:pt x="66" y="3966"/>
                  </a:cubicBezTo>
                  <a:cubicBezTo>
                    <a:pt x="95" y="4053"/>
                    <a:pt x="139" y="4137"/>
                    <a:pt x="194" y="4216"/>
                  </a:cubicBezTo>
                  <a:cubicBezTo>
                    <a:pt x="289" y="4351"/>
                    <a:pt x="421" y="4474"/>
                    <a:pt x="588" y="4582"/>
                  </a:cubicBezTo>
                  <a:cubicBezTo>
                    <a:pt x="727" y="4673"/>
                    <a:pt x="892" y="4755"/>
                    <a:pt x="1078" y="4825"/>
                  </a:cubicBezTo>
                  <a:cubicBezTo>
                    <a:pt x="1089" y="4829"/>
                    <a:pt x="1101" y="4834"/>
                    <a:pt x="1113" y="4838"/>
                  </a:cubicBezTo>
                  <a:cubicBezTo>
                    <a:pt x="1204" y="4873"/>
                    <a:pt x="1298" y="4908"/>
                    <a:pt x="1384" y="4961"/>
                  </a:cubicBezTo>
                  <a:cubicBezTo>
                    <a:pt x="1534" y="5054"/>
                    <a:pt x="1648" y="5194"/>
                    <a:pt x="1740" y="5319"/>
                  </a:cubicBezTo>
                  <a:cubicBezTo>
                    <a:pt x="1767" y="5357"/>
                    <a:pt x="1795" y="5395"/>
                    <a:pt x="1821" y="5432"/>
                  </a:cubicBezTo>
                  <a:cubicBezTo>
                    <a:pt x="1840" y="5460"/>
                    <a:pt x="1860" y="5488"/>
                    <a:pt x="1880" y="5515"/>
                  </a:cubicBezTo>
                  <a:cubicBezTo>
                    <a:pt x="1967" y="5637"/>
                    <a:pt x="2049" y="5730"/>
                    <a:pt x="2131" y="5800"/>
                  </a:cubicBezTo>
                  <a:cubicBezTo>
                    <a:pt x="2180" y="5843"/>
                    <a:pt x="2230" y="5878"/>
                    <a:pt x="2280" y="5904"/>
                  </a:cubicBezTo>
                  <a:cubicBezTo>
                    <a:pt x="2335" y="5933"/>
                    <a:pt x="2391" y="5953"/>
                    <a:pt x="2446" y="5962"/>
                  </a:cubicBezTo>
                  <a:cubicBezTo>
                    <a:pt x="2494" y="5971"/>
                    <a:pt x="2544" y="5972"/>
                    <a:pt x="2594" y="5966"/>
                  </a:cubicBezTo>
                  <a:cubicBezTo>
                    <a:pt x="2640" y="5961"/>
                    <a:pt x="2687" y="5950"/>
                    <a:pt x="2735" y="5933"/>
                  </a:cubicBezTo>
                  <a:cubicBezTo>
                    <a:pt x="2816" y="5904"/>
                    <a:pt x="2901" y="5858"/>
                    <a:pt x="2993" y="5793"/>
                  </a:cubicBezTo>
                  <a:cubicBezTo>
                    <a:pt x="3150" y="5683"/>
                    <a:pt x="3291" y="5555"/>
                    <a:pt x="3434" y="5422"/>
                  </a:cubicBezTo>
                  <a:cubicBezTo>
                    <a:pt x="3462" y="5396"/>
                    <a:pt x="3490" y="5370"/>
                    <a:pt x="3518" y="5344"/>
                  </a:cubicBezTo>
                  <a:cubicBezTo>
                    <a:pt x="3662" y="5209"/>
                    <a:pt x="3812" y="5070"/>
                    <a:pt x="3966" y="4941"/>
                  </a:cubicBezTo>
                  <a:cubicBezTo>
                    <a:pt x="4017" y="4899"/>
                    <a:pt x="4071" y="4856"/>
                    <a:pt x="4122" y="4815"/>
                  </a:cubicBezTo>
                  <a:cubicBezTo>
                    <a:pt x="4245" y="4717"/>
                    <a:pt x="4372" y="4615"/>
                    <a:pt x="4481" y="4506"/>
                  </a:cubicBezTo>
                  <a:cubicBezTo>
                    <a:pt x="4539" y="4446"/>
                    <a:pt x="4593" y="4385"/>
                    <a:pt x="4655" y="4312"/>
                  </a:cubicBezTo>
                  <a:cubicBezTo>
                    <a:pt x="4671" y="4293"/>
                    <a:pt x="4690" y="4271"/>
                    <a:pt x="4708" y="4248"/>
                  </a:cubicBezTo>
                  <a:cubicBezTo>
                    <a:pt x="4796" y="4143"/>
                    <a:pt x="4866" y="4046"/>
                    <a:pt x="4923" y="3953"/>
                  </a:cubicBezTo>
                  <a:cubicBezTo>
                    <a:pt x="4993" y="3838"/>
                    <a:pt x="5044" y="3729"/>
                    <a:pt x="5078" y="3619"/>
                  </a:cubicBezTo>
                  <a:cubicBezTo>
                    <a:pt x="5115" y="3498"/>
                    <a:pt x="5133" y="3374"/>
                    <a:pt x="5130" y="3249"/>
                  </a:cubicBezTo>
                  <a:cubicBezTo>
                    <a:pt x="5127" y="3118"/>
                    <a:pt x="5101" y="2991"/>
                    <a:pt x="5053" y="2872"/>
                  </a:cubicBezTo>
                  <a:cubicBezTo>
                    <a:pt x="4996" y="2728"/>
                    <a:pt x="4908" y="2596"/>
                    <a:pt x="4823" y="2468"/>
                  </a:cubicBezTo>
                  <a:cubicBezTo>
                    <a:pt x="4799" y="2432"/>
                    <a:pt x="4774" y="2395"/>
                    <a:pt x="4751" y="2358"/>
                  </a:cubicBezTo>
                  <a:cubicBezTo>
                    <a:pt x="4666" y="2226"/>
                    <a:pt x="4591" y="2092"/>
                    <a:pt x="4527" y="1958"/>
                  </a:cubicBezTo>
                  <a:cubicBezTo>
                    <a:pt x="4479" y="1858"/>
                    <a:pt x="4444" y="1775"/>
                    <a:pt x="4419" y="1695"/>
                  </a:cubicBezTo>
                  <a:cubicBezTo>
                    <a:pt x="4409" y="1664"/>
                    <a:pt x="4399" y="1631"/>
                    <a:pt x="4390" y="1597"/>
                  </a:cubicBezTo>
                  <a:cubicBezTo>
                    <a:pt x="4375" y="1538"/>
                    <a:pt x="4362" y="1475"/>
                    <a:pt x="4349" y="1415"/>
                  </a:cubicBezTo>
                  <a:cubicBezTo>
                    <a:pt x="4328" y="1315"/>
                    <a:pt x="4307" y="1212"/>
                    <a:pt x="4273" y="1118"/>
                  </a:cubicBezTo>
                  <a:cubicBezTo>
                    <a:pt x="4254" y="1067"/>
                    <a:pt x="4234" y="1023"/>
                    <a:pt x="4211" y="983"/>
                  </a:cubicBezTo>
                  <a:cubicBezTo>
                    <a:pt x="4185" y="938"/>
                    <a:pt x="4155" y="900"/>
                    <a:pt x="4121" y="866"/>
                  </a:cubicBezTo>
                  <a:cubicBezTo>
                    <a:pt x="4083" y="828"/>
                    <a:pt x="4040" y="797"/>
                    <a:pt x="3991" y="772"/>
                  </a:cubicBezTo>
                  <a:cubicBezTo>
                    <a:pt x="3946" y="748"/>
                    <a:pt x="3896" y="730"/>
                    <a:pt x="3843" y="718"/>
                  </a:cubicBezTo>
                  <a:cubicBezTo>
                    <a:pt x="3791" y="707"/>
                    <a:pt x="3736" y="701"/>
                    <a:pt x="3680" y="701"/>
                  </a:cubicBezTo>
                  <a:cubicBezTo>
                    <a:pt x="3631" y="701"/>
                    <a:pt x="3581" y="705"/>
                    <a:pt x="3532" y="7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4" name="Freeform 51">
              <a:extLst>
                <a:ext uri="{FF2B5EF4-FFF2-40B4-BE49-F238E27FC236}">
                  <a16:creationId xmlns:a16="http://schemas.microsoft.com/office/drawing/2014/main" id="{51358214-15AB-470C-B322-DB37ED6692B4}"/>
                </a:ext>
              </a:extLst>
            </p:cNvPr>
            <p:cNvSpPr>
              <a:spLocks noEditPoints="1"/>
            </p:cNvSpPr>
            <p:nvPr/>
          </p:nvSpPr>
          <p:spPr bwMode="auto">
            <a:xfrm>
              <a:off x="3823" y="-5"/>
              <a:ext cx="3853" cy="4451"/>
            </a:xfrm>
            <a:custGeom>
              <a:avLst/>
              <a:gdLst>
                <a:gd name="T0" fmla="*/ 2144 w 5206"/>
                <a:gd name="T1" fmla="*/ 5837 h 6014"/>
                <a:gd name="T2" fmla="*/ 1751 w 5206"/>
                <a:gd name="T3" fmla="*/ 5357 h 6014"/>
                <a:gd name="T4" fmla="*/ 1114 w 5206"/>
                <a:gd name="T5" fmla="*/ 4872 h 6014"/>
                <a:gd name="T6" fmla="*/ 382 w 5206"/>
                <a:gd name="T7" fmla="*/ 4459 h 6014"/>
                <a:gd name="T8" fmla="*/ 15 w 5206"/>
                <a:gd name="T9" fmla="*/ 3749 h 6014"/>
                <a:gd name="T10" fmla="*/ 59 w 5206"/>
                <a:gd name="T11" fmla="*/ 2920 h 6014"/>
                <a:gd name="T12" fmla="*/ 274 w 5206"/>
                <a:gd name="T13" fmla="*/ 2420 h 6014"/>
                <a:gd name="T14" fmla="*/ 626 w 5206"/>
                <a:gd name="T15" fmla="*/ 1864 h 6014"/>
                <a:gd name="T16" fmla="*/ 668 w 5206"/>
                <a:gd name="T17" fmla="*/ 1015 h 6014"/>
                <a:gd name="T18" fmla="*/ 938 w 5206"/>
                <a:gd name="T19" fmla="*/ 681 h 6014"/>
                <a:gd name="T20" fmla="*/ 1233 w 5206"/>
                <a:gd name="T21" fmla="*/ 677 h 6014"/>
                <a:gd name="T22" fmla="*/ 1569 w 5206"/>
                <a:gd name="T23" fmla="*/ 567 h 6014"/>
                <a:gd name="T24" fmla="*/ 2117 w 5206"/>
                <a:gd name="T25" fmla="*/ 62 h 6014"/>
                <a:gd name="T26" fmla="*/ 2729 w 5206"/>
                <a:gd name="T27" fmla="*/ 184 h 6014"/>
                <a:gd name="T28" fmla="*/ 2896 w 5206"/>
                <a:gd name="T29" fmla="*/ 445 h 6014"/>
                <a:gd name="T30" fmla="*/ 3460 w 5206"/>
                <a:gd name="T31" fmla="*/ 738 h 6014"/>
                <a:gd name="T32" fmla="*/ 3917 w 5206"/>
                <a:gd name="T33" fmla="*/ 724 h 6014"/>
                <a:gd name="T34" fmla="*/ 4398 w 5206"/>
                <a:gd name="T35" fmla="*/ 1396 h 6014"/>
                <a:gd name="T36" fmla="*/ 4596 w 5206"/>
                <a:gd name="T37" fmla="*/ 1961 h 6014"/>
                <a:gd name="T38" fmla="*/ 5132 w 5206"/>
                <a:gd name="T39" fmla="*/ 2864 h 6014"/>
                <a:gd name="T40" fmla="*/ 4977 w 5206"/>
                <a:gd name="T41" fmla="*/ 3959 h 6014"/>
                <a:gd name="T42" fmla="*/ 4704 w 5206"/>
                <a:gd name="T43" fmla="*/ 4324 h 6014"/>
                <a:gd name="T44" fmla="*/ 4142 w 5206"/>
                <a:gd name="T45" fmla="*/ 4883 h 6014"/>
                <a:gd name="T46" fmla="*/ 3478 w 5206"/>
                <a:gd name="T47" fmla="*/ 5470 h 6014"/>
                <a:gd name="T48" fmla="*/ 2610 w 5206"/>
                <a:gd name="T49" fmla="*/ 6010 h 6014"/>
                <a:gd name="T50" fmla="*/ 3608 w 5206"/>
                <a:gd name="T51" fmla="*/ 711 h 6014"/>
                <a:gd name="T52" fmla="*/ 3332 w 5206"/>
                <a:gd name="T53" fmla="*/ 756 h 6014"/>
                <a:gd name="T54" fmla="*/ 2871 w 5206"/>
                <a:gd name="T55" fmla="*/ 388 h 6014"/>
                <a:gd name="T56" fmla="*/ 2585 w 5206"/>
                <a:gd name="T57" fmla="*/ 82 h 6014"/>
                <a:gd name="T58" fmla="*/ 1993 w 5206"/>
                <a:gd name="T59" fmla="*/ 144 h 6014"/>
                <a:gd name="T60" fmla="*/ 1450 w 5206"/>
                <a:gd name="T61" fmla="*/ 641 h 6014"/>
                <a:gd name="T62" fmla="*/ 1168 w 5206"/>
                <a:gd name="T63" fmla="*/ 666 h 6014"/>
                <a:gd name="T64" fmla="*/ 938 w 5206"/>
                <a:gd name="T65" fmla="*/ 681 h 6014"/>
                <a:gd name="T66" fmla="*/ 669 w 5206"/>
                <a:gd name="T67" fmla="*/ 1015 h 6014"/>
                <a:gd name="T68" fmla="*/ 627 w 5206"/>
                <a:gd name="T69" fmla="*/ 1864 h 6014"/>
                <a:gd name="T70" fmla="*/ 274 w 5206"/>
                <a:gd name="T71" fmla="*/ 2420 h 6014"/>
                <a:gd name="T72" fmla="*/ 60 w 5206"/>
                <a:gd name="T73" fmla="*/ 2920 h 6014"/>
                <a:gd name="T74" fmla="*/ 16 w 5206"/>
                <a:gd name="T75" fmla="*/ 3749 h 6014"/>
                <a:gd name="T76" fmla="*/ 383 w 5206"/>
                <a:gd name="T77" fmla="*/ 4458 h 6014"/>
                <a:gd name="T78" fmla="*/ 1115 w 5206"/>
                <a:gd name="T79" fmla="*/ 4871 h 6014"/>
                <a:gd name="T80" fmla="*/ 1751 w 5206"/>
                <a:gd name="T81" fmla="*/ 5356 h 6014"/>
                <a:gd name="T82" fmla="*/ 2144 w 5206"/>
                <a:gd name="T83" fmla="*/ 5837 h 6014"/>
                <a:gd name="T84" fmla="*/ 2610 w 5206"/>
                <a:gd name="T85" fmla="*/ 6009 h 6014"/>
                <a:gd name="T86" fmla="*/ 3477 w 5206"/>
                <a:gd name="T87" fmla="*/ 5470 h 6014"/>
                <a:gd name="T88" fmla="*/ 4142 w 5206"/>
                <a:gd name="T89" fmla="*/ 4883 h 6014"/>
                <a:gd name="T90" fmla="*/ 4704 w 5206"/>
                <a:gd name="T91" fmla="*/ 4323 h 6014"/>
                <a:gd name="T92" fmla="*/ 4977 w 5206"/>
                <a:gd name="T93" fmla="*/ 3958 h 6014"/>
                <a:gd name="T94" fmla="*/ 5131 w 5206"/>
                <a:gd name="T95" fmla="*/ 2864 h 6014"/>
                <a:gd name="T96" fmla="*/ 4596 w 5206"/>
                <a:gd name="T97" fmla="*/ 1961 h 6014"/>
                <a:gd name="T98" fmla="*/ 4397 w 5206"/>
                <a:gd name="T99" fmla="*/ 1396 h 6014"/>
                <a:gd name="T100" fmla="*/ 3917 w 5206"/>
                <a:gd name="T101" fmla="*/ 725 h 6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06" h="6014">
                  <a:moveTo>
                    <a:pt x="2460" y="6003"/>
                  </a:moveTo>
                  <a:cubicBezTo>
                    <a:pt x="2404" y="5993"/>
                    <a:pt x="2348" y="5973"/>
                    <a:pt x="2293" y="5943"/>
                  </a:cubicBezTo>
                  <a:cubicBezTo>
                    <a:pt x="2243" y="5916"/>
                    <a:pt x="2193" y="5880"/>
                    <a:pt x="2144" y="5837"/>
                  </a:cubicBezTo>
                  <a:cubicBezTo>
                    <a:pt x="2062" y="5766"/>
                    <a:pt x="1982" y="5676"/>
                    <a:pt x="1892" y="5552"/>
                  </a:cubicBezTo>
                  <a:cubicBezTo>
                    <a:pt x="1873" y="5526"/>
                    <a:pt x="1854" y="5500"/>
                    <a:pt x="1835" y="5474"/>
                  </a:cubicBezTo>
                  <a:cubicBezTo>
                    <a:pt x="1808" y="5435"/>
                    <a:pt x="1779" y="5395"/>
                    <a:pt x="1751" y="5357"/>
                  </a:cubicBezTo>
                  <a:cubicBezTo>
                    <a:pt x="1690" y="5276"/>
                    <a:pt x="1638" y="5213"/>
                    <a:pt x="1586" y="5159"/>
                  </a:cubicBezTo>
                  <a:cubicBezTo>
                    <a:pt x="1522" y="5093"/>
                    <a:pt x="1458" y="5040"/>
                    <a:pt x="1391" y="4999"/>
                  </a:cubicBezTo>
                  <a:cubicBezTo>
                    <a:pt x="1304" y="4945"/>
                    <a:pt x="1208" y="4908"/>
                    <a:pt x="1114" y="4872"/>
                  </a:cubicBezTo>
                  <a:cubicBezTo>
                    <a:pt x="1105" y="4868"/>
                    <a:pt x="1095" y="4865"/>
                    <a:pt x="1085" y="4861"/>
                  </a:cubicBezTo>
                  <a:cubicBezTo>
                    <a:pt x="899" y="4790"/>
                    <a:pt x="736" y="4709"/>
                    <a:pt x="598" y="4622"/>
                  </a:cubicBezTo>
                  <a:cubicBezTo>
                    <a:pt x="518" y="4571"/>
                    <a:pt x="446" y="4516"/>
                    <a:pt x="382" y="4459"/>
                  </a:cubicBezTo>
                  <a:cubicBezTo>
                    <a:pt x="314" y="4397"/>
                    <a:pt x="254" y="4331"/>
                    <a:pt x="204" y="4263"/>
                  </a:cubicBezTo>
                  <a:cubicBezTo>
                    <a:pt x="149" y="4185"/>
                    <a:pt x="105" y="4102"/>
                    <a:pt x="74" y="4016"/>
                  </a:cubicBezTo>
                  <a:cubicBezTo>
                    <a:pt x="45" y="3937"/>
                    <a:pt x="26" y="3849"/>
                    <a:pt x="15" y="3749"/>
                  </a:cubicBezTo>
                  <a:cubicBezTo>
                    <a:pt x="6" y="3663"/>
                    <a:pt x="3" y="3578"/>
                    <a:pt x="2" y="3476"/>
                  </a:cubicBezTo>
                  <a:cubicBezTo>
                    <a:pt x="0" y="3372"/>
                    <a:pt x="4" y="3279"/>
                    <a:pt x="12" y="3193"/>
                  </a:cubicBezTo>
                  <a:cubicBezTo>
                    <a:pt x="21" y="3093"/>
                    <a:pt x="36" y="3003"/>
                    <a:pt x="59" y="2920"/>
                  </a:cubicBezTo>
                  <a:cubicBezTo>
                    <a:pt x="93" y="2794"/>
                    <a:pt x="151" y="2675"/>
                    <a:pt x="206" y="2561"/>
                  </a:cubicBezTo>
                  <a:cubicBezTo>
                    <a:pt x="225" y="2523"/>
                    <a:pt x="242" y="2488"/>
                    <a:pt x="258" y="2453"/>
                  </a:cubicBezTo>
                  <a:cubicBezTo>
                    <a:pt x="263" y="2441"/>
                    <a:pt x="268" y="2430"/>
                    <a:pt x="274" y="2420"/>
                  </a:cubicBezTo>
                  <a:cubicBezTo>
                    <a:pt x="311" y="2343"/>
                    <a:pt x="374" y="2285"/>
                    <a:pt x="440" y="2222"/>
                  </a:cubicBezTo>
                  <a:cubicBezTo>
                    <a:pt x="482" y="2183"/>
                    <a:pt x="525" y="2143"/>
                    <a:pt x="561" y="2098"/>
                  </a:cubicBezTo>
                  <a:cubicBezTo>
                    <a:pt x="599" y="2049"/>
                    <a:pt x="621" y="1973"/>
                    <a:pt x="626" y="1864"/>
                  </a:cubicBezTo>
                  <a:cubicBezTo>
                    <a:pt x="630" y="1769"/>
                    <a:pt x="622" y="1665"/>
                    <a:pt x="614" y="1565"/>
                  </a:cubicBezTo>
                  <a:cubicBezTo>
                    <a:pt x="607" y="1470"/>
                    <a:pt x="600" y="1380"/>
                    <a:pt x="606" y="1317"/>
                  </a:cubicBezTo>
                  <a:cubicBezTo>
                    <a:pt x="619" y="1198"/>
                    <a:pt x="639" y="1099"/>
                    <a:pt x="668" y="1015"/>
                  </a:cubicBezTo>
                  <a:cubicBezTo>
                    <a:pt x="685" y="965"/>
                    <a:pt x="707" y="919"/>
                    <a:pt x="731" y="878"/>
                  </a:cubicBezTo>
                  <a:cubicBezTo>
                    <a:pt x="757" y="834"/>
                    <a:pt x="789" y="794"/>
                    <a:pt x="824" y="760"/>
                  </a:cubicBezTo>
                  <a:cubicBezTo>
                    <a:pt x="859" y="727"/>
                    <a:pt x="898" y="699"/>
                    <a:pt x="938" y="681"/>
                  </a:cubicBezTo>
                  <a:cubicBezTo>
                    <a:pt x="983" y="659"/>
                    <a:pt x="1028" y="649"/>
                    <a:pt x="1072" y="651"/>
                  </a:cubicBezTo>
                  <a:cubicBezTo>
                    <a:pt x="1105" y="652"/>
                    <a:pt x="1137" y="659"/>
                    <a:pt x="1168" y="665"/>
                  </a:cubicBezTo>
                  <a:cubicBezTo>
                    <a:pt x="1190" y="670"/>
                    <a:pt x="1211" y="674"/>
                    <a:pt x="1233" y="677"/>
                  </a:cubicBezTo>
                  <a:cubicBezTo>
                    <a:pt x="1262" y="681"/>
                    <a:pt x="1291" y="681"/>
                    <a:pt x="1320" y="678"/>
                  </a:cubicBezTo>
                  <a:cubicBezTo>
                    <a:pt x="1362" y="673"/>
                    <a:pt x="1406" y="661"/>
                    <a:pt x="1449" y="641"/>
                  </a:cubicBezTo>
                  <a:cubicBezTo>
                    <a:pt x="1488" y="623"/>
                    <a:pt x="1529" y="598"/>
                    <a:pt x="1569" y="567"/>
                  </a:cubicBezTo>
                  <a:cubicBezTo>
                    <a:pt x="1651" y="504"/>
                    <a:pt x="1722" y="427"/>
                    <a:pt x="1775" y="366"/>
                  </a:cubicBezTo>
                  <a:cubicBezTo>
                    <a:pt x="1843" y="288"/>
                    <a:pt x="1914" y="206"/>
                    <a:pt x="1992" y="143"/>
                  </a:cubicBezTo>
                  <a:cubicBezTo>
                    <a:pt x="2034" y="109"/>
                    <a:pt x="2075" y="82"/>
                    <a:pt x="2117" y="62"/>
                  </a:cubicBezTo>
                  <a:cubicBezTo>
                    <a:pt x="2163" y="39"/>
                    <a:pt x="2211" y="24"/>
                    <a:pt x="2261" y="16"/>
                  </a:cubicBezTo>
                  <a:cubicBezTo>
                    <a:pt x="2361" y="0"/>
                    <a:pt x="2476" y="24"/>
                    <a:pt x="2585" y="81"/>
                  </a:cubicBezTo>
                  <a:cubicBezTo>
                    <a:pt x="2637" y="109"/>
                    <a:pt x="2686" y="144"/>
                    <a:pt x="2729" y="184"/>
                  </a:cubicBezTo>
                  <a:cubicBezTo>
                    <a:pt x="2773" y="225"/>
                    <a:pt x="2809" y="270"/>
                    <a:pt x="2836" y="319"/>
                  </a:cubicBezTo>
                  <a:cubicBezTo>
                    <a:pt x="2848" y="339"/>
                    <a:pt x="2859" y="362"/>
                    <a:pt x="2872" y="388"/>
                  </a:cubicBezTo>
                  <a:cubicBezTo>
                    <a:pt x="2880" y="407"/>
                    <a:pt x="2888" y="426"/>
                    <a:pt x="2896" y="445"/>
                  </a:cubicBezTo>
                  <a:cubicBezTo>
                    <a:pt x="2934" y="534"/>
                    <a:pt x="2970" y="618"/>
                    <a:pt x="3049" y="680"/>
                  </a:cubicBezTo>
                  <a:cubicBezTo>
                    <a:pt x="3143" y="754"/>
                    <a:pt x="3267" y="759"/>
                    <a:pt x="3332" y="755"/>
                  </a:cubicBezTo>
                  <a:cubicBezTo>
                    <a:pt x="3378" y="753"/>
                    <a:pt x="3423" y="745"/>
                    <a:pt x="3460" y="738"/>
                  </a:cubicBezTo>
                  <a:cubicBezTo>
                    <a:pt x="3474" y="735"/>
                    <a:pt x="3489" y="732"/>
                    <a:pt x="3503" y="729"/>
                  </a:cubicBezTo>
                  <a:cubicBezTo>
                    <a:pt x="3537" y="722"/>
                    <a:pt x="3572" y="715"/>
                    <a:pt x="3607" y="710"/>
                  </a:cubicBezTo>
                  <a:cubicBezTo>
                    <a:pt x="3714" y="695"/>
                    <a:pt x="3821" y="699"/>
                    <a:pt x="3917" y="724"/>
                  </a:cubicBezTo>
                  <a:cubicBezTo>
                    <a:pt x="4026" y="752"/>
                    <a:pt x="4118" y="804"/>
                    <a:pt x="4188" y="878"/>
                  </a:cubicBezTo>
                  <a:cubicBezTo>
                    <a:pt x="4247" y="940"/>
                    <a:pt x="4292" y="1018"/>
                    <a:pt x="4327" y="1117"/>
                  </a:cubicBezTo>
                  <a:cubicBezTo>
                    <a:pt x="4358" y="1206"/>
                    <a:pt x="4378" y="1302"/>
                    <a:pt x="4398" y="1396"/>
                  </a:cubicBezTo>
                  <a:cubicBezTo>
                    <a:pt x="4413" y="1467"/>
                    <a:pt x="4428" y="1541"/>
                    <a:pt x="4448" y="1611"/>
                  </a:cubicBezTo>
                  <a:cubicBezTo>
                    <a:pt x="4458" y="1644"/>
                    <a:pt x="4468" y="1676"/>
                    <a:pt x="4479" y="1706"/>
                  </a:cubicBezTo>
                  <a:cubicBezTo>
                    <a:pt x="4514" y="1801"/>
                    <a:pt x="4558" y="1888"/>
                    <a:pt x="4596" y="1961"/>
                  </a:cubicBezTo>
                  <a:cubicBezTo>
                    <a:pt x="4665" y="2090"/>
                    <a:pt x="4743" y="2221"/>
                    <a:pt x="4829" y="2351"/>
                  </a:cubicBezTo>
                  <a:cubicBezTo>
                    <a:pt x="4848" y="2380"/>
                    <a:pt x="4869" y="2410"/>
                    <a:pt x="4888" y="2439"/>
                  </a:cubicBezTo>
                  <a:cubicBezTo>
                    <a:pt x="4979" y="2573"/>
                    <a:pt x="5072" y="2712"/>
                    <a:pt x="5132" y="2864"/>
                  </a:cubicBezTo>
                  <a:cubicBezTo>
                    <a:pt x="5180" y="2985"/>
                    <a:pt x="5204" y="3115"/>
                    <a:pt x="5205" y="3248"/>
                  </a:cubicBezTo>
                  <a:cubicBezTo>
                    <a:pt x="5206" y="3376"/>
                    <a:pt x="5185" y="3502"/>
                    <a:pt x="5144" y="3624"/>
                  </a:cubicBezTo>
                  <a:cubicBezTo>
                    <a:pt x="5107" y="3732"/>
                    <a:pt x="5053" y="3841"/>
                    <a:pt x="4977" y="3959"/>
                  </a:cubicBezTo>
                  <a:cubicBezTo>
                    <a:pt x="4907" y="4067"/>
                    <a:pt x="4827" y="4171"/>
                    <a:pt x="4757" y="4258"/>
                  </a:cubicBezTo>
                  <a:cubicBezTo>
                    <a:pt x="4753" y="4263"/>
                    <a:pt x="4753" y="4263"/>
                    <a:pt x="4753" y="4263"/>
                  </a:cubicBezTo>
                  <a:cubicBezTo>
                    <a:pt x="4737" y="4283"/>
                    <a:pt x="4720" y="4303"/>
                    <a:pt x="4704" y="4324"/>
                  </a:cubicBezTo>
                  <a:cubicBezTo>
                    <a:pt x="4698" y="4332"/>
                    <a:pt x="4692" y="4340"/>
                    <a:pt x="4685" y="4348"/>
                  </a:cubicBezTo>
                  <a:cubicBezTo>
                    <a:pt x="4636" y="4410"/>
                    <a:pt x="4589" y="4469"/>
                    <a:pt x="4536" y="4527"/>
                  </a:cubicBezTo>
                  <a:cubicBezTo>
                    <a:pt x="4421" y="4654"/>
                    <a:pt x="4279" y="4771"/>
                    <a:pt x="4142" y="4883"/>
                  </a:cubicBezTo>
                  <a:cubicBezTo>
                    <a:pt x="4103" y="4915"/>
                    <a:pt x="4063" y="4948"/>
                    <a:pt x="4024" y="4981"/>
                  </a:cubicBezTo>
                  <a:cubicBezTo>
                    <a:pt x="3876" y="5106"/>
                    <a:pt x="3730" y="5239"/>
                    <a:pt x="3590" y="5368"/>
                  </a:cubicBezTo>
                  <a:cubicBezTo>
                    <a:pt x="3553" y="5402"/>
                    <a:pt x="3515" y="5436"/>
                    <a:pt x="3478" y="5470"/>
                  </a:cubicBezTo>
                  <a:cubicBezTo>
                    <a:pt x="3330" y="5605"/>
                    <a:pt x="3184" y="5735"/>
                    <a:pt x="3022" y="5843"/>
                  </a:cubicBezTo>
                  <a:cubicBezTo>
                    <a:pt x="2926" y="5907"/>
                    <a:pt x="2839" y="5952"/>
                    <a:pt x="2755" y="5979"/>
                  </a:cubicBezTo>
                  <a:cubicBezTo>
                    <a:pt x="2706" y="5995"/>
                    <a:pt x="2657" y="6006"/>
                    <a:pt x="2610" y="6010"/>
                  </a:cubicBezTo>
                  <a:cubicBezTo>
                    <a:pt x="2593" y="6012"/>
                    <a:pt x="2576" y="6013"/>
                    <a:pt x="2559" y="6013"/>
                  </a:cubicBezTo>
                  <a:cubicBezTo>
                    <a:pt x="2525" y="6013"/>
                    <a:pt x="2492" y="6010"/>
                    <a:pt x="2460" y="6003"/>
                  </a:cubicBezTo>
                  <a:moveTo>
                    <a:pt x="3608" y="711"/>
                  </a:moveTo>
                  <a:cubicBezTo>
                    <a:pt x="3573" y="716"/>
                    <a:pt x="3537" y="723"/>
                    <a:pt x="3503" y="730"/>
                  </a:cubicBezTo>
                  <a:cubicBezTo>
                    <a:pt x="3489" y="733"/>
                    <a:pt x="3474" y="736"/>
                    <a:pt x="3460" y="739"/>
                  </a:cubicBezTo>
                  <a:cubicBezTo>
                    <a:pt x="3423" y="746"/>
                    <a:pt x="3379" y="753"/>
                    <a:pt x="3332" y="756"/>
                  </a:cubicBezTo>
                  <a:cubicBezTo>
                    <a:pt x="3267" y="760"/>
                    <a:pt x="3143" y="755"/>
                    <a:pt x="3048" y="680"/>
                  </a:cubicBezTo>
                  <a:cubicBezTo>
                    <a:pt x="2969" y="618"/>
                    <a:pt x="2934" y="534"/>
                    <a:pt x="2896" y="445"/>
                  </a:cubicBezTo>
                  <a:cubicBezTo>
                    <a:pt x="2888" y="427"/>
                    <a:pt x="2879" y="407"/>
                    <a:pt x="2871" y="388"/>
                  </a:cubicBezTo>
                  <a:cubicBezTo>
                    <a:pt x="2859" y="362"/>
                    <a:pt x="2847" y="339"/>
                    <a:pt x="2836" y="319"/>
                  </a:cubicBezTo>
                  <a:cubicBezTo>
                    <a:pt x="2808" y="271"/>
                    <a:pt x="2772" y="226"/>
                    <a:pt x="2728" y="185"/>
                  </a:cubicBezTo>
                  <a:cubicBezTo>
                    <a:pt x="2685" y="144"/>
                    <a:pt x="2637" y="110"/>
                    <a:pt x="2585" y="82"/>
                  </a:cubicBezTo>
                  <a:cubicBezTo>
                    <a:pt x="2476" y="24"/>
                    <a:pt x="2361" y="1"/>
                    <a:pt x="2261" y="17"/>
                  </a:cubicBezTo>
                  <a:cubicBezTo>
                    <a:pt x="2211" y="25"/>
                    <a:pt x="2164" y="40"/>
                    <a:pt x="2117" y="63"/>
                  </a:cubicBezTo>
                  <a:cubicBezTo>
                    <a:pt x="2075" y="83"/>
                    <a:pt x="2034" y="110"/>
                    <a:pt x="1993" y="144"/>
                  </a:cubicBezTo>
                  <a:cubicBezTo>
                    <a:pt x="1915" y="207"/>
                    <a:pt x="1844" y="288"/>
                    <a:pt x="1775" y="367"/>
                  </a:cubicBezTo>
                  <a:cubicBezTo>
                    <a:pt x="1723" y="427"/>
                    <a:pt x="1651" y="505"/>
                    <a:pt x="1570" y="568"/>
                  </a:cubicBezTo>
                  <a:cubicBezTo>
                    <a:pt x="1529" y="598"/>
                    <a:pt x="1489" y="623"/>
                    <a:pt x="1450" y="641"/>
                  </a:cubicBezTo>
                  <a:cubicBezTo>
                    <a:pt x="1406" y="662"/>
                    <a:pt x="1362" y="674"/>
                    <a:pt x="1320" y="679"/>
                  </a:cubicBezTo>
                  <a:cubicBezTo>
                    <a:pt x="1291" y="682"/>
                    <a:pt x="1262" y="682"/>
                    <a:pt x="1233" y="678"/>
                  </a:cubicBezTo>
                  <a:cubicBezTo>
                    <a:pt x="1211" y="675"/>
                    <a:pt x="1189" y="671"/>
                    <a:pt x="1168" y="666"/>
                  </a:cubicBezTo>
                  <a:cubicBezTo>
                    <a:pt x="1137" y="659"/>
                    <a:pt x="1105" y="652"/>
                    <a:pt x="1072" y="651"/>
                  </a:cubicBezTo>
                  <a:cubicBezTo>
                    <a:pt x="1070" y="651"/>
                    <a:pt x="1067" y="651"/>
                    <a:pt x="1064" y="651"/>
                  </a:cubicBezTo>
                  <a:cubicBezTo>
                    <a:pt x="1023" y="651"/>
                    <a:pt x="980" y="661"/>
                    <a:pt x="938" y="681"/>
                  </a:cubicBezTo>
                  <a:cubicBezTo>
                    <a:pt x="898" y="700"/>
                    <a:pt x="859" y="727"/>
                    <a:pt x="824" y="761"/>
                  </a:cubicBezTo>
                  <a:cubicBezTo>
                    <a:pt x="789" y="795"/>
                    <a:pt x="758" y="834"/>
                    <a:pt x="732" y="879"/>
                  </a:cubicBezTo>
                  <a:cubicBezTo>
                    <a:pt x="707" y="919"/>
                    <a:pt x="686" y="965"/>
                    <a:pt x="669" y="1015"/>
                  </a:cubicBezTo>
                  <a:cubicBezTo>
                    <a:pt x="639" y="1099"/>
                    <a:pt x="619" y="1198"/>
                    <a:pt x="607" y="1317"/>
                  </a:cubicBezTo>
                  <a:cubicBezTo>
                    <a:pt x="601" y="1380"/>
                    <a:pt x="608" y="1470"/>
                    <a:pt x="615" y="1565"/>
                  </a:cubicBezTo>
                  <a:cubicBezTo>
                    <a:pt x="623" y="1665"/>
                    <a:pt x="631" y="1769"/>
                    <a:pt x="627" y="1864"/>
                  </a:cubicBezTo>
                  <a:cubicBezTo>
                    <a:pt x="622" y="1973"/>
                    <a:pt x="600" y="2049"/>
                    <a:pt x="561" y="2098"/>
                  </a:cubicBezTo>
                  <a:cubicBezTo>
                    <a:pt x="525" y="2143"/>
                    <a:pt x="482" y="2184"/>
                    <a:pt x="441" y="2223"/>
                  </a:cubicBezTo>
                  <a:cubicBezTo>
                    <a:pt x="374" y="2285"/>
                    <a:pt x="312" y="2344"/>
                    <a:pt x="274" y="2420"/>
                  </a:cubicBezTo>
                  <a:cubicBezTo>
                    <a:pt x="269" y="2431"/>
                    <a:pt x="264" y="2442"/>
                    <a:pt x="259" y="2453"/>
                  </a:cubicBezTo>
                  <a:cubicBezTo>
                    <a:pt x="242" y="2488"/>
                    <a:pt x="225" y="2523"/>
                    <a:pt x="207" y="2561"/>
                  </a:cubicBezTo>
                  <a:cubicBezTo>
                    <a:pt x="151" y="2676"/>
                    <a:pt x="94" y="2794"/>
                    <a:pt x="60" y="2920"/>
                  </a:cubicBezTo>
                  <a:cubicBezTo>
                    <a:pt x="37" y="3004"/>
                    <a:pt x="22" y="3093"/>
                    <a:pt x="12" y="3193"/>
                  </a:cubicBezTo>
                  <a:cubicBezTo>
                    <a:pt x="4" y="3279"/>
                    <a:pt x="1" y="3372"/>
                    <a:pt x="2" y="3476"/>
                  </a:cubicBezTo>
                  <a:cubicBezTo>
                    <a:pt x="4" y="3578"/>
                    <a:pt x="7" y="3663"/>
                    <a:pt x="16" y="3749"/>
                  </a:cubicBezTo>
                  <a:cubicBezTo>
                    <a:pt x="27" y="3849"/>
                    <a:pt x="46" y="3936"/>
                    <a:pt x="75" y="4016"/>
                  </a:cubicBezTo>
                  <a:cubicBezTo>
                    <a:pt x="105" y="4102"/>
                    <a:pt x="149" y="4185"/>
                    <a:pt x="205" y="4262"/>
                  </a:cubicBezTo>
                  <a:cubicBezTo>
                    <a:pt x="254" y="4331"/>
                    <a:pt x="314" y="4397"/>
                    <a:pt x="383" y="4458"/>
                  </a:cubicBezTo>
                  <a:cubicBezTo>
                    <a:pt x="446" y="4515"/>
                    <a:pt x="519" y="4570"/>
                    <a:pt x="599" y="4621"/>
                  </a:cubicBezTo>
                  <a:cubicBezTo>
                    <a:pt x="736" y="4709"/>
                    <a:pt x="900" y="4789"/>
                    <a:pt x="1085" y="4860"/>
                  </a:cubicBezTo>
                  <a:cubicBezTo>
                    <a:pt x="1095" y="4864"/>
                    <a:pt x="1105" y="4868"/>
                    <a:pt x="1115" y="4871"/>
                  </a:cubicBezTo>
                  <a:cubicBezTo>
                    <a:pt x="1208" y="4907"/>
                    <a:pt x="1304" y="4944"/>
                    <a:pt x="1392" y="4998"/>
                  </a:cubicBezTo>
                  <a:cubicBezTo>
                    <a:pt x="1459" y="5040"/>
                    <a:pt x="1522" y="5092"/>
                    <a:pt x="1587" y="5159"/>
                  </a:cubicBezTo>
                  <a:cubicBezTo>
                    <a:pt x="1639" y="5212"/>
                    <a:pt x="1691" y="5275"/>
                    <a:pt x="1751" y="5356"/>
                  </a:cubicBezTo>
                  <a:cubicBezTo>
                    <a:pt x="1780" y="5395"/>
                    <a:pt x="1808" y="5435"/>
                    <a:pt x="1836" y="5473"/>
                  </a:cubicBezTo>
                  <a:cubicBezTo>
                    <a:pt x="1854" y="5499"/>
                    <a:pt x="1874" y="5526"/>
                    <a:pt x="1892" y="5552"/>
                  </a:cubicBezTo>
                  <a:cubicBezTo>
                    <a:pt x="1982" y="5675"/>
                    <a:pt x="2062" y="5766"/>
                    <a:pt x="2144" y="5837"/>
                  </a:cubicBezTo>
                  <a:cubicBezTo>
                    <a:pt x="2194" y="5880"/>
                    <a:pt x="2244" y="5915"/>
                    <a:pt x="2294" y="5942"/>
                  </a:cubicBezTo>
                  <a:cubicBezTo>
                    <a:pt x="2348" y="5972"/>
                    <a:pt x="2404" y="5992"/>
                    <a:pt x="2460" y="6003"/>
                  </a:cubicBezTo>
                  <a:cubicBezTo>
                    <a:pt x="2508" y="6012"/>
                    <a:pt x="2559" y="6014"/>
                    <a:pt x="2610" y="6009"/>
                  </a:cubicBezTo>
                  <a:cubicBezTo>
                    <a:pt x="2657" y="6005"/>
                    <a:pt x="2706" y="5995"/>
                    <a:pt x="2755" y="5979"/>
                  </a:cubicBezTo>
                  <a:cubicBezTo>
                    <a:pt x="2839" y="5951"/>
                    <a:pt x="2926" y="5906"/>
                    <a:pt x="3021" y="5842"/>
                  </a:cubicBezTo>
                  <a:cubicBezTo>
                    <a:pt x="3183" y="5734"/>
                    <a:pt x="3329" y="5604"/>
                    <a:pt x="3477" y="5470"/>
                  </a:cubicBezTo>
                  <a:cubicBezTo>
                    <a:pt x="3515" y="5436"/>
                    <a:pt x="3553" y="5401"/>
                    <a:pt x="3589" y="5368"/>
                  </a:cubicBezTo>
                  <a:cubicBezTo>
                    <a:pt x="3730" y="5239"/>
                    <a:pt x="3875" y="5106"/>
                    <a:pt x="4024" y="4981"/>
                  </a:cubicBezTo>
                  <a:cubicBezTo>
                    <a:pt x="4063" y="4948"/>
                    <a:pt x="4103" y="4915"/>
                    <a:pt x="4142" y="4883"/>
                  </a:cubicBezTo>
                  <a:cubicBezTo>
                    <a:pt x="4279" y="4770"/>
                    <a:pt x="4420" y="4654"/>
                    <a:pt x="4536" y="4526"/>
                  </a:cubicBezTo>
                  <a:cubicBezTo>
                    <a:pt x="4588" y="4469"/>
                    <a:pt x="4635" y="4410"/>
                    <a:pt x="4685" y="4347"/>
                  </a:cubicBezTo>
                  <a:cubicBezTo>
                    <a:pt x="4691" y="4339"/>
                    <a:pt x="4697" y="4331"/>
                    <a:pt x="4704" y="4323"/>
                  </a:cubicBezTo>
                  <a:cubicBezTo>
                    <a:pt x="4720" y="4303"/>
                    <a:pt x="4736" y="4282"/>
                    <a:pt x="4753" y="4262"/>
                  </a:cubicBezTo>
                  <a:cubicBezTo>
                    <a:pt x="4756" y="4258"/>
                    <a:pt x="4756" y="4258"/>
                    <a:pt x="4756" y="4258"/>
                  </a:cubicBezTo>
                  <a:cubicBezTo>
                    <a:pt x="4826" y="4170"/>
                    <a:pt x="4907" y="4066"/>
                    <a:pt x="4977" y="3958"/>
                  </a:cubicBezTo>
                  <a:cubicBezTo>
                    <a:pt x="5052" y="3841"/>
                    <a:pt x="5107" y="3732"/>
                    <a:pt x="5143" y="3624"/>
                  </a:cubicBezTo>
                  <a:cubicBezTo>
                    <a:pt x="5185" y="3502"/>
                    <a:pt x="5205" y="3376"/>
                    <a:pt x="5204" y="3248"/>
                  </a:cubicBezTo>
                  <a:cubicBezTo>
                    <a:pt x="5203" y="3115"/>
                    <a:pt x="5179" y="2985"/>
                    <a:pt x="5131" y="2864"/>
                  </a:cubicBezTo>
                  <a:cubicBezTo>
                    <a:pt x="5072" y="2713"/>
                    <a:pt x="4978" y="2574"/>
                    <a:pt x="4887" y="2440"/>
                  </a:cubicBezTo>
                  <a:cubicBezTo>
                    <a:pt x="4868" y="2411"/>
                    <a:pt x="4848" y="2381"/>
                    <a:pt x="4828" y="2351"/>
                  </a:cubicBezTo>
                  <a:cubicBezTo>
                    <a:pt x="4743" y="2221"/>
                    <a:pt x="4664" y="2090"/>
                    <a:pt x="4596" y="1961"/>
                  </a:cubicBezTo>
                  <a:cubicBezTo>
                    <a:pt x="4557" y="1889"/>
                    <a:pt x="4513" y="1802"/>
                    <a:pt x="4479" y="1707"/>
                  </a:cubicBezTo>
                  <a:cubicBezTo>
                    <a:pt x="4468" y="1676"/>
                    <a:pt x="4457" y="1644"/>
                    <a:pt x="4448" y="1611"/>
                  </a:cubicBezTo>
                  <a:cubicBezTo>
                    <a:pt x="4427" y="1542"/>
                    <a:pt x="4412" y="1468"/>
                    <a:pt x="4397" y="1396"/>
                  </a:cubicBezTo>
                  <a:cubicBezTo>
                    <a:pt x="4377" y="1303"/>
                    <a:pt x="4357" y="1206"/>
                    <a:pt x="4326" y="1117"/>
                  </a:cubicBezTo>
                  <a:cubicBezTo>
                    <a:pt x="4291" y="1018"/>
                    <a:pt x="4246" y="940"/>
                    <a:pt x="4188" y="879"/>
                  </a:cubicBezTo>
                  <a:cubicBezTo>
                    <a:pt x="4117" y="804"/>
                    <a:pt x="4026" y="753"/>
                    <a:pt x="3917" y="725"/>
                  </a:cubicBezTo>
                  <a:cubicBezTo>
                    <a:pt x="3858" y="710"/>
                    <a:pt x="3795" y="702"/>
                    <a:pt x="3730" y="702"/>
                  </a:cubicBezTo>
                  <a:cubicBezTo>
                    <a:pt x="3689" y="702"/>
                    <a:pt x="3648" y="705"/>
                    <a:pt x="3608" y="71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5" name="Freeform 52">
              <a:extLst>
                <a:ext uri="{FF2B5EF4-FFF2-40B4-BE49-F238E27FC236}">
                  <a16:creationId xmlns:a16="http://schemas.microsoft.com/office/drawing/2014/main" id="{F577C5A7-320C-406C-937E-B0F1241FD6D7}"/>
                </a:ext>
              </a:extLst>
            </p:cNvPr>
            <p:cNvSpPr>
              <a:spLocks noEditPoints="1"/>
            </p:cNvSpPr>
            <p:nvPr/>
          </p:nvSpPr>
          <p:spPr bwMode="auto">
            <a:xfrm>
              <a:off x="3795" y="-19"/>
              <a:ext cx="3910" cy="4475"/>
            </a:xfrm>
            <a:custGeom>
              <a:avLst/>
              <a:gdLst>
                <a:gd name="T0" fmla="*/ 2159 w 5283"/>
                <a:gd name="T1" fmla="*/ 5864 h 6046"/>
                <a:gd name="T2" fmla="*/ 1764 w 5283"/>
                <a:gd name="T3" fmla="*/ 5382 h 6046"/>
                <a:gd name="T4" fmla="*/ 1117 w 5283"/>
                <a:gd name="T5" fmla="*/ 4894 h 6046"/>
                <a:gd name="T6" fmla="*/ 396 w 5283"/>
                <a:gd name="T7" fmla="*/ 4490 h 6046"/>
                <a:gd name="T8" fmla="*/ 5 w 5283"/>
                <a:gd name="T9" fmla="*/ 3523 h 6046"/>
                <a:gd name="T10" fmla="*/ 255 w 5283"/>
                <a:gd name="T11" fmla="*/ 2459 h 6046"/>
                <a:gd name="T12" fmla="*/ 559 w 5283"/>
                <a:gd name="T13" fmla="*/ 2055 h 6046"/>
                <a:gd name="T14" fmla="*/ 863 w 5283"/>
                <a:gd name="T15" fmla="*/ 747 h 6046"/>
                <a:gd name="T16" fmla="*/ 1115 w 5283"/>
                <a:gd name="T17" fmla="*/ 635 h 6046"/>
                <a:gd name="T18" fmla="*/ 1362 w 5283"/>
                <a:gd name="T19" fmla="*/ 651 h 6046"/>
                <a:gd name="T20" fmla="*/ 2176 w 5283"/>
                <a:gd name="T21" fmla="*/ 50 h 6046"/>
                <a:gd name="T22" fmla="*/ 2901 w 5283"/>
                <a:gd name="T23" fmla="*/ 314 h 6046"/>
                <a:gd name="T24" fmla="*/ 3126 w 5283"/>
                <a:gd name="T25" fmla="*/ 660 h 6046"/>
                <a:gd name="T26" fmla="*/ 3576 w 5283"/>
                <a:gd name="T27" fmla="*/ 713 h 6046"/>
                <a:gd name="T28" fmla="*/ 4257 w 5283"/>
                <a:gd name="T29" fmla="*/ 881 h 6046"/>
                <a:gd name="T30" fmla="*/ 4508 w 5283"/>
                <a:gd name="T31" fmla="*/ 1614 h 6046"/>
                <a:gd name="T32" fmla="*/ 4909 w 5283"/>
                <a:gd name="T33" fmla="*/ 2334 h 6046"/>
                <a:gd name="T34" fmla="*/ 5282 w 5283"/>
                <a:gd name="T35" fmla="*/ 3237 h 6046"/>
                <a:gd name="T36" fmla="*/ 4832 w 5283"/>
                <a:gd name="T37" fmla="*/ 4224 h 6046"/>
                <a:gd name="T38" fmla="*/ 4711 w 5283"/>
                <a:gd name="T39" fmla="*/ 4384 h 6046"/>
                <a:gd name="T40" fmla="*/ 4084 w 5283"/>
                <a:gd name="T41" fmla="*/ 5010 h 6046"/>
                <a:gd name="T42" fmla="*/ 3052 w 5283"/>
                <a:gd name="T43" fmla="*/ 5882 h 6046"/>
                <a:gd name="T44" fmla="*/ 2587 w 5283"/>
                <a:gd name="T45" fmla="*/ 6044 h 6046"/>
                <a:gd name="T46" fmla="*/ 3576 w 5283"/>
                <a:gd name="T47" fmla="*/ 714 h 6046"/>
                <a:gd name="T48" fmla="*/ 3126 w 5283"/>
                <a:gd name="T49" fmla="*/ 661 h 6046"/>
                <a:gd name="T50" fmla="*/ 2900 w 5283"/>
                <a:gd name="T51" fmla="*/ 315 h 6046"/>
                <a:gd name="T52" fmla="*/ 2177 w 5283"/>
                <a:gd name="T53" fmla="*/ 51 h 6046"/>
                <a:gd name="T54" fmla="*/ 1362 w 5283"/>
                <a:gd name="T55" fmla="*/ 652 h 6046"/>
                <a:gd name="T56" fmla="*/ 1115 w 5283"/>
                <a:gd name="T57" fmla="*/ 636 h 6046"/>
                <a:gd name="T58" fmla="*/ 864 w 5283"/>
                <a:gd name="T59" fmla="*/ 748 h 6046"/>
                <a:gd name="T60" fmla="*/ 559 w 5283"/>
                <a:gd name="T61" fmla="*/ 2056 h 6046"/>
                <a:gd name="T62" fmla="*/ 256 w 5283"/>
                <a:gd name="T63" fmla="*/ 2459 h 6046"/>
                <a:gd name="T64" fmla="*/ 6 w 5283"/>
                <a:gd name="T65" fmla="*/ 3522 h 6046"/>
                <a:gd name="T66" fmla="*/ 397 w 5283"/>
                <a:gd name="T67" fmla="*/ 4490 h 6046"/>
                <a:gd name="T68" fmla="*/ 1118 w 5283"/>
                <a:gd name="T69" fmla="*/ 4893 h 6046"/>
                <a:gd name="T70" fmla="*/ 1764 w 5283"/>
                <a:gd name="T71" fmla="*/ 5382 h 6046"/>
                <a:gd name="T72" fmla="*/ 2160 w 5283"/>
                <a:gd name="T73" fmla="*/ 5863 h 6046"/>
                <a:gd name="T74" fmla="*/ 2628 w 5283"/>
                <a:gd name="T75" fmla="*/ 6042 h 6046"/>
                <a:gd name="T76" fmla="*/ 3523 w 5283"/>
                <a:gd name="T77" fmla="*/ 5507 h 6046"/>
                <a:gd name="T78" fmla="*/ 4165 w 5283"/>
                <a:gd name="T79" fmla="*/ 4940 h 6046"/>
                <a:gd name="T80" fmla="*/ 4754 w 5283"/>
                <a:gd name="T81" fmla="*/ 4324 h 6046"/>
                <a:gd name="T82" fmla="*/ 5210 w 5283"/>
                <a:gd name="T83" fmla="*/ 3618 h 6046"/>
                <a:gd name="T84" fmla="*/ 5211 w 5283"/>
                <a:gd name="T85" fmla="*/ 2845 h 6046"/>
                <a:gd name="T86" fmla="*/ 4667 w 5283"/>
                <a:gd name="T87" fmla="*/ 1954 h 6046"/>
                <a:gd name="T88" fmla="*/ 4448 w 5283"/>
                <a:gd name="T89" fmla="*/ 1371 h 6046"/>
                <a:gd name="T90" fmla="*/ 3992 w 5283"/>
                <a:gd name="T91" fmla="*/ 720 h 6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83" h="6046">
                  <a:moveTo>
                    <a:pt x="2475" y="6033"/>
                  </a:moveTo>
                  <a:cubicBezTo>
                    <a:pt x="2419" y="6021"/>
                    <a:pt x="2363" y="6000"/>
                    <a:pt x="2309" y="5970"/>
                  </a:cubicBezTo>
                  <a:cubicBezTo>
                    <a:pt x="2259" y="5943"/>
                    <a:pt x="2209" y="5907"/>
                    <a:pt x="2159" y="5864"/>
                  </a:cubicBezTo>
                  <a:cubicBezTo>
                    <a:pt x="2078" y="5792"/>
                    <a:pt x="1997" y="5702"/>
                    <a:pt x="1906" y="5578"/>
                  </a:cubicBezTo>
                  <a:cubicBezTo>
                    <a:pt x="1888" y="5553"/>
                    <a:pt x="1870" y="5528"/>
                    <a:pt x="1853" y="5504"/>
                  </a:cubicBezTo>
                  <a:cubicBezTo>
                    <a:pt x="1824" y="5464"/>
                    <a:pt x="1794" y="5422"/>
                    <a:pt x="1764" y="5382"/>
                  </a:cubicBezTo>
                  <a:cubicBezTo>
                    <a:pt x="1703" y="5302"/>
                    <a:pt x="1650" y="5240"/>
                    <a:pt x="1597" y="5186"/>
                  </a:cubicBezTo>
                  <a:cubicBezTo>
                    <a:pt x="1533" y="5120"/>
                    <a:pt x="1469" y="5067"/>
                    <a:pt x="1401" y="5025"/>
                  </a:cubicBezTo>
                  <a:cubicBezTo>
                    <a:pt x="1312" y="4969"/>
                    <a:pt x="1213" y="4931"/>
                    <a:pt x="1117" y="4894"/>
                  </a:cubicBezTo>
                  <a:cubicBezTo>
                    <a:pt x="1110" y="4891"/>
                    <a:pt x="1102" y="4888"/>
                    <a:pt x="1095" y="4885"/>
                  </a:cubicBezTo>
                  <a:cubicBezTo>
                    <a:pt x="906" y="4812"/>
                    <a:pt x="748" y="4735"/>
                    <a:pt x="611" y="4649"/>
                  </a:cubicBezTo>
                  <a:cubicBezTo>
                    <a:pt x="532" y="4599"/>
                    <a:pt x="459" y="4546"/>
                    <a:pt x="396" y="4490"/>
                  </a:cubicBezTo>
                  <a:cubicBezTo>
                    <a:pt x="327" y="4430"/>
                    <a:pt x="267" y="4365"/>
                    <a:pt x="217" y="4298"/>
                  </a:cubicBezTo>
                  <a:cubicBezTo>
                    <a:pt x="161" y="4222"/>
                    <a:pt x="117" y="4141"/>
                    <a:pt x="85" y="4056"/>
                  </a:cubicBezTo>
                  <a:cubicBezTo>
                    <a:pt x="20" y="3881"/>
                    <a:pt x="10" y="3696"/>
                    <a:pt x="5" y="3523"/>
                  </a:cubicBezTo>
                  <a:cubicBezTo>
                    <a:pt x="0" y="3310"/>
                    <a:pt x="16" y="3129"/>
                    <a:pt x="56" y="2971"/>
                  </a:cubicBezTo>
                  <a:cubicBezTo>
                    <a:pt x="85" y="2851"/>
                    <a:pt x="136" y="2735"/>
                    <a:pt x="185" y="2624"/>
                  </a:cubicBezTo>
                  <a:cubicBezTo>
                    <a:pt x="211" y="2567"/>
                    <a:pt x="235" y="2512"/>
                    <a:pt x="255" y="2459"/>
                  </a:cubicBezTo>
                  <a:cubicBezTo>
                    <a:pt x="260" y="2446"/>
                    <a:pt x="265" y="2433"/>
                    <a:pt x="270" y="2422"/>
                  </a:cubicBezTo>
                  <a:cubicBezTo>
                    <a:pt x="308" y="2329"/>
                    <a:pt x="378" y="2255"/>
                    <a:pt x="451" y="2178"/>
                  </a:cubicBezTo>
                  <a:cubicBezTo>
                    <a:pt x="487" y="2139"/>
                    <a:pt x="525" y="2098"/>
                    <a:pt x="559" y="2055"/>
                  </a:cubicBezTo>
                  <a:cubicBezTo>
                    <a:pt x="645" y="1946"/>
                    <a:pt x="636" y="1730"/>
                    <a:pt x="629" y="1540"/>
                  </a:cubicBezTo>
                  <a:cubicBezTo>
                    <a:pt x="625" y="1444"/>
                    <a:pt x="622" y="1353"/>
                    <a:pt x="631" y="1289"/>
                  </a:cubicBezTo>
                  <a:cubicBezTo>
                    <a:pt x="657" y="1113"/>
                    <a:pt x="708" y="892"/>
                    <a:pt x="863" y="747"/>
                  </a:cubicBezTo>
                  <a:cubicBezTo>
                    <a:pt x="899" y="714"/>
                    <a:pt x="939" y="686"/>
                    <a:pt x="979" y="667"/>
                  </a:cubicBezTo>
                  <a:cubicBezTo>
                    <a:pt x="1024" y="646"/>
                    <a:pt x="1069" y="635"/>
                    <a:pt x="1114" y="635"/>
                  </a:cubicBezTo>
                  <a:cubicBezTo>
                    <a:pt x="1115" y="635"/>
                    <a:pt x="1115" y="635"/>
                    <a:pt x="1115" y="635"/>
                  </a:cubicBezTo>
                  <a:cubicBezTo>
                    <a:pt x="1147" y="635"/>
                    <a:pt x="1179" y="640"/>
                    <a:pt x="1210" y="645"/>
                  </a:cubicBezTo>
                  <a:cubicBezTo>
                    <a:pt x="1231" y="649"/>
                    <a:pt x="1254" y="652"/>
                    <a:pt x="1276" y="654"/>
                  </a:cubicBezTo>
                  <a:cubicBezTo>
                    <a:pt x="1305" y="656"/>
                    <a:pt x="1334" y="655"/>
                    <a:pt x="1362" y="651"/>
                  </a:cubicBezTo>
                  <a:cubicBezTo>
                    <a:pt x="1539" y="625"/>
                    <a:pt x="1692" y="475"/>
                    <a:pt x="1822" y="335"/>
                  </a:cubicBezTo>
                  <a:cubicBezTo>
                    <a:pt x="1891" y="261"/>
                    <a:pt x="1966" y="183"/>
                    <a:pt x="2048" y="124"/>
                  </a:cubicBezTo>
                  <a:cubicBezTo>
                    <a:pt x="2091" y="93"/>
                    <a:pt x="2133" y="69"/>
                    <a:pt x="2176" y="50"/>
                  </a:cubicBezTo>
                  <a:cubicBezTo>
                    <a:pt x="2224" y="30"/>
                    <a:pt x="2272" y="17"/>
                    <a:pt x="2323" y="11"/>
                  </a:cubicBezTo>
                  <a:cubicBezTo>
                    <a:pt x="2423" y="0"/>
                    <a:pt x="2537" y="25"/>
                    <a:pt x="2646" y="83"/>
                  </a:cubicBezTo>
                  <a:cubicBezTo>
                    <a:pt x="2752" y="139"/>
                    <a:pt x="2843" y="222"/>
                    <a:pt x="2901" y="314"/>
                  </a:cubicBezTo>
                  <a:cubicBezTo>
                    <a:pt x="2913" y="334"/>
                    <a:pt x="2925" y="356"/>
                    <a:pt x="2938" y="381"/>
                  </a:cubicBezTo>
                  <a:cubicBezTo>
                    <a:pt x="2947" y="399"/>
                    <a:pt x="2956" y="416"/>
                    <a:pt x="2964" y="433"/>
                  </a:cubicBezTo>
                  <a:cubicBezTo>
                    <a:pt x="3006" y="519"/>
                    <a:pt x="3045" y="601"/>
                    <a:pt x="3126" y="660"/>
                  </a:cubicBezTo>
                  <a:cubicBezTo>
                    <a:pt x="3197" y="713"/>
                    <a:pt x="3298" y="739"/>
                    <a:pt x="3410" y="734"/>
                  </a:cubicBezTo>
                  <a:cubicBezTo>
                    <a:pt x="3456" y="732"/>
                    <a:pt x="3500" y="726"/>
                    <a:pt x="3538" y="720"/>
                  </a:cubicBezTo>
                  <a:cubicBezTo>
                    <a:pt x="3550" y="717"/>
                    <a:pt x="3563" y="715"/>
                    <a:pt x="3576" y="713"/>
                  </a:cubicBezTo>
                  <a:cubicBezTo>
                    <a:pt x="3611" y="707"/>
                    <a:pt x="3649" y="700"/>
                    <a:pt x="3685" y="696"/>
                  </a:cubicBezTo>
                  <a:cubicBezTo>
                    <a:pt x="3792" y="684"/>
                    <a:pt x="3898" y="692"/>
                    <a:pt x="3992" y="719"/>
                  </a:cubicBezTo>
                  <a:cubicBezTo>
                    <a:pt x="4100" y="750"/>
                    <a:pt x="4189" y="805"/>
                    <a:pt x="4257" y="881"/>
                  </a:cubicBezTo>
                  <a:cubicBezTo>
                    <a:pt x="4310" y="940"/>
                    <a:pt x="4351" y="1014"/>
                    <a:pt x="4383" y="1108"/>
                  </a:cubicBezTo>
                  <a:cubicBezTo>
                    <a:pt x="4412" y="1191"/>
                    <a:pt x="4431" y="1283"/>
                    <a:pt x="4449" y="1371"/>
                  </a:cubicBezTo>
                  <a:cubicBezTo>
                    <a:pt x="4465" y="1452"/>
                    <a:pt x="4483" y="1536"/>
                    <a:pt x="4508" y="1614"/>
                  </a:cubicBezTo>
                  <a:cubicBezTo>
                    <a:pt x="4518" y="1645"/>
                    <a:pt x="4529" y="1677"/>
                    <a:pt x="4541" y="1707"/>
                  </a:cubicBezTo>
                  <a:cubicBezTo>
                    <a:pt x="4577" y="1795"/>
                    <a:pt x="4623" y="1877"/>
                    <a:pt x="4667" y="1953"/>
                  </a:cubicBezTo>
                  <a:cubicBezTo>
                    <a:pt x="4740" y="2077"/>
                    <a:pt x="4822" y="2205"/>
                    <a:pt x="4909" y="2334"/>
                  </a:cubicBezTo>
                  <a:cubicBezTo>
                    <a:pt x="4923" y="2355"/>
                    <a:pt x="4938" y="2377"/>
                    <a:pt x="4953" y="2398"/>
                  </a:cubicBezTo>
                  <a:cubicBezTo>
                    <a:pt x="5049" y="2539"/>
                    <a:pt x="5149" y="2685"/>
                    <a:pt x="5211" y="2845"/>
                  </a:cubicBezTo>
                  <a:cubicBezTo>
                    <a:pt x="5259" y="2969"/>
                    <a:pt x="5283" y="3101"/>
                    <a:pt x="5282" y="3237"/>
                  </a:cubicBezTo>
                  <a:cubicBezTo>
                    <a:pt x="5281" y="3302"/>
                    <a:pt x="5275" y="3367"/>
                    <a:pt x="5263" y="3432"/>
                  </a:cubicBezTo>
                  <a:cubicBezTo>
                    <a:pt x="5251" y="3495"/>
                    <a:pt x="5233" y="3558"/>
                    <a:pt x="5211" y="3618"/>
                  </a:cubicBezTo>
                  <a:cubicBezTo>
                    <a:pt x="5128" y="3842"/>
                    <a:pt x="4978" y="4036"/>
                    <a:pt x="4832" y="4224"/>
                  </a:cubicBezTo>
                  <a:cubicBezTo>
                    <a:pt x="4824" y="4235"/>
                    <a:pt x="4815" y="4246"/>
                    <a:pt x="4807" y="4257"/>
                  </a:cubicBezTo>
                  <a:cubicBezTo>
                    <a:pt x="4786" y="4283"/>
                    <a:pt x="4770" y="4304"/>
                    <a:pt x="4755" y="4325"/>
                  </a:cubicBezTo>
                  <a:cubicBezTo>
                    <a:pt x="4740" y="4345"/>
                    <a:pt x="4725" y="4365"/>
                    <a:pt x="4711" y="4384"/>
                  </a:cubicBezTo>
                  <a:cubicBezTo>
                    <a:pt x="4671" y="4437"/>
                    <a:pt x="4635" y="4487"/>
                    <a:pt x="4593" y="4537"/>
                  </a:cubicBezTo>
                  <a:cubicBezTo>
                    <a:pt x="4472" y="4682"/>
                    <a:pt x="4316" y="4814"/>
                    <a:pt x="4165" y="4941"/>
                  </a:cubicBezTo>
                  <a:cubicBezTo>
                    <a:pt x="4139" y="4963"/>
                    <a:pt x="4111" y="4987"/>
                    <a:pt x="4084" y="5010"/>
                  </a:cubicBezTo>
                  <a:cubicBezTo>
                    <a:pt x="3947" y="5126"/>
                    <a:pt x="3812" y="5248"/>
                    <a:pt x="3680" y="5366"/>
                  </a:cubicBezTo>
                  <a:cubicBezTo>
                    <a:pt x="3629" y="5412"/>
                    <a:pt x="3576" y="5460"/>
                    <a:pt x="3523" y="5507"/>
                  </a:cubicBezTo>
                  <a:cubicBezTo>
                    <a:pt x="3370" y="5643"/>
                    <a:pt x="3219" y="5774"/>
                    <a:pt x="3052" y="5882"/>
                  </a:cubicBezTo>
                  <a:cubicBezTo>
                    <a:pt x="2954" y="5945"/>
                    <a:pt x="2864" y="5988"/>
                    <a:pt x="2777" y="6014"/>
                  </a:cubicBezTo>
                  <a:cubicBezTo>
                    <a:pt x="2727" y="6030"/>
                    <a:pt x="2677" y="6039"/>
                    <a:pt x="2629" y="6043"/>
                  </a:cubicBezTo>
                  <a:cubicBezTo>
                    <a:pt x="2615" y="6044"/>
                    <a:pt x="2601" y="6044"/>
                    <a:pt x="2587" y="6044"/>
                  </a:cubicBezTo>
                  <a:cubicBezTo>
                    <a:pt x="2549" y="6044"/>
                    <a:pt x="2512" y="6040"/>
                    <a:pt x="2475" y="6033"/>
                  </a:cubicBezTo>
                  <a:moveTo>
                    <a:pt x="3685" y="697"/>
                  </a:moveTo>
                  <a:cubicBezTo>
                    <a:pt x="3649" y="701"/>
                    <a:pt x="3612" y="708"/>
                    <a:pt x="3576" y="714"/>
                  </a:cubicBezTo>
                  <a:cubicBezTo>
                    <a:pt x="3563" y="716"/>
                    <a:pt x="3550" y="718"/>
                    <a:pt x="3538" y="720"/>
                  </a:cubicBezTo>
                  <a:cubicBezTo>
                    <a:pt x="3500" y="726"/>
                    <a:pt x="3456" y="733"/>
                    <a:pt x="3410" y="735"/>
                  </a:cubicBezTo>
                  <a:cubicBezTo>
                    <a:pt x="3298" y="740"/>
                    <a:pt x="3197" y="713"/>
                    <a:pt x="3126" y="661"/>
                  </a:cubicBezTo>
                  <a:cubicBezTo>
                    <a:pt x="3045" y="601"/>
                    <a:pt x="3005" y="520"/>
                    <a:pt x="2963" y="434"/>
                  </a:cubicBezTo>
                  <a:cubicBezTo>
                    <a:pt x="2955" y="417"/>
                    <a:pt x="2946" y="399"/>
                    <a:pt x="2938" y="382"/>
                  </a:cubicBezTo>
                  <a:cubicBezTo>
                    <a:pt x="2925" y="356"/>
                    <a:pt x="2912" y="335"/>
                    <a:pt x="2900" y="315"/>
                  </a:cubicBezTo>
                  <a:cubicBezTo>
                    <a:pt x="2842" y="222"/>
                    <a:pt x="2752" y="140"/>
                    <a:pt x="2645" y="83"/>
                  </a:cubicBezTo>
                  <a:cubicBezTo>
                    <a:pt x="2537" y="26"/>
                    <a:pt x="2423" y="0"/>
                    <a:pt x="2323" y="12"/>
                  </a:cubicBezTo>
                  <a:cubicBezTo>
                    <a:pt x="2272" y="18"/>
                    <a:pt x="2224" y="31"/>
                    <a:pt x="2177" y="51"/>
                  </a:cubicBezTo>
                  <a:cubicBezTo>
                    <a:pt x="2134" y="69"/>
                    <a:pt x="2092" y="93"/>
                    <a:pt x="2049" y="125"/>
                  </a:cubicBezTo>
                  <a:cubicBezTo>
                    <a:pt x="1966" y="184"/>
                    <a:pt x="1892" y="262"/>
                    <a:pt x="1822" y="336"/>
                  </a:cubicBezTo>
                  <a:cubicBezTo>
                    <a:pt x="1693" y="475"/>
                    <a:pt x="1539" y="626"/>
                    <a:pt x="1362" y="652"/>
                  </a:cubicBezTo>
                  <a:cubicBezTo>
                    <a:pt x="1334" y="656"/>
                    <a:pt x="1305" y="657"/>
                    <a:pt x="1276" y="655"/>
                  </a:cubicBezTo>
                  <a:cubicBezTo>
                    <a:pt x="1253" y="653"/>
                    <a:pt x="1231" y="649"/>
                    <a:pt x="1210" y="646"/>
                  </a:cubicBezTo>
                  <a:cubicBezTo>
                    <a:pt x="1179" y="641"/>
                    <a:pt x="1147" y="636"/>
                    <a:pt x="1115" y="636"/>
                  </a:cubicBezTo>
                  <a:cubicBezTo>
                    <a:pt x="1114" y="636"/>
                    <a:pt x="1114" y="636"/>
                    <a:pt x="1114" y="636"/>
                  </a:cubicBezTo>
                  <a:cubicBezTo>
                    <a:pt x="1070" y="636"/>
                    <a:pt x="1024" y="647"/>
                    <a:pt x="979" y="668"/>
                  </a:cubicBezTo>
                  <a:cubicBezTo>
                    <a:pt x="939" y="687"/>
                    <a:pt x="899" y="715"/>
                    <a:pt x="864" y="748"/>
                  </a:cubicBezTo>
                  <a:cubicBezTo>
                    <a:pt x="708" y="892"/>
                    <a:pt x="658" y="1113"/>
                    <a:pt x="632" y="1289"/>
                  </a:cubicBezTo>
                  <a:cubicBezTo>
                    <a:pt x="622" y="1353"/>
                    <a:pt x="626" y="1444"/>
                    <a:pt x="630" y="1540"/>
                  </a:cubicBezTo>
                  <a:cubicBezTo>
                    <a:pt x="637" y="1730"/>
                    <a:pt x="645" y="1947"/>
                    <a:pt x="559" y="2056"/>
                  </a:cubicBezTo>
                  <a:cubicBezTo>
                    <a:pt x="526" y="2099"/>
                    <a:pt x="488" y="2139"/>
                    <a:pt x="451" y="2178"/>
                  </a:cubicBezTo>
                  <a:cubicBezTo>
                    <a:pt x="378" y="2256"/>
                    <a:pt x="309" y="2329"/>
                    <a:pt x="271" y="2422"/>
                  </a:cubicBezTo>
                  <a:cubicBezTo>
                    <a:pt x="266" y="2433"/>
                    <a:pt x="261" y="2446"/>
                    <a:pt x="256" y="2459"/>
                  </a:cubicBezTo>
                  <a:cubicBezTo>
                    <a:pt x="236" y="2512"/>
                    <a:pt x="212" y="2567"/>
                    <a:pt x="186" y="2625"/>
                  </a:cubicBezTo>
                  <a:cubicBezTo>
                    <a:pt x="137" y="2736"/>
                    <a:pt x="86" y="2851"/>
                    <a:pt x="56" y="2971"/>
                  </a:cubicBezTo>
                  <a:cubicBezTo>
                    <a:pt x="17" y="3129"/>
                    <a:pt x="1" y="3310"/>
                    <a:pt x="6" y="3522"/>
                  </a:cubicBezTo>
                  <a:cubicBezTo>
                    <a:pt x="10" y="3696"/>
                    <a:pt x="20" y="3880"/>
                    <a:pt x="86" y="4055"/>
                  </a:cubicBezTo>
                  <a:cubicBezTo>
                    <a:pt x="117" y="4140"/>
                    <a:pt x="162" y="4222"/>
                    <a:pt x="218" y="4298"/>
                  </a:cubicBezTo>
                  <a:cubicBezTo>
                    <a:pt x="268" y="4365"/>
                    <a:pt x="328" y="4429"/>
                    <a:pt x="397" y="4490"/>
                  </a:cubicBezTo>
                  <a:cubicBezTo>
                    <a:pt x="460" y="4545"/>
                    <a:pt x="532" y="4599"/>
                    <a:pt x="612" y="4649"/>
                  </a:cubicBezTo>
                  <a:cubicBezTo>
                    <a:pt x="748" y="4734"/>
                    <a:pt x="906" y="4811"/>
                    <a:pt x="1095" y="4884"/>
                  </a:cubicBezTo>
                  <a:cubicBezTo>
                    <a:pt x="1103" y="4887"/>
                    <a:pt x="1110" y="4890"/>
                    <a:pt x="1118" y="4893"/>
                  </a:cubicBezTo>
                  <a:cubicBezTo>
                    <a:pt x="1213" y="4930"/>
                    <a:pt x="1312" y="4969"/>
                    <a:pt x="1402" y="5025"/>
                  </a:cubicBezTo>
                  <a:cubicBezTo>
                    <a:pt x="1469" y="5067"/>
                    <a:pt x="1533" y="5119"/>
                    <a:pt x="1598" y="5185"/>
                  </a:cubicBezTo>
                  <a:cubicBezTo>
                    <a:pt x="1651" y="5239"/>
                    <a:pt x="1704" y="5302"/>
                    <a:pt x="1764" y="5382"/>
                  </a:cubicBezTo>
                  <a:cubicBezTo>
                    <a:pt x="1794" y="5422"/>
                    <a:pt x="1824" y="5463"/>
                    <a:pt x="1853" y="5503"/>
                  </a:cubicBezTo>
                  <a:cubicBezTo>
                    <a:pt x="1871" y="5528"/>
                    <a:pt x="1889" y="5553"/>
                    <a:pt x="1907" y="5577"/>
                  </a:cubicBezTo>
                  <a:cubicBezTo>
                    <a:pt x="1998" y="5701"/>
                    <a:pt x="2078" y="5792"/>
                    <a:pt x="2160" y="5863"/>
                  </a:cubicBezTo>
                  <a:cubicBezTo>
                    <a:pt x="2209" y="5906"/>
                    <a:pt x="2259" y="5942"/>
                    <a:pt x="2309" y="5969"/>
                  </a:cubicBezTo>
                  <a:cubicBezTo>
                    <a:pt x="2364" y="6000"/>
                    <a:pt x="2420" y="6021"/>
                    <a:pt x="2475" y="6032"/>
                  </a:cubicBezTo>
                  <a:cubicBezTo>
                    <a:pt x="2525" y="6042"/>
                    <a:pt x="2576" y="6046"/>
                    <a:pt x="2628" y="6042"/>
                  </a:cubicBezTo>
                  <a:cubicBezTo>
                    <a:pt x="2676" y="6038"/>
                    <a:pt x="2726" y="6029"/>
                    <a:pt x="2777" y="6014"/>
                  </a:cubicBezTo>
                  <a:cubicBezTo>
                    <a:pt x="2864" y="5987"/>
                    <a:pt x="2954" y="5944"/>
                    <a:pt x="3051" y="5881"/>
                  </a:cubicBezTo>
                  <a:cubicBezTo>
                    <a:pt x="3219" y="5774"/>
                    <a:pt x="3370" y="5643"/>
                    <a:pt x="3523" y="5507"/>
                  </a:cubicBezTo>
                  <a:cubicBezTo>
                    <a:pt x="3575" y="5460"/>
                    <a:pt x="3628" y="5412"/>
                    <a:pt x="3680" y="5366"/>
                  </a:cubicBezTo>
                  <a:cubicBezTo>
                    <a:pt x="3811" y="5248"/>
                    <a:pt x="3947" y="5126"/>
                    <a:pt x="4083" y="5009"/>
                  </a:cubicBezTo>
                  <a:cubicBezTo>
                    <a:pt x="4110" y="4986"/>
                    <a:pt x="4138" y="4963"/>
                    <a:pt x="4165" y="4940"/>
                  </a:cubicBezTo>
                  <a:cubicBezTo>
                    <a:pt x="4316" y="4813"/>
                    <a:pt x="4471" y="4682"/>
                    <a:pt x="4593" y="4536"/>
                  </a:cubicBezTo>
                  <a:cubicBezTo>
                    <a:pt x="4634" y="4487"/>
                    <a:pt x="4671" y="4437"/>
                    <a:pt x="4710" y="4384"/>
                  </a:cubicBezTo>
                  <a:cubicBezTo>
                    <a:pt x="4724" y="4364"/>
                    <a:pt x="4739" y="4344"/>
                    <a:pt x="4754" y="4324"/>
                  </a:cubicBezTo>
                  <a:cubicBezTo>
                    <a:pt x="4769" y="4304"/>
                    <a:pt x="4786" y="4282"/>
                    <a:pt x="4806" y="4256"/>
                  </a:cubicBezTo>
                  <a:cubicBezTo>
                    <a:pt x="4815" y="4245"/>
                    <a:pt x="4823" y="4234"/>
                    <a:pt x="4832" y="4223"/>
                  </a:cubicBezTo>
                  <a:cubicBezTo>
                    <a:pt x="4977" y="4036"/>
                    <a:pt x="5128" y="3842"/>
                    <a:pt x="5210" y="3618"/>
                  </a:cubicBezTo>
                  <a:cubicBezTo>
                    <a:pt x="5233" y="3557"/>
                    <a:pt x="5250" y="3495"/>
                    <a:pt x="5262" y="3432"/>
                  </a:cubicBezTo>
                  <a:cubicBezTo>
                    <a:pt x="5274" y="3367"/>
                    <a:pt x="5280" y="3302"/>
                    <a:pt x="5281" y="3237"/>
                  </a:cubicBezTo>
                  <a:cubicBezTo>
                    <a:pt x="5282" y="3101"/>
                    <a:pt x="5258" y="2969"/>
                    <a:pt x="5211" y="2845"/>
                  </a:cubicBezTo>
                  <a:cubicBezTo>
                    <a:pt x="5149" y="2685"/>
                    <a:pt x="5049" y="2540"/>
                    <a:pt x="4952" y="2399"/>
                  </a:cubicBezTo>
                  <a:cubicBezTo>
                    <a:pt x="4938" y="2378"/>
                    <a:pt x="4923" y="2356"/>
                    <a:pt x="4908" y="2334"/>
                  </a:cubicBezTo>
                  <a:cubicBezTo>
                    <a:pt x="4821" y="2206"/>
                    <a:pt x="4740" y="2078"/>
                    <a:pt x="4667" y="1954"/>
                  </a:cubicBezTo>
                  <a:cubicBezTo>
                    <a:pt x="4622" y="1878"/>
                    <a:pt x="4576" y="1796"/>
                    <a:pt x="4541" y="1708"/>
                  </a:cubicBezTo>
                  <a:cubicBezTo>
                    <a:pt x="4528" y="1677"/>
                    <a:pt x="4517" y="1646"/>
                    <a:pt x="4507" y="1614"/>
                  </a:cubicBezTo>
                  <a:cubicBezTo>
                    <a:pt x="4482" y="1536"/>
                    <a:pt x="4465" y="1452"/>
                    <a:pt x="4448" y="1371"/>
                  </a:cubicBezTo>
                  <a:cubicBezTo>
                    <a:pt x="4430" y="1283"/>
                    <a:pt x="4411" y="1192"/>
                    <a:pt x="4383" y="1108"/>
                  </a:cubicBezTo>
                  <a:cubicBezTo>
                    <a:pt x="4351" y="1015"/>
                    <a:pt x="4310" y="940"/>
                    <a:pt x="4257" y="881"/>
                  </a:cubicBezTo>
                  <a:cubicBezTo>
                    <a:pt x="4189" y="805"/>
                    <a:pt x="4100" y="751"/>
                    <a:pt x="3992" y="720"/>
                  </a:cubicBezTo>
                  <a:cubicBezTo>
                    <a:pt x="3926" y="701"/>
                    <a:pt x="3855" y="692"/>
                    <a:pt x="3781" y="692"/>
                  </a:cubicBezTo>
                  <a:cubicBezTo>
                    <a:pt x="3750" y="692"/>
                    <a:pt x="3717" y="693"/>
                    <a:pt x="3685" y="6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6" name="Freeform 53">
              <a:extLst>
                <a:ext uri="{FF2B5EF4-FFF2-40B4-BE49-F238E27FC236}">
                  <a16:creationId xmlns:a16="http://schemas.microsoft.com/office/drawing/2014/main" id="{8087C080-518D-4D1E-AD3B-CB205DC1B09A}"/>
                </a:ext>
              </a:extLst>
            </p:cNvPr>
            <p:cNvSpPr>
              <a:spLocks noEditPoints="1"/>
            </p:cNvSpPr>
            <p:nvPr/>
          </p:nvSpPr>
          <p:spPr bwMode="auto">
            <a:xfrm>
              <a:off x="3767" y="-33"/>
              <a:ext cx="3967" cy="4498"/>
            </a:xfrm>
            <a:custGeom>
              <a:avLst/>
              <a:gdLst>
                <a:gd name="T0" fmla="*/ 2174 w 5360"/>
                <a:gd name="T1" fmla="*/ 5891 h 6078"/>
                <a:gd name="T2" fmla="*/ 1776 w 5360"/>
                <a:gd name="T3" fmla="*/ 5410 h 6078"/>
                <a:gd name="T4" fmla="*/ 1104 w 5360"/>
                <a:gd name="T5" fmla="*/ 4911 h 6078"/>
                <a:gd name="T6" fmla="*/ 230 w 5360"/>
                <a:gd name="T7" fmla="*/ 4335 h 6078"/>
                <a:gd name="T8" fmla="*/ 51 w 5360"/>
                <a:gd name="T9" fmla="*/ 3023 h 6078"/>
                <a:gd name="T10" fmla="*/ 266 w 5360"/>
                <a:gd name="T11" fmla="*/ 2426 h 6078"/>
                <a:gd name="T12" fmla="*/ 642 w 5360"/>
                <a:gd name="T13" fmla="*/ 1516 h 6078"/>
                <a:gd name="T14" fmla="*/ 902 w 5360"/>
                <a:gd name="T15" fmla="*/ 735 h 6078"/>
                <a:gd name="T16" fmla="*/ 1317 w 5360"/>
                <a:gd name="T17" fmla="*/ 632 h 6078"/>
                <a:gd name="T18" fmla="*/ 1866 w 5360"/>
                <a:gd name="T19" fmla="*/ 308 h 6078"/>
                <a:gd name="T20" fmla="*/ 2384 w 5360"/>
                <a:gd name="T21" fmla="*/ 8 h 6078"/>
                <a:gd name="T22" fmla="*/ 3004 w 5360"/>
                <a:gd name="T23" fmla="*/ 376 h 6078"/>
                <a:gd name="T24" fmla="*/ 3339 w 5360"/>
                <a:gd name="T25" fmla="*/ 701 h 6078"/>
                <a:gd name="T26" fmla="*/ 3647 w 5360"/>
                <a:gd name="T27" fmla="*/ 698 h 6078"/>
                <a:gd name="T28" fmla="*/ 4325 w 5360"/>
                <a:gd name="T29" fmla="*/ 884 h 6078"/>
                <a:gd name="T30" fmla="*/ 4566 w 5360"/>
                <a:gd name="T31" fmla="*/ 1619 h 6078"/>
                <a:gd name="T32" fmla="*/ 4988 w 5360"/>
                <a:gd name="T33" fmla="*/ 2318 h 6078"/>
                <a:gd name="T34" fmla="*/ 5357 w 5360"/>
                <a:gd name="T35" fmla="*/ 3227 h 6078"/>
                <a:gd name="T36" fmla="*/ 4936 w 5360"/>
                <a:gd name="T37" fmla="*/ 4152 h 6078"/>
                <a:gd name="T38" fmla="*/ 4747 w 5360"/>
                <a:gd name="T39" fmla="*/ 4410 h 6078"/>
                <a:gd name="T40" fmla="*/ 4143 w 5360"/>
                <a:gd name="T41" fmla="*/ 5039 h 6078"/>
                <a:gd name="T42" fmla="*/ 3081 w 5360"/>
                <a:gd name="T43" fmla="*/ 5922 h 6078"/>
                <a:gd name="T44" fmla="*/ 2615 w 5360"/>
                <a:gd name="T45" fmla="*/ 6077 h 6078"/>
                <a:gd name="T46" fmla="*/ 3647 w 5360"/>
                <a:gd name="T47" fmla="*/ 699 h 6078"/>
                <a:gd name="T48" fmla="*/ 3339 w 5360"/>
                <a:gd name="T49" fmla="*/ 701 h 6078"/>
                <a:gd name="T50" fmla="*/ 3004 w 5360"/>
                <a:gd name="T51" fmla="*/ 377 h 6078"/>
                <a:gd name="T52" fmla="*/ 2384 w 5360"/>
                <a:gd name="T53" fmla="*/ 9 h 6078"/>
                <a:gd name="T54" fmla="*/ 1866 w 5360"/>
                <a:gd name="T55" fmla="*/ 308 h 6078"/>
                <a:gd name="T56" fmla="*/ 1317 w 5360"/>
                <a:gd name="T57" fmla="*/ 633 h 6078"/>
                <a:gd name="T58" fmla="*/ 902 w 5360"/>
                <a:gd name="T59" fmla="*/ 736 h 6078"/>
                <a:gd name="T60" fmla="*/ 643 w 5360"/>
                <a:gd name="T61" fmla="*/ 1516 h 6078"/>
                <a:gd name="T62" fmla="*/ 266 w 5360"/>
                <a:gd name="T63" fmla="*/ 2426 h 6078"/>
                <a:gd name="T64" fmla="*/ 52 w 5360"/>
                <a:gd name="T65" fmla="*/ 3023 h 6078"/>
                <a:gd name="T66" fmla="*/ 230 w 5360"/>
                <a:gd name="T67" fmla="*/ 4334 h 6078"/>
                <a:gd name="T68" fmla="*/ 1104 w 5360"/>
                <a:gd name="T69" fmla="*/ 4910 h 6078"/>
                <a:gd name="T70" fmla="*/ 1776 w 5360"/>
                <a:gd name="T71" fmla="*/ 5409 h 6078"/>
                <a:gd name="T72" fmla="*/ 2174 w 5360"/>
                <a:gd name="T73" fmla="*/ 5890 h 6078"/>
                <a:gd name="T74" fmla="*/ 2646 w 5360"/>
                <a:gd name="T75" fmla="*/ 6076 h 6078"/>
                <a:gd name="T76" fmla="*/ 3567 w 5360"/>
                <a:gd name="T77" fmla="*/ 5545 h 6078"/>
                <a:gd name="T78" fmla="*/ 4188 w 5360"/>
                <a:gd name="T79" fmla="*/ 4999 h 6078"/>
                <a:gd name="T80" fmla="*/ 4804 w 5360"/>
                <a:gd name="T81" fmla="*/ 4326 h 6078"/>
                <a:gd name="T82" fmla="*/ 5277 w 5360"/>
                <a:gd name="T83" fmla="*/ 3613 h 6078"/>
                <a:gd name="T84" fmla="*/ 5289 w 5360"/>
                <a:gd name="T85" fmla="*/ 2828 h 6078"/>
                <a:gd name="T86" fmla="*/ 4737 w 5360"/>
                <a:gd name="T87" fmla="*/ 1947 h 6078"/>
                <a:gd name="T88" fmla="*/ 4499 w 5360"/>
                <a:gd name="T89" fmla="*/ 1350 h 6078"/>
                <a:gd name="T90" fmla="*/ 4067 w 5360"/>
                <a:gd name="T91" fmla="*/ 717 h 6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60" h="6078">
                  <a:moveTo>
                    <a:pt x="2490" y="6064"/>
                  </a:moveTo>
                  <a:cubicBezTo>
                    <a:pt x="2434" y="6051"/>
                    <a:pt x="2378" y="6029"/>
                    <a:pt x="2323" y="5999"/>
                  </a:cubicBezTo>
                  <a:cubicBezTo>
                    <a:pt x="2274" y="5971"/>
                    <a:pt x="2223" y="5935"/>
                    <a:pt x="2174" y="5891"/>
                  </a:cubicBezTo>
                  <a:cubicBezTo>
                    <a:pt x="2093" y="5820"/>
                    <a:pt x="2012" y="5729"/>
                    <a:pt x="1920" y="5605"/>
                  </a:cubicBezTo>
                  <a:cubicBezTo>
                    <a:pt x="1903" y="5582"/>
                    <a:pt x="1886" y="5559"/>
                    <a:pt x="1869" y="5536"/>
                  </a:cubicBezTo>
                  <a:cubicBezTo>
                    <a:pt x="1839" y="5494"/>
                    <a:pt x="1808" y="5451"/>
                    <a:pt x="1776" y="5410"/>
                  </a:cubicBezTo>
                  <a:cubicBezTo>
                    <a:pt x="1688" y="5295"/>
                    <a:pt x="1567" y="5152"/>
                    <a:pt x="1410" y="5053"/>
                  </a:cubicBezTo>
                  <a:cubicBezTo>
                    <a:pt x="1316" y="4994"/>
                    <a:pt x="1213" y="4953"/>
                    <a:pt x="1113" y="4914"/>
                  </a:cubicBezTo>
                  <a:cubicBezTo>
                    <a:pt x="1104" y="4911"/>
                    <a:pt x="1104" y="4911"/>
                    <a:pt x="1104" y="4911"/>
                  </a:cubicBezTo>
                  <a:cubicBezTo>
                    <a:pt x="913" y="4836"/>
                    <a:pt x="756" y="4760"/>
                    <a:pt x="624" y="4678"/>
                  </a:cubicBezTo>
                  <a:cubicBezTo>
                    <a:pt x="544" y="4629"/>
                    <a:pt x="472" y="4577"/>
                    <a:pt x="409" y="4523"/>
                  </a:cubicBezTo>
                  <a:cubicBezTo>
                    <a:pt x="340" y="4464"/>
                    <a:pt x="280" y="4401"/>
                    <a:pt x="230" y="4335"/>
                  </a:cubicBezTo>
                  <a:cubicBezTo>
                    <a:pt x="173" y="4260"/>
                    <a:pt x="128" y="4180"/>
                    <a:pt x="95" y="4096"/>
                  </a:cubicBezTo>
                  <a:cubicBezTo>
                    <a:pt x="27" y="3921"/>
                    <a:pt x="14" y="3733"/>
                    <a:pt x="8" y="3570"/>
                  </a:cubicBezTo>
                  <a:cubicBezTo>
                    <a:pt x="0" y="3368"/>
                    <a:pt x="15" y="3184"/>
                    <a:pt x="51" y="3023"/>
                  </a:cubicBezTo>
                  <a:cubicBezTo>
                    <a:pt x="78" y="2904"/>
                    <a:pt x="125" y="2790"/>
                    <a:pt x="171" y="2679"/>
                  </a:cubicBezTo>
                  <a:cubicBezTo>
                    <a:pt x="201" y="2605"/>
                    <a:pt x="230" y="2535"/>
                    <a:pt x="252" y="2466"/>
                  </a:cubicBezTo>
                  <a:cubicBezTo>
                    <a:pt x="256" y="2452"/>
                    <a:pt x="261" y="2438"/>
                    <a:pt x="266" y="2426"/>
                  </a:cubicBezTo>
                  <a:cubicBezTo>
                    <a:pt x="305" y="2312"/>
                    <a:pt x="383" y="2221"/>
                    <a:pt x="465" y="2125"/>
                  </a:cubicBezTo>
                  <a:cubicBezTo>
                    <a:pt x="495" y="2090"/>
                    <a:pt x="527" y="2053"/>
                    <a:pt x="556" y="2015"/>
                  </a:cubicBezTo>
                  <a:cubicBezTo>
                    <a:pt x="641" y="1905"/>
                    <a:pt x="641" y="1698"/>
                    <a:pt x="642" y="1516"/>
                  </a:cubicBezTo>
                  <a:cubicBezTo>
                    <a:pt x="642" y="1419"/>
                    <a:pt x="642" y="1328"/>
                    <a:pt x="655" y="1263"/>
                  </a:cubicBezTo>
                  <a:cubicBezTo>
                    <a:pt x="670" y="1189"/>
                    <a:pt x="694" y="1079"/>
                    <a:pt x="737" y="977"/>
                  </a:cubicBezTo>
                  <a:cubicBezTo>
                    <a:pt x="779" y="876"/>
                    <a:pt x="833" y="797"/>
                    <a:pt x="902" y="735"/>
                  </a:cubicBezTo>
                  <a:cubicBezTo>
                    <a:pt x="980" y="665"/>
                    <a:pt x="1070" y="624"/>
                    <a:pt x="1155" y="621"/>
                  </a:cubicBezTo>
                  <a:cubicBezTo>
                    <a:pt x="1187" y="619"/>
                    <a:pt x="1219" y="623"/>
                    <a:pt x="1250" y="627"/>
                  </a:cubicBezTo>
                  <a:cubicBezTo>
                    <a:pt x="1272" y="629"/>
                    <a:pt x="1295" y="631"/>
                    <a:pt x="1317" y="632"/>
                  </a:cubicBezTo>
                  <a:cubicBezTo>
                    <a:pt x="1346" y="633"/>
                    <a:pt x="1375" y="631"/>
                    <a:pt x="1404" y="626"/>
                  </a:cubicBezTo>
                  <a:cubicBezTo>
                    <a:pt x="1483" y="611"/>
                    <a:pt x="1564" y="571"/>
                    <a:pt x="1653" y="504"/>
                  </a:cubicBezTo>
                  <a:cubicBezTo>
                    <a:pt x="1730" y="445"/>
                    <a:pt x="1802" y="372"/>
                    <a:pt x="1866" y="308"/>
                  </a:cubicBezTo>
                  <a:cubicBezTo>
                    <a:pt x="1868" y="306"/>
                    <a:pt x="1868" y="306"/>
                    <a:pt x="1868" y="306"/>
                  </a:cubicBezTo>
                  <a:cubicBezTo>
                    <a:pt x="1935" y="239"/>
                    <a:pt x="2016" y="162"/>
                    <a:pt x="2104" y="106"/>
                  </a:cubicBezTo>
                  <a:cubicBezTo>
                    <a:pt x="2195" y="48"/>
                    <a:pt x="2287" y="16"/>
                    <a:pt x="2384" y="8"/>
                  </a:cubicBezTo>
                  <a:cubicBezTo>
                    <a:pt x="2484" y="0"/>
                    <a:pt x="2598" y="28"/>
                    <a:pt x="2706" y="85"/>
                  </a:cubicBezTo>
                  <a:cubicBezTo>
                    <a:pt x="2811" y="141"/>
                    <a:pt x="2903" y="222"/>
                    <a:pt x="2964" y="312"/>
                  </a:cubicBezTo>
                  <a:cubicBezTo>
                    <a:pt x="2977" y="331"/>
                    <a:pt x="2990" y="352"/>
                    <a:pt x="3004" y="376"/>
                  </a:cubicBezTo>
                  <a:cubicBezTo>
                    <a:pt x="3013" y="392"/>
                    <a:pt x="3022" y="407"/>
                    <a:pt x="3030" y="423"/>
                  </a:cubicBezTo>
                  <a:cubicBezTo>
                    <a:pt x="3076" y="506"/>
                    <a:pt x="3120" y="585"/>
                    <a:pt x="3203" y="642"/>
                  </a:cubicBezTo>
                  <a:cubicBezTo>
                    <a:pt x="3241" y="669"/>
                    <a:pt x="3287" y="689"/>
                    <a:pt x="3339" y="701"/>
                  </a:cubicBezTo>
                  <a:cubicBezTo>
                    <a:pt x="3385" y="711"/>
                    <a:pt x="3435" y="716"/>
                    <a:pt x="3487" y="715"/>
                  </a:cubicBezTo>
                  <a:cubicBezTo>
                    <a:pt x="3533" y="713"/>
                    <a:pt x="3577" y="708"/>
                    <a:pt x="3615" y="702"/>
                  </a:cubicBezTo>
                  <a:cubicBezTo>
                    <a:pt x="3625" y="701"/>
                    <a:pt x="3636" y="699"/>
                    <a:pt x="3647" y="698"/>
                  </a:cubicBezTo>
                  <a:cubicBezTo>
                    <a:pt x="3684" y="692"/>
                    <a:pt x="3724" y="687"/>
                    <a:pt x="3762" y="684"/>
                  </a:cubicBezTo>
                  <a:cubicBezTo>
                    <a:pt x="3869" y="675"/>
                    <a:pt x="3975" y="687"/>
                    <a:pt x="4067" y="716"/>
                  </a:cubicBezTo>
                  <a:cubicBezTo>
                    <a:pt x="4174" y="750"/>
                    <a:pt x="4260" y="807"/>
                    <a:pt x="4325" y="884"/>
                  </a:cubicBezTo>
                  <a:cubicBezTo>
                    <a:pt x="4374" y="942"/>
                    <a:pt x="4411" y="1013"/>
                    <a:pt x="4440" y="1102"/>
                  </a:cubicBezTo>
                  <a:cubicBezTo>
                    <a:pt x="4466" y="1181"/>
                    <a:pt x="4483" y="1267"/>
                    <a:pt x="4500" y="1350"/>
                  </a:cubicBezTo>
                  <a:cubicBezTo>
                    <a:pt x="4518" y="1440"/>
                    <a:pt x="4536" y="1533"/>
                    <a:pt x="4566" y="1619"/>
                  </a:cubicBezTo>
                  <a:cubicBezTo>
                    <a:pt x="4577" y="1649"/>
                    <a:pt x="4589" y="1680"/>
                    <a:pt x="4603" y="1710"/>
                  </a:cubicBezTo>
                  <a:cubicBezTo>
                    <a:pt x="4641" y="1794"/>
                    <a:pt x="4688" y="1870"/>
                    <a:pt x="4738" y="1947"/>
                  </a:cubicBezTo>
                  <a:cubicBezTo>
                    <a:pt x="4815" y="2066"/>
                    <a:pt x="4899" y="2191"/>
                    <a:pt x="4988" y="2318"/>
                  </a:cubicBezTo>
                  <a:cubicBezTo>
                    <a:pt x="4997" y="2331"/>
                    <a:pt x="5005" y="2344"/>
                    <a:pt x="5014" y="2356"/>
                  </a:cubicBezTo>
                  <a:cubicBezTo>
                    <a:pt x="5118" y="2504"/>
                    <a:pt x="5226" y="2658"/>
                    <a:pt x="5290" y="2828"/>
                  </a:cubicBezTo>
                  <a:cubicBezTo>
                    <a:pt x="5338" y="2954"/>
                    <a:pt x="5360" y="3088"/>
                    <a:pt x="5357" y="3227"/>
                  </a:cubicBezTo>
                  <a:cubicBezTo>
                    <a:pt x="5355" y="3293"/>
                    <a:pt x="5348" y="3360"/>
                    <a:pt x="5334" y="3425"/>
                  </a:cubicBezTo>
                  <a:cubicBezTo>
                    <a:pt x="5321" y="3489"/>
                    <a:pt x="5302" y="3552"/>
                    <a:pt x="5278" y="3613"/>
                  </a:cubicBezTo>
                  <a:cubicBezTo>
                    <a:pt x="5198" y="3811"/>
                    <a:pt x="5065" y="3984"/>
                    <a:pt x="4936" y="4152"/>
                  </a:cubicBezTo>
                  <a:cubicBezTo>
                    <a:pt x="4909" y="4186"/>
                    <a:pt x="4882" y="4222"/>
                    <a:pt x="4856" y="4257"/>
                  </a:cubicBezTo>
                  <a:cubicBezTo>
                    <a:pt x="4837" y="4282"/>
                    <a:pt x="4820" y="4305"/>
                    <a:pt x="4805" y="4327"/>
                  </a:cubicBezTo>
                  <a:cubicBezTo>
                    <a:pt x="4785" y="4355"/>
                    <a:pt x="4766" y="4383"/>
                    <a:pt x="4747" y="4410"/>
                  </a:cubicBezTo>
                  <a:cubicBezTo>
                    <a:pt x="4715" y="4458"/>
                    <a:pt x="4684" y="4503"/>
                    <a:pt x="4650" y="4548"/>
                  </a:cubicBezTo>
                  <a:cubicBezTo>
                    <a:pt x="4524" y="4712"/>
                    <a:pt x="4353" y="4858"/>
                    <a:pt x="4189" y="4999"/>
                  </a:cubicBezTo>
                  <a:cubicBezTo>
                    <a:pt x="4173" y="5013"/>
                    <a:pt x="4158" y="5026"/>
                    <a:pt x="4143" y="5039"/>
                  </a:cubicBezTo>
                  <a:cubicBezTo>
                    <a:pt x="4030" y="5137"/>
                    <a:pt x="3916" y="5238"/>
                    <a:pt x="3806" y="5335"/>
                  </a:cubicBezTo>
                  <a:cubicBezTo>
                    <a:pt x="3728" y="5404"/>
                    <a:pt x="3647" y="5476"/>
                    <a:pt x="3568" y="5545"/>
                  </a:cubicBezTo>
                  <a:cubicBezTo>
                    <a:pt x="3410" y="5683"/>
                    <a:pt x="3254" y="5815"/>
                    <a:pt x="3081" y="5922"/>
                  </a:cubicBezTo>
                  <a:cubicBezTo>
                    <a:pt x="2981" y="5983"/>
                    <a:pt x="2888" y="6026"/>
                    <a:pt x="2798" y="6051"/>
                  </a:cubicBezTo>
                  <a:cubicBezTo>
                    <a:pt x="2746" y="6065"/>
                    <a:pt x="2695" y="6074"/>
                    <a:pt x="2646" y="6076"/>
                  </a:cubicBezTo>
                  <a:cubicBezTo>
                    <a:pt x="2636" y="6077"/>
                    <a:pt x="2625" y="6077"/>
                    <a:pt x="2615" y="6077"/>
                  </a:cubicBezTo>
                  <a:cubicBezTo>
                    <a:pt x="2572" y="6077"/>
                    <a:pt x="2530" y="6073"/>
                    <a:pt x="2490" y="6064"/>
                  </a:cubicBezTo>
                  <a:moveTo>
                    <a:pt x="3762" y="685"/>
                  </a:moveTo>
                  <a:cubicBezTo>
                    <a:pt x="3724" y="688"/>
                    <a:pt x="3685" y="693"/>
                    <a:pt x="3647" y="699"/>
                  </a:cubicBezTo>
                  <a:cubicBezTo>
                    <a:pt x="3636" y="700"/>
                    <a:pt x="3626" y="702"/>
                    <a:pt x="3615" y="703"/>
                  </a:cubicBezTo>
                  <a:cubicBezTo>
                    <a:pt x="3577" y="708"/>
                    <a:pt x="3533" y="714"/>
                    <a:pt x="3487" y="715"/>
                  </a:cubicBezTo>
                  <a:cubicBezTo>
                    <a:pt x="3435" y="717"/>
                    <a:pt x="3385" y="712"/>
                    <a:pt x="3339" y="701"/>
                  </a:cubicBezTo>
                  <a:cubicBezTo>
                    <a:pt x="3287" y="689"/>
                    <a:pt x="3241" y="670"/>
                    <a:pt x="3202" y="643"/>
                  </a:cubicBezTo>
                  <a:cubicBezTo>
                    <a:pt x="3119" y="585"/>
                    <a:pt x="3075" y="506"/>
                    <a:pt x="3029" y="423"/>
                  </a:cubicBezTo>
                  <a:cubicBezTo>
                    <a:pt x="3021" y="408"/>
                    <a:pt x="3012" y="392"/>
                    <a:pt x="3004" y="377"/>
                  </a:cubicBezTo>
                  <a:cubicBezTo>
                    <a:pt x="2989" y="352"/>
                    <a:pt x="2976" y="331"/>
                    <a:pt x="2963" y="312"/>
                  </a:cubicBezTo>
                  <a:cubicBezTo>
                    <a:pt x="2902" y="222"/>
                    <a:pt x="2811" y="142"/>
                    <a:pt x="2705" y="86"/>
                  </a:cubicBezTo>
                  <a:cubicBezTo>
                    <a:pt x="2598" y="28"/>
                    <a:pt x="2483" y="1"/>
                    <a:pt x="2384" y="9"/>
                  </a:cubicBezTo>
                  <a:cubicBezTo>
                    <a:pt x="2287" y="17"/>
                    <a:pt x="2195" y="49"/>
                    <a:pt x="2104" y="107"/>
                  </a:cubicBezTo>
                  <a:cubicBezTo>
                    <a:pt x="2016" y="163"/>
                    <a:pt x="1935" y="239"/>
                    <a:pt x="1868" y="306"/>
                  </a:cubicBezTo>
                  <a:cubicBezTo>
                    <a:pt x="1866" y="308"/>
                    <a:pt x="1866" y="308"/>
                    <a:pt x="1866" y="308"/>
                  </a:cubicBezTo>
                  <a:cubicBezTo>
                    <a:pt x="1803" y="372"/>
                    <a:pt x="1730" y="445"/>
                    <a:pt x="1653" y="504"/>
                  </a:cubicBezTo>
                  <a:cubicBezTo>
                    <a:pt x="1565" y="572"/>
                    <a:pt x="1483" y="612"/>
                    <a:pt x="1404" y="627"/>
                  </a:cubicBezTo>
                  <a:cubicBezTo>
                    <a:pt x="1376" y="632"/>
                    <a:pt x="1346" y="634"/>
                    <a:pt x="1317" y="633"/>
                  </a:cubicBezTo>
                  <a:cubicBezTo>
                    <a:pt x="1295" y="632"/>
                    <a:pt x="1272" y="630"/>
                    <a:pt x="1250" y="627"/>
                  </a:cubicBezTo>
                  <a:cubicBezTo>
                    <a:pt x="1219" y="624"/>
                    <a:pt x="1187" y="620"/>
                    <a:pt x="1155" y="621"/>
                  </a:cubicBezTo>
                  <a:cubicBezTo>
                    <a:pt x="1070" y="625"/>
                    <a:pt x="980" y="665"/>
                    <a:pt x="902" y="736"/>
                  </a:cubicBezTo>
                  <a:cubicBezTo>
                    <a:pt x="834" y="797"/>
                    <a:pt x="780" y="876"/>
                    <a:pt x="737" y="977"/>
                  </a:cubicBezTo>
                  <a:cubicBezTo>
                    <a:pt x="717" y="1026"/>
                    <a:pt x="686" y="1108"/>
                    <a:pt x="656" y="1263"/>
                  </a:cubicBezTo>
                  <a:cubicBezTo>
                    <a:pt x="643" y="1328"/>
                    <a:pt x="643" y="1419"/>
                    <a:pt x="643" y="1516"/>
                  </a:cubicBezTo>
                  <a:cubicBezTo>
                    <a:pt x="642" y="1698"/>
                    <a:pt x="642" y="1906"/>
                    <a:pt x="557" y="2015"/>
                  </a:cubicBezTo>
                  <a:cubicBezTo>
                    <a:pt x="527" y="2053"/>
                    <a:pt x="496" y="2090"/>
                    <a:pt x="466" y="2126"/>
                  </a:cubicBezTo>
                  <a:cubicBezTo>
                    <a:pt x="384" y="2222"/>
                    <a:pt x="306" y="2312"/>
                    <a:pt x="266" y="2426"/>
                  </a:cubicBezTo>
                  <a:cubicBezTo>
                    <a:pt x="262" y="2439"/>
                    <a:pt x="257" y="2452"/>
                    <a:pt x="253" y="2466"/>
                  </a:cubicBezTo>
                  <a:cubicBezTo>
                    <a:pt x="231" y="2535"/>
                    <a:pt x="202" y="2605"/>
                    <a:pt x="172" y="2679"/>
                  </a:cubicBezTo>
                  <a:cubicBezTo>
                    <a:pt x="126" y="2790"/>
                    <a:pt x="79" y="2905"/>
                    <a:pt x="52" y="3023"/>
                  </a:cubicBezTo>
                  <a:cubicBezTo>
                    <a:pt x="15" y="3184"/>
                    <a:pt x="1" y="3368"/>
                    <a:pt x="8" y="3570"/>
                  </a:cubicBezTo>
                  <a:cubicBezTo>
                    <a:pt x="15" y="3733"/>
                    <a:pt x="28" y="3921"/>
                    <a:pt x="96" y="4096"/>
                  </a:cubicBezTo>
                  <a:cubicBezTo>
                    <a:pt x="128" y="4180"/>
                    <a:pt x="174" y="4260"/>
                    <a:pt x="230" y="4334"/>
                  </a:cubicBezTo>
                  <a:cubicBezTo>
                    <a:pt x="280" y="4400"/>
                    <a:pt x="341" y="4463"/>
                    <a:pt x="409" y="4522"/>
                  </a:cubicBezTo>
                  <a:cubicBezTo>
                    <a:pt x="472" y="4576"/>
                    <a:pt x="545" y="4629"/>
                    <a:pt x="624" y="4678"/>
                  </a:cubicBezTo>
                  <a:cubicBezTo>
                    <a:pt x="756" y="4759"/>
                    <a:pt x="913" y="4835"/>
                    <a:pt x="1104" y="4910"/>
                  </a:cubicBezTo>
                  <a:cubicBezTo>
                    <a:pt x="1113" y="4913"/>
                    <a:pt x="1113" y="4913"/>
                    <a:pt x="1113" y="4913"/>
                  </a:cubicBezTo>
                  <a:cubicBezTo>
                    <a:pt x="1213" y="4953"/>
                    <a:pt x="1317" y="4993"/>
                    <a:pt x="1411" y="5052"/>
                  </a:cubicBezTo>
                  <a:cubicBezTo>
                    <a:pt x="1568" y="5151"/>
                    <a:pt x="1689" y="5295"/>
                    <a:pt x="1776" y="5409"/>
                  </a:cubicBezTo>
                  <a:cubicBezTo>
                    <a:pt x="1808" y="5451"/>
                    <a:pt x="1840" y="5494"/>
                    <a:pt x="1870" y="5535"/>
                  </a:cubicBezTo>
                  <a:cubicBezTo>
                    <a:pt x="1887" y="5558"/>
                    <a:pt x="1904" y="5582"/>
                    <a:pt x="1921" y="5604"/>
                  </a:cubicBezTo>
                  <a:cubicBezTo>
                    <a:pt x="2013" y="5729"/>
                    <a:pt x="2094" y="5819"/>
                    <a:pt x="2174" y="5890"/>
                  </a:cubicBezTo>
                  <a:cubicBezTo>
                    <a:pt x="2224" y="5934"/>
                    <a:pt x="2274" y="5970"/>
                    <a:pt x="2324" y="5998"/>
                  </a:cubicBezTo>
                  <a:cubicBezTo>
                    <a:pt x="2378" y="6029"/>
                    <a:pt x="2434" y="6050"/>
                    <a:pt x="2490" y="6063"/>
                  </a:cubicBezTo>
                  <a:cubicBezTo>
                    <a:pt x="2540" y="6074"/>
                    <a:pt x="2593" y="6078"/>
                    <a:pt x="2646" y="6076"/>
                  </a:cubicBezTo>
                  <a:cubicBezTo>
                    <a:pt x="2695" y="6073"/>
                    <a:pt x="2746" y="6064"/>
                    <a:pt x="2798" y="6050"/>
                  </a:cubicBezTo>
                  <a:cubicBezTo>
                    <a:pt x="2888" y="6025"/>
                    <a:pt x="2980" y="5983"/>
                    <a:pt x="3081" y="5921"/>
                  </a:cubicBezTo>
                  <a:cubicBezTo>
                    <a:pt x="3254" y="5815"/>
                    <a:pt x="3410" y="5682"/>
                    <a:pt x="3567" y="5545"/>
                  </a:cubicBezTo>
                  <a:cubicBezTo>
                    <a:pt x="3647" y="5475"/>
                    <a:pt x="3727" y="5404"/>
                    <a:pt x="3805" y="5335"/>
                  </a:cubicBezTo>
                  <a:cubicBezTo>
                    <a:pt x="3915" y="5237"/>
                    <a:pt x="4029" y="5136"/>
                    <a:pt x="4142" y="5039"/>
                  </a:cubicBezTo>
                  <a:cubicBezTo>
                    <a:pt x="4157" y="5025"/>
                    <a:pt x="4173" y="5012"/>
                    <a:pt x="4188" y="4999"/>
                  </a:cubicBezTo>
                  <a:cubicBezTo>
                    <a:pt x="4353" y="4858"/>
                    <a:pt x="4523" y="4712"/>
                    <a:pt x="4649" y="4547"/>
                  </a:cubicBezTo>
                  <a:cubicBezTo>
                    <a:pt x="4684" y="4502"/>
                    <a:pt x="4714" y="4457"/>
                    <a:pt x="4747" y="4409"/>
                  </a:cubicBezTo>
                  <a:cubicBezTo>
                    <a:pt x="4765" y="4382"/>
                    <a:pt x="4784" y="4354"/>
                    <a:pt x="4804" y="4326"/>
                  </a:cubicBezTo>
                  <a:cubicBezTo>
                    <a:pt x="4819" y="4304"/>
                    <a:pt x="4836" y="4281"/>
                    <a:pt x="4855" y="4256"/>
                  </a:cubicBezTo>
                  <a:cubicBezTo>
                    <a:pt x="4881" y="4221"/>
                    <a:pt x="4909" y="4186"/>
                    <a:pt x="4935" y="4151"/>
                  </a:cubicBezTo>
                  <a:cubicBezTo>
                    <a:pt x="5064" y="3984"/>
                    <a:pt x="5198" y="3810"/>
                    <a:pt x="5277" y="3613"/>
                  </a:cubicBezTo>
                  <a:cubicBezTo>
                    <a:pt x="5301" y="3552"/>
                    <a:pt x="5320" y="3489"/>
                    <a:pt x="5333" y="3425"/>
                  </a:cubicBezTo>
                  <a:cubicBezTo>
                    <a:pt x="5347" y="3359"/>
                    <a:pt x="5355" y="3293"/>
                    <a:pt x="5356" y="3227"/>
                  </a:cubicBezTo>
                  <a:cubicBezTo>
                    <a:pt x="5360" y="3088"/>
                    <a:pt x="5337" y="2954"/>
                    <a:pt x="5289" y="2828"/>
                  </a:cubicBezTo>
                  <a:cubicBezTo>
                    <a:pt x="5225" y="2658"/>
                    <a:pt x="5118" y="2505"/>
                    <a:pt x="5014" y="2357"/>
                  </a:cubicBezTo>
                  <a:cubicBezTo>
                    <a:pt x="5005" y="2344"/>
                    <a:pt x="4996" y="2331"/>
                    <a:pt x="4987" y="2319"/>
                  </a:cubicBezTo>
                  <a:cubicBezTo>
                    <a:pt x="4899" y="2192"/>
                    <a:pt x="4814" y="2067"/>
                    <a:pt x="4737" y="1947"/>
                  </a:cubicBezTo>
                  <a:cubicBezTo>
                    <a:pt x="4688" y="1870"/>
                    <a:pt x="4640" y="1794"/>
                    <a:pt x="4602" y="1710"/>
                  </a:cubicBezTo>
                  <a:cubicBezTo>
                    <a:pt x="4588" y="1680"/>
                    <a:pt x="4576" y="1649"/>
                    <a:pt x="4565" y="1619"/>
                  </a:cubicBezTo>
                  <a:cubicBezTo>
                    <a:pt x="4536" y="1533"/>
                    <a:pt x="4517" y="1440"/>
                    <a:pt x="4499" y="1350"/>
                  </a:cubicBezTo>
                  <a:cubicBezTo>
                    <a:pt x="4483" y="1267"/>
                    <a:pt x="4465" y="1181"/>
                    <a:pt x="4440" y="1102"/>
                  </a:cubicBezTo>
                  <a:cubicBezTo>
                    <a:pt x="4410" y="1013"/>
                    <a:pt x="4373" y="942"/>
                    <a:pt x="4325" y="885"/>
                  </a:cubicBezTo>
                  <a:cubicBezTo>
                    <a:pt x="4260" y="807"/>
                    <a:pt x="4173" y="751"/>
                    <a:pt x="4067" y="717"/>
                  </a:cubicBezTo>
                  <a:cubicBezTo>
                    <a:pt x="3994" y="694"/>
                    <a:pt x="3914" y="682"/>
                    <a:pt x="3831" y="682"/>
                  </a:cubicBezTo>
                  <a:cubicBezTo>
                    <a:pt x="3808" y="682"/>
                    <a:pt x="3785" y="683"/>
                    <a:pt x="3762" y="68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7" name="Freeform 54">
              <a:extLst>
                <a:ext uri="{FF2B5EF4-FFF2-40B4-BE49-F238E27FC236}">
                  <a16:creationId xmlns:a16="http://schemas.microsoft.com/office/drawing/2014/main" id="{FA8DB8EC-279F-4FF8-B4C1-96D2E0E39E9A}"/>
                </a:ext>
              </a:extLst>
            </p:cNvPr>
            <p:cNvSpPr>
              <a:spLocks noEditPoints="1"/>
            </p:cNvSpPr>
            <p:nvPr/>
          </p:nvSpPr>
          <p:spPr bwMode="auto">
            <a:xfrm>
              <a:off x="3738" y="-47"/>
              <a:ext cx="4023" cy="4525"/>
            </a:xfrm>
            <a:custGeom>
              <a:avLst/>
              <a:gdLst>
                <a:gd name="T0" fmla="*/ 2189 w 5436"/>
                <a:gd name="T1" fmla="*/ 5916 h 6114"/>
                <a:gd name="T2" fmla="*/ 1788 w 5436"/>
                <a:gd name="T3" fmla="*/ 5434 h 6114"/>
                <a:gd name="T4" fmla="*/ 637 w 5436"/>
                <a:gd name="T5" fmla="*/ 4705 h 6114"/>
                <a:gd name="T6" fmla="*/ 106 w 5436"/>
                <a:gd name="T7" fmla="*/ 4135 h 6114"/>
                <a:gd name="T8" fmla="*/ 47 w 5436"/>
                <a:gd name="T9" fmla="*/ 3072 h 6114"/>
                <a:gd name="T10" fmla="*/ 262 w 5436"/>
                <a:gd name="T11" fmla="*/ 2427 h 6114"/>
                <a:gd name="T12" fmla="*/ 654 w 5436"/>
                <a:gd name="T13" fmla="*/ 1489 h 6114"/>
                <a:gd name="T14" fmla="*/ 940 w 5436"/>
                <a:gd name="T15" fmla="*/ 721 h 6114"/>
                <a:gd name="T16" fmla="*/ 1359 w 5436"/>
                <a:gd name="T17" fmla="*/ 608 h 6114"/>
                <a:gd name="T18" fmla="*/ 1914 w 5436"/>
                <a:gd name="T19" fmla="*/ 274 h 6114"/>
                <a:gd name="T20" fmla="*/ 2606 w 5436"/>
                <a:gd name="T21" fmla="*/ 22 h 6114"/>
                <a:gd name="T22" fmla="*/ 3070 w 5436"/>
                <a:gd name="T23" fmla="*/ 368 h 6114"/>
                <a:gd name="T24" fmla="*/ 3556 w 5436"/>
                <a:gd name="T25" fmla="*/ 692 h 6114"/>
                <a:gd name="T26" fmla="*/ 3718 w 5436"/>
                <a:gd name="T27" fmla="*/ 680 h 6114"/>
                <a:gd name="T28" fmla="*/ 4394 w 5436"/>
                <a:gd name="T29" fmla="*/ 885 h 6114"/>
                <a:gd name="T30" fmla="*/ 4625 w 5436"/>
                <a:gd name="T31" fmla="*/ 1621 h 6114"/>
                <a:gd name="T32" fmla="*/ 5067 w 5436"/>
                <a:gd name="T33" fmla="*/ 2300 h 6114"/>
                <a:gd name="T34" fmla="*/ 5421 w 5436"/>
                <a:gd name="T35" fmla="*/ 3010 h 6114"/>
                <a:gd name="T36" fmla="*/ 5344 w 5436"/>
                <a:gd name="T37" fmla="*/ 3606 h 6114"/>
                <a:gd name="T38" fmla="*/ 4855 w 5436"/>
                <a:gd name="T39" fmla="*/ 4326 h 6114"/>
                <a:gd name="T40" fmla="*/ 4214 w 5436"/>
                <a:gd name="T41" fmla="*/ 5056 h 6114"/>
                <a:gd name="T42" fmla="*/ 3613 w 5436"/>
                <a:gd name="T43" fmla="*/ 5581 h 6114"/>
                <a:gd name="T44" fmla="*/ 2643 w 5436"/>
                <a:gd name="T45" fmla="*/ 6108 h 6114"/>
                <a:gd name="T46" fmla="*/ 3718 w 5436"/>
                <a:gd name="T47" fmla="*/ 681 h 6114"/>
                <a:gd name="T48" fmla="*/ 3279 w 5436"/>
                <a:gd name="T49" fmla="*/ 622 h 6114"/>
                <a:gd name="T50" fmla="*/ 3027 w 5436"/>
                <a:gd name="T51" fmla="*/ 307 h 6114"/>
                <a:gd name="T52" fmla="*/ 2446 w 5436"/>
                <a:gd name="T53" fmla="*/ 3 h 6114"/>
                <a:gd name="T54" fmla="*/ 1882 w 5436"/>
                <a:gd name="T55" fmla="*/ 305 h 6114"/>
                <a:gd name="T56" fmla="*/ 1353 w 5436"/>
                <a:gd name="T57" fmla="*/ 609 h 6114"/>
                <a:gd name="T58" fmla="*/ 941 w 5436"/>
                <a:gd name="T59" fmla="*/ 721 h 6114"/>
                <a:gd name="T60" fmla="*/ 655 w 5436"/>
                <a:gd name="T61" fmla="*/ 1489 h 6114"/>
                <a:gd name="T62" fmla="*/ 262 w 5436"/>
                <a:gd name="T63" fmla="*/ 2427 h 6114"/>
                <a:gd name="T64" fmla="*/ 48 w 5436"/>
                <a:gd name="T65" fmla="*/ 3073 h 6114"/>
                <a:gd name="T66" fmla="*/ 106 w 5436"/>
                <a:gd name="T67" fmla="*/ 4134 h 6114"/>
                <a:gd name="T68" fmla="*/ 637 w 5436"/>
                <a:gd name="T69" fmla="*/ 4704 h 6114"/>
                <a:gd name="T70" fmla="*/ 1789 w 5436"/>
                <a:gd name="T71" fmla="*/ 5434 h 6114"/>
                <a:gd name="T72" fmla="*/ 2189 w 5436"/>
                <a:gd name="T73" fmla="*/ 5915 h 6114"/>
                <a:gd name="T74" fmla="*/ 2819 w 5436"/>
                <a:gd name="T75" fmla="*/ 6084 h 6114"/>
                <a:gd name="T76" fmla="*/ 4036 w 5436"/>
                <a:gd name="T77" fmla="*/ 5211 h 6114"/>
                <a:gd name="T78" fmla="*/ 4706 w 5436"/>
                <a:gd name="T79" fmla="*/ 4556 h 6114"/>
                <a:gd name="T80" fmla="*/ 4905 w 5436"/>
                <a:gd name="T81" fmla="*/ 4254 h 6114"/>
                <a:gd name="T82" fmla="*/ 5405 w 5436"/>
                <a:gd name="T83" fmla="*/ 3415 h 6114"/>
                <a:gd name="T84" fmla="*/ 5368 w 5436"/>
                <a:gd name="T85" fmla="*/ 2808 h 6114"/>
                <a:gd name="T86" fmla="*/ 4808 w 5436"/>
                <a:gd name="T87" fmla="*/ 1938 h 6114"/>
                <a:gd name="T88" fmla="*/ 4552 w 5436"/>
                <a:gd name="T89" fmla="*/ 1330 h 6114"/>
                <a:gd name="T90" fmla="*/ 4142 w 5436"/>
                <a:gd name="T91" fmla="*/ 711 h 6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36" h="6114">
                  <a:moveTo>
                    <a:pt x="2505" y="6092"/>
                  </a:moveTo>
                  <a:cubicBezTo>
                    <a:pt x="2449" y="6079"/>
                    <a:pt x="2393" y="6056"/>
                    <a:pt x="2338" y="6025"/>
                  </a:cubicBezTo>
                  <a:cubicBezTo>
                    <a:pt x="2289" y="5996"/>
                    <a:pt x="2239" y="5960"/>
                    <a:pt x="2189" y="5916"/>
                  </a:cubicBezTo>
                  <a:cubicBezTo>
                    <a:pt x="2109" y="5845"/>
                    <a:pt x="2028" y="5754"/>
                    <a:pt x="1934" y="5629"/>
                  </a:cubicBezTo>
                  <a:cubicBezTo>
                    <a:pt x="1918" y="5608"/>
                    <a:pt x="1902" y="5586"/>
                    <a:pt x="1886" y="5565"/>
                  </a:cubicBezTo>
                  <a:cubicBezTo>
                    <a:pt x="1855" y="5522"/>
                    <a:pt x="1822" y="5477"/>
                    <a:pt x="1788" y="5434"/>
                  </a:cubicBezTo>
                  <a:cubicBezTo>
                    <a:pt x="1700" y="5321"/>
                    <a:pt x="1579" y="5179"/>
                    <a:pt x="1420" y="5078"/>
                  </a:cubicBezTo>
                  <a:cubicBezTo>
                    <a:pt x="1323" y="5017"/>
                    <a:pt x="1216" y="4975"/>
                    <a:pt x="1113" y="4934"/>
                  </a:cubicBezTo>
                  <a:cubicBezTo>
                    <a:pt x="918" y="4856"/>
                    <a:pt x="767" y="4784"/>
                    <a:pt x="637" y="4705"/>
                  </a:cubicBezTo>
                  <a:cubicBezTo>
                    <a:pt x="557" y="4657"/>
                    <a:pt x="485" y="4606"/>
                    <a:pt x="422" y="4553"/>
                  </a:cubicBezTo>
                  <a:cubicBezTo>
                    <a:pt x="353" y="4495"/>
                    <a:pt x="293" y="4433"/>
                    <a:pt x="242" y="4369"/>
                  </a:cubicBezTo>
                  <a:cubicBezTo>
                    <a:pt x="185" y="4296"/>
                    <a:pt x="139" y="4217"/>
                    <a:pt x="106" y="4135"/>
                  </a:cubicBezTo>
                  <a:cubicBezTo>
                    <a:pt x="74" y="4058"/>
                    <a:pt x="52" y="3975"/>
                    <a:pt x="36" y="3879"/>
                  </a:cubicBezTo>
                  <a:cubicBezTo>
                    <a:pt x="28" y="3829"/>
                    <a:pt x="18" y="3755"/>
                    <a:pt x="11" y="3615"/>
                  </a:cubicBezTo>
                  <a:cubicBezTo>
                    <a:pt x="0" y="3420"/>
                    <a:pt x="13" y="3237"/>
                    <a:pt x="47" y="3072"/>
                  </a:cubicBezTo>
                  <a:cubicBezTo>
                    <a:pt x="73" y="2953"/>
                    <a:pt x="117" y="2837"/>
                    <a:pt x="161" y="2725"/>
                  </a:cubicBezTo>
                  <a:cubicBezTo>
                    <a:pt x="195" y="2636"/>
                    <a:pt x="227" y="2553"/>
                    <a:pt x="249" y="2471"/>
                  </a:cubicBezTo>
                  <a:cubicBezTo>
                    <a:pt x="253" y="2455"/>
                    <a:pt x="258" y="2440"/>
                    <a:pt x="262" y="2427"/>
                  </a:cubicBezTo>
                  <a:cubicBezTo>
                    <a:pt x="303" y="2289"/>
                    <a:pt x="392" y="2177"/>
                    <a:pt x="486" y="2059"/>
                  </a:cubicBezTo>
                  <a:cubicBezTo>
                    <a:pt x="508" y="2030"/>
                    <a:pt x="531" y="2001"/>
                    <a:pt x="554" y="1972"/>
                  </a:cubicBezTo>
                  <a:cubicBezTo>
                    <a:pt x="637" y="1862"/>
                    <a:pt x="646" y="1664"/>
                    <a:pt x="654" y="1489"/>
                  </a:cubicBezTo>
                  <a:cubicBezTo>
                    <a:pt x="659" y="1392"/>
                    <a:pt x="663" y="1300"/>
                    <a:pt x="679" y="1234"/>
                  </a:cubicBezTo>
                  <a:cubicBezTo>
                    <a:pt x="699" y="1155"/>
                    <a:pt x="727" y="1052"/>
                    <a:pt x="771" y="956"/>
                  </a:cubicBezTo>
                  <a:cubicBezTo>
                    <a:pt x="816" y="858"/>
                    <a:pt x="872" y="781"/>
                    <a:pt x="940" y="721"/>
                  </a:cubicBezTo>
                  <a:cubicBezTo>
                    <a:pt x="1020" y="652"/>
                    <a:pt x="1110" y="610"/>
                    <a:pt x="1196" y="604"/>
                  </a:cubicBezTo>
                  <a:cubicBezTo>
                    <a:pt x="1228" y="602"/>
                    <a:pt x="1260" y="604"/>
                    <a:pt x="1291" y="605"/>
                  </a:cubicBezTo>
                  <a:cubicBezTo>
                    <a:pt x="1313" y="607"/>
                    <a:pt x="1336" y="608"/>
                    <a:pt x="1359" y="608"/>
                  </a:cubicBezTo>
                  <a:cubicBezTo>
                    <a:pt x="1389" y="608"/>
                    <a:pt x="1418" y="604"/>
                    <a:pt x="1446" y="598"/>
                  </a:cubicBezTo>
                  <a:cubicBezTo>
                    <a:pt x="1610" y="562"/>
                    <a:pt x="1754" y="425"/>
                    <a:pt x="1881" y="305"/>
                  </a:cubicBezTo>
                  <a:cubicBezTo>
                    <a:pt x="1892" y="295"/>
                    <a:pt x="1903" y="284"/>
                    <a:pt x="1914" y="274"/>
                  </a:cubicBezTo>
                  <a:cubicBezTo>
                    <a:pt x="2008" y="186"/>
                    <a:pt x="2084" y="128"/>
                    <a:pt x="2159" y="86"/>
                  </a:cubicBezTo>
                  <a:cubicBezTo>
                    <a:pt x="2253" y="34"/>
                    <a:pt x="2346" y="6"/>
                    <a:pt x="2446" y="2"/>
                  </a:cubicBezTo>
                  <a:cubicBezTo>
                    <a:pt x="2496" y="0"/>
                    <a:pt x="2550" y="7"/>
                    <a:pt x="2606" y="22"/>
                  </a:cubicBezTo>
                  <a:cubicBezTo>
                    <a:pt x="2660" y="36"/>
                    <a:pt x="2713" y="57"/>
                    <a:pt x="2766" y="85"/>
                  </a:cubicBezTo>
                  <a:cubicBezTo>
                    <a:pt x="2871" y="141"/>
                    <a:pt x="2964" y="220"/>
                    <a:pt x="3028" y="306"/>
                  </a:cubicBezTo>
                  <a:cubicBezTo>
                    <a:pt x="3041" y="325"/>
                    <a:pt x="3055" y="345"/>
                    <a:pt x="3070" y="368"/>
                  </a:cubicBezTo>
                  <a:cubicBezTo>
                    <a:pt x="3079" y="382"/>
                    <a:pt x="3088" y="395"/>
                    <a:pt x="3096" y="408"/>
                  </a:cubicBezTo>
                  <a:cubicBezTo>
                    <a:pt x="3146" y="489"/>
                    <a:pt x="3194" y="566"/>
                    <a:pt x="3280" y="622"/>
                  </a:cubicBezTo>
                  <a:cubicBezTo>
                    <a:pt x="3369" y="680"/>
                    <a:pt x="3477" y="692"/>
                    <a:pt x="3556" y="692"/>
                  </a:cubicBezTo>
                  <a:cubicBezTo>
                    <a:pt x="3559" y="692"/>
                    <a:pt x="3562" y="692"/>
                    <a:pt x="3565" y="692"/>
                  </a:cubicBezTo>
                  <a:cubicBezTo>
                    <a:pt x="3609" y="692"/>
                    <a:pt x="3653" y="687"/>
                    <a:pt x="3692" y="683"/>
                  </a:cubicBezTo>
                  <a:cubicBezTo>
                    <a:pt x="3701" y="682"/>
                    <a:pt x="3709" y="681"/>
                    <a:pt x="3718" y="680"/>
                  </a:cubicBezTo>
                  <a:cubicBezTo>
                    <a:pt x="3758" y="675"/>
                    <a:pt x="3799" y="671"/>
                    <a:pt x="3840" y="669"/>
                  </a:cubicBezTo>
                  <a:cubicBezTo>
                    <a:pt x="3947" y="664"/>
                    <a:pt x="4051" y="678"/>
                    <a:pt x="4143" y="711"/>
                  </a:cubicBezTo>
                  <a:cubicBezTo>
                    <a:pt x="4247" y="748"/>
                    <a:pt x="4332" y="807"/>
                    <a:pt x="4394" y="885"/>
                  </a:cubicBezTo>
                  <a:cubicBezTo>
                    <a:pt x="4438" y="941"/>
                    <a:pt x="4472" y="1009"/>
                    <a:pt x="4498" y="1094"/>
                  </a:cubicBezTo>
                  <a:cubicBezTo>
                    <a:pt x="4522" y="1169"/>
                    <a:pt x="4538" y="1251"/>
                    <a:pt x="4553" y="1330"/>
                  </a:cubicBezTo>
                  <a:cubicBezTo>
                    <a:pt x="4571" y="1428"/>
                    <a:pt x="4590" y="1529"/>
                    <a:pt x="4625" y="1621"/>
                  </a:cubicBezTo>
                  <a:cubicBezTo>
                    <a:pt x="4636" y="1651"/>
                    <a:pt x="4649" y="1680"/>
                    <a:pt x="4664" y="1710"/>
                  </a:cubicBezTo>
                  <a:cubicBezTo>
                    <a:pt x="4706" y="1792"/>
                    <a:pt x="4758" y="1866"/>
                    <a:pt x="4808" y="1938"/>
                  </a:cubicBezTo>
                  <a:cubicBezTo>
                    <a:pt x="4891" y="2054"/>
                    <a:pt x="4978" y="2176"/>
                    <a:pt x="5067" y="2300"/>
                  </a:cubicBezTo>
                  <a:cubicBezTo>
                    <a:pt x="5073" y="2309"/>
                    <a:pt x="5073" y="2309"/>
                    <a:pt x="5073" y="2309"/>
                  </a:cubicBezTo>
                  <a:cubicBezTo>
                    <a:pt x="5186" y="2465"/>
                    <a:pt x="5302" y="2627"/>
                    <a:pt x="5369" y="2808"/>
                  </a:cubicBezTo>
                  <a:cubicBezTo>
                    <a:pt x="5393" y="2873"/>
                    <a:pt x="5411" y="2941"/>
                    <a:pt x="5421" y="3010"/>
                  </a:cubicBezTo>
                  <a:cubicBezTo>
                    <a:pt x="5432" y="3077"/>
                    <a:pt x="5436" y="3146"/>
                    <a:pt x="5433" y="3215"/>
                  </a:cubicBezTo>
                  <a:cubicBezTo>
                    <a:pt x="5430" y="3282"/>
                    <a:pt x="5421" y="3349"/>
                    <a:pt x="5406" y="3415"/>
                  </a:cubicBezTo>
                  <a:cubicBezTo>
                    <a:pt x="5391" y="3481"/>
                    <a:pt x="5371" y="3545"/>
                    <a:pt x="5344" y="3606"/>
                  </a:cubicBezTo>
                  <a:cubicBezTo>
                    <a:pt x="5268" y="3784"/>
                    <a:pt x="5145" y="3942"/>
                    <a:pt x="5027" y="4094"/>
                  </a:cubicBezTo>
                  <a:cubicBezTo>
                    <a:pt x="4986" y="4146"/>
                    <a:pt x="4944" y="4201"/>
                    <a:pt x="4905" y="4254"/>
                  </a:cubicBezTo>
                  <a:cubicBezTo>
                    <a:pt x="4887" y="4280"/>
                    <a:pt x="4870" y="4303"/>
                    <a:pt x="4855" y="4326"/>
                  </a:cubicBezTo>
                  <a:cubicBezTo>
                    <a:pt x="4832" y="4360"/>
                    <a:pt x="4811" y="4394"/>
                    <a:pt x="4791" y="4427"/>
                  </a:cubicBezTo>
                  <a:cubicBezTo>
                    <a:pt x="4763" y="4472"/>
                    <a:pt x="4736" y="4514"/>
                    <a:pt x="4706" y="4556"/>
                  </a:cubicBezTo>
                  <a:cubicBezTo>
                    <a:pt x="4577" y="4740"/>
                    <a:pt x="4392" y="4901"/>
                    <a:pt x="4214" y="5056"/>
                  </a:cubicBezTo>
                  <a:cubicBezTo>
                    <a:pt x="4202" y="5067"/>
                    <a:pt x="4202" y="5067"/>
                    <a:pt x="4202" y="5067"/>
                  </a:cubicBezTo>
                  <a:cubicBezTo>
                    <a:pt x="4147" y="5115"/>
                    <a:pt x="4091" y="5164"/>
                    <a:pt x="4037" y="5211"/>
                  </a:cubicBezTo>
                  <a:cubicBezTo>
                    <a:pt x="3898" y="5333"/>
                    <a:pt x="3755" y="5459"/>
                    <a:pt x="3613" y="5581"/>
                  </a:cubicBezTo>
                  <a:cubicBezTo>
                    <a:pt x="3450" y="5720"/>
                    <a:pt x="3289" y="5854"/>
                    <a:pt x="3111" y="5959"/>
                  </a:cubicBezTo>
                  <a:cubicBezTo>
                    <a:pt x="3009" y="6019"/>
                    <a:pt x="2911" y="6061"/>
                    <a:pt x="2819" y="6085"/>
                  </a:cubicBezTo>
                  <a:cubicBezTo>
                    <a:pt x="2759" y="6100"/>
                    <a:pt x="2700" y="6108"/>
                    <a:pt x="2643" y="6108"/>
                  </a:cubicBezTo>
                  <a:cubicBezTo>
                    <a:pt x="2596" y="6108"/>
                    <a:pt x="2550" y="6103"/>
                    <a:pt x="2505" y="6092"/>
                  </a:cubicBezTo>
                  <a:moveTo>
                    <a:pt x="3840" y="670"/>
                  </a:moveTo>
                  <a:cubicBezTo>
                    <a:pt x="3799" y="671"/>
                    <a:pt x="3758" y="676"/>
                    <a:pt x="3718" y="681"/>
                  </a:cubicBezTo>
                  <a:cubicBezTo>
                    <a:pt x="3709" y="682"/>
                    <a:pt x="3701" y="683"/>
                    <a:pt x="3693" y="684"/>
                  </a:cubicBezTo>
                  <a:cubicBezTo>
                    <a:pt x="3653" y="688"/>
                    <a:pt x="3610" y="692"/>
                    <a:pt x="3565" y="693"/>
                  </a:cubicBezTo>
                  <a:cubicBezTo>
                    <a:pt x="3486" y="694"/>
                    <a:pt x="3372" y="683"/>
                    <a:pt x="3279" y="622"/>
                  </a:cubicBezTo>
                  <a:cubicBezTo>
                    <a:pt x="3193" y="566"/>
                    <a:pt x="3146" y="490"/>
                    <a:pt x="3095" y="409"/>
                  </a:cubicBezTo>
                  <a:cubicBezTo>
                    <a:pt x="3087" y="396"/>
                    <a:pt x="3078" y="382"/>
                    <a:pt x="3070" y="369"/>
                  </a:cubicBezTo>
                  <a:cubicBezTo>
                    <a:pt x="3055" y="345"/>
                    <a:pt x="3041" y="325"/>
                    <a:pt x="3027" y="307"/>
                  </a:cubicBezTo>
                  <a:cubicBezTo>
                    <a:pt x="2963" y="220"/>
                    <a:pt x="2870" y="142"/>
                    <a:pt x="2766" y="86"/>
                  </a:cubicBezTo>
                  <a:cubicBezTo>
                    <a:pt x="2713" y="58"/>
                    <a:pt x="2659" y="36"/>
                    <a:pt x="2606" y="22"/>
                  </a:cubicBezTo>
                  <a:cubicBezTo>
                    <a:pt x="2550" y="8"/>
                    <a:pt x="2496" y="1"/>
                    <a:pt x="2446" y="3"/>
                  </a:cubicBezTo>
                  <a:cubicBezTo>
                    <a:pt x="2347" y="7"/>
                    <a:pt x="2253" y="34"/>
                    <a:pt x="2160" y="87"/>
                  </a:cubicBezTo>
                  <a:cubicBezTo>
                    <a:pt x="2084" y="129"/>
                    <a:pt x="2008" y="187"/>
                    <a:pt x="1915" y="275"/>
                  </a:cubicBezTo>
                  <a:cubicBezTo>
                    <a:pt x="1904" y="285"/>
                    <a:pt x="1893" y="295"/>
                    <a:pt x="1882" y="305"/>
                  </a:cubicBezTo>
                  <a:cubicBezTo>
                    <a:pt x="1755" y="426"/>
                    <a:pt x="1610" y="562"/>
                    <a:pt x="1446" y="599"/>
                  </a:cubicBezTo>
                  <a:cubicBezTo>
                    <a:pt x="1418" y="605"/>
                    <a:pt x="1389" y="608"/>
                    <a:pt x="1359" y="609"/>
                  </a:cubicBezTo>
                  <a:cubicBezTo>
                    <a:pt x="1357" y="609"/>
                    <a:pt x="1355" y="609"/>
                    <a:pt x="1353" y="609"/>
                  </a:cubicBezTo>
                  <a:cubicBezTo>
                    <a:pt x="1332" y="609"/>
                    <a:pt x="1311" y="607"/>
                    <a:pt x="1291" y="606"/>
                  </a:cubicBezTo>
                  <a:cubicBezTo>
                    <a:pt x="1260" y="604"/>
                    <a:pt x="1228" y="602"/>
                    <a:pt x="1196" y="605"/>
                  </a:cubicBezTo>
                  <a:cubicBezTo>
                    <a:pt x="1111" y="611"/>
                    <a:pt x="1020" y="652"/>
                    <a:pt x="941" y="721"/>
                  </a:cubicBezTo>
                  <a:cubicBezTo>
                    <a:pt x="872" y="781"/>
                    <a:pt x="817" y="858"/>
                    <a:pt x="772" y="957"/>
                  </a:cubicBezTo>
                  <a:cubicBezTo>
                    <a:pt x="728" y="1052"/>
                    <a:pt x="700" y="1155"/>
                    <a:pt x="680" y="1234"/>
                  </a:cubicBezTo>
                  <a:cubicBezTo>
                    <a:pt x="664" y="1300"/>
                    <a:pt x="660" y="1392"/>
                    <a:pt x="655" y="1489"/>
                  </a:cubicBezTo>
                  <a:cubicBezTo>
                    <a:pt x="647" y="1664"/>
                    <a:pt x="638" y="1862"/>
                    <a:pt x="555" y="1972"/>
                  </a:cubicBezTo>
                  <a:cubicBezTo>
                    <a:pt x="532" y="2002"/>
                    <a:pt x="509" y="2031"/>
                    <a:pt x="486" y="2059"/>
                  </a:cubicBezTo>
                  <a:cubicBezTo>
                    <a:pt x="392" y="2177"/>
                    <a:pt x="303" y="2289"/>
                    <a:pt x="262" y="2427"/>
                  </a:cubicBezTo>
                  <a:cubicBezTo>
                    <a:pt x="258" y="2440"/>
                    <a:pt x="254" y="2456"/>
                    <a:pt x="250" y="2471"/>
                  </a:cubicBezTo>
                  <a:cubicBezTo>
                    <a:pt x="228" y="2553"/>
                    <a:pt x="196" y="2636"/>
                    <a:pt x="162" y="2725"/>
                  </a:cubicBezTo>
                  <a:cubicBezTo>
                    <a:pt x="118" y="2837"/>
                    <a:pt x="73" y="2954"/>
                    <a:pt x="48" y="3073"/>
                  </a:cubicBezTo>
                  <a:cubicBezTo>
                    <a:pt x="14" y="3237"/>
                    <a:pt x="1" y="3420"/>
                    <a:pt x="11" y="3615"/>
                  </a:cubicBezTo>
                  <a:cubicBezTo>
                    <a:pt x="15" y="3688"/>
                    <a:pt x="22" y="3785"/>
                    <a:pt x="37" y="3879"/>
                  </a:cubicBezTo>
                  <a:cubicBezTo>
                    <a:pt x="52" y="3974"/>
                    <a:pt x="75" y="4058"/>
                    <a:pt x="106" y="4134"/>
                  </a:cubicBezTo>
                  <a:cubicBezTo>
                    <a:pt x="140" y="4217"/>
                    <a:pt x="186" y="4296"/>
                    <a:pt x="243" y="4368"/>
                  </a:cubicBezTo>
                  <a:cubicBezTo>
                    <a:pt x="293" y="4433"/>
                    <a:pt x="354" y="4495"/>
                    <a:pt x="423" y="4553"/>
                  </a:cubicBezTo>
                  <a:cubicBezTo>
                    <a:pt x="485" y="4605"/>
                    <a:pt x="558" y="4656"/>
                    <a:pt x="637" y="4704"/>
                  </a:cubicBezTo>
                  <a:cubicBezTo>
                    <a:pt x="767" y="4783"/>
                    <a:pt x="918" y="4856"/>
                    <a:pt x="1113" y="4933"/>
                  </a:cubicBezTo>
                  <a:cubicBezTo>
                    <a:pt x="1216" y="4974"/>
                    <a:pt x="1323" y="5016"/>
                    <a:pt x="1420" y="5078"/>
                  </a:cubicBezTo>
                  <a:cubicBezTo>
                    <a:pt x="1580" y="5178"/>
                    <a:pt x="1701" y="5321"/>
                    <a:pt x="1789" y="5434"/>
                  </a:cubicBezTo>
                  <a:cubicBezTo>
                    <a:pt x="1822" y="5477"/>
                    <a:pt x="1855" y="5521"/>
                    <a:pt x="1887" y="5564"/>
                  </a:cubicBezTo>
                  <a:cubicBezTo>
                    <a:pt x="1903" y="5586"/>
                    <a:pt x="1919" y="5608"/>
                    <a:pt x="1935" y="5629"/>
                  </a:cubicBezTo>
                  <a:cubicBezTo>
                    <a:pt x="2028" y="5754"/>
                    <a:pt x="2109" y="5845"/>
                    <a:pt x="2189" y="5915"/>
                  </a:cubicBezTo>
                  <a:cubicBezTo>
                    <a:pt x="2239" y="5959"/>
                    <a:pt x="2289" y="5996"/>
                    <a:pt x="2339" y="6024"/>
                  </a:cubicBezTo>
                  <a:cubicBezTo>
                    <a:pt x="2393" y="6055"/>
                    <a:pt x="2449" y="6078"/>
                    <a:pt x="2505" y="6091"/>
                  </a:cubicBezTo>
                  <a:cubicBezTo>
                    <a:pt x="2604" y="6114"/>
                    <a:pt x="2709" y="6112"/>
                    <a:pt x="2819" y="6084"/>
                  </a:cubicBezTo>
                  <a:cubicBezTo>
                    <a:pt x="2911" y="6061"/>
                    <a:pt x="3009" y="6018"/>
                    <a:pt x="3110" y="5959"/>
                  </a:cubicBezTo>
                  <a:cubicBezTo>
                    <a:pt x="3289" y="5853"/>
                    <a:pt x="3450" y="5720"/>
                    <a:pt x="3612" y="5580"/>
                  </a:cubicBezTo>
                  <a:cubicBezTo>
                    <a:pt x="3754" y="5458"/>
                    <a:pt x="3898" y="5332"/>
                    <a:pt x="4036" y="5211"/>
                  </a:cubicBezTo>
                  <a:cubicBezTo>
                    <a:pt x="4090" y="5163"/>
                    <a:pt x="4146" y="5114"/>
                    <a:pt x="4201" y="5066"/>
                  </a:cubicBezTo>
                  <a:cubicBezTo>
                    <a:pt x="4214" y="5055"/>
                    <a:pt x="4214" y="5055"/>
                    <a:pt x="4214" y="5055"/>
                  </a:cubicBezTo>
                  <a:cubicBezTo>
                    <a:pt x="4392" y="4900"/>
                    <a:pt x="4576" y="4739"/>
                    <a:pt x="4706" y="4556"/>
                  </a:cubicBezTo>
                  <a:cubicBezTo>
                    <a:pt x="4736" y="4514"/>
                    <a:pt x="4762" y="4471"/>
                    <a:pt x="4790" y="4426"/>
                  </a:cubicBezTo>
                  <a:cubicBezTo>
                    <a:pt x="4811" y="4393"/>
                    <a:pt x="4832" y="4360"/>
                    <a:pt x="4854" y="4326"/>
                  </a:cubicBezTo>
                  <a:cubicBezTo>
                    <a:pt x="4870" y="4303"/>
                    <a:pt x="4886" y="4279"/>
                    <a:pt x="4905" y="4254"/>
                  </a:cubicBezTo>
                  <a:cubicBezTo>
                    <a:pt x="4944" y="4200"/>
                    <a:pt x="4986" y="4146"/>
                    <a:pt x="5026" y="4094"/>
                  </a:cubicBezTo>
                  <a:cubicBezTo>
                    <a:pt x="5145" y="3941"/>
                    <a:pt x="5267" y="3783"/>
                    <a:pt x="5344" y="3605"/>
                  </a:cubicBezTo>
                  <a:cubicBezTo>
                    <a:pt x="5370" y="3544"/>
                    <a:pt x="5391" y="3480"/>
                    <a:pt x="5405" y="3415"/>
                  </a:cubicBezTo>
                  <a:cubicBezTo>
                    <a:pt x="5420" y="3349"/>
                    <a:pt x="5429" y="3282"/>
                    <a:pt x="5432" y="3215"/>
                  </a:cubicBezTo>
                  <a:cubicBezTo>
                    <a:pt x="5435" y="3146"/>
                    <a:pt x="5431" y="3077"/>
                    <a:pt x="5421" y="3010"/>
                  </a:cubicBezTo>
                  <a:cubicBezTo>
                    <a:pt x="5410" y="2941"/>
                    <a:pt x="5392" y="2873"/>
                    <a:pt x="5368" y="2808"/>
                  </a:cubicBezTo>
                  <a:cubicBezTo>
                    <a:pt x="5301" y="2627"/>
                    <a:pt x="5185" y="2466"/>
                    <a:pt x="5073" y="2309"/>
                  </a:cubicBezTo>
                  <a:cubicBezTo>
                    <a:pt x="5067" y="2301"/>
                    <a:pt x="5067" y="2301"/>
                    <a:pt x="5067" y="2301"/>
                  </a:cubicBezTo>
                  <a:cubicBezTo>
                    <a:pt x="4978" y="2177"/>
                    <a:pt x="4891" y="2055"/>
                    <a:pt x="4808" y="1938"/>
                  </a:cubicBezTo>
                  <a:cubicBezTo>
                    <a:pt x="4757" y="1867"/>
                    <a:pt x="4705" y="1793"/>
                    <a:pt x="4664" y="1710"/>
                  </a:cubicBezTo>
                  <a:cubicBezTo>
                    <a:pt x="4649" y="1680"/>
                    <a:pt x="4636" y="1651"/>
                    <a:pt x="4624" y="1621"/>
                  </a:cubicBezTo>
                  <a:cubicBezTo>
                    <a:pt x="4589" y="1529"/>
                    <a:pt x="4570" y="1428"/>
                    <a:pt x="4552" y="1330"/>
                  </a:cubicBezTo>
                  <a:cubicBezTo>
                    <a:pt x="4537" y="1251"/>
                    <a:pt x="4521" y="1170"/>
                    <a:pt x="4498" y="1094"/>
                  </a:cubicBezTo>
                  <a:cubicBezTo>
                    <a:pt x="4471" y="1009"/>
                    <a:pt x="4437" y="941"/>
                    <a:pt x="4393" y="886"/>
                  </a:cubicBezTo>
                  <a:cubicBezTo>
                    <a:pt x="4331" y="807"/>
                    <a:pt x="4247" y="748"/>
                    <a:pt x="4142" y="711"/>
                  </a:cubicBezTo>
                  <a:cubicBezTo>
                    <a:pt x="4063" y="683"/>
                    <a:pt x="3973" y="669"/>
                    <a:pt x="3881" y="669"/>
                  </a:cubicBezTo>
                  <a:cubicBezTo>
                    <a:pt x="3867" y="669"/>
                    <a:pt x="3853" y="669"/>
                    <a:pt x="3840" y="67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8" name="Freeform 55">
              <a:extLst>
                <a:ext uri="{FF2B5EF4-FFF2-40B4-BE49-F238E27FC236}">
                  <a16:creationId xmlns:a16="http://schemas.microsoft.com/office/drawing/2014/main" id="{BB8B1C60-DB4B-4285-B241-BDC4F4A547E9}"/>
                </a:ext>
              </a:extLst>
            </p:cNvPr>
            <p:cNvSpPr>
              <a:spLocks noEditPoints="1"/>
            </p:cNvSpPr>
            <p:nvPr/>
          </p:nvSpPr>
          <p:spPr bwMode="auto">
            <a:xfrm>
              <a:off x="3708" y="-65"/>
              <a:ext cx="4105" cy="4566"/>
            </a:xfrm>
            <a:custGeom>
              <a:avLst/>
              <a:gdLst>
                <a:gd name="T0" fmla="*/ 1948 w 5547"/>
                <a:gd name="T1" fmla="*/ 5663 h 6170"/>
                <a:gd name="T2" fmla="*/ 1800 w 5547"/>
                <a:gd name="T3" fmla="*/ 5468 h 6170"/>
                <a:gd name="T4" fmla="*/ 1123 w 5547"/>
                <a:gd name="T5" fmla="*/ 4967 h 6170"/>
                <a:gd name="T6" fmla="*/ 115 w 5547"/>
                <a:gd name="T7" fmla="*/ 4181 h 6170"/>
                <a:gd name="T8" fmla="*/ 42 w 5547"/>
                <a:gd name="T9" fmla="*/ 3128 h 6170"/>
                <a:gd name="T10" fmla="*/ 245 w 5547"/>
                <a:gd name="T11" fmla="*/ 2482 h 6170"/>
                <a:gd name="T12" fmla="*/ 514 w 5547"/>
                <a:gd name="T13" fmla="*/ 1982 h 6170"/>
                <a:gd name="T14" fmla="*/ 665 w 5547"/>
                <a:gd name="T15" fmla="*/ 1470 h 6170"/>
                <a:gd name="T16" fmla="*/ 804 w 5547"/>
                <a:gd name="T17" fmla="*/ 941 h 6170"/>
                <a:gd name="T18" fmla="*/ 1238 w 5547"/>
                <a:gd name="T19" fmla="*/ 591 h 6170"/>
                <a:gd name="T20" fmla="*/ 1403 w 5547"/>
                <a:gd name="T21" fmla="*/ 587 h 6170"/>
                <a:gd name="T22" fmla="*/ 1898 w 5547"/>
                <a:gd name="T23" fmla="*/ 302 h 6170"/>
                <a:gd name="T24" fmla="*/ 2509 w 5547"/>
                <a:gd name="T25" fmla="*/ 0 h 6170"/>
                <a:gd name="T26" fmla="*/ 3096 w 5547"/>
                <a:gd name="T27" fmla="*/ 306 h 6170"/>
                <a:gd name="T28" fmla="*/ 3165 w 5547"/>
                <a:gd name="T29" fmla="*/ 399 h 6170"/>
                <a:gd name="T30" fmla="*/ 3644 w 5547"/>
                <a:gd name="T31" fmla="*/ 674 h 6170"/>
                <a:gd name="T32" fmla="*/ 3789 w 5547"/>
                <a:gd name="T33" fmla="*/ 666 h 6170"/>
                <a:gd name="T34" fmla="*/ 4467 w 5547"/>
                <a:gd name="T35" fmla="*/ 891 h 6170"/>
                <a:gd name="T36" fmla="*/ 4688 w 5547"/>
                <a:gd name="T37" fmla="*/ 1628 h 6170"/>
                <a:gd name="T38" fmla="*/ 4878 w 5547"/>
                <a:gd name="T39" fmla="*/ 1928 h 6170"/>
                <a:gd name="T40" fmla="*/ 5151 w 5547"/>
                <a:gd name="T41" fmla="*/ 2287 h 6170"/>
                <a:gd name="T42" fmla="*/ 5416 w 5547"/>
                <a:gd name="T43" fmla="*/ 3606 h 6170"/>
                <a:gd name="T44" fmla="*/ 4959 w 5547"/>
                <a:gd name="T45" fmla="*/ 4260 h 6170"/>
                <a:gd name="T46" fmla="*/ 4842 w 5547"/>
                <a:gd name="T47" fmla="*/ 4448 h 6170"/>
                <a:gd name="T48" fmla="*/ 4264 w 5547"/>
                <a:gd name="T49" fmla="*/ 5103 h 6170"/>
                <a:gd name="T50" fmla="*/ 3143 w 5547"/>
                <a:gd name="T51" fmla="*/ 6006 h 6170"/>
                <a:gd name="T52" fmla="*/ 2521 w 5547"/>
                <a:gd name="T53" fmla="*/ 6130 h 6170"/>
                <a:gd name="T54" fmla="*/ 3789 w 5547"/>
                <a:gd name="T55" fmla="*/ 673 h 6170"/>
                <a:gd name="T56" fmla="*/ 3644 w 5547"/>
                <a:gd name="T57" fmla="*/ 681 h 6170"/>
                <a:gd name="T58" fmla="*/ 3159 w 5547"/>
                <a:gd name="T59" fmla="*/ 403 h 6170"/>
                <a:gd name="T60" fmla="*/ 3090 w 5547"/>
                <a:gd name="T61" fmla="*/ 310 h 6170"/>
                <a:gd name="T62" fmla="*/ 2509 w 5547"/>
                <a:gd name="T63" fmla="*/ 7 h 6170"/>
                <a:gd name="T64" fmla="*/ 1902 w 5547"/>
                <a:gd name="T65" fmla="*/ 307 h 6170"/>
                <a:gd name="T66" fmla="*/ 1403 w 5547"/>
                <a:gd name="T67" fmla="*/ 594 h 6170"/>
                <a:gd name="T68" fmla="*/ 1239 w 5547"/>
                <a:gd name="T69" fmla="*/ 598 h 6170"/>
                <a:gd name="T70" fmla="*/ 709 w 5547"/>
                <a:gd name="T71" fmla="*/ 1213 h 6170"/>
                <a:gd name="T72" fmla="*/ 556 w 5547"/>
                <a:gd name="T73" fmla="*/ 1937 h 6170"/>
                <a:gd name="T74" fmla="*/ 263 w 5547"/>
                <a:gd name="T75" fmla="*/ 2436 h 6170"/>
                <a:gd name="T76" fmla="*/ 158 w 5547"/>
                <a:gd name="T77" fmla="*/ 2775 h 6170"/>
                <a:gd name="T78" fmla="*/ 19 w 5547"/>
                <a:gd name="T79" fmla="*/ 3667 h 6170"/>
                <a:gd name="T80" fmla="*/ 259 w 5547"/>
                <a:gd name="T81" fmla="*/ 4407 h 6170"/>
                <a:gd name="T82" fmla="*/ 1433 w 5547"/>
                <a:gd name="T83" fmla="*/ 5107 h 6170"/>
                <a:gd name="T84" fmla="*/ 1909 w 5547"/>
                <a:gd name="T85" fmla="*/ 5599 h 6170"/>
                <a:gd name="T86" fmla="*/ 2523 w 5547"/>
                <a:gd name="T87" fmla="*/ 6123 h 6170"/>
                <a:gd name="T88" fmla="*/ 3657 w 5547"/>
                <a:gd name="T89" fmla="*/ 5620 h 6170"/>
                <a:gd name="T90" fmla="*/ 4761 w 5547"/>
                <a:gd name="T91" fmla="*/ 4570 h 6170"/>
                <a:gd name="T92" fmla="*/ 4903 w 5547"/>
                <a:gd name="T93" fmla="*/ 4331 h 6170"/>
                <a:gd name="T94" fmla="*/ 5108 w 5547"/>
                <a:gd name="T95" fmla="*/ 4053 h 6170"/>
                <a:gd name="T96" fmla="*/ 5446 w 5547"/>
                <a:gd name="T97" fmla="*/ 2796 h 6170"/>
                <a:gd name="T98" fmla="*/ 4877 w 5547"/>
                <a:gd name="T99" fmla="*/ 1938 h 6170"/>
                <a:gd name="T100" fmla="*/ 4724 w 5547"/>
                <a:gd name="T101" fmla="*/ 1719 h 6170"/>
                <a:gd name="T102" fmla="*/ 4604 w 5547"/>
                <a:gd name="T103" fmla="*/ 1320 h 6170"/>
                <a:gd name="T104" fmla="*/ 3932 w 5547"/>
                <a:gd name="T105" fmla="*/ 664 h 6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7" h="6170">
                  <a:moveTo>
                    <a:pt x="2521" y="6130"/>
                  </a:moveTo>
                  <a:cubicBezTo>
                    <a:pt x="2281" y="6069"/>
                    <a:pt x="2097" y="5860"/>
                    <a:pt x="1948" y="5663"/>
                  </a:cubicBezTo>
                  <a:cubicBezTo>
                    <a:pt x="1933" y="5643"/>
                    <a:pt x="1918" y="5623"/>
                    <a:pt x="1903" y="5603"/>
                  </a:cubicBezTo>
                  <a:cubicBezTo>
                    <a:pt x="1870" y="5558"/>
                    <a:pt x="1835" y="5512"/>
                    <a:pt x="1800" y="5468"/>
                  </a:cubicBezTo>
                  <a:cubicBezTo>
                    <a:pt x="1669" y="5302"/>
                    <a:pt x="1555" y="5193"/>
                    <a:pt x="1429" y="5113"/>
                  </a:cubicBezTo>
                  <a:cubicBezTo>
                    <a:pt x="1336" y="5054"/>
                    <a:pt x="1240" y="5014"/>
                    <a:pt x="1123" y="4967"/>
                  </a:cubicBezTo>
                  <a:cubicBezTo>
                    <a:pt x="814" y="4842"/>
                    <a:pt x="468" y="4679"/>
                    <a:pt x="254" y="4412"/>
                  </a:cubicBezTo>
                  <a:cubicBezTo>
                    <a:pt x="196" y="4340"/>
                    <a:pt x="150" y="4263"/>
                    <a:pt x="115" y="4181"/>
                  </a:cubicBezTo>
                  <a:cubicBezTo>
                    <a:pt x="44" y="4014"/>
                    <a:pt x="23" y="3835"/>
                    <a:pt x="12" y="3667"/>
                  </a:cubicBezTo>
                  <a:cubicBezTo>
                    <a:pt x="0" y="3477"/>
                    <a:pt x="10" y="3296"/>
                    <a:pt x="42" y="3128"/>
                  </a:cubicBezTo>
                  <a:cubicBezTo>
                    <a:pt x="66" y="3007"/>
                    <a:pt x="109" y="2887"/>
                    <a:pt x="152" y="2772"/>
                  </a:cubicBezTo>
                  <a:cubicBezTo>
                    <a:pt x="189" y="2671"/>
                    <a:pt x="224" y="2576"/>
                    <a:pt x="245" y="2482"/>
                  </a:cubicBezTo>
                  <a:cubicBezTo>
                    <a:pt x="248" y="2464"/>
                    <a:pt x="253" y="2447"/>
                    <a:pt x="256" y="2434"/>
                  </a:cubicBezTo>
                  <a:cubicBezTo>
                    <a:pt x="299" y="2265"/>
                    <a:pt x="403" y="2128"/>
                    <a:pt x="514" y="1982"/>
                  </a:cubicBezTo>
                  <a:cubicBezTo>
                    <a:pt x="526" y="1966"/>
                    <a:pt x="538" y="1950"/>
                    <a:pt x="551" y="1933"/>
                  </a:cubicBezTo>
                  <a:cubicBezTo>
                    <a:pt x="632" y="1825"/>
                    <a:pt x="650" y="1636"/>
                    <a:pt x="665" y="1470"/>
                  </a:cubicBezTo>
                  <a:cubicBezTo>
                    <a:pt x="673" y="1372"/>
                    <a:pt x="682" y="1279"/>
                    <a:pt x="702" y="1211"/>
                  </a:cubicBezTo>
                  <a:cubicBezTo>
                    <a:pt x="727" y="1128"/>
                    <a:pt x="758" y="1031"/>
                    <a:pt x="804" y="941"/>
                  </a:cubicBezTo>
                  <a:cubicBezTo>
                    <a:pt x="852" y="845"/>
                    <a:pt x="910" y="769"/>
                    <a:pt x="979" y="711"/>
                  </a:cubicBezTo>
                  <a:cubicBezTo>
                    <a:pt x="1059" y="643"/>
                    <a:pt x="1152" y="600"/>
                    <a:pt x="1238" y="591"/>
                  </a:cubicBezTo>
                  <a:cubicBezTo>
                    <a:pt x="1271" y="587"/>
                    <a:pt x="1302" y="588"/>
                    <a:pt x="1333" y="588"/>
                  </a:cubicBezTo>
                  <a:cubicBezTo>
                    <a:pt x="1356" y="588"/>
                    <a:pt x="1379" y="589"/>
                    <a:pt x="1403" y="587"/>
                  </a:cubicBezTo>
                  <a:cubicBezTo>
                    <a:pt x="1432" y="586"/>
                    <a:pt x="1461" y="581"/>
                    <a:pt x="1489" y="574"/>
                  </a:cubicBezTo>
                  <a:cubicBezTo>
                    <a:pt x="1640" y="535"/>
                    <a:pt x="1777" y="411"/>
                    <a:pt x="1898" y="302"/>
                  </a:cubicBezTo>
                  <a:cubicBezTo>
                    <a:pt x="1919" y="283"/>
                    <a:pt x="1939" y="265"/>
                    <a:pt x="1960" y="247"/>
                  </a:cubicBezTo>
                  <a:cubicBezTo>
                    <a:pt x="2099" y="125"/>
                    <a:pt x="2273" y="1"/>
                    <a:pt x="2509" y="0"/>
                  </a:cubicBezTo>
                  <a:cubicBezTo>
                    <a:pt x="2510" y="0"/>
                    <a:pt x="2510" y="0"/>
                    <a:pt x="2510" y="0"/>
                  </a:cubicBezTo>
                  <a:cubicBezTo>
                    <a:pt x="2710" y="0"/>
                    <a:pt x="2951" y="126"/>
                    <a:pt x="3096" y="306"/>
                  </a:cubicBezTo>
                  <a:cubicBezTo>
                    <a:pt x="3110" y="323"/>
                    <a:pt x="3125" y="343"/>
                    <a:pt x="3141" y="366"/>
                  </a:cubicBezTo>
                  <a:cubicBezTo>
                    <a:pt x="3149" y="377"/>
                    <a:pt x="3157" y="388"/>
                    <a:pt x="3165" y="399"/>
                  </a:cubicBezTo>
                  <a:cubicBezTo>
                    <a:pt x="3220" y="478"/>
                    <a:pt x="3271" y="552"/>
                    <a:pt x="3360" y="605"/>
                  </a:cubicBezTo>
                  <a:cubicBezTo>
                    <a:pt x="3452" y="661"/>
                    <a:pt x="3565" y="674"/>
                    <a:pt x="3644" y="674"/>
                  </a:cubicBezTo>
                  <a:cubicBezTo>
                    <a:pt x="3685" y="674"/>
                    <a:pt x="3724" y="671"/>
                    <a:pt x="3771" y="667"/>
                  </a:cubicBezTo>
                  <a:cubicBezTo>
                    <a:pt x="3789" y="666"/>
                    <a:pt x="3789" y="666"/>
                    <a:pt x="3789" y="666"/>
                  </a:cubicBezTo>
                  <a:cubicBezTo>
                    <a:pt x="3831" y="662"/>
                    <a:pt x="3875" y="658"/>
                    <a:pt x="3919" y="657"/>
                  </a:cubicBezTo>
                  <a:cubicBezTo>
                    <a:pt x="4155" y="654"/>
                    <a:pt x="4354" y="739"/>
                    <a:pt x="4467" y="891"/>
                  </a:cubicBezTo>
                  <a:cubicBezTo>
                    <a:pt x="4556" y="1012"/>
                    <a:pt x="4584" y="1168"/>
                    <a:pt x="4611" y="1319"/>
                  </a:cubicBezTo>
                  <a:cubicBezTo>
                    <a:pt x="4629" y="1423"/>
                    <a:pt x="4649" y="1531"/>
                    <a:pt x="4688" y="1628"/>
                  </a:cubicBezTo>
                  <a:cubicBezTo>
                    <a:pt x="4700" y="1658"/>
                    <a:pt x="4714" y="1686"/>
                    <a:pt x="4730" y="1715"/>
                  </a:cubicBezTo>
                  <a:cubicBezTo>
                    <a:pt x="4773" y="1792"/>
                    <a:pt x="4824" y="1858"/>
                    <a:pt x="4878" y="1928"/>
                  </a:cubicBezTo>
                  <a:cubicBezTo>
                    <a:pt x="4883" y="1934"/>
                    <a:pt x="4883" y="1934"/>
                    <a:pt x="4883" y="1934"/>
                  </a:cubicBezTo>
                  <a:cubicBezTo>
                    <a:pt x="4975" y="2052"/>
                    <a:pt x="5065" y="2171"/>
                    <a:pt x="5151" y="2287"/>
                  </a:cubicBezTo>
                  <a:cubicBezTo>
                    <a:pt x="5277" y="2459"/>
                    <a:pt x="5387" y="2615"/>
                    <a:pt x="5453" y="2794"/>
                  </a:cubicBezTo>
                  <a:cubicBezTo>
                    <a:pt x="5547" y="3053"/>
                    <a:pt x="5534" y="3349"/>
                    <a:pt x="5416" y="3606"/>
                  </a:cubicBezTo>
                  <a:cubicBezTo>
                    <a:pt x="5341" y="3770"/>
                    <a:pt x="5225" y="3916"/>
                    <a:pt x="5114" y="4057"/>
                  </a:cubicBezTo>
                  <a:cubicBezTo>
                    <a:pt x="5061" y="4123"/>
                    <a:pt x="5007" y="4192"/>
                    <a:pt x="4959" y="4260"/>
                  </a:cubicBezTo>
                  <a:cubicBezTo>
                    <a:pt x="4941" y="4286"/>
                    <a:pt x="4924" y="4310"/>
                    <a:pt x="4909" y="4334"/>
                  </a:cubicBezTo>
                  <a:cubicBezTo>
                    <a:pt x="4885" y="4373"/>
                    <a:pt x="4863" y="4411"/>
                    <a:pt x="4842" y="4448"/>
                  </a:cubicBezTo>
                  <a:cubicBezTo>
                    <a:pt x="4818" y="4490"/>
                    <a:pt x="4794" y="4533"/>
                    <a:pt x="4767" y="4574"/>
                  </a:cubicBezTo>
                  <a:cubicBezTo>
                    <a:pt x="4645" y="4761"/>
                    <a:pt x="4475" y="4918"/>
                    <a:pt x="4264" y="5103"/>
                  </a:cubicBezTo>
                  <a:cubicBezTo>
                    <a:pt x="4043" y="5299"/>
                    <a:pt x="3845" y="5470"/>
                    <a:pt x="3661" y="5625"/>
                  </a:cubicBezTo>
                  <a:cubicBezTo>
                    <a:pt x="3493" y="5767"/>
                    <a:pt x="3328" y="5902"/>
                    <a:pt x="3143" y="6006"/>
                  </a:cubicBezTo>
                  <a:cubicBezTo>
                    <a:pt x="2976" y="6101"/>
                    <a:pt x="2819" y="6149"/>
                    <a:pt x="2674" y="6149"/>
                  </a:cubicBezTo>
                  <a:cubicBezTo>
                    <a:pt x="2621" y="6149"/>
                    <a:pt x="2570" y="6142"/>
                    <a:pt x="2521" y="6130"/>
                  </a:cubicBezTo>
                  <a:moveTo>
                    <a:pt x="3919" y="664"/>
                  </a:moveTo>
                  <a:cubicBezTo>
                    <a:pt x="3876" y="665"/>
                    <a:pt x="3832" y="669"/>
                    <a:pt x="3789" y="673"/>
                  </a:cubicBezTo>
                  <a:cubicBezTo>
                    <a:pt x="3772" y="674"/>
                    <a:pt x="3772" y="674"/>
                    <a:pt x="3772" y="674"/>
                  </a:cubicBezTo>
                  <a:cubicBezTo>
                    <a:pt x="3725" y="678"/>
                    <a:pt x="3685" y="681"/>
                    <a:pt x="3644" y="681"/>
                  </a:cubicBezTo>
                  <a:cubicBezTo>
                    <a:pt x="3565" y="680"/>
                    <a:pt x="3450" y="668"/>
                    <a:pt x="3356" y="611"/>
                  </a:cubicBezTo>
                  <a:cubicBezTo>
                    <a:pt x="3267" y="557"/>
                    <a:pt x="3214" y="482"/>
                    <a:pt x="3159" y="403"/>
                  </a:cubicBezTo>
                  <a:cubicBezTo>
                    <a:pt x="3151" y="392"/>
                    <a:pt x="3143" y="381"/>
                    <a:pt x="3135" y="370"/>
                  </a:cubicBezTo>
                  <a:cubicBezTo>
                    <a:pt x="3119" y="347"/>
                    <a:pt x="3104" y="328"/>
                    <a:pt x="3090" y="310"/>
                  </a:cubicBezTo>
                  <a:cubicBezTo>
                    <a:pt x="2946" y="132"/>
                    <a:pt x="2708" y="7"/>
                    <a:pt x="2510" y="7"/>
                  </a:cubicBezTo>
                  <a:cubicBezTo>
                    <a:pt x="2509" y="7"/>
                    <a:pt x="2509" y="7"/>
                    <a:pt x="2509" y="7"/>
                  </a:cubicBezTo>
                  <a:cubicBezTo>
                    <a:pt x="2275" y="8"/>
                    <a:pt x="2102" y="131"/>
                    <a:pt x="1965" y="252"/>
                  </a:cubicBezTo>
                  <a:cubicBezTo>
                    <a:pt x="1944" y="270"/>
                    <a:pt x="1924" y="288"/>
                    <a:pt x="1902" y="307"/>
                  </a:cubicBezTo>
                  <a:cubicBezTo>
                    <a:pt x="1781" y="417"/>
                    <a:pt x="1644" y="541"/>
                    <a:pt x="1490" y="581"/>
                  </a:cubicBezTo>
                  <a:cubicBezTo>
                    <a:pt x="1462" y="588"/>
                    <a:pt x="1433" y="593"/>
                    <a:pt x="1403" y="594"/>
                  </a:cubicBezTo>
                  <a:cubicBezTo>
                    <a:pt x="1379" y="596"/>
                    <a:pt x="1356" y="595"/>
                    <a:pt x="1333" y="595"/>
                  </a:cubicBezTo>
                  <a:cubicBezTo>
                    <a:pt x="1302" y="595"/>
                    <a:pt x="1271" y="594"/>
                    <a:pt x="1239" y="598"/>
                  </a:cubicBezTo>
                  <a:cubicBezTo>
                    <a:pt x="1154" y="607"/>
                    <a:pt x="1063" y="649"/>
                    <a:pt x="983" y="716"/>
                  </a:cubicBezTo>
                  <a:cubicBezTo>
                    <a:pt x="896" y="790"/>
                    <a:pt x="802" y="901"/>
                    <a:pt x="709" y="1213"/>
                  </a:cubicBezTo>
                  <a:cubicBezTo>
                    <a:pt x="689" y="1280"/>
                    <a:pt x="680" y="1373"/>
                    <a:pt x="672" y="1470"/>
                  </a:cubicBezTo>
                  <a:cubicBezTo>
                    <a:pt x="656" y="1638"/>
                    <a:pt x="639" y="1827"/>
                    <a:pt x="556" y="1937"/>
                  </a:cubicBezTo>
                  <a:cubicBezTo>
                    <a:pt x="544" y="1954"/>
                    <a:pt x="532" y="1970"/>
                    <a:pt x="519" y="1987"/>
                  </a:cubicBezTo>
                  <a:cubicBezTo>
                    <a:pt x="409" y="2131"/>
                    <a:pt x="305" y="2268"/>
                    <a:pt x="263" y="2436"/>
                  </a:cubicBezTo>
                  <a:cubicBezTo>
                    <a:pt x="260" y="2449"/>
                    <a:pt x="255" y="2466"/>
                    <a:pt x="251" y="2483"/>
                  </a:cubicBezTo>
                  <a:cubicBezTo>
                    <a:pt x="231" y="2577"/>
                    <a:pt x="195" y="2673"/>
                    <a:pt x="158" y="2775"/>
                  </a:cubicBezTo>
                  <a:cubicBezTo>
                    <a:pt x="116" y="2890"/>
                    <a:pt x="72" y="3008"/>
                    <a:pt x="49" y="3130"/>
                  </a:cubicBezTo>
                  <a:cubicBezTo>
                    <a:pt x="17" y="3297"/>
                    <a:pt x="7" y="3477"/>
                    <a:pt x="19" y="3667"/>
                  </a:cubicBezTo>
                  <a:cubicBezTo>
                    <a:pt x="30" y="3834"/>
                    <a:pt x="50" y="4012"/>
                    <a:pt x="121" y="4178"/>
                  </a:cubicBezTo>
                  <a:cubicBezTo>
                    <a:pt x="156" y="4259"/>
                    <a:pt x="202" y="4336"/>
                    <a:pt x="259" y="4407"/>
                  </a:cubicBezTo>
                  <a:cubicBezTo>
                    <a:pt x="379" y="4557"/>
                    <a:pt x="576" y="4739"/>
                    <a:pt x="1125" y="4960"/>
                  </a:cubicBezTo>
                  <a:cubicBezTo>
                    <a:pt x="1243" y="5007"/>
                    <a:pt x="1340" y="5048"/>
                    <a:pt x="1433" y="5107"/>
                  </a:cubicBezTo>
                  <a:cubicBezTo>
                    <a:pt x="1559" y="5187"/>
                    <a:pt x="1674" y="5297"/>
                    <a:pt x="1806" y="5464"/>
                  </a:cubicBezTo>
                  <a:cubicBezTo>
                    <a:pt x="1841" y="5508"/>
                    <a:pt x="1875" y="5554"/>
                    <a:pt x="1909" y="5599"/>
                  </a:cubicBezTo>
                  <a:cubicBezTo>
                    <a:pt x="1924" y="5619"/>
                    <a:pt x="1938" y="5639"/>
                    <a:pt x="1953" y="5658"/>
                  </a:cubicBezTo>
                  <a:cubicBezTo>
                    <a:pt x="2101" y="5854"/>
                    <a:pt x="2285" y="6063"/>
                    <a:pt x="2523" y="6123"/>
                  </a:cubicBezTo>
                  <a:cubicBezTo>
                    <a:pt x="2706" y="6170"/>
                    <a:pt x="2914" y="6128"/>
                    <a:pt x="3140" y="6000"/>
                  </a:cubicBezTo>
                  <a:cubicBezTo>
                    <a:pt x="3324" y="5896"/>
                    <a:pt x="3489" y="5761"/>
                    <a:pt x="3657" y="5620"/>
                  </a:cubicBezTo>
                  <a:cubicBezTo>
                    <a:pt x="3841" y="5465"/>
                    <a:pt x="4038" y="5294"/>
                    <a:pt x="4260" y="5098"/>
                  </a:cubicBezTo>
                  <a:cubicBezTo>
                    <a:pt x="4470" y="4913"/>
                    <a:pt x="4640" y="4757"/>
                    <a:pt x="4761" y="4570"/>
                  </a:cubicBezTo>
                  <a:cubicBezTo>
                    <a:pt x="4788" y="4529"/>
                    <a:pt x="4812" y="4486"/>
                    <a:pt x="4836" y="4445"/>
                  </a:cubicBezTo>
                  <a:cubicBezTo>
                    <a:pt x="4857" y="4408"/>
                    <a:pt x="4879" y="4369"/>
                    <a:pt x="4903" y="4331"/>
                  </a:cubicBezTo>
                  <a:cubicBezTo>
                    <a:pt x="4919" y="4307"/>
                    <a:pt x="4935" y="4282"/>
                    <a:pt x="4953" y="4256"/>
                  </a:cubicBezTo>
                  <a:cubicBezTo>
                    <a:pt x="5002" y="4187"/>
                    <a:pt x="5056" y="4119"/>
                    <a:pt x="5108" y="4053"/>
                  </a:cubicBezTo>
                  <a:cubicBezTo>
                    <a:pt x="5219" y="3912"/>
                    <a:pt x="5335" y="3767"/>
                    <a:pt x="5409" y="3603"/>
                  </a:cubicBezTo>
                  <a:cubicBezTo>
                    <a:pt x="5527" y="3347"/>
                    <a:pt x="5540" y="3053"/>
                    <a:pt x="5446" y="2796"/>
                  </a:cubicBezTo>
                  <a:cubicBezTo>
                    <a:pt x="5381" y="2618"/>
                    <a:pt x="5271" y="2462"/>
                    <a:pt x="5145" y="2291"/>
                  </a:cubicBezTo>
                  <a:cubicBezTo>
                    <a:pt x="5060" y="2175"/>
                    <a:pt x="4970" y="2057"/>
                    <a:pt x="4877" y="1938"/>
                  </a:cubicBezTo>
                  <a:cubicBezTo>
                    <a:pt x="4873" y="1932"/>
                    <a:pt x="4873" y="1932"/>
                    <a:pt x="4873" y="1932"/>
                  </a:cubicBezTo>
                  <a:cubicBezTo>
                    <a:pt x="4818" y="1862"/>
                    <a:pt x="4767" y="1796"/>
                    <a:pt x="4724" y="1719"/>
                  </a:cubicBezTo>
                  <a:cubicBezTo>
                    <a:pt x="4708" y="1689"/>
                    <a:pt x="4694" y="1661"/>
                    <a:pt x="4682" y="1631"/>
                  </a:cubicBezTo>
                  <a:cubicBezTo>
                    <a:pt x="4642" y="1533"/>
                    <a:pt x="4622" y="1425"/>
                    <a:pt x="4604" y="1320"/>
                  </a:cubicBezTo>
                  <a:cubicBezTo>
                    <a:pt x="4577" y="1170"/>
                    <a:pt x="4549" y="1015"/>
                    <a:pt x="4461" y="895"/>
                  </a:cubicBezTo>
                  <a:cubicBezTo>
                    <a:pt x="4352" y="748"/>
                    <a:pt x="4159" y="664"/>
                    <a:pt x="3932" y="664"/>
                  </a:cubicBezTo>
                  <a:cubicBezTo>
                    <a:pt x="3927" y="664"/>
                    <a:pt x="3923" y="664"/>
                    <a:pt x="3919" y="6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9" name="Freeform 56">
              <a:extLst>
                <a:ext uri="{FF2B5EF4-FFF2-40B4-BE49-F238E27FC236}">
                  <a16:creationId xmlns:a16="http://schemas.microsoft.com/office/drawing/2014/main" id="{6CBD9013-166E-4562-AAD7-8644246409F1}"/>
                </a:ext>
              </a:extLst>
            </p:cNvPr>
            <p:cNvSpPr>
              <a:spLocks noEditPoints="1"/>
            </p:cNvSpPr>
            <p:nvPr/>
          </p:nvSpPr>
          <p:spPr bwMode="auto">
            <a:xfrm>
              <a:off x="3685" y="-84"/>
              <a:ext cx="4131" cy="4598"/>
            </a:xfrm>
            <a:custGeom>
              <a:avLst/>
              <a:gdLst>
                <a:gd name="T0" fmla="*/ 1956 w 5582"/>
                <a:gd name="T1" fmla="*/ 5692 h 6212"/>
                <a:gd name="T2" fmla="*/ 1633 w 5582"/>
                <a:gd name="T3" fmla="*/ 5303 h 6212"/>
                <a:gd name="T4" fmla="*/ 655 w 5582"/>
                <a:gd name="T5" fmla="*/ 4771 h 6212"/>
                <a:gd name="T6" fmla="*/ 43 w 5582"/>
                <a:gd name="T7" fmla="*/ 3976 h 6212"/>
                <a:gd name="T8" fmla="*/ 32 w 5582"/>
                <a:gd name="T9" fmla="*/ 3185 h 6212"/>
                <a:gd name="T10" fmla="*/ 246 w 5582"/>
                <a:gd name="T11" fmla="*/ 2442 h 6212"/>
                <a:gd name="T12" fmla="*/ 628 w 5582"/>
                <a:gd name="T13" fmla="*/ 1695 h 6212"/>
                <a:gd name="T14" fmla="*/ 832 w 5582"/>
                <a:gd name="T15" fmla="*/ 928 h 6212"/>
                <a:gd name="T16" fmla="*/ 1364 w 5582"/>
                <a:gd name="T17" fmla="*/ 577 h 6212"/>
                <a:gd name="T18" fmla="*/ 1909 w 5582"/>
                <a:gd name="T19" fmla="*/ 301 h 6212"/>
                <a:gd name="T20" fmla="*/ 2561 w 5582"/>
                <a:gd name="T21" fmla="*/ 4 h 6212"/>
                <a:gd name="T22" fmla="*/ 3196 w 5582"/>
                <a:gd name="T23" fmla="*/ 366 h 6212"/>
                <a:gd name="T24" fmla="*/ 3565 w 5582"/>
                <a:gd name="T25" fmla="*/ 645 h 6212"/>
                <a:gd name="T26" fmla="*/ 3849 w 5582"/>
                <a:gd name="T27" fmla="*/ 657 h 6212"/>
                <a:gd name="T28" fmla="*/ 4524 w 5582"/>
                <a:gd name="T29" fmla="*/ 901 h 6212"/>
                <a:gd name="T30" fmla="*/ 4735 w 5582"/>
                <a:gd name="T31" fmla="*/ 1638 h 6212"/>
                <a:gd name="T32" fmla="*/ 4942 w 5582"/>
                <a:gd name="T33" fmla="*/ 1933 h 6212"/>
                <a:gd name="T34" fmla="*/ 5520 w 5582"/>
                <a:gd name="T35" fmla="*/ 2782 h 6212"/>
                <a:gd name="T36" fmla="*/ 5543 w 5582"/>
                <a:gd name="T37" fmla="*/ 3410 h 6212"/>
                <a:gd name="T38" fmla="*/ 4997 w 5582"/>
                <a:gd name="T39" fmla="*/ 4262 h 6212"/>
                <a:gd name="T40" fmla="*/ 4812 w 5582"/>
                <a:gd name="T41" fmla="*/ 4587 h 6212"/>
                <a:gd name="T42" fmla="*/ 3695 w 5582"/>
                <a:gd name="T43" fmla="*/ 5665 h 6212"/>
                <a:gd name="T44" fmla="*/ 2528 w 5582"/>
                <a:gd name="T45" fmla="*/ 6162 h 6212"/>
                <a:gd name="T46" fmla="*/ 3713 w 5582"/>
                <a:gd name="T47" fmla="*/ 662 h 6212"/>
                <a:gd name="T48" fmla="*/ 3216 w 5582"/>
                <a:gd name="T49" fmla="*/ 393 h 6212"/>
                <a:gd name="T50" fmla="*/ 2879 w 5582"/>
                <a:gd name="T51" fmla="*/ 99 h 6212"/>
                <a:gd name="T52" fmla="*/ 2000 w 5582"/>
                <a:gd name="T53" fmla="*/ 224 h 6212"/>
                <a:gd name="T54" fmla="*/ 1436 w 5582"/>
                <a:gd name="T55" fmla="*/ 573 h 6212"/>
                <a:gd name="T56" fmla="*/ 1011 w 5582"/>
                <a:gd name="T57" fmla="*/ 706 h 6212"/>
                <a:gd name="T58" fmla="*/ 670 w 5582"/>
                <a:gd name="T59" fmla="*/ 1451 h 6212"/>
                <a:gd name="T60" fmla="*/ 362 w 5582"/>
                <a:gd name="T61" fmla="*/ 2161 h 6212"/>
                <a:gd name="T62" fmla="*/ 140 w 5582"/>
                <a:gd name="T63" fmla="*/ 2819 h 6212"/>
                <a:gd name="T64" fmla="*/ 10 w 5582"/>
                <a:gd name="T65" fmla="*/ 3719 h 6212"/>
                <a:gd name="T66" fmla="*/ 261 w 5582"/>
                <a:gd name="T67" fmla="*/ 4450 h 6212"/>
                <a:gd name="T68" fmla="*/ 1432 w 5582"/>
                <a:gd name="T69" fmla="*/ 5142 h 6212"/>
                <a:gd name="T70" fmla="*/ 1915 w 5582"/>
                <a:gd name="T71" fmla="*/ 5637 h 6212"/>
                <a:gd name="T72" fmla="*/ 2528 w 5582"/>
                <a:gd name="T73" fmla="*/ 6161 h 6212"/>
                <a:gd name="T74" fmla="*/ 4312 w 5582"/>
                <a:gd name="T75" fmla="*/ 5134 h 6212"/>
                <a:gd name="T76" fmla="*/ 4878 w 5582"/>
                <a:gd name="T77" fmla="*/ 4464 h 6212"/>
                <a:gd name="T78" fmla="*/ 5179 w 5582"/>
                <a:gd name="T79" fmla="*/ 4024 h 6212"/>
                <a:gd name="T80" fmla="*/ 5577 w 5582"/>
                <a:gd name="T81" fmla="*/ 3203 h 6212"/>
                <a:gd name="T82" fmla="*/ 5388 w 5582"/>
                <a:gd name="T83" fmla="*/ 2519 h 6212"/>
                <a:gd name="T84" fmla="*/ 4927 w 5582"/>
                <a:gd name="T85" fmla="*/ 1917 h 6212"/>
                <a:gd name="T86" fmla="*/ 4652 w 5582"/>
                <a:gd name="T87" fmla="*/ 1310 h 6212"/>
                <a:gd name="T88" fmla="*/ 4286 w 5582"/>
                <a:gd name="T89" fmla="*/ 714 h 6212"/>
                <a:gd name="T90" fmla="*/ 3849 w 5582"/>
                <a:gd name="T91" fmla="*/ 657 h 6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82" h="6212">
                  <a:moveTo>
                    <a:pt x="2528" y="6162"/>
                  </a:moveTo>
                  <a:cubicBezTo>
                    <a:pt x="2420" y="6133"/>
                    <a:pt x="2317" y="6073"/>
                    <a:pt x="2212" y="5979"/>
                  </a:cubicBezTo>
                  <a:cubicBezTo>
                    <a:pt x="2109" y="5888"/>
                    <a:pt x="2021" y="5778"/>
                    <a:pt x="1956" y="5692"/>
                  </a:cubicBezTo>
                  <a:cubicBezTo>
                    <a:pt x="1942" y="5674"/>
                    <a:pt x="1928" y="5655"/>
                    <a:pt x="1914" y="5637"/>
                  </a:cubicBezTo>
                  <a:cubicBezTo>
                    <a:pt x="1879" y="5591"/>
                    <a:pt x="1843" y="5543"/>
                    <a:pt x="1806" y="5497"/>
                  </a:cubicBezTo>
                  <a:cubicBezTo>
                    <a:pt x="1746" y="5421"/>
                    <a:pt x="1689" y="5358"/>
                    <a:pt x="1633" y="5303"/>
                  </a:cubicBezTo>
                  <a:cubicBezTo>
                    <a:pt x="1566" y="5239"/>
                    <a:pt x="1500" y="5186"/>
                    <a:pt x="1432" y="5142"/>
                  </a:cubicBezTo>
                  <a:cubicBezTo>
                    <a:pt x="1335" y="5081"/>
                    <a:pt x="1231" y="5037"/>
                    <a:pt x="1124" y="4993"/>
                  </a:cubicBezTo>
                  <a:cubicBezTo>
                    <a:pt x="979" y="4934"/>
                    <a:pt x="810" y="4862"/>
                    <a:pt x="655" y="4771"/>
                  </a:cubicBezTo>
                  <a:cubicBezTo>
                    <a:pt x="487" y="4674"/>
                    <a:pt x="358" y="4569"/>
                    <a:pt x="260" y="4451"/>
                  </a:cubicBezTo>
                  <a:cubicBezTo>
                    <a:pt x="202" y="4381"/>
                    <a:pt x="155" y="4305"/>
                    <a:pt x="119" y="4225"/>
                  </a:cubicBezTo>
                  <a:cubicBezTo>
                    <a:pt x="86" y="4150"/>
                    <a:pt x="61" y="4069"/>
                    <a:pt x="43" y="3976"/>
                  </a:cubicBezTo>
                  <a:cubicBezTo>
                    <a:pt x="28" y="3903"/>
                    <a:pt x="18" y="3821"/>
                    <a:pt x="9" y="3719"/>
                  </a:cubicBezTo>
                  <a:cubicBezTo>
                    <a:pt x="2" y="3629"/>
                    <a:pt x="0" y="3538"/>
                    <a:pt x="4" y="3449"/>
                  </a:cubicBezTo>
                  <a:cubicBezTo>
                    <a:pt x="8" y="3359"/>
                    <a:pt x="17" y="3270"/>
                    <a:pt x="32" y="3185"/>
                  </a:cubicBezTo>
                  <a:cubicBezTo>
                    <a:pt x="55" y="3060"/>
                    <a:pt x="98" y="2937"/>
                    <a:pt x="139" y="2819"/>
                  </a:cubicBezTo>
                  <a:cubicBezTo>
                    <a:pt x="179" y="2706"/>
                    <a:pt x="217" y="2599"/>
                    <a:pt x="236" y="2494"/>
                  </a:cubicBezTo>
                  <a:cubicBezTo>
                    <a:pt x="239" y="2479"/>
                    <a:pt x="242" y="2463"/>
                    <a:pt x="246" y="2442"/>
                  </a:cubicBezTo>
                  <a:cubicBezTo>
                    <a:pt x="266" y="2350"/>
                    <a:pt x="303" y="2260"/>
                    <a:pt x="362" y="2161"/>
                  </a:cubicBezTo>
                  <a:cubicBezTo>
                    <a:pt x="415" y="2069"/>
                    <a:pt x="483" y="1979"/>
                    <a:pt x="542" y="1898"/>
                  </a:cubicBezTo>
                  <a:cubicBezTo>
                    <a:pt x="578" y="1850"/>
                    <a:pt x="606" y="1783"/>
                    <a:pt x="628" y="1695"/>
                  </a:cubicBezTo>
                  <a:cubicBezTo>
                    <a:pt x="647" y="1617"/>
                    <a:pt x="658" y="1532"/>
                    <a:pt x="670" y="1451"/>
                  </a:cubicBezTo>
                  <a:cubicBezTo>
                    <a:pt x="683" y="1352"/>
                    <a:pt x="696" y="1259"/>
                    <a:pt x="721" y="1189"/>
                  </a:cubicBezTo>
                  <a:cubicBezTo>
                    <a:pt x="749" y="1108"/>
                    <a:pt x="785" y="1014"/>
                    <a:pt x="832" y="928"/>
                  </a:cubicBezTo>
                  <a:cubicBezTo>
                    <a:pt x="883" y="835"/>
                    <a:pt x="942" y="762"/>
                    <a:pt x="1011" y="705"/>
                  </a:cubicBezTo>
                  <a:cubicBezTo>
                    <a:pt x="1092" y="639"/>
                    <a:pt x="1184" y="596"/>
                    <a:pt x="1271" y="584"/>
                  </a:cubicBezTo>
                  <a:cubicBezTo>
                    <a:pt x="1303" y="579"/>
                    <a:pt x="1334" y="578"/>
                    <a:pt x="1364" y="577"/>
                  </a:cubicBezTo>
                  <a:cubicBezTo>
                    <a:pt x="1387" y="576"/>
                    <a:pt x="1412" y="575"/>
                    <a:pt x="1436" y="573"/>
                  </a:cubicBezTo>
                  <a:cubicBezTo>
                    <a:pt x="1465" y="570"/>
                    <a:pt x="1495" y="564"/>
                    <a:pt x="1522" y="556"/>
                  </a:cubicBezTo>
                  <a:cubicBezTo>
                    <a:pt x="1664" y="514"/>
                    <a:pt x="1789" y="405"/>
                    <a:pt x="1909" y="301"/>
                  </a:cubicBezTo>
                  <a:cubicBezTo>
                    <a:pt x="1940" y="274"/>
                    <a:pt x="1970" y="248"/>
                    <a:pt x="2000" y="224"/>
                  </a:cubicBezTo>
                  <a:cubicBezTo>
                    <a:pt x="2092" y="148"/>
                    <a:pt x="2178" y="94"/>
                    <a:pt x="2263" y="59"/>
                  </a:cubicBezTo>
                  <a:cubicBezTo>
                    <a:pt x="2360" y="18"/>
                    <a:pt x="2458" y="0"/>
                    <a:pt x="2561" y="4"/>
                  </a:cubicBezTo>
                  <a:cubicBezTo>
                    <a:pt x="2661" y="8"/>
                    <a:pt x="2771" y="40"/>
                    <a:pt x="2880" y="99"/>
                  </a:cubicBezTo>
                  <a:cubicBezTo>
                    <a:pt x="2982" y="153"/>
                    <a:pt x="3077" y="228"/>
                    <a:pt x="3148" y="309"/>
                  </a:cubicBezTo>
                  <a:cubicBezTo>
                    <a:pt x="3163" y="326"/>
                    <a:pt x="3178" y="344"/>
                    <a:pt x="3196" y="366"/>
                  </a:cubicBezTo>
                  <a:cubicBezTo>
                    <a:pt x="3203" y="375"/>
                    <a:pt x="3210" y="384"/>
                    <a:pt x="3217" y="392"/>
                  </a:cubicBezTo>
                  <a:cubicBezTo>
                    <a:pt x="3277" y="469"/>
                    <a:pt x="3334" y="542"/>
                    <a:pt x="3427" y="594"/>
                  </a:cubicBezTo>
                  <a:cubicBezTo>
                    <a:pt x="3466" y="617"/>
                    <a:pt x="3513" y="634"/>
                    <a:pt x="3565" y="645"/>
                  </a:cubicBezTo>
                  <a:cubicBezTo>
                    <a:pt x="3611" y="655"/>
                    <a:pt x="3660" y="660"/>
                    <a:pt x="3713" y="661"/>
                  </a:cubicBezTo>
                  <a:cubicBezTo>
                    <a:pt x="3757" y="662"/>
                    <a:pt x="3800" y="660"/>
                    <a:pt x="3840" y="657"/>
                  </a:cubicBezTo>
                  <a:cubicBezTo>
                    <a:pt x="3849" y="657"/>
                    <a:pt x="3849" y="657"/>
                    <a:pt x="3849" y="657"/>
                  </a:cubicBezTo>
                  <a:cubicBezTo>
                    <a:pt x="3894" y="654"/>
                    <a:pt x="3941" y="651"/>
                    <a:pt x="3987" y="652"/>
                  </a:cubicBezTo>
                  <a:cubicBezTo>
                    <a:pt x="4094" y="654"/>
                    <a:pt x="4197" y="675"/>
                    <a:pt x="4286" y="713"/>
                  </a:cubicBezTo>
                  <a:cubicBezTo>
                    <a:pt x="4387" y="756"/>
                    <a:pt x="4467" y="819"/>
                    <a:pt x="4524" y="901"/>
                  </a:cubicBezTo>
                  <a:cubicBezTo>
                    <a:pt x="4560" y="953"/>
                    <a:pt x="4588" y="1017"/>
                    <a:pt x="4610" y="1095"/>
                  </a:cubicBezTo>
                  <a:cubicBezTo>
                    <a:pt x="4629" y="1164"/>
                    <a:pt x="4641" y="1238"/>
                    <a:pt x="4653" y="1310"/>
                  </a:cubicBezTo>
                  <a:cubicBezTo>
                    <a:pt x="4671" y="1421"/>
                    <a:pt x="4690" y="1536"/>
                    <a:pt x="4735" y="1638"/>
                  </a:cubicBezTo>
                  <a:cubicBezTo>
                    <a:pt x="4748" y="1667"/>
                    <a:pt x="4763" y="1695"/>
                    <a:pt x="4780" y="1723"/>
                  </a:cubicBezTo>
                  <a:cubicBezTo>
                    <a:pt x="4823" y="1793"/>
                    <a:pt x="4874" y="1853"/>
                    <a:pt x="4928" y="1916"/>
                  </a:cubicBezTo>
                  <a:cubicBezTo>
                    <a:pt x="4933" y="1922"/>
                    <a:pt x="4938" y="1928"/>
                    <a:pt x="4942" y="1933"/>
                  </a:cubicBezTo>
                  <a:cubicBezTo>
                    <a:pt x="5035" y="2042"/>
                    <a:pt x="5128" y="2158"/>
                    <a:pt x="5219" y="2277"/>
                  </a:cubicBezTo>
                  <a:cubicBezTo>
                    <a:pt x="5275" y="2352"/>
                    <a:pt x="5335" y="2432"/>
                    <a:pt x="5389" y="2519"/>
                  </a:cubicBezTo>
                  <a:cubicBezTo>
                    <a:pt x="5447" y="2612"/>
                    <a:pt x="5490" y="2698"/>
                    <a:pt x="5520" y="2782"/>
                  </a:cubicBezTo>
                  <a:cubicBezTo>
                    <a:pt x="5544" y="2849"/>
                    <a:pt x="5561" y="2919"/>
                    <a:pt x="5571" y="2991"/>
                  </a:cubicBezTo>
                  <a:cubicBezTo>
                    <a:pt x="5580" y="3061"/>
                    <a:pt x="5582" y="3132"/>
                    <a:pt x="5577" y="3203"/>
                  </a:cubicBezTo>
                  <a:cubicBezTo>
                    <a:pt x="5573" y="3273"/>
                    <a:pt x="5561" y="3342"/>
                    <a:pt x="5543" y="3410"/>
                  </a:cubicBezTo>
                  <a:cubicBezTo>
                    <a:pt x="5525" y="3477"/>
                    <a:pt x="5501" y="3542"/>
                    <a:pt x="5471" y="3604"/>
                  </a:cubicBezTo>
                  <a:cubicBezTo>
                    <a:pt x="5397" y="3757"/>
                    <a:pt x="5286" y="3893"/>
                    <a:pt x="5180" y="4025"/>
                  </a:cubicBezTo>
                  <a:cubicBezTo>
                    <a:pt x="5117" y="4102"/>
                    <a:pt x="5053" y="4181"/>
                    <a:pt x="4997" y="4262"/>
                  </a:cubicBezTo>
                  <a:cubicBezTo>
                    <a:pt x="4979" y="4289"/>
                    <a:pt x="4963" y="4314"/>
                    <a:pt x="4948" y="4339"/>
                  </a:cubicBezTo>
                  <a:cubicBezTo>
                    <a:pt x="4923" y="4381"/>
                    <a:pt x="4901" y="4424"/>
                    <a:pt x="4879" y="4465"/>
                  </a:cubicBezTo>
                  <a:cubicBezTo>
                    <a:pt x="4858" y="4505"/>
                    <a:pt x="4836" y="4547"/>
                    <a:pt x="4812" y="4587"/>
                  </a:cubicBezTo>
                  <a:cubicBezTo>
                    <a:pt x="4757" y="4680"/>
                    <a:pt x="4683" y="4774"/>
                    <a:pt x="4588" y="4874"/>
                  </a:cubicBezTo>
                  <a:cubicBezTo>
                    <a:pt x="4507" y="4959"/>
                    <a:pt x="4419" y="5040"/>
                    <a:pt x="4313" y="5135"/>
                  </a:cubicBezTo>
                  <a:cubicBezTo>
                    <a:pt x="4122" y="5306"/>
                    <a:pt x="3914" y="5484"/>
                    <a:pt x="3695" y="5665"/>
                  </a:cubicBezTo>
                  <a:cubicBezTo>
                    <a:pt x="3523" y="5808"/>
                    <a:pt x="3352" y="5945"/>
                    <a:pt x="3162" y="6048"/>
                  </a:cubicBezTo>
                  <a:cubicBezTo>
                    <a:pt x="2997" y="6138"/>
                    <a:pt x="2840" y="6183"/>
                    <a:pt x="2695" y="6183"/>
                  </a:cubicBezTo>
                  <a:cubicBezTo>
                    <a:pt x="2638" y="6183"/>
                    <a:pt x="2582" y="6176"/>
                    <a:pt x="2528" y="6162"/>
                  </a:cubicBezTo>
                  <a:moveTo>
                    <a:pt x="3849" y="657"/>
                  </a:moveTo>
                  <a:cubicBezTo>
                    <a:pt x="3840" y="658"/>
                    <a:pt x="3840" y="658"/>
                    <a:pt x="3840" y="658"/>
                  </a:cubicBezTo>
                  <a:cubicBezTo>
                    <a:pt x="3800" y="660"/>
                    <a:pt x="3757" y="663"/>
                    <a:pt x="3713" y="662"/>
                  </a:cubicBezTo>
                  <a:cubicBezTo>
                    <a:pt x="3660" y="661"/>
                    <a:pt x="3611" y="656"/>
                    <a:pt x="3565" y="646"/>
                  </a:cubicBezTo>
                  <a:cubicBezTo>
                    <a:pt x="3513" y="635"/>
                    <a:pt x="3466" y="617"/>
                    <a:pt x="3426" y="595"/>
                  </a:cubicBezTo>
                  <a:cubicBezTo>
                    <a:pt x="3333" y="542"/>
                    <a:pt x="3276" y="470"/>
                    <a:pt x="3216" y="393"/>
                  </a:cubicBezTo>
                  <a:cubicBezTo>
                    <a:pt x="3209" y="384"/>
                    <a:pt x="3202" y="375"/>
                    <a:pt x="3195" y="367"/>
                  </a:cubicBezTo>
                  <a:cubicBezTo>
                    <a:pt x="3178" y="345"/>
                    <a:pt x="3163" y="327"/>
                    <a:pt x="3148" y="310"/>
                  </a:cubicBezTo>
                  <a:cubicBezTo>
                    <a:pt x="3077" y="229"/>
                    <a:pt x="2981" y="154"/>
                    <a:pt x="2879" y="99"/>
                  </a:cubicBezTo>
                  <a:cubicBezTo>
                    <a:pt x="2770" y="41"/>
                    <a:pt x="2661" y="9"/>
                    <a:pt x="2561" y="5"/>
                  </a:cubicBezTo>
                  <a:cubicBezTo>
                    <a:pt x="2458" y="1"/>
                    <a:pt x="2361" y="19"/>
                    <a:pt x="2264" y="59"/>
                  </a:cubicBezTo>
                  <a:cubicBezTo>
                    <a:pt x="2178" y="95"/>
                    <a:pt x="2092" y="149"/>
                    <a:pt x="2000" y="224"/>
                  </a:cubicBezTo>
                  <a:cubicBezTo>
                    <a:pt x="1970" y="249"/>
                    <a:pt x="1941" y="274"/>
                    <a:pt x="1910" y="301"/>
                  </a:cubicBezTo>
                  <a:cubicBezTo>
                    <a:pt x="1789" y="406"/>
                    <a:pt x="1664" y="514"/>
                    <a:pt x="1523" y="556"/>
                  </a:cubicBezTo>
                  <a:cubicBezTo>
                    <a:pt x="1495" y="565"/>
                    <a:pt x="1466" y="570"/>
                    <a:pt x="1436" y="573"/>
                  </a:cubicBezTo>
                  <a:cubicBezTo>
                    <a:pt x="1412" y="576"/>
                    <a:pt x="1388" y="577"/>
                    <a:pt x="1364" y="578"/>
                  </a:cubicBezTo>
                  <a:cubicBezTo>
                    <a:pt x="1334" y="579"/>
                    <a:pt x="1303" y="580"/>
                    <a:pt x="1271" y="584"/>
                  </a:cubicBezTo>
                  <a:cubicBezTo>
                    <a:pt x="1184" y="597"/>
                    <a:pt x="1092" y="640"/>
                    <a:pt x="1011" y="706"/>
                  </a:cubicBezTo>
                  <a:cubicBezTo>
                    <a:pt x="942" y="763"/>
                    <a:pt x="884" y="835"/>
                    <a:pt x="833" y="928"/>
                  </a:cubicBezTo>
                  <a:cubicBezTo>
                    <a:pt x="786" y="1014"/>
                    <a:pt x="750" y="1108"/>
                    <a:pt x="721" y="1189"/>
                  </a:cubicBezTo>
                  <a:cubicBezTo>
                    <a:pt x="697" y="1259"/>
                    <a:pt x="684" y="1352"/>
                    <a:pt x="670" y="1451"/>
                  </a:cubicBezTo>
                  <a:cubicBezTo>
                    <a:pt x="659" y="1533"/>
                    <a:pt x="648" y="1617"/>
                    <a:pt x="629" y="1695"/>
                  </a:cubicBezTo>
                  <a:cubicBezTo>
                    <a:pt x="607" y="1783"/>
                    <a:pt x="579" y="1850"/>
                    <a:pt x="543" y="1899"/>
                  </a:cubicBezTo>
                  <a:cubicBezTo>
                    <a:pt x="483" y="1979"/>
                    <a:pt x="416" y="2070"/>
                    <a:pt x="362" y="2161"/>
                  </a:cubicBezTo>
                  <a:cubicBezTo>
                    <a:pt x="304" y="2260"/>
                    <a:pt x="267" y="2350"/>
                    <a:pt x="247" y="2442"/>
                  </a:cubicBezTo>
                  <a:cubicBezTo>
                    <a:pt x="243" y="2463"/>
                    <a:pt x="239" y="2479"/>
                    <a:pt x="237" y="2494"/>
                  </a:cubicBezTo>
                  <a:cubicBezTo>
                    <a:pt x="217" y="2599"/>
                    <a:pt x="180" y="2706"/>
                    <a:pt x="140" y="2819"/>
                  </a:cubicBezTo>
                  <a:cubicBezTo>
                    <a:pt x="98" y="2938"/>
                    <a:pt x="55" y="3060"/>
                    <a:pt x="33" y="3185"/>
                  </a:cubicBezTo>
                  <a:cubicBezTo>
                    <a:pt x="18" y="3270"/>
                    <a:pt x="9" y="3359"/>
                    <a:pt x="5" y="3449"/>
                  </a:cubicBezTo>
                  <a:cubicBezTo>
                    <a:pt x="1" y="3538"/>
                    <a:pt x="3" y="3629"/>
                    <a:pt x="10" y="3719"/>
                  </a:cubicBezTo>
                  <a:cubicBezTo>
                    <a:pt x="18" y="3821"/>
                    <a:pt x="29" y="3903"/>
                    <a:pt x="44" y="3976"/>
                  </a:cubicBezTo>
                  <a:cubicBezTo>
                    <a:pt x="62" y="4069"/>
                    <a:pt x="87" y="4150"/>
                    <a:pt x="120" y="4224"/>
                  </a:cubicBezTo>
                  <a:cubicBezTo>
                    <a:pt x="156" y="4304"/>
                    <a:pt x="203" y="4380"/>
                    <a:pt x="261" y="4450"/>
                  </a:cubicBezTo>
                  <a:cubicBezTo>
                    <a:pt x="358" y="4568"/>
                    <a:pt x="487" y="4673"/>
                    <a:pt x="655" y="4771"/>
                  </a:cubicBezTo>
                  <a:cubicBezTo>
                    <a:pt x="810" y="4861"/>
                    <a:pt x="980" y="4934"/>
                    <a:pt x="1125" y="4993"/>
                  </a:cubicBezTo>
                  <a:cubicBezTo>
                    <a:pt x="1232" y="5036"/>
                    <a:pt x="1336" y="5081"/>
                    <a:pt x="1432" y="5142"/>
                  </a:cubicBezTo>
                  <a:cubicBezTo>
                    <a:pt x="1501" y="5185"/>
                    <a:pt x="1567" y="5238"/>
                    <a:pt x="1633" y="5303"/>
                  </a:cubicBezTo>
                  <a:cubicBezTo>
                    <a:pt x="1689" y="5357"/>
                    <a:pt x="1746" y="5421"/>
                    <a:pt x="1807" y="5497"/>
                  </a:cubicBezTo>
                  <a:cubicBezTo>
                    <a:pt x="1844" y="5543"/>
                    <a:pt x="1880" y="5590"/>
                    <a:pt x="1915" y="5637"/>
                  </a:cubicBezTo>
                  <a:cubicBezTo>
                    <a:pt x="1928" y="5655"/>
                    <a:pt x="1942" y="5673"/>
                    <a:pt x="1956" y="5691"/>
                  </a:cubicBezTo>
                  <a:cubicBezTo>
                    <a:pt x="2022" y="5777"/>
                    <a:pt x="2110" y="5887"/>
                    <a:pt x="2212" y="5979"/>
                  </a:cubicBezTo>
                  <a:cubicBezTo>
                    <a:pt x="2317" y="6073"/>
                    <a:pt x="2421" y="6132"/>
                    <a:pt x="2528" y="6161"/>
                  </a:cubicBezTo>
                  <a:cubicBezTo>
                    <a:pt x="2717" y="6212"/>
                    <a:pt x="2930" y="6173"/>
                    <a:pt x="3162" y="6047"/>
                  </a:cubicBezTo>
                  <a:cubicBezTo>
                    <a:pt x="3352" y="5944"/>
                    <a:pt x="3522" y="5807"/>
                    <a:pt x="3695" y="5665"/>
                  </a:cubicBezTo>
                  <a:cubicBezTo>
                    <a:pt x="3913" y="5484"/>
                    <a:pt x="4121" y="5305"/>
                    <a:pt x="4312" y="5134"/>
                  </a:cubicBezTo>
                  <a:cubicBezTo>
                    <a:pt x="4419" y="5039"/>
                    <a:pt x="4506" y="4959"/>
                    <a:pt x="4587" y="4874"/>
                  </a:cubicBezTo>
                  <a:cubicBezTo>
                    <a:pt x="4683" y="4773"/>
                    <a:pt x="4756" y="4679"/>
                    <a:pt x="4811" y="4587"/>
                  </a:cubicBezTo>
                  <a:cubicBezTo>
                    <a:pt x="4836" y="4547"/>
                    <a:pt x="4857" y="4505"/>
                    <a:pt x="4878" y="4464"/>
                  </a:cubicBezTo>
                  <a:cubicBezTo>
                    <a:pt x="4900" y="4423"/>
                    <a:pt x="4922" y="4381"/>
                    <a:pt x="4947" y="4339"/>
                  </a:cubicBezTo>
                  <a:cubicBezTo>
                    <a:pt x="4962" y="4313"/>
                    <a:pt x="4978" y="4288"/>
                    <a:pt x="4997" y="4262"/>
                  </a:cubicBezTo>
                  <a:cubicBezTo>
                    <a:pt x="5052" y="4181"/>
                    <a:pt x="5117" y="4101"/>
                    <a:pt x="5179" y="4024"/>
                  </a:cubicBezTo>
                  <a:cubicBezTo>
                    <a:pt x="5286" y="3893"/>
                    <a:pt x="5396" y="3756"/>
                    <a:pt x="5470" y="3604"/>
                  </a:cubicBezTo>
                  <a:cubicBezTo>
                    <a:pt x="5500" y="3542"/>
                    <a:pt x="5524" y="3477"/>
                    <a:pt x="5542" y="3410"/>
                  </a:cubicBezTo>
                  <a:cubicBezTo>
                    <a:pt x="5560" y="3342"/>
                    <a:pt x="5572" y="3273"/>
                    <a:pt x="5577" y="3203"/>
                  </a:cubicBezTo>
                  <a:cubicBezTo>
                    <a:pt x="5581" y="3132"/>
                    <a:pt x="5579" y="3061"/>
                    <a:pt x="5570" y="2991"/>
                  </a:cubicBezTo>
                  <a:cubicBezTo>
                    <a:pt x="5560" y="2919"/>
                    <a:pt x="5543" y="2849"/>
                    <a:pt x="5519" y="2782"/>
                  </a:cubicBezTo>
                  <a:cubicBezTo>
                    <a:pt x="5489" y="2698"/>
                    <a:pt x="5446" y="2612"/>
                    <a:pt x="5388" y="2519"/>
                  </a:cubicBezTo>
                  <a:cubicBezTo>
                    <a:pt x="5334" y="2433"/>
                    <a:pt x="5275" y="2352"/>
                    <a:pt x="5218" y="2278"/>
                  </a:cubicBezTo>
                  <a:cubicBezTo>
                    <a:pt x="5128" y="2159"/>
                    <a:pt x="5035" y="2043"/>
                    <a:pt x="4942" y="1934"/>
                  </a:cubicBezTo>
                  <a:cubicBezTo>
                    <a:pt x="4937" y="1928"/>
                    <a:pt x="4932" y="1922"/>
                    <a:pt x="4927" y="1917"/>
                  </a:cubicBezTo>
                  <a:cubicBezTo>
                    <a:pt x="4873" y="1854"/>
                    <a:pt x="4822" y="1794"/>
                    <a:pt x="4780" y="1724"/>
                  </a:cubicBezTo>
                  <a:cubicBezTo>
                    <a:pt x="4762" y="1695"/>
                    <a:pt x="4747" y="1667"/>
                    <a:pt x="4735" y="1638"/>
                  </a:cubicBezTo>
                  <a:cubicBezTo>
                    <a:pt x="4690" y="1537"/>
                    <a:pt x="4671" y="1422"/>
                    <a:pt x="4652" y="1310"/>
                  </a:cubicBezTo>
                  <a:cubicBezTo>
                    <a:pt x="4640" y="1239"/>
                    <a:pt x="4628" y="1164"/>
                    <a:pt x="4609" y="1095"/>
                  </a:cubicBezTo>
                  <a:cubicBezTo>
                    <a:pt x="4587" y="1017"/>
                    <a:pt x="4559" y="954"/>
                    <a:pt x="4523" y="901"/>
                  </a:cubicBezTo>
                  <a:cubicBezTo>
                    <a:pt x="4467" y="820"/>
                    <a:pt x="4387" y="757"/>
                    <a:pt x="4286" y="714"/>
                  </a:cubicBezTo>
                  <a:cubicBezTo>
                    <a:pt x="4197" y="676"/>
                    <a:pt x="4094" y="655"/>
                    <a:pt x="3987" y="653"/>
                  </a:cubicBezTo>
                  <a:cubicBezTo>
                    <a:pt x="3981" y="653"/>
                    <a:pt x="3975" y="653"/>
                    <a:pt x="3969" y="653"/>
                  </a:cubicBezTo>
                  <a:cubicBezTo>
                    <a:pt x="3929" y="653"/>
                    <a:pt x="3888" y="655"/>
                    <a:pt x="3849" y="6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0" name="Freeform 57">
              <a:extLst>
                <a:ext uri="{FF2B5EF4-FFF2-40B4-BE49-F238E27FC236}">
                  <a16:creationId xmlns:a16="http://schemas.microsoft.com/office/drawing/2014/main" id="{ADE80024-1B8A-49A8-917A-808CB9DF3A0F}"/>
                </a:ext>
              </a:extLst>
            </p:cNvPr>
            <p:cNvSpPr>
              <a:spLocks noEditPoints="1"/>
            </p:cNvSpPr>
            <p:nvPr/>
          </p:nvSpPr>
          <p:spPr bwMode="auto">
            <a:xfrm>
              <a:off x="3651" y="-100"/>
              <a:ext cx="4193" cy="4607"/>
            </a:xfrm>
            <a:custGeom>
              <a:avLst/>
              <a:gdLst>
                <a:gd name="T0" fmla="*/ 1975 w 5664"/>
                <a:gd name="T1" fmla="*/ 5720 h 6225"/>
                <a:gd name="T2" fmla="*/ 1446 w 5664"/>
                <a:gd name="T3" fmla="*/ 5171 h 6225"/>
                <a:gd name="T4" fmla="*/ 277 w 5664"/>
                <a:gd name="T5" fmla="*/ 4488 h 6225"/>
                <a:gd name="T6" fmla="*/ 33 w 5664"/>
                <a:gd name="T7" fmla="*/ 3238 h 6225"/>
                <a:gd name="T8" fmla="*/ 247 w 5664"/>
                <a:gd name="T9" fmla="*/ 2447 h 6225"/>
                <a:gd name="T10" fmla="*/ 634 w 5664"/>
                <a:gd name="T11" fmla="*/ 1662 h 6225"/>
                <a:gd name="T12" fmla="*/ 871 w 5664"/>
                <a:gd name="T13" fmla="*/ 911 h 6225"/>
                <a:gd name="T14" fmla="*/ 1408 w 5664"/>
                <a:gd name="T15" fmla="*/ 560 h 6225"/>
                <a:gd name="T16" fmla="*/ 1933 w 5664"/>
                <a:gd name="T17" fmla="*/ 292 h 6225"/>
                <a:gd name="T18" fmla="*/ 2628 w 5664"/>
                <a:gd name="T19" fmla="*/ 2 h 6225"/>
                <a:gd name="T20" fmla="*/ 3267 w 5664"/>
                <a:gd name="T21" fmla="*/ 362 h 6225"/>
                <a:gd name="T22" fmla="*/ 3796 w 5664"/>
                <a:gd name="T23" fmla="*/ 642 h 6225"/>
                <a:gd name="T24" fmla="*/ 4366 w 5664"/>
                <a:gd name="T25" fmla="*/ 711 h 6225"/>
                <a:gd name="T26" fmla="*/ 4713 w 5664"/>
                <a:gd name="T27" fmla="*/ 1300 h 6225"/>
                <a:gd name="T28" fmla="*/ 4995 w 5664"/>
                <a:gd name="T29" fmla="*/ 1903 h 6225"/>
                <a:gd name="T30" fmla="*/ 5474 w 5664"/>
                <a:gd name="T31" fmla="*/ 2502 h 6225"/>
                <a:gd name="T32" fmla="*/ 5658 w 5664"/>
                <a:gd name="T33" fmla="*/ 3194 h 6225"/>
                <a:gd name="T34" fmla="*/ 5258 w 5664"/>
                <a:gd name="T35" fmla="*/ 3997 h 6225"/>
                <a:gd name="T36" fmla="*/ 4934 w 5664"/>
                <a:gd name="T37" fmla="*/ 4478 h 6225"/>
                <a:gd name="T38" fmla="*/ 4377 w 5664"/>
                <a:gd name="T39" fmla="*/ 5166 h 6225"/>
                <a:gd name="T40" fmla="*/ 2881 w 5664"/>
                <a:gd name="T41" fmla="*/ 6204 h 6225"/>
                <a:gd name="T42" fmla="*/ 3923 w 5664"/>
                <a:gd name="T43" fmla="*/ 642 h 6225"/>
                <a:gd name="T44" fmla="*/ 3284 w 5664"/>
                <a:gd name="T45" fmla="*/ 382 h 6225"/>
                <a:gd name="T46" fmla="*/ 2945 w 5664"/>
                <a:gd name="T47" fmla="*/ 103 h 6225"/>
                <a:gd name="T48" fmla="*/ 2051 w 5664"/>
                <a:gd name="T49" fmla="*/ 196 h 6225"/>
                <a:gd name="T50" fmla="*/ 1483 w 5664"/>
                <a:gd name="T51" fmla="*/ 553 h 6225"/>
                <a:gd name="T52" fmla="*/ 1055 w 5664"/>
                <a:gd name="T53" fmla="*/ 695 h 6225"/>
                <a:gd name="T54" fmla="*/ 685 w 5664"/>
                <a:gd name="T55" fmla="*/ 1430 h 6225"/>
                <a:gd name="T56" fmla="*/ 360 w 5664"/>
                <a:gd name="T57" fmla="*/ 2142 h 6225"/>
                <a:gd name="T58" fmla="*/ 140 w 5664"/>
                <a:gd name="T59" fmla="*/ 2859 h 6225"/>
                <a:gd name="T60" fmla="*/ 136 w 5664"/>
                <a:gd name="T61" fmla="*/ 4266 h 6225"/>
                <a:gd name="T62" fmla="*/ 1139 w 5664"/>
                <a:gd name="T63" fmla="*/ 5019 h 6225"/>
                <a:gd name="T64" fmla="*/ 1938 w 5664"/>
                <a:gd name="T65" fmla="*/ 5670 h 6225"/>
                <a:gd name="T66" fmla="*/ 2549 w 5664"/>
                <a:gd name="T67" fmla="*/ 6193 h 6225"/>
                <a:gd name="T68" fmla="*/ 3745 w 5664"/>
                <a:gd name="T69" fmla="*/ 5704 h 6225"/>
                <a:gd name="T70" fmla="*/ 4873 w 5664"/>
                <a:gd name="T71" fmla="*/ 4599 h 6225"/>
                <a:gd name="T72" fmla="*/ 5051 w 5664"/>
                <a:gd name="T73" fmla="*/ 4263 h 6225"/>
                <a:gd name="T74" fmla="*/ 5619 w 5664"/>
                <a:gd name="T75" fmla="*/ 3404 h 6225"/>
                <a:gd name="T76" fmla="*/ 5603 w 5664"/>
                <a:gd name="T77" fmla="*/ 2766 h 6225"/>
                <a:gd name="T78" fmla="*/ 4995 w 5664"/>
                <a:gd name="T79" fmla="*/ 1904 h 6225"/>
                <a:gd name="T80" fmla="*/ 4712 w 5664"/>
                <a:gd name="T81" fmla="*/ 1300 h 6225"/>
                <a:gd name="T82" fmla="*/ 4366 w 5664"/>
                <a:gd name="T83" fmla="*/ 711 h 6225"/>
                <a:gd name="T84" fmla="*/ 3923 w 5664"/>
                <a:gd name="T85" fmla="*/ 642 h 6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64" h="6225">
                  <a:moveTo>
                    <a:pt x="2548" y="6194"/>
                  </a:moveTo>
                  <a:cubicBezTo>
                    <a:pt x="2441" y="6163"/>
                    <a:pt x="2337" y="6102"/>
                    <a:pt x="2232" y="6008"/>
                  </a:cubicBezTo>
                  <a:cubicBezTo>
                    <a:pt x="2130" y="5917"/>
                    <a:pt x="2041" y="5806"/>
                    <a:pt x="1975" y="5720"/>
                  </a:cubicBezTo>
                  <a:cubicBezTo>
                    <a:pt x="1962" y="5703"/>
                    <a:pt x="1949" y="5687"/>
                    <a:pt x="1937" y="5670"/>
                  </a:cubicBezTo>
                  <a:cubicBezTo>
                    <a:pt x="1900" y="5623"/>
                    <a:pt x="1862" y="5573"/>
                    <a:pt x="1824" y="5526"/>
                  </a:cubicBezTo>
                  <a:cubicBezTo>
                    <a:pt x="1694" y="5365"/>
                    <a:pt x="1574" y="5253"/>
                    <a:pt x="1446" y="5171"/>
                  </a:cubicBezTo>
                  <a:cubicBezTo>
                    <a:pt x="1347" y="5108"/>
                    <a:pt x="1240" y="5062"/>
                    <a:pt x="1139" y="5020"/>
                  </a:cubicBezTo>
                  <a:cubicBezTo>
                    <a:pt x="994" y="4960"/>
                    <a:pt x="826" y="4889"/>
                    <a:pt x="672" y="4802"/>
                  </a:cubicBezTo>
                  <a:cubicBezTo>
                    <a:pt x="504" y="4706"/>
                    <a:pt x="375" y="4603"/>
                    <a:pt x="277" y="4488"/>
                  </a:cubicBezTo>
                  <a:cubicBezTo>
                    <a:pt x="220" y="4420"/>
                    <a:pt x="172" y="4345"/>
                    <a:pt x="135" y="4266"/>
                  </a:cubicBezTo>
                  <a:cubicBezTo>
                    <a:pt x="57" y="4099"/>
                    <a:pt x="32" y="3920"/>
                    <a:pt x="17" y="3767"/>
                  </a:cubicBezTo>
                  <a:cubicBezTo>
                    <a:pt x="0" y="3590"/>
                    <a:pt x="6" y="3407"/>
                    <a:pt x="33" y="3238"/>
                  </a:cubicBezTo>
                  <a:cubicBezTo>
                    <a:pt x="54" y="3109"/>
                    <a:pt x="97" y="2982"/>
                    <a:pt x="139" y="2859"/>
                  </a:cubicBezTo>
                  <a:cubicBezTo>
                    <a:pt x="181" y="2735"/>
                    <a:pt x="220" y="2618"/>
                    <a:pt x="238" y="2502"/>
                  </a:cubicBezTo>
                  <a:cubicBezTo>
                    <a:pt x="240" y="2486"/>
                    <a:pt x="243" y="2468"/>
                    <a:pt x="247" y="2447"/>
                  </a:cubicBezTo>
                  <a:cubicBezTo>
                    <a:pt x="266" y="2347"/>
                    <a:pt x="302" y="2247"/>
                    <a:pt x="359" y="2142"/>
                  </a:cubicBezTo>
                  <a:cubicBezTo>
                    <a:pt x="414" y="2041"/>
                    <a:pt x="484" y="1942"/>
                    <a:pt x="545" y="1859"/>
                  </a:cubicBezTo>
                  <a:cubicBezTo>
                    <a:pt x="580" y="1810"/>
                    <a:pt x="609" y="1746"/>
                    <a:pt x="634" y="1662"/>
                  </a:cubicBezTo>
                  <a:cubicBezTo>
                    <a:pt x="655" y="1587"/>
                    <a:pt x="670" y="1507"/>
                    <a:pt x="684" y="1429"/>
                  </a:cubicBezTo>
                  <a:cubicBezTo>
                    <a:pt x="703" y="1329"/>
                    <a:pt x="721" y="1235"/>
                    <a:pt x="750" y="1164"/>
                  </a:cubicBezTo>
                  <a:cubicBezTo>
                    <a:pt x="784" y="1081"/>
                    <a:pt x="822" y="992"/>
                    <a:pt x="871" y="911"/>
                  </a:cubicBezTo>
                  <a:cubicBezTo>
                    <a:pt x="925" y="820"/>
                    <a:pt x="985" y="750"/>
                    <a:pt x="1055" y="694"/>
                  </a:cubicBezTo>
                  <a:cubicBezTo>
                    <a:pt x="1136" y="630"/>
                    <a:pt x="1230" y="586"/>
                    <a:pt x="1317" y="570"/>
                  </a:cubicBezTo>
                  <a:cubicBezTo>
                    <a:pt x="1348" y="565"/>
                    <a:pt x="1379" y="562"/>
                    <a:pt x="1408" y="560"/>
                  </a:cubicBezTo>
                  <a:cubicBezTo>
                    <a:pt x="1433" y="558"/>
                    <a:pt x="1458" y="556"/>
                    <a:pt x="1483" y="552"/>
                  </a:cubicBezTo>
                  <a:cubicBezTo>
                    <a:pt x="1512" y="547"/>
                    <a:pt x="1542" y="540"/>
                    <a:pt x="1569" y="531"/>
                  </a:cubicBezTo>
                  <a:cubicBezTo>
                    <a:pt x="1701" y="487"/>
                    <a:pt x="1819" y="388"/>
                    <a:pt x="1933" y="292"/>
                  </a:cubicBezTo>
                  <a:cubicBezTo>
                    <a:pt x="1974" y="257"/>
                    <a:pt x="2012" y="225"/>
                    <a:pt x="2051" y="195"/>
                  </a:cubicBezTo>
                  <a:cubicBezTo>
                    <a:pt x="2224" y="63"/>
                    <a:pt x="2390" y="0"/>
                    <a:pt x="2569" y="0"/>
                  </a:cubicBezTo>
                  <a:cubicBezTo>
                    <a:pt x="2589" y="0"/>
                    <a:pt x="2608" y="1"/>
                    <a:pt x="2628" y="2"/>
                  </a:cubicBezTo>
                  <a:cubicBezTo>
                    <a:pt x="2726" y="9"/>
                    <a:pt x="2836" y="44"/>
                    <a:pt x="2945" y="102"/>
                  </a:cubicBezTo>
                  <a:cubicBezTo>
                    <a:pt x="3046" y="156"/>
                    <a:pt x="3142" y="229"/>
                    <a:pt x="3217" y="307"/>
                  </a:cubicBezTo>
                  <a:cubicBezTo>
                    <a:pt x="3233" y="324"/>
                    <a:pt x="3250" y="342"/>
                    <a:pt x="3267" y="362"/>
                  </a:cubicBezTo>
                  <a:cubicBezTo>
                    <a:pt x="3273" y="369"/>
                    <a:pt x="3279" y="375"/>
                    <a:pt x="3284" y="382"/>
                  </a:cubicBezTo>
                  <a:cubicBezTo>
                    <a:pt x="3350" y="456"/>
                    <a:pt x="3412" y="526"/>
                    <a:pt x="3508" y="577"/>
                  </a:cubicBezTo>
                  <a:cubicBezTo>
                    <a:pt x="3584" y="617"/>
                    <a:pt x="3680" y="639"/>
                    <a:pt x="3796" y="642"/>
                  </a:cubicBezTo>
                  <a:cubicBezTo>
                    <a:pt x="3837" y="644"/>
                    <a:pt x="3878" y="643"/>
                    <a:pt x="3923" y="641"/>
                  </a:cubicBezTo>
                  <a:cubicBezTo>
                    <a:pt x="3971" y="640"/>
                    <a:pt x="4020" y="638"/>
                    <a:pt x="4070" y="641"/>
                  </a:cubicBezTo>
                  <a:cubicBezTo>
                    <a:pt x="4177" y="646"/>
                    <a:pt x="4279" y="670"/>
                    <a:pt x="4366" y="711"/>
                  </a:cubicBezTo>
                  <a:cubicBezTo>
                    <a:pt x="4466" y="757"/>
                    <a:pt x="4543" y="822"/>
                    <a:pt x="4597" y="905"/>
                  </a:cubicBezTo>
                  <a:cubicBezTo>
                    <a:pt x="4630" y="957"/>
                    <a:pt x="4656" y="1018"/>
                    <a:pt x="4675" y="1093"/>
                  </a:cubicBezTo>
                  <a:cubicBezTo>
                    <a:pt x="4692" y="1160"/>
                    <a:pt x="4703" y="1231"/>
                    <a:pt x="4713" y="1300"/>
                  </a:cubicBezTo>
                  <a:cubicBezTo>
                    <a:pt x="4731" y="1417"/>
                    <a:pt x="4749" y="1538"/>
                    <a:pt x="4799" y="1644"/>
                  </a:cubicBezTo>
                  <a:cubicBezTo>
                    <a:pt x="4813" y="1672"/>
                    <a:pt x="4828" y="1699"/>
                    <a:pt x="4847" y="1727"/>
                  </a:cubicBezTo>
                  <a:cubicBezTo>
                    <a:pt x="4890" y="1792"/>
                    <a:pt x="4941" y="1846"/>
                    <a:pt x="4995" y="1903"/>
                  </a:cubicBezTo>
                  <a:cubicBezTo>
                    <a:pt x="5003" y="1912"/>
                    <a:pt x="5010" y="1920"/>
                    <a:pt x="5018" y="1928"/>
                  </a:cubicBezTo>
                  <a:cubicBezTo>
                    <a:pt x="5114" y="2031"/>
                    <a:pt x="5210" y="2143"/>
                    <a:pt x="5303" y="2263"/>
                  </a:cubicBezTo>
                  <a:cubicBezTo>
                    <a:pt x="5353" y="2326"/>
                    <a:pt x="5417" y="2411"/>
                    <a:pt x="5474" y="2502"/>
                  </a:cubicBezTo>
                  <a:cubicBezTo>
                    <a:pt x="5532" y="2595"/>
                    <a:pt x="5574" y="2681"/>
                    <a:pt x="5604" y="2766"/>
                  </a:cubicBezTo>
                  <a:cubicBezTo>
                    <a:pt x="5628" y="2834"/>
                    <a:pt x="5645" y="2905"/>
                    <a:pt x="5654" y="2978"/>
                  </a:cubicBezTo>
                  <a:cubicBezTo>
                    <a:pt x="5663" y="3049"/>
                    <a:pt x="5664" y="3122"/>
                    <a:pt x="5658" y="3194"/>
                  </a:cubicBezTo>
                  <a:cubicBezTo>
                    <a:pt x="5652" y="3265"/>
                    <a:pt x="5640" y="3336"/>
                    <a:pt x="5620" y="3404"/>
                  </a:cubicBezTo>
                  <a:cubicBezTo>
                    <a:pt x="5601" y="3472"/>
                    <a:pt x="5575" y="3538"/>
                    <a:pt x="5543" y="3600"/>
                  </a:cubicBezTo>
                  <a:cubicBezTo>
                    <a:pt x="5469" y="3744"/>
                    <a:pt x="5362" y="3873"/>
                    <a:pt x="5258" y="3997"/>
                  </a:cubicBezTo>
                  <a:cubicBezTo>
                    <a:pt x="5187" y="4083"/>
                    <a:pt x="5113" y="4171"/>
                    <a:pt x="5052" y="4263"/>
                  </a:cubicBezTo>
                  <a:cubicBezTo>
                    <a:pt x="5034" y="4290"/>
                    <a:pt x="5018" y="4316"/>
                    <a:pt x="5003" y="4342"/>
                  </a:cubicBezTo>
                  <a:cubicBezTo>
                    <a:pt x="4978" y="4387"/>
                    <a:pt x="4956" y="4434"/>
                    <a:pt x="4934" y="4478"/>
                  </a:cubicBezTo>
                  <a:cubicBezTo>
                    <a:pt x="4915" y="4518"/>
                    <a:pt x="4896" y="4560"/>
                    <a:pt x="4874" y="4599"/>
                  </a:cubicBezTo>
                  <a:cubicBezTo>
                    <a:pt x="4820" y="4696"/>
                    <a:pt x="4748" y="4794"/>
                    <a:pt x="4653" y="4897"/>
                  </a:cubicBezTo>
                  <a:cubicBezTo>
                    <a:pt x="4564" y="4995"/>
                    <a:pt x="4463" y="5088"/>
                    <a:pt x="4377" y="5166"/>
                  </a:cubicBezTo>
                  <a:cubicBezTo>
                    <a:pt x="4192" y="5333"/>
                    <a:pt x="3991" y="5504"/>
                    <a:pt x="3745" y="5704"/>
                  </a:cubicBezTo>
                  <a:cubicBezTo>
                    <a:pt x="3568" y="5849"/>
                    <a:pt x="3392" y="5987"/>
                    <a:pt x="3197" y="6089"/>
                  </a:cubicBezTo>
                  <a:cubicBezTo>
                    <a:pt x="3088" y="6145"/>
                    <a:pt x="2982" y="6184"/>
                    <a:pt x="2881" y="6204"/>
                  </a:cubicBezTo>
                  <a:cubicBezTo>
                    <a:pt x="2830" y="6213"/>
                    <a:pt x="2780" y="6218"/>
                    <a:pt x="2731" y="6218"/>
                  </a:cubicBezTo>
                  <a:cubicBezTo>
                    <a:pt x="2668" y="6218"/>
                    <a:pt x="2607" y="6210"/>
                    <a:pt x="2548" y="6194"/>
                  </a:cubicBezTo>
                  <a:moveTo>
                    <a:pt x="3923" y="642"/>
                  </a:moveTo>
                  <a:cubicBezTo>
                    <a:pt x="3878" y="643"/>
                    <a:pt x="3837" y="644"/>
                    <a:pt x="3796" y="643"/>
                  </a:cubicBezTo>
                  <a:cubicBezTo>
                    <a:pt x="3680" y="639"/>
                    <a:pt x="3583" y="617"/>
                    <a:pt x="3508" y="578"/>
                  </a:cubicBezTo>
                  <a:cubicBezTo>
                    <a:pt x="3412" y="527"/>
                    <a:pt x="3350" y="457"/>
                    <a:pt x="3284" y="382"/>
                  </a:cubicBezTo>
                  <a:cubicBezTo>
                    <a:pt x="3278" y="376"/>
                    <a:pt x="3272" y="369"/>
                    <a:pt x="3266" y="362"/>
                  </a:cubicBezTo>
                  <a:cubicBezTo>
                    <a:pt x="3249" y="343"/>
                    <a:pt x="3233" y="325"/>
                    <a:pt x="3216" y="308"/>
                  </a:cubicBezTo>
                  <a:cubicBezTo>
                    <a:pt x="3142" y="229"/>
                    <a:pt x="3045" y="157"/>
                    <a:pt x="2945" y="103"/>
                  </a:cubicBezTo>
                  <a:cubicBezTo>
                    <a:pt x="2836" y="45"/>
                    <a:pt x="2726" y="10"/>
                    <a:pt x="2628" y="3"/>
                  </a:cubicBezTo>
                  <a:cubicBezTo>
                    <a:pt x="2608" y="1"/>
                    <a:pt x="2589" y="1"/>
                    <a:pt x="2569" y="1"/>
                  </a:cubicBezTo>
                  <a:cubicBezTo>
                    <a:pt x="2390" y="1"/>
                    <a:pt x="2224" y="63"/>
                    <a:pt x="2051" y="196"/>
                  </a:cubicBezTo>
                  <a:cubicBezTo>
                    <a:pt x="2012" y="226"/>
                    <a:pt x="1974" y="258"/>
                    <a:pt x="1934" y="292"/>
                  </a:cubicBezTo>
                  <a:cubicBezTo>
                    <a:pt x="1819" y="389"/>
                    <a:pt x="1702" y="488"/>
                    <a:pt x="1570" y="532"/>
                  </a:cubicBezTo>
                  <a:cubicBezTo>
                    <a:pt x="1542" y="541"/>
                    <a:pt x="1513" y="548"/>
                    <a:pt x="1483" y="553"/>
                  </a:cubicBezTo>
                  <a:cubicBezTo>
                    <a:pt x="1458" y="556"/>
                    <a:pt x="1433" y="559"/>
                    <a:pt x="1408" y="561"/>
                  </a:cubicBezTo>
                  <a:cubicBezTo>
                    <a:pt x="1379" y="563"/>
                    <a:pt x="1348" y="566"/>
                    <a:pt x="1317" y="571"/>
                  </a:cubicBezTo>
                  <a:cubicBezTo>
                    <a:pt x="1230" y="586"/>
                    <a:pt x="1137" y="630"/>
                    <a:pt x="1055" y="695"/>
                  </a:cubicBezTo>
                  <a:cubicBezTo>
                    <a:pt x="986" y="750"/>
                    <a:pt x="926" y="821"/>
                    <a:pt x="872" y="911"/>
                  </a:cubicBezTo>
                  <a:cubicBezTo>
                    <a:pt x="823" y="993"/>
                    <a:pt x="785" y="1081"/>
                    <a:pt x="751" y="1164"/>
                  </a:cubicBezTo>
                  <a:cubicBezTo>
                    <a:pt x="722" y="1235"/>
                    <a:pt x="704" y="1330"/>
                    <a:pt x="685" y="1430"/>
                  </a:cubicBezTo>
                  <a:cubicBezTo>
                    <a:pt x="671" y="1507"/>
                    <a:pt x="656" y="1587"/>
                    <a:pt x="634" y="1662"/>
                  </a:cubicBezTo>
                  <a:cubicBezTo>
                    <a:pt x="610" y="1746"/>
                    <a:pt x="581" y="1811"/>
                    <a:pt x="545" y="1859"/>
                  </a:cubicBezTo>
                  <a:cubicBezTo>
                    <a:pt x="484" y="1942"/>
                    <a:pt x="415" y="2041"/>
                    <a:pt x="360" y="2142"/>
                  </a:cubicBezTo>
                  <a:cubicBezTo>
                    <a:pt x="303" y="2247"/>
                    <a:pt x="267" y="2347"/>
                    <a:pt x="248" y="2447"/>
                  </a:cubicBezTo>
                  <a:cubicBezTo>
                    <a:pt x="244" y="2468"/>
                    <a:pt x="241" y="2486"/>
                    <a:pt x="239" y="2502"/>
                  </a:cubicBezTo>
                  <a:cubicBezTo>
                    <a:pt x="221" y="2618"/>
                    <a:pt x="182" y="2735"/>
                    <a:pt x="140" y="2859"/>
                  </a:cubicBezTo>
                  <a:cubicBezTo>
                    <a:pt x="98" y="2982"/>
                    <a:pt x="55" y="3109"/>
                    <a:pt x="34" y="3238"/>
                  </a:cubicBezTo>
                  <a:cubicBezTo>
                    <a:pt x="7" y="3407"/>
                    <a:pt x="1" y="3590"/>
                    <a:pt x="18" y="3767"/>
                  </a:cubicBezTo>
                  <a:cubicBezTo>
                    <a:pt x="32" y="3920"/>
                    <a:pt x="58" y="4099"/>
                    <a:pt x="136" y="4266"/>
                  </a:cubicBezTo>
                  <a:cubicBezTo>
                    <a:pt x="172" y="4345"/>
                    <a:pt x="220" y="4420"/>
                    <a:pt x="278" y="4488"/>
                  </a:cubicBezTo>
                  <a:cubicBezTo>
                    <a:pt x="376" y="4603"/>
                    <a:pt x="505" y="4705"/>
                    <a:pt x="673" y="4801"/>
                  </a:cubicBezTo>
                  <a:cubicBezTo>
                    <a:pt x="827" y="4889"/>
                    <a:pt x="994" y="4960"/>
                    <a:pt x="1139" y="5019"/>
                  </a:cubicBezTo>
                  <a:cubicBezTo>
                    <a:pt x="1240" y="5061"/>
                    <a:pt x="1347" y="5107"/>
                    <a:pt x="1447" y="5171"/>
                  </a:cubicBezTo>
                  <a:cubicBezTo>
                    <a:pt x="1574" y="5252"/>
                    <a:pt x="1694" y="5365"/>
                    <a:pt x="1824" y="5525"/>
                  </a:cubicBezTo>
                  <a:cubicBezTo>
                    <a:pt x="1863" y="5572"/>
                    <a:pt x="1901" y="5622"/>
                    <a:pt x="1938" y="5670"/>
                  </a:cubicBezTo>
                  <a:cubicBezTo>
                    <a:pt x="1950" y="5686"/>
                    <a:pt x="1963" y="5703"/>
                    <a:pt x="1975" y="5719"/>
                  </a:cubicBezTo>
                  <a:cubicBezTo>
                    <a:pt x="2042" y="5806"/>
                    <a:pt x="2131" y="5916"/>
                    <a:pt x="2232" y="6007"/>
                  </a:cubicBezTo>
                  <a:cubicBezTo>
                    <a:pt x="2337" y="6102"/>
                    <a:pt x="2441" y="6162"/>
                    <a:pt x="2549" y="6193"/>
                  </a:cubicBezTo>
                  <a:cubicBezTo>
                    <a:pt x="2652" y="6222"/>
                    <a:pt x="2764" y="6225"/>
                    <a:pt x="2881" y="6203"/>
                  </a:cubicBezTo>
                  <a:cubicBezTo>
                    <a:pt x="2982" y="6183"/>
                    <a:pt x="3088" y="6145"/>
                    <a:pt x="3197" y="6088"/>
                  </a:cubicBezTo>
                  <a:cubicBezTo>
                    <a:pt x="3392" y="5986"/>
                    <a:pt x="3567" y="5848"/>
                    <a:pt x="3745" y="5704"/>
                  </a:cubicBezTo>
                  <a:cubicBezTo>
                    <a:pt x="3990" y="5503"/>
                    <a:pt x="4191" y="5332"/>
                    <a:pt x="4376" y="5165"/>
                  </a:cubicBezTo>
                  <a:cubicBezTo>
                    <a:pt x="4463" y="5087"/>
                    <a:pt x="4563" y="4994"/>
                    <a:pt x="4653" y="4897"/>
                  </a:cubicBezTo>
                  <a:cubicBezTo>
                    <a:pt x="4748" y="4793"/>
                    <a:pt x="4820" y="4696"/>
                    <a:pt x="4873" y="4599"/>
                  </a:cubicBezTo>
                  <a:cubicBezTo>
                    <a:pt x="4895" y="4559"/>
                    <a:pt x="4915" y="4518"/>
                    <a:pt x="4934" y="4478"/>
                  </a:cubicBezTo>
                  <a:cubicBezTo>
                    <a:pt x="4955" y="4433"/>
                    <a:pt x="4977" y="4387"/>
                    <a:pt x="5002" y="4342"/>
                  </a:cubicBezTo>
                  <a:cubicBezTo>
                    <a:pt x="5017" y="4316"/>
                    <a:pt x="5033" y="4290"/>
                    <a:pt x="5051" y="4263"/>
                  </a:cubicBezTo>
                  <a:cubicBezTo>
                    <a:pt x="5112" y="4171"/>
                    <a:pt x="5186" y="4082"/>
                    <a:pt x="5258" y="3996"/>
                  </a:cubicBezTo>
                  <a:cubicBezTo>
                    <a:pt x="5361" y="3872"/>
                    <a:pt x="5468" y="3744"/>
                    <a:pt x="5542" y="3600"/>
                  </a:cubicBezTo>
                  <a:cubicBezTo>
                    <a:pt x="5574" y="3538"/>
                    <a:pt x="5600" y="3472"/>
                    <a:pt x="5619" y="3404"/>
                  </a:cubicBezTo>
                  <a:cubicBezTo>
                    <a:pt x="5639" y="3335"/>
                    <a:pt x="5652" y="3265"/>
                    <a:pt x="5657" y="3194"/>
                  </a:cubicBezTo>
                  <a:cubicBezTo>
                    <a:pt x="5663" y="3122"/>
                    <a:pt x="5662" y="3049"/>
                    <a:pt x="5653" y="2979"/>
                  </a:cubicBezTo>
                  <a:cubicBezTo>
                    <a:pt x="5644" y="2906"/>
                    <a:pt x="5627" y="2834"/>
                    <a:pt x="5603" y="2766"/>
                  </a:cubicBezTo>
                  <a:cubicBezTo>
                    <a:pt x="5538" y="2579"/>
                    <a:pt x="5420" y="2413"/>
                    <a:pt x="5302" y="2263"/>
                  </a:cubicBezTo>
                  <a:cubicBezTo>
                    <a:pt x="5210" y="2144"/>
                    <a:pt x="5114" y="2031"/>
                    <a:pt x="5017" y="1928"/>
                  </a:cubicBezTo>
                  <a:cubicBezTo>
                    <a:pt x="5010" y="1920"/>
                    <a:pt x="5002" y="1912"/>
                    <a:pt x="4995" y="1904"/>
                  </a:cubicBezTo>
                  <a:cubicBezTo>
                    <a:pt x="4941" y="1847"/>
                    <a:pt x="4889" y="1792"/>
                    <a:pt x="4846" y="1727"/>
                  </a:cubicBezTo>
                  <a:cubicBezTo>
                    <a:pt x="4827" y="1700"/>
                    <a:pt x="4812" y="1672"/>
                    <a:pt x="4798" y="1644"/>
                  </a:cubicBezTo>
                  <a:cubicBezTo>
                    <a:pt x="4748" y="1538"/>
                    <a:pt x="4730" y="1417"/>
                    <a:pt x="4712" y="1300"/>
                  </a:cubicBezTo>
                  <a:cubicBezTo>
                    <a:pt x="4702" y="1231"/>
                    <a:pt x="4691" y="1160"/>
                    <a:pt x="4674" y="1093"/>
                  </a:cubicBezTo>
                  <a:cubicBezTo>
                    <a:pt x="4655" y="1018"/>
                    <a:pt x="4630" y="957"/>
                    <a:pt x="4596" y="906"/>
                  </a:cubicBezTo>
                  <a:cubicBezTo>
                    <a:pt x="4543" y="823"/>
                    <a:pt x="4465" y="758"/>
                    <a:pt x="4366" y="711"/>
                  </a:cubicBezTo>
                  <a:cubicBezTo>
                    <a:pt x="4279" y="671"/>
                    <a:pt x="4176" y="647"/>
                    <a:pt x="4069" y="641"/>
                  </a:cubicBezTo>
                  <a:cubicBezTo>
                    <a:pt x="4051" y="640"/>
                    <a:pt x="4032" y="640"/>
                    <a:pt x="4013" y="640"/>
                  </a:cubicBezTo>
                  <a:cubicBezTo>
                    <a:pt x="3983" y="640"/>
                    <a:pt x="3952" y="641"/>
                    <a:pt x="3923" y="6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1" name="Freeform 58">
              <a:extLst>
                <a:ext uri="{FF2B5EF4-FFF2-40B4-BE49-F238E27FC236}">
                  <a16:creationId xmlns:a16="http://schemas.microsoft.com/office/drawing/2014/main" id="{ADEE70DF-7C75-4BB1-B1D0-01DAAAC79BE2}"/>
                </a:ext>
              </a:extLst>
            </p:cNvPr>
            <p:cNvSpPr>
              <a:spLocks noEditPoints="1"/>
            </p:cNvSpPr>
            <p:nvPr/>
          </p:nvSpPr>
          <p:spPr bwMode="auto">
            <a:xfrm>
              <a:off x="3620" y="-136"/>
              <a:ext cx="4280" cy="4668"/>
            </a:xfrm>
            <a:custGeom>
              <a:avLst/>
              <a:gdLst>
                <a:gd name="T0" fmla="*/ 2247 w 5782"/>
                <a:gd name="T1" fmla="*/ 6066 h 6307"/>
                <a:gd name="T2" fmla="*/ 1954 w 5782"/>
                <a:gd name="T3" fmla="*/ 5732 h 6307"/>
                <a:gd name="T4" fmla="*/ 1456 w 5782"/>
                <a:gd name="T5" fmla="*/ 5230 h 6307"/>
                <a:gd name="T6" fmla="*/ 289 w 5782"/>
                <a:gd name="T7" fmla="*/ 4555 h 6307"/>
                <a:gd name="T8" fmla="*/ 19 w 5782"/>
                <a:gd name="T9" fmla="*/ 3843 h 6307"/>
                <a:gd name="T10" fmla="*/ 133 w 5782"/>
                <a:gd name="T11" fmla="*/ 2923 h 6307"/>
                <a:gd name="T12" fmla="*/ 242 w 5782"/>
                <a:gd name="T13" fmla="*/ 2478 h 6307"/>
                <a:gd name="T14" fmla="*/ 692 w 5782"/>
                <a:gd name="T15" fmla="*/ 1435 h 6307"/>
                <a:gd name="T16" fmla="*/ 1094 w 5782"/>
                <a:gd name="T17" fmla="*/ 708 h 6307"/>
                <a:gd name="T18" fmla="*/ 1448 w 5782"/>
                <a:gd name="T19" fmla="*/ 567 h 6307"/>
                <a:gd name="T20" fmla="*/ 1612 w 5782"/>
                <a:gd name="T21" fmla="*/ 531 h 6307"/>
                <a:gd name="T22" fmla="*/ 2097 w 5782"/>
                <a:gd name="T23" fmla="*/ 191 h 6307"/>
                <a:gd name="T24" fmla="*/ 3285 w 5782"/>
                <a:gd name="T25" fmla="*/ 330 h 6307"/>
                <a:gd name="T26" fmla="*/ 3347 w 5782"/>
                <a:gd name="T27" fmla="*/ 393 h 6307"/>
                <a:gd name="T28" fmla="*/ 3875 w 5782"/>
                <a:gd name="T29" fmla="*/ 648 h 6307"/>
                <a:gd name="T30" fmla="*/ 4002 w 5782"/>
                <a:gd name="T31" fmla="*/ 649 h 6307"/>
                <a:gd name="T32" fmla="*/ 4670 w 5782"/>
                <a:gd name="T33" fmla="*/ 936 h 6307"/>
                <a:gd name="T34" fmla="*/ 4862 w 5782"/>
                <a:gd name="T35" fmla="*/ 1675 h 6307"/>
                <a:gd name="T36" fmla="*/ 5062 w 5782"/>
                <a:gd name="T37" fmla="*/ 1918 h 6307"/>
                <a:gd name="T38" fmla="*/ 5387 w 5782"/>
                <a:gd name="T39" fmla="*/ 2273 h 6307"/>
                <a:gd name="T40" fmla="*/ 5614 w 5782"/>
                <a:gd name="T41" fmla="*/ 3625 h 6307"/>
                <a:gd name="T42" fmla="*/ 5106 w 5782"/>
                <a:gd name="T43" fmla="*/ 4293 h 6307"/>
                <a:gd name="T44" fmla="*/ 4990 w 5782"/>
                <a:gd name="T45" fmla="*/ 4519 h 6307"/>
                <a:gd name="T46" fmla="*/ 4440 w 5782"/>
                <a:gd name="T47" fmla="*/ 5226 h 6307"/>
                <a:gd name="T48" fmla="*/ 3230 w 5782"/>
                <a:gd name="T49" fmla="*/ 6159 h 6307"/>
                <a:gd name="T50" fmla="*/ 2564 w 5782"/>
                <a:gd name="T51" fmla="*/ 6255 h 6307"/>
                <a:gd name="T52" fmla="*/ 3999 w 5782"/>
                <a:gd name="T53" fmla="*/ 656 h 6307"/>
                <a:gd name="T54" fmla="*/ 3585 w 5782"/>
                <a:gd name="T55" fmla="*/ 591 h 6307"/>
                <a:gd name="T56" fmla="*/ 3332 w 5782"/>
                <a:gd name="T57" fmla="*/ 387 h 6307"/>
                <a:gd name="T58" fmla="*/ 2691 w 5782"/>
                <a:gd name="T59" fmla="*/ 31 h 6307"/>
                <a:gd name="T60" fmla="*/ 1957 w 5782"/>
                <a:gd name="T61" fmla="*/ 311 h 6307"/>
                <a:gd name="T62" fmla="*/ 1527 w 5782"/>
                <a:gd name="T63" fmla="*/ 562 h 6307"/>
                <a:gd name="T64" fmla="*/ 1361 w 5782"/>
                <a:gd name="T65" fmla="*/ 588 h 6307"/>
                <a:gd name="T66" fmla="*/ 780 w 5782"/>
                <a:gd name="T67" fmla="*/ 1167 h 6307"/>
                <a:gd name="T68" fmla="*/ 547 w 5782"/>
                <a:gd name="T69" fmla="*/ 1848 h 6307"/>
                <a:gd name="T70" fmla="*/ 240 w 5782"/>
                <a:gd name="T71" fmla="*/ 2538 h 6307"/>
                <a:gd name="T72" fmla="*/ 35 w 5782"/>
                <a:gd name="T73" fmla="*/ 3319 h 6307"/>
                <a:gd name="T74" fmla="*/ 151 w 5782"/>
                <a:gd name="T75" fmla="*/ 4334 h 6307"/>
                <a:gd name="T76" fmla="*/ 1151 w 5782"/>
                <a:gd name="T77" fmla="*/ 5070 h 6307"/>
                <a:gd name="T78" fmla="*/ 1841 w 5782"/>
                <a:gd name="T79" fmla="*/ 5578 h 6307"/>
                <a:gd name="T80" fmla="*/ 1994 w 5782"/>
                <a:gd name="T81" fmla="*/ 5773 h 6307"/>
                <a:gd name="T82" fmla="*/ 3227 w 5782"/>
                <a:gd name="T83" fmla="*/ 6153 h 6307"/>
                <a:gd name="T84" fmla="*/ 4435 w 5782"/>
                <a:gd name="T85" fmla="*/ 5221 h 6307"/>
                <a:gd name="T86" fmla="*/ 4984 w 5782"/>
                <a:gd name="T87" fmla="*/ 4516 h 6307"/>
                <a:gd name="T88" fmla="*/ 5100 w 5782"/>
                <a:gd name="T89" fmla="*/ 4289 h 6307"/>
                <a:gd name="T90" fmla="*/ 5608 w 5782"/>
                <a:gd name="T91" fmla="*/ 3622 h 6307"/>
                <a:gd name="T92" fmla="*/ 5381 w 5782"/>
                <a:gd name="T93" fmla="*/ 2277 h 6307"/>
                <a:gd name="T94" fmla="*/ 5058 w 5782"/>
                <a:gd name="T95" fmla="*/ 1923 h 6307"/>
                <a:gd name="T96" fmla="*/ 4856 w 5782"/>
                <a:gd name="T97" fmla="*/ 1678 h 6307"/>
                <a:gd name="T98" fmla="*/ 4664 w 5782"/>
                <a:gd name="T99" fmla="*/ 939 h 6307"/>
                <a:gd name="T100" fmla="*/ 4031 w 5782"/>
                <a:gd name="T101" fmla="*/ 656 h 6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82" h="6307">
                  <a:moveTo>
                    <a:pt x="2564" y="6255"/>
                  </a:moveTo>
                  <a:cubicBezTo>
                    <a:pt x="2456" y="6223"/>
                    <a:pt x="2352" y="6161"/>
                    <a:pt x="2247" y="6066"/>
                  </a:cubicBezTo>
                  <a:cubicBezTo>
                    <a:pt x="2147" y="5976"/>
                    <a:pt x="2060" y="5869"/>
                    <a:pt x="1988" y="5777"/>
                  </a:cubicBezTo>
                  <a:cubicBezTo>
                    <a:pt x="1977" y="5762"/>
                    <a:pt x="1965" y="5747"/>
                    <a:pt x="1954" y="5732"/>
                  </a:cubicBezTo>
                  <a:cubicBezTo>
                    <a:pt x="1916" y="5683"/>
                    <a:pt x="1876" y="5632"/>
                    <a:pt x="1836" y="5583"/>
                  </a:cubicBezTo>
                  <a:cubicBezTo>
                    <a:pt x="1706" y="5425"/>
                    <a:pt x="1585" y="5312"/>
                    <a:pt x="1456" y="5230"/>
                  </a:cubicBezTo>
                  <a:cubicBezTo>
                    <a:pt x="1364" y="5171"/>
                    <a:pt x="1266" y="5126"/>
                    <a:pt x="1149" y="5077"/>
                  </a:cubicBezTo>
                  <a:cubicBezTo>
                    <a:pt x="866" y="4959"/>
                    <a:pt x="514" y="4812"/>
                    <a:pt x="289" y="4555"/>
                  </a:cubicBezTo>
                  <a:cubicBezTo>
                    <a:pt x="231" y="4488"/>
                    <a:pt x="182" y="4415"/>
                    <a:pt x="144" y="4337"/>
                  </a:cubicBezTo>
                  <a:cubicBezTo>
                    <a:pt x="63" y="4168"/>
                    <a:pt x="34" y="3984"/>
                    <a:pt x="19" y="3843"/>
                  </a:cubicBezTo>
                  <a:cubicBezTo>
                    <a:pt x="0" y="3670"/>
                    <a:pt x="3" y="3488"/>
                    <a:pt x="28" y="3318"/>
                  </a:cubicBezTo>
                  <a:cubicBezTo>
                    <a:pt x="48" y="3184"/>
                    <a:pt x="91" y="3051"/>
                    <a:pt x="133" y="2923"/>
                  </a:cubicBezTo>
                  <a:cubicBezTo>
                    <a:pt x="177" y="2789"/>
                    <a:pt x="218" y="2663"/>
                    <a:pt x="234" y="2537"/>
                  </a:cubicBezTo>
                  <a:cubicBezTo>
                    <a:pt x="236" y="2519"/>
                    <a:pt x="238" y="2500"/>
                    <a:pt x="242" y="2478"/>
                  </a:cubicBezTo>
                  <a:cubicBezTo>
                    <a:pt x="281" y="2231"/>
                    <a:pt x="409" y="2027"/>
                    <a:pt x="542" y="1844"/>
                  </a:cubicBezTo>
                  <a:cubicBezTo>
                    <a:pt x="619" y="1738"/>
                    <a:pt x="656" y="1584"/>
                    <a:pt x="692" y="1435"/>
                  </a:cubicBezTo>
                  <a:cubicBezTo>
                    <a:pt x="716" y="1333"/>
                    <a:pt x="739" y="1237"/>
                    <a:pt x="773" y="1164"/>
                  </a:cubicBezTo>
                  <a:cubicBezTo>
                    <a:pt x="851" y="998"/>
                    <a:pt x="940" y="826"/>
                    <a:pt x="1094" y="708"/>
                  </a:cubicBezTo>
                  <a:cubicBezTo>
                    <a:pt x="1176" y="645"/>
                    <a:pt x="1271" y="600"/>
                    <a:pt x="1360" y="581"/>
                  </a:cubicBezTo>
                  <a:cubicBezTo>
                    <a:pt x="1390" y="575"/>
                    <a:pt x="1420" y="571"/>
                    <a:pt x="1448" y="567"/>
                  </a:cubicBezTo>
                  <a:cubicBezTo>
                    <a:pt x="1474" y="564"/>
                    <a:pt x="1500" y="560"/>
                    <a:pt x="1526" y="555"/>
                  </a:cubicBezTo>
                  <a:cubicBezTo>
                    <a:pt x="1556" y="549"/>
                    <a:pt x="1585" y="541"/>
                    <a:pt x="1612" y="531"/>
                  </a:cubicBezTo>
                  <a:cubicBezTo>
                    <a:pt x="1734" y="486"/>
                    <a:pt x="1845" y="394"/>
                    <a:pt x="1953" y="305"/>
                  </a:cubicBezTo>
                  <a:cubicBezTo>
                    <a:pt x="2000" y="266"/>
                    <a:pt x="2049" y="226"/>
                    <a:pt x="2097" y="191"/>
                  </a:cubicBezTo>
                  <a:cubicBezTo>
                    <a:pt x="2287" y="55"/>
                    <a:pt x="2481" y="0"/>
                    <a:pt x="2692" y="24"/>
                  </a:cubicBezTo>
                  <a:cubicBezTo>
                    <a:pt x="2881" y="45"/>
                    <a:pt x="3114" y="165"/>
                    <a:pt x="3285" y="330"/>
                  </a:cubicBezTo>
                  <a:cubicBezTo>
                    <a:pt x="3302" y="347"/>
                    <a:pt x="3319" y="364"/>
                    <a:pt x="3337" y="382"/>
                  </a:cubicBezTo>
                  <a:cubicBezTo>
                    <a:pt x="3347" y="393"/>
                    <a:pt x="3347" y="393"/>
                    <a:pt x="3347" y="393"/>
                  </a:cubicBezTo>
                  <a:cubicBezTo>
                    <a:pt x="3419" y="466"/>
                    <a:pt x="3487" y="535"/>
                    <a:pt x="3589" y="584"/>
                  </a:cubicBezTo>
                  <a:cubicBezTo>
                    <a:pt x="3664" y="621"/>
                    <a:pt x="3760" y="642"/>
                    <a:pt x="3875" y="648"/>
                  </a:cubicBezTo>
                  <a:cubicBezTo>
                    <a:pt x="3917" y="649"/>
                    <a:pt x="3958" y="649"/>
                    <a:pt x="3999" y="649"/>
                  </a:cubicBezTo>
                  <a:cubicBezTo>
                    <a:pt x="4002" y="649"/>
                    <a:pt x="4002" y="649"/>
                    <a:pt x="4002" y="649"/>
                  </a:cubicBezTo>
                  <a:cubicBezTo>
                    <a:pt x="4052" y="649"/>
                    <a:pt x="4100" y="649"/>
                    <a:pt x="4149" y="653"/>
                  </a:cubicBezTo>
                  <a:cubicBezTo>
                    <a:pt x="4384" y="673"/>
                    <a:pt x="4574" y="776"/>
                    <a:pt x="4670" y="936"/>
                  </a:cubicBezTo>
                  <a:cubicBezTo>
                    <a:pt x="4737" y="1048"/>
                    <a:pt x="4756" y="1185"/>
                    <a:pt x="4774" y="1318"/>
                  </a:cubicBezTo>
                  <a:cubicBezTo>
                    <a:pt x="4790" y="1440"/>
                    <a:pt x="4807" y="1567"/>
                    <a:pt x="4862" y="1675"/>
                  </a:cubicBezTo>
                  <a:cubicBezTo>
                    <a:pt x="4876" y="1702"/>
                    <a:pt x="4893" y="1729"/>
                    <a:pt x="4913" y="1756"/>
                  </a:cubicBezTo>
                  <a:cubicBezTo>
                    <a:pt x="4957" y="1816"/>
                    <a:pt x="5008" y="1865"/>
                    <a:pt x="5062" y="1918"/>
                  </a:cubicBezTo>
                  <a:cubicBezTo>
                    <a:pt x="5072" y="1928"/>
                    <a:pt x="5082" y="1937"/>
                    <a:pt x="5092" y="1947"/>
                  </a:cubicBezTo>
                  <a:cubicBezTo>
                    <a:pt x="5193" y="2045"/>
                    <a:pt x="5292" y="2154"/>
                    <a:pt x="5387" y="2273"/>
                  </a:cubicBezTo>
                  <a:cubicBezTo>
                    <a:pt x="5491" y="2403"/>
                    <a:pt x="5620" y="2578"/>
                    <a:pt x="5688" y="2775"/>
                  </a:cubicBezTo>
                  <a:cubicBezTo>
                    <a:pt x="5782" y="3048"/>
                    <a:pt x="5755" y="3366"/>
                    <a:pt x="5614" y="3625"/>
                  </a:cubicBezTo>
                  <a:cubicBezTo>
                    <a:pt x="5540" y="3762"/>
                    <a:pt x="5435" y="3884"/>
                    <a:pt x="5333" y="4002"/>
                  </a:cubicBezTo>
                  <a:cubicBezTo>
                    <a:pt x="5254" y="4095"/>
                    <a:pt x="5171" y="4191"/>
                    <a:pt x="5106" y="4293"/>
                  </a:cubicBezTo>
                  <a:cubicBezTo>
                    <a:pt x="5088" y="4320"/>
                    <a:pt x="5072" y="4347"/>
                    <a:pt x="5058" y="4374"/>
                  </a:cubicBezTo>
                  <a:cubicBezTo>
                    <a:pt x="5032" y="4422"/>
                    <a:pt x="5011" y="4471"/>
                    <a:pt x="4990" y="4519"/>
                  </a:cubicBezTo>
                  <a:cubicBezTo>
                    <a:pt x="4973" y="4559"/>
                    <a:pt x="4955" y="4600"/>
                    <a:pt x="4935" y="4640"/>
                  </a:cubicBezTo>
                  <a:cubicBezTo>
                    <a:pt x="4823" y="4861"/>
                    <a:pt x="4631" y="5052"/>
                    <a:pt x="4440" y="5226"/>
                  </a:cubicBezTo>
                  <a:cubicBezTo>
                    <a:pt x="4257" y="5392"/>
                    <a:pt x="4058" y="5561"/>
                    <a:pt x="3794" y="5773"/>
                  </a:cubicBezTo>
                  <a:cubicBezTo>
                    <a:pt x="3611" y="5919"/>
                    <a:pt x="3431" y="6058"/>
                    <a:pt x="3230" y="6159"/>
                  </a:cubicBezTo>
                  <a:cubicBezTo>
                    <a:pt x="3065" y="6242"/>
                    <a:pt x="2909" y="6284"/>
                    <a:pt x="2765" y="6284"/>
                  </a:cubicBezTo>
                  <a:cubicBezTo>
                    <a:pt x="2695" y="6284"/>
                    <a:pt x="2628" y="6274"/>
                    <a:pt x="2564" y="6255"/>
                  </a:cubicBezTo>
                  <a:moveTo>
                    <a:pt x="4002" y="656"/>
                  </a:moveTo>
                  <a:cubicBezTo>
                    <a:pt x="3999" y="656"/>
                    <a:pt x="3999" y="656"/>
                    <a:pt x="3999" y="656"/>
                  </a:cubicBezTo>
                  <a:cubicBezTo>
                    <a:pt x="3958" y="656"/>
                    <a:pt x="3917" y="656"/>
                    <a:pt x="3875" y="655"/>
                  </a:cubicBezTo>
                  <a:cubicBezTo>
                    <a:pt x="3759" y="649"/>
                    <a:pt x="3661" y="628"/>
                    <a:pt x="3585" y="591"/>
                  </a:cubicBezTo>
                  <a:cubicBezTo>
                    <a:pt x="3483" y="541"/>
                    <a:pt x="3415" y="471"/>
                    <a:pt x="3342" y="398"/>
                  </a:cubicBezTo>
                  <a:cubicBezTo>
                    <a:pt x="3332" y="387"/>
                    <a:pt x="3332" y="387"/>
                    <a:pt x="3332" y="387"/>
                  </a:cubicBezTo>
                  <a:cubicBezTo>
                    <a:pt x="3314" y="369"/>
                    <a:pt x="3297" y="352"/>
                    <a:pt x="3280" y="335"/>
                  </a:cubicBezTo>
                  <a:cubicBezTo>
                    <a:pt x="3110" y="171"/>
                    <a:pt x="2879" y="52"/>
                    <a:pt x="2691" y="31"/>
                  </a:cubicBezTo>
                  <a:cubicBezTo>
                    <a:pt x="2482" y="7"/>
                    <a:pt x="2290" y="62"/>
                    <a:pt x="2101" y="197"/>
                  </a:cubicBezTo>
                  <a:cubicBezTo>
                    <a:pt x="2053" y="232"/>
                    <a:pt x="2004" y="272"/>
                    <a:pt x="1957" y="311"/>
                  </a:cubicBezTo>
                  <a:cubicBezTo>
                    <a:pt x="1849" y="400"/>
                    <a:pt x="1738" y="492"/>
                    <a:pt x="1614" y="538"/>
                  </a:cubicBezTo>
                  <a:cubicBezTo>
                    <a:pt x="1587" y="548"/>
                    <a:pt x="1557" y="556"/>
                    <a:pt x="1527" y="562"/>
                  </a:cubicBezTo>
                  <a:cubicBezTo>
                    <a:pt x="1501" y="567"/>
                    <a:pt x="1475" y="571"/>
                    <a:pt x="1449" y="574"/>
                  </a:cubicBezTo>
                  <a:cubicBezTo>
                    <a:pt x="1421" y="578"/>
                    <a:pt x="1391" y="582"/>
                    <a:pt x="1361" y="588"/>
                  </a:cubicBezTo>
                  <a:cubicBezTo>
                    <a:pt x="1273" y="606"/>
                    <a:pt x="1180" y="651"/>
                    <a:pt x="1098" y="714"/>
                  </a:cubicBezTo>
                  <a:cubicBezTo>
                    <a:pt x="945" y="831"/>
                    <a:pt x="857" y="1002"/>
                    <a:pt x="780" y="1167"/>
                  </a:cubicBezTo>
                  <a:cubicBezTo>
                    <a:pt x="745" y="1240"/>
                    <a:pt x="723" y="1335"/>
                    <a:pt x="698" y="1437"/>
                  </a:cubicBezTo>
                  <a:cubicBezTo>
                    <a:pt x="663" y="1586"/>
                    <a:pt x="626" y="1741"/>
                    <a:pt x="547" y="1848"/>
                  </a:cubicBezTo>
                  <a:cubicBezTo>
                    <a:pt x="415" y="2031"/>
                    <a:pt x="287" y="2233"/>
                    <a:pt x="249" y="2479"/>
                  </a:cubicBezTo>
                  <a:cubicBezTo>
                    <a:pt x="245" y="2501"/>
                    <a:pt x="243" y="2520"/>
                    <a:pt x="240" y="2538"/>
                  </a:cubicBezTo>
                  <a:cubicBezTo>
                    <a:pt x="225" y="2664"/>
                    <a:pt x="184" y="2791"/>
                    <a:pt x="140" y="2925"/>
                  </a:cubicBezTo>
                  <a:cubicBezTo>
                    <a:pt x="98" y="3053"/>
                    <a:pt x="55" y="3185"/>
                    <a:pt x="35" y="3319"/>
                  </a:cubicBezTo>
                  <a:cubicBezTo>
                    <a:pt x="10" y="3489"/>
                    <a:pt x="7" y="3670"/>
                    <a:pt x="25" y="3842"/>
                  </a:cubicBezTo>
                  <a:cubicBezTo>
                    <a:pt x="41" y="3983"/>
                    <a:pt x="70" y="4166"/>
                    <a:pt x="151" y="4334"/>
                  </a:cubicBezTo>
                  <a:cubicBezTo>
                    <a:pt x="188" y="4411"/>
                    <a:pt x="237" y="4484"/>
                    <a:pt x="295" y="4550"/>
                  </a:cubicBezTo>
                  <a:cubicBezTo>
                    <a:pt x="518" y="4806"/>
                    <a:pt x="869" y="4952"/>
                    <a:pt x="1151" y="5070"/>
                  </a:cubicBezTo>
                  <a:cubicBezTo>
                    <a:pt x="1269" y="5119"/>
                    <a:pt x="1367" y="5164"/>
                    <a:pt x="1459" y="5224"/>
                  </a:cubicBezTo>
                  <a:cubicBezTo>
                    <a:pt x="1589" y="5307"/>
                    <a:pt x="1711" y="5420"/>
                    <a:pt x="1841" y="5578"/>
                  </a:cubicBezTo>
                  <a:cubicBezTo>
                    <a:pt x="1881" y="5627"/>
                    <a:pt x="1921" y="5679"/>
                    <a:pt x="1959" y="5728"/>
                  </a:cubicBezTo>
                  <a:cubicBezTo>
                    <a:pt x="1971" y="5743"/>
                    <a:pt x="1982" y="5758"/>
                    <a:pt x="1994" y="5773"/>
                  </a:cubicBezTo>
                  <a:cubicBezTo>
                    <a:pt x="2154" y="5979"/>
                    <a:pt x="2334" y="6179"/>
                    <a:pt x="2566" y="6249"/>
                  </a:cubicBezTo>
                  <a:cubicBezTo>
                    <a:pt x="2763" y="6307"/>
                    <a:pt x="2985" y="6275"/>
                    <a:pt x="3227" y="6153"/>
                  </a:cubicBezTo>
                  <a:cubicBezTo>
                    <a:pt x="3427" y="6053"/>
                    <a:pt x="3607" y="5913"/>
                    <a:pt x="3789" y="5767"/>
                  </a:cubicBezTo>
                  <a:cubicBezTo>
                    <a:pt x="4054" y="5555"/>
                    <a:pt x="4253" y="5387"/>
                    <a:pt x="4435" y="5221"/>
                  </a:cubicBezTo>
                  <a:cubicBezTo>
                    <a:pt x="4626" y="5047"/>
                    <a:pt x="4817" y="4857"/>
                    <a:pt x="4928" y="4637"/>
                  </a:cubicBezTo>
                  <a:cubicBezTo>
                    <a:pt x="4949" y="4597"/>
                    <a:pt x="4966" y="4556"/>
                    <a:pt x="4984" y="4516"/>
                  </a:cubicBezTo>
                  <a:cubicBezTo>
                    <a:pt x="5004" y="4468"/>
                    <a:pt x="5026" y="4419"/>
                    <a:pt x="5052" y="4370"/>
                  </a:cubicBezTo>
                  <a:cubicBezTo>
                    <a:pt x="5066" y="4344"/>
                    <a:pt x="5082" y="4316"/>
                    <a:pt x="5100" y="4289"/>
                  </a:cubicBezTo>
                  <a:cubicBezTo>
                    <a:pt x="5166" y="4187"/>
                    <a:pt x="5248" y="4091"/>
                    <a:pt x="5328" y="3998"/>
                  </a:cubicBezTo>
                  <a:cubicBezTo>
                    <a:pt x="5429" y="3880"/>
                    <a:pt x="5534" y="3758"/>
                    <a:pt x="5608" y="3622"/>
                  </a:cubicBezTo>
                  <a:cubicBezTo>
                    <a:pt x="5748" y="3364"/>
                    <a:pt x="5775" y="3049"/>
                    <a:pt x="5681" y="2778"/>
                  </a:cubicBezTo>
                  <a:cubicBezTo>
                    <a:pt x="5614" y="2581"/>
                    <a:pt x="5485" y="2407"/>
                    <a:pt x="5381" y="2277"/>
                  </a:cubicBezTo>
                  <a:cubicBezTo>
                    <a:pt x="5286" y="2159"/>
                    <a:pt x="5187" y="2050"/>
                    <a:pt x="5088" y="1952"/>
                  </a:cubicBezTo>
                  <a:cubicBezTo>
                    <a:pt x="5078" y="1942"/>
                    <a:pt x="5068" y="1933"/>
                    <a:pt x="5058" y="1923"/>
                  </a:cubicBezTo>
                  <a:cubicBezTo>
                    <a:pt x="5003" y="1870"/>
                    <a:pt x="4951" y="1820"/>
                    <a:pt x="4907" y="1760"/>
                  </a:cubicBezTo>
                  <a:cubicBezTo>
                    <a:pt x="4887" y="1733"/>
                    <a:pt x="4870" y="1706"/>
                    <a:pt x="4856" y="1678"/>
                  </a:cubicBezTo>
                  <a:cubicBezTo>
                    <a:pt x="4801" y="1569"/>
                    <a:pt x="4784" y="1442"/>
                    <a:pt x="4767" y="1319"/>
                  </a:cubicBezTo>
                  <a:cubicBezTo>
                    <a:pt x="4749" y="1187"/>
                    <a:pt x="4731" y="1050"/>
                    <a:pt x="4664" y="939"/>
                  </a:cubicBezTo>
                  <a:cubicBezTo>
                    <a:pt x="4569" y="782"/>
                    <a:pt x="4381" y="680"/>
                    <a:pt x="4148" y="660"/>
                  </a:cubicBezTo>
                  <a:cubicBezTo>
                    <a:pt x="4109" y="657"/>
                    <a:pt x="4070" y="656"/>
                    <a:pt x="4031" y="656"/>
                  </a:cubicBezTo>
                  <a:cubicBezTo>
                    <a:pt x="4021" y="656"/>
                    <a:pt x="4012" y="656"/>
                    <a:pt x="4002" y="656"/>
                  </a:cubicBezTo>
                </a:path>
              </a:pathLst>
            </a:custGeom>
            <a:grpFill/>
            <a:ln w="6350">
              <a:solidFill>
                <a:srgbClr val="F5A670">
                  <a:alpha val="31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2" name="Freeform 59">
              <a:extLst>
                <a:ext uri="{FF2B5EF4-FFF2-40B4-BE49-F238E27FC236}">
                  <a16:creationId xmlns:a16="http://schemas.microsoft.com/office/drawing/2014/main" id="{9F6CD33B-CD42-40CF-9175-036F0EE6D01A}"/>
                </a:ext>
              </a:extLst>
            </p:cNvPr>
            <p:cNvSpPr>
              <a:spLocks noEditPoints="1"/>
            </p:cNvSpPr>
            <p:nvPr/>
          </p:nvSpPr>
          <p:spPr bwMode="auto">
            <a:xfrm>
              <a:off x="3593" y="-159"/>
              <a:ext cx="4305" cy="4687"/>
            </a:xfrm>
            <a:custGeom>
              <a:avLst/>
              <a:gdLst>
                <a:gd name="T0" fmla="*/ 2001 w 5816"/>
                <a:gd name="T1" fmla="*/ 5811 h 6332"/>
                <a:gd name="T2" fmla="*/ 1668 w 5816"/>
                <a:gd name="T3" fmla="*/ 5425 h 6332"/>
                <a:gd name="T4" fmla="*/ 1138 w 5816"/>
                <a:gd name="T5" fmla="*/ 5101 h 6332"/>
                <a:gd name="T6" fmla="*/ 154 w 5816"/>
                <a:gd name="T7" fmla="*/ 4385 h 6332"/>
                <a:gd name="T8" fmla="*/ 24 w 5816"/>
                <a:gd name="T9" fmla="*/ 3380 h 6332"/>
                <a:gd name="T10" fmla="*/ 238 w 5816"/>
                <a:gd name="T11" fmla="*/ 2491 h 6332"/>
                <a:gd name="T12" fmla="*/ 698 w 5816"/>
                <a:gd name="T13" fmla="*/ 1424 h 6332"/>
                <a:gd name="T14" fmla="*/ 1131 w 5816"/>
                <a:gd name="T15" fmla="*/ 708 h 6332"/>
                <a:gd name="T16" fmla="*/ 1565 w 5816"/>
                <a:gd name="T17" fmla="*/ 545 h 6332"/>
                <a:gd name="T18" fmla="*/ 2142 w 5816"/>
                <a:gd name="T19" fmla="*/ 173 h 6332"/>
                <a:gd name="T20" fmla="*/ 3064 w 5816"/>
                <a:gd name="T21" fmla="*/ 144 h 6332"/>
                <a:gd name="T22" fmla="*/ 3661 w 5816"/>
                <a:gd name="T23" fmla="*/ 578 h 6332"/>
                <a:gd name="T24" fmla="*/ 4076 w 5816"/>
                <a:gd name="T25" fmla="*/ 644 h 6332"/>
                <a:gd name="T26" fmla="*/ 4732 w 5816"/>
                <a:gd name="T27" fmla="*/ 950 h 6332"/>
                <a:gd name="T28" fmla="*/ 4968 w 5816"/>
                <a:gd name="T29" fmla="*/ 1769 h 6332"/>
                <a:gd name="T30" fmla="*/ 5460 w 5816"/>
                <a:gd name="T31" fmla="*/ 2269 h 6332"/>
                <a:gd name="T32" fmla="*/ 5809 w 5816"/>
                <a:gd name="T33" fmla="*/ 2988 h 6332"/>
                <a:gd name="T34" fmla="*/ 5397 w 5816"/>
                <a:gd name="T35" fmla="*/ 3988 h 6332"/>
                <a:gd name="T36" fmla="*/ 5036 w 5816"/>
                <a:gd name="T37" fmla="*/ 4538 h 6332"/>
                <a:gd name="T38" fmla="*/ 4493 w 5816"/>
                <a:gd name="T39" fmla="*/ 5262 h 6332"/>
                <a:gd name="T40" fmla="*/ 2922 w 5816"/>
                <a:gd name="T41" fmla="*/ 6314 h 6332"/>
                <a:gd name="T42" fmla="*/ 2142 w 5816"/>
                <a:gd name="T43" fmla="*/ 174 h 6332"/>
                <a:gd name="T44" fmla="*/ 1565 w 5816"/>
                <a:gd name="T45" fmla="*/ 546 h 6332"/>
                <a:gd name="T46" fmla="*/ 1131 w 5816"/>
                <a:gd name="T47" fmla="*/ 708 h 6332"/>
                <a:gd name="T48" fmla="*/ 699 w 5816"/>
                <a:gd name="T49" fmla="*/ 1424 h 6332"/>
                <a:gd name="T50" fmla="*/ 238 w 5816"/>
                <a:gd name="T51" fmla="*/ 2491 h 6332"/>
                <a:gd name="T52" fmla="*/ 25 w 5816"/>
                <a:gd name="T53" fmla="*/ 3380 h 6332"/>
                <a:gd name="T54" fmla="*/ 155 w 5816"/>
                <a:gd name="T55" fmla="*/ 4385 h 6332"/>
                <a:gd name="T56" fmla="*/ 1139 w 5816"/>
                <a:gd name="T57" fmla="*/ 5101 h 6332"/>
                <a:gd name="T58" fmla="*/ 1669 w 5816"/>
                <a:gd name="T59" fmla="*/ 5425 h 6332"/>
                <a:gd name="T60" fmla="*/ 2002 w 5816"/>
                <a:gd name="T61" fmla="*/ 5811 h 6332"/>
                <a:gd name="T62" fmla="*/ 2922 w 5816"/>
                <a:gd name="T63" fmla="*/ 6313 h 6332"/>
                <a:gd name="T64" fmla="*/ 4493 w 5816"/>
                <a:gd name="T65" fmla="*/ 5262 h 6332"/>
                <a:gd name="T66" fmla="*/ 5035 w 5816"/>
                <a:gd name="T67" fmla="*/ 4537 h 6332"/>
                <a:gd name="T68" fmla="*/ 5396 w 5816"/>
                <a:gd name="T69" fmla="*/ 3988 h 6332"/>
                <a:gd name="T70" fmla="*/ 5808 w 5816"/>
                <a:gd name="T71" fmla="*/ 2989 h 6332"/>
                <a:gd name="T72" fmla="*/ 5460 w 5816"/>
                <a:gd name="T73" fmla="*/ 2269 h 6332"/>
                <a:gd name="T74" fmla="*/ 4968 w 5816"/>
                <a:gd name="T75" fmla="*/ 1770 h 6332"/>
                <a:gd name="T76" fmla="*/ 4732 w 5816"/>
                <a:gd name="T77" fmla="*/ 950 h 6332"/>
                <a:gd name="T78" fmla="*/ 4076 w 5816"/>
                <a:gd name="T79" fmla="*/ 645 h 6332"/>
                <a:gd name="T80" fmla="*/ 3660 w 5816"/>
                <a:gd name="T81" fmla="*/ 579 h 6332"/>
                <a:gd name="T82" fmla="*/ 3064 w 5816"/>
                <a:gd name="T83" fmla="*/ 145 h 6332"/>
                <a:gd name="T84" fmla="*/ 2616 w 5816"/>
                <a:gd name="T85" fmla="*/ 23 h 6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16" h="6332">
                  <a:moveTo>
                    <a:pt x="2577" y="6292"/>
                  </a:moveTo>
                  <a:cubicBezTo>
                    <a:pt x="2469" y="6259"/>
                    <a:pt x="2366" y="6196"/>
                    <a:pt x="2260" y="6100"/>
                  </a:cubicBezTo>
                  <a:cubicBezTo>
                    <a:pt x="2162" y="6011"/>
                    <a:pt x="2074" y="5904"/>
                    <a:pt x="2001" y="5811"/>
                  </a:cubicBezTo>
                  <a:cubicBezTo>
                    <a:pt x="1991" y="5798"/>
                    <a:pt x="1981" y="5785"/>
                    <a:pt x="1971" y="5772"/>
                  </a:cubicBezTo>
                  <a:cubicBezTo>
                    <a:pt x="1931" y="5721"/>
                    <a:pt x="1890" y="5668"/>
                    <a:pt x="1847" y="5617"/>
                  </a:cubicBezTo>
                  <a:cubicBezTo>
                    <a:pt x="1786" y="5544"/>
                    <a:pt x="1727" y="5481"/>
                    <a:pt x="1668" y="5425"/>
                  </a:cubicBezTo>
                  <a:cubicBezTo>
                    <a:pt x="1600" y="5362"/>
                    <a:pt x="1534" y="5309"/>
                    <a:pt x="1464" y="5264"/>
                  </a:cubicBezTo>
                  <a:cubicBezTo>
                    <a:pt x="1363" y="5199"/>
                    <a:pt x="1256" y="5151"/>
                    <a:pt x="1156" y="5109"/>
                  </a:cubicBezTo>
                  <a:cubicBezTo>
                    <a:pt x="1138" y="5101"/>
                    <a:pt x="1138" y="5101"/>
                    <a:pt x="1138" y="5101"/>
                  </a:cubicBezTo>
                  <a:cubicBezTo>
                    <a:pt x="988" y="5038"/>
                    <a:pt x="833" y="4972"/>
                    <a:pt x="688" y="4892"/>
                  </a:cubicBezTo>
                  <a:cubicBezTo>
                    <a:pt x="524" y="4802"/>
                    <a:pt x="397" y="4706"/>
                    <a:pt x="301" y="4599"/>
                  </a:cubicBezTo>
                  <a:cubicBezTo>
                    <a:pt x="243" y="4534"/>
                    <a:pt x="193" y="4462"/>
                    <a:pt x="154" y="4385"/>
                  </a:cubicBezTo>
                  <a:cubicBezTo>
                    <a:pt x="118" y="4314"/>
                    <a:pt x="90" y="4236"/>
                    <a:pt x="67" y="4149"/>
                  </a:cubicBezTo>
                  <a:cubicBezTo>
                    <a:pt x="48" y="4076"/>
                    <a:pt x="33" y="3994"/>
                    <a:pt x="21" y="3900"/>
                  </a:cubicBezTo>
                  <a:cubicBezTo>
                    <a:pt x="0" y="3730"/>
                    <a:pt x="1" y="3551"/>
                    <a:pt x="24" y="3380"/>
                  </a:cubicBezTo>
                  <a:cubicBezTo>
                    <a:pt x="43" y="3240"/>
                    <a:pt x="86" y="3102"/>
                    <a:pt x="129" y="2969"/>
                  </a:cubicBezTo>
                  <a:cubicBezTo>
                    <a:pt x="174" y="2825"/>
                    <a:pt x="217" y="2689"/>
                    <a:pt x="230" y="2554"/>
                  </a:cubicBezTo>
                  <a:cubicBezTo>
                    <a:pt x="232" y="2536"/>
                    <a:pt x="234" y="2516"/>
                    <a:pt x="238" y="2491"/>
                  </a:cubicBezTo>
                  <a:cubicBezTo>
                    <a:pt x="253" y="2373"/>
                    <a:pt x="288" y="2258"/>
                    <a:pt x="343" y="2140"/>
                  </a:cubicBezTo>
                  <a:cubicBezTo>
                    <a:pt x="390" y="2039"/>
                    <a:pt x="454" y="1932"/>
                    <a:pt x="539" y="1815"/>
                  </a:cubicBezTo>
                  <a:cubicBezTo>
                    <a:pt x="614" y="1709"/>
                    <a:pt x="657" y="1564"/>
                    <a:pt x="698" y="1424"/>
                  </a:cubicBezTo>
                  <a:cubicBezTo>
                    <a:pt x="728" y="1321"/>
                    <a:pt x="757" y="1224"/>
                    <a:pt x="797" y="1148"/>
                  </a:cubicBezTo>
                  <a:cubicBezTo>
                    <a:pt x="836" y="1075"/>
                    <a:pt x="882" y="990"/>
                    <a:pt x="937" y="911"/>
                  </a:cubicBezTo>
                  <a:cubicBezTo>
                    <a:pt x="997" y="827"/>
                    <a:pt x="1061" y="760"/>
                    <a:pt x="1131" y="708"/>
                  </a:cubicBezTo>
                  <a:cubicBezTo>
                    <a:pt x="1214" y="646"/>
                    <a:pt x="1309" y="601"/>
                    <a:pt x="1398" y="579"/>
                  </a:cubicBezTo>
                  <a:cubicBezTo>
                    <a:pt x="1427" y="572"/>
                    <a:pt x="1456" y="567"/>
                    <a:pt x="1484" y="562"/>
                  </a:cubicBezTo>
                  <a:cubicBezTo>
                    <a:pt x="1510" y="557"/>
                    <a:pt x="1538" y="552"/>
                    <a:pt x="1565" y="545"/>
                  </a:cubicBezTo>
                  <a:cubicBezTo>
                    <a:pt x="1595" y="538"/>
                    <a:pt x="1624" y="529"/>
                    <a:pt x="1652" y="518"/>
                  </a:cubicBezTo>
                  <a:cubicBezTo>
                    <a:pt x="1766" y="471"/>
                    <a:pt x="1871" y="386"/>
                    <a:pt x="1972" y="304"/>
                  </a:cubicBezTo>
                  <a:cubicBezTo>
                    <a:pt x="2027" y="259"/>
                    <a:pt x="2085" y="212"/>
                    <a:pt x="2142" y="173"/>
                  </a:cubicBezTo>
                  <a:cubicBezTo>
                    <a:pt x="2332" y="46"/>
                    <a:pt x="2530" y="0"/>
                    <a:pt x="2749" y="33"/>
                  </a:cubicBezTo>
                  <a:cubicBezTo>
                    <a:pt x="2800" y="40"/>
                    <a:pt x="2853" y="54"/>
                    <a:pt x="2907" y="74"/>
                  </a:cubicBezTo>
                  <a:cubicBezTo>
                    <a:pt x="2958" y="92"/>
                    <a:pt x="3011" y="116"/>
                    <a:pt x="3064" y="144"/>
                  </a:cubicBezTo>
                  <a:cubicBezTo>
                    <a:pt x="3162" y="197"/>
                    <a:pt x="3259" y="264"/>
                    <a:pt x="3343" y="339"/>
                  </a:cubicBezTo>
                  <a:cubicBezTo>
                    <a:pt x="3360" y="354"/>
                    <a:pt x="3378" y="371"/>
                    <a:pt x="3398" y="389"/>
                  </a:cubicBezTo>
                  <a:cubicBezTo>
                    <a:pt x="3477" y="461"/>
                    <a:pt x="3552" y="530"/>
                    <a:pt x="3661" y="578"/>
                  </a:cubicBezTo>
                  <a:cubicBezTo>
                    <a:pt x="3737" y="613"/>
                    <a:pt x="3832" y="633"/>
                    <a:pt x="3949" y="640"/>
                  </a:cubicBezTo>
                  <a:cubicBezTo>
                    <a:pt x="3987" y="642"/>
                    <a:pt x="4024" y="643"/>
                    <a:pt x="4061" y="644"/>
                  </a:cubicBezTo>
                  <a:cubicBezTo>
                    <a:pt x="4066" y="644"/>
                    <a:pt x="4071" y="644"/>
                    <a:pt x="4076" y="644"/>
                  </a:cubicBezTo>
                  <a:cubicBezTo>
                    <a:pt x="4131" y="645"/>
                    <a:pt x="4177" y="647"/>
                    <a:pt x="4223" y="653"/>
                  </a:cubicBezTo>
                  <a:cubicBezTo>
                    <a:pt x="4330" y="665"/>
                    <a:pt x="4431" y="696"/>
                    <a:pt x="4515" y="742"/>
                  </a:cubicBezTo>
                  <a:cubicBezTo>
                    <a:pt x="4611" y="794"/>
                    <a:pt x="4684" y="864"/>
                    <a:pt x="4732" y="950"/>
                  </a:cubicBezTo>
                  <a:cubicBezTo>
                    <a:pt x="4794" y="1059"/>
                    <a:pt x="4809" y="1192"/>
                    <a:pt x="4824" y="1319"/>
                  </a:cubicBezTo>
                  <a:cubicBezTo>
                    <a:pt x="4839" y="1447"/>
                    <a:pt x="4855" y="1579"/>
                    <a:pt x="4915" y="1690"/>
                  </a:cubicBezTo>
                  <a:cubicBezTo>
                    <a:pt x="4930" y="1717"/>
                    <a:pt x="4947" y="1743"/>
                    <a:pt x="4968" y="1769"/>
                  </a:cubicBezTo>
                  <a:cubicBezTo>
                    <a:pt x="5013" y="1826"/>
                    <a:pt x="5066" y="1871"/>
                    <a:pt x="5121" y="1920"/>
                  </a:cubicBezTo>
                  <a:cubicBezTo>
                    <a:pt x="5133" y="1930"/>
                    <a:pt x="5145" y="1941"/>
                    <a:pt x="5157" y="1952"/>
                  </a:cubicBezTo>
                  <a:cubicBezTo>
                    <a:pt x="5261" y="2044"/>
                    <a:pt x="5363" y="2151"/>
                    <a:pt x="5460" y="2269"/>
                  </a:cubicBezTo>
                  <a:cubicBezTo>
                    <a:pt x="5530" y="2354"/>
                    <a:pt x="5587" y="2431"/>
                    <a:pt x="5633" y="2505"/>
                  </a:cubicBezTo>
                  <a:cubicBezTo>
                    <a:pt x="5690" y="2596"/>
                    <a:pt x="5731" y="2682"/>
                    <a:pt x="5761" y="2768"/>
                  </a:cubicBezTo>
                  <a:cubicBezTo>
                    <a:pt x="5785" y="2839"/>
                    <a:pt x="5801" y="2913"/>
                    <a:pt x="5809" y="2988"/>
                  </a:cubicBezTo>
                  <a:cubicBezTo>
                    <a:pt x="5816" y="3062"/>
                    <a:pt x="5816" y="3137"/>
                    <a:pt x="5808" y="3211"/>
                  </a:cubicBezTo>
                  <a:cubicBezTo>
                    <a:pt x="5793" y="3358"/>
                    <a:pt x="5747" y="3502"/>
                    <a:pt x="5675" y="3628"/>
                  </a:cubicBezTo>
                  <a:cubicBezTo>
                    <a:pt x="5600" y="3759"/>
                    <a:pt x="5497" y="3875"/>
                    <a:pt x="5397" y="3988"/>
                  </a:cubicBezTo>
                  <a:cubicBezTo>
                    <a:pt x="5309" y="4087"/>
                    <a:pt x="5219" y="4190"/>
                    <a:pt x="5149" y="4300"/>
                  </a:cubicBezTo>
                  <a:cubicBezTo>
                    <a:pt x="5132" y="4328"/>
                    <a:pt x="5116" y="4356"/>
                    <a:pt x="5102" y="4384"/>
                  </a:cubicBezTo>
                  <a:cubicBezTo>
                    <a:pt x="5076" y="4435"/>
                    <a:pt x="5056" y="4487"/>
                    <a:pt x="5036" y="4538"/>
                  </a:cubicBezTo>
                  <a:cubicBezTo>
                    <a:pt x="5020" y="4578"/>
                    <a:pt x="5004" y="4619"/>
                    <a:pt x="4985" y="4659"/>
                  </a:cubicBezTo>
                  <a:cubicBezTo>
                    <a:pt x="4936" y="4764"/>
                    <a:pt x="4867" y="4868"/>
                    <a:pt x="4773" y="4979"/>
                  </a:cubicBezTo>
                  <a:cubicBezTo>
                    <a:pt x="4700" y="5065"/>
                    <a:pt x="4613" y="5152"/>
                    <a:pt x="4493" y="5262"/>
                  </a:cubicBezTo>
                  <a:cubicBezTo>
                    <a:pt x="4373" y="5374"/>
                    <a:pt x="4188" y="5537"/>
                    <a:pt x="3833" y="5818"/>
                  </a:cubicBezTo>
                  <a:cubicBezTo>
                    <a:pt x="3646" y="5965"/>
                    <a:pt x="3461" y="6106"/>
                    <a:pt x="3254" y="6206"/>
                  </a:cubicBezTo>
                  <a:cubicBezTo>
                    <a:pt x="3141" y="6261"/>
                    <a:pt x="3029" y="6297"/>
                    <a:pt x="2922" y="6314"/>
                  </a:cubicBezTo>
                  <a:cubicBezTo>
                    <a:pt x="2878" y="6321"/>
                    <a:pt x="2834" y="6324"/>
                    <a:pt x="2792" y="6324"/>
                  </a:cubicBezTo>
                  <a:cubicBezTo>
                    <a:pt x="2717" y="6324"/>
                    <a:pt x="2645" y="6314"/>
                    <a:pt x="2577" y="6292"/>
                  </a:cubicBezTo>
                  <a:moveTo>
                    <a:pt x="2142" y="174"/>
                  </a:moveTo>
                  <a:cubicBezTo>
                    <a:pt x="2085" y="213"/>
                    <a:pt x="2028" y="259"/>
                    <a:pt x="1972" y="304"/>
                  </a:cubicBezTo>
                  <a:cubicBezTo>
                    <a:pt x="1871" y="387"/>
                    <a:pt x="1766" y="472"/>
                    <a:pt x="1652" y="518"/>
                  </a:cubicBezTo>
                  <a:cubicBezTo>
                    <a:pt x="1624" y="530"/>
                    <a:pt x="1595" y="539"/>
                    <a:pt x="1565" y="546"/>
                  </a:cubicBezTo>
                  <a:cubicBezTo>
                    <a:pt x="1538" y="553"/>
                    <a:pt x="1510" y="558"/>
                    <a:pt x="1484" y="563"/>
                  </a:cubicBezTo>
                  <a:cubicBezTo>
                    <a:pt x="1456" y="568"/>
                    <a:pt x="1427" y="573"/>
                    <a:pt x="1398" y="580"/>
                  </a:cubicBezTo>
                  <a:cubicBezTo>
                    <a:pt x="1309" y="601"/>
                    <a:pt x="1214" y="647"/>
                    <a:pt x="1131" y="708"/>
                  </a:cubicBezTo>
                  <a:cubicBezTo>
                    <a:pt x="1061" y="761"/>
                    <a:pt x="998" y="827"/>
                    <a:pt x="938" y="912"/>
                  </a:cubicBezTo>
                  <a:cubicBezTo>
                    <a:pt x="882" y="990"/>
                    <a:pt x="836" y="1075"/>
                    <a:pt x="798" y="1148"/>
                  </a:cubicBezTo>
                  <a:cubicBezTo>
                    <a:pt x="758" y="1224"/>
                    <a:pt x="729" y="1321"/>
                    <a:pt x="699" y="1424"/>
                  </a:cubicBezTo>
                  <a:cubicBezTo>
                    <a:pt x="658" y="1565"/>
                    <a:pt x="615" y="1709"/>
                    <a:pt x="539" y="1815"/>
                  </a:cubicBezTo>
                  <a:cubicBezTo>
                    <a:pt x="455" y="1933"/>
                    <a:pt x="391" y="2039"/>
                    <a:pt x="343" y="2140"/>
                  </a:cubicBezTo>
                  <a:cubicBezTo>
                    <a:pt x="288" y="2258"/>
                    <a:pt x="254" y="2373"/>
                    <a:pt x="238" y="2491"/>
                  </a:cubicBezTo>
                  <a:cubicBezTo>
                    <a:pt x="235" y="2516"/>
                    <a:pt x="233" y="2536"/>
                    <a:pt x="231" y="2554"/>
                  </a:cubicBezTo>
                  <a:cubicBezTo>
                    <a:pt x="218" y="2690"/>
                    <a:pt x="175" y="2825"/>
                    <a:pt x="129" y="2969"/>
                  </a:cubicBezTo>
                  <a:cubicBezTo>
                    <a:pt x="87" y="3102"/>
                    <a:pt x="43" y="3240"/>
                    <a:pt x="25" y="3380"/>
                  </a:cubicBezTo>
                  <a:cubicBezTo>
                    <a:pt x="2" y="3551"/>
                    <a:pt x="1" y="3730"/>
                    <a:pt x="22" y="3899"/>
                  </a:cubicBezTo>
                  <a:cubicBezTo>
                    <a:pt x="34" y="3994"/>
                    <a:pt x="49" y="4076"/>
                    <a:pt x="68" y="4148"/>
                  </a:cubicBezTo>
                  <a:cubicBezTo>
                    <a:pt x="90" y="4236"/>
                    <a:pt x="119" y="4314"/>
                    <a:pt x="155" y="4385"/>
                  </a:cubicBezTo>
                  <a:cubicBezTo>
                    <a:pt x="194" y="4461"/>
                    <a:pt x="243" y="4533"/>
                    <a:pt x="301" y="4598"/>
                  </a:cubicBezTo>
                  <a:cubicBezTo>
                    <a:pt x="398" y="4706"/>
                    <a:pt x="524" y="4802"/>
                    <a:pt x="688" y="4892"/>
                  </a:cubicBezTo>
                  <a:cubicBezTo>
                    <a:pt x="833" y="4971"/>
                    <a:pt x="988" y="5037"/>
                    <a:pt x="1139" y="5101"/>
                  </a:cubicBezTo>
                  <a:cubicBezTo>
                    <a:pt x="1156" y="5108"/>
                    <a:pt x="1156" y="5108"/>
                    <a:pt x="1156" y="5108"/>
                  </a:cubicBezTo>
                  <a:cubicBezTo>
                    <a:pt x="1256" y="5150"/>
                    <a:pt x="1363" y="5198"/>
                    <a:pt x="1464" y="5263"/>
                  </a:cubicBezTo>
                  <a:cubicBezTo>
                    <a:pt x="1534" y="5308"/>
                    <a:pt x="1601" y="5361"/>
                    <a:pt x="1669" y="5425"/>
                  </a:cubicBezTo>
                  <a:cubicBezTo>
                    <a:pt x="1728" y="5480"/>
                    <a:pt x="1787" y="5543"/>
                    <a:pt x="1848" y="5617"/>
                  </a:cubicBezTo>
                  <a:cubicBezTo>
                    <a:pt x="1890" y="5667"/>
                    <a:pt x="1932" y="5720"/>
                    <a:pt x="1972" y="5772"/>
                  </a:cubicBezTo>
                  <a:cubicBezTo>
                    <a:pt x="1982" y="5785"/>
                    <a:pt x="1992" y="5798"/>
                    <a:pt x="2002" y="5811"/>
                  </a:cubicBezTo>
                  <a:cubicBezTo>
                    <a:pt x="2075" y="5903"/>
                    <a:pt x="2162" y="6010"/>
                    <a:pt x="2261" y="6100"/>
                  </a:cubicBezTo>
                  <a:cubicBezTo>
                    <a:pt x="2366" y="6195"/>
                    <a:pt x="2470" y="6258"/>
                    <a:pt x="2577" y="6292"/>
                  </a:cubicBezTo>
                  <a:cubicBezTo>
                    <a:pt x="2684" y="6325"/>
                    <a:pt x="2800" y="6332"/>
                    <a:pt x="2922" y="6313"/>
                  </a:cubicBezTo>
                  <a:cubicBezTo>
                    <a:pt x="3029" y="6297"/>
                    <a:pt x="3141" y="6260"/>
                    <a:pt x="3254" y="6205"/>
                  </a:cubicBezTo>
                  <a:cubicBezTo>
                    <a:pt x="3460" y="6105"/>
                    <a:pt x="3646" y="5965"/>
                    <a:pt x="3833" y="5817"/>
                  </a:cubicBezTo>
                  <a:cubicBezTo>
                    <a:pt x="4019" y="5670"/>
                    <a:pt x="4263" y="5474"/>
                    <a:pt x="4493" y="5262"/>
                  </a:cubicBezTo>
                  <a:cubicBezTo>
                    <a:pt x="4613" y="5152"/>
                    <a:pt x="4699" y="5064"/>
                    <a:pt x="4773" y="4978"/>
                  </a:cubicBezTo>
                  <a:cubicBezTo>
                    <a:pt x="4866" y="4868"/>
                    <a:pt x="4936" y="4764"/>
                    <a:pt x="4984" y="4659"/>
                  </a:cubicBezTo>
                  <a:cubicBezTo>
                    <a:pt x="5003" y="4619"/>
                    <a:pt x="5019" y="4577"/>
                    <a:pt x="5035" y="4537"/>
                  </a:cubicBezTo>
                  <a:cubicBezTo>
                    <a:pt x="5055" y="4487"/>
                    <a:pt x="5075" y="4434"/>
                    <a:pt x="5101" y="4383"/>
                  </a:cubicBezTo>
                  <a:cubicBezTo>
                    <a:pt x="5115" y="4356"/>
                    <a:pt x="5131" y="4328"/>
                    <a:pt x="5149" y="4300"/>
                  </a:cubicBezTo>
                  <a:cubicBezTo>
                    <a:pt x="5218" y="4189"/>
                    <a:pt x="5309" y="4087"/>
                    <a:pt x="5396" y="3988"/>
                  </a:cubicBezTo>
                  <a:cubicBezTo>
                    <a:pt x="5496" y="3875"/>
                    <a:pt x="5600" y="3758"/>
                    <a:pt x="5674" y="3627"/>
                  </a:cubicBezTo>
                  <a:cubicBezTo>
                    <a:pt x="5746" y="3502"/>
                    <a:pt x="5792" y="3358"/>
                    <a:pt x="5808" y="3211"/>
                  </a:cubicBezTo>
                  <a:cubicBezTo>
                    <a:pt x="5815" y="3137"/>
                    <a:pt x="5816" y="3062"/>
                    <a:pt x="5808" y="2989"/>
                  </a:cubicBezTo>
                  <a:cubicBezTo>
                    <a:pt x="5800" y="2913"/>
                    <a:pt x="5784" y="2839"/>
                    <a:pt x="5760" y="2769"/>
                  </a:cubicBezTo>
                  <a:cubicBezTo>
                    <a:pt x="5731" y="2682"/>
                    <a:pt x="5689" y="2596"/>
                    <a:pt x="5633" y="2506"/>
                  </a:cubicBezTo>
                  <a:cubicBezTo>
                    <a:pt x="5586" y="2431"/>
                    <a:pt x="5530" y="2354"/>
                    <a:pt x="5460" y="2269"/>
                  </a:cubicBezTo>
                  <a:cubicBezTo>
                    <a:pt x="5363" y="2151"/>
                    <a:pt x="5261" y="2045"/>
                    <a:pt x="5157" y="1952"/>
                  </a:cubicBezTo>
                  <a:cubicBezTo>
                    <a:pt x="5145" y="1942"/>
                    <a:pt x="5132" y="1931"/>
                    <a:pt x="5120" y="1920"/>
                  </a:cubicBezTo>
                  <a:cubicBezTo>
                    <a:pt x="5065" y="1872"/>
                    <a:pt x="5013" y="1826"/>
                    <a:pt x="4968" y="1770"/>
                  </a:cubicBezTo>
                  <a:cubicBezTo>
                    <a:pt x="4947" y="1744"/>
                    <a:pt x="4929" y="1718"/>
                    <a:pt x="4914" y="1690"/>
                  </a:cubicBezTo>
                  <a:cubicBezTo>
                    <a:pt x="4854" y="1579"/>
                    <a:pt x="4838" y="1447"/>
                    <a:pt x="4823" y="1320"/>
                  </a:cubicBezTo>
                  <a:cubicBezTo>
                    <a:pt x="4808" y="1192"/>
                    <a:pt x="4793" y="1060"/>
                    <a:pt x="4732" y="950"/>
                  </a:cubicBezTo>
                  <a:cubicBezTo>
                    <a:pt x="4684" y="864"/>
                    <a:pt x="4611" y="795"/>
                    <a:pt x="4515" y="742"/>
                  </a:cubicBezTo>
                  <a:cubicBezTo>
                    <a:pt x="4431" y="697"/>
                    <a:pt x="4330" y="666"/>
                    <a:pt x="4223" y="654"/>
                  </a:cubicBezTo>
                  <a:cubicBezTo>
                    <a:pt x="4177" y="648"/>
                    <a:pt x="4131" y="646"/>
                    <a:pt x="4076" y="645"/>
                  </a:cubicBezTo>
                  <a:cubicBezTo>
                    <a:pt x="4071" y="645"/>
                    <a:pt x="4066" y="645"/>
                    <a:pt x="4061" y="645"/>
                  </a:cubicBezTo>
                  <a:cubicBezTo>
                    <a:pt x="4024" y="644"/>
                    <a:pt x="3987" y="643"/>
                    <a:pt x="3949" y="641"/>
                  </a:cubicBezTo>
                  <a:cubicBezTo>
                    <a:pt x="3831" y="634"/>
                    <a:pt x="3737" y="613"/>
                    <a:pt x="3660" y="579"/>
                  </a:cubicBezTo>
                  <a:cubicBezTo>
                    <a:pt x="3552" y="530"/>
                    <a:pt x="3477" y="462"/>
                    <a:pt x="3397" y="389"/>
                  </a:cubicBezTo>
                  <a:cubicBezTo>
                    <a:pt x="3378" y="371"/>
                    <a:pt x="3360" y="355"/>
                    <a:pt x="3342" y="339"/>
                  </a:cubicBezTo>
                  <a:cubicBezTo>
                    <a:pt x="3258" y="265"/>
                    <a:pt x="3162" y="197"/>
                    <a:pt x="3064" y="145"/>
                  </a:cubicBezTo>
                  <a:cubicBezTo>
                    <a:pt x="3011" y="116"/>
                    <a:pt x="2958" y="93"/>
                    <a:pt x="2907" y="74"/>
                  </a:cubicBezTo>
                  <a:cubicBezTo>
                    <a:pt x="2852" y="55"/>
                    <a:pt x="2799" y="41"/>
                    <a:pt x="2749" y="33"/>
                  </a:cubicBezTo>
                  <a:cubicBezTo>
                    <a:pt x="2704" y="27"/>
                    <a:pt x="2660" y="23"/>
                    <a:pt x="2616" y="23"/>
                  </a:cubicBezTo>
                  <a:cubicBezTo>
                    <a:pt x="2449" y="23"/>
                    <a:pt x="2293" y="73"/>
                    <a:pt x="2142" y="17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3" name="Freeform 60">
              <a:extLst>
                <a:ext uri="{FF2B5EF4-FFF2-40B4-BE49-F238E27FC236}">
                  <a16:creationId xmlns:a16="http://schemas.microsoft.com/office/drawing/2014/main" id="{909C7F5C-B42B-425E-AECE-7313EE7179E4}"/>
                </a:ext>
              </a:extLst>
            </p:cNvPr>
            <p:cNvSpPr>
              <a:spLocks noEditPoints="1"/>
            </p:cNvSpPr>
            <p:nvPr/>
          </p:nvSpPr>
          <p:spPr bwMode="auto">
            <a:xfrm>
              <a:off x="3562" y="-168"/>
              <a:ext cx="4364" cy="4706"/>
            </a:xfrm>
            <a:custGeom>
              <a:avLst/>
              <a:gdLst>
                <a:gd name="T0" fmla="*/ 2016 w 5895"/>
                <a:gd name="T1" fmla="*/ 5830 h 6359"/>
                <a:gd name="T2" fmla="*/ 1474 w 5895"/>
                <a:gd name="T3" fmla="*/ 5284 h 6359"/>
                <a:gd name="T4" fmla="*/ 683 w 5895"/>
                <a:gd name="T5" fmla="*/ 4904 h 6359"/>
                <a:gd name="T6" fmla="*/ 75 w 5895"/>
                <a:gd name="T7" fmla="*/ 4186 h 6359"/>
                <a:gd name="T8" fmla="*/ 125 w 5895"/>
                <a:gd name="T9" fmla="*/ 2996 h 6359"/>
                <a:gd name="T10" fmla="*/ 336 w 5895"/>
                <a:gd name="T11" fmla="*/ 2113 h 6359"/>
                <a:gd name="T12" fmla="*/ 822 w 5895"/>
                <a:gd name="T13" fmla="*/ 1114 h 6359"/>
                <a:gd name="T14" fmla="*/ 1440 w 5895"/>
                <a:gd name="T15" fmla="*/ 557 h 6359"/>
                <a:gd name="T16" fmla="*/ 1694 w 5895"/>
                <a:gd name="T17" fmla="*/ 485 h 6359"/>
                <a:gd name="T18" fmla="*/ 2490 w 5895"/>
                <a:gd name="T19" fmla="*/ 18 h 6359"/>
                <a:gd name="T20" fmla="*/ 3407 w 5895"/>
                <a:gd name="T21" fmla="*/ 328 h 6359"/>
                <a:gd name="T22" fmla="*/ 3738 w 5895"/>
                <a:gd name="T23" fmla="*/ 553 h 6359"/>
                <a:gd name="T24" fmla="*/ 4154 w 5895"/>
                <a:gd name="T25" fmla="*/ 620 h 6359"/>
                <a:gd name="T26" fmla="*/ 4802 w 5895"/>
                <a:gd name="T27" fmla="*/ 946 h 6359"/>
                <a:gd name="T28" fmla="*/ 5031 w 5895"/>
                <a:gd name="T29" fmla="*/ 1764 h 6359"/>
                <a:gd name="T30" fmla="*/ 5540 w 5895"/>
                <a:gd name="T31" fmla="*/ 2245 h 6359"/>
                <a:gd name="T32" fmla="*/ 5888 w 5895"/>
                <a:gd name="T33" fmla="*/ 2967 h 6359"/>
                <a:gd name="T34" fmla="*/ 5465 w 5895"/>
                <a:gd name="T35" fmla="*/ 3963 h 6359"/>
                <a:gd name="T36" fmla="*/ 5089 w 5895"/>
                <a:gd name="T37" fmla="*/ 4540 h 6359"/>
                <a:gd name="T38" fmla="*/ 4553 w 5895"/>
                <a:gd name="T39" fmla="*/ 5285 h 6359"/>
                <a:gd name="T40" fmla="*/ 2944 w 5895"/>
                <a:gd name="T41" fmla="*/ 6343 h 6359"/>
                <a:gd name="T42" fmla="*/ 2490 w 5895"/>
                <a:gd name="T43" fmla="*/ 19 h 6359"/>
                <a:gd name="T44" fmla="*/ 1695 w 5895"/>
                <a:gd name="T45" fmla="*/ 485 h 6359"/>
                <a:gd name="T46" fmla="*/ 1440 w 5895"/>
                <a:gd name="T47" fmla="*/ 558 h 6359"/>
                <a:gd name="T48" fmla="*/ 823 w 5895"/>
                <a:gd name="T49" fmla="*/ 1114 h 6359"/>
                <a:gd name="T50" fmla="*/ 337 w 5895"/>
                <a:gd name="T51" fmla="*/ 2113 h 6359"/>
                <a:gd name="T52" fmla="*/ 126 w 5895"/>
                <a:gd name="T53" fmla="*/ 2996 h 6359"/>
                <a:gd name="T54" fmla="*/ 75 w 5895"/>
                <a:gd name="T55" fmla="*/ 4185 h 6359"/>
                <a:gd name="T56" fmla="*/ 683 w 5895"/>
                <a:gd name="T57" fmla="*/ 4903 h 6359"/>
                <a:gd name="T58" fmla="*/ 1474 w 5895"/>
                <a:gd name="T59" fmla="*/ 5283 h 6359"/>
                <a:gd name="T60" fmla="*/ 2017 w 5895"/>
                <a:gd name="T61" fmla="*/ 5830 h 6359"/>
                <a:gd name="T62" fmla="*/ 2944 w 5895"/>
                <a:gd name="T63" fmla="*/ 6342 h 6359"/>
                <a:gd name="T64" fmla="*/ 4553 w 5895"/>
                <a:gd name="T65" fmla="*/ 5284 h 6359"/>
                <a:gd name="T66" fmla="*/ 5088 w 5895"/>
                <a:gd name="T67" fmla="*/ 4540 h 6359"/>
                <a:gd name="T68" fmla="*/ 5464 w 5895"/>
                <a:gd name="T69" fmla="*/ 3963 h 6359"/>
                <a:gd name="T70" fmla="*/ 5887 w 5895"/>
                <a:gd name="T71" fmla="*/ 2967 h 6359"/>
                <a:gd name="T72" fmla="*/ 5540 w 5895"/>
                <a:gd name="T73" fmla="*/ 2246 h 6359"/>
                <a:gd name="T74" fmla="*/ 5030 w 5895"/>
                <a:gd name="T75" fmla="*/ 1765 h 6359"/>
                <a:gd name="T76" fmla="*/ 4801 w 5895"/>
                <a:gd name="T77" fmla="*/ 946 h 6359"/>
                <a:gd name="T78" fmla="*/ 4154 w 5895"/>
                <a:gd name="T79" fmla="*/ 620 h 6359"/>
                <a:gd name="T80" fmla="*/ 3738 w 5895"/>
                <a:gd name="T81" fmla="*/ 553 h 6359"/>
                <a:gd name="T82" fmla="*/ 3407 w 5895"/>
                <a:gd name="T83" fmla="*/ 329 h 6359"/>
                <a:gd name="T84" fmla="*/ 2636 w 5895"/>
                <a:gd name="T85" fmla="*/ 6 h 6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95" h="6359">
                  <a:moveTo>
                    <a:pt x="2593" y="6315"/>
                  </a:moveTo>
                  <a:cubicBezTo>
                    <a:pt x="2485" y="6280"/>
                    <a:pt x="2381" y="6216"/>
                    <a:pt x="2276" y="6120"/>
                  </a:cubicBezTo>
                  <a:cubicBezTo>
                    <a:pt x="2179" y="6032"/>
                    <a:pt x="2094" y="5929"/>
                    <a:pt x="2016" y="5830"/>
                  </a:cubicBezTo>
                  <a:cubicBezTo>
                    <a:pt x="2007" y="5819"/>
                    <a:pt x="1999" y="5808"/>
                    <a:pt x="1990" y="5797"/>
                  </a:cubicBezTo>
                  <a:cubicBezTo>
                    <a:pt x="1948" y="5744"/>
                    <a:pt x="1905" y="5689"/>
                    <a:pt x="1861" y="5637"/>
                  </a:cubicBezTo>
                  <a:cubicBezTo>
                    <a:pt x="1732" y="5485"/>
                    <a:pt x="1605" y="5369"/>
                    <a:pt x="1474" y="5284"/>
                  </a:cubicBezTo>
                  <a:cubicBezTo>
                    <a:pt x="1369" y="5217"/>
                    <a:pt x="1259" y="5167"/>
                    <a:pt x="1166" y="5127"/>
                  </a:cubicBezTo>
                  <a:cubicBezTo>
                    <a:pt x="1147" y="5119"/>
                    <a:pt x="1129" y="5111"/>
                    <a:pt x="1110" y="5103"/>
                  </a:cubicBezTo>
                  <a:cubicBezTo>
                    <a:pt x="968" y="5042"/>
                    <a:pt x="820" y="4979"/>
                    <a:pt x="683" y="4904"/>
                  </a:cubicBezTo>
                  <a:cubicBezTo>
                    <a:pt x="528" y="4819"/>
                    <a:pt x="407" y="4728"/>
                    <a:pt x="314" y="4628"/>
                  </a:cubicBezTo>
                  <a:cubicBezTo>
                    <a:pt x="255" y="4564"/>
                    <a:pt x="205" y="4494"/>
                    <a:pt x="166" y="4418"/>
                  </a:cubicBezTo>
                  <a:cubicBezTo>
                    <a:pt x="128" y="4348"/>
                    <a:pt x="99" y="4272"/>
                    <a:pt x="75" y="4186"/>
                  </a:cubicBezTo>
                  <a:cubicBezTo>
                    <a:pt x="54" y="4113"/>
                    <a:pt x="38" y="4032"/>
                    <a:pt x="25" y="3940"/>
                  </a:cubicBezTo>
                  <a:cubicBezTo>
                    <a:pt x="2" y="3774"/>
                    <a:pt x="0" y="3595"/>
                    <a:pt x="21" y="3424"/>
                  </a:cubicBezTo>
                  <a:cubicBezTo>
                    <a:pt x="38" y="3279"/>
                    <a:pt x="83" y="3135"/>
                    <a:pt x="125" y="2996"/>
                  </a:cubicBezTo>
                  <a:cubicBezTo>
                    <a:pt x="173" y="2843"/>
                    <a:pt x="217" y="2698"/>
                    <a:pt x="228" y="2554"/>
                  </a:cubicBezTo>
                  <a:cubicBezTo>
                    <a:pt x="229" y="2534"/>
                    <a:pt x="231" y="2513"/>
                    <a:pt x="234" y="2487"/>
                  </a:cubicBezTo>
                  <a:cubicBezTo>
                    <a:pt x="248" y="2360"/>
                    <a:pt x="282" y="2238"/>
                    <a:pt x="336" y="2113"/>
                  </a:cubicBezTo>
                  <a:cubicBezTo>
                    <a:pt x="385" y="2001"/>
                    <a:pt x="450" y="1888"/>
                    <a:pt x="537" y="1766"/>
                  </a:cubicBezTo>
                  <a:cubicBezTo>
                    <a:pt x="610" y="1663"/>
                    <a:pt x="658" y="1528"/>
                    <a:pt x="703" y="1397"/>
                  </a:cubicBezTo>
                  <a:cubicBezTo>
                    <a:pt x="740" y="1292"/>
                    <a:pt x="775" y="1192"/>
                    <a:pt x="822" y="1114"/>
                  </a:cubicBezTo>
                  <a:cubicBezTo>
                    <a:pt x="864" y="1043"/>
                    <a:pt x="913" y="961"/>
                    <a:pt x="972" y="885"/>
                  </a:cubicBezTo>
                  <a:cubicBezTo>
                    <a:pt x="1035" y="804"/>
                    <a:pt x="1100" y="739"/>
                    <a:pt x="1170" y="688"/>
                  </a:cubicBezTo>
                  <a:cubicBezTo>
                    <a:pt x="1255" y="628"/>
                    <a:pt x="1348" y="582"/>
                    <a:pt x="1440" y="557"/>
                  </a:cubicBezTo>
                  <a:cubicBezTo>
                    <a:pt x="1467" y="549"/>
                    <a:pt x="1495" y="543"/>
                    <a:pt x="1521" y="537"/>
                  </a:cubicBezTo>
                  <a:cubicBezTo>
                    <a:pt x="1550" y="531"/>
                    <a:pt x="1579" y="524"/>
                    <a:pt x="1608" y="516"/>
                  </a:cubicBezTo>
                  <a:cubicBezTo>
                    <a:pt x="1638" y="507"/>
                    <a:pt x="1667" y="497"/>
                    <a:pt x="1694" y="485"/>
                  </a:cubicBezTo>
                  <a:cubicBezTo>
                    <a:pt x="1800" y="437"/>
                    <a:pt x="1899" y="358"/>
                    <a:pt x="1994" y="282"/>
                  </a:cubicBezTo>
                  <a:cubicBezTo>
                    <a:pt x="2057" y="231"/>
                    <a:pt x="2123" y="178"/>
                    <a:pt x="2189" y="136"/>
                  </a:cubicBezTo>
                  <a:cubicBezTo>
                    <a:pt x="2284" y="76"/>
                    <a:pt x="2386" y="37"/>
                    <a:pt x="2490" y="18"/>
                  </a:cubicBezTo>
                  <a:cubicBezTo>
                    <a:pt x="2592" y="0"/>
                    <a:pt x="2700" y="1"/>
                    <a:pt x="2812" y="22"/>
                  </a:cubicBezTo>
                  <a:cubicBezTo>
                    <a:pt x="2909" y="40"/>
                    <a:pt x="3014" y="79"/>
                    <a:pt x="3125" y="139"/>
                  </a:cubicBezTo>
                  <a:cubicBezTo>
                    <a:pt x="3221" y="190"/>
                    <a:pt x="3318" y="256"/>
                    <a:pt x="3407" y="328"/>
                  </a:cubicBezTo>
                  <a:cubicBezTo>
                    <a:pt x="3420" y="339"/>
                    <a:pt x="3432" y="349"/>
                    <a:pt x="3444" y="359"/>
                  </a:cubicBezTo>
                  <a:cubicBezTo>
                    <a:pt x="3451" y="364"/>
                    <a:pt x="3458" y="370"/>
                    <a:pt x="3465" y="376"/>
                  </a:cubicBezTo>
                  <a:cubicBezTo>
                    <a:pt x="3550" y="446"/>
                    <a:pt x="3629" y="508"/>
                    <a:pt x="3738" y="553"/>
                  </a:cubicBezTo>
                  <a:cubicBezTo>
                    <a:pt x="3815" y="584"/>
                    <a:pt x="3909" y="604"/>
                    <a:pt x="4028" y="613"/>
                  </a:cubicBezTo>
                  <a:cubicBezTo>
                    <a:pt x="4060" y="615"/>
                    <a:pt x="4093" y="617"/>
                    <a:pt x="4125" y="618"/>
                  </a:cubicBezTo>
                  <a:cubicBezTo>
                    <a:pt x="4135" y="619"/>
                    <a:pt x="4145" y="619"/>
                    <a:pt x="4154" y="620"/>
                  </a:cubicBezTo>
                  <a:cubicBezTo>
                    <a:pt x="4198" y="622"/>
                    <a:pt x="4250" y="625"/>
                    <a:pt x="4301" y="633"/>
                  </a:cubicBezTo>
                  <a:cubicBezTo>
                    <a:pt x="4408" y="649"/>
                    <a:pt x="4508" y="683"/>
                    <a:pt x="4591" y="731"/>
                  </a:cubicBezTo>
                  <a:cubicBezTo>
                    <a:pt x="4686" y="786"/>
                    <a:pt x="4756" y="858"/>
                    <a:pt x="4802" y="946"/>
                  </a:cubicBezTo>
                  <a:cubicBezTo>
                    <a:pt x="4857" y="1053"/>
                    <a:pt x="4870" y="1181"/>
                    <a:pt x="4882" y="1305"/>
                  </a:cubicBezTo>
                  <a:cubicBezTo>
                    <a:pt x="4895" y="1437"/>
                    <a:pt x="4909" y="1573"/>
                    <a:pt x="4974" y="1687"/>
                  </a:cubicBezTo>
                  <a:cubicBezTo>
                    <a:pt x="4990" y="1713"/>
                    <a:pt x="5008" y="1739"/>
                    <a:pt x="5031" y="1764"/>
                  </a:cubicBezTo>
                  <a:cubicBezTo>
                    <a:pt x="5077" y="1817"/>
                    <a:pt x="5132" y="1861"/>
                    <a:pt x="5186" y="1904"/>
                  </a:cubicBezTo>
                  <a:cubicBezTo>
                    <a:pt x="5200" y="1915"/>
                    <a:pt x="5215" y="1926"/>
                    <a:pt x="5229" y="1938"/>
                  </a:cubicBezTo>
                  <a:cubicBezTo>
                    <a:pt x="5337" y="2025"/>
                    <a:pt x="5442" y="2129"/>
                    <a:pt x="5540" y="2245"/>
                  </a:cubicBezTo>
                  <a:cubicBezTo>
                    <a:pt x="5610" y="2327"/>
                    <a:pt x="5667" y="2404"/>
                    <a:pt x="5714" y="2480"/>
                  </a:cubicBezTo>
                  <a:cubicBezTo>
                    <a:pt x="5769" y="2569"/>
                    <a:pt x="5812" y="2657"/>
                    <a:pt x="5841" y="2744"/>
                  </a:cubicBezTo>
                  <a:cubicBezTo>
                    <a:pt x="5864" y="2815"/>
                    <a:pt x="5880" y="2891"/>
                    <a:pt x="5888" y="2967"/>
                  </a:cubicBezTo>
                  <a:cubicBezTo>
                    <a:pt x="5895" y="3042"/>
                    <a:pt x="5894" y="3118"/>
                    <a:pt x="5885" y="3194"/>
                  </a:cubicBezTo>
                  <a:cubicBezTo>
                    <a:pt x="5867" y="3343"/>
                    <a:pt x="5818" y="3489"/>
                    <a:pt x="5742" y="3615"/>
                  </a:cubicBezTo>
                  <a:cubicBezTo>
                    <a:pt x="5667" y="3742"/>
                    <a:pt x="5564" y="3854"/>
                    <a:pt x="5465" y="3963"/>
                  </a:cubicBezTo>
                  <a:cubicBezTo>
                    <a:pt x="5370" y="4067"/>
                    <a:pt x="5272" y="4174"/>
                    <a:pt x="5200" y="4292"/>
                  </a:cubicBezTo>
                  <a:cubicBezTo>
                    <a:pt x="5182" y="4321"/>
                    <a:pt x="5166" y="4350"/>
                    <a:pt x="5153" y="4378"/>
                  </a:cubicBezTo>
                  <a:cubicBezTo>
                    <a:pt x="5127" y="4432"/>
                    <a:pt x="5107" y="4487"/>
                    <a:pt x="5089" y="4540"/>
                  </a:cubicBezTo>
                  <a:cubicBezTo>
                    <a:pt x="5074" y="4581"/>
                    <a:pt x="5060" y="4622"/>
                    <a:pt x="5042" y="4662"/>
                  </a:cubicBezTo>
                  <a:cubicBezTo>
                    <a:pt x="4996" y="4772"/>
                    <a:pt x="4928" y="4880"/>
                    <a:pt x="4835" y="4993"/>
                  </a:cubicBezTo>
                  <a:cubicBezTo>
                    <a:pt x="4761" y="5082"/>
                    <a:pt x="4672" y="5175"/>
                    <a:pt x="4553" y="5285"/>
                  </a:cubicBezTo>
                  <a:cubicBezTo>
                    <a:pt x="4326" y="5496"/>
                    <a:pt x="4085" y="5688"/>
                    <a:pt x="3879" y="5848"/>
                  </a:cubicBezTo>
                  <a:cubicBezTo>
                    <a:pt x="3687" y="5997"/>
                    <a:pt x="3497" y="6139"/>
                    <a:pt x="3285" y="6238"/>
                  </a:cubicBezTo>
                  <a:cubicBezTo>
                    <a:pt x="3169" y="6292"/>
                    <a:pt x="3054" y="6328"/>
                    <a:pt x="2944" y="6343"/>
                  </a:cubicBezTo>
                  <a:cubicBezTo>
                    <a:pt x="2903" y="6348"/>
                    <a:pt x="2863" y="6351"/>
                    <a:pt x="2824" y="6351"/>
                  </a:cubicBezTo>
                  <a:cubicBezTo>
                    <a:pt x="2743" y="6351"/>
                    <a:pt x="2666" y="6339"/>
                    <a:pt x="2593" y="6315"/>
                  </a:cubicBezTo>
                  <a:moveTo>
                    <a:pt x="2490" y="19"/>
                  </a:moveTo>
                  <a:cubicBezTo>
                    <a:pt x="2386" y="37"/>
                    <a:pt x="2285" y="77"/>
                    <a:pt x="2189" y="137"/>
                  </a:cubicBezTo>
                  <a:cubicBezTo>
                    <a:pt x="2123" y="179"/>
                    <a:pt x="2058" y="232"/>
                    <a:pt x="1994" y="282"/>
                  </a:cubicBezTo>
                  <a:cubicBezTo>
                    <a:pt x="1899" y="359"/>
                    <a:pt x="1801" y="438"/>
                    <a:pt x="1695" y="485"/>
                  </a:cubicBezTo>
                  <a:cubicBezTo>
                    <a:pt x="1667" y="498"/>
                    <a:pt x="1638" y="508"/>
                    <a:pt x="1608" y="517"/>
                  </a:cubicBezTo>
                  <a:cubicBezTo>
                    <a:pt x="1579" y="525"/>
                    <a:pt x="1550" y="532"/>
                    <a:pt x="1521" y="538"/>
                  </a:cubicBezTo>
                  <a:cubicBezTo>
                    <a:pt x="1495" y="544"/>
                    <a:pt x="1468" y="550"/>
                    <a:pt x="1440" y="558"/>
                  </a:cubicBezTo>
                  <a:cubicBezTo>
                    <a:pt x="1348" y="583"/>
                    <a:pt x="1255" y="628"/>
                    <a:pt x="1171" y="689"/>
                  </a:cubicBezTo>
                  <a:cubicBezTo>
                    <a:pt x="1100" y="740"/>
                    <a:pt x="1035" y="804"/>
                    <a:pt x="972" y="886"/>
                  </a:cubicBezTo>
                  <a:cubicBezTo>
                    <a:pt x="914" y="962"/>
                    <a:pt x="864" y="1043"/>
                    <a:pt x="823" y="1114"/>
                  </a:cubicBezTo>
                  <a:cubicBezTo>
                    <a:pt x="776" y="1193"/>
                    <a:pt x="741" y="1292"/>
                    <a:pt x="704" y="1398"/>
                  </a:cubicBezTo>
                  <a:cubicBezTo>
                    <a:pt x="658" y="1528"/>
                    <a:pt x="611" y="1664"/>
                    <a:pt x="538" y="1767"/>
                  </a:cubicBezTo>
                  <a:cubicBezTo>
                    <a:pt x="451" y="1888"/>
                    <a:pt x="385" y="2002"/>
                    <a:pt x="337" y="2113"/>
                  </a:cubicBezTo>
                  <a:cubicBezTo>
                    <a:pt x="282" y="2238"/>
                    <a:pt x="249" y="2360"/>
                    <a:pt x="235" y="2487"/>
                  </a:cubicBezTo>
                  <a:cubicBezTo>
                    <a:pt x="232" y="2513"/>
                    <a:pt x="230" y="2534"/>
                    <a:pt x="229" y="2554"/>
                  </a:cubicBezTo>
                  <a:cubicBezTo>
                    <a:pt x="218" y="2699"/>
                    <a:pt x="173" y="2843"/>
                    <a:pt x="126" y="2996"/>
                  </a:cubicBezTo>
                  <a:cubicBezTo>
                    <a:pt x="83" y="3135"/>
                    <a:pt x="39" y="3279"/>
                    <a:pt x="22" y="3424"/>
                  </a:cubicBezTo>
                  <a:cubicBezTo>
                    <a:pt x="1" y="3595"/>
                    <a:pt x="2" y="3773"/>
                    <a:pt x="25" y="3939"/>
                  </a:cubicBezTo>
                  <a:cubicBezTo>
                    <a:pt x="39" y="4032"/>
                    <a:pt x="55" y="4113"/>
                    <a:pt x="75" y="4185"/>
                  </a:cubicBezTo>
                  <a:cubicBezTo>
                    <a:pt x="99" y="4272"/>
                    <a:pt x="129" y="4348"/>
                    <a:pt x="166" y="4418"/>
                  </a:cubicBezTo>
                  <a:cubicBezTo>
                    <a:pt x="206" y="4493"/>
                    <a:pt x="256" y="4564"/>
                    <a:pt x="315" y="4627"/>
                  </a:cubicBezTo>
                  <a:cubicBezTo>
                    <a:pt x="408" y="4728"/>
                    <a:pt x="528" y="4818"/>
                    <a:pt x="683" y="4903"/>
                  </a:cubicBezTo>
                  <a:cubicBezTo>
                    <a:pt x="820" y="4979"/>
                    <a:pt x="968" y="5042"/>
                    <a:pt x="1111" y="5102"/>
                  </a:cubicBezTo>
                  <a:cubicBezTo>
                    <a:pt x="1129" y="5110"/>
                    <a:pt x="1148" y="5118"/>
                    <a:pt x="1166" y="5126"/>
                  </a:cubicBezTo>
                  <a:cubicBezTo>
                    <a:pt x="1260" y="5166"/>
                    <a:pt x="1370" y="5216"/>
                    <a:pt x="1474" y="5283"/>
                  </a:cubicBezTo>
                  <a:cubicBezTo>
                    <a:pt x="1606" y="5369"/>
                    <a:pt x="1732" y="5484"/>
                    <a:pt x="1861" y="5636"/>
                  </a:cubicBezTo>
                  <a:cubicBezTo>
                    <a:pt x="1905" y="5688"/>
                    <a:pt x="1948" y="5743"/>
                    <a:pt x="1990" y="5796"/>
                  </a:cubicBezTo>
                  <a:cubicBezTo>
                    <a:pt x="1999" y="5807"/>
                    <a:pt x="2008" y="5819"/>
                    <a:pt x="2017" y="5830"/>
                  </a:cubicBezTo>
                  <a:cubicBezTo>
                    <a:pt x="2095" y="5928"/>
                    <a:pt x="2180" y="6031"/>
                    <a:pt x="2276" y="6120"/>
                  </a:cubicBezTo>
                  <a:cubicBezTo>
                    <a:pt x="2382" y="6216"/>
                    <a:pt x="2485" y="6279"/>
                    <a:pt x="2593" y="6315"/>
                  </a:cubicBezTo>
                  <a:cubicBezTo>
                    <a:pt x="2701" y="6350"/>
                    <a:pt x="2819" y="6359"/>
                    <a:pt x="2944" y="6342"/>
                  </a:cubicBezTo>
                  <a:cubicBezTo>
                    <a:pt x="3054" y="6327"/>
                    <a:pt x="3168" y="6292"/>
                    <a:pt x="3284" y="6237"/>
                  </a:cubicBezTo>
                  <a:cubicBezTo>
                    <a:pt x="3496" y="6139"/>
                    <a:pt x="3686" y="5997"/>
                    <a:pt x="3878" y="5847"/>
                  </a:cubicBezTo>
                  <a:cubicBezTo>
                    <a:pt x="4084" y="5687"/>
                    <a:pt x="4326" y="5495"/>
                    <a:pt x="4553" y="5284"/>
                  </a:cubicBezTo>
                  <a:cubicBezTo>
                    <a:pt x="4671" y="5174"/>
                    <a:pt x="4760" y="5082"/>
                    <a:pt x="4834" y="4992"/>
                  </a:cubicBezTo>
                  <a:cubicBezTo>
                    <a:pt x="4927" y="4879"/>
                    <a:pt x="4995" y="4771"/>
                    <a:pt x="5042" y="4662"/>
                  </a:cubicBezTo>
                  <a:cubicBezTo>
                    <a:pt x="5059" y="4622"/>
                    <a:pt x="5074" y="4580"/>
                    <a:pt x="5088" y="4540"/>
                  </a:cubicBezTo>
                  <a:cubicBezTo>
                    <a:pt x="5107" y="4487"/>
                    <a:pt x="5126" y="4431"/>
                    <a:pt x="5152" y="4378"/>
                  </a:cubicBezTo>
                  <a:cubicBezTo>
                    <a:pt x="5166" y="4349"/>
                    <a:pt x="5181" y="4321"/>
                    <a:pt x="5199" y="4292"/>
                  </a:cubicBezTo>
                  <a:cubicBezTo>
                    <a:pt x="5271" y="4174"/>
                    <a:pt x="5369" y="4066"/>
                    <a:pt x="5464" y="3963"/>
                  </a:cubicBezTo>
                  <a:cubicBezTo>
                    <a:pt x="5564" y="3854"/>
                    <a:pt x="5666" y="3741"/>
                    <a:pt x="5742" y="3615"/>
                  </a:cubicBezTo>
                  <a:cubicBezTo>
                    <a:pt x="5817" y="3489"/>
                    <a:pt x="5867" y="3343"/>
                    <a:pt x="5884" y="3194"/>
                  </a:cubicBezTo>
                  <a:cubicBezTo>
                    <a:pt x="5893" y="3118"/>
                    <a:pt x="5894" y="3042"/>
                    <a:pt x="5887" y="2967"/>
                  </a:cubicBezTo>
                  <a:cubicBezTo>
                    <a:pt x="5880" y="2891"/>
                    <a:pt x="5864" y="2815"/>
                    <a:pt x="5840" y="2744"/>
                  </a:cubicBezTo>
                  <a:cubicBezTo>
                    <a:pt x="5811" y="2658"/>
                    <a:pt x="5769" y="2569"/>
                    <a:pt x="5714" y="2481"/>
                  </a:cubicBezTo>
                  <a:cubicBezTo>
                    <a:pt x="5666" y="2405"/>
                    <a:pt x="5609" y="2328"/>
                    <a:pt x="5540" y="2246"/>
                  </a:cubicBezTo>
                  <a:cubicBezTo>
                    <a:pt x="5441" y="2129"/>
                    <a:pt x="5336" y="2026"/>
                    <a:pt x="5228" y="1938"/>
                  </a:cubicBezTo>
                  <a:cubicBezTo>
                    <a:pt x="5214" y="1927"/>
                    <a:pt x="5200" y="1915"/>
                    <a:pt x="5186" y="1904"/>
                  </a:cubicBezTo>
                  <a:cubicBezTo>
                    <a:pt x="5132" y="1862"/>
                    <a:pt x="5076" y="1818"/>
                    <a:pt x="5030" y="1765"/>
                  </a:cubicBezTo>
                  <a:cubicBezTo>
                    <a:pt x="5008" y="1739"/>
                    <a:pt x="4989" y="1714"/>
                    <a:pt x="4974" y="1687"/>
                  </a:cubicBezTo>
                  <a:cubicBezTo>
                    <a:pt x="4908" y="1574"/>
                    <a:pt x="4895" y="1437"/>
                    <a:pt x="4881" y="1305"/>
                  </a:cubicBezTo>
                  <a:cubicBezTo>
                    <a:pt x="4869" y="1181"/>
                    <a:pt x="4856" y="1053"/>
                    <a:pt x="4801" y="946"/>
                  </a:cubicBezTo>
                  <a:cubicBezTo>
                    <a:pt x="4756" y="859"/>
                    <a:pt x="4685" y="787"/>
                    <a:pt x="4590" y="732"/>
                  </a:cubicBezTo>
                  <a:cubicBezTo>
                    <a:pt x="4508" y="684"/>
                    <a:pt x="4408" y="650"/>
                    <a:pt x="4301" y="633"/>
                  </a:cubicBezTo>
                  <a:cubicBezTo>
                    <a:pt x="4250" y="626"/>
                    <a:pt x="4198" y="622"/>
                    <a:pt x="4154" y="620"/>
                  </a:cubicBezTo>
                  <a:cubicBezTo>
                    <a:pt x="4145" y="620"/>
                    <a:pt x="4135" y="619"/>
                    <a:pt x="4125" y="619"/>
                  </a:cubicBezTo>
                  <a:cubicBezTo>
                    <a:pt x="4093" y="617"/>
                    <a:pt x="4060" y="616"/>
                    <a:pt x="4027" y="613"/>
                  </a:cubicBezTo>
                  <a:cubicBezTo>
                    <a:pt x="3909" y="604"/>
                    <a:pt x="3814" y="585"/>
                    <a:pt x="3738" y="553"/>
                  </a:cubicBezTo>
                  <a:cubicBezTo>
                    <a:pt x="3629" y="508"/>
                    <a:pt x="3550" y="447"/>
                    <a:pt x="3464" y="376"/>
                  </a:cubicBezTo>
                  <a:cubicBezTo>
                    <a:pt x="3458" y="371"/>
                    <a:pt x="3451" y="365"/>
                    <a:pt x="3444" y="359"/>
                  </a:cubicBezTo>
                  <a:cubicBezTo>
                    <a:pt x="3432" y="349"/>
                    <a:pt x="3419" y="339"/>
                    <a:pt x="3407" y="329"/>
                  </a:cubicBezTo>
                  <a:cubicBezTo>
                    <a:pt x="3318" y="256"/>
                    <a:pt x="3220" y="191"/>
                    <a:pt x="3125" y="139"/>
                  </a:cubicBezTo>
                  <a:cubicBezTo>
                    <a:pt x="3014" y="80"/>
                    <a:pt x="2908" y="41"/>
                    <a:pt x="2811" y="23"/>
                  </a:cubicBezTo>
                  <a:cubicBezTo>
                    <a:pt x="2752" y="11"/>
                    <a:pt x="2693" y="6"/>
                    <a:pt x="2636" y="6"/>
                  </a:cubicBezTo>
                  <a:cubicBezTo>
                    <a:pt x="2586" y="6"/>
                    <a:pt x="2537" y="10"/>
                    <a:pt x="2490" y="1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4" name="Freeform 61">
              <a:extLst>
                <a:ext uri="{FF2B5EF4-FFF2-40B4-BE49-F238E27FC236}">
                  <a16:creationId xmlns:a16="http://schemas.microsoft.com/office/drawing/2014/main" id="{5E0AC47F-79A5-4EB0-BFEA-1AE1E0307B69}"/>
                </a:ext>
              </a:extLst>
            </p:cNvPr>
            <p:cNvSpPr>
              <a:spLocks noEditPoints="1"/>
            </p:cNvSpPr>
            <p:nvPr/>
          </p:nvSpPr>
          <p:spPr bwMode="auto">
            <a:xfrm>
              <a:off x="3531" y="-193"/>
              <a:ext cx="4422" cy="4772"/>
            </a:xfrm>
            <a:custGeom>
              <a:avLst/>
              <a:gdLst>
                <a:gd name="T0" fmla="*/ 2032 w 5974"/>
                <a:gd name="T1" fmla="*/ 5871 h 6448"/>
                <a:gd name="T2" fmla="*/ 1875 w 5974"/>
                <a:gd name="T3" fmla="*/ 5678 h 6448"/>
                <a:gd name="T4" fmla="*/ 1177 w 5974"/>
                <a:gd name="T5" fmla="*/ 5166 h 6448"/>
                <a:gd name="T6" fmla="*/ 328 w 5974"/>
                <a:gd name="T7" fmla="*/ 4678 h 6448"/>
                <a:gd name="T8" fmla="*/ 29 w 5974"/>
                <a:gd name="T9" fmla="*/ 4001 h 6448"/>
                <a:gd name="T10" fmla="*/ 123 w 5974"/>
                <a:gd name="T11" fmla="*/ 3044 h 6448"/>
                <a:gd name="T12" fmla="*/ 232 w 5974"/>
                <a:gd name="T13" fmla="*/ 2504 h 6448"/>
                <a:gd name="T14" fmla="*/ 536 w 5974"/>
                <a:gd name="T15" fmla="*/ 1739 h 6448"/>
                <a:gd name="T16" fmla="*/ 848 w 5974"/>
                <a:gd name="T17" fmla="*/ 1101 h 6448"/>
                <a:gd name="T18" fmla="*/ 1483 w 5974"/>
                <a:gd name="T19" fmla="*/ 556 h 6448"/>
                <a:gd name="T20" fmla="*/ 1652 w 5974"/>
                <a:gd name="T21" fmla="*/ 508 h 6448"/>
                <a:gd name="T22" fmla="*/ 2018 w 5974"/>
                <a:gd name="T23" fmla="*/ 280 h 6448"/>
                <a:gd name="T24" fmla="*/ 2547 w 5974"/>
                <a:gd name="T25" fmla="*/ 14 h 6448"/>
                <a:gd name="T26" fmla="*/ 3473 w 5974"/>
                <a:gd name="T27" fmla="*/ 339 h 6448"/>
                <a:gd name="T28" fmla="*/ 3817 w 5974"/>
                <a:gd name="T29" fmla="*/ 548 h 6448"/>
                <a:gd name="T30" fmla="*/ 4187 w 5974"/>
                <a:gd name="T31" fmla="*/ 613 h 6448"/>
                <a:gd name="T32" fmla="*/ 4380 w 5974"/>
                <a:gd name="T33" fmla="*/ 634 h 6448"/>
                <a:gd name="T34" fmla="*/ 4872 w 5974"/>
                <a:gd name="T35" fmla="*/ 963 h 6448"/>
                <a:gd name="T36" fmla="*/ 4966 w 5974"/>
                <a:gd name="T37" fmla="*/ 1518 h 6448"/>
                <a:gd name="T38" fmla="*/ 5094 w 5974"/>
                <a:gd name="T39" fmla="*/ 1780 h 6448"/>
                <a:gd name="T40" fmla="*/ 5301 w 5974"/>
                <a:gd name="T41" fmla="*/ 1945 h 6448"/>
                <a:gd name="T42" fmla="*/ 5796 w 5974"/>
                <a:gd name="T43" fmla="*/ 2477 h 6448"/>
                <a:gd name="T44" fmla="*/ 5967 w 5974"/>
                <a:gd name="T45" fmla="*/ 2967 h 6448"/>
                <a:gd name="T46" fmla="*/ 5811 w 5974"/>
                <a:gd name="T47" fmla="*/ 3624 h 6448"/>
                <a:gd name="T48" fmla="*/ 5251 w 5974"/>
                <a:gd name="T49" fmla="*/ 4306 h 6448"/>
                <a:gd name="T50" fmla="*/ 5143 w 5974"/>
                <a:gd name="T51" fmla="*/ 4564 h 6448"/>
                <a:gd name="T52" fmla="*/ 4897 w 5974"/>
                <a:gd name="T53" fmla="*/ 5029 h 6448"/>
                <a:gd name="T54" fmla="*/ 3925 w 5974"/>
                <a:gd name="T55" fmla="*/ 5900 h 6448"/>
                <a:gd name="T56" fmla="*/ 2857 w 5974"/>
                <a:gd name="T57" fmla="*/ 6400 h 6448"/>
                <a:gd name="T58" fmla="*/ 2547 w 5974"/>
                <a:gd name="T59" fmla="*/ 14 h 6448"/>
                <a:gd name="T60" fmla="*/ 2018 w 5974"/>
                <a:gd name="T61" fmla="*/ 281 h 6448"/>
                <a:gd name="T62" fmla="*/ 1652 w 5974"/>
                <a:gd name="T63" fmla="*/ 508 h 6448"/>
                <a:gd name="T64" fmla="*/ 1483 w 5974"/>
                <a:gd name="T65" fmla="*/ 557 h 6448"/>
                <a:gd name="T66" fmla="*/ 849 w 5974"/>
                <a:gd name="T67" fmla="*/ 1101 h 6448"/>
                <a:gd name="T68" fmla="*/ 537 w 5974"/>
                <a:gd name="T69" fmla="*/ 1740 h 6448"/>
                <a:gd name="T70" fmla="*/ 233 w 5974"/>
                <a:gd name="T71" fmla="*/ 2505 h 6448"/>
                <a:gd name="T72" fmla="*/ 124 w 5974"/>
                <a:gd name="T73" fmla="*/ 3044 h 6448"/>
                <a:gd name="T74" fmla="*/ 30 w 5974"/>
                <a:gd name="T75" fmla="*/ 4001 h 6448"/>
                <a:gd name="T76" fmla="*/ 329 w 5974"/>
                <a:gd name="T77" fmla="*/ 4677 h 6448"/>
                <a:gd name="T78" fmla="*/ 1177 w 5974"/>
                <a:gd name="T79" fmla="*/ 5165 h 6448"/>
                <a:gd name="T80" fmla="*/ 1875 w 5974"/>
                <a:gd name="T81" fmla="*/ 5677 h 6448"/>
                <a:gd name="T82" fmla="*/ 2033 w 5974"/>
                <a:gd name="T83" fmla="*/ 5871 h 6448"/>
                <a:gd name="T84" fmla="*/ 3316 w 5974"/>
                <a:gd name="T85" fmla="*/ 6291 h 6448"/>
                <a:gd name="T86" fmla="*/ 4613 w 5974"/>
                <a:gd name="T87" fmla="*/ 5328 h 6448"/>
                <a:gd name="T88" fmla="*/ 5100 w 5974"/>
                <a:gd name="T89" fmla="*/ 4687 h 6448"/>
                <a:gd name="T90" fmla="*/ 5204 w 5974"/>
                <a:gd name="T91" fmla="*/ 4393 h 6448"/>
                <a:gd name="T92" fmla="*/ 5533 w 5974"/>
                <a:gd name="T93" fmla="*/ 3960 h 6448"/>
                <a:gd name="T94" fmla="*/ 5962 w 5974"/>
                <a:gd name="T95" fmla="*/ 3197 h 6448"/>
                <a:gd name="T96" fmla="*/ 5921 w 5974"/>
                <a:gd name="T97" fmla="*/ 2740 h 6448"/>
                <a:gd name="T98" fmla="*/ 5621 w 5974"/>
                <a:gd name="T99" fmla="*/ 2244 h 6448"/>
                <a:gd name="T100" fmla="*/ 5251 w 5974"/>
                <a:gd name="T101" fmla="*/ 1909 h 6448"/>
                <a:gd name="T102" fmla="*/ 5034 w 5974"/>
                <a:gd name="T103" fmla="*/ 1705 h 6448"/>
                <a:gd name="T104" fmla="*/ 4941 w 5974"/>
                <a:gd name="T105" fmla="*/ 1312 h 6448"/>
                <a:gd name="T106" fmla="*/ 4667 w 5974"/>
                <a:gd name="T107" fmla="*/ 742 h 6448"/>
                <a:gd name="T108" fmla="*/ 4234 w 5974"/>
                <a:gd name="T109" fmla="*/ 617 h 6448"/>
                <a:gd name="T110" fmla="*/ 4107 w 5974"/>
                <a:gd name="T111" fmla="*/ 607 h 6448"/>
                <a:gd name="T112" fmla="*/ 3532 w 5974"/>
                <a:gd name="T113" fmla="*/ 385 h 6448"/>
                <a:gd name="T114" fmla="*/ 2875 w 5974"/>
                <a:gd name="T115" fmla="*/ 33 h 6448"/>
                <a:gd name="T116" fmla="*/ 2547 w 5974"/>
                <a:gd name="T117" fmla="*/ 14 h 6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4" h="6448">
                  <a:moveTo>
                    <a:pt x="2610" y="6360"/>
                  </a:moveTo>
                  <a:cubicBezTo>
                    <a:pt x="2371" y="6278"/>
                    <a:pt x="2194" y="6074"/>
                    <a:pt x="2032" y="5871"/>
                  </a:cubicBezTo>
                  <a:cubicBezTo>
                    <a:pt x="2025" y="5862"/>
                    <a:pt x="2017" y="5852"/>
                    <a:pt x="2009" y="5843"/>
                  </a:cubicBezTo>
                  <a:cubicBezTo>
                    <a:pt x="1966" y="5788"/>
                    <a:pt x="1921" y="5731"/>
                    <a:pt x="1875" y="5678"/>
                  </a:cubicBezTo>
                  <a:cubicBezTo>
                    <a:pt x="1746" y="5528"/>
                    <a:pt x="1619" y="5412"/>
                    <a:pt x="1485" y="5326"/>
                  </a:cubicBezTo>
                  <a:cubicBezTo>
                    <a:pt x="1400" y="5271"/>
                    <a:pt x="1305" y="5222"/>
                    <a:pt x="1177" y="5166"/>
                  </a:cubicBezTo>
                  <a:cubicBezTo>
                    <a:pt x="1147" y="5153"/>
                    <a:pt x="1117" y="5140"/>
                    <a:pt x="1087" y="5128"/>
                  </a:cubicBezTo>
                  <a:cubicBezTo>
                    <a:pt x="813" y="5010"/>
                    <a:pt x="530" y="4889"/>
                    <a:pt x="328" y="4678"/>
                  </a:cubicBezTo>
                  <a:cubicBezTo>
                    <a:pt x="269" y="4616"/>
                    <a:pt x="219" y="4547"/>
                    <a:pt x="178" y="4473"/>
                  </a:cubicBezTo>
                  <a:cubicBezTo>
                    <a:pt x="107" y="4344"/>
                    <a:pt x="60" y="4194"/>
                    <a:pt x="29" y="4001"/>
                  </a:cubicBezTo>
                  <a:cubicBezTo>
                    <a:pt x="4" y="3838"/>
                    <a:pt x="0" y="3661"/>
                    <a:pt x="19" y="3490"/>
                  </a:cubicBezTo>
                  <a:cubicBezTo>
                    <a:pt x="35" y="3339"/>
                    <a:pt x="80" y="3189"/>
                    <a:pt x="123" y="3044"/>
                  </a:cubicBezTo>
                  <a:cubicBezTo>
                    <a:pt x="172" y="2881"/>
                    <a:pt x="218" y="2728"/>
                    <a:pt x="227" y="2575"/>
                  </a:cubicBezTo>
                  <a:cubicBezTo>
                    <a:pt x="228" y="2553"/>
                    <a:pt x="230" y="2530"/>
                    <a:pt x="232" y="2504"/>
                  </a:cubicBezTo>
                  <a:cubicBezTo>
                    <a:pt x="244" y="2368"/>
                    <a:pt x="276" y="2238"/>
                    <a:pt x="330" y="2107"/>
                  </a:cubicBezTo>
                  <a:cubicBezTo>
                    <a:pt x="380" y="1985"/>
                    <a:pt x="447" y="1865"/>
                    <a:pt x="536" y="1739"/>
                  </a:cubicBezTo>
                  <a:cubicBezTo>
                    <a:pt x="606" y="1640"/>
                    <a:pt x="658" y="1515"/>
                    <a:pt x="707" y="1395"/>
                  </a:cubicBezTo>
                  <a:cubicBezTo>
                    <a:pt x="752" y="1286"/>
                    <a:pt x="794" y="1183"/>
                    <a:pt x="848" y="1101"/>
                  </a:cubicBezTo>
                  <a:cubicBezTo>
                    <a:pt x="946" y="953"/>
                    <a:pt x="1054" y="799"/>
                    <a:pt x="1211" y="690"/>
                  </a:cubicBezTo>
                  <a:cubicBezTo>
                    <a:pt x="1295" y="631"/>
                    <a:pt x="1389" y="585"/>
                    <a:pt x="1483" y="556"/>
                  </a:cubicBezTo>
                  <a:cubicBezTo>
                    <a:pt x="1508" y="548"/>
                    <a:pt x="1534" y="542"/>
                    <a:pt x="1559" y="535"/>
                  </a:cubicBezTo>
                  <a:cubicBezTo>
                    <a:pt x="1591" y="526"/>
                    <a:pt x="1621" y="518"/>
                    <a:pt x="1652" y="508"/>
                  </a:cubicBezTo>
                  <a:cubicBezTo>
                    <a:pt x="1682" y="498"/>
                    <a:pt x="1711" y="486"/>
                    <a:pt x="1738" y="473"/>
                  </a:cubicBezTo>
                  <a:cubicBezTo>
                    <a:pt x="1836" y="425"/>
                    <a:pt x="1929" y="352"/>
                    <a:pt x="2018" y="280"/>
                  </a:cubicBezTo>
                  <a:cubicBezTo>
                    <a:pt x="2088" y="224"/>
                    <a:pt x="2161" y="165"/>
                    <a:pt x="2237" y="121"/>
                  </a:cubicBezTo>
                  <a:cubicBezTo>
                    <a:pt x="2334" y="64"/>
                    <a:pt x="2438" y="28"/>
                    <a:pt x="2547" y="14"/>
                  </a:cubicBezTo>
                  <a:cubicBezTo>
                    <a:pt x="2650" y="0"/>
                    <a:pt x="2761" y="7"/>
                    <a:pt x="2875" y="32"/>
                  </a:cubicBezTo>
                  <a:cubicBezTo>
                    <a:pt x="3096" y="81"/>
                    <a:pt x="3322" y="226"/>
                    <a:pt x="3473" y="339"/>
                  </a:cubicBezTo>
                  <a:cubicBezTo>
                    <a:pt x="3493" y="355"/>
                    <a:pt x="3513" y="369"/>
                    <a:pt x="3533" y="384"/>
                  </a:cubicBezTo>
                  <a:cubicBezTo>
                    <a:pt x="3630" y="456"/>
                    <a:pt x="3711" y="509"/>
                    <a:pt x="3817" y="548"/>
                  </a:cubicBezTo>
                  <a:cubicBezTo>
                    <a:pt x="3894" y="577"/>
                    <a:pt x="3986" y="596"/>
                    <a:pt x="4107" y="607"/>
                  </a:cubicBezTo>
                  <a:cubicBezTo>
                    <a:pt x="4134" y="609"/>
                    <a:pt x="4161" y="611"/>
                    <a:pt x="4187" y="613"/>
                  </a:cubicBezTo>
                  <a:cubicBezTo>
                    <a:pt x="4202" y="614"/>
                    <a:pt x="4218" y="615"/>
                    <a:pt x="4234" y="616"/>
                  </a:cubicBezTo>
                  <a:cubicBezTo>
                    <a:pt x="4274" y="619"/>
                    <a:pt x="4327" y="624"/>
                    <a:pt x="4380" y="634"/>
                  </a:cubicBezTo>
                  <a:cubicBezTo>
                    <a:pt x="4487" y="653"/>
                    <a:pt x="4587" y="691"/>
                    <a:pt x="4668" y="742"/>
                  </a:cubicBezTo>
                  <a:cubicBezTo>
                    <a:pt x="4761" y="800"/>
                    <a:pt x="4829" y="874"/>
                    <a:pt x="4872" y="963"/>
                  </a:cubicBezTo>
                  <a:cubicBezTo>
                    <a:pt x="4922" y="1069"/>
                    <a:pt x="4932" y="1192"/>
                    <a:pt x="4942" y="1312"/>
                  </a:cubicBezTo>
                  <a:cubicBezTo>
                    <a:pt x="4947" y="1381"/>
                    <a:pt x="4953" y="1451"/>
                    <a:pt x="4966" y="1518"/>
                  </a:cubicBezTo>
                  <a:cubicBezTo>
                    <a:pt x="4981" y="1592"/>
                    <a:pt x="5003" y="1653"/>
                    <a:pt x="5035" y="1705"/>
                  </a:cubicBezTo>
                  <a:cubicBezTo>
                    <a:pt x="5051" y="1731"/>
                    <a:pt x="5071" y="1756"/>
                    <a:pt x="5094" y="1780"/>
                  </a:cubicBezTo>
                  <a:cubicBezTo>
                    <a:pt x="5141" y="1830"/>
                    <a:pt x="5197" y="1870"/>
                    <a:pt x="5251" y="1909"/>
                  </a:cubicBezTo>
                  <a:cubicBezTo>
                    <a:pt x="5268" y="1921"/>
                    <a:pt x="5285" y="1933"/>
                    <a:pt x="5301" y="1945"/>
                  </a:cubicBezTo>
                  <a:cubicBezTo>
                    <a:pt x="5412" y="2027"/>
                    <a:pt x="5520" y="2127"/>
                    <a:pt x="5621" y="2243"/>
                  </a:cubicBezTo>
                  <a:cubicBezTo>
                    <a:pt x="5690" y="2322"/>
                    <a:pt x="5749" y="2401"/>
                    <a:pt x="5796" y="2477"/>
                  </a:cubicBezTo>
                  <a:cubicBezTo>
                    <a:pt x="5851" y="2565"/>
                    <a:pt x="5893" y="2653"/>
                    <a:pt x="5921" y="2740"/>
                  </a:cubicBezTo>
                  <a:cubicBezTo>
                    <a:pt x="5945" y="2813"/>
                    <a:pt x="5961" y="2889"/>
                    <a:pt x="5967" y="2967"/>
                  </a:cubicBezTo>
                  <a:cubicBezTo>
                    <a:pt x="5974" y="3043"/>
                    <a:pt x="5972" y="3121"/>
                    <a:pt x="5962" y="3198"/>
                  </a:cubicBezTo>
                  <a:cubicBezTo>
                    <a:pt x="5943" y="3350"/>
                    <a:pt x="5890" y="3497"/>
                    <a:pt x="5811" y="3624"/>
                  </a:cubicBezTo>
                  <a:cubicBezTo>
                    <a:pt x="5735" y="3746"/>
                    <a:pt x="5632" y="3855"/>
                    <a:pt x="5533" y="3960"/>
                  </a:cubicBezTo>
                  <a:cubicBezTo>
                    <a:pt x="5431" y="4068"/>
                    <a:pt x="5326" y="4180"/>
                    <a:pt x="5251" y="4306"/>
                  </a:cubicBezTo>
                  <a:cubicBezTo>
                    <a:pt x="5233" y="4335"/>
                    <a:pt x="5218" y="4365"/>
                    <a:pt x="5205" y="4394"/>
                  </a:cubicBezTo>
                  <a:cubicBezTo>
                    <a:pt x="5179" y="4450"/>
                    <a:pt x="5161" y="4508"/>
                    <a:pt x="5143" y="4564"/>
                  </a:cubicBezTo>
                  <a:cubicBezTo>
                    <a:pt x="5130" y="4604"/>
                    <a:pt x="5116" y="4647"/>
                    <a:pt x="5101" y="4687"/>
                  </a:cubicBezTo>
                  <a:cubicBezTo>
                    <a:pt x="5056" y="4800"/>
                    <a:pt x="4990" y="4912"/>
                    <a:pt x="4897" y="5029"/>
                  </a:cubicBezTo>
                  <a:cubicBezTo>
                    <a:pt x="4823" y="5122"/>
                    <a:pt x="4733" y="5217"/>
                    <a:pt x="4614" y="5328"/>
                  </a:cubicBezTo>
                  <a:cubicBezTo>
                    <a:pt x="4387" y="5541"/>
                    <a:pt x="4139" y="5736"/>
                    <a:pt x="3925" y="5900"/>
                  </a:cubicBezTo>
                  <a:cubicBezTo>
                    <a:pt x="3728" y="6051"/>
                    <a:pt x="3533" y="6194"/>
                    <a:pt x="3316" y="6292"/>
                  </a:cubicBezTo>
                  <a:cubicBezTo>
                    <a:pt x="3194" y="6346"/>
                    <a:pt x="3032" y="6400"/>
                    <a:pt x="2857" y="6400"/>
                  </a:cubicBezTo>
                  <a:cubicBezTo>
                    <a:pt x="2776" y="6400"/>
                    <a:pt x="2693" y="6388"/>
                    <a:pt x="2610" y="6360"/>
                  </a:cubicBezTo>
                  <a:moveTo>
                    <a:pt x="2547" y="14"/>
                  </a:moveTo>
                  <a:cubicBezTo>
                    <a:pt x="2439" y="28"/>
                    <a:pt x="2334" y="64"/>
                    <a:pt x="2237" y="121"/>
                  </a:cubicBezTo>
                  <a:cubicBezTo>
                    <a:pt x="2162" y="166"/>
                    <a:pt x="2089" y="224"/>
                    <a:pt x="2018" y="281"/>
                  </a:cubicBezTo>
                  <a:cubicBezTo>
                    <a:pt x="1929" y="352"/>
                    <a:pt x="1837" y="426"/>
                    <a:pt x="1738" y="474"/>
                  </a:cubicBezTo>
                  <a:cubicBezTo>
                    <a:pt x="1711" y="487"/>
                    <a:pt x="1682" y="499"/>
                    <a:pt x="1652" y="508"/>
                  </a:cubicBezTo>
                  <a:cubicBezTo>
                    <a:pt x="1621" y="519"/>
                    <a:pt x="1591" y="527"/>
                    <a:pt x="1559" y="536"/>
                  </a:cubicBezTo>
                  <a:cubicBezTo>
                    <a:pt x="1534" y="542"/>
                    <a:pt x="1509" y="549"/>
                    <a:pt x="1483" y="557"/>
                  </a:cubicBezTo>
                  <a:cubicBezTo>
                    <a:pt x="1390" y="586"/>
                    <a:pt x="1296" y="632"/>
                    <a:pt x="1211" y="691"/>
                  </a:cubicBezTo>
                  <a:cubicBezTo>
                    <a:pt x="1055" y="799"/>
                    <a:pt x="946" y="953"/>
                    <a:pt x="849" y="1101"/>
                  </a:cubicBezTo>
                  <a:cubicBezTo>
                    <a:pt x="794" y="1183"/>
                    <a:pt x="752" y="1286"/>
                    <a:pt x="708" y="1395"/>
                  </a:cubicBezTo>
                  <a:cubicBezTo>
                    <a:pt x="658" y="1515"/>
                    <a:pt x="607" y="1640"/>
                    <a:pt x="537" y="1740"/>
                  </a:cubicBezTo>
                  <a:cubicBezTo>
                    <a:pt x="448" y="1866"/>
                    <a:pt x="381" y="1986"/>
                    <a:pt x="331" y="2107"/>
                  </a:cubicBezTo>
                  <a:cubicBezTo>
                    <a:pt x="277" y="2239"/>
                    <a:pt x="245" y="2369"/>
                    <a:pt x="233" y="2505"/>
                  </a:cubicBezTo>
                  <a:cubicBezTo>
                    <a:pt x="230" y="2530"/>
                    <a:pt x="229" y="2553"/>
                    <a:pt x="227" y="2575"/>
                  </a:cubicBezTo>
                  <a:cubicBezTo>
                    <a:pt x="219" y="2729"/>
                    <a:pt x="173" y="2882"/>
                    <a:pt x="124" y="3044"/>
                  </a:cubicBezTo>
                  <a:cubicBezTo>
                    <a:pt x="81" y="3189"/>
                    <a:pt x="36" y="3339"/>
                    <a:pt x="19" y="3490"/>
                  </a:cubicBezTo>
                  <a:cubicBezTo>
                    <a:pt x="1" y="3661"/>
                    <a:pt x="5" y="3838"/>
                    <a:pt x="30" y="4001"/>
                  </a:cubicBezTo>
                  <a:cubicBezTo>
                    <a:pt x="61" y="4194"/>
                    <a:pt x="108" y="4344"/>
                    <a:pt x="179" y="4472"/>
                  </a:cubicBezTo>
                  <a:cubicBezTo>
                    <a:pt x="219" y="4547"/>
                    <a:pt x="270" y="4616"/>
                    <a:pt x="329" y="4677"/>
                  </a:cubicBezTo>
                  <a:cubicBezTo>
                    <a:pt x="530" y="4889"/>
                    <a:pt x="814" y="5010"/>
                    <a:pt x="1088" y="5127"/>
                  </a:cubicBezTo>
                  <a:cubicBezTo>
                    <a:pt x="1117" y="5139"/>
                    <a:pt x="1147" y="5152"/>
                    <a:pt x="1177" y="5165"/>
                  </a:cubicBezTo>
                  <a:cubicBezTo>
                    <a:pt x="1306" y="5221"/>
                    <a:pt x="1401" y="5270"/>
                    <a:pt x="1485" y="5325"/>
                  </a:cubicBezTo>
                  <a:cubicBezTo>
                    <a:pt x="1619" y="5412"/>
                    <a:pt x="1747" y="5527"/>
                    <a:pt x="1875" y="5677"/>
                  </a:cubicBezTo>
                  <a:cubicBezTo>
                    <a:pt x="1921" y="5731"/>
                    <a:pt x="1966" y="5787"/>
                    <a:pt x="2010" y="5842"/>
                  </a:cubicBezTo>
                  <a:cubicBezTo>
                    <a:pt x="2018" y="5852"/>
                    <a:pt x="2025" y="5861"/>
                    <a:pt x="2033" y="5871"/>
                  </a:cubicBezTo>
                  <a:cubicBezTo>
                    <a:pt x="2194" y="6073"/>
                    <a:pt x="2372" y="6278"/>
                    <a:pt x="2610" y="6359"/>
                  </a:cubicBezTo>
                  <a:cubicBezTo>
                    <a:pt x="2871" y="6448"/>
                    <a:pt x="3138" y="6371"/>
                    <a:pt x="3316" y="6291"/>
                  </a:cubicBezTo>
                  <a:cubicBezTo>
                    <a:pt x="3533" y="6193"/>
                    <a:pt x="3728" y="6050"/>
                    <a:pt x="3925" y="5899"/>
                  </a:cubicBezTo>
                  <a:cubicBezTo>
                    <a:pt x="4138" y="5736"/>
                    <a:pt x="4387" y="5540"/>
                    <a:pt x="4613" y="5328"/>
                  </a:cubicBezTo>
                  <a:cubicBezTo>
                    <a:pt x="4732" y="5216"/>
                    <a:pt x="4822" y="5121"/>
                    <a:pt x="4896" y="5028"/>
                  </a:cubicBezTo>
                  <a:cubicBezTo>
                    <a:pt x="4989" y="4912"/>
                    <a:pt x="5056" y="4800"/>
                    <a:pt x="5100" y="4687"/>
                  </a:cubicBezTo>
                  <a:cubicBezTo>
                    <a:pt x="5116" y="4646"/>
                    <a:pt x="5129" y="4604"/>
                    <a:pt x="5142" y="4564"/>
                  </a:cubicBezTo>
                  <a:cubicBezTo>
                    <a:pt x="5160" y="4507"/>
                    <a:pt x="5178" y="4450"/>
                    <a:pt x="5204" y="4393"/>
                  </a:cubicBezTo>
                  <a:cubicBezTo>
                    <a:pt x="5217" y="4364"/>
                    <a:pt x="5233" y="4335"/>
                    <a:pt x="5250" y="4305"/>
                  </a:cubicBezTo>
                  <a:cubicBezTo>
                    <a:pt x="5325" y="4180"/>
                    <a:pt x="5431" y="4068"/>
                    <a:pt x="5533" y="3960"/>
                  </a:cubicBezTo>
                  <a:cubicBezTo>
                    <a:pt x="5632" y="3855"/>
                    <a:pt x="5734" y="3746"/>
                    <a:pt x="5810" y="3624"/>
                  </a:cubicBezTo>
                  <a:cubicBezTo>
                    <a:pt x="5890" y="3497"/>
                    <a:pt x="5942" y="3350"/>
                    <a:pt x="5962" y="3197"/>
                  </a:cubicBezTo>
                  <a:cubicBezTo>
                    <a:pt x="5972" y="3121"/>
                    <a:pt x="5973" y="3043"/>
                    <a:pt x="5967" y="2967"/>
                  </a:cubicBezTo>
                  <a:cubicBezTo>
                    <a:pt x="5960" y="2890"/>
                    <a:pt x="5944" y="2813"/>
                    <a:pt x="5921" y="2740"/>
                  </a:cubicBezTo>
                  <a:cubicBezTo>
                    <a:pt x="5892" y="2653"/>
                    <a:pt x="5850" y="2565"/>
                    <a:pt x="5796" y="2477"/>
                  </a:cubicBezTo>
                  <a:cubicBezTo>
                    <a:pt x="5748" y="2401"/>
                    <a:pt x="5689" y="2322"/>
                    <a:pt x="5621" y="2244"/>
                  </a:cubicBezTo>
                  <a:cubicBezTo>
                    <a:pt x="5519" y="2128"/>
                    <a:pt x="5412" y="2027"/>
                    <a:pt x="5301" y="1945"/>
                  </a:cubicBezTo>
                  <a:cubicBezTo>
                    <a:pt x="5284" y="1933"/>
                    <a:pt x="5267" y="1921"/>
                    <a:pt x="5251" y="1909"/>
                  </a:cubicBezTo>
                  <a:cubicBezTo>
                    <a:pt x="5196" y="1871"/>
                    <a:pt x="5140" y="1830"/>
                    <a:pt x="5093" y="1781"/>
                  </a:cubicBezTo>
                  <a:cubicBezTo>
                    <a:pt x="5070" y="1756"/>
                    <a:pt x="5051" y="1732"/>
                    <a:pt x="5034" y="1705"/>
                  </a:cubicBezTo>
                  <a:cubicBezTo>
                    <a:pt x="5002" y="1654"/>
                    <a:pt x="4980" y="1592"/>
                    <a:pt x="4965" y="1518"/>
                  </a:cubicBezTo>
                  <a:cubicBezTo>
                    <a:pt x="4952" y="1451"/>
                    <a:pt x="4946" y="1381"/>
                    <a:pt x="4941" y="1312"/>
                  </a:cubicBezTo>
                  <a:cubicBezTo>
                    <a:pt x="4931" y="1193"/>
                    <a:pt x="4921" y="1069"/>
                    <a:pt x="4871" y="963"/>
                  </a:cubicBezTo>
                  <a:cubicBezTo>
                    <a:pt x="4829" y="875"/>
                    <a:pt x="4760" y="800"/>
                    <a:pt x="4667" y="742"/>
                  </a:cubicBezTo>
                  <a:cubicBezTo>
                    <a:pt x="4586" y="691"/>
                    <a:pt x="4487" y="654"/>
                    <a:pt x="4380" y="634"/>
                  </a:cubicBezTo>
                  <a:cubicBezTo>
                    <a:pt x="4327" y="625"/>
                    <a:pt x="4274" y="620"/>
                    <a:pt x="4234" y="617"/>
                  </a:cubicBezTo>
                  <a:cubicBezTo>
                    <a:pt x="4218" y="616"/>
                    <a:pt x="4202" y="615"/>
                    <a:pt x="4187" y="614"/>
                  </a:cubicBezTo>
                  <a:cubicBezTo>
                    <a:pt x="4161" y="612"/>
                    <a:pt x="4134" y="610"/>
                    <a:pt x="4107" y="607"/>
                  </a:cubicBezTo>
                  <a:cubicBezTo>
                    <a:pt x="3985" y="596"/>
                    <a:pt x="3893" y="578"/>
                    <a:pt x="3817" y="549"/>
                  </a:cubicBezTo>
                  <a:cubicBezTo>
                    <a:pt x="3711" y="509"/>
                    <a:pt x="3629" y="457"/>
                    <a:pt x="3532" y="385"/>
                  </a:cubicBezTo>
                  <a:cubicBezTo>
                    <a:pt x="3513" y="370"/>
                    <a:pt x="3493" y="355"/>
                    <a:pt x="3472" y="340"/>
                  </a:cubicBezTo>
                  <a:cubicBezTo>
                    <a:pt x="3322" y="227"/>
                    <a:pt x="3096" y="82"/>
                    <a:pt x="2875" y="33"/>
                  </a:cubicBezTo>
                  <a:cubicBezTo>
                    <a:pt x="2799" y="16"/>
                    <a:pt x="2726" y="8"/>
                    <a:pt x="2655" y="8"/>
                  </a:cubicBezTo>
                  <a:cubicBezTo>
                    <a:pt x="2618" y="8"/>
                    <a:pt x="2582" y="10"/>
                    <a:pt x="2547" y="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5" name="Freeform 62">
              <a:extLst>
                <a:ext uri="{FF2B5EF4-FFF2-40B4-BE49-F238E27FC236}">
                  <a16:creationId xmlns:a16="http://schemas.microsoft.com/office/drawing/2014/main" id="{AE2B2260-536F-4A0C-BABE-1A3541E30D9D}"/>
                </a:ext>
              </a:extLst>
            </p:cNvPr>
            <p:cNvSpPr>
              <a:spLocks noEditPoints="1"/>
            </p:cNvSpPr>
            <p:nvPr/>
          </p:nvSpPr>
          <p:spPr bwMode="auto">
            <a:xfrm>
              <a:off x="3505" y="-217"/>
              <a:ext cx="4476" cy="4777"/>
            </a:xfrm>
            <a:custGeom>
              <a:avLst/>
              <a:gdLst>
                <a:gd name="T0" fmla="*/ 2304 w 6048"/>
                <a:gd name="T1" fmla="*/ 6201 h 6454"/>
                <a:gd name="T2" fmla="*/ 2024 w 6048"/>
                <a:gd name="T3" fmla="*/ 5888 h 6454"/>
                <a:gd name="T4" fmla="*/ 1490 w 6048"/>
                <a:gd name="T5" fmla="*/ 5365 h 6454"/>
                <a:gd name="T6" fmla="*/ 1062 w 6048"/>
                <a:gd name="T7" fmla="*/ 5152 h 6454"/>
                <a:gd name="T8" fmla="*/ 184 w 6048"/>
                <a:gd name="T9" fmla="*/ 4526 h 6454"/>
                <a:gd name="T10" fmla="*/ 28 w 6048"/>
                <a:gd name="T11" fmla="*/ 4060 h 6454"/>
                <a:gd name="T12" fmla="*/ 11 w 6048"/>
                <a:gd name="T13" fmla="*/ 3554 h 6454"/>
                <a:gd name="T14" fmla="*/ 220 w 6048"/>
                <a:gd name="T15" fmla="*/ 2594 h 6454"/>
                <a:gd name="T16" fmla="*/ 256 w 6048"/>
                <a:gd name="T17" fmla="*/ 2305 h 6454"/>
                <a:gd name="T18" fmla="*/ 530 w 6048"/>
                <a:gd name="T19" fmla="*/ 1710 h 6454"/>
                <a:gd name="T20" fmla="*/ 868 w 6048"/>
                <a:gd name="T21" fmla="*/ 1086 h 6454"/>
                <a:gd name="T22" fmla="*/ 1520 w 6048"/>
                <a:gd name="T23" fmla="*/ 554 h 6454"/>
                <a:gd name="T24" fmla="*/ 1689 w 6048"/>
                <a:gd name="T25" fmla="*/ 498 h 6454"/>
                <a:gd name="T26" fmla="*/ 2037 w 6048"/>
                <a:gd name="T27" fmla="*/ 277 h 6454"/>
                <a:gd name="T28" fmla="*/ 2599 w 6048"/>
                <a:gd name="T29" fmla="*/ 8 h 6454"/>
                <a:gd name="T30" fmla="*/ 3533 w 6048"/>
                <a:gd name="T31" fmla="*/ 348 h 6454"/>
                <a:gd name="T32" fmla="*/ 3890 w 6048"/>
                <a:gd name="T33" fmla="*/ 542 h 6454"/>
                <a:gd name="T34" fmla="*/ 4241 w 6048"/>
                <a:gd name="T35" fmla="*/ 605 h 6454"/>
                <a:gd name="T36" fmla="*/ 4453 w 6048"/>
                <a:gd name="T37" fmla="*/ 633 h 6454"/>
                <a:gd name="T38" fmla="*/ 4936 w 6048"/>
                <a:gd name="T39" fmla="*/ 979 h 6454"/>
                <a:gd name="T40" fmla="*/ 5018 w 6048"/>
                <a:gd name="T41" fmla="*/ 1531 h 6454"/>
                <a:gd name="T42" fmla="*/ 5151 w 6048"/>
                <a:gd name="T43" fmla="*/ 1795 h 6454"/>
                <a:gd name="T44" fmla="*/ 5368 w 6048"/>
                <a:gd name="T45" fmla="*/ 1950 h 6454"/>
                <a:gd name="T46" fmla="*/ 5996 w 6048"/>
                <a:gd name="T47" fmla="*/ 2735 h 6454"/>
                <a:gd name="T48" fmla="*/ 6034 w 6048"/>
                <a:gd name="T49" fmla="*/ 3200 h 6454"/>
                <a:gd name="T50" fmla="*/ 5595 w 6048"/>
                <a:gd name="T51" fmla="*/ 3957 h 6454"/>
                <a:gd name="T52" fmla="*/ 5251 w 6048"/>
                <a:gd name="T53" fmla="*/ 4408 h 6454"/>
                <a:gd name="T54" fmla="*/ 5153 w 6048"/>
                <a:gd name="T55" fmla="*/ 4710 h 6454"/>
                <a:gd name="T56" fmla="*/ 4669 w 6048"/>
                <a:gd name="T57" fmla="*/ 5370 h 6454"/>
                <a:gd name="T58" fmla="*/ 3341 w 6048"/>
                <a:gd name="T59" fmla="*/ 6344 h 6454"/>
                <a:gd name="T60" fmla="*/ 2886 w 6048"/>
                <a:gd name="T61" fmla="*/ 6447 h 6454"/>
                <a:gd name="T62" fmla="*/ 2599 w 6048"/>
                <a:gd name="T63" fmla="*/ 9 h 6454"/>
                <a:gd name="T64" fmla="*/ 2037 w 6048"/>
                <a:gd name="T65" fmla="*/ 277 h 6454"/>
                <a:gd name="T66" fmla="*/ 1690 w 6048"/>
                <a:gd name="T67" fmla="*/ 499 h 6454"/>
                <a:gd name="T68" fmla="*/ 1520 w 6048"/>
                <a:gd name="T69" fmla="*/ 555 h 6454"/>
                <a:gd name="T70" fmla="*/ 869 w 6048"/>
                <a:gd name="T71" fmla="*/ 1087 h 6454"/>
                <a:gd name="T72" fmla="*/ 531 w 6048"/>
                <a:gd name="T73" fmla="*/ 1711 h 6454"/>
                <a:gd name="T74" fmla="*/ 257 w 6048"/>
                <a:gd name="T75" fmla="*/ 2305 h 6454"/>
                <a:gd name="T76" fmla="*/ 220 w 6048"/>
                <a:gd name="T77" fmla="*/ 2594 h 6454"/>
                <a:gd name="T78" fmla="*/ 11 w 6048"/>
                <a:gd name="T79" fmla="*/ 3554 h 6454"/>
                <a:gd name="T80" fmla="*/ 29 w 6048"/>
                <a:gd name="T81" fmla="*/ 4060 h 6454"/>
                <a:gd name="T82" fmla="*/ 185 w 6048"/>
                <a:gd name="T83" fmla="*/ 4525 h 6454"/>
                <a:gd name="T84" fmla="*/ 1062 w 6048"/>
                <a:gd name="T85" fmla="*/ 5151 h 6454"/>
                <a:gd name="T86" fmla="*/ 1491 w 6048"/>
                <a:gd name="T87" fmla="*/ 5365 h 6454"/>
                <a:gd name="T88" fmla="*/ 2025 w 6048"/>
                <a:gd name="T89" fmla="*/ 5887 h 6454"/>
                <a:gd name="T90" fmla="*/ 2304 w 6048"/>
                <a:gd name="T91" fmla="*/ 6200 h 6454"/>
                <a:gd name="T92" fmla="*/ 2985 w 6048"/>
                <a:gd name="T93" fmla="*/ 6441 h 6454"/>
                <a:gd name="T94" fmla="*/ 3966 w 6048"/>
                <a:gd name="T95" fmla="*/ 5949 h 6454"/>
                <a:gd name="T96" fmla="*/ 4953 w 6048"/>
                <a:gd name="T97" fmla="*/ 5062 h 6454"/>
                <a:gd name="T98" fmla="*/ 5191 w 6048"/>
                <a:gd name="T99" fmla="*/ 4585 h 6454"/>
                <a:gd name="T100" fmla="*/ 5296 w 6048"/>
                <a:gd name="T101" fmla="*/ 4317 h 6454"/>
                <a:gd name="T102" fmla="*/ 5873 w 6048"/>
                <a:gd name="T103" fmla="*/ 3631 h 6454"/>
                <a:gd name="T104" fmla="*/ 6041 w 6048"/>
                <a:gd name="T105" fmla="*/ 2966 h 6454"/>
                <a:gd name="T106" fmla="*/ 5696 w 6048"/>
                <a:gd name="T107" fmla="*/ 2240 h 6454"/>
                <a:gd name="T108" fmla="*/ 5312 w 6048"/>
                <a:gd name="T109" fmla="*/ 1915 h 6454"/>
                <a:gd name="T110" fmla="*/ 5089 w 6048"/>
                <a:gd name="T111" fmla="*/ 1722 h 6454"/>
                <a:gd name="T112" fmla="*/ 4995 w 6048"/>
                <a:gd name="T113" fmla="*/ 1319 h 6454"/>
                <a:gd name="T114" fmla="*/ 4739 w 6048"/>
                <a:gd name="T115" fmla="*/ 751 h 6454"/>
                <a:gd name="T116" fmla="*/ 4307 w 6048"/>
                <a:gd name="T117" fmla="*/ 612 h 6454"/>
                <a:gd name="T118" fmla="*/ 4180 w 6048"/>
                <a:gd name="T119" fmla="*/ 600 h 6454"/>
                <a:gd name="T120" fmla="*/ 3595 w 6048"/>
                <a:gd name="T121" fmla="*/ 391 h 6454"/>
                <a:gd name="T122" fmla="*/ 2932 w 6048"/>
                <a:gd name="T123" fmla="*/ 42 h 6454"/>
                <a:gd name="T124" fmla="*/ 2599 w 6048"/>
                <a:gd name="T125" fmla="*/ 9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8" h="6454">
                  <a:moveTo>
                    <a:pt x="2621" y="6403"/>
                  </a:moveTo>
                  <a:cubicBezTo>
                    <a:pt x="2513" y="6364"/>
                    <a:pt x="2409" y="6298"/>
                    <a:pt x="2304" y="6201"/>
                  </a:cubicBezTo>
                  <a:cubicBezTo>
                    <a:pt x="2205" y="6110"/>
                    <a:pt x="2117" y="6003"/>
                    <a:pt x="2042" y="5910"/>
                  </a:cubicBezTo>
                  <a:cubicBezTo>
                    <a:pt x="2036" y="5903"/>
                    <a:pt x="2030" y="5895"/>
                    <a:pt x="2024" y="5888"/>
                  </a:cubicBezTo>
                  <a:cubicBezTo>
                    <a:pt x="1979" y="5831"/>
                    <a:pt x="1931" y="5772"/>
                    <a:pt x="1883" y="5717"/>
                  </a:cubicBezTo>
                  <a:cubicBezTo>
                    <a:pt x="1755" y="5569"/>
                    <a:pt x="1626" y="5454"/>
                    <a:pt x="1490" y="5365"/>
                  </a:cubicBezTo>
                  <a:cubicBezTo>
                    <a:pt x="1404" y="5309"/>
                    <a:pt x="1306" y="5258"/>
                    <a:pt x="1182" y="5203"/>
                  </a:cubicBezTo>
                  <a:cubicBezTo>
                    <a:pt x="1142" y="5186"/>
                    <a:pt x="1101" y="5169"/>
                    <a:pt x="1062" y="5152"/>
                  </a:cubicBezTo>
                  <a:cubicBezTo>
                    <a:pt x="801" y="5041"/>
                    <a:pt x="532" y="4926"/>
                    <a:pt x="337" y="4727"/>
                  </a:cubicBezTo>
                  <a:cubicBezTo>
                    <a:pt x="278" y="4666"/>
                    <a:pt x="226" y="4599"/>
                    <a:pt x="184" y="4526"/>
                  </a:cubicBezTo>
                  <a:cubicBezTo>
                    <a:pt x="145" y="4457"/>
                    <a:pt x="113" y="4384"/>
                    <a:pt x="86" y="4301"/>
                  </a:cubicBezTo>
                  <a:cubicBezTo>
                    <a:pt x="62" y="4228"/>
                    <a:pt x="44" y="4149"/>
                    <a:pt x="28" y="4060"/>
                  </a:cubicBezTo>
                  <a:cubicBezTo>
                    <a:pt x="14" y="3979"/>
                    <a:pt x="6" y="3893"/>
                    <a:pt x="3" y="3807"/>
                  </a:cubicBezTo>
                  <a:cubicBezTo>
                    <a:pt x="0" y="3723"/>
                    <a:pt x="3" y="3638"/>
                    <a:pt x="11" y="3554"/>
                  </a:cubicBezTo>
                  <a:cubicBezTo>
                    <a:pt x="25" y="3396"/>
                    <a:pt x="71" y="3240"/>
                    <a:pt x="116" y="3089"/>
                  </a:cubicBezTo>
                  <a:cubicBezTo>
                    <a:pt x="166" y="2918"/>
                    <a:pt x="214" y="2757"/>
                    <a:pt x="220" y="2594"/>
                  </a:cubicBezTo>
                  <a:cubicBezTo>
                    <a:pt x="220" y="2571"/>
                    <a:pt x="222" y="2547"/>
                    <a:pt x="224" y="2520"/>
                  </a:cubicBezTo>
                  <a:cubicBezTo>
                    <a:pt x="229" y="2448"/>
                    <a:pt x="240" y="2375"/>
                    <a:pt x="256" y="2305"/>
                  </a:cubicBezTo>
                  <a:cubicBezTo>
                    <a:pt x="272" y="2236"/>
                    <a:pt x="293" y="2167"/>
                    <a:pt x="319" y="2099"/>
                  </a:cubicBezTo>
                  <a:cubicBezTo>
                    <a:pt x="369" y="1969"/>
                    <a:pt x="438" y="1841"/>
                    <a:pt x="530" y="1710"/>
                  </a:cubicBezTo>
                  <a:cubicBezTo>
                    <a:pt x="596" y="1616"/>
                    <a:pt x="649" y="1503"/>
                    <a:pt x="700" y="1394"/>
                  </a:cubicBezTo>
                  <a:cubicBezTo>
                    <a:pt x="754" y="1281"/>
                    <a:pt x="805" y="1173"/>
                    <a:pt x="868" y="1086"/>
                  </a:cubicBezTo>
                  <a:cubicBezTo>
                    <a:pt x="971" y="945"/>
                    <a:pt x="1086" y="797"/>
                    <a:pt x="1246" y="690"/>
                  </a:cubicBezTo>
                  <a:cubicBezTo>
                    <a:pt x="1330" y="634"/>
                    <a:pt x="1425" y="587"/>
                    <a:pt x="1520" y="554"/>
                  </a:cubicBezTo>
                  <a:cubicBezTo>
                    <a:pt x="1543" y="546"/>
                    <a:pt x="1566" y="539"/>
                    <a:pt x="1588" y="532"/>
                  </a:cubicBezTo>
                  <a:cubicBezTo>
                    <a:pt x="1623" y="521"/>
                    <a:pt x="1656" y="511"/>
                    <a:pt x="1689" y="498"/>
                  </a:cubicBezTo>
                  <a:cubicBezTo>
                    <a:pt x="1720" y="486"/>
                    <a:pt x="1749" y="474"/>
                    <a:pt x="1776" y="459"/>
                  </a:cubicBezTo>
                  <a:cubicBezTo>
                    <a:pt x="1867" y="412"/>
                    <a:pt x="1953" y="343"/>
                    <a:pt x="2037" y="277"/>
                  </a:cubicBezTo>
                  <a:cubicBezTo>
                    <a:pt x="2114" y="214"/>
                    <a:pt x="2195" y="150"/>
                    <a:pt x="2279" y="103"/>
                  </a:cubicBezTo>
                  <a:cubicBezTo>
                    <a:pt x="2378" y="49"/>
                    <a:pt x="2486" y="17"/>
                    <a:pt x="2599" y="8"/>
                  </a:cubicBezTo>
                  <a:cubicBezTo>
                    <a:pt x="2703" y="0"/>
                    <a:pt x="2815" y="11"/>
                    <a:pt x="2932" y="41"/>
                  </a:cubicBezTo>
                  <a:cubicBezTo>
                    <a:pt x="3151" y="98"/>
                    <a:pt x="3380" y="244"/>
                    <a:pt x="3533" y="348"/>
                  </a:cubicBezTo>
                  <a:cubicBezTo>
                    <a:pt x="3556" y="365"/>
                    <a:pt x="3576" y="378"/>
                    <a:pt x="3595" y="391"/>
                  </a:cubicBezTo>
                  <a:cubicBezTo>
                    <a:pt x="3677" y="445"/>
                    <a:pt x="3770" y="502"/>
                    <a:pt x="3890" y="542"/>
                  </a:cubicBezTo>
                  <a:cubicBezTo>
                    <a:pt x="3987" y="575"/>
                    <a:pt x="4096" y="590"/>
                    <a:pt x="4180" y="599"/>
                  </a:cubicBezTo>
                  <a:cubicBezTo>
                    <a:pt x="4201" y="601"/>
                    <a:pt x="4221" y="603"/>
                    <a:pt x="4241" y="605"/>
                  </a:cubicBezTo>
                  <a:cubicBezTo>
                    <a:pt x="4263" y="607"/>
                    <a:pt x="4285" y="609"/>
                    <a:pt x="4307" y="611"/>
                  </a:cubicBezTo>
                  <a:cubicBezTo>
                    <a:pt x="4365" y="617"/>
                    <a:pt x="4411" y="624"/>
                    <a:pt x="4453" y="633"/>
                  </a:cubicBezTo>
                  <a:cubicBezTo>
                    <a:pt x="4560" y="657"/>
                    <a:pt x="4659" y="697"/>
                    <a:pt x="4739" y="751"/>
                  </a:cubicBezTo>
                  <a:cubicBezTo>
                    <a:pt x="4830" y="812"/>
                    <a:pt x="4897" y="889"/>
                    <a:pt x="4936" y="979"/>
                  </a:cubicBezTo>
                  <a:cubicBezTo>
                    <a:pt x="4981" y="1082"/>
                    <a:pt x="4989" y="1203"/>
                    <a:pt x="4996" y="1319"/>
                  </a:cubicBezTo>
                  <a:cubicBezTo>
                    <a:pt x="5000" y="1390"/>
                    <a:pt x="5005" y="1463"/>
                    <a:pt x="5018" y="1531"/>
                  </a:cubicBezTo>
                  <a:cubicBezTo>
                    <a:pt x="5032" y="1607"/>
                    <a:pt x="5055" y="1669"/>
                    <a:pt x="5090" y="1721"/>
                  </a:cubicBezTo>
                  <a:cubicBezTo>
                    <a:pt x="5107" y="1747"/>
                    <a:pt x="5127" y="1771"/>
                    <a:pt x="5151" y="1795"/>
                  </a:cubicBezTo>
                  <a:cubicBezTo>
                    <a:pt x="5200" y="1842"/>
                    <a:pt x="5257" y="1879"/>
                    <a:pt x="5313" y="1915"/>
                  </a:cubicBezTo>
                  <a:cubicBezTo>
                    <a:pt x="5331" y="1926"/>
                    <a:pt x="5349" y="1938"/>
                    <a:pt x="5368" y="1950"/>
                  </a:cubicBezTo>
                  <a:cubicBezTo>
                    <a:pt x="5483" y="2027"/>
                    <a:pt x="5594" y="2125"/>
                    <a:pt x="5697" y="2240"/>
                  </a:cubicBezTo>
                  <a:cubicBezTo>
                    <a:pt x="5842" y="2402"/>
                    <a:pt x="5943" y="2569"/>
                    <a:pt x="5996" y="2735"/>
                  </a:cubicBezTo>
                  <a:cubicBezTo>
                    <a:pt x="6020" y="2809"/>
                    <a:pt x="6035" y="2887"/>
                    <a:pt x="6042" y="2966"/>
                  </a:cubicBezTo>
                  <a:cubicBezTo>
                    <a:pt x="6048" y="3043"/>
                    <a:pt x="6045" y="3122"/>
                    <a:pt x="6034" y="3200"/>
                  </a:cubicBezTo>
                  <a:cubicBezTo>
                    <a:pt x="6012" y="3355"/>
                    <a:pt x="5957" y="3504"/>
                    <a:pt x="5874" y="3631"/>
                  </a:cubicBezTo>
                  <a:cubicBezTo>
                    <a:pt x="5796" y="3750"/>
                    <a:pt x="5694" y="3855"/>
                    <a:pt x="5595" y="3957"/>
                  </a:cubicBezTo>
                  <a:cubicBezTo>
                    <a:pt x="5486" y="4069"/>
                    <a:pt x="5373" y="4185"/>
                    <a:pt x="5296" y="4318"/>
                  </a:cubicBezTo>
                  <a:cubicBezTo>
                    <a:pt x="5279" y="4348"/>
                    <a:pt x="5263" y="4378"/>
                    <a:pt x="5251" y="4408"/>
                  </a:cubicBezTo>
                  <a:cubicBezTo>
                    <a:pt x="5226" y="4466"/>
                    <a:pt x="5208" y="4527"/>
                    <a:pt x="5192" y="4585"/>
                  </a:cubicBezTo>
                  <a:cubicBezTo>
                    <a:pt x="5180" y="4627"/>
                    <a:pt x="5168" y="4669"/>
                    <a:pt x="5153" y="4710"/>
                  </a:cubicBezTo>
                  <a:cubicBezTo>
                    <a:pt x="5111" y="4828"/>
                    <a:pt x="5046" y="4943"/>
                    <a:pt x="4954" y="5063"/>
                  </a:cubicBezTo>
                  <a:cubicBezTo>
                    <a:pt x="4879" y="5160"/>
                    <a:pt x="4788" y="5257"/>
                    <a:pt x="4669" y="5370"/>
                  </a:cubicBezTo>
                  <a:cubicBezTo>
                    <a:pt x="4442" y="5584"/>
                    <a:pt x="4197" y="5775"/>
                    <a:pt x="3966" y="5950"/>
                  </a:cubicBezTo>
                  <a:cubicBezTo>
                    <a:pt x="3764" y="6102"/>
                    <a:pt x="3564" y="6247"/>
                    <a:pt x="3341" y="6344"/>
                  </a:cubicBezTo>
                  <a:cubicBezTo>
                    <a:pt x="3220" y="6396"/>
                    <a:pt x="3100" y="6429"/>
                    <a:pt x="2985" y="6441"/>
                  </a:cubicBezTo>
                  <a:cubicBezTo>
                    <a:pt x="2951" y="6445"/>
                    <a:pt x="2918" y="6447"/>
                    <a:pt x="2886" y="6447"/>
                  </a:cubicBezTo>
                  <a:cubicBezTo>
                    <a:pt x="2792" y="6447"/>
                    <a:pt x="2703" y="6432"/>
                    <a:pt x="2621" y="6403"/>
                  </a:cubicBezTo>
                  <a:moveTo>
                    <a:pt x="2599" y="9"/>
                  </a:moveTo>
                  <a:cubicBezTo>
                    <a:pt x="2486" y="17"/>
                    <a:pt x="2378" y="50"/>
                    <a:pt x="2280" y="104"/>
                  </a:cubicBezTo>
                  <a:cubicBezTo>
                    <a:pt x="2195" y="151"/>
                    <a:pt x="2115" y="215"/>
                    <a:pt x="2037" y="277"/>
                  </a:cubicBezTo>
                  <a:cubicBezTo>
                    <a:pt x="1954" y="344"/>
                    <a:pt x="1868" y="413"/>
                    <a:pt x="1776" y="460"/>
                  </a:cubicBezTo>
                  <a:cubicBezTo>
                    <a:pt x="1749" y="474"/>
                    <a:pt x="1720" y="487"/>
                    <a:pt x="1690" y="499"/>
                  </a:cubicBezTo>
                  <a:cubicBezTo>
                    <a:pt x="1656" y="511"/>
                    <a:pt x="1623" y="522"/>
                    <a:pt x="1589" y="533"/>
                  </a:cubicBezTo>
                  <a:cubicBezTo>
                    <a:pt x="1566" y="540"/>
                    <a:pt x="1543" y="547"/>
                    <a:pt x="1520" y="555"/>
                  </a:cubicBezTo>
                  <a:cubicBezTo>
                    <a:pt x="1425" y="587"/>
                    <a:pt x="1330" y="634"/>
                    <a:pt x="1246" y="691"/>
                  </a:cubicBezTo>
                  <a:cubicBezTo>
                    <a:pt x="1086" y="798"/>
                    <a:pt x="972" y="945"/>
                    <a:pt x="869" y="1087"/>
                  </a:cubicBezTo>
                  <a:cubicBezTo>
                    <a:pt x="805" y="1174"/>
                    <a:pt x="755" y="1281"/>
                    <a:pt x="701" y="1395"/>
                  </a:cubicBezTo>
                  <a:cubicBezTo>
                    <a:pt x="650" y="1504"/>
                    <a:pt x="596" y="1616"/>
                    <a:pt x="531" y="1711"/>
                  </a:cubicBezTo>
                  <a:cubicBezTo>
                    <a:pt x="439" y="1842"/>
                    <a:pt x="370" y="1969"/>
                    <a:pt x="320" y="2100"/>
                  </a:cubicBezTo>
                  <a:cubicBezTo>
                    <a:pt x="294" y="2167"/>
                    <a:pt x="272" y="2236"/>
                    <a:pt x="257" y="2305"/>
                  </a:cubicBezTo>
                  <a:cubicBezTo>
                    <a:pt x="241" y="2375"/>
                    <a:pt x="230" y="2448"/>
                    <a:pt x="224" y="2520"/>
                  </a:cubicBezTo>
                  <a:cubicBezTo>
                    <a:pt x="223" y="2547"/>
                    <a:pt x="221" y="2571"/>
                    <a:pt x="220" y="2594"/>
                  </a:cubicBezTo>
                  <a:cubicBezTo>
                    <a:pt x="214" y="2757"/>
                    <a:pt x="167" y="2918"/>
                    <a:pt x="117" y="3089"/>
                  </a:cubicBezTo>
                  <a:cubicBezTo>
                    <a:pt x="72" y="3240"/>
                    <a:pt x="26" y="3397"/>
                    <a:pt x="11" y="3554"/>
                  </a:cubicBezTo>
                  <a:cubicBezTo>
                    <a:pt x="3" y="3638"/>
                    <a:pt x="1" y="3723"/>
                    <a:pt x="4" y="3807"/>
                  </a:cubicBezTo>
                  <a:cubicBezTo>
                    <a:pt x="6" y="3893"/>
                    <a:pt x="15" y="3978"/>
                    <a:pt x="29" y="4060"/>
                  </a:cubicBezTo>
                  <a:cubicBezTo>
                    <a:pt x="44" y="4149"/>
                    <a:pt x="63" y="4228"/>
                    <a:pt x="87" y="4300"/>
                  </a:cubicBezTo>
                  <a:cubicBezTo>
                    <a:pt x="114" y="4383"/>
                    <a:pt x="146" y="4457"/>
                    <a:pt x="185" y="4525"/>
                  </a:cubicBezTo>
                  <a:cubicBezTo>
                    <a:pt x="227" y="4598"/>
                    <a:pt x="278" y="4666"/>
                    <a:pt x="337" y="4726"/>
                  </a:cubicBezTo>
                  <a:cubicBezTo>
                    <a:pt x="532" y="4925"/>
                    <a:pt x="802" y="5040"/>
                    <a:pt x="1062" y="5151"/>
                  </a:cubicBezTo>
                  <a:cubicBezTo>
                    <a:pt x="1101" y="5168"/>
                    <a:pt x="1142" y="5185"/>
                    <a:pt x="1182" y="5203"/>
                  </a:cubicBezTo>
                  <a:cubicBezTo>
                    <a:pt x="1307" y="5257"/>
                    <a:pt x="1405" y="5309"/>
                    <a:pt x="1491" y="5365"/>
                  </a:cubicBezTo>
                  <a:cubicBezTo>
                    <a:pt x="1627" y="5453"/>
                    <a:pt x="1755" y="5568"/>
                    <a:pt x="1884" y="5716"/>
                  </a:cubicBezTo>
                  <a:cubicBezTo>
                    <a:pt x="1932" y="5772"/>
                    <a:pt x="1979" y="5830"/>
                    <a:pt x="2025" y="5887"/>
                  </a:cubicBezTo>
                  <a:cubicBezTo>
                    <a:pt x="2031" y="5895"/>
                    <a:pt x="2037" y="5902"/>
                    <a:pt x="2043" y="5910"/>
                  </a:cubicBezTo>
                  <a:cubicBezTo>
                    <a:pt x="2118" y="6003"/>
                    <a:pt x="2206" y="6110"/>
                    <a:pt x="2304" y="6200"/>
                  </a:cubicBezTo>
                  <a:cubicBezTo>
                    <a:pt x="2410" y="6298"/>
                    <a:pt x="2513" y="6364"/>
                    <a:pt x="2621" y="6402"/>
                  </a:cubicBezTo>
                  <a:cubicBezTo>
                    <a:pt x="2732" y="6441"/>
                    <a:pt x="2854" y="6454"/>
                    <a:pt x="2985" y="6441"/>
                  </a:cubicBezTo>
                  <a:cubicBezTo>
                    <a:pt x="3100" y="6429"/>
                    <a:pt x="3220" y="6396"/>
                    <a:pt x="3341" y="6343"/>
                  </a:cubicBezTo>
                  <a:cubicBezTo>
                    <a:pt x="3564" y="6246"/>
                    <a:pt x="3764" y="6102"/>
                    <a:pt x="3966" y="5949"/>
                  </a:cubicBezTo>
                  <a:cubicBezTo>
                    <a:pt x="4197" y="5775"/>
                    <a:pt x="4442" y="5583"/>
                    <a:pt x="4668" y="5369"/>
                  </a:cubicBezTo>
                  <a:cubicBezTo>
                    <a:pt x="4788" y="5257"/>
                    <a:pt x="4878" y="5159"/>
                    <a:pt x="4953" y="5062"/>
                  </a:cubicBezTo>
                  <a:cubicBezTo>
                    <a:pt x="5045" y="4942"/>
                    <a:pt x="5111" y="4827"/>
                    <a:pt x="5152" y="4710"/>
                  </a:cubicBezTo>
                  <a:cubicBezTo>
                    <a:pt x="5167" y="4669"/>
                    <a:pt x="5179" y="4626"/>
                    <a:pt x="5191" y="4585"/>
                  </a:cubicBezTo>
                  <a:cubicBezTo>
                    <a:pt x="5208" y="4527"/>
                    <a:pt x="5225" y="4466"/>
                    <a:pt x="5250" y="4408"/>
                  </a:cubicBezTo>
                  <a:cubicBezTo>
                    <a:pt x="5263" y="4378"/>
                    <a:pt x="5278" y="4347"/>
                    <a:pt x="5296" y="4317"/>
                  </a:cubicBezTo>
                  <a:cubicBezTo>
                    <a:pt x="5373" y="4185"/>
                    <a:pt x="5485" y="4069"/>
                    <a:pt x="5594" y="3957"/>
                  </a:cubicBezTo>
                  <a:cubicBezTo>
                    <a:pt x="5693" y="3855"/>
                    <a:pt x="5796" y="3750"/>
                    <a:pt x="5873" y="3631"/>
                  </a:cubicBezTo>
                  <a:cubicBezTo>
                    <a:pt x="5956" y="3504"/>
                    <a:pt x="6012" y="3354"/>
                    <a:pt x="6033" y="3200"/>
                  </a:cubicBezTo>
                  <a:cubicBezTo>
                    <a:pt x="6044" y="3122"/>
                    <a:pt x="6047" y="3043"/>
                    <a:pt x="6041" y="2966"/>
                  </a:cubicBezTo>
                  <a:cubicBezTo>
                    <a:pt x="6035" y="2887"/>
                    <a:pt x="6019" y="2809"/>
                    <a:pt x="5996" y="2735"/>
                  </a:cubicBezTo>
                  <a:cubicBezTo>
                    <a:pt x="5942" y="2569"/>
                    <a:pt x="5842" y="2403"/>
                    <a:pt x="5696" y="2240"/>
                  </a:cubicBezTo>
                  <a:cubicBezTo>
                    <a:pt x="5593" y="2125"/>
                    <a:pt x="5483" y="2028"/>
                    <a:pt x="5367" y="1951"/>
                  </a:cubicBezTo>
                  <a:cubicBezTo>
                    <a:pt x="5349" y="1939"/>
                    <a:pt x="5330" y="1927"/>
                    <a:pt x="5312" y="1915"/>
                  </a:cubicBezTo>
                  <a:cubicBezTo>
                    <a:pt x="5257" y="1879"/>
                    <a:pt x="5199" y="1842"/>
                    <a:pt x="5151" y="1796"/>
                  </a:cubicBezTo>
                  <a:cubicBezTo>
                    <a:pt x="5126" y="1772"/>
                    <a:pt x="5106" y="1748"/>
                    <a:pt x="5089" y="1722"/>
                  </a:cubicBezTo>
                  <a:cubicBezTo>
                    <a:pt x="5055" y="1670"/>
                    <a:pt x="5031" y="1607"/>
                    <a:pt x="5017" y="1531"/>
                  </a:cubicBezTo>
                  <a:cubicBezTo>
                    <a:pt x="5004" y="1463"/>
                    <a:pt x="5000" y="1390"/>
                    <a:pt x="4995" y="1319"/>
                  </a:cubicBezTo>
                  <a:cubicBezTo>
                    <a:pt x="4988" y="1203"/>
                    <a:pt x="4981" y="1083"/>
                    <a:pt x="4935" y="979"/>
                  </a:cubicBezTo>
                  <a:cubicBezTo>
                    <a:pt x="4896" y="889"/>
                    <a:pt x="4830" y="812"/>
                    <a:pt x="4739" y="751"/>
                  </a:cubicBezTo>
                  <a:cubicBezTo>
                    <a:pt x="4659" y="698"/>
                    <a:pt x="4560" y="657"/>
                    <a:pt x="4453" y="634"/>
                  </a:cubicBezTo>
                  <a:cubicBezTo>
                    <a:pt x="4411" y="625"/>
                    <a:pt x="4364" y="618"/>
                    <a:pt x="4307" y="612"/>
                  </a:cubicBezTo>
                  <a:cubicBezTo>
                    <a:pt x="4285" y="610"/>
                    <a:pt x="4263" y="608"/>
                    <a:pt x="4241" y="605"/>
                  </a:cubicBezTo>
                  <a:cubicBezTo>
                    <a:pt x="4221" y="604"/>
                    <a:pt x="4201" y="602"/>
                    <a:pt x="4180" y="600"/>
                  </a:cubicBezTo>
                  <a:cubicBezTo>
                    <a:pt x="4096" y="591"/>
                    <a:pt x="3986" y="576"/>
                    <a:pt x="3890" y="543"/>
                  </a:cubicBezTo>
                  <a:cubicBezTo>
                    <a:pt x="3769" y="502"/>
                    <a:pt x="3677" y="446"/>
                    <a:pt x="3595" y="391"/>
                  </a:cubicBezTo>
                  <a:cubicBezTo>
                    <a:pt x="3576" y="379"/>
                    <a:pt x="3556" y="365"/>
                    <a:pt x="3532" y="349"/>
                  </a:cubicBezTo>
                  <a:cubicBezTo>
                    <a:pt x="3379" y="244"/>
                    <a:pt x="3151" y="99"/>
                    <a:pt x="2932" y="42"/>
                  </a:cubicBezTo>
                  <a:cubicBezTo>
                    <a:pt x="2840" y="18"/>
                    <a:pt x="2751" y="6"/>
                    <a:pt x="2667" y="6"/>
                  </a:cubicBezTo>
                  <a:cubicBezTo>
                    <a:pt x="2644" y="6"/>
                    <a:pt x="2621" y="7"/>
                    <a:pt x="2599" y="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6" name="Freeform 63">
              <a:extLst>
                <a:ext uri="{FF2B5EF4-FFF2-40B4-BE49-F238E27FC236}">
                  <a16:creationId xmlns:a16="http://schemas.microsoft.com/office/drawing/2014/main" id="{E2472615-9176-4970-A10F-A32DE7966ADB}"/>
                </a:ext>
              </a:extLst>
            </p:cNvPr>
            <p:cNvSpPr>
              <a:spLocks noEditPoints="1"/>
            </p:cNvSpPr>
            <p:nvPr/>
          </p:nvSpPr>
          <p:spPr bwMode="auto">
            <a:xfrm>
              <a:off x="3474" y="-241"/>
              <a:ext cx="4542" cy="4813"/>
            </a:xfrm>
            <a:custGeom>
              <a:avLst/>
              <a:gdLst>
                <a:gd name="T0" fmla="*/ 2058 w 6136"/>
                <a:gd name="T1" fmla="*/ 5951 h 6503"/>
                <a:gd name="T2" fmla="*/ 1710 w 6136"/>
                <a:gd name="T3" fmla="*/ 5569 h 6503"/>
                <a:gd name="T4" fmla="*/ 1049 w 6136"/>
                <a:gd name="T5" fmla="*/ 5181 h 6503"/>
                <a:gd name="T6" fmla="*/ 32 w 6136"/>
                <a:gd name="T7" fmla="*/ 4122 h 6503"/>
                <a:gd name="T8" fmla="*/ 114 w 6136"/>
                <a:gd name="T9" fmla="*/ 3135 h 6503"/>
                <a:gd name="T10" fmla="*/ 529 w 6136"/>
                <a:gd name="T11" fmla="*/ 1683 h 6503"/>
                <a:gd name="T12" fmla="*/ 1072 w 6136"/>
                <a:gd name="T13" fmla="*/ 869 h 6503"/>
                <a:gd name="T14" fmla="*/ 1621 w 6136"/>
                <a:gd name="T15" fmla="*/ 532 h 6503"/>
                <a:gd name="T16" fmla="*/ 2061 w 6136"/>
                <a:gd name="T17" fmla="*/ 274 h 6503"/>
                <a:gd name="T18" fmla="*/ 2995 w 6136"/>
                <a:gd name="T19" fmla="*/ 51 h 6503"/>
                <a:gd name="T20" fmla="*/ 3663 w 6136"/>
                <a:gd name="T21" fmla="*/ 399 h 6503"/>
                <a:gd name="T22" fmla="*/ 4296 w 6136"/>
                <a:gd name="T23" fmla="*/ 597 h 6503"/>
                <a:gd name="T24" fmla="*/ 4815 w 6136"/>
                <a:gd name="T25" fmla="*/ 761 h 6503"/>
                <a:gd name="T26" fmla="*/ 5075 w 6136"/>
                <a:gd name="T27" fmla="*/ 1546 h 6503"/>
                <a:gd name="T28" fmla="*/ 5380 w 6136"/>
                <a:gd name="T29" fmla="*/ 1923 h 6503"/>
                <a:gd name="T30" fmla="*/ 5777 w 6136"/>
                <a:gd name="T31" fmla="*/ 2238 h 6503"/>
                <a:gd name="T32" fmla="*/ 6111 w 6136"/>
                <a:gd name="T33" fmla="*/ 3203 h 6503"/>
                <a:gd name="T34" fmla="*/ 5347 w 6136"/>
                <a:gd name="T35" fmla="*/ 4331 h 6503"/>
                <a:gd name="T36" fmla="*/ 5211 w 6136"/>
                <a:gd name="T37" fmla="*/ 4735 h 6503"/>
                <a:gd name="T38" fmla="*/ 4012 w 6136"/>
                <a:gd name="T39" fmla="*/ 6002 h 6503"/>
                <a:gd name="T40" fmla="*/ 2920 w 6136"/>
                <a:gd name="T41" fmla="*/ 6496 h 6503"/>
                <a:gd name="T42" fmla="*/ 2327 w 6136"/>
                <a:gd name="T43" fmla="*/ 88 h 6503"/>
                <a:gd name="T44" fmla="*/ 1733 w 6136"/>
                <a:gd name="T45" fmla="*/ 491 h 6503"/>
                <a:gd name="T46" fmla="*/ 1286 w 6136"/>
                <a:gd name="T47" fmla="*/ 692 h 6503"/>
                <a:gd name="T48" fmla="*/ 529 w 6136"/>
                <a:gd name="T49" fmla="*/ 1684 h 6503"/>
                <a:gd name="T50" fmla="*/ 184 w 6136"/>
                <a:gd name="T51" fmla="*/ 2873 h 6503"/>
                <a:gd name="T52" fmla="*/ 4 w 6136"/>
                <a:gd name="T53" fmla="*/ 3871 h 6503"/>
                <a:gd name="T54" fmla="*/ 351 w 6136"/>
                <a:gd name="T55" fmla="*/ 4776 h 6503"/>
                <a:gd name="T56" fmla="*/ 1501 w 6136"/>
                <a:gd name="T57" fmla="*/ 5406 h 6503"/>
                <a:gd name="T58" fmla="*/ 2044 w 6136"/>
                <a:gd name="T59" fmla="*/ 5933 h 6503"/>
                <a:gd name="T60" fmla="*/ 2637 w 6136"/>
                <a:gd name="T61" fmla="*/ 6446 h 6503"/>
                <a:gd name="T62" fmla="*/ 4012 w 6136"/>
                <a:gd name="T63" fmla="*/ 6001 h 6503"/>
                <a:gd name="T64" fmla="*/ 5210 w 6136"/>
                <a:gd name="T65" fmla="*/ 4735 h 6503"/>
                <a:gd name="T66" fmla="*/ 5346 w 6136"/>
                <a:gd name="T67" fmla="*/ 4331 h 6503"/>
                <a:gd name="T68" fmla="*/ 6110 w 6136"/>
                <a:gd name="T69" fmla="*/ 3203 h 6503"/>
                <a:gd name="T70" fmla="*/ 5777 w 6136"/>
                <a:gd name="T71" fmla="*/ 2238 h 6503"/>
                <a:gd name="T72" fmla="*/ 5380 w 6136"/>
                <a:gd name="T73" fmla="*/ 1923 h 6503"/>
                <a:gd name="T74" fmla="*/ 5074 w 6136"/>
                <a:gd name="T75" fmla="*/ 1546 h 6503"/>
                <a:gd name="T76" fmla="*/ 4815 w 6136"/>
                <a:gd name="T77" fmla="*/ 762 h 6503"/>
                <a:gd name="T78" fmla="*/ 4296 w 6136"/>
                <a:gd name="T79" fmla="*/ 598 h 6503"/>
                <a:gd name="T80" fmla="*/ 3662 w 6136"/>
                <a:gd name="T81" fmla="*/ 400 h 6503"/>
                <a:gd name="T82" fmla="*/ 2995 w 6136"/>
                <a:gd name="T83" fmla="*/ 52 h 6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36" h="6503">
                  <a:moveTo>
                    <a:pt x="2637" y="6447"/>
                  </a:moveTo>
                  <a:cubicBezTo>
                    <a:pt x="2529" y="6407"/>
                    <a:pt x="2425" y="6340"/>
                    <a:pt x="2320" y="6242"/>
                  </a:cubicBezTo>
                  <a:cubicBezTo>
                    <a:pt x="2223" y="6153"/>
                    <a:pt x="2137" y="6049"/>
                    <a:pt x="2058" y="5951"/>
                  </a:cubicBezTo>
                  <a:cubicBezTo>
                    <a:pt x="2044" y="5933"/>
                    <a:pt x="2044" y="5933"/>
                    <a:pt x="2044" y="5933"/>
                  </a:cubicBezTo>
                  <a:cubicBezTo>
                    <a:pt x="1996" y="5875"/>
                    <a:pt x="1947" y="5815"/>
                    <a:pt x="1897" y="5758"/>
                  </a:cubicBezTo>
                  <a:cubicBezTo>
                    <a:pt x="1836" y="5688"/>
                    <a:pt x="1773" y="5625"/>
                    <a:pt x="1710" y="5569"/>
                  </a:cubicBezTo>
                  <a:cubicBezTo>
                    <a:pt x="1642" y="5508"/>
                    <a:pt x="1572" y="5453"/>
                    <a:pt x="1501" y="5407"/>
                  </a:cubicBezTo>
                  <a:cubicBezTo>
                    <a:pt x="1414" y="5350"/>
                    <a:pt x="1316" y="5298"/>
                    <a:pt x="1192" y="5243"/>
                  </a:cubicBezTo>
                  <a:cubicBezTo>
                    <a:pt x="1145" y="5222"/>
                    <a:pt x="1096" y="5201"/>
                    <a:pt x="1049" y="5181"/>
                  </a:cubicBezTo>
                  <a:cubicBezTo>
                    <a:pt x="799" y="5075"/>
                    <a:pt x="541" y="4965"/>
                    <a:pt x="350" y="4777"/>
                  </a:cubicBezTo>
                  <a:cubicBezTo>
                    <a:pt x="291" y="4718"/>
                    <a:pt x="239" y="4652"/>
                    <a:pt x="196" y="4580"/>
                  </a:cubicBezTo>
                  <a:cubicBezTo>
                    <a:pt x="120" y="4454"/>
                    <a:pt x="67" y="4304"/>
                    <a:pt x="32" y="4122"/>
                  </a:cubicBezTo>
                  <a:cubicBezTo>
                    <a:pt x="17" y="4041"/>
                    <a:pt x="7" y="3956"/>
                    <a:pt x="3" y="3871"/>
                  </a:cubicBezTo>
                  <a:cubicBezTo>
                    <a:pt x="0" y="3788"/>
                    <a:pt x="1" y="3704"/>
                    <a:pt x="8" y="3620"/>
                  </a:cubicBezTo>
                  <a:cubicBezTo>
                    <a:pt x="21" y="3456"/>
                    <a:pt x="68" y="3292"/>
                    <a:pt x="114" y="3135"/>
                  </a:cubicBezTo>
                  <a:cubicBezTo>
                    <a:pt x="166" y="2955"/>
                    <a:pt x="214" y="2786"/>
                    <a:pt x="218" y="2615"/>
                  </a:cubicBezTo>
                  <a:cubicBezTo>
                    <a:pt x="218" y="2590"/>
                    <a:pt x="219" y="2565"/>
                    <a:pt x="221" y="2537"/>
                  </a:cubicBezTo>
                  <a:cubicBezTo>
                    <a:pt x="238" y="2237"/>
                    <a:pt x="339" y="1958"/>
                    <a:pt x="529" y="1683"/>
                  </a:cubicBezTo>
                  <a:cubicBezTo>
                    <a:pt x="589" y="1597"/>
                    <a:pt x="641" y="1498"/>
                    <a:pt x="692" y="1403"/>
                  </a:cubicBezTo>
                  <a:cubicBezTo>
                    <a:pt x="757" y="1282"/>
                    <a:pt x="818" y="1167"/>
                    <a:pt x="894" y="1074"/>
                  </a:cubicBezTo>
                  <a:cubicBezTo>
                    <a:pt x="944" y="1011"/>
                    <a:pt x="1004" y="938"/>
                    <a:pt x="1072" y="869"/>
                  </a:cubicBezTo>
                  <a:cubicBezTo>
                    <a:pt x="1143" y="797"/>
                    <a:pt x="1213" y="739"/>
                    <a:pt x="1286" y="692"/>
                  </a:cubicBezTo>
                  <a:cubicBezTo>
                    <a:pt x="1369" y="638"/>
                    <a:pt x="1465" y="590"/>
                    <a:pt x="1562" y="553"/>
                  </a:cubicBezTo>
                  <a:cubicBezTo>
                    <a:pt x="1582" y="546"/>
                    <a:pt x="1602" y="539"/>
                    <a:pt x="1621" y="532"/>
                  </a:cubicBezTo>
                  <a:cubicBezTo>
                    <a:pt x="1659" y="518"/>
                    <a:pt x="1696" y="505"/>
                    <a:pt x="1733" y="490"/>
                  </a:cubicBezTo>
                  <a:cubicBezTo>
                    <a:pt x="1763" y="477"/>
                    <a:pt x="1792" y="463"/>
                    <a:pt x="1819" y="448"/>
                  </a:cubicBezTo>
                  <a:cubicBezTo>
                    <a:pt x="1904" y="401"/>
                    <a:pt x="1984" y="336"/>
                    <a:pt x="2061" y="274"/>
                  </a:cubicBezTo>
                  <a:cubicBezTo>
                    <a:pt x="2146" y="206"/>
                    <a:pt x="2233" y="136"/>
                    <a:pt x="2327" y="87"/>
                  </a:cubicBezTo>
                  <a:cubicBezTo>
                    <a:pt x="2428" y="36"/>
                    <a:pt x="2538" y="7"/>
                    <a:pt x="2656" y="3"/>
                  </a:cubicBezTo>
                  <a:cubicBezTo>
                    <a:pt x="2762" y="0"/>
                    <a:pt x="2876" y="16"/>
                    <a:pt x="2995" y="51"/>
                  </a:cubicBezTo>
                  <a:cubicBezTo>
                    <a:pt x="3088" y="79"/>
                    <a:pt x="3189" y="123"/>
                    <a:pt x="3305" y="185"/>
                  </a:cubicBezTo>
                  <a:cubicBezTo>
                    <a:pt x="3403" y="238"/>
                    <a:pt x="3496" y="295"/>
                    <a:pt x="3598" y="359"/>
                  </a:cubicBezTo>
                  <a:cubicBezTo>
                    <a:pt x="3621" y="374"/>
                    <a:pt x="3642" y="387"/>
                    <a:pt x="3663" y="399"/>
                  </a:cubicBezTo>
                  <a:cubicBezTo>
                    <a:pt x="3771" y="464"/>
                    <a:pt x="3866" y="507"/>
                    <a:pt x="3968" y="538"/>
                  </a:cubicBezTo>
                  <a:cubicBezTo>
                    <a:pt x="4061" y="566"/>
                    <a:pt x="4163" y="581"/>
                    <a:pt x="4259" y="593"/>
                  </a:cubicBezTo>
                  <a:cubicBezTo>
                    <a:pt x="4271" y="594"/>
                    <a:pt x="4284" y="596"/>
                    <a:pt x="4296" y="597"/>
                  </a:cubicBezTo>
                  <a:cubicBezTo>
                    <a:pt x="4325" y="600"/>
                    <a:pt x="4356" y="604"/>
                    <a:pt x="4386" y="608"/>
                  </a:cubicBezTo>
                  <a:cubicBezTo>
                    <a:pt x="4442" y="615"/>
                    <a:pt x="4488" y="624"/>
                    <a:pt x="4532" y="634"/>
                  </a:cubicBezTo>
                  <a:cubicBezTo>
                    <a:pt x="4639" y="661"/>
                    <a:pt x="4737" y="705"/>
                    <a:pt x="4815" y="761"/>
                  </a:cubicBezTo>
                  <a:cubicBezTo>
                    <a:pt x="4905" y="825"/>
                    <a:pt x="4969" y="904"/>
                    <a:pt x="5006" y="996"/>
                  </a:cubicBezTo>
                  <a:cubicBezTo>
                    <a:pt x="5047" y="1098"/>
                    <a:pt x="5051" y="1215"/>
                    <a:pt x="5056" y="1329"/>
                  </a:cubicBezTo>
                  <a:cubicBezTo>
                    <a:pt x="5059" y="1401"/>
                    <a:pt x="5062" y="1476"/>
                    <a:pt x="5075" y="1546"/>
                  </a:cubicBezTo>
                  <a:cubicBezTo>
                    <a:pt x="5089" y="1624"/>
                    <a:pt x="5113" y="1687"/>
                    <a:pt x="5150" y="1739"/>
                  </a:cubicBezTo>
                  <a:cubicBezTo>
                    <a:pt x="5168" y="1765"/>
                    <a:pt x="5189" y="1788"/>
                    <a:pt x="5214" y="1811"/>
                  </a:cubicBezTo>
                  <a:cubicBezTo>
                    <a:pt x="5264" y="1856"/>
                    <a:pt x="5323" y="1890"/>
                    <a:pt x="5380" y="1923"/>
                  </a:cubicBezTo>
                  <a:cubicBezTo>
                    <a:pt x="5400" y="1934"/>
                    <a:pt x="5420" y="1946"/>
                    <a:pt x="5439" y="1958"/>
                  </a:cubicBezTo>
                  <a:cubicBezTo>
                    <a:pt x="5499" y="1994"/>
                    <a:pt x="5558" y="2036"/>
                    <a:pt x="5615" y="2083"/>
                  </a:cubicBezTo>
                  <a:cubicBezTo>
                    <a:pt x="5671" y="2130"/>
                    <a:pt x="5726" y="2182"/>
                    <a:pt x="5777" y="2238"/>
                  </a:cubicBezTo>
                  <a:cubicBezTo>
                    <a:pt x="5846" y="2312"/>
                    <a:pt x="5905" y="2390"/>
                    <a:pt x="5954" y="2468"/>
                  </a:cubicBezTo>
                  <a:cubicBezTo>
                    <a:pt x="6008" y="2554"/>
                    <a:pt x="6049" y="2643"/>
                    <a:pt x="6077" y="2731"/>
                  </a:cubicBezTo>
                  <a:cubicBezTo>
                    <a:pt x="6124" y="2880"/>
                    <a:pt x="6136" y="3043"/>
                    <a:pt x="6111" y="3203"/>
                  </a:cubicBezTo>
                  <a:cubicBezTo>
                    <a:pt x="6087" y="3361"/>
                    <a:pt x="6029" y="3512"/>
                    <a:pt x="5942" y="3640"/>
                  </a:cubicBezTo>
                  <a:cubicBezTo>
                    <a:pt x="5863" y="3756"/>
                    <a:pt x="5761" y="3858"/>
                    <a:pt x="5661" y="3957"/>
                  </a:cubicBezTo>
                  <a:cubicBezTo>
                    <a:pt x="5546" y="4073"/>
                    <a:pt x="5426" y="4192"/>
                    <a:pt x="5347" y="4331"/>
                  </a:cubicBezTo>
                  <a:cubicBezTo>
                    <a:pt x="5330" y="4362"/>
                    <a:pt x="5315" y="4393"/>
                    <a:pt x="5302" y="4424"/>
                  </a:cubicBezTo>
                  <a:cubicBezTo>
                    <a:pt x="5277" y="4484"/>
                    <a:pt x="5261" y="4547"/>
                    <a:pt x="5246" y="4608"/>
                  </a:cubicBezTo>
                  <a:cubicBezTo>
                    <a:pt x="5235" y="4650"/>
                    <a:pt x="5224" y="4693"/>
                    <a:pt x="5211" y="4735"/>
                  </a:cubicBezTo>
                  <a:cubicBezTo>
                    <a:pt x="5171" y="4856"/>
                    <a:pt x="5108" y="4975"/>
                    <a:pt x="5015" y="5098"/>
                  </a:cubicBezTo>
                  <a:cubicBezTo>
                    <a:pt x="4941" y="5198"/>
                    <a:pt x="4848" y="5301"/>
                    <a:pt x="4729" y="5413"/>
                  </a:cubicBezTo>
                  <a:cubicBezTo>
                    <a:pt x="4502" y="5630"/>
                    <a:pt x="4250" y="5824"/>
                    <a:pt x="4012" y="6002"/>
                  </a:cubicBezTo>
                  <a:cubicBezTo>
                    <a:pt x="3805" y="6156"/>
                    <a:pt x="3601" y="6302"/>
                    <a:pt x="3372" y="6397"/>
                  </a:cubicBezTo>
                  <a:cubicBezTo>
                    <a:pt x="3248" y="6449"/>
                    <a:pt x="3126" y="6481"/>
                    <a:pt x="3007" y="6492"/>
                  </a:cubicBezTo>
                  <a:cubicBezTo>
                    <a:pt x="2978" y="6494"/>
                    <a:pt x="2949" y="6496"/>
                    <a:pt x="2920" y="6496"/>
                  </a:cubicBezTo>
                  <a:cubicBezTo>
                    <a:pt x="2820" y="6496"/>
                    <a:pt x="2725" y="6479"/>
                    <a:pt x="2637" y="6447"/>
                  </a:cubicBezTo>
                  <a:moveTo>
                    <a:pt x="2656" y="4"/>
                  </a:moveTo>
                  <a:cubicBezTo>
                    <a:pt x="2538" y="8"/>
                    <a:pt x="2428" y="36"/>
                    <a:pt x="2327" y="88"/>
                  </a:cubicBezTo>
                  <a:cubicBezTo>
                    <a:pt x="2233" y="137"/>
                    <a:pt x="2146" y="207"/>
                    <a:pt x="2062" y="275"/>
                  </a:cubicBezTo>
                  <a:cubicBezTo>
                    <a:pt x="1984" y="337"/>
                    <a:pt x="1904" y="401"/>
                    <a:pt x="1820" y="448"/>
                  </a:cubicBezTo>
                  <a:cubicBezTo>
                    <a:pt x="1793" y="463"/>
                    <a:pt x="1763" y="478"/>
                    <a:pt x="1733" y="491"/>
                  </a:cubicBezTo>
                  <a:cubicBezTo>
                    <a:pt x="1696" y="506"/>
                    <a:pt x="1660" y="519"/>
                    <a:pt x="1621" y="533"/>
                  </a:cubicBezTo>
                  <a:cubicBezTo>
                    <a:pt x="1602" y="540"/>
                    <a:pt x="1582" y="547"/>
                    <a:pt x="1562" y="554"/>
                  </a:cubicBezTo>
                  <a:cubicBezTo>
                    <a:pt x="1465" y="591"/>
                    <a:pt x="1370" y="638"/>
                    <a:pt x="1286" y="692"/>
                  </a:cubicBezTo>
                  <a:cubicBezTo>
                    <a:pt x="1122" y="799"/>
                    <a:pt x="998" y="946"/>
                    <a:pt x="894" y="1074"/>
                  </a:cubicBezTo>
                  <a:cubicBezTo>
                    <a:pt x="819" y="1168"/>
                    <a:pt x="758" y="1282"/>
                    <a:pt x="693" y="1403"/>
                  </a:cubicBezTo>
                  <a:cubicBezTo>
                    <a:pt x="642" y="1499"/>
                    <a:pt x="589" y="1597"/>
                    <a:pt x="529" y="1684"/>
                  </a:cubicBezTo>
                  <a:cubicBezTo>
                    <a:pt x="340" y="1958"/>
                    <a:pt x="239" y="2237"/>
                    <a:pt x="222" y="2537"/>
                  </a:cubicBezTo>
                  <a:cubicBezTo>
                    <a:pt x="220" y="2565"/>
                    <a:pt x="219" y="2590"/>
                    <a:pt x="219" y="2615"/>
                  </a:cubicBezTo>
                  <a:cubicBezTo>
                    <a:pt x="217" y="2692"/>
                    <a:pt x="206" y="2776"/>
                    <a:pt x="184" y="2873"/>
                  </a:cubicBezTo>
                  <a:cubicBezTo>
                    <a:pt x="165" y="2960"/>
                    <a:pt x="139" y="3049"/>
                    <a:pt x="115" y="3135"/>
                  </a:cubicBezTo>
                  <a:cubicBezTo>
                    <a:pt x="69" y="3293"/>
                    <a:pt x="22" y="3456"/>
                    <a:pt x="9" y="3620"/>
                  </a:cubicBezTo>
                  <a:cubicBezTo>
                    <a:pt x="2" y="3704"/>
                    <a:pt x="0" y="3788"/>
                    <a:pt x="4" y="3871"/>
                  </a:cubicBezTo>
                  <a:cubicBezTo>
                    <a:pt x="8" y="3956"/>
                    <a:pt x="18" y="4041"/>
                    <a:pt x="33" y="4121"/>
                  </a:cubicBezTo>
                  <a:cubicBezTo>
                    <a:pt x="68" y="4304"/>
                    <a:pt x="121" y="4454"/>
                    <a:pt x="197" y="4580"/>
                  </a:cubicBezTo>
                  <a:cubicBezTo>
                    <a:pt x="240" y="4651"/>
                    <a:pt x="292" y="4718"/>
                    <a:pt x="351" y="4776"/>
                  </a:cubicBezTo>
                  <a:cubicBezTo>
                    <a:pt x="541" y="4965"/>
                    <a:pt x="800" y="5074"/>
                    <a:pt x="1050" y="5181"/>
                  </a:cubicBezTo>
                  <a:cubicBezTo>
                    <a:pt x="1097" y="5201"/>
                    <a:pt x="1145" y="5221"/>
                    <a:pt x="1193" y="5242"/>
                  </a:cubicBezTo>
                  <a:cubicBezTo>
                    <a:pt x="1316" y="5297"/>
                    <a:pt x="1414" y="5349"/>
                    <a:pt x="1501" y="5406"/>
                  </a:cubicBezTo>
                  <a:cubicBezTo>
                    <a:pt x="1572" y="5453"/>
                    <a:pt x="1643" y="5507"/>
                    <a:pt x="1711" y="5568"/>
                  </a:cubicBezTo>
                  <a:cubicBezTo>
                    <a:pt x="1774" y="5624"/>
                    <a:pt x="1837" y="5688"/>
                    <a:pt x="1898" y="5757"/>
                  </a:cubicBezTo>
                  <a:cubicBezTo>
                    <a:pt x="1948" y="5814"/>
                    <a:pt x="1997" y="5874"/>
                    <a:pt x="2044" y="5933"/>
                  </a:cubicBezTo>
                  <a:cubicBezTo>
                    <a:pt x="2058" y="5950"/>
                    <a:pt x="2058" y="5950"/>
                    <a:pt x="2058" y="5950"/>
                  </a:cubicBezTo>
                  <a:cubicBezTo>
                    <a:pt x="2138" y="6049"/>
                    <a:pt x="2224" y="6152"/>
                    <a:pt x="2320" y="6242"/>
                  </a:cubicBezTo>
                  <a:cubicBezTo>
                    <a:pt x="2426" y="6340"/>
                    <a:pt x="2530" y="6406"/>
                    <a:pt x="2637" y="6446"/>
                  </a:cubicBezTo>
                  <a:cubicBezTo>
                    <a:pt x="2750" y="6488"/>
                    <a:pt x="2874" y="6503"/>
                    <a:pt x="3007" y="6491"/>
                  </a:cubicBezTo>
                  <a:cubicBezTo>
                    <a:pt x="3125" y="6480"/>
                    <a:pt x="3248" y="6449"/>
                    <a:pt x="3372" y="6397"/>
                  </a:cubicBezTo>
                  <a:cubicBezTo>
                    <a:pt x="3600" y="6301"/>
                    <a:pt x="3805" y="6155"/>
                    <a:pt x="4012" y="6001"/>
                  </a:cubicBezTo>
                  <a:cubicBezTo>
                    <a:pt x="4250" y="5824"/>
                    <a:pt x="4501" y="5630"/>
                    <a:pt x="4729" y="5413"/>
                  </a:cubicBezTo>
                  <a:cubicBezTo>
                    <a:pt x="4847" y="5300"/>
                    <a:pt x="4941" y="5197"/>
                    <a:pt x="5015" y="5098"/>
                  </a:cubicBezTo>
                  <a:cubicBezTo>
                    <a:pt x="5107" y="4975"/>
                    <a:pt x="5171" y="4856"/>
                    <a:pt x="5210" y="4735"/>
                  </a:cubicBezTo>
                  <a:cubicBezTo>
                    <a:pt x="5224" y="4693"/>
                    <a:pt x="5235" y="4650"/>
                    <a:pt x="5245" y="4608"/>
                  </a:cubicBezTo>
                  <a:cubicBezTo>
                    <a:pt x="5261" y="4547"/>
                    <a:pt x="5277" y="4484"/>
                    <a:pt x="5301" y="4423"/>
                  </a:cubicBezTo>
                  <a:cubicBezTo>
                    <a:pt x="5314" y="4393"/>
                    <a:pt x="5329" y="4361"/>
                    <a:pt x="5346" y="4331"/>
                  </a:cubicBezTo>
                  <a:cubicBezTo>
                    <a:pt x="5425" y="4192"/>
                    <a:pt x="5545" y="4072"/>
                    <a:pt x="5661" y="3957"/>
                  </a:cubicBezTo>
                  <a:cubicBezTo>
                    <a:pt x="5760" y="3858"/>
                    <a:pt x="5863" y="3755"/>
                    <a:pt x="5941" y="3639"/>
                  </a:cubicBezTo>
                  <a:cubicBezTo>
                    <a:pt x="6028" y="3512"/>
                    <a:pt x="6086" y="3361"/>
                    <a:pt x="6110" y="3203"/>
                  </a:cubicBezTo>
                  <a:cubicBezTo>
                    <a:pt x="6135" y="3043"/>
                    <a:pt x="6123" y="2880"/>
                    <a:pt x="6076" y="2731"/>
                  </a:cubicBezTo>
                  <a:cubicBezTo>
                    <a:pt x="6048" y="2643"/>
                    <a:pt x="6007" y="2555"/>
                    <a:pt x="5953" y="2469"/>
                  </a:cubicBezTo>
                  <a:cubicBezTo>
                    <a:pt x="5905" y="2390"/>
                    <a:pt x="5845" y="2313"/>
                    <a:pt x="5777" y="2238"/>
                  </a:cubicBezTo>
                  <a:cubicBezTo>
                    <a:pt x="5725" y="2182"/>
                    <a:pt x="5671" y="2131"/>
                    <a:pt x="5615" y="2084"/>
                  </a:cubicBezTo>
                  <a:cubicBezTo>
                    <a:pt x="5558" y="2036"/>
                    <a:pt x="5499" y="1994"/>
                    <a:pt x="5439" y="1958"/>
                  </a:cubicBezTo>
                  <a:cubicBezTo>
                    <a:pt x="5419" y="1946"/>
                    <a:pt x="5399" y="1935"/>
                    <a:pt x="5380" y="1923"/>
                  </a:cubicBezTo>
                  <a:cubicBezTo>
                    <a:pt x="5323" y="1890"/>
                    <a:pt x="5263" y="1856"/>
                    <a:pt x="5214" y="1812"/>
                  </a:cubicBezTo>
                  <a:cubicBezTo>
                    <a:pt x="5188" y="1789"/>
                    <a:pt x="5167" y="1765"/>
                    <a:pt x="5149" y="1740"/>
                  </a:cubicBezTo>
                  <a:cubicBezTo>
                    <a:pt x="5112" y="1687"/>
                    <a:pt x="5088" y="1624"/>
                    <a:pt x="5074" y="1546"/>
                  </a:cubicBezTo>
                  <a:cubicBezTo>
                    <a:pt x="5061" y="1476"/>
                    <a:pt x="5058" y="1401"/>
                    <a:pt x="5055" y="1329"/>
                  </a:cubicBezTo>
                  <a:cubicBezTo>
                    <a:pt x="5051" y="1216"/>
                    <a:pt x="5046" y="1098"/>
                    <a:pt x="5005" y="996"/>
                  </a:cubicBezTo>
                  <a:cubicBezTo>
                    <a:pt x="4969" y="905"/>
                    <a:pt x="4905" y="826"/>
                    <a:pt x="4815" y="762"/>
                  </a:cubicBezTo>
                  <a:cubicBezTo>
                    <a:pt x="4737" y="706"/>
                    <a:pt x="4639" y="662"/>
                    <a:pt x="4531" y="635"/>
                  </a:cubicBezTo>
                  <a:cubicBezTo>
                    <a:pt x="4488" y="624"/>
                    <a:pt x="4442" y="616"/>
                    <a:pt x="4386" y="609"/>
                  </a:cubicBezTo>
                  <a:cubicBezTo>
                    <a:pt x="4356" y="605"/>
                    <a:pt x="4325" y="601"/>
                    <a:pt x="4296" y="598"/>
                  </a:cubicBezTo>
                  <a:cubicBezTo>
                    <a:pt x="4284" y="596"/>
                    <a:pt x="4271" y="595"/>
                    <a:pt x="4259" y="593"/>
                  </a:cubicBezTo>
                  <a:cubicBezTo>
                    <a:pt x="4163" y="582"/>
                    <a:pt x="4060" y="567"/>
                    <a:pt x="3968" y="539"/>
                  </a:cubicBezTo>
                  <a:cubicBezTo>
                    <a:pt x="3865" y="508"/>
                    <a:pt x="3771" y="465"/>
                    <a:pt x="3662" y="400"/>
                  </a:cubicBezTo>
                  <a:cubicBezTo>
                    <a:pt x="3642" y="388"/>
                    <a:pt x="3621" y="375"/>
                    <a:pt x="3597" y="360"/>
                  </a:cubicBezTo>
                  <a:cubicBezTo>
                    <a:pt x="3495" y="296"/>
                    <a:pt x="3403" y="239"/>
                    <a:pt x="3305" y="186"/>
                  </a:cubicBezTo>
                  <a:cubicBezTo>
                    <a:pt x="3189" y="123"/>
                    <a:pt x="3087" y="80"/>
                    <a:pt x="2995" y="52"/>
                  </a:cubicBezTo>
                  <a:cubicBezTo>
                    <a:pt x="2886" y="20"/>
                    <a:pt x="2782" y="4"/>
                    <a:pt x="2685" y="4"/>
                  </a:cubicBezTo>
                  <a:cubicBezTo>
                    <a:pt x="2675" y="4"/>
                    <a:pt x="2665" y="4"/>
                    <a:pt x="2656" y="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7" name="Freeform 64">
              <a:extLst>
                <a:ext uri="{FF2B5EF4-FFF2-40B4-BE49-F238E27FC236}">
                  <a16:creationId xmlns:a16="http://schemas.microsoft.com/office/drawing/2014/main" id="{2892AAA8-5632-4A2A-9636-1DA1ABC463C4}"/>
                </a:ext>
              </a:extLst>
            </p:cNvPr>
            <p:cNvSpPr>
              <a:spLocks noEditPoints="1"/>
            </p:cNvSpPr>
            <p:nvPr/>
          </p:nvSpPr>
          <p:spPr bwMode="auto">
            <a:xfrm>
              <a:off x="3444" y="-266"/>
              <a:ext cx="4600" cy="4849"/>
            </a:xfrm>
            <a:custGeom>
              <a:avLst/>
              <a:gdLst>
                <a:gd name="T0" fmla="*/ 2074 w 6215"/>
                <a:gd name="T1" fmla="*/ 5992 h 6552"/>
                <a:gd name="T2" fmla="*/ 1512 w 6215"/>
                <a:gd name="T3" fmla="*/ 5449 h 6552"/>
                <a:gd name="T4" fmla="*/ 365 w 6215"/>
                <a:gd name="T5" fmla="*/ 4828 h 6552"/>
                <a:gd name="T6" fmla="*/ 5 w 6215"/>
                <a:gd name="T7" fmla="*/ 3935 h 6552"/>
                <a:gd name="T8" fmla="*/ 184 w 6215"/>
                <a:gd name="T9" fmla="*/ 2907 h 6552"/>
                <a:gd name="T10" fmla="*/ 246 w 6215"/>
                <a:gd name="T11" fmla="*/ 2317 h 6552"/>
                <a:gd name="T12" fmla="*/ 528 w 6215"/>
                <a:gd name="T13" fmla="*/ 1657 h 6552"/>
                <a:gd name="T14" fmla="*/ 1108 w 6215"/>
                <a:gd name="T15" fmla="*/ 865 h 6552"/>
                <a:gd name="T16" fmla="*/ 1650 w 6215"/>
                <a:gd name="T17" fmla="*/ 536 h 6552"/>
                <a:gd name="T18" fmla="*/ 2087 w 6215"/>
                <a:gd name="T19" fmla="*/ 272 h 6552"/>
                <a:gd name="T20" fmla="*/ 2713 w 6215"/>
                <a:gd name="T21" fmla="*/ 0 h 6552"/>
                <a:gd name="T22" fmla="*/ 3663 w 6215"/>
                <a:gd name="T23" fmla="*/ 371 h 6552"/>
                <a:gd name="T24" fmla="*/ 4339 w 6215"/>
                <a:gd name="T25" fmla="*/ 587 h 6552"/>
                <a:gd name="T26" fmla="*/ 4611 w 6215"/>
                <a:gd name="T27" fmla="*/ 636 h 6552"/>
                <a:gd name="T28" fmla="*/ 5117 w 6215"/>
                <a:gd name="T29" fmla="*/ 1340 h 6552"/>
                <a:gd name="T30" fmla="*/ 5278 w 6215"/>
                <a:gd name="T31" fmla="*/ 1828 h 6552"/>
                <a:gd name="T32" fmla="*/ 5693 w 6215"/>
                <a:gd name="T33" fmla="*/ 2085 h 6552"/>
                <a:gd name="T34" fmla="*/ 6158 w 6215"/>
                <a:gd name="T35" fmla="*/ 2728 h 6552"/>
                <a:gd name="T36" fmla="*/ 5728 w 6215"/>
                <a:gd name="T37" fmla="*/ 3959 h 6552"/>
                <a:gd name="T38" fmla="*/ 5354 w 6215"/>
                <a:gd name="T39" fmla="*/ 4440 h 6552"/>
                <a:gd name="T40" fmla="*/ 5190 w 6215"/>
                <a:gd name="T41" fmla="*/ 4955 h 6552"/>
                <a:gd name="T42" fmla="*/ 4435 w 6215"/>
                <a:gd name="T43" fmla="*/ 5768 h 6552"/>
                <a:gd name="T44" fmla="*/ 3030 w 6215"/>
                <a:gd name="T45" fmla="*/ 6543 h 6552"/>
                <a:gd name="T46" fmla="*/ 2375 w 6215"/>
                <a:gd name="T47" fmla="*/ 73 h 6552"/>
                <a:gd name="T48" fmla="*/ 1777 w 6215"/>
                <a:gd name="T49" fmla="*/ 483 h 6552"/>
                <a:gd name="T50" fmla="*/ 1327 w 6215"/>
                <a:gd name="T51" fmla="*/ 695 h 6552"/>
                <a:gd name="T52" fmla="*/ 674 w 6215"/>
                <a:gd name="T53" fmla="*/ 1426 h 6552"/>
                <a:gd name="T54" fmla="*/ 308 w 6215"/>
                <a:gd name="T55" fmla="*/ 2089 h 6552"/>
                <a:gd name="T56" fmla="*/ 218 w 6215"/>
                <a:gd name="T57" fmla="*/ 2637 h 6552"/>
                <a:gd name="T58" fmla="*/ 7 w 6215"/>
                <a:gd name="T59" fmla="*/ 3687 h 6552"/>
                <a:gd name="T60" fmla="*/ 209 w 6215"/>
                <a:gd name="T61" fmla="*/ 4635 h 6552"/>
                <a:gd name="T62" fmla="*/ 1034 w 6215"/>
                <a:gd name="T63" fmla="*/ 5209 h 6552"/>
                <a:gd name="T64" fmla="*/ 1912 w 6215"/>
                <a:gd name="T65" fmla="*/ 5799 h 6552"/>
                <a:gd name="T66" fmla="*/ 2337 w 6215"/>
                <a:gd name="T67" fmla="*/ 6284 h 6552"/>
                <a:gd name="T68" fmla="*/ 3403 w 6215"/>
                <a:gd name="T69" fmla="*/ 6451 h 6552"/>
                <a:gd name="T70" fmla="*/ 4790 w 6215"/>
                <a:gd name="T71" fmla="*/ 5457 h 6552"/>
                <a:gd name="T72" fmla="*/ 5269 w 6215"/>
                <a:gd name="T73" fmla="*/ 4761 h 6552"/>
                <a:gd name="T74" fmla="*/ 5398 w 6215"/>
                <a:gd name="T75" fmla="*/ 4345 h 6552"/>
                <a:gd name="T76" fmla="*/ 6010 w 6215"/>
                <a:gd name="T77" fmla="*/ 3649 h 6552"/>
                <a:gd name="T78" fmla="*/ 6036 w 6215"/>
                <a:gd name="T79" fmla="*/ 2466 h 6552"/>
                <a:gd name="T80" fmla="*/ 5511 w 6215"/>
                <a:gd name="T81" fmla="*/ 1966 h 6552"/>
                <a:gd name="T82" fmla="*/ 5210 w 6215"/>
                <a:gd name="T83" fmla="*/ 1759 h 6552"/>
                <a:gd name="T84" fmla="*/ 5075 w 6215"/>
                <a:gd name="T85" fmla="*/ 1014 h 6552"/>
                <a:gd name="T86" fmla="*/ 4465 w 6215"/>
                <a:gd name="T87" fmla="*/ 606 h 6552"/>
                <a:gd name="T88" fmla="*/ 4047 w 6215"/>
                <a:gd name="T89" fmla="*/ 535 h 6552"/>
                <a:gd name="T90" fmla="*/ 3572 w 6215"/>
                <a:gd name="T91" fmla="*/ 319 h 6552"/>
                <a:gd name="T92" fmla="*/ 2705 w 6215"/>
                <a:gd name="T93" fmla="*/ 1 h 6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15" h="6552">
                  <a:moveTo>
                    <a:pt x="2654" y="6492"/>
                  </a:moveTo>
                  <a:cubicBezTo>
                    <a:pt x="2546" y="6451"/>
                    <a:pt x="2442" y="6383"/>
                    <a:pt x="2337" y="6284"/>
                  </a:cubicBezTo>
                  <a:cubicBezTo>
                    <a:pt x="2242" y="6196"/>
                    <a:pt x="2158" y="6096"/>
                    <a:pt x="2074" y="5992"/>
                  </a:cubicBezTo>
                  <a:cubicBezTo>
                    <a:pt x="2064" y="5981"/>
                    <a:pt x="2064" y="5981"/>
                    <a:pt x="2064" y="5981"/>
                  </a:cubicBezTo>
                  <a:cubicBezTo>
                    <a:pt x="2015" y="5920"/>
                    <a:pt x="1964" y="5858"/>
                    <a:pt x="1912" y="5799"/>
                  </a:cubicBezTo>
                  <a:cubicBezTo>
                    <a:pt x="1785" y="5658"/>
                    <a:pt x="1651" y="5540"/>
                    <a:pt x="1512" y="5449"/>
                  </a:cubicBezTo>
                  <a:cubicBezTo>
                    <a:pt x="1424" y="5391"/>
                    <a:pt x="1323" y="5337"/>
                    <a:pt x="1203" y="5283"/>
                  </a:cubicBezTo>
                  <a:cubicBezTo>
                    <a:pt x="1148" y="5258"/>
                    <a:pt x="1090" y="5234"/>
                    <a:pt x="1034" y="5210"/>
                  </a:cubicBezTo>
                  <a:cubicBezTo>
                    <a:pt x="796" y="5109"/>
                    <a:pt x="550" y="5005"/>
                    <a:pt x="365" y="4828"/>
                  </a:cubicBezTo>
                  <a:cubicBezTo>
                    <a:pt x="305" y="4771"/>
                    <a:pt x="253" y="4706"/>
                    <a:pt x="208" y="4635"/>
                  </a:cubicBezTo>
                  <a:cubicBezTo>
                    <a:pt x="130" y="4510"/>
                    <a:pt x="74" y="4362"/>
                    <a:pt x="37" y="4184"/>
                  </a:cubicBezTo>
                  <a:cubicBezTo>
                    <a:pt x="21" y="4104"/>
                    <a:pt x="10" y="4020"/>
                    <a:pt x="5" y="3935"/>
                  </a:cubicBezTo>
                  <a:cubicBezTo>
                    <a:pt x="0" y="3854"/>
                    <a:pt x="0" y="3770"/>
                    <a:pt x="6" y="3687"/>
                  </a:cubicBezTo>
                  <a:cubicBezTo>
                    <a:pt x="18" y="3515"/>
                    <a:pt x="66" y="3345"/>
                    <a:pt x="112" y="3181"/>
                  </a:cubicBezTo>
                  <a:cubicBezTo>
                    <a:pt x="138" y="3091"/>
                    <a:pt x="164" y="2998"/>
                    <a:pt x="184" y="2907"/>
                  </a:cubicBezTo>
                  <a:cubicBezTo>
                    <a:pt x="206" y="2806"/>
                    <a:pt x="216" y="2717"/>
                    <a:pt x="217" y="2637"/>
                  </a:cubicBezTo>
                  <a:cubicBezTo>
                    <a:pt x="217" y="2610"/>
                    <a:pt x="218" y="2582"/>
                    <a:pt x="219" y="2555"/>
                  </a:cubicBezTo>
                  <a:cubicBezTo>
                    <a:pt x="222" y="2475"/>
                    <a:pt x="231" y="2395"/>
                    <a:pt x="246" y="2317"/>
                  </a:cubicBezTo>
                  <a:cubicBezTo>
                    <a:pt x="261" y="2240"/>
                    <a:pt x="281" y="2163"/>
                    <a:pt x="307" y="2088"/>
                  </a:cubicBezTo>
                  <a:cubicBezTo>
                    <a:pt x="333" y="2015"/>
                    <a:pt x="365" y="1941"/>
                    <a:pt x="402" y="1869"/>
                  </a:cubicBezTo>
                  <a:cubicBezTo>
                    <a:pt x="438" y="1798"/>
                    <a:pt x="481" y="1727"/>
                    <a:pt x="528" y="1657"/>
                  </a:cubicBezTo>
                  <a:cubicBezTo>
                    <a:pt x="579" y="1583"/>
                    <a:pt x="627" y="1503"/>
                    <a:pt x="673" y="1425"/>
                  </a:cubicBezTo>
                  <a:cubicBezTo>
                    <a:pt x="749" y="1298"/>
                    <a:pt x="828" y="1166"/>
                    <a:pt x="920" y="1062"/>
                  </a:cubicBezTo>
                  <a:cubicBezTo>
                    <a:pt x="992" y="980"/>
                    <a:pt x="1050" y="919"/>
                    <a:pt x="1108" y="865"/>
                  </a:cubicBezTo>
                  <a:cubicBezTo>
                    <a:pt x="1181" y="797"/>
                    <a:pt x="1253" y="741"/>
                    <a:pt x="1327" y="694"/>
                  </a:cubicBezTo>
                  <a:cubicBezTo>
                    <a:pt x="1409" y="643"/>
                    <a:pt x="1503" y="595"/>
                    <a:pt x="1605" y="554"/>
                  </a:cubicBezTo>
                  <a:cubicBezTo>
                    <a:pt x="1620" y="548"/>
                    <a:pt x="1636" y="541"/>
                    <a:pt x="1650" y="536"/>
                  </a:cubicBezTo>
                  <a:cubicBezTo>
                    <a:pt x="1694" y="518"/>
                    <a:pt x="1735" y="502"/>
                    <a:pt x="1776" y="483"/>
                  </a:cubicBezTo>
                  <a:cubicBezTo>
                    <a:pt x="1807" y="468"/>
                    <a:pt x="1836" y="453"/>
                    <a:pt x="1863" y="437"/>
                  </a:cubicBezTo>
                  <a:cubicBezTo>
                    <a:pt x="1941" y="391"/>
                    <a:pt x="2015" y="330"/>
                    <a:pt x="2087" y="272"/>
                  </a:cubicBezTo>
                  <a:cubicBezTo>
                    <a:pt x="2178" y="199"/>
                    <a:pt x="2272" y="122"/>
                    <a:pt x="2375" y="73"/>
                  </a:cubicBezTo>
                  <a:cubicBezTo>
                    <a:pt x="2475" y="24"/>
                    <a:pt x="2586" y="0"/>
                    <a:pt x="2704" y="0"/>
                  </a:cubicBezTo>
                  <a:cubicBezTo>
                    <a:pt x="2707" y="0"/>
                    <a:pt x="2710" y="0"/>
                    <a:pt x="2713" y="0"/>
                  </a:cubicBezTo>
                  <a:cubicBezTo>
                    <a:pt x="2821" y="1"/>
                    <a:pt x="2937" y="22"/>
                    <a:pt x="3058" y="63"/>
                  </a:cubicBezTo>
                  <a:cubicBezTo>
                    <a:pt x="3233" y="121"/>
                    <a:pt x="3406" y="221"/>
                    <a:pt x="3573" y="318"/>
                  </a:cubicBezTo>
                  <a:cubicBezTo>
                    <a:pt x="3604" y="337"/>
                    <a:pt x="3633" y="354"/>
                    <a:pt x="3663" y="371"/>
                  </a:cubicBezTo>
                  <a:cubicBezTo>
                    <a:pt x="3687" y="384"/>
                    <a:pt x="3709" y="397"/>
                    <a:pt x="3731" y="408"/>
                  </a:cubicBezTo>
                  <a:cubicBezTo>
                    <a:pt x="3837" y="465"/>
                    <a:pt x="3937" y="505"/>
                    <a:pt x="4047" y="534"/>
                  </a:cubicBezTo>
                  <a:cubicBezTo>
                    <a:pt x="4138" y="559"/>
                    <a:pt x="4233" y="573"/>
                    <a:pt x="4339" y="587"/>
                  </a:cubicBezTo>
                  <a:cubicBezTo>
                    <a:pt x="4347" y="589"/>
                    <a:pt x="4347" y="589"/>
                    <a:pt x="4347" y="589"/>
                  </a:cubicBezTo>
                  <a:cubicBezTo>
                    <a:pt x="4386" y="594"/>
                    <a:pt x="4426" y="599"/>
                    <a:pt x="4465" y="605"/>
                  </a:cubicBezTo>
                  <a:cubicBezTo>
                    <a:pt x="4520" y="614"/>
                    <a:pt x="4567" y="624"/>
                    <a:pt x="4611" y="636"/>
                  </a:cubicBezTo>
                  <a:cubicBezTo>
                    <a:pt x="4718" y="667"/>
                    <a:pt x="4815" y="714"/>
                    <a:pt x="4893" y="773"/>
                  </a:cubicBezTo>
                  <a:cubicBezTo>
                    <a:pt x="4981" y="840"/>
                    <a:pt x="5042" y="921"/>
                    <a:pt x="5076" y="1014"/>
                  </a:cubicBezTo>
                  <a:cubicBezTo>
                    <a:pt x="5113" y="1115"/>
                    <a:pt x="5115" y="1229"/>
                    <a:pt x="5117" y="1340"/>
                  </a:cubicBezTo>
                  <a:cubicBezTo>
                    <a:pt x="5119" y="1414"/>
                    <a:pt x="5121" y="1491"/>
                    <a:pt x="5133" y="1562"/>
                  </a:cubicBezTo>
                  <a:cubicBezTo>
                    <a:pt x="5146" y="1642"/>
                    <a:pt x="5171" y="1706"/>
                    <a:pt x="5210" y="1758"/>
                  </a:cubicBezTo>
                  <a:cubicBezTo>
                    <a:pt x="5229" y="1784"/>
                    <a:pt x="5251" y="1807"/>
                    <a:pt x="5278" y="1828"/>
                  </a:cubicBezTo>
                  <a:cubicBezTo>
                    <a:pt x="5329" y="1870"/>
                    <a:pt x="5389" y="1902"/>
                    <a:pt x="5448" y="1932"/>
                  </a:cubicBezTo>
                  <a:cubicBezTo>
                    <a:pt x="5469" y="1943"/>
                    <a:pt x="5491" y="1954"/>
                    <a:pt x="5512" y="1966"/>
                  </a:cubicBezTo>
                  <a:cubicBezTo>
                    <a:pt x="5574" y="1999"/>
                    <a:pt x="5635" y="2040"/>
                    <a:pt x="5693" y="2085"/>
                  </a:cubicBezTo>
                  <a:cubicBezTo>
                    <a:pt x="5751" y="2131"/>
                    <a:pt x="5806" y="2182"/>
                    <a:pt x="5858" y="2236"/>
                  </a:cubicBezTo>
                  <a:cubicBezTo>
                    <a:pt x="5927" y="2309"/>
                    <a:pt x="5987" y="2386"/>
                    <a:pt x="6036" y="2466"/>
                  </a:cubicBezTo>
                  <a:cubicBezTo>
                    <a:pt x="6089" y="2551"/>
                    <a:pt x="6130" y="2640"/>
                    <a:pt x="6158" y="2728"/>
                  </a:cubicBezTo>
                  <a:cubicBezTo>
                    <a:pt x="6204" y="2880"/>
                    <a:pt x="6215" y="3046"/>
                    <a:pt x="6189" y="3208"/>
                  </a:cubicBezTo>
                  <a:cubicBezTo>
                    <a:pt x="6163" y="3368"/>
                    <a:pt x="6101" y="3521"/>
                    <a:pt x="6010" y="3650"/>
                  </a:cubicBezTo>
                  <a:cubicBezTo>
                    <a:pt x="5931" y="3763"/>
                    <a:pt x="5828" y="3863"/>
                    <a:pt x="5728" y="3959"/>
                  </a:cubicBezTo>
                  <a:cubicBezTo>
                    <a:pt x="5666" y="4019"/>
                    <a:pt x="5603" y="4080"/>
                    <a:pt x="5546" y="4143"/>
                  </a:cubicBezTo>
                  <a:cubicBezTo>
                    <a:pt x="5483" y="4214"/>
                    <a:pt x="5435" y="4280"/>
                    <a:pt x="5398" y="4346"/>
                  </a:cubicBezTo>
                  <a:cubicBezTo>
                    <a:pt x="5381" y="4377"/>
                    <a:pt x="5366" y="4409"/>
                    <a:pt x="5354" y="4440"/>
                  </a:cubicBezTo>
                  <a:cubicBezTo>
                    <a:pt x="5330" y="4503"/>
                    <a:pt x="5315" y="4569"/>
                    <a:pt x="5301" y="4632"/>
                  </a:cubicBezTo>
                  <a:cubicBezTo>
                    <a:pt x="5292" y="4674"/>
                    <a:pt x="5282" y="4718"/>
                    <a:pt x="5269" y="4761"/>
                  </a:cubicBezTo>
                  <a:cubicBezTo>
                    <a:pt x="5250" y="4825"/>
                    <a:pt x="5224" y="4891"/>
                    <a:pt x="5190" y="4955"/>
                  </a:cubicBezTo>
                  <a:cubicBezTo>
                    <a:pt x="5159" y="5014"/>
                    <a:pt x="5122" y="5075"/>
                    <a:pt x="5078" y="5135"/>
                  </a:cubicBezTo>
                  <a:cubicBezTo>
                    <a:pt x="5004" y="5238"/>
                    <a:pt x="4909" y="5344"/>
                    <a:pt x="4790" y="5458"/>
                  </a:cubicBezTo>
                  <a:cubicBezTo>
                    <a:pt x="4686" y="5558"/>
                    <a:pt x="4569" y="5660"/>
                    <a:pt x="4435" y="5768"/>
                  </a:cubicBezTo>
                  <a:cubicBezTo>
                    <a:pt x="4301" y="5875"/>
                    <a:pt x="4164" y="5977"/>
                    <a:pt x="4059" y="6054"/>
                  </a:cubicBezTo>
                  <a:cubicBezTo>
                    <a:pt x="3847" y="6210"/>
                    <a:pt x="3638" y="6357"/>
                    <a:pt x="3404" y="6452"/>
                  </a:cubicBezTo>
                  <a:cubicBezTo>
                    <a:pt x="3277" y="6503"/>
                    <a:pt x="3152" y="6534"/>
                    <a:pt x="3030" y="6543"/>
                  </a:cubicBezTo>
                  <a:cubicBezTo>
                    <a:pt x="3005" y="6545"/>
                    <a:pt x="2980" y="6546"/>
                    <a:pt x="2955" y="6546"/>
                  </a:cubicBezTo>
                  <a:cubicBezTo>
                    <a:pt x="2848" y="6546"/>
                    <a:pt x="2747" y="6528"/>
                    <a:pt x="2654" y="6492"/>
                  </a:cubicBezTo>
                  <a:moveTo>
                    <a:pt x="2375" y="73"/>
                  </a:moveTo>
                  <a:cubicBezTo>
                    <a:pt x="2272" y="123"/>
                    <a:pt x="2178" y="199"/>
                    <a:pt x="2087" y="273"/>
                  </a:cubicBezTo>
                  <a:cubicBezTo>
                    <a:pt x="2016" y="331"/>
                    <a:pt x="1941" y="391"/>
                    <a:pt x="1863" y="438"/>
                  </a:cubicBezTo>
                  <a:cubicBezTo>
                    <a:pt x="1837" y="454"/>
                    <a:pt x="1807" y="469"/>
                    <a:pt x="1777" y="483"/>
                  </a:cubicBezTo>
                  <a:cubicBezTo>
                    <a:pt x="1735" y="503"/>
                    <a:pt x="1694" y="519"/>
                    <a:pt x="1651" y="536"/>
                  </a:cubicBezTo>
                  <a:cubicBezTo>
                    <a:pt x="1636" y="542"/>
                    <a:pt x="1621" y="548"/>
                    <a:pt x="1606" y="554"/>
                  </a:cubicBezTo>
                  <a:cubicBezTo>
                    <a:pt x="1503" y="596"/>
                    <a:pt x="1410" y="643"/>
                    <a:pt x="1327" y="695"/>
                  </a:cubicBezTo>
                  <a:cubicBezTo>
                    <a:pt x="1253" y="741"/>
                    <a:pt x="1182" y="797"/>
                    <a:pt x="1108" y="866"/>
                  </a:cubicBezTo>
                  <a:cubicBezTo>
                    <a:pt x="1050" y="920"/>
                    <a:pt x="992" y="980"/>
                    <a:pt x="920" y="1062"/>
                  </a:cubicBezTo>
                  <a:cubicBezTo>
                    <a:pt x="829" y="1166"/>
                    <a:pt x="750" y="1298"/>
                    <a:pt x="674" y="1426"/>
                  </a:cubicBezTo>
                  <a:cubicBezTo>
                    <a:pt x="628" y="1503"/>
                    <a:pt x="580" y="1584"/>
                    <a:pt x="529" y="1658"/>
                  </a:cubicBezTo>
                  <a:cubicBezTo>
                    <a:pt x="481" y="1727"/>
                    <a:pt x="439" y="1798"/>
                    <a:pt x="402" y="1869"/>
                  </a:cubicBezTo>
                  <a:cubicBezTo>
                    <a:pt x="365" y="1941"/>
                    <a:pt x="334" y="2015"/>
                    <a:pt x="308" y="2089"/>
                  </a:cubicBezTo>
                  <a:cubicBezTo>
                    <a:pt x="282" y="2163"/>
                    <a:pt x="261" y="2240"/>
                    <a:pt x="247" y="2317"/>
                  </a:cubicBezTo>
                  <a:cubicBezTo>
                    <a:pt x="232" y="2395"/>
                    <a:pt x="223" y="2475"/>
                    <a:pt x="220" y="2555"/>
                  </a:cubicBezTo>
                  <a:cubicBezTo>
                    <a:pt x="218" y="2582"/>
                    <a:pt x="218" y="2610"/>
                    <a:pt x="218" y="2637"/>
                  </a:cubicBezTo>
                  <a:cubicBezTo>
                    <a:pt x="217" y="2717"/>
                    <a:pt x="206" y="2806"/>
                    <a:pt x="185" y="2907"/>
                  </a:cubicBezTo>
                  <a:cubicBezTo>
                    <a:pt x="165" y="2998"/>
                    <a:pt x="139" y="3091"/>
                    <a:pt x="113" y="3181"/>
                  </a:cubicBezTo>
                  <a:cubicBezTo>
                    <a:pt x="67" y="3346"/>
                    <a:pt x="18" y="3516"/>
                    <a:pt x="7" y="3687"/>
                  </a:cubicBezTo>
                  <a:cubicBezTo>
                    <a:pt x="1" y="3770"/>
                    <a:pt x="1" y="3854"/>
                    <a:pt x="6" y="3935"/>
                  </a:cubicBezTo>
                  <a:cubicBezTo>
                    <a:pt x="11" y="4020"/>
                    <a:pt x="21" y="4104"/>
                    <a:pt x="38" y="4183"/>
                  </a:cubicBezTo>
                  <a:cubicBezTo>
                    <a:pt x="75" y="4362"/>
                    <a:pt x="131" y="4510"/>
                    <a:pt x="209" y="4635"/>
                  </a:cubicBezTo>
                  <a:cubicBezTo>
                    <a:pt x="253" y="4706"/>
                    <a:pt x="306" y="4770"/>
                    <a:pt x="365" y="4827"/>
                  </a:cubicBezTo>
                  <a:cubicBezTo>
                    <a:pt x="448" y="4907"/>
                    <a:pt x="551" y="4979"/>
                    <a:pt x="679" y="5047"/>
                  </a:cubicBezTo>
                  <a:cubicBezTo>
                    <a:pt x="793" y="5107"/>
                    <a:pt x="915" y="5159"/>
                    <a:pt x="1034" y="5209"/>
                  </a:cubicBezTo>
                  <a:cubicBezTo>
                    <a:pt x="1090" y="5233"/>
                    <a:pt x="1148" y="5257"/>
                    <a:pt x="1204" y="5282"/>
                  </a:cubicBezTo>
                  <a:cubicBezTo>
                    <a:pt x="1323" y="5336"/>
                    <a:pt x="1424" y="5390"/>
                    <a:pt x="1513" y="5449"/>
                  </a:cubicBezTo>
                  <a:cubicBezTo>
                    <a:pt x="1652" y="5540"/>
                    <a:pt x="1786" y="5658"/>
                    <a:pt x="1912" y="5799"/>
                  </a:cubicBezTo>
                  <a:cubicBezTo>
                    <a:pt x="1964" y="5857"/>
                    <a:pt x="2015" y="5920"/>
                    <a:pt x="2065" y="5980"/>
                  </a:cubicBezTo>
                  <a:cubicBezTo>
                    <a:pt x="2074" y="5992"/>
                    <a:pt x="2074" y="5992"/>
                    <a:pt x="2074" y="5992"/>
                  </a:cubicBezTo>
                  <a:cubicBezTo>
                    <a:pt x="2159" y="6095"/>
                    <a:pt x="2243" y="6196"/>
                    <a:pt x="2337" y="6284"/>
                  </a:cubicBezTo>
                  <a:cubicBezTo>
                    <a:pt x="2443" y="6382"/>
                    <a:pt x="2547" y="6450"/>
                    <a:pt x="2654" y="6492"/>
                  </a:cubicBezTo>
                  <a:cubicBezTo>
                    <a:pt x="2769" y="6535"/>
                    <a:pt x="2895" y="6552"/>
                    <a:pt x="3030" y="6542"/>
                  </a:cubicBezTo>
                  <a:cubicBezTo>
                    <a:pt x="3151" y="6533"/>
                    <a:pt x="3277" y="6502"/>
                    <a:pt x="3403" y="6451"/>
                  </a:cubicBezTo>
                  <a:cubicBezTo>
                    <a:pt x="3637" y="6357"/>
                    <a:pt x="3847" y="6209"/>
                    <a:pt x="4058" y="6054"/>
                  </a:cubicBezTo>
                  <a:cubicBezTo>
                    <a:pt x="4163" y="5977"/>
                    <a:pt x="4301" y="5874"/>
                    <a:pt x="4434" y="5767"/>
                  </a:cubicBezTo>
                  <a:cubicBezTo>
                    <a:pt x="4569" y="5659"/>
                    <a:pt x="4685" y="5558"/>
                    <a:pt x="4790" y="5457"/>
                  </a:cubicBezTo>
                  <a:cubicBezTo>
                    <a:pt x="4909" y="5343"/>
                    <a:pt x="5003" y="5237"/>
                    <a:pt x="5077" y="5135"/>
                  </a:cubicBezTo>
                  <a:cubicBezTo>
                    <a:pt x="5121" y="5074"/>
                    <a:pt x="5159" y="5014"/>
                    <a:pt x="5190" y="4954"/>
                  </a:cubicBezTo>
                  <a:cubicBezTo>
                    <a:pt x="5223" y="4890"/>
                    <a:pt x="5250" y="4825"/>
                    <a:pt x="5269" y="4761"/>
                  </a:cubicBezTo>
                  <a:cubicBezTo>
                    <a:pt x="5281" y="4718"/>
                    <a:pt x="5291" y="4674"/>
                    <a:pt x="5300" y="4632"/>
                  </a:cubicBezTo>
                  <a:cubicBezTo>
                    <a:pt x="5315" y="4568"/>
                    <a:pt x="5329" y="4503"/>
                    <a:pt x="5353" y="4440"/>
                  </a:cubicBezTo>
                  <a:cubicBezTo>
                    <a:pt x="5366" y="4408"/>
                    <a:pt x="5381" y="4376"/>
                    <a:pt x="5398" y="4345"/>
                  </a:cubicBezTo>
                  <a:cubicBezTo>
                    <a:pt x="5434" y="4280"/>
                    <a:pt x="5482" y="4214"/>
                    <a:pt x="5546" y="4143"/>
                  </a:cubicBezTo>
                  <a:cubicBezTo>
                    <a:pt x="5603" y="4079"/>
                    <a:pt x="5666" y="4018"/>
                    <a:pt x="5727" y="3959"/>
                  </a:cubicBezTo>
                  <a:cubicBezTo>
                    <a:pt x="5827" y="3862"/>
                    <a:pt x="5930" y="3762"/>
                    <a:pt x="6010" y="3649"/>
                  </a:cubicBezTo>
                  <a:cubicBezTo>
                    <a:pt x="6100" y="3521"/>
                    <a:pt x="6162" y="3368"/>
                    <a:pt x="6188" y="3208"/>
                  </a:cubicBezTo>
                  <a:cubicBezTo>
                    <a:pt x="6214" y="3046"/>
                    <a:pt x="6204" y="2880"/>
                    <a:pt x="6157" y="2729"/>
                  </a:cubicBezTo>
                  <a:cubicBezTo>
                    <a:pt x="6129" y="2640"/>
                    <a:pt x="6089" y="2552"/>
                    <a:pt x="6036" y="2466"/>
                  </a:cubicBezTo>
                  <a:cubicBezTo>
                    <a:pt x="5986" y="2387"/>
                    <a:pt x="5927" y="2310"/>
                    <a:pt x="5858" y="2237"/>
                  </a:cubicBezTo>
                  <a:cubicBezTo>
                    <a:pt x="5806" y="2182"/>
                    <a:pt x="5750" y="2131"/>
                    <a:pt x="5693" y="2086"/>
                  </a:cubicBezTo>
                  <a:cubicBezTo>
                    <a:pt x="5634" y="2040"/>
                    <a:pt x="5573" y="2000"/>
                    <a:pt x="5511" y="1966"/>
                  </a:cubicBezTo>
                  <a:cubicBezTo>
                    <a:pt x="5491" y="1955"/>
                    <a:pt x="5469" y="1944"/>
                    <a:pt x="5448" y="1933"/>
                  </a:cubicBezTo>
                  <a:cubicBezTo>
                    <a:pt x="5389" y="1902"/>
                    <a:pt x="5328" y="1871"/>
                    <a:pt x="5277" y="1829"/>
                  </a:cubicBezTo>
                  <a:cubicBezTo>
                    <a:pt x="5251" y="1807"/>
                    <a:pt x="5229" y="1784"/>
                    <a:pt x="5210" y="1759"/>
                  </a:cubicBezTo>
                  <a:cubicBezTo>
                    <a:pt x="5171" y="1706"/>
                    <a:pt x="5145" y="1642"/>
                    <a:pt x="5132" y="1562"/>
                  </a:cubicBezTo>
                  <a:cubicBezTo>
                    <a:pt x="5120" y="1491"/>
                    <a:pt x="5118" y="1414"/>
                    <a:pt x="5117" y="1340"/>
                  </a:cubicBezTo>
                  <a:cubicBezTo>
                    <a:pt x="5114" y="1229"/>
                    <a:pt x="5112" y="1115"/>
                    <a:pt x="5075" y="1014"/>
                  </a:cubicBezTo>
                  <a:cubicBezTo>
                    <a:pt x="5042" y="921"/>
                    <a:pt x="4980" y="840"/>
                    <a:pt x="4892" y="773"/>
                  </a:cubicBezTo>
                  <a:cubicBezTo>
                    <a:pt x="4815" y="715"/>
                    <a:pt x="4718" y="668"/>
                    <a:pt x="4611" y="637"/>
                  </a:cubicBezTo>
                  <a:cubicBezTo>
                    <a:pt x="4567" y="625"/>
                    <a:pt x="4519" y="615"/>
                    <a:pt x="4465" y="606"/>
                  </a:cubicBezTo>
                  <a:cubicBezTo>
                    <a:pt x="4426" y="600"/>
                    <a:pt x="4386" y="594"/>
                    <a:pt x="4346" y="589"/>
                  </a:cubicBezTo>
                  <a:cubicBezTo>
                    <a:pt x="4339" y="588"/>
                    <a:pt x="4339" y="588"/>
                    <a:pt x="4339" y="588"/>
                  </a:cubicBezTo>
                  <a:cubicBezTo>
                    <a:pt x="4233" y="574"/>
                    <a:pt x="4137" y="560"/>
                    <a:pt x="4047" y="535"/>
                  </a:cubicBezTo>
                  <a:cubicBezTo>
                    <a:pt x="3937" y="505"/>
                    <a:pt x="3836" y="465"/>
                    <a:pt x="3730" y="409"/>
                  </a:cubicBezTo>
                  <a:cubicBezTo>
                    <a:pt x="3708" y="397"/>
                    <a:pt x="3686" y="385"/>
                    <a:pt x="3663" y="372"/>
                  </a:cubicBezTo>
                  <a:cubicBezTo>
                    <a:pt x="3633" y="355"/>
                    <a:pt x="3603" y="337"/>
                    <a:pt x="3572" y="319"/>
                  </a:cubicBezTo>
                  <a:cubicBezTo>
                    <a:pt x="3405" y="222"/>
                    <a:pt x="3233" y="121"/>
                    <a:pt x="3058" y="63"/>
                  </a:cubicBezTo>
                  <a:cubicBezTo>
                    <a:pt x="2937" y="23"/>
                    <a:pt x="2821" y="2"/>
                    <a:pt x="2713" y="1"/>
                  </a:cubicBezTo>
                  <a:cubicBezTo>
                    <a:pt x="2710" y="1"/>
                    <a:pt x="2707" y="1"/>
                    <a:pt x="2705" y="1"/>
                  </a:cubicBezTo>
                  <a:cubicBezTo>
                    <a:pt x="2586" y="1"/>
                    <a:pt x="2476" y="25"/>
                    <a:pt x="2375" y="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8" name="Freeform 65">
              <a:extLst>
                <a:ext uri="{FF2B5EF4-FFF2-40B4-BE49-F238E27FC236}">
                  <a16:creationId xmlns:a16="http://schemas.microsoft.com/office/drawing/2014/main" id="{EF52A904-1023-42E5-BCDC-353C2CC3AB53}"/>
                </a:ext>
              </a:extLst>
            </p:cNvPr>
            <p:cNvSpPr>
              <a:spLocks noEditPoints="1"/>
            </p:cNvSpPr>
            <p:nvPr/>
          </p:nvSpPr>
          <p:spPr bwMode="auto">
            <a:xfrm>
              <a:off x="3414" y="-296"/>
              <a:ext cx="4660" cy="4893"/>
            </a:xfrm>
            <a:custGeom>
              <a:avLst/>
              <a:gdLst>
                <a:gd name="T0" fmla="*/ 2091 w 6296"/>
                <a:gd name="T1" fmla="*/ 6043 h 6611"/>
                <a:gd name="T2" fmla="*/ 1525 w 6296"/>
                <a:gd name="T3" fmla="*/ 5501 h 6611"/>
                <a:gd name="T4" fmla="*/ 682 w 6296"/>
                <a:gd name="T5" fmla="*/ 5095 h 6611"/>
                <a:gd name="T6" fmla="*/ 113 w 6296"/>
                <a:gd name="T7" fmla="*/ 4487 h 6611"/>
                <a:gd name="T8" fmla="*/ 5 w 6296"/>
                <a:gd name="T9" fmla="*/ 3763 h 6611"/>
                <a:gd name="T10" fmla="*/ 217 w 6296"/>
                <a:gd name="T11" fmla="*/ 2668 h 6611"/>
                <a:gd name="T12" fmla="*/ 303 w 6296"/>
                <a:gd name="T13" fmla="*/ 2093 h 6611"/>
                <a:gd name="T14" fmla="*/ 631 w 6296"/>
                <a:gd name="T15" fmla="*/ 1486 h 6611"/>
                <a:gd name="T16" fmla="*/ 1649 w 6296"/>
                <a:gd name="T17" fmla="*/ 563 h 6611"/>
                <a:gd name="T18" fmla="*/ 1908 w 6296"/>
                <a:gd name="T19" fmla="*/ 435 h 6611"/>
                <a:gd name="T20" fmla="*/ 2772 w 6296"/>
                <a:gd name="T21" fmla="*/ 6 h 6611"/>
                <a:gd name="T22" fmla="*/ 3730 w 6296"/>
                <a:gd name="T23" fmla="*/ 392 h 6611"/>
                <a:gd name="T24" fmla="*/ 4389 w 6296"/>
                <a:gd name="T25" fmla="*/ 587 h 6611"/>
                <a:gd name="T26" fmla="*/ 4691 w 6296"/>
                <a:gd name="T27" fmla="*/ 648 h 6611"/>
                <a:gd name="T28" fmla="*/ 5180 w 6296"/>
                <a:gd name="T29" fmla="*/ 1361 h 6611"/>
                <a:gd name="T30" fmla="*/ 5342 w 6296"/>
                <a:gd name="T31" fmla="*/ 1855 h 6611"/>
                <a:gd name="T32" fmla="*/ 5772 w 6296"/>
                <a:gd name="T33" fmla="*/ 2097 h 6611"/>
                <a:gd name="T34" fmla="*/ 6268 w 6296"/>
                <a:gd name="T35" fmla="*/ 3222 h 6611"/>
                <a:gd name="T36" fmla="*/ 5604 w 6296"/>
                <a:gd name="T37" fmla="*/ 4160 h 6611"/>
                <a:gd name="T38" fmla="*/ 5358 w 6296"/>
                <a:gd name="T39" fmla="*/ 4665 h 6611"/>
                <a:gd name="T40" fmla="*/ 5142 w 6296"/>
                <a:gd name="T41" fmla="*/ 5181 h 6611"/>
                <a:gd name="T42" fmla="*/ 3436 w 6296"/>
                <a:gd name="T43" fmla="*/ 6516 h 6611"/>
                <a:gd name="T44" fmla="*/ 2672 w 6296"/>
                <a:gd name="T45" fmla="*/ 6547 h 6611"/>
                <a:gd name="T46" fmla="*/ 1908 w 6296"/>
                <a:gd name="T47" fmla="*/ 436 h 6611"/>
                <a:gd name="T48" fmla="*/ 1650 w 6296"/>
                <a:gd name="T49" fmla="*/ 564 h 6611"/>
                <a:gd name="T50" fmla="*/ 631 w 6296"/>
                <a:gd name="T51" fmla="*/ 1487 h 6611"/>
                <a:gd name="T52" fmla="*/ 304 w 6296"/>
                <a:gd name="T53" fmla="*/ 2093 h 6611"/>
                <a:gd name="T54" fmla="*/ 218 w 6296"/>
                <a:gd name="T55" fmla="*/ 2668 h 6611"/>
                <a:gd name="T56" fmla="*/ 6 w 6296"/>
                <a:gd name="T57" fmla="*/ 3763 h 6611"/>
                <a:gd name="T58" fmla="*/ 114 w 6296"/>
                <a:gd name="T59" fmla="*/ 4486 h 6611"/>
                <a:gd name="T60" fmla="*/ 682 w 6296"/>
                <a:gd name="T61" fmla="*/ 5095 h 6611"/>
                <a:gd name="T62" fmla="*/ 1525 w 6296"/>
                <a:gd name="T63" fmla="*/ 5500 h 6611"/>
                <a:gd name="T64" fmla="*/ 2091 w 6296"/>
                <a:gd name="T65" fmla="*/ 6043 h 6611"/>
                <a:gd name="T66" fmla="*/ 3055 w 6296"/>
                <a:gd name="T67" fmla="*/ 6603 h 6611"/>
                <a:gd name="T68" fmla="*/ 4852 w 6296"/>
                <a:gd name="T69" fmla="*/ 5511 h 6611"/>
                <a:gd name="T70" fmla="*/ 5328 w 6296"/>
                <a:gd name="T71" fmla="*/ 4796 h 6611"/>
                <a:gd name="T72" fmla="*/ 5450 w 6296"/>
                <a:gd name="T73" fmla="*/ 4369 h 6611"/>
                <a:gd name="T74" fmla="*/ 6080 w 6296"/>
                <a:gd name="T75" fmla="*/ 3668 h 6611"/>
                <a:gd name="T76" fmla="*/ 5940 w 6296"/>
                <a:gd name="T77" fmla="*/ 2245 h 6611"/>
                <a:gd name="T78" fmla="*/ 5518 w 6296"/>
                <a:gd name="T79" fmla="*/ 1952 h 6611"/>
                <a:gd name="T80" fmla="*/ 5191 w 6296"/>
                <a:gd name="T81" fmla="*/ 1588 h 6611"/>
                <a:gd name="T82" fmla="*/ 4970 w 6296"/>
                <a:gd name="T83" fmla="*/ 794 h 6611"/>
                <a:gd name="T84" fmla="*/ 4419 w 6296"/>
                <a:gd name="T85" fmla="*/ 592 h 6611"/>
                <a:gd name="T86" fmla="*/ 3800 w 6296"/>
                <a:gd name="T87" fmla="*/ 428 h 6611"/>
                <a:gd name="T88" fmla="*/ 3123 w 6296"/>
                <a:gd name="T89" fmla="*/ 84 h 6611"/>
                <a:gd name="T90" fmla="*/ 2425 w 6296"/>
                <a:gd name="T91" fmla="*/ 68 h 6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96" h="6611">
                  <a:moveTo>
                    <a:pt x="2672" y="6547"/>
                  </a:moveTo>
                  <a:cubicBezTo>
                    <a:pt x="2564" y="6504"/>
                    <a:pt x="2461" y="6435"/>
                    <a:pt x="2355" y="6336"/>
                  </a:cubicBezTo>
                  <a:cubicBezTo>
                    <a:pt x="2262" y="6249"/>
                    <a:pt x="2181" y="6152"/>
                    <a:pt x="2091" y="6043"/>
                  </a:cubicBezTo>
                  <a:cubicBezTo>
                    <a:pt x="2086" y="6038"/>
                    <a:pt x="2086" y="6038"/>
                    <a:pt x="2086" y="6038"/>
                  </a:cubicBezTo>
                  <a:cubicBezTo>
                    <a:pt x="2035" y="5975"/>
                    <a:pt x="1982" y="5911"/>
                    <a:pt x="1927" y="5851"/>
                  </a:cubicBezTo>
                  <a:cubicBezTo>
                    <a:pt x="1802" y="5712"/>
                    <a:pt x="1666" y="5594"/>
                    <a:pt x="1525" y="5501"/>
                  </a:cubicBezTo>
                  <a:cubicBezTo>
                    <a:pt x="1434" y="5441"/>
                    <a:pt x="1332" y="5386"/>
                    <a:pt x="1216" y="5332"/>
                  </a:cubicBezTo>
                  <a:cubicBezTo>
                    <a:pt x="1152" y="5304"/>
                    <a:pt x="1086" y="5276"/>
                    <a:pt x="1022" y="5249"/>
                  </a:cubicBezTo>
                  <a:cubicBezTo>
                    <a:pt x="908" y="5202"/>
                    <a:pt x="791" y="5153"/>
                    <a:pt x="682" y="5095"/>
                  </a:cubicBezTo>
                  <a:cubicBezTo>
                    <a:pt x="560" y="5031"/>
                    <a:pt x="461" y="4964"/>
                    <a:pt x="380" y="4889"/>
                  </a:cubicBezTo>
                  <a:cubicBezTo>
                    <a:pt x="321" y="4833"/>
                    <a:pt x="267" y="4770"/>
                    <a:pt x="222" y="4700"/>
                  </a:cubicBezTo>
                  <a:cubicBezTo>
                    <a:pt x="180" y="4636"/>
                    <a:pt x="143" y="4564"/>
                    <a:pt x="113" y="4487"/>
                  </a:cubicBezTo>
                  <a:cubicBezTo>
                    <a:pt x="85" y="4416"/>
                    <a:pt x="61" y="4338"/>
                    <a:pt x="43" y="4255"/>
                  </a:cubicBezTo>
                  <a:cubicBezTo>
                    <a:pt x="25" y="4176"/>
                    <a:pt x="13" y="4094"/>
                    <a:pt x="7" y="4010"/>
                  </a:cubicBezTo>
                  <a:cubicBezTo>
                    <a:pt x="1" y="3929"/>
                    <a:pt x="0" y="3846"/>
                    <a:pt x="5" y="3763"/>
                  </a:cubicBezTo>
                  <a:cubicBezTo>
                    <a:pt x="15" y="3584"/>
                    <a:pt x="64" y="3407"/>
                    <a:pt x="112" y="3236"/>
                  </a:cubicBezTo>
                  <a:cubicBezTo>
                    <a:pt x="138" y="3142"/>
                    <a:pt x="166" y="3045"/>
                    <a:pt x="185" y="2951"/>
                  </a:cubicBezTo>
                  <a:cubicBezTo>
                    <a:pt x="207" y="2845"/>
                    <a:pt x="218" y="2752"/>
                    <a:pt x="217" y="2668"/>
                  </a:cubicBezTo>
                  <a:cubicBezTo>
                    <a:pt x="217" y="2640"/>
                    <a:pt x="217" y="2611"/>
                    <a:pt x="218" y="2583"/>
                  </a:cubicBezTo>
                  <a:cubicBezTo>
                    <a:pt x="220" y="2498"/>
                    <a:pt x="229" y="2414"/>
                    <a:pt x="243" y="2333"/>
                  </a:cubicBezTo>
                  <a:cubicBezTo>
                    <a:pt x="257" y="2252"/>
                    <a:pt x="277" y="2171"/>
                    <a:pt x="303" y="2093"/>
                  </a:cubicBezTo>
                  <a:cubicBezTo>
                    <a:pt x="329" y="2015"/>
                    <a:pt x="361" y="1937"/>
                    <a:pt x="398" y="1862"/>
                  </a:cubicBezTo>
                  <a:cubicBezTo>
                    <a:pt x="436" y="1787"/>
                    <a:pt x="480" y="1713"/>
                    <a:pt x="529" y="1640"/>
                  </a:cubicBezTo>
                  <a:cubicBezTo>
                    <a:pt x="563" y="1590"/>
                    <a:pt x="598" y="1537"/>
                    <a:pt x="631" y="1486"/>
                  </a:cubicBezTo>
                  <a:cubicBezTo>
                    <a:pt x="728" y="1337"/>
                    <a:pt x="829" y="1182"/>
                    <a:pt x="947" y="1059"/>
                  </a:cubicBezTo>
                  <a:cubicBezTo>
                    <a:pt x="1052" y="950"/>
                    <a:pt x="1194" y="812"/>
                    <a:pt x="1369" y="706"/>
                  </a:cubicBezTo>
                  <a:cubicBezTo>
                    <a:pt x="1448" y="658"/>
                    <a:pt x="1540" y="611"/>
                    <a:pt x="1649" y="563"/>
                  </a:cubicBezTo>
                  <a:cubicBezTo>
                    <a:pt x="1658" y="560"/>
                    <a:pt x="1667" y="556"/>
                    <a:pt x="1675" y="552"/>
                  </a:cubicBezTo>
                  <a:cubicBezTo>
                    <a:pt x="1726" y="530"/>
                    <a:pt x="1774" y="509"/>
                    <a:pt x="1821" y="485"/>
                  </a:cubicBezTo>
                  <a:cubicBezTo>
                    <a:pt x="1853" y="469"/>
                    <a:pt x="1881" y="453"/>
                    <a:pt x="1908" y="435"/>
                  </a:cubicBezTo>
                  <a:cubicBezTo>
                    <a:pt x="1980" y="390"/>
                    <a:pt x="2048" y="334"/>
                    <a:pt x="2115" y="280"/>
                  </a:cubicBezTo>
                  <a:cubicBezTo>
                    <a:pt x="2211" y="200"/>
                    <a:pt x="2312" y="118"/>
                    <a:pt x="2425" y="67"/>
                  </a:cubicBezTo>
                  <a:cubicBezTo>
                    <a:pt x="2529" y="20"/>
                    <a:pt x="2646" y="0"/>
                    <a:pt x="2772" y="6"/>
                  </a:cubicBezTo>
                  <a:cubicBezTo>
                    <a:pt x="2881" y="12"/>
                    <a:pt x="2999" y="38"/>
                    <a:pt x="3123" y="83"/>
                  </a:cubicBezTo>
                  <a:cubicBezTo>
                    <a:pt x="3270" y="138"/>
                    <a:pt x="3416" y="219"/>
                    <a:pt x="3558" y="298"/>
                  </a:cubicBezTo>
                  <a:cubicBezTo>
                    <a:pt x="3615" y="330"/>
                    <a:pt x="3673" y="362"/>
                    <a:pt x="3730" y="392"/>
                  </a:cubicBezTo>
                  <a:cubicBezTo>
                    <a:pt x="3755" y="405"/>
                    <a:pt x="3778" y="417"/>
                    <a:pt x="3800" y="427"/>
                  </a:cubicBezTo>
                  <a:cubicBezTo>
                    <a:pt x="3903" y="476"/>
                    <a:pt x="4007" y="512"/>
                    <a:pt x="4127" y="540"/>
                  </a:cubicBezTo>
                  <a:cubicBezTo>
                    <a:pt x="4212" y="561"/>
                    <a:pt x="4302" y="574"/>
                    <a:pt x="4389" y="587"/>
                  </a:cubicBezTo>
                  <a:cubicBezTo>
                    <a:pt x="4399" y="589"/>
                    <a:pt x="4409" y="590"/>
                    <a:pt x="4419" y="592"/>
                  </a:cubicBezTo>
                  <a:cubicBezTo>
                    <a:pt x="4460" y="598"/>
                    <a:pt x="4503" y="604"/>
                    <a:pt x="4546" y="612"/>
                  </a:cubicBezTo>
                  <a:cubicBezTo>
                    <a:pt x="4599" y="622"/>
                    <a:pt x="4647" y="634"/>
                    <a:pt x="4691" y="648"/>
                  </a:cubicBezTo>
                  <a:cubicBezTo>
                    <a:pt x="4799" y="682"/>
                    <a:pt x="4895" y="732"/>
                    <a:pt x="4971" y="794"/>
                  </a:cubicBezTo>
                  <a:cubicBezTo>
                    <a:pt x="5057" y="864"/>
                    <a:pt x="5117" y="947"/>
                    <a:pt x="5148" y="1042"/>
                  </a:cubicBezTo>
                  <a:cubicBezTo>
                    <a:pt x="5180" y="1141"/>
                    <a:pt x="5180" y="1253"/>
                    <a:pt x="5180" y="1361"/>
                  </a:cubicBezTo>
                  <a:cubicBezTo>
                    <a:pt x="5180" y="1437"/>
                    <a:pt x="5180" y="1516"/>
                    <a:pt x="5192" y="1588"/>
                  </a:cubicBezTo>
                  <a:cubicBezTo>
                    <a:pt x="5205" y="1669"/>
                    <a:pt x="5231" y="1734"/>
                    <a:pt x="5272" y="1787"/>
                  </a:cubicBezTo>
                  <a:cubicBezTo>
                    <a:pt x="5292" y="1812"/>
                    <a:pt x="5315" y="1834"/>
                    <a:pt x="5342" y="1855"/>
                  </a:cubicBezTo>
                  <a:cubicBezTo>
                    <a:pt x="5395" y="1895"/>
                    <a:pt x="5457" y="1923"/>
                    <a:pt x="5518" y="1951"/>
                  </a:cubicBezTo>
                  <a:cubicBezTo>
                    <a:pt x="5540" y="1961"/>
                    <a:pt x="5563" y="1972"/>
                    <a:pt x="5585" y="1983"/>
                  </a:cubicBezTo>
                  <a:cubicBezTo>
                    <a:pt x="5649" y="2014"/>
                    <a:pt x="5712" y="2053"/>
                    <a:pt x="5772" y="2097"/>
                  </a:cubicBezTo>
                  <a:cubicBezTo>
                    <a:pt x="5831" y="2141"/>
                    <a:pt x="5888" y="2191"/>
                    <a:pt x="5941" y="2245"/>
                  </a:cubicBezTo>
                  <a:cubicBezTo>
                    <a:pt x="6084" y="2392"/>
                    <a:pt x="6187" y="2561"/>
                    <a:pt x="6240" y="2735"/>
                  </a:cubicBezTo>
                  <a:cubicBezTo>
                    <a:pt x="6286" y="2889"/>
                    <a:pt x="6296" y="3058"/>
                    <a:pt x="6268" y="3222"/>
                  </a:cubicBezTo>
                  <a:cubicBezTo>
                    <a:pt x="6239" y="3385"/>
                    <a:pt x="6175" y="3539"/>
                    <a:pt x="6080" y="3669"/>
                  </a:cubicBezTo>
                  <a:cubicBezTo>
                    <a:pt x="5999" y="3780"/>
                    <a:pt x="5895" y="3877"/>
                    <a:pt x="5795" y="3972"/>
                  </a:cubicBezTo>
                  <a:cubicBezTo>
                    <a:pt x="5730" y="4032"/>
                    <a:pt x="5664" y="4095"/>
                    <a:pt x="5604" y="4160"/>
                  </a:cubicBezTo>
                  <a:cubicBezTo>
                    <a:pt x="5538" y="4233"/>
                    <a:pt x="5488" y="4301"/>
                    <a:pt x="5451" y="4369"/>
                  </a:cubicBezTo>
                  <a:cubicBezTo>
                    <a:pt x="5434" y="4401"/>
                    <a:pt x="5419" y="4434"/>
                    <a:pt x="5407" y="4466"/>
                  </a:cubicBezTo>
                  <a:cubicBezTo>
                    <a:pt x="5384" y="4531"/>
                    <a:pt x="5370" y="4599"/>
                    <a:pt x="5358" y="4665"/>
                  </a:cubicBezTo>
                  <a:cubicBezTo>
                    <a:pt x="5349" y="4708"/>
                    <a:pt x="5340" y="4753"/>
                    <a:pt x="5329" y="4796"/>
                  </a:cubicBezTo>
                  <a:cubicBezTo>
                    <a:pt x="5311" y="4862"/>
                    <a:pt x="5286" y="4930"/>
                    <a:pt x="5253" y="4996"/>
                  </a:cubicBezTo>
                  <a:cubicBezTo>
                    <a:pt x="5223" y="5057"/>
                    <a:pt x="5185" y="5119"/>
                    <a:pt x="5142" y="5181"/>
                  </a:cubicBezTo>
                  <a:cubicBezTo>
                    <a:pt x="5067" y="5287"/>
                    <a:pt x="4972" y="5396"/>
                    <a:pt x="4852" y="5512"/>
                  </a:cubicBezTo>
                  <a:cubicBezTo>
                    <a:pt x="4635" y="5722"/>
                    <a:pt x="4397" y="5905"/>
                    <a:pt x="4107" y="6116"/>
                  </a:cubicBezTo>
                  <a:cubicBezTo>
                    <a:pt x="3890" y="6273"/>
                    <a:pt x="3676" y="6422"/>
                    <a:pt x="3436" y="6516"/>
                  </a:cubicBezTo>
                  <a:cubicBezTo>
                    <a:pt x="3307" y="6566"/>
                    <a:pt x="3179" y="6596"/>
                    <a:pt x="3055" y="6603"/>
                  </a:cubicBezTo>
                  <a:cubicBezTo>
                    <a:pt x="3033" y="6605"/>
                    <a:pt x="3012" y="6605"/>
                    <a:pt x="2991" y="6605"/>
                  </a:cubicBezTo>
                  <a:cubicBezTo>
                    <a:pt x="2877" y="6605"/>
                    <a:pt x="2770" y="6586"/>
                    <a:pt x="2672" y="6547"/>
                  </a:cubicBezTo>
                  <a:moveTo>
                    <a:pt x="2425" y="68"/>
                  </a:moveTo>
                  <a:cubicBezTo>
                    <a:pt x="2312" y="119"/>
                    <a:pt x="2212" y="201"/>
                    <a:pt x="2115" y="280"/>
                  </a:cubicBezTo>
                  <a:cubicBezTo>
                    <a:pt x="2049" y="335"/>
                    <a:pt x="1980" y="391"/>
                    <a:pt x="1908" y="436"/>
                  </a:cubicBezTo>
                  <a:cubicBezTo>
                    <a:pt x="1881" y="453"/>
                    <a:pt x="1853" y="469"/>
                    <a:pt x="1822" y="485"/>
                  </a:cubicBezTo>
                  <a:cubicBezTo>
                    <a:pt x="1774" y="510"/>
                    <a:pt x="1726" y="531"/>
                    <a:pt x="1676" y="553"/>
                  </a:cubicBezTo>
                  <a:cubicBezTo>
                    <a:pt x="1667" y="556"/>
                    <a:pt x="1658" y="560"/>
                    <a:pt x="1650" y="564"/>
                  </a:cubicBezTo>
                  <a:cubicBezTo>
                    <a:pt x="1541" y="612"/>
                    <a:pt x="1449" y="659"/>
                    <a:pt x="1369" y="707"/>
                  </a:cubicBezTo>
                  <a:cubicBezTo>
                    <a:pt x="1195" y="813"/>
                    <a:pt x="1052" y="951"/>
                    <a:pt x="948" y="1060"/>
                  </a:cubicBezTo>
                  <a:cubicBezTo>
                    <a:pt x="830" y="1182"/>
                    <a:pt x="729" y="1337"/>
                    <a:pt x="631" y="1487"/>
                  </a:cubicBezTo>
                  <a:cubicBezTo>
                    <a:pt x="598" y="1538"/>
                    <a:pt x="564" y="1591"/>
                    <a:pt x="530" y="1641"/>
                  </a:cubicBezTo>
                  <a:cubicBezTo>
                    <a:pt x="480" y="1713"/>
                    <a:pt x="437" y="1788"/>
                    <a:pt x="399" y="1863"/>
                  </a:cubicBezTo>
                  <a:cubicBezTo>
                    <a:pt x="362" y="1938"/>
                    <a:pt x="329" y="2015"/>
                    <a:pt x="304" y="2093"/>
                  </a:cubicBezTo>
                  <a:cubicBezTo>
                    <a:pt x="278" y="2171"/>
                    <a:pt x="258" y="2252"/>
                    <a:pt x="244" y="2333"/>
                  </a:cubicBezTo>
                  <a:cubicBezTo>
                    <a:pt x="229" y="2414"/>
                    <a:pt x="221" y="2498"/>
                    <a:pt x="219" y="2583"/>
                  </a:cubicBezTo>
                  <a:cubicBezTo>
                    <a:pt x="218" y="2611"/>
                    <a:pt x="217" y="2640"/>
                    <a:pt x="218" y="2668"/>
                  </a:cubicBezTo>
                  <a:cubicBezTo>
                    <a:pt x="218" y="2752"/>
                    <a:pt x="208" y="2845"/>
                    <a:pt x="186" y="2951"/>
                  </a:cubicBezTo>
                  <a:cubicBezTo>
                    <a:pt x="166" y="3045"/>
                    <a:pt x="139" y="3142"/>
                    <a:pt x="113" y="3236"/>
                  </a:cubicBezTo>
                  <a:cubicBezTo>
                    <a:pt x="65" y="3407"/>
                    <a:pt x="16" y="3585"/>
                    <a:pt x="6" y="3763"/>
                  </a:cubicBezTo>
                  <a:cubicBezTo>
                    <a:pt x="1" y="3846"/>
                    <a:pt x="2" y="3929"/>
                    <a:pt x="8" y="4010"/>
                  </a:cubicBezTo>
                  <a:cubicBezTo>
                    <a:pt x="14" y="4094"/>
                    <a:pt x="26" y="4176"/>
                    <a:pt x="44" y="4255"/>
                  </a:cubicBezTo>
                  <a:cubicBezTo>
                    <a:pt x="62" y="4338"/>
                    <a:pt x="86" y="4415"/>
                    <a:pt x="114" y="4486"/>
                  </a:cubicBezTo>
                  <a:cubicBezTo>
                    <a:pt x="144" y="4564"/>
                    <a:pt x="181" y="4635"/>
                    <a:pt x="223" y="4700"/>
                  </a:cubicBezTo>
                  <a:cubicBezTo>
                    <a:pt x="268" y="4769"/>
                    <a:pt x="321" y="4832"/>
                    <a:pt x="381" y="4888"/>
                  </a:cubicBezTo>
                  <a:cubicBezTo>
                    <a:pt x="461" y="4963"/>
                    <a:pt x="560" y="5031"/>
                    <a:pt x="682" y="5095"/>
                  </a:cubicBezTo>
                  <a:cubicBezTo>
                    <a:pt x="792" y="5152"/>
                    <a:pt x="909" y="5201"/>
                    <a:pt x="1022" y="5248"/>
                  </a:cubicBezTo>
                  <a:cubicBezTo>
                    <a:pt x="1086" y="5275"/>
                    <a:pt x="1152" y="5303"/>
                    <a:pt x="1216" y="5332"/>
                  </a:cubicBezTo>
                  <a:cubicBezTo>
                    <a:pt x="1333" y="5385"/>
                    <a:pt x="1434" y="5440"/>
                    <a:pt x="1525" y="5500"/>
                  </a:cubicBezTo>
                  <a:cubicBezTo>
                    <a:pt x="1667" y="5594"/>
                    <a:pt x="1802" y="5711"/>
                    <a:pt x="1928" y="5850"/>
                  </a:cubicBezTo>
                  <a:cubicBezTo>
                    <a:pt x="1982" y="5910"/>
                    <a:pt x="2035" y="5975"/>
                    <a:pt x="2087" y="6037"/>
                  </a:cubicBezTo>
                  <a:cubicBezTo>
                    <a:pt x="2091" y="6043"/>
                    <a:pt x="2091" y="6043"/>
                    <a:pt x="2091" y="6043"/>
                  </a:cubicBezTo>
                  <a:cubicBezTo>
                    <a:pt x="2181" y="6152"/>
                    <a:pt x="2263" y="6249"/>
                    <a:pt x="2355" y="6335"/>
                  </a:cubicBezTo>
                  <a:cubicBezTo>
                    <a:pt x="2461" y="6435"/>
                    <a:pt x="2565" y="6504"/>
                    <a:pt x="2673" y="6546"/>
                  </a:cubicBezTo>
                  <a:cubicBezTo>
                    <a:pt x="2788" y="6592"/>
                    <a:pt x="2917" y="6611"/>
                    <a:pt x="3055" y="6603"/>
                  </a:cubicBezTo>
                  <a:cubicBezTo>
                    <a:pt x="3179" y="6595"/>
                    <a:pt x="3307" y="6565"/>
                    <a:pt x="3436" y="6515"/>
                  </a:cubicBezTo>
                  <a:cubicBezTo>
                    <a:pt x="3675" y="6422"/>
                    <a:pt x="3890" y="6273"/>
                    <a:pt x="4106" y="6116"/>
                  </a:cubicBezTo>
                  <a:cubicBezTo>
                    <a:pt x="4397" y="5905"/>
                    <a:pt x="4634" y="5721"/>
                    <a:pt x="4852" y="5511"/>
                  </a:cubicBezTo>
                  <a:cubicBezTo>
                    <a:pt x="4972" y="5395"/>
                    <a:pt x="5066" y="5287"/>
                    <a:pt x="5141" y="5181"/>
                  </a:cubicBezTo>
                  <a:cubicBezTo>
                    <a:pt x="5185" y="5119"/>
                    <a:pt x="5222" y="5057"/>
                    <a:pt x="5252" y="4995"/>
                  </a:cubicBezTo>
                  <a:cubicBezTo>
                    <a:pt x="5285" y="4929"/>
                    <a:pt x="5310" y="4862"/>
                    <a:pt x="5328" y="4796"/>
                  </a:cubicBezTo>
                  <a:cubicBezTo>
                    <a:pt x="5340" y="4753"/>
                    <a:pt x="5348" y="4708"/>
                    <a:pt x="5357" y="4665"/>
                  </a:cubicBezTo>
                  <a:cubicBezTo>
                    <a:pt x="5370" y="4599"/>
                    <a:pt x="5383" y="4531"/>
                    <a:pt x="5407" y="4466"/>
                  </a:cubicBezTo>
                  <a:cubicBezTo>
                    <a:pt x="5418" y="4434"/>
                    <a:pt x="5433" y="4401"/>
                    <a:pt x="5450" y="4369"/>
                  </a:cubicBezTo>
                  <a:cubicBezTo>
                    <a:pt x="5487" y="4301"/>
                    <a:pt x="5537" y="4232"/>
                    <a:pt x="5604" y="4160"/>
                  </a:cubicBezTo>
                  <a:cubicBezTo>
                    <a:pt x="5663" y="4095"/>
                    <a:pt x="5730" y="4032"/>
                    <a:pt x="5794" y="3971"/>
                  </a:cubicBezTo>
                  <a:cubicBezTo>
                    <a:pt x="5895" y="3877"/>
                    <a:pt x="5999" y="3779"/>
                    <a:pt x="6080" y="3668"/>
                  </a:cubicBezTo>
                  <a:cubicBezTo>
                    <a:pt x="6174" y="3539"/>
                    <a:pt x="6239" y="3385"/>
                    <a:pt x="6267" y="3222"/>
                  </a:cubicBezTo>
                  <a:cubicBezTo>
                    <a:pt x="6295" y="3058"/>
                    <a:pt x="6286" y="2889"/>
                    <a:pt x="6239" y="2735"/>
                  </a:cubicBezTo>
                  <a:cubicBezTo>
                    <a:pt x="6186" y="2562"/>
                    <a:pt x="6083" y="2392"/>
                    <a:pt x="5940" y="2245"/>
                  </a:cubicBezTo>
                  <a:cubicBezTo>
                    <a:pt x="5888" y="2191"/>
                    <a:pt x="5831" y="2142"/>
                    <a:pt x="5772" y="2098"/>
                  </a:cubicBezTo>
                  <a:cubicBezTo>
                    <a:pt x="5712" y="2053"/>
                    <a:pt x="5649" y="2015"/>
                    <a:pt x="5585" y="1984"/>
                  </a:cubicBezTo>
                  <a:cubicBezTo>
                    <a:pt x="5563" y="1973"/>
                    <a:pt x="5540" y="1962"/>
                    <a:pt x="5518" y="1952"/>
                  </a:cubicBezTo>
                  <a:cubicBezTo>
                    <a:pt x="5457" y="1924"/>
                    <a:pt x="5395" y="1895"/>
                    <a:pt x="5342" y="1855"/>
                  </a:cubicBezTo>
                  <a:cubicBezTo>
                    <a:pt x="5314" y="1834"/>
                    <a:pt x="5291" y="1812"/>
                    <a:pt x="5271" y="1787"/>
                  </a:cubicBezTo>
                  <a:cubicBezTo>
                    <a:pt x="5230" y="1734"/>
                    <a:pt x="5204" y="1669"/>
                    <a:pt x="5191" y="1588"/>
                  </a:cubicBezTo>
                  <a:cubicBezTo>
                    <a:pt x="5180" y="1516"/>
                    <a:pt x="5180" y="1437"/>
                    <a:pt x="5179" y="1361"/>
                  </a:cubicBezTo>
                  <a:cubicBezTo>
                    <a:pt x="5179" y="1253"/>
                    <a:pt x="5179" y="1141"/>
                    <a:pt x="5147" y="1042"/>
                  </a:cubicBezTo>
                  <a:cubicBezTo>
                    <a:pt x="5116" y="948"/>
                    <a:pt x="5057" y="864"/>
                    <a:pt x="4970" y="794"/>
                  </a:cubicBezTo>
                  <a:cubicBezTo>
                    <a:pt x="4895" y="733"/>
                    <a:pt x="4798" y="683"/>
                    <a:pt x="4691" y="649"/>
                  </a:cubicBezTo>
                  <a:cubicBezTo>
                    <a:pt x="4646" y="634"/>
                    <a:pt x="4599" y="623"/>
                    <a:pt x="4546" y="613"/>
                  </a:cubicBezTo>
                  <a:cubicBezTo>
                    <a:pt x="4503" y="605"/>
                    <a:pt x="4460" y="598"/>
                    <a:pt x="4419" y="592"/>
                  </a:cubicBezTo>
                  <a:cubicBezTo>
                    <a:pt x="4409" y="591"/>
                    <a:pt x="4399" y="589"/>
                    <a:pt x="4389" y="588"/>
                  </a:cubicBezTo>
                  <a:cubicBezTo>
                    <a:pt x="4302" y="575"/>
                    <a:pt x="4212" y="562"/>
                    <a:pt x="4127" y="541"/>
                  </a:cubicBezTo>
                  <a:cubicBezTo>
                    <a:pt x="4007" y="513"/>
                    <a:pt x="3903" y="477"/>
                    <a:pt x="3800" y="428"/>
                  </a:cubicBezTo>
                  <a:cubicBezTo>
                    <a:pt x="3778" y="417"/>
                    <a:pt x="3755" y="406"/>
                    <a:pt x="3730" y="393"/>
                  </a:cubicBezTo>
                  <a:cubicBezTo>
                    <a:pt x="3673" y="363"/>
                    <a:pt x="3614" y="330"/>
                    <a:pt x="3558" y="299"/>
                  </a:cubicBezTo>
                  <a:cubicBezTo>
                    <a:pt x="3416" y="220"/>
                    <a:pt x="3270" y="138"/>
                    <a:pt x="3123" y="84"/>
                  </a:cubicBezTo>
                  <a:cubicBezTo>
                    <a:pt x="2999" y="38"/>
                    <a:pt x="2881" y="12"/>
                    <a:pt x="2772" y="7"/>
                  </a:cubicBezTo>
                  <a:cubicBezTo>
                    <a:pt x="2757" y="6"/>
                    <a:pt x="2742" y="6"/>
                    <a:pt x="2727" y="6"/>
                  </a:cubicBezTo>
                  <a:cubicBezTo>
                    <a:pt x="2618" y="6"/>
                    <a:pt x="2517" y="26"/>
                    <a:pt x="2425" y="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80" name="Freeform 67">
              <a:extLst>
                <a:ext uri="{FF2B5EF4-FFF2-40B4-BE49-F238E27FC236}">
                  <a16:creationId xmlns:a16="http://schemas.microsoft.com/office/drawing/2014/main" id="{14CF6DE9-19BA-4FDD-8AA0-91024BB66A35}"/>
                </a:ext>
              </a:extLst>
            </p:cNvPr>
            <p:cNvSpPr>
              <a:spLocks noEditPoints="1"/>
            </p:cNvSpPr>
            <p:nvPr/>
          </p:nvSpPr>
          <p:spPr bwMode="auto">
            <a:xfrm>
              <a:off x="3357" y="-352"/>
              <a:ext cx="4780" cy="4980"/>
            </a:xfrm>
            <a:custGeom>
              <a:avLst/>
              <a:gdLst>
                <a:gd name="T0" fmla="*/ 2392 w 6457"/>
                <a:gd name="T1" fmla="*/ 6440 h 6728"/>
                <a:gd name="T2" fmla="*/ 1958 w 6457"/>
                <a:gd name="T3" fmla="*/ 5952 h 6728"/>
                <a:gd name="T4" fmla="*/ 1003 w 6457"/>
                <a:gd name="T5" fmla="*/ 5330 h 6728"/>
                <a:gd name="T6" fmla="*/ 249 w 6457"/>
                <a:gd name="T7" fmla="*/ 4829 h 6728"/>
                <a:gd name="T8" fmla="*/ 3 w 6457"/>
                <a:gd name="T9" fmla="*/ 3915 h 6728"/>
                <a:gd name="T10" fmla="*/ 216 w 6457"/>
                <a:gd name="T11" fmla="*/ 2730 h 6728"/>
                <a:gd name="T12" fmla="*/ 294 w 6457"/>
                <a:gd name="T13" fmla="*/ 2101 h 6728"/>
                <a:gd name="T14" fmla="*/ 530 w 6457"/>
                <a:gd name="T15" fmla="*/ 1606 h 6728"/>
                <a:gd name="T16" fmla="*/ 1692 w 6457"/>
                <a:gd name="T17" fmla="*/ 605 h 6728"/>
                <a:gd name="T18" fmla="*/ 1998 w 6457"/>
                <a:gd name="T19" fmla="*/ 432 h 6728"/>
                <a:gd name="T20" fmla="*/ 2889 w 6457"/>
                <a:gd name="T21" fmla="*/ 17 h 6728"/>
                <a:gd name="T22" fmla="*/ 3863 w 6457"/>
                <a:gd name="T23" fmla="*/ 434 h 6728"/>
                <a:gd name="T24" fmla="*/ 4431 w 6457"/>
                <a:gd name="T25" fmla="*/ 575 h 6728"/>
                <a:gd name="T26" fmla="*/ 4852 w 6457"/>
                <a:gd name="T27" fmla="*/ 670 h 6728"/>
                <a:gd name="T28" fmla="*/ 5306 w 6457"/>
                <a:gd name="T29" fmla="*/ 1405 h 6728"/>
                <a:gd name="T30" fmla="*/ 5395 w 6457"/>
                <a:gd name="T31" fmla="*/ 1843 h 6728"/>
                <a:gd name="T32" fmla="*/ 5732 w 6457"/>
                <a:gd name="T33" fmla="*/ 2017 h 6728"/>
                <a:gd name="T34" fmla="*/ 6286 w 6457"/>
                <a:gd name="T35" fmla="*/ 2485 h 6728"/>
                <a:gd name="T36" fmla="*/ 6219 w 6457"/>
                <a:gd name="T37" fmla="*/ 3706 h 6728"/>
                <a:gd name="T38" fmla="*/ 5556 w 6457"/>
                <a:gd name="T39" fmla="*/ 4416 h 6728"/>
                <a:gd name="T40" fmla="*/ 5447 w 6457"/>
                <a:gd name="T41" fmla="*/ 4866 h 6728"/>
                <a:gd name="T42" fmla="*/ 4976 w 6457"/>
                <a:gd name="T43" fmla="*/ 5618 h 6728"/>
                <a:gd name="T44" fmla="*/ 3103 w 6457"/>
                <a:gd name="T45" fmla="*/ 6724 h 6728"/>
                <a:gd name="T46" fmla="*/ 2523 w 6457"/>
                <a:gd name="T47" fmla="*/ 56 h 6728"/>
                <a:gd name="T48" fmla="*/ 1911 w 6457"/>
                <a:gd name="T49" fmla="*/ 489 h 6728"/>
                <a:gd name="T50" fmla="*/ 1452 w 6457"/>
                <a:gd name="T51" fmla="*/ 730 h 6728"/>
                <a:gd name="T52" fmla="*/ 393 w 6457"/>
                <a:gd name="T53" fmla="*/ 1849 h 6728"/>
                <a:gd name="T54" fmla="*/ 216 w 6457"/>
                <a:gd name="T55" fmla="*/ 2637 h 6728"/>
                <a:gd name="T56" fmla="*/ 112 w 6457"/>
                <a:gd name="T57" fmla="*/ 3344 h 6728"/>
                <a:gd name="T58" fmla="*/ 55 w 6457"/>
                <a:gd name="T59" fmla="*/ 4397 h 6728"/>
                <a:gd name="T60" fmla="*/ 692 w 6457"/>
                <a:gd name="T61" fmla="*/ 5192 h 6728"/>
                <a:gd name="T62" fmla="*/ 1550 w 6457"/>
                <a:gd name="T63" fmla="*/ 5603 h 6728"/>
                <a:gd name="T64" fmla="*/ 2128 w 6457"/>
                <a:gd name="T65" fmla="*/ 6147 h 6728"/>
                <a:gd name="T66" fmla="*/ 2708 w 6457"/>
                <a:gd name="T67" fmla="*/ 6655 h 6728"/>
                <a:gd name="T68" fmla="*/ 4202 w 6457"/>
                <a:gd name="T69" fmla="*/ 6239 h 6728"/>
                <a:gd name="T70" fmla="*/ 5377 w 6457"/>
                <a:gd name="T71" fmla="*/ 5076 h 6728"/>
                <a:gd name="T72" fmla="*/ 5512 w 6457"/>
                <a:gd name="T73" fmla="*/ 4518 h 6728"/>
                <a:gd name="T74" fmla="*/ 5927 w 6457"/>
                <a:gd name="T75" fmla="*/ 3998 h 6728"/>
                <a:gd name="T76" fmla="*/ 6403 w 6457"/>
                <a:gd name="T77" fmla="*/ 2748 h 6728"/>
                <a:gd name="T78" fmla="*/ 5929 w 6457"/>
                <a:gd name="T79" fmla="*/ 2121 h 6728"/>
                <a:gd name="T80" fmla="*/ 5470 w 6457"/>
                <a:gd name="T81" fmla="*/ 1908 h 6728"/>
                <a:gd name="T82" fmla="*/ 5309 w 6457"/>
                <a:gd name="T83" fmla="*/ 1641 h 6728"/>
                <a:gd name="T84" fmla="*/ 5126 w 6457"/>
                <a:gd name="T85" fmla="*/ 835 h 6728"/>
                <a:gd name="T86" fmla="*/ 4580 w 6457"/>
                <a:gd name="T87" fmla="*/ 600 h 6728"/>
                <a:gd name="T88" fmla="*/ 3938 w 6457"/>
                <a:gd name="T89" fmla="*/ 464 h 6728"/>
                <a:gd name="T90" fmla="*/ 3251 w 6457"/>
                <a:gd name="T91" fmla="*/ 125 h 6728"/>
                <a:gd name="T92" fmla="*/ 2523 w 6457"/>
                <a:gd name="T93" fmla="*/ 56 h 6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57" h="6728">
                  <a:moveTo>
                    <a:pt x="2708" y="6656"/>
                  </a:moveTo>
                  <a:cubicBezTo>
                    <a:pt x="2651" y="6631"/>
                    <a:pt x="2596" y="6601"/>
                    <a:pt x="2540" y="6562"/>
                  </a:cubicBezTo>
                  <a:cubicBezTo>
                    <a:pt x="2491" y="6528"/>
                    <a:pt x="2442" y="6488"/>
                    <a:pt x="2392" y="6440"/>
                  </a:cubicBezTo>
                  <a:cubicBezTo>
                    <a:pt x="2298" y="6351"/>
                    <a:pt x="2211" y="6248"/>
                    <a:pt x="2127" y="6148"/>
                  </a:cubicBezTo>
                  <a:cubicBezTo>
                    <a:pt x="2125" y="6144"/>
                    <a:pt x="2125" y="6144"/>
                    <a:pt x="2125" y="6144"/>
                  </a:cubicBezTo>
                  <a:cubicBezTo>
                    <a:pt x="2074" y="6084"/>
                    <a:pt x="2017" y="6016"/>
                    <a:pt x="1958" y="5952"/>
                  </a:cubicBezTo>
                  <a:cubicBezTo>
                    <a:pt x="1834" y="5819"/>
                    <a:pt x="1696" y="5702"/>
                    <a:pt x="1549" y="5604"/>
                  </a:cubicBezTo>
                  <a:cubicBezTo>
                    <a:pt x="1454" y="5540"/>
                    <a:pt x="1349" y="5482"/>
                    <a:pt x="1240" y="5431"/>
                  </a:cubicBezTo>
                  <a:cubicBezTo>
                    <a:pt x="1162" y="5395"/>
                    <a:pt x="1081" y="5362"/>
                    <a:pt x="1003" y="5330"/>
                  </a:cubicBezTo>
                  <a:cubicBezTo>
                    <a:pt x="899" y="5288"/>
                    <a:pt x="792" y="5244"/>
                    <a:pt x="691" y="5193"/>
                  </a:cubicBezTo>
                  <a:cubicBezTo>
                    <a:pt x="579" y="5136"/>
                    <a:pt x="487" y="5076"/>
                    <a:pt x="411" y="5009"/>
                  </a:cubicBezTo>
                  <a:cubicBezTo>
                    <a:pt x="351" y="4956"/>
                    <a:pt x="296" y="4896"/>
                    <a:pt x="249" y="4829"/>
                  </a:cubicBezTo>
                  <a:cubicBezTo>
                    <a:pt x="162" y="4707"/>
                    <a:pt x="97" y="4562"/>
                    <a:pt x="54" y="4397"/>
                  </a:cubicBezTo>
                  <a:cubicBezTo>
                    <a:pt x="34" y="4321"/>
                    <a:pt x="20" y="4240"/>
                    <a:pt x="11" y="4157"/>
                  </a:cubicBezTo>
                  <a:cubicBezTo>
                    <a:pt x="3" y="4078"/>
                    <a:pt x="0" y="3996"/>
                    <a:pt x="3" y="3915"/>
                  </a:cubicBezTo>
                  <a:cubicBezTo>
                    <a:pt x="9" y="3721"/>
                    <a:pt x="61" y="3529"/>
                    <a:pt x="111" y="3344"/>
                  </a:cubicBezTo>
                  <a:cubicBezTo>
                    <a:pt x="139" y="3243"/>
                    <a:pt x="167" y="3138"/>
                    <a:pt x="188" y="3036"/>
                  </a:cubicBezTo>
                  <a:cubicBezTo>
                    <a:pt x="210" y="2921"/>
                    <a:pt x="219" y="2821"/>
                    <a:pt x="216" y="2730"/>
                  </a:cubicBezTo>
                  <a:cubicBezTo>
                    <a:pt x="215" y="2699"/>
                    <a:pt x="215" y="2668"/>
                    <a:pt x="215" y="2637"/>
                  </a:cubicBezTo>
                  <a:cubicBezTo>
                    <a:pt x="216" y="2545"/>
                    <a:pt x="223" y="2453"/>
                    <a:pt x="236" y="2364"/>
                  </a:cubicBezTo>
                  <a:cubicBezTo>
                    <a:pt x="249" y="2275"/>
                    <a:pt x="269" y="2186"/>
                    <a:pt x="294" y="2101"/>
                  </a:cubicBezTo>
                  <a:cubicBezTo>
                    <a:pt x="320" y="2015"/>
                    <a:pt x="353" y="1930"/>
                    <a:pt x="392" y="1849"/>
                  </a:cubicBezTo>
                  <a:cubicBezTo>
                    <a:pt x="431" y="1766"/>
                    <a:pt x="478" y="1685"/>
                    <a:pt x="530" y="1606"/>
                  </a:cubicBezTo>
                  <a:cubicBezTo>
                    <a:pt x="530" y="1606"/>
                    <a:pt x="530" y="1606"/>
                    <a:pt x="530" y="1606"/>
                  </a:cubicBezTo>
                  <a:cubicBezTo>
                    <a:pt x="684" y="1377"/>
                    <a:pt x="839" y="1196"/>
                    <a:pt x="1001" y="1053"/>
                  </a:cubicBezTo>
                  <a:cubicBezTo>
                    <a:pt x="1148" y="925"/>
                    <a:pt x="1300" y="816"/>
                    <a:pt x="1452" y="730"/>
                  </a:cubicBezTo>
                  <a:cubicBezTo>
                    <a:pt x="1530" y="686"/>
                    <a:pt x="1612" y="644"/>
                    <a:pt x="1692" y="605"/>
                  </a:cubicBezTo>
                  <a:cubicBezTo>
                    <a:pt x="1707" y="597"/>
                    <a:pt x="1722" y="590"/>
                    <a:pt x="1737" y="582"/>
                  </a:cubicBezTo>
                  <a:cubicBezTo>
                    <a:pt x="1803" y="549"/>
                    <a:pt x="1857" y="520"/>
                    <a:pt x="1911" y="488"/>
                  </a:cubicBezTo>
                  <a:cubicBezTo>
                    <a:pt x="1941" y="470"/>
                    <a:pt x="1970" y="451"/>
                    <a:pt x="1998" y="432"/>
                  </a:cubicBezTo>
                  <a:cubicBezTo>
                    <a:pt x="2057" y="389"/>
                    <a:pt x="2115" y="340"/>
                    <a:pt x="2171" y="293"/>
                  </a:cubicBezTo>
                  <a:cubicBezTo>
                    <a:pt x="2279" y="202"/>
                    <a:pt x="2391" y="107"/>
                    <a:pt x="2523" y="55"/>
                  </a:cubicBezTo>
                  <a:cubicBezTo>
                    <a:pt x="2632" y="13"/>
                    <a:pt x="2755" y="0"/>
                    <a:pt x="2889" y="17"/>
                  </a:cubicBezTo>
                  <a:cubicBezTo>
                    <a:pt x="3002" y="32"/>
                    <a:pt x="3124" y="68"/>
                    <a:pt x="3252" y="124"/>
                  </a:cubicBezTo>
                  <a:cubicBezTo>
                    <a:pt x="3353" y="168"/>
                    <a:pt x="3454" y="223"/>
                    <a:pt x="3551" y="276"/>
                  </a:cubicBezTo>
                  <a:cubicBezTo>
                    <a:pt x="3652" y="331"/>
                    <a:pt x="3757" y="388"/>
                    <a:pt x="3863" y="434"/>
                  </a:cubicBezTo>
                  <a:cubicBezTo>
                    <a:pt x="3889" y="445"/>
                    <a:pt x="3914" y="455"/>
                    <a:pt x="3938" y="463"/>
                  </a:cubicBezTo>
                  <a:cubicBezTo>
                    <a:pt x="4003" y="487"/>
                    <a:pt x="4101" y="519"/>
                    <a:pt x="4286" y="552"/>
                  </a:cubicBezTo>
                  <a:cubicBezTo>
                    <a:pt x="4334" y="560"/>
                    <a:pt x="4383" y="568"/>
                    <a:pt x="4431" y="575"/>
                  </a:cubicBezTo>
                  <a:cubicBezTo>
                    <a:pt x="4480" y="583"/>
                    <a:pt x="4531" y="591"/>
                    <a:pt x="4580" y="599"/>
                  </a:cubicBezTo>
                  <a:cubicBezTo>
                    <a:pt x="4627" y="608"/>
                    <a:pt x="4669" y="616"/>
                    <a:pt x="4706" y="625"/>
                  </a:cubicBezTo>
                  <a:cubicBezTo>
                    <a:pt x="4757" y="637"/>
                    <a:pt x="4805" y="652"/>
                    <a:pt x="4852" y="670"/>
                  </a:cubicBezTo>
                  <a:cubicBezTo>
                    <a:pt x="4959" y="711"/>
                    <a:pt x="5054" y="768"/>
                    <a:pt x="5127" y="835"/>
                  </a:cubicBezTo>
                  <a:cubicBezTo>
                    <a:pt x="5210" y="911"/>
                    <a:pt x="5265" y="999"/>
                    <a:pt x="5290" y="1096"/>
                  </a:cubicBezTo>
                  <a:cubicBezTo>
                    <a:pt x="5315" y="1193"/>
                    <a:pt x="5311" y="1301"/>
                    <a:pt x="5306" y="1405"/>
                  </a:cubicBezTo>
                  <a:cubicBezTo>
                    <a:pt x="5303" y="1485"/>
                    <a:pt x="5300" y="1567"/>
                    <a:pt x="5310" y="1641"/>
                  </a:cubicBezTo>
                  <a:cubicBezTo>
                    <a:pt x="5315" y="1681"/>
                    <a:pt x="5324" y="1716"/>
                    <a:pt x="5337" y="1748"/>
                  </a:cubicBezTo>
                  <a:cubicBezTo>
                    <a:pt x="5352" y="1784"/>
                    <a:pt x="5371" y="1815"/>
                    <a:pt x="5395" y="1843"/>
                  </a:cubicBezTo>
                  <a:cubicBezTo>
                    <a:pt x="5416" y="1867"/>
                    <a:pt x="5441" y="1888"/>
                    <a:pt x="5471" y="1907"/>
                  </a:cubicBezTo>
                  <a:cubicBezTo>
                    <a:pt x="5527" y="1943"/>
                    <a:pt x="5593" y="1967"/>
                    <a:pt x="5658" y="1990"/>
                  </a:cubicBezTo>
                  <a:cubicBezTo>
                    <a:pt x="5682" y="1998"/>
                    <a:pt x="5708" y="2008"/>
                    <a:pt x="5732" y="2017"/>
                  </a:cubicBezTo>
                  <a:cubicBezTo>
                    <a:pt x="5800" y="2044"/>
                    <a:pt x="5867" y="2079"/>
                    <a:pt x="5930" y="2120"/>
                  </a:cubicBezTo>
                  <a:cubicBezTo>
                    <a:pt x="5992" y="2161"/>
                    <a:pt x="6051" y="2208"/>
                    <a:pt x="6105" y="2261"/>
                  </a:cubicBezTo>
                  <a:cubicBezTo>
                    <a:pt x="6175" y="2328"/>
                    <a:pt x="6235" y="2404"/>
                    <a:pt x="6286" y="2485"/>
                  </a:cubicBezTo>
                  <a:cubicBezTo>
                    <a:pt x="6337" y="2569"/>
                    <a:pt x="6377" y="2657"/>
                    <a:pt x="6403" y="2748"/>
                  </a:cubicBezTo>
                  <a:cubicBezTo>
                    <a:pt x="6450" y="2907"/>
                    <a:pt x="6457" y="3081"/>
                    <a:pt x="6425" y="3249"/>
                  </a:cubicBezTo>
                  <a:cubicBezTo>
                    <a:pt x="6392" y="3418"/>
                    <a:pt x="6321" y="3576"/>
                    <a:pt x="6219" y="3706"/>
                  </a:cubicBezTo>
                  <a:cubicBezTo>
                    <a:pt x="6136" y="3813"/>
                    <a:pt x="6030" y="3907"/>
                    <a:pt x="5927" y="3998"/>
                  </a:cubicBezTo>
                  <a:cubicBezTo>
                    <a:pt x="5856" y="4061"/>
                    <a:pt x="5783" y="4126"/>
                    <a:pt x="5719" y="4194"/>
                  </a:cubicBezTo>
                  <a:cubicBezTo>
                    <a:pt x="5647" y="4270"/>
                    <a:pt x="5593" y="4343"/>
                    <a:pt x="5556" y="4416"/>
                  </a:cubicBezTo>
                  <a:cubicBezTo>
                    <a:pt x="5539" y="4450"/>
                    <a:pt x="5524" y="4484"/>
                    <a:pt x="5513" y="4518"/>
                  </a:cubicBezTo>
                  <a:cubicBezTo>
                    <a:pt x="5491" y="4587"/>
                    <a:pt x="5480" y="4659"/>
                    <a:pt x="5470" y="4729"/>
                  </a:cubicBezTo>
                  <a:cubicBezTo>
                    <a:pt x="5464" y="4774"/>
                    <a:pt x="5457" y="4821"/>
                    <a:pt x="5447" y="4866"/>
                  </a:cubicBezTo>
                  <a:cubicBezTo>
                    <a:pt x="5432" y="4936"/>
                    <a:pt x="5409" y="5007"/>
                    <a:pt x="5377" y="5077"/>
                  </a:cubicBezTo>
                  <a:cubicBezTo>
                    <a:pt x="5348" y="5142"/>
                    <a:pt x="5312" y="5207"/>
                    <a:pt x="5269" y="5272"/>
                  </a:cubicBezTo>
                  <a:cubicBezTo>
                    <a:pt x="5194" y="5386"/>
                    <a:pt x="5098" y="5499"/>
                    <a:pt x="4976" y="5618"/>
                  </a:cubicBezTo>
                  <a:cubicBezTo>
                    <a:pt x="4731" y="5860"/>
                    <a:pt x="4448" y="6065"/>
                    <a:pt x="4202" y="6240"/>
                  </a:cubicBezTo>
                  <a:cubicBezTo>
                    <a:pt x="3975" y="6400"/>
                    <a:pt x="3751" y="6552"/>
                    <a:pt x="3501" y="6643"/>
                  </a:cubicBezTo>
                  <a:cubicBezTo>
                    <a:pt x="3366" y="6692"/>
                    <a:pt x="3232" y="6719"/>
                    <a:pt x="3103" y="6724"/>
                  </a:cubicBezTo>
                  <a:cubicBezTo>
                    <a:pt x="3090" y="6724"/>
                    <a:pt x="3077" y="6725"/>
                    <a:pt x="3064" y="6725"/>
                  </a:cubicBezTo>
                  <a:cubicBezTo>
                    <a:pt x="2935" y="6725"/>
                    <a:pt x="2816" y="6701"/>
                    <a:pt x="2708" y="6656"/>
                  </a:cubicBezTo>
                  <a:moveTo>
                    <a:pt x="2523" y="56"/>
                  </a:moveTo>
                  <a:cubicBezTo>
                    <a:pt x="2391" y="108"/>
                    <a:pt x="2279" y="202"/>
                    <a:pt x="2172" y="294"/>
                  </a:cubicBezTo>
                  <a:cubicBezTo>
                    <a:pt x="2116" y="341"/>
                    <a:pt x="2058" y="390"/>
                    <a:pt x="1998" y="432"/>
                  </a:cubicBezTo>
                  <a:cubicBezTo>
                    <a:pt x="1971" y="452"/>
                    <a:pt x="1942" y="471"/>
                    <a:pt x="1911" y="489"/>
                  </a:cubicBezTo>
                  <a:cubicBezTo>
                    <a:pt x="1858" y="521"/>
                    <a:pt x="1803" y="550"/>
                    <a:pt x="1738" y="583"/>
                  </a:cubicBezTo>
                  <a:cubicBezTo>
                    <a:pt x="1723" y="590"/>
                    <a:pt x="1707" y="598"/>
                    <a:pt x="1692" y="605"/>
                  </a:cubicBezTo>
                  <a:cubicBezTo>
                    <a:pt x="1613" y="645"/>
                    <a:pt x="1531" y="686"/>
                    <a:pt x="1452" y="730"/>
                  </a:cubicBezTo>
                  <a:cubicBezTo>
                    <a:pt x="1300" y="816"/>
                    <a:pt x="1149" y="925"/>
                    <a:pt x="1002" y="1054"/>
                  </a:cubicBezTo>
                  <a:cubicBezTo>
                    <a:pt x="839" y="1196"/>
                    <a:pt x="685" y="1377"/>
                    <a:pt x="531" y="1607"/>
                  </a:cubicBezTo>
                  <a:cubicBezTo>
                    <a:pt x="478" y="1685"/>
                    <a:pt x="432" y="1767"/>
                    <a:pt x="393" y="1849"/>
                  </a:cubicBezTo>
                  <a:cubicBezTo>
                    <a:pt x="354" y="1931"/>
                    <a:pt x="321" y="2016"/>
                    <a:pt x="295" y="2102"/>
                  </a:cubicBezTo>
                  <a:cubicBezTo>
                    <a:pt x="269" y="2187"/>
                    <a:pt x="250" y="2275"/>
                    <a:pt x="237" y="2364"/>
                  </a:cubicBezTo>
                  <a:cubicBezTo>
                    <a:pt x="224" y="2453"/>
                    <a:pt x="217" y="2545"/>
                    <a:pt x="216" y="2637"/>
                  </a:cubicBezTo>
                  <a:cubicBezTo>
                    <a:pt x="216" y="2668"/>
                    <a:pt x="216" y="2699"/>
                    <a:pt x="217" y="2730"/>
                  </a:cubicBezTo>
                  <a:cubicBezTo>
                    <a:pt x="220" y="2821"/>
                    <a:pt x="211" y="2921"/>
                    <a:pt x="188" y="3036"/>
                  </a:cubicBezTo>
                  <a:cubicBezTo>
                    <a:pt x="168" y="3138"/>
                    <a:pt x="140" y="3243"/>
                    <a:pt x="112" y="3344"/>
                  </a:cubicBezTo>
                  <a:cubicBezTo>
                    <a:pt x="62" y="3530"/>
                    <a:pt x="10" y="3721"/>
                    <a:pt x="3" y="3915"/>
                  </a:cubicBezTo>
                  <a:cubicBezTo>
                    <a:pt x="1" y="3996"/>
                    <a:pt x="4" y="4078"/>
                    <a:pt x="12" y="4157"/>
                  </a:cubicBezTo>
                  <a:cubicBezTo>
                    <a:pt x="21" y="4240"/>
                    <a:pt x="35" y="4320"/>
                    <a:pt x="55" y="4397"/>
                  </a:cubicBezTo>
                  <a:cubicBezTo>
                    <a:pt x="98" y="4562"/>
                    <a:pt x="163" y="4707"/>
                    <a:pt x="249" y="4828"/>
                  </a:cubicBezTo>
                  <a:cubicBezTo>
                    <a:pt x="297" y="4895"/>
                    <a:pt x="351" y="4956"/>
                    <a:pt x="411" y="5008"/>
                  </a:cubicBezTo>
                  <a:cubicBezTo>
                    <a:pt x="488" y="5075"/>
                    <a:pt x="579" y="5135"/>
                    <a:pt x="692" y="5192"/>
                  </a:cubicBezTo>
                  <a:cubicBezTo>
                    <a:pt x="792" y="5243"/>
                    <a:pt x="899" y="5287"/>
                    <a:pt x="1003" y="5329"/>
                  </a:cubicBezTo>
                  <a:cubicBezTo>
                    <a:pt x="1082" y="5361"/>
                    <a:pt x="1163" y="5394"/>
                    <a:pt x="1240" y="5430"/>
                  </a:cubicBezTo>
                  <a:cubicBezTo>
                    <a:pt x="1350" y="5481"/>
                    <a:pt x="1454" y="5539"/>
                    <a:pt x="1550" y="5603"/>
                  </a:cubicBezTo>
                  <a:cubicBezTo>
                    <a:pt x="1697" y="5701"/>
                    <a:pt x="1834" y="5818"/>
                    <a:pt x="1958" y="5952"/>
                  </a:cubicBezTo>
                  <a:cubicBezTo>
                    <a:pt x="2017" y="6015"/>
                    <a:pt x="2075" y="6084"/>
                    <a:pt x="2125" y="6144"/>
                  </a:cubicBezTo>
                  <a:cubicBezTo>
                    <a:pt x="2128" y="6147"/>
                    <a:pt x="2128" y="6147"/>
                    <a:pt x="2128" y="6147"/>
                  </a:cubicBezTo>
                  <a:cubicBezTo>
                    <a:pt x="2212" y="6247"/>
                    <a:pt x="2298" y="6350"/>
                    <a:pt x="2392" y="6439"/>
                  </a:cubicBezTo>
                  <a:cubicBezTo>
                    <a:pt x="2443" y="6487"/>
                    <a:pt x="2491" y="6527"/>
                    <a:pt x="2541" y="6562"/>
                  </a:cubicBezTo>
                  <a:cubicBezTo>
                    <a:pt x="2596" y="6600"/>
                    <a:pt x="2651" y="6631"/>
                    <a:pt x="2708" y="6655"/>
                  </a:cubicBezTo>
                  <a:cubicBezTo>
                    <a:pt x="2827" y="6705"/>
                    <a:pt x="2960" y="6728"/>
                    <a:pt x="3103" y="6723"/>
                  </a:cubicBezTo>
                  <a:cubicBezTo>
                    <a:pt x="3232" y="6718"/>
                    <a:pt x="3366" y="6691"/>
                    <a:pt x="3500" y="6642"/>
                  </a:cubicBezTo>
                  <a:cubicBezTo>
                    <a:pt x="3751" y="6551"/>
                    <a:pt x="3975" y="6399"/>
                    <a:pt x="4202" y="6239"/>
                  </a:cubicBezTo>
                  <a:cubicBezTo>
                    <a:pt x="4447" y="6065"/>
                    <a:pt x="4730" y="5859"/>
                    <a:pt x="4976" y="5618"/>
                  </a:cubicBezTo>
                  <a:cubicBezTo>
                    <a:pt x="5097" y="5498"/>
                    <a:pt x="5193" y="5385"/>
                    <a:pt x="5268" y="5272"/>
                  </a:cubicBezTo>
                  <a:cubicBezTo>
                    <a:pt x="5311" y="5207"/>
                    <a:pt x="5348" y="5141"/>
                    <a:pt x="5377" y="5076"/>
                  </a:cubicBezTo>
                  <a:cubicBezTo>
                    <a:pt x="5408" y="5007"/>
                    <a:pt x="5432" y="4936"/>
                    <a:pt x="5447" y="4865"/>
                  </a:cubicBezTo>
                  <a:cubicBezTo>
                    <a:pt x="5456" y="4821"/>
                    <a:pt x="5463" y="4774"/>
                    <a:pt x="5470" y="4729"/>
                  </a:cubicBezTo>
                  <a:cubicBezTo>
                    <a:pt x="5480" y="4659"/>
                    <a:pt x="5490" y="4587"/>
                    <a:pt x="5512" y="4518"/>
                  </a:cubicBezTo>
                  <a:cubicBezTo>
                    <a:pt x="5524" y="4483"/>
                    <a:pt x="5538" y="4449"/>
                    <a:pt x="5555" y="4416"/>
                  </a:cubicBezTo>
                  <a:cubicBezTo>
                    <a:pt x="5593" y="4343"/>
                    <a:pt x="5646" y="4270"/>
                    <a:pt x="5718" y="4194"/>
                  </a:cubicBezTo>
                  <a:cubicBezTo>
                    <a:pt x="5783" y="4125"/>
                    <a:pt x="5856" y="4060"/>
                    <a:pt x="5927" y="3998"/>
                  </a:cubicBezTo>
                  <a:cubicBezTo>
                    <a:pt x="6029" y="3907"/>
                    <a:pt x="6135" y="3813"/>
                    <a:pt x="6219" y="3706"/>
                  </a:cubicBezTo>
                  <a:cubicBezTo>
                    <a:pt x="6321" y="3575"/>
                    <a:pt x="6391" y="3417"/>
                    <a:pt x="6424" y="3249"/>
                  </a:cubicBezTo>
                  <a:cubicBezTo>
                    <a:pt x="6456" y="3081"/>
                    <a:pt x="6449" y="2907"/>
                    <a:pt x="6403" y="2748"/>
                  </a:cubicBezTo>
                  <a:cubicBezTo>
                    <a:pt x="6376" y="2657"/>
                    <a:pt x="6337" y="2569"/>
                    <a:pt x="6285" y="2486"/>
                  </a:cubicBezTo>
                  <a:cubicBezTo>
                    <a:pt x="6235" y="2404"/>
                    <a:pt x="6174" y="2329"/>
                    <a:pt x="6104" y="2261"/>
                  </a:cubicBezTo>
                  <a:cubicBezTo>
                    <a:pt x="6050" y="2209"/>
                    <a:pt x="5991" y="2161"/>
                    <a:pt x="5929" y="2121"/>
                  </a:cubicBezTo>
                  <a:cubicBezTo>
                    <a:pt x="5866" y="2079"/>
                    <a:pt x="5800" y="2045"/>
                    <a:pt x="5732" y="2018"/>
                  </a:cubicBezTo>
                  <a:cubicBezTo>
                    <a:pt x="5707" y="2008"/>
                    <a:pt x="5682" y="1999"/>
                    <a:pt x="5657" y="1990"/>
                  </a:cubicBezTo>
                  <a:cubicBezTo>
                    <a:pt x="5593" y="1967"/>
                    <a:pt x="5527" y="1944"/>
                    <a:pt x="5470" y="1908"/>
                  </a:cubicBezTo>
                  <a:cubicBezTo>
                    <a:pt x="5440" y="1888"/>
                    <a:pt x="5416" y="1867"/>
                    <a:pt x="5395" y="1843"/>
                  </a:cubicBezTo>
                  <a:cubicBezTo>
                    <a:pt x="5370" y="1815"/>
                    <a:pt x="5351" y="1784"/>
                    <a:pt x="5337" y="1748"/>
                  </a:cubicBezTo>
                  <a:cubicBezTo>
                    <a:pt x="5324" y="1716"/>
                    <a:pt x="5315" y="1681"/>
                    <a:pt x="5309" y="1641"/>
                  </a:cubicBezTo>
                  <a:cubicBezTo>
                    <a:pt x="5299" y="1567"/>
                    <a:pt x="5302" y="1485"/>
                    <a:pt x="5306" y="1405"/>
                  </a:cubicBezTo>
                  <a:cubicBezTo>
                    <a:pt x="5310" y="1301"/>
                    <a:pt x="5315" y="1193"/>
                    <a:pt x="5289" y="1096"/>
                  </a:cubicBezTo>
                  <a:cubicBezTo>
                    <a:pt x="5264" y="999"/>
                    <a:pt x="5209" y="911"/>
                    <a:pt x="5126" y="835"/>
                  </a:cubicBezTo>
                  <a:cubicBezTo>
                    <a:pt x="5053" y="769"/>
                    <a:pt x="4958" y="712"/>
                    <a:pt x="4851" y="671"/>
                  </a:cubicBezTo>
                  <a:cubicBezTo>
                    <a:pt x="4805" y="653"/>
                    <a:pt x="4756" y="638"/>
                    <a:pt x="4706" y="626"/>
                  </a:cubicBezTo>
                  <a:cubicBezTo>
                    <a:pt x="4669" y="617"/>
                    <a:pt x="4627" y="609"/>
                    <a:pt x="4580" y="600"/>
                  </a:cubicBezTo>
                  <a:cubicBezTo>
                    <a:pt x="4531" y="591"/>
                    <a:pt x="4480" y="583"/>
                    <a:pt x="4431" y="576"/>
                  </a:cubicBezTo>
                  <a:cubicBezTo>
                    <a:pt x="4383" y="568"/>
                    <a:pt x="4334" y="561"/>
                    <a:pt x="4286" y="552"/>
                  </a:cubicBezTo>
                  <a:cubicBezTo>
                    <a:pt x="4189" y="535"/>
                    <a:pt x="4062" y="510"/>
                    <a:pt x="3938" y="464"/>
                  </a:cubicBezTo>
                  <a:cubicBezTo>
                    <a:pt x="3913" y="455"/>
                    <a:pt x="3889" y="446"/>
                    <a:pt x="3863" y="434"/>
                  </a:cubicBezTo>
                  <a:cubicBezTo>
                    <a:pt x="3757" y="389"/>
                    <a:pt x="3652" y="332"/>
                    <a:pt x="3551" y="277"/>
                  </a:cubicBezTo>
                  <a:cubicBezTo>
                    <a:pt x="3453" y="224"/>
                    <a:pt x="3353" y="169"/>
                    <a:pt x="3251" y="125"/>
                  </a:cubicBezTo>
                  <a:cubicBezTo>
                    <a:pt x="3124" y="68"/>
                    <a:pt x="3002" y="32"/>
                    <a:pt x="2889" y="18"/>
                  </a:cubicBezTo>
                  <a:cubicBezTo>
                    <a:pt x="2851" y="13"/>
                    <a:pt x="2814" y="11"/>
                    <a:pt x="2777" y="11"/>
                  </a:cubicBezTo>
                  <a:cubicBezTo>
                    <a:pt x="2686" y="11"/>
                    <a:pt x="2601" y="26"/>
                    <a:pt x="2523" y="5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grpSp>
      <p:grpSp>
        <p:nvGrpSpPr>
          <p:cNvPr id="99" name="Grupo 98">
            <a:extLst>
              <a:ext uri="{FF2B5EF4-FFF2-40B4-BE49-F238E27FC236}">
                <a16:creationId xmlns:a16="http://schemas.microsoft.com/office/drawing/2014/main" id="{97CF900D-9482-4831-B815-1CD925CC8CDF}"/>
              </a:ext>
            </a:extLst>
          </p:cNvPr>
          <p:cNvGrpSpPr/>
          <p:nvPr/>
        </p:nvGrpSpPr>
        <p:grpSpPr>
          <a:xfrm>
            <a:off x="636588" y="2794000"/>
            <a:ext cx="1158875" cy="1157288"/>
            <a:chOff x="636588" y="2794000"/>
            <a:chExt cx="1158875" cy="1157288"/>
          </a:xfrm>
          <a:solidFill>
            <a:schemeClr val="accent6"/>
          </a:solidFill>
        </p:grpSpPr>
        <p:sp>
          <p:nvSpPr>
            <p:cNvPr id="85" name="Oval 71">
              <a:extLst>
                <a:ext uri="{FF2B5EF4-FFF2-40B4-BE49-F238E27FC236}">
                  <a16:creationId xmlns:a16="http://schemas.microsoft.com/office/drawing/2014/main" id="{57358AFC-12CE-47E6-88AB-972C60820043}"/>
                </a:ext>
              </a:extLst>
            </p:cNvPr>
            <p:cNvSpPr>
              <a:spLocks noChangeArrowheads="1"/>
            </p:cNvSpPr>
            <p:nvPr/>
          </p:nvSpPr>
          <p:spPr bwMode="auto">
            <a:xfrm>
              <a:off x="1503363" y="3024188"/>
              <a:ext cx="63500" cy="603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6" name="Oval 72">
              <a:extLst>
                <a:ext uri="{FF2B5EF4-FFF2-40B4-BE49-F238E27FC236}">
                  <a16:creationId xmlns:a16="http://schemas.microsoft.com/office/drawing/2014/main" id="{F260CC1C-EDE6-4344-AA51-C630A8F7F52C}"/>
                </a:ext>
              </a:extLst>
            </p:cNvPr>
            <p:cNvSpPr>
              <a:spLocks noChangeArrowheads="1"/>
            </p:cNvSpPr>
            <p:nvPr/>
          </p:nvSpPr>
          <p:spPr bwMode="auto">
            <a:xfrm>
              <a:off x="855663" y="3671888"/>
              <a:ext cx="60325" cy="63500"/>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7" name="Oval 73">
              <a:extLst>
                <a:ext uri="{FF2B5EF4-FFF2-40B4-BE49-F238E27FC236}">
                  <a16:creationId xmlns:a16="http://schemas.microsoft.com/office/drawing/2014/main" id="{E51F1451-22E1-444F-8608-E9C675248B9D}"/>
                </a:ext>
              </a:extLst>
            </p:cNvPr>
            <p:cNvSpPr>
              <a:spLocks noChangeArrowheads="1"/>
            </p:cNvSpPr>
            <p:nvPr/>
          </p:nvSpPr>
          <p:spPr bwMode="auto">
            <a:xfrm>
              <a:off x="855663" y="3024188"/>
              <a:ext cx="60325" cy="603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8" name="Oval 74">
              <a:extLst>
                <a:ext uri="{FF2B5EF4-FFF2-40B4-BE49-F238E27FC236}">
                  <a16:creationId xmlns:a16="http://schemas.microsoft.com/office/drawing/2014/main" id="{48DB9D96-15B4-4E96-AA89-7E7769E8CC85}"/>
                </a:ext>
              </a:extLst>
            </p:cNvPr>
            <p:cNvSpPr>
              <a:spLocks noChangeArrowheads="1"/>
            </p:cNvSpPr>
            <p:nvPr/>
          </p:nvSpPr>
          <p:spPr bwMode="auto">
            <a:xfrm>
              <a:off x="1503363" y="3671888"/>
              <a:ext cx="63500" cy="63500"/>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9" name="Freeform 75">
              <a:extLst>
                <a:ext uri="{FF2B5EF4-FFF2-40B4-BE49-F238E27FC236}">
                  <a16:creationId xmlns:a16="http://schemas.microsoft.com/office/drawing/2014/main" id="{2B0AC7D0-CF17-434D-851B-B7F25D47B259}"/>
                </a:ext>
              </a:extLst>
            </p:cNvPr>
            <p:cNvSpPr>
              <a:spLocks noEditPoints="1"/>
            </p:cNvSpPr>
            <p:nvPr/>
          </p:nvSpPr>
          <p:spPr bwMode="auto">
            <a:xfrm>
              <a:off x="742950" y="2911475"/>
              <a:ext cx="947738" cy="933450"/>
            </a:xfrm>
            <a:custGeom>
              <a:avLst/>
              <a:gdLst>
                <a:gd name="T0" fmla="*/ 338 w 404"/>
                <a:gd name="T1" fmla="*/ 398 h 398"/>
                <a:gd name="T2" fmla="*/ 279 w 404"/>
                <a:gd name="T3" fmla="*/ 348 h 398"/>
                <a:gd name="T4" fmla="*/ 227 w 404"/>
                <a:gd name="T5" fmla="*/ 296 h 398"/>
                <a:gd name="T6" fmla="*/ 134 w 404"/>
                <a:gd name="T7" fmla="*/ 310 h 398"/>
                <a:gd name="T8" fmla="*/ 104 w 404"/>
                <a:gd name="T9" fmla="*/ 381 h 398"/>
                <a:gd name="T10" fmla="*/ 18 w 404"/>
                <a:gd name="T11" fmla="*/ 381 h 398"/>
                <a:gd name="T12" fmla="*/ 18 w 404"/>
                <a:gd name="T13" fmla="*/ 295 h 398"/>
                <a:gd name="T14" fmla="*/ 53 w 404"/>
                <a:gd name="T15" fmla="*/ 279 h 398"/>
                <a:gd name="T16" fmla="*/ 103 w 404"/>
                <a:gd name="T17" fmla="*/ 227 h 398"/>
                <a:gd name="T18" fmla="*/ 89 w 404"/>
                <a:gd name="T19" fmla="*/ 134 h 398"/>
                <a:gd name="T20" fmla="*/ 51 w 404"/>
                <a:gd name="T21" fmla="*/ 120 h 398"/>
                <a:gd name="T22" fmla="*/ 18 w 404"/>
                <a:gd name="T23" fmla="*/ 104 h 398"/>
                <a:gd name="T24" fmla="*/ 18 w 404"/>
                <a:gd name="T25" fmla="*/ 18 h 398"/>
                <a:gd name="T26" fmla="*/ 104 w 404"/>
                <a:gd name="T27" fmla="*/ 18 h 398"/>
                <a:gd name="T28" fmla="*/ 134 w 404"/>
                <a:gd name="T29" fmla="*/ 89 h 398"/>
                <a:gd name="T30" fmla="*/ 227 w 404"/>
                <a:gd name="T31" fmla="*/ 103 h 398"/>
                <a:gd name="T32" fmla="*/ 279 w 404"/>
                <a:gd name="T33" fmla="*/ 51 h 398"/>
                <a:gd name="T34" fmla="*/ 338 w 404"/>
                <a:gd name="T35" fmla="*/ 0 h 398"/>
                <a:gd name="T36" fmla="*/ 381 w 404"/>
                <a:gd name="T37" fmla="*/ 104 h 398"/>
                <a:gd name="T38" fmla="*/ 346 w 404"/>
                <a:gd name="T39" fmla="*/ 120 h 398"/>
                <a:gd name="T40" fmla="*/ 296 w 404"/>
                <a:gd name="T41" fmla="*/ 171 h 398"/>
                <a:gd name="T42" fmla="*/ 310 w 404"/>
                <a:gd name="T43" fmla="*/ 265 h 398"/>
                <a:gd name="T44" fmla="*/ 348 w 404"/>
                <a:gd name="T45" fmla="*/ 278 h 398"/>
                <a:gd name="T46" fmla="*/ 381 w 404"/>
                <a:gd name="T47" fmla="*/ 295 h 398"/>
                <a:gd name="T48" fmla="*/ 381 w 404"/>
                <a:gd name="T49" fmla="*/ 381 h 398"/>
                <a:gd name="T50" fmla="*/ 171 w 404"/>
                <a:gd name="T51" fmla="*/ 281 h 398"/>
                <a:gd name="T52" fmla="*/ 276 w 404"/>
                <a:gd name="T53" fmla="*/ 299 h 398"/>
                <a:gd name="T54" fmla="*/ 306 w 404"/>
                <a:gd name="T55" fmla="*/ 370 h 398"/>
                <a:gd name="T56" fmla="*/ 370 w 404"/>
                <a:gd name="T57" fmla="*/ 370 h 398"/>
                <a:gd name="T58" fmla="*/ 370 w 404"/>
                <a:gd name="T59" fmla="*/ 306 h 398"/>
                <a:gd name="T60" fmla="*/ 346 w 404"/>
                <a:gd name="T61" fmla="*/ 294 h 398"/>
                <a:gd name="T62" fmla="*/ 281 w 404"/>
                <a:gd name="T63" fmla="*/ 227 h 398"/>
                <a:gd name="T64" fmla="*/ 299 w 404"/>
                <a:gd name="T65" fmla="*/ 123 h 398"/>
                <a:gd name="T66" fmla="*/ 370 w 404"/>
                <a:gd name="T67" fmla="*/ 93 h 398"/>
                <a:gd name="T68" fmla="*/ 370 w 404"/>
                <a:gd name="T69" fmla="*/ 29 h 398"/>
                <a:gd name="T70" fmla="*/ 306 w 404"/>
                <a:gd name="T71" fmla="*/ 29 h 398"/>
                <a:gd name="T72" fmla="*/ 276 w 404"/>
                <a:gd name="T73" fmla="*/ 99 h 398"/>
                <a:gd name="T74" fmla="*/ 171 w 404"/>
                <a:gd name="T75" fmla="*/ 118 h 398"/>
                <a:gd name="T76" fmla="*/ 105 w 404"/>
                <a:gd name="T77" fmla="*/ 51 h 398"/>
                <a:gd name="T78" fmla="*/ 61 w 404"/>
                <a:gd name="T79" fmla="*/ 16 h 398"/>
                <a:gd name="T80" fmla="*/ 16 w 404"/>
                <a:gd name="T81" fmla="*/ 61 h 398"/>
                <a:gd name="T82" fmla="*/ 51 w 404"/>
                <a:gd name="T83" fmla="*/ 105 h 398"/>
                <a:gd name="T84" fmla="*/ 100 w 404"/>
                <a:gd name="T85" fmla="*/ 123 h 398"/>
                <a:gd name="T86" fmla="*/ 118 w 404"/>
                <a:gd name="T87" fmla="*/ 227 h 398"/>
                <a:gd name="T88" fmla="*/ 51 w 404"/>
                <a:gd name="T89" fmla="*/ 294 h 398"/>
                <a:gd name="T90" fmla="*/ 16 w 404"/>
                <a:gd name="T91" fmla="*/ 338 h 398"/>
                <a:gd name="T92" fmla="*/ 61 w 404"/>
                <a:gd name="T93" fmla="*/ 383 h 398"/>
                <a:gd name="T94" fmla="*/ 105 w 404"/>
                <a:gd name="T95" fmla="*/ 348 h 398"/>
                <a:gd name="T96" fmla="*/ 171 w 404"/>
                <a:gd name="T97" fmla="*/ 28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4" h="398">
                  <a:moveTo>
                    <a:pt x="338" y="398"/>
                  </a:moveTo>
                  <a:cubicBezTo>
                    <a:pt x="338" y="398"/>
                    <a:pt x="338" y="398"/>
                    <a:pt x="338" y="398"/>
                  </a:cubicBezTo>
                  <a:cubicBezTo>
                    <a:pt x="322" y="398"/>
                    <a:pt x="306" y="392"/>
                    <a:pt x="295" y="381"/>
                  </a:cubicBezTo>
                  <a:cubicBezTo>
                    <a:pt x="278" y="364"/>
                    <a:pt x="278" y="349"/>
                    <a:pt x="279" y="348"/>
                  </a:cubicBezTo>
                  <a:cubicBezTo>
                    <a:pt x="279" y="335"/>
                    <a:pt x="273" y="318"/>
                    <a:pt x="265" y="310"/>
                  </a:cubicBezTo>
                  <a:cubicBezTo>
                    <a:pt x="258" y="302"/>
                    <a:pt x="240" y="296"/>
                    <a:pt x="227" y="296"/>
                  </a:cubicBezTo>
                  <a:cubicBezTo>
                    <a:pt x="171" y="296"/>
                    <a:pt x="171" y="296"/>
                    <a:pt x="171" y="296"/>
                  </a:cubicBezTo>
                  <a:cubicBezTo>
                    <a:pt x="159" y="296"/>
                    <a:pt x="141" y="302"/>
                    <a:pt x="134" y="310"/>
                  </a:cubicBezTo>
                  <a:cubicBezTo>
                    <a:pt x="126" y="318"/>
                    <a:pt x="120" y="335"/>
                    <a:pt x="120" y="348"/>
                  </a:cubicBezTo>
                  <a:cubicBezTo>
                    <a:pt x="120" y="349"/>
                    <a:pt x="121" y="364"/>
                    <a:pt x="104" y="381"/>
                  </a:cubicBezTo>
                  <a:cubicBezTo>
                    <a:pt x="93" y="392"/>
                    <a:pt x="77" y="398"/>
                    <a:pt x="61" y="398"/>
                  </a:cubicBezTo>
                  <a:cubicBezTo>
                    <a:pt x="45" y="398"/>
                    <a:pt x="30" y="392"/>
                    <a:pt x="18" y="381"/>
                  </a:cubicBezTo>
                  <a:cubicBezTo>
                    <a:pt x="7" y="369"/>
                    <a:pt x="0" y="354"/>
                    <a:pt x="0" y="338"/>
                  </a:cubicBezTo>
                  <a:cubicBezTo>
                    <a:pt x="0" y="321"/>
                    <a:pt x="7" y="306"/>
                    <a:pt x="18" y="295"/>
                  </a:cubicBezTo>
                  <a:cubicBezTo>
                    <a:pt x="34" y="279"/>
                    <a:pt x="48" y="278"/>
                    <a:pt x="51" y="278"/>
                  </a:cubicBezTo>
                  <a:cubicBezTo>
                    <a:pt x="53" y="279"/>
                    <a:pt x="53" y="279"/>
                    <a:pt x="53" y="279"/>
                  </a:cubicBezTo>
                  <a:cubicBezTo>
                    <a:pt x="65" y="279"/>
                    <a:pt x="81" y="273"/>
                    <a:pt x="89" y="265"/>
                  </a:cubicBezTo>
                  <a:cubicBezTo>
                    <a:pt x="96" y="258"/>
                    <a:pt x="103" y="240"/>
                    <a:pt x="103" y="227"/>
                  </a:cubicBezTo>
                  <a:cubicBezTo>
                    <a:pt x="103" y="171"/>
                    <a:pt x="103" y="171"/>
                    <a:pt x="103" y="171"/>
                  </a:cubicBezTo>
                  <a:cubicBezTo>
                    <a:pt x="103" y="159"/>
                    <a:pt x="96" y="141"/>
                    <a:pt x="89" y="134"/>
                  </a:cubicBezTo>
                  <a:cubicBezTo>
                    <a:pt x="81" y="126"/>
                    <a:pt x="65" y="120"/>
                    <a:pt x="53" y="120"/>
                  </a:cubicBezTo>
                  <a:cubicBezTo>
                    <a:pt x="51" y="120"/>
                    <a:pt x="51" y="120"/>
                    <a:pt x="51" y="120"/>
                  </a:cubicBezTo>
                  <a:cubicBezTo>
                    <a:pt x="51" y="120"/>
                    <a:pt x="51" y="120"/>
                    <a:pt x="51" y="120"/>
                  </a:cubicBezTo>
                  <a:cubicBezTo>
                    <a:pt x="48" y="120"/>
                    <a:pt x="34" y="120"/>
                    <a:pt x="18" y="104"/>
                  </a:cubicBezTo>
                  <a:cubicBezTo>
                    <a:pt x="7" y="93"/>
                    <a:pt x="0" y="77"/>
                    <a:pt x="0" y="61"/>
                  </a:cubicBezTo>
                  <a:cubicBezTo>
                    <a:pt x="0" y="45"/>
                    <a:pt x="7" y="30"/>
                    <a:pt x="18" y="18"/>
                  </a:cubicBezTo>
                  <a:cubicBezTo>
                    <a:pt x="30" y="7"/>
                    <a:pt x="45" y="0"/>
                    <a:pt x="61" y="0"/>
                  </a:cubicBezTo>
                  <a:cubicBezTo>
                    <a:pt x="77" y="0"/>
                    <a:pt x="93" y="7"/>
                    <a:pt x="104" y="18"/>
                  </a:cubicBezTo>
                  <a:cubicBezTo>
                    <a:pt x="121" y="35"/>
                    <a:pt x="120" y="50"/>
                    <a:pt x="120" y="51"/>
                  </a:cubicBezTo>
                  <a:cubicBezTo>
                    <a:pt x="120" y="64"/>
                    <a:pt x="126" y="81"/>
                    <a:pt x="134" y="89"/>
                  </a:cubicBezTo>
                  <a:cubicBezTo>
                    <a:pt x="141" y="96"/>
                    <a:pt x="159" y="103"/>
                    <a:pt x="171" y="103"/>
                  </a:cubicBezTo>
                  <a:cubicBezTo>
                    <a:pt x="227" y="103"/>
                    <a:pt x="227" y="103"/>
                    <a:pt x="227" y="103"/>
                  </a:cubicBezTo>
                  <a:cubicBezTo>
                    <a:pt x="240" y="103"/>
                    <a:pt x="258" y="96"/>
                    <a:pt x="265" y="89"/>
                  </a:cubicBezTo>
                  <a:cubicBezTo>
                    <a:pt x="273" y="81"/>
                    <a:pt x="279" y="64"/>
                    <a:pt x="279" y="51"/>
                  </a:cubicBezTo>
                  <a:cubicBezTo>
                    <a:pt x="279" y="50"/>
                    <a:pt x="278" y="35"/>
                    <a:pt x="295" y="18"/>
                  </a:cubicBezTo>
                  <a:cubicBezTo>
                    <a:pt x="306" y="7"/>
                    <a:pt x="322" y="0"/>
                    <a:pt x="338" y="0"/>
                  </a:cubicBezTo>
                  <a:cubicBezTo>
                    <a:pt x="354" y="0"/>
                    <a:pt x="369" y="7"/>
                    <a:pt x="381" y="18"/>
                  </a:cubicBezTo>
                  <a:cubicBezTo>
                    <a:pt x="404" y="42"/>
                    <a:pt x="404" y="80"/>
                    <a:pt x="381" y="104"/>
                  </a:cubicBezTo>
                  <a:cubicBezTo>
                    <a:pt x="365" y="120"/>
                    <a:pt x="351" y="120"/>
                    <a:pt x="348" y="120"/>
                  </a:cubicBezTo>
                  <a:cubicBezTo>
                    <a:pt x="346" y="120"/>
                    <a:pt x="346" y="120"/>
                    <a:pt x="346" y="120"/>
                  </a:cubicBezTo>
                  <a:cubicBezTo>
                    <a:pt x="334" y="120"/>
                    <a:pt x="318" y="126"/>
                    <a:pt x="310" y="134"/>
                  </a:cubicBezTo>
                  <a:cubicBezTo>
                    <a:pt x="303" y="141"/>
                    <a:pt x="296" y="159"/>
                    <a:pt x="296" y="171"/>
                  </a:cubicBezTo>
                  <a:cubicBezTo>
                    <a:pt x="296" y="227"/>
                    <a:pt x="296" y="227"/>
                    <a:pt x="296" y="227"/>
                  </a:cubicBezTo>
                  <a:cubicBezTo>
                    <a:pt x="296" y="240"/>
                    <a:pt x="303" y="258"/>
                    <a:pt x="310" y="265"/>
                  </a:cubicBezTo>
                  <a:cubicBezTo>
                    <a:pt x="318" y="273"/>
                    <a:pt x="334" y="279"/>
                    <a:pt x="346" y="279"/>
                  </a:cubicBezTo>
                  <a:cubicBezTo>
                    <a:pt x="348" y="278"/>
                    <a:pt x="348" y="278"/>
                    <a:pt x="348" y="278"/>
                  </a:cubicBezTo>
                  <a:cubicBezTo>
                    <a:pt x="348" y="278"/>
                    <a:pt x="348" y="278"/>
                    <a:pt x="348" y="278"/>
                  </a:cubicBezTo>
                  <a:cubicBezTo>
                    <a:pt x="351" y="278"/>
                    <a:pt x="365" y="279"/>
                    <a:pt x="381" y="295"/>
                  </a:cubicBezTo>
                  <a:cubicBezTo>
                    <a:pt x="392" y="306"/>
                    <a:pt x="398" y="321"/>
                    <a:pt x="398" y="338"/>
                  </a:cubicBezTo>
                  <a:cubicBezTo>
                    <a:pt x="398" y="354"/>
                    <a:pt x="392" y="369"/>
                    <a:pt x="381" y="381"/>
                  </a:cubicBezTo>
                  <a:cubicBezTo>
                    <a:pt x="369" y="392"/>
                    <a:pt x="354" y="398"/>
                    <a:pt x="338" y="398"/>
                  </a:cubicBezTo>
                  <a:close/>
                  <a:moveTo>
                    <a:pt x="171" y="281"/>
                  </a:moveTo>
                  <a:cubicBezTo>
                    <a:pt x="227" y="281"/>
                    <a:pt x="227" y="281"/>
                    <a:pt x="227" y="281"/>
                  </a:cubicBezTo>
                  <a:cubicBezTo>
                    <a:pt x="244" y="281"/>
                    <a:pt x="265" y="289"/>
                    <a:pt x="276" y="299"/>
                  </a:cubicBezTo>
                  <a:cubicBezTo>
                    <a:pt x="287" y="310"/>
                    <a:pt x="294" y="331"/>
                    <a:pt x="294" y="348"/>
                  </a:cubicBezTo>
                  <a:cubicBezTo>
                    <a:pt x="294" y="348"/>
                    <a:pt x="294" y="358"/>
                    <a:pt x="306" y="370"/>
                  </a:cubicBezTo>
                  <a:cubicBezTo>
                    <a:pt x="314" y="378"/>
                    <a:pt x="326" y="383"/>
                    <a:pt x="338" y="383"/>
                  </a:cubicBezTo>
                  <a:cubicBezTo>
                    <a:pt x="350" y="383"/>
                    <a:pt x="361" y="378"/>
                    <a:pt x="370" y="370"/>
                  </a:cubicBezTo>
                  <a:cubicBezTo>
                    <a:pt x="379" y="361"/>
                    <a:pt x="383" y="350"/>
                    <a:pt x="383" y="338"/>
                  </a:cubicBezTo>
                  <a:cubicBezTo>
                    <a:pt x="383" y="326"/>
                    <a:pt x="379" y="314"/>
                    <a:pt x="370" y="306"/>
                  </a:cubicBezTo>
                  <a:cubicBezTo>
                    <a:pt x="358" y="294"/>
                    <a:pt x="349" y="294"/>
                    <a:pt x="348" y="294"/>
                  </a:cubicBezTo>
                  <a:cubicBezTo>
                    <a:pt x="348" y="294"/>
                    <a:pt x="347" y="294"/>
                    <a:pt x="346" y="294"/>
                  </a:cubicBezTo>
                  <a:cubicBezTo>
                    <a:pt x="330" y="294"/>
                    <a:pt x="310" y="286"/>
                    <a:pt x="299" y="276"/>
                  </a:cubicBezTo>
                  <a:cubicBezTo>
                    <a:pt x="289" y="265"/>
                    <a:pt x="281" y="244"/>
                    <a:pt x="281" y="227"/>
                  </a:cubicBezTo>
                  <a:cubicBezTo>
                    <a:pt x="281" y="171"/>
                    <a:pt x="281" y="171"/>
                    <a:pt x="281" y="171"/>
                  </a:cubicBezTo>
                  <a:cubicBezTo>
                    <a:pt x="281" y="155"/>
                    <a:pt x="289" y="133"/>
                    <a:pt x="299" y="123"/>
                  </a:cubicBezTo>
                  <a:cubicBezTo>
                    <a:pt x="310" y="112"/>
                    <a:pt x="331" y="104"/>
                    <a:pt x="348" y="105"/>
                  </a:cubicBezTo>
                  <a:cubicBezTo>
                    <a:pt x="349" y="105"/>
                    <a:pt x="358" y="105"/>
                    <a:pt x="370" y="93"/>
                  </a:cubicBezTo>
                  <a:cubicBezTo>
                    <a:pt x="378" y="85"/>
                    <a:pt x="383" y="73"/>
                    <a:pt x="383" y="61"/>
                  </a:cubicBezTo>
                  <a:cubicBezTo>
                    <a:pt x="383" y="49"/>
                    <a:pt x="378" y="38"/>
                    <a:pt x="370" y="29"/>
                  </a:cubicBezTo>
                  <a:cubicBezTo>
                    <a:pt x="361" y="20"/>
                    <a:pt x="350" y="16"/>
                    <a:pt x="338" y="16"/>
                  </a:cubicBezTo>
                  <a:cubicBezTo>
                    <a:pt x="326" y="16"/>
                    <a:pt x="314" y="20"/>
                    <a:pt x="306" y="29"/>
                  </a:cubicBezTo>
                  <a:cubicBezTo>
                    <a:pt x="294" y="41"/>
                    <a:pt x="294" y="50"/>
                    <a:pt x="294" y="51"/>
                  </a:cubicBezTo>
                  <a:cubicBezTo>
                    <a:pt x="295" y="67"/>
                    <a:pt x="287" y="89"/>
                    <a:pt x="276" y="99"/>
                  </a:cubicBezTo>
                  <a:cubicBezTo>
                    <a:pt x="265" y="110"/>
                    <a:pt x="244" y="118"/>
                    <a:pt x="227" y="118"/>
                  </a:cubicBezTo>
                  <a:cubicBezTo>
                    <a:pt x="171" y="118"/>
                    <a:pt x="171" y="118"/>
                    <a:pt x="171" y="118"/>
                  </a:cubicBezTo>
                  <a:cubicBezTo>
                    <a:pt x="155" y="118"/>
                    <a:pt x="134" y="110"/>
                    <a:pt x="123" y="99"/>
                  </a:cubicBezTo>
                  <a:cubicBezTo>
                    <a:pt x="112" y="89"/>
                    <a:pt x="105" y="67"/>
                    <a:pt x="105" y="51"/>
                  </a:cubicBezTo>
                  <a:cubicBezTo>
                    <a:pt x="105" y="50"/>
                    <a:pt x="105" y="41"/>
                    <a:pt x="93" y="29"/>
                  </a:cubicBezTo>
                  <a:cubicBezTo>
                    <a:pt x="85" y="20"/>
                    <a:pt x="73" y="16"/>
                    <a:pt x="61" y="16"/>
                  </a:cubicBezTo>
                  <a:cubicBezTo>
                    <a:pt x="49" y="16"/>
                    <a:pt x="38" y="20"/>
                    <a:pt x="29" y="29"/>
                  </a:cubicBezTo>
                  <a:cubicBezTo>
                    <a:pt x="20" y="38"/>
                    <a:pt x="16" y="49"/>
                    <a:pt x="16" y="61"/>
                  </a:cubicBezTo>
                  <a:cubicBezTo>
                    <a:pt x="16" y="73"/>
                    <a:pt x="20" y="85"/>
                    <a:pt x="29" y="93"/>
                  </a:cubicBezTo>
                  <a:cubicBezTo>
                    <a:pt x="41" y="105"/>
                    <a:pt x="50" y="105"/>
                    <a:pt x="51" y="105"/>
                  </a:cubicBezTo>
                  <a:cubicBezTo>
                    <a:pt x="51" y="105"/>
                    <a:pt x="52" y="105"/>
                    <a:pt x="53" y="105"/>
                  </a:cubicBezTo>
                  <a:cubicBezTo>
                    <a:pt x="69" y="105"/>
                    <a:pt x="89" y="113"/>
                    <a:pt x="100" y="123"/>
                  </a:cubicBezTo>
                  <a:cubicBezTo>
                    <a:pt x="110" y="133"/>
                    <a:pt x="118" y="155"/>
                    <a:pt x="118" y="171"/>
                  </a:cubicBezTo>
                  <a:cubicBezTo>
                    <a:pt x="118" y="227"/>
                    <a:pt x="118" y="227"/>
                    <a:pt x="118" y="227"/>
                  </a:cubicBezTo>
                  <a:cubicBezTo>
                    <a:pt x="118" y="244"/>
                    <a:pt x="110" y="265"/>
                    <a:pt x="100" y="276"/>
                  </a:cubicBezTo>
                  <a:cubicBezTo>
                    <a:pt x="89" y="287"/>
                    <a:pt x="68" y="294"/>
                    <a:pt x="51" y="294"/>
                  </a:cubicBezTo>
                  <a:cubicBezTo>
                    <a:pt x="50" y="294"/>
                    <a:pt x="41" y="294"/>
                    <a:pt x="29" y="306"/>
                  </a:cubicBezTo>
                  <a:cubicBezTo>
                    <a:pt x="20" y="314"/>
                    <a:pt x="16" y="326"/>
                    <a:pt x="16" y="338"/>
                  </a:cubicBezTo>
                  <a:cubicBezTo>
                    <a:pt x="16" y="350"/>
                    <a:pt x="20" y="361"/>
                    <a:pt x="29" y="370"/>
                  </a:cubicBezTo>
                  <a:cubicBezTo>
                    <a:pt x="38" y="378"/>
                    <a:pt x="49" y="383"/>
                    <a:pt x="61" y="383"/>
                  </a:cubicBezTo>
                  <a:cubicBezTo>
                    <a:pt x="73" y="383"/>
                    <a:pt x="85" y="378"/>
                    <a:pt x="93" y="370"/>
                  </a:cubicBezTo>
                  <a:cubicBezTo>
                    <a:pt x="105" y="358"/>
                    <a:pt x="105" y="348"/>
                    <a:pt x="105" y="348"/>
                  </a:cubicBezTo>
                  <a:cubicBezTo>
                    <a:pt x="105" y="331"/>
                    <a:pt x="112" y="310"/>
                    <a:pt x="123" y="299"/>
                  </a:cubicBezTo>
                  <a:cubicBezTo>
                    <a:pt x="134" y="289"/>
                    <a:pt x="155" y="281"/>
                    <a:pt x="171" y="281"/>
                  </a:cubicBezTo>
                  <a:close/>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0" name="Freeform 76">
              <a:extLst>
                <a:ext uri="{FF2B5EF4-FFF2-40B4-BE49-F238E27FC236}">
                  <a16:creationId xmlns:a16="http://schemas.microsoft.com/office/drawing/2014/main" id="{AF9461DD-8B2C-4605-840B-59C50398A07F}"/>
                </a:ext>
              </a:extLst>
            </p:cNvPr>
            <p:cNvSpPr>
              <a:spLocks noEditPoints="1"/>
            </p:cNvSpPr>
            <p:nvPr/>
          </p:nvSpPr>
          <p:spPr bwMode="auto">
            <a:xfrm>
              <a:off x="742950" y="2911475"/>
              <a:ext cx="947738" cy="933450"/>
            </a:xfrm>
            <a:custGeom>
              <a:avLst/>
              <a:gdLst>
                <a:gd name="T0" fmla="*/ 338 w 404"/>
                <a:gd name="T1" fmla="*/ 398 h 398"/>
                <a:gd name="T2" fmla="*/ 279 w 404"/>
                <a:gd name="T3" fmla="*/ 348 h 398"/>
                <a:gd name="T4" fmla="*/ 227 w 404"/>
                <a:gd name="T5" fmla="*/ 296 h 398"/>
                <a:gd name="T6" fmla="*/ 134 w 404"/>
                <a:gd name="T7" fmla="*/ 310 h 398"/>
                <a:gd name="T8" fmla="*/ 104 w 404"/>
                <a:gd name="T9" fmla="*/ 381 h 398"/>
                <a:gd name="T10" fmla="*/ 18 w 404"/>
                <a:gd name="T11" fmla="*/ 381 h 398"/>
                <a:gd name="T12" fmla="*/ 18 w 404"/>
                <a:gd name="T13" fmla="*/ 295 h 398"/>
                <a:gd name="T14" fmla="*/ 53 w 404"/>
                <a:gd name="T15" fmla="*/ 279 h 398"/>
                <a:gd name="T16" fmla="*/ 103 w 404"/>
                <a:gd name="T17" fmla="*/ 227 h 398"/>
                <a:gd name="T18" fmla="*/ 89 w 404"/>
                <a:gd name="T19" fmla="*/ 134 h 398"/>
                <a:gd name="T20" fmla="*/ 51 w 404"/>
                <a:gd name="T21" fmla="*/ 120 h 398"/>
                <a:gd name="T22" fmla="*/ 18 w 404"/>
                <a:gd name="T23" fmla="*/ 104 h 398"/>
                <a:gd name="T24" fmla="*/ 18 w 404"/>
                <a:gd name="T25" fmla="*/ 18 h 398"/>
                <a:gd name="T26" fmla="*/ 104 w 404"/>
                <a:gd name="T27" fmla="*/ 18 h 398"/>
                <a:gd name="T28" fmla="*/ 134 w 404"/>
                <a:gd name="T29" fmla="*/ 89 h 398"/>
                <a:gd name="T30" fmla="*/ 227 w 404"/>
                <a:gd name="T31" fmla="*/ 103 h 398"/>
                <a:gd name="T32" fmla="*/ 279 w 404"/>
                <a:gd name="T33" fmla="*/ 51 h 398"/>
                <a:gd name="T34" fmla="*/ 338 w 404"/>
                <a:gd name="T35" fmla="*/ 0 h 398"/>
                <a:gd name="T36" fmla="*/ 381 w 404"/>
                <a:gd name="T37" fmla="*/ 104 h 398"/>
                <a:gd name="T38" fmla="*/ 346 w 404"/>
                <a:gd name="T39" fmla="*/ 120 h 398"/>
                <a:gd name="T40" fmla="*/ 296 w 404"/>
                <a:gd name="T41" fmla="*/ 171 h 398"/>
                <a:gd name="T42" fmla="*/ 310 w 404"/>
                <a:gd name="T43" fmla="*/ 265 h 398"/>
                <a:gd name="T44" fmla="*/ 348 w 404"/>
                <a:gd name="T45" fmla="*/ 278 h 398"/>
                <a:gd name="T46" fmla="*/ 381 w 404"/>
                <a:gd name="T47" fmla="*/ 295 h 398"/>
                <a:gd name="T48" fmla="*/ 381 w 404"/>
                <a:gd name="T49" fmla="*/ 381 h 398"/>
                <a:gd name="T50" fmla="*/ 171 w 404"/>
                <a:gd name="T51" fmla="*/ 281 h 398"/>
                <a:gd name="T52" fmla="*/ 276 w 404"/>
                <a:gd name="T53" fmla="*/ 299 h 398"/>
                <a:gd name="T54" fmla="*/ 306 w 404"/>
                <a:gd name="T55" fmla="*/ 370 h 398"/>
                <a:gd name="T56" fmla="*/ 370 w 404"/>
                <a:gd name="T57" fmla="*/ 370 h 398"/>
                <a:gd name="T58" fmla="*/ 370 w 404"/>
                <a:gd name="T59" fmla="*/ 306 h 398"/>
                <a:gd name="T60" fmla="*/ 346 w 404"/>
                <a:gd name="T61" fmla="*/ 294 h 398"/>
                <a:gd name="T62" fmla="*/ 281 w 404"/>
                <a:gd name="T63" fmla="*/ 227 h 398"/>
                <a:gd name="T64" fmla="*/ 299 w 404"/>
                <a:gd name="T65" fmla="*/ 123 h 398"/>
                <a:gd name="T66" fmla="*/ 370 w 404"/>
                <a:gd name="T67" fmla="*/ 93 h 398"/>
                <a:gd name="T68" fmla="*/ 370 w 404"/>
                <a:gd name="T69" fmla="*/ 29 h 398"/>
                <a:gd name="T70" fmla="*/ 306 w 404"/>
                <a:gd name="T71" fmla="*/ 29 h 398"/>
                <a:gd name="T72" fmla="*/ 276 w 404"/>
                <a:gd name="T73" fmla="*/ 99 h 398"/>
                <a:gd name="T74" fmla="*/ 171 w 404"/>
                <a:gd name="T75" fmla="*/ 118 h 398"/>
                <a:gd name="T76" fmla="*/ 105 w 404"/>
                <a:gd name="T77" fmla="*/ 51 h 398"/>
                <a:gd name="T78" fmla="*/ 61 w 404"/>
                <a:gd name="T79" fmla="*/ 16 h 398"/>
                <a:gd name="T80" fmla="*/ 16 w 404"/>
                <a:gd name="T81" fmla="*/ 61 h 398"/>
                <a:gd name="T82" fmla="*/ 51 w 404"/>
                <a:gd name="T83" fmla="*/ 105 h 398"/>
                <a:gd name="T84" fmla="*/ 100 w 404"/>
                <a:gd name="T85" fmla="*/ 123 h 398"/>
                <a:gd name="T86" fmla="*/ 118 w 404"/>
                <a:gd name="T87" fmla="*/ 227 h 398"/>
                <a:gd name="T88" fmla="*/ 51 w 404"/>
                <a:gd name="T89" fmla="*/ 294 h 398"/>
                <a:gd name="T90" fmla="*/ 16 w 404"/>
                <a:gd name="T91" fmla="*/ 338 h 398"/>
                <a:gd name="T92" fmla="*/ 61 w 404"/>
                <a:gd name="T93" fmla="*/ 383 h 398"/>
                <a:gd name="T94" fmla="*/ 105 w 404"/>
                <a:gd name="T95" fmla="*/ 348 h 398"/>
                <a:gd name="T96" fmla="*/ 171 w 404"/>
                <a:gd name="T97" fmla="*/ 28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4" h="398">
                  <a:moveTo>
                    <a:pt x="338" y="398"/>
                  </a:moveTo>
                  <a:cubicBezTo>
                    <a:pt x="338" y="398"/>
                    <a:pt x="338" y="398"/>
                    <a:pt x="338" y="398"/>
                  </a:cubicBezTo>
                  <a:cubicBezTo>
                    <a:pt x="322" y="398"/>
                    <a:pt x="306" y="392"/>
                    <a:pt x="295" y="381"/>
                  </a:cubicBezTo>
                  <a:cubicBezTo>
                    <a:pt x="278" y="364"/>
                    <a:pt x="278" y="349"/>
                    <a:pt x="279" y="348"/>
                  </a:cubicBezTo>
                  <a:cubicBezTo>
                    <a:pt x="279" y="335"/>
                    <a:pt x="273" y="318"/>
                    <a:pt x="265" y="310"/>
                  </a:cubicBezTo>
                  <a:cubicBezTo>
                    <a:pt x="258" y="302"/>
                    <a:pt x="240" y="296"/>
                    <a:pt x="227" y="296"/>
                  </a:cubicBezTo>
                  <a:cubicBezTo>
                    <a:pt x="171" y="296"/>
                    <a:pt x="171" y="296"/>
                    <a:pt x="171" y="296"/>
                  </a:cubicBezTo>
                  <a:cubicBezTo>
                    <a:pt x="159" y="296"/>
                    <a:pt x="141" y="302"/>
                    <a:pt x="134" y="310"/>
                  </a:cubicBezTo>
                  <a:cubicBezTo>
                    <a:pt x="126" y="318"/>
                    <a:pt x="120" y="335"/>
                    <a:pt x="120" y="348"/>
                  </a:cubicBezTo>
                  <a:cubicBezTo>
                    <a:pt x="120" y="349"/>
                    <a:pt x="121" y="364"/>
                    <a:pt x="104" y="381"/>
                  </a:cubicBezTo>
                  <a:cubicBezTo>
                    <a:pt x="93" y="392"/>
                    <a:pt x="77" y="398"/>
                    <a:pt x="61" y="398"/>
                  </a:cubicBezTo>
                  <a:cubicBezTo>
                    <a:pt x="45" y="398"/>
                    <a:pt x="30" y="392"/>
                    <a:pt x="18" y="381"/>
                  </a:cubicBezTo>
                  <a:cubicBezTo>
                    <a:pt x="7" y="369"/>
                    <a:pt x="0" y="354"/>
                    <a:pt x="0" y="338"/>
                  </a:cubicBezTo>
                  <a:cubicBezTo>
                    <a:pt x="0" y="321"/>
                    <a:pt x="7" y="306"/>
                    <a:pt x="18" y="295"/>
                  </a:cubicBezTo>
                  <a:cubicBezTo>
                    <a:pt x="34" y="279"/>
                    <a:pt x="48" y="278"/>
                    <a:pt x="51" y="278"/>
                  </a:cubicBezTo>
                  <a:cubicBezTo>
                    <a:pt x="53" y="279"/>
                    <a:pt x="53" y="279"/>
                    <a:pt x="53" y="279"/>
                  </a:cubicBezTo>
                  <a:cubicBezTo>
                    <a:pt x="65" y="279"/>
                    <a:pt x="81" y="273"/>
                    <a:pt x="89" y="265"/>
                  </a:cubicBezTo>
                  <a:cubicBezTo>
                    <a:pt x="96" y="258"/>
                    <a:pt x="103" y="240"/>
                    <a:pt x="103" y="227"/>
                  </a:cubicBezTo>
                  <a:cubicBezTo>
                    <a:pt x="103" y="171"/>
                    <a:pt x="103" y="171"/>
                    <a:pt x="103" y="171"/>
                  </a:cubicBezTo>
                  <a:cubicBezTo>
                    <a:pt x="103" y="159"/>
                    <a:pt x="96" y="141"/>
                    <a:pt x="89" y="134"/>
                  </a:cubicBezTo>
                  <a:cubicBezTo>
                    <a:pt x="81" y="126"/>
                    <a:pt x="65" y="120"/>
                    <a:pt x="53" y="120"/>
                  </a:cubicBezTo>
                  <a:cubicBezTo>
                    <a:pt x="51" y="120"/>
                    <a:pt x="51" y="120"/>
                    <a:pt x="51" y="120"/>
                  </a:cubicBezTo>
                  <a:cubicBezTo>
                    <a:pt x="51" y="120"/>
                    <a:pt x="51" y="120"/>
                    <a:pt x="51" y="120"/>
                  </a:cubicBezTo>
                  <a:cubicBezTo>
                    <a:pt x="48" y="120"/>
                    <a:pt x="34" y="120"/>
                    <a:pt x="18" y="104"/>
                  </a:cubicBezTo>
                  <a:cubicBezTo>
                    <a:pt x="7" y="93"/>
                    <a:pt x="0" y="77"/>
                    <a:pt x="0" y="61"/>
                  </a:cubicBezTo>
                  <a:cubicBezTo>
                    <a:pt x="0" y="45"/>
                    <a:pt x="7" y="30"/>
                    <a:pt x="18" y="18"/>
                  </a:cubicBezTo>
                  <a:cubicBezTo>
                    <a:pt x="30" y="7"/>
                    <a:pt x="45" y="0"/>
                    <a:pt x="61" y="0"/>
                  </a:cubicBezTo>
                  <a:cubicBezTo>
                    <a:pt x="77" y="0"/>
                    <a:pt x="93" y="7"/>
                    <a:pt x="104" y="18"/>
                  </a:cubicBezTo>
                  <a:cubicBezTo>
                    <a:pt x="121" y="35"/>
                    <a:pt x="120" y="50"/>
                    <a:pt x="120" y="51"/>
                  </a:cubicBezTo>
                  <a:cubicBezTo>
                    <a:pt x="120" y="64"/>
                    <a:pt x="126" y="81"/>
                    <a:pt x="134" y="89"/>
                  </a:cubicBezTo>
                  <a:cubicBezTo>
                    <a:pt x="141" y="96"/>
                    <a:pt x="159" y="103"/>
                    <a:pt x="171" y="103"/>
                  </a:cubicBezTo>
                  <a:cubicBezTo>
                    <a:pt x="227" y="103"/>
                    <a:pt x="227" y="103"/>
                    <a:pt x="227" y="103"/>
                  </a:cubicBezTo>
                  <a:cubicBezTo>
                    <a:pt x="240" y="103"/>
                    <a:pt x="258" y="96"/>
                    <a:pt x="265" y="89"/>
                  </a:cubicBezTo>
                  <a:cubicBezTo>
                    <a:pt x="273" y="81"/>
                    <a:pt x="279" y="64"/>
                    <a:pt x="279" y="51"/>
                  </a:cubicBezTo>
                  <a:cubicBezTo>
                    <a:pt x="279" y="50"/>
                    <a:pt x="278" y="35"/>
                    <a:pt x="295" y="18"/>
                  </a:cubicBezTo>
                  <a:cubicBezTo>
                    <a:pt x="306" y="7"/>
                    <a:pt x="322" y="0"/>
                    <a:pt x="338" y="0"/>
                  </a:cubicBezTo>
                  <a:cubicBezTo>
                    <a:pt x="354" y="0"/>
                    <a:pt x="369" y="7"/>
                    <a:pt x="381" y="18"/>
                  </a:cubicBezTo>
                  <a:cubicBezTo>
                    <a:pt x="404" y="42"/>
                    <a:pt x="404" y="80"/>
                    <a:pt x="381" y="104"/>
                  </a:cubicBezTo>
                  <a:cubicBezTo>
                    <a:pt x="365" y="120"/>
                    <a:pt x="351" y="120"/>
                    <a:pt x="348" y="120"/>
                  </a:cubicBezTo>
                  <a:cubicBezTo>
                    <a:pt x="346" y="120"/>
                    <a:pt x="346" y="120"/>
                    <a:pt x="346" y="120"/>
                  </a:cubicBezTo>
                  <a:cubicBezTo>
                    <a:pt x="334" y="120"/>
                    <a:pt x="318" y="126"/>
                    <a:pt x="310" y="134"/>
                  </a:cubicBezTo>
                  <a:cubicBezTo>
                    <a:pt x="303" y="141"/>
                    <a:pt x="296" y="159"/>
                    <a:pt x="296" y="171"/>
                  </a:cubicBezTo>
                  <a:cubicBezTo>
                    <a:pt x="296" y="227"/>
                    <a:pt x="296" y="227"/>
                    <a:pt x="296" y="227"/>
                  </a:cubicBezTo>
                  <a:cubicBezTo>
                    <a:pt x="296" y="240"/>
                    <a:pt x="303" y="258"/>
                    <a:pt x="310" y="265"/>
                  </a:cubicBezTo>
                  <a:cubicBezTo>
                    <a:pt x="318" y="273"/>
                    <a:pt x="334" y="279"/>
                    <a:pt x="346" y="279"/>
                  </a:cubicBezTo>
                  <a:cubicBezTo>
                    <a:pt x="348" y="278"/>
                    <a:pt x="348" y="278"/>
                    <a:pt x="348" y="278"/>
                  </a:cubicBezTo>
                  <a:cubicBezTo>
                    <a:pt x="348" y="278"/>
                    <a:pt x="348" y="278"/>
                    <a:pt x="348" y="278"/>
                  </a:cubicBezTo>
                  <a:cubicBezTo>
                    <a:pt x="351" y="278"/>
                    <a:pt x="365" y="279"/>
                    <a:pt x="381" y="295"/>
                  </a:cubicBezTo>
                  <a:cubicBezTo>
                    <a:pt x="392" y="306"/>
                    <a:pt x="398" y="321"/>
                    <a:pt x="398" y="338"/>
                  </a:cubicBezTo>
                  <a:cubicBezTo>
                    <a:pt x="398" y="354"/>
                    <a:pt x="392" y="369"/>
                    <a:pt x="381" y="381"/>
                  </a:cubicBezTo>
                  <a:cubicBezTo>
                    <a:pt x="369" y="392"/>
                    <a:pt x="354" y="398"/>
                    <a:pt x="338" y="398"/>
                  </a:cubicBezTo>
                  <a:close/>
                  <a:moveTo>
                    <a:pt x="171" y="281"/>
                  </a:moveTo>
                  <a:cubicBezTo>
                    <a:pt x="227" y="281"/>
                    <a:pt x="227" y="281"/>
                    <a:pt x="227" y="281"/>
                  </a:cubicBezTo>
                  <a:cubicBezTo>
                    <a:pt x="244" y="281"/>
                    <a:pt x="265" y="289"/>
                    <a:pt x="276" y="299"/>
                  </a:cubicBezTo>
                  <a:cubicBezTo>
                    <a:pt x="287" y="310"/>
                    <a:pt x="294" y="331"/>
                    <a:pt x="294" y="348"/>
                  </a:cubicBezTo>
                  <a:cubicBezTo>
                    <a:pt x="294" y="348"/>
                    <a:pt x="294" y="358"/>
                    <a:pt x="306" y="370"/>
                  </a:cubicBezTo>
                  <a:cubicBezTo>
                    <a:pt x="314" y="378"/>
                    <a:pt x="326" y="383"/>
                    <a:pt x="338" y="383"/>
                  </a:cubicBezTo>
                  <a:cubicBezTo>
                    <a:pt x="350" y="383"/>
                    <a:pt x="361" y="378"/>
                    <a:pt x="370" y="370"/>
                  </a:cubicBezTo>
                  <a:cubicBezTo>
                    <a:pt x="379" y="361"/>
                    <a:pt x="383" y="350"/>
                    <a:pt x="383" y="338"/>
                  </a:cubicBezTo>
                  <a:cubicBezTo>
                    <a:pt x="383" y="326"/>
                    <a:pt x="379" y="314"/>
                    <a:pt x="370" y="306"/>
                  </a:cubicBezTo>
                  <a:cubicBezTo>
                    <a:pt x="358" y="294"/>
                    <a:pt x="349" y="294"/>
                    <a:pt x="348" y="294"/>
                  </a:cubicBezTo>
                  <a:cubicBezTo>
                    <a:pt x="348" y="294"/>
                    <a:pt x="347" y="294"/>
                    <a:pt x="346" y="294"/>
                  </a:cubicBezTo>
                  <a:cubicBezTo>
                    <a:pt x="330" y="294"/>
                    <a:pt x="310" y="286"/>
                    <a:pt x="299" y="276"/>
                  </a:cubicBezTo>
                  <a:cubicBezTo>
                    <a:pt x="289" y="265"/>
                    <a:pt x="281" y="244"/>
                    <a:pt x="281" y="227"/>
                  </a:cubicBezTo>
                  <a:cubicBezTo>
                    <a:pt x="281" y="171"/>
                    <a:pt x="281" y="171"/>
                    <a:pt x="281" y="171"/>
                  </a:cubicBezTo>
                  <a:cubicBezTo>
                    <a:pt x="281" y="155"/>
                    <a:pt x="289" y="133"/>
                    <a:pt x="299" y="123"/>
                  </a:cubicBezTo>
                  <a:cubicBezTo>
                    <a:pt x="310" y="112"/>
                    <a:pt x="331" y="104"/>
                    <a:pt x="348" y="105"/>
                  </a:cubicBezTo>
                  <a:cubicBezTo>
                    <a:pt x="349" y="105"/>
                    <a:pt x="358" y="105"/>
                    <a:pt x="370" y="93"/>
                  </a:cubicBezTo>
                  <a:cubicBezTo>
                    <a:pt x="378" y="85"/>
                    <a:pt x="383" y="73"/>
                    <a:pt x="383" y="61"/>
                  </a:cubicBezTo>
                  <a:cubicBezTo>
                    <a:pt x="383" y="49"/>
                    <a:pt x="378" y="38"/>
                    <a:pt x="370" y="29"/>
                  </a:cubicBezTo>
                  <a:cubicBezTo>
                    <a:pt x="361" y="20"/>
                    <a:pt x="350" y="16"/>
                    <a:pt x="338" y="16"/>
                  </a:cubicBezTo>
                  <a:cubicBezTo>
                    <a:pt x="326" y="16"/>
                    <a:pt x="314" y="20"/>
                    <a:pt x="306" y="29"/>
                  </a:cubicBezTo>
                  <a:cubicBezTo>
                    <a:pt x="294" y="41"/>
                    <a:pt x="294" y="50"/>
                    <a:pt x="294" y="51"/>
                  </a:cubicBezTo>
                  <a:cubicBezTo>
                    <a:pt x="295" y="67"/>
                    <a:pt x="287" y="89"/>
                    <a:pt x="276" y="99"/>
                  </a:cubicBezTo>
                  <a:cubicBezTo>
                    <a:pt x="265" y="110"/>
                    <a:pt x="244" y="118"/>
                    <a:pt x="227" y="118"/>
                  </a:cubicBezTo>
                  <a:cubicBezTo>
                    <a:pt x="171" y="118"/>
                    <a:pt x="171" y="118"/>
                    <a:pt x="171" y="118"/>
                  </a:cubicBezTo>
                  <a:cubicBezTo>
                    <a:pt x="155" y="118"/>
                    <a:pt x="134" y="110"/>
                    <a:pt x="123" y="99"/>
                  </a:cubicBezTo>
                  <a:cubicBezTo>
                    <a:pt x="112" y="89"/>
                    <a:pt x="105" y="67"/>
                    <a:pt x="105" y="51"/>
                  </a:cubicBezTo>
                  <a:cubicBezTo>
                    <a:pt x="105" y="50"/>
                    <a:pt x="105" y="41"/>
                    <a:pt x="93" y="29"/>
                  </a:cubicBezTo>
                  <a:cubicBezTo>
                    <a:pt x="85" y="20"/>
                    <a:pt x="73" y="16"/>
                    <a:pt x="61" y="16"/>
                  </a:cubicBezTo>
                  <a:cubicBezTo>
                    <a:pt x="49" y="16"/>
                    <a:pt x="38" y="20"/>
                    <a:pt x="29" y="29"/>
                  </a:cubicBezTo>
                  <a:cubicBezTo>
                    <a:pt x="20" y="38"/>
                    <a:pt x="16" y="49"/>
                    <a:pt x="16" y="61"/>
                  </a:cubicBezTo>
                  <a:cubicBezTo>
                    <a:pt x="16" y="73"/>
                    <a:pt x="20" y="85"/>
                    <a:pt x="29" y="93"/>
                  </a:cubicBezTo>
                  <a:cubicBezTo>
                    <a:pt x="41" y="105"/>
                    <a:pt x="50" y="105"/>
                    <a:pt x="51" y="105"/>
                  </a:cubicBezTo>
                  <a:cubicBezTo>
                    <a:pt x="51" y="105"/>
                    <a:pt x="52" y="105"/>
                    <a:pt x="53" y="105"/>
                  </a:cubicBezTo>
                  <a:cubicBezTo>
                    <a:pt x="69" y="105"/>
                    <a:pt x="89" y="113"/>
                    <a:pt x="100" y="123"/>
                  </a:cubicBezTo>
                  <a:cubicBezTo>
                    <a:pt x="110" y="133"/>
                    <a:pt x="118" y="155"/>
                    <a:pt x="118" y="171"/>
                  </a:cubicBezTo>
                  <a:cubicBezTo>
                    <a:pt x="118" y="227"/>
                    <a:pt x="118" y="227"/>
                    <a:pt x="118" y="227"/>
                  </a:cubicBezTo>
                  <a:cubicBezTo>
                    <a:pt x="118" y="244"/>
                    <a:pt x="110" y="265"/>
                    <a:pt x="100" y="276"/>
                  </a:cubicBezTo>
                  <a:cubicBezTo>
                    <a:pt x="89" y="287"/>
                    <a:pt x="68" y="294"/>
                    <a:pt x="51" y="294"/>
                  </a:cubicBezTo>
                  <a:cubicBezTo>
                    <a:pt x="50" y="294"/>
                    <a:pt x="41" y="294"/>
                    <a:pt x="29" y="306"/>
                  </a:cubicBezTo>
                  <a:cubicBezTo>
                    <a:pt x="20" y="314"/>
                    <a:pt x="16" y="326"/>
                    <a:pt x="16" y="338"/>
                  </a:cubicBezTo>
                  <a:cubicBezTo>
                    <a:pt x="16" y="350"/>
                    <a:pt x="20" y="361"/>
                    <a:pt x="29" y="370"/>
                  </a:cubicBezTo>
                  <a:cubicBezTo>
                    <a:pt x="38" y="378"/>
                    <a:pt x="49" y="383"/>
                    <a:pt x="61" y="383"/>
                  </a:cubicBezTo>
                  <a:cubicBezTo>
                    <a:pt x="73" y="383"/>
                    <a:pt x="85" y="378"/>
                    <a:pt x="93" y="370"/>
                  </a:cubicBezTo>
                  <a:cubicBezTo>
                    <a:pt x="105" y="358"/>
                    <a:pt x="105" y="348"/>
                    <a:pt x="105" y="348"/>
                  </a:cubicBezTo>
                  <a:cubicBezTo>
                    <a:pt x="105" y="331"/>
                    <a:pt x="112" y="310"/>
                    <a:pt x="123" y="299"/>
                  </a:cubicBezTo>
                  <a:cubicBezTo>
                    <a:pt x="134" y="289"/>
                    <a:pt x="155" y="281"/>
                    <a:pt x="171" y="281"/>
                  </a:cubicBezTo>
                  <a:close/>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1" name="Freeform 77">
              <a:extLst>
                <a:ext uri="{FF2B5EF4-FFF2-40B4-BE49-F238E27FC236}">
                  <a16:creationId xmlns:a16="http://schemas.microsoft.com/office/drawing/2014/main" id="{1C215B08-4451-4B02-9FFF-4744A209B573}"/>
                </a:ext>
              </a:extLst>
            </p:cNvPr>
            <p:cNvSpPr>
              <a:spLocks/>
            </p:cNvSpPr>
            <p:nvPr/>
          </p:nvSpPr>
          <p:spPr bwMode="auto">
            <a:xfrm>
              <a:off x="1284288" y="3810000"/>
              <a:ext cx="144463" cy="141288"/>
            </a:xfrm>
            <a:custGeom>
              <a:avLst/>
              <a:gdLst>
                <a:gd name="T0" fmla="*/ 9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9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9" y="60"/>
                  </a:moveTo>
                  <a:cubicBezTo>
                    <a:pt x="7" y="60"/>
                    <a:pt x="5" y="59"/>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3" y="59"/>
                    <a:pt x="11" y="60"/>
                    <a:pt x="9"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2" name="Freeform 78">
              <a:extLst>
                <a:ext uri="{FF2B5EF4-FFF2-40B4-BE49-F238E27FC236}">
                  <a16:creationId xmlns:a16="http://schemas.microsoft.com/office/drawing/2014/main" id="{D291862E-1418-4888-9DA1-1A9E32BD300A}"/>
                </a:ext>
              </a:extLst>
            </p:cNvPr>
            <p:cNvSpPr>
              <a:spLocks/>
            </p:cNvSpPr>
            <p:nvPr/>
          </p:nvSpPr>
          <p:spPr bwMode="auto">
            <a:xfrm>
              <a:off x="1641475" y="3452813"/>
              <a:ext cx="144463" cy="141288"/>
            </a:xfrm>
            <a:custGeom>
              <a:avLst/>
              <a:gdLst>
                <a:gd name="T0" fmla="*/ 8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8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8" y="60"/>
                  </a:moveTo>
                  <a:cubicBezTo>
                    <a:pt x="6" y="60"/>
                    <a:pt x="4" y="60"/>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2" y="60"/>
                    <a:pt x="10" y="60"/>
                    <a:pt x="8"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3" name="Freeform 79">
              <a:extLst>
                <a:ext uri="{FF2B5EF4-FFF2-40B4-BE49-F238E27FC236}">
                  <a16:creationId xmlns:a16="http://schemas.microsoft.com/office/drawing/2014/main" id="{AA0519D5-51AA-4E99-8650-144B7DF5E0C1}"/>
                </a:ext>
              </a:extLst>
            </p:cNvPr>
            <p:cNvSpPr>
              <a:spLocks/>
            </p:cNvSpPr>
            <p:nvPr/>
          </p:nvSpPr>
          <p:spPr bwMode="auto">
            <a:xfrm>
              <a:off x="636588" y="3160713"/>
              <a:ext cx="142875" cy="139700"/>
            </a:xfrm>
            <a:custGeom>
              <a:avLst/>
              <a:gdLst>
                <a:gd name="T0" fmla="*/ 8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8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8" y="60"/>
                  </a:moveTo>
                  <a:cubicBezTo>
                    <a:pt x="6" y="60"/>
                    <a:pt x="4" y="60"/>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2" y="60"/>
                    <a:pt x="10" y="60"/>
                    <a:pt x="8"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4" name="Freeform 80">
              <a:extLst>
                <a:ext uri="{FF2B5EF4-FFF2-40B4-BE49-F238E27FC236}">
                  <a16:creationId xmlns:a16="http://schemas.microsoft.com/office/drawing/2014/main" id="{1EB62AE1-AD05-4E3B-82B1-8E8F77A001FA}"/>
                </a:ext>
              </a:extLst>
            </p:cNvPr>
            <p:cNvSpPr>
              <a:spLocks/>
            </p:cNvSpPr>
            <p:nvPr/>
          </p:nvSpPr>
          <p:spPr bwMode="auto">
            <a:xfrm>
              <a:off x="990600" y="2805113"/>
              <a:ext cx="144463" cy="141288"/>
            </a:xfrm>
            <a:custGeom>
              <a:avLst/>
              <a:gdLst>
                <a:gd name="T0" fmla="*/ 9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9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9" y="60"/>
                  </a:moveTo>
                  <a:cubicBezTo>
                    <a:pt x="7" y="60"/>
                    <a:pt x="5" y="59"/>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3" y="59"/>
                    <a:pt x="11" y="60"/>
                    <a:pt x="9"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5" name="Freeform 81">
              <a:extLst>
                <a:ext uri="{FF2B5EF4-FFF2-40B4-BE49-F238E27FC236}">
                  <a16:creationId xmlns:a16="http://schemas.microsoft.com/office/drawing/2014/main" id="{B8521FE5-84A3-4E6A-A0AD-B76E2FF84FA9}"/>
                </a:ext>
              </a:extLst>
            </p:cNvPr>
            <p:cNvSpPr>
              <a:spLocks/>
            </p:cNvSpPr>
            <p:nvPr/>
          </p:nvSpPr>
          <p:spPr bwMode="auto">
            <a:xfrm>
              <a:off x="1654175" y="3151188"/>
              <a:ext cx="141288" cy="139700"/>
            </a:xfrm>
            <a:custGeom>
              <a:avLst/>
              <a:gdLst>
                <a:gd name="T0" fmla="*/ 52 w 60"/>
                <a:gd name="T1" fmla="*/ 60 h 60"/>
                <a:gd name="T2" fmla="*/ 47 w 60"/>
                <a:gd name="T3" fmla="*/ 57 h 60"/>
                <a:gd name="T4" fmla="*/ 3 w 60"/>
                <a:gd name="T5" fmla="*/ 13 h 60"/>
                <a:gd name="T6" fmla="*/ 3 w 60"/>
                <a:gd name="T7" fmla="*/ 3 h 60"/>
                <a:gd name="T8" fmla="*/ 13 w 60"/>
                <a:gd name="T9" fmla="*/ 3 h 60"/>
                <a:gd name="T10" fmla="*/ 57 w 60"/>
                <a:gd name="T11" fmla="*/ 47 h 60"/>
                <a:gd name="T12" fmla="*/ 57 w 60"/>
                <a:gd name="T13" fmla="*/ 57 h 60"/>
                <a:gd name="T14" fmla="*/ 52 w 60"/>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52" y="60"/>
                  </a:moveTo>
                  <a:cubicBezTo>
                    <a:pt x="50" y="60"/>
                    <a:pt x="48" y="59"/>
                    <a:pt x="47" y="57"/>
                  </a:cubicBezTo>
                  <a:cubicBezTo>
                    <a:pt x="3" y="13"/>
                    <a:pt x="3" y="13"/>
                    <a:pt x="3" y="13"/>
                  </a:cubicBezTo>
                  <a:cubicBezTo>
                    <a:pt x="0" y="10"/>
                    <a:pt x="0" y="6"/>
                    <a:pt x="3" y="3"/>
                  </a:cubicBezTo>
                  <a:cubicBezTo>
                    <a:pt x="6" y="0"/>
                    <a:pt x="10" y="0"/>
                    <a:pt x="13" y="3"/>
                  </a:cubicBezTo>
                  <a:cubicBezTo>
                    <a:pt x="57" y="47"/>
                    <a:pt x="57" y="47"/>
                    <a:pt x="57" y="47"/>
                  </a:cubicBezTo>
                  <a:cubicBezTo>
                    <a:pt x="60" y="50"/>
                    <a:pt x="60" y="54"/>
                    <a:pt x="57" y="57"/>
                  </a:cubicBezTo>
                  <a:cubicBezTo>
                    <a:pt x="56" y="59"/>
                    <a:pt x="54" y="60"/>
                    <a:pt x="52"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6" name="Freeform 82">
              <a:extLst>
                <a:ext uri="{FF2B5EF4-FFF2-40B4-BE49-F238E27FC236}">
                  <a16:creationId xmlns:a16="http://schemas.microsoft.com/office/drawing/2014/main" id="{386B8BB2-B4F8-4D1D-A561-581B81CEAE73}"/>
                </a:ext>
              </a:extLst>
            </p:cNvPr>
            <p:cNvSpPr>
              <a:spLocks/>
            </p:cNvSpPr>
            <p:nvPr/>
          </p:nvSpPr>
          <p:spPr bwMode="auto">
            <a:xfrm>
              <a:off x="1296988" y="2794000"/>
              <a:ext cx="142875" cy="141288"/>
            </a:xfrm>
            <a:custGeom>
              <a:avLst/>
              <a:gdLst>
                <a:gd name="T0" fmla="*/ 53 w 61"/>
                <a:gd name="T1" fmla="*/ 60 h 60"/>
                <a:gd name="T2" fmla="*/ 47 w 61"/>
                <a:gd name="T3" fmla="*/ 58 h 60"/>
                <a:gd name="T4" fmla="*/ 3 w 61"/>
                <a:gd name="T5" fmla="*/ 14 h 60"/>
                <a:gd name="T6" fmla="*/ 3 w 61"/>
                <a:gd name="T7" fmla="*/ 3 h 60"/>
                <a:gd name="T8" fmla="*/ 14 w 61"/>
                <a:gd name="T9" fmla="*/ 3 h 60"/>
                <a:gd name="T10" fmla="*/ 58 w 61"/>
                <a:gd name="T11" fmla="*/ 47 h 60"/>
                <a:gd name="T12" fmla="*/ 58 w 61"/>
                <a:gd name="T13" fmla="*/ 58 h 60"/>
                <a:gd name="T14" fmla="*/ 53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53" y="60"/>
                  </a:moveTo>
                  <a:cubicBezTo>
                    <a:pt x="51" y="60"/>
                    <a:pt x="49" y="59"/>
                    <a:pt x="47" y="58"/>
                  </a:cubicBezTo>
                  <a:cubicBezTo>
                    <a:pt x="3" y="14"/>
                    <a:pt x="3" y="14"/>
                    <a:pt x="3" y="14"/>
                  </a:cubicBezTo>
                  <a:cubicBezTo>
                    <a:pt x="0" y="11"/>
                    <a:pt x="0" y="6"/>
                    <a:pt x="3" y="3"/>
                  </a:cubicBezTo>
                  <a:cubicBezTo>
                    <a:pt x="6" y="0"/>
                    <a:pt x="11" y="0"/>
                    <a:pt x="14" y="3"/>
                  </a:cubicBezTo>
                  <a:cubicBezTo>
                    <a:pt x="58" y="47"/>
                    <a:pt x="58" y="47"/>
                    <a:pt x="58" y="47"/>
                  </a:cubicBezTo>
                  <a:cubicBezTo>
                    <a:pt x="61" y="50"/>
                    <a:pt x="61" y="55"/>
                    <a:pt x="58" y="58"/>
                  </a:cubicBezTo>
                  <a:cubicBezTo>
                    <a:pt x="57" y="59"/>
                    <a:pt x="55" y="60"/>
                    <a:pt x="53"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7" name="Freeform 83">
              <a:extLst>
                <a:ext uri="{FF2B5EF4-FFF2-40B4-BE49-F238E27FC236}">
                  <a16:creationId xmlns:a16="http://schemas.microsoft.com/office/drawing/2014/main" id="{FEA308C1-2104-456B-9323-90905ACBE4CE}"/>
                </a:ext>
              </a:extLst>
            </p:cNvPr>
            <p:cNvSpPr>
              <a:spLocks/>
            </p:cNvSpPr>
            <p:nvPr/>
          </p:nvSpPr>
          <p:spPr bwMode="auto">
            <a:xfrm>
              <a:off x="1003300" y="3798888"/>
              <a:ext cx="142875" cy="139700"/>
            </a:xfrm>
            <a:custGeom>
              <a:avLst/>
              <a:gdLst>
                <a:gd name="T0" fmla="*/ 53 w 61"/>
                <a:gd name="T1" fmla="*/ 60 h 60"/>
                <a:gd name="T2" fmla="*/ 47 w 61"/>
                <a:gd name="T3" fmla="*/ 58 h 60"/>
                <a:gd name="T4" fmla="*/ 3 w 61"/>
                <a:gd name="T5" fmla="*/ 14 h 60"/>
                <a:gd name="T6" fmla="*/ 3 w 61"/>
                <a:gd name="T7" fmla="*/ 3 h 60"/>
                <a:gd name="T8" fmla="*/ 14 w 61"/>
                <a:gd name="T9" fmla="*/ 3 h 60"/>
                <a:gd name="T10" fmla="*/ 58 w 61"/>
                <a:gd name="T11" fmla="*/ 47 h 60"/>
                <a:gd name="T12" fmla="*/ 58 w 61"/>
                <a:gd name="T13" fmla="*/ 58 h 60"/>
                <a:gd name="T14" fmla="*/ 53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53" y="60"/>
                  </a:moveTo>
                  <a:cubicBezTo>
                    <a:pt x="51" y="60"/>
                    <a:pt x="49" y="59"/>
                    <a:pt x="47" y="58"/>
                  </a:cubicBezTo>
                  <a:cubicBezTo>
                    <a:pt x="3" y="14"/>
                    <a:pt x="3" y="14"/>
                    <a:pt x="3" y="14"/>
                  </a:cubicBezTo>
                  <a:cubicBezTo>
                    <a:pt x="0" y="11"/>
                    <a:pt x="0" y="6"/>
                    <a:pt x="3" y="3"/>
                  </a:cubicBezTo>
                  <a:cubicBezTo>
                    <a:pt x="6" y="0"/>
                    <a:pt x="11" y="0"/>
                    <a:pt x="14" y="3"/>
                  </a:cubicBezTo>
                  <a:cubicBezTo>
                    <a:pt x="58" y="47"/>
                    <a:pt x="58" y="47"/>
                    <a:pt x="58" y="47"/>
                  </a:cubicBezTo>
                  <a:cubicBezTo>
                    <a:pt x="61" y="50"/>
                    <a:pt x="61" y="55"/>
                    <a:pt x="58" y="58"/>
                  </a:cubicBezTo>
                  <a:cubicBezTo>
                    <a:pt x="56" y="59"/>
                    <a:pt x="54" y="60"/>
                    <a:pt x="53"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8" name="Freeform 84">
              <a:extLst>
                <a:ext uri="{FF2B5EF4-FFF2-40B4-BE49-F238E27FC236}">
                  <a16:creationId xmlns:a16="http://schemas.microsoft.com/office/drawing/2014/main" id="{1B8F21B8-9AFD-4326-A27E-132BA6CE10B6}"/>
                </a:ext>
              </a:extLst>
            </p:cNvPr>
            <p:cNvSpPr>
              <a:spLocks/>
            </p:cNvSpPr>
            <p:nvPr/>
          </p:nvSpPr>
          <p:spPr bwMode="auto">
            <a:xfrm>
              <a:off x="647700" y="3443288"/>
              <a:ext cx="141288" cy="141288"/>
            </a:xfrm>
            <a:custGeom>
              <a:avLst/>
              <a:gdLst>
                <a:gd name="T0" fmla="*/ 52 w 60"/>
                <a:gd name="T1" fmla="*/ 60 h 60"/>
                <a:gd name="T2" fmla="*/ 47 w 60"/>
                <a:gd name="T3" fmla="*/ 58 h 60"/>
                <a:gd name="T4" fmla="*/ 3 w 60"/>
                <a:gd name="T5" fmla="*/ 13 h 60"/>
                <a:gd name="T6" fmla="*/ 3 w 60"/>
                <a:gd name="T7" fmla="*/ 3 h 60"/>
                <a:gd name="T8" fmla="*/ 13 w 60"/>
                <a:gd name="T9" fmla="*/ 3 h 60"/>
                <a:gd name="T10" fmla="*/ 57 w 60"/>
                <a:gd name="T11" fmla="*/ 47 h 60"/>
                <a:gd name="T12" fmla="*/ 57 w 60"/>
                <a:gd name="T13" fmla="*/ 58 h 60"/>
                <a:gd name="T14" fmla="*/ 52 w 60"/>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52" y="60"/>
                  </a:moveTo>
                  <a:cubicBezTo>
                    <a:pt x="50" y="60"/>
                    <a:pt x="48" y="59"/>
                    <a:pt x="47" y="58"/>
                  </a:cubicBezTo>
                  <a:cubicBezTo>
                    <a:pt x="3" y="13"/>
                    <a:pt x="3" y="13"/>
                    <a:pt x="3" y="13"/>
                  </a:cubicBezTo>
                  <a:cubicBezTo>
                    <a:pt x="0" y="10"/>
                    <a:pt x="0" y="6"/>
                    <a:pt x="3" y="3"/>
                  </a:cubicBezTo>
                  <a:cubicBezTo>
                    <a:pt x="6" y="0"/>
                    <a:pt x="10" y="0"/>
                    <a:pt x="13" y="3"/>
                  </a:cubicBezTo>
                  <a:cubicBezTo>
                    <a:pt x="57" y="47"/>
                    <a:pt x="57" y="47"/>
                    <a:pt x="57" y="47"/>
                  </a:cubicBezTo>
                  <a:cubicBezTo>
                    <a:pt x="60" y="50"/>
                    <a:pt x="60" y="55"/>
                    <a:pt x="57" y="58"/>
                  </a:cubicBezTo>
                  <a:cubicBezTo>
                    <a:pt x="56" y="59"/>
                    <a:pt x="54" y="60"/>
                    <a:pt x="52"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grpSp>
      <p:sp>
        <p:nvSpPr>
          <p:cNvPr id="83" name="TextBox 1">
            <a:extLst>
              <a:ext uri="{FF2B5EF4-FFF2-40B4-BE49-F238E27FC236}">
                <a16:creationId xmlns:a16="http://schemas.microsoft.com/office/drawing/2014/main" id="{0271E12E-0D30-4C9C-A695-C2B4323B0987}"/>
              </a:ext>
            </a:extLst>
          </p:cNvPr>
          <p:cNvSpPr txBox="1">
            <a:spLocks noChangeArrowheads="1"/>
          </p:cNvSpPr>
          <p:nvPr/>
        </p:nvSpPr>
        <p:spPr bwMode="auto">
          <a:xfrm>
            <a:off x="1837531" y="2878064"/>
            <a:ext cx="5509419" cy="13285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buNone/>
            </a:pPr>
            <a:r>
              <a:rPr lang="es-MX" sz="4000" dirty="0">
                <a:solidFill>
                  <a:schemeClr val="bg1"/>
                </a:solidFill>
              </a:rPr>
              <a:t>SISTEMA DE GESTIÓN </a:t>
            </a:r>
          </a:p>
          <a:p>
            <a:pPr>
              <a:buNone/>
            </a:pPr>
            <a:r>
              <a:rPr lang="es-MX" sz="4000" dirty="0">
                <a:solidFill>
                  <a:schemeClr val="bg1"/>
                </a:solidFill>
              </a:rPr>
              <a:t>DE CALIDAD</a:t>
            </a:r>
          </a:p>
        </p:txBody>
      </p:sp>
    </p:spTree>
    <p:extLst>
      <p:ext uri="{BB962C8B-B14F-4D97-AF65-F5344CB8AC3E}">
        <p14:creationId xmlns:p14="http://schemas.microsoft.com/office/powerpoint/2010/main" val="434152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withEffect">
                                  <p:stCondLst>
                                    <p:cond delay="400"/>
                                  </p:stCondLst>
                                  <p:childTnLst>
                                    <p:set>
                                      <p:cBhvr>
                                        <p:cTn id="6" dur="1" fill="hold">
                                          <p:stCondLst>
                                            <p:cond delay="0"/>
                                          </p:stCondLst>
                                        </p:cTn>
                                        <p:tgtEl>
                                          <p:spTgt spid="83"/>
                                        </p:tgtEl>
                                        <p:attrNameLst>
                                          <p:attrName>style.visibility</p:attrName>
                                        </p:attrNameLst>
                                      </p:cBhvr>
                                      <p:to>
                                        <p:strVal val="visible"/>
                                      </p:to>
                                    </p:set>
                                    <p:anim calcmode="lin" valueType="num">
                                      <p:cBhvr additive="base">
                                        <p:cTn id="7" dur="500"/>
                                        <p:tgtEl>
                                          <p:spTgt spid="83"/>
                                        </p:tgtEl>
                                        <p:attrNameLst>
                                          <p:attrName>ppt_x</p:attrName>
                                        </p:attrNameLst>
                                      </p:cBhvr>
                                      <p:tavLst>
                                        <p:tav tm="0">
                                          <p:val>
                                            <p:strVal val="#ppt_x-#ppt_w*1.125000"/>
                                          </p:val>
                                        </p:tav>
                                        <p:tav tm="100000">
                                          <p:val>
                                            <p:strVal val="#ppt_x"/>
                                          </p:val>
                                        </p:tav>
                                      </p:tavLst>
                                    </p:anim>
                                    <p:animEffect transition="in" filter="wipe(right)">
                                      <p:cBhvr>
                                        <p:cTn id="8"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8208"/>
        <p:cNvGrpSpPr/>
        <p:nvPr/>
      </p:nvGrpSpPr>
      <p:grpSpPr>
        <a:xfrm>
          <a:off x="0" y="0"/>
          <a:ext cx="0" cy="0"/>
          <a:chOff x="0" y="0"/>
          <a:chExt cx="0" cy="0"/>
        </a:xfrm>
      </p:grpSpPr>
      <p:pic>
        <p:nvPicPr>
          <p:cNvPr id="427" name="Imagen 426">
            <a:extLst>
              <a:ext uri="{FF2B5EF4-FFF2-40B4-BE49-F238E27FC236}">
                <a16:creationId xmlns:a16="http://schemas.microsoft.com/office/drawing/2014/main" id="{DAB8897D-EF7C-4F43-9D6D-D05B01CE5345}"/>
              </a:ext>
            </a:extLst>
          </p:cNvPr>
          <p:cNvPicPr>
            <a:picLocks noChangeAspect="1"/>
          </p:cNvPicPr>
          <p:nvPr/>
        </p:nvPicPr>
        <p:blipFill>
          <a:blip r:embed="rId3"/>
          <a:stretch>
            <a:fillRect/>
          </a:stretch>
        </p:blipFill>
        <p:spPr>
          <a:xfrm>
            <a:off x="718076" y="83316"/>
            <a:ext cx="11031473" cy="6205901"/>
          </a:xfrm>
          <a:prstGeom prst="rect">
            <a:avLst/>
          </a:prstGeom>
        </p:spPr>
      </p:pic>
    </p:spTree>
    <p:extLst>
      <p:ext uri="{BB962C8B-B14F-4D97-AF65-F5344CB8AC3E}">
        <p14:creationId xmlns:p14="http://schemas.microsoft.com/office/powerpoint/2010/main" val="123964046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35</a:t>
            </a:fld>
            <a:endParaRPr lang="en-US" dirty="0"/>
          </a:p>
        </p:txBody>
      </p:sp>
      <p:sp>
        <p:nvSpPr>
          <p:cNvPr id="10" name="Rectangle 24">
            <a:extLst>
              <a:ext uri="{FF2B5EF4-FFF2-40B4-BE49-F238E27FC236}">
                <a16:creationId xmlns:a16="http://schemas.microsoft.com/office/drawing/2014/main" id="{9241DFE4-5E14-4CDC-84D6-A74116789DF4}"/>
              </a:ext>
            </a:extLst>
          </p:cNvPr>
          <p:cNvSpPr/>
          <p:nvPr/>
        </p:nvSpPr>
        <p:spPr>
          <a:xfrm>
            <a:off x="418408" y="568430"/>
            <a:ext cx="4331728" cy="572464"/>
          </a:xfrm>
          <a:prstGeom prst="rect">
            <a:avLst/>
          </a:prstGeom>
        </p:spPr>
        <p:txBody>
          <a:bodyPr wrap="square">
            <a:spAutoFit/>
          </a:bodyPr>
          <a:lstStyle/>
          <a:p>
            <a:pPr>
              <a:lnSpc>
                <a:spcPct val="130000"/>
              </a:lnSpc>
            </a:pPr>
            <a:r>
              <a:rPr lang="es-ES" sz="2400" b="1" dirty="0">
                <a:solidFill>
                  <a:schemeClr val="accent1"/>
                </a:solidFill>
                <a:ea typeface="Roboto Condensed Light" panose="02000000000000000000" pitchFamily="2" charset="0"/>
                <a:cs typeface="Arial" panose="020B0604020202020204" pitchFamily="34" charset="0"/>
              </a:rPr>
              <a:t>PROVEEDORES</a:t>
            </a:r>
            <a:endParaRPr lang="es-CO" sz="2400" b="1" dirty="0">
              <a:solidFill>
                <a:schemeClr val="accent1"/>
              </a:solidFill>
              <a:ea typeface="Roboto Condensed Light" panose="02000000000000000000" pitchFamily="2" charset="0"/>
              <a:cs typeface="Arial" panose="020B0604020202020204" pitchFamily="34" charset="0"/>
            </a:endParaRPr>
          </a:p>
        </p:txBody>
      </p:sp>
      <p:graphicFrame>
        <p:nvGraphicFramePr>
          <p:cNvPr id="2" name="Tabla 1">
            <a:extLst>
              <a:ext uri="{FF2B5EF4-FFF2-40B4-BE49-F238E27FC236}">
                <a16:creationId xmlns:a16="http://schemas.microsoft.com/office/drawing/2014/main" id="{D33F1B1A-FFD1-4728-85E8-9ED04522D7A4}"/>
              </a:ext>
            </a:extLst>
          </p:cNvPr>
          <p:cNvGraphicFramePr>
            <a:graphicFrameLocks noGrp="1"/>
          </p:cNvGraphicFramePr>
          <p:nvPr>
            <p:extLst>
              <p:ext uri="{D42A27DB-BD31-4B8C-83A1-F6EECF244321}">
                <p14:modId xmlns:p14="http://schemas.microsoft.com/office/powerpoint/2010/main" val="2944847031"/>
              </p:ext>
            </p:extLst>
          </p:nvPr>
        </p:nvGraphicFramePr>
        <p:xfrm>
          <a:off x="418408" y="1576308"/>
          <a:ext cx="5864406" cy="3824507"/>
        </p:xfrm>
        <a:graphic>
          <a:graphicData uri="http://schemas.openxmlformats.org/drawingml/2006/table">
            <a:tbl>
              <a:tblPr>
                <a:tableStyleId>{8A107856-5554-42FB-B03E-39F5DBC370BA}</a:tableStyleId>
              </a:tblPr>
              <a:tblGrid>
                <a:gridCol w="3658272">
                  <a:extLst>
                    <a:ext uri="{9D8B030D-6E8A-4147-A177-3AD203B41FA5}">
                      <a16:colId xmlns:a16="http://schemas.microsoft.com/office/drawing/2014/main" val="1102267340"/>
                    </a:ext>
                  </a:extLst>
                </a:gridCol>
                <a:gridCol w="1103067">
                  <a:extLst>
                    <a:ext uri="{9D8B030D-6E8A-4147-A177-3AD203B41FA5}">
                      <a16:colId xmlns:a16="http://schemas.microsoft.com/office/drawing/2014/main" val="1210642599"/>
                    </a:ext>
                  </a:extLst>
                </a:gridCol>
                <a:gridCol w="1103067">
                  <a:extLst>
                    <a:ext uri="{9D8B030D-6E8A-4147-A177-3AD203B41FA5}">
                      <a16:colId xmlns:a16="http://schemas.microsoft.com/office/drawing/2014/main" val="42747631"/>
                    </a:ext>
                  </a:extLst>
                </a:gridCol>
              </a:tblGrid>
              <a:tr h="209602">
                <a:tc>
                  <a:txBody>
                    <a:bodyPr/>
                    <a:lstStyle/>
                    <a:p>
                      <a:pPr algn="ctr" fontAlgn="ctr"/>
                      <a:r>
                        <a:rPr lang="es-CO" sz="1400" b="1" u="none" strike="noStrike" dirty="0">
                          <a:effectLst/>
                        </a:rPr>
                        <a:t>DEPENDENCIA - MODALIDAD</a:t>
                      </a:r>
                      <a:endParaRPr lang="es-CO" sz="14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400" b="1" u="none" strike="noStrike" dirty="0">
                          <a:effectLst/>
                        </a:rPr>
                        <a:t>CONTRATOS</a:t>
                      </a:r>
                      <a:endParaRPr lang="es-CO" sz="14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400" b="1" u="none" strike="noStrike" dirty="0">
                          <a:effectLst/>
                        </a:rPr>
                        <a:t>ECOS</a:t>
                      </a:r>
                      <a:endParaRPr lang="es-CO" sz="14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extLst>
                  <a:ext uri="{0D108BD9-81ED-4DB2-BD59-A6C34878D82A}">
                    <a16:rowId xmlns:a16="http://schemas.microsoft.com/office/drawing/2014/main" val="4109009503"/>
                  </a:ext>
                </a:extLst>
              </a:tr>
              <a:tr h="209602">
                <a:tc>
                  <a:txBody>
                    <a:bodyPr/>
                    <a:lstStyle/>
                    <a:p>
                      <a:pPr algn="ctr" fontAlgn="ctr"/>
                      <a:r>
                        <a:rPr lang="es-CO" sz="1400" u="none" strike="noStrike" dirty="0">
                          <a:effectLst/>
                        </a:rPr>
                        <a:t>DIRECCIÓN TERRITORIAL </a:t>
                      </a:r>
                      <a:endParaRPr lang="es-CO" sz="14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400" u="none" strike="noStrike" dirty="0">
                          <a:effectLst/>
                        </a:rPr>
                        <a:t>911</a:t>
                      </a:r>
                      <a:endParaRPr lang="es-CO" sz="14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400" u="none" strike="noStrike" dirty="0">
                          <a:effectLst/>
                        </a:rPr>
                        <a:t>385</a:t>
                      </a:r>
                      <a:endParaRPr lang="es-CO" sz="14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extLst>
                  <a:ext uri="{0D108BD9-81ED-4DB2-BD59-A6C34878D82A}">
                    <a16:rowId xmlns:a16="http://schemas.microsoft.com/office/drawing/2014/main" val="2958486826"/>
                  </a:ext>
                </a:extLst>
              </a:tr>
              <a:tr h="354783">
                <a:tc>
                  <a:txBody>
                    <a:bodyPr/>
                    <a:lstStyle/>
                    <a:p>
                      <a:pPr algn="ctr" fontAlgn="ctr"/>
                      <a:r>
                        <a:rPr lang="es-CO" sz="1400" u="none" strike="noStrike" dirty="0">
                          <a:effectLst/>
                        </a:rPr>
                        <a:t>CONTRATACION DIRECTA </a:t>
                      </a:r>
                      <a:endParaRPr lang="es-CO" sz="14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400" u="none" strike="noStrike" dirty="0">
                          <a:effectLst/>
                        </a:rPr>
                        <a:t>878</a:t>
                      </a:r>
                      <a:endParaRPr lang="es-CO" sz="14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400" u="none" strike="noStrike">
                          <a:effectLst/>
                        </a:rPr>
                        <a:t>355</a:t>
                      </a:r>
                      <a:endParaRPr lang="es-CO" sz="1400" b="0" i="0" u="none" strike="noStrike">
                        <a:solidFill>
                          <a:srgbClr val="000000"/>
                        </a:solidFill>
                        <a:effectLst/>
                        <a:latin typeface="Arial" panose="020B0604020202020204" pitchFamily="34" charset="0"/>
                        <a:cs typeface="Arial" panose="020B0604020202020204" pitchFamily="34" charset="0"/>
                      </a:endParaRPr>
                    </a:p>
                  </a:txBody>
                  <a:tcPr marL="7620" marR="7620" marT="7620" marB="0" anchor="ctr"/>
                </a:tc>
                <a:extLst>
                  <a:ext uri="{0D108BD9-81ED-4DB2-BD59-A6C34878D82A}">
                    <a16:rowId xmlns:a16="http://schemas.microsoft.com/office/drawing/2014/main" val="777891678"/>
                  </a:ext>
                </a:extLst>
              </a:tr>
              <a:tr h="339386">
                <a:tc>
                  <a:txBody>
                    <a:bodyPr/>
                    <a:lstStyle/>
                    <a:p>
                      <a:pPr algn="ctr" fontAlgn="ctr"/>
                      <a:r>
                        <a:rPr lang="es-CO" sz="1400" u="none" strike="noStrike" dirty="0">
                          <a:effectLst/>
                        </a:rPr>
                        <a:t>MÍNIMA CUANTÍA</a:t>
                      </a:r>
                      <a:endParaRPr lang="es-CO" sz="14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400" u="none" strike="noStrike">
                          <a:effectLst/>
                        </a:rPr>
                        <a:t>29</a:t>
                      </a:r>
                      <a:endParaRPr lang="es-CO" sz="1400" b="0" i="0" u="none" strike="noStrike">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400" u="none" strike="noStrike">
                          <a:effectLst/>
                        </a:rPr>
                        <a:t>28</a:t>
                      </a:r>
                      <a:endParaRPr lang="es-CO" sz="1400" b="0" i="0" u="none" strike="noStrike">
                        <a:solidFill>
                          <a:srgbClr val="000000"/>
                        </a:solidFill>
                        <a:effectLst/>
                        <a:latin typeface="Arial" panose="020B0604020202020204" pitchFamily="34" charset="0"/>
                        <a:cs typeface="Arial" panose="020B0604020202020204" pitchFamily="34" charset="0"/>
                      </a:endParaRPr>
                    </a:p>
                  </a:txBody>
                  <a:tcPr marL="7620" marR="7620" marT="7620" marB="0" anchor="ctr"/>
                </a:tc>
                <a:extLst>
                  <a:ext uri="{0D108BD9-81ED-4DB2-BD59-A6C34878D82A}">
                    <a16:rowId xmlns:a16="http://schemas.microsoft.com/office/drawing/2014/main" val="2400887266"/>
                  </a:ext>
                </a:extLst>
              </a:tr>
              <a:tr h="411976">
                <a:tc>
                  <a:txBody>
                    <a:bodyPr/>
                    <a:lstStyle/>
                    <a:p>
                      <a:pPr algn="ctr" fontAlgn="ctr"/>
                      <a:r>
                        <a:rPr lang="es-ES" sz="1400" u="none" strike="noStrike" dirty="0">
                          <a:effectLst/>
                        </a:rPr>
                        <a:t>SELECCION ABREVIADA  - ACUERDO MARCO DE PRECIOS</a:t>
                      </a:r>
                      <a:endParaRPr lang="es-ES" sz="14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400" u="none" strike="noStrike">
                          <a:effectLst/>
                        </a:rPr>
                        <a:t>4</a:t>
                      </a:r>
                      <a:endParaRPr lang="es-CO" sz="1400" b="0" i="0" u="none" strike="noStrike">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400" u="none" strike="noStrike">
                          <a:effectLst/>
                        </a:rPr>
                        <a:t>2</a:t>
                      </a:r>
                      <a:endParaRPr lang="es-CO" sz="1400" b="0" i="0" u="none" strike="noStrike">
                        <a:solidFill>
                          <a:srgbClr val="000000"/>
                        </a:solidFill>
                        <a:effectLst/>
                        <a:latin typeface="Arial" panose="020B0604020202020204" pitchFamily="34" charset="0"/>
                        <a:cs typeface="Arial" panose="020B0604020202020204" pitchFamily="34" charset="0"/>
                      </a:endParaRPr>
                    </a:p>
                  </a:txBody>
                  <a:tcPr marL="7620" marR="7620" marT="7620" marB="0" anchor="ctr"/>
                </a:tc>
                <a:extLst>
                  <a:ext uri="{0D108BD9-81ED-4DB2-BD59-A6C34878D82A}">
                    <a16:rowId xmlns:a16="http://schemas.microsoft.com/office/drawing/2014/main" val="3021635283"/>
                  </a:ext>
                </a:extLst>
              </a:tr>
              <a:tr h="209602">
                <a:tc>
                  <a:txBody>
                    <a:bodyPr/>
                    <a:lstStyle/>
                    <a:p>
                      <a:pPr algn="ctr" fontAlgn="ctr"/>
                      <a:r>
                        <a:rPr lang="es-CO" sz="1400" u="none" strike="noStrike" dirty="0">
                          <a:effectLst/>
                        </a:rPr>
                        <a:t>SEDE CENTRAL</a:t>
                      </a:r>
                      <a:endParaRPr lang="es-CO" sz="14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400" u="none" strike="noStrike" dirty="0">
                          <a:effectLst/>
                        </a:rPr>
                        <a:t>888</a:t>
                      </a:r>
                      <a:endParaRPr lang="es-CO" sz="14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400" u="none" strike="noStrike" dirty="0">
                          <a:effectLst/>
                        </a:rPr>
                        <a:t>493</a:t>
                      </a:r>
                      <a:endParaRPr lang="es-CO" sz="14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extLst>
                  <a:ext uri="{0D108BD9-81ED-4DB2-BD59-A6C34878D82A}">
                    <a16:rowId xmlns:a16="http://schemas.microsoft.com/office/drawing/2014/main" val="2853362872"/>
                  </a:ext>
                </a:extLst>
              </a:tr>
              <a:tr h="269309">
                <a:tc>
                  <a:txBody>
                    <a:bodyPr/>
                    <a:lstStyle/>
                    <a:p>
                      <a:pPr algn="ctr" fontAlgn="ctr"/>
                      <a:r>
                        <a:rPr lang="es-CO" sz="1400" u="none" strike="noStrike" dirty="0">
                          <a:effectLst/>
                        </a:rPr>
                        <a:t>CONTRATACIÓN DIRECTA </a:t>
                      </a:r>
                      <a:endParaRPr lang="es-CO" sz="14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400" u="none" strike="noStrike">
                          <a:effectLst/>
                        </a:rPr>
                        <a:t>829</a:t>
                      </a:r>
                      <a:endParaRPr lang="es-CO" sz="1400" b="0" i="0" u="none" strike="noStrike">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400" u="none" strike="noStrike">
                          <a:effectLst/>
                        </a:rPr>
                        <a:t>465</a:t>
                      </a:r>
                      <a:endParaRPr lang="es-CO" sz="1400" b="0" i="0" u="none" strike="noStrike">
                        <a:solidFill>
                          <a:srgbClr val="000000"/>
                        </a:solidFill>
                        <a:effectLst/>
                        <a:latin typeface="Arial" panose="020B0604020202020204" pitchFamily="34" charset="0"/>
                        <a:cs typeface="Arial" panose="020B0604020202020204" pitchFamily="34" charset="0"/>
                      </a:endParaRPr>
                    </a:p>
                  </a:txBody>
                  <a:tcPr marL="7620" marR="7620" marT="7620" marB="0" anchor="ctr"/>
                </a:tc>
                <a:extLst>
                  <a:ext uri="{0D108BD9-81ED-4DB2-BD59-A6C34878D82A}">
                    <a16:rowId xmlns:a16="http://schemas.microsoft.com/office/drawing/2014/main" val="3162799744"/>
                  </a:ext>
                </a:extLst>
              </a:tr>
              <a:tr h="254539">
                <a:tc>
                  <a:txBody>
                    <a:bodyPr/>
                    <a:lstStyle/>
                    <a:p>
                      <a:pPr algn="ctr" fontAlgn="ctr"/>
                      <a:r>
                        <a:rPr lang="es-CO" sz="1400" u="none" strike="noStrike" dirty="0">
                          <a:effectLst/>
                        </a:rPr>
                        <a:t>LICITACIÓN PUBLICA</a:t>
                      </a:r>
                      <a:endParaRPr lang="es-CO" sz="14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400" u="none" strike="noStrike">
                          <a:effectLst/>
                        </a:rPr>
                        <a:t>4</a:t>
                      </a:r>
                      <a:endParaRPr lang="es-CO" sz="1400" b="0" i="0" u="none" strike="noStrike">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400" u="none" strike="noStrike">
                          <a:effectLst/>
                        </a:rPr>
                        <a:t>3</a:t>
                      </a:r>
                      <a:endParaRPr lang="es-CO" sz="1400" b="0" i="0" u="none" strike="noStrike">
                        <a:solidFill>
                          <a:srgbClr val="000000"/>
                        </a:solidFill>
                        <a:effectLst/>
                        <a:latin typeface="Arial" panose="020B0604020202020204" pitchFamily="34" charset="0"/>
                        <a:cs typeface="Arial" panose="020B0604020202020204" pitchFamily="34" charset="0"/>
                      </a:endParaRPr>
                    </a:p>
                  </a:txBody>
                  <a:tcPr marL="7620" marR="7620" marT="7620" marB="0" anchor="ctr"/>
                </a:tc>
                <a:extLst>
                  <a:ext uri="{0D108BD9-81ED-4DB2-BD59-A6C34878D82A}">
                    <a16:rowId xmlns:a16="http://schemas.microsoft.com/office/drawing/2014/main" val="1701125513"/>
                  </a:ext>
                </a:extLst>
              </a:tr>
              <a:tr h="301676">
                <a:tc>
                  <a:txBody>
                    <a:bodyPr/>
                    <a:lstStyle/>
                    <a:p>
                      <a:pPr algn="ctr" fontAlgn="ctr"/>
                      <a:r>
                        <a:rPr lang="es-CO" sz="1400" u="none" strike="noStrike" dirty="0">
                          <a:effectLst/>
                        </a:rPr>
                        <a:t>MÍNIMA CUANTÍA</a:t>
                      </a:r>
                      <a:endParaRPr lang="es-CO" sz="14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400" u="none" strike="noStrike">
                          <a:effectLst/>
                        </a:rPr>
                        <a:t>21</a:t>
                      </a:r>
                      <a:endParaRPr lang="es-CO" sz="1400" b="0" i="0" u="none" strike="noStrike">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400" u="none" strike="noStrike" dirty="0">
                          <a:effectLst/>
                        </a:rPr>
                        <a:t>11</a:t>
                      </a:r>
                      <a:endParaRPr lang="es-CO" sz="14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extLst>
                  <a:ext uri="{0D108BD9-81ED-4DB2-BD59-A6C34878D82A}">
                    <a16:rowId xmlns:a16="http://schemas.microsoft.com/office/drawing/2014/main" val="3253275141"/>
                  </a:ext>
                </a:extLst>
              </a:tr>
              <a:tr h="411976">
                <a:tc>
                  <a:txBody>
                    <a:bodyPr/>
                    <a:lstStyle/>
                    <a:p>
                      <a:pPr algn="ctr" fontAlgn="ctr"/>
                      <a:r>
                        <a:rPr lang="es-ES" sz="1400" u="none" strike="noStrike" dirty="0">
                          <a:effectLst/>
                        </a:rPr>
                        <a:t>SELECCIÓN ABREVIADA  - ACUERDO MARCO DE PRECIOS</a:t>
                      </a:r>
                      <a:endParaRPr lang="es-ES" sz="14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400" u="none" strike="noStrike">
                          <a:effectLst/>
                        </a:rPr>
                        <a:t>31</a:t>
                      </a:r>
                      <a:endParaRPr lang="es-CO" sz="1400" b="0" i="0" u="none" strike="noStrike">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400" u="none" strike="noStrike" dirty="0">
                          <a:effectLst/>
                        </a:rPr>
                        <a:t>11</a:t>
                      </a:r>
                      <a:endParaRPr lang="es-CO" sz="14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extLst>
                  <a:ext uri="{0D108BD9-81ED-4DB2-BD59-A6C34878D82A}">
                    <a16:rowId xmlns:a16="http://schemas.microsoft.com/office/drawing/2014/main" val="2012818785"/>
                  </a:ext>
                </a:extLst>
              </a:tr>
              <a:tr h="411976">
                <a:tc>
                  <a:txBody>
                    <a:bodyPr/>
                    <a:lstStyle/>
                    <a:p>
                      <a:pPr algn="ctr" fontAlgn="ctr"/>
                      <a:r>
                        <a:rPr lang="es-CO" sz="1400" u="none" strike="noStrike" dirty="0">
                          <a:effectLst/>
                        </a:rPr>
                        <a:t>SELECCIÓN ABREVIADA - SUBASTA INVERSA ELECTRONICA</a:t>
                      </a:r>
                      <a:endParaRPr lang="es-CO" sz="14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400" u="none" strike="noStrike" dirty="0">
                          <a:effectLst/>
                        </a:rPr>
                        <a:t>3</a:t>
                      </a:r>
                      <a:endParaRPr lang="es-CO" sz="14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400" u="none" strike="noStrike" dirty="0">
                          <a:effectLst/>
                        </a:rPr>
                        <a:t>3</a:t>
                      </a:r>
                      <a:endParaRPr lang="es-CO" sz="14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extLst>
                  <a:ext uri="{0D108BD9-81ED-4DB2-BD59-A6C34878D82A}">
                    <a16:rowId xmlns:a16="http://schemas.microsoft.com/office/drawing/2014/main" val="310928954"/>
                  </a:ext>
                </a:extLst>
              </a:tr>
              <a:tr h="338854">
                <a:tc>
                  <a:txBody>
                    <a:bodyPr/>
                    <a:lstStyle/>
                    <a:p>
                      <a:pPr algn="ctr" fontAlgn="ctr"/>
                      <a:r>
                        <a:rPr lang="es-CO" sz="1400" b="1" u="none" strike="noStrike" dirty="0">
                          <a:effectLst/>
                        </a:rPr>
                        <a:t>TOTAL</a:t>
                      </a:r>
                      <a:endParaRPr lang="es-CO" sz="14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400" b="1" u="none" strike="noStrike" dirty="0">
                          <a:effectLst/>
                        </a:rPr>
                        <a:t>1.799</a:t>
                      </a:r>
                      <a:endParaRPr lang="es-CO" sz="14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400" b="1" u="none" strike="noStrike" dirty="0">
                          <a:effectLst/>
                        </a:rPr>
                        <a:t>878</a:t>
                      </a:r>
                      <a:endParaRPr lang="es-CO" sz="14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extLst>
                  <a:ext uri="{0D108BD9-81ED-4DB2-BD59-A6C34878D82A}">
                    <a16:rowId xmlns:a16="http://schemas.microsoft.com/office/drawing/2014/main" val="273900480"/>
                  </a:ext>
                </a:extLst>
              </a:tr>
            </a:tbl>
          </a:graphicData>
        </a:graphic>
      </p:graphicFrame>
      <p:graphicFrame>
        <p:nvGraphicFramePr>
          <p:cNvPr id="6" name="Gráfico 5">
            <a:extLst>
              <a:ext uri="{FF2B5EF4-FFF2-40B4-BE49-F238E27FC236}">
                <a16:creationId xmlns:a16="http://schemas.microsoft.com/office/drawing/2014/main" id="{41B01A62-4606-4C61-9E50-524527936232}"/>
              </a:ext>
            </a:extLst>
          </p:cNvPr>
          <p:cNvGraphicFramePr>
            <a:graphicFrameLocks/>
          </p:cNvGraphicFramePr>
          <p:nvPr>
            <p:extLst>
              <p:ext uri="{D42A27DB-BD31-4B8C-83A1-F6EECF244321}">
                <p14:modId xmlns:p14="http://schemas.microsoft.com/office/powerpoint/2010/main" val="1277699331"/>
              </p:ext>
            </p:extLst>
          </p:nvPr>
        </p:nvGraphicFramePr>
        <p:xfrm>
          <a:off x="6648895" y="3845328"/>
          <a:ext cx="5081180" cy="248722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Gráfico 7">
            <a:extLst>
              <a:ext uri="{FF2B5EF4-FFF2-40B4-BE49-F238E27FC236}">
                <a16:creationId xmlns:a16="http://schemas.microsoft.com/office/drawing/2014/main" id="{7F38F6B4-868C-448E-985A-8DF4705025F8}"/>
              </a:ext>
            </a:extLst>
          </p:cNvPr>
          <p:cNvGraphicFramePr>
            <a:graphicFrameLocks/>
          </p:cNvGraphicFramePr>
          <p:nvPr>
            <p:extLst>
              <p:ext uri="{D42A27DB-BD31-4B8C-83A1-F6EECF244321}">
                <p14:modId xmlns:p14="http://schemas.microsoft.com/office/powerpoint/2010/main" val="1668629688"/>
              </p:ext>
            </p:extLst>
          </p:nvPr>
        </p:nvGraphicFramePr>
        <p:xfrm>
          <a:off x="6648896" y="1140894"/>
          <a:ext cx="5081179" cy="262259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588090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36</a:t>
            </a:fld>
            <a:endParaRPr lang="en-US" dirty="0"/>
          </a:p>
        </p:txBody>
      </p:sp>
      <p:sp>
        <p:nvSpPr>
          <p:cNvPr id="10" name="Rectangle 24">
            <a:extLst>
              <a:ext uri="{FF2B5EF4-FFF2-40B4-BE49-F238E27FC236}">
                <a16:creationId xmlns:a16="http://schemas.microsoft.com/office/drawing/2014/main" id="{9241DFE4-5E14-4CDC-84D6-A74116789DF4}"/>
              </a:ext>
            </a:extLst>
          </p:cNvPr>
          <p:cNvSpPr/>
          <p:nvPr/>
        </p:nvSpPr>
        <p:spPr>
          <a:xfrm>
            <a:off x="467827" y="248361"/>
            <a:ext cx="7561411" cy="572464"/>
          </a:xfrm>
          <a:prstGeom prst="rect">
            <a:avLst/>
          </a:prstGeom>
        </p:spPr>
        <p:txBody>
          <a:bodyPr wrap="square">
            <a:spAutoFit/>
          </a:bodyPr>
          <a:lstStyle/>
          <a:p>
            <a:pPr>
              <a:lnSpc>
                <a:spcPct val="130000"/>
              </a:lnSpc>
            </a:pPr>
            <a:r>
              <a:rPr lang="es-ES" sz="2400" b="1" dirty="0">
                <a:solidFill>
                  <a:schemeClr val="accent1"/>
                </a:solidFill>
                <a:ea typeface="Roboto Condensed Light" panose="02000000000000000000" pitchFamily="2" charset="0"/>
                <a:cs typeface="Arial" panose="020B0604020202020204" pitchFamily="34" charset="0"/>
              </a:rPr>
              <a:t>PLAN ESTRATÉGICO DE SEGURIDAD VIAL (PESV)</a:t>
            </a:r>
          </a:p>
        </p:txBody>
      </p:sp>
      <p:sp>
        <p:nvSpPr>
          <p:cNvPr id="2" name="CuadroTexto 1">
            <a:extLst>
              <a:ext uri="{FF2B5EF4-FFF2-40B4-BE49-F238E27FC236}">
                <a16:creationId xmlns:a16="http://schemas.microsoft.com/office/drawing/2014/main" id="{696854A5-C8E5-4D05-96EA-1C0560264790}"/>
              </a:ext>
            </a:extLst>
          </p:cNvPr>
          <p:cNvSpPr txBox="1"/>
          <p:nvPr/>
        </p:nvSpPr>
        <p:spPr>
          <a:xfrm>
            <a:off x="467827" y="1351492"/>
            <a:ext cx="5128437" cy="4431983"/>
          </a:xfrm>
          <a:prstGeom prst="rect">
            <a:avLst/>
          </a:prstGeom>
          <a:noFill/>
        </p:spPr>
        <p:txBody>
          <a:bodyPr wrap="square" rtlCol="0">
            <a:spAutoFit/>
          </a:bodyPr>
          <a:lstStyle/>
          <a:p>
            <a:pPr marL="285750" indent="-285750" algn="just">
              <a:spcAft>
                <a:spcPts val="1200"/>
              </a:spcAft>
              <a:buFont typeface="Wingdings" panose="05000000000000000000" pitchFamily="2" charset="2"/>
              <a:buChar char="Ø"/>
            </a:pPr>
            <a:r>
              <a:rPr lang="es-ES" dirty="0">
                <a:cs typeface="Arial" panose="020B0604020202020204" pitchFamily="34" charset="0"/>
              </a:rPr>
              <a:t>Se elaboró y se ejecutó el plan de trabajo </a:t>
            </a:r>
            <a:r>
              <a:rPr lang="es-ES" dirty="0" err="1">
                <a:cs typeface="Arial" panose="020B0604020202020204" pitchFamily="34" charset="0"/>
              </a:rPr>
              <a:t>PESV</a:t>
            </a:r>
            <a:r>
              <a:rPr lang="es-ES" dirty="0">
                <a:cs typeface="Arial" panose="020B0604020202020204" pitchFamily="34" charset="0"/>
              </a:rPr>
              <a:t> para el año 2021 que interviene la articulación de la Subdirección de talento humano.</a:t>
            </a:r>
            <a:endParaRPr lang="es-CO" dirty="0">
              <a:cs typeface="Arial" panose="020B0604020202020204" pitchFamily="34" charset="0"/>
            </a:endParaRPr>
          </a:p>
          <a:p>
            <a:pPr marL="285750" indent="-285750" algn="just">
              <a:spcAft>
                <a:spcPts val="1200"/>
              </a:spcAft>
              <a:buFont typeface="Wingdings" panose="05000000000000000000" pitchFamily="2" charset="2"/>
              <a:buChar char="Ø"/>
            </a:pPr>
            <a:r>
              <a:rPr lang="es-ES" dirty="0">
                <a:cs typeface="Arial" panose="020B0604020202020204" pitchFamily="34" charset="0"/>
              </a:rPr>
              <a:t>El </a:t>
            </a:r>
            <a:r>
              <a:rPr lang="es-ES" dirty="0" err="1">
                <a:cs typeface="Arial" panose="020B0604020202020204" pitchFamily="34" charset="0"/>
              </a:rPr>
              <a:t>IGAC</a:t>
            </a:r>
            <a:r>
              <a:rPr lang="es-ES" dirty="0">
                <a:cs typeface="Arial" panose="020B0604020202020204" pitchFamily="34" charset="0"/>
              </a:rPr>
              <a:t> se integra a la Red Empresarial de Seguridad Vial y la Red Muévete Mejor, promovidas por la Secretaría Distrital de Movilidad</a:t>
            </a:r>
            <a:endParaRPr lang="es-CO" dirty="0">
              <a:cs typeface="Arial" panose="020B0604020202020204" pitchFamily="34" charset="0"/>
            </a:endParaRPr>
          </a:p>
          <a:p>
            <a:pPr marL="285750" indent="-285750" algn="just">
              <a:spcAft>
                <a:spcPts val="1200"/>
              </a:spcAft>
              <a:buFont typeface="Wingdings" panose="05000000000000000000" pitchFamily="2" charset="2"/>
              <a:buChar char="Ø"/>
            </a:pPr>
            <a:r>
              <a:rPr lang="es-ES" dirty="0">
                <a:cs typeface="Arial" panose="020B0604020202020204" pitchFamily="34" charset="0"/>
              </a:rPr>
              <a:t>El </a:t>
            </a:r>
            <a:r>
              <a:rPr lang="es-ES" dirty="0" err="1">
                <a:cs typeface="Arial" panose="020B0604020202020204" pitchFamily="34" charset="0"/>
              </a:rPr>
              <a:t>IGAC</a:t>
            </a:r>
            <a:r>
              <a:rPr lang="es-ES" dirty="0">
                <a:cs typeface="Arial" panose="020B0604020202020204" pitchFamily="34" charset="0"/>
              </a:rPr>
              <a:t> cuenta con taller multimarca para el mantenimiento preventivo y correctivo del pool de transportes.</a:t>
            </a:r>
          </a:p>
          <a:p>
            <a:pPr marL="285750" indent="-285750" algn="just">
              <a:spcAft>
                <a:spcPts val="1200"/>
              </a:spcAft>
              <a:buFont typeface="Wingdings" panose="05000000000000000000" pitchFamily="2" charset="2"/>
              <a:buChar char="Ø"/>
            </a:pPr>
            <a:r>
              <a:rPr lang="es-ES" dirty="0">
                <a:cs typeface="Arial" panose="020B0604020202020204" pitchFamily="34" charset="0"/>
              </a:rPr>
              <a:t>El </a:t>
            </a:r>
            <a:r>
              <a:rPr lang="es-ES" dirty="0" err="1">
                <a:cs typeface="Arial" panose="020B0604020202020204" pitchFamily="34" charset="0"/>
              </a:rPr>
              <a:t>IGAC</a:t>
            </a:r>
            <a:r>
              <a:rPr lang="es-ES" dirty="0">
                <a:cs typeface="Arial" panose="020B0604020202020204" pitchFamily="34" charset="0"/>
              </a:rPr>
              <a:t> hace partícipe de la XV semana de seguridad vial, semana de la bici y día del motociclista para el año 2021, promovidas a nivel distrital. </a:t>
            </a:r>
            <a:endParaRPr lang="es-CO" dirty="0">
              <a:cs typeface="Arial" panose="020B0604020202020204" pitchFamily="34" charset="0"/>
            </a:endParaRPr>
          </a:p>
        </p:txBody>
      </p:sp>
      <p:pic>
        <p:nvPicPr>
          <p:cNvPr id="18" name="Imagen 9" descr="Interfaz de usuario gráfica, Sitio web&#10;&#10;Descripción generada automáticamente">
            <a:extLst>
              <a:ext uri="{FF2B5EF4-FFF2-40B4-BE49-F238E27FC236}">
                <a16:creationId xmlns:a16="http://schemas.microsoft.com/office/drawing/2014/main" id="{287810FF-0207-4A2C-AFFB-BA8EE7A767FC}"/>
              </a:ext>
            </a:extLst>
          </p:cNvPr>
          <p:cNvPicPr>
            <a:picLocks noChangeAspect="1"/>
          </p:cNvPicPr>
          <p:nvPr/>
        </p:nvPicPr>
        <p:blipFill>
          <a:blip r:embed="rId2"/>
          <a:stretch>
            <a:fillRect/>
          </a:stretch>
        </p:blipFill>
        <p:spPr>
          <a:xfrm>
            <a:off x="5850194" y="1276290"/>
            <a:ext cx="5995654" cy="4859383"/>
          </a:xfrm>
          <a:prstGeom prst="rect">
            <a:avLst/>
          </a:prstGeom>
        </p:spPr>
      </p:pic>
    </p:spTree>
    <p:extLst>
      <p:ext uri="{BB962C8B-B14F-4D97-AF65-F5344CB8AC3E}">
        <p14:creationId xmlns:p14="http://schemas.microsoft.com/office/powerpoint/2010/main" val="4247432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37</a:t>
            </a:fld>
            <a:endParaRPr lang="en-US" dirty="0"/>
          </a:p>
        </p:txBody>
      </p:sp>
      <p:sp>
        <p:nvSpPr>
          <p:cNvPr id="10" name="Rectangle 24">
            <a:extLst>
              <a:ext uri="{FF2B5EF4-FFF2-40B4-BE49-F238E27FC236}">
                <a16:creationId xmlns:a16="http://schemas.microsoft.com/office/drawing/2014/main" id="{9241DFE4-5E14-4CDC-84D6-A74116789DF4}"/>
              </a:ext>
            </a:extLst>
          </p:cNvPr>
          <p:cNvSpPr/>
          <p:nvPr/>
        </p:nvSpPr>
        <p:spPr>
          <a:xfrm>
            <a:off x="252230" y="430672"/>
            <a:ext cx="3808493" cy="572464"/>
          </a:xfrm>
          <a:prstGeom prst="rect">
            <a:avLst/>
          </a:prstGeom>
        </p:spPr>
        <p:txBody>
          <a:bodyPr wrap="square">
            <a:spAutoFit/>
          </a:bodyPr>
          <a:lstStyle/>
          <a:p>
            <a:pPr algn="ctr">
              <a:lnSpc>
                <a:spcPct val="130000"/>
              </a:lnSpc>
            </a:pPr>
            <a:r>
              <a:rPr lang="es-ES" sz="2400" b="1" dirty="0">
                <a:solidFill>
                  <a:schemeClr val="accent1"/>
                </a:solidFill>
                <a:ea typeface="Roboto Condensed Light" panose="02000000000000000000" pitchFamily="2" charset="0"/>
                <a:cs typeface="Arial" panose="020B0604020202020204" pitchFamily="34" charset="0"/>
              </a:rPr>
              <a:t>INFRAESTRUCTURA</a:t>
            </a:r>
          </a:p>
        </p:txBody>
      </p:sp>
      <p:sp>
        <p:nvSpPr>
          <p:cNvPr id="4" name="CuadroTexto 3">
            <a:extLst>
              <a:ext uri="{FF2B5EF4-FFF2-40B4-BE49-F238E27FC236}">
                <a16:creationId xmlns:a16="http://schemas.microsoft.com/office/drawing/2014/main" id="{C963CA9D-1AD8-4333-914D-12B673D14482}"/>
              </a:ext>
            </a:extLst>
          </p:cNvPr>
          <p:cNvSpPr txBox="1"/>
          <p:nvPr/>
        </p:nvSpPr>
        <p:spPr>
          <a:xfrm>
            <a:off x="663462" y="1239632"/>
            <a:ext cx="10889441" cy="4493538"/>
          </a:xfrm>
          <a:prstGeom prst="rect">
            <a:avLst/>
          </a:prstGeom>
          <a:noFill/>
        </p:spPr>
        <p:txBody>
          <a:bodyPr wrap="square" rtlCol="0">
            <a:spAutoFit/>
          </a:bodyPr>
          <a:lstStyle/>
          <a:p>
            <a:pPr algn="just">
              <a:spcAft>
                <a:spcPts val="1200"/>
              </a:spcAft>
            </a:pPr>
            <a:r>
              <a:rPr lang="es-CO" sz="1700" b="1" i="0" u="sng" strike="noStrike" baseline="0" dirty="0">
                <a:solidFill>
                  <a:srgbClr val="000000"/>
                </a:solidFill>
              </a:rPr>
              <a:t>SEDES MANTENIDAS </a:t>
            </a:r>
          </a:p>
          <a:p>
            <a:pPr algn="just">
              <a:spcAft>
                <a:spcPts val="600"/>
              </a:spcAft>
            </a:pPr>
            <a:r>
              <a:rPr lang="es-ES" sz="1700" b="0" i="0" u="none" strike="noStrike" baseline="0" dirty="0">
                <a:solidFill>
                  <a:srgbClr val="000000"/>
                </a:solidFill>
              </a:rPr>
              <a:t>Durante la vigencia del año 2021 se realizaron las siguientes actividades: </a:t>
            </a:r>
          </a:p>
          <a:p>
            <a:pPr marL="285750" indent="-285750" algn="just">
              <a:spcAft>
                <a:spcPts val="600"/>
              </a:spcAft>
              <a:buFont typeface="Wingdings" panose="05000000000000000000" pitchFamily="2" charset="2"/>
              <a:buChar char="ü"/>
            </a:pPr>
            <a:r>
              <a:rPr lang="es-ES" sz="1700" b="0" i="0" u="none" strike="noStrike" baseline="0" dirty="0">
                <a:solidFill>
                  <a:srgbClr val="000000"/>
                </a:solidFill>
              </a:rPr>
              <a:t>Se realizaro</a:t>
            </a:r>
            <a:r>
              <a:rPr lang="es-ES" sz="1700" dirty="0">
                <a:solidFill>
                  <a:srgbClr val="000000"/>
                </a:solidFill>
              </a:rPr>
              <a:t>n </a:t>
            </a:r>
            <a:r>
              <a:rPr lang="es-ES" sz="1700" b="0" i="0" u="none" strike="noStrike" baseline="0" dirty="0">
                <a:solidFill>
                  <a:srgbClr val="000000"/>
                </a:solidFill>
              </a:rPr>
              <a:t>reparaciones y adecuaciones locativas en la sede de la </a:t>
            </a:r>
            <a:r>
              <a:rPr lang="es-ES" sz="1700" b="0" i="0" u="none" strike="noStrike" baseline="0" dirty="0" err="1">
                <a:solidFill>
                  <a:srgbClr val="000000"/>
                </a:solidFill>
              </a:rPr>
              <a:t>D.T</a:t>
            </a:r>
            <a:r>
              <a:rPr lang="es-ES" sz="1700" b="0" i="0" u="none" strike="noStrike" baseline="0" dirty="0">
                <a:solidFill>
                  <a:srgbClr val="000000"/>
                </a:solidFill>
              </a:rPr>
              <a:t> Tolima. </a:t>
            </a:r>
          </a:p>
          <a:p>
            <a:pPr marL="285750" indent="-285750" algn="just">
              <a:spcAft>
                <a:spcPts val="600"/>
              </a:spcAft>
              <a:buFont typeface="Wingdings" panose="05000000000000000000" pitchFamily="2" charset="2"/>
              <a:buChar char="ü"/>
            </a:pPr>
            <a:r>
              <a:rPr lang="es-ES" sz="1700" b="0" i="0" u="none" strike="noStrike" baseline="0" dirty="0">
                <a:solidFill>
                  <a:srgbClr val="000000"/>
                </a:solidFill>
              </a:rPr>
              <a:t>Adquisición e instalación de mobiliario para el archivo Sede Central </a:t>
            </a:r>
          </a:p>
          <a:p>
            <a:pPr marL="285750" indent="-285750" algn="just">
              <a:spcAft>
                <a:spcPts val="600"/>
              </a:spcAft>
              <a:buFont typeface="Wingdings" panose="05000000000000000000" pitchFamily="2" charset="2"/>
              <a:buChar char="ü"/>
            </a:pPr>
            <a:r>
              <a:rPr lang="es-ES" sz="1700" b="0" i="0" u="none" strike="noStrike" baseline="0" dirty="0">
                <a:solidFill>
                  <a:srgbClr val="000000"/>
                </a:solidFill>
              </a:rPr>
              <a:t>Suministro e instalación de los elementos, repuestos y accesorios necesarios para el cumplimiento de la norma técnica NTC5926-1, para la Sede Central.</a:t>
            </a:r>
          </a:p>
          <a:p>
            <a:pPr marL="285750" indent="-285750" algn="just">
              <a:spcAft>
                <a:spcPts val="600"/>
              </a:spcAft>
              <a:buFont typeface="Wingdings" panose="05000000000000000000" pitchFamily="2" charset="2"/>
              <a:buChar char="ü"/>
            </a:pPr>
            <a:r>
              <a:rPr lang="es-ES" sz="1700" b="0" i="0" u="none" strike="noStrike" baseline="0" dirty="0">
                <a:solidFill>
                  <a:srgbClr val="000000"/>
                </a:solidFill>
              </a:rPr>
              <a:t>Diagnóstico y Certificación anual de los sistemas de transporte vertical. </a:t>
            </a:r>
          </a:p>
          <a:p>
            <a:pPr marL="285750" indent="-285750" algn="just">
              <a:spcAft>
                <a:spcPts val="600"/>
              </a:spcAft>
              <a:buFont typeface="Wingdings" panose="05000000000000000000" pitchFamily="2" charset="2"/>
              <a:buChar char="ü"/>
            </a:pPr>
            <a:r>
              <a:rPr lang="es-ES" sz="1700" b="0" i="0" u="none" strike="noStrike" baseline="0" dirty="0">
                <a:solidFill>
                  <a:srgbClr val="000000"/>
                </a:solidFill>
              </a:rPr>
              <a:t>Se realizó la caracterización de vertimientos de agua residual no domésticos en la Sede Central. </a:t>
            </a:r>
          </a:p>
          <a:p>
            <a:pPr marL="285750" indent="-285750" algn="just">
              <a:spcAft>
                <a:spcPts val="600"/>
              </a:spcAft>
              <a:buFont typeface="Wingdings" panose="05000000000000000000" pitchFamily="2" charset="2"/>
              <a:buChar char="ü"/>
            </a:pPr>
            <a:r>
              <a:rPr lang="es-ES" sz="1700" b="0" i="0" u="none" strike="noStrike" baseline="0" dirty="0">
                <a:solidFill>
                  <a:srgbClr val="000000"/>
                </a:solidFill>
              </a:rPr>
              <a:t>Mantenimiento de Aires Acondicionados en las Direcciones Territoriales </a:t>
            </a:r>
          </a:p>
          <a:p>
            <a:pPr marL="285750" indent="-285750" algn="just">
              <a:spcAft>
                <a:spcPts val="600"/>
              </a:spcAft>
              <a:buFont typeface="Wingdings" panose="05000000000000000000" pitchFamily="2" charset="2"/>
              <a:buChar char="ü"/>
            </a:pPr>
            <a:r>
              <a:rPr lang="es-ES" sz="1700" dirty="0">
                <a:solidFill>
                  <a:srgbClr val="000000"/>
                </a:solidFill>
              </a:rPr>
              <a:t>R</a:t>
            </a:r>
            <a:r>
              <a:rPr lang="es-ES" sz="1700" b="0" i="0" u="none" strike="noStrike" baseline="0" dirty="0">
                <a:solidFill>
                  <a:srgbClr val="000000"/>
                </a:solidFill>
              </a:rPr>
              <a:t>ecargas y mantenimiento de extintores en las Direcciones Territoriales</a:t>
            </a:r>
            <a:r>
              <a:rPr lang="es-CO" sz="1700" b="0" i="0" u="none" strike="noStrike" baseline="0" dirty="0">
                <a:solidFill>
                  <a:srgbClr val="000000"/>
                </a:solidFill>
              </a:rPr>
              <a:t>	</a:t>
            </a:r>
          </a:p>
          <a:p>
            <a:pPr algn="just">
              <a:spcAft>
                <a:spcPts val="1200"/>
              </a:spcAft>
            </a:pPr>
            <a:r>
              <a:rPr lang="es-CO" sz="1700" b="1" u="sng" dirty="0">
                <a:solidFill>
                  <a:srgbClr val="000000"/>
                </a:solidFill>
              </a:rPr>
              <a:t>SEDES ADECUADAS </a:t>
            </a:r>
            <a:r>
              <a:rPr lang="es-CO" sz="1700" b="0" i="0" u="none" strike="noStrike" baseline="0" dirty="0">
                <a:solidFill>
                  <a:srgbClr val="000000"/>
                </a:solidFill>
              </a:rPr>
              <a:t>	</a:t>
            </a:r>
          </a:p>
          <a:p>
            <a:pPr marL="285750" indent="-285750">
              <a:spcAft>
                <a:spcPts val="600"/>
              </a:spcAft>
              <a:buFont typeface="Wingdings" panose="05000000000000000000" pitchFamily="2" charset="2"/>
              <a:buChar char="ü"/>
            </a:pPr>
            <a:r>
              <a:rPr lang="es-ES" sz="1700" b="0" i="0" u="none" strike="noStrike" baseline="0" dirty="0">
                <a:solidFill>
                  <a:srgbClr val="000000"/>
                </a:solidFill>
              </a:rPr>
              <a:t>Traslado de bienes </a:t>
            </a:r>
            <a:r>
              <a:rPr lang="es-ES" sz="1700" b="0" i="0" u="none" strike="noStrike" baseline="0" dirty="0" err="1">
                <a:solidFill>
                  <a:srgbClr val="000000"/>
                </a:solidFill>
              </a:rPr>
              <a:t>UOC</a:t>
            </a:r>
            <a:r>
              <a:rPr lang="es-ES" sz="1700" b="0" i="0" u="none" strike="noStrike" baseline="0" dirty="0">
                <a:solidFill>
                  <a:srgbClr val="000000"/>
                </a:solidFill>
              </a:rPr>
              <a:t> a las </a:t>
            </a:r>
            <a:r>
              <a:rPr lang="es-ES" sz="1700" b="0" i="0" u="none" strike="noStrike" baseline="0" dirty="0" err="1">
                <a:solidFill>
                  <a:srgbClr val="000000"/>
                </a:solidFill>
              </a:rPr>
              <a:t>DT</a:t>
            </a:r>
            <a:r>
              <a:rPr lang="es-ES" sz="1700" b="0" i="0" u="none" strike="noStrike" baseline="0" dirty="0">
                <a:solidFill>
                  <a:srgbClr val="000000"/>
                </a:solidFill>
              </a:rPr>
              <a:t> Boyacá y Valle, Pintar y resanar predios </a:t>
            </a:r>
            <a:r>
              <a:rPr lang="es-ES" sz="1700" b="0" i="0" u="none" strike="noStrike" baseline="0" dirty="0" err="1">
                <a:solidFill>
                  <a:srgbClr val="000000"/>
                </a:solidFill>
              </a:rPr>
              <a:t>UOC</a:t>
            </a:r>
            <a:r>
              <a:rPr lang="es-ES" sz="1700" b="0" i="0" u="none" strike="noStrike" baseline="0" dirty="0">
                <a:solidFill>
                  <a:srgbClr val="000000"/>
                </a:solidFill>
              </a:rPr>
              <a:t> de la </a:t>
            </a:r>
            <a:r>
              <a:rPr lang="es-ES" sz="1700" b="0" i="0" u="none" strike="noStrike" baseline="0" dirty="0" err="1">
                <a:solidFill>
                  <a:srgbClr val="000000"/>
                </a:solidFill>
              </a:rPr>
              <a:t>DT</a:t>
            </a:r>
            <a:r>
              <a:rPr lang="es-ES" sz="1700" b="0" i="0" u="none" strike="noStrike" baseline="0" dirty="0">
                <a:solidFill>
                  <a:srgbClr val="000000"/>
                </a:solidFill>
              </a:rPr>
              <a:t> Valle y Magdalena </a:t>
            </a:r>
          </a:p>
          <a:p>
            <a:pPr marL="285750" indent="-285750">
              <a:spcAft>
                <a:spcPts val="600"/>
              </a:spcAft>
              <a:buFont typeface="Wingdings" panose="05000000000000000000" pitchFamily="2" charset="2"/>
              <a:buChar char="ü"/>
            </a:pPr>
            <a:r>
              <a:rPr lang="es-ES" sz="1700" b="0" i="0" u="none" strike="noStrike" baseline="0" dirty="0">
                <a:solidFill>
                  <a:srgbClr val="000000"/>
                </a:solidFill>
              </a:rPr>
              <a:t>Arrendamiento de bien inmueble para el funcionamiento de la dirección territorial Casanare 	</a:t>
            </a:r>
          </a:p>
        </p:txBody>
      </p:sp>
    </p:spTree>
    <p:extLst>
      <p:ext uri="{BB962C8B-B14F-4D97-AF65-F5344CB8AC3E}">
        <p14:creationId xmlns:p14="http://schemas.microsoft.com/office/powerpoint/2010/main" val="3534199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38</a:t>
            </a:fld>
            <a:endParaRPr lang="en-US" dirty="0"/>
          </a:p>
        </p:txBody>
      </p:sp>
      <p:sp>
        <p:nvSpPr>
          <p:cNvPr id="10" name="Rectangle 24">
            <a:extLst>
              <a:ext uri="{FF2B5EF4-FFF2-40B4-BE49-F238E27FC236}">
                <a16:creationId xmlns:a16="http://schemas.microsoft.com/office/drawing/2014/main" id="{9241DFE4-5E14-4CDC-84D6-A74116789DF4}"/>
              </a:ext>
            </a:extLst>
          </p:cNvPr>
          <p:cNvSpPr/>
          <p:nvPr/>
        </p:nvSpPr>
        <p:spPr>
          <a:xfrm>
            <a:off x="275077" y="288550"/>
            <a:ext cx="7881017" cy="572464"/>
          </a:xfrm>
          <a:prstGeom prst="rect">
            <a:avLst/>
          </a:prstGeom>
        </p:spPr>
        <p:txBody>
          <a:bodyPr wrap="square">
            <a:spAutoFit/>
          </a:bodyPr>
          <a:lstStyle/>
          <a:p>
            <a:pPr>
              <a:lnSpc>
                <a:spcPct val="130000"/>
              </a:lnSpc>
            </a:pPr>
            <a:r>
              <a:rPr lang="es-ES" sz="2400" b="1" dirty="0">
                <a:solidFill>
                  <a:schemeClr val="accent1"/>
                </a:solidFill>
                <a:ea typeface="Roboto Condensed Light" panose="02000000000000000000" pitchFamily="2" charset="0"/>
                <a:cs typeface="Arial" panose="020B0604020202020204" pitchFamily="34" charset="0"/>
              </a:rPr>
              <a:t>CUMPLIMIENTO DE LOS ODS EN LA ENTIDAD</a:t>
            </a:r>
            <a:endParaRPr lang="es-CO" sz="2400" b="1" dirty="0">
              <a:solidFill>
                <a:schemeClr val="accent1"/>
              </a:solidFill>
              <a:ea typeface="Roboto Condensed Light" panose="02000000000000000000" pitchFamily="2" charset="0"/>
              <a:cs typeface="Arial" panose="020B0604020202020204" pitchFamily="34" charset="0"/>
            </a:endParaRPr>
          </a:p>
        </p:txBody>
      </p:sp>
      <p:sp>
        <p:nvSpPr>
          <p:cNvPr id="8" name="object 2">
            <a:extLst>
              <a:ext uri="{FF2B5EF4-FFF2-40B4-BE49-F238E27FC236}">
                <a16:creationId xmlns:a16="http://schemas.microsoft.com/office/drawing/2014/main" id="{A837AD00-7E32-4589-9500-ED56A44FBC4E}"/>
              </a:ext>
            </a:extLst>
          </p:cNvPr>
          <p:cNvSpPr txBox="1"/>
          <p:nvPr/>
        </p:nvSpPr>
        <p:spPr>
          <a:xfrm>
            <a:off x="924803" y="975023"/>
            <a:ext cx="9917345" cy="2166619"/>
          </a:xfrm>
          <a:prstGeom prst="rect">
            <a:avLst/>
          </a:prstGeom>
        </p:spPr>
        <p:txBody>
          <a:bodyPr vert="horz" wrap="square" lIns="0" tIns="12065" rIns="0" bIns="0" rtlCol="0" anchor="t">
            <a:spAutoFit/>
          </a:bodyPr>
          <a:lstStyle/>
          <a:p>
            <a:pPr marL="12700" algn="just">
              <a:lnSpc>
                <a:spcPct val="100000"/>
              </a:lnSpc>
              <a:spcAft>
                <a:spcPts val="1200"/>
              </a:spcAft>
            </a:pPr>
            <a:r>
              <a:rPr sz="2000" b="1" spc="-5" dirty="0">
                <a:solidFill>
                  <a:srgbClr val="000000"/>
                </a:solidFill>
                <a:cs typeface="Arial"/>
              </a:rPr>
              <a:t>Resultados</a:t>
            </a:r>
            <a:r>
              <a:rPr sz="2000" b="1" dirty="0">
                <a:solidFill>
                  <a:srgbClr val="000000"/>
                </a:solidFill>
                <a:cs typeface="Arial"/>
              </a:rPr>
              <a:t> generales</a:t>
            </a:r>
            <a:endParaRPr lang="es-CO" sz="2000" b="1" i="1" dirty="0">
              <a:solidFill>
                <a:srgbClr val="000000"/>
              </a:solidFill>
              <a:cs typeface="Arial"/>
            </a:endParaRPr>
          </a:p>
          <a:p>
            <a:pPr marL="12700" algn="just">
              <a:spcAft>
                <a:spcPts val="1200"/>
              </a:spcAft>
            </a:pPr>
            <a:r>
              <a:rPr lang="es-CO" dirty="0">
                <a:solidFill>
                  <a:srgbClr val="000000"/>
                </a:solidFill>
                <a:cs typeface="Arial"/>
              </a:rPr>
              <a:t>Se realizó la medición, impacto y progreso a través de: </a:t>
            </a:r>
          </a:p>
          <a:p>
            <a:pPr marL="469900" indent="-457200" algn="just">
              <a:spcAft>
                <a:spcPts val="1200"/>
              </a:spcAft>
              <a:buFont typeface="+mj-lt"/>
              <a:buAutoNum type="arabicPeriod"/>
            </a:pPr>
            <a:r>
              <a:rPr lang="es-CO" dirty="0">
                <a:solidFill>
                  <a:srgbClr val="000000"/>
                </a:solidFill>
                <a:cs typeface="Arial"/>
              </a:rPr>
              <a:t>Alineación de las metas misionales con los Objetivos de Desarrollo Sostenible y con las Áreas Temáticas de Pacto Global</a:t>
            </a:r>
          </a:p>
          <a:p>
            <a:pPr marL="469900" indent="-457200" algn="just">
              <a:spcAft>
                <a:spcPts val="1200"/>
              </a:spcAft>
              <a:buFont typeface="+mj-lt"/>
              <a:buAutoNum type="arabicPeriod"/>
            </a:pPr>
            <a:r>
              <a:rPr lang="es-CO" dirty="0">
                <a:solidFill>
                  <a:srgbClr val="000000"/>
                </a:solidFill>
                <a:cs typeface="Arial"/>
              </a:rPr>
              <a:t>Medición y publicación del avance de las metas misionales alineadas con los ODS, aportando, principalmente, con sus actividades, en los siguientes ODS:</a:t>
            </a:r>
            <a:endParaRPr dirty="0">
              <a:solidFill>
                <a:srgbClr val="000000"/>
              </a:solidFill>
              <a:cs typeface="Arial"/>
            </a:endParaRPr>
          </a:p>
        </p:txBody>
      </p:sp>
      <p:grpSp>
        <p:nvGrpSpPr>
          <p:cNvPr id="11" name="Grupo 10">
            <a:extLst>
              <a:ext uri="{FF2B5EF4-FFF2-40B4-BE49-F238E27FC236}">
                <a16:creationId xmlns:a16="http://schemas.microsoft.com/office/drawing/2014/main" id="{03D00ED1-A370-4390-A400-D1631FF6C7A6}"/>
              </a:ext>
            </a:extLst>
          </p:cNvPr>
          <p:cNvGrpSpPr/>
          <p:nvPr/>
        </p:nvGrpSpPr>
        <p:grpSpPr>
          <a:xfrm>
            <a:off x="1018153" y="3189943"/>
            <a:ext cx="9730642" cy="1162877"/>
            <a:chOff x="487437" y="4779666"/>
            <a:chExt cx="8891263" cy="1246385"/>
          </a:xfrm>
        </p:grpSpPr>
        <p:sp>
          <p:nvSpPr>
            <p:cNvPr id="12" name="object 8">
              <a:extLst>
                <a:ext uri="{FF2B5EF4-FFF2-40B4-BE49-F238E27FC236}">
                  <a16:creationId xmlns:a16="http://schemas.microsoft.com/office/drawing/2014/main" id="{21D37A63-38AA-40F6-8B3B-E18C891CB235}"/>
                </a:ext>
              </a:extLst>
            </p:cNvPr>
            <p:cNvSpPr/>
            <p:nvPr/>
          </p:nvSpPr>
          <p:spPr>
            <a:xfrm>
              <a:off x="4180375" y="4784061"/>
              <a:ext cx="1191971" cy="1159586"/>
            </a:xfrm>
            <a:prstGeom prst="rect">
              <a:avLst/>
            </a:prstGeom>
            <a:blipFill>
              <a:blip r:embed="rId2" cstate="print"/>
              <a:stretch>
                <a:fillRect/>
              </a:stretch>
            </a:blipFill>
          </p:spPr>
          <p:txBody>
            <a:bodyPr wrap="square" lIns="0" tIns="0" rIns="0" bIns="0" rtlCol="0"/>
            <a:lstStyle/>
            <a:p>
              <a:endParaRPr/>
            </a:p>
          </p:txBody>
        </p:sp>
        <p:pic>
          <p:nvPicPr>
            <p:cNvPr id="13" name="Imagen 12">
              <a:extLst>
                <a:ext uri="{FF2B5EF4-FFF2-40B4-BE49-F238E27FC236}">
                  <a16:creationId xmlns:a16="http://schemas.microsoft.com/office/drawing/2014/main" id="{04AE12E6-12CF-4FAE-8C9B-5762A9DDBFA2}"/>
                </a:ext>
              </a:extLst>
            </p:cNvPr>
            <p:cNvPicPr>
              <a:picLocks noChangeAspect="1"/>
            </p:cNvPicPr>
            <p:nvPr/>
          </p:nvPicPr>
          <p:blipFill>
            <a:blip r:embed="rId3"/>
            <a:stretch>
              <a:fillRect/>
            </a:stretch>
          </p:blipFill>
          <p:spPr>
            <a:xfrm>
              <a:off x="5485246" y="4814860"/>
              <a:ext cx="1139284" cy="1118744"/>
            </a:xfrm>
            <a:prstGeom prst="rect">
              <a:avLst/>
            </a:prstGeom>
          </p:spPr>
        </p:pic>
        <p:pic>
          <p:nvPicPr>
            <p:cNvPr id="14" name="Imagen 10" descr="Texto&#10;&#10;Descripción generada automáticamente">
              <a:extLst>
                <a:ext uri="{FF2B5EF4-FFF2-40B4-BE49-F238E27FC236}">
                  <a16:creationId xmlns:a16="http://schemas.microsoft.com/office/drawing/2014/main" id="{9562C3EF-14DA-480D-8F2E-63D29968FE23}"/>
                </a:ext>
              </a:extLst>
            </p:cNvPr>
            <p:cNvPicPr>
              <a:picLocks noChangeAspect="1"/>
            </p:cNvPicPr>
            <p:nvPr/>
          </p:nvPicPr>
          <p:blipFill>
            <a:blip r:embed="rId4"/>
            <a:stretch>
              <a:fillRect/>
            </a:stretch>
          </p:blipFill>
          <p:spPr>
            <a:xfrm>
              <a:off x="487437" y="4815441"/>
              <a:ext cx="1063036" cy="1054839"/>
            </a:xfrm>
            <a:prstGeom prst="rect">
              <a:avLst/>
            </a:prstGeom>
          </p:spPr>
        </p:pic>
        <p:pic>
          <p:nvPicPr>
            <p:cNvPr id="15" name="Imagen 11" descr="Icono&#10;&#10;Descripción generada automáticamente">
              <a:extLst>
                <a:ext uri="{FF2B5EF4-FFF2-40B4-BE49-F238E27FC236}">
                  <a16:creationId xmlns:a16="http://schemas.microsoft.com/office/drawing/2014/main" id="{F64E68FE-E282-436D-A50B-7CE17FDA2C7B}"/>
                </a:ext>
              </a:extLst>
            </p:cNvPr>
            <p:cNvPicPr>
              <a:picLocks noChangeAspect="1"/>
            </p:cNvPicPr>
            <p:nvPr/>
          </p:nvPicPr>
          <p:blipFill>
            <a:blip r:embed="rId5"/>
            <a:stretch>
              <a:fillRect/>
            </a:stretch>
          </p:blipFill>
          <p:spPr>
            <a:xfrm>
              <a:off x="1666543" y="4817435"/>
              <a:ext cx="1052845" cy="1068573"/>
            </a:xfrm>
            <a:prstGeom prst="rect">
              <a:avLst/>
            </a:prstGeom>
          </p:spPr>
        </p:pic>
        <p:pic>
          <p:nvPicPr>
            <p:cNvPr id="16" name="Imagen 12" descr="Imagen que contiene Icono&#10;&#10;Descripción generada automáticamente">
              <a:extLst>
                <a:ext uri="{FF2B5EF4-FFF2-40B4-BE49-F238E27FC236}">
                  <a16:creationId xmlns:a16="http://schemas.microsoft.com/office/drawing/2014/main" id="{F49ADA05-CCE9-424E-B971-7EE52E84A390}"/>
                </a:ext>
              </a:extLst>
            </p:cNvPr>
            <p:cNvPicPr>
              <a:picLocks noChangeAspect="1"/>
            </p:cNvPicPr>
            <p:nvPr/>
          </p:nvPicPr>
          <p:blipFill>
            <a:blip r:embed="rId6"/>
            <a:stretch>
              <a:fillRect/>
            </a:stretch>
          </p:blipFill>
          <p:spPr>
            <a:xfrm>
              <a:off x="2870901" y="4820202"/>
              <a:ext cx="1151640" cy="1098478"/>
            </a:xfrm>
            <a:prstGeom prst="rect">
              <a:avLst/>
            </a:prstGeom>
          </p:spPr>
        </p:pic>
        <p:pic>
          <p:nvPicPr>
            <p:cNvPr id="17" name="Imagen 13" descr="Imagen que contiene Icono&#10;&#10;Descripción generada automáticamente">
              <a:extLst>
                <a:ext uri="{FF2B5EF4-FFF2-40B4-BE49-F238E27FC236}">
                  <a16:creationId xmlns:a16="http://schemas.microsoft.com/office/drawing/2014/main" id="{7109D4AC-2120-4475-8254-FCD26EE91919}"/>
                </a:ext>
              </a:extLst>
            </p:cNvPr>
            <p:cNvPicPr>
              <a:picLocks noChangeAspect="1"/>
            </p:cNvPicPr>
            <p:nvPr/>
          </p:nvPicPr>
          <p:blipFill>
            <a:blip r:embed="rId7"/>
            <a:stretch>
              <a:fillRect/>
            </a:stretch>
          </p:blipFill>
          <p:spPr>
            <a:xfrm>
              <a:off x="6792433" y="4812562"/>
              <a:ext cx="1123507" cy="1131481"/>
            </a:xfrm>
            <a:prstGeom prst="rect">
              <a:avLst/>
            </a:prstGeom>
          </p:spPr>
        </p:pic>
        <p:sp>
          <p:nvSpPr>
            <p:cNvPr id="18" name="object 9">
              <a:extLst>
                <a:ext uri="{FF2B5EF4-FFF2-40B4-BE49-F238E27FC236}">
                  <a16:creationId xmlns:a16="http://schemas.microsoft.com/office/drawing/2014/main" id="{215C77F5-93A3-4F8A-A28D-11299CF186B3}"/>
                </a:ext>
              </a:extLst>
            </p:cNvPr>
            <p:cNvSpPr/>
            <p:nvPr/>
          </p:nvSpPr>
          <p:spPr>
            <a:xfrm>
              <a:off x="8070292" y="4779666"/>
              <a:ext cx="1308408" cy="1246385"/>
            </a:xfrm>
            <a:prstGeom prst="rect">
              <a:avLst/>
            </a:prstGeom>
            <a:blipFill>
              <a:blip r:embed="rId8" cstate="print"/>
              <a:stretch>
                <a:fillRect/>
              </a:stretch>
            </a:blipFill>
          </p:spPr>
          <p:txBody>
            <a:bodyPr wrap="square" lIns="0" tIns="0" rIns="0" bIns="0" rtlCol="0"/>
            <a:lstStyle/>
            <a:p>
              <a:endParaRPr/>
            </a:p>
          </p:txBody>
        </p:sp>
      </p:grpSp>
      <p:sp>
        <p:nvSpPr>
          <p:cNvPr id="2" name="CuadroTexto 1">
            <a:extLst>
              <a:ext uri="{FF2B5EF4-FFF2-40B4-BE49-F238E27FC236}">
                <a16:creationId xmlns:a16="http://schemas.microsoft.com/office/drawing/2014/main" id="{392027B6-74FD-4519-84E7-B3C53245385B}"/>
              </a:ext>
            </a:extLst>
          </p:cNvPr>
          <p:cNvSpPr txBox="1"/>
          <p:nvPr/>
        </p:nvSpPr>
        <p:spPr>
          <a:xfrm>
            <a:off x="924802" y="4319601"/>
            <a:ext cx="9917345" cy="923330"/>
          </a:xfrm>
          <a:prstGeom prst="rect">
            <a:avLst/>
          </a:prstGeom>
          <a:noFill/>
        </p:spPr>
        <p:txBody>
          <a:bodyPr wrap="square" rtlCol="0">
            <a:spAutoFit/>
          </a:bodyPr>
          <a:lstStyle/>
          <a:p>
            <a:pPr algn="just"/>
            <a:r>
              <a:rPr lang="es-ES" dirty="0">
                <a:cs typeface="Arial" panose="020B0604020202020204" pitchFamily="34" charset="0"/>
              </a:rPr>
              <a:t>3. En coordinación con las áreas, se elaboró el portafolio que contiene las mejores prácticas misionales realizadas por el Instituto durante los últimos 4 años, aportando, principalmente, a los siguientes ODS:</a:t>
            </a:r>
            <a:endParaRPr lang="es-CO" dirty="0">
              <a:cs typeface="Arial" panose="020B0604020202020204" pitchFamily="34" charset="0"/>
            </a:endParaRPr>
          </a:p>
        </p:txBody>
      </p:sp>
      <p:grpSp>
        <p:nvGrpSpPr>
          <p:cNvPr id="19" name="Grupo 18">
            <a:extLst>
              <a:ext uri="{FF2B5EF4-FFF2-40B4-BE49-F238E27FC236}">
                <a16:creationId xmlns:a16="http://schemas.microsoft.com/office/drawing/2014/main" id="{4191FCE2-61BD-4A26-A485-862253017974}"/>
              </a:ext>
            </a:extLst>
          </p:cNvPr>
          <p:cNvGrpSpPr/>
          <p:nvPr/>
        </p:nvGrpSpPr>
        <p:grpSpPr>
          <a:xfrm>
            <a:off x="5841205" y="5204979"/>
            <a:ext cx="4861494" cy="1162877"/>
            <a:chOff x="492905" y="3763673"/>
            <a:chExt cx="3936965" cy="1209875"/>
          </a:xfrm>
        </p:grpSpPr>
        <p:pic>
          <p:nvPicPr>
            <p:cNvPr id="20" name="Imagen 19">
              <a:extLst>
                <a:ext uri="{FF2B5EF4-FFF2-40B4-BE49-F238E27FC236}">
                  <a16:creationId xmlns:a16="http://schemas.microsoft.com/office/drawing/2014/main" id="{B5C13B34-D59B-4928-B7B7-205770C78A7E}"/>
                </a:ext>
              </a:extLst>
            </p:cNvPr>
            <p:cNvPicPr>
              <a:picLocks noChangeAspect="1"/>
            </p:cNvPicPr>
            <p:nvPr/>
          </p:nvPicPr>
          <p:blipFill>
            <a:blip r:embed="rId9"/>
            <a:stretch>
              <a:fillRect/>
            </a:stretch>
          </p:blipFill>
          <p:spPr>
            <a:xfrm>
              <a:off x="492905" y="3810000"/>
              <a:ext cx="1177479" cy="1106424"/>
            </a:xfrm>
            <a:prstGeom prst="rect">
              <a:avLst/>
            </a:prstGeom>
          </p:spPr>
        </p:pic>
        <p:sp>
          <p:nvSpPr>
            <p:cNvPr id="21" name="object 8">
              <a:extLst>
                <a:ext uri="{FF2B5EF4-FFF2-40B4-BE49-F238E27FC236}">
                  <a16:creationId xmlns:a16="http://schemas.microsoft.com/office/drawing/2014/main" id="{36B22F71-9C2E-4820-8322-D434D9D6A9C3}"/>
                </a:ext>
              </a:extLst>
            </p:cNvPr>
            <p:cNvSpPr/>
            <p:nvPr/>
          </p:nvSpPr>
          <p:spPr>
            <a:xfrm>
              <a:off x="1848158" y="3763673"/>
              <a:ext cx="1253004" cy="1209875"/>
            </a:xfrm>
            <a:prstGeom prst="rect">
              <a:avLst/>
            </a:prstGeom>
            <a:blipFill>
              <a:blip r:embed="rId2" cstate="print"/>
              <a:stretch>
                <a:fillRect/>
              </a:stretch>
            </a:blipFill>
          </p:spPr>
          <p:txBody>
            <a:bodyPr wrap="square" lIns="0" tIns="0" rIns="0" bIns="0" rtlCol="0"/>
            <a:lstStyle/>
            <a:p>
              <a:endParaRPr/>
            </a:p>
          </p:txBody>
        </p:sp>
        <p:pic>
          <p:nvPicPr>
            <p:cNvPr id="22" name="Imagen 21">
              <a:extLst>
                <a:ext uri="{FF2B5EF4-FFF2-40B4-BE49-F238E27FC236}">
                  <a16:creationId xmlns:a16="http://schemas.microsoft.com/office/drawing/2014/main" id="{C68F7C1B-7BC8-46E6-A4AB-D4EDDBA20565}"/>
                </a:ext>
              </a:extLst>
            </p:cNvPr>
            <p:cNvPicPr>
              <a:picLocks noChangeAspect="1"/>
            </p:cNvPicPr>
            <p:nvPr/>
          </p:nvPicPr>
          <p:blipFill>
            <a:blip r:embed="rId3"/>
            <a:stretch>
              <a:fillRect/>
            </a:stretch>
          </p:blipFill>
          <p:spPr>
            <a:xfrm>
              <a:off x="3245134" y="3799114"/>
              <a:ext cx="1184736" cy="1174434"/>
            </a:xfrm>
            <a:prstGeom prst="rect">
              <a:avLst/>
            </a:prstGeom>
          </p:spPr>
        </p:pic>
      </p:grpSp>
      <p:sp>
        <p:nvSpPr>
          <p:cNvPr id="4" name="CuadroTexto 3">
            <a:extLst>
              <a:ext uri="{FF2B5EF4-FFF2-40B4-BE49-F238E27FC236}">
                <a16:creationId xmlns:a16="http://schemas.microsoft.com/office/drawing/2014/main" id="{4AE88070-6A90-4083-9CB4-83BFEF211E0C}"/>
              </a:ext>
            </a:extLst>
          </p:cNvPr>
          <p:cNvSpPr txBox="1"/>
          <p:nvPr/>
        </p:nvSpPr>
        <p:spPr>
          <a:xfrm>
            <a:off x="924802" y="5291232"/>
            <a:ext cx="4483510" cy="923330"/>
          </a:xfrm>
          <a:prstGeom prst="rect">
            <a:avLst/>
          </a:prstGeom>
          <a:noFill/>
        </p:spPr>
        <p:txBody>
          <a:bodyPr wrap="square" rtlCol="0">
            <a:spAutoFit/>
          </a:bodyPr>
          <a:lstStyle/>
          <a:p>
            <a:pPr algn="ctr"/>
            <a:r>
              <a:rPr lang="es-ES" u="sng" dirty="0">
                <a:solidFill>
                  <a:srgbClr val="000000"/>
                </a:solidFill>
                <a:cs typeface="Arial" panose="020B0604020202020204" pitchFamily="34" charset="0"/>
              </a:rPr>
              <a:t>Excelente organización y disposición de la información geodésica, cartográfica y geográfica</a:t>
            </a:r>
            <a:endParaRPr lang="es-CO" u="sng" dirty="0">
              <a:solidFill>
                <a:srgbClr val="000000"/>
              </a:solidFill>
              <a:cs typeface="Arial" panose="020B0604020202020204" pitchFamily="34" charset="0"/>
            </a:endParaRPr>
          </a:p>
        </p:txBody>
      </p:sp>
    </p:spTree>
    <p:extLst>
      <p:ext uri="{BB962C8B-B14F-4D97-AF65-F5344CB8AC3E}">
        <p14:creationId xmlns:p14="http://schemas.microsoft.com/office/powerpoint/2010/main" val="2044484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39</a:t>
            </a:fld>
            <a:endParaRPr lang="en-US" dirty="0"/>
          </a:p>
        </p:txBody>
      </p:sp>
      <p:sp>
        <p:nvSpPr>
          <p:cNvPr id="10" name="Rectangle 24">
            <a:extLst>
              <a:ext uri="{FF2B5EF4-FFF2-40B4-BE49-F238E27FC236}">
                <a16:creationId xmlns:a16="http://schemas.microsoft.com/office/drawing/2014/main" id="{9241DFE4-5E14-4CDC-84D6-A74116789DF4}"/>
              </a:ext>
            </a:extLst>
          </p:cNvPr>
          <p:cNvSpPr/>
          <p:nvPr/>
        </p:nvSpPr>
        <p:spPr>
          <a:xfrm>
            <a:off x="823878" y="385454"/>
            <a:ext cx="7541746" cy="572464"/>
          </a:xfrm>
          <a:prstGeom prst="rect">
            <a:avLst/>
          </a:prstGeom>
        </p:spPr>
        <p:txBody>
          <a:bodyPr wrap="square">
            <a:spAutoFit/>
          </a:bodyPr>
          <a:lstStyle/>
          <a:p>
            <a:pPr>
              <a:lnSpc>
                <a:spcPct val="130000"/>
              </a:lnSpc>
            </a:pPr>
            <a:r>
              <a:rPr lang="es-ES" sz="2400" b="1" dirty="0">
                <a:solidFill>
                  <a:schemeClr val="accent1"/>
                </a:solidFill>
                <a:ea typeface="Roboto Condensed Light" panose="02000000000000000000" pitchFamily="2" charset="0"/>
                <a:cs typeface="Arial" panose="020B0604020202020204" pitchFamily="34" charset="0"/>
              </a:rPr>
              <a:t>CUMPLIMIENTO DE LOS ODS EN LA ENTIDAD</a:t>
            </a:r>
            <a:endParaRPr lang="es-CO" sz="2400" b="1" dirty="0">
              <a:solidFill>
                <a:schemeClr val="accent1"/>
              </a:solidFill>
              <a:ea typeface="Roboto Condensed Light" panose="02000000000000000000" pitchFamily="2" charset="0"/>
              <a:cs typeface="Arial" panose="020B0604020202020204" pitchFamily="34" charset="0"/>
            </a:endParaRPr>
          </a:p>
        </p:txBody>
      </p:sp>
      <p:sp>
        <p:nvSpPr>
          <p:cNvPr id="20" name="object 2">
            <a:extLst>
              <a:ext uri="{FF2B5EF4-FFF2-40B4-BE49-F238E27FC236}">
                <a16:creationId xmlns:a16="http://schemas.microsoft.com/office/drawing/2014/main" id="{5E693DEE-61C5-4F9E-80A0-5F924F1478C8}"/>
              </a:ext>
            </a:extLst>
          </p:cNvPr>
          <p:cNvSpPr txBox="1"/>
          <p:nvPr/>
        </p:nvSpPr>
        <p:spPr>
          <a:xfrm>
            <a:off x="851149" y="4595120"/>
            <a:ext cx="4766205" cy="843180"/>
          </a:xfrm>
          <a:prstGeom prst="rect">
            <a:avLst/>
          </a:prstGeom>
        </p:spPr>
        <p:txBody>
          <a:bodyPr vert="horz" wrap="square" lIns="0" tIns="12065" rIns="0" bIns="0" rtlCol="0" anchor="t">
            <a:spAutoFit/>
          </a:bodyPr>
          <a:lstStyle/>
          <a:p>
            <a:pPr marL="298450" indent="-285750" algn="just">
              <a:lnSpc>
                <a:spcPct val="100000"/>
              </a:lnSpc>
              <a:spcBef>
                <a:spcPts val="95"/>
              </a:spcBef>
              <a:buFont typeface="Wingdings" panose="05000000000000000000" pitchFamily="2" charset="2"/>
              <a:buChar char="Ø"/>
            </a:pPr>
            <a:r>
              <a:rPr lang="es-MX" dirty="0">
                <a:solidFill>
                  <a:srgbClr val="000000"/>
                </a:solidFill>
                <a:cs typeface="Arial" panose="020B0604020202020204" pitchFamily="34" charset="0"/>
              </a:rPr>
              <a:t>Fortalecimiento de los Sistemas de Monitoreo de Cambios en Ecosistemas Marino - Costeros y de Manglar para Colombia y México</a:t>
            </a:r>
          </a:p>
        </p:txBody>
      </p:sp>
      <p:sp>
        <p:nvSpPr>
          <p:cNvPr id="21" name="CuadroTexto 20">
            <a:extLst>
              <a:ext uri="{FF2B5EF4-FFF2-40B4-BE49-F238E27FC236}">
                <a16:creationId xmlns:a16="http://schemas.microsoft.com/office/drawing/2014/main" id="{DEE5E7E7-6308-402E-8E75-6BE36C105064}"/>
              </a:ext>
            </a:extLst>
          </p:cNvPr>
          <p:cNvSpPr txBox="1"/>
          <p:nvPr/>
        </p:nvSpPr>
        <p:spPr>
          <a:xfrm>
            <a:off x="823878" y="1728036"/>
            <a:ext cx="4766206" cy="646331"/>
          </a:xfrm>
          <a:prstGeom prst="rect">
            <a:avLst/>
          </a:prstGeom>
          <a:noFill/>
        </p:spPr>
        <p:txBody>
          <a:bodyPr wrap="square" lIns="91440" tIns="45720" rIns="91440" bIns="45720" rtlCol="0" anchor="t">
            <a:spAutoFit/>
          </a:bodyPr>
          <a:lstStyle/>
          <a:p>
            <a:pPr marL="298450" indent="-285750" algn="just">
              <a:lnSpc>
                <a:spcPct val="100000"/>
              </a:lnSpc>
              <a:spcBef>
                <a:spcPts val="95"/>
              </a:spcBef>
              <a:buFont typeface="Wingdings" panose="05000000000000000000" pitchFamily="2" charset="2"/>
              <a:buChar char="Ø"/>
            </a:pPr>
            <a:r>
              <a:rPr lang="es-CO" dirty="0">
                <a:solidFill>
                  <a:srgbClr val="000000"/>
                </a:solidFill>
                <a:cs typeface="Arial" panose="020B0604020202020204" pitchFamily="34" charset="0"/>
              </a:rPr>
              <a:t>Actualización Catastral en Distrito Nacional de Manejo Integrado DNMI </a:t>
            </a:r>
            <a:r>
              <a:rPr lang="es-CO" dirty="0" err="1">
                <a:solidFill>
                  <a:srgbClr val="000000"/>
                </a:solidFill>
                <a:cs typeface="Arial" panose="020B0604020202020204" pitchFamily="34" charset="0"/>
              </a:rPr>
              <a:t>Cinaruco</a:t>
            </a:r>
            <a:r>
              <a:rPr lang="es-CO" dirty="0">
                <a:solidFill>
                  <a:srgbClr val="000000"/>
                </a:solidFill>
                <a:cs typeface="Arial" panose="020B0604020202020204" pitchFamily="34" charset="0"/>
              </a:rPr>
              <a:t> – Colombia</a:t>
            </a:r>
          </a:p>
        </p:txBody>
      </p:sp>
      <p:sp>
        <p:nvSpPr>
          <p:cNvPr id="22" name="CuadroTexto 21">
            <a:extLst>
              <a:ext uri="{FF2B5EF4-FFF2-40B4-BE49-F238E27FC236}">
                <a16:creationId xmlns:a16="http://schemas.microsoft.com/office/drawing/2014/main" id="{C589C122-07AD-4353-A252-94C902D8252B}"/>
              </a:ext>
            </a:extLst>
          </p:cNvPr>
          <p:cNvSpPr txBox="1"/>
          <p:nvPr/>
        </p:nvSpPr>
        <p:spPr>
          <a:xfrm>
            <a:off x="823878" y="3086242"/>
            <a:ext cx="4766205" cy="923330"/>
          </a:xfrm>
          <a:prstGeom prst="rect">
            <a:avLst/>
          </a:prstGeom>
          <a:noFill/>
        </p:spPr>
        <p:txBody>
          <a:bodyPr wrap="square" lIns="91440" tIns="45720" rIns="91440" bIns="45720" rtlCol="0" anchor="t">
            <a:spAutoFit/>
          </a:bodyPr>
          <a:lstStyle/>
          <a:p>
            <a:pPr marL="285750" indent="-285750" algn="just">
              <a:buFont typeface="Wingdings" panose="05000000000000000000" pitchFamily="2" charset="2"/>
              <a:buChar char="Ø"/>
            </a:pPr>
            <a:r>
              <a:rPr lang="es-CO" dirty="0">
                <a:solidFill>
                  <a:srgbClr val="000000"/>
                </a:solidFill>
                <a:cs typeface="Arial" panose="020B0604020202020204" pitchFamily="34" charset="0"/>
              </a:rPr>
              <a:t>Protocolo de Evaluación de Impacto de Cambio de Uso de la Tierra en los Ecosistemas de Páramos </a:t>
            </a:r>
          </a:p>
        </p:txBody>
      </p:sp>
      <p:grpSp>
        <p:nvGrpSpPr>
          <p:cNvPr id="23" name="Grupo 22">
            <a:extLst>
              <a:ext uri="{FF2B5EF4-FFF2-40B4-BE49-F238E27FC236}">
                <a16:creationId xmlns:a16="http://schemas.microsoft.com/office/drawing/2014/main" id="{6E75A483-EB98-4A35-9035-3FA2F8B09D07}"/>
              </a:ext>
            </a:extLst>
          </p:cNvPr>
          <p:cNvGrpSpPr/>
          <p:nvPr/>
        </p:nvGrpSpPr>
        <p:grpSpPr>
          <a:xfrm>
            <a:off x="6215805" y="1369471"/>
            <a:ext cx="2724504" cy="1224027"/>
            <a:chOff x="471134" y="2663957"/>
            <a:chExt cx="2881666" cy="1298443"/>
          </a:xfrm>
        </p:grpSpPr>
        <p:sp>
          <p:nvSpPr>
            <p:cNvPr id="24" name="object 6">
              <a:extLst>
                <a:ext uri="{FF2B5EF4-FFF2-40B4-BE49-F238E27FC236}">
                  <a16:creationId xmlns:a16="http://schemas.microsoft.com/office/drawing/2014/main" id="{09204889-DD1B-473C-9C8D-D9516DAC0B46}"/>
                </a:ext>
              </a:extLst>
            </p:cNvPr>
            <p:cNvSpPr/>
            <p:nvPr/>
          </p:nvSpPr>
          <p:spPr>
            <a:xfrm>
              <a:off x="471134" y="2663957"/>
              <a:ext cx="1357666" cy="1298443"/>
            </a:xfrm>
            <a:prstGeom prst="rect">
              <a:avLst/>
            </a:prstGeom>
            <a:blipFill>
              <a:blip r:embed="rId2" cstate="print"/>
              <a:stretch>
                <a:fillRect/>
              </a:stretch>
            </a:blipFill>
          </p:spPr>
          <p:txBody>
            <a:bodyPr wrap="square" lIns="0" tIns="0" rIns="0" bIns="0" rtlCol="0"/>
            <a:lstStyle/>
            <a:p>
              <a:endParaRPr/>
            </a:p>
          </p:txBody>
        </p:sp>
        <p:sp>
          <p:nvSpPr>
            <p:cNvPr id="25" name="object 9">
              <a:extLst>
                <a:ext uri="{FF2B5EF4-FFF2-40B4-BE49-F238E27FC236}">
                  <a16:creationId xmlns:a16="http://schemas.microsoft.com/office/drawing/2014/main" id="{E7D2C1FA-9E69-4096-9F6D-762A264EF544}"/>
                </a:ext>
              </a:extLst>
            </p:cNvPr>
            <p:cNvSpPr/>
            <p:nvPr/>
          </p:nvSpPr>
          <p:spPr>
            <a:xfrm>
              <a:off x="2057400" y="2713961"/>
              <a:ext cx="1295400" cy="1248439"/>
            </a:xfrm>
            <a:prstGeom prst="rect">
              <a:avLst/>
            </a:prstGeom>
            <a:blipFill>
              <a:blip r:embed="rId3" cstate="print"/>
              <a:stretch>
                <a:fillRect/>
              </a:stretch>
            </a:blipFill>
          </p:spPr>
          <p:txBody>
            <a:bodyPr wrap="square" lIns="0" tIns="0" rIns="0" bIns="0" rtlCol="0"/>
            <a:lstStyle/>
            <a:p>
              <a:endParaRPr/>
            </a:p>
          </p:txBody>
        </p:sp>
      </p:grpSp>
      <p:grpSp>
        <p:nvGrpSpPr>
          <p:cNvPr id="26" name="Grupo 25">
            <a:extLst>
              <a:ext uri="{FF2B5EF4-FFF2-40B4-BE49-F238E27FC236}">
                <a16:creationId xmlns:a16="http://schemas.microsoft.com/office/drawing/2014/main" id="{86D00FFB-4458-4BF9-A6D5-B2867AE8A1B8}"/>
              </a:ext>
            </a:extLst>
          </p:cNvPr>
          <p:cNvGrpSpPr/>
          <p:nvPr/>
        </p:nvGrpSpPr>
        <p:grpSpPr>
          <a:xfrm>
            <a:off x="6243077" y="2796354"/>
            <a:ext cx="2724503" cy="1213218"/>
            <a:chOff x="6086406" y="3105369"/>
            <a:chExt cx="2724503" cy="1213218"/>
          </a:xfrm>
        </p:grpSpPr>
        <p:pic>
          <p:nvPicPr>
            <p:cNvPr id="28" name="Imagen 27">
              <a:extLst>
                <a:ext uri="{FF2B5EF4-FFF2-40B4-BE49-F238E27FC236}">
                  <a16:creationId xmlns:a16="http://schemas.microsoft.com/office/drawing/2014/main" id="{39B41D21-B160-4F35-89FB-D82C7D4DC9A0}"/>
                </a:ext>
              </a:extLst>
            </p:cNvPr>
            <p:cNvPicPr>
              <a:picLocks noChangeAspect="1"/>
            </p:cNvPicPr>
            <p:nvPr/>
          </p:nvPicPr>
          <p:blipFill>
            <a:blip r:embed="rId4"/>
            <a:stretch>
              <a:fillRect/>
            </a:stretch>
          </p:blipFill>
          <p:spPr>
            <a:xfrm>
              <a:off x="7618632" y="3133162"/>
              <a:ext cx="1192277" cy="1185425"/>
            </a:xfrm>
            <a:prstGeom prst="rect">
              <a:avLst/>
            </a:prstGeom>
          </p:spPr>
        </p:pic>
        <p:pic>
          <p:nvPicPr>
            <p:cNvPr id="29" name="Imagen 10" descr="Texto&#10;&#10;Descripción generada automáticamente">
              <a:extLst>
                <a:ext uri="{FF2B5EF4-FFF2-40B4-BE49-F238E27FC236}">
                  <a16:creationId xmlns:a16="http://schemas.microsoft.com/office/drawing/2014/main" id="{6C8DD142-BEF0-4005-AE6B-C10D4EAD9602}"/>
                </a:ext>
              </a:extLst>
            </p:cNvPr>
            <p:cNvPicPr>
              <a:picLocks noChangeAspect="1"/>
            </p:cNvPicPr>
            <p:nvPr/>
          </p:nvPicPr>
          <p:blipFill>
            <a:blip r:embed="rId5"/>
            <a:stretch>
              <a:fillRect/>
            </a:stretch>
          </p:blipFill>
          <p:spPr>
            <a:xfrm>
              <a:off x="6086406" y="3105369"/>
              <a:ext cx="1192277" cy="1183083"/>
            </a:xfrm>
            <a:prstGeom prst="rect">
              <a:avLst/>
            </a:prstGeom>
          </p:spPr>
        </p:pic>
      </p:grpSp>
      <p:pic>
        <p:nvPicPr>
          <p:cNvPr id="30" name="Imagen 29">
            <a:extLst>
              <a:ext uri="{FF2B5EF4-FFF2-40B4-BE49-F238E27FC236}">
                <a16:creationId xmlns:a16="http://schemas.microsoft.com/office/drawing/2014/main" id="{969AB81C-BC0E-4540-BBA1-0A1B36807B4F}"/>
              </a:ext>
            </a:extLst>
          </p:cNvPr>
          <p:cNvPicPr>
            <a:picLocks noChangeAspect="1"/>
          </p:cNvPicPr>
          <p:nvPr/>
        </p:nvPicPr>
        <p:blipFill>
          <a:blip r:embed="rId6"/>
          <a:stretch>
            <a:fillRect/>
          </a:stretch>
        </p:blipFill>
        <p:spPr>
          <a:xfrm>
            <a:off x="6243077" y="4294308"/>
            <a:ext cx="4354180" cy="1269400"/>
          </a:xfrm>
          <a:prstGeom prst="rect">
            <a:avLst/>
          </a:prstGeom>
        </p:spPr>
      </p:pic>
      <p:sp>
        <p:nvSpPr>
          <p:cNvPr id="31" name="Flecha: a la derecha 30">
            <a:extLst>
              <a:ext uri="{FF2B5EF4-FFF2-40B4-BE49-F238E27FC236}">
                <a16:creationId xmlns:a16="http://schemas.microsoft.com/office/drawing/2014/main" id="{57DA90EB-1699-4B4D-8497-87CC3A33000B}"/>
              </a:ext>
            </a:extLst>
          </p:cNvPr>
          <p:cNvSpPr/>
          <p:nvPr/>
        </p:nvSpPr>
        <p:spPr>
          <a:xfrm>
            <a:off x="5700182" y="4740297"/>
            <a:ext cx="546653" cy="46049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32" name="Flecha: a la derecha 31">
            <a:extLst>
              <a:ext uri="{FF2B5EF4-FFF2-40B4-BE49-F238E27FC236}">
                <a16:creationId xmlns:a16="http://schemas.microsoft.com/office/drawing/2014/main" id="{E9355877-84E8-4457-9A9D-24693B18E5CB}"/>
              </a:ext>
            </a:extLst>
          </p:cNvPr>
          <p:cNvSpPr/>
          <p:nvPr/>
        </p:nvSpPr>
        <p:spPr>
          <a:xfrm>
            <a:off x="5700181" y="3213656"/>
            <a:ext cx="546653" cy="46049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33" name="Flecha: a la derecha 32">
            <a:extLst>
              <a:ext uri="{FF2B5EF4-FFF2-40B4-BE49-F238E27FC236}">
                <a16:creationId xmlns:a16="http://schemas.microsoft.com/office/drawing/2014/main" id="{0F689496-AF6B-43AE-BF6D-939D11DB6282}"/>
              </a:ext>
            </a:extLst>
          </p:cNvPr>
          <p:cNvSpPr/>
          <p:nvPr/>
        </p:nvSpPr>
        <p:spPr>
          <a:xfrm>
            <a:off x="5672910" y="1743947"/>
            <a:ext cx="546653" cy="46049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Tree>
    <p:extLst>
      <p:ext uri="{BB962C8B-B14F-4D97-AF65-F5344CB8AC3E}">
        <p14:creationId xmlns:p14="http://schemas.microsoft.com/office/powerpoint/2010/main" val="1090024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ángulo 7">
            <a:extLst>
              <a:ext uri="{FF2B5EF4-FFF2-40B4-BE49-F238E27FC236}">
                <a16:creationId xmlns:a16="http://schemas.microsoft.com/office/drawing/2014/main" id="{FF279766-7F36-0244-BB2D-BAA783FBB930}"/>
              </a:ext>
            </a:extLst>
          </p:cNvPr>
          <p:cNvSpPr/>
          <p:nvPr/>
        </p:nvSpPr>
        <p:spPr>
          <a:xfrm>
            <a:off x="0" y="0"/>
            <a:ext cx="1219200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dirty="0">
              <a:ln>
                <a:noFill/>
              </a:ln>
              <a:solidFill>
                <a:prstClr val="white"/>
              </a:solidFill>
              <a:effectLst/>
              <a:uLnTx/>
              <a:uFillTx/>
              <a:latin typeface="Comfortaa"/>
              <a:ea typeface="+mn-ea"/>
              <a:cs typeface="+mn-cs"/>
            </a:endParaRPr>
          </a:p>
        </p:txBody>
      </p:sp>
      <p:sp>
        <p:nvSpPr>
          <p:cNvPr id="3" name="TextBox 1">
            <a:extLst>
              <a:ext uri="{FF2B5EF4-FFF2-40B4-BE49-F238E27FC236}">
                <a16:creationId xmlns:a16="http://schemas.microsoft.com/office/drawing/2014/main" id="{0ACFA189-A045-D646-B7FB-4595AAA944DF}"/>
              </a:ext>
            </a:extLst>
          </p:cNvPr>
          <p:cNvSpPr txBox="1"/>
          <p:nvPr/>
        </p:nvSpPr>
        <p:spPr>
          <a:xfrm>
            <a:off x="1879601" y="2591770"/>
            <a:ext cx="10318113" cy="15081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a:ln>
                  <a:noFill/>
                </a:ln>
                <a:solidFill>
                  <a:prstClr val="white"/>
                </a:solidFill>
                <a:effectLst/>
                <a:uLnTx/>
                <a:uFillTx/>
                <a:latin typeface="Comfortaa"/>
                <a:ea typeface="Roboto Condensed Light" panose="02000000000000000000" pitchFamily="2" charset="0"/>
                <a:cs typeface="+mn-cs"/>
              </a:rPr>
              <a:t>01</a:t>
            </a:r>
            <a:endParaRPr kumimoji="0" lang="en-US" sz="6600" b="0" i="0" u="none" strike="noStrike" kern="1200" cap="none" spc="0" normalizeH="0" baseline="0" noProof="0" dirty="0">
              <a:ln>
                <a:noFill/>
              </a:ln>
              <a:solidFill>
                <a:prstClr val="white"/>
              </a:solidFill>
              <a:effectLst/>
              <a:uLnTx/>
              <a:uFillTx/>
              <a:latin typeface="Comfortaa"/>
              <a:ea typeface="Roboto Condensed Light" panose="02000000000000000000" pitchFamily="2"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dirty="0">
                <a:ln>
                  <a:noFill/>
                </a:ln>
                <a:solidFill>
                  <a:prstClr val="white"/>
                </a:solidFill>
                <a:effectLst/>
                <a:uLnTx/>
                <a:uFillTx/>
                <a:latin typeface="Comfortaa"/>
                <a:ea typeface="Roboto" panose="02000000000000000000" pitchFamily="2" charset="0"/>
                <a:cs typeface="+mn-cs"/>
              </a:rPr>
              <a:t>Ejecución presupuestal</a:t>
            </a:r>
            <a:endParaRPr kumimoji="0" lang="es-MX" sz="3200" b="1" i="0" u="none" strike="noStrike" kern="1200" cap="none" spc="0" normalizeH="0" baseline="0" noProof="0" dirty="0">
              <a:ln>
                <a:noFill/>
              </a:ln>
              <a:solidFill>
                <a:prstClr val="white"/>
              </a:solidFill>
              <a:effectLst/>
              <a:uLnTx/>
              <a:uFillTx/>
              <a:latin typeface="Comfortaa"/>
              <a:ea typeface="Roboto" panose="02000000000000000000" pitchFamily="2" charset="0"/>
              <a:cs typeface="+mn-cs"/>
            </a:endParaRPr>
          </a:p>
        </p:txBody>
      </p:sp>
      <p:grpSp>
        <p:nvGrpSpPr>
          <p:cNvPr id="138" name="Grupo 137">
            <a:extLst>
              <a:ext uri="{FF2B5EF4-FFF2-40B4-BE49-F238E27FC236}">
                <a16:creationId xmlns:a16="http://schemas.microsoft.com/office/drawing/2014/main" id="{3E82BC51-B2D6-4B23-A782-0B434B3A0F79}"/>
              </a:ext>
            </a:extLst>
          </p:cNvPr>
          <p:cNvGrpSpPr/>
          <p:nvPr/>
        </p:nvGrpSpPr>
        <p:grpSpPr>
          <a:xfrm>
            <a:off x="542925" y="2684463"/>
            <a:ext cx="1254126" cy="1254124"/>
            <a:chOff x="542925" y="2684463"/>
            <a:chExt cx="1254126" cy="1254124"/>
          </a:xfrm>
          <a:solidFill>
            <a:schemeClr val="accent2">
              <a:lumMod val="60000"/>
              <a:lumOff val="40000"/>
            </a:schemeClr>
          </a:solidFill>
        </p:grpSpPr>
        <p:sp>
          <p:nvSpPr>
            <p:cNvPr id="7" name="Rectangle 5">
              <a:extLst>
                <a:ext uri="{FF2B5EF4-FFF2-40B4-BE49-F238E27FC236}">
                  <a16:creationId xmlns:a16="http://schemas.microsoft.com/office/drawing/2014/main" id="{CBBA0162-FC78-447C-BEB4-8DE0FFE34A37}"/>
                </a:ext>
              </a:extLst>
            </p:cNvPr>
            <p:cNvSpPr>
              <a:spLocks noChangeArrowheads="1"/>
            </p:cNvSpPr>
            <p:nvPr/>
          </p:nvSpPr>
          <p:spPr bwMode="auto">
            <a:xfrm>
              <a:off x="1023938" y="3101975"/>
              <a:ext cx="41275" cy="428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9" name="Rectangle 6">
              <a:extLst>
                <a:ext uri="{FF2B5EF4-FFF2-40B4-BE49-F238E27FC236}">
                  <a16:creationId xmlns:a16="http://schemas.microsoft.com/office/drawing/2014/main" id="{6247D834-E73B-4BAC-A9C8-85B0EF61E2E3}"/>
                </a:ext>
              </a:extLst>
            </p:cNvPr>
            <p:cNvSpPr>
              <a:spLocks noChangeArrowheads="1"/>
            </p:cNvSpPr>
            <p:nvPr/>
          </p:nvSpPr>
          <p:spPr bwMode="auto">
            <a:xfrm>
              <a:off x="981075" y="3270250"/>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0" name="Rectangle 7">
              <a:extLst>
                <a:ext uri="{FF2B5EF4-FFF2-40B4-BE49-F238E27FC236}">
                  <a16:creationId xmlns:a16="http://schemas.microsoft.com/office/drawing/2014/main" id="{53E5BD57-C36E-4E0C-9297-112ACA1BD7EC}"/>
                </a:ext>
              </a:extLst>
            </p:cNvPr>
            <p:cNvSpPr>
              <a:spLocks noChangeArrowheads="1"/>
            </p:cNvSpPr>
            <p:nvPr/>
          </p:nvSpPr>
          <p:spPr bwMode="auto">
            <a:xfrm>
              <a:off x="1065213" y="3270250"/>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1" name="Rectangle 8">
              <a:extLst>
                <a:ext uri="{FF2B5EF4-FFF2-40B4-BE49-F238E27FC236}">
                  <a16:creationId xmlns:a16="http://schemas.microsoft.com/office/drawing/2014/main" id="{4EABAC8E-2C51-4A29-B464-119195A17778}"/>
                </a:ext>
              </a:extLst>
            </p:cNvPr>
            <p:cNvSpPr>
              <a:spLocks noChangeArrowheads="1"/>
            </p:cNvSpPr>
            <p:nvPr/>
          </p:nvSpPr>
          <p:spPr bwMode="auto">
            <a:xfrm>
              <a:off x="1149350" y="3270250"/>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2" name="Rectangle 9">
              <a:extLst>
                <a:ext uri="{FF2B5EF4-FFF2-40B4-BE49-F238E27FC236}">
                  <a16:creationId xmlns:a16="http://schemas.microsoft.com/office/drawing/2014/main" id="{5934D85F-C62C-4441-9DEB-25BB08775AF1}"/>
                </a:ext>
              </a:extLst>
            </p:cNvPr>
            <p:cNvSpPr>
              <a:spLocks noChangeArrowheads="1"/>
            </p:cNvSpPr>
            <p:nvPr/>
          </p:nvSpPr>
          <p:spPr bwMode="auto">
            <a:xfrm>
              <a:off x="1233488" y="3270250"/>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3" name="Rectangle 10">
              <a:extLst>
                <a:ext uri="{FF2B5EF4-FFF2-40B4-BE49-F238E27FC236}">
                  <a16:creationId xmlns:a16="http://schemas.microsoft.com/office/drawing/2014/main" id="{8DBF554D-FADC-4820-AC86-BFBD2F1B1482}"/>
                </a:ext>
              </a:extLst>
            </p:cNvPr>
            <p:cNvSpPr>
              <a:spLocks noChangeArrowheads="1"/>
            </p:cNvSpPr>
            <p:nvPr/>
          </p:nvSpPr>
          <p:spPr bwMode="auto">
            <a:xfrm>
              <a:off x="1233488" y="289401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4" name="Rectangle 11">
              <a:extLst>
                <a:ext uri="{FF2B5EF4-FFF2-40B4-BE49-F238E27FC236}">
                  <a16:creationId xmlns:a16="http://schemas.microsoft.com/office/drawing/2014/main" id="{2C4D7817-366B-4061-A073-845759965BAB}"/>
                </a:ext>
              </a:extLst>
            </p:cNvPr>
            <p:cNvSpPr>
              <a:spLocks noChangeArrowheads="1"/>
            </p:cNvSpPr>
            <p:nvPr/>
          </p:nvSpPr>
          <p:spPr bwMode="auto">
            <a:xfrm>
              <a:off x="1316038" y="289401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5" name="Rectangle 12">
              <a:extLst>
                <a:ext uri="{FF2B5EF4-FFF2-40B4-BE49-F238E27FC236}">
                  <a16:creationId xmlns:a16="http://schemas.microsoft.com/office/drawing/2014/main" id="{E2320609-5925-4A6B-AA4D-1F85AC61CEF4}"/>
                </a:ext>
              </a:extLst>
            </p:cNvPr>
            <p:cNvSpPr>
              <a:spLocks noChangeArrowheads="1"/>
            </p:cNvSpPr>
            <p:nvPr/>
          </p:nvSpPr>
          <p:spPr bwMode="auto">
            <a:xfrm>
              <a:off x="1400175" y="289401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7" name="Rectangle 13">
              <a:extLst>
                <a:ext uri="{FF2B5EF4-FFF2-40B4-BE49-F238E27FC236}">
                  <a16:creationId xmlns:a16="http://schemas.microsoft.com/office/drawing/2014/main" id="{5DA4BD17-36A9-48B7-BA25-A62E80377E99}"/>
                </a:ext>
              </a:extLst>
            </p:cNvPr>
            <p:cNvSpPr>
              <a:spLocks noChangeArrowheads="1"/>
            </p:cNvSpPr>
            <p:nvPr/>
          </p:nvSpPr>
          <p:spPr bwMode="auto">
            <a:xfrm>
              <a:off x="1484313" y="289401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79" name="Rectangle 14">
              <a:extLst>
                <a:ext uri="{FF2B5EF4-FFF2-40B4-BE49-F238E27FC236}">
                  <a16:creationId xmlns:a16="http://schemas.microsoft.com/office/drawing/2014/main" id="{B5D2D5E6-E779-4515-BA9A-08D5804B4DEB}"/>
                </a:ext>
              </a:extLst>
            </p:cNvPr>
            <p:cNvSpPr>
              <a:spLocks noChangeArrowheads="1"/>
            </p:cNvSpPr>
            <p:nvPr/>
          </p:nvSpPr>
          <p:spPr bwMode="auto">
            <a:xfrm>
              <a:off x="1233488" y="2997200"/>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81" name="Rectangle 15">
              <a:extLst>
                <a:ext uri="{FF2B5EF4-FFF2-40B4-BE49-F238E27FC236}">
                  <a16:creationId xmlns:a16="http://schemas.microsoft.com/office/drawing/2014/main" id="{AFE85FF9-ED48-41BB-B3E0-1726FDAABEE5}"/>
                </a:ext>
              </a:extLst>
            </p:cNvPr>
            <p:cNvSpPr>
              <a:spLocks noChangeArrowheads="1"/>
            </p:cNvSpPr>
            <p:nvPr/>
          </p:nvSpPr>
          <p:spPr bwMode="auto">
            <a:xfrm>
              <a:off x="1316038" y="2997200"/>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82" name="Rectangle 16">
              <a:extLst>
                <a:ext uri="{FF2B5EF4-FFF2-40B4-BE49-F238E27FC236}">
                  <a16:creationId xmlns:a16="http://schemas.microsoft.com/office/drawing/2014/main" id="{72D54A56-35E8-404B-BAAC-B7CFA5993A1E}"/>
                </a:ext>
              </a:extLst>
            </p:cNvPr>
            <p:cNvSpPr>
              <a:spLocks noChangeArrowheads="1"/>
            </p:cNvSpPr>
            <p:nvPr/>
          </p:nvSpPr>
          <p:spPr bwMode="auto">
            <a:xfrm>
              <a:off x="1400175" y="2997200"/>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84" name="Rectangle 17">
              <a:extLst>
                <a:ext uri="{FF2B5EF4-FFF2-40B4-BE49-F238E27FC236}">
                  <a16:creationId xmlns:a16="http://schemas.microsoft.com/office/drawing/2014/main" id="{F9F65A3C-2E15-497B-987F-B97B5AE6FBD1}"/>
                </a:ext>
              </a:extLst>
            </p:cNvPr>
            <p:cNvSpPr>
              <a:spLocks noChangeArrowheads="1"/>
            </p:cNvSpPr>
            <p:nvPr/>
          </p:nvSpPr>
          <p:spPr bwMode="auto">
            <a:xfrm>
              <a:off x="1484313" y="2997200"/>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99" name="Rectangle 18">
              <a:extLst>
                <a:ext uri="{FF2B5EF4-FFF2-40B4-BE49-F238E27FC236}">
                  <a16:creationId xmlns:a16="http://schemas.microsoft.com/office/drawing/2014/main" id="{690967FE-651C-4F77-B42D-42CA6D58C1B1}"/>
                </a:ext>
              </a:extLst>
            </p:cNvPr>
            <p:cNvSpPr>
              <a:spLocks noChangeArrowheads="1"/>
            </p:cNvSpPr>
            <p:nvPr/>
          </p:nvSpPr>
          <p:spPr bwMode="auto">
            <a:xfrm>
              <a:off x="1484313" y="3101975"/>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00" name="Rectangle 19">
              <a:extLst>
                <a:ext uri="{FF2B5EF4-FFF2-40B4-BE49-F238E27FC236}">
                  <a16:creationId xmlns:a16="http://schemas.microsoft.com/office/drawing/2014/main" id="{6F65AEDA-2370-41C8-9AEF-570D7EE5FA7B}"/>
                </a:ext>
              </a:extLst>
            </p:cNvPr>
            <p:cNvSpPr>
              <a:spLocks noChangeArrowheads="1"/>
            </p:cNvSpPr>
            <p:nvPr/>
          </p:nvSpPr>
          <p:spPr bwMode="auto">
            <a:xfrm>
              <a:off x="1484313" y="3206750"/>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01" name="Rectangle 20">
              <a:extLst>
                <a:ext uri="{FF2B5EF4-FFF2-40B4-BE49-F238E27FC236}">
                  <a16:creationId xmlns:a16="http://schemas.microsoft.com/office/drawing/2014/main" id="{D0170180-401D-4C74-AC76-89364A827B23}"/>
                </a:ext>
              </a:extLst>
            </p:cNvPr>
            <p:cNvSpPr>
              <a:spLocks noChangeArrowheads="1"/>
            </p:cNvSpPr>
            <p:nvPr/>
          </p:nvSpPr>
          <p:spPr bwMode="auto">
            <a:xfrm>
              <a:off x="1316038" y="3270250"/>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02" name="Rectangle 21">
              <a:extLst>
                <a:ext uri="{FF2B5EF4-FFF2-40B4-BE49-F238E27FC236}">
                  <a16:creationId xmlns:a16="http://schemas.microsoft.com/office/drawing/2014/main" id="{C1AB295D-EF57-405D-B870-D43D52B245DB}"/>
                </a:ext>
              </a:extLst>
            </p:cNvPr>
            <p:cNvSpPr>
              <a:spLocks noChangeArrowheads="1"/>
            </p:cNvSpPr>
            <p:nvPr/>
          </p:nvSpPr>
          <p:spPr bwMode="auto">
            <a:xfrm>
              <a:off x="981075" y="3375025"/>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03" name="Rectangle 22">
              <a:extLst>
                <a:ext uri="{FF2B5EF4-FFF2-40B4-BE49-F238E27FC236}">
                  <a16:creationId xmlns:a16="http://schemas.microsoft.com/office/drawing/2014/main" id="{0EB3C58C-8208-4E6E-A856-8E007D5279CC}"/>
                </a:ext>
              </a:extLst>
            </p:cNvPr>
            <p:cNvSpPr>
              <a:spLocks noChangeArrowheads="1"/>
            </p:cNvSpPr>
            <p:nvPr/>
          </p:nvSpPr>
          <p:spPr bwMode="auto">
            <a:xfrm>
              <a:off x="1065213" y="3375025"/>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04" name="Rectangle 23">
              <a:extLst>
                <a:ext uri="{FF2B5EF4-FFF2-40B4-BE49-F238E27FC236}">
                  <a16:creationId xmlns:a16="http://schemas.microsoft.com/office/drawing/2014/main" id="{F07E3E18-331F-4F59-AB68-A1DC0A2D9C17}"/>
                </a:ext>
              </a:extLst>
            </p:cNvPr>
            <p:cNvSpPr>
              <a:spLocks noChangeArrowheads="1"/>
            </p:cNvSpPr>
            <p:nvPr/>
          </p:nvSpPr>
          <p:spPr bwMode="auto">
            <a:xfrm>
              <a:off x="1149350" y="3375025"/>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05" name="Rectangle 24">
              <a:extLst>
                <a:ext uri="{FF2B5EF4-FFF2-40B4-BE49-F238E27FC236}">
                  <a16:creationId xmlns:a16="http://schemas.microsoft.com/office/drawing/2014/main" id="{67272F1E-B6D0-4E0A-B616-B939943745C9}"/>
                </a:ext>
              </a:extLst>
            </p:cNvPr>
            <p:cNvSpPr>
              <a:spLocks noChangeArrowheads="1"/>
            </p:cNvSpPr>
            <p:nvPr/>
          </p:nvSpPr>
          <p:spPr bwMode="auto">
            <a:xfrm>
              <a:off x="1233488" y="3375025"/>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06" name="Rectangle 25">
              <a:extLst>
                <a:ext uri="{FF2B5EF4-FFF2-40B4-BE49-F238E27FC236}">
                  <a16:creationId xmlns:a16="http://schemas.microsoft.com/office/drawing/2014/main" id="{C526FAF8-B438-40C2-9075-5F310E86FAD5}"/>
                </a:ext>
              </a:extLst>
            </p:cNvPr>
            <p:cNvSpPr>
              <a:spLocks noChangeArrowheads="1"/>
            </p:cNvSpPr>
            <p:nvPr/>
          </p:nvSpPr>
          <p:spPr bwMode="auto">
            <a:xfrm>
              <a:off x="1316038" y="3375025"/>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07" name="Rectangle 26">
              <a:extLst>
                <a:ext uri="{FF2B5EF4-FFF2-40B4-BE49-F238E27FC236}">
                  <a16:creationId xmlns:a16="http://schemas.microsoft.com/office/drawing/2014/main" id="{9394B3F3-E2A5-4DE0-B9A5-1EC6DBB74CDD}"/>
                </a:ext>
              </a:extLst>
            </p:cNvPr>
            <p:cNvSpPr>
              <a:spLocks noChangeArrowheads="1"/>
            </p:cNvSpPr>
            <p:nvPr/>
          </p:nvSpPr>
          <p:spPr bwMode="auto">
            <a:xfrm>
              <a:off x="981075" y="3478213"/>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08" name="Rectangle 27">
              <a:extLst>
                <a:ext uri="{FF2B5EF4-FFF2-40B4-BE49-F238E27FC236}">
                  <a16:creationId xmlns:a16="http://schemas.microsoft.com/office/drawing/2014/main" id="{5D66F92D-C98A-4818-A51E-7E549BF865CA}"/>
                </a:ext>
              </a:extLst>
            </p:cNvPr>
            <p:cNvSpPr>
              <a:spLocks noChangeArrowheads="1"/>
            </p:cNvSpPr>
            <p:nvPr/>
          </p:nvSpPr>
          <p:spPr bwMode="auto">
            <a:xfrm>
              <a:off x="1065213" y="3478213"/>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09" name="Rectangle 28">
              <a:extLst>
                <a:ext uri="{FF2B5EF4-FFF2-40B4-BE49-F238E27FC236}">
                  <a16:creationId xmlns:a16="http://schemas.microsoft.com/office/drawing/2014/main" id="{EB54FAE8-73A3-4801-9391-3837BCABF30B}"/>
                </a:ext>
              </a:extLst>
            </p:cNvPr>
            <p:cNvSpPr>
              <a:spLocks noChangeArrowheads="1"/>
            </p:cNvSpPr>
            <p:nvPr/>
          </p:nvSpPr>
          <p:spPr bwMode="auto">
            <a:xfrm>
              <a:off x="1149350" y="347821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10" name="Rectangle 29">
              <a:extLst>
                <a:ext uri="{FF2B5EF4-FFF2-40B4-BE49-F238E27FC236}">
                  <a16:creationId xmlns:a16="http://schemas.microsoft.com/office/drawing/2014/main" id="{9EBC2A83-F20F-43E1-9B8A-E5045781306A}"/>
                </a:ext>
              </a:extLst>
            </p:cNvPr>
            <p:cNvSpPr>
              <a:spLocks noChangeArrowheads="1"/>
            </p:cNvSpPr>
            <p:nvPr/>
          </p:nvSpPr>
          <p:spPr bwMode="auto">
            <a:xfrm>
              <a:off x="1233488" y="347821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11" name="Rectangle 30">
              <a:extLst>
                <a:ext uri="{FF2B5EF4-FFF2-40B4-BE49-F238E27FC236}">
                  <a16:creationId xmlns:a16="http://schemas.microsoft.com/office/drawing/2014/main" id="{7B9D2F5C-46D8-42AB-8297-ED4154D2FF2E}"/>
                </a:ext>
              </a:extLst>
            </p:cNvPr>
            <p:cNvSpPr>
              <a:spLocks noChangeArrowheads="1"/>
            </p:cNvSpPr>
            <p:nvPr/>
          </p:nvSpPr>
          <p:spPr bwMode="auto">
            <a:xfrm>
              <a:off x="1316038" y="347821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12" name="Rectangle 31">
              <a:extLst>
                <a:ext uri="{FF2B5EF4-FFF2-40B4-BE49-F238E27FC236}">
                  <a16:creationId xmlns:a16="http://schemas.microsoft.com/office/drawing/2014/main" id="{89B8A64D-573A-4D11-B8AF-5680234DC7C1}"/>
                </a:ext>
              </a:extLst>
            </p:cNvPr>
            <p:cNvSpPr>
              <a:spLocks noChangeArrowheads="1"/>
            </p:cNvSpPr>
            <p:nvPr/>
          </p:nvSpPr>
          <p:spPr bwMode="auto">
            <a:xfrm>
              <a:off x="981075" y="3582988"/>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13" name="Rectangle 32">
              <a:extLst>
                <a:ext uri="{FF2B5EF4-FFF2-40B4-BE49-F238E27FC236}">
                  <a16:creationId xmlns:a16="http://schemas.microsoft.com/office/drawing/2014/main" id="{90E9CE54-D84F-4711-BA49-198844896894}"/>
                </a:ext>
              </a:extLst>
            </p:cNvPr>
            <p:cNvSpPr>
              <a:spLocks noChangeArrowheads="1"/>
            </p:cNvSpPr>
            <p:nvPr/>
          </p:nvSpPr>
          <p:spPr bwMode="auto">
            <a:xfrm>
              <a:off x="1065213" y="3582988"/>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14" name="Rectangle 33">
              <a:extLst>
                <a:ext uri="{FF2B5EF4-FFF2-40B4-BE49-F238E27FC236}">
                  <a16:creationId xmlns:a16="http://schemas.microsoft.com/office/drawing/2014/main" id="{EC64F1DB-9472-42EF-BC60-0BE9F80AEF49}"/>
                </a:ext>
              </a:extLst>
            </p:cNvPr>
            <p:cNvSpPr>
              <a:spLocks noChangeArrowheads="1"/>
            </p:cNvSpPr>
            <p:nvPr/>
          </p:nvSpPr>
          <p:spPr bwMode="auto">
            <a:xfrm>
              <a:off x="731838" y="3165475"/>
              <a:ext cx="39688" cy="619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15" name="Rectangle 34">
              <a:extLst>
                <a:ext uri="{FF2B5EF4-FFF2-40B4-BE49-F238E27FC236}">
                  <a16:creationId xmlns:a16="http://schemas.microsoft.com/office/drawing/2014/main" id="{C302ECAC-C08A-41AF-A34C-ED230F294B19}"/>
                </a:ext>
              </a:extLst>
            </p:cNvPr>
            <p:cNvSpPr>
              <a:spLocks noChangeArrowheads="1"/>
            </p:cNvSpPr>
            <p:nvPr/>
          </p:nvSpPr>
          <p:spPr bwMode="auto">
            <a:xfrm>
              <a:off x="815975" y="3165475"/>
              <a:ext cx="39688" cy="619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16" name="Rectangle 35">
              <a:extLst>
                <a:ext uri="{FF2B5EF4-FFF2-40B4-BE49-F238E27FC236}">
                  <a16:creationId xmlns:a16="http://schemas.microsoft.com/office/drawing/2014/main" id="{486A910A-2627-4F4E-A5F9-6050246621BF}"/>
                </a:ext>
              </a:extLst>
            </p:cNvPr>
            <p:cNvSpPr>
              <a:spLocks noChangeArrowheads="1"/>
            </p:cNvSpPr>
            <p:nvPr/>
          </p:nvSpPr>
          <p:spPr bwMode="auto">
            <a:xfrm>
              <a:off x="731838" y="3060700"/>
              <a:ext cx="39688" cy="619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17" name="Rectangle 36">
              <a:extLst>
                <a:ext uri="{FF2B5EF4-FFF2-40B4-BE49-F238E27FC236}">
                  <a16:creationId xmlns:a16="http://schemas.microsoft.com/office/drawing/2014/main" id="{D2D6658F-AE13-4DC3-83F4-A2734377B8F4}"/>
                </a:ext>
              </a:extLst>
            </p:cNvPr>
            <p:cNvSpPr>
              <a:spLocks noChangeArrowheads="1"/>
            </p:cNvSpPr>
            <p:nvPr/>
          </p:nvSpPr>
          <p:spPr bwMode="auto">
            <a:xfrm>
              <a:off x="815975" y="3060700"/>
              <a:ext cx="39688" cy="619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18" name="Rectangle 37">
              <a:extLst>
                <a:ext uri="{FF2B5EF4-FFF2-40B4-BE49-F238E27FC236}">
                  <a16:creationId xmlns:a16="http://schemas.microsoft.com/office/drawing/2014/main" id="{0013AEA4-8AD7-4BE8-97CA-73800348FD67}"/>
                </a:ext>
              </a:extLst>
            </p:cNvPr>
            <p:cNvSpPr>
              <a:spLocks noChangeArrowheads="1"/>
            </p:cNvSpPr>
            <p:nvPr/>
          </p:nvSpPr>
          <p:spPr bwMode="auto">
            <a:xfrm>
              <a:off x="731838" y="368776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19" name="Rectangle 38">
              <a:extLst>
                <a:ext uri="{FF2B5EF4-FFF2-40B4-BE49-F238E27FC236}">
                  <a16:creationId xmlns:a16="http://schemas.microsoft.com/office/drawing/2014/main" id="{CA368687-1B78-4D96-B021-52C2EB9B1D93}"/>
                </a:ext>
              </a:extLst>
            </p:cNvPr>
            <p:cNvSpPr>
              <a:spLocks noChangeArrowheads="1"/>
            </p:cNvSpPr>
            <p:nvPr/>
          </p:nvSpPr>
          <p:spPr bwMode="auto">
            <a:xfrm>
              <a:off x="815975" y="368776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20" name="Rectangle 39">
              <a:extLst>
                <a:ext uri="{FF2B5EF4-FFF2-40B4-BE49-F238E27FC236}">
                  <a16:creationId xmlns:a16="http://schemas.microsoft.com/office/drawing/2014/main" id="{A63D11C5-57B0-4154-A1A1-90BA5F4E40B2}"/>
                </a:ext>
              </a:extLst>
            </p:cNvPr>
            <p:cNvSpPr>
              <a:spLocks noChangeArrowheads="1"/>
            </p:cNvSpPr>
            <p:nvPr/>
          </p:nvSpPr>
          <p:spPr bwMode="auto">
            <a:xfrm>
              <a:off x="731838" y="3270250"/>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21" name="Rectangle 40">
              <a:extLst>
                <a:ext uri="{FF2B5EF4-FFF2-40B4-BE49-F238E27FC236}">
                  <a16:creationId xmlns:a16="http://schemas.microsoft.com/office/drawing/2014/main" id="{F3E46FB0-1F62-4E7D-A71C-0FA84B5F284D}"/>
                </a:ext>
              </a:extLst>
            </p:cNvPr>
            <p:cNvSpPr>
              <a:spLocks noChangeArrowheads="1"/>
            </p:cNvSpPr>
            <p:nvPr/>
          </p:nvSpPr>
          <p:spPr bwMode="auto">
            <a:xfrm>
              <a:off x="815975" y="3270250"/>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22" name="Rectangle 41">
              <a:extLst>
                <a:ext uri="{FF2B5EF4-FFF2-40B4-BE49-F238E27FC236}">
                  <a16:creationId xmlns:a16="http://schemas.microsoft.com/office/drawing/2014/main" id="{48FE407B-EFD6-4786-97AE-079915D465F3}"/>
                </a:ext>
              </a:extLst>
            </p:cNvPr>
            <p:cNvSpPr>
              <a:spLocks noChangeArrowheads="1"/>
            </p:cNvSpPr>
            <p:nvPr/>
          </p:nvSpPr>
          <p:spPr bwMode="auto">
            <a:xfrm>
              <a:off x="731838" y="3375025"/>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23" name="Rectangle 42">
              <a:extLst>
                <a:ext uri="{FF2B5EF4-FFF2-40B4-BE49-F238E27FC236}">
                  <a16:creationId xmlns:a16="http://schemas.microsoft.com/office/drawing/2014/main" id="{572C7492-170A-4E8B-AFB1-C5E64F596C00}"/>
                </a:ext>
              </a:extLst>
            </p:cNvPr>
            <p:cNvSpPr>
              <a:spLocks noChangeArrowheads="1"/>
            </p:cNvSpPr>
            <p:nvPr/>
          </p:nvSpPr>
          <p:spPr bwMode="auto">
            <a:xfrm>
              <a:off x="815975" y="3375025"/>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24" name="Rectangle 43">
              <a:extLst>
                <a:ext uri="{FF2B5EF4-FFF2-40B4-BE49-F238E27FC236}">
                  <a16:creationId xmlns:a16="http://schemas.microsoft.com/office/drawing/2014/main" id="{47E055F3-4A92-4C7B-90CF-866984D83928}"/>
                </a:ext>
              </a:extLst>
            </p:cNvPr>
            <p:cNvSpPr>
              <a:spLocks noChangeArrowheads="1"/>
            </p:cNvSpPr>
            <p:nvPr/>
          </p:nvSpPr>
          <p:spPr bwMode="auto">
            <a:xfrm>
              <a:off x="731838" y="347821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25" name="Rectangle 44">
              <a:extLst>
                <a:ext uri="{FF2B5EF4-FFF2-40B4-BE49-F238E27FC236}">
                  <a16:creationId xmlns:a16="http://schemas.microsoft.com/office/drawing/2014/main" id="{244FF9A6-C1AE-40FE-8CDF-D02A17977D00}"/>
                </a:ext>
              </a:extLst>
            </p:cNvPr>
            <p:cNvSpPr>
              <a:spLocks noChangeArrowheads="1"/>
            </p:cNvSpPr>
            <p:nvPr/>
          </p:nvSpPr>
          <p:spPr bwMode="auto">
            <a:xfrm>
              <a:off x="815975" y="347821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26" name="Rectangle 45">
              <a:extLst>
                <a:ext uri="{FF2B5EF4-FFF2-40B4-BE49-F238E27FC236}">
                  <a16:creationId xmlns:a16="http://schemas.microsoft.com/office/drawing/2014/main" id="{79023C74-BDD4-4EE9-BEE0-33E493AE73FE}"/>
                </a:ext>
              </a:extLst>
            </p:cNvPr>
            <p:cNvSpPr>
              <a:spLocks noChangeArrowheads="1"/>
            </p:cNvSpPr>
            <p:nvPr/>
          </p:nvSpPr>
          <p:spPr bwMode="auto">
            <a:xfrm>
              <a:off x="731838" y="3582988"/>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27" name="Rectangle 46">
              <a:extLst>
                <a:ext uri="{FF2B5EF4-FFF2-40B4-BE49-F238E27FC236}">
                  <a16:creationId xmlns:a16="http://schemas.microsoft.com/office/drawing/2014/main" id="{8AD62E78-ED10-4F1A-9508-BA664D9C13D6}"/>
                </a:ext>
              </a:extLst>
            </p:cNvPr>
            <p:cNvSpPr>
              <a:spLocks noChangeArrowheads="1"/>
            </p:cNvSpPr>
            <p:nvPr/>
          </p:nvSpPr>
          <p:spPr bwMode="auto">
            <a:xfrm>
              <a:off x="815975" y="3582988"/>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28" name="Rectangle 47">
              <a:extLst>
                <a:ext uri="{FF2B5EF4-FFF2-40B4-BE49-F238E27FC236}">
                  <a16:creationId xmlns:a16="http://schemas.microsoft.com/office/drawing/2014/main" id="{E102CC2D-AE79-4BFF-878B-ACAEACE2BDC3}"/>
                </a:ext>
              </a:extLst>
            </p:cNvPr>
            <p:cNvSpPr>
              <a:spLocks noChangeArrowheads="1"/>
            </p:cNvSpPr>
            <p:nvPr/>
          </p:nvSpPr>
          <p:spPr bwMode="auto">
            <a:xfrm>
              <a:off x="1149350" y="3582988"/>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29" name="Rectangle 48">
              <a:extLst>
                <a:ext uri="{FF2B5EF4-FFF2-40B4-BE49-F238E27FC236}">
                  <a16:creationId xmlns:a16="http://schemas.microsoft.com/office/drawing/2014/main" id="{702AEF99-6C34-4BBE-B1DC-7DBFAF1E9FE2}"/>
                </a:ext>
              </a:extLst>
            </p:cNvPr>
            <p:cNvSpPr>
              <a:spLocks noChangeArrowheads="1"/>
            </p:cNvSpPr>
            <p:nvPr/>
          </p:nvSpPr>
          <p:spPr bwMode="auto">
            <a:xfrm>
              <a:off x="1233488" y="3582988"/>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30" name="Rectangle 49">
              <a:extLst>
                <a:ext uri="{FF2B5EF4-FFF2-40B4-BE49-F238E27FC236}">
                  <a16:creationId xmlns:a16="http://schemas.microsoft.com/office/drawing/2014/main" id="{896A409C-792D-4072-A635-3CDF9DE4C7D7}"/>
                </a:ext>
              </a:extLst>
            </p:cNvPr>
            <p:cNvSpPr>
              <a:spLocks noChangeArrowheads="1"/>
            </p:cNvSpPr>
            <p:nvPr/>
          </p:nvSpPr>
          <p:spPr bwMode="auto">
            <a:xfrm>
              <a:off x="1316038" y="3582988"/>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31" name="Rectangle 50">
              <a:extLst>
                <a:ext uri="{FF2B5EF4-FFF2-40B4-BE49-F238E27FC236}">
                  <a16:creationId xmlns:a16="http://schemas.microsoft.com/office/drawing/2014/main" id="{2580C9F6-AD07-4BC7-9A9E-7F4F301734A3}"/>
                </a:ext>
              </a:extLst>
            </p:cNvPr>
            <p:cNvSpPr>
              <a:spLocks noChangeArrowheads="1"/>
            </p:cNvSpPr>
            <p:nvPr/>
          </p:nvSpPr>
          <p:spPr bwMode="auto">
            <a:xfrm>
              <a:off x="1484313" y="347821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32" name="Rectangle 51">
              <a:extLst>
                <a:ext uri="{FF2B5EF4-FFF2-40B4-BE49-F238E27FC236}">
                  <a16:creationId xmlns:a16="http://schemas.microsoft.com/office/drawing/2014/main" id="{4119F9A0-4728-47E2-9BF3-862104B7156E}"/>
                </a:ext>
              </a:extLst>
            </p:cNvPr>
            <p:cNvSpPr>
              <a:spLocks noChangeArrowheads="1"/>
            </p:cNvSpPr>
            <p:nvPr/>
          </p:nvSpPr>
          <p:spPr bwMode="auto">
            <a:xfrm>
              <a:off x="1566863" y="3478213"/>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33" name="Rectangle 52">
              <a:extLst>
                <a:ext uri="{FF2B5EF4-FFF2-40B4-BE49-F238E27FC236}">
                  <a16:creationId xmlns:a16="http://schemas.microsoft.com/office/drawing/2014/main" id="{2587B4B5-8E74-4B6B-8A54-0441835EDFBD}"/>
                </a:ext>
              </a:extLst>
            </p:cNvPr>
            <p:cNvSpPr>
              <a:spLocks noChangeArrowheads="1"/>
            </p:cNvSpPr>
            <p:nvPr/>
          </p:nvSpPr>
          <p:spPr bwMode="auto">
            <a:xfrm>
              <a:off x="1484313" y="3582988"/>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34" name="Rectangle 53">
              <a:extLst>
                <a:ext uri="{FF2B5EF4-FFF2-40B4-BE49-F238E27FC236}">
                  <a16:creationId xmlns:a16="http://schemas.microsoft.com/office/drawing/2014/main" id="{3CC2A52B-4CA3-4069-ACC4-649D90C34CDB}"/>
                </a:ext>
              </a:extLst>
            </p:cNvPr>
            <p:cNvSpPr>
              <a:spLocks noChangeArrowheads="1"/>
            </p:cNvSpPr>
            <p:nvPr/>
          </p:nvSpPr>
          <p:spPr bwMode="auto">
            <a:xfrm>
              <a:off x="1566863" y="3582988"/>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35" name="Rectangle 54">
              <a:extLst>
                <a:ext uri="{FF2B5EF4-FFF2-40B4-BE49-F238E27FC236}">
                  <a16:creationId xmlns:a16="http://schemas.microsoft.com/office/drawing/2014/main" id="{571FC7C3-DF48-4725-8A7F-A040729FBD78}"/>
                </a:ext>
              </a:extLst>
            </p:cNvPr>
            <p:cNvSpPr>
              <a:spLocks noChangeArrowheads="1"/>
            </p:cNvSpPr>
            <p:nvPr/>
          </p:nvSpPr>
          <p:spPr bwMode="auto">
            <a:xfrm>
              <a:off x="1484313" y="368776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36" name="Rectangle 55">
              <a:extLst>
                <a:ext uri="{FF2B5EF4-FFF2-40B4-BE49-F238E27FC236}">
                  <a16:creationId xmlns:a16="http://schemas.microsoft.com/office/drawing/2014/main" id="{771CCBFE-2EDD-4842-9968-AB87EF79F3EE}"/>
                </a:ext>
              </a:extLst>
            </p:cNvPr>
            <p:cNvSpPr>
              <a:spLocks noChangeArrowheads="1"/>
            </p:cNvSpPr>
            <p:nvPr/>
          </p:nvSpPr>
          <p:spPr bwMode="auto">
            <a:xfrm>
              <a:off x="1566863" y="3687763"/>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37" name="Freeform 56">
              <a:extLst>
                <a:ext uri="{FF2B5EF4-FFF2-40B4-BE49-F238E27FC236}">
                  <a16:creationId xmlns:a16="http://schemas.microsoft.com/office/drawing/2014/main" id="{9D49B299-6275-4BFC-9920-E0D56A876143}"/>
                </a:ext>
              </a:extLst>
            </p:cNvPr>
            <p:cNvSpPr>
              <a:spLocks noEditPoints="1"/>
            </p:cNvSpPr>
            <p:nvPr/>
          </p:nvSpPr>
          <p:spPr bwMode="auto">
            <a:xfrm>
              <a:off x="542925" y="2684463"/>
              <a:ext cx="1254126" cy="1254124"/>
            </a:xfrm>
            <a:custGeom>
              <a:avLst/>
              <a:gdLst>
                <a:gd name="T0" fmla="*/ 504 w 553"/>
                <a:gd name="T1" fmla="*/ 297 h 553"/>
                <a:gd name="T2" fmla="*/ 470 w 553"/>
                <a:gd name="T3" fmla="*/ 295 h 553"/>
                <a:gd name="T4" fmla="*/ 467 w 553"/>
                <a:gd name="T5" fmla="*/ 39 h 553"/>
                <a:gd name="T6" fmla="*/ 415 w 553"/>
                <a:gd name="T7" fmla="*/ 37 h 553"/>
                <a:gd name="T8" fmla="*/ 396 w 553"/>
                <a:gd name="T9" fmla="*/ 18 h 553"/>
                <a:gd name="T10" fmla="*/ 378 w 553"/>
                <a:gd name="T11" fmla="*/ 37 h 553"/>
                <a:gd name="T12" fmla="*/ 359 w 553"/>
                <a:gd name="T13" fmla="*/ 0 h 553"/>
                <a:gd name="T14" fmla="*/ 276 w 553"/>
                <a:gd name="T15" fmla="*/ 37 h 553"/>
                <a:gd name="T16" fmla="*/ 267 w 553"/>
                <a:gd name="T17" fmla="*/ 184 h 553"/>
                <a:gd name="T18" fmla="*/ 248 w 553"/>
                <a:gd name="T19" fmla="*/ 203 h 553"/>
                <a:gd name="T20" fmla="*/ 378 w 553"/>
                <a:gd name="T21" fmla="*/ 534 h 553"/>
                <a:gd name="T22" fmla="*/ 304 w 553"/>
                <a:gd name="T23" fmla="*/ 488 h 553"/>
                <a:gd name="T24" fmla="*/ 295 w 553"/>
                <a:gd name="T25" fmla="*/ 479 h 553"/>
                <a:gd name="T26" fmla="*/ 249 w 553"/>
                <a:gd name="T27" fmla="*/ 488 h 553"/>
                <a:gd name="T28" fmla="*/ 175 w 553"/>
                <a:gd name="T29" fmla="*/ 534 h 553"/>
                <a:gd name="T30" fmla="*/ 194 w 553"/>
                <a:gd name="T31" fmla="*/ 203 h 553"/>
                <a:gd name="T32" fmla="*/ 175 w 553"/>
                <a:gd name="T33" fmla="*/ 184 h 553"/>
                <a:gd name="T34" fmla="*/ 172 w 553"/>
                <a:gd name="T35" fmla="*/ 131 h 553"/>
                <a:gd name="T36" fmla="*/ 138 w 553"/>
                <a:gd name="T37" fmla="*/ 129 h 553"/>
                <a:gd name="T38" fmla="*/ 119 w 553"/>
                <a:gd name="T39" fmla="*/ 92 h 553"/>
                <a:gd name="T40" fmla="*/ 101 w 553"/>
                <a:gd name="T41" fmla="*/ 129 h 553"/>
                <a:gd name="T42" fmla="*/ 83 w 553"/>
                <a:gd name="T43" fmla="*/ 110 h 553"/>
                <a:gd name="T44" fmla="*/ 55 w 553"/>
                <a:gd name="T45" fmla="*/ 129 h 553"/>
                <a:gd name="T46" fmla="*/ 46 w 553"/>
                <a:gd name="T47" fmla="*/ 534 h 553"/>
                <a:gd name="T48" fmla="*/ 0 w 553"/>
                <a:gd name="T49" fmla="*/ 553 h 553"/>
                <a:gd name="T50" fmla="*/ 553 w 553"/>
                <a:gd name="T51" fmla="*/ 534 h 553"/>
                <a:gd name="T52" fmla="*/ 507 w 553"/>
                <a:gd name="T53" fmla="*/ 304 h 553"/>
                <a:gd name="T54" fmla="*/ 101 w 553"/>
                <a:gd name="T55" fmla="*/ 534 h 553"/>
                <a:gd name="T56" fmla="*/ 64 w 553"/>
                <a:gd name="T57" fmla="*/ 147 h 553"/>
                <a:gd name="T58" fmla="*/ 156 w 553"/>
                <a:gd name="T59" fmla="*/ 534 h 553"/>
                <a:gd name="T60" fmla="*/ 120 w 553"/>
                <a:gd name="T61" fmla="*/ 507 h 553"/>
                <a:gd name="T62" fmla="*/ 285 w 553"/>
                <a:gd name="T63" fmla="*/ 184 h 553"/>
                <a:gd name="T64" fmla="*/ 451 w 553"/>
                <a:gd name="T65" fmla="*/ 55 h 553"/>
                <a:gd name="T66" fmla="*/ 433 w 553"/>
                <a:gd name="T67" fmla="*/ 295 h 553"/>
                <a:gd name="T68" fmla="*/ 415 w 553"/>
                <a:gd name="T69" fmla="*/ 276 h 553"/>
                <a:gd name="T70" fmla="*/ 396 w 553"/>
                <a:gd name="T71" fmla="*/ 295 h 553"/>
                <a:gd name="T72" fmla="*/ 393 w 553"/>
                <a:gd name="T73" fmla="*/ 187 h 553"/>
                <a:gd name="T74" fmla="*/ 285 w 553"/>
                <a:gd name="T75" fmla="*/ 184 h 553"/>
                <a:gd name="T76" fmla="*/ 285 w 553"/>
                <a:gd name="T77" fmla="*/ 498 h 553"/>
                <a:gd name="T78" fmla="*/ 267 w 553"/>
                <a:gd name="T79" fmla="*/ 534 h 553"/>
                <a:gd name="T80" fmla="*/ 451 w 553"/>
                <a:gd name="T81" fmla="*/ 534 h 553"/>
                <a:gd name="T82" fmla="*/ 433 w 553"/>
                <a:gd name="T83" fmla="*/ 507 h 553"/>
                <a:gd name="T84" fmla="*/ 396 w 553"/>
                <a:gd name="T85" fmla="*/ 534 h 553"/>
                <a:gd name="T86" fmla="*/ 488 w 553"/>
                <a:gd name="T87" fmla="*/ 313 h 553"/>
                <a:gd name="T88" fmla="*/ 451 w 553"/>
                <a:gd name="T89" fmla="*/ 534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3" h="553">
                  <a:moveTo>
                    <a:pt x="507" y="304"/>
                  </a:moveTo>
                  <a:cubicBezTo>
                    <a:pt x="507" y="302"/>
                    <a:pt x="506" y="299"/>
                    <a:pt x="504" y="297"/>
                  </a:cubicBezTo>
                  <a:cubicBezTo>
                    <a:pt x="502" y="296"/>
                    <a:pt x="500" y="295"/>
                    <a:pt x="498" y="295"/>
                  </a:cubicBezTo>
                  <a:cubicBezTo>
                    <a:pt x="470" y="295"/>
                    <a:pt x="470" y="295"/>
                    <a:pt x="470" y="295"/>
                  </a:cubicBezTo>
                  <a:cubicBezTo>
                    <a:pt x="470" y="46"/>
                    <a:pt x="470" y="46"/>
                    <a:pt x="470" y="46"/>
                  </a:cubicBezTo>
                  <a:cubicBezTo>
                    <a:pt x="470" y="43"/>
                    <a:pt x="469" y="41"/>
                    <a:pt x="467" y="39"/>
                  </a:cubicBezTo>
                  <a:cubicBezTo>
                    <a:pt x="465" y="38"/>
                    <a:pt x="463" y="37"/>
                    <a:pt x="461" y="37"/>
                  </a:cubicBezTo>
                  <a:cubicBezTo>
                    <a:pt x="415" y="37"/>
                    <a:pt x="415" y="37"/>
                    <a:pt x="415" y="37"/>
                  </a:cubicBezTo>
                  <a:cubicBezTo>
                    <a:pt x="415" y="18"/>
                    <a:pt x="415" y="18"/>
                    <a:pt x="415" y="18"/>
                  </a:cubicBezTo>
                  <a:cubicBezTo>
                    <a:pt x="396" y="18"/>
                    <a:pt x="396" y="18"/>
                    <a:pt x="396" y="18"/>
                  </a:cubicBezTo>
                  <a:cubicBezTo>
                    <a:pt x="396" y="37"/>
                    <a:pt x="396" y="37"/>
                    <a:pt x="396" y="37"/>
                  </a:cubicBezTo>
                  <a:cubicBezTo>
                    <a:pt x="378" y="37"/>
                    <a:pt x="378" y="37"/>
                    <a:pt x="378" y="37"/>
                  </a:cubicBezTo>
                  <a:cubicBezTo>
                    <a:pt x="378" y="0"/>
                    <a:pt x="378" y="0"/>
                    <a:pt x="378" y="0"/>
                  </a:cubicBezTo>
                  <a:cubicBezTo>
                    <a:pt x="359" y="0"/>
                    <a:pt x="359" y="0"/>
                    <a:pt x="359" y="0"/>
                  </a:cubicBezTo>
                  <a:cubicBezTo>
                    <a:pt x="359" y="37"/>
                    <a:pt x="359" y="37"/>
                    <a:pt x="359" y="37"/>
                  </a:cubicBezTo>
                  <a:cubicBezTo>
                    <a:pt x="276" y="37"/>
                    <a:pt x="276" y="37"/>
                    <a:pt x="276" y="37"/>
                  </a:cubicBezTo>
                  <a:cubicBezTo>
                    <a:pt x="271" y="37"/>
                    <a:pt x="267" y="41"/>
                    <a:pt x="267" y="46"/>
                  </a:cubicBezTo>
                  <a:cubicBezTo>
                    <a:pt x="267" y="184"/>
                    <a:pt x="267" y="184"/>
                    <a:pt x="267" y="184"/>
                  </a:cubicBezTo>
                  <a:cubicBezTo>
                    <a:pt x="248" y="184"/>
                    <a:pt x="248" y="184"/>
                    <a:pt x="248" y="184"/>
                  </a:cubicBezTo>
                  <a:cubicBezTo>
                    <a:pt x="248" y="203"/>
                    <a:pt x="248" y="203"/>
                    <a:pt x="248" y="203"/>
                  </a:cubicBezTo>
                  <a:cubicBezTo>
                    <a:pt x="378" y="203"/>
                    <a:pt x="378" y="203"/>
                    <a:pt x="378" y="203"/>
                  </a:cubicBezTo>
                  <a:cubicBezTo>
                    <a:pt x="378" y="534"/>
                    <a:pt x="378" y="534"/>
                    <a:pt x="378" y="534"/>
                  </a:cubicBezTo>
                  <a:cubicBezTo>
                    <a:pt x="304" y="534"/>
                    <a:pt x="304" y="534"/>
                    <a:pt x="304" y="534"/>
                  </a:cubicBezTo>
                  <a:cubicBezTo>
                    <a:pt x="304" y="488"/>
                    <a:pt x="304" y="488"/>
                    <a:pt x="304" y="488"/>
                  </a:cubicBezTo>
                  <a:cubicBezTo>
                    <a:pt x="304" y="486"/>
                    <a:pt x="303" y="484"/>
                    <a:pt x="301" y="482"/>
                  </a:cubicBezTo>
                  <a:cubicBezTo>
                    <a:pt x="299" y="480"/>
                    <a:pt x="297" y="479"/>
                    <a:pt x="295" y="479"/>
                  </a:cubicBezTo>
                  <a:cubicBezTo>
                    <a:pt x="258" y="479"/>
                    <a:pt x="258" y="479"/>
                    <a:pt x="258" y="479"/>
                  </a:cubicBezTo>
                  <a:cubicBezTo>
                    <a:pt x="253" y="479"/>
                    <a:pt x="249" y="483"/>
                    <a:pt x="249" y="488"/>
                  </a:cubicBezTo>
                  <a:cubicBezTo>
                    <a:pt x="249" y="534"/>
                    <a:pt x="249" y="534"/>
                    <a:pt x="249" y="534"/>
                  </a:cubicBezTo>
                  <a:cubicBezTo>
                    <a:pt x="175" y="534"/>
                    <a:pt x="175" y="534"/>
                    <a:pt x="175" y="534"/>
                  </a:cubicBezTo>
                  <a:cubicBezTo>
                    <a:pt x="175" y="203"/>
                    <a:pt x="175" y="203"/>
                    <a:pt x="175" y="203"/>
                  </a:cubicBezTo>
                  <a:cubicBezTo>
                    <a:pt x="194" y="203"/>
                    <a:pt x="194" y="203"/>
                    <a:pt x="194" y="203"/>
                  </a:cubicBezTo>
                  <a:cubicBezTo>
                    <a:pt x="194" y="184"/>
                    <a:pt x="194" y="184"/>
                    <a:pt x="194" y="184"/>
                  </a:cubicBezTo>
                  <a:cubicBezTo>
                    <a:pt x="175" y="184"/>
                    <a:pt x="175" y="184"/>
                    <a:pt x="175" y="184"/>
                  </a:cubicBezTo>
                  <a:cubicBezTo>
                    <a:pt x="175" y="138"/>
                    <a:pt x="175" y="138"/>
                    <a:pt x="175" y="138"/>
                  </a:cubicBezTo>
                  <a:cubicBezTo>
                    <a:pt x="175" y="136"/>
                    <a:pt x="174" y="133"/>
                    <a:pt x="172" y="131"/>
                  </a:cubicBezTo>
                  <a:cubicBezTo>
                    <a:pt x="170" y="130"/>
                    <a:pt x="168" y="129"/>
                    <a:pt x="166" y="129"/>
                  </a:cubicBezTo>
                  <a:cubicBezTo>
                    <a:pt x="138" y="129"/>
                    <a:pt x="138" y="129"/>
                    <a:pt x="138" y="129"/>
                  </a:cubicBezTo>
                  <a:cubicBezTo>
                    <a:pt x="138" y="92"/>
                    <a:pt x="138" y="92"/>
                    <a:pt x="138" y="92"/>
                  </a:cubicBezTo>
                  <a:cubicBezTo>
                    <a:pt x="119" y="92"/>
                    <a:pt x="119" y="92"/>
                    <a:pt x="119" y="92"/>
                  </a:cubicBezTo>
                  <a:cubicBezTo>
                    <a:pt x="119" y="129"/>
                    <a:pt x="119" y="129"/>
                    <a:pt x="119" y="129"/>
                  </a:cubicBezTo>
                  <a:cubicBezTo>
                    <a:pt x="101" y="129"/>
                    <a:pt x="101" y="129"/>
                    <a:pt x="101" y="129"/>
                  </a:cubicBezTo>
                  <a:cubicBezTo>
                    <a:pt x="101" y="110"/>
                    <a:pt x="101" y="110"/>
                    <a:pt x="101" y="110"/>
                  </a:cubicBezTo>
                  <a:cubicBezTo>
                    <a:pt x="83" y="110"/>
                    <a:pt x="83" y="110"/>
                    <a:pt x="83" y="110"/>
                  </a:cubicBezTo>
                  <a:cubicBezTo>
                    <a:pt x="83" y="129"/>
                    <a:pt x="83" y="129"/>
                    <a:pt x="83" y="129"/>
                  </a:cubicBezTo>
                  <a:cubicBezTo>
                    <a:pt x="55" y="129"/>
                    <a:pt x="55" y="129"/>
                    <a:pt x="55" y="129"/>
                  </a:cubicBezTo>
                  <a:cubicBezTo>
                    <a:pt x="50" y="129"/>
                    <a:pt x="46" y="133"/>
                    <a:pt x="46" y="138"/>
                  </a:cubicBezTo>
                  <a:cubicBezTo>
                    <a:pt x="46" y="534"/>
                    <a:pt x="46" y="534"/>
                    <a:pt x="46" y="534"/>
                  </a:cubicBezTo>
                  <a:cubicBezTo>
                    <a:pt x="0" y="534"/>
                    <a:pt x="0" y="534"/>
                    <a:pt x="0" y="534"/>
                  </a:cubicBezTo>
                  <a:cubicBezTo>
                    <a:pt x="0" y="553"/>
                    <a:pt x="0" y="553"/>
                    <a:pt x="0" y="553"/>
                  </a:cubicBezTo>
                  <a:cubicBezTo>
                    <a:pt x="553" y="553"/>
                    <a:pt x="553" y="553"/>
                    <a:pt x="553" y="553"/>
                  </a:cubicBezTo>
                  <a:cubicBezTo>
                    <a:pt x="553" y="534"/>
                    <a:pt x="553" y="534"/>
                    <a:pt x="553" y="534"/>
                  </a:cubicBezTo>
                  <a:cubicBezTo>
                    <a:pt x="507" y="534"/>
                    <a:pt x="507" y="534"/>
                    <a:pt x="507" y="534"/>
                  </a:cubicBezTo>
                  <a:lnTo>
                    <a:pt x="507" y="304"/>
                  </a:lnTo>
                  <a:close/>
                  <a:moveTo>
                    <a:pt x="101" y="507"/>
                  </a:moveTo>
                  <a:cubicBezTo>
                    <a:pt x="101" y="534"/>
                    <a:pt x="101" y="534"/>
                    <a:pt x="101" y="534"/>
                  </a:cubicBezTo>
                  <a:cubicBezTo>
                    <a:pt x="64" y="534"/>
                    <a:pt x="64" y="534"/>
                    <a:pt x="64" y="534"/>
                  </a:cubicBezTo>
                  <a:cubicBezTo>
                    <a:pt x="64" y="147"/>
                    <a:pt x="64" y="147"/>
                    <a:pt x="64" y="147"/>
                  </a:cubicBezTo>
                  <a:cubicBezTo>
                    <a:pt x="156" y="147"/>
                    <a:pt x="156" y="147"/>
                    <a:pt x="156" y="147"/>
                  </a:cubicBezTo>
                  <a:cubicBezTo>
                    <a:pt x="156" y="534"/>
                    <a:pt x="156" y="534"/>
                    <a:pt x="156" y="534"/>
                  </a:cubicBezTo>
                  <a:cubicBezTo>
                    <a:pt x="120" y="534"/>
                    <a:pt x="120" y="534"/>
                    <a:pt x="120" y="534"/>
                  </a:cubicBezTo>
                  <a:cubicBezTo>
                    <a:pt x="120" y="507"/>
                    <a:pt x="120" y="507"/>
                    <a:pt x="120" y="507"/>
                  </a:cubicBezTo>
                  <a:lnTo>
                    <a:pt x="101" y="507"/>
                  </a:lnTo>
                  <a:close/>
                  <a:moveTo>
                    <a:pt x="285" y="184"/>
                  </a:moveTo>
                  <a:cubicBezTo>
                    <a:pt x="285" y="55"/>
                    <a:pt x="285" y="55"/>
                    <a:pt x="285" y="55"/>
                  </a:cubicBezTo>
                  <a:cubicBezTo>
                    <a:pt x="451" y="55"/>
                    <a:pt x="451" y="55"/>
                    <a:pt x="451" y="55"/>
                  </a:cubicBezTo>
                  <a:cubicBezTo>
                    <a:pt x="451" y="295"/>
                    <a:pt x="451" y="295"/>
                    <a:pt x="451" y="295"/>
                  </a:cubicBezTo>
                  <a:cubicBezTo>
                    <a:pt x="433" y="295"/>
                    <a:pt x="433" y="295"/>
                    <a:pt x="433" y="295"/>
                  </a:cubicBezTo>
                  <a:cubicBezTo>
                    <a:pt x="433" y="276"/>
                    <a:pt x="433" y="276"/>
                    <a:pt x="433" y="276"/>
                  </a:cubicBezTo>
                  <a:cubicBezTo>
                    <a:pt x="415" y="276"/>
                    <a:pt x="415" y="276"/>
                    <a:pt x="415" y="276"/>
                  </a:cubicBezTo>
                  <a:cubicBezTo>
                    <a:pt x="415" y="295"/>
                    <a:pt x="415" y="295"/>
                    <a:pt x="415" y="295"/>
                  </a:cubicBezTo>
                  <a:cubicBezTo>
                    <a:pt x="396" y="295"/>
                    <a:pt x="396" y="295"/>
                    <a:pt x="396" y="295"/>
                  </a:cubicBezTo>
                  <a:cubicBezTo>
                    <a:pt x="396" y="193"/>
                    <a:pt x="396" y="193"/>
                    <a:pt x="396" y="193"/>
                  </a:cubicBezTo>
                  <a:cubicBezTo>
                    <a:pt x="396" y="191"/>
                    <a:pt x="395" y="189"/>
                    <a:pt x="393" y="187"/>
                  </a:cubicBezTo>
                  <a:cubicBezTo>
                    <a:pt x="392" y="185"/>
                    <a:pt x="389" y="184"/>
                    <a:pt x="387" y="184"/>
                  </a:cubicBezTo>
                  <a:lnTo>
                    <a:pt x="285" y="184"/>
                  </a:lnTo>
                  <a:close/>
                  <a:moveTo>
                    <a:pt x="267" y="498"/>
                  </a:moveTo>
                  <a:cubicBezTo>
                    <a:pt x="285" y="498"/>
                    <a:pt x="285" y="498"/>
                    <a:pt x="285" y="498"/>
                  </a:cubicBezTo>
                  <a:cubicBezTo>
                    <a:pt x="285" y="534"/>
                    <a:pt x="285" y="534"/>
                    <a:pt x="285" y="534"/>
                  </a:cubicBezTo>
                  <a:cubicBezTo>
                    <a:pt x="267" y="534"/>
                    <a:pt x="267" y="534"/>
                    <a:pt x="267" y="534"/>
                  </a:cubicBezTo>
                  <a:lnTo>
                    <a:pt x="267" y="498"/>
                  </a:lnTo>
                  <a:close/>
                  <a:moveTo>
                    <a:pt x="451" y="534"/>
                  </a:moveTo>
                  <a:cubicBezTo>
                    <a:pt x="451" y="507"/>
                    <a:pt x="451" y="507"/>
                    <a:pt x="451" y="507"/>
                  </a:cubicBezTo>
                  <a:cubicBezTo>
                    <a:pt x="433" y="507"/>
                    <a:pt x="433" y="507"/>
                    <a:pt x="433" y="507"/>
                  </a:cubicBezTo>
                  <a:cubicBezTo>
                    <a:pt x="433" y="534"/>
                    <a:pt x="433" y="534"/>
                    <a:pt x="433" y="534"/>
                  </a:cubicBezTo>
                  <a:cubicBezTo>
                    <a:pt x="396" y="534"/>
                    <a:pt x="396" y="534"/>
                    <a:pt x="396" y="534"/>
                  </a:cubicBezTo>
                  <a:cubicBezTo>
                    <a:pt x="396" y="313"/>
                    <a:pt x="396" y="313"/>
                    <a:pt x="396" y="313"/>
                  </a:cubicBezTo>
                  <a:cubicBezTo>
                    <a:pt x="488" y="313"/>
                    <a:pt x="488" y="313"/>
                    <a:pt x="488" y="313"/>
                  </a:cubicBezTo>
                  <a:cubicBezTo>
                    <a:pt x="488" y="534"/>
                    <a:pt x="488" y="534"/>
                    <a:pt x="488" y="534"/>
                  </a:cubicBezTo>
                  <a:lnTo>
                    <a:pt x="451" y="5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grpSp>
      <p:grpSp>
        <p:nvGrpSpPr>
          <p:cNvPr id="139" name="Group 4">
            <a:extLst>
              <a:ext uri="{FF2B5EF4-FFF2-40B4-BE49-F238E27FC236}">
                <a16:creationId xmlns:a16="http://schemas.microsoft.com/office/drawing/2014/main" id="{A7C91812-2940-432D-A703-7C72C7CC56AA}"/>
              </a:ext>
            </a:extLst>
          </p:cNvPr>
          <p:cNvGrpSpPr>
            <a:grpSpLocks noChangeAspect="1"/>
          </p:cNvGrpSpPr>
          <p:nvPr/>
        </p:nvGrpSpPr>
        <p:grpSpPr bwMode="auto">
          <a:xfrm>
            <a:off x="7750175" y="-474663"/>
            <a:ext cx="7588250" cy="7905751"/>
            <a:chOff x="3357" y="-352"/>
            <a:chExt cx="4780" cy="4980"/>
          </a:xfrm>
          <a:solidFill>
            <a:schemeClr val="accent2"/>
          </a:solidFill>
        </p:grpSpPr>
        <p:sp>
          <p:nvSpPr>
            <p:cNvPr id="140" name="Freeform 5">
              <a:extLst>
                <a:ext uri="{FF2B5EF4-FFF2-40B4-BE49-F238E27FC236}">
                  <a16:creationId xmlns:a16="http://schemas.microsoft.com/office/drawing/2014/main" id="{79E8D0B4-8731-4D8C-937E-975C483FF7ED}"/>
                </a:ext>
              </a:extLst>
            </p:cNvPr>
            <p:cNvSpPr>
              <a:spLocks noEditPoints="1"/>
            </p:cNvSpPr>
            <p:nvPr/>
          </p:nvSpPr>
          <p:spPr bwMode="auto">
            <a:xfrm>
              <a:off x="6111" y="2054"/>
              <a:ext cx="72" cy="71"/>
            </a:xfrm>
            <a:custGeom>
              <a:avLst/>
              <a:gdLst>
                <a:gd name="T0" fmla="*/ 23 w 98"/>
                <a:gd name="T1" fmla="*/ 97 h 97"/>
                <a:gd name="T2" fmla="*/ 11 w 98"/>
                <a:gd name="T3" fmla="*/ 87 h 97"/>
                <a:gd name="T4" fmla="*/ 11 w 98"/>
                <a:gd name="T5" fmla="*/ 79 h 97"/>
                <a:gd name="T6" fmla="*/ 12 w 98"/>
                <a:gd name="T7" fmla="*/ 76 h 97"/>
                <a:gd name="T8" fmla="*/ 7 w 98"/>
                <a:gd name="T9" fmla="*/ 59 h 97"/>
                <a:gd name="T10" fmla="*/ 4 w 98"/>
                <a:gd name="T11" fmla="*/ 52 h 97"/>
                <a:gd name="T12" fmla="*/ 0 w 98"/>
                <a:gd name="T13" fmla="*/ 21 h 97"/>
                <a:gd name="T14" fmla="*/ 5 w 98"/>
                <a:gd name="T15" fmla="*/ 6 h 97"/>
                <a:gd name="T16" fmla="*/ 20 w 98"/>
                <a:gd name="T17" fmla="*/ 4 h 97"/>
                <a:gd name="T18" fmla="*/ 24 w 98"/>
                <a:gd name="T19" fmla="*/ 6 h 97"/>
                <a:gd name="T20" fmla="*/ 35 w 98"/>
                <a:gd name="T21" fmla="*/ 8 h 97"/>
                <a:gd name="T22" fmla="*/ 49 w 98"/>
                <a:gd name="T23" fmla="*/ 5 h 97"/>
                <a:gd name="T24" fmla="*/ 68 w 98"/>
                <a:gd name="T25" fmla="*/ 3 h 97"/>
                <a:gd name="T26" fmla="*/ 79 w 98"/>
                <a:gd name="T27" fmla="*/ 19 h 97"/>
                <a:gd name="T28" fmla="*/ 81 w 98"/>
                <a:gd name="T29" fmla="*/ 25 h 97"/>
                <a:gd name="T30" fmla="*/ 88 w 98"/>
                <a:gd name="T31" fmla="*/ 38 h 97"/>
                <a:gd name="T32" fmla="*/ 91 w 98"/>
                <a:gd name="T33" fmla="*/ 44 h 97"/>
                <a:gd name="T34" fmla="*/ 97 w 98"/>
                <a:gd name="T35" fmla="*/ 65 h 97"/>
                <a:gd name="T36" fmla="*/ 79 w 98"/>
                <a:gd name="T37" fmla="*/ 81 h 97"/>
                <a:gd name="T38" fmla="*/ 78 w 98"/>
                <a:gd name="T39" fmla="*/ 82 h 97"/>
                <a:gd name="T40" fmla="*/ 63 w 98"/>
                <a:gd name="T41" fmla="*/ 87 h 97"/>
                <a:gd name="T42" fmla="*/ 40 w 98"/>
                <a:gd name="T43" fmla="*/ 95 h 97"/>
                <a:gd name="T44" fmla="*/ 27 w 98"/>
                <a:gd name="T45" fmla="*/ 97 h 97"/>
                <a:gd name="T46" fmla="*/ 23 w 98"/>
                <a:gd name="T47" fmla="*/ 97 h 97"/>
                <a:gd name="T48" fmla="*/ 49 w 98"/>
                <a:gd name="T49" fmla="*/ 5 h 97"/>
                <a:gd name="T50" fmla="*/ 35 w 98"/>
                <a:gd name="T51" fmla="*/ 9 h 97"/>
                <a:gd name="T52" fmla="*/ 35 w 98"/>
                <a:gd name="T53" fmla="*/ 9 h 97"/>
                <a:gd name="T54" fmla="*/ 24 w 98"/>
                <a:gd name="T55" fmla="*/ 6 h 97"/>
                <a:gd name="T56" fmla="*/ 20 w 98"/>
                <a:gd name="T57" fmla="*/ 5 h 97"/>
                <a:gd name="T58" fmla="*/ 5 w 98"/>
                <a:gd name="T59" fmla="*/ 6 h 97"/>
                <a:gd name="T60" fmla="*/ 1 w 98"/>
                <a:gd name="T61" fmla="*/ 21 h 97"/>
                <a:gd name="T62" fmla="*/ 5 w 98"/>
                <a:gd name="T63" fmla="*/ 52 h 97"/>
                <a:gd name="T64" fmla="*/ 8 w 98"/>
                <a:gd name="T65" fmla="*/ 59 h 97"/>
                <a:gd name="T66" fmla="*/ 12 w 98"/>
                <a:gd name="T67" fmla="*/ 76 h 97"/>
                <a:gd name="T68" fmla="*/ 12 w 98"/>
                <a:gd name="T69" fmla="*/ 80 h 97"/>
                <a:gd name="T70" fmla="*/ 12 w 98"/>
                <a:gd name="T71" fmla="*/ 86 h 97"/>
                <a:gd name="T72" fmla="*/ 23 w 98"/>
                <a:gd name="T73" fmla="*/ 96 h 97"/>
                <a:gd name="T74" fmla="*/ 39 w 98"/>
                <a:gd name="T75" fmla="*/ 94 h 97"/>
                <a:gd name="T76" fmla="*/ 63 w 98"/>
                <a:gd name="T77" fmla="*/ 86 h 97"/>
                <a:gd name="T78" fmla="*/ 78 w 98"/>
                <a:gd name="T79" fmla="*/ 81 h 97"/>
                <a:gd name="T80" fmla="*/ 79 w 98"/>
                <a:gd name="T81" fmla="*/ 80 h 97"/>
                <a:gd name="T82" fmla="*/ 96 w 98"/>
                <a:gd name="T83" fmla="*/ 65 h 97"/>
                <a:gd name="T84" fmla="*/ 91 w 98"/>
                <a:gd name="T85" fmla="*/ 44 h 97"/>
                <a:gd name="T86" fmla="*/ 87 w 98"/>
                <a:gd name="T87" fmla="*/ 38 h 97"/>
                <a:gd name="T88" fmla="*/ 80 w 98"/>
                <a:gd name="T89" fmla="*/ 25 h 97"/>
                <a:gd name="T90" fmla="*/ 78 w 98"/>
                <a:gd name="T91" fmla="*/ 19 h 97"/>
                <a:gd name="T92" fmla="*/ 68 w 98"/>
                <a:gd name="T93" fmla="*/ 3 h 97"/>
                <a:gd name="T94" fmla="*/ 62 w 98"/>
                <a:gd name="T95" fmla="*/ 2 h 97"/>
                <a:gd name="T96" fmla="*/ 49 w 98"/>
                <a:gd name="T97"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97">
                  <a:moveTo>
                    <a:pt x="23" y="97"/>
                  </a:moveTo>
                  <a:cubicBezTo>
                    <a:pt x="18" y="96"/>
                    <a:pt x="12" y="92"/>
                    <a:pt x="11" y="87"/>
                  </a:cubicBezTo>
                  <a:cubicBezTo>
                    <a:pt x="11" y="84"/>
                    <a:pt x="11" y="82"/>
                    <a:pt x="11" y="79"/>
                  </a:cubicBezTo>
                  <a:cubicBezTo>
                    <a:pt x="11" y="78"/>
                    <a:pt x="11" y="77"/>
                    <a:pt x="12" y="76"/>
                  </a:cubicBezTo>
                  <a:cubicBezTo>
                    <a:pt x="12" y="70"/>
                    <a:pt x="9" y="64"/>
                    <a:pt x="7" y="59"/>
                  </a:cubicBezTo>
                  <a:cubicBezTo>
                    <a:pt x="6" y="57"/>
                    <a:pt x="5" y="54"/>
                    <a:pt x="4" y="52"/>
                  </a:cubicBezTo>
                  <a:cubicBezTo>
                    <a:pt x="0" y="42"/>
                    <a:pt x="0" y="31"/>
                    <a:pt x="0" y="21"/>
                  </a:cubicBezTo>
                  <a:cubicBezTo>
                    <a:pt x="0" y="15"/>
                    <a:pt x="1" y="9"/>
                    <a:pt x="5" y="6"/>
                  </a:cubicBezTo>
                  <a:cubicBezTo>
                    <a:pt x="9" y="2"/>
                    <a:pt x="16" y="3"/>
                    <a:pt x="20" y="4"/>
                  </a:cubicBezTo>
                  <a:cubicBezTo>
                    <a:pt x="21" y="5"/>
                    <a:pt x="23" y="5"/>
                    <a:pt x="24" y="6"/>
                  </a:cubicBezTo>
                  <a:cubicBezTo>
                    <a:pt x="28" y="7"/>
                    <a:pt x="31" y="8"/>
                    <a:pt x="35" y="8"/>
                  </a:cubicBezTo>
                  <a:cubicBezTo>
                    <a:pt x="40" y="8"/>
                    <a:pt x="44" y="6"/>
                    <a:pt x="49" y="5"/>
                  </a:cubicBezTo>
                  <a:cubicBezTo>
                    <a:pt x="56" y="2"/>
                    <a:pt x="62" y="0"/>
                    <a:pt x="68" y="3"/>
                  </a:cubicBezTo>
                  <a:cubicBezTo>
                    <a:pt x="74" y="6"/>
                    <a:pt x="77" y="13"/>
                    <a:pt x="79" y="19"/>
                  </a:cubicBezTo>
                  <a:cubicBezTo>
                    <a:pt x="79" y="21"/>
                    <a:pt x="80" y="23"/>
                    <a:pt x="81" y="25"/>
                  </a:cubicBezTo>
                  <a:cubicBezTo>
                    <a:pt x="82" y="29"/>
                    <a:pt x="85" y="34"/>
                    <a:pt x="88" y="38"/>
                  </a:cubicBezTo>
                  <a:cubicBezTo>
                    <a:pt x="89" y="40"/>
                    <a:pt x="90" y="42"/>
                    <a:pt x="91" y="44"/>
                  </a:cubicBezTo>
                  <a:cubicBezTo>
                    <a:pt x="96" y="52"/>
                    <a:pt x="98" y="59"/>
                    <a:pt x="97" y="65"/>
                  </a:cubicBezTo>
                  <a:cubicBezTo>
                    <a:pt x="96" y="76"/>
                    <a:pt x="88" y="79"/>
                    <a:pt x="79" y="81"/>
                  </a:cubicBezTo>
                  <a:cubicBezTo>
                    <a:pt x="78" y="82"/>
                    <a:pt x="78" y="82"/>
                    <a:pt x="78" y="82"/>
                  </a:cubicBezTo>
                  <a:cubicBezTo>
                    <a:pt x="73" y="83"/>
                    <a:pt x="68" y="85"/>
                    <a:pt x="63" y="87"/>
                  </a:cubicBezTo>
                  <a:cubicBezTo>
                    <a:pt x="55" y="90"/>
                    <a:pt x="47" y="93"/>
                    <a:pt x="40" y="95"/>
                  </a:cubicBezTo>
                  <a:cubicBezTo>
                    <a:pt x="35" y="96"/>
                    <a:pt x="31" y="97"/>
                    <a:pt x="27" y="97"/>
                  </a:cubicBezTo>
                  <a:cubicBezTo>
                    <a:pt x="26" y="97"/>
                    <a:pt x="24" y="97"/>
                    <a:pt x="23" y="97"/>
                  </a:cubicBezTo>
                  <a:moveTo>
                    <a:pt x="49" y="5"/>
                  </a:moveTo>
                  <a:cubicBezTo>
                    <a:pt x="45" y="7"/>
                    <a:pt x="40" y="9"/>
                    <a:pt x="35" y="9"/>
                  </a:cubicBezTo>
                  <a:cubicBezTo>
                    <a:pt x="35" y="9"/>
                    <a:pt x="35" y="9"/>
                    <a:pt x="35" y="9"/>
                  </a:cubicBezTo>
                  <a:cubicBezTo>
                    <a:pt x="31" y="9"/>
                    <a:pt x="27" y="8"/>
                    <a:pt x="24" y="6"/>
                  </a:cubicBezTo>
                  <a:cubicBezTo>
                    <a:pt x="23" y="6"/>
                    <a:pt x="21" y="5"/>
                    <a:pt x="20" y="5"/>
                  </a:cubicBezTo>
                  <a:cubicBezTo>
                    <a:pt x="16" y="4"/>
                    <a:pt x="10" y="2"/>
                    <a:pt x="5" y="6"/>
                  </a:cubicBezTo>
                  <a:cubicBezTo>
                    <a:pt x="1" y="10"/>
                    <a:pt x="1" y="16"/>
                    <a:pt x="1" y="21"/>
                  </a:cubicBezTo>
                  <a:cubicBezTo>
                    <a:pt x="1" y="31"/>
                    <a:pt x="1" y="42"/>
                    <a:pt x="5" y="52"/>
                  </a:cubicBezTo>
                  <a:cubicBezTo>
                    <a:pt x="6" y="54"/>
                    <a:pt x="7" y="56"/>
                    <a:pt x="8" y="59"/>
                  </a:cubicBezTo>
                  <a:cubicBezTo>
                    <a:pt x="10" y="64"/>
                    <a:pt x="12" y="70"/>
                    <a:pt x="12" y="76"/>
                  </a:cubicBezTo>
                  <a:cubicBezTo>
                    <a:pt x="12" y="77"/>
                    <a:pt x="12" y="78"/>
                    <a:pt x="12" y="80"/>
                  </a:cubicBezTo>
                  <a:cubicBezTo>
                    <a:pt x="12" y="82"/>
                    <a:pt x="11" y="84"/>
                    <a:pt x="12" y="86"/>
                  </a:cubicBezTo>
                  <a:cubicBezTo>
                    <a:pt x="13" y="92"/>
                    <a:pt x="19" y="95"/>
                    <a:pt x="23" y="96"/>
                  </a:cubicBezTo>
                  <a:cubicBezTo>
                    <a:pt x="29" y="97"/>
                    <a:pt x="34" y="95"/>
                    <a:pt x="39" y="94"/>
                  </a:cubicBezTo>
                  <a:cubicBezTo>
                    <a:pt x="47" y="92"/>
                    <a:pt x="55" y="89"/>
                    <a:pt x="63" y="86"/>
                  </a:cubicBezTo>
                  <a:cubicBezTo>
                    <a:pt x="67" y="84"/>
                    <a:pt x="73" y="83"/>
                    <a:pt x="78" y="81"/>
                  </a:cubicBezTo>
                  <a:cubicBezTo>
                    <a:pt x="79" y="80"/>
                    <a:pt x="79" y="80"/>
                    <a:pt x="79" y="80"/>
                  </a:cubicBezTo>
                  <a:cubicBezTo>
                    <a:pt x="88" y="78"/>
                    <a:pt x="95" y="75"/>
                    <a:pt x="96" y="65"/>
                  </a:cubicBezTo>
                  <a:cubicBezTo>
                    <a:pt x="97" y="59"/>
                    <a:pt x="95" y="52"/>
                    <a:pt x="91" y="44"/>
                  </a:cubicBezTo>
                  <a:cubicBezTo>
                    <a:pt x="89" y="42"/>
                    <a:pt x="88" y="40"/>
                    <a:pt x="87" y="38"/>
                  </a:cubicBezTo>
                  <a:cubicBezTo>
                    <a:pt x="84" y="34"/>
                    <a:pt x="82" y="30"/>
                    <a:pt x="80" y="25"/>
                  </a:cubicBezTo>
                  <a:cubicBezTo>
                    <a:pt x="79" y="23"/>
                    <a:pt x="79" y="21"/>
                    <a:pt x="78" y="19"/>
                  </a:cubicBezTo>
                  <a:cubicBezTo>
                    <a:pt x="76" y="13"/>
                    <a:pt x="74" y="6"/>
                    <a:pt x="68" y="3"/>
                  </a:cubicBezTo>
                  <a:cubicBezTo>
                    <a:pt x="66" y="2"/>
                    <a:pt x="64" y="2"/>
                    <a:pt x="62" y="2"/>
                  </a:cubicBezTo>
                  <a:cubicBezTo>
                    <a:pt x="58" y="2"/>
                    <a:pt x="54" y="4"/>
                    <a:pt x="49" y="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41" name="Freeform 6">
              <a:extLst>
                <a:ext uri="{FF2B5EF4-FFF2-40B4-BE49-F238E27FC236}">
                  <a16:creationId xmlns:a16="http://schemas.microsoft.com/office/drawing/2014/main" id="{E22489B8-A916-4DAA-B270-F11919807644}"/>
                </a:ext>
              </a:extLst>
            </p:cNvPr>
            <p:cNvSpPr>
              <a:spLocks noEditPoints="1"/>
            </p:cNvSpPr>
            <p:nvPr/>
          </p:nvSpPr>
          <p:spPr bwMode="auto">
            <a:xfrm>
              <a:off x="6048" y="2023"/>
              <a:ext cx="166" cy="159"/>
            </a:xfrm>
            <a:custGeom>
              <a:avLst/>
              <a:gdLst>
                <a:gd name="T0" fmla="*/ 46 w 225"/>
                <a:gd name="T1" fmla="*/ 214 h 215"/>
                <a:gd name="T2" fmla="*/ 33 w 225"/>
                <a:gd name="T3" fmla="*/ 209 h 215"/>
                <a:gd name="T4" fmla="*/ 10 w 225"/>
                <a:gd name="T5" fmla="*/ 185 h 215"/>
                <a:gd name="T6" fmla="*/ 2 w 225"/>
                <a:gd name="T7" fmla="*/ 170 h 215"/>
                <a:gd name="T8" fmla="*/ 3 w 225"/>
                <a:gd name="T9" fmla="*/ 145 h 215"/>
                <a:gd name="T10" fmla="*/ 6 w 225"/>
                <a:gd name="T11" fmla="*/ 138 h 215"/>
                <a:gd name="T12" fmla="*/ 10 w 225"/>
                <a:gd name="T13" fmla="*/ 129 h 215"/>
                <a:gd name="T14" fmla="*/ 10 w 225"/>
                <a:gd name="T15" fmla="*/ 102 h 215"/>
                <a:gd name="T16" fmla="*/ 9 w 225"/>
                <a:gd name="T17" fmla="*/ 92 h 215"/>
                <a:gd name="T18" fmla="*/ 9 w 225"/>
                <a:gd name="T19" fmla="*/ 87 h 215"/>
                <a:gd name="T20" fmla="*/ 16 w 225"/>
                <a:gd name="T21" fmla="*/ 55 h 215"/>
                <a:gd name="T22" fmla="*/ 25 w 225"/>
                <a:gd name="T23" fmla="*/ 43 h 215"/>
                <a:gd name="T24" fmla="*/ 42 w 225"/>
                <a:gd name="T25" fmla="*/ 30 h 215"/>
                <a:gd name="T26" fmla="*/ 72 w 225"/>
                <a:gd name="T27" fmla="*/ 24 h 215"/>
                <a:gd name="T28" fmla="*/ 78 w 225"/>
                <a:gd name="T29" fmla="*/ 23 h 215"/>
                <a:gd name="T30" fmla="*/ 101 w 225"/>
                <a:gd name="T31" fmla="*/ 18 h 215"/>
                <a:gd name="T32" fmla="*/ 117 w 225"/>
                <a:gd name="T33" fmla="*/ 11 h 215"/>
                <a:gd name="T34" fmla="*/ 152 w 225"/>
                <a:gd name="T35" fmla="*/ 0 h 215"/>
                <a:gd name="T36" fmla="*/ 153 w 225"/>
                <a:gd name="T37" fmla="*/ 0 h 215"/>
                <a:gd name="T38" fmla="*/ 178 w 225"/>
                <a:gd name="T39" fmla="*/ 12 h 215"/>
                <a:gd name="T40" fmla="*/ 192 w 225"/>
                <a:gd name="T41" fmla="*/ 40 h 215"/>
                <a:gd name="T42" fmla="*/ 194 w 225"/>
                <a:gd name="T43" fmla="*/ 47 h 215"/>
                <a:gd name="T44" fmla="*/ 197 w 225"/>
                <a:gd name="T45" fmla="*/ 52 h 215"/>
                <a:gd name="T46" fmla="*/ 208 w 225"/>
                <a:gd name="T47" fmla="*/ 73 h 215"/>
                <a:gd name="T48" fmla="*/ 215 w 225"/>
                <a:gd name="T49" fmla="*/ 87 h 215"/>
                <a:gd name="T50" fmla="*/ 223 w 225"/>
                <a:gd name="T51" fmla="*/ 124 h 215"/>
                <a:gd name="T52" fmla="*/ 174 w 225"/>
                <a:gd name="T53" fmla="*/ 178 h 215"/>
                <a:gd name="T54" fmla="*/ 135 w 225"/>
                <a:gd name="T55" fmla="*/ 194 h 215"/>
                <a:gd name="T56" fmla="*/ 109 w 225"/>
                <a:gd name="T57" fmla="*/ 201 h 215"/>
                <a:gd name="T58" fmla="*/ 87 w 225"/>
                <a:gd name="T59" fmla="*/ 207 h 215"/>
                <a:gd name="T60" fmla="*/ 54 w 225"/>
                <a:gd name="T61" fmla="*/ 215 h 215"/>
                <a:gd name="T62" fmla="*/ 46 w 225"/>
                <a:gd name="T63" fmla="*/ 214 h 215"/>
                <a:gd name="T64" fmla="*/ 152 w 225"/>
                <a:gd name="T65" fmla="*/ 1 h 215"/>
                <a:gd name="T66" fmla="*/ 118 w 225"/>
                <a:gd name="T67" fmla="*/ 12 h 215"/>
                <a:gd name="T68" fmla="*/ 101 w 225"/>
                <a:gd name="T69" fmla="*/ 19 h 215"/>
                <a:gd name="T70" fmla="*/ 78 w 225"/>
                <a:gd name="T71" fmla="*/ 24 h 215"/>
                <a:gd name="T72" fmla="*/ 72 w 225"/>
                <a:gd name="T73" fmla="*/ 24 h 215"/>
                <a:gd name="T74" fmla="*/ 42 w 225"/>
                <a:gd name="T75" fmla="*/ 31 h 215"/>
                <a:gd name="T76" fmla="*/ 25 w 225"/>
                <a:gd name="T77" fmla="*/ 44 h 215"/>
                <a:gd name="T78" fmla="*/ 17 w 225"/>
                <a:gd name="T79" fmla="*/ 56 h 215"/>
                <a:gd name="T80" fmla="*/ 10 w 225"/>
                <a:gd name="T81" fmla="*/ 87 h 215"/>
                <a:gd name="T82" fmla="*/ 10 w 225"/>
                <a:gd name="T83" fmla="*/ 92 h 215"/>
                <a:gd name="T84" fmla="*/ 11 w 225"/>
                <a:gd name="T85" fmla="*/ 102 h 215"/>
                <a:gd name="T86" fmla="*/ 11 w 225"/>
                <a:gd name="T87" fmla="*/ 129 h 215"/>
                <a:gd name="T88" fmla="*/ 7 w 225"/>
                <a:gd name="T89" fmla="*/ 138 h 215"/>
                <a:gd name="T90" fmla="*/ 4 w 225"/>
                <a:gd name="T91" fmla="*/ 145 h 215"/>
                <a:gd name="T92" fmla="*/ 3 w 225"/>
                <a:gd name="T93" fmla="*/ 169 h 215"/>
                <a:gd name="T94" fmla="*/ 11 w 225"/>
                <a:gd name="T95" fmla="*/ 184 h 215"/>
                <a:gd name="T96" fmla="*/ 34 w 225"/>
                <a:gd name="T97" fmla="*/ 209 h 215"/>
                <a:gd name="T98" fmla="*/ 46 w 225"/>
                <a:gd name="T99" fmla="*/ 213 h 215"/>
                <a:gd name="T100" fmla="*/ 86 w 225"/>
                <a:gd name="T101" fmla="*/ 206 h 215"/>
                <a:gd name="T102" fmla="*/ 108 w 225"/>
                <a:gd name="T103" fmla="*/ 200 h 215"/>
                <a:gd name="T104" fmla="*/ 135 w 225"/>
                <a:gd name="T105" fmla="*/ 193 h 215"/>
                <a:gd name="T106" fmla="*/ 174 w 225"/>
                <a:gd name="T107" fmla="*/ 177 h 215"/>
                <a:gd name="T108" fmla="*/ 222 w 225"/>
                <a:gd name="T109" fmla="*/ 124 h 215"/>
                <a:gd name="T110" fmla="*/ 214 w 225"/>
                <a:gd name="T111" fmla="*/ 87 h 215"/>
                <a:gd name="T112" fmla="*/ 207 w 225"/>
                <a:gd name="T113" fmla="*/ 74 h 215"/>
                <a:gd name="T114" fmla="*/ 196 w 225"/>
                <a:gd name="T115" fmla="*/ 53 h 215"/>
                <a:gd name="T116" fmla="*/ 194 w 225"/>
                <a:gd name="T117" fmla="*/ 47 h 215"/>
                <a:gd name="T118" fmla="*/ 191 w 225"/>
                <a:gd name="T119" fmla="*/ 40 h 215"/>
                <a:gd name="T120" fmla="*/ 177 w 225"/>
                <a:gd name="T121" fmla="*/ 12 h 215"/>
                <a:gd name="T122" fmla="*/ 153 w 225"/>
                <a:gd name="T123" fmla="*/ 1 h 215"/>
                <a:gd name="T124" fmla="*/ 152 w 225"/>
                <a:gd name="T125" fmla="*/ 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215">
                  <a:moveTo>
                    <a:pt x="46" y="214"/>
                  </a:moveTo>
                  <a:cubicBezTo>
                    <a:pt x="41" y="213"/>
                    <a:pt x="37" y="212"/>
                    <a:pt x="33" y="209"/>
                  </a:cubicBezTo>
                  <a:cubicBezTo>
                    <a:pt x="23" y="203"/>
                    <a:pt x="15" y="193"/>
                    <a:pt x="10" y="185"/>
                  </a:cubicBezTo>
                  <a:cubicBezTo>
                    <a:pt x="6" y="179"/>
                    <a:pt x="4" y="174"/>
                    <a:pt x="2" y="170"/>
                  </a:cubicBezTo>
                  <a:cubicBezTo>
                    <a:pt x="0" y="161"/>
                    <a:pt x="0" y="153"/>
                    <a:pt x="3" y="145"/>
                  </a:cubicBezTo>
                  <a:cubicBezTo>
                    <a:pt x="4" y="142"/>
                    <a:pt x="5" y="140"/>
                    <a:pt x="6" y="138"/>
                  </a:cubicBezTo>
                  <a:cubicBezTo>
                    <a:pt x="8" y="135"/>
                    <a:pt x="9" y="132"/>
                    <a:pt x="10" y="129"/>
                  </a:cubicBezTo>
                  <a:cubicBezTo>
                    <a:pt x="13" y="120"/>
                    <a:pt x="12" y="111"/>
                    <a:pt x="10" y="102"/>
                  </a:cubicBezTo>
                  <a:cubicBezTo>
                    <a:pt x="10" y="99"/>
                    <a:pt x="9" y="96"/>
                    <a:pt x="9" y="92"/>
                  </a:cubicBezTo>
                  <a:cubicBezTo>
                    <a:pt x="9" y="91"/>
                    <a:pt x="9" y="89"/>
                    <a:pt x="9" y="87"/>
                  </a:cubicBezTo>
                  <a:cubicBezTo>
                    <a:pt x="9" y="75"/>
                    <a:pt x="11" y="64"/>
                    <a:pt x="16" y="55"/>
                  </a:cubicBezTo>
                  <a:cubicBezTo>
                    <a:pt x="19" y="51"/>
                    <a:pt x="21" y="47"/>
                    <a:pt x="25" y="43"/>
                  </a:cubicBezTo>
                  <a:cubicBezTo>
                    <a:pt x="29" y="38"/>
                    <a:pt x="34" y="33"/>
                    <a:pt x="42" y="30"/>
                  </a:cubicBezTo>
                  <a:cubicBezTo>
                    <a:pt x="51" y="26"/>
                    <a:pt x="63" y="25"/>
                    <a:pt x="72" y="24"/>
                  </a:cubicBezTo>
                  <a:cubicBezTo>
                    <a:pt x="74" y="23"/>
                    <a:pt x="76" y="23"/>
                    <a:pt x="78" y="23"/>
                  </a:cubicBezTo>
                  <a:cubicBezTo>
                    <a:pt x="86" y="22"/>
                    <a:pt x="93" y="21"/>
                    <a:pt x="101" y="18"/>
                  </a:cubicBezTo>
                  <a:cubicBezTo>
                    <a:pt x="106" y="16"/>
                    <a:pt x="112" y="14"/>
                    <a:pt x="117" y="11"/>
                  </a:cubicBezTo>
                  <a:cubicBezTo>
                    <a:pt x="129" y="6"/>
                    <a:pt x="141" y="1"/>
                    <a:pt x="152" y="0"/>
                  </a:cubicBezTo>
                  <a:cubicBezTo>
                    <a:pt x="152" y="0"/>
                    <a:pt x="153" y="0"/>
                    <a:pt x="153" y="0"/>
                  </a:cubicBezTo>
                  <a:cubicBezTo>
                    <a:pt x="162" y="0"/>
                    <a:pt x="170" y="4"/>
                    <a:pt x="178" y="12"/>
                  </a:cubicBezTo>
                  <a:cubicBezTo>
                    <a:pt x="185" y="19"/>
                    <a:pt x="189" y="30"/>
                    <a:pt x="192" y="40"/>
                  </a:cubicBezTo>
                  <a:cubicBezTo>
                    <a:pt x="193" y="42"/>
                    <a:pt x="194" y="45"/>
                    <a:pt x="194" y="47"/>
                  </a:cubicBezTo>
                  <a:cubicBezTo>
                    <a:pt x="195" y="49"/>
                    <a:pt x="196" y="51"/>
                    <a:pt x="197" y="52"/>
                  </a:cubicBezTo>
                  <a:cubicBezTo>
                    <a:pt x="200" y="60"/>
                    <a:pt x="204" y="67"/>
                    <a:pt x="208" y="73"/>
                  </a:cubicBezTo>
                  <a:cubicBezTo>
                    <a:pt x="210" y="78"/>
                    <a:pt x="213" y="82"/>
                    <a:pt x="215" y="87"/>
                  </a:cubicBezTo>
                  <a:cubicBezTo>
                    <a:pt x="219" y="96"/>
                    <a:pt x="225" y="109"/>
                    <a:pt x="223" y="124"/>
                  </a:cubicBezTo>
                  <a:cubicBezTo>
                    <a:pt x="219" y="152"/>
                    <a:pt x="193" y="168"/>
                    <a:pt x="174" y="178"/>
                  </a:cubicBezTo>
                  <a:cubicBezTo>
                    <a:pt x="160" y="185"/>
                    <a:pt x="147" y="190"/>
                    <a:pt x="135" y="194"/>
                  </a:cubicBezTo>
                  <a:cubicBezTo>
                    <a:pt x="126" y="197"/>
                    <a:pt x="117" y="199"/>
                    <a:pt x="109" y="201"/>
                  </a:cubicBezTo>
                  <a:cubicBezTo>
                    <a:pt x="101" y="202"/>
                    <a:pt x="94" y="205"/>
                    <a:pt x="87" y="207"/>
                  </a:cubicBezTo>
                  <a:cubicBezTo>
                    <a:pt x="75" y="211"/>
                    <a:pt x="64" y="215"/>
                    <a:pt x="54" y="215"/>
                  </a:cubicBezTo>
                  <a:cubicBezTo>
                    <a:pt x="51" y="215"/>
                    <a:pt x="48" y="214"/>
                    <a:pt x="46" y="214"/>
                  </a:cubicBezTo>
                  <a:moveTo>
                    <a:pt x="152" y="1"/>
                  </a:moveTo>
                  <a:cubicBezTo>
                    <a:pt x="141" y="2"/>
                    <a:pt x="129" y="7"/>
                    <a:pt x="118" y="12"/>
                  </a:cubicBezTo>
                  <a:cubicBezTo>
                    <a:pt x="112" y="15"/>
                    <a:pt x="106" y="17"/>
                    <a:pt x="101" y="19"/>
                  </a:cubicBezTo>
                  <a:cubicBezTo>
                    <a:pt x="93" y="22"/>
                    <a:pt x="85" y="23"/>
                    <a:pt x="78" y="24"/>
                  </a:cubicBezTo>
                  <a:cubicBezTo>
                    <a:pt x="76" y="24"/>
                    <a:pt x="74" y="24"/>
                    <a:pt x="72" y="24"/>
                  </a:cubicBezTo>
                  <a:cubicBezTo>
                    <a:pt x="63" y="26"/>
                    <a:pt x="52" y="27"/>
                    <a:pt x="42" y="31"/>
                  </a:cubicBezTo>
                  <a:cubicBezTo>
                    <a:pt x="34" y="34"/>
                    <a:pt x="30" y="39"/>
                    <a:pt x="25" y="44"/>
                  </a:cubicBezTo>
                  <a:cubicBezTo>
                    <a:pt x="22" y="48"/>
                    <a:pt x="19" y="52"/>
                    <a:pt x="17" y="56"/>
                  </a:cubicBezTo>
                  <a:cubicBezTo>
                    <a:pt x="12" y="64"/>
                    <a:pt x="10" y="75"/>
                    <a:pt x="10" y="87"/>
                  </a:cubicBezTo>
                  <a:cubicBezTo>
                    <a:pt x="10" y="89"/>
                    <a:pt x="10" y="90"/>
                    <a:pt x="10" y="92"/>
                  </a:cubicBezTo>
                  <a:cubicBezTo>
                    <a:pt x="10" y="96"/>
                    <a:pt x="11" y="99"/>
                    <a:pt x="11" y="102"/>
                  </a:cubicBezTo>
                  <a:cubicBezTo>
                    <a:pt x="12" y="111"/>
                    <a:pt x="14" y="120"/>
                    <a:pt x="11" y="129"/>
                  </a:cubicBezTo>
                  <a:cubicBezTo>
                    <a:pt x="10" y="132"/>
                    <a:pt x="8" y="135"/>
                    <a:pt x="7" y="138"/>
                  </a:cubicBezTo>
                  <a:cubicBezTo>
                    <a:pt x="6" y="140"/>
                    <a:pt x="4" y="143"/>
                    <a:pt x="4" y="145"/>
                  </a:cubicBezTo>
                  <a:cubicBezTo>
                    <a:pt x="1" y="153"/>
                    <a:pt x="0" y="161"/>
                    <a:pt x="3" y="169"/>
                  </a:cubicBezTo>
                  <a:cubicBezTo>
                    <a:pt x="5" y="174"/>
                    <a:pt x="7" y="179"/>
                    <a:pt x="11" y="184"/>
                  </a:cubicBezTo>
                  <a:cubicBezTo>
                    <a:pt x="16" y="193"/>
                    <a:pt x="23" y="203"/>
                    <a:pt x="34" y="209"/>
                  </a:cubicBezTo>
                  <a:cubicBezTo>
                    <a:pt x="38" y="211"/>
                    <a:pt x="42" y="212"/>
                    <a:pt x="46" y="213"/>
                  </a:cubicBezTo>
                  <a:cubicBezTo>
                    <a:pt x="59" y="215"/>
                    <a:pt x="72" y="211"/>
                    <a:pt x="86" y="206"/>
                  </a:cubicBezTo>
                  <a:cubicBezTo>
                    <a:pt x="93" y="204"/>
                    <a:pt x="101" y="202"/>
                    <a:pt x="108" y="200"/>
                  </a:cubicBezTo>
                  <a:cubicBezTo>
                    <a:pt x="117" y="198"/>
                    <a:pt x="126" y="196"/>
                    <a:pt x="135" y="193"/>
                  </a:cubicBezTo>
                  <a:cubicBezTo>
                    <a:pt x="147" y="189"/>
                    <a:pt x="160" y="184"/>
                    <a:pt x="174" y="177"/>
                  </a:cubicBezTo>
                  <a:cubicBezTo>
                    <a:pt x="193" y="167"/>
                    <a:pt x="219" y="151"/>
                    <a:pt x="222" y="124"/>
                  </a:cubicBezTo>
                  <a:cubicBezTo>
                    <a:pt x="225" y="109"/>
                    <a:pt x="219" y="96"/>
                    <a:pt x="214" y="87"/>
                  </a:cubicBezTo>
                  <a:cubicBezTo>
                    <a:pt x="212" y="83"/>
                    <a:pt x="209" y="78"/>
                    <a:pt x="207" y="74"/>
                  </a:cubicBezTo>
                  <a:cubicBezTo>
                    <a:pt x="203" y="67"/>
                    <a:pt x="199" y="60"/>
                    <a:pt x="196" y="53"/>
                  </a:cubicBezTo>
                  <a:cubicBezTo>
                    <a:pt x="195" y="51"/>
                    <a:pt x="194" y="49"/>
                    <a:pt x="194" y="47"/>
                  </a:cubicBezTo>
                  <a:cubicBezTo>
                    <a:pt x="193" y="45"/>
                    <a:pt x="192" y="43"/>
                    <a:pt x="191" y="40"/>
                  </a:cubicBezTo>
                  <a:cubicBezTo>
                    <a:pt x="188" y="30"/>
                    <a:pt x="184" y="20"/>
                    <a:pt x="177" y="12"/>
                  </a:cubicBezTo>
                  <a:cubicBezTo>
                    <a:pt x="170" y="5"/>
                    <a:pt x="162" y="1"/>
                    <a:pt x="153" y="1"/>
                  </a:cubicBezTo>
                  <a:cubicBezTo>
                    <a:pt x="153" y="1"/>
                    <a:pt x="152" y="1"/>
                    <a:pt x="152" y="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42" name="Freeform 7">
              <a:extLst>
                <a:ext uri="{FF2B5EF4-FFF2-40B4-BE49-F238E27FC236}">
                  <a16:creationId xmlns:a16="http://schemas.microsoft.com/office/drawing/2014/main" id="{764F956A-AD21-469F-9AF7-2E832D652D04}"/>
                </a:ext>
              </a:extLst>
            </p:cNvPr>
            <p:cNvSpPr>
              <a:spLocks noEditPoints="1"/>
            </p:cNvSpPr>
            <p:nvPr/>
          </p:nvSpPr>
          <p:spPr bwMode="auto">
            <a:xfrm>
              <a:off x="5976" y="1992"/>
              <a:ext cx="275" cy="252"/>
            </a:xfrm>
            <a:custGeom>
              <a:avLst/>
              <a:gdLst>
                <a:gd name="T0" fmla="*/ 60 w 371"/>
                <a:gd name="T1" fmla="*/ 330 h 340"/>
                <a:gd name="T2" fmla="*/ 6 w 371"/>
                <a:gd name="T3" fmla="*/ 258 h 340"/>
                <a:gd name="T4" fmla="*/ 14 w 371"/>
                <a:gd name="T5" fmla="*/ 200 h 340"/>
                <a:gd name="T6" fmla="*/ 25 w 371"/>
                <a:gd name="T7" fmla="*/ 150 h 340"/>
                <a:gd name="T8" fmla="*/ 25 w 371"/>
                <a:gd name="T9" fmla="*/ 125 h 340"/>
                <a:gd name="T10" fmla="*/ 63 w 371"/>
                <a:gd name="T11" fmla="*/ 68 h 340"/>
                <a:gd name="T12" fmla="*/ 112 w 371"/>
                <a:gd name="T13" fmla="*/ 52 h 340"/>
                <a:gd name="T14" fmla="*/ 180 w 371"/>
                <a:gd name="T15" fmla="*/ 30 h 340"/>
                <a:gd name="T16" fmla="*/ 263 w 371"/>
                <a:gd name="T17" fmla="*/ 0 h 340"/>
                <a:gd name="T18" fmla="*/ 323 w 371"/>
                <a:gd name="T19" fmla="*/ 63 h 340"/>
                <a:gd name="T20" fmla="*/ 330 w 371"/>
                <a:gd name="T21" fmla="*/ 83 h 340"/>
                <a:gd name="T22" fmla="*/ 356 w 371"/>
                <a:gd name="T23" fmla="*/ 133 h 340"/>
                <a:gd name="T24" fmla="*/ 286 w 371"/>
                <a:gd name="T25" fmla="*/ 281 h 340"/>
                <a:gd name="T26" fmla="*/ 198 w 371"/>
                <a:gd name="T27" fmla="*/ 314 h 340"/>
                <a:gd name="T28" fmla="*/ 152 w 371"/>
                <a:gd name="T29" fmla="*/ 327 h 340"/>
                <a:gd name="T30" fmla="*/ 82 w 371"/>
                <a:gd name="T31" fmla="*/ 339 h 340"/>
                <a:gd name="T32" fmla="*/ 183 w 371"/>
                <a:gd name="T33" fmla="*/ 37 h 340"/>
                <a:gd name="T34" fmla="*/ 114 w 371"/>
                <a:gd name="T35" fmla="*/ 58 h 340"/>
                <a:gd name="T36" fmla="*/ 66 w 371"/>
                <a:gd name="T37" fmla="*/ 74 h 340"/>
                <a:gd name="T38" fmla="*/ 32 w 371"/>
                <a:gd name="T39" fmla="*/ 126 h 340"/>
                <a:gd name="T40" fmla="*/ 32 w 371"/>
                <a:gd name="T41" fmla="*/ 150 h 340"/>
                <a:gd name="T42" fmla="*/ 20 w 371"/>
                <a:gd name="T43" fmla="*/ 203 h 340"/>
                <a:gd name="T44" fmla="*/ 12 w 371"/>
                <a:gd name="T45" fmla="*/ 256 h 340"/>
                <a:gd name="T46" fmla="*/ 64 w 371"/>
                <a:gd name="T47" fmla="*/ 324 h 340"/>
                <a:gd name="T48" fmla="*/ 150 w 371"/>
                <a:gd name="T49" fmla="*/ 320 h 340"/>
                <a:gd name="T50" fmla="*/ 197 w 371"/>
                <a:gd name="T51" fmla="*/ 307 h 340"/>
                <a:gd name="T52" fmla="*/ 283 w 371"/>
                <a:gd name="T53" fmla="*/ 275 h 340"/>
                <a:gd name="T54" fmla="*/ 350 w 371"/>
                <a:gd name="T55" fmla="*/ 136 h 340"/>
                <a:gd name="T56" fmla="*/ 324 w 371"/>
                <a:gd name="T57" fmla="*/ 86 h 340"/>
                <a:gd name="T58" fmla="*/ 316 w 371"/>
                <a:gd name="T59" fmla="*/ 65 h 340"/>
                <a:gd name="T60" fmla="*/ 263 w 371"/>
                <a:gd name="T61" fmla="*/ 7 h 340"/>
                <a:gd name="T62" fmla="*/ 199 w 371"/>
                <a:gd name="T63" fmla="*/ 2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340">
                  <a:moveTo>
                    <a:pt x="82" y="339"/>
                  </a:moveTo>
                  <a:cubicBezTo>
                    <a:pt x="75" y="337"/>
                    <a:pt x="67" y="334"/>
                    <a:pt x="60" y="330"/>
                  </a:cubicBezTo>
                  <a:cubicBezTo>
                    <a:pt x="41" y="319"/>
                    <a:pt x="29" y="301"/>
                    <a:pt x="19" y="285"/>
                  </a:cubicBezTo>
                  <a:cubicBezTo>
                    <a:pt x="15" y="278"/>
                    <a:pt x="9" y="269"/>
                    <a:pt x="6" y="258"/>
                  </a:cubicBezTo>
                  <a:cubicBezTo>
                    <a:pt x="0" y="242"/>
                    <a:pt x="1" y="227"/>
                    <a:pt x="7" y="213"/>
                  </a:cubicBezTo>
                  <a:cubicBezTo>
                    <a:pt x="9" y="208"/>
                    <a:pt x="11" y="204"/>
                    <a:pt x="14" y="200"/>
                  </a:cubicBezTo>
                  <a:cubicBezTo>
                    <a:pt x="16" y="195"/>
                    <a:pt x="19" y="190"/>
                    <a:pt x="21" y="185"/>
                  </a:cubicBezTo>
                  <a:cubicBezTo>
                    <a:pt x="25" y="174"/>
                    <a:pt x="25" y="162"/>
                    <a:pt x="25" y="150"/>
                  </a:cubicBezTo>
                  <a:cubicBezTo>
                    <a:pt x="25" y="145"/>
                    <a:pt x="24" y="139"/>
                    <a:pt x="25" y="134"/>
                  </a:cubicBezTo>
                  <a:cubicBezTo>
                    <a:pt x="25" y="131"/>
                    <a:pt x="25" y="128"/>
                    <a:pt x="25" y="125"/>
                  </a:cubicBezTo>
                  <a:cubicBezTo>
                    <a:pt x="28" y="108"/>
                    <a:pt x="35" y="92"/>
                    <a:pt x="45" y="82"/>
                  </a:cubicBezTo>
                  <a:cubicBezTo>
                    <a:pt x="50" y="76"/>
                    <a:pt x="56" y="72"/>
                    <a:pt x="63" y="68"/>
                  </a:cubicBezTo>
                  <a:cubicBezTo>
                    <a:pt x="72" y="63"/>
                    <a:pt x="81" y="59"/>
                    <a:pt x="93" y="56"/>
                  </a:cubicBezTo>
                  <a:cubicBezTo>
                    <a:pt x="99" y="55"/>
                    <a:pt x="106" y="53"/>
                    <a:pt x="112" y="52"/>
                  </a:cubicBezTo>
                  <a:cubicBezTo>
                    <a:pt x="121" y="49"/>
                    <a:pt x="130" y="47"/>
                    <a:pt x="139" y="45"/>
                  </a:cubicBezTo>
                  <a:cubicBezTo>
                    <a:pt x="154" y="40"/>
                    <a:pt x="167" y="36"/>
                    <a:pt x="180" y="30"/>
                  </a:cubicBezTo>
                  <a:cubicBezTo>
                    <a:pt x="185" y="28"/>
                    <a:pt x="191" y="25"/>
                    <a:pt x="196" y="23"/>
                  </a:cubicBezTo>
                  <a:cubicBezTo>
                    <a:pt x="218" y="11"/>
                    <a:pt x="241" y="0"/>
                    <a:pt x="263" y="0"/>
                  </a:cubicBezTo>
                  <a:cubicBezTo>
                    <a:pt x="279" y="1"/>
                    <a:pt x="293" y="8"/>
                    <a:pt x="305" y="24"/>
                  </a:cubicBezTo>
                  <a:cubicBezTo>
                    <a:pt x="313" y="35"/>
                    <a:pt x="318" y="49"/>
                    <a:pt x="323" y="63"/>
                  </a:cubicBezTo>
                  <a:cubicBezTo>
                    <a:pt x="324" y="67"/>
                    <a:pt x="326" y="71"/>
                    <a:pt x="327" y="76"/>
                  </a:cubicBezTo>
                  <a:cubicBezTo>
                    <a:pt x="328" y="78"/>
                    <a:pt x="329" y="81"/>
                    <a:pt x="330" y="83"/>
                  </a:cubicBezTo>
                  <a:cubicBezTo>
                    <a:pt x="334" y="93"/>
                    <a:pt x="340" y="102"/>
                    <a:pt x="345" y="112"/>
                  </a:cubicBezTo>
                  <a:cubicBezTo>
                    <a:pt x="349" y="118"/>
                    <a:pt x="353" y="126"/>
                    <a:pt x="356" y="133"/>
                  </a:cubicBezTo>
                  <a:cubicBezTo>
                    <a:pt x="363" y="146"/>
                    <a:pt x="371" y="166"/>
                    <a:pt x="367" y="189"/>
                  </a:cubicBezTo>
                  <a:cubicBezTo>
                    <a:pt x="362" y="223"/>
                    <a:pt x="335" y="254"/>
                    <a:pt x="286" y="281"/>
                  </a:cubicBezTo>
                  <a:cubicBezTo>
                    <a:pt x="266" y="293"/>
                    <a:pt x="248" y="301"/>
                    <a:pt x="232" y="306"/>
                  </a:cubicBezTo>
                  <a:cubicBezTo>
                    <a:pt x="220" y="309"/>
                    <a:pt x="209" y="312"/>
                    <a:pt x="198" y="314"/>
                  </a:cubicBezTo>
                  <a:cubicBezTo>
                    <a:pt x="193" y="315"/>
                    <a:pt x="193" y="315"/>
                    <a:pt x="193" y="315"/>
                  </a:cubicBezTo>
                  <a:cubicBezTo>
                    <a:pt x="179" y="318"/>
                    <a:pt x="165" y="322"/>
                    <a:pt x="152" y="327"/>
                  </a:cubicBezTo>
                  <a:cubicBezTo>
                    <a:pt x="133" y="334"/>
                    <a:pt x="114" y="340"/>
                    <a:pt x="96" y="340"/>
                  </a:cubicBezTo>
                  <a:cubicBezTo>
                    <a:pt x="91" y="340"/>
                    <a:pt x="87" y="340"/>
                    <a:pt x="82" y="339"/>
                  </a:cubicBezTo>
                  <a:moveTo>
                    <a:pt x="199" y="29"/>
                  </a:moveTo>
                  <a:cubicBezTo>
                    <a:pt x="194" y="31"/>
                    <a:pt x="189" y="34"/>
                    <a:pt x="183" y="37"/>
                  </a:cubicBezTo>
                  <a:cubicBezTo>
                    <a:pt x="170" y="43"/>
                    <a:pt x="157" y="47"/>
                    <a:pt x="141" y="51"/>
                  </a:cubicBezTo>
                  <a:cubicBezTo>
                    <a:pt x="132" y="54"/>
                    <a:pt x="123" y="56"/>
                    <a:pt x="114" y="58"/>
                  </a:cubicBezTo>
                  <a:cubicBezTo>
                    <a:pt x="107" y="60"/>
                    <a:pt x="101" y="61"/>
                    <a:pt x="95" y="63"/>
                  </a:cubicBezTo>
                  <a:cubicBezTo>
                    <a:pt x="84" y="66"/>
                    <a:pt x="75" y="69"/>
                    <a:pt x="66" y="74"/>
                  </a:cubicBezTo>
                  <a:cubicBezTo>
                    <a:pt x="60" y="78"/>
                    <a:pt x="54" y="81"/>
                    <a:pt x="50" y="86"/>
                  </a:cubicBezTo>
                  <a:cubicBezTo>
                    <a:pt x="41" y="96"/>
                    <a:pt x="35" y="110"/>
                    <a:pt x="32" y="126"/>
                  </a:cubicBezTo>
                  <a:cubicBezTo>
                    <a:pt x="32" y="129"/>
                    <a:pt x="32" y="132"/>
                    <a:pt x="32" y="134"/>
                  </a:cubicBezTo>
                  <a:cubicBezTo>
                    <a:pt x="31" y="140"/>
                    <a:pt x="32" y="145"/>
                    <a:pt x="32" y="150"/>
                  </a:cubicBezTo>
                  <a:cubicBezTo>
                    <a:pt x="32" y="162"/>
                    <a:pt x="32" y="175"/>
                    <a:pt x="27" y="188"/>
                  </a:cubicBezTo>
                  <a:cubicBezTo>
                    <a:pt x="25" y="193"/>
                    <a:pt x="22" y="198"/>
                    <a:pt x="20" y="203"/>
                  </a:cubicBezTo>
                  <a:cubicBezTo>
                    <a:pt x="17" y="207"/>
                    <a:pt x="15" y="211"/>
                    <a:pt x="13" y="215"/>
                  </a:cubicBezTo>
                  <a:cubicBezTo>
                    <a:pt x="8" y="228"/>
                    <a:pt x="7" y="242"/>
                    <a:pt x="12" y="256"/>
                  </a:cubicBezTo>
                  <a:cubicBezTo>
                    <a:pt x="16" y="266"/>
                    <a:pt x="21" y="275"/>
                    <a:pt x="25" y="281"/>
                  </a:cubicBezTo>
                  <a:cubicBezTo>
                    <a:pt x="35" y="297"/>
                    <a:pt x="46" y="314"/>
                    <a:pt x="64" y="324"/>
                  </a:cubicBezTo>
                  <a:cubicBezTo>
                    <a:pt x="70" y="328"/>
                    <a:pt x="77" y="331"/>
                    <a:pt x="84" y="332"/>
                  </a:cubicBezTo>
                  <a:cubicBezTo>
                    <a:pt x="105" y="336"/>
                    <a:pt x="127" y="328"/>
                    <a:pt x="150" y="320"/>
                  </a:cubicBezTo>
                  <a:cubicBezTo>
                    <a:pt x="163" y="316"/>
                    <a:pt x="177" y="311"/>
                    <a:pt x="192" y="308"/>
                  </a:cubicBezTo>
                  <a:cubicBezTo>
                    <a:pt x="197" y="307"/>
                    <a:pt x="197" y="307"/>
                    <a:pt x="197" y="307"/>
                  </a:cubicBezTo>
                  <a:cubicBezTo>
                    <a:pt x="208" y="305"/>
                    <a:pt x="219" y="303"/>
                    <a:pt x="230" y="299"/>
                  </a:cubicBezTo>
                  <a:cubicBezTo>
                    <a:pt x="246" y="294"/>
                    <a:pt x="263" y="287"/>
                    <a:pt x="283" y="275"/>
                  </a:cubicBezTo>
                  <a:cubicBezTo>
                    <a:pt x="330" y="249"/>
                    <a:pt x="356" y="220"/>
                    <a:pt x="361" y="188"/>
                  </a:cubicBezTo>
                  <a:cubicBezTo>
                    <a:pt x="363" y="172"/>
                    <a:pt x="360" y="156"/>
                    <a:pt x="350" y="136"/>
                  </a:cubicBezTo>
                  <a:cubicBezTo>
                    <a:pt x="347" y="129"/>
                    <a:pt x="343" y="122"/>
                    <a:pt x="339" y="115"/>
                  </a:cubicBezTo>
                  <a:cubicBezTo>
                    <a:pt x="334" y="106"/>
                    <a:pt x="328" y="96"/>
                    <a:pt x="324" y="86"/>
                  </a:cubicBezTo>
                  <a:cubicBezTo>
                    <a:pt x="323" y="83"/>
                    <a:pt x="322" y="81"/>
                    <a:pt x="321" y="78"/>
                  </a:cubicBezTo>
                  <a:cubicBezTo>
                    <a:pt x="319" y="74"/>
                    <a:pt x="318" y="69"/>
                    <a:pt x="316" y="65"/>
                  </a:cubicBezTo>
                  <a:cubicBezTo>
                    <a:pt x="311" y="51"/>
                    <a:pt x="307" y="38"/>
                    <a:pt x="299" y="28"/>
                  </a:cubicBezTo>
                  <a:cubicBezTo>
                    <a:pt x="289" y="14"/>
                    <a:pt x="277" y="8"/>
                    <a:pt x="263" y="7"/>
                  </a:cubicBezTo>
                  <a:cubicBezTo>
                    <a:pt x="262" y="7"/>
                    <a:pt x="262" y="7"/>
                    <a:pt x="261" y="7"/>
                  </a:cubicBezTo>
                  <a:cubicBezTo>
                    <a:pt x="241" y="7"/>
                    <a:pt x="220" y="18"/>
                    <a:pt x="199" y="2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43" name="Freeform 8">
              <a:extLst>
                <a:ext uri="{FF2B5EF4-FFF2-40B4-BE49-F238E27FC236}">
                  <a16:creationId xmlns:a16="http://schemas.microsoft.com/office/drawing/2014/main" id="{DE0F8AD7-0126-4218-A14C-B51FFD702820}"/>
                </a:ext>
              </a:extLst>
            </p:cNvPr>
            <p:cNvSpPr>
              <a:spLocks noEditPoints="1"/>
            </p:cNvSpPr>
            <p:nvPr/>
          </p:nvSpPr>
          <p:spPr bwMode="auto">
            <a:xfrm>
              <a:off x="5910" y="1966"/>
              <a:ext cx="372" cy="339"/>
            </a:xfrm>
            <a:custGeom>
              <a:avLst/>
              <a:gdLst>
                <a:gd name="T0" fmla="*/ 83 w 502"/>
                <a:gd name="T1" fmla="*/ 441 h 458"/>
                <a:gd name="T2" fmla="*/ 8 w 502"/>
                <a:gd name="T3" fmla="*/ 340 h 458"/>
                <a:gd name="T4" fmla="*/ 19 w 502"/>
                <a:gd name="T5" fmla="*/ 260 h 458"/>
                <a:gd name="T6" fmla="*/ 38 w 502"/>
                <a:gd name="T7" fmla="*/ 193 h 458"/>
                <a:gd name="T8" fmla="*/ 41 w 502"/>
                <a:gd name="T9" fmla="*/ 161 h 458"/>
                <a:gd name="T10" fmla="*/ 97 w 502"/>
                <a:gd name="T11" fmla="*/ 93 h 458"/>
                <a:gd name="T12" fmla="*/ 139 w 502"/>
                <a:gd name="T13" fmla="*/ 84 h 458"/>
                <a:gd name="T14" fmla="*/ 256 w 502"/>
                <a:gd name="T15" fmla="*/ 43 h 458"/>
                <a:gd name="T16" fmla="*/ 366 w 502"/>
                <a:gd name="T17" fmla="*/ 1 h 458"/>
                <a:gd name="T18" fmla="*/ 440 w 502"/>
                <a:gd name="T19" fmla="*/ 82 h 458"/>
                <a:gd name="T20" fmla="*/ 451 w 502"/>
                <a:gd name="T21" fmla="*/ 112 h 458"/>
                <a:gd name="T22" fmla="*/ 485 w 502"/>
                <a:gd name="T23" fmla="*/ 177 h 458"/>
                <a:gd name="T24" fmla="*/ 389 w 502"/>
                <a:gd name="T25" fmla="*/ 375 h 458"/>
                <a:gd name="T26" fmla="*/ 280 w 502"/>
                <a:gd name="T27" fmla="*/ 416 h 458"/>
                <a:gd name="T28" fmla="*/ 209 w 502"/>
                <a:gd name="T29" fmla="*/ 436 h 458"/>
                <a:gd name="T30" fmla="*/ 113 w 502"/>
                <a:gd name="T31" fmla="*/ 453 h 458"/>
                <a:gd name="T32" fmla="*/ 256 w 502"/>
                <a:gd name="T33" fmla="*/ 44 h 458"/>
                <a:gd name="T34" fmla="*/ 139 w 502"/>
                <a:gd name="T35" fmla="*/ 85 h 458"/>
                <a:gd name="T36" fmla="*/ 97 w 502"/>
                <a:gd name="T37" fmla="*/ 94 h 458"/>
                <a:gd name="T38" fmla="*/ 42 w 502"/>
                <a:gd name="T39" fmla="*/ 161 h 458"/>
                <a:gd name="T40" fmla="*/ 39 w 502"/>
                <a:gd name="T41" fmla="*/ 193 h 458"/>
                <a:gd name="T42" fmla="*/ 20 w 502"/>
                <a:gd name="T43" fmla="*/ 260 h 458"/>
                <a:gd name="T44" fmla="*/ 9 w 502"/>
                <a:gd name="T45" fmla="*/ 340 h 458"/>
                <a:gd name="T46" fmla="*/ 83 w 502"/>
                <a:gd name="T47" fmla="*/ 441 h 458"/>
                <a:gd name="T48" fmla="*/ 208 w 502"/>
                <a:gd name="T49" fmla="*/ 435 h 458"/>
                <a:gd name="T50" fmla="*/ 280 w 502"/>
                <a:gd name="T51" fmla="*/ 415 h 458"/>
                <a:gd name="T52" fmla="*/ 388 w 502"/>
                <a:gd name="T53" fmla="*/ 374 h 458"/>
                <a:gd name="T54" fmla="*/ 484 w 502"/>
                <a:gd name="T55" fmla="*/ 177 h 458"/>
                <a:gd name="T56" fmla="*/ 451 w 502"/>
                <a:gd name="T57" fmla="*/ 112 h 458"/>
                <a:gd name="T58" fmla="*/ 440 w 502"/>
                <a:gd name="T59" fmla="*/ 82 h 458"/>
                <a:gd name="T60" fmla="*/ 366 w 502"/>
                <a:gd name="T61" fmla="*/ 2 h 458"/>
                <a:gd name="T62" fmla="*/ 269 w 502"/>
                <a:gd name="T63" fmla="*/ 3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2" h="458">
                  <a:moveTo>
                    <a:pt x="113" y="453"/>
                  </a:moveTo>
                  <a:cubicBezTo>
                    <a:pt x="103" y="451"/>
                    <a:pt x="93" y="447"/>
                    <a:pt x="83" y="441"/>
                  </a:cubicBezTo>
                  <a:cubicBezTo>
                    <a:pt x="58" y="426"/>
                    <a:pt x="42" y="402"/>
                    <a:pt x="27" y="378"/>
                  </a:cubicBezTo>
                  <a:cubicBezTo>
                    <a:pt x="20" y="368"/>
                    <a:pt x="13" y="354"/>
                    <a:pt x="8" y="340"/>
                  </a:cubicBezTo>
                  <a:cubicBezTo>
                    <a:pt x="0" y="318"/>
                    <a:pt x="1" y="298"/>
                    <a:pt x="9" y="278"/>
                  </a:cubicBezTo>
                  <a:cubicBezTo>
                    <a:pt x="12" y="272"/>
                    <a:pt x="16" y="266"/>
                    <a:pt x="19" y="260"/>
                  </a:cubicBezTo>
                  <a:cubicBezTo>
                    <a:pt x="23" y="253"/>
                    <a:pt x="28" y="247"/>
                    <a:pt x="30" y="240"/>
                  </a:cubicBezTo>
                  <a:cubicBezTo>
                    <a:pt x="37" y="224"/>
                    <a:pt x="37" y="208"/>
                    <a:pt x="38" y="193"/>
                  </a:cubicBezTo>
                  <a:cubicBezTo>
                    <a:pt x="38" y="186"/>
                    <a:pt x="39" y="179"/>
                    <a:pt x="39" y="172"/>
                  </a:cubicBezTo>
                  <a:cubicBezTo>
                    <a:pt x="40" y="168"/>
                    <a:pt x="40" y="164"/>
                    <a:pt x="41" y="161"/>
                  </a:cubicBezTo>
                  <a:cubicBezTo>
                    <a:pt x="46" y="138"/>
                    <a:pt x="57" y="119"/>
                    <a:pt x="71" y="107"/>
                  </a:cubicBezTo>
                  <a:cubicBezTo>
                    <a:pt x="78" y="101"/>
                    <a:pt x="86" y="97"/>
                    <a:pt x="97" y="93"/>
                  </a:cubicBezTo>
                  <a:cubicBezTo>
                    <a:pt x="108" y="90"/>
                    <a:pt x="118" y="88"/>
                    <a:pt x="132" y="85"/>
                  </a:cubicBezTo>
                  <a:cubicBezTo>
                    <a:pt x="134" y="85"/>
                    <a:pt x="137" y="84"/>
                    <a:pt x="139" y="84"/>
                  </a:cubicBezTo>
                  <a:cubicBezTo>
                    <a:pt x="160" y="80"/>
                    <a:pt x="181" y="74"/>
                    <a:pt x="200" y="67"/>
                  </a:cubicBezTo>
                  <a:cubicBezTo>
                    <a:pt x="222" y="59"/>
                    <a:pt x="240" y="52"/>
                    <a:pt x="256" y="43"/>
                  </a:cubicBezTo>
                  <a:cubicBezTo>
                    <a:pt x="260" y="41"/>
                    <a:pt x="264" y="39"/>
                    <a:pt x="268" y="36"/>
                  </a:cubicBezTo>
                  <a:cubicBezTo>
                    <a:pt x="299" y="19"/>
                    <a:pt x="335" y="0"/>
                    <a:pt x="366" y="1"/>
                  </a:cubicBezTo>
                  <a:cubicBezTo>
                    <a:pt x="388" y="3"/>
                    <a:pt x="406" y="14"/>
                    <a:pt x="420" y="35"/>
                  </a:cubicBezTo>
                  <a:cubicBezTo>
                    <a:pt x="429" y="48"/>
                    <a:pt x="435" y="66"/>
                    <a:pt x="440" y="82"/>
                  </a:cubicBezTo>
                  <a:cubicBezTo>
                    <a:pt x="442" y="89"/>
                    <a:pt x="445" y="95"/>
                    <a:pt x="447" y="102"/>
                  </a:cubicBezTo>
                  <a:cubicBezTo>
                    <a:pt x="448" y="105"/>
                    <a:pt x="450" y="109"/>
                    <a:pt x="451" y="112"/>
                  </a:cubicBezTo>
                  <a:cubicBezTo>
                    <a:pt x="457" y="124"/>
                    <a:pt x="463" y="136"/>
                    <a:pt x="470" y="148"/>
                  </a:cubicBezTo>
                  <a:cubicBezTo>
                    <a:pt x="475" y="157"/>
                    <a:pt x="480" y="167"/>
                    <a:pt x="485" y="177"/>
                  </a:cubicBezTo>
                  <a:cubicBezTo>
                    <a:pt x="498" y="204"/>
                    <a:pt x="502" y="225"/>
                    <a:pt x="498" y="248"/>
                  </a:cubicBezTo>
                  <a:cubicBezTo>
                    <a:pt x="494" y="279"/>
                    <a:pt x="471" y="326"/>
                    <a:pt x="389" y="375"/>
                  </a:cubicBezTo>
                  <a:cubicBezTo>
                    <a:pt x="362" y="391"/>
                    <a:pt x="340" y="401"/>
                    <a:pt x="319" y="407"/>
                  </a:cubicBezTo>
                  <a:cubicBezTo>
                    <a:pt x="306" y="411"/>
                    <a:pt x="293" y="414"/>
                    <a:pt x="280" y="416"/>
                  </a:cubicBezTo>
                  <a:cubicBezTo>
                    <a:pt x="276" y="417"/>
                    <a:pt x="273" y="417"/>
                    <a:pt x="269" y="418"/>
                  </a:cubicBezTo>
                  <a:cubicBezTo>
                    <a:pt x="248" y="422"/>
                    <a:pt x="228" y="429"/>
                    <a:pt x="209" y="436"/>
                  </a:cubicBezTo>
                  <a:cubicBezTo>
                    <a:pt x="182" y="445"/>
                    <a:pt x="156" y="454"/>
                    <a:pt x="131" y="454"/>
                  </a:cubicBezTo>
                  <a:cubicBezTo>
                    <a:pt x="125" y="454"/>
                    <a:pt x="119" y="454"/>
                    <a:pt x="113" y="453"/>
                  </a:cubicBezTo>
                  <a:moveTo>
                    <a:pt x="269" y="37"/>
                  </a:moveTo>
                  <a:cubicBezTo>
                    <a:pt x="264" y="39"/>
                    <a:pt x="260" y="42"/>
                    <a:pt x="256" y="44"/>
                  </a:cubicBezTo>
                  <a:cubicBezTo>
                    <a:pt x="240" y="52"/>
                    <a:pt x="223" y="60"/>
                    <a:pt x="200" y="68"/>
                  </a:cubicBezTo>
                  <a:cubicBezTo>
                    <a:pt x="181" y="75"/>
                    <a:pt x="160" y="80"/>
                    <a:pt x="139" y="85"/>
                  </a:cubicBezTo>
                  <a:cubicBezTo>
                    <a:pt x="137" y="85"/>
                    <a:pt x="134" y="86"/>
                    <a:pt x="132" y="86"/>
                  </a:cubicBezTo>
                  <a:cubicBezTo>
                    <a:pt x="118" y="89"/>
                    <a:pt x="108" y="91"/>
                    <a:pt x="97" y="94"/>
                  </a:cubicBezTo>
                  <a:cubicBezTo>
                    <a:pt x="87" y="97"/>
                    <a:pt x="79" y="102"/>
                    <a:pt x="71" y="108"/>
                  </a:cubicBezTo>
                  <a:cubicBezTo>
                    <a:pt x="57" y="119"/>
                    <a:pt x="47" y="139"/>
                    <a:pt x="42" y="161"/>
                  </a:cubicBezTo>
                  <a:cubicBezTo>
                    <a:pt x="41" y="164"/>
                    <a:pt x="41" y="168"/>
                    <a:pt x="40" y="172"/>
                  </a:cubicBezTo>
                  <a:cubicBezTo>
                    <a:pt x="39" y="179"/>
                    <a:pt x="39" y="186"/>
                    <a:pt x="39" y="193"/>
                  </a:cubicBezTo>
                  <a:cubicBezTo>
                    <a:pt x="38" y="208"/>
                    <a:pt x="37" y="224"/>
                    <a:pt x="31" y="240"/>
                  </a:cubicBezTo>
                  <a:cubicBezTo>
                    <a:pt x="28" y="247"/>
                    <a:pt x="24" y="254"/>
                    <a:pt x="20" y="260"/>
                  </a:cubicBezTo>
                  <a:cubicBezTo>
                    <a:pt x="16" y="266"/>
                    <a:pt x="13" y="272"/>
                    <a:pt x="10" y="279"/>
                  </a:cubicBezTo>
                  <a:cubicBezTo>
                    <a:pt x="1" y="298"/>
                    <a:pt x="1" y="318"/>
                    <a:pt x="9" y="340"/>
                  </a:cubicBezTo>
                  <a:cubicBezTo>
                    <a:pt x="13" y="354"/>
                    <a:pt x="21" y="367"/>
                    <a:pt x="27" y="377"/>
                  </a:cubicBezTo>
                  <a:cubicBezTo>
                    <a:pt x="43" y="402"/>
                    <a:pt x="58" y="425"/>
                    <a:pt x="83" y="441"/>
                  </a:cubicBezTo>
                  <a:cubicBezTo>
                    <a:pt x="93" y="446"/>
                    <a:pt x="103" y="450"/>
                    <a:pt x="113" y="452"/>
                  </a:cubicBezTo>
                  <a:cubicBezTo>
                    <a:pt x="144" y="458"/>
                    <a:pt x="175" y="447"/>
                    <a:pt x="208" y="435"/>
                  </a:cubicBezTo>
                  <a:cubicBezTo>
                    <a:pt x="228" y="428"/>
                    <a:pt x="248" y="421"/>
                    <a:pt x="269" y="417"/>
                  </a:cubicBezTo>
                  <a:cubicBezTo>
                    <a:pt x="273" y="416"/>
                    <a:pt x="276" y="416"/>
                    <a:pt x="280" y="415"/>
                  </a:cubicBezTo>
                  <a:cubicBezTo>
                    <a:pt x="293" y="413"/>
                    <a:pt x="306" y="410"/>
                    <a:pt x="319" y="406"/>
                  </a:cubicBezTo>
                  <a:cubicBezTo>
                    <a:pt x="340" y="400"/>
                    <a:pt x="362" y="390"/>
                    <a:pt x="388" y="374"/>
                  </a:cubicBezTo>
                  <a:cubicBezTo>
                    <a:pt x="470" y="326"/>
                    <a:pt x="493" y="278"/>
                    <a:pt x="498" y="247"/>
                  </a:cubicBezTo>
                  <a:cubicBezTo>
                    <a:pt x="501" y="225"/>
                    <a:pt x="497" y="204"/>
                    <a:pt x="484" y="177"/>
                  </a:cubicBezTo>
                  <a:cubicBezTo>
                    <a:pt x="480" y="167"/>
                    <a:pt x="474" y="158"/>
                    <a:pt x="469" y="148"/>
                  </a:cubicBezTo>
                  <a:cubicBezTo>
                    <a:pt x="463" y="137"/>
                    <a:pt x="456" y="125"/>
                    <a:pt x="451" y="112"/>
                  </a:cubicBezTo>
                  <a:cubicBezTo>
                    <a:pt x="449" y="109"/>
                    <a:pt x="448" y="106"/>
                    <a:pt x="446" y="102"/>
                  </a:cubicBezTo>
                  <a:cubicBezTo>
                    <a:pt x="444" y="96"/>
                    <a:pt x="442" y="89"/>
                    <a:pt x="440" y="82"/>
                  </a:cubicBezTo>
                  <a:cubicBezTo>
                    <a:pt x="434" y="66"/>
                    <a:pt x="428" y="49"/>
                    <a:pt x="419" y="35"/>
                  </a:cubicBezTo>
                  <a:cubicBezTo>
                    <a:pt x="405" y="14"/>
                    <a:pt x="387" y="3"/>
                    <a:pt x="366" y="2"/>
                  </a:cubicBezTo>
                  <a:cubicBezTo>
                    <a:pt x="365" y="2"/>
                    <a:pt x="364" y="2"/>
                    <a:pt x="362" y="2"/>
                  </a:cubicBezTo>
                  <a:cubicBezTo>
                    <a:pt x="332" y="2"/>
                    <a:pt x="298" y="21"/>
                    <a:pt x="269" y="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44" name="Freeform 9">
              <a:extLst>
                <a:ext uri="{FF2B5EF4-FFF2-40B4-BE49-F238E27FC236}">
                  <a16:creationId xmlns:a16="http://schemas.microsoft.com/office/drawing/2014/main" id="{2A01B20A-25F0-4341-9A73-86F1FED22360}"/>
                </a:ext>
              </a:extLst>
            </p:cNvPr>
            <p:cNvSpPr>
              <a:spLocks noEditPoints="1"/>
            </p:cNvSpPr>
            <p:nvPr/>
          </p:nvSpPr>
          <p:spPr bwMode="auto">
            <a:xfrm>
              <a:off x="5842" y="1939"/>
              <a:ext cx="474" cy="427"/>
            </a:xfrm>
            <a:custGeom>
              <a:avLst/>
              <a:gdLst>
                <a:gd name="T0" fmla="*/ 107 w 640"/>
                <a:gd name="T1" fmla="*/ 555 h 577"/>
                <a:gd name="T2" fmla="*/ 10 w 640"/>
                <a:gd name="T3" fmla="*/ 423 h 577"/>
                <a:gd name="T4" fmla="*/ 26 w 640"/>
                <a:gd name="T5" fmla="*/ 319 h 577"/>
                <a:gd name="T6" fmla="*/ 51 w 640"/>
                <a:gd name="T7" fmla="*/ 236 h 577"/>
                <a:gd name="T8" fmla="*/ 57 w 640"/>
                <a:gd name="T9" fmla="*/ 195 h 577"/>
                <a:gd name="T10" fmla="*/ 132 w 640"/>
                <a:gd name="T11" fmla="*/ 116 h 577"/>
                <a:gd name="T12" fmla="*/ 187 w 640"/>
                <a:gd name="T13" fmla="*/ 109 h 577"/>
                <a:gd name="T14" fmla="*/ 333 w 640"/>
                <a:gd name="T15" fmla="*/ 53 h 577"/>
                <a:gd name="T16" fmla="*/ 467 w 640"/>
                <a:gd name="T17" fmla="*/ 0 h 577"/>
                <a:gd name="T18" fmla="*/ 540 w 640"/>
                <a:gd name="T19" fmla="*/ 44 h 577"/>
                <a:gd name="T20" fmla="*/ 573 w 640"/>
                <a:gd name="T21" fmla="*/ 128 h 577"/>
                <a:gd name="T22" fmla="*/ 600 w 640"/>
                <a:gd name="T23" fmla="*/ 183 h 577"/>
                <a:gd name="T24" fmla="*/ 636 w 640"/>
                <a:gd name="T25" fmla="*/ 307 h 577"/>
                <a:gd name="T26" fmla="*/ 410 w 640"/>
                <a:gd name="T27" fmla="*/ 512 h 577"/>
                <a:gd name="T28" fmla="*/ 349 w 640"/>
                <a:gd name="T29" fmla="*/ 524 h 577"/>
                <a:gd name="T30" fmla="*/ 169 w 640"/>
                <a:gd name="T31" fmla="*/ 572 h 577"/>
                <a:gd name="T32" fmla="*/ 341 w 640"/>
                <a:gd name="T33" fmla="*/ 49 h 577"/>
                <a:gd name="T34" fmla="*/ 264 w 640"/>
                <a:gd name="T35" fmla="*/ 88 h 577"/>
                <a:gd name="T36" fmla="*/ 163 w 640"/>
                <a:gd name="T37" fmla="*/ 113 h 577"/>
                <a:gd name="T38" fmla="*/ 98 w 640"/>
                <a:gd name="T39" fmla="*/ 132 h 577"/>
                <a:gd name="T40" fmla="*/ 55 w 640"/>
                <a:gd name="T41" fmla="*/ 209 h 577"/>
                <a:gd name="T42" fmla="*/ 41 w 640"/>
                <a:gd name="T43" fmla="*/ 293 h 577"/>
                <a:gd name="T44" fmla="*/ 13 w 640"/>
                <a:gd name="T45" fmla="*/ 344 h 577"/>
                <a:gd name="T46" fmla="*/ 35 w 640"/>
                <a:gd name="T47" fmla="*/ 472 h 577"/>
                <a:gd name="T48" fmla="*/ 147 w 640"/>
                <a:gd name="T49" fmla="*/ 569 h 577"/>
                <a:gd name="T50" fmla="*/ 349 w 640"/>
                <a:gd name="T51" fmla="*/ 523 h 577"/>
                <a:gd name="T52" fmla="*/ 410 w 640"/>
                <a:gd name="T53" fmla="*/ 511 h 577"/>
                <a:gd name="T54" fmla="*/ 635 w 640"/>
                <a:gd name="T55" fmla="*/ 307 h 577"/>
                <a:gd name="T56" fmla="*/ 600 w 640"/>
                <a:gd name="T57" fmla="*/ 183 h 577"/>
                <a:gd name="T58" fmla="*/ 572 w 640"/>
                <a:gd name="T59" fmla="*/ 128 h 577"/>
                <a:gd name="T60" fmla="*/ 540 w 640"/>
                <a:gd name="T61" fmla="*/ 44 h 577"/>
                <a:gd name="T62" fmla="*/ 467 w 640"/>
                <a:gd name="T6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0" h="577">
                  <a:moveTo>
                    <a:pt x="147" y="570"/>
                  </a:moveTo>
                  <a:cubicBezTo>
                    <a:pt x="133" y="568"/>
                    <a:pt x="120" y="563"/>
                    <a:pt x="107" y="555"/>
                  </a:cubicBezTo>
                  <a:cubicBezTo>
                    <a:pt x="75" y="535"/>
                    <a:pt x="55" y="505"/>
                    <a:pt x="35" y="472"/>
                  </a:cubicBezTo>
                  <a:cubicBezTo>
                    <a:pt x="26" y="458"/>
                    <a:pt x="16" y="441"/>
                    <a:pt x="10" y="423"/>
                  </a:cubicBezTo>
                  <a:cubicBezTo>
                    <a:pt x="0" y="395"/>
                    <a:pt x="1" y="368"/>
                    <a:pt x="12" y="343"/>
                  </a:cubicBezTo>
                  <a:cubicBezTo>
                    <a:pt x="16" y="335"/>
                    <a:pt x="21" y="327"/>
                    <a:pt x="26" y="319"/>
                  </a:cubicBezTo>
                  <a:cubicBezTo>
                    <a:pt x="31" y="310"/>
                    <a:pt x="36" y="302"/>
                    <a:pt x="40" y="293"/>
                  </a:cubicBezTo>
                  <a:cubicBezTo>
                    <a:pt x="48" y="274"/>
                    <a:pt x="50" y="255"/>
                    <a:pt x="51" y="236"/>
                  </a:cubicBezTo>
                  <a:cubicBezTo>
                    <a:pt x="52" y="227"/>
                    <a:pt x="53" y="218"/>
                    <a:pt x="54" y="209"/>
                  </a:cubicBezTo>
                  <a:cubicBezTo>
                    <a:pt x="55" y="205"/>
                    <a:pt x="56" y="200"/>
                    <a:pt x="57" y="195"/>
                  </a:cubicBezTo>
                  <a:cubicBezTo>
                    <a:pt x="64" y="168"/>
                    <a:pt x="79" y="144"/>
                    <a:pt x="97" y="131"/>
                  </a:cubicBezTo>
                  <a:cubicBezTo>
                    <a:pt x="107" y="124"/>
                    <a:pt x="119" y="119"/>
                    <a:pt x="132" y="116"/>
                  </a:cubicBezTo>
                  <a:cubicBezTo>
                    <a:pt x="142" y="114"/>
                    <a:pt x="152" y="113"/>
                    <a:pt x="163" y="112"/>
                  </a:cubicBezTo>
                  <a:cubicBezTo>
                    <a:pt x="171" y="111"/>
                    <a:pt x="178" y="110"/>
                    <a:pt x="187" y="109"/>
                  </a:cubicBezTo>
                  <a:cubicBezTo>
                    <a:pt x="211" y="105"/>
                    <a:pt x="237" y="97"/>
                    <a:pt x="263" y="87"/>
                  </a:cubicBezTo>
                  <a:cubicBezTo>
                    <a:pt x="288" y="77"/>
                    <a:pt x="312" y="66"/>
                    <a:pt x="333" y="53"/>
                  </a:cubicBezTo>
                  <a:cubicBezTo>
                    <a:pt x="336" y="52"/>
                    <a:pt x="338" y="50"/>
                    <a:pt x="341" y="49"/>
                  </a:cubicBezTo>
                  <a:cubicBezTo>
                    <a:pt x="381" y="26"/>
                    <a:pt x="426" y="0"/>
                    <a:pt x="467" y="0"/>
                  </a:cubicBezTo>
                  <a:cubicBezTo>
                    <a:pt x="469" y="0"/>
                    <a:pt x="471" y="0"/>
                    <a:pt x="473" y="0"/>
                  </a:cubicBezTo>
                  <a:cubicBezTo>
                    <a:pt x="500" y="2"/>
                    <a:pt x="523" y="17"/>
                    <a:pt x="540" y="44"/>
                  </a:cubicBezTo>
                  <a:cubicBezTo>
                    <a:pt x="551" y="61"/>
                    <a:pt x="558" y="81"/>
                    <a:pt x="564" y="101"/>
                  </a:cubicBezTo>
                  <a:cubicBezTo>
                    <a:pt x="567" y="109"/>
                    <a:pt x="570" y="119"/>
                    <a:pt x="573" y="128"/>
                  </a:cubicBezTo>
                  <a:cubicBezTo>
                    <a:pt x="575" y="132"/>
                    <a:pt x="576" y="136"/>
                    <a:pt x="578" y="140"/>
                  </a:cubicBezTo>
                  <a:cubicBezTo>
                    <a:pt x="585" y="155"/>
                    <a:pt x="593" y="169"/>
                    <a:pt x="600" y="183"/>
                  </a:cubicBezTo>
                  <a:cubicBezTo>
                    <a:pt x="607" y="195"/>
                    <a:pt x="614" y="207"/>
                    <a:pt x="620" y="220"/>
                  </a:cubicBezTo>
                  <a:cubicBezTo>
                    <a:pt x="635" y="253"/>
                    <a:pt x="640" y="280"/>
                    <a:pt x="636" y="307"/>
                  </a:cubicBezTo>
                  <a:cubicBezTo>
                    <a:pt x="630" y="347"/>
                    <a:pt x="600" y="407"/>
                    <a:pt x="495" y="471"/>
                  </a:cubicBezTo>
                  <a:cubicBezTo>
                    <a:pt x="475" y="484"/>
                    <a:pt x="443" y="502"/>
                    <a:pt x="410" y="512"/>
                  </a:cubicBezTo>
                  <a:cubicBezTo>
                    <a:pt x="395" y="516"/>
                    <a:pt x="380" y="519"/>
                    <a:pt x="364" y="522"/>
                  </a:cubicBezTo>
                  <a:cubicBezTo>
                    <a:pt x="360" y="522"/>
                    <a:pt x="354" y="523"/>
                    <a:pt x="349" y="524"/>
                  </a:cubicBezTo>
                  <a:cubicBezTo>
                    <a:pt x="321" y="529"/>
                    <a:pt x="295" y="539"/>
                    <a:pt x="269" y="548"/>
                  </a:cubicBezTo>
                  <a:cubicBezTo>
                    <a:pt x="235" y="560"/>
                    <a:pt x="202" y="572"/>
                    <a:pt x="169" y="572"/>
                  </a:cubicBezTo>
                  <a:cubicBezTo>
                    <a:pt x="162" y="572"/>
                    <a:pt x="154" y="572"/>
                    <a:pt x="147" y="570"/>
                  </a:cubicBezTo>
                  <a:moveTo>
                    <a:pt x="341" y="49"/>
                  </a:moveTo>
                  <a:cubicBezTo>
                    <a:pt x="339" y="51"/>
                    <a:pt x="336" y="53"/>
                    <a:pt x="333" y="54"/>
                  </a:cubicBezTo>
                  <a:cubicBezTo>
                    <a:pt x="312" y="66"/>
                    <a:pt x="289" y="78"/>
                    <a:pt x="264" y="88"/>
                  </a:cubicBezTo>
                  <a:cubicBezTo>
                    <a:pt x="238" y="98"/>
                    <a:pt x="211" y="106"/>
                    <a:pt x="187" y="109"/>
                  </a:cubicBezTo>
                  <a:cubicBezTo>
                    <a:pt x="179" y="111"/>
                    <a:pt x="171" y="112"/>
                    <a:pt x="163" y="113"/>
                  </a:cubicBezTo>
                  <a:cubicBezTo>
                    <a:pt x="152" y="114"/>
                    <a:pt x="142" y="115"/>
                    <a:pt x="132" y="117"/>
                  </a:cubicBezTo>
                  <a:cubicBezTo>
                    <a:pt x="119" y="120"/>
                    <a:pt x="108" y="125"/>
                    <a:pt x="98" y="132"/>
                  </a:cubicBezTo>
                  <a:cubicBezTo>
                    <a:pt x="79" y="145"/>
                    <a:pt x="65" y="168"/>
                    <a:pt x="58" y="196"/>
                  </a:cubicBezTo>
                  <a:cubicBezTo>
                    <a:pt x="57" y="200"/>
                    <a:pt x="56" y="205"/>
                    <a:pt x="55" y="209"/>
                  </a:cubicBezTo>
                  <a:cubicBezTo>
                    <a:pt x="54" y="218"/>
                    <a:pt x="53" y="227"/>
                    <a:pt x="52" y="236"/>
                  </a:cubicBezTo>
                  <a:cubicBezTo>
                    <a:pt x="50" y="255"/>
                    <a:pt x="49" y="274"/>
                    <a:pt x="41" y="293"/>
                  </a:cubicBezTo>
                  <a:cubicBezTo>
                    <a:pt x="37" y="302"/>
                    <a:pt x="32" y="311"/>
                    <a:pt x="26" y="319"/>
                  </a:cubicBezTo>
                  <a:cubicBezTo>
                    <a:pt x="21" y="327"/>
                    <a:pt x="16" y="335"/>
                    <a:pt x="13" y="344"/>
                  </a:cubicBezTo>
                  <a:cubicBezTo>
                    <a:pt x="1" y="368"/>
                    <a:pt x="1" y="395"/>
                    <a:pt x="11" y="423"/>
                  </a:cubicBezTo>
                  <a:cubicBezTo>
                    <a:pt x="17" y="441"/>
                    <a:pt x="27" y="458"/>
                    <a:pt x="35" y="472"/>
                  </a:cubicBezTo>
                  <a:cubicBezTo>
                    <a:pt x="55" y="504"/>
                    <a:pt x="76" y="535"/>
                    <a:pt x="108" y="554"/>
                  </a:cubicBezTo>
                  <a:cubicBezTo>
                    <a:pt x="120" y="562"/>
                    <a:pt x="133" y="567"/>
                    <a:pt x="147" y="569"/>
                  </a:cubicBezTo>
                  <a:cubicBezTo>
                    <a:pt x="186" y="577"/>
                    <a:pt x="226" y="563"/>
                    <a:pt x="269" y="547"/>
                  </a:cubicBezTo>
                  <a:cubicBezTo>
                    <a:pt x="295" y="538"/>
                    <a:pt x="321" y="529"/>
                    <a:pt x="349" y="523"/>
                  </a:cubicBezTo>
                  <a:cubicBezTo>
                    <a:pt x="354" y="522"/>
                    <a:pt x="359" y="522"/>
                    <a:pt x="364" y="521"/>
                  </a:cubicBezTo>
                  <a:cubicBezTo>
                    <a:pt x="379" y="518"/>
                    <a:pt x="395" y="515"/>
                    <a:pt x="410" y="511"/>
                  </a:cubicBezTo>
                  <a:cubicBezTo>
                    <a:pt x="443" y="501"/>
                    <a:pt x="474" y="483"/>
                    <a:pt x="495" y="471"/>
                  </a:cubicBezTo>
                  <a:cubicBezTo>
                    <a:pt x="600" y="407"/>
                    <a:pt x="629" y="346"/>
                    <a:pt x="635" y="307"/>
                  </a:cubicBezTo>
                  <a:cubicBezTo>
                    <a:pt x="639" y="280"/>
                    <a:pt x="634" y="253"/>
                    <a:pt x="619" y="220"/>
                  </a:cubicBezTo>
                  <a:cubicBezTo>
                    <a:pt x="613" y="208"/>
                    <a:pt x="606" y="195"/>
                    <a:pt x="600" y="183"/>
                  </a:cubicBezTo>
                  <a:cubicBezTo>
                    <a:pt x="592" y="169"/>
                    <a:pt x="584" y="155"/>
                    <a:pt x="578" y="140"/>
                  </a:cubicBezTo>
                  <a:cubicBezTo>
                    <a:pt x="576" y="136"/>
                    <a:pt x="574" y="132"/>
                    <a:pt x="572" y="128"/>
                  </a:cubicBezTo>
                  <a:cubicBezTo>
                    <a:pt x="569" y="119"/>
                    <a:pt x="566" y="110"/>
                    <a:pt x="563" y="101"/>
                  </a:cubicBezTo>
                  <a:cubicBezTo>
                    <a:pt x="557" y="81"/>
                    <a:pt x="550" y="61"/>
                    <a:pt x="540" y="44"/>
                  </a:cubicBezTo>
                  <a:cubicBezTo>
                    <a:pt x="522" y="17"/>
                    <a:pt x="500" y="3"/>
                    <a:pt x="473" y="1"/>
                  </a:cubicBezTo>
                  <a:cubicBezTo>
                    <a:pt x="471" y="1"/>
                    <a:pt x="469" y="0"/>
                    <a:pt x="467" y="0"/>
                  </a:cubicBezTo>
                  <a:cubicBezTo>
                    <a:pt x="426" y="0"/>
                    <a:pt x="381" y="26"/>
                    <a:pt x="341" y="4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45" name="Freeform 10">
              <a:extLst>
                <a:ext uri="{FF2B5EF4-FFF2-40B4-BE49-F238E27FC236}">
                  <a16:creationId xmlns:a16="http://schemas.microsoft.com/office/drawing/2014/main" id="{9B3E7D03-3CAA-4434-AE36-631F498AE87E}"/>
                </a:ext>
              </a:extLst>
            </p:cNvPr>
            <p:cNvSpPr>
              <a:spLocks noEditPoints="1"/>
            </p:cNvSpPr>
            <p:nvPr/>
          </p:nvSpPr>
          <p:spPr bwMode="auto">
            <a:xfrm>
              <a:off x="5774" y="1908"/>
              <a:ext cx="576" cy="519"/>
            </a:xfrm>
            <a:custGeom>
              <a:avLst/>
              <a:gdLst>
                <a:gd name="T0" fmla="*/ 132 w 778"/>
                <a:gd name="T1" fmla="*/ 675 h 702"/>
                <a:gd name="T2" fmla="*/ 12 w 778"/>
                <a:gd name="T3" fmla="*/ 513 h 702"/>
                <a:gd name="T4" fmla="*/ 32 w 778"/>
                <a:gd name="T5" fmla="*/ 384 h 702"/>
                <a:gd name="T6" fmla="*/ 65 w 778"/>
                <a:gd name="T7" fmla="*/ 286 h 702"/>
                <a:gd name="T8" fmla="*/ 73 w 778"/>
                <a:gd name="T9" fmla="*/ 237 h 702"/>
                <a:gd name="T10" fmla="*/ 168 w 778"/>
                <a:gd name="T11" fmla="*/ 145 h 702"/>
                <a:gd name="T12" fmla="*/ 235 w 778"/>
                <a:gd name="T13" fmla="*/ 139 h 702"/>
                <a:gd name="T14" fmla="*/ 410 w 778"/>
                <a:gd name="T15" fmla="*/ 70 h 702"/>
                <a:gd name="T16" fmla="*/ 580 w 778"/>
                <a:gd name="T17" fmla="*/ 4 h 702"/>
                <a:gd name="T18" fmla="*/ 688 w 778"/>
                <a:gd name="T19" fmla="*/ 125 h 702"/>
                <a:gd name="T20" fmla="*/ 705 w 778"/>
                <a:gd name="T21" fmla="*/ 174 h 702"/>
                <a:gd name="T22" fmla="*/ 754 w 778"/>
                <a:gd name="T23" fmla="*/ 269 h 702"/>
                <a:gd name="T24" fmla="*/ 713 w 778"/>
                <a:gd name="T25" fmla="*/ 485 h 702"/>
                <a:gd name="T26" fmla="*/ 502 w 778"/>
                <a:gd name="T27" fmla="*/ 622 h 702"/>
                <a:gd name="T28" fmla="*/ 429 w 778"/>
                <a:gd name="T29" fmla="*/ 637 h 702"/>
                <a:gd name="T30" fmla="*/ 207 w 778"/>
                <a:gd name="T31" fmla="*/ 696 h 702"/>
                <a:gd name="T32" fmla="*/ 414 w 778"/>
                <a:gd name="T33" fmla="*/ 69 h 702"/>
                <a:gd name="T34" fmla="*/ 327 w 778"/>
                <a:gd name="T35" fmla="*/ 114 h 702"/>
                <a:gd name="T36" fmla="*/ 201 w 778"/>
                <a:gd name="T37" fmla="*/ 143 h 702"/>
                <a:gd name="T38" fmla="*/ 124 w 778"/>
                <a:gd name="T39" fmla="*/ 162 h 702"/>
                <a:gd name="T40" fmla="*/ 70 w 778"/>
                <a:gd name="T41" fmla="*/ 253 h 702"/>
                <a:gd name="T42" fmla="*/ 50 w 778"/>
                <a:gd name="T43" fmla="*/ 353 h 702"/>
                <a:gd name="T44" fmla="*/ 15 w 778"/>
                <a:gd name="T45" fmla="*/ 414 h 702"/>
                <a:gd name="T46" fmla="*/ 43 w 778"/>
                <a:gd name="T47" fmla="*/ 572 h 702"/>
                <a:gd name="T48" fmla="*/ 180 w 778"/>
                <a:gd name="T49" fmla="*/ 693 h 702"/>
                <a:gd name="T50" fmla="*/ 429 w 778"/>
                <a:gd name="T51" fmla="*/ 636 h 702"/>
                <a:gd name="T52" fmla="*/ 502 w 778"/>
                <a:gd name="T53" fmla="*/ 622 h 702"/>
                <a:gd name="T54" fmla="*/ 713 w 778"/>
                <a:gd name="T55" fmla="*/ 484 h 702"/>
                <a:gd name="T56" fmla="*/ 754 w 778"/>
                <a:gd name="T57" fmla="*/ 269 h 702"/>
                <a:gd name="T58" fmla="*/ 705 w 778"/>
                <a:gd name="T59" fmla="*/ 174 h 702"/>
                <a:gd name="T60" fmla="*/ 687 w 778"/>
                <a:gd name="T61" fmla="*/ 125 h 702"/>
                <a:gd name="T62" fmla="*/ 580 w 778"/>
                <a:gd name="T63" fmla="*/ 5 h 702"/>
                <a:gd name="T64" fmla="*/ 414 w 778"/>
                <a:gd name="T65" fmla="*/ 69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8" h="702">
                  <a:moveTo>
                    <a:pt x="180" y="694"/>
                  </a:moveTo>
                  <a:cubicBezTo>
                    <a:pt x="163" y="691"/>
                    <a:pt x="147" y="684"/>
                    <a:pt x="132" y="675"/>
                  </a:cubicBezTo>
                  <a:cubicBezTo>
                    <a:pt x="93" y="651"/>
                    <a:pt x="68" y="614"/>
                    <a:pt x="43" y="573"/>
                  </a:cubicBezTo>
                  <a:cubicBezTo>
                    <a:pt x="32" y="555"/>
                    <a:pt x="20" y="535"/>
                    <a:pt x="12" y="513"/>
                  </a:cubicBezTo>
                  <a:cubicBezTo>
                    <a:pt x="0" y="477"/>
                    <a:pt x="1" y="445"/>
                    <a:pt x="15" y="414"/>
                  </a:cubicBezTo>
                  <a:cubicBezTo>
                    <a:pt x="19" y="404"/>
                    <a:pt x="26" y="394"/>
                    <a:pt x="32" y="384"/>
                  </a:cubicBezTo>
                  <a:cubicBezTo>
                    <a:pt x="38" y="374"/>
                    <a:pt x="45" y="363"/>
                    <a:pt x="50" y="352"/>
                  </a:cubicBezTo>
                  <a:cubicBezTo>
                    <a:pt x="59" y="330"/>
                    <a:pt x="62" y="308"/>
                    <a:pt x="65" y="286"/>
                  </a:cubicBezTo>
                  <a:cubicBezTo>
                    <a:pt x="66" y="275"/>
                    <a:pt x="67" y="264"/>
                    <a:pt x="69" y="253"/>
                  </a:cubicBezTo>
                  <a:cubicBezTo>
                    <a:pt x="70" y="247"/>
                    <a:pt x="71" y="242"/>
                    <a:pt x="73" y="237"/>
                  </a:cubicBezTo>
                  <a:cubicBezTo>
                    <a:pt x="79" y="217"/>
                    <a:pt x="93" y="182"/>
                    <a:pt x="124" y="161"/>
                  </a:cubicBezTo>
                  <a:cubicBezTo>
                    <a:pt x="137" y="153"/>
                    <a:pt x="151" y="148"/>
                    <a:pt x="168" y="145"/>
                  </a:cubicBezTo>
                  <a:cubicBezTo>
                    <a:pt x="178" y="144"/>
                    <a:pt x="189" y="143"/>
                    <a:pt x="201" y="142"/>
                  </a:cubicBezTo>
                  <a:cubicBezTo>
                    <a:pt x="212" y="142"/>
                    <a:pt x="223" y="141"/>
                    <a:pt x="235" y="139"/>
                  </a:cubicBezTo>
                  <a:cubicBezTo>
                    <a:pt x="264" y="136"/>
                    <a:pt x="294" y="127"/>
                    <a:pt x="327" y="113"/>
                  </a:cubicBezTo>
                  <a:cubicBezTo>
                    <a:pt x="355" y="101"/>
                    <a:pt x="383" y="86"/>
                    <a:pt x="410" y="70"/>
                  </a:cubicBezTo>
                  <a:cubicBezTo>
                    <a:pt x="413" y="68"/>
                    <a:pt x="413" y="68"/>
                    <a:pt x="413" y="68"/>
                  </a:cubicBezTo>
                  <a:cubicBezTo>
                    <a:pt x="466" y="36"/>
                    <a:pt x="526" y="0"/>
                    <a:pt x="580" y="4"/>
                  </a:cubicBezTo>
                  <a:cubicBezTo>
                    <a:pt x="613" y="7"/>
                    <a:pt x="641" y="26"/>
                    <a:pt x="661" y="59"/>
                  </a:cubicBezTo>
                  <a:cubicBezTo>
                    <a:pt x="673" y="79"/>
                    <a:pt x="680" y="102"/>
                    <a:pt x="688" y="125"/>
                  </a:cubicBezTo>
                  <a:cubicBezTo>
                    <a:pt x="691" y="136"/>
                    <a:pt x="695" y="148"/>
                    <a:pt x="699" y="159"/>
                  </a:cubicBezTo>
                  <a:cubicBezTo>
                    <a:pt x="701" y="164"/>
                    <a:pt x="703" y="169"/>
                    <a:pt x="705" y="174"/>
                  </a:cubicBezTo>
                  <a:cubicBezTo>
                    <a:pt x="713" y="191"/>
                    <a:pt x="722" y="208"/>
                    <a:pt x="731" y="224"/>
                  </a:cubicBezTo>
                  <a:cubicBezTo>
                    <a:pt x="739" y="239"/>
                    <a:pt x="747" y="254"/>
                    <a:pt x="754" y="269"/>
                  </a:cubicBezTo>
                  <a:cubicBezTo>
                    <a:pt x="772" y="308"/>
                    <a:pt x="778" y="340"/>
                    <a:pt x="773" y="373"/>
                  </a:cubicBezTo>
                  <a:cubicBezTo>
                    <a:pt x="767" y="410"/>
                    <a:pt x="747" y="448"/>
                    <a:pt x="713" y="485"/>
                  </a:cubicBezTo>
                  <a:cubicBezTo>
                    <a:pt x="685" y="516"/>
                    <a:pt x="648" y="546"/>
                    <a:pt x="602" y="574"/>
                  </a:cubicBezTo>
                  <a:cubicBezTo>
                    <a:pt x="576" y="591"/>
                    <a:pt x="540" y="611"/>
                    <a:pt x="502" y="622"/>
                  </a:cubicBezTo>
                  <a:cubicBezTo>
                    <a:pt x="484" y="627"/>
                    <a:pt x="466" y="630"/>
                    <a:pt x="449" y="633"/>
                  </a:cubicBezTo>
                  <a:cubicBezTo>
                    <a:pt x="443" y="634"/>
                    <a:pt x="436" y="635"/>
                    <a:pt x="429" y="637"/>
                  </a:cubicBezTo>
                  <a:cubicBezTo>
                    <a:pt x="395" y="643"/>
                    <a:pt x="362" y="655"/>
                    <a:pt x="330" y="666"/>
                  </a:cubicBezTo>
                  <a:cubicBezTo>
                    <a:pt x="287" y="682"/>
                    <a:pt x="247" y="696"/>
                    <a:pt x="207" y="696"/>
                  </a:cubicBezTo>
                  <a:cubicBezTo>
                    <a:pt x="198" y="696"/>
                    <a:pt x="189" y="695"/>
                    <a:pt x="180" y="694"/>
                  </a:cubicBezTo>
                  <a:moveTo>
                    <a:pt x="414" y="69"/>
                  </a:moveTo>
                  <a:cubicBezTo>
                    <a:pt x="411" y="71"/>
                    <a:pt x="411" y="71"/>
                    <a:pt x="411" y="71"/>
                  </a:cubicBezTo>
                  <a:cubicBezTo>
                    <a:pt x="383" y="87"/>
                    <a:pt x="355" y="102"/>
                    <a:pt x="327" y="114"/>
                  </a:cubicBezTo>
                  <a:cubicBezTo>
                    <a:pt x="295" y="127"/>
                    <a:pt x="264" y="136"/>
                    <a:pt x="235" y="140"/>
                  </a:cubicBezTo>
                  <a:cubicBezTo>
                    <a:pt x="223" y="142"/>
                    <a:pt x="212" y="143"/>
                    <a:pt x="201" y="143"/>
                  </a:cubicBezTo>
                  <a:cubicBezTo>
                    <a:pt x="189" y="144"/>
                    <a:pt x="179" y="145"/>
                    <a:pt x="168" y="146"/>
                  </a:cubicBezTo>
                  <a:cubicBezTo>
                    <a:pt x="151" y="149"/>
                    <a:pt x="137" y="154"/>
                    <a:pt x="124" y="162"/>
                  </a:cubicBezTo>
                  <a:cubicBezTo>
                    <a:pt x="93" y="182"/>
                    <a:pt x="79" y="217"/>
                    <a:pt x="74" y="237"/>
                  </a:cubicBezTo>
                  <a:cubicBezTo>
                    <a:pt x="72" y="242"/>
                    <a:pt x="71" y="248"/>
                    <a:pt x="70" y="253"/>
                  </a:cubicBezTo>
                  <a:cubicBezTo>
                    <a:pt x="68" y="264"/>
                    <a:pt x="67" y="275"/>
                    <a:pt x="65" y="286"/>
                  </a:cubicBezTo>
                  <a:cubicBezTo>
                    <a:pt x="63" y="308"/>
                    <a:pt x="60" y="331"/>
                    <a:pt x="50" y="353"/>
                  </a:cubicBezTo>
                  <a:cubicBezTo>
                    <a:pt x="46" y="363"/>
                    <a:pt x="39" y="374"/>
                    <a:pt x="33" y="384"/>
                  </a:cubicBezTo>
                  <a:cubicBezTo>
                    <a:pt x="27" y="394"/>
                    <a:pt x="20" y="404"/>
                    <a:pt x="15" y="414"/>
                  </a:cubicBezTo>
                  <a:cubicBezTo>
                    <a:pt x="2" y="445"/>
                    <a:pt x="1" y="477"/>
                    <a:pt x="13" y="512"/>
                  </a:cubicBezTo>
                  <a:cubicBezTo>
                    <a:pt x="21" y="534"/>
                    <a:pt x="33" y="555"/>
                    <a:pt x="43" y="572"/>
                  </a:cubicBezTo>
                  <a:cubicBezTo>
                    <a:pt x="69" y="614"/>
                    <a:pt x="93" y="650"/>
                    <a:pt x="132" y="674"/>
                  </a:cubicBezTo>
                  <a:cubicBezTo>
                    <a:pt x="148" y="684"/>
                    <a:pt x="163" y="690"/>
                    <a:pt x="180" y="693"/>
                  </a:cubicBezTo>
                  <a:cubicBezTo>
                    <a:pt x="229" y="702"/>
                    <a:pt x="278" y="684"/>
                    <a:pt x="329" y="666"/>
                  </a:cubicBezTo>
                  <a:cubicBezTo>
                    <a:pt x="361" y="654"/>
                    <a:pt x="394" y="642"/>
                    <a:pt x="429" y="636"/>
                  </a:cubicBezTo>
                  <a:cubicBezTo>
                    <a:pt x="436" y="635"/>
                    <a:pt x="442" y="634"/>
                    <a:pt x="449" y="633"/>
                  </a:cubicBezTo>
                  <a:cubicBezTo>
                    <a:pt x="466" y="630"/>
                    <a:pt x="484" y="627"/>
                    <a:pt x="502" y="622"/>
                  </a:cubicBezTo>
                  <a:cubicBezTo>
                    <a:pt x="540" y="610"/>
                    <a:pt x="575" y="590"/>
                    <a:pt x="602" y="573"/>
                  </a:cubicBezTo>
                  <a:cubicBezTo>
                    <a:pt x="647" y="545"/>
                    <a:pt x="684" y="515"/>
                    <a:pt x="713" y="484"/>
                  </a:cubicBezTo>
                  <a:cubicBezTo>
                    <a:pt x="746" y="447"/>
                    <a:pt x="766" y="410"/>
                    <a:pt x="772" y="373"/>
                  </a:cubicBezTo>
                  <a:cubicBezTo>
                    <a:pt x="777" y="340"/>
                    <a:pt x="771" y="308"/>
                    <a:pt x="754" y="269"/>
                  </a:cubicBezTo>
                  <a:cubicBezTo>
                    <a:pt x="747" y="254"/>
                    <a:pt x="738" y="239"/>
                    <a:pt x="730" y="224"/>
                  </a:cubicBezTo>
                  <a:cubicBezTo>
                    <a:pt x="721" y="208"/>
                    <a:pt x="712" y="191"/>
                    <a:pt x="705" y="174"/>
                  </a:cubicBezTo>
                  <a:cubicBezTo>
                    <a:pt x="702" y="169"/>
                    <a:pt x="700" y="164"/>
                    <a:pt x="698" y="159"/>
                  </a:cubicBezTo>
                  <a:cubicBezTo>
                    <a:pt x="694" y="148"/>
                    <a:pt x="690" y="137"/>
                    <a:pt x="687" y="125"/>
                  </a:cubicBezTo>
                  <a:cubicBezTo>
                    <a:pt x="680" y="103"/>
                    <a:pt x="672" y="79"/>
                    <a:pt x="660" y="60"/>
                  </a:cubicBezTo>
                  <a:cubicBezTo>
                    <a:pt x="640" y="26"/>
                    <a:pt x="613" y="8"/>
                    <a:pt x="580" y="5"/>
                  </a:cubicBezTo>
                  <a:cubicBezTo>
                    <a:pt x="577" y="5"/>
                    <a:pt x="574" y="5"/>
                    <a:pt x="571" y="5"/>
                  </a:cubicBezTo>
                  <a:cubicBezTo>
                    <a:pt x="520" y="5"/>
                    <a:pt x="463" y="39"/>
                    <a:pt x="414" y="6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46" name="Freeform 11">
              <a:extLst>
                <a:ext uri="{FF2B5EF4-FFF2-40B4-BE49-F238E27FC236}">
                  <a16:creationId xmlns:a16="http://schemas.microsoft.com/office/drawing/2014/main" id="{4D78D097-E4EE-4FF5-9128-C0E07AB2908D}"/>
                </a:ext>
              </a:extLst>
            </p:cNvPr>
            <p:cNvSpPr>
              <a:spLocks noEditPoints="1"/>
            </p:cNvSpPr>
            <p:nvPr/>
          </p:nvSpPr>
          <p:spPr bwMode="auto">
            <a:xfrm>
              <a:off x="5706" y="1879"/>
              <a:ext cx="678" cy="610"/>
            </a:xfrm>
            <a:custGeom>
              <a:avLst/>
              <a:gdLst>
                <a:gd name="T0" fmla="*/ 156 w 916"/>
                <a:gd name="T1" fmla="*/ 792 h 824"/>
                <a:gd name="T2" fmla="*/ 15 w 916"/>
                <a:gd name="T3" fmla="*/ 599 h 824"/>
                <a:gd name="T4" fmla="*/ 38 w 916"/>
                <a:gd name="T5" fmla="*/ 446 h 824"/>
                <a:gd name="T6" fmla="*/ 78 w 916"/>
                <a:gd name="T7" fmla="*/ 332 h 824"/>
                <a:gd name="T8" fmla="*/ 89 w 916"/>
                <a:gd name="T9" fmla="*/ 275 h 824"/>
                <a:gd name="T10" fmla="*/ 203 w 916"/>
                <a:gd name="T11" fmla="*/ 172 h 824"/>
                <a:gd name="T12" fmla="*/ 284 w 916"/>
                <a:gd name="T13" fmla="*/ 167 h 824"/>
                <a:gd name="T14" fmla="*/ 487 w 916"/>
                <a:gd name="T15" fmla="*/ 83 h 824"/>
                <a:gd name="T16" fmla="*/ 781 w 916"/>
                <a:gd name="T17" fmla="*/ 72 h 824"/>
                <a:gd name="T18" fmla="*/ 825 w 916"/>
                <a:gd name="T19" fmla="*/ 188 h 824"/>
                <a:gd name="T20" fmla="*/ 862 w 916"/>
                <a:gd name="T21" fmla="*/ 262 h 824"/>
                <a:gd name="T22" fmla="*/ 910 w 916"/>
                <a:gd name="T23" fmla="*/ 435 h 824"/>
                <a:gd name="T24" fmla="*/ 709 w 916"/>
                <a:gd name="T25" fmla="*/ 673 h 824"/>
                <a:gd name="T26" fmla="*/ 533 w 916"/>
                <a:gd name="T27" fmla="*/ 742 h 824"/>
                <a:gd name="T28" fmla="*/ 390 w 916"/>
                <a:gd name="T29" fmla="*/ 782 h 824"/>
                <a:gd name="T30" fmla="*/ 214 w 916"/>
                <a:gd name="T31" fmla="*/ 814 h 824"/>
                <a:gd name="T32" fmla="*/ 391 w 916"/>
                <a:gd name="T33" fmla="*/ 136 h 824"/>
                <a:gd name="T34" fmla="*/ 240 w 916"/>
                <a:gd name="T35" fmla="*/ 170 h 824"/>
                <a:gd name="T36" fmla="*/ 151 w 916"/>
                <a:gd name="T37" fmla="*/ 189 h 824"/>
                <a:gd name="T38" fmla="*/ 85 w 916"/>
                <a:gd name="T39" fmla="*/ 293 h 824"/>
                <a:gd name="T40" fmla="*/ 60 w 916"/>
                <a:gd name="T41" fmla="*/ 409 h 824"/>
                <a:gd name="T42" fmla="*/ 18 w 916"/>
                <a:gd name="T43" fmla="*/ 482 h 824"/>
                <a:gd name="T44" fmla="*/ 51 w 916"/>
                <a:gd name="T45" fmla="*/ 670 h 824"/>
                <a:gd name="T46" fmla="*/ 214 w 916"/>
                <a:gd name="T47" fmla="*/ 814 h 824"/>
                <a:gd name="T48" fmla="*/ 509 w 916"/>
                <a:gd name="T49" fmla="*/ 745 h 824"/>
                <a:gd name="T50" fmla="*/ 593 w 916"/>
                <a:gd name="T51" fmla="*/ 729 h 824"/>
                <a:gd name="T52" fmla="*/ 839 w 916"/>
                <a:gd name="T53" fmla="*/ 567 h 824"/>
                <a:gd name="T54" fmla="*/ 888 w 916"/>
                <a:gd name="T55" fmla="*/ 316 h 824"/>
                <a:gd name="T56" fmla="*/ 832 w 916"/>
                <a:gd name="T57" fmla="*/ 205 h 824"/>
                <a:gd name="T58" fmla="*/ 810 w 916"/>
                <a:gd name="T59" fmla="*/ 147 h 824"/>
                <a:gd name="T60" fmla="*/ 687 w 916"/>
                <a:gd name="T61" fmla="*/ 7 h 824"/>
                <a:gd name="T62" fmla="*/ 488 w 916"/>
                <a:gd name="T63" fmla="*/ 84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6" h="824">
                  <a:moveTo>
                    <a:pt x="214" y="814"/>
                  </a:moveTo>
                  <a:cubicBezTo>
                    <a:pt x="193" y="811"/>
                    <a:pt x="175" y="803"/>
                    <a:pt x="156" y="792"/>
                  </a:cubicBezTo>
                  <a:cubicBezTo>
                    <a:pt x="110" y="764"/>
                    <a:pt x="81" y="720"/>
                    <a:pt x="51" y="670"/>
                  </a:cubicBezTo>
                  <a:cubicBezTo>
                    <a:pt x="38" y="650"/>
                    <a:pt x="24" y="625"/>
                    <a:pt x="15" y="599"/>
                  </a:cubicBezTo>
                  <a:cubicBezTo>
                    <a:pt x="0" y="557"/>
                    <a:pt x="1" y="519"/>
                    <a:pt x="18" y="482"/>
                  </a:cubicBezTo>
                  <a:cubicBezTo>
                    <a:pt x="23" y="470"/>
                    <a:pt x="31" y="457"/>
                    <a:pt x="38" y="446"/>
                  </a:cubicBezTo>
                  <a:cubicBezTo>
                    <a:pt x="46" y="434"/>
                    <a:pt x="54" y="421"/>
                    <a:pt x="60" y="409"/>
                  </a:cubicBezTo>
                  <a:cubicBezTo>
                    <a:pt x="71" y="384"/>
                    <a:pt x="74" y="358"/>
                    <a:pt x="78" y="332"/>
                  </a:cubicBezTo>
                  <a:cubicBezTo>
                    <a:pt x="80" y="319"/>
                    <a:pt x="81" y="306"/>
                    <a:pt x="84" y="293"/>
                  </a:cubicBezTo>
                  <a:cubicBezTo>
                    <a:pt x="85" y="287"/>
                    <a:pt x="87" y="281"/>
                    <a:pt x="89" y="275"/>
                  </a:cubicBezTo>
                  <a:cubicBezTo>
                    <a:pt x="96" y="252"/>
                    <a:pt x="113" y="211"/>
                    <a:pt x="151" y="188"/>
                  </a:cubicBezTo>
                  <a:cubicBezTo>
                    <a:pt x="166" y="179"/>
                    <a:pt x="183" y="174"/>
                    <a:pt x="203" y="172"/>
                  </a:cubicBezTo>
                  <a:cubicBezTo>
                    <a:pt x="215" y="170"/>
                    <a:pt x="227" y="170"/>
                    <a:pt x="240" y="170"/>
                  </a:cubicBezTo>
                  <a:cubicBezTo>
                    <a:pt x="254" y="169"/>
                    <a:pt x="268" y="169"/>
                    <a:pt x="284" y="167"/>
                  </a:cubicBezTo>
                  <a:cubicBezTo>
                    <a:pt x="316" y="164"/>
                    <a:pt x="352" y="153"/>
                    <a:pt x="390" y="136"/>
                  </a:cubicBezTo>
                  <a:cubicBezTo>
                    <a:pt x="421" y="122"/>
                    <a:pt x="454" y="104"/>
                    <a:pt x="487" y="83"/>
                  </a:cubicBezTo>
                  <a:cubicBezTo>
                    <a:pt x="547" y="46"/>
                    <a:pt x="622" y="0"/>
                    <a:pt x="687" y="6"/>
                  </a:cubicBezTo>
                  <a:cubicBezTo>
                    <a:pt x="726" y="10"/>
                    <a:pt x="759" y="32"/>
                    <a:pt x="781" y="72"/>
                  </a:cubicBezTo>
                  <a:cubicBezTo>
                    <a:pt x="795" y="94"/>
                    <a:pt x="803" y="121"/>
                    <a:pt x="811" y="147"/>
                  </a:cubicBezTo>
                  <a:cubicBezTo>
                    <a:pt x="816" y="160"/>
                    <a:pt x="820" y="174"/>
                    <a:pt x="825" y="188"/>
                  </a:cubicBezTo>
                  <a:cubicBezTo>
                    <a:pt x="827" y="193"/>
                    <a:pt x="830" y="199"/>
                    <a:pt x="832" y="205"/>
                  </a:cubicBezTo>
                  <a:cubicBezTo>
                    <a:pt x="841" y="225"/>
                    <a:pt x="852" y="244"/>
                    <a:pt x="862" y="262"/>
                  </a:cubicBezTo>
                  <a:cubicBezTo>
                    <a:pt x="871" y="279"/>
                    <a:pt x="881" y="297"/>
                    <a:pt x="889" y="315"/>
                  </a:cubicBezTo>
                  <a:cubicBezTo>
                    <a:pt x="910" y="360"/>
                    <a:pt x="916" y="397"/>
                    <a:pt x="910" y="435"/>
                  </a:cubicBezTo>
                  <a:cubicBezTo>
                    <a:pt x="903" y="479"/>
                    <a:pt x="880" y="523"/>
                    <a:pt x="840" y="567"/>
                  </a:cubicBezTo>
                  <a:cubicBezTo>
                    <a:pt x="806" y="604"/>
                    <a:pt x="763" y="640"/>
                    <a:pt x="709" y="673"/>
                  </a:cubicBezTo>
                  <a:cubicBezTo>
                    <a:pt x="678" y="693"/>
                    <a:pt x="637" y="717"/>
                    <a:pt x="594" y="730"/>
                  </a:cubicBezTo>
                  <a:cubicBezTo>
                    <a:pt x="573" y="736"/>
                    <a:pt x="553" y="739"/>
                    <a:pt x="533" y="742"/>
                  </a:cubicBezTo>
                  <a:cubicBezTo>
                    <a:pt x="525" y="743"/>
                    <a:pt x="517" y="745"/>
                    <a:pt x="510" y="746"/>
                  </a:cubicBezTo>
                  <a:cubicBezTo>
                    <a:pt x="468" y="754"/>
                    <a:pt x="429" y="768"/>
                    <a:pt x="390" y="782"/>
                  </a:cubicBezTo>
                  <a:cubicBezTo>
                    <a:pt x="340" y="800"/>
                    <a:pt x="293" y="817"/>
                    <a:pt x="246" y="817"/>
                  </a:cubicBezTo>
                  <a:cubicBezTo>
                    <a:pt x="235" y="817"/>
                    <a:pt x="224" y="816"/>
                    <a:pt x="214" y="814"/>
                  </a:cubicBezTo>
                  <a:moveTo>
                    <a:pt x="488" y="84"/>
                  </a:moveTo>
                  <a:cubicBezTo>
                    <a:pt x="454" y="105"/>
                    <a:pt x="421" y="123"/>
                    <a:pt x="391" y="136"/>
                  </a:cubicBezTo>
                  <a:cubicBezTo>
                    <a:pt x="352" y="154"/>
                    <a:pt x="316" y="164"/>
                    <a:pt x="284" y="168"/>
                  </a:cubicBezTo>
                  <a:cubicBezTo>
                    <a:pt x="268" y="170"/>
                    <a:pt x="254" y="170"/>
                    <a:pt x="240" y="170"/>
                  </a:cubicBezTo>
                  <a:cubicBezTo>
                    <a:pt x="227" y="171"/>
                    <a:pt x="215" y="171"/>
                    <a:pt x="203" y="172"/>
                  </a:cubicBezTo>
                  <a:cubicBezTo>
                    <a:pt x="183" y="175"/>
                    <a:pt x="166" y="180"/>
                    <a:pt x="151" y="189"/>
                  </a:cubicBezTo>
                  <a:cubicBezTo>
                    <a:pt x="114" y="212"/>
                    <a:pt x="97" y="252"/>
                    <a:pt x="90" y="275"/>
                  </a:cubicBezTo>
                  <a:cubicBezTo>
                    <a:pt x="88" y="281"/>
                    <a:pt x="86" y="287"/>
                    <a:pt x="85" y="293"/>
                  </a:cubicBezTo>
                  <a:cubicBezTo>
                    <a:pt x="82" y="306"/>
                    <a:pt x="80" y="320"/>
                    <a:pt x="79" y="332"/>
                  </a:cubicBezTo>
                  <a:cubicBezTo>
                    <a:pt x="75" y="358"/>
                    <a:pt x="72" y="384"/>
                    <a:pt x="60" y="409"/>
                  </a:cubicBezTo>
                  <a:cubicBezTo>
                    <a:pt x="55" y="422"/>
                    <a:pt x="47" y="434"/>
                    <a:pt x="39" y="446"/>
                  </a:cubicBezTo>
                  <a:cubicBezTo>
                    <a:pt x="32" y="458"/>
                    <a:pt x="24" y="470"/>
                    <a:pt x="18" y="482"/>
                  </a:cubicBezTo>
                  <a:cubicBezTo>
                    <a:pt x="2" y="519"/>
                    <a:pt x="1" y="557"/>
                    <a:pt x="16" y="599"/>
                  </a:cubicBezTo>
                  <a:cubicBezTo>
                    <a:pt x="25" y="625"/>
                    <a:pt x="39" y="649"/>
                    <a:pt x="51" y="670"/>
                  </a:cubicBezTo>
                  <a:cubicBezTo>
                    <a:pt x="82" y="720"/>
                    <a:pt x="111" y="763"/>
                    <a:pt x="157" y="791"/>
                  </a:cubicBezTo>
                  <a:cubicBezTo>
                    <a:pt x="175" y="803"/>
                    <a:pt x="194" y="810"/>
                    <a:pt x="214" y="814"/>
                  </a:cubicBezTo>
                  <a:cubicBezTo>
                    <a:pt x="271" y="824"/>
                    <a:pt x="329" y="803"/>
                    <a:pt x="390" y="781"/>
                  </a:cubicBezTo>
                  <a:cubicBezTo>
                    <a:pt x="428" y="767"/>
                    <a:pt x="468" y="753"/>
                    <a:pt x="509" y="745"/>
                  </a:cubicBezTo>
                  <a:cubicBezTo>
                    <a:pt x="517" y="744"/>
                    <a:pt x="525" y="743"/>
                    <a:pt x="533" y="741"/>
                  </a:cubicBezTo>
                  <a:cubicBezTo>
                    <a:pt x="553" y="738"/>
                    <a:pt x="573" y="735"/>
                    <a:pt x="593" y="729"/>
                  </a:cubicBezTo>
                  <a:cubicBezTo>
                    <a:pt x="637" y="716"/>
                    <a:pt x="678" y="692"/>
                    <a:pt x="709" y="673"/>
                  </a:cubicBezTo>
                  <a:cubicBezTo>
                    <a:pt x="762" y="639"/>
                    <a:pt x="806" y="604"/>
                    <a:pt x="839" y="567"/>
                  </a:cubicBezTo>
                  <a:cubicBezTo>
                    <a:pt x="879" y="523"/>
                    <a:pt x="903" y="479"/>
                    <a:pt x="909" y="435"/>
                  </a:cubicBezTo>
                  <a:cubicBezTo>
                    <a:pt x="915" y="397"/>
                    <a:pt x="909" y="360"/>
                    <a:pt x="888" y="316"/>
                  </a:cubicBezTo>
                  <a:cubicBezTo>
                    <a:pt x="880" y="298"/>
                    <a:pt x="870" y="280"/>
                    <a:pt x="861" y="263"/>
                  </a:cubicBezTo>
                  <a:cubicBezTo>
                    <a:pt x="851" y="244"/>
                    <a:pt x="840" y="225"/>
                    <a:pt x="832" y="205"/>
                  </a:cubicBezTo>
                  <a:cubicBezTo>
                    <a:pt x="829" y="200"/>
                    <a:pt x="827" y="194"/>
                    <a:pt x="825" y="188"/>
                  </a:cubicBezTo>
                  <a:cubicBezTo>
                    <a:pt x="819" y="175"/>
                    <a:pt x="815" y="161"/>
                    <a:pt x="810" y="147"/>
                  </a:cubicBezTo>
                  <a:cubicBezTo>
                    <a:pt x="802" y="121"/>
                    <a:pt x="794" y="95"/>
                    <a:pt x="781" y="72"/>
                  </a:cubicBezTo>
                  <a:cubicBezTo>
                    <a:pt x="758" y="33"/>
                    <a:pt x="726" y="10"/>
                    <a:pt x="687" y="7"/>
                  </a:cubicBezTo>
                  <a:cubicBezTo>
                    <a:pt x="683" y="6"/>
                    <a:pt x="679" y="6"/>
                    <a:pt x="676" y="6"/>
                  </a:cubicBezTo>
                  <a:cubicBezTo>
                    <a:pt x="613" y="6"/>
                    <a:pt x="544" y="49"/>
                    <a:pt x="488" y="8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47" name="Freeform 12">
              <a:extLst>
                <a:ext uri="{FF2B5EF4-FFF2-40B4-BE49-F238E27FC236}">
                  <a16:creationId xmlns:a16="http://schemas.microsoft.com/office/drawing/2014/main" id="{FF89055A-90DF-4D39-A9ED-AE74D9F83671}"/>
                </a:ext>
              </a:extLst>
            </p:cNvPr>
            <p:cNvSpPr>
              <a:spLocks noEditPoints="1"/>
            </p:cNvSpPr>
            <p:nvPr/>
          </p:nvSpPr>
          <p:spPr bwMode="auto">
            <a:xfrm>
              <a:off x="5636" y="1849"/>
              <a:ext cx="784" cy="699"/>
            </a:xfrm>
            <a:custGeom>
              <a:avLst/>
              <a:gdLst>
                <a:gd name="T0" fmla="*/ 249 w 1060"/>
                <a:gd name="T1" fmla="*/ 940 h 945"/>
                <a:gd name="T2" fmla="*/ 182 w 1060"/>
                <a:gd name="T3" fmla="*/ 914 h 945"/>
                <a:gd name="T4" fmla="*/ 59 w 1060"/>
                <a:gd name="T5" fmla="*/ 771 h 945"/>
                <a:gd name="T6" fmla="*/ 17 w 1060"/>
                <a:gd name="T7" fmla="*/ 689 h 945"/>
                <a:gd name="T8" fmla="*/ 21 w 1060"/>
                <a:gd name="T9" fmla="*/ 551 h 945"/>
                <a:gd name="T10" fmla="*/ 45 w 1060"/>
                <a:gd name="T11" fmla="*/ 508 h 945"/>
                <a:gd name="T12" fmla="*/ 70 w 1060"/>
                <a:gd name="T13" fmla="*/ 466 h 945"/>
                <a:gd name="T14" fmla="*/ 91 w 1060"/>
                <a:gd name="T15" fmla="*/ 380 h 945"/>
                <a:gd name="T16" fmla="*/ 99 w 1060"/>
                <a:gd name="T17" fmla="*/ 335 h 945"/>
                <a:gd name="T18" fmla="*/ 105 w 1060"/>
                <a:gd name="T19" fmla="*/ 314 h 945"/>
                <a:gd name="T20" fmla="*/ 179 w 1060"/>
                <a:gd name="T21" fmla="*/ 215 h 945"/>
                <a:gd name="T22" fmla="*/ 242 w 1060"/>
                <a:gd name="T23" fmla="*/ 197 h 945"/>
                <a:gd name="T24" fmla="*/ 283 w 1060"/>
                <a:gd name="T25" fmla="*/ 196 h 945"/>
                <a:gd name="T26" fmla="*/ 335 w 1060"/>
                <a:gd name="T27" fmla="*/ 194 h 945"/>
                <a:gd name="T28" fmla="*/ 456 w 1060"/>
                <a:gd name="T29" fmla="*/ 158 h 945"/>
                <a:gd name="T30" fmla="*/ 566 w 1060"/>
                <a:gd name="T31" fmla="*/ 96 h 945"/>
                <a:gd name="T32" fmla="*/ 798 w 1060"/>
                <a:gd name="T33" fmla="*/ 7 h 945"/>
                <a:gd name="T34" fmla="*/ 908 w 1060"/>
                <a:gd name="T35" fmla="*/ 85 h 945"/>
                <a:gd name="T36" fmla="*/ 941 w 1060"/>
                <a:gd name="T37" fmla="*/ 169 h 945"/>
                <a:gd name="T38" fmla="*/ 957 w 1060"/>
                <a:gd name="T39" fmla="*/ 217 h 945"/>
                <a:gd name="T40" fmla="*/ 965 w 1060"/>
                <a:gd name="T41" fmla="*/ 237 h 945"/>
                <a:gd name="T42" fmla="*/ 998 w 1060"/>
                <a:gd name="T43" fmla="*/ 301 h 945"/>
                <a:gd name="T44" fmla="*/ 1030 w 1060"/>
                <a:gd name="T45" fmla="*/ 362 h 945"/>
                <a:gd name="T46" fmla="*/ 1054 w 1060"/>
                <a:gd name="T47" fmla="*/ 501 h 945"/>
                <a:gd name="T48" fmla="*/ 821 w 1060"/>
                <a:gd name="T49" fmla="*/ 778 h 945"/>
                <a:gd name="T50" fmla="*/ 689 w 1060"/>
                <a:gd name="T51" fmla="*/ 843 h 945"/>
                <a:gd name="T52" fmla="*/ 621 w 1060"/>
                <a:gd name="T53" fmla="*/ 856 h 945"/>
                <a:gd name="T54" fmla="*/ 593 w 1060"/>
                <a:gd name="T55" fmla="*/ 861 h 945"/>
                <a:gd name="T56" fmla="*/ 455 w 1060"/>
                <a:gd name="T57" fmla="*/ 902 h 945"/>
                <a:gd name="T58" fmla="*/ 287 w 1060"/>
                <a:gd name="T59" fmla="*/ 943 h 945"/>
                <a:gd name="T60" fmla="*/ 249 w 1060"/>
                <a:gd name="T61" fmla="*/ 940 h 945"/>
                <a:gd name="T62" fmla="*/ 570 w 1060"/>
                <a:gd name="T63" fmla="*/ 102 h 945"/>
                <a:gd name="T64" fmla="*/ 459 w 1060"/>
                <a:gd name="T65" fmla="*/ 164 h 945"/>
                <a:gd name="T66" fmla="*/ 335 w 1060"/>
                <a:gd name="T67" fmla="*/ 201 h 945"/>
                <a:gd name="T68" fmla="*/ 283 w 1060"/>
                <a:gd name="T69" fmla="*/ 203 h 945"/>
                <a:gd name="T70" fmla="*/ 242 w 1060"/>
                <a:gd name="T71" fmla="*/ 204 h 945"/>
                <a:gd name="T72" fmla="*/ 183 w 1060"/>
                <a:gd name="T73" fmla="*/ 221 h 945"/>
                <a:gd name="T74" fmla="*/ 112 w 1060"/>
                <a:gd name="T75" fmla="*/ 316 h 945"/>
                <a:gd name="T76" fmla="*/ 106 w 1060"/>
                <a:gd name="T77" fmla="*/ 337 h 945"/>
                <a:gd name="T78" fmla="*/ 98 w 1060"/>
                <a:gd name="T79" fmla="*/ 381 h 945"/>
                <a:gd name="T80" fmla="*/ 76 w 1060"/>
                <a:gd name="T81" fmla="*/ 469 h 945"/>
                <a:gd name="T82" fmla="*/ 51 w 1060"/>
                <a:gd name="T83" fmla="*/ 512 h 945"/>
                <a:gd name="T84" fmla="*/ 27 w 1060"/>
                <a:gd name="T85" fmla="*/ 554 h 945"/>
                <a:gd name="T86" fmla="*/ 24 w 1060"/>
                <a:gd name="T87" fmla="*/ 686 h 945"/>
                <a:gd name="T88" fmla="*/ 65 w 1060"/>
                <a:gd name="T89" fmla="*/ 768 h 945"/>
                <a:gd name="T90" fmla="*/ 186 w 1060"/>
                <a:gd name="T91" fmla="*/ 908 h 945"/>
                <a:gd name="T92" fmla="*/ 251 w 1060"/>
                <a:gd name="T93" fmla="*/ 933 h 945"/>
                <a:gd name="T94" fmla="*/ 453 w 1060"/>
                <a:gd name="T95" fmla="*/ 896 h 945"/>
                <a:gd name="T96" fmla="*/ 592 w 1060"/>
                <a:gd name="T97" fmla="*/ 854 h 945"/>
                <a:gd name="T98" fmla="*/ 620 w 1060"/>
                <a:gd name="T99" fmla="*/ 849 h 945"/>
                <a:gd name="T100" fmla="*/ 687 w 1060"/>
                <a:gd name="T101" fmla="*/ 836 h 945"/>
                <a:gd name="T102" fmla="*/ 817 w 1060"/>
                <a:gd name="T103" fmla="*/ 772 h 945"/>
                <a:gd name="T104" fmla="*/ 1047 w 1060"/>
                <a:gd name="T105" fmla="*/ 499 h 945"/>
                <a:gd name="T106" fmla="*/ 1023 w 1060"/>
                <a:gd name="T107" fmla="*/ 365 h 945"/>
                <a:gd name="T108" fmla="*/ 992 w 1060"/>
                <a:gd name="T109" fmla="*/ 304 h 945"/>
                <a:gd name="T110" fmla="*/ 959 w 1060"/>
                <a:gd name="T111" fmla="*/ 240 h 945"/>
                <a:gd name="T112" fmla="*/ 951 w 1060"/>
                <a:gd name="T113" fmla="*/ 220 h 945"/>
                <a:gd name="T114" fmla="*/ 934 w 1060"/>
                <a:gd name="T115" fmla="*/ 171 h 945"/>
                <a:gd name="T116" fmla="*/ 902 w 1060"/>
                <a:gd name="T117" fmla="*/ 88 h 945"/>
                <a:gd name="T118" fmla="*/ 797 w 1060"/>
                <a:gd name="T119" fmla="*/ 14 h 945"/>
                <a:gd name="T120" fmla="*/ 783 w 1060"/>
                <a:gd name="T121" fmla="*/ 13 h 945"/>
                <a:gd name="T122" fmla="*/ 570 w 1060"/>
                <a:gd name="T123" fmla="*/ 102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0" h="945">
                  <a:moveTo>
                    <a:pt x="249" y="940"/>
                  </a:moveTo>
                  <a:cubicBezTo>
                    <a:pt x="226" y="936"/>
                    <a:pt x="204" y="927"/>
                    <a:pt x="182" y="914"/>
                  </a:cubicBezTo>
                  <a:cubicBezTo>
                    <a:pt x="124" y="878"/>
                    <a:pt x="88" y="819"/>
                    <a:pt x="59" y="771"/>
                  </a:cubicBezTo>
                  <a:cubicBezTo>
                    <a:pt x="45" y="747"/>
                    <a:pt x="28" y="719"/>
                    <a:pt x="17" y="689"/>
                  </a:cubicBezTo>
                  <a:cubicBezTo>
                    <a:pt x="0" y="639"/>
                    <a:pt x="1" y="594"/>
                    <a:pt x="21" y="551"/>
                  </a:cubicBezTo>
                  <a:cubicBezTo>
                    <a:pt x="27" y="536"/>
                    <a:pt x="37" y="522"/>
                    <a:pt x="45" y="508"/>
                  </a:cubicBezTo>
                  <a:cubicBezTo>
                    <a:pt x="54" y="494"/>
                    <a:pt x="63" y="480"/>
                    <a:pt x="70" y="466"/>
                  </a:cubicBezTo>
                  <a:cubicBezTo>
                    <a:pt x="83" y="438"/>
                    <a:pt x="87" y="409"/>
                    <a:pt x="91" y="380"/>
                  </a:cubicBezTo>
                  <a:cubicBezTo>
                    <a:pt x="93" y="366"/>
                    <a:pt x="96" y="350"/>
                    <a:pt x="99" y="335"/>
                  </a:cubicBezTo>
                  <a:cubicBezTo>
                    <a:pt x="101" y="328"/>
                    <a:pt x="103" y="321"/>
                    <a:pt x="105" y="314"/>
                  </a:cubicBezTo>
                  <a:cubicBezTo>
                    <a:pt x="114" y="288"/>
                    <a:pt x="135" y="240"/>
                    <a:pt x="179" y="215"/>
                  </a:cubicBezTo>
                  <a:cubicBezTo>
                    <a:pt x="197" y="204"/>
                    <a:pt x="217" y="199"/>
                    <a:pt x="242" y="197"/>
                  </a:cubicBezTo>
                  <a:cubicBezTo>
                    <a:pt x="255" y="196"/>
                    <a:pt x="269" y="196"/>
                    <a:pt x="283" y="196"/>
                  </a:cubicBezTo>
                  <a:cubicBezTo>
                    <a:pt x="299" y="196"/>
                    <a:pt x="316" y="196"/>
                    <a:pt x="335" y="194"/>
                  </a:cubicBezTo>
                  <a:cubicBezTo>
                    <a:pt x="371" y="191"/>
                    <a:pt x="412" y="178"/>
                    <a:pt x="456" y="158"/>
                  </a:cubicBezTo>
                  <a:cubicBezTo>
                    <a:pt x="489" y="142"/>
                    <a:pt x="524" y="123"/>
                    <a:pt x="566" y="96"/>
                  </a:cubicBezTo>
                  <a:cubicBezTo>
                    <a:pt x="647" y="45"/>
                    <a:pt x="725" y="0"/>
                    <a:pt x="798" y="7"/>
                  </a:cubicBezTo>
                  <a:cubicBezTo>
                    <a:pt x="855" y="12"/>
                    <a:pt x="889" y="52"/>
                    <a:pt x="908" y="85"/>
                  </a:cubicBezTo>
                  <a:cubicBezTo>
                    <a:pt x="922" y="111"/>
                    <a:pt x="932" y="140"/>
                    <a:pt x="941" y="169"/>
                  </a:cubicBezTo>
                  <a:cubicBezTo>
                    <a:pt x="946" y="185"/>
                    <a:pt x="951" y="202"/>
                    <a:pt x="957" y="217"/>
                  </a:cubicBezTo>
                  <a:cubicBezTo>
                    <a:pt x="960" y="224"/>
                    <a:pt x="962" y="230"/>
                    <a:pt x="965" y="237"/>
                  </a:cubicBezTo>
                  <a:cubicBezTo>
                    <a:pt x="975" y="259"/>
                    <a:pt x="987" y="280"/>
                    <a:pt x="998" y="301"/>
                  </a:cubicBezTo>
                  <a:cubicBezTo>
                    <a:pt x="1009" y="321"/>
                    <a:pt x="1020" y="341"/>
                    <a:pt x="1030" y="362"/>
                  </a:cubicBezTo>
                  <a:cubicBezTo>
                    <a:pt x="1053" y="414"/>
                    <a:pt x="1060" y="456"/>
                    <a:pt x="1054" y="501"/>
                  </a:cubicBezTo>
                  <a:cubicBezTo>
                    <a:pt x="1034" y="625"/>
                    <a:pt x="900" y="728"/>
                    <a:pt x="821" y="778"/>
                  </a:cubicBezTo>
                  <a:cubicBezTo>
                    <a:pt x="786" y="800"/>
                    <a:pt x="739" y="828"/>
                    <a:pt x="689" y="843"/>
                  </a:cubicBezTo>
                  <a:cubicBezTo>
                    <a:pt x="666" y="849"/>
                    <a:pt x="643" y="853"/>
                    <a:pt x="621" y="856"/>
                  </a:cubicBezTo>
                  <a:cubicBezTo>
                    <a:pt x="612" y="858"/>
                    <a:pt x="602" y="859"/>
                    <a:pt x="593" y="861"/>
                  </a:cubicBezTo>
                  <a:cubicBezTo>
                    <a:pt x="545" y="869"/>
                    <a:pt x="499" y="886"/>
                    <a:pt x="455" y="902"/>
                  </a:cubicBezTo>
                  <a:cubicBezTo>
                    <a:pt x="397" y="923"/>
                    <a:pt x="342" y="943"/>
                    <a:pt x="287" y="943"/>
                  </a:cubicBezTo>
                  <a:cubicBezTo>
                    <a:pt x="275" y="943"/>
                    <a:pt x="262" y="942"/>
                    <a:pt x="249" y="940"/>
                  </a:cubicBezTo>
                  <a:moveTo>
                    <a:pt x="570" y="102"/>
                  </a:moveTo>
                  <a:cubicBezTo>
                    <a:pt x="528" y="129"/>
                    <a:pt x="492" y="148"/>
                    <a:pt x="459" y="164"/>
                  </a:cubicBezTo>
                  <a:cubicBezTo>
                    <a:pt x="414" y="185"/>
                    <a:pt x="373" y="197"/>
                    <a:pt x="335" y="201"/>
                  </a:cubicBezTo>
                  <a:cubicBezTo>
                    <a:pt x="317" y="203"/>
                    <a:pt x="300" y="203"/>
                    <a:pt x="283" y="203"/>
                  </a:cubicBezTo>
                  <a:cubicBezTo>
                    <a:pt x="269" y="203"/>
                    <a:pt x="256" y="203"/>
                    <a:pt x="242" y="204"/>
                  </a:cubicBezTo>
                  <a:cubicBezTo>
                    <a:pt x="219" y="205"/>
                    <a:pt x="200" y="211"/>
                    <a:pt x="183" y="221"/>
                  </a:cubicBezTo>
                  <a:cubicBezTo>
                    <a:pt x="140" y="245"/>
                    <a:pt x="120" y="291"/>
                    <a:pt x="112" y="316"/>
                  </a:cubicBezTo>
                  <a:cubicBezTo>
                    <a:pt x="109" y="323"/>
                    <a:pt x="107" y="330"/>
                    <a:pt x="106" y="337"/>
                  </a:cubicBezTo>
                  <a:cubicBezTo>
                    <a:pt x="102" y="352"/>
                    <a:pt x="100" y="367"/>
                    <a:pt x="98" y="381"/>
                  </a:cubicBezTo>
                  <a:cubicBezTo>
                    <a:pt x="94" y="410"/>
                    <a:pt x="89" y="440"/>
                    <a:pt x="76" y="469"/>
                  </a:cubicBezTo>
                  <a:cubicBezTo>
                    <a:pt x="69" y="484"/>
                    <a:pt x="60" y="498"/>
                    <a:pt x="51" y="512"/>
                  </a:cubicBezTo>
                  <a:cubicBezTo>
                    <a:pt x="43" y="525"/>
                    <a:pt x="34" y="539"/>
                    <a:pt x="27" y="554"/>
                  </a:cubicBezTo>
                  <a:cubicBezTo>
                    <a:pt x="8" y="595"/>
                    <a:pt x="7" y="638"/>
                    <a:pt x="24" y="686"/>
                  </a:cubicBezTo>
                  <a:cubicBezTo>
                    <a:pt x="34" y="716"/>
                    <a:pt x="51" y="744"/>
                    <a:pt x="65" y="768"/>
                  </a:cubicBezTo>
                  <a:cubicBezTo>
                    <a:pt x="94" y="814"/>
                    <a:pt x="130" y="873"/>
                    <a:pt x="186" y="908"/>
                  </a:cubicBezTo>
                  <a:cubicBezTo>
                    <a:pt x="207" y="921"/>
                    <a:pt x="228" y="929"/>
                    <a:pt x="251" y="933"/>
                  </a:cubicBezTo>
                  <a:cubicBezTo>
                    <a:pt x="316" y="945"/>
                    <a:pt x="382" y="921"/>
                    <a:pt x="453" y="896"/>
                  </a:cubicBezTo>
                  <a:cubicBezTo>
                    <a:pt x="497" y="879"/>
                    <a:pt x="543" y="863"/>
                    <a:pt x="592" y="854"/>
                  </a:cubicBezTo>
                  <a:cubicBezTo>
                    <a:pt x="601" y="852"/>
                    <a:pt x="611" y="851"/>
                    <a:pt x="620" y="849"/>
                  </a:cubicBezTo>
                  <a:cubicBezTo>
                    <a:pt x="642" y="846"/>
                    <a:pt x="665" y="842"/>
                    <a:pt x="687" y="836"/>
                  </a:cubicBezTo>
                  <a:cubicBezTo>
                    <a:pt x="736" y="822"/>
                    <a:pt x="782" y="794"/>
                    <a:pt x="817" y="772"/>
                  </a:cubicBezTo>
                  <a:cubicBezTo>
                    <a:pt x="895" y="722"/>
                    <a:pt x="1028" y="621"/>
                    <a:pt x="1047" y="499"/>
                  </a:cubicBezTo>
                  <a:cubicBezTo>
                    <a:pt x="1053" y="457"/>
                    <a:pt x="1046" y="415"/>
                    <a:pt x="1023" y="365"/>
                  </a:cubicBezTo>
                  <a:cubicBezTo>
                    <a:pt x="1014" y="345"/>
                    <a:pt x="1003" y="324"/>
                    <a:pt x="992" y="304"/>
                  </a:cubicBezTo>
                  <a:cubicBezTo>
                    <a:pt x="981" y="283"/>
                    <a:pt x="969" y="262"/>
                    <a:pt x="959" y="240"/>
                  </a:cubicBezTo>
                  <a:cubicBezTo>
                    <a:pt x="956" y="233"/>
                    <a:pt x="953" y="227"/>
                    <a:pt x="951" y="220"/>
                  </a:cubicBezTo>
                  <a:cubicBezTo>
                    <a:pt x="945" y="204"/>
                    <a:pt x="939" y="187"/>
                    <a:pt x="934" y="171"/>
                  </a:cubicBezTo>
                  <a:cubicBezTo>
                    <a:pt x="925" y="143"/>
                    <a:pt x="916" y="113"/>
                    <a:pt x="902" y="88"/>
                  </a:cubicBezTo>
                  <a:cubicBezTo>
                    <a:pt x="884" y="57"/>
                    <a:pt x="852" y="19"/>
                    <a:pt x="797" y="14"/>
                  </a:cubicBezTo>
                  <a:cubicBezTo>
                    <a:pt x="792" y="13"/>
                    <a:pt x="788" y="13"/>
                    <a:pt x="783" y="13"/>
                  </a:cubicBezTo>
                  <a:cubicBezTo>
                    <a:pt x="717" y="13"/>
                    <a:pt x="644" y="55"/>
                    <a:pt x="570"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48" name="Freeform 13">
              <a:extLst>
                <a:ext uri="{FF2B5EF4-FFF2-40B4-BE49-F238E27FC236}">
                  <a16:creationId xmlns:a16="http://schemas.microsoft.com/office/drawing/2014/main" id="{ABEB9983-B478-4306-9CD7-B11E4A78ACCA}"/>
                </a:ext>
              </a:extLst>
            </p:cNvPr>
            <p:cNvSpPr>
              <a:spLocks noEditPoints="1"/>
            </p:cNvSpPr>
            <p:nvPr/>
          </p:nvSpPr>
          <p:spPr bwMode="auto">
            <a:xfrm>
              <a:off x="5570" y="1828"/>
              <a:ext cx="883" cy="784"/>
            </a:xfrm>
            <a:custGeom>
              <a:avLst/>
              <a:gdLst>
                <a:gd name="T0" fmla="*/ 205 w 1193"/>
                <a:gd name="T1" fmla="*/ 1017 h 1060"/>
                <a:gd name="T2" fmla="*/ 20 w 1193"/>
                <a:gd name="T3" fmla="*/ 763 h 1060"/>
                <a:gd name="T4" fmla="*/ 51 w 1193"/>
                <a:gd name="T5" fmla="*/ 561 h 1060"/>
                <a:gd name="T6" fmla="*/ 104 w 1193"/>
                <a:gd name="T7" fmla="*/ 416 h 1060"/>
                <a:gd name="T8" fmla="*/ 121 w 1193"/>
                <a:gd name="T9" fmla="*/ 342 h 1060"/>
                <a:gd name="T10" fmla="*/ 274 w 1193"/>
                <a:gd name="T11" fmla="*/ 215 h 1060"/>
                <a:gd name="T12" fmla="*/ 380 w 1193"/>
                <a:gd name="T13" fmla="*/ 214 h 1060"/>
                <a:gd name="T14" fmla="*/ 642 w 1193"/>
                <a:gd name="T15" fmla="*/ 101 h 1060"/>
                <a:gd name="T16" fmla="*/ 901 w 1193"/>
                <a:gd name="T17" fmla="*/ 0 h 1060"/>
                <a:gd name="T18" fmla="*/ 1059 w 1193"/>
                <a:gd name="T19" fmla="*/ 181 h 1060"/>
                <a:gd name="T20" fmla="*/ 1087 w 1193"/>
                <a:gd name="T21" fmla="*/ 258 h 1060"/>
                <a:gd name="T22" fmla="*/ 1159 w 1193"/>
                <a:gd name="T23" fmla="*/ 399 h 1060"/>
                <a:gd name="T24" fmla="*/ 1093 w 1193"/>
                <a:gd name="T25" fmla="*/ 724 h 1060"/>
                <a:gd name="T26" fmla="*/ 777 w 1193"/>
                <a:gd name="T27" fmla="*/ 936 h 1060"/>
                <a:gd name="T28" fmla="*/ 670 w 1193"/>
                <a:gd name="T29" fmla="*/ 956 h 1060"/>
                <a:gd name="T30" fmla="*/ 323 w 1193"/>
                <a:gd name="T31" fmla="*/ 1050 h 1060"/>
                <a:gd name="T32" fmla="*/ 643 w 1193"/>
                <a:gd name="T33" fmla="*/ 102 h 1060"/>
                <a:gd name="T34" fmla="*/ 380 w 1193"/>
                <a:gd name="T35" fmla="*/ 215 h 1060"/>
                <a:gd name="T36" fmla="*/ 274 w 1193"/>
                <a:gd name="T37" fmla="*/ 216 h 1060"/>
                <a:gd name="T38" fmla="*/ 122 w 1193"/>
                <a:gd name="T39" fmla="*/ 342 h 1060"/>
                <a:gd name="T40" fmla="*/ 105 w 1193"/>
                <a:gd name="T41" fmla="*/ 417 h 1060"/>
                <a:gd name="T42" fmla="*/ 52 w 1193"/>
                <a:gd name="T43" fmla="*/ 561 h 1060"/>
                <a:gd name="T44" fmla="*/ 20 w 1193"/>
                <a:gd name="T45" fmla="*/ 763 h 1060"/>
                <a:gd name="T46" fmla="*/ 206 w 1193"/>
                <a:gd name="T47" fmla="*/ 1016 h 1060"/>
                <a:gd name="T48" fmla="*/ 511 w 1193"/>
                <a:gd name="T49" fmla="*/ 1003 h 1060"/>
                <a:gd name="T50" fmla="*/ 701 w 1193"/>
                <a:gd name="T51" fmla="*/ 950 h 1060"/>
                <a:gd name="T52" fmla="*/ 923 w 1193"/>
                <a:gd name="T53" fmla="*/ 863 h 1060"/>
                <a:gd name="T54" fmla="*/ 1184 w 1193"/>
                <a:gd name="T55" fmla="*/ 552 h 1060"/>
                <a:gd name="T56" fmla="*/ 1122 w 1193"/>
                <a:gd name="T57" fmla="*/ 330 h 1060"/>
                <a:gd name="T58" fmla="*/ 1077 w 1193"/>
                <a:gd name="T59" fmla="*/ 237 h 1060"/>
                <a:gd name="T60" fmla="*/ 1022 w 1193"/>
                <a:gd name="T61" fmla="*/ 88 h 1060"/>
                <a:gd name="T62" fmla="*/ 885 w 1193"/>
                <a:gd name="T6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3" h="1060">
                  <a:moveTo>
                    <a:pt x="281" y="1047"/>
                  </a:moveTo>
                  <a:cubicBezTo>
                    <a:pt x="254" y="1042"/>
                    <a:pt x="230" y="1032"/>
                    <a:pt x="205" y="1017"/>
                  </a:cubicBezTo>
                  <a:cubicBezTo>
                    <a:pt x="141" y="977"/>
                    <a:pt x="102" y="913"/>
                    <a:pt x="67" y="856"/>
                  </a:cubicBezTo>
                  <a:cubicBezTo>
                    <a:pt x="50" y="829"/>
                    <a:pt x="32" y="797"/>
                    <a:pt x="20" y="763"/>
                  </a:cubicBezTo>
                  <a:cubicBezTo>
                    <a:pt x="0" y="707"/>
                    <a:pt x="1" y="657"/>
                    <a:pt x="23" y="609"/>
                  </a:cubicBezTo>
                  <a:cubicBezTo>
                    <a:pt x="31" y="593"/>
                    <a:pt x="41" y="576"/>
                    <a:pt x="51" y="561"/>
                  </a:cubicBezTo>
                  <a:cubicBezTo>
                    <a:pt x="61" y="545"/>
                    <a:pt x="72" y="529"/>
                    <a:pt x="79" y="513"/>
                  </a:cubicBezTo>
                  <a:cubicBezTo>
                    <a:pt x="94" y="481"/>
                    <a:pt x="99" y="448"/>
                    <a:pt x="104" y="416"/>
                  </a:cubicBezTo>
                  <a:cubicBezTo>
                    <a:pt x="107" y="400"/>
                    <a:pt x="110" y="382"/>
                    <a:pt x="114" y="366"/>
                  </a:cubicBezTo>
                  <a:cubicBezTo>
                    <a:pt x="116" y="358"/>
                    <a:pt x="118" y="350"/>
                    <a:pt x="121" y="342"/>
                  </a:cubicBezTo>
                  <a:cubicBezTo>
                    <a:pt x="131" y="313"/>
                    <a:pt x="155" y="261"/>
                    <a:pt x="204" y="234"/>
                  </a:cubicBezTo>
                  <a:cubicBezTo>
                    <a:pt x="225" y="222"/>
                    <a:pt x="247" y="216"/>
                    <a:pt x="274" y="215"/>
                  </a:cubicBezTo>
                  <a:cubicBezTo>
                    <a:pt x="290" y="214"/>
                    <a:pt x="304" y="215"/>
                    <a:pt x="320" y="215"/>
                  </a:cubicBezTo>
                  <a:cubicBezTo>
                    <a:pt x="339" y="216"/>
                    <a:pt x="359" y="216"/>
                    <a:pt x="380" y="214"/>
                  </a:cubicBezTo>
                  <a:cubicBezTo>
                    <a:pt x="422" y="211"/>
                    <a:pt x="468" y="197"/>
                    <a:pt x="518" y="173"/>
                  </a:cubicBezTo>
                  <a:cubicBezTo>
                    <a:pt x="565" y="150"/>
                    <a:pt x="612" y="121"/>
                    <a:pt x="642" y="101"/>
                  </a:cubicBezTo>
                  <a:cubicBezTo>
                    <a:pt x="723" y="50"/>
                    <a:pt x="807" y="0"/>
                    <a:pt x="885" y="0"/>
                  </a:cubicBezTo>
                  <a:cubicBezTo>
                    <a:pt x="890" y="0"/>
                    <a:pt x="896" y="0"/>
                    <a:pt x="901" y="0"/>
                  </a:cubicBezTo>
                  <a:cubicBezTo>
                    <a:pt x="965" y="7"/>
                    <a:pt x="1003" y="51"/>
                    <a:pt x="1023" y="88"/>
                  </a:cubicBezTo>
                  <a:cubicBezTo>
                    <a:pt x="1039" y="116"/>
                    <a:pt x="1049" y="149"/>
                    <a:pt x="1059" y="181"/>
                  </a:cubicBezTo>
                  <a:cubicBezTo>
                    <a:pt x="1064" y="199"/>
                    <a:pt x="1070" y="218"/>
                    <a:pt x="1077" y="236"/>
                  </a:cubicBezTo>
                  <a:cubicBezTo>
                    <a:pt x="1080" y="244"/>
                    <a:pt x="1083" y="251"/>
                    <a:pt x="1087" y="258"/>
                  </a:cubicBezTo>
                  <a:cubicBezTo>
                    <a:pt x="1097" y="283"/>
                    <a:pt x="1110" y="307"/>
                    <a:pt x="1123" y="330"/>
                  </a:cubicBezTo>
                  <a:cubicBezTo>
                    <a:pt x="1135" y="352"/>
                    <a:pt x="1148" y="375"/>
                    <a:pt x="1159" y="399"/>
                  </a:cubicBezTo>
                  <a:cubicBezTo>
                    <a:pt x="1184" y="456"/>
                    <a:pt x="1193" y="503"/>
                    <a:pt x="1185" y="552"/>
                  </a:cubicBezTo>
                  <a:cubicBezTo>
                    <a:pt x="1176" y="608"/>
                    <a:pt x="1145" y="666"/>
                    <a:pt x="1093" y="724"/>
                  </a:cubicBezTo>
                  <a:cubicBezTo>
                    <a:pt x="1050" y="772"/>
                    <a:pt x="992" y="819"/>
                    <a:pt x="923" y="864"/>
                  </a:cubicBezTo>
                  <a:cubicBezTo>
                    <a:pt x="884" y="889"/>
                    <a:pt x="832" y="920"/>
                    <a:pt x="777" y="936"/>
                  </a:cubicBezTo>
                  <a:cubicBezTo>
                    <a:pt x="752" y="943"/>
                    <a:pt x="726" y="947"/>
                    <a:pt x="702" y="951"/>
                  </a:cubicBezTo>
                  <a:cubicBezTo>
                    <a:pt x="691" y="953"/>
                    <a:pt x="680" y="954"/>
                    <a:pt x="670" y="956"/>
                  </a:cubicBezTo>
                  <a:cubicBezTo>
                    <a:pt x="615" y="966"/>
                    <a:pt x="562" y="985"/>
                    <a:pt x="512" y="1004"/>
                  </a:cubicBezTo>
                  <a:cubicBezTo>
                    <a:pt x="446" y="1028"/>
                    <a:pt x="384" y="1050"/>
                    <a:pt x="323" y="1050"/>
                  </a:cubicBezTo>
                  <a:cubicBezTo>
                    <a:pt x="308" y="1050"/>
                    <a:pt x="295" y="1049"/>
                    <a:pt x="281" y="1047"/>
                  </a:cubicBezTo>
                  <a:moveTo>
                    <a:pt x="643" y="102"/>
                  </a:moveTo>
                  <a:cubicBezTo>
                    <a:pt x="612" y="122"/>
                    <a:pt x="566" y="150"/>
                    <a:pt x="518" y="173"/>
                  </a:cubicBezTo>
                  <a:cubicBezTo>
                    <a:pt x="468" y="197"/>
                    <a:pt x="422" y="211"/>
                    <a:pt x="380" y="215"/>
                  </a:cubicBezTo>
                  <a:cubicBezTo>
                    <a:pt x="359" y="217"/>
                    <a:pt x="339" y="216"/>
                    <a:pt x="320" y="216"/>
                  </a:cubicBezTo>
                  <a:cubicBezTo>
                    <a:pt x="304" y="215"/>
                    <a:pt x="290" y="215"/>
                    <a:pt x="274" y="216"/>
                  </a:cubicBezTo>
                  <a:cubicBezTo>
                    <a:pt x="247" y="217"/>
                    <a:pt x="225" y="223"/>
                    <a:pt x="205" y="234"/>
                  </a:cubicBezTo>
                  <a:cubicBezTo>
                    <a:pt x="156" y="261"/>
                    <a:pt x="132" y="314"/>
                    <a:pt x="122" y="342"/>
                  </a:cubicBezTo>
                  <a:cubicBezTo>
                    <a:pt x="119" y="350"/>
                    <a:pt x="117" y="358"/>
                    <a:pt x="115" y="366"/>
                  </a:cubicBezTo>
                  <a:cubicBezTo>
                    <a:pt x="111" y="383"/>
                    <a:pt x="108" y="400"/>
                    <a:pt x="105" y="417"/>
                  </a:cubicBezTo>
                  <a:cubicBezTo>
                    <a:pt x="100" y="448"/>
                    <a:pt x="95" y="481"/>
                    <a:pt x="80" y="513"/>
                  </a:cubicBezTo>
                  <a:cubicBezTo>
                    <a:pt x="72" y="530"/>
                    <a:pt x="62" y="546"/>
                    <a:pt x="52" y="561"/>
                  </a:cubicBezTo>
                  <a:cubicBezTo>
                    <a:pt x="42" y="577"/>
                    <a:pt x="32" y="593"/>
                    <a:pt x="24" y="609"/>
                  </a:cubicBezTo>
                  <a:cubicBezTo>
                    <a:pt x="2" y="657"/>
                    <a:pt x="1" y="707"/>
                    <a:pt x="20" y="763"/>
                  </a:cubicBezTo>
                  <a:cubicBezTo>
                    <a:pt x="32" y="797"/>
                    <a:pt x="51" y="829"/>
                    <a:pt x="68" y="856"/>
                  </a:cubicBezTo>
                  <a:cubicBezTo>
                    <a:pt x="102" y="912"/>
                    <a:pt x="141" y="976"/>
                    <a:pt x="206" y="1016"/>
                  </a:cubicBezTo>
                  <a:cubicBezTo>
                    <a:pt x="230" y="1031"/>
                    <a:pt x="254" y="1041"/>
                    <a:pt x="281" y="1046"/>
                  </a:cubicBezTo>
                  <a:cubicBezTo>
                    <a:pt x="356" y="1060"/>
                    <a:pt x="431" y="1032"/>
                    <a:pt x="511" y="1003"/>
                  </a:cubicBezTo>
                  <a:cubicBezTo>
                    <a:pt x="562" y="985"/>
                    <a:pt x="614" y="965"/>
                    <a:pt x="670" y="956"/>
                  </a:cubicBezTo>
                  <a:cubicBezTo>
                    <a:pt x="680" y="954"/>
                    <a:pt x="691" y="952"/>
                    <a:pt x="701" y="950"/>
                  </a:cubicBezTo>
                  <a:cubicBezTo>
                    <a:pt x="726" y="947"/>
                    <a:pt x="751" y="943"/>
                    <a:pt x="776" y="935"/>
                  </a:cubicBezTo>
                  <a:cubicBezTo>
                    <a:pt x="831" y="920"/>
                    <a:pt x="884" y="888"/>
                    <a:pt x="923" y="863"/>
                  </a:cubicBezTo>
                  <a:cubicBezTo>
                    <a:pt x="992" y="819"/>
                    <a:pt x="1049" y="772"/>
                    <a:pt x="1093" y="723"/>
                  </a:cubicBezTo>
                  <a:cubicBezTo>
                    <a:pt x="1144" y="666"/>
                    <a:pt x="1175" y="608"/>
                    <a:pt x="1184" y="552"/>
                  </a:cubicBezTo>
                  <a:cubicBezTo>
                    <a:pt x="1192" y="503"/>
                    <a:pt x="1184" y="456"/>
                    <a:pt x="1158" y="399"/>
                  </a:cubicBezTo>
                  <a:cubicBezTo>
                    <a:pt x="1147" y="376"/>
                    <a:pt x="1135" y="352"/>
                    <a:pt x="1122" y="330"/>
                  </a:cubicBezTo>
                  <a:cubicBezTo>
                    <a:pt x="1110" y="307"/>
                    <a:pt x="1097" y="283"/>
                    <a:pt x="1086" y="259"/>
                  </a:cubicBezTo>
                  <a:cubicBezTo>
                    <a:pt x="1083" y="251"/>
                    <a:pt x="1080" y="244"/>
                    <a:pt x="1077" y="237"/>
                  </a:cubicBezTo>
                  <a:cubicBezTo>
                    <a:pt x="1070" y="218"/>
                    <a:pt x="1064" y="199"/>
                    <a:pt x="1058" y="181"/>
                  </a:cubicBezTo>
                  <a:cubicBezTo>
                    <a:pt x="1048" y="149"/>
                    <a:pt x="1038" y="117"/>
                    <a:pt x="1022" y="88"/>
                  </a:cubicBezTo>
                  <a:cubicBezTo>
                    <a:pt x="1002" y="52"/>
                    <a:pt x="965" y="8"/>
                    <a:pt x="901" y="1"/>
                  </a:cubicBezTo>
                  <a:cubicBezTo>
                    <a:pt x="896" y="1"/>
                    <a:pt x="890" y="0"/>
                    <a:pt x="885" y="0"/>
                  </a:cubicBezTo>
                  <a:cubicBezTo>
                    <a:pt x="807" y="0"/>
                    <a:pt x="723" y="50"/>
                    <a:pt x="643"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49" name="Freeform 14">
              <a:extLst>
                <a:ext uri="{FF2B5EF4-FFF2-40B4-BE49-F238E27FC236}">
                  <a16:creationId xmlns:a16="http://schemas.microsoft.com/office/drawing/2014/main" id="{74DF2777-9BAE-416E-89A8-9647AC7AED12}"/>
                </a:ext>
              </a:extLst>
            </p:cNvPr>
            <p:cNvSpPr>
              <a:spLocks noEditPoints="1"/>
            </p:cNvSpPr>
            <p:nvPr/>
          </p:nvSpPr>
          <p:spPr bwMode="auto">
            <a:xfrm>
              <a:off x="5502" y="1798"/>
              <a:ext cx="985" cy="876"/>
            </a:xfrm>
            <a:custGeom>
              <a:avLst/>
              <a:gdLst>
                <a:gd name="T0" fmla="*/ 230 w 1331"/>
                <a:gd name="T1" fmla="*/ 1136 h 1184"/>
                <a:gd name="T2" fmla="*/ 22 w 1331"/>
                <a:gd name="T3" fmla="*/ 851 h 1184"/>
                <a:gd name="T4" fmla="*/ 58 w 1331"/>
                <a:gd name="T5" fmla="*/ 625 h 1184"/>
                <a:gd name="T6" fmla="*/ 118 w 1331"/>
                <a:gd name="T7" fmla="*/ 465 h 1184"/>
                <a:gd name="T8" fmla="*/ 137 w 1331"/>
                <a:gd name="T9" fmla="*/ 382 h 1184"/>
                <a:gd name="T10" fmla="*/ 310 w 1331"/>
                <a:gd name="T11" fmla="*/ 243 h 1184"/>
                <a:gd name="T12" fmla="*/ 428 w 1331"/>
                <a:gd name="T13" fmla="*/ 244 h 1184"/>
                <a:gd name="T14" fmla="*/ 719 w 1331"/>
                <a:gd name="T15" fmla="*/ 117 h 1184"/>
                <a:gd name="T16" fmla="*/ 1008 w 1331"/>
                <a:gd name="T17" fmla="*/ 4 h 1184"/>
                <a:gd name="T18" fmla="*/ 1182 w 1331"/>
                <a:gd name="T19" fmla="*/ 204 h 1184"/>
                <a:gd name="T20" fmla="*/ 1214 w 1331"/>
                <a:gd name="T21" fmla="*/ 291 h 1184"/>
                <a:gd name="T22" fmla="*/ 1293 w 1331"/>
                <a:gd name="T23" fmla="*/ 447 h 1184"/>
                <a:gd name="T24" fmla="*/ 1220 w 1331"/>
                <a:gd name="T25" fmla="*/ 809 h 1184"/>
                <a:gd name="T26" fmla="*/ 868 w 1331"/>
                <a:gd name="T27" fmla="*/ 1046 h 1184"/>
                <a:gd name="T28" fmla="*/ 750 w 1331"/>
                <a:gd name="T29" fmla="*/ 1068 h 1184"/>
                <a:gd name="T30" fmla="*/ 361 w 1331"/>
                <a:gd name="T31" fmla="*/ 1173 h 1184"/>
                <a:gd name="T32" fmla="*/ 863 w 1331"/>
                <a:gd name="T33" fmla="*/ 36 h 1184"/>
                <a:gd name="T34" fmla="*/ 582 w 1331"/>
                <a:gd name="T35" fmla="*/ 198 h 1184"/>
                <a:gd name="T36" fmla="*/ 360 w 1331"/>
                <a:gd name="T37" fmla="*/ 245 h 1184"/>
                <a:gd name="T38" fmla="*/ 232 w 1331"/>
                <a:gd name="T39" fmla="*/ 264 h 1184"/>
                <a:gd name="T40" fmla="*/ 130 w 1331"/>
                <a:gd name="T41" fmla="*/ 408 h 1184"/>
                <a:gd name="T42" fmla="*/ 90 w 1331"/>
                <a:gd name="T43" fmla="*/ 572 h 1184"/>
                <a:gd name="T44" fmla="*/ 27 w 1331"/>
                <a:gd name="T45" fmla="*/ 679 h 1184"/>
                <a:gd name="T46" fmla="*/ 76 w 1331"/>
                <a:gd name="T47" fmla="*/ 956 h 1184"/>
                <a:gd name="T48" fmla="*/ 314 w 1331"/>
                <a:gd name="T49" fmla="*/ 1168 h 1184"/>
                <a:gd name="T50" fmla="*/ 750 w 1331"/>
                <a:gd name="T51" fmla="*/ 1067 h 1184"/>
                <a:gd name="T52" fmla="*/ 868 w 1331"/>
                <a:gd name="T53" fmla="*/ 1045 h 1184"/>
                <a:gd name="T54" fmla="*/ 1219 w 1331"/>
                <a:gd name="T55" fmla="*/ 808 h 1184"/>
                <a:gd name="T56" fmla="*/ 1293 w 1331"/>
                <a:gd name="T57" fmla="*/ 447 h 1184"/>
                <a:gd name="T58" fmla="*/ 1213 w 1331"/>
                <a:gd name="T59" fmla="*/ 292 h 1184"/>
                <a:gd name="T60" fmla="*/ 1182 w 1331"/>
                <a:gd name="T61" fmla="*/ 205 h 1184"/>
                <a:gd name="T62" fmla="*/ 1008 w 1331"/>
                <a:gd name="T63" fmla="*/ 5 h 1184"/>
                <a:gd name="T64" fmla="*/ 863 w 1331"/>
                <a:gd name="T65" fmla="*/ 36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1" h="1184">
                  <a:moveTo>
                    <a:pt x="314" y="1169"/>
                  </a:moveTo>
                  <a:cubicBezTo>
                    <a:pt x="285" y="1164"/>
                    <a:pt x="257" y="1153"/>
                    <a:pt x="230" y="1136"/>
                  </a:cubicBezTo>
                  <a:cubicBezTo>
                    <a:pt x="158" y="1091"/>
                    <a:pt x="114" y="1019"/>
                    <a:pt x="75" y="956"/>
                  </a:cubicBezTo>
                  <a:cubicBezTo>
                    <a:pt x="56" y="926"/>
                    <a:pt x="36" y="889"/>
                    <a:pt x="22" y="851"/>
                  </a:cubicBezTo>
                  <a:cubicBezTo>
                    <a:pt x="0" y="789"/>
                    <a:pt x="1" y="733"/>
                    <a:pt x="26" y="679"/>
                  </a:cubicBezTo>
                  <a:cubicBezTo>
                    <a:pt x="35" y="661"/>
                    <a:pt x="47" y="642"/>
                    <a:pt x="58" y="625"/>
                  </a:cubicBezTo>
                  <a:cubicBezTo>
                    <a:pt x="69" y="607"/>
                    <a:pt x="80" y="590"/>
                    <a:pt x="89" y="571"/>
                  </a:cubicBezTo>
                  <a:cubicBezTo>
                    <a:pt x="106" y="536"/>
                    <a:pt x="112" y="500"/>
                    <a:pt x="118" y="465"/>
                  </a:cubicBezTo>
                  <a:cubicBezTo>
                    <a:pt x="121" y="446"/>
                    <a:pt x="124" y="427"/>
                    <a:pt x="129" y="408"/>
                  </a:cubicBezTo>
                  <a:cubicBezTo>
                    <a:pt x="131" y="399"/>
                    <a:pt x="134" y="391"/>
                    <a:pt x="137" y="382"/>
                  </a:cubicBezTo>
                  <a:cubicBezTo>
                    <a:pt x="148" y="350"/>
                    <a:pt x="175" y="293"/>
                    <a:pt x="231" y="263"/>
                  </a:cubicBezTo>
                  <a:cubicBezTo>
                    <a:pt x="255" y="251"/>
                    <a:pt x="280" y="244"/>
                    <a:pt x="310" y="243"/>
                  </a:cubicBezTo>
                  <a:cubicBezTo>
                    <a:pt x="327" y="243"/>
                    <a:pt x="343" y="243"/>
                    <a:pt x="360" y="244"/>
                  </a:cubicBezTo>
                  <a:cubicBezTo>
                    <a:pt x="382" y="245"/>
                    <a:pt x="405" y="246"/>
                    <a:pt x="428" y="244"/>
                  </a:cubicBezTo>
                  <a:cubicBezTo>
                    <a:pt x="475" y="241"/>
                    <a:pt x="525" y="225"/>
                    <a:pt x="581" y="198"/>
                  </a:cubicBezTo>
                  <a:cubicBezTo>
                    <a:pt x="632" y="173"/>
                    <a:pt x="682" y="141"/>
                    <a:pt x="719" y="117"/>
                  </a:cubicBezTo>
                  <a:cubicBezTo>
                    <a:pt x="765" y="87"/>
                    <a:pt x="814" y="57"/>
                    <a:pt x="863" y="35"/>
                  </a:cubicBezTo>
                  <a:cubicBezTo>
                    <a:pt x="919" y="10"/>
                    <a:pt x="966" y="0"/>
                    <a:pt x="1008" y="4"/>
                  </a:cubicBezTo>
                  <a:cubicBezTo>
                    <a:pt x="1080" y="11"/>
                    <a:pt x="1121" y="61"/>
                    <a:pt x="1143" y="102"/>
                  </a:cubicBezTo>
                  <a:cubicBezTo>
                    <a:pt x="1161" y="134"/>
                    <a:pt x="1172" y="170"/>
                    <a:pt x="1182" y="204"/>
                  </a:cubicBezTo>
                  <a:cubicBezTo>
                    <a:pt x="1189" y="225"/>
                    <a:pt x="1196" y="247"/>
                    <a:pt x="1204" y="267"/>
                  </a:cubicBezTo>
                  <a:cubicBezTo>
                    <a:pt x="1207" y="275"/>
                    <a:pt x="1210" y="283"/>
                    <a:pt x="1214" y="291"/>
                  </a:cubicBezTo>
                  <a:cubicBezTo>
                    <a:pt x="1226" y="318"/>
                    <a:pt x="1240" y="344"/>
                    <a:pt x="1254" y="370"/>
                  </a:cubicBezTo>
                  <a:cubicBezTo>
                    <a:pt x="1267" y="395"/>
                    <a:pt x="1282" y="421"/>
                    <a:pt x="1293" y="447"/>
                  </a:cubicBezTo>
                  <a:cubicBezTo>
                    <a:pt x="1322" y="510"/>
                    <a:pt x="1331" y="562"/>
                    <a:pt x="1322" y="617"/>
                  </a:cubicBezTo>
                  <a:cubicBezTo>
                    <a:pt x="1312" y="679"/>
                    <a:pt x="1278" y="744"/>
                    <a:pt x="1220" y="809"/>
                  </a:cubicBezTo>
                  <a:cubicBezTo>
                    <a:pt x="1171" y="863"/>
                    <a:pt x="1107" y="916"/>
                    <a:pt x="1030" y="965"/>
                  </a:cubicBezTo>
                  <a:cubicBezTo>
                    <a:pt x="987" y="994"/>
                    <a:pt x="929" y="1029"/>
                    <a:pt x="868" y="1046"/>
                  </a:cubicBezTo>
                  <a:cubicBezTo>
                    <a:pt x="841" y="1054"/>
                    <a:pt x="813" y="1058"/>
                    <a:pt x="786" y="1062"/>
                  </a:cubicBezTo>
                  <a:cubicBezTo>
                    <a:pt x="774" y="1064"/>
                    <a:pt x="762" y="1066"/>
                    <a:pt x="750" y="1068"/>
                  </a:cubicBezTo>
                  <a:cubicBezTo>
                    <a:pt x="688" y="1079"/>
                    <a:pt x="629" y="1100"/>
                    <a:pt x="572" y="1121"/>
                  </a:cubicBezTo>
                  <a:cubicBezTo>
                    <a:pt x="499" y="1148"/>
                    <a:pt x="430" y="1173"/>
                    <a:pt x="361" y="1173"/>
                  </a:cubicBezTo>
                  <a:cubicBezTo>
                    <a:pt x="345" y="1173"/>
                    <a:pt x="330" y="1172"/>
                    <a:pt x="314" y="1169"/>
                  </a:cubicBezTo>
                  <a:moveTo>
                    <a:pt x="863" y="36"/>
                  </a:moveTo>
                  <a:cubicBezTo>
                    <a:pt x="814" y="57"/>
                    <a:pt x="765" y="88"/>
                    <a:pt x="720" y="118"/>
                  </a:cubicBezTo>
                  <a:cubicBezTo>
                    <a:pt x="682" y="142"/>
                    <a:pt x="632" y="173"/>
                    <a:pt x="582" y="198"/>
                  </a:cubicBezTo>
                  <a:cubicBezTo>
                    <a:pt x="525" y="226"/>
                    <a:pt x="475" y="241"/>
                    <a:pt x="428" y="245"/>
                  </a:cubicBezTo>
                  <a:cubicBezTo>
                    <a:pt x="405" y="247"/>
                    <a:pt x="382" y="246"/>
                    <a:pt x="360" y="245"/>
                  </a:cubicBezTo>
                  <a:cubicBezTo>
                    <a:pt x="343" y="244"/>
                    <a:pt x="327" y="243"/>
                    <a:pt x="310" y="244"/>
                  </a:cubicBezTo>
                  <a:cubicBezTo>
                    <a:pt x="280" y="245"/>
                    <a:pt x="255" y="251"/>
                    <a:pt x="232" y="264"/>
                  </a:cubicBezTo>
                  <a:cubicBezTo>
                    <a:pt x="176" y="293"/>
                    <a:pt x="149" y="351"/>
                    <a:pt x="138" y="382"/>
                  </a:cubicBezTo>
                  <a:cubicBezTo>
                    <a:pt x="135" y="391"/>
                    <a:pt x="132" y="400"/>
                    <a:pt x="130" y="408"/>
                  </a:cubicBezTo>
                  <a:cubicBezTo>
                    <a:pt x="125" y="427"/>
                    <a:pt x="122" y="447"/>
                    <a:pt x="118" y="465"/>
                  </a:cubicBezTo>
                  <a:cubicBezTo>
                    <a:pt x="112" y="500"/>
                    <a:pt x="106" y="537"/>
                    <a:pt x="90" y="572"/>
                  </a:cubicBezTo>
                  <a:cubicBezTo>
                    <a:pt x="81" y="590"/>
                    <a:pt x="70" y="608"/>
                    <a:pt x="59" y="625"/>
                  </a:cubicBezTo>
                  <a:cubicBezTo>
                    <a:pt x="47" y="643"/>
                    <a:pt x="36" y="661"/>
                    <a:pt x="27" y="679"/>
                  </a:cubicBezTo>
                  <a:cubicBezTo>
                    <a:pt x="2" y="733"/>
                    <a:pt x="1" y="789"/>
                    <a:pt x="23" y="851"/>
                  </a:cubicBezTo>
                  <a:cubicBezTo>
                    <a:pt x="36" y="889"/>
                    <a:pt x="57" y="925"/>
                    <a:pt x="76" y="956"/>
                  </a:cubicBezTo>
                  <a:cubicBezTo>
                    <a:pt x="115" y="1019"/>
                    <a:pt x="158" y="1091"/>
                    <a:pt x="230" y="1135"/>
                  </a:cubicBezTo>
                  <a:cubicBezTo>
                    <a:pt x="257" y="1152"/>
                    <a:pt x="285" y="1163"/>
                    <a:pt x="314" y="1168"/>
                  </a:cubicBezTo>
                  <a:cubicBezTo>
                    <a:pt x="398" y="1184"/>
                    <a:pt x="483" y="1153"/>
                    <a:pt x="572" y="1121"/>
                  </a:cubicBezTo>
                  <a:cubicBezTo>
                    <a:pt x="629" y="1100"/>
                    <a:pt x="688" y="1078"/>
                    <a:pt x="750" y="1067"/>
                  </a:cubicBezTo>
                  <a:cubicBezTo>
                    <a:pt x="762" y="1065"/>
                    <a:pt x="774" y="1063"/>
                    <a:pt x="786" y="1061"/>
                  </a:cubicBezTo>
                  <a:cubicBezTo>
                    <a:pt x="813" y="1057"/>
                    <a:pt x="840" y="1053"/>
                    <a:pt x="868" y="1045"/>
                  </a:cubicBezTo>
                  <a:cubicBezTo>
                    <a:pt x="928" y="1028"/>
                    <a:pt x="986" y="993"/>
                    <a:pt x="1030" y="965"/>
                  </a:cubicBezTo>
                  <a:cubicBezTo>
                    <a:pt x="1107" y="915"/>
                    <a:pt x="1171" y="862"/>
                    <a:pt x="1219" y="808"/>
                  </a:cubicBezTo>
                  <a:cubicBezTo>
                    <a:pt x="1277" y="744"/>
                    <a:pt x="1312" y="679"/>
                    <a:pt x="1321" y="616"/>
                  </a:cubicBezTo>
                  <a:cubicBezTo>
                    <a:pt x="1330" y="562"/>
                    <a:pt x="1321" y="510"/>
                    <a:pt x="1293" y="447"/>
                  </a:cubicBezTo>
                  <a:cubicBezTo>
                    <a:pt x="1281" y="421"/>
                    <a:pt x="1267" y="395"/>
                    <a:pt x="1253" y="370"/>
                  </a:cubicBezTo>
                  <a:cubicBezTo>
                    <a:pt x="1239" y="345"/>
                    <a:pt x="1225" y="318"/>
                    <a:pt x="1213" y="292"/>
                  </a:cubicBezTo>
                  <a:cubicBezTo>
                    <a:pt x="1209" y="283"/>
                    <a:pt x="1206" y="275"/>
                    <a:pt x="1203" y="267"/>
                  </a:cubicBezTo>
                  <a:cubicBezTo>
                    <a:pt x="1195" y="247"/>
                    <a:pt x="1188" y="225"/>
                    <a:pt x="1182" y="205"/>
                  </a:cubicBezTo>
                  <a:cubicBezTo>
                    <a:pt x="1171" y="170"/>
                    <a:pt x="1160" y="134"/>
                    <a:pt x="1143" y="102"/>
                  </a:cubicBezTo>
                  <a:cubicBezTo>
                    <a:pt x="1121" y="62"/>
                    <a:pt x="1079" y="12"/>
                    <a:pt x="1008" y="5"/>
                  </a:cubicBezTo>
                  <a:cubicBezTo>
                    <a:pt x="1002" y="4"/>
                    <a:pt x="996" y="4"/>
                    <a:pt x="989" y="4"/>
                  </a:cubicBezTo>
                  <a:cubicBezTo>
                    <a:pt x="952" y="4"/>
                    <a:pt x="910" y="14"/>
                    <a:pt x="863" y="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50" name="Freeform 15">
              <a:extLst>
                <a:ext uri="{FF2B5EF4-FFF2-40B4-BE49-F238E27FC236}">
                  <a16:creationId xmlns:a16="http://schemas.microsoft.com/office/drawing/2014/main" id="{E9B05DE6-7AAE-45DD-9F24-721A496C67B8}"/>
                </a:ext>
              </a:extLst>
            </p:cNvPr>
            <p:cNvSpPr>
              <a:spLocks noEditPoints="1"/>
            </p:cNvSpPr>
            <p:nvPr/>
          </p:nvSpPr>
          <p:spPr bwMode="auto">
            <a:xfrm>
              <a:off x="5434" y="1765"/>
              <a:ext cx="1087" cy="971"/>
            </a:xfrm>
            <a:custGeom>
              <a:avLst/>
              <a:gdLst>
                <a:gd name="T0" fmla="*/ 255 w 1469"/>
                <a:gd name="T1" fmla="*/ 1258 h 1312"/>
                <a:gd name="T2" fmla="*/ 25 w 1469"/>
                <a:gd name="T3" fmla="*/ 943 h 1312"/>
                <a:gd name="T4" fmla="*/ 64 w 1469"/>
                <a:gd name="T5" fmla="*/ 692 h 1312"/>
                <a:gd name="T6" fmla="*/ 131 w 1469"/>
                <a:gd name="T7" fmla="*/ 517 h 1312"/>
                <a:gd name="T8" fmla="*/ 153 w 1469"/>
                <a:gd name="T9" fmla="*/ 425 h 1312"/>
                <a:gd name="T10" fmla="*/ 346 w 1469"/>
                <a:gd name="T11" fmla="*/ 274 h 1312"/>
                <a:gd name="T12" fmla="*/ 477 w 1469"/>
                <a:gd name="T13" fmla="*/ 277 h 1312"/>
                <a:gd name="T14" fmla="*/ 797 w 1469"/>
                <a:gd name="T15" fmla="*/ 135 h 1312"/>
                <a:gd name="T16" fmla="*/ 1264 w 1469"/>
                <a:gd name="T17" fmla="*/ 120 h 1312"/>
                <a:gd name="T18" fmla="*/ 1330 w 1469"/>
                <a:gd name="T19" fmla="*/ 301 h 1312"/>
                <a:gd name="T20" fmla="*/ 1385 w 1469"/>
                <a:gd name="T21" fmla="*/ 413 h 1312"/>
                <a:gd name="T22" fmla="*/ 1460 w 1469"/>
                <a:gd name="T23" fmla="*/ 684 h 1312"/>
                <a:gd name="T24" fmla="*/ 1138 w 1469"/>
                <a:gd name="T25" fmla="*/ 1070 h 1312"/>
                <a:gd name="T26" fmla="*/ 870 w 1469"/>
                <a:gd name="T27" fmla="*/ 1176 h 1312"/>
                <a:gd name="T28" fmla="*/ 633 w 1469"/>
                <a:gd name="T29" fmla="*/ 1242 h 1312"/>
                <a:gd name="T30" fmla="*/ 348 w 1469"/>
                <a:gd name="T31" fmla="*/ 1295 h 1312"/>
                <a:gd name="T32" fmla="*/ 645 w 1469"/>
                <a:gd name="T33" fmla="*/ 226 h 1312"/>
                <a:gd name="T34" fmla="*/ 401 w 1469"/>
                <a:gd name="T35" fmla="*/ 277 h 1312"/>
                <a:gd name="T36" fmla="*/ 258 w 1469"/>
                <a:gd name="T37" fmla="*/ 296 h 1312"/>
                <a:gd name="T38" fmla="*/ 145 w 1469"/>
                <a:gd name="T39" fmla="*/ 454 h 1312"/>
                <a:gd name="T40" fmla="*/ 100 w 1469"/>
                <a:gd name="T41" fmla="*/ 633 h 1312"/>
                <a:gd name="T42" fmla="*/ 30 w 1469"/>
                <a:gd name="T43" fmla="*/ 752 h 1312"/>
                <a:gd name="T44" fmla="*/ 84 w 1469"/>
                <a:gd name="T45" fmla="*/ 1058 h 1312"/>
                <a:gd name="T46" fmla="*/ 348 w 1469"/>
                <a:gd name="T47" fmla="*/ 1294 h 1312"/>
                <a:gd name="T48" fmla="*/ 830 w 1469"/>
                <a:gd name="T49" fmla="*/ 1182 h 1312"/>
                <a:gd name="T50" fmla="*/ 960 w 1469"/>
                <a:gd name="T51" fmla="*/ 1158 h 1312"/>
                <a:gd name="T52" fmla="*/ 1346 w 1469"/>
                <a:gd name="T53" fmla="*/ 896 h 1312"/>
                <a:gd name="T54" fmla="*/ 1427 w 1469"/>
                <a:gd name="T55" fmla="*/ 499 h 1312"/>
                <a:gd name="T56" fmla="*/ 1340 w 1469"/>
                <a:gd name="T57" fmla="*/ 328 h 1312"/>
                <a:gd name="T58" fmla="*/ 1305 w 1469"/>
                <a:gd name="T59" fmla="*/ 231 h 1312"/>
                <a:gd name="T60" fmla="*/ 1115 w 1469"/>
                <a:gd name="T61" fmla="*/ 11 h 1312"/>
                <a:gd name="T62" fmla="*/ 797 w 1469"/>
                <a:gd name="T63" fmla="*/ 13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9" h="1312">
                  <a:moveTo>
                    <a:pt x="348" y="1295"/>
                  </a:moveTo>
                  <a:cubicBezTo>
                    <a:pt x="315" y="1289"/>
                    <a:pt x="285" y="1277"/>
                    <a:pt x="255" y="1258"/>
                  </a:cubicBezTo>
                  <a:cubicBezTo>
                    <a:pt x="175" y="1209"/>
                    <a:pt x="126" y="1129"/>
                    <a:pt x="83" y="1059"/>
                  </a:cubicBezTo>
                  <a:cubicBezTo>
                    <a:pt x="63" y="1025"/>
                    <a:pt x="40" y="985"/>
                    <a:pt x="25" y="943"/>
                  </a:cubicBezTo>
                  <a:cubicBezTo>
                    <a:pt x="0" y="874"/>
                    <a:pt x="2" y="812"/>
                    <a:pt x="29" y="752"/>
                  </a:cubicBezTo>
                  <a:cubicBezTo>
                    <a:pt x="39" y="732"/>
                    <a:pt x="52" y="711"/>
                    <a:pt x="64" y="692"/>
                  </a:cubicBezTo>
                  <a:cubicBezTo>
                    <a:pt x="77" y="673"/>
                    <a:pt x="89" y="653"/>
                    <a:pt x="99" y="633"/>
                  </a:cubicBezTo>
                  <a:cubicBezTo>
                    <a:pt x="117" y="595"/>
                    <a:pt x="124" y="555"/>
                    <a:pt x="131" y="517"/>
                  </a:cubicBezTo>
                  <a:cubicBezTo>
                    <a:pt x="135" y="496"/>
                    <a:pt x="138" y="475"/>
                    <a:pt x="144" y="454"/>
                  </a:cubicBezTo>
                  <a:cubicBezTo>
                    <a:pt x="146" y="444"/>
                    <a:pt x="149" y="435"/>
                    <a:pt x="153" y="425"/>
                  </a:cubicBezTo>
                  <a:cubicBezTo>
                    <a:pt x="166" y="390"/>
                    <a:pt x="196" y="327"/>
                    <a:pt x="258" y="295"/>
                  </a:cubicBezTo>
                  <a:cubicBezTo>
                    <a:pt x="284" y="282"/>
                    <a:pt x="312" y="275"/>
                    <a:pt x="346" y="274"/>
                  </a:cubicBezTo>
                  <a:cubicBezTo>
                    <a:pt x="364" y="274"/>
                    <a:pt x="382" y="275"/>
                    <a:pt x="401" y="276"/>
                  </a:cubicBezTo>
                  <a:cubicBezTo>
                    <a:pt x="425" y="278"/>
                    <a:pt x="450" y="279"/>
                    <a:pt x="477" y="277"/>
                  </a:cubicBezTo>
                  <a:cubicBezTo>
                    <a:pt x="528" y="274"/>
                    <a:pt x="583" y="257"/>
                    <a:pt x="645" y="226"/>
                  </a:cubicBezTo>
                  <a:cubicBezTo>
                    <a:pt x="699" y="199"/>
                    <a:pt x="752" y="165"/>
                    <a:pt x="797" y="135"/>
                  </a:cubicBezTo>
                  <a:cubicBezTo>
                    <a:pt x="897" y="69"/>
                    <a:pt x="1013" y="0"/>
                    <a:pt x="1115" y="11"/>
                  </a:cubicBezTo>
                  <a:cubicBezTo>
                    <a:pt x="1194" y="19"/>
                    <a:pt x="1240" y="75"/>
                    <a:pt x="1264" y="120"/>
                  </a:cubicBezTo>
                  <a:cubicBezTo>
                    <a:pt x="1283" y="154"/>
                    <a:pt x="1295" y="193"/>
                    <a:pt x="1306" y="231"/>
                  </a:cubicBezTo>
                  <a:cubicBezTo>
                    <a:pt x="1313" y="254"/>
                    <a:pt x="1321" y="278"/>
                    <a:pt x="1330" y="301"/>
                  </a:cubicBezTo>
                  <a:cubicBezTo>
                    <a:pt x="1333" y="310"/>
                    <a:pt x="1337" y="319"/>
                    <a:pt x="1341" y="328"/>
                  </a:cubicBezTo>
                  <a:cubicBezTo>
                    <a:pt x="1354" y="357"/>
                    <a:pt x="1370" y="385"/>
                    <a:pt x="1385" y="413"/>
                  </a:cubicBezTo>
                  <a:cubicBezTo>
                    <a:pt x="1400" y="441"/>
                    <a:pt x="1415" y="469"/>
                    <a:pt x="1428" y="498"/>
                  </a:cubicBezTo>
                  <a:cubicBezTo>
                    <a:pt x="1459" y="567"/>
                    <a:pt x="1469" y="625"/>
                    <a:pt x="1460" y="684"/>
                  </a:cubicBezTo>
                  <a:cubicBezTo>
                    <a:pt x="1449" y="754"/>
                    <a:pt x="1411" y="825"/>
                    <a:pt x="1346" y="896"/>
                  </a:cubicBezTo>
                  <a:cubicBezTo>
                    <a:pt x="1293" y="956"/>
                    <a:pt x="1222" y="1015"/>
                    <a:pt x="1138" y="1070"/>
                  </a:cubicBezTo>
                  <a:cubicBezTo>
                    <a:pt x="1089" y="1101"/>
                    <a:pt x="1026" y="1140"/>
                    <a:pt x="960" y="1159"/>
                  </a:cubicBezTo>
                  <a:cubicBezTo>
                    <a:pt x="930" y="1167"/>
                    <a:pt x="899" y="1172"/>
                    <a:pt x="870" y="1176"/>
                  </a:cubicBezTo>
                  <a:cubicBezTo>
                    <a:pt x="857" y="1178"/>
                    <a:pt x="843" y="1180"/>
                    <a:pt x="830" y="1183"/>
                  </a:cubicBezTo>
                  <a:cubicBezTo>
                    <a:pt x="761" y="1195"/>
                    <a:pt x="696" y="1219"/>
                    <a:pt x="633" y="1242"/>
                  </a:cubicBezTo>
                  <a:cubicBezTo>
                    <a:pt x="552" y="1271"/>
                    <a:pt x="475" y="1300"/>
                    <a:pt x="399" y="1300"/>
                  </a:cubicBezTo>
                  <a:cubicBezTo>
                    <a:pt x="382" y="1300"/>
                    <a:pt x="365" y="1298"/>
                    <a:pt x="348" y="1295"/>
                  </a:cubicBezTo>
                  <a:moveTo>
                    <a:pt x="797" y="136"/>
                  </a:moveTo>
                  <a:cubicBezTo>
                    <a:pt x="752" y="166"/>
                    <a:pt x="699" y="200"/>
                    <a:pt x="645" y="226"/>
                  </a:cubicBezTo>
                  <a:cubicBezTo>
                    <a:pt x="583" y="257"/>
                    <a:pt x="528" y="274"/>
                    <a:pt x="477" y="278"/>
                  </a:cubicBezTo>
                  <a:cubicBezTo>
                    <a:pt x="450" y="280"/>
                    <a:pt x="425" y="278"/>
                    <a:pt x="401" y="277"/>
                  </a:cubicBezTo>
                  <a:cubicBezTo>
                    <a:pt x="382" y="276"/>
                    <a:pt x="364" y="275"/>
                    <a:pt x="346" y="275"/>
                  </a:cubicBezTo>
                  <a:cubicBezTo>
                    <a:pt x="312" y="276"/>
                    <a:pt x="284" y="282"/>
                    <a:pt x="258" y="296"/>
                  </a:cubicBezTo>
                  <a:cubicBezTo>
                    <a:pt x="197" y="328"/>
                    <a:pt x="166" y="391"/>
                    <a:pt x="154" y="426"/>
                  </a:cubicBezTo>
                  <a:cubicBezTo>
                    <a:pt x="150" y="435"/>
                    <a:pt x="147" y="445"/>
                    <a:pt x="145" y="454"/>
                  </a:cubicBezTo>
                  <a:cubicBezTo>
                    <a:pt x="139" y="475"/>
                    <a:pt x="135" y="496"/>
                    <a:pt x="132" y="517"/>
                  </a:cubicBezTo>
                  <a:cubicBezTo>
                    <a:pt x="125" y="555"/>
                    <a:pt x="118" y="595"/>
                    <a:pt x="100" y="633"/>
                  </a:cubicBezTo>
                  <a:cubicBezTo>
                    <a:pt x="90" y="653"/>
                    <a:pt x="77" y="673"/>
                    <a:pt x="65" y="692"/>
                  </a:cubicBezTo>
                  <a:cubicBezTo>
                    <a:pt x="53" y="712"/>
                    <a:pt x="40" y="732"/>
                    <a:pt x="30" y="752"/>
                  </a:cubicBezTo>
                  <a:cubicBezTo>
                    <a:pt x="2" y="812"/>
                    <a:pt x="1" y="874"/>
                    <a:pt x="25" y="943"/>
                  </a:cubicBezTo>
                  <a:cubicBezTo>
                    <a:pt x="40" y="984"/>
                    <a:pt x="63" y="1025"/>
                    <a:pt x="84" y="1058"/>
                  </a:cubicBezTo>
                  <a:cubicBezTo>
                    <a:pt x="127" y="1128"/>
                    <a:pt x="175" y="1208"/>
                    <a:pt x="255" y="1257"/>
                  </a:cubicBezTo>
                  <a:cubicBezTo>
                    <a:pt x="285" y="1276"/>
                    <a:pt x="315" y="1288"/>
                    <a:pt x="348" y="1294"/>
                  </a:cubicBezTo>
                  <a:cubicBezTo>
                    <a:pt x="440" y="1312"/>
                    <a:pt x="534" y="1277"/>
                    <a:pt x="633" y="1241"/>
                  </a:cubicBezTo>
                  <a:cubicBezTo>
                    <a:pt x="696" y="1218"/>
                    <a:pt x="761" y="1194"/>
                    <a:pt x="830" y="1182"/>
                  </a:cubicBezTo>
                  <a:cubicBezTo>
                    <a:pt x="843" y="1179"/>
                    <a:pt x="857" y="1177"/>
                    <a:pt x="870" y="1176"/>
                  </a:cubicBezTo>
                  <a:cubicBezTo>
                    <a:pt x="899" y="1171"/>
                    <a:pt x="930" y="1167"/>
                    <a:pt x="960" y="1158"/>
                  </a:cubicBezTo>
                  <a:cubicBezTo>
                    <a:pt x="1026" y="1139"/>
                    <a:pt x="1089" y="1101"/>
                    <a:pt x="1137" y="1069"/>
                  </a:cubicBezTo>
                  <a:cubicBezTo>
                    <a:pt x="1222" y="1014"/>
                    <a:pt x="1292" y="956"/>
                    <a:pt x="1346" y="896"/>
                  </a:cubicBezTo>
                  <a:cubicBezTo>
                    <a:pt x="1410" y="825"/>
                    <a:pt x="1448" y="753"/>
                    <a:pt x="1459" y="684"/>
                  </a:cubicBezTo>
                  <a:cubicBezTo>
                    <a:pt x="1468" y="625"/>
                    <a:pt x="1458" y="568"/>
                    <a:pt x="1427" y="499"/>
                  </a:cubicBezTo>
                  <a:cubicBezTo>
                    <a:pt x="1414" y="470"/>
                    <a:pt x="1399" y="441"/>
                    <a:pt x="1384" y="413"/>
                  </a:cubicBezTo>
                  <a:cubicBezTo>
                    <a:pt x="1369" y="386"/>
                    <a:pt x="1353" y="357"/>
                    <a:pt x="1340" y="328"/>
                  </a:cubicBezTo>
                  <a:cubicBezTo>
                    <a:pt x="1336" y="319"/>
                    <a:pt x="1332" y="310"/>
                    <a:pt x="1329" y="301"/>
                  </a:cubicBezTo>
                  <a:cubicBezTo>
                    <a:pt x="1320" y="278"/>
                    <a:pt x="1313" y="254"/>
                    <a:pt x="1305" y="231"/>
                  </a:cubicBezTo>
                  <a:cubicBezTo>
                    <a:pt x="1294" y="193"/>
                    <a:pt x="1282" y="154"/>
                    <a:pt x="1263" y="120"/>
                  </a:cubicBezTo>
                  <a:cubicBezTo>
                    <a:pt x="1239" y="75"/>
                    <a:pt x="1194" y="20"/>
                    <a:pt x="1115" y="11"/>
                  </a:cubicBezTo>
                  <a:cubicBezTo>
                    <a:pt x="1108" y="11"/>
                    <a:pt x="1101" y="10"/>
                    <a:pt x="1094" y="10"/>
                  </a:cubicBezTo>
                  <a:cubicBezTo>
                    <a:pt x="997" y="10"/>
                    <a:pt x="890" y="75"/>
                    <a:pt x="797" y="1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51" name="Freeform 16">
              <a:extLst>
                <a:ext uri="{FF2B5EF4-FFF2-40B4-BE49-F238E27FC236}">
                  <a16:creationId xmlns:a16="http://schemas.microsoft.com/office/drawing/2014/main" id="{DDE2DFF7-B901-4010-A6DB-5F4E37C30FCD}"/>
                </a:ext>
              </a:extLst>
            </p:cNvPr>
            <p:cNvSpPr>
              <a:spLocks noEditPoints="1"/>
            </p:cNvSpPr>
            <p:nvPr/>
          </p:nvSpPr>
          <p:spPr bwMode="auto">
            <a:xfrm>
              <a:off x="5365" y="1741"/>
              <a:ext cx="1190" cy="1056"/>
            </a:xfrm>
            <a:custGeom>
              <a:avLst/>
              <a:gdLst>
                <a:gd name="T0" fmla="*/ 279 w 1607"/>
                <a:gd name="T1" fmla="*/ 1368 h 1427"/>
                <a:gd name="T2" fmla="*/ 27 w 1607"/>
                <a:gd name="T3" fmla="*/ 1022 h 1427"/>
                <a:gd name="T4" fmla="*/ 71 w 1607"/>
                <a:gd name="T5" fmla="*/ 747 h 1427"/>
                <a:gd name="T6" fmla="*/ 144 w 1607"/>
                <a:gd name="T7" fmla="*/ 556 h 1427"/>
                <a:gd name="T8" fmla="*/ 169 w 1607"/>
                <a:gd name="T9" fmla="*/ 456 h 1427"/>
                <a:gd name="T10" fmla="*/ 381 w 1607"/>
                <a:gd name="T11" fmla="*/ 294 h 1427"/>
                <a:gd name="T12" fmla="*/ 441 w 1607"/>
                <a:gd name="T13" fmla="*/ 296 h 1427"/>
                <a:gd name="T14" fmla="*/ 709 w 1607"/>
                <a:gd name="T15" fmla="*/ 242 h 1427"/>
                <a:gd name="T16" fmla="*/ 1047 w 1607"/>
                <a:gd name="T17" fmla="*/ 42 h 1427"/>
                <a:gd name="T18" fmla="*/ 1385 w 1607"/>
                <a:gd name="T19" fmla="*/ 125 h 1427"/>
                <a:gd name="T20" fmla="*/ 1456 w 1607"/>
                <a:gd name="T21" fmla="*/ 323 h 1427"/>
                <a:gd name="T22" fmla="*/ 1515 w 1607"/>
                <a:gd name="T23" fmla="*/ 444 h 1427"/>
                <a:gd name="T24" fmla="*/ 1597 w 1607"/>
                <a:gd name="T25" fmla="*/ 740 h 1427"/>
                <a:gd name="T26" fmla="*/ 1245 w 1607"/>
                <a:gd name="T27" fmla="*/ 1163 h 1427"/>
                <a:gd name="T28" fmla="*/ 954 w 1607"/>
                <a:gd name="T29" fmla="*/ 1278 h 1427"/>
                <a:gd name="T30" fmla="*/ 694 w 1607"/>
                <a:gd name="T31" fmla="*/ 1350 h 1427"/>
                <a:gd name="T32" fmla="*/ 381 w 1607"/>
                <a:gd name="T33" fmla="*/ 1409 h 1427"/>
                <a:gd name="T34" fmla="*/ 875 w 1607"/>
                <a:gd name="T35" fmla="*/ 143 h 1427"/>
                <a:gd name="T36" fmla="*/ 525 w 1607"/>
                <a:gd name="T37" fmla="*/ 299 h 1427"/>
                <a:gd name="T38" fmla="*/ 381 w 1607"/>
                <a:gd name="T39" fmla="*/ 294 h 1427"/>
                <a:gd name="T40" fmla="*/ 170 w 1607"/>
                <a:gd name="T41" fmla="*/ 457 h 1427"/>
                <a:gd name="T42" fmla="*/ 145 w 1607"/>
                <a:gd name="T43" fmla="*/ 556 h 1427"/>
                <a:gd name="T44" fmla="*/ 72 w 1607"/>
                <a:gd name="T45" fmla="*/ 747 h 1427"/>
                <a:gd name="T46" fmla="*/ 28 w 1607"/>
                <a:gd name="T47" fmla="*/ 1022 h 1427"/>
                <a:gd name="T48" fmla="*/ 280 w 1607"/>
                <a:gd name="T49" fmla="*/ 1367 h 1427"/>
                <a:gd name="T50" fmla="*/ 694 w 1607"/>
                <a:gd name="T51" fmla="*/ 1349 h 1427"/>
                <a:gd name="T52" fmla="*/ 954 w 1607"/>
                <a:gd name="T53" fmla="*/ 1278 h 1427"/>
                <a:gd name="T54" fmla="*/ 1244 w 1607"/>
                <a:gd name="T55" fmla="*/ 1162 h 1427"/>
                <a:gd name="T56" fmla="*/ 1596 w 1607"/>
                <a:gd name="T57" fmla="*/ 740 h 1427"/>
                <a:gd name="T58" fmla="*/ 1515 w 1607"/>
                <a:gd name="T59" fmla="*/ 445 h 1427"/>
                <a:gd name="T60" fmla="*/ 1455 w 1607"/>
                <a:gd name="T61" fmla="*/ 323 h 1427"/>
                <a:gd name="T62" fmla="*/ 1384 w 1607"/>
                <a:gd name="T63" fmla="*/ 126 h 1427"/>
                <a:gd name="T64" fmla="*/ 1198 w 1607"/>
                <a:gd name="T65" fmla="*/ 5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7" h="1427">
                  <a:moveTo>
                    <a:pt x="381" y="1409"/>
                  </a:moveTo>
                  <a:cubicBezTo>
                    <a:pt x="345" y="1402"/>
                    <a:pt x="312" y="1389"/>
                    <a:pt x="279" y="1368"/>
                  </a:cubicBezTo>
                  <a:cubicBezTo>
                    <a:pt x="192" y="1314"/>
                    <a:pt x="139" y="1226"/>
                    <a:pt x="91" y="1149"/>
                  </a:cubicBezTo>
                  <a:cubicBezTo>
                    <a:pt x="69" y="1112"/>
                    <a:pt x="43" y="1068"/>
                    <a:pt x="27" y="1022"/>
                  </a:cubicBezTo>
                  <a:cubicBezTo>
                    <a:pt x="0" y="947"/>
                    <a:pt x="2" y="878"/>
                    <a:pt x="32" y="813"/>
                  </a:cubicBezTo>
                  <a:cubicBezTo>
                    <a:pt x="43" y="791"/>
                    <a:pt x="57" y="768"/>
                    <a:pt x="71" y="747"/>
                  </a:cubicBezTo>
                  <a:cubicBezTo>
                    <a:pt x="84" y="726"/>
                    <a:pt x="98" y="704"/>
                    <a:pt x="109" y="683"/>
                  </a:cubicBezTo>
                  <a:cubicBezTo>
                    <a:pt x="129" y="641"/>
                    <a:pt x="137" y="598"/>
                    <a:pt x="144" y="556"/>
                  </a:cubicBezTo>
                  <a:cubicBezTo>
                    <a:pt x="148" y="534"/>
                    <a:pt x="153" y="511"/>
                    <a:pt x="159" y="488"/>
                  </a:cubicBezTo>
                  <a:cubicBezTo>
                    <a:pt x="162" y="477"/>
                    <a:pt x="165" y="467"/>
                    <a:pt x="169" y="456"/>
                  </a:cubicBezTo>
                  <a:cubicBezTo>
                    <a:pt x="183" y="418"/>
                    <a:pt x="217" y="350"/>
                    <a:pt x="285" y="315"/>
                  </a:cubicBezTo>
                  <a:cubicBezTo>
                    <a:pt x="313" y="301"/>
                    <a:pt x="344" y="294"/>
                    <a:pt x="381" y="294"/>
                  </a:cubicBezTo>
                  <a:cubicBezTo>
                    <a:pt x="383" y="294"/>
                    <a:pt x="384" y="294"/>
                    <a:pt x="385" y="294"/>
                  </a:cubicBezTo>
                  <a:cubicBezTo>
                    <a:pt x="404" y="294"/>
                    <a:pt x="422" y="295"/>
                    <a:pt x="441" y="296"/>
                  </a:cubicBezTo>
                  <a:cubicBezTo>
                    <a:pt x="468" y="298"/>
                    <a:pt x="496" y="300"/>
                    <a:pt x="525" y="298"/>
                  </a:cubicBezTo>
                  <a:cubicBezTo>
                    <a:pt x="580" y="295"/>
                    <a:pt x="640" y="276"/>
                    <a:pt x="709" y="242"/>
                  </a:cubicBezTo>
                  <a:cubicBezTo>
                    <a:pt x="766" y="213"/>
                    <a:pt x="822" y="177"/>
                    <a:pt x="874" y="142"/>
                  </a:cubicBezTo>
                  <a:cubicBezTo>
                    <a:pt x="926" y="108"/>
                    <a:pt x="986" y="69"/>
                    <a:pt x="1047" y="42"/>
                  </a:cubicBezTo>
                  <a:cubicBezTo>
                    <a:pt x="1114" y="12"/>
                    <a:pt x="1171" y="0"/>
                    <a:pt x="1222" y="5"/>
                  </a:cubicBezTo>
                  <a:cubicBezTo>
                    <a:pt x="1309" y="15"/>
                    <a:pt x="1359" y="76"/>
                    <a:pt x="1385" y="125"/>
                  </a:cubicBezTo>
                  <a:cubicBezTo>
                    <a:pt x="1405" y="163"/>
                    <a:pt x="1417" y="205"/>
                    <a:pt x="1430" y="245"/>
                  </a:cubicBezTo>
                  <a:cubicBezTo>
                    <a:pt x="1438" y="271"/>
                    <a:pt x="1446" y="298"/>
                    <a:pt x="1456" y="323"/>
                  </a:cubicBezTo>
                  <a:cubicBezTo>
                    <a:pt x="1459" y="332"/>
                    <a:pt x="1464" y="342"/>
                    <a:pt x="1468" y="352"/>
                  </a:cubicBezTo>
                  <a:cubicBezTo>
                    <a:pt x="1482" y="383"/>
                    <a:pt x="1499" y="414"/>
                    <a:pt x="1515" y="444"/>
                  </a:cubicBezTo>
                  <a:cubicBezTo>
                    <a:pt x="1532" y="475"/>
                    <a:pt x="1549" y="506"/>
                    <a:pt x="1563" y="537"/>
                  </a:cubicBezTo>
                  <a:cubicBezTo>
                    <a:pt x="1597" y="613"/>
                    <a:pt x="1607" y="675"/>
                    <a:pt x="1597" y="740"/>
                  </a:cubicBezTo>
                  <a:cubicBezTo>
                    <a:pt x="1585" y="816"/>
                    <a:pt x="1543" y="894"/>
                    <a:pt x="1473" y="972"/>
                  </a:cubicBezTo>
                  <a:cubicBezTo>
                    <a:pt x="1414" y="1038"/>
                    <a:pt x="1337" y="1102"/>
                    <a:pt x="1245" y="1163"/>
                  </a:cubicBezTo>
                  <a:cubicBezTo>
                    <a:pt x="1189" y="1199"/>
                    <a:pt x="1123" y="1239"/>
                    <a:pt x="1051" y="1259"/>
                  </a:cubicBezTo>
                  <a:cubicBezTo>
                    <a:pt x="1019" y="1269"/>
                    <a:pt x="986" y="1274"/>
                    <a:pt x="954" y="1278"/>
                  </a:cubicBezTo>
                  <a:cubicBezTo>
                    <a:pt x="940" y="1280"/>
                    <a:pt x="925" y="1283"/>
                    <a:pt x="910" y="1285"/>
                  </a:cubicBezTo>
                  <a:cubicBezTo>
                    <a:pt x="835" y="1299"/>
                    <a:pt x="763" y="1325"/>
                    <a:pt x="694" y="1350"/>
                  </a:cubicBezTo>
                  <a:cubicBezTo>
                    <a:pt x="605" y="1383"/>
                    <a:pt x="521" y="1414"/>
                    <a:pt x="438" y="1414"/>
                  </a:cubicBezTo>
                  <a:cubicBezTo>
                    <a:pt x="419" y="1414"/>
                    <a:pt x="400" y="1412"/>
                    <a:pt x="381" y="1409"/>
                  </a:cubicBezTo>
                  <a:moveTo>
                    <a:pt x="1047" y="43"/>
                  </a:moveTo>
                  <a:cubicBezTo>
                    <a:pt x="987" y="70"/>
                    <a:pt x="926" y="108"/>
                    <a:pt x="875" y="143"/>
                  </a:cubicBezTo>
                  <a:cubicBezTo>
                    <a:pt x="822" y="177"/>
                    <a:pt x="766" y="213"/>
                    <a:pt x="709" y="242"/>
                  </a:cubicBezTo>
                  <a:cubicBezTo>
                    <a:pt x="641" y="277"/>
                    <a:pt x="580" y="295"/>
                    <a:pt x="525" y="299"/>
                  </a:cubicBezTo>
                  <a:cubicBezTo>
                    <a:pt x="496" y="301"/>
                    <a:pt x="468" y="299"/>
                    <a:pt x="441" y="297"/>
                  </a:cubicBezTo>
                  <a:cubicBezTo>
                    <a:pt x="421" y="296"/>
                    <a:pt x="401" y="294"/>
                    <a:pt x="381" y="294"/>
                  </a:cubicBezTo>
                  <a:cubicBezTo>
                    <a:pt x="344" y="295"/>
                    <a:pt x="314" y="302"/>
                    <a:pt x="285" y="316"/>
                  </a:cubicBezTo>
                  <a:cubicBezTo>
                    <a:pt x="218" y="350"/>
                    <a:pt x="184" y="419"/>
                    <a:pt x="170" y="457"/>
                  </a:cubicBezTo>
                  <a:cubicBezTo>
                    <a:pt x="166" y="467"/>
                    <a:pt x="162" y="477"/>
                    <a:pt x="160" y="488"/>
                  </a:cubicBezTo>
                  <a:cubicBezTo>
                    <a:pt x="154" y="511"/>
                    <a:pt x="149" y="534"/>
                    <a:pt x="145" y="556"/>
                  </a:cubicBezTo>
                  <a:cubicBezTo>
                    <a:pt x="137" y="598"/>
                    <a:pt x="129" y="641"/>
                    <a:pt x="109" y="683"/>
                  </a:cubicBezTo>
                  <a:cubicBezTo>
                    <a:pt x="99" y="705"/>
                    <a:pt x="85" y="726"/>
                    <a:pt x="72" y="747"/>
                  </a:cubicBezTo>
                  <a:cubicBezTo>
                    <a:pt x="58" y="769"/>
                    <a:pt x="43" y="791"/>
                    <a:pt x="33" y="814"/>
                  </a:cubicBezTo>
                  <a:cubicBezTo>
                    <a:pt x="3" y="878"/>
                    <a:pt x="1" y="947"/>
                    <a:pt x="28" y="1022"/>
                  </a:cubicBezTo>
                  <a:cubicBezTo>
                    <a:pt x="44" y="1068"/>
                    <a:pt x="69" y="1112"/>
                    <a:pt x="92" y="1149"/>
                  </a:cubicBezTo>
                  <a:cubicBezTo>
                    <a:pt x="139" y="1226"/>
                    <a:pt x="193" y="1313"/>
                    <a:pt x="280" y="1367"/>
                  </a:cubicBezTo>
                  <a:cubicBezTo>
                    <a:pt x="312" y="1388"/>
                    <a:pt x="346" y="1401"/>
                    <a:pt x="381" y="1408"/>
                  </a:cubicBezTo>
                  <a:cubicBezTo>
                    <a:pt x="483" y="1427"/>
                    <a:pt x="585" y="1389"/>
                    <a:pt x="694" y="1349"/>
                  </a:cubicBezTo>
                  <a:cubicBezTo>
                    <a:pt x="763" y="1324"/>
                    <a:pt x="834" y="1298"/>
                    <a:pt x="910" y="1284"/>
                  </a:cubicBezTo>
                  <a:cubicBezTo>
                    <a:pt x="925" y="1282"/>
                    <a:pt x="940" y="1280"/>
                    <a:pt x="954" y="1278"/>
                  </a:cubicBezTo>
                  <a:cubicBezTo>
                    <a:pt x="986" y="1273"/>
                    <a:pt x="1019" y="1268"/>
                    <a:pt x="1051" y="1259"/>
                  </a:cubicBezTo>
                  <a:cubicBezTo>
                    <a:pt x="1122" y="1238"/>
                    <a:pt x="1189" y="1198"/>
                    <a:pt x="1244" y="1162"/>
                  </a:cubicBezTo>
                  <a:cubicBezTo>
                    <a:pt x="1337" y="1101"/>
                    <a:pt x="1414" y="1037"/>
                    <a:pt x="1473" y="972"/>
                  </a:cubicBezTo>
                  <a:cubicBezTo>
                    <a:pt x="1543" y="893"/>
                    <a:pt x="1584" y="815"/>
                    <a:pt x="1596" y="740"/>
                  </a:cubicBezTo>
                  <a:cubicBezTo>
                    <a:pt x="1606" y="675"/>
                    <a:pt x="1596" y="613"/>
                    <a:pt x="1562" y="538"/>
                  </a:cubicBezTo>
                  <a:cubicBezTo>
                    <a:pt x="1548" y="506"/>
                    <a:pt x="1531" y="475"/>
                    <a:pt x="1515" y="445"/>
                  </a:cubicBezTo>
                  <a:cubicBezTo>
                    <a:pt x="1498" y="415"/>
                    <a:pt x="1481" y="383"/>
                    <a:pt x="1467" y="352"/>
                  </a:cubicBezTo>
                  <a:cubicBezTo>
                    <a:pt x="1463" y="342"/>
                    <a:pt x="1459" y="332"/>
                    <a:pt x="1455" y="323"/>
                  </a:cubicBezTo>
                  <a:cubicBezTo>
                    <a:pt x="1445" y="298"/>
                    <a:pt x="1437" y="271"/>
                    <a:pt x="1429" y="246"/>
                  </a:cubicBezTo>
                  <a:cubicBezTo>
                    <a:pt x="1417" y="205"/>
                    <a:pt x="1404" y="163"/>
                    <a:pt x="1384" y="126"/>
                  </a:cubicBezTo>
                  <a:cubicBezTo>
                    <a:pt x="1358" y="76"/>
                    <a:pt x="1309" y="16"/>
                    <a:pt x="1222" y="6"/>
                  </a:cubicBezTo>
                  <a:cubicBezTo>
                    <a:pt x="1214" y="5"/>
                    <a:pt x="1206" y="5"/>
                    <a:pt x="1198" y="5"/>
                  </a:cubicBezTo>
                  <a:cubicBezTo>
                    <a:pt x="1153" y="5"/>
                    <a:pt x="1104" y="17"/>
                    <a:pt x="1047" y="4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52" name="Freeform 17">
              <a:extLst>
                <a:ext uri="{FF2B5EF4-FFF2-40B4-BE49-F238E27FC236}">
                  <a16:creationId xmlns:a16="http://schemas.microsoft.com/office/drawing/2014/main" id="{E52C00C0-E1E5-4CC9-8339-EF52E96373A8}"/>
                </a:ext>
              </a:extLst>
            </p:cNvPr>
            <p:cNvSpPr>
              <a:spLocks noEditPoints="1"/>
            </p:cNvSpPr>
            <p:nvPr/>
          </p:nvSpPr>
          <p:spPr bwMode="auto">
            <a:xfrm>
              <a:off x="5295" y="1706"/>
              <a:ext cx="1297" cy="1151"/>
            </a:xfrm>
            <a:custGeom>
              <a:avLst/>
              <a:gdLst>
                <a:gd name="T0" fmla="*/ 417 w 1752"/>
                <a:gd name="T1" fmla="*/ 1541 h 1555"/>
                <a:gd name="T2" fmla="*/ 305 w 1752"/>
                <a:gd name="T3" fmla="*/ 1497 h 1555"/>
                <a:gd name="T4" fmla="*/ 100 w 1752"/>
                <a:gd name="T5" fmla="*/ 1257 h 1555"/>
                <a:gd name="T6" fmla="*/ 30 w 1752"/>
                <a:gd name="T7" fmla="*/ 1119 h 1555"/>
                <a:gd name="T8" fmla="*/ 35 w 1752"/>
                <a:gd name="T9" fmla="*/ 889 h 1555"/>
                <a:gd name="T10" fmla="*/ 78 w 1752"/>
                <a:gd name="T11" fmla="*/ 816 h 1555"/>
                <a:gd name="T12" fmla="*/ 119 w 1752"/>
                <a:gd name="T13" fmla="*/ 747 h 1555"/>
                <a:gd name="T14" fmla="*/ 158 w 1752"/>
                <a:gd name="T15" fmla="*/ 611 h 1555"/>
                <a:gd name="T16" fmla="*/ 174 w 1752"/>
                <a:gd name="T17" fmla="*/ 537 h 1555"/>
                <a:gd name="T18" fmla="*/ 185 w 1752"/>
                <a:gd name="T19" fmla="*/ 503 h 1555"/>
                <a:gd name="T20" fmla="*/ 313 w 1752"/>
                <a:gd name="T21" fmla="*/ 349 h 1555"/>
                <a:gd name="T22" fmla="*/ 420 w 1752"/>
                <a:gd name="T23" fmla="*/ 326 h 1555"/>
                <a:gd name="T24" fmla="*/ 485 w 1752"/>
                <a:gd name="T25" fmla="*/ 329 h 1555"/>
                <a:gd name="T26" fmla="*/ 576 w 1752"/>
                <a:gd name="T27" fmla="*/ 332 h 1555"/>
                <a:gd name="T28" fmla="*/ 774 w 1752"/>
                <a:gd name="T29" fmla="*/ 271 h 1555"/>
                <a:gd name="T30" fmla="*/ 953 w 1752"/>
                <a:gd name="T31" fmla="*/ 162 h 1555"/>
                <a:gd name="T32" fmla="*/ 1333 w 1752"/>
                <a:gd name="T33" fmla="*/ 13 h 1555"/>
                <a:gd name="T34" fmla="*/ 1511 w 1752"/>
                <a:gd name="T35" fmla="*/ 145 h 1555"/>
                <a:gd name="T36" fmla="*/ 1560 w 1752"/>
                <a:gd name="T37" fmla="*/ 275 h 1555"/>
                <a:gd name="T38" fmla="*/ 1588 w 1752"/>
                <a:gd name="T39" fmla="*/ 359 h 1555"/>
                <a:gd name="T40" fmla="*/ 1601 w 1752"/>
                <a:gd name="T41" fmla="*/ 391 h 1555"/>
                <a:gd name="T42" fmla="*/ 1652 w 1752"/>
                <a:gd name="T43" fmla="*/ 490 h 1555"/>
                <a:gd name="T44" fmla="*/ 1704 w 1752"/>
                <a:gd name="T45" fmla="*/ 591 h 1555"/>
                <a:gd name="T46" fmla="*/ 1740 w 1752"/>
                <a:gd name="T47" fmla="*/ 812 h 1555"/>
                <a:gd name="T48" fmla="*/ 1356 w 1752"/>
                <a:gd name="T49" fmla="*/ 1274 h 1555"/>
                <a:gd name="T50" fmla="*/ 1147 w 1752"/>
                <a:gd name="T51" fmla="*/ 1379 h 1555"/>
                <a:gd name="T52" fmla="*/ 1042 w 1752"/>
                <a:gd name="T53" fmla="*/ 1399 h 1555"/>
                <a:gd name="T54" fmla="*/ 994 w 1752"/>
                <a:gd name="T55" fmla="*/ 1407 h 1555"/>
                <a:gd name="T56" fmla="*/ 758 w 1752"/>
                <a:gd name="T57" fmla="*/ 1478 h 1555"/>
                <a:gd name="T58" fmla="*/ 479 w 1752"/>
                <a:gd name="T59" fmla="*/ 1547 h 1555"/>
                <a:gd name="T60" fmla="*/ 417 w 1752"/>
                <a:gd name="T61" fmla="*/ 1541 h 1555"/>
                <a:gd name="T62" fmla="*/ 957 w 1752"/>
                <a:gd name="T63" fmla="*/ 168 h 1555"/>
                <a:gd name="T64" fmla="*/ 777 w 1752"/>
                <a:gd name="T65" fmla="*/ 277 h 1555"/>
                <a:gd name="T66" fmla="*/ 576 w 1752"/>
                <a:gd name="T67" fmla="*/ 339 h 1555"/>
                <a:gd name="T68" fmla="*/ 485 w 1752"/>
                <a:gd name="T69" fmla="*/ 336 h 1555"/>
                <a:gd name="T70" fmla="*/ 420 w 1752"/>
                <a:gd name="T71" fmla="*/ 333 h 1555"/>
                <a:gd name="T72" fmla="*/ 420 w 1752"/>
                <a:gd name="T73" fmla="*/ 333 h 1555"/>
                <a:gd name="T74" fmla="*/ 317 w 1752"/>
                <a:gd name="T75" fmla="*/ 355 h 1555"/>
                <a:gd name="T76" fmla="*/ 192 w 1752"/>
                <a:gd name="T77" fmla="*/ 505 h 1555"/>
                <a:gd name="T78" fmla="*/ 181 w 1752"/>
                <a:gd name="T79" fmla="*/ 538 h 1555"/>
                <a:gd name="T80" fmla="*/ 164 w 1752"/>
                <a:gd name="T81" fmla="*/ 613 h 1555"/>
                <a:gd name="T82" fmla="*/ 125 w 1752"/>
                <a:gd name="T83" fmla="*/ 750 h 1555"/>
                <a:gd name="T84" fmla="*/ 84 w 1752"/>
                <a:gd name="T85" fmla="*/ 820 h 1555"/>
                <a:gd name="T86" fmla="*/ 42 w 1752"/>
                <a:gd name="T87" fmla="*/ 892 h 1555"/>
                <a:gd name="T88" fmla="*/ 36 w 1752"/>
                <a:gd name="T89" fmla="*/ 1116 h 1555"/>
                <a:gd name="T90" fmla="*/ 106 w 1752"/>
                <a:gd name="T91" fmla="*/ 1254 h 1555"/>
                <a:gd name="T92" fmla="*/ 309 w 1752"/>
                <a:gd name="T93" fmla="*/ 1491 h 1555"/>
                <a:gd name="T94" fmla="*/ 418 w 1752"/>
                <a:gd name="T95" fmla="*/ 1534 h 1555"/>
                <a:gd name="T96" fmla="*/ 755 w 1752"/>
                <a:gd name="T97" fmla="*/ 1471 h 1555"/>
                <a:gd name="T98" fmla="*/ 993 w 1752"/>
                <a:gd name="T99" fmla="*/ 1400 h 1555"/>
                <a:gd name="T100" fmla="*/ 1041 w 1752"/>
                <a:gd name="T101" fmla="*/ 1392 h 1555"/>
                <a:gd name="T102" fmla="*/ 1145 w 1752"/>
                <a:gd name="T103" fmla="*/ 1372 h 1555"/>
                <a:gd name="T104" fmla="*/ 1353 w 1752"/>
                <a:gd name="T105" fmla="*/ 1268 h 1555"/>
                <a:gd name="T106" fmla="*/ 1734 w 1752"/>
                <a:gd name="T107" fmla="*/ 811 h 1555"/>
                <a:gd name="T108" fmla="*/ 1697 w 1752"/>
                <a:gd name="T109" fmla="*/ 594 h 1555"/>
                <a:gd name="T110" fmla="*/ 1646 w 1752"/>
                <a:gd name="T111" fmla="*/ 493 h 1555"/>
                <a:gd name="T112" fmla="*/ 1595 w 1752"/>
                <a:gd name="T113" fmla="*/ 393 h 1555"/>
                <a:gd name="T114" fmla="*/ 1581 w 1752"/>
                <a:gd name="T115" fmla="*/ 362 h 1555"/>
                <a:gd name="T116" fmla="*/ 1553 w 1752"/>
                <a:gd name="T117" fmla="*/ 277 h 1555"/>
                <a:gd name="T118" fmla="*/ 1505 w 1752"/>
                <a:gd name="T119" fmla="*/ 149 h 1555"/>
                <a:gd name="T120" fmla="*/ 1332 w 1752"/>
                <a:gd name="T121" fmla="*/ 20 h 1555"/>
                <a:gd name="T122" fmla="*/ 1306 w 1752"/>
                <a:gd name="T123" fmla="*/ 19 h 1555"/>
                <a:gd name="T124" fmla="*/ 957 w 1752"/>
                <a:gd name="T125" fmla="*/ 168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2" h="1555">
                  <a:moveTo>
                    <a:pt x="417" y="1541"/>
                  </a:moveTo>
                  <a:cubicBezTo>
                    <a:pt x="378" y="1534"/>
                    <a:pt x="341" y="1519"/>
                    <a:pt x="305" y="1497"/>
                  </a:cubicBezTo>
                  <a:cubicBezTo>
                    <a:pt x="210" y="1437"/>
                    <a:pt x="151" y="1342"/>
                    <a:pt x="100" y="1257"/>
                  </a:cubicBezTo>
                  <a:cubicBezTo>
                    <a:pt x="75" y="1217"/>
                    <a:pt x="48" y="1169"/>
                    <a:pt x="30" y="1119"/>
                  </a:cubicBezTo>
                  <a:cubicBezTo>
                    <a:pt x="0" y="1036"/>
                    <a:pt x="2" y="961"/>
                    <a:pt x="35" y="889"/>
                  </a:cubicBezTo>
                  <a:cubicBezTo>
                    <a:pt x="47" y="864"/>
                    <a:pt x="63" y="840"/>
                    <a:pt x="78" y="816"/>
                  </a:cubicBezTo>
                  <a:cubicBezTo>
                    <a:pt x="92" y="794"/>
                    <a:pt x="107" y="770"/>
                    <a:pt x="119" y="747"/>
                  </a:cubicBezTo>
                  <a:cubicBezTo>
                    <a:pt x="140" y="702"/>
                    <a:pt x="149" y="656"/>
                    <a:pt x="158" y="611"/>
                  </a:cubicBezTo>
                  <a:cubicBezTo>
                    <a:pt x="162" y="587"/>
                    <a:pt x="167" y="562"/>
                    <a:pt x="174" y="537"/>
                  </a:cubicBezTo>
                  <a:cubicBezTo>
                    <a:pt x="177" y="525"/>
                    <a:pt x="181" y="514"/>
                    <a:pt x="185" y="503"/>
                  </a:cubicBezTo>
                  <a:cubicBezTo>
                    <a:pt x="201" y="461"/>
                    <a:pt x="239" y="386"/>
                    <a:pt x="313" y="349"/>
                  </a:cubicBezTo>
                  <a:cubicBezTo>
                    <a:pt x="345" y="333"/>
                    <a:pt x="379" y="326"/>
                    <a:pt x="420" y="326"/>
                  </a:cubicBezTo>
                  <a:cubicBezTo>
                    <a:pt x="442" y="326"/>
                    <a:pt x="464" y="327"/>
                    <a:pt x="485" y="329"/>
                  </a:cubicBezTo>
                  <a:cubicBezTo>
                    <a:pt x="515" y="332"/>
                    <a:pt x="545" y="334"/>
                    <a:pt x="576" y="332"/>
                  </a:cubicBezTo>
                  <a:cubicBezTo>
                    <a:pt x="635" y="328"/>
                    <a:pt x="700" y="308"/>
                    <a:pt x="774" y="271"/>
                  </a:cubicBezTo>
                  <a:cubicBezTo>
                    <a:pt x="837" y="239"/>
                    <a:pt x="899" y="198"/>
                    <a:pt x="953" y="162"/>
                  </a:cubicBezTo>
                  <a:cubicBezTo>
                    <a:pt x="1080" y="77"/>
                    <a:pt x="1214" y="0"/>
                    <a:pt x="1333" y="13"/>
                  </a:cubicBezTo>
                  <a:cubicBezTo>
                    <a:pt x="1428" y="24"/>
                    <a:pt x="1483" y="91"/>
                    <a:pt x="1511" y="145"/>
                  </a:cubicBezTo>
                  <a:cubicBezTo>
                    <a:pt x="1532" y="186"/>
                    <a:pt x="1546" y="231"/>
                    <a:pt x="1560" y="275"/>
                  </a:cubicBezTo>
                  <a:cubicBezTo>
                    <a:pt x="1568" y="303"/>
                    <a:pt x="1577" y="332"/>
                    <a:pt x="1588" y="359"/>
                  </a:cubicBezTo>
                  <a:cubicBezTo>
                    <a:pt x="1592" y="369"/>
                    <a:pt x="1596" y="380"/>
                    <a:pt x="1601" y="391"/>
                  </a:cubicBezTo>
                  <a:cubicBezTo>
                    <a:pt x="1616" y="424"/>
                    <a:pt x="1634" y="458"/>
                    <a:pt x="1652" y="490"/>
                  </a:cubicBezTo>
                  <a:cubicBezTo>
                    <a:pt x="1670" y="523"/>
                    <a:pt x="1688" y="557"/>
                    <a:pt x="1704" y="591"/>
                  </a:cubicBezTo>
                  <a:cubicBezTo>
                    <a:pt x="1740" y="674"/>
                    <a:pt x="1752" y="742"/>
                    <a:pt x="1740" y="812"/>
                  </a:cubicBezTo>
                  <a:cubicBezTo>
                    <a:pt x="1708" y="1016"/>
                    <a:pt x="1486" y="1189"/>
                    <a:pt x="1356" y="1274"/>
                  </a:cubicBezTo>
                  <a:cubicBezTo>
                    <a:pt x="1296" y="1314"/>
                    <a:pt x="1224" y="1357"/>
                    <a:pt x="1147" y="1379"/>
                  </a:cubicBezTo>
                  <a:cubicBezTo>
                    <a:pt x="1112" y="1389"/>
                    <a:pt x="1077" y="1394"/>
                    <a:pt x="1042" y="1399"/>
                  </a:cubicBezTo>
                  <a:cubicBezTo>
                    <a:pt x="1027" y="1402"/>
                    <a:pt x="1010" y="1404"/>
                    <a:pt x="994" y="1407"/>
                  </a:cubicBezTo>
                  <a:cubicBezTo>
                    <a:pt x="911" y="1421"/>
                    <a:pt x="833" y="1450"/>
                    <a:pt x="758" y="1478"/>
                  </a:cubicBezTo>
                  <a:cubicBezTo>
                    <a:pt x="662" y="1513"/>
                    <a:pt x="570" y="1547"/>
                    <a:pt x="479" y="1547"/>
                  </a:cubicBezTo>
                  <a:cubicBezTo>
                    <a:pt x="458" y="1547"/>
                    <a:pt x="438" y="1545"/>
                    <a:pt x="417" y="1541"/>
                  </a:cubicBezTo>
                  <a:moveTo>
                    <a:pt x="957" y="168"/>
                  </a:moveTo>
                  <a:cubicBezTo>
                    <a:pt x="903" y="204"/>
                    <a:pt x="840" y="245"/>
                    <a:pt x="777" y="277"/>
                  </a:cubicBezTo>
                  <a:cubicBezTo>
                    <a:pt x="702" y="315"/>
                    <a:pt x="637" y="335"/>
                    <a:pt x="576" y="339"/>
                  </a:cubicBezTo>
                  <a:cubicBezTo>
                    <a:pt x="545" y="341"/>
                    <a:pt x="514" y="339"/>
                    <a:pt x="485" y="336"/>
                  </a:cubicBezTo>
                  <a:cubicBezTo>
                    <a:pt x="463" y="334"/>
                    <a:pt x="442" y="333"/>
                    <a:pt x="420" y="333"/>
                  </a:cubicBezTo>
                  <a:cubicBezTo>
                    <a:pt x="420" y="333"/>
                    <a:pt x="420" y="333"/>
                    <a:pt x="420" y="333"/>
                  </a:cubicBezTo>
                  <a:cubicBezTo>
                    <a:pt x="380" y="333"/>
                    <a:pt x="347" y="340"/>
                    <a:pt x="317" y="355"/>
                  </a:cubicBezTo>
                  <a:cubicBezTo>
                    <a:pt x="244" y="391"/>
                    <a:pt x="207" y="464"/>
                    <a:pt x="192" y="505"/>
                  </a:cubicBezTo>
                  <a:cubicBezTo>
                    <a:pt x="187" y="516"/>
                    <a:pt x="184" y="527"/>
                    <a:pt x="181" y="538"/>
                  </a:cubicBezTo>
                  <a:cubicBezTo>
                    <a:pt x="174" y="563"/>
                    <a:pt x="169" y="588"/>
                    <a:pt x="164" y="613"/>
                  </a:cubicBezTo>
                  <a:cubicBezTo>
                    <a:pt x="156" y="658"/>
                    <a:pt x="147" y="704"/>
                    <a:pt x="125" y="750"/>
                  </a:cubicBezTo>
                  <a:cubicBezTo>
                    <a:pt x="114" y="774"/>
                    <a:pt x="98" y="797"/>
                    <a:pt x="84" y="820"/>
                  </a:cubicBezTo>
                  <a:cubicBezTo>
                    <a:pt x="69" y="843"/>
                    <a:pt x="53" y="867"/>
                    <a:pt x="42" y="892"/>
                  </a:cubicBezTo>
                  <a:cubicBezTo>
                    <a:pt x="9" y="962"/>
                    <a:pt x="7" y="1035"/>
                    <a:pt x="36" y="1116"/>
                  </a:cubicBezTo>
                  <a:cubicBezTo>
                    <a:pt x="54" y="1166"/>
                    <a:pt x="81" y="1214"/>
                    <a:pt x="106" y="1254"/>
                  </a:cubicBezTo>
                  <a:cubicBezTo>
                    <a:pt x="157" y="1338"/>
                    <a:pt x="215" y="1432"/>
                    <a:pt x="309" y="1491"/>
                  </a:cubicBezTo>
                  <a:cubicBezTo>
                    <a:pt x="344" y="1513"/>
                    <a:pt x="380" y="1527"/>
                    <a:pt x="418" y="1534"/>
                  </a:cubicBezTo>
                  <a:cubicBezTo>
                    <a:pt x="528" y="1555"/>
                    <a:pt x="638" y="1514"/>
                    <a:pt x="755" y="1471"/>
                  </a:cubicBezTo>
                  <a:cubicBezTo>
                    <a:pt x="831" y="1443"/>
                    <a:pt x="910" y="1414"/>
                    <a:pt x="993" y="1400"/>
                  </a:cubicBezTo>
                  <a:cubicBezTo>
                    <a:pt x="1009" y="1397"/>
                    <a:pt x="1025" y="1395"/>
                    <a:pt x="1041" y="1392"/>
                  </a:cubicBezTo>
                  <a:cubicBezTo>
                    <a:pt x="1075" y="1387"/>
                    <a:pt x="1110" y="1382"/>
                    <a:pt x="1145" y="1372"/>
                  </a:cubicBezTo>
                  <a:cubicBezTo>
                    <a:pt x="1221" y="1351"/>
                    <a:pt x="1293" y="1308"/>
                    <a:pt x="1353" y="1268"/>
                  </a:cubicBezTo>
                  <a:cubicBezTo>
                    <a:pt x="1481" y="1184"/>
                    <a:pt x="1702" y="1012"/>
                    <a:pt x="1734" y="811"/>
                  </a:cubicBezTo>
                  <a:cubicBezTo>
                    <a:pt x="1744" y="742"/>
                    <a:pt x="1733" y="675"/>
                    <a:pt x="1697" y="594"/>
                  </a:cubicBezTo>
                  <a:cubicBezTo>
                    <a:pt x="1682" y="560"/>
                    <a:pt x="1664" y="526"/>
                    <a:pt x="1646" y="493"/>
                  </a:cubicBezTo>
                  <a:cubicBezTo>
                    <a:pt x="1628" y="461"/>
                    <a:pt x="1610" y="427"/>
                    <a:pt x="1595" y="393"/>
                  </a:cubicBezTo>
                  <a:cubicBezTo>
                    <a:pt x="1590" y="383"/>
                    <a:pt x="1585" y="372"/>
                    <a:pt x="1581" y="362"/>
                  </a:cubicBezTo>
                  <a:cubicBezTo>
                    <a:pt x="1571" y="334"/>
                    <a:pt x="1562" y="305"/>
                    <a:pt x="1553" y="277"/>
                  </a:cubicBezTo>
                  <a:cubicBezTo>
                    <a:pt x="1540" y="234"/>
                    <a:pt x="1526" y="188"/>
                    <a:pt x="1505" y="149"/>
                  </a:cubicBezTo>
                  <a:cubicBezTo>
                    <a:pt x="1477" y="96"/>
                    <a:pt x="1425" y="30"/>
                    <a:pt x="1332" y="20"/>
                  </a:cubicBezTo>
                  <a:cubicBezTo>
                    <a:pt x="1323" y="19"/>
                    <a:pt x="1315" y="19"/>
                    <a:pt x="1306" y="19"/>
                  </a:cubicBezTo>
                  <a:cubicBezTo>
                    <a:pt x="1196" y="19"/>
                    <a:pt x="1073" y="90"/>
                    <a:pt x="957" y="1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53" name="Freeform 18">
              <a:extLst>
                <a:ext uri="{FF2B5EF4-FFF2-40B4-BE49-F238E27FC236}">
                  <a16:creationId xmlns:a16="http://schemas.microsoft.com/office/drawing/2014/main" id="{84AE9FFF-3660-460D-8B54-F1FDA3A10F24}"/>
                </a:ext>
              </a:extLst>
            </p:cNvPr>
            <p:cNvSpPr>
              <a:spLocks noEditPoints="1"/>
            </p:cNvSpPr>
            <p:nvPr/>
          </p:nvSpPr>
          <p:spPr bwMode="auto">
            <a:xfrm>
              <a:off x="5229" y="1689"/>
              <a:ext cx="1395" cy="1232"/>
            </a:xfrm>
            <a:custGeom>
              <a:avLst/>
              <a:gdLst>
                <a:gd name="T0" fmla="*/ 328 w 1884"/>
                <a:gd name="T1" fmla="*/ 1595 h 1665"/>
                <a:gd name="T2" fmla="*/ 32 w 1884"/>
                <a:gd name="T3" fmla="*/ 1188 h 1665"/>
                <a:gd name="T4" fmla="*/ 84 w 1884"/>
                <a:gd name="T5" fmla="*/ 864 h 1665"/>
                <a:gd name="T6" fmla="*/ 171 w 1884"/>
                <a:gd name="T7" fmla="*/ 643 h 1665"/>
                <a:gd name="T8" fmla="*/ 201 w 1884"/>
                <a:gd name="T9" fmla="*/ 526 h 1665"/>
                <a:gd name="T10" fmla="*/ 450 w 1884"/>
                <a:gd name="T11" fmla="*/ 339 h 1665"/>
                <a:gd name="T12" fmla="*/ 523 w 1884"/>
                <a:gd name="T13" fmla="*/ 343 h 1665"/>
                <a:gd name="T14" fmla="*/ 836 w 1884"/>
                <a:gd name="T15" fmla="*/ 281 h 1665"/>
                <a:gd name="T16" fmla="*/ 1407 w 1884"/>
                <a:gd name="T17" fmla="*/ 0 h 1665"/>
                <a:gd name="T18" fmla="*/ 1552 w 1884"/>
                <a:gd name="T19" fmla="*/ 50 h 1665"/>
                <a:gd name="T20" fmla="*/ 1678 w 1884"/>
                <a:gd name="T21" fmla="*/ 282 h 1665"/>
                <a:gd name="T22" fmla="*/ 1722 w 1884"/>
                <a:gd name="T23" fmla="*/ 407 h 1665"/>
                <a:gd name="T24" fmla="*/ 1833 w 1884"/>
                <a:gd name="T25" fmla="*/ 623 h 1665"/>
                <a:gd name="T26" fmla="*/ 1726 w 1884"/>
                <a:gd name="T27" fmla="*/ 1131 h 1665"/>
                <a:gd name="T28" fmla="*/ 1235 w 1884"/>
                <a:gd name="T29" fmla="*/ 1468 h 1665"/>
                <a:gd name="T30" fmla="*/ 1071 w 1884"/>
                <a:gd name="T31" fmla="*/ 1497 h 1665"/>
                <a:gd name="T32" fmla="*/ 514 w 1884"/>
                <a:gd name="T33" fmla="*/ 1649 h 1665"/>
                <a:gd name="T34" fmla="*/ 1029 w 1884"/>
                <a:gd name="T35" fmla="*/ 163 h 1665"/>
                <a:gd name="T36" fmla="*/ 621 w 1884"/>
                <a:gd name="T37" fmla="*/ 348 h 1665"/>
                <a:gd name="T38" fmla="*/ 452 w 1884"/>
                <a:gd name="T39" fmla="*/ 340 h 1665"/>
                <a:gd name="T40" fmla="*/ 339 w 1884"/>
                <a:gd name="T41" fmla="*/ 363 h 1665"/>
                <a:gd name="T42" fmla="*/ 190 w 1884"/>
                <a:gd name="T43" fmla="*/ 562 h 1665"/>
                <a:gd name="T44" fmla="*/ 129 w 1884"/>
                <a:gd name="T45" fmla="*/ 789 h 1665"/>
                <a:gd name="T46" fmla="*/ 39 w 1884"/>
                <a:gd name="T47" fmla="*/ 943 h 1665"/>
                <a:gd name="T48" fmla="*/ 108 w 1884"/>
                <a:gd name="T49" fmla="*/ 1337 h 1665"/>
                <a:gd name="T50" fmla="*/ 448 w 1884"/>
                <a:gd name="T51" fmla="*/ 1642 h 1665"/>
                <a:gd name="T52" fmla="*/ 1071 w 1884"/>
                <a:gd name="T53" fmla="*/ 1497 h 1665"/>
                <a:gd name="T54" fmla="*/ 1234 w 1884"/>
                <a:gd name="T55" fmla="*/ 1467 h 1665"/>
                <a:gd name="T56" fmla="*/ 1726 w 1884"/>
                <a:gd name="T57" fmla="*/ 1130 h 1665"/>
                <a:gd name="T58" fmla="*/ 1832 w 1884"/>
                <a:gd name="T59" fmla="*/ 623 h 1665"/>
                <a:gd name="T60" fmla="*/ 1722 w 1884"/>
                <a:gd name="T61" fmla="*/ 407 h 1665"/>
                <a:gd name="T62" fmla="*/ 1677 w 1884"/>
                <a:gd name="T63" fmla="*/ 282 h 1665"/>
                <a:gd name="T64" fmla="*/ 1551 w 1884"/>
                <a:gd name="T65" fmla="*/ 51 h 1665"/>
                <a:gd name="T66" fmla="*/ 1407 w 1884"/>
                <a:gd name="T67" fmla="*/ 1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4" h="1665">
                  <a:moveTo>
                    <a:pt x="448" y="1643"/>
                  </a:moveTo>
                  <a:cubicBezTo>
                    <a:pt x="406" y="1635"/>
                    <a:pt x="367" y="1619"/>
                    <a:pt x="328" y="1595"/>
                  </a:cubicBezTo>
                  <a:cubicBezTo>
                    <a:pt x="226" y="1532"/>
                    <a:pt x="163" y="1428"/>
                    <a:pt x="108" y="1338"/>
                  </a:cubicBezTo>
                  <a:cubicBezTo>
                    <a:pt x="80" y="1292"/>
                    <a:pt x="51" y="1242"/>
                    <a:pt x="32" y="1188"/>
                  </a:cubicBezTo>
                  <a:cubicBezTo>
                    <a:pt x="0" y="1099"/>
                    <a:pt x="2" y="1019"/>
                    <a:pt x="38" y="942"/>
                  </a:cubicBezTo>
                  <a:cubicBezTo>
                    <a:pt x="51" y="916"/>
                    <a:pt x="68" y="889"/>
                    <a:pt x="84" y="864"/>
                  </a:cubicBezTo>
                  <a:cubicBezTo>
                    <a:pt x="100" y="839"/>
                    <a:pt x="116" y="814"/>
                    <a:pt x="128" y="789"/>
                  </a:cubicBezTo>
                  <a:cubicBezTo>
                    <a:pt x="152" y="741"/>
                    <a:pt x="161" y="691"/>
                    <a:pt x="171" y="643"/>
                  </a:cubicBezTo>
                  <a:cubicBezTo>
                    <a:pt x="176" y="616"/>
                    <a:pt x="181" y="589"/>
                    <a:pt x="189" y="562"/>
                  </a:cubicBezTo>
                  <a:cubicBezTo>
                    <a:pt x="192" y="550"/>
                    <a:pt x="196" y="538"/>
                    <a:pt x="201" y="526"/>
                  </a:cubicBezTo>
                  <a:cubicBezTo>
                    <a:pt x="218" y="482"/>
                    <a:pt x="259" y="402"/>
                    <a:pt x="339" y="363"/>
                  </a:cubicBezTo>
                  <a:cubicBezTo>
                    <a:pt x="372" y="347"/>
                    <a:pt x="407" y="339"/>
                    <a:pt x="450" y="339"/>
                  </a:cubicBezTo>
                  <a:cubicBezTo>
                    <a:pt x="451" y="339"/>
                    <a:pt x="452" y="339"/>
                    <a:pt x="452" y="339"/>
                  </a:cubicBezTo>
                  <a:cubicBezTo>
                    <a:pt x="476" y="339"/>
                    <a:pt x="500" y="341"/>
                    <a:pt x="523" y="343"/>
                  </a:cubicBezTo>
                  <a:cubicBezTo>
                    <a:pt x="554" y="346"/>
                    <a:pt x="588" y="349"/>
                    <a:pt x="621" y="347"/>
                  </a:cubicBezTo>
                  <a:cubicBezTo>
                    <a:pt x="686" y="344"/>
                    <a:pt x="756" y="322"/>
                    <a:pt x="836" y="281"/>
                  </a:cubicBezTo>
                  <a:cubicBezTo>
                    <a:pt x="903" y="246"/>
                    <a:pt x="968" y="203"/>
                    <a:pt x="1029" y="162"/>
                  </a:cubicBezTo>
                  <a:cubicBezTo>
                    <a:pt x="1155" y="77"/>
                    <a:pt x="1287" y="0"/>
                    <a:pt x="1407" y="0"/>
                  </a:cubicBezTo>
                  <a:cubicBezTo>
                    <a:pt x="1417" y="0"/>
                    <a:pt x="1427" y="1"/>
                    <a:pt x="1436" y="2"/>
                  </a:cubicBezTo>
                  <a:cubicBezTo>
                    <a:pt x="1479" y="7"/>
                    <a:pt x="1518" y="23"/>
                    <a:pt x="1552" y="50"/>
                  </a:cubicBezTo>
                  <a:cubicBezTo>
                    <a:pt x="1581" y="74"/>
                    <a:pt x="1606" y="105"/>
                    <a:pt x="1626" y="143"/>
                  </a:cubicBezTo>
                  <a:cubicBezTo>
                    <a:pt x="1649" y="186"/>
                    <a:pt x="1663" y="235"/>
                    <a:pt x="1678" y="282"/>
                  </a:cubicBezTo>
                  <a:cubicBezTo>
                    <a:pt x="1687" y="312"/>
                    <a:pt x="1696" y="343"/>
                    <a:pt x="1708" y="373"/>
                  </a:cubicBezTo>
                  <a:cubicBezTo>
                    <a:pt x="1712" y="384"/>
                    <a:pt x="1717" y="395"/>
                    <a:pt x="1722" y="407"/>
                  </a:cubicBezTo>
                  <a:cubicBezTo>
                    <a:pt x="1739" y="443"/>
                    <a:pt x="1758" y="479"/>
                    <a:pt x="1777" y="514"/>
                  </a:cubicBezTo>
                  <a:cubicBezTo>
                    <a:pt x="1796" y="549"/>
                    <a:pt x="1816" y="586"/>
                    <a:pt x="1833" y="623"/>
                  </a:cubicBezTo>
                  <a:cubicBezTo>
                    <a:pt x="1872" y="711"/>
                    <a:pt x="1884" y="783"/>
                    <a:pt x="1872" y="859"/>
                  </a:cubicBezTo>
                  <a:cubicBezTo>
                    <a:pt x="1858" y="947"/>
                    <a:pt x="1809" y="1039"/>
                    <a:pt x="1726" y="1131"/>
                  </a:cubicBezTo>
                  <a:cubicBezTo>
                    <a:pt x="1657" y="1208"/>
                    <a:pt x="1567" y="1283"/>
                    <a:pt x="1459" y="1355"/>
                  </a:cubicBezTo>
                  <a:cubicBezTo>
                    <a:pt x="1394" y="1398"/>
                    <a:pt x="1317" y="1444"/>
                    <a:pt x="1235" y="1468"/>
                  </a:cubicBezTo>
                  <a:cubicBezTo>
                    <a:pt x="1197" y="1478"/>
                    <a:pt x="1160" y="1484"/>
                    <a:pt x="1123" y="1489"/>
                  </a:cubicBezTo>
                  <a:cubicBezTo>
                    <a:pt x="1106" y="1492"/>
                    <a:pt x="1088" y="1494"/>
                    <a:pt x="1071" y="1497"/>
                  </a:cubicBezTo>
                  <a:cubicBezTo>
                    <a:pt x="981" y="1513"/>
                    <a:pt x="896" y="1544"/>
                    <a:pt x="815" y="1574"/>
                  </a:cubicBezTo>
                  <a:cubicBezTo>
                    <a:pt x="711" y="1612"/>
                    <a:pt x="612" y="1649"/>
                    <a:pt x="514" y="1649"/>
                  </a:cubicBezTo>
                  <a:cubicBezTo>
                    <a:pt x="492" y="1649"/>
                    <a:pt x="470" y="1647"/>
                    <a:pt x="448" y="1643"/>
                  </a:cubicBezTo>
                  <a:moveTo>
                    <a:pt x="1029" y="163"/>
                  </a:moveTo>
                  <a:cubicBezTo>
                    <a:pt x="968" y="204"/>
                    <a:pt x="903" y="247"/>
                    <a:pt x="836" y="281"/>
                  </a:cubicBezTo>
                  <a:cubicBezTo>
                    <a:pt x="756" y="322"/>
                    <a:pt x="686" y="344"/>
                    <a:pt x="621" y="348"/>
                  </a:cubicBezTo>
                  <a:cubicBezTo>
                    <a:pt x="588" y="350"/>
                    <a:pt x="554" y="347"/>
                    <a:pt x="522" y="344"/>
                  </a:cubicBezTo>
                  <a:cubicBezTo>
                    <a:pt x="499" y="342"/>
                    <a:pt x="476" y="340"/>
                    <a:pt x="452" y="340"/>
                  </a:cubicBezTo>
                  <a:cubicBezTo>
                    <a:pt x="452" y="340"/>
                    <a:pt x="451" y="340"/>
                    <a:pt x="450" y="340"/>
                  </a:cubicBezTo>
                  <a:cubicBezTo>
                    <a:pt x="407" y="340"/>
                    <a:pt x="372" y="347"/>
                    <a:pt x="339" y="363"/>
                  </a:cubicBezTo>
                  <a:cubicBezTo>
                    <a:pt x="259" y="402"/>
                    <a:pt x="219" y="482"/>
                    <a:pt x="202" y="526"/>
                  </a:cubicBezTo>
                  <a:cubicBezTo>
                    <a:pt x="197" y="538"/>
                    <a:pt x="193" y="550"/>
                    <a:pt x="190" y="562"/>
                  </a:cubicBezTo>
                  <a:cubicBezTo>
                    <a:pt x="182" y="589"/>
                    <a:pt x="177" y="616"/>
                    <a:pt x="172" y="643"/>
                  </a:cubicBezTo>
                  <a:cubicBezTo>
                    <a:pt x="162" y="691"/>
                    <a:pt x="152" y="741"/>
                    <a:pt x="129" y="789"/>
                  </a:cubicBezTo>
                  <a:cubicBezTo>
                    <a:pt x="117" y="815"/>
                    <a:pt x="100" y="840"/>
                    <a:pt x="85" y="864"/>
                  </a:cubicBezTo>
                  <a:cubicBezTo>
                    <a:pt x="68" y="890"/>
                    <a:pt x="51" y="916"/>
                    <a:pt x="39" y="943"/>
                  </a:cubicBezTo>
                  <a:cubicBezTo>
                    <a:pt x="3" y="1019"/>
                    <a:pt x="1" y="1099"/>
                    <a:pt x="33" y="1188"/>
                  </a:cubicBezTo>
                  <a:cubicBezTo>
                    <a:pt x="52" y="1242"/>
                    <a:pt x="80" y="1291"/>
                    <a:pt x="108" y="1337"/>
                  </a:cubicBezTo>
                  <a:cubicBezTo>
                    <a:pt x="164" y="1428"/>
                    <a:pt x="227" y="1531"/>
                    <a:pt x="329" y="1595"/>
                  </a:cubicBezTo>
                  <a:cubicBezTo>
                    <a:pt x="367" y="1619"/>
                    <a:pt x="406" y="1634"/>
                    <a:pt x="448" y="1642"/>
                  </a:cubicBezTo>
                  <a:cubicBezTo>
                    <a:pt x="567" y="1665"/>
                    <a:pt x="687" y="1620"/>
                    <a:pt x="814" y="1574"/>
                  </a:cubicBezTo>
                  <a:cubicBezTo>
                    <a:pt x="896" y="1543"/>
                    <a:pt x="981" y="1512"/>
                    <a:pt x="1071" y="1497"/>
                  </a:cubicBezTo>
                  <a:cubicBezTo>
                    <a:pt x="1088" y="1494"/>
                    <a:pt x="1106" y="1491"/>
                    <a:pt x="1123" y="1489"/>
                  </a:cubicBezTo>
                  <a:cubicBezTo>
                    <a:pt x="1159" y="1483"/>
                    <a:pt x="1197" y="1478"/>
                    <a:pt x="1234" y="1467"/>
                  </a:cubicBezTo>
                  <a:cubicBezTo>
                    <a:pt x="1317" y="1444"/>
                    <a:pt x="1394" y="1397"/>
                    <a:pt x="1458" y="1354"/>
                  </a:cubicBezTo>
                  <a:cubicBezTo>
                    <a:pt x="1567" y="1283"/>
                    <a:pt x="1657" y="1207"/>
                    <a:pt x="1726" y="1130"/>
                  </a:cubicBezTo>
                  <a:cubicBezTo>
                    <a:pt x="1808" y="1038"/>
                    <a:pt x="1857" y="947"/>
                    <a:pt x="1871" y="859"/>
                  </a:cubicBezTo>
                  <a:cubicBezTo>
                    <a:pt x="1883" y="783"/>
                    <a:pt x="1871" y="711"/>
                    <a:pt x="1832" y="623"/>
                  </a:cubicBezTo>
                  <a:cubicBezTo>
                    <a:pt x="1815" y="586"/>
                    <a:pt x="1795" y="550"/>
                    <a:pt x="1776" y="514"/>
                  </a:cubicBezTo>
                  <a:cubicBezTo>
                    <a:pt x="1757" y="479"/>
                    <a:pt x="1738" y="444"/>
                    <a:pt x="1722" y="407"/>
                  </a:cubicBezTo>
                  <a:cubicBezTo>
                    <a:pt x="1716" y="396"/>
                    <a:pt x="1712" y="384"/>
                    <a:pt x="1707" y="374"/>
                  </a:cubicBezTo>
                  <a:cubicBezTo>
                    <a:pt x="1696" y="344"/>
                    <a:pt x="1686" y="312"/>
                    <a:pt x="1677" y="282"/>
                  </a:cubicBezTo>
                  <a:cubicBezTo>
                    <a:pt x="1663" y="235"/>
                    <a:pt x="1648" y="187"/>
                    <a:pt x="1625" y="144"/>
                  </a:cubicBezTo>
                  <a:cubicBezTo>
                    <a:pt x="1606" y="105"/>
                    <a:pt x="1581" y="74"/>
                    <a:pt x="1551" y="51"/>
                  </a:cubicBezTo>
                  <a:cubicBezTo>
                    <a:pt x="1518" y="24"/>
                    <a:pt x="1479" y="7"/>
                    <a:pt x="1436" y="3"/>
                  </a:cubicBezTo>
                  <a:cubicBezTo>
                    <a:pt x="1427" y="1"/>
                    <a:pt x="1417" y="1"/>
                    <a:pt x="1407" y="1"/>
                  </a:cubicBezTo>
                  <a:cubicBezTo>
                    <a:pt x="1287" y="1"/>
                    <a:pt x="1155" y="78"/>
                    <a:pt x="1029" y="16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54" name="Freeform 19">
              <a:extLst>
                <a:ext uri="{FF2B5EF4-FFF2-40B4-BE49-F238E27FC236}">
                  <a16:creationId xmlns:a16="http://schemas.microsoft.com/office/drawing/2014/main" id="{6A711E23-87E9-44D3-951B-F805527611D2}"/>
                </a:ext>
              </a:extLst>
            </p:cNvPr>
            <p:cNvSpPr>
              <a:spLocks noEditPoints="1"/>
            </p:cNvSpPr>
            <p:nvPr/>
          </p:nvSpPr>
          <p:spPr bwMode="auto">
            <a:xfrm>
              <a:off x="5159" y="1649"/>
              <a:ext cx="1501" cy="1331"/>
            </a:xfrm>
            <a:custGeom>
              <a:avLst/>
              <a:gdLst>
                <a:gd name="T0" fmla="*/ 484 w 2028"/>
                <a:gd name="T1" fmla="*/ 1782 h 1799"/>
                <a:gd name="T2" fmla="*/ 354 w 2028"/>
                <a:gd name="T3" fmla="*/ 1730 h 1799"/>
                <a:gd name="T4" fmla="*/ 116 w 2028"/>
                <a:gd name="T5" fmla="*/ 1452 h 1799"/>
                <a:gd name="T6" fmla="*/ 35 w 2028"/>
                <a:gd name="T7" fmla="*/ 1291 h 1799"/>
                <a:gd name="T8" fmla="*/ 41 w 2028"/>
                <a:gd name="T9" fmla="*/ 1024 h 1799"/>
                <a:gd name="T10" fmla="*/ 91 w 2028"/>
                <a:gd name="T11" fmla="*/ 939 h 1799"/>
                <a:gd name="T12" fmla="*/ 138 w 2028"/>
                <a:gd name="T13" fmla="*/ 859 h 1799"/>
                <a:gd name="T14" fmla="*/ 184 w 2028"/>
                <a:gd name="T15" fmla="*/ 704 h 1799"/>
                <a:gd name="T16" fmla="*/ 204 w 2028"/>
                <a:gd name="T17" fmla="*/ 617 h 1799"/>
                <a:gd name="T18" fmla="*/ 217 w 2028"/>
                <a:gd name="T19" fmla="*/ 578 h 1799"/>
                <a:gd name="T20" fmla="*/ 367 w 2028"/>
                <a:gd name="T21" fmla="*/ 402 h 1799"/>
                <a:gd name="T22" fmla="*/ 491 w 2028"/>
                <a:gd name="T23" fmla="*/ 377 h 1799"/>
                <a:gd name="T24" fmla="*/ 566 w 2028"/>
                <a:gd name="T25" fmla="*/ 382 h 1799"/>
                <a:gd name="T26" fmla="*/ 673 w 2028"/>
                <a:gd name="T27" fmla="*/ 387 h 1799"/>
                <a:gd name="T28" fmla="*/ 901 w 2028"/>
                <a:gd name="T29" fmla="*/ 316 h 1799"/>
                <a:gd name="T30" fmla="*/ 1107 w 2028"/>
                <a:gd name="T31" fmla="*/ 188 h 1799"/>
                <a:gd name="T32" fmla="*/ 1547 w 2028"/>
                <a:gd name="T33" fmla="*/ 15 h 1799"/>
                <a:gd name="T34" fmla="*/ 1752 w 2028"/>
                <a:gd name="T35" fmla="*/ 169 h 1799"/>
                <a:gd name="T36" fmla="*/ 1807 w 2028"/>
                <a:gd name="T37" fmla="*/ 317 h 1799"/>
                <a:gd name="T38" fmla="*/ 1840 w 2028"/>
                <a:gd name="T39" fmla="*/ 416 h 1799"/>
                <a:gd name="T40" fmla="*/ 1855 w 2028"/>
                <a:gd name="T41" fmla="*/ 452 h 1799"/>
                <a:gd name="T42" fmla="*/ 1913 w 2028"/>
                <a:gd name="T43" fmla="*/ 566 h 1799"/>
                <a:gd name="T44" fmla="*/ 1973 w 2028"/>
                <a:gd name="T45" fmla="*/ 683 h 1799"/>
                <a:gd name="T46" fmla="*/ 2015 w 2028"/>
                <a:gd name="T47" fmla="*/ 937 h 1799"/>
                <a:gd name="T48" fmla="*/ 1570 w 2028"/>
                <a:gd name="T49" fmla="*/ 1472 h 1799"/>
                <a:gd name="T50" fmla="*/ 1330 w 2028"/>
                <a:gd name="T51" fmla="*/ 1594 h 1799"/>
                <a:gd name="T52" fmla="*/ 1210 w 2028"/>
                <a:gd name="T53" fmla="*/ 1617 h 1799"/>
                <a:gd name="T54" fmla="*/ 1154 w 2028"/>
                <a:gd name="T55" fmla="*/ 1625 h 1799"/>
                <a:gd name="T56" fmla="*/ 879 w 2028"/>
                <a:gd name="T57" fmla="*/ 1708 h 1799"/>
                <a:gd name="T58" fmla="*/ 556 w 2028"/>
                <a:gd name="T59" fmla="*/ 1788 h 1799"/>
                <a:gd name="T60" fmla="*/ 484 w 2028"/>
                <a:gd name="T61" fmla="*/ 1782 h 1799"/>
                <a:gd name="T62" fmla="*/ 1111 w 2028"/>
                <a:gd name="T63" fmla="*/ 194 h 1799"/>
                <a:gd name="T64" fmla="*/ 904 w 2028"/>
                <a:gd name="T65" fmla="*/ 322 h 1799"/>
                <a:gd name="T66" fmla="*/ 673 w 2028"/>
                <a:gd name="T67" fmla="*/ 394 h 1799"/>
                <a:gd name="T68" fmla="*/ 566 w 2028"/>
                <a:gd name="T69" fmla="*/ 389 h 1799"/>
                <a:gd name="T70" fmla="*/ 491 w 2028"/>
                <a:gd name="T71" fmla="*/ 384 h 1799"/>
                <a:gd name="T72" fmla="*/ 370 w 2028"/>
                <a:gd name="T73" fmla="*/ 408 h 1799"/>
                <a:gd name="T74" fmla="*/ 224 w 2028"/>
                <a:gd name="T75" fmla="*/ 581 h 1799"/>
                <a:gd name="T76" fmla="*/ 211 w 2028"/>
                <a:gd name="T77" fmla="*/ 619 h 1799"/>
                <a:gd name="T78" fmla="*/ 191 w 2028"/>
                <a:gd name="T79" fmla="*/ 705 h 1799"/>
                <a:gd name="T80" fmla="*/ 145 w 2028"/>
                <a:gd name="T81" fmla="*/ 862 h 1799"/>
                <a:gd name="T82" fmla="*/ 97 w 2028"/>
                <a:gd name="T83" fmla="*/ 943 h 1799"/>
                <a:gd name="T84" fmla="*/ 47 w 2028"/>
                <a:gd name="T85" fmla="*/ 1027 h 1799"/>
                <a:gd name="T86" fmla="*/ 41 w 2028"/>
                <a:gd name="T87" fmla="*/ 1288 h 1799"/>
                <a:gd name="T88" fmla="*/ 122 w 2028"/>
                <a:gd name="T89" fmla="*/ 1448 h 1799"/>
                <a:gd name="T90" fmla="*/ 358 w 2028"/>
                <a:gd name="T91" fmla="*/ 1724 h 1799"/>
                <a:gd name="T92" fmla="*/ 486 w 2028"/>
                <a:gd name="T93" fmla="*/ 1775 h 1799"/>
                <a:gd name="T94" fmla="*/ 877 w 2028"/>
                <a:gd name="T95" fmla="*/ 1701 h 1799"/>
                <a:gd name="T96" fmla="*/ 1153 w 2028"/>
                <a:gd name="T97" fmla="*/ 1618 h 1799"/>
                <a:gd name="T98" fmla="*/ 1209 w 2028"/>
                <a:gd name="T99" fmla="*/ 1610 h 1799"/>
                <a:gd name="T100" fmla="*/ 1328 w 2028"/>
                <a:gd name="T101" fmla="*/ 1587 h 1799"/>
                <a:gd name="T102" fmla="*/ 1567 w 2028"/>
                <a:gd name="T103" fmla="*/ 1467 h 1799"/>
                <a:gd name="T104" fmla="*/ 2008 w 2028"/>
                <a:gd name="T105" fmla="*/ 936 h 1799"/>
                <a:gd name="T106" fmla="*/ 1967 w 2028"/>
                <a:gd name="T107" fmla="*/ 686 h 1799"/>
                <a:gd name="T108" fmla="*/ 1907 w 2028"/>
                <a:gd name="T109" fmla="*/ 569 h 1799"/>
                <a:gd name="T110" fmla="*/ 1849 w 2028"/>
                <a:gd name="T111" fmla="*/ 455 h 1799"/>
                <a:gd name="T112" fmla="*/ 1834 w 2028"/>
                <a:gd name="T113" fmla="*/ 419 h 1799"/>
                <a:gd name="T114" fmla="*/ 1801 w 2028"/>
                <a:gd name="T115" fmla="*/ 319 h 1799"/>
                <a:gd name="T116" fmla="*/ 1746 w 2028"/>
                <a:gd name="T117" fmla="*/ 173 h 1799"/>
                <a:gd name="T118" fmla="*/ 1546 w 2028"/>
                <a:gd name="T119" fmla="*/ 22 h 1799"/>
                <a:gd name="T120" fmla="*/ 1514 w 2028"/>
                <a:gd name="T121" fmla="*/ 21 h 1799"/>
                <a:gd name="T122" fmla="*/ 1111 w 2028"/>
                <a:gd name="T123" fmla="*/ 194 h 1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8" h="1799">
                  <a:moveTo>
                    <a:pt x="484" y="1782"/>
                  </a:moveTo>
                  <a:cubicBezTo>
                    <a:pt x="439" y="1773"/>
                    <a:pt x="396" y="1756"/>
                    <a:pt x="354" y="1730"/>
                  </a:cubicBezTo>
                  <a:cubicBezTo>
                    <a:pt x="244" y="1661"/>
                    <a:pt x="176" y="1550"/>
                    <a:pt x="116" y="1452"/>
                  </a:cubicBezTo>
                  <a:cubicBezTo>
                    <a:pt x="86" y="1402"/>
                    <a:pt x="55" y="1349"/>
                    <a:pt x="35" y="1291"/>
                  </a:cubicBezTo>
                  <a:cubicBezTo>
                    <a:pt x="0" y="1194"/>
                    <a:pt x="2" y="1107"/>
                    <a:pt x="41" y="1024"/>
                  </a:cubicBezTo>
                  <a:cubicBezTo>
                    <a:pt x="55" y="995"/>
                    <a:pt x="73" y="967"/>
                    <a:pt x="91" y="939"/>
                  </a:cubicBezTo>
                  <a:cubicBezTo>
                    <a:pt x="108" y="913"/>
                    <a:pt x="125" y="886"/>
                    <a:pt x="138" y="859"/>
                  </a:cubicBezTo>
                  <a:cubicBezTo>
                    <a:pt x="163" y="808"/>
                    <a:pt x="174" y="755"/>
                    <a:pt x="184" y="704"/>
                  </a:cubicBezTo>
                  <a:cubicBezTo>
                    <a:pt x="190" y="675"/>
                    <a:pt x="196" y="646"/>
                    <a:pt x="204" y="617"/>
                  </a:cubicBezTo>
                  <a:cubicBezTo>
                    <a:pt x="208" y="604"/>
                    <a:pt x="212" y="591"/>
                    <a:pt x="217" y="578"/>
                  </a:cubicBezTo>
                  <a:cubicBezTo>
                    <a:pt x="236" y="530"/>
                    <a:pt x="280" y="444"/>
                    <a:pt x="367" y="402"/>
                  </a:cubicBezTo>
                  <a:cubicBezTo>
                    <a:pt x="404" y="384"/>
                    <a:pt x="443" y="376"/>
                    <a:pt x="491" y="377"/>
                  </a:cubicBezTo>
                  <a:cubicBezTo>
                    <a:pt x="516" y="378"/>
                    <a:pt x="542" y="380"/>
                    <a:pt x="566" y="382"/>
                  </a:cubicBezTo>
                  <a:cubicBezTo>
                    <a:pt x="601" y="386"/>
                    <a:pt x="636" y="389"/>
                    <a:pt x="673" y="387"/>
                  </a:cubicBezTo>
                  <a:cubicBezTo>
                    <a:pt x="741" y="384"/>
                    <a:pt x="815" y="360"/>
                    <a:pt x="901" y="316"/>
                  </a:cubicBezTo>
                  <a:cubicBezTo>
                    <a:pt x="971" y="279"/>
                    <a:pt x="1039" y="235"/>
                    <a:pt x="1107" y="188"/>
                  </a:cubicBezTo>
                  <a:cubicBezTo>
                    <a:pt x="1254" y="89"/>
                    <a:pt x="1408" y="0"/>
                    <a:pt x="1547" y="15"/>
                  </a:cubicBezTo>
                  <a:cubicBezTo>
                    <a:pt x="1658" y="28"/>
                    <a:pt x="1720" y="106"/>
                    <a:pt x="1752" y="169"/>
                  </a:cubicBezTo>
                  <a:cubicBezTo>
                    <a:pt x="1776" y="216"/>
                    <a:pt x="1792" y="267"/>
                    <a:pt x="1807" y="317"/>
                  </a:cubicBezTo>
                  <a:cubicBezTo>
                    <a:pt x="1817" y="350"/>
                    <a:pt x="1828" y="384"/>
                    <a:pt x="1840" y="416"/>
                  </a:cubicBezTo>
                  <a:cubicBezTo>
                    <a:pt x="1845" y="427"/>
                    <a:pt x="1850" y="440"/>
                    <a:pt x="1855" y="452"/>
                  </a:cubicBezTo>
                  <a:cubicBezTo>
                    <a:pt x="1873" y="490"/>
                    <a:pt x="1893" y="529"/>
                    <a:pt x="1913" y="566"/>
                  </a:cubicBezTo>
                  <a:cubicBezTo>
                    <a:pt x="1934" y="604"/>
                    <a:pt x="1955" y="643"/>
                    <a:pt x="1973" y="683"/>
                  </a:cubicBezTo>
                  <a:cubicBezTo>
                    <a:pt x="2015" y="777"/>
                    <a:pt x="2028" y="856"/>
                    <a:pt x="2015" y="937"/>
                  </a:cubicBezTo>
                  <a:cubicBezTo>
                    <a:pt x="1978" y="1172"/>
                    <a:pt x="1721" y="1373"/>
                    <a:pt x="1570" y="1472"/>
                  </a:cubicBezTo>
                  <a:cubicBezTo>
                    <a:pt x="1501" y="1518"/>
                    <a:pt x="1418" y="1568"/>
                    <a:pt x="1330" y="1594"/>
                  </a:cubicBezTo>
                  <a:cubicBezTo>
                    <a:pt x="1290" y="1605"/>
                    <a:pt x="1250" y="1611"/>
                    <a:pt x="1210" y="1617"/>
                  </a:cubicBezTo>
                  <a:cubicBezTo>
                    <a:pt x="1192" y="1619"/>
                    <a:pt x="1173" y="1622"/>
                    <a:pt x="1154" y="1625"/>
                  </a:cubicBezTo>
                  <a:cubicBezTo>
                    <a:pt x="1058" y="1642"/>
                    <a:pt x="967" y="1675"/>
                    <a:pt x="879" y="1708"/>
                  </a:cubicBezTo>
                  <a:cubicBezTo>
                    <a:pt x="768" y="1749"/>
                    <a:pt x="661" y="1788"/>
                    <a:pt x="556" y="1788"/>
                  </a:cubicBezTo>
                  <a:cubicBezTo>
                    <a:pt x="532" y="1788"/>
                    <a:pt x="508" y="1786"/>
                    <a:pt x="484" y="1782"/>
                  </a:cubicBezTo>
                  <a:moveTo>
                    <a:pt x="1111" y="194"/>
                  </a:moveTo>
                  <a:cubicBezTo>
                    <a:pt x="1042" y="241"/>
                    <a:pt x="975" y="285"/>
                    <a:pt x="904" y="322"/>
                  </a:cubicBezTo>
                  <a:cubicBezTo>
                    <a:pt x="818" y="367"/>
                    <a:pt x="742" y="391"/>
                    <a:pt x="673" y="394"/>
                  </a:cubicBezTo>
                  <a:cubicBezTo>
                    <a:pt x="636" y="396"/>
                    <a:pt x="600" y="393"/>
                    <a:pt x="566" y="389"/>
                  </a:cubicBezTo>
                  <a:cubicBezTo>
                    <a:pt x="541" y="387"/>
                    <a:pt x="516" y="385"/>
                    <a:pt x="491" y="384"/>
                  </a:cubicBezTo>
                  <a:cubicBezTo>
                    <a:pt x="444" y="383"/>
                    <a:pt x="406" y="391"/>
                    <a:pt x="370" y="408"/>
                  </a:cubicBezTo>
                  <a:cubicBezTo>
                    <a:pt x="285" y="449"/>
                    <a:pt x="242" y="534"/>
                    <a:pt x="224" y="581"/>
                  </a:cubicBezTo>
                  <a:cubicBezTo>
                    <a:pt x="219" y="593"/>
                    <a:pt x="214" y="606"/>
                    <a:pt x="211" y="619"/>
                  </a:cubicBezTo>
                  <a:cubicBezTo>
                    <a:pt x="202" y="648"/>
                    <a:pt x="197" y="677"/>
                    <a:pt x="191" y="705"/>
                  </a:cubicBezTo>
                  <a:cubicBezTo>
                    <a:pt x="181" y="757"/>
                    <a:pt x="170" y="810"/>
                    <a:pt x="145" y="862"/>
                  </a:cubicBezTo>
                  <a:cubicBezTo>
                    <a:pt x="131" y="890"/>
                    <a:pt x="114" y="917"/>
                    <a:pt x="97" y="943"/>
                  </a:cubicBezTo>
                  <a:cubicBezTo>
                    <a:pt x="79" y="970"/>
                    <a:pt x="61" y="998"/>
                    <a:pt x="47" y="1027"/>
                  </a:cubicBezTo>
                  <a:cubicBezTo>
                    <a:pt x="9" y="1108"/>
                    <a:pt x="7" y="1194"/>
                    <a:pt x="41" y="1288"/>
                  </a:cubicBezTo>
                  <a:cubicBezTo>
                    <a:pt x="62" y="1346"/>
                    <a:pt x="92" y="1399"/>
                    <a:pt x="122" y="1448"/>
                  </a:cubicBezTo>
                  <a:cubicBezTo>
                    <a:pt x="182" y="1546"/>
                    <a:pt x="249" y="1656"/>
                    <a:pt x="358" y="1724"/>
                  </a:cubicBezTo>
                  <a:cubicBezTo>
                    <a:pt x="399" y="1750"/>
                    <a:pt x="441" y="1766"/>
                    <a:pt x="486" y="1775"/>
                  </a:cubicBezTo>
                  <a:cubicBezTo>
                    <a:pt x="612" y="1799"/>
                    <a:pt x="741" y="1751"/>
                    <a:pt x="877" y="1701"/>
                  </a:cubicBezTo>
                  <a:cubicBezTo>
                    <a:pt x="965" y="1669"/>
                    <a:pt x="1056" y="1635"/>
                    <a:pt x="1153" y="1618"/>
                  </a:cubicBezTo>
                  <a:cubicBezTo>
                    <a:pt x="1172" y="1615"/>
                    <a:pt x="1191" y="1612"/>
                    <a:pt x="1209" y="1610"/>
                  </a:cubicBezTo>
                  <a:cubicBezTo>
                    <a:pt x="1248" y="1604"/>
                    <a:pt x="1289" y="1598"/>
                    <a:pt x="1328" y="1587"/>
                  </a:cubicBezTo>
                  <a:cubicBezTo>
                    <a:pt x="1416" y="1562"/>
                    <a:pt x="1498" y="1512"/>
                    <a:pt x="1567" y="1467"/>
                  </a:cubicBezTo>
                  <a:cubicBezTo>
                    <a:pt x="1716" y="1368"/>
                    <a:pt x="1971" y="1168"/>
                    <a:pt x="2008" y="936"/>
                  </a:cubicBezTo>
                  <a:cubicBezTo>
                    <a:pt x="2021" y="856"/>
                    <a:pt x="2008" y="779"/>
                    <a:pt x="1967" y="686"/>
                  </a:cubicBezTo>
                  <a:cubicBezTo>
                    <a:pt x="1949" y="646"/>
                    <a:pt x="1928" y="607"/>
                    <a:pt x="1907" y="569"/>
                  </a:cubicBezTo>
                  <a:cubicBezTo>
                    <a:pt x="1887" y="532"/>
                    <a:pt x="1866" y="493"/>
                    <a:pt x="1849" y="455"/>
                  </a:cubicBezTo>
                  <a:cubicBezTo>
                    <a:pt x="1843" y="442"/>
                    <a:pt x="1838" y="430"/>
                    <a:pt x="1834" y="419"/>
                  </a:cubicBezTo>
                  <a:cubicBezTo>
                    <a:pt x="1821" y="386"/>
                    <a:pt x="1811" y="352"/>
                    <a:pt x="1801" y="319"/>
                  </a:cubicBezTo>
                  <a:cubicBezTo>
                    <a:pt x="1786" y="270"/>
                    <a:pt x="1770" y="218"/>
                    <a:pt x="1746" y="173"/>
                  </a:cubicBezTo>
                  <a:cubicBezTo>
                    <a:pt x="1714" y="111"/>
                    <a:pt x="1654" y="35"/>
                    <a:pt x="1546" y="22"/>
                  </a:cubicBezTo>
                  <a:cubicBezTo>
                    <a:pt x="1536" y="21"/>
                    <a:pt x="1525" y="21"/>
                    <a:pt x="1514" y="21"/>
                  </a:cubicBezTo>
                  <a:cubicBezTo>
                    <a:pt x="1386" y="21"/>
                    <a:pt x="1245" y="103"/>
                    <a:pt x="1111" y="19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55" name="Freeform 20">
              <a:extLst>
                <a:ext uri="{FF2B5EF4-FFF2-40B4-BE49-F238E27FC236}">
                  <a16:creationId xmlns:a16="http://schemas.microsoft.com/office/drawing/2014/main" id="{94F31455-AE13-41AC-AE46-5D9A18BA139C}"/>
                </a:ext>
              </a:extLst>
            </p:cNvPr>
            <p:cNvSpPr>
              <a:spLocks noEditPoints="1"/>
            </p:cNvSpPr>
            <p:nvPr/>
          </p:nvSpPr>
          <p:spPr bwMode="auto">
            <a:xfrm>
              <a:off x="5093" y="1630"/>
              <a:ext cx="1594" cy="1414"/>
            </a:xfrm>
            <a:custGeom>
              <a:avLst/>
              <a:gdLst>
                <a:gd name="T0" fmla="*/ 378 w 2154"/>
                <a:gd name="T1" fmla="*/ 1832 h 1911"/>
                <a:gd name="T2" fmla="*/ 124 w 2154"/>
                <a:gd name="T3" fmla="*/ 1535 h 1911"/>
                <a:gd name="T4" fmla="*/ 44 w 2154"/>
                <a:gd name="T5" fmla="*/ 1081 h 1911"/>
                <a:gd name="T6" fmla="*/ 148 w 2154"/>
                <a:gd name="T7" fmla="*/ 904 h 1911"/>
                <a:gd name="T8" fmla="*/ 219 w 2154"/>
                <a:gd name="T9" fmla="*/ 646 h 1911"/>
                <a:gd name="T10" fmla="*/ 392 w 2154"/>
                <a:gd name="T11" fmla="*/ 419 h 1911"/>
                <a:gd name="T12" fmla="*/ 524 w 2154"/>
                <a:gd name="T13" fmla="*/ 394 h 1911"/>
                <a:gd name="T14" fmla="*/ 718 w 2154"/>
                <a:gd name="T15" fmla="*/ 405 h 1911"/>
                <a:gd name="T16" fmla="*/ 1184 w 2154"/>
                <a:gd name="T17" fmla="*/ 191 h 1911"/>
                <a:gd name="T18" fmla="*/ 1650 w 2154"/>
                <a:gd name="T19" fmla="*/ 7 h 1911"/>
                <a:gd name="T20" fmla="*/ 1867 w 2154"/>
                <a:gd name="T21" fmla="*/ 170 h 1911"/>
                <a:gd name="T22" fmla="*/ 1960 w 2154"/>
                <a:gd name="T23" fmla="*/ 433 h 1911"/>
                <a:gd name="T24" fmla="*/ 2038 w 2154"/>
                <a:gd name="T25" fmla="*/ 592 h 1911"/>
                <a:gd name="T26" fmla="*/ 2144 w 2154"/>
                <a:gd name="T27" fmla="*/ 846 h 1911"/>
                <a:gd name="T28" fmla="*/ 1980 w 2154"/>
                <a:gd name="T29" fmla="*/ 1298 h 1911"/>
                <a:gd name="T30" fmla="*/ 1418 w 2154"/>
                <a:gd name="T31" fmla="*/ 1685 h 1911"/>
                <a:gd name="T32" fmla="*/ 1231 w 2154"/>
                <a:gd name="T33" fmla="*/ 1719 h 1911"/>
                <a:gd name="T34" fmla="*/ 591 w 2154"/>
                <a:gd name="T35" fmla="*/ 1893 h 1911"/>
                <a:gd name="T36" fmla="*/ 1415 w 2154"/>
                <a:gd name="T37" fmla="*/ 57 h 1911"/>
                <a:gd name="T38" fmla="*/ 964 w 2154"/>
                <a:gd name="T39" fmla="*/ 329 h 1911"/>
                <a:gd name="T40" fmla="*/ 604 w 2154"/>
                <a:gd name="T41" fmla="*/ 400 h 1911"/>
                <a:gd name="T42" fmla="*/ 516 w 2154"/>
                <a:gd name="T43" fmla="*/ 394 h 1911"/>
                <a:gd name="T44" fmla="*/ 234 w 2154"/>
                <a:gd name="T45" fmla="*/ 605 h 1911"/>
                <a:gd name="T46" fmla="*/ 198 w 2154"/>
                <a:gd name="T47" fmla="*/ 738 h 1911"/>
                <a:gd name="T48" fmla="*/ 98 w 2154"/>
                <a:gd name="T49" fmla="*/ 990 h 1911"/>
                <a:gd name="T50" fmla="*/ 38 w 2154"/>
                <a:gd name="T51" fmla="*/ 1363 h 1911"/>
                <a:gd name="T52" fmla="*/ 234 w 2154"/>
                <a:gd name="T53" fmla="*/ 1697 h 1911"/>
                <a:gd name="T54" fmla="*/ 516 w 2154"/>
                <a:gd name="T55" fmla="*/ 1886 h 1911"/>
                <a:gd name="T56" fmla="*/ 1231 w 2154"/>
                <a:gd name="T57" fmla="*/ 1718 h 1911"/>
                <a:gd name="T58" fmla="*/ 1418 w 2154"/>
                <a:gd name="T59" fmla="*/ 1685 h 1911"/>
                <a:gd name="T60" fmla="*/ 1979 w 2154"/>
                <a:gd name="T61" fmla="*/ 1298 h 1911"/>
                <a:gd name="T62" fmla="*/ 2143 w 2154"/>
                <a:gd name="T63" fmla="*/ 846 h 1911"/>
                <a:gd name="T64" fmla="*/ 2038 w 2154"/>
                <a:gd name="T65" fmla="*/ 593 h 1911"/>
                <a:gd name="T66" fmla="*/ 1960 w 2154"/>
                <a:gd name="T67" fmla="*/ 433 h 1911"/>
                <a:gd name="T68" fmla="*/ 1867 w 2154"/>
                <a:gd name="T69" fmla="*/ 171 h 1911"/>
                <a:gd name="T70" fmla="*/ 1650 w 2154"/>
                <a:gd name="T71" fmla="*/ 8 h 1911"/>
                <a:gd name="T72" fmla="*/ 1415 w 2154"/>
                <a:gd name="T73" fmla="*/ 57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54" h="1911">
                  <a:moveTo>
                    <a:pt x="515" y="1886"/>
                  </a:moveTo>
                  <a:cubicBezTo>
                    <a:pt x="467" y="1877"/>
                    <a:pt x="422" y="1859"/>
                    <a:pt x="378" y="1832"/>
                  </a:cubicBezTo>
                  <a:cubicBezTo>
                    <a:pt x="326" y="1799"/>
                    <a:pt x="279" y="1755"/>
                    <a:pt x="233" y="1698"/>
                  </a:cubicBezTo>
                  <a:cubicBezTo>
                    <a:pt x="191" y="1645"/>
                    <a:pt x="156" y="1587"/>
                    <a:pt x="124" y="1535"/>
                  </a:cubicBezTo>
                  <a:cubicBezTo>
                    <a:pt x="92" y="1482"/>
                    <a:pt x="59" y="1425"/>
                    <a:pt x="37" y="1363"/>
                  </a:cubicBezTo>
                  <a:cubicBezTo>
                    <a:pt x="0" y="1261"/>
                    <a:pt x="3" y="1168"/>
                    <a:pt x="44" y="1081"/>
                  </a:cubicBezTo>
                  <a:cubicBezTo>
                    <a:pt x="59" y="1050"/>
                    <a:pt x="78" y="1019"/>
                    <a:pt x="97" y="990"/>
                  </a:cubicBezTo>
                  <a:cubicBezTo>
                    <a:pt x="115" y="962"/>
                    <a:pt x="134" y="933"/>
                    <a:pt x="148" y="904"/>
                  </a:cubicBezTo>
                  <a:cubicBezTo>
                    <a:pt x="175" y="849"/>
                    <a:pt x="186" y="793"/>
                    <a:pt x="198" y="738"/>
                  </a:cubicBezTo>
                  <a:cubicBezTo>
                    <a:pt x="204" y="708"/>
                    <a:pt x="210" y="676"/>
                    <a:pt x="219" y="646"/>
                  </a:cubicBezTo>
                  <a:cubicBezTo>
                    <a:pt x="223" y="632"/>
                    <a:pt x="228" y="618"/>
                    <a:pt x="233" y="604"/>
                  </a:cubicBezTo>
                  <a:cubicBezTo>
                    <a:pt x="253" y="554"/>
                    <a:pt x="300" y="463"/>
                    <a:pt x="392" y="419"/>
                  </a:cubicBezTo>
                  <a:cubicBezTo>
                    <a:pt x="429" y="402"/>
                    <a:pt x="469" y="394"/>
                    <a:pt x="516" y="394"/>
                  </a:cubicBezTo>
                  <a:cubicBezTo>
                    <a:pt x="518" y="394"/>
                    <a:pt x="521" y="394"/>
                    <a:pt x="524" y="394"/>
                  </a:cubicBezTo>
                  <a:cubicBezTo>
                    <a:pt x="550" y="394"/>
                    <a:pt x="578" y="397"/>
                    <a:pt x="604" y="400"/>
                  </a:cubicBezTo>
                  <a:cubicBezTo>
                    <a:pt x="641" y="404"/>
                    <a:pt x="679" y="408"/>
                    <a:pt x="718" y="405"/>
                  </a:cubicBezTo>
                  <a:cubicBezTo>
                    <a:pt x="791" y="402"/>
                    <a:pt x="871" y="377"/>
                    <a:pt x="963" y="329"/>
                  </a:cubicBezTo>
                  <a:cubicBezTo>
                    <a:pt x="1041" y="288"/>
                    <a:pt x="1117" y="237"/>
                    <a:pt x="1184" y="191"/>
                  </a:cubicBezTo>
                  <a:cubicBezTo>
                    <a:pt x="1247" y="148"/>
                    <a:pt x="1331" y="94"/>
                    <a:pt x="1415" y="56"/>
                  </a:cubicBezTo>
                  <a:cubicBezTo>
                    <a:pt x="1505" y="15"/>
                    <a:pt x="1582" y="0"/>
                    <a:pt x="1650" y="7"/>
                  </a:cubicBezTo>
                  <a:cubicBezTo>
                    <a:pt x="1700" y="13"/>
                    <a:pt x="1744" y="32"/>
                    <a:pt x="1783" y="63"/>
                  </a:cubicBezTo>
                  <a:cubicBezTo>
                    <a:pt x="1816" y="90"/>
                    <a:pt x="1845" y="126"/>
                    <a:pt x="1867" y="170"/>
                  </a:cubicBezTo>
                  <a:cubicBezTo>
                    <a:pt x="1893" y="219"/>
                    <a:pt x="1909" y="274"/>
                    <a:pt x="1925" y="327"/>
                  </a:cubicBezTo>
                  <a:cubicBezTo>
                    <a:pt x="1936" y="362"/>
                    <a:pt x="1947" y="399"/>
                    <a:pt x="1960" y="433"/>
                  </a:cubicBezTo>
                  <a:cubicBezTo>
                    <a:pt x="1965" y="445"/>
                    <a:pt x="1971" y="458"/>
                    <a:pt x="1977" y="471"/>
                  </a:cubicBezTo>
                  <a:cubicBezTo>
                    <a:pt x="1995" y="512"/>
                    <a:pt x="2017" y="553"/>
                    <a:pt x="2038" y="592"/>
                  </a:cubicBezTo>
                  <a:cubicBezTo>
                    <a:pt x="2061" y="633"/>
                    <a:pt x="2083" y="675"/>
                    <a:pt x="2102" y="718"/>
                  </a:cubicBezTo>
                  <a:cubicBezTo>
                    <a:pt x="2123" y="764"/>
                    <a:pt x="2136" y="806"/>
                    <a:pt x="2144" y="846"/>
                  </a:cubicBezTo>
                  <a:cubicBezTo>
                    <a:pt x="2153" y="894"/>
                    <a:pt x="2154" y="940"/>
                    <a:pt x="2147" y="986"/>
                  </a:cubicBezTo>
                  <a:cubicBezTo>
                    <a:pt x="2130" y="1087"/>
                    <a:pt x="2074" y="1192"/>
                    <a:pt x="1980" y="1298"/>
                  </a:cubicBezTo>
                  <a:cubicBezTo>
                    <a:pt x="1901" y="1387"/>
                    <a:pt x="1798" y="1474"/>
                    <a:pt x="1673" y="1557"/>
                  </a:cubicBezTo>
                  <a:cubicBezTo>
                    <a:pt x="1599" y="1606"/>
                    <a:pt x="1510" y="1659"/>
                    <a:pt x="1418" y="1685"/>
                  </a:cubicBezTo>
                  <a:cubicBezTo>
                    <a:pt x="1375" y="1697"/>
                    <a:pt x="1333" y="1704"/>
                    <a:pt x="1291" y="1710"/>
                  </a:cubicBezTo>
                  <a:cubicBezTo>
                    <a:pt x="1271" y="1712"/>
                    <a:pt x="1251" y="1715"/>
                    <a:pt x="1231" y="1719"/>
                  </a:cubicBezTo>
                  <a:cubicBezTo>
                    <a:pt x="1128" y="1737"/>
                    <a:pt x="1030" y="1773"/>
                    <a:pt x="936" y="1807"/>
                  </a:cubicBezTo>
                  <a:cubicBezTo>
                    <a:pt x="817" y="1851"/>
                    <a:pt x="703" y="1893"/>
                    <a:pt x="591" y="1893"/>
                  </a:cubicBezTo>
                  <a:cubicBezTo>
                    <a:pt x="566" y="1893"/>
                    <a:pt x="541" y="1891"/>
                    <a:pt x="515" y="1886"/>
                  </a:cubicBezTo>
                  <a:moveTo>
                    <a:pt x="1415" y="57"/>
                  </a:moveTo>
                  <a:cubicBezTo>
                    <a:pt x="1331" y="94"/>
                    <a:pt x="1247" y="149"/>
                    <a:pt x="1184" y="192"/>
                  </a:cubicBezTo>
                  <a:cubicBezTo>
                    <a:pt x="1117" y="237"/>
                    <a:pt x="1041" y="289"/>
                    <a:pt x="964" y="329"/>
                  </a:cubicBezTo>
                  <a:cubicBezTo>
                    <a:pt x="872" y="377"/>
                    <a:pt x="791" y="403"/>
                    <a:pt x="718" y="406"/>
                  </a:cubicBezTo>
                  <a:cubicBezTo>
                    <a:pt x="679" y="408"/>
                    <a:pt x="641" y="404"/>
                    <a:pt x="604" y="400"/>
                  </a:cubicBezTo>
                  <a:cubicBezTo>
                    <a:pt x="577" y="398"/>
                    <a:pt x="550" y="395"/>
                    <a:pt x="524" y="394"/>
                  </a:cubicBezTo>
                  <a:cubicBezTo>
                    <a:pt x="521" y="394"/>
                    <a:pt x="518" y="394"/>
                    <a:pt x="516" y="394"/>
                  </a:cubicBezTo>
                  <a:cubicBezTo>
                    <a:pt x="469" y="394"/>
                    <a:pt x="429" y="402"/>
                    <a:pt x="393" y="420"/>
                  </a:cubicBezTo>
                  <a:cubicBezTo>
                    <a:pt x="301" y="463"/>
                    <a:pt x="254" y="554"/>
                    <a:pt x="234" y="605"/>
                  </a:cubicBezTo>
                  <a:cubicBezTo>
                    <a:pt x="228" y="618"/>
                    <a:pt x="224" y="632"/>
                    <a:pt x="220" y="646"/>
                  </a:cubicBezTo>
                  <a:cubicBezTo>
                    <a:pt x="211" y="677"/>
                    <a:pt x="204" y="708"/>
                    <a:pt x="198" y="738"/>
                  </a:cubicBezTo>
                  <a:cubicBezTo>
                    <a:pt x="187" y="793"/>
                    <a:pt x="176" y="850"/>
                    <a:pt x="149" y="904"/>
                  </a:cubicBezTo>
                  <a:cubicBezTo>
                    <a:pt x="135" y="934"/>
                    <a:pt x="116" y="962"/>
                    <a:pt x="98" y="990"/>
                  </a:cubicBezTo>
                  <a:cubicBezTo>
                    <a:pt x="79" y="1020"/>
                    <a:pt x="59" y="1050"/>
                    <a:pt x="45" y="1081"/>
                  </a:cubicBezTo>
                  <a:cubicBezTo>
                    <a:pt x="3" y="1169"/>
                    <a:pt x="1" y="1261"/>
                    <a:pt x="38" y="1363"/>
                  </a:cubicBezTo>
                  <a:cubicBezTo>
                    <a:pt x="60" y="1425"/>
                    <a:pt x="93" y="1482"/>
                    <a:pt x="125" y="1535"/>
                  </a:cubicBezTo>
                  <a:cubicBezTo>
                    <a:pt x="156" y="1586"/>
                    <a:pt x="192" y="1645"/>
                    <a:pt x="234" y="1697"/>
                  </a:cubicBezTo>
                  <a:cubicBezTo>
                    <a:pt x="279" y="1755"/>
                    <a:pt x="326" y="1799"/>
                    <a:pt x="378" y="1831"/>
                  </a:cubicBezTo>
                  <a:cubicBezTo>
                    <a:pt x="422" y="1859"/>
                    <a:pt x="467" y="1876"/>
                    <a:pt x="516" y="1886"/>
                  </a:cubicBezTo>
                  <a:cubicBezTo>
                    <a:pt x="652" y="1911"/>
                    <a:pt x="790" y="1860"/>
                    <a:pt x="936" y="1807"/>
                  </a:cubicBezTo>
                  <a:cubicBezTo>
                    <a:pt x="1030" y="1772"/>
                    <a:pt x="1128" y="1736"/>
                    <a:pt x="1231" y="1718"/>
                  </a:cubicBezTo>
                  <a:cubicBezTo>
                    <a:pt x="1251" y="1715"/>
                    <a:pt x="1271" y="1712"/>
                    <a:pt x="1291" y="1709"/>
                  </a:cubicBezTo>
                  <a:cubicBezTo>
                    <a:pt x="1332" y="1703"/>
                    <a:pt x="1375" y="1697"/>
                    <a:pt x="1418" y="1685"/>
                  </a:cubicBezTo>
                  <a:cubicBezTo>
                    <a:pt x="1510" y="1658"/>
                    <a:pt x="1598" y="1605"/>
                    <a:pt x="1672" y="1556"/>
                  </a:cubicBezTo>
                  <a:cubicBezTo>
                    <a:pt x="1797" y="1473"/>
                    <a:pt x="1900" y="1386"/>
                    <a:pt x="1979" y="1298"/>
                  </a:cubicBezTo>
                  <a:cubicBezTo>
                    <a:pt x="2074" y="1192"/>
                    <a:pt x="2130" y="1087"/>
                    <a:pt x="2146" y="986"/>
                  </a:cubicBezTo>
                  <a:cubicBezTo>
                    <a:pt x="2153" y="940"/>
                    <a:pt x="2152" y="894"/>
                    <a:pt x="2143" y="846"/>
                  </a:cubicBezTo>
                  <a:cubicBezTo>
                    <a:pt x="2136" y="806"/>
                    <a:pt x="2122" y="764"/>
                    <a:pt x="2102" y="718"/>
                  </a:cubicBezTo>
                  <a:cubicBezTo>
                    <a:pt x="2083" y="676"/>
                    <a:pt x="2060" y="633"/>
                    <a:pt x="2038" y="593"/>
                  </a:cubicBezTo>
                  <a:cubicBezTo>
                    <a:pt x="2016" y="553"/>
                    <a:pt x="1994" y="513"/>
                    <a:pt x="1976" y="472"/>
                  </a:cubicBezTo>
                  <a:cubicBezTo>
                    <a:pt x="1970" y="458"/>
                    <a:pt x="1965" y="446"/>
                    <a:pt x="1960" y="433"/>
                  </a:cubicBezTo>
                  <a:cubicBezTo>
                    <a:pt x="1946" y="399"/>
                    <a:pt x="1935" y="362"/>
                    <a:pt x="1925" y="327"/>
                  </a:cubicBezTo>
                  <a:cubicBezTo>
                    <a:pt x="1908" y="274"/>
                    <a:pt x="1892" y="220"/>
                    <a:pt x="1867" y="171"/>
                  </a:cubicBezTo>
                  <a:cubicBezTo>
                    <a:pt x="1844" y="127"/>
                    <a:pt x="1816" y="91"/>
                    <a:pt x="1782" y="64"/>
                  </a:cubicBezTo>
                  <a:cubicBezTo>
                    <a:pt x="1744" y="32"/>
                    <a:pt x="1700" y="14"/>
                    <a:pt x="1650" y="8"/>
                  </a:cubicBezTo>
                  <a:cubicBezTo>
                    <a:pt x="1639" y="7"/>
                    <a:pt x="1628" y="6"/>
                    <a:pt x="1616" y="6"/>
                  </a:cubicBezTo>
                  <a:cubicBezTo>
                    <a:pt x="1556" y="6"/>
                    <a:pt x="1490" y="23"/>
                    <a:pt x="1415" y="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56" name="Freeform 21">
              <a:extLst>
                <a:ext uri="{FF2B5EF4-FFF2-40B4-BE49-F238E27FC236}">
                  <a16:creationId xmlns:a16="http://schemas.microsoft.com/office/drawing/2014/main" id="{371504AE-19FE-4D95-A97B-91205C42BE31}"/>
                </a:ext>
              </a:extLst>
            </p:cNvPr>
            <p:cNvSpPr>
              <a:spLocks noEditPoints="1"/>
            </p:cNvSpPr>
            <p:nvPr/>
          </p:nvSpPr>
          <p:spPr bwMode="auto">
            <a:xfrm>
              <a:off x="5034" y="1601"/>
              <a:ext cx="1687" cy="1505"/>
            </a:xfrm>
            <a:custGeom>
              <a:avLst/>
              <a:gdLst>
                <a:gd name="T0" fmla="*/ 390 w 2280"/>
                <a:gd name="T1" fmla="*/ 1948 h 2033"/>
                <a:gd name="T2" fmla="*/ 120 w 2280"/>
                <a:gd name="T3" fmla="*/ 1632 h 2033"/>
                <a:gd name="T4" fmla="*/ 0 w 2280"/>
                <a:gd name="T5" fmla="*/ 1303 h 2033"/>
                <a:gd name="T6" fmla="*/ 92 w 2280"/>
                <a:gd name="T7" fmla="*/ 1051 h 2033"/>
                <a:gd name="T8" fmla="*/ 199 w 2280"/>
                <a:gd name="T9" fmla="*/ 784 h 2033"/>
                <a:gd name="T10" fmla="*/ 237 w 2280"/>
                <a:gd name="T11" fmla="*/ 642 h 2033"/>
                <a:gd name="T12" fmla="*/ 536 w 2280"/>
                <a:gd name="T13" fmla="*/ 419 h 2033"/>
                <a:gd name="T14" fmla="*/ 632 w 2280"/>
                <a:gd name="T15" fmla="*/ 426 h 2033"/>
                <a:gd name="T16" fmla="*/ 1015 w 2280"/>
                <a:gd name="T17" fmla="*/ 351 h 2033"/>
                <a:gd name="T18" fmla="*/ 1495 w 2280"/>
                <a:gd name="T19" fmla="*/ 59 h 2033"/>
                <a:gd name="T20" fmla="*/ 1886 w 2280"/>
                <a:gd name="T21" fmla="*/ 67 h 2033"/>
                <a:gd name="T22" fmla="*/ 2037 w 2280"/>
                <a:gd name="T23" fmla="*/ 348 h 2033"/>
                <a:gd name="T24" fmla="*/ 2092 w 2280"/>
                <a:gd name="T25" fmla="*/ 501 h 2033"/>
                <a:gd name="T26" fmla="*/ 2225 w 2280"/>
                <a:gd name="T27" fmla="*/ 763 h 2033"/>
                <a:gd name="T28" fmla="*/ 2272 w 2280"/>
                <a:gd name="T29" fmla="*/ 1048 h 2033"/>
                <a:gd name="T30" fmla="*/ 1768 w 2280"/>
                <a:gd name="T31" fmla="*/ 1655 h 2033"/>
                <a:gd name="T32" fmla="*/ 1363 w 2280"/>
                <a:gd name="T33" fmla="*/ 1818 h 2033"/>
                <a:gd name="T34" fmla="*/ 985 w 2280"/>
                <a:gd name="T35" fmla="*/ 1922 h 2033"/>
                <a:gd name="T36" fmla="*/ 537 w 2280"/>
                <a:gd name="T37" fmla="*/ 2006 h 2033"/>
                <a:gd name="T38" fmla="*/ 1249 w 2280"/>
                <a:gd name="T39" fmla="*/ 205 h 2033"/>
                <a:gd name="T40" fmla="*/ 754 w 2280"/>
                <a:gd name="T41" fmla="*/ 433 h 2033"/>
                <a:gd name="T42" fmla="*/ 547 w 2280"/>
                <a:gd name="T43" fmla="*/ 420 h 2033"/>
                <a:gd name="T44" fmla="*/ 238 w 2280"/>
                <a:gd name="T45" fmla="*/ 642 h 2033"/>
                <a:gd name="T46" fmla="*/ 200 w 2280"/>
                <a:gd name="T47" fmla="*/ 784 h 2033"/>
                <a:gd name="T48" fmla="*/ 92 w 2280"/>
                <a:gd name="T49" fmla="*/ 1051 h 2033"/>
                <a:gd name="T50" fmla="*/ 1 w 2280"/>
                <a:gd name="T51" fmla="*/ 1303 h 2033"/>
                <a:gd name="T52" fmla="*/ 121 w 2280"/>
                <a:gd name="T53" fmla="*/ 1631 h 2033"/>
                <a:gd name="T54" fmla="*/ 391 w 2280"/>
                <a:gd name="T55" fmla="*/ 1947 h 2033"/>
                <a:gd name="T56" fmla="*/ 985 w 2280"/>
                <a:gd name="T57" fmla="*/ 1921 h 2033"/>
                <a:gd name="T58" fmla="*/ 1363 w 2280"/>
                <a:gd name="T59" fmla="*/ 1817 h 2033"/>
                <a:gd name="T60" fmla="*/ 1768 w 2280"/>
                <a:gd name="T61" fmla="*/ 1655 h 2033"/>
                <a:gd name="T62" fmla="*/ 2271 w 2280"/>
                <a:gd name="T63" fmla="*/ 1048 h 2033"/>
                <a:gd name="T64" fmla="*/ 2224 w 2280"/>
                <a:gd name="T65" fmla="*/ 763 h 2033"/>
                <a:gd name="T66" fmla="*/ 2091 w 2280"/>
                <a:gd name="T67" fmla="*/ 502 h 2033"/>
                <a:gd name="T68" fmla="*/ 2036 w 2280"/>
                <a:gd name="T69" fmla="*/ 348 h 2033"/>
                <a:gd name="T70" fmla="*/ 1886 w 2280"/>
                <a:gd name="T71" fmla="*/ 68 h 2033"/>
                <a:gd name="T72" fmla="*/ 1709 w 2280"/>
                <a:gd name="T73" fmla="*/ 7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80" h="2033">
                  <a:moveTo>
                    <a:pt x="537" y="2006"/>
                  </a:moveTo>
                  <a:cubicBezTo>
                    <a:pt x="485" y="1996"/>
                    <a:pt x="437" y="1977"/>
                    <a:pt x="390" y="1948"/>
                  </a:cubicBezTo>
                  <a:cubicBezTo>
                    <a:pt x="335" y="1913"/>
                    <a:pt x="285" y="1867"/>
                    <a:pt x="236" y="1805"/>
                  </a:cubicBezTo>
                  <a:cubicBezTo>
                    <a:pt x="192" y="1749"/>
                    <a:pt x="154" y="1687"/>
                    <a:pt x="120" y="1632"/>
                  </a:cubicBezTo>
                  <a:cubicBezTo>
                    <a:pt x="86" y="1575"/>
                    <a:pt x="51" y="1514"/>
                    <a:pt x="27" y="1449"/>
                  </a:cubicBezTo>
                  <a:cubicBezTo>
                    <a:pt x="9" y="1397"/>
                    <a:pt x="0" y="1350"/>
                    <a:pt x="0" y="1303"/>
                  </a:cubicBezTo>
                  <a:cubicBezTo>
                    <a:pt x="0" y="1250"/>
                    <a:pt x="11" y="1198"/>
                    <a:pt x="35" y="1148"/>
                  </a:cubicBezTo>
                  <a:cubicBezTo>
                    <a:pt x="50" y="1115"/>
                    <a:pt x="71" y="1082"/>
                    <a:pt x="92" y="1051"/>
                  </a:cubicBezTo>
                  <a:cubicBezTo>
                    <a:pt x="111" y="1021"/>
                    <a:pt x="131" y="991"/>
                    <a:pt x="146" y="960"/>
                  </a:cubicBezTo>
                  <a:cubicBezTo>
                    <a:pt x="174" y="902"/>
                    <a:pt x="187" y="842"/>
                    <a:pt x="199" y="784"/>
                  </a:cubicBezTo>
                  <a:cubicBezTo>
                    <a:pt x="205" y="751"/>
                    <a:pt x="212" y="718"/>
                    <a:pt x="222" y="686"/>
                  </a:cubicBezTo>
                  <a:cubicBezTo>
                    <a:pt x="226" y="671"/>
                    <a:pt x="231" y="656"/>
                    <a:pt x="237" y="642"/>
                  </a:cubicBezTo>
                  <a:cubicBezTo>
                    <a:pt x="259" y="588"/>
                    <a:pt x="309" y="491"/>
                    <a:pt x="407" y="445"/>
                  </a:cubicBezTo>
                  <a:cubicBezTo>
                    <a:pt x="446" y="427"/>
                    <a:pt x="487" y="419"/>
                    <a:pt x="536" y="419"/>
                  </a:cubicBezTo>
                  <a:cubicBezTo>
                    <a:pt x="540" y="419"/>
                    <a:pt x="544" y="419"/>
                    <a:pt x="547" y="419"/>
                  </a:cubicBezTo>
                  <a:cubicBezTo>
                    <a:pt x="576" y="420"/>
                    <a:pt x="605" y="423"/>
                    <a:pt x="632" y="426"/>
                  </a:cubicBezTo>
                  <a:cubicBezTo>
                    <a:pt x="672" y="430"/>
                    <a:pt x="713" y="435"/>
                    <a:pt x="754" y="433"/>
                  </a:cubicBezTo>
                  <a:cubicBezTo>
                    <a:pt x="832" y="429"/>
                    <a:pt x="917" y="402"/>
                    <a:pt x="1015" y="351"/>
                  </a:cubicBezTo>
                  <a:cubicBezTo>
                    <a:pt x="1097" y="308"/>
                    <a:pt x="1177" y="253"/>
                    <a:pt x="1249" y="204"/>
                  </a:cubicBezTo>
                  <a:cubicBezTo>
                    <a:pt x="1316" y="158"/>
                    <a:pt x="1405" y="100"/>
                    <a:pt x="1495" y="59"/>
                  </a:cubicBezTo>
                  <a:cubicBezTo>
                    <a:pt x="1591" y="16"/>
                    <a:pt x="1673" y="0"/>
                    <a:pt x="1745" y="8"/>
                  </a:cubicBezTo>
                  <a:cubicBezTo>
                    <a:pt x="1798" y="14"/>
                    <a:pt x="1845" y="34"/>
                    <a:pt x="1886" y="67"/>
                  </a:cubicBezTo>
                  <a:cubicBezTo>
                    <a:pt x="1922" y="97"/>
                    <a:pt x="1952" y="135"/>
                    <a:pt x="1976" y="182"/>
                  </a:cubicBezTo>
                  <a:cubicBezTo>
                    <a:pt x="2003" y="234"/>
                    <a:pt x="2020" y="292"/>
                    <a:pt x="2037" y="348"/>
                  </a:cubicBezTo>
                  <a:cubicBezTo>
                    <a:pt x="2048" y="385"/>
                    <a:pt x="2060" y="424"/>
                    <a:pt x="2075" y="461"/>
                  </a:cubicBezTo>
                  <a:cubicBezTo>
                    <a:pt x="2080" y="474"/>
                    <a:pt x="2085" y="487"/>
                    <a:pt x="2092" y="501"/>
                  </a:cubicBezTo>
                  <a:cubicBezTo>
                    <a:pt x="2111" y="545"/>
                    <a:pt x="2135" y="588"/>
                    <a:pt x="2157" y="630"/>
                  </a:cubicBezTo>
                  <a:cubicBezTo>
                    <a:pt x="2181" y="673"/>
                    <a:pt x="2205" y="718"/>
                    <a:pt x="2225" y="763"/>
                  </a:cubicBezTo>
                  <a:cubicBezTo>
                    <a:pt x="2247" y="812"/>
                    <a:pt x="2261" y="856"/>
                    <a:pt x="2269" y="899"/>
                  </a:cubicBezTo>
                  <a:cubicBezTo>
                    <a:pt x="2279" y="950"/>
                    <a:pt x="2280" y="998"/>
                    <a:pt x="2272" y="1048"/>
                  </a:cubicBezTo>
                  <a:cubicBezTo>
                    <a:pt x="2255" y="1156"/>
                    <a:pt x="2195" y="1267"/>
                    <a:pt x="2094" y="1380"/>
                  </a:cubicBezTo>
                  <a:cubicBezTo>
                    <a:pt x="2011" y="1474"/>
                    <a:pt x="1901" y="1567"/>
                    <a:pt x="1768" y="1655"/>
                  </a:cubicBezTo>
                  <a:cubicBezTo>
                    <a:pt x="1689" y="1707"/>
                    <a:pt x="1596" y="1764"/>
                    <a:pt x="1497" y="1792"/>
                  </a:cubicBezTo>
                  <a:cubicBezTo>
                    <a:pt x="1453" y="1805"/>
                    <a:pt x="1407" y="1811"/>
                    <a:pt x="1363" y="1818"/>
                  </a:cubicBezTo>
                  <a:cubicBezTo>
                    <a:pt x="1342" y="1821"/>
                    <a:pt x="1321" y="1824"/>
                    <a:pt x="1299" y="1827"/>
                  </a:cubicBezTo>
                  <a:cubicBezTo>
                    <a:pt x="1189" y="1847"/>
                    <a:pt x="1085" y="1885"/>
                    <a:pt x="985" y="1922"/>
                  </a:cubicBezTo>
                  <a:cubicBezTo>
                    <a:pt x="858" y="1969"/>
                    <a:pt x="737" y="2013"/>
                    <a:pt x="618" y="2013"/>
                  </a:cubicBezTo>
                  <a:cubicBezTo>
                    <a:pt x="591" y="2013"/>
                    <a:pt x="564" y="2011"/>
                    <a:pt x="537" y="2006"/>
                  </a:cubicBezTo>
                  <a:moveTo>
                    <a:pt x="1495" y="60"/>
                  </a:moveTo>
                  <a:cubicBezTo>
                    <a:pt x="1405" y="101"/>
                    <a:pt x="1317" y="159"/>
                    <a:pt x="1249" y="205"/>
                  </a:cubicBezTo>
                  <a:cubicBezTo>
                    <a:pt x="1178" y="253"/>
                    <a:pt x="1097" y="308"/>
                    <a:pt x="1015" y="351"/>
                  </a:cubicBezTo>
                  <a:cubicBezTo>
                    <a:pt x="918" y="403"/>
                    <a:pt x="832" y="430"/>
                    <a:pt x="754" y="433"/>
                  </a:cubicBezTo>
                  <a:cubicBezTo>
                    <a:pt x="713" y="435"/>
                    <a:pt x="672" y="431"/>
                    <a:pt x="632" y="427"/>
                  </a:cubicBezTo>
                  <a:cubicBezTo>
                    <a:pt x="604" y="424"/>
                    <a:pt x="576" y="420"/>
                    <a:pt x="547" y="420"/>
                  </a:cubicBezTo>
                  <a:cubicBezTo>
                    <a:pt x="493" y="418"/>
                    <a:pt x="449" y="427"/>
                    <a:pt x="408" y="446"/>
                  </a:cubicBezTo>
                  <a:cubicBezTo>
                    <a:pt x="310" y="492"/>
                    <a:pt x="259" y="588"/>
                    <a:pt x="238" y="642"/>
                  </a:cubicBezTo>
                  <a:cubicBezTo>
                    <a:pt x="232" y="656"/>
                    <a:pt x="227" y="671"/>
                    <a:pt x="223" y="686"/>
                  </a:cubicBezTo>
                  <a:cubicBezTo>
                    <a:pt x="213" y="718"/>
                    <a:pt x="206" y="752"/>
                    <a:pt x="200" y="784"/>
                  </a:cubicBezTo>
                  <a:cubicBezTo>
                    <a:pt x="188" y="842"/>
                    <a:pt x="175" y="902"/>
                    <a:pt x="147" y="960"/>
                  </a:cubicBezTo>
                  <a:cubicBezTo>
                    <a:pt x="131" y="991"/>
                    <a:pt x="112" y="1022"/>
                    <a:pt x="92" y="1051"/>
                  </a:cubicBezTo>
                  <a:cubicBezTo>
                    <a:pt x="72" y="1083"/>
                    <a:pt x="51" y="1115"/>
                    <a:pt x="36" y="1148"/>
                  </a:cubicBezTo>
                  <a:cubicBezTo>
                    <a:pt x="12" y="1198"/>
                    <a:pt x="0" y="1250"/>
                    <a:pt x="1" y="1303"/>
                  </a:cubicBezTo>
                  <a:cubicBezTo>
                    <a:pt x="1" y="1350"/>
                    <a:pt x="10" y="1397"/>
                    <a:pt x="28" y="1448"/>
                  </a:cubicBezTo>
                  <a:cubicBezTo>
                    <a:pt x="52" y="1514"/>
                    <a:pt x="87" y="1575"/>
                    <a:pt x="121" y="1631"/>
                  </a:cubicBezTo>
                  <a:cubicBezTo>
                    <a:pt x="154" y="1686"/>
                    <a:pt x="193" y="1749"/>
                    <a:pt x="237" y="1805"/>
                  </a:cubicBezTo>
                  <a:cubicBezTo>
                    <a:pt x="285" y="1866"/>
                    <a:pt x="336" y="1913"/>
                    <a:pt x="391" y="1947"/>
                  </a:cubicBezTo>
                  <a:cubicBezTo>
                    <a:pt x="438" y="1976"/>
                    <a:pt x="486" y="1995"/>
                    <a:pt x="537" y="2005"/>
                  </a:cubicBezTo>
                  <a:cubicBezTo>
                    <a:pt x="683" y="2033"/>
                    <a:pt x="829" y="1978"/>
                    <a:pt x="985" y="1921"/>
                  </a:cubicBezTo>
                  <a:cubicBezTo>
                    <a:pt x="1085" y="1884"/>
                    <a:pt x="1189" y="1846"/>
                    <a:pt x="1299" y="1827"/>
                  </a:cubicBezTo>
                  <a:cubicBezTo>
                    <a:pt x="1320" y="1823"/>
                    <a:pt x="1342" y="1820"/>
                    <a:pt x="1363" y="1817"/>
                  </a:cubicBezTo>
                  <a:cubicBezTo>
                    <a:pt x="1407" y="1811"/>
                    <a:pt x="1452" y="1804"/>
                    <a:pt x="1497" y="1791"/>
                  </a:cubicBezTo>
                  <a:cubicBezTo>
                    <a:pt x="1595" y="1764"/>
                    <a:pt x="1689" y="1707"/>
                    <a:pt x="1768" y="1655"/>
                  </a:cubicBezTo>
                  <a:cubicBezTo>
                    <a:pt x="1900" y="1566"/>
                    <a:pt x="2010" y="1474"/>
                    <a:pt x="2094" y="1380"/>
                  </a:cubicBezTo>
                  <a:cubicBezTo>
                    <a:pt x="2194" y="1267"/>
                    <a:pt x="2254" y="1155"/>
                    <a:pt x="2271" y="1048"/>
                  </a:cubicBezTo>
                  <a:cubicBezTo>
                    <a:pt x="2279" y="998"/>
                    <a:pt x="2278" y="950"/>
                    <a:pt x="2269" y="899"/>
                  </a:cubicBezTo>
                  <a:cubicBezTo>
                    <a:pt x="2260" y="857"/>
                    <a:pt x="2246" y="812"/>
                    <a:pt x="2224" y="763"/>
                  </a:cubicBezTo>
                  <a:cubicBezTo>
                    <a:pt x="2204" y="718"/>
                    <a:pt x="2180" y="673"/>
                    <a:pt x="2157" y="630"/>
                  </a:cubicBezTo>
                  <a:cubicBezTo>
                    <a:pt x="2134" y="588"/>
                    <a:pt x="2111" y="545"/>
                    <a:pt x="2091" y="502"/>
                  </a:cubicBezTo>
                  <a:cubicBezTo>
                    <a:pt x="2085" y="488"/>
                    <a:pt x="2079" y="474"/>
                    <a:pt x="2074" y="461"/>
                  </a:cubicBezTo>
                  <a:cubicBezTo>
                    <a:pt x="2059" y="424"/>
                    <a:pt x="2048" y="385"/>
                    <a:pt x="2036" y="348"/>
                  </a:cubicBezTo>
                  <a:cubicBezTo>
                    <a:pt x="2019" y="292"/>
                    <a:pt x="2002" y="234"/>
                    <a:pt x="1975" y="182"/>
                  </a:cubicBezTo>
                  <a:cubicBezTo>
                    <a:pt x="1952" y="136"/>
                    <a:pt x="1921" y="97"/>
                    <a:pt x="1886" y="68"/>
                  </a:cubicBezTo>
                  <a:cubicBezTo>
                    <a:pt x="1845" y="35"/>
                    <a:pt x="1798" y="15"/>
                    <a:pt x="1745" y="9"/>
                  </a:cubicBezTo>
                  <a:cubicBezTo>
                    <a:pt x="1733" y="7"/>
                    <a:pt x="1721" y="7"/>
                    <a:pt x="1709" y="7"/>
                  </a:cubicBezTo>
                  <a:cubicBezTo>
                    <a:pt x="1645" y="7"/>
                    <a:pt x="1575" y="24"/>
                    <a:pt x="1495" y="6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57" name="Freeform 22">
              <a:extLst>
                <a:ext uri="{FF2B5EF4-FFF2-40B4-BE49-F238E27FC236}">
                  <a16:creationId xmlns:a16="http://schemas.microsoft.com/office/drawing/2014/main" id="{DD710772-5C0D-4C85-B979-EAC807A8ADB5}"/>
                </a:ext>
              </a:extLst>
            </p:cNvPr>
            <p:cNvSpPr>
              <a:spLocks noEditPoints="1"/>
            </p:cNvSpPr>
            <p:nvPr/>
          </p:nvSpPr>
          <p:spPr bwMode="auto">
            <a:xfrm>
              <a:off x="4966" y="1573"/>
              <a:ext cx="1790" cy="1595"/>
            </a:xfrm>
            <a:custGeom>
              <a:avLst/>
              <a:gdLst>
                <a:gd name="T0" fmla="*/ 415 w 2418"/>
                <a:gd name="T1" fmla="*/ 2064 h 2154"/>
                <a:gd name="T2" fmla="*/ 128 w 2418"/>
                <a:gd name="T3" fmla="*/ 1728 h 2154"/>
                <a:gd name="T4" fmla="*/ 1 w 2418"/>
                <a:gd name="T5" fmla="*/ 1380 h 2154"/>
                <a:gd name="T6" fmla="*/ 98 w 2418"/>
                <a:gd name="T7" fmla="*/ 1112 h 2154"/>
                <a:gd name="T8" fmla="*/ 156 w 2418"/>
                <a:gd name="T9" fmla="*/ 1015 h 2154"/>
                <a:gd name="T10" fmla="*/ 237 w 2418"/>
                <a:gd name="T11" fmla="*/ 725 h 2154"/>
                <a:gd name="T12" fmla="*/ 434 w 2418"/>
                <a:gd name="T13" fmla="*/ 471 h 2154"/>
                <a:gd name="T14" fmla="*/ 583 w 2418"/>
                <a:gd name="T15" fmla="*/ 444 h 2154"/>
                <a:gd name="T16" fmla="*/ 803 w 2418"/>
                <a:gd name="T17" fmla="*/ 460 h 2154"/>
                <a:gd name="T18" fmla="*/ 1326 w 2418"/>
                <a:gd name="T19" fmla="*/ 217 h 2154"/>
                <a:gd name="T20" fmla="*/ 1852 w 2418"/>
                <a:gd name="T21" fmla="*/ 9 h 2154"/>
                <a:gd name="T22" fmla="*/ 2097 w 2418"/>
                <a:gd name="T23" fmla="*/ 193 h 2154"/>
                <a:gd name="T24" fmla="*/ 2201 w 2418"/>
                <a:gd name="T25" fmla="*/ 489 h 2154"/>
                <a:gd name="T26" fmla="*/ 2288 w 2418"/>
                <a:gd name="T27" fmla="*/ 667 h 2154"/>
                <a:gd name="T28" fmla="*/ 2407 w 2418"/>
                <a:gd name="T29" fmla="*/ 952 h 2154"/>
                <a:gd name="T30" fmla="*/ 2221 w 2418"/>
                <a:gd name="T31" fmla="*/ 1462 h 2154"/>
                <a:gd name="T32" fmla="*/ 1589 w 2418"/>
                <a:gd name="T33" fmla="*/ 1899 h 2154"/>
                <a:gd name="T34" fmla="*/ 1379 w 2418"/>
                <a:gd name="T35" fmla="*/ 1936 h 2154"/>
                <a:gd name="T36" fmla="*/ 656 w 2418"/>
                <a:gd name="T37" fmla="*/ 2133 h 2154"/>
                <a:gd name="T38" fmla="*/ 1587 w 2418"/>
                <a:gd name="T39" fmla="*/ 64 h 2154"/>
                <a:gd name="T40" fmla="*/ 1079 w 2418"/>
                <a:gd name="T41" fmla="*/ 373 h 2154"/>
                <a:gd name="T42" fmla="*/ 673 w 2418"/>
                <a:gd name="T43" fmla="*/ 453 h 2154"/>
                <a:gd name="T44" fmla="*/ 569 w 2418"/>
                <a:gd name="T45" fmla="*/ 445 h 2154"/>
                <a:gd name="T46" fmla="*/ 254 w 2418"/>
                <a:gd name="T47" fmla="*/ 679 h 2154"/>
                <a:gd name="T48" fmla="*/ 213 w 2418"/>
                <a:gd name="T49" fmla="*/ 830 h 2154"/>
                <a:gd name="T50" fmla="*/ 156 w 2418"/>
                <a:gd name="T51" fmla="*/ 1016 h 2154"/>
                <a:gd name="T52" fmla="*/ 39 w 2418"/>
                <a:gd name="T53" fmla="*/ 1215 h 2154"/>
                <a:gd name="T54" fmla="*/ 31 w 2418"/>
                <a:gd name="T55" fmla="*/ 1534 h 2154"/>
                <a:gd name="T56" fmla="*/ 252 w 2418"/>
                <a:gd name="T57" fmla="*/ 1912 h 2154"/>
                <a:gd name="T58" fmla="*/ 571 w 2418"/>
                <a:gd name="T59" fmla="*/ 2125 h 2154"/>
                <a:gd name="T60" fmla="*/ 1379 w 2418"/>
                <a:gd name="T61" fmla="*/ 1935 h 2154"/>
                <a:gd name="T62" fmla="*/ 1589 w 2418"/>
                <a:gd name="T63" fmla="*/ 1898 h 2154"/>
                <a:gd name="T64" fmla="*/ 2221 w 2418"/>
                <a:gd name="T65" fmla="*/ 1461 h 2154"/>
                <a:gd name="T66" fmla="*/ 2406 w 2418"/>
                <a:gd name="T67" fmla="*/ 952 h 2154"/>
                <a:gd name="T68" fmla="*/ 2287 w 2418"/>
                <a:gd name="T69" fmla="*/ 667 h 2154"/>
                <a:gd name="T70" fmla="*/ 2200 w 2418"/>
                <a:gd name="T71" fmla="*/ 489 h 2154"/>
                <a:gd name="T72" fmla="*/ 2096 w 2418"/>
                <a:gd name="T73" fmla="*/ 194 h 2154"/>
                <a:gd name="T74" fmla="*/ 1852 w 2418"/>
                <a:gd name="T75" fmla="*/ 9 h 2154"/>
                <a:gd name="T76" fmla="*/ 1587 w 2418"/>
                <a:gd name="T77" fmla="*/ 64 h 2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18" h="2154">
                  <a:moveTo>
                    <a:pt x="571" y="2126"/>
                  </a:moveTo>
                  <a:cubicBezTo>
                    <a:pt x="516" y="2115"/>
                    <a:pt x="465" y="2095"/>
                    <a:pt x="415" y="2064"/>
                  </a:cubicBezTo>
                  <a:cubicBezTo>
                    <a:pt x="356" y="2027"/>
                    <a:pt x="303" y="1978"/>
                    <a:pt x="251" y="1913"/>
                  </a:cubicBezTo>
                  <a:cubicBezTo>
                    <a:pt x="204" y="1853"/>
                    <a:pt x="164" y="1787"/>
                    <a:pt x="128" y="1728"/>
                  </a:cubicBezTo>
                  <a:cubicBezTo>
                    <a:pt x="92" y="1669"/>
                    <a:pt x="55" y="1604"/>
                    <a:pt x="30" y="1534"/>
                  </a:cubicBezTo>
                  <a:cubicBezTo>
                    <a:pt x="10" y="1480"/>
                    <a:pt x="1" y="1429"/>
                    <a:pt x="1" y="1380"/>
                  </a:cubicBezTo>
                  <a:cubicBezTo>
                    <a:pt x="0" y="1323"/>
                    <a:pt x="13" y="1268"/>
                    <a:pt x="38" y="1215"/>
                  </a:cubicBezTo>
                  <a:cubicBezTo>
                    <a:pt x="54" y="1179"/>
                    <a:pt x="77" y="1145"/>
                    <a:pt x="98" y="1112"/>
                  </a:cubicBezTo>
                  <a:cubicBezTo>
                    <a:pt x="119" y="1080"/>
                    <a:pt x="140" y="1048"/>
                    <a:pt x="156" y="1015"/>
                  </a:cubicBezTo>
                  <a:cubicBezTo>
                    <a:pt x="156" y="1015"/>
                    <a:pt x="156" y="1015"/>
                    <a:pt x="156" y="1015"/>
                  </a:cubicBezTo>
                  <a:cubicBezTo>
                    <a:pt x="186" y="954"/>
                    <a:pt x="199" y="891"/>
                    <a:pt x="212" y="829"/>
                  </a:cubicBezTo>
                  <a:cubicBezTo>
                    <a:pt x="219" y="795"/>
                    <a:pt x="227" y="760"/>
                    <a:pt x="237" y="725"/>
                  </a:cubicBezTo>
                  <a:cubicBezTo>
                    <a:pt x="241" y="710"/>
                    <a:pt x="247" y="694"/>
                    <a:pt x="253" y="679"/>
                  </a:cubicBezTo>
                  <a:cubicBezTo>
                    <a:pt x="276" y="622"/>
                    <a:pt x="330" y="520"/>
                    <a:pt x="434" y="471"/>
                  </a:cubicBezTo>
                  <a:cubicBezTo>
                    <a:pt x="475" y="453"/>
                    <a:pt x="518" y="444"/>
                    <a:pt x="569" y="444"/>
                  </a:cubicBezTo>
                  <a:cubicBezTo>
                    <a:pt x="574" y="444"/>
                    <a:pt x="578" y="444"/>
                    <a:pt x="583" y="444"/>
                  </a:cubicBezTo>
                  <a:cubicBezTo>
                    <a:pt x="613" y="445"/>
                    <a:pt x="644" y="449"/>
                    <a:pt x="673" y="452"/>
                  </a:cubicBezTo>
                  <a:cubicBezTo>
                    <a:pt x="715" y="457"/>
                    <a:pt x="758" y="462"/>
                    <a:pt x="803" y="460"/>
                  </a:cubicBezTo>
                  <a:cubicBezTo>
                    <a:pt x="885" y="456"/>
                    <a:pt x="975" y="427"/>
                    <a:pt x="1078" y="373"/>
                  </a:cubicBezTo>
                  <a:cubicBezTo>
                    <a:pt x="1164" y="327"/>
                    <a:pt x="1250" y="268"/>
                    <a:pt x="1326" y="217"/>
                  </a:cubicBezTo>
                  <a:cubicBezTo>
                    <a:pt x="1397" y="168"/>
                    <a:pt x="1491" y="106"/>
                    <a:pt x="1587" y="63"/>
                  </a:cubicBezTo>
                  <a:cubicBezTo>
                    <a:pt x="1688" y="18"/>
                    <a:pt x="1775" y="0"/>
                    <a:pt x="1852" y="9"/>
                  </a:cubicBezTo>
                  <a:cubicBezTo>
                    <a:pt x="1908" y="15"/>
                    <a:pt x="1958" y="36"/>
                    <a:pt x="2002" y="72"/>
                  </a:cubicBezTo>
                  <a:cubicBezTo>
                    <a:pt x="2040" y="103"/>
                    <a:pt x="2072" y="144"/>
                    <a:pt x="2097" y="193"/>
                  </a:cubicBezTo>
                  <a:cubicBezTo>
                    <a:pt x="2125" y="248"/>
                    <a:pt x="2143" y="309"/>
                    <a:pt x="2161" y="368"/>
                  </a:cubicBezTo>
                  <a:cubicBezTo>
                    <a:pt x="2173" y="408"/>
                    <a:pt x="2185" y="450"/>
                    <a:pt x="2201" y="489"/>
                  </a:cubicBezTo>
                  <a:cubicBezTo>
                    <a:pt x="2206" y="502"/>
                    <a:pt x="2212" y="517"/>
                    <a:pt x="2219" y="532"/>
                  </a:cubicBezTo>
                  <a:cubicBezTo>
                    <a:pt x="2240" y="578"/>
                    <a:pt x="2264" y="623"/>
                    <a:pt x="2288" y="667"/>
                  </a:cubicBezTo>
                  <a:cubicBezTo>
                    <a:pt x="2313" y="713"/>
                    <a:pt x="2339" y="760"/>
                    <a:pt x="2360" y="808"/>
                  </a:cubicBezTo>
                  <a:cubicBezTo>
                    <a:pt x="2383" y="860"/>
                    <a:pt x="2398" y="907"/>
                    <a:pt x="2407" y="952"/>
                  </a:cubicBezTo>
                  <a:cubicBezTo>
                    <a:pt x="2417" y="1006"/>
                    <a:pt x="2418" y="1057"/>
                    <a:pt x="2409" y="1110"/>
                  </a:cubicBezTo>
                  <a:cubicBezTo>
                    <a:pt x="2391" y="1224"/>
                    <a:pt x="2328" y="1342"/>
                    <a:pt x="2221" y="1462"/>
                  </a:cubicBezTo>
                  <a:cubicBezTo>
                    <a:pt x="2132" y="1562"/>
                    <a:pt x="2016" y="1660"/>
                    <a:pt x="1875" y="1754"/>
                  </a:cubicBezTo>
                  <a:cubicBezTo>
                    <a:pt x="1792" y="1809"/>
                    <a:pt x="1693" y="1870"/>
                    <a:pt x="1589" y="1899"/>
                  </a:cubicBezTo>
                  <a:cubicBezTo>
                    <a:pt x="1542" y="1912"/>
                    <a:pt x="1493" y="1919"/>
                    <a:pt x="1447" y="1926"/>
                  </a:cubicBezTo>
                  <a:cubicBezTo>
                    <a:pt x="1425" y="1929"/>
                    <a:pt x="1402" y="1932"/>
                    <a:pt x="1379" y="1936"/>
                  </a:cubicBezTo>
                  <a:cubicBezTo>
                    <a:pt x="1263" y="1956"/>
                    <a:pt x="1152" y="1997"/>
                    <a:pt x="1046" y="2036"/>
                  </a:cubicBezTo>
                  <a:cubicBezTo>
                    <a:pt x="911" y="2086"/>
                    <a:pt x="783" y="2133"/>
                    <a:pt x="656" y="2133"/>
                  </a:cubicBezTo>
                  <a:cubicBezTo>
                    <a:pt x="628" y="2133"/>
                    <a:pt x="599" y="2131"/>
                    <a:pt x="571" y="2126"/>
                  </a:cubicBezTo>
                  <a:moveTo>
                    <a:pt x="1587" y="64"/>
                  </a:moveTo>
                  <a:cubicBezTo>
                    <a:pt x="1492" y="107"/>
                    <a:pt x="1398" y="168"/>
                    <a:pt x="1327" y="217"/>
                  </a:cubicBezTo>
                  <a:cubicBezTo>
                    <a:pt x="1251" y="269"/>
                    <a:pt x="1165" y="328"/>
                    <a:pt x="1079" y="373"/>
                  </a:cubicBezTo>
                  <a:cubicBezTo>
                    <a:pt x="975" y="428"/>
                    <a:pt x="885" y="457"/>
                    <a:pt x="803" y="460"/>
                  </a:cubicBezTo>
                  <a:cubicBezTo>
                    <a:pt x="758" y="462"/>
                    <a:pt x="715" y="457"/>
                    <a:pt x="673" y="453"/>
                  </a:cubicBezTo>
                  <a:cubicBezTo>
                    <a:pt x="643" y="449"/>
                    <a:pt x="613" y="446"/>
                    <a:pt x="583" y="445"/>
                  </a:cubicBezTo>
                  <a:cubicBezTo>
                    <a:pt x="578" y="445"/>
                    <a:pt x="574" y="445"/>
                    <a:pt x="569" y="445"/>
                  </a:cubicBezTo>
                  <a:cubicBezTo>
                    <a:pt x="518" y="445"/>
                    <a:pt x="475" y="454"/>
                    <a:pt x="434" y="472"/>
                  </a:cubicBezTo>
                  <a:cubicBezTo>
                    <a:pt x="330" y="520"/>
                    <a:pt x="277" y="623"/>
                    <a:pt x="254" y="679"/>
                  </a:cubicBezTo>
                  <a:cubicBezTo>
                    <a:pt x="248" y="694"/>
                    <a:pt x="242" y="710"/>
                    <a:pt x="238" y="726"/>
                  </a:cubicBezTo>
                  <a:cubicBezTo>
                    <a:pt x="227" y="760"/>
                    <a:pt x="220" y="795"/>
                    <a:pt x="213" y="830"/>
                  </a:cubicBezTo>
                  <a:cubicBezTo>
                    <a:pt x="200" y="891"/>
                    <a:pt x="186" y="954"/>
                    <a:pt x="156" y="1016"/>
                  </a:cubicBezTo>
                  <a:cubicBezTo>
                    <a:pt x="156" y="1016"/>
                    <a:pt x="156" y="1016"/>
                    <a:pt x="156" y="1016"/>
                  </a:cubicBezTo>
                  <a:cubicBezTo>
                    <a:pt x="140" y="1048"/>
                    <a:pt x="119" y="1081"/>
                    <a:pt x="99" y="1112"/>
                  </a:cubicBezTo>
                  <a:cubicBezTo>
                    <a:pt x="77" y="1145"/>
                    <a:pt x="55" y="1180"/>
                    <a:pt x="39" y="1215"/>
                  </a:cubicBezTo>
                  <a:cubicBezTo>
                    <a:pt x="14" y="1268"/>
                    <a:pt x="1" y="1323"/>
                    <a:pt x="1" y="1380"/>
                  </a:cubicBezTo>
                  <a:cubicBezTo>
                    <a:pt x="2" y="1429"/>
                    <a:pt x="11" y="1480"/>
                    <a:pt x="31" y="1534"/>
                  </a:cubicBezTo>
                  <a:cubicBezTo>
                    <a:pt x="56" y="1604"/>
                    <a:pt x="93" y="1668"/>
                    <a:pt x="129" y="1728"/>
                  </a:cubicBezTo>
                  <a:cubicBezTo>
                    <a:pt x="165" y="1786"/>
                    <a:pt x="205" y="1853"/>
                    <a:pt x="252" y="1912"/>
                  </a:cubicBezTo>
                  <a:cubicBezTo>
                    <a:pt x="303" y="1977"/>
                    <a:pt x="357" y="2027"/>
                    <a:pt x="415" y="2063"/>
                  </a:cubicBezTo>
                  <a:cubicBezTo>
                    <a:pt x="465" y="2094"/>
                    <a:pt x="516" y="2115"/>
                    <a:pt x="571" y="2125"/>
                  </a:cubicBezTo>
                  <a:cubicBezTo>
                    <a:pt x="725" y="2154"/>
                    <a:pt x="881" y="2097"/>
                    <a:pt x="1045" y="2036"/>
                  </a:cubicBezTo>
                  <a:cubicBezTo>
                    <a:pt x="1152" y="1996"/>
                    <a:pt x="1262" y="1956"/>
                    <a:pt x="1379" y="1935"/>
                  </a:cubicBezTo>
                  <a:cubicBezTo>
                    <a:pt x="1402" y="1931"/>
                    <a:pt x="1425" y="1928"/>
                    <a:pt x="1447" y="1925"/>
                  </a:cubicBezTo>
                  <a:cubicBezTo>
                    <a:pt x="1493" y="1918"/>
                    <a:pt x="1541" y="1912"/>
                    <a:pt x="1589" y="1898"/>
                  </a:cubicBezTo>
                  <a:cubicBezTo>
                    <a:pt x="1693" y="1869"/>
                    <a:pt x="1792" y="1808"/>
                    <a:pt x="1875" y="1753"/>
                  </a:cubicBezTo>
                  <a:cubicBezTo>
                    <a:pt x="2015" y="1660"/>
                    <a:pt x="2132" y="1561"/>
                    <a:pt x="2221" y="1461"/>
                  </a:cubicBezTo>
                  <a:cubicBezTo>
                    <a:pt x="2327" y="1342"/>
                    <a:pt x="2390" y="1224"/>
                    <a:pt x="2408" y="1110"/>
                  </a:cubicBezTo>
                  <a:cubicBezTo>
                    <a:pt x="2417" y="1057"/>
                    <a:pt x="2416" y="1006"/>
                    <a:pt x="2406" y="952"/>
                  </a:cubicBezTo>
                  <a:cubicBezTo>
                    <a:pt x="2397" y="907"/>
                    <a:pt x="2382" y="860"/>
                    <a:pt x="2359" y="809"/>
                  </a:cubicBezTo>
                  <a:cubicBezTo>
                    <a:pt x="2338" y="761"/>
                    <a:pt x="2312" y="713"/>
                    <a:pt x="2287" y="667"/>
                  </a:cubicBezTo>
                  <a:cubicBezTo>
                    <a:pt x="2263" y="623"/>
                    <a:pt x="2239" y="578"/>
                    <a:pt x="2218" y="532"/>
                  </a:cubicBezTo>
                  <a:cubicBezTo>
                    <a:pt x="2211" y="517"/>
                    <a:pt x="2205" y="503"/>
                    <a:pt x="2200" y="489"/>
                  </a:cubicBezTo>
                  <a:cubicBezTo>
                    <a:pt x="2185" y="450"/>
                    <a:pt x="2172" y="409"/>
                    <a:pt x="2160" y="369"/>
                  </a:cubicBezTo>
                  <a:cubicBezTo>
                    <a:pt x="2142" y="310"/>
                    <a:pt x="2124" y="249"/>
                    <a:pt x="2096" y="194"/>
                  </a:cubicBezTo>
                  <a:cubicBezTo>
                    <a:pt x="2071" y="144"/>
                    <a:pt x="2039" y="103"/>
                    <a:pt x="2001" y="73"/>
                  </a:cubicBezTo>
                  <a:cubicBezTo>
                    <a:pt x="1958" y="37"/>
                    <a:pt x="1908" y="16"/>
                    <a:pt x="1852" y="9"/>
                  </a:cubicBezTo>
                  <a:cubicBezTo>
                    <a:pt x="1840" y="8"/>
                    <a:pt x="1826" y="7"/>
                    <a:pt x="1813" y="7"/>
                  </a:cubicBezTo>
                  <a:cubicBezTo>
                    <a:pt x="1746" y="7"/>
                    <a:pt x="1672" y="26"/>
                    <a:pt x="1587"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58" name="Freeform 23">
              <a:extLst>
                <a:ext uri="{FF2B5EF4-FFF2-40B4-BE49-F238E27FC236}">
                  <a16:creationId xmlns:a16="http://schemas.microsoft.com/office/drawing/2014/main" id="{AA9B0D61-036A-474B-88CB-A5B567571C09}"/>
                </a:ext>
              </a:extLst>
            </p:cNvPr>
            <p:cNvSpPr>
              <a:spLocks noEditPoints="1"/>
            </p:cNvSpPr>
            <p:nvPr/>
          </p:nvSpPr>
          <p:spPr bwMode="auto">
            <a:xfrm>
              <a:off x="4898" y="1550"/>
              <a:ext cx="1891" cy="1679"/>
            </a:xfrm>
            <a:custGeom>
              <a:avLst/>
              <a:gdLst>
                <a:gd name="T0" fmla="*/ 438 w 2554"/>
                <a:gd name="T1" fmla="*/ 2173 h 2268"/>
                <a:gd name="T2" fmla="*/ 135 w 2554"/>
                <a:gd name="T3" fmla="*/ 1818 h 2268"/>
                <a:gd name="T4" fmla="*/ 0 w 2554"/>
                <a:gd name="T5" fmla="*/ 1449 h 2268"/>
                <a:gd name="T6" fmla="*/ 104 w 2554"/>
                <a:gd name="T7" fmla="*/ 1166 h 2268"/>
                <a:gd name="T8" fmla="*/ 224 w 2554"/>
                <a:gd name="T9" fmla="*/ 868 h 2268"/>
                <a:gd name="T10" fmla="*/ 268 w 2554"/>
                <a:gd name="T11" fmla="*/ 709 h 2268"/>
                <a:gd name="T12" fmla="*/ 601 w 2554"/>
                <a:gd name="T13" fmla="*/ 462 h 2268"/>
                <a:gd name="T14" fmla="*/ 713 w 2554"/>
                <a:gd name="T15" fmla="*/ 471 h 2268"/>
                <a:gd name="T16" fmla="*/ 1141 w 2554"/>
                <a:gd name="T17" fmla="*/ 388 h 2268"/>
                <a:gd name="T18" fmla="*/ 1917 w 2554"/>
                <a:gd name="T19" fmla="*/ 0 h 2268"/>
                <a:gd name="T20" fmla="*/ 2116 w 2554"/>
                <a:gd name="T21" fmla="*/ 69 h 2268"/>
                <a:gd name="T22" fmla="*/ 2284 w 2554"/>
                <a:gd name="T23" fmla="*/ 382 h 2268"/>
                <a:gd name="T24" fmla="*/ 2345 w 2554"/>
                <a:gd name="T25" fmla="*/ 555 h 2268"/>
                <a:gd name="T26" fmla="*/ 2494 w 2554"/>
                <a:gd name="T27" fmla="*/ 847 h 2268"/>
                <a:gd name="T28" fmla="*/ 2546 w 2554"/>
                <a:gd name="T29" fmla="*/ 1165 h 2268"/>
                <a:gd name="T30" fmla="*/ 1981 w 2554"/>
                <a:gd name="T31" fmla="*/ 1846 h 2268"/>
                <a:gd name="T32" fmla="*/ 1530 w 2554"/>
                <a:gd name="T33" fmla="*/ 2027 h 2268"/>
                <a:gd name="T34" fmla="*/ 1106 w 2554"/>
                <a:gd name="T35" fmla="*/ 2144 h 2268"/>
                <a:gd name="T36" fmla="*/ 603 w 2554"/>
                <a:gd name="T37" fmla="*/ 2238 h 2268"/>
                <a:gd name="T38" fmla="*/ 1141 w 2554"/>
                <a:gd name="T39" fmla="*/ 388 h 2268"/>
                <a:gd name="T40" fmla="*/ 713 w 2554"/>
                <a:gd name="T41" fmla="*/ 472 h 2268"/>
                <a:gd name="T42" fmla="*/ 601 w 2554"/>
                <a:gd name="T43" fmla="*/ 463 h 2268"/>
                <a:gd name="T44" fmla="*/ 269 w 2554"/>
                <a:gd name="T45" fmla="*/ 709 h 2268"/>
                <a:gd name="T46" fmla="*/ 225 w 2554"/>
                <a:gd name="T47" fmla="*/ 868 h 2268"/>
                <a:gd name="T48" fmla="*/ 165 w 2554"/>
                <a:gd name="T49" fmla="*/ 1064 h 2268"/>
                <a:gd name="T50" fmla="*/ 40 w 2554"/>
                <a:gd name="T51" fmla="*/ 1275 h 2268"/>
                <a:gd name="T52" fmla="*/ 32 w 2554"/>
                <a:gd name="T53" fmla="*/ 1612 h 2268"/>
                <a:gd name="T54" fmla="*/ 266 w 2554"/>
                <a:gd name="T55" fmla="*/ 2012 h 2268"/>
                <a:gd name="T56" fmla="*/ 603 w 2554"/>
                <a:gd name="T57" fmla="*/ 2238 h 2268"/>
                <a:gd name="T58" fmla="*/ 1458 w 2554"/>
                <a:gd name="T59" fmla="*/ 2037 h 2268"/>
                <a:gd name="T60" fmla="*/ 1679 w 2554"/>
                <a:gd name="T61" fmla="*/ 1998 h 2268"/>
                <a:gd name="T62" fmla="*/ 2346 w 2554"/>
                <a:gd name="T63" fmla="*/ 1536 h 2268"/>
                <a:gd name="T64" fmla="*/ 2542 w 2554"/>
                <a:gd name="T65" fmla="*/ 998 h 2268"/>
                <a:gd name="T66" fmla="*/ 2417 w 2554"/>
                <a:gd name="T67" fmla="*/ 697 h 2268"/>
                <a:gd name="T68" fmla="*/ 2325 w 2554"/>
                <a:gd name="T69" fmla="*/ 510 h 2268"/>
                <a:gd name="T70" fmla="*/ 2216 w 2554"/>
                <a:gd name="T71" fmla="*/ 198 h 2268"/>
                <a:gd name="T72" fmla="*/ 1958 w 2554"/>
                <a:gd name="T73" fmla="*/ 3 h 2268"/>
                <a:gd name="T74" fmla="*/ 1403 w 2554"/>
                <a:gd name="T75" fmla="*/ 223 h 2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54" h="2268">
                  <a:moveTo>
                    <a:pt x="603" y="2238"/>
                  </a:moveTo>
                  <a:cubicBezTo>
                    <a:pt x="545" y="2227"/>
                    <a:pt x="491" y="2206"/>
                    <a:pt x="438" y="2173"/>
                  </a:cubicBezTo>
                  <a:cubicBezTo>
                    <a:pt x="376" y="2134"/>
                    <a:pt x="320" y="2082"/>
                    <a:pt x="266" y="2013"/>
                  </a:cubicBezTo>
                  <a:cubicBezTo>
                    <a:pt x="216" y="1950"/>
                    <a:pt x="173" y="1880"/>
                    <a:pt x="135" y="1818"/>
                  </a:cubicBezTo>
                  <a:cubicBezTo>
                    <a:pt x="97" y="1755"/>
                    <a:pt x="58" y="1686"/>
                    <a:pt x="31" y="1613"/>
                  </a:cubicBezTo>
                  <a:cubicBezTo>
                    <a:pt x="11" y="1555"/>
                    <a:pt x="1" y="1502"/>
                    <a:pt x="0" y="1449"/>
                  </a:cubicBezTo>
                  <a:cubicBezTo>
                    <a:pt x="0" y="1390"/>
                    <a:pt x="13" y="1331"/>
                    <a:pt x="40" y="1275"/>
                  </a:cubicBezTo>
                  <a:cubicBezTo>
                    <a:pt x="57" y="1238"/>
                    <a:pt x="81" y="1201"/>
                    <a:pt x="104" y="1166"/>
                  </a:cubicBezTo>
                  <a:cubicBezTo>
                    <a:pt x="125" y="1133"/>
                    <a:pt x="148" y="1098"/>
                    <a:pt x="165" y="1064"/>
                  </a:cubicBezTo>
                  <a:cubicBezTo>
                    <a:pt x="196" y="999"/>
                    <a:pt x="211" y="933"/>
                    <a:pt x="224" y="868"/>
                  </a:cubicBezTo>
                  <a:cubicBezTo>
                    <a:pt x="232" y="832"/>
                    <a:pt x="240" y="795"/>
                    <a:pt x="251" y="758"/>
                  </a:cubicBezTo>
                  <a:cubicBezTo>
                    <a:pt x="256" y="742"/>
                    <a:pt x="262" y="725"/>
                    <a:pt x="268" y="709"/>
                  </a:cubicBezTo>
                  <a:cubicBezTo>
                    <a:pt x="292" y="649"/>
                    <a:pt x="350" y="541"/>
                    <a:pt x="460" y="491"/>
                  </a:cubicBezTo>
                  <a:cubicBezTo>
                    <a:pt x="502" y="471"/>
                    <a:pt x="547" y="462"/>
                    <a:pt x="601" y="462"/>
                  </a:cubicBezTo>
                  <a:cubicBezTo>
                    <a:pt x="606" y="462"/>
                    <a:pt x="612" y="462"/>
                    <a:pt x="618" y="462"/>
                  </a:cubicBezTo>
                  <a:cubicBezTo>
                    <a:pt x="649" y="463"/>
                    <a:pt x="682" y="467"/>
                    <a:pt x="713" y="471"/>
                  </a:cubicBezTo>
                  <a:cubicBezTo>
                    <a:pt x="757" y="476"/>
                    <a:pt x="803" y="482"/>
                    <a:pt x="850" y="480"/>
                  </a:cubicBezTo>
                  <a:cubicBezTo>
                    <a:pt x="937" y="476"/>
                    <a:pt x="1032" y="446"/>
                    <a:pt x="1141" y="388"/>
                  </a:cubicBezTo>
                  <a:cubicBezTo>
                    <a:pt x="1231" y="340"/>
                    <a:pt x="1318" y="280"/>
                    <a:pt x="1403" y="222"/>
                  </a:cubicBezTo>
                  <a:cubicBezTo>
                    <a:pt x="1564" y="111"/>
                    <a:pt x="1749" y="0"/>
                    <a:pt x="1917" y="0"/>
                  </a:cubicBezTo>
                  <a:cubicBezTo>
                    <a:pt x="1931" y="0"/>
                    <a:pt x="1945" y="1"/>
                    <a:pt x="1959" y="2"/>
                  </a:cubicBezTo>
                  <a:cubicBezTo>
                    <a:pt x="2017" y="9"/>
                    <a:pt x="2070" y="32"/>
                    <a:pt x="2116" y="69"/>
                  </a:cubicBezTo>
                  <a:cubicBezTo>
                    <a:pt x="2156" y="102"/>
                    <a:pt x="2190" y="145"/>
                    <a:pt x="2216" y="198"/>
                  </a:cubicBezTo>
                  <a:cubicBezTo>
                    <a:pt x="2246" y="256"/>
                    <a:pt x="2265" y="320"/>
                    <a:pt x="2284" y="382"/>
                  </a:cubicBezTo>
                  <a:cubicBezTo>
                    <a:pt x="2296" y="424"/>
                    <a:pt x="2310" y="468"/>
                    <a:pt x="2326" y="509"/>
                  </a:cubicBezTo>
                  <a:cubicBezTo>
                    <a:pt x="2332" y="524"/>
                    <a:pt x="2338" y="539"/>
                    <a:pt x="2345" y="555"/>
                  </a:cubicBezTo>
                  <a:cubicBezTo>
                    <a:pt x="2367" y="603"/>
                    <a:pt x="2393" y="651"/>
                    <a:pt x="2418" y="697"/>
                  </a:cubicBezTo>
                  <a:cubicBezTo>
                    <a:pt x="2444" y="746"/>
                    <a:pt x="2471" y="796"/>
                    <a:pt x="2494" y="847"/>
                  </a:cubicBezTo>
                  <a:cubicBezTo>
                    <a:pt x="2518" y="901"/>
                    <a:pt x="2534" y="951"/>
                    <a:pt x="2543" y="998"/>
                  </a:cubicBezTo>
                  <a:cubicBezTo>
                    <a:pt x="2554" y="1055"/>
                    <a:pt x="2554" y="1109"/>
                    <a:pt x="2546" y="1165"/>
                  </a:cubicBezTo>
                  <a:cubicBezTo>
                    <a:pt x="2526" y="1285"/>
                    <a:pt x="2460" y="1410"/>
                    <a:pt x="2347" y="1537"/>
                  </a:cubicBezTo>
                  <a:cubicBezTo>
                    <a:pt x="2253" y="1643"/>
                    <a:pt x="2130" y="1746"/>
                    <a:pt x="1981" y="1846"/>
                  </a:cubicBezTo>
                  <a:cubicBezTo>
                    <a:pt x="1894" y="1904"/>
                    <a:pt x="1789" y="1968"/>
                    <a:pt x="1680" y="1999"/>
                  </a:cubicBezTo>
                  <a:cubicBezTo>
                    <a:pt x="1630" y="2013"/>
                    <a:pt x="1579" y="2020"/>
                    <a:pt x="1530" y="2027"/>
                  </a:cubicBezTo>
                  <a:cubicBezTo>
                    <a:pt x="1507" y="2030"/>
                    <a:pt x="1482" y="2034"/>
                    <a:pt x="1459" y="2038"/>
                  </a:cubicBezTo>
                  <a:cubicBezTo>
                    <a:pt x="1335" y="2059"/>
                    <a:pt x="1218" y="2102"/>
                    <a:pt x="1106" y="2144"/>
                  </a:cubicBezTo>
                  <a:cubicBezTo>
                    <a:pt x="963" y="2196"/>
                    <a:pt x="827" y="2247"/>
                    <a:pt x="694" y="2247"/>
                  </a:cubicBezTo>
                  <a:cubicBezTo>
                    <a:pt x="663" y="2247"/>
                    <a:pt x="633" y="2244"/>
                    <a:pt x="603" y="2238"/>
                  </a:cubicBezTo>
                  <a:moveTo>
                    <a:pt x="1403" y="223"/>
                  </a:moveTo>
                  <a:cubicBezTo>
                    <a:pt x="1319" y="281"/>
                    <a:pt x="1231" y="340"/>
                    <a:pt x="1141" y="388"/>
                  </a:cubicBezTo>
                  <a:cubicBezTo>
                    <a:pt x="1032" y="446"/>
                    <a:pt x="937" y="477"/>
                    <a:pt x="850" y="480"/>
                  </a:cubicBezTo>
                  <a:cubicBezTo>
                    <a:pt x="803" y="482"/>
                    <a:pt x="757" y="477"/>
                    <a:pt x="713" y="472"/>
                  </a:cubicBezTo>
                  <a:cubicBezTo>
                    <a:pt x="681" y="468"/>
                    <a:pt x="649" y="464"/>
                    <a:pt x="618" y="463"/>
                  </a:cubicBezTo>
                  <a:cubicBezTo>
                    <a:pt x="612" y="463"/>
                    <a:pt x="606" y="463"/>
                    <a:pt x="601" y="463"/>
                  </a:cubicBezTo>
                  <a:cubicBezTo>
                    <a:pt x="548" y="463"/>
                    <a:pt x="502" y="472"/>
                    <a:pt x="460" y="491"/>
                  </a:cubicBezTo>
                  <a:cubicBezTo>
                    <a:pt x="350" y="542"/>
                    <a:pt x="293" y="650"/>
                    <a:pt x="269" y="709"/>
                  </a:cubicBezTo>
                  <a:cubicBezTo>
                    <a:pt x="262" y="725"/>
                    <a:pt x="256" y="742"/>
                    <a:pt x="252" y="758"/>
                  </a:cubicBezTo>
                  <a:cubicBezTo>
                    <a:pt x="241" y="795"/>
                    <a:pt x="233" y="832"/>
                    <a:pt x="225" y="868"/>
                  </a:cubicBezTo>
                  <a:cubicBezTo>
                    <a:pt x="211" y="933"/>
                    <a:pt x="197" y="999"/>
                    <a:pt x="165" y="1064"/>
                  </a:cubicBezTo>
                  <a:cubicBezTo>
                    <a:pt x="165" y="1064"/>
                    <a:pt x="165" y="1064"/>
                    <a:pt x="165" y="1064"/>
                  </a:cubicBezTo>
                  <a:cubicBezTo>
                    <a:pt x="148" y="1099"/>
                    <a:pt x="126" y="1133"/>
                    <a:pt x="105" y="1166"/>
                  </a:cubicBezTo>
                  <a:cubicBezTo>
                    <a:pt x="82" y="1201"/>
                    <a:pt x="58" y="1238"/>
                    <a:pt x="40" y="1275"/>
                  </a:cubicBezTo>
                  <a:cubicBezTo>
                    <a:pt x="14" y="1331"/>
                    <a:pt x="1" y="1390"/>
                    <a:pt x="1" y="1449"/>
                  </a:cubicBezTo>
                  <a:cubicBezTo>
                    <a:pt x="1" y="1502"/>
                    <a:pt x="11" y="1555"/>
                    <a:pt x="32" y="1612"/>
                  </a:cubicBezTo>
                  <a:cubicBezTo>
                    <a:pt x="58" y="1686"/>
                    <a:pt x="98" y="1754"/>
                    <a:pt x="136" y="1818"/>
                  </a:cubicBezTo>
                  <a:cubicBezTo>
                    <a:pt x="174" y="1879"/>
                    <a:pt x="217" y="1950"/>
                    <a:pt x="266" y="2012"/>
                  </a:cubicBezTo>
                  <a:cubicBezTo>
                    <a:pt x="321" y="2081"/>
                    <a:pt x="377" y="2133"/>
                    <a:pt x="439" y="2172"/>
                  </a:cubicBezTo>
                  <a:cubicBezTo>
                    <a:pt x="492" y="2205"/>
                    <a:pt x="545" y="2227"/>
                    <a:pt x="603" y="2238"/>
                  </a:cubicBezTo>
                  <a:cubicBezTo>
                    <a:pt x="766" y="2268"/>
                    <a:pt x="931" y="2208"/>
                    <a:pt x="1105" y="2143"/>
                  </a:cubicBezTo>
                  <a:cubicBezTo>
                    <a:pt x="1218" y="2101"/>
                    <a:pt x="1335" y="2058"/>
                    <a:pt x="1458" y="2037"/>
                  </a:cubicBezTo>
                  <a:cubicBezTo>
                    <a:pt x="1482" y="2033"/>
                    <a:pt x="1506" y="2029"/>
                    <a:pt x="1530" y="2026"/>
                  </a:cubicBezTo>
                  <a:cubicBezTo>
                    <a:pt x="1579" y="2019"/>
                    <a:pt x="1629" y="2012"/>
                    <a:pt x="1679" y="1998"/>
                  </a:cubicBezTo>
                  <a:cubicBezTo>
                    <a:pt x="1789" y="1967"/>
                    <a:pt x="1893" y="1903"/>
                    <a:pt x="1981" y="1845"/>
                  </a:cubicBezTo>
                  <a:cubicBezTo>
                    <a:pt x="2129" y="1746"/>
                    <a:pt x="2252" y="1642"/>
                    <a:pt x="2346" y="1536"/>
                  </a:cubicBezTo>
                  <a:cubicBezTo>
                    <a:pt x="2459" y="1410"/>
                    <a:pt x="2526" y="1285"/>
                    <a:pt x="2545" y="1165"/>
                  </a:cubicBezTo>
                  <a:cubicBezTo>
                    <a:pt x="2554" y="1109"/>
                    <a:pt x="2553" y="1055"/>
                    <a:pt x="2542" y="998"/>
                  </a:cubicBezTo>
                  <a:cubicBezTo>
                    <a:pt x="2533" y="951"/>
                    <a:pt x="2517" y="901"/>
                    <a:pt x="2493" y="847"/>
                  </a:cubicBezTo>
                  <a:cubicBezTo>
                    <a:pt x="2470" y="796"/>
                    <a:pt x="2443" y="746"/>
                    <a:pt x="2417" y="697"/>
                  </a:cubicBezTo>
                  <a:cubicBezTo>
                    <a:pt x="2392" y="651"/>
                    <a:pt x="2366" y="603"/>
                    <a:pt x="2344" y="555"/>
                  </a:cubicBezTo>
                  <a:cubicBezTo>
                    <a:pt x="2337" y="540"/>
                    <a:pt x="2331" y="524"/>
                    <a:pt x="2325" y="510"/>
                  </a:cubicBezTo>
                  <a:cubicBezTo>
                    <a:pt x="2309" y="468"/>
                    <a:pt x="2296" y="424"/>
                    <a:pt x="2283" y="382"/>
                  </a:cubicBezTo>
                  <a:cubicBezTo>
                    <a:pt x="2264" y="320"/>
                    <a:pt x="2245" y="256"/>
                    <a:pt x="2216" y="198"/>
                  </a:cubicBezTo>
                  <a:cubicBezTo>
                    <a:pt x="2189" y="146"/>
                    <a:pt x="2156" y="103"/>
                    <a:pt x="2116" y="70"/>
                  </a:cubicBezTo>
                  <a:cubicBezTo>
                    <a:pt x="2070" y="33"/>
                    <a:pt x="2017" y="10"/>
                    <a:pt x="1958" y="3"/>
                  </a:cubicBezTo>
                  <a:cubicBezTo>
                    <a:pt x="1945" y="2"/>
                    <a:pt x="1931" y="1"/>
                    <a:pt x="1917" y="1"/>
                  </a:cubicBezTo>
                  <a:cubicBezTo>
                    <a:pt x="1750" y="1"/>
                    <a:pt x="1564" y="112"/>
                    <a:pt x="1403" y="22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59" name="Freeform 24">
              <a:extLst>
                <a:ext uri="{FF2B5EF4-FFF2-40B4-BE49-F238E27FC236}">
                  <a16:creationId xmlns:a16="http://schemas.microsoft.com/office/drawing/2014/main" id="{398EE8A8-151E-4814-9869-9683E9DD0E57}"/>
                </a:ext>
              </a:extLst>
            </p:cNvPr>
            <p:cNvSpPr>
              <a:spLocks noEditPoints="1"/>
            </p:cNvSpPr>
            <p:nvPr/>
          </p:nvSpPr>
          <p:spPr bwMode="auto">
            <a:xfrm>
              <a:off x="4831" y="1508"/>
              <a:ext cx="1992" cy="1783"/>
            </a:xfrm>
            <a:custGeom>
              <a:avLst/>
              <a:gdLst>
                <a:gd name="T0" fmla="*/ 462 w 2691"/>
                <a:gd name="T1" fmla="*/ 2308 h 2409"/>
                <a:gd name="T2" fmla="*/ 143 w 2691"/>
                <a:gd name="T3" fmla="*/ 1934 h 2409"/>
                <a:gd name="T4" fmla="*/ 0 w 2691"/>
                <a:gd name="T5" fmla="*/ 1545 h 2409"/>
                <a:gd name="T6" fmla="*/ 109 w 2691"/>
                <a:gd name="T7" fmla="*/ 1246 h 2409"/>
                <a:gd name="T8" fmla="*/ 237 w 2691"/>
                <a:gd name="T9" fmla="*/ 933 h 2409"/>
                <a:gd name="T10" fmla="*/ 283 w 2691"/>
                <a:gd name="T11" fmla="*/ 765 h 2409"/>
                <a:gd name="T12" fmla="*/ 652 w 2691"/>
                <a:gd name="T13" fmla="*/ 507 h 2409"/>
                <a:gd name="T14" fmla="*/ 897 w 2691"/>
                <a:gd name="T15" fmla="*/ 526 h 2409"/>
                <a:gd name="T16" fmla="*/ 1477 w 2691"/>
                <a:gd name="T17" fmla="*/ 255 h 2409"/>
                <a:gd name="T18" fmla="*/ 2065 w 2691"/>
                <a:gd name="T19" fmla="*/ 22 h 2409"/>
                <a:gd name="T20" fmla="*/ 2336 w 2691"/>
                <a:gd name="T21" fmla="*/ 229 h 2409"/>
                <a:gd name="T22" fmla="*/ 2451 w 2691"/>
                <a:gd name="T23" fmla="*/ 556 h 2409"/>
                <a:gd name="T24" fmla="*/ 2547 w 2691"/>
                <a:gd name="T25" fmla="*/ 753 h 2409"/>
                <a:gd name="T26" fmla="*/ 2679 w 2691"/>
                <a:gd name="T27" fmla="*/ 1070 h 2409"/>
                <a:gd name="T28" fmla="*/ 2472 w 2691"/>
                <a:gd name="T29" fmla="*/ 1638 h 2409"/>
                <a:gd name="T30" fmla="*/ 2087 w 2691"/>
                <a:gd name="T31" fmla="*/ 1963 h 2409"/>
                <a:gd name="T32" fmla="*/ 1613 w 2691"/>
                <a:gd name="T33" fmla="*/ 2154 h 2409"/>
                <a:gd name="T34" fmla="*/ 1165 w 2691"/>
                <a:gd name="T35" fmla="*/ 2277 h 2409"/>
                <a:gd name="T36" fmla="*/ 636 w 2691"/>
                <a:gd name="T37" fmla="*/ 2377 h 2409"/>
                <a:gd name="T38" fmla="*/ 1477 w 2691"/>
                <a:gd name="T39" fmla="*/ 256 h 2409"/>
                <a:gd name="T40" fmla="*/ 897 w 2691"/>
                <a:gd name="T41" fmla="*/ 526 h 2409"/>
                <a:gd name="T42" fmla="*/ 652 w 2691"/>
                <a:gd name="T43" fmla="*/ 507 h 2409"/>
                <a:gd name="T44" fmla="*/ 284 w 2691"/>
                <a:gd name="T45" fmla="*/ 766 h 2409"/>
                <a:gd name="T46" fmla="*/ 237 w 2691"/>
                <a:gd name="T47" fmla="*/ 933 h 2409"/>
                <a:gd name="T48" fmla="*/ 110 w 2691"/>
                <a:gd name="T49" fmla="*/ 1246 h 2409"/>
                <a:gd name="T50" fmla="*/ 1 w 2691"/>
                <a:gd name="T51" fmla="*/ 1545 h 2409"/>
                <a:gd name="T52" fmla="*/ 143 w 2691"/>
                <a:gd name="T53" fmla="*/ 1933 h 2409"/>
                <a:gd name="T54" fmla="*/ 462 w 2691"/>
                <a:gd name="T55" fmla="*/ 2307 h 2409"/>
                <a:gd name="T56" fmla="*/ 1165 w 2691"/>
                <a:gd name="T57" fmla="*/ 2277 h 2409"/>
                <a:gd name="T58" fmla="*/ 1613 w 2691"/>
                <a:gd name="T59" fmla="*/ 2153 h 2409"/>
                <a:gd name="T60" fmla="*/ 2087 w 2691"/>
                <a:gd name="T61" fmla="*/ 1963 h 2409"/>
                <a:gd name="T62" fmla="*/ 2472 w 2691"/>
                <a:gd name="T63" fmla="*/ 1637 h 2409"/>
                <a:gd name="T64" fmla="*/ 2678 w 2691"/>
                <a:gd name="T65" fmla="*/ 1071 h 2409"/>
                <a:gd name="T66" fmla="*/ 2547 w 2691"/>
                <a:gd name="T67" fmla="*/ 754 h 2409"/>
                <a:gd name="T68" fmla="*/ 2450 w 2691"/>
                <a:gd name="T69" fmla="*/ 556 h 2409"/>
                <a:gd name="T70" fmla="*/ 2335 w 2691"/>
                <a:gd name="T71" fmla="*/ 229 h 2409"/>
                <a:gd name="T72" fmla="*/ 2064 w 2691"/>
                <a:gd name="T73" fmla="*/ 23 h 2409"/>
                <a:gd name="T74" fmla="*/ 1479 w 2691"/>
                <a:gd name="T75" fmla="*/ 25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1" h="2409">
                  <a:moveTo>
                    <a:pt x="636" y="2377"/>
                  </a:moveTo>
                  <a:cubicBezTo>
                    <a:pt x="575" y="2365"/>
                    <a:pt x="518" y="2343"/>
                    <a:pt x="462" y="2308"/>
                  </a:cubicBezTo>
                  <a:cubicBezTo>
                    <a:pt x="397" y="2267"/>
                    <a:pt x="337" y="2212"/>
                    <a:pt x="280" y="2139"/>
                  </a:cubicBezTo>
                  <a:cubicBezTo>
                    <a:pt x="228" y="2073"/>
                    <a:pt x="182" y="1999"/>
                    <a:pt x="143" y="1934"/>
                  </a:cubicBezTo>
                  <a:cubicBezTo>
                    <a:pt x="102" y="1867"/>
                    <a:pt x="61" y="1795"/>
                    <a:pt x="33" y="1717"/>
                  </a:cubicBezTo>
                  <a:cubicBezTo>
                    <a:pt x="11" y="1656"/>
                    <a:pt x="0" y="1600"/>
                    <a:pt x="0" y="1545"/>
                  </a:cubicBezTo>
                  <a:cubicBezTo>
                    <a:pt x="0" y="1482"/>
                    <a:pt x="14" y="1420"/>
                    <a:pt x="42" y="1361"/>
                  </a:cubicBezTo>
                  <a:cubicBezTo>
                    <a:pt x="60" y="1322"/>
                    <a:pt x="85" y="1283"/>
                    <a:pt x="109" y="1246"/>
                  </a:cubicBezTo>
                  <a:cubicBezTo>
                    <a:pt x="132" y="1211"/>
                    <a:pt x="155" y="1175"/>
                    <a:pt x="174" y="1138"/>
                  </a:cubicBezTo>
                  <a:cubicBezTo>
                    <a:pt x="207" y="1071"/>
                    <a:pt x="222" y="1000"/>
                    <a:pt x="237" y="933"/>
                  </a:cubicBezTo>
                  <a:cubicBezTo>
                    <a:pt x="245" y="895"/>
                    <a:pt x="253" y="855"/>
                    <a:pt x="265" y="817"/>
                  </a:cubicBezTo>
                  <a:cubicBezTo>
                    <a:pt x="270" y="799"/>
                    <a:pt x="276" y="782"/>
                    <a:pt x="283" y="765"/>
                  </a:cubicBezTo>
                  <a:cubicBezTo>
                    <a:pt x="309" y="702"/>
                    <a:pt x="369" y="589"/>
                    <a:pt x="486" y="536"/>
                  </a:cubicBezTo>
                  <a:cubicBezTo>
                    <a:pt x="535" y="513"/>
                    <a:pt x="588" y="504"/>
                    <a:pt x="652" y="507"/>
                  </a:cubicBezTo>
                  <a:cubicBezTo>
                    <a:pt x="686" y="508"/>
                    <a:pt x="720" y="512"/>
                    <a:pt x="752" y="516"/>
                  </a:cubicBezTo>
                  <a:cubicBezTo>
                    <a:pt x="799" y="522"/>
                    <a:pt x="848" y="528"/>
                    <a:pt x="897" y="526"/>
                  </a:cubicBezTo>
                  <a:cubicBezTo>
                    <a:pt x="989" y="522"/>
                    <a:pt x="1089" y="490"/>
                    <a:pt x="1204" y="429"/>
                  </a:cubicBezTo>
                  <a:cubicBezTo>
                    <a:pt x="1298" y="378"/>
                    <a:pt x="1389" y="316"/>
                    <a:pt x="1477" y="255"/>
                  </a:cubicBezTo>
                  <a:cubicBezTo>
                    <a:pt x="1479" y="254"/>
                    <a:pt x="1479" y="254"/>
                    <a:pt x="1479" y="254"/>
                  </a:cubicBezTo>
                  <a:cubicBezTo>
                    <a:pt x="1663" y="127"/>
                    <a:pt x="1876" y="0"/>
                    <a:pt x="2065" y="22"/>
                  </a:cubicBezTo>
                  <a:cubicBezTo>
                    <a:pt x="2126" y="29"/>
                    <a:pt x="2182" y="53"/>
                    <a:pt x="2231" y="93"/>
                  </a:cubicBezTo>
                  <a:cubicBezTo>
                    <a:pt x="2273" y="127"/>
                    <a:pt x="2308" y="173"/>
                    <a:pt x="2336" y="229"/>
                  </a:cubicBezTo>
                  <a:cubicBezTo>
                    <a:pt x="2367" y="289"/>
                    <a:pt x="2387" y="356"/>
                    <a:pt x="2406" y="421"/>
                  </a:cubicBezTo>
                  <a:cubicBezTo>
                    <a:pt x="2420" y="466"/>
                    <a:pt x="2434" y="512"/>
                    <a:pt x="2451" y="556"/>
                  </a:cubicBezTo>
                  <a:cubicBezTo>
                    <a:pt x="2457" y="572"/>
                    <a:pt x="2464" y="588"/>
                    <a:pt x="2471" y="604"/>
                  </a:cubicBezTo>
                  <a:cubicBezTo>
                    <a:pt x="2494" y="655"/>
                    <a:pt x="2521" y="705"/>
                    <a:pt x="2547" y="753"/>
                  </a:cubicBezTo>
                  <a:cubicBezTo>
                    <a:pt x="2575" y="804"/>
                    <a:pt x="2604" y="857"/>
                    <a:pt x="2627" y="911"/>
                  </a:cubicBezTo>
                  <a:cubicBezTo>
                    <a:pt x="2653" y="968"/>
                    <a:pt x="2670" y="1021"/>
                    <a:pt x="2679" y="1070"/>
                  </a:cubicBezTo>
                  <a:cubicBezTo>
                    <a:pt x="2690" y="1130"/>
                    <a:pt x="2691" y="1187"/>
                    <a:pt x="2682" y="1245"/>
                  </a:cubicBezTo>
                  <a:cubicBezTo>
                    <a:pt x="2662" y="1372"/>
                    <a:pt x="2591" y="1504"/>
                    <a:pt x="2472" y="1638"/>
                  </a:cubicBezTo>
                  <a:cubicBezTo>
                    <a:pt x="2421" y="1696"/>
                    <a:pt x="2360" y="1754"/>
                    <a:pt x="2291" y="1811"/>
                  </a:cubicBezTo>
                  <a:cubicBezTo>
                    <a:pt x="2229" y="1863"/>
                    <a:pt x="2161" y="1914"/>
                    <a:pt x="2087" y="1963"/>
                  </a:cubicBezTo>
                  <a:cubicBezTo>
                    <a:pt x="1995" y="2025"/>
                    <a:pt x="1886" y="2092"/>
                    <a:pt x="1770" y="2124"/>
                  </a:cubicBezTo>
                  <a:cubicBezTo>
                    <a:pt x="1718" y="2139"/>
                    <a:pt x="1664" y="2147"/>
                    <a:pt x="1613" y="2154"/>
                  </a:cubicBezTo>
                  <a:cubicBezTo>
                    <a:pt x="1588" y="2157"/>
                    <a:pt x="1563" y="2161"/>
                    <a:pt x="1538" y="2165"/>
                  </a:cubicBezTo>
                  <a:cubicBezTo>
                    <a:pt x="1407" y="2188"/>
                    <a:pt x="1284" y="2233"/>
                    <a:pt x="1165" y="2277"/>
                  </a:cubicBezTo>
                  <a:cubicBezTo>
                    <a:pt x="1015" y="2333"/>
                    <a:pt x="872" y="2386"/>
                    <a:pt x="731" y="2386"/>
                  </a:cubicBezTo>
                  <a:cubicBezTo>
                    <a:pt x="699" y="2386"/>
                    <a:pt x="667" y="2383"/>
                    <a:pt x="636" y="2377"/>
                  </a:cubicBezTo>
                  <a:moveTo>
                    <a:pt x="1479" y="254"/>
                  </a:moveTo>
                  <a:cubicBezTo>
                    <a:pt x="1477" y="256"/>
                    <a:pt x="1477" y="256"/>
                    <a:pt x="1477" y="256"/>
                  </a:cubicBezTo>
                  <a:cubicBezTo>
                    <a:pt x="1389" y="316"/>
                    <a:pt x="1298" y="379"/>
                    <a:pt x="1204" y="429"/>
                  </a:cubicBezTo>
                  <a:cubicBezTo>
                    <a:pt x="1089" y="491"/>
                    <a:pt x="989" y="523"/>
                    <a:pt x="897" y="526"/>
                  </a:cubicBezTo>
                  <a:cubicBezTo>
                    <a:pt x="848" y="529"/>
                    <a:pt x="799" y="523"/>
                    <a:pt x="752" y="517"/>
                  </a:cubicBezTo>
                  <a:cubicBezTo>
                    <a:pt x="720" y="513"/>
                    <a:pt x="686" y="509"/>
                    <a:pt x="652" y="507"/>
                  </a:cubicBezTo>
                  <a:cubicBezTo>
                    <a:pt x="588" y="505"/>
                    <a:pt x="535" y="514"/>
                    <a:pt x="486" y="537"/>
                  </a:cubicBezTo>
                  <a:cubicBezTo>
                    <a:pt x="370" y="589"/>
                    <a:pt x="310" y="703"/>
                    <a:pt x="284" y="766"/>
                  </a:cubicBezTo>
                  <a:cubicBezTo>
                    <a:pt x="277" y="782"/>
                    <a:pt x="271" y="800"/>
                    <a:pt x="266" y="817"/>
                  </a:cubicBezTo>
                  <a:cubicBezTo>
                    <a:pt x="254" y="856"/>
                    <a:pt x="245" y="895"/>
                    <a:pt x="237" y="933"/>
                  </a:cubicBezTo>
                  <a:cubicBezTo>
                    <a:pt x="223" y="1001"/>
                    <a:pt x="208" y="1071"/>
                    <a:pt x="174" y="1139"/>
                  </a:cubicBezTo>
                  <a:cubicBezTo>
                    <a:pt x="156" y="1175"/>
                    <a:pt x="133" y="1211"/>
                    <a:pt x="110" y="1246"/>
                  </a:cubicBezTo>
                  <a:cubicBezTo>
                    <a:pt x="86" y="1283"/>
                    <a:pt x="61" y="1322"/>
                    <a:pt x="42" y="1361"/>
                  </a:cubicBezTo>
                  <a:cubicBezTo>
                    <a:pt x="15" y="1420"/>
                    <a:pt x="1" y="1482"/>
                    <a:pt x="1" y="1545"/>
                  </a:cubicBezTo>
                  <a:cubicBezTo>
                    <a:pt x="1" y="1600"/>
                    <a:pt x="12" y="1656"/>
                    <a:pt x="34" y="1717"/>
                  </a:cubicBezTo>
                  <a:cubicBezTo>
                    <a:pt x="61" y="1794"/>
                    <a:pt x="103" y="1867"/>
                    <a:pt x="143" y="1933"/>
                  </a:cubicBezTo>
                  <a:cubicBezTo>
                    <a:pt x="183" y="1998"/>
                    <a:pt x="228" y="2072"/>
                    <a:pt x="281" y="2139"/>
                  </a:cubicBezTo>
                  <a:cubicBezTo>
                    <a:pt x="338" y="2211"/>
                    <a:pt x="397" y="2266"/>
                    <a:pt x="462" y="2307"/>
                  </a:cubicBezTo>
                  <a:cubicBezTo>
                    <a:pt x="518" y="2342"/>
                    <a:pt x="575" y="2365"/>
                    <a:pt x="636" y="2376"/>
                  </a:cubicBezTo>
                  <a:cubicBezTo>
                    <a:pt x="808" y="2409"/>
                    <a:pt x="981" y="2345"/>
                    <a:pt x="1165" y="2277"/>
                  </a:cubicBezTo>
                  <a:cubicBezTo>
                    <a:pt x="1284" y="2233"/>
                    <a:pt x="1407" y="2187"/>
                    <a:pt x="1538" y="2165"/>
                  </a:cubicBezTo>
                  <a:cubicBezTo>
                    <a:pt x="1563" y="2160"/>
                    <a:pt x="1588" y="2157"/>
                    <a:pt x="1613" y="2153"/>
                  </a:cubicBezTo>
                  <a:cubicBezTo>
                    <a:pt x="1664" y="2146"/>
                    <a:pt x="1717" y="2138"/>
                    <a:pt x="1770" y="2124"/>
                  </a:cubicBezTo>
                  <a:cubicBezTo>
                    <a:pt x="1885" y="2091"/>
                    <a:pt x="1995" y="2024"/>
                    <a:pt x="2087" y="1963"/>
                  </a:cubicBezTo>
                  <a:cubicBezTo>
                    <a:pt x="2160" y="1914"/>
                    <a:pt x="2229" y="1863"/>
                    <a:pt x="2291" y="1811"/>
                  </a:cubicBezTo>
                  <a:cubicBezTo>
                    <a:pt x="2359" y="1753"/>
                    <a:pt x="2420" y="1695"/>
                    <a:pt x="2472" y="1637"/>
                  </a:cubicBezTo>
                  <a:cubicBezTo>
                    <a:pt x="2591" y="1504"/>
                    <a:pt x="2661" y="1372"/>
                    <a:pt x="2681" y="1245"/>
                  </a:cubicBezTo>
                  <a:cubicBezTo>
                    <a:pt x="2690" y="1187"/>
                    <a:pt x="2690" y="1130"/>
                    <a:pt x="2678" y="1071"/>
                  </a:cubicBezTo>
                  <a:cubicBezTo>
                    <a:pt x="2669" y="1021"/>
                    <a:pt x="2652" y="969"/>
                    <a:pt x="2627" y="911"/>
                  </a:cubicBezTo>
                  <a:cubicBezTo>
                    <a:pt x="2603" y="858"/>
                    <a:pt x="2574" y="805"/>
                    <a:pt x="2547" y="754"/>
                  </a:cubicBezTo>
                  <a:cubicBezTo>
                    <a:pt x="2521" y="705"/>
                    <a:pt x="2493" y="655"/>
                    <a:pt x="2470" y="604"/>
                  </a:cubicBezTo>
                  <a:cubicBezTo>
                    <a:pt x="2463" y="588"/>
                    <a:pt x="2456" y="572"/>
                    <a:pt x="2450" y="556"/>
                  </a:cubicBezTo>
                  <a:cubicBezTo>
                    <a:pt x="2433" y="513"/>
                    <a:pt x="2419" y="466"/>
                    <a:pt x="2406" y="422"/>
                  </a:cubicBezTo>
                  <a:cubicBezTo>
                    <a:pt x="2386" y="357"/>
                    <a:pt x="2366" y="289"/>
                    <a:pt x="2335" y="229"/>
                  </a:cubicBezTo>
                  <a:cubicBezTo>
                    <a:pt x="2308" y="174"/>
                    <a:pt x="2272" y="128"/>
                    <a:pt x="2230" y="93"/>
                  </a:cubicBezTo>
                  <a:cubicBezTo>
                    <a:pt x="2182" y="54"/>
                    <a:pt x="2126" y="30"/>
                    <a:pt x="2064" y="23"/>
                  </a:cubicBezTo>
                  <a:cubicBezTo>
                    <a:pt x="2050" y="21"/>
                    <a:pt x="2035" y="20"/>
                    <a:pt x="2021" y="20"/>
                  </a:cubicBezTo>
                  <a:cubicBezTo>
                    <a:pt x="1844" y="20"/>
                    <a:pt x="1649" y="137"/>
                    <a:pt x="1479" y="25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60" name="Freeform 25">
              <a:extLst>
                <a:ext uri="{FF2B5EF4-FFF2-40B4-BE49-F238E27FC236}">
                  <a16:creationId xmlns:a16="http://schemas.microsoft.com/office/drawing/2014/main" id="{84E860CC-9047-4EC5-A705-A5C23AC94E13}"/>
                </a:ext>
              </a:extLst>
            </p:cNvPr>
            <p:cNvSpPr>
              <a:spLocks noEditPoints="1"/>
            </p:cNvSpPr>
            <p:nvPr/>
          </p:nvSpPr>
          <p:spPr bwMode="auto">
            <a:xfrm>
              <a:off x="4750" y="1477"/>
              <a:ext cx="2116" cy="1873"/>
            </a:xfrm>
            <a:custGeom>
              <a:avLst/>
              <a:gdLst>
                <a:gd name="T0" fmla="*/ 502 w 2858"/>
                <a:gd name="T1" fmla="*/ 2431 h 2531"/>
                <a:gd name="T2" fmla="*/ 49 w 2858"/>
                <a:gd name="T3" fmla="*/ 1808 h 2531"/>
                <a:gd name="T4" fmla="*/ 130 w 2858"/>
                <a:gd name="T5" fmla="*/ 1309 h 2531"/>
                <a:gd name="T6" fmla="*/ 264 w 2858"/>
                <a:gd name="T7" fmla="*/ 982 h 2531"/>
                <a:gd name="T8" fmla="*/ 313 w 2858"/>
                <a:gd name="T9" fmla="*/ 805 h 2531"/>
                <a:gd name="T10" fmla="*/ 705 w 2858"/>
                <a:gd name="T11" fmla="*/ 533 h 2531"/>
                <a:gd name="T12" fmla="*/ 962 w 2858"/>
                <a:gd name="T13" fmla="*/ 554 h 2531"/>
                <a:gd name="T14" fmla="*/ 1568 w 2858"/>
                <a:gd name="T15" fmla="*/ 270 h 2531"/>
                <a:gd name="T16" fmla="*/ 2189 w 2858"/>
                <a:gd name="T17" fmla="*/ 24 h 2531"/>
                <a:gd name="T18" fmla="*/ 2550 w 2858"/>
                <a:gd name="T19" fmla="*/ 445 h 2531"/>
                <a:gd name="T20" fmla="*/ 2618 w 2858"/>
                <a:gd name="T21" fmla="*/ 637 h 2531"/>
                <a:gd name="T22" fmla="*/ 2782 w 2858"/>
                <a:gd name="T23" fmla="*/ 959 h 2531"/>
                <a:gd name="T24" fmla="*/ 2213 w 2858"/>
                <a:gd name="T25" fmla="*/ 2069 h 2531"/>
                <a:gd name="T26" fmla="*/ 1714 w 2858"/>
                <a:gd name="T27" fmla="*/ 2269 h 2531"/>
                <a:gd name="T28" fmla="*/ 1244 w 2858"/>
                <a:gd name="T29" fmla="*/ 2399 h 2531"/>
                <a:gd name="T30" fmla="*/ 686 w 2858"/>
                <a:gd name="T31" fmla="*/ 2504 h 2531"/>
                <a:gd name="T32" fmla="*/ 1572 w 2858"/>
                <a:gd name="T33" fmla="*/ 276 h 2531"/>
                <a:gd name="T34" fmla="*/ 963 w 2858"/>
                <a:gd name="T35" fmla="*/ 561 h 2531"/>
                <a:gd name="T36" fmla="*/ 705 w 2858"/>
                <a:gd name="T37" fmla="*/ 540 h 2531"/>
                <a:gd name="T38" fmla="*/ 320 w 2858"/>
                <a:gd name="T39" fmla="*/ 808 h 2531"/>
                <a:gd name="T40" fmla="*/ 271 w 2858"/>
                <a:gd name="T41" fmla="*/ 983 h 2531"/>
                <a:gd name="T42" fmla="*/ 136 w 2858"/>
                <a:gd name="T43" fmla="*/ 1313 h 2531"/>
                <a:gd name="T44" fmla="*/ 56 w 2858"/>
                <a:gd name="T45" fmla="*/ 1805 h 2531"/>
                <a:gd name="T46" fmla="*/ 506 w 2858"/>
                <a:gd name="T47" fmla="*/ 2425 h 2531"/>
                <a:gd name="T48" fmla="*/ 1242 w 2858"/>
                <a:gd name="T49" fmla="*/ 2392 h 2531"/>
                <a:gd name="T50" fmla="*/ 1713 w 2858"/>
                <a:gd name="T51" fmla="*/ 2262 h 2531"/>
                <a:gd name="T52" fmla="*/ 2209 w 2858"/>
                <a:gd name="T53" fmla="*/ 2063 h 2531"/>
                <a:gd name="T54" fmla="*/ 2776 w 2858"/>
                <a:gd name="T55" fmla="*/ 962 h 2531"/>
                <a:gd name="T56" fmla="*/ 2612 w 2858"/>
                <a:gd name="T57" fmla="*/ 640 h 2531"/>
                <a:gd name="T58" fmla="*/ 2544 w 2858"/>
                <a:gd name="T59" fmla="*/ 447 h 2531"/>
                <a:gd name="T60" fmla="*/ 2188 w 2858"/>
                <a:gd name="T61" fmla="*/ 31 h 2531"/>
                <a:gd name="T62" fmla="*/ 1575 w 2858"/>
                <a:gd name="T63" fmla="*/ 273 h 2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58" h="2531">
                  <a:moveTo>
                    <a:pt x="686" y="2504"/>
                  </a:moveTo>
                  <a:cubicBezTo>
                    <a:pt x="621" y="2491"/>
                    <a:pt x="561" y="2468"/>
                    <a:pt x="502" y="2431"/>
                  </a:cubicBezTo>
                  <a:cubicBezTo>
                    <a:pt x="347" y="2333"/>
                    <a:pt x="250" y="2175"/>
                    <a:pt x="165" y="2036"/>
                  </a:cubicBezTo>
                  <a:cubicBezTo>
                    <a:pt x="122" y="1966"/>
                    <a:pt x="79" y="1890"/>
                    <a:pt x="49" y="1808"/>
                  </a:cubicBezTo>
                  <a:cubicBezTo>
                    <a:pt x="0" y="1671"/>
                    <a:pt x="4" y="1548"/>
                    <a:pt x="59" y="1431"/>
                  </a:cubicBezTo>
                  <a:cubicBezTo>
                    <a:pt x="78" y="1389"/>
                    <a:pt x="105" y="1348"/>
                    <a:pt x="130" y="1309"/>
                  </a:cubicBezTo>
                  <a:cubicBezTo>
                    <a:pt x="154" y="1273"/>
                    <a:pt x="179" y="1235"/>
                    <a:pt x="198" y="1197"/>
                  </a:cubicBezTo>
                  <a:cubicBezTo>
                    <a:pt x="232" y="1126"/>
                    <a:pt x="248" y="1053"/>
                    <a:pt x="264" y="982"/>
                  </a:cubicBezTo>
                  <a:cubicBezTo>
                    <a:pt x="273" y="942"/>
                    <a:pt x="282" y="900"/>
                    <a:pt x="294" y="860"/>
                  </a:cubicBezTo>
                  <a:cubicBezTo>
                    <a:pt x="299" y="841"/>
                    <a:pt x="306" y="823"/>
                    <a:pt x="313" y="805"/>
                  </a:cubicBezTo>
                  <a:cubicBezTo>
                    <a:pt x="341" y="739"/>
                    <a:pt x="405" y="619"/>
                    <a:pt x="528" y="563"/>
                  </a:cubicBezTo>
                  <a:cubicBezTo>
                    <a:pt x="581" y="540"/>
                    <a:pt x="637" y="530"/>
                    <a:pt x="705" y="533"/>
                  </a:cubicBezTo>
                  <a:cubicBezTo>
                    <a:pt x="740" y="534"/>
                    <a:pt x="776" y="539"/>
                    <a:pt x="811" y="543"/>
                  </a:cubicBezTo>
                  <a:cubicBezTo>
                    <a:pt x="860" y="549"/>
                    <a:pt x="911" y="556"/>
                    <a:pt x="962" y="554"/>
                  </a:cubicBezTo>
                  <a:cubicBezTo>
                    <a:pt x="1058" y="550"/>
                    <a:pt x="1163" y="516"/>
                    <a:pt x="1283" y="452"/>
                  </a:cubicBezTo>
                  <a:cubicBezTo>
                    <a:pt x="1381" y="399"/>
                    <a:pt x="1476" y="334"/>
                    <a:pt x="1568" y="270"/>
                  </a:cubicBezTo>
                  <a:cubicBezTo>
                    <a:pt x="1571" y="268"/>
                    <a:pt x="1571" y="268"/>
                    <a:pt x="1571" y="268"/>
                  </a:cubicBezTo>
                  <a:cubicBezTo>
                    <a:pt x="1765" y="134"/>
                    <a:pt x="1990" y="0"/>
                    <a:pt x="2189" y="24"/>
                  </a:cubicBezTo>
                  <a:cubicBezTo>
                    <a:pt x="2311" y="38"/>
                    <a:pt x="2413" y="116"/>
                    <a:pt x="2477" y="243"/>
                  </a:cubicBezTo>
                  <a:cubicBezTo>
                    <a:pt x="2509" y="306"/>
                    <a:pt x="2530" y="377"/>
                    <a:pt x="2550" y="445"/>
                  </a:cubicBezTo>
                  <a:cubicBezTo>
                    <a:pt x="2564" y="492"/>
                    <a:pt x="2579" y="541"/>
                    <a:pt x="2597" y="587"/>
                  </a:cubicBezTo>
                  <a:cubicBezTo>
                    <a:pt x="2603" y="603"/>
                    <a:pt x="2610" y="620"/>
                    <a:pt x="2618" y="637"/>
                  </a:cubicBezTo>
                  <a:cubicBezTo>
                    <a:pt x="2642" y="690"/>
                    <a:pt x="2670" y="742"/>
                    <a:pt x="2698" y="793"/>
                  </a:cubicBezTo>
                  <a:cubicBezTo>
                    <a:pt x="2727" y="847"/>
                    <a:pt x="2757" y="903"/>
                    <a:pt x="2782" y="959"/>
                  </a:cubicBezTo>
                  <a:cubicBezTo>
                    <a:pt x="2840" y="1090"/>
                    <a:pt x="2858" y="1198"/>
                    <a:pt x="2839" y="1312"/>
                  </a:cubicBezTo>
                  <a:cubicBezTo>
                    <a:pt x="2787" y="1641"/>
                    <a:pt x="2424" y="1927"/>
                    <a:pt x="2213" y="2069"/>
                  </a:cubicBezTo>
                  <a:cubicBezTo>
                    <a:pt x="2116" y="2133"/>
                    <a:pt x="2001" y="2204"/>
                    <a:pt x="1880" y="2238"/>
                  </a:cubicBezTo>
                  <a:cubicBezTo>
                    <a:pt x="1824" y="2254"/>
                    <a:pt x="1768" y="2262"/>
                    <a:pt x="1714" y="2269"/>
                  </a:cubicBezTo>
                  <a:cubicBezTo>
                    <a:pt x="1689" y="2273"/>
                    <a:pt x="1662" y="2277"/>
                    <a:pt x="1636" y="2281"/>
                  </a:cubicBezTo>
                  <a:cubicBezTo>
                    <a:pt x="1498" y="2305"/>
                    <a:pt x="1369" y="2353"/>
                    <a:pt x="1244" y="2399"/>
                  </a:cubicBezTo>
                  <a:cubicBezTo>
                    <a:pt x="1086" y="2457"/>
                    <a:pt x="935" y="2513"/>
                    <a:pt x="787" y="2513"/>
                  </a:cubicBezTo>
                  <a:cubicBezTo>
                    <a:pt x="753" y="2513"/>
                    <a:pt x="719" y="2510"/>
                    <a:pt x="686" y="2504"/>
                  </a:cubicBezTo>
                  <a:moveTo>
                    <a:pt x="1575" y="273"/>
                  </a:moveTo>
                  <a:cubicBezTo>
                    <a:pt x="1572" y="276"/>
                    <a:pt x="1572" y="276"/>
                    <a:pt x="1572" y="276"/>
                  </a:cubicBezTo>
                  <a:cubicBezTo>
                    <a:pt x="1480" y="340"/>
                    <a:pt x="1384" y="405"/>
                    <a:pt x="1286" y="458"/>
                  </a:cubicBezTo>
                  <a:cubicBezTo>
                    <a:pt x="1165" y="523"/>
                    <a:pt x="1059" y="557"/>
                    <a:pt x="963" y="561"/>
                  </a:cubicBezTo>
                  <a:cubicBezTo>
                    <a:pt x="911" y="563"/>
                    <a:pt x="859" y="556"/>
                    <a:pt x="810" y="550"/>
                  </a:cubicBezTo>
                  <a:cubicBezTo>
                    <a:pt x="775" y="546"/>
                    <a:pt x="740" y="541"/>
                    <a:pt x="705" y="540"/>
                  </a:cubicBezTo>
                  <a:cubicBezTo>
                    <a:pt x="638" y="537"/>
                    <a:pt x="582" y="546"/>
                    <a:pt x="531" y="570"/>
                  </a:cubicBezTo>
                  <a:cubicBezTo>
                    <a:pt x="410" y="624"/>
                    <a:pt x="347" y="742"/>
                    <a:pt x="320" y="808"/>
                  </a:cubicBezTo>
                  <a:cubicBezTo>
                    <a:pt x="312" y="825"/>
                    <a:pt x="306" y="844"/>
                    <a:pt x="301" y="862"/>
                  </a:cubicBezTo>
                  <a:cubicBezTo>
                    <a:pt x="288" y="902"/>
                    <a:pt x="279" y="943"/>
                    <a:pt x="271" y="983"/>
                  </a:cubicBezTo>
                  <a:cubicBezTo>
                    <a:pt x="255" y="1054"/>
                    <a:pt x="239" y="1128"/>
                    <a:pt x="204" y="1200"/>
                  </a:cubicBezTo>
                  <a:cubicBezTo>
                    <a:pt x="185" y="1238"/>
                    <a:pt x="160" y="1276"/>
                    <a:pt x="136" y="1313"/>
                  </a:cubicBezTo>
                  <a:cubicBezTo>
                    <a:pt x="111" y="1352"/>
                    <a:pt x="84" y="1392"/>
                    <a:pt x="65" y="1434"/>
                  </a:cubicBezTo>
                  <a:cubicBezTo>
                    <a:pt x="11" y="1549"/>
                    <a:pt x="8" y="1671"/>
                    <a:pt x="56" y="1805"/>
                  </a:cubicBezTo>
                  <a:cubicBezTo>
                    <a:pt x="85" y="1887"/>
                    <a:pt x="128" y="1962"/>
                    <a:pt x="171" y="2032"/>
                  </a:cubicBezTo>
                  <a:cubicBezTo>
                    <a:pt x="260" y="2178"/>
                    <a:pt x="352" y="2328"/>
                    <a:pt x="506" y="2425"/>
                  </a:cubicBezTo>
                  <a:cubicBezTo>
                    <a:pt x="564" y="2461"/>
                    <a:pt x="623" y="2485"/>
                    <a:pt x="687" y="2497"/>
                  </a:cubicBezTo>
                  <a:cubicBezTo>
                    <a:pt x="867" y="2531"/>
                    <a:pt x="1049" y="2463"/>
                    <a:pt x="1242" y="2392"/>
                  </a:cubicBezTo>
                  <a:cubicBezTo>
                    <a:pt x="1367" y="2346"/>
                    <a:pt x="1497" y="2298"/>
                    <a:pt x="1634" y="2274"/>
                  </a:cubicBezTo>
                  <a:cubicBezTo>
                    <a:pt x="1661" y="2270"/>
                    <a:pt x="1688" y="2266"/>
                    <a:pt x="1713" y="2262"/>
                  </a:cubicBezTo>
                  <a:cubicBezTo>
                    <a:pt x="1767" y="2255"/>
                    <a:pt x="1823" y="2247"/>
                    <a:pt x="1878" y="2231"/>
                  </a:cubicBezTo>
                  <a:cubicBezTo>
                    <a:pt x="1998" y="2197"/>
                    <a:pt x="2113" y="2127"/>
                    <a:pt x="2209" y="2063"/>
                  </a:cubicBezTo>
                  <a:cubicBezTo>
                    <a:pt x="2419" y="1922"/>
                    <a:pt x="2780" y="1637"/>
                    <a:pt x="2833" y="1311"/>
                  </a:cubicBezTo>
                  <a:cubicBezTo>
                    <a:pt x="2850" y="1199"/>
                    <a:pt x="2833" y="1091"/>
                    <a:pt x="2776" y="962"/>
                  </a:cubicBezTo>
                  <a:cubicBezTo>
                    <a:pt x="2751" y="906"/>
                    <a:pt x="2721" y="850"/>
                    <a:pt x="2692" y="796"/>
                  </a:cubicBezTo>
                  <a:cubicBezTo>
                    <a:pt x="2664" y="745"/>
                    <a:pt x="2636" y="693"/>
                    <a:pt x="2612" y="640"/>
                  </a:cubicBezTo>
                  <a:cubicBezTo>
                    <a:pt x="2604" y="622"/>
                    <a:pt x="2597" y="606"/>
                    <a:pt x="2591" y="589"/>
                  </a:cubicBezTo>
                  <a:cubicBezTo>
                    <a:pt x="2572" y="543"/>
                    <a:pt x="2558" y="494"/>
                    <a:pt x="2544" y="447"/>
                  </a:cubicBezTo>
                  <a:cubicBezTo>
                    <a:pt x="2523" y="379"/>
                    <a:pt x="2502" y="309"/>
                    <a:pt x="2470" y="246"/>
                  </a:cubicBezTo>
                  <a:cubicBezTo>
                    <a:pt x="2408" y="121"/>
                    <a:pt x="2308" y="45"/>
                    <a:pt x="2188" y="31"/>
                  </a:cubicBezTo>
                  <a:cubicBezTo>
                    <a:pt x="2173" y="29"/>
                    <a:pt x="2158" y="28"/>
                    <a:pt x="2142" y="28"/>
                  </a:cubicBezTo>
                  <a:cubicBezTo>
                    <a:pt x="1957" y="28"/>
                    <a:pt x="1753" y="151"/>
                    <a:pt x="1575" y="2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61" name="Freeform 26">
              <a:extLst>
                <a:ext uri="{FF2B5EF4-FFF2-40B4-BE49-F238E27FC236}">
                  <a16:creationId xmlns:a16="http://schemas.microsoft.com/office/drawing/2014/main" id="{3CA2DDB5-7BF6-4995-8D0B-02BAE9CDB841}"/>
                </a:ext>
              </a:extLst>
            </p:cNvPr>
            <p:cNvSpPr>
              <a:spLocks noEditPoints="1"/>
            </p:cNvSpPr>
            <p:nvPr/>
          </p:nvSpPr>
          <p:spPr bwMode="auto">
            <a:xfrm>
              <a:off x="4686" y="1451"/>
              <a:ext cx="2204" cy="1946"/>
            </a:xfrm>
            <a:custGeom>
              <a:avLst/>
              <a:gdLst>
                <a:gd name="T0" fmla="*/ 523 w 2978"/>
                <a:gd name="T1" fmla="*/ 2541 h 2629"/>
                <a:gd name="T2" fmla="*/ 523 w 2978"/>
                <a:gd name="T3" fmla="*/ 2541 h 2629"/>
                <a:gd name="T4" fmla="*/ 171 w 2978"/>
                <a:gd name="T5" fmla="*/ 2128 h 2629"/>
                <a:gd name="T6" fmla="*/ 60 w 2978"/>
                <a:gd name="T7" fmla="*/ 1496 h 2629"/>
                <a:gd name="T8" fmla="*/ 205 w 2978"/>
                <a:gd name="T9" fmla="*/ 1251 h 2629"/>
                <a:gd name="T10" fmla="*/ 307 w 2978"/>
                <a:gd name="T11" fmla="*/ 897 h 2629"/>
                <a:gd name="T12" fmla="*/ 552 w 2978"/>
                <a:gd name="T13" fmla="*/ 589 h 2629"/>
                <a:gd name="T14" fmla="*/ 846 w 2978"/>
                <a:gd name="T15" fmla="*/ 569 h 2629"/>
                <a:gd name="T16" fmla="*/ 1330 w 2978"/>
                <a:gd name="T17" fmla="*/ 480 h 2629"/>
                <a:gd name="T18" fmla="*/ 1646 w 2978"/>
                <a:gd name="T19" fmla="*/ 280 h 2629"/>
                <a:gd name="T20" fmla="*/ 2474 w 2978"/>
                <a:gd name="T21" fmla="*/ 103 h 2629"/>
                <a:gd name="T22" fmla="*/ 2666 w 2978"/>
                <a:gd name="T23" fmla="*/ 464 h 2629"/>
                <a:gd name="T24" fmla="*/ 2821 w 2978"/>
                <a:gd name="T25" fmla="*/ 829 h 2629"/>
                <a:gd name="T26" fmla="*/ 2972 w 2978"/>
                <a:gd name="T27" fmla="*/ 1222 h 2629"/>
                <a:gd name="T28" fmla="*/ 2738 w 2978"/>
                <a:gd name="T29" fmla="*/ 1802 h 2629"/>
                <a:gd name="T30" fmla="*/ 2313 w 2978"/>
                <a:gd name="T31" fmla="*/ 2162 h 2629"/>
                <a:gd name="T32" fmla="*/ 1793 w 2978"/>
                <a:gd name="T33" fmla="*/ 2371 h 2629"/>
                <a:gd name="T34" fmla="*/ 1299 w 2978"/>
                <a:gd name="T35" fmla="*/ 2507 h 2629"/>
                <a:gd name="T36" fmla="*/ 820 w 2978"/>
                <a:gd name="T37" fmla="*/ 2627 h 2629"/>
                <a:gd name="T38" fmla="*/ 1646 w 2978"/>
                <a:gd name="T39" fmla="*/ 280 h 2629"/>
                <a:gd name="T40" fmla="*/ 1330 w 2978"/>
                <a:gd name="T41" fmla="*/ 481 h 2629"/>
                <a:gd name="T42" fmla="*/ 846 w 2978"/>
                <a:gd name="T43" fmla="*/ 570 h 2629"/>
                <a:gd name="T44" fmla="*/ 700 w 2978"/>
                <a:gd name="T45" fmla="*/ 558 h 2629"/>
                <a:gd name="T46" fmla="*/ 395 w 2978"/>
                <a:gd name="T47" fmla="*/ 721 h 2629"/>
                <a:gd name="T48" fmla="*/ 276 w 2978"/>
                <a:gd name="T49" fmla="*/ 1025 h 2629"/>
                <a:gd name="T50" fmla="*/ 135 w 2978"/>
                <a:gd name="T51" fmla="*/ 1369 h 2629"/>
                <a:gd name="T52" fmla="*/ 33 w 2978"/>
                <a:gd name="T53" fmla="*/ 1832 h 2629"/>
                <a:gd name="T54" fmla="*/ 323 w 2978"/>
                <a:gd name="T55" fmla="*/ 2354 h 2629"/>
                <a:gd name="T56" fmla="*/ 713 w 2978"/>
                <a:gd name="T57" fmla="*/ 2616 h 2629"/>
                <a:gd name="T58" fmla="*/ 1299 w 2978"/>
                <a:gd name="T59" fmla="*/ 2507 h 2629"/>
                <a:gd name="T60" fmla="*/ 1793 w 2978"/>
                <a:gd name="T61" fmla="*/ 2370 h 2629"/>
                <a:gd name="T62" fmla="*/ 2313 w 2978"/>
                <a:gd name="T63" fmla="*/ 2161 h 2629"/>
                <a:gd name="T64" fmla="*/ 2737 w 2978"/>
                <a:gd name="T65" fmla="*/ 1802 h 2629"/>
                <a:gd name="T66" fmla="*/ 2972 w 2978"/>
                <a:gd name="T67" fmla="*/ 1222 h 2629"/>
                <a:gd name="T68" fmla="*/ 2820 w 2978"/>
                <a:gd name="T69" fmla="*/ 829 h 2629"/>
                <a:gd name="T70" fmla="*/ 2665 w 2978"/>
                <a:gd name="T71" fmla="*/ 464 h 2629"/>
                <a:gd name="T72" fmla="*/ 2473 w 2978"/>
                <a:gd name="T73" fmla="*/ 103 h 2629"/>
                <a:gd name="T74" fmla="*/ 2241 w 2978"/>
                <a:gd name="T75" fmla="*/ 22 h 2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78" h="2629">
                  <a:moveTo>
                    <a:pt x="713" y="2617"/>
                  </a:moveTo>
                  <a:cubicBezTo>
                    <a:pt x="647" y="2604"/>
                    <a:pt x="584" y="2579"/>
                    <a:pt x="523" y="2541"/>
                  </a:cubicBezTo>
                  <a:cubicBezTo>
                    <a:pt x="523" y="2541"/>
                    <a:pt x="523" y="2541"/>
                    <a:pt x="523" y="2541"/>
                  </a:cubicBezTo>
                  <a:cubicBezTo>
                    <a:pt x="523" y="2541"/>
                    <a:pt x="523" y="2541"/>
                    <a:pt x="523" y="2541"/>
                  </a:cubicBezTo>
                  <a:cubicBezTo>
                    <a:pt x="451" y="2496"/>
                    <a:pt x="385" y="2435"/>
                    <a:pt x="322" y="2355"/>
                  </a:cubicBezTo>
                  <a:cubicBezTo>
                    <a:pt x="265" y="2282"/>
                    <a:pt x="215" y="2200"/>
                    <a:pt x="171" y="2128"/>
                  </a:cubicBezTo>
                  <a:cubicBezTo>
                    <a:pt x="115" y="2036"/>
                    <a:pt x="60" y="1937"/>
                    <a:pt x="32" y="1832"/>
                  </a:cubicBezTo>
                  <a:cubicBezTo>
                    <a:pt x="0" y="1712"/>
                    <a:pt x="9" y="1602"/>
                    <a:pt x="60" y="1496"/>
                  </a:cubicBezTo>
                  <a:cubicBezTo>
                    <a:pt x="80" y="1453"/>
                    <a:pt x="108" y="1410"/>
                    <a:pt x="134" y="1369"/>
                  </a:cubicBezTo>
                  <a:cubicBezTo>
                    <a:pt x="159" y="1331"/>
                    <a:pt x="185" y="1291"/>
                    <a:pt x="205" y="1251"/>
                  </a:cubicBezTo>
                  <a:cubicBezTo>
                    <a:pt x="242" y="1176"/>
                    <a:pt x="259" y="1099"/>
                    <a:pt x="275" y="1025"/>
                  </a:cubicBezTo>
                  <a:cubicBezTo>
                    <a:pt x="284" y="983"/>
                    <a:pt x="294" y="940"/>
                    <a:pt x="307" y="897"/>
                  </a:cubicBezTo>
                  <a:cubicBezTo>
                    <a:pt x="327" y="833"/>
                    <a:pt x="357" y="771"/>
                    <a:pt x="394" y="721"/>
                  </a:cubicBezTo>
                  <a:cubicBezTo>
                    <a:pt x="439" y="660"/>
                    <a:pt x="492" y="616"/>
                    <a:pt x="552" y="589"/>
                  </a:cubicBezTo>
                  <a:cubicBezTo>
                    <a:pt x="597" y="569"/>
                    <a:pt x="645" y="559"/>
                    <a:pt x="700" y="558"/>
                  </a:cubicBezTo>
                  <a:cubicBezTo>
                    <a:pt x="749" y="557"/>
                    <a:pt x="798" y="563"/>
                    <a:pt x="846" y="569"/>
                  </a:cubicBezTo>
                  <a:cubicBezTo>
                    <a:pt x="898" y="576"/>
                    <a:pt x="951" y="583"/>
                    <a:pt x="1006" y="581"/>
                  </a:cubicBezTo>
                  <a:cubicBezTo>
                    <a:pt x="1103" y="577"/>
                    <a:pt x="1209" y="544"/>
                    <a:pt x="1330" y="480"/>
                  </a:cubicBezTo>
                  <a:cubicBezTo>
                    <a:pt x="1437" y="424"/>
                    <a:pt x="1540" y="353"/>
                    <a:pt x="1640" y="284"/>
                  </a:cubicBezTo>
                  <a:cubicBezTo>
                    <a:pt x="1646" y="280"/>
                    <a:pt x="1646" y="280"/>
                    <a:pt x="1646" y="280"/>
                  </a:cubicBezTo>
                  <a:cubicBezTo>
                    <a:pt x="1848" y="140"/>
                    <a:pt x="2083" y="0"/>
                    <a:pt x="2291" y="24"/>
                  </a:cubicBezTo>
                  <a:cubicBezTo>
                    <a:pt x="2359" y="33"/>
                    <a:pt x="2420" y="59"/>
                    <a:pt x="2474" y="103"/>
                  </a:cubicBezTo>
                  <a:cubicBezTo>
                    <a:pt x="2520" y="141"/>
                    <a:pt x="2559" y="191"/>
                    <a:pt x="2590" y="253"/>
                  </a:cubicBezTo>
                  <a:cubicBezTo>
                    <a:pt x="2623" y="319"/>
                    <a:pt x="2645" y="392"/>
                    <a:pt x="2666" y="464"/>
                  </a:cubicBezTo>
                  <a:cubicBezTo>
                    <a:pt x="2681" y="513"/>
                    <a:pt x="2696" y="564"/>
                    <a:pt x="2715" y="613"/>
                  </a:cubicBezTo>
                  <a:cubicBezTo>
                    <a:pt x="2744" y="687"/>
                    <a:pt x="2783" y="759"/>
                    <a:pt x="2821" y="829"/>
                  </a:cubicBezTo>
                  <a:cubicBezTo>
                    <a:pt x="2865" y="911"/>
                    <a:pt x="2911" y="996"/>
                    <a:pt x="2941" y="1085"/>
                  </a:cubicBezTo>
                  <a:cubicBezTo>
                    <a:pt x="2957" y="1132"/>
                    <a:pt x="2967" y="1177"/>
                    <a:pt x="2972" y="1222"/>
                  </a:cubicBezTo>
                  <a:cubicBezTo>
                    <a:pt x="2978" y="1272"/>
                    <a:pt x="2977" y="1320"/>
                    <a:pt x="2969" y="1370"/>
                  </a:cubicBezTo>
                  <a:cubicBezTo>
                    <a:pt x="2946" y="1510"/>
                    <a:pt x="2869" y="1655"/>
                    <a:pt x="2738" y="1802"/>
                  </a:cubicBezTo>
                  <a:cubicBezTo>
                    <a:pt x="2681" y="1866"/>
                    <a:pt x="2614" y="1931"/>
                    <a:pt x="2538" y="1994"/>
                  </a:cubicBezTo>
                  <a:cubicBezTo>
                    <a:pt x="2470" y="2051"/>
                    <a:pt x="2394" y="2108"/>
                    <a:pt x="2313" y="2162"/>
                  </a:cubicBezTo>
                  <a:cubicBezTo>
                    <a:pt x="2212" y="2229"/>
                    <a:pt x="2092" y="2303"/>
                    <a:pt x="1965" y="2339"/>
                  </a:cubicBezTo>
                  <a:cubicBezTo>
                    <a:pt x="1908" y="2355"/>
                    <a:pt x="1849" y="2363"/>
                    <a:pt x="1793" y="2371"/>
                  </a:cubicBezTo>
                  <a:cubicBezTo>
                    <a:pt x="1766" y="2375"/>
                    <a:pt x="1738" y="2379"/>
                    <a:pt x="1710" y="2384"/>
                  </a:cubicBezTo>
                  <a:cubicBezTo>
                    <a:pt x="1566" y="2409"/>
                    <a:pt x="1430" y="2459"/>
                    <a:pt x="1299" y="2507"/>
                  </a:cubicBezTo>
                  <a:cubicBezTo>
                    <a:pt x="1162" y="2558"/>
                    <a:pt x="1033" y="2606"/>
                    <a:pt x="904" y="2622"/>
                  </a:cubicBezTo>
                  <a:cubicBezTo>
                    <a:pt x="875" y="2625"/>
                    <a:pt x="847" y="2627"/>
                    <a:pt x="820" y="2627"/>
                  </a:cubicBezTo>
                  <a:cubicBezTo>
                    <a:pt x="783" y="2627"/>
                    <a:pt x="748" y="2624"/>
                    <a:pt x="713" y="2617"/>
                  </a:cubicBezTo>
                  <a:moveTo>
                    <a:pt x="1646" y="280"/>
                  </a:moveTo>
                  <a:cubicBezTo>
                    <a:pt x="1641" y="284"/>
                    <a:pt x="1641" y="284"/>
                    <a:pt x="1641" y="284"/>
                  </a:cubicBezTo>
                  <a:cubicBezTo>
                    <a:pt x="1540" y="354"/>
                    <a:pt x="1437" y="425"/>
                    <a:pt x="1330" y="481"/>
                  </a:cubicBezTo>
                  <a:cubicBezTo>
                    <a:pt x="1209" y="545"/>
                    <a:pt x="1103" y="578"/>
                    <a:pt x="1006" y="581"/>
                  </a:cubicBezTo>
                  <a:cubicBezTo>
                    <a:pt x="951" y="584"/>
                    <a:pt x="898" y="577"/>
                    <a:pt x="846" y="570"/>
                  </a:cubicBezTo>
                  <a:cubicBezTo>
                    <a:pt x="801" y="564"/>
                    <a:pt x="755" y="558"/>
                    <a:pt x="710" y="558"/>
                  </a:cubicBezTo>
                  <a:cubicBezTo>
                    <a:pt x="706" y="558"/>
                    <a:pt x="703" y="558"/>
                    <a:pt x="700" y="558"/>
                  </a:cubicBezTo>
                  <a:cubicBezTo>
                    <a:pt x="645" y="559"/>
                    <a:pt x="597" y="570"/>
                    <a:pt x="552" y="590"/>
                  </a:cubicBezTo>
                  <a:cubicBezTo>
                    <a:pt x="492" y="617"/>
                    <a:pt x="439" y="661"/>
                    <a:pt x="395" y="721"/>
                  </a:cubicBezTo>
                  <a:cubicBezTo>
                    <a:pt x="357" y="772"/>
                    <a:pt x="327" y="833"/>
                    <a:pt x="308" y="897"/>
                  </a:cubicBezTo>
                  <a:cubicBezTo>
                    <a:pt x="295" y="940"/>
                    <a:pt x="285" y="983"/>
                    <a:pt x="276" y="1025"/>
                  </a:cubicBezTo>
                  <a:cubicBezTo>
                    <a:pt x="260" y="1100"/>
                    <a:pt x="243" y="1176"/>
                    <a:pt x="206" y="1251"/>
                  </a:cubicBezTo>
                  <a:cubicBezTo>
                    <a:pt x="186" y="1291"/>
                    <a:pt x="160" y="1331"/>
                    <a:pt x="135" y="1369"/>
                  </a:cubicBezTo>
                  <a:cubicBezTo>
                    <a:pt x="108" y="1410"/>
                    <a:pt x="81" y="1453"/>
                    <a:pt x="60" y="1496"/>
                  </a:cubicBezTo>
                  <a:cubicBezTo>
                    <a:pt x="10" y="1602"/>
                    <a:pt x="1" y="1712"/>
                    <a:pt x="33" y="1832"/>
                  </a:cubicBezTo>
                  <a:cubicBezTo>
                    <a:pt x="60" y="1937"/>
                    <a:pt x="116" y="2036"/>
                    <a:pt x="172" y="2127"/>
                  </a:cubicBezTo>
                  <a:cubicBezTo>
                    <a:pt x="216" y="2200"/>
                    <a:pt x="265" y="2281"/>
                    <a:pt x="323" y="2354"/>
                  </a:cubicBezTo>
                  <a:cubicBezTo>
                    <a:pt x="386" y="2435"/>
                    <a:pt x="452" y="2495"/>
                    <a:pt x="523" y="2540"/>
                  </a:cubicBezTo>
                  <a:cubicBezTo>
                    <a:pt x="585" y="2579"/>
                    <a:pt x="647" y="2604"/>
                    <a:pt x="713" y="2616"/>
                  </a:cubicBezTo>
                  <a:cubicBezTo>
                    <a:pt x="773" y="2628"/>
                    <a:pt x="836" y="2629"/>
                    <a:pt x="904" y="2621"/>
                  </a:cubicBezTo>
                  <a:cubicBezTo>
                    <a:pt x="1032" y="2605"/>
                    <a:pt x="1162" y="2557"/>
                    <a:pt x="1299" y="2507"/>
                  </a:cubicBezTo>
                  <a:cubicBezTo>
                    <a:pt x="1430" y="2458"/>
                    <a:pt x="1566" y="2408"/>
                    <a:pt x="1710" y="2383"/>
                  </a:cubicBezTo>
                  <a:cubicBezTo>
                    <a:pt x="1738" y="2378"/>
                    <a:pt x="1766" y="2374"/>
                    <a:pt x="1793" y="2370"/>
                  </a:cubicBezTo>
                  <a:cubicBezTo>
                    <a:pt x="1849" y="2363"/>
                    <a:pt x="1908" y="2354"/>
                    <a:pt x="1965" y="2338"/>
                  </a:cubicBezTo>
                  <a:cubicBezTo>
                    <a:pt x="2092" y="2302"/>
                    <a:pt x="2212" y="2229"/>
                    <a:pt x="2313" y="2161"/>
                  </a:cubicBezTo>
                  <a:cubicBezTo>
                    <a:pt x="2394" y="2107"/>
                    <a:pt x="2469" y="2051"/>
                    <a:pt x="2538" y="1993"/>
                  </a:cubicBezTo>
                  <a:cubicBezTo>
                    <a:pt x="2613" y="1930"/>
                    <a:pt x="2680" y="1866"/>
                    <a:pt x="2737" y="1802"/>
                  </a:cubicBezTo>
                  <a:cubicBezTo>
                    <a:pt x="2868" y="1655"/>
                    <a:pt x="2946" y="1509"/>
                    <a:pt x="2968" y="1370"/>
                  </a:cubicBezTo>
                  <a:cubicBezTo>
                    <a:pt x="2976" y="1320"/>
                    <a:pt x="2977" y="1272"/>
                    <a:pt x="2972" y="1222"/>
                  </a:cubicBezTo>
                  <a:cubicBezTo>
                    <a:pt x="2967" y="1177"/>
                    <a:pt x="2956" y="1132"/>
                    <a:pt x="2940" y="1085"/>
                  </a:cubicBezTo>
                  <a:cubicBezTo>
                    <a:pt x="2911" y="996"/>
                    <a:pt x="2865" y="911"/>
                    <a:pt x="2820" y="829"/>
                  </a:cubicBezTo>
                  <a:cubicBezTo>
                    <a:pt x="2783" y="759"/>
                    <a:pt x="2744" y="687"/>
                    <a:pt x="2715" y="613"/>
                  </a:cubicBezTo>
                  <a:cubicBezTo>
                    <a:pt x="2696" y="565"/>
                    <a:pt x="2680" y="513"/>
                    <a:pt x="2665" y="464"/>
                  </a:cubicBezTo>
                  <a:cubicBezTo>
                    <a:pt x="2644" y="393"/>
                    <a:pt x="2622" y="319"/>
                    <a:pt x="2589" y="253"/>
                  </a:cubicBezTo>
                  <a:cubicBezTo>
                    <a:pt x="2558" y="192"/>
                    <a:pt x="2519" y="142"/>
                    <a:pt x="2473" y="103"/>
                  </a:cubicBezTo>
                  <a:cubicBezTo>
                    <a:pt x="2420" y="60"/>
                    <a:pt x="2359" y="33"/>
                    <a:pt x="2291" y="25"/>
                  </a:cubicBezTo>
                  <a:cubicBezTo>
                    <a:pt x="2274" y="23"/>
                    <a:pt x="2258" y="22"/>
                    <a:pt x="2241" y="22"/>
                  </a:cubicBezTo>
                  <a:cubicBezTo>
                    <a:pt x="2047" y="22"/>
                    <a:pt x="1833" y="151"/>
                    <a:pt x="1646" y="28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62" name="Freeform 27">
              <a:extLst>
                <a:ext uri="{FF2B5EF4-FFF2-40B4-BE49-F238E27FC236}">
                  <a16:creationId xmlns:a16="http://schemas.microsoft.com/office/drawing/2014/main" id="{DD3E703F-3033-468F-A395-1384016535DA}"/>
                </a:ext>
              </a:extLst>
            </p:cNvPr>
            <p:cNvSpPr>
              <a:spLocks noEditPoints="1"/>
            </p:cNvSpPr>
            <p:nvPr/>
          </p:nvSpPr>
          <p:spPr bwMode="auto">
            <a:xfrm>
              <a:off x="4649" y="1424"/>
              <a:ext cx="2267" cy="1984"/>
            </a:xfrm>
            <a:custGeom>
              <a:avLst/>
              <a:gdLst>
                <a:gd name="T0" fmla="*/ 543 w 3063"/>
                <a:gd name="T1" fmla="*/ 2586 h 2681"/>
                <a:gd name="T2" fmla="*/ 101 w 3063"/>
                <a:gd name="T3" fmla="*/ 2048 h 2681"/>
                <a:gd name="T4" fmla="*/ 56 w 3063"/>
                <a:gd name="T5" fmla="*/ 1493 h 2681"/>
                <a:gd name="T6" fmla="*/ 166 w 3063"/>
                <a:gd name="T7" fmla="*/ 1318 h 2681"/>
                <a:gd name="T8" fmla="*/ 289 w 3063"/>
                <a:gd name="T9" fmla="*/ 1001 h 2681"/>
                <a:gd name="T10" fmla="*/ 378 w 3063"/>
                <a:gd name="T11" fmla="*/ 730 h 2681"/>
                <a:gd name="T12" fmla="*/ 545 w 3063"/>
                <a:gd name="T13" fmla="*/ 564 h 2681"/>
                <a:gd name="T14" fmla="*/ 985 w 3063"/>
                <a:gd name="T15" fmla="*/ 531 h 2681"/>
                <a:gd name="T16" fmla="*/ 1103 w 3063"/>
                <a:gd name="T17" fmla="*/ 511 h 2681"/>
                <a:gd name="T18" fmla="*/ 1427 w 3063"/>
                <a:gd name="T19" fmla="*/ 369 h 2681"/>
                <a:gd name="T20" fmla="*/ 1659 w 3063"/>
                <a:gd name="T21" fmla="*/ 207 h 2681"/>
                <a:gd name="T22" fmla="*/ 2141 w 3063"/>
                <a:gd name="T23" fmla="*/ 11 h 2681"/>
                <a:gd name="T24" fmla="*/ 2285 w 3063"/>
                <a:gd name="T25" fmla="*/ 0 h 2681"/>
                <a:gd name="T26" fmla="*/ 2421 w 3063"/>
                <a:gd name="T27" fmla="*/ 21 h 2681"/>
                <a:gd name="T28" fmla="*/ 2648 w 3063"/>
                <a:gd name="T29" fmla="*/ 221 h 2681"/>
                <a:gd name="T30" fmla="*/ 2781 w 3063"/>
                <a:gd name="T31" fmla="*/ 596 h 2681"/>
                <a:gd name="T32" fmla="*/ 2896 w 3063"/>
                <a:gd name="T33" fmla="*/ 839 h 2681"/>
                <a:gd name="T34" fmla="*/ 3052 w 3063"/>
                <a:gd name="T35" fmla="*/ 1384 h 2681"/>
                <a:gd name="T36" fmla="*/ 2736 w 3063"/>
                <a:gd name="T37" fmla="*/ 1947 h 2681"/>
                <a:gd name="T38" fmla="*/ 2011 w 3063"/>
                <a:gd name="T39" fmla="*/ 2433 h 2681"/>
                <a:gd name="T40" fmla="*/ 1744 w 3063"/>
                <a:gd name="T41" fmla="*/ 2489 h 2681"/>
                <a:gd name="T42" fmla="*/ 1334 w 3063"/>
                <a:gd name="T43" fmla="*/ 2588 h 2681"/>
                <a:gd name="T44" fmla="*/ 1005 w 3063"/>
                <a:gd name="T45" fmla="*/ 2669 h 2681"/>
                <a:gd name="T46" fmla="*/ 760 w 3063"/>
                <a:gd name="T47" fmla="*/ 2668 h 2681"/>
                <a:gd name="T48" fmla="*/ 1947 w 3063"/>
                <a:gd name="T49" fmla="*/ 63 h 2681"/>
                <a:gd name="T50" fmla="*/ 1531 w 3063"/>
                <a:gd name="T51" fmla="*/ 297 h 2681"/>
                <a:gd name="T52" fmla="*/ 1174 w 3063"/>
                <a:gd name="T53" fmla="*/ 496 h 2681"/>
                <a:gd name="T54" fmla="*/ 1086 w 3063"/>
                <a:gd name="T55" fmla="*/ 515 h 2681"/>
                <a:gd name="T56" fmla="*/ 826 w 3063"/>
                <a:gd name="T57" fmla="*/ 530 h 2681"/>
                <a:gd name="T58" fmla="*/ 485 w 3063"/>
                <a:gd name="T59" fmla="*/ 604 h 2681"/>
                <a:gd name="T60" fmla="*/ 316 w 3063"/>
                <a:gd name="T61" fmla="*/ 881 h 2681"/>
                <a:gd name="T62" fmla="*/ 219 w 3063"/>
                <a:gd name="T63" fmla="*/ 1239 h 2681"/>
                <a:gd name="T64" fmla="*/ 142 w 3063"/>
                <a:gd name="T65" fmla="*/ 1352 h 2681"/>
                <a:gd name="T66" fmla="*/ 13 w 3063"/>
                <a:gd name="T67" fmla="*/ 1779 h 2681"/>
                <a:gd name="T68" fmla="*/ 165 w 3063"/>
                <a:gd name="T69" fmla="*/ 2160 h 2681"/>
                <a:gd name="T70" fmla="*/ 760 w 3063"/>
                <a:gd name="T71" fmla="*/ 2668 h 2681"/>
                <a:gd name="T72" fmla="*/ 1255 w 3063"/>
                <a:gd name="T73" fmla="*/ 2610 h 2681"/>
                <a:gd name="T74" fmla="*/ 1738 w 3063"/>
                <a:gd name="T75" fmla="*/ 2489 h 2681"/>
                <a:gd name="T76" fmla="*/ 1956 w 3063"/>
                <a:gd name="T77" fmla="*/ 2449 h 2681"/>
                <a:gd name="T78" fmla="*/ 2378 w 3063"/>
                <a:gd name="T79" fmla="*/ 2229 h 2681"/>
                <a:gd name="T80" fmla="*/ 2949 w 3063"/>
                <a:gd name="T81" fmla="*/ 1677 h 2681"/>
                <a:gd name="T82" fmla="*/ 3002 w 3063"/>
                <a:gd name="T83" fmla="*/ 1065 h 2681"/>
                <a:gd name="T84" fmla="*/ 2818 w 3063"/>
                <a:gd name="T85" fmla="*/ 686 h 2681"/>
                <a:gd name="T86" fmla="*/ 2736 w 3063"/>
                <a:gd name="T87" fmla="*/ 458 h 2681"/>
                <a:gd name="T88" fmla="*/ 2553 w 3063"/>
                <a:gd name="T89" fmla="*/ 101 h 2681"/>
                <a:gd name="T90" fmla="*/ 2324 w 3063"/>
                <a:gd name="T91" fmla="*/ 3 h 2681"/>
                <a:gd name="T92" fmla="*/ 2277 w 3063"/>
                <a:gd name="T93" fmla="*/ 1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63" h="2681">
                  <a:moveTo>
                    <a:pt x="760" y="2668"/>
                  </a:moveTo>
                  <a:cubicBezTo>
                    <a:pt x="683" y="2655"/>
                    <a:pt x="612" y="2628"/>
                    <a:pt x="543" y="2586"/>
                  </a:cubicBezTo>
                  <a:cubicBezTo>
                    <a:pt x="369" y="2481"/>
                    <a:pt x="256" y="2311"/>
                    <a:pt x="165" y="2161"/>
                  </a:cubicBezTo>
                  <a:cubicBezTo>
                    <a:pt x="139" y="2119"/>
                    <a:pt x="119" y="2083"/>
                    <a:pt x="101" y="2048"/>
                  </a:cubicBezTo>
                  <a:cubicBezTo>
                    <a:pt x="52" y="1952"/>
                    <a:pt x="23" y="1864"/>
                    <a:pt x="13" y="1779"/>
                  </a:cubicBezTo>
                  <a:cubicBezTo>
                    <a:pt x="0" y="1677"/>
                    <a:pt x="14" y="1583"/>
                    <a:pt x="56" y="1493"/>
                  </a:cubicBezTo>
                  <a:cubicBezTo>
                    <a:pt x="79" y="1443"/>
                    <a:pt x="112" y="1394"/>
                    <a:pt x="141" y="1352"/>
                  </a:cubicBezTo>
                  <a:cubicBezTo>
                    <a:pt x="149" y="1340"/>
                    <a:pt x="157" y="1329"/>
                    <a:pt x="166" y="1318"/>
                  </a:cubicBezTo>
                  <a:cubicBezTo>
                    <a:pt x="184" y="1292"/>
                    <a:pt x="204" y="1266"/>
                    <a:pt x="218" y="1238"/>
                  </a:cubicBezTo>
                  <a:cubicBezTo>
                    <a:pt x="257" y="1162"/>
                    <a:pt x="273" y="1080"/>
                    <a:pt x="289" y="1001"/>
                  </a:cubicBezTo>
                  <a:cubicBezTo>
                    <a:pt x="297" y="962"/>
                    <a:pt x="305" y="921"/>
                    <a:pt x="315" y="881"/>
                  </a:cubicBezTo>
                  <a:cubicBezTo>
                    <a:pt x="330" y="828"/>
                    <a:pt x="351" y="776"/>
                    <a:pt x="378" y="730"/>
                  </a:cubicBezTo>
                  <a:cubicBezTo>
                    <a:pt x="408" y="678"/>
                    <a:pt x="444" y="636"/>
                    <a:pt x="485" y="603"/>
                  </a:cubicBezTo>
                  <a:cubicBezTo>
                    <a:pt x="505" y="587"/>
                    <a:pt x="525" y="575"/>
                    <a:pt x="545" y="564"/>
                  </a:cubicBezTo>
                  <a:cubicBezTo>
                    <a:pt x="640" y="516"/>
                    <a:pt x="730" y="522"/>
                    <a:pt x="826" y="529"/>
                  </a:cubicBezTo>
                  <a:cubicBezTo>
                    <a:pt x="878" y="533"/>
                    <a:pt x="931" y="536"/>
                    <a:pt x="985" y="531"/>
                  </a:cubicBezTo>
                  <a:cubicBezTo>
                    <a:pt x="1018" y="528"/>
                    <a:pt x="1053" y="521"/>
                    <a:pt x="1086" y="514"/>
                  </a:cubicBezTo>
                  <a:cubicBezTo>
                    <a:pt x="1092" y="513"/>
                    <a:pt x="1097" y="512"/>
                    <a:pt x="1103" y="511"/>
                  </a:cubicBezTo>
                  <a:cubicBezTo>
                    <a:pt x="1125" y="506"/>
                    <a:pt x="1150" y="501"/>
                    <a:pt x="1174" y="495"/>
                  </a:cubicBezTo>
                  <a:cubicBezTo>
                    <a:pt x="1250" y="474"/>
                    <a:pt x="1331" y="434"/>
                    <a:pt x="1427" y="369"/>
                  </a:cubicBezTo>
                  <a:cubicBezTo>
                    <a:pt x="1462" y="346"/>
                    <a:pt x="1497" y="321"/>
                    <a:pt x="1530" y="297"/>
                  </a:cubicBezTo>
                  <a:cubicBezTo>
                    <a:pt x="1572" y="267"/>
                    <a:pt x="1615" y="235"/>
                    <a:pt x="1659" y="207"/>
                  </a:cubicBezTo>
                  <a:cubicBezTo>
                    <a:pt x="1748" y="150"/>
                    <a:pt x="1850" y="98"/>
                    <a:pt x="1946" y="62"/>
                  </a:cubicBezTo>
                  <a:cubicBezTo>
                    <a:pt x="2015" y="37"/>
                    <a:pt x="2076" y="21"/>
                    <a:pt x="2141" y="11"/>
                  </a:cubicBezTo>
                  <a:cubicBezTo>
                    <a:pt x="2192" y="4"/>
                    <a:pt x="2236" y="0"/>
                    <a:pt x="2277" y="0"/>
                  </a:cubicBezTo>
                  <a:cubicBezTo>
                    <a:pt x="2280" y="0"/>
                    <a:pt x="2282" y="0"/>
                    <a:pt x="2285" y="0"/>
                  </a:cubicBezTo>
                  <a:cubicBezTo>
                    <a:pt x="2299" y="0"/>
                    <a:pt x="2312" y="1"/>
                    <a:pt x="2325" y="2"/>
                  </a:cubicBezTo>
                  <a:cubicBezTo>
                    <a:pt x="2359" y="5"/>
                    <a:pt x="2391" y="11"/>
                    <a:pt x="2421" y="21"/>
                  </a:cubicBezTo>
                  <a:cubicBezTo>
                    <a:pt x="2469" y="38"/>
                    <a:pt x="2514" y="64"/>
                    <a:pt x="2554" y="100"/>
                  </a:cubicBezTo>
                  <a:cubicBezTo>
                    <a:pt x="2590" y="134"/>
                    <a:pt x="2622" y="174"/>
                    <a:pt x="2648" y="221"/>
                  </a:cubicBezTo>
                  <a:cubicBezTo>
                    <a:pt x="2688" y="295"/>
                    <a:pt x="2713" y="378"/>
                    <a:pt x="2737" y="458"/>
                  </a:cubicBezTo>
                  <a:cubicBezTo>
                    <a:pt x="2751" y="504"/>
                    <a:pt x="2765" y="551"/>
                    <a:pt x="2781" y="596"/>
                  </a:cubicBezTo>
                  <a:cubicBezTo>
                    <a:pt x="2792" y="624"/>
                    <a:pt x="2804" y="654"/>
                    <a:pt x="2819" y="686"/>
                  </a:cubicBezTo>
                  <a:cubicBezTo>
                    <a:pt x="2843" y="738"/>
                    <a:pt x="2870" y="789"/>
                    <a:pt x="2896" y="839"/>
                  </a:cubicBezTo>
                  <a:cubicBezTo>
                    <a:pt x="2934" y="912"/>
                    <a:pt x="2973" y="988"/>
                    <a:pt x="3003" y="1065"/>
                  </a:cubicBezTo>
                  <a:cubicBezTo>
                    <a:pt x="3047" y="1179"/>
                    <a:pt x="3063" y="1280"/>
                    <a:pt x="3052" y="1384"/>
                  </a:cubicBezTo>
                  <a:cubicBezTo>
                    <a:pt x="3042" y="1480"/>
                    <a:pt x="3008" y="1578"/>
                    <a:pt x="2950" y="1678"/>
                  </a:cubicBezTo>
                  <a:cubicBezTo>
                    <a:pt x="2897" y="1769"/>
                    <a:pt x="2825" y="1860"/>
                    <a:pt x="2736" y="1947"/>
                  </a:cubicBezTo>
                  <a:cubicBezTo>
                    <a:pt x="2643" y="2037"/>
                    <a:pt x="2530" y="2127"/>
                    <a:pt x="2379" y="2230"/>
                  </a:cubicBezTo>
                  <a:cubicBezTo>
                    <a:pt x="2264" y="2308"/>
                    <a:pt x="2141" y="2389"/>
                    <a:pt x="2011" y="2433"/>
                  </a:cubicBezTo>
                  <a:cubicBezTo>
                    <a:pt x="1993" y="2439"/>
                    <a:pt x="1975" y="2445"/>
                    <a:pt x="1956" y="2450"/>
                  </a:cubicBezTo>
                  <a:cubicBezTo>
                    <a:pt x="1886" y="2468"/>
                    <a:pt x="1817" y="2478"/>
                    <a:pt x="1744" y="2489"/>
                  </a:cubicBezTo>
                  <a:cubicBezTo>
                    <a:pt x="1738" y="2490"/>
                    <a:pt x="1738" y="2490"/>
                    <a:pt x="1738" y="2490"/>
                  </a:cubicBezTo>
                  <a:cubicBezTo>
                    <a:pt x="1595" y="2511"/>
                    <a:pt x="1462" y="2550"/>
                    <a:pt x="1334" y="2588"/>
                  </a:cubicBezTo>
                  <a:cubicBezTo>
                    <a:pt x="1308" y="2595"/>
                    <a:pt x="1281" y="2603"/>
                    <a:pt x="1255" y="2611"/>
                  </a:cubicBezTo>
                  <a:cubicBezTo>
                    <a:pt x="1175" y="2633"/>
                    <a:pt x="1090" y="2656"/>
                    <a:pt x="1005" y="2669"/>
                  </a:cubicBezTo>
                  <a:cubicBezTo>
                    <a:pt x="961" y="2675"/>
                    <a:pt x="919" y="2678"/>
                    <a:pt x="878" y="2678"/>
                  </a:cubicBezTo>
                  <a:cubicBezTo>
                    <a:pt x="837" y="2678"/>
                    <a:pt x="798" y="2675"/>
                    <a:pt x="760" y="2668"/>
                  </a:cubicBezTo>
                  <a:moveTo>
                    <a:pt x="2141" y="12"/>
                  </a:moveTo>
                  <a:cubicBezTo>
                    <a:pt x="2077" y="22"/>
                    <a:pt x="2015" y="38"/>
                    <a:pt x="1947" y="63"/>
                  </a:cubicBezTo>
                  <a:cubicBezTo>
                    <a:pt x="1850" y="99"/>
                    <a:pt x="1748" y="150"/>
                    <a:pt x="1659" y="208"/>
                  </a:cubicBezTo>
                  <a:cubicBezTo>
                    <a:pt x="1616" y="236"/>
                    <a:pt x="1573" y="267"/>
                    <a:pt x="1531" y="297"/>
                  </a:cubicBezTo>
                  <a:cubicBezTo>
                    <a:pt x="1497" y="322"/>
                    <a:pt x="1462" y="347"/>
                    <a:pt x="1428" y="370"/>
                  </a:cubicBezTo>
                  <a:cubicBezTo>
                    <a:pt x="1331" y="435"/>
                    <a:pt x="1250" y="475"/>
                    <a:pt x="1174" y="496"/>
                  </a:cubicBezTo>
                  <a:cubicBezTo>
                    <a:pt x="1150" y="502"/>
                    <a:pt x="1125" y="507"/>
                    <a:pt x="1103" y="512"/>
                  </a:cubicBezTo>
                  <a:cubicBezTo>
                    <a:pt x="1097" y="513"/>
                    <a:pt x="1092" y="514"/>
                    <a:pt x="1086" y="515"/>
                  </a:cubicBezTo>
                  <a:cubicBezTo>
                    <a:pt x="1053" y="522"/>
                    <a:pt x="1018" y="529"/>
                    <a:pt x="985" y="532"/>
                  </a:cubicBezTo>
                  <a:cubicBezTo>
                    <a:pt x="931" y="537"/>
                    <a:pt x="877" y="533"/>
                    <a:pt x="826" y="530"/>
                  </a:cubicBezTo>
                  <a:cubicBezTo>
                    <a:pt x="730" y="523"/>
                    <a:pt x="640" y="516"/>
                    <a:pt x="545" y="565"/>
                  </a:cubicBezTo>
                  <a:cubicBezTo>
                    <a:pt x="525" y="575"/>
                    <a:pt x="505" y="588"/>
                    <a:pt x="485" y="604"/>
                  </a:cubicBezTo>
                  <a:cubicBezTo>
                    <a:pt x="444" y="636"/>
                    <a:pt x="408" y="679"/>
                    <a:pt x="378" y="731"/>
                  </a:cubicBezTo>
                  <a:cubicBezTo>
                    <a:pt x="352" y="776"/>
                    <a:pt x="331" y="828"/>
                    <a:pt x="316" y="881"/>
                  </a:cubicBezTo>
                  <a:cubicBezTo>
                    <a:pt x="305" y="921"/>
                    <a:pt x="297" y="962"/>
                    <a:pt x="290" y="1001"/>
                  </a:cubicBezTo>
                  <a:cubicBezTo>
                    <a:pt x="274" y="1080"/>
                    <a:pt x="258" y="1162"/>
                    <a:pt x="219" y="1239"/>
                  </a:cubicBezTo>
                  <a:cubicBezTo>
                    <a:pt x="204" y="1266"/>
                    <a:pt x="185" y="1293"/>
                    <a:pt x="166" y="1318"/>
                  </a:cubicBezTo>
                  <a:cubicBezTo>
                    <a:pt x="158" y="1329"/>
                    <a:pt x="150" y="1341"/>
                    <a:pt x="142" y="1352"/>
                  </a:cubicBezTo>
                  <a:cubicBezTo>
                    <a:pt x="113" y="1394"/>
                    <a:pt x="80" y="1443"/>
                    <a:pt x="56" y="1494"/>
                  </a:cubicBezTo>
                  <a:cubicBezTo>
                    <a:pt x="15" y="1583"/>
                    <a:pt x="1" y="1677"/>
                    <a:pt x="13" y="1779"/>
                  </a:cubicBezTo>
                  <a:cubicBezTo>
                    <a:pt x="24" y="1864"/>
                    <a:pt x="53" y="1952"/>
                    <a:pt x="102" y="2048"/>
                  </a:cubicBezTo>
                  <a:cubicBezTo>
                    <a:pt x="119" y="2082"/>
                    <a:pt x="140" y="2119"/>
                    <a:pt x="165" y="2160"/>
                  </a:cubicBezTo>
                  <a:cubicBezTo>
                    <a:pt x="257" y="2311"/>
                    <a:pt x="369" y="2480"/>
                    <a:pt x="544" y="2586"/>
                  </a:cubicBezTo>
                  <a:cubicBezTo>
                    <a:pt x="612" y="2627"/>
                    <a:pt x="683" y="2654"/>
                    <a:pt x="760" y="2668"/>
                  </a:cubicBezTo>
                  <a:cubicBezTo>
                    <a:pt x="835" y="2681"/>
                    <a:pt x="915" y="2681"/>
                    <a:pt x="1005" y="2668"/>
                  </a:cubicBezTo>
                  <a:cubicBezTo>
                    <a:pt x="1090" y="2656"/>
                    <a:pt x="1175" y="2633"/>
                    <a:pt x="1255" y="2610"/>
                  </a:cubicBezTo>
                  <a:cubicBezTo>
                    <a:pt x="1281" y="2602"/>
                    <a:pt x="1307" y="2595"/>
                    <a:pt x="1333" y="2587"/>
                  </a:cubicBezTo>
                  <a:cubicBezTo>
                    <a:pt x="1462" y="2549"/>
                    <a:pt x="1595" y="2510"/>
                    <a:pt x="1738" y="2489"/>
                  </a:cubicBezTo>
                  <a:cubicBezTo>
                    <a:pt x="1744" y="2488"/>
                    <a:pt x="1744" y="2488"/>
                    <a:pt x="1744" y="2488"/>
                  </a:cubicBezTo>
                  <a:cubicBezTo>
                    <a:pt x="1817" y="2478"/>
                    <a:pt x="1886" y="2468"/>
                    <a:pt x="1956" y="2449"/>
                  </a:cubicBezTo>
                  <a:cubicBezTo>
                    <a:pt x="1975" y="2444"/>
                    <a:pt x="1993" y="2438"/>
                    <a:pt x="2010" y="2433"/>
                  </a:cubicBezTo>
                  <a:cubicBezTo>
                    <a:pt x="2141" y="2388"/>
                    <a:pt x="2264" y="2308"/>
                    <a:pt x="2378" y="2229"/>
                  </a:cubicBezTo>
                  <a:cubicBezTo>
                    <a:pt x="2529" y="2126"/>
                    <a:pt x="2643" y="2036"/>
                    <a:pt x="2735" y="1946"/>
                  </a:cubicBezTo>
                  <a:cubicBezTo>
                    <a:pt x="2824" y="1859"/>
                    <a:pt x="2896" y="1769"/>
                    <a:pt x="2949" y="1677"/>
                  </a:cubicBezTo>
                  <a:cubicBezTo>
                    <a:pt x="3007" y="1578"/>
                    <a:pt x="3041" y="1479"/>
                    <a:pt x="3051" y="1384"/>
                  </a:cubicBezTo>
                  <a:cubicBezTo>
                    <a:pt x="3062" y="1280"/>
                    <a:pt x="3047" y="1179"/>
                    <a:pt x="3002" y="1065"/>
                  </a:cubicBezTo>
                  <a:cubicBezTo>
                    <a:pt x="2973" y="988"/>
                    <a:pt x="2933" y="912"/>
                    <a:pt x="2895" y="839"/>
                  </a:cubicBezTo>
                  <a:cubicBezTo>
                    <a:pt x="2869" y="790"/>
                    <a:pt x="2842" y="738"/>
                    <a:pt x="2818" y="686"/>
                  </a:cubicBezTo>
                  <a:cubicBezTo>
                    <a:pt x="2804" y="654"/>
                    <a:pt x="2791" y="625"/>
                    <a:pt x="2781" y="596"/>
                  </a:cubicBezTo>
                  <a:cubicBezTo>
                    <a:pt x="2764" y="551"/>
                    <a:pt x="2750" y="504"/>
                    <a:pt x="2736" y="458"/>
                  </a:cubicBezTo>
                  <a:cubicBezTo>
                    <a:pt x="2712" y="378"/>
                    <a:pt x="2687" y="295"/>
                    <a:pt x="2647" y="222"/>
                  </a:cubicBezTo>
                  <a:cubicBezTo>
                    <a:pt x="2622" y="175"/>
                    <a:pt x="2590" y="134"/>
                    <a:pt x="2553" y="101"/>
                  </a:cubicBezTo>
                  <a:cubicBezTo>
                    <a:pt x="2514" y="65"/>
                    <a:pt x="2469" y="38"/>
                    <a:pt x="2420" y="22"/>
                  </a:cubicBezTo>
                  <a:cubicBezTo>
                    <a:pt x="2391" y="12"/>
                    <a:pt x="2359" y="6"/>
                    <a:pt x="2324" y="3"/>
                  </a:cubicBezTo>
                  <a:cubicBezTo>
                    <a:pt x="2312" y="2"/>
                    <a:pt x="2299" y="1"/>
                    <a:pt x="2285" y="1"/>
                  </a:cubicBezTo>
                  <a:cubicBezTo>
                    <a:pt x="2282" y="1"/>
                    <a:pt x="2280" y="1"/>
                    <a:pt x="2277" y="1"/>
                  </a:cubicBezTo>
                  <a:cubicBezTo>
                    <a:pt x="2236" y="1"/>
                    <a:pt x="2192" y="5"/>
                    <a:pt x="2141"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63" name="Freeform 28">
              <a:extLst>
                <a:ext uri="{FF2B5EF4-FFF2-40B4-BE49-F238E27FC236}">
                  <a16:creationId xmlns:a16="http://schemas.microsoft.com/office/drawing/2014/main" id="{063313A8-95E8-4651-97A4-4D5F315308A9}"/>
                </a:ext>
              </a:extLst>
            </p:cNvPr>
            <p:cNvSpPr>
              <a:spLocks noEditPoints="1"/>
            </p:cNvSpPr>
            <p:nvPr/>
          </p:nvSpPr>
          <p:spPr bwMode="auto">
            <a:xfrm>
              <a:off x="4606" y="1379"/>
              <a:ext cx="2333" cy="2051"/>
            </a:xfrm>
            <a:custGeom>
              <a:avLst/>
              <a:gdLst>
                <a:gd name="T0" fmla="*/ 570 w 3152"/>
                <a:gd name="T1" fmla="*/ 2659 h 2771"/>
                <a:gd name="T2" fmla="*/ 98 w 3152"/>
                <a:gd name="T3" fmla="*/ 2101 h 2771"/>
                <a:gd name="T4" fmla="*/ 57 w 3152"/>
                <a:gd name="T5" fmla="*/ 1514 h 2771"/>
                <a:gd name="T6" fmla="*/ 183 w 3152"/>
                <a:gd name="T7" fmla="*/ 1321 h 2771"/>
                <a:gd name="T8" fmla="*/ 307 w 3152"/>
                <a:gd name="T9" fmla="*/ 1001 h 2771"/>
                <a:gd name="T10" fmla="*/ 487 w 3152"/>
                <a:gd name="T11" fmla="*/ 603 h 2771"/>
                <a:gd name="T12" fmla="*/ 816 w 3152"/>
                <a:gd name="T13" fmla="*/ 510 h 2771"/>
                <a:gd name="T14" fmla="*/ 1031 w 3152"/>
                <a:gd name="T15" fmla="*/ 491 h 2771"/>
                <a:gd name="T16" fmla="*/ 1116 w 3152"/>
                <a:gd name="T17" fmla="*/ 476 h 2771"/>
                <a:gd name="T18" fmla="*/ 1437 w 3152"/>
                <a:gd name="T19" fmla="*/ 334 h 2771"/>
                <a:gd name="T20" fmla="*/ 1678 w 3152"/>
                <a:gd name="T21" fmla="*/ 157 h 2771"/>
                <a:gd name="T22" fmla="*/ 2174 w 3152"/>
                <a:gd name="T23" fmla="*/ 6 h 2771"/>
                <a:gd name="T24" fmla="*/ 2325 w 3152"/>
                <a:gd name="T25" fmla="*/ 0 h 2771"/>
                <a:gd name="T26" fmla="*/ 2367 w 3152"/>
                <a:gd name="T27" fmla="*/ 1 h 2771"/>
                <a:gd name="T28" fmla="*/ 2717 w 3152"/>
                <a:gd name="T29" fmla="*/ 213 h 2771"/>
                <a:gd name="T30" fmla="*/ 2858 w 3152"/>
                <a:gd name="T31" fmla="*/ 602 h 2771"/>
                <a:gd name="T32" fmla="*/ 2983 w 3152"/>
                <a:gd name="T33" fmla="*/ 876 h 2771"/>
                <a:gd name="T34" fmla="*/ 3146 w 3152"/>
                <a:gd name="T35" fmla="*/ 1423 h 2771"/>
                <a:gd name="T36" fmla="*/ 2454 w 3152"/>
                <a:gd name="T37" fmla="*/ 2325 h 2771"/>
                <a:gd name="T38" fmla="*/ 2065 w 3152"/>
                <a:gd name="T39" fmla="*/ 2555 h 2771"/>
                <a:gd name="T40" fmla="*/ 1775 w 3152"/>
                <a:gd name="T41" fmla="*/ 2623 h 2771"/>
                <a:gd name="T42" fmla="*/ 1288 w 3152"/>
                <a:gd name="T43" fmla="*/ 2716 h 2771"/>
                <a:gd name="T44" fmla="*/ 792 w 3152"/>
                <a:gd name="T45" fmla="*/ 2743 h 2771"/>
                <a:gd name="T46" fmla="*/ 2174 w 3152"/>
                <a:gd name="T47" fmla="*/ 13 h 2771"/>
                <a:gd name="T48" fmla="*/ 1681 w 3152"/>
                <a:gd name="T49" fmla="*/ 163 h 2771"/>
                <a:gd name="T50" fmla="*/ 1441 w 3152"/>
                <a:gd name="T51" fmla="*/ 339 h 2771"/>
                <a:gd name="T52" fmla="*/ 1117 w 3152"/>
                <a:gd name="T53" fmla="*/ 483 h 2771"/>
                <a:gd name="T54" fmla="*/ 1033 w 3152"/>
                <a:gd name="T55" fmla="*/ 498 h 2771"/>
                <a:gd name="T56" fmla="*/ 816 w 3152"/>
                <a:gd name="T57" fmla="*/ 517 h 2771"/>
                <a:gd name="T58" fmla="*/ 492 w 3152"/>
                <a:gd name="T59" fmla="*/ 608 h 2771"/>
                <a:gd name="T60" fmla="*/ 314 w 3152"/>
                <a:gd name="T61" fmla="*/ 1002 h 2771"/>
                <a:gd name="T62" fmla="*/ 189 w 3152"/>
                <a:gd name="T63" fmla="*/ 1326 h 2771"/>
                <a:gd name="T64" fmla="*/ 63 w 3152"/>
                <a:gd name="T65" fmla="*/ 1517 h 2771"/>
                <a:gd name="T66" fmla="*/ 104 w 3152"/>
                <a:gd name="T67" fmla="*/ 2098 h 2771"/>
                <a:gd name="T68" fmla="*/ 574 w 3152"/>
                <a:gd name="T69" fmla="*/ 2652 h 2771"/>
                <a:gd name="T70" fmla="*/ 1286 w 3152"/>
                <a:gd name="T71" fmla="*/ 2710 h 2771"/>
                <a:gd name="T72" fmla="*/ 1774 w 3152"/>
                <a:gd name="T73" fmla="*/ 2617 h 2771"/>
                <a:gd name="T74" fmla="*/ 2063 w 3152"/>
                <a:gd name="T75" fmla="*/ 2548 h 2771"/>
                <a:gd name="T76" fmla="*/ 2450 w 3152"/>
                <a:gd name="T77" fmla="*/ 2319 h 2771"/>
                <a:gd name="T78" fmla="*/ 3139 w 3152"/>
                <a:gd name="T79" fmla="*/ 1422 h 2771"/>
                <a:gd name="T80" fmla="*/ 2976 w 3152"/>
                <a:gd name="T81" fmla="*/ 879 h 2771"/>
                <a:gd name="T82" fmla="*/ 2852 w 3152"/>
                <a:gd name="T83" fmla="*/ 604 h 2771"/>
                <a:gd name="T84" fmla="*/ 2711 w 3152"/>
                <a:gd name="T85" fmla="*/ 216 h 2771"/>
                <a:gd name="T86" fmla="*/ 2366 w 3152"/>
                <a:gd name="T87" fmla="*/ 8 h 2771"/>
                <a:gd name="T88" fmla="*/ 2325 w 3152"/>
                <a:gd name="T89" fmla="*/ 7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52" h="2771">
                  <a:moveTo>
                    <a:pt x="792" y="2743"/>
                  </a:moveTo>
                  <a:cubicBezTo>
                    <a:pt x="712" y="2727"/>
                    <a:pt x="640" y="2699"/>
                    <a:pt x="570" y="2659"/>
                  </a:cubicBezTo>
                  <a:cubicBezTo>
                    <a:pt x="379" y="2547"/>
                    <a:pt x="252" y="2365"/>
                    <a:pt x="164" y="2220"/>
                  </a:cubicBezTo>
                  <a:cubicBezTo>
                    <a:pt x="138" y="2177"/>
                    <a:pt x="116" y="2138"/>
                    <a:pt x="98" y="2101"/>
                  </a:cubicBezTo>
                  <a:cubicBezTo>
                    <a:pt x="51" y="2004"/>
                    <a:pt x="22" y="1908"/>
                    <a:pt x="12" y="1816"/>
                  </a:cubicBezTo>
                  <a:cubicBezTo>
                    <a:pt x="0" y="1705"/>
                    <a:pt x="14" y="1607"/>
                    <a:pt x="57" y="1514"/>
                  </a:cubicBezTo>
                  <a:cubicBezTo>
                    <a:pt x="83" y="1458"/>
                    <a:pt x="120" y="1404"/>
                    <a:pt x="149" y="1364"/>
                  </a:cubicBezTo>
                  <a:cubicBezTo>
                    <a:pt x="160" y="1349"/>
                    <a:pt x="172" y="1335"/>
                    <a:pt x="183" y="1321"/>
                  </a:cubicBezTo>
                  <a:cubicBezTo>
                    <a:pt x="203" y="1297"/>
                    <a:pt x="222" y="1275"/>
                    <a:pt x="236" y="1249"/>
                  </a:cubicBezTo>
                  <a:cubicBezTo>
                    <a:pt x="278" y="1171"/>
                    <a:pt x="292" y="1089"/>
                    <a:pt x="307" y="1001"/>
                  </a:cubicBezTo>
                  <a:cubicBezTo>
                    <a:pt x="314" y="964"/>
                    <a:pt x="320" y="926"/>
                    <a:pt x="329" y="888"/>
                  </a:cubicBezTo>
                  <a:cubicBezTo>
                    <a:pt x="345" y="819"/>
                    <a:pt x="388" y="689"/>
                    <a:pt x="487" y="603"/>
                  </a:cubicBezTo>
                  <a:cubicBezTo>
                    <a:pt x="508" y="585"/>
                    <a:pt x="526" y="572"/>
                    <a:pt x="544" y="561"/>
                  </a:cubicBezTo>
                  <a:cubicBezTo>
                    <a:pt x="635" y="508"/>
                    <a:pt x="723" y="509"/>
                    <a:pt x="816" y="510"/>
                  </a:cubicBezTo>
                  <a:cubicBezTo>
                    <a:pt x="866" y="511"/>
                    <a:pt x="918" y="511"/>
                    <a:pt x="972" y="503"/>
                  </a:cubicBezTo>
                  <a:cubicBezTo>
                    <a:pt x="991" y="500"/>
                    <a:pt x="1010" y="496"/>
                    <a:pt x="1031" y="491"/>
                  </a:cubicBezTo>
                  <a:cubicBezTo>
                    <a:pt x="1052" y="487"/>
                    <a:pt x="1074" y="482"/>
                    <a:pt x="1095" y="479"/>
                  </a:cubicBezTo>
                  <a:cubicBezTo>
                    <a:pt x="1102" y="478"/>
                    <a:pt x="1109" y="477"/>
                    <a:pt x="1116" y="476"/>
                  </a:cubicBezTo>
                  <a:cubicBezTo>
                    <a:pt x="1134" y="473"/>
                    <a:pt x="1153" y="470"/>
                    <a:pt x="1171" y="466"/>
                  </a:cubicBezTo>
                  <a:cubicBezTo>
                    <a:pt x="1251" y="450"/>
                    <a:pt x="1336" y="407"/>
                    <a:pt x="1437" y="334"/>
                  </a:cubicBezTo>
                  <a:cubicBezTo>
                    <a:pt x="1462" y="315"/>
                    <a:pt x="1488" y="295"/>
                    <a:pt x="1513" y="275"/>
                  </a:cubicBezTo>
                  <a:cubicBezTo>
                    <a:pt x="1566" y="234"/>
                    <a:pt x="1621" y="192"/>
                    <a:pt x="1678" y="157"/>
                  </a:cubicBezTo>
                  <a:cubicBezTo>
                    <a:pt x="1766" y="103"/>
                    <a:pt x="1874" y="59"/>
                    <a:pt x="1980" y="34"/>
                  </a:cubicBezTo>
                  <a:cubicBezTo>
                    <a:pt x="2043" y="19"/>
                    <a:pt x="2100" y="11"/>
                    <a:pt x="2174" y="6"/>
                  </a:cubicBezTo>
                  <a:cubicBezTo>
                    <a:pt x="2188" y="5"/>
                    <a:pt x="2188" y="5"/>
                    <a:pt x="2188" y="5"/>
                  </a:cubicBezTo>
                  <a:cubicBezTo>
                    <a:pt x="2233" y="3"/>
                    <a:pt x="2280" y="0"/>
                    <a:pt x="2325" y="0"/>
                  </a:cubicBezTo>
                  <a:cubicBezTo>
                    <a:pt x="2325" y="0"/>
                    <a:pt x="2325" y="0"/>
                    <a:pt x="2325" y="0"/>
                  </a:cubicBezTo>
                  <a:cubicBezTo>
                    <a:pt x="2340" y="0"/>
                    <a:pt x="2354" y="0"/>
                    <a:pt x="2367" y="1"/>
                  </a:cubicBezTo>
                  <a:cubicBezTo>
                    <a:pt x="2405" y="3"/>
                    <a:pt x="2438" y="8"/>
                    <a:pt x="2469" y="16"/>
                  </a:cubicBezTo>
                  <a:cubicBezTo>
                    <a:pt x="2570" y="44"/>
                    <a:pt x="2658" y="114"/>
                    <a:pt x="2717" y="213"/>
                  </a:cubicBezTo>
                  <a:cubicBezTo>
                    <a:pt x="2765" y="293"/>
                    <a:pt x="2792" y="385"/>
                    <a:pt x="2818" y="475"/>
                  </a:cubicBezTo>
                  <a:cubicBezTo>
                    <a:pt x="2831" y="517"/>
                    <a:pt x="2844" y="560"/>
                    <a:pt x="2858" y="602"/>
                  </a:cubicBezTo>
                  <a:cubicBezTo>
                    <a:pt x="2869" y="632"/>
                    <a:pt x="2882" y="664"/>
                    <a:pt x="2896" y="696"/>
                  </a:cubicBezTo>
                  <a:cubicBezTo>
                    <a:pt x="2922" y="757"/>
                    <a:pt x="2953" y="817"/>
                    <a:pt x="2983" y="876"/>
                  </a:cubicBezTo>
                  <a:cubicBezTo>
                    <a:pt x="3018" y="946"/>
                    <a:pt x="3055" y="1019"/>
                    <a:pt x="3085" y="1092"/>
                  </a:cubicBezTo>
                  <a:cubicBezTo>
                    <a:pt x="3133" y="1211"/>
                    <a:pt x="3152" y="1316"/>
                    <a:pt x="3146" y="1423"/>
                  </a:cubicBezTo>
                  <a:cubicBezTo>
                    <a:pt x="3135" y="1623"/>
                    <a:pt x="3023" y="1837"/>
                    <a:pt x="2832" y="2025"/>
                  </a:cubicBezTo>
                  <a:cubicBezTo>
                    <a:pt x="2714" y="2142"/>
                    <a:pt x="2575" y="2241"/>
                    <a:pt x="2454" y="2325"/>
                  </a:cubicBezTo>
                  <a:cubicBezTo>
                    <a:pt x="2453" y="2326"/>
                    <a:pt x="2453" y="2326"/>
                    <a:pt x="2453" y="2326"/>
                  </a:cubicBezTo>
                  <a:cubicBezTo>
                    <a:pt x="2329" y="2412"/>
                    <a:pt x="2201" y="2501"/>
                    <a:pt x="2065" y="2555"/>
                  </a:cubicBezTo>
                  <a:cubicBezTo>
                    <a:pt x="2047" y="2562"/>
                    <a:pt x="2028" y="2569"/>
                    <a:pt x="2007" y="2575"/>
                  </a:cubicBezTo>
                  <a:cubicBezTo>
                    <a:pt x="1939" y="2597"/>
                    <a:pt x="1863" y="2613"/>
                    <a:pt x="1775" y="2623"/>
                  </a:cubicBezTo>
                  <a:cubicBezTo>
                    <a:pt x="1637" y="2640"/>
                    <a:pt x="1510" y="2668"/>
                    <a:pt x="1387" y="2695"/>
                  </a:cubicBezTo>
                  <a:cubicBezTo>
                    <a:pt x="1353" y="2702"/>
                    <a:pt x="1320" y="2710"/>
                    <a:pt x="1288" y="2716"/>
                  </a:cubicBezTo>
                  <a:cubicBezTo>
                    <a:pt x="1182" y="2739"/>
                    <a:pt x="1071" y="2759"/>
                    <a:pt x="957" y="2759"/>
                  </a:cubicBezTo>
                  <a:cubicBezTo>
                    <a:pt x="903" y="2759"/>
                    <a:pt x="848" y="2755"/>
                    <a:pt x="792" y="2743"/>
                  </a:cubicBezTo>
                  <a:moveTo>
                    <a:pt x="2189" y="12"/>
                  </a:moveTo>
                  <a:cubicBezTo>
                    <a:pt x="2174" y="13"/>
                    <a:pt x="2174" y="13"/>
                    <a:pt x="2174" y="13"/>
                  </a:cubicBezTo>
                  <a:cubicBezTo>
                    <a:pt x="2101" y="18"/>
                    <a:pt x="2044" y="26"/>
                    <a:pt x="1982" y="41"/>
                  </a:cubicBezTo>
                  <a:cubicBezTo>
                    <a:pt x="1876" y="66"/>
                    <a:pt x="1769" y="109"/>
                    <a:pt x="1681" y="163"/>
                  </a:cubicBezTo>
                  <a:cubicBezTo>
                    <a:pt x="1625" y="198"/>
                    <a:pt x="1570" y="240"/>
                    <a:pt x="1517" y="281"/>
                  </a:cubicBezTo>
                  <a:cubicBezTo>
                    <a:pt x="1492" y="300"/>
                    <a:pt x="1466" y="320"/>
                    <a:pt x="1441" y="339"/>
                  </a:cubicBezTo>
                  <a:cubicBezTo>
                    <a:pt x="1339" y="414"/>
                    <a:pt x="1254" y="456"/>
                    <a:pt x="1172" y="473"/>
                  </a:cubicBezTo>
                  <a:cubicBezTo>
                    <a:pt x="1154" y="477"/>
                    <a:pt x="1135" y="480"/>
                    <a:pt x="1117" y="483"/>
                  </a:cubicBezTo>
                  <a:cubicBezTo>
                    <a:pt x="1110" y="484"/>
                    <a:pt x="1103" y="485"/>
                    <a:pt x="1097" y="486"/>
                  </a:cubicBezTo>
                  <a:cubicBezTo>
                    <a:pt x="1075" y="489"/>
                    <a:pt x="1053" y="494"/>
                    <a:pt x="1033" y="498"/>
                  </a:cubicBezTo>
                  <a:cubicBezTo>
                    <a:pt x="1012" y="503"/>
                    <a:pt x="992" y="507"/>
                    <a:pt x="973" y="510"/>
                  </a:cubicBezTo>
                  <a:cubicBezTo>
                    <a:pt x="919" y="518"/>
                    <a:pt x="867" y="518"/>
                    <a:pt x="816" y="517"/>
                  </a:cubicBezTo>
                  <a:cubicBezTo>
                    <a:pt x="724" y="516"/>
                    <a:pt x="637" y="515"/>
                    <a:pt x="548" y="567"/>
                  </a:cubicBezTo>
                  <a:cubicBezTo>
                    <a:pt x="530" y="578"/>
                    <a:pt x="512" y="591"/>
                    <a:pt x="492" y="608"/>
                  </a:cubicBezTo>
                  <a:cubicBezTo>
                    <a:pt x="394" y="693"/>
                    <a:pt x="352" y="821"/>
                    <a:pt x="336" y="890"/>
                  </a:cubicBezTo>
                  <a:cubicBezTo>
                    <a:pt x="327" y="927"/>
                    <a:pt x="320" y="966"/>
                    <a:pt x="314" y="1002"/>
                  </a:cubicBezTo>
                  <a:cubicBezTo>
                    <a:pt x="299" y="1091"/>
                    <a:pt x="284" y="1174"/>
                    <a:pt x="242" y="1252"/>
                  </a:cubicBezTo>
                  <a:cubicBezTo>
                    <a:pt x="228" y="1278"/>
                    <a:pt x="208" y="1302"/>
                    <a:pt x="189" y="1326"/>
                  </a:cubicBezTo>
                  <a:cubicBezTo>
                    <a:pt x="177" y="1339"/>
                    <a:pt x="165" y="1353"/>
                    <a:pt x="155" y="1368"/>
                  </a:cubicBezTo>
                  <a:cubicBezTo>
                    <a:pt x="125" y="1408"/>
                    <a:pt x="89" y="1461"/>
                    <a:pt x="63" y="1517"/>
                  </a:cubicBezTo>
                  <a:cubicBezTo>
                    <a:pt x="21" y="1608"/>
                    <a:pt x="7" y="1706"/>
                    <a:pt x="19" y="1815"/>
                  </a:cubicBezTo>
                  <a:cubicBezTo>
                    <a:pt x="29" y="1906"/>
                    <a:pt x="58" y="2002"/>
                    <a:pt x="104" y="2098"/>
                  </a:cubicBezTo>
                  <a:cubicBezTo>
                    <a:pt x="122" y="2135"/>
                    <a:pt x="144" y="2174"/>
                    <a:pt x="170" y="2216"/>
                  </a:cubicBezTo>
                  <a:cubicBezTo>
                    <a:pt x="258" y="2361"/>
                    <a:pt x="384" y="2541"/>
                    <a:pt x="574" y="2652"/>
                  </a:cubicBezTo>
                  <a:cubicBezTo>
                    <a:pt x="642" y="2693"/>
                    <a:pt x="714" y="2720"/>
                    <a:pt x="793" y="2737"/>
                  </a:cubicBezTo>
                  <a:cubicBezTo>
                    <a:pt x="964" y="2771"/>
                    <a:pt x="1131" y="2742"/>
                    <a:pt x="1286" y="2710"/>
                  </a:cubicBezTo>
                  <a:cubicBezTo>
                    <a:pt x="1319" y="2703"/>
                    <a:pt x="1352" y="2695"/>
                    <a:pt x="1386" y="2688"/>
                  </a:cubicBezTo>
                  <a:cubicBezTo>
                    <a:pt x="1509" y="2661"/>
                    <a:pt x="1636" y="2633"/>
                    <a:pt x="1774" y="2617"/>
                  </a:cubicBezTo>
                  <a:cubicBezTo>
                    <a:pt x="1862" y="2606"/>
                    <a:pt x="1937" y="2590"/>
                    <a:pt x="2005" y="2569"/>
                  </a:cubicBezTo>
                  <a:cubicBezTo>
                    <a:pt x="2025" y="2562"/>
                    <a:pt x="2044" y="2556"/>
                    <a:pt x="2063" y="2548"/>
                  </a:cubicBezTo>
                  <a:cubicBezTo>
                    <a:pt x="2198" y="2495"/>
                    <a:pt x="2325" y="2406"/>
                    <a:pt x="2449" y="2320"/>
                  </a:cubicBezTo>
                  <a:cubicBezTo>
                    <a:pt x="2450" y="2319"/>
                    <a:pt x="2450" y="2319"/>
                    <a:pt x="2450" y="2319"/>
                  </a:cubicBezTo>
                  <a:cubicBezTo>
                    <a:pt x="2571" y="2236"/>
                    <a:pt x="2709" y="2137"/>
                    <a:pt x="2827" y="2020"/>
                  </a:cubicBezTo>
                  <a:cubicBezTo>
                    <a:pt x="3017" y="1833"/>
                    <a:pt x="3128" y="1620"/>
                    <a:pt x="3139" y="1422"/>
                  </a:cubicBezTo>
                  <a:cubicBezTo>
                    <a:pt x="3145" y="1317"/>
                    <a:pt x="3126" y="1213"/>
                    <a:pt x="3078" y="1095"/>
                  </a:cubicBezTo>
                  <a:cubicBezTo>
                    <a:pt x="3049" y="1022"/>
                    <a:pt x="3012" y="949"/>
                    <a:pt x="2976" y="879"/>
                  </a:cubicBezTo>
                  <a:cubicBezTo>
                    <a:pt x="2947" y="821"/>
                    <a:pt x="2916" y="760"/>
                    <a:pt x="2889" y="699"/>
                  </a:cubicBezTo>
                  <a:cubicBezTo>
                    <a:pt x="2875" y="667"/>
                    <a:pt x="2863" y="635"/>
                    <a:pt x="2852" y="604"/>
                  </a:cubicBezTo>
                  <a:cubicBezTo>
                    <a:pt x="2837" y="562"/>
                    <a:pt x="2824" y="519"/>
                    <a:pt x="2812" y="477"/>
                  </a:cubicBezTo>
                  <a:cubicBezTo>
                    <a:pt x="2785" y="388"/>
                    <a:pt x="2758" y="295"/>
                    <a:pt x="2711" y="216"/>
                  </a:cubicBezTo>
                  <a:cubicBezTo>
                    <a:pt x="2653" y="119"/>
                    <a:pt x="2566" y="51"/>
                    <a:pt x="2467" y="23"/>
                  </a:cubicBezTo>
                  <a:cubicBezTo>
                    <a:pt x="2437" y="15"/>
                    <a:pt x="2404" y="10"/>
                    <a:pt x="2366" y="8"/>
                  </a:cubicBezTo>
                  <a:cubicBezTo>
                    <a:pt x="2353" y="7"/>
                    <a:pt x="2340" y="7"/>
                    <a:pt x="2325" y="7"/>
                  </a:cubicBezTo>
                  <a:cubicBezTo>
                    <a:pt x="2325" y="7"/>
                    <a:pt x="2325" y="7"/>
                    <a:pt x="2325" y="7"/>
                  </a:cubicBezTo>
                  <a:cubicBezTo>
                    <a:pt x="2280" y="7"/>
                    <a:pt x="2234" y="10"/>
                    <a:pt x="2189"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64" name="Freeform 29">
              <a:extLst>
                <a:ext uri="{FF2B5EF4-FFF2-40B4-BE49-F238E27FC236}">
                  <a16:creationId xmlns:a16="http://schemas.microsoft.com/office/drawing/2014/main" id="{EA49467C-E4DE-48A9-9523-32D40077A7E7}"/>
                </a:ext>
              </a:extLst>
            </p:cNvPr>
            <p:cNvSpPr>
              <a:spLocks noEditPoints="1"/>
            </p:cNvSpPr>
            <p:nvPr/>
          </p:nvSpPr>
          <p:spPr bwMode="auto">
            <a:xfrm>
              <a:off x="4568" y="1337"/>
              <a:ext cx="2390" cy="2097"/>
            </a:xfrm>
            <a:custGeom>
              <a:avLst/>
              <a:gdLst>
                <a:gd name="T0" fmla="*/ 594 w 3229"/>
                <a:gd name="T1" fmla="*/ 2721 h 2833"/>
                <a:gd name="T2" fmla="*/ 162 w 3229"/>
                <a:gd name="T3" fmla="*/ 2271 h 2833"/>
                <a:gd name="T4" fmla="*/ 11 w 3229"/>
                <a:gd name="T5" fmla="*/ 1847 h 2833"/>
                <a:gd name="T6" fmla="*/ 156 w 3229"/>
                <a:gd name="T7" fmla="*/ 1375 h 2833"/>
                <a:gd name="T8" fmla="*/ 253 w 3229"/>
                <a:gd name="T9" fmla="*/ 1258 h 2833"/>
                <a:gd name="T10" fmla="*/ 343 w 3229"/>
                <a:gd name="T11" fmla="*/ 892 h 2833"/>
                <a:gd name="T12" fmla="*/ 488 w 3229"/>
                <a:gd name="T13" fmla="*/ 603 h 2833"/>
                <a:gd name="T14" fmla="*/ 802 w 3229"/>
                <a:gd name="T15" fmla="*/ 492 h 2833"/>
                <a:gd name="T16" fmla="*/ 996 w 3229"/>
                <a:gd name="T17" fmla="*/ 466 h 2833"/>
                <a:gd name="T18" fmla="*/ 1117 w 3229"/>
                <a:gd name="T19" fmla="*/ 445 h 2833"/>
                <a:gd name="T20" fmla="*/ 1444 w 3229"/>
                <a:gd name="T21" fmla="*/ 298 h 2833"/>
                <a:gd name="T22" fmla="*/ 1695 w 3229"/>
                <a:gd name="T23" fmla="*/ 107 h 2833"/>
                <a:gd name="T24" fmla="*/ 2010 w 3229"/>
                <a:gd name="T25" fmla="*/ 7 h 2833"/>
                <a:gd name="T26" fmla="*/ 2201 w 3229"/>
                <a:gd name="T27" fmla="*/ 3 h 2833"/>
                <a:gd name="T28" fmla="*/ 2359 w 3229"/>
                <a:gd name="T29" fmla="*/ 1 h 2833"/>
                <a:gd name="T30" fmla="*/ 2509 w 3229"/>
                <a:gd name="T31" fmla="*/ 13 h 2833"/>
                <a:gd name="T32" fmla="*/ 2888 w 3229"/>
                <a:gd name="T33" fmla="*/ 488 h 2833"/>
                <a:gd name="T34" fmla="*/ 2961 w 3229"/>
                <a:gd name="T35" fmla="*/ 704 h 2833"/>
                <a:gd name="T36" fmla="*/ 3154 w 3229"/>
                <a:gd name="T37" fmla="*/ 1117 h 2833"/>
                <a:gd name="T38" fmla="*/ 3229 w 3229"/>
                <a:gd name="T39" fmla="*/ 1456 h 2833"/>
                <a:gd name="T40" fmla="*/ 3044 w 3229"/>
                <a:gd name="T41" fmla="*/ 1950 h 2833"/>
                <a:gd name="T42" fmla="*/ 2520 w 3229"/>
                <a:gd name="T43" fmla="*/ 2411 h 2833"/>
                <a:gd name="T44" fmla="*/ 2112 w 3229"/>
                <a:gd name="T45" fmla="*/ 2666 h 2833"/>
                <a:gd name="T46" fmla="*/ 1805 w 3229"/>
                <a:gd name="T47" fmla="*/ 2746 h 2833"/>
                <a:gd name="T48" fmla="*/ 1313 w 3229"/>
                <a:gd name="T49" fmla="*/ 2812 h 2833"/>
                <a:gd name="T50" fmla="*/ 1050 w 3229"/>
                <a:gd name="T51" fmla="*/ 2833 h 2833"/>
                <a:gd name="T52" fmla="*/ 2359 w 3229"/>
                <a:gd name="T53" fmla="*/ 2 h 2833"/>
                <a:gd name="T54" fmla="*/ 2201 w 3229"/>
                <a:gd name="T55" fmla="*/ 4 h 2833"/>
                <a:gd name="T56" fmla="*/ 2010 w 3229"/>
                <a:gd name="T57" fmla="*/ 7 h 2833"/>
                <a:gd name="T58" fmla="*/ 1695 w 3229"/>
                <a:gd name="T59" fmla="*/ 108 h 2833"/>
                <a:gd name="T60" fmla="*/ 1444 w 3229"/>
                <a:gd name="T61" fmla="*/ 299 h 2833"/>
                <a:gd name="T62" fmla="*/ 1117 w 3229"/>
                <a:gd name="T63" fmla="*/ 445 h 2833"/>
                <a:gd name="T64" fmla="*/ 996 w 3229"/>
                <a:gd name="T65" fmla="*/ 467 h 2833"/>
                <a:gd name="T66" fmla="*/ 802 w 3229"/>
                <a:gd name="T67" fmla="*/ 493 h 2833"/>
                <a:gd name="T68" fmla="*/ 488 w 3229"/>
                <a:gd name="T69" fmla="*/ 603 h 2833"/>
                <a:gd name="T70" fmla="*/ 344 w 3229"/>
                <a:gd name="T71" fmla="*/ 893 h 2833"/>
                <a:gd name="T72" fmla="*/ 254 w 3229"/>
                <a:gd name="T73" fmla="*/ 1258 h 2833"/>
                <a:gd name="T74" fmla="*/ 157 w 3229"/>
                <a:gd name="T75" fmla="*/ 1375 h 2833"/>
                <a:gd name="T76" fmla="*/ 12 w 3229"/>
                <a:gd name="T77" fmla="*/ 1847 h 2833"/>
                <a:gd name="T78" fmla="*/ 163 w 3229"/>
                <a:gd name="T79" fmla="*/ 2271 h 2833"/>
                <a:gd name="T80" fmla="*/ 595 w 3229"/>
                <a:gd name="T81" fmla="*/ 2720 h 2833"/>
                <a:gd name="T82" fmla="*/ 1050 w 3229"/>
                <a:gd name="T83" fmla="*/ 2832 h 2833"/>
                <a:gd name="T84" fmla="*/ 1313 w 3229"/>
                <a:gd name="T85" fmla="*/ 2811 h 2833"/>
                <a:gd name="T86" fmla="*/ 1805 w 3229"/>
                <a:gd name="T87" fmla="*/ 2746 h 2833"/>
                <a:gd name="T88" fmla="*/ 2111 w 3229"/>
                <a:gd name="T89" fmla="*/ 2666 h 2833"/>
                <a:gd name="T90" fmla="*/ 2520 w 3229"/>
                <a:gd name="T91" fmla="*/ 2410 h 2833"/>
                <a:gd name="T92" fmla="*/ 3044 w 3229"/>
                <a:gd name="T93" fmla="*/ 1949 h 2833"/>
                <a:gd name="T94" fmla="*/ 3228 w 3229"/>
                <a:gd name="T95" fmla="*/ 1456 h 2833"/>
                <a:gd name="T96" fmla="*/ 3154 w 3229"/>
                <a:gd name="T97" fmla="*/ 1117 h 2833"/>
                <a:gd name="T98" fmla="*/ 2960 w 3229"/>
                <a:gd name="T99" fmla="*/ 705 h 2833"/>
                <a:gd name="T100" fmla="*/ 2887 w 3229"/>
                <a:gd name="T101" fmla="*/ 488 h 2833"/>
                <a:gd name="T102" fmla="*/ 2509 w 3229"/>
                <a:gd name="T103" fmla="*/ 13 h 2833"/>
                <a:gd name="T104" fmla="*/ 2378 w 3229"/>
                <a:gd name="T105" fmla="*/ 2 h 2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29" h="2833">
                  <a:moveTo>
                    <a:pt x="820" y="2808"/>
                  </a:moveTo>
                  <a:cubicBezTo>
                    <a:pt x="737" y="2788"/>
                    <a:pt x="663" y="2760"/>
                    <a:pt x="594" y="2721"/>
                  </a:cubicBezTo>
                  <a:cubicBezTo>
                    <a:pt x="507" y="2672"/>
                    <a:pt x="425" y="2605"/>
                    <a:pt x="349" y="2523"/>
                  </a:cubicBezTo>
                  <a:cubicBezTo>
                    <a:pt x="284" y="2453"/>
                    <a:pt x="223" y="2370"/>
                    <a:pt x="162" y="2271"/>
                  </a:cubicBezTo>
                  <a:cubicBezTo>
                    <a:pt x="135" y="2227"/>
                    <a:pt x="113" y="2186"/>
                    <a:pt x="95" y="2146"/>
                  </a:cubicBezTo>
                  <a:cubicBezTo>
                    <a:pt x="49" y="2048"/>
                    <a:pt x="20" y="1947"/>
                    <a:pt x="11" y="1847"/>
                  </a:cubicBezTo>
                  <a:cubicBezTo>
                    <a:pt x="0" y="1730"/>
                    <a:pt x="15" y="1627"/>
                    <a:pt x="58" y="1533"/>
                  </a:cubicBezTo>
                  <a:cubicBezTo>
                    <a:pt x="80" y="1484"/>
                    <a:pt x="111" y="1433"/>
                    <a:pt x="156" y="1375"/>
                  </a:cubicBezTo>
                  <a:cubicBezTo>
                    <a:pt x="169" y="1358"/>
                    <a:pt x="183" y="1343"/>
                    <a:pt x="197" y="1328"/>
                  </a:cubicBezTo>
                  <a:cubicBezTo>
                    <a:pt x="219" y="1305"/>
                    <a:pt x="239" y="1284"/>
                    <a:pt x="253" y="1258"/>
                  </a:cubicBezTo>
                  <a:cubicBezTo>
                    <a:pt x="298" y="1179"/>
                    <a:pt x="311" y="1091"/>
                    <a:pt x="325" y="998"/>
                  </a:cubicBezTo>
                  <a:cubicBezTo>
                    <a:pt x="330" y="964"/>
                    <a:pt x="336" y="928"/>
                    <a:pt x="343" y="892"/>
                  </a:cubicBezTo>
                  <a:cubicBezTo>
                    <a:pt x="354" y="837"/>
                    <a:pt x="372" y="782"/>
                    <a:pt x="395" y="735"/>
                  </a:cubicBezTo>
                  <a:cubicBezTo>
                    <a:pt x="420" y="681"/>
                    <a:pt x="451" y="637"/>
                    <a:pt x="488" y="603"/>
                  </a:cubicBezTo>
                  <a:cubicBezTo>
                    <a:pt x="503" y="589"/>
                    <a:pt x="521" y="572"/>
                    <a:pt x="541" y="559"/>
                  </a:cubicBezTo>
                  <a:cubicBezTo>
                    <a:pt x="627" y="502"/>
                    <a:pt x="712" y="497"/>
                    <a:pt x="802" y="492"/>
                  </a:cubicBezTo>
                  <a:cubicBezTo>
                    <a:pt x="851" y="490"/>
                    <a:pt x="901" y="487"/>
                    <a:pt x="954" y="476"/>
                  </a:cubicBezTo>
                  <a:cubicBezTo>
                    <a:pt x="967" y="473"/>
                    <a:pt x="981" y="470"/>
                    <a:pt x="996" y="466"/>
                  </a:cubicBezTo>
                  <a:cubicBezTo>
                    <a:pt x="1024" y="459"/>
                    <a:pt x="1054" y="452"/>
                    <a:pt x="1083" y="448"/>
                  </a:cubicBezTo>
                  <a:cubicBezTo>
                    <a:pt x="1095" y="447"/>
                    <a:pt x="1106" y="446"/>
                    <a:pt x="1117" y="445"/>
                  </a:cubicBezTo>
                  <a:cubicBezTo>
                    <a:pt x="1132" y="443"/>
                    <a:pt x="1148" y="442"/>
                    <a:pt x="1164" y="439"/>
                  </a:cubicBezTo>
                  <a:cubicBezTo>
                    <a:pt x="1248" y="427"/>
                    <a:pt x="1340" y="380"/>
                    <a:pt x="1444" y="298"/>
                  </a:cubicBezTo>
                  <a:cubicBezTo>
                    <a:pt x="1466" y="281"/>
                    <a:pt x="1488" y="263"/>
                    <a:pt x="1509" y="245"/>
                  </a:cubicBezTo>
                  <a:cubicBezTo>
                    <a:pt x="1568" y="196"/>
                    <a:pt x="1628" y="145"/>
                    <a:pt x="1695" y="107"/>
                  </a:cubicBezTo>
                  <a:cubicBezTo>
                    <a:pt x="1743" y="79"/>
                    <a:pt x="1798" y="56"/>
                    <a:pt x="1856" y="38"/>
                  </a:cubicBezTo>
                  <a:cubicBezTo>
                    <a:pt x="1907" y="23"/>
                    <a:pt x="1960" y="12"/>
                    <a:pt x="2010" y="7"/>
                  </a:cubicBezTo>
                  <a:cubicBezTo>
                    <a:pt x="2073" y="0"/>
                    <a:pt x="2127" y="1"/>
                    <a:pt x="2197" y="3"/>
                  </a:cubicBezTo>
                  <a:cubicBezTo>
                    <a:pt x="2201" y="3"/>
                    <a:pt x="2201" y="3"/>
                    <a:pt x="2201" y="3"/>
                  </a:cubicBezTo>
                  <a:cubicBezTo>
                    <a:pt x="2234" y="4"/>
                    <a:pt x="2270" y="3"/>
                    <a:pt x="2305" y="2"/>
                  </a:cubicBezTo>
                  <a:cubicBezTo>
                    <a:pt x="2323" y="2"/>
                    <a:pt x="2341" y="1"/>
                    <a:pt x="2359" y="1"/>
                  </a:cubicBezTo>
                  <a:cubicBezTo>
                    <a:pt x="2376" y="1"/>
                    <a:pt x="2390" y="1"/>
                    <a:pt x="2403" y="1"/>
                  </a:cubicBezTo>
                  <a:cubicBezTo>
                    <a:pt x="2445" y="2"/>
                    <a:pt x="2478" y="6"/>
                    <a:pt x="2509" y="13"/>
                  </a:cubicBezTo>
                  <a:cubicBezTo>
                    <a:pt x="2617" y="37"/>
                    <a:pt x="2712" y="104"/>
                    <a:pt x="2775" y="203"/>
                  </a:cubicBezTo>
                  <a:cubicBezTo>
                    <a:pt x="2829" y="288"/>
                    <a:pt x="2859" y="390"/>
                    <a:pt x="2888" y="488"/>
                  </a:cubicBezTo>
                  <a:cubicBezTo>
                    <a:pt x="2899" y="527"/>
                    <a:pt x="2910" y="567"/>
                    <a:pt x="2924" y="605"/>
                  </a:cubicBezTo>
                  <a:cubicBezTo>
                    <a:pt x="2935" y="638"/>
                    <a:pt x="2947" y="671"/>
                    <a:pt x="2961" y="704"/>
                  </a:cubicBezTo>
                  <a:cubicBezTo>
                    <a:pt x="2990" y="776"/>
                    <a:pt x="3025" y="847"/>
                    <a:pt x="3060" y="915"/>
                  </a:cubicBezTo>
                  <a:cubicBezTo>
                    <a:pt x="3092" y="981"/>
                    <a:pt x="3126" y="1049"/>
                    <a:pt x="3154" y="1117"/>
                  </a:cubicBezTo>
                  <a:cubicBezTo>
                    <a:pt x="3179" y="1176"/>
                    <a:pt x="3197" y="1229"/>
                    <a:pt x="3209" y="1281"/>
                  </a:cubicBezTo>
                  <a:cubicBezTo>
                    <a:pt x="3223" y="1340"/>
                    <a:pt x="3229" y="1398"/>
                    <a:pt x="3229" y="1456"/>
                  </a:cubicBezTo>
                  <a:cubicBezTo>
                    <a:pt x="3227" y="1566"/>
                    <a:pt x="3198" y="1679"/>
                    <a:pt x="3142" y="1792"/>
                  </a:cubicBezTo>
                  <a:cubicBezTo>
                    <a:pt x="3115" y="1845"/>
                    <a:pt x="3082" y="1898"/>
                    <a:pt x="3044" y="1950"/>
                  </a:cubicBezTo>
                  <a:cubicBezTo>
                    <a:pt x="3007" y="2000"/>
                    <a:pt x="2965" y="2049"/>
                    <a:pt x="2918" y="2095"/>
                  </a:cubicBezTo>
                  <a:cubicBezTo>
                    <a:pt x="2798" y="2215"/>
                    <a:pt x="2657" y="2314"/>
                    <a:pt x="2520" y="2411"/>
                  </a:cubicBezTo>
                  <a:cubicBezTo>
                    <a:pt x="2507" y="2420"/>
                    <a:pt x="2494" y="2429"/>
                    <a:pt x="2482" y="2438"/>
                  </a:cubicBezTo>
                  <a:cubicBezTo>
                    <a:pt x="2363" y="2522"/>
                    <a:pt x="2240" y="2609"/>
                    <a:pt x="2112" y="2666"/>
                  </a:cubicBezTo>
                  <a:cubicBezTo>
                    <a:pt x="2092" y="2675"/>
                    <a:pt x="2072" y="2683"/>
                    <a:pt x="2051" y="2691"/>
                  </a:cubicBezTo>
                  <a:cubicBezTo>
                    <a:pt x="1972" y="2719"/>
                    <a:pt x="1890" y="2738"/>
                    <a:pt x="1805" y="2746"/>
                  </a:cubicBezTo>
                  <a:cubicBezTo>
                    <a:pt x="1683" y="2758"/>
                    <a:pt x="1570" y="2775"/>
                    <a:pt x="1461" y="2791"/>
                  </a:cubicBezTo>
                  <a:cubicBezTo>
                    <a:pt x="1410" y="2798"/>
                    <a:pt x="1361" y="2805"/>
                    <a:pt x="1313" y="2812"/>
                  </a:cubicBezTo>
                  <a:cubicBezTo>
                    <a:pt x="1240" y="2821"/>
                    <a:pt x="1154" y="2831"/>
                    <a:pt x="1067" y="2833"/>
                  </a:cubicBezTo>
                  <a:cubicBezTo>
                    <a:pt x="1061" y="2833"/>
                    <a:pt x="1055" y="2833"/>
                    <a:pt x="1050" y="2833"/>
                  </a:cubicBezTo>
                  <a:cubicBezTo>
                    <a:pt x="968" y="2833"/>
                    <a:pt x="892" y="2824"/>
                    <a:pt x="820" y="2808"/>
                  </a:cubicBezTo>
                  <a:moveTo>
                    <a:pt x="2359" y="2"/>
                  </a:moveTo>
                  <a:cubicBezTo>
                    <a:pt x="2341" y="2"/>
                    <a:pt x="2323" y="2"/>
                    <a:pt x="2305" y="3"/>
                  </a:cubicBezTo>
                  <a:cubicBezTo>
                    <a:pt x="2270" y="4"/>
                    <a:pt x="2234" y="4"/>
                    <a:pt x="2201" y="4"/>
                  </a:cubicBezTo>
                  <a:cubicBezTo>
                    <a:pt x="2197" y="4"/>
                    <a:pt x="2197" y="4"/>
                    <a:pt x="2197" y="4"/>
                  </a:cubicBezTo>
                  <a:cubicBezTo>
                    <a:pt x="2127" y="2"/>
                    <a:pt x="2073" y="1"/>
                    <a:pt x="2010" y="7"/>
                  </a:cubicBezTo>
                  <a:cubicBezTo>
                    <a:pt x="1960" y="13"/>
                    <a:pt x="1907" y="24"/>
                    <a:pt x="1857" y="39"/>
                  </a:cubicBezTo>
                  <a:cubicBezTo>
                    <a:pt x="1798" y="56"/>
                    <a:pt x="1744" y="80"/>
                    <a:pt x="1695" y="108"/>
                  </a:cubicBezTo>
                  <a:cubicBezTo>
                    <a:pt x="1629" y="146"/>
                    <a:pt x="1568" y="197"/>
                    <a:pt x="1509" y="245"/>
                  </a:cubicBezTo>
                  <a:cubicBezTo>
                    <a:pt x="1488" y="263"/>
                    <a:pt x="1466" y="282"/>
                    <a:pt x="1444" y="299"/>
                  </a:cubicBezTo>
                  <a:cubicBezTo>
                    <a:pt x="1340" y="381"/>
                    <a:pt x="1249" y="427"/>
                    <a:pt x="1164" y="440"/>
                  </a:cubicBezTo>
                  <a:cubicBezTo>
                    <a:pt x="1148" y="442"/>
                    <a:pt x="1132" y="444"/>
                    <a:pt x="1117" y="445"/>
                  </a:cubicBezTo>
                  <a:cubicBezTo>
                    <a:pt x="1106" y="446"/>
                    <a:pt x="1095" y="448"/>
                    <a:pt x="1084" y="449"/>
                  </a:cubicBezTo>
                  <a:cubicBezTo>
                    <a:pt x="1054" y="453"/>
                    <a:pt x="1025" y="460"/>
                    <a:pt x="996" y="467"/>
                  </a:cubicBezTo>
                  <a:cubicBezTo>
                    <a:pt x="982" y="471"/>
                    <a:pt x="968" y="474"/>
                    <a:pt x="954" y="477"/>
                  </a:cubicBezTo>
                  <a:cubicBezTo>
                    <a:pt x="901" y="488"/>
                    <a:pt x="851" y="491"/>
                    <a:pt x="802" y="493"/>
                  </a:cubicBezTo>
                  <a:cubicBezTo>
                    <a:pt x="712" y="498"/>
                    <a:pt x="627" y="502"/>
                    <a:pt x="542" y="559"/>
                  </a:cubicBezTo>
                  <a:cubicBezTo>
                    <a:pt x="521" y="573"/>
                    <a:pt x="503" y="589"/>
                    <a:pt x="488" y="603"/>
                  </a:cubicBezTo>
                  <a:cubicBezTo>
                    <a:pt x="452" y="637"/>
                    <a:pt x="421" y="682"/>
                    <a:pt x="395" y="736"/>
                  </a:cubicBezTo>
                  <a:cubicBezTo>
                    <a:pt x="373" y="783"/>
                    <a:pt x="355" y="837"/>
                    <a:pt x="344" y="893"/>
                  </a:cubicBezTo>
                  <a:cubicBezTo>
                    <a:pt x="337" y="928"/>
                    <a:pt x="331" y="964"/>
                    <a:pt x="326" y="999"/>
                  </a:cubicBezTo>
                  <a:cubicBezTo>
                    <a:pt x="312" y="1091"/>
                    <a:pt x="299" y="1179"/>
                    <a:pt x="254" y="1258"/>
                  </a:cubicBezTo>
                  <a:cubicBezTo>
                    <a:pt x="240" y="1284"/>
                    <a:pt x="219" y="1306"/>
                    <a:pt x="198" y="1329"/>
                  </a:cubicBezTo>
                  <a:cubicBezTo>
                    <a:pt x="184" y="1344"/>
                    <a:pt x="169" y="1359"/>
                    <a:pt x="157" y="1375"/>
                  </a:cubicBezTo>
                  <a:cubicBezTo>
                    <a:pt x="112" y="1434"/>
                    <a:pt x="81" y="1484"/>
                    <a:pt x="59" y="1533"/>
                  </a:cubicBezTo>
                  <a:cubicBezTo>
                    <a:pt x="16" y="1628"/>
                    <a:pt x="1" y="1730"/>
                    <a:pt x="12" y="1847"/>
                  </a:cubicBezTo>
                  <a:cubicBezTo>
                    <a:pt x="21" y="1947"/>
                    <a:pt x="49" y="2047"/>
                    <a:pt x="95" y="2146"/>
                  </a:cubicBezTo>
                  <a:cubicBezTo>
                    <a:pt x="114" y="2186"/>
                    <a:pt x="136" y="2227"/>
                    <a:pt x="163" y="2271"/>
                  </a:cubicBezTo>
                  <a:cubicBezTo>
                    <a:pt x="223" y="2370"/>
                    <a:pt x="284" y="2452"/>
                    <a:pt x="350" y="2523"/>
                  </a:cubicBezTo>
                  <a:cubicBezTo>
                    <a:pt x="425" y="2604"/>
                    <a:pt x="507" y="2671"/>
                    <a:pt x="595" y="2720"/>
                  </a:cubicBezTo>
                  <a:cubicBezTo>
                    <a:pt x="664" y="2759"/>
                    <a:pt x="737" y="2788"/>
                    <a:pt x="820" y="2807"/>
                  </a:cubicBezTo>
                  <a:cubicBezTo>
                    <a:pt x="892" y="2824"/>
                    <a:pt x="968" y="2832"/>
                    <a:pt x="1050" y="2832"/>
                  </a:cubicBezTo>
                  <a:cubicBezTo>
                    <a:pt x="1055" y="2832"/>
                    <a:pt x="1061" y="2832"/>
                    <a:pt x="1067" y="2832"/>
                  </a:cubicBezTo>
                  <a:cubicBezTo>
                    <a:pt x="1154" y="2831"/>
                    <a:pt x="1240" y="2820"/>
                    <a:pt x="1313" y="2811"/>
                  </a:cubicBezTo>
                  <a:cubicBezTo>
                    <a:pt x="1361" y="2804"/>
                    <a:pt x="1410" y="2797"/>
                    <a:pt x="1461" y="2790"/>
                  </a:cubicBezTo>
                  <a:cubicBezTo>
                    <a:pt x="1570" y="2774"/>
                    <a:pt x="1683" y="2757"/>
                    <a:pt x="1805" y="2746"/>
                  </a:cubicBezTo>
                  <a:cubicBezTo>
                    <a:pt x="1889" y="2737"/>
                    <a:pt x="1972" y="2719"/>
                    <a:pt x="2051" y="2690"/>
                  </a:cubicBezTo>
                  <a:cubicBezTo>
                    <a:pt x="2072" y="2682"/>
                    <a:pt x="2092" y="2674"/>
                    <a:pt x="2111" y="2666"/>
                  </a:cubicBezTo>
                  <a:cubicBezTo>
                    <a:pt x="2240" y="2609"/>
                    <a:pt x="2363" y="2522"/>
                    <a:pt x="2481" y="2437"/>
                  </a:cubicBezTo>
                  <a:cubicBezTo>
                    <a:pt x="2494" y="2428"/>
                    <a:pt x="2507" y="2419"/>
                    <a:pt x="2520" y="2410"/>
                  </a:cubicBezTo>
                  <a:cubicBezTo>
                    <a:pt x="2656" y="2314"/>
                    <a:pt x="2798" y="2214"/>
                    <a:pt x="2918" y="2095"/>
                  </a:cubicBezTo>
                  <a:cubicBezTo>
                    <a:pt x="2964" y="2049"/>
                    <a:pt x="3006" y="2000"/>
                    <a:pt x="3044" y="1949"/>
                  </a:cubicBezTo>
                  <a:cubicBezTo>
                    <a:pt x="3082" y="1898"/>
                    <a:pt x="3114" y="1845"/>
                    <a:pt x="3141" y="1791"/>
                  </a:cubicBezTo>
                  <a:cubicBezTo>
                    <a:pt x="3197" y="1678"/>
                    <a:pt x="3227" y="1566"/>
                    <a:pt x="3228" y="1456"/>
                  </a:cubicBezTo>
                  <a:cubicBezTo>
                    <a:pt x="3229" y="1398"/>
                    <a:pt x="3222" y="1340"/>
                    <a:pt x="3208" y="1281"/>
                  </a:cubicBezTo>
                  <a:cubicBezTo>
                    <a:pt x="3196" y="1229"/>
                    <a:pt x="3178" y="1176"/>
                    <a:pt x="3154" y="1117"/>
                  </a:cubicBezTo>
                  <a:cubicBezTo>
                    <a:pt x="3125" y="1049"/>
                    <a:pt x="3091" y="981"/>
                    <a:pt x="3059" y="916"/>
                  </a:cubicBezTo>
                  <a:cubicBezTo>
                    <a:pt x="3025" y="847"/>
                    <a:pt x="2990" y="776"/>
                    <a:pt x="2960" y="705"/>
                  </a:cubicBezTo>
                  <a:cubicBezTo>
                    <a:pt x="2946" y="671"/>
                    <a:pt x="2934" y="638"/>
                    <a:pt x="2923" y="606"/>
                  </a:cubicBezTo>
                  <a:cubicBezTo>
                    <a:pt x="2910" y="567"/>
                    <a:pt x="2898" y="527"/>
                    <a:pt x="2887" y="488"/>
                  </a:cubicBezTo>
                  <a:cubicBezTo>
                    <a:pt x="2858" y="390"/>
                    <a:pt x="2829" y="288"/>
                    <a:pt x="2774" y="203"/>
                  </a:cubicBezTo>
                  <a:cubicBezTo>
                    <a:pt x="2711" y="105"/>
                    <a:pt x="2617" y="37"/>
                    <a:pt x="2509" y="13"/>
                  </a:cubicBezTo>
                  <a:cubicBezTo>
                    <a:pt x="2478" y="7"/>
                    <a:pt x="2445" y="3"/>
                    <a:pt x="2403" y="2"/>
                  </a:cubicBezTo>
                  <a:cubicBezTo>
                    <a:pt x="2395" y="2"/>
                    <a:pt x="2387" y="2"/>
                    <a:pt x="2378" y="2"/>
                  </a:cubicBezTo>
                  <a:cubicBezTo>
                    <a:pt x="2372" y="2"/>
                    <a:pt x="2366" y="2"/>
                    <a:pt x="2359" y="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65" name="Freeform 30">
              <a:extLst>
                <a:ext uri="{FF2B5EF4-FFF2-40B4-BE49-F238E27FC236}">
                  <a16:creationId xmlns:a16="http://schemas.microsoft.com/office/drawing/2014/main" id="{3BF90734-0F85-48F1-84A7-D64278483997}"/>
                </a:ext>
              </a:extLst>
            </p:cNvPr>
            <p:cNvSpPr>
              <a:spLocks noEditPoints="1"/>
            </p:cNvSpPr>
            <p:nvPr/>
          </p:nvSpPr>
          <p:spPr bwMode="auto">
            <a:xfrm>
              <a:off x="4527" y="1278"/>
              <a:ext cx="2456" cy="2178"/>
            </a:xfrm>
            <a:custGeom>
              <a:avLst/>
              <a:gdLst>
                <a:gd name="T0" fmla="*/ 620 w 3319"/>
                <a:gd name="T1" fmla="*/ 2810 h 2943"/>
                <a:gd name="T2" fmla="*/ 92 w 3319"/>
                <a:gd name="T3" fmla="*/ 2218 h 2943"/>
                <a:gd name="T4" fmla="*/ 59 w 3319"/>
                <a:gd name="T5" fmla="*/ 1574 h 2943"/>
                <a:gd name="T6" fmla="*/ 211 w 3319"/>
                <a:gd name="T7" fmla="*/ 1359 h 2943"/>
                <a:gd name="T8" fmla="*/ 343 w 3319"/>
                <a:gd name="T9" fmla="*/ 1020 h 2943"/>
                <a:gd name="T10" fmla="*/ 404 w 3319"/>
                <a:gd name="T11" fmla="*/ 760 h 2943"/>
                <a:gd name="T12" fmla="*/ 540 w 3319"/>
                <a:gd name="T13" fmla="*/ 578 h 2943"/>
                <a:gd name="T14" fmla="*/ 938 w 3319"/>
                <a:gd name="T15" fmla="*/ 471 h 2943"/>
                <a:gd name="T16" fmla="*/ 1074 w 3319"/>
                <a:gd name="T17" fmla="*/ 439 h 2943"/>
                <a:gd name="T18" fmla="*/ 1159 w 3319"/>
                <a:gd name="T19" fmla="*/ 434 h 2943"/>
                <a:gd name="T20" fmla="*/ 1511 w 3319"/>
                <a:gd name="T21" fmla="*/ 233 h 2943"/>
                <a:gd name="T22" fmla="*/ 1884 w 3319"/>
                <a:gd name="T23" fmla="*/ 16 h 2943"/>
                <a:gd name="T24" fmla="*/ 2043 w 3319"/>
                <a:gd name="T25" fmla="*/ 1 h 2943"/>
                <a:gd name="T26" fmla="*/ 2232 w 3319"/>
                <a:gd name="T27" fmla="*/ 21 h 2943"/>
                <a:gd name="T28" fmla="*/ 2442 w 3319"/>
                <a:gd name="T29" fmla="*/ 23 h 2943"/>
                <a:gd name="T30" fmla="*/ 2553 w 3319"/>
                <a:gd name="T31" fmla="*/ 31 h 2943"/>
                <a:gd name="T32" fmla="*/ 2963 w 3319"/>
                <a:gd name="T33" fmla="*/ 524 h 2943"/>
                <a:gd name="T34" fmla="*/ 3032 w 3319"/>
                <a:gd name="T35" fmla="*/ 736 h 2943"/>
                <a:gd name="T36" fmla="*/ 3230 w 3319"/>
                <a:gd name="T37" fmla="*/ 1165 h 2943"/>
                <a:gd name="T38" fmla="*/ 3299 w 3319"/>
                <a:gd name="T39" fmla="*/ 1695 h 2943"/>
                <a:gd name="T40" fmla="*/ 3140 w 3319"/>
                <a:gd name="T41" fmla="*/ 2039 h 2943"/>
                <a:gd name="T42" fmla="*/ 2628 w 3319"/>
                <a:gd name="T43" fmla="*/ 2497 h 2943"/>
                <a:gd name="T44" fmla="*/ 2517 w 3319"/>
                <a:gd name="T45" fmla="*/ 2577 h 2943"/>
                <a:gd name="T46" fmla="*/ 2099 w 3319"/>
                <a:gd name="T47" fmla="*/ 2833 h 2943"/>
                <a:gd name="T48" fmla="*/ 1687 w 3319"/>
                <a:gd name="T49" fmla="*/ 2909 h 2943"/>
                <a:gd name="T50" fmla="*/ 1188 w 3319"/>
                <a:gd name="T51" fmla="*/ 2939 h 2943"/>
                <a:gd name="T52" fmla="*/ 2442 w 3319"/>
                <a:gd name="T53" fmla="*/ 24 h 2943"/>
                <a:gd name="T54" fmla="*/ 2232 w 3319"/>
                <a:gd name="T55" fmla="*/ 22 h 2943"/>
                <a:gd name="T56" fmla="*/ 2043 w 3319"/>
                <a:gd name="T57" fmla="*/ 2 h 2943"/>
                <a:gd name="T58" fmla="*/ 1713 w 3319"/>
                <a:gd name="T59" fmla="*/ 80 h 2943"/>
                <a:gd name="T60" fmla="*/ 1453 w 3319"/>
                <a:gd name="T61" fmla="*/ 286 h 2943"/>
                <a:gd name="T62" fmla="*/ 1115 w 3319"/>
                <a:gd name="T63" fmla="*/ 437 h 2943"/>
                <a:gd name="T64" fmla="*/ 971 w 3319"/>
                <a:gd name="T65" fmla="*/ 463 h 2943"/>
                <a:gd name="T66" fmla="*/ 794 w 3319"/>
                <a:gd name="T67" fmla="*/ 496 h 2943"/>
                <a:gd name="T68" fmla="*/ 490 w 3319"/>
                <a:gd name="T69" fmla="*/ 625 h 2943"/>
                <a:gd name="T70" fmla="*/ 358 w 3319"/>
                <a:gd name="T71" fmla="*/ 921 h 2943"/>
                <a:gd name="T72" fmla="*/ 272 w 3319"/>
                <a:gd name="T73" fmla="*/ 1290 h 2943"/>
                <a:gd name="T74" fmla="*/ 165 w 3319"/>
                <a:gd name="T75" fmla="*/ 1409 h 2943"/>
                <a:gd name="T76" fmla="*/ 11 w 3319"/>
                <a:gd name="T77" fmla="*/ 1904 h 2943"/>
                <a:gd name="T78" fmla="*/ 162 w 3319"/>
                <a:gd name="T79" fmla="*/ 2348 h 2943"/>
                <a:gd name="T80" fmla="*/ 850 w 3319"/>
                <a:gd name="T81" fmla="*/ 2899 h 2943"/>
                <a:gd name="T82" fmla="*/ 1687 w 3319"/>
                <a:gd name="T83" fmla="*/ 2908 h 2943"/>
                <a:gd name="T84" fmla="*/ 2099 w 3319"/>
                <a:gd name="T85" fmla="*/ 2833 h 2943"/>
                <a:gd name="T86" fmla="*/ 2517 w 3319"/>
                <a:gd name="T87" fmla="*/ 2576 h 2943"/>
                <a:gd name="T88" fmla="*/ 2628 w 3319"/>
                <a:gd name="T89" fmla="*/ 2496 h 2943"/>
                <a:gd name="T90" fmla="*/ 3139 w 3319"/>
                <a:gd name="T91" fmla="*/ 2038 h 2943"/>
                <a:gd name="T92" fmla="*/ 3299 w 3319"/>
                <a:gd name="T93" fmla="*/ 1694 h 2943"/>
                <a:gd name="T94" fmla="*/ 3230 w 3319"/>
                <a:gd name="T95" fmla="*/ 1166 h 2943"/>
                <a:gd name="T96" fmla="*/ 3031 w 3319"/>
                <a:gd name="T97" fmla="*/ 736 h 2943"/>
                <a:gd name="T98" fmla="*/ 2962 w 3319"/>
                <a:gd name="T99" fmla="*/ 524 h 2943"/>
                <a:gd name="T100" fmla="*/ 2553 w 3319"/>
                <a:gd name="T101" fmla="*/ 31 h 2943"/>
                <a:gd name="T102" fmla="*/ 2442 w 3319"/>
                <a:gd name="T103" fmla="*/ 24 h 2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19" h="2943">
                  <a:moveTo>
                    <a:pt x="850" y="2900"/>
                  </a:moveTo>
                  <a:cubicBezTo>
                    <a:pt x="763" y="2877"/>
                    <a:pt x="690" y="2849"/>
                    <a:pt x="620" y="2810"/>
                  </a:cubicBezTo>
                  <a:cubicBezTo>
                    <a:pt x="444" y="2714"/>
                    <a:pt x="289" y="2558"/>
                    <a:pt x="161" y="2348"/>
                  </a:cubicBezTo>
                  <a:cubicBezTo>
                    <a:pt x="134" y="2303"/>
                    <a:pt x="111" y="2260"/>
                    <a:pt x="92" y="2218"/>
                  </a:cubicBezTo>
                  <a:cubicBezTo>
                    <a:pt x="47" y="2117"/>
                    <a:pt x="19" y="2011"/>
                    <a:pt x="10" y="1904"/>
                  </a:cubicBezTo>
                  <a:cubicBezTo>
                    <a:pt x="0" y="1779"/>
                    <a:pt x="16" y="1672"/>
                    <a:pt x="59" y="1574"/>
                  </a:cubicBezTo>
                  <a:cubicBezTo>
                    <a:pt x="83" y="1521"/>
                    <a:pt x="117" y="1467"/>
                    <a:pt x="164" y="1408"/>
                  </a:cubicBezTo>
                  <a:cubicBezTo>
                    <a:pt x="178" y="1391"/>
                    <a:pt x="195" y="1375"/>
                    <a:pt x="211" y="1359"/>
                  </a:cubicBezTo>
                  <a:cubicBezTo>
                    <a:pt x="235" y="1337"/>
                    <a:pt x="257" y="1316"/>
                    <a:pt x="272" y="1290"/>
                  </a:cubicBezTo>
                  <a:cubicBezTo>
                    <a:pt x="318" y="1210"/>
                    <a:pt x="330" y="1117"/>
                    <a:pt x="343" y="1020"/>
                  </a:cubicBezTo>
                  <a:cubicBezTo>
                    <a:pt x="347" y="987"/>
                    <a:pt x="352" y="954"/>
                    <a:pt x="357" y="920"/>
                  </a:cubicBezTo>
                  <a:cubicBezTo>
                    <a:pt x="367" y="864"/>
                    <a:pt x="383" y="808"/>
                    <a:pt x="404" y="760"/>
                  </a:cubicBezTo>
                  <a:cubicBezTo>
                    <a:pt x="427" y="705"/>
                    <a:pt x="456" y="660"/>
                    <a:pt x="490" y="625"/>
                  </a:cubicBezTo>
                  <a:cubicBezTo>
                    <a:pt x="505" y="609"/>
                    <a:pt x="521" y="592"/>
                    <a:pt x="540" y="578"/>
                  </a:cubicBezTo>
                  <a:cubicBezTo>
                    <a:pt x="622" y="516"/>
                    <a:pt x="705" y="506"/>
                    <a:pt x="794" y="496"/>
                  </a:cubicBezTo>
                  <a:cubicBezTo>
                    <a:pt x="840" y="490"/>
                    <a:pt x="888" y="484"/>
                    <a:pt x="938" y="471"/>
                  </a:cubicBezTo>
                  <a:cubicBezTo>
                    <a:pt x="949" y="468"/>
                    <a:pt x="959" y="465"/>
                    <a:pt x="970" y="462"/>
                  </a:cubicBezTo>
                  <a:cubicBezTo>
                    <a:pt x="1004" y="452"/>
                    <a:pt x="1038" y="442"/>
                    <a:pt x="1074" y="439"/>
                  </a:cubicBezTo>
                  <a:cubicBezTo>
                    <a:pt x="1088" y="438"/>
                    <a:pt x="1102" y="437"/>
                    <a:pt x="1115" y="436"/>
                  </a:cubicBezTo>
                  <a:cubicBezTo>
                    <a:pt x="1129" y="436"/>
                    <a:pt x="1144" y="435"/>
                    <a:pt x="1159" y="434"/>
                  </a:cubicBezTo>
                  <a:cubicBezTo>
                    <a:pt x="1249" y="425"/>
                    <a:pt x="1345" y="376"/>
                    <a:pt x="1453" y="285"/>
                  </a:cubicBezTo>
                  <a:cubicBezTo>
                    <a:pt x="1472" y="268"/>
                    <a:pt x="1492" y="250"/>
                    <a:pt x="1511" y="233"/>
                  </a:cubicBezTo>
                  <a:cubicBezTo>
                    <a:pt x="1574" y="177"/>
                    <a:pt x="1639" y="120"/>
                    <a:pt x="1713" y="79"/>
                  </a:cubicBezTo>
                  <a:cubicBezTo>
                    <a:pt x="1764" y="51"/>
                    <a:pt x="1822" y="30"/>
                    <a:pt x="1884" y="16"/>
                  </a:cubicBezTo>
                  <a:cubicBezTo>
                    <a:pt x="1932" y="6"/>
                    <a:pt x="1981" y="1"/>
                    <a:pt x="2026" y="1"/>
                  </a:cubicBezTo>
                  <a:cubicBezTo>
                    <a:pt x="2032" y="1"/>
                    <a:pt x="2037" y="1"/>
                    <a:pt x="2043" y="1"/>
                  </a:cubicBezTo>
                  <a:cubicBezTo>
                    <a:pt x="2082" y="2"/>
                    <a:pt x="2119" y="7"/>
                    <a:pt x="2157" y="12"/>
                  </a:cubicBezTo>
                  <a:cubicBezTo>
                    <a:pt x="2180" y="15"/>
                    <a:pt x="2204" y="18"/>
                    <a:pt x="2232" y="21"/>
                  </a:cubicBezTo>
                  <a:cubicBezTo>
                    <a:pt x="2284" y="26"/>
                    <a:pt x="2341" y="25"/>
                    <a:pt x="2396" y="24"/>
                  </a:cubicBezTo>
                  <a:cubicBezTo>
                    <a:pt x="2411" y="23"/>
                    <a:pt x="2427" y="23"/>
                    <a:pt x="2442" y="23"/>
                  </a:cubicBezTo>
                  <a:cubicBezTo>
                    <a:pt x="2443" y="23"/>
                    <a:pt x="2444" y="23"/>
                    <a:pt x="2445" y="23"/>
                  </a:cubicBezTo>
                  <a:cubicBezTo>
                    <a:pt x="2490" y="23"/>
                    <a:pt x="2523" y="25"/>
                    <a:pt x="2553" y="31"/>
                  </a:cubicBezTo>
                  <a:cubicBezTo>
                    <a:pt x="2669" y="51"/>
                    <a:pt x="2771" y="116"/>
                    <a:pt x="2839" y="216"/>
                  </a:cubicBezTo>
                  <a:cubicBezTo>
                    <a:pt x="2901" y="307"/>
                    <a:pt x="2932" y="417"/>
                    <a:pt x="2963" y="524"/>
                  </a:cubicBezTo>
                  <a:cubicBezTo>
                    <a:pt x="2973" y="560"/>
                    <a:pt x="2984" y="597"/>
                    <a:pt x="2995" y="633"/>
                  </a:cubicBezTo>
                  <a:cubicBezTo>
                    <a:pt x="3006" y="667"/>
                    <a:pt x="3019" y="702"/>
                    <a:pt x="3032" y="736"/>
                  </a:cubicBezTo>
                  <a:cubicBezTo>
                    <a:pt x="3065" y="819"/>
                    <a:pt x="3105" y="902"/>
                    <a:pt x="3145" y="982"/>
                  </a:cubicBezTo>
                  <a:cubicBezTo>
                    <a:pt x="3174" y="1042"/>
                    <a:pt x="3204" y="1104"/>
                    <a:pt x="3230" y="1165"/>
                  </a:cubicBezTo>
                  <a:cubicBezTo>
                    <a:pt x="3287" y="1297"/>
                    <a:pt x="3314" y="1404"/>
                    <a:pt x="3318" y="1515"/>
                  </a:cubicBezTo>
                  <a:cubicBezTo>
                    <a:pt x="3319" y="1573"/>
                    <a:pt x="3313" y="1634"/>
                    <a:pt x="3299" y="1695"/>
                  </a:cubicBezTo>
                  <a:cubicBezTo>
                    <a:pt x="3286" y="1753"/>
                    <a:pt x="3265" y="1813"/>
                    <a:pt x="3238" y="1871"/>
                  </a:cubicBezTo>
                  <a:cubicBezTo>
                    <a:pt x="3212" y="1928"/>
                    <a:pt x="3178" y="1984"/>
                    <a:pt x="3140" y="2039"/>
                  </a:cubicBezTo>
                  <a:cubicBezTo>
                    <a:pt x="3102" y="2092"/>
                    <a:pt x="3058" y="2144"/>
                    <a:pt x="3010" y="2192"/>
                  </a:cubicBezTo>
                  <a:cubicBezTo>
                    <a:pt x="2896" y="2307"/>
                    <a:pt x="2760" y="2403"/>
                    <a:pt x="2628" y="2497"/>
                  </a:cubicBezTo>
                  <a:cubicBezTo>
                    <a:pt x="2616" y="2506"/>
                    <a:pt x="2603" y="2514"/>
                    <a:pt x="2591" y="2523"/>
                  </a:cubicBezTo>
                  <a:cubicBezTo>
                    <a:pt x="2566" y="2541"/>
                    <a:pt x="2541" y="2559"/>
                    <a:pt x="2517" y="2577"/>
                  </a:cubicBezTo>
                  <a:cubicBezTo>
                    <a:pt x="2403" y="2660"/>
                    <a:pt x="2286" y="2745"/>
                    <a:pt x="2162" y="2805"/>
                  </a:cubicBezTo>
                  <a:cubicBezTo>
                    <a:pt x="2142" y="2815"/>
                    <a:pt x="2122" y="2824"/>
                    <a:pt x="2099" y="2833"/>
                  </a:cubicBezTo>
                  <a:cubicBezTo>
                    <a:pt x="2012" y="2869"/>
                    <a:pt x="1924" y="2890"/>
                    <a:pt x="1838" y="2897"/>
                  </a:cubicBezTo>
                  <a:cubicBezTo>
                    <a:pt x="1787" y="2901"/>
                    <a:pt x="1736" y="2905"/>
                    <a:pt x="1687" y="2909"/>
                  </a:cubicBezTo>
                  <a:cubicBezTo>
                    <a:pt x="1565" y="2919"/>
                    <a:pt x="1450" y="2928"/>
                    <a:pt x="1343" y="2934"/>
                  </a:cubicBezTo>
                  <a:cubicBezTo>
                    <a:pt x="1289" y="2937"/>
                    <a:pt x="1238" y="2939"/>
                    <a:pt x="1188" y="2939"/>
                  </a:cubicBezTo>
                  <a:cubicBezTo>
                    <a:pt x="1073" y="2939"/>
                    <a:pt x="964" y="2929"/>
                    <a:pt x="850" y="2900"/>
                  </a:cubicBezTo>
                  <a:moveTo>
                    <a:pt x="2442" y="24"/>
                  </a:moveTo>
                  <a:cubicBezTo>
                    <a:pt x="2427" y="24"/>
                    <a:pt x="2411" y="24"/>
                    <a:pt x="2396" y="24"/>
                  </a:cubicBezTo>
                  <a:cubicBezTo>
                    <a:pt x="2341" y="26"/>
                    <a:pt x="2284" y="27"/>
                    <a:pt x="2232" y="22"/>
                  </a:cubicBezTo>
                  <a:cubicBezTo>
                    <a:pt x="2204" y="19"/>
                    <a:pt x="2180" y="16"/>
                    <a:pt x="2157" y="13"/>
                  </a:cubicBezTo>
                  <a:cubicBezTo>
                    <a:pt x="2119" y="8"/>
                    <a:pt x="2082" y="3"/>
                    <a:pt x="2043" y="2"/>
                  </a:cubicBezTo>
                  <a:cubicBezTo>
                    <a:pt x="1992" y="0"/>
                    <a:pt x="1938" y="6"/>
                    <a:pt x="1884" y="17"/>
                  </a:cubicBezTo>
                  <a:cubicBezTo>
                    <a:pt x="1822" y="31"/>
                    <a:pt x="1765" y="52"/>
                    <a:pt x="1713" y="80"/>
                  </a:cubicBezTo>
                  <a:cubicBezTo>
                    <a:pt x="1640" y="120"/>
                    <a:pt x="1575" y="178"/>
                    <a:pt x="1512" y="234"/>
                  </a:cubicBezTo>
                  <a:cubicBezTo>
                    <a:pt x="1493" y="251"/>
                    <a:pt x="1473" y="269"/>
                    <a:pt x="1453" y="286"/>
                  </a:cubicBezTo>
                  <a:cubicBezTo>
                    <a:pt x="1345" y="377"/>
                    <a:pt x="1249" y="425"/>
                    <a:pt x="1159" y="434"/>
                  </a:cubicBezTo>
                  <a:cubicBezTo>
                    <a:pt x="1144" y="436"/>
                    <a:pt x="1129" y="437"/>
                    <a:pt x="1115" y="437"/>
                  </a:cubicBezTo>
                  <a:cubicBezTo>
                    <a:pt x="1102" y="438"/>
                    <a:pt x="1088" y="438"/>
                    <a:pt x="1074" y="440"/>
                  </a:cubicBezTo>
                  <a:cubicBezTo>
                    <a:pt x="1038" y="443"/>
                    <a:pt x="1004" y="453"/>
                    <a:pt x="971" y="463"/>
                  </a:cubicBezTo>
                  <a:cubicBezTo>
                    <a:pt x="960" y="466"/>
                    <a:pt x="949" y="469"/>
                    <a:pt x="939" y="472"/>
                  </a:cubicBezTo>
                  <a:cubicBezTo>
                    <a:pt x="888" y="485"/>
                    <a:pt x="840" y="491"/>
                    <a:pt x="794" y="496"/>
                  </a:cubicBezTo>
                  <a:cubicBezTo>
                    <a:pt x="705" y="507"/>
                    <a:pt x="622" y="517"/>
                    <a:pt x="540" y="579"/>
                  </a:cubicBezTo>
                  <a:cubicBezTo>
                    <a:pt x="522" y="593"/>
                    <a:pt x="505" y="609"/>
                    <a:pt x="490" y="625"/>
                  </a:cubicBezTo>
                  <a:cubicBezTo>
                    <a:pt x="456" y="660"/>
                    <a:pt x="428" y="706"/>
                    <a:pt x="404" y="760"/>
                  </a:cubicBezTo>
                  <a:cubicBezTo>
                    <a:pt x="384" y="808"/>
                    <a:pt x="368" y="864"/>
                    <a:pt x="358" y="921"/>
                  </a:cubicBezTo>
                  <a:cubicBezTo>
                    <a:pt x="352" y="954"/>
                    <a:pt x="348" y="987"/>
                    <a:pt x="344" y="1020"/>
                  </a:cubicBezTo>
                  <a:cubicBezTo>
                    <a:pt x="331" y="1117"/>
                    <a:pt x="319" y="1210"/>
                    <a:pt x="272" y="1290"/>
                  </a:cubicBezTo>
                  <a:cubicBezTo>
                    <a:pt x="258" y="1316"/>
                    <a:pt x="235" y="1337"/>
                    <a:pt x="212" y="1360"/>
                  </a:cubicBezTo>
                  <a:cubicBezTo>
                    <a:pt x="196" y="1375"/>
                    <a:pt x="179" y="1391"/>
                    <a:pt x="165" y="1409"/>
                  </a:cubicBezTo>
                  <a:cubicBezTo>
                    <a:pt x="118" y="1467"/>
                    <a:pt x="84" y="1522"/>
                    <a:pt x="60" y="1575"/>
                  </a:cubicBezTo>
                  <a:cubicBezTo>
                    <a:pt x="17" y="1672"/>
                    <a:pt x="1" y="1779"/>
                    <a:pt x="11" y="1904"/>
                  </a:cubicBezTo>
                  <a:cubicBezTo>
                    <a:pt x="20" y="2011"/>
                    <a:pt x="47" y="2117"/>
                    <a:pt x="93" y="2217"/>
                  </a:cubicBezTo>
                  <a:cubicBezTo>
                    <a:pt x="112" y="2260"/>
                    <a:pt x="134" y="2303"/>
                    <a:pt x="162" y="2348"/>
                  </a:cubicBezTo>
                  <a:cubicBezTo>
                    <a:pt x="290" y="2558"/>
                    <a:pt x="444" y="2713"/>
                    <a:pt x="620" y="2810"/>
                  </a:cubicBezTo>
                  <a:cubicBezTo>
                    <a:pt x="690" y="2848"/>
                    <a:pt x="763" y="2876"/>
                    <a:pt x="850" y="2899"/>
                  </a:cubicBezTo>
                  <a:cubicBezTo>
                    <a:pt x="1014" y="2941"/>
                    <a:pt x="1166" y="2943"/>
                    <a:pt x="1343" y="2933"/>
                  </a:cubicBezTo>
                  <a:cubicBezTo>
                    <a:pt x="1450" y="2928"/>
                    <a:pt x="1565" y="2918"/>
                    <a:pt x="1687" y="2908"/>
                  </a:cubicBezTo>
                  <a:cubicBezTo>
                    <a:pt x="1736" y="2904"/>
                    <a:pt x="1787" y="2900"/>
                    <a:pt x="1838" y="2896"/>
                  </a:cubicBezTo>
                  <a:cubicBezTo>
                    <a:pt x="1924" y="2889"/>
                    <a:pt x="2012" y="2868"/>
                    <a:pt x="2099" y="2833"/>
                  </a:cubicBezTo>
                  <a:cubicBezTo>
                    <a:pt x="2121" y="2823"/>
                    <a:pt x="2142" y="2814"/>
                    <a:pt x="2162" y="2804"/>
                  </a:cubicBezTo>
                  <a:cubicBezTo>
                    <a:pt x="2285" y="2745"/>
                    <a:pt x="2403" y="2659"/>
                    <a:pt x="2517" y="2576"/>
                  </a:cubicBezTo>
                  <a:cubicBezTo>
                    <a:pt x="2541" y="2558"/>
                    <a:pt x="2566" y="2540"/>
                    <a:pt x="2591" y="2523"/>
                  </a:cubicBezTo>
                  <a:cubicBezTo>
                    <a:pt x="2603" y="2514"/>
                    <a:pt x="2615" y="2505"/>
                    <a:pt x="2628" y="2496"/>
                  </a:cubicBezTo>
                  <a:cubicBezTo>
                    <a:pt x="2759" y="2403"/>
                    <a:pt x="2895" y="2306"/>
                    <a:pt x="3009" y="2191"/>
                  </a:cubicBezTo>
                  <a:cubicBezTo>
                    <a:pt x="3057" y="2143"/>
                    <a:pt x="3101" y="2092"/>
                    <a:pt x="3139" y="2038"/>
                  </a:cubicBezTo>
                  <a:cubicBezTo>
                    <a:pt x="3178" y="1984"/>
                    <a:pt x="3211" y="1928"/>
                    <a:pt x="3237" y="1871"/>
                  </a:cubicBezTo>
                  <a:cubicBezTo>
                    <a:pt x="3265" y="1812"/>
                    <a:pt x="3285" y="1753"/>
                    <a:pt x="3299" y="1694"/>
                  </a:cubicBezTo>
                  <a:cubicBezTo>
                    <a:pt x="3312" y="1634"/>
                    <a:pt x="3318" y="1573"/>
                    <a:pt x="3317" y="1515"/>
                  </a:cubicBezTo>
                  <a:cubicBezTo>
                    <a:pt x="3314" y="1404"/>
                    <a:pt x="3287" y="1297"/>
                    <a:pt x="3230" y="1166"/>
                  </a:cubicBezTo>
                  <a:cubicBezTo>
                    <a:pt x="3203" y="1104"/>
                    <a:pt x="3173" y="1043"/>
                    <a:pt x="3144" y="983"/>
                  </a:cubicBezTo>
                  <a:cubicBezTo>
                    <a:pt x="3105" y="903"/>
                    <a:pt x="3064" y="820"/>
                    <a:pt x="3031" y="736"/>
                  </a:cubicBezTo>
                  <a:cubicBezTo>
                    <a:pt x="3018" y="702"/>
                    <a:pt x="3006" y="667"/>
                    <a:pt x="2994" y="633"/>
                  </a:cubicBezTo>
                  <a:cubicBezTo>
                    <a:pt x="2983" y="597"/>
                    <a:pt x="2972" y="560"/>
                    <a:pt x="2962" y="524"/>
                  </a:cubicBezTo>
                  <a:cubicBezTo>
                    <a:pt x="2932" y="417"/>
                    <a:pt x="2900" y="307"/>
                    <a:pt x="2838" y="217"/>
                  </a:cubicBezTo>
                  <a:cubicBezTo>
                    <a:pt x="2770" y="117"/>
                    <a:pt x="2669" y="51"/>
                    <a:pt x="2553" y="31"/>
                  </a:cubicBezTo>
                  <a:cubicBezTo>
                    <a:pt x="2523" y="26"/>
                    <a:pt x="2489" y="24"/>
                    <a:pt x="2445" y="24"/>
                  </a:cubicBezTo>
                  <a:lnTo>
                    <a:pt x="2442" y="24"/>
                  </a:lnTo>
                  <a:close/>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66" name="Freeform 31">
              <a:extLst>
                <a:ext uri="{FF2B5EF4-FFF2-40B4-BE49-F238E27FC236}">
                  <a16:creationId xmlns:a16="http://schemas.microsoft.com/office/drawing/2014/main" id="{9C7E63C2-820B-4CB1-8367-666069ECDB30}"/>
                </a:ext>
              </a:extLst>
            </p:cNvPr>
            <p:cNvSpPr>
              <a:spLocks noEditPoints="1"/>
            </p:cNvSpPr>
            <p:nvPr/>
          </p:nvSpPr>
          <p:spPr bwMode="auto">
            <a:xfrm>
              <a:off x="4491" y="1205"/>
              <a:ext cx="2520" cy="2279"/>
            </a:xfrm>
            <a:custGeom>
              <a:avLst/>
              <a:gdLst>
                <a:gd name="T0" fmla="*/ 875 w 3405"/>
                <a:gd name="T1" fmla="*/ 3010 h 3079"/>
                <a:gd name="T2" fmla="*/ 365 w 3405"/>
                <a:gd name="T3" fmla="*/ 2713 h 3079"/>
                <a:gd name="T4" fmla="*/ 84 w 3405"/>
                <a:gd name="T5" fmla="*/ 2307 h 3079"/>
                <a:gd name="T6" fmla="*/ 8 w 3405"/>
                <a:gd name="T7" fmla="*/ 1807 h 3079"/>
                <a:gd name="T8" fmla="*/ 167 w 3405"/>
                <a:gd name="T9" fmla="*/ 1461 h 3079"/>
                <a:gd name="T10" fmla="*/ 285 w 3405"/>
                <a:gd name="T11" fmla="*/ 1341 h 3079"/>
                <a:gd name="T12" fmla="*/ 366 w 3405"/>
                <a:gd name="T13" fmla="*/ 967 h 3079"/>
                <a:gd name="T14" fmla="*/ 486 w 3405"/>
                <a:gd name="T15" fmla="*/ 665 h 3079"/>
                <a:gd name="T16" fmla="*/ 533 w 3405"/>
                <a:gd name="T17" fmla="*/ 616 h 3079"/>
                <a:gd name="T18" fmla="*/ 918 w 3405"/>
                <a:gd name="T19" fmla="*/ 484 h 3079"/>
                <a:gd name="T20" fmla="*/ 1060 w 3405"/>
                <a:gd name="T21" fmla="*/ 448 h 3079"/>
                <a:gd name="T22" fmla="*/ 1149 w 3405"/>
                <a:gd name="T23" fmla="*/ 447 h 3079"/>
                <a:gd name="T24" fmla="*/ 1456 w 3405"/>
                <a:gd name="T25" fmla="*/ 290 h 3079"/>
                <a:gd name="T26" fmla="*/ 1726 w 3405"/>
                <a:gd name="T27" fmla="*/ 70 h 3079"/>
                <a:gd name="T28" fmla="*/ 2157 w 3405"/>
                <a:gd name="T29" fmla="*/ 34 h 3079"/>
                <a:gd name="T30" fmla="*/ 2428 w 3405"/>
                <a:gd name="T31" fmla="*/ 65 h 3079"/>
                <a:gd name="T32" fmla="*/ 2476 w 3405"/>
                <a:gd name="T33" fmla="*/ 63 h 3079"/>
                <a:gd name="T34" fmla="*/ 2763 w 3405"/>
                <a:gd name="T35" fmla="*/ 125 h 3079"/>
                <a:gd name="T36" fmla="*/ 3032 w 3405"/>
                <a:gd name="T37" fmla="*/ 578 h 3079"/>
                <a:gd name="T38" fmla="*/ 3098 w 3405"/>
                <a:gd name="T39" fmla="*/ 786 h 3079"/>
                <a:gd name="T40" fmla="*/ 3301 w 3405"/>
                <a:gd name="T41" fmla="*/ 1232 h 3079"/>
                <a:gd name="T42" fmla="*/ 3401 w 3405"/>
                <a:gd name="T43" fmla="*/ 1592 h 3079"/>
                <a:gd name="T44" fmla="*/ 3329 w 3405"/>
                <a:gd name="T45" fmla="*/ 1969 h 3079"/>
                <a:gd name="T46" fmla="*/ 2722 w 3405"/>
                <a:gd name="T47" fmla="*/ 2607 h 3079"/>
                <a:gd name="T48" fmla="*/ 2553 w 3405"/>
                <a:gd name="T49" fmla="*/ 2731 h 3079"/>
                <a:gd name="T50" fmla="*/ 2142 w 3405"/>
                <a:gd name="T51" fmla="*/ 2995 h 3079"/>
                <a:gd name="T52" fmla="*/ 1503 w 3405"/>
                <a:gd name="T53" fmla="*/ 3077 h 3079"/>
                <a:gd name="T54" fmla="*/ 2476 w 3405"/>
                <a:gd name="T55" fmla="*/ 64 h 3079"/>
                <a:gd name="T56" fmla="*/ 2428 w 3405"/>
                <a:gd name="T57" fmla="*/ 66 h 3079"/>
                <a:gd name="T58" fmla="*/ 2156 w 3405"/>
                <a:gd name="T59" fmla="*/ 35 h 3079"/>
                <a:gd name="T60" fmla="*/ 1726 w 3405"/>
                <a:gd name="T61" fmla="*/ 70 h 3079"/>
                <a:gd name="T62" fmla="*/ 1456 w 3405"/>
                <a:gd name="T63" fmla="*/ 291 h 3079"/>
                <a:gd name="T64" fmla="*/ 1149 w 3405"/>
                <a:gd name="T65" fmla="*/ 448 h 3079"/>
                <a:gd name="T66" fmla="*/ 1060 w 3405"/>
                <a:gd name="T67" fmla="*/ 449 h 3079"/>
                <a:gd name="T68" fmla="*/ 918 w 3405"/>
                <a:gd name="T69" fmla="*/ 485 h 3079"/>
                <a:gd name="T70" fmla="*/ 534 w 3405"/>
                <a:gd name="T71" fmla="*/ 617 h 3079"/>
                <a:gd name="T72" fmla="*/ 487 w 3405"/>
                <a:gd name="T73" fmla="*/ 666 h 3079"/>
                <a:gd name="T74" fmla="*/ 367 w 3405"/>
                <a:gd name="T75" fmla="*/ 967 h 3079"/>
                <a:gd name="T76" fmla="*/ 285 w 3405"/>
                <a:gd name="T77" fmla="*/ 1341 h 3079"/>
                <a:gd name="T78" fmla="*/ 168 w 3405"/>
                <a:gd name="T79" fmla="*/ 1461 h 3079"/>
                <a:gd name="T80" fmla="*/ 9 w 3405"/>
                <a:gd name="T81" fmla="*/ 1807 h 3079"/>
                <a:gd name="T82" fmla="*/ 84 w 3405"/>
                <a:gd name="T83" fmla="*/ 2307 h 3079"/>
                <a:gd name="T84" fmla="*/ 366 w 3405"/>
                <a:gd name="T85" fmla="*/ 2713 h 3079"/>
                <a:gd name="T86" fmla="*/ 875 w 3405"/>
                <a:gd name="T87" fmla="*/ 3009 h 3079"/>
                <a:gd name="T88" fmla="*/ 1867 w 3405"/>
                <a:gd name="T89" fmla="*/ 3065 h 3079"/>
                <a:gd name="T90" fmla="*/ 2207 w 3405"/>
                <a:gd name="T91" fmla="*/ 2962 h 3079"/>
                <a:gd name="T92" fmla="*/ 2656 w 3405"/>
                <a:gd name="T93" fmla="*/ 2654 h 3079"/>
                <a:gd name="T94" fmla="*/ 3096 w 3405"/>
                <a:gd name="T95" fmla="*/ 2306 h 3079"/>
                <a:gd name="T96" fmla="*/ 3387 w 3405"/>
                <a:gd name="T97" fmla="*/ 1782 h 3079"/>
                <a:gd name="T98" fmla="*/ 3366 w 3405"/>
                <a:gd name="T99" fmla="*/ 1407 h 3079"/>
                <a:gd name="T100" fmla="*/ 3226 w 3405"/>
                <a:gd name="T101" fmla="*/ 1074 h 3079"/>
                <a:gd name="T102" fmla="*/ 3060 w 3405"/>
                <a:gd name="T103" fmla="*/ 679 h 3079"/>
                <a:gd name="T104" fmla="*/ 2897 w 3405"/>
                <a:gd name="T105" fmla="*/ 248 h 3079"/>
                <a:gd name="T106" fmla="*/ 2592 w 3405"/>
                <a:gd name="T107" fmla="*/ 68 h 3079"/>
                <a:gd name="T108" fmla="*/ 2476 w 3405"/>
                <a:gd name="T109" fmla="*/ 64 h 3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05" h="3079">
                  <a:moveTo>
                    <a:pt x="1367" y="3075"/>
                  </a:moveTo>
                  <a:cubicBezTo>
                    <a:pt x="1218" y="3072"/>
                    <a:pt x="1055" y="3061"/>
                    <a:pt x="875" y="3010"/>
                  </a:cubicBezTo>
                  <a:cubicBezTo>
                    <a:pt x="784" y="2984"/>
                    <a:pt x="709" y="2955"/>
                    <a:pt x="641" y="2919"/>
                  </a:cubicBezTo>
                  <a:cubicBezTo>
                    <a:pt x="542" y="2866"/>
                    <a:pt x="449" y="2797"/>
                    <a:pt x="365" y="2713"/>
                  </a:cubicBezTo>
                  <a:cubicBezTo>
                    <a:pt x="287" y="2636"/>
                    <a:pt x="217" y="2545"/>
                    <a:pt x="155" y="2444"/>
                  </a:cubicBezTo>
                  <a:cubicBezTo>
                    <a:pt x="127" y="2397"/>
                    <a:pt x="103" y="2352"/>
                    <a:pt x="84" y="2307"/>
                  </a:cubicBezTo>
                  <a:cubicBezTo>
                    <a:pt x="39" y="2205"/>
                    <a:pt x="13" y="2095"/>
                    <a:pt x="4" y="1979"/>
                  </a:cubicBezTo>
                  <a:cubicBezTo>
                    <a:pt x="0" y="1916"/>
                    <a:pt x="1" y="1860"/>
                    <a:pt x="8" y="1807"/>
                  </a:cubicBezTo>
                  <a:cubicBezTo>
                    <a:pt x="16" y="1745"/>
                    <a:pt x="32" y="1689"/>
                    <a:pt x="56" y="1635"/>
                  </a:cubicBezTo>
                  <a:cubicBezTo>
                    <a:pt x="81" y="1578"/>
                    <a:pt x="118" y="1519"/>
                    <a:pt x="167" y="1461"/>
                  </a:cubicBezTo>
                  <a:cubicBezTo>
                    <a:pt x="182" y="1442"/>
                    <a:pt x="201" y="1425"/>
                    <a:pt x="220" y="1409"/>
                  </a:cubicBezTo>
                  <a:cubicBezTo>
                    <a:pt x="245" y="1387"/>
                    <a:pt x="269" y="1367"/>
                    <a:pt x="285" y="1341"/>
                  </a:cubicBezTo>
                  <a:cubicBezTo>
                    <a:pt x="333" y="1259"/>
                    <a:pt x="344" y="1162"/>
                    <a:pt x="355" y="1059"/>
                  </a:cubicBezTo>
                  <a:cubicBezTo>
                    <a:pt x="358" y="1029"/>
                    <a:pt x="362" y="998"/>
                    <a:pt x="366" y="967"/>
                  </a:cubicBezTo>
                  <a:cubicBezTo>
                    <a:pt x="374" y="909"/>
                    <a:pt x="388" y="852"/>
                    <a:pt x="407" y="803"/>
                  </a:cubicBezTo>
                  <a:cubicBezTo>
                    <a:pt x="428" y="747"/>
                    <a:pt x="455" y="701"/>
                    <a:pt x="486" y="665"/>
                  </a:cubicBezTo>
                  <a:cubicBezTo>
                    <a:pt x="487" y="664"/>
                    <a:pt x="487" y="664"/>
                    <a:pt x="487" y="664"/>
                  </a:cubicBezTo>
                  <a:cubicBezTo>
                    <a:pt x="501" y="648"/>
                    <a:pt x="516" y="631"/>
                    <a:pt x="533" y="616"/>
                  </a:cubicBezTo>
                  <a:cubicBezTo>
                    <a:pt x="612" y="549"/>
                    <a:pt x="694" y="533"/>
                    <a:pt x="782" y="516"/>
                  </a:cubicBezTo>
                  <a:cubicBezTo>
                    <a:pt x="825" y="508"/>
                    <a:pt x="870" y="500"/>
                    <a:pt x="918" y="484"/>
                  </a:cubicBezTo>
                  <a:cubicBezTo>
                    <a:pt x="926" y="482"/>
                    <a:pt x="933" y="479"/>
                    <a:pt x="942" y="477"/>
                  </a:cubicBezTo>
                  <a:cubicBezTo>
                    <a:pt x="979" y="464"/>
                    <a:pt x="1018" y="451"/>
                    <a:pt x="1060" y="448"/>
                  </a:cubicBezTo>
                  <a:cubicBezTo>
                    <a:pt x="1075" y="447"/>
                    <a:pt x="1091" y="447"/>
                    <a:pt x="1106" y="447"/>
                  </a:cubicBezTo>
                  <a:cubicBezTo>
                    <a:pt x="1120" y="448"/>
                    <a:pt x="1134" y="448"/>
                    <a:pt x="1149" y="447"/>
                  </a:cubicBezTo>
                  <a:cubicBezTo>
                    <a:pt x="1201" y="444"/>
                    <a:pt x="1255" y="427"/>
                    <a:pt x="1312" y="396"/>
                  </a:cubicBezTo>
                  <a:cubicBezTo>
                    <a:pt x="1358" y="370"/>
                    <a:pt x="1405" y="336"/>
                    <a:pt x="1456" y="290"/>
                  </a:cubicBezTo>
                  <a:cubicBezTo>
                    <a:pt x="1474" y="274"/>
                    <a:pt x="1493" y="256"/>
                    <a:pt x="1511" y="239"/>
                  </a:cubicBezTo>
                  <a:cubicBezTo>
                    <a:pt x="1577" y="176"/>
                    <a:pt x="1645" y="112"/>
                    <a:pt x="1726" y="70"/>
                  </a:cubicBezTo>
                  <a:cubicBezTo>
                    <a:pt x="1847" y="7"/>
                    <a:pt x="1983" y="0"/>
                    <a:pt x="2070" y="14"/>
                  </a:cubicBezTo>
                  <a:cubicBezTo>
                    <a:pt x="2100" y="19"/>
                    <a:pt x="2128" y="26"/>
                    <a:pt x="2157" y="34"/>
                  </a:cubicBezTo>
                  <a:cubicBezTo>
                    <a:pt x="2187" y="42"/>
                    <a:pt x="2218" y="51"/>
                    <a:pt x="2257" y="57"/>
                  </a:cubicBezTo>
                  <a:cubicBezTo>
                    <a:pt x="2312" y="67"/>
                    <a:pt x="2374" y="67"/>
                    <a:pt x="2428" y="65"/>
                  </a:cubicBezTo>
                  <a:cubicBezTo>
                    <a:pt x="2435" y="65"/>
                    <a:pt x="2441" y="65"/>
                    <a:pt x="2447" y="64"/>
                  </a:cubicBezTo>
                  <a:cubicBezTo>
                    <a:pt x="2457" y="64"/>
                    <a:pt x="2467" y="64"/>
                    <a:pt x="2476" y="63"/>
                  </a:cubicBezTo>
                  <a:cubicBezTo>
                    <a:pt x="2514" y="62"/>
                    <a:pt x="2554" y="62"/>
                    <a:pt x="2592" y="67"/>
                  </a:cubicBezTo>
                  <a:cubicBezTo>
                    <a:pt x="2653" y="75"/>
                    <a:pt x="2710" y="94"/>
                    <a:pt x="2763" y="125"/>
                  </a:cubicBezTo>
                  <a:cubicBezTo>
                    <a:pt x="2816" y="156"/>
                    <a:pt x="2861" y="197"/>
                    <a:pt x="2897" y="248"/>
                  </a:cubicBezTo>
                  <a:cubicBezTo>
                    <a:pt x="2967" y="343"/>
                    <a:pt x="3000" y="463"/>
                    <a:pt x="3032" y="578"/>
                  </a:cubicBezTo>
                  <a:cubicBezTo>
                    <a:pt x="3041" y="611"/>
                    <a:pt x="3051" y="645"/>
                    <a:pt x="3061" y="678"/>
                  </a:cubicBezTo>
                  <a:cubicBezTo>
                    <a:pt x="3073" y="715"/>
                    <a:pt x="3085" y="751"/>
                    <a:pt x="3098" y="786"/>
                  </a:cubicBezTo>
                  <a:cubicBezTo>
                    <a:pt x="3135" y="883"/>
                    <a:pt x="3181" y="980"/>
                    <a:pt x="3226" y="1074"/>
                  </a:cubicBezTo>
                  <a:cubicBezTo>
                    <a:pt x="3251" y="1126"/>
                    <a:pt x="3277" y="1179"/>
                    <a:pt x="3301" y="1232"/>
                  </a:cubicBezTo>
                  <a:cubicBezTo>
                    <a:pt x="3330" y="1297"/>
                    <a:pt x="3351" y="1353"/>
                    <a:pt x="3367" y="1406"/>
                  </a:cubicBezTo>
                  <a:cubicBezTo>
                    <a:pt x="3386" y="1470"/>
                    <a:pt x="3397" y="1531"/>
                    <a:pt x="3401" y="1592"/>
                  </a:cubicBezTo>
                  <a:cubicBezTo>
                    <a:pt x="3405" y="1654"/>
                    <a:pt x="3401" y="1718"/>
                    <a:pt x="3388" y="1782"/>
                  </a:cubicBezTo>
                  <a:cubicBezTo>
                    <a:pt x="3376" y="1844"/>
                    <a:pt x="3356" y="1907"/>
                    <a:pt x="3329" y="1969"/>
                  </a:cubicBezTo>
                  <a:cubicBezTo>
                    <a:pt x="3277" y="2089"/>
                    <a:pt x="3196" y="2206"/>
                    <a:pt x="3096" y="2307"/>
                  </a:cubicBezTo>
                  <a:cubicBezTo>
                    <a:pt x="2985" y="2420"/>
                    <a:pt x="2851" y="2515"/>
                    <a:pt x="2722" y="2607"/>
                  </a:cubicBezTo>
                  <a:cubicBezTo>
                    <a:pt x="2701" y="2623"/>
                    <a:pt x="2679" y="2639"/>
                    <a:pt x="2657" y="2654"/>
                  </a:cubicBezTo>
                  <a:cubicBezTo>
                    <a:pt x="2622" y="2680"/>
                    <a:pt x="2587" y="2706"/>
                    <a:pt x="2553" y="2731"/>
                  </a:cubicBezTo>
                  <a:cubicBezTo>
                    <a:pt x="2442" y="2814"/>
                    <a:pt x="2327" y="2900"/>
                    <a:pt x="2208" y="2962"/>
                  </a:cubicBezTo>
                  <a:cubicBezTo>
                    <a:pt x="2187" y="2973"/>
                    <a:pt x="2165" y="2984"/>
                    <a:pt x="2142" y="2995"/>
                  </a:cubicBezTo>
                  <a:cubicBezTo>
                    <a:pt x="2046" y="3037"/>
                    <a:pt x="1956" y="3061"/>
                    <a:pt x="1867" y="3066"/>
                  </a:cubicBezTo>
                  <a:cubicBezTo>
                    <a:pt x="1741" y="3073"/>
                    <a:pt x="1621" y="3077"/>
                    <a:pt x="1503" y="3077"/>
                  </a:cubicBezTo>
                  <a:cubicBezTo>
                    <a:pt x="1458" y="3077"/>
                    <a:pt x="1412" y="3077"/>
                    <a:pt x="1367" y="3075"/>
                  </a:cubicBezTo>
                  <a:moveTo>
                    <a:pt x="2476" y="64"/>
                  </a:moveTo>
                  <a:cubicBezTo>
                    <a:pt x="2467" y="64"/>
                    <a:pt x="2457" y="65"/>
                    <a:pt x="2447" y="65"/>
                  </a:cubicBezTo>
                  <a:cubicBezTo>
                    <a:pt x="2441" y="65"/>
                    <a:pt x="2435" y="66"/>
                    <a:pt x="2428" y="66"/>
                  </a:cubicBezTo>
                  <a:cubicBezTo>
                    <a:pt x="2374" y="67"/>
                    <a:pt x="2312" y="68"/>
                    <a:pt x="2257" y="58"/>
                  </a:cubicBezTo>
                  <a:cubicBezTo>
                    <a:pt x="2218" y="51"/>
                    <a:pt x="2187" y="43"/>
                    <a:pt x="2156" y="35"/>
                  </a:cubicBezTo>
                  <a:cubicBezTo>
                    <a:pt x="2127" y="27"/>
                    <a:pt x="2100" y="20"/>
                    <a:pt x="2069" y="15"/>
                  </a:cubicBezTo>
                  <a:cubicBezTo>
                    <a:pt x="1983" y="0"/>
                    <a:pt x="1847" y="8"/>
                    <a:pt x="1726" y="70"/>
                  </a:cubicBezTo>
                  <a:cubicBezTo>
                    <a:pt x="1646" y="112"/>
                    <a:pt x="1577" y="177"/>
                    <a:pt x="1511" y="240"/>
                  </a:cubicBezTo>
                  <a:cubicBezTo>
                    <a:pt x="1493" y="257"/>
                    <a:pt x="1475" y="274"/>
                    <a:pt x="1456" y="291"/>
                  </a:cubicBezTo>
                  <a:cubicBezTo>
                    <a:pt x="1406" y="336"/>
                    <a:pt x="1359" y="371"/>
                    <a:pt x="1312" y="396"/>
                  </a:cubicBezTo>
                  <a:cubicBezTo>
                    <a:pt x="1256" y="427"/>
                    <a:pt x="1201" y="445"/>
                    <a:pt x="1149" y="448"/>
                  </a:cubicBezTo>
                  <a:cubicBezTo>
                    <a:pt x="1134" y="448"/>
                    <a:pt x="1120" y="448"/>
                    <a:pt x="1106" y="448"/>
                  </a:cubicBezTo>
                  <a:cubicBezTo>
                    <a:pt x="1091" y="448"/>
                    <a:pt x="1075" y="448"/>
                    <a:pt x="1060" y="449"/>
                  </a:cubicBezTo>
                  <a:cubicBezTo>
                    <a:pt x="1018" y="452"/>
                    <a:pt x="980" y="465"/>
                    <a:pt x="942" y="477"/>
                  </a:cubicBezTo>
                  <a:cubicBezTo>
                    <a:pt x="934" y="480"/>
                    <a:pt x="926" y="483"/>
                    <a:pt x="918" y="485"/>
                  </a:cubicBezTo>
                  <a:cubicBezTo>
                    <a:pt x="871" y="500"/>
                    <a:pt x="825" y="509"/>
                    <a:pt x="782" y="517"/>
                  </a:cubicBezTo>
                  <a:cubicBezTo>
                    <a:pt x="695" y="534"/>
                    <a:pt x="612" y="550"/>
                    <a:pt x="534" y="617"/>
                  </a:cubicBezTo>
                  <a:cubicBezTo>
                    <a:pt x="517" y="631"/>
                    <a:pt x="502" y="648"/>
                    <a:pt x="487" y="665"/>
                  </a:cubicBezTo>
                  <a:cubicBezTo>
                    <a:pt x="487" y="666"/>
                    <a:pt x="487" y="666"/>
                    <a:pt x="487" y="666"/>
                  </a:cubicBezTo>
                  <a:cubicBezTo>
                    <a:pt x="455" y="701"/>
                    <a:pt x="429" y="748"/>
                    <a:pt x="408" y="803"/>
                  </a:cubicBezTo>
                  <a:cubicBezTo>
                    <a:pt x="389" y="852"/>
                    <a:pt x="375" y="909"/>
                    <a:pt x="367" y="967"/>
                  </a:cubicBezTo>
                  <a:cubicBezTo>
                    <a:pt x="362" y="998"/>
                    <a:pt x="359" y="1029"/>
                    <a:pt x="356" y="1060"/>
                  </a:cubicBezTo>
                  <a:cubicBezTo>
                    <a:pt x="345" y="1162"/>
                    <a:pt x="334" y="1259"/>
                    <a:pt x="285" y="1341"/>
                  </a:cubicBezTo>
                  <a:cubicBezTo>
                    <a:pt x="270" y="1367"/>
                    <a:pt x="246" y="1388"/>
                    <a:pt x="220" y="1410"/>
                  </a:cubicBezTo>
                  <a:cubicBezTo>
                    <a:pt x="202" y="1426"/>
                    <a:pt x="183" y="1443"/>
                    <a:pt x="168" y="1461"/>
                  </a:cubicBezTo>
                  <a:cubicBezTo>
                    <a:pt x="119" y="1520"/>
                    <a:pt x="81" y="1578"/>
                    <a:pt x="56" y="1635"/>
                  </a:cubicBezTo>
                  <a:cubicBezTo>
                    <a:pt x="33" y="1689"/>
                    <a:pt x="17" y="1746"/>
                    <a:pt x="9" y="1807"/>
                  </a:cubicBezTo>
                  <a:cubicBezTo>
                    <a:pt x="2" y="1860"/>
                    <a:pt x="1" y="1916"/>
                    <a:pt x="5" y="1979"/>
                  </a:cubicBezTo>
                  <a:cubicBezTo>
                    <a:pt x="13" y="2094"/>
                    <a:pt x="40" y="2205"/>
                    <a:pt x="84" y="2307"/>
                  </a:cubicBezTo>
                  <a:cubicBezTo>
                    <a:pt x="104" y="2352"/>
                    <a:pt x="127" y="2397"/>
                    <a:pt x="156" y="2444"/>
                  </a:cubicBezTo>
                  <a:cubicBezTo>
                    <a:pt x="217" y="2545"/>
                    <a:pt x="288" y="2635"/>
                    <a:pt x="366" y="2713"/>
                  </a:cubicBezTo>
                  <a:cubicBezTo>
                    <a:pt x="450" y="2797"/>
                    <a:pt x="542" y="2866"/>
                    <a:pt x="641" y="2918"/>
                  </a:cubicBezTo>
                  <a:cubicBezTo>
                    <a:pt x="710" y="2955"/>
                    <a:pt x="784" y="2984"/>
                    <a:pt x="875" y="3009"/>
                  </a:cubicBezTo>
                  <a:cubicBezTo>
                    <a:pt x="1055" y="3061"/>
                    <a:pt x="1218" y="3071"/>
                    <a:pt x="1367" y="3075"/>
                  </a:cubicBezTo>
                  <a:cubicBezTo>
                    <a:pt x="1529" y="3079"/>
                    <a:pt x="1693" y="3076"/>
                    <a:pt x="1867" y="3065"/>
                  </a:cubicBezTo>
                  <a:cubicBezTo>
                    <a:pt x="1956" y="3060"/>
                    <a:pt x="2046" y="3037"/>
                    <a:pt x="2141" y="2994"/>
                  </a:cubicBezTo>
                  <a:cubicBezTo>
                    <a:pt x="2165" y="2983"/>
                    <a:pt x="2187" y="2973"/>
                    <a:pt x="2207" y="2962"/>
                  </a:cubicBezTo>
                  <a:cubicBezTo>
                    <a:pt x="2327" y="2899"/>
                    <a:pt x="2441" y="2814"/>
                    <a:pt x="2552" y="2731"/>
                  </a:cubicBezTo>
                  <a:cubicBezTo>
                    <a:pt x="2586" y="2705"/>
                    <a:pt x="2621" y="2679"/>
                    <a:pt x="2656" y="2654"/>
                  </a:cubicBezTo>
                  <a:cubicBezTo>
                    <a:pt x="2678" y="2638"/>
                    <a:pt x="2700" y="2622"/>
                    <a:pt x="2722" y="2607"/>
                  </a:cubicBezTo>
                  <a:cubicBezTo>
                    <a:pt x="2851" y="2515"/>
                    <a:pt x="2984" y="2420"/>
                    <a:pt x="3096" y="2306"/>
                  </a:cubicBezTo>
                  <a:cubicBezTo>
                    <a:pt x="3196" y="2206"/>
                    <a:pt x="3276" y="2089"/>
                    <a:pt x="3329" y="1969"/>
                  </a:cubicBezTo>
                  <a:cubicBezTo>
                    <a:pt x="3356" y="1907"/>
                    <a:pt x="3375" y="1844"/>
                    <a:pt x="3387" y="1782"/>
                  </a:cubicBezTo>
                  <a:cubicBezTo>
                    <a:pt x="3400" y="1718"/>
                    <a:pt x="3404" y="1654"/>
                    <a:pt x="3400" y="1592"/>
                  </a:cubicBezTo>
                  <a:cubicBezTo>
                    <a:pt x="3396" y="1531"/>
                    <a:pt x="3385" y="1470"/>
                    <a:pt x="3366" y="1407"/>
                  </a:cubicBezTo>
                  <a:cubicBezTo>
                    <a:pt x="3350" y="1353"/>
                    <a:pt x="3330" y="1298"/>
                    <a:pt x="3300" y="1233"/>
                  </a:cubicBezTo>
                  <a:cubicBezTo>
                    <a:pt x="3277" y="1180"/>
                    <a:pt x="3251" y="1126"/>
                    <a:pt x="3226" y="1074"/>
                  </a:cubicBezTo>
                  <a:cubicBezTo>
                    <a:pt x="3181" y="981"/>
                    <a:pt x="3134" y="884"/>
                    <a:pt x="3097" y="786"/>
                  </a:cubicBezTo>
                  <a:cubicBezTo>
                    <a:pt x="3084" y="751"/>
                    <a:pt x="3072" y="715"/>
                    <a:pt x="3060" y="679"/>
                  </a:cubicBezTo>
                  <a:cubicBezTo>
                    <a:pt x="3050" y="646"/>
                    <a:pt x="3041" y="611"/>
                    <a:pt x="3031" y="578"/>
                  </a:cubicBezTo>
                  <a:cubicBezTo>
                    <a:pt x="2999" y="463"/>
                    <a:pt x="2966" y="344"/>
                    <a:pt x="2897" y="248"/>
                  </a:cubicBezTo>
                  <a:cubicBezTo>
                    <a:pt x="2860" y="198"/>
                    <a:pt x="2815" y="157"/>
                    <a:pt x="2762" y="126"/>
                  </a:cubicBezTo>
                  <a:cubicBezTo>
                    <a:pt x="2710" y="95"/>
                    <a:pt x="2653" y="76"/>
                    <a:pt x="2592" y="68"/>
                  </a:cubicBezTo>
                  <a:cubicBezTo>
                    <a:pt x="2567" y="65"/>
                    <a:pt x="2540" y="64"/>
                    <a:pt x="2515" y="64"/>
                  </a:cubicBezTo>
                  <a:cubicBezTo>
                    <a:pt x="2502" y="64"/>
                    <a:pt x="2489" y="64"/>
                    <a:pt x="2476"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67" name="Freeform 32">
              <a:extLst>
                <a:ext uri="{FF2B5EF4-FFF2-40B4-BE49-F238E27FC236}">
                  <a16:creationId xmlns:a16="http://schemas.microsoft.com/office/drawing/2014/main" id="{14645C1B-93DB-4ED9-91C5-CC93AA17176D}"/>
                </a:ext>
              </a:extLst>
            </p:cNvPr>
            <p:cNvSpPr>
              <a:spLocks noEditPoints="1"/>
            </p:cNvSpPr>
            <p:nvPr/>
          </p:nvSpPr>
          <p:spPr bwMode="auto">
            <a:xfrm>
              <a:off x="4448" y="1138"/>
              <a:ext cx="2590" cy="2394"/>
            </a:xfrm>
            <a:custGeom>
              <a:avLst/>
              <a:gdLst>
                <a:gd name="T0" fmla="*/ 909 w 3500"/>
                <a:gd name="T1" fmla="*/ 3114 h 3234"/>
                <a:gd name="T2" fmla="*/ 380 w 3500"/>
                <a:gd name="T3" fmla="*/ 2811 h 3234"/>
                <a:gd name="T4" fmla="*/ 85 w 3500"/>
                <a:gd name="T5" fmla="*/ 2391 h 3234"/>
                <a:gd name="T6" fmla="*/ 61 w 3500"/>
                <a:gd name="T7" fmla="*/ 1689 h 3234"/>
                <a:gd name="T8" fmla="*/ 237 w 3500"/>
                <a:gd name="T9" fmla="*/ 1454 h 3234"/>
                <a:gd name="T10" fmla="*/ 376 w 3500"/>
                <a:gd name="T11" fmla="*/ 1091 h 3234"/>
                <a:gd name="T12" fmla="*/ 492 w 3500"/>
                <a:gd name="T13" fmla="*/ 699 h 3234"/>
                <a:gd name="T14" fmla="*/ 536 w 3500"/>
                <a:gd name="T15" fmla="*/ 648 h 3234"/>
                <a:gd name="T16" fmla="*/ 782 w 3500"/>
                <a:gd name="T17" fmla="*/ 529 h 3234"/>
                <a:gd name="T18" fmla="*/ 923 w 3500"/>
                <a:gd name="T19" fmla="*/ 485 h 3234"/>
                <a:gd name="T20" fmla="*/ 1105 w 3500"/>
                <a:gd name="T21" fmla="*/ 452 h 3234"/>
                <a:gd name="T22" fmla="*/ 1319 w 3500"/>
                <a:gd name="T23" fmla="*/ 402 h 3234"/>
                <a:gd name="T24" fmla="*/ 1521 w 3500"/>
                <a:gd name="T25" fmla="*/ 237 h 3234"/>
                <a:gd name="T26" fmla="*/ 1938 w 3500"/>
                <a:gd name="T27" fmla="*/ 4 h 3234"/>
                <a:gd name="T28" fmla="*/ 2180 w 3500"/>
                <a:gd name="T29" fmla="*/ 48 h 3234"/>
                <a:gd name="T30" fmla="*/ 2470 w 3500"/>
                <a:gd name="T31" fmla="*/ 100 h 3234"/>
                <a:gd name="T32" fmla="*/ 2520 w 3500"/>
                <a:gd name="T33" fmla="*/ 97 h 3234"/>
                <a:gd name="T34" fmla="*/ 2820 w 3500"/>
                <a:gd name="T35" fmla="*/ 150 h 3234"/>
                <a:gd name="T36" fmla="*/ 3111 w 3500"/>
                <a:gd name="T37" fmla="*/ 626 h 3234"/>
                <a:gd name="T38" fmla="*/ 3173 w 3500"/>
                <a:gd name="T39" fmla="*/ 829 h 3234"/>
                <a:gd name="T40" fmla="*/ 3381 w 3500"/>
                <a:gd name="T41" fmla="*/ 1293 h 3234"/>
                <a:gd name="T42" fmla="*/ 3487 w 3500"/>
                <a:gd name="T43" fmla="*/ 1863 h 3234"/>
                <a:gd name="T44" fmla="*/ 3192 w 3500"/>
                <a:gd name="T45" fmla="*/ 2416 h 3234"/>
                <a:gd name="T46" fmla="*/ 2732 w 3500"/>
                <a:gd name="T47" fmla="*/ 2779 h 3234"/>
                <a:gd name="T48" fmla="*/ 2262 w 3500"/>
                <a:gd name="T49" fmla="*/ 3113 h 3234"/>
                <a:gd name="T50" fmla="*/ 1904 w 3500"/>
                <a:gd name="T51" fmla="*/ 3228 h 3234"/>
                <a:gd name="T52" fmla="*/ 1401 w 3500"/>
                <a:gd name="T53" fmla="*/ 3210 h 3234"/>
                <a:gd name="T54" fmla="*/ 2504 w 3500"/>
                <a:gd name="T55" fmla="*/ 99 h 3234"/>
                <a:gd name="T56" fmla="*/ 2291 w 3500"/>
                <a:gd name="T57" fmla="*/ 88 h 3234"/>
                <a:gd name="T58" fmla="*/ 2106 w 3500"/>
                <a:gd name="T59" fmla="*/ 21 h 3234"/>
                <a:gd name="T60" fmla="*/ 1749 w 3500"/>
                <a:gd name="T61" fmla="*/ 55 h 3234"/>
                <a:gd name="T62" fmla="*/ 1469 w 3500"/>
                <a:gd name="T63" fmla="*/ 290 h 3234"/>
                <a:gd name="T64" fmla="*/ 1148 w 3500"/>
                <a:gd name="T65" fmla="*/ 454 h 3234"/>
                <a:gd name="T66" fmla="*/ 1055 w 3500"/>
                <a:gd name="T67" fmla="*/ 452 h 3234"/>
                <a:gd name="T68" fmla="*/ 907 w 3500"/>
                <a:gd name="T69" fmla="*/ 492 h 3234"/>
                <a:gd name="T70" fmla="*/ 654 w 3500"/>
                <a:gd name="T71" fmla="*/ 570 h 3234"/>
                <a:gd name="T72" fmla="*/ 497 w 3500"/>
                <a:gd name="T73" fmla="*/ 693 h 3234"/>
                <a:gd name="T74" fmla="*/ 385 w 3500"/>
                <a:gd name="T75" fmla="*/ 1007 h 3234"/>
                <a:gd name="T76" fmla="*/ 307 w 3500"/>
                <a:gd name="T77" fmla="*/ 1385 h 3234"/>
                <a:gd name="T78" fmla="*/ 180 w 3500"/>
                <a:gd name="T79" fmla="*/ 1507 h 3234"/>
                <a:gd name="T80" fmla="*/ 9 w 3500"/>
                <a:gd name="T81" fmla="*/ 2047 h 3234"/>
                <a:gd name="T82" fmla="*/ 159 w 3500"/>
                <a:gd name="T83" fmla="*/ 2533 h 3234"/>
                <a:gd name="T84" fmla="*/ 671 w 3500"/>
                <a:gd name="T85" fmla="*/ 3020 h 3234"/>
                <a:gd name="T86" fmla="*/ 1401 w 3500"/>
                <a:gd name="T87" fmla="*/ 3209 h 3234"/>
                <a:gd name="T88" fmla="*/ 2193 w 3500"/>
                <a:gd name="T89" fmla="*/ 3148 h 3234"/>
                <a:gd name="T90" fmla="*/ 2599 w 3500"/>
                <a:gd name="T91" fmla="*/ 2878 h 3234"/>
                <a:gd name="T92" fmla="*/ 2820 w 3500"/>
                <a:gd name="T93" fmla="*/ 2715 h 3234"/>
                <a:gd name="T94" fmla="*/ 3429 w 3500"/>
                <a:gd name="T95" fmla="*/ 2060 h 3234"/>
                <a:gd name="T96" fmla="*/ 3493 w 3500"/>
                <a:gd name="T97" fmla="*/ 1662 h 3234"/>
                <a:gd name="T98" fmla="*/ 3320 w 3500"/>
                <a:gd name="T99" fmla="*/ 1166 h 3234"/>
                <a:gd name="T100" fmla="*/ 3136 w 3500"/>
                <a:gd name="T101" fmla="*/ 718 h 3234"/>
                <a:gd name="T102" fmla="*/ 2965 w 3500"/>
                <a:gd name="T103" fmla="*/ 273 h 3234"/>
                <a:gd name="T104" fmla="*/ 2641 w 3500"/>
                <a:gd name="T105" fmla="*/ 98 h 3234"/>
                <a:gd name="T106" fmla="*/ 2520 w 3500"/>
                <a:gd name="T107" fmla="*/ 98 h 3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00" h="3234">
                  <a:moveTo>
                    <a:pt x="1401" y="3210"/>
                  </a:moveTo>
                  <a:cubicBezTo>
                    <a:pt x="1265" y="3196"/>
                    <a:pt x="1101" y="3174"/>
                    <a:pt x="909" y="3114"/>
                  </a:cubicBezTo>
                  <a:cubicBezTo>
                    <a:pt x="843" y="3094"/>
                    <a:pt x="757" y="3065"/>
                    <a:pt x="670" y="3020"/>
                  </a:cubicBezTo>
                  <a:cubicBezTo>
                    <a:pt x="566" y="2966"/>
                    <a:pt x="468" y="2896"/>
                    <a:pt x="380" y="2811"/>
                  </a:cubicBezTo>
                  <a:cubicBezTo>
                    <a:pt x="296" y="2730"/>
                    <a:pt x="221" y="2637"/>
                    <a:pt x="158" y="2534"/>
                  </a:cubicBezTo>
                  <a:cubicBezTo>
                    <a:pt x="129" y="2486"/>
                    <a:pt x="104" y="2437"/>
                    <a:pt x="85" y="2391"/>
                  </a:cubicBezTo>
                  <a:cubicBezTo>
                    <a:pt x="41" y="2287"/>
                    <a:pt x="15" y="2171"/>
                    <a:pt x="8" y="2047"/>
                  </a:cubicBezTo>
                  <a:cubicBezTo>
                    <a:pt x="0" y="1905"/>
                    <a:pt x="17" y="1792"/>
                    <a:pt x="61" y="1689"/>
                  </a:cubicBezTo>
                  <a:cubicBezTo>
                    <a:pt x="88" y="1628"/>
                    <a:pt x="127" y="1566"/>
                    <a:pt x="179" y="1506"/>
                  </a:cubicBezTo>
                  <a:cubicBezTo>
                    <a:pt x="196" y="1487"/>
                    <a:pt x="217" y="1470"/>
                    <a:pt x="237" y="1454"/>
                  </a:cubicBezTo>
                  <a:cubicBezTo>
                    <a:pt x="265" y="1432"/>
                    <a:pt x="290" y="1411"/>
                    <a:pt x="307" y="1385"/>
                  </a:cubicBezTo>
                  <a:cubicBezTo>
                    <a:pt x="358" y="1302"/>
                    <a:pt x="367" y="1199"/>
                    <a:pt x="376" y="1091"/>
                  </a:cubicBezTo>
                  <a:cubicBezTo>
                    <a:pt x="379" y="1063"/>
                    <a:pt x="381" y="1035"/>
                    <a:pt x="384" y="1007"/>
                  </a:cubicBezTo>
                  <a:cubicBezTo>
                    <a:pt x="399" y="878"/>
                    <a:pt x="437" y="768"/>
                    <a:pt x="492" y="699"/>
                  </a:cubicBezTo>
                  <a:cubicBezTo>
                    <a:pt x="493" y="697"/>
                    <a:pt x="495" y="695"/>
                    <a:pt x="497" y="693"/>
                  </a:cubicBezTo>
                  <a:cubicBezTo>
                    <a:pt x="509" y="677"/>
                    <a:pt x="521" y="661"/>
                    <a:pt x="536" y="648"/>
                  </a:cubicBezTo>
                  <a:cubicBezTo>
                    <a:pt x="570" y="614"/>
                    <a:pt x="608" y="589"/>
                    <a:pt x="653" y="570"/>
                  </a:cubicBezTo>
                  <a:cubicBezTo>
                    <a:pt x="694" y="552"/>
                    <a:pt x="737" y="541"/>
                    <a:pt x="782" y="529"/>
                  </a:cubicBezTo>
                  <a:cubicBezTo>
                    <a:pt x="822" y="518"/>
                    <a:pt x="863" y="508"/>
                    <a:pt x="906" y="491"/>
                  </a:cubicBezTo>
                  <a:cubicBezTo>
                    <a:pt x="912" y="489"/>
                    <a:pt x="917" y="487"/>
                    <a:pt x="923" y="485"/>
                  </a:cubicBezTo>
                  <a:cubicBezTo>
                    <a:pt x="963" y="470"/>
                    <a:pt x="1008" y="453"/>
                    <a:pt x="1055" y="451"/>
                  </a:cubicBezTo>
                  <a:cubicBezTo>
                    <a:pt x="1072" y="451"/>
                    <a:pt x="1089" y="451"/>
                    <a:pt x="1105" y="452"/>
                  </a:cubicBezTo>
                  <a:cubicBezTo>
                    <a:pt x="1119" y="453"/>
                    <a:pt x="1133" y="453"/>
                    <a:pt x="1148" y="453"/>
                  </a:cubicBezTo>
                  <a:cubicBezTo>
                    <a:pt x="1203" y="452"/>
                    <a:pt x="1260" y="435"/>
                    <a:pt x="1319" y="402"/>
                  </a:cubicBezTo>
                  <a:cubicBezTo>
                    <a:pt x="1367" y="376"/>
                    <a:pt x="1418" y="337"/>
                    <a:pt x="1468" y="289"/>
                  </a:cubicBezTo>
                  <a:cubicBezTo>
                    <a:pt x="1486" y="272"/>
                    <a:pt x="1504" y="254"/>
                    <a:pt x="1521" y="237"/>
                  </a:cubicBezTo>
                  <a:cubicBezTo>
                    <a:pt x="1590" y="168"/>
                    <a:pt x="1661" y="97"/>
                    <a:pt x="1748" y="54"/>
                  </a:cubicBezTo>
                  <a:cubicBezTo>
                    <a:pt x="1805" y="26"/>
                    <a:pt x="1870" y="8"/>
                    <a:pt x="1938" y="4"/>
                  </a:cubicBezTo>
                  <a:cubicBezTo>
                    <a:pt x="1997" y="0"/>
                    <a:pt x="2057" y="6"/>
                    <a:pt x="2106" y="20"/>
                  </a:cubicBezTo>
                  <a:cubicBezTo>
                    <a:pt x="2132" y="28"/>
                    <a:pt x="2155" y="38"/>
                    <a:pt x="2180" y="48"/>
                  </a:cubicBezTo>
                  <a:cubicBezTo>
                    <a:pt x="2213" y="62"/>
                    <a:pt x="2247" y="76"/>
                    <a:pt x="2292" y="87"/>
                  </a:cubicBezTo>
                  <a:cubicBezTo>
                    <a:pt x="2338" y="99"/>
                    <a:pt x="2394" y="103"/>
                    <a:pt x="2470" y="100"/>
                  </a:cubicBezTo>
                  <a:cubicBezTo>
                    <a:pt x="2481" y="99"/>
                    <a:pt x="2493" y="99"/>
                    <a:pt x="2504" y="98"/>
                  </a:cubicBezTo>
                  <a:cubicBezTo>
                    <a:pt x="2509" y="98"/>
                    <a:pt x="2514" y="98"/>
                    <a:pt x="2520" y="97"/>
                  </a:cubicBezTo>
                  <a:cubicBezTo>
                    <a:pt x="2563" y="95"/>
                    <a:pt x="2602" y="94"/>
                    <a:pt x="2641" y="97"/>
                  </a:cubicBezTo>
                  <a:cubicBezTo>
                    <a:pt x="2705" y="103"/>
                    <a:pt x="2765" y="120"/>
                    <a:pt x="2820" y="150"/>
                  </a:cubicBezTo>
                  <a:cubicBezTo>
                    <a:pt x="2877" y="180"/>
                    <a:pt x="2926" y="222"/>
                    <a:pt x="2965" y="273"/>
                  </a:cubicBezTo>
                  <a:cubicBezTo>
                    <a:pt x="3042" y="373"/>
                    <a:pt x="3077" y="502"/>
                    <a:pt x="3111" y="626"/>
                  </a:cubicBezTo>
                  <a:cubicBezTo>
                    <a:pt x="3119" y="656"/>
                    <a:pt x="3128" y="687"/>
                    <a:pt x="3137" y="718"/>
                  </a:cubicBezTo>
                  <a:cubicBezTo>
                    <a:pt x="3148" y="756"/>
                    <a:pt x="3161" y="794"/>
                    <a:pt x="3173" y="829"/>
                  </a:cubicBezTo>
                  <a:cubicBezTo>
                    <a:pt x="3214" y="943"/>
                    <a:pt x="3268" y="1056"/>
                    <a:pt x="3321" y="1165"/>
                  </a:cubicBezTo>
                  <a:cubicBezTo>
                    <a:pt x="3341" y="1207"/>
                    <a:pt x="3361" y="1250"/>
                    <a:pt x="3381" y="1293"/>
                  </a:cubicBezTo>
                  <a:cubicBezTo>
                    <a:pt x="3429" y="1396"/>
                    <a:pt x="3479" y="1521"/>
                    <a:pt x="3494" y="1662"/>
                  </a:cubicBezTo>
                  <a:cubicBezTo>
                    <a:pt x="3500" y="1727"/>
                    <a:pt x="3498" y="1795"/>
                    <a:pt x="3487" y="1863"/>
                  </a:cubicBezTo>
                  <a:cubicBezTo>
                    <a:pt x="3476" y="1929"/>
                    <a:pt x="3457" y="1995"/>
                    <a:pt x="3430" y="2061"/>
                  </a:cubicBezTo>
                  <a:cubicBezTo>
                    <a:pt x="3377" y="2188"/>
                    <a:pt x="3295" y="2311"/>
                    <a:pt x="3192" y="2416"/>
                  </a:cubicBezTo>
                  <a:cubicBezTo>
                    <a:pt x="3081" y="2529"/>
                    <a:pt x="2949" y="2624"/>
                    <a:pt x="2820" y="2715"/>
                  </a:cubicBezTo>
                  <a:cubicBezTo>
                    <a:pt x="2791" y="2736"/>
                    <a:pt x="2761" y="2758"/>
                    <a:pt x="2732" y="2779"/>
                  </a:cubicBezTo>
                  <a:cubicBezTo>
                    <a:pt x="2687" y="2812"/>
                    <a:pt x="2643" y="2846"/>
                    <a:pt x="2599" y="2879"/>
                  </a:cubicBezTo>
                  <a:cubicBezTo>
                    <a:pt x="2491" y="2962"/>
                    <a:pt x="2379" y="3048"/>
                    <a:pt x="2262" y="3113"/>
                  </a:cubicBezTo>
                  <a:cubicBezTo>
                    <a:pt x="2241" y="3125"/>
                    <a:pt x="2218" y="3137"/>
                    <a:pt x="2193" y="3149"/>
                  </a:cubicBezTo>
                  <a:cubicBezTo>
                    <a:pt x="2091" y="3199"/>
                    <a:pt x="1996" y="3225"/>
                    <a:pt x="1904" y="3228"/>
                  </a:cubicBezTo>
                  <a:cubicBezTo>
                    <a:pt x="1862" y="3230"/>
                    <a:pt x="1819" y="3231"/>
                    <a:pt x="1777" y="3231"/>
                  </a:cubicBezTo>
                  <a:cubicBezTo>
                    <a:pt x="1658" y="3231"/>
                    <a:pt x="1536" y="3224"/>
                    <a:pt x="1401" y="3210"/>
                  </a:cubicBezTo>
                  <a:moveTo>
                    <a:pt x="2520" y="98"/>
                  </a:moveTo>
                  <a:cubicBezTo>
                    <a:pt x="2514" y="98"/>
                    <a:pt x="2509" y="99"/>
                    <a:pt x="2504" y="99"/>
                  </a:cubicBezTo>
                  <a:cubicBezTo>
                    <a:pt x="2493" y="99"/>
                    <a:pt x="2481" y="100"/>
                    <a:pt x="2470" y="100"/>
                  </a:cubicBezTo>
                  <a:cubicBezTo>
                    <a:pt x="2394" y="103"/>
                    <a:pt x="2338" y="100"/>
                    <a:pt x="2291" y="88"/>
                  </a:cubicBezTo>
                  <a:cubicBezTo>
                    <a:pt x="2246" y="77"/>
                    <a:pt x="2212" y="63"/>
                    <a:pt x="2180" y="49"/>
                  </a:cubicBezTo>
                  <a:cubicBezTo>
                    <a:pt x="2155" y="39"/>
                    <a:pt x="2132" y="29"/>
                    <a:pt x="2106" y="21"/>
                  </a:cubicBezTo>
                  <a:cubicBezTo>
                    <a:pt x="2057" y="6"/>
                    <a:pt x="1997" y="0"/>
                    <a:pt x="1938" y="5"/>
                  </a:cubicBezTo>
                  <a:cubicBezTo>
                    <a:pt x="1870" y="9"/>
                    <a:pt x="1805" y="26"/>
                    <a:pt x="1749" y="55"/>
                  </a:cubicBezTo>
                  <a:cubicBezTo>
                    <a:pt x="1662" y="98"/>
                    <a:pt x="1590" y="169"/>
                    <a:pt x="1522" y="238"/>
                  </a:cubicBezTo>
                  <a:cubicBezTo>
                    <a:pt x="1504" y="255"/>
                    <a:pt x="1487" y="273"/>
                    <a:pt x="1469" y="290"/>
                  </a:cubicBezTo>
                  <a:cubicBezTo>
                    <a:pt x="1418" y="338"/>
                    <a:pt x="1368" y="376"/>
                    <a:pt x="1320" y="403"/>
                  </a:cubicBezTo>
                  <a:cubicBezTo>
                    <a:pt x="1261" y="436"/>
                    <a:pt x="1203" y="453"/>
                    <a:pt x="1148" y="454"/>
                  </a:cubicBezTo>
                  <a:cubicBezTo>
                    <a:pt x="1133" y="454"/>
                    <a:pt x="1119" y="454"/>
                    <a:pt x="1105" y="453"/>
                  </a:cubicBezTo>
                  <a:cubicBezTo>
                    <a:pt x="1089" y="452"/>
                    <a:pt x="1072" y="451"/>
                    <a:pt x="1055" y="452"/>
                  </a:cubicBezTo>
                  <a:cubicBezTo>
                    <a:pt x="1008" y="454"/>
                    <a:pt x="963" y="471"/>
                    <a:pt x="923" y="486"/>
                  </a:cubicBezTo>
                  <a:cubicBezTo>
                    <a:pt x="918" y="488"/>
                    <a:pt x="912" y="490"/>
                    <a:pt x="907" y="492"/>
                  </a:cubicBezTo>
                  <a:cubicBezTo>
                    <a:pt x="863" y="508"/>
                    <a:pt x="822" y="519"/>
                    <a:pt x="782" y="530"/>
                  </a:cubicBezTo>
                  <a:cubicBezTo>
                    <a:pt x="737" y="542"/>
                    <a:pt x="695" y="553"/>
                    <a:pt x="654" y="570"/>
                  </a:cubicBezTo>
                  <a:cubicBezTo>
                    <a:pt x="608" y="590"/>
                    <a:pt x="571" y="615"/>
                    <a:pt x="536" y="648"/>
                  </a:cubicBezTo>
                  <a:cubicBezTo>
                    <a:pt x="522" y="662"/>
                    <a:pt x="509" y="678"/>
                    <a:pt x="497" y="693"/>
                  </a:cubicBezTo>
                  <a:cubicBezTo>
                    <a:pt x="496" y="696"/>
                    <a:pt x="494" y="698"/>
                    <a:pt x="492" y="700"/>
                  </a:cubicBezTo>
                  <a:cubicBezTo>
                    <a:pt x="438" y="769"/>
                    <a:pt x="400" y="878"/>
                    <a:pt x="385" y="1007"/>
                  </a:cubicBezTo>
                  <a:cubicBezTo>
                    <a:pt x="382" y="1035"/>
                    <a:pt x="379" y="1063"/>
                    <a:pt x="377" y="1091"/>
                  </a:cubicBezTo>
                  <a:cubicBezTo>
                    <a:pt x="367" y="1199"/>
                    <a:pt x="359" y="1302"/>
                    <a:pt x="307" y="1385"/>
                  </a:cubicBezTo>
                  <a:cubicBezTo>
                    <a:pt x="291" y="1412"/>
                    <a:pt x="265" y="1432"/>
                    <a:pt x="238" y="1454"/>
                  </a:cubicBezTo>
                  <a:cubicBezTo>
                    <a:pt x="217" y="1470"/>
                    <a:pt x="196" y="1487"/>
                    <a:pt x="180" y="1507"/>
                  </a:cubicBezTo>
                  <a:cubicBezTo>
                    <a:pt x="128" y="1567"/>
                    <a:pt x="88" y="1628"/>
                    <a:pt x="62" y="1689"/>
                  </a:cubicBezTo>
                  <a:cubicBezTo>
                    <a:pt x="17" y="1792"/>
                    <a:pt x="0" y="1905"/>
                    <a:pt x="9" y="2047"/>
                  </a:cubicBezTo>
                  <a:cubicBezTo>
                    <a:pt x="16" y="2171"/>
                    <a:pt x="42" y="2287"/>
                    <a:pt x="85" y="2390"/>
                  </a:cubicBezTo>
                  <a:cubicBezTo>
                    <a:pt x="105" y="2437"/>
                    <a:pt x="130" y="2485"/>
                    <a:pt x="159" y="2533"/>
                  </a:cubicBezTo>
                  <a:cubicBezTo>
                    <a:pt x="222" y="2636"/>
                    <a:pt x="296" y="2729"/>
                    <a:pt x="381" y="2811"/>
                  </a:cubicBezTo>
                  <a:cubicBezTo>
                    <a:pt x="469" y="2895"/>
                    <a:pt x="566" y="2966"/>
                    <a:pt x="671" y="3020"/>
                  </a:cubicBezTo>
                  <a:cubicBezTo>
                    <a:pt x="757" y="3064"/>
                    <a:pt x="843" y="3093"/>
                    <a:pt x="909" y="3113"/>
                  </a:cubicBezTo>
                  <a:cubicBezTo>
                    <a:pt x="1102" y="3173"/>
                    <a:pt x="1266" y="3195"/>
                    <a:pt x="1401" y="3209"/>
                  </a:cubicBezTo>
                  <a:cubicBezTo>
                    <a:pt x="1585" y="3229"/>
                    <a:pt x="1745" y="3234"/>
                    <a:pt x="1904" y="3228"/>
                  </a:cubicBezTo>
                  <a:cubicBezTo>
                    <a:pt x="1996" y="3224"/>
                    <a:pt x="2091" y="3198"/>
                    <a:pt x="2193" y="3148"/>
                  </a:cubicBezTo>
                  <a:cubicBezTo>
                    <a:pt x="2218" y="3136"/>
                    <a:pt x="2240" y="3125"/>
                    <a:pt x="2262" y="3113"/>
                  </a:cubicBezTo>
                  <a:cubicBezTo>
                    <a:pt x="2379" y="3047"/>
                    <a:pt x="2491" y="2961"/>
                    <a:pt x="2599" y="2878"/>
                  </a:cubicBezTo>
                  <a:cubicBezTo>
                    <a:pt x="2642" y="2845"/>
                    <a:pt x="2687" y="2811"/>
                    <a:pt x="2731" y="2778"/>
                  </a:cubicBezTo>
                  <a:cubicBezTo>
                    <a:pt x="2761" y="2757"/>
                    <a:pt x="2791" y="2736"/>
                    <a:pt x="2820" y="2715"/>
                  </a:cubicBezTo>
                  <a:cubicBezTo>
                    <a:pt x="2948" y="2623"/>
                    <a:pt x="3081" y="2528"/>
                    <a:pt x="3192" y="2415"/>
                  </a:cubicBezTo>
                  <a:cubicBezTo>
                    <a:pt x="3295" y="2310"/>
                    <a:pt x="3377" y="2187"/>
                    <a:pt x="3429" y="2060"/>
                  </a:cubicBezTo>
                  <a:cubicBezTo>
                    <a:pt x="3456" y="1995"/>
                    <a:pt x="3475" y="1929"/>
                    <a:pt x="3486" y="1863"/>
                  </a:cubicBezTo>
                  <a:cubicBezTo>
                    <a:pt x="3497" y="1795"/>
                    <a:pt x="3499" y="1727"/>
                    <a:pt x="3493" y="1662"/>
                  </a:cubicBezTo>
                  <a:cubicBezTo>
                    <a:pt x="3479" y="1521"/>
                    <a:pt x="3428" y="1396"/>
                    <a:pt x="3380" y="1293"/>
                  </a:cubicBezTo>
                  <a:cubicBezTo>
                    <a:pt x="3361" y="1251"/>
                    <a:pt x="3340" y="1208"/>
                    <a:pt x="3320" y="1166"/>
                  </a:cubicBezTo>
                  <a:cubicBezTo>
                    <a:pt x="3268" y="1057"/>
                    <a:pt x="3214" y="944"/>
                    <a:pt x="3173" y="830"/>
                  </a:cubicBezTo>
                  <a:cubicBezTo>
                    <a:pt x="3160" y="794"/>
                    <a:pt x="3147" y="757"/>
                    <a:pt x="3136" y="718"/>
                  </a:cubicBezTo>
                  <a:cubicBezTo>
                    <a:pt x="3127" y="687"/>
                    <a:pt x="3118" y="656"/>
                    <a:pt x="3110" y="626"/>
                  </a:cubicBezTo>
                  <a:cubicBezTo>
                    <a:pt x="3076" y="502"/>
                    <a:pt x="3041" y="374"/>
                    <a:pt x="2965" y="273"/>
                  </a:cubicBezTo>
                  <a:cubicBezTo>
                    <a:pt x="2926" y="222"/>
                    <a:pt x="2877" y="181"/>
                    <a:pt x="2820" y="150"/>
                  </a:cubicBezTo>
                  <a:cubicBezTo>
                    <a:pt x="2765" y="121"/>
                    <a:pt x="2704" y="103"/>
                    <a:pt x="2641" y="98"/>
                  </a:cubicBezTo>
                  <a:cubicBezTo>
                    <a:pt x="2624" y="96"/>
                    <a:pt x="2608" y="96"/>
                    <a:pt x="2591" y="96"/>
                  </a:cubicBezTo>
                  <a:cubicBezTo>
                    <a:pt x="2568" y="96"/>
                    <a:pt x="2545" y="97"/>
                    <a:pt x="2520" y="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68" name="Freeform 33">
              <a:extLst>
                <a:ext uri="{FF2B5EF4-FFF2-40B4-BE49-F238E27FC236}">
                  <a16:creationId xmlns:a16="http://schemas.microsoft.com/office/drawing/2014/main" id="{111683A2-DC66-4E2C-96A8-13DD2C6ACC86}"/>
                </a:ext>
              </a:extLst>
            </p:cNvPr>
            <p:cNvSpPr>
              <a:spLocks noEditPoints="1"/>
            </p:cNvSpPr>
            <p:nvPr/>
          </p:nvSpPr>
          <p:spPr bwMode="auto">
            <a:xfrm>
              <a:off x="4408" y="1067"/>
              <a:ext cx="2658" cy="2517"/>
            </a:xfrm>
            <a:custGeom>
              <a:avLst/>
              <a:gdLst>
                <a:gd name="T0" fmla="*/ 939 w 3591"/>
                <a:gd name="T1" fmla="*/ 3224 h 3401"/>
                <a:gd name="T2" fmla="*/ 391 w 3591"/>
                <a:gd name="T3" fmla="*/ 2915 h 3401"/>
                <a:gd name="T4" fmla="*/ 81 w 3591"/>
                <a:gd name="T5" fmla="*/ 2479 h 3401"/>
                <a:gd name="T6" fmla="*/ 62 w 3591"/>
                <a:gd name="T7" fmla="*/ 1748 h 3401"/>
                <a:gd name="T8" fmla="*/ 250 w 3591"/>
                <a:gd name="T9" fmla="*/ 1503 h 3401"/>
                <a:gd name="T10" fmla="*/ 392 w 3591"/>
                <a:gd name="T11" fmla="*/ 1128 h 3401"/>
                <a:gd name="T12" fmla="*/ 493 w 3591"/>
                <a:gd name="T13" fmla="*/ 739 h 3401"/>
                <a:gd name="T14" fmla="*/ 534 w 3591"/>
                <a:gd name="T15" fmla="*/ 685 h 3401"/>
                <a:gd name="T16" fmla="*/ 891 w 3591"/>
                <a:gd name="T17" fmla="*/ 504 h 3401"/>
                <a:gd name="T18" fmla="*/ 1045 w 3591"/>
                <a:gd name="T19" fmla="*/ 460 h 3401"/>
                <a:gd name="T20" fmla="*/ 1142 w 3591"/>
                <a:gd name="T21" fmla="*/ 465 h 3401"/>
                <a:gd name="T22" fmla="*/ 1477 w 3591"/>
                <a:gd name="T23" fmla="*/ 293 h 3401"/>
                <a:gd name="T24" fmla="*/ 1766 w 3591"/>
                <a:gd name="T25" fmla="*/ 43 h 3401"/>
                <a:gd name="T26" fmla="*/ 1967 w 3591"/>
                <a:gd name="T27" fmla="*/ 0 h 3401"/>
                <a:gd name="T28" fmla="*/ 2204 w 3591"/>
                <a:gd name="T29" fmla="*/ 68 h 3401"/>
                <a:gd name="T30" fmla="*/ 2507 w 3591"/>
                <a:gd name="T31" fmla="*/ 140 h 3401"/>
                <a:gd name="T32" fmla="*/ 2565 w 3591"/>
                <a:gd name="T33" fmla="*/ 136 h 3401"/>
                <a:gd name="T34" fmla="*/ 2873 w 3591"/>
                <a:gd name="T35" fmla="*/ 180 h 3401"/>
                <a:gd name="T36" fmla="*/ 3185 w 3591"/>
                <a:gd name="T37" fmla="*/ 678 h 3401"/>
                <a:gd name="T38" fmla="*/ 3244 w 3591"/>
                <a:gd name="T39" fmla="*/ 879 h 3401"/>
                <a:gd name="T40" fmla="*/ 3457 w 3591"/>
                <a:gd name="T41" fmla="*/ 1359 h 3401"/>
                <a:gd name="T42" fmla="*/ 3581 w 3591"/>
                <a:gd name="T43" fmla="*/ 1950 h 3401"/>
                <a:gd name="T44" fmla="*/ 3283 w 3591"/>
                <a:gd name="T45" fmla="*/ 2530 h 3401"/>
                <a:gd name="T46" fmla="*/ 2802 w 3591"/>
                <a:gd name="T47" fmla="*/ 2909 h 3401"/>
                <a:gd name="T48" fmla="*/ 2313 w 3591"/>
                <a:gd name="T49" fmla="*/ 3270 h 3401"/>
                <a:gd name="T50" fmla="*/ 1937 w 3591"/>
                <a:gd name="T51" fmla="*/ 3397 h 3401"/>
                <a:gd name="T52" fmla="*/ 1430 w 3591"/>
                <a:gd name="T53" fmla="*/ 3350 h 3401"/>
                <a:gd name="T54" fmla="*/ 2553 w 3591"/>
                <a:gd name="T55" fmla="*/ 138 h 3401"/>
                <a:gd name="T56" fmla="*/ 2321 w 3591"/>
                <a:gd name="T57" fmla="*/ 124 h 3401"/>
                <a:gd name="T58" fmla="*/ 2137 w 3591"/>
                <a:gd name="T59" fmla="*/ 33 h 3401"/>
                <a:gd name="T60" fmla="*/ 1965 w 3591"/>
                <a:gd name="T61" fmla="*/ 0 h 3401"/>
                <a:gd name="T62" fmla="*/ 1528 w 3591"/>
                <a:gd name="T63" fmla="*/ 241 h 3401"/>
                <a:gd name="T64" fmla="*/ 1148 w 3591"/>
                <a:gd name="T65" fmla="*/ 466 h 3401"/>
                <a:gd name="T66" fmla="*/ 1099 w 3591"/>
                <a:gd name="T67" fmla="*/ 463 h 3401"/>
                <a:gd name="T68" fmla="*/ 901 w 3591"/>
                <a:gd name="T69" fmla="*/ 500 h 3401"/>
                <a:gd name="T70" fmla="*/ 780 w 3591"/>
                <a:gd name="T71" fmla="*/ 545 h 3401"/>
                <a:gd name="T72" fmla="*/ 501 w 3591"/>
                <a:gd name="T73" fmla="*/ 729 h 3401"/>
                <a:gd name="T74" fmla="*/ 399 w 3591"/>
                <a:gd name="T75" fmla="*/ 1053 h 3401"/>
                <a:gd name="T76" fmla="*/ 325 w 3591"/>
                <a:gd name="T77" fmla="*/ 1435 h 3401"/>
                <a:gd name="T78" fmla="*/ 187 w 3591"/>
                <a:gd name="T79" fmla="*/ 1558 h 3401"/>
                <a:gd name="T80" fmla="*/ 7 w 3591"/>
                <a:gd name="T81" fmla="*/ 2121 h 3401"/>
                <a:gd name="T82" fmla="*/ 158 w 3591"/>
                <a:gd name="T83" fmla="*/ 2628 h 3401"/>
                <a:gd name="T84" fmla="*/ 696 w 3591"/>
                <a:gd name="T85" fmla="*/ 3127 h 3401"/>
                <a:gd name="T86" fmla="*/ 1430 w 3591"/>
                <a:gd name="T87" fmla="*/ 3350 h 3401"/>
                <a:gd name="T88" fmla="*/ 2241 w 3591"/>
                <a:gd name="T89" fmla="*/ 3309 h 3401"/>
                <a:gd name="T90" fmla="*/ 2643 w 3591"/>
                <a:gd name="T91" fmla="*/ 3031 h 3401"/>
                <a:gd name="T92" fmla="*/ 2910 w 3591"/>
                <a:gd name="T93" fmla="*/ 2831 h 3401"/>
                <a:gd name="T94" fmla="*/ 3525 w 3591"/>
                <a:gd name="T95" fmla="*/ 2157 h 3401"/>
                <a:gd name="T96" fmla="*/ 3581 w 3591"/>
                <a:gd name="T97" fmla="*/ 1738 h 3401"/>
                <a:gd name="T98" fmla="*/ 3414 w 3591"/>
                <a:gd name="T99" fmla="*/ 1271 h 3401"/>
                <a:gd name="T100" fmla="*/ 3207 w 3591"/>
                <a:gd name="T101" fmla="*/ 763 h 3401"/>
                <a:gd name="T102" fmla="*/ 3028 w 3591"/>
                <a:gd name="T103" fmla="*/ 304 h 3401"/>
                <a:gd name="T104" fmla="*/ 2685 w 3591"/>
                <a:gd name="T105" fmla="*/ 133 h 3401"/>
                <a:gd name="T106" fmla="*/ 2565 w 3591"/>
                <a:gd name="T107" fmla="*/ 137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91" h="3401">
                  <a:moveTo>
                    <a:pt x="1430" y="3350"/>
                  </a:moveTo>
                  <a:cubicBezTo>
                    <a:pt x="1257" y="3318"/>
                    <a:pt x="1106" y="3279"/>
                    <a:pt x="939" y="3224"/>
                  </a:cubicBezTo>
                  <a:cubicBezTo>
                    <a:pt x="862" y="3198"/>
                    <a:pt x="779" y="3169"/>
                    <a:pt x="696" y="3127"/>
                  </a:cubicBezTo>
                  <a:cubicBezTo>
                    <a:pt x="586" y="3072"/>
                    <a:pt x="483" y="3001"/>
                    <a:pt x="391" y="2915"/>
                  </a:cubicBezTo>
                  <a:cubicBezTo>
                    <a:pt x="300" y="2830"/>
                    <a:pt x="221" y="2734"/>
                    <a:pt x="157" y="2629"/>
                  </a:cubicBezTo>
                  <a:cubicBezTo>
                    <a:pt x="127" y="2579"/>
                    <a:pt x="101" y="2529"/>
                    <a:pt x="81" y="2479"/>
                  </a:cubicBezTo>
                  <a:cubicBezTo>
                    <a:pt x="38" y="2372"/>
                    <a:pt x="14" y="2255"/>
                    <a:pt x="7" y="2121"/>
                  </a:cubicBezTo>
                  <a:cubicBezTo>
                    <a:pt x="0" y="1971"/>
                    <a:pt x="17" y="1853"/>
                    <a:pt x="62" y="1748"/>
                  </a:cubicBezTo>
                  <a:cubicBezTo>
                    <a:pt x="90" y="1683"/>
                    <a:pt x="132" y="1619"/>
                    <a:pt x="186" y="1558"/>
                  </a:cubicBezTo>
                  <a:cubicBezTo>
                    <a:pt x="205" y="1537"/>
                    <a:pt x="228" y="1520"/>
                    <a:pt x="250" y="1503"/>
                  </a:cubicBezTo>
                  <a:cubicBezTo>
                    <a:pt x="280" y="1482"/>
                    <a:pt x="307" y="1461"/>
                    <a:pt x="324" y="1435"/>
                  </a:cubicBezTo>
                  <a:cubicBezTo>
                    <a:pt x="378" y="1351"/>
                    <a:pt x="385" y="1243"/>
                    <a:pt x="392" y="1128"/>
                  </a:cubicBezTo>
                  <a:cubicBezTo>
                    <a:pt x="394" y="1104"/>
                    <a:pt x="396" y="1078"/>
                    <a:pt x="398" y="1053"/>
                  </a:cubicBezTo>
                  <a:cubicBezTo>
                    <a:pt x="409" y="920"/>
                    <a:pt x="443" y="809"/>
                    <a:pt x="493" y="739"/>
                  </a:cubicBezTo>
                  <a:cubicBezTo>
                    <a:pt x="495" y="735"/>
                    <a:pt x="498" y="732"/>
                    <a:pt x="500" y="728"/>
                  </a:cubicBezTo>
                  <a:cubicBezTo>
                    <a:pt x="511" y="713"/>
                    <a:pt x="522" y="698"/>
                    <a:pt x="534" y="685"/>
                  </a:cubicBezTo>
                  <a:cubicBezTo>
                    <a:pt x="607" y="603"/>
                    <a:pt x="687" y="576"/>
                    <a:pt x="780" y="545"/>
                  </a:cubicBezTo>
                  <a:cubicBezTo>
                    <a:pt x="815" y="533"/>
                    <a:pt x="852" y="520"/>
                    <a:pt x="891" y="504"/>
                  </a:cubicBezTo>
                  <a:cubicBezTo>
                    <a:pt x="894" y="502"/>
                    <a:pt x="897" y="501"/>
                    <a:pt x="900" y="500"/>
                  </a:cubicBezTo>
                  <a:cubicBezTo>
                    <a:pt x="944" y="481"/>
                    <a:pt x="993" y="460"/>
                    <a:pt x="1045" y="460"/>
                  </a:cubicBezTo>
                  <a:cubicBezTo>
                    <a:pt x="1063" y="459"/>
                    <a:pt x="1082" y="461"/>
                    <a:pt x="1099" y="463"/>
                  </a:cubicBezTo>
                  <a:cubicBezTo>
                    <a:pt x="1113" y="464"/>
                    <a:pt x="1128" y="465"/>
                    <a:pt x="1142" y="465"/>
                  </a:cubicBezTo>
                  <a:cubicBezTo>
                    <a:pt x="1144" y="465"/>
                    <a:pt x="1146" y="465"/>
                    <a:pt x="1148" y="465"/>
                  </a:cubicBezTo>
                  <a:cubicBezTo>
                    <a:pt x="1252" y="465"/>
                    <a:pt x="1362" y="407"/>
                    <a:pt x="1477" y="293"/>
                  </a:cubicBezTo>
                  <a:cubicBezTo>
                    <a:pt x="1494" y="276"/>
                    <a:pt x="1511" y="258"/>
                    <a:pt x="1528" y="240"/>
                  </a:cubicBezTo>
                  <a:cubicBezTo>
                    <a:pt x="1599" y="166"/>
                    <a:pt x="1673" y="88"/>
                    <a:pt x="1766" y="43"/>
                  </a:cubicBezTo>
                  <a:cubicBezTo>
                    <a:pt x="1826" y="15"/>
                    <a:pt x="1894" y="0"/>
                    <a:pt x="1965" y="0"/>
                  </a:cubicBezTo>
                  <a:cubicBezTo>
                    <a:pt x="1966" y="0"/>
                    <a:pt x="1966" y="0"/>
                    <a:pt x="1967" y="0"/>
                  </a:cubicBezTo>
                  <a:cubicBezTo>
                    <a:pt x="2029" y="0"/>
                    <a:pt x="2090" y="11"/>
                    <a:pt x="2138" y="32"/>
                  </a:cubicBezTo>
                  <a:cubicBezTo>
                    <a:pt x="2162" y="43"/>
                    <a:pt x="2182" y="55"/>
                    <a:pt x="2204" y="68"/>
                  </a:cubicBezTo>
                  <a:cubicBezTo>
                    <a:pt x="2238" y="87"/>
                    <a:pt x="2273" y="108"/>
                    <a:pt x="2322" y="123"/>
                  </a:cubicBezTo>
                  <a:cubicBezTo>
                    <a:pt x="2370" y="138"/>
                    <a:pt x="2430" y="144"/>
                    <a:pt x="2507" y="140"/>
                  </a:cubicBezTo>
                  <a:cubicBezTo>
                    <a:pt x="2522" y="139"/>
                    <a:pt x="2538" y="138"/>
                    <a:pt x="2553" y="137"/>
                  </a:cubicBezTo>
                  <a:cubicBezTo>
                    <a:pt x="2565" y="136"/>
                    <a:pt x="2565" y="136"/>
                    <a:pt x="2565" y="136"/>
                  </a:cubicBezTo>
                  <a:cubicBezTo>
                    <a:pt x="2607" y="133"/>
                    <a:pt x="2646" y="131"/>
                    <a:pt x="2685" y="133"/>
                  </a:cubicBezTo>
                  <a:cubicBezTo>
                    <a:pt x="2752" y="136"/>
                    <a:pt x="2815" y="152"/>
                    <a:pt x="2873" y="180"/>
                  </a:cubicBezTo>
                  <a:cubicBezTo>
                    <a:pt x="2934" y="210"/>
                    <a:pt x="2987" y="251"/>
                    <a:pt x="3029" y="304"/>
                  </a:cubicBezTo>
                  <a:cubicBezTo>
                    <a:pt x="3113" y="409"/>
                    <a:pt x="3149" y="546"/>
                    <a:pt x="3185" y="678"/>
                  </a:cubicBezTo>
                  <a:cubicBezTo>
                    <a:pt x="3192" y="706"/>
                    <a:pt x="3200" y="735"/>
                    <a:pt x="3208" y="762"/>
                  </a:cubicBezTo>
                  <a:cubicBezTo>
                    <a:pt x="3220" y="804"/>
                    <a:pt x="3231" y="842"/>
                    <a:pt x="3244" y="879"/>
                  </a:cubicBezTo>
                  <a:cubicBezTo>
                    <a:pt x="3290" y="1012"/>
                    <a:pt x="3353" y="1144"/>
                    <a:pt x="3414" y="1271"/>
                  </a:cubicBezTo>
                  <a:cubicBezTo>
                    <a:pt x="3428" y="1300"/>
                    <a:pt x="3443" y="1330"/>
                    <a:pt x="3457" y="1359"/>
                  </a:cubicBezTo>
                  <a:cubicBezTo>
                    <a:pt x="3511" y="1473"/>
                    <a:pt x="3563" y="1598"/>
                    <a:pt x="3582" y="1738"/>
                  </a:cubicBezTo>
                  <a:cubicBezTo>
                    <a:pt x="3591" y="1807"/>
                    <a:pt x="3591" y="1878"/>
                    <a:pt x="3581" y="1950"/>
                  </a:cubicBezTo>
                  <a:cubicBezTo>
                    <a:pt x="3571" y="2019"/>
                    <a:pt x="3553" y="2089"/>
                    <a:pt x="3526" y="2158"/>
                  </a:cubicBezTo>
                  <a:cubicBezTo>
                    <a:pt x="3474" y="2292"/>
                    <a:pt x="3390" y="2421"/>
                    <a:pt x="3283" y="2530"/>
                  </a:cubicBezTo>
                  <a:cubicBezTo>
                    <a:pt x="3172" y="2644"/>
                    <a:pt x="3039" y="2739"/>
                    <a:pt x="2910" y="2831"/>
                  </a:cubicBezTo>
                  <a:cubicBezTo>
                    <a:pt x="2875" y="2857"/>
                    <a:pt x="2838" y="2883"/>
                    <a:pt x="2802" y="2909"/>
                  </a:cubicBezTo>
                  <a:cubicBezTo>
                    <a:pt x="2749" y="2949"/>
                    <a:pt x="2695" y="2991"/>
                    <a:pt x="2644" y="3031"/>
                  </a:cubicBezTo>
                  <a:cubicBezTo>
                    <a:pt x="2537" y="3115"/>
                    <a:pt x="2427" y="3202"/>
                    <a:pt x="2313" y="3270"/>
                  </a:cubicBezTo>
                  <a:cubicBezTo>
                    <a:pt x="2290" y="3283"/>
                    <a:pt x="2266" y="3296"/>
                    <a:pt x="2241" y="3309"/>
                  </a:cubicBezTo>
                  <a:cubicBezTo>
                    <a:pt x="2132" y="3365"/>
                    <a:pt x="2033" y="3394"/>
                    <a:pt x="1937" y="3397"/>
                  </a:cubicBezTo>
                  <a:cubicBezTo>
                    <a:pt x="1920" y="3397"/>
                    <a:pt x="1903" y="3397"/>
                    <a:pt x="1886" y="3397"/>
                  </a:cubicBezTo>
                  <a:cubicBezTo>
                    <a:pt x="1707" y="3397"/>
                    <a:pt x="1549" y="3373"/>
                    <a:pt x="1430" y="3350"/>
                  </a:cubicBezTo>
                  <a:moveTo>
                    <a:pt x="2565" y="137"/>
                  </a:moveTo>
                  <a:cubicBezTo>
                    <a:pt x="2553" y="138"/>
                    <a:pt x="2553" y="138"/>
                    <a:pt x="2553" y="138"/>
                  </a:cubicBezTo>
                  <a:cubicBezTo>
                    <a:pt x="2538" y="139"/>
                    <a:pt x="2522" y="140"/>
                    <a:pt x="2507" y="141"/>
                  </a:cubicBezTo>
                  <a:cubicBezTo>
                    <a:pt x="2430" y="144"/>
                    <a:pt x="2370" y="139"/>
                    <a:pt x="2321" y="124"/>
                  </a:cubicBezTo>
                  <a:cubicBezTo>
                    <a:pt x="2273" y="109"/>
                    <a:pt x="2238" y="88"/>
                    <a:pt x="2204" y="68"/>
                  </a:cubicBezTo>
                  <a:cubicBezTo>
                    <a:pt x="2182" y="56"/>
                    <a:pt x="2161" y="43"/>
                    <a:pt x="2137" y="33"/>
                  </a:cubicBezTo>
                  <a:cubicBezTo>
                    <a:pt x="2090" y="12"/>
                    <a:pt x="2029" y="0"/>
                    <a:pt x="1967" y="0"/>
                  </a:cubicBezTo>
                  <a:cubicBezTo>
                    <a:pt x="1966" y="0"/>
                    <a:pt x="1966" y="0"/>
                    <a:pt x="1965" y="0"/>
                  </a:cubicBezTo>
                  <a:cubicBezTo>
                    <a:pt x="1894" y="1"/>
                    <a:pt x="1826" y="16"/>
                    <a:pt x="1767" y="44"/>
                  </a:cubicBezTo>
                  <a:cubicBezTo>
                    <a:pt x="1673" y="89"/>
                    <a:pt x="1600" y="166"/>
                    <a:pt x="1528" y="241"/>
                  </a:cubicBezTo>
                  <a:cubicBezTo>
                    <a:pt x="1512" y="258"/>
                    <a:pt x="1494" y="277"/>
                    <a:pt x="1477" y="294"/>
                  </a:cubicBezTo>
                  <a:cubicBezTo>
                    <a:pt x="1363" y="408"/>
                    <a:pt x="1252" y="466"/>
                    <a:pt x="1148" y="466"/>
                  </a:cubicBezTo>
                  <a:cubicBezTo>
                    <a:pt x="1146" y="466"/>
                    <a:pt x="1144" y="466"/>
                    <a:pt x="1142" y="466"/>
                  </a:cubicBezTo>
                  <a:cubicBezTo>
                    <a:pt x="1128" y="466"/>
                    <a:pt x="1113" y="465"/>
                    <a:pt x="1099" y="463"/>
                  </a:cubicBezTo>
                  <a:cubicBezTo>
                    <a:pt x="1082" y="462"/>
                    <a:pt x="1063" y="460"/>
                    <a:pt x="1045" y="460"/>
                  </a:cubicBezTo>
                  <a:cubicBezTo>
                    <a:pt x="993" y="461"/>
                    <a:pt x="944" y="482"/>
                    <a:pt x="901" y="500"/>
                  </a:cubicBezTo>
                  <a:cubicBezTo>
                    <a:pt x="897" y="502"/>
                    <a:pt x="894" y="503"/>
                    <a:pt x="891" y="504"/>
                  </a:cubicBezTo>
                  <a:cubicBezTo>
                    <a:pt x="852" y="521"/>
                    <a:pt x="815" y="533"/>
                    <a:pt x="780" y="545"/>
                  </a:cubicBezTo>
                  <a:cubicBezTo>
                    <a:pt x="688" y="577"/>
                    <a:pt x="608" y="604"/>
                    <a:pt x="534" y="685"/>
                  </a:cubicBezTo>
                  <a:cubicBezTo>
                    <a:pt x="522" y="699"/>
                    <a:pt x="511" y="714"/>
                    <a:pt x="501" y="729"/>
                  </a:cubicBezTo>
                  <a:cubicBezTo>
                    <a:pt x="499" y="732"/>
                    <a:pt x="496" y="736"/>
                    <a:pt x="494" y="739"/>
                  </a:cubicBezTo>
                  <a:cubicBezTo>
                    <a:pt x="444" y="809"/>
                    <a:pt x="410" y="920"/>
                    <a:pt x="399" y="1053"/>
                  </a:cubicBezTo>
                  <a:cubicBezTo>
                    <a:pt x="396" y="1078"/>
                    <a:pt x="395" y="1104"/>
                    <a:pt x="393" y="1128"/>
                  </a:cubicBezTo>
                  <a:cubicBezTo>
                    <a:pt x="385" y="1243"/>
                    <a:pt x="378" y="1351"/>
                    <a:pt x="325" y="1435"/>
                  </a:cubicBezTo>
                  <a:cubicBezTo>
                    <a:pt x="308" y="1462"/>
                    <a:pt x="280" y="1482"/>
                    <a:pt x="251" y="1504"/>
                  </a:cubicBezTo>
                  <a:cubicBezTo>
                    <a:pt x="228" y="1521"/>
                    <a:pt x="205" y="1538"/>
                    <a:pt x="187" y="1558"/>
                  </a:cubicBezTo>
                  <a:cubicBezTo>
                    <a:pt x="133" y="1619"/>
                    <a:pt x="91" y="1683"/>
                    <a:pt x="63" y="1749"/>
                  </a:cubicBezTo>
                  <a:cubicBezTo>
                    <a:pt x="18" y="1853"/>
                    <a:pt x="0" y="1971"/>
                    <a:pt x="7" y="2121"/>
                  </a:cubicBezTo>
                  <a:cubicBezTo>
                    <a:pt x="14" y="2255"/>
                    <a:pt x="39" y="2372"/>
                    <a:pt x="82" y="2479"/>
                  </a:cubicBezTo>
                  <a:cubicBezTo>
                    <a:pt x="102" y="2528"/>
                    <a:pt x="127" y="2578"/>
                    <a:pt x="158" y="2628"/>
                  </a:cubicBezTo>
                  <a:cubicBezTo>
                    <a:pt x="222" y="2734"/>
                    <a:pt x="300" y="2830"/>
                    <a:pt x="391" y="2914"/>
                  </a:cubicBezTo>
                  <a:cubicBezTo>
                    <a:pt x="483" y="3000"/>
                    <a:pt x="586" y="3071"/>
                    <a:pt x="696" y="3127"/>
                  </a:cubicBezTo>
                  <a:cubicBezTo>
                    <a:pt x="780" y="3169"/>
                    <a:pt x="862" y="3197"/>
                    <a:pt x="939" y="3223"/>
                  </a:cubicBezTo>
                  <a:cubicBezTo>
                    <a:pt x="1106" y="3279"/>
                    <a:pt x="1258" y="3318"/>
                    <a:pt x="1430" y="3350"/>
                  </a:cubicBezTo>
                  <a:cubicBezTo>
                    <a:pt x="1561" y="3374"/>
                    <a:pt x="1737" y="3401"/>
                    <a:pt x="1937" y="3396"/>
                  </a:cubicBezTo>
                  <a:cubicBezTo>
                    <a:pt x="2033" y="3393"/>
                    <a:pt x="2132" y="3365"/>
                    <a:pt x="2241" y="3309"/>
                  </a:cubicBezTo>
                  <a:cubicBezTo>
                    <a:pt x="2266" y="3295"/>
                    <a:pt x="2290" y="3282"/>
                    <a:pt x="2312" y="3269"/>
                  </a:cubicBezTo>
                  <a:cubicBezTo>
                    <a:pt x="2427" y="3201"/>
                    <a:pt x="2537" y="3114"/>
                    <a:pt x="2643" y="3031"/>
                  </a:cubicBezTo>
                  <a:cubicBezTo>
                    <a:pt x="2695" y="2990"/>
                    <a:pt x="2748" y="2948"/>
                    <a:pt x="2802" y="2908"/>
                  </a:cubicBezTo>
                  <a:cubicBezTo>
                    <a:pt x="2837" y="2882"/>
                    <a:pt x="2874" y="2856"/>
                    <a:pt x="2910" y="2831"/>
                  </a:cubicBezTo>
                  <a:cubicBezTo>
                    <a:pt x="3038" y="2739"/>
                    <a:pt x="3172" y="2643"/>
                    <a:pt x="3283" y="2529"/>
                  </a:cubicBezTo>
                  <a:cubicBezTo>
                    <a:pt x="3389" y="2420"/>
                    <a:pt x="3473" y="2291"/>
                    <a:pt x="3525" y="2157"/>
                  </a:cubicBezTo>
                  <a:cubicBezTo>
                    <a:pt x="3552" y="2089"/>
                    <a:pt x="3570" y="2019"/>
                    <a:pt x="3580" y="1949"/>
                  </a:cubicBezTo>
                  <a:cubicBezTo>
                    <a:pt x="3590" y="1878"/>
                    <a:pt x="3590" y="1807"/>
                    <a:pt x="3581" y="1738"/>
                  </a:cubicBezTo>
                  <a:cubicBezTo>
                    <a:pt x="3562" y="1598"/>
                    <a:pt x="3510" y="1473"/>
                    <a:pt x="3456" y="1359"/>
                  </a:cubicBezTo>
                  <a:cubicBezTo>
                    <a:pt x="3442" y="1330"/>
                    <a:pt x="3428" y="1300"/>
                    <a:pt x="3414" y="1271"/>
                  </a:cubicBezTo>
                  <a:cubicBezTo>
                    <a:pt x="3353" y="1144"/>
                    <a:pt x="3289" y="1012"/>
                    <a:pt x="3243" y="879"/>
                  </a:cubicBezTo>
                  <a:cubicBezTo>
                    <a:pt x="3231" y="842"/>
                    <a:pt x="3219" y="804"/>
                    <a:pt x="3207" y="763"/>
                  </a:cubicBezTo>
                  <a:cubicBezTo>
                    <a:pt x="3199" y="735"/>
                    <a:pt x="3191" y="706"/>
                    <a:pt x="3184" y="679"/>
                  </a:cubicBezTo>
                  <a:cubicBezTo>
                    <a:pt x="3149" y="546"/>
                    <a:pt x="3112" y="409"/>
                    <a:pt x="3028" y="304"/>
                  </a:cubicBezTo>
                  <a:cubicBezTo>
                    <a:pt x="2986" y="252"/>
                    <a:pt x="2934" y="210"/>
                    <a:pt x="2873" y="181"/>
                  </a:cubicBezTo>
                  <a:cubicBezTo>
                    <a:pt x="2815" y="152"/>
                    <a:pt x="2751" y="137"/>
                    <a:pt x="2685" y="133"/>
                  </a:cubicBezTo>
                  <a:cubicBezTo>
                    <a:pt x="2676" y="133"/>
                    <a:pt x="2667" y="133"/>
                    <a:pt x="2658" y="133"/>
                  </a:cubicBezTo>
                  <a:cubicBezTo>
                    <a:pt x="2628" y="133"/>
                    <a:pt x="2597" y="135"/>
                    <a:pt x="2565" y="1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69" name="Freeform 34">
              <a:extLst>
                <a:ext uri="{FF2B5EF4-FFF2-40B4-BE49-F238E27FC236}">
                  <a16:creationId xmlns:a16="http://schemas.microsoft.com/office/drawing/2014/main" id="{4982DE16-B4E6-47A7-99FB-8465CD0D93E6}"/>
                </a:ext>
              </a:extLst>
            </p:cNvPr>
            <p:cNvSpPr>
              <a:spLocks noEditPoints="1"/>
            </p:cNvSpPr>
            <p:nvPr/>
          </p:nvSpPr>
          <p:spPr bwMode="auto">
            <a:xfrm>
              <a:off x="4367" y="971"/>
              <a:ext cx="2756" cy="2667"/>
            </a:xfrm>
            <a:custGeom>
              <a:avLst/>
              <a:gdLst>
                <a:gd name="T0" fmla="*/ 971 w 3723"/>
                <a:gd name="T1" fmla="*/ 3371 h 3603"/>
                <a:gd name="T2" fmla="*/ 723 w 3723"/>
                <a:gd name="T3" fmla="*/ 3272 h 3603"/>
                <a:gd name="T4" fmla="*/ 79 w 3723"/>
                <a:gd name="T5" fmla="*/ 2604 h 3603"/>
                <a:gd name="T6" fmla="*/ 64 w 3723"/>
                <a:gd name="T7" fmla="*/ 1841 h 3603"/>
                <a:gd name="T8" fmla="*/ 265 w 3723"/>
                <a:gd name="T9" fmla="*/ 1585 h 3603"/>
                <a:gd name="T10" fmla="*/ 409 w 3723"/>
                <a:gd name="T11" fmla="*/ 1200 h 3603"/>
                <a:gd name="T12" fmla="*/ 495 w 3723"/>
                <a:gd name="T13" fmla="*/ 811 h 3603"/>
                <a:gd name="T14" fmla="*/ 533 w 3723"/>
                <a:gd name="T15" fmla="*/ 754 h 3603"/>
                <a:gd name="T16" fmla="*/ 877 w 3723"/>
                <a:gd name="T17" fmla="*/ 548 h 3603"/>
                <a:gd name="T18" fmla="*/ 1037 w 3723"/>
                <a:gd name="T19" fmla="*/ 500 h 3603"/>
                <a:gd name="T20" fmla="*/ 1097 w 3723"/>
                <a:gd name="T21" fmla="*/ 505 h 3603"/>
                <a:gd name="T22" fmla="*/ 1486 w 3723"/>
                <a:gd name="T23" fmla="*/ 330 h 3603"/>
                <a:gd name="T24" fmla="*/ 1786 w 3723"/>
                <a:gd name="T25" fmla="*/ 65 h 3603"/>
                <a:gd name="T26" fmla="*/ 2237 w 3723"/>
                <a:gd name="T27" fmla="*/ 119 h 3603"/>
                <a:gd name="T28" fmla="*/ 2547 w 3723"/>
                <a:gd name="T29" fmla="*/ 212 h 3603"/>
                <a:gd name="T30" fmla="*/ 2621 w 3723"/>
                <a:gd name="T31" fmla="*/ 206 h 3603"/>
                <a:gd name="T32" fmla="*/ 3098 w 3723"/>
                <a:gd name="T33" fmla="*/ 367 h 3603"/>
                <a:gd name="T34" fmla="*/ 3285 w 3723"/>
                <a:gd name="T35" fmla="*/ 841 h 3603"/>
                <a:gd name="T36" fmla="*/ 3520 w 3723"/>
                <a:gd name="T37" fmla="*/ 1420 h 3603"/>
                <a:gd name="T38" fmla="*/ 3677 w 3723"/>
                <a:gd name="T39" fmla="*/ 1848 h 3603"/>
                <a:gd name="T40" fmla="*/ 3003 w 3723"/>
                <a:gd name="T41" fmla="*/ 2986 h 3603"/>
                <a:gd name="T42" fmla="*/ 2695 w 3723"/>
                <a:gd name="T43" fmla="*/ 3221 h 3603"/>
                <a:gd name="T44" fmla="*/ 2294 w 3723"/>
                <a:gd name="T45" fmla="*/ 3507 h 3603"/>
                <a:gd name="T46" fmla="*/ 1957 w 3723"/>
                <a:gd name="T47" fmla="*/ 3603 h 3603"/>
                <a:gd name="T48" fmla="*/ 2621 w 3723"/>
                <a:gd name="T49" fmla="*/ 213 h 3603"/>
                <a:gd name="T50" fmla="*/ 2547 w 3723"/>
                <a:gd name="T51" fmla="*/ 219 h 3603"/>
                <a:gd name="T52" fmla="*/ 2233 w 3723"/>
                <a:gd name="T53" fmla="*/ 125 h 3603"/>
                <a:gd name="T54" fmla="*/ 1789 w 3723"/>
                <a:gd name="T55" fmla="*/ 71 h 3603"/>
                <a:gd name="T56" fmla="*/ 1491 w 3723"/>
                <a:gd name="T57" fmla="*/ 335 h 3603"/>
                <a:gd name="T58" fmla="*/ 1096 w 3723"/>
                <a:gd name="T59" fmla="*/ 511 h 3603"/>
                <a:gd name="T60" fmla="*/ 1037 w 3723"/>
                <a:gd name="T61" fmla="*/ 507 h 3603"/>
                <a:gd name="T62" fmla="*/ 880 w 3723"/>
                <a:gd name="T63" fmla="*/ 554 h 3603"/>
                <a:gd name="T64" fmla="*/ 539 w 3723"/>
                <a:gd name="T65" fmla="*/ 759 h 3603"/>
                <a:gd name="T66" fmla="*/ 501 w 3723"/>
                <a:gd name="T67" fmla="*/ 815 h 3603"/>
                <a:gd name="T68" fmla="*/ 416 w 3723"/>
                <a:gd name="T69" fmla="*/ 1201 h 3603"/>
                <a:gd name="T70" fmla="*/ 269 w 3723"/>
                <a:gd name="T71" fmla="*/ 1591 h 3603"/>
                <a:gd name="T72" fmla="*/ 70 w 3723"/>
                <a:gd name="T73" fmla="*/ 1844 h 3603"/>
                <a:gd name="T74" fmla="*/ 85 w 3723"/>
                <a:gd name="T75" fmla="*/ 2601 h 3603"/>
                <a:gd name="T76" fmla="*/ 726 w 3723"/>
                <a:gd name="T77" fmla="*/ 3266 h 3603"/>
                <a:gd name="T78" fmla="*/ 973 w 3723"/>
                <a:gd name="T79" fmla="*/ 3364 h 3603"/>
                <a:gd name="T80" fmla="*/ 1974 w 3723"/>
                <a:gd name="T81" fmla="*/ 3595 h 3603"/>
                <a:gd name="T82" fmla="*/ 2365 w 3723"/>
                <a:gd name="T83" fmla="*/ 3457 h 3603"/>
                <a:gd name="T84" fmla="*/ 2874 w 3723"/>
                <a:gd name="T85" fmla="*/ 3071 h 3603"/>
                <a:gd name="T86" fmla="*/ 3375 w 3723"/>
                <a:gd name="T87" fmla="*/ 2676 h 3603"/>
                <a:gd name="T88" fmla="*/ 3532 w 3723"/>
                <a:gd name="T89" fmla="*/ 1461 h 3603"/>
                <a:gd name="T90" fmla="*/ 3315 w 3723"/>
                <a:gd name="T91" fmla="*/ 964 h 3603"/>
                <a:gd name="T92" fmla="*/ 3258 w 3723"/>
                <a:gd name="T93" fmla="*/ 767 h 3603"/>
                <a:gd name="T94" fmla="*/ 2732 w 3723"/>
                <a:gd name="T95" fmla="*/ 207 h 3603"/>
                <a:gd name="T96" fmla="*/ 2621 w 3723"/>
                <a:gd name="T97" fmla="*/ 213 h 3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23" h="3603">
                  <a:moveTo>
                    <a:pt x="1462" y="3528"/>
                  </a:moveTo>
                  <a:cubicBezTo>
                    <a:pt x="1300" y="3485"/>
                    <a:pt x="1149" y="3434"/>
                    <a:pt x="971" y="3371"/>
                  </a:cubicBezTo>
                  <a:cubicBezTo>
                    <a:pt x="959" y="3366"/>
                    <a:pt x="959" y="3366"/>
                    <a:pt x="959" y="3366"/>
                  </a:cubicBezTo>
                  <a:cubicBezTo>
                    <a:pt x="882" y="3339"/>
                    <a:pt x="803" y="3311"/>
                    <a:pt x="723" y="3272"/>
                  </a:cubicBezTo>
                  <a:cubicBezTo>
                    <a:pt x="489" y="3158"/>
                    <a:pt x="288" y="2976"/>
                    <a:pt x="157" y="2760"/>
                  </a:cubicBezTo>
                  <a:cubicBezTo>
                    <a:pt x="125" y="2708"/>
                    <a:pt x="99" y="2656"/>
                    <a:pt x="79" y="2604"/>
                  </a:cubicBezTo>
                  <a:cubicBezTo>
                    <a:pt x="36" y="2495"/>
                    <a:pt x="12" y="2373"/>
                    <a:pt x="6" y="2230"/>
                  </a:cubicBezTo>
                  <a:cubicBezTo>
                    <a:pt x="0" y="2069"/>
                    <a:pt x="18" y="1950"/>
                    <a:pt x="64" y="1841"/>
                  </a:cubicBezTo>
                  <a:cubicBezTo>
                    <a:pt x="94" y="1771"/>
                    <a:pt x="138" y="1704"/>
                    <a:pt x="195" y="1641"/>
                  </a:cubicBezTo>
                  <a:cubicBezTo>
                    <a:pt x="215" y="1620"/>
                    <a:pt x="241" y="1602"/>
                    <a:pt x="265" y="1585"/>
                  </a:cubicBezTo>
                  <a:cubicBezTo>
                    <a:pt x="296" y="1564"/>
                    <a:pt x="325" y="1544"/>
                    <a:pt x="343" y="1517"/>
                  </a:cubicBezTo>
                  <a:cubicBezTo>
                    <a:pt x="398" y="1433"/>
                    <a:pt x="403" y="1320"/>
                    <a:pt x="409" y="1200"/>
                  </a:cubicBezTo>
                  <a:cubicBezTo>
                    <a:pt x="410" y="1178"/>
                    <a:pt x="411" y="1155"/>
                    <a:pt x="412" y="1133"/>
                  </a:cubicBezTo>
                  <a:cubicBezTo>
                    <a:pt x="420" y="997"/>
                    <a:pt x="450" y="882"/>
                    <a:pt x="495" y="811"/>
                  </a:cubicBezTo>
                  <a:cubicBezTo>
                    <a:pt x="498" y="807"/>
                    <a:pt x="501" y="802"/>
                    <a:pt x="504" y="797"/>
                  </a:cubicBezTo>
                  <a:cubicBezTo>
                    <a:pt x="513" y="783"/>
                    <a:pt x="522" y="768"/>
                    <a:pt x="533" y="754"/>
                  </a:cubicBezTo>
                  <a:cubicBezTo>
                    <a:pt x="606" y="663"/>
                    <a:pt x="688" y="629"/>
                    <a:pt x="784" y="589"/>
                  </a:cubicBezTo>
                  <a:cubicBezTo>
                    <a:pt x="814" y="576"/>
                    <a:pt x="845" y="563"/>
                    <a:pt x="877" y="548"/>
                  </a:cubicBezTo>
                  <a:cubicBezTo>
                    <a:pt x="880" y="547"/>
                    <a:pt x="880" y="547"/>
                    <a:pt x="880" y="547"/>
                  </a:cubicBezTo>
                  <a:cubicBezTo>
                    <a:pt x="926" y="525"/>
                    <a:pt x="980" y="500"/>
                    <a:pt x="1037" y="500"/>
                  </a:cubicBezTo>
                  <a:cubicBezTo>
                    <a:pt x="1038" y="500"/>
                    <a:pt x="1038" y="500"/>
                    <a:pt x="1039" y="500"/>
                  </a:cubicBezTo>
                  <a:cubicBezTo>
                    <a:pt x="1059" y="500"/>
                    <a:pt x="1078" y="502"/>
                    <a:pt x="1097" y="505"/>
                  </a:cubicBezTo>
                  <a:cubicBezTo>
                    <a:pt x="1112" y="506"/>
                    <a:pt x="1126" y="508"/>
                    <a:pt x="1141" y="509"/>
                  </a:cubicBezTo>
                  <a:cubicBezTo>
                    <a:pt x="1251" y="515"/>
                    <a:pt x="1367" y="455"/>
                    <a:pt x="1486" y="330"/>
                  </a:cubicBezTo>
                  <a:cubicBezTo>
                    <a:pt x="1503" y="312"/>
                    <a:pt x="1520" y="294"/>
                    <a:pt x="1536" y="276"/>
                  </a:cubicBezTo>
                  <a:cubicBezTo>
                    <a:pt x="1610" y="195"/>
                    <a:pt x="1687" y="111"/>
                    <a:pt x="1786" y="65"/>
                  </a:cubicBezTo>
                  <a:cubicBezTo>
                    <a:pt x="1928" y="0"/>
                    <a:pt x="2087" y="25"/>
                    <a:pt x="2175" y="76"/>
                  </a:cubicBezTo>
                  <a:cubicBezTo>
                    <a:pt x="2197" y="89"/>
                    <a:pt x="2217" y="104"/>
                    <a:pt x="2237" y="119"/>
                  </a:cubicBezTo>
                  <a:cubicBezTo>
                    <a:pt x="2271" y="145"/>
                    <a:pt x="2305" y="171"/>
                    <a:pt x="2356" y="190"/>
                  </a:cubicBezTo>
                  <a:cubicBezTo>
                    <a:pt x="2406" y="209"/>
                    <a:pt x="2470" y="216"/>
                    <a:pt x="2547" y="212"/>
                  </a:cubicBezTo>
                  <a:cubicBezTo>
                    <a:pt x="2565" y="211"/>
                    <a:pt x="2583" y="209"/>
                    <a:pt x="2601" y="208"/>
                  </a:cubicBezTo>
                  <a:cubicBezTo>
                    <a:pt x="2621" y="206"/>
                    <a:pt x="2621" y="206"/>
                    <a:pt x="2621" y="206"/>
                  </a:cubicBezTo>
                  <a:cubicBezTo>
                    <a:pt x="2659" y="202"/>
                    <a:pt x="2696" y="199"/>
                    <a:pt x="2732" y="200"/>
                  </a:cubicBezTo>
                  <a:cubicBezTo>
                    <a:pt x="2877" y="202"/>
                    <a:pt x="3011" y="263"/>
                    <a:pt x="3098" y="367"/>
                  </a:cubicBezTo>
                  <a:cubicBezTo>
                    <a:pt x="3190" y="477"/>
                    <a:pt x="3228" y="624"/>
                    <a:pt x="3265" y="765"/>
                  </a:cubicBezTo>
                  <a:cubicBezTo>
                    <a:pt x="3272" y="790"/>
                    <a:pt x="3278" y="816"/>
                    <a:pt x="3285" y="841"/>
                  </a:cubicBezTo>
                  <a:cubicBezTo>
                    <a:pt x="3297" y="885"/>
                    <a:pt x="3309" y="924"/>
                    <a:pt x="3321" y="961"/>
                  </a:cubicBezTo>
                  <a:cubicBezTo>
                    <a:pt x="3373" y="1118"/>
                    <a:pt x="3448" y="1271"/>
                    <a:pt x="3520" y="1420"/>
                  </a:cubicBezTo>
                  <a:cubicBezTo>
                    <a:pt x="3538" y="1458"/>
                    <a:pt x="3538" y="1458"/>
                    <a:pt x="3538" y="1458"/>
                  </a:cubicBezTo>
                  <a:cubicBezTo>
                    <a:pt x="3593" y="1571"/>
                    <a:pt x="3653" y="1703"/>
                    <a:pt x="3677" y="1848"/>
                  </a:cubicBezTo>
                  <a:cubicBezTo>
                    <a:pt x="3723" y="2131"/>
                    <a:pt x="3612" y="2442"/>
                    <a:pt x="3380" y="2681"/>
                  </a:cubicBezTo>
                  <a:cubicBezTo>
                    <a:pt x="3268" y="2797"/>
                    <a:pt x="3133" y="2893"/>
                    <a:pt x="3003" y="2986"/>
                  </a:cubicBezTo>
                  <a:cubicBezTo>
                    <a:pt x="2962" y="3016"/>
                    <a:pt x="2919" y="3046"/>
                    <a:pt x="2878" y="3076"/>
                  </a:cubicBezTo>
                  <a:cubicBezTo>
                    <a:pt x="2816" y="3123"/>
                    <a:pt x="2754" y="3173"/>
                    <a:pt x="2695" y="3221"/>
                  </a:cubicBezTo>
                  <a:cubicBezTo>
                    <a:pt x="2590" y="3305"/>
                    <a:pt x="2481" y="3393"/>
                    <a:pt x="2368" y="3463"/>
                  </a:cubicBezTo>
                  <a:cubicBezTo>
                    <a:pt x="2345" y="3478"/>
                    <a:pt x="2320" y="3493"/>
                    <a:pt x="2294" y="3507"/>
                  </a:cubicBezTo>
                  <a:cubicBezTo>
                    <a:pt x="2178" y="3570"/>
                    <a:pt x="2074" y="3601"/>
                    <a:pt x="1974" y="3602"/>
                  </a:cubicBezTo>
                  <a:cubicBezTo>
                    <a:pt x="1968" y="3602"/>
                    <a:pt x="1962" y="3603"/>
                    <a:pt x="1957" y="3603"/>
                  </a:cubicBezTo>
                  <a:cubicBezTo>
                    <a:pt x="1766" y="3603"/>
                    <a:pt x="1600" y="3565"/>
                    <a:pt x="1462" y="3528"/>
                  </a:cubicBezTo>
                  <a:moveTo>
                    <a:pt x="2621" y="213"/>
                  </a:moveTo>
                  <a:cubicBezTo>
                    <a:pt x="2601" y="215"/>
                    <a:pt x="2601" y="215"/>
                    <a:pt x="2601" y="215"/>
                  </a:cubicBezTo>
                  <a:cubicBezTo>
                    <a:pt x="2583" y="216"/>
                    <a:pt x="2566" y="218"/>
                    <a:pt x="2547" y="219"/>
                  </a:cubicBezTo>
                  <a:cubicBezTo>
                    <a:pt x="2469" y="223"/>
                    <a:pt x="2404" y="216"/>
                    <a:pt x="2354" y="197"/>
                  </a:cubicBezTo>
                  <a:cubicBezTo>
                    <a:pt x="2302" y="177"/>
                    <a:pt x="2267" y="151"/>
                    <a:pt x="2233" y="125"/>
                  </a:cubicBezTo>
                  <a:cubicBezTo>
                    <a:pt x="2213" y="110"/>
                    <a:pt x="2194" y="95"/>
                    <a:pt x="2171" y="82"/>
                  </a:cubicBezTo>
                  <a:cubicBezTo>
                    <a:pt x="2085" y="32"/>
                    <a:pt x="1929" y="7"/>
                    <a:pt x="1789" y="71"/>
                  </a:cubicBezTo>
                  <a:cubicBezTo>
                    <a:pt x="1691" y="117"/>
                    <a:pt x="1615" y="200"/>
                    <a:pt x="1541" y="281"/>
                  </a:cubicBezTo>
                  <a:cubicBezTo>
                    <a:pt x="1525" y="299"/>
                    <a:pt x="1508" y="317"/>
                    <a:pt x="1491" y="335"/>
                  </a:cubicBezTo>
                  <a:cubicBezTo>
                    <a:pt x="1371" y="461"/>
                    <a:pt x="1252" y="522"/>
                    <a:pt x="1140" y="516"/>
                  </a:cubicBezTo>
                  <a:cubicBezTo>
                    <a:pt x="1126" y="515"/>
                    <a:pt x="1111" y="513"/>
                    <a:pt x="1096" y="511"/>
                  </a:cubicBezTo>
                  <a:cubicBezTo>
                    <a:pt x="1078" y="509"/>
                    <a:pt x="1058" y="507"/>
                    <a:pt x="1039" y="507"/>
                  </a:cubicBezTo>
                  <a:cubicBezTo>
                    <a:pt x="1038" y="507"/>
                    <a:pt x="1038" y="507"/>
                    <a:pt x="1037" y="507"/>
                  </a:cubicBezTo>
                  <a:cubicBezTo>
                    <a:pt x="981" y="507"/>
                    <a:pt x="929" y="531"/>
                    <a:pt x="883" y="553"/>
                  </a:cubicBezTo>
                  <a:cubicBezTo>
                    <a:pt x="880" y="554"/>
                    <a:pt x="880" y="554"/>
                    <a:pt x="880" y="554"/>
                  </a:cubicBezTo>
                  <a:cubicBezTo>
                    <a:pt x="848" y="570"/>
                    <a:pt x="817" y="583"/>
                    <a:pt x="787" y="595"/>
                  </a:cubicBezTo>
                  <a:cubicBezTo>
                    <a:pt x="692" y="635"/>
                    <a:pt x="610" y="669"/>
                    <a:pt x="539" y="759"/>
                  </a:cubicBezTo>
                  <a:cubicBezTo>
                    <a:pt x="528" y="772"/>
                    <a:pt x="519" y="786"/>
                    <a:pt x="510" y="801"/>
                  </a:cubicBezTo>
                  <a:cubicBezTo>
                    <a:pt x="507" y="806"/>
                    <a:pt x="504" y="810"/>
                    <a:pt x="501" y="815"/>
                  </a:cubicBezTo>
                  <a:cubicBezTo>
                    <a:pt x="456" y="885"/>
                    <a:pt x="427" y="998"/>
                    <a:pt x="419" y="1133"/>
                  </a:cubicBezTo>
                  <a:cubicBezTo>
                    <a:pt x="418" y="1156"/>
                    <a:pt x="417" y="1179"/>
                    <a:pt x="416" y="1201"/>
                  </a:cubicBezTo>
                  <a:cubicBezTo>
                    <a:pt x="410" y="1321"/>
                    <a:pt x="405" y="1435"/>
                    <a:pt x="349" y="1521"/>
                  </a:cubicBezTo>
                  <a:cubicBezTo>
                    <a:pt x="331" y="1549"/>
                    <a:pt x="301" y="1570"/>
                    <a:pt x="269" y="1591"/>
                  </a:cubicBezTo>
                  <a:cubicBezTo>
                    <a:pt x="245" y="1608"/>
                    <a:pt x="220" y="1625"/>
                    <a:pt x="200" y="1646"/>
                  </a:cubicBezTo>
                  <a:cubicBezTo>
                    <a:pt x="144" y="1708"/>
                    <a:pt x="100" y="1775"/>
                    <a:pt x="70" y="1844"/>
                  </a:cubicBezTo>
                  <a:cubicBezTo>
                    <a:pt x="25" y="1951"/>
                    <a:pt x="7" y="2070"/>
                    <a:pt x="13" y="2229"/>
                  </a:cubicBezTo>
                  <a:cubicBezTo>
                    <a:pt x="19" y="2372"/>
                    <a:pt x="43" y="2493"/>
                    <a:pt x="85" y="2601"/>
                  </a:cubicBezTo>
                  <a:cubicBezTo>
                    <a:pt x="105" y="2653"/>
                    <a:pt x="131" y="2705"/>
                    <a:pt x="163" y="2756"/>
                  </a:cubicBezTo>
                  <a:cubicBezTo>
                    <a:pt x="294" y="2971"/>
                    <a:pt x="494" y="3152"/>
                    <a:pt x="726" y="3266"/>
                  </a:cubicBezTo>
                  <a:cubicBezTo>
                    <a:pt x="806" y="3305"/>
                    <a:pt x="885" y="3333"/>
                    <a:pt x="961" y="3360"/>
                  </a:cubicBezTo>
                  <a:cubicBezTo>
                    <a:pt x="973" y="3364"/>
                    <a:pt x="973" y="3364"/>
                    <a:pt x="973" y="3364"/>
                  </a:cubicBezTo>
                  <a:cubicBezTo>
                    <a:pt x="1151" y="3428"/>
                    <a:pt x="1302" y="3479"/>
                    <a:pt x="1463" y="3522"/>
                  </a:cubicBezTo>
                  <a:cubicBezTo>
                    <a:pt x="1605" y="3559"/>
                    <a:pt x="1777" y="3598"/>
                    <a:pt x="1974" y="3595"/>
                  </a:cubicBezTo>
                  <a:cubicBezTo>
                    <a:pt x="2073" y="3594"/>
                    <a:pt x="2176" y="3563"/>
                    <a:pt x="2290" y="3501"/>
                  </a:cubicBezTo>
                  <a:cubicBezTo>
                    <a:pt x="2316" y="3487"/>
                    <a:pt x="2341" y="3472"/>
                    <a:pt x="2365" y="3457"/>
                  </a:cubicBezTo>
                  <a:cubicBezTo>
                    <a:pt x="2477" y="3387"/>
                    <a:pt x="2586" y="3300"/>
                    <a:pt x="2690" y="3215"/>
                  </a:cubicBezTo>
                  <a:cubicBezTo>
                    <a:pt x="2750" y="3167"/>
                    <a:pt x="2812" y="3118"/>
                    <a:pt x="2874" y="3071"/>
                  </a:cubicBezTo>
                  <a:cubicBezTo>
                    <a:pt x="2915" y="3040"/>
                    <a:pt x="2958" y="3010"/>
                    <a:pt x="2999" y="2981"/>
                  </a:cubicBezTo>
                  <a:cubicBezTo>
                    <a:pt x="3129" y="2888"/>
                    <a:pt x="3264" y="2792"/>
                    <a:pt x="3375" y="2676"/>
                  </a:cubicBezTo>
                  <a:cubicBezTo>
                    <a:pt x="3605" y="2439"/>
                    <a:pt x="3715" y="2130"/>
                    <a:pt x="3670" y="1849"/>
                  </a:cubicBezTo>
                  <a:cubicBezTo>
                    <a:pt x="3646" y="1705"/>
                    <a:pt x="3586" y="1573"/>
                    <a:pt x="3532" y="1461"/>
                  </a:cubicBezTo>
                  <a:cubicBezTo>
                    <a:pt x="3513" y="1423"/>
                    <a:pt x="3513" y="1423"/>
                    <a:pt x="3513" y="1423"/>
                  </a:cubicBezTo>
                  <a:cubicBezTo>
                    <a:pt x="3441" y="1274"/>
                    <a:pt x="3367" y="1120"/>
                    <a:pt x="3315" y="964"/>
                  </a:cubicBezTo>
                  <a:cubicBezTo>
                    <a:pt x="3303" y="927"/>
                    <a:pt x="3291" y="887"/>
                    <a:pt x="3279" y="843"/>
                  </a:cubicBezTo>
                  <a:cubicBezTo>
                    <a:pt x="3272" y="818"/>
                    <a:pt x="3265" y="792"/>
                    <a:pt x="3258" y="767"/>
                  </a:cubicBezTo>
                  <a:cubicBezTo>
                    <a:pt x="3222" y="626"/>
                    <a:pt x="3184" y="481"/>
                    <a:pt x="3093" y="372"/>
                  </a:cubicBezTo>
                  <a:cubicBezTo>
                    <a:pt x="3007" y="269"/>
                    <a:pt x="2875" y="208"/>
                    <a:pt x="2732" y="207"/>
                  </a:cubicBezTo>
                  <a:cubicBezTo>
                    <a:pt x="2730" y="207"/>
                    <a:pt x="2728" y="207"/>
                    <a:pt x="2725" y="207"/>
                  </a:cubicBezTo>
                  <a:cubicBezTo>
                    <a:pt x="2691" y="207"/>
                    <a:pt x="2657" y="210"/>
                    <a:pt x="2621" y="21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70" name="Freeform 35">
              <a:extLst>
                <a:ext uri="{FF2B5EF4-FFF2-40B4-BE49-F238E27FC236}">
                  <a16:creationId xmlns:a16="http://schemas.microsoft.com/office/drawing/2014/main" id="{FCA9018B-71D0-4076-9F10-5612745A8E94}"/>
                </a:ext>
              </a:extLst>
            </p:cNvPr>
            <p:cNvSpPr>
              <a:spLocks noEditPoints="1"/>
            </p:cNvSpPr>
            <p:nvPr/>
          </p:nvSpPr>
          <p:spPr bwMode="auto">
            <a:xfrm>
              <a:off x="4332" y="914"/>
              <a:ext cx="2794" cy="2775"/>
            </a:xfrm>
            <a:custGeom>
              <a:avLst/>
              <a:gdLst>
                <a:gd name="T0" fmla="*/ 1487 w 3775"/>
                <a:gd name="T1" fmla="*/ 3648 h 3750"/>
                <a:gd name="T2" fmla="*/ 997 w 3775"/>
                <a:gd name="T3" fmla="*/ 3460 h 3750"/>
                <a:gd name="T4" fmla="*/ 745 w 3775"/>
                <a:gd name="T5" fmla="*/ 3359 h 3750"/>
                <a:gd name="T6" fmla="*/ 73 w 3775"/>
                <a:gd name="T7" fmla="*/ 2674 h 3750"/>
                <a:gd name="T8" fmla="*/ 63 w 3775"/>
                <a:gd name="T9" fmla="*/ 1884 h 3750"/>
                <a:gd name="T10" fmla="*/ 275 w 3775"/>
                <a:gd name="T11" fmla="*/ 1620 h 3750"/>
                <a:gd name="T12" fmla="*/ 359 w 3775"/>
                <a:gd name="T13" fmla="*/ 1551 h 3750"/>
                <a:gd name="T14" fmla="*/ 424 w 3775"/>
                <a:gd name="T15" fmla="*/ 1161 h 3750"/>
                <a:gd name="T16" fmla="*/ 495 w 3775"/>
                <a:gd name="T17" fmla="*/ 835 h 3750"/>
                <a:gd name="T18" fmla="*/ 529 w 3775"/>
                <a:gd name="T19" fmla="*/ 776 h 3750"/>
                <a:gd name="T20" fmla="*/ 788 w 3775"/>
                <a:gd name="T21" fmla="*/ 581 h 3750"/>
                <a:gd name="T22" fmla="*/ 1019 w 3775"/>
                <a:gd name="T23" fmla="*/ 494 h 3750"/>
                <a:gd name="T24" fmla="*/ 1086 w 3775"/>
                <a:gd name="T25" fmla="*/ 501 h 3750"/>
                <a:gd name="T26" fmla="*/ 1328 w 3775"/>
                <a:gd name="T27" fmla="*/ 456 h 3750"/>
                <a:gd name="T28" fmla="*/ 1541 w 3775"/>
                <a:gd name="T29" fmla="*/ 263 h 3750"/>
                <a:gd name="T30" fmla="*/ 2018 w 3775"/>
                <a:gd name="T31" fmla="*/ 8 h 3750"/>
                <a:gd name="T32" fmla="*/ 2259 w 3775"/>
                <a:gd name="T33" fmla="*/ 124 h 3750"/>
                <a:gd name="T34" fmla="*/ 2580 w 3775"/>
                <a:gd name="T35" fmla="*/ 238 h 3750"/>
                <a:gd name="T36" fmla="*/ 2667 w 3775"/>
                <a:gd name="T37" fmla="*/ 229 h 3750"/>
                <a:gd name="T38" fmla="*/ 2979 w 3775"/>
                <a:gd name="T39" fmla="*/ 258 h 3750"/>
                <a:gd name="T40" fmla="*/ 3331 w 3775"/>
                <a:gd name="T41" fmla="*/ 801 h 3750"/>
                <a:gd name="T42" fmla="*/ 3385 w 3775"/>
                <a:gd name="T43" fmla="*/ 994 h 3750"/>
                <a:gd name="T44" fmla="*/ 3757 w 3775"/>
                <a:gd name="T45" fmla="*/ 1907 h 3750"/>
                <a:gd name="T46" fmla="*/ 3718 w 3775"/>
                <a:gd name="T47" fmla="*/ 2369 h 3750"/>
                <a:gd name="T48" fmla="*/ 3082 w 3775"/>
                <a:gd name="T49" fmla="*/ 3085 h 3750"/>
                <a:gd name="T50" fmla="*/ 2734 w 3775"/>
                <a:gd name="T51" fmla="*/ 3353 h 3750"/>
                <a:gd name="T52" fmla="*/ 2335 w 3775"/>
                <a:gd name="T53" fmla="*/ 3647 h 3750"/>
                <a:gd name="T54" fmla="*/ 2003 w 3775"/>
                <a:gd name="T55" fmla="*/ 3750 h 3750"/>
                <a:gd name="T56" fmla="*/ 2667 w 3775"/>
                <a:gd name="T57" fmla="*/ 230 h 3750"/>
                <a:gd name="T58" fmla="*/ 2580 w 3775"/>
                <a:gd name="T59" fmla="*/ 238 h 3750"/>
                <a:gd name="T60" fmla="*/ 2259 w 3775"/>
                <a:gd name="T61" fmla="*/ 125 h 3750"/>
                <a:gd name="T62" fmla="*/ 2018 w 3775"/>
                <a:gd name="T63" fmla="*/ 9 h 3750"/>
                <a:gd name="T64" fmla="*/ 1542 w 3775"/>
                <a:gd name="T65" fmla="*/ 264 h 3750"/>
                <a:gd name="T66" fmla="*/ 1328 w 3775"/>
                <a:gd name="T67" fmla="*/ 457 h 3750"/>
                <a:gd name="T68" fmla="*/ 1086 w 3775"/>
                <a:gd name="T69" fmla="*/ 501 h 3750"/>
                <a:gd name="T70" fmla="*/ 1019 w 3775"/>
                <a:gd name="T71" fmla="*/ 494 h 3750"/>
                <a:gd name="T72" fmla="*/ 789 w 3775"/>
                <a:gd name="T73" fmla="*/ 582 h 3750"/>
                <a:gd name="T74" fmla="*/ 530 w 3775"/>
                <a:gd name="T75" fmla="*/ 776 h 3750"/>
                <a:gd name="T76" fmla="*/ 495 w 3775"/>
                <a:gd name="T77" fmla="*/ 835 h 3750"/>
                <a:gd name="T78" fmla="*/ 425 w 3775"/>
                <a:gd name="T79" fmla="*/ 1161 h 3750"/>
                <a:gd name="T80" fmla="*/ 359 w 3775"/>
                <a:gd name="T81" fmla="*/ 1551 h 3750"/>
                <a:gd name="T82" fmla="*/ 201 w 3775"/>
                <a:gd name="T83" fmla="*/ 1678 h 3750"/>
                <a:gd name="T84" fmla="*/ 4 w 3775"/>
                <a:gd name="T85" fmla="*/ 2286 h 3750"/>
                <a:gd name="T86" fmla="*/ 154 w 3775"/>
                <a:gd name="T87" fmla="*/ 2835 h 3750"/>
                <a:gd name="T88" fmla="*/ 949 w 3775"/>
                <a:gd name="T89" fmla="*/ 3441 h 3750"/>
                <a:gd name="T90" fmla="*/ 1200 w 3775"/>
                <a:gd name="T91" fmla="*/ 3538 h 3750"/>
                <a:gd name="T92" fmla="*/ 2003 w 3775"/>
                <a:gd name="T93" fmla="*/ 3749 h 3750"/>
                <a:gd name="T94" fmla="*/ 2176 w 3775"/>
                <a:gd name="T95" fmla="*/ 3719 h 3750"/>
                <a:gd name="T96" fmla="*/ 2412 w 3775"/>
                <a:gd name="T97" fmla="*/ 3599 h 3750"/>
                <a:gd name="T98" fmla="*/ 2942 w 3775"/>
                <a:gd name="T99" fmla="*/ 3186 h 3750"/>
                <a:gd name="T100" fmla="*/ 3464 w 3775"/>
                <a:gd name="T101" fmla="*/ 2775 h 3750"/>
                <a:gd name="T102" fmla="*/ 3767 w 3775"/>
                <a:gd name="T103" fmla="*/ 2140 h 3750"/>
                <a:gd name="T104" fmla="*/ 3606 w 3775"/>
                <a:gd name="T105" fmla="*/ 1508 h 3750"/>
                <a:gd name="T106" fmla="*/ 3348 w 3775"/>
                <a:gd name="T107" fmla="*/ 869 h 3750"/>
                <a:gd name="T108" fmla="*/ 3154 w 3775"/>
                <a:gd name="T109" fmla="*/ 383 h 3750"/>
                <a:gd name="T110" fmla="*/ 2782 w 3775"/>
                <a:gd name="T111" fmla="*/ 221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75" h="3750">
                  <a:moveTo>
                    <a:pt x="2003" y="3750"/>
                  </a:moveTo>
                  <a:cubicBezTo>
                    <a:pt x="1804" y="3750"/>
                    <a:pt x="1630" y="3698"/>
                    <a:pt x="1487" y="3648"/>
                  </a:cubicBezTo>
                  <a:cubicBezTo>
                    <a:pt x="1391" y="3615"/>
                    <a:pt x="1298" y="3578"/>
                    <a:pt x="1200" y="3539"/>
                  </a:cubicBezTo>
                  <a:cubicBezTo>
                    <a:pt x="1135" y="3513"/>
                    <a:pt x="1069" y="3487"/>
                    <a:pt x="997" y="3460"/>
                  </a:cubicBezTo>
                  <a:cubicBezTo>
                    <a:pt x="981" y="3454"/>
                    <a:pt x="964" y="3448"/>
                    <a:pt x="948" y="3442"/>
                  </a:cubicBezTo>
                  <a:cubicBezTo>
                    <a:pt x="882" y="3417"/>
                    <a:pt x="814" y="3391"/>
                    <a:pt x="745" y="3359"/>
                  </a:cubicBezTo>
                  <a:cubicBezTo>
                    <a:pt x="497" y="3241"/>
                    <a:pt x="287" y="3055"/>
                    <a:pt x="153" y="2836"/>
                  </a:cubicBezTo>
                  <a:cubicBezTo>
                    <a:pt x="121" y="2782"/>
                    <a:pt x="94" y="2728"/>
                    <a:pt x="73" y="2674"/>
                  </a:cubicBezTo>
                  <a:cubicBezTo>
                    <a:pt x="31" y="2563"/>
                    <a:pt x="9" y="2439"/>
                    <a:pt x="4" y="2286"/>
                  </a:cubicBezTo>
                  <a:cubicBezTo>
                    <a:pt x="0" y="2173"/>
                    <a:pt x="4" y="2025"/>
                    <a:pt x="63" y="1884"/>
                  </a:cubicBezTo>
                  <a:cubicBezTo>
                    <a:pt x="94" y="1811"/>
                    <a:pt x="140" y="1741"/>
                    <a:pt x="201" y="1677"/>
                  </a:cubicBezTo>
                  <a:cubicBezTo>
                    <a:pt x="221" y="1655"/>
                    <a:pt x="249" y="1637"/>
                    <a:pt x="275" y="1620"/>
                  </a:cubicBezTo>
                  <a:cubicBezTo>
                    <a:pt x="309" y="1599"/>
                    <a:pt x="340" y="1579"/>
                    <a:pt x="359" y="1551"/>
                  </a:cubicBezTo>
                  <a:cubicBezTo>
                    <a:pt x="359" y="1551"/>
                    <a:pt x="359" y="1551"/>
                    <a:pt x="359" y="1551"/>
                  </a:cubicBezTo>
                  <a:cubicBezTo>
                    <a:pt x="416" y="1466"/>
                    <a:pt x="419" y="1346"/>
                    <a:pt x="422" y="1220"/>
                  </a:cubicBezTo>
                  <a:cubicBezTo>
                    <a:pt x="423" y="1201"/>
                    <a:pt x="423" y="1181"/>
                    <a:pt x="424" y="1161"/>
                  </a:cubicBezTo>
                  <a:cubicBezTo>
                    <a:pt x="427" y="1096"/>
                    <a:pt x="433" y="1036"/>
                    <a:pt x="444" y="983"/>
                  </a:cubicBezTo>
                  <a:cubicBezTo>
                    <a:pt x="456" y="923"/>
                    <a:pt x="473" y="873"/>
                    <a:pt x="495" y="835"/>
                  </a:cubicBezTo>
                  <a:cubicBezTo>
                    <a:pt x="498" y="829"/>
                    <a:pt x="501" y="824"/>
                    <a:pt x="504" y="818"/>
                  </a:cubicBezTo>
                  <a:cubicBezTo>
                    <a:pt x="512" y="804"/>
                    <a:pt x="520" y="789"/>
                    <a:pt x="529" y="776"/>
                  </a:cubicBezTo>
                  <a:cubicBezTo>
                    <a:pt x="562" y="729"/>
                    <a:pt x="599" y="692"/>
                    <a:pt x="647" y="659"/>
                  </a:cubicBezTo>
                  <a:cubicBezTo>
                    <a:pt x="690" y="630"/>
                    <a:pt x="738" y="606"/>
                    <a:pt x="788" y="581"/>
                  </a:cubicBezTo>
                  <a:cubicBezTo>
                    <a:pt x="811" y="570"/>
                    <a:pt x="834" y="558"/>
                    <a:pt x="858" y="546"/>
                  </a:cubicBezTo>
                  <a:cubicBezTo>
                    <a:pt x="901" y="524"/>
                    <a:pt x="958" y="494"/>
                    <a:pt x="1019" y="494"/>
                  </a:cubicBezTo>
                  <a:cubicBezTo>
                    <a:pt x="1021" y="494"/>
                    <a:pt x="1023" y="494"/>
                    <a:pt x="1025" y="494"/>
                  </a:cubicBezTo>
                  <a:cubicBezTo>
                    <a:pt x="1045" y="494"/>
                    <a:pt x="1066" y="497"/>
                    <a:pt x="1086" y="501"/>
                  </a:cubicBezTo>
                  <a:cubicBezTo>
                    <a:pt x="1101" y="503"/>
                    <a:pt x="1116" y="505"/>
                    <a:pt x="1131" y="507"/>
                  </a:cubicBezTo>
                  <a:cubicBezTo>
                    <a:pt x="1194" y="512"/>
                    <a:pt x="1261" y="495"/>
                    <a:pt x="1328" y="456"/>
                  </a:cubicBezTo>
                  <a:cubicBezTo>
                    <a:pt x="1383" y="424"/>
                    <a:pt x="1438" y="378"/>
                    <a:pt x="1492" y="319"/>
                  </a:cubicBezTo>
                  <a:cubicBezTo>
                    <a:pt x="1509" y="301"/>
                    <a:pt x="1525" y="282"/>
                    <a:pt x="1541" y="263"/>
                  </a:cubicBezTo>
                  <a:cubicBezTo>
                    <a:pt x="1617" y="176"/>
                    <a:pt x="1696" y="86"/>
                    <a:pt x="1801" y="40"/>
                  </a:cubicBezTo>
                  <a:cubicBezTo>
                    <a:pt x="1866" y="11"/>
                    <a:pt x="1942" y="0"/>
                    <a:pt x="2018" y="8"/>
                  </a:cubicBezTo>
                  <a:cubicBezTo>
                    <a:pt x="2088" y="16"/>
                    <a:pt x="2153" y="39"/>
                    <a:pt x="2200" y="73"/>
                  </a:cubicBezTo>
                  <a:cubicBezTo>
                    <a:pt x="2222" y="89"/>
                    <a:pt x="2241" y="107"/>
                    <a:pt x="2259" y="124"/>
                  </a:cubicBezTo>
                  <a:cubicBezTo>
                    <a:pt x="2293" y="155"/>
                    <a:pt x="2327" y="188"/>
                    <a:pt x="2381" y="211"/>
                  </a:cubicBezTo>
                  <a:cubicBezTo>
                    <a:pt x="2445" y="239"/>
                    <a:pt x="2524" y="241"/>
                    <a:pt x="2580" y="238"/>
                  </a:cubicBezTo>
                  <a:cubicBezTo>
                    <a:pt x="2599" y="236"/>
                    <a:pt x="2618" y="235"/>
                    <a:pt x="2636" y="233"/>
                  </a:cubicBezTo>
                  <a:cubicBezTo>
                    <a:pt x="2646" y="232"/>
                    <a:pt x="2656" y="230"/>
                    <a:pt x="2667" y="229"/>
                  </a:cubicBezTo>
                  <a:cubicBezTo>
                    <a:pt x="2703" y="225"/>
                    <a:pt x="2737" y="221"/>
                    <a:pt x="2772" y="221"/>
                  </a:cubicBezTo>
                  <a:cubicBezTo>
                    <a:pt x="2843" y="219"/>
                    <a:pt x="2915" y="232"/>
                    <a:pt x="2979" y="258"/>
                  </a:cubicBezTo>
                  <a:cubicBezTo>
                    <a:pt x="3048" y="286"/>
                    <a:pt x="3107" y="328"/>
                    <a:pt x="3155" y="382"/>
                  </a:cubicBezTo>
                  <a:cubicBezTo>
                    <a:pt x="3254" y="496"/>
                    <a:pt x="3293" y="651"/>
                    <a:pt x="3331" y="801"/>
                  </a:cubicBezTo>
                  <a:cubicBezTo>
                    <a:pt x="3337" y="823"/>
                    <a:pt x="3343" y="846"/>
                    <a:pt x="3349" y="869"/>
                  </a:cubicBezTo>
                  <a:cubicBezTo>
                    <a:pt x="3361" y="916"/>
                    <a:pt x="3373" y="957"/>
                    <a:pt x="3385" y="994"/>
                  </a:cubicBezTo>
                  <a:cubicBezTo>
                    <a:pt x="3438" y="1164"/>
                    <a:pt x="3517" y="1327"/>
                    <a:pt x="3607" y="1508"/>
                  </a:cubicBezTo>
                  <a:cubicBezTo>
                    <a:pt x="3671" y="1637"/>
                    <a:pt x="3730" y="1765"/>
                    <a:pt x="3757" y="1907"/>
                  </a:cubicBezTo>
                  <a:cubicBezTo>
                    <a:pt x="3772" y="1982"/>
                    <a:pt x="3775" y="2061"/>
                    <a:pt x="3768" y="2140"/>
                  </a:cubicBezTo>
                  <a:cubicBezTo>
                    <a:pt x="3761" y="2216"/>
                    <a:pt x="3744" y="2293"/>
                    <a:pt x="3718" y="2369"/>
                  </a:cubicBezTo>
                  <a:cubicBezTo>
                    <a:pt x="3666" y="2517"/>
                    <a:pt x="3578" y="2657"/>
                    <a:pt x="3465" y="2775"/>
                  </a:cubicBezTo>
                  <a:cubicBezTo>
                    <a:pt x="3351" y="2893"/>
                    <a:pt x="3214" y="2991"/>
                    <a:pt x="3082" y="3085"/>
                  </a:cubicBezTo>
                  <a:cubicBezTo>
                    <a:pt x="3036" y="3118"/>
                    <a:pt x="2988" y="3152"/>
                    <a:pt x="2942" y="3187"/>
                  </a:cubicBezTo>
                  <a:cubicBezTo>
                    <a:pt x="2871" y="3240"/>
                    <a:pt x="2802" y="3298"/>
                    <a:pt x="2734" y="3353"/>
                  </a:cubicBezTo>
                  <a:cubicBezTo>
                    <a:pt x="2631" y="3438"/>
                    <a:pt x="2524" y="3526"/>
                    <a:pt x="2412" y="3599"/>
                  </a:cubicBezTo>
                  <a:cubicBezTo>
                    <a:pt x="2387" y="3616"/>
                    <a:pt x="2361" y="3632"/>
                    <a:pt x="2335" y="3647"/>
                  </a:cubicBezTo>
                  <a:cubicBezTo>
                    <a:pt x="2279" y="3679"/>
                    <a:pt x="2227" y="3703"/>
                    <a:pt x="2177" y="3720"/>
                  </a:cubicBezTo>
                  <a:cubicBezTo>
                    <a:pt x="2117" y="3740"/>
                    <a:pt x="2060" y="3750"/>
                    <a:pt x="2003" y="3750"/>
                  </a:cubicBezTo>
                  <a:close/>
                  <a:moveTo>
                    <a:pt x="2772" y="221"/>
                  </a:moveTo>
                  <a:cubicBezTo>
                    <a:pt x="2737" y="222"/>
                    <a:pt x="2703" y="226"/>
                    <a:pt x="2667" y="230"/>
                  </a:cubicBezTo>
                  <a:cubicBezTo>
                    <a:pt x="2657" y="231"/>
                    <a:pt x="2646" y="232"/>
                    <a:pt x="2636" y="234"/>
                  </a:cubicBezTo>
                  <a:cubicBezTo>
                    <a:pt x="2618" y="235"/>
                    <a:pt x="2599" y="237"/>
                    <a:pt x="2580" y="238"/>
                  </a:cubicBezTo>
                  <a:cubicBezTo>
                    <a:pt x="2479" y="245"/>
                    <a:pt x="2416" y="228"/>
                    <a:pt x="2381" y="212"/>
                  </a:cubicBezTo>
                  <a:cubicBezTo>
                    <a:pt x="2326" y="188"/>
                    <a:pt x="2292" y="156"/>
                    <a:pt x="2259" y="125"/>
                  </a:cubicBezTo>
                  <a:cubicBezTo>
                    <a:pt x="2240" y="107"/>
                    <a:pt x="2222" y="90"/>
                    <a:pt x="2200" y="74"/>
                  </a:cubicBezTo>
                  <a:cubicBezTo>
                    <a:pt x="2153" y="40"/>
                    <a:pt x="2088" y="17"/>
                    <a:pt x="2018" y="9"/>
                  </a:cubicBezTo>
                  <a:cubicBezTo>
                    <a:pt x="1942" y="1"/>
                    <a:pt x="1867" y="12"/>
                    <a:pt x="1801" y="41"/>
                  </a:cubicBezTo>
                  <a:cubicBezTo>
                    <a:pt x="1696" y="87"/>
                    <a:pt x="1618" y="177"/>
                    <a:pt x="1542" y="264"/>
                  </a:cubicBezTo>
                  <a:cubicBezTo>
                    <a:pt x="1526" y="282"/>
                    <a:pt x="1509" y="301"/>
                    <a:pt x="1493" y="320"/>
                  </a:cubicBezTo>
                  <a:cubicBezTo>
                    <a:pt x="1438" y="379"/>
                    <a:pt x="1383" y="425"/>
                    <a:pt x="1328" y="457"/>
                  </a:cubicBezTo>
                  <a:cubicBezTo>
                    <a:pt x="1261" y="496"/>
                    <a:pt x="1194" y="513"/>
                    <a:pt x="1131" y="507"/>
                  </a:cubicBezTo>
                  <a:cubicBezTo>
                    <a:pt x="1116" y="506"/>
                    <a:pt x="1100" y="504"/>
                    <a:pt x="1086" y="501"/>
                  </a:cubicBezTo>
                  <a:cubicBezTo>
                    <a:pt x="1066" y="498"/>
                    <a:pt x="1045" y="495"/>
                    <a:pt x="1025" y="494"/>
                  </a:cubicBezTo>
                  <a:cubicBezTo>
                    <a:pt x="1023" y="494"/>
                    <a:pt x="1021" y="494"/>
                    <a:pt x="1019" y="494"/>
                  </a:cubicBezTo>
                  <a:cubicBezTo>
                    <a:pt x="958" y="494"/>
                    <a:pt x="901" y="524"/>
                    <a:pt x="859" y="546"/>
                  </a:cubicBezTo>
                  <a:cubicBezTo>
                    <a:pt x="834" y="559"/>
                    <a:pt x="811" y="571"/>
                    <a:pt x="789" y="582"/>
                  </a:cubicBezTo>
                  <a:cubicBezTo>
                    <a:pt x="738" y="607"/>
                    <a:pt x="690" y="630"/>
                    <a:pt x="647" y="660"/>
                  </a:cubicBezTo>
                  <a:cubicBezTo>
                    <a:pt x="600" y="693"/>
                    <a:pt x="562" y="730"/>
                    <a:pt x="530" y="776"/>
                  </a:cubicBezTo>
                  <a:cubicBezTo>
                    <a:pt x="520" y="790"/>
                    <a:pt x="512" y="804"/>
                    <a:pt x="505" y="819"/>
                  </a:cubicBezTo>
                  <a:cubicBezTo>
                    <a:pt x="502" y="824"/>
                    <a:pt x="498" y="830"/>
                    <a:pt x="495" y="835"/>
                  </a:cubicBezTo>
                  <a:cubicBezTo>
                    <a:pt x="474" y="873"/>
                    <a:pt x="457" y="923"/>
                    <a:pt x="445" y="983"/>
                  </a:cubicBezTo>
                  <a:cubicBezTo>
                    <a:pt x="434" y="1036"/>
                    <a:pt x="427" y="1096"/>
                    <a:pt x="425" y="1161"/>
                  </a:cubicBezTo>
                  <a:cubicBezTo>
                    <a:pt x="424" y="1181"/>
                    <a:pt x="424" y="1201"/>
                    <a:pt x="423" y="1220"/>
                  </a:cubicBezTo>
                  <a:cubicBezTo>
                    <a:pt x="420" y="1346"/>
                    <a:pt x="417" y="1466"/>
                    <a:pt x="359" y="1551"/>
                  </a:cubicBezTo>
                  <a:cubicBezTo>
                    <a:pt x="340" y="1580"/>
                    <a:pt x="309" y="1600"/>
                    <a:pt x="276" y="1621"/>
                  </a:cubicBezTo>
                  <a:cubicBezTo>
                    <a:pt x="249" y="1638"/>
                    <a:pt x="222" y="1656"/>
                    <a:pt x="201" y="1678"/>
                  </a:cubicBezTo>
                  <a:cubicBezTo>
                    <a:pt x="141" y="1742"/>
                    <a:pt x="95" y="1811"/>
                    <a:pt x="64" y="1885"/>
                  </a:cubicBezTo>
                  <a:cubicBezTo>
                    <a:pt x="5" y="2025"/>
                    <a:pt x="1" y="2173"/>
                    <a:pt x="4" y="2286"/>
                  </a:cubicBezTo>
                  <a:cubicBezTo>
                    <a:pt x="9" y="2439"/>
                    <a:pt x="32" y="2562"/>
                    <a:pt x="74" y="2674"/>
                  </a:cubicBezTo>
                  <a:cubicBezTo>
                    <a:pt x="95" y="2728"/>
                    <a:pt x="122" y="2782"/>
                    <a:pt x="154" y="2835"/>
                  </a:cubicBezTo>
                  <a:cubicBezTo>
                    <a:pt x="288" y="3054"/>
                    <a:pt x="498" y="3240"/>
                    <a:pt x="746" y="3358"/>
                  </a:cubicBezTo>
                  <a:cubicBezTo>
                    <a:pt x="814" y="3391"/>
                    <a:pt x="882" y="3416"/>
                    <a:pt x="949" y="3441"/>
                  </a:cubicBezTo>
                  <a:cubicBezTo>
                    <a:pt x="965" y="3447"/>
                    <a:pt x="981" y="3453"/>
                    <a:pt x="998" y="3459"/>
                  </a:cubicBezTo>
                  <a:cubicBezTo>
                    <a:pt x="1069" y="3486"/>
                    <a:pt x="1135" y="3513"/>
                    <a:pt x="1200" y="3538"/>
                  </a:cubicBezTo>
                  <a:cubicBezTo>
                    <a:pt x="1298" y="3577"/>
                    <a:pt x="1392" y="3614"/>
                    <a:pt x="1487" y="3647"/>
                  </a:cubicBezTo>
                  <a:cubicBezTo>
                    <a:pt x="1630" y="3697"/>
                    <a:pt x="1804" y="3749"/>
                    <a:pt x="2003" y="3749"/>
                  </a:cubicBezTo>
                  <a:cubicBezTo>
                    <a:pt x="2003" y="3749"/>
                    <a:pt x="2003" y="3749"/>
                    <a:pt x="2003" y="3749"/>
                  </a:cubicBezTo>
                  <a:cubicBezTo>
                    <a:pt x="2060" y="3749"/>
                    <a:pt x="2117" y="3739"/>
                    <a:pt x="2176" y="3719"/>
                  </a:cubicBezTo>
                  <a:cubicBezTo>
                    <a:pt x="2227" y="3703"/>
                    <a:pt x="2278" y="3679"/>
                    <a:pt x="2335" y="3646"/>
                  </a:cubicBezTo>
                  <a:cubicBezTo>
                    <a:pt x="2360" y="3631"/>
                    <a:pt x="2386" y="3615"/>
                    <a:pt x="2412" y="3599"/>
                  </a:cubicBezTo>
                  <a:cubicBezTo>
                    <a:pt x="2523" y="3526"/>
                    <a:pt x="2630" y="3438"/>
                    <a:pt x="2734" y="3352"/>
                  </a:cubicBezTo>
                  <a:cubicBezTo>
                    <a:pt x="2801" y="3297"/>
                    <a:pt x="2871" y="3240"/>
                    <a:pt x="2942" y="3186"/>
                  </a:cubicBezTo>
                  <a:cubicBezTo>
                    <a:pt x="2988" y="3152"/>
                    <a:pt x="3036" y="3118"/>
                    <a:pt x="3082" y="3085"/>
                  </a:cubicBezTo>
                  <a:cubicBezTo>
                    <a:pt x="3214" y="2990"/>
                    <a:pt x="3351" y="2893"/>
                    <a:pt x="3464" y="2775"/>
                  </a:cubicBezTo>
                  <a:cubicBezTo>
                    <a:pt x="3578" y="2657"/>
                    <a:pt x="3665" y="2517"/>
                    <a:pt x="3717" y="2368"/>
                  </a:cubicBezTo>
                  <a:cubicBezTo>
                    <a:pt x="3743" y="2293"/>
                    <a:pt x="3760" y="2216"/>
                    <a:pt x="3767" y="2140"/>
                  </a:cubicBezTo>
                  <a:cubicBezTo>
                    <a:pt x="3774" y="2061"/>
                    <a:pt x="3771" y="1982"/>
                    <a:pt x="3757" y="1907"/>
                  </a:cubicBezTo>
                  <a:cubicBezTo>
                    <a:pt x="3729" y="1765"/>
                    <a:pt x="3670" y="1638"/>
                    <a:pt x="3606" y="1508"/>
                  </a:cubicBezTo>
                  <a:cubicBezTo>
                    <a:pt x="3516" y="1328"/>
                    <a:pt x="3438" y="1164"/>
                    <a:pt x="3384" y="994"/>
                  </a:cubicBezTo>
                  <a:cubicBezTo>
                    <a:pt x="3372" y="957"/>
                    <a:pt x="3360" y="916"/>
                    <a:pt x="3348" y="869"/>
                  </a:cubicBezTo>
                  <a:cubicBezTo>
                    <a:pt x="3342" y="847"/>
                    <a:pt x="3336" y="824"/>
                    <a:pt x="3330" y="801"/>
                  </a:cubicBezTo>
                  <a:cubicBezTo>
                    <a:pt x="3292" y="652"/>
                    <a:pt x="3253" y="497"/>
                    <a:pt x="3154" y="383"/>
                  </a:cubicBezTo>
                  <a:cubicBezTo>
                    <a:pt x="3106" y="328"/>
                    <a:pt x="3047" y="286"/>
                    <a:pt x="2979" y="259"/>
                  </a:cubicBezTo>
                  <a:cubicBezTo>
                    <a:pt x="2918" y="234"/>
                    <a:pt x="2850" y="221"/>
                    <a:pt x="2782" y="221"/>
                  </a:cubicBezTo>
                  <a:cubicBezTo>
                    <a:pt x="2778" y="221"/>
                    <a:pt x="2775" y="221"/>
                    <a:pt x="2772" y="22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71" name="Freeform 36">
              <a:extLst>
                <a:ext uri="{FF2B5EF4-FFF2-40B4-BE49-F238E27FC236}">
                  <a16:creationId xmlns:a16="http://schemas.microsoft.com/office/drawing/2014/main" id="{6BDB171D-F97E-40FF-B4DB-4897F4162E03}"/>
                </a:ext>
              </a:extLst>
            </p:cNvPr>
            <p:cNvSpPr>
              <a:spLocks noEditPoints="1"/>
            </p:cNvSpPr>
            <p:nvPr/>
          </p:nvSpPr>
          <p:spPr bwMode="auto">
            <a:xfrm>
              <a:off x="4295" y="843"/>
              <a:ext cx="2863" cy="2902"/>
            </a:xfrm>
            <a:custGeom>
              <a:avLst/>
              <a:gdLst>
                <a:gd name="T0" fmla="*/ 1756 w 3868"/>
                <a:gd name="T1" fmla="*/ 3879 h 3921"/>
                <a:gd name="T2" fmla="*/ 1332 w 3868"/>
                <a:gd name="T3" fmla="*/ 3707 h 3921"/>
                <a:gd name="T4" fmla="*/ 946 w 3868"/>
                <a:gd name="T5" fmla="*/ 3541 h 3921"/>
                <a:gd name="T6" fmla="*/ 151 w 3868"/>
                <a:gd name="T7" fmla="*/ 2933 h 3921"/>
                <a:gd name="T8" fmla="*/ 2 w 3868"/>
                <a:gd name="T9" fmla="*/ 2362 h 3921"/>
                <a:gd name="T10" fmla="*/ 64 w 3868"/>
                <a:gd name="T11" fmla="*/ 1946 h 3921"/>
                <a:gd name="T12" fmla="*/ 288 w 3868"/>
                <a:gd name="T13" fmla="*/ 1673 h 3921"/>
                <a:gd name="T14" fmla="*/ 428 w 3868"/>
                <a:gd name="T15" fmla="*/ 1448 h 3921"/>
                <a:gd name="T16" fmla="*/ 437 w 3868"/>
                <a:gd name="T17" fmla="*/ 1209 h 3921"/>
                <a:gd name="T18" fmla="*/ 505 w 3868"/>
                <a:gd name="T19" fmla="*/ 858 h 3921"/>
                <a:gd name="T20" fmla="*/ 803 w 3868"/>
                <a:gd name="T21" fmla="*/ 583 h 3921"/>
                <a:gd name="T22" fmla="*/ 1006 w 3868"/>
                <a:gd name="T23" fmla="*/ 504 h 3921"/>
                <a:gd name="T24" fmla="*/ 1079 w 3868"/>
                <a:gd name="T25" fmla="*/ 514 h 3921"/>
                <a:gd name="T26" fmla="*/ 1156 w 3868"/>
                <a:gd name="T27" fmla="*/ 523 h 3921"/>
                <a:gd name="T28" fmla="*/ 1549 w 3868"/>
                <a:gd name="T29" fmla="*/ 268 h 3921"/>
                <a:gd name="T30" fmla="*/ 1931 w 3868"/>
                <a:gd name="T31" fmla="*/ 3 h 3921"/>
                <a:gd name="T32" fmla="*/ 2148 w 3868"/>
                <a:gd name="T33" fmla="*/ 36 h 3921"/>
                <a:gd name="T34" fmla="*/ 2288 w 3868"/>
                <a:gd name="T35" fmla="*/ 146 h 3921"/>
                <a:gd name="T36" fmla="*/ 2616 w 3868"/>
                <a:gd name="T37" fmla="*/ 280 h 3921"/>
                <a:gd name="T38" fmla="*/ 2714 w 3868"/>
                <a:gd name="T39" fmla="*/ 269 h 3921"/>
                <a:gd name="T40" fmla="*/ 3031 w 3868"/>
                <a:gd name="T41" fmla="*/ 291 h 3921"/>
                <a:gd name="T42" fmla="*/ 3404 w 3868"/>
                <a:gd name="T43" fmla="*/ 856 h 3921"/>
                <a:gd name="T44" fmla="*/ 3455 w 3868"/>
                <a:gd name="T45" fmla="*/ 1045 h 3921"/>
                <a:gd name="T46" fmla="*/ 3845 w 3868"/>
                <a:gd name="T47" fmla="*/ 1986 h 3921"/>
                <a:gd name="T48" fmla="*/ 3813 w 3868"/>
                <a:gd name="T49" fmla="*/ 2468 h 3921"/>
                <a:gd name="T50" fmla="*/ 3166 w 3868"/>
                <a:gd name="T51" fmla="*/ 3208 h 3921"/>
                <a:gd name="T52" fmla="*/ 2781 w 3868"/>
                <a:gd name="T53" fmla="*/ 3507 h 3921"/>
                <a:gd name="T54" fmla="*/ 2382 w 3868"/>
                <a:gd name="T55" fmla="*/ 3810 h 3921"/>
                <a:gd name="T56" fmla="*/ 2035 w 3868"/>
                <a:gd name="T57" fmla="*/ 3920 h 3921"/>
                <a:gd name="T58" fmla="*/ 2714 w 3868"/>
                <a:gd name="T59" fmla="*/ 270 h 3921"/>
                <a:gd name="T60" fmla="*/ 2616 w 3868"/>
                <a:gd name="T61" fmla="*/ 281 h 3921"/>
                <a:gd name="T62" fmla="*/ 2288 w 3868"/>
                <a:gd name="T63" fmla="*/ 147 h 3921"/>
                <a:gd name="T64" fmla="*/ 2148 w 3868"/>
                <a:gd name="T65" fmla="*/ 37 h 3921"/>
                <a:gd name="T66" fmla="*/ 1931 w 3868"/>
                <a:gd name="T67" fmla="*/ 4 h 3921"/>
                <a:gd name="T68" fmla="*/ 1549 w 3868"/>
                <a:gd name="T69" fmla="*/ 269 h 3921"/>
                <a:gd name="T70" fmla="*/ 1331 w 3868"/>
                <a:gd name="T71" fmla="*/ 472 h 3921"/>
                <a:gd name="T72" fmla="*/ 1079 w 3868"/>
                <a:gd name="T73" fmla="*/ 514 h 3921"/>
                <a:gd name="T74" fmla="*/ 1006 w 3868"/>
                <a:gd name="T75" fmla="*/ 505 h 3921"/>
                <a:gd name="T76" fmla="*/ 803 w 3868"/>
                <a:gd name="T77" fmla="*/ 583 h 3921"/>
                <a:gd name="T78" fmla="*/ 505 w 3868"/>
                <a:gd name="T79" fmla="*/ 858 h 3921"/>
                <a:gd name="T80" fmla="*/ 438 w 3868"/>
                <a:gd name="T81" fmla="*/ 1209 h 3921"/>
                <a:gd name="T82" fmla="*/ 429 w 3868"/>
                <a:gd name="T83" fmla="*/ 1448 h 3921"/>
                <a:gd name="T84" fmla="*/ 288 w 3868"/>
                <a:gd name="T85" fmla="*/ 1674 h 3921"/>
                <a:gd name="T86" fmla="*/ 64 w 3868"/>
                <a:gd name="T87" fmla="*/ 1947 h 3921"/>
                <a:gd name="T88" fmla="*/ 3 w 3868"/>
                <a:gd name="T89" fmla="*/ 2362 h 3921"/>
                <a:gd name="T90" fmla="*/ 152 w 3868"/>
                <a:gd name="T91" fmla="*/ 2933 h 3921"/>
                <a:gd name="T92" fmla="*/ 947 w 3868"/>
                <a:gd name="T93" fmla="*/ 3540 h 3921"/>
                <a:gd name="T94" fmla="*/ 1332 w 3868"/>
                <a:gd name="T95" fmla="*/ 3706 h 3921"/>
                <a:gd name="T96" fmla="*/ 2035 w 3868"/>
                <a:gd name="T97" fmla="*/ 3920 h 3921"/>
                <a:gd name="T98" fmla="*/ 2381 w 3868"/>
                <a:gd name="T99" fmla="*/ 3809 h 3921"/>
                <a:gd name="T100" fmla="*/ 2780 w 3868"/>
                <a:gd name="T101" fmla="*/ 3507 h 3921"/>
                <a:gd name="T102" fmla="*/ 3166 w 3868"/>
                <a:gd name="T103" fmla="*/ 3207 h 3921"/>
                <a:gd name="T104" fmla="*/ 3813 w 3868"/>
                <a:gd name="T105" fmla="*/ 2468 h 3921"/>
                <a:gd name="T106" fmla="*/ 3844 w 3868"/>
                <a:gd name="T107" fmla="*/ 1986 h 3921"/>
                <a:gd name="T108" fmla="*/ 3454 w 3868"/>
                <a:gd name="T109" fmla="*/ 1046 h 3921"/>
                <a:gd name="T110" fmla="*/ 3403 w 3868"/>
                <a:gd name="T111" fmla="*/ 856 h 3921"/>
                <a:gd name="T112" fmla="*/ 3031 w 3868"/>
                <a:gd name="T113" fmla="*/ 291 h 3921"/>
                <a:gd name="T114" fmla="*/ 2815 w 3868"/>
                <a:gd name="T115" fmla="*/ 259 h 3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68" h="3921">
                  <a:moveTo>
                    <a:pt x="2035" y="3920"/>
                  </a:moveTo>
                  <a:cubicBezTo>
                    <a:pt x="1944" y="3919"/>
                    <a:pt x="1853" y="3905"/>
                    <a:pt x="1756" y="3879"/>
                  </a:cubicBezTo>
                  <a:cubicBezTo>
                    <a:pt x="1662" y="3853"/>
                    <a:pt x="1578" y="3818"/>
                    <a:pt x="1515" y="3791"/>
                  </a:cubicBezTo>
                  <a:cubicBezTo>
                    <a:pt x="1454" y="3764"/>
                    <a:pt x="1395" y="3736"/>
                    <a:pt x="1332" y="3707"/>
                  </a:cubicBezTo>
                  <a:cubicBezTo>
                    <a:pt x="1237" y="3663"/>
                    <a:pt x="1138" y="3617"/>
                    <a:pt x="1026" y="3572"/>
                  </a:cubicBezTo>
                  <a:cubicBezTo>
                    <a:pt x="1000" y="3561"/>
                    <a:pt x="973" y="3551"/>
                    <a:pt x="946" y="3541"/>
                  </a:cubicBezTo>
                  <a:cubicBezTo>
                    <a:pt x="889" y="3519"/>
                    <a:pt x="829" y="3496"/>
                    <a:pt x="770" y="3469"/>
                  </a:cubicBezTo>
                  <a:cubicBezTo>
                    <a:pt x="507" y="3347"/>
                    <a:pt x="287" y="3156"/>
                    <a:pt x="151" y="2933"/>
                  </a:cubicBezTo>
                  <a:cubicBezTo>
                    <a:pt x="118" y="2878"/>
                    <a:pt x="90" y="2822"/>
                    <a:pt x="69" y="2765"/>
                  </a:cubicBezTo>
                  <a:cubicBezTo>
                    <a:pt x="27" y="2652"/>
                    <a:pt x="6" y="2524"/>
                    <a:pt x="2" y="2362"/>
                  </a:cubicBezTo>
                  <a:cubicBezTo>
                    <a:pt x="0" y="2280"/>
                    <a:pt x="3" y="2214"/>
                    <a:pt x="11" y="2152"/>
                  </a:cubicBezTo>
                  <a:cubicBezTo>
                    <a:pt x="20" y="2076"/>
                    <a:pt x="38" y="2008"/>
                    <a:pt x="64" y="1946"/>
                  </a:cubicBezTo>
                  <a:cubicBezTo>
                    <a:pt x="96" y="1869"/>
                    <a:pt x="144" y="1796"/>
                    <a:pt x="207" y="1731"/>
                  </a:cubicBezTo>
                  <a:cubicBezTo>
                    <a:pt x="229" y="1708"/>
                    <a:pt x="259" y="1690"/>
                    <a:pt x="288" y="1673"/>
                  </a:cubicBezTo>
                  <a:cubicBezTo>
                    <a:pt x="323" y="1652"/>
                    <a:pt x="356" y="1632"/>
                    <a:pt x="376" y="1603"/>
                  </a:cubicBezTo>
                  <a:cubicBezTo>
                    <a:pt x="402" y="1564"/>
                    <a:pt x="420" y="1513"/>
                    <a:pt x="428" y="1448"/>
                  </a:cubicBezTo>
                  <a:cubicBezTo>
                    <a:pt x="436" y="1388"/>
                    <a:pt x="436" y="1322"/>
                    <a:pt x="437" y="1259"/>
                  </a:cubicBezTo>
                  <a:cubicBezTo>
                    <a:pt x="437" y="1242"/>
                    <a:pt x="437" y="1226"/>
                    <a:pt x="437" y="1209"/>
                  </a:cubicBezTo>
                  <a:cubicBezTo>
                    <a:pt x="438" y="1108"/>
                    <a:pt x="450" y="968"/>
                    <a:pt x="495" y="877"/>
                  </a:cubicBezTo>
                  <a:cubicBezTo>
                    <a:pt x="498" y="871"/>
                    <a:pt x="502" y="864"/>
                    <a:pt x="505" y="858"/>
                  </a:cubicBezTo>
                  <a:cubicBezTo>
                    <a:pt x="511" y="843"/>
                    <a:pt x="518" y="829"/>
                    <a:pt x="527" y="815"/>
                  </a:cubicBezTo>
                  <a:cubicBezTo>
                    <a:pt x="598" y="698"/>
                    <a:pt x="688" y="647"/>
                    <a:pt x="803" y="583"/>
                  </a:cubicBezTo>
                  <a:cubicBezTo>
                    <a:pt x="815" y="576"/>
                    <a:pt x="828" y="568"/>
                    <a:pt x="842" y="561"/>
                  </a:cubicBezTo>
                  <a:cubicBezTo>
                    <a:pt x="890" y="533"/>
                    <a:pt x="946" y="504"/>
                    <a:pt x="1006" y="504"/>
                  </a:cubicBezTo>
                  <a:cubicBezTo>
                    <a:pt x="1009" y="504"/>
                    <a:pt x="1011" y="504"/>
                    <a:pt x="1014" y="505"/>
                  </a:cubicBezTo>
                  <a:cubicBezTo>
                    <a:pt x="1036" y="505"/>
                    <a:pt x="1058" y="510"/>
                    <a:pt x="1079" y="514"/>
                  </a:cubicBezTo>
                  <a:cubicBezTo>
                    <a:pt x="1094" y="516"/>
                    <a:pt x="1109" y="519"/>
                    <a:pt x="1125" y="521"/>
                  </a:cubicBezTo>
                  <a:cubicBezTo>
                    <a:pt x="1135" y="522"/>
                    <a:pt x="1146" y="523"/>
                    <a:pt x="1156" y="523"/>
                  </a:cubicBezTo>
                  <a:cubicBezTo>
                    <a:pt x="1296" y="523"/>
                    <a:pt x="1419" y="418"/>
                    <a:pt x="1500" y="326"/>
                  </a:cubicBezTo>
                  <a:cubicBezTo>
                    <a:pt x="1516" y="307"/>
                    <a:pt x="1533" y="287"/>
                    <a:pt x="1549" y="268"/>
                  </a:cubicBezTo>
                  <a:cubicBezTo>
                    <a:pt x="1626" y="175"/>
                    <a:pt x="1707" y="79"/>
                    <a:pt x="1818" y="32"/>
                  </a:cubicBezTo>
                  <a:cubicBezTo>
                    <a:pt x="1853" y="17"/>
                    <a:pt x="1891" y="7"/>
                    <a:pt x="1931" y="3"/>
                  </a:cubicBezTo>
                  <a:cubicBezTo>
                    <a:pt x="1968" y="0"/>
                    <a:pt x="2007" y="1"/>
                    <a:pt x="2045" y="7"/>
                  </a:cubicBezTo>
                  <a:cubicBezTo>
                    <a:pt x="2081" y="12"/>
                    <a:pt x="2116" y="22"/>
                    <a:pt x="2148" y="36"/>
                  </a:cubicBezTo>
                  <a:cubicBezTo>
                    <a:pt x="2180" y="50"/>
                    <a:pt x="2208" y="68"/>
                    <a:pt x="2232" y="88"/>
                  </a:cubicBezTo>
                  <a:cubicBezTo>
                    <a:pt x="2253" y="106"/>
                    <a:pt x="2271" y="126"/>
                    <a:pt x="2288" y="146"/>
                  </a:cubicBezTo>
                  <a:cubicBezTo>
                    <a:pt x="2321" y="183"/>
                    <a:pt x="2354" y="222"/>
                    <a:pt x="2410" y="249"/>
                  </a:cubicBezTo>
                  <a:cubicBezTo>
                    <a:pt x="2476" y="282"/>
                    <a:pt x="2559" y="284"/>
                    <a:pt x="2616" y="280"/>
                  </a:cubicBezTo>
                  <a:cubicBezTo>
                    <a:pt x="2637" y="279"/>
                    <a:pt x="2658" y="277"/>
                    <a:pt x="2674" y="275"/>
                  </a:cubicBezTo>
                  <a:cubicBezTo>
                    <a:pt x="2687" y="273"/>
                    <a:pt x="2701" y="271"/>
                    <a:pt x="2714" y="269"/>
                  </a:cubicBezTo>
                  <a:cubicBezTo>
                    <a:pt x="2749" y="265"/>
                    <a:pt x="2782" y="260"/>
                    <a:pt x="2815" y="259"/>
                  </a:cubicBezTo>
                  <a:cubicBezTo>
                    <a:pt x="2890" y="255"/>
                    <a:pt x="2965" y="266"/>
                    <a:pt x="3031" y="291"/>
                  </a:cubicBezTo>
                  <a:cubicBezTo>
                    <a:pt x="3104" y="318"/>
                    <a:pt x="3167" y="360"/>
                    <a:pt x="3217" y="415"/>
                  </a:cubicBezTo>
                  <a:cubicBezTo>
                    <a:pt x="3324" y="534"/>
                    <a:pt x="3365" y="698"/>
                    <a:pt x="3404" y="856"/>
                  </a:cubicBezTo>
                  <a:cubicBezTo>
                    <a:pt x="3409" y="876"/>
                    <a:pt x="3414" y="896"/>
                    <a:pt x="3419" y="916"/>
                  </a:cubicBezTo>
                  <a:cubicBezTo>
                    <a:pt x="3432" y="966"/>
                    <a:pt x="3443" y="1007"/>
                    <a:pt x="3455" y="1045"/>
                  </a:cubicBezTo>
                  <a:cubicBezTo>
                    <a:pt x="3510" y="1228"/>
                    <a:pt x="3597" y="1409"/>
                    <a:pt x="3681" y="1577"/>
                  </a:cubicBezTo>
                  <a:cubicBezTo>
                    <a:pt x="3743" y="1698"/>
                    <a:pt x="3812" y="1836"/>
                    <a:pt x="3845" y="1986"/>
                  </a:cubicBezTo>
                  <a:cubicBezTo>
                    <a:pt x="3862" y="2064"/>
                    <a:pt x="3868" y="2146"/>
                    <a:pt x="3862" y="2229"/>
                  </a:cubicBezTo>
                  <a:cubicBezTo>
                    <a:pt x="3856" y="2308"/>
                    <a:pt x="3840" y="2389"/>
                    <a:pt x="3813" y="2468"/>
                  </a:cubicBezTo>
                  <a:cubicBezTo>
                    <a:pt x="3762" y="2623"/>
                    <a:pt x="3673" y="2770"/>
                    <a:pt x="3555" y="2892"/>
                  </a:cubicBezTo>
                  <a:cubicBezTo>
                    <a:pt x="3440" y="3013"/>
                    <a:pt x="3301" y="3112"/>
                    <a:pt x="3166" y="3208"/>
                  </a:cubicBezTo>
                  <a:cubicBezTo>
                    <a:pt x="3115" y="3244"/>
                    <a:pt x="3063" y="3281"/>
                    <a:pt x="3012" y="3319"/>
                  </a:cubicBezTo>
                  <a:cubicBezTo>
                    <a:pt x="2933" y="3379"/>
                    <a:pt x="2856" y="3444"/>
                    <a:pt x="2781" y="3507"/>
                  </a:cubicBezTo>
                  <a:cubicBezTo>
                    <a:pt x="2678" y="3594"/>
                    <a:pt x="2572" y="3683"/>
                    <a:pt x="2462" y="3758"/>
                  </a:cubicBezTo>
                  <a:cubicBezTo>
                    <a:pt x="2435" y="3776"/>
                    <a:pt x="2408" y="3793"/>
                    <a:pt x="2382" y="3810"/>
                  </a:cubicBezTo>
                  <a:cubicBezTo>
                    <a:pt x="2256" y="3885"/>
                    <a:pt x="2148" y="3921"/>
                    <a:pt x="2042" y="3921"/>
                  </a:cubicBezTo>
                  <a:cubicBezTo>
                    <a:pt x="2040" y="3921"/>
                    <a:pt x="2037" y="3921"/>
                    <a:pt x="2035" y="3920"/>
                  </a:cubicBezTo>
                  <a:moveTo>
                    <a:pt x="2815" y="259"/>
                  </a:moveTo>
                  <a:cubicBezTo>
                    <a:pt x="2782" y="261"/>
                    <a:pt x="2749" y="265"/>
                    <a:pt x="2714" y="270"/>
                  </a:cubicBezTo>
                  <a:cubicBezTo>
                    <a:pt x="2701" y="272"/>
                    <a:pt x="2688" y="274"/>
                    <a:pt x="2674" y="275"/>
                  </a:cubicBezTo>
                  <a:cubicBezTo>
                    <a:pt x="2658" y="277"/>
                    <a:pt x="2637" y="280"/>
                    <a:pt x="2616" y="281"/>
                  </a:cubicBezTo>
                  <a:cubicBezTo>
                    <a:pt x="2558" y="285"/>
                    <a:pt x="2476" y="283"/>
                    <a:pt x="2410" y="250"/>
                  </a:cubicBezTo>
                  <a:cubicBezTo>
                    <a:pt x="2354" y="222"/>
                    <a:pt x="2320" y="184"/>
                    <a:pt x="2288" y="147"/>
                  </a:cubicBezTo>
                  <a:cubicBezTo>
                    <a:pt x="2270" y="127"/>
                    <a:pt x="2252" y="106"/>
                    <a:pt x="2231" y="88"/>
                  </a:cubicBezTo>
                  <a:cubicBezTo>
                    <a:pt x="2208" y="68"/>
                    <a:pt x="2180" y="51"/>
                    <a:pt x="2148" y="37"/>
                  </a:cubicBezTo>
                  <a:cubicBezTo>
                    <a:pt x="2116" y="23"/>
                    <a:pt x="2081" y="13"/>
                    <a:pt x="2044" y="7"/>
                  </a:cubicBezTo>
                  <a:cubicBezTo>
                    <a:pt x="2007" y="1"/>
                    <a:pt x="1968" y="0"/>
                    <a:pt x="1931" y="4"/>
                  </a:cubicBezTo>
                  <a:cubicBezTo>
                    <a:pt x="1891" y="8"/>
                    <a:pt x="1853" y="18"/>
                    <a:pt x="1819" y="33"/>
                  </a:cubicBezTo>
                  <a:cubicBezTo>
                    <a:pt x="1708" y="80"/>
                    <a:pt x="1627" y="176"/>
                    <a:pt x="1549" y="269"/>
                  </a:cubicBezTo>
                  <a:cubicBezTo>
                    <a:pt x="1533" y="288"/>
                    <a:pt x="1517" y="308"/>
                    <a:pt x="1500" y="326"/>
                  </a:cubicBezTo>
                  <a:cubicBezTo>
                    <a:pt x="1445" y="389"/>
                    <a:pt x="1388" y="438"/>
                    <a:pt x="1331" y="472"/>
                  </a:cubicBezTo>
                  <a:cubicBezTo>
                    <a:pt x="1261" y="513"/>
                    <a:pt x="1191" y="530"/>
                    <a:pt x="1125" y="522"/>
                  </a:cubicBezTo>
                  <a:cubicBezTo>
                    <a:pt x="1109" y="520"/>
                    <a:pt x="1094" y="517"/>
                    <a:pt x="1079" y="514"/>
                  </a:cubicBezTo>
                  <a:cubicBezTo>
                    <a:pt x="1058" y="510"/>
                    <a:pt x="1036" y="506"/>
                    <a:pt x="1014" y="505"/>
                  </a:cubicBezTo>
                  <a:cubicBezTo>
                    <a:pt x="1011" y="505"/>
                    <a:pt x="1009" y="505"/>
                    <a:pt x="1006" y="505"/>
                  </a:cubicBezTo>
                  <a:cubicBezTo>
                    <a:pt x="946" y="505"/>
                    <a:pt x="890" y="534"/>
                    <a:pt x="842" y="561"/>
                  </a:cubicBezTo>
                  <a:cubicBezTo>
                    <a:pt x="829" y="569"/>
                    <a:pt x="816" y="576"/>
                    <a:pt x="803" y="583"/>
                  </a:cubicBezTo>
                  <a:cubicBezTo>
                    <a:pt x="689" y="648"/>
                    <a:pt x="599" y="699"/>
                    <a:pt x="527" y="816"/>
                  </a:cubicBezTo>
                  <a:cubicBezTo>
                    <a:pt x="519" y="829"/>
                    <a:pt x="512" y="844"/>
                    <a:pt x="505" y="858"/>
                  </a:cubicBezTo>
                  <a:cubicBezTo>
                    <a:pt x="502" y="864"/>
                    <a:pt x="499" y="871"/>
                    <a:pt x="496" y="877"/>
                  </a:cubicBezTo>
                  <a:cubicBezTo>
                    <a:pt x="450" y="968"/>
                    <a:pt x="439" y="1108"/>
                    <a:pt x="438" y="1209"/>
                  </a:cubicBezTo>
                  <a:cubicBezTo>
                    <a:pt x="438" y="1226"/>
                    <a:pt x="438" y="1242"/>
                    <a:pt x="438" y="1259"/>
                  </a:cubicBezTo>
                  <a:cubicBezTo>
                    <a:pt x="437" y="1322"/>
                    <a:pt x="437" y="1389"/>
                    <a:pt x="429" y="1448"/>
                  </a:cubicBezTo>
                  <a:cubicBezTo>
                    <a:pt x="420" y="1514"/>
                    <a:pt x="403" y="1565"/>
                    <a:pt x="376" y="1604"/>
                  </a:cubicBezTo>
                  <a:cubicBezTo>
                    <a:pt x="357" y="1632"/>
                    <a:pt x="323" y="1652"/>
                    <a:pt x="288" y="1674"/>
                  </a:cubicBezTo>
                  <a:cubicBezTo>
                    <a:pt x="259" y="1691"/>
                    <a:pt x="230" y="1709"/>
                    <a:pt x="208" y="1731"/>
                  </a:cubicBezTo>
                  <a:cubicBezTo>
                    <a:pt x="145" y="1797"/>
                    <a:pt x="97" y="1869"/>
                    <a:pt x="64" y="1947"/>
                  </a:cubicBezTo>
                  <a:cubicBezTo>
                    <a:pt x="38" y="2009"/>
                    <a:pt x="21" y="2076"/>
                    <a:pt x="11" y="2152"/>
                  </a:cubicBezTo>
                  <a:cubicBezTo>
                    <a:pt x="4" y="2214"/>
                    <a:pt x="1" y="2280"/>
                    <a:pt x="3" y="2362"/>
                  </a:cubicBezTo>
                  <a:cubicBezTo>
                    <a:pt x="7" y="2524"/>
                    <a:pt x="28" y="2652"/>
                    <a:pt x="70" y="2765"/>
                  </a:cubicBezTo>
                  <a:cubicBezTo>
                    <a:pt x="91" y="2821"/>
                    <a:pt x="119" y="2878"/>
                    <a:pt x="152" y="2933"/>
                  </a:cubicBezTo>
                  <a:cubicBezTo>
                    <a:pt x="288" y="3156"/>
                    <a:pt x="508" y="3346"/>
                    <a:pt x="770" y="3468"/>
                  </a:cubicBezTo>
                  <a:cubicBezTo>
                    <a:pt x="829" y="3495"/>
                    <a:pt x="889" y="3518"/>
                    <a:pt x="947" y="3540"/>
                  </a:cubicBezTo>
                  <a:cubicBezTo>
                    <a:pt x="973" y="3550"/>
                    <a:pt x="1000" y="3561"/>
                    <a:pt x="1027" y="3571"/>
                  </a:cubicBezTo>
                  <a:cubicBezTo>
                    <a:pt x="1138" y="3616"/>
                    <a:pt x="1237" y="3662"/>
                    <a:pt x="1332" y="3706"/>
                  </a:cubicBezTo>
                  <a:cubicBezTo>
                    <a:pt x="1395" y="3736"/>
                    <a:pt x="1454" y="3763"/>
                    <a:pt x="1516" y="3790"/>
                  </a:cubicBezTo>
                  <a:cubicBezTo>
                    <a:pt x="1660" y="3852"/>
                    <a:pt x="1834" y="3917"/>
                    <a:pt x="2035" y="3920"/>
                  </a:cubicBezTo>
                  <a:cubicBezTo>
                    <a:pt x="2037" y="3920"/>
                    <a:pt x="2040" y="3920"/>
                    <a:pt x="2042" y="3920"/>
                  </a:cubicBezTo>
                  <a:cubicBezTo>
                    <a:pt x="2148" y="3920"/>
                    <a:pt x="2256" y="3884"/>
                    <a:pt x="2381" y="3809"/>
                  </a:cubicBezTo>
                  <a:cubicBezTo>
                    <a:pt x="2408" y="3793"/>
                    <a:pt x="2435" y="3776"/>
                    <a:pt x="2462" y="3758"/>
                  </a:cubicBezTo>
                  <a:cubicBezTo>
                    <a:pt x="2572" y="3682"/>
                    <a:pt x="2678" y="3593"/>
                    <a:pt x="2780" y="3507"/>
                  </a:cubicBezTo>
                  <a:cubicBezTo>
                    <a:pt x="2855" y="3444"/>
                    <a:pt x="2932" y="3379"/>
                    <a:pt x="3012" y="3319"/>
                  </a:cubicBezTo>
                  <a:cubicBezTo>
                    <a:pt x="3062" y="3281"/>
                    <a:pt x="3115" y="3243"/>
                    <a:pt x="3166" y="3207"/>
                  </a:cubicBezTo>
                  <a:cubicBezTo>
                    <a:pt x="3300" y="3111"/>
                    <a:pt x="3439" y="3012"/>
                    <a:pt x="3555" y="2891"/>
                  </a:cubicBezTo>
                  <a:cubicBezTo>
                    <a:pt x="3672" y="2769"/>
                    <a:pt x="3761" y="2623"/>
                    <a:pt x="3813" y="2468"/>
                  </a:cubicBezTo>
                  <a:cubicBezTo>
                    <a:pt x="3839" y="2389"/>
                    <a:pt x="3855" y="2308"/>
                    <a:pt x="3861" y="2228"/>
                  </a:cubicBezTo>
                  <a:cubicBezTo>
                    <a:pt x="3867" y="2146"/>
                    <a:pt x="3861" y="2064"/>
                    <a:pt x="3844" y="1986"/>
                  </a:cubicBezTo>
                  <a:cubicBezTo>
                    <a:pt x="3812" y="1836"/>
                    <a:pt x="3742" y="1698"/>
                    <a:pt x="3681" y="1577"/>
                  </a:cubicBezTo>
                  <a:cubicBezTo>
                    <a:pt x="3596" y="1409"/>
                    <a:pt x="3510" y="1229"/>
                    <a:pt x="3454" y="1046"/>
                  </a:cubicBezTo>
                  <a:cubicBezTo>
                    <a:pt x="3442" y="1008"/>
                    <a:pt x="3431" y="966"/>
                    <a:pt x="3418" y="916"/>
                  </a:cubicBezTo>
                  <a:cubicBezTo>
                    <a:pt x="3413" y="897"/>
                    <a:pt x="3408" y="876"/>
                    <a:pt x="3403" y="856"/>
                  </a:cubicBezTo>
                  <a:cubicBezTo>
                    <a:pt x="3364" y="698"/>
                    <a:pt x="3324" y="534"/>
                    <a:pt x="3217" y="416"/>
                  </a:cubicBezTo>
                  <a:cubicBezTo>
                    <a:pt x="3166" y="360"/>
                    <a:pt x="3104" y="318"/>
                    <a:pt x="3031" y="291"/>
                  </a:cubicBezTo>
                  <a:cubicBezTo>
                    <a:pt x="2973" y="270"/>
                    <a:pt x="2908" y="259"/>
                    <a:pt x="2843" y="259"/>
                  </a:cubicBezTo>
                  <a:cubicBezTo>
                    <a:pt x="2834" y="259"/>
                    <a:pt x="2824" y="259"/>
                    <a:pt x="2815" y="25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72" name="Freeform 37">
              <a:extLst>
                <a:ext uri="{FF2B5EF4-FFF2-40B4-BE49-F238E27FC236}">
                  <a16:creationId xmlns:a16="http://schemas.microsoft.com/office/drawing/2014/main" id="{6DF0DA49-054C-452C-80F6-9A4FCF0FB8C5}"/>
                </a:ext>
              </a:extLst>
            </p:cNvPr>
            <p:cNvSpPr>
              <a:spLocks noEditPoints="1"/>
            </p:cNvSpPr>
            <p:nvPr/>
          </p:nvSpPr>
          <p:spPr bwMode="auto">
            <a:xfrm>
              <a:off x="4255" y="741"/>
              <a:ext cx="2973" cy="3062"/>
            </a:xfrm>
            <a:custGeom>
              <a:avLst/>
              <a:gdLst>
                <a:gd name="T0" fmla="*/ 1547 w 4017"/>
                <a:gd name="T1" fmla="*/ 3979 h 4137"/>
                <a:gd name="T2" fmla="*/ 1059 w 4017"/>
                <a:gd name="T3" fmla="*/ 3730 h 4137"/>
                <a:gd name="T4" fmla="*/ 798 w 4017"/>
                <a:gd name="T5" fmla="*/ 3624 h 4137"/>
                <a:gd name="T6" fmla="*/ 67 w 4017"/>
                <a:gd name="T7" fmla="*/ 2901 h 4137"/>
                <a:gd name="T8" fmla="*/ 66 w 4017"/>
                <a:gd name="T9" fmla="*/ 2050 h 4137"/>
                <a:gd name="T10" fmla="*/ 303 w 4017"/>
                <a:gd name="T11" fmla="*/ 1766 h 4137"/>
                <a:gd name="T12" fmla="*/ 453 w 4017"/>
                <a:gd name="T13" fmla="*/ 1340 h 4137"/>
                <a:gd name="T14" fmla="*/ 498 w 4017"/>
                <a:gd name="T15" fmla="*/ 961 h 4137"/>
                <a:gd name="T16" fmla="*/ 526 w 4017"/>
                <a:gd name="T17" fmla="*/ 897 h 4137"/>
                <a:gd name="T18" fmla="*/ 1009 w 4017"/>
                <a:gd name="T19" fmla="*/ 555 h 4137"/>
                <a:gd name="T20" fmla="*/ 1124 w 4017"/>
                <a:gd name="T21" fmla="*/ 576 h 4137"/>
                <a:gd name="T22" fmla="*/ 1559 w 4017"/>
                <a:gd name="T23" fmla="*/ 314 h 4137"/>
                <a:gd name="T24" fmla="*/ 2270 w 4017"/>
                <a:gd name="T25" fmla="*/ 143 h 4137"/>
                <a:gd name="T26" fmla="*/ 2446 w 4017"/>
                <a:gd name="T27" fmla="*/ 328 h 4137"/>
                <a:gd name="T28" fmla="*/ 2717 w 4017"/>
                <a:gd name="T29" fmla="*/ 357 h 4137"/>
                <a:gd name="T30" fmla="*/ 2863 w 4017"/>
                <a:gd name="T31" fmla="*/ 337 h 4137"/>
                <a:gd name="T32" fmla="*/ 3485 w 4017"/>
                <a:gd name="T33" fmla="*/ 954 h 4137"/>
                <a:gd name="T34" fmla="*/ 3533 w 4017"/>
                <a:gd name="T35" fmla="*/ 1139 h 4137"/>
                <a:gd name="T36" fmla="*/ 3770 w 4017"/>
                <a:gd name="T37" fmla="*/ 1698 h 4137"/>
                <a:gd name="T38" fmla="*/ 3653 w 4017"/>
                <a:gd name="T39" fmla="*/ 3054 h 4137"/>
                <a:gd name="T40" fmla="*/ 3089 w 4017"/>
                <a:gd name="T41" fmla="*/ 3497 h 4137"/>
                <a:gd name="T42" fmla="*/ 2518 w 4017"/>
                <a:gd name="T43" fmla="*/ 3963 h 4137"/>
                <a:gd name="T44" fmla="*/ 2085 w 4017"/>
                <a:gd name="T45" fmla="*/ 4137 h 4137"/>
                <a:gd name="T46" fmla="*/ 2864 w 4017"/>
                <a:gd name="T47" fmla="*/ 344 h 4137"/>
                <a:gd name="T48" fmla="*/ 2718 w 4017"/>
                <a:gd name="T49" fmla="*/ 364 h 4137"/>
                <a:gd name="T50" fmla="*/ 2443 w 4017"/>
                <a:gd name="T51" fmla="*/ 334 h 4137"/>
                <a:gd name="T52" fmla="*/ 2265 w 4017"/>
                <a:gd name="T53" fmla="*/ 148 h 4137"/>
                <a:gd name="T54" fmla="*/ 1564 w 4017"/>
                <a:gd name="T55" fmla="*/ 319 h 4137"/>
                <a:gd name="T56" fmla="*/ 1123 w 4017"/>
                <a:gd name="T57" fmla="*/ 583 h 4137"/>
                <a:gd name="T58" fmla="*/ 1009 w 4017"/>
                <a:gd name="T59" fmla="*/ 562 h 4137"/>
                <a:gd name="T60" fmla="*/ 533 w 4017"/>
                <a:gd name="T61" fmla="*/ 900 h 4137"/>
                <a:gd name="T62" fmla="*/ 505 w 4017"/>
                <a:gd name="T63" fmla="*/ 964 h 4137"/>
                <a:gd name="T64" fmla="*/ 460 w 4017"/>
                <a:gd name="T65" fmla="*/ 1339 h 4137"/>
                <a:gd name="T66" fmla="*/ 307 w 4017"/>
                <a:gd name="T67" fmla="*/ 1772 h 4137"/>
                <a:gd name="T68" fmla="*/ 73 w 4017"/>
                <a:gd name="T69" fmla="*/ 2053 h 4137"/>
                <a:gd name="T70" fmla="*/ 74 w 4017"/>
                <a:gd name="T71" fmla="*/ 2898 h 4137"/>
                <a:gd name="T72" fmla="*/ 801 w 4017"/>
                <a:gd name="T73" fmla="*/ 3618 h 4137"/>
                <a:gd name="T74" fmla="*/ 1062 w 4017"/>
                <a:gd name="T75" fmla="*/ 3723 h 4137"/>
                <a:gd name="T76" fmla="*/ 1551 w 4017"/>
                <a:gd name="T77" fmla="*/ 3973 h 4137"/>
                <a:gd name="T78" fmla="*/ 2432 w 4017"/>
                <a:gd name="T79" fmla="*/ 4012 h 4137"/>
                <a:gd name="T80" fmla="*/ 2831 w 4017"/>
                <a:gd name="T81" fmla="*/ 3702 h 4137"/>
                <a:gd name="T82" fmla="*/ 3252 w 4017"/>
                <a:gd name="T83" fmla="*/ 3371 h 4137"/>
                <a:gd name="T84" fmla="*/ 3934 w 4017"/>
                <a:gd name="T85" fmla="*/ 2108 h 4137"/>
                <a:gd name="T86" fmla="*/ 3758 w 4017"/>
                <a:gd name="T87" fmla="*/ 1690 h 4137"/>
                <a:gd name="T88" fmla="*/ 3491 w 4017"/>
                <a:gd name="T89" fmla="*/ 1008 h 4137"/>
                <a:gd name="T90" fmla="*/ 3282 w 4017"/>
                <a:gd name="T91" fmla="*/ 494 h 4137"/>
                <a:gd name="T92" fmla="*/ 2864 w 4017"/>
                <a:gd name="T93" fmla="*/ 344 h 4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7" h="4137">
                  <a:moveTo>
                    <a:pt x="2072" y="4137"/>
                  </a:moveTo>
                  <a:cubicBezTo>
                    <a:pt x="1867" y="4132"/>
                    <a:pt x="1692" y="4054"/>
                    <a:pt x="1547" y="3979"/>
                  </a:cubicBezTo>
                  <a:cubicBezTo>
                    <a:pt x="1501" y="3955"/>
                    <a:pt x="1456" y="3931"/>
                    <a:pt x="1408" y="3905"/>
                  </a:cubicBezTo>
                  <a:cubicBezTo>
                    <a:pt x="1301" y="3846"/>
                    <a:pt x="1189" y="3785"/>
                    <a:pt x="1059" y="3730"/>
                  </a:cubicBezTo>
                  <a:cubicBezTo>
                    <a:pt x="1024" y="3715"/>
                    <a:pt x="990" y="3702"/>
                    <a:pt x="953" y="3687"/>
                  </a:cubicBezTo>
                  <a:cubicBezTo>
                    <a:pt x="902" y="3668"/>
                    <a:pt x="850" y="3648"/>
                    <a:pt x="798" y="3624"/>
                  </a:cubicBezTo>
                  <a:cubicBezTo>
                    <a:pt x="520" y="3498"/>
                    <a:pt x="291" y="3303"/>
                    <a:pt x="152" y="3075"/>
                  </a:cubicBezTo>
                  <a:cubicBezTo>
                    <a:pt x="117" y="3018"/>
                    <a:pt x="89" y="2959"/>
                    <a:pt x="67" y="2901"/>
                  </a:cubicBezTo>
                  <a:cubicBezTo>
                    <a:pt x="13" y="2752"/>
                    <a:pt x="4" y="2598"/>
                    <a:pt x="2" y="2482"/>
                  </a:cubicBezTo>
                  <a:cubicBezTo>
                    <a:pt x="0" y="2349"/>
                    <a:pt x="6" y="2194"/>
                    <a:pt x="66" y="2050"/>
                  </a:cubicBezTo>
                  <a:cubicBezTo>
                    <a:pt x="100" y="1969"/>
                    <a:pt x="152" y="1892"/>
                    <a:pt x="217" y="1826"/>
                  </a:cubicBezTo>
                  <a:cubicBezTo>
                    <a:pt x="241" y="1802"/>
                    <a:pt x="272" y="1784"/>
                    <a:pt x="303" y="1766"/>
                  </a:cubicBezTo>
                  <a:cubicBezTo>
                    <a:pt x="340" y="1745"/>
                    <a:pt x="375" y="1725"/>
                    <a:pt x="395" y="1697"/>
                  </a:cubicBezTo>
                  <a:cubicBezTo>
                    <a:pt x="456" y="1610"/>
                    <a:pt x="455" y="1479"/>
                    <a:pt x="453" y="1340"/>
                  </a:cubicBezTo>
                  <a:cubicBezTo>
                    <a:pt x="452" y="1327"/>
                    <a:pt x="452" y="1314"/>
                    <a:pt x="452" y="1300"/>
                  </a:cubicBezTo>
                  <a:cubicBezTo>
                    <a:pt x="451" y="1196"/>
                    <a:pt x="458" y="1052"/>
                    <a:pt x="498" y="961"/>
                  </a:cubicBezTo>
                  <a:cubicBezTo>
                    <a:pt x="501" y="954"/>
                    <a:pt x="504" y="947"/>
                    <a:pt x="507" y="940"/>
                  </a:cubicBezTo>
                  <a:cubicBezTo>
                    <a:pt x="513" y="925"/>
                    <a:pt x="519" y="910"/>
                    <a:pt x="526" y="897"/>
                  </a:cubicBezTo>
                  <a:cubicBezTo>
                    <a:pt x="599" y="758"/>
                    <a:pt x="701" y="695"/>
                    <a:pt x="829" y="616"/>
                  </a:cubicBezTo>
                  <a:cubicBezTo>
                    <a:pt x="883" y="582"/>
                    <a:pt x="943" y="551"/>
                    <a:pt x="1009" y="555"/>
                  </a:cubicBezTo>
                  <a:cubicBezTo>
                    <a:pt x="1032" y="557"/>
                    <a:pt x="1055" y="562"/>
                    <a:pt x="1077" y="567"/>
                  </a:cubicBezTo>
                  <a:cubicBezTo>
                    <a:pt x="1093" y="570"/>
                    <a:pt x="1108" y="574"/>
                    <a:pt x="1124" y="576"/>
                  </a:cubicBezTo>
                  <a:cubicBezTo>
                    <a:pt x="1283" y="598"/>
                    <a:pt x="1421" y="478"/>
                    <a:pt x="1510" y="374"/>
                  </a:cubicBezTo>
                  <a:cubicBezTo>
                    <a:pt x="1526" y="354"/>
                    <a:pt x="1543" y="334"/>
                    <a:pt x="1559" y="314"/>
                  </a:cubicBezTo>
                  <a:cubicBezTo>
                    <a:pt x="1639" y="215"/>
                    <a:pt x="1722" y="113"/>
                    <a:pt x="1839" y="64"/>
                  </a:cubicBezTo>
                  <a:cubicBezTo>
                    <a:pt x="1996" y="0"/>
                    <a:pt x="2181" y="54"/>
                    <a:pt x="2270" y="143"/>
                  </a:cubicBezTo>
                  <a:cubicBezTo>
                    <a:pt x="2291" y="164"/>
                    <a:pt x="2308" y="187"/>
                    <a:pt x="2325" y="210"/>
                  </a:cubicBezTo>
                  <a:cubicBezTo>
                    <a:pt x="2357" y="253"/>
                    <a:pt x="2389" y="296"/>
                    <a:pt x="2446" y="328"/>
                  </a:cubicBezTo>
                  <a:cubicBezTo>
                    <a:pt x="2514" y="365"/>
                    <a:pt x="2598" y="368"/>
                    <a:pt x="2657" y="363"/>
                  </a:cubicBezTo>
                  <a:cubicBezTo>
                    <a:pt x="2674" y="362"/>
                    <a:pt x="2693" y="360"/>
                    <a:pt x="2717" y="357"/>
                  </a:cubicBezTo>
                  <a:cubicBezTo>
                    <a:pt x="2733" y="354"/>
                    <a:pt x="2749" y="352"/>
                    <a:pt x="2766" y="349"/>
                  </a:cubicBezTo>
                  <a:cubicBezTo>
                    <a:pt x="2799" y="344"/>
                    <a:pt x="2831" y="339"/>
                    <a:pt x="2863" y="337"/>
                  </a:cubicBezTo>
                  <a:cubicBezTo>
                    <a:pt x="3030" y="324"/>
                    <a:pt x="3185" y="380"/>
                    <a:pt x="3287" y="490"/>
                  </a:cubicBezTo>
                  <a:cubicBezTo>
                    <a:pt x="3403" y="613"/>
                    <a:pt x="3445" y="786"/>
                    <a:pt x="3485" y="954"/>
                  </a:cubicBezTo>
                  <a:cubicBezTo>
                    <a:pt x="3489" y="971"/>
                    <a:pt x="3493" y="989"/>
                    <a:pt x="3497" y="1006"/>
                  </a:cubicBezTo>
                  <a:cubicBezTo>
                    <a:pt x="3510" y="1059"/>
                    <a:pt x="3522" y="1101"/>
                    <a:pt x="3533" y="1139"/>
                  </a:cubicBezTo>
                  <a:cubicBezTo>
                    <a:pt x="3592" y="1342"/>
                    <a:pt x="3688" y="1538"/>
                    <a:pt x="3764" y="1687"/>
                  </a:cubicBezTo>
                  <a:cubicBezTo>
                    <a:pt x="3770" y="1698"/>
                    <a:pt x="3770" y="1698"/>
                    <a:pt x="3770" y="1698"/>
                  </a:cubicBezTo>
                  <a:cubicBezTo>
                    <a:pt x="3837" y="1828"/>
                    <a:pt x="3906" y="1961"/>
                    <a:pt x="3941" y="2107"/>
                  </a:cubicBezTo>
                  <a:cubicBezTo>
                    <a:pt x="4017" y="2425"/>
                    <a:pt x="3907" y="2788"/>
                    <a:pt x="3653" y="3054"/>
                  </a:cubicBezTo>
                  <a:cubicBezTo>
                    <a:pt x="3536" y="3177"/>
                    <a:pt x="3393" y="3278"/>
                    <a:pt x="3256" y="3376"/>
                  </a:cubicBezTo>
                  <a:cubicBezTo>
                    <a:pt x="3201" y="3415"/>
                    <a:pt x="3144" y="3456"/>
                    <a:pt x="3089" y="3497"/>
                  </a:cubicBezTo>
                  <a:cubicBezTo>
                    <a:pt x="3002" y="3564"/>
                    <a:pt x="2917" y="3637"/>
                    <a:pt x="2836" y="3707"/>
                  </a:cubicBezTo>
                  <a:cubicBezTo>
                    <a:pt x="2734" y="3795"/>
                    <a:pt x="2628" y="3885"/>
                    <a:pt x="2518" y="3963"/>
                  </a:cubicBezTo>
                  <a:cubicBezTo>
                    <a:pt x="2491" y="3982"/>
                    <a:pt x="2463" y="4001"/>
                    <a:pt x="2435" y="4018"/>
                  </a:cubicBezTo>
                  <a:cubicBezTo>
                    <a:pt x="2306" y="4099"/>
                    <a:pt x="2194" y="4137"/>
                    <a:pt x="2085" y="4137"/>
                  </a:cubicBezTo>
                  <a:cubicBezTo>
                    <a:pt x="2081" y="4137"/>
                    <a:pt x="2077" y="4137"/>
                    <a:pt x="2072" y="4137"/>
                  </a:cubicBezTo>
                  <a:moveTo>
                    <a:pt x="2864" y="344"/>
                  </a:moveTo>
                  <a:cubicBezTo>
                    <a:pt x="2832" y="346"/>
                    <a:pt x="2800" y="351"/>
                    <a:pt x="2767" y="356"/>
                  </a:cubicBezTo>
                  <a:cubicBezTo>
                    <a:pt x="2750" y="359"/>
                    <a:pt x="2734" y="361"/>
                    <a:pt x="2718" y="364"/>
                  </a:cubicBezTo>
                  <a:cubicBezTo>
                    <a:pt x="2694" y="367"/>
                    <a:pt x="2675" y="369"/>
                    <a:pt x="2657" y="370"/>
                  </a:cubicBezTo>
                  <a:cubicBezTo>
                    <a:pt x="2598" y="375"/>
                    <a:pt x="2512" y="372"/>
                    <a:pt x="2443" y="334"/>
                  </a:cubicBezTo>
                  <a:cubicBezTo>
                    <a:pt x="2384" y="302"/>
                    <a:pt x="2351" y="257"/>
                    <a:pt x="2319" y="214"/>
                  </a:cubicBezTo>
                  <a:cubicBezTo>
                    <a:pt x="2303" y="192"/>
                    <a:pt x="2286" y="169"/>
                    <a:pt x="2265" y="148"/>
                  </a:cubicBezTo>
                  <a:cubicBezTo>
                    <a:pt x="2178" y="60"/>
                    <a:pt x="1996" y="7"/>
                    <a:pt x="1842" y="71"/>
                  </a:cubicBezTo>
                  <a:cubicBezTo>
                    <a:pt x="1726" y="119"/>
                    <a:pt x="1644" y="220"/>
                    <a:pt x="1564" y="319"/>
                  </a:cubicBezTo>
                  <a:cubicBezTo>
                    <a:pt x="1548" y="338"/>
                    <a:pt x="1532" y="359"/>
                    <a:pt x="1515" y="378"/>
                  </a:cubicBezTo>
                  <a:cubicBezTo>
                    <a:pt x="1425" y="484"/>
                    <a:pt x="1285" y="605"/>
                    <a:pt x="1123" y="583"/>
                  </a:cubicBezTo>
                  <a:cubicBezTo>
                    <a:pt x="1107" y="580"/>
                    <a:pt x="1091" y="577"/>
                    <a:pt x="1076" y="573"/>
                  </a:cubicBezTo>
                  <a:cubicBezTo>
                    <a:pt x="1054" y="569"/>
                    <a:pt x="1031" y="564"/>
                    <a:pt x="1009" y="562"/>
                  </a:cubicBezTo>
                  <a:cubicBezTo>
                    <a:pt x="945" y="559"/>
                    <a:pt x="886" y="589"/>
                    <a:pt x="832" y="622"/>
                  </a:cubicBezTo>
                  <a:cubicBezTo>
                    <a:pt x="705" y="701"/>
                    <a:pt x="605" y="763"/>
                    <a:pt x="533" y="900"/>
                  </a:cubicBezTo>
                  <a:cubicBezTo>
                    <a:pt x="525" y="913"/>
                    <a:pt x="520" y="927"/>
                    <a:pt x="514" y="942"/>
                  </a:cubicBezTo>
                  <a:cubicBezTo>
                    <a:pt x="511" y="949"/>
                    <a:pt x="508" y="957"/>
                    <a:pt x="505" y="964"/>
                  </a:cubicBezTo>
                  <a:cubicBezTo>
                    <a:pt x="465" y="1054"/>
                    <a:pt x="458" y="1196"/>
                    <a:pt x="459" y="1300"/>
                  </a:cubicBezTo>
                  <a:cubicBezTo>
                    <a:pt x="459" y="1313"/>
                    <a:pt x="459" y="1326"/>
                    <a:pt x="460" y="1339"/>
                  </a:cubicBezTo>
                  <a:cubicBezTo>
                    <a:pt x="462" y="1480"/>
                    <a:pt x="463" y="1612"/>
                    <a:pt x="401" y="1701"/>
                  </a:cubicBezTo>
                  <a:cubicBezTo>
                    <a:pt x="380" y="1731"/>
                    <a:pt x="344" y="1751"/>
                    <a:pt x="307" y="1772"/>
                  </a:cubicBezTo>
                  <a:cubicBezTo>
                    <a:pt x="276" y="1789"/>
                    <a:pt x="245" y="1807"/>
                    <a:pt x="222" y="1830"/>
                  </a:cubicBezTo>
                  <a:cubicBezTo>
                    <a:pt x="157" y="1896"/>
                    <a:pt x="106" y="1973"/>
                    <a:pt x="73" y="2053"/>
                  </a:cubicBezTo>
                  <a:cubicBezTo>
                    <a:pt x="13" y="2196"/>
                    <a:pt x="7" y="2350"/>
                    <a:pt x="9" y="2482"/>
                  </a:cubicBezTo>
                  <a:cubicBezTo>
                    <a:pt x="11" y="2598"/>
                    <a:pt x="20" y="2750"/>
                    <a:pt x="74" y="2898"/>
                  </a:cubicBezTo>
                  <a:cubicBezTo>
                    <a:pt x="95" y="2957"/>
                    <a:pt x="123" y="3015"/>
                    <a:pt x="158" y="3072"/>
                  </a:cubicBezTo>
                  <a:cubicBezTo>
                    <a:pt x="296" y="3299"/>
                    <a:pt x="525" y="3493"/>
                    <a:pt x="801" y="3618"/>
                  </a:cubicBezTo>
                  <a:cubicBezTo>
                    <a:pt x="853" y="3641"/>
                    <a:pt x="905" y="3661"/>
                    <a:pt x="955" y="3681"/>
                  </a:cubicBezTo>
                  <a:cubicBezTo>
                    <a:pt x="992" y="3695"/>
                    <a:pt x="1027" y="3709"/>
                    <a:pt x="1062" y="3723"/>
                  </a:cubicBezTo>
                  <a:cubicBezTo>
                    <a:pt x="1192" y="3778"/>
                    <a:pt x="1304" y="3839"/>
                    <a:pt x="1412" y="3899"/>
                  </a:cubicBezTo>
                  <a:cubicBezTo>
                    <a:pt x="1459" y="3925"/>
                    <a:pt x="1504" y="3949"/>
                    <a:pt x="1551" y="3973"/>
                  </a:cubicBezTo>
                  <a:cubicBezTo>
                    <a:pt x="1694" y="4048"/>
                    <a:pt x="1869" y="4125"/>
                    <a:pt x="2073" y="4130"/>
                  </a:cubicBezTo>
                  <a:cubicBezTo>
                    <a:pt x="2184" y="4133"/>
                    <a:pt x="2298" y="4096"/>
                    <a:pt x="2432" y="4012"/>
                  </a:cubicBezTo>
                  <a:cubicBezTo>
                    <a:pt x="2459" y="3995"/>
                    <a:pt x="2487" y="3976"/>
                    <a:pt x="2514" y="3957"/>
                  </a:cubicBezTo>
                  <a:cubicBezTo>
                    <a:pt x="2624" y="3880"/>
                    <a:pt x="2729" y="3789"/>
                    <a:pt x="2831" y="3702"/>
                  </a:cubicBezTo>
                  <a:cubicBezTo>
                    <a:pt x="2913" y="3631"/>
                    <a:pt x="2997" y="3559"/>
                    <a:pt x="3085" y="3492"/>
                  </a:cubicBezTo>
                  <a:cubicBezTo>
                    <a:pt x="3139" y="3450"/>
                    <a:pt x="3197" y="3410"/>
                    <a:pt x="3252" y="3371"/>
                  </a:cubicBezTo>
                  <a:cubicBezTo>
                    <a:pt x="3389" y="3273"/>
                    <a:pt x="3531" y="3172"/>
                    <a:pt x="3648" y="3049"/>
                  </a:cubicBezTo>
                  <a:cubicBezTo>
                    <a:pt x="3900" y="2785"/>
                    <a:pt x="4010" y="2424"/>
                    <a:pt x="3934" y="2108"/>
                  </a:cubicBezTo>
                  <a:cubicBezTo>
                    <a:pt x="3899" y="1964"/>
                    <a:pt x="3833" y="1836"/>
                    <a:pt x="3764" y="1702"/>
                  </a:cubicBezTo>
                  <a:cubicBezTo>
                    <a:pt x="3758" y="1690"/>
                    <a:pt x="3758" y="1690"/>
                    <a:pt x="3758" y="1690"/>
                  </a:cubicBezTo>
                  <a:cubicBezTo>
                    <a:pt x="3681" y="1541"/>
                    <a:pt x="3586" y="1345"/>
                    <a:pt x="3526" y="1141"/>
                  </a:cubicBezTo>
                  <a:cubicBezTo>
                    <a:pt x="3515" y="1103"/>
                    <a:pt x="3504" y="1061"/>
                    <a:pt x="3491" y="1008"/>
                  </a:cubicBezTo>
                  <a:cubicBezTo>
                    <a:pt x="3486" y="990"/>
                    <a:pt x="3482" y="973"/>
                    <a:pt x="3478" y="955"/>
                  </a:cubicBezTo>
                  <a:cubicBezTo>
                    <a:pt x="3438" y="789"/>
                    <a:pt x="3397" y="617"/>
                    <a:pt x="3282" y="494"/>
                  </a:cubicBezTo>
                  <a:cubicBezTo>
                    <a:pt x="3191" y="396"/>
                    <a:pt x="3057" y="342"/>
                    <a:pt x="2910" y="342"/>
                  </a:cubicBezTo>
                  <a:cubicBezTo>
                    <a:pt x="2895" y="342"/>
                    <a:pt x="2879" y="342"/>
                    <a:pt x="2864" y="34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73" name="Freeform 38">
              <a:extLst>
                <a:ext uri="{FF2B5EF4-FFF2-40B4-BE49-F238E27FC236}">
                  <a16:creationId xmlns:a16="http://schemas.microsoft.com/office/drawing/2014/main" id="{76DFB861-F6DA-400C-BE1F-CCEB4B188DEE}"/>
                </a:ext>
              </a:extLst>
            </p:cNvPr>
            <p:cNvSpPr>
              <a:spLocks noEditPoints="1"/>
            </p:cNvSpPr>
            <p:nvPr/>
          </p:nvSpPr>
          <p:spPr bwMode="auto">
            <a:xfrm>
              <a:off x="4222" y="690"/>
              <a:ext cx="3001" cy="3169"/>
            </a:xfrm>
            <a:custGeom>
              <a:avLst/>
              <a:gdLst>
                <a:gd name="T0" fmla="*/ 1575 w 4055"/>
                <a:gd name="T1" fmla="*/ 4094 h 4281"/>
                <a:gd name="T2" fmla="*/ 1087 w 4055"/>
                <a:gd name="T3" fmla="*/ 3813 h 4281"/>
                <a:gd name="T4" fmla="*/ 822 w 4055"/>
                <a:gd name="T5" fmla="*/ 3705 h 4281"/>
                <a:gd name="T6" fmla="*/ 150 w 4055"/>
                <a:gd name="T7" fmla="*/ 3145 h 4281"/>
                <a:gd name="T8" fmla="*/ 14 w 4055"/>
                <a:gd name="T9" fmla="*/ 2751 h 4281"/>
                <a:gd name="T10" fmla="*/ 12 w 4055"/>
                <a:gd name="T11" fmla="*/ 2307 h 4281"/>
                <a:gd name="T12" fmla="*/ 224 w 4055"/>
                <a:gd name="T13" fmla="*/ 1856 h 4281"/>
                <a:gd name="T14" fmla="*/ 412 w 4055"/>
                <a:gd name="T15" fmla="*/ 1725 h 4281"/>
                <a:gd name="T16" fmla="*/ 466 w 4055"/>
                <a:gd name="T17" fmla="*/ 1351 h 4281"/>
                <a:gd name="T18" fmla="*/ 499 w 4055"/>
                <a:gd name="T19" fmla="*/ 979 h 4281"/>
                <a:gd name="T20" fmla="*/ 524 w 4055"/>
                <a:gd name="T21" fmla="*/ 912 h 4281"/>
                <a:gd name="T22" fmla="*/ 811 w 4055"/>
                <a:gd name="T23" fmla="*/ 608 h 4281"/>
                <a:gd name="T24" fmla="*/ 1067 w 4055"/>
                <a:gd name="T25" fmla="*/ 557 h 4281"/>
                <a:gd name="T26" fmla="*/ 1338 w 4055"/>
                <a:gd name="T27" fmla="*/ 518 h 4281"/>
                <a:gd name="T28" fmla="*/ 1566 w 4055"/>
                <a:gd name="T29" fmla="*/ 296 h 4281"/>
                <a:gd name="T30" fmla="*/ 2100 w 4055"/>
                <a:gd name="T31" fmla="*/ 21 h 4281"/>
                <a:gd name="T32" fmla="*/ 2349 w 4055"/>
                <a:gd name="T33" fmla="*/ 209 h 4281"/>
                <a:gd name="T34" fmla="*/ 2691 w 4055"/>
                <a:gd name="T35" fmla="*/ 384 h 4281"/>
                <a:gd name="T36" fmla="*/ 2811 w 4055"/>
                <a:gd name="T37" fmla="*/ 366 h 4281"/>
                <a:gd name="T38" fmla="*/ 3139 w 4055"/>
                <a:gd name="T39" fmla="*/ 374 h 4281"/>
                <a:gd name="T40" fmla="*/ 3552 w 4055"/>
                <a:gd name="T41" fmla="*/ 984 h 4281"/>
                <a:gd name="T42" fmla="*/ 3597 w 4055"/>
                <a:gd name="T43" fmla="*/ 1166 h 4281"/>
                <a:gd name="T44" fmla="*/ 3851 w 4055"/>
                <a:gd name="T45" fmla="*/ 1764 h 4281"/>
                <a:gd name="T46" fmla="*/ 4052 w 4055"/>
                <a:gd name="T47" fmla="*/ 2424 h 4281"/>
                <a:gd name="T48" fmla="*/ 3739 w 4055"/>
                <a:gd name="T49" fmla="*/ 3143 h 4281"/>
                <a:gd name="T50" fmla="*/ 3154 w 4055"/>
                <a:gd name="T51" fmla="*/ 3602 h 4281"/>
                <a:gd name="T52" fmla="*/ 2564 w 4055"/>
                <a:gd name="T53" fmla="*/ 4093 h 4281"/>
                <a:gd name="T54" fmla="*/ 2301 w 4055"/>
                <a:gd name="T55" fmla="*/ 4245 h 4281"/>
                <a:gd name="T56" fmla="*/ 2102 w 4055"/>
                <a:gd name="T57" fmla="*/ 4279 h 4281"/>
                <a:gd name="T58" fmla="*/ 2811 w 4055"/>
                <a:gd name="T59" fmla="*/ 367 h 4281"/>
                <a:gd name="T60" fmla="*/ 2691 w 4055"/>
                <a:gd name="T61" fmla="*/ 384 h 4281"/>
                <a:gd name="T62" fmla="*/ 2349 w 4055"/>
                <a:gd name="T63" fmla="*/ 209 h 4281"/>
                <a:gd name="T64" fmla="*/ 2100 w 4055"/>
                <a:gd name="T65" fmla="*/ 21 h 4281"/>
                <a:gd name="T66" fmla="*/ 1566 w 4055"/>
                <a:gd name="T67" fmla="*/ 296 h 4281"/>
                <a:gd name="T68" fmla="*/ 1338 w 4055"/>
                <a:gd name="T69" fmla="*/ 519 h 4281"/>
                <a:gd name="T70" fmla="*/ 1066 w 4055"/>
                <a:gd name="T71" fmla="*/ 558 h 4281"/>
                <a:gd name="T72" fmla="*/ 981 w 4055"/>
                <a:gd name="T73" fmla="*/ 544 h 4281"/>
                <a:gd name="T74" fmla="*/ 643 w 4055"/>
                <a:gd name="T75" fmla="*/ 740 h 4281"/>
                <a:gd name="T76" fmla="*/ 508 w 4055"/>
                <a:gd name="T77" fmla="*/ 956 h 4281"/>
                <a:gd name="T78" fmla="*/ 466 w 4055"/>
                <a:gd name="T79" fmla="*/ 1323 h 4281"/>
                <a:gd name="T80" fmla="*/ 466 w 4055"/>
                <a:gd name="T81" fmla="*/ 1559 h 4281"/>
                <a:gd name="T82" fmla="*/ 315 w 4055"/>
                <a:gd name="T83" fmla="*/ 1796 h 4281"/>
                <a:gd name="T84" fmla="*/ 67 w 4055"/>
                <a:gd name="T85" fmla="*/ 2088 h 4281"/>
                <a:gd name="T86" fmla="*/ 2 w 4055"/>
                <a:gd name="T87" fmla="*/ 2533 h 4281"/>
                <a:gd name="T88" fmla="*/ 64 w 4055"/>
                <a:gd name="T89" fmla="*/ 2965 h 4281"/>
                <a:gd name="T90" fmla="*/ 442 w 4055"/>
                <a:gd name="T91" fmla="*/ 3474 h 4281"/>
                <a:gd name="T92" fmla="*/ 957 w 4055"/>
                <a:gd name="T93" fmla="*/ 3760 h 4281"/>
                <a:gd name="T94" fmla="*/ 1460 w 4055"/>
                <a:gd name="T95" fmla="*/ 4022 h 4281"/>
                <a:gd name="T96" fmla="*/ 2102 w 4055"/>
                <a:gd name="T97" fmla="*/ 4278 h 4281"/>
                <a:gd name="T98" fmla="*/ 2477 w 4055"/>
                <a:gd name="T99" fmla="*/ 4152 h 4281"/>
                <a:gd name="T100" fmla="*/ 2879 w 4055"/>
                <a:gd name="T101" fmla="*/ 3832 h 4281"/>
                <a:gd name="T102" fmla="*/ 3333 w 4055"/>
                <a:gd name="T103" fmla="*/ 3471 h 4281"/>
                <a:gd name="T104" fmla="*/ 4007 w 4055"/>
                <a:gd name="T105" fmla="*/ 2684 h 4281"/>
                <a:gd name="T106" fmla="*/ 4022 w 4055"/>
                <a:gd name="T107" fmla="*/ 2160 h 4281"/>
                <a:gd name="T108" fmla="*/ 3833 w 4055"/>
                <a:gd name="T109" fmla="*/ 1732 h 4281"/>
                <a:gd name="T110" fmla="*/ 3561 w 4055"/>
                <a:gd name="T111" fmla="*/ 1029 h 4281"/>
                <a:gd name="T112" fmla="*/ 3345 w 4055"/>
                <a:gd name="T113" fmla="*/ 500 h 4281"/>
                <a:gd name="T114" fmla="*/ 2968 w 4055"/>
                <a:gd name="T115" fmla="*/ 350 h 4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55" h="4281">
                  <a:moveTo>
                    <a:pt x="2102" y="4279"/>
                  </a:moveTo>
                  <a:cubicBezTo>
                    <a:pt x="1894" y="4271"/>
                    <a:pt x="1719" y="4181"/>
                    <a:pt x="1575" y="4094"/>
                  </a:cubicBezTo>
                  <a:cubicBezTo>
                    <a:pt x="1536" y="4070"/>
                    <a:pt x="1497" y="4046"/>
                    <a:pt x="1460" y="4022"/>
                  </a:cubicBezTo>
                  <a:cubicBezTo>
                    <a:pt x="1346" y="3950"/>
                    <a:pt x="1228" y="3876"/>
                    <a:pt x="1087" y="3813"/>
                  </a:cubicBezTo>
                  <a:cubicBezTo>
                    <a:pt x="1045" y="3795"/>
                    <a:pt x="1002" y="3778"/>
                    <a:pt x="957" y="3760"/>
                  </a:cubicBezTo>
                  <a:cubicBezTo>
                    <a:pt x="913" y="3743"/>
                    <a:pt x="867" y="3725"/>
                    <a:pt x="822" y="3705"/>
                  </a:cubicBezTo>
                  <a:cubicBezTo>
                    <a:pt x="682" y="3644"/>
                    <a:pt x="554" y="3566"/>
                    <a:pt x="442" y="3474"/>
                  </a:cubicBezTo>
                  <a:cubicBezTo>
                    <a:pt x="321" y="3376"/>
                    <a:pt x="223" y="3265"/>
                    <a:pt x="150" y="3145"/>
                  </a:cubicBezTo>
                  <a:cubicBezTo>
                    <a:pt x="114" y="3087"/>
                    <a:pt x="85" y="3026"/>
                    <a:pt x="64" y="2966"/>
                  </a:cubicBezTo>
                  <a:cubicBezTo>
                    <a:pt x="40" y="2900"/>
                    <a:pt x="24" y="2830"/>
                    <a:pt x="14" y="2751"/>
                  </a:cubicBezTo>
                  <a:cubicBezTo>
                    <a:pt x="6" y="2687"/>
                    <a:pt x="2" y="2618"/>
                    <a:pt x="1" y="2533"/>
                  </a:cubicBezTo>
                  <a:cubicBezTo>
                    <a:pt x="0" y="2441"/>
                    <a:pt x="4" y="2372"/>
                    <a:pt x="12" y="2307"/>
                  </a:cubicBezTo>
                  <a:cubicBezTo>
                    <a:pt x="22" y="2225"/>
                    <a:pt x="40" y="2153"/>
                    <a:pt x="67" y="2088"/>
                  </a:cubicBezTo>
                  <a:cubicBezTo>
                    <a:pt x="101" y="2004"/>
                    <a:pt x="156" y="1923"/>
                    <a:pt x="224" y="1856"/>
                  </a:cubicBezTo>
                  <a:cubicBezTo>
                    <a:pt x="248" y="1831"/>
                    <a:pt x="282" y="1813"/>
                    <a:pt x="314" y="1796"/>
                  </a:cubicBezTo>
                  <a:cubicBezTo>
                    <a:pt x="354" y="1775"/>
                    <a:pt x="391" y="1755"/>
                    <a:pt x="412" y="1725"/>
                  </a:cubicBezTo>
                  <a:cubicBezTo>
                    <a:pt x="441" y="1685"/>
                    <a:pt x="458" y="1631"/>
                    <a:pt x="465" y="1559"/>
                  </a:cubicBezTo>
                  <a:cubicBezTo>
                    <a:pt x="471" y="1494"/>
                    <a:pt x="469" y="1421"/>
                    <a:pt x="466" y="1351"/>
                  </a:cubicBezTo>
                  <a:cubicBezTo>
                    <a:pt x="466" y="1342"/>
                    <a:pt x="466" y="1332"/>
                    <a:pt x="466" y="1323"/>
                  </a:cubicBezTo>
                  <a:cubicBezTo>
                    <a:pt x="461" y="1166"/>
                    <a:pt x="472" y="1050"/>
                    <a:pt x="499" y="979"/>
                  </a:cubicBezTo>
                  <a:cubicBezTo>
                    <a:pt x="502" y="971"/>
                    <a:pt x="505" y="963"/>
                    <a:pt x="507" y="956"/>
                  </a:cubicBezTo>
                  <a:cubicBezTo>
                    <a:pt x="512" y="941"/>
                    <a:pt x="518" y="926"/>
                    <a:pt x="524" y="912"/>
                  </a:cubicBezTo>
                  <a:cubicBezTo>
                    <a:pt x="554" y="845"/>
                    <a:pt x="592" y="790"/>
                    <a:pt x="643" y="739"/>
                  </a:cubicBezTo>
                  <a:cubicBezTo>
                    <a:pt x="693" y="689"/>
                    <a:pt x="753" y="647"/>
                    <a:pt x="811" y="608"/>
                  </a:cubicBezTo>
                  <a:cubicBezTo>
                    <a:pt x="863" y="573"/>
                    <a:pt x="926" y="538"/>
                    <a:pt x="996" y="544"/>
                  </a:cubicBezTo>
                  <a:cubicBezTo>
                    <a:pt x="1020" y="546"/>
                    <a:pt x="1044" y="551"/>
                    <a:pt x="1067" y="557"/>
                  </a:cubicBezTo>
                  <a:cubicBezTo>
                    <a:pt x="1082" y="561"/>
                    <a:pt x="1099" y="565"/>
                    <a:pt x="1115" y="568"/>
                  </a:cubicBezTo>
                  <a:cubicBezTo>
                    <a:pt x="1188" y="580"/>
                    <a:pt x="1262" y="563"/>
                    <a:pt x="1338" y="518"/>
                  </a:cubicBezTo>
                  <a:cubicBezTo>
                    <a:pt x="1399" y="481"/>
                    <a:pt x="1459" y="427"/>
                    <a:pt x="1517" y="357"/>
                  </a:cubicBezTo>
                  <a:cubicBezTo>
                    <a:pt x="1533" y="337"/>
                    <a:pt x="1550" y="316"/>
                    <a:pt x="1566" y="296"/>
                  </a:cubicBezTo>
                  <a:cubicBezTo>
                    <a:pt x="1648" y="191"/>
                    <a:pt x="1732" y="83"/>
                    <a:pt x="1855" y="34"/>
                  </a:cubicBezTo>
                  <a:cubicBezTo>
                    <a:pt x="1929" y="4"/>
                    <a:pt x="2016" y="0"/>
                    <a:pt x="2100" y="21"/>
                  </a:cubicBezTo>
                  <a:cubicBezTo>
                    <a:pt x="2179" y="40"/>
                    <a:pt x="2251" y="82"/>
                    <a:pt x="2296" y="134"/>
                  </a:cubicBezTo>
                  <a:cubicBezTo>
                    <a:pt x="2317" y="158"/>
                    <a:pt x="2333" y="184"/>
                    <a:pt x="2349" y="209"/>
                  </a:cubicBezTo>
                  <a:cubicBezTo>
                    <a:pt x="2380" y="257"/>
                    <a:pt x="2412" y="307"/>
                    <a:pt x="2472" y="343"/>
                  </a:cubicBezTo>
                  <a:cubicBezTo>
                    <a:pt x="2526" y="376"/>
                    <a:pt x="2604" y="390"/>
                    <a:pt x="2691" y="384"/>
                  </a:cubicBezTo>
                  <a:cubicBezTo>
                    <a:pt x="2710" y="382"/>
                    <a:pt x="2729" y="380"/>
                    <a:pt x="2753" y="376"/>
                  </a:cubicBezTo>
                  <a:cubicBezTo>
                    <a:pt x="2772" y="373"/>
                    <a:pt x="2792" y="370"/>
                    <a:pt x="2811" y="366"/>
                  </a:cubicBezTo>
                  <a:cubicBezTo>
                    <a:pt x="2843" y="361"/>
                    <a:pt x="2873" y="355"/>
                    <a:pt x="2904" y="352"/>
                  </a:cubicBezTo>
                  <a:cubicBezTo>
                    <a:pt x="2985" y="344"/>
                    <a:pt x="3066" y="352"/>
                    <a:pt x="3139" y="374"/>
                  </a:cubicBezTo>
                  <a:cubicBezTo>
                    <a:pt x="3220" y="399"/>
                    <a:pt x="3289" y="441"/>
                    <a:pt x="3345" y="499"/>
                  </a:cubicBezTo>
                  <a:cubicBezTo>
                    <a:pt x="3468" y="627"/>
                    <a:pt x="3511" y="808"/>
                    <a:pt x="3552" y="984"/>
                  </a:cubicBezTo>
                  <a:cubicBezTo>
                    <a:pt x="3555" y="998"/>
                    <a:pt x="3559" y="1014"/>
                    <a:pt x="3562" y="1028"/>
                  </a:cubicBezTo>
                  <a:cubicBezTo>
                    <a:pt x="3571" y="1066"/>
                    <a:pt x="3583" y="1117"/>
                    <a:pt x="3597" y="1166"/>
                  </a:cubicBezTo>
                  <a:cubicBezTo>
                    <a:pt x="3645" y="1335"/>
                    <a:pt x="3720" y="1515"/>
                    <a:pt x="3833" y="1731"/>
                  </a:cubicBezTo>
                  <a:cubicBezTo>
                    <a:pt x="3839" y="1742"/>
                    <a:pt x="3845" y="1753"/>
                    <a:pt x="3851" y="1764"/>
                  </a:cubicBezTo>
                  <a:cubicBezTo>
                    <a:pt x="3917" y="1890"/>
                    <a:pt x="3985" y="2020"/>
                    <a:pt x="4022" y="2160"/>
                  </a:cubicBezTo>
                  <a:cubicBezTo>
                    <a:pt x="4045" y="2245"/>
                    <a:pt x="4055" y="2334"/>
                    <a:pt x="4052" y="2424"/>
                  </a:cubicBezTo>
                  <a:cubicBezTo>
                    <a:pt x="4049" y="2510"/>
                    <a:pt x="4034" y="2598"/>
                    <a:pt x="4007" y="2685"/>
                  </a:cubicBezTo>
                  <a:cubicBezTo>
                    <a:pt x="3956" y="2853"/>
                    <a:pt x="3863" y="3012"/>
                    <a:pt x="3739" y="3143"/>
                  </a:cubicBezTo>
                  <a:cubicBezTo>
                    <a:pt x="3619" y="3269"/>
                    <a:pt x="3474" y="3372"/>
                    <a:pt x="3334" y="3472"/>
                  </a:cubicBezTo>
                  <a:cubicBezTo>
                    <a:pt x="3274" y="3514"/>
                    <a:pt x="3213" y="3557"/>
                    <a:pt x="3154" y="3602"/>
                  </a:cubicBezTo>
                  <a:cubicBezTo>
                    <a:pt x="3059" y="3675"/>
                    <a:pt x="2968" y="3755"/>
                    <a:pt x="2879" y="3833"/>
                  </a:cubicBezTo>
                  <a:cubicBezTo>
                    <a:pt x="2778" y="3922"/>
                    <a:pt x="2673" y="4014"/>
                    <a:pt x="2564" y="4093"/>
                  </a:cubicBezTo>
                  <a:cubicBezTo>
                    <a:pt x="2535" y="4114"/>
                    <a:pt x="2506" y="4134"/>
                    <a:pt x="2478" y="4153"/>
                  </a:cubicBezTo>
                  <a:cubicBezTo>
                    <a:pt x="2414" y="4194"/>
                    <a:pt x="2356" y="4224"/>
                    <a:pt x="2301" y="4245"/>
                  </a:cubicBezTo>
                  <a:cubicBezTo>
                    <a:pt x="2238" y="4268"/>
                    <a:pt x="2179" y="4280"/>
                    <a:pt x="2120" y="4280"/>
                  </a:cubicBezTo>
                  <a:cubicBezTo>
                    <a:pt x="2114" y="4280"/>
                    <a:pt x="2108" y="4279"/>
                    <a:pt x="2102" y="4279"/>
                  </a:cubicBezTo>
                  <a:moveTo>
                    <a:pt x="2904" y="353"/>
                  </a:moveTo>
                  <a:cubicBezTo>
                    <a:pt x="2873" y="356"/>
                    <a:pt x="2843" y="361"/>
                    <a:pt x="2811" y="367"/>
                  </a:cubicBezTo>
                  <a:cubicBezTo>
                    <a:pt x="2792" y="370"/>
                    <a:pt x="2773" y="374"/>
                    <a:pt x="2753" y="377"/>
                  </a:cubicBezTo>
                  <a:cubicBezTo>
                    <a:pt x="2729" y="380"/>
                    <a:pt x="2710" y="383"/>
                    <a:pt x="2691" y="384"/>
                  </a:cubicBezTo>
                  <a:cubicBezTo>
                    <a:pt x="2604" y="391"/>
                    <a:pt x="2526" y="377"/>
                    <a:pt x="2471" y="344"/>
                  </a:cubicBezTo>
                  <a:cubicBezTo>
                    <a:pt x="2412" y="308"/>
                    <a:pt x="2380" y="258"/>
                    <a:pt x="2349" y="209"/>
                  </a:cubicBezTo>
                  <a:cubicBezTo>
                    <a:pt x="2333" y="184"/>
                    <a:pt x="2316" y="158"/>
                    <a:pt x="2296" y="135"/>
                  </a:cubicBezTo>
                  <a:cubicBezTo>
                    <a:pt x="2250" y="82"/>
                    <a:pt x="2179" y="41"/>
                    <a:pt x="2100" y="21"/>
                  </a:cubicBezTo>
                  <a:cubicBezTo>
                    <a:pt x="2016" y="1"/>
                    <a:pt x="1929" y="5"/>
                    <a:pt x="1855" y="35"/>
                  </a:cubicBezTo>
                  <a:cubicBezTo>
                    <a:pt x="1733" y="83"/>
                    <a:pt x="1648" y="192"/>
                    <a:pt x="1566" y="296"/>
                  </a:cubicBezTo>
                  <a:cubicBezTo>
                    <a:pt x="1550" y="316"/>
                    <a:pt x="1534" y="337"/>
                    <a:pt x="1518" y="357"/>
                  </a:cubicBezTo>
                  <a:cubicBezTo>
                    <a:pt x="1460" y="428"/>
                    <a:pt x="1400" y="482"/>
                    <a:pt x="1338" y="519"/>
                  </a:cubicBezTo>
                  <a:cubicBezTo>
                    <a:pt x="1263" y="564"/>
                    <a:pt x="1188" y="580"/>
                    <a:pt x="1115" y="569"/>
                  </a:cubicBezTo>
                  <a:cubicBezTo>
                    <a:pt x="1099" y="566"/>
                    <a:pt x="1082" y="562"/>
                    <a:pt x="1066" y="558"/>
                  </a:cubicBezTo>
                  <a:cubicBezTo>
                    <a:pt x="1043" y="552"/>
                    <a:pt x="1020" y="546"/>
                    <a:pt x="996" y="545"/>
                  </a:cubicBezTo>
                  <a:cubicBezTo>
                    <a:pt x="991" y="544"/>
                    <a:pt x="986" y="544"/>
                    <a:pt x="981" y="544"/>
                  </a:cubicBezTo>
                  <a:cubicBezTo>
                    <a:pt x="917" y="544"/>
                    <a:pt x="860" y="576"/>
                    <a:pt x="812" y="609"/>
                  </a:cubicBezTo>
                  <a:cubicBezTo>
                    <a:pt x="754" y="647"/>
                    <a:pt x="693" y="690"/>
                    <a:pt x="643" y="740"/>
                  </a:cubicBezTo>
                  <a:cubicBezTo>
                    <a:pt x="593" y="790"/>
                    <a:pt x="555" y="845"/>
                    <a:pt x="525" y="912"/>
                  </a:cubicBezTo>
                  <a:cubicBezTo>
                    <a:pt x="518" y="926"/>
                    <a:pt x="513" y="941"/>
                    <a:pt x="508" y="956"/>
                  </a:cubicBezTo>
                  <a:cubicBezTo>
                    <a:pt x="505" y="963"/>
                    <a:pt x="503" y="971"/>
                    <a:pt x="500" y="979"/>
                  </a:cubicBezTo>
                  <a:cubicBezTo>
                    <a:pt x="473" y="1051"/>
                    <a:pt x="461" y="1166"/>
                    <a:pt x="466" y="1323"/>
                  </a:cubicBezTo>
                  <a:cubicBezTo>
                    <a:pt x="467" y="1332"/>
                    <a:pt x="467" y="1342"/>
                    <a:pt x="467" y="1351"/>
                  </a:cubicBezTo>
                  <a:cubicBezTo>
                    <a:pt x="470" y="1421"/>
                    <a:pt x="472" y="1494"/>
                    <a:pt x="466" y="1559"/>
                  </a:cubicBezTo>
                  <a:cubicBezTo>
                    <a:pt x="459" y="1631"/>
                    <a:pt x="442" y="1686"/>
                    <a:pt x="413" y="1725"/>
                  </a:cubicBezTo>
                  <a:cubicBezTo>
                    <a:pt x="391" y="1755"/>
                    <a:pt x="354" y="1775"/>
                    <a:pt x="315" y="1796"/>
                  </a:cubicBezTo>
                  <a:cubicBezTo>
                    <a:pt x="282" y="1814"/>
                    <a:pt x="248" y="1832"/>
                    <a:pt x="224" y="1856"/>
                  </a:cubicBezTo>
                  <a:cubicBezTo>
                    <a:pt x="156" y="1924"/>
                    <a:pt x="102" y="2004"/>
                    <a:pt x="67" y="2088"/>
                  </a:cubicBezTo>
                  <a:cubicBezTo>
                    <a:pt x="41" y="2153"/>
                    <a:pt x="23" y="2225"/>
                    <a:pt x="12" y="2307"/>
                  </a:cubicBezTo>
                  <a:cubicBezTo>
                    <a:pt x="4" y="2372"/>
                    <a:pt x="1" y="2441"/>
                    <a:pt x="2" y="2533"/>
                  </a:cubicBezTo>
                  <a:cubicBezTo>
                    <a:pt x="3" y="2618"/>
                    <a:pt x="7" y="2687"/>
                    <a:pt x="15" y="2751"/>
                  </a:cubicBezTo>
                  <a:cubicBezTo>
                    <a:pt x="25" y="2829"/>
                    <a:pt x="41" y="2900"/>
                    <a:pt x="64" y="2965"/>
                  </a:cubicBezTo>
                  <a:cubicBezTo>
                    <a:pt x="86" y="3026"/>
                    <a:pt x="115" y="3086"/>
                    <a:pt x="151" y="3145"/>
                  </a:cubicBezTo>
                  <a:cubicBezTo>
                    <a:pt x="224" y="3265"/>
                    <a:pt x="322" y="3376"/>
                    <a:pt x="442" y="3474"/>
                  </a:cubicBezTo>
                  <a:cubicBezTo>
                    <a:pt x="555" y="3565"/>
                    <a:pt x="683" y="3643"/>
                    <a:pt x="822" y="3705"/>
                  </a:cubicBezTo>
                  <a:cubicBezTo>
                    <a:pt x="867" y="3725"/>
                    <a:pt x="913" y="3743"/>
                    <a:pt x="957" y="3760"/>
                  </a:cubicBezTo>
                  <a:cubicBezTo>
                    <a:pt x="1002" y="3777"/>
                    <a:pt x="1045" y="3794"/>
                    <a:pt x="1087" y="3813"/>
                  </a:cubicBezTo>
                  <a:cubicBezTo>
                    <a:pt x="1228" y="3875"/>
                    <a:pt x="1346" y="3950"/>
                    <a:pt x="1460" y="4022"/>
                  </a:cubicBezTo>
                  <a:cubicBezTo>
                    <a:pt x="1498" y="4045"/>
                    <a:pt x="1537" y="4070"/>
                    <a:pt x="1575" y="4093"/>
                  </a:cubicBezTo>
                  <a:cubicBezTo>
                    <a:pt x="1719" y="4180"/>
                    <a:pt x="1894" y="4270"/>
                    <a:pt x="2102" y="4278"/>
                  </a:cubicBezTo>
                  <a:cubicBezTo>
                    <a:pt x="2167" y="4281"/>
                    <a:pt x="2232" y="4270"/>
                    <a:pt x="2300" y="4244"/>
                  </a:cubicBezTo>
                  <a:cubicBezTo>
                    <a:pt x="2356" y="4224"/>
                    <a:pt x="2414" y="4193"/>
                    <a:pt x="2477" y="4152"/>
                  </a:cubicBezTo>
                  <a:cubicBezTo>
                    <a:pt x="2506" y="4133"/>
                    <a:pt x="2535" y="4114"/>
                    <a:pt x="2563" y="4093"/>
                  </a:cubicBezTo>
                  <a:cubicBezTo>
                    <a:pt x="2672" y="4013"/>
                    <a:pt x="2777" y="3921"/>
                    <a:pt x="2879" y="3832"/>
                  </a:cubicBezTo>
                  <a:cubicBezTo>
                    <a:pt x="2967" y="3755"/>
                    <a:pt x="3059" y="3675"/>
                    <a:pt x="3154" y="3601"/>
                  </a:cubicBezTo>
                  <a:cubicBezTo>
                    <a:pt x="3212" y="3557"/>
                    <a:pt x="3274" y="3513"/>
                    <a:pt x="3333" y="3471"/>
                  </a:cubicBezTo>
                  <a:cubicBezTo>
                    <a:pt x="3474" y="3371"/>
                    <a:pt x="3619" y="3268"/>
                    <a:pt x="3738" y="3142"/>
                  </a:cubicBezTo>
                  <a:cubicBezTo>
                    <a:pt x="3863" y="3011"/>
                    <a:pt x="3955" y="2853"/>
                    <a:pt x="4007" y="2684"/>
                  </a:cubicBezTo>
                  <a:cubicBezTo>
                    <a:pt x="4033" y="2598"/>
                    <a:pt x="4048" y="2510"/>
                    <a:pt x="4051" y="2424"/>
                  </a:cubicBezTo>
                  <a:cubicBezTo>
                    <a:pt x="4054" y="2334"/>
                    <a:pt x="4044" y="2245"/>
                    <a:pt x="4022" y="2160"/>
                  </a:cubicBezTo>
                  <a:cubicBezTo>
                    <a:pt x="3985" y="2020"/>
                    <a:pt x="3916" y="1890"/>
                    <a:pt x="3850" y="1765"/>
                  </a:cubicBezTo>
                  <a:cubicBezTo>
                    <a:pt x="3844" y="1754"/>
                    <a:pt x="3839" y="1743"/>
                    <a:pt x="3833" y="1732"/>
                  </a:cubicBezTo>
                  <a:cubicBezTo>
                    <a:pt x="3719" y="1515"/>
                    <a:pt x="3644" y="1336"/>
                    <a:pt x="3597" y="1166"/>
                  </a:cubicBezTo>
                  <a:cubicBezTo>
                    <a:pt x="3583" y="1117"/>
                    <a:pt x="3570" y="1067"/>
                    <a:pt x="3561" y="1029"/>
                  </a:cubicBezTo>
                  <a:cubicBezTo>
                    <a:pt x="3558" y="1014"/>
                    <a:pt x="3554" y="999"/>
                    <a:pt x="3551" y="984"/>
                  </a:cubicBezTo>
                  <a:cubicBezTo>
                    <a:pt x="3510" y="809"/>
                    <a:pt x="3467" y="627"/>
                    <a:pt x="3345" y="500"/>
                  </a:cubicBezTo>
                  <a:cubicBezTo>
                    <a:pt x="3289" y="442"/>
                    <a:pt x="3219" y="400"/>
                    <a:pt x="3139" y="375"/>
                  </a:cubicBezTo>
                  <a:cubicBezTo>
                    <a:pt x="3085" y="358"/>
                    <a:pt x="3027" y="350"/>
                    <a:pt x="2968" y="350"/>
                  </a:cubicBezTo>
                  <a:cubicBezTo>
                    <a:pt x="2946" y="350"/>
                    <a:pt x="2925" y="351"/>
                    <a:pt x="2904" y="35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74" name="Freeform 39">
              <a:extLst>
                <a:ext uri="{FF2B5EF4-FFF2-40B4-BE49-F238E27FC236}">
                  <a16:creationId xmlns:a16="http://schemas.microsoft.com/office/drawing/2014/main" id="{6AFBBB79-F7A5-446A-8E68-62B641677834}"/>
                </a:ext>
              </a:extLst>
            </p:cNvPr>
            <p:cNvSpPr>
              <a:spLocks noEditPoints="1"/>
            </p:cNvSpPr>
            <p:nvPr/>
          </p:nvSpPr>
          <p:spPr bwMode="auto">
            <a:xfrm>
              <a:off x="4187" y="618"/>
              <a:ext cx="3070" cy="3299"/>
            </a:xfrm>
            <a:custGeom>
              <a:avLst/>
              <a:gdLst>
                <a:gd name="T0" fmla="*/ 1847 w 4148"/>
                <a:gd name="T1" fmla="*/ 4383 h 4458"/>
                <a:gd name="T2" fmla="*/ 1504 w 4148"/>
                <a:gd name="T3" fmla="*/ 4171 h 4458"/>
                <a:gd name="T4" fmla="*/ 966 w 4148"/>
                <a:gd name="T5" fmla="*/ 3869 h 4458"/>
                <a:gd name="T6" fmla="*/ 452 w 4148"/>
                <a:gd name="T7" fmla="*/ 3586 h 4458"/>
                <a:gd name="T8" fmla="*/ 60 w 4148"/>
                <a:gd name="T9" fmla="*/ 3063 h 4458"/>
                <a:gd name="T10" fmla="*/ 0 w 4148"/>
                <a:gd name="T11" fmla="*/ 2615 h 4458"/>
                <a:gd name="T12" fmla="*/ 231 w 4148"/>
                <a:gd name="T13" fmla="*/ 1915 h 4458"/>
                <a:gd name="T14" fmla="*/ 430 w 4148"/>
                <a:gd name="T15" fmla="*/ 1783 h 4458"/>
                <a:gd name="T16" fmla="*/ 480 w 4148"/>
                <a:gd name="T17" fmla="*/ 1396 h 4458"/>
                <a:gd name="T18" fmla="*/ 477 w 4148"/>
                <a:gd name="T19" fmla="*/ 1183 h 4458"/>
                <a:gd name="T20" fmla="*/ 508 w 4148"/>
                <a:gd name="T21" fmla="*/ 1002 h 4458"/>
                <a:gd name="T22" fmla="*/ 631 w 4148"/>
                <a:gd name="T23" fmla="*/ 772 h 4458"/>
                <a:gd name="T24" fmla="*/ 884 w 4148"/>
                <a:gd name="T25" fmla="*/ 578 h 4458"/>
                <a:gd name="T26" fmla="*/ 1060 w 4148"/>
                <a:gd name="T27" fmla="*/ 576 h 4458"/>
                <a:gd name="T28" fmla="*/ 1341 w 4148"/>
                <a:gd name="T29" fmla="*/ 538 h 4458"/>
                <a:gd name="T30" fmla="*/ 1574 w 4148"/>
                <a:gd name="T31" fmla="*/ 306 h 4458"/>
                <a:gd name="T32" fmla="*/ 2127 w 4148"/>
                <a:gd name="T33" fmla="*/ 25 h 4458"/>
                <a:gd name="T34" fmla="*/ 2380 w 4148"/>
                <a:gd name="T35" fmla="*/ 238 h 4458"/>
                <a:gd name="T36" fmla="*/ 2727 w 4148"/>
                <a:gd name="T37" fmla="*/ 432 h 4458"/>
                <a:gd name="T38" fmla="*/ 2856 w 4148"/>
                <a:gd name="T39" fmla="*/ 412 h 4458"/>
                <a:gd name="T40" fmla="*/ 3192 w 4148"/>
                <a:gd name="T41" fmla="*/ 413 h 4458"/>
                <a:gd name="T42" fmla="*/ 3625 w 4148"/>
                <a:gd name="T43" fmla="*/ 1045 h 4458"/>
                <a:gd name="T44" fmla="*/ 3668 w 4148"/>
                <a:gd name="T45" fmla="*/ 1223 h 4458"/>
                <a:gd name="T46" fmla="*/ 3937 w 4148"/>
                <a:gd name="T47" fmla="*/ 1859 h 4458"/>
                <a:gd name="T48" fmla="*/ 4146 w 4148"/>
                <a:gd name="T49" fmla="*/ 2518 h 4458"/>
                <a:gd name="T50" fmla="*/ 3830 w 4148"/>
                <a:gd name="T51" fmla="*/ 3265 h 4458"/>
                <a:gd name="T52" fmla="*/ 3225 w 4148"/>
                <a:gd name="T53" fmla="*/ 3740 h 4458"/>
                <a:gd name="T54" fmla="*/ 2614 w 4148"/>
                <a:gd name="T55" fmla="*/ 4258 h 4458"/>
                <a:gd name="T56" fmla="*/ 2342 w 4148"/>
                <a:gd name="T57" fmla="*/ 4420 h 4458"/>
                <a:gd name="T58" fmla="*/ 2135 w 4148"/>
                <a:gd name="T59" fmla="*/ 4456 h 4458"/>
                <a:gd name="T60" fmla="*/ 2856 w 4148"/>
                <a:gd name="T61" fmla="*/ 413 h 4458"/>
                <a:gd name="T62" fmla="*/ 2727 w 4148"/>
                <a:gd name="T63" fmla="*/ 433 h 4458"/>
                <a:gd name="T64" fmla="*/ 2379 w 4148"/>
                <a:gd name="T65" fmla="*/ 238 h 4458"/>
                <a:gd name="T66" fmla="*/ 2127 w 4148"/>
                <a:gd name="T67" fmla="*/ 25 h 4458"/>
                <a:gd name="T68" fmla="*/ 1575 w 4148"/>
                <a:gd name="T69" fmla="*/ 307 h 4458"/>
                <a:gd name="T70" fmla="*/ 1341 w 4148"/>
                <a:gd name="T71" fmla="*/ 539 h 4458"/>
                <a:gd name="T72" fmla="*/ 1059 w 4148"/>
                <a:gd name="T73" fmla="*/ 577 h 4458"/>
                <a:gd name="T74" fmla="*/ 884 w 4148"/>
                <a:gd name="T75" fmla="*/ 578 h 4458"/>
                <a:gd name="T76" fmla="*/ 632 w 4148"/>
                <a:gd name="T77" fmla="*/ 773 h 4458"/>
                <a:gd name="T78" fmla="*/ 508 w 4148"/>
                <a:gd name="T79" fmla="*/ 1002 h 4458"/>
                <a:gd name="T80" fmla="*/ 480 w 4148"/>
                <a:gd name="T81" fmla="*/ 1377 h 4458"/>
                <a:gd name="T82" fmla="*/ 483 w 4148"/>
                <a:gd name="T83" fmla="*/ 1612 h 4458"/>
                <a:gd name="T84" fmla="*/ 327 w 4148"/>
                <a:gd name="T85" fmla="*/ 1855 h 4458"/>
                <a:gd name="T86" fmla="*/ 68 w 4148"/>
                <a:gd name="T87" fmla="*/ 2156 h 4458"/>
                <a:gd name="T88" fmla="*/ 12 w 4148"/>
                <a:gd name="T89" fmla="*/ 2840 h 4458"/>
                <a:gd name="T90" fmla="*/ 149 w 4148"/>
                <a:gd name="T91" fmla="*/ 3248 h 4458"/>
                <a:gd name="T92" fmla="*/ 847 w 4148"/>
                <a:gd name="T93" fmla="*/ 3820 h 4458"/>
                <a:gd name="T94" fmla="*/ 1117 w 4148"/>
                <a:gd name="T95" fmla="*/ 3931 h 4458"/>
                <a:gd name="T96" fmla="*/ 1604 w 4148"/>
                <a:gd name="T97" fmla="*/ 4242 h 4458"/>
                <a:gd name="T98" fmla="*/ 2135 w 4148"/>
                <a:gd name="T99" fmla="*/ 4455 h 4458"/>
                <a:gd name="T100" fmla="*/ 2525 w 4148"/>
                <a:gd name="T101" fmla="*/ 4320 h 4458"/>
                <a:gd name="T102" fmla="*/ 2928 w 4148"/>
                <a:gd name="T103" fmla="*/ 3992 h 4458"/>
                <a:gd name="T104" fmla="*/ 3416 w 4148"/>
                <a:gd name="T105" fmla="*/ 3600 h 4458"/>
                <a:gd name="T106" fmla="*/ 4103 w 4148"/>
                <a:gd name="T107" fmla="*/ 2789 h 4458"/>
                <a:gd name="T108" fmla="*/ 4110 w 4148"/>
                <a:gd name="T109" fmla="*/ 2245 h 4458"/>
                <a:gd name="T110" fmla="*/ 3908 w 4148"/>
                <a:gd name="T111" fmla="*/ 1806 h 4458"/>
                <a:gd name="T112" fmla="*/ 3632 w 4148"/>
                <a:gd name="T113" fmla="*/ 1082 h 4458"/>
                <a:gd name="T114" fmla="*/ 3408 w 4148"/>
                <a:gd name="T115" fmla="*/ 539 h 4458"/>
                <a:gd name="T116" fmla="*/ 3029 w 4148"/>
                <a:gd name="T117" fmla="*/ 392 h 4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8" h="4458">
                  <a:moveTo>
                    <a:pt x="2135" y="4456"/>
                  </a:moveTo>
                  <a:cubicBezTo>
                    <a:pt x="2040" y="4451"/>
                    <a:pt x="1946" y="4427"/>
                    <a:pt x="1847" y="4383"/>
                  </a:cubicBezTo>
                  <a:cubicBezTo>
                    <a:pt x="1800" y="4362"/>
                    <a:pt x="1723" y="4325"/>
                    <a:pt x="1604" y="4242"/>
                  </a:cubicBezTo>
                  <a:cubicBezTo>
                    <a:pt x="1570" y="4219"/>
                    <a:pt x="1536" y="4195"/>
                    <a:pt x="1504" y="4171"/>
                  </a:cubicBezTo>
                  <a:cubicBezTo>
                    <a:pt x="1386" y="4087"/>
                    <a:pt x="1265" y="4000"/>
                    <a:pt x="1117" y="3931"/>
                  </a:cubicBezTo>
                  <a:cubicBezTo>
                    <a:pt x="1068" y="3909"/>
                    <a:pt x="1018" y="3889"/>
                    <a:pt x="966" y="3869"/>
                  </a:cubicBezTo>
                  <a:cubicBezTo>
                    <a:pt x="927" y="3854"/>
                    <a:pt x="887" y="3838"/>
                    <a:pt x="847" y="3821"/>
                  </a:cubicBezTo>
                  <a:cubicBezTo>
                    <a:pt x="702" y="3758"/>
                    <a:pt x="569" y="3679"/>
                    <a:pt x="452" y="3586"/>
                  </a:cubicBezTo>
                  <a:cubicBezTo>
                    <a:pt x="326" y="3485"/>
                    <a:pt x="223" y="3372"/>
                    <a:pt x="148" y="3249"/>
                  </a:cubicBezTo>
                  <a:cubicBezTo>
                    <a:pt x="112" y="3188"/>
                    <a:pt x="82" y="3125"/>
                    <a:pt x="60" y="3063"/>
                  </a:cubicBezTo>
                  <a:cubicBezTo>
                    <a:pt x="37" y="2995"/>
                    <a:pt x="21" y="2922"/>
                    <a:pt x="11" y="2840"/>
                  </a:cubicBezTo>
                  <a:cubicBezTo>
                    <a:pt x="1" y="2755"/>
                    <a:pt x="0" y="2671"/>
                    <a:pt x="0" y="2615"/>
                  </a:cubicBezTo>
                  <a:cubicBezTo>
                    <a:pt x="0" y="2463"/>
                    <a:pt x="8" y="2302"/>
                    <a:pt x="68" y="2155"/>
                  </a:cubicBezTo>
                  <a:cubicBezTo>
                    <a:pt x="103" y="2068"/>
                    <a:pt x="160" y="1985"/>
                    <a:pt x="231" y="1915"/>
                  </a:cubicBezTo>
                  <a:cubicBezTo>
                    <a:pt x="257" y="1890"/>
                    <a:pt x="292" y="1872"/>
                    <a:pt x="327" y="1854"/>
                  </a:cubicBezTo>
                  <a:cubicBezTo>
                    <a:pt x="368" y="1833"/>
                    <a:pt x="407" y="1813"/>
                    <a:pt x="430" y="1783"/>
                  </a:cubicBezTo>
                  <a:cubicBezTo>
                    <a:pt x="459" y="1743"/>
                    <a:pt x="476" y="1687"/>
                    <a:pt x="482" y="1612"/>
                  </a:cubicBezTo>
                  <a:cubicBezTo>
                    <a:pt x="488" y="1545"/>
                    <a:pt x="484" y="1469"/>
                    <a:pt x="480" y="1396"/>
                  </a:cubicBezTo>
                  <a:cubicBezTo>
                    <a:pt x="480" y="1389"/>
                    <a:pt x="479" y="1383"/>
                    <a:pt x="479" y="1377"/>
                  </a:cubicBezTo>
                  <a:cubicBezTo>
                    <a:pt x="475" y="1303"/>
                    <a:pt x="474" y="1238"/>
                    <a:pt x="477" y="1183"/>
                  </a:cubicBezTo>
                  <a:cubicBezTo>
                    <a:pt x="480" y="1118"/>
                    <a:pt x="488" y="1065"/>
                    <a:pt x="500" y="1026"/>
                  </a:cubicBezTo>
                  <a:cubicBezTo>
                    <a:pt x="503" y="1018"/>
                    <a:pt x="505" y="1010"/>
                    <a:pt x="508" y="1002"/>
                  </a:cubicBezTo>
                  <a:cubicBezTo>
                    <a:pt x="512" y="987"/>
                    <a:pt x="516" y="972"/>
                    <a:pt x="522" y="957"/>
                  </a:cubicBezTo>
                  <a:cubicBezTo>
                    <a:pt x="550" y="885"/>
                    <a:pt x="584" y="827"/>
                    <a:pt x="631" y="772"/>
                  </a:cubicBezTo>
                  <a:cubicBezTo>
                    <a:pt x="673" y="725"/>
                    <a:pt x="723" y="680"/>
                    <a:pt x="795" y="629"/>
                  </a:cubicBezTo>
                  <a:cubicBezTo>
                    <a:pt x="828" y="605"/>
                    <a:pt x="856" y="589"/>
                    <a:pt x="884" y="578"/>
                  </a:cubicBezTo>
                  <a:cubicBezTo>
                    <a:pt x="920" y="563"/>
                    <a:pt x="953" y="558"/>
                    <a:pt x="986" y="561"/>
                  </a:cubicBezTo>
                  <a:cubicBezTo>
                    <a:pt x="1011" y="563"/>
                    <a:pt x="1036" y="569"/>
                    <a:pt x="1060" y="576"/>
                  </a:cubicBezTo>
                  <a:cubicBezTo>
                    <a:pt x="1076" y="580"/>
                    <a:pt x="1093" y="585"/>
                    <a:pt x="1110" y="588"/>
                  </a:cubicBezTo>
                  <a:cubicBezTo>
                    <a:pt x="1185" y="602"/>
                    <a:pt x="1263" y="585"/>
                    <a:pt x="1341" y="538"/>
                  </a:cubicBezTo>
                  <a:cubicBezTo>
                    <a:pt x="1404" y="500"/>
                    <a:pt x="1466" y="443"/>
                    <a:pt x="1525" y="369"/>
                  </a:cubicBezTo>
                  <a:cubicBezTo>
                    <a:pt x="1542" y="349"/>
                    <a:pt x="1558" y="327"/>
                    <a:pt x="1574" y="306"/>
                  </a:cubicBezTo>
                  <a:cubicBezTo>
                    <a:pt x="1658" y="196"/>
                    <a:pt x="1744" y="81"/>
                    <a:pt x="1873" y="32"/>
                  </a:cubicBezTo>
                  <a:cubicBezTo>
                    <a:pt x="1950" y="2"/>
                    <a:pt x="2040" y="0"/>
                    <a:pt x="2127" y="25"/>
                  </a:cubicBezTo>
                  <a:cubicBezTo>
                    <a:pt x="2210" y="48"/>
                    <a:pt x="2283" y="96"/>
                    <a:pt x="2328" y="154"/>
                  </a:cubicBezTo>
                  <a:cubicBezTo>
                    <a:pt x="2348" y="180"/>
                    <a:pt x="2364" y="210"/>
                    <a:pt x="2380" y="238"/>
                  </a:cubicBezTo>
                  <a:cubicBezTo>
                    <a:pt x="2410" y="291"/>
                    <a:pt x="2441" y="347"/>
                    <a:pt x="2502" y="387"/>
                  </a:cubicBezTo>
                  <a:cubicBezTo>
                    <a:pt x="2577" y="436"/>
                    <a:pt x="2676" y="436"/>
                    <a:pt x="2727" y="432"/>
                  </a:cubicBezTo>
                  <a:cubicBezTo>
                    <a:pt x="2747" y="430"/>
                    <a:pt x="2768" y="428"/>
                    <a:pt x="2792" y="424"/>
                  </a:cubicBezTo>
                  <a:cubicBezTo>
                    <a:pt x="2813" y="420"/>
                    <a:pt x="2835" y="416"/>
                    <a:pt x="2856" y="412"/>
                  </a:cubicBezTo>
                  <a:cubicBezTo>
                    <a:pt x="2888" y="406"/>
                    <a:pt x="2917" y="400"/>
                    <a:pt x="2948" y="396"/>
                  </a:cubicBezTo>
                  <a:cubicBezTo>
                    <a:pt x="3031" y="385"/>
                    <a:pt x="3116" y="391"/>
                    <a:pt x="3192" y="413"/>
                  </a:cubicBezTo>
                  <a:cubicBezTo>
                    <a:pt x="3277" y="437"/>
                    <a:pt x="3350" y="479"/>
                    <a:pt x="3409" y="538"/>
                  </a:cubicBezTo>
                  <a:cubicBezTo>
                    <a:pt x="3539" y="670"/>
                    <a:pt x="3583" y="860"/>
                    <a:pt x="3625" y="1045"/>
                  </a:cubicBezTo>
                  <a:cubicBezTo>
                    <a:pt x="3627" y="1057"/>
                    <a:pt x="3630" y="1069"/>
                    <a:pt x="3633" y="1081"/>
                  </a:cubicBezTo>
                  <a:cubicBezTo>
                    <a:pt x="3643" y="1124"/>
                    <a:pt x="3655" y="1174"/>
                    <a:pt x="3668" y="1223"/>
                  </a:cubicBezTo>
                  <a:cubicBezTo>
                    <a:pt x="3717" y="1402"/>
                    <a:pt x="3795" y="1592"/>
                    <a:pt x="3909" y="1805"/>
                  </a:cubicBezTo>
                  <a:cubicBezTo>
                    <a:pt x="3918" y="1823"/>
                    <a:pt x="3928" y="1841"/>
                    <a:pt x="3937" y="1859"/>
                  </a:cubicBezTo>
                  <a:cubicBezTo>
                    <a:pt x="4003" y="1981"/>
                    <a:pt x="4072" y="2108"/>
                    <a:pt x="4111" y="2244"/>
                  </a:cubicBezTo>
                  <a:cubicBezTo>
                    <a:pt x="4136" y="2332"/>
                    <a:pt x="4148" y="2425"/>
                    <a:pt x="4146" y="2518"/>
                  </a:cubicBezTo>
                  <a:cubicBezTo>
                    <a:pt x="4144" y="2608"/>
                    <a:pt x="4130" y="2700"/>
                    <a:pt x="4104" y="2790"/>
                  </a:cubicBezTo>
                  <a:cubicBezTo>
                    <a:pt x="4053" y="2965"/>
                    <a:pt x="3958" y="3130"/>
                    <a:pt x="3830" y="3265"/>
                  </a:cubicBezTo>
                  <a:cubicBezTo>
                    <a:pt x="3708" y="3395"/>
                    <a:pt x="3560" y="3500"/>
                    <a:pt x="3416" y="3601"/>
                  </a:cubicBezTo>
                  <a:cubicBezTo>
                    <a:pt x="3353" y="3646"/>
                    <a:pt x="3287" y="3693"/>
                    <a:pt x="3225" y="3740"/>
                  </a:cubicBezTo>
                  <a:cubicBezTo>
                    <a:pt x="3122" y="3820"/>
                    <a:pt x="3024" y="3908"/>
                    <a:pt x="2929" y="3992"/>
                  </a:cubicBezTo>
                  <a:cubicBezTo>
                    <a:pt x="2827" y="4083"/>
                    <a:pt x="2722" y="4176"/>
                    <a:pt x="2614" y="4258"/>
                  </a:cubicBezTo>
                  <a:cubicBezTo>
                    <a:pt x="2584" y="4280"/>
                    <a:pt x="2554" y="4301"/>
                    <a:pt x="2525" y="4321"/>
                  </a:cubicBezTo>
                  <a:cubicBezTo>
                    <a:pt x="2459" y="4366"/>
                    <a:pt x="2399" y="4398"/>
                    <a:pt x="2342" y="4420"/>
                  </a:cubicBezTo>
                  <a:cubicBezTo>
                    <a:pt x="2278" y="4444"/>
                    <a:pt x="2218" y="4456"/>
                    <a:pt x="2158" y="4456"/>
                  </a:cubicBezTo>
                  <a:cubicBezTo>
                    <a:pt x="2150" y="4456"/>
                    <a:pt x="2143" y="4456"/>
                    <a:pt x="2135" y="4456"/>
                  </a:cubicBezTo>
                  <a:moveTo>
                    <a:pt x="2948" y="397"/>
                  </a:moveTo>
                  <a:cubicBezTo>
                    <a:pt x="2917" y="401"/>
                    <a:pt x="2888" y="406"/>
                    <a:pt x="2856" y="413"/>
                  </a:cubicBezTo>
                  <a:cubicBezTo>
                    <a:pt x="2835" y="417"/>
                    <a:pt x="2814" y="421"/>
                    <a:pt x="2792" y="424"/>
                  </a:cubicBezTo>
                  <a:cubicBezTo>
                    <a:pt x="2768" y="428"/>
                    <a:pt x="2747" y="431"/>
                    <a:pt x="2727" y="433"/>
                  </a:cubicBezTo>
                  <a:cubicBezTo>
                    <a:pt x="2638" y="440"/>
                    <a:pt x="2557" y="424"/>
                    <a:pt x="2501" y="388"/>
                  </a:cubicBezTo>
                  <a:cubicBezTo>
                    <a:pt x="2440" y="348"/>
                    <a:pt x="2409" y="292"/>
                    <a:pt x="2379" y="238"/>
                  </a:cubicBezTo>
                  <a:cubicBezTo>
                    <a:pt x="2364" y="210"/>
                    <a:pt x="2347" y="181"/>
                    <a:pt x="2327" y="155"/>
                  </a:cubicBezTo>
                  <a:cubicBezTo>
                    <a:pt x="2283" y="96"/>
                    <a:pt x="2209" y="49"/>
                    <a:pt x="2127" y="25"/>
                  </a:cubicBezTo>
                  <a:cubicBezTo>
                    <a:pt x="2040" y="0"/>
                    <a:pt x="1950" y="3"/>
                    <a:pt x="1873" y="32"/>
                  </a:cubicBezTo>
                  <a:cubicBezTo>
                    <a:pt x="1745" y="82"/>
                    <a:pt x="1658" y="196"/>
                    <a:pt x="1575" y="307"/>
                  </a:cubicBezTo>
                  <a:cubicBezTo>
                    <a:pt x="1559" y="328"/>
                    <a:pt x="1542" y="349"/>
                    <a:pt x="1526" y="370"/>
                  </a:cubicBezTo>
                  <a:cubicBezTo>
                    <a:pt x="1467" y="444"/>
                    <a:pt x="1405" y="501"/>
                    <a:pt x="1341" y="539"/>
                  </a:cubicBezTo>
                  <a:cubicBezTo>
                    <a:pt x="1263" y="586"/>
                    <a:pt x="1185" y="603"/>
                    <a:pt x="1109" y="589"/>
                  </a:cubicBezTo>
                  <a:cubicBezTo>
                    <a:pt x="1093" y="586"/>
                    <a:pt x="1076" y="581"/>
                    <a:pt x="1059" y="577"/>
                  </a:cubicBezTo>
                  <a:cubicBezTo>
                    <a:pt x="1036" y="570"/>
                    <a:pt x="1011" y="563"/>
                    <a:pt x="986" y="561"/>
                  </a:cubicBezTo>
                  <a:cubicBezTo>
                    <a:pt x="953" y="558"/>
                    <a:pt x="920" y="564"/>
                    <a:pt x="884" y="578"/>
                  </a:cubicBezTo>
                  <a:cubicBezTo>
                    <a:pt x="857" y="590"/>
                    <a:pt x="829" y="606"/>
                    <a:pt x="796" y="629"/>
                  </a:cubicBezTo>
                  <a:cubicBezTo>
                    <a:pt x="724" y="681"/>
                    <a:pt x="673" y="725"/>
                    <a:pt x="632" y="773"/>
                  </a:cubicBezTo>
                  <a:cubicBezTo>
                    <a:pt x="585" y="827"/>
                    <a:pt x="550" y="886"/>
                    <a:pt x="523" y="958"/>
                  </a:cubicBezTo>
                  <a:cubicBezTo>
                    <a:pt x="517" y="972"/>
                    <a:pt x="513" y="987"/>
                    <a:pt x="508" y="1002"/>
                  </a:cubicBezTo>
                  <a:cubicBezTo>
                    <a:pt x="506" y="1010"/>
                    <a:pt x="503" y="1018"/>
                    <a:pt x="501" y="1027"/>
                  </a:cubicBezTo>
                  <a:cubicBezTo>
                    <a:pt x="478" y="1098"/>
                    <a:pt x="471" y="1216"/>
                    <a:pt x="480" y="1377"/>
                  </a:cubicBezTo>
                  <a:cubicBezTo>
                    <a:pt x="480" y="1383"/>
                    <a:pt x="481" y="1389"/>
                    <a:pt x="481" y="1395"/>
                  </a:cubicBezTo>
                  <a:cubicBezTo>
                    <a:pt x="485" y="1469"/>
                    <a:pt x="489" y="1545"/>
                    <a:pt x="483" y="1612"/>
                  </a:cubicBezTo>
                  <a:cubicBezTo>
                    <a:pt x="477" y="1688"/>
                    <a:pt x="460" y="1744"/>
                    <a:pt x="430" y="1783"/>
                  </a:cubicBezTo>
                  <a:cubicBezTo>
                    <a:pt x="408" y="1814"/>
                    <a:pt x="369" y="1834"/>
                    <a:pt x="327" y="1855"/>
                  </a:cubicBezTo>
                  <a:cubicBezTo>
                    <a:pt x="293" y="1873"/>
                    <a:pt x="257" y="1891"/>
                    <a:pt x="231" y="1916"/>
                  </a:cubicBezTo>
                  <a:cubicBezTo>
                    <a:pt x="160" y="1985"/>
                    <a:pt x="104" y="2068"/>
                    <a:pt x="68" y="2156"/>
                  </a:cubicBezTo>
                  <a:cubicBezTo>
                    <a:pt x="8" y="2302"/>
                    <a:pt x="0" y="2463"/>
                    <a:pt x="1" y="2615"/>
                  </a:cubicBezTo>
                  <a:cubicBezTo>
                    <a:pt x="1" y="2671"/>
                    <a:pt x="2" y="2755"/>
                    <a:pt x="12" y="2840"/>
                  </a:cubicBezTo>
                  <a:cubicBezTo>
                    <a:pt x="22" y="2922"/>
                    <a:pt x="38" y="2995"/>
                    <a:pt x="61" y="3062"/>
                  </a:cubicBezTo>
                  <a:cubicBezTo>
                    <a:pt x="83" y="3125"/>
                    <a:pt x="112" y="3188"/>
                    <a:pt x="149" y="3248"/>
                  </a:cubicBezTo>
                  <a:cubicBezTo>
                    <a:pt x="224" y="3371"/>
                    <a:pt x="326" y="3485"/>
                    <a:pt x="453" y="3586"/>
                  </a:cubicBezTo>
                  <a:cubicBezTo>
                    <a:pt x="569" y="3679"/>
                    <a:pt x="702" y="3757"/>
                    <a:pt x="847" y="3820"/>
                  </a:cubicBezTo>
                  <a:cubicBezTo>
                    <a:pt x="887" y="3837"/>
                    <a:pt x="927" y="3853"/>
                    <a:pt x="966" y="3868"/>
                  </a:cubicBezTo>
                  <a:cubicBezTo>
                    <a:pt x="1019" y="3889"/>
                    <a:pt x="1068" y="3908"/>
                    <a:pt x="1117" y="3931"/>
                  </a:cubicBezTo>
                  <a:cubicBezTo>
                    <a:pt x="1265" y="3999"/>
                    <a:pt x="1387" y="4086"/>
                    <a:pt x="1504" y="4171"/>
                  </a:cubicBezTo>
                  <a:cubicBezTo>
                    <a:pt x="1537" y="4194"/>
                    <a:pt x="1571" y="4218"/>
                    <a:pt x="1604" y="4242"/>
                  </a:cubicBezTo>
                  <a:cubicBezTo>
                    <a:pt x="1661" y="4281"/>
                    <a:pt x="1749" y="4339"/>
                    <a:pt x="1847" y="4383"/>
                  </a:cubicBezTo>
                  <a:cubicBezTo>
                    <a:pt x="1946" y="4426"/>
                    <a:pt x="2040" y="4450"/>
                    <a:pt x="2135" y="4455"/>
                  </a:cubicBezTo>
                  <a:cubicBezTo>
                    <a:pt x="2203" y="4458"/>
                    <a:pt x="2270" y="4446"/>
                    <a:pt x="2342" y="4419"/>
                  </a:cubicBezTo>
                  <a:cubicBezTo>
                    <a:pt x="2399" y="4397"/>
                    <a:pt x="2459" y="4365"/>
                    <a:pt x="2525" y="4320"/>
                  </a:cubicBezTo>
                  <a:cubicBezTo>
                    <a:pt x="2554" y="4301"/>
                    <a:pt x="2584" y="4280"/>
                    <a:pt x="2613" y="4257"/>
                  </a:cubicBezTo>
                  <a:cubicBezTo>
                    <a:pt x="2722" y="4176"/>
                    <a:pt x="2827" y="4082"/>
                    <a:pt x="2928" y="3992"/>
                  </a:cubicBezTo>
                  <a:cubicBezTo>
                    <a:pt x="3023" y="3907"/>
                    <a:pt x="3121" y="3819"/>
                    <a:pt x="3224" y="3740"/>
                  </a:cubicBezTo>
                  <a:cubicBezTo>
                    <a:pt x="3287" y="3692"/>
                    <a:pt x="3352" y="3645"/>
                    <a:pt x="3416" y="3600"/>
                  </a:cubicBezTo>
                  <a:cubicBezTo>
                    <a:pt x="3559" y="3499"/>
                    <a:pt x="3707" y="3394"/>
                    <a:pt x="3829" y="3265"/>
                  </a:cubicBezTo>
                  <a:cubicBezTo>
                    <a:pt x="3957" y="3129"/>
                    <a:pt x="4052" y="2965"/>
                    <a:pt x="4103" y="2789"/>
                  </a:cubicBezTo>
                  <a:cubicBezTo>
                    <a:pt x="4129" y="2700"/>
                    <a:pt x="4143" y="2608"/>
                    <a:pt x="4145" y="2518"/>
                  </a:cubicBezTo>
                  <a:cubicBezTo>
                    <a:pt x="4147" y="2425"/>
                    <a:pt x="4135" y="2333"/>
                    <a:pt x="4110" y="2245"/>
                  </a:cubicBezTo>
                  <a:cubicBezTo>
                    <a:pt x="4071" y="2108"/>
                    <a:pt x="4003" y="1981"/>
                    <a:pt x="3937" y="1859"/>
                  </a:cubicBezTo>
                  <a:cubicBezTo>
                    <a:pt x="3927" y="1841"/>
                    <a:pt x="3918" y="1824"/>
                    <a:pt x="3908" y="1806"/>
                  </a:cubicBezTo>
                  <a:cubicBezTo>
                    <a:pt x="3795" y="1593"/>
                    <a:pt x="3716" y="1402"/>
                    <a:pt x="3667" y="1224"/>
                  </a:cubicBezTo>
                  <a:cubicBezTo>
                    <a:pt x="3654" y="1174"/>
                    <a:pt x="3642" y="1124"/>
                    <a:pt x="3632" y="1082"/>
                  </a:cubicBezTo>
                  <a:cubicBezTo>
                    <a:pt x="3629" y="1069"/>
                    <a:pt x="3627" y="1057"/>
                    <a:pt x="3624" y="1045"/>
                  </a:cubicBezTo>
                  <a:cubicBezTo>
                    <a:pt x="3582" y="861"/>
                    <a:pt x="3539" y="670"/>
                    <a:pt x="3408" y="539"/>
                  </a:cubicBezTo>
                  <a:cubicBezTo>
                    <a:pt x="3349" y="480"/>
                    <a:pt x="3276" y="437"/>
                    <a:pt x="3192" y="413"/>
                  </a:cubicBezTo>
                  <a:cubicBezTo>
                    <a:pt x="3140" y="399"/>
                    <a:pt x="3085" y="392"/>
                    <a:pt x="3029" y="392"/>
                  </a:cubicBezTo>
                  <a:cubicBezTo>
                    <a:pt x="3002" y="392"/>
                    <a:pt x="2975" y="393"/>
                    <a:pt x="2948" y="3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75" name="Freeform 40">
              <a:extLst>
                <a:ext uri="{FF2B5EF4-FFF2-40B4-BE49-F238E27FC236}">
                  <a16:creationId xmlns:a16="http://schemas.microsoft.com/office/drawing/2014/main" id="{7B87C53C-E951-4C6D-B40E-E1798C471206}"/>
                </a:ext>
              </a:extLst>
            </p:cNvPr>
            <p:cNvSpPr>
              <a:spLocks noEditPoints="1"/>
            </p:cNvSpPr>
            <p:nvPr/>
          </p:nvSpPr>
          <p:spPr bwMode="auto">
            <a:xfrm>
              <a:off x="4152" y="545"/>
              <a:ext cx="3150" cy="3431"/>
            </a:xfrm>
            <a:custGeom>
              <a:avLst/>
              <a:gdLst>
                <a:gd name="T0" fmla="*/ 1879 w 4256"/>
                <a:gd name="T1" fmla="*/ 4551 h 4636"/>
                <a:gd name="T2" fmla="*/ 1544 w 4256"/>
                <a:gd name="T3" fmla="*/ 4319 h 4636"/>
                <a:gd name="T4" fmla="*/ 980 w 4256"/>
                <a:gd name="T5" fmla="*/ 3979 h 4636"/>
                <a:gd name="T6" fmla="*/ 465 w 4256"/>
                <a:gd name="T7" fmla="*/ 3699 h 4636"/>
                <a:gd name="T8" fmla="*/ 59 w 4256"/>
                <a:gd name="T9" fmla="*/ 3161 h 4636"/>
                <a:gd name="T10" fmla="*/ 13 w 4256"/>
                <a:gd name="T11" fmla="*/ 2457 h 4636"/>
                <a:gd name="T12" fmla="*/ 240 w 4256"/>
                <a:gd name="T13" fmla="*/ 1976 h 4636"/>
                <a:gd name="T14" fmla="*/ 449 w 4256"/>
                <a:gd name="T15" fmla="*/ 1842 h 4636"/>
                <a:gd name="T16" fmla="*/ 495 w 4256"/>
                <a:gd name="T17" fmla="*/ 1437 h 4636"/>
                <a:gd name="T18" fmla="*/ 503 w 4256"/>
                <a:gd name="T19" fmla="*/ 1075 h 4636"/>
                <a:gd name="T20" fmla="*/ 522 w 4256"/>
                <a:gd name="T21" fmla="*/ 1004 h 4636"/>
                <a:gd name="T22" fmla="*/ 782 w 4256"/>
                <a:gd name="T23" fmla="*/ 650 h 4636"/>
                <a:gd name="T24" fmla="*/ 979 w 4256"/>
                <a:gd name="T25" fmla="*/ 578 h 4636"/>
                <a:gd name="T26" fmla="*/ 1106 w 4256"/>
                <a:gd name="T27" fmla="*/ 609 h 4636"/>
                <a:gd name="T28" fmla="*/ 1535 w 4256"/>
                <a:gd name="T29" fmla="*/ 383 h 4636"/>
                <a:gd name="T30" fmla="*/ 1893 w 4256"/>
                <a:gd name="T31" fmla="*/ 31 h 4636"/>
                <a:gd name="T32" fmla="*/ 2362 w 4256"/>
                <a:gd name="T33" fmla="*/ 176 h 4636"/>
                <a:gd name="T34" fmla="*/ 2534 w 4256"/>
                <a:gd name="T35" fmla="*/ 432 h 4636"/>
                <a:gd name="T36" fmla="*/ 2833 w 4256"/>
                <a:gd name="T37" fmla="*/ 473 h 4636"/>
                <a:gd name="T38" fmla="*/ 2994 w 4256"/>
                <a:gd name="T39" fmla="*/ 441 h 4636"/>
                <a:gd name="T40" fmla="*/ 3474 w 4256"/>
                <a:gd name="T41" fmla="*/ 578 h 4636"/>
                <a:gd name="T42" fmla="*/ 3706 w 4256"/>
                <a:gd name="T43" fmla="*/ 1136 h 4636"/>
                <a:gd name="T44" fmla="*/ 3845 w 4256"/>
                <a:gd name="T45" fmla="*/ 1587 h 4636"/>
                <a:gd name="T46" fmla="*/ 4025 w 4256"/>
                <a:gd name="T47" fmla="*/ 1952 h 4636"/>
                <a:gd name="T48" fmla="*/ 4203 w 4256"/>
                <a:gd name="T49" fmla="*/ 2896 h 4636"/>
                <a:gd name="T50" fmla="*/ 3923 w 4256"/>
                <a:gd name="T51" fmla="*/ 3389 h 4636"/>
                <a:gd name="T52" fmla="*/ 3297 w 4256"/>
                <a:gd name="T53" fmla="*/ 3880 h 4636"/>
                <a:gd name="T54" fmla="*/ 2666 w 4256"/>
                <a:gd name="T55" fmla="*/ 4424 h 4636"/>
                <a:gd name="T56" fmla="*/ 2385 w 4256"/>
                <a:gd name="T57" fmla="*/ 4596 h 4636"/>
                <a:gd name="T58" fmla="*/ 2170 w 4256"/>
                <a:gd name="T59" fmla="*/ 4633 h 4636"/>
                <a:gd name="T60" fmla="*/ 2904 w 4256"/>
                <a:gd name="T61" fmla="*/ 459 h 4636"/>
                <a:gd name="T62" fmla="*/ 2766 w 4256"/>
                <a:gd name="T63" fmla="*/ 483 h 4636"/>
                <a:gd name="T64" fmla="*/ 2412 w 4256"/>
                <a:gd name="T65" fmla="*/ 268 h 4636"/>
                <a:gd name="T66" fmla="*/ 2156 w 4256"/>
                <a:gd name="T67" fmla="*/ 31 h 4636"/>
                <a:gd name="T68" fmla="*/ 1585 w 4256"/>
                <a:gd name="T69" fmla="*/ 318 h 4636"/>
                <a:gd name="T70" fmla="*/ 1346 w 4256"/>
                <a:gd name="T71" fmla="*/ 561 h 4636"/>
                <a:gd name="T72" fmla="*/ 1055 w 4256"/>
                <a:gd name="T73" fmla="*/ 597 h 4636"/>
                <a:gd name="T74" fmla="*/ 873 w 4256"/>
                <a:gd name="T75" fmla="*/ 597 h 4636"/>
                <a:gd name="T76" fmla="*/ 623 w 4256"/>
                <a:gd name="T77" fmla="*/ 807 h 4636"/>
                <a:gd name="T78" fmla="*/ 510 w 4256"/>
                <a:gd name="T79" fmla="*/ 1050 h 4636"/>
                <a:gd name="T80" fmla="*/ 496 w 4256"/>
                <a:gd name="T81" fmla="*/ 1432 h 4636"/>
                <a:gd name="T82" fmla="*/ 503 w 4256"/>
                <a:gd name="T83" fmla="*/ 1665 h 4636"/>
                <a:gd name="T84" fmla="*/ 342 w 4256"/>
                <a:gd name="T85" fmla="*/ 1914 h 4636"/>
                <a:gd name="T86" fmla="*/ 71 w 4256"/>
                <a:gd name="T87" fmla="*/ 2225 h 4636"/>
                <a:gd name="T88" fmla="*/ 1 w 4256"/>
                <a:gd name="T89" fmla="*/ 2698 h 4636"/>
                <a:gd name="T90" fmla="*/ 150 w 4256"/>
                <a:gd name="T91" fmla="*/ 3353 h 4636"/>
                <a:gd name="T92" fmla="*/ 874 w 4256"/>
                <a:gd name="T93" fmla="*/ 3937 h 4636"/>
                <a:gd name="T94" fmla="*/ 1149 w 4256"/>
                <a:gd name="T95" fmla="*/ 4049 h 4636"/>
                <a:gd name="T96" fmla="*/ 1635 w 4256"/>
                <a:gd name="T97" fmla="*/ 4391 h 4636"/>
                <a:gd name="T98" fmla="*/ 2170 w 4256"/>
                <a:gd name="T99" fmla="*/ 4632 h 4636"/>
                <a:gd name="T100" fmla="*/ 2574 w 4256"/>
                <a:gd name="T101" fmla="*/ 4490 h 4636"/>
                <a:gd name="T102" fmla="*/ 2980 w 4256"/>
                <a:gd name="T103" fmla="*/ 4152 h 4636"/>
                <a:gd name="T104" fmla="*/ 3500 w 4256"/>
                <a:gd name="T105" fmla="*/ 3732 h 4636"/>
                <a:gd name="T106" fmla="*/ 4092 w 4256"/>
                <a:gd name="T107" fmla="*/ 3159 h 4636"/>
                <a:gd name="T108" fmla="*/ 4200 w 4256"/>
                <a:gd name="T109" fmla="*/ 2330 h 4636"/>
                <a:gd name="T110" fmla="*/ 3986 w 4256"/>
                <a:gd name="T111" fmla="*/ 1881 h 4636"/>
                <a:gd name="T112" fmla="*/ 3740 w 4256"/>
                <a:gd name="T113" fmla="*/ 1282 h 4636"/>
                <a:gd name="T114" fmla="*/ 3699 w 4256"/>
                <a:gd name="T115" fmla="*/ 1107 h 4636"/>
                <a:gd name="T116" fmla="*/ 3247 w 4256"/>
                <a:gd name="T117" fmla="*/ 453 h 4636"/>
                <a:gd name="T118" fmla="*/ 2994 w 4256"/>
                <a:gd name="T119" fmla="*/ 442 h 4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56" h="4636">
                  <a:moveTo>
                    <a:pt x="2170" y="4633"/>
                  </a:moveTo>
                  <a:cubicBezTo>
                    <a:pt x="2074" y="4627"/>
                    <a:pt x="1978" y="4600"/>
                    <a:pt x="1879" y="4551"/>
                  </a:cubicBezTo>
                  <a:cubicBezTo>
                    <a:pt x="1803" y="4513"/>
                    <a:pt x="1725" y="4463"/>
                    <a:pt x="1635" y="4392"/>
                  </a:cubicBezTo>
                  <a:cubicBezTo>
                    <a:pt x="1604" y="4368"/>
                    <a:pt x="1573" y="4343"/>
                    <a:pt x="1544" y="4319"/>
                  </a:cubicBezTo>
                  <a:cubicBezTo>
                    <a:pt x="1425" y="4223"/>
                    <a:pt x="1302" y="4124"/>
                    <a:pt x="1148" y="4050"/>
                  </a:cubicBezTo>
                  <a:cubicBezTo>
                    <a:pt x="1094" y="4024"/>
                    <a:pt x="1038" y="4002"/>
                    <a:pt x="980" y="3979"/>
                  </a:cubicBezTo>
                  <a:cubicBezTo>
                    <a:pt x="945" y="3966"/>
                    <a:pt x="909" y="3952"/>
                    <a:pt x="874" y="3937"/>
                  </a:cubicBezTo>
                  <a:cubicBezTo>
                    <a:pt x="723" y="3874"/>
                    <a:pt x="585" y="3793"/>
                    <a:pt x="465" y="3699"/>
                  </a:cubicBezTo>
                  <a:cubicBezTo>
                    <a:pt x="332" y="3596"/>
                    <a:pt x="226" y="3479"/>
                    <a:pt x="149" y="3353"/>
                  </a:cubicBezTo>
                  <a:cubicBezTo>
                    <a:pt x="111" y="3291"/>
                    <a:pt x="81" y="3226"/>
                    <a:pt x="59" y="3161"/>
                  </a:cubicBezTo>
                  <a:cubicBezTo>
                    <a:pt x="7" y="3008"/>
                    <a:pt x="0" y="2848"/>
                    <a:pt x="1" y="2698"/>
                  </a:cubicBezTo>
                  <a:cubicBezTo>
                    <a:pt x="1" y="2626"/>
                    <a:pt x="3" y="2542"/>
                    <a:pt x="13" y="2457"/>
                  </a:cubicBezTo>
                  <a:cubicBezTo>
                    <a:pt x="24" y="2369"/>
                    <a:pt x="43" y="2293"/>
                    <a:pt x="71" y="2224"/>
                  </a:cubicBezTo>
                  <a:cubicBezTo>
                    <a:pt x="108" y="2133"/>
                    <a:pt x="166" y="2047"/>
                    <a:pt x="240" y="1976"/>
                  </a:cubicBezTo>
                  <a:cubicBezTo>
                    <a:pt x="267" y="1950"/>
                    <a:pt x="305" y="1932"/>
                    <a:pt x="342" y="1914"/>
                  </a:cubicBezTo>
                  <a:cubicBezTo>
                    <a:pt x="385" y="1893"/>
                    <a:pt x="426" y="1873"/>
                    <a:pt x="449" y="1842"/>
                  </a:cubicBezTo>
                  <a:cubicBezTo>
                    <a:pt x="480" y="1802"/>
                    <a:pt x="497" y="1744"/>
                    <a:pt x="502" y="1665"/>
                  </a:cubicBezTo>
                  <a:cubicBezTo>
                    <a:pt x="506" y="1594"/>
                    <a:pt x="501" y="1514"/>
                    <a:pt x="495" y="1437"/>
                  </a:cubicBezTo>
                  <a:cubicBezTo>
                    <a:pt x="495" y="1432"/>
                    <a:pt x="495" y="1432"/>
                    <a:pt x="495" y="1432"/>
                  </a:cubicBezTo>
                  <a:cubicBezTo>
                    <a:pt x="482" y="1260"/>
                    <a:pt x="485" y="1146"/>
                    <a:pt x="503" y="1075"/>
                  </a:cubicBezTo>
                  <a:cubicBezTo>
                    <a:pt x="506" y="1067"/>
                    <a:pt x="508" y="1058"/>
                    <a:pt x="510" y="1050"/>
                  </a:cubicBezTo>
                  <a:cubicBezTo>
                    <a:pt x="513" y="1035"/>
                    <a:pt x="517" y="1019"/>
                    <a:pt x="522" y="1004"/>
                  </a:cubicBezTo>
                  <a:cubicBezTo>
                    <a:pt x="546" y="928"/>
                    <a:pt x="579" y="863"/>
                    <a:pt x="622" y="806"/>
                  </a:cubicBezTo>
                  <a:cubicBezTo>
                    <a:pt x="663" y="752"/>
                    <a:pt x="714" y="702"/>
                    <a:pt x="782" y="650"/>
                  </a:cubicBezTo>
                  <a:cubicBezTo>
                    <a:pt x="814" y="626"/>
                    <a:pt x="844" y="608"/>
                    <a:pt x="873" y="596"/>
                  </a:cubicBezTo>
                  <a:cubicBezTo>
                    <a:pt x="909" y="581"/>
                    <a:pt x="945" y="575"/>
                    <a:pt x="979" y="578"/>
                  </a:cubicBezTo>
                  <a:cubicBezTo>
                    <a:pt x="1005" y="581"/>
                    <a:pt x="1030" y="589"/>
                    <a:pt x="1055" y="596"/>
                  </a:cubicBezTo>
                  <a:cubicBezTo>
                    <a:pt x="1072" y="601"/>
                    <a:pt x="1089" y="606"/>
                    <a:pt x="1106" y="609"/>
                  </a:cubicBezTo>
                  <a:cubicBezTo>
                    <a:pt x="1185" y="626"/>
                    <a:pt x="1265" y="609"/>
                    <a:pt x="1346" y="560"/>
                  </a:cubicBezTo>
                  <a:cubicBezTo>
                    <a:pt x="1411" y="521"/>
                    <a:pt x="1476" y="460"/>
                    <a:pt x="1535" y="383"/>
                  </a:cubicBezTo>
                  <a:cubicBezTo>
                    <a:pt x="1552" y="362"/>
                    <a:pt x="1568" y="339"/>
                    <a:pt x="1584" y="318"/>
                  </a:cubicBezTo>
                  <a:cubicBezTo>
                    <a:pt x="1670" y="201"/>
                    <a:pt x="1759" y="81"/>
                    <a:pt x="1893" y="31"/>
                  </a:cubicBezTo>
                  <a:cubicBezTo>
                    <a:pt x="1972" y="1"/>
                    <a:pt x="2066" y="0"/>
                    <a:pt x="2156" y="30"/>
                  </a:cubicBezTo>
                  <a:cubicBezTo>
                    <a:pt x="2242" y="58"/>
                    <a:pt x="2317" y="111"/>
                    <a:pt x="2362" y="176"/>
                  </a:cubicBezTo>
                  <a:cubicBezTo>
                    <a:pt x="2382" y="205"/>
                    <a:pt x="2397" y="237"/>
                    <a:pt x="2412" y="267"/>
                  </a:cubicBezTo>
                  <a:cubicBezTo>
                    <a:pt x="2441" y="327"/>
                    <a:pt x="2471" y="388"/>
                    <a:pt x="2534" y="432"/>
                  </a:cubicBezTo>
                  <a:cubicBezTo>
                    <a:pt x="2611" y="486"/>
                    <a:pt x="2713" y="487"/>
                    <a:pt x="2766" y="482"/>
                  </a:cubicBezTo>
                  <a:cubicBezTo>
                    <a:pt x="2787" y="480"/>
                    <a:pt x="2808" y="477"/>
                    <a:pt x="2833" y="473"/>
                  </a:cubicBezTo>
                  <a:cubicBezTo>
                    <a:pt x="2857" y="468"/>
                    <a:pt x="2880" y="463"/>
                    <a:pt x="2903" y="458"/>
                  </a:cubicBezTo>
                  <a:cubicBezTo>
                    <a:pt x="2933" y="452"/>
                    <a:pt x="2964" y="445"/>
                    <a:pt x="2994" y="441"/>
                  </a:cubicBezTo>
                  <a:cubicBezTo>
                    <a:pt x="3080" y="428"/>
                    <a:pt x="3168" y="432"/>
                    <a:pt x="3247" y="453"/>
                  </a:cubicBezTo>
                  <a:cubicBezTo>
                    <a:pt x="3336" y="476"/>
                    <a:pt x="3412" y="518"/>
                    <a:pt x="3474" y="578"/>
                  </a:cubicBezTo>
                  <a:cubicBezTo>
                    <a:pt x="3613" y="714"/>
                    <a:pt x="3657" y="914"/>
                    <a:pt x="3700" y="1107"/>
                  </a:cubicBezTo>
                  <a:cubicBezTo>
                    <a:pt x="3702" y="1116"/>
                    <a:pt x="3704" y="1126"/>
                    <a:pt x="3706" y="1136"/>
                  </a:cubicBezTo>
                  <a:cubicBezTo>
                    <a:pt x="3717" y="1183"/>
                    <a:pt x="3728" y="1233"/>
                    <a:pt x="3741" y="1282"/>
                  </a:cubicBezTo>
                  <a:cubicBezTo>
                    <a:pt x="3767" y="1380"/>
                    <a:pt x="3802" y="1483"/>
                    <a:pt x="3845" y="1587"/>
                  </a:cubicBezTo>
                  <a:cubicBezTo>
                    <a:pt x="3884" y="1681"/>
                    <a:pt x="3932" y="1780"/>
                    <a:pt x="3986" y="1881"/>
                  </a:cubicBezTo>
                  <a:cubicBezTo>
                    <a:pt x="3999" y="1905"/>
                    <a:pt x="4013" y="1929"/>
                    <a:pt x="4025" y="1952"/>
                  </a:cubicBezTo>
                  <a:cubicBezTo>
                    <a:pt x="4092" y="2072"/>
                    <a:pt x="4160" y="2196"/>
                    <a:pt x="4201" y="2330"/>
                  </a:cubicBezTo>
                  <a:cubicBezTo>
                    <a:pt x="4256" y="2508"/>
                    <a:pt x="4256" y="2704"/>
                    <a:pt x="4203" y="2896"/>
                  </a:cubicBezTo>
                  <a:cubicBezTo>
                    <a:pt x="4177" y="2987"/>
                    <a:pt x="4140" y="3075"/>
                    <a:pt x="4092" y="3159"/>
                  </a:cubicBezTo>
                  <a:cubicBezTo>
                    <a:pt x="4045" y="3243"/>
                    <a:pt x="3988" y="3320"/>
                    <a:pt x="3923" y="3389"/>
                  </a:cubicBezTo>
                  <a:cubicBezTo>
                    <a:pt x="3799" y="3521"/>
                    <a:pt x="3647" y="3628"/>
                    <a:pt x="3500" y="3732"/>
                  </a:cubicBezTo>
                  <a:cubicBezTo>
                    <a:pt x="3433" y="3780"/>
                    <a:pt x="3363" y="3829"/>
                    <a:pt x="3297" y="3880"/>
                  </a:cubicBezTo>
                  <a:cubicBezTo>
                    <a:pt x="3187" y="3966"/>
                    <a:pt x="3082" y="4061"/>
                    <a:pt x="2981" y="4153"/>
                  </a:cubicBezTo>
                  <a:cubicBezTo>
                    <a:pt x="2879" y="4245"/>
                    <a:pt x="2775" y="4340"/>
                    <a:pt x="2666" y="4424"/>
                  </a:cubicBezTo>
                  <a:cubicBezTo>
                    <a:pt x="2635" y="4447"/>
                    <a:pt x="2605" y="4470"/>
                    <a:pt x="2575" y="4491"/>
                  </a:cubicBezTo>
                  <a:cubicBezTo>
                    <a:pt x="2506" y="4538"/>
                    <a:pt x="2444" y="4573"/>
                    <a:pt x="2385" y="4596"/>
                  </a:cubicBezTo>
                  <a:cubicBezTo>
                    <a:pt x="2320" y="4621"/>
                    <a:pt x="2258" y="4634"/>
                    <a:pt x="2197" y="4634"/>
                  </a:cubicBezTo>
                  <a:cubicBezTo>
                    <a:pt x="2188" y="4634"/>
                    <a:pt x="2179" y="4634"/>
                    <a:pt x="2170" y="4633"/>
                  </a:cubicBezTo>
                  <a:moveTo>
                    <a:pt x="2994" y="442"/>
                  </a:moveTo>
                  <a:cubicBezTo>
                    <a:pt x="2964" y="446"/>
                    <a:pt x="2933" y="453"/>
                    <a:pt x="2904" y="459"/>
                  </a:cubicBezTo>
                  <a:cubicBezTo>
                    <a:pt x="2881" y="464"/>
                    <a:pt x="2857" y="469"/>
                    <a:pt x="2833" y="473"/>
                  </a:cubicBezTo>
                  <a:cubicBezTo>
                    <a:pt x="2808" y="478"/>
                    <a:pt x="2787" y="481"/>
                    <a:pt x="2766" y="483"/>
                  </a:cubicBezTo>
                  <a:cubicBezTo>
                    <a:pt x="2713" y="487"/>
                    <a:pt x="2611" y="487"/>
                    <a:pt x="2533" y="433"/>
                  </a:cubicBezTo>
                  <a:cubicBezTo>
                    <a:pt x="2471" y="389"/>
                    <a:pt x="2441" y="327"/>
                    <a:pt x="2412" y="268"/>
                  </a:cubicBezTo>
                  <a:cubicBezTo>
                    <a:pt x="2397" y="237"/>
                    <a:pt x="2381" y="205"/>
                    <a:pt x="2361" y="176"/>
                  </a:cubicBezTo>
                  <a:cubicBezTo>
                    <a:pt x="2317" y="112"/>
                    <a:pt x="2242" y="58"/>
                    <a:pt x="2156" y="31"/>
                  </a:cubicBezTo>
                  <a:cubicBezTo>
                    <a:pt x="2066" y="1"/>
                    <a:pt x="1973" y="2"/>
                    <a:pt x="1893" y="31"/>
                  </a:cubicBezTo>
                  <a:cubicBezTo>
                    <a:pt x="1759" y="82"/>
                    <a:pt x="1671" y="202"/>
                    <a:pt x="1585" y="318"/>
                  </a:cubicBezTo>
                  <a:cubicBezTo>
                    <a:pt x="1569" y="340"/>
                    <a:pt x="1552" y="362"/>
                    <a:pt x="1536" y="384"/>
                  </a:cubicBezTo>
                  <a:cubicBezTo>
                    <a:pt x="1477" y="460"/>
                    <a:pt x="1411" y="521"/>
                    <a:pt x="1346" y="561"/>
                  </a:cubicBezTo>
                  <a:cubicBezTo>
                    <a:pt x="1265" y="610"/>
                    <a:pt x="1185" y="626"/>
                    <a:pt x="1106" y="610"/>
                  </a:cubicBezTo>
                  <a:cubicBezTo>
                    <a:pt x="1089" y="607"/>
                    <a:pt x="1071" y="602"/>
                    <a:pt x="1055" y="597"/>
                  </a:cubicBezTo>
                  <a:cubicBezTo>
                    <a:pt x="1030" y="589"/>
                    <a:pt x="1004" y="582"/>
                    <a:pt x="978" y="579"/>
                  </a:cubicBezTo>
                  <a:cubicBezTo>
                    <a:pt x="945" y="576"/>
                    <a:pt x="909" y="581"/>
                    <a:pt x="873" y="597"/>
                  </a:cubicBezTo>
                  <a:cubicBezTo>
                    <a:pt x="844" y="609"/>
                    <a:pt x="815" y="626"/>
                    <a:pt x="782" y="651"/>
                  </a:cubicBezTo>
                  <a:cubicBezTo>
                    <a:pt x="714" y="703"/>
                    <a:pt x="664" y="752"/>
                    <a:pt x="623" y="807"/>
                  </a:cubicBezTo>
                  <a:cubicBezTo>
                    <a:pt x="580" y="864"/>
                    <a:pt x="547" y="928"/>
                    <a:pt x="523" y="1004"/>
                  </a:cubicBezTo>
                  <a:cubicBezTo>
                    <a:pt x="518" y="1019"/>
                    <a:pt x="514" y="1035"/>
                    <a:pt x="510" y="1050"/>
                  </a:cubicBezTo>
                  <a:cubicBezTo>
                    <a:pt x="508" y="1058"/>
                    <a:pt x="506" y="1067"/>
                    <a:pt x="504" y="1076"/>
                  </a:cubicBezTo>
                  <a:cubicBezTo>
                    <a:pt x="486" y="1146"/>
                    <a:pt x="483" y="1260"/>
                    <a:pt x="496" y="1432"/>
                  </a:cubicBezTo>
                  <a:cubicBezTo>
                    <a:pt x="496" y="1437"/>
                    <a:pt x="496" y="1437"/>
                    <a:pt x="496" y="1437"/>
                  </a:cubicBezTo>
                  <a:cubicBezTo>
                    <a:pt x="501" y="1514"/>
                    <a:pt x="507" y="1594"/>
                    <a:pt x="503" y="1665"/>
                  </a:cubicBezTo>
                  <a:cubicBezTo>
                    <a:pt x="498" y="1744"/>
                    <a:pt x="481" y="1802"/>
                    <a:pt x="450" y="1842"/>
                  </a:cubicBezTo>
                  <a:cubicBezTo>
                    <a:pt x="426" y="1874"/>
                    <a:pt x="386" y="1893"/>
                    <a:pt x="342" y="1914"/>
                  </a:cubicBezTo>
                  <a:cubicBezTo>
                    <a:pt x="306" y="1932"/>
                    <a:pt x="268" y="1951"/>
                    <a:pt x="241" y="1977"/>
                  </a:cubicBezTo>
                  <a:cubicBezTo>
                    <a:pt x="167" y="2047"/>
                    <a:pt x="108" y="2133"/>
                    <a:pt x="71" y="2225"/>
                  </a:cubicBezTo>
                  <a:cubicBezTo>
                    <a:pt x="44" y="2293"/>
                    <a:pt x="25" y="2369"/>
                    <a:pt x="14" y="2457"/>
                  </a:cubicBezTo>
                  <a:cubicBezTo>
                    <a:pt x="4" y="2542"/>
                    <a:pt x="2" y="2626"/>
                    <a:pt x="1" y="2698"/>
                  </a:cubicBezTo>
                  <a:cubicBezTo>
                    <a:pt x="1" y="2848"/>
                    <a:pt x="8" y="3007"/>
                    <a:pt x="60" y="3161"/>
                  </a:cubicBezTo>
                  <a:cubicBezTo>
                    <a:pt x="82" y="3226"/>
                    <a:pt x="112" y="3290"/>
                    <a:pt x="150" y="3353"/>
                  </a:cubicBezTo>
                  <a:cubicBezTo>
                    <a:pt x="227" y="3479"/>
                    <a:pt x="333" y="3595"/>
                    <a:pt x="465" y="3699"/>
                  </a:cubicBezTo>
                  <a:cubicBezTo>
                    <a:pt x="586" y="3793"/>
                    <a:pt x="723" y="3873"/>
                    <a:pt x="874" y="3937"/>
                  </a:cubicBezTo>
                  <a:cubicBezTo>
                    <a:pt x="910" y="3952"/>
                    <a:pt x="945" y="3965"/>
                    <a:pt x="980" y="3979"/>
                  </a:cubicBezTo>
                  <a:cubicBezTo>
                    <a:pt x="1039" y="4002"/>
                    <a:pt x="1094" y="4023"/>
                    <a:pt x="1149" y="4049"/>
                  </a:cubicBezTo>
                  <a:cubicBezTo>
                    <a:pt x="1302" y="4123"/>
                    <a:pt x="1425" y="4223"/>
                    <a:pt x="1544" y="4318"/>
                  </a:cubicBezTo>
                  <a:cubicBezTo>
                    <a:pt x="1574" y="4343"/>
                    <a:pt x="1605" y="4367"/>
                    <a:pt x="1635" y="4391"/>
                  </a:cubicBezTo>
                  <a:cubicBezTo>
                    <a:pt x="1726" y="4462"/>
                    <a:pt x="1803" y="4512"/>
                    <a:pt x="1879" y="4550"/>
                  </a:cubicBezTo>
                  <a:cubicBezTo>
                    <a:pt x="1979" y="4600"/>
                    <a:pt x="2074" y="4626"/>
                    <a:pt x="2170" y="4632"/>
                  </a:cubicBezTo>
                  <a:cubicBezTo>
                    <a:pt x="2240" y="4636"/>
                    <a:pt x="2310" y="4624"/>
                    <a:pt x="2385" y="4595"/>
                  </a:cubicBezTo>
                  <a:cubicBezTo>
                    <a:pt x="2444" y="4572"/>
                    <a:pt x="2506" y="4538"/>
                    <a:pt x="2574" y="4490"/>
                  </a:cubicBezTo>
                  <a:cubicBezTo>
                    <a:pt x="2604" y="4469"/>
                    <a:pt x="2635" y="4447"/>
                    <a:pt x="2666" y="4423"/>
                  </a:cubicBezTo>
                  <a:cubicBezTo>
                    <a:pt x="2774" y="4339"/>
                    <a:pt x="2879" y="4244"/>
                    <a:pt x="2980" y="4152"/>
                  </a:cubicBezTo>
                  <a:cubicBezTo>
                    <a:pt x="3082" y="4060"/>
                    <a:pt x="3186" y="3965"/>
                    <a:pt x="3297" y="3879"/>
                  </a:cubicBezTo>
                  <a:cubicBezTo>
                    <a:pt x="3363" y="3828"/>
                    <a:pt x="3433" y="3779"/>
                    <a:pt x="3500" y="3732"/>
                  </a:cubicBezTo>
                  <a:cubicBezTo>
                    <a:pt x="3647" y="3628"/>
                    <a:pt x="3798" y="3521"/>
                    <a:pt x="3923" y="3388"/>
                  </a:cubicBezTo>
                  <a:cubicBezTo>
                    <a:pt x="3988" y="3319"/>
                    <a:pt x="4045" y="3242"/>
                    <a:pt x="4092" y="3159"/>
                  </a:cubicBezTo>
                  <a:cubicBezTo>
                    <a:pt x="4139" y="3075"/>
                    <a:pt x="4176" y="2987"/>
                    <a:pt x="4202" y="2896"/>
                  </a:cubicBezTo>
                  <a:cubicBezTo>
                    <a:pt x="4255" y="2704"/>
                    <a:pt x="4255" y="2508"/>
                    <a:pt x="4200" y="2330"/>
                  </a:cubicBezTo>
                  <a:cubicBezTo>
                    <a:pt x="4159" y="2197"/>
                    <a:pt x="4091" y="2073"/>
                    <a:pt x="4025" y="1953"/>
                  </a:cubicBezTo>
                  <a:cubicBezTo>
                    <a:pt x="4012" y="1929"/>
                    <a:pt x="3999" y="1905"/>
                    <a:pt x="3986" y="1881"/>
                  </a:cubicBezTo>
                  <a:cubicBezTo>
                    <a:pt x="3931" y="1781"/>
                    <a:pt x="3884" y="1682"/>
                    <a:pt x="3844" y="1587"/>
                  </a:cubicBezTo>
                  <a:cubicBezTo>
                    <a:pt x="3801" y="1483"/>
                    <a:pt x="3766" y="1380"/>
                    <a:pt x="3740" y="1282"/>
                  </a:cubicBezTo>
                  <a:cubicBezTo>
                    <a:pt x="3727" y="1233"/>
                    <a:pt x="3716" y="1183"/>
                    <a:pt x="3705" y="1136"/>
                  </a:cubicBezTo>
                  <a:cubicBezTo>
                    <a:pt x="3703" y="1126"/>
                    <a:pt x="3701" y="1117"/>
                    <a:pt x="3699" y="1107"/>
                  </a:cubicBezTo>
                  <a:cubicBezTo>
                    <a:pt x="3656" y="914"/>
                    <a:pt x="3612" y="715"/>
                    <a:pt x="3473" y="579"/>
                  </a:cubicBezTo>
                  <a:cubicBezTo>
                    <a:pt x="3412" y="519"/>
                    <a:pt x="3335" y="476"/>
                    <a:pt x="3247" y="453"/>
                  </a:cubicBezTo>
                  <a:cubicBezTo>
                    <a:pt x="3198" y="441"/>
                    <a:pt x="3146" y="434"/>
                    <a:pt x="3093" y="434"/>
                  </a:cubicBezTo>
                  <a:cubicBezTo>
                    <a:pt x="3060" y="434"/>
                    <a:pt x="3027" y="437"/>
                    <a:pt x="2994" y="4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76" name="Freeform 41">
              <a:extLst>
                <a:ext uri="{FF2B5EF4-FFF2-40B4-BE49-F238E27FC236}">
                  <a16:creationId xmlns:a16="http://schemas.microsoft.com/office/drawing/2014/main" id="{0BA8389A-256C-436E-9F9F-119C44690850}"/>
                </a:ext>
              </a:extLst>
            </p:cNvPr>
            <p:cNvSpPr>
              <a:spLocks noEditPoints="1"/>
            </p:cNvSpPr>
            <p:nvPr/>
          </p:nvSpPr>
          <p:spPr bwMode="auto">
            <a:xfrm>
              <a:off x="4115" y="448"/>
              <a:ext cx="3267" cy="3589"/>
            </a:xfrm>
            <a:custGeom>
              <a:avLst/>
              <a:gdLst>
                <a:gd name="T0" fmla="*/ 1667 w 4415"/>
                <a:gd name="T1" fmla="*/ 4579 h 4850"/>
                <a:gd name="T2" fmla="*/ 1182 w 4415"/>
                <a:gd name="T3" fmla="*/ 4207 h 4850"/>
                <a:gd name="T4" fmla="*/ 903 w 4415"/>
                <a:gd name="T5" fmla="*/ 4092 h 4850"/>
                <a:gd name="T6" fmla="*/ 57 w 4415"/>
                <a:gd name="T7" fmla="*/ 3295 h 4850"/>
                <a:gd name="T8" fmla="*/ 74 w 4415"/>
                <a:gd name="T9" fmla="*/ 2327 h 4850"/>
                <a:gd name="T10" fmla="*/ 358 w 4415"/>
                <a:gd name="T11" fmla="*/ 2005 h 4850"/>
                <a:gd name="T12" fmla="*/ 510 w 4415"/>
                <a:gd name="T13" fmla="*/ 1522 h 4850"/>
                <a:gd name="T14" fmla="*/ 512 w 4415"/>
                <a:gd name="T15" fmla="*/ 1133 h 4850"/>
                <a:gd name="T16" fmla="*/ 769 w 4415"/>
                <a:gd name="T17" fmla="*/ 705 h 4850"/>
                <a:gd name="T18" fmla="*/ 1054 w 4415"/>
                <a:gd name="T19" fmla="*/ 648 h 4850"/>
                <a:gd name="T20" fmla="*/ 1546 w 4415"/>
                <a:gd name="T21" fmla="*/ 430 h 4850"/>
                <a:gd name="T22" fmla="*/ 1914 w 4415"/>
                <a:gd name="T23" fmla="*/ 62 h 4850"/>
                <a:gd name="T24" fmla="*/ 2451 w 4415"/>
                <a:gd name="T25" fmla="*/ 331 h 4850"/>
                <a:gd name="T26" fmla="*/ 2808 w 4415"/>
                <a:gd name="T27" fmla="*/ 563 h 4850"/>
                <a:gd name="T28" fmla="*/ 2952 w 4415"/>
                <a:gd name="T29" fmla="*/ 537 h 4850"/>
                <a:gd name="T30" fmla="*/ 3544 w 4415"/>
                <a:gd name="T31" fmla="*/ 651 h 4850"/>
                <a:gd name="T32" fmla="*/ 3785 w 4415"/>
                <a:gd name="T33" fmla="*/ 1224 h 4850"/>
                <a:gd name="T34" fmla="*/ 4069 w 4415"/>
                <a:gd name="T35" fmla="*/ 1990 h 4850"/>
                <a:gd name="T36" fmla="*/ 4297 w 4415"/>
                <a:gd name="T37" fmla="*/ 2449 h 4850"/>
                <a:gd name="T38" fmla="*/ 3589 w 4415"/>
                <a:gd name="T39" fmla="*/ 3901 h 4850"/>
                <a:gd name="T40" fmla="*/ 3038 w 4415"/>
                <a:gd name="T41" fmla="*/ 4351 h 4850"/>
                <a:gd name="T42" fmla="*/ 2629 w 4415"/>
                <a:gd name="T43" fmla="*/ 4698 h 4850"/>
                <a:gd name="T44" fmla="*/ 2208 w 4415"/>
                <a:gd name="T45" fmla="*/ 4848 h 4850"/>
                <a:gd name="T46" fmla="*/ 2954 w 4415"/>
                <a:gd name="T47" fmla="*/ 543 h 4850"/>
                <a:gd name="T48" fmla="*/ 2808 w 4415"/>
                <a:gd name="T49" fmla="*/ 570 h 4850"/>
                <a:gd name="T50" fmla="*/ 2444 w 4415"/>
                <a:gd name="T51" fmla="*/ 334 h 4850"/>
                <a:gd name="T52" fmla="*/ 1917 w 4415"/>
                <a:gd name="T53" fmla="*/ 68 h 4850"/>
                <a:gd name="T54" fmla="*/ 1551 w 4415"/>
                <a:gd name="T55" fmla="*/ 434 h 4850"/>
                <a:gd name="T56" fmla="*/ 1052 w 4415"/>
                <a:gd name="T57" fmla="*/ 654 h 4850"/>
                <a:gd name="T58" fmla="*/ 773 w 4415"/>
                <a:gd name="T59" fmla="*/ 710 h 4850"/>
                <a:gd name="T60" fmla="*/ 518 w 4415"/>
                <a:gd name="T61" fmla="*/ 1134 h 4850"/>
                <a:gd name="T62" fmla="*/ 517 w 4415"/>
                <a:gd name="T63" fmla="*/ 1521 h 4850"/>
                <a:gd name="T64" fmla="*/ 361 w 4415"/>
                <a:gd name="T65" fmla="*/ 2012 h 4850"/>
                <a:gd name="T66" fmla="*/ 80 w 4415"/>
                <a:gd name="T67" fmla="*/ 2329 h 4850"/>
                <a:gd name="T68" fmla="*/ 64 w 4415"/>
                <a:gd name="T69" fmla="*/ 3293 h 4850"/>
                <a:gd name="T70" fmla="*/ 906 w 4415"/>
                <a:gd name="T71" fmla="*/ 4085 h 4850"/>
                <a:gd name="T72" fmla="*/ 1185 w 4415"/>
                <a:gd name="T73" fmla="*/ 4201 h 4850"/>
                <a:gd name="T74" fmla="*/ 1671 w 4415"/>
                <a:gd name="T75" fmla="*/ 4573 h 4850"/>
                <a:gd name="T76" fmla="*/ 2625 w 4415"/>
                <a:gd name="T77" fmla="*/ 4692 h 4850"/>
                <a:gd name="T78" fmla="*/ 3033 w 4415"/>
                <a:gd name="T79" fmla="*/ 4345 h 4850"/>
                <a:gd name="T80" fmla="*/ 3585 w 4415"/>
                <a:gd name="T81" fmla="*/ 3895 h 4850"/>
                <a:gd name="T82" fmla="*/ 4290 w 4415"/>
                <a:gd name="T83" fmla="*/ 2451 h 4850"/>
                <a:gd name="T84" fmla="*/ 4063 w 4415"/>
                <a:gd name="T85" fmla="*/ 1993 h 4850"/>
                <a:gd name="T86" fmla="*/ 3778 w 4415"/>
                <a:gd name="T87" fmla="*/ 1225 h 4850"/>
                <a:gd name="T88" fmla="*/ 3539 w 4415"/>
                <a:gd name="T89" fmla="*/ 656 h 4850"/>
                <a:gd name="T90" fmla="*/ 3043 w 4415"/>
                <a:gd name="T91" fmla="*/ 525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15" h="4850">
                  <a:moveTo>
                    <a:pt x="2208" y="4848"/>
                  </a:moveTo>
                  <a:cubicBezTo>
                    <a:pt x="1985" y="4833"/>
                    <a:pt x="1802" y="4696"/>
                    <a:pt x="1667" y="4579"/>
                  </a:cubicBezTo>
                  <a:cubicBezTo>
                    <a:pt x="1638" y="4554"/>
                    <a:pt x="1610" y="4529"/>
                    <a:pt x="1582" y="4504"/>
                  </a:cubicBezTo>
                  <a:cubicBezTo>
                    <a:pt x="1463" y="4397"/>
                    <a:pt x="1339" y="4286"/>
                    <a:pt x="1182" y="4207"/>
                  </a:cubicBezTo>
                  <a:cubicBezTo>
                    <a:pt x="1122" y="4177"/>
                    <a:pt x="1059" y="4152"/>
                    <a:pt x="997" y="4129"/>
                  </a:cubicBezTo>
                  <a:cubicBezTo>
                    <a:pt x="966" y="4117"/>
                    <a:pt x="935" y="4105"/>
                    <a:pt x="903" y="4092"/>
                  </a:cubicBezTo>
                  <a:cubicBezTo>
                    <a:pt x="568" y="3953"/>
                    <a:pt x="301" y="3741"/>
                    <a:pt x="150" y="3494"/>
                  </a:cubicBezTo>
                  <a:cubicBezTo>
                    <a:pt x="111" y="3429"/>
                    <a:pt x="80" y="3362"/>
                    <a:pt x="57" y="3295"/>
                  </a:cubicBezTo>
                  <a:cubicBezTo>
                    <a:pt x="3" y="3132"/>
                    <a:pt x="0" y="2962"/>
                    <a:pt x="1" y="2816"/>
                  </a:cubicBezTo>
                  <a:cubicBezTo>
                    <a:pt x="3" y="2662"/>
                    <a:pt x="10" y="2484"/>
                    <a:pt x="74" y="2327"/>
                  </a:cubicBezTo>
                  <a:cubicBezTo>
                    <a:pt x="112" y="2231"/>
                    <a:pt x="173" y="2142"/>
                    <a:pt x="251" y="2069"/>
                  </a:cubicBezTo>
                  <a:cubicBezTo>
                    <a:pt x="279" y="2042"/>
                    <a:pt x="319" y="2024"/>
                    <a:pt x="358" y="2005"/>
                  </a:cubicBezTo>
                  <a:cubicBezTo>
                    <a:pt x="403" y="1985"/>
                    <a:pt x="446" y="1965"/>
                    <a:pt x="469" y="1934"/>
                  </a:cubicBezTo>
                  <a:cubicBezTo>
                    <a:pt x="539" y="1844"/>
                    <a:pt x="524" y="1673"/>
                    <a:pt x="510" y="1522"/>
                  </a:cubicBezTo>
                  <a:cubicBezTo>
                    <a:pt x="498" y="1392"/>
                    <a:pt x="488" y="1247"/>
                    <a:pt x="507" y="1159"/>
                  </a:cubicBezTo>
                  <a:cubicBezTo>
                    <a:pt x="508" y="1150"/>
                    <a:pt x="510" y="1142"/>
                    <a:pt x="512" y="1133"/>
                  </a:cubicBezTo>
                  <a:cubicBezTo>
                    <a:pt x="515" y="1117"/>
                    <a:pt x="518" y="1100"/>
                    <a:pt x="522" y="1084"/>
                  </a:cubicBezTo>
                  <a:cubicBezTo>
                    <a:pt x="564" y="926"/>
                    <a:pt x="640" y="809"/>
                    <a:pt x="769" y="705"/>
                  </a:cubicBezTo>
                  <a:cubicBezTo>
                    <a:pt x="842" y="646"/>
                    <a:pt x="909" y="620"/>
                    <a:pt x="974" y="628"/>
                  </a:cubicBezTo>
                  <a:cubicBezTo>
                    <a:pt x="1001" y="631"/>
                    <a:pt x="1028" y="640"/>
                    <a:pt x="1054" y="648"/>
                  </a:cubicBezTo>
                  <a:cubicBezTo>
                    <a:pt x="1071" y="653"/>
                    <a:pt x="1089" y="659"/>
                    <a:pt x="1106" y="663"/>
                  </a:cubicBezTo>
                  <a:cubicBezTo>
                    <a:pt x="1303" y="707"/>
                    <a:pt x="1466" y="536"/>
                    <a:pt x="1546" y="430"/>
                  </a:cubicBezTo>
                  <a:cubicBezTo>
                    <a:pt x="1562" y="408"/>
                    <a:pt x="1579" y="385"/>
                    <a:pt x="1595" y="362"/>
                  </a:cubicBezTo>
                  <a:cubicBezTo>
                    <a:pt x="1683" y="240"/>
                    <a:pt x="1774" y="113"/>
                    <a:pt x="1914" y="62"/>
                  </a:cubicBezTo>
                  <a:cubicBezTo>
                    <a:pt x="2083" y="0"/>
                    <a:pt x="2306" y="77"/>
                    <a:pt x="2401" y="230"/>
                  </a:cubicBezTo>
                  <a:cubicBezTo>
                    <a:pt x="2421" y="262"/>
                    <a:pt x="2436" y="297"/>
                    <a:pt x="2451" y="331"/>
                  </a:cubicBezTo>
                  <a:cubicBezTo>
                    <a:pt x="2478" y="395"/>
                    <a:pt x="2507" y="462"/>
                    <a:pt x="2570" y="509"/>
                  </a:cubicBezTo>
                  <a:cubicBezTo>
                    <a:pt x="2649" y="568"/>
                    <a:pt x="2753" y="568"/>
                    <a:pt x="2808" y="563"/>
                  </a:cubicBezTo>
                  <a:cubicBezTo>
                    <a:pt x="2829" y="561"/>
                    <a:pt x="2851" y="558"/>
                    <a:pt x="2876" y="553"/>
                  </a:cubicBezTo>
                  <a:cubicBezTo>
                    <a:pt x="2902" y="548"/>
                    <a:pt x="2927" y="542"/>
                    <a:pt x="2952" y="537"/>
                  </a:cubicBezTo>
                  <a:cubicBezTo>
                    <a:pt x="2982" y="530"/>
                    <a:pt x="3012" y="523"/>
                    <a:pt x="3042" y="518"/>
                  </a:cubicBezTo>
                  <a:cubicBezTo>
                    <a:pt x="3237" y="484"/>
                    <a:pt x="3420" y="533"/>
                    <a:pt x="3544" y="651"/>
                  </a:cubicBezTo>
                  <a:cubicBezTo>
                    <a:pt x="3692" y="792"/>
                    <a:pt x="3737" y="1001"/>
                    <a:pt x="3780" y="1203"/>
                  </a:cubicBezTo>
                  <a:cubicBezTo>
                    <a:pt x="3785" y="1224"/>
                    <a:pt x="3785" y="1224"/>
                    <a:pt x="3785" y="1224"/>
                  </a:cubicBezTo>
                  <a:cubicBezTo>
                    <a:pt x="3795" y="1272"/>
                    <a:pt x="3807" y="1324"/>
                    <a:pt x="3820" y="1375"/>
                  </a:cubicBezTo>
                  <a:cubicBezTo>
                    <a:pt x="3869" y="1571"/>
                    <a:pt x="3953" y="1778"/>
                    <a:pt x="4069" y="1990"/>
                  </a:cubicBezTo>
                  <a:cubicBezTo>
                    <a:pt x="4086" y="2019"/>
                    <a:pt x="4102" y="2049"/>
                    <a:pt x="4119" y="2078"/>
                  </a:cubicBezTo>
                  <a:cubicBezTo>
                    <a:pt x="4185" y="2196"/>
                    <a:pt x="4254" y="2318"/>
                    <a:pt x="4297" y="2449"/>
                  </a:cubicBezTo>
                  <a:cubicBezTo>
                    <a:pt x="4415" y="2813"/>
                    <a:pt x="4307" y="3245"/>
                    <a:pt x="4022" y="3549"/>
                  </a:cubicBezTo>
                  <a:cubicBezTo>
                    <a:pt x="3894" y="3685"/>
                    <a:pt x="3739" y="3795"/>
                    <a:pt x="3589" y="3901"/>
                  </a:cubicBezTo>
                  <a:cubicBezTo>
                    <a:pt x="3518" y="3951"/>
                    <a:pt x="3444" y="4003"/>
                    <a:pt x="3375" y="4057"/>
                  </a:cubicBezTo>
                  <a:cubicBezTo>
                    <a:pt x="3257" y="4149"/>
                    <a:pt x="3146" y="4251"/>
                    <a:pt x="3038" y="4351"/>
                  </a:cubicBezTo>
                  <a:cubicBezTo>
                    <a:pt x="2937" y="4444"/>
                    <a:pt x="2832" y="4541"/>
                    <a:pt x="2723" y="4627"/>
                  </a:cubicBezTo>
                  <a:cubicBezTo>
                    <a:pt x="2691" y="4652"/>
                    <a:pt x="2660" y="4676"/>
                    <a:pt x="2629" y="4698"/>
                  </a:cubicBezTo>
                  <a:cubicBezTo>
                    <a:pt x="2448" y="4826"/>
                    <a:pt x="2324" y="4850"/>
                    <a:pt x="2241" y="4850"/>
                  </a:cubicBezTo>
                  <a:cubicBezTo>
                    <a:pt x="2229" y="4850"/>
                    <a:pt x="2218" y="4849"/>
                    <a:pt x="2208" y="4848"/>
                  </a:cubicBezTo>
                  <a:moveTo>
                    <a:pt x="3043" y="525"/>
                  </a:moveTo>
                  <a:cubicBezTo>
                    <a:pt x="3013" y="530"/>
                    <a:pt x="2983" y="537"/>
                    <a:pt x="2954" y="543"/>
                  </a:cubicBezTo>
                  <a:cubicBezTo>
                    <a:pt x="2929" y="549"/>
                    <a:pt x="2903" y="555"/>
                    <a:pt x="2877" y="560"/>
                  </a:cubicBezTo>
                  <a:cubicBezTo>
                    <a:pt x="2852" y="565"/>
                    <a:pt x="2829" y="568"/>
                    <a:pt x="2808" y="570"/>
                  </a:cubicBezTo>
                  <a:cubicBezTo>
                    <a:pt x="2753" y="575"/>
                    <a:pt x="2647" y="575"/>
                    <a:pt x="2566" y="515"/>
                  </a:cubicBezTo>
                  <a:cubicBezTo>
                    <a:pt x="2502" y="467"/>
                    <a:pt x="2472" y="399"/>
                    <a:pt x="2444" y="334"/>
                  </a:cubicBezTo>
                  <a:cubicBezTo>
                    <a:pt x="2430" y="300"/>
                    <a:pt x="2415" y="265"/>
                    <a:pt x="2395" y="234"/>
                  </a:cubicBezTo>
                  <a:cubicBezTo>
                    <a:pt x="2302" y="84"/>
                    <a:pt x="2082" y="8"/>
                    <a:pt x="1917" y="68"/>
                  </a:cubicBezTo>
                  <a:cubicBezTo>
                    <a:pt x="1778" y="119"/>
                    <a:pt x="1688" y="245"/>
                    <a:pt x="1601" y="366"/>
                  </a:cubicBezTo>
                  <a:cubicBezTo>
                    <a:pt x="1585" y="389"/>
                    <a:pt x="1568" y="412"/>
                    <a:pt x="1551" y="434"/>
                  </a:cubicBezTo>
                  <a:cubicBezTo>
                    <a:pt x="1471" y="541"/>
                    <a:pt x="1306" y="715"/>
                    <a:pt x="1105" y="670"/>
                  </a:cubicBezTo>
                  <a:cubicBezTo>
                    <a:pt x="1087" y="666"/>
                    <a:pt x="1069" y="660"/>
                    <a:pt x="1052" y="654"/>
                  </a:cubicBezTo>
                  <a:cubicBezTo>
                    <a:pt x="1026" y="646"/>
                    <a:pt x="1000" y="638"/>
                    <a:pt x="973" y="635"/>
                  </a:cubicBezTo>
                  <a:cubicBezTo>
                    <a:pt x="910" y="628"/>
                    <a:pt x="845" y="652"/>
                    <a:pt x="773" y="710"/>
                  </a:cubicBezTo>
                  <a:cubicBezTo>
                    <a:pt x="646" y="814"/>
                    <a:pt x="570" y="930"/>
                    <a:pt x="529" y="1086"/>
                  </a:cubicBezTo>
                  <a:cubicBezTo>
                    <a:pt x="525" y="1102"/>
                    <a:pt x="521" y="1118"/>
                    <a:pt x="518" y="1134"/>
                  </a:cubicBezTo>
                  <a:cubicBezTo>
                    <a:pt x="517" y="1143"/>
                    <a:pt x="515" y="1151"/>
                    <a:pt x="513" y="1160"/>
                  </a:cubicBezTo>
                  <a:cubicBezTo>
                    <a:pt x="495" y="1247"/>
                    <a:pt x="505" y="1392"/>
                    <a:pt x="517" y="1521"/>
                  </a:cubicBezTo>
                  <a:cubicBezTo>
                    <a:pt x="531" y="1674"/>
                    <a:pt x="547" y="1846"/>
                    <a:pt x="475" y="1938"/>
                  </a:cubicBezTo>
                  <a:cubicBezTo>
                    <a:pt x="450" y="1971"/>
                    <a:pt x="407" y="1991"/>
                    <a:pt x="361" y="2012"/>
                  </a:cubicBezTo>
                  <a:cubicBezTo>
                    <a:pt x="323" y="2030"/>
                    <a:pt x="283" y="2048"/>
                    <a:pt x="255" y="2074"/>
                  </a:cubicBezTo>
                  <a:cubicBezTo>
                    <a:pt x="179" y="2147"/>
                    <a:pt x="118" y="2235"/>
                    <a:pt x="80" y="2329"/>
                  </a:cubicBezTo>
                  <a:cubicBezTo>
                    <a:pt x="17" y="2486"/>
                    <a:pt x="10" y="2663"/>
                    <a:pt x="8" y="2816"/>
                  </a:cubicBezTo>
                  <a:cubicBezTo>
                    <a:pt x="7" y="2962"/>
                    <a:pt x="10" y="3130"/>
                    <a:pt x="64" y="3293"/>
                  </a:cubicBezTo>
                  <a:cubicBezTo>
                    <a:pt x="86" y="3360"/>
                    <a:pt x="117" y="3426"/>
                    <a:pt x="156" y="3490"/>
                  </a:cubicBezTo>
                  <a:cubicBezTo>
                    <a:pt x="306" y="3736"/>
                    <a:pt x="572" y="3948"/>
                    <a:pt x="906" y="4085"/>
                  </a:cubicBezTo>
                  <a:cubicBezTo>
                    <a:pt x="937" y="4098"/>
                    <a:pt x="969" y="4110"/>
                    <a:pt x="1000" y="4122"/>
                  </a:cubicBezTo>
                  <a:cubicBezTo>
                    <a:pt x="1062" y="4146"/>
                    <a:pt x="1125" y="4171"/>
                    <a:pt x="1185" y="4201"/>
                  </a:cubicBezTo>
                  <a:cubicBezTo>
                    <a:pt x="1343" y="4280"/>
                    <a:pt x="1467" y="4391"/>
                    <a:pt x="1587" y="4499"/>
                  </a:cubicBezTo>
                  <a:cubicBezTo>
                    <a:pt x="1615" y="4523"/>
                    <a:pt x="1643" y="4549"/>
                    <a:pt x="1671" y="4573"/>
                  </a:cubicBezTo>
                  <a:cubicBezTo>
                    <a:pt x="1805" y="4690"/>
                    <a:pt x="1988" y="4826"/>
                    <a:pt x="2209" y="4842"/>
                  </a:cubicBezTo>
                  <a:cubicBezTo>
                    <a:pt x="2289" y="4847"/>
                    <a:pt x="2420" y="4838"/>
                    <a:pt x="2625" y="4692"/>
                  </a:cubicBezTo>
                  <a:cubicBezTo>
                    <a:pt x="2655" y="4670"/>
                    <a:pt x="2687" y="4646"/>
                    <a:pt x="2719" y="4621"/>
                  </a:cubicBezTo>
                  <a:cubicBezTo>
                    <a:pt x="2827" y="4535"/>
                    <a:pt x="2932" y="4439"/>
                    <a:pt x="3033" y="4345"/>
                  </a:cubicBezTo>
                  <a:cubicBezTo>
                    <a:pt x="3141" y="4246"/>
                    <a:pt x="3252" y="4143"/>
                    <a:pt x="3370" y="4051"/>
                  </a:cubicBezTo>
                  <a:cubicBezTo>
                    <a:pt x="3440" y="3997"/>
                    <a:pt x="3514" y="3945"/>
                    <a:pt x="3585" y="3895"/>
                  </a:cubicBezTo>
                  <a:cubicBezTo>
                    <a:pt x="3735" y="3789"/>
                    <a:pt x="3889" y="3680"/>
                    <a:pt x="4016" y="3545"/>
                  </a:cubicBezTo>
                  <a:cubicBezTo>
                    <a:pt x="4300" y="3242"/>
                    <a:pt x="4408" y="2813"/>
                    <a:pt x="4290" y="2451"/>
                  </a:cubicBezTo>
                  <a:cubicBezTo>
                    <a:pt x="4248" y="2321"/>
                    <a:pt x="4179" y="2199"/>
                    <a:pt x="4113" y="2081"/>
                  </a:cubicBezTo>
                  <a:cubicBezTo>
                    <a:pt x="4096" y="2052"/>
                    <a:pt x="4080" y="2023"/>
                    <a:pt x="4063" y="1993"/>
                  </a:cubicBezTo>
                  <a:cubicBezTo>
                    <a:pt x="3947" y="1781"/>
                    <a:pt x="3863" y="1573"/>
                    <a:pt x="3813" y="1376"/>
                  </a:cubicBezTo>
                  <a:cubicBezTo>
                    <a:pt x="3800" y="1325"/>
                    <a:pt x="3789" y="1274"/>
                    <a:pt x="3778" y="1225"/>
                  </a:cubicBezTo>
                  <a:cubicBezTo>
                    <a:pt x="3774" y="1205"/>
                    <a:pt x="3774" y="1205"/>
                    <a:pt x="3774" y="1205"/>
                  </a:cubicBezTo>
                  <a:cubicBezTo>
                    <a:pt x="3730" y="1003"/>
                    <a:pt x="3685" y="795"/>
                    <a:pt x="3539" y="656"/>
                  </a:cubicBezTo>
                  <a:cubicBezTo>
                    <a:pt x="3443" y="564"/>
                    <a:pt x="3309" y="514"/>
                    <a:pt x="3161" y="514"/>
                  </a:cubicBezTo>
                  <a:cubicBezTo>
                    <a:pt x="3122" y="514"/>
                    <a:pt x="3083" y="518"/>
                    <a:pt x="3043"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77" name="Freeform 42">
              <a:extLst>
                <a:ext uri="{FF2B5EF4-FFF2-40B4-BE49-F238E27FC236}">
                  <a16:creationId xmlns:a16="http://schemas.microsoft.com/office/drawing/2014/main" id="{4FCFBBE4-60B2-4E17-835D-4BDAF181F635}"/>
                </a:ext>
              </a:extLst>
            </p:cNvPr>
            <p:cNvSpPr>
              <a:spLocks noEditPoints="1"/>
            </p:cNvSpPr>
            <p:nvPr/>
          </p:nvSpPr>
          <p:spPr bwMode="auto">
            <a:xfrm>
              <a:off x="4084" y="407"/>
              <a:ext cx="3294" cy="3691"/>
            </a:xfrm>
            <a:custGeom>
              <a:avLst/>
              <a:gdLst>
                <a:gd name="T0" fmla="*/ 2083 w 4451"/>
                <a:gd name="T1" fmla="*/ 4947 h 4987"/>
                <a:gd name="T2" fmla="*/ 1695 w 4451"/>
                <a:gd name="T3" fmla="*/ 4684 h 4987"/>
                <a:gd name="T4" fmla="*/ 1210 w 4451"/>
                <a:gd name="T5" fmla="*/ 4281 h 4987"/>
                <a:gd name="T6" fmla="*/ 927 w 4451"/>
                <a:gd name="T7" fmla="*/ 4164 h 4987"/>
                <a:gd name="T8" fmla="*/ 487 w 4451"/>
                <a:gd name="T9" fmla="*/ 3919 h 4987"/>
                <a:gd name="T10" fmla="*/ 54 w 4451"/>
                <a:gd name="T11" fmla="*/ 3350 h 4987"/>
                <a:gd name="T12" fmla="*/ 1 w 4451"/>
                <a:gd name="T13" fmla="*/ 2858 h 4987"/>
                <a:gd name="T14" fmla="*/ 258 w 4451"/>
                <a:gd name="T15" fmla="*/ 2091 h 4987"/>
                <a:gd name="T16" fmla="*/ 487 w 4451"/>
                <a:gd name="T17" fmla="*/ 1954 h 4987"/>
                <a:gd name="T18" fmla="*/ 524 w 4451"/>
                <a:gd name="T19" fmla="*/ 1535 h 4987"/>
                <a:gd name="T20" fmla="*/ 512 w 4451"/>
                <a:gd name="T21" fmla="*/ 1142 h 4987"/>
                <a:gd name="T22" fmla="*/ 602 w 4451"/>
                <a:gd name="T23" fmla="*/ 867 h 4987"/>
                <a:gd name="T24" fmla="*/ 937 w 4451"/>
                <a:gd name="T25" fmla="*/ 606 h 4987"/>
                <a:gd name="T26" fmla="*/ 1043 w 4451"/>
                <a:gd name="T27" fmla="*/ 629 h 4987"/>
                <a:gd name="T28" fmla="*/ 1355 w 4451"/>
                <a:gd name="T29" fmla="*/ 597 h 4987"/>
                <a:gd name="T30" fmla="*/ 1603 w 4451"/>
                <a:gd name="T31" fmla="*/ 334 h 4987"/>
                <a:gd name="T32" fmla="*/ 2072 w 4451"/>
                <a:gd name="T33" fmla="*/ 3 h 4987"/>
                <a:gd name="T34" fmla="*/ 2428 w 4451"/>
                <a:gd name="T35" fmla="*/ 212 h 4987"/>
                <a:gd name="T36" fmla="*/ 2596 w 4451"/>
                <a:gd name="T37" fmla="*/ 515 h 4987"/>
                <a:gd name="T38" fmla="*/ 2842 w 4451"/>
                <a:gd name="T39" fmla="*/ 574 h 4987"/>
                <a:gd name="T40" fmla="*/ 2995 w 4451"/>
                <a:gd name="T41" fmla="*/ 544 h 4987"/>
                <a:gd name="T42" fmla="*/ 3355 w 4451"/>
                <a:gd name="T43" fmla="*/ 526 h 4987"/>
                <a:gd name="T44" fmla="*/ 3848 w 4451"/>
                <a:gd name="T45" fmla="*/ 1224 h 4987"/>
                <a:gd name="T46" fmla="*/ 3885 w 4451"/>
                <a:gd name="T47" fmla="*/ 1392 h 4987"/>
                <a:gd name="T48" fmla="*/ 4199 w 4451"/>
                <a:gd name="T49" fmla="*/ 2129 h 4987"/>
                <a:gd name="T50" fmla="*/ 4398 w 4451"/>
                <a:gd name="T51" fmla="*/ 3102 h 4987"/>
                <a:gd name="T52" fmla="*/ 4108 w 4451"/>
                <a:gd name="T53" fmla="*/ 3629 h 4987"/>
                <a:gd name="T54" fmla="*/ 3441 w 4451"/>
                <a:gd name="T55" fmla="*/ 4153 h 4987"/>
                <a:gd name="T56" fmla="*/ 2769 w 4451"/>
                <a:gd name="T57" fmla="*/ 4749 h 4987"/>
                <a:gd name="T58" fmla="*/ 2470 w 4451"/>
                <a:gd name="T59" fmla="*/ 4941 h 4987"/>
                <a:gd name="T60" fmla="*/ 2239 w 4451"/>
                <a:gd name="T61" fmla="*/ 4981 h 4987"/>
                <a:gd name="T62" fmla="*/ 2995 w 4451"/>
                <a:gd name="T63" fmla="*/ 545 h 4987"/>
                <a:gd name="T64" fmla="*/ 2842 w 4451"/>
                <a:gd name="T65" fmla="*/ 575 h 4987"/>
                <a:gd name="T66" fmla="*/ 2596 w 4451"/>
                <a:gd name="T67" fmla="*/ 516 h 4987"/>
                <a:gd name="T68" fmla="*/ 2427 w 4451"/>
                <a:gd name="T69" fmla="*/ 212 h 4987"/>
                <a:gd name="T70" fmla="*/ 2072 w 4451"/>
                <a:gd name="T71" fmla="*/ 3 h 4987"/>
                <a:gd name="T72" fmla="*/ 1604 w 4451"/>
                <a:gd name="T73" fmla="*/ 335 h 4987"/>
                <a:gd name="T74" fmla="*/ 1355 w 4451"/>
                <a:gd name="T75" fmla="*/ 597 h 4987"/>
                <a:gd name="T76" fmla="*/ 1043 w 4451"/>
                <a:gd name="T77" fmla="*/ 630 h 4987"/>
                <a:gd name="T78" fmla="*/ 753 w 4451"/>
                <a:gd name="T79" fmla="*/ 688 h 4987"/>
                <a:gd name="T80" fmla="*/ 521 w 4451"/>
                <a:gd name="T81" fmla="*/ 1090 h 4987"/>
                <a:gd name="T82" fmla="*/ 509 w 4451"/>
                <a:gd name="T83" fmla="*/ 1167 h 4987"/>
                <a:gd name="T84" fmla="*/ 539 w 4451"/>
                <a:gd name="T85" fmla="*/ 1773 h 4987"/>
                <a:gd name="T86" fmla="*/ 370 w 4451"/>
                <a:gd name="T87" fmla="*/ 2027 h 4987"/>
                <a:gd name="T88" fmla="*/ 76 w 4451"/>
                <a:gd name="T89" fmla="*/ 2356 h 4987"/>
                <a:gd name="T90" fmla="*/ 8 w 4451"/>
                <a:gd name="T91" fmla="*/ 3105 h 4987"/>
                <a:gd name="T92" fmla="*/ 149 w 4451"/>
                <a:gd name="T93" fmla="*/ 3555 h 4987"/>
                <a:gd name="T94" fmla="*/ 701 w 4451"/>
                <a:gd name="T95" fmla="*/ 4056 h 4987"/>
                <a:gd name="T96" fmla="*/ 1011 w 4451"/>
                <a:gd name="T97" fmla="*/ 4196 h 4987"/>
                <a:gd name="T98" fmla="*/ 1617 w 4451"/>
                <a:gd name="T99" fmla="*/ 4607 h 4987"/>
                <a:gd name="T100" fmla="*/ 1941 w 4451"/>
                <a:gd name="T101" fmla="*/ 4878 h 4987"/>
                <a:gd name="T102" fmla="*/ 2239 w 4451"/>
                <a:gd name="T103" fmla="*/ 4981 h 4987"/>
                <a:gd name="T104" fmla="*/ 2671 w 4451"/>
                <a:gd name="T105" fmla="*/ 4823 h 4987"/>
                <a:gd name="T106" fmla="*/ 3084 w 4451"/>
                <a:gd name="T107" fmla="*/ 4466 h 4987"/>
                <a:gd name="T108" fmla="*/ 3665 w 4451"/>
                <a:gd name="T109" fmla="*/ 3988 h 4987"/>
                <a:gd name="T110" fmla="*/ 4285 w 4451"/>
                <a:gd name="T111" fmla="*/ 3384 h 4987"/>
                <a:gd name="T112" fmla="*/ 4379 w 4451"/>
                <a:gd name="T113" fmla="*/ 2494 h 4987"/>
                <a:gd name="T114" fmla="*/ 4139 w 4451"/>
                <a:gd name="T115" fmla="*/ 2025 h 4987"/>
                <a:gd name="T116" fmla="*/ 3849 w 4451"/>
                <a:gd name="T117" fmla="*/ 1237 h 4987"/>
                <a:gd name="T118" fmla="*/ 3602 w 4451"/>
                <a:gd name="T119" fmla="*/ 653 h 4987"/>
                <a:gd name="T120" fmla="*/ 3218 w 4451"/>
                <a:gd name="T121" fmla="*/ 512 h 4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51" h="4987">
                  <a:moveTo>
                    <a:pt x="2239" y="4981"/>
                  </a:moveTo>
                  <a:cubicBezTo>
                    <a:pt x="2187" y="4977"/>
                    <a:pt x="2135" y="4966"/>
                    <a:pt x="2083" y="4947"/>
                  </a:cubicBezTo>
                  <a:cubicBezTo>
                    <a:pt x="2036" y="4931"/>
                    <a:pt x="1988" y="4908"/>
                    <a:pt x="1940" y="4879"/>
                  </a:cubicBezTo>
                  <a:cubicBezTo>
                    <a:pt x="1862" y="4832"/>
                    <a:pt x="1784" y="4770"/>
                    <a:pt x="1695" y="4684"/>
                  </a:cubicBezTo>
                  <a:cubicBezTo>
                    <a:pt x="1669" y="4659"/>
                    <a:pt x="1642" y="4633"/>
                    <a:pt x="1616" y="4607"/>
                  </a:cubicBezTo>
                  <a:cubicBezTo>
                    <a:pt x="1496" y="4488"/>
                    <a:pt x="1372" y="4366"/>
                    <a:pt x="1210" y="4281"/>
                  </a:cubicBezTo>
                  <a:cubicBezTo>
                    <a:pt x="1146" y="4248"/>
                    <a:pt x="1078" y="4222"/>
                    <a:pt x="1011" y="4197"/>
                  </a:cubicBezTo>
                  <a:cubicBezTo>
                    <a:pt x="984" y="4186"/>
                    <a:pt x="955" y="4175"/>
                    <a:pt x="927" y="4164"/>
                  </a:cubicBezTo>
                  <a:cubicBezTo>
                    <a:pt x="849" y="4132"/>
                    <a:pt x="772" y="4096"/>
                    <a:pt x="700" y="4056"/>
                  </a:cubicBezTo>
                  <a:cubicBezTo>
                    <a:pt x="625" y="4014"/>
                    <a:pt x="553" y="3968"/>
                    <a:pt x="487" y="3919"/>
                  </a:cubicBezTo>
                  <a:cubicBezTo>
                    <a:pt x="344" y="3810"/>
                    <a:pt x="230" y="3688"/>
                    <a:pt x="149" y="3555"/>
                  </a:cubicBezTo>
                  <a:cubicBezTo>
                    <a:pt x="109" y="3489"/>
                    <a:pt x="77" y="3420"/>
                    <a:pt x="54" y="3350"/>
                  </a:cubicBezTo>
                  <a:cubicBezTo>
                    <a:pt x="30" y="3277"/>
                    <a:pt x="15" y="3197"/>
                    <a:pt x="7" y="3105"/>
                  </a:cubicBezTo>
                  <a:cubicBezTo>
                    <a:pt x="0" y="3020"/>
                    <a:pt x="0" y="2936"/>
                    <a:pt x="1" y="2858"/>
                  </a:cubicBezTo>
                  <a:cubicBezTo>
                    <a:pt x="3" y="2691"/>
                    <a:pt x="11" y="2514"/>
                    <a:pt x="75" y="2355"/>
                  </a:cubicBezTo>
                  <a:cubicBezTo>
                    <a:pt x="114" y="2256"/>
                    <a:pt x="178" y="2165"/>
                    <a:pt x="258" y="2091"/>
                  </a:cubicBezTo>
                  <a:cubicBezTo>
                    <a:pt x="287" y="2063"/>
                    <a:pt x="329" y="2044"/>
                    <a:pt x="370" y="2026"/>
                  </a:cubicBezTo>
                  <a:cubicBezTo>
                    <a:pt x="417" y="2005"/>
                    <a:pt x="462" y="1986"/>
                    <a:pt x="487" y="1954"/>
                  </a:cubicBezTo>
                  <a:cubicBezTo>
                    <a:pt x="518" y="1914"/>
                    <a:pt x="535" y="1855"/>
                    <a:pt x="539" y="1773"/>
                  </a:cubicBezTo>
                  <a:cubicBezTo>
                    <a:pt x="541" y="1700"/>
                    <a:pt x="533" y="1615"/>
                    <a:pt x="524" y="1535"/>
                  </a:cubicBezTo>
                  <a:cubicBezTo>
                    <a:pt x="508" y="1390"/>
                    <a:pt x="495" y="1252"/>
                    <a:pt x="508" y="1167"/>
                  </a:cubicBezTo>
                  <a:cubicBezTo>
                    <a:pt x="510" y="1158"/>
                    <a:pt x="511" y="1150"/>
                    <a:pt x="512" y="1142"/>
                  </a:cubicBezTo>
                  <a:cubicBezTo>
                    <a:pt x="514" y="1125"/>
                    <a:pt x="517" y="1107"/>
                    <a:pt x="521" y="1090"/>
                  </a:cubicBezTo>
                  <a:cubicBezTo>
                    <a:pt x="538" y="1005"/>
                    <a:pt x="565" y="932"/>
                    <a:pt x="602" y="867"/>
                  </a:cubicBezTo>
                  <a:cubicBezTo>
                    <a:pt x="640" y="800"/>
                    <a:pt x="689" y="741"/>
                    <a:pt x="752" y="687"/>
                  </a:cubicBezTo>
                  <a:cubicBezTo>
                    <a:pt x="816" y="633"/>
                    <a:pt x="878" y="606"/>
                    <a:pt x="937" y="606"/>
                  </a:cubicBezTo>
                  <a:cubicBezTo>
                    <a:pt x="945" y="606"/>
                    <a:pt x="953" y="606"/>
                    <a:pt x="961" y="607"/>
                  </a:cubicBezTo>
                  <a:cubicBezTo>
                    <a:pt x="989" y="611"/>
                    <a:pt x="1017" y="620"/>
                    <a:pt x="1043" y="629"/>
                  </a:cubicBezTo>
                  <a:cubicBezTo>
                    <a:pt x="1061" y="635"/>
                    <a:pt x="1079" y="641"/>
                    <a:pt x="1098" y="646"/>
                  </a:cubicBezTo>
                  <a:cubicBezTo>
                    <a:pt x="1182" y="666"/>
                    <a:pt x="1268" y="650"/>
                    <a:pt x="1355" y="597"/>
                  </a:cubicBezTo>
                  <a:cubicBezTo>
                    <a:pt x="1424" y="554"/>
                    <a:pt x="1493" y="487"/>
                    <a:pt x="1554" y="404"/>
                  </a:cubicBezTo>
                  <a:cubicBezTo>
                    <a:pt x="1571" y="381"/>
                    <a:pt x="1587" y="357"/>
                    <a:pt x="1603" y="334"/>
                  </a:cubicBezTo>
                  <a:cubicBezTo>
                    <a:pt x="1693" y="206"/>
                    <a:pt x="1785" y="74"/>
                    <a:pt x="1931" y="22"/>
                  </a:cubicBezTo>
                  <a:cubicBezTo>
                    <a:pt x="1974" y="7"/>
                    <a:pt x="2022" y="0"/>
                    <a:pt x="2072" y="3"/>
                  </a:cubicBezTo>
                  <a:cubicBezTo>
                    <a:pt x="2119" y="5"/>
                    <a:pt x="2167" y="15"/>
                    <a:pt x="2213" y="34"/>
                  </a:cubicBezTo>
                  <a:cubicBezTo>
                    <a:pt x="2306" y="70"/>
                    <a:pt x="2384" y="135"/>
                    <a:pt x="2428" y="212"/>
                  </a:cubicBezTo>
                  <a:cubicBezTo>
                    <a:pt x="2447" y="246"/>
                    <a:pt x="2462" y="284"/>
                    <a:pt x="2476" y="321"/>
                  </a:cubicBezTo>
                  <a:cubicBezTo>
                    <a:pt x="2503" y="391"/>
                    <a:pt x="2531" y="464"/>
                    <a:pt x="2596" y="515"/>
                  </a:cubicBezTo>
                  <a:cubicBezTo>
                    <a:pt x="2628" y="540"/>
                    <a:pt x="2667" y="558"/>
                    <a:pt x="2713" y="568"/>
                  </a:cubicBezTo>
                  <a:cubicBezTo>
                    <a:pt x="2753" y="577"/>
                    <a:pt x="2798" y="579"/>
                    <a:pt x="2842" y="574"/>
                  </a:cubicBezTo>
                  <a:cubicBezTo>
                    <a:pt x="2864" y="572"/>
                    <a:pt x="2887" y="569"/>
                    <a:pt x="2913" y="564"/>
                  </a:cubicBezTo>
                  <a:cubicBezTo>
                    <a:pt x="2941" y="558"/>
                    <a:pt x="2968" y="551"/>
                    <a:pt x="2995" y="544"/>
                  </a:cubicBezTo>
                  <a:cubicBezTo>
                    <a:pt x="3024" y="537"/>
                    <a:pt x="3054" y="530"/>
                    <a:pt x="3084" y="524"/>
                  </a:cubicBezTo>
                  <a:cubicBezTo>
                    <a:pt x="3176" y="507"/>
                    <a:pt x="3270" y="507"/>
                    <a:pt x="3355" y="526"/>
                  </a:cubicBezTo>
                  <a:cubicBezTo>
                    <a:pt x="3452" y="547"/>
                    <a:pt x="3535" y="589"/>
                    <a:pt x="3603" y="652"/>
                  </a:cubicBezTo>
                  <a:cubicBezTo>
                    <a:pt x="3758" y="796"/>
                    <a:pt x="3803" y="1014"/>
                    <a:pt x="3848" y="1224"/>
                  </a:cubicBezTo>
                  <a:cubicBezTo>
                    <a:pt x="3850" y="1237"/>
                    <a:pt x="3850" y="1237"/>
                    <a:pt x="3850" y="1237"/>
                  </a:cubicBezTo>
                  <a:cubicBezTo>
                    <a:pt x="3861" y="1290"/>
                    <a:pt x="3872" y="1342"/>
                    <a:pt x="3885" y="1392"/>
                  </a:cubicBezTo>
                  <a:cubicBezTo>
                    <a:pt x="3935" y="1599"/>
                    <a:pt x="4021" y="1812"/>
                    <a:pt x="4140" y="2025"/>
                  </a:cubicBezTo>
                  <a:cubicBezTo>
                    <a:pt x="4159" y="2060"/>
                    <a:pt x="4179" y="2095"/>
                    <a:pt x="4199" y="2129"/>
                  </a:cubicBezTo>
                  <a:cubicBezTo>
                    <a:pt x="4266" y="2245"/>
                    <a:pt x="4335" y="2365"/>
                    <a:pt x="4380" y="2494"/>
                  </a:cubicBezTo>
                  <a:cubicBezTo>
                    <a:pt x="4445" y="2685"/>
                    <a:pt x="4451" y="2895"/>
                    <a:pt x="4398" y="3102"/>
                  </a:cubicBezTo>
                  <a:cubicBezTo>
                    <a:pt x="4373" y="3199"/>
                    <a:pt x="4335" y="3295"/>
                    <a:pt x="4285" y="3385"/>
                  </a:cubicBezTo>
                  <a:cubicBezTo>
                    <a:pt x="4236" y="3474"/>
                    <a:pt x="4176" y="3556"/>
                    <a:pt x="4108" y="3629"/>
                  </a:cubicBezTo>
                  <a:cubicBezTo>
                    <a:pt x="3978" y="3768"/>
                    <a:pt x="3819" y="3880"/>
                    <a:pt x="3666" y="3988"/>
                  </a:cubicBezTo>
                  <a:cubicBezTo>
                    <a:pt x="3591" y="4041"/>
                    <a:pt x="3514" y="4096"/>
                    <a:pt x="3441" y="4153"/>
                  </a:cubicBezTo>
                  <a:cubicBezTo>
                    <a:pt x="3316" y="4250"/>
                    <a:pt x="3198" y="4360"/>
                    <a:pt x="3084" y="4467"/>
                  </a:cubicBezTo>
                  <a:cubicBezTo>
                    <a:pt x="2983" y="4562"/>
                    <a:pt x="2878" y="4660"/>
                    <a:pt x="2769" y="4749"/>
                  </a:cubicBezTo>
                  <a:cubicBezTo>
                    <a:pt x="2736" y="4775"/>
                    <a:pt x="2703" y="4800"/>
                    <a:pt x="2672" y="4823"/>
                  </a:cubicBezTo>
                  <a:cubicBezTo>
                    <a:pt x="2597" y="4878"/>
                    <a:pt x="2533" y="4915"/>
                    <a:pt x="2470" y="4941"/>
                  </a:cubicBezTo>
                  <a:cubicBezTo>
                    <a:pt x="2402" y="4969"/>
                    <a:pt x="2338" y="4983"/>
                    <a:pt x="2274" y="4983"/>
                  </a:cubicBezTo>
                  <a:cubicBezTo>
                    <a:pt x="2262" y="4983"/>
                    <a:pt x="2251" y="4982"/>
                    <a:pt x="2239" y="4981"/>
                  </a:cubicBezTo>
                  <a:moveTo>
                    <a:pt x="3084" y="525"/>
                  </a:moveTo>
                  <a:cubicBezTo>
                    <a:pt x="3054" y="531"/>
                    <a:pt x="3024" y="538"/>
                    <a:pt x="2995" y="545"/>
                  </a:cubicBezTo>
                  <a:cubicBezTo>
                    <a:pt x="2968" y="552"/>
                    <a:pt x="2941" y="559"/>
                    <a:pt x="2913" y="564"/>
                  </a:cubicBezTo>
                  <a:cubicBezTo>
                    <a:pt x="2887" y="570"/>
                    <a:pt x="2864" y="573"/>
                    <a:pt x="2842" y="575"/>
                  </a:cubicBezTo>
                  <a:cubicBezTo>
                    <a:pt x="2798" y="580"/>
                    <a:pt x="2753" y="577"/>
                    <a:pt x="2713" y="569"/>
                  </a:cubicBezTo>
                  <a:cubicBezTo>
                    <a:pt x="2667" y="559"/>
                    <a:pt x="2628" y="541"/>
                    <a:pt x="2596" y="516"/>
                  </a:cubicBezTo>
                  <a:cubicBezTo>
                    <a:pt x="2530" y="464"/>
                    <a:pt x="2502" y="391"/>
                    <a:pt x="2475" y="321"/>
                  </a:cubicBezTo>
                  <a:cubicBezTo>
                    <a:pt x="2461" y="284"/>
                    <a:pt x="2447" y="247"/>
                    <a:pt x="2427" y="212"/>
                  </a:cubicBezTo>
                  <a:cubicBezTo>
                    <a:pt x="2383" y="135"/>
                    <a:pt x="2305" y="71"/>
                    <a:pt x="2213" y="34"/>
                  </a:cubicBezTo>
                  <a:cubicBezTo>
                    <a:pt x="2166" y="16"/>
                    <a:pt x="2119" y="6"/>
                    <a:pt x="2072" y="3"/>
                  </a:cubicBezTo>
                  <a:cubicBezTo>
                    <a:pt x="2022" y="1"/>
                    <a:pt x="1975" y="7"/>
                    <a:pt x="1931" y="23"/>
                  </a:cubicBezTo>
                  <a:cubicBezTo>
                    <a:pt x="1786" y="74"/>
                    <a:pt x="1693" y="207"/>
                    <a:pt x="1604" y="335"/>
                  </a:cubicBezTo>
                  <a:cubicBezTo>
                    <a:pt x="1588" y="358"/>
                    <a:pt x="1571" y="382"/>
                    <a:pt x="1555" y="404"/>
                  </a:cubicBezTo>
                  <a:cubicBezTo>
                    <a:pt x="1493" y="488"/>
                    <a:pt x="1424" y="555"/>
                    <a:pt x="1355" y="597"/>
                  </a:cubicBezTo>
                  <a:cubicBezTo>
                    <a:pt x="1269" y="650"/>
                    <a:pt x="1182" y="667"/>
                    <a:pt x="1097" y="647"/>
                  </a:cubicBezTo>
                  <a:cubicBezTo>
                    <a:pt x="1079" y="642"/>
                    <a:pt x="1061" y="636"/>
                    <a:pt x="1043" y="630"/>
                  </a:cubicBezTo>
                  <a:cubicBezTo>
                    <a:pt x="1017" y="621"/>
                    <a:pt x="989" y="612"/>
                    <a:pt x="961" y="608"/>
                  </a:cubicBezTo>
                  <a:cubicBezTo>
                    <a:pt x="895" y="600"/>
                    <a:pt x="824" y="627"/>
                    <a:pt x="753" y="688"/>
                  </a:cubicBezTo>
                  <a:cubicBezTo>
                    <a:pt x="690" y="742"/>
                    <a:pt x="641" y="801"/>
                    <a:pt x="603" y="867"/>
                  </a:cubicBezTo>
                  <a:cubicBezTo>
                    <a:pt x="566" y="932"/>
                    <a:pt x="539" y="1005"/>
                    <a:pt x="521" y="1090"/>
                  </a:cubicBezTo>
                  <a:cubicBezTo>
                    <a:pt x="518" y="1107"/>
                    <a:pt x="515" y="1125"/>
                    <a:pt x="513" y="1142"/>
                  </a:cubicBezTo>
                  <a:cubicBezTo>
                    <a:pt x="512" y="1150"/>
                    <a:pt x="510" y="1158"/>
                    <a:pt x="509" y="1167"/>
                  </a:cubicBezTo>
                  <a:cubicBezTo>
                    <a:pt x="495" y="1252"/>
                    <a:pt x="509" y="1390"/>
                    <a:pt x="525" y="1535"/>
                  </a:cubicBezTo>
                  <a:cubicBezTo>
                    <a:pt x="534" y="1615"/>
                    <a:pt x="542" y="1700"/>
                    <a:pt x="539" y="1773"/>
                  </a:cubicBezTo>
                  <a:cubicBezTo>
                    <a:pt x="536" y="1855"/>
                    <a:pt x="519" y="1914"/>
                    <a:pt x="488" y="1954"/>
                  </a:cubicBezTo>
                  <a:cubicBezTo>
                    <a:pt x="462" y="1986"/>
                    <a:pt x="417" y="2006"/>
                    <a:pt x="370" y="2027"/>
                  </a:cubicBezTo>
                  <a:cubicBezTo>
                    <a:pt x="330" y="2045"/>
                    <a:pt x="288" y="2064"/>
                    <a:pt x="258" y="2091"/>
                  </a:cubicBezTo>
                  <a:cubicBezTo>
                    <a:pt x="178" y="2165"/>
                    <a:pt x="115" y="2257"/>
                    <a:pt x="76" y="2356"/>
                  </a:cubicBezTo>
                  <a:cubicBezTo>
                    <a:pt x="12" y="2514"/>
                    <a:pt x="4" y="2691"/>
                    <a:pt x="2" y="2858"/>
                  </a:cubicBezTo>
                  <a:cubicBezTo>
                    <a:pt x="0" y="2936"/>
                    <a:pt x="1" y="3020"/>
                    <a:pt x="8" y="3105"/>
                  </a:cubicBezTo>
                  <a:cubicBezTo>
                    <a:pt x="16" y="3197"/>
                    <a:pt x="31" y="3277"/>
                    <a:pt x="55" y="3350"/>
                  </a:cubicBezTo>
                  <a:cubicBezTo>
                    <a:pt x="77" y="3420"/>
                    <a:pt x="109" y="3489"/>
                    <a:pt x="149" y="3555"/>
                  </a:cubicBezTo>
                  <a:cubicBezTo>
                    <a:pt x="230" y="3687"/>
                    <a:pt x="344" y="3810"/>
                    <a:pt x="488" y="3918"/>
                  </a:cubicBezTo>
                  <a:cubicBezTo>
                    <a:pt x="553" y="3967"/>
                    <a:pt x="625" y="4014"/>
                    <a:pt x="701" y="4056"/>
                  </a:cubicBezTo>
                  <a:cubicBezTo>
                    <a:pt x="773" y="4095"/>
                    <a:pt x="849" y="4132"/>
                    <a:pt x="927" y="4163"/>
                  </a:cubicBezTo>
                  <a:cubicBezTo>
                    <a:pt x="955" y="4174"/>
                    <a:pt x="984" y="4185"/>
                    <a:pt x="1011" y="4196"/>
                  </a:cubicBezTo>
                  <a:cubicBezTo>
                    <a:pt x="1078" y="4221"/>
                    <a:pt x="1147" y="4247"/>
                    <a:pt x="1210" y="4281"/>
                  </a:cubicBezTo>
                  <a:cubicBezTo>
                    <a:pt x="1372" y="4365"/>
                    <a:pt x="1497" y="4488"/>
                    <a:pt x="1617" y="4607"/>
                  </a:cubicBezTo>
                  <a:cubicBezTo>
                    <a:pt x="1642" y="4632"/>
                    <a:pt x="1669" y="4659"/>
                    <a:pt x="1696" y="4684"/>
                  </a:cubicBezTo>
                  <a:cubicBezTo>
                    <a:pt x="1785" y="4770"/>
                    <a:pt x="1863" y="4831"/>
                    <a:pt x="1941" y="4878"/>
                  </a:cubicBezTo>
                  <a:cubicBezTo>
                    <a:pt x="1988" y="4907"/>
                    <a:pt x="2036" y="4930"/>
                    <a:pt x="2083" y="4947"/>
                  </a:cubicBezTo>
                  <a:cubicBezTo>
                    <a:pt x="2135" y="4965"/>
                    <a:pt x="2187" y="4976"/>
                    <a:pt x="2239" y="4981"/>
                  </a:cubicBezTo>
                  <a:cubicBezTo>
                    <a:pt x="2314" y="4987"/>
                    <a:pt x="2389" y="4973"/>
                    <a:pt x="2469" y="4941"/>
                  </a:cubicBezTo>
                  <a:cubicBezTo>
                    <a:pt x="2533" y="4915"/>
                    <a:pt x="2597" y="4877"/>
                    <a:pt x="2671" y="4823"/>
                  </a:cubicBezTo>
                  <a:cubicBezTo>
                    <a:pt x="2703" y="4800"/>
                    <a:pt x="2736" y="4774"/>
                    <a:pt x="2768" y="4748"/>
                  </a:cubicBezTo>
                  <a:cubicBezTo>
                    <a:pt x="2877" y="4660"/>
                    <a:pt x="2982" y="4561"/>
                    <a:pt x="3084" y="4466"/>
                  </a:cubicBezTo>
                  <a:cubicBezTo>
                    <a:pt x="3197" y="4360"/>
                    <a:pt x="3315" y="4250"/>
                    <a:pt x="3440" y="4152"/>
                  </a:cubicBezTo>
                  <a:cubicBezTo>
                    <a:pt x="3513" y="4095"/>
                    <a:pt x="3591" y="4040"/>
                    <a:pt x="3665" y="3988"/>
                  </a:cubicBezTo>
                  <a:cubicBezTo>
                    <a:pt x="3819" y="3880"/>
                    <a:pt x="3977" y="3768"/>
                    <a:pt x="4107" y="3629"/>
                  </a:cubicBezTo>
                  <a:cubicBezTo>
                    <a:pt x="4176" y="3555"/>
                    <a:pt x="4235" y="3473"/>
                    <a:pt x="4285" y="3384"/>
                  </a:cubicBezTo>
                  <a:cubicBezTo>
                    <a:pt x="4334" y="3294"/>
                    <a:pt x="4372" y="3199"/>
                    <a:pt x="4397" y="3102"/>
                  </a:cubicBezTo>
                  <a:cubicBezTo>
                    <a:pt x="4451" y="2895"/>
                    <a:pt x="4444" y="2685"/>
                    <a:pt x="4379" y="2494"/>
                  </a:cubicBezTo>
                  <a:cubicBezTo>
                    <a:pt x="4335" y="2366"/>
                    <a:pt x="4265" y="2245"/>
                    <a:pt x="4198" y="2129"/>
                  </a:cubicBezTo>
                  <a:cubicBezTo>
                    <a:pt x="4178" y="2095"/>
                    <a:pt x="4158" y="2060"/>
                    <a:pt x="4139" y="2025"/>
                  </a:cubicBezTo>
                  <a:cubicBezTo>
                    <a:pt x="4020" y="1812"/>
                    <a:pt x="3934" y="1599"/>
                    <a:pt x="3884" y="1392"/>
                  </a:cubicBezTo>
                  <a:cubicBezTo>
                    <a:pt x="3872" y="1342"/>
                    <a:pt x="3861" y="1290"/>
                    <a:pt x="3849" y="1237"/>
                  </a:cubicBezTo>
                  <a:cubicBezTo>
                    <a:pt x="3847" y="1225"/>
                    <a:pt x="3847" y="1225"/>
                    <a:pt x="3847" y="1225"/>
                  </a:cubicBezTo>
                  <a:cubicBezTo>
                    <a:pt x="3803" y="1014"/>
                    <a:pt x="3757" y="796"/>
                    <a:pt x="3602" y="653"/>
                  </a:cubicBezTo>
                  <a:cubicBezTo>
                    <a:pt x="3535" y="590"/>
                    <a:pt x="3452" y="547"/>
                    <a:pt x="3355" y="526"/>
                  </a:cubicBezTo>
                  <a:cubicBezTo>
                    <a:pt x="3311" y="517"/>
                    <a:pt x="3265" y="512"/>
                    <a:pt x="3218" y="512"/>
                  </a:cubicBezTo>
                  <a:cubicBezTo>
                    <a:pt x="3174" y="512"/>
                    <a:pt x="3129" y="516"/>
                    <a:pt x="3084"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78" name="Freeform 43">
              <a:extLst>
                <a:ext uri="{FF2B5EF4-FFF2-40B4-BE49-F238E27FC236}">
                  <a16:creationId xmlns:a16="http://schemas.microsoft.com/office/drawing/2014/main" id="{4F87ED4C-4EA4-49F0-A9D9-4C02E60E2568}"/>
                </a:ext>
              </a:extLst>
            </p:cNvPr>
            <p:cNvSpPr>
              <a:spLocks noEditPoints="1"/>
            </p:cNvSpPr>
            <p:nvPr/>
          </p:nvSpPr>
          <p:spPr bwMode="auto">
            <a:xfrm>
              <a:off x="4049" y="335"/>
              <a:ext cx="3368" cy="3824"/>
            </a:xfrm>
            <a:custGeom>
              <a:avLst/>
              <a:gdLst>
                <a:gd name="T0" fmla="*/ 2117 w 4551"/>
                <a:gd name="T1" fmla="*/ 5122 h 5166"/>
                <a:gd name="T2" fmla="*/ 1727 w 4551"/>
                <a:gd name="T3" fmla="*/ 4835 h 5166"/>
                <a:gd name="T4" fmla="*/ 1243 w 4551"/>
                <a:gd name="T5" fmla="*/ 4401 h 5166"/>
                <a:gd name="T6" fmla="*/ 955 w 4551"/>
                <a:gd name="T7" fmla="*/ 4281 h 5166"/>
                <a:gd name="T8" fmla="*/ 500 w 4551"/>
                <a:gd name="T9" fmla="*/ 4032 h 5166"/>
                <a:gd name="T10" fmla="*/ 53 w 4551"/>
                <a:gd name="T11" fmla="*/ 3450 h 5166"/>
                <a:gd name="T12" fmla="*/ 2 w 4551"/>
                <a:gd name="T13" fmla="*/ 2942 h 5166"/>
                <a:gd name="T14" fmla="*/ 79 w 4551"/>
                <a:gd name="T15" fmla="*/ 2425 h 5166"/>
                <a:gd name="T16" fmla="*/ 385 w 4551"/>
                <a:gd name="T17" fmla="*/ 2087 h 5166"/>
                <a:gd name="T18" fmla="*/ 558 w 4551"/>
                <a:gd name="T19" fmla="*/ 1833 h 5166"/>
                <a:gd name="T20" fmla="*/ 539 w 4551"/>
                <a:gd name="T21" fmla="*/ 1577 h 5166"/>
                <a:gd name="T22" fmla="*/ 515 w 4551"/>
                <a:gd name="T23" fmla="*/ 1194 h 5166"/>
                <a:gd name="T24" fmla="*/ 594 w 4551"/>
                <a:gd name="T25" fmla="*/ 902 h 5166"/>
                <a:gd name="T26" fmla="*/ 837 w 4551"/>
                <a:gd name="T27" fmla="*/ 644 h 5166"/>
                <a:gd name="T28" fmla="*/ 1039 w 4551"/>
                <a:gd name="T29" fmla="*/ 650 h 5166"/>
                <a:gd name="T30" fmla="*/ 1360 w 4551"/>
                <a:gd name="T31" fmla="*/ 619 h 5166"/>
                <a:gd name="T32" fmla="*/ 1615 w 4551"/>
                <a:gd name="T33" fmla="*/ 347 h 5166"/>
                <a:gd name="T34" fmla="*/ 2097 w 4551"/>
                <a:gd name="T35" fmla="*/ 4 h 5166"/>
                <a:gd name="T36" fmla="*/ 2462 w 4551"/>
                <a:gd name="T37" fmla="*/ 234 h 5166"/>
                <a:gd name="T38" fmla="*/ 2629 w 4551"/>
                <a:gd name="T39" fmla="*/ 561 h 5166"/>
                <a:gd name="T40" fmla="*/ 2882 w 4551"/>
                <a:gd name="T41" fmla="*/ 625 h 5166"/>
                <a:gd name="T42" fmla="*/ 3042 w 4551"/>
                <a:gd name="T43" fmla="*/ 592 h 5166"/>
                <a:gd name="T44" fmla="*/ 3411 w 4551"/>
                <a:gd name="T45" fmla="*/ 566 h 5166"/>
                <a:gd name="T46" fmla="*/ 3923 w 4551"/>
                <a:gd name="T47" fmla="*/ 1287 h 5166"/>
                <a:gd name="T48" fmla="*/ 3958 w 4551"/>
                <a:gd name="T49" fmla="*/ 1452 h 5166"/>
                <a:gd name="T50" fmla="*/ 4286 w 4551"/>
                <a:gd name="T51" fmla="*/ 2219 h 5166"/>
                <a:gd name="T52" fmla="*/ 4497 w 4551"/>
                <a:gd name="T53" fmla="*/ 3209 h 5166"/>
                <a:gd name="T54" fmla="*/ 4202 w 4551"/>
                <a:gd name="T55" fmla="*/ 3754 h 5166"/>
                <a:gd name="T56" fmla="*/ 3514 w 4551"/>
                <a:gd name="T57" fmla="*/ 4293 h 5166"/>
                <a:gd name="T58" fmla="*/ 2822 w 4551"/>
                <a:gd name="T59" fmla="*/ 4915 h 5166"/>
                <a:gd name="T60" fmla="*/ 2513 w 4551"/>
                <a:gd name="T61" fmla="*/ 5118 h 5166"/>
                <a:gd name="T62" fmla="*/ 2275 w 4551"/>
                <a:gd name="T63" fmla="*/ 5160 h 5166"/>
                <a:gd name="T64" fmla="*/ 3042 w 4551"/>
                <a:gd name="T65" fmla="*/ 592 h 5166"/>
                <a:gd name="T66" fmla="*/ 2882 w 4551"/>
                <a:gd name="T67" fmla="*/ 626 h 5166"/>
                <a:gd name="T68" fmla="*/ 2628 w 4551"/>
                <a:gd name="T69" fmla="*/ 562 h 5166"/>
                <a:gd name="T70" fmla="*/ 2461 w 4551"/>
                <a:gd name="T71" fmla="*/ 234 h 5166"/>
                <a:gd name="T72" fmla="*/ 2097 w 4551"/>
                <a:gd name="T73" fmla="*/ 5 h 5166"/>
                <a:gd name="T74" fmla="*/ 1615 w 4551"/>
                <a:gd name="T75" fmla="*/ 347 h 5166"/>
                <a:gd name="T76" fmla="*/ 1361 w 4551"/>
                <a:gd name="T77" fmla="*/ 620 h 5166"/>
                <a:gd name="T78" fmla="*/ 1039 w 4551"/>
                <a:gd name="T79" fmla="*/ 651 h 5166"/>
                <a:gd name="T80" fmla="*/ 838 w 4551"/>
                <a:gd name="T81" fmla="*/ 645 h 5166"/>
                <a:gd name="T82" fmla="*/ 594 w 4551"/>
                <a:gd name="T83" fmla="*/ 902 h 5166"/>
                <a:gd name="T84" fmla="*/ 515 w 4551"/>
                <a:gd name="T85" fmla="*/ 1194 h 5166"/>
                <a:gd name="T86" fmla="*/ 540 w 4551"/>
                <a:gd name="T87" fmla="*/ 1577 h 5166"/>
                <a:gd name="T88" fmla="*/ 559 w 4551"/>
                <a:gd name="T89" fmla="*/ 1833 h 5166"/>
                <a:gd name="T90" fmla="*/ 386 w 4551"/>
                <a:gd name="T91" fmla="*/ 2087 h 5166"/>
                <a:gd name="T92" fmla="*/ 79 w 4551"/>
                <a:gd name="T93" fmla="*/ 2425 h 5166"/>
                <a:gd name="T94" fmla="*/ 8 w 4551"/>
                <a:gd name="T95" fmla="*/ 3197 h 5166"/>
                <a:gd name="T96" fmla="*/ 151 w 4551"/>
                <a:gd name="T97" fmla="*/ 3660 h 5166"/>
                <a:gd name="T98" fmla="*/ 721 w 4551"/>
                <a:gd name="T99" fmla="*/ 4172 h 5166"/>
                <a:gd name="T100" fmla="*/ 1031 w 4551"/>
                <a:gd name="T101" fmla="*/ 4309 h 5166"/>
                <a:gd name="T102" fmla="*/ 1652 w 4551"/>
                <a:gd name="T103" fmla="*/ 4754 h 5166"/>
                <a:gd name="T104" fmla="*/ 1973 w 4551"/>
                <a:gd name="T105" fmla="*/ 5047 h 5166"/>
                <a:gd name="T106" fmla="*/ 2275 w 4551"/>
                <a:gd name="T107" fmla="*/ 5159 h 5166"/>
                <a:gd name="T108" fmla="*/ 2721 w 4551"/>
                <a:gd name="T109" fmla="*/ 4993 h 5166"/>
                <a:gd name="T110" fmla="*/ 3138 w 4551"/>
                <a:gd name="T111" fmla="*/ 4627 h 5166"/>
                <a:gd name="T112" fmla="*/ 3749 w 4551"/>
                <a:gd name="T113" fmla="*/ 4120 h 5166"/>
                <a:gd name="T114" fmla="*/ 4383 w 4551"/>
                <a:gd name="T115" fmla="*/ 3501 h 5166"/>
                <a:gd name="T116" fmla="*/ 4470 w 4551"/>
                <a:gd name="T117" fmla="*/ 2580 h 5166"/>
                <a:gd name="T118" fmla="*/ 4217 w 4551"/>
                <a:gd name="T119" fmla="*/ 2102 h 5166"/>
                <a:gd name="T120" fmla="*/ 3923 w 4551"/>
                <a:gd name="T121" fmla="*/ 1292 h 5166"/>
                <a:gd name="T122" fmla="*/ 3669 w 4551"/>
                <a:gd name="T123" fmla="*/ 693 h 5166"/>
                <a:gd name="T124" fmla="*/ 3282 w 4551"/>
                <a:gd name="T125" fmla="*/ 555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1" h="5166">
                  <a:moveTo>
                    <a:pt x="2275" y="5160"/>
                  </a:moveTo>
                  <a:cubicBezTo>
                    <a:pt x="2222" y="5155"/>
                    <a:pt x="2169" y="5142"/>
                    <a:pt x="2117" y="5122"/>
                  </a:cubicBezTo>
                  <a:cubicBezTo>
                    <a:pt x="2069" y="5104"/>
                    <a:pt x="2021" y="5079"/>
                    <a:pt x="1973" y="5047"/>
                  </a:cubicBezTo>
                  <a:cubicBezTo>
                    <a:pt x="1894" y="4996"/>
                    <a:pt x="1816" y="4928"/>
                    <a:pt x="1727" y="4835"/>
                  </a:cubicBezTo>
                  <a:cubicBezTo>
                    <a:pt x="1702" y="4809"/>
                    <a:pt x="1676" y="4781"/>
                    <a:pt x="1652" y="4754"/>
                  </a:cubicBezTo>
                  <a:cubicBezTo>
                    <a:pt x="1532" y="4625"/>
                    <a:pt x="1408" y="4490"/>
                    <a:pt x="1243" y="4401"/>
                  </a:cubicBezTo>
                  <a:cubicBezTo>
                    <a:pt x="1175" y="4365"/>
                    <a:pt x="1101" y="4337"/>
                    <a:pt x="1030" y="4310"/>
                  </a:cubicBezTo>
                  <a:cubicBezTo>
                    <a:pt x="1006" y="4301"/>
                    <a:pt x="980" y="4291"/>
                    <a:pt x="955" y="4281"/>
                  </a:cubicBezTo>
                  <a:cubicBezTo>
                    <a:pt x="874" y="4249"/>
                    <a:pt x="795" y="4213"/>
                    <a:pt x="721" y="4172"/>
                  </a:cubicBezTo>
                  <a:cubicBezTo>
                    <a:pt x="642" y="4130"/>
                    <a:pt x="568" y="4083"/>
                    <a:pt x="500" y="4032"/>
                  </a:cubicBezTo>
                  <a:cubicBezTo>
                    <a:pt x="351" y="3922"/>
                    <a:pt x="233" y="3796"/>
                    <a:pt x="150" y="3660"/>
                  </a:cubicBezTo>
                  <a:cubicBezTo>
                    <a:pt x="109" y="3592"/>
                    <a:pt x="76" y="3521"/>
                    <a:pt x="53" y="3450"/>
                  </a:cubicBezTo>
                  <a:cubicBezTo>
                    <a:pt x="30" y="3374"/>
                    <a:pt x="14" y="3291"/>
                    <a:pt x="7" y="3197"/>
                  </a:cubicBezTo>
                  <a:cubicBezTo>
                    <a:pt x="0" y="3111"/>
                    <a:pt x="1" y="3024"/>
                    <a:pt x="2" y="2942"/>
                  </a:cubicBezTo>
                  <a:cubicBezTo>
                    <a:pt x="4" y="2862"/>
                    <a:pt x="7" y="2769"/>
                    <a:pt x="18" y="2678"/>
                  </a:cubicBezTo>
                  <a:cubicBezTo>
                    <a:pt x="30" y="2581"/>
                    <a:pt x="49" y="2498"/>
                    <a:pt x="79" y="2425"/>
                  </a:cubicBezTo>
                  <a:cubicBezTo>
                    <a:pt x="120" y="2322"/>
                    <a:pt x="185" y="2228"/>
                    <a:pt x="268" y="2152"/>
                  </a:cubicBezTo>
                  <a:cubicBezTo>
                    <a:pt x="299" y="2124"/>
                    <a:pt x="343" y="2105"/>
                    <a:pt x="385" y="2087"/>
                  </a:cubicBezTo>
                  <a:cubicBezTo>
                    <a:pt x="435" y="2066"/>
                    <a:pt x="481" y="2046"/>
                    <a:pt x="507" y="2013"/>
                  </a:cubicBezTo>
                  <a:cubicBezTo>
                    <a:pt x="539" y="1974"/>
                    <a:pt x="556" y="1915"/>
                    <a:pt x="558" y="1833"/>
                  </a:cubicBezTo>
                  <a:cubicBezTo>
                    <a:pt x="560" y="1763"/>
                    <a:pt x="553" y="1686"/>
                    <a:pt x="541" y="1591"/>
                  </a:cubicBezTo>
                  <a:cubicBezTo>
                    <a:pt x="539" y="1577"/>
                    <a:pt x="539" y="1577"/>
                    <a:pt x="539" y="1577"/>
                  </a:cubicBezTo>
                  <a:cubicBezTo>
                    <a:pt x="521" y="1441"/>
                    <a:pt x="503" y="1301"/>
                    <a:pt x="512" y="1216"/>
                  </a:cubicBezTo>
                  <a:cubicBezTo>
                    <a:pt x="513" y="1209"/>
                    <a:pt x="514" y="1201"/>
                    <a:pt x="515" y="1194"/>
                  </a:cubicBezTo>
                  <a:cubicBezTo>
                    <a:pt x="516" y="1175"/>
                    <a:pt x="518" y="1156"/>
                    <a:pt x="521" y="1137"/>
                  </a:cubicBezTo>
                  <a:cubicBezTo>
                    <a:pt x="536" y="1048"/>
                    <a:pt x="559" y="971"/>
                    <a:pt x="594" y="902"/>
                  </a:cubicBezTo>
                  <a:cubicBezTo>
                    <a:pt x="630" y="829"/>
                    <a:pt x="678" y="766"/>
                    <a:pt x="739" y="710"/>
                  </a:cubicBezTo>
                  <a:cubicBezTo>
                    <a:pt x="772" y="681"/>
                    <a:pt x="805" y="659"/>
                    <a:pt x="837" y="644"/>
                  </a:cubicBezTo>
                  <a:cubicBezTo>
                    <a:pt x="877" y="627"/>
                    <a:pt x="916" y="621"/>
                    <a:pt x="954" y="626"/>
                  </a:cubicBezTo>
                  <a:cubicBezTo>
                    <a:pt x="983" y="630"/>
                    <a:pt x="1012" y="640"/>
                    <a:pt x="1039" y="650"/>
                  </a:cubicBezTo>
                  <a:cubicBezTo>
                    <a:pt x="1057" y="656"/>
                    <a:pt x="1076" y="663"/>
                    <a:pt x="1095" y="668"/>
                  </a:cubicBezTo>
                  <a:cubicBezTo>
                    <a:pt x="1182" y="691"/>
                    <a:pt x="1271" y="674"/>
                    <a:pt x="1360" y="619"/>
                  </a:cubicBezTo>
                  <a:cubicBezTo>
                    <a:pt x="1451" y="563"/>
                    <a:pt x="1522" y="479"/>
                    <a:pt x="1565" y="418"/>
                  </a:cubicBezTo>
                  <a:cubicBezTo>
                    <a:pt x="1582" y="395"/>
                    <a:pt x="1598" y="370"/>
                    <a:pt x="1615" y="347"/>
                  </a:cubicBezTo>
                  <a:cubicBezTo>
                    <a:pt x="1706" y="213"/>
                    <a:pt x="1800" y="74"/>
                    <a:pt x="1951" y="22"/>
                  </a:cubicBezTo>
                  <a:cubicBezTo>
                    <a:pt x="1996" y="6"/>
                    <a:pt x="2045" y="0"/>
                    <a:pt x="2097" y="4"/>
                  </a:cubicBezTo>
                  <a:cubicBezTo>
                    <a:pt x="2146" y="7"/>
                    <a:pt x="2195" y="19"/>
                    <a:pt x="2243" y="40"/>
                  </a:cubicBezTo>
                  <a:cubicBezTo>
                    <a:pt x="2339" y="80"/>
                    <a:pt x="2419" y="151"/>
                    <a:pt x="2462" y="234"/>
                  </a:cubicBezTo>
                  <a:cubicBezTo>
                    <a:pt x="2482" y="271"/>
                    <a:pt x="2496" y="312"/>
                    <a:pt x="2509" y="352"/>
                  </a:cubicBezTo>
                  <a:cubicBezTo>
                    <a:pt x="2535" y="427"/>
                    <a:pt x="2562" y="505"/>
                    <a:pt x="2629" y="561"/>
                  </a:cubicBezTo>
                  <a:cubicBezTo>
                    <a:pt x="2661" y="588"/>
                    <a:pt x="2702" y="607"/>
                    <a:pt x="2749" y="618"/>
                  </a:cubicBezTo>
                  <a:cubicBezTo>
                    <a:pt x="2790" y="627"/>
                    <a:pt x="2836" y="630"/>
                    <a:pt x="2882" y="625"/>
                  </a:cubicBezTo>
                  <a:cubicBezTo>
                    <a:pt x="2904" y="623"/>
                    <a:pt x="2928" y="619"/>
                    <a:pt x="2954" y="613"/>
                  </a:cubicBezTo>
                  <a:cubicBezTo>
                    <a:pt x="2984" y="607"/>
                    <a:pt x="3014" y="599"/>
                    <a:pt x="3042" y="592"/>
                  </a:cubicBezTo>
                  <a:cubicBezTo>
                    <a:pt x="3071" y="584"/>
                    <a:pt x="3101" y="576"/>
                    <a:pt x="3130" y="570"/>
                  </a:cubicBezTo>
                  <a:cubicBezTo>
                    <a:pt x="3225" y="550"/>
                    <a:pt x="3323" y="549"/>
                    <a:pt x="3411" y="566"/>
                  </a:cubicBezTo>
                  <a:cubicBezTo>
                    <a:pt x="3512" y="586"/>
                    <a:pt x="3599" y="629"/>
                    <a:pt x="3669" y="693"/>
                  </a:cubicBezTo>
                  <a:cubicBezTo>
                    <a:pt x="3832" y="841"/>
                    <a:pt x="3878" y="1068"/>
                    <a:pt x="3923" y="1287"/>
                  </a:cubicBezTo>
                  <a:cubicBezTo>
                    <a:pt x="3924" y="1292"/>
                    <a:pt x="3924" y="1292"/>
                    <a:pt x="3924" y="1292"/>
                  </a:cubicBezTo>
                  <a:cubicBezTo>
                    <a:pt x="3935" y="1345"/>
                    <a:pt x="3946" y="1399"/>
                    <a:pt x="3958" y="1452"/>
                  </a:cubicBezTo>
                  <a:cubicBezTo>
                    <a:pt x="4009" y="1667"/>
                    <a:pt x="4096" y="1886"/>
                    <a:pt x="4218" y="2101"/>
                  </a:cubicBezTo>
                  <a:cubicBezTo>
                    <a:pt x="4240" y="2141"/>
                    <a:pt x="4264" y="2181"/>
                    <a:pt x="4286" y="2219"/>
                  </a:cubicBezTo>
                  <a:cubicBezTo>
                    <a:pt x="4354" y="2334"/>
                    <a:pt x="4425" y="2453"/>
                    <a:pt x="4471" y="2580"/>
                  </a:cubicBezTo>
                  <a:cubicBezTo>
                    <a:pt x="4542" y="2777"/>
                    <a:pt x="4551" y="2994"/>
                    <a:pt x="4497" y="3209"/>
                  </a:cubicBezTo>
                  <a:cubicBezTo>
                    <a:pt x="4472" y="3310"/>
                    <a:pt x="4434" y="3408"/>
                    <a:pt x="4383" y="3501"/>
                  </a:cubicBezTo>
                  <a:cubicBezTo>
                    <a:pt x="4333" y="3593"/>
                    <a:pt x="4272" y="3678"/>
                    <a:pt x="4202" y="3754"/>
                  </a:cubicBezTo>
                  <a:cubicBezTo>
                    <a:pt x="4069" y="3896"/>
                    <a:pt x="3907" y="4010"/>
                    <a:pt x="3750" y="4121"/>
                  </a:cubicBezTo>
                  <a:cubicBezTo>
                    <a:pt x="3671" y="4176"/>
                    <a:pt x="3590" y="4233"/>
                    <a:pt x="3514" y="4293"/>
                  </a:cubicBezTo>
                  <a:cubicBezTo>
                    <a:pt x="3382" y="4397"/>
                    <a:pt x="3258" y="4514"/>
                    <a:pt x="3138" y="4628"/>
                  </a:cubicBezTo>
                  <a:cubicBezTo>
                    <a:pt x="3036" y="4725"/>
                    <a:pt x="2931" y="4825"/>
                    <a:pt x="2822" y="4915"/>
                  </a:cubicBezTo>
                  <a:cubicBezTo>
                    <a:pt x="2788" y="4943"/>
                    <a:pt x="2754" y="4970"/>
                    <a:pt x="2722" y="4994"/>
                  </a:cubicBezTo>
                  <a:cubicBezTo>
                    <a:pt x="2645" y="5051"/>
                    <a:pt x="2579" y="5091"/>
                    <a:pt x="2513" y="5118"/>
                  </a:cubicBezTo>
                  <a:cubicBezTo>
                    <a:pt x="2445" y="5147"/>
                    <a:pt x="2379" y="5161"/>
                    <a:pt x="2314" y="5161"/>
                  </a:cubicBezTo>
                  <a:cubicBezTo>
                    <a:pt x="2301" y="5161"/>
                    <a:pt x="2288" y="5161"/>
                    <a:pt x="2275" y="5160"/>
                  </a:cubicBezTo>
                  <a:moveTo>
                    <a:pt x="3131" y="571"/>
                  </a:moveTo>
                  <a:cubicBezTo>
                    <a:pt x="3101" y="577"/>
                    <a:pt x="3071" y="585"/>
                    <a:pt x="3042" y="592"/>
                  </a:cubicBezTo>
                  <a:cubicBezTo>
                    <a:pt x="3014" y="600"/>
                    <a:pt x="2984" y="608"/>
                    <a:pt x="2954" y="614"/>
                  </a:cubicBezTo>
                  <a:cubicBezTo>
                    <a:pt x="2928" y="620"/>
                    <a:pt x="2904" y="623"/>
                    <a:pt x="2882" y="626"/>
                  </a:cubicBezTo>
                  <a:cubicBezTo>
                    <a:pt x="2836" y="630"/>
                    <a:pt x="2790" y="628"/>
                    <a:pt x="2749" y="619"/>
                  </a:cubicBezTo>
                  <a:cubicBezTo>
                    <a:pt x="2702" y="608"/>
                    <a:pt x="2661" y="589"/>
                    <a:pt x="2628" y="562"/>
                  </a:cubicBezTo>
                  <a:cubicBezTo>
                    <a:pt x="2562" y="506"/>
                    <a:pt x="2535" y="428"/>
                    <a:pt x="2509" y="352"/>
                  </a:cubicBezTo>
                  <a:cubicBezTo>
                    <a:pt x="2495" y="312"/>
                    <a:pt x="2481" y="272"/>
                    <a:pt x="2461" y="234"/>
                  </a:cubicBezTo>
                  <a:cubicBezTo>
                    <a:pt x="2418" y="152"/>
                    <a:pt x="2338" y="81"/>
                    <a:pt x="2242" y="40"/>
                  </a:cubicBezTo>
                  <a:cubicBezTo>
                    <a:pt x="2195" y="20"/>
                    <a:pt x="2146" y="8"/>
                    <a:pt x="2097" y="5"/>
                  </a:cubicBezTo>
                  <a:cubicBezTo>
                    <a:pt x="2046" y="1"/>
                    <a:pt x="1997" y="7"/>
                    <a:pt x="1952" y="23"/>
                  </a:cubicBezTo>
                  <a:cubicBezTo>
                    <a:pt x="1801" y="75"/>
                    <a:pt x="1706" y="213"/>
                    <a:pt x="1615" y="347"/>
                  </a:cubicBezTo>
                  <a:cubicBezTo>
                    <a:pt x="1599" y="371"/>
                    <a:pt x="1582" y="395"/>
                    <a:pt x="1565" y="419"/>
                  </a:cubicBezTo>
                  <a:cubicBezTo>
                    <a:pt x="1487" y="529"/>
                    <a:pt x="1411" y="589"/>
                    <a:pt x="1361" y="620"/>
                  </a:cubicBezTo>
                  <a:cubicBezTo>
                    <a:pt x="1272" y="675"/>
                    <a:pt x="1182" y="691"/>
                    <a:pt x="1095" y="669"/>
                  </a:cubicBezTo>
                  <a:cubicBezTo>
                    <a:pt x="1076" y="664"/>
                    <a:pt x="1057" y="657"/>
                    <a:pt x="1039" y="651"/>
                  </a:cubicBezTo>
                  <a:cubicBezTo>
                    <a:pt x="1011" y="641"/>
                    <a:pt x="983" y="631"/>
                    <a:pt x="954" y="627"/>
                  </a:cubicBezTo>
                  <a:cubicBezTo>
                    <a:pt x="916" y="622"/>
                    <a:pt x="877" y="628"/>
                    <a:pt x="838" y="645"/>
                  </a:cubicBezTo>
                  <a:cubicBezTo>
                    <a:pt x="805" y="659"/>
                    <a:pt x="772" y="681"/>
                    <a:pt x="740" y="711"/>
                  </a:cubicBezTo>
                  <a:cubicBezTo>
                    <a:pt x="678" y="766"/>
                    <a:pt x="631" y="829"/>
                    <a:pt x="594" y="902"/>
                  </a:cubicBezTo>
                  <a:cubicBezTo>
                    <a:pt x="560" y="971"/>
                    <a:pt x="537" y="1048"/>
                    <a:pt x="522" y="1137"/>
                  </a:cubicBezTo>
                  <a:cubicBezTo>
                    <a:pt x="519" y="1156"/>
                    <a:pt x="517" y="1175"/>
                    <a:pt x="515" y="1194"/>
                  </a:cubicBezTo>
                  <a:cubicBezTo>
                    <a:pt x="515" y="1201"/>
                    <a:pt x="514" y="1209"/>
                    <a:pt x="513" y="1216"/>
                  </a:cubicBezTo>
                  <a:cubicBezTo>
                    <a:pt x="504" y="1301"/>
                    <a:pt x="522" y="1441"/>
                    <a:pt x="540" y="1577"/>
                  </a:cubicBezTo>
                  <a:cubicBezTo>
                    <a:pt x="541" y="1591"/>
                    <a:pt x="541" y="1591"/>
                    <a:pt x="541" y="1591"/>
                  </a:cubicBezTo>
                  <a:cubicBezTo>
                    <a:pt x="554" y="1686"/>
                    <a:pt x="561" y="1763"/>
                    <a:pt x="559" y="1833"/>
                  </a:cubicBezTo>
                  <a:cubicBezTo>
                    <a:pt x="557" y="1916"/>
                    <a:pt x="540" y="1975"/>
                    <a:pt x="508" y="2014"/>
                  </a:cubicBezTo>
                  <a:cubicBezTo>
                    <a:pt x="481" y="2047"/>
                    <a:pt x="435" y="2066"/>
                    <a:pt x="386" y="2087"/>
                  </a:cubicBezTo>
                  <a:cubicBezTo>
                    <a:pt x="343" y="2106"/>
                    <a:pt x="299" y="2125"/>
                    <a:pt x="268" y="2153"/>
                  </a:cubicBezTo>
                  <a:cubicBezTo>
                    <a:pt x="186" y="2228"/>
                    <a:pt x="120" y="2323"/>
                    <a:pt x="79" y="2425"/>
                  </a:cubicBezTo>
                  <a:cubicBezTo>
                    <a:pt x="16" y="2585"/>
                    <a:pt x="7" y="2761"/>
                    <a:pt x="3" y="2942"/>
                  </a:cubicBezTo>
                  <a:cubicBezTo>
                    <a:pt x="2" y="3024"/>
                    <a:pt x="1" y="3111"/>
                    <a:pt x="8" y="3197"/>
                  </a:cubicBezTo>
                  <a:cubicBezTo>
                    <a:pt x="15" y="3291"/>
                    <a:pt x="30" y="3374"/>
                    <a:pt x="54" y="3449"/>
                  </a:cubicBezTo>
                  <a:cubicBezTo>
                    <a:pt x="77" y="3521"/>
                    <a:pt x="110" y="3592"/>
                    <a:pt x="151" y="3660"/>
                  </a:cubicBezTo>
                  <a:cubicBezTo>
                    <a:pt x="234" y="3796"/>
                    <a:pt x="351" y="3921"/>
                    <a:pt x="501" y="4032"/>
                  </a:cubicBezTo>
                  <a:cubicBezTo>
                    <a:pt x="569" y="4082"/>
                    <a:pt x="643" y="4129"/>
                    <a:pt x="721" y="4172"/>
                  </a:cubicBezTo>
                  <a:cubicBezTo>
                    <a:pt x="796" y="4212"/>
                    <a:pt x="874" y="4249"/>
                    <a:pt x="955" y="4281"/>
                  </a:cubicBezTo>
                  <a:cubicBezTo>
                    <a:pt x="980" y="4290"/>
                    <a:pt x="1006" y="4300"/>
                    <a:pt x="1031" y="4309"/>
                  </a:cubicBezTo>
                  <a:cubicBezTo>
                    <a:pt x="1102" y="4336"/>
                    <a:pt x="1175" y="4364"/>
                    <a:pt x="1243" y="4401"/>
                  </a:cubicBezTo>
                  <a:cubicBezTo>
                    <a:pt x="1408" y="4490"/>
                    <a:pt x="1532" y="4624"/>
                    <a:pt x="1652" y="4754"/>
                  </a:cubicBezTo>
                  <a:cubicBezTo>
                    <a:pt x="1677" y="4781"/>
                    <a:pt x="1702" y="4808"/>
                    <a:pt x="1727" y="4834"/>
                  </a:cubicBezTo>
                  <a:cubicBezTo>
                    <a:pt x="1816" y="4927"/>
                    <a:pt x="1894" y="4995"/>
                    <a:pt x="1973" y="5047"/>
                  </a:cubicBezTo>
                  <a:cubicBezTo>
                    <a:pt x="2021" y="5078"/>
                    <a:pt x="2070" y="5103"/>
                    <a:pt x="2117" y="5121"/>
                  </a:cubicBezTo>
                  <a:cubicBezTo>
                    <a:pt x="2169" y="5142"/>
                    <a:pt x="2222" y="5154"/>
                    <a:pt x="2275" y="5159"/>
                  </a:cubicBezTo>
                  <a:cubicBezTo>
                    <a:pt x="2353" y="5166"/>
                    <a:pt x="2430" y="5152"/>
                    <a:pt x="2513" y="5118"/>
                  </a:cubicBezTo>
                  <a:cubicBezTo>
                    <a:pt x="2578" y="5090"/>
                    <a:pt x="2645" y="5051"/>
                    <a:pt x="2721" y="4993"/>
                  </a:cubicBezTo>
                  <a:cubicBezTo>
                    <a:pt x="2754" y="4969"/>
                    <a:pt x="2787" y="4942"/>
                    <a:pt x="2821" y="4915"/>
                  </a:cubicBezTo>
                  <a:cubicBezTo>
                    <a:pt x="2931" y="4824"/>
                    <a:pt x="3036" y="4724"/>
                    <a:pt x="3138" y="4627"/>
                  </a:cubicBezTo>
                  <a:cubicBezTo>
                    <a:pt x="3257" y="4514"/>
                    <a:pt x="3381" y="4396"/>
                    <a:pt x="3513" y="4292"/>
                  </a:cubicBezTo>
                  <a:cubicBezTo>
                    <a:pt x="3590" y="4232"/>
                    <a:pt x="3671" y="4175"/>
                    <a:pt x="3749" y="4120"/>
                  </a:cubicBezTo>
                  <a:cubicBezTo>
                    <a:pt x="3906" y="4010"/>
                    <a:pt x="4069" y="3896"/>
                    <a:pt x="4201" y="3753"/>
                  </a:cubicBezTo>
                  <a:cubicBezTo>
                    <a:pt x="4271" y="3678"/>
                    <a:pt x="4332" y="3593"/>
                    <a:pt x="4383" y="3501"/>
                  </a:cubicBezTo>
                  <a:cubicBezTo>
                    <a:pt x="4433" y="3408"/>
                    <a:pt x="4472" y="3310"/>
                    <a:pt x="4497" y="3209"/>
                  </a:cubicBezTo>
                  <a:cubicBezTo>
                    <a:pt x="4550" y="2994"/>
                    <a:pt x="4541" y="2777"/>
                    <a:pt x="4470" y="2580"/>
                  </a:cubicBezTo>
                  <a:cubicBezTo>
                    <a:pt x="4424" y="2454"/>
                    <a:pt x="4354" y="2335"/>
                    <a:pt x="4286" y="2220"/>
                  </a:cubicBezTo>
                  <a:cubicBezTo>
                    <a:pt x="4263" y="2181"/>
                    <a:pt x="4239" y="2141"/>
                    <a:pt x="4217" y="2102"/>
                  </a:cubicBezTo>
                  <a:cubicBezTo>
                    <a:pt x="4096" y="1886"/>
                    <a:pt x="4008" y="1668"/>
                    <a:pt x="3957" y="1452"/>
                  </a:cubicBezTo>
                  <a:cubicBezTo>
                    <a:pt x="3945" y="1399"/>
                    <a:pt x="3934" y="1345"/>
                    <a:pt x="3923" y="1292"/>
                  </a:cubicBezTo>
                  <a:cubicBezTo>
                    <a:pt x="3922" y="1288"/>
                    <a:pt x="3922" y="1288"/>
                    <a:pt x="3922" y="1288"/>
                  </a:cubicBezTo>
                  <a:cubicBezTo>
                    <a:pt x="3878" y="1068"/>
                    <a:pt x="3831" y="842"/>
                    <a:pt x="3669" y="693"/>
                  </a:cubicBezTo>
                  <a:cubicBezTo>
                    <a:pt x="3598" y="629"/>
                    <a:pt x="3512" y="587"/>
                    <a:pt x="3411" y="567"/>
                  </a:cubicBezTo>
                  <a:cubicBezTo>
                    <a:pt x="3370" y="559"/>
                    <a:pt x="3326" y="555"/>
                    <a:pt x="3282" y="555"/>
                  </a:cubicBezTo>
                  <a:cubicBezTo>
                    <a:pt x="3232" y="555"/>
                    <a:pt x="3181" y="560"/>
                    <a:pt x="3131" y="57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79" name="Freeform 44">
              <a:extLst>
                <a:ext uri="{FF2B5EF4-FFF2-40B4-BE49-F238E27FC236}">
                  <a16:creationId xmlns:a16="http://schemas.microsoft.com/office/drawing/2014/main" id="{396D7CC1-084A-4921-874E-0923EA16E411}"/>
                </a:ext>
              </a:extLst>
            </p:cNvPr>
            <p:cNvSpPr>
              <a:spLocks noEditPoints="1"/>
            </p:cNvSpPr>
            <p:nvPr/>
          </p:nvSpPr>
          <p:spPr bwMode="auto">
            <a:xfrm>
              <a:off x="4014" y="264"/>
              <a:ext cx="3442" cy="3955"/>
            </a:xfrm>
            <a:custGeom>
              <a:avLst/>
              <a:gdLst>
                <a:gd name="T0" fmla="*/ 2005 w 4650"/>
                <a:gd name="T1" fmla="*/ 5215 h 5344"/>
                <a:gd name="T2" fmla="*/ 1275 w 4650"/>
                <a:gd name="T3" fmla="*/ 4520 h 5344"/>
                <a:gd name="T4" fmla="*/ 742 w 4650"/>
                <a:gd name="T5" fmla="*/ 4288 h 5344"/>
                <a:gd name="T6" fmla="*/ 53 w 4650"/>
                <a:gd name="T7" fmla="*/ 3548 h 5344"/>
                <a:gd name="T8" fmla="*/ 83 w 4650"/>
                <a:gd name="T9" fmla="*/ 2494 h 5344"/>
                <a:gd name="T10" fmla="*/ 528 w 4650"/>
                <a:gd name="T11" fmla="*/ 2073 h 5344"/>
                <a:gd name="T12" fmla="*/ 549 w 4650"/>
                <a:gd name="T13" fmla="*/ 1588 h 5344"/>
                <a:gd name="T14" fmla="*/ 522 w 4650"/>
                <a:gd name="T15" fmla="*/ 1184 h 5344"/>
                <a:gd name="T16" fmla="*/ 1035 w 4650"/>
                <a:gd name="T17" fmla="*/ 670 h 5344"/>
                <a:gd name="T18" fmla="*/ 1576 w 4650"/>
                <a:gd name="T19" fmla="*/ 432 h 5344"/>
                <a:gd name="T20" fmla="*/ 2122 w 4650"/>
                <a:gd name="T21" fmla="*/ 4 h 5344"/>
                <a:gd name="T22" fmla="*/ 2543 w 4650"/>
                <a:gd name="T23" fmla="*/ 382 h 5344"/>
                <a:gd name="T24" fmla="*/ 2785 w 4650"/>
                <a:gd name="T25" fmla="*/ 667 h 5344"/>
                <a:gd name="T26" fmla="*/ 3089 w 4650"/>
                <a:gd name="T27" fmla="*/ 638 h 5344"/>
                <a:gd name="T28" fmla="*/ 3735 w 4650"/>
                <a:gd name="T29" fmla="*/ 733 h 5344"/>
                <a:gd name="T30" fmla="*/ 3998 w 4650"/>
                <a:gd name="T31" fmla="*/ 1346 h 5344"/>
                <a:gd name="T32" fmla="*/ 4139 w 4650"/>
                <a:gd name="T33" fmla="*/ 1851 h 5344"/>
                <a:gd name="T34" fmla="*/ 4562 w 4650"/>
                <a:gd name="T35" fmla="*/ 2666 h 5344"/>
                <a:gd name="T36" fmla="*/ 4296 w 4650"/>
                <a:gd name="T37" fmla="*/ 3877 h 5344"/>
                <a:gd name="T38" fmla="*/ 3193 w 4650"/>
                <a:gd name="T39" fmla="*/ 4788 h 5344"/>
                <a:gd name="T40" fmla="*/ 2557 w 4650"/>
                <a:gd name="T41" fmla="*/ 5295 h 5344"/>
                <a:gd name="T42" fmla="*/ 3177 w 4650"/>
                <a:gd name="T43" fmla="*/ 616 h 5344"/>
                <a:gd name="T44" fmla="*/ 2922 w 4650"/>
                <a:gd name="T45" fmla="*/ 676 h 5344"/>
                <a:gd name="T46" fmla="*/ 2586 w 4650"/>
                <a:gd name="T47" fmla="*/ 503 h 5344"/>
                <a:gd name="T48" fmla="*/ 2273 w 4650"/>
                <a:gd name="T49" fmla="*/ 45 h 5344"/>
                <a:gd name="T50" fmla="*/ 1627 w 4650"/>
                <a:gd name="T51" fmla="*/ 358 h 5344"/>
                <a:gd name="T52" fmla="*/ 1092 w 4650"/>
                <a:gd name="T53" fmla="*/ 690 h 5344"/>
                <a:gd name="T54" fmla="*/ 919 w 4650"/>
                <a:gd name="T55" fmla="*/ 643 h 5344"/>
                <a:gd name="T56" fmla="*/ 518 w 4650"/>
                <a:gd name="T57" fmla="*/ 1248 h 5344"/>
                <a:gd name="T58" fmla="*/ 558 w 4650"/>
                <a:gd name="T59" fmla="*/ 1646 h 5344"/>
                <a:gd name="T60" fmla="*/ 402 w 4650"/>
                <a:gd name="T61" fmla="*/ 2147 h 5344"/>
                <a:gd name="T62" fmla="*/ 21 w 4650"/>
                <a:gd name="T63" fmla="*/ 2754 h 5344"/>
                <a:gd name="T64" fmla="*/ 152 w 4650"/>
                <a:gd name="T65" fmla="*/ 3764 h 5344"/>
                <a:gd name="T66" fmla="*/ 984 w 4650"/>
                <a:gd name="T67" fmla="*/ 4397 h 5344"/>
                <a:gd name="T68" fmla="*/ 1687 w 4650"/>
                <a:gd name="T69" fmla="*/ 4900 h 5344"/>
                <a:gd name="T70" fmla="*/ 2151 w 4650"/>
                <a:gd name="T71" fmla="*/ 5296 h 5344"/>
                <a:gd name="T72" fmla="*/ 2772 w 4650"/>
                <a:gd name="T73" fmla="*/ 5163 h 5344"/>
                <a:gd name="T74" fmla="*/ 3587 w 4650"/>
                <a:gd name="T75" fmla="*/ 4432 h 5344"/>
                <a:gd name="T76" fmla="*/ 4481 w 4650"/>
                <a:gd name="T77" fmla="*/ 3617 h 5344"/>
                <a:gd name="T78" fmla="*/ 4374 w 4650"/>
                <a:gd name="T79" fmla="*/ 2309 h 5344"/>
                <a:gd name="T80" fmla="*/ 4031 w 4650"/>
                <a:gd name="T81" fmla="*/ 1510 h 5344"/>
                <a:gd name="T82" fmla="*/ 3913 w 4650"/>
                <a:gd name="T83" fmla="*/ 1012 h 5344"/>
                <a:gd name="T84" fmla="*/ 3467 w 4650"/>
                <a:gd name="T85" fmla="*/ 607 h 5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50" h="5344">
                  <a:moveTo>
                    <a:pt x="2311" y="5337"/>
                  </a:moveTo>
                  <a:cubicBezTo>
                    <a:pt x="2258" y="5332"/>
                    <a:pt x="2204" y="5318"/>
                    <a:pt x="2151" y="5296"/>
                  </a:cubicBezTo>
                  <a:cubicBezTo>
                    <a:pt x="2103" y="5276"/>
                    <a:pt x="2054" y="5249"/>
                    <a:pt x="2005" y="5215"/>
                  </a:cubicBezTo>
                  <a:cubicBezTo>
                    <a:pt x="1926" y="5159"/>
                    <a:pt x="1846" y="5084"/>
                    <a:pt x="1759" y="4985"/>
                  </a:cubicBezTo>
                  <a:cubicBezTo>
                    <a:pt x="1735" y="4957"/>
                    <a:pt x="1710" y="4928"/>
                    <a:pt x="1687" y="4901"/>
                  </a:cubicBezTo>
                  <a:cubicBezTo>
                    <a:pt x="1567" y="4760"/>
                    <a:pt x="1443" y="4614"/>
                    <a:pt x="1275" y="4520"/>
                  </a:cubicBezTo>
                  <a:cubicBezTo>
                    <a:pt x="1204" y="4480"/>
                    <a:pt x="1126" y="4451"/>
                    <a:pt x="1051" y="4423"/>
                  </a:cubicBezTo>
                  <a:cubicBezTo>
                    <a:pt x="1029" y="4415"/>
                    <a:pt x="1006" y="4407"/>
                    <a:pt x="983" y="4398"/>
                  </a:cubicBezTo>
                  <a:cubicBezTo>
                    <a:pt x="900" y="4366"/>
                    <a:pt x="819" y="4329"/>
                    <a:pt x="742" y="4288"/>
                  </a:cubicBezTo>
                  <a:cubicBezTo>
                    <a:pt x="660" y="4244"/>
                    <a:pt x="584" y="4197"/>
                    <a:pt x="514" y="4145"/>
                  </a:cubicBezTo>
                  <a:cubicBezTo>
                    <a:pt x="358" y="4032"/>
                    <a:pt x="237" y="3904"/>
                    <a:pt x="152" y="3765"/>
                  </a:cubicBezTo>
                  <a:cubicBezTo>
                    <a:pt x="109" y="3695"/>
                    <a:pt x="76" y="3622"/>
                    <a:pt x="53" y="3548"/>
                  </a:cubicBezTo>
                  <a:cubicBezTo>
                    <a:pt x="1" y="3379"/>
                    <a:pt x="0" y="3205"/>
                    <a:pt x="4" y="3025"/>
                  </a:cubicBezTo>
                  <a:cubicBezTo>
                    <a:pt x="7" y="2938"/>
                    <a:pt x="10" y="2845"/>
                    <a:pt x="21" y="2754"/>
                  </a:cubicBezTo>
                  <a:cubicBezTo>
                    <a:pt x="33" y="2654"/>
                    <a:pt x="53" y="2569"/>
                    <a:pt x="83" y="2494"/>
                  </a:cubicBezTo>
                  <a:cubicBezTo>
                    <a:pt x="125" y="2387"/>
                    <a:pt x="192" y="2290"/>
                    <a:pt x="278" y="2213"/>
                  </a:cubicBezTo>
                  <a:cubicBezTo>
                    <a:pt x="310" y="2184"/>
                    <a:pt x="357" y="2165"/>
                    <a:pt x="401" y="2146"/>
                  </a:cubicBezTo>
                  <a:cubicBezTo>
                    <a:pt x="452" y="2125"/>
                    <a:pt x="501" y="2106"/>
                    <a:pt x="528" y="2073"/>
                  </a:cubicBezTo>
                  <a:cubicBezTo>
                    <a:pt x="560" y="2034"/>
                    <a:pt x="576" y="1975"/>
                    <a:pt x="578" y="1892"/>
                  </a:cubicBezTo>
                  <a:cubicBezTo>
                    <a:pt x="580" y="1814"/>
                    <a:pt x="569" y="1724"/>
                    <a:pt x="557" y="1646"/>
                  </a:cubicBezTo>
                  <a:cubicBezTo>
                    <a:pt x="554" y="1627"/>
                    <a:pt x="551" y="1607"/>
                    <a:pt x="549" y="1588"/>
                  </a:cubicBezTo>
                  <a:cubicBezTo>
                    <a:pt x="530" y="1461"/>
                    <a:pt x="512" y="1342"/>
                    <a:pt x="516" y="1265"/>
                  </a:cubicBezTo>
                  <a:cubicBezTo>
                    <a:pt x="517" y="1260"/>
                    <a:pt x="517" y="1254"/>
                    <a:pt x="518" y="1248"/>
                  </a:cubicBezTo>
                  <a:cubicBezTo>
                    <a:pt x="519" y="1227"/>
                    <a:pt x="520" y="1205"/>
                    <a:pt x="522" y="1184"/>
                  </a:cubicBezTo>
                  <a:cubicBezTo>
                    <a:pt x="545" y="990"/>
                    <a:pt x="611" y="842"/>
                    <a:pt x="727" y="732"/>
                  </a:cubicBezTo>
                  <a:cubicBezTo>
                    <a:pt x="776" y="684"/>
                    <a:pt x="855" y="630"/>
                    <a:pt x="948" y="644"/>
                  </a:cubicBezTo>
                  <a:cubicBezTo>
                    <a:pt x="977" y="648"/>
                    <a:pt x="1007" y="659"/>
                    <a:pt x="1035" y="670"/>
                  </a:cubicBezTo>
                  <a:cubicBezTo>
                    <a:pt x="1054" y="677"/>
                    <a:pt x="1073" y="684"/>
                    <a:pt x="1093" y="690"/>
                  </a:cubicBezTo>
                  <a:cubicBezTo>
                    <a:pt x="1183" y="714"/>
                    <a:pt x="1275" y="698"/>
                    <a:pt x="1366" y="641"/>
                  </a:cubicBezTo>
                  <a:cubicBezTo>
                    <a:pt x="1460" y="583"/>
                    <a:pt x="1532" y="495"/>
                    <a:pt x="1576" y="432"/>
                  </a:cubicBezTo>
                  <a:cubicBezTo>
                    <a:pt x="1593" y="408"/>
                    <a:pt x="1610" y="382"/>
                    <a:pt x="1626" y="358"/>
                  </a:cubicBezTo>
                  <a:cubicBezTo>
                    <a:pt x="1719" y="218"/>
                    <a:pt x="1815" y="74"/>
                    <a:pt x="1972" y="21"/>
                  </a:cubicBezTo>
                  <a:cubicBezTo>
                    <a:pt x="2019" y="5"/>
                    <a:pt x="2069" y="0"/>
                    <a:pt x="2122" y="4"/>
                  </a:cubicBezTo>
                  <a:cubicBezTo>
                    <a:pt x="2173" y="9"/>
                    <a:pt x="2224" y="22"/>
                    <a:pt x="2273" y="45"/>
                  </a:cubicBezTo>
                  <a:cubicBezTo>
                    <a:pt x="2372" y="90"/>
                    <a:pt x="2454" y="167"/>
                    <a:pt x="2497" y="255"/>
                  </a:cubicBezTo>
                  <a:cubicBezTo>
                    <a:pt x="2516" y="295"/>
                    <a:pt x="2530" y="339"/>
                    <a:pt x="2543" y="382"/>
                  </a:cubicBezTo>
                  <a:cubicBezTo>
                    <a:pt x="2556" y="422"/>
                    <a:pt x="2569" y="464"/>
                    <a:pt x="2587" y="503"/>
                  </a:cubicBezTo>
                  <a:cubicBezTo>
                    <a:pt x="2607" y="546"/>
                    <a:pt x="2631" y="579"/>
                    <a:pt x="2662" y="606"/>
                  </a:cubicBezTo>
                  <a:cubicBezTo>
                    <a:pt x="2695" y="635"/>
                    <a:pt x="2737" y="656"/>
                    <a:pt x="2785" y="667"/>
                  </a:cubicBezTo>
                  <a:cubicBezTo>
                    <a:pt x="2827" y="677"/>
                    <a:pt x="2875" y="680"/>
                    <a:pt x="2922" y="675"/>
                  </a:cubicBezTo>
                  <a:cubicBezTo>
                    <a:pt x="2945" y="672"/>
                    <a:pt x="2969" y="668"/>
                    <a:pt x="2996" y="662"/>
                  </a:cubicBezTo>
                  <a:cubicBezTo>
                    <a:pt x="3028" y="655"/>
                    <a:pt x="3059" y="646"/>
                    <a:pt x="3089" y="638"/>
                  </a:cubicBezTo>
                  <a:cubicBezTo>
                    <a:pt x="3118" y="630"/>
                    <a:pt x="3148" y="622"/>
                    <a:pt x="3177" y="615"/>
                  </a:cubicBezTo>
                  <a:cubicBezTo>
                    <a:pt x="3275" y="593"/>
                    <a:pt x="3376" y="590"/>
                    <a:pt x="3467" y="606"/>
                  </a:cubicBezTo>
                  <a:cubicBezTo>
                    <a:pt x="3572" y="625"/>
                    <a:pt x="3662" y="668"/>
                    <a:pt x="3735" y="733"/>
                  </a:cubicBezTo>
                  <a:cubicBezTo>
                    <a:pt x="3776" y="769"/>
                    <a:pt x="3811" y="811"/>
                    <a:pt x="3842" y="861"/>
                  </a:cubicBezTo>
                  <a:cubicBezTo>
                    <a:pt x="3869" y="905"/>
                    <a:pt x="3893" y="954"/>
                    <a:pt x="3914" y="1011"/>
                  </a:cubicBezTo>
                  <a:cubicBezTo>
                    <a:pt x="3953" y="1118"/>
                    <a:pt x="3976" y="1234"/>
                    <a:pt x="3998" y="1346"/>
                  </a:cubicBezTo>
                  <a:cubicBezTo>
                    <a:pt x="3999" y="1352"/>
                    <a:pt x="3999" y="1352"/>
                    <a:pt x="3999" y="1352"/>
                  </a:cubicBezTo>
                  <a:cubicBezTo>
                    <a:pt x="4009" y="1405"/>
                    <a:pt x="4020" y="1459"/>
                    <a:pt x="4032" y="1510"/>
                  </a:cubicBezTo>
                  <a:cubicBezTo>
                    <a:pt x="4058" y="1623"/>
                    <a:pt x="4094" y="1738"/>
                    <a:pt x="4139" y="1851"/>
                  </a:cubicBezTo>
                  <a:cubicBezTo>
                    <a:pt x="4183" y="1961"/>
                    <a:pt x="4236" y="2071"/>
                    <a:pt x="4296" y="2177"/>
                  </a:cubicBezTo>
                  <a:cubicBezTo>
                    <a:pt x="4321" y="2221"/>
                    <a:pt x="4348" y="2265"/>
                    <a:pt x="4374" y="2308"/>
                  </a:cubicBezTo>
                  <a:cubicBezTo>
                    <a:pt x="4443" y="2422"/>
                    <a:pt x="4514" y="2540"/>
                    <a:pt x="4562" y="2666"/>
                  </a:cubicBezTo>
                  <a:cubicBezTo>
                    <a:pt x="4638" y="2868"/>
                    <a:pt x="4650" y="3093"/>
                    <a:pt x="4597" y="3315"/>
                  </a:cubicBezTo>
                  <a:cubicBezTo>
                    <a:pt x="4572" y="3419"/>
                    <a:pt x="4533" y="3521"/>
                    <a:pt x="4481" y="3617"/>
                  </a:cubicBezTo>
                  <a:cubicBezTo>
                    <a:pt x="4430" y="3712"/>
                    <a:pt x="4368" y="3800"/>
                    <a:pt x="4296" y="3877"/>
                  </a:cubicBezTo>
                  <a:cubicBezTo>
                    <a:pt x="4160" y="4023"/>
                    <a:pt x="3994" y="4140"/>
                    <a:pt x="3834" y="4253"/>
                  </a:cubicBezTo>
                  <a:cubicBezTo>
                    <a:pt x="3752" y="4310"/>
                    <a:pt x="3667" y="4370"/>
                    <a:pt x="3587" y="4433"/>
                  </a:cubicBezTo>
                  <a:cubicBezTo>
                    <a:pt x="3448" y="4542"/>
                    <a:pt x="3318" y="4667"/>
                    <a:pt x="3193" y="4788"/>
                  </a:cubicBezTo>
                  <a:cubicBezTo>
                    <a:pt x="3090" y="4887"/>
                    <a:pt x="2985" y="4989"/>
                    <a:pt x="2875" y="5081"/>
                  </a:cubicBezTo>
                  <a:cubicBezTo>
                    <a:pt x="2840" y="5110"/>
                    <a:pt x="2806" y="5138"/>
                    <a:pt x="2772" y="5164"/>
                  </a:cubicBezTo>
                  <a:cubicBezTo>
                    <a:pt x="2693" y="5224"/>
                    <a:pt x="2625" y="5266"/>
                    <a:pt x="2557" y="5295"/>
                  </a:cubicBezTo>
                  <a:cubicBezTo>
                    <a:pt x="2487" y="5325"/>
                    <a:pt x="2420" y="5339"/>
                    <a:pt x="2354" y="5339"/>
                  </a:cubicBezTo>
                  <a:cubicBezTo>
                    <a:pt x="2340" y="5339"/>
                    <a:pt x="2325" y="5339"/>
                    <a:pt x="2311" y="5337"/>
                  </a:cubicBezTo>
                  <a:moveTo>
                    <a:pt x="3177" y="616"/>
                  </a:moveTo>
                  <a:cubicBezTo>
                    <a:pt x="3148" y="622"/>
                    <a:pt x="3118" y="631"/>
                    <a:pt x="3090" y="639"/>
                  </a:cubicBezTo>
                  <a:cubicBezTo>
                    <a:pt x="3059" y="647"/>
                    <a:pt x="3028" y="656"/>
                    <a:pt x="2996" y="663"/>
                  </a:cubicBezTo>
                  <a:cubicBezTo>
                    <a:pt x="2969" y="669"/>
                    <a:pt x="2945" y="673"/>
                    <a:pt x="2922" y="676"/>
                  </a:cubicBezTo>
                  <a:cubicBezTo>
                    <a:pt x="2875" y="681"/>
                    <a:pt x="2827" y="678"/>
                    <a:pt x="2785" y="668"/>
                  </a:cubicBezTo>
                  <a:cubicBezTo>
                    <a:pt x="2736" y="656"/>
                    <a:pt x="2695" y="636"/>
                    <a:pt x="2661" y="607"/>
                  </a:cubicBezTo>
                  <a:cubicBezTo>
                    <a:pt x="2631" y="580"/>
                    <a:pt x="2606" y="546"/>
                    <a:pt x="2586" y="503"/>
                  </a:cubicBezTo>
                  <a:cubicBezTo>
                    <a:pt x="2568" y="465"/>
                    <a:pt x="2555" y="423"/>
                    <a:pt x="2542" y="382"/>
                  </a:cubicBezTo>
                  <a:cubicBezTo>
                    <a:pt x="2529" y="340"/>
                    <a:pt x="2516" y="296"/>
                    <a:pt x="2496" y="256"/>
                  </a:cubicBezTo>
                  <a:cubicBezTo>
                    <a:pt x="2453" y="167"/>
                    <a:pt x="2372" y="90"/>
                    <a:pt x="2273" y="45"/>
                  </a:cubicBezTo>
                  <a:cubicBezTo>
                    <a:pt x="2224" y="23"/>
                    <a:pt x="2173" y="10"/>
                    <a:pt x="2122" y="5"/>
                  </a:cubicBezTo>
                  <a:cubicBezTo>
                    <a:pt x="2069" y="1"/>
                    <a:pt x="2019" y="6"/>
                    <a:pt x="1972" y="22"/>
                  </a:cubicBezTo>
                  <a:cubicBezTo>
                    <a:pt x="1816" y="74"/>
                    <a:pt x="1720" y="219"/>
                    <a:pt x="1627" y="358"/>
                  </a:cubicBezTo>
                  <a:cubicBezTo>
                    <a:pt x="1610" y="383"/>
                    <a:pt x="1593" y="408"/>
                    <a:pt x="1577" y="433"/>
                  </a:cubicBezTo>
                  <a:cubicBezTo>
                    <a:pt x="1532" y="496"/>
                    <a:pt x="1460" y="583"/>
                    <a:pt x="1367" y="642"/>
                  </a:cubicBezTo>
                  <a:cubicBezTo>
                    <a:pt x="1275" y="699"/>
                    <a:pt x="1183" y="715"/>
                    <a:pt x="1092" y="690"/>
                  </a:cubicBezTo>
                  <a:cubicBezTo>
                    <a:pt x="1073" y="685"/>
                    <a:pt x="1053" y="678"/>
                    <a:pt x="1035" y="671"/>
                  </a:cubicBezTo>
                  <a:cubicBezTo>
                    <a:pt x="1006" y="660"/>
                    <a:pt x="977" y="649"/>
                    <a:pt x="948" y="645"/>
                  </a:cubicBezTo>
                  <a:cubicBezTo>
                    <a:pt x="938" y="643"/>
                    <a:pt x="928" y="643"/>
                    <a:pt x="919" y="643"/>
                  </a:cubicBezTo>
                  <a:cubicBezTo>
                    <a:pt x="839" y="643"/>
                    <a:pt x="772" y="690"/>
                    <a:pt x="727" y="732"/>
                  </a:cubicBezTo>
                  <a:cubicBezTo>
                    <a:pt x="612" y="842"/>
                    <a:pt x="545" y="990"/>
                    <a:pt x="523" y="1184"/>
                  </a:cubicBezTo>
                  <a:cubicBezTo>
                    <a:pt x="521" y="1205"/>
                    <a:pt x="520" y="1227"/>
                    <a:pt x="518" y="1248"/>
                  </a:cubicBezTo>
                  <a:cubicBezTo>
                    <a:pt x="518" y="1254"/>
                    <a:pt x="518" y="1260"/>
                    <a:pt x="517" y="1265"/>
                  </a:cubicBezTo>
                  <a:cubicBezTo>
                    <a:pt x="513" y="1342"/>
                    <a:pt x="530" y="1461"/>
                    <a:pt x="549" y="1588"/>
                  </a:cubicBezTo>
                  <a:cubicBezTo>
                    <a:pt x="552" y="1607"/>
                    <a:pt x="555" y="1626"/>
                    <a:pt x="558" y="1646"/>
                  </a:cubicBezTo>
                  <a:cubicBezTo>
                    <a:pt x="569" y="1724"/>
                    <a:pt x="581" y="1814"/>
                    <a:pt x="579" y="1892"/>
                  </a:cubicBezTo>
                  <a:cubicBezTo>
                    <a:pt x="577" y="1975"/>
                    <a:pt x="561" y="2034"/>
                    <a:pt x="529" y="2073"/>
                  </a:cubicBezTo>
                  <a:cubicBezTo>
                    <a:pt x="501" y="2106"/>
                    <a:pt x="453" y="2126"/>
                    <a:pt x="402" y="2147"/>
                  </a:cubicBezTo>
                  <a:cubicBezTo>
                    <a:pt x="357" y="2166"/>
                    <a:pt x="311" y="2185"/>
                    <a:pt x="279" y="2213"/>
                  </a:cubicBezTo>
                  <a:cubicBezTo>
                    <a:pt x="193" y="2291"/>
                    <a:pt x="125" y="2388"/>
                    <a:pt x="83" y="2494"/>
                  </a:cubicBezTo>
                  <a:cubicBezTo>
                    <a:pt x="54" y="2569"/>
                    <a:pt x="33" y="2654"/>
                    <a:pt x="21" y="2754"/>
                  </a:cubicBezTo>
                  <a:cubicBezTo>
                    <a:pt x="10" y="2845"/>
                    <a:pt x="7" y="2938"/>
                    <a:pt x="5" y="3025"/>
                  </a:cubicBezTo>
                  <a:cubicBezTo>
                    <a:pt x="1" y="3204"/>
                    <a:pt x="1" y="3379"/>
                    <a:pt x="54" y="3548"/>
                  </a:cubicBezTo>
                  <a:cubicBezTo>
                    <a:pt x="77" y="3622"/>
                    <a:pt x="110" y="3695"/>
                    <a:pt x="152" y="3764"/>
                  </a:cubicBezTo>
                  <a:cubicBezTo>
                    <a:pt x="237" y="3904"/>
                    <a:pt x="359" y="4032"/>
                    <a:pt x="514" y="4145"/>
                  </a:cubicBezTo>
                  <a:cubicBezTo>
                    <a:pt x="584" y="4196"/>
                    <a:pt x="661" y="4244"/>
                    <a:pt x="742" y="4287"/>
                  </a:cubicBezTo>
                  <a:cubicBezTo>
                    <a:pt x="819" y="4328"/>
                    <a:pt x="900" y="4365"/>
                    <a:pt x="984" y="4397"/>
                  </a:cubicBezTo>
                  <a:cubicBezTo>
                    <a:pt x="1006" y="4406"/>
                    <a:pt x="1029" y="4414"/>
                    <a:pt x="1051" y="4423"/>
                  </a:cubicBezTo>
                  <a:cubicBezTo>
                    <a:pt x="1127" y="4451"/>
                    <a:pt x="1204" y="4480"/>
                    <a:pt x="1276" y="4520"/>
                  </a:cubicBezTo>
                  <a:cubicBezTo>
                    <a:pt x="1444" y="4613"/>
                    <a:pt x="1568" y="4759"/>
                    <a:pt x="1687" y="4900"/>
                  </a:cubicBezTo>
                  <a:cubicBezTo>
                    <a:pt x="1711" y="4928"/>
                    <a:pt x="1735" y="4957"/>
                    <a:pt x="1760" y="4984"/>
                  </a:cubicBezTo>
                  <a:cubicBezTo>
                    <a:pt x="1846" y="5083"/>
                    <a:pt x="1927" y="5158"/>
                    <a:pt x="2006" y="5214"/>
                  </a:cubicBezTo>
                  <a:cubicBezTo>
                    <a:pt x="2054" y="5248"/>
                    <a:pt x="2103" y="5276"/>
                    <a:pt x="2151" y="5296"/>
                  </a:cubicBezTo>
                  <a:cubicBezTo>
                    <a:pt x="2204" y="5318"/>
                    <a:pt x="2258" y="5331"/>
                    <a:pt x="2311" y="5336"/>
                  </a:cubicBezTo>
                  <a:cubicBezTo>
                    <a:pt x="2391" y="5344"/>
                    <a:pt x="2472" y="5330"/>
                    <a:pt x="2557" y="5294"/>
                  </a:cubicBezTo>
                  <a:cubicBezTo>
                    <a:pt x="2624" y="5265"/>
                    <a:pt x="2692" y="5224"/>
                    <a:pt x="2772" y="5163"/>
                  </a:cubicBezTo>
                  <a:cubicBezTo>
                    <a:pt x="2805" y="5137"/>
                    <a:pt x="2840" y="5110"/>
                    <a:pt x="2874" y="5080"/>
                  </a:cubicBezTo>
                  <a:cubicBezTo>
                    <a:pt x="2984" y="4988"/>
                    <a:pt x="3090" y="4886"/>
                    <a:pt x="3192" y="4788"/>
                  </a:cubicBezTo>
                  <a:cubicBezTo>
                    <a:pt x="3318" y="4667"/>
                    <a:pt x="3448" y="4542"/>
                    <a:pt x="3587" y="4432"/>
                  </a:cubicBezTo>
                  <a:cubicBezTo>
                    <a:pt x="3667" y="4369"/>
                    <a:pt x="3751" y="4310"/>
                    <a:pt x="3833" y="4252"/>
                  </a:cubicBezTo>
                  <a:cubicBezTo>
                    <a:pt x="3994" y="4139"/>
                    <a:pt x="4160" y="4023"/>
                    <a:pt x="4295" y="3877"/>
                  </a:cubicBezTo>
                  <a:cubicBezTo>
                    <a:pt x="4367" y="3799"/>
                    <a:pt x="4430" y="3712"/>
                    <a:pt x="4481" y="3617"/>
                  </a:cubicBezTo>
                  <a:cubicBezTo>
                    <a:pt x="4532" y="3521"/>
                    <a:pt x="4571" y="3419"/>
                    <a:pt x="4596" y="3315"/>
                  </a:cubicBezTo>
                  <a:cubicBezTo>
                    <a:pt x="4650" y="3093"/>
                    <a:pt x="4637" y="2868"/>
                    <a:pt x="4561" y="2666"/>
                  </a:cubicBezTo>
                  <a:cubicBezTo>
                    <a:pt x="4513" y="2540"/>
                    <a:pt x="4442" y="2423"/>
                    <a:pt x="4374" y="2309"/>
                  </a:cubicBezTo>
                  <a:cubicBezTo>
                    <a:pt x="4348" y="2266"/>
                    <a:pt x="4321" y="2221"/>
                    <a:pt x="4295" y="2177"/>
                  </a:cubicBezTo>
                  <a:cubicBezTo>
                    <a:pt x="4235" y="2071"/>
                    <a:pt x="4182" y="1961"/>
                    <a:pt x="4138" y="1852"/>
                  </a:cubicBezTo>
                  <a:cubicBezTo>
                    <a:pt x="4093" y="1738"/>
                    <a:pt x="4057" y="1623"/>
                    <a:pt x="4031" y="1510"/>
                  </a:cubicBezTo>
                  <a:cubicBezTo>
                    <a:pt x="4019" y="1459"/>
                    <a:pt x="4009" y="1405"/>
                    <a:pt x="3998" y="1352"/>
                  </a:cubicBezTo>
                  <a:cubicBezTo>
                    <a:pt x="3997" y="1347"/>
                    <a:pt x="3997" y="1347"/>
                    <a:pt x="3997" y="1347"/>
                  </a:cubicBezTo>
                  <a:cubicBezTo>
                    <a:pt x="3975" y="1234"/>
                    <a:pt x="3952" y="1119"/>
                    <a:pt x="3913" y="1012"/>
                  </a:cubicBezTo>
                  <a:cubicBezTo>
                    <a:pt x="3892" y="955"/>
                    <a:pt x="3869" y="905"/>
                    <a:pt x="3841" y="861"/>
                  </a:cubicBezTo>
                  <a:cubicBezTo>
                    <a:pt x="3811" y="812"/>
                    <a:pt x="3776" y="770"/>
                    <a:pt x="3735" y="734"/>
                  </a:cubicBezTo>
                  <a:cubicBezTo>
                    <a:pt x="3662" y="668"/>
                    <a:pt x="3572" y="626"/>
                    <a:pt x="3467" y="607"/>
                  </a:cubicBezTo>
                  <a:cubicBezTo>
                    <a:pt x="3428" y="600"/>
                    <a:pt x="3388" y="596"/>
                    <a:pt x="3346" y="596"/>
                  </a:cubicBezTo>
                  <a:cubicBezTo>
                    <a:pt x="3291" y="596"/>
                    <a:pt x="3234" y="603"/>
                    <a:pt x="3177" y="61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80" name="Freeform 45">
              <a:extLst>
                <a:ext uri="{FF2B5EF4-FFF2-40B4-BE49-F238E27FC236}">
                  <a16:creationId xmlns:a16="http://schemas.microsoft.com/office/drawing/2014/main" id="{77D3D5B8-2EE2-4714-895F-E2928FC5AD7E}"/>
                </a:ext>
              </a:extLst>
            </p:cNvPr>
            <p:cNvSpPr>
              <a:spLocks noEditPoints="1"/>
            </p:cNvSpPr>
            <p:nvPr/>
          </p:nvSpPr>
          <p:spPr bwMode="auto">
            <a:xfrm>
              <a:off x="3977" y="183"/>
              <a:ext cx="3520" cy="4104"/>
            </a:xfrm>
            <a:custGeom>
              <a:avLst/>
              <a:gdLst>
                <a:gd name="T0" fmla="*/ 1792 w 4756"/>
                <a:gd name="T1" fmla="*/ 5150 h 5545"/>
                <a:gd name="T2" fmla="*/ 1309 w 4756"/>
                <a:gd name="T3" fmla="*/ 4656 h 5545"/>
                <a:gd name="T4" fmla="*/ 1014 w 4756"/>
                <a:gd name="T5" fmla="*/ 4532 h 5545"/>
                <a:gd name="T6" fmla="*/ 53 w 4756"/>
                <a:gd name="T7" fmla="*/ 3661 h 5545"/>
                <a:gd name="T8" fmla="*/ 87 w 4756"/>
                <a:gd name="T9" fmla="*/ 2576 h 5545"/>
                <a:gd name="T10" fmla="*/ 419 w 4756"/>
                <a:gd name="T11" fmla="*/ 2217 h 5545"/>
                <a:gd name="T12" fmla="*/ 574 w 4756"/>
                <a:gd name="T13" fmla="*/ 1716 h 5545"/>
                <a:gd name="T14" fmla="*/ 521 w 4756"/>
                <a:gd name="T15" fmla="*/ 1328 h 5545"/>
                <a:gd name="T16" fmla="*/ 524 w 4756"/>
                <a:gd name="T17" fmla="*/ 1244 h 5545"/>
                <a:gd name="T18" fmla="*/ 944 w 4756"/>
                <a:gd name="T19" fmla="*/ 673 h 5545"/>
                <a:gd name="T20" fmla="*/ 1094 w 4756"/>
                <a:gd name="T21" fmla="*/ 722 h 5545"/>
                <a:gd name="T22" fmla="*/ 1638 w 4756"/>
                <a:gd name="T23" fmla="*/ 382 h 5545"/>
                <a:gd name="T24" fmla="*/ 2308 w 4756"/>
                <a:gd name="T25" fmla="*/ 61 h 5545"/>
                <a:gd name="T26" fmla="*/ 2583 w 4756"/>
                <a:gd name="T27" fmla="*/ 426 h 5545"/>
                <a:gd name="T28" fmla="*/ 2964 w 4756"/>
                <a:gd name="T29" fmla="*/ 736 h 5545"/>
                <a:gd name="T30" fmla="*/ 3140 w 4756"/>
                <a:gd name="T31" fmla="*/ 695 h 5545"/>
                <a:gd name="T32" fmla="*/ 3807 w 4756"/>
                <a:gd name="T33" fmla="*/ 785 h 5545"/>
                <a:gd name="T34" fmla="*/ 4081 w 4756"/>
                <a:gd name="T35" fmla="*/ 1428 h 5545"/>
                <a:gd name="T36" fmla="*/ 4380 w 4756"/>
                <a:gd name="T37" fmla="*/ 2265 h 5545"/>
                <a:gd name="T38" fmla="*/ 4659 w 4756"/>
                <a:gd name="T39" fmla="*/ 2764 h 5545"/>
                <a:gd name="T40" fmla="*/ 4395 w 4756"/>
                <a:gd name="T41" fmla="*/ 4017 h 5545"/>
                <a:gd name="T42" fmla="*/ 3666 w 4756"/>
                <a:gd name="T43" fmla="*/ 4589 h 5545"/>
                <a:gd name="T44" fmla="*/ 2933 w 4756"/>
                <a:gd name="T45" fmla="*/ 5263 h 5545"/>
                <a:gd name="T46" fmla="*/ 2397 w 4756"/>
                <a:gd name="T47" fmla="*/ 5534 h 5545"/>
                <a:gd name="T48" fmla="*/ 3228 w 4756"/>
                <a:gd name="T49" fmla="*/ 678 h 5545"/>
                <a:gd name="T50" fmla="*/ 3042 w 4756"/>
                <a:gd name="T51" fmla="*/ 729 h 5545"/>
                <a:gd name="T52" fmla="*/ 2695 w 4756"/>
                <a:gd name="T53" fmla="*/ 668 h 5545"/>
                <a:gd name="T54" fmla="*/ 2531 w 4756"/>
                <a:gd name="T55" fmla="*/ 292 h 5545"/>
                <a:gd name="T56" fmla="*/ 1997 w 4756"/>
                <a:gd name="T57" fmla="*/ 38 h 5545"/>
                <a:gd name="T58" fmla="*/ 1593 w 4756"/>
                <a:gd name="T59" fmla="*/ 462 h 5545"/>
                <a:gd name="T60" fmla="*/ 1092 w 4756"/>
                <a:gd name="T61" fmla="*/ 729 h 5545"/>
                <a:gd name="T62" fmla="*/ 943 w 4756"/>
                <a:gd name="T63" fmla="*/ 680 h 5545"/>
                <a:gd name="T64" fmla="*/ 531 w 4756"/>
                <a:gd name="T65" fmla="*/ 1245 h 5545"/>
                <a:gd name="T66" fmla="*/ 528 w 4756"/>
                <a:gd name="T67" fmla="*/ 1329 h 5545"/>
                <a:gd name="T68" fmla="*/ 581 w 4756"/>
                <a:gd name="T69" fmla="*/ 1715 h 5545"/>
                <a:gd name="T70" fmla="*/ 422 w 4756"/>
                <a:gd name="T71" fmla="*/ 2224 h 5545"/>
                <a:gd name="T72" fmla="*/ 93 w 4756"/>
                <a:gd name="T73" fmla="*/ 2578 h 5545"/>
                <a:gd name="T74" fmla="*/ 59 w 4756"/>
                <a:gd name="T75" fmla="*/ 3659 h 5545"/>
                <a:gd name="T76" fmla="*/ 1016 w 4756"/>
                <a:gd name="T77" fmla="*/ 4525 h 5545"/>
                <a:gd name="T78" fmla="*/ 1313 w 4756"/>
                <a:gd name="T79" fmla="*/ 4650 h 5545"/>
                <a:gd name="T80" fmla="*/ 1797 w 4756"/>
                <a:gd name="T81" fmla="*/ 5146 h 5545"/>
                <a:gd name="T82" fmla="*/ 2823 w 4756"/>
                <a:gd name="T83" fmla="*/ 5344 h 5545"/>
                <a:gd name="T84" fmla="*/ 3248 w 4756"/>
                <a:gd name="T85" fmla="*/ 4960 h 5545"/>
                <a:gd name="T86" fmla="*/ 3919 w 4756"/>
                <a:gd name="T87" fmla="*/ 4396 h 5545"/>
                <a:gd name="T88" fmla="*/ 4696 w 4756"/>
                <a:gd name="T89" fmla="*/ 3434 h 5545"/>
                <a:gd name="T90" fmla="*/ 4462 w 4756"/>
                <a:gd name="T91" fmla="*/ 2413 h 5545"/>
                <a:gd name="T92" fmla="*/ 4105 w 4756"/>
                <a:gd name="T93" fmla="*/ 1584 h 5545"/>
                <a:gd name="T94" fmla="*/ 4071 w 4756"/>
                <a:gd name="T95" fmla="*/ 1415 h 5545"/>
                <a:gd name="T96" fmla="*/ 3415 w 4756"/>
                <a:gd name="T97" fmla="*/ 655 h 5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6" h="5545">
                  <a:moveTo>
                    <a:pt x="2350" y="5532"/>
                  </a:moveTo>
                  <a:cubicBezTo>
                    <a:pt x="2105" y="5506"/>
                    <a:pt x="1914" y="5302"/>
                    <a:pt x="1792" y="5150"/>
                  </a:cubicBezTo>
                  <a:cubicBezTo>
                    <a:pt x="1768" y="5121"/>
                    <a:pt x="1745" y="5091"/>
                    <a:pt x="1722" y="5062"/>
                  </a:cubicBezTo>
                  <a:cubicBezTo>
                    <a:pt x="1603" y="4911"/>
                    <a:pt x="1480" y="4754"/>
                    <a:pt x="1309" y="4656"/>
                  </a:cubicBezTo>
                  <a:cubicBezTo>
                    <a:pt x="1235" y="4613"/>
                    <a:pt x="1153" y="4583"/>
                    <a:pt x="1074" y="4554"/>
                  </a:cubicBezTo>
                  <a:cubicBezTo>
                    <a:pt x="1054" y="4547"/>
                    <a:pt x="1034" y="4539"/>
                    <a:pt x="1014" y="4532"/>
                  </a:cubicBezTo>
                  <a:cubicBezTo>
                    <a:pt x="787" y="4446"/>
                    <a:pt x="375" y="4248"/>
                    <a:pt x="154" y="3885"/>
                  </a:cubicBezTo>
                  <a:cubicBezTo>
                    <a:pt x="110" y="3813"/>
                    <a:pt x="76" y="3738"/>
                    <a:pt x="53" y="3661"/>
                  </a:cubicBezTo>
                  <a:cubicBezTo>
                    <a:pt x="0" y="3490"/>
                    <a:pt x="1" y="3316"/>
                    <a:pt x="6" y="3123"/>
                  </a:cubicBezTo>
                  <a:cubicBezTo>
                    <a:pt x="12" y="2920"/>
                    <a:pt x="22" y="2739"/>
                    <a:pt x="87" y="2576"/>
                  </a:cubicBezTo>
                  <a:cubicBezTo>
                    <a:pt x="130" y="2465"/>
                    <a:pt x="201" y="2365"/>
                    <a:pt x="290" y="2285"/>
                  </a:cubicBezTo>
                  <a:cubicBezTo>
                    <a:pt x="324" y="2255"/>
                    <a:pt x="372" y="2236"/>
                    <a:pt x="419" y="2217"/>
                  </a:cubicBezTo>
                  <a:cubicBezTo>
                    <a:pt x="472" y="2196"/>
                    <a:pt x="521" y="2177"/>
                    <a:pt x="549" y="2144"/>
                  </a:cubicBezTo>
                  <a:cubicBezTo>
                    <a:pt x="619" y="2062"/>
                    <a:pt x="602" y="1890"/>
                    <a:pt x="574" y="1716"/>
                  </a:cubicBezTo>
                  <a:cubicBezTo>
                    <a:pt x="569" y="1683"/>
                    <a:pt x="563" y="1651"/>
                    <a:pt x="558" y="1619"/>
                  </a:cubicBezTo>
                  <a:cubicBezTo>
                    <a:pt x="538" y="1506"/>
                    <a:pt x="520" y="1399"/>
                    <a:pt x="521" y="1328"/>
                  </a:cubicBezTo>
                  <a:cubicBezTo>
                    <a:pt x="521" y="1326"/>
                    <a:pt x="521" y="1326"/>
                    <a:pt x="521" y="1326"/>
                  </a:cubicBezTo>
                  <a:cubicBezTo>
                    <a:pt x="521" y="1299"/>
                    <a:pt x="522" y="1271"/>
                    <a:pt x="524" y="1244"/>
                  </a:cubicBezTo>
                  <a:cubicBezTo>
                    <a:pt x="539" y="1036"/>
                    <a:pt x="601" y="879"/>
                    <a:pt x="715" y="766"/>
                  </a:cubicBezTo>
                  <a:cubicBezTo>
                    <a:pt x="756" y="724"/>
                    <a:pt x="841" y="657"/>
                    <a:pt x="944" y="673"/>
                  </a:cubicBezTo>
                  <a:cubicBezTo>
                    <a:pt x="976" y="678"/>
                    <a:pt x="1006" y="689"/>
                    <a:pt x="1035" y="701"/>
                  </a:cubicBezTo>
                  <a:cubicBezTo>
                    <a:pt x="1054" y="709"/>
                    <a:pt x="1074" y="716"/>
                    <a:pt x="1094" y="722"/>
                  </a:cubicBezTo>
                  <a:cubicBezTo>
                    <a:pt x="1330" y="791"/>
                    <a:pt x="1518" y="560"/>
                    <a:pt x="1588" y="458"/>
                  </a:cubicBezTo>
                  <a:cubicBezTo>
                    <a:pt x="1605" y="433"/>
                    <a:pt x="1622" y="407"/>
                    <a:pt x="1638" y="382"/>
                  </a:cubicBezTo>
                  <a:cubicBezTo>
                    <a:pt x="1733" y="236"/>
                    <a:pt x="1832" y="85"/>
                    <a:pt x="1995" y="31"/>
                  </a:cubicBezTo>
                  <a:cubicBezTo>
                    <a:pt x="2089" y="0"/>
                    <a:pt x="2203" y="11"/>
                    <a:pt x="2308" y="61"/>
                  </a:cubicBezTo>
                  <a:cubicBezTo>
                    <a:pt x="2411" y="111"/>
                    <a:pt x="2495" y="194"/>
                    <a:pt x="2538" y="289"/>
                  </a:cubicBezTo>
                  <a:cubicBezTo>
                    <a:pt x="2557" y="333"/>
                    <a:pt x="2570" y="380"/>
                    <a:pt x="2583" y="426"/>
                  </a:cubicBezTo>
                  <a:cubicBezTo>
                    <a:pt x="2608" y="516"/>
                    <a:pt x="2632" y="600"/>
                    <a:pt x="2700" y="663"/>
                  </a:cubicBezTo>
                  <a:cubicBezTo>
                    <a:pt x="2763" y="721"/>
                    <a:pt x="2860" y="747"/>
                    <a:pt x="2964" y="736"/>
                  </a:cubicBezTo>
                  <a:cubicBezTo>
                    <a:pt x="2988" y="733"/>
                    <a:pt x="3013" y="729"/>
                    <a:pt x="3041" y="722"/>
                  </a:cubicBezTo>
                  <a:cubicBezTo>
                    <a:pt x="3074" y="714"/>
                    <a:pt x="3107" y="705"/>
                    <a:pt x="3140" y="695"/>
                  </a:cubicBezTo>
                  <a:cubicBezTo>
                    <a:pt x="3168" y="687"/>
                    <a:pt x="3197" y="678"/>
                    <a:pt x="3226" y="671"/>
                  </a:cubicBezTo>
                  <a:cubicBezTo>
                    <a:pt x="3450" y="617"/>
                    <a:pt x="3661" y="658"/>
                    <a:pt x="3807" y="785"/>
                  </a:cubicBezTo>
                  <a:cubicBezTo>
                    <a:pt x="3987" y="943"/>
                    <a:pt x="4035" y="1193"/>
                    <a:pt x="4078" y="1414"/>
                  </a:cubicBezTo>
                  <a:cubicBezTo>
                    <a:pt x="4081" y="1428"/>
                    <a:pt x="4081" y="1428"/>
                    <a:pt x="4081" y="1428"/>
                  </a:cubicBezTo>
                  <a:cubicBezTo>
                    <a:pt x="4090" y="1479"/>
                    <a:pt x="4101" y="1532"/>
                    <a:pt x="4112" y="1582"/>
                  </a:cubicBezTo>
                  <a:cubicBezTo>
                    <a:pt x="4163" y="1815"/>
                    <a:pt x="4254" y="2045"/>
                    <a:pt x="4380" y="2265"/>
                  </a:cubicBezTo>
                  <a:cubicBezTo>
                    <a:pt x="4408" y="2313"/>
                    <a:pt x="4438" y="2362"/>
                    <a:pt x="4468" y="2409"/>
                  </a:cubicBezTo>
                  <a:cubicBezTo>
                    <a:pt x="4537" y="2522"/>
                    <a:pt x="4610" y="2639"/>
                    <a:pt x="4659" y="2764"/>
                  </a:cubicBezTo>
                  <a:cubicBezTo>
                    <a:pt x="4741" y="2973"/>
                    <a:pt x="4756" y="3205"/>
                    <a:pt x="4703" y="3436"/>
                  </a:cubicBezTo>
                  <a:cubicBezTo>
                    <a:pt x="4653" y="3650"/>
                    <a:pt x="4544" y="3857"/>
                    <a:pt x="4395" y="4017"/>
                  </a:cubicBezTo>
                  <a:cubicBezTo>
                    <a:pt x="4257" y="4167"/>
                    <a:pt x="4087" y="4286"/>
                    <a:pt x="3923" y="4401"/>
                  </a:cubicBezTo>
                  <a:cubicBezTo>
                    <a:pt x="3837" y="4461"/>
                    <a:pt x="3749" y="4523"/>
                    <a:pt x="3666" y="4589"/>
                  </a:cubicBezTo>
                  <a:cubicBezTo>
                    <a:pt x="3520" y="4704"/>
                    <a:pt x="3384" y="4837"/>
                    <a:pt x="3253" y="4965"/>
                  </a:cubicBezTo>
                  <a:cubicBezTo>
                    <a:pt x="3150" y="5065"/>
                    <a:pt x="3044" y="5169"/>
                    <a:pt x="2933" y="5263"/>
                  </a:cubicBezTo>
                  <a:cubicBezTo>
                    <a:pt x="2897" y="5294"/>
                    <a:pt x="2862" y="5323"/>
                    <a:pt x="2828" y="5350"/>
                  </a:cubicBezTo>
                  <a:cubicBezTo>
                    <a:pt x="2716" y="5437"/>
                    <a:pt x="2567" y="5534"/>
                    <a:pt x="2397" y="5534"/>
                  </a:cubicBezTo>
                  <a:cubicBezTo>
                    <a:pt x="2381" y="5534"/>
                    <a:pt x="2365" y="5534"/>
                    <a:pt x="2350" y="5532"/>
                  </a:cubicBezTo>
                  <a:moveTo>
                    <a:pt x="3228" y="678"/>
                  </a:moveTo>
                  <a:cubicBezTo>
                    <a:pt x="3199" y="685"/>
                    <a:pt x="3170" y="693"/>
                    <a:pt x="3142" y="702"/>
                  </a:cubicBezTo>
                  <a:cubicBezTo>
                    <a:pt x="3109" y="711"/>
                    <a:pt x="3076" y="721"/>
                    <a:pt x="3042" y="729"/>
                  </a:cubicBezTo>
                  <a:cubicBezTo>
                    <a:pt x="3014" y="735"/>
                    <a:pt x="2989" y="740"/>
                    <a:pt x="2965" y="742"/>
                  </a:cubicBezTo>
                  <a:cubicBezTo>
                    <a:pt x="2858" y="754"/>
                    <a:pt x="2760" y="727"/>
                    <a:pt x="2695" y="668"/>
                  </a:cubicBezTo>
                  <a:cubicBezTo>
                    <a:pt x="2626" y="604"/>
                    <a:pt x="2600" y="514"/>
                    <a:pt x="2576" y="428"/>
                  </a:cubicBezTo>
                  <a:cubicBezTo>
                    <a:pt x="2564" y="382"/>
                    <a:pt x="2551" y="335"/>
                    <a:pt x="2531" y="292"/>
                  </a:cubicBezTo>
                  <a:cubicBezTo>
                    <a:pt x="2489" y="198"/>
                    <a:pt x="2407" y="116"/>
                    <a:pt x="2305" y="67"/>
                  </a:cubicBezTo>
                  <a:cubicBezTo>
                    <a:pt x="2202" y="18"/>
                    <a:pt x="2090" y="7"/>
                    <a:pt x="1997" y="38"/>
                  </a:cubicBezTo>
                  <a:cubicBezTo>
                    <a:pt x="1836" y="91"/>
                    <a:pt x="1739" y="241"/>
                    <a:pt x="1644" y="386"/>
                  </a:cubicBezTo>
                  <a:cubicBezTo>
                    <a:pt x="1628" y="411"/>
                    <a:pt x="1610" y="437"/>
                    <a:pt x="1593" y="462"/>
                  </a:cubicBezTo>
                  <a:cubicBezTo>
                    <a:pt x="1532" y="552"/>
                    <a:pt x="1379" y="742"/>
                    <a:pt x="1181" y="742"/>
                  </a:cubicBezTo>
                  <a:cubicBezTo>
                    <a:pt x="1152" y="742"/>
                    <a:pt x="1123" y="738"/>
                    <a:pt x="1092" y="729"/>
                  </a:cubicBezTo>
                  <a:cubicBezTo>
                    <a:pt x="1072" y="723"/>
                    <a:pt x="1052" y="715"/>
                    <a:pt x="1032" y="708"/>
                  </a:cubicBezTo>
                  <a:cubicBezTo>
                    <a:pt x="1004" y="696"/>
                    <a:pt x="974" y="684"/>
                    <a:pt x="943" y="680"/>
                  </a:cubicBezTo>
                  <a:cubicBezTo>
                    <a:pt x="843" y="664"/>
                    <a:pt x="760" y="730"/>
                    <a:pt x="720" y="771"/>
                  </a:cubicBezTo>
                  <a:cubicBezTo>
                    <a:pt x="607" y="883"/>
                    <a:pt x="546" y="1038"/>
                    <a:pt x="531" y="1245"/>
                  </a:cubicBezTo>
                  <a:cubicBezTo>
                    <a:pt x="529" y="1272"/>
                    <a:pt x="528" y="1299"/>
                    <a:pt x="528" y="1326"/>
                  </a:cubicBezTo>
                  <a:cubicBezTo>
                    <a:pt x="528" y="1329"/>
                    <a:pt x="528" y="1329"/>
                    <a:pt x="528" y="1329"/>
                  </a:cubicBezTo>
                  <a:cubicBezTo>
                    <a:pt x="527" y="1398"/>
                    <a:pt x="545" y="1505"/>
                    <a:pt x="564" y="1618"/>
                  </a:cubicBezTo>
                  <a:cubicBezTo>
                    <a:pt x="570" y="1650"/>
                    <a:pt x="576" y="1682"/>
                    <a:pt x="581" y="1715"/>
                  </a:cubicBezTo>
                  <a:cubicBezTo>
                    <a:pt x="609" y="1890"/>
                    <a:pt x="626" y="2064"/>
                    <a:pt x="555" y="2148"/>
                  </a:cubicBezTo>
                  <a:cubicBezTo>
                    <a:pt x="526" y="2183"/>
                    <a:pt x="475" y="2203"/>
                    <a:pt x="422" y="2224"/>
                  </a:cubicBezTo>
                  <a:cubicBezTo>
                    <a:pt x="375" y="2242"/>
                    <a:pt x="327" y="2261"/>
                    <a:pt x="294" y="2290"/>
                  </a:cubicBezTo>
                  <a:cubicBezTo>
                    <a:pt x="206" y="2369"/>
                    <a:pt x="137" y="2469"/>
                    <a:pt x="93" y="2578"/>
                  </a:cubicBezTo>
                  <a:cubicBezTo>
                    <a:pt x="29" y="2741"/>
                    <a:pt x="19" y="2921"/>
                    <a:pt x="13" y="3123"/>
                  </a:cubicBezTo>
                  <a:cubicBezTo>
                    <a:pt x="8" y="3316"/>
                    <a:pt x="7" y="3489"/>
                    <a:pt x="59" y="3659"/>
                  </a:cubicBezTo>
                  <a:cubicBezTo>
                    <a:pt x="83" y="3735"/>
                    <a:pt x="116" y="3810"/>
                    <a:pt x="160" y="3881"/>
                  </a:cubicBezTo>
                  <a:cubicBezTo>
                    <a:pt x="380" y="4242"/>
                    <a:pt x="791" y="4440"/>
                    <a:pt x="1016" y="4525"/>
                  </a:cubicBezTo>
                  <a:cubicBezTo>
                    <a:pt x="1036" y="4533"/>
                    <a:pt x="1057" y="4540"/>
                    <a:pt x="1077" y="4548"/>
                  </a:cubicBezTo>
                  <a:cubicBezTo>
                    <a:pt x="1156" y="4577"/>
                    <a:pt x="1238" y="4607"/>
                    <a:pt x="1313" y="4650"/>
                  </a:cubicBezTo>
                  <a:cubicBezTo>
                    <a:pt x="1484" y="4749"/>
                    <a:pt x="1608" y="4906"/>
                    <a:pt x="1727" y="5058"/>
                  </a:cubicBezTo>
                  <a:cubicBezTo>
                    <a:pt x="1750" y="5087"/>
                    <a:pt x="1774" y="5117"/>
                    <a:pt x="1797" y="5146"/>
                  </a:cubicBezTo>
                  <a:cubicBezTo>
                    <a:pt x="1990" y="5385"/>
                    <a:pt x="2166" y="5506"/>
                    <a:pt x="2350" y="5525"/>
                  </a:cubicBezTo>
                  <a:cubicBezTo>
                    <a:pt x="2539" y="5545"/>
                    <a:pt x="2702" y="5439"/>
                    <a:pt x="2823" y="5344"/>
                  </a:cubicBezTo>
                  <a:cubicBezTo>
                    <a:pt x="2858" y="5318"/>
                    <a:pt x="2893" y="5289"/>
                    <a:pt x="2929" y="5258"/>
                  </a:cubicBezTo>
                  <a:cubicBezTo>
                    <a:pt x="3039" y="5163"/>
                    <a:pt x="3145" y="5060"/>
                    <a:pt x="3248" y="4960"/>
                  </a:cubicBezTo>
                  <a:cubicBezTo>
                    <a:pt x="3379" y="4831"/>
                    <a:pt x="3515" y="4699"/>
                    <a:pt x="3661" y="4583"/>
                  </a:cubicBezTo>
                  <a:cubicBezTo>
                    <a:pt x="3745" y="4518"/>
                    <a:pt x="3833" y="4455"/>
                    <a:pt x="3919" y="4396"/>
                  </a:cubicBezTo>
                  <a:cubicBezTo>
                    <a:pt x="4083" y="4281"/>
                    <a:pt x="4252" y="4162"/>
                    <a:pt x="4390" y="4012"/>
                  </a:cubicBezTo>
                  <a:cubicBezTo>
                    <a:pt x="4538" y="3853"/>
                    <a:pt x="4647" y="3648"/>
                    <a:pt x="4696" y="3434"/>
                  </a:cubicBezTo>
                  <a:cubicBezTo>
                    <a:pt x="4749" y="3205"/>
                    <a:pt x="4734" y="2974"/>
                    <a:pt x="4652" y="2767"/>
                  </a:cubicBezTo>
                  <a:cubicBezTo>
                    <a:pt x="4603" y="2642"/>
                    <a:pt x="4531" y="2526"/>
                    <a:pt x="4462" y="2413"/>
                  </a:cubicBezTo>
                  <a:cubicBezTo>
                    <a:pt x="4433" y="2366"/>
                    <a:pt x="4402" y="2317"/>
                    <a:pt x="4374" y="2268"/>
                  </a:cubicBezTo>
                  <a:cubicBezTo>
                    <a:pt x="4247" y="2048"/>
                    <a:pt x="4157" y="1817"/>
                    <a:pt x="4105" y="1584"/>
                  </a:cubicBezTo>
                  <a:cubicBezTo>
                    <a:pt x="4094" y="1533"/>
                    <a:pt x="4084" y="1480"/>
                    <a:pt x="4074" y="1429"/>
                  </a:cubicBezTo>
                  <a:cubicBezTo>
                    <a:pt x="4071" y="1415"/>
                    <a:pt x="4071" y="1415"/>
                    <a:pt x="4071" y="1415"/>
                  </a:cubicBezTo>
                  <a:cubicBezTo>
                    <a:pt x="4029" y="1196"/>
                    <a:pt x="3981" y="946"/>
                    <a:pt x="3802" y="790"/>
                  </a:cubicBezTo>
                  <a:cubicBezTo>
                    <a:pt x="3700" y="701"/>
                    <a:pt x="3564" y="655"/>
                    <a:pt x="3415" y="655"/>
                  </a:cubicBezTo>
                  <a:cubicBezTo>
                    <a:pt x="3354" y="655"/>
                    <a:pt x="3292" y="662"/>
                    <a:pt x="3228" y="67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dirty="0">
                <a:ln>
                  <a:noFill/>
                </a:ln>
                <a:solidFill>
                  <a:srgbClr val="3F3F3F"/>
                </a:solidFill>
                <a:effectLst/>
                <a:uLnTx/>
                <a:uFillTx/>
                <a:latin typeface="Comfortaa"/>
                <a:ea typeface="+mn-ea"/>
                <a:cs typeface="+mn-cs"/>
              </a:endParaRPr>
            </a:p>
          </p:txBody>
        </p:sp>
        <p:sp>
          <p:nvSpPr>
            <p:cNvPr id="181" name="Freeform 46">
              <a:extLst>
                <a:ext uri="{FF2B5EF4-FFF2-40B4-BE49-F238E27FC236}">
                  <a16:creationId xmlns:a16="http://schemas.microsoft.com/office/drawing/2014/main" id="{93979077-C617-457C-B224-FB1DEB7A111E}"/>
                </a:ext>
              </a:extLst>
            </p:cNvPr>
            <p:cNvSpPr>
              <a:spLocks noEditPoints="1"/>
            </p:cNvSpPr>
            <p:nvPr/>
          </p:nvSpPr>
          <p:spPr bwMode="auto">
            <a:xfrm>
              <a:off x="3947" y="121"/>
              <a:ext cx="3587" cy="4221"/>
            </a:xfrm>
            <a:custGeom>
              <a:avLst/>
              <a:gdLst>
                <a:gd name="T0" fmla="*/ 2068 w 4847"/>
                <a:gd name="T1" fmla="*/ 5551 h 5703"/>
                <a:gd name="T2" fmla="*/ 1338 w 4847"/>
                <a:gd name="T3" fmla="*/ 4759 h 5703"/>
                <a:gd name="T4" fmla="*/ 781 w 4847"/>
                <a:gd name="T5" fmla="*/ 4520 h 5703"/>
                <a:gd name="T6" fmla="*/ 49 w 4847"/>
                <a:gd name="T7" fmla="*/ 3746 h 5703"/>
                <a:gd name="T8" fmla="*/ 24 w 4847"/>
                <a:gd name="T9" fmla="*/ 2906 h 5703"/>
                <a:gd name="T10" fmla="*/ 430 w 4847"/>
                <a:gd name="T11" fmla="*/ 2267 h 5703"/>
                <a:gd name="T12" fmla="*/ 563 w 4847"/>
                <a:gd name="T13" fmla="*/ 1627 h 5703"/>
                <a:gd name="T14" fmla="*/ 698 w 4847"/>
                <a:gd name="T15" fmla="*/ 777 h 5703"/>
                <a:gd name="T16" fmla="*/ 1024 w 4847"/>
                <a:gd name="T17" fmla="*/ 711 h 5703"/>
                <a:gd name="T18" fmla="*/ 1595 w 4847"/>
                <a:gd name="T19" fmla="*/ 461 h 5703"/>
                <a:gd name="T20" fmla="*/ 2171 w 4847"/>
                <a:gd name="T21" fmla="*/ 7 h 5703"/>
                <a:gd name="T22" fmla="*/ 2564 w 4847"/>
                <a:gd name="T23" fmla="*/ 299 h 5703"/>
                <a:gd name="T24" fmla="*/ 2725 w 4847"/>
                <a:gd name="T25" fmla="*/ 697 h 5703"/>
                <a:gd name="T26" fmla="*/ 3077 w 4847"/>
                <a:gd name="T27" fmla="*/ 761 h 5703"/>
                <a:gd name="T28" fmla="*/ 3577 w 4847"/>
                <a:gd name="T29" fmla="*/ 688 h 5703"/>
                <a:gd name="T30" fmla="*/ 4056 w 4847"/>
                <a:gd name="T31" fmla="*/ 1104 h 5703"/>
                <a:gd name="T32" fmla="*/ 4177 w 4847"/>
                <a:gd name="T33" fmla="*/ 1628 h 5703"/>
                <a:gd name="T34" fmla="*/ 4546 w 4847"/>
                <a:gd name="T35" fmla="*/ 2485 h 5703"/>
                <a:gd name="T36" fmla="*/ 4675 w 4847"/>
                <a:gd name="T37" fmla="*/ 3850 h 5703"/>
                <a:gd name="T38" fmla="*/ 3731 w 4847"/>
                <a:gd name="T39" fmla="*/ 4713 h 5703"/>
                <a:gd name="T40" fmla="*/ 2870 w 4847"/>
                <a:gd name="T41" fmla="*/ 5504 h 5703"/>
                <a:gd name="T42" fmla="*/ 2380 w 4847"/>
                <a:gd name="T43" fmla="*/ 5694 h 5703"/>
                <a:gd name="T44" fmla="*/ 3077 w 4847"/>
                <a:gd name="T45" fmla="*/ 762 h 5703"/>
                <a:gd name="T46" fmla="*/ 2725 w 4847"/>
                <a:gd name="T47" fmla="*/ 698 h 5703"/>
                <a:gd name="T48" fmla="*/ 2563 w 4847"/>
                <a:gd name="T49" fmla="*/ 300 h 5703"/>
                <a:gd name="T50" fmla="*/ 2011 w 4847"/>
                <a:gd name="T51" fmla="*/ 21 h 5703"/>
                <a:gd name="T52" fmla="*/ 1376 w 4847"/>
                <a:gd name="T53" fmla="*/ 686 h 5703"/>
                <a:gd name="T54" fmla="*/ 931 w 4847"/>
                <a:gd name="T55" fmla="*/ 682 h 5703"/>
                <a:gd name="T56" fmla="*/ 523 w 4847"/>
                <a:gd name="T57" fmla="*/ 1278 h 5703"/>
                <a:gd name="T58" fmla="*/ 589 w 4847"/>
                <a:gd name="T59" fmla="*/ 1757 h 5703"/>
                <a:gd name="T60" fmla="*/ 297 w 4847"/>
                <a:gd name="T61" fmla="*/ 2336 h 5703"/>
                <a:gd name="T62" fmla="*/ 6 w 4847"/>
                <a:gd name="T63" fmla="*/ 3194 h 5703"/>
                <a:gd name="T64" fmla="*/ 153 w 4847"/>
                <a:gd name="T65" fmla="*/ 3974 h 5703"/>
                <a:gd name="T66" fmla="*/ 1037 w 4847"/>
                <a:gd name="T67" fmla="*/ 4632 h 5703"/>
                <a:gd name="T68" fmla="*/ 1751 w 4847"/>
                <a:gd name="T69" fmla="*/ 5190 h 5703"/>
                <a:gd name="T70" fmla="*/ 2216 w 4847"/>
                <a:gd name="T71" fmla="*/ 5645 h 5703"/>
                <a:gd name="T72" fmla="*/ 2870 w 4847"/>
                <a:gd name="T73" fmla="*/ 5504 h 5703"/>
                <a:gd name="T74" fmla="*/ 3731 w 4847"/>
                <a:gd name="T75" fmla="*/ 4712 h 5703"/>
                <a:gd name="T76" fmla="*/ 4675 w 4847"/>
                <a:gd name="T77" fmla="*/ 3850 h 5703"/>
                <a:gd name="T78" fmla="*/ 4546 w 4847"/>
                <a:gd name="T79" fmla="*/ 2486 h 5703"/>
                <a:gd name="T80" fmla="*/ 4176 w 4847"/>
                <a:gd name="T81" fmla="*/ 1629 h 5703"/>
                <a:gd name="T82" fmla="*/ 4055 w 4847"/>
                <a:gd name="T83" fmla="*/ 1105 h 5703"/>
                <a:gd name="T84" fmla="*/ 3577 w 4847"/>
                <a:gd name="T85" fmla="*/ 688 h 5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47" h="5703">
                  <a:moveTo>
                    <a:pt x="2380" y="5694"/>
                  </a:moveTo>
                  <a:cubicBezTo>
                    <a:pt x="2325" y="5687"/>
                    <a:pt x="2270" y="5671"/>
                    <a:pt x="2216" y="5646"/>
                  </a:cubicBezTo>
                  <a:cubicBezTo>
                    <a:pt x="2167" y="5622"/>
                    <a:pt x="2117" y="5591"/>
                    <a:pt x="2068" y="5551"/>
                  </a:cubicBezTo>
                  <a:cubicBezTo>
                    <a:pt x="1986" y="5486"/>
                    <a:pt x="1905" y="5399"/>
                    <a:pt x="1820" y="5285"/>
                  </a:cubicBezTo>
                  <a:cubicBezTo>
                    <a:pt x="1797" y="5254"/>
                    <a:pt x="1773" y="5222"/>
                    <a:pt x="1750" y="5190"/>
                  </a:cubicBezTo>
                  <a:cubicBezTo>
                    <a:pt x="1632" y="5029"/>
                    <a:pt x="1510" y="4862"/>
                    <a:pt x="1338" y="4759"/>
                  </a:cubicBezTo>
                  <a:cubicBezTo>
                    <a:pt x="1261" y="4714"/>
                    <a:pt x="1176" y="4683"/>
                    <a:pt x="1094" y="4653"/>
                  </a:cubicBezTo>
                  <a:cubicBezTo>
                    <a:pt x="1075" y="4646"/>
                    <a:pt x="1056" y="4640"/>
                    <a:pt x="1037" y="4633"/>
                  </a:cubicBezTo>
                  <a:cubicBezTo>
                    <a:pt x="948" y="4600"/>
                    <a:pt x="862" y="4562"/>
                    <a:pt x="781" y="4520"/>
                  </a:cubicBezTo>
                  <a:cubicBezTo>
                    <a:pt x="694" y="4475"/>
                    <a:pt x="612" y="4426"/>
                    <a:pt x="537" y="4373"/>
                  </a:cubicBezTo>
                  <a:cubicBezTo>
                    <a:pt x="371" y="4255"/>
                    <a:pt x="241" y="4121"/>
                    <a:pt x="152" y="3975"/>
                  </a:cubicBezTo>
                  <a:cubicBezTo>
                    <a:pt x="108" y="3901"/>
                    <a:pt x="73" y="3824"/>
                    <a:pt x="49" y="3746"/>
                  </a:cubicBezTo>
                  <a:cubicBezTo>
                    <a:pt x="25" y="3664"/>
                    <a:pt x="10" y="3574"/>
                    <a:pt x="5" y="3470"/>
                  </a:cubicBezTo>
                  <a:cubicBezTo>
                    <a:pt x="0" y="3380"/>
                    <a:pt x="2" y="3292"/>
                    <a:pt x="5" y="3194"/>
                  </a:cubicBezTo>
                  <a:cubicBezTo>
                    <a:pt x="9" y="3091"/>
                    <a:pt x="13" y="2998"/>
                    <a:pt x="24" y="2906"/>
                  </a:cubicBezTo>
                  <a:cubicBezTo>
                    <a:pt x="36" y="2800"/>
                    <a:pt x="57" y="2711"/>
                    <a:pt x="88" y="2633"/>
                  </a:cubicBezTo>
                  <a:cubicBezTo>
                    <a:pt x="133" y="2519"/>
                    <a:pt x="205" y="2416"/>
                    <a:pt x="297" y="2335"/>
                  </a:cubicBezTo>
                  <a:cubicBezTo>
                    <a:pt x="331" y="2305"/>
                    <a:pt x="382" y="2286"/>
                    <a:pt x="430" y="2267"/>
                  </a:cubicBezTo>
                  <a:cubicBezTo>
                    <a:pt x="485" y="2246"/>
                    <a:pt x="537" y="2226"/>
                    <a:pt x="566" y="2192"/>
                  </a:cubicBezTo>
                  <a:cubicBezTo>
                    <a:pt x="639" y="2109"/>
                    <a:pt x="618" y="1926"/>
                    <a:pt x="588" y="1758"/>
                  </a:cubicBezTo>
                  <a:cubicBezTo>
                    <a:pt x="580" y="1714"/>
                    <a:pt x="571" y="1670"/>
                    <a:pt x="563" y="1627"/>
                  </a:cubicBezTo>
                  <a:cubicBezTo>
                    <a:pt x="543" y="1525"/>
                    <a:pt x="524" y="1429"/>
                    <a:pt x="522" y="1365"/>
                  </a:cubicBezTo>
                  <a:cubicBezTo>
                    <a:pt x="522" y="1341"/>
                    <a:pt x="521" y="1309"/>
                    <a:pt x="522" y="1278"/>
                  </a:cubicBezTo>
                  <a:cubicBezTo>
                    <a:pt x="529" y="1061"/>
                    <a:pt x="588" y="893"/>
                    <a:pt x="698" y="777"/>
                  </a:cubicBezTo>
                  <a:cubicBezTo>
                    <a:pt x="730" y="743"/>
                    <a:pt x="767" y="717"/>
                    <a:pt x="803" y="700"/>
                  </a:cubicBezTo>
                  <a:cubicBezTo>
                    <a:pt x="846" y="680"/>
                    <a:pt x="889" y="674"/>
                    <a:pt x="931" y="681"/>
                  </a:cubicBezTo>
                  <a:cubicBezTo>
                    <a:pt x="963" y="686"/>
                    <a:pt x="994" y="699"/>
                    <a:pt x="1024" y="711"/>
                  </a:cubicBezTo>
                  <a:cubicBezTo>
                    <a:pt x="1044" y="719"/>
                    <a:pt x="1064" y="728"/>
                    <a:pt x="1085" y="734"/>
                  </a:cubicBezTo>
                  <a:cubicBezTo>
                    <a:pt x="1181" y="763"/>
                    <a:pt x="1279" y="747"/>
                    <a:pt x="1376" y="686"/>
                  </a:cubicBezTo>
                  <a:cubicBezTo>
                    <a:pt x="1475" y="624"/>
                    <a:pt x="1550" y="529"/>
                    <a:pt x="1595" y="461"/>
                  </a:cubicBezTo>
                  <a:cubicBezTo>
                    <a:pt x="1613" y="435"/>
                    <a:pt x="1630" y="408"/>
                    <a:pt x="1646" y="382"/>
                  </a:cubicBezTo>
                  <a:cubicBezTo>
                    <a:pt x="1743" y="231"/>
                    <a:pt x="1843" y="75"/>
                    <a:pt x="2011" y="21"/>
                  </a:cubicBezTo>
                  <a:cubicBezTo>
                    <a:pt x="2061" y="5"/>
                    <a:pt x="2114" y="0"/>
                    <a:pt x="2171" y="7"/>
                  </a:cubicBezTo>
                  <a:cubicBezTo>
                    <a:pt x="2225" y="14"/>
                    <a:pt x="2279" y="30"/>
                    <a:pt x="2331" y="56"/>
                  </a:cubicBezTo>
                  <a:cubicBezTo>
                    <a:pt x="2382" y="82"/>
                    <a:pt x="2429" y="117"/>
                    <a:pt x="2469" y="158"/>
                  </a:cubicBezTo>
                  <a:cubicBezTo>
                    <a:pt x="2510" y="200"/>
                    <a:pt x="2542" y="248"/>
                    <a:pt x="2564" y="299"/>
                  </a:cubicBezTo>
                  <a:cubicBezTo>
                    <a:pt x="2583" y="345"/>
                    <a:pt x="2596" y="396"/>
                    <a:pt x="2608" y="444"/>
                  </a:cubicBezTo>
                  <a:cubicBezTo>
                    <a:pt x="2619" y="490"/>
                    <a:pt x="2631" y="537"/>
                    <a:pt x="2649" y="581"/>
                  </a:cubicBezTo>
                  <a:cubicBezTo>
                    <a:pt x="2669" y="629"/>
                    <a:pt x="2694" y="667"/>
                    <a:pt x="2725" y="697"/>
                  </a:cubicBezTo>
                  <a:cubicBezTo>
                    <a:pt x="2760" y="730"/>
                    <a:pt x="2803" y="754"/>
                    <a:pt x="2854" y="767"/>
                  </a:cubicBezTo>
                  <a:cubicBezTo>
                    <a:pt x="2899" y="778"/>
                    <a:pt x="2949" y="781"/>
                    <a:pt x="2999" y="776"/>
                  </a:cubicBezTo>
                  <a:cubicBezTo>
                    <a:pt x="3023" y="773"/>
                    <a:pt x="3049" y="768"/>
                    <a:pt x="3077" y="761"/>
                  </a:cubicBezTo>
                  <a:cubicBezTo>
                    <a:pt x="3112" y="753"/>
                    <a:pt x="3147" y="742"/>
                    <a:pt x="3181" y="732"/>
                  </a:cubicBezTo>
                  <a:cubicBezTo>
                    <a:pt x="3210" y="723"/>
                    <a:pt x="3239" y="714"/>
                    <a:pt x="3268" y="706"/>
                  </a:cubicBezTo>
                  <a:cubicBezTo>
                    <a:pt x="3372" y="679"/>
                    <a:pt x="3479" y="673"/>
                    <a:pt x="3577" y="688"/>
                  </a:cubicBezTo>
                  <a:cubicBezTo>
                    <a:pt x="3631" y="696"/>
                    <a:pt x="3682" y="710"/>
                    <a:pt x="3728" y="730"/>
                  </a:cubicBezTo>
                  <a:cubicBezTo>
                    <a:pt x="3779" y="752"/>
                    <a:pt x="3825" y="780"/>
                    <a:pt x="3865" y="815"/>
                  </a:cubicBezTo>
                  <a:cubicBezTo>
                    <a:pt x="3948" y="885"/>
                    <a:pt x="4010" y="980"/>
                    <a:pt x="4056" y="1104"/>
                  </a:cubicBezTo>
                  <a:cubicBezTo>
                    <a:pt x="4096" y="1212"/>
                    <a:pt x="4119" y="1327"/>
                    <a:pt x="4143" y="1456"/>
                  </a:cubicBezTo>
                  <a:cubicBezTo>
                    <a:pt x="4144" y="1463"/>
                    <a:pt x="4146" y="1470"/>
                    <a:pt x="4147" y="1477"/>
                  </a:cubicBezTo>
                  <a:cubicBezTo>
                    <a:pt x="4156" y="1527"/>
                    <a:pt x="4166" y="1579"/>
                    <a:pt x="4177" y="1628"/>
                  </a:cubicBezTo>
                  <a:cubicBezTo>
                    <a:pt x="4202" y="1749"/>
                    <a:pt x="4239" y="1870"/>
                    <a:pt x="4285" y="1988"/>
                  </a:cubicBezTo>
                  <a:cubicBezTo>
                    <a:pt x="4331" y="2104"/>
                    <a:pt x="4386" y="2219"/>
                    <a:pt x="4450" y="2329"/>
                  </a:cubicBezTo>
                  <a:cubicBezTo>
                    <a:pt x="4481" y="2382"/>
                    <a:pt x="4514" y="2434"/>
                    <a:pt x="4546" y="2485"/>
                  </a:cubicBezTo>
                  <a:cubicBezTo>
                    <a:pt x="4617" y="2598"/>
                    <a:pt x="4691" y="2714"/>
                    <a:pt x="4741" y="2838"/>
                  </a:cubicBezTo>
                  <a:cubicBezTo>
                    <a:pt x="4829" y="3052"/>
                    <a:pt x="4847" y="3291"/>
                    <a:pt x="4794" y="3529"/>
                  </a:cubicBezTo>
                  <a:cubicBezTo>
                    <a:pt x="4769" y="3640"/>
                    <a:pt x="4729" y="3748"/>
                    <a:pt x="4675" y="3850"/>
                  </a:cubicBezTo>
                  <a:cubicBezTo>
                    <a:pt x="4622" y="3951"/>
                    <a:pt x="4557" y="4044"/>
                    <a:pt x="4482" y="4126"/>
                  </a:cubicBezTo>
                  <a:cubicBezTo>
                    <a:pt x="4340" y="4279"/>
                    <a:pt x="4167" y="4400"/>
                    <a:pt x="3999" y="4518"/>
                  </a:cubicBezTo>
                  <a:cubicBezTo>
                    <a:pt x="3910" y="4580"/>
                    <a:pt x="3818" y="4645"/>
                    <a:pt x="3731" y="4713"/>
                  </a:cubicBezTo>
                  <a:cubicBezTo>
                    <a:pt x="3578" y="4835"/>
                    <a:pt x="3437" y="4974"/>
                    <a:pt x="3300" y="5110"/>
                  </a:cubicBezTo>
                  <a:cubicBezTo>
                    <a:pt x="3196" y="5212"/>
                    <a:pt x="3090" y="5317"/>
                    <a:pt x="2979" y="5414"/>
                  </a:cubicBezTo>
                  <a:cubicBezTo>
                    <a:pt x="2941" y="5447"/>
                    <a:pt x="2906" y="5476"/>
                    <a:pt x="2870" y="5504"/>
                  </a:cubicBezTo>
                  <a:cubicBezTo>
                    <a:pt x="2786" y="5571"/>
                    <a:pt x="2714" y="5617"/>
                    <a:pt x="2643" y="5648"/>
                  </a:cubicBezTo>
                  <a:cubicBezTo>
                    <a:pt x="2570" y="5681"/>
                    <a:pt x="2500" y="5697"/>
                    <a:pt x="2431" y="5697"/>
                  </a:cubicBezTo>
                  <a:cubicBezTo>
                    <a:pt x="2414" y="5697"/>
                    <a:pt x="2397" y="5696"/>
                    <a:pt x="2380" y="5694"/>
                  </a:cubicBezTo>
                  <a:moveTo>
                    <a:pt x="3268" y="707"/>
                  </a:moveTo>
                  <a:cubicBezTo>
                    <a:pt x="3239" y="714"/>
                    <a:pt x="3210" y="724"/>
                    <a:pt x="3181" y="732"/>
                  </a:cubicBezTo>
                  <a:cubicBezTo>
                    <a:pt x="3148" y="743"/>
                    <a:pt x="3113" y="754"/>
                    <a:pt x="3077" y="762"/>
                  </a:cubicBezTo>
                  <a:cubicBezTo>
                    <a:pt x="3049" y="769"/>
                    <a:pt x="3023" y="774"/>
                    <a:pt x="2999" y="776"/>
                  </a:cubicBezTo>
                  <a:cubicBezTo>
                    <a:pt x="2949" y="782"/>
                    <a:pt x="2899" y="779"/>
                    <a:pt x="2854" y="767"/>
                  </a:cubicBezTo>
                  <a:cubicBezTo>
                    <a:pt x="2803" y="754"/>
                    <a:pt x="2759" y="731"/>
                    <a:pt x="2725" y="698"/>
                  </a:cubicBezTo>
                  <a:cubicBezTo>
                    <a:pt x="2693" y="668"/>
                    <a:pt x="2668" y="630"/>
                    <a:pt x="2648" y="581"/>
                  </a:cubicBezTo>
                  <a:cubicBezTo>
                    <a:pt x="2631" y="538"/>
                    <a:pt x="2619" y="490"/>
                    <a:pt x="2607" y="444"/>
                  </a:cubicBezTo>
                  <a:cubicBezTo>
                    <a:pt x="2595" y="396"/>
                    <a:pt x="2582" y="346"/>
                    <a:pt x="2563" y="300"/>
                  </a:cubicBezTo>
                  <a:cubicBezTo>
                    <a:pt x="2521" y="199"/>
                    <a:pt x="2436" y="111"/>
                    <a:pt x="2330" y="57"/>
                  </a:cubicBezTo>
                  <a:cubicBezTo>
                    <a:pt x="2278" y="31"/>
                    <a:pt x="2225" y="14"/>
                    <a:pt x="2171" y="8"/>
                  </a:cubicBezTo>
                  <a:cubicBezTo>
                    <a:pt x="2114" y="1"/>
                    <a:pt x="2061" y="6"/>
                    <a:pt x="2011" y="21"/>
                  </a:cubicBezTo>
                  <a:cubicBezTo>
                    <a:pt x="1844" y="75"/>
                    <a:pt x="1744" y="232"/>
                    <a:pt x="1647" y="383"/>
                  </a:cubicBezTo>
                  <a:cubicBezTo>
                    <a:pt x="1630" y="409"/>
                    <a:pt x="1613" y="436"/>
                    <a:pt x="1596" y="461"/>
                  </a:cubicBezTo>
                  <a:cubicBezTo>
                    <a:pt x="1551" y="530"/>
                    <a:pt x="1475" y="624"/>
                    <a:pt x="1376" y="686"/>
                  </a:cubicBezTo>
                  <a:cubicBezTo>
                    <a:pt x="1279" y="747"/>
                    <a:pt x="1181" y="764"/>
                    <a:pt x="1085" y="735"/>
                  </a:cubicBezTo>
                  <a:cubicBezTo>
                    <a:pt x="1064" y="728"/>
                    <a:pt x="1044" y="720"/>
                    <a:pt x="1024" y="712"/>
                  </a:cubicBezTo>
                  <a:cubicBezTo>
                    <a:pt x="994" y="700"/>
                    <a:pt x="963" y="687"/>
                    <a:pt x="931" y="682"/>
                  </a:cubicBezTo>
                  <a:cubicBezTo>
                    <a:pt x="889" y="675"/>
                    <a:pt x="846" y="681"/>
                    <a:pt x="804" y="701"/>
                  </a:cubicBezTo>
                  <a:cubicBezTo>
                    <a:pt x="767" y="717"/>
                    <a:pt x="731" y="744"/>
                    <a:pt x="699" y="777"/>
                  </a:cubicBezTo>
                  <a:cubicBezTo>
                    <a:pt x="589" y="893"/>
                    <a:pt x="529" y="1061"/>
                    <a:pt x="523" y="1278"/>
                  </a:cubicBezTo>
                  <a:cubicBezTo>
                    <a:pt x="522" y="1309"/>
                    <a:pt x="522" y="1341"/>
                    <a:pt x="523" y="1365"/>
                  </a:cubicBezTo>
                  <a:cubicBezTo>
                    <a:pt x="525" y="1429"/>
                    <a:pt x="544" y="1525"/>
                    <a:pt x="564" y="1627"/>
                  </a:cubicBezTo>
                  <a:cubicBezTo>
                    <a:pt x="572" y="1670"/>
                    <a:pt x="581" y="1714"/>
                    <a:pt x="589" y="1757"/>
                  </a:cubicBezTo>
                  <a:cubicBezTo>
                    <a:pt x="619" y="1926"/>
                    <a:pt x="640" y="2109"/>
                    <a:pt x="567" y="2193"/>
                  </a:cubicBezTo>
                  <a:cubicBezTo>
                    <a:pt x="537" y="2227"/>
                    <a:pt x="486" y="2247"/>
                    <a:pt x="431" y="2268"/>
                  </a:cubicBezTo>
                  <a:cubicBezTo>
                    <a:pt x="382" y="2286"/>
                    <a:pt x="331" y="2306"/>
                    <a:pt x="297" y="2336"/>
                  </a:cubicBezTo>
                  <a:cubicBezTo>
                    <a:pt x="205" y="2417"/>
                    <a:pt x="133" y="2520"/>
                    <a:pt x="89" y="2633"/>
                  </a:cubicBezTo>
                  <a:cubicBezTo>
                    <a:pt x="58" y="2711"/>
                    <a:pt x="37" y="2800"/>
                    <a:pt x="24" y="2906"/>
                  </a:cubicBezTo>
                  <a:cubicBezTo>
                    <a:pt x="13" y="2998"/>
                    <a:pt x="10" y="3091"/>
                    <a:pt x="6" y="3194"/>
                  </a:cubicBezTo>
                  <a:cubicBezTo>
                    <a:pt x="3" y="3292"/>
                    <a:pt x="1" y="3380"/>
                    <a:pt x="5" y="3470"/>
                  </a:cubicBezTo>
                  <a:cubicBezTo>
                    <a:pt x="11" y="3574"/>
                    <a:pt x="26" y="3664"/>
                    <a:pt x="50" y="3745"/>
                  </a:cubicBezTo>
                  <a:cubicBezTo>
                    <a:pt x="74" y="3824"/>
                    <a:pt x="108" y="3901"/>
                    <a:pt x="153" y="3974"/>
                  </a:cubicBezTo>
                  <a:cubicBezTo>
                    <a:pt x="242" y="4121"/>
                    <a:pt x="371" y="4255"/>
                    <a:pt x="538" y="4373"/>
                  </a:cubicBezTo>
                  <a:cubicBezTo>
                    <a:pt x="612" y="4425"/>
                    <a:pt x="694" y="4475"/>
                    <a:pt x="781" y="4519"/>
                  </a:cubicBezTo>
                  <a:cubicBezTo>
                    <a:pt x="863" y="4561"/>
                    <a:pt x="949" y="4599"/>
                    <a:pt x="1037" y="4632"/>
                  </a:cubicBezTo>
                  <a:cubicBezTo>
                    <a:pt x="1056" y="4639"/>
                    <a:pt x="1075" y="4646"/>
                    <a:pt x="1094" y="4652"/>
                  </a:cubicBezTo>
                  <a:cubicBezTo>
                    <a:pt x="1176" y="4682"/>
                    <a:pt x="1261" y="4713"/>
                    <a:pt x="1338" y="4759"/>
                  </a:cubicBezTo>
                  <a:cubicBezTo>
                    <a:pt x="1511" y="4861"/>
                    <a:pt x="1633" y="5028"/>
                    <a:pt x="1751" y="5190"/>
                  </a:cubicBezTo>
                  <a:cubicBezTo>
                    <a:pt x="1774" y="5221"/>
                    <a:pt x="1797" y="5254"/>
                    <a:pt x="1821" y="5285"/>
                  </a:cubicBezTo>
                  <a:cubicBezTo>
                    <a:pt x="1906" y="5398"/>
                    <a:pt x="1987" y="5485"/>
                    <a:pt x="2068" y="5551"/>
                  </a:cubicBezTo>
                  <a:cubicBezTo>
                    <a:pt x="2117" y="5590"/>
                    <a:pt x="2167" y="5622"/>
                    <a:pt x="2216" y="5645"/>
                  </a:cubicBezTo>
                  <a:cubicBezTo>
                    <a:pt x="2271" y="5671"/>
                    <a:pt x="2326" y="5687"/>
                    <a:pt x="2380" y="5693"/>
                  </a:cubicBezTo>
                  <a:cubicBezTo>
                    <a:pt x="2466" y="5703"/>
                    <a:pt x="2552" y="5688"/>
                    <a:pt x="2643" y="5648"/>
                  </a:cubicBezTo>
                  <a:cubicBezTo>
                    <a:pt x="2713" y="5616"/>
                    <a:pt x="2786" y="5571"/>
                    <a:pt x="2870" y="5504"/>
                  </a:cubicBezTo>
                  <a:cubicBezTo>
                    <a:pt x="2905" y="5475"/>
                    <a:pt x="2941" y="5446"/>
                    <a:pt x="2978" y="5413"/>
                  </a:cubicBezTo>
                  <a:cubicBezTo>
                    <a:pt x="3089" y="5317"/>
                    <a:pt x="3196" y="5211"/>
                    <a:pt x="3299" y="5109"/>
                  </a:cubicBezTo>
                  <a:cubicBezTo>
                    <a:pt x="3436" y="4974"/>
                    <a:pt x="3578" y="4834"/>
                    <a:pt x="3731" y="4712"/>
                  </a:cubicBezTo>
                  <a:cubicBezTo>
                    <a:pt x="3817" y="4644"/>
                    <a:pt x="3909" y="4580"/>
                    <a:pt x="3998" y="4517"/>
                  </a:cubicBezTo>
                  <a:cubicBezTo>
                    <a:pt x="4166" y="4400"/>
                    <a:pt x="4340" y="4278"/>
                    <a:pt x="4481" y="4125"/>
                  </a:cubicBezTo>
                  <a:cubicBezTo>
                    <a:pt x="4556" y="4044"/>
                    <a:pt x="4622" y="3951"/>
                    <a:pt x="4675" y="3850"/>
                  </a:cubicBezTo>
                  <a:cubicBezTo>
                    <a:pt x="4728" y="3748"/>
                    <a:pt x="4768" y="3640"/>
                    <a:pt x="4793" y="3529"/>
                  </a:cubicBezTo>
                  <a:cubicBezTo>
                    <a:pt x="4846" y="3291"/>
                    <a:pt x="4828" y="3052"/>
                    <a:pt x="4741" y="2838"/>
                  </a:cubicBezTo>
                  <a:cubicBezTo>
                    <a:pt x="4690" y="2714"/>
                    <a:pt x="4617" y="2598"/>
                    <a:pt x="4546" y="2486"/>
                  </a:cubicBezTo>
                  <a:cubicBezTo>
                    <a:pt x="4514" y="2435"/>
                    <a:pt x="4480" y="2382"/>
                    <a:pt x="4450" y="2329"/>
                  </a:cubicBezTo>
                  <a:cubicBezTo>
                    <a:pt x="4386" y="2220"/>
                    <a:pt x="4330" y="2105"/>
                    <a:pt x="4284" y="1988"/>
                  </a:cubicBezTo>
                  <a:cubicBezTo>
                    <a:pt x="4238" y="1870"/>
                    <a:pt x="4202" y="1749"/>
                    <a:pt x="4176" y="1629"/>
                  </a:cubicBezTo>
                  <a:cubicBezTo>
                    <a:pt x="4165" y="1579"/>
                    <a:pt x="4156" y="1527"/>
                    <a:pt x="4146" y="1477"/>
                  </a:cubicBezTo>
                  <a:cubicBezTo>
                    <a:pt x="4145" y="1470"/>
                    <a:pt x="4144" y="1463"/>
                    <a:pt x="4142" y="1456"/>
                  </a:cubicBezTo>
                  <a:cubicBezTo>
                    <a:pt x="4118" y="1328"/>
                    <a:pt x="4095" y="1212"/>
                    <a:pt x="4055" y="1105"/>
                  </a:cubicBezTo>
                  <a:cubicBezTo>
                    <a:pt x="4009" y="980"/>
                    <a:pt x="3947" y="886"/>
                    <a:pt x="3865" y="815"/>
                  </a:cubicBezTo>
                  <a:cubicBezTo>
                    <a:pt x="3824" y="781"/>
                    <a:pt x="3778" y="752"/>
                    <a:pt x="3728" y="731"/>
                  </a:cubicBezTo>
                  <a:cubicBezTo>
                    <a:pt x="3681" y="711"/>
                    <a:pt x="3630" y="696"/>
                    <a:pt x="3577" y="688"/>
                  </a:cubicBezTo>
                  <a:cubicBezTo>
                    <a:pt x="3542" y="683"/>
                    <a:pt x="3507" y="681"/>
                    <a:pt x="3471" y="681"/>
                  </a:cubicBezTo>
                  <a:cubicBezTo>
                    <a:pt x="3405" y="681"/>
                    <a:pt x="3336" y="689"/>
                    <a:pt x="3268" y="70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82" name="Freeform 47">
              <a:extLst>
                <a:ext uri="{FF2B5EF4-FFF2-40B4-BE49-F238E27FC236}">
                  <a16:creationId xmlns:a16="http://schemas.microsoft.com/office/drawing/2014/main" id="{9EA83B40-91E4-4DDE-A649-4F055FD64C9F}"/>
                </a:ext>
              </a:extLst>
            </p:cNvPr>
            <p:cNvSpPr>
              <a:spLocks noEditPoints="1"/>
            </p:cNvSpPr>
            <p:nvPr/>
          </p:nvSpPr>
          <p:spPr bwMode="auto">
            <a:xfrm>
              <a:off x="3912" y="16"/>
              <a:ext cx="3661" cy="4383"/>
            </a:xfrm>
            <a:custGeom>
              <a:avLst/>
              <a:gdLst>
                <a:gd name="T0" fmla="*/ 2250 w 4947"/>
                <a:gd name="T1" fmla="*/ 5866 h 5922"/>
                <a:gd name="T2" fmla="*/ 1853 w 4947"/>
                <a:gd name="T3" fmla="*/ 5481 h 5922"/>
                <a:gd name="T4" fmla="*/ 1371 w 4947"/>
                <a:gd name="T5" fmla="*/ 4925 h 5922"/>
                <a:gd name="T6" fmla="*/ 1065 w 4947"/>
                <a:gd name="T7" fmla="*/ 4795 h 5922"/>
                <a:gd name="T8" fmla="*/ 203 w 4947"/>
                <a:gd name="T9" fmla="*/ 4199 h 5922"/>
                <a:gd name="T10" fmla="*/ 5 w 4947"/>
                <a:gd name="T11" fmla="*/ 3607 h 5922"/>
                <a:gd name="T12" fmla="*/ 27 w 4947"/>
                <a:gd name="T13" fmla="*/ 3028 h 5922"/>
                <a:gd name="T14" fmla="*/ 307 w 4947"/>
                <a:gd name="T15" fmla="*/ 2442 h 5922"/>
                <a:gd name="T16" fmla="*/ 587 w 4947"/>
                <a:gd name="T17" fmla="*/ 2298 h 5922"/>
                <a:gd name="T18" fmla="*/ 527 w 4947"/>
                <a:gd name="T19" fmla="*/ 1460 h 5922"/>
                <a:gd name="T20" fmla="*/ 793 w 4947"/>
                <a:gd name="T21" fmla="*/ 764 h 5922"/>
                <a:gd name="T22" fmla="*/ 1020 w 4947"/>
                <a:gd name="T23" fmla="*/ 777 h 5922"/>
                <a:gd name="T24" fmla="*/ 1382 w 4947"/>
                <a:gd name="T25" fmla="*/ 754 h 5922"/>
                <a:gd name="T26" fmla="*/ 1658 w 4947"/>
                <a:gd name="T27" fmla="*/ 440 h 5922"/>
                <a:gd name="T28" fmla="*/ 2599 w 4947"/>
                <a:gd name="T29" fmla="*/ 367 h 5922"/>
                <a:gd name="T30" fmla="*/ 2681 w 4947"/>
                <a:gd name="T31" fmla="*/ 665 h 5922"/>
                <a:gd name="T32" fmla="*/ 2891 w 4947"/>
                <a:gd name="T33" fmla="*/ 862 h 5922"/>
                <a:gd name="T34" fmla="*/ 3228 w 4947"/>
                <a:gd name="T35" fmla="*/ 824 h 5922"/>
                <a:gd name="T36" fmla="*/ 3633 w 4947"/>
                <a:gd name="T37" fmla="*/ 774 h 5922"/>
                <a:gd name="T38" fmla="*/ 3932 w 4947"/>
                <a:gd name="T39" fmla="*/ 901 h 5922"/>
                <a:gd name="T40" fmla="*/ 4250 w 4947"/>
                <a:gd name="T41" fmla="*/ 1733 h 5922"/>
                <a:gd name="T42" fmla="*/ 4529 w 4947"/>
                <a:gd name="T43" fmla="*/ 2451 h 5922"/>
                <a:gd name="T44" fmla="*/ 4833 w 4947"/>
                <a:gd name="T45" fmla="*/ 2970 h 5922"/>
                <a:gd name="T46" fmla="*/ 4774 w 4947"/>
                <a:gd name="T47" fmla="*/ 4013 h 5922"/>
                <a:gd name="T48" fmla="*/ 4082 w 4947"/>
                <a:gd name="T49" fmla="*/ 4696 h 5922"/>
                <a:gd name="T50" fmla="*/ 3355 w 4947"/>
                <a:gd name="T51" fmla="*/ 5316 h 5922"/>
                <a:gd name="T52" fmla="*/ 2687 w 4947"/>
                <a:gd name="T53" fmla="*/ 5871 h 5922"/>
                <a:gd name="T54" fmla="*/ 2470 w 4947"/>
                <a:gd name="T55" fmla="*/ 5921 h 5922"/>
                <a:gd name="T56" fmla="*/ 3316 w 4947"/>
                <a:gd name="T57" fmla="*/ 798 h 5922"/>
                <a:gd name="T58" fmla="*/ 3039 w 4947"/>
                <a:gd name="T59" fmla="*/ 872 h 5922"/>
                <a:gd name="T60" fmla="*/ 2758 w 4947"/>
                <a:gd name="T61" fmla="*/ 789 h 5922"/>
                <a:gd name="T62" fmla="*/ 2641 w 4947"/>
                <a:gd name="T63" fmla="*/ 521 h 5922"/>
                <a:gd name="T64" fmla="*/ 2032 w 4947"/>
                <a:gd name="T65" fmla="*/ 67 h 5922"/>
                <a:gd name="T66" fmla="*/ 1607 w 4947"/>
                <a:gd name="T67" fmla="*/ 521 h 5922"/>
                <a:gd name="T68" fmla="*/ 1240 w 4947"/>
                <a:gd name="T69" fmla="*/ 812 h 5922"/>
                <a:gd name="T70" fmla="*/ 1020 w 4947"/>
                <a:gd name="T71" fmla="*/ 778 h 5922"/>
                <a:gd name="T72" fmla="*/ 793 w 4947"/>
                <a:gd name="T73" fmla="*/ 765 h 5922"/>
                <a:gd name="T74" fmla="*/ 527 w 4947"/>
                <a:gd name="T75" fmla="*/ 1460 h 5922"/>
                <a:gd name="T76" fmla="*/ 527 w 4947"/>
                <a:gd name="T77" fmla="*/ 1460 h 5922"/>
                <a:gd name="T78" fmla="*/ 633 w 4947"/>
                <a:gd name="T79" fmla="*/ 2042 h 5922"/>
                <a:gd name="T80" fmla="*/ 447 w 4947"/>
                <a:gd name="T81" fmla="*/ 2374 h 5922"/>
                <a:gd name="T82" fmla="*/ 93 w 4947"/>
                <a:gd name="T83" fmla="*/ 2748 h 5922"/>
                <a:gd name="T84" fmla="*/ 8 w 4947"/>
                <a:gd name="T85" fmla="*/ 3323 h 5922"/>
                <a:gd name="T86" fmla="*/ 50 w 4947"/>
                <a:gd name="T87" fmla="*/ 3890 h 5922"/>
                <a:gd name="T88" fmla="*/ 445 w 4947"/>
                <a:gd name="T89" fmla="*/ 4452 h 5922"/>
                <a:gd name="T90" fmla="*/ 1115 w 4947"/>
                <a:gd name="T91" fmla="*/ 4812 h 5922"/>
                <a:gd name="T92" fmla="*/ 1787 w 4947"/>
                <a:gd name="T93" fmla="*/ 5384 h 5922"/>
                <a:gd name="T94" fmla="*/ 2101 w 4947"/>
                <a:gd name="T95" fmla="*/ 5764 h 5922"/>
                <a:gd name="T96" fmla="*/ 2416 w 4947"/>
                <a:gd name="T97" fmla="*/ 5917 h 5922"/>
                <a:gd name="T98" fmla="*/ 2687 w 4947"/>
                <a:gd name="T99" fmla="*/ 5870 h 5922"/>
                <a:gd name="T100" fmla="*/ 3355 w 4947"/>
                <a:gd name="T101" fmla="*/ 5315 h 5922"/>
                <a:gd name="T102" fmla="*/ 4082 w 4947"/>
                <a:gd name="T103" fmla="*/ 4696 h 5922"/>
                <a:gd name="T104" fmla="*/ 4773 w 4947"/>
                <a:gd name="T105" fmla="*/ 4012 h 5922"/>
                <a:gd name="T106" fmla="*/ 4832 w 4947"/>
                <a:gd name="T107" fmla="*/ 2970 h 5922"/>
                <a:gd name="T108" fmla="*/ 4528 w 4947"/>
                <a:gd name="T109" fmla="*/ 2451 h 5922"/>
                <a:gd name="T110" fmla="*/ 4250 w 4947"/>
                <a:gd name="T111" fmla="*/ 1733 h 5922"/>
                <a:gd name="T112" fmla="*/ 3931 w 4947"/>
                <a:gd name="T113" fmla="*/ 902 h 5922"/>
                <a:gd name="T114" fmla="*/ 3633 w 4947"/>
                <a:gd name="T115" fmla="*/ 774 h 5922"/>
                <a:gd name="T116" fmla="*/ 3316 w 4947"/>
                <a:gd name="T117" fmla="*/ 798 h 5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47" h="5922">
                  <a:moveTo>
                    <a:pt x="2416" y="5918"/>
                  </a:moveTo>
                  <a:cubicBezTo>
                    <a:pt x="2361" y="5911"/>
                    <a:pt x="2305" y="5893"/>
                    <a:pt x="2250" y="5866"/>
                  </a:cubicBezTo>
                  <a:cubicBezTo>
                    <a:pt x="2201" y="5841"/>
                    <a:pt x="2150" y="5807"/>
                    <a:pt x="2101" y="5765"/>
                  </a:cubicBezTo>
                  <a:cubicBezTo>
                    <a:pt x="2018" y="5695"/>
                    <a:pt x="1937" y="5602"/>
                    <a:pt x="1853" y="5481"/>
                  </a:cubicBezTo>
                  <a:cubicBezTo>
                    <a:pt x="1830" y="5450"/>
                    <a:pt x="1808" y="5417"/>
                    <a:pt x="1786" y="5385"/>
                  </a:cubicBezTo>
                  <a:cubicBezTo>
                    <a:pt x="1668" y="5211"/>
                    <a:pt x="1546" y="5032"/>
                    <a:pt x="1371" y="4925"/>
                  </a:cubicBezTo>
                  <a:cubicBezTo>
                    <a:pt x="1290" y="4875"/>
                    <a:pt x="1201" y="4844"/>
                    <a:pt x="1115" y="4813"/>
                  </a:cubicBezTo>
                  <a:cubicBezTo>
                    <a:pt x="1098" y="4807"/>
                    <a:pt x="1082" y="4801"/>
                    <a:pt x="1065" y="4795"/>
                  </a:cubicBezTo>
                  <a:cubicBezTo>
                    <a:pt x="827" y="4709"/>
                    <a:pt x="613" y="4590"/>
                    <a:pt x="445" y="4452"/>
                  </a:cubicBezTo>
                  <a:cubicBezTo>
                    <a:pt x="349" y="4374"/>
                    <a:pt x="268" y="4289"/>
                    <a:pt x="203" y="4199"/>
                  </a:cubicBezTo>
                  <a:cubicBezTo>
                    <a:pt x="133" y="4102"/>
                    <a:pt x="81" y="3998"/>
                    <a:pt x="49" y="3890"/>
                  </a:cubicBezTo>
                  <a:cubicBezTo>
                    <a:pt x="24" y="3806"/>
                    <a:pt x="10" y="3714"/>
                    <a:pt x="5" y="3607"/>
                  </a:cubicBezTo>
                  <a:cubicBezTo>
                    <a:pt x="0" y="3510"/>
                    <a:pt x="4" y="3411"/>
                    <a:pt x="7" y="3323"/>
                  </a:cubicBezTo>
                  <a:cubicBezTo>
                    <a:pt x="11" y="3231"/>
                    <a:pt x="15" y="3127"/>
                    <a:pt x="27" y="3028"/>
                  </a:cubicBezTo>
                  <a:cubicBezTo>
                    <a:pt x="40" y="2919"/>
                    <a:pt x="61" y="2828"/>
                    <a:pt x="92" y="2748"/>
                  </a:cubicBezTo>
                  <a:cubicBezTo>
                    <a:pt x="138" y="2631"/>
                    <a:pt x="212" y="2525"/>
                    <a:pt x="307" y="2442"/>
                  </a:cubicBezTo>
                  <a:cubicBezTo>
                    <a:pt x="343" y="2411"/>
                    <a:pt x="396" y="2392"/>
                    <a:pt x="446" y="2373"/>
                  </a:cubicBezTo>
                  <a:cubicBezTo>
                    <a:pt x="503" y="2352"/>
                    <a:pt x="557" y="2332"/>
                    <a:pt x="587" y="2298"/>
                  </a:cubicBezTo>
                  <a:cubicBezTo>
                    <a:pt x="680" y="2193"/>
                    <a:pt x="619" y="1919"/>
                    <a:pt x="571" y="1699"/>
                  </a:cubicBezTo>
                  <a:cubicBezTo>
                    <a:pt x="549" y="1603"/>
                    <a:pt x="531" y="1519"/>
                    <a:pt x="527" y="1460"/>
                  </a:cubicBezTo>
                  <a:cubicBezTo>
                    <a:pt x="514" y="1273"/>
                    <a:pt x="531" y="1015"/>
                    <a:pt x="686" y="845"/>
                  </a:cubicBezTo>
                  <a:cubicBezTo>
                    <a:pt x="718" y="810"/>
                    <a:pt x="755" y="782"/>
                    <a:pt x="793" y="764"/>
                  </a:cubicBezTo>
                  <a:cubicBezTo>
                    <a:pt x="837" y="744"/>
                    <a:pt x="881" y="738"/>
                    <a:pt x="925" y="745"/>
                  </a:cubicBezTo>
                  <a:cubicBezTo>
                    <a:pt x="958" y="751"/>
                    <a:pt x="989" y="764"/>
                    <a:pt x="1020" y="777"/>
                  </a:cubicBezTo>
                  <a:cubicBezTo>
                    <a:pt x="1041" y="786"/>
                    <a:pt x="1062" y="795"/>
                    <a:pt x="1083" y="802"/>
                  </a:cubicBezTo>
                  <a:cubicBezTo>
                    <a:pt x="1182" y="833"/>
                    <a:pt x="1282" y="817"/>
                    <a:pt x="1382" y="754"/>
                  </a:cubicBezTo>
                  <a:cubicBezTo>
                    <a:pt x="1484" y="689"/>
                    <a:pt x="1561" y="592"/>
                    <a:pt x="1607" y="521"/>
                  </a:cubicBezTo>
                  <a:cubicBezTo>
                    <a:pt x="1624" y="495"/>
                    <a:pt x="1641" y="467"/>
                    <a:pt x="1658" y="440"/>
                  </a:cubicBezTo>
                  <a:cubicBezTo>
                    <a:pt x="1757" y="283"/>
                    <a:pt x="1858" y="121"/>
                    <a:pt x="2032" y="66"/>
                  </a:cubicBezTo>
                  <a:cubicBezTo>
                    <a:pt x="2241" y="0"/>
                    <a:pt x="2511" y="144"/>
                    <a:pt x="2599" y="367"/>
                  </a:cubicBezTo>
                  <a:cubicBezTo>
                    <a:pt x="2618" y="416"/>
                    <a:pt x="2630" y="469"/>
                    <a:pt x="2641" y="520"/>
                  </a:cubicBezTo>
                  <a:cubicBezTo>
                    <a:pt x="2653" y="569"/>
                    <a:pt x="2664" y="619"/>
                    <a:pt x="2681" y="665"/>
                  </a:cubicBezTo>
                  <a:cubicBezTo>
                    <a:pt x="2701" y="717"/>
                    <a:pt x="2726" y="757"/>
                    <a:pt x="2758" y="789"/>
                  </a:cubicBezTo>
                  <a:cubicBezTo>
                    <a:pt x="2794" y="824"/>
                    <a:pt x="2838" y="848"/>
                    <a:pt x="2891" y="862"/>
                  </a:cubicBezTo>
                  <a:cubicBezTo>
                    <a:pt x="2937" y="874"/>
                    <a:pt x="2988" y="877"/>
                    <a:pt x="3039" y="872"/>
                  </a:cubicBezTo>
                  <a:cubicBezTo>
                    <a:pt x="3104" y="864"/>
                    <a:pt x="3167" y="844"/>
                    <a:pt x="3228" y="824"/>
                  </a:cubicBezTo>
                  <a:cubicBezTo>
                    <a:pt x="3256" y="815"/>
                    <a:pt x="3286" y="805"/>
                    <a:pt x="3315" y="797"/>
                  </a:cubicBezTo>
                  <a:cubicBezTo>
                    <a:pt x="3422" y="768"/>
                    <a:pt x="3532" y="760"/>
                    <a:pt x="3633" y="774"/>
                  </a:cubicBezTo>
                  <a:cubicBezTo>
                    <a:pt x="3689" y="781"/>
                    <a:pt x="3741" y="795"/>
                    <a:pt x="3790" y="815"/>
                  </a:cubicBezTo>
                  <a:cubicBezTo>
                    <a:pt x="3842" y="837"/>
                    <a:pt x="3890" y="866"/>
                    <a:pt x="3932" y="901"/>
                  </a:cubicBezTo>
                  <a:cubicBezTo>
                    <a:pt x="4128" y="1066"/>
                    <a:pt x="4176" y="1329"/>
                    <a:pt x="4222" y="1584"/>
                  </a:cubicBezTo>
                  <a:cubicBezTo>
                    <a:pt x="4231" y="1634"/>
                    <a:pt x="4240" y="1685"/>
                    <a:pt x="4250" y="1733"/>
                  </a:cubicBezTo>
                  <a:cubicBezTo>
                    <a:pt x="4276" y="1857"/>
                    <a:pt x="4313" y="1981"/>
                    <a:pt x="4360" y="2101"/>
                  </a:cubicBezTo>
                  <a:cubicBezTo>
                    <a:pt x="4406" y="2222"/>
                    <a:pt x="4463" y="2339"/>
                    <a:pt x="4529" y="2451"/>
                  </a:cubicBezTo>
                  <a:cubicBezTo>
                    <a:pt x="4562" y="2507"/>
                    <a:pt x="4599" y="2564"/>
                    <a:pt x="4634" y="2618"/>
                  </a:cubicBezTo>
                  <a:cubicBezTo>
                    <a:pt x="4706" y="2730"/>
                    <a:pt x="4780" y="2846"/>
                    <a:pt x="4833" y="2970"/>
                  </a:cubicBezTo>
                  <a:cubicBezTo>
                    <a:pt x="4926" y="3190"/>
                    <a:pt x="4947" y="3436"/>
                    <a:pt x="4894" y="3681"/>
                  </a:cubicBezTo>
                  <a:cubicBezTo>
                    <a:pt x="4869" y="3796"/>
                    <a:pt x="4828" y="3907"/>
                    <a:pt x="4774" y="4013"/>
                  </a:cubicBezTo>
                  <a:cubicBezTo>
                    <a:pt x="4720" y="4117"/>
                    <a:pt x="4653" y="4212"/>
                    <a:pt x="4576" y="4296"/>
                  </a:cubicBezTo>
                  <a:cubicBezTo>
                    <a:pt x="4432" y="4452"/>
                    <a:pt x="4254" y="4576"/>
                    <a:pt x="4082" y="4696"/>
                  </a:cubicBezTo>
                  <a:cubicBezTo>
                    <a:pt x="3990" y="4761"/>
                    <a:pt x="3894" y="4828"/>
                    <a:pt x="3805" y="4899"/>
                  </a:cubicBezTo>
                  <a:cubicBezTo>
                    <a:pt x="3645" y="5026"/>
                    <a:pt x="3498" y="5173"/>
                    <a:pt x="3355" y="5316"/>
                  </a:cubicBezTo>
                  <a:cubicBezTo>
                    <a:pt x="3217" y="5454"/>
                    <a:pt x="3075" y="5596"/>
                    <a:pt x="2921" y="5720"/>
                  </a:cubicBezTo>
                  <a:cubicBezTo>
                    <a:pt x="2834" y="5790"/>
                    <a:pt x="2760" y="5838"/>
                    <a:pt x="2687" y="5871"/>
                  </a:cubicBezTo>
                  <a:cubicBezTo>
                    <a:pt x="2643" y="5891"/>
                    <a:pt x="2599" y="5905"/>
                    <a:pt x="2556" y="5913"/>
                  </a:cubicBezTo>
                  <a:cubicBezTo>
                    <a:pt x="2527" y="5918"/>
                    <a:pt x="2499" y="5921"/>
                    <a:pt x="2470" y="5921"/>
                  </a:cubicBezTo>
                  <a:cubicBezTo>
                    <a:pt x="2452" y="5921"/>
                    <a:pt x="2434" y="5920"/>
                    <a:pt x="2416" y="5918"/>
                  </a:cubicBezTo>
                  <a:moveTo>
                    <a:pt x="3316" y="798"/>
                  </a:moveTo>
                  <a:cubicBezTo>
                    <a:pt x="3286" y="806"/>
                    <a:pt x="3257" y="816"/>
                    <a:pt x="3228" y="825"/>
                  </a:cubicBezTo>
                  <a:cubicBezTo>
                    <a:pt x="3167" y="844"/>
                    <a:pt x="3104" y="865"/>
                    <a:pt x="3039" y="872"/>
                  </a:cubicBezTo>
                  <a:cubicBezTo>
                    <a:pt x="2988" y="878"/>
                    <a:pt x="2936" y="875"/>
                    <a:pt x="2890" y="863"/>
                  </a:cubicBezTo>
                  <a:cubicBezTo>
                    <a:pt x="2838" y="849"/>
                    <a:pt x="2793" y="824"/>
                    <a:pt x="2758" y="789"/>
                  </a:cubicBezTo>
                  <a:cubicBezTo>
                    <a:pt x="2725" y="757"/>
                    <a:pt x="2700" y="717"/>
                    <a:pt x="2681" y="666"/>
                  </a:cubicBezTo>
                  <a:cubicBezTo>
                    <a:pt x="2663" y="620"/>
                    <a:pt x="2652" y="569"/>
                    <a:pt x="2641" y="521"/>
                  </a:cubicBezTo>
                  <a:cubicBezTo>
                    <a:pt x="2629" y="469"/>
                    <a:pt x="2617" y="416"/>
                    <a:pt x="2598" y="367"/>
                  </a:cubicBezTo>
                  <a:cubicBezTo>
                    <a:pt x="2510" y="144"/>
                    <a:pt x="2241" y="1"/>
                    <a:pt x="2032" y="67"/>
                  </a:cubicBezTo>
                  <a:cubicBezTo>
                    <a:pt x="1859" y="121"/>
                    <a:pt x="1757" y="284"/>
                    <a:pt x="1659" y="441"/>
                  </a:cubicBezTo>
                  <a:cubicBezTo>
                    <a:pt x="1642" y="467"/>
                    <a:pt x="1625" y="495"/>
                    <a:pt x="1607" y="521"/>
                  </a:cubicBezTo>
                  <a:cubicBezTo>
                    <a:pt x="1561" y="592"/>
                    <a:pt x="1485" y="690"/>
                    <a:pt x="1383" y="754"/>
                  </a:cubicBezTo>
                  <a:cubicBezTo>
                    <a:pt x="1335" y="784"/>
                    <a:pt x="1287" y="804"/>
                    <a:pt x="1240" y="812"/>
                  </a:cubicBezTo>
                  <a:cubicBezTo>
                    <a:pt x="1187" y="822"/>
                    <a:pt x="1134" y="819"/>
                    <a:pt x="1083" y="802"/>
                  </a:cubicBezTo>
                  <a:cubicBezTo>
                    <a:pt x="1061" y="796"/>
                    <a:pt x="1040" y="787"/>
                    <a:pt x="1020" y="778"/>
                  </a:cubicBezTo>
                  <a:cubicBezTo>
                    <a:pt x="989" y="765"/>
                    <a:pt x="957" y="751"/>
                    <a:pt x="925" y="746"/>
                  </a:cubicBezTo>
                  <a:cubicBezTo>
                    <a:pt x="881" y="738"/>
                    <a:pt x="837" y="745"/>
                    <a:pt x="793" y="765"/>
                  </a:cubicBezTo>
                  <a:cubicBezTo>
                    <a:pt x="755" y="783"/>
                    <a:pt x="718" y="810"/>
                    <a:pt x="686" y="846"/>
                  </a:cubicBezTo>
                  <a:cubicBezTo>
                    <a:pt x="531" y="1015"/>
                    <a:pt x="514" y="1273"/>
                    <a:pt x="527" y="1460"/>
                  </a:cubicBezTo>
                  <a:cubicBezTo>
                    <a:pt x="527" y="1460"/>
                    <a:pt x="527" y="1460"/>
                    <a:pt x="527" y="1460"/>
                  </a:cubicBezTo>
                  <a:cubicBezTo>
                    <a:pt x="527" y="1460"/>
                    <a:pt x="527" y="1460"/>
                    <a:pt x="527" y="1460"/>
                  </a:cubicBezTo>
                  <a:cubicBezTo>
                    <a:pt x="532" y="1519"/>
                    <a:pt x="551" y="1607"/>
                    <a:pt x="571" y="1699"/>
                  </a:cubicBezTo>
                  <a:cubicBezTo>
                    <a:pt x="596" y="1809"/>
                    <a:pt x="623" y="1934"/>
                    <a:pt x="633" y="2042"/>
                  </a:cubicBezTo>
                  <a:cubicBezTo>
                    <a:pt x="644" y="2168"/>
                    <a:pt x="629" y="2251"/>
                    <a:pt x="588" y="2298"/>
                  </a:cubicBezTo>
                  <a:cubicBezTo>
                    <a:pt x="557" y="2333"/>
                    <a:pt x="504" y="2353"/>
                    <a:pt x="447" y="2374"/>
                  </a:cubicBezTo>
                  <a:cubicBezTo>
                    <a:pt x="396" y="2392"/>
                    <a:pt x="343" y="2412"/>
                    <a:pt x="308" y="2443"/>
                  </a:cubicBezTo>
                  <a:cubicBezTo>
                    <a:pt x="213" y="2525"/>
                    <a:pt x="139" y="2631"/>
                    <a:pt x="93" y="2748"/>
                  </a:cubicBezTo>
                  <a:cubicBezTo>
                    <a:pt x="62" y="2828"/>
                    <a:pt x="40" y="2919"/>
                    <a:pt x="27" y="3028"/>
                  </a:cubicBezTo>
                  <a:cubicBezTo>
                    <a:pt x="15" y="3127"/>
                    <a:pt x="12" y="3231"/>
                    <a:pt x="8" y="3323"/>
                  </a:cubicBezTo>
                  <a:cubicBezTo>
                    <a:pt x="5" y="3411"/>
                    <a:pt x="1" y="3510"/>
                    <a:pt x="6" y="3607"/>
                  </a:cubicBezTo>
                  <a:cubicBezTo>
                    <a:pt x="11" y="3714"/>
                    <a:pt x="25" y="3806"/>
                    <a:pt x="50" y="3890"/>
                  </a:cubicBezTo>
                  <a:cubicBezTo>
                    <a:pt x="82" y="3998"/>
                    <a:pt x="133" y="4101"/>
                    <a:pt x="204" y="4199"/>
                  </a:cubicBezTo>
                  <a:cubicBezTo>
                    <a:pt x="268" y="4288"/>
                    <a:pt x="350" y="4373"/>
                    <a:pt x="445" y="4452"/>
                  </a:cubicBezTo>
                  <a:cubicBezTo>
                    <a:pt x="613" y="4589"/>
                    <a:pt x="828" y="4708"/>
                    <a:pt x="1066" y="4795"/>
                  </a:cubicBezTo>
                  <a:cubicBezTo>
                    <a:pt x="1082" y="4801"/>
                    <a:pt x="1099" y="4807"/>
                    <a:pt x="1115" y="4812"/>
                  </a:cubicBezTo>
                  <a:cubicBezTo>
                    <a:pt x="1201" y="4843"/>
                    <a:pt x="1290" y="4875"/>
                    <a:pt x="1371" y="4924"/>
                  </a:cubicBezTo>
                  <a:cubicBezTo>
                    <a:pt x="1547" y="5031"/>
                    <a:pt x="1669" y="5211"/>
                    <a:pt x="1787" y="5384"/>
                  </a:cubicBezTo>
                  <a:cubicBezTo>
                    <a:pt x="1809" y="5416"/>
                    <a:pt x="1831" y="5449"/>
                    <a:pt x="1853" y="5481"/>
                  </a:cubicBezTo>
                  <a:cubicBezTo>
                    <a:pt x="1938" y="5601"/>
                    <a:pt x="2019" y="5694"/>
                    <a:pt x="2101" y="5764"/>
                  </a:cubicBezTo>
                  <a:cubicBezTo>
                    <a:pt x="2151" y="5806"/>
                    <a:pt x="2201" y="5840"/>
                    <a:pt x="2251" y="5865"/>
                  </a:cubicBezTo>
                  <a:cubicBezTo>
                    <a:pt x="2305" y="5893"/>
                    <a:pt x="2361" y="5910"/>
                    <a:pt x="2416" y="5917"/>
                  </a:cubicBezTo>
                  <a:cubicBezTo>
                    <a:pt x="2462" y="5922"/>
                    <a:pt x="2509" y="5921"/>
                    <a:pt x="2556" y="5912"/>
                  </a:cubicBezTo>
                  <a:cubicBezTo>
                    <a:pt x="2599" y="5904"/>
                    <a:pt x="2643" y="5890"/>
                    <a:pt x="2687" y="5870"/>
                  </a:cubicBezTo>
                  <a:cubicBezTo>
                    <a:pt x="2760" y="5838"/>
                    <a:pt x="2834" y="5790"/>
                    <a:pt x="2920" y="5720"/>
                  </a:cubicBezTo>
                  <a:cubicBezTo>
                    <a:pt x="3074" y="5595"/>
                    <a:pt x="3217" y="5453"/>
                    <a:pt x="3355" y="5315"/>
                  </a:cubicBezTo>
                  <a:cubicBezTo>
                    <a:pt x="3497" y="5173"/>
                    <a:pt x="3645" y="5026"/>
                    <a:pt x="3805" y="4898"/>
                  </a:cubicBezTo>
                  <a:cubicBezTo>
                    <a:pt x="3894" y="4827"/>
                    <a:pt x="3990" y="4760"/>
                    <a:pt x="4082" y="4696"/>
                  </a:cubicBezTo>
                  <a:cubicBezTo>
                    <a:pt x="4254" y="4576"/>
                    <a:pt x="4431" y="4452"/>
                    <a:pt x="4575" y="4295"/>
                  </a:cubicBezTo>
                  <a:cubicBezTo>
                    <a:pt x="4653" y="4211"/>
                    <a:pt x="4719" y="4116"/>
                    <a:pt x="4773" y="4012"/>
                  </a:cubicBezTo>
                  <a:cubicBezTo>
                    <a:pt x="4828" y="3907"/>
                    <a:pt x="4868" y="3795"/>
                    <a:pt x="4893" y="3681"/>
                  </a:cubicBezTo>
                  <a:cubicBezTo>
                    <a:pt x="4946" y="3436"/>
                    <a:pt x="4925" y="3190"/>
                    <a:pt x="4832" y="2970"/>
                  </a:cubicBezTo>
                  <a:cubicBezTo>
                    <a:pt x="4780" y="2846"/>
                    <a:pt x="4705" y="2731"/>
                    <a:pt x="4633" y="2619"/>
                  </a:cubicBezTo>
                  <a:cubicBezTo>
                    <a:pt x="4598" y="2564"/>
                    <a:pt x="4562" y="2508"/>
                    <a:pt x="4528" y="2451"/>
                  </a:cubicBezTo>
                  <a:cubicBezTo>
                    <a:pt x="4463" y="2340"/>
                    <a:pt x="4406" y="2222"/>
                    <a:pt x="4359" y="2102"/>
                  </a:cubicBezTo>
                  <a:cubicBezTo>
                    <a:pt x="4312" y="1981"/>
                    <a:pt x="4275" y="1857"/>
                    <a:pt x="4250" y="1733"/>
                  </a:cubicBezTo>
                  <a:cubicBezTo>
                    <a:pt x="4240" y="1685"/>
                    <a:pt x="4230" y="1634"/>
                    <a:pt x="4221" y="1585"/>
                  </a:cubicBezTo>
                  <a:cubicBezTo>
                    <a:pt x="4175" y="1330"/>
                    <a:pt x="4127" y="1066"/>
                    <a:pt x="3931" y="902"/>
                  </a:cubicBezTo>
                  <a:cubicBezTo>
                    <a:pt x="3889" y="866"/>
                    <a:pt x="3842" y="838"/>
                    <a:pt x="3790" y="816"/>
                  </a:cubicBezTo>
                  <a:cubicBezTo>
                    <a:pt x="3741" y="796"/>
                    <a:pt x="3688" y="782"/>
                    <a:pt x="3633" y="774"/>
                  </a:cubicBezTo>
                  <a:cubicBezTo>
                    <a:pt x="3601" y="770"/>
                    <a:pt x="3568" y="768"/>
                    <a:pt x="3535" y="768"/>
                  </a:cubicBezTo>
                  <a:cubicBezTo>
                    <a:pt x="3463" y="768"/>
                    <a:pt x="3388" y="778"/>
                    <a:pt x="3316" y="7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83" name="Freeform 48">
              <a:extLst>
                <a:ext uri="{FF2B5EF4-FFF2-40B4-BE49-F238E27FC236}">
                  <a16:creationId xmlns:a16="http://schemas.microsoft.com/office/drawing/2014/main" id="{18F0C9F9-2E60-4137-9FC8-9177E688EF4A}"/>
                </a:ext>
              </a:extLst>
            </p:cNvPr>
            <p:cNvSpPr>
              <a:spLocks noEditPoints="1"/>
            </p:cNvSpPr>
            <p:nvPr/>
          </p:nvSpPr>
          <p:spPr bwMode="auto">
            <a:xfrm>
              <a:off x="3887" y="7"/>
              <a:ext cx="3720" cy="4419"/>
            </a:xfrm>
            <a:custGeom>
              <a:avLst/>
              <a:gdLst>
                <a:gd name="T0" fmla="*/ 1866 w 5027"/>
                <a:gd name="T1" fmla="*/ 5508 h 5971"/>
                <a:gd name="T2" fmla="*/ 1730 w 5027"/>
                <a:gd name="T3" fmla="*/ 5312 h 5971"/>
                <a:gd name="T4" fmla="*/ 1121 w 5027"/>
                <a:gd name="T5" fmla="*/ 4838 h 5971"/>
                <a:gd name="T6" fmla="*/ 184 w 5027"/>
                <a:gd name="T7" fmla="*/ 4190 h 5971"/>
                <a:gd name="T8" fmla="*/ 9 w 5027"/>
                <a:gd name="T9" fmla="*/ 3368 h 5971"/>
                <a:gd name="T10" fmla="*/ 284 w 5027"/>
                <a:gd name="T11" fmla="*/ 2463 h 5971"/>
                <a:gd name="T12" fmla="*/ 446 w 5027"/>
                <a:gd name="T13" fmla="*/ 2346 h 5971"/>
                <a:gd name="T14" fmla="*/ 586 w 5027"/>
                <a:gd name="T15" fmla="*/ 1673 h 5971"/>
                <a:gd name="T16" fmla="*/ 724 w 5027"/>
                <a:gd name="T17" fmla="*/ 829 h 5971"/>
                <a:gd name="T18" fmla="*/ 1065 w 5027"/>
                <a:gd name="T19" fmla="*/ 753 h 5971"/>
                <a:gd name="T20" fmla="*/ 1213 w 5027"/>
                <a:gd name="T21" fmla="*/ 786 h 5971"/>
                <a:gd name="T22" fmla="*/ 1653 w 5027"/>
                <a:gd name="T23" fmla="*/ 487 h 5971"/>
                <a:gd name="T24" fmla="*/ 2095 w 5027"/>
                <a:gd name="T25" fmla="*/ 58 h 5971"/>
                <a:gd name="T26" fmla="*/ 2695 w 5027"/>
                <a:gd name="T27" fmla="*/ 438 h 5971"/>
                <a:gd name="T28" fmla="*/ 2839 w 5027"/>
                <a:gd name="T29" fmla="*/ 766 h 5971"/>
                <a:gd name="T30" fmla="*/ 3246 w 5027"/>
                <a:gd name="T31" fmla="*/ 821 h 5971"/>
                <a:gd name="T32" fmla="*/ 3394 w 5027"/>
                <a:gd name="T33" fmla="*/ 779 h 5971"/>
                <a:gd name="T34" fmla="*/ 4274 w 5027"/>
                <a:gd name="T35" fmla="*/ 1532 h 5971"/>
                <a:gd name="T36" fmla="*/ 4317 w 5027"/>
                <a:gd name="T37" fmla="*/ 1733 h 5971"/>
                <a:gd name="T38" fmla="*/ 4613 w 5027"/>
                <a:gd name="T39" fmla="*/ 2431 h 5971"/>
                <a:gd name="T40" fmla="*/ 4917 w 5027"/>
                <a:gd name="T41" fmla="*/ 2949 h 5971"/>
                <a:gd name="T42" fmla="*/ 4630 w 5027"/>
                <a:gd name="T43" fmla="*/ 4295 h 5971"/>
                <a:gd name="T44" fmla="*/ 4388 w 5027"/>
                <a:gd name="T45" fmla="*/ 4530 h 5971"/>
                <a:gd name="T46" fmla="*/ 3868 w 5027"/>
                <a:gd name="T47" fmla="*/ 4929 h 5971"/>
                <a:gd name="T48" fmla="*/ 3365 w 5027"/>
                <a:gd name="T49" fmla="*/ 5393 h 5971"/>
                <a:gd name="T50" fmla="*/ 2499 w 5027"/>
                <a:gd name="T51" fmla="*/ 5954 h 5971"/>
                <a:gd name="T52" fmla="*/ 3396 w 5027"/>
                <a:gd name="T53" fmla="*/ 786 h 5971"/>
                <a:gd name="T54" fmla="*/ 3247 w 5027"/>
                <a:gd name="T55" fmla="*/ 828 h 5971"/>
                <a:gd name="T56" fmla="*/ 2835 w 5027"/>
                <a:gd name="T57" fmla="*/ 771 h 5971"/>
                <a:gd name="T58" fmla="*/ 2688 w 5027"/>
                <a:gd name="T59" fmla="*/ 440 h 5971"/>
                <a:gd name="T60" fmla="*/ 2097 w 5027"/>
                <a:gd name="T61" fmla="*/ 64 h 5971"/>
                <a:gd name="T62" fmla="*/ 1658 w 5027"/>
                <a:gd name="T63" fmla="*/ 491 h 5971"/>
                <a:gd name="T64" fmla="*/ 1213 w 5027"/>
                <a:gd name="T65" fmla="*/ 793 h 5971"/>
                <a:gd name="T66" fmla="*/ 1062 w 5027"/>
                <a:gd name="T67" fmla="*/ 760 h 5971"/>
                <a:gd name="T68" fmla="*/ 729 w 5027"/>
                <a:gd name="T69" fmla="*/ 834 h 5971"/>
                <a:gd name="T70" fmla="*/ 593 w 5027"/>
                <a:gd name="T71" fmla="*/ 1672 h 5971"/>
                <a:gd name="T72" fmla="*/ 449 w 5027"/>
                <a:gd name="T73" fmla="*/ 2352 h 5971"/>
                <a:gd name="T74" fmla="*/ 289 w 5027"/>
                <a:gd name="T75" fmla="*/ 2468 h 5971"/>
                <a:gd name="T76" fmla="*/ 16 w 5027"/>
                <a:gd name="T77" fmla="*/ 3368 h 5971"/>
                <a:gd name="T78" fmla="*/ 190 w 5027"/>
                <a:gd name="T79" fmla="*/ 4186 h 5971"/>
                <a:gd name="T80" fmla="*/ 1123 w 5027"/>
                <a:gd name="T81" fmla="*/ 4831 h 5971"/>
                <a:gd name="T82" fmla="*/ 1735 w 5027"/>
                <a:gd name="T83" fmla="*/ 5307 h 5971"/>
                <a:gd name="T84" fmla="*/ 1872 w 5027"/>
                <a:gd name="T85" fmla="*/ 5504 h 5971"/>
                <a:gd name="T86" fmla="*/ 2950 w 5027"/>
                <a:gd name="T87" fmla="*/ 5755 h 5971"/>
                <a:gd name="T88" fmla="*/ 3410 w 5027"/>
                <a:gd name="T89" fmla="*/ 5339 h 5971"/>
                <a:gd name="T90" fmla="*/ 4099 w 5027"/>
                <a:gd name="T91" fmla="*/ 4744 h 5971"/>
                <a:gd name="T92" fmla="*/ 4570 w 5027"/>
                <a:gd name="T93" fmla="*/ 4350 h 5971"/>
                <a:gd name="T94" fmla="*/ 4959 w 5027"/>
                <a:gd name="T95" fmla="*/ 3673 h 5971"/>
                <a:gd name="T96" fmla="*/ 4702 w 5027"/>
                <a:gd name="T97" fmla="*/ 2584 h 5971"/>
                <a:gd name="T98" fmla="*/ 4400 w 5027"/>
                <a:gd name="T99" fmla="*/ 2017 h 5971"/>
                <a:gd name="T100" fmla="*/ 4288 w 5027"/>
                <a:gd name="T101" fmla="*/ 1633 h 5971"/>
                <a:gd name="T102" fmla="*/ 4000 w 5027"/>
                <a:gd name="T103" fmla="*/ 905 h 5971"/>
                <a:gd name="T104" fmla="*/ 3396 w 5027"/>
                <a:gd name="T105" fmla="*/ 786 h 5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27" h="5971">
                  <a:moveTo>
                    <a:pt x="2433" y="5949"/>
                  </a:moveTo>
                  <a:cubicBezTo>
                    <a:pt x="2243" y="5923"/>
                    <a:pt x="2058" y="5779"/>
                    <a:pt x="1866" y="5508"/>
                  </a:cubicBezTo>
                  <a:cubicBezTo>
                    <a:pt x="1845" y="5477"/>
                    <a:pt x="1823" y="5446"/>
                    <a:pt x="1802" y="5416"/>
                  </a:cubicBezTo>
                  <a:cubicBezTo>
                    <a:pt x="1779" y="5381"/>
                    <a:pt x="1754" y="5346"/>
                    <a:pt x="1730" y="5312"/>
                  </a:cubicBezTo>
                  <a:cubicBezTo>
                    <a:pt x="1635" y="5178"/>
                    <a:pt x="1527" y="5042"/>
                    <a:pt x="1381" y="4953"/>
                  </a:cubicBezTo>
                  <a:cubicBezTo>
                    <a:pt x="1299" y="4903"/>
                    <a:pt x="1208" y="4870"/>
                    <a:pt x="1121" y="4838"/>
                  </a:cubicBezTo>
                  <a:cubicBezTo>
                    <a:pt x="1106" y="4833"/>
                    <a:pt x="1091" y="4827"/>
                    <a:pt x="1076" y="4822"/>
                  </a:cubicBezTo>
                  <a:cubicBezTo>
                    <a:pt x="791" y="4717"/>
                    <a:pt x="406" y="4522"/>
                    <a:pt x="184" y="4190"/>
                  </a:cubicBezTo>
                  <a:cubicBezTo>
                    <a:pt x="129" y="4107"/>
                    <a:pt x="87" y="4020"/>
                    <a:pt x="59" y="3930"/>
                  </a:cubicBezTo>
                  <a:cubicBezTo>
                    <a:pt x="0" y="3740"/>
                    <a:pt x="5" y="3543"/>
                    <a:pt x="9" y="3368"/>
                  </a:cubicBezTo>
                  <a:cubicBezTo>
                    <a:pt x="14" y="3177"/>
                    <a:pt x="24" y="2976"/>
                    <a:pt x="87" y="2797"/>
                  </a:cubicBezTo>
                  <a:cubicBezTo>
                    <a:pt x="127" y="2684"/>
                    <a:pt x="195" y="2568"/>
                    <a:pt x="284" y="2463"/>
                  </a:cubicBezTo>
                  <a:cubicBezTo>
                    <a:pt x="290" y="2456"/>
                    <a:pt x="296" y="2449"/>
                    <a:pt x="303" y="2442"/>
                  </a:cubicBezTo>
                  <a:cubicBezTo>
                    <a:pt x="339" y="2401"/>
                    <a:pt x="393" y="2373"/>
                    <a:pt x="446" y="2346"/>
                  </a:cubicBezTo>
                  <a:cubicBezTo>
                    <a:pt x="500" y="2318"/>
                    <a:pt x="552" y="2291"/>
                    <a:pt x="585" y="2252"/>
                  </a:cubicBezTo>
                  <a:cubicBezTo>
                    <a:pt x="675" y="2148"/>
                    <a:pt x="625" y="1885"/>
                    <a:pt x="586" y="1673"/>
                  </a:cubicBezTo>
                  <a:cubicBezTo>
                    <a:pt x="568" y="1580"/>
                    <a:pt x="552" y="1492"/>
                    <a:pt x="550" y="1431"/>
                  </a:cubicBezTo>
                  <a:cubicBezTo>
                    <a:pt x="542" y="1162"/>
                    <a:pt x="601" y="960"/>
                    <a:pt x="724" y="829"/>
                  </a:cubicBezTo>
                  <a:cubicBezTo>
                    <a:pt x="797" y="752"/>
                    <a:pt x="886" y="714"/>
                    <a:pt x="969" y="725"/>
                  </a:cubicBezTo>
                  <a:cubicBezTo>
                    <a:pt x="1002" y="730"/>
                    <a:pt x="1034" y="742"/>
                    <a:pt x="1065" y="753"/>
                  </a:cubicBezTo>
                  <a:cubicBezTo>
                    <a:pt x="1085" y="761"/>
                    <a:pt x="1106" y="769"/>
                    <a:pt x="1128" y="775"/>
                  </a:cubicBezTo>
                  <a:cubicBezTo>
                    <a:pt x="1156" y="782"/>
                    <a:pt x="1184" y="786"/>
                    <a:pt x="1213" y="786"/>
                  </a:cubicBezTo>
                  <a:cubicBezTo>
                    <a:pt x="1213" y="786"/>
                    <a:pt x="1213" y="786"/>
                    <a:pt x="1213" y="786"/>
                  </a:cubicBezTo>
                  <a:cubicBezTo>
                    <a:pt x="1413" y="786"/>
                    <a:pt x="1574" y="599"/>
                    <a:pt x="1653" y="487"/>
                  </a:cubicBezTo>
                  <a:cubicBezTo>
                    <a:pt x="1668" y="466"/>
                    <a:pt x="1683" y="444"/>
                    <a:pt x="1698" y="422"/>
                  </a:cubicBezTo>
                  <a:cubicBezTo>
                    <a:pt x="1804" y="267"/>
                    <a:pt x="1914" y="107"/>
                    <a:pt x="2095" y="58"/>
                  </a:cubicBezTo>
                  <a:cubicBezTo>
                    <a:pt x="2305" y="0"/>
                    <a:pt x="2573" y="141"/>
                    <a:pt x="2667" y="361"/>
                  </a:cubicBezTo>
                  <a:cubicBezTo>
                    <a:pt x="2677" y="383"/>
                    <a:pt x="2686" y="408"/>
                    <a:pt x="2695" y="438"/>
                  </a:cubicBezTo>
                  <a:cubicBezTo>
                    <a:pt x="2702" y="461"/>
                    <a:pt x="2709" y="485"/>
                    <a:pt x="2715" y="508"/>
                  </a:cubicBezTo>
                  <a:cubicBezTo>
                    <a:pt x="2742" y="606"/>
                    <a:pt x="2767" y="698"/>
                    <a:pt x="2839" y="766"/>
                  </a:cubicBezTo>
                  <a:cubicBezTo>
                    <a:pt x="2906" y="828"/>
                    <a:pt x="3008" y="858"/>
                    <a:pt x="3118" y="846"/>
                  </a:cubicBezTo>
                  <a:cubicBezTo>
                    <a:pt x="3166" y="841"/>
                    <a:pt x="3211" y="830"/>
                    <a:pt x="3246" y="821"/>
                  </a:cubicBezTo>
                  <a:cubicBezTo>
                    <a:pt x="3265" y="816"/>
                    <a:pt x="3284" y="810"/>
                    <a:pt x="3303" y="805"/>
                  </a:cubicBezTo>
                  <a:cubicBezTo>
                    <a:pt x="3333" y="796"/>
                    <a:pt x="3363" y="787"/>
                    <a:pt x="3394" y="779"/>
                  </a:cubicBezTo>
                  <a:cubicBezTo>
                    <a:pt x="3628" y="723"/>
                    <a:pt x="3856" y="768"/>
                    <a:pt x="4004" y="900"/>
                  </a:cubicBezTo>
                  <a:cubicBezTo>
                    <a:pt x="4181" y="1057"/>
                    <a:pt x="4229" y="1299"/>
                    <a:pt x="4274" y="1532"/>
                  </a:cubicBezTo>
                  <a:cubicBezTo>
                    <a:pt x="4281" y="1565"/>
                    <a:pt x="4288" y="1599"/>
                    <a:pt x="4294" y="1632"/>
                  </a:cubicBezTo>
                  <a:cubicBezTo>
                    <a:pt x="4302" y="1670"/>
                    <a:pt x="4310" y="1703"/>
                    <a:pt x="4317" y="1733"/>
                  </a:cubicBezTo>
                  <a:cubicBezTo>
                    <a:pt x="4339" y="1825"/>
                    <a:pt x="4369" y="1917"/>
                    <a:pt x="4407" y="2014"/>
                  </a:cubicBezTo>
                  <a:cubicBezTo>
                    <a:pt x="4462" y="2157"/>
                    <a:pt x="4532" y="2297"/>
                    <a:pt x="4613" y="2431"/>
                  </a:cubicBezTo>
                  <a:cubicBezTo>
                    <a:pt x="4643" y="2481"/>
                    <a:pt x="4676" y="2532"/>
                    <a:pt x="4708" y="2581"/>
                  </a:cubicBezTo>
                  <a:cubicBezTo>
                    <a:pt x="4784" y="2698"/>
                    <a:pt x="4863" y="2819"/>
                    <a:pt x="4917" y="2949"/>
                  </a:cubicBezTo>
                  <a:cubicBezTo>
                    <a:pt x="5010" y="3175"/>
                    <a:pt x="5027" y="3426"/>
                    <a:pt x="4966" y="3674"/>
                  </a:cubicBezTo>
                  <a:cubicBezTo>
                    <a:pt x="4911" y="3894"/>
                    <a:pt x="4795" y="4109"/>
                    <a:pt x="4630" y="4295"/>
                  </a:cubicBezTo>
                  <a:cubicBezTo>
                    <a:pt x="4613" y="4314"/>
                    <a:pt x="4594" y="4334"/>
                    <a:pt x="4575" y="4354"/>
                  </a:cubicBezTo>
                  <a:cubicBezTo>
                    <a:pt x="4517" y="4416"/>
                    <a:pt x="4455" y="4473"/>
                    <a:pt x="4388" y="4530"/>
                  </a:cubicBezTo>
                  <a:cubicBezTo>
                    <a:pt x="4298" y="4607"/>
                    <a:pt x="4199" y="4680"/>
                    <a:pt x="4104" y="4750"/>
                  </a:cubicBezTo>
                  <a:cubicBezTo>
                    <a:pt x="4026" y="4808"/>
                    <a:pt x="3945" y="4867"/>
                    <a:pt x="3868" y="4929"/>
                  </a:cubicBezTo>
                  <a:cubicBezTo>
                    <a:pt x="3709" y="5058"/>
                    <a:pt x="3559" y="5203"/>
                    <a:pt x="3415" y="5344"/>
                  </a:cubicBezTo>
                  <a:cubicBezTo>
                    <a:pt x="3398" y="5361"/>
                    <a:pt x="3382" y="5377"/>
                    <a:pt x="3365" y="5393"/>
                  </a:cubicBezTo>
                  <a:cubicBezTo>
                    <a:pt x="3232" y="5523"/>
                    <a:pt x="3100" y="5648"/>
                    <a:pt x="2954" y="5760"/>
                  </a:cubicBezTo>
                  <a:cubicBezTo>
                    <a:pt x="2835" y="5852"/>
                    <a:pt x="2678" y="5954"/>
                    <a:pt x="2499" y="5954"/>
                  </a:cubicBezTo>
                  <a:cubicBezTo>
                    <a:pt x="2477" y="5954"/>
                    <a:pt x="2455" y="5952"/>
                    <a:pt x="2433" y="5949"/>
                  </a:cubicBezTo>
                  <a:moveTo>
                    <a:pt x="3396" y="786"/>
                  </a:moveTo>
                  <a:cubicBezTo>
                    <a:pt x="3365" y="794"/>
                    <a:pt x="3334" y="803"/>
                    <a:pt x="3305" y="811"/>
                  </a:cubicBezTo>
                  <a:cubicBezTo>
                    <a:pt x="3286" y="817"/>
                    <a:pt x="3267" y="822"/>
                    <a:pt x="3247" y="828"/>
                  </a:cubicBezTo>
                  <a:cubicBezTo>
                    <a:pt x="3213" y="837"/>
                    <a:pt x="3167" y="848"/>
                    <a:pt x="3119" y="853"/>
                  </a:cubicBezTo>
                  <a:cubicBezTo>
                    <a:pt x="3006" y="865"/>
                    <a:pt x="2903" y="835"/>
                    <a:pt x="2835" y="771"/>
                  </a:cubicBezTo>
                  <a:cubicBezTo>
                    <a:pt x="2760" y="702"/>
                    <a:pt x="2734" y="604"/>
                    <a:pt x="2708" y="510"/>
                  </a:cubicBezTo>
                  <a:cubicBezTo>
                    <a:pt x="2702" y="487"/>
                    <a:pt x="2695" y="463"/>
                    <a:pt x="2688" y="440"/>
                  </a:cubicBezTo>
                  <a:cubicBezTo>
                    <a:pt x="2679" y="410"/>
                    <a:pt x="2670" y="386"/>
                    <a:pt x="2661" y="363"/>
                  </a:cubicBezTo>
                  <a:cubicBezTo>
                    <a:pt x="2567" y="147"/>
                    <a:pt x="2304" y="7"/>
                    <a:pt x="2097" y="64"/>
                  </a:cubicBezTo>
                  <a:cubicBezTo>
                    <a:pt x="1918" y="113"/>
                    <a:pt x="1809" y="272"/>
                    <a:pt x="1703" y="426"/>
                  </a:cubicBezTo>
                  <a:cubicBezTo>
                    <a:pt x="1688" y="448"/>
                    <a:pt x="1673" y="470"/>
                    <a:pt x="1658" y="491"/>
                  </a:cubicBezTo>
                  <a:cubicBezTo>
                    <a:pt x="1579" y="604"/>
                    <a:pt x="1416" y="793"/>
                    <a:pt x="1213" y="793"/>
                  </a:cubicBezTo>
                  <a:cubicBezTo>
                    <a:pt x="1213" y="793"/>
                    <a:pt x="1213" y="793"/>
                    <a:pt x="1213" y="793"/>
                  </a:cubicBezTo>
                  <a:cubicBezTo>
                    <a:pt x="1184" y="793"/>
                    <a:pt x="1155" y="789"/>
                    <a:pt x="1126" y="781"/>
                  </a:cubicBezTo>
                  <a:cubicBezTo>
                    <a:pt x="1104" y="776"/>
                    <a:pt x="1083" y="768"/>
                    <a:pt x="1062" y="760"/>
                  </a:cubicBezTo>
                  <a:cubicBezTo>
                    <a:pt x="1032" y="748"/>
                    <a:pt x="1000" y="737"/>
                    <a:pt x="968" y="732"/>
                  </a:cubicBezTo>
                  <a:cubicBezTo>
                    <a:pt x="887" y="721"/>
                    <a:pt x="800" y="758"/>
                    <a:pt x="729" y="834"/>
                  </a:cubicBezTo>
                  <a:cubicBezTo>
                    <a:pt x="607" y="963"/>
                    <a:pt x="549" y="1164"/>
                    <a:pt x="557" y="1431"/>
                  </a:cubicBezTo>
                  <a:cubicBezTo>
                    <a:pt x="559" y="1491"/>
                    <a:pt x="575" y="1579"/>
                    <a:pt x="593" y="1672"/>
                  </a:cubicBezTo>
                  <a:cubicBezTo>
                    <a:pt x="632" y="1885"/>
                    <a:pt x="682" y="2150"/>
                    <a:pt x="590" y="2257"/>
                  </a:cubicBezTo>
                  <a:cubicBezTo>
                    <a:pt x="556" y="2297"/>
                    <a:pt x="502" y="2325"/>
                    <a:pt x="449" y="2352"/>
                  </a:cubicBezTo>
                  <a:cubicBezTo>
                    <a:pt x="397" y="2379"/>
                    <a:pt x="343" y="2407"/>
                    <a:pt x="308" y="2446"/>
                  </a:cubicBezTo>
                  <a:cubicBezTo>
                    <a:pt x="302" y="2453"/>
                    <a:pt x="295" y="2461"/>
                    <a:pt x="289" y="2468"/>
                  </a:cubicBezTo>
                  <a:cubicBezTo>
                    <a:pt x="201" y="2572"/>
                    <a:pt x="133" y="2687"/>
                    <a:pt x="94" y="2799"/>
                  </a:cubicBezTo>
                  <a:cubicBezTo>
                    <a:pt x="31" y="2977"/>
                    <a:pt x="21" y="3178"/>
                    <a:pt x="16" y="3368"/>
                  </a:cubicBezTo>
                  <a:cubicBezTo>
                    <a:pt x="12" y="3542"/>
                    <a:pt x="7" y="3739"/>
                    <a:pt x="65" y="3927"/>
                  </a:cubicBezTo>
                  <a:cubicBezTo>
                    <a:pt x="93" y="4017"/>
                    <a:pt x="135" y="4104"/>
                    <a:pt x="190" y="4186"/>
                  </a:cubicBezTo>
                  <a:cubicBezTo>
                    <a:pt x="411" y="4517"/>
                    <a:pt x="795" y="4711"/>
                    <a:pt x="1078" y="4815"/>
                  </a:cubicBezTo>
                  <a:cubicBezTo>
                    <a:pt x="1093" y="4821"/>
                    <a:pt x="1108" y="4826"/>
                    <a:pt x="1123" y="4831"/>
                  </a:cubicBezTo>
                  <a:cubicBezTo>
                    <a:pt x="1211" y="4863"/>
                    <a:pt x="1302" y="4896"/>
                    <a:pt x="1384" y="4947"/>
                  </a:cubicBezTo>
                  <a:cubicBezTo>
                    <a:pt x="1532" y="5037"/>
                    <a:pt x="1640" y="5174"/>
                    <a:pt x="1735" y="5307"/>
                  </a:cubicBezTo>
                  <a:cubicBezTo>
                    <a:pt x="1760" y="5342"/>
                    <a:pt x="1784" y="5377"/>
                    <a:pt x="1808" y="5412"/>
                  </a:cubicBezTo>
                  <a:cubicBezTo>
                    <a:pt x="1829" y="5442"/>
                    <a:pt x="1850" y="5473"/>
                    <a:pt x="1872" y="5504"/>
                  </a:cubicBezTo>
                  <a:cubicBezTo>
                    <a:pt x="2062" y="5773"/>
                    <a:pt x="2246" y="5916"/>
                    <a:pt x="2434" y="5942"/>
                  </a:cubicBezTo>
                  <a:cubicBezTo>
                    <a:pt x="2639" y="5971"/>
                    <a:pt x="2817" y="5857"/>
                    <a:pt x="2950" y="5755"/>
                  </a:cubicBezTo>
                  <a:cubicBezTo>
                    <a:pt x="3095" y="5643"/>
                    <a:pt x="3227" y="5518"/>
                    <a:pt x="3360" y="5388"/>
                  </a:cubicBezTo>
                  <a:cubicBezTo>
                    <a:pt x="3377" y="5372"/>
                    <a:pt x="3393" y="5356"/>
                    <a:pt x="3410" y="5339"/>
                  </a:cubicBezTo>
                  <a:cubicBezTo>
                    <a:pt x="3555" y="5198"/>
                    <a:pt x="3704" y="5052"/>
                    <a:pt x="3864" y="4923"/>
                  </a:cubicBezTo>
                  <a:cubicBezTo>
                    <a:pt x="3941" y="4861"/>
                    <a:pt x="4021" y="4802"/>
                    <a:pt x="4099" y="4744"/>
                  </a:cubicBezTo>
                  <a:cubicBezTo>
                    <a:pt x="4195" y="4674"/>
                    <a:pt x="4293" y="4602"/>
                    <a:pt x="4384" y="4525"/>
                  </a:cubicBezTo>
                  <a:cubicBezTo>
                    <a:pt x="4451" y="4468"/>
                    <a:pt x="4512" y="4411"/>
                    <a:pt x="4570" y="4350"/>
                  </a:cubicBezTo>
                  <a:cubicBezTo>
                    <a:pt x="4589" y="4330"/>
                    <a:pt x="4608" y="4310"/>
                    <a:pt x="4625" y="4291"/>
                  </a:cubicBezTo>
                  <a:cubicBezTo>
                    <a:pt x="4789" y="4105"/>
                    <a:pt x="4905" y="3892"/>
                    <a:pt x="4959" y="3673"/>
                  </a:cubicBezTo>
                  <a:cubicBezTo>
                    <a:pt x="5020" y="3426"/>
                    <a:pt x="5003" y="3176"/>
                    <a:pt x="4910" y="2952"/>
                  </a:cubicBezTo>
                  <a:cubicBezTo>
                    <a:pt x="4856" y="2822"/>
                    <a:pt x="4778" y="2701"/>
                    <a:pt x="4702" y="2584"/>
                  </a:cubicBezTo>
                  <a:cubicBezTo>
                    <a:pt x="4670" y="2536"/>
                    <a:pt x="4638" y="2485"/>
                    <a:pt x="4607" y="2435"/>
                  </a:cubicBezTo>
                  <a:cubicBezTo>
                    <a:pt x="4526" y="2300"/>
                    <a:pt x="4456" y="2160"/>
                    <a:pt x="4400" y="2017"/>
                  </a:cubicBezTo>
                  <a:cubicBezTo>
                    <a:pt x="4362" y="1919"/>
                    <a:pt x="4333" y="1827"/>
                    <a:pt x="4310" y="1734"/>
                  </a:cubicBezTo>
                  <a:cubicBezTo>
                    <a:pt x="4303" y="1704"/>
                    <a:pt x="4296" y="1671"/>
                    <a:pt x="4288" y="1633"/>
                  </a:cubicBezTo>
                  <a:cubicBezTo>
                    <a:pt x="4281" y="1600"/>
                    <a:pt x="4274" y="1566"/>
                    <a:pt x="4268" y="1534"/>
                  </a:cubicBezTo>
                  <a:cubicBezTo>
                    <a:pt x="4222" y="1301"/>
                    <a:pt x="4175" y="1060"/>
                    <a:pt x="4000" y="905"/>
                  </a:cubicBezTo>
                  <a:cubicBezTo>
                    <a:pt x="3895" y="812"/>
                    <a:pt x="3749" y="763"/>
                    <a:pt x="3590" y="763"/>
                  </a:cubicBezTo>
                  <a:cubicBezTo>
                    <a:pt x="3527" y="763"/>
                    <a:pt x="3461" y="770"/>
                    <a:pt x="3396" y="786"/>
                  </a:cubicBezTo>
                </a:path>
              </a:pathLst>
            </a:custGeom>
            <a:grpFill/>
            <a:ln w="6350">
              <a:solidFill>
                <a:srgbClr val="F5A670">
                  <a:alpha val="32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dirty="0">
                <a:ln>
                  <a:noFill/>
                </a:ln>
                <a:solidFill>
                  <a:srgbClr val="3F3F3F"/>
                </a:solidFill>
                <a:effectLst/>
                <a:uLnTx/>
                <a:uFillTx/>
                <a:latin typeface="Comfortaa"/>
                <a:ea typeface="+mn-ea"/>
                <a:cs typeface="+mn-cs"/>
              </a:endParaRPr>
            </a:p>
          </p:txBody>
        </p:sp>
        <p:sp>
          <p:nvSpPr>
            <p:cNvPr id="184" name="Freeform 49">
              <a:extLst>
                <a:ext uri="{FF2B5EF4-FFF2-40B4-BE49-F238E27FC236}">
                  <a16:creationId xmlns:a16="http://schemas.microsoft.com/office/drawing/2014/main" id="{D64F3E84-370E-44A5-8491-0DE938F1AE98}"/>
                </a:ext>
              </a:extLst>
            </p:cNvPr>
            <p:cNvSpPr>
              <a:spLocks noEditPoints="1"/>
            </p:cNvSpPr>
            <p:nvPr/>
          </p:nvSpPr>
          <p:spPr bwMode="auto">
            <a:xfrm>
              <a:off x="3871" y="28"/>
              <a:ext cx="3749" cy="4396"/>
            </a:xfrm>
            <a:custGeom>
              <a:avLst/>
              <a:gdLst>
                <a:gd name="T0" fmla="*/ 2120 w 5065"/>
                <a:gd name="T1" fmla="*/ 5774 h 5940"/>
                <a:gd name="T2" fmla="*/ 1732 w 5065"/>
                <a:gd name="T3" fmla="*/ 5293 h 5940"/>
                <a:gd name="T4" fmla="*/ 1114 w 5065"/>
                <a:gd name="T5" fmla="*/ 4815 h 5940"/>
                <a:gd name="T6" fmla="*/ 60 w 5065"/>
                <a:gd name="T7" fmla="*/ 3926 h 5940"/>
                <a:gd name="T8" fmla="*/ 74 w 5065"/>
                <a:gd name="T9" fmla="*/ 2806 h 5940"/>
                <a:gd name="T10" fmla="*/ 436 w 5065"/>
                <a:gd name="T11" fmla="*/ 2279 h 5940"/>
                <a:gd name="T12" fmla="*/ 592 w 5065"/>
                <a:gd name="T13" fmla="*/ 1604 h 5940"/>
                <a:gd name="T14" fmla="*/ 753 w 5065"/>
                <a:gd name="T15" fmla="*/ 775 h 5940"/>
                <a:gd name="T16" fmla="*/ 1093 w 5065"/>
                <a:gd name="T17" fmla="*/ 694 h 5940"/>
                <a:gd name="T18" fmla="*/ 1492 w 5065"/>
                <a:gd name="T19" fmla="*/ 620 h 5940"/>
                <a:gd name="T20" fmla="*/ 1908 w 5065"/>
                <a:gd name="T21" fmla="*/ 150 h 5940"/>
                <a:gd name="T22" fmla="*/ 2308 w 5065"/>
                <a:gd name="T23" fmla="*/ 10 h 5940"/>
                <a:gd name="T24" fmla="*/ 2716 w 5065"/>
                <a:gd name="T25" fmla="*/ 315 h 5940"/>
                <a:gd name="T26" fmla="*/ 2818 w 5065"/>
                <a:gd name="T27" fmla="*/ 591 h 5940"/>
                <a:gd name="T28" fmla="*/ 3183 w 5065"/>
                <a:gd name="T29" fmla="*/ 786 h 5940"/>
                <a:gd name="T30" fmla="*/ 3460 w 5065"/>
                <a:gd name="T31" fmla="*/ 726 h 5940"/>
                <a:gd name="T32" fmla="*/ 4058 w 5065"/>
                <a:gd name="T33" fmla="*/ 862 h 5940"/>
                <a:gd name="T34" fmla="*/ 4307 w 5065"/>
                <a:gd name="T35" fmla="*/ 1449 h 5940"/>
                <a:gd name="T36" fmla="*/ 4462 w 5065"/>
                <a:gd name="T37" fmla="*/ 1965 h 5940"/>
                <a:gd name="T38" fmla="*/ 4980 w 5065"/>
                <a:gd name="T39" fmla="*/ 2889 h 5940"/>
                <a:gd name="T40" fmla="*/ 4664 w 5065"/>
                <a:gd name="T41" fmla="*/ 4249 h 5940"/>
                <a:gd name="T42" fmla="*/ 4108 w 5065"/>
                <a:gd name="T43" fmla="*/ 4759 h 5940"/>
                <a:gd name="T44" fmla="*/ 3395 w 5065"/>
                <a:gd name="T45" fmla="*/ 5385 h 5940"/>
                <a:gd name="T46" fmla="*/ 2581 w 5065"/>
                <a:gd name="T47" fmla="*/ 5934 h 5940"/>
                <a:gd name="T48" fmla="*/ 3460 w 5065"/>
                <a:gd name="T49" fmla="*/ 727 h 5940"/>
                <a:gd name="T50" fmla="*/ 3183 w 5065"/>
                <a:gd name="T51" fmla="*/ 787 h 5940"/>
                <a:gd name="T52" fmla="*/ 2817 w 5065"/>
                <a:gd name="T53" fmla="*/ 592 h 5940"/>
                <a:gd name="T54" fmla="*/ 2715 w 5065"/>
                <a:gd name="T55" fmla="*/ 316 h 5940"/>
                <a:gd name="T56" fmla="*/ 2308 w 5065"/>
                <a:gd name="T57" fmla="*/ 11 h 5940"/>
                <a:gd name="T58" fmla="*/ 1908 w 5065"/>
                <a:gd name="T59" fmla="*/ 150 h 5940"/>
                <a:gd name="T60" fmla="*/ 1492 w 5065"/>
                <a:gd name="T61" fmla="*/ 621 h 5940"/>
                <a:gd name="T62" fmla="*/ 1093 w 5065"/>
                <a:gd name="T63" fmla="*/ 694 h 5940"/>
                <a:gd name="T64" fmla="*/ 753 w 5065"/>
                <a:gd name="T65" fmla="*/ 776 h 5940"/>
                <a:gd name="T66" fmla="*/ 592 w 5065"/>
                <a:gd name="T67" fmla="*/ 1604 h 5940"/>
                <a:gd name="T68" fmla="*/ 437 w 5065"/>
                <a:gd name="T69" fmla="*/ 2280 h 5940"/>
                <a:gd name="T70" fmla="*/ 74 w 5065"/>
                <a:gd name="T71" fmla="*/ 2807 h 5940"/>
                <a:gd name="T72" fmla="*/ 187 w 5065"/>
                <a:gd name="T73" fmla="*/ 4180 h 5940"/>
                <a:gd name="T74" fmla="*/ 1380 w 5065"/>
                <a:gd name="T75" fmla="*/ 4933 h 5940"/>
                <a:gd name="T76" fmla="*/ 1809 w 5065"/>
                <a:gd name="T77" fmla="*/ 5401 h 5940"/>
                <a:gd name="T78" fmla="*/ 2270 w 5065"/>
                <a:gd name="T79" fmla="*/ 5876 h 5940"/>
                <a:gd name="T80" fmla="*/ 2719 w 5065"/>
                <a:gd name="T81" fmla="*/ 5897 h 5940"/>
                <a:gd name="T82" fmla="*/ 3459 w 5065"/>
                <a:gd name="T83" fmla="*/ 5324 h 5940"/>
                <a:gd name="T84" fmla="*/ 4430 w 5065"/>
                <a:gd name="T85" fmla="*/ 4495 h 5940"/>
                <a:gd name="T86" fmla="*/ 5016 w 5065"/>
                <a:gd name="T87" fmla="*/ 3625 h 5940"/>
                <a:gd name="T88" fmla="*/ 4761 w 5065"/>
                <a:gd name="T89" fmla="*/ 2504 h 5940"/>
                <a:gd name="T90" fmla="*/ 4362 w 5065"/>
                <a:gd name="T91" fmla="*/ 1692 h 5940"/>
                <a:gd name="T92" fmla="*/ 4224 w 5065"/>
                <a:gd name="T93" fmla="*/ 1130 h 5940"/>
                <a:gd name="T94" fmla="*/ 3924 w 5065"/>
                <a:gd name="T95" fmla="*/ 771 h 5940"/>
                <a:gd name="T96" fmla="*/ 3460 w 5065"/>
                <a:gd name="T97" fmla="*/ 727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5" h="5940">
                  <a:moveTo>
                    <a:pt x="2436" y="5933"/>
                  </a:moveTo>
                  <a:cubicBezTo>
                    <a:pt x="2381" y="5924"/>
                    <a:pt x="2325" y="5905"/>
                    <a:pt x="2270" y="5877"/>
                  </a:cubicBezTo>
                  <a:cubicBezTo>
                    <a:pt x="2220" y="5851"/>
                    <a:pt x="2170" y="5816"/>
                    <a:pt x="2120" y="5774"/>
                  </a:cubicBezTo>
                  <a:cubicBezTo>
                    <a:pt x="2039" y="5703"/>
                    <a:pt x="1957" y="5610"/>
                    <a:pt x="1870" y="5489"/>
                  </a:cubicBezTo>
                  <a:cubicBezTo>
                    <a:pt x="1850" y="5460"/>
                    <a:pt x="1829" y="5430"/>
                    <a:pt x="1809" y="5401"/>
                  </a:cubicBezTo>
                  <a:cubicBezTo>
                    <a:pt x="1784" y="5366"/>
                    <a:pt x="1758" y="5329"/>
                    <a:pt x="1732" y="5293"/>
                  </a:cubicBezTo>
                  <a:cubicBezTo>
                    <a:pt x="1695" y="5241"/>
                    <a:pt x="1637" y="5164"/>
                    <a:pt x="1571" y="5094"/>
                  </a:cubicBezTo>
                  <a:cubicBezTo>
                    <a:pt x="1508" y="5027"/>
                    <a:pt x="1445" y="4975"/>
                    <a:pt x="1379" y="4934"/>
                  </a:cubicBezTo>
                  <a:cubicBezTo>
                    <a:pt x="1295" y="4883"/>
                    <a:pt x="1203" y="4848"/>
                    <a:pt x="1114" y="4815"/>
                  </a:cubicBezTo>
                  <a:cubicBezTo>
                    <a:pt x="1101" y="4811"/>
                    <a:pt x="1087" y="4806"/>
                    <a:pt x="1073" y="4800"/>
                  </a:cubicBezTo>
                  <a:cubicBezTo>
                    <a:pt x="790" y="4695"/>
                    <a:pt x="406" y="4502"/>
                    <a:pt x="186" y="4181"/>
                  </a:cubicBezTo>
                  <a:cubicBezTo>
                    <a:pt x="131" y="4100"/>
                    <a:pt x="88" y="4014"/>
                    <a:pt x="60" y="3926"/>
                  </a:cubicBezTo>
                  <a:cubicBezTo>
                    <a:pt x="3" y="3751"/>
                    <a:pt x="0" y="3571"/>
                    <a:pt x="3" y="3372"/>
                  </a:cubicBezTo>
                  <a:cubicBezTo>
                    <a:pt x="4" y="3254"/>
                    <a:pt x="9" y="3165"/>
                    <a:pt x="18" y="3083"/>
                  </a:cubicBezTo>
                  <a:cubicBezTo>
                    <a:pt x="29" y="2979"/>
                    <a:pt x="47" y="2888"/>
                    <a:pt x="74" y="2806"/>
                  </a:cubicBezTo>
                  <a:cubicBezTo>
                    <a:pt x="121" y="2660"/>
                    <a:pt x="204" y="2528"/>
                    <a:pt x="271" y="2429"/>
                  </a:cubicBezTo>
                  <a:cubicBezTo>
                    <a:pt x="277" y="2420"/>
                    <a:pt x="283" y="2411"/>
                    <a:pt x="288" y="2403"/>
                  </a:cubicBezTo>
                  <a:cubicBezTo>
                    <a:pt x="325" y="2353"/>
                    <a:pt x="381" y="2316"/>
                    <a:pt x="436" y="2279"/>
                  </a:cubicBezTo>
                  <a:cubicBezTo>
                    <a:pt x="486" y="2246"/>
                    <a:pt x="537" y="2213"/>
                    <a:pt x="572" y="2170"/>
                  </a:cubicBezTo>
                  <a:cubicBezTo>
                    <a:pt x="612" y="2122"/>
                    <a:pt x="630" y="2042"/>
                    <a:pt x="627" y="1925"/>
                  </a:cubicBezTo>
                  <a:cubicBezTo>
                    <a:pt x="625" y="1823"/>
                    <a:pt x="607" y="1707"/>
                    <a:pt x="592" y="1604"/>
                  </a:cubicBezTo>
                  <a:cubicBezTo>
                    <a:pt x="577" y="1511"/>
                    <a:pt x="564" y="1422"/>
                    <a:pt x="565" y="1361"/>
                  </a:cubicBezTo>
                  <a:cubicBezTo>
                    <a:pt x="566" y="1241"/>
                    <a:pt x="580" y="1134"/>
                    <a:pt x="606" y="1043"/>
                  </a:cubicBezTo>
                  <a:cubicBezTo>
                    <a:pt x="637" y="934"/>
                    <a:pt x="686" y="843"/>
                    <a:pt x="753" y="775"/>
                  </a:cubicBezTo>
                  <a:cubicBezTo>
                    <a:pt x="786" y="741"/>
                    <a:pt x="825" y="713"/>
                    <a:pt x="863" y="695"/>
                  </a:cubicBezTo>
                  <a:cubicBezTo>
                    <a:pt x="908" y="674"/>
                    <a:pt x="953" y="666"/>
                    <a:pt x="997" y="670"/>
                  </a:cubicBezTo>
                  <a:cubicBezTo>
                    <a:pt x="1030" y="674"/>
                    <a:pt x="1062" y="684"/>
                    <a:pt x="1093" y="694"/>
                  </a:cubicBezTo>
                  <a:cubicBezTo>
                    <a:pt x="1113" y="700"/>
                    <a:pt x="1135" y="707"/>
                    <a:pt x="1156" y="712"/>
                  </a:cubicBezTo>
                  <a:cubicBezTo>
                    <a:pt x="1185" y="718"/>
                    <a:pt x="1214" y="721"/>
                    <a:pt x="1243" y="720"/>
                  </a:cubicBezTo>
                  <a:cubicBezTo>
                    <a:pt x="1324" y="717"/>
                    <a:pt x="1408" y="683"/>
                    <a:pt x="1492" y="620"/>
                  </a:cubicBezTo>
                  <a:cubicBezTo>
                    <a:pt x="1558" y="571"/>
                    <a:pt x="1624" y="502"/>
                    <a:pt x="1689" y="416"/>
                  </a:cubicBezTo>
                  <a:cubicBezTo>
                    <a:pt x="1701" y="400"/>
                    <a:pt x="1713" y="385"/>
                    <a:pt x="1724" y="369"/>
                  </a:cubicBezTo>
                  <a:cubicBezTo>
                    <a:pt x="1781" y="293"/>
                    <a:pt x="1841" y="214"/>
                    <a:pt x="1908" y="150"/>
                  </a:cubicBezTo>
                  <a:cubicBezTo>
                    <a:pt x="1944" y="115"/>
                    <a:pt x="1979" y="88"/>
                    <a:pt x="2016" y="66"/>
                  </a:cubicBezTo>
                  <a:cubicBezTo>
                    <a:pt x="2058" y="41"/>
                    <a:pt x="2100" y="24"/>
                    <a:pt x="2145" y="13"/>
                  </a:cubicBezTo>
                  <a:cubicBezTo>
                    <a:pt x="2196" y="1"/>
                    <a:pt x="2251" y="0"/>
                    <a:pt x="2308" y="10"/>
                  </a:cubicBezTo>
                  <a:cubicBezTo>
                    <a:pt x="2363" y="20"/>
                    <a:pt x="2418" y="39"/>
                    <a:pt x="2471" y="67"/>
                  </a:cubicBezTo>
                  <a:cubicBezTo>
                    <a:pt x="2524" y="95"/>
                    <a:pt x="2572" y="131"/>
                    <a:pt x="2614" y="173"/>
                  </a:cubicBezTo>
                  <a:cubicBezTo>
                    <a:pt x="2657" y="216"/>
                    <a:pt x="2691" y="264"/>
                    <a:pt x="2716" y="315"/>
                  </a:cubicBezTo>
                  <a:cubicBezTo>
                    <a:pt x="2726" y="337"/>
                    <a:pt x="2736" y="361"/>
                    <a:pt x="2746" y="390"/>
                  </a:cubicBezTo>
                  <a:cubicBezTo>
                    <a:pt x="2753" y="412"/>
                    <a:pt x="2761" y="434"/>
                    <a:pt x="2768" y="455"/>
                  </a:cubicBezTo>
                  <a:cubicBezTo>
                    <a:pt x="2782" y="501"/>
                    <a:pt x="2797" y="548"/>
                    <a:pt x="2818" y="591"/>
                  </a:cubicBezTo>
                  <a:cubicBezTo>
                    <a:pt x="2841" y="639"/>
                    <a:pt x="2868" y="677"/>
                    <a:pt x="2902" y="707"/>
                  </a:cubicBezTo>
                  <a:cubicBezTo>
                    <a:pt x="2938" y="739"/>
                    <a:pt x="2983" y="762"/>
                    <a:pt x="3035" y="775"/>
                  </a:cubicBezTo>
                  <a:cubicBezTo>
                    <a:pt x="3081" y="786"/>
                    <a:pt x="3132" y="790"/>
                    <a:pt x="3183" y="786"/>
                  </a:cubicBezTo>
                  <a:cubicBezTo>
                    <a:pt x="3231" y="782"/>
                    <a:pt x="3277" y="771"/>
                    <a:pt x="3311" y="763"/>
                  </a:cubicBezTo>
                  <a:cubicBezTo>
                    <a:pt x="3329" y="759"/>
                    <a:pt x="3347" y="754"/>
                    <a:pt x="3364" y="749"/>
                  </a:cubicBezTo>
                  <a:cubicBezTo>
                    <a:pt x="3395" y="741"/>
                    <a:pt x="3428" y="733"/>
                    <a:pt x="3460" y="726"/>
                  </a:cubicBezTo>
                  <a:cubicBezTo>
                    <a:pt x="3566" y="704"/>
                    <a:pt x="3675" y="702"/>
                    <a:pt x="3773" y="721"/>
                  </a:cubicBezTo>
                  <a:cubicBezTo>
                    <a:pt x="3827" y="732"/>
                    <a:pt x="3878" y="748"/>
                    <a:pt x="3924" y="771"/>
                  </a:cubicBezTo>
                  <a:cubicBezTo>
                    <a:pt x="3974" y="795"/>
                    <a:pt x="4019" y="825"/>
                    <a:pt x="4058" y="862"/>
                  </a:cubicBezTo>
                  <a:cubicBezTo>
                    <a:pt x="4096" y="898"/>
                    <a:pt x="4129" y="938"/>
                    <a:pt x="4158" y="986"/>
                  </a:cubicBezTo>
                  <a:cubicBezTo>
                    <a:pt x="4183" y="1028"/>
                    <a:pt x="4205" y="1075"/>
                    <a:pt x="4225" y="1130"/>
                  </a:cubicBezTo>
                  <a:cubicBezTo>
                    <a:pt x="4262" y="1230"/>
                    <a:pt x="4285" y="1341"/>
                    <a:pt x="4307" y="1449"/>
                  </a:cubicBezTo>
                  <a:cubicBezTo>
                    <a:pt x="4316" y="1496"/>
                    <a:pt x="4326" y="1546"/>
                    <a:pt x="4338" y="1593"/>
                  </a:cubicBezTo>
                  <a:cubicBezTo>
                    <a:pt x="4346" y="1629"/>
                    <a:pt x="4354" y="1662"/>
                    <a:pt x="4363" y="1692"/>
                  </a:cubicBezTo>
                  <a:cubicBezTo>
                    <a:pt x="4387" y="1778"/>
                    <a:pt x="4419" y="1867"/>
                    <a:pt x="4462" y="1965"/>
                  </a:cubicBezTo>
                  <a:cubicBezTo>
                    <a:pt x="4522" y="2103"/>
                    <a:pt x="4594" y="2241"/>
                    <a:pt x="4677" y="2373"/>
                  </a:cubicBezTo>
                  <a:cubicBezTo>
                    <a:pt x="4704" y="2417"/>
                    <a:pt x="4733" y="2461"/>
                    <a:pt x="4762" y="2504"/>
                  </a:cubicBezTo>
                  <a:cubicBezTo>
                    <a:pt x="4842" y="2626"/>
                    <a:pt x="4925" y="2753"/>
                    <a:pt x="4980" y="2889"/>
                  </a:cubicBezTo>
                  <a:cubicBezTo>
                    <a:pt x="5028" y="3006"/>
                    <a:pt x="5055" y="3131"/>
                    <a:pt x="5060" y="3259"/>
                  </a:cubicBezTo>
                  <a:cubicBezTo>
                    <a:pt x="5065" y="3382"/>
                    <a:pt x="5051" y="3505"/>
                    <a:pt x="5017" y="3625"/>
                  </a:cubicBezTo>
                  <a:cubicBezTo>
                    <a:pt x="4959" y="3834"/>
                    <a:pt x="4840" y="4044"/>
                    <a:pt x="4664" y="4249"/>
                  </a:cubicBezTo>
                  <a:cubicBezTo>
                    <a:pt x="4648" y="4269"/>
                    <a:pt x="4630" y="4289"/>
                    <a:pt x="4611" y="4311"/>
                  </a:cubicBezTo>
                  <a:cubicBezTo>
                    <a:pt x="4547" y="4381"/>
                    <a:pt x="4488" y="4441"/>
                    <a:pt x="4430" y="4495"/>
                  </a:cubicBezTo>
                  <a:cubicBezTo>
                    <a:pt x="4330" y="4588"/>
                    <a:pt x="4217" y="4675"/>
                    <a:pt x="4108" y="4759"/>
                  </a:cubicBezTo>
                  <a:cubicBezTo>
                    <a:pt x="4043" y="4809"/>
                    <a:pt x="3977" y="4860"/>
                    <a:pt x="3913" y="4912"/>
                  </a:cubicBezTo>
                  <a:cubicBezTo>
                    <a:pt x="3755" y="5042"/>
                    <a:pt x="3605" y="5185"/>
                    <a:pt x="3459" y="5324"/>
                  </a:cubicBezTo>
                  <a:cubicBezTo>
                    <a:pt x="3438" y="5344"/>
                    <a:pt x="3416" y="5365"/>
                    <a:pt x="3395" y="5385"/>
                  </a:cubicBezTo>
                  <a:cubicBezTo>
                    <a:pt x="3257" y="5516"/>
                    <a:pt x="3120" y="5643"/>
                    <a:pt x="2970" y="5754"/>
                  </a:cubicBezTo>
                  <a:cubicBezTo>
                    <a:pt x="2879" y="5820"/>
                    <a:pt x="2797" y="5867"/>
                    <a:pt x="2719" y="5897"/>
                  </a:cubicBezTo>
                  <a:cubicBezTo>
                    <a:pt x="2673" y="5915"/>
                    <a:pt x="2626" y="5928"/>
                    <a:pt x="2581" y="5934"/>
                  </a:cubicBezTo>
                  <a:cubicBezTo>
                    <a:pt x="2558" y="5937"/>
                    <a:pt x="2535" y="5939"/>
                    <a:pt x="2511" y="5939"/>
                  </a:cubicBezTo>
                  <a:cubicBezTo>
                    <a:pt x="2486" y="5939"/>
                    <a:pt x="2461" y="5937"/>
                    <a:pt x="2436" y="5933"/>
                  </a:cubicBezTo>
                  <a:moveTo>
                    <a:pt x="3460" y="727"/>
                  </a:moveTo>
                  <a:cubicBezTo>
                    <a:pt x="3428" y="734"/>
                    <a:pt x="3396" y="742"/>
                    <a:pt x="3365" y="750"/>
                  </a:cubicBezTo>
                  <a:cubicBezTo>
                    <a:pt x="3347" y="755"/>
                    <a:pt x="3329" y="759"/>
                    <a:pt x="3312" y="764"/>
                  </a:cubicBezTo>
                  <a:cubicBezTo>
                    <a:pt x="3277" y="772"/>
                    <a:pt x="3231" y="782"/>
                    <a:pt x="3183" y="787"/>
                  </a:cubicBezTo>
                  <a:cubicBezTo>
                    <a:pt x="3132" y="791"/>
                    <a:pt x="3081" y="787"/>
                    <a:pt x="3035" y="776"/>
                  </a:cubicBezTo>
                  <a:cubicBezTo>
                    <a:pt x="2983" y="762"/>
                    <a:pt x="2938" y="739"/>
                    <a:pt x="2901" y="707"/>
                  </a:cubicBezTo>
                  <a:cubicBezTo>
                    <a:pt x="2867" y="677"/>
                    <a:pt x="2840" y="640"/>
                    <a:pt x="2817" y="592"/>
                  </a:cubicBezTo>
                  <a:cubicBezTo>
                    <a:pt x="2797" y="549"/>
                    <a:pt x="2781" y="501"/>
                    <a:pt x="2767" y="456"/>
                  </a:cubicBezTo>
                  <a:cubicBezTo>
                    <a:pt x="2760" y="434"/>
                    <a:pt x="2753" y="412"/>
                    <a:pt x="2745" y="390"/>
                  </a:cubicBezTo>
                  <a:cubicBezTo>
                    <a:pt x="2735" y="361"/>
                    <a:pt x="2725" y="337"/>
                    <a:pt x="2715" y="316"/>
                  </a:cubicBezTo>
                  <a:cubicBezTo>
                    <a:pt x="2691" y="264"/>
                    <a:pt x="2656" y="216"/>
                    <a:pt x="2613" y="173"/>
                  </a:cubicBezTo>
                  <a:cubicBezTo>
                    <a:pt x="2572" y="131"/>
                    <a:pt x="2524" y="96"/>
                    <a:pt x="2471" y="68"/>
                  </a:cubicBezTo>
                  <a:cubicBezTo>
                    <a:pt x="2418" y="40"/>
                    <a:pt x="2363" y="21"/>
                    <a:pt x="2308" y="11"/>
                  </a:cubicBezTo>
                  <a:cubicBezTo>
                    <a:pt x="2251" y="1"/>
                    <a:pt x="2196" y="2"/>
                    <a:pt x="2145" y="14"/>
                  </a:cubicBezTo>
                  <a:cubicBezTo>
                    <a:pt x="2100" y="25"/>
                    <a:pt x="2058" y="42"/>
                    <a:pt x="2017" y="66"/>
                  </a:cubicBezTo>
                  <a:cubicBezTo>
                    <a:pt x="1980" y="88"/>
                    <a:pt x="1944" y="116"/>
                    <a:pt x="1908" y="150"/>
                  </a:cubicBezTo>
                  <a:cubicBezTo>
                    <a:pt x="1841" y="214"/>
                    <a:pt x="1782" y="293"/>
                    <a:pt x="1725" y="370"/>
                  </a:cubicBezTo>
                  <a:cubicBezTo>
                    <a:pt x="1713" y="385"/>
                    <a:pt x="1701" y="401"/>
                    <a:pt x="1690" y="416"/>
                  </a:cubicBezTo>
                  <a:cubicBezTo>
                    <a:pt x="1625" y="502"/>
                    <a:pt x="1558" y="571"/>
                    <a:pt x="1492" y="621"/>
                  </a:cubicBezTo>
                  <a:cubicBezTo>
                    <a:pt x="1408" y="684"/>
                    <a:pt x="1325" y="718"/>
                    <a:pt x="1243" y="721"/>
                  </a:cubicBezTo>
                  <a:cubicBezTo>
                    <a:pt x="1214" y="722"/>
                    <a:pt x="1185" y="719"/>
                    <a:pt x="1156" y="713"/>
                  </a:cubicBezTo>
                  <a:cubicBezTo>
                    <a:pt x="1135" y="708"/>
                    <a:pt x="1113" y="701"/>
                    <a:pt x="1093" y="694"/>
                  </a:cubicBezTo>
                  <a:cubicBezTo>
                    <a:pt x="1061" y="685"/>
                    <a:pt x="1029" y="674"/>
                    <a:pt x="997" y="671"/>
                  </a:cubicBezTo>
                  <a:cubicBezTo>
                    <a:pt x="953" y="667"/>
                    <a:pt x="908" y="675"/>
                    <a:pt x="864" y="695"/>
                  </a:cubicBezTo>
                  <a:cubicBezTo>
                    <a:pt x="825" y="714"/>
                    <a:pt x="787" y="741"/>
                    <a:pt x="753" y="776"/>
                  </a:cubicBezTo>
                  <a:cubicBezTo>
                    <a:pt x="687" y="844"/>
                    <a:pt x="638" y="934"/>
                    <a:pt x="607" y="1043"/>
                  </a:cubicBezTo>
                  <a:cubicBezTo>
                    <a:pt x="581" y="1134"/>
                    <a:pt x="567" y="1241"/>
                    <a:pt x="565" y="1361"/>
                  </a:cubicBezTo>
                  <a:cubicBezTo>
                    <a:pt x="565" y="1422"/>
                    <a:pt x="578" y="1511"/>
                    <a:pt x="592" y="1604"/>
                  </a:cubicBezTo>
                  <a:cubicBezTo>
                    <a:pt x="608" y="1707"/>
                    <a:pt x="626" y="1823"/>
                    <a:pt x="628" y="1925"/>
                  </a:cubicBezTo>
                  <a:cubicBezTo>
                    <a:pt x="631" y="2042"/>
                    <a:pt x="613" y="2123"/>
                    <a:pt x="573" y="2170"/>
                  </a:cubicBezTo>
                  <a:cubicBezTo>
                    <a:pt x="537" y="2213"/>
                    <a:pt x="486" y="2247"/>
                    <a:pt x="437" y="2280"/>
                  </a:cubicBezTo>
                  <a:cubicBezTo>
                    <a:pt x="382" y="2316"/>
                    <a:pt x="325" y="2354"/>
                    <a:pt x="289" y="2404"/>
                  </a:cubicBezTo>
                  <a:cubicBezTo>
                    <a:pt x="284" y="2411"/>
                    <a:pt x="277" y="2420"/>
                    <a:pt x="271" y="2429"/>
                  </a:cubicBezTo>
                  <a:cubicBezTo>
                    <a:pt x="204" y="2528"/>
                    <a:pt x="121" y="2661"/>
                    <a:pt x="74" y="2807"/>
                  </a:cubicBezTo>
                  <a:cubicBezTo>
                    <a:pt x="16" y="2988"/>
                    <a:pt x="6" y="3186"/>
                    <a:pt x="3" y="3372"/>
                  </a:cubicBezTo>
                  <a:cubicBezTo>
                    <a:pt x="1" y="3571"/>
                    <a:pt x="4" y="3751"/>
                    <a:pt x="60" y="3925"/>
                  </a:cubicBezTo>
                  <a:cubicBezTo>
                    <a:pt x="89" y="4014"/>
                    <a:pt x="132" y="4100"/>
                    <a:pt x="187" y="4180"/>
                  </a:cubicBezTo>
                  <a:cubicBezTo>
                    <a:pt x="407" y="4501"/>
                    <a:pt x="791" y="4694"/>
                    <a:pt x="1074" y="4800"/>
                  </a:cubicBezTo>
                  <a:cubicBezTo>
                    <a:pt x="1087" y="4805"/>
                    <a:pt x="1101" y="4810"/>
                    <a:pt x="1114" y="4815"/>
                  </a:cubicBezTo>
                  <a:cubicBezTo>
                    <a:pt x="1203" y="4848"/>
                    <a:pt x="1296" y="4882"/>
                    <a:pt x="1380" y="4933"/>
                  </a:cubicBezTo>
                  <a:cubicBezTo>
                    <a:pt x="1446" y="4974"/>
                    <a:pt x="1509" y="5027"/>
                    <a:pt x="1572" y="5094"/>
                  </a:cubicBezTo>
                  <a:cubicBezTo>
                    <a:pt x="1603" y="5127"/>
                    <a:pt x="1654" y="5184"/>
                    <a:pt x="1733" y="5293"/>
                  </a:cubicBezTo>
                  <a:cubicBezTo>
                    <a:pt x="1759" y="5328"/>
                    <a:pt x="1784" y="5365"/>
                    <a:pt x="1809" y="5401"/>
                  </a:cubicBezTo>
                  <a:cubicBezTo>
                    <a:pt x="1829" y="5430"/>
                    <a:pt x="1850" y="5460"/>
                    <a:pt x="1871" y="5489"/>
                  </a:cubicBezTo>
                  <a:cubicBezTo>
                    <a:pt x="1957" y="5610"/>
                    <a:pt x="2039" y="5703"/>
                    <a:pt x="2121" y="5773"/>
                  </a:cubicBezTo>
                  <a:cubicBezTo>
                    <a:pt x="2170" y="5815"/>
                    <a:pt x="2221" y="5850"/>
                    <a:pt x="2270" y="5876"/>
                  </a:cubicBezTo>
                  <a:cubicBezTo>
                    <a:pt x="2325" y="5905"/>
                    <a:pt x="2381" y="5923"/>
                    <a:pt x="2436" y="5932"/>
                  </a:cubicBezTo>
                  <a:cubicBezTo>
                    <a:pt x="2483" y="5939"/>
                    <a:pt x="2532" y="5940"/>
                    <a:pt x="2581" y="5933"/>
                  </a:cubicBezTo>
                  <a:cubicBezTo>
                    <a:pt x="2626" y="5927"/>
                    <a:pt x="2672" y="5915"/>
                    <a:pt x="2719" y="5897"/>
                  </a:cubicBezTo>
                  <a:cubicBezTo>
                    <a:pt x="2797" y="5867"/>
                    <a:pt x="2879" y="5820"/>
                    <a:pt x="2969" y="5753"/>
                  </a:cubicBezTo>
                  <a:cubicBezTo>
                    <a:pt x="3120" y="5643"/>
                    <a:pt x="3256" y="5516"/>
                    <a:pt x="3394" y="5385"/>
                  </a:cubicBezTo>
                  <a:cubicBezTo>
                    <a:pt x="3416" y="5364"/>
                    <a:pt x="3438" y="5344"/>
                    <a:pt x="3459" y="5324"/>
                  </a:cubicBezTo>
                  <a:cubicBezTo>
                    <a:pt x="3604" y="5185"/>
                    <a:pt x="3754" y="5041"/>
                    <a:pt x="3912" y="4912"/>
                  </a:cubicBezTo>
                  <a:cubicBezTo>
                    <a:pt x="3976" y="4859"/>
                    <a:pt x="4043" y="4808"/>
                    <a:pt x="4107" y="4759"/>
                  </a:cubicBezTo>
                  <a:cubicBezTo>
                    <a:pt x="4216" y="4675"/>
                    <a:pt x="4329" y="4588"/>
                    <a:pt x="4430" y="4495"/>
                  </a:cubicBezTo>
                  <a:cubicBezTo>
                    <a:pt x="4488" y="4441"/>
                    <a:pt x="4547" y="4380"/>
                    <a:pt x="4610" y="4310"/>
                  </a:cubicBezTo>
                  <a:cubicBezTo>
                    <a:pt x="4630" y="4288"/>
                    <a:pt x="4647" y="4268"/>
                    <a:pt x="4664" y="4249"/>
                  </a:cubicBezTo>
                  <a:cubicBezTo>
                    <a:pt x="4839" y="4044"/>
                    <a:pt x="4958" y="3834"/>
                    <a:pt x="5016" y="3625"/>
                  </a:cubicBezTo>
                  <a:cubicBezTo>
                    <a:pt x="5050" y="3504"/>
                    <a:pt x="5064" y="3381"/>
                    <a:pt x="5059" y="3259"/>
                  </a:cubicBezTo>
                  <a:cubicBezTo>
                    <a:pt x="5054" y="3131"/>
                    <a:pt x="5027" y="3006"/>
                    <a:pt x="4980" y="2889"/>
                  </a:cubicBezTo>
                  <a:cubicBezTo>
                    <a:pt x="4924" y="2753"/>
                    <a:pt x="4841" y="2627"/>
                    <a:pt x="4761" y="2504"/>
                  </a:cubicBezTo>
                  <a:cubicBezTo>
                    <a:pt x="4733" y="2462"/>
                    <a:pt x="4704" y="2418"/>
                    <a:pt x="4676" y="2374"/>
                  </a:cubicBezTo>
                  <a:cubicBezTo>
                    <a:pt x="4594" y="2241"/>
                    <a:pt x="4521" y="2104"/>
                    <a:pt x="4461" y="1965"/>
                  </a:cubicBezTo>
                  <a:cubicBezTo>
                    <a:pt x="4419" y="1867"/>
                    <a:pt x="4386" y="1778"/>
                    <a:pt x="4362" y="1692"/>
                  </a:cubicBezTo>
                  <a:cubicBezTo>
                    <a:pt x="4354" y="1662"/>
                    <a:pt x="4345" y="1629"/>
                    <a:pt x="4337" y="1593"/>
                  </a:cubicBezTo>
                  <a:cubicBezTo>
                    <a:pt x="4326" y="1546"/>
                    <a:pt x="4316" y="1497"/>
                    <a:pt x="4306" y="1449"/>
                  </a:cubicBezTo>
                  <a:cubicBezTo>
                    <a:pt x="4284" y="1342"/>
                    <a:pt x="4261" y="1231"/>
                    <a:pt x="4224" y="1130"/>
                  </a:cubicBezTo>
                  <a:cubicBezTo>
                    <a:pt x="4205" y="1076"/>
                    <a:pt x="4183" y="1029"/>
                    <a:pt x="4157" y="986"/>
                  </a:cubicBezTo>
                  <a:cubicBezTo>
                    <a:pt x="4128" y="939"/>
                    <a:pt x="4096" y="898"/>
                    <a:pt x="4058" y="863"/>
                  </a:cubicBezTo>
                  <a:cubicBezTo>
                    <a:pt x="4019" y="826"/>
                    <a:pt x="3974" y="795"/>
                    <a:pt x="3924" y="771"/>
                  </a:cubicBezTo>
                  <a:cubicBezTo>
                    <a:pt x="3878" y="749"/>
                    <a:pt x="3827" y="732"/>
                    <a:pt x="3773" y="722"/>
                  </a:cubicBezTo>
                  <a:cubicBezTo>
                    <a:pt x="3728" y="713"/>
                    <a:pt x="3680" y="709"/>
                    <a:pt x="3632" y="709"/>
                  </a:cubicBezTo>
                  <a:cubicBezTo>
                    <a:pt x="3575" y="709"/>
                    <a:pt x="3517" y="715"/>
                    <a:pt x="3460" y="72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85" name="Freeform 50">
              <a:extLst>
                <a:ext uri="{FF2B5EF4-FFF2-40B4-BE49-F238E27FC236}">
                  <a16:creationId xmlns:a16="http://schemas.microsoft.com/office/drawing/2014/main" id="{7E82C0A1-CF25-4F82-A711-D78FA4D03430}"/>
                </a:ext>
              </a:extLst>
            </p:cNvPr>
            <p:cNvSpPr>
              <a:spLocks noEditPoints="1"/>
            </p:cNvSpPr>
            <p:nvPr/>
          </p:nvSpPr>
          <p:spPr bwMode="auto">
            <a:xfrm>
              <a:off x="3849" y="15"/>
              <a:ext cx="3800" cy="4420"/>
            </a:xfrm>
            <a:custGeom>
              <a:avLst/>
              <a:gdLst>
                <a:gd name="T0" fmla="*/ 2130 w 5134"/>
                <a:gd name="T1" fmla="*/ 5801 h 5972"/>
                <a:gd name="T2" fmla="*/ 1740 w 5134"/>
                <a:gd name="T3" fmla="*/ 5320 h 5972"/>
                <a:gd name="T4" fmla="*/ 1077 w 5134"/>
                <a:gd name="T5" fmla="*/ 4826 h 5972"/>
                <a:gd name="T6" fmla="*/ 65 w 5134"/>
                <a:gd name="T7" fmla="*/ 3966 h 5972"/>
                <a:gd name="T8" fmla="*/ 64 w 5134"/>
                <a:gd name="T9" fmla="*/ 2858 h 5972"/>
                <a:gd name="T10" fmla="*/ 279 w 5134"/>
                <a:gd name="T11" fmla="*/ 2407 h 5972"/>
                <a:gd name="T12" fmla="*/ 625 w 5134"/>
                <a:gd name="T13" fmla="*/ 1890 h 5972"/>
                <a:gd name="T14" fmla="*/ 635 w 5134"/>
                <a:gd name="T15" fmla="*/ 1024 h 5972"/>
                <a:gd name="T16" fmla="*/ 899 w 5134"/>
                <a:gd name="T17" fmla="*/ 683 h 5972"/>
                <a:gd name="T18" fmla="*/ 1193 w 5134"/>
                <a:gd name="T19" fmla="*/ 690 h 5972"/>
                <a:gd name="T20" fmla="*/ 1529 w 5134"/>
                <a:gd name="T21" fmla="*/ 589 h 5972"/>
                <a:gd name="T22" fmla="*/ 1950 w 5134"/>
                <a:gd name="T23" fmla="*/ 141 h 5972"/>
                <a:gd name="T24" fmla="*/ 2364 w 5134"/>
                <a:gd name="T25" fmla="*/ 11 h 5972"/>
                <a:gd name="T26" fmla="*/ 2774 w 5134"/>
                <a:gd name="T27" fmla="*/ 312 h 5972"/>
                <a:gd name="T28" fmla="*/ 2973 w 5134"/>
                <a:gd name="T29" fmla="*/ 688 h 5972"/>
                <a:gd name="T30" fmla="*/ 3384 w 5134"/>
                <a:gd name="T31" fmla="*/ 746 h 5972"/>
                <a:gd name="T32" fmla="*/ 3843 w 5134"/>
                <a:gd name="T33" fmla="*/ 718 h 5972"/>
                <a:gd name="T34" fmla="*/ 4212 w 5134"/>
                <a:gd name="T35" fmla="*/ 983 h 5972"/>
                <a:gd name="T36" fmla="*/ 4391 w 5134"/>
                <a:gd name="T37" fmla="*/ 1597 h 5972"/>
                <a:gd name="T38" fmla="*/ 4751 w 5134"/>
                <a:gd name="T39" fmla="*/ 2357 h 5972"/>
                <a:gd name="T40" fmla="*/ 5131 w 5134"/>
                <a:gd name="T41" fmla="*/ 3249 h 5972"/>
                <a:gd name="T42" fmla="*/ 4709 w 5134"/>
                <a:gd name="T43" fmla="*/ 4249 h 5972"/>
                <a:gd name="T44" fmla="*/ 4122 w 5134"/>
                <a:gd name="T45" fmla="*/ 4816 h 5972"/>
                <a:gd name="T46" fmla="*/ 3435 w 5134"/>
                <a:gd name="T47" fmla="*/ 5423 h 5972"/>
                <a:gd name="T48" fmla="*/ 2594 w 5134"/>
                <a:gd name="T49" fmla="*/ 5967 h 5972"/>
                <a:gd name="T50" fmla="*/ 3532 w 5134"/>
                <a:gd name="T51" fmla="*/ 714 h 5972"/>
                <a:gd name="T52" fmla="*/ 3256 w 5134"/>
                <a:gd name="T53" fmla="*/ 766 h 5972"/>
                <a:gd name="T54" fmla="*/ 2829 w 5134"/>
                <a:gd name="T55" fmla="*/ 446 h 5972"/>
                <a:gd name="T56" fmla="*/ 2669 w 5134"/>
                <a:gd name="T57" fmla="*/ 174 h 5972"/>
                <a:gd name="T58" fmla="*/ 2201 w 5134"/>
                <a:gd name="T59" fmla="*/ 10 h 5972"/>
                <a:gd name="T60" fmla="*/ 1751 w 5134"/>
                <a:gd name="T61" fmla="*/ 361 h 5972"/>
                <a:gd name="T62" fmla="*/ 1409 w 5134"/>
                <a:gd name="T63" fmla="*/ 661 h 5972"/>
                <a:gd name="T64" fmla="*/ 1129 w 5134"/>
                <a:gd name="T65" fmla="*/ 675 h 5972"/>
                <a:gd name="T66" fmla="*/ 787 w 5134"/>
                <a:gd name="T67" fmla="*/ 763 h 5972"/>
                <a:gd name="T68" fmla="*/ 584 w 5134"/>
                <a:gd name="T69" fmla="*/ 1334 h 5972"/>
                <a:gd name="T70" fmla="*/ 565 w 5134"/>
                <a:gd name="T71" fmla="*/ 2129 h 5972"/>
                <a:gd name="T72" fmla="*/ 263 w 5134"/>
                <a:gd name="T73" fmla="*/ 2436 h 5972"/>
                <a:gd name="T74" fmla="*/ 1 w 5134"/>
                <a:gd name="T75" fmla="*/ 3419 h 5972"/>
                <a:gd name="T76" fmla="*/ 194 w 5134"/>
                <a:gd name="T77" fmla="*/ 4216 h 5972"/>
                <a:gd name="T78" fmla="*/ 1113 w 5134"/>
                <a:gd name="T79" fmla="*/ 4838 h 5972"/>
                <a:gd name="T80" fmla="*/ 1821 w 5134"/>
                <a:gd name="T81" fmla="*/ 5432 h 5972"/>
                <a:gd name="T82" fmla="*/ 2280 w 5134"/>
                <a:gd name="T83" fmla="*/ 5904 h 5972"/>
                <a:gd name="T84" fmla="*/ 2735 w 5134"/>
                <a:gd name="T85" fmla="*/ 5933 h 5972"/>
                <a:gd name="T86" fmla="*/ 3518 w 5134"/>
                <a:gd name="T87" fmla="*/ 5344 h 5972"/>
                <a:gd name="T88" fmla="*/ 4481 w 5134"/>
                <a:gd name="T89" fmla="*/ 4506 h 5972"/>
                <a:gd name="T90" fmla="*/ 4923 w 5134"/>
                <a:gd name="T91" fmla="*/ 3953 h 5972"/>
                <a:gd name="T92" fmla="*/ 5053 w 5134"/>
                <a:gd name="T93" fmla="*/ 2872 h 5972"/>
                <a:gd name="T94" fmla="*/ 4527 w 5134"/>
                <a:gd name="T95" fmla="*/ 1958 h 5972"/>
                <a:gd name="T96" fmla="*/ 4349 w 5134"/>
                <a:gd name="T97" fmla="*/ 1415 h 5972"/>
                <a:gd name="T98" fmla="*/ 4121 w 5134"/>
                <a:gd name="T99" fmla="*/ 866 h 5972"/>
                <a:gd name="T100" fmla="*/ 3680 w 5134"/>
                <a:gd name="T101" fmla="*/ 701 h 5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34" h="5972">
                  <a:moveTo>
                    <a:pt x="2446" y="5963"/>
                  </a:moveTo>
                  <a:cubicBezTo>
                    <a:pt x="2390" y="5954"/>
                    <a:pt x="2334" y="5934"/>
                    <a:pt x="2280" y="5905"/>
                  </a:cubicBezTo>
                  <a:cubicBezTo>
                    <a:pt x="2230" y="5878"/>
                    <a:pt x="2180" y="5843"/>
                    <a:pt x="2130" y="5801"/>
                  </a:cubicBezTo>
                  <a:cubicBezTo>
                    <a:pt x="2049" y="5730"/>
                    <a:pt x="1967" y="5637"/>
                    <a:pt x="1879" y="5516"/>
                  </a:cubicBezTo>
                  <a:cubicBezTo>
                    <a:pt x="1859" y="5488"/>
                    <a:pt x="1839" y="5460"/>
                    <a:pt x="1820" y="5433"/>
                  </a:cubicBezTo>
                  <a:cubicBezTo>
                    <a:pt x="1794" y="5396"/>
                    <a:pt x="1767" y="5357"/>
                    <a:pt x="1740" y="5320"/>
                  </a:cubicBezTo>
                  <a:cubicBezTo>
                    <a:pt x="1648" y="5195"/>
                    <a:pt x="1534" y="5055"/>
                    <a:pt x="1383" y="4962"/>
                  </a:cubicBezTo>
                  <a:cubicBezTo>
                    <a:pt x="1298" y="4909"/>
                    <a:pt x="1204" y="4873"/>
                    <a:pt x="1113" y="4839"/>
                  </a:cubicBezTo>
                  <a:cubicBezTo>
                    <a:pt x="1101" y="4835"/>
                    <a:pt x="1089" y="4830"/>
                    <a:pt x="1077" y="4826"/>
                  </a:cubicBezTo>
                  <a:cubicBezTo>
                    <a:pt x="892" y="4756"/>
                    <a:pt x="727" y="4674"/>
                    <a:pt x="587" y="4583"/>
                  </a:cubicBezTo>
                  <a:cubicBezTo>
                    <a:pt x="420" y="4474"/>
                    <a:pt x="288" y="4351"/>
                    <a:pt x="193" y="4217"/>
                  </a:cubicBezTo>
                  <a:cubicBezTo>
                    <a:pt x="138" y="4138"/>
                    <a:pt x="95" y="4053"/>
                    <a:pt x="65" y="3966"/>
                  </a:cubicBezTo>
                  <a:cubicBezTo>
                    <a:pt x="37" y="3885"/>
                    <a:pt x="19" y="3797"/>
                    <a:pt x="10" y="3695"/>
                  </a:cubicBezTo>
                  <a:cubicBezTo>
                    <a:pt x="1" y="3600"/>
                    <a:pt x="0" y="3507"/>
                    <a:pt x="0" y="3419"/>
                  </a:cubicBezTo>
                  <a:cubicBezTo>
                    <a:pt x="0" y="3259"/>
                    <a:pt x="8" y="3051"/>
                    <a:pt x="64" y="2858"/>
                  </a:cubicBezTo>
                  <a:cubicBezTo>
                    <a:pt x="106" y="2717"/>
                    <a:pt x="180" y="2584"/>
                    <a:pt x="246" y="2466"/>
                  </a:cubicBezTo>
                  <a:cubicBezTo>
                    <a:pt x="251" y="2456"/>
                    <a:pt x="257" y="2446"/>
                    <a:pt x="262" y="2436"/>
                  </a:cubicBezTo>
                  <a:cubicBezTo>
                    <a:pt x="268" y="2426"/>
                    <a:pt x="274" y="2415"/>
                    <a:pt x="279" y="2407"/>
                  </a:cubicBezTo>
                  <a:cubicBezTo>
                    <a:pt x="316" y="2345"/>
                    <a:pt x="376" y="2296"/>
                    <a:pt x="435" y="2249"/>
                  </a:cubicBezTo>
                  <a:cubicBezTo>
                    <a:pt x="481" y="2212"/>
                    <a:pt x="528" y="2174"/>
                    <a:pt x="565" y="2129"/>
                  </a:cubicBezTo>
                  <a:cubicBezTo>
                    <a:pt x="604" y="2081"/>
                    <a:pt x="624" y="2002"/>
                    <a:pt x="625" y="1890"/>
                  </a:cubicBezTo>
                  <a:cubicBezTo>
                    <a:pt x="626" y="1791"/>
                    <a:pt x="613" y="1679"/>
                    <a:pt x="601" y="1580"/>
                  </a:cubicBezTo>
                  <a:cubicBezTo>
                    <a:pt x="590" y="1485"/>
                    <a:pt x="580" y="1396"/>
                    <a:pt x="584" y="1334"/>
                  </a:cubicBezTo>
                  <a:cubicBezTo>
                    <a:pt x="591" y="1213"/>
                    <a:pt x="607" y="1112"/>
                    <a:pt x="635" y="1024"/>
                  </a:cubicBezTo>
                  <a:cubicBezTo>
                    <a:pt x="651" y="973"/>
                    <a:pt x="671" y="925"/>
                    <a:pt x="695" y="884"/>
                  </a:cubicBezTo>
                  <a:cubicBezTo>
                    <a:pt x="721" y="838"/>
                    <a:pt x="752" y="797"/>
                    <a:pt x="786" y="763"/>
                  </a:cubicBezTo>
                  <a:cubicBezTo>
                    <a:pt x="821" y="729"/>
                    <a:pt x="859" y="701"/>
                    <a:pt x="899" y="683"/>
                  </a:cubicBezTo>
                  <a:cubicBezTo>
                    <a:pt x="943" y="662"/>
                    <a:pt x="989" y="653"/>
                    <a:pt x="1033" y="656"/>
                  </a:cubicBezTo>
                  <a:cubicBezTo>
                    <a:pt x="1065" y="658"/>
                    <a:pt x="1098" y="666"/>
                    <a:pt x="1129" y="675"/>
                  </a:cubicBezTo>
                  <a:cubicBezTo>
                    <a:pt x="1150" y="680"/>
                    <a:pt x="1171" y="686"/>
                    <a:pt x="1193" y="690"/>
                  </a:cubicBezTo>
                  <a:cubicBezTo>
                    <a:pt x="1222" y="695"/>
                    <a:pt x="1251" y="696"/>
                    <a:pt x="1279" y="694"/>
                  </a:cubicBezTo>
                  <a:cubicBezTo>
                    <a:pt x="1322" y="691"/>
                    <a:pt x="1366" y="680"/>
                    <a:pt x="1409" y="660"/>
                  </a:cubicBezTo>
                  <a:cubicBezTo>
                    <a:pt x="1448" y="643"/>
                    <a:pt x="1488" y="619"/>
                    <a:pt x="1529" y="589"/>
                  </a:cubicBezTo>
                  <a:cubicBezTo>
                    <a:pt x="1593" y="539"/>
                    <a:pt x="1659" y="473"/>
                    <a:pt x="1730" y="386"/>
                  </a:cubicBezTo>
                  <a:cubicBezTo>
                    <a:pt x="1737" y="378"/>
                    <a:pt x="1744" y="369"/>
                    <a:pt x="1751" y="361"/>
                  </a:cubicBezTo>
                  <a:cubicBezTo>
                    <a:pt x="1813" y="284"/>
                    <a:pt x="1878" y="204"/>
                    <a:pt x="1950" y="141"/>
                  </a:cubicBezTo>
                  <a:cubicBezTo>
                    <a:pt x="1988" y="107"/>
                    <a:pt x="2026" y="80"/>
                    <a:pt x="2065" y="59"/>
                  </a:cubicBezTo>
                  <a:cubicBezTo>
                    <a:pt x="2109" y="35"/>
                    <a:pt x="2154" y="19"/>
                    <a:pt x="2201" y="10"/>
                  </a:cubicBezTo>
                  <a:cubicBezTo>
                    <a:pt x="2252" y="0"/>
                    <a:pt x="2307" y="0"/>
                    <a:pt x="2364" y="11"/>
                  </a:cubicBezTo>
                  <a:cubicBezTo>
                    <a:pt x="2419" y="22"/>
                    <a:pt x="2473" y="41"/>
                    <a:pt x="2526" y="69"/>
                  </a:cubicBezTo>
                  <a:cubicBezTo>
                    <a:pt x="2579" y="97"/>
                    <a:pt x="2627" y="132"/>
                    <a:pt x="2669" y="173"/>
                  </a:cubicBezTo>
                  <a:cubicBezTo>
                    <a:pt x="2713" y="216"/>
                    <a:pt x="2748" y="262"/>
                    <a:pt x="2774" y="312"/>
                  </a:cubicBezTo>
                  <a:cubicBezTo>
                    <a:pt x="2785" y="333"/>
                    <a:pt x="2795" y="356"/>
                    <a:pt x="2807" y="384"/>
                  </a:cubicBezTo>
                  <a:cubicBezTo>
                    <a:pt x="2815" y="404"/>
                    <a:pt x="2823" y="425"/>
                    <a:pt x="2830" y="445"/>
                  </a:cubicBezTo>
                  <a:cubicBezTo>
                    <a:pt x="2864" y="537"/>
                    <a:pt x="2897" y="624"/>
                    <a:pt x="2973" y="688"/>
                  </a:cubicBezTo>
                  <a:cubicBezTo>
                    <a:pt x="3010" y="719"/>
                    <a:pt x="3055" y="741"/>
                    <a:pt x="3108" y="754"/>
                  </a:cubicBezTo>
                  <a:cubicBezTo>
                    <a:pt x="3153" y="765"/>
                    <a:pt x="3205" y="769"/>
                    <a:pt x="3256" y="766"/>
                  </a:cubicBezTo>
                  <a:cubicBezTo>
                    <a:pt x="3303" y="762"/>
                    <a:pt x="3349" y="753"/>
                    <a:pt x="3384" y="746"/>
                  </a:cubicBezTo>
                  <a:cubicBezTo>
                    <a:pt x="3400" y="742"/>
                    <a:pt x="3416" y="738"/>
                    <a:pt x="3432" y="735"/>
                  </a:cubicBezTo>
                  <a:cubicBezTo>
                    <a:pt x="3464" y="727"/>
                    <a:pt x="3498" y="719"/>
                    <a:pt x="3532" y="713"/>
                  </a:cubicBezTo>
                  <a:cubicBezTo>
                    <a:pt x="3638" y="694"/>
                    <a:pt x="3746" y="696"/>
                    <a:pt x="3843" y="718"/>
                  </a:cubicBezTo>
                  <a:cubicBezTo>
                    <a:pt x="3896" y="729"/>
                    <a:pt x="3946" y="747"/>
                    <a:pt x="3991" y="771"/>
                  </a:cubicBezTo>
                  <a:cubicBezTo>
                    <a:pt x="4040" y="796"/>
                    <a:pt x="4084" y="828"/>
                    <a:pt x="4121" y="865"/>
                  </a:cubicBezTo>
                  <a:cubicBezTo>
                    <a:pt x="4156" y="900"/>
                    <a:pt x="4185" y="938"/>
                    <a:pt x="4212" y="983"/>
                  </a:cubicBezTo>
                  <a:cubicBezTo>
                    <a:pt x="4235" y="1023"/>
                    <a:pt x="4255" y="1067"/>
                    <a:pt x="4273" y="1117"/>
                  </a:cubicBezTo>
                  <a:cubicBezTo>
                    <a:pt x="4307" y="1211"/>
                    <a:pt x="4329" y="1315"/>
                    <a:pt x="4350" y="1415"/>
                  </a:cubicBezTo>
                  <a:cubicBezTo>
                    <a:pt x="4362" y="1475"/>
                    <a:pt x="4375" y="1538"/>
                    <a:pt x="4391" y="1597"/>
                  </a:cubicBezTo>
                  <a:cubicBezTo>
                    <a:pt x="4400" y="1631"/>
                    <a:pt x="4410" y="1664"/>
                    <a:pt x="4419" y="1694"/>
                  </a:cubicBezTo>
                  <a:cubicBezTo>
                    <a:pt x="4445" y="1774"/>
                    <a:pt x="4479" y="1858"/>
                    <a:pt x="4527" y="1958"/>
                  </a:cubicBezTo>
                  <a:cubicBezTo>
                    <a:pt x="4592" y="2092"/>
                    <a:pt x="4667" y="2226"/>
                    <a:pt x="4751" y="2357"/>
                  </a:cubicBezTo>
                  <a:cubicBezTo>
                    <a:pt x="4775" y="2394"/>
                    <a:pt x="4800" y="2431"/>
                    <a:pt x="4824" y="2468"/>
                  </a:cubicBezTo>
                  <a:cubicBezTo>
                    <a:pt x="4909" y="2596"/>
                    <a:pt x="4997" y="2728"/>
                    <a:pt x="5054" y="2871"/>
                  </a:cubicBezTo>
                  <a:cubicBezTo>
                    <a:pt x="5102" y="2991"/>
                    <a:pt x="5128" y="3118"/>
                    <a:pt x="5131" y="3249"/>
                  </a:cubicBezTo>
                  <a:cubicBezTo>
                    <a:pt x="5134" y="3374"/>
                    <a:pt x="5116" y="3498"/>
                    <a:pt x="5078" y="3620"/>
                  </a:cubicBezTo>
                  <a:cubicBezTo>
                    <a:pt x="5045" y="3729"/>
                    <a:pt x="4994" y="3839"/>
                    <a:pt x="4924" y="3953"/>
                  </a:cubicBezTo>
                  <a:cubicBezTo>
                    <a:pt x="4867" y="4046"/>
                    <a:pt x="4796" y="4143"/>
                    <a:pt x="4709" y="4249"/>
                  </a:cubicBezTo>
                  <a:cubicBezTo>
                    <a:pt x="4690" y="4271"/>
                    <a:pt x="4672" y="4293"/>
                    <a:pt x="4656" y="4312"/>
                  </a:cubicBezTo>
                  <a:cubicBezTo>
                    <a:pt x="4593" y="4386"/>
                    <a:pt x="4540" y="4447"/>
                    <a:pt x="4481" y="4506"/>
                  </a:cubicBezTo>
                  <a:cubicBezTo>
                    <a:pt x="4373" y="4616"/>
                    <a:pt x="4245" y="4718"/>
                    <a:pt x="4122" y="4816"/>
                  </a:cubicBezTo>
                  <a:cubicBezTo>
                    <a:pt x="4071" y="4857"/>
                    <a:pt x="4018" y="4899"/>
                    <a:pt x="3967" y="4942"/>
                  </a:cubicBezTo>
                  <a:cubicBezTo>
                    <a:pt x="3812" y="5070"/>
                    <a:pt x="3663" y="5210"/>
                    <a:pt x="3518" y="5345"/>
                  </a:cubicBezTo>
                  <a:cubicBezTo>
                    <a:pt x="3491" y="5370"/>
                    <a:pt x="3462" y="5397"/>
                    <a:pt x="3435" y="5423"/>
                  </a:cubicBezTo>
                  <a:cubicBezTo>
                    <a:pt x="3292" y="5556"/>
                    <a:pt x="3150" y="5684"/>
                    <a:pt x="2994" y="5794"/>
                  </a:cubicBezTo>
                  <a:cubicBezTo>
                    <a:pt x="2901" y="5859"/>
                    <a:pt x="2816" y="5905"/>
                    <a:pt x="2735" y="5933"/>
                  </a:cubicBezTo>
                  <a:cubicBezTo>
                    <a:pt x="2687" y="5950"/>
                    <a:pt x="2640" y="5962"/>
                    <a:pt x="2594" y="5967"/>
                  </a:cubicBezTo>
                  <a:cubicBezTo>
                    <a:pt x="2573" y="5969"/>
                    <a:pt x="2553" y="5971"/>
                    <a:pt x="2533" y="5971"/>
                  </a:cubicBezTo>
                  <a:cubicBezTo>
                    <a:pt x="2503" y="5971"/>
                    <a:pt x="2474" y="5968"/>
                    <a:pt x="2446" y="5963"/>
                  </a:cubicBezTo>
                  <a:moveTo>
                    <a:pt x="3532" y="714"/>
                  </a:moveTo>
                  <a:cubicBezTo>
                    <a:pt x="3498" y="720"/>
                    <a:pt x="3465" y="728"/>
                    <a:pt x="3432" y="735"/>
                  </a:cubicBezTo>
                  <a:cubicBezTo>
                    <a:pt x="3416" y="739"/>
                    <a:pt x="3400" y="743"/>
                    <a:pt x="3384" y="746"/>
                  </a:cubicBezTo>
                  <a:cubicBezTo>
                    <a:pt x="3349" y="754"/>
                    <a:pt x="3303" y="763"/>
                    <a:pt x="3256" y="766"/>
                  </a:cubicBezTo>
                  <a:cubicBezTo>
                    <a:pt x="3205" y="770"/>
                    <a:pt x="3153" y="766"/>
                    <a:pt x="3108" y="755"/>
                  </a:cubicBezTo>
                  <a:cubicBezTo>
                    <a:pt x="3055" y="742"/>
                    <a:pt x="3010" y="720"/>
                    <a:pt x="2973" y="689"/>
                  </a:cubicBezTo>
                  <a:cubicBezTo>
                    <a:pt x="2896" y="625"/>
                    <a:pt x="2864" y="538"/>
                    <a:pt x="2829" y="446"/>
                  </a:cubicBezTo>
                  <a:cubicBezTo>
                    <a:pt x="2822" y="425"/>
                    <a:pt x="2814" y="405"/>
                    <a:pt x="2806" y="384"/>
                  </a:cubicBezTo>
                  <a:cubicBezTo>
                    <a:pt x="2795" y="356"/>
                    <a:pt x="2784" y="333"/>
                    <a:pt x="2773" y="312"/>
                  </a:cubicBezTo>
                  <a:cubicBezTo>
                    <a:pt x="2748" y="263"/>
                    <a:pt x="2712" y="216"/>
                    <a:pt x="2669" y="174"/>
                  </a:cubicBezTo>
                  <a:cubicBezTo>
                    <a:pt x="2627" y="133"/>
                    <a:pt x="2579" y="98"/>
                    <a:pt x="2526" y="70"/>
                  </a:cubicBezTo>
                  <a:cubicBezTo>
                    <a:pt x="2473" y="42"/>
                    <a:pt x="2418" y="22"/>
                    <a:pt x="2364" y="12"/>
                  </a:cubicBezTo>
                  <a:cubicBezTo>
                    <a:pt x="2307" y="1"/>
                    <a:pt x="2252" y="1"/>
                    <a:pt x="2201" y="10"/>
                  </a:cubicBezTo>
                  <a:cubicBezTo>
                    <a:pt x="2154" y="20"/>
                    <a:pt x="2109" y="36"/>
                    <a:pt x="2066" y="59"/>
                  </a:cubicBezTo>
                  <a:cubicBezTo>
                    <a:pt x="2027" y="81"/>
                    <a:pt x="1989" y="107"/>
                    <a:pt x="1950" y="141"/>
                  </a:cubicBezTo>
                  <a:cubicBezTo>
                    <a:pt x="1878" y="205"/>
                    <a:pt x="1814" y="284"/>
                    <a:pt x="1751" y="361"/>
                  </a:cubicBezTo>
                  <a:cubicBezTo>
                    <a:pt x="1744" y="370"/>
                    <a:pt x="1738" y="378"/>
                    <a:pt x="1731" y="387"/>
                  </a:cubicBezTo>
                  <a:cubicBezTo>
                    <a:pt x="1660" y="474"/>
                    <a:pt x="1594" y="540"/>
                    <a:pt x="1529" y="589"/>
                  </a:cubicBezTo>
                  <a:cubicBezTo>
                    <a:pt x="1489" y="620"/>
                    <a:pt x="1449" y="644"/>
                    <a:pt x="1409" y="661"/>
                  </a:cubicBezTo>
                  <a:cubicBezTo>
                    <a:pt x="1366" y="680"/>
                    <a:pt x="1322" y="692"/>
                    <a:pt x="1279" y="695"/>
                  </a:cubicBezTo>
                  <a:cubicBezTo>
                    <a:pt x="1251" y="697"/>
                    <a:pt x="1222" y="695"/>
                    <a:pt x="1193" y="690"/>
                  </a:cubicBezTo>
                  <a:cubicBezTo>
                    <a:pt x="1171" y="687"/>
                    <a:pt x="1149" y="681"/>
                    <a:pt x="1129" y="675"/>
                  </a:cubicBezTo>
                  <a:cubicBezTo>
                    <a:pt x="1097" y="667"/>
                    <a:pt x="1065" y="658"/>
                    <a:pt x="1033" y="656"/>
                  </a:cubicBezTo>
                  <a:cubicBezTo>
                    <a:pt x="989" y="653"/>
                    <a:pt x="944" y="663"/>
                    <a:pt x="899" y="683"/>
                  </a:cubicBezTo>
                  <a:cubicBezTo>
                    <a:pt x="860" y="702"/>
                    <a:pt x="821" y="729"/>
                    <a:pt x="787" y="763"/>
                  </a:cubicBezTo>
                  <a:cubicBezTo>
                    <a:pt x="752" y="798"/>
                    <a:pt x="721" y="838"/>
                    <a:pt x="696" y="884"/>
                  </a:cubicBezTo>
                  <a:cubicBezTo>
                    <a:pt x="672" y="926"/>
                    <a:pt x="652" y="973"/>
                    <a:pt x="636" y="1024"/>
                  </a:cubicBezTo>
                  <a:cubicBezTo>
                    <a:pt x="608" y="1112"/>
                    <a:pt x="591" y="1214"/>
                    <a:pt x="584" y="1334"/>
                  </a:cubicBezTo>
                  <a:cubicBezTo>
                    <a:pt x="581" y="1396"/>
                    <a:pt x="591" y="1485"/>
                    <a:pt x="602" y="1580"/>
                  </a:cubicBezTo>
                  <a:cubicBezTo>
                    <a:pt x="614" y="1679"/>
                    <a:pt x="627" y="1791"/>
                    <a:pt x="626" y="1890"/>
                  </a:cubicBezTo>
                  <a:cubicBezTo>
                    <a:pt x="624" y="2003"/>
                    <a:pt x="605" y="2081"/>
                    <a:pt x="565" y="2129"/>
                  </a:cubicBezTo>
                  <a:cubicBezTo>
                    <a:pt x="529" y="2174"/>
                    <a:pt x="481" y="2212"/>
                    <a:pt x="435" y="2249"/>
                  </a:cubicBezTo>
                  <a:cubicBezTo>
                    <a:pt x="377" y="2296"/>
                    <a:pt x="316" y="2345"/>
                    <a:pt x="280" y="2407"/>
                  </a:cubicBezTo>
                  <a:cubicBezTo>
                    <a:pt x="275" y="2416"/>
                    <a:pt x="269" y="2426"/>
                    <a:pt x="263" y="2436"/>
                  </a:cubicBezTo>
                  <a:cubicBezTo>
                    <a:pt x="258" y="2446"/>
                    <a:pt x="252" y="2456"/>
                    <a:pt x="246" y="2466"/>
                  </a:cubicBezTo>
                  <a:cubicBezTo>
                    <a:pt x="181" y="2584"/>
                    <a:pt x="107" y="2717"/>
                    <a:pt x="65" y="2858"/>
                  </a:cubicBezTo>
                  <a:cubicBezTo>
                    <a:pt x="9" y="3051"/>
                    <a:pt x="1" y="3259"/>
                    <a:pt x="1" y="3419"/>
                  </a:cubicBezTo>
                  <a:cubicBezTo>
                    <a:pt x="1" y="3507"/>
                    <a:pt x="2" y="3600"/>
                    <a:pt x="11" y="3694"/>
                  </a:cubicBezTo>
                  <a:cubicBezTo>
                    <a:pt x="20" y="3796"/>
                    <a:pt x="38" y="3885"/>
                    <a:pt x="66" y="3966"/>
                  </a:cubicBezTo>
                  <a:cubicBezTo>
                    <a:pt x="95" y="4053"/>
                    <a:pt x="139" y="4137"/>
                    <a:pt x="194" y="4216"/>
                  </a:cubicBezTo>
                  <a:cubicBezTo>
                    <a:pt x="289" y="4351"/>
                    <a:pt x="421" y="4474"/>
                    <a:pt x="588" y="4582"/>
                  </a:cubicBezTo>
                  <a:cubicBezTo>
                    <a:pt x="727" y="4673"/>
                    <a:pt x="892" y="4755"/>
                    <a:pt x="1078" y="4825"/>
                  </a:cubicBezTo>
                  <a:cubicBezTo>
                    <a:pt x="1089" y="4829"/>
                    <a:pt x="1101" y="4834"/>
                    <a:pt x="1113" y="4838"/>
                  </a:cubicBezTo>
                  <a:cubicBezTo>
                    <a:pt x="1204" y="4873"/>
                    <a:pt x="1298" y="4908"/>
                    <a:pt x="1384" y="4961"/>
                  </a:cubicBezTo>
                  <a:cubicBezTo>
                    <a:pt x="1534" y="5054"/>
                    <a:pt x="1648" y="5194"/>
                    <a:pt x="1740" y="5319"/>
                  </a:cubicBezTo>
                  <a:cubicBezTo>
                    <a:pt x="1767" y="5357"/>
                    <a:pt x="1795" y="5395"/>
                    <a:pt x="1821" y="5432"/>
                  </a:cubicBezTo>
                  <a:cubicBezTo>
                    <a:pt x="1840" y="5460"/>
                    <a:pt x="1860" y="5488"/>
                    <a:pt x="1880" y="5515"/>
                  </a:cubicBezTo>
                  <a:cubicBezTo>
                    <a:pt x="1967" y="5637"/>
                    <a:pt x="2049" y="5730"/>
                    <a:pt x="2131" y="5800"/>
                  </a:cubicBezTo>
                  <a:cubicBezTo>
                    <a:pt x="2180" y="5843"/>
                    <a:pt x="2230" y="5878"/>
                    <a:pt x="2280" y="5904"/>
                  </a:cubicBezTo>
                  <a:cubicBezTo>
                    <a:pt x="2335" y="5933"/>
                    <a:pt x="2391" y="5953"/>
                    <a:pt x="2446" y="5962"/>
                  </a:cubicBezTo>
                  <a:cubicBezTo>
                    <a:pt x="2494" y="5971"/>
                    <a:pt x="2544" y="5972"/>
                    <a:pt x="2594" y="5966"/>
                  </a:cubicBezTo>
                  <a:cubicBezTo>
                    <a:pt x="2640" y="5961"/>
                    <a:pt x="2687" y="5950"/>
                    <a:pt x="2735" y="5933"/>
                  </a:cubicBezTo>
                  <a:cubicBezTo>
                    <a:pt x="2816" y="5904"/>
                    <a:pt x="2901" y="5858"/>
                    <a:pt x="2993" y="5793"/>
                  </a:cubicBezTo>
                  <a:cubicBezTo>
                    <a:pt x="3150" y="5683"/>
                    <a:pt x="3291" y="5555"/>
                    <a:pt x="3434" y="5422"/>
                  </a:cubicBezTo>
                  <a:cubicBezTo>
                    <a:pt x="3462" y="5396"/>
                    <a:pt x="3490" y="5370"/>
                    <a:pt x="3518" y="5344"/>
                  </a:cubicBezTo>
                  <a:cubicBezTo>
                    <a:pt x="3662" y="5209"/>
                    <a:pt x="3812" y="5070"/>
                    <a:pt x="3966" y="4941"/>
                  </a:cubicBezTo>
                  <a:cubicBezTo>
                    <a:pt x="4017" y="4899"/>
                    <a:pt x="4071" y="4856"/>
                    <a:pt x="4122" y="4815"/>
                  </a:cubicBezTo>
                  <a:cubicBezTo>
                    <a:pt x="4245" y="4717"/>
                    <a:pt x="4372" y="4615"/>
                    <a:pt x="4481" y="4506"/>
                  </a:cubicBezTo>
                  <a:cubicBezTo>
                    <a:pt x="4539" y="4446"/>
                    <a:pt x="4593" y="4385"/>
                    <a:pt x="4655" y="4312"/>
                  </a:cubicBezTo>
                  <a:cubicBezTo>
                    <a:pt x="4671" y="4293"/>
                    <a:pt x="4690" y="4271"/>
                    <a:pt x="4708" y="4248"/>
                  </a:cubicBezTo>
                  <a:cubicBezTo>
                    <a:pt x="4796" y="4143"/>
                    <a:pt x="4866" y="4046"/>
                    <a:pt x="4923" y="3953"/>
                  </a:cubicBezTo>
                  <a:cubicBezTo>
                    <a:pt x="4993" y="3838"/>
                    <a:pt x="5044" y="3729"/>
                    <a:pt x="5078" y="3619"/>
                  </a:cubicBezTo>
                  <a:cubicBezTo>
                    <a:pt x="5115" y="3498"/>
                    <a:pt x="5133" y="3374"/>
                    <a:pt x="5130" y="3249"/>
                  </a:cubicBezTo>
                  <a:cubicBezTo>
                    <a:pt x="5127" y="3118"/>
                    <a:pt x="5101" y="2991"/>
                    <a:pt x="5053" y="2872"/>
                  </a:cubicBezTo>
                  <a:cubicBezTo>
                    <a:pt x="4996" y="2728"/>
                    <a:pt x="4908" y="2596"/>
                    <a:pt x="4823" y="2468"/>
                  </a:cubicBezTo>
                  <a:cubicBezTo>
                    <a:pt x="4799" y="2432"/>
                    <a:pt x="4774" y="2395"/>
                    <a:pt x="4751" y="2358"/>
                  </a:cubicBezTo>
                  <a:cubicBezTo>
                    <a:pt x="4666" y="2226"/>
                    <a:pt x="4591" y="2092"/>
                    <a:pt x="4527" y="1958"/>
                  </a:cubicBezTo>
                  <a:cubicBezTo>
                    <a:pt x="4479" y="1858"/>
                    <a:pt x="4444" y="1775"/>
                    <a:pt x="4419" y="1695"/>
                  </a:cubicBezTo>
                  <a:cubicBezTo>
                    <a:pt x="4409" y="1664"/>
                    <a:pt x="4399" y="1631"/>
                    <a:pt x="4390" y="1597"/>
                  </a:cubicBezTo>
                  <a:cubicBezTo>
                    <a:pt x="4375" y="1538"/>
                    <a:pt x="4362" y="1475"/>
                    <a:pt x="4349" y="1415"/>
                  </a:cubicBezTo>
                  <a:cubicBezTo>
                    <a:pt x="4328" y="1315"/>
                    <a:pt x="4307" y="1212"/>
                    <a:pt x="4273" y="1118"/>
                  </a:cubicBezTo>
                  <a:cubicBezTo>
                    <a:pt x="4254" y="1067"/>
                    <a:pt x="4234" y="1023"/>
                    <a:pt x="4211" y="983"/>
                  </a:cubicBezTo>
                  <a:cubicBezTo>
                    <a:pt x="4185" y="938"/>
                    <a:pt x="4155" y="900"/>
                    <a:pt x="4121" y="866"/>
                  </a:cubicBezTo>
                  <a:cubicBezTo>
                    <a:pt x="4083" y="828"/>
                    <a:pt x="4040" y="797"/>
                    <a:pt x="3991" y="772"/>
                  </a:cubicBezTo>
                  <a:cubicBezTo>
                    <a:pt x="3946" y="748"/>
                    <a:pt x="3896" y="730"/>
                    <a:pt x="3843" y="718"/>
                  </a:cubicBezTo>
                  <a:cubicBezTo>
                    <a:pt x="3791" y="707"/>
                    <a:pt x="3736" y="701"/>
                    <a:pt x="3680" y="701"/>
                  </a:cubicBezTo>
                  <a:cubicBezTo>
                    <a:pt x="3631" y="701"/>
                    <a:pt x="3581" y="705"/>
                    <a:pt x="3532" y="7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86" name="Freeform 51">
              <a:extLst>
                <a:ext uri="{FF2B5EF4-FFF2-40B4-BE49-F238E27FC236}">
                  <a16:creationId xmlns:a16="http://schemas.microsoft.com/office/drawing/2014/main" id="{3ED32BCF-5A4A-48A8-8FB0-88A1360A11F7}"/>
                </a:ext>
              </a:extLst>
            </p:cNvPr>
            <p:cNvSpPr>
              <a:spLocks noEditPoints="1"/>
            </p:cNvSpPr>
            <p:nvPr/>
          </p:nvSpPr>
          <p:spPr bwMode="auto">
            <a:xfrm>
              <a:off x="3823" y="-5"/>
              <a:ext cx="3853" cy="4451"/>
            </a:xfrm>
            <a:custGeom>
              <a:avLst/>
              <a:gdLst>
                <a:gd name="T0" fmla="*/ 2144 w 5206"/>
                <a:gd name="T1" fmla="*/ 5837 h 6014"/>
                <a:gd name="T2" fmla="*/ 1751 w 5206"/>
                <a:gd name="T3" fmla="*/ 5357 h 6014"/>
                <a:gd name="T4" fmla="*/ 1114 w 5206"/>
                <a:gd name="T5" fmla="*/ 4872 h 6014"/>
                <a:gd name="T6" fmla="*/ 382 w 5206"/>
                <a:gd name="T7" fmla="*/ 4459 h 6014"/>
                <a:gd name="T8" fmla="*/ 15 w 5206"/>
                <a:gd name="T9" fmla="*/ 3749 h 6014"/>
                <a:gd name="T10" fmla="*/ 59 w 5206"/>
                <a:gd name="T11" fmla="*/ 2920 h 6014"/>
                <a:gd name="T12" fmla="*/ 274 w 5206"/>
                <a:gd name="T13" fmla="*/ 2420 h 6014"/>
                <a:gd name="T14" fmla="*/ 626 w 5206"/>
                <a:gd name="T15" fmla="*/ 1864 h 6014"/>
                <a:gd name="T16" fmla="*/ 668 w 5206"/>
                <a:gd name="T17" fmla="*/ 1015 h 6014"/>
                <a:gd name="T18" fmla="*/ 938 w 5206"/>
                <a:gd name="T19" fmla="*/ 681 h 6014"/>
                <a:gd name="T20" fmla="*/ 1233 w 5206"/>
                <a:gd name="T21" fmla="*/ 677 h 6014"/>
                <a:gd name="T22" fmla="*/ 1569 w 5206"/>
                <a:gd name="T23" fmla="*/ 567 h 6014"/>
                <a:gd name="T24" fmla="*/ 2117 w 5206"/>
                <a:gd name="T25" fmla="*/ 62 h 6014"/>
                <a:gd name="T26" fmla="*/ 2729 w 5206"/>
                <a:gd name="T27" fmla="*/ 184 h 6014"/>
                <a:gd name="T28" fmla="*/ 2896 w 5206"/>
                <a:gd name="T29" fmla="*/ 445 h 6014"/>
                <a:gd name="T30" fmla="*/ 3460 w 5206"/>
                <a:gd name="T31" fmla="*/ 738 h 6014"/>
                <a:gd name="T32" fmla="*/ 3917 w 5206"/>
                <a:gd name="T33" fmla="*/ 724 h 6014"/>
                <a:gd name="T34" fmla="*/ 4398 w 5206"/>
                <a:gd name="T35" fmla="*/ 1396 h 6014"/>
                <a:gd name="T36" fmla="*/ 4596 w 5206"/>
                <a:gd name="T37" fmla="*/ 1961 h 6014"/>
                <a:gd name="T38" fmla="*/ 5132 w 5206"/>
                <a:gd name="T39" fmla="*/ 2864 h 6014"/>
                <a:gd name="T40" fmla="*/ 4977 w 5206"/>
                <a:gd name="T41" fmla="*/ 3959 h 6014"/>
                <a:gd name="T42" fmla="*/ 4704 w 5206"/>
                <a:gd name="T43" fmla="*/ 4324 h 6014"/>
                <a:gd name="T44" fmla="*/ 4142 w 5206"/>
                <a:gd name="T45" fmla="*/ 4883 h 6014"/>
                <a:gd name="T46" fmla="*/ 3478 w 5206"/>
                <a:gd name="T47" fmla="*/ 5470 h 6014"/>
                <a:gd name="T48" fmla="*/ 2610 w 5206"/>
                <a:gd name="T49" fmla="*/ 6010 h 6014"/>
                <a:gd name="T50" fmla="*/ 3608 w 5206"/>
                <a:gd name="T51" fmla="*/ 711 h 6014"/>
                <a:gd name="T52" fmla="*/ 3332 w 5206"/>
                <a:gd name="T53" fmla="*/ 756 h 6014"/>
                <a:gd name="T54" fmla="*/ 2871 w 5206"/>
                <a:gd name="T55" fmla="*/ 388 h 6014"/>
                <a:gd name="T56" fmla="*/ 2585 w 5206"/>
                <a:gd name="T57" fmla="*/ 82 h 6014"/>
                <a:gd name="T58" fmla="*/ 1993 w 5206"/>
                <a:gd name="T59" fmla="*/ 144 h 6014"/>
                <a:gd name="T60" fmla="*/ 1450 w 5206"/>
                <a:gd name="T61" fmla="*/ 641 h 6014"/>
                <a:gd name="T62" fmla="*/ 1168 w 5206"/>
                <a:gd name="T63" fmla="*/ 666 h 6014"/>
                <a:gd name="T64" fmla="*/ 938 w 5206"/>
                <a:gd name="T65" fmla="*/ 681 h 6014"/>
                <a:gd name="T66" fmla="*/ 669 w 5206"/>
                <a:gd name="T67" fmla="*/ 1015 h 6014"/>
                <a:gd name="T68" fmla="*/ 627 w 5206"/>
                <a:gd name="T69" fmla="*/ 1864 h 6014"/>
                <a:gd name="T70" fmla="*/ 274 w 5206"/>
                <a:gd name="T71" fmla="*/ 2420 h 6014"/>
                <a:gd name="T72" fmla="*/ 60 w 5206"/>
                <a:gd name="T73" fmla="*/ 2920 h 6014"/>
                <a:gd name="T74" fmla="*/ 16 w 5206"/>
                <a:gd name="T75" fmla="*/ 3749 h 6014"/>
                <a:gd name="T76" fmla="*/ 383 w 5206"/>
                <a:gd name="T77" fmla="*/ 4458 h 6014"/>
                <a:gd name="T78" fmla="*/ 1115 w 5206"/>
                <a:gd name="T79" fmla="*/ 4871 h 6014"/>
                <a:gd name="T80" fmla="*/ 1751 w 5206"/>
                <a:gd name="T81" fmla="*/ 5356 h 6014"/>
                <a:gd name="T82" fmla="*/ 2144 w 5206"/>
                <a:gd name="T83" fmla="*/ 5837 h 6014"/>
                <a:gd name="T84" fmla="*/ 2610 w 5206"/>
                <a:gd name="T85" fmla="*/ 6009 h 6014"/>
                <a:gd name="T86" fmla="*/ 3477 w 5206"/>
                <a:gd name="T87" fmla="*/ 5470 h 6014"/>
                <a:gd name="T88" fmla="*/ 4142 w 5206"/>
                <a:gd name="T89" fmla="*/ 4883 h 6014"/>
                <a:gd name="T90" fmla="*/ 4704 w 5206"/>
                <a:gd name="T91" fmla="*/ 4323 h 6014"/>
                <a:gd name="T92" fmla="*/ 4977 w 5206"/>
                <a:gd name="T93" fmla="*/ 3958 h 6014"/>
                <a:gd name="T94" fmla="*/ 5131 w 5206"/>
                <a:gd name="T95" fmla="*/ 2864 h 6014"/>
                <a:gd name="T96" fmla="*/ 4596 w 5206"/>
                <a:gd name="T97" fmla="*/ 1961 h 6014"/>
                <a:gd name="T98" fmla="*/ 4397 w 5206"/>
                <a:gd name="T99" fmla="*/ 1396 h 6014"/>
                <a:gd name="T100" fmla="*/ 3917 w 5206"/>
                <a:gd name="T101" fmla="*/ 725 h 6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06" h="6014">
                  <a:moveTo>
                    <a:pt x="2460" y="6003"/>
                  </a:moveTo>
                  <a:cubicBezTo>
                    <a:pt x="2404" y="5993"/>
                    <a:pt x="2348" y="5973"/>
                    <a:pt x="2293" y="5943"/>
                  </a:cubicBezTo>
                  <a:cubicBezTo>
                    <a:pt x="2243" y="5916"/>
                    <a:pt x="2193" y="5880"/>
                    <a:pt x="2144" y="5837"/>
                  </a:cubicBezTo>
                  <a:cubicBezTo>
                    <a:pt x="2062" y="5766"/>
                    <a:pt x="1982" y="5676"/>
                    <a:pt x="1892" y="5552"/>
                  </a:cubicBezTo>
                  <a:cubicBezTo>
                    <a:pt x="1873" y="5526"/>
                    <a:pt x="1854" y="5500"/>
                    <a:pt x="1835" y="5474"/>
                  </a:cubicBezTo>
                  <a:cubicBezTo>
                    <a:pt x="1808" y="5435"/>
                    <a:pt x="1779" y="5395"/>
                    <a:pt x="1751" y="5357"/>
                  </a:cubicBezTo>
                  <a:cubicBezTo>
                    <a:pt x="1690" y="5276"/>
                    <a:pt x="1638" y="5213"/>
                    <a:pt x="1586" y="5159"/>
                  </a:cubicBezTo>
                  <a:cubicBezTo>
                    <a:pt x="1522" y="5093"/>
                    <a:pt x="1458" y="5040"/>
                    <a:pt x="1391" y="4999"/>
                  </a:cubicBezTo>
                  <a:cubicBezTo>
                    <a:pt x="1304" y="4945"/>
                    <a:pt x="1208" y="4908"/>
                    <a:pt x="1114" y="4872"/>
                  </a:cubicBezTo>
                  <a:cubicBezTo>
                    <a:pt x="1105" y="4868"/>
                    <a:pt x="1095" y="4865"/>
                    <a:pt x="1085" y="4861"/>
                  </a:cubicBezTo>
                  <a:cubicBezTo>
                    <a:pt x="899" y="4790"/>
                    <a:pt x="736" y="4709"/>
                    <a:pt x="598" y="4622"/>
                  </a:cubicBezTo>
                  <a:cubicBezTo>
                    <a:pt x="518" y="4571"/>
                    <a:pt x="446" y="4516"/>
                    <a:pt x="382" y="4459"/>
                  </a:cubicBezTo>
                  <a:cubicBezTo>
                    <a:pt x="314" y="4397"/>
                    <a:pt x="254" y="4331"/>
                    <a:pt x="204" y="4263"/>
                  </a:cubicBezTo>
                  <a:cubicBezTo>
                    <a:pt x="149" y="4185"/>
                    <a:pt x="105" y="4102"/>
                    <a:pt x="74" y="4016"/>
                  </a:cubicBezTo>
                  <a:cubicBezTo>
                    <a:pt x="45" y="3937"/>
                    <a:pt x="26" y="3849"/>
                    <a:pt x="15" y="3749"/>
                  </a:cubicBezTo>
                  <a:cubicBezTo>
                    <a:pt x="6" y="3663"/>
                    <a:pt x="3" y="3578"/>
                    <a:pt x="2" y="3476"/>
                  </a:cubicBezTo>
                  <a:cubicBezTo>
                    <a:pt x="0" y="3372"/>
                    <a:pt x="4" y="3279"/>
                    <a:pt x="12" y="3193"/>
                  </a:cubicBezTo>
                  <a:cubicBezTo>
                    <a:pt x="21" y="3093"/>
                    <a:pt x="36" y="3003"/>
                    <a:pt x="59" y="2920"/>
                  </a:cubicBezTo>
                  <a:cubicBezTo>
                    <a:pt x="93" y="2794"/>
                    <a:pt x="151" y="2675"/>
                    <a:pt x="206" y="2561"/>
                  </a:cubicBezTo>
                  <a:cubicBezTo>
                    <a:pt x="225" y="2523"/>
                    <a:pt x="242" y="2488"/>
                    <a:pt x="258" y="2453"/>
                  </a:cubicBezTo>
                  <a:cubicBezTo>
                    <a:pt x="263" y="2441"/>
                    <a:pt x="268" y="2430"/>
                    <a:pt x="274" y="2420"/>
                  </a:cubicBezTo>
                  <a:cubicBezTo>
                    <a:pt x="311" y="2343"/>
                    <a:pt x="374" y="2285"/>
                    <a:pt x="440" y="2222"/>
                  </a:cubicBezTo>
                  <a:cubicBezTo>
                    <a:pt x="482" y="2183"/>
                    <a:pt x="525" y="2143"/>
                    <a:pt x="561" y="2098"/>
                  </a:cubicBezTo>
                  <a:cubicBezTo>
                    <a:pt x="599" y="2049"/>
                    <a:pt x="621" y="1973"/>
                    <a:pt x="626" y="1864"/>
                  </a:cubicBezTo>
                  <a:cubicBezTo>
                    <a:pt x="630" y="1769"/>
                    <a:pt x="622" y="1665"/>
                    <a:pt x="614" y="1565"/>
                  </a:cubicBezTo>
                  <a:cubicBezTo>
                    <a:pt x="607" y="1470"/>
                    <a:pt x="600" y="1380"/>
                    <a:pt x="606" y="1317"/>
                  </a:cubicBezTo>
                  <a:cubicBezTo>
                    <a:pt x="619" y="1198"/>
                    <a:pt x="639" y="1099"/>
                    <a:pt x="668" y="1015"/>
                  </a:cubicBezTo>
                  <a:cubicBezTo>
                    <a:pt x="685" y="965"/>
                    <a:pt x="707" y="919"/>
                    <a:pt x="731" y="878"/>
                  </a:cubicBezTo>
                  <a:cubicBezTo>
                    <a:pt x="757" y="834"/>
                    <a:pt x="789" y="794"/>
                    <a:pt x="824" y="760"/>
                  </a:cubicBezTo>
                  <a:cubicBezTo>
                    <a:pt x="859" y="727"/>
                    <a:pt x="898" y="699"/>
                    <a:pt x="938" y="681"/>
                  </a:cubicBezTo>
                  <a:cubicBezTo>
                    <a:pt x="983" y="659"/>
                    <a:pt x="1028" y="649"/>
                    <a:pt x="1072" y="651"/>
                  </a:cubicBezTo>
                  <a:cubicBezTo>
                    <a:pt x="1105" y="652"/>
                    <a:pt x="1137" y="659"/>
                    <a:pt x="1168" y="665"/>
                  </a:cubicBezTo>
                  <a:cubicBezTo>
                    <a:pt x="1190" y="670"/>
                    <a:pt x="1211" y="674"/>
                    <a:pt x="1233" y="677"/>
                  </a:cubicBezTo>
                  <a:cubicBezTo>
                    <a:pt x="1262" y="681"/>
                    <a:pt x="1291" y="681"/>
                    <a:pt x="1320" y="678"/>
                  </a:cubicBezTo>
                  <a:cubicBezTo>
                    <a:pt x="1362" y="673"/>
                    <a:pt x="1406" y="661"/>
                    <a:pt x="1449" y="641"/>
                  </a:cubicBezTo>
                  <a:cubicBezTo>
                    <a:pt x="1488" y="623"/>
                    <a:pt x="1529" y="598"/>
                    <a:pt x="1569" y="567"/>
                  </a:cubicBezTo>
                  <a:cubicBezTo>
                    <a:pt x="1651" y="504"/>
                    <a:pt x="1722" y="427"/>
                    <a:pt x="1775" y="366"/>
                  </a:cubicBezTo>
                  <a:cubicBezTo>
                    <a:pt x="1843" y="288"/>
                    <a:pt x="1914" y="206"/>
                    <a:pt x="1992" y="143"/>
                  </a:cubicBezTo>
                  <a:cubicBezTo>
                    <a:pt x="2034" y="109"/>
                    <a:pt x="2075" y="82"/>
                    <a:pt x="2117" y="62"/>
                  </a:cubicBezTo>
                  <a:cubicBezTo>
                    <a:pt x="2163" y="39"/>
                    <a:pt x="2211" y="24"/>
                    <a:pt x="2261" y="16"/>
                  </a:cubicBezTo>
                  <a:cubicBezTo>
                    <a:pt x="2361" y="0"/>
                    <a:pt x="2476" y="24"/>
                    <a:pt x="2585" y="81"/>
                  </a:cubicBezTo>
                  <a:cubicBezTo>
                    <a:pt x="2637" y="109"/>
                    <a:pt x="2686" y="144"/>
                    <a:pt x="2729" y="184"/>
                  </a:cubicBezTo>
                  <a:cubicBezTo>
                    <a:pt x="2773" y="225"/>
                    <a:pt x="2809" y="270"/>
                    <a:pt x="2836" y="319"/>
                  </a:cubicBezTo>
                  <a:cubicBezTo>
                    <a:pt x="2848" y="339"/>
                    <a:pt x="2859" y="362"/>
                    <a:pt x="2872" y="388"/>
                  </a:cubicBezTo>
                  <a:cubicBezTo>
                    <a:pt x="2880" y="407"/>
                    <a:pt x="2888" y="426"/>
                    <a:pt x="2896" y="445"/>
                  </a:cubicBezTo>
                  <a:cubicBezTo>
                    <a:pt x="2934" y="534"/>
                    <a:pt x="2970" y="618"/>
                    <a:pt x="3049" y="680"/>
                  </a:cubicBezTo>
                  <a:cubicBezTo>
                    <a:pt x="3143" y="754"/>
                    <a:pt x="3267" y="759"/>
                    <a:pt x="3332" y="755"/>
                  </a:cubicBezTo>
                  <a:cubicBezTo>
                    <a:pt x="3378" y="753"/>
                    <a:pt x="3423" y="745"/>
                    <a:pt x="3460" y="738"/>
                  </a:cubicBezTo>
                  <a:cubicBezTo>
                    <a:pt x="3474" y="735"/>
                    <a:pt x="3489" y="732"/>
                    <a:pt x="3503" y="729"/>
                  </a:cubicBezTo>
                  <a:cubicBezTo>
                    <a:pt x="3537" y="722"/>
                    <a:pt x="3572" y="715"/>
                    <a:pt x="3607" y="710"/>
                  </a:cubicBezTo>
                  <a:cubicBezTo>
                    <a:pt x="3714" y="695"/>
                    <a:pt x="3821" y="699"/>
                    <a:pt x="3917" y="724"/>
                  </a:cubicBezTo>
                  <a:cubicBezTo>
                    <a:pt x="4026" y="752"/>
                    <a:pt x="4118" y="804"/>
                    <a:pt x="4188" y="878"/>
                  </a:cubicBezTo>
                  <a:cubicBezTo>
                    <a:pt x="4247" y="940"/>
                    <a:pt x="4292" y="1018"/>
                    <a:pt x="4327" y="1117"/>
                  </a:cubicBezTo>
                  <a:cubicBezTo>
                    <a:pt x="4358" y="1206"/>
                    <a:pt x="4378" y="1302"/>
                    <a:pt x="4398" y="1396"/>
                  </a:cubicBezTo>
                  <a:cubicBezTo>
                    <a:pt x="4413" y="1467"/>
                    <a:pt x="4428" y="1541"/>
                    <a:pt x="4448" y="1611"/>
                  </a:cubicBezTo>
                  <a:cubicBezTo>
                    <a:pt x="4458" y="1644"/>
                    <a:pt x="4468" y="1676"/>
                    <a:pt x="4479" y="1706"/>
                  </a:cubicBezTo>
                  <a:cubicBezTo>
                    <a:pt x="4514" y="1801"/>
                    <a:pt x="4558" y="1888"/>
                    <a:pt x="4596" y="1961"/>
                  </a:cubicBezTo>
                  <a:cubicBezTo>
                    <a:pt x="4665" y="2090"/>
                    <a:pt x="4743" y="2221"/>
                    <a:pt x="4829" y="2351"/>
                  </a:cubicBezTo>
                  <a:cubicBezTo>
                    <a:pt x="4848" y="2380"/>
                    <a:pt x="4869" y="2410"/>
                    <a:pt x="4888" y="2439"/>
                  </a:cubicBezTo>
                  <a:cubicBezTo>
                    <a:pt x="4979" y="2573"/>
                    <a:pt x="5072" y="2712"/>
                    <a:pt x="5132" y="2864"/>
                  </a:cubicBezTo>
                  <a:cubicBezTo>
                    <a:pt x="5180" y="2985"/>
                    <a:pt x="5204" y="3115"/>
                    <a:pt x="5205" y="3248"/>
                  </a:cubicBezTo>
                  <a:cubicBezTo>
                    <a:pt x="5206" y="3376"/>
                    <a:pt x="5185" y="3502"/>
                    <a:pt x="5144" y="3624"/>
                  </a:cubicBezTo>
                  <a:cubicBezTo>
                    <a:pt x="5107" y="3732"/>
                    <a:pt x="5053" y="3841"/>
                    <a:pt x="4977" y="3959"/>
                  </a:cubicBezTo>
                  <a:cubicBezTo>
                    <a:pt x="4907" y="4067"/>
                    <a:pt x="4827" y="4171"/>
                    <a:pt x="4757" y="4258"/>
                  </a:cubicBezTo>
                  <a:cubicBezTo>
                    <a:pt x="4753" y="4263"/>
                    <a:pt x="4753" y="4263"/>
                    <a:pt x="4753" y="4263"/>
                  </a:cubicBezTo>
                  <a:cubicBezTo>
                    <a:pt x="4737" y="4283"/>
                    <a:pt x="4720" y="4303"/>
                    <a:pt x="4704" y="4324"/>
                  </a:cubicBezTo>
                  <a:cubicBezTo>
                    <a:pt x="4698" y="4332"/>
                    <a:pt x="4692" y="4340"/>
                    <a:pt x="4685" y="4348"/>
                  </a:cubicBezTo>
                  <a:cubicBezTo>
                    <a:pt x="4636" y="4410"/>
                    <a:pt x="4589" y="4469"/>
                    <a:pt x="4536" y="4527"/>
                  </a:cubicBezTo>
                  <a:cubicBezTo>
                    <a:pt x="4421" y="4654"/>
                    <a:pt x="4279" y="4771"/>
                    <a:pt x="4142" y="4883"/>
                  </a:cubicBezTo>
                  <a:cubicBezTo>
                    <a:pt x="4103" y="4915"/>
                    <a:pt x="4063" y="4948"/>
                    <a:pt x="4024" y="4981"/>
                  </a:cubicBezTo>
                  <a:cubicBezTo>
                    <a:pt x="3876" y="5106"/>
                    <a:pt x="3730" y="5239"/>
                    <a:pt x="3590" y="5368"/>
                  </a:cubicBezTo>
                  <a:cubicBezTo>
                    <a:pt x="3553" y="5402"/>
                    <a:pt x="3515" y="5436"/>
                    <a:pt x="3478" y="5470"/>
                  </a:cubicBezTo>
                  <a:cubicBezTo>
                    <a:pt x="3330" y="5605"/>
                    <a:pt x="3184" y="5735"/>
                    <a:pt x="3022" y="5843"/>
                  </a:cubicBezTo>
                  <a:cubicBezTo>
                    <a:pt x="2926" y="5907"/>
                    <a:pt x="2839" y="5952"/>
                    <a:pt x="2755" y="5979"/>
                  </a:cubicBezTo>
                  <a:cubicBezTo>
                    <a:pt x="2706" y="5995"/>
                    <a:pt x="2657" y="6006"/>
                    <a:pt x="2610" y="6010"/>
                  </a:cubicBezTo>
                  <a:cubicBezTo>
                    <a:pt x="2593" y="6012"/>
                    <a:pt x="2576" y="6013"/>
                    <a:pt x="2559" y="6013"/>
                  </a:cubicBezTo>
                  <a:cubicBezTo>
                    <a:pt x="2525" y="6013"/>
                    <a:pt x="2492" y="6010"/>
                    <a:pt x="2460" y="6003"/>
                  </a:cubicBezTo>
                  <a:moveTo>
                    <a:pt x="3608" y="711"/>
                  </a:moveTo>
                  <a:cubicBezTo>
                    <a:pt x="3573" y="716"/>
                    <a:pt x="3537" y="723"/>
                    <a:pt x="3503" y="730"/>
                  </a:cubicBezTo>
                  <a:cubicBezTo>
                    <a:pt x="3489" y="733"/>
                    <a:pt x="3474" y="736"/>
                    <a:pt x="3460" y="739"/>
                  </a:cubicBezTo>
                  <a:cubicBezTo>
                    <a:pt x="3423" y="746"/>
                    <a:pt x="3379" y="753"/>
                    <a:pt x="3332" y="756"/>
                  </a:cubicBezTo>
                  <a:cubicBezTo>
                    <a:pt x="3267" y="760"/>
                    <a:pt x="3143" y="755"/>
                    <a:pt x="3048" y="680"/>
                  </a:cubicBezTo>
                  <a:cubicBezTo>
                    <a:pt x="2969" y="618"/>
                    <a:pt x="2934" y="534"/>
                    <a:pt x="2896" y="445"/>
                  </a:cubicBezTo>
                  <a:cubicBezTo>
                    <a:pt x="2888" y="427"/>
                    <a:pt x="2879" y="407"/>
                    <a:pt x="2871" y="388"/>
                  </a:cubicBezTo>
                  <a:cubicBezTo>
                    <a:pt x="2859" y="362"/>
                    <a:pt x="2847" y="339"/>
                    <a:pt x="2836" y="319"/>
                  </a:cubicBezTo>
                  <a:cubicBezTo>
                    <a:pt x="2808" y="271"/>
                    <a:pt x="2772" y="226"/>
                    <a:pt x="2728" y="185"/>
                  </a:cubicBezTo>
                  <a:cubicBezTo>
                    <a:pt x="2685" y="144"/>
                    <a:pt x="2637" y="110"/>
                    <a:pt x="2585" y="82"/>
                  </a:cubicBezTo>
                  <a:cubicBezTo>
                    <a:pt x="2476" y="24"/>
                    <a:pt x="2361" y="1"/>
                    <a:pt x="2261" y="17"/>
                  </a:cubicBezTo>
                  <a:cubicBezTo>
                    <a:pt x="2211" y="25"/>
                    <a:pt x="2164" y="40"/>
                    <a:pt x="2117" y="63"/>
                  </a:cubicBezTo>
                  <a:cubicBezTo>
                    <a:pt x="2075" y="83"/>
                    <a:pt x="2034" y="110"/>
                    <a:pt x="1993" y="144"/>
                  </a:cubicBezTo>
                  <a:cubicBezTo>
                    <a:pt x="1915" y="207"/>
                    <a:pt x="1844" y="288"/>
                    <a:pt x="1775" y="367"/>
                  </a:cubicBezTo>
                  <a:cubicBezTo>
                    <a:pt x="1723" y="427"/>
                    <a:pt x="1651" y="505"/>
                    <a:pt x="1570" y="568"/>
                  </a:cubicBezTo>
                  <a:cubicBezTo>
                    <a:pt x="1529" y="598"/>
                    <a:pt x="1489" y="623"/>
                    <a:pt x="1450" y="641"/>
                  </a:cubicBezTo>
                  <a:cubicBezTo>
                    <a:pt x="1406" y="662"/>
                    <a:pt x="1362" y="674"/>
                    <a:pt x="1320" y="679"/>
                  </a:cubicBezTo>
                  <a:cubicBezTo>
                    <a:pt x="1291" y="682"/>
                    <a:pt x="1262" y="682"/>
                    <a:pt x="1233" y="678"/>
                  </a:cubicBezTo>
                  <a:cubicBezTo>
                    <a:pt x="1211" y="675"/>
                    <a:pt x="1189" y="671"/>
                    <a:pt x="1168" y="666"/>
                  </a:cubicBezTo>
                  <a:cubicBezTo>
                    <a:pt x="1137" y="659"/>
                    <a:pt x="1105" y="652"/>
                    <a:pt x="1072" y="651"/>
                  </a:cubicBezTo>
                  <a:cubicBezTo>
                    <a:pt x="1070" y="651"/>
                    <a:pt x="1067" y="651"/>
                    <a:pt x="1064" y="651"/>
                  </a:cubicBezTo>
                  <a:cubicBezTo>
                    <a:pt x="1023" y="651"/>
                    <a:pt x="980" y="661"/>
                    <a:pt x="938" y="681"/>
                  </a:cubicBezTo>
                  <a:cubicBezTo>
                    <a:pt x="898" y="700"/>
                    <a:pt x="859" y="727"/>
                    <a:pt x="824" y="761"/>
                  </a:cubicBezTo>
                  <a:cubicBezTo>
                    <a:pt x="789" y="795"/>
                    <a:pt x="758" y="834"/>
                    <a:pt x="732" y="879"/>
                  </a:cubicBezTo>
                  <a:cubicBezTo>
                    <a:pt x="707" y="919"/>
                    <a:pt x="686" y="965"/>
                    <a:pt x="669" y="1015"/>
                  </a:cubicBezTo>
                  <a:cubicBezTo>
                    <a:pt x="639" y="1099"/>
                    <a:pt x="619" y="1198"/>
                    <a:pt x="607" y="1317"/>
                  </a:cubicBezTo>
                  <a:cubicBezTo>
                    <a:pt x="601" y="1380"/>
                    <a:pt x="608" y="1470"/>
                    <a:pt x="615" y="1565"/>
                  </a:cubicBezTo>
                  <a:cubicBezTo>
                    <a:pt x="623" y="1665"/>
                    <a:pt x="631" y="1769"/>
                    <a:pt x="627" y="1864"/>
                  </a:cubicBezTo>
                  <a:cubicBezTo>
                    <a:pt x="622" y="1973"/>
                    <a:pt x="600" y="2049"/>
                    <a:pt x="561" y="2098"/>
                  </a:cubicBezTo>
                  <a:cubicBezTo>
                    <a:pt x="525" y="2143"/>
                    <a:pt x="482" y="2184"/>
                    <a:pt x="441" y="2223"/>
                  </a:cubicBezTo>
                  <a:cubicBezTo>
                    <a:pt x="374" y="2285"/>
                    <a:pt x="312" y="2344"/>
                    <a:pt x="274" y="2420"/>
                  </a:cubicBezTo>
                  <a:cubicBezTo>
                    <a:pt x="269" y="2431"/>
                    <a:pt x="264" y="2442"/>
                    <a:pt x="259" y="2453"/>
                  </a:cubicBezTo>
                  <a:cubicBezTo>
                    <a:pt x="242" y="2488"/>
                    <a:pt x="225" y="2523"/>
                    <a:pt x="207" y="2561"/>
                  </a:cubicBezTo>
                  <a:cubicBezTo>
                    <a:pt x="151" y="2676"/>
                    <a:pt x="94" y="2794"/>
                    <a:pt x="60" y="2920"/>
                  </a:cubicBezTo>
                  <a:cubicBezTo>
                    <a:pt x="37" y="3004"/>
                    <a:pt x="22" y="3093"/>
                    <a:pt x="12" y="3193"/>
                  </a:cubicBezTo>
                  <a:cubicBezTo>
                    <a:pt x="4" y="3279"/>
                    <a:pt x="1" y="3372"/>
                    <a:pt x="2" y="3476"/>
                  </a:cubicBezTo>
                  <a:cubicBezTo>
                    <a:pt x="4" y="3578"/>
                    <a:pt x="7" y="3663"/>
                    <a:pt x="16" y="3749"/>
                  </a:cubicBezTo>
                  <a:cubicBezTo>
                    <a:pt x="27" y="3849"/>
                    <a:pt x="46" y="3936"/>
                    <a:pt x="75" y="4016"/>
                  </a:cubicBezTo>
                  <a:cubicBezTo>
                    <a:pt x="105" y="4102"/>
                    <a:pt x="149" y="4185"/>
                    <a:pt x="205" y="4262"/>
                  </a:cubicBezTo>
                  <a:cubicBezTo>
                    <a:pt x="254" y="4331"/>
                    <a:pt x="314" y="4397"/>
                    <a:pt x="383" y="4458"/>
                  </a:cubicBezTo>
                  <a:cubicBezTo>
                    <a:pt x="446" y="4515"/>
                    <a:pt x="519" y="4570"/>
                    <a:pt x="599" y="4621"/>
                  </a:cubicBezTo>
                  <a:cubicBezTo>
                    <a:pt x="736" y="4709"/>
                    <a:pt x="900" y="4789"/>
                    <a:pt x="1085" y="4860"/>
                  </a:cubicBezTo>
                  <a:cubicBezTo>
                    <a:pt x="1095" y="4864"/>
                    <a:pt x="1105" y="4868"/>
                    <a:pt x="1115" y="4871"/>
                  </a:cubicBezTo>
                  <a:cubicBezTo>
                    <a:pt x="1208" y="4907"/>
                    <a:pt x="1304" y="4944"/>
                    <a:pt x="1392" y="4998"/>
                  </a:cubicBezTo>
                  <a:cubicBezTo>
                    <a:pt x="1459" y="5040"/>
                    <a:pt x="1522" y="5092"/>
                    <a:pt x="1587" y="5159"/>
                  </a:cubicBezTo>
                  <a:cubicBezTo>
                    <a:pt x="1639" y="5212"/>
                    <a:pt x="1691" y="5275"/>
                    <a:pt x="1751" y="5356"/>
                  </a:cubicBezTo>
                  <a:cubicBezTo>
                    <a:pt x="1780" y="5395"/>
                    <a:pt x="1808" y="5435"/>
                    <a:pt x="1836" y="5473"/>
                  </a:cubicBezTo>
                  <a:cubicBezTo>
                    <a:pt x="1854" y="5499"/>
                    <a:pt x="1874" y="5526"/>
                    <a:pt x="1892" y="5552"/>
                  </a:cubicBezTo>
                  <a:cubicBezTo>
                    <a:pt x="1982" y="5675"/>
                    <a:pt x="2062" y="5766"/>
                    <a:pt x="2144" y="5837"/>
                  </a:cubicBezTo>
                  <a:cubicBezTo>
                    <a:pt x="2194" y="5880"/>
                    <a:pt x="2244" y="5915"/>
                    <a:pt x="2294" y="5942"/>
                  </a:cubicBezTo>
                  <a:cubicBezTo>
                    <a:pt x="2348" y="5972"/>
                    <a:pt x="2404" y="5992"/>
                    <a:pt x="2460" y="6003"/>
                  </a:cubicBezTo>
                  <a:cubicBezTo>
                    <a:pt x="2508" y="6012"/>
                    <a:pt x="2559" y="6014"/>
                    <a:pt x="2610" y="6009"/>
                  </a:cubicBezTo>
                  <a:cubicBezTo>
                    <a:pt x="2657" y="6005"/>
                    <a:pt x="2706" y="5995"/>
                    <a:pt x="2755" y="5979"/>
                  </a:cubicBezTo>
                  <a:cubicBezTo>
                    <a:pt x="2839" y="5951"/>
                    <a:pt x="2926" y="5906"/>
                    <a:pt x="3021" y="5842"/>
                  </a:cubicBezTo>
                  <a:cubicBezTo>
                    <a:pt x="3183" y="5734"/>
                    <a:pt x="3329" y="5604"/>
                    <a:pt x="3477" y="5470"/>
                  </a:cubicBezTo>
                  <a:cubicBezTo>
                    <a:pt x="3515" y="5436"/>
                    <a:pt x="3553" y="5401"/>
                    <a:pt x="3589" y="5368"/>
                  </a:cubicBezTo>
                  <a:cubicBezTo>
                    <a:pt x="3730" y="5239"/>
                    <a:pt x="3875" y="5106"/>
                    <a:pt x="4024" y="4981"/>
                  </a:cubicBezTo>
                  <a:cubicBezTo>
                    <a:pt x="4063" y="4948"/>
                    <a:pt x="4103" y="4915"/>
                    <a:pt x="4142" y="4883"/>
                  </a:cubicBezTo>
                  <a:cubicBezTo>
                    <a:pt x="4279" y="4770"/>
                    <a:pt x="4420" y="4654"/>
                    <a:pt x="4536" y="4526"/>
                  </a:cubicBezTo>
                  <a:cubicBezTo>
                    <a:pt x="4588" y="4469"/>
                    <a:pt x="4635" y="4410"/>
                    <a:pt x="4685" y="4347"/>
                  </a:cubicBezTo>
                  <a:cubicBezTo>
                    <a:pt x="4691" y="4339"/>
                    <a:pt x="4697" y="4331"/>
                    <a:pt x="4704" y="4323"/>
                  </a:cubicBezTo>
                  <a:cubicBezTo>
                    <a:pt x="4720" y="4303"/>
                    <a:pt x="4736" y="4282"/>
                    <a:pt x="4753" y="4262"/>
                  </a:cubicBezTo>
                  <a:cubicBezTo>
                    <a:pt x="4756" y="4258"/>
                    <a:pt x="4756" y="4258"/>
                    <a:pt x="4756" y="4258"/>
                  </a:cubicBezTo>
                  <a:cubicBezTo>
                    <a:pt x="4826" y="4170"/>
                    <a:pt x="4907" y="4066"/>
                    <a:pt x="4977" y="3958"/>
                  </a:cubicBezTo>
                  <a:cubicBezTo>
                    <a:pt x="5052" y="3841"/>
                    <a:pt x="5107" y="3732"/>
                    <a:pt x="5143" y="3624"/>
                  </a:cubicBezTo>
                  <a:cubicBezTo>
                    <a:pt x="5185" y="3502"/>
                    <a:pt x="5205" y="3376"/>
                    <a:pt x="5204" y="3248"/>
                  </a:cubicBezTo>
                  <a:cubicBezTo>
                    <a:pt x="5203" y="3115"/>
                    <a:pt x="5179" y="2985"/>
                    <a:pt x="5131" y="2864"/>
                  </a:cubicBezTo>
                  <a:cubicBezTo>
                    <a:pt x="5072" y="2713"/>
                    <a:pt x="4978" y="2574"/>
                    <a:pt x="4887" y="2440"/>
                  </a:cubicBezTo>
                  <a:cubicBezTo>
                    <a:pt x="4868" y="2411"/>
                    <a:pt x="4848" y="2381"/>
                    <a:pt x="4828" y="2351"/>
                  </a:cubicBezTo>
                  <a:cubicBezTo>
                    <a:pt x="4743" y="2221"/>
                    <a:pt x="4664" y="2090"/>
                    <a:pt x="4596" y="1961"/>
                  </a:cubicBezTo>
                  <a:cubicBezTo>
                    <a:pt x="4557" y="1889"/>
                    <a:pt x="4513" y="1802"/>
                    <a:pt x="4479" y="1707"/>
                  </a:cubicBezTo>
                  <a:cubicBezTo>
                    <a:pt x="4468" y="1676"/>
                    <a:pt x="4457" y="1644"/>
                    <a:pt x="4448" y="1611"/>
                  </a:cubicBezTo>
                  <a:cubicBezTo>
                    <a:pt x="4427" y="1542"/>
                    <a:pt x="4412" y="1468"/>
                    <a:pt x="4397" y="1396"/>
                  </a:cubicBezTo>
                  <a:cubicBezTo>
                    <a:pt x="4377" y="1303"/>
                    <a:pt x="4357" y="1206"/>
                    <a:pt x="4326" y="1117"/>
                  </a:cubicBezTo>
                  <a:cubicBezTo>
                    <a:pt x="4291" y="1018"/>
                    <a:pt x="4246" y="940"/>
                    <a:pt x="4188" y="879"/>
                  </a:cubicBezTo>
                  <a:cubicBezTo>
                    <a:pt x="4117" y="804"/>
                    <a:pt x="4026" y="753"/>
                    <a:pt x="3917" y="725"/>
                  </a:cubicBezTo>
                  <a:cubicBezTo>
                    <a:pt x="3858" y="710"/>
                    <a:pt x="3795" y="702"/>
                    <a:pt x="3730" y="702"/>
                  </a:cubicBezTo>
                  <a:cubicBezTo>
                    <a:pt x="3689" y="702"/>
                    <a:pt x="3648" y="705"/>
                    <a:pt x="3608" y="71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87" name="Freeform 52">
              <a:extLst>
                <a:ext uri="{FF2B5EF4-FFF2-40B4-BE49-F238E27FC236}">
                  <a16:creationId xmlns:a16="http://schemas.microsoft.com/office/drawing/2014/main" id="{E30E6E65-AB58-42DE-9046-9125AD081A80}"/>
                </a:ext>
              </a:extLst>
            </p:cNvPr>
            <p:cNvSpPr>
              <a:spLocks noEditPoints="1"/>
            </p:cNvSpPr>
            <p:nvPr/>
          </p:nvSpPr>
          <p:spPr bwMode="auto">
            <a:xfrm>
              <a:off x="3795" y="-19"/>
              <a:ext cx="3910" cy="4475"/>
            </a:xfrm>
            <a:custGeom>
              <a:avLst/>
              <a:gdLst>
                <a:gd name="T0" fmla="*/ 2159 w 5283"/>
                <a:gd name="T1" fmla="*/ 5864 h 6046"/>
                <a:gd name="T2" fmla="*/ 1764 w 5283"/>
                <a:gd name="T3" fmla="*/ 5382 h 6046"/>
                <a:gd name="T4" fmla="*/ 1117 w 5283"/>
                <a:gd name="T5" fmla="*/ 4894 h 6046"/>
                <a:gd name="T6" fmla="*/ 396 w 5283"/>
                <a:gd name="T7" fmla="*/ 4490 h 6046"/>
                <a:gd name="T8" fmla="*/ 5 w 5283"/>
                <a:gd name="T9" fmla="*/ 3523 h 6046"/>
                <a:gd name="T10" fmla="*/ 255 w 5283"/>
                <a:gd name="T11" fmla="*/ 2459 h 6046"/>
                <a:gd name="T12" fmla="*/ 559 w 5283"/>
                <a:gd name="T13" fmla="*/ 2055 h 6046"/>
                <a:gd name="T14" fmla="*/ 863 w 5283"/>
                <a:gd name="T15" fmla="*/ 747 h 6046"/>
                <a:gd name="T16" fmla="*/ 1115 w 5283"/>
                <a:gd name="T17" fmla="*/ 635 h 6046"/>
                <a:gd name="T18" fmla="*/ 1362 w 5283"/>
                <a:gd name="T19" fmla="*/ 651 h 6046"/>
                <a:gd name="T20" fmla="*/ 2176 w 5283"/>
                <a:gd name="T21" fmla="*/ 50 h 6046"/>
                <a:gd name="T22" fmla="*/ 2901 w 5283"/>
                <a:gd name="T23" fmla="*/ 314 h 6046"/>
                <a:gd name="T24" fmla="*/ 3126 w 5283"/>
                <a:gd name="T25" fmla="*/ 660 h 6046"/>
                <a:gd name="T26" fmla="*/ 3576 w 5283"/>
                <a:gd name="T27" fmla="*/ 713 h 6046"/>
                <a:gd name="T28" fmla="*/ 4257 w 5283"/>
                <a:gd name="T29" fmla="*/ 881 h 6046"/>
                <a:gd name="T30" fmla="*/ 4508 w 5283"/>
                <a:gd name="T31" fmla="*/ 1614 h 6046"/>
                <a:gd name="T32" fmla="*/ 4909 w 5283"/>
                <a:gd name="T33" fmla="*/ 2334 h 6046"/>
                <a:gd name="T34" fmla="*/ 5282 w 5283"/>
                <a:gd name="T35" fmla="*/ 3237 h 6046"/>
                <a:gd name="T36" fmla="*/ 4832 w 5283"/>
                <a:gd name="T37" fmla="*/ 4224 h 6046"/>
                <a:gd name="T38" fmla="*/ 4711 w 5283"/>
                <a:gd name="T39" fmla="*/ 4384 h 6046"/>
                <a:gd name="T40" fmla="*/ 4084 w 5283"/>
                <a:gd name="T41" fmla="*/ 5010 h 6046"/>
                <a:gd name="T42" fmla="*/ 3052 w 5283"/>
                <a:gd name="T43" fmla="*/ 5882 h 6046"/>
                <a:gd name="T44" fmla="*/ 2587 w 5283"/>
                <a:gd name="T45" fmla="*/ 6044 h 6046"/>
                <a:gd name="T46" fmla="*/ 3576 w 5283"/>
                <a:gd name="T47" fmla="*/ 714 h 6046"/>
                <a:gd name="T48" fmla="*/ 3126 w 5283"/>
                <a:gd name="T49" fmla="*/ 661 h 6046"/>
                <a:gd name="T50" fmla="*/ 2900 w 5283"/>
                <a:gd name="T51" fmla="*/ 315 h 6046"/>
                <a:gd name="T52" fmla="*/ 2177 w 5283"/>
                <a:gd name="T53" fmla="*/ 51 h 6046"/>
                <a:gd name="T54" fmla="*/ 1362 w 5283"/>
                <a:gd name="T55" fmla="*/ 652 h 6046"/>
                <a:gd name="T56" fmla="*/ 1115 w 5283"/>
                <a:gd name="T57" fmla="*/ 636 h 6046"/>
                <a:gd name="T58" fmla="*/ 864 w 5283"/>
                <a:gd name="T59" fmla="*/ 748 h 6046"/>
                <a:gd name="T60" fmla="*/ 559 w 5283"/>
                <a:gd name="T61" fmla="*/ 2056 h 6046"/>
                <a:gd name="T62" fmla="*/ 256 w 5283"/>
                <a:gd name="T63" fmla="*/ 2459 h 6046"/>
                <a:gd name="T64" fmla="*/ 6 w 5283"/>
                <a:gd name="T65" fmla="*/ 3522 h 6046"/>
                <a:gd name="T66" fmla="*/ 397 w 5283"/>
                <a:gd name="T67" fmla="*/ 4490 h 6046"/>
                <a:gd name="T68" fmla="*/ 1118 w 5283"/>
                <a:gd name="T69" fmla="*/ 4893 h 6046"/>
                <a:gd name="T70" fmla="*/ 1764 w 5283"/>
                <a:gd name="T71" fmla="*/ 5382 h 6046"/>
                <a:gd name="T72" fmla="*/ 2160 w 5283"/>
                <a:gd name="T73" fmla="*/ 5863 h 6046"/>
                <a:gd name="T74" fmla="*/ 2628 w 5283"/>
                <a:gd name="T75" fmla="*/ 6042 h 6046"/>
                <a:gd name="T76" fmla="*/ 3523 w 5283"/>
                <a:gd name="T77" fmla="*/ 5507 h 6046"/>
                <a:gd name="T78" fmla="*/ 4165 w 5283"/>
                <a:gd name="T79" fmla="*/ 4940 h 6046"/>
                <a:gd name="T80" fmla="*/ 4754 w 5283"/>
                <a:gd name="T81" fmla="*/ 4324 h 6046"/>
                <a:gd name="T82" fmla="*/ 5210 w 5283"/>
                <a:gd name="T83" fmla="*/ 3618 h 6046"/>
                <a:gd name="T84" fmla="*/ 5211 w 5283"/>
                <a:gd name="T85" fmla="*/ 2845 h 6046"/>
                <a:gd name="T86" fmla="*/ 4667 w 5283"/>
                <a:gd name="T87" fmla="*/ 1954 h 6046"/>
                <a:gd name="T88" fmla="*/ 4448 w 5283"/>
                <a:gd name="T89" fmla="*/ 1371 h 6046"/>
                <a:gd name="T90" fmla="*/ 3992 w 5283"/>
                <a:gd name="T91" fmla="*/ 720 h 6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83" h="6046">
                  <a:moveTo>
                    <a:pt x="2475" y="6033"/>
                  </a:moveTo>
                  <a:cubicBezTo>
                    <a:pt x="2419" y="6021"/>
                    <a:pt x="2363" y="6000"/>
                    <a:pt x="2309" y="5970"/>
                  </a:cubicBezTo>
                  <a:cubicBezTo>
                    <a:pt x="2259" y="5943"/>
                    <a:pt x="2209" y="5907"/>
                    <a:pt x="2159" y="5864"/>
                  </a:cubicBezTo>
                  <a:cubicBezTo>
                    <a:pt x="2078" y="5792"/>
                    <a:pt x="1997" y="5702"/>
                    <a:pt x="1906" y="5578"/>
                  </a:cubicBezTo>
                  <a:cubicBezTo>
                    <a:pt x="1888" y="5553"/>
                    <a:pt x="1870" y="5528"/>
                    <a:pt x="1853" y="5504"/>
                  </a:cubicBezTo>
                  <a:cubicBezTo>
                    <a:pt x="1824" y="5464"/>
                    <a:pt x="1794" y="5422"/>
                    <a:pt x="1764" y="5382"/>
                  </a:cubicBezTo>
                  <a:cubicBezTo>
                    <a:pt x="1703" y="5302"/>
                    <a:pt x="1650" y="5240"/>
                    <a:pt x="1597" y="5186"/>
                  </a:cubicBezTo>
                  <a:cubicBezTo>
                    <a:pt x="1533" y="5120"/>
                    <a:pt x="1469" y="5067"/>
                    <a:pt x="1401" y="5025"/>
                  </a:cubicBezTo>
                  <a:cubicBezTo>
                    <a:pt x="1312" y="4969"/>
                    <a:pt x="1213" y="4931"/>
                    <a:pt x="1117" y="4894"/>
                  </a:cubicBezTo>
                  <a:cubicBezTo>
                    <a:pt x="1110" y="4891"/>
                    <a:pt x="1102" y="4888"/>
                    <a:pt x="1095" y="4885"/>
                  </a:cubicBezTo>
                  <a:cubicBezTo>
                    <a:pt x="906" y="4812"/>
                    <a:pt x="748" y="4735"/>
                    <a:pt x="611" y="4649"/>
                  </a:cubicBezTo>
                  <a:cubicBezTo>
                    <a:pt x="532" y="4599"/>
                    <a:pt x="459" y="4546"/>
                    <a:pt x="396" y="4490"/>
                  </a:cubicBezTo>
                  <a:cubicBezTo>
                    <a:pt x="327" y="4430"/>
                    <a:pt x="267" y="4365"/>
                    <a:pt x="217" y="4298"/>
                  </a:cubicBezTo>
                  <a:cubicBezTo>
                    <a:pt x="161" y="4222"/>
                    <a:pt x="117" y="4141"/>
                    <a:pt x="85" y="4056"/>
                  </a:cubicBezTo>
                  <a:cubicBezTo>
                    <a:pt x="20" y="3881"/>
                    <a:pt x="10" y="3696"/>
                    <a:pt x="5" y="3523"/>
                  </a:cubicBezTo>
                  <a:cubicBezTo>
                    <a:pt x="0" y="3310"/>
                    <a:pt x="16" y="3129"/>
                    <a:pt x="56" y="2971"/>
                  </a:cubicBezTo>
                  <a:cubicBezTo>
                    <a:pt x="85" y="2851"/>
                    <a:pt x="136" y="2735"/>
                    <a:pt x="185" y="2624"/>
                  </a:cubicBezTo>
                  <a:cubicBezTo>
                    <a:pt x="211" y="2567"/>
                    <a:pt x="235" y="2512"/>
                    <a:pt x="255" y="2459"/>
                  </a:cubicBezTo>
                  <a:cubicBezTo>
                    <a:pt x="260" y="2446"/>
                    <a:pt x="265" y="2433"/>
                    <a:pt x="270" y="2422"/>
                  </a:cubicBezTo>
                  <a:cubicBezTo>
                    <a:pt x="308" y="2329"/>
                    <a:pt x="378" y="2255"/>
                    <a:pt x="451" y="2178"/>
                  </a:cubicBezTo>
                  <a:cubicBezTo>
                    <a:pt x="487" y="2139"/>
                    <a:pt x="525" y="2098"/>
                    <a:pt x="559" y="2055"/>
                  </a:cubicBezTo>
                  <a:cubicBezTo>
                    <a:pt x="645" y="1946"/>
                    <a:pt x="636" y="1730"/>
                    <a:pt x="629" y="1540"/>
                  </a:cubicBezTo>
                  <a:cubicBezTo>
                    <a:pt x="625" y="1444"/>
                    <a:pt x="622" y="1353"/>
                    <a:pt x="631" y="1289"/>
                  </a:cubicBezTo>
                  <a:cubicBezTo>
                    <a:pt x="657" y="1113"/>
                    <a:pt x="708" y="892"/>
                    <a:pt x="863" y="747"/>
                  </a:cubicBezTo>
                  <a:cubicBezTo>
                    <a:pt x="899" y="714"/>
                    <a:pt x="939" y="686"/>
                    <a:pt x="979" y="667"/>
                  </a:cubicBezTo>
                  <a:cubicBezTo>
                    <a:pt x="1024" y="646"/>
                    <a:pt x="1069" y="635"/>
                    <a:pt x="1114" y="635"/>
                  </a:cubicBezTo>
                  <a:cubicBezTo>
                    <a:pt x="1115" y="635"/>
                    <a:pt x="1115" y="635"/>
                    <a:pt x="1115" y="635"/>
                  </a:cubicBezTo>
                  <a:cubicBezTo>
                    <a:pt x="1147" y="635"/>
                    <a:pt x="1179" y="640"/>
                    <a:pt x="1210" y="645"/>
                  </a:cubicBezTo>
                  <a:cubicBezTo>
                    <a:pt x="1231" y="649"/>
                    <a:pt x="1254" y="652"/>
                    <a:pt x="1276" y="654"/>
                  </a:cubicBezTo>
                  <a:cubicBezTo>
                    <a:pt x="1305" y="656"/>
                    <a:pt x="1334" y="655"/>
                    <a:pt x="1362" y="651"/>
                  </a:cubicBezTo>
                  <a:cubicBezTo>
                    <a:pt x="1539" y="625"/>
                    <a:pt x="1692" y="475"/>
                    <a:pt x="1822" y="335"/>
                  </a:cubicBezTo>
                  <a:cubicBezTo>
                    <a:pt x="1891" y="261"/>
                    <a:pt x="1966" y="183"/>
                    <a:pt x="2048" y="124"/>
                  </a:cubicBezTo>
                  <a:cubicBezTo>
                    <a:pt x="2091" y="93"/>
                    <a:pt x="2133" y="69"/>
                    <a:pt x="2176" y="50"/>
                  </a:cubicBezTo>
                  <a:cubicBezTo>
                    <a:pt x="2224" y="30"/>
                    <a:pt x="2272" y="17"/>
                    <a:pt x="2323" y="11"/>
                  </a:cubicBezTo>
                  <a:cubicBezTo>
                    <a:pt x="2423" y="0"/>
                    <a:pt x="2537" y="25"/>
                    <a:pt x="2646" y="83"/>
                  </a:cubicBezTo>
                  <a:cubicBezTo>
                    <a:pt x="2752" y="139"/>
                    <a:pt x="2843" y="222"/>
                    <a:pt x="2901" y="314"/>
                  </a:cubicBezTo>
                  <a:cubicBezTo>
                    <a:pt x="2913" y="334"/>
                    <a:pt x="2925" y="356"/>
                    <a:pt x="2938" y="381"/>
                  </a:cubicBezTo>
                  <a:cubicBezTo>
                    <a:pt x="2947" y="399"/>
                    <a:pt x="2956" y="416"/>
                    <a:pt x="2964" y="433"/>
                  </a:cubicBezTo>
                  <a:cubicBezTo>
                    <a:pt x="3006" y="519"/>
                    <a:pt x="3045" y="601"/>
                    <a:pt x="3126" y="660"/>
                  </a:cubicBezTo>
                  <a:cubicBezTo>
                    <a:pt x="3197" y="713"/>
                    <a:pt x="3298" y="739"/>
                    <a:pt x="3410" y="734"/>
                  </a:cubicBezTo>
                  <a:cubicBezTo>
                    <a:pt x="3456" y="732"/>
                    <a:pt x="3500" y="726"/>
                    <a:pt x="3538" y="720"/>
                  </a:cubicBezTo>
                  <a:cubicBezTo>
                    <a:pt x="3550" y="717"/>
                    <a:pt x="3563" y="715"/>
                    <a:pt x="3576" y="713"/>
                  </a:cubicBezTo>
                  <a:cubicBezTo>
                    <a:pt x="3611" y="707"/>
                    <a:pt x="3649" y="700"/>
                    <a:pt x="3685" y="696"/>
                  </a:cubicBezTo>
                  <a:cubicBezTo>
                    <a:pt x="3792" y="684"/>
                    <a:pt x="3898" y="692"/>
                    <a:pt x="3992" y="719"/>
                  </a:cubicBezTo>
                  <a:cubicBezTo>
                    <a:pt x="4100" y="750"/>
                    <a:pt x="4189" y="805"/>
                    <a:pt x="4257" y="881"/>
                  </a:cubicBezTo>
                  <a:cubicBezTo>
                    <a:pt x="4310" y="940"/>
                    <a:pt x="4351" y="1014"/>
                    <a:pt x="4383" y="1108"/>
                  </a:cubicBezTo>
                  <a:cubicBezTo>
                    <a:pt x="4412" y="1191"/>
                    <a:pt x="4431" y="1283"/>
                    <a:pt x="4449" y="1371"/>
                  </a:cubicBezTo>
                  <a:cubicBezTo>
                    <a:pt x="4465" y="1452"/>
                    <a:pt x="4483" y="1536"/>
                    <a:pt x="4508" y="1614"/>
                  </a:cubicBezTo>
                  <a:cubicBezTo>
                    <a:pt x="4518" y="1645"/>
                    <a:pt x="4529" y="1677"/>
                    <a:pt x="4541" y="1707"/>
                  </a:cubicBezTo>
                  <a:cubicBezTo>
                    <a:pt x="4577" y="1795"/>
                    <a:pt x="4623" y="1877"/>
                    <a:pt x="4667" y="1953"/>
                  </a:cubicBezTo>
                  <a:cubicBezTo>
                    <a:pt x="4740" y="2077"/>
                    <a:pt x="4822" y="2205"/>
                    <a:pt x="4909" y="2334"/>
                  </a:cubicBezTo>
                  <a:cubicBezTo>
                    <a:pt x="4923" y="2355"/>
                    <a:pt x="4938" y="2377"/>
                    <a:pt x="4953" y="2398"/>
                  </a:cubicBezTo>
                  <a:cubicBezTo>
                    <a:pt x="5049" y="2539"/>
                    <a:pt x="5149" y="2685"/>
                    <a:pt x="5211" y="2845"/>
                  </a:cubicBezTo>
                  <a:cubicBezTo>
                    <a:pt x="5259" y="2969"/>
                    <a:pt x="5283" y="3101"/>
                    <a:pt x="5282" y="3237"/>
                  </a:cubicBezTo>
                  <a:cubicBezTo>
                    <a:pt x="5281" y="3302"/>
                    <a:pt x="5275" y="3367"/>
                    <a:pt x="5263" y="3432"/>
                  </a:cubicBezTo>
                  <a:cubicBezTo>
                    <a:pt x="5251" y="3495"/>
                    <a:pt x="5233" y="3558"/>
                    <a:pt x="5211" y="3618"/>
                  </a:cubicBezTo>
                  <a:cubicBezTo>
                    <a:pt x="5128" y="3842"/>
                    <a:pt x="4978" y="4036"/>
                    <a:pt x="4832" y="4224"/>
                  </a:cubicBezTo>
                  <a:cubicBezTo>
                    <a:pt x="4824" y="4235"/>
                    <a:pt x="4815" y="4246"/>
                    <a:pt x="4807" y="4257"/>
                  </a:cubicBezTo>
                  <a:cubicBezTo>
                    <a:pt x="4786" y="4283"/>
                    <a:pt x="4770" y="4304"/>
                    <a:pt x="4755" y="4325"/>
                  </a:cubicBezTo>
                  <a:cubicBezTo>
                    <a:pt x="4740" y="4345"/>
                    <a:pt x="4725" y="4365"/>
                    <a:pt x="4711" y="4384"/>
                  </a:cubicBezTo>
                  <a:cubicBezTo>
                    <a:pt x="4671" y="4437"/>
                    <a:pt x="4635" y="4487"/>
                    <a:pt x="4593" y="4537"/>
                  </a:cubicBezTo>
                  <a:cubicBezTo>
                    <a:pt x="4472" y="4682"/>
                    <a:pt x="4316" y="4814"/>
                    <a:pt x="4165" y="4941"/>
                  </a:cubicBezTo>
                  <a:cubicBezTo>
                    <a:pt x="4139" y="4963"/>
                    <a:pt x="4111" y="4987"/>
                    <a:pt x="4084" y="5010"/>
                  </a:cubicBezTo>
                  <a:cubicBezTo>
                    <a:pt x="3947" y="5126"/>
                    <a:pt x="3812" y="5248"/>
                    <a:pt x="3680" y="5366"/>
                  </a:cubicBezTo>
                  <a:cubicBezTo>
                    <a:pt x="3629" y="5412"/>
                    <a:pt x="3576" y="5460"/>
                    <a:pt x="3523" y="5507"/>
                  </a:cubicBezTo>
                  <a:cubicBezTo>
                    <a:pt x="3370" y="5643"/>
                    <a:pt x="3219" y="5774"/>
                    <a:pt x="3052" y="5882"/>
                  </a:cubicBezTo>
                  <a:cubicBezTo>
                    <a:pt x="2954" y="5945"/>
                    <a:pt x="2864" y="5988"/>
                    <a:pt x="2777" y="6014"/>
                  </a:cubicBezTo>
                  <a:cubicBezTo>
                    <a:pt x="2727" y="6030"/>
                    <a:pt x="2677" y="6039"/>
                    <a:pt x="2629" y="6043"/>
                  </a:cubicBezTo>
                  <a:cubicBezTo>
                    <a:pt x="2615" y="6044"/>
                    <a:pt x="2601" y="6044"/>
                    <a:pt x="2587" y="6044"/>
                  </a:cubicBezTo>
                  <a:cubicBezTo>
                    <a:pt x="2549" y="6044"/>
                    <a:pt x="2512" y="6040"/>
                    <a:pt x="2475" y="6033"/>
                  </a:cubicBezTo>
                  <a:moveTo>
                    <a:pt x="3685" y="697"/>
                  </a:moveTo>
                  <a:cubicBezTo>
                    <a:pt x="3649" y="701"/>
                    <a:pt x="3612" y="708"/>
                    <a:pt x="3576" y="714"/>
                  </a:cubicBezTo>
                  <a:cubicBezTo>
                    <a:pt x="3563" y="716"/>
                    <a:pt x="3550" y="718"/>
                    <a:pt x="3538" y="720"/>
                  </a:cubicBezTo>
                  <a:cubicBezTo>
                    <a:pt x="3500" y="726"/>
                    <a:pt x="3456" y="733"/>
                    <a:pt x="3410" y="735"/>
                  </a:cubicBezTo>
                  <a:cubicBezTo>
                    <a:pt x="3298" y="740"/>
                    <a:pt x="3197" y="713"/>
                    <a:pt x="3126" y="661"/>
                  </a:cubicBezTo>
                  <a:cubicBezTo>
                    <a:pt x="3045" y="601"/>
                    <a:pt x="3005" y="520"/>
                    <a:pt x="2963" y="434"/>
                  </a:cubicBezTo>
                  <a:cubicBezTo>
                    <a:pt x="2955" y="417"/>
                    <a:pt x="2946" y="399"/>
                    <a:pt x="2938" y="382"/>
                  </a:cubicBezTo>
                  <a:cubicBezTo>
                    <a:pt x="2925" y="356"/>
                    <a:pt x="2912" y="335"/>
                    <a:pt x="2900" y="315"/>
                  </a:cubicBezTo>
                  <a:cubicBezTo>
                    <a:pt x="2842" y="222"/>
                    <a:pt x="2752" y="140"/>
                    <a:pt x="2645" y="83"/>
                  </a:cubicBezTo>
                  <a:cubicBezTo>
                    <a:pt x="2537" y="26"/>
                    <a:pt x="2423" y="0"/>
                    <a:pt x="2323" y="12"/>
                  </a:cubicBezTo>
                  <a:cubicBezTo>
                    <a:pt x="2272" y="18"/>
                    <a:pt x="2224" y="31"/>
                    <a:pt x="2177" y="51"/>
                  </a:cubicBezTo>
                  <a:cubicBezTo>
                    <a:pt x="2134" y="69"/>
                    <a:pt x="2092" y="93"/>
                    <a:pt x="2049" y="125"/>
                  </a:cubicBezTo>
                  <a:cubicBezTo>
                    <a:pt x="1966" y="184"/>
                    <a:pt x="1892" y="262"/>
                    <a:pt x="1822" y="336"/>
                  </a:cubicBezTo>
                  <a:cubicBezTo>
                    <a:pt x="1693" y="475"/>
                    <a:pt x="1539" y="626"/>
                    <a:pt x="1362" y="652"/>
                  </a:cubicBezTo>
                  <a:cubicBezTo>
                    <a:pt x="1334" y="656"/>
                    <a:pt x="1305" y="657"/>
                    <a:pt x="1276" y="655"/>
                  </a:cubicBezTo>
                  <a:cubicBezTo>
                    <a:pt x="1253" y="653"/>
                    <a:pt x="1231" y="649"/>
                    <a:pt x="1210" y="646"/>
                  </a:cubicBezTo>
                  <a:cubicBezTo>
                    <a:pt x="1179" y="641"/>
                    <a:pt x="1147" y="636"/>
                    <a:pt x="1115" y="636"/>
                  </a:cubicBezTo>
                  <a:cubicBezTo>
                    <a:pt x="1114" y="636"/>
                    <a:pt x="1114" y="636"/>
                    <a:pt x="1114" y="636"/>
                  </a:cubicBezTo>
                  <a:cubicBezTo>
                    <a:pt x="1070" y="636"/>
                    <a:pt x="1024" y="647"/>
                    <a:pt x="979" y="668"/>
                  </a:cubicBezTo>
                  <a:cubicBezTo>
                    <a:pt x="939" y="687"/>
                    <a:pt x="899" y="715"/>
                    <a:pt x="864" y="748"/>
                  </a:cubicBezTo>
                  <a:cubicBezTo>
                    <a:pt x="708" y="892"/>
                    <a:pt x="658" y="1113"/>
                    <a:pt x="632" y="1289"/>
                  </a:cubicBezTo>
                  <a:cubicBezTo>
                    <a:pt x="622" y="1353"/>
                    <a:pt x="626" y="1444"/>
                    <a:pt x="630" y="1540"/>
                  </a:cubicBezTo>
                  <a:cubicBezTo>
                    <a:pt x="637" y="1730"/>
                    <a:pt x="645" y="1947"/>
                    <a:pt x="559" y="2056"/>
                  </a:cubicBezTo>
                  <a:cubicBezTo>
                    <a:pt x="526" y="2099"/>
                    <a:pt x="488" y="2139"/>
                    <a:pt x="451" y="2178"/>
                  </a:cubicBezTo>
                  <a:cubicBezTo>
                    <a:pt x="378" y="2256"/>
                    <a:pt x="309" y="2329"/>
                    <a:pt x="271" y="2422"/>
                  </a:cubicBezTo>
                  <a:cubicBezTo>
                    <a:pt x="266" y="2433"/>
                    <a:pt x="261" y="2446"/>
                    <a:pt x="256" y="2459"/>
                  </a:cubicBezTo>
                  <a:cubicBezTo>
                    <a:pt x="236" y="2512"/>
                    <a:pt x="212" y="2567"/>
                    <a:pt x="186" y="2625"/>
                  </a:cubicBezTo>
                  <a:cubicBezTo>
                    <a:pt x="137" y="2736"/>
                    <a:pt x="86" y="2851"/>
                    <a:pt x="56" y="2971"/>
                  </a:cubicBezTo>
                  <a:cubicBezTo>
                    <a:pt x="17" y="3129"/>
                    <a:pt x="1" y="3310"/>
                    <a:pt x="6" y="3522"/>
                  </a:cubicBezTo>
                  <a:cubicBezTo>
                    <a:pt x="10" y="3696"/>
                    <a:pt x="20" y="3880"/>
                    <a:pt x="86" y="4055"/>
                  </a:cubicBezTo>
                  <a:cubicBezTo>
                    <a:pt x="117" y="4140"/>
                    <a:pt x="162" y="4222"/>
                    <a:pt x="218" y="4298"/>
                  </a:cubicBezTo>
                  <a:cubicBezTo>
                    <a:pt x="268" y="4365"/>
                    <a:pt x="328" y="4429"/>
                    <a:pt x="397" y="4490"/>
                  </a:cubicBezTo>
                  <a:cubicBezTo>
                    <a:pt x="460" y="4545"/>
                    <a:pt x="532" y="4599"/>
                    <a:pt x="612" y="4649"/>
                  </a:cubicBezTo>
                  <a:cubicBezTo>
                    <a:pt x="748" y="4734"/>
                    <a:pt x="906" y="4811"/>
                    <a:pt x="1095" y="4884"/>
                  </a:cubicBezTo>
                  <a:cubicBezTo>
                    <a:pt x="1103" y="4887"/>
                    <a:pt x="1110" y="4890"/>
                    <a:pt x="1118" y="4893"/>
                  </a:cubicBezTo>
                  <a:cubicBezTo>
                    <a:pt x="1213" y="4930"/>
                    <a:pt x="1312" y="4969"/>
                    <a:pt x="1402" y="5025"/>
                  </a:cubicBezTo>
                  <a:cubicBezTo>
                    <a:pt x="1469" y="5067"/>
                    <a:pt x="1533" y="5119"/>
                    <a:pt x="1598" y="5185"/>
                  </a:cubicBezTo>
                  <a:cubicBezTo>
                    <a:pt x="1651" y="5239"/>
                    <a:pt x="1704" y="5302"/>
                    <a:pt x="1764" y="5382"/>
                  </a:cubicBezTo>
                  <a:cubicBezTo>
                    <a:pt x="1794" y="5422"/>
                    <a:pt x="1824" y="5463"/>
                    <a:pt x="1853" y="5503"/>
                  </a:cubicBezTo>
                  <a:cubicBezTo>
                    <a:pt x="1871" y="5528"/>
                    <a:pt x="1889" y="5553"/>
                    <a:pt x="1907" y="5577"/>
                  </a:cubicBezTo>
                  <a:cubicBezTo>
                    <a:pt x="1998" y="5701"/>
                    <a:pt x="2078" y="5792"/>
                    <a:pt x="2160" y="5863"/>
                  </a:cubicBezTo>
                  <a:cubicBezTo>
                    <a:pt x="2209" y="5906"/>
                    <a:pt x="2259" y="5942"/>
                    <a:pt x="2309" y="5969"/>
                  </a:cubicBezTo>
                  <a:cubicBezTo>
                    <a:pt x="2364" y="6000"/>
                    <a:pt x="2420" y="6021"/>
                    <a:pt x="2475" y="6032"/>
                  </a:cubicBezTo>
                  <a:cubicBezTo>
                    <a:pt x="2525" y="6042"/>
                    <a:pt x="2576" y="6046"/>
                    <a:pt x="2628" y="6042"/>
                  </a:cubicBezTo>
                  <a:cubicBezTo>
                    <a:pt x="2676" y="6038"/>
                    <a:pt x="2726" y="6029"/>
                    <a:pt x="2777" y="6014"/>
                  </a:cubicBezTo>
                  <a:cubicBezTo>
                    <a:pt x="2864" y="5987"/>
                    <a:pt x="2954" y="5944"/>
                    <a:pt x="3051" y="5881"/>
                  </a:cubicBezTo>
                  <a:cubicBezTo>
                    <a:pt x="3219" y="5774"/>
                    <a:pt x="3370" y="5643"/>
                    <a:pt x="3523" y="5507"/>
                  </a:cubicBezTo>
                  <a:cubicBezTo>
                    <a:pt x="3575" y="5460"/>
                    <a:pt x="3628" y="5412"/>
                    <a:pt x="3680" y="5366"/>
                  </a:cubicBezTo>
                  <a:cubicBezTo>
                    <a:pt x="3811" y="5248"/>
                    <a:pt x="3947" y="5126"/>
                    <a:pt x="4083" y="5009"/>
                  </a:cubicBezTo>
                  <a:cubicBezTo>
                    <a:pt x="4110" y="4986"/>
                    <a:pt x="4138" y="4963"/>
                    <a:pt x="4165" y="4940"/>
                  </a:cubicBezTo>
                  <a:cubicBezTo>
                    <a:pt x="4316" y="4813"/>
                    <a:pt x="4471" y="4682"/>
                    <a:pt x="4593" y="4536"/>
                  </a:cubicBezTo>
                  <a:cubicBezTo>
                    <a:pt x="4634" y="4487"/>
                    <a:pt x="4671" y="4437"/>
                    <a:pt x="4710" y="4384"/>
                  </a:cubicBezTo>
                  <a:cubicBezTo>
                    <a:pt x="4724" y="4364"/>
                    <a:pt x="4739" y="4344"/>
                    <a:pt x="4754" y="4324"/>
                  </a:cubicBezTo>
                  <a:cubicBezTo>
                    <a:pt x="4769" y="4304"/>
                    <a:pt x="4786" y="4282"/>
                    <a:pt x="4806" y="4256"/>
                  </a:cubicBezTo>
                  <a:cubicBezTo>
                    <a:pt x="4815" y="4245"/>
                    <a:pt x="4823" y="4234"/>
                    <a:pt x="4832" y="4223"/>
                  </a:cubicBezTo>
                  <a:cubicBezTo>
                    <a:pt x="4977" y="4036"/>
                    <a:pt x="5128" y="3842"/>
                    <a:pt x="5210" y="3618"/>
                  </a:cubicBezTo>
                  <a:cubicBezTo>
                    <a:pt x="5233" y="3557"/>
                    <a:pt x="5250" y="3495"/>
                    <a:pt x="5262" y="3432"/>
                  </a:cubicBezTo>
                  <a:cubicBezTo>
                    <a:pt x="5274" y="3367"/>
                    <a:pt x="5280" y="3302"/>
                    <a:pt x="5281" y="3237"/>
                  </a:cubicBezTo>
                  <a:cubicBezTo>
                    <a:pt x="5282" y="3101"/>
                    <a:pt x="5258" y="2969"/>
                    <a:pt x="5211" y="2845"/>
                  </a:cubicBezTo>
                  <a:cubicBezTo>
                    <a:pt x="5149" y="2685"/>
                    <a:pt x="5049" y="2540"/>
                    <a:pt x="4952" y="2399"/>
                  </a:cubicBezTo>
                  <a:cubicBezTo>
                    <a:pt x="4938" y="2378"/>
                    <a:pt x="4923" y="2356"/>
                    <a:pt x="4908" y="2334"/>
                  </a:cubicBezTo>
                  <a:cubicBezTo>
                    <a:pt x="4821" y="2206"/>
                    <a:pt x="4740" y="2078"/>
                    <a:pt x="4667" y="1954"/>
                  </a:cubicBezTo>
                  <a:cubicBezTo>
                    <a:pt x="4622" y="1878"/>
                    <a:pt x="4576" y="1796"/>
                    <a:pt x="4541" y="1708"/>
                  </a:cubicBezTo>
                  <a:cubicBezTo>
                    <a:pt x="4528" y="1677"/>
                    <a:pt x="4517" y="1646"/>
                    <a:pt x="4507" y="1614"/>
                  </a:cubicBezTo>
                  <a:cubicBezTo>
                    <a:pt x="4482" y="1536"/>
                    <a:pt x="4465" y="1452"/>
                    <a:pt x="4448" y="1371"/>
                  </a:cubicBezTo>
                  <a:cubicBezTo>
                    <a:pt x="4430" y="1283"/>
                    <a:pt x="4411" y="1192"/>
                    <a:pt x="4383" y="1108"/>
                  </a:cubicBezTo>
                  <a:cubicBezTo>
                    <a:pt x="4351" y="1015"/>
                    <a:pt x="4310" y="940"/>
                    <a:pt x="4257" y="881"/>
                  </a:cubicBezTo>
                  <a:cubicBezTo>
                    <a:pt x="4189" y="805"/>
                    <a:pt x="4100" y="751"/>
                    <a:pt x="3992" y="720"/>
                  </a:cubicBezTo>
                  <a:cubicBezTo>
                    <a:pt x="3926" y="701"/>
                    <a:pt x="3855" y="692"/>
                    <a:pt x="3781" y="692"/>
                  </a:cubicBezTo>
                  <a:cubicBezTo>
                    <a:pt x="3750" y="692"/>
                    <a:pt x="3717" y="693"/>
                    <a:pt x="3685" y="6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88" name="Freeform 53">
              <a:extLst>
                <a:ext uri="{FF2B5EF4-FFF2-40B4-BE49-F238E27FC236}">
                  <a16:creationId xmlns:a16="http://schemas.microsoft.com/office/drawing/2014/main" id="{EE1CE3FF-D739-4648-8313-8549F89E85EE}"/>
                </a:ext>
              </a:extLst>
            </p:cNvPr>
            <p:cNvSpPr>
              <a:spLocks noEditPoints="1"/>
            </p:cNvSpPr>
            <p:nvPr/>
          </p:nvSpPr>
          <p:spPr bwMode="auto">
            <a:xfrm>
              <a:off x="3767" y="-33"/>
              <a:ext cx="3967" cy="4498"/>
            </a:xfrm>
            <a:custGeom>
              <a:avLst/>
              <a:gdLst>
                <a:gd name="T0" fmla="*/ 2174 w 5360"/>
                <a:gd name="T1" fmla="*/ 5891 h 6078"/>
                <a:gd name="T2" fmla="*/ 1776 w 5360"/>
                <a:gd name="T3" fmla="*/ 5410 h 6078"/>
                <a:gd name="T4" fmla="*/ 1104 w 5360"/>
                <a:gd name="T5" fmla="*/ 4911 h 6078"/>
                <a:gd name="T6" fmla="*/ 230 w 5360"/>
                <a:gd name="T7" fmla="*/ 4335 h 6078"/>
                <a:gd name="T8" fmla="*/ 51 w 5360"/>
                <a:gd name="T9" fmla="*/ 3023 h 6078"/>
                <a:gd name="T10" fmla="*/ 266 w 5360"/>
                <a:gd name="T11" fmla="*/ 2426 h 6078"/>
                <a:gd name="T12" fmla="*/ 642 w 5360"/>
                <a:gd name="T13" fmla="*/ 1516 h 6078"/>
                <a:gd name="T14" fmla="*/ 902 w 5360"/>
                <a:gd name="T15" fmla="*/ 735 h 6078"/>
                <a:gd name="T16" fmla="*/ 1317 w 5360"/>
                <a:gd name="T17" fmla="*/ 632 h 6078"/>
                <a:gd name="T18" fmla="*/ 1866 w 5360"/>
                <a:gd name="T19" fmla="*/ 308 h 6078"/>
                <a:gd name="T20" fmla="*/ 2384 w 5360"/>
                <a:gd name="T21" fmla="*/ 8 h 6078"/>
                <a:gd name="T22" fmla="*/ 3004 w 5360"/>
                <a:gd name="T23" fmla="*/ 376 h 6078"/>
                <a:gd name="T24" fmla="*/ 3339 w 5360"/>
                <a:gd name="T25" fmla="*/ 701 h 6078"/>
                <a:gd name="T26" fmla="*/ 3647 w 5360"/>
                <a:gd name="T27" fmla="*/ 698 h 6078"/>
                <a:gd name="T28" fmla="*/ 4325 w 5360"/>
                <a:gd name="T29" fmla="*/ 884 h 6078"/>
                <a:gd name="T30" fmla="*/ 4566 w 5360"/>
                <a:gd name="T31" fmla="*/ 1619 h 6078"/>
                <a:gd name="T32" fmla="*/ 4988 w 5360"/>
                <a:gd name="T33" fmla="*/ 2318 h 6078"/>
                <a:gd name="T34" fmla="*/ 5357 w 5360"/>
                <a:gd name="T35" fmla="*/ 3227 h 6078"/>
                <a:gd name="T36" fmla="*/ 4936 w 5360"/>
                <a:gd name="T37" fmla="*/ 4152 h 6078"/>
                <a:gd name="T38" fmla="*/ 4747 w 5360"/>
                <a:gd name="T39" fmla="*/ 4410 h 6078"/>
                <a:gd name="T40" fmla="*/ 4143 w 5360"/>
                <a:gd name="T41" fmla="*/ 5039 h 6078"/>
                <a:gd name="T42" fmla="*/ 3081 w 5360"/>
                <a:gd name="T43" fmla="*/ 5922 h 6078"/>
                <a:gd name="T44" fmla="*/ 2615 w 5360"/>
                <a:gd name="T45" fmla="*/ 6077 h 6078"/>
                <a:gd name="T46" fmla="*/ 3647 w 5360"/>
                <a:gd name="T47" fmla="*/ 699 h 6078"/>
                <a:gd name="T48" fmla="*/ 3339 w 5360"/>
                <a:gd name="T49" fmla="*/ 701 h 6078"/>
                <a:gd name="T50" fmla="*/ 3004 w 5360"/>
                <a:gd name="T51" fmla="*/ 377 h 6078"/>
                <a:gd name="T52" fmla="*/ 2384 w 5360"/>
                <a:gd name="T53" fmla="*/ 9 h 6078"/>
                <a:gd name="T54" fmla="*/ 1866 w 5360"/>
                <a:gd name="T55" fmla="*/ 308 h 6078"/>
                <a:gd name="T56" fmla="*/ 1317 w 5360"/>
                <a:gd name="T57" fmla="*/ 633 h 6078"/>
                <a:gd name="T58" fmla="*/ 902 w 5360"/>
                <a:gd name="T59" fmla="*/ 736 h 6078"/>
                <a:gd name="T60" fmla="*/ 643 w 5360"/>
                <a:gd name="T61" fmla="*/ 1516 h 6078"/>
                <a:gd name="T62" fmla="*/ 266 w 5360"/>
                <a:gd name="T63" fmla="*/ 2426 h 6078"/>
                <a:gd name="T64" fmla="*/ 52 w 5360"/>
                <a:gd name="T65" fmla="*/ 3023 h 6078"/>
                <a:gd name="T66" fmla="*/ 230 w 5360"/>
                <a:gd name="T67" fmla="*/ 4334 h 6078"/>
                <a:gd name="T68" fmla="*/ 1104 w 5360"/>
                <a:gd name="T69" fmla="*/ 4910 h 6078"/>
                <a:gd name="T70" fmla="*/ 1776 w 5360"/>
                <a:gd name="T71" fmla="*/ 5409 h 6078"/>
                <a:gd name="T72" fmla="*/ 2174 w 5360"/>
                <a:gd name="T73" fmla="*/ 5890 h 6078"/>
                <a:gd name="T74" fmla="*/ 2646 w 5360"/>
                <a:gd name="T75" fmla="*/ 6076 h 6078"/>
                <a:gd name="T76" fmla="*/ 3567 w 5360"/>
                <a:gd name="T77" fmla="*/ 5545 h 6078"/>
                <a:gd name="T78" fmla="*/ 4188 w 5360"/>
                <a:gd name="T79" fmla="*/ 4999 h 6078"/>
                <a:gd name="T80" fmla="*/ 4804 w 5360"/>
                <a:gd name="T81" fmla="*/ 4326 h 6078"/>
                <a:gd name="T82" fmla="*/ 5277 w 5360"/>
                <a:gd name="T83" fmla="*/ 3613 h 6078"/>
                <a:gd name="T84" fmla="*/ 5289 w 5360"/>
                <a:gd name="T85" fmla="*/ 2828 h 6078"/>
                <a:gd name="T86" fmla="*/ 4737 w 5360"/>
                <a:gd name="T87" fmla="*/ 1947 h 6078"/>
                <a:gd name="T88" fmla="*/ 4499 w 5360"/>
                <a:gd name="T89" fmla="*/ 1350 h 6078"/>
                <a:gd name="T90" fmla="*/ 4067 w 5360"/>
                <a:gd name="T91" fmla="*/ 717 h 6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60" h="6078">
                  <a:moveTo>
                    <a:pt x="2490" y="6064"/>
                  </a:moveTo>
                  <a:cubicBezTo>
                    <a:pt x="2434" y="6051"/>
                    <a:pt x="2378" y="6029"/>
                    <a:pt x="2323" y="5999"/>
                  </a:cubicBezTo>
                  <a:cubicBezTo>
                    <a:pt x="2274" y="5971"/>
                    <a:pt x="2223" y="5935"/>
                    <a:pt x="2174" y="5891"/>
                  </a:cubicBezTo>
                  <a:cubicBezTo>
                    <a:pt x="2093" y="5820"/>
                    <a:pt x="2012" y="5729"/>
                    <a:pt x="1920" y="5605"/>
                  </a:cubicBezTo>
                  <a:cubicBezTo>
                    <a:pt x="1903" y="5582"/>
                    <a:pt x="1886" y="5559"/>
                    <a:pt x="1869" y="5536"/>
                  </a:cubicBezTo>
                  <a:cubicBezTo>
                    <a:pt x="1839" y="5494"/>
                    <a:pt x="1808" y="5451"/>
                    <a:pt x="1776" y="5410"/>
                  </a:cubicBezTo>
                  <a:cubicBezTo>
                    <a:pt x="1688" y="5295"/>
                    <a:pt x="1567" y="5152"/>
                    <a:pt x="1410" y="5053"/>
                  </a:cubicBezTo>
                  <a:cubicBezTo>
                    <a:pt x="1316" y="4994"/>
                    <a:pt x="1213" y="4953"/>
                    <a:pt x="1113" y="4914"/>
                  </a:cubicBezTo>
                  <a:cubicBezTo>
                    <a:pt x="1104" y="4911"/>
                    <a:pt x="1104" y="4911"/>
                    <a:pt x="1104" y="4911"/>
                  </a:cubicBezTo>
                  <a:cubicBezTo>
                    <a:pt x="913" y="4836"/>
                    <a:pt x="756" y="4760"/>
                    <a:pt x="624" y="4678"/>
                  </a:cubicBezTo>
                  <a:cubicBezTo>
                    <a:pt x="544" y="4629"/>
                    <a:pt x="472" y="4577"/>
                    <a:pt x="409" y="4523"/>
                  </a:cubicBezTo>
                  <a:cubicBezTo>
                    <a:pt x="340" y="4464"/>
                    <a:pt x="280" y="4401"/>
                    <a:pt x="230" y="4335"/>
                  </a:cubicBezTo>
                  <a:cubicBezTo>
                    <a:pt x="173" y="4260"/>
                    <a:pt x="128" y="4180"/>
                    <a:pt x="95" y="4096"/>
                  </a:cubicBezTo>
                  <a:cubicBezTo>
                    <a:pt x="27" y="3921"/>
                    <a:pt x="14" y="3733"/>
                    <a:pt x="8" y="3570"/>
                  </a:cubicBezTo>
                  <a:cubicBezTo>
                    <a:pt x="0" y="3368"/>
                    <a:pt x="15" y="3184"/>
                    <a:pt x="51" y="3023"/>
                  </a:cubicBezTo>
                  <a:cubicBezTo>
                    <a:pt x="78" y="2904"/>
                    <a:pt x="125" y="2790"/>
                    <a:pt x="171" y="2679"/>
                  </a:cubicBezTo>
                  <a:cubicBezTo>
                    <a:pt x="201" y="2605"/>
                    <a:pt x="230" y="2535"/>
                    <a:pt x="252" y="2466"/>
                  </a:cubicBezTo>
                  <a:cubicBezTo>
                    <a:pt x="256" y="2452"/>
                    <a:pt x="261" y="2438"/>
                    <a:pt x="266" y="2426"/>
                  </a:cubicBezTo>
                  <a:cubicBezTo>
                    <a:pt x="305" y="2312"/>
                    <a:pt x="383" y="2221"/>
                    <a:pt x="465" y="2125"/>
                  </a:cubicBezTo>
                  <a:cubicBezTo>
                    <a:pt x="495" y="2090"/>
                    <a:pt x="527" y="2053"/>
                    <a:pt x="556" y="2015"/>
                  </a:cubicBezTo>
                  <a:cubicBezTo>
                    <a:pt x="641" y="1905"/>
                    <a:pt x="641" y="1698"/>
                    <a:pt x="642" y="1516"/>
                  </a:cubicBezTo>
                  <a:cubicBezTo>
                    <a:pt x="642" y="1419"/>
                    <a:pt x="642" y="1328"/>
                    <a:pt x="655" y="1263"/>
                  </a:cubicBezTo>
                  <a:cubicBezTo>
                    <a:pt x="670" y="1189"/>
                    <a:pt x="694" y="1079"/>
                    <a:pt x="737" y="977"/>
                  </a:cubicBezTo>
                  <a:cubicBezTo>
                    <a:pt x="779" y="876"/>
                    <a:pt x="833" y="797"/>
                    <a:pt x="902" y="735"/>
                  </a:cubicBezTo>
                  <a:cubicBezTo>
                    <a:pt x="980" y="665"/>
                    <a:pt x="1070" y="624"/>
                    <a:pt x="1155" y="621"/>
                  </a:cubicBezTo>
                  <a:cubicBezTo>
                    <a:pt x="1187" y="619"/>
                    <a:pt x="1219" y="623"/>
                    <a:pt x="1250" y="627"/>
                  </a:cubicBezTo>
                  <a:cubicBezTo>
                    <a:pt x="1272" y="629"/>
                    <a:pt x="1295" y="631"/>
                    <a:pt x="1317" y="632"/>
                  </a:cubicBezTo>
                  <a:cubicBezTo>
                    <a:pt x="1346" y="633"/>
                    <a:pt x="1375" y="631"/>
                    <a:pt x="1404" y="626"/>
                  </a:cubicBezTo>
                  <a:cubicBezTo>
                    <a:pt x="1483" y="611"/>
                    <a:pt x="1564" y="571"/>
                    <a:pt x="1653" y="504"/>
                  </a:cubicBezTo>
                  <a:cubicBezTo>
                    <a:pt x="1730" y="445"/>
                    <a:pt x="1802" y="372"/>
                    <a:pt x="1866" y="308"/>
                  </a:cubicBezTo>
                  <a:cubicBezTo>
                    <a:pt x="1868" y="306"/>
                    <a:pt x="1868" y="306"/>
                    <a:pt x="1868" y="306"/>
                  </a:cubicBezTo>
                  <a:cubicBezTo>
                    <a:pt x="1935" y="239"/>
                    <a:pt x="2016" y="162"/>
                    <a:pt x="2104" y="106"/>
                  </a:cubicBezTo>
                  <a:cubicBezTo>
                    <a:pt x="2195" y="48"/>
                    <a:pt x="2287" y="16"/>
                    <a:pt x="2384" y="8"/>
                  </a:cubicBezTo>
                  <a:cubicBezTo>
                    <a:pt x="2484" y="0"/>
                    <a:pt x="2598" y="28"/>
                    <a:pt x="2706" y="85"/>
                  </a:cubicBezTo>
                  <a:cubicBezTo>
                    <a:pt x="2811" y="141"/>
                    <a:pt x="2903" y="222"/>
                    <a:pt x="2964" y="312"/>
                  </a:cubicBezTo>
                  <a:cubicBezTo>
                    <a:pt x="2977" y="331"/>
                    <a:pt x="2990" y="352"/>
                    <a:pt x="3004" y="376"/>
                  </a:cubicBezTo>
                  <a:cubicBezTo>
                    <a:pt x="3013" y="392"/>
                    <a:pt x="3022" y="407"/>
                    <a:pt x="3030" y="423"/>
                  </a:cubicBezTo>
                  <a:cubicBezTo>
                    <a:pt x="3076" y="506"/>
                    <a:pt x="3120" y="585"/>
                    <a:pt x="3203" y="642"/>
                  </a:cubicBezTo>
                  <a:cubicBezTo>
                    <a:pt x="3241" y="669"/>
                    <a:pt x="3287" y="689"/>
                    <a:pt x="3339" y="701"/>
                  </a:cubicBezTo>
                  <a:cubicBezTo>
                    <a:pt x="3385" y="711"/>
                    <a:pt x="3435" y="716"/>
                    <a:pt x="3487" y="715"/>
                  </a:cubicBezTo>
                  <a:cubicBezTo>
                    <a:pt x="3533" y="713"/>
                    <a:pt x="3577" y="708"/>
                    <a:pt x="3615" y="702"/>
                  </a:cubicBezTo>
                  <a:cubicBezTo>
                    <a:pt x="3625" y="701"/>
                    <a:pt x="3636" y="699"/>
                    <a:pt x="3647" y="698"/>
                  </a:cubicBezTo>
                  <a:cubicBezTo>
                    <a:pt x="3684" y="692"/>
                    <a:pt x="3724" y="687"/>
                    <a:pt x="3762" y="684"/>
                  </a:cubicBezTo>
                  <a:cubicBezTo>
                    <a:pt x="3869" y="675"/>
                    <a:pt x="3975" y="687"/>
                    <a:pt x="4067" y="716"/>
                  </a:cubicBezTo>
                  <a:cubicBezTo>
                    <a:pt x="4174" y="750"/>
                    <a:pt x="4260" y="807"/>
                    <a:pt x="4325" y="884"/>
                  </a:cubicBezTo>
                  <a:cubicBezTo>
                    <a:pt x="4374" y="942"/>
                    <a:pt x="4411" y="1013"/>
                    <a:pt x="4440" y="1102"/>
                  </a:cubicBezTo>
                  <a:cubicBezTo>
                    <a:pt x="4466" y="1181"/>
                    <a:pt x="4483" y="1267"/>
                    <a:pt x="4500" y="1350"/>
                  </a:cubicBezTo>
                  <a:cubicBezTo>
                    <a:pt x="4518" y="1440"/>
                    <a:pt x="4536" y="1533"/>
                    <a:pt x="4566" y="1619"/>
                  </a:cubicBezTo>
                  <a:cubicBezTo>
                    <a:pt x="4577" y="1649"/>
                    <a:pt x="4589" y="1680"/>
                    <a:pt x="4603" y="1710"/>
                  </a:cubicBezTo>
                  <a:cubicBezTo>
                    <a:pt x="4641" y="1794"/>
                    <a:pt x="4688" y="1870"/>
                    <a:pt x="4738" y="1947"/>
                  </a:cubicBezTo>
                  <a:cubicBezTo>
                    <a:pt x="4815" y="2066"/>
                    <a:pt x="4899" y="2191"/>
                    <a:pt x="4988" y="2318"/>
                  </a:cubicBezTo>
                  <a:cubicBezTo>
                    <a:pt x="4997" y="2331"/>
                    <a:pt x="5005" y="2344"/>
                    <a:pt x="5014" y="2356"/>
                  </a:cubicBezTo>
                  <a:cubicBezTo>
                    <a:pt x="5118" y="2504"/>
                    <a:pt x="5226" y="2658"/>
                    <a:pt x="5290" y="2828"/>
                  </a:cubicBezTo>
                  <a:cubicBezTo>
                    <a:pt x="5338" y="2954"/>
                    <a:pt x="5360" y="3088"/>
                    <a:pt x="5357" y="3227"/>
                  </a:cubicBezTo>
                  <a:cubicBezTo>
                    <a:pt x="5355" y="3293"/>
                    <a:pt x="5348" y="3360"/>
                    <a:pt x="5334" y="3425"/>
                  </a:cubicBezTo>
                  <a:cubicBezTo>
                    <a:pt x="5321" y="3489"/>
                    <a:pt x="5302" y="3552"/>
                    <a:pt x="5278" y="3613"/>
                  </a:cubicBezTo>
                  <a:cubicBezTo>
                    <a:pt x="5198" y="3811"/>
                    <a:pt x="5065" y="3984"/>
                    <a:pt x="4936" y="4152"/>
                  </a:cubicBezTo>
                  <a:cubicBezTo>
                    <a:pt x="4909" y="4186"/>
                    <a:pt x="4882" y="4222"/>
                    <a:pt x="4856" y="4257"/>
                  </a:cubicBezTo>
                  <a:cubicBezTo>
                    <a:pt x="4837" y="4282"/>
                    <a:pt x="4820" y="4305"/>
                    <a:pt x="4805" y="4327"/>
                  </a:cubicBezTo>
                  <a:cubicBezTo>
                    <a:pt x="4785" y="4355"/>
                    <a:pt x="4766" y="4383"/>
                    <a:pt x="4747" y="4410"/>
                  </a:cubicBezTo>
                  <a:cubicBezTo>
                    <a:pt x="4715" y="4458"/>
                    <a:pt x="4684" y="4503"/>
                    <a:pt x="4650" y="4548"/>
                  </a:cubicBezTo>
                  <a:cubicBezTo>
                    <a:pt x="4524" y="4712"/>
                    <a:pt x="4353" y="4858"/>
                    <a:pt x="4189" y="4999"/>
                  </a:cubicBezTo>
                  <a:cubicBezTo>
                    <a:pt x="4173" y="5013"/>
                    <a:pt x="4158" y="5026"/>
                    <a:pt x="4143" y="5039"/>
                  </a:cubicBezTo>
                  <a:cubicBezTo>
                    <a:pt x="4030" y="5137"/>
                    <a:pt x="3916" y="5238"/>
                    <a:pt x="3806" y="5335"/>
                  </a:cubicBezTo>
                  <a:cubicBezTo>
                    <a:pt x="3728" y="5404"/>
                    <a:pt x="3647" y="5476"/>
                    <a:pt x="3568" y="5545"/>
                  </a:cubicBezTo>
                  <a:cubicBezTo>
                    <a:pt x="3410" y="5683"/>
                    <a:pt x="3254" y="5815"/>
                    <a:pt x="3081" y="5922"/>
                  </a:cubicBezTo>
                  <a:cubicBezTo>
                    <a:pt x="2981" y="5983"/>
                    <a:pt x="2888" y="6026"/>
                    <a:pt x="2798" y="6051"/>
                  </a:cubicBezTo>
                  <a:cubicBezTo>
                    <a:pt x="2746" y="6065"/>
                    <a:pt x="2695" y="6074"/>
                    <a:pt x="2646" y="6076"/>
                  </a:cubicBezTo>
                  <a:cubicBezTo>
                    <a:pt x="2636" y="6077"/>
                    <a:pt x="2625" y="6077"/>
                    <a:pt x="2615" y="6077"/>
                  </a:cubicBezTo>
                  <a:cubicBezTo>
                    <a:pt x="2572" y="6077"/>
                    <a:pt x="2530" y="6073"/>
                    <a:pt x="2490" y="6064"/>
                  </a:cubicBezTo>
                  <a:moveTo>
                    <a:pt x="3762" y="685"/>
                  </a:moveTo>
                  <a:cubicBezTo>
                    <a:pt x="3724" y="688"/>
                    <a:pt x="3685" y="693"/>
                    <a:pt x="3647" y="699"/>
                  </a:cubicBezTo>
                  <a:cubicBezTo>
                    <a:pt x="3636" y="700"/>
                    <a:pt x="3626" y="702"/>
                    <a:pt x="3615" y="703"/>
                  </a:cubicBezTo>
                  <a:cubicBezTo>
                    <a:pt x="3577" y="708"/>
                    <a:pt x="3533" y="714"/>
                    <a:pt x="3487" y="715"/>
                  </a:cubicBezTo>
                  <a:cubicBezTo>
                    <a:pt x="3435" y="717"/>
                    <a:pt x="3385" y="712"/>
                    <a:pt x="3339" y="701"/>
                  </a:cubicBezTo>
                  <a:cubicBezTo>
                    <a:pt x="3287" y="689"/>
                    <a:pt x="3241" y="670"/>
                    <a:pt x="3202" y="643"/>
                  </a:cubicBezTo>
                  <a:cubicBezTo>
                    <a:pt x="3119" y="585"/>
                    <a:pt x="3075" y="506"/>
                    <a:pt x="3029" y="423"/>
                  </a:cubicBezTo>
                  <a:cubicBezTo>
                    <a:pt x="3021" y="408"/>
                    <a:pt x="3012" y="392"/>
                    <a:pt x="3004" y="377"/>
                  </a:cubicBezTo>
                  <a:cubicBezTo>
                    <a:pt x="2989" y="352"/>
                    <a:pt x="2976" y="331"/>
                    <a:pt x="2963" y="312"/>
                  </a:cubicBezTo>
                  <a:cubicBezTo>
                    <a:pt x="2902" y="222"/>
                    <a:pt x="2811" y="142"/>
                    <a:pt x="2705" y="86"/>
                  </a:cubicBezTo>
                  <a:cubicBezTo>
                    <a:pt x="2598" y="28"/>
                    <a:pt x="2483" y="1"/>
                    <a:pt x="2384" y="9"/>
                  </a:cubicBezTo>
                  <a:cubicBezTo>
                    <a:pt x="2287" y="17"/>
                    <a:pt x="2195" y="49"/>
                    <a:pt x="2104" y="107"/>
                  </a:cubicBezTo>
                  <a:cubicBezTo>
                    <a:pt x="2016" y="163"/>
                    <a:pt x="1935" y="239"/>
                    <a:pt x="1868" y="306"/>
                  </a:cubicBezTo>
                  <a:cubicBezTo>
                    <a:pt x="1866" y="308"/>
                    <a:pt x="1866" y="308"/>
                    <a:pt x="1866" y="308"/>
                  </a:cubicBezTo>
                  <a:cubicBezTo>
                    <a:pt x="1803" y="372"/>
                    <a:pt x="1730" y="445"/>
                    <a:pt x="1653" y="504"/>
                  </a:cubicBezTo>
                  <a:cubicBezTo>
                    <a:pt x="1565" y="572"/>
                    <a:pt x="1483" y="612"/>
                    <a:pt x="1404" y="627"/>
                  </a:cubicBezTo>
                  <a:cubicBezTo>
                    <a:pt x="1376" y="632"/>
                    <a:pt x="1346" y="634"/>
                    <a:pt x="1317" y="633"/>
                  </a:cubicBezTo>
                  <a:cubicBezTo>
                    <a:pt x="1295" y="632"/>
                    <a:pt x="1272" y="630"/>
                    <a:pt x="1250" y="627"/>
                  </a:cubicBezTo>
                  <a:cubicBezTo>
                    <a:pt x="1219" y="624"/>
                    <a:pt x="1187" y="620"/>
                    <a:pt x="1155" y="621"/>
                  </a:cubicBezTo>
                  <a:cubicBezTo>
                    <a:pt x="1070" y="625"/>
                    <a:pt x="980" y="665"/>
                    <a:pt x="902" y="736"/>
                  </a:cubicBezTo>
                  <a:cubicBezTo>
                    <a:pt x="834" y="797"/>
                    <a:pt x="780" y="876"/>
                    <a:pt x="737" y="977"/>
                  </a:cubicBezTo>
                  <a:cubicBezTo>
                    <a:pt x="717" y="1026"/>
                    <a:pt x="686" y="1108"/>
                    <a:pt x="656" y="1263"/>
                  </a:cubicBezTo>
                  <a:cubicBezTo>
                    <a:pt x="643" y="1328"/>
                    <a:pt x="643" y="1419"/>
                    <a:pt x="643" y="1516"/>
                  </a:cubicBezTo>
                  <a:cubicBezTo>
                    <a:pt x="642" y="1698"/>
                    <a:pt x="642" y="1906"/>
                    <a:pt x="557" y="2015"/>
                  </a:cubicBezTo>
                  <a:cubicBezTo>
                    <a:pt x="527" y="2053"/>
                    <a:pt x="496" y="2090"/>
                    <a:pt x="466" y="2126"/>
                  </a:cubicBezTo>
                  <a:cubicBezTo>
                    <a:pt x="384" y="2222"/>
                    <a:pt x="306" y="2312"/>
                    <a:pt x="266" y="2426"/>
                  </a:cubicBezTo>
                  <a:cubicBezTo>
                    <a:pt x="262" y="2439"/>
                    <a:pt x="257" y="2452"/>
                    <a:pt x="253" y="2466"/>
                  </a:cubicBezTo>
                  <a:cubicBezTo>
                    <a:pt x="231" y="2535"/>
                    <a:pt x="202" y="2605"/>
                    <a:pt x="172" y="2679"/>
                  </a:cubicBezTo>
                  <a:cubicBezTo>
                    <a:pt x="126" y="2790"/>
                    <a:pt x="79" y="2905"/>
                    <a:pt x="52" y="3023"/>
                  </a:cubicBezTo>
                  <a:cubicBezTo>
                    <a:pt x="15" y="3184"/>
                    <a:pt x="1" y="3368"/>
                    <a:pt x="8" y="3570"/>
                  </a:cubicBezTo>
                  <a:cubicBezTo>
                    <a:pt x="15" y="3733"/>
                    <a:pt x="28" y="3921"/>
                    <a:pt x="96" y="4096"/>
                  </a:cubicBezTo>
                  <a:cubicBezTo>
                    <a:pt x="128" y="4180"/>
                    <a:pt x="174" y="4260"/>
                    <a:pt x="230" y="4334"/>
                  </a:cubicBezTo>
                  <a:cubicBezTo>
                    <a:pt x="280" y="4400"/>
                    <a:pt x="341" y="4463"/>
                    <a:pt x="409" y="4522"/>
                  </a:cubicBezTo>
                  <a:cubicBezTo>
                    <a:pt x="472" y="4576"/>
                    <a:pt x="545" y="4629"/>
                    <a:pt x="624" y="4678"/>
                  </a:cubicBezTo>
                  <a:cubicBezTo>
                    <a:pt x="756" y="4759"/>
                    <a:pt x="913" y="4835"/>
                    <a:pt x="1104" y="4910"/>
                  </a:cubicBezTo>
                  <a:cubicBezTo>
                    <a:pt x="1113" y="4913"/>
                    <a:pt x="1113" y="4913"/>
                    <a:pt x="1113" y="4913"/>
                  </a:cubicBezTo>
                  <a:cubicBezTo>
                    <a:pt x="1213" y="4953"/>
                    <a:pt x="1317" y="4993"/>
                    <a:pt x="1411" y="5052"/>
                  </a:cubicBezTo>
                  <a:cubicBezTo>
                    <a:pt x="1568" y="5151"/>
                    <a:pt x="1689" y="5295"/>
                    <a:pt x="1776" y="5409"/>
                  </a:cubicBezTo>
                  <a:cubicBezTo>
                    <a:pt x="1808" y="5451"/>
                    <a:pt x="1840" y="5494"/>
                    <a:pt x="1870" y="5535"/>
                  </a:cubicBezTo>
                  <a:cubicBezTo>
                    <a:pt x="1887" y="5558"/>
                    <a:pt x="1904" y="5582"/>
                    <a:pt x="1921" y="5604"/>
                  </a:cubicBezTo>
                  <a:cubicBezTo>
                    <a:pt x="2013" y="5729"/>
                    <a:pt x="2094" y="5819"/>
                    <a:pt x="2174" y="5890"/>
                  </a:cubicBezTo>
                  <a:cubicBezTo>
                    <a:pt x="2224" y="5934"/>
                    <a:pt x="2274" y="5970"/>
                    <a:pt x="2324" y="5998"/>
                  </a:cubicBezTo>
                  <a:cubicBezTo>
                    <a:pt x="2378" y="6029"/>
                    <a:pt x="2434" y="6050"/>
                    <a:pt x="2490" y="6063"/>
                  </a:cubicBezTo>
                  <a:cubicBezTo>
                    <a:pt x="2540" y="6074"/>
                    <a:pt x="2593" y="6078"/>
                    <a:pt x="2646" y="6076"/>
                  </a:cubicBezTo>
                  <a:cubicBezTo>
                    <a:pt x="2695" y="6073"/>
                    <a:pt x="2746" y="6064"/>
                    <a:pt x="2798" y="6050"/>
                  </a:cubicBezTo>
                  <a:cubicBezTo>
                    <a:pt x="2888" y="6025"/>
                    <a:pt x="2980" y="5983"/>
                    <a:pt x="3081" y="5921"/>
                  </a:cubicBezTo>
                  <a:cubicBezTo>
                    <a:pt x="3254" y="5815"/>
                    <a:pt x="3410" y="5682"/>
                    <a:pt x="3567" y="5545"/>
                  </a:cubicBezTo>
                  <a:cubicBezTo>
                    <a:pt x="3647" y="5475"/>
                    <a:pt x="3727" y="5404"/>
                    <a:pt x="3805" y="5335"/>
                  </a:cubicBezTo>
                  <a:cubicBezTo>
                    <a:pt x="3915" y="5237"/>
                    <a:pt x="4029" y="5136"/>
                    <a:pt x="4142" y="5039"/>
                  </a:cubicBezTo>
                  <a:cubicBezTo>
                    <a:pt x="4157" y="5025"/>
                    <a:pt x="4173" y="5012"/>
                    <a:pt x="4188" y="4999"/>
                  </a:cubicBezTo>
                  <a:cubicBezTo>
                    <a:pt x="4353" y="4858"/>
                    <a:pt x="4523" y="4712"/>
                    <a:pt x="4649" y="4547"/>
                  </a:cubicBezTo>
                  <a:cubicBezTo>
                    <a:pt x="4684" y="4502"/>
                    <a:pt x="4714" y="4457"/>
                    <a:pt x="4747" y="4409"/>
                  </a:cubicBezTo>
                  <a:cubicBezTo>
                    <a:pt x="4765" y="4382"/>
                    <a:pt x="4784" y="4354"/>
                    <a:pt x="4804" y="4326"/>
                  </a:cubicBezTo>
                  <a:cubicBezTo>
                    <a:pt x="4819" y="4304"/>
                    <a:pt x="4836" y="4281"/>
                    <a:pt x="4855" y="4256"/>
                  </a:cubicBezTo>
                  <a:cubicBezTo>
                    <a:pt x="4881" y="4221"/>
                    <a:pt x="4909" y="4186"/>
                    <a:pt x="4935" y="4151"/>
                  </a:cubicBezTo>
                  <a:cubicBezTo>
                    <a:pt x="5064" y="3984"/>
                    <a:pt x="5198" y="3810"/>
                    <a:pt x="5277" y="3613"/>
                  </a:cubicBezTo>
                  <a:cubicBezTo>
                    <a:pt x="5301" y="3552"/>
                    <a:pt x="5320" y="3489"/>
                    <a:pt x="5333" y="3425"/>
                  </a:cubicBezTo>
                  <a:cubicBezTo>
                    <a:pt x="5347" y="3359"/>
                    <a:pt x="5355" y="3293"/>
                    <a:pt x="5356" y="3227"/>
                  </a:cubicBezTo>
                  <a:cubicBezTo>
                    <a:pt x="5360" y="3088"/>
                    <a:pt x="5337" y="2954"/>
                    <a:pt x="5289" y="2828"/>
                  </a:cubicBezTo>
                  <a:cubicBezTo>
                    <a:pt x="5225" y="2658"/>
                    <a:pt x="5118" y="2505"/>
                    <a:pt x="5014" y="2357"/>
                  </a:cubicBezTo>
                  <a:cubicBezTo>
                    <a:pt x="5005" y="2344"/>
                    <a:pt x="4996" y="2331"/>
                    <a:pt x="4987" y="2319"/>
                  </a:cubicBezTo>
                  <a:cubicBezTo>
                    <a:pt x="4899" y="2192"/>
                    <a:pt x="4814" y="2067"/>
                    <a:pt x="4737" y="1947"/>
                  </a:cubicBezTo>
                  <a:cubicBezTo>
                    <a:pt x="4688" y="1870"/>
                    <a:pt x="4640" y="1794"/>
                    <a:pt x="4602" y="1710"/>
                  </a:cubicBezTo>
                  <a:cubicBezTo>
                    <a:pt x="4588" y="1680"/>
                    <a:pt x="4576" y="1649"/>
                    <a:pt x="4565" y="1619"/>
                  </a:cubicBezTo>
                  <a:cubicBezTo>
                    <a:pt x="4536" y="1533"/>
                    <a:pt x="4517" y="1440"/>
                    <a:pt x="4499" y="1350"/>
                  </a:cubicBezTo>
                  <a:cubicBezTo>
                    <a:pt x="4483" y="1267"/>
                    <a:pt x="4465" y="1181"/>
                    <a:pt x="4440" y="1102"/>
                  </a:cubicBezTo>
                  <a:cubicBezTo>
                    <a:pt x="4410" y="1013"/>
                    <a:pt x="4373" y="942"/>
                    <a:pt x="4325" y="885"/>
                  </a:cubicBezTo>
                  <a:cubicBezTo>
                    <a:pt x="4260" y="807"/>
                    <a:pt x="4173" y="751"/>
                    <a:pt x="4067" y="717"/>
                  </a:cubicBezTo>
                  <a:cubicBezTo>
                    <a:pt x="3994" y="694"/>
                    <a:pt x="3914" y="682"/>
                    <a:pt x="3831" y="682"/>
                  </a:cubicBezTo>
                  <a:cubicBezTo>
                    <a:pt x="3808" y="682"/>
                    <a:pt x="3785" y="683"/>
                    <a:pt x="3762" y="68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89" name="Freeform 54">
              <a:extLst>
                <a:ext uri="{FF2B5EF4-FFF2-40B4-BE49-F238E27FC236}">
                  <a16:creationId xmlns:a16="http://schemas.microsoft.com/office/drawing/2014/main" id="{33887AD7-7993-4CFE-8471-62DD79C0FBD2}"/>
                </a:ext>
              </a:extLst>
            </p:cNvPr>
            <p:cNvSpPr>
              <a:spLocks noEditPoints="1"/>
            </p:cNvSpPr>
            <p:nvPr/>
          </p:nvSpPr>
          <p:spPr bwMode="auto">
            <a:xfrm>
              <a:off x="3738" y="-47"/>
              <a:ext cx="4023" cy="4525"/>
            </a:xfrm>
            <a:custGeom>
              <a:avLst/>
              <a:gdLst>
                <a:gd name="T0" fmla="*/ 2189 w 5436"/>
                <a:gd name="T1" fmla="*/ 5916 h 6114"/>
                <a:gd name="T2" fmla="*/ 1788 w 5436"/>
                <a:gd name="T3" fmla="*/ 5434 h 6114"/>
                <a:gd name="T4" fmla="*/ 637 w 5436"/>
                <a:gd name="T5" fmla="*/ 4705 h 6114"/>
                <a:gd name="T6" fmla="*/ 106 w 5436"/>
                <a:gd name="T7" fmla="*/ 4135 h 6114"/>
                <a:gd name="T8" fmla="*/ 47 w 5436"/>
                <a:gd name="T9" fmla="*/ 3072 h 6114"/>
                <a:gd name="T10" fmla="*/ 262 w 5436"/>
                <a:gd name="T11" fmla="*/ 2427 h 6114"/>
                <a:gd name="T12" fmla="*/ 654 w 5436"/>
                <a:gd name="T13" fmla="*/ 1489 h 6114"/>
                <a:gd name="T14" fmla="*/ 940 w 5436"/>
                <a:gd name="T15" fmla="*/ 721 h 6114"/>
                <a:gd name="T16" fmla="*/ 1359 w 5436"/>
                <a:gd name="T17" fmla="*/ 608 h 6114"/>
                <a:gd name="T18" fmla="*/ 1914 w 5436"/>
                <a:gd name="T19" fmla="*/ 274 h 6114"/>
                <a:gd name="T20" fmla="*/ 2606 w 5436"/>
                <a:gd name="T21" fmla="*/ 22 h 6114"/>
                <a:gd name="T22" fmla="*/ 3070 w 5436"/>
                <a:gd name="T23" fmla="*/ 368 h 6114"/>
                <a:gd name="T24" fmla="*/ 3556 w 5436"/>
                <a:gd name="T25" fmla="*/ 692 h 6114"/>
                <a:gd name="T26" fmla="*/ 3718 w 5436"/>
                <a:gd name="T27" fmla="*/ 680 h 6114"/>
                <a:gd name="T28" fmla="*/ 4394 w 5436"/>
                <a:gd name="T29" fmla="*/ 885 h 6114"/>
                <a:gd name="T30" fmla="*/ 4625 w 5436"/>
                <a:gd name="T31" fmla="*/ 1621 h 6114"/>
                <a:gd name="T32" fmla="*/ 5067 w 5436"/>
                <a:gd name="T33" fmla="*/ 2300 h 6114"/>
                <a:gd name="T34" fmla="*/ 5421 w 5436"/>
                <a:gd name="T35" fmla="*/ 3010 h 6114"/>
                <a:gd name="T36" fmla="*/ 5344 w 5436"/>
                <a:gd name="T37" fmla="*/ 3606 h 6114"/>
                <a:gd name="T38" fmla="*/ 4855 w 5436"/>
                <a:gd name="T39" fmla="*/ 4326 h 6114"/>
                <a:gd name="T40" fmla="*/ 4214 w 5436"/>
                <a:gd name="T41" fmla="*/ 5056 h 6114"/>
                <a:gd name="T42" fmla="*/ 3613 w 5436"/>
                <a:gd name="T43" fmla="*/ 5581 h 6114"/>
                <a:gd name="T44" fmla="*/ 2643 w 5436"/>
                <a:gd name="T45" fmla="*/ 6108 h 6114"/>
                <a:gd name="T46" fmla="*/ 3718 w 5436"/>
                <a:gd name="T47" fmla="*/ 681 h 6114"/>
                <a:gd name="T48" fmla="*/ 3279 w 5436"/>
                <a:gd name="T49" fmla="*/ 622 h 6114"/>
                <a:gd name="T50" fmla="*/ 3027 w 5436"/>
                <a:gd name="T51" fmla="*/ 307 h 6114"/>
                <a:gd name="T52" fmla="*/ 2446 w 5436"/>
                <a:gd name="T53" fmla="*/ 3 h 6114"/>
                <a:gd name="T54" fmla="*/ 1882 w 5436"/>
                <a:gd name="T55" fmla="*/ 305 h 6114"/>
                <a:gd name="T56" fmla="*/ 1353 w 5436"/>
                <a:gd name="T57" fmla="*/ 609 h 6114"/>
                <a:gd name="T58" fmla="*/ 941 w 5436"/>
                <a:gd name="T59" fmla="*/ 721 h 6114"/>
                <a:gd name="T60" fmla="*/ 655 w 5436"/>
                <a:gd name="T61" fmla="*/ 1489 h 6114"/>
                <a:gd name="T62" fmla="*/ 262 w 5436"/>
                <a:gd name="T63" fmla="*/ 2427 h 6114"/>
                <a:gd name="T64" fmla="*/ 48 w 5436"/>
                <a:gd name="T65" fmla="*/ 3073 h 6114"/>
                <a:gd name="T66" fmla="*/ 106 w 5436"/>
                <a:gd name="T67" fmla="*/ 4134 h 6114"/>
                <a:gd name="T68" fmla="*/ 637 w 5436"/>
                <a:gd name="T69" fmla="*/ 4704 h 6114"/>
                <a:gd name="T70" fmla="*/ 1789 w 5436"/>
                <a:gd name="T71" fmla="*/ 5434 h 6114"/>
                <a:gd name="T72" fmla="*/ 2189 w 5436"/>
                <a:gd name="T73" fmla="*/ 5915 h 6114"/>
                <a:gd name="T74" fmla="*/ 2819 w 5436"/>
                <a:gd name="T75" fmla="*/ 6084 h 6114"/>
                <a:gd name="T76" fmla="*/ 4036 w 5436"/>
                <a:gd name="T77" fmla="*/ 5211 h 6114"/>
                <a:gd name="T78" fmla="*/ 4706 w 5436"/>
                <a:gd name="T79" fmla="*/ 4556 h 6114"/>
                <a:gd name="T80" fmla="*/ 4905 w 5436"/>
                <a:gd name="T81" fmla="*/ 4254 h 6114"/>
                <a:gd name="T82" fmla="*/ 5405 w 5436"/>
                <a:gd name="T83" fmla="*/ 3415 h 6114"/>
                <a:gd name="T84" fmla="*/ 5368 w 5436"/>
                <a:gd name="T85" fmla="*/ 2808 h 6114"/>
                <a:gd name="T86" fmla="*/ 4808 w 5436"/>
                <a:gd name="T87" fmla="*/ 1938 h 6114"/>
                <a:gd name="T88" fmla="*/ 4552 w 5436"/>
                <a:gd name="T89" fmla="*/ 1330 h 6114"/>
                <a:gd name="T90" fmla="*/ 4142 w 5436"/>
                <a:gd name="T91" fmla="*/ 711 h 6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36" h="6114">
                  <a:moveTo>
                    <a:pt x="2505" y="6092"/>
                  </a:moveTo>
                  <a:cubicBezTo>
                    <a:pt x="2449" y="6079"/>
                    <a:pt x="2393" y="6056"/>
                    <a:pt x="2338" y="6025"/>
                  </a:cubicBezTo>
                  <a:cubicBezTo>
                    <a:pt x="2289" y="5996"/>
                    <a:pt x="2239" y="5960"/>
                    <a:pt x="2189" y="5916"/>
                  </a:cubicBezTo>
                  <a:cubicBezTo>
                    <a:pt x="2109" y="5845"/>
                    <a:pt x="2028" y="5754"/>
                    <a:pt x="1934" y="5629"/>
                  </a:cubicBezTo>
                  <a:cubicBezTo>
                    <a:pt x="1918" y="5608"/>
                    <a:pt x="1902" y="5586"/>
                    <a:pt x="1886" y="5565"/>
                  </a:cubicBezTo>
                  <a:cubicBezTo>
                    <a:pt x="1855" y="5522"/>
                    <a:pt x="1822" y="5477"/>
                    <a:pt x="1788" y="5434"/>
                  </a:cubicBezTo>
                  <a:cubicBezTo>
                    <a:pt x="1700" y="5321"/>
                    <a:pt x="1579" y="5179"/>
                    <a:pt x="1420" y="5078"/>
                  </a:cubicBezTo>
                  <a:cubicBezTo>
                    <a:pt x="1323" y="5017"/>
                    <a:pt x="1216" y="4975"/>
                    <a:pt x="1113" y="4934"/>
                  </a:cubicBezTo>
                  <a:cubicBezTo>
                    <a:pt x="918" y="4856"/>
                    <a:pt x="767" y="4784"/>
                    <a:pt x="637" y="4705"/>
                  </a:cubicBezTo>
                  <a:cubicBezTo>
                    <a:pt x="557" y="4657"/>
                    <a:pt x="485" y="4606"/>
                    <a:pt x="422" y="4553"/>
                  </a:cubicBezTo>
                  <a:cubicBezTo>
                    <a:pt x="353" y="4495"/>
                    <a:pt x="293" y="4433"/>
                    <a:pt x="242" y="4369"/>
                  </a:cubicBezTo>
                  <a:cubicBezTo>
                    <a:pt x="185" y="4296"/>
                    <a:pt x="139" y="4217"/>
                    <a:pt x="106" y="4135"/>
                  </a:cubicBezTo>
                  <a:cubicBezTo>
                    <a:pt x="74" y="4058"/>
                    <a:pt x="52" y="3975"/>
                    <a:pt x="36" y="3879"/>
                  </a:cubicBezTo>
                  <a:cubicBezTo>
                    <a:pt x="28" y="3829"/>
                    <a:pt x="18" y="3755"/>
                    <a:pt x="11" y="3615"/>
                  </a:cubicBezTo>
                  <a:cubicBezTo>
                    <a:pt x="0" y="3420"/>
                    <a:pt x="13" y="3237"/>
                    <a:pt x="47" y="3072"/>
                  </a:cubicBezTo>
                  <a:cubicBezTo>
                    <a:pt x="73" y="2953"/>
                    <a:pt x="117" y="2837"/>
                    <a:pt x="161" y="2725"/>
                  </a:cubicBezTo>
                  <a:cubicBezTo>
                    <a:pt x="195" y="2636"/>
                    <a:pt x="227" y="2553"/>
                    <a:pt x="249" y="2471"/>
                  </a:cubicBezTo>
                  <a:cubicBezTo>
                    <a:pt x="253" y="2455"/>
                    <a:pt x="258" y="2440"/>
                    <a:pt x="262" y="2427"/>
                  </a:cubicBezTo>
                  <a:cubicBezTo>
                    <a:pt x="303" y="2289"/>
                    <a:pt x="392" y="2177"/>
                    <a:pt x="486" y="2059"/>
                  </a:cubicBezTo>
                  <a:cubicBezTo>
                    <a:pt x="508" y="2030"/>
                    <a:pt x="531" y="2001"/>
                    <a:pt x="554" y="1972"/>
                  </a:cubicBezTo>
                  <a:cubicBezTo>
                    <a:pt x="637" y="1862"/>
                    <a:pt x="646" y="1664"/>
                    <a:pt x="654" y="1489"/>
                  </a:cubicBezTo>
                  <a:cubicBezTo>
                    <a:pt x="659" y="1392"/>
                    <a:pt x="663" y="1300"/>
                    <a:pt x="679" y="1234"/>
                  </a:cubicBezTo>
                  <a:cubicBezTo>
                    <a:pt x="699" y="1155"/>
                    <a:pt x="727" y="1052"/>
                    <a:pt x="771" y="956"/>
                  </a:cubicBezTo>
                  <a:cubicBezTo>
                    <a:pt x="816" y="858"/>
                    <a:pt x="872" y="781"/>
                    <a:pt x="940" y="721"/>
                  </a:cubicBezTo>
                  <a:cubicBezTo>
                    <a:pt x="1020" y="652"/>
                    <a:pt x="1110" y="610"/>
                    <a:pt x="1196" y="604"/>
                  </a:cubicBezTo>
                  <a:cubicBezTo>
                    <a:pt x="1228" y="602"/>
                    <a:pt x="1260" y="604"/>
                    <a:pt x="1291" y="605"/>
                  </a:cubicBezTo>
                  <a:cubicBezTo>
                    <a:pt x="1313" y="607"/>
                    <a:pt x="1336" y="608"/>
                    <a:pt x="1359" y="608"/>
                  </a:cubicBezTo>
                  <a:cubicBezTo>
                    <a:pt x="1389" y="608"/>
                    <a:pt x="1418" y="604"/>
                    <a:pt x="1446" y="598"/>
                  </a:cubicBezTo>
                  <a:cubicBezTo>
                    <a:pt x="1610" y="562"/>
                    <a:pt x="1754" y="425"/>
                    <a:pt x="1881" y="305"/>
                  </a:cubicBezTo>
                  <a:cubicBezTo>
                    <a:pt x="1892" y="295"/>
                    <a:pt x="1903" y="284"/>
                    <a:pt x="1914" y="274"/>
                  </a:cubicBezTo>
                  <a:cubicBezTo>
                    <a:pt x="2008" y="186"/>
                    <a:pt x="2084" y="128"/>
                    <a:pt x="2159" y="86"/>
                  </a:cubicBezTo>
                  <a:cubicBezTo>
                    <a:pt x="2253" y="34"/>
                    <a:pt x="2346" y="6"/>
                    <a:pt x="2446" y="2"/>
                  </a:cubicBezTo>
                  <a:cubicBezTo>
                    <a:pt x="2496" y="0"/>
                    <a:pt x="2550" y="7"/>
                    <a:pt x="2606" y="22"/>
                  </a:cubicBezTo>
                  <a:cubicBezTo>
                    <a:pt x="2660" y="36"/>
                    <a:pt x="2713" y="57"/>
                    <a:pt x="2766" y="85"/>
                  </a:cubicBezTo>
                  <a:cubicBezTo>
                    <a:pt x="2871" y="141"/>
                    <a:pt x="2964" y="220"/>
                    <a:pt x="3028" y="306"/>
                  </a:cubicBezTo>
                  <a:cubicBezTo>
                    <a:pt x="3041" y="325"/>
                    <a:pt x="3055" y="345"/>
                    <a:pt x="3070" y="368"/>
                  </a:cubicBezTo>
                  <a:cubicBezTo>
                    <a:pt x="3079" y="382"/>
                    <a:pt x="3088" y="395"/>
                    <a:pt x="3096" y="408"/>
                  </a:cubicBezTo>
                  <a:cubicBezTo>
                    <a:pt x="3146" y="489"/>
                    <a:pt x="3194" y="566"/>
                    <a:pt x="3280" y="622"/>
                  </a:cubicBezTo>
                  <a:cubicBezTo>
                    <a:pt x="3369" y="680"/>
                    <a:pt x="3477" y="692"/>
                    <a:pt x="3556" y="692"/>
                  </a:cubicBezTo>
                  <a:cubicBezTo>
                    <a:pt x="3559" y="692"/>
                    <a:pt x="3562" y="692"/>
                    <a:pt x="3565" y="692"/>
                  </a:cubicBezTo>
                  <a:cubicBezTo>
                    <a:pt x="3609" y="692"/>
                    <a:pt x="3653" y="687"/>
                    <a:pt x="3692" y="683"/>
                  </a:cubicBezTo>
                  <a:cubicBezTo>
                    <a:pt x="3701" y="682"/>
                    <a:pt x="3709" y="681"/>
                    <a:pt x="3718" y="680"/>
                  </a:cubicBezTo>
                  <a:cubicBezTo>
                    <a:pt x="3758" y="675"/>
                    <a:pt x="3799" y="671"/>
                    <a:pt x="3840" y="669"/>
                  </a:cubicBezTo>
                  <a:cubicBezTo>
                    <a:pt x="3947" y="664"/>
                    <a:pt x="4051" y="678"/>
                    <a:pt x="4143" y="711"/>
                  </a:cubicBezTo>
                  <a:cubicBezTo>
                    <a:pt x="4247" y="748"/>
                    <a:pt x="4332" y="807"/>
                    <a:pt x="4394" y="885"/>
                  </a:cubicBezTo>
                  <a:cubicBezTo>
                    <a:pt x="4438" y="941"/>
                    <a:pt x="4472" y="1009"/>
                    <a:pt x="4498" y="1094"/>
                  </a:cubicBezTo>
                  <a:cubicBezTo>
                    <a:pt x="4522" y="1169"/>
                    <a:pt x="4538" y="1251"/>
                    <a:pt x="4553" y="1330"/>
                  </a:cubicBezTo>
                  <a:cubicBezTo>
                    <a:pt x="4571" y="1428"/>
                    <a:pt x="4590" y="1529"/>
                    <a:pt x="4625" y="1621"/>
                  </a:cubicBezTo>
                  <a:cubicBezTo>
                    <a:pt x="4636" y="1651"/>
                    <a:pt x="4649" y="1680"/>
                    <a:pt x="4664" y="1710"/>
                  </a:cubicBezTo>
                  <a:cubicBezTo>
                    <a:pt x="4706" y="1792"/>
                    <a:pt x="4758" y="1866"/>
                    <a:pt x="4808" y="1938"/>
                  </a:cubicBezTo>
                  <a:cubicBezTo>
                    <a:pt x="4891" y="2054"/>
                    <a:pt x="4978" y="2176"/>
                    <a:pt x="5067" y="2300"/>
                  </a:cubicBezTo>
                  <a:cubicBezTo>
                    <a:pt x="5073" y="2309"/>
                    <a:pt x="5073" y="2309"/>
                    <a:pt x="5073" y="2309"/>
                  </a:cubicBezTo>
                  <a:cubicBezTo>
                    <a:pt x="5186" y="2465"/>
                    <a:pt x="5302" y="2627"/>
                    <a:pt x="5369" y="2808"/>
                  </a:cubicBezTo>
                  <a:cubicBezTo>
                    <a:pt x="5393" y="2873"/>
                    <a:pt x="5411" y="2941"/>
                    <a:pt x="5421" y="3010"/>
                  </a:cubicBezTo>
                  <a:cubicBezTo>
                    <a:pt x="5432" y="3077"/>
                    <a:pt x="5436" y="3146"/>
                    <a:pt x="5433" y="3215"/>
                  </a:cubicBezTo>
                  <a:cubicBezTo>
                    <a:pt x="5430" y="3282"/>
                    <a:pt x="5421" y="3349"/>
                    <a:pt x="5406" y="3415"/>
                  </a:cubicBezTo>
                  <a:cubicBezTo>
                    <a:pt x="5391" y="3481"/>
                    <a:pt x="5371" y="3545"/>
                    <a:pt x="5344" y="3606"/>
                  </a:cubicBezTo>
                  <a:cubicBezTo>
                    <a:pt x="5268" y="3784"/>
                    <a:pt x="5145" y="3942"/>
                    <a:pt x="5027" y="4094"/>
                  </a:cubicBezTo>
                  <a:cubicBezTo>
                    <a:pt x="4986" y="4146"/>
                    <a:pt x="4944" y="4201"/>
                    <a:pt x="4905" y="4254"/>
                  </a:cubicBezTo>
                  <a:cubicBezTo>
                    <a:pt x="4887" y="4280"/>
                    <a:pt x="4870" y="4303"/>
                    <a:pt x="4855" y="4326"/>
                  </a:cubicBezTo>
                  <a:cubicBezTo>
                    <a:pt x="4832" y="4360"/>
                    <a:pt x="4811" y="4394"/>
                    <a:pt x="4791" y="4427"/>
                  </a:cubicBezTo>
                  <a:cubicBezTo>
                    <a:pt x="4763" y="4472"/>
                    <a:pt x="4736" y="4514"/>
                    <a:pt x="4706" y="4556"/>
                  </a:cubicBezTo>
                  <a:cubicBezTo>
                    <a:pt x="4577" y="4740"/>
                    <a:pt x="4392" y="4901"/>
                    <a:pt x="4214" y="5056"/>
                  </a:cubicBezTo>
                  <a:cubicBezTo>
                    <a:pt x="4202" y="5067"/>
                    <a:pt x="4202" y="5067"/>
                    <a:pt x="4202" y="5067"/>
                  </a:cubicBezTo>
                  <a:cubicBezTo>
                    <a:pt x="4147" y="5115"/>
                    <a:pt x="4091" y="5164"/>
                    <a:pt x="4037" y="5211"/>
                  </a:cubicBezTo>
                  <a:cubicBezTo>
                    <a:pt x="3898" y="5333"/>
                    <a:pt x="3755" y="5459"/>
                    <a:pt x="3613" y="5581"/>
                  </a:cubicBezTo>
                  <a:cubicBezTo>
                    <a:pt x="3450" y="5720"/>
                    <a:pt x="3289" y="5854"/>
                    <a:pt x="3111" y="5959"/>
                  </a:cubicBezTo>
                  <a:cubicBezTo>
                    <a:pt x="3009" y="6019"/>
                    <a:pt x="2911" y="6061"/>
                    <a:pt x="2819" y="6085"/>
                  </a:cubicBezTo>
                  <a:cubicBezTo>
                    <a:pt x="2759" y="6100"/>
                    <a:pt x="2700" y="6108"/>
                    <a:pt x="2643" y="6108"/>
                  </a:cubicBezTo>
                  <a:cubicBezTo>
                    <a:pt x="2596" y="6108"/>
                    <a:pt x="2550" y="6103"/>
                    <a:pt x="2505" y="6092"/>
                  </a:cubicBezTo>
                  <a:moveTo>
                    <a:pt x="3840" y="670"/>
                  </a:moveTo>
                  <a:cubicBezTo>
                    <a:pt x="3799" y="671"/>
                    <a:pt x="3758" y="676"/>
                    <a:pt x="3718" y="681"/>
                  </a:cubicBezTo>
                  <a:cubicBezTo>
                    <a:pt x="3709" y="682"/>
                    <a:pt x="3701" y="683"/>
                    <a:pt x="3693" y="684"/>
                  </a:cubicBezTo>
                  <a:cubicBezTo>
                    <a:pt x="3653" y="688"/>
                    <a:pt x="3610" y="692"/>
                    <a:pt x="3565" y="693"/>
                  </a:cubicBezTo>
                  <a:cubicBezTo>
                    <a:pt x="3486" y="694"/>
                    <a:pt x="3372" y="683"/>
                    <a:pt x="3279" y="622"/>
                  </a:cubicBezTo>
                  <a:cubicBezTo>
                    <a:pt x="3193" y="566"/>
                    <a:pt x="3146" y="490"/>
                    <a:pt x="3095" y="409"/>
                  </a:cubicBezTo>
                  <a:cubicBezTo>
                    <a:pt x="3087" y="396"/>
                    <a:pt x="3078" y="382"/>
                    <a:pt x="3070" y="369"/>
                  </a:cubicBezTo>
                  <a:cubicBezTo>
                    <a:pt x="3055" y="345"/>
                    <a:pt x="3041" y="325"/>
                    <a:pt x="3027" y="307"/>
                  </a:cubicBezTo>
                  <a:cubicBezTo>
                    <a:pt x="2963" y="220"/>
                    <a:pt x="2870" y="142"/>
                    <a:pt x="2766" y="86"/>
                  </a:cubicBezTo>
                  <a:cubicBezTo>
                    <a:pt x="2713" y="58"/>
                    <a:pt x="2659" y="36"/>
                    <a:pt x="2606" y="22"/>
                  </a:cubicBezTo>
                  <a:cubicBezTo>
                    <a:pt x="2550" y="8"/>
                    <a:pt x="2496" y="1"/>
                    <a:pt x="2446" y="3"/>
                  </a:cubicBezTo>
                  <a:cubicBezTo>
                    <a:pt x="2347" y="7"/>
                    <a:pt x="2253" y="34"/>
                    <a:pt x="2160" y="87"/>
                  </a:cubicBezTo>
                  <a:cubicBezTo>
                    <a:pt x="2084" y="129"/>
                    <a:pt x="2008" y="187"/>
                    <a:pt x="1915" y="275"/>
                  </a:cubicBezTo>
                  <a:cubicBezTo>
                    <a:pt x="1904" y="285"/>
                    <a:pt x="1893" y="295"/>
                    <a:pt x="1882" y="305"/>
                  </a:cubicBezTo>
                  <a:cubicBezTo>
                    <a:pt x="1755" y="426"/>
                    <a:pt x="1610" y="562"/>
                    <a:pt x="1446" y="599"/>
                  </a:cubicBezTo>
                  <a:cubicBezTo>
                    <a:pt x="1418" y="605"/>
                    <a:pt x="1389" y="608"/>
                    <a:pt x="1359" y="609"/>
                  </a:cubicBezTo>
                  <a:cubicBezTo>
                    <a:pt x="1357" y="609"/>
                    <a:pt x="1355" y="609"/>
                    <a:pt x="1353" y="609"/>
                  </a:cubicBezTo>
                  <a:cubicBezTo>
                    <a:pt x="1332" y="609"/>
                    <a:pt x="1311" y="607"/>
                    <a:pt x="1291" y="606"/>
                  </a:cubicBezTo>
                  <a:cubicBezTo>
                    <a:pt x="1260" y="604"/>
                    <a:pt x="1228" y="602"/>
                    <a:pt x="1196" y="605"/>
                  </a:cubicBezTo>
                  <a:cubicBezTo>
                    <a:pt x="1111" y="611"/>
                    <a:pt x="1020" y="652"/>
                    <a:pt x="941" y="721"/>
                  </a:cubicBezTo>
                  <a:cubicBezTo>
                    <a:pt x="872" y="781"/>
                    <a:pt x="817" y="858"/>
                    <a:pt x="772" y="957"/>
                  </a:cubicBezTo>
                  <a:cubicBezTo>
                    <a:pt x="728" y="1052"/>
                    <a:pt x="700" y="1155"/>
                    <a:pt x="680" y="1234"/>
                  </a:cubicBezTo>
                  <a:cubicBezTo>
                    <a:pt x="664" y="1300"/>
                    <a:pt x="660" y="1392"/>
                    <a:pt x="655" y="1489"/>
                  </a:cubicBezTo>
                  <a:cubicBezTo>
                    <a:pt x="647" y="1664"/>
                    <a:pt x="638" y="1862"/>
                    <a:pt x="555" y="1972"/>
                  </a:cubicBezTo>
                  <a:cubicBezTo>
                    <a:pt x="532" y="2002"/>
                    <a:pt x="509" y="2031"/>
                    <a:pt x="486" y="2059"/>
                  </a:cubicBezTo>
                  <a:cubicBezTo>
                    <a:pt x="392" y="2177"/>
                    <a:pt x="303" y="2289"/>
                    <a:pt x="262" y="2427"/>
                  </a:cubicBezTo>
                  <a:cubicBezTo>
                    <a:pt x="258" y="2440"/>
                    <a:pt x="254" y="2456"/>
                    <a:pt x="250" y="2471"/>
                  </a:cubicBezTo>
                  <a:cubicBezTo>
                    <a:pt x="228" y="2553"/>
                    <a:pt x="196" y="2636"/>
                    <a:pt x="162" y="2725"/>
                  </a:cubicBezTo>
                  <a:cubicBezTo>
                    <a:pt x="118" y="2837"/>
                    <a:pt x="73" y="2954"/>
                    <a:pt x="48" y="3073"/>
                  </a:cubicBezTo>
                  <a:cubicBezTo>
                    <a:pt x="14" y="3237"/>
                    <a:pt x="1" y="3420"/>
                    <a:pt x="11" y="3615"/>
                  </a:cubicBezTo>
                  <a:cubicBezTo>
                    <a:pt x="15" y="3688"/>
                    <a:pt x="22" y="3785"/>
                    <a:pt x="37" y="3879"/>
                  </a:cubicBezTo>
                  <a:cubicBezTo>
                    <a:pt x="52" y="3974"/>
                    <a:pt x="75" y="4058"/>
                    <a:pt x="106" y="4134"/>
                  </a:cubicBezTo>
                  <a:cubicBezTo>
                    <a:pt x="140" y="4217"/>
                    <a:pt x="186" y="4296"/>
                    <a:pt x="243" y="4368"/>
                  </a:cubicBezTo>
                  <a:cubicBezTo>
                    <a:pt x="293" y="4433"/>
                    <a:pt x="354" y="4495"/>
                    <a:pt x="423" y="4553"/>
                  </a:cubicBezTo>
                  <a:cubicBezTo>
                    <a:pt x="485" y="4605"/>
                    <a:pt x="558" y="4656"/>
                    <a:pt x="637" y="4704"/>
                  </a:cubicBezTo>
                  <a:cubicBezTo>
                    <a:pt x="767" y="4783"/>
                    <a:pt x="918" y="4856"/>
                    <a:pt x="1113" y="4933"/>
                  </a:cubicBezTo>
                  <a:cubicBezTo>
                    <a:pt x="1216" y="4974"/>
                    <a:pt x="1323" y="5016"/>
                    <a:pt x="1420" y="5078"/>
                  </a:cubicBezTo>
                  <a:cubicBezTo>
                    <a:pt x="1580" y="5178"/>
                    <a:pt x="1701" y="5321"/>
                    <a:pt x="1789" y="5434"/>
                  </a:cubicBezTo>
                  <a:cubicBezTo>
                    <a:pt x="1822" y="5477"/>
                    <a:pt x="1855" y="5521"/>
                    <a:pt x="1887" y="5564"/>
                  </a:cubicBezTo>
                  <a:cubicBezTo>
                    <a:pt x="1903" y="5586"/>
                    <a:pt x="1919" y="5608"/>
                    <a:pt x="1935" y="5629"/>
                  </a:cubicBezTo>
                  <a:cubicBezTo>
                    <a:pt x="2028" y="5754"/>
                    <a:pt x="2109" y="5845"/>
                    <a:pt x="2189" y="5915"/>
                  </a:cubicBezTo>
                  <a:cubicBezTo>
                    <a:pt x="2239" y="5959"/>
                    <a:pt x="2289" y="5996"/>
                    <a:pt x="2339" y="6024"/>
                  </a:cubicBezTo>
                  <a:cubicBezTo>
                    <a:pt x="2393" y="6055"/>
                    <a:pt x="2449" y="6078"/>
                    <a:pt x="2505" y="6091"/>
                  </a:cubicBezTo>
                  <a:cubicBezTo>
                    <a:pt x="2604" y="6114"/>
                    <a:pt x="2709" y="6112"/>
                    <a:pt x="2819" y="6084"/>
                  </a:cubicBezTo>
                  <a:cubicBezTo>
                    <a:pt x="2911" y="6061"/>
                    <a:pt x="3009" y="6018"/>
                    <a:pt x="3110" y="5959"/>
                  </a:cubicBezTo>
                  <a:cubicBezTo>
                    <a:pt x="3289" y="5853"/>
                    <a:pt x="3450" y="5720"/>
                    <a:pt x="3612" y="5580"/>
                  </a:cubicBezTo>
                  <a:cubicBezTo>
                    <a:pt x="3754" y="5458"/>
                    <a:pt x="3898" y="5332"/>
                    <a:pt x="4036" y="5211"/>
                  </a:cubicBezTo>
                  <a:cubicBezTo>
                    <a:pt x="4090" y="5163"/>
                    <a:pt x="4146" y="5114"/>
                    <a:pt x="4201" y="5066"/>
                  </a:cubicBezTo>
                  <a:cubicBezTo>
                    <a:pt x="4214" y="5055"/>
                    <a:pt x="4214" y="5055"/>
                    <a:pt x="4214" y="5055"/>
                  </a:cubicBezTo>
                  <a:cubicBezTo>
                    <a:pt x="4392" y="4900"/>
                    <a:pt x="4576" y="4739"/>
                    <a:pt x="4706" y="4556"/>
                  </a:cubicBezTo>
                  <a:cubicBezTo>
                    <a:pt x="4736" y="4514"/>
                    <a:pt x="4762" y="4471"/>
                    <a:pt x="4790" y="4426"/>
                  </a:cubicBezTo>
                  <a:cubicBezTo>
                    <a:pt x="4811" y="4393"/>
                    <a:pt x="4832" y="4360"/>
                    <a:pt x="4854" y="4326"/>
                  </a:cubicBezTo>
                  <a:cubicBezTo>
                    <a:pt x="4870" y="4303"/>
                    <a:pt x="4886" y="4279"/>
                    <a:pt x="4905" y="4254"/>
                  </a:cubicBezTo>
                  <a:cubicBezTo>
                    <a:pt x="4944" y="4200"/>
                    <a:pt x="4986" y="4146"/>
                    <a:pt x="5026" y="4094"/>
                  </a:cubicBezTo>
                  <a:cubicBezTo>
                    <a:pt x="5145" y="3941"/>
                    <a:pt x="5267" y="3783"/>
                    <a:pt x="5344" y="3605"/>
                  </a:cubicBezTo>
                  <a:cubicBezTo>
                    <a:pt x="5370" y="3544"/>
                    <a:pt x="5391" y="3480"/>
                    <a:pt x="5405" y="3415"/>
                  </a:cubicBezTo>
                  <a:cubicBezTo>
                    <a:pt x="5420" y="3349"/>
                    <a:pt x="5429" y="3282"/>
                    <a:pt x="5432" y="3215"/>
                  </a:cubicBezTo>
                  <a:cubicBezTo>
                    <a:pt x="5435" y="3146"/>
                    <a:pt x="5431" y="3077"/>
                    <a:pt x="5421" y="3010"/>
                  </a:cubicBezTo>
                  <a:cubicBezTo>
                    <a:pt x="5410" y="2941"/>
                    <a:pt x="5392" y="2873"/>
                    <a:pt x="5368" y="2808"/>
                  </a:cubicBezTo>
                  <a:cubicBezTo>
                    <a:pt x="5301" y="2627"/>
                    <a:pt x="5185" y="2466"/>
                    <a:pt x="5073" y="2309"/>
                  </a:cubicBezTo>
                  <a:cubicBezTo>
                    <a:pt x="5067" y="2301"/>
                    <a:pt x="5067" y="2301"/>
                    <a:pt x="5067" y="2301"/>
                  </a:cubicBezTo>
                  <a:cubicBezTo>
                    <a:pt x="4978" y="2177"/>
                    <a:pt x="4891" y="2055"/>
                    <a:pt x="4808" y="1938"/>
                  </a:cubicBezTo>
                  <a:cubicBezTo>
                    <a:pt x="4757" y="1867"/>
                    <a:pt x="4705" y="1793"/>
                    <a:pt x="4664" y="1710"/>
                  </a:cubicBezTo>
                  <a:cubicBezTo>
                    <a:pt x="4649" y="1680"/>
                    <a:pt x="4636" y="1651"/>
                    <a:pt x="4624" y="1621"/>
                  </a:cubicBezTo>
                  <a:cubicBezTo>
                    <a:pt x="4589" y="1529"/>
                    <a:pt x="4570" y="1428"/>
                    <a:pt x="4552" y="1330"/>
                  </a:cubicBezTo>
                  <a:cubicBezTo>
                    <a:pt x="4537" y="1251"/>
                    <a:pt x="4521" y="1170"/>
                    <a:pt x="4498" y="1094"/>
                  </a:cubicBezTo>
                  <a:cubicBezTo>
                    <a:pt x="4471" y="1009"/>
                    <a:pt x="4437" y="941"/>
                    <a:pt x="4393" y="886"/>
                  </a:cubicBezTo>
                  <a:cubicBezTo>
                    <a:pt x="4331" y="807"/>
                    <a:pt x="4247" y="748"/>
                    <a:pt x="4142" y="711"/>
                  </a:cubicBezTo>
                  <a:cubicBezTo>
                    <a:pt x="4063" y="683"/>
                    <a:pt x="3973" y="669"/>
                    <a:pt x="3881" y="669"/>
                  </a:cubicBezTo>
                  <a:cubicBezTo>
                    <a:pt x="3867" y="669"/>
                    <a:pt x="3853" y="669"/>
                    <a:pt x="3840" y="67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90" name="Freeform 55">
              <a:extLst>
                <a:ext uri="{FF2B5EF4-FFF2-40B4-BE49-F238E27FC236}">
                  <a16:creationId xmlns:a16="http://schemas.microsoft.com/office/drawing/2014/main" id="{1DE298EB-DE8E-46B3-8327-BA8AFEA25B11}"/>
                </a:ext>
              </a:extLst>
            </p:cNvPr>
            <p:cNvSpPr>
              <a:spLocks noEditPoints="1"/>
            </p:cNvSpPr>
            <p:nvPr/>
          </p:nvSpPr>
          <p:spPr bwMode="auto">
            <a:xfrm>
              <a:off x="3708" y="-65"/>
              <a:ext cx="4105" cy="4566"/>
            </a:xfrm>
            <a:custGeom>
              <a:avLst/>
              <a:gdLst>
                <a:gd name="T0" fmla="*/ 1948 w 5547"/>
                <a:gd name="T1" fmla="*/ 5663 h 6170"/>
                <a:gd name="T2" fmla="*/ 1800 w 5547"/>
                <a:gd name="T3" fmla="*/ 5468 h 6170"/>
                <a:gd name="T4" fmla="*/ 1123 w 5547"/>
                <a:gd name="T5" fmla="*/ 4967 h 6170"/>
                <a:gd name="T6" fmla="*/ 115 w 5547"/>
                <a:gd name="T7" fmla="*/ 4181 h 6170"/>
                <a:gd name="T8" fmla="*/ 42 w 5547"/>
                <a:gd name="T9" fmla="*/ 3128 h 6170"/>
                <a:gd name="T10" fmla="*/ 245 w 5547"/>
                <a:gd name="T11" fmla="*/ 2482 h 6170"/>
                <a:gd name="T12" fmla="*/ 514 w 5547"/>
                <a:gd name="T13" fmla="*/ 1982 h 6170"/>
                <a:gd name="T14" fmla="*/ 665 w 5547"/>
                <a:gd name="T15" fmla="*/ 1470 h 6170"/>
                <a:gd name="T16" fmla="*/ 804 w 5547"/>
                <a:gd name="T17" fmla="*/ 941 h 6170"/>
                <a:gd name="T18" fmla="*/ 1238 w 5547"/>
                <a:gd name="T19" fmla="*/ 591 h 6170"/>
                <a:gd name="T20" fmla="*/ 1403 w 5547"/>
                <a:gd name="T21" fmla="*/ 587 h 6170"/>
                <a:gd name="T22" fmla="*/ 1898 w 5547"/>
                <a:gd name="T23" fmla="*/ 302 h 6170"/>
                <a:gd name="T24" fmla="*/ 2509 w 5547"/>
                <a:gd name="T25" fmla="*/ 0 h 6170"/>
                <a:gd name="T26" fmla="*/ 3096 w 5547"/>
                <a:gd name="T27" fmla="*/ 306 h 6170"/>
                <a:gd name="T28" fmla="*/ 3165 w 5547"/>
                <a:gd name="T29" fmla="*/ 399 h 6170"/>
                <a:gd name="T30" fmla="*/ 3644 w 5547"/>
                <a:gd name="T31" fmla="*/ 674 h 6170"/>
                <a:gd name="T32" fmla="*/ 3789 w 5547"/>
                <a:gd name="T33" fmla="*/ 666 h 6170"/>
                <a:gd name="T34" fmla="*/ 4467 w 5547"/>
                <a:gd name="T35" fmla="*/ 891 h 6170"/>
                <a:gd name="T36" fmla="*/ 4688 w 5547"/>
                <a:gd name="T37" fmla="*/ 1628 h 6170"/>
                <a:gd name="T38" fmla="*/ 4878 w 5547"/>
                <a:gd name="T39" fmla="*/ 1928 h 6170"/>
                <a:gd name="T40" fmla="*/ 5151 w 5547"/>
                <a:gd name="T41" fmla="*/ 2287 h 6170"/>
                <a:gd name="T42" fmla="*/ 5416 w 5547"/>
                <a:gd name="T43" fmla="*/ 3606 h 6170"/>
                <a:gd name="T44" fmla="*/ 4959 w 5547"/>
                <a:gd name="T45" fmla="*/ 4260 h 6170"/>
                <a:gd name="T46" fmla="*/ 4842 w 5547"/>
                <a:gd name="T47" fmla="*/ 4448 h 6170"/>
                <a:gd name="T48" fmla="*/ 4264 w 5547"/>
                <a:gd name="T49" fmla="*/ 5103 h 6170"/>
                <a:gd name="T50" fmla="*/ 3143 w 5547"/>
                <a:gd name="T51" fmla="*/ 6006 h 6170"/>
                <a:gd name="T52" fmla="*/ 2521 w 5547"/>
                <a:gd name="T53" fmla="*/ 6130 h 6170"/>
                <a:gd name="T54" fmla="*/ 3789 w 5547"/>
                <a:gd name="T55" fmla="*/ 673 h 6170"/>
                <a:gd name="T56" fmla="*/ 3644 w 5547"/>
                <a:gd name="T57" fmla="*/ 681 h 6170"/>
                <a:gd name="T58" fmla="*/ 3159 w 5547"/>
                <a:gd name="T59" fmla="*/ 403 h 6170"/>
                <a:gd name="T60" fmla="*/ 3090 w 5547"/>
                <a:gd name="T61" fmla="*/ 310 h 6170"/>
                <a:gd name="T62" fmla="*/ 2509 w 5547"/>
                <a:gd name="T63" fmla="*/ 7 h 6170"/>
                <a:gd name="T64" fmla="*/ 1902 w 5547"/>
                <a:gd name="T65" fmla="*/ 307 h 6170"/>
                <a:gd name="T66" fmla="*/ 1403 w 5547"/>
                <a:gd name="T67" fmla="*/ 594 h 6170"/>
                <a:gd name="T68" fmla="*/ 1239 w 5547"/>
                <a:gd name="T69" fmla="*/ 598 h 6170"/>
                <a:gd name="T70" fmla="*/ 709 w 5547"/>
                <a:gd name="T71" fmla="*/ 1213 h 6170"/>
                <a:gd name="T72" fmla="*/ 556 w 5547"/>
                <a:gd name="T73" fmla="*/ 1937 h 6170"/>
                <a:gd name="T74" fmla="*/ 263 w 5547"/>
                <a:gd name="T75" fmla="*/ 2436 h 6170"/>
                <a:gd name="T76" fmla="*/ 158 w 5547"/>
                <a:gd name="T77" fmla="*/ 2775 h 6170"/>
                <a:gd name="T78" fmla="*/ 19 w 5547"/>
                <a:gd name="T79" fmla="*/ 3667 h 6170"/>
                <a:gd name="T80" fmla="*/ 259 w 5547"/>
                <a:gd name="T81" fmla="*/ 4407 h 6170"/>
                <a:gd name="T82" fmla="*/ 1433 w 5547"/>
                <a:gd name="T83" fmla="*/ 5107 h 6170"/>
                <a:gd name="T84" fmla="*/ 1909 w 5547"/>
                <a:gd name="T85" fmla="*/ 5599 h 6170"/>
                <a:gd name="T86" fmla="*/ 2523 w 5547"/>
                <a:gd name="T87" fmla="*/ 6123 h 6170"/>
                <a:gd name="T88" fmla="*/ 3657 w 5547"/>
                <a:gd name="T89" fmla="*/ 5620 h 6170"/>
                <a:gd name="T90" fmla="*/ 4761 w 5547"/>
                <a:gd name="T91" fmla="*/ 4570 h 6170"/>
                <a:gd name="T92" fmla="*/ 4903 w 5547"/>
                <a:gd name="T93" fmla="*/ 4331 h 6170"/>
                <a:gd name="T94" fmla="*/ 5108 w 5547"/>
                <a:gd name="T95" fmla="*/ 4053 h 6170"/>
                <a:gd name="T96" fmla="*/ 5446 w 5547"/>
                <a:gd name="T97" fmla="*/ 2796 h 6170"/>
                <a:gd name="T98" fmla="*/ 4877 w 5547"/>
                <a:gd name="T99" fmla="*/ 1938 h 6170"/>
                <a:gd name="T100" fmla="*/ 4724 w 5547"/>
                <a:gd name="T101" fmla="*/ 1719 h 6170"/>
                <a:gd name="T102" fmla="*/ 4604 w 5547"/>
                <a:gd name="T103" fmla="*/ 1320 h 6170"/>
                <a:gd name="T104" fmla="*/ 3932 w 5547"/>
                <a:gd name="T105" fmla="*/ 664 h 6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7" h="6170">
                  <a:moveTo>
                    <a:pt x="2521" y="6130"/>
                  </a:moveTo>
                  <a:cubicBezTo>
                    <a:pt x="2281" y="6069"/>
                    <a:pt x="2097" y="5860"/>
                    <a:pt x="1948" y="5663"/>
                  </a:cubicBezTo>
                  <a:cubicBezTo>
                    <a:pt x="1933" y="5643"/>
                    <a:pt x="1918" y="5623"/>
                    <a:pt x="1903" y="5603"/>
                  </a:cubicBezTo>
                  <a:cubicBezTo>
                    <a:pt x="1870" y="5558"/>
                    <a:pt x="1835" y="5512"/>
                    <a:pt x="1800" y="5468"/>
                  </a:cubicBezTo>
                  <a:cubicBezTo>
                    <a:pt x="1669" y="5302"/>
                    <a:pt x="1555" y="5193"/>
                    <a:pt x="1429" y="5113"/>
                  </a:cubicBezTo>
                  <a:cubicBezTo>
                    <a:pt x="1336" y="5054"/>
                    <a:pt x="1240" y="5014"/>
                    <a:pt x="1123" y="4967"/>
                  </a:cubicBezTo>
                  <a:cubicBezTo>
                    <a:pt x="814" y="4842"/>
                    <a:pt x="468" y="4679"/>
                    <a:pt x="254" y="4412"/>
                  </a:cubicBezTo>
                  <a:cubicBezTo>
                    <a:pt x="196" y="4340"/>
                    <a:pt x="150" y="4263"/>
                    <a:pt x="115" y="4181"/>
                  </a:cubicBezTo>
                  <a:cubicBezTo>
                    <a:pt x="44" y="4014"/>
                    <a:pt x="23" y="3835"/>
                    <a:pt x="12" y="3667"/>
                  </a:cubicBezTo>
                  <a:cubicBezTo>
                    <a:pt x="0" y="3477"/>
                    <a:pt x="10" y="3296"/>
                    <a:pt x="42" y="3128"/>
                  </a:cubicBezTo>
                  <a:cubicBezTo>
                    <a:pt x="66" y="3007"/>
                    <a:pt x="109" y="2887"/>
                    <a:pt x="152" y="2772"/>
                  </a:cubicBezTo>
                  <a:cubicBezTo>
                    <a:pt x="189" y="2671"/>
                    <a:pt x="224" y="2576"/>
                    <a:pt x="245" y="2482"/>
                  </a:cubicBezTo>
                  <a:cubicBezTo>
                    <a:pt x="248" y="2464"/>
                    <a:pt x="253" y="2447"/>
                    <a:pt x="256" y="2434"/>
                  </a:cubicBezTo>
                  <a:cubicBezTo>
                    <a:pt x="299" y="2265"/>
                    <a:pt x="403" y="2128"/>
                    <a:pt x="514" y="1982"/>
                  </a:cubicBezTo>
                  <a:cubicBezTo>
                    <a:pt x="526" y="1966"/>
                    <a:pt x="538" y="1950"/>
                    <a:pt x="551" y="1933"/>
                  </a:cubicBezTo>
                  <a:cubicBezTo>
                    <a:pt x="632" y="1825"/>
                    <a:pt x="650" y="1636"/>
                    <a:pt x="665" y="1470"/>
                  </a:cubicBezTo>
                  <a:cubicBezTo>
                    <a:pt x="673" y="1372"/>
                    <a:pt x="682" y="1279"/>
                    <a:pt x="702" y="1211"/>
                  </a:cubicBezTo>
                  <a:cubicBezTo>
                    <a:pt x="727" y="1128"/>
                    <a:pt x="758" y="1031"/>
                    <a:pt x="804" y="941"/>
                  </a:cubicBezTo>
                  <a:cubicBezTo>
                    <a:pt x="852" y="845"/>
                    <a:pt x="910" y="769"/>
                    <a:pt x="979" y="711"/>
                  </a:cubicBezTo>
                  <a:cubicBezTo>
                    <a:pt x="1059" y="643"/>
                    <a:pt x="1152" y="600"/>
                    <a:pt x="1238" y="591"/>
                  </a:cubicBezTo>
                  <a:cubicBezTo>
                    <a:pt x="1271" y="587"/>
                    <a:pt x="1302" y="588"/>
                    <a:pt x="1333" y="588"/>
                  </a:cubicBezTo>
                  <a:cubicBezTo>
                    <a:pt x="1356" y="588"/>
                    <a:pt x="1379" y="589"/>
                    <a:pt x="1403" y="587"/>
                  </a:cubicBezTo>
                  <a:cubicBezTo>
                    <a:pt x="1432" y="586"/>
                    <a:pt x="1461" y="581"/>
                    <a:pt x="1489" y="574"/>
                  </a:cubicBezTo>
                  <a:cubicBezTo>
                    <a:pt x="1640" y="535"/>
                    <a:pt x="1777" y="411"/>
                    <a:pt x="1898" y="302"/>
                  </a:cubicBezTo>
                  <a:cubicBezTo>
                    <a:pt x="1919" y="283"/>
                    <a:pt x="1939" y="265"/>
                    <a:pt x="1960" y="247"/>
                  </a:cubicBezTo>
                  <a:cubicBezTo>
                    <a:pt x="2099" y="125"/>
                    <a:pt x="2273" y="1"/>
                    <a:pt x="2509" y="0"/>
                  </a:cubicBezTo>
                  <a:cubicBezTo>
                    <a:pt x="2510" y="0"/>
                    <a:pt x="2510" y="0"/>
                    <a:pt x="2510" y="0"/>
                  </a:cubicBezTo>
                  <a:cubicBezTo>
                    <a:pt x="2710" y="0"/>
                    <a:pt x="2951" y="126"/>
                    <a:pt x="3096" y="306"/>
                  </a:cubicBezTo>
                  <a:cubicBezTo>
                    <a:pt x="3110" y="323"/>
                    <a:pt x="3125" y="343"/>
                    <a:pt x="3141" y="366"/>
                  </a:cubicBezTo>
                  <a:cubicBezTo>
                    <a:pt x="3149" y="377"/>
                    <a:pt x="3157" y="388"/>
                    <a:pt x="3165" y="399"/>
                  </a:cubicBezTo>
                  <a:cubicBezTo>
                    <a:pt x="3220" y="478"/>
                    <a:pt x="3271" y="552"/>
                    <a:pt x="3360" y="605"/>
                  </a:cubicBezTo>
                  <a:cubicBezTo>
                    <a:pt x="3452" y="661"/>
                    <a:pt x="3565" y="674"/>
                    <a:pt x="3644" y="674"/>
                  </a:cubicBezTo>
                  <a:cubicBezTo>
                    <a:pt x="3685" y="674"/>
                    <a:pt x="3724" y="671"/>
                    <a:pt x="3771" y="667"/>
                  </a:cubicBezTo>
                  <a:cubicBezTo>
                    <a:pt x="3789" y="666"/>
                    <a:pt x="3789" y="666"/>
                    <a:pt x="3789" y="666"/>
                  </a:cubicBezTo>
                  <a:cubicBezTo>
                    <a:pt x="3831" y="662"/>
                    <a:pt x="3875" y="658"/>
                    <a:pt x="3919" y="657"/>
                  </a:cubicBezTo>
                  <a:cubicBezTo>
                    <a:pt x="4155" y="654"/>
                    <a:pt x="4354" y="739"/>
                    <a:pt x="4467" y="891"/>
                  </a:cubicBezTo>
                  <a:cubicBezTo>
                    <a:pt x="4556" y="1012"/>
                    <a:pt x="4584" y="1168"/>
                    <a:pt x="4611" y="1319"/>
                  </a:cubicBezTo>
                  <a:cubicBezTo>
                    <a:pt x="4629" y="1423"/>
                    <a:pt x="4649" y="1531"/>
                    <a:pt x="4688" y="1628"/>
                  </a:cubicBezTo>
                  <a:cubicBezTo>
                    <a:pt x="4700" y="1658"/>
                    <a:pt x="4714" y="1686"/>
                    <a:pt x="4730" y="1715"/>
                  </a:cubicBezTo>
                  <a:cubicBezTo>
                    <a:pt x="4773" y="1792"/>
                    <a:pt x="4824" y="1858"/>
                    <a:pt x="4878" y="1928"/>
                  </a:cubicBezTo>
                  <a:cubicBezTo>
                    <a:pt x="4883" y="1934"/>
                    <a:pt x="4883" y="1934"/>
                    <a:pt x="4883" y="1934"/>
                  </a:cubicBezTo>
                  <a:cubicBezTo>
                    <a:pt x="4975" y="2052"/>
                    <a:pt x="5065" y="2171"/>
                    <a:pt x="5151" y="2287"/>
                  </a:cubicBezTo>
                  <a:cubicBezTo>
                    <a:pt x="5277" y="2459"/>
                    <a:pt x="5387" y="2615"/>
                    <a:pt x="5453" y="2794"/>
                  </a:cubicBezTo>
                  <a:cubicBezTo>
                    <a:pt x="5547" y="3053"/>
                    <a:pt x="5534" y="3349"/>
                    <a:pt x="5416" y="3606"/>
                  </a:cubicBezTo>
                  <a:cubicBezTo>
                    <a:pt x="5341" y="3770"/>
                    <a:pt x="5225" y="3916"/>
                    <a:pt x="5114" y="4057"/>
                  </a:cubicBezTo>
                  <a:cubicBezTo>
                    <a:pt x="5061" y="4123"/>
                    <a:pt x="5007" y="4192"/>
                    <a:pt x="4959" y="4260"/>
                  </a:cubicBezTo>
                  <a:cubicBezTo>
                    <a:pt x="4941" y="4286"/>
                    <a:pt x="4924" y="4310"/>
                    <a:pt x="4909" y="4334"/>
                  </a:cubicBezTo>
                  <a:cubicBezTo>
                    <a:pt x="4885" y="4373"/>
                    <a:pt x="4863" y="4411"/>
                    <a:pt x="4842" y="4448"/>
                  </a:cubicBezTo>
                  <a:cubicBezTo>
                    <a:pt x="4818" y="4490"/>
                    <a:pt x="4794" y="4533"/>
                    <a:pt x="4767" y="4574"/>
                  </a:cubicBezTo>
                  <a:cubicBezTo>
                    <a:pt x="4645" y="4761"/>
                    <a:pt x="4475" y="4918"/>
                    <a:pt x="4264" y="5103"/>
                  </a:cubicBezTo>
                  <a:cubicBezTo>
                    <a:pt x="4043" y="5299"/>
                    <a:pt x="3845" y="5470"/>
                    <a:pt x="3661" y="5625"/>
                  </a:cubicBezTo>
                  <a:cubicBezTo>
                    <a:pt x="3493" y="5767"/>
                    <a:pt x="3328" y="5902"/>
                    <a:pt x="3143" y="6006"/>
                  </a:cubicBezTo>
                  <a:cubicBezTo>
                    <a:pt x="2976" y="6101"/>
                    <a:pt x="2819" y="6149"/>
                    <a:pt x="2674" y="6149"/>
                  </a:cubicBezTo>
                  <a:cubicBezTo>
                    <a:pt x="2621" y="6149"/>
                    <a:pt x="2570" y="6142"/>
                    <a:pt x="2521" y="6130"/>
                  </a:cubicBezTo>
                  <a:moveTo>
                    <a:pt x="3919" y="664"/>
                  </a:moveTo>
                  <a:cubicBezTo>
                    <a:pt x="3876" y="665"/>
                    <a:pt x="3832" y="669"/>
                    <a:pt x="3789" y="673"/>
                  </a:cubicBezTo>
                  <a:cubicBezTo>
                    <a:pt x="3772" y="674"/>
                    <a:pt x="3772" y="674"/>
                    <a:pt x="3772" y="674"/>
                  </a:cubicBezTo>
                  <a:cubicBezTo>
                    <a:pt x="3725" y="678"/>
                    <a:pt x="3685" y="681"/>
                    <a:pt x="3644" y="681"/>
                  </a:cubicBezTo>
                  <a:cubicBezTo>
                    <a:pt x="3565" y="680"/>
                    <a:pt x="3450" y="668"/>
                    <a:pt x="3356" y="611"/>
                  </a:cubicBezTo>
                  <a:cubicBezTo>
                    <a:pt x="3267" y="557"/>
                    <a:pt x="3214" y="482"/>
                    <a:pt x="3159" y="403"/>
                  </a:cubicBezTo>
                  <a:cubicBezTo>
                    <a:pt x="3151" y="392"/>
                    <a:pt x="3143" y="381"/>
                    <a:pt x="3135" y="370"/>
                  </a:cubicBezTo>
                  <a:cubicBezTo>
                    <a:pt x="3119" y="347"/>
                    <a:pt x="3104" y="328"/>
                    <a:pt x="3090" y="310"/>
                  </a:cubicBezTo>
                  <a:cubicBezTo>
                    <a:pt x="2946" y="132"/>
                    <a:pt x="2708" y="7"/>
                    <a:pt x="2510" y="7"/>
                  </a:cubicBezTo>
                  <a:cubicBezTo>
                    <a:pt x="2509" y="7"/>
                    <a:pt x="2509" y="7"/>
                    <a:pt x="2509" y="7"/>
                  </a:cubicBezTo>
                  <a:cubicBezTo>
                    <a:pt x="2275" y="8"/>
                    <a:pt x="2102" y="131"/>
                    <a:pt x="1965" y="252"/>
                  </a:cubicBezTo>
                  <a:cubicBezTo>
                    <a:pt x="1944" y="270"/>
                    <a:pt x="1924" y="288"/>
                    <a:pt x="1902" y="307"/>
                  </a:cubicBezTo>
                  <a:cubicBezTo>
                    <a:pt x="1781" y="417"/>
                    <a:pt x="1644" y="541"/>
                    <a:pt x="1490" y="581"/>
                  </a:cubicBezTo>
                  <a:cubicBezTo>
                    <a:pt x="1462" y="588"/>
                    <a:pt x="1433" y="593"/>
                    <a:pt x="1403" y="594"/>
                  </a:cubicBezTo>
                  <a:cubicBezTo>
                    <a:pt x="1379" y="596"/>
                    <a:pt x="1356" y="595"/>
                    <a:pt x="1333" y="595"/>
                  </a:cubicBezTo>
                  <a:cubicBezTo>
                    <a:pt x="1302" y="595"/>
                    <a:pt x="1271" y="594"/>
                    <a:pt x="1239" y="598"/>
                  </a:cubicBezTo>
                  <a:cubicBezTo>
                    <a:pt x="1154" y="607"/>
                    <a:pt x="1063" y="649"/>
                    <a:pt x="983" y="716"/>
                  </a:cubicBezTo>
                  <a:cubicBezTo>
                    <a:pt x="896" y="790"/>
                    <a:pt x="802" y="901"/>
                    <a:pt x="709" y="1213"/>
                  </a:cubicBezTo>
                  <a:cubicBezTo>
                    <a:pt x="689" y="1280"/>
                    <a:pt x="680" y="1373"/>
                    <a:pt x="672" y="1470"/>
                  </a:cubicBezTo>
                  <a:cubicBezTo>
                    <a:pt x="656" y="1638"/>
                    <a:pt x="639" y="1827"/>
                    <a:pt x="556" y="1937"/>
                  </a:cubicBezTo>
                  <a:cubicBezTo>
                    <a:pt x="544" y="1954"/>
                    <a:pt x="532" y="1970"/>
                    <a:pt x="519" y="1987"/>
                  </a:cubicBezTo>
                  <a:cubicBezTo>
                    <a:pt x="409" y="2131"/>
                    <a:pt x="305" y="2268"/>
                    <a:pt x="263" y="2436"/>
                  </a:cubicBezTo>
                  <a:cubicBezTo>
                    <a:pt x="260" y="2449"/>
                    <a:pt x="255" y="2466"/>
                    <a:pt x="251" y="2483"/>
                  </a:cubicBezTo>
                  <a:cubicBezTo>
                    <a:pt x="231" y="2577"/>
                    <a:pt x="195" y="2673"/>
                    <a:pt x="158" y="2775"/>
                  </a:cubicBezTo>
                  <a:cubicBezTo>
                    <a:pt x="116" y="2890"/>
                    <a:pt x="72" y="3008"/>
                    <a:pt x="49" y="3130"/>
                  </a:cubicBezTo>
                  <a:cubicBezTo>
                    <a:pt x="17" y="3297"/>
                    <a:pt x="7" y="3477"/>
                    <a:pt x="19" y="3667"/>
                  </a:cubicBezTo>
                  <a:cubicBezTo>
                    <a:pt x="30" y="3834"/>
                    <a:pt x="50" y="4012"/>
                    <a:pt x="121" y="4178"/>
                  </a:cubicBezTo>
                  <a:cubicBezTo>
                    <a:pt x="156" y="4259"/>
                    <a:pt x="202" y="4336"/>
                    <a:pt x="259" y="4407"/>
                  </a:cubicBezTo>
                  <a:cubicBezTo>
                    <a:pt x="379" y="4557"/>
                    <a:pt x="576" y="4739"/>
                    <a:pt x="1125" y="4960"/>
                  </a:cubicBezTo>
                  <a:cubicBezTo>
                    <a:pt x="1243" y="5007"/>
                    <a:pt x="1340" y="5048"/>
                    <a:pt x="1433" y="5107"/>
                  </a:cubicBezTo>
                  <a:cubicBezTo>
                    <a:pt x="1559" y="5187"/>
                    <a:pt x="1674" y="5297"/>
                    <a:pt x="1806" y="5464"/>
                  </a:cubicBezTo>
                  <a:cubicBezTo>
                    <a:pt x="1841" y="5508"/>
                    <a:pt x="1875" y="5554"/>
                    <a:pt x="1909" y="5599"/>
                  </a:cubicBezTo>
                  <a:cubicBezTo>
                    <a:pt x="1924" y="5619"/>
                    <a:pt x="1938" y="5639"/>
                    <a:pt x="1953" y="5658"/>
                  </a:cubicBezTo>
                  <a:cubicBezTo>
                    <a:pt x="2101" y="5854"/>
                    <a:pt x="2285" y="6063"/>
                    <a:pt x="2523" y="6123"/>
                  </a:cubicBezTo>
                  <a:cubicBezTo>
                    <a:pt x="2706" y="6170"/>
                    <a:pt x="2914" y="6128"/>
                    <a:pt x="3140" y="6000"/>
                  </a:cubicBezTo>
                  <a:cubicBezTo>
                    <a:pt x="3324" y="5896"/>
                    <a:pt x="3489" y="5761"/>
                    <a:pt x="3657" y="5620"/>
                  </a:cubicBezTo>
                  <a:cubicBezTo>
                    <a:pt x="3841" y="5465"/>
                    <a:pt x="4038" y="5294"/>
                    <a:pt x="4260" y="5098"/>
                  </a:cubicBezTo>
                  <a:cubicBezTo>
                    <a:pt x="4470" y="4913"/>
                    <a:pt x="4640" y="4757"/>
                    <a:pt x="4761" y="4570"/>
                  </a:cubicBezTo>
                  <a:cubicBezTo>
                    <a:pt x="4788" y="4529"/>
                    <a:pt x="4812" y="4486"/>
                    <a:pt x="4836" y="4445"/>
                  </a:cubicBezTo>
                  <a:cubicBezTo>
                    <a:pt x="4857" y="4408"/>
                    <a:pt x="4879" y="4369"/>
                    <a:pt x="4903" y="4331"/>
                  </a:cubicBezTo>
                  <a:cubicBezTo>
                    <a:pt x="4919" y="4307"/>
                    <a:pt x="4935" y="4282"/>
                    <a:pt x="4953" y="4256"/>
                  </a:cubicBezTo>
                  <a:cubicBezTo>
                    <a:pt x="5002" y="4187"/>
                    <a:pt x="5056" y="4119"/>
                    <a:pt x="5108" y="4053"/>
                  </a:cubicBezTo>
                  <a:cubicBezTo>
                    <a:pt x="5219" y="3912"/>
                    <a:pt x="5335" y="3767"/>
                    <a:pt x="5409" y="3603"/>
                  </a:cubicBezTo>
                  <a:cubicBezTo>
                    <a:pt x="5527" y="3347"/>
                    <a:pt x="5540" y="3053"/>
                    <a:pt x="5446" y="2796"/>
                  </a:cubicBezTo>
                  <a:cubicBezTo>
                    <a:pt x="5381" y="2618"/>
                    <a:pt x="5271" y="2462"/>
                    <a:pt x="5145" y="2291"/>
                  </a:cubicBezTo>
                  <a:cubicBezTo>
                    <a:pt x="5060" y="2175"/>
                    <a:pt x="4970" y="2057"/>
                    <a:pt x="4877" y="1938"/>
                  </a:cubicBezTo>
                  <a:cubicBezTo>
                    <a:pt x="4873" y="1932"/>
                    <a:pt x="4873" y="1932"/>
                    <a:pt x="4873" y="1932"/>
                  </a:cubicBezTo>
                  <a:cubicBezTo>
                    <a:pt x="4818" y="1862"/>
                    <a:pt x="4767" y="1796"/>
                    <a:pt x="4724" y="1719"/>
                  </a:cubicBezTo>
                  <a:cubicBezTo>
                    <a:pt x="4708" y="1689"/>
                    <a:pt x="4694" y="1661"/>
                    <a:pt x="4682" y="1631"/>
                  </a:cubicBezTo>
                  <a:cubicBezTo>
                    <a:pt x="4642" y="1533"/>
                    <a:pt x="4622" y="1425"/>
                    <a:pt x="4604" y="1320"/>
                  </a:cubicBezTo>
                  <a:cubicBezTo>
                    <a:pt x="4577" y="1170"/>
                    <a:pt x="4549" y="1015"/>
                    <a:pt x="4461" y="895"/>
                  </a:cubicBezTo>
                  <a:cubicBezTo>
                    <a:pt x="4352" y="748"/>
                    <a:pt x="4159" y="664"/>
                    <a:pt x="3932" y="664"/>
                  </a:cubicBezTo>
                  <a:cubicBezTo>
                    <a:pt x="3927" y="664"/>
                    <a:pt x="3923" y="664"/>
                    <a:pt x="3919" y="6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91" name="Freeform 56">
              <a:extLst>
                <a:ext uri="{FF2B5EF4-FFF2-40B4-BE49-F238E27FC236}">
                  <a16:creationId xmlns:a16="http://schemas.microsoft.com/office/drawing/2014/main" id="{BB435618-96BB-4216-8190-9BD877F0855D}"/>
                </a:ext>
              </a:extLst>
            </p:cNvPr>
            <p:cNvSpPr>
              <a:spLocks noEditPoints="1"/>
            </p:cNvSpPr>
            <p:nvPr/>
          </p:nvSpPr>
          <p:spPr bwMode="auto">
            <a:xfrm>
              <a:off x="3685" y="-84"/>
              <a:ext cx="4131" cy="4598"/>
            </a:xfrm>
            <a:custGeom>
              <a:avLst/>
              <a:gdLst>
                <a:gd name="T0" fmla="*/ 1956 w 5582"/>
                <a:gd name="T1" fmla="*/ 5692 h 6212"/>
                <a:gd name="T2" fmla="*/ 1633 w 5582"/>
                <a:gd name="T3" fmla="*/ 5303 h 6212"/>
                <a:gd name="T4" fmla="*/ 655 w 5582"/>
                <a:gd name="T5" fmla="*/ 4771 h 6212"/>
                <a:gd name="T6" fmla="*/ 43 w 5582"/>
                <a:gd name="T7" fmla="*/ 3976 h 6212"/>
                <a:gd name="T8" fmla="*/ 32 w 5582"/>
                <a:gd name="T9" fmla="*/ 3185 h 6212"/>
                <a:gd name="T10" fmla="*/ 246 w 5582"/>
                <a:gd name="T11" fmla="*/ 2442 h 6212"/>
                <a:gd name="T12" fmla="*/ 628 w 5582"/>
                <a:gd name="T13" fmla="*/ 1695 h 6212"/>
                <a:gd name="T14" fmla="*/ 832 w 5582"/>
                <a:gd name="T15" fmla="*/ 928 h 6212"/>
                <a:gd name="T16" fmla="*/ 1364 w 5582"/>
                <a:gd name="T17" fmla="*/ 577 h 6212"/>
                <a:gd name="T18" fmla="*/ 1909 w 5582"/>
                <a:gd name="T19" fmla="*/ 301 h 6212"/>
                <a:gd name="T20" fmla="*/ 2561 w 5582"/>
                <a:gd name="T21" fmla="*/ 4 h 6212"/>
                <a:gd name="T22" fmla="*/ 3196 w 5582"/>
                <a:gd name="T23" fmla="*/ 366 h 6212"/>
                <a:gd name="T24" fmla="*/ 3565 w 5582"/>
                <a:gd name="T25" fmla="*/ 645 h 6212"/>
                <a:gd name="T26" fmla="*/ 3849 w 5582"/>
                <a:gd name="T27" fmla="*/ 657 h 6212"/>
                <a:gd name="T28" fmla="*/ 4524 w 5582"/>
                <a:gd name="T29" fmla="*/ 901 h 6212"/>
                <a:gd name="T30" fmla="*/ 4735 w 5582"/>
                <a:gd name="T31" fmla="*/ 1638 h 6212"/>
                <a:gd name="T32" fmla="*/ 4942 w 5582"/>
                <a:gd name="T33" fmla="*/ 1933 h 6212"/>
                <a:gd name="T34" fmla="*/ 5520 w 5582"/>
                <a:gd name="T35" fmla="*/ 2782 h 6212"/>
                <a:gd name="T36" fmla="*/ 5543 w 5582"/>
                <a:gd name="T37" fmla="*/ 3410 h 6212"/>
                <a:gd name="T38" fmla="*/ 4997 w 5582"/>
                <a:gd name="T39" fmla="*/ 4262 h 6212"/>
                <a:gd name="T40" fmla="*/ 4812 w 5582"/>
                <a:gd name="T41" fmla="*/ 4587 h 6212"/>
                <a:gd name="T42" fmla="*/ 3695 w 5582"/>
                <a:gd name="T43" fmla="*/ 5665 h 6212"/>
                <a:gd name="T44" fmla="*/ 2528 w 5582"/>
                <a:gd name="T45" fmla="*/ 6162 h 6212"/>
                <a:gd name="T46" fmla="*/ 3713 w 5582"/>
                <a:gd name="T47" fmla="*/ 662 h 6212"/>
                <a:gd name="T48" fmla="*/ 3216 w 5582"/>
                <a:gd name="T49" fmla="*/ 393 h 6212"/>
                <a:gd name="T50" fmla="*/ 2879 w 5582"/>
                <a:gd name="T51" fmla="*/ 99 h 6212"/>
                <a:gd name="T52" fmla="*/ 2000 w 5582"/>
                <a:gd name="T53" fmla="*/ 224 h 6212"/>
                <a:gd name="T54" fmla="*/ 1436 w 5582"/>
                <a:gd name="T55" fmla="*/ 573 h 6212"/>
                <a:gd name="T56" fmla="*/ 1011 w 5582"/>
                <a:gd name="T57" fmla="*/ 706 h 6212"/>
                <a:gd name="T58" fmla="*/ 670 w 5582"/>
                <a:gd name="T59" fmla="*/ 1451 h 6212"/>
                <a:gd name="T60" fmla="*/ 362 w 5582"/>
                <a:gd name="T61" fmla="*/ 2161 h 6212"/>
                <a:gd name="T62" fmla="*/ 140 w 5582"/>
                <a:gd name="T63" fmla="*/ 2819 h 6212"/>
                <a:gd name="T64" fmla="*/ 10 w 5582"/>
                <a:gd name="T65" fmla="*/ 3719 h 6212"/>
                <a:gd name="T66" fmla="*/ 261 w 5582"/>
                <a:gd name="T67" fmla="*/ 4450 h 6212"/>
                <a:gd name="T68" fmla="*/ 1432 w 5582"/>
                <a:gd name="T69" fmla="*/ 5142 h 6212"/>
                <a:gd name="T70" fmla="*/ 1915 w 5582"/>
                <a:gd name="T71" fmla="*/ 5637 h 6212"/>
                <a:gd name="T72" fmla="*/ 2528 w 5582"/>
                <a:gd name="T73" fmla="*/ 6161 h 6212"/>
                <a:gd name="T74" fmla="*/ 4312 w 5582"/>
                <a:gd name="T75" fmla="*/ 5134 h 6212"/>
                <a:gd name="T76" fmla="*/ 4878 w 5582"/>
                <a:gd name="T77" fmla="*/ 4464 h 6212"/>
                <a:gd name="T78" fmla="*/ 5179 w 5582"/>
                <a:gd name="T79" fmla="*/ 4024 h 6212"/>
                <a:gd name="T80" fmla="*/ 5577 w 5582"/>
                <a:gd name="T81" fmla="*/ 3203 h 6212"/>
                <a:gd name="T82" fmla="*/ 5388 w 5582"/>
                <a:gd name="T83" fmla="*/ 2519 h 6212"/>
                <a:gd name="T84" fmla="*/ 4927 w 5582"/>
                <a:gd name="T85" fmla="*/ 1917 h 6212"/>
                <a:gd name="T86" fmla="*/ 4652 w 5582"/>
                <a:gd name="T87" fmla="*/ 1310 h 6212"/>
                <a:gd name="T88" fmla="*/ 4286 w 5582"/>
                <a:gd name="T89" fmla="*/ 714 h 6212"/>
                <a:gd name="T90" fmla="*/ 3849 w 5582"/>
                <a:gd name="T91" fmla="*/ 657 h 6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82" h="6212">
                  <a:moveTo>
                    <a:pt x="2528" y="6162"/>
                  </a:moveTo>
                  <a:cubicBezTo>
                    <a:pt x="2420" y="6133"/>
                    <a:pt x="2317" y="6073"/>
                    <a:pt x="2212" y="5979"/>
                  </a:cubicBezTo>
                  <a:cubicBezTo>
                    <a:pt x="2109" y="5888"/>
                    <a:pt x="2021" y="5778"/>
                    <a:pt x="1956" y="5692"/>
                  </a:cubicBezTo>
                  <a:cubicBezTo>
                    <a:pt x="1942" y="5674"/>
                    <a:pt x="1928" y="5655"/>
                    <a:pt x="1914" y="5637"/>
                  </a:cubicBezTo>
                  <a:cubicBezTo>
                    <a:pt x="1879" y="5591"/>
                    <a:pt x="1843" y="5543"/>
                    <a:pt x="1806" y="5497"/>
                  </a:cubicBezTo>
                  <a:cubicBezTo>
                    <a:pt x="1746" y="5421"/>
                    <a:pt x="1689" y="5358"/>
                    <a:pt x="1633" y="5303"/>
                  </a:cubicBezTo>
                  <a:cubicBezTo>
                    <a:pt x="1566" y="5239"/>
                    <a:pt x="1500" y="5186"/>
                    <a:pt x="1432" y="5142"/>
                  </a:cubicBezTo>
                  <a:cubicBezTo>
                    <a:pt x="1335" y="5081"/>
                    <a:pt x="1231" y="5037"/>
                    <a:pt x="1124" y="4993"/>
                  </a:cubicBezTo>
                  <a:cubicBezTo>
                    <a:pt x="979" y="4934"/>
                    <a:pt x="810" y="4862"/>
                    <a:pt x="655" y="4771"/>
                  </a:cubicBezTo>
                  <a:cubicBezTo>
                    <a:pt x="487" y="4674"/>
                    <a:pt x="358" y="4569"/>
                    <a:pt x="260" y="4451"/>
                  </a:cubicBezTo>
                  <a:cubicBezTo>
                    <a:pt x="202" y="4381"/>
                    <a:pt x="155" y="4305"/>
                    <a:pt x="119" y="4225"/>
                  </a:cubicBezTo>
                  <a:cubicBezTo>
                    <a:pt x="86" y="4150"/>
                    <a:pt x="61" y="4069"/>
                    <a:pt x="43" y="3976"/>
                  </a:cubicBezTo>
                  <a:cubicBezTo>
                    <a:pt x="28" y="3903"/>
                    <a:pt x="18" y="3821"/>
                    <a:pt x="9" y="3719"/>
                  </a:cubicBezTo>
                  <a:cubicBezTo>
                    <a:pt x="2" y="3629"/>
                    <a:pt x="0" y="3538"/>
                    <a:pt x="4" y="3449"/>
                  </a:cubicBezTo>
                  <a:cubicBezTo>
                    <a:pt x="8" y="3359"/>
                    <a:pt x="17" y="3270"/>
                    <a:pt x="32" y="3185"/>
                  </a:cubicBezTo>
                  <a:cubicBezTo>
                    <a:pt x="55" y="3060"/>
                    <a:pt x="98" y="2937"/>
                    <a:pt x="139" y="2819"/>
                  </a:cubicBezTo>
                  <a:cubicBezTo>
                    <a:pt x="179" y="2706"/>
                    <a:pt x="217" y="2599"/>
                    <a:pt x="236" y="2494"/>
                  </a:cubicBezTo>
                  <a:cubicBezTo>
                    <a:pt x="239" y="2479"/>
                    <a:pt x="242" y="2463"/>
                    <a:pt x="246" y="2442"/>
                  </a:cubicBezTo>
                  <a:cubicBezTo>
                    <a:pt x="266" y="2350"/>
                    <a:pt x="303" y="2260"/>
                    <a:pt x="362" y="2161"/>
                  </a:cubicBezTo>
                  <a:cubicBezTo>
                    <a:pt x="415" y="2069"/>
                    <a:pt x="483" y="1979"/>
                    <a:pt x="542" y="1898"/>
                  </a:cubicBezTo>
                  <a:cubicBezTo>
                    <a:pt x="578" y="1850"/>
                    <a:pt x="606" y="1783"/>
                    <a:pt x="628" y="1695"/>
                  </a:cubicBezTo>
                  <a:cubicBezTo>
                    <a:pt x="647" y="1617"/>
                    <a:pt x="658" y="1532"/>
                    <a:pt x="670" y="1451"/>
                  </a:cubicBezTo>
                  <a:cubicBezTo>
                    <a:pt x="683" y="1352"/>
                    <a:pt x="696" y="1259"/>
                    <a:pt x="721" y="1189"/>
                  </a:cubicBezTo>
                  <a:cubicBezTo>
                    <a:pt x="749" y="1108"/>
                    <a:pt x="785" y="1014"/>
                    <a:pt x="832" y="928"/>
                  </a:cubicBezTo>
                  <a:cubicBezTo>
                    <a:pt x="883" y="835"/>
                    <a:pt x="942" y="762"/>
                    <a:pt x="1011" y="705"/>
                  </a:cubicBezTo>
                  <a:cubicBezTo>
                    <a:pt x="1092" y="639"/>
                    <a:pt x="1184" y="596"/>
                    <a:pt x="1271" y="584"/>
                  </a:cubicBezTo>
                  <a:cubicBezTo>
                    <a:pt x="1303" y="579"/>
                    <a:pt x="1334" y="578"/>
                    <a:pt x="1364" y="577"/>
                  </a:cubicBezTo>
                  <a:cubicBezTo>
                    <a:pt x="1387" y="576"/>
                    <a:pt x="1412" y="575"/>
                    <a:pt x="1436" y="573"/>
                  </a:cubicBezTo>
                  <a:cubicBezTo>
                    <a:pt x="1465" y="570"/>
                    <a:pt x="1495" y="564"/>
                    <a:pt x="1522" y="556"/>
                  </a:cubicBezTo>
                  <a:cubicBezTo>
                    <a:pt x="1664" y="514"/>
                    <a:pt x="1789" y="405"/>
                    <a:pt x="1909" y="301"/>
                  </a:cubicBezTo>
                  <a:cubicBezTo>
                    <a:pt x="1940" y="274"/>
                    <a:pt x="1970" y="248"/>
                    <a:pt x="2000" y="224"/>
                  </a:cubicBezTo>
                  <a:cubicBezTo>
                    <a:pt x="2092" y="148"/>
                    <a:pt x="2178" y="94"/>
                    <a:pt x="2263" y="59"/>
                  </a:cubicBezTo>
                  <a:cubicBezTo>
                    <a:pt x="2360" y="18"/>
                    <a:pt x="2458" y="0"/>
                    <a:pt x="2561" y="4"/>
                  </a:cubicBezTo>
                  <a:cubicBezTo>
                    <a:pt x="2661" y="8"/>
                    <a:pt x="2771" y="40"/>
                    <a:pt x="2880" y="99"/>
                  </a:cubicBezTo>
                  <a:cubicBezTo>
                    <a:pt x="2982" y="153"/>
                    <a:pt x="3077" y="228"/>
                    <a:pt x="3148" y="309"/>
                  </a:cubicBezTo>
                  <a:cubicBezTo>
                    <a:pt x="3163" y="326"/>
                    <a:pt x="3178" y="344"/>
                    <a:pt x="3196" y="366"/>
                  </a:cubicBezTo>
                  <a:cubicBezTo>
                    <a:pt x="3203" y="375"/>
                    <a:pt x="3210" y="384"/>
                    <a:pt x="3217" y="392"/>
                  </a:cubicBezTo>
                  <a:cubicBezTo>
                    <a:pt x="3277" y="469"/>
                    <a:pt x="3334" y="542"/>
                    <a:pt x="3427" y="594"/>
                  </a:cubicBezTo>
                  <a:cubicBezTo>
                    <a:pt x="3466" y="617"/>
                    <a:pt x="3513" y="634"/>
                    <a:pt x="3565" y="645"/>
                  </a:cubicBezTo>
                  <a:cubicBezTo>
                    <a:pt x="3611" y="655"/>
                    <a:pt x="3660" y="660"/>
                    <a:pt x="3713" y="661"/>
                  </a:cubicBezTo>
                  <a:cubicBezTo>
                    <a:pt x="3757" y="662"/>
                    <a:pt x="3800" y="660"/>
                    <a:pt x="3840" y="657"/>
                  </a:cubicBezTo>
                  <a:cubicBezTo>
                    <a:pt x="3849" y="657"/>
                    <a:pt x="3849" y="657"/>
                    <a:pt x="3849" y="657"/>
                  </a:cubicBezTo>
                  <a:cubicBezTo>
                    <a:pt x="3894" y="654"/>
                    <a:pt x="3941" y="651"/>
                    <a:pt x="3987" y="652"/>
                  </a:cubicBezTo>
                  <a:cubicBezTo>
                    <a:pt x="4094" y="654"/>
                    <a:pt x="4197" y="675"/>
                    <a:pt x="4286" y="713"/>
                  </a:cubicBezTo>
                  <a:cubicBezTo>
                    <a:pt x="4387" y="756"/>
                    <a:pt x="4467" y="819"/>
                    <a:pt x="4524" y="901"/>
                  </a:cubicBezTo>
                  <a:cubicBezTo>
                    <a:pt x="4560" y="953"/>
                    <a:pt x="4588" y="1017"/>
                    <a:pt x="4610" y="1095"/>
                  </a:cubicBezTo>
                  <a:cubicBezTo>
                    <a:pt x="4629" y="1164"/>
                    <a:pt x="4641" y="1238"/>
                    <a:pt x="4653" y="1310"/>
                  </a:cubicBezTo>
                  <a:cubicBezTo>
                    <a:pt x="4671" y="1421"/>
                    <a:pt x="4690" y="1536"/>
                    <a:pt x="4735" y="1638"/>
                  </a:cubicBezTo>
                  <a:cubicBezTo>
                    <a:pt x="4748" y="1667"/>
                    <a:pt x="4763" y="1695"/>
                    <a:pt x="4780" y="1723"/>
                  </a:cubicBezTo>
                  <a:cubicBezTo>
                    <a:pt x="4823" y="1793"/>
                    <a:pt x="4874" y="1853"/>
                    <a:pt x="4928" y="1916"/>
                  </a:cubicBezTo>
                  <a:cubicBezTo>
                    <a:pt x="4933" y="1922"/>
                    <a:pt x="4938" y="1928"/>
                    <a:pt x="4942" y="1933"/>
                  </a:cubicBezTo>
                  <a:cubicBezTo>
                    <a:pt x="5035" y="2042"/>
                    <a:pt x="5128" y="2158"/>
                    <a:pt x="5219" y="2277"/>
                  </a:cubicBezTo>
                  <a:cubicBezTo>
                    <a:pt x="5275" y="2352"/>
                    <a:pt x="5335" y="2432"/>
                    <a:pt x="5389" y="2519"/>
                  </a:cubicBezTo>
                  <a:cubicBezTo>
                    <a:pt x="5447" y="2612"/>
                    <a:pt x="5490" y="2698"/>
                    <a:pt x="5520" y="2782"/>
                  </a:cubicBezTo>
                  <a:cubicBezTo>
                    <a:pt x="5544" y="2849"/>
                    <a:pt x="5561" y="2919"/>
                    <a:pt x="5571" y="2991"/>
                  </a:cubicBezTo>
                  <a:cubicBezTo>
                    <a:pt x="5580" y="3061"/>
                    <a:pt x="5582" y="3132"/>
                    <a:pt x="5577" y="3203"/>
                  </a:cubicBezTo>
                  <a:cubicBezTo>
                    <a:pt x="5573" y="3273"/>
                    <a:pt x="5561" y="3342"/>
                    <a:pt x="5543" y="3410"/>
                  </a:cubicBezTo>
                  <a:cubicBezTo>
                    <a:pt x="5525" y="3477"/>
                    <a:pt x="5501" y="3542"/>
                    <a:pt x="5471" y="3604"/>
                  </a:cubicBezTo>
                  <a:cubicBezTo>
                    <a:pt x="5397" y="3757"/>
                    <a:pt x="5286" y="3893"/>
                    <a:pt x="5180" y="4025"/>
                  </a:cubicBezTo>
                  <a:cubicBezTo>
                    <a:pt x="5117" y="4102"/>
                    <a:pt x="5053" y="4181"/>
                    <a:pt x="4997" y="4262"/>
                  </a:cubicBezTo>
                  <a:cubicBezTo>
                    <a:pt x="4979" y="4289"/>
                    <a:pt x="4963" y="4314"/>
                    <a:pt x="4948" y="4339"/>
                  </a:cubicBezTo>
                  <a:cubicBezTo>
                    <a:pt x="4923" y="4381"/>
                    <a:pt x="4901" y="4424"/>
                    <a:pt x="4879" y="4465"/>
                  </a:cubicBezTo>
                  <a:cubicBezTo>
                    <a:pt x="4858" y="4505"/>
                    <a:pt x="4836" y="4547"/>
                    <a:pt x="4812" y="4587"/>
                  </a:cubicBezTo>
                  <a:cubicBezTo>
                    <a:pt x="4757" y="4680"/>
                    <a:pt x="4683" y="4774"/>
                    <a:pt x="4588" y="4874"/>
                  </a:cubicBezTo>
                  <a:cubicBezTo>
                    <a:pt x="4507" y="4959"/>
                    <a:pt x="4419" y="5040"/>
                    <a:pt x="4313" y="5135"/>
                  </a:cubicBezTo>
                  <a:cubicBezTo>
                    <a:pt x="4122" y="5306"/>
                    <a:pt x="3914" y="5484"/>
                    <a:pt x="3695" y="5665"/>
                  </a:cubicBezTo>
                  <a:cubicBezTo>
                    <a:pt x="3523" y="5808"/>
                    <a:pt x="3352" y="5945"/>
                    <a:pt x="3162" y="6048"/>
                  </a:cubicBezTo>
                  <a:cubicBezTo>
                    <a:pt x="2997" y="6138"/>
                    <a:pt x="2840" y="6183"/>
                    <a:pt x="2695" y="6183"/>
                  </a:cubicBezTo>
                  <a:cubicBezTo>
                    <a:pt x="2638" y="6183"/>
                    <a:pt x="2582" y="6176"/>
                    <a:pt x="2528" y="6162"/>
                  </a:cubicBezTo>
                  <a:moveTo>
                    <a:pt x="3849" y="657"/>
                  </a:moveTo>
                  <a:cubicBezTo>
                    <a:pt x="3840" y="658"/>
                    <a:pt x="3840" y="658"/>
                    <a:pt x="3840" y="658"/>
                  </a:cubicBezTo>
                  <a:cubicBezTo>
                    <a:pt x="3800" y="660"/>
                    <a:pt x="3757" y="663"/>
                    <a:pt x="3713" y="662"/>
                  </a:cubicBezTo>
                  <a:cubicBezTo>
                    <a:pt x="3660" y="661"/>
                    <a:pt x="3611" y="656"/>
                    <a:pt x="3565" y="646"/>
                  </a:cubicBezTo>
                  <a:cubicBezTo>
                    <a:pt x="3513" y="635"/>
                    <a:pt x="3466" y="617"/>
                    <a:pt x="3426" y="595"/>
                  </a:cubicBezTo>
                  <a:cubicBezTo>
                    <a:pt x="3333" y="542"/>
                    <a:pt x="3276" y="470"/>
                    <a:pt x="3216" y="393"/>
                  </a:cubicBezTo>
                  <a:cubicBezTo>
                    <a:pt x="3209" y="384"/>
                    <a:pt x="3202" y="375"/>
                    <a:pt x="3195" y="367"/>
                  </a:cubicBezTo>
                  <a:cubicBezTo>
                    <a:pt x="3178" y="345"/>
                    <a:pt x="3163" y="327"/>
                    <a:pt x="3148" y="310"/>
                  </a:cubicBezTo>
                  <a:cubicBezTo>
                    <a:pt x="3077" y="229"/>
                    <a:pt x="2981" y="154"/>
                    <a:pt x="2879" y="99"/>
                  </a:cubicBezTo>
                  <a:cubicBezTo>
                    <a:pt x="2770" y="41"/>
                    <a:pt x="2661" y="9"/>
                    <a:pt x="2561" y="5"/>
                  </a:cubicBezTo>
                  <a:cubicBezTo>
                    <a:pt x="2458" y="1"/>
                    <a:pt x="2361" y="19"/>
                    <a:pt x="2264" y="59"/>
                  </a:cubicBezTo>
                  <a:cubicBezTo>
                    <a:pt x="2178" y="95"/>
                    <a:pt x="2092" y="149"/>
                    <a:pt x="2000" y="224"/>
                  </a:cubicBezTo>
                  <a:cubicBezTo>
                    <a:pt x="1970" y="249"/>
                    <a:pt x="1941" y="274"/>
                    <a:pt x="1910" y="301"/>
                  </a:cubicBezTo>
                  <a:cubicBezTo>
                    <a:pt x="1789" y="406"/>
                    <a:pt x="1664" y="514"/>
                    <a:pt x="1523" y="556"/>
                  </a:cubicBezTo>
                  <a:cubicBezTo>
                    <a:pt x="1495" y="565"/>
                    <a:pt x="1466" y="570"/>
                    <a:pt x="1436" y="573"/>
                  </a:cubicBezTo>
                  <a:cubicBezTo>
                    <a:pt x="1412" y="576"/>
                    <a:pt x="1388" y="577"/>
                    <a:pt x="1364" y="578"/>
                  </a:cubicBezTo>
                  <a:cubicBezTo>
                    <a:pt x="1334" y="579"/>
                    <a:pt x="1303" y="580"/>
                    <a:pt x="1271" y="584"/>
                  </a:cubicBezTo>
                  <a:cubicBezTo>
                    <a:pt x="1184" y="597"/>
                    <a:pt x="1092" y="640"/>
                    <a:pt x="1011" y="706"/>
                  </a:cubicBezTo>
                  <a:cubicBezTo>
                    <a:pt x="942" y="763"/>
                    <a:pt x="884" y="835"/>
                    <a:pt x="833" y="928"/>
                  </a:cubicBezTo>
                  <a:cubicBezTo>
                    <a:pt x="786" y="1014"/>
                    <a:pt x="750" y="1108"/>
                    <a:pt x="721" y="1189"/>
                  </a:cubicBezTo>
                  <a:cubicBezTo>
                    <a:pt x="697" y="1259"/>
                    <a:pt x="684" y="1352"/>
                    <a:pt x="670" y="1451"/>
                  </a:cubicBezTo>
                  <a:cubicBezTo>
                    <a:pt x="659" y="1533"/>
                    <a:pt x="648" y="1617"/>
                    <a:pt x="629" y="1695"/>
                  </a:cubicBezTo>
                  <a:cubicBezTo>
                    <a:pt x="607" y="1783"/>
                    <a:pt x="579" y="1850"/>
                    <a:pt x="543" y="1899"/>
                  </a:cubicBezTo>
                  <a:cubicBezTo>
                    <a:pt x="483" y="1979"/>
                    <a:pt x="416" y="2070"/>
                    <a:pt x="362" y="2161"/>
                  </a:cubicBezTo>
                  <a:cubicBezTo>
                    <a:pt x="304" y="2260"/>
                    <a:pt x="267" y="2350"/>
                    <a:pt x="247" y="2442"/>
                  </a:cubicBezTo>
                  <a:cubicBezTo>
                    <a:pt x="243" y="2463"/>
                    <a:pt x="239" y="2479"/>
                    <a:pt x="237" y="2494"/>
                  </a:cubicBezTo>
                  <a:cubicBezTo>
                    <a:pt x="217" y="2599"/>
                    <a:pt x="180" y="2706"/>
                    <a:pt x="140" y="2819"/>
                  </a:cubicBezTo>
                  <a:cubicBezTo>
                    <a:pt x="98" y="2938"/>
                    <a:pt x="55" y="3060"/>
                    <a:pt x="33" y="3185"/>
                  </a:cubicBezTo>
                  <a:cubicBezTo>
                    <a:pt x="18" y="3270"/>
                    <a:pt x="9" y="3359"/>
                    <a:pt x="5" y="3449"/>
                  </a:cubicBezTo>
                  <a:cubicBezTo>
                    <a:pt x="1" y="3538"/>
                    <a:pt x="3" y="3629"/>
                    <a:pt x="10" y="3719"/>
                  </a:cubicBezTo>
                  <a:cubicBezTo>
                    <a:pt x="18" y="3821"/>
                    <a:pt x="29" y="3903"/>
                    <a:pt x="44" y="3976"/>
                  </a:cubicBezTo>
                  <a:cubicBezTo>
                    <a:pt x="62" y="4069"/>
                    <a:pt x="87" y="4150"/>
                    <a:pt x="120" y="4224"/>
                  </a:cubicBezTo>
                  <a:cubicBezTo>
                    <a:pt x="156" y="4304"/>
                    <a:pt x="203" y="4380"/>
                    <a:pt x="261" y="4450"/>
                  </a:cubicBezTo>
                  <a:cubicBezTo>
                    <a:pt x="358" y="4568"/>
                    <a:pt x="487" y="4673"/>
                    <a:pt x="655" y="4771"/>
                  </a:cubicBezTo>
                  <a:cubicBezTo>
                    <a:pt x="810" y="4861"/>
                    <a:pt x="980" y="4934"/>
                    <a:pt x="1125" y="4993"/>
                  </a:cubicBezTo>
                  <a:cubicBezTo>
                    <a:pt x="1232" y="5036"/>
                    <a:pt x="1336" y="5081"/>
                    <a:pt x="1432" y="5142"/>
                  </a:cubicBezTo>
                  <a:cubicBezTo>
                    <a:pt x="1501" y="5185"/>
                    <a:pt x="1567" y="5238"/>
                    <a:pt x="1633" y="5303"/>
                  </a:cubicBezTo>
                  <a:cubicBezTo>
                    <a:pt x="1689" y="5357"/>
                    <a:pt x="1746" y="5421"/>
                    <a:pt x="1807" y="5497"/>
                  </a:cubicBezTo>
                  <a:cubicBezTo>
                    <a:pt x="1844" y="5543"/>
                    <a:pt x="1880" y="5590"/>
                    <a:pt x="1915" y="5637"/>
                  </a:cubicBezTo>
                  <a:cubicBezTo>
                    <a:pt x="1928" y="5655"/>
                    <a:pt x="1942" y="5673"/>
                    <a:pt x="1956" y="5691"/>
                  </a:cubicBezTo>
                  <a:cubicBezTo>
                    <a:pt x="2022" y="5777"/>
                    <a:pt x="2110" y="5887"/>
                    <a:pt x="2212" y="5979"/>
                  </a:cubicBezTo>
                  <a:cubicBezTo>
                    <a:pt x="2317" y="6073"/>
                    <a:pt x="2421" y="6132"/>
                    <a:pt x="2528" y="6161"/>
                  </a:cubicBezTo>
                  <a:cubicBezTo>
                    <a:pt x="2717" y="6212"/>
                    <a:pt x="2930" y="6173"/>
                    <a:pt x="3162" y="6047"/>
                  </a:cubicBezTo>
                  <a:cubicBezTo>
                    <a:pt x="3352" y="5944"/>
                    <a:pt x="3522" y="5807"/>
                    <a:pt x="3695" y="5665"/>
                  </a:cubicBezTo>
                  <a:cubicBezTo>
                    <a:pt x="3913" y="5484"/>
                    <a:pt x="4121" y="5305"/>
                    <a:pt x="4312" y="5134"/>
                  </a:cubicBezTo>
                  <a:cubicBezTo>
                    <a:pt x="4419" y="5039"/>
                    <a:pt x="4506" y="4959"/>
                    <a:pt x="4587" y="4874"/>
                  </a:cubicBezTo>
                  <a:cubicBezTo>
                    <a:pt x="4683" y="4773"/>
                    <a:pt x="4756" y="4679"/>
                    <a:pt x="4811" y="4587"/>
                  </a:cubicBezTo>
                  <a:cubicBezTo>
                    <a:pt x="4836" y="4547"/>
                    <a:pt x="4857" y="4505"/>
                    <a:pt x="4878" y="4464"/>
                  </a:cubicBezTo>
                  <a:cubicBezTo>
                    <a:pt x="4900" y="4423"/>
                    <a:pt x="4922" y="4381"/>
                    <a:pt x="4947" y="4339"/>
                  </a:cubicBezTo>
                  <a:cubicBezTo>
                    <a:pt x="4962" y="4313"/>
                    <a:pt x="4978" y="4288"/>
                    <a:pt x="4997" y="4262"/>
                  </a:cubicBezTo>
                  <a:cubicBezTo>
                    <a:pt x="5052" y="4181"/>
                    <a:pt x="5117" y="4101"/>
                    <a:pt x="5179" y="4024"/>
                  </a:cubicBezTo>
                  <a:cubicBezTo>
                    <a:pt x="5286" y="3893"/>
                    <a:pt x="5396" y="3756"/>
                    <a:pt x="5470" y="3604"/>
                  </a:cubicBezTo>
                  <a:cubicBezTo>
                    <a:pt x="5500" y="3542"/>
                    <a:pt x="5524" y="3477"/>
                    <a:pt x="5542" y="3410"/>
                  </a:cubicBezTo>
                  <a:cubicBezTo>
                    <a:pt x="5560" y="3342"/>
                    <a:pt x="5572" y="3273"/>
                    <a:pt x="5577" y="3203"/>
                  </a:cubicBezTo>
                  <a:cubicBezTo>
                    <a:pt x="5581" y="3132"/>
                    <a:pt x="5579" y="3061"/>
                    <a:pt x="5570" y="2991"/>
                  </a:cubicBezTo>
                  <a:cubicBezTo>
                    <a:pt x="5560" y="2919"/>
                    <a:pt x="5543" y="2849"/>
                    <a:pt x="5519" y="2782"/>
                  </a:cubicBezTo>
                  <a:cubicBezTo>
                    <a:pt x="5489" y="2698"/>
                    <a:pt x="5446" y="2612"/>
                    <a:pt x="5388" y="2519"/>
                  </a:cubicBezTo>
                  <a:cubicBezTo>
                    <a:pt x="5334" y="2433"/>
                    <a:pt x="5275" y="2352"/>
                    <a:pt x="5218" y="2278"/>
                  </a:cubicBezTo>
                  <a:cubicBezTo>
                    <a:pt x="5128" y="2159"/>
                    <a:pt x="5035" y="2043"/>
                    <a:pt x="4942" y="1934"/>
                  </a:cubicBezTo>
                  <a:cubicBezTo>
                    <a:pt x="4937" y="1928"/>
                    <a:pt x="4932" y="1922"/>
                    <a:pt x="4927" y="1917"/>
                  </a:cubicBezTo>
                  <a:cubicBezTo>
                    <a:pt x="4873" y="1854"/>
                    <a:pt x="4822" y="1794"/>
                    <a:pt x="4780" y="1724"/>
                  </a:cubicBezTo>
                  <a:cubicBezTo>
                    <a:pt x="4762" y="1695"/>
                    <a:pt x="4747" y="1667"/>
                    <a:pt x="4735" y="1638"/>
                  </a:cubicBezTo>
                  <a:cubicBezTo>
                    <a:pt x="4690" y="1537"/>
                    <a:pt x="4671" y="1422"/>
                    <a:pt x="4652" y="1310"/>
                  </a:cubicBezTo>
                  <a:cubicBezTo>
                    <a:pt x="4640" y="1239"/>
                    <a:pt x="4628" y="1164"/>
                    <a:pt x="4609" y="1095"/>
                  </a:cubicBezTo>
                  <a:cubicBezTo>
                    <a:pt x="4587" y="1017"/>
                    <a:pt x="4559" y="954"/>
                    <a:pt x="4523" y="901"/>
                  </a:cubicBezTo>
                  <a:cubicBezTo>
                    <a:pt x="4467" y="820"/>
                    <a:pt x="4387" y="757"/>
                    <a:pt x="4286" y="714"/>
                  </a:cubicBezTo>
                  <a:cubicBezTo>
                    <a:pt x="4197" y="676"/>
                    <a:pt x="4094" y="655"/>
                    <a:pt x="3987" y="653"/>
                  </a:cubicBezTo>
                  <a:cubicBezTo>
                    <a:pt x="3981" y="653"/>
                    <a:pt x="3975" y="653"/>
                    <a:pt x="3969" y="653"/>
                  </a:cubicBezTo>
                  <a:cubicBezTo>
                    <a:pt x="3929" y="653"/>
                    <a:pt x="3888" y="655"/>
                    <a:pt x="3849" y="6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92" name="Freeform 57">
              <a:extLst>
                <a:ext uri="{FF2B5EF4-FFF2-40B4-BE49-F238E27FC236}">
                  <a16:creationId xmlns:a16="http://schemas.microsoft.com/office/drawing/2014/main" id="{F5014E93-1EE8-438D-94D8-7E1C19052387}"/>
                </a:ext>
              </a:extLst>
            </p:cNvPr>
            <p:cNvSpPr>
              <a:spLocks noEditPoints="1"/>
            </p:cNvSpPr>
            <p:nvPr/>
          </p:nvSpPr>
          <p:spPr bwMode="auto">
            <a:xfrm>
              <a:off x="3651" y="-100"/>
              <a:ext cx="4193" cy="4607"/>
            </a:xfrm>
            <a:custGeom>
              <a:avLst/>
              <a:gdLst>
                <a:gd name="T0" fmla="*/ 1975 w 5664"/>
                <a:gd name="T1" fmla="*/ 5720 h 6225"/>
                <a:gd name="T2" fmla="*/ 1446 w 5664"/>
                <a:gd name="T3" fmla="*/ 5171 h 6225"/>
                <a:gd name="T4" fmla="*/ 277 w 5664"/>
                <a:gd name="T5" fmla="*/ 4488 h 6225"/>
                <a:gd name="T6" fmla="*/ 33 w 5664"/>
                <a:gd name="T7" fmla="*/ 3238 h 6225"/>
                <a:gd name="T8" fmla="*/ 247 w 5664"/>
                <a:gd name="T9" fmla="*/ 2447 h 6225"/>
                <a:gd name="T10" fmla="*/ 634 w 5664"/>
                <a:gd name="T11" fmla="*/ 1662 h 6225"/>
                <a:gd name="T12" fmla="*/ 871 w 5664"/>
                <a:gd name="T13" fmla="*/ 911 h 6225"/>
                <a:gd name="T14" fmla="*/ 1408 w 5664"/>
                <a:gd name="T15" fmla="*/ 560 h 6225"/>
                <a:gd name="T16" fmla="*/ 1933 w 5664"/>
                <a:gd name="T17" fmla="*/ 292 h 6225"/>
                <a:gd name="T18" fmla="*/ 2628 w 5664"/>
                <a:gd name="T19" fmla="*/ 2 h 6225"/>
                <a:gd name="T20" fmla="*/ 3267 w 5664"/>
                <a:gd name="T21" fmla="*/ 362 h 6225"/>
                <a:gd name="T22" fmla="*/ 3796 w 5664"/>
                <a:gd name="T23" fmla="*/ 642 h 6225"/>
                <a:gd name="T24" fmla="*/ 4366 w 5664"/>
                <a:gd name="T25" fmla="*/ 711 h 6225"/>
                <a:gd name="T26" fmla="*/ 4713 w 5664"/>
                <a:gd name="T27" fmla="*/ 1300 h 6225"/>
                <a:gd name="T28" fmla="*/ 4995 w 5664"/>
                <a:gd name="T29" fmla="*/ 1903 h 6225"/>
                <a:gd name="T30" fmla="*/ 5474 w 5664"/>
                <a:gd name="T31" fmla="*/ 2502 h 6225"/>
                <a:gd name="T32" fmla="*/ 5658 w 5664"/>
                <a:gd name="T33" fmla="*/ 3194 h 6225"/>
                <a:gd name="T34" fmla="*/ 5258 w 5664"/>
                <a:gd name="T35" fmla="*/ 3997 h 6225"/>
                <a:gd name="T36" fmla="*/ 4934 w 5664"/>
                <a:gd name="T37" fmla="*/ 4478 h 6225"/>
                <a:gd name="T38" fmla="*/ 4377 w 5664"/>
                <a:gd name="T39" fmla="*/ 5166 h 6225"/>
                <a:gd name="T40" fmla="*/ 2881 w 5664"/>
                <a:gd name="T41" fmla="*/ 6204 h 6225"/>
                <a:gd name="T42" fmla="*/ 3923 w 5664"/>
                <a:gd name="T43" fmla="*/ 642 h 6225"/>
                <a:gd name="T44" fmla="*/ 3284 w 5664"/>
                <a:gd name="T45" fmla="*/ 382 h 6225"/>
                <a:gd name="T46" fmla="*/ 2945 w 5664"/>
                <a:gd name="T47" fmla="*/ 103 h 6225"/>
                <a:gd name="T48" fmla="*/ 2051 w 5664"/>
                <a:gd name="T49" fmla="*/ 196 h 6225"/>
                <a:gd name="T50" fmla="*/ 1483 w 5664"/>
                <a:gd name="T51" fmla="*/ 553 h 6225"/>
                <a:gd name="T52" fmla="*/ 1055 w 5664"/>
                <a:gd name="T53" fmla="*/ 695 h 6225"/>
                <a:gd name="T54" fmla="*/ 685 w 5664"/>
                <a:gd name="T55" fmla="*/ 1430 h 6225"/>
                <a:gd name="T56" fmla="*/ 360 w 5664"/>
                <a:gd name="T57" fmla="*/ 2142 h 6225"/>
                <a:gd name="T58" fmla="*/ 140 w 5664"/>
                <a:gd name="T59" fmla="*/ 2859 h 6225"/>
                <a:gd name="T60" fmla="*/ 136 w 5664"/>
                <a:gd name="T61" fmla="*/ 4266 h 6225"/>
                <a:gd name="T62" fmla="*/ 1139 w 5664"/>
                <a:gd name="T63" fmla="*/ 5019 h 6225"/>
                <a:gd name="T64" fmla="*/ 1938 w 5664"/>
                <a:gd name="T65" fmla="*/ 5670 h 6225"/>
                <a:gd name="T66" fmla="*/ 2549 w 5664"/>
                <a:gd name="T67" fmla="*/ 6193 h 6225"/>
                <a:gd name="T68" fmla="*/ 3745 w 5664"/>
                <a:gd name="T69" fmla="*/ 5704 h 6225"/>
                <a:gd name="T70" fmla="*/ 4873 w 5664"/>
                <a:gd name="T71" fmla="*/ 4599 h 6225"/>
                <a:gd name="T72" fmla="*/ 5051 w 5664"/>
                <a:gd name="T73" fmla="*/ 4263 h 6225"/>
                <a:gd name="T74" fmla="*/ 5619 w 5664"/>
                <a:gd name="T75" fmla="*/ 3404 h 6225"/>
                <a:gd name="T76" fmla="*/ 5603 w 5664"/>
                <a:gd name="T77" fmla="*/ 2766 h 6225"/>
                <a:gd name="T78" fmla="*/ 4995 w 5664"/>
                <a:gd name="T79" fmla="*/ 1904 h 6225"/>
                <a:gd name="T80" fmla="*/ 4712 w 5664"/>
                <a:gd name="T81" fmla="*/ 1300 h 6225"/>
                <a:gd name="T82" fmla="*/ 4366 w 5664"/>
                <a:gd name="T83" fmla="*/ 711 h 6225"/>
                <a:gd name="T84" fmla="*/ 3923 w 5664"/>
                <a:gd name="T85" fmla="*/ 642 h 6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64" h="6225">
                  <a:moveTo>
                    <a:pt x="2548" y="6194"/>
                  </a:moveTo>
                  <a:cubicBezTo>
                    <a:pt x="2441" y="6163"/>
                    <a:pt x="2337" y="6102"/>
                    <a:pt x="2232" y="6008"/>
                  </a:cubicBezTo>
                  <a:cubicBezTo>
                    <a:pt x="2130" y="5917"/>
                    <a:pt x="2041" y="5806"/>
                    <a:pt x="1975" y="5720"/>
                  </a:cubicBezTo>
                  <a:cubicBezTo>
                    <a:pt x="1962" y="5703"/>
                    <a:pt x="1949" y="5687"/>
                    <a:pt x="1937" y="5670"/>
                  </a:cubicBezTo>
                  <a:cubicBezTo>
                    <a:pt x="1900" y="5623"/>
                    <a:pt x="1862" y="5573"/>
                    <a:pt x="1824" y="5526"/>
                  </a:cubicBezTo>
                  <a:cubicBezTo>
                    <a:pt x="1694" y="5365"/>
                    <a:pt x="1574" y="5253"/>
                    <a:pt x="1446" y="5171"/>
                  </a:cubicBezTo>
                  <a:cubicBezTo>
                    <a:pt x="1347" y="5108"/>
                    <a:pt x="1240" y="5062"/>
                    <a:pt x="1139" y="5020"/>
                  </a:cubicBezTo>
                  <a:cubicBezTo>
                    <a:pt x="994" y="4960"/>
                    <a:pt x="826" y="4889"/>
                    <a:pt x="672" y="4802"/>
                  </a:cubicBezTo>
                  <a:cubicBezTo>
                    <a:pt x="504" y="4706"/>
                    <a:pt x="375" y="4603"/>
                    <a:pt x="277" y="4488"/>
                  </a:cubicBezTo>
                  <a:cubicBezTo>
                    <a:pt x="220" y="4420"/>
                    <a:pt x="172" y="4345"/>
                    <a:pt x="135" y="4266"/>
                  </a:cubicBezTo>
                  <a:cubicBezTo>
                    <a:pt x="57" y="4099"/>
                    <a:pt x="32" y="3920"/>
                    <a:pt x="17" y="3767"/>
                  </a:cubicBezTo>
                  <a:cubicBezTo>
                    <a:pt x="0" y="3590"/>
                    <a:pt x="6" y="3407"/>
                    <a:pt x="33" y="3238"/>
                  </a:cubicBezTo>
                  <a:cubicBezTo>
                    <a:pt x="54" y="3109"/>
                    <a:pt x="97" y="2982"/>
                    <a:pt x="139" y="2859"/>
                  </a:cubicBezTo>
                  <a:cubicBezTo>
                    <a:pt x="181" y="2735"/>
                    <a:pt x="220" y="2618"/>
                    <a:pt x="238" y="2502"/>
                  </a:cubicBezTo>
                  <a:cubicBezTo>
                    <a:pt x="240" y="2486"/>
                    <a:pt x="243" y="2468"/>
                    <a:pt x="247" y="2447"/>
                  </a:cubicBezTo>
                  <a:cubicBezTo>
                    <a:pt x="266" y="2347"/>
                    <a:pt x="302" y="2247"/>
                    <a:pt x="359" y="2142"/>
                  </a:cubicBezTo>
                  <a:cubicBezTo>
                    <a:pt x="414" y="2041"/>
                    <a:pt x="484" y="1942"/>
                    <a:pt x="545" y="1859"/>
                  </a:cubicBezTo>
                  <a:cubicBezTo>
                    <a:pt x="580" y="1810"/>
                    <a:pt x="609" y="1746"/>
                    <a:pt x="634" y="1662"/>
                  </a:cubicBezTo>
                  <a:cubicBezTo>
                    <a:pt x="655" y="1587"/>
                    <a:pt x="670" y="1507"/>
                    <a:pt x="684" y="1429"/>
                  </a:cubicBezTo>
                  <a:cubicBezTo>
                    <a:pt x="703" y="1329"/>
                    <a:pt x="721" y="1235"/>
                    <a:pt x="750" y="1164"/>
                  </a:cubicBezTo>
                  <a:cubicBezTo>
                    <a:pt x="784" y="1081"/>
                    <a:pt x="822" y="992"/>
                    <a:pt x="871" y="911"/>
                  </a:cubicBezTo>
                  <a:cubicBezTo>
                    <a:pt x="925" y="820"/>
                    <a:pt x="985" y="750"/>
                    <a:pt x="1055" y="694"/>
                  </a:cubicBezTo>
                  <a:cubicBezTo>
                    <a:pt x="1136" y="630"/>
                    <a:pt x="1230" y="586"/>
                    <a:pt x="1317" y="570"/>
                  </a:cubicBezTo>
                  <a:cubicBezTo>
                    <a:pt x="1348" y="565"/>
                    <a:pt x="1379" y="562"/>
                    <a:pt x="1408" y="560"/>
                  </a:cubicBezTo>
                  <a:cubicBezTo>
                    <a:pt x="1433" y="558"/>
                    <a:pt x="1458" y="556"/>
                    <a:pt x="1483" y="552"/>
                  </a:cubicBezTo>
                  <a:cubicBezTo>
                    <a:pt x="1512" y="547"/>
                    <a:pt x="1542" y="540"/>
                    <a:pt x="1569" y="531"/>
                  </a:cubicBezTo>
                  <a:cubicBezTo>
                    <a:pt x="1701" y="487"/>
                    <a:pt x="1819" y="388"/>
                    <a:pt x="1933" y="292"/>
                  </a:cubicBezTo>
                  <a:cubicBezTo>
                    <a:pt x="1974" y="257"/>
                    <a:pt x="2012" y="225"/>
                    <a:pt x="2051" y="195"/>
                  </a:cubicBezTo>
                  <a:cubicBezTo>
                    <a:pt x="2224" y="63"/>
                    <a:pt x="2390" y="0"/>
                    <a:pt x="2569" y="0"/>
                  </a:cubicBezTo>
                  <a:cubicBezTo>
                    <a:pt x="2589" y="0"/>
                    <a:pt x="2608" y="1"/>
                    <a:pt x="2628" y="2"/>
                  </a:cubicBezTo>
                  <a:cubicBezTo>
                    <a:pt x="2726" y="9"/>
                    <a:pt x="2836" y="44"/>
                    <a:pt x="2945" y="102"/>
                  </a:cubicBezTo>
                  <a:cubicBezTo>
                    <a:pt x="3046" y="156"/>
                    <a:pt x="3142" y="229"/>
                    <a:pt x="3217" y="307"/>
                  </a:cubicBezTo>
                  <a:cubicBezTo>
                    <a:pt x="3233" y="324"/>
                    <a:pt x="3250" y="342"/>
                    <a:pt x="3267" y="362"/>
                  </a:cubicBezTo>
                  <a:cubicBezTo>
                    <a:pt x="3273" y="369"/>
                    <a:pt x="3279" y="375"/>
                    <a:pt x="3284" y="382"/>
                  </a:cubicBezTo>
                  <a:cubicBezTo>
                    <a:pt x="3350" y="456"/>
                    <a:pt x="3412" y="526"/>
                    <a:pt x="3508" y="577"/>
                  </a:cubicBezTo>
                  <a:cubicBezTo>
                    <a:pt x="3584" y="617"/>
                    <a:pt x="3680" y="639"/>
                    <a:pt x="3796" y="642"/>
                  </a:cubicBezTo>
                  <a:cubicBezTo>
                    <a:pt x="3837" y="644"/>
                    <a:pt x="3878" y="643"/>
                    <a:pt x="3923" y="641"/>
                  </a:cubicBezTo>
                  <a:cubicBezTo>
                    <a:pt x="3971" y="640"/>
                    <a:pt x="4020" y="638"/>
                    <a:pt x="4070" y="641"/>
                  </a:cubicBezTo>
                  <a:cubicBezTo>
                    <a:pt x="4177" y="646"/>
                    <a:pt x="4279" y="670"/>
                    <a:pt x="4366" y="711"/>
                  </a:cubicBezTo>
                  <a:cubicBezTo>
                    <a:pt x="4466" y="757"/>
                    <a:pt x="4543" y="822"/>
                    <a:pt x="4597" y="905"/>
                  </a:cubicBezTo>
                  <a:cubicBezTo>
                    <a:pt x="4630" y="957"/>
                    <a:pt x="4656" y="1018"/>
                    <a:pt x="4675" y="1093"/>
                  </a:cubicBezTo>
                  <a:cubicBezTo>
                    <a:pt x="4692" y="1160"/>
                    <a:pt x="4703" y="1231"/>
                    <a:pt x="4713" y="1300"/>
                  </a:cubicBezTo>
                  <a:cubicBezTo>
                    <a:pt x="4731" y="1417"/>
                    <a:pt x="4749" y="1538"/>
                    <a:pt x="4799" y="1644"/>
                  </a:cubicBezTo>
                  <a:cubicBezTo>
                    <a:pt x="4813" y="1672"/>
                    <a:pt x="4828" y="1699"/>
                    <a:pt x="4847" y="1727"/>
                  </a:cubicBezTo>
                  <a:cubicBezTo>
                    <a:pt x="4890" y="1792"/>
                    <a:pt x="4941" y="1846"/>
                    <a:pt x="4995" y="1903"/>
                  </a:cubicBezTo>
                  <a:cubicBezTo>
                    <a:pt x="5003" y="1912"/>
                    <a:pt x="5010" y="1920"/>
                    <a:pt x="5018" y="1928"/>
                  </a:cubicBezTo>
                  <a:cubicBezTo>
                    <a:pt x="5114" y="2031"/>
                    <a:pt x="5210" y="2143"/>
                    <a:pt x="5303" y="2263"/>
                  </a:cubicBezTo>
                  <a:cubicBezTo>
                    <a:pt x="5353" y="2326"/>
                    <a:pt x="5417" y="2411"/>
                    <a:pt x="5474" y="2502"/>
                  </a:cubicBezTo>
                  <a:cubicBezTo>
                    <a:pt x="5532" y="2595"/>
                    <a:pt x="5574" y="2681"/>
                    <a:pt x="5604" y="2766"/>
                  </a:cubicBezTo>
                  <a:cubicBezTo>
                    <a:pt x="5628" y="2834"/>
                    <a:pt x="5645" y="2905"/>
                    <a:pt x="5654" y="2978"/>
                  </a:cubicBezTo>
                  <a:cubicBezTo>
                    <a:pt x="5663" y="3049"/>
                    <a:pt x="5664" y="3122"/>
                    <a:pt x="5658" y="3194"/>
                  </a:cubicBezTo>
                  <a:cubicBezTo>
                    <a:pt x="5652" y="3265"/>
                    <a:pt x="5640" y="3336"/>
                    <a:pt x="5620" y="3404"/>
                  </a:cubicBezTo>
                  <a:cubicBezTo>
                    <a:pt x="5601" y="3472"/>
                    <a:pt x="5575" y="3538"/>
                    <a:pt x="5543" y="3600"/>
                  </a:cubicBezTo>
                  <a:cubicBezTo>
                    <a:pt x="5469" y="3744"/>
                    <a:pt x="5362" y="3873"/>
                    <a:pt x="5258" y="3997"/>
                  </a:cubicBezTo>
                  <a:cubicBezTo>
                    <a:pt x="5187" y="4083"/>
                    <a:pt x="5113" y="4171"/>
                    <a:pt x="5052" y="4263"/>
                  </a:cubicBezTo>
                  <a:cubicBezTo>
                    <a:pt x="5034" y="4290"/>
                    <a:pt x="5018" y="4316"/>
                    <a:pt x="5003" y="4342"/>
                  </a:cubicBezTo>
                  <a:cubicBezTo>
                    <a:pt x="4978" y="4387"/>
                    <a:pt x="4956" y="4434"/>
                    <a:pt x="4934" y="4478"/>
                  </a:cubicBezTo>
                  <a:cubicBezTo>
                    <a:pt x="4915" y="4518"/>
                    <a:pt x="4896" y="4560"/>
                    <a:pt x="4874" y="4599"/>
                  </a:cubicBezTo>
                  <a:cubicBezTo>
                    <a:pt x="4820" y="4696"/>
                    <a:pt x="4748" y="4794"/>
                    <a:pt x="4653" y="4897"/>
                  </a:cubicBezTo>
                  <a:cubicBezTo>
                    <a:pt x="4564" y="4995"/>
                    <a:pt x="4463" y="5088"/>
                    <a:pt x="4377" y="5166"/>
                  </a:cubicBezTo>
                  <a:cubicBezTo>
                    <a:pt x="4192" y="5333"/>
                    <a:pt x="3991" y="5504"/>
                    <a:pt x="3745" y="5704"/>
                  </a:cubicBezTo>
                  <a:cubicBezTo>
                    <a:pt x="3568" y="5849"/>
                    <a:pt x="3392" y="5987"/>
                    <a:pt x="3197" y="6089"/>
                  </a:cubicBezTo>
                  <a:cubicBezTo>
                    <a:pt x="3088" y="6145"/>
                    <a:pt x="2982" y="6184"/>
                    <a:pt x="2881" y="6204"/>
                  </a:cubicBezTo>
                  <a:cubicBezTo>
                    <a:pt x="2830" y="6213"/>
                    <a:pt x="2780" y="6218"/>
                    <a:pt x="2731" y="6218"/>
                  </a:cubicBezTo>
                  <a:cubicBezTo>
                    <a:pt x="2668" y="6218"/>
                    <a:pt x="2607" y="6210"/>
                    <a:pt x="2548" y="6194"/>
                  </a:cubicBezTo>
                  <a:moveTo>
                    <a:pt x="3923" y="642"/>
                  </a:moveTo>
                  <a:cubicBezTo>
                    <a:pt x="3878" y="643"/>
                    <a:pt x="3837" y="644"/>
                    <a:pt x="3796" y="643"/>
                  </a:cubicBezTo>
                  <a:cubicBezTo>
                    <a:pt x="3680" y="639"/>
                    <a:pt x="3583" y="617"/>
                    <a:pt x="3508" y="578"/>
                  </a:cubicBezTo>
                  <a:cubicBezTo>
                    <a:pt x="3412" y="527"/>
                    <a:pt x="3350" y="457"/>
                    <a:pt x="3284" y="382"/>
                  </a:cubicBezTo>
                  <a:cubicBezTo>
                    <a:pt x="3278" y="376"/>
                    <a:pt x="3272" y="369"/>
                    <a:pt x="3266" y="362"/>
                  </a:cubicBezTo>
                  <a:cubicBezTo>
                    <a:pt x="3249" y="343"/>
                    <a:pt x="3233" y="325"/>
                    <a:pt x="3216" y="308"/>
                  </a:cubicBezTo>
                  <a:cubicBezTo>
                    <a:pt x="3142" y="229"/>
                    <a:pt x="3045" y="157"/>
                    <a:pt x="2945" y="103"/>
                  </a:cubicBezTo>
                  <a:cubicBezTo>
                    <a:pt x="2836" y="45"/>
                    <a:pt x="2726" y="10"/>
                    <a:pt x="2628" y="3"/>
                  </a:cubicBezTo>
                  <a:cubicBezTo>
                    <a:pt x="2608" y="1"/>
                    <a:pt x="2589" y="1"/>
                    <a:pt x="2569" y="1"/>
                  </a:cubicBezTo>
                  <a:cubicBezTo>
                    <a:pt x="2390" y="1"/>
                    <a:pt x="2224" y="63"/>
                    <a:pt x="2051" y="196"/>
                  </a:cubicBezTo>
                  <a:cubicBezTo>
                    <a:pt x="2012" y="226"/>
                    <a:pt x="1974" y="258"/>
                    <a:pt x="1934" y="292"/>
                  </a:cubicBezTo>
                  <a:cubicBezTo>
                    <a:pt x="1819" y="389"/>
                    <a:pt x="1702" y="488"/>
                    <a:pt x="1570" y="532"/>
                  </a:cubicBezTo>
                  <a:cubicBezTo>
                    <a:pt x="1542" y="541"/>
                    <a:pt x="1513" y="548"/>
                    <a:pt x="1483" y="553"/>
                  </a:cubicBezTo>
                  <a:cubicBezTo>
                    <a:pt x="1458" y="556"/>
                    <a:pt x="1433" y="559"/>
                    <a:pt x="1408" y="561"/>
                  </a:cubicBezTo>
                  <a:cubicBezTo>
                    <a:pt x="1379" y="563"/>
                    <a:pt x="1348" y="566"/>
                    <a:pt x="1317" y="571"/>
                  </a:cubicBezTo>
                  <a:cubicBezTo>
                    <a:pt x="1230" y="586"/>
                    <a:pt x="1137" y="630"/>
                    <a:pt x="1055" y="695"/>
                  </a:cubicBezTo>
                  <a:cubicBezTo>
                    <a:pt x="986" y="750"/>
                    <a:pt x="926" y="821"/>
                    <a:pt x="872" y="911"/>
                  </a:cubicBezTo>
                  <a:cubicBezTo>
                    <a:pt x="823" y="993"/>
                    <a:pt x="785" y="1081"/>
                    <a:pt x="751" y="1164"/>
                  </a:cubicBezTo>
                  <a:cubicBezTo>
                    <a:pt x="722" y="1235"/>
                    <a:pt x="704" y="1330"/>
                    <a:pt x="685" y="1430"/>
                  </a:cubicBezTo>
                  <a:cubicBezTo>
                    <a:pt x="671" y="1507"/>
                    <a:pt x="656" y="1587"/>
                    <a:pt x="634" y="1662"/>
                  </a:cubicBezTo>
                  <a:cubicBezTo>
                    <a:pt x="610" y="1746"/>
                    <a:pt x="581" y="1811"/>
                    <a:pt x="545" y="1859"/>
                  </a:cubicBezTo>
                  <a:cubicBezTo>
                    <a:pt x="484" y="1942"/>
                    <a:pt x="415" y="2041"/>
                    <a:pt x="360" y="2142"/>
                  </a:cubicBezTo>
                  <a:cubicBezTo>
                    <a:pt x="303" y="2247"/>
                    <a:pt x="267" y="2347"/>
                    <a:pt x="248" y="2447"/>
                  </a:cubicBezTo>
                  <a:cubicBezTo>
                    <a:pt x="244" y="2468"/>
                    <a:pt x="241" y="2486"/>
                    <a:pt x="239" y="2502"/>
                  </a:cubicBezTo>
                  <a:cubicBezTo>
                    <a:pt x="221" y="2618"/>
                    <a:pt x="182" y="2735"/>
                    <a:pt x="140" y="2859"/>
                  </a:cubicBezTo>
                  <a:cubicBezTo>
                    <a:pt x="98" y="2982"/>
                    <a:pt x="55" y="3109"/>
                    <a:pt x="34" y="3238"/>
                  </a:cubicBezTo>
                  <a:cubicBezTo>
                    <a:pt x="7" y="3407"/>
                    <a:pt x="1" y="3590"/>
                    <a:pt x="18" y="3767"/>
                  </a:cubicBezTo>
                  <a:cubicBezTo>
                    <a:pt x="32" y="3920"/>
                    <a:pt x="58" y="4099"/>
                    <a:pt x="136" y="4266"/>
                  </a:cubicBezTo>
                  <a:cubicBezTo>
                    <a:pt x="172" y="4345"/>
                    <a:pt x="220" y="4420"/>
                    <a:pt x="278" y="4488"/>
                  </a:cubicBezTo>
                  <a:cubicBezTo>
                    <a:pt x="376" y="4603"/>
                    <a:pt x="505" y="4705"/>
                    <a:pt x="673" y="4801"/>
                  </a:cubicBezTo>
                  <a:cubicBezTo>
                    <a:pt x="827" y="4889"/>
                    <a:pt x="994" y="4960"/>
                    <a:pt x="1139" y="5019"/>
                  </a:cubicBezTo>
                  <a:cubicBezTo>
                    <a:pt x="1240" y="5061"/>
                    <a:pt x="1347" y="5107"/>
                    <a:pt x="1447" y="5171"/>
                  </a:cubicBezTo>
                  <a:cubicBezTo>
                    <a:pt x="1574" y="5252"/>
                    <a:pt x="1694" y="5365"/>
                    <a:pt x="1824" y="5525"/>
                  </a:cubicBezTo>
                  <a:cubicBezTo>
                    <a:pt x="1863" y="5572"/>
                    <a:pt x="1901" y="5622"/>
                    <a:pt x="1938" y="5670"/>
                  </a:cubicBezTo>
                  <a:cubicBezTo>
                    <a:pt x="1950" y="5686"/>
                    <a:pt x="1963" y="5703"/>
                    <a:pt x="1975" y="5719"/>
                  </a:cubicBezTo>
                  <a:cubicBezTo>
                    <a:pt x="2042" y="5806"/>
                    <a:pt x="2131" y="5916"/>
                    <a:pt x="2232" y="6007"/>
                  </a:cubicBezTo>
                  <a:cubicBezTo>
                    <a:pt x="2337" y="6102"/>
                    <a:pt x="2441" y="6162"/>
                    <a:pt x="2549" y="6193"/>
                  </a:cubicBezTo>
                  <a:cubicBezTo>
                    <a:pt x="2652" y="6222"/>
                    <a:pt x="2764" y="6225"/>
                    <a:pt x="2881" y="6203"/>
                  </a:cubicBezTo>
                  <a:cubicBezTo>
                    <a:pt x="2982" y="6183"/>
                    <a:pt x="3088" y="6145"/>
                    <a:pt x="3197" y="6088"/>
                  </a:cubicBezTo>
                  <a:cubicBezTo>
                    <a:pt x="3392" y="5986"/>
                    <a:pt x="3567" y="5848"/>
                    <a:pt x="3745" y="5704"/>
                  </a:cubicBezTo>
                  <a:cubicBezTo>
                    <a:pt x="3990" y="5503"/>
                    <a:pt x="4191" y="5332"/>
                    <a:pt x="4376" y="5165"/>
                  </a:cubicBezTo>
                  <a:cubicBezTo>
                    <a:pt x="4463" y="5087"/>
                    <a:pt x="4563" y="4994"/>
                    <a:pt x="4653" y="4897"/>
                  </a:cubicBezTo>
                  <a:cubicBezTo>
                    <a:pt x="4748" y="4793"/>
                    <a:pt x="4820" y="4696"/>
                    <a:pt x="4873" y="4599"/>
                  </a:cubicBezTo>
                  <a:cubicBezTo>
                    <a:pt x="4895" y="4559"/>
                    <a:pt x="4915" y="4518"/>
                    <a:pt x="4934" y="4478"/>
                  </a:cubicBezTo>
                  <a:cubicBezTo>
                    <a:pt x="4955" y="4433"/>
                    <a:pt x="4977" y="4387"/>
                    <a:pt x="5002" y="4342"/>
                  </a:cubicBezTo>
                  <a:cubicBezTo>
                    <a:pt x="5017" y="4316"/>
                    <a:pt x="5033" y="4290"/>
                    <a:pt x="5051" y="4263"/>
                  </a:cubicBezTo>
                  <a:cubicBezTo>
                    <a:pt x="5112" y="4171"/>
                    <a:pt x="5186" y="4082"/>
                    <a:pt x="5258" y="3996"/>
                  </a:cubicBezTo>
                  <a:cubicBezTo>
                    <a:pt x="5361" y="3872"/>
                    <a:pt x="5468" y="3744"/>
                    <a:pt x="5542" y="3600"/>
                  </a:cubicBezTo>
                  <a:cubicBezTo>
                    <a:pt x="5574" y="3538"/>
                    <a:pt x="5600" y="3472"/>
                    <a:pt x="5619" y="3404"/>
                  </a:cubicBezTo>
                  <a:cubicBezTo>
                    <a:pt x="5639" y="3335"/>
                    <a:pt x="5652" y="3265"/>
                    <a:pt x="5657" y="3194"/>
                  </a:cubicBezTo>
                  <a:cubicBezTo>
                    <a:pt x="5663" y="3122"/>
                    <a:pt x="5662" y="3049"/>
                    <a:pt x="5653" y="2979"/>
                  </a:cubicBezTo>
                  <a:cubicBezTo>
                    <a:pt x="5644" y="2906"/>
                    <a:pt x="5627" y="2834"/>
                    <a:pt x="5603" y="2766"/>
                  </a:cubicBezTo>
                  <a:cubicBezTo>
                    <a:pt x="5538" y="2579"/>
                    <a:pt x="5420" y="2413"/>
                    <a:pt x="5302" y="2263"/>
                  </a:cubicBezTo>
                  <a:cubicBezTo>
                    <a:pt x="5210" y="2144"/>
                    <a:pt x="5114" y="2031"/>
                    <a:pt x="5017" y="1928"/>
                  </a:cubicBezTo>
                  <a:cubicBezTo>
                    <a:pt x="5010" y="1920"/>
                    <a:pt x="5002" y="1912"/>
                    <a:pt x="4995" y="1904"/>
                  </a:cubicBezTo>
                  <a:cubicBezTo>
                    <a:pt x="4941" y="1847"/>
                    <a:pt x="4889" y="1792"/>
                    <a:pt x="4846" y="1727"/>
                  </a:cubicBezTo>
                  <a:cubicBezTo>
                    <a:pt x="4827" y="1700"/>
                    <a:pt x="4812" y="1672"/>
                    <a:pt x="4798" y="1644"/>
                  </a:cubicBezTo>
                  <a:cubicBezTo>
                    <a:pt x="4748" y="1538"/>
                    <a:pt x="4730" y="1417"/>
                    <a:pt x="4712" y="1300"/>
                  </a:cubicBezTo>
                  <a:cubicBezTo>
                    <a:pt x="4702" y="1231"/>
                    <a:pt x="4691" y="1160"/>
                    <a:pt x="4674" y="1093"/>
                  </a:cubicBezTo>
                  <a:cubicBezTo>
                    <a:pt x="4655" y="1018"/>
                    <a:pt x="4630" y="957"/>
                    <a:pt x="4596" y="906"/>
                  </a:cubicBezTo>
                  <a:cubicBezTo>
                    <a:pt x="4543" y="823"/>
                    <a:pt x="4465" y="758"/>
                    <a:pt x="4366" y="711"/>
                  </a:cubicBezTo>
                  <a:cubicBezTo>
                    <a:pt x="4279" y="671"/>
                    <a:pt x="4176" y="647"/>
                    <a:pt x="4069" y="641"/>
                  </a:cubicBezTo>
                  <a:cubicBezTo>
                    <a:pt x="4051" y="640"/>
                    <a:pt x="4032" y="640"/>
                    <a:pt x="4013" y="640"/>
                  </a:cubicBezTo>
                  <a:cubicBezTo>
                    <a:pt x="3983" y="640"/>
                    <a:pt x="3952" y="641"/>
                    <a:pt x="3923" y="6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93" name="Freeform 58">
              <a:extLst>
                <a:ext uri="{FF2B5EF4-FFF2-40B4-BE49-F238E27FC236}">
                  <a16:creationId xmlns:a16="http://schemas.microsoft.com/office/drawing/2014/main" id="{51007BF6-0393-455B-9D79-66F8B9D9B8B7}"/>
                </a:ext>
              </a:extLst>
            </p:cNvPr>
            <p:cNvSpPr>
              <a:spLocks noEditPoints="1"/>
            </p:cNvSpPr>
            <p:nvPr/>
          </p:nvSpPr>
          <p:spPr bwMode="auto">
            <a:xfrm>
              <a:off x="3620" y="-136"/>
              <a:ext cx="4280" cy="4668"/>
            </a:xfrm>
            <a:custGeom>
              <a:avLst/>
              <a:gdLst>
                <a:gd name="T0" fmla="*/ 2247 w 5782"/>
                <a:gd name="T1" fmla="*/ 6066 h 6307"/>
                <a:gd name="T2" fmla="*/ 1954 w 5782"/>
                <a:gd name="T3" fmla="*/ 5732 h 6307"/>
                <a:gd name="T4" fmla="*/ 1456 w 5782"/>
                <a:gd name="T5" fmla="*/ 5230 h 6307"/>
                <a:gd name="T6" fmla="*/ 289 w 5782"/>
                <a:gd name="T7" fmla="*/ 4555 h 6307"/>
                <a:gd name="T8" fmla="*/ 19 w 5782"/>
                <a:gd name="T9" fmla="*/ 3843 h 6307"/>
                <a:gd name="T10" fmla="*/ 133 w 5782"/>
                <a:gd name="T11" fmla="*/ 2923 h 6307"/>
                <a:gd name="T12" fmla="*/ 242 w 5782"/>
                <a:gd name="T13" fmla="*/ 2478 h 6307"/>
                <a:gd name="T14" fmla="*/ 692 w 5782"/>
                <a:gd name="T15" fmla="*/ 1435 h 6307"/>
                <a:gd name="T16" fmla="*/ 1094 w 5782"/>
                <a:gd name="T17" fmla="*/ 708 h 6307"/>
                <a:gd name="T18" fmla="*/ 1448 w 5782"/>
                <a:gd name="T19" fmla="*/ 567 h 6307"/>
                <a:gd name="T20" fmla="*/ 1612 w 5782"/>
                <a:gd name="T21" fmla="*/ 531 h 6307"/>
                <a:gd name="T22" fmla="*/ 2097 w 5782"/>
                <a:gd name="T23" fmla="*/ 191 h 6307"/>
                <a:gd name="T24" fmla="*/ 3285 w 5782"/>
                <a:gd name="T25" fmla="*/ 330 h 6307"/>
                <a:gd name="T26" fmla="*/ 3347 w 5782"/>
                <a:gd name="T27" fmla="*/ 393 h 6307"/>
                <a:gd name="T28" fmla="*/ 3875 w 5782"/>
                <a:gd name="T29" fmla="*/ 648 h 6307"/>
                <a:gd name="T30" fmla="*/ 4002 w 5782"/>
                <a:gd name="T31" fmla="*/ 649 h 6307"/>
                <a:gd name="T32" fmla="*/ 4670 w 5782"/>
                <a:gd name="T33" fmla="*/ 936 h 6307"/>
                <a:gd name="T34" fmla="*/ 4862 w 5782"/>
                <a:gd name="T35" fmla="*/ 1675 h 6307"/>
                <a:gd name="T36" fmla="*/ 5062 w 5782"/>
                <a:gd name="T37" fmla="*/ 1918 h 6307"/>
                <a:gd name="T38" fmla="*/ 5387 w 5782"/>
                <a:gd name="T39" fmla="*/ 2273 h 6307"/>
                <a:gd name="T40" fmla="*/ 5614 w 5782"/>
                <a:gd name="T41" fmla="*/ 3625 h 6307"/>
                <a:gd name="T42" fmla="*/ 5106 w 5782"/>
                <a:gd name="T43" fmla="*/ 4293 h 6307"/>
                <a:gd name="T44" fmla="*/ 4990 w 5782"/>
                <a:gd name="T45" fmla="*/ 4519 h 6307"/>
                <a:gd name="T46" fmla="*/ 4440 w 5782"/>
                <a:gd name="T47" fmla="*/ 5226 h 6307"/>
                <a:gd name="T48" fmla="*/ 3230 w 5782"/>
                <a:gd name="T49" fmla="*/ 6159 h 6307"/>
                <a:gd name="T50" fmla="*/ 2564 w 5782"/>
                <a:gd name="T51" fmla="*/ 6255 h 6307"/>
                <a:gd name="T52" fmla="*/ 3999 w 5782"/>
                <a:gd name="T53" fmla="*/ 656 h 6307"/>
                <a:gd name="T54" fmla="*/ 3585 w 5782"/>
                <a:gd name="T55" fmla="*/ 591 h 6307"/>
                <a:gd name="T56" fmla="*/ 3332 w 5782"/>
                <a:gd name="T57" fmla="*/ 387 h 6307"/>
                <a:gd name="T58" fmla="*/ 2691 w 5782"/>
                <a:gd name="T59" fmla="*/ 31 h 6307"/>
                <a:gd name="T60" fmla="*/ 1957 w 5782"/>
                <a:gd name="T61" fmla="*/ 311 h 6307"/>
                <a:gd name="T62" fmla="*/ 1527 w 5782"/>
                <a:gd name="T63" fmla="*/ 562 h 6307"/>
                <a:gd name="T64" fmla="*/ 1361 w 5782"/>
                <a:gd name="T65" fmla="*/ 588 h 6307"/>
                <a:gd name="T66" fmla="*/ 780 w 5782"/>
                <a:gd name="T67" fmla="*/ 1167 h 6307"/>
                <a:gd name="T68" fmla="*/ 547 w 5782"/>
                <a:gd name="T69" fmla="*/ 1848 h 6307"/>
                <a:gd name="T70" fmla="*/ 240 w 5782"/>
                <a:gd name="T71" fmla="*/ 2538 h 6307"/>
                <a:gd name="T72" fmla="*/ 35 w 5782"/>
                <a:gd name="T73" fmla="*/ 3319 h 6307"/>
                <a:gd name="T74" fmla="*/ 151 w 5782"/>
                <a:gd name="T75" fmla="*/ 4334 h 6307"/>
                <a:gd name="T76" fmla="*/ 1151 w 5782"/>
                <a:gd name="T77" fmla="*/ 5070 h 6307"/>
                <a:gd name="T78" fmla="*/ 1841 w 5782"/>
                <a:gd name="T79" fmla="*/ 5578 h 6307"/>
                <a:gd name="T80" fmla="*/ 1994 w 5782"/>
                <a:gd name="T81" fmla="*/ 5773 h 6307"/>
                <a:gd name="T82" fmla="*/ 3227 w 5782"/>
                <a:gd name="T83" fmla="*/ 6153 h 6307"/>
                <a:gd name="T84" fmla="*/ 4435 w 5782"/>
                <a:gd name="T85" fmla="*/ 5221 h 6307"/>
                <a:gd name="T86" fmla="*/ 4984 w 5782"/>
                <a:gd name="T87" fmla="*/ 4516 h 6307"/>
                <a:gd name="T88" fmla="*/ 5100 w 5782"/>
                <a:gd name="T89" fmla="*/ 4289 h 6307"/>
                <a:gd name="T90" fmla="*/ 5608 w 5782"/>
                <a:gd name="T91" fmla="*/ 3622 h 6307"/>
                <a:gd name="T92" fmla="*/ 5381 w 5782"/>
                <a:gd name="T93" fmla="*/ 2277 h 6307"/>
                <a:gd name="T94" fmla="*/ 5058 w 5782"/>
                <a:gd name="T95" fmla="*/ 1923 h 6307"/>
                <a:gd name="T96" fmla="*/ 4856 w 5782"/>
                <a:gd name="T97" fmla="*/ 1678 h 6307"/>
                <a:gd name="T98" fmla="*/ 4664 w 5782"/>
                <a:gd name="T99" fmla="*/ 939 h 6307"/>
                <a:gd name="T100" fmla="*/ 4031 w 5782"/>
                <a:gd name="T101" fmla="*/ 656 h 6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82" h="6307">
                  <a:moveTo>
                    <a:pt x="2564" y="6255"/>
                  </a:moveTo>
                  <a:cubicBezTo>
                    <a:pt x="2456" y="6223"/>
                    <a:pt x="2352" y="6161"/>
                    <a:pt x="2247" y="6066"/>
                  </a:cubicBezTo>
                  <a:cubicBezTo>
                    <a:pt x="2147" y="5976"/>
                    <a:pt x="2060" y="5869"/>
                    <a:pt x="1988" y="5777"/>
                  </a:cubicBezTo>
                  <a:cubicBezTo>
                    <a:pt x="1977" y="5762"/>
                    <a:pt x="1965" y="5747"/>
                    <a:pt x="1954" y="5732"/>
                  </a:cubicBezTo>
                  <a:cubicBezTo>
                    <a:pt x="1916" y="5683"/>
                    <a:pt x="1876" y="5632"/>
                    <a:pt x="1836" y="5583"/>
                  </a:cubicBezTo>
                  <a:cubicBezTo>
                    <a:pt x="1706" y="5425"/>
                    <a:pt x="1585" y="5312"/>
                    <a:pt x="1456" y="5230"/>
                  </a:cubicBezTo>
                  <a:cubicBezTo>
                    <a:pt x="1364" y="5171"/>
                    <a:pt x="1266" y="5126"/>
                    <a:pt x="1149" y="5077"/>
                  </a:cubicBezTo>
                  <a:cubicBezTo>
                    <a:pt x="866" y="4959"/>
                    <a:pt x="514" y="4812"/>
                    <a:pt x="289" y="4555"/>
                  </a:cubicBezTo>
                  <a:cubicBezTo>
                    <a:pt x="231" y="4488"/>
                    <a:pt x="182" y="4415"/>
                    <a:pt x="144" y="4337"/>
                  </a:cubicBezTo>
                  <a:cubicBezTo>
                    <a:pt x="63" y="4168"/>
                    <a:pt x="34" y="3984"/>
                    <a:pt x="19" y="3843"/>
                  </a:cubicBezTo>
                  <a:cubicBezTo>
                    <a:pt x="0" y="3670"/>
                    <a:pt x="3" y="3488"/>
                    <a:pt x="28" y="3318"/>
                  </a:cubicBezTo>
                  <a:cubicBezTo>
                    <a:pt x="48" y="3184"/>
                    <a:pt x="91" y="3051"/>
                    <a:pt x="133" y="2923"/>
                  </a:cubicBezTo>
                  <a:cubicBezTo>
                    <a:pt x="177" y="2789"/>
                    <a:pt x="218" y="2663"/>
                    <a:pt x="234" y="2537"/>
                  </a:cubicBezTo>
                  <a:cubicBezTo>
                    <a:pt x="236" y="2519"/>
                    <a:pt x="238" y="2500"/>
                    <a:pt x="242" y="2478"/>
                  </a:cubicBezTo>
                  <a:cubicBezTo>
                    <a:pt x="281" y="2231"/>
                    <a:pt x="409" y="2027"/>
                    <a:pt x="542" y="1844"/>
                  </a:cubicBezTo>
                  <a:cubicBezTo>
                    <a:pt x="619" y="1738"/>
                    <a:pt x="656" y="1584"/>
                    <a:pt x="692" y="1435"/>
                  </a:cubicBezTo>
                  <a:cubicBezTo>
                    <a:pt x="716" y="1333"/>
                    <a:pt x="739" y="1237"/>
                    <a:pt x="773" y="1164"/>
                  </a:cubicBezTo>
                  <a:cubicBezTo>
                    <a:pt x="851" y="998"/>
                    <a:pt x="940" y="826"/>
                    <a:pt x="1094" y="708"/>
                  </a:cubicBezTo>
                  <a:cubicBezTo>
                    <a:pt x="1176" y="645"/>
                    <a:pt x="1271" y="600"/>
                    <a:pt x="1360" y="581"/>
                  </a:cubicBezTo>
                  <a:cubicBezTo>
                    <a:pt x="1390" y="575"/>
                    <a:pt x="1420" y="571"/>
                    <a:pt x="1448" y="567"/>
                  </a:cubicBezTo>
                  <a:cubicBezTo>
                    <a:pt x="1474" y="564"/>
                    <a:pt x="1500" y="560"/>
                    <a:pt x="1526" y="555"/>
                  </a:cubicBezTo>
                  <a:cubicBezTo>
                    <a:pt x="1556" y="549"/>
                    <a:pt x="1585" y="541"/>
                    <a:pt x="1612" y="531"/>
                  </a:cubicBezTo>
                  <a:cubicBezTo>
                    <a:pt x="1734" y="486"/>
                    <a:pt x="1845" y="394"/>
                    <a:pt x="1953" y="305"/>
                  </a:cubicBezTo>
                  <a:cubicBezTo>
                    <a:pt x="2000" y="266"/>
                    <a:pt x="2049" y="226"/>
                    <a:pt x="2097" y="191"/>
                  </a:cubicBezTo>
                  <a:cubicBezTo>
                    <a:pt x="2287" y="55"/>
                    <a:pt x="2481" y="0"/>
                    <a:pt x="2692" y="24"/>
                  </a:cubicBezTo>
                  <a:cubicBezTo>
                    <a:pt x="2881" y="45"/>
                    <a:pt x="3114" y="165"/>
                    <a:pt x="3285" y="330"/>
                  </a:cubicBezTo>
                  <a:cubicBezTo>
                    <a:pt x="3302" y="347"/>
                    <a:pt x="3319" y="364"/>
                    <a:pt x="3337" y="382"/>
                  </a:cubicBezTo>
                  <a:cubicBezTo>
                    <a:pt x="3347" y="393"/>
                    <a:pt x="3347" y="393"/>
                    <a:pt x="3347" y="393"/>
                  </a:cubicBezTo>
                  <a:cubicBezTo>
                    <a:pt x="3419" y="466"/>
                    <a:pt x="3487" y="535"/>
                    <a:pt x="3589" y="584"/>
                  </a:cubicBezTo>
                  <a:cubicBezTo>
                    <a:pt x="3664" y="621"/>
                    <a:pt x="3760" y="642"/>
                    <a:pt x="3875" y="648"/>
                  </a:cubicBezTo>
                  <a:cubicBezTo>
                    <a:pt x="3917" y="649"/>
                    <a:pt x="3958" y="649"/>
                    <a:pt x="3999" y="649"/>
                  </a:cubicBezTo>
                  <a:cubicBezTo>
                    <a:pt x="4002" y="649"/>
                    <a:pt x="4002" y="649"/>
                    <a:pt x="4002" y="649"/>
                  </a:cubicBezTo>
                  <a:cubicBezTo>
                    <a:pt x="4052" y="649"/>
                    <a:pt x="4100" y="649"/>
                    <a:pt x="4149" y="653"/>
                  </a:cubicBezTo>
                  <a:cubicBezTo>
                    <a:pt x="4384" y="673"/>
                    <a:pt x="4574" y="776"/>
                    <a:pt x="4670" y="936"/>
                  </a:cubicBezTo>
                  <a:cubicBezTo>
                    <a:pt x="4737" y="1048"/>
                    <a:pt x="4756" y="1185"/>
                    <a:pt x="4774" y="1318"/>
                  </a:cubicBezTo>
                  <a:cubicBezTo>
                    <a:pt x="4790" y="1440"/>
                    <a:pt x="4807" y="1567"/>
                    <a:pt x="4862" y="1675"/>
                  </a:cubicBezTo>
                  <a:cubicBezTo>
                    <a:pt x="4876" y="1702"/>
                    <a:pt x="4893" y="1729"/>
                    <a:pt x="4913" y="1756"/>
                  </a:cubicBezTo>
                  <a:cubicBezTo>
                    <a:pt x="4957" y="1816"/>
                    <a:pt x="5008" y="1865"/>
                    <a:pt x="5062" y="1918"/>
                  </a:cubicBezTo>
                  <a:cubicBezTo>
                    <a:pt x="5072" y="1928"/>
                    <a:pt x="5082" y="1937"/>
                    <a:pt x="5092" y="1947"/>
                  </a:cubicBezTo>
                  <a:cubicBezTo>
                    <a:pt x="5193" y="2045"/>
                    <a:pt x="5292" y="2154"/>
                    <a:pt x="5387" y="2273"/>
                  </a:cubicBezTo>
                  <a:cubicBezTo>
                    <a:pt x="5491" y="2403"/>
                    <a:pt x="5620" y="2578"/>
                    <a:pt x="5688" y="2775"/>
                  </a:cubicBezTo>
                  <a:cubicBezTo>
                    <a:pt x="5782" y="3048"/>
                    <a:pt x="5755" y="3366"/>
                    <a:pt x="5614" y="3625"/>
                  </a:cubicBezTo>
                  <a:cubicBezTo>
                    <a:pt x="5540" y="3762"/>
                    <a:pt x="5435" y="3884"/>
                    <a:pt x="5333" y="4002"/>
                  </a:cubicBezTo>
                  <a:cubicBezTo>
                    <a:pt x="5254" y="4095"/>
                    <a:pt x="5171" y="4191"/>
                    <a:pt x="5106" y="4293"/>
                  </a:cubicBezTo>
                  <a:cubicBezTo>
                    <a:pt x="5088" y="4320"/>
                    <a:pt x="5072" y="4347"/>
                    <a:pt x="5058" y="4374"/>
                  </a:cubicBezTo>
                  <a:cubicBezTo>
                    <a:pt x="5032" y="4422"/>
                    <a:pt x="5011" y="4471"/>
                    <a:pt x="4990" y="4519"/>
                  </a:cubicBezTo>
                  <a:cubicBezTo>
                    <a:pt x="4973" y="4559"/>
                    <a:pt x="4955" y="4600"/>
                    <a:pt x="4935" y="4640"/>
                  </a:cubicBezTo>
                  <a:cubicBezTo>
                    <a:pt x="4823" y="4861"/>
                    <a:pt x="4631" y="5052"/>
                    <a:pt x="4440" y="5226"/>
                  </a:cubicBezTo>
                  <a:cubicBezTo>
                    <a:pt x="4257" y="5392"/>
                    <a:pt x="4058" y="5561"/>
                    <a:pt x="3794" y="5773"/>
                  </a:cubicBezTo>
                  <a:cubicBezTo>
                    <a:pt x="3611" y="5919"/>
                    <a:pt x="3431" y="6058"/>
                    <a:pt x="3230" y="6159"/>
                  </a:cubicBezTo>
                  <a:cubicBezTo>
                    <a:pt x="3065" y="6242"/>
                    <a:pt x="2909" y="6284"/>
                    <a:pt x="2765" y="6284"/>
                  </a:cubicBezTo>
                  <a:cubicBezTo>
                    <a:pt x="2695" y="6284"/>
                    <a:pt x="2628" y="6274"/>
                    <a:pt x="2564" y="6255"/>
                  </a:cubicBezTo>
                  <a:moveTo>
                    <a:pt x="4002" y="656"/>
                  </a:moveTo>
                  <a:cubicBezTo>
                    <a:pt x="3999" y="656"/>
                    <a:pt x="3999" y="656"/>
                    <a:pt x="3999" y="656"/>
                  </a:cubicBezTo>
                  <a:cubicBezTo>
                    <a:pt x="3958" y="656"/>
                    <a:pt x="3917" y="656"/>
                    <a:pt x="3875" y="655"/>
                  </a:cubicBezTo>
                  <a:cubicBezTo>
                    <a:pt x="3759" y="649"/>
                    <a:pt x="3661" y="628"/>
                    <a:pt x="3585" y="591"/>
                  </a:cubicBezTo>
                  <a:cubicBezTo>
                    <a:pt x="3483" y="541"/>
                    <a:pt x="3415" y="471"/>
                    <a:pt x="3342" y="398"/>
                  </a:cubicBezTo>
                  <a:cubicBezTo>
                    <a:pt x="3332" y="387"/>
                    <a:pt x="3332" y="387"/>
                    <a:pt x="3332" y="387"/>
                  </a:cubicBezTo>
                  <a:cubicBezTo>
                    <a:pt x="3314" y="369"/>
                    <a:pt x="3297" y="352"/>
                    <a:pt x="3280" y="335"/>
                  </a:cubicBezTo>
                  <a:cubicBezTo>
                    <a:pt x="3110" y="171"/>
                    <a:pt x="2879" y="52"/>
                    <a:pt x="2691" y="31"/>
                  </a:cubicBezTo>
                  <a:cubicBezTo>
                    <a:pt x="2482" y="7"/>
                    <a:pt x="2290" y="62"/>
                    <a:pt x="2101" y="197"/>
                  </a:cubicBezTo>
                  <a:cubicBezTo>
                    <a:pt x="2053" y="232"/>
                    <a:pt x="2004" y="272"/>
                    <a:pt x="1957" y="311"/>
                  </a:cubicBezTo>
                  <a:cubicBezTo>
                    <a:pt x="1849" y="400"/>
                    <a:pt x="1738" y="492"/>
                    <a:pt x="1614" y="538"/>
                  </a:cubicBezTo>
                  <a:cubicBezTo>
                    <a:pt x="1587" y="548"/>
                    <a:pt x="1557" y="556"/>
                    <a:pt x="1527" y="562"/>
                  </a:cubicBezTo>
                  <a:cubicBezTo>
                    <a:pt x="1501" y="567"/>
                    <a:pt x="1475" y="571"/>
                    <a:pt x="1449" y="574"/>
                  </a:cubicBezTo>
                  <a:cubicBezTo>
                    <a:pt x="1421" y="578"/>
                    <a:pt x="1391" y="582"/>
                    <a:pt x="1361" y="588"/>
                  </a:cubicBezTo>
                  <a:cubicBezTo>
                    <a:pt x="1273" y="606"/>
                    <a:pt x="1180" y="651"/>
                    <a:pt x="1098" y="714"/>
                  </a:cubicBezTo>
                  <a:cubicBezTo>
                    <a:pt x="945" y="831"/>
                    <a:pt x="857" y="1002"/>
                    <a:pt x="780" y="1167"/>
                  </a:cubicBezTo>
                  <a:cubicBezTo>
                    <a:pt x="745" y="1240"/>
                    <a:pt x="723" y="1335"/>
                    <a:pt x="698" y="1437"/>
                  </a:cubicBezTo>
                  <a:cubicBezTo>
                    <a:pt x="663" y="1586"/>
                    <a:pt x="626" y="1741"/>
                    <a:pt x="547" y="1848"/>
                  </a:cubicBezTo>
                  <a:cubicBezTo>
                    <a:pt x="415" y="2031"/>
                    <a:pt x="287" y="2233"/>
                    <a:pt x="249" y="2479"/>
                  </a:cubicBezTo>
                  <a:cubicBezTo>
                    <a:pt x="245" y="2501"/>
                    <a:pt x="243" y="2520"/>
                    <a:pt x="240" y="2538"/>
                  </a:cubicBezTo>
                  <a:cubicBezTo>
                    <a:pt x="225" y="2664"/>
                    <a:pt x="184" y="2791"/>
                    <a:pt x="140" y="2925"/>
                  </a:cubicBezTo>
                  <a:cubicBezTo>
                    <a:pt x="98" y="3053"/>
                    <a:pt x="55" y="3185"/>
                    <a:pt x="35" y="3319"/>
                  </a:cubicBezTo>
                  <a:cubicBezTo>
                    <a:pt x="10" y="3489"/>
                    <a:pt x="7" y="3670"/>
                    <a:pt x="25" y="3842"/>
                  </a:cubicBezTo>
                  <a:cubicBezTo>
                    <a:pt x="41" y="3983"/>
                    <a:pt x="70" y="4166"/>
                    <a:pt x="151" y="4334"/>
                  </a:cubicBezTo>
                  <a:cubicBezTo>
                    <a:pt x="188" y="4411"/>
                    <a:pt x="237" y="4484"/>
                    <a:pt x="295" y="4550"/>
                  </a:cubicBezTo>
                  <a:cubicBezTo>
                    <a:pt x="518" y="4806"/>
                    <a:pt x="869" y="4952"/>
                    <a:pt x="1151" y="5070"/>
                  </a:cubicBezTo>
                  <a:cubicBezTo>
                    <a:pt x="1269" y="5119"/>
                    <a:pt x="1367" y="5164"/>
                    <a:pt x="1459" y="5224"/>
                  </a:cubicBezTo>
                  <a:cubicBezTo>
                    <a:pt x="1589" y="5307"/>
                    <a:pt x="1711" y="5420"/>
                    <a:pt x="1841" y="5578"/>
                  </a:cubicBezTo>
                  <a:cubicBezTo>
                    <a:pt x="1881" y="5627"/>
                    <a:pt x="1921" y="5679"/>
                    <a:pt x="1959" y="5728"/>
                  </a:cubicBezTo>
                  <a:cubicBezTo>
                    <a:pt x="1971" y="5743"/>
                    <a:pt x="1982" y="5758"/>
                    <a:pt x="1994" y="5773"/>
                  </a:cubicBezTo>
                  <a:cubicBezTo>
                    <a:pt x="2154" y="5979"/>
                    <a:pt x="2334" y="6179"/>
                    <a:pt x="2566" y="6249"/>
                  </a:cubicBezTo>
                  <a:cubicBezTo>
                    <a:pt x="2763" y="6307"/>
                    <a:pt x="2985" y="6275"/>
                    <a:pt x="3227" y="6153"/>
                  </a:cubicBezTo>
                  <a:cubicBezTo>
                    <a:pt x="3427" y="6053"/>
                    <a:pt x="3607" y="5913"/>
                    <a:pt x="3789" y="5767"/>
                  </a:cubicBezTo>
                  <a:cubicBezTo>
                    <a:pt x="4054" y="5555"/>
                    <a:pt x="4253" y="5387"/>
                    <a:pt x="4435" y="5221"/>
                  </a:cubicBezTo>
                  <a:cubicBezTo>
                    <a:pt x="4626" y="5047"/>
                    <a:pt x="4817" y="4857"/>
                    <a:pt x="4928" y="4637"/>
                  </a:cubicBezTo>
                  <a:cubicBezTo>
                    <a:pt x="4949" y="4597"/>
                    <a:pt x="4966" y="4556"/>
                    <a:pt x="4984" y="4516"/>
                  </a:cubicBezTo>
                  <a:cubicBezTo>
                    <a:pt x="5004" y="4468"/>
                    <a:pt x="5026" y="4419"/>
                    <a:pt x="5052" y="4370"/>
                  </a:cubicBezTo>
                  <a:cubicBezTo>
                    <a:pt x="5066" y="4344"/>
                    <a:pt x="5082" y="4316"/>
                    <a:pt x="5100" y="4289"/>
                  </a:cubicBezTo>
                  <a:cubicBezTo>
                    <a:pt x="5166" y="4187"/>
                    <a:pt x="5248" y="4091"/>
                    <a:pt x="5328" y="3998"/>
                  </a:cubicBezTo>
                  <a:cubicBezTo>
                    <a:pt x="5429" y="3880"/>
                    <a:pt x="5534" y="3758"/>
                    <a:pt x="5608" y="3622"/>
                  </a:cubicBezTo>
                  <a:cubicBezTo>
                    <a:pt x="5748" y="3364"/>
                    <a:pt x="5775" y="3049"/>
                    <a:pt x="5681" y="2778"/>
                  </a:cubicBezTo>
                  <a:cubicBezTo>
                    <a:pt x="5614" y="2581"/>
                    <a:pt x="5485" y="2407"/>
                    <a:pt x="5381" y="2277"/>
                  </a:cubicBezTo>
                  <a:cubicBezTo>
                    <a:pt x="5286" y="2159"/>
                    <a:pt x="5187" y="2050"/>
                    <a:pt x="5088" y="1952"/>
                  </a:cubicBezTo>
                  <a:cubicBezTo>
                    <a:pt x="5078" y="1942"/>
                    <a:pt x="5068" y="1933"/>
                    <a:pt x="5058" y="1923"/>
                  </a:cubicBezTo>
                  <a:cubicBezTo>
                    <a:pt x="5003" y="1870"/>
                    <a:pt x="4951" y="1820"/>
                    <a:pt x="4907" y="1760"/>
                  </a:cubicBezTo>
                  <a:cubicBezTo>
                    <a:pt x="4887" y="1733"/>
                    <a:pt x="4870" y="1706"/>
                    <a:pt x="4856" y="1678"/>
                  </a:cubicBezTo>
                  <a:cubicBezTo>
                    <a:pt x="4801" y="1569"/>
                    <a:pt x="4784" y="1442"/>
                    <a:pt x="4767" y="1319"/>
                  </a:cubicBezTo>
                  <a:cubicBezTo>
                    <a:pt x="4749" y="1187"/>
                    <a:pt x="4731" y="1050"/>
                    <a:pt x="4664" y="939"/>
                  </a:cubicBezTo>
                  <a:cubicBezTo>
                    <a:pt x="4569" y="782"/>
                    <a:pt x="4381" y="680"/>
                    <a:pt x="4148" y="660"/>
                  </a:cubicBezTo>
                  <a:cubicBezTo>
                    <a:pt x="4109" y="657"/>
                    <a:pt x="4070" y="656"/>
                    <a:pt x="4031" y="656"/>
                  </a:cubicBezTo>
                  <a:cubicBezTo>
                    <a:pt x="4021" y="656"/>
                    <a:pt x="4012" y="656"/>
                    <a:pt x="4002" y="656"/>
                  </a:cubicBezTo>
                </a:path>
              </a:pathLst>
            </a:custGeom>
            <a:grpFill/>
            <a:ln w="6350">
              <a:solidFill>
                <a:srgbClr val="F5A670">
                  <a:alpha val="31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dirty="0">
                <a:ln>
                  <a:noFill/>
                </a:ln>
                <a:solidFill>
                  <a:srgbClr val="3F3F3F"/>
                </a:solidFill>
                <a:effectLst/>
                <a:uLnTx/>
                <a:uFillTx/>
                <a:latin typeface="Comfortaa"/>
                <a:ea typeface="+mn-ea"/>
                <a:cs typeface="+mn-cs"/>
              </a:endParaRPr>
            </a:p>
          </p:txBody>
        </p:sp>
        <p:sp>
          <p:nvSpPr>
            <p:cNvPr id="194" name="Freeform 59">
              <a:extLst>
                <a:ext uri="{FF2B5EF4-FFF2-40B4-BE49-F238E27FC236}">
                  <a16:creationId xmlns:a16="http://schemas.microsoft.com/office/drawing/2014/main" id="{0331A167-1AA6-4210-822E-0F26AA6C8308}"/>
                </a:ext>
              </a:extLst>
            </p:cNvPr>
            <p:cNvSpPr>
              <a:spLocks noEditPoints="1"/>
            </p:cNvSpPr>
            <p:nvPr/>
          </p:nvSpPr>
          <p:spPr bwMode="auto">
            <a:xfrm>
              <a:off x="3593" y="-159"/>
              <a:ext cx="4305" cy="4687"/>
            </a:xfrm>
            <a:custGeom>
              <a:avLst/>
              <a:gdLst>
                <a:gd name="T0" fmla="*/ 2001 w 5816"/>
                <a:gd name="T1" fmla="*/ 5811 h 6332"/>
                <a:gd name="T2" fmla="*/ 1668 w 5816"/>
                <a:gd name="T3" fmla="*/ 5425 h 6332"/>
                <a:gd name="T4" fmla="*/ 1138 w 5816"/>
                <a:gd name="T5" fmla="*/ 5101 h 6332"/>
                <a:gd name="T6" fmla="*/ 154 w 5816"/>
                <a:gd name="T7" fmla="*/ 4385 h 6332"/>
                <a:gd name="T8" fmla="*/ 24 w 5816"/>
                <a:gd name="T9" fmla="*/ 3380 h 6332"/>
                <a:gd name="T10" fmla="*/ 238 w 5816"/>
                <a:gd name="T11" fmla="*/ 2491 h 6332"/>
                <a:gd name="T12" fmla="*/ 698 w 5816"/>
                <a:gd name="T13" fmla="*/ 1424 h 6332"/>
                <a:gd name="T14" fmla="*/ 1131 w 5816"/>
                <a:gd name="T15" fmla="*/ 708 h 6332"/>
                <a:gd name="T16" fmla="*/ 1565 w 5816"/>
                <a:gd name="T17" fmla="*/ 545 h 6332"/>
                <a:gd name="T18" fmla="*/ 2142 w 5816"/>
                <a:gd name="T19" fmla="*/ 173 h 6332"/>
                <a:gd name="T20" fmla="*/ 3064 w 5816"/>
                <a:gd name="T21" fmla="*/ 144 h 6332"/>
                <a:gd name="T22" fmla="*/ 3661 w 5816"/>
                <a:gd name="T23" fmla="*/ 578 h 6332"/>
                <a:gd name="T24" fmla="*/ 4076 w 5816"/>
                <a:gd name="T25" fmla="*/ 644 h 6332"/>
                <a:gd name="T26" fmla="*/ 4732 w 5816"/>
                <a:gd name="T27" fmla="*/ 950 h 6332"/>
                <a:gd name="T28" fmla="*/ 4968 w 5816"/>
                <a:gd name="T29" fmla="*/ 1769 h 6332"/>
                <a:gd name="T30" fmla="*/ 5460 w 5816"/>
                <a:gd name="T31" fmla="*/ 2269 h 6332"/>
                <a:gd name="T32" fmla="*/ 5809 w 5816"/>
                <a:gd name="T33" fmla="*/ 2988 h 6332"/>
                <a:gd name="T34" fmla="*/ 5397 w 5816"/>
                <a:gd name="T35" fmla="*/ 3988 h 6332"/>
                <a:gd name="T36" fmla="*/ 5036 w 5816"/>
                <a:gd name="T37" fmla="*/ 4538 h 6332"/>
                <a:gd name="T38" fmla="*/ 4493 w 5816"/>
                <a:gd name="T39" fmla="*/ 5262 h 6332"/>
                <a:gd name="T40" fmla="*/ 2922 w 5816"/>
                <a:gd name="T41" fmla="*/ 6314 h 6332"/>
                <a:gd name="T42" fmla="*/ 2142 w 5816"/>
                <a:gd name="T43" fmla="*/ 174 h 6332"/>
                <a:gd name="T44" fmla="*/ 1565 w 5816"/>
                <a:gd name="T45" fmla="*/ 546 h 6332"/>
                <a:gd name="T46" fmla="*/ 1131 w 5816"/>
                <a:gd name="T47" fmla="*/ 708 h 6332"/>
                <a:gd name="T48" fmla="*/ 699 w 5816"/>
                <a:gd name="T49" fmla="*/ 1424 h 6332"/>
                <a:gd name="T50" fmla="*/ 238 w 5816"/>
                <a:gd name="T51" fmla="*/ 2491 h 6332"/>
                <a:gd name="T52" fmla="*/ 25 w 5816"/>
                <a:gd name="T53" fmla="*/ 3380 h 6332"/>
                <a:gd name="T54" fmla="*/ 155 w 5816"/>
                <a:gd name="T55" fmla="*/ 4385 h 6332"/>
                <a:gd name="T56" fmla="*/ 1139 w 5816"/>
                <a:gd name="T57" fmla="*/ 5101 h 6332"/>
                <a:gd name="T58" fmla="*/ 1669 w 5816"/>
                <a:gd name="T59" fmla="*/ 5425 h 6332"/>
                <a:gd name="T60" fmla="*/ 2002 w 5816"/>
                <a:gd name="T61" fmla="*/ 5811 h 6332"/>
                <a:gd name="T62" fmla="*/ 2922 w 5816"/>
                <a:gd name="T63" fmla="*/ 6313 h 6332"/>
                <a:gd name="T64" fmla="*/ 4493 w 5816"/>
                <a:gd name="T65" fmla="*/ 5262 h 6332"/>
                <a:gd name="T66" fmla="*/ 5035 w 5816"/>
                <a:gd name="T67" fmla="*/ 4537 h 6332"/>
                <a:gd name="T68" fmla="*/ 5396 w 5816"/>
                <a:gd name="T69" fmla="*/ 3988 h 6332"/>
                <a:gd name="T70" fmla="*/ 5808 w 5816"/>
                <a:gd name="T71" fmla="*/ 2989 h 6332"/>
                <a:gd name="T72" fmla="*/ 5460 w 5816"/>
                <a:gd name="T73" fmla="*/ 2269 h 6332"/>
                <a:gd name="T74" fmla="*/ 4968 w 5816"/>
                <a:gd name="T75" fmla="*/ 1770 h 6332"/>
                <a:gd name="T76" fmla="*/ 4732 w 5816"/>
                <a:gd name="T77" fmla="*/ 950 h 6332"/>
                <a:gd name="T78" fmla="*/ 4076 w 5816"/>
                <a:gd name="T79" fmla="*/ 645 h 6332"/>
                <a:gd name="T80" fmla="*/ 3660 w 5816"/>
                <a:gd name="T81" fmla="*/ 579 h 6332"/>
                <a:gd name="T82" fmla="*/ 3064 w 5816"/>
                <a:gd name="T83" fmla="*/ 145 h 6332"/>
                <a:gd name="T84" fmla="*/ 2616 w 5816"/>
                <a:gd name="T85" fmla="*/ 23 h 6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16" h="6332">
                  <a:moveTo>
                    <a:pt x="2577" y="6292"/>
                  </a:moveTo>
                  <a:cubicBezTo>
                    <a:pt x="2469" y="6259"/>
                    <a:pt x="2366" y="6196"/>
                    <a:pt x="2260" y="6100"/>
                  </a:cubicBezTo>
                  <a:cubicBezTo>
                    <a:pt x="2162" y="6011"/>
                    <a:pt x="2074" y="5904"/>
                    <a:pt x="2001" y="5811"/>
                  </a:cubicBezTo>
                  <a:cubicBezTo>
                    <a:pt x="1991" y="5798"/>
                    <a:pt x="1981" y="5785"/>
                    <a:pt x="1971" y="5772"/>
                  </a:cubicBezTo>
                  <a:cubicBezTo>
                    <a:pt x="1931" y="5721"/>
                    <a:pt x="1890" y="5668"/>
                    <a:pt x="1847" y="5617"/>
                  </a:cubicBezTo>
                  <a:cubicBezTo>
                    <a:pt x="1786" y="5544"/>
                    <a:pt x="1727" y="5481"/>
                    <a:pt x="1668" y="5425"/>
                  </a:cubicBezTo>
                  <a:cubicBezTo>
                    <a:pt x="1600" y="5362"/>
                    <a:pt x="1534" y="5309"/>
                    <a:pt x="1464" y="5264"/>
                  </a:cubicBezTo>
                  <a:cubicBezTo>
                    <a:pt x="1363" y="5199"/>
                    <a:pt x="1256" y="5151"/>
                    <a:pt x="1156" y="5109"/>
                  </a:cubicBezTo>
                  <a:cubicBezTo>
                    <a:pt x="1138" y="5101"/>
                    <a:pt x="1138" y="5101"/>
                    <a:pt x="1138" y="5101"/>
                  </a:cubicBezTo>
                  <a:cubicBezTo>
                    <a:pt x="988" y="5038"/>
                    <a:pt x="833" y="4972"/>
                    <a:pt x="688" y="4892"/>
                  </a:cubicBezTo>
                  <a:cubicBezTo>
                    <a:pt x="524" y="4802"/>
                    <a:pt x="397" y="4706"/>
                    <a:pt x="301" y="4599"/>
                  </a:cubicBezTo>
                  <a:cubicBezTo>
                    <a:pt x="243" y="4534"/>
                    <a:pt x="193" y="4462"/>
                    <a:pt x="154" y="4385"/>
                  </a:cubicBezTo>
                  <a:cubicBezTo>
                    <a:pt x="118" y="4314"/>
                    <a:pt x="90" y="4236"/>
                    <a:pt x="67" y="4149"/>
                  </a:cubicBezTo>
                  <a:cubicBezTo>
                    <a:pt x="48" y="4076"/>
                    <a:pt x="33" y="3994"/>
                    <a:pt x="21" y="3900"/>
                  </a:cubicBezTo>
                  <a:cubicBezTo>
                    <a:pt x="0" y="3730"/>
                    <a:pt x="1" y="3551"/>
                    <a:pt x="24" y="3380"/>
                  </a:cubicBezTo>
                  <a:cubicBezTo>
                    <a:pt x="43" y="3240"/>
                    <a:pt x="86" y="3102"/>
                    <a:pt x="129" y="2969"/>
                  </a:cubicBezTo>
                  <a:cubicBezTo>
                    <a:pt x="174" y="2825"/>
                    <a:pt x="217" y="2689"/>
                    <a:pt x="230" y="2554"/>
                  </a:cubicBezTo>
                  <a:cubicBezTo>
                    <a:pt x="232" y="2536"/>
                    <a:pt x="234" y="2516"/>
                    <a:pt x="238" y="2491"/>
                  </a:cubicBezTo>
                  <a:cubicBezTo>
                    <a:pt x="253" y="2373"/>
                    <a:pt x="288" y="2258"/>
                    <a:pt x="343" y="2140"/>
                  </a:cubicBezTo>
                  <a:cubicBezTo>
                    <a:pt x="390" y="2039"/>
                    <a:pt x="454" y="1932"/>
                    <a:pt x="539" y="1815"/>
                  </a:cubicBezTo>
                  <a:cubicBezTo>
                    <a:pt x="614" y="1709"/>
                    <a:pt x="657" y="1564"/>
                    <a:pt x="698" y="1424"/>
                  </a:cubicBezTo>
                  <a:cubicBezTo>
                    <a:pt x="728" y="1321"/>
                    <a:pt x="757" y="1224"/>
                    <a:pt x="797" y="1148"/>
                  </a:cubicBezTo>
                  <a:cubicBezTo>
                    <a:pt x="836" y="1075"/>
                    <a:pt x="882" y="990"/>
                    <a:pt x="937" y="911"/>
                  </a:cubicBezTo>
                  <a:cubicBezTo>
                    <a:pt x="997" y="827"/>
                    <a:pt x="1061" y="760"/>
                    <a:pt x="1131" y="708"/>
                  </a:cubicBezTo>
                  <a:cubicBezTo>
                    <a:pt x="1214" y="646"/>
                    <a:pt x="1309" y="601"/>
                    <a:pt x="1398" y="579"/>
                  </a:cubicBezTo>
                  <a:cubicBezTo>
                    <a:pt x="1427" y="572"/>
                    <a:pt x="1456" y="567"/>
                    <a:pt x="1484" y="562"/>
                  </a:cubicBezTo>
                  <a:cubicBezTo>
                    <a:pt x="1510" y="557"/>
                    <a:pt x="1538" y="552"/>
                    <a:pt x="1565" y="545"/>
                  </a:cubicBezTo>
                  <a:cubicBezTo>
                    <a:pt x="1595" y="538"/>
                    <a:pt x="1624" y="529"/>
                    <a:pt x="1652" y="518"/>
                  </a:cubicBezTo>
                  <a:cubicBezTo>
                    <a:pt x="1766" y="471"/>
                    <a:pt x="1871" y="386"/>
                    <a:pt x="1972" y="304"/>
                  </a:cubicBezTo>
                  <a:cubicBezTo>
                    <a:pt x="2027" y="259"/>
                    <a:pt x="2085" y="212"/>
                    <a:pt x="2142" y="173"/>
                  </a:cubicBezTo>
                  <a:cubicBezTo>
                    <a:pt x="2332" y="46"/>
                    <a:pt x="2530" y="0"/>
                    <a:pt x="2749" y="33"/>
                  </a:cubicBezTo>
                  <a:cubicBezTo>
                    <a:pt x="2800" y="40"/>
                    <a:pt x="2853" y="54"/>
                    <a:pt x="2907" y="74"/>
                  </a:cubicBezTo>
                  <a:cubicBezTo>
                    <a:pt x="2958" y="92"/>
                    <a:pt x="3011" y="116"/>
                    <a:pt x="3064" y="144"/>
                  </a:cubicBezTo>
                  <a:cubicBezTo>
                    <a:pt x="3162" y="197"/>
                    <a:pt x="3259" y="264"/>
                    <a:pt x="3343" y="339"/>
                  </a:cubicBezTo>
                  <a:cubicBezTo>
                    <a:pt x="3360" y="354"/>
                    <a:pt x="3378" y="371"/>
                    <a:pt x="3398" y="389"/>
                  </a:cubicBezTo>
                  <a:cubicBezTo>
                    <a:pt x="3477" y="461"/>
                    <a:pt x="3552" y="530"/>
                    <a:pt x="3661" y="578"/>
                  </a:cubicBezTo>
                  <a:cubicBezTo>
                    <a:pt x="3737" y="613"/>
                    <a:pt x="3832" y="633"/>
                    <a:pt x="3949" y="640"/>
                  </a:cubicBezTo>
                  <a:cubicBezTo>
                    <a:pt x="3987" y="642"/>
                    <a:pt x="4024" y="643"/>
                    <a:pt x="4061" y="644"/>
                  </a:cubicBezTo>
                  <a:cubicBezTo>
                    <a:pt x="4066" y="644"/>
                    <a:pt x="4071" y="644"/>
                    <a:pt x="4076" y="644"/>
                  </a:cubicBezTo>
                  <a:cubicBezTo>
                    <a:pt x="4131" y="645"/>
                    <a:pt x="4177" y="647"/>
                    <a:pt x="4223" y="653"/>
                  </a:cubicBezTo>
                  <a:cubicBezTo>
                    <a:pt x="4330" y="665"/>
                    <a:pt x="4431" y="696"/>
                    <a:pt x="4515" y="742"/>
                  </a:cubicBezTo>
                  <a:cubicBezTo>
                    <a:pt x="4611" y="794"/>
                    <a:pt x="4684" y="864"/>
                    <a:pt x="4732" y="950"/>
                  </a:cubicBezTo>
                  <a:cubicBezTo>
                    <a:pt x="4794" y="1059"/>
                    <a:pt x="4809" y="1192"/>
                    <a:pt x="4824" y="1319"/>
                  </a:cubicBezTo>
                  <a:cubicBezTo>
                    <a:pt x="4839" y="1447"/>
                    <a:pt x="4855" y="1579"/>
                    <a:pt x="4915" y="1690"/>
                  </a:cubicBezTo>
                  <a:cubicBezTo>
                    <a:pt x="4930" y="1717"/>
                    <a:pt x="4947" y="1743"/>
                    <a:pt x="4968" y="1769"/>
                  </a:cubicBezTo>
                  <a:cubicBezTo>
                    <a:pt x="5013" y="1826"/>
                    <a:pt x="5066" y="1871"/>
                    <a:pt x="5121" y="1920"/>
                  </a:cubicBezTo>
                  <a:cubicBezTo>
                    <a:pt x="5133" y="1930"/>
                    <a:pt x="5145" y="1941"/>
                    <a:pt x="5157" y="1952"/>
                  </a:cubicBezTo>
                  <a:cubicBezTo>
                    <a:pt x="5261" y="2044"/>
                    <a:pt x="5363" y="2151"/>
                    <a:pt x="5460" y="2269"/>
                  </a:cubicBezTo>
                  <a:cubicBezTo>
                    <a:pt x="5530" y="2354"/>
                    <a:pt x="5587" y="2431"/>
                    <a:pt x="5633" y="2505"/>
                  </a:cubicBezTo>
                  <a:cubicBezTo>
                    <a:pt x="5690" y="2596"/>
                    <a:pt x="5731" y="2682"/>
                    <a:pt x="5761" y="2768"/>
                  </a:cubicBezTo>
                  <a:cubicBezTo>
                    <a:pt x="5785" y="2839"/>
                    <a:pt x="5801" y="2913"/>
                    <a:pt x="5809" y="2988"/>
                  </a:cubicBezTo>
                  <a:cubicBezTo>
                    <a:pt x="5816" y="3062"/>
                    <a:pt x="5816" y="3137"/>
                    <a:pt x="5808" y="3211"/>
                  </a:cubicBezTo>
                  <a:cubicBezTo>
                    <a:pt x="5793" y="3358"/>
                    <a:pt x="5747" y="3502"/>
                    <a:pt x="5675" y="3628"/>
                  </a:cubicBezTo>
                  <a:cubicBezTo>
                    <a:pt x="5600" y="3759"/>
                    <a:pt x="5497" y="3875"/>
                    <a:pt x="5397" y="3988"/>
                  </a:cubicBezTo>
                  <a:cubicBezTo>
                    <a:pt x="5309" y="4087"/>
                    <a:pt x="5219" y="4190"/>
                    <a:pt x="5149" y="4300"/>
                  </a:cubicBezTo>
                  <a:cubicBezTo>
                    <a:pt x="5132" y="4328"/>
                    <a:pt x="5116" y="4356"/>
                    <a:pt x="5102" y="4384"/>
                  </a:cubicBezTo>
                  <a:cubicBezTo>
                    <a:pt x="5076" y="4435"/>
                    <a:pt x="5056" y="4487"/>
                    <a:pt x="5036" y="4538"/>
                  </a:cubicBezTo>
                  <a:cubicBezTo>
                    <a:pt x="5020" y="4578"/>
                    <a:pt x="5004" y="4619"/>
                    <a:pt x="4985" y="4659"/>
                  </a:cubicBezTo>
                  <a:cubicBezTo>
                    <a:pt x="4936" y="4764"/>
                    <a:pt x="4867" y="4868"/>
                    <a:pt x="4773" y="4979"/>
                  </a:cubicBezTo>
                  <a:cubicBezTo>
                    <a:pt x="4700" y="5065"/>
                    <a:pt x="4613" y="5152"/>
                    <a:pt x="4493" y="5262"/>
                  </a:cubicBezTo>
                  <a:cubicBezTo>
                    <a:pt x="4373" y="5374"/>
                    <a:pt x="4188" y="5537"/>
                    <a:pt x="3833" y="5818"/>
                  </a:cubicBezTo>
                  <a:cubicBezTo>
                    <a:pt x="3646" y="5965"/>
                    <a:pt x="3461" y="6106"/>
                    <a:pt x="3254" y="6206"/>
                  </a:cubicBezTo>
                  <a:cubicBezTo>
                    <a:pt x="3141" y="6261"/>
                    <a:pt x="3029" y="6297"/>
                    <a:pt x="2922" y="6314"/>
                  </a:cubicBezTo>
                  <a:cubicBezTo>
                    <a:pt x="2878" y="6321"/>
                    <a:pt x="2834" y="6324"/>
                    <a:pt x="2792" y="6324"/>
                  </a:cubicBezTo>
                  <a:cubicBezTo>
                    <a:pt x="2717" y="6324"/>
                    <a:pt x="2645" y="6314"/>
                    <a:pt x="2577" y="6292"/>
                  </a:cubicBezTo>
                  <a:moveTo>
                    <a:pt x="2142" y="174"/>
                  </a:moveTo>
                  <a:cubicBezTo>
                    <a:pt x="2085" y="213"/>
                    <a:pt x="2028" y="259"/>
                    <a:pt x="1972" y="304"/>
                  </a:cubicBezTo>
                  <a:cubicBezTo>
                    <a:pt x="1871" y="387"/>
                    <a:pt x="1766" y="472"/>
                    <a:pt x="1652" y="518"/>
                  </a:cubicBezTo>
                  <a:cubicBezTo>
                    <a:pt x="1624" y="530"/>
                    <a:pt x="1595" y="539"/>
                    <a:pt x="1565" y="546"/>
                  </a:cubicBezTo>
                  <a:cubicBezTo>
                    <a:pt x="1538" y="553"/>
                    <a:pt x="1510" y="558"/>
                    <a:pt x="1484" y="563"/>
                  </a:cubicBezTo>
                  <a:cubicBezTo>
                    <a:pt x="1456" y="568"/>
                    <a:pt x="1427" y="573"/>
                    <a:pt x="1398" y="580"/>
                  </a:cubicBezTo>
                  <a:cubicBezTo>
                    <a:pt x="1309" y="601"/>
                    <a:pt x="1214" y="647"/>
                    <a:pt x="1131" y="708"/>
                  </a:cubicBezTo>
                  <a:cubicBezTo>
                    <a:pt x="1061" y="761"/>
                    <a:pt x="998" y="827"/>
                    <a:pt x="938" y="912"/>
                  </a:cubicBezTo>
                  <a:cubicBezTo>
                    <a:pt x="882" y="990"/>
                    <a:pt x="836" y="1075"/>
                    <a:pt x="798" y="1148"/>
                  </a:cubicBezTo>
                  <a:cubicBezTo>
                    <a:pt x="758" y="1224"/>
                    <a:pt x="729" y="1321"/>
                    <a:pt x="699" y="1424"/>
                  </a:cubicBezTo>
                  <a:cubicBezTo>
                    <a:pt x="658" y="1565"/>
                    <a:pt x="615" y="1709"/>
                    <a:pt x="539" y="1815"/>
                  </a:cubicBezTo>
                  <a:cubicBezTo>
                    <a:pt x="455" y="1933"/>
                    <a:pt x="391" y="2039"/>
                    <a:pt x="343" y="2140"/>
                  </a:cubicBezTo>
                  <a:cubicBezTo>
                    <a:pt x="288" y="2258"/>
                    <a:pt x="254" y="2373"/>
                    <a:pt x="238" y="2491"/>
                  </a:cubicBezTo>
                  <a:cubicBezTo>
                    <a:pt x="235" y="2516"/>
                    <a:pt x="233" y="2536"/>
                    <a:pt x="231" y="2554"/>
                  </a:cubicBezTo>
                  <a:cubicBezTo>
                    <a:pt x="218" y="2690"/>
                    <a:pt x="175" y="2825"/>
                    <a:pt x="129" y="2969"/>
                  </a:cubicBezTo>
                  <a:cubicBezTo>
                    <a:pt x="87" y="3102"/>
                    <a:pt x="43" y="3240"/>
                    <a:pt x="25" y="3380"/>
                  </a:cubicBezTo>
                  <a:cubicBezTo>
                    <a:pt x="2" y="3551"/>
                    <a:pt x="1" y="3730"/>
                    <a:pt x="22" y="3899"/>
                  </a:cubicBezTo>
                  <a:cubicBezTo>
                    <a:pt x="34" y="3994"/>
                    <a:pt x="49" y="4076"/>
                    <a:pt x="68" y="4148"/>
                  </a:cubicBezTo>
                  <a:cubicBezTo>
                    <a:pt x="90" y="4236"/>
                    <a:pt x="119" y="4314"/>
                    <a:pt x="155" y="4385"/>
                  </a:cubicBezTo>
                  <a:cubicBezTo>
                    <a:pt x="194" y="4461"/>
                    <a:pt x="243" y="4533"/>
                    <a:pt x="301" y="4598"/>
                  </a:cubicBezTo>
                  <a:cubicBezTo>
                    <a:pt x="398" y="4706"/>
                    <a:pt x="524" y="4802"/>
                    <a:pt x="688" y="4892"/>
                  </a:cubicBezTo>
                  <a:cubicBezTo>
                    <a:pt x="833" y="4971"/>
                    <a:pt x="988" y="5037"/>
                    <a:pt x="1139" y="5101"/>
                  </a:cubicBezTo>
                  <a:cubicBezTo>
                    <a:pt x="1156" y="5108"/>
                    <a:pt x="1156" y="5108"/>
                    <a:pt x="1156" y="5108"/>
                  </a:cubicBezTo>
                  <a:cubicBezTo>
                    <a:pt x="1256" y="5150"/>
                    <a:pt x="1363" y="5198"/>
                    <a:pt x="1464" y="5263"/>
                  </a:cubicBezTo>
                  <a:cubicBezTo>
                    <a:pt x="1534" y="5308"/>
                    <a:pt x="1601" y="5361"/>
                    <a:pt x="1669" y="5425"/>
                  </a:cubicBezTo>
                  <a:cubicBezTo>
                    <a:pt x="1728" y="5480"/>
                    <a:pt x="1787" y="5543"/>
                    <a:pt x="1848" y="5617"/>
                  </a:cubicBezTo>
                  <a:cubicBezTo>
                    <a:pt x="1890" y="5667"/>
                    <a:pt x="1932" y="5720"/>
                    <a:pt x="1972" y="5772"/>
                  </a:cubicBezTo>
                  <a:cubicBezTo>
                    <a:pt x="1982" y="5785"/>
                    <a:pt x="1992" y="5798"/>
                    <a:pt x="2002" y="5811"/>
                  </a:cubicBezTo>
                  <a:cubicBezTo>
                    <a:pt x="2075" y="5903"/>
                    <a:pt x="2162" y="6010"/>
                    <a:pt x="2261" y="6100"/>
                  </a:cubicBezTo>
                  <a:cubicBezTo>
                    <a:pt x="2366" y="6195"/>
                    <a:pt x="2470" y="6258"/>
                    <a:pt x="2577" y="6292"/>
                  </a:cubicBezTo>
                  <a:cubicBezTo>
                    <a:pt x="2684" y="6325"/>
                    <a:pt x="2800" y="6332"/>
                    <a:pt x="2922" y="6313"/>
                  </a:cubicBezTo>
                  <a:cubicBezTo>
                    <a:pt x="3029" y="6297"/>
                    <a:pt x="3141" y="6260"/>
                    <a:pt x="3254" y="6205"/>
                  </a:cubicBezTo>
                  <a:cubicBezTo>
                    <a:pt x="3460" y="6105"/>
                    <a:pt x="3646" y="5965"/>
                    <a:pt x="3833" y="5817"/>
                  </a:cubicBezTo>
                  <a:cubicBezTo>
                    <a:pt x="4019" y="5670"/>
                    <a:pt x="4263" y="5474"/>
                    <a:pt x="4493" y="5262"/>
                  </a:cubicBezTo>
                  <a:cubicBezTo>
                    <a:pt x="4613" y="5152"/>
                    <a:pt x="4699" y="5064"/>
                    <a:pt x="4773" y="4978"/>
                  </a:cubicBezTo>
                  <a:cubicBezTo>
                    <a:pt x="4866" y="4868"/>
                    <a:pt x="4936" y="4764"/>
                    <a:pt x="4984" y="4659"/>
                  </a:cubicBezTo>
                  <a:cubicBezTo>
                    <a:pt x="5003" y="4619"/>
                    <a:pt x="5019" y="4577"/>
                    <a:pt x="5035" y="4537"/>
                  </a:cubicBezTo>
                  <a:cubicBezTo>
                    <a:pt x="5055" y="4487"/>
                    <a:pt x="5075" y="4434"/>
                    <a:pt x="5101" y="4383"/>
                  </a:cubicBezTo>
                  <a:cubicBezTo>
                    <a:pt x="5115" y="4356"/>
                    <a:pt x="5131" y="4328"/>
                    <a:pt x="5149" y="4300"/>
                  </a:cubicBezTo>
                  <a:cubicBezTo>
                    <a:pt x="5218" y="4189"/>
                    <a:pt x="5309" y="4087"/>
                    <a:pt x="5396" y="3988"/>
                  </a:cubicBezTo>
                  <a:cubicBezTo>
                    <a:pt x="5496" y="3875"/>
                    <a:pt x="5600" y="3758"/>
                    <a:pt x="5674" y="3627"/>
                  </a:cubicBezTo>
                  <a:cubicBezTo>
                    <a:pt x="5746" y="3502"/>
                    <a:pt x="5792" y="3358"/>
                    <a:pt x="5808" y="3211"/>
                  </a:cubicBezTo>
                  <a:cubicBezTo>
                    <a:pt x="5815" y="3137"/>
                    <a:pt x="5816" y="3062"/>
                    <a:pt x="5808" y="2989"/>
                  </a:cubicBezTo>
                  <a:cubicBezTo>
                    <a:pt x="5800" y="2913"/>
                    <a:pt x="5784" y="2839"/>
                    <a:pt x="5760" y="2769"/>
                  </a:cubicBezTo>
                  <a:cubicBezTo>
                    <a:pt x="5731" y="2682"/>
                    <a:pt x="5689" y="2596"/>
                    <a:pt x="5633" y="2506"/>
                  </a:cubicBezTo>
                  <a:cubicBezTo>
                    <a:pt x="5586" y="2431"/>
                    <a:pt x="5530" y="2354"/>
                    <a:pt x="5460" y="2269"/>
                  </a:cubicBezTo>
                  <a:cubicBezTo>
                    <a:pt x="5363" y="2151"/>
                    <a:pt x="5261" y="2045"/>
                    <a:pt x="5157" y="1952"/>
                  </a:cubicBezTo>
                  <a:cubicBezTo>
                    <a:pt x="5145" y="1942"/>
                    <a:pt x="5132" y="1931"/>
                    <a:pt x="5120" y="1920"/>
                  </a:cubicBezTo>
                  <a:cubicBezTo>
                    <a:pt x="5065" y="1872"/>
                    <a:pt x="5013" y="1826"/>
                    <a:pt x="4968" y="1770"/>
                  </a:cubicBezTo>
                  <a:cubicBezTo>
                    <a:pt x="4947" y="1744"/>
                    <a:pt x="4929" y="1718"/>
                    <a:pt x="4914" y="1690"/>
                  </a:cubicBezTo>
                  <a:cubicBezTo>
                    <a:pt x="4854" y="1579"/>
                    <a:pt x="4838" y="1447"/>
                    <a:pt x="4823" y="1320"/>
                  </a:cubicBezTo>
                  <a:cubicBezTo>
                    <a:pt x="4808" y="1192"/>
                    <a:pt x="4793" y="1060"/>
                    <a:pt x="4732" y="950"/>
                  </a:cubicBezTo>
                  <a:cubicBezTo>
                    <a:pt x="4684" y="864"/>
                    <a:pt x="4611" y="795"/>
                    <a:pt x="4515" y="742"/>
                  </a:cubicBezTo>
                  <a:cubicBezTo>
                    <a:pt x="4431" y="697"/>
                    <a:pt x="4330" y="666"/>
                    <a:pt x="4223" y="654"/>
                  </a:cubicBezTo>
                  <a:cubicBezTo>
                    <a:pt x="4177" y="648"/>
                    <a:pt x="4131" y="646"/>
                    <a:pt x="4076" y="645"/>
                  </a:cubicBezTo>
                  <a:cubicBezTo>
                    <a:pt x="4071" y="645"/>
                    <a:pt x="4066" y="645"/>
                    <a:pt x="4061" y="645"/>
                  </a:cubicBezTo>
                  <a:cubicBezTo>
                    <a:pt x="4024" y="644"/>
                    <a:pt x="3987" y="643"/>
                    <a:pt x="3949" y="641"/>
                  </a:cubicBezTo>
                  <a:cubicBezTo>
                    <a:pt x="3831" y="634"/>
                    <a:pt x="3737" y="613"/>
                    <a:pt x="3660" y="579"/>
                  </a:cubicBezTo>
                  <a:cubicBezTo>
                    <a:pt x="3552" y="530"/>
                    <a:pt x="3477" y="462"/>
                    <a:pt x="3397" y="389"/>
                  </a:cubicBezTo>
                  <a:cubicBezTo>
                    <a:pt x="3378" y="371"/>
                    <a:pt x="3360" y="355"/>
                    <a:pt x="3342" y="339"/>
                  </a:cubicBezTo>
                  <a:cubicBezTo>
                    <a:pt x="3258" y="265"/>
                    <a:pt x="3162" y="197"/>
                    <a:pt x="3064" y="145"/>
                  </a:cubicBezTo>
                  <a:cubicBezTo>
                    <a:pt x="3011" y="116"/>
                    <a:pt x="2958" y="93"/>
                    <a:pt x="2907" y="74"/>
                  </a:cubicBezTo>
                  <a:cubicBezTo>
                    <a:pt x="2852" y="55"/>
                    <a:pt x="2799" y="41"/>
                    <a:pt x="2749" y="33"/>
                  </a:cubicBezTo>
                  <a:cubicBezTo>
                    <a:pt x="2704" y="27"/>
                    <a:pt x="2660" y="23"/>
                    <a:pt x="2616" y="23"/>
                  </a:cubicBezTo>
                  <a:cubicBezTo>
                    <a:pt x="2449" y="23"/>
                    <a:pt x="2293" y="73"/>
                    <a:pt x="2142" y="17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95" name="Freeform 60">
              <a:extLst>
                <a:ext uri="{FF2B5EF4-FFF2-40B4-BE49-F238E27FC236}">
                  <a16:creationId xmlns:a16="http://schemas.microsoft.com/office/drawing/2014/main" id="{DCFC6FFC-E819-45E7-A79F-45508E7B5246}"/>
                </a:ext>
              </a:extLst>
            </p:cNvPr>
            <p:cNvSpPr>
              <a:spLocks noEditPoints="1"/>
            </p:cNvSpPr>
            <p:nvPr/>
          </p:nvSpPr>
          <p:spPr bwMode="auto">
            <a:xfrm>
              <a:off x="3562" y="-168"/>
              <a:ext cx="4364" cy="4706"/>
            </a:xfrm>
            <a:custGeom>
              <a:avLst/>
              <a:gdLst>
                <a:gd name="T0" fmla="*/ 2016 w 5895"/>
                <a:gd name="T1" fmla="*/ 5830 h 6359"/>
                <a:gd name="T2" fmla="*/ 1474 w 5895"/>
                <a:gd name="T3" fmla="*/ 5284 h 6359"/>
                <a:gd name="T4" fmla="*/ 683 w 5895"/>
                <a:gd name="T5" fmla="*/ 4904 h 6359"/>
                <a:gd name="T6" fmla="*/ 75 w 5895"/>
                <a:gd name="T7" fmla="*/ 4186 h 6359"/>
                <a:gd name="T8" fmla="*/ 125 w 5895"/>
                <a:gd name="T9" fmla="*/ 2996 h 6359"/>
                <a:gd name="T10" fmla="*/ 336 w 5895"/>
                <a:gd name="T11" fmla="*/ 2113 h 6359"/>
                <a:gd name="T12" fmla="*/ 822 w 5895"/>
                <a:gd name="T13" fmla="*/ 1114 h 6359"/>
                <a:gd name="T14" fmla="*/ 1440 w 5895"/>
                <a:gd name="T15" fmla="*/ 557 h 6359"/>
                <a:gd name="T16" fmla="*/ 1694 w 5895"/>
                <a:gd name="T17" fmla="*/ 485 h 6359"/>
                <a:gd name="T18" fmla="*/ 2490 w 5895"/>
                <a:gd name="T19" fmla="*/ 18 h 6359"/>
                <a:gd name="T20" fmla="*/ 3407 w 5895"/>
                <a:gd name="T21" fmla="*/ 328 h 6359"/>
                <a:gd name="T22" fmla="*/ 3738 w 5895"/>
                <a:gd name="T23" fmla="*/ 553 h 6359"/>
                <a:gd name="T24" fmla="*/ 4154 w 5895"/>
                <a:gd name="T25" fmla="*/ 620 h 6359"/>
                <a:gd name="T26" fmla="*/ 4802 w 5895"/>
                <a:gd name="T27" fmla="*/ 946 h 6359"/>
                <a:gd name="T28" fmla="*/ 5031 w 5895"/>
                <a:gd name="T29" fmla="*/ 1764 h 6359"/>
                <a:gd name="T30" fmla="*/ 5540 w 5895"/>
                <a:gd name="T31" fmla="*/ 2245 h 6359"/>
                <a:gd name="T32" fmla="*/ 5888 w 5895"/>
                <a:gd name="T33" fmla="*/ 2967 h 6359"/>
                <a:gd name="T34" fmla="*/ 5465 w 5895"/>
                <a:gd name="T35" fmla="*/ 3963 h 6359"/>
                <a:gd name="T36" fmla="*/ 5089 w 5895"/>
                <a:gd name="T37" fmla="*/ 4540 h 6359"/>
                <a:gd name="T38" fmla="*/ 4553 w 5895"/>
                <a:gd name="T39" fmla="*/ 5285 h 6359"/>
                <a:gd name="T40" fmla="*/ 2944 w 5895"/>
                <a:gd name="T41" fmla="*/ 6343 h 6359"/>
                <a:gd name="T42" fmla="*/ 2490 w 5895"/>
                <a:gd name="T43" fmla="*/ 19 h 6359"/>
                <a:gd name="T44" fmla="*/ 1695 w 5895"/>
                <a:gd name="T45" fmla="*/ 485 h 6359"/>
                <a:gd name="T46" fmla="*/ 1440 w 5895"/>
                <a:gd name="T47" fmla="*/ 558 h 6359"/>
                <a:gd name="T48" fmla="*/ 823 w 5895"/>
                <a:gd name="T49" fmla="*/ 1114 h 6359"/>
                <a:gd name="T50" fmla="*/ 337 w 5895"/>
                <a:gd name="T51" fmla="*/ 2113 h 6359"/>
                <a:gd name="T52" fmla="*/ 126 w 5895"/>
                <a:gd name="T53" fmla="*/ 2996 h 6359"/>
                <a:gd name="T54" fmla="*/ 75 w 5895"/>
                <a:gd name="T55" fmla="*/ 4185 h 6359"/>
                <a:gd name="T56" fmla="*/ 683 w 5895"/>
                <a:gd name="T57" fmla="*/ 4903 h 6359"/>
                <a:gd name="T58" fmla="*/ 1474 w 5895"/>
                <a:gd name="T59" fmla="*/ 5283 h 6359"/>
                <a:gd name="T60" fmla="*/ 2017 w 5895"/>
                <a:gd name="T61" fmla="*/ 5830 h 6359"/>
                <a:gd name="T62" fmla="*/ 2944 w 5895"/>
                <a:gd name="T63" fmla="*/ 6342 h 6359"/>
                <a:gd name="T64" fmla="*/ 4553 w 5895"/>
                <a:gd name="T65" fmla="*/ 5284 h 6359"/>
                <a:gd name="T66" fmla="*/ 5088 w 5895"/>
                <a:gd name="T67" fmla="*/ 4540 h 6359"/>
                <a:gd name="T68" fmla="*/ 5464 w 5895"/>
                <a:gd name="T69" fmla="*/ 3963 h 6359"/>
                <a:gd name="T70" fmla="*/ 5887 w 5895"/>
                <a:gd name="T71" fmla="*/ 2967 h 6359"/>
                <a:gd name="T72" fmla="*/ 5540 w 5895"/>
                <a:gd name="T73" fmla="*/ 2246 h 6359"/>
                <a:gd name="T74" fmla="*/ 5030 w 5895"/>
                <a:gd name="T75" fmla="*/ 1765 h 6359"/>
                <a:gd name="T76" fmla="*/ 4801 w 5895"/>
                <a:gd name="T77" fmla="*/ 946 h 6359"/>
                <a:gd name="T78" fmla="*/ 4154 w 5895"/>
                <a:gd name="T79" fmla="*/ 620 h 6359"/>
                <a:gd name="T80" fmla="*/ 3738 w 5895"/>
                <a:gd name="T81" fmla="*/ 553 h 6359"/>
                <a:gd name="T82" fmla="*/ 3407 w 5895"/>
                <a:gd name="T83" fmla="*/ 329 h 6359"/>
                <a:gd name="T84" fmla="*/ 2636 w 5895"/>
                <a:gd name="T85" fmla="*/ 6 h 6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95" h="6359">
                  <a:moveTo>
                    <a:pt x="2593" y="6315"/>
                  </a:moveTo>
                  <a:cubicBezTo>
                    <a:pt x="2485" y="6280"/>
                    <a:pt x="2381" y="6216"/>
                    <a:pt x="2276" y="6120"/>
                  </a:cubicBezTo>
                  <a:cubicBezTo>
                    <a:pt x="2179" y="6032"/>
                    <a:pt x="2094" y="5929"/>
                    <a:pt x="2016" y="5830"/>
                  </a:cubicBezTo>
                  <a:cubicBezTo>
                    <a:pt x="2007" y="5819"/>
                    <a:pt x="1999" y="5808"/>
                    <a:pt x="1990" y="5797"/>
                  </a:cubicBezTo>
                  <a:cubicBezTo>
                    <a:pt x="1948" y="5744"/>
                    <a:pt x="1905" y="5689"/>
                    <a:pt x="1861" y="5637"/>
                  </a:cubicBezTo>
                  <a:cubicBezTo>
                    <a:pt x="1732" y="5485"/>
                    <a:pt x="1605" y="5369"/>
                    <a:pt x="1474" y="5284"/>
                  </a:cubicBezTo>
                  <a:cubicBezTo>
                    <a:pt x="1369" y="5217"/>
                    <a:pt x="1259" y="5167"/>
                    <a:pt x="1166" y="5127"/>
                  </a:cubicBezTo>
                  <a:cubicBezTo>
                    <a:pt x="1147" y="5119"/>
                    <a:pt x="1129" y="5111"/>
                    <a:pt x="1110" y="5103"/>
                  </a:cubicBezTo>
                  <a:cubicBezTo>
                    <a:pt x="968" y="5042"/>
                    <a:pt x="820" y="4979"/>
                    <a:pt x="683" y="4904"/>
                  </a:cubicBezTo>
                  <a:cubicBezTo>
                    <a:pt x="528" y="4819"/>
                    <a:pt x="407" y="4728"/>
                    <a:pt x="314" y="4628"/>
                  </a:cubicBezTo>
                  <a:cubicBezTo>
                    <a:pt x="255" y="4564"/>
                    <a:pt x="205" y="4494"/>
                    <a:pt x="166" y="4418"/>
                  </a:cubicBezTo>
                  <a:cubicBezTo>
                    <a:pt x="128" y="4348"/>
                    <a:pt x="99" y="4272"/>
                    <a:pt x="75" y="4186"/>
                  </a:cubicBezTo>
                  <a:cubicBezTo>
                    <a:pt x="54" y="4113"/>
                    <a:pt x="38" y="4032"/>
                    <a:pt x="25" y="3940"/>
                  </a:cubicBezTo>
                  <a:cubicBezTo>
                    <a:pt x="2" y="3774"/>
                    <a:pt x="0" y="3595"/>
                    <a:pt x="21" y="3424"/>
                  </a:cubicBezTo>
                  <a:cubicBezTo>
                    <a:pt x="38" y="3279"/>
                    <a:pt x="83" y="3135"/>
                    <a:pt x="125" y="2996"/>
                  </a:cubicBezTo>
                  <a:cubicBezTo>
                    <a:pt x="173" y="2843"/>
                    <a:pt x="217" y="2698"/>
                    <a:pt x="228" y="2554"/>
                  </a:cubicBezTo>
                  <a:cubicBezTo>
                    <a:pt x="229" y="2534"/>
                    <a:pt x="231" y="2513"/>
                    <a:pt x="234" y="2487"/>
                  </a:cubicBezTo>
                  <a:cubicBezTo>
                    <a:pt x="248" y="2360"/>
                    <a:pt x="282" y="2238"/>
                    <a:pt x="336" y="2113"/>
                  </a:cubicBezTo>
                  <a:cubicBezTo>
                    <a:pt x="385" y="2001"/>
                    <a:pt x="450" y="1888"/>
                    <a:pt x="537" y="1766"/>
                  </a:cubicBezTo>
                  <a:cubicBezTo>
                    <a:pt x="610" y="1663"/>
                    <a:pt x="658" y="1528"/>
                    <a:pt x="703" y="1397"/>
                  </a:cubicBezTo>
                  <a:cubicBezTo>
                    <a:pt x="740" y="1292"/>
                    <a:pt x="775" y="1192"/>
                    <a:pt x="822" y="1114"/>
                  </a:cubicBezTo>
                  <a:cubicBezTo>
                    <a:pt x="864" y="1043"/>
                    <a:pt x="913" y="961"/>
                    <a:pt x="972" y="885"/>
                  </a:cubicBezTo>
                  <a:cubicBezTo>
                    <a:pt x="1035" y="804"/>
                    <a:pt x="1100" y="739"/>
                    <a:pt x="1170" y="688"/>
                  </a:cubicBezTo>
                  <a:cubicBezTo>
                    <a:pt x="1255" y="628"/>
                    <a:pt x="1348" y="582"/>
                    <a:pt x="1440" y="557"/>
                  </a:cubicBezTo>
                  <a:cubicBezTo>
                    <a:pt x="1467" y="549"/>
                    <a:pt x="1495" y="543"/>
                    <a:pt x="1521" y="537"/>
                  </a:cubicBezTo>
                  <a:cubicBezTo>
                    <a:pt x="1550" y="531"/>
                    <a:pt x="1579" y="524"/>
                    <a:pt x="1608" y="516"/>
                  </a:cubicBezTo>
                  <a:cubicBezTo>
                    <a:pt x="1638" y="507"/>
                    <a:pt x="1667" y="497"/>
                    <a:pt x="1694" y="485"/>
                  </a:cubicBezTo>
                  <a:cubicBezTo>
                    <a:pt x="1800" y="437"/>
                    <a:pt x="1899" y="358"/>
                    <a:pt x="1994" y="282"/>
                  </a:cubicBezTo>
                  <a:cubicBezTo>
                    <a:pt x="2057" y="231"/>
                    <a:pt x="2123" y="178"/>
                    <a:pt x="2189" y="136"/>
                  </a:cubicBezTo>
                  <a:cubicBezTo>
                    <a:pt x="2284" y="76"/>
                    <a:pt x="2386" y="37"/>
                    <a:pt x="2490" y="18"/>
                  </a:cubicBezTo>
                  <a:cubicBezTo>
                    <a:pt x="2592" y="0"/>
                    <a:pt x="2700" y="1"/>
                    <a:pt x="2812" y="22"/>
                  </a:cubicBezTo>
                  <a:cubicBezTo>
                    <a:pt x="2909" y="40"/>
                    <a:pt x="3014" y="79"/>
                    <a:pt x="3125" y="139"/>
                  </a:cubicBezTo>
                  <a:cubicBezTo>
                    <a:pt x="3221" y="190"/>
                    <a:pt x="3318" y="256"/>
                    <a:pt x="3407" y="328"/>
                  </a:cubicBezTo>
                  <a:cubicBezTo>
                    <a:pt x="3420" y="339"/>
                    <a:pt x="3432" y="349"/>
                    <a:pt x="3444" y="359"/>
                  </a:cubicBezTo>
                  <a:cubicBezTo>
                    <a:pt x="3451" y="364"/>
                    <a:pt x="3458" y="370"/>
                    <a:pt x="3465" y="376"/>
                  </a:cubicBezTo>
                  <a:cubicBezTo>
                    <a:pt x="3550" y="446"/>
                    <a:pt x="3629" y="508"/>
                    <a:pt x="3738" y="553"/>
                  </a:cubicBezTo>
                  <a:cubicBezTo>
                    <a:pt x="3815" y="584"/>
                    <a:pt x="3909" y="604"/>
                    <a:pt x="4028" y="613"/>
                  </a:cubicBezTo>
                  <a:cubicBezTo>
                    <a:pt x="4060" y="615"/>
                    <a:pt x="4093" y="617"/>
                    <a:pt x="4125" y="618"/>
                  </a:cubicBezTo>
                  <a:cubicBezTo>
                    <a:pt x="4135" y="619"/>
                    <a:pt x="4145" y="619"/>
                    <a:pt x="4154" y="620"/>
                  </a:cubicBezTo>
                  <a:cubicBezTo>
                    <a:pt x="4198" y="622"/>
                    <a:pt x="4250" y="625"/>
                    <a:pt x="4301" y="633"/>
                  </a:cubicBezTo>
                  <a:cubicBezTo>
                    <a:pt x="4408" y="649"/>
                    <a:pt x="4508" y="683"/>
                    <a:pt x="4591" y="731"/>
                  </a:cubicBezTo>
                  <a:cubicBezTo>
                    <a:pt x="4686" y="786"/>
                    <a:pt x="4756" y="858"/>
                    <a:pt x="4802" y="946"/>
                  </a:cubicBezTo>
                  <a:cubicBezTo>
                    <a:pt x="4857" y="1053"/>
                    <a:pt x="4870" y="1181"/>
                    <a:pt x="4882" y="1305"/>
                  </a:cubicBezTo>
                  <a:cubicBezTo>
                    <a:pt x="4895" y="1437"/>
                    <a:pt x="4909" y="1573"/>
                    <a:pt x="4974" y="1687"/>
                  </a:cubicBezTo>
                  <a:cubicBezTo>
                    <a:pt x="4990" y="1713"/>
                    <a:pt x="5008" y="1739"/>
                    <a:pt x="5031" y="1764"/>
                  </a:cubicBezTo>
                  <a:cubicBezTo>
                    <a:pt x="5077" y="1817"/>
                    <a:pt x="5132" y="1861"/>
                    <a:pt x="5186" y="1904"/>
                  </a:cubicBezTo>
                  <a:cubicBezTo>
                    <a:pt x="5200" y="1915"/>
                    <a:pt x="5215" y="1926"/>
                    <a:pt x="5229" y="1938"/>
                  </a:cubicBezTo>
                  <a:cubicBezTo>
                    <a:pt x="5337" y="2025"/>
                    <a:pt x="5442" y="2129"/>
                    <a:pt x="5540" y="2245"/>
                  </a:cubicBezTo>
                  <a:cubicBezTo>
                    <a:pt x="5610" y="2327"/>
                    <a:pt x="5667" y="2404"/>
                    <a:pt x="5714" y="2480"/>
                  </a:cubicBezTo>
                  <a:cubicBezTo>
                    <a:pt x="5769" y="2569"/>
                    <a:pt x="5812" y="2657"/>
                    <a:pt x="5841" y="2744"/>
                  </a:cubicBezTo>
                  <a:cubicBezTo>
                    <a:pt x="5864" y="2815"/>
                    <a:pt x="5880" y="2891"/>
                    <a:pt x="5888" y="2967"/>
                  </a:cubicBezTo>
                  <a:cubicBezTo>
                    <a:pt x="5895" y="3042"/>
                    <a:pt x="5894" y="3118"/>
                    <a:pt x="5885" y="3194"/>
                  </a:cubicBezTo>
                  <a:cubicBezTo>
                    <a:pt x="5867" y="3343"/>
                    <a:pt x="5818" y="3489"/>
                    <a:pt x="5742" y="3615"/>
                  </a:cubicBezTo>
                  <a:cubicBezTo>
                    <a:pt x="5667" y="3742"/>
                    <a:pt x="5564" y="3854"/>
                    <a:pt x="5465" y="3963"/>
                  </a:cubicBezTo>
                  <a:cubicBezTo>
                    <a:pt x="5370" y="4067"/>
                    <a:pt x="5272" y="4174"/>
                    <a:pt x="5200" y="4292"/>
                  </a:cubicBezTo>
                  <a:cubicBezTo>
                    <a:pt x="5182" y="4321"/>
                    <a:pt x="5166" y="4350"/>
                    <a:pt x="5153" y="4378"/>
                  </a:cubicBezTo>
                  <a:cubicBezTo>
                    <a:pt x="5127" y="4432"/>
                    <a:pt x="5107" y="4487"/>
                    <a:pt x="5089" y="4540"/>
                  </a:cubicBezTo>
                  <a:cubicBezTo>
                    <a:pt x="5074" y="4581"/>
                    <a:pt x="5060" y="4622"/>
                    <a:pt x="5042" y="4662"/>
                  </a:cubicBezTo>
                  <a:cubicBezTo>
                    <a:pt x="4996" y="4772"/>
                    <a:pt x="4928" y="4880"/>
                    <a:pt x="4835" y="4993"/>
                  </a:cubicBezTo>
                  <a:cubicBezTo>
                    <a:pt x="4761" y="5082"/>
                    <a:pt x="4672" y="5175"/>
                    <a:pt x="4553" y="5285"/>
                  </a:cubicBezTo>
                  <a:cubicBezTo>
                    <a:pt x="4326" y="5496"/>
                    <a:pt x="4085" y="5688"/>
                    <a:pt x="3879" y="5848"/>
                  </a:cubicBezTo>
                  <a:cubicBezTo>
                    <a:pt x="3687" y="5997"/>
                    <a:pt x="3497" y="6139"/>
                    <a:pt x="3285" y="6238"/>
                  </a:cubicBezTo>
                  <a:cubicBezTo>
                    <a:pt x="3169" y="6292"/>
                    <a:pt x="3054" y="6328"/>
                    <a:pt x="2944" y="6343"/>
                  </a:cubicBezTo>
                  <a:cubicBezTo>
                    <a:pt x="2903" y="6348"/>
                    <a:pt x="2863" y="6351"/>
                    <a:pt x="2824" y="6351"/>
                  </a:cubicBezTo>
                  <a:cubicBezTo>
                    <a:pt x="2743" y="6351"/>
                    <a:pt x="2666" y="6339"/>
                    <a:pt x="2593" y="6315"/>
                  </a:cubicBezTo>
                  <a:moveTo>
                    <a:pt x="2490" y="19"/>
                  </a:moveTo>
                  <a:cubicBezTo>
                    <a:pt x="2386" y="37"/>
                    <a:pt x="2285" y="77"/>
                    <a:pt x="2189" y="137"/>
                  </a:cubicBezTo>
                  <a:cubicBezTo>
                    <a:pt x="2123" y="179"/>
                    <a:pt x="2058" y="232"/>
                    <a:pt x="1994" y="282"/>
                  </a:cubicBezTo>
                  <a:cubicBezTo>
                    <a:pt x="1899" y="359"/>
                    <a:pt x="1801" y="438"/>
                    <a:pt x="1695" y="485"/>
                  </a:cubicBezTo>
                  <a:cubicBezTo>
                    <a:pt x="1667" y="498"/>
                    <a:pt x="1638" y="508"/>
                    <a:pt x="1608" y="517"/>
                  </a:cubicBezTo>
                  <a:cubicBezTo>
                    <a:pt x="1579" y="525"/>
                    <a:pt x="1550" y="532"/>
                    <a:pt x="1521" y="538"/>
                  </a:cubicBezTo>
                  <a:cubicBezTo>
                    <a:pt x="1495" y="544"/>
                    <a:pt x="1468" y="550"/>
                    <a:pt x="1440" y="558"/>
                  </a:cubicBezTo>
                  <a:cubicBezTo>
                    <a:pt x="1348" y="583"/>
                    <a:pt x="1255" y="628"/>
                    <a:pt x="1171" y="689"/>
                  </a:cubicBezTo>
                  <a:cubicBezTo>
                    <a:pt x="1100" y="740"/>
                    <a:pt x="1035" y="804"/>
                    <a:pt x="972" y="886"/>
                  </a:cubicBezTo>
                  <a:cubicBezTo>
                    <a:pt x="914" y="962"/>
                    <a:pt x="864" y="1043"/>
                    <a:pt x="823" y="1114"/>
                  </a:cubicBezTo>
                  <a:cubicBezTo>
                    <a:pt x="776" y="1193"/>
                    <a:pt x="741" y="1292"/>
                    <a:pt x="704" y="1398"/>
                  </a:cubicBezTo>
                  <a:cubicBezTo>
                    <a:pt x="658" y="1528"/>
                    <a:pt x="611" y="1664"/>
                    <a:pt x="538" y="1767"/>
                  </a:cubicBezTo>
                  <a:cubicBezTo>
                    <a:pt x="451" y="1888"/>
                    <a:pt x="385" y="2002"/>
                    <a:pt x="337" y="2113"/>
                  </a:cubicBezTo>
                  <a:cubicBezTo>
                    <a:pt x="282" y="2238"/>
                    <a:pt x="249" y="2360"/>
                    <a:pt x="235" y="2487"/>
                  </a:cubicBezTo>
                  <a:cubicBezTo>
                    <a:pt x="232" y="2513"/>
                    <a:pt x="230" y="2534"/>
                    <a:pt x="229" y="2554"/>
                  </a:cubicBezTo>
                  <a:cubicBezTo>
                    <a:pt x="218" y="2699"/>
                    <a:pt x="173" y="2843"/>
                    <a:pt x="126" y="2996"/>
                  </a:cubicBezTo>
                  <a:cubicBezTo>
                    <a:pt x="83" y="3135"/>
                    <a:pt x="39" y="3279"/>
                    <a:pt x="22" y="3424"/>
                  </a:cubicBezTo>
                  <a:cubicBezTo>
                    <a:pt x="1" y="3595"/>
                    <a:pt x="2" y="3773"/>
                    <a:pt x="25" y="3939"/>
                  </a:cubicBezTo>
                  <a:cubicBezTo>
                    <a:pt x="39" y="4032"/>
                    <a:pt x="55" y="4113"/>
                    <a:pt x="75" y="4185"/>
                  </a:cubicBezTo>
                  <a:cubicBezTo>
                    <a:pt x="99" y="4272"/>
                    <a:pt x="129" y="4348"/>
                    <a:pt x="166" y="4418"/>
                  </a:cubicBezTo>
                  <a:cubicBezTo>
                    <a:pt x="206" y="4493"/>
                    <a:pt x="256" y="4564"/>
                    <a:pt x="315" y="4627"/>
                  </a:cubicBezTo>
                  <a:cubicBezTo>
                    <a:pt x="408" y="4728"/>
                    <a:pt x="528" y="4818"/>
                    <a:pt x="683" y="4903"/>
                  </a:cubicBezTo>
                  <a:cubicBezTo>
                    <a:pt x="820" y="4979"/>
                    <a:pt x="968" y="5042"/>
                    <a:pt x="1111" y="5102"/>
                  </a:cubicBezTo>
                  <a:cubicBezTo>
                    <a:pt x="1129" y="5110"/>
                    <a:pt x="1148" y="5118"/>
                    <a:pt x="1166" y="5126"/>
                  </a:cubicBezTo>
                  <a:cubicBezTo>
                    <a:pt x="1260" y="5166"/>
                    <a:pt x="1370" y="5216"/>
                    <a:pt x="1474" y="5283"/>
                  </a:cubicBezTo>
                  <a:cubicBezTo>
                    <a:pt x="1606" y="5369"/>
                    <a:pt x="1732" y="5484"/>
                    <a:pt x="1861" y="5636"/>
                  </a:cubicBezTo>
                  <a:cubicBezTo>
                    <a:pt x="1905" y="5688"/>
                    <a:pt x="1948" y="5743"/>
                    <a:pt x="1990" y="5796"/>
                  </a:cubicBezTo>
                  <a:cubicBezTo>
                    <a:pt x="1999" y="5807"/>
                    <a:pt x="2008" y="5819"/>
                    <a:pt x="2017" y="5830"/>
                  </a:cubicBezTo>
                  <a:cubicBezTo>
                    <a:pt x="2095" y="5928"/>
                    <a:pt x="2180" y="6031"/>
                    <a:pt x="2276" y="6120"/>
                  </a:cubicBezTo>
                  <a:cubicBezTo>
                    <a:pt x="2382" y="6216"/>
                    <a:pt x="2485" y="6279"/>
                    <a:pt x="2593" y="6315"/>
                  </a:cubicBezTo>
                  <a:cubicBezTo>
                    <a:pt x="2701" y="6350"/>
                    <a:pt x="2819" y="6359"/>
                    <a:pt x="2944" y="6342"/>
                  </a:cubicBezTo>
                  <a:cubicBezTo>
                    <a:pt x="3054" y="6327"/>
                    <a:pt x="3168" y="6292"/>
                    <a:pt x="3284" y="6237"/>
                  </a:cubicBezTo>
                  <a:cubicBezTo>
                    <a:pt x="3496" y="6139"/>
                    <a:pt x="3686" y="5997"/>
                    <a:pt x="3878" y="5847"/>
                  </a:cubicBezTo>
                  <a:cubicBezTo>
                    <a:pt x="4084" y="5687"/>
                    <a:pt x="4326" y="5495"/>
                    <a:pt x="4553" y="5284"/>
                  </a:cubicBezTo>
                  <a:cubicBezTo>
                    <a:pt x="4671" y="5174"/>
                    <a:pt x="4760" y="5082"/>
                    <a:pt x="4834" y="4992"/>
                  </a:cubicBezTo>
                  <a:cubicBezTo>
                    <a:pt x="4927" y="4879"/>
                    <a:pt x="4995" y="4771"/>
                    <a:pt x="5042" y="4662"/>
                  </a:cubicBezTo>
                  <a:cubicBezTo>
                    <a:pt x="5059" y="4622"/>
                    <a:pt x="5074" y="4580"/>
                    <a:pt x="5088" y="4540"/>
                  </a:cubicBezTo>
                  <a:cubicBezTo>
                    <a:pt x="5107" y="4487"/>
                    <a:pt x="5126" y="4431"/>
                    <a:pt x="5152" y="4378"/>
                  </a:cubicBezTo>
                  <a:cubicBezTo>
                    <a:pt x="5166" y="4349"/>
                    <a:pt x="5181" y="4321"/>
                    <a:pt x="5199" y="4292"/>
                  </a:cubicBezTo>
                  <a:cubicBezTo>
                    <a:pt x="5271" y="4174"/>
                    <a:pt x="5369" y="4066"/>
                    <a:pt x="5464" y="3963"/>
                  </a:cubicBezTo>
                  <a:cubicBezTo>
                    <a:pt x="5564" y="3854"/>
                    <a:pt x="5666" y="3741"/>
                    <a:pt x="5742" y="3615"/>
                  </a:cubicBezTo>
                  <a:cubicBezTo>
                    <a:pt x="5817" y="3489"/>
                    <a:pt x="5867" y="3343"/>
                    <a:pt x="5884" y="3194"/>
                  </a:cubicBezTo>
                  <a:cubicBezTo>
                    <a:pt x="5893" y="3118"/>
                    <a:pt x="5894" y="3042"/>
                    <a:pt x="5887" y="2967"/>
                  </a:cubicBezTo>
                  <a:cubicBezTo>
                    <a:pt x="5880" y="2891"/>
                    <a:pt x="5864" y="2815"/>
                    <a:pt x="5840" y="2744"/>
                  </a:cubicBezTo>
                  <a:cubicBezTo>
                    <a:pt x="5811" y="2658"/>
                    <a:pt x="5769" y="2569"/>
                    <a:pt x="5714" y="2481"/>
                  </a:cubicBezTo>
                  <a:cubicBezTo>
                    <a:pt x="5666" y="2405"/>
                    <a:pt x="5609" y="2328"/>
                    <a:pt x="5540" y="2246"/>
                  </a:cubicBezTo>
                  <a:cubicBezTo>
                    <a:pt x="5441" y="2129"/>
                    <a:pt x="5336" y="2026"/>
                    <a:pt x="5228" y="1938"/>
                  </a:cubicBezTo>
                  <a:cubicBezTo>
                    <a:pt x="5214" y="1927"/>
                    <a:pt x="5200" y="1915"/>
                    <a:pt x="5186" y="1904"/>
                  </a:cubicBezTo>
                  <a:cubicBezTo>
                    <a:pt x="5132" y="1862"/>
                    <a:pt x="5076" y="1818"/>
                    <a:pt x="5030" y="1765"/>
                  </a:cubicBezTo>
                  <a:cubicBezTo>
                    <a:pt x="5008" y="1739"/>
                    <a:pt x="4989" y="1714"/>
                    <a:pt x="4974" y="1687"/>
                  </a:cubicBezTo>
                  <a:cubicBezTo>
                    <a:pt x="4908" y="1574"/>
                    <a:pt x="4895" y="1437"/>
                    <a:pt x="4881" y="1305"/>
                  </a:cubicBezTo>
                  <a:cubicBezTo>
                    <a:pt x="4869" y="1181"/>
                    <a:pt x="4856" y="1053"/>
                    <a:pt x="4801" y="946"/>
                  </a:cubicBezTo>
                  <a:cubicBezTo>
                    <a:pt x="4756" y="859"/>
                    <a:pt x="4685" y="787"/>
                    <a:pt x="4590" y="732"/>
                  </a:cubicBezTo>
                  <a:cubicBezTo>
                    <a:pt x="4508" y="684"/>
                    <a:pt x="4408" y="650"/>
                    <a:pt x="4301" y="633"/>
                  </a:cubicBezTo>
                  <a:cubicBezTo>
                    <a:pt x="4250" y="626"/>
                    <a:pt x="4198" y="622"/>
                    <a:pt x="4154" y="620"/>
                  </a:cubicBezTo>
                  <a:cubicBezTo>
                    <a:pt x="4145" y="620"/>
                    <a:pt x="4135" y="619"/>
                    <a:pt x="4125" y="619"/>
                  </a:cubicBezTo>
                  <a:cubicBezTo>
                    <a:pt x="4093" y="617"/>
                    <a:pt x="4060" y="616"/>
                    <a:pt x="4027" y="613"/>
                  </a:cubicBezTo>
                  <a:cubicBezTo>
                    <a:pt x="3909" y="604"/>
                    <a:pt x="3814" y="585"/>
                    <a:pt x="3738" y="553"/>
                  </a:cubicBezTo>
                  <a:cubicBezTo>
                    <a:pt x="3629" y="508"/>
                    <a:pt x="3550" y="447"/>
                    <a:pt x="3464" y="376"/>
                  </a:cubicBezTo>
                  <a:cubicBezTo>
                    <a:pt x="3458" y="371"/>
                    <a:pt x="3451" y="365"/>
                    <a:pt x="3444" y="359"/>
                  </a:cubicBezTo>
                  <a:cubicBezTo>
                    <a:pt x="3432" y="349"/>
                    <a:pt x="3419" y="339"/>
                    <a:pt x="3407" y="329"/>
                  </a:cubicBezTo>
                  <a:cubicBezTo>
                    <a:pt x="3318" y="256"/>
                    <a:pt x="3220" y="191"/>
                    <a:pt x="3125" y="139"/>
                  </a:cubicBezTo>
                  <a:cubicBezTo>
                    <a:pt x="3014" y="80"/>
                    <a:pt x="2908" y="41"/>
                    <a:pt x="2811" y="23"/>
                  </a:cubicBezTo>
                  <a:cubicBezTo>
                    <a:pt x="2752" y="11"/>
                    <a:pt x="2693" y="6"/>
                    <a:pt x="2636" y="6"/>
                  </a:cubicBezTo>
                  <a:cubicBezTo>
                    <a:pt x="2586" y="6"/>
                    <a:pt x="2537" y="10"/>
                    <a:pt x="2490" y="1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96" name="Freeform 61">
              <a:extLst>
                <a:ext uri="{FF2B5EF4-FFF2-40B4-BE49-F238E27FC236}">
                  <a16:creationId xmlns:a16="http://schemas.microsoft.com/office/drawing/2014/main" id="{3724F6A8-72EF-494F-909E-C6727EF41E74}"/>
                </a:ext>
              </a:extLst>
            </p:cNvPr>
            <p:cNvSpPr>
              <a:spLocks noEditPoints="1"/>
            </p:cNvSpPr>
            <p:nvPr/>
          </p:nvSpPr>
          <p:spPr bwMode="auto">
            <a:xfrm>
              <a:off x="3531" y="-193"/>
              <a:ext cx="4422" cy="4772"/>
            </a:xfrm>
            <a:custGeom>
              <a:avLst/>
              <a:gdLst>
                <a:gd name="T0" fmla="*/ 2032 w 5974"/>
                <a:gd name="T1" fmla="*/ 5871 h 6448"/>
                <a:gd name="T2" fmla="*/ 1875 w 5974"/>
                <a:gd name="T3" fmla="*/ 5678 h 6448"/>
                <a:gd name="T4" fmla="*/ 1177 w 5974"/>
                <a:gd name="T5" fmla="*/ 5166 h 6448"/>
                <a:gd name="T6" fmla="*/ 328 w 5974"/>
                <a:gd name="T7" fmla="*/ 4678 h 6448"/>
                <a:gd name="T8" fmla="*/ 29 w 5974"/>
                <a:gd name="T9" fmla="*/ 4001 h 6448"/>
                <a:gd name="T10" fmla="*/ 123 w 5974"/>
                <a:gd name="T11" fmla="*/ 3044 h 6448"/>
                <a:gd name="T12" fmla="*/ 232 w 5974"/>
                <a:gd name="T13" fmla="*/ 2504 h 6448"/>
                <a:gd name="T14" fmla="*/ 536 w 5974"/>
                <a:gd name="T15" fmla="*/ 1739 h 6448"/>
                <a:gd name="T16" fmla="*/ 848 w 5974"/>
                <a:gd name="T17" fmla="*/ 1101 h 6448"/>
                <a:gd name="T18" fmla="*/ 1483 w 5974"/>
                <a:gd name="T19" fmla="*/ 556 h 6448"/>
                <a:gd name="T20" fmla="*/ 1652 w 5974"/>
                <a:gd name="T21" fmla="*/ 508 h 6448"/>
                <a:gd name="T22" fmla="*/ 2018 w 5974"/>
                <a:gd name="T23" fmla="*/ 280 h 6448"/>
                <a:gd name="T24" fmla="*/ 2547 w 5974"/>
                <a:gd name="T25" fmla="*/ 14 h 6448"/>
                <a:gd name="T26" fmla="*/ 3473 w 5974"/>
                <a:gd name="T27" fmla="*/ 339 h 6448"/>
                <a:gd name="T28" fmla="*/ 3817 w 5974"/>
                <a:gd name="T29" fmla="*/ 548 h 6448"/>
                <a:gd name="T30" fmla="*/ 4187 w 5974"/>
                <a:gd name="T31" fmla="*/ 613 h 6448"/>
                <a:gd name="T32" fmla="*/ 4380 w 5974"/>
                <a:gd name="T33" fmla="*/ 634 h 6448"/>
                <a:gd name="T34" fmla="*/ 4872 w 5974"/>
                <a:gd name="T35" fmla="*/ 963 h 6448"/>
                <a:gd name="T36" fmla="*/ 4966 w 5974"/>
                <a:gd name="T37" fmla="*/ 1518 h 6448"/>
                <a:gd name="T38" fmla="*/ 5094 w 5974"/>
                <a:gd name="T39" fmla="*/ 1780 h 6448"/>
                <a:gd name="T40" fmla="*/ 5301 w 5974"/>
                <a:gd name="T41" fmla="*/ 1945 h 6448"/>
                <a:gd name="T42" fmla="*/ 5796 w 5974"/>
                <a:gd name="T43" fmla="*/ 2477 h 6448"/>
                <a:gd name="T44" fmla="*/ 5967 w 5974"/>
                <a:gd name="T45" fmla="*/ 2967 h 6448"/>
                <a:gd name="T46" fmla="*/ 5811 w 5974"/>
                <a:gd name="T47" fmla="*/ 3624 h 6448"/>
                <a:gd name="T48" fmla="*/ 5251 w 5974"/>
                <a:gd name="T49" fmla="*/ 4306 h 6448"/>
                <a:gd name="T50" fmla="*/ 5143 w 5974"/>
                <a:gd name="T51" fmla="*/ 4564 h 6448"/>
                <a:gd name="T52" fmla="*/ 4897 w 5974"/>
                <a:gd name="T53" fmla="*/ 5029 h 6448"/>
                <a:gd name="T54" fmla="*/ 3925 w 5974"/>
                <a:gd name="T55" fmla="*/ 5900 h 6448"/>
                <a:gd name="T56" fmla="*/ 2857 w 5974"/>
                <a:gd name="T57" fmla="*/ 6400 h 6448"/>
                <a:gd name="T58" fmla="*/ 2547 w 5974"/>
                <a:gd name="T59" fmla="*/ 14 h 6448"/>
                <a:gd name="T60" fmla="*/ 2018 w 5974"/>
                <a:gd name="T61" fmla="*/ 281 h 6448"/>
                <a:gd name="T62" fmla="*/ 1652 w 5974"/>
                <a:gd name="T63" fmla="*/ 508 h 6448"/>
                <a:gd name="T64" fmla="*/ 1483 w 5974"/>
                <a:gd name="T65" fmla="*/ 557 h 6448"/>
                <a:gd name="T66" fmla="*/ 849 w 5974"/>
                <a:gd name="T67" fmla="*/ 1101 h 6448"/>
                <a:gd name="T68" fmla="*/ 537 w 5974"/>
                <a:gd name="T69" fmla="*/ 1740 h 6448"/>
                <a:gd name="T70" fmla="*/ 233 w 5974"/>
                <a:gd name="T71" fmla="*/ 2505 h 6448"/>
                <a:gd name="T72" fmla="*/ 124 w 5974"/>
                <a:gd name="T73" fmla="*/ 3044 h 6448"/>
                <a:gd name="T74" fmla="*/ 30 w 5974"/>
                <a:gd name="T75" fmla="*/ 4001 h 6448"/>
                <a:gd name="T76" fmla="*/ 329 w 5974"/>
                <a:gd name="T77" fmla="*/ 4677 h 6448"/>
                <a:gd name="T78" fmla="*/ 1177 w 5974"/>
                <a:gd name="T79" fmla="*/ 5165 h 6448"/>
                <a:gd name="T80" fmla="*/ 1875 w 5974"/>
                <a:gd name="T81" fmla="*/ 5677 h 6448"/>
                <a:gd name="T82" fmla="*/ 2033 w 5974"/>
                <a:gd name="T83" fmla="*/ 5871 h 6448"/>
                <a:gd name="T84" fmla="*/ 3316 w 5974"/>
                <a:gd name="T85" fmla="*/ 6291 h 6448"/>
                <a:gd name="T86" fmla="*/ 4613 w 5974"/>
                <a:gd name="T87" fmla="*/ 5328 h 6448"/>
                <a:gd name="T88" fmla="*/ 5100 w 5974"/>
                <a:gd name="T89" fmla="*/ 4687 h 6448"/>
                <a:gd name="T90" fmla="*/ 5204 w 5974"/>
                <a:gd name="T91" fmla="*/ 4393 h 6448"/>
                <a:gd name="T92" fmla="*/ 5533 w 5974"/>
                <a:gd name="T93" fmla="*/ 3960 h 6448"/>
                <a:gd name="T94" fmla="*/ 5962 w 5974"/>
                <a:gd name="T95" fmla="*/ 3197 h 6448"/>
                <a:gd name="T96" fmla="*/ 5921 w 5974"/>
                <a:gd name="T97" fmla="*/ 2740 h 6448"/>
                <a:gd name="T98" fmla="*/ 5621 w 5974"/>
                <a:gd name="T99" fmla="*/ 2244 h 6448"/>
                <a:gd name="T100" fmla="*/ 5251 w 5974"/>
                <a:gd name="T101" fmla="*/ 1909 h 6448"/>
                <a:gd name="T102" fmla="*/ 5034 w 5974"/>
                <a:gd name="T103" fmla="*/ 1705 h 6448"/>
                <a:gd name="T104" fmla="*/ 4941 w 5974"/>
                <a:gd name="T105" fmla="*/ 1312 h 6448"/>
                <a:gd name="T106" fmla="*/ 4667 w 5974"/>
                <a:gd name="T107" fmla="*/ 742 h 6448"/>
                <a:gd name="T108" fmla="*/ 4234 w 5974"/>
                <a:gd name="T109" fmla="*/ 617 h 6448"/>
                <a:gd name="T110" fmla="*/ 4107 w 5974"/>
                <a:gd name="T111" fmla="*/ 607 h 6448"/>
                <a:gd name="T112" fmla="*/ 3532 w 5974"/>
                <a:gd name="T113" fmla="*/ 385 h 6448"/>
                <a:gd name="T114" fmla="*/ 2875 w 5974"/>
                <a:gd name="T115" fmla="*/ 33 h 6448"/>
                <a:gd name="T116" fmla="*/ 2547 w 5974"/>
                <a:gd name="T117" fmla="*/ 14 h 6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4" h="6448">
                  <a:moveTo>
                    <a:pt x="2610" y="6360"/>
                  </a:moveTo>
                  <a:cubicBezTo>
                    <a:pt x="2371" y="6278"/>
                    <a:pt x="2194" y="6074"/>
                    <a:pt x="2032" y="5871"/>
                  </a:cubicBezTo>
                  <a:cubicBezTo>
                    <a:pt x="2025" y="5862"/>
                    <a:pt x="2017" y="5852"/>
                    <a:pt x="2009" y="5843"/>
                  </a:cubicBezTo>
                  <a:cubicBezTo>
                    <a:pt x="1966" y="5788"/>
                    <a:pt x="1921" y="5731"/>
                    <a:pt x="1875" y="5678"/>
                  </a:cubicBezTo>
                  <a:cubicBezTo>
                    <a:pt x="1746" y="5528"/>
                    <a:pt x="1619" y="5412"/>
                    <a:pt x="1485" y="5326"/>
                  </a:cubicBezTo>
                  <a:cubicBezTo>
                    <a:pt x="1400" y="5271"/>
                    <a:pt x="1305" y="5222"/>
                    <a:pt x="1177" y="5166"/>
                  </a:cubicBezTo>
                  <a:cubicBezTo>
                    <a:pt x="1147" y="5153"/>
                    <a:pt x="1117" y="5140"/>
                    <a:pt x="1087" y="5128"/>
                  </a:cubicBezTo>
                  <a:cubicBezTo>
                    <a:pt x="813" y="5010"/>
                    <a:pt x="530" y="4889"/>
                    <a:pt x="328" y="4678"/>
                  </a:cubicBezTo>
                  <a:cubicBezTo>
                    <a:pt x="269" y="4616"/>
                    <a:pt x="219" y="4547"/>
                    <a:pt x="178" y="4473"/>
                  </a:cubicBezTo>
                  <a:cubicBezTo>
                    <a:pt x="107" y="4344"/>
                    <a:pt x="60" y="4194"/>
                    <a:pt x="29" y="4001"/>
                  </a:cubicBezTo>
                  <a:cubicBezTo>
                    <a:pt x="4" y="3838"/>
                    <a:pt x="0" y="3661"/>
                    <a:pt x="19" y="3490"/>
                  </a:cubicBezTo>
                  <a:cubicBezTo>
                    <a:pt x="35" y="3339"/>
                    <a:pt x="80" y="3189"/>
                    <a:pt x="123" y="3044"/>
                  </a:cubicBezTo>
                  <a:cubicBezTo>
                    <a:pt x="172" y="2881"/>
                    <a:pt x="218" y="2728"/>
                    <a:pt x="227" y="2575"/>
                  </a:cubicBezTo>
                  <a:cubicBezTo>
                    <a:pt x="228" y="2553"/>
                    <a:pt x="230" y="2530"/>
                    <a:pt x="232" y="2504"/>
                  </a:cubicBezTo>
                  <a:cubicBezTo>
                    <a:pt x="244" y="2368"/>
                    <a:pt x="276" y="2238"/>
                    <a:pt x="330" y="2107"/>
                  </a:cubicBezTo>
                  <a:cubicBezTo>
                    <a:pt x="380" y="1985"/>
                    <a:pt x="447" y="1865"/>
                    <a:pt x="536" y="1739"/>
                  </a:cubicBezTo>
                  <a:cubicBezTo>
                    <a:pt x="606" y="1640"/>
                    <a:pt x="658" y="1515"/>
                    <a:pt x="707" y="1395"/>
                  </a:cubicBezTo>
                  <a:cubicBezTo>
                    <a:pt x="752" y="1286"/>
                    <a:pt x="794" y="1183"/>
                    <a:pt x="848" y="1101"/>
                  </a:cubicBezTo>
                  <a:cubicBezTo>
                    <a:pt x="946" y="953"/>
                    <a:pt x="1054" y="799"/>
                    <a:pt x="1211" y="690"/>
                  </a:cubicBezTo>
                  <a:cubicBezTo>
                    <a:pt x="1295" y="631"/>
                    <a:pt x="1389" y="585"/>
                    <a:pt x="1483" y="556"/>
                  </a:cubicBezTo>
                  <a:cubicBezTo>
                    <a:pt x="1508" y="548"/>
                    <a:pt x="1534" y="542"/>
                    <a:pt x="1559" y="535"/>
                  </a:cubicBezTo>
                  <a:cubicBezTo>
                    <a:pt x="1591" y="526"/>
                    <a:pt x="1621" y="518"/>
                    <a:pt x="1652" y="508"/>
                  </a:cubicBezTo>
                  <a:cubicBezTo>
                    <a:pt x="1682" y="498"/>
                    <a:pt x="1711" y="486"/>
                    <a:pt x="1738" y="473"/>
                  </a:cubicBezTo>
                  <a:cubicBezTo>
                    <a:pt x="1836" y="425"/>
                    <a:pt x="1929" y="352"/>
                    <a:pt x="2018" y="280"/>
                  </a:cubicBezTo>
                  <a:cubicBezTo>
                    <a:pt x="2088" y="224"/>
                    <a:pt x="2161" y="165"/>
                    <a:pt x="2237" y="121"/>
                  </a:cubicBezTo>
                  <a:cubicBezTo>
                    <a:pt x="2334" y="64"/>
                    <a:pt x="2438" y="28"/>
                    <a:pt x="2547" y="14"/>
                  </a:cubicBezTo>
                  <a:cubicBezTo>
                    <a:pt x="2650" y="0"/>
                    <a:pt x="2761" y="7"/>
                    <a:pt x="2875" y="32"/>
                  </a:cubicBezTo>
                  <a:cubicBezTo>
                    <a:pt x="3096" y="81"/>
                    <a:pt x="3322" y="226"/>
                    <a:pt x="3473" y="339"/>
                  </a:cubicBezTo>
                  <a:cubicBezTo>
                    <a:pt x="3493" y="355"/>
                    <a:pt x="3513" y="369"/>
                    <a:pt x="3533" y="384"/>
                  </a:cubicBezTo>
                  <a:cubicBezTo>
                    <a:pt x="3630" y="456"/>
                    <a:pt x="3711" y="509"/>
                    <a:pt x="3817" y="548"/>
                  </a:cubicBezTo>
                  <a:cubicBezTo>
                    <a:pt x="3894" y="577"/>
                    <a:pt x="3986" y="596"/>
                    <a:pt x="4107" y="607"/>
                  </a:cubicBezTo>
                  <a:cubicBezTo>
                    <a:pt x="4134" y="609"/>
                    <a:pt x="4161" y="611"/>
                    <a:pt x="4187" y="613"/>
                  </a:cubicBezTo>
                  <a:cubicBezTo>
                    <a:pt x="4202" y="614"/>
                    <a:pt x="4218" y="615"/>
                    <a:pt x="4234" y="616"/>
                  </a:cubicBezTo>
                  <a:cubicBezTo>
                    <a:pt x="4274" y="619"/>
                    <a:pt x="4327" y="624"/>
                    <a:pt x="4380" y="634"/>
                  </a:cubicBezTo>
                  <a:cubicBezTo>
                    <a:pt x="4487" y="653"/>
                    <a:pt x="4587" y="691"/>
                    <a:pt x="4668" y="742"/>
                  </a:cubicBezTo>
                  <a:cubicBezTo>
                    <a:pt x="4761" y="800"/>
                    <a:pt x="4829" y="874"/>
                    <a:pt x="4872" y="963"/>
                  </a:cubicBezTo>
                  <a:cubicBezTo>
                    <a:pt x="4922" y="1069"/>
                    <a:pt x="4932" y="1192"/>
                    <a:pt x="4942" y="1312"/>
                  </a:cubicBezTo>
                  <a:cubicBezTo>
                    <a:pt x="4947" y="1381"/>
                    <a:pt x="4953" y="1451"/>
                    <a:pt x="4966" y="1518"/>
                  </a:cubicBezTo>
                  <a:cubicBezTo>
                    <a:pt x="4981" y="1592"/>
                    <a:pt x="5003" y="1653"/>
                    <a:pt x="5035" y="1705"/>
                  </a:cubicBezTo>
                  <a:cubicBezTo>
                    <a:pt x="5051" y="1731"/>
                    <a:pt x="5071" y="1756"/>
                    <a:pt x="5094" y="1780"/>
                  </a:cubicBezTo>
                  <a:cubicBezTo>
                    <a:pt x="5141" y="1830"/>
                    <a:pt x="5197" y="1870"/>
                    <a:pt x="5251" y="1909"/>
                  </a:cubicBezTo>
                  <a:cubicBezTo>
                    <a:pt x="5268" y="1921"/>
                    <a:pt x="5285" y="1933"/>
                    <a:pt x="5301" y="1945"/>
                  </a:cubicBezTo>
                  <a:cubicBezTo>
                    <a:pt x="5412" y="2027"/>
                    <a:pt x="5520" y="2127"/>
                    <a:pt x="5621" y="2243"/>
                  </a:cubicBezTo>
                  <a:cubicBezTo>
                    <a:pt x="5690" y="2322"/>
                    <a:pt x="5749" y="2401"/>
                    <a:pt x="5796" y="2477"/>
                  </a:cubicBezTo>
                  <a:cubicBezTo>
                    <a:pt x="5851" y="2565"/>
                    <a:pt x="5893" y="2653"/>
                    <a:pt x="5921" y="2740"/>
                  </a:cubicBezTo>
                  <a:cubicBezTo>
                    <a:pt x="5945" y="2813"/>
                    <a:pt x="5961" y="2889"/>
                    <a:pt x="5967" y="2967"/>
                  </a:cubicBezTo>
                  <a:cubicBezTo>
                    <a:pt x="5974" y="3043"/>
                    <a:pt x="5972" y="3121"/>
                    <a:pt x="5962" y="3198"/>
                  </a:cubicBezTo>
                  <a:cubicBezTo>
                    <a:pt x="5943" y="3350"/>
                    <a:pt x="5890" y="3497"/>
                    <a:pt x="5811" y="3624"/>
                  </a:cubicBezTo>
                  <a:cubicBezTo>
                    <a:pt x="5735" y="3746"/>
                    <a:pt x="5632" y="3855"/>
                    <a:pt x="5533" y="3960"/>
                  </a:cubicBezTo>
                  <a:cubicBezTo>
                    <a:pt x="5431" y="4068"/>
                    <a:pt x="5326" y="4180"/>
                    <a:pt x="5251" y="4306"/>
                  </a:cubicBezTo>
                  <a:cubicBezTo>
                    <a:pt x="5233" y="4335"/>
                    <a:pt x="5218" y="4365"/>
                    <a:pt x="5205" y="4394"/>
                  </a:cubicBezTo>
                  <a:cubicBezTo>
                    <a:pt x="5179" y="4450"/>
                    <a:pt x="5161" y="4508"/>
                    <a:pt x="5143" y="4564"/>
                  </a:cubicBezTo>
                  <a:cubicBezTo>
                    <a:pt x="5130" y="4604"/>
                    <a:pt x="5116" y="4647"/>
                    <a:pt x="5101" y="4687"/>
                  </a:cubicBezTo>
                  <a:cubicBezTo>
                    <a:pt x="5056" y="4800"/>
                    <a:pt x="4990" y="4912"/>
                    <a:pt x="4897" y="5029"/>
                  </a:cubicBezTo>
                  <a:cubicBezTo>
                    <a:pt x="4823" y="5122"/>
                    <a:pt x="4733" y="5217"/>
                    <a:pt x="4614" y="5328"/>
                  </a:cubicBezTo>
                  <a:cubicBezTo>
                    <a:pt x="4387" y="5541"/>
                    <a:pt x="4139" y="5736"/>
                    <a:pt x="3925" y="5900"/>
                  </a:cubicBezTo>
                  <a:cubicBezTo>
                    <a:pt x="3728" y="6051"/>
                    <a:pt x="3533" y="6194"/>
                    <a:pt x="3316" y="6292"/>
                  </a:cubicBezTo>
                  <a:cubicBezTo>
                    <a:pt x="3194" y="6346"/>
                    <a:pt x="3032" y="6400"/>
                    <a:pt x="2857" y="6400"/>
                  </a:cubicBezTo>
                  <a:cubicBezTo>
                    <a:pt x="2776" y="6400"/>
                    <a:pt x="2693" y="6388"/>
                    <a:pt x="2610" y="6360"/>
                  </a:cubicBezTo>
                  <a:moveTo>
                    <a:pt x="2547" y="14"/>
                  </a:moveTo>
                  <a:cubicBezTo>
                    <a:pt x="2439" y="28"/>
                    <a:pt x="2334" y="64"/>
                    <a:pt x="2237" y="121"/>
                  </a:cubicBezTo>
                  <a:cubicBezTo>
                    <a:pt x="2162" y="166"/>
                    <a:pt x="2089" y="224"/>
                    <a:pt x="2018" y="281"/>
                  </a:cubicBezTo>
                  <a:cubicBezTo>
                    <a:pt x="1929" y="352"/>
                    <a:pt x="1837" y="426"/>
                    <a:pt x="1738" y="474"/>
                  </a:cubicBezTo>
                  <a:cubicBezTo>
                    <a:pt x="1711" y="487"/>
                    <a:pt x="1682" y="499"/>
                    <a:pt x="1652" y="508"/>
                  </a:cubicBezTo>
                  <a:cubicBezTo>
                    <a:pt x="1621" y="519"/>
                    <a:pt x="1591" y="527"/>
                    <a:pt x="1559" y="536"/>
                  </a:cubicBezTo>
                  <a:cubicBezTo>
                    <a:pt x="1534" y="542"/>
                    <a:pt x="1509" y="549"/>
                    <a:pt x="1483" y="557"/>
                  </a:cubicBezTo>
                  <a:cubicBezTo>
                    <a:pt x="1390" y="586"/>
                    <a:pt x="1296" y="632"/>
                    <a:pt x="1211" y="691"/>
                  </a:cubicBezTo>
                  <a:cubicBezTo>
                    <a:pt x="1055" y="799"/>
                    <a:pt x="946" y="953"/>
                    <a:pt x="849" y="1101"/>
                  </a:cubicBezTo>
                  <a:cubicBezTo>
                    <a:pt x="794" y="1183"/>
                    <a:pt x="752" y="1286"/>
                    <a:pt x="708" y="1395"/>
                  </a:cubicBezTo>
                  <a:cubicBezTo>
                    <a:pt x="658" y="1515"/>
                    <a:pt x="607" y="1640"/>
                    <a:pt x="537" y="1740"/>
                  </a:cubicBezTo>
                  <a:cubicBezTo>
                    <a:pt x="448" y="1866"/>
                    <a:pt x="381" y="1986"/>
                    <a:pt x="331" y="2107"/>
                  </a:cubicBezTo>
                  <a:cubicBezTo>
                    <a:pt x="277" y="2239"/>
                    <a:pt x="245" y="2369"/>
                    <a:pt x="233" y="2505"/>
                  </a:cubicBezTo>
                  <a:cubicBezTo>
                    <a:pt x="230" y="2530"/>
                    <a:pt x="229" y="2553"/>
                    <a:pt x="227" y="2575"/>
                  </a:cubicBezTo>
                  <a:cubicBezTo>
                    <a:pt x="219" y="2729"/>
                    <a:pt x="173" y="2882"/>
                    <a:pt x="124" y="3044"/>
                  </a:cubicBezTo>
                  <a:cubicBezTo>
                    <a:pt x="81" y="3189"/>
                    <a:pt x="36" y="3339"/>
                    <a:pt x="19" y="3490"/>
                  </a:cubicBezTo>
                  <a:cubicBezTo>
                    <a:pt x="1" y="3661"/>
                    <a:pt x="5" y="3838"/>
                    <a:pt x="30" y="4001"/>
                  </a:cubicBezTo>
                  <a:cubicBezTo>
                    <a:pt x="61" y="4194"/>
                    <a:pt x="108" y="4344"/>
                    <a:pt x="179" y="4472"/>
                  </a:cubicBezTo>
                  <a:cubicBezTo>
                    <a:pt x="219" y="4547"/>
                    <a:pt x="270" y="4616"/>
                    <a:pt x="329" y="4677"/>
                  </a:cubicBezTo>
                  <a:cubicBezTo>
                    <a:pt x="530" y="4889"/>
                    <a:pt x="814" y="5010"/>
                    <a:pt x="1088" y="5127"/>
                  </a:cubicBezTo>
                  <a:cubicBezTo>
                    <a:pt x="1117" y="5139"/>
                    <a:pt x="1147" y="5152"/>
                    <a:pt x="1177" y="5165"/>
                  </a:cubicBezTo>
                  <a:cubicBezTo>
                    <a:pt x="1306" y="5221"/>
                    <a:pt x="1401" y="5270"/>
                    <a:pt x="1485" y="5325"/>
                  </a:cubicBezTo>
                  <a:cubicBezTo>
                    <a:pt x="1619" y="5412"/>
                    <a:pt x="1747" y="5527"/>
                    <a:pt x="1875" y="5677"/>
                  </a:cubicBezTo>
                  <a:cubicBezTo>
                    <a:pt x="1921" y="5731"/>
                    <a:pt x="1966" y="5787"/>
                    <a:pt x="2010" y="5842"/>
                  </a:cubicBezTo>
                  <a:cubicBezTo>
                    <a:pt x="2018" y="5852"/>
                    <a:pt x="2025" y="5861"/>
                    <a:pt x="2033" y="5871"/>
                  </a:cubicBezTo>
                  <a:cubicBezTo>
                    <a:pt x="2194" y="6073"/>
                    <a:pt x="2372" y="6278"/>
                    <a:pt x="2610" y="6359"/>
                  </a:cubicBezTo>
                  <a:cubicBezTo>
                    <a:pt x="2871" y="6448"/>
                    <a:pt x="3138" y="6371"/>
                    <a:pt x="3316" y="6291"/>
                  </a:cubicBezTo>
                  <a:cubicBezTo>
                    <a:pt x="3533" y="6193"/>
                    <a:pt x="3728" y="6050"/>
                    <a:pt x="3925" y="5899"/>
                  </a:cubicBezTo>
                  <a:cubicBezTo>
                    <a:pt x="4138" y="5736"/>
                    <a:pt x="4387" y="5540"/>
                    <a:pt x="4613" y="5328"/>
                  </a:cubicBezTo>
                  <a:cubicBezTo>
                    <a:pt x="4732" y="5216"/>
                    <a:pt x="4822" y="5121"/>
                    <a:pt x="4896" y="5028"/>
                  </a:cubicBezTo>
                  <a:cubicBezTo>
                    <a:pt x="4989" y="4912"/>
                    <a:pt x="5056" y="4800"/>
                    <a:pt x="5100" y="4687"/>
                  </a:cubicBezTo>
                  <a:cubicBezTo>
                    <a:pt x="5116" y="4646"/>
                    <a:pt x="5129" y="4604"/>
                    <a:pt x="5142" y="4564"/>
                  </a:cubicBezTo>
                  <a:cubicBezTo>
                    <a:pt x="5160" y="4507"/>
                    <a:pt x="5178" y="4450"/>
                    <a:pt x="5204" y="4393"/>
                  </a:cubicBezTo>
                  <a:cubicBezTo>
                    <a:pt x="5217" y="4364"/>
                    <a:pt x="5233" y="4335"/>
                    <a:pt x="5250" y="4305"/>
                  </a:cubicBezTo>
                  <a:cubicBezTo>
                    <a:pt x="5325" y="4180"/>
                    <a:pt x="5431" y="4068"/>
                    <a:pt x="5533" y="3960"/>
                  </a:cubicBezTo>
                  <a:cubicBezTo>
                    <a:pt x="5632" y="3855"/>
                    <a:pt x="5734" y="3746"/>
                    <a:pt x="5810" y="3624"/>
                  </a:cubicBezTo>
                  <a:cubicBezTo>
                    <a:pt x="5890" y="3497"/>
                    <a:pt x="5942" y="3350"/>
                    <a:pt x="5962" y="3197"/>
                  </a:cubicBezTo>
                  <a:cubicBezTo>
                    <a:pt x="5972" y="3121"/>
                    <a:pt x="5973" y="3043"/>
                    <a:pt x="5967" y="2967"/>
                  </a:cubicBezTo>
                  <a:cubicBezTo>
                    <a:pt x="5960" y="2890"/>
                    <a:pt x="5944" y="2813"/>
                    <a:pt x="5921" y="2740"/>
                  </a:cubicBezTo>
                  <a:cubicBezTo>
                    <a:pt x="5892" y="2653"/>
                    <a:pt x="5850" y="2565"/>
                    <a:pt x="5796" y="2477"/>
                  </a:cubicBezTo>
                  <a:cubicBezTo>
                    <a:pt x="5748" y="2401"/>
                    <a:pt x="5689" y="2322"/>
                    <a:pt x="5621" y="2244"/>
                  </a:cubicBezTo>
                  <a:cubicBezTo>
                    <a:pt x="5519" y="2128"/>
                    <a:pt x="5412" y="2027"/>
                    <a:pt x="5301" y="1945"/>
                  </a:cubicBezTo>
                  <a:cubicBezTo>
                    <a:pt x="5284" y="1933"/>
                    <a:pt x="5267" y="1921"/>
                    <a:pt x="5251" y="1909"/>
                  </a:cubicBezTo>
                  <a:cubicBezTo>
                    <a:pt x="5196" y="1871"/>
                    <a:pt x="5140" y="1830"/>
                    <a:pt x="5093" y="1781"/>
                  </a:cubicBezTo>
                  <a:cubicBezTo>
                    <a:pt x="5070" y="1756"/>
                    <a:pt x="5051" y="1732"/>
                    <a:pt x="5034" y="1705"/>
                  </a:cubicBezTo>
                  <a:cubicBezTo>
                    <a:pt x="5002" y="1654"/>
                    <a:pt x="4980" y="1592"/>
                    <a:pt x="4965" y="1518"/>
                  </a:cubicBezTo>
                  <a:cubicBezTo>
                    <a:pt x="4952" y="1451"/>
                    <a:pt x="4946" y="1381"/>
                    <a:pt x="4941" y="1312"/>
                  </a:cubicBezTo>
                  <a:cubicBezTo>
                    <a:pt x="4931" y="1193"/>
                    <a:pt x="4921" y="1069"/>
                    <a:pt x="4871" y="963"/>
                  </a:cubicBezTo>
                  <a:cubicBezTo>
                    <a:pt x="4829" y="875"/>
                    <a:pt x="4760" y="800"/>
                    <a:pt x="4667" y="742"/>
                  </a:cubicBezTo>
                  <a:cubicBezTo>
                    <a:pt x="4586" y="691"/>
                    <a:pt x="4487" y="654"/>
                    <a:pt x="4380" y="634"/>
                  </a:cubicBezTo>
                  <a:cubicBezTo>
                    <a:pt x="4327" y="625"/>
                    <a:pt x="4274" y="620"/>
                    <a:pt x="4234" y="617"/>
                  </a:cubicBezTo>
                  <a:cubicBezTo>
                    <a:pt x="4218" y="616"/>
                    <a:pt x="4202" y="615"/>
                    <a:pt x="4187" y="614"/>
                  </a:cubicBezTo>
                  <a:cubicBezTo>
                    <a:pt x="4161" y="612"/>
                    <a:pt x="4134" y="610"/>
                    <a:pt x="4107" y="607"/>
                  </a:cubicBezTo>
                  <a:cubicBezTo>
                    <a:pt x="3985" y="596"/>
                    <a:pt x="3893" y="578"/>
                    <a:pt x="3817" y="549"/>
                  </a:cubicBezTo>
                  <a:cubicBezTo>
                    <a:pt x="3711" y="509"/>
                    <a:pt x="3629" y="457"/>
                    <a:pt x="3532" y="385"/>
                  </a:cubicBezTo>
                  <a:cubicBezTo>
                    <a:pt x="3513" y="370"/>
                    <a:pt x="3493" y="355"/>
                    <a:pt x="3472" y="340"/>
                  </a:cubicBezTo>
                  <a:cubicBezTo>
                    <a:pt x="3322" y="227"/>
                    <a:pt x="3096" y="82"/>
                    <a:pt x="2875" y="33"/>
                  </a:cubicBezTo>
                  <a:cubicBezTo>
                    <a:pt x="2799" y="16"/>
                    <a:pt x="2726" y="8"/>
                    <a:pt x="2655" y="8"/>
                  </a:cubicBezTo>
                  <a:cubicBezTo>
                    <a:pt x="2618" y="8"/>
                    <a:pt x="2582" y="10"/>
                    <a:pt x="2547" y="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97" name="Freeform 62">
              <a:extLst>
                <a:ext uri="{FF2B5EF4-FFF2-40B4-BE49-F238E27FC236}">
                  <a16:creationId xmlns:a16="http://schemas.microsoft.com/office/drawing/2014/main" id="{A7CDD360-1B47-437D-BB57-19C60EE97E03}"/>
                </a:ext>
              </a:extLst>
            </p:cNvPr>
            <p:cNvSpPr>
              <a:spLocks noEditPoints="1"/>
            </p:cNvSpPr>
            <p:nvPr/>
          </p:nvSpPr>
          <p:spPr bwMode="auto">
            <a:xfrm>
              <a:off x="3505" y="-217"/>
              <a:ext cx="4476" cy="4777"/>
            </a:xfrm>
            <a:custGeom>
              <a:avLst/>
              <a:gdLst>
                <a:gd name="T0" fmla="*/ 2304 w 6048"/>
                <a:gd name="T1" fmla="*/ 6201 h 6454"/>
                <a:gd name="T2" fmla="*/ 2024 w 6048"/>
                <a:gd name="T3" fmla="*/ 5888 h 6454"/>
                <a:gd name="T4" fmla="*/ 1490 w 6048"/>
                <a:gd name="T5" fmla="*/ 5365 h 6454"/>
                <a:gd name="T6" fmla="*/ 1062 w 6048"/>
                <a:gd name="T7" fmla="*/ 5152 h 6454"/>
                <a:gd name="T8" fmla="*/ 184 w 6048"/>
                <a:gd name="T9" fmla="*/ 4526 h 6454"/>
                <a:gd name="T10" fmla="*/ 28 w 6048"/>
                <a:gd name="T11" fmla="*/ 4060 h 6454"/>
                <a:gd name="T12" fmla="*/ 11 w 6048"/>
                <a:gd name="T13" fmla="*/ 3554 h 6454"/>
                <a:gd name="T14" fmla="*/ 220 w 6048"/>
                <a:gd name="T15" fmla="*/ 2594 h 6454"/>
                <a:gd name="T16" fmla="*/ 256 w 6048"/>
                <a:gd name="T17" fmla="*/ 2305 h 6454"/>
                <a:gd name="T18" fmla="*/ 530 w 6048"/>
                <a:gd name="T19" fmla="*/ 1710 h 6454"/>
                <a:gd name="T20" fmla="*/ 868 w 6048"/>
                <a:gd name="T21" fmla="*/ 1086 h 6454"/>
                <a:gd name="T22" fmla="*/ 1520 w 6048"/>
                <a:gd name="T23" fmla="*/ 554 h 6454"/>
                <a:gd name="T24" fmla="*/ 1689 w 6048"/>
                <a:gd name="T25" fmla="*/ 498 h 6454"/>
                <a:gd name="T26" fmla="*/ 2037 w 6048"/>
                <a:gd name="T27" fmla="*/ 277 h 6454"/>
                <a:gd name="T28" fmla="*/ 2599 w 6048"/>
                <a:gd name="T29" fmla="*/ 8 h 6454"/>
                <a:gd name="T30" fmla="*/ 3533 w 6048"/>
                <a:gd name="T31" fmla="*/ 348 h 6454"/>
                <a:gd name="T32" fmla="*/ 3890 w 6048"/>
                <a:gd name="T33" fmla="*/ 542 h 6454"/>
                <a:gd name="T34" fmla="*/ 4241 w 6048"/>
                <a:gd name="T35" fmla="*/ 605 h 6454"/>
                <a:gd name="T36" fmla="*/ 4453 w 6048"/>
                <a:gd name="T37" fmla="*/ 633 h 6454"/>
                <a:gd name="T38" fmla="*/ 4936 w 6048"/>
                <a:gd name="T39" fmla="*/ 979 h 6454"/>
                <a:gd name="T40" fmla="*/ 5018 w 6048"/>
                <a:gd name="T41" fmla="*/ 1531 h 6454"/>
                <a:gd name="T42" fmla="*/ 5151 w 6048"/>
                <a:gd name="T43" fmla="*/ 1795 h 6454"/>
                <a:gd name="T44" fmla="*/ 5368 w 6048"/>
                <a:gd name="T45" fmla="*/ 1950 h 6454"/>
                <a:gd name="T46" fmla="*/ 5996 w 6048"/>
                <a:gd name="T47" fmla="*/ 2735 h 6454"/>
                <a:gd name="T48" fmla="*/ 6034 w 6048"/>
                <a:gd name="T49" fmla="*/ 3200 h 6454"/>
                <a:gd name="T50" fmla="*/ 5595 w 6048"/>
                <a:gd name="T51" fmla="*/ 3957 h 6454"/>
                <a:gd name="T52" fmla="*/ 5251 w 6048"/>
                <a:gd name="T53" fmla="*/ 4408 h 6454"/>
                <a:gd name="T54" fmla="*/ 5153 w 6048"/>
                <a:gd name="T55" fmla="*/ 4710 h 6454"/>
                <a:gd name="T56" fmla="*/ 4669 w 6048"/>
                <a:gd name="T57" fmla="*/ 5370 h 6454"/>
                <a:gd name="T58" fmla="*/ 3341 w 6048"/>
                <a:gd name="T59" fmla="*/ 6344 h 6454"/>
                <a:gd name="T60" fmla="*/ 2886 w 6048"/>
                <a:gd name="T61" fmla="*/ 6447 h 6454"/>
                <a:gd name="T62" fmla="*/ 2599 w 6048"/>
                <a:gd name="T63" fmla="*/ 9 h 6454"/>
                <a:gd name="T64" fmla="*/ 2037 w 6048"/>
                <a:gd name="T65" fmla="*/ 277 h 6454"/>
                <a:gd name="T66" fmla="*/ 1690 w 6048"/>
                <a:gd name="T67" fmla="*/ 499 h 6454"/>
                <a:gd name="T68" fmla="*/ 1520 w 6048"/>
                <a:gd name="T69" fmla="*/ 555 h 6454"/>
                <a:gd name="T70" fmla="*/ 869 w 6048"/>
                <a:gd name="T71" fmla="*/ 1087 h 6454"/>
                <a:gd name="T72" fmla="*/ 531 w 6048"/>
                <a:gd name="T73" fmla="*/ 1711 h 6454"/>
                <a:gd name="T74" fmla="*/ 257 w 6048"/>
                <a:gd name="T75" fmla="*/ 2305 h 6454"/>
                <a:gd name="T76" fmla="*/ 220 w 6048"/>
                <a:gd name="T77" fmla="*/ 2594 h 6454"/>
                <a:gd name="T78" fmla="*/ 11 w 6048"/>
                <a:gd name="T79" fmla="*/ 3554 h 6454"/>
                <a:gd name="T80" fmla="*/ 29 w 6048"/>
                <a:gd name="T81" fmla="*/ 4060 h 6454"/>
                <a:gd name="T82" fmla="*/ 185 w 6048"/>
                <a:gd name="T83" fmla="*/ 4525 h 6454"/>
                <a:gd name="T84" fmla="*/ 1062 w 6048"/>
                <a:gd name="T85" fmla="*/ 5151 h 6454"/>
                <a:gd name="T86" fmla="*/ 1491 w 6048"/>
                <a:gd name="T87" fmla="*/ 5365 h 6454"/>
                <a:gd name="T88" fmla="*/ 2025 w 6048"/>
                <a:gd name="T89" fmla="*/ 5887 h 6454"/>
                <a:gd name="T90" fmla="*/ 2304 w 6048"/>
                <a:gd name="T91" fmla="*/ 6200 h 6454"/>
                <a:gd name="T92" fmla="*/ 2985 w 6048"/>
                <a:gd name="T93" fmla="*/ 6441 h 6454"/>
                <a:gd name="T94" fmla="*/ 3966 w 6048"/>
                <a:gd name="T95" fmla="*/ 5949 h 6454"/>
                <a:gd name="T96" fmla="*/ 4953 w 6048"/>
                <a:gd name="T97" fmla="*/ 5062 h 6454"/>
                <a:gd name="T98" fmla="*/ 5191 w 6048"/>
                <a:gd name="T99" fmla="*/ 4585 h 6454"/>
                <a:gd name="T100" fmla="*/ 5296 w 6048"/>
                <a:gd name="T101" fmla="*/ 4317 h 6454"/>
                <a:gd name="T102" fmla="*/ 5873 w 6048"/>
                <a:gd name="T103" fmla="*/ 3631 h 6454"/>
                <a:gd name="T104" fmla="*/ 6041 w 6048"/>
                <a:gd name="T105" fmla="*/ 2966 h 6454"/>
                <a:gd name="T106" fmla="*/ 5696 w 6048"/>
                <a:gd name="T107" fmla="*/ 2240 h 6454"/>
                <a:gd name="T108" fmla="*/ 5312 w 6048"/>
                <a:gd name="T109" fmla="*/ 1915 h 6454"/>
                <a:gd name="T110" fmla="*/ 5089 w 6048"/>
                <a:gd name="T111" fmla="*/ 1722 h 6454"/>
                <a:gd name="T112" fmla="*/ 4995 w 6048"/>
                <a:gd name="T113" fmla="*/ 1319 h 6454"/>
                <a:gd name="T114" fmla="*/ 4739 w 6048"/>
                <a:gd name="T115" fmla="*/ 751 h 6454"/>
                <a:gd name="T116" fmla="*/ 4307 w 6048"/>
                <a:gd name="T117" fmla="*/ 612 h 6454"/>
                <a:gd name="T118" fmla="*/ 4180 w 6048"/>
                <a:gd name="T119" fmla="*/ 600 h 6454"/>
                <a:gd name="T120" fmla="*/ 3595 w 6048"/>
                <a:gd name="T121" fmla="*/ 391 h 6454"/>
                <a:gd name="T122" fmla="*/ 2932 w 6048"/>
                <a:gd name="T123" fmla="*/ 42 h 6454"/>
                <a:gd name="T124" fmla="*/ 2599 w 6048"/>
                <a:gd name="T125" fmla="*/ 9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8" h="6454">
                  <a:moveTo>
                    <a:pt x="2621" y="6403"/>
                  </a:moveTo>
                  <a:cubicBezTo>
                    <a:pt x="2513" y="6364"/>
                    <a:pt x="2409" y="6298"/>
                    <a:pt x="2304" y="6201"/>
                  </a:cubicBezTo>
                  <a:cubicBezTo>
                    <a:pt x="2205" y="6110"/>
                    <a:pt x="2117" y="6003"/>
                    <a:pt x="2042" y="5910"/>
                  </a:cubicBezTo>
                  <a:cubicBezTo>
                    <a:pt x="2036" y="5903"/>
                    <a:pt x="2030" y="5895"/>
                    <a:pt x="2024" y="5888"/>
                  </a:cubicBezTo>
                  <a:cubicBezTo>
                    <a:pt x="1979" y="5831"/>
                    <a:pt x="1931" y="5772"/>
                    <a:pt x="1883" y="5717"/>
                  </a:cubicBezTo>
                  <a:cubicBezTo>
                    <a:pt x="1755" y="5569"/>
                    <a:pt x="1626" y="5454"/>
                    <a:pt x="1490" y="5365"/>
                  </a:cubicBezTo>
                  <a:cubicBezTo>
                    <a:pt x="1404" y="5309"/>
                    <a:pt x="1306" y="5258"/>
                    <a:pt x="1182" y="5203"/>
                  </a:cubicBezTo>
                  <a:cubicBezTo>
                    <a:pt x="1142" y="5186"/>
                    <a:pt x="1101" y="5169"/>
                    <a:pt x="1062" y="5152"/>
                  </a:cubicBezTo>
                  <a:cubicBezTo>
                    <a:pt x="801" y="5041"/>
                    <a:pt x="532" y="4926"/>
                    <a:pt x="337" y="4727"/>
                  </a:cubicBezTo>
                  <a:cubicBezTo>
                    <a:pt x="278" y="4666"/>
                    <a:pt x="226" y="4599"/>
                    <a:pt x="184" y="4526"/>
                  </a:cubicBezTo>
                  <a:cubicBezTo>
                    <a:pt x="145" y="4457"/>
                    <a:pt x="113" y="4384"/>
                    <a:pt x="86" y="4301"/>
                  </a:cubicBezTo>
                  <a:cubicBezTo>
                    <a:pt x="62" y="4228"/>
                    <a:pt x="44" y="4149"/>
                    <a:pt x="28" y="4060"/>
                  </a:cubicBezTo>
                  <a:cubicBezTo>
                    <a:pt x="14" y="3979"/>
                    <a:pt x="6" y="3893"/>
                    <a:pt x="3" y="3807"/>
                  </a:cubicBezTo>
                  <a:cubicBezTo>
                    <a:pt x="0" y="3723"/>
                    <a:pt x="3" y="3638"/>
                    <a:pt x="11" y="3554"/>
                  </a:cubicBezTo>
                  <a:cubicBezTo>
                    <a:pt x="25" y="3396"/>
                    <a:pt x="71" y="3240"/>
                    <a:pt x="116" y="3089"/>
                  </a:cubicBezTo>
                  <a:cubicBezTo>
                    <a:pt x="166" y="2918"/>
                    <a:pt x="214" y="2757"/>
                    <a:pt x="220" y="2594"/>
                  </a:cubicBezTo>
                  <a:cubicBezTo>
                    <a:pt x="220" y="2571"/>
                    <a:pt x="222" y="2547"/>
                    <a:pt x="224" y="2520"/>
                  </a:cubicBezTo>
                  <a:cubicBezTo>
                    <a:pt x="229" y="2448"/>
                    <a:pt x="240" y="2375"/>
                    <a:pt x="256" y="2305"/>
                  </a:cubicBezTo>
                  <a:cubicBezTo>
                    <a:pt x="272" y="2236"/>
                    <a:pt x="293" y="2167"/>
                    <a:pt x="319" y="2099"/>
                  </a:cubicBezTo>
                  <a:cubicBezTo>
                    <a:pt x="369" y="1969"/>
                    <a:pt x="438" y="1841"/>
                    <a:pt x="530" y="1710"/>
                  </a:cubicBezTo>
                  <a:cubicBezTo>
                    <a:pt x="596" y="1616"/>
                    <a:pt x="649" y="1503"/>
                    <a:pt x="700" y="1394"/>
                  </a:cubicBezTo>
                  <a:cubicBezTo>
                    <a:pt x="754" y="1281"/>
                    <a:pt x="805" y="1173"/>
                    <a:pt x="868" y="1086"/>
                  </a:cubicBezTo>
                  <a:cubicBezTo>
                    <a:pt x="971" y="945"/>
                    <a:pt x="1086" y="797"/>
                    <a:pt x="1246" y="690"/>
                  </a:cubicBezTo>
                  <a:cubicBezTo>
                    <a:pt x="1330" y="634"/>
                    <a:pt x="1425" y="587"/>
                    <a:pt x="1520" y="554"/>
                  </a:cubicBezTo>
                  <a:cubicBezTo>
                    <a:pt x="1543" y="546"/>
                    <a:pt x="1566" y="539"/>
                    <a:pt x="1588" y="532"/>
                  </a:cubicBezTo>
                  <a:cubicBezTo>
                    <a:pt x="1623" y="521"/>
                    <a:pt x="1656" y="511"/>
                    <a:pt x="1689" y="498"/>
                  </a:cubicBezTo>
                  <a:cubicBezTo>
                    <a:pt x="1720" y="486"/>
                    <a:pt x="1749" y="474"/>
                    <a:pt x="1776" y="459"/>
                  </a:cubicBezTo>
                  <a:cubicBezTo>
                    <a:pt x="1867" y="412"/>
                    <a:pt x="1953" y="343"/>
                    <a:pt x="2037" y="277"/>
                  </a:cubicBezTo>
                  <a:cubicBezTo>
                    <a:pt x="2114" y="214"/>
                    <a:pt x="2195" y="150"/>
                    <a:pt x="2279" y="103"/>
                  </a:cubicBezTo>
                  <a:cubicBezTo>
                    <a:pt x="2378" y="49"/>
                    <a:pt x="2486" y="17"/>
                    <a:pt x="2599" y="8"/>
                  </a:cubicBezTo>
                  <a:cubicBezTo>
                    <a:pt x="2703" y="0"/>
                    <a:pt x="2815" y="11"/>
                    <a:pt x="2932" y="41"/>
                  </a:cubicBezTo>
                  <a:cubicBezTo>
                    <a:pt x="3151" y="98"/>
                    <a:pt x="3380" y="244"/>
                    <a:pt x="3533" y="348"/>
                  </a:cubicBezTo>
                  <a:cubicBezTo>
                    <a:pt x="3556" y="365"/>
                    <a:pt x="3576" y="378"/>
                    <a:pt x="3595" y="391"/>
                  </a:cubicBezTo>
                  <a:cubicBezTo>
                    <a:pt x="3677" y="445"/>
                    <a:pt x="3770" y="502"/>
                    <a:pt x="3890" y="542"/>
                  </a:cubicBezTo>
                  <a:cubicBezTo>
                    <a:pt x="3987" y="575"/>
                    <a:pt x="4096" y="590"/>
                    <a:pt x="4180" y="599"/>
                  </a:cubicBezTo>
                  <a:cubicBezTo>
                    <a:pt x="4201" y="601"/>
                    <a:pt x="4221" y="603"/>
                    <a:pt x="4241" y="605"/>
                  </a:cubicBezTo>
                  <a:cubicBezTo>
                    <a:pt x="4263" y="607"/>
                    <a:pt x="4285" y="609"/>
                    <a:pt x="4307" y="611"/>
                  </a:cubicBezTo>
                  <a:cubicBezTo>
                    <a:pt x="4365" y="617"/>
                    <a:pt x="4411" y="624"/>
                    <a:pt x="4453" y="633"/>
                  </a:cubicBezTo>
                  <a:cubicBezTo>
                    <a:pt x="4560" y="657"/>
                    <a:pt x="4659" y="697"/>
                    <a:pt x="4739" y="751"/>
                  </a:cubicBezTo>
                  <a:cubicBezTo>
                    <a:pt x="4830" y="812"/>
                    <a:pt x="4897" y="889"/>
                    <a:pt x="4936" y="979"/>
                  </a:cubicBezTo>
                  <a:cubicBezTo>
                    <a:pt x="4981" y="1082"/>
                    <a:pt x="4989" y="1203"/>
                    <a:pt x="4996" y="1319"/>
                  </a:cubicBezTo>
                  <a:cubicBezTo>
                    <a:pt x="5000" y="1390"/>
                    <a:pt x="5005" y="1463"/>
                    <a:pt x="5018" y="1531"/>
                  </a:cubicBezTo>
                  <a:cubicBezTo>
                    <a:pt x="5032" y="1607"/>
                    <a:pt x="5055" y="1669"/>
                    <a:pt x="5090" y="1721"/>
                  </a:cubicBezTo>
                  <a:cubicBezTo>
                    <a:pt x="5107" y="1747"/>
                    <a:pt x="5127" y="1771"/>
                    <a:pt x="5151" y="1795"/>
                  </a:cubicBezTo>
                  <a:cubicBezTo>
                    <a:pt x="5200" y="1842"/>
                    <a:pt x="5257" y="1879"/>
                    <a:pt x="5313" y="1915"/>
                  </a:cubicBezTo>
                  <a:cubicBezTo>
                    <a:pt x="5331" y="1926"/>
                    <a:pt x="5349" y="1938"/>
                    <a:pt x="5368" y="1950"/>
                  </a:cubicBezTo>
                  <a:cubicBezTo>
                    <a:pt x="5483" y="2027"/>
                    <a:pt x="5594" y="2125"/>
                    <a:pt x="5697" y="2240"/>
                  </a:cubicBezTo>
                  <a:cubicBezTo>
                    <a:pt x="5842" y="2402"/>
                    <a:pt x="5943" y="2569"/>
                    <a:pt x="5996" y="2735"/>
                  </a:cubicBezTo>
                  <a:cubicBezTo>
                    <a:pt x="6020" y="2809"/>
                    <a:pt x="6035" y="2887"/>
                    <a:pt x="6042" y="2966"/>
                  </a:cubicBezTo>
                  <a:cubicBezTo>
                    <a:pt x="6048" y="3043"/>
                    <a:pt x="6045" y="3122"/>
                    <a:pt x="6034" y="3200"/>
                  </a:cubicBezTo>
                  <a:cubicBezTo>
                    <a:pt x="6012" y="3355"/>
                    <a:pt x="5957" y="3504"/>
                    <a:pt x="5874" y="3631"/>
                  </a:cubicBezTo>
                  <a:cubicBezTo>
                    <a:pt x="5796" y="3750"/>
                    <a:pt x="5694" y="3855"/>
                    <a:pt x="5595" y="3957"/>
                  </a:cubicBezTo>
                  <a:cubicBezTo>
                    <a:pt x="5486" y="4069"/>
                    <a:pt x="5373" y="4185"/>
                    <a:pt x="5296" y="4318"/>
                  </a:cubicBezTo>
                  <a:cubicBezTo>
                    <a:pt x="5279" y="4348"/>
                    <a:pt x="5263" y="4378"/>
                    <a:pt x="5251" y="4408"/>
                  </a:cubicBezTo>
                  <a:cubicBezTo>
                    <a:pt x="5226" y="4466"/>
                    <a:pt x="5208" y="4527"/>
                    <a:pt x="5192" y="4585"/>
                  </a:cubicBezTo>
                  <a:cubicBezTo>
                    <a:pt x="5180" y="4627"/>
                    <a:pt x="5168" y="4669"/>
                    <a:pt x="5153" y="4710"/>
                  </a:cubicBezTo>
                  <a:cubicBezTo>
                    <a:pt x="5111" y="4828"/>
                    <a:pt x="5046" y="4943"/>
                    <a:pt x="4954" y="5063"/>
                  </a:cubicBezTo>
                  <a:cubicBezTo>
                    <a:pt x="4879" y="5160"/>
                    <a:pt x="4788" y="5257"/>
                    <a:pt x="4669" y="5370"/>
                  </a:cubicBezTo>
                  <a:cubicBezTo>
                    <a:pt x="4442" y="5584"/>
                    <a:pt x="4197" y="5775"/>
                    <a:pt x="3966" y="5950"/>
                  </a:cubicBezTo>
                  <a:cubicBezTo>
                    <a:pt x="3764" y="6102"/>
                    <a:pt x="3564" y="6247"/>
                    <a:pt x="3341" y="6344"/>
                  </a:cubicBezTo>
                  <a:cubicBezTo>
                    <a:pt x="3220" y="6396"/>
                    <a:pt x="3100" y="6429"/>
                    <a:pt x="2985" y="6441"/>
                  </a:cubicBezTo>
                  <a:cubicBezTo>
                    <a:pt x="2951" y="6445"/>
                    <a:pt x="2918" y="6447"/>
                    <a:pt x="2886" y="6447"/>
                  </a:cubicBezTo>
                  <a:cubicBezTo>
                    <a:pt x="2792" y="6447"/>
                    <a:pt x="2703" y="6432"/>
                    <a:pt x="2621" y="6403"/>
                  </a:cubicBezTo>
                  <a:moveTo>
                    <a:pt x="2599" y="9"/>
                  </a:moveTo>
                  <a:cubicBezTo>
                    <a:pt x="2486" y="17"/>
                    <a:pt x="2378" y="50"/>
                    <a:pt x="2280" y="104"/>
                  </a:cubicBezTo>
                  <a:cubicBezTo>
                    <a:pt x="2195" y="151"/>
                    <a:pt x="2115" y="215"/>
                    <a:pt x="2037" y="277"/>
                  </a:cubicBezTo>
                  <a:cubicBezTo>
                    <a:pt x="1954" y="344"/>
                    <a:pt x="1868" y="413"/>
                    <a:pt x="1776" y="460"/>
                  </a:cubicBezTo>
                  <a:cubicBezTo>
                    <a:pt x="1749" y="474"/>
                    <a:pt x="1720" y="487"/>
                    <a:pt x="1690" y="499"/>
                  </a:cubicBezTo>
                  <a:cubicBezTo>
                    <a:pt x="1656" y="511"/>
                    <a:pt x="1623" y="522"/>
                    <a:pt x="1589" y="533"/>
                  </a:cubicBezTo>
                  <a:cubicBezTo>
                    <a:pt x="1566" y="540"/>
                    <a:pt x="1543" y="547"/>
                    <a:pt x="1520" y="555"/>
                  </a:cubicBezTo>
                  <a:cubicBezTo>
                    <a:pt x="1425" y="587"/>
                    <a:pt x="1330" y="634"/>
                    <a:pt x="1246" y="691"/>
                  </a:cubicBezTo>
                  <a:cubicBezTo>
                    <a:pt x="1086" y="798"/>
                    <a:pt x="972" y="945"/>
                    <a:pt x="869" y="1087"/>
                  </a:cubicBezTo>
                  <a:cubicBezTo>
                    <a:pt x="805" y="1174"/>
                    <a:pt x="755" y="1281"/>
                    <a:pt x="701" y="1395"/>
                  </a:cubicBezTo>
                  <a:cubicBezTo>
                    <a:pt x="650" y="1504"/>
                    <a:pt x="596" y="1616"/>
                    <a:pt x="531" y="1711"/>
                  </a:cubicBezTo>
                  <a:cubicBezTo>
                    <a:pt x="439" y="1842"/>
                    <a:pt x="370" y="1969"/>
                    <a:pt x="320" y="2100"/>
                  </a:cubicBezTo>
                  <a:cubicBezTo>
                    <a:pt x="294" y="2167"/>
                    <a:pt x="272" y="2236"/>
                    <a:pt x="257" y="2305"/>
                  </a:cubicBezTo>
                  <a:cubicBezTo>
                    <a:pt x="241" y="2375"/>
                    <a:pt x="230" y="2448"/>
                    <a:pt x="224" y="2520"/>
                  </a:cubicBezTo>
                  <a:cubicBezTo>
                    <a:pt x="223" y="2547"/>
                    <a:pt x="221" y="2571"/>
                    <a:pt x="220" y="2594"/>
                  </a:cubicBezTo>
                  <a:cubicBezTo>
                    <a:pt x="214" y="2757"/>
                    <a:pt x="167" y="2918"/>
                    <a:pt x="117" y="3089"/>
                  </a:cubicBezTo>
                  <a:cubicBezTo>
                    <a:pt x="72" y="3240"/>
                    <a:pt x="26" y="3397"/>
                    <a:pt x="11" y="3554"/>
                  </a:cubicBezTo>
                  <a:cubicBezTo>
                    <a:pt x="3" y="3638"/>
                    <a:pt x="1" y="3723"/>
                    <a:pt x="4" y="3807"/>
                  </a:cubicBezTo>
                  <a:cubicBezTo>
                    <a:pt x="6" y="3893"/>
                    <a:pt x="15" y="3978"/>
                    <a:pt x="29" y="4060"/>
                  </a:cubicBezTo>
                  <a:cubicBezTo>
                    <a:pt x="44" y="4149"/>
                    <a:pt x="63" y="4228"/>
                    <a:pt x="87" y="4300"/>
                  </a:cubicBezTo>
                  <a:cubicBezTo>
                    <a:pt x="114" y="4383"/>
                    <a:pt x="146" y="4457"/>
                    <a:pt x="185" y="4525"/>
                  </a:cubicBezTo>
                  <a:cubicBezTo>
                    <a:pt x="227" y="4598"/>
                    <a:pt x="278" y="4666"/>
                    <a:pt x="337" y="4726"/>
                  </a:cubicBezTo>
                  <a:cubicBezTo>
                    <a:pt x="532" y="4925"/>
                    <a:pt x="802" y="5040"/>
                    <a:pt x="1062" y="5151"/>
                  </a:cubicBezTo>
                  <a:cubicBezTo>
                    <a:pt x="1101" y="5168"/>
                    <a:pt x="1142" y="5185"/>
                    <a:pt x="1182" y="5203"/>
                  </a:cubicBezTo>
                  <a:cubicBezTo>
                    <a:pt x="1307" y="5257"/>
                    <a:pt x="1405" y="5309"/>
                    <a:pt x="1491" y="5365"/>
                  </a:cubicBezTo>
                  <a:cubicBezTo>
                    <a:pt x="1627" y="5453"/>
                    <a:pt x="1755" y="5568"/>
                    <a:pt x="1884" y="5716"/>
                  </a:cubicBezTo>
                  <a:cubicBezTo>
                    <a:pt x="1932" y="5772"/>
                    <a:pt x="1979" y="5830"/>
                    <a:pt x="2025" y="5887"/>
                  </a:cubicBezTo>
                  <a:cubicBezTo>
                    <a:pt x="2031" y="5895"/>
                    <a:pt x="2037" y="5902"/>
                    <a:pt x="2043" y="5910"/>
                  </a:cubicBezTo>
                  <a:cubicBezTo>
                    <a:pt x="2118" y="6003"/>
                    <a:pt x="2206" y="6110"/>
                    <a:pt x="2304" y="6200"/>
                  </a:cubicBezTo>
                  <a:cubicBezTo>
                    <a:pt x="2410" y="6298"/>
                    <a:pt x="2513" y="6364"/>
                    <a:pt x="2621" y="6402"/>
                  </a:cubicBezTo>
                  <a:cubicBezTo>
                    <a:pt x="2732" y="6441"/>
                    <a:pt x="2854" y="6454"/>
                    <a:pt x="2985" y="6441"/>
                  </a:cubicBezTo>
                  <a:cubicBezTo>
                    <a:pt x="3100" y="6429"/>
                    <a:pt x="3220" y="6396"/>
                    <a:pt x="3341" y="6343"/>
                  </a:cubicBezTo>
                  <a:cubicBezTo>
                    <a:pt x="3564" y="6246"/>
                    <a:pt x="3764" y="6102"/>
                    <a:pt x="3966" y="5949"/>
                  </a:cubicBezTo>
                  <a:cubicBezTo>
                    <a:pt x="4197" y="5775"/>
                    <a:pt x="4442" y="5583"/>
                    <a:pt x="4668" y="5369"/>
                  </a:cubicBezTo>
                  <a:cubicBezTo>
                    <a:pt x="4788" y="5257"/>
                    <a:pt x="4878" y="5159"/>
                    <a:pt x="4953" y="5062"/>
                  </a:cubicBezTo>
                  <a:cubicBezTo>
                    <a:pt x="5045" y="4942"/>
                    <a:pt x="5111" y="4827"/>
                    <a:pt x="5152" y="4710"/>
                  </a:cubicBezTo>
                  <a:cubicBezTo>
                    <a:pt x="5167" y="4669"/>
                    <a:pt x="5179" y="4626"/>
                    <a:pt x="5191" y="4585"/>
                  </a:cubicBezTo>
                  <a:cubicBezTo>
                    <a:pt x="5208" y="4527"/>
                    <a:pt x="5225" y="4466"/>
                    <a:pt x="5250" y="4408"/>
                  </a:cubicBezTo>
                  <a:cubicBezTo>
                    <a:pt x="5263" y="4378"/>
                    <a:pt x="5278" y="4347"/>
                    <a:pt x="5296" y="4317"/>
                  </a:cubicBezTo>
                  <a:cubicBezTo>
                    <a:pt x="5373" y="4185"/>
                    <a:pt x="5485" y="4069"/>
                    <a:pt x="5594" y="3957"/>
                  </a:cubicBezTo>
                  <a:cubicBezTo>
                    <a:pt x="5693" y="3855"/>
                    <a:pt x="5796" y="3750"/>
                    <a:pt x="5873" y="3631"/>
                  </a:cubicBezTo>
                  <a:cubicBezTo>
                    <a:pt x="5956" y="3504"/>
                    <a:pt x="6012" y="3354"/>
                    <a:pt x="6033" y="3200"/>
                  </a:cubicBezTo>
                  <a:cubicBezTo>
                    <a:pt x="6044" y="3122"/>
                    <a:pt x="6047" y="3043"/>
                    <a:pt x="6041" y="2966"/>
                  </a:cubicBezTo>
                  <a:cubicBezTo>
                    <a:pt x="6035" y="2887"/>
                    <a:pt x="6019" y="2809"/>
                    <a:pt x="5996" y="2735"/>
                  </a:cubicBezTo>
                  <a:cubicBezTo>
                    <a:pt x="5942" y="2569"/>
                    <a:pt x="5842" y="2403"/>
                    <a:pt x="5696" y="2240"/>
                  </a:cubicBezTo>
                  <a:cubicBezTo>
                    <a:pt x="5593" y="2125"/>
                    <a:pt x="5483" y="2028"/>
                    <a:pt x="5367" y="1951"/>
                  </a:cubicBezTo>
                  <a:cubicBezTo>
                    <a:pt x="5349" y="1939"/>
                    <a:pt x="5330" y="1927"/>
                    <a:pt x="5312" y="1915"/>
                  </a:cubicBezTo>
                  <a:cubicBezTo>
                    <a:pt x="5257" y="1879"/>
                    <a:pt x="5199" y="1842"/>
                    <a:pt x="5151" y="1796"/>
                  </a:cubicBezTo>
                  <a:cubicBezTo>
                    <a:pt x="5126" y="1772"/>
                    <a:pt x="5106" y="1748"/>
                    <a:pt x="5089" y="1722"/>
                  </a:cubicBezTo>
                  <a:cubicBezTo>
                    <a:pt x="5055" y="1670"/>
                    <a:pt x="5031" y="1607"/>
                    <a:pt x="5017" y="1531"/>
                  </a:cubicBezTo>
                  <a:cubicBezTo>
                    <a:pt x="5004" y="1463"/>
                    <a:pt x="5000" y="1390"/>
                    <a:pt x="4995" y="1319"/>
                  </a:cubicBezTo>
                  <a:cubicBezTo>
                    <a:pt x="4988" y="1203"/>
                    <a:pt x="4981" y="1083"/>
                    <a:pt x="4935" y="979"/>
                  </a:cubicBezTo>
                  <a:cubicBezTo>
                    <a:pt x="4896" y="889"/>
                    <a:pt x="4830" y="812"/>
                    <a:pt x="4739" y="751"/>
                  </a:cubicBezTo>
                  <a:cubicBezTo>
                    <a:pt x="4659" y="698"/>
                    <a:pt x="4560" y="657"/>
                    <a:pt x="4453" y="634"/>
                  </a:cubicBezTo>
                  <a:cubicBezTo>
                    <a:pt x="4411" y="625"/>
                    <a:pt x="4364" y="618"/>
                    <a:pt x="4307" y="612"/>
                  </a:cubicBezTo>
                  <a:cubicBezTo>
                    <a:pt x="4285" y="610"/>
                    <a:pt x="4263" y="608"/>
                    <a:pt x="4241" y="605"/>
                  </a:cubicBezTo>
                  <a:cubicBezTo>
                    <a:pt x="4221" y="604"/>
                    <a:pt x="4201" y="602"/>
                    <a:pt x="4180" y="600"/>
                  </a:cubicBezTo>
                  <a:cubicBezTo>
                    <a:pt x="4096" y="591"/>
                    <a:pt x="3986" y="576"/>
                    <a:pt x="3890" y="543"/>
                  </a:cubicBezTo>
                  <a:cubicBezTo>
                    <a:pt x="3769" y="502"/>
                    <a:pt x="3677" y="446"/>
                    <a:pt x="3595" y="391"/>
                  </a:cubicBezTo>
                  <a:cubicBezTo>
                    <a:pt x="3576" y="379"/>
                    <a:pt x="3556" y="365"/>
                    <a:pt x="3532" y="349"/>
                  </a:cubicBezTo>
                  <a:cubicBezTo>
                    <a:pt x="3379" y="244"/>
                    <a:pt x="3151" y="99"/>
                    <a:pt x="2932" y="42"/>
                  </a:cubicBezTo>
                  <a:cubicBezTo>
                    <a:pt x="2840" y="18"/>
                    <a:pt x="2751" y="6"/>
                    <a:pt x="2667" y="6"/>
                  </a:cubicBezTo>
                  <a:cubicBezTo>
                    <a:pt x="2644" y="6"/>
                    <a:pt x="2621" y="7"/>
                    <a:pt x="2599" y="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98" name="Freeform 63">
              <a:extLst>
                <a:ext uri="{FF2B5EF4-FFF2-40B4-BE49-F238E27FC236}">
                  <a16:creationId xmlns:a16="http://schemas.microsoft.com/office/drawing/2014/main" id="{F68C45E8-760E-4728-8A30-4BF1E2575F8E}"/>
                </a:ext>
              </a:extLst>
            </p:cNvPr>
            <p:cNvSpPr>
              <a:spLocks noEditPoints="1"/>
            </p:cNvSpPr>
            <p:nvPr/>
          </p:nvSpPr>
          <p:spPr bwMode="auto">
            <a:xfrm>
              <a:off x="3474" y="-241"/>
              <a:ext cx="4542" cy="4813"/>
            </a:xfrm>
            <a:custGeom>
              <a:avLst/>
              <a:gdLst>
                <a:gd name="T0" fmla="*/ 2058 w 6136"/>
                <a:gd name="T1" fmla="*/ 5951 h 6503"/>
                <a:gd name="T2" fmla="*/ 1710 w 6136"/>
                <a:gd name="T3" fmla="*/ 5569 h 6503"/>
                <a:gd name="T4" fmla="*/ 1049 w 6136"/>
                <a:gd name="T5" fmla="*/ 5181 h 6503"/>
                <a:gd name="T6" fmla="*/ 32 w 6136"/>
                <a:gd name="T7" fmla="*/ 4122 h 6503"/>
                <a:gd name="T8" fmla="*/ 114 w 6136"/>
                <a:gd name="T9" fmla="*/ 3135 h 6503"/>
                <a:gd name="T10" fmla="*/ 529 w 6136"/>
                <a:gd name="T11" fmla="*/ 1683 h 6503"/>
                <a:gd name="T12" fmla="*/ 1072 w 6136"/>
                <a:gd name="T13" fmla="*/ 869 h 6503"/>
                <a:gd name="T14" fmla="*/ 1621 w 6136"/>
                <a:gd name="T15" fmla="*/ 532 h 6503"/>
                <a:gd name="T16" fmla="*/ 2061 w 6136"/>
                <a:gd name="T17" fmla="*/ 274 h 6503"/>
                <a:gd name="T18" fmla="*/ 2995 w 6136"/>
                <a:gd name="T19" fmla="*/ 51 h 6503"/>
                <a:gd name="T20" fmla="*/ 3663 w 6136"/>
                <a:gd name="T21" fmla="*/ 399 h 6503"/>
                <a:gd name="T22" fmla="*/ 4296 w 6136"/>
                <a:gd name="T23" fmla="*/ 597 h 6503"/>
                <a:gd name="T24" fmla="*/ 4815 w 6136"/>
                <a:gd name="T25" fmla="*/ 761 h 6503"/>
                <a:gd name="T26" fmla="*/ 5075 w 6136"/>
                <a:gd name="T27" fmla="*/ 1546 h 6503"/>
                <a:gd name="T28" fmla="*/ 5380 w 6136"/>
                <a:gd name="T29" fmla="*/ 1923 h 6503"/>
                <a:gd name="T30" fmla="*/ 5777 w 6136"/>
                <a:gd name="T31" fmla="*/ 2238 h 6503"/>
                <a:gd name="T32" fmla="*/ 6111 w 6136"/>
                <a:gd name="T33" fmla="*/ 3203 h 6503"/>
                <a:gd name="T34" fmla="*/ 5347 w 6136"/>
                <a:gd name="T35" fmla="*/ 4331 h 6503"/>
                <a:gd name="T36" fmla="*/ 5211 w 6136"/>
                <a:gd name="T37" fmla="*/ 4735 h 6503"/>
                <a:gd name="T38" fmla="*/ 4012 w 6136"/>
                <a:gd name="T39" fmla="*/ 6002 h 6503"/>
                <a:gd name="T40" fmla="*/ 2920 w 6136"/>
                <a:gd name="T41" fmla="*/ 6496 h 6503"/>
                <a:gd name="T42" fmla="*/ 2327 w 6136"/>
                <a:gd name="T43" fmla="*/ 88 h 6503"/>
                <a:gd name="T44" fmla="*/ 1733 w 6136"/>
                <a:gd name="T45" fmla="*/ 491 h 6503"/>
                <a:gd name="T46" fmla="*/ 1286 w 6136"/>
                <a:gd name="T47" fmla="*/ 692 h 6503"/>
                <a:gd name="T48" fmla="*/ 529 w 6136"/>
                <a:gd name="T49" fmla="*/ 1684 h 6503"/>
                <a:gd name="T50" fmla="*/ 184 w 6136"/>
                <a:gd name="T51" fmla="*/ 2873 h 6503"/>
                <a:gd name="T52" fmla="*/ 4 w 6136"/>
                <a:gd name="T53" fmla="*/ 3871 h 6503"/>
                <a:gd name="T54" fmla="*/ 351 w 6136"/>
                <a:gd name="T55" fmla="*/ 4776 h 6503"/>
                <a:gd name="T56" fmla="*/ 1501 w 6136"/>
                <a:gd name="T57" fmla="*/ 5406 h 6503"/>
                <a:gd name="T58" fmla="*/ 2044 w 6136"/>
                <a:gd name="T59" fmla="*/ 5933 h 6503"/>
                <a:gd name="T60" fmla="*/ 2637 w 6136"/>
                <a:gd name="T61" fmla="*/ 6446 h 6503"/>
                <a:gd name="T62" fmla="*/ 4012 w 6136"/>
                <a:gd name="T63" fmla="*/ 6001 h 6503"/>
                <a:gd name="T64" fmla="*/ 5210 w 6136"/>
                <a:gd name="T65" fmla="*/ 4735 h 6503"/>
                <a:gd name="T66" fmla="*/ 5346 w 6136"/>
                <a:gd name="T67" fmla="*/ 4331 h 6503"/>
                <a:gd name="T68" fmla="*/ 6110 w 6136"/>
                <a:gd name="T69" fmla="*/ 3203 h 6503"/>
                <a:gd name="T70" fmla="*/ 5777 w 6136"/>
                <a:gd name="T71" fmla="*/ 2238 h 6503"/>
                <a:gd name="T72" fmla="*/ 5380 w 6136"/>
                <a:gd name="T73" fmla="*/ 1923 h 6503"/>
                <a:gd name="T74" fmla="*/ 5074 w 6136"/>
                <a:gd name="T75" fmla="*/ 1546 h 6503"/>
                <a:gd name="T76" fmla="*/ 4815 w 6136"/>
                <a:gd name="T77" fmla="*/ 762 h 6503"/>
                <a:gd name="T78" fmla="*/ 4296 w 6136"/>
                <a:gd name="T79" fmla="*/ 598 h 6503"/>
                <a:gd name="T80" fmla="*/ 3662 w 6136"/>
                <a:gd name="T81" fmla="*/ 400 h 6503"/>
                <a:gd name="T82" fmla="*/ 2995 w 6136"/>
                <a:gd name="T83" fmla="*/ 52 h 6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36" h="6503">
                  <a:moveTo>
                    <a:pt x="2637" y="6447"/>
                  </a:moveTo>
                  <a:cubicBezTo>
                    <a:pt x="2529" y="6407"/>
                    <a:pt x="2425" y="6340"/>
                    <a:pt x="2320" y="6242"/>
                  </a:cubicBezTo>
                  <a:cubicBezTo>
                    <a:pt x="2223" y="6153"/>
                    <a:pt x="2137" y="6049"/>
                    <a:pt x="2058" y="5951"/>
                  </a:cubicBezTo>
                  <a:cubicBezTo>
                    <a:pt x="2044" y="5933"/>
                    <a:pt x="2044" y="5933"/>
                    <a:pt x="2044" y="5933"/>
                  </a:cubicBezTo>
                  <a:cubicBezTo>
                    <a:pt x="1996" y="5875"/>
                    <a:pt x="1947" y="5815"/>
                    <a:pt x="1897" y="5758"/>
                  </a:cubicBezTo>
                  <a:cubicBezTo>
                    <a:pt x="1836" y="5688"/>
                    <a:pt x="1773" y="5625"/>
                    <a:pt x="1710" y="5569"/>
                  </a:cubicBezTo>
                  <a:cubicBezTo>
                    <a:pt x="1642" y="5508"/>
                    <a:pt x="1572" y="5453"/>
                    <a:pt x="1501" y="5407"/>
                  </a:cubicBezTo>
                  <a:cubicBezTo>
                    <a:pt x="1414" y="5350"/>
                    <a:pt x="1316" y="5298"/>
                    <a:pt x="1192" y="5243"/>
                  </a:cubicBezTo>
                  <a:cubicBezTo>
                    <a:pt x="1145" y="5222"/>
                    <a:pt x="1096" y="5201"/>
                    <a:pt x="1049" y="5181"/>
                  </a:cubicBezTo>
                  <a:cubicBezTo>
                    <a:pt x="799" y="5075"/>
                    <a:pt x="541" y="4965"/>
                    <a:pt x="350" y="4777"/>
                  </a:cubicBezTo>
                  <a:cubicBezTo>
                    <a:pt x="291" y="4718"/>
                    <a:pt x="239" y="4652"/>
                    <a:pt x="196" y="4580"/>
                  </a:cubicBezTo>
                  <a:cubicBezTo>
                    <a:pt x="120" y="4454"/>
                    <a:pt x="67" y="4304"/>
                    <a:pt x="32" y="4122"/>
                  </a:cubicBezTo>
                  <a:cubicBezTo>
                    <a:pt x="17" y="4041"/>
                    <a:pt x="7" y="3956"/>
                    <a:pt x="3" y="3871"/>
                  </a:cubicBezTo>
                  <a:cubicBezTo>
                    <a:pt x="0" y="3788"/>
                    <a:pt x="1" y="3704"/>
                    <a:pt x="8" y="3620"/>
                  </a:cubicBezTo>
                  <a:cubicBezTo>
                    <a:pt x="21" y="3456"/>
                    <a:pt x="68" y="3292"/>
                    <a:pt x="114" y="3135"/>
                  </a:cubicBezTo>
                  <a:cubicBezTo>
                    <a:pt x="166" y="2955"/>
                    <a:pt x="214" y="2786"/>
                    <a:pt x="218" y="2615"/>
                  </a:cubicBezTo>
                  <a:cubicBezTo>
                    <a:pt x="218" y="2590"/>
                    <a:pt x="219" y="2565"/>
                    <a:pt x="221" y="2537"/>
                  </a:cubicBezTo>
                  <a:cubicBezTo>
                    <a:pt x="238" y="2237"/>
                    <a:pt x="339" y="1958"/>
                    <a:pt x="529" y="1683"/>
                  </a:cubicBezTo>
                  <a:cubicBezTo>
                    <a:pt x="589" y="1597"/>
                    <a:pt x="641" y="1498"/>
                    <a:pt x="692" y="1403"/>
                  </a:cubicBezTo>
                  <a:cubicBezTo>
                    <a:pt x="757" y="1282"/>
                    <a:pt x="818" y="1167"/>
                    <a:pt x="894" y="1074"/>
                  </a:cubicBezTo>
                  <a:cubicBezTo>
                    <a:pt x="944" y="1011"/>
                    <a:pt x="1004" y="938"/>
                    <a:pt x="1072" y="869"/>
                  </a:cubicBezTo>
                  <a:cubicBezTo>
                    <a:pt x="1143" y="797"/>
                    <a:pt x="1213" y="739"/>
                    <a:pt x="1286" y="692"/>
                  </a:cubicBezTo>
                  <a:cubicBezTo>
                    <a:pt x="1369" y="638"/>
                    <a:pt x="1465" y="590"/>
                    <a:pt x="1562" y="553"/>
                  </a:cubicBezTo>
                  <a:cubicBezTo>
                    <a:pt x="1582" y="546"/>
                    <a:pt x="1602" y="539"/>
                    <a:pt x="1621" y="532"/>
                  </a:cubicBezTo>
                  <a:cubicBezTo>
                    <a:pt x="1659" y="518"/>
                    <a:pt x="1696" y="505"/>
                    <a:pt x="1733" y="490"/>
                  </a:cubicBezTo>
                  <a:cubicBezTo>
                    <a:pt x="1763" y="477"/>
                    <a:pt x="1792" y="463"/>
                    <a:pt x="1819" y="448"/>
                  </a:cubicBezTo>
                  <a:cubicBezTo>
                    <a:pt x="1904" y="401"/>
                    <a:pt x="1984" y="336"/>
                    <a:pt x="2061" y="274"/>
                  </a:cubicBezTo>
                  <a:cubicBezTo>
                    <a:pt x="2146" y="206"/>
                    <a:pt x="2233" y="136"/>
                    <a:pt x="2327" y="87"/>
                  </a:cubicBezTo>
                  <a:cubicBezTo>
                    <a:pt x="2428" y="36"/>
                    <a:pt x="2538" y="7"/>
                    <a:pt x="2656" y="3"/>
                  </a:cubicBezTo>
                  <a:cubicBezTo>
                    <a:pt x="2762" y="0"/>
                    <a:pt x="2876" y="16"/>
                    <a:pt x="2995" y="51"/>
                  </a:cubicBezTo>
                  <a:cubicBezTo>
                    <a:pt x="3088" y="79"/>
                    <a:pt x="3189" y="123"/>
                    <a:pt x="3305" y="185"/>
                  </a:cubicBezTo>
                  <a:cubicBezTo>
                    <a:pt x="3403" y="238"/>
                    <a:pt x="3496" y="295"/>
                    <a:pt x="3598" y="359"/>
                  </a:cubicBezTo>
                  <a:cubicBezTo>
                    <a:pt x="3621" y="374"/>
                    <a:pt x="3642" y="387"/>
                    <a:pt x="3663" y="399"/>
                  </a:cubicBezTo>
                  <a:cubicBezTo>
                    <a:pt x="3771" y="464"/>
                    <a:pt x="3866" y="507"/>
                    <a:pt x="3968" y="538"/>
                  </a:cubicBezTo>
                  <a:cubicBezTo>
                    <a:pt x="4061" y="566"/>
                    <a:pt x="4163" y="581"/>
                    <a:pt x="4259" y="593"/>
                  </a:cubicBezTo>
                  <a:cubicBezTo>
                    <a:pt x="4271" y="594"/>
                    <a:pt x="4284" y="596"/>
                    <a:pt x="4296" y="597"/>
                  </a:cubicBezTo>
                  <a:cubicBezTo>
                    <a:pt x="4325" y="600"/>
                    <a:pt x="4356" y="604"/>
                    <a:pt x="4386" y="608"/>
                  </a:cubicBezTo>
                  <a:cubicBezTo>
                    <a:pt x="4442" y="615"/>
                    <a:pt x="4488" y="624"/>
                    <a:pt x="4532" y="634"/>
                  </a:cubicBezTo>
                  <a:cubicBezTo>
                    <a:pt x="4639" y="661"/>
                    <a:pt x="4737" y="705"/>
                    <a:pt x="4815" y="761"/>
                  </a:cubicBezTo>
                  <a:cubicBezTo>
                    <a:pt x="4905" y="825"/>
                    <a:pt x="4969" y="904"/>
                    <a:pt x="5006" y="996"/>
                  </a:cubicBezTo>
                  <a:cubicBezTo>
                    <a:pt x="5047" y="1098"/>
                    <a:pt x="5051" y="1215"/>
                    <a:pt x="5056" y="1329"/>
                  </a:cubicBezTo>
                  <a:cubicBezTo>
                    <a:pt x="5059" y="1401"/>
                    <a:pt x="5062" y="1476"/>
                    <a:pt x="5075" y="1546"/>
                  </a:cubicBezTo>
                  <a:cubicBezTo>
                    <a:pt x="5089" y="1624"/>
                    <a:pt x="5113" y="1687"/>
                    <a:pt x="5150" y="1739"/>
                  </a:cubicBezTo>
                  <a:cubicBezTo>
                    <a:pt x="5168" y="1765"/>
                    <a:pt x="5189" y="1788"/>
                    <a:pt x="5214" y="1811"/>
                  </a:cubicBezTo>
                  <a:cubicBezTo>
                    <a:pt x="5264" y="1856"/>
                    <a:pt x="5323" y="1890"/>
                    <a:pt x="5380" y="1923"/>
                  </a:cubicBezTo>
                  <a:cubicBezTo>
                    <a:pt x="5400" y="1934"/>
                    <a:pt x="5420" y="1946"/>
                    <a:pt x="5439" y="1958"/>
                  </a:cubicBezTo>
                  <a:cubicBezTo>
                    <a:pt x="5499" y="1994"/>
                    <a:pt x="5558" y="2036"/>
                    <a:pt x="5615" y="2083"/>
                  </a:cubicBezTo>
                  <a:cubicBezTo>
                    <a:pt x="5671" y="2130"/>
                    <a:pt x="5726" y="2182"/>
                    <a:pt x="5777" y="2238"/>
                  </a:cubicBezTo>
                  <a:cubicBezTo>
                    <a:pt x="5846" y="2312"/>
                    <a:pt x="5905" y="2390"/>
                    <a:pt x="5954" y="2468"/>
                  </a:cubicBezTo>
                  <a:cubicBezTo>
                    <a:pt x="6008" y="2554"/>
                    <a:pt x="6049" y="2643"/>
                    <a:pt x="6077" y="2731"/>
                  </a:cubicBezTo>
                  <a:cubicBezTo>
                    <a:pt x="6124" y="2880"/>
                    <a:pt x="6136" y="3043"/>
                    <a:pt x="6111" y="3203"/>
                  </a:cubicBezTo>
                  <a:cubicBezTo>
                    <a:pt x="6087" y="3361"/>
                    <a:pt x="6029" y="3512"/>
                    <a:pt x="5942" y="3640"/>
                  </a:cubicBezTo>
                  <a:cubicBezTo>
                    <a:pt x="5863" y="3756"/>
                    <a:pt x="5761" y="3858"/>
                    <a:pt x="5661" y="3957"/>
                  </a:cubicBezTo>
                  <a:cubicBezTo>
                    <a:pt x="5546" y="4073"/>
                    <a:pt x="5426" y="4192"/>
                    <a:pt x="5347" y="4331"/>
                  </a:cubicBezTo>
                  <a:cubicBezTo>
                    <a:pt x="5330" y="4362"/>
                    <a:pt x="5315" y="4393"/>
                    <a:pt x="5302" y="4424"/>
                  </a:cubicBezTo>
                  <a:cubicBezTo>
                    <a:pt x="5277" y="4484"/>
                    <a:pt x="5261" y="4547"/>
                    <a:pt x="5246" y="4608"/>
                  </a:cubicBezTo>
                  <a:cubicBezTo>
                    <a:pt x="5235" y="4650"/>
                    <a:pt x="5224" y="4693"/>
                    <a:pt x="5211" y="4735"/>
                  </a:cubicBezTo>
                  <a:cubicBezTo>
                    <a:pt x="5171" y="4856"/>
                    <a:pt x="5108" y="4975"/>
                    <a:pt x="5015" y="5098"/>
                  </a:cubicBezTo>
                  <a:cubicBezTo>
                    <a:pt x="4941" y="5198"/>
                    <a:pt x="4848" y="5301"/>
                    <a:pt x="4729" y="5413"/>
                  </a:cubicBezTo>
                  <a:cubicBezTo>
                    <a:pt x="4502" y="5630"/>
                    <a:pt x="4250" y="5824"/>
                    <a:pt x="4012" y="6002"/>
                  </a:cubicBezTo>
                  <a:cubicBezTo>
                    <a:pt x="3805" y="6156"/>
                    <a:pt x="3601" y="6302"/>
                    <a:pt x="3372" y="6397"/>
                  </a:cubicBezTo>
                  <a:cubicBezTo>
                    <a:pt x="3248" y="6449"/>
                    <a:pt x="3126" y="6481"/>
                    <a:pt x="3007" y="6492"/>
                  </a:cubicBezTo>
                  <a:cubicBezTo>
                    <a:pt x="2978" y="6494"/>
                    <a:pt x="2949" y="6496"/>
                    <a:pt x="2920" y="6496"/>
                  </a:cubicBezTo>
                  <a:cubicBezTo>
                    <a:pt x="2820" y="6496"/>
                    <a:pt x="2725" y="6479"/>
                    <a:pt x="2637" y="6447"/>
                  </a:cubicBezTo>
                  <a:moveTo>
                    <a:pt x="2656" y="4"/>
                  </a:moveTo>
                  <a:cubicBezTo>
                    <a:pt x="2538" y="8"/>
                    <a:pt x="2428" y="36"/>
                    <a:pt x="2327" y="88"/>
                  </a:cubicBezTo>
                  <a:cubicBezTo>
                    <a:pt x="2233" y="137"/>
                    <a:pt x="2146" y="207"/>
                    <a:pt x="2062" y="275"/>
                  </a:cubicBezTo>
                  <a:cubicBezTo>
                    <a:pt x="1984" y="337"/>
                    <a:pt x="1904" y="401"/>
                    <a:pt x="1820" y="448"/>
                  </a:cubicBezTo>
                  <a:cubicBezTo>
                    <a:pt x="1793" y="463"/>
                    <a:pt x="1763" y="478"/>
                    <a:pt x="1733" y="491"/>
                  </a:cubicBezTo>
                  <a:cubicBezTo>
                    <a:pt x="1696" y="506"/>
                    <a:pt x="1660" y="519"/>
                    <a:pt x="1621" y="533"/>
                  </a:cubicBezTo>
                  <a:cubicBezTo>
                    <a:pt x="1602" y="540"/>
                    <a:pt x="1582" y="547"/>
                    <a:pt x="1562" y="554"/>
                  </a:cubicBezTo>
                  <a:cubicBezTo>
                    <a:pt x="1465" y="591"/>
                    <a:pt x="1370" y="638"/>
                    <a:pt x="1286" y="692"/>
                  </a:cubicBezTo>
                  <a:cubicBezTo>
                    <a:pt x="1122" y="799"/>
                    <a:pt x="998" y="946"/>
                    <a:pt x="894" y="1074"/>
                  </a:cubicBezTo>
                  <a:cubicBezTo>
                    <a:pt x="819" y="1168"/>
                    <a:pt x="758" y="1282"/>
                    <a:pt x="693" y="1403"/>
                  </a:cubicBezTo>
                  <a:cubicBezTo>
                    <a:pt x="642" y="1499"/>
                    <a:pt x="589" y="1597"/>
                    <a:pt x="529" y="1684"/>
                  </a:cubicBezTo>
                  <a:cubicBezTo>
                    <a:pt x="340" y="1958"/>
                    <a:pt x="239" y="2237"/>
                    <a:pt x="222" y="2537"/>
                  </a:cubicBezTo>
                  <a:cubicBezTo>
                    <a:pt x="220" y="2565"/>
                    <a:pt x="219" y="2590"/>
                    <a:pt x="219" y="2615"/>
                  </a:cubicBezTo>
                  <a:cubicBezTo>
                    <a:pt x="217" y="2692"/>
                    <a:pt x="206" y="2776"/>
                    <a:pt x="184" y="2873"/>
                  </a:cubicBezTo>
                  <a:cubicBezTo>
                    <a:pt x="165" y="2960"/>
                    <a:pt x="139" y="3049"/>
                    <a:pt x="115" y="3135"/>
                  </a:cubicBezTo>
                  <a:cubicBezTo>
                    <a:pt x="69" y="3293"/>
                    <a:pt x="22" y="3456"/>
                    <a:pt x="9" y="3620"/>
                  </a:cubicBezTo>
                  <a:cubicBezTo>
                    <a:pt x="2" y="3704"/>
                    <a:pt x="0" y="3788"/>
                    <a:pt x="4" y="3871"/>
                  </a:cubicBezTo>
                  <a:cubicBezTo>
                    <a:pt x="8" y="3956"/>
                    <a:pt x="18" y="4041"/>
                    <a:pt x="33" y="4121"/>
                  </a:cubicBezTo>
                  <a:cubicBezTo>
                    <a:pt x="68" y="4304"/>
                    <a:pt x="121" y="4454"/>
                    <a:pt x="197" y="4580"/>
                  </a:cubicBezTo>
                  <a:cubicBezTo>
                    <a:pt x="240" y="4651"/>
                    <a:pt x="292" y="4718"/>
                    <a:pt x="351" y="4776"/>
                  </a:cubicBezTo>
                  <a:cubicBezTo>
                    <a:pt x="541" y="4965"/>
                    <a:pt x="800" y="5074"/>
                    <a:pt x="1050" y="5181"/>
                  </a:cubicBezTo>
                  <a:cubicBezTo>
                    <a:pt x="1097" y="5201"/>
                    <a:pt x="1145" y="5221"/>
                    <a:pt x="1193" y="5242"/>
                  </a:cubicBezTo>
                  <a:cubicBezTo>
                    <a:pt x="1316" y="5297"/>
                    <a:pt x="1414" y="5349"/>
                    <a:pt x="1501" y="5406"/>
                  </a:cubicBezTo>
                  <a:cubicBezTo>
                    <a:pt x="1572" y="5453"/>
                    <a:pt x="1643" y="5507"/>
                    <a:pt x="1711" y="5568"/>
                  </a:cubicBezTo>
                  <a:cubicBezTo>
                    <a:pt x="1774" y="5624"/>
                    <a:pt x="1837" y="5688"/>
                    <a:pt x="1898" y="5757"/>
                  </a:cubicBezTo>
                  <a:cubicBezTo>
                    <a:pt x="1948" y="5814"/>
                    <a:pt x="1997" y="5874"/>
                    <a:pt x="2044" y="5933"/>
                  </a:cubicBezTo>
                  <a:cubicBezTo>
                    <a:pt x="2058" y="5950"/>
                    <a:pt x="2058" y="5950"/>
                    <a:pt x="2058" y="5950"/>
                  </a:cubicBezTo>
                  <a:cubicBezTo>
                    <a:pt x="2138" y="6049"/>
                    <a:pt x="2224" y="6152"/>
                    <a:pt x="2320" y="6242"/>
                  </a:cubicBezTo>
                  <a:cubicBezTo>
                    <a:pt x="2426" y="6340"/>
                    <a:pt x="2530" y="6406"/>
                    <a:pt x="2637" y="6446"/>
                  </a:cubicBezTo>
                  <a:cubicBezTo>
                    <a:pt x="2750" y="6488"/>
                    <a:pt x="2874" y="6503"/>
                    <a:pt x="3007" y="6491"/>
                  </a:cubicBezTo>
                  <a:cubicBezTo>
                    <a:pt x="3125" y="6480"/>
                    <a:pt x="3248" y="6449"/>
                    <a:pt x="3372" y="6397"/>
                  </a:cubicBezTo>
                  <a:cubicBezTo>
                    <a:pt x="3600" y="6301"/>
                    <a:pt x="3805" y="6155"/>
                    <a:pt x="4012" y="6001"/>
                  </a:cubicBezTo>
                  <a:cubicBezTo>
                    <a:pt x="4250" y="5824"/>
                    <a:pt x="4501" y="5630"/>
                    <a:pt x="4729" y="5413"/>
                  </a:cubicBezTo>
                  <a:cubicBezTo>
                    <a:pt x="4847" y="5300"/>
                    <a:pt x="4941" y="5197"/>
                    <a:pt x="5015" y="5098"/>
                  </a:cubicBezTo>
                  <a:cubicBezTo>
                    <a:pt x="5107" y="4975"/>
                    <a:pt x="5171" y="4856"/>
                    <a:pt x="5210" y="4735"/>
                  </a:cubicBezTo>
                  <a:cubicBezTo>
                    <a:pt x="5224" y="4693"/>
                    <a:pt x="5235" y="4650"/>
                    <a:pt x="5245" y="4608"/>
                  </a:cubicBezTo>
                  <a:cubicBezTo>
                    <a:pt x="5261" y="4547"/>
                    <a:pt x="5277" y="4484"/>
                    <a:pt x="5301" y="4423"/>
                  </a:cubicBezTo>
                  <a:cubicBezTo>
                    <a:pt x="5314" y="4393"/>
                    <a:pt x="5329" y="4361"/>
                    <a:pt x="5346" y="4331"/>
                  </a:cubicBezTo>
                  <a:cubicBezTo>
                    <a:pt x="5425" y="4192"/>
                    <a:pt x="5545" y="4072"/>
                    <a:pt x="5661" y="3957"/>
                  </a:cubicBezTo>
                  <a:cubicBezTo>
                    <a:pt x="5760" y="3858"/>
                    <a:pt x="5863" y="3755"/>
                    <a:pt x="5941" y="3639"/>
                  </a:cubicBezTo>
                  <a:cubicBezTo>
                    <a:pt x="6028" y="3512"/>
                    <a:pt x="6086" y="3361"/>
                    <a:pt x="6110" y="3203"/>
                  </a:cubicBezTo>
                  <a:cubicBezTo>
                    <a:pt x="6135" y="3043"/>
                    <a:pt x="6123" y="2880"/>
                    <a:pt x="6076" y="2731"/>
                  </a:cubicBezTo>
                  <a:cubicBezTo>
                    <a:pt x="6048" y="2643"/>
                    <a:pt x="6007" y="2555"/>
                    <a:pt x="5953" y="2469"/>
                  </a:cubicBezTo>
                  <a:cubicBezTo>
                    <a:pt x="5905" y="2390"/>
                    <a:pt x="5845" y="2313"/>
                    <a:pt x="5777" y="2238"/>
                  </a:cubicBezTo>
                  <a:cubicBezTo>
                    <a:pt x="5725" y="2182"/>
                    <a:pt x="5671" y="2131"/>
                    <a:pt x="5615" y="2084"/>
                  </a:cubicBezTo>
                  <a:cubicBezTo>
                    <a:pt x="5558" y="2036"/>
                    <a:pt x="5499" y="1994"/>
                    <a:pt x="5439" y="1958"/>
                  </a:cubicBezTo>
                  <a:cubicBezTo>
                    <a:pt x="5419" y="1946"/>
                    <a:pt x="5399" y="1935"/>
                    <a:pt x="5380" y="1923"/>
                  </a:cubicBezTo>
                  <a:cubicBezTo>
                    <a:pt x="5323" y="1890"/>
                    <a:pt x="5263" y="1856"/>
                    <a:pt x="5214" y="1812"/>
                  </a:cubicBezTo>
                  <a:cubicBezTo>
                    <a:pt x="5188" y="1789"/>
                    <a:pt x="5167" y="1765"/>
                    <a:pt x="5149" y="1740"/>
                  </a:cubicBezTo>
                  <a:cubicBezTo>
                    <a:pt x="5112" y="1687"/>
                    <a:pt x="5088" y="1624"/>
                    <a:pt x="5074" y="1546"/>
                  </a:cubicBezTo>
                  <a:cubicBezTo>
                    <a:pt x="5061" y="1476"/>
                    <a:pt x="5058" y="1401"/>
                    <a:pt x="5055" y="1329"/>
                  </a:cubicBezTo>
                  <a:cubicBezTo>
                    <a:pt x="5051" y="1216"/>
                    <a:pt x="5046" y="1098"/>
                    <a:pt x="5005" y="996"/>
                  </a:cubicBezTo>
                  <a:cubicBezTo>
                    <a:pt x="4969" y="905"/>
                    <a:pt x="4905" y="826"/>
                    <a:pt x="4815" y="762"/>
                  </a:cubicBezTo>
                  <a:cubicBezTo>
                    <a:pt x="4737" y="706"/>
                    <a:pt x="4639" y="662"/>
                    <a:pt x="4531" y="635"/>
                  </a:cubicBezTo>
                  <a:cubicBezTo>
                    <a:pt x="4488" y="624"/>
                    <a:pt x="4442" y="616"/>
                    <a:pt x="4386" y="609"/>
                  </a:cubicBezTo>
                  <a:cubicBezTo>
                    <a:pt x="4356" y="605"/>
                    <a:pt x="4325" y="601"/>
                    <a:pt x="4296" y="598"/>
                  </a:cubicBezTo>
                  <a:cubicBezTo>
                    <a:pt x="4284" y="596"/>
                    <a:pt x="4271" y="595"/>
                    <a:pt x="4259" y="593"/>
                  </a:cubicBezTo>
                  <a:cubicBezTo>
                    <a:pt x="4163" y="582"/>
                    <a:pt x="4060" y="567"/>
                    <a:pt x="3968" y="539"/>
                  </a:cubicBezTo>
                  <a:cubicBezTo>
                    <a:pt x="3865" y="508"/>
                    <a:pt x="3771" y="465"/>
                    <a:pt x="3662" y="400"/>
                  </a:cubicBezTo>
                  <a:cubicBezTo>
                    <a:pt x="3642" y="388"/>
                    <a:pt x="3621" y="375"/>
                    <a:pt x="3597" y="360"/>
                  </a:cubicBezTo>
                  <a:cubicBezTo>
                    <a:pt x="3495" y="296"/>
                    <a:pt x="3403" y="239"/>
                    <a:pt x="3305" y="186"/>
                  </a:cubicBezTo>
                  <a:cubicBezTo>
                    <a:pt x="3189" y="123"/>
                    <a:pt x="3087" y="80"/>
                    <a:pt x="2995" y="52"/>
                  </a:cubicBezTo>
                  <a:cubicBezTo>
                    <a:pt x="2886" y="20"/>
                    <a:pt x="2782" y="4"/>
                    <a:pt x="2685" y="4"/>
                  </a:cubicBezTo>
                  <a:cubicBezTo>
                    <a:pt x="2675" y="4"/>
                    <a:pt x="2665" y="4"/>
                    <a:pt x="2656" y="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99" name="Freeform 64">
              <a:extLst>
                <a:ext uri="{FF2B5EF4-FFF2-40B4-BE49-F238E27FC236}">
                  <a16:creationId xmlns:a16="http://schemas.microsoft.com/office/drawing/2014/main" id="{085FA7B9-2255-4EED-85EE-F03946AC8E90}"/>
                </a:ext>
              </a:extLst>
            </p:cNvPr>
            <p:cNvSpPr>
              <a:spLocks noEditPoints="1"/>
            </p:cNvSpPr>
            <p:nvPr/>
          </p:nvSpPr>
          <p:spPr bwMode="auto">
            <a:xfrm>
              <a:off x="3444" y="-266"/>
              <a:ext cx="4600" cy="4849"/>
            </a:xfrm>
            <a:custGeom>
              <a:avLst/>
              <a:gdLst>
                <a:gd name="T0" fmla="*/ 2074 w 6215"/>
                <a:gd name="T1" fmla="*/ 5992 h 6552"/>
                <a:gd name="T2" fmla="*/ 1512 w 6215"/>
                <a:gd name="T3" fmla="*/ 5449 h 6552"/>
                <a:gd name="T4" fmla="*/ 365 w 6215"/>
                <a:gd name="T5" fmla="*/ 4828 h 6552"/>
                <a:gd name="T6" fmla="*/ 5 w 6215"/>
                <a:gd name="T7" fmla="*/ 3935 h 6552"/>
                <a:gd name="T8" fmla="*/ 184 w 6215"/>
                <a:gd name="T9" fmla="*/ 2907 h 6552"/>
                <a:gd name="T10" fmla="*/ 246 w 6215"/>
                <a:gd name="T11" fmla="*/ 2317 h 6552"/>
                <a:gd name="T12" fmla="*/ 528 w 6215"/>
                <a:gd name="T13" fmla="*/ 1657 h 6552"/>
                <a:gd name="T14" fmla="*/ 1108 w 6215"/>
                <a:gd name="T15" fmla="*/ 865 h 6552"/>
                <a:gd name="T16" fmla="*/ 1650 w 6215"/>
                <a:gd name="T17" fmla="*/ 536 h 6552"/>
                <a:gd name="T18" fmla="*/ 2087 w 6215"/>
                <a:gd name="T19" fmla="*/ 272 h 6552"/>
                <a:gd name="T20" fmla="*/ 2713 w 6215"/>
                <a:gd name="T21" fmla="*/ 0 h 6552"/>
                <a:gd name="T22" fmla="*/ 3663 w 6215"/>
                <a:gd name="T23" fmla="*/ 371 h 6552"/>
                <a:gd name="T24" fmla="*/ 4339 w 6215"/>
                <a:gd name="T25" fmla="*/ 587 h 6552"/>
                <a:gd name="T26" fmla="*/ 4611 w 6215"/>
                <a:gd name="T27" fmla="*/ 636 h 6552"/>
                <a:gd name="T28" fmla="*/ 5117 w 6215"/>
                <a:gd name="T29" fmla="*/ 1340 h 6552"/>
                <a:gd name="T30" fmla="*/ 5278 w 6215"/>
                <a:gd name="T31" fmla="*/ 1828 h 6552"/>
                <a:gd name="T32" fmla="*/ 5693 w 6215"/>
                <a:gd name="T33" fmla="*/ 2085 h 6552"/>
                <a:gd name="T34" fmla="*/ 6158 w 6215"/>
                <a:gd name="T35" fmla="*/ 2728 h 6552"/>
                <a:gd name="T36" fmla="*/ 5728 w 6215"/>
                <a:gd name="T37" fmla="*/ 3959 h 6552"/>
                <a:gd name="T38" fmla="*/ 5354 w 6215"/>
                <a:gd name="T39" fmla="*/ 4440 h 6552"/>
                <a:gd name="T40" fmla="*/ 5190 w 6215"/>
                <a:gd name="T41" fmla="*/ 4955 h 6552"/>
                <a:gd name="T42" fmla="*/ 4435 w 6215"/>
                <a:gd name="T43" fmla="*/ 5768 h 6552"/>
                <a:gd name="T44" fmla="*/ 3030 w 6215"/>
                <a:gd name="T45" fmla="*/ 6543 h 6552"/>
                <a:gd name="T46" fmla="*/ 2375 w 6215"/>
                <a:gd name="T47" fmla="*/ 73 h 6552"/>
                <a:gd name="T48" fmla="*/ 1777 w 6215"/>
                <a:gd name="T49" fmla="*/ 483 h 6552"/>
                <a:gd name="T50" fmla="*/ 1327 w 6215"/>
                <a:gd name="T51" fmla="*/ 695 h 6552"/>
                <a:gd name="T52" fmla="*/ 674 w 6215"/>
                <a:gd name="T53" fmla="*/ 1426 h 6552"/>
                <a:gd name="T54" fmla="*/ 308 w 6215"/>
                <a:gd name="T55" fmla="*/ 2089 h 6552"/>
                <a:gd name="T56" fmla="*/ 218 w 6215"/>
                <a:gd name="T57" fmla="*/ 2637 h 6552"/>
                <a:gd name="T58" fmla="*/ 7 w 6215"/>
                <a:gd name="T59" fmla="*/ 3687 h 6552"/>
                <a:gd name="T60" fmla="*/ 209 w 6215"/>
                <a:gd name="T61" fmla="*/ 4635 h 6552"/>
                <a:gd name="T62" fmla="*/ 1034 w 6215"/>
                <a:gd name="T63" fmla="*/ 5209 h 6552"/>
                <a:gd name="T64" fmla="*/ 1912 w 6215"/>
                <a:gd name="T65" fmla="*/ 5799 h 6552"/>
                <a:gd name="T66" fmla="*/ 2337 w 6215"/>
                <a:gd name="T67" fmla="*/ 6284 h 6552"/>
                <a:gd name="T68" fmla="*/ 3403 w 6215"/>
                <a:gd name="T69" fmla="*/ 6451 h 6552"/>
                <a:gd name="T70" fmla="*/ 4790 w 6215"/>
                <a:gd name="T71" fmla="*/ 5457 h 6552"/>
                <a:gd name="T72" fmla="*/ 5269 w 6215"/>
                <a:gd name="T73" fmla="*/ 4761 h 6552"/>
                <a:gd name="T74" fmla="*/ 5398 w 6215"/>
                <a:gd name="T75" fmla="*/ 4345 h 6552"/>
                <a:gd name="T76" fmla="*/ 6010 w 6215"/>
                <a:gd name="T77" fmla="*/ 3649 h 6552"/>
                <a:gd name="T78" fmla="*/ 6036 w 6215"/>
                <a:gd name="T79" fmla="*/ 2466 h 6552"/>
                <a:gd name="T80" fmla="*/ 5511 w 6215"/>
                <a:gd name="T81" fmla="*/ 1966 h 6552"/>
                <a:gd name="T82" fmla="*/ 5210 w 6215"/>
                <a:gd name="T83" fmla="*/ 1759 h 6552"/>
                <a:gd name="T84" fmla="*/ 5075 w 6215"/>
                <a:gd name="T85" fmla="*/ 1014 h 6552"/>
                <a:gd name="T86" fmla="*/ 4465 w 6215"/>
                <a:gd name="T87" fmla="*/ 606 h 6552"/>
                <a:gd name="T88" fmla="*/ 4047 w 6215"/>
                <a:gd name="T89" fmla="*/ 535 h 6552"/>
                <a:gd name="T90" fmla="*/ 3572 w 6215"/>
                <a:gd name="T91" fmla="*/ 319 h 6552"/>
                <a:gd name="T92" fmla="*/ 2705 w 6215"/>
                <a:gd name="T93" fmla="*/ 1 h 6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15" h="6552">
                  <a:moveTo>
                    <a:pt x="2654" y="6492"/>
                  </a:moveTo>
                  <a:cubicBezTo>
                    <a:pt x="2546" y="6451"/>
                    <a:pt x="2442" y="6383"/>
                    <a:pt x="2337" y="6284"/>
                  </a:cubicBezTo>
                  <a:cubicBezTo>
                    <a:pt x="2242" y="6196"/>
                    <a:pt x="2158" y="6096"/>
                    <a:pt x="2074" y="5992"/>
                  </a:cubicBezTo>
                  <a:cubicBezTo>
                    <a:pt x="2064" y="5981"/>
                    <a:pt x="2064" y="5981"/>
                    <a:pt x="2064" y="5981"/>
                  </a:cubicBezTo>
                  <a:cubicBezTo>
                    <a:pt x="2015" y="5920"/>
                    <a:pt x="1964" y="5858"/>
                    <a:pt x="1912" y="5799"/>
                  </a:cubicBezTo>
                  <a:cubicBezTo>
                    <a:pt x="1785" y="5658"/>
                    <a:pt x="1651" y="5540"/>
                    <a:pt x="1512" y="5449"/>
                  </a:cubicBezTo>
                  <a:cubicBezTo>
                    <a:pt x="1424" y="5391"/>
                    <a:pt x="1323" y="5337"/>
                    <a:pt x="1203" y="5283"/>
                  </a:cubicBezTo>
                  <a:cubicBezTo>
                    <a:pt x="1148" y="5258"/>
                    <a:pt x="1090" y="5234"/>
                    <a:pt x="1034" y="5210"/>
                  </a:cubicBezTo>
                  <a:cubicBezTo>
                    <a:pt x="796" y="5109"/>
                    <a:pt x="550" y="5005"/>
                    <a:pt x="365" y="4828"/>
                  </a:cubicBezTo>
                  <a:cubicBezTo>
                    <a:pt x="305" y="4771"/>
                    <a:pt x="253" y="4706"/>
                    <a:pt x="208" y="4635"/>
                  </a:cubicBezTo>
                  <a:cubicBezTo>
                    <a:pt x="130" y="4510"/>
                    <a:pt x="74" y="4362"/>
                    <a:pt x="37" y="4184"/>
                  </a:cubicBezTo>
                  <a:cubicBezTo>
                    <a:pt x="21" y="4104"/>
                    <a:pt x="10" y="4020"/>
                    <a:pt x="5" y="3935"/>
                  </a:cubicBezTo>
                  <a:cubicBezTo>
                    <a:pt x="0" y="3854"/>
                    <a:pt x="0" y="3770"/>
                    <a:pt x="6" y="3687"/>
                  </a:cubicBezTo>
                  <a:cubicBezTo>
                    <a:pt x="18" y="3515"/>
                    <a:pt x="66" y="3345"/>
                    <a:pt x="112" y="3181"/>
                  </a:cubicBezTo>
                  <a:cubicBezTo>
                    <a:pt x="138" y="3091"/>
                    <a:pt x="164" y="2998"/>
                    <a:pt x="184" y="2907"/>
                  </a:cubicBezTo>
                  <a:cubicBezTo>
                    <a:pt x="206" y="2806"/>
                    <a:pt x="216" y="2717"/>
                    <a:pt x="217" y="2637"/>
                  </a:cubicBezTo>
                  <a:cubicBezTo>
                    <a:pt x="217" y="2610"/>
                    <a:pt x="218" y="2582"/>
                    <a:pt x="219" y="2555"/>
                  </a:cubicBezTo>
                  <a:cubicBezTo>
                    <a:pt x="222" y="2475"/>
                    <a:pt x="231" y="2395"/>
                    <a:pt x="246" y="2317"/>
                  </a:cubicBezTo>
                  <a:cubicBezTo>
                    <a:pt x="261" y="2240"/>
                    <a:pt x="281" y="2163"/>
                    <a:pt x="307" y="2088"/>
                  </a:cubicBezTo>
                  <a:cubicBezTo>
                    <a:pt x="333" y="2015"/>
                    <a:pt x="365" y="1941"/>
                    <a:pt x="402" y="1869"/>
                  </a:cubicBezTo>
                  <a:cubicBezTo>
                    <a:pt x="438" y="1798"/>
                    <a:pt x="481" y="1727"/>
                    <a:pt x="528" y="1657"/>
                  </a:cubicBezTo>
                  <a:cubicBezTo>
                    <a:pt x="579" y="1583"/>
                    <a:pt x="627" y="1503"/>
                    <a:pt x="673" y="1425"/>
                  </a:cubicBezTo>
                  <a:cubicBezTo>
                    <a:pt x="749" y="1298"/>
                    <a:pt x="828" y="1166"/>
                    <a:pt x="920" y="1062"/>
                  </a:cubicBezTo>
                  <a:cubicBezTo>
                    <a:pt x="992" y="980"/>
                    <a:pt x="1050" y="919"/>
                    <a:pt x="1108" y="865"/>
                  </a:cubicBezTo>
                  <a:cubicBezTo>
                    <a:pt x="1181" y="797"/>
                    <a:pt x="1253" y="741"/>
                    <a:pt x="1327" y="694"/>
                  </a:cubicBezTo>
                  <a:cubicBezTo>
                    <a:pt x="1409" y="643"/>
                    <a:pt x="1503" y="595"/>
                    <a:pt x="1605" y="554"/>
                  </a:cubicBezTo>
                  <a:cubicBezTo>
                    <a:pt x="1620" y="548"/>
                    <a:pt x="1636" y="541"/>
                    <a:pt x="1650" y="536"/>
                  </a:cubicBezTo>
                  <a:cubicBezTo>
                    <a:pt x="1694" y="518"/>
                    <a:pt x="1735" y="502"/>
                    <a:pt x="1776" y="483"/>
                  </a:cubicBezTo>
                  <a:cubicBezTo>
                    <a:pt x="1807" y="468"/>
                    <a:pt x="1836" y="453"/>
                    <a:pt x="1863" y="437"/>
                  </a:cubicBezTo>
                  <a:cubicBezTo>
                    <a:pt x="1941" y="391"/>
                    <a:pt x="2015" y="330"/>
                    <a:pt x="2087" y="272"/>
                  </a:cubicBezTo>
                  <a:cubicBezTo>
                    <a:pt x="2178" y="199"/>
                    <a:pt x="2272" y="122"/>
                    <a:pt x="2375" y="73"/>
                  </a:cubicBezTo>
                  <a:cubicBezTo>
                    <a:pt x="2475" y="24"/>
                    <a:pt x="2586" y="0"/>
                    <a:pt x="2704" y="0"/>
                  </a:cubicBezTo>
                  <a:cubicBezTo>
                    <a:pt x="2707" y="0"/>
                    <a:pt x="2710" y="0"/>
                    <a:pt x="2713" y="0"/>
                  </a:cubicBezTo>
                  <a:cubicBezTo>
                    <a:pt x="2821" y="1"/>
                    <a:pt x="2937" y="22"/>
                    <a:pt x="3058" y="63"/>
                  </a:cubicBezTo>
                  <a:cubicBezTo>
                    <a:pt x="3233" y="121"/>
                    <a:pt x="3406" y="221"/>
                    <a:pt x="3573" y="318"/>
                  </a:cubicBezTo>
                  <a:cubicBezTo>
                    <a:pt x="3604" y="337"/>
                    <a:pt x="3633" y="354"/>
                    <a:pt x="3663" y="371"/>
                  </a:cubicBezTo>
                  <a:cubicBezTo>
                    <a:pt x="3687" y="384"/>
                    <a:pt x="3709" y="397"/>
                    <a:pt x="3731" y="408"/>
                  </a:cubicBezTo>
                  <a:cubicBezTo>
                    <a:pt x="3837" y="465"/>
                    <a:pt x="3937" y="505"/>
                    <a:pt x="4047" y="534"/>
                  </a:cubicBezTo>
                  <a:cubicBezTo>
                    <a:pt x="4138" y="559"/>
                    <a:pt x="4233" y="573"/>
                    <a:pt x="4339" y="587"/>
                  </a:cubicBezTo>
                  <a:cubicBezTo>
                    <a:pt x="4347" y="589"/>
                    <a:pt x="4347" y="589"/>
                    <a:pt x="4347" y="589"/>
                  </a:cubicBezTo>
                  <a:cubicBezTo>
                    <a:pt x="4386" y="594"/>
                    <a:pt x="4426" y="599"/>
                    <a:pt x="4465" y="605"/>
                  </a:cubicBezTo>
                  <a:cubicBezTo>
                    <a:pt x="4520" y="614"/>
                    <a:pt x="4567" y="624"/>
                    <a:pt x="4611" y="636"/>
                  </a:cubicBezTo>
                  <a:cubicBezTo>
                    <a:pt x="4718" y="667"/>
                    <a:pt x="4815" y="714"/>
                    <a:pt x="4893" y="773"/>
                  </a:cubicBezTo>
                  <a:cubicBezTo>
                    <a:pt x="4981" y="840"/>
                    <a:pt x="5042" y="921"/>
                    <a:pt x="5076" y="1014"/>
                  </a:cubicBezTo>
                  <a:cubicBezTo>
                    <a:pt x="5113" y="1115"/>
                    <a:pt x="5115" y="1229"/>
                    <a:pt x="5117" y="1340"/>
                  </a:cubicBezTo>
                  <a:cubicBezTo>
                    <a:pt x="5119" y="1414"/>
                    <a:pt x="5121" y="1491"/>
                    <a:pt x="5133" y="1562"/>
                  </a:cubicBezTo>
                  <a:cubicBezTo>
                    <a:pt x="5146" y="1642"/>
                    <a:pt x="5171" y="1706"/>
                    <a:pt x="5210" y="1758"/>
                  </a:cubicBezTo>
                  <a:cubicBezTo>
                    <a:pt x="5229" y="1784"/>
                    <a:pt x="5251" y="1807"/>
                    <a:pt x="5278" y="1828"/>
                  </a:cubicBezTo>
                  <a:cubicBezTo>
                    <a:pt x="5329" y="1870"/>
                    <a:pt x="5389" y="1902"/>
                    <a:pt x="5448" y="1932"/>
                  </a:cubicBezTo>
                  <a:cubicBezTo>
                    <a:pt x="5469" y="1943"/>
                    <a:pt x="5491" y="1954"/>
                    <a:pt x="5512" y="1966"/>
                  </a:cubicBezTo>
                  <a:cubicBezTo>
                    <a:pt x="5574" y="1999"/>
                    <a:pt x="5635" y="2040"/>
                    <a:pt x="5693" y="2085"/>
                  </a:cubicBezTo>
                  <a:cubicBezTo>
                    <a:pt x="5751" y="2131"/>
                    <a:pt x="5806" y="2182"/>
                    <a:pt x="5858" y="2236"/>
                  </a:cubicBezTo>
                  <a:cubicBezTo>
                    <a:pt x="5927" y="2309"/>
                    <a:pt x="5987" y="2386"/>
                    <a:pt x="6036" y="2466"/>
                  </a:cubicBezTo>
                  <a:cubicBezTo>
                    <a:pt x="6089" y="2551"/>
                    <a:pt x="6130" y="2640"/>
                    <a:pt x="6158" y="2728"/>
                  </a:cubicBezTo>
                  <a:cubicBezTo>
                    <a:pt x="6204" y="2880"/>
                    <a:pt x="6215" y="3046"/>
                    <a:pt x="6189" y="3208"/>
                  </a:cubicBezTo>
                  <a:cubicBezTo>
                    <a:pt x="6163" y="3368"/>
                    <a:pt x="6101" y="3521"/>
                    <a:pt x="6010" y="3650"/>
                  </a:cubicBezTo>
                  <a:cubicBezTo>
                    <a:pt x="5931" y="3763"/>
                    <a:pt x="5828" y="3863"/>
                    <a:pt x="5728" y="3959"/>
                  </a:cubicBezTo>
                  <a:cubicBezTo>
                    <a:pt x="5666" y="4019"/>
                    <a:pt x="5603" y="4080"/>
                    <a:pt x="5546" y="4143"/>
                  </a:cubicBezTo>
                  <a:cubicBezTo>
                    <a:pt x="5483" y="4214"/>
                    <a:pt x="5435" y="4280"/>
                    <a:pt x="5398" y="4346"/>
                  </a:cubicBezTo>
                  <a:cubicBezTo>
                    <a:pt x="5381" y="4377"/>
                    <a:pt x="5366" y="4409"/>
                    <a:pt x="5354" y="4440"/>
                  </a:cubicBezTo>
                  <a:cubicBezTo>
                    <a:pt x="5330" y="4503"/>
                    <a:pt x="5315" y="4569"/>
                    <a:pt x="5301" y="4632"/>
                  </a:cubicBezTo>
                  <a:cubicBezTo>
                    <a:pt x="5292" y="4674"/>
                    <a:pt x="5282" y="4718"/>
                    <a:pt x="5269" y="4761"/>
                  </a:cubicBezTo>
                  <a:cubicBezTo>
                    <a:pt x="5250" y="4825"/>
                    <a:pt x="5224" y="4891"/>
                    <a:pt x="5190" y="4955"/>
                  </a:cubicBezTo>
                  <a:cubicBezTo>
                    <a:pt x="5159" y="5014"/>
                    <a:pt x="5122" y="5075"/>
                    <a:pt x="5078" y="5135"/>
                  </a:cubicBezTo>
                  <a:cubicBezTo>
                    <a:pt x="5004" y="5238"/>
                    <a:pt x="4909" y="5344"/>
                    <a:pt x="4790" y="5458"/>
                  </a:cubicBezTo>
                  <a:cubicBezTo>
                    <a:pt x="4686" y="5558"/>
                    <a:pt x="4569" y="5660"/>
                    <a:pt x="4435" y="5768"/>
                  </a:cubicBezTo>
                  <a:cubicBezTo>
                    <a:pt x="4301" y="5875"/>
                    <a:pt x="4164" y="5977"/>
                    <a:pt x="4059" y="6054"/>
                  </a:cubicBezTo>
                  <a:cubicBezTo>
                    <a:pt x="3847" y="6210"/>
                    <a:pt x="3638" y="6357"/>
                    <a:pt x="3404" y="6452"/>
                  </a:cubicBezTo>
                  <a:cubicBezTo>
                    <a:pt x="3277" y="6503"/>
                    <a:pt x="3152" y="6534"/>
                    <a:pt x="3030" y="6543"/>
                  </a:cubicBezTo>
                  <a:cubicBezTo>
                    <a:pt x="3005" y="6545"/>
                    <a:pt x="2980" y="6546"/>
                    <a:pt x="2955" y="6546"/>
                  </a:cubicBezTo>
                  <a:cubicBezTo>
                    <a:pt x="2848" y="6546"/>
                    <a:pt x="2747" y="6528"/>
                    <a:pt x="2654" y="6492"/>
                  </a:cubicBezTo>
                  <a:moveTo>
                    <a:pt x="2375" y="73"/>
                  </a:moveTo>
                  <a:cubicBezTo>
                    <a:pt x="2272" y="123"/>
                    <a:pt x="2178" y="199"/>
                    <a:pt x="2087" y="273"/>
                  </a:cubicBezTo>
                  <a:cubicBezTo>
                    <a:pt x="2016" y="331"/>
                    <a:pt x="1941" y="391"/>
                    <a:pt x="1863" y="438"/>
                  </a:cubicBezTo>
                  <a:cubicBezTo>
                    <a:pt x="1837" y="454"/>
                    <a:pt x="1807" y="469"/>
                    <a:pt x="1777" y="483"/>
                  </a:cubicBezTo>
                  <a:cubicBezTo>
                    <a:pt x="1735" y="503"/>
                    <a:pt x="1694" y="519"/>
                    <a:pt x="1651" y="536"/>
                  </a:cubicBezTo>
                  <a:cubicBezTo>
                    <a:pt x="1636" y="542"/>
                    <a:pt x="1621" y="548"/>
                    <a:pt x="1606" y="554"/>
                  </a:cubicBezTo>
                  <a:cubicBezTo>
                    <a:pt x="1503" y="596"/>
                    <a:pt x="1410" y="643"/>
                    <a:pt x="1327" y="695"/>
                  </a:cubicBezTo>
                  <a:cubicBezTo>
                    <a:pt x="1253" y="741"/>
                    <a:pt x="1182" y="797"/>
                    <a:pt x="1108" y="866"/>
                  </a:cubicBezTo>
                  <a:cubicBezTo>
                    <a:pt x="1050" y="920"/>
                    <a:pt x="992" y="980"/>
                    <a:pt x="920" y="1062"/>
                  </a:cubicBezTo>
                  <a:cubicBezTo>
                    <a:pt x="829" y="1166"/>
                    <a:pt x="750" y="1298"/>
                    <a:pt x="674" y="1426"/>
                  </a:cubicBezTo>
                  <a:cubicBezTo>
                    <a:pt x="628" y="1503"/>
                    <a:pt x="580" y="1584"/>
                    <a:pt x="529" y="1658"/>
                  </a:cubicBezTo>
                  <a:cubicBezTo>
                    <a:pt x="481" y="1727"/>
                    <a:pt x="439" y="1798"/>
                    <a:pt x="402" y="1869"/>
                  </a:cubicBezTo>
                  <a:cubicBezTo>
                    <a:pt x="365" y="1941"/>
                    <a:pt x="334" y="2015"/>
                    <a:pt x="308" y="2089"/>
                  </a:cubicBezTo>
                  <a:cubicBezTo>
                    <a:pt x="282" y="2163"/>
                    <a:pt x="261" y="2240"/>
                    <a:pt x="247" y="2317"/>
                  </a:cubicBezTo>
                  <a:cubicBezTo>
                    <a:pt x="232" y="2395"/>
                    <a:pt x="223" y="2475"/>
                    <a:pt x="220" y="2555"/>
                  </a:cubicBezTo>
                  <a:cubicBezTo>
                    <a:pt x="218" y="2582"/>
                    <a:pt x="218" y="2610"/>
                    <a:pt x="218" y="2637"/>
                  </a:cubicBezTo>
                  <a:cubicBezTo>
                    <a:pt x="217" y="2717"/>
                    <a:pt x="206" y="2806"/>
                    <a:pt x="185" y="2907"/>
                  </a:cubicBezTo>
                  <a:cubicBezTo>
                    <a:pt x="165" y="2998"/>
                    <a:pt x="139" y="3091"/>
                    <a:pt x="113" y="3181"/>
                  </a:cubicBezTo>
                  <a:cubicBezTo>
                    <a:pt x="67" y="3346"/>
                    <a:pt x="18" y="3516"/>
                    <a:pt x="7" y="3687"/>
                  </a:cubicBezTo>
                  <a:cubicBezTo>
                    <a:pt x="1" y="3770"/>
                    <a:pt x="1" y="3854"/>
                    <a:pt x="6" y="3935"/>
                  </a:cubicBezTo>
                  <a:cubicBezTo>
                    <a:pt x="11" y="4020"/>
                    <a:pt x="21" y="4104"/>
                    <a:pt x="38" y="4183"/>
                  </a:cubicBezTo>
                  <a:cubicBezTo>
                    <a:pt x="75" y="4362"/>
                    <a:pt x="131" y="4510"/>
                    <a:pt x="209" y="4635"/>
                  </a:cubicBezTo>
                  <a:cubicBezTo>
                    <a:pt x="253" y="4706"/>
                    <a:pt x="306" y="4770"/>
                    <a:pt x="365" y="4827"/>
                  </a:cubicBezTo>
                  <a:cubicBezTo>
                    <a:pt x="448" y="4907"/>
                    <a:pt x="551" y="4979"/>
                    <a:pt x="679" y="5047"/>
                  </a:cubicBezTo>
                  <a:cubicBezTo>
                    <a:pt x="793" y="5107"/>
                    <a:pt x="915" y="5159"/>
                    <a:pt x="1034" y="5209"/>
                  </a:cubicBezTo>
                  <a:cubicBezTo>
                    <a:pt x="1090" y="5233"/>
                    <a:pt x="1148" y="5257"/>
                    <a:pt x="1204" y="5282"/>
                  </a:cubicBezTo>
                  <a:cubicBezTo>
                    <a:pt x="1323" y="5336"/>
                    <a:pt x="1424" y="5390"/>
                    <a:pt x="1513" y="5449"/>
                  </a:cubicBezTo>
                  <a:cubicBezTo>
                    <a:pt x="1652" y="5540"/>
                    <a:pt x="1786" y="5658"/>
                    <a:pt x="1912" y="5799"/>
                  </a:cubicBezTo>
                  <a:cubicBezTo>
                    <a:pt x="1964" y="5857"/>
                    <a:pt x="2015" y="5920"/>
                    <a:pt x="2065" y="5980"/>
                  </a:cubicBezTo>
                  <a:cubicBezTo>
                    <a:pt x="2074" y="5992"/>
                    <a:pt x="2074" y="5992"/>
                    <a:pt x="2074" y="5992"/>
                  </a:cubicBezTo>
                  <a:cubicBezTo>
                    <a:pt x="2159" y="6095"/>
                    <a:pt x="2243" y="6196"/>
                    <a:pt x="2337" y="6284"/>
                  </a:cubicBezTo>
                  <a:cubicBezTo>
                    <a:pt x="2443" y="6382"/>
                    <a:pt x="2547" y="6450"/>
                    <a:pt x="2654" y="6492"/>
                  </a:cubicBezTo>
                  <a:cubicBezTo>
                    <a:pt x="2769" y="6535"/>
                    <a:pt x="2895" y="6552"/>
                    <a:pt x="3030" y="6542"/>
                  </a:cubicBezTo>
                  <a:cubicBezTo>
                    <a:pt x="3151" y="6533"/>
                    <a:pt x="3277" y="6502"/>
                    <a:pt x="3403" y="6451"/>
                  </a:cubicBezTo>
                  <a:cubicBezTo>
                    <a:pt x="3637" y="6357"/>
                    <a:pt x="3847" y="6209"/>
                    <a:pt x="4058" y="6054"/>
                  </a:cubicBezTo>
                  <a:cubicBezTo>
                    <a:pt x="4163" y="5977"/>
                    <a:pt x="4301" y="5874"/>
                    <a:pt x="4434" y="5767"/>
                  </a:cubicBezTo>
                  <a:cubicBezTo>
                    <a:pt x="4569" y="5659"/>
                    <a:pt x="4685" y="5558"/>
                    <a:pt x="4790" y="5457"/>
                  </a:cubicBezTo>
                  <a:cubicBezTo>
                    <a:pt x="4909" y="5343"/>
                    <a:pt x="5003" y="5237"/>
                    <a:pt x="5077" y="5135"/>
                  </a:cubicBezTo>
                  <a:cubicBezTo>
                    <a:pt x="5121" y="5074"/>
                    <a:pt x="5159" y="5014"/>
                    <a:pt x="5190" y="4954"/>
                  </a:cubicBezTo>
                  <a:cubicBezTo>
                    <a:pt x="5223" y="4890"/>
                    <a:pt x="5250" y="4825"/>
                    <a:pt x="5269" y="4761"/>
                  </a:cubicBezTo>
                  <a:cubicBezTo>
                    <a:pt x="5281" y="4718"/>
                    <a:pt x="5291" y="4674"/>
                    <a:pt x="5300" y="4632"/>
                  </a:cubicBezTo>
                  <a:cubicBezTo>
                    <a:pt x="5315" y="4568"/>
                    <a:pt x="5329" y="4503"/>
                    <a:pt x="5353" y="4440"/>
                  </a:cubicBezTo>
                  <a:cubicBezTo>
                    <a:pt x="5366" y="4408"/>
                    <a:pt x="5381" y="4376"/>
                    <a:pt x="5398" y="4345"/>
                  </a:cubicBezTo>
                  <a:cubicBezTo>
                    <a:pt x="5434" y="4280"/>
                    <a:pt x="5482" y="4214"/>
                    <a:pt x="5546" y="4143"/>
                  </a:cubicBezTo>
                  <a:cubicBezTo>
                    <a:pt x="5603" y="4079"/>
                    <a:pt x="5666" y="4018"/>
                    <a:pt x="5727" y="3959"/>
                  </a:cubicBezTo>
                  <a:cubicBezTo>
                    <a:pt x="5827" y="3862"/>
                    <a:pt x="5930" y="3762"/>
                    <a:pt x="6010" y="3649"/>
                  </a:cubicBezTo>
                  <a:cubicBezTo>
                    <a:pt x="6100" y="3521"/>
                    <a:pt x="6162" y="3368"/>
                    <a:pt x="6188" y="3208"/>
                  </a:cubicBezTo>
                  <a:cubicBezTo>
                    <a:pt x="6214" y="3046"/>
                    <a:pt x="6204" y="2880"/>
                    <a:pt x="6157" y="2729"/>
                  </a:cubicBezTo>
                  <a:cubicBezTo>
                    <a:pt x="6129" y="2640"/>
                    <a:pt x="6089" y="2552"/>
                    <a:pt x="6036" y="2466"/>
                  </a:cubicBezTo>
                  <a:cubicBezTo>
                    <a:pt x="5986" y="2387"/>
                    <a:pt x="5927" y="2310"/>
                    <a:pt x="5858" y="2237"/>
                  </a:cubicBezTo>
                  <a:cubicBezTo>
                    <a:pt x="5806" y="2182"/>
                    <a:pt x="5750" y="2131"/>
                    <a:pt x="5693" y="2086"/>
                  </a:cubicBezTo>
                  <a:cubicBezTo>
                    <a:pt x="5634" y="2040"/>
                    <a:pt x="5573" y="2000"/>
                    <a:pt x="5511" y="1966"/>
                  </a:cubicBezTo>
                  <a:cubicBezTo>
                    <a:pt x="5491" y="1955"/>
                    <a:pt x="5469" y="1944"/>
                    <a:pt x="5448" y="1933"/>
                  </a:cubicBezTo>
                  <a:cubicBezTo>
                    <a:pt x="5389" y="1902"/>
                    <a:pt x="5328" y="1871"/>
                    <a:pt x="5277" y="1829"/>
                  </a:cubicBezTo>
                  <a:cubicBezTo>
                    <a:pt x="5251" y="1807"/>
                    <a:pt x="5229" y="1784"/>
                    <a:pt x="5210" y="1759"/>
                  </a:cubicBezTo>
                  <a:cubicBezTo>
                    <a:pt x="5171" y="1706"/>
                    <a:pt x="5145" y="1642"/>
                    <a:pt x="5132" y="1562"/>
                  </a:cubicBezTo>
                  <a:cubicBezTo>
                    <a:pt x="5120" y="1491"/>
                    <a:pt x="5118" y="1414"/>
                    <a:pt x="5117" y="1340"/>
                  </a:cubicBezTo>
                  <a:cubicBezTo>
                    <a:pt x="5114" y="1229"/>
                    <a:pt x="5112" y="1115"/>
                    <a:pt x="5075" y="1014"/>
                  </a:cubicBezTo>
                  <a:cubicBezTo>
                    <a:pt x="5042" y="921"/>
                    <a:pt x="4980" y="840"/>
                    <a:pt x="4892" y="773"/>
                  </a:cubicBezTo>
                  <a:cubicBezTo>
                    <a:pt x="4815" y="715"/>
                    <a:pt x="4718" y="668"/>
                    <a:pt x="4611" y="637"/>
                  </a:cubicBezTo>
                  <a:cubicBezTo>
                    <a:pt x="4567" y="625"/>
                    <a:pt x="4519" y="615"/>
                    <a:pt x="4465" y="606"/>
                  </a:cubicBezTo>
                  <a:cubicBezTo>
                    <a:pt x="4426" y="600"/>
                    <a:pt x="4386" y="594"/>
                    <a:pt x="4346" y="589"/>
                  </a:cubicBezTo>
                  <a:cubicBezTo>
                    <a:pt x="4339" y="588"/>
                    <a:pt x="4339" y="588"/>
                    <a:pt x="4339" y="588"/>
                  </a:cubicBezTo>
                  <a:cubicBezTo>
                    <a:pt x="4233" y="574"/>
                    <a:pt x="4137" y="560"/>
                    <a:pt x="4047" y="535"/>
                  </a:cubicBezTo>
                  <a:cubicBezTo>
                    <a:pt x="3937" y="505"/>
                    <a:pt x="3836" y="465"/>
                    <a:pt x="3730" y="409"/>
                  </a:cubicBezTo>
                  <a:cubicBezTo>
                    <a:pt x="3708" y="397"/>
                    <a:pt x="3686" y="385"/>
                    <a:pt x="3663" y="372"/>
                  </a:cubicBezTo>
                  <a:cubicBezTo>
                    <a:pt x="3633" y="355"/>
                    <a:pt x="3603" y="337"/>
                    <a:pt x="3572" y="319"/>
                  </a:cubicBezTo>
                  <a:cubicBezTo>
                    <a:pt x="3405" y="222"/>
                    <a:pt x="3233" y="121"/>
                    <a:pt x="3058" y="63"/>
                  </a:cubicBezTo>
                  <a:cubicBezTo>
                    <a:pt x="2937" y="23"/>
                    <a:pt x="2821" y="2"/>
                    <a:pt x="2713" y="1"/>
                  </a:cubicBezTo>
                  <a:cubicBezTo>
                    <a:pt x="2710" y="1"/>
                    <a:pt x="2707" y="1"/>
                    <a:pt x="2705" y="1"/>
                  </a:cubicBezTo>
                  <a:cubicBezTo>
                    <a:pt x="2586" y="1"/>
                    <a:pt x="2476" y="25"/>
                    <a:pt x="2375" y="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200" name="Freeform 65">
              <a:extLst>
                <a:ext uri="{FF2B5EF4-FFF2-40B4-BE49-F238E27FC236}">
                  <a16:creationId xmlns:a16="http://schemas.microsoft.com/office/drawing/2014/main" id="{3A52ED14-1A44-4906-9BD4-585049FF668E}"/>
                </a:ext>
              </a:extLst>
            </p:cNvPr>
            <p:cNvSpPr>
              <a:spLocks noEditPoints="1"/>
            </p:cNvSpPr>
            <p:nvPr/>
          </p:nvSpPr>
          <p:spPr bwMode="auto">
            <a:xfrm>
              <a:off x="3414" y="-296"/>
              <a:ext cx="4660" cy="4893"/>
            </a:xfrm>
            <a:custGeom>
              <a:avLst/>
              <a:gdLst>
                <a:gd name="T0" fmla="*/ 2091 w 6296"/>
                <a:gd name="T1" fmla="*/ 6043 h 6611"/>
                <a:gd name="T2" fmla="*/ 1525 w 6296"/>
                <a:gd name="T3" fmla="*/ 5501 h 6611"/>
                <a:gd name="T4" fmla="*/ 682 w 6296"/>
                <a:gd name="T5" fmla="*/ 5095 h 6611"/>
                <a:gd name="T6" fmla="*/ 113 w 6296"/>
                <a:gd name="T7" fmla="*/ 4487 h 6611"/>
                <a:gd name="T8" fmla="*/ 5 w 6296"/>
                <a:gd name="T9" fmla="*/ 3763 h 6611"/>
                <a:gd name="T10" fmla="*/ 217 w 6296"/>
                <a:gd name="T11" fmla="*/ 2668 h 6611"/>
                <a:gd name="T12" fmla="*/ 303 w 6296"/>
                <a:gd name="T13" fmla="*/ 2093 h 6611"/>
                <a:gd name="T14" fmla="*/ 631 w 6296"/>
                <a:gd name="T15" fmla="*/ 1486 h 6611"/>
                <a:gd name="T16" fmla="*/ 1649 w 6296"/>
                <a:gd name="T17" fmla="*/ 563 h 6611"/>
                <a:gd name="T18" fmla="*/ 1908 w 6296"/>
                <a:gd name="T19" fmla="*/ 435 h 6611"/>
                <a:gd name="T20" fmla="*/ 2772 w 6296"/>
                <a:gd name="T21" fmla="*/ 6 h 6611"/>
                <a:gd name="T22" fmla="*/ 3730 w 6296"/>
                <a:gd name="T23" fmla="*/ 392 h 6611"/>
                <a:gd name="T24" fmla="*/ 4389 w 6296"/>
                <a:gd name="T25" fmla="*/ 587 h 6611"/>
                <a:gd name="T26" fmla="*/ 4691 w 6296"/>
                <a:gd name="T27" fmla="*/ 648 h 6611"/>
                <a:gd name="T28" fmla="*/ 5180 w 6296"/>
                <a:gd name="T29" fmla="*/ 1361 h 6611"/>
                <a:gd name="T30" fmla="*/ 5342 w 6296"/>
                <a:gd name="T31" fmla="*/ 1855 h 6611"/>
                <a:gd name="T32" fmla="*/ 5772 w 6296"/>
                <a:gd name="T33" fmla="*/ 2097 h 6611"/>
                <a:gd name="T34" fmla="*/ 6268 w 6296"/>
                <a:gd name="T35" fmla="*/ 3222 h 6611"/>
                <a:gd name="T36" fmla="*/ 5604 w 6296"/>
                <a:gd name="T37" fmla="*/ 4160 h 6611"/>
                <a:gd name="T38" fmla="*/ 5358 w 6296"/>
                <a:gd name="T39" fmla="*/ 4665 h 6611"/>
                <a:gd name="T40" fmla="*/ 5142 w 6296"/>
                <a:gd name="T41" fmla="*/ 5181 h 6611"/>
                <a:gd name="T42" fmla="*/ 3436 w 6296"/>
                <a:gd name="T43" fmla="*/ 6516 h 6611"/>
                <a:gd name="T44" fmla="*/ 2672 w 6296"/>
                <a:gd name="T45" fmla="*/ 6547 h 6611"/>
                <a:gd name="T46" fmla="*/ 1908 w 6296"/>
                <a:gd name="T47" fmla="*/ 436 h 6611"/>
                <a:gd name="T48" fmla="*/ 1650 w 6296"/>
                <a:gd name="T49" fmla="*/ 564 h 6611"/>
                <a:gd name="T50" fmla="*/ 631 w 6296"/>
                <a:gd name="T51" fmla="*/ 1487 h 6611"/>
                <a:gd name="T52" fmla="*/ 304 w 6296"/>
                <a:gd name="T53" fmla="*/ 2093 h 6611"/>
                <a:gd name="T54" fmla="*/ 218 w 6296"/>
                <a:gd name="T55" fmla="*/ 2668 h 6611"/>
                <a:gd name="T56" fmla="*/ 6 w 6296"/>
                <a:gd name="T57" fmla="*/ 3763 h 6611"/>
                <a:gd name="T58" fmla="*/ 114 w 6296"/>
                <a:gd name="T59" fmla="*/ 4486 h 6611"/>
                <a:gd name="T60" fmla="*/ 682 w 6296"/>
                <a:gd name="T61" fmla="*/ 5095 h 6611"/>
                <a:gd name="T62" fmla="*/ 1525 w 6296"/>
                <a:gd name="T63" fmla="*/ 5500 h 6611"/>
                <a:gd name="T64" fmla="*/ 2091 w 6296"/>
                <a:gd name="T65" fmla="*/ 6043 h 6611"/>
                <a:gd name="T66" fmla="*/ 3055 w 6296"/>
                <a:gd name="T67" fmla="*/ 6603 h 6611"/>
                <a:gd name="T68" fmla="*/ 4852 w 6296"/>
                <a:gd name="T69" fmla="*/ 5511 h 6611"/>
                <a:gd name="T70" fmla="*/ 5328 w 6296"/>
                <a:gd name="T71" fmla="*/ 4796 h 6611"/>
                <a:gd name="T72" fmla="*/ 5450 w 6296"/>
                <a:gd name="T73" fmla="*/ 4369 h 6611"/>
                <a:gd name="T74" fmla="*/ 6080 w 6296"/>
                <a:gd name="T75" fmla="*/ 3668 h 6611"/>
                <a:gd name="T76" fmla="*/ 5940 w 6296"/>
                <a:gd name="T77" fmla="*/ 2245 h 6611"/>
                <a:gd name="T78" fmla="*/ 5518 w 6296"/>
                <a:gd name="T79" fmla="*/ 1952 h 6611"/>
                <a:gd name="T80" fmla="*/ 5191 w 6296"/>
                <a:gd name="T81" fmla="*/ 1588 h 6611"/>
                <a:gd name="T82" fmla="*/ 4970 w 6296"/>
                <a:gd name="T83" fmla="*/ 794 h 6611"/>
                <a:gd name="T84" fmla="*/ 4419 w 6296"/>
                <a:gd name="T85" fmla="*/ 592 h 6611"/>
                <a:gd name="T86" fmla="*/ 3800 w 6296"/>
                <a:gd name="T87" fmla="*/ 428 h 6611"/>
                <a:gd name="T88" fmla="*/ 3123 w 6296"/>
                <a:gd name="T89" fmla="*/ 84 h 6611"/>
                <a:gd name="T90" fmla="*/ 2425 w 6296"/>
                <a:gd name="T91" fmla="*/ 68 h 6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96" h="6611">
                  <a:moveTo>
                    <a:pt x="2672" y="6547"/>
                  </a:moveTo>
                  <a:cubicBezTo>
                    <a:pt x="2564" y="6504"/>
                    <a:pt x="2461" y="6435"/>
                    <a:pt x="2355" y="6336"/>
                  </a:cubicBezTo>
                  <a:cubicBezTo>
                    <a:pt x="2262" y="6249"/>
                    <a:pt x="2181" y="6152"/>
                    <a:pt x="2091" y="6043"/>
                  </a:cubicBezTo>
                  <a:cubicBezTo>
                    <a:pt x="2086" y="6038"/>
                    <a:pt x="2086" y="6038"/>
                    <a:pt x="2086" y="6038"/>
                  </a:cubicBezTo>
                  <a:cubicBezTo>
                    <a:pt x="2035" y="5975"/>
                    <a:pt x="1982" y="5911"/>
                    <a:pt x="1927" y="5851"/>
                  </a:cubicBezTo>
                  <a:cubicBezTo>
                    <a:pt x="1802" y="5712"/>
                    <a:pt x="1666" y="5594"/>
                    <a:pt x="1525" y="5501"/>
                  </a:cubicBezTo>
                  <a:cubicBezTo>
                    <a:pt x="1434" y="5441"/>
                    <a:pt x="1332" y="5386"/>
                    <a:pt x="1216" y="5332"/>
                  </a:cubicBezTo>
                  <a:cubicBezTo>
                    <a:pt x="1152" y="5304"/>
                    <a:pt x="1086" y="5276"/>
                    <a:pt x="1022" y="5249"/>
                  </a:cubicBezTo>
                  <a:cubicBezTo>
                    <a:pt x="908" y="5202"/>
                    <a:pt x="791" y="5153"/>
                    <a:pt x="682" y="5095"/>
                  </a:cubicBezTo>
                  <a:cubicBezTo>
                    <a:pt x="560" y="5031"/>
                    <a:pt x="461" y="4964"/>
                    <a:pt x="380" y="4889"/>
                  </a:cubicBezTo>
                  <a:cubicBezTo>
                    <a:pt x="321" y="4833"/>
                    <a:pt x="267" y="4770"/>
                    <a:pt x="222" y="4700"/>
                  </a:cubicBezTo>
                  <a:cubicBezTo>
                    <a:pt x="180" y="4636"/>
                    <a:pt x="143" y="4564"/>
                    <a:pt x="113" y="4487"/>
                  </a:cubicBezTo>
                  <a:cubicBezTo>
                    <a:pt x="85" y="4416"/>
                    <a:pt x="61" y="4338"/>
                    <a:pt x="43" y="4255"/>
                  </a:cubicBezTo>
                  <a:cubicBezTo>
                    <a:pt x="25" y="4176"/>
                    <a:pt x="13" y="4094"/>
                    <a:pt x="7" y="4010"/>
                  </a:cubicBezTo>
                  <a:cubicBezTo>
                    <a:pt x="1" y="3929"/>
                    <a:pt x="0" y="3846"/>
                    <a:pt x="5" y="3763"/>
                  </a:cubicBezTo>
                  <a:cubicBezTo>
                    <a:pt x="15" y="3584"/>
                    <a:pt x="64" y="3407"/>
                    <a:pt x="112" y="3236"/>
                  </a:cubicBezTo>
                  <a:cubicBezTo>
                    <a:pt x="138" y="3142"/>
                    <a:pt x="166" y="3045"/>
                    <a:pt x="185" y="2951"/>
                  </a:cubicBezTo>
                  <a:cubicBezTo>
                    <a:pt x="207" y="2845"/>
                    <a:pt x="218" y="2752"/>
                    <a:pt x="217" y="2668"/>
                  </a:cubicBezTo>
                  <a:cubicBezTo>
                    <a:pt x="217" y="2640"/>
                    <a:pt x="217" y="2611"/>
                    <a:pt x="218" y="2583"/>
                  </a:cubicBezTo>
                  <a:cubicBezTo>
                    <a:pt x="220" y="2498"/>
                    <a:pt x="229" y="2414"/>
                    <a:pt x="243" y="2333"/>
                  </a:cubicBezTo>
                  <a:cubicBezTo>
                    <a:pt x="257" y="2252"/>
                    <a:pt x="277" y="2171"/>
                    <a:pt x="303" y="2093"/>
                  </a:cubicBezTo>
                  <a:cubicBezTo>
                    <a:pt x="329" y="2015"/>
                    <a:pt x="361" y="1937"/>
                    <a:pt x="398" y="1862"/>
                  </a:cubicBezTo>
                  <a:cubicBezTo>
                    <a:pt x="436" y="1787"/>
                    <a:pt x="480" y="1713"/>
                    <a:pt x="529" y="1640"/>
                  </a:cubicBezTo>
                  <a:cubicBezTo>
                    <a:pt x="563" y="1590"/>
                    <a:pt x="598" y="1537"/>
                    <a:pt x="631" y="1486"/>
                  </a:cubicBezTo>
                  <a:cubicBezTo>
                    <a:pt x="728" y="1337"/>
                    <a:pt x="829" y="1182"/>
                    <a:pt x="947" y="1059"/>
                  </a:cubicBezTo>
                  <a:cubicBezTo>
                    <a:pt x="1052" y="950"/>
                    <a:pt x="1194" y="812"/>
                    <a:pt x="1369" y="706"/>
                  </a:cubicBezTo>
                  <a:cubicBezTo>
                    <a:pt x="1448" y="658"/>
                    <a:pt x="1540" y="611"/>
                    <a:pt x="1649" y="563"/>
                  </a:cubicBezTo>
                  <a:cubicBezTo>
                    <a:pt x="1658" y="560"/>
                    <a:pt x="1667" y="556"/>
                    <a:pt x="1675" y="552"/>
                  </a:cubicBezTo>
                  <a:cubicBezTo>
                    <a:pt x="1726" y="530"/>
                    <a:pt x="1774" y="509"/>
                    <a:pt x="1821" y="485"/>
                  </a:cubicBezTo>
                  <a:cubicBezTo>
                    <a:pt x="1853" y="469"/>
                    <a:pt x="1881" y="453"/>
                    <a:pt x="1908" y="435"/>
                  </a:cubicBezTo>
                  <a:cubicBezTo>
                    <a:pt x="1980" y="390"/>
                    <a:pt x="2048" y="334"/>
                    <a:pt x="2115" y="280"/>
                  </a:cubicBezTo>
                  <a:cubicBezTo>
                    <a:pt x="2211" y="200"/>
                    <a:pt x="2312" y="118"/>
                    <a:pt x="2425" y="67"/>
                  </a:cubicBezTo>
                  <a:cubicBezTo>
                    <a:pt x="2529" y="20"/>
                    <a:pt x="2646" y="0"/>
                    <a:pt x="2772" y="6"/>
                  </a:cubicBezTo>
                  <a:cubicBezTo>
                    <a:pt x="2881" y="12"/>
                    <a:pt x="2999" y="38"/>
                    <a:pt x="3123" y="83"/>
                  </a:cubicBezTo>
                  <a:cubicBezTo>
                    <a:pt x="3270" y="138"/>
                    <a:pt x="3416" y="219"/>
                    <a:pt x="3558" y="298"/>
                  </a:cubicBezTo>
                  <a:cubicBezTo>
                    <a:pt x="3615" y="330"/>
                    <a:pt x="3673" y="362"/>
                    <a:pt x="3730" y="392"/>
                  </a:cubicBezTo>
                  <a:cubicBezTo>
                    <a:pt x="3755" y="405"/>
                    <a:pt x="3778" y="417"/>
                    <a:pt x="3800" y="427"/>
                  </a:cubicBezTo>
                  <a:cubicBezTo>
                    <a:pt x="3903" y="476"/>
                    <a:pt x="4007" y="512"/>
                    <a:pt x="4127" y="540"/>
                  </a:cubicBezTo>
                  <a:cubicBezTo>
                    <a:pt x="4212" y="561"/>
                    <a:pt x="4302" y="574"/>
                    <a:pt x="4389" y="587"/>
                  </a:cubicBezTo>
                  <a:cubicBezTo>
                    <a:pt x="4399" y="589"/>
                    <a:pt x="4409" y="590"/>
                    <a:pt x="4419" y="592"/>
                  </a:cubicBezTo>
                  <a:cubicBezTo>
                    <a:pt x="4460" y="598"/>
                    <a:pt x="4503" y="604"/>
                    <a:pt x="4546" y="612"/>
                  </a:cubicBezTo>
                  <a:cubicBezTo>
                    <a:pt x="4599" y="622"/>
                    <a:pt x="4647" y="634"/>
                    <a:pt x="4691" y="648"/>
                  </a:cubicBezTo>
                  <a:cubicBezTo>
                    <a:pt x="4799" y="682"/>
                    <a:pt x="4895" y="732"/>
                    <a:pt x="4971" y="794"/>
                  </a:cubicBezTo>
                  <a:cubicBezTo>
                    <a:pt x="5057" y="864"/>
                    <a:pt x="5117" y="947"/>
                    <a:pt x="5148" y="1042"/>
                  </a:cubicBezTo>
                  <a:cubicBezTo>
                    <a:pt x="5180" y="1141"/>
                    <a:pt x="5180" y="1253"/>
                    <a:pt x="5180" y="1361"/>
                  </a:cubicBezTo>
                  <a:cubicBezTo>
                    <a:pt x="5180" y="1437"/>
                    <a:pt x="5180" y="1516"/>
                    <a:pt x="5192" y="1588"/>
                  </a:cubicBezTo>
                  <a:cubicBezTo>
                    <a:pt x="5205" y="1669"/>
                    <a:pt x="5231" y="1734"/>
                    <a:pt x="5272" y="1787"/>
                  </a:cubicBezTo>
                  <a:cubicBezTo>
                    <a:pt x="5292" y="1812"/>
                    <a:pt x="5315" y="1834"/>
                    <a:pt x="5342" y="1855"/>
                  </a:cubicBezTo>
                  <a:cubicBezTo>
                    <a:pt x="5395" y="1895"/>
                    <a:pt x="5457" y="1923"/>
                    <a:pt x="5518" y="1951"/>
                  </a:cubicBezTo>
                  <a:cubicBezTo>
                    <a:pt x="5540" y="1961"/>
                    <a:pt x="5563" y="1972"/>
                    <a:pt x="5585" y="1983"/>
                  </a:cubicBezTo>
                  <a:cubicBezTo>
                    <a:pt x="5649" y="2014"/>
                    <a:pt x="5712" y="2053"/>
                    <a:pt x="5772" y="2097"/>
                  </a:cubicBezTo>
                  <a:cubicBezTo>
                    <a:pt x="5831" y="2141"/>
                    <a:pt x="5888" y="2191"/>
                    <a:pt x="5941" y="2245"/>
                  </a:cubicBezTo>
                  <a:cubicBezTo>
                    <a:pt x="6084" y="2392"/>
                    <a:pt x="6187" y="2561"/>
                    <a:pt x="6240" y="2735"/>
                  </a:cubicBezTo>
                  <a:cubicBezTo>
                    <a:pt x="6286" y="2889"/>
                    <a:pt x="6296" y="3058"/>
                    <a:pt x="6268" y="3222"/>
                  </a:cubicBezTo>
                  <a:cubicBezTo>
                    <a:pt x="6239" y="3385"/>
                    <a:pt x="6175" y="3539"/>
                    <a:pt x="6080" y="3669"/>
                  </a:cubicBezTo>
                  <a:cubicBezTo>
                    <a:pt x="5999" y="3780"/>
                    <a:pt x="5895" y="3877"/>
                    <a:pt x="5795" y="3972"/>
                  </a:cubicBezTo>
                  <a:cubicBezTo>
                    <a:pt x="5730" y="4032"/>
                    <a:pt x="5664" y="4095"/>
                    <a:pt x="5604" y="4160"/>
                  </a:cubicBezTo>
                  <a:cubicBezTo>
                    <a:pt x="5538" y="4233"/>
                    <a:pt x="5488" y="4301"/>
                    <a:pt x="5451" y="4369"/>
                  </a:cubicBezTo>
                  <a:cubicBezTo>
                    <a:pt x="5434" y="4401"/>
                    <a:pt x="5419" y="4434"/>
                    <a:pt x="5407" y="4466"/>
                  </a:cubicBezTo>
                  <a:cubicBezTo>
                    <a:pt x="5384" y="4531"/>
                    <a:pt x="5370" y="4599"/>
                    <a:pt x="5358" y="4665"/>
                  </a:cubicBezTo>
                  <a:cubicBezTo>
                    <a:pt x="5349" y="4708"/>
                    <a:pt x="5340" y="4753"/>
                    <a:pt x="5329" y="4796"/>
                  </a:cubicBezTo>
                  <a:cubicBezTo>
                    <a:pt x="5311" y="4862"/>
                    <a:pt x="5286" y="4930"/>
                    <a:pt x="5253" y="4996"/>
                  </a:cubicBezTo>
                  <a:cubicBezTo>
                    <a:pt x="5223" y="5057"/>
                    <a:pt x="5185" y="5119"/>
                    <a:pt x="5142" y="5181"/>
                  </a:cubicBezTo>
                  <a:cubicBezTo>
                    <a:pt x="5067" y="5287"/>
                    <a:pt x="4972" y="5396"/>
                    <a:pt x="4852" y="5512"/>
                  </a:cubicBezTo>
                  <a:cubicBezTo>
                    <a:pt x="4635" y="5722"/>
                    <a:pt x="4397" y="5905"/>
                    <a:pt x="4107" y="6116"/>
                  </a:cubicBezTo>
                  <a:cubicBezTo>
                    <a:pt x="3890" y="6273"/>
                    <a:pt x="3676" y="6422"/>
                    <a:pt x="3436" y="6516"/>
                  </a:cubicBezTo>
                  <a:cubicBezTo>
                    <a:pt x="3307" y="6566"/>
                    <a:pt x="3179" y="6596"/>
                    <a:pt x="3055" y="6603"/>
                  </a:cubicBezTo>
                  <a:cubicBezTo>
                    <a:pt x="3033" y="6605"/>
                    <a:pt x="3012" y="6605"/>
                    <a:pt x="2991" y="6605"/>
                  </a:cubicBezTo>
                  <a:cubicBezTo>
                    <a:pt x="2877" y="6605"/>
                    <a:pt x="2770" y="6586"/>
                    <a:pt x="2672" y="6547"/>
                  </a:cubicBezTo>
                  <a:moveTo>
                    <a:pt x="2425" y="68"/>
                  </a:moveTo>
                  <a:cubicBezTo>
                    <a:pt x="2312" y="119"/>
                    <a:pt x="2212" y="201"/>
                    <a:pt x="2115" y="280"/>
                  </a:cubicBezTo>
                  <a:cubicBezTo>
                    <a:pt x="2049" y="335"/>
                    <a:pt x="1980" y="391"/>
                    <a:pt x="1908" y="436"/>
                  </a:cubicBezTo>
                  <a:cubicBezTo>
                    <a:pt x="1881" y="453"/>
                    <a:pt x="1853" y="469"/>
                    <a:pt x="1822" y="485"/>
                  </a:cubicBezTo>
                  <a:cubicBezTo>
                    <a:pt x="1774" y="510"/>
                    <a:pt x="1726" y="531"/>
                    <a:pt x="1676" y="553"/>
                  </a:cubicBezTo>
                  <a:cubicBezTo>
                    <a:pt x="1667" y="556"/>
                    <a:pt x="1658" y="560"/>
                    <a:pt x="1650" y="564"/>
                  </a:cubicBezTo>
                  <a:cubicBezTo>
                    <a:pt x="1541" y="612"/>
                    <a:pt x="1449" y="659"/>
                    <a:pt x="1369" y="707"/>
                  </a:cubicBezTo>
                  <a:cubicBezTo>
                    <a:pt x="1195" y="813"/>
                    <a:pt x="1052" y="951"/>
                    <a:pt x="948" y="1060"/>
                  </a:cubicBezTo>
                  <a:cubicBezTo>
                    <a:pt x="830" y="1182"/>
                    <a:pt x="729" y="1337"/>
                    <a:pt x="631" y="1487"/>
                  </a:cubicBezTo>
                  <a:cubicBezTo>
                    <a:pt x="598" y="1538"/>
                    <a:pt x="564" y="1591"/>
                    <a:pt x="530" y="1641"/>
                  </a:cubicBezTo>
                  <a:cubicBezTo>
                    <a:pt x="480" y="1713"/>
                    <a:pt x="437" y="1788"/>
                    <a:pt x="399" y="1863"/>
                  </a:cubicBezTo>
                  <a:cubicBezTo>
                    <a:pt x="362" y="1938"/>
                    <a:pt x="329" y="2015"/>
                    <a:pt x="304" y="2093"/>
                  </a:cubicBezTo>
                  <a:cubicBezTo>
                    <a:pt x="278" y="2171"/>
                    <a:pt x="258" y="2252"/>
                    <a:pt x="244" y="2333"/>
                  </a:cubicBezTo>
                  <a:cubicBezTo>
                    <a:pt x="229" y="2414"/>
                    <a:pt x="221" y="2498"/>
                    <a:pt x="219" y="2583"/>
                  </a:cubicBezTo>
                  <a:cubicBezTo>
                    <a:pt x="218" y="2611"/>
                    <a:pt x="217" y="2640"/>
                    <a:pt x="218" y="2668"/>
                  </a:cubicBezTo>
                  <a:cubicBezTo>
                    <a:pt x="218" y="2752"/>
                    <a:pt x="208" y="2845"/>
                    <a:pt x="186" y="2951"/>
                  </a:cubicBezTo>
                  <a:cubicBezTo>
                    <a:pt x="166" y="3045"/>
                    <a:pt x="139" y="3142"/>
                    <a:pt x="113" y="3236"/>
                  </a:cubicBezTo>
                  <a:cubicBezTo>
                    <a:pt x="65" y="3407"/>
                    <a:pt x="16" y="3585"/>
                    <a:pt x="6" y="3763"/>
                  </a:cubicBezTo>
                  <a:cubicBezTo>
                    <a:pt x="1" y="3846"/>
                    <a:pt x="2" y="3929"/>
                    <a:pt x="8" y="4010"/>
                  </a:cubicBezTo>
                  <a:cubicBezTo>
                    <a:pt x="14" y="4094"/>
                    <a:pt x="26" y="4176"/>
                    <a:pt x="44" y="4255"/>
                  </a:cubicBezTo>
                  <a:cubicBezTo>
                    <a:pt x="62" y="4338"/>
                    <a:pt x="86" y="4415"/>
                    <a:pt x="114" y="4486"/>
                  </a:cubicBezTo>
                  <a:cubicBezTo>
                    <a:pt x="144" y="4564"/>
                    <a:pt x="181" y="4635"/>
                    <a:pt x="223" y="4700"/>
                  </a:cubicBezTo>
                  <a:cubicBezTo>
                    <a:pt x="268" y="4769"/>
                    <a:pt x="321" y="4832"/>
                    <a:pt x="381" y="4888"/>
                  </a:cubicBezTo>
                  <a:cubicBezTo>
                    <a:pt x="461" y="4963"/>
                    <a:pt x="560" y="5031"/>
                    <a:pt x="682" y="5095"/>
                  </a:cubicBezTo>
                  <a:cubicBezTo>
                    <a:pt x="792" y="5152"/>
                    <a:pt x="909" y="5201"/>
                    <a:pt x="1022" y="5248"/>
                  </a:cubicBezTo>
                  <a:cubicBezTo>
                    <a:pt x="1086" y="5275"/>
                    <a:pt x="1152" y="5303"/>
                    <a:pt x="1216" y="5332"/>
                  </a:cubicBezTo>
                  <a:cubicBezTo>
                    <a:pt x="1333" y="5385"/>
                    <a:pt x="1434" y="5440"/>
                    <a:pt x="1525" y="5500"/>
                  </a:cubicBezTo>
                  <a:cubicBezTo>
                    <a:pt x="1667" y="5594"/>
                    <a:pt x="1802" y="5711"/>
                    <a:pt x="1928" y="5850"/>
                  </a:cubicBezTo>
                  <a:cubicBezTo>
                    <a:pt x="1982" y="5910"/>
                    <a:pt x="2035" y="5975"/>
                    <a:pt x="2087" y="6037"/>
                  </a:cubicBezTo>
                  <a:cubicBezTo>
                    <a:pt x="2091" y="6043"/>
                    <a:pt x="2091" y="6043"/>
                    <a:pt x="2091" y="6043"/>
                  </a:cubicBezTo>
                  <a:cubicBezTo>
                    <a:pt x="2181" y="6152"/>
                    <a:pt x="2263" y="6249"/>
                    <a:pt x="2355" y="6335"/>
                  </a:cubicBezTo>
                  <a:cubicBezTo>
                    <a:pt x="2461" y="6435"/>
                    <a:pt x="2565" y="6504"/>
                    <a:pt x="2673" y="6546"/>
                  </a:cubicBezTo>
                  <a:cubicBezTo>
                    <a:pt x="2788" y="6592"/>
                    <a:pt x="2917" y="6611"/>
                    <a:pt x="3055" y="6603"/>
                  </a:cubicBezTo>
                  <a:cubicBezTo>
                    <a:pt x="3179" y="6595"/>
                    <a:pt x="3307" y="6565"/>
                    <a:pt x="3436" y="6515"/>
                  </a:cubicBezTo>
                  <a:cubicBezTo>
                    <a:pt x="3675" y="6422"/>
                    <a:pt x="3890" y="6273"/>
                    <a:pt x="4106" y="6116"/>
                  </a:cubicBezTo>
                  <a:cubicBezTo>
                    <a:pt x="4397" y="5905"/>
                    <a:pt x="4634" y="5721"/>
                    <a:pt x="4852" y="5511"/>
                  </a:cubicBezTo>
                  <a:cubicBezTo>
                    <a:pt x="4972" y="5395"/>
                    <a:pt x="5066" y="5287"/>
                    <a:pt x="5141" y="5181"/>
                  </a:cubicBezTo>
                  <a:cubicBezTo>
                    <a:pt x="5185" y="5119"/>
                    <a:pt x="5222" y="5057"/>
                    <a:pt x="5252" y="4995"/>
                  </a:cubicBezTo>
                  <a:cubicBezTo>
                    <a:pt x="5285" y="4929"/>
                    <a:pt x="5310" y="4862"/>
                    <a:pt x="5328" y="4796"/>
                  </a:cubicBezTo>
                  <a:cubicBezTo>
                    <a:pt x="5340" y="4753"/>
                    <a:pt x="5348" y="4708"/>
                    <a:pt x="5357" y="4665"/>
                  </a:cubicBezTo>
                  <a:cubicBezTo>
                    <a:pt x="5370" y="4599"/>
                    <a:pt x="5383" y="4531"/>
                    <a:pt x="5407" y="4466"/>
                  </a:cubicBezTo>
                  <a:cubicBezTo>
                    <a:pt x="5418" y="4434"/>
                    <a:pt x="5433" y="4401"/>
                    <a:pt x="5450" y="4369"/>
                  </a:cubicBezTo>
                  <a:cubicBezTo>
                    <a:pt x="5487" y="4301"/>
                    <a:pt x="5537" y="4232"/>
                    <a:pt x="5604" y="4160"/>
                  </a:cubicBezTo>
                  <a:cubicBezTo>
                    <a:pt x="5663" y="4095"/>
                    <a:pt x="5730" y="4032"/>
                    <a:pt x="5794" y="3971"/>
                  </a:cubicBezTo>
                  <a:cubicBezTo>
                    <a:pt x="5895" y="3877"/>
                    <a:pt x="5999" y="3779"/>
                    <a:pt x="6080" y="3668"/>
                  </a:cubicBezTo>
                  <a:cubicBezTo>
                    <a:pt x="6174" y="3539"/>
                    <a:pt x="6239" y="3385"/>
                    <a:pt x="6267" y="3222"/>
                  </a:cubicBezTo>
                  <a:cubicBezTo>
                    <a:pt x="6295" y="3058"/>
                    <a:pt x="6286" y="2889"/>
                    <a:pt x="6239" y="2735"/>
                  </a:cubicBezTo>
                  <a:cubicBezTo>
                    <a:pt x="6186" y="2562"/>
                    <a:pt x="6083" y="2392"/>
                    <a:pt x="5940" y="2245"/>
                  </a:cubicBezTo>
                  <a:cubicBezTo>
                    <a:pt x="5888" y="2191"/>
                    <a:pt x="5831" y="2142"/>
                    <a:pt x="5772" y="2098"/>
                  </a:cubicBezTo>
                  <a:cubicBezTo>
                    <a:pt x="5712" y="2053"/>
                    <a:pt x="5649" y="2015"/>
                    <a:pt x="5585" y="1984"/>
                  </a:cubicBezTo>
                  <a:cubicBezTo>
                    <a:pt x="5563" y="1973"/>
                    <a:pt x="5540" y="1962"/>
                    <a:pt x="5518" y="1952"/>
                  </a:cubicBezTo>
                  <a:cubicBezTo>
                    <a:pt x="5457" y="1924"/>
                    <a:pt x="5395" y="1895"/>
                    <a:pt x="5342" y="1855"/>
                  </a:cubicBezTo>
                  <a:cubicBezTo>
                    <a:pt x="5314" y="1834"/>
                    <a:pt x="5291" y="1812"/>
                    <a:pt x="5271" y="1787"/>
                  </a:cubicBezTo>
                  <a:cubicBezTo>
                    <a:pt x="5230" y="1734"/>
                    <a:pt x="5204" y="1669"/>
                    <a:pt x="5191" y="1588"/>
                  </a:cubicBezTo>
                  <a:cubicBezTo>
                    <a:pt x="5180" y="1516"/>
                    <a:pt x="5180" y="1437"/>
                    <a:pt x="5179" y="1361"/>
                  </a:cubicBezTo>
                  <a:cubicBezTo>
                    <a:pt x="5179" y="1253"/>
                    <a:pt x="5179" y="1141"/>
                    <a:pt x="5147" y="1042"/>
                  </a:cubicBezTo>
                  <a:cubicBezTo>
                    <a:pt x="5116" y="948"/>
                    <a:pt x="5057" y="864"/>
                    <a:pt x="4970" y="794"/>
                  </a:cubicBezTo>
                  <a:cubicBezTo>
                    <a:pt x="4895" y="733"/>
                    <a:pt x="4798" y="683"/>
                    <a:pt x="4691" y="649"/>
                  </a:cubicBezTo>
                  <a:cubicBezTo>
                    <a:pt x="4646" y="634"/>
                    <a:pt x="4599" y="623"/>
                    <a:pt x="4546" y="613"/>
                  </a:cubicBezTo>
                  <a:cubicBezTo>
                    <a:pt x="4503" y="605"/>
                    <a:pt x="4460" y="598"/>
                    <a:pt x="4419" y="592"/>
                  </a:cubicBezTo>
                  <a:cubicBezTo>
                    <a:pt x="4409" y="591"/>
                    <a:pt x="4399" y="589"/>
                    <a:pt x="4389" y="588"/>
                  </a:cubicBezTo>
                  <a:cubicBezTo>
                    <a:pt x="4302" y="575"/>
                    <a:pt x="4212" y="562"/>
                    <a:pt x="4127" y="541"/>
                  </a:cubicBezTo>
                  <a:cubicBezTo>
                    <a:pt x="4007" y="513"/>
                    <a:pt x="3903" y="477"/>
                    <a:pt x="3800" y="428"/>
                  </a:cubicBezTo>
                  <a:cubicBezTo>
                    <a:pt x="3778" y="417"/>
                    <a:pt x="3755" y="406"/>
                    <a:pt x="3730" y="393"/>
                  </a:cubicBezTo>
                  <a:cubicBezTo>
                    <a:pt x="3673" y="363"/>
                    <a:pt x="3614" y="330"/>
                    <a:pt x="3558" y="299"/>
                  </a:cubicBezTo>
                  <a:cubicBezTo>
                    <a:pt x="3416" y="220"/>
                    <a:pt x="3270" y="138"/>
                    <a:pt x="3123" y="84"/>
                  </a:cubicBezTo>
                  <a:cubicBezTo>
                    <a:pt x="2999" y="38"/>
                    <a:pt x="2881" y="12"/>
                    <a:pt x="2772" y="7"/>
                  </a:cubicBezTo>
                  <a:cubicBezTo>
                    <a:pt x="2757" y="6"/>
                    <a:pt x="2742" y="6"/>
                    <a:pt x="2727" y="6"/>
                  </a:cubicBezTo>
                  <a:cubicBezTo>
                    <a:pt x="2618" y="6"/>
                    <a:pt x="2517" y="26"/>
                    <a:pt x="2425" y="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201" name="Freeform 67">
              <a:extLst>
                <a:ext uri="{FF2B5EF4-FFF2-40B4-BE49-F238E27FC236}">
                  <a16:creationId xmlns:a16="http://schemas.microsoft.com/office/drawing/2014/main" id="{7097A15E-7A8D-4071-B30C-285065509092}"/>
                </a:ext>
              </a:extLst>
            </p:cNvPr>
            <p:cNvSpPr>
              <a:spLocks noEditPoints="1"/>
            </p:cNvSpPr>
            <p:nvPr/>
          </p:nvSpPr>
          <p:spPr bwMode="auto">
            <a:xfrm>
              <a:off x="3357" y="-352"/>
              <a:ext cx="4780" cy="4980"/>
            </a:xfrm>
            <a:custGeom>
              <a:avLst/>
              <a:gdLst>
                <a:gd name="T0" fmla="*/ 2392 w 6457"/>
                <a:gd name="T1" fmla="*/ 6440 h 6728"/>
                <a:gd name="T2" fmla="*/ 1958 w 6457"/>
                <a:gd name="T3" fmla="*/ 5952 h 6728"/>
                <a:gd name="T4" fmla="*/ 1003 w 6457"/>
                <a:gd name="T5" fmla="*/ 5330 h 6728"/>
                <a:gd name="T6" fmla="*/ 249 w 6457"/>
                <a:gd name="T7" fmla="*/ 4829 h 6728"/>
                <a:gd name="T8" fmla="*/ 3 w 6457"/>
                <a:gd name="T9" fmla="*/ 3915 h 6728"/>
                <a:gd name="T10" fmla="*/ 216 w 6457"/>
                <a:gd name="T11" fmla="*/ 2730 h 6728"/>
                <a:gd name="T12" fmla="*/ 294 w 6457"/>
                <a:gd name="T13" fmla="*/ 2101 h 6728"/>
                <a:gd name="T14" fmla="*/ 530 w 6457"/>
                <a:gd name="T15" fmla="*/ 1606 h 6728"/>
                <a:gd name="T16" fmla="*/ 1692 w 6457"/>
                <a:gd name="T17" fmla="*/ 605 h 6728"/>
                <a:gd name="T18" fmla="*/ 1998 w 6457"/>
                <a:gd name="T19" fmla="*/ 432 h 6728"/>
                <a:gd name="T20" fmla="*/ 2889 w 6457"/>
                <a:gd name="T21" fmla="*/ 17 h 6728"/>
                <a:gd name="T22" fmla="*/ 3863 w 6457"/>
                <a:gd name="T23" fmla="*/ 434 h 6728"/>
                <a:gd name="T24" fmla="*/ 4431 w 6457"/>
                <a:gd name="T25" fmla="*/ 575 h 6728"/>
                <a:gd name="T26" fmla="*/ 4852 w 6457"/>
                <a:gd name="T27" fmla="*/ 670 h 6728"/>
                <a:gd name="T28" fmla="*/ 5306 w 6457"/>
                <a:gd name="T29" fmla="*/ 1405 h 6728"/>
                <a:gd name="T30" fmla="*/ 5395 w 6457"/>
                <a:gd name="T31" fmla="*/ 1843 h 6728"/>
                <a:gd name="T32" fmla="*/ 5732 w 6457"/>
                <a:gd name="T33" fmla="*/ 2017 h 6728"/>
                <a:gd name="T34" fmla="*/ 6286 w 6457"/>
                <a:gd name="T35" fmla="*/ 2485 h 6728"/>
                <a:gd name="T36" fmla="*/ 6219 w 6457"/>
                <a:gd name="T37" fmla="*/ 3706 h 6728"/>
                <a:gd name="T38" fmla="*/ 5556 w 6457"/>
                <a:gd name="T39" fmla="*/ 4416 h 6728"/>
                <a:gd name="T40" fmla="*/ 5447 w 6457"/>
                <a:gd name="T41" fmla="*/ 4866 h 6728"/>
                <a:gd name="T42" fmla="*/ 4976 w 6457"/>
                <a:gd name="T43" fmla="*/ 5618 h 6728"/>
                <a:gd name="T44" fmla="*/ 3103 w 6457"/>
                <a:gd name="T45" fmla="*/ 6724 h 6728"/>
                <a:gd name="T46" fmla="*/ 2523 w 6457"/>
                <a:gd name="T47" fmla="*/ 56 h 6728"/>
                <a:gd name="T48" fmla="*/ 1911 w 6457"/>
                <a:gd name="T49" fmla="*/ 489 h 6728"/>
                <a:gd name="T50" fmla="*/ 1452 w 6457"/>
                <a:gd name="T51" fmla="*/ 730 h 6728"/>
                <a:gd name="T52" fmla="*/ 393 w 6457"/>
                <a:gd name="T53" fmla="*/ 1849 h 6728"/>
                <a:gd name="T54" fmla="*/ 216 w 6457"/>
                <a:gd name="T55" fmla="*/ 2637 h 6728"/>
                <a:gd name="T56" fmla="*/ 112 w 6457"/>
                <a:gd name="T57" fmla="*/ 3344 h 6728"/>
                <a:gd name="T58" fmla="*/ 55 w 6457"/>
                <a:gd name="T59" fmla="*/ 4397 h 6728"/>
                <a:gd name="T60" fmla="*/ 692 w 6457"/>
                <a:gd name="T61" fmla="*/ 5192 h 6728"/>
                <a:gd name="T62" fmla="*/ 1550 w 6457"/>
                <a:gd name="T63" fmla="*/ 5603 h 6728"/>
                <a:gd name="T64" fmla="*/ 2128 w 6457"/>
                <a:gd name="T65" fmla="*/ 6147 h 6728"/>
                <a:gd name="T66" fmla="*/ 2708 w 6457"/>
                <a:gd name="T67" fmla="*/ 6655 h 6728"/>
                <a:gd name="T68" fmla="*/ 4202 w 6457"/>
                <a:gd name="T69" fmla="*/ 6239 h 6728"/>
                <a:gd name="T70" fmla="*/ 5377 w 6457"/>
                <a:gd name="T71" fmla="*/ 5076 h 6728"/>
                <a:gd name="T72" fmla="*/ 5512 w 6457"/>
                <a:gd name="T73" fmla="*/ 4518 h 6728"/>
                <a:gd name="T74" fmla="*/ 5927 w 6457"/>
                <a:gd name="T75" fmla="*/ 3998 h 6728"/>
                <a:gd name="T76" fmla="*/ 6403 w 6457"/>
                <a:gd name="T77" fmla="*/ 2748 h 6728"/>
                <a:gd name="T78" fmla="*/ 5929 w 6457"/>
                <a:gd name="T79" fmla="*/ 2121 h 6728"/>
                <a:gd name="T80" fmla="*/ 5470 w 6457"/>
                <a:gd name="T81" fmla="*/ 1908 h 6728"/>
                <a:gd name="T82" fmla="*/ 5309 w 6457"/>
                <a:gd name="T83" fmla="*/ 1641 h 6728"/>
                <a:gd name="T84" fmla="*/ 5126 w 6457"/>
                <a:gd name="T85" fmla="*/ 835 h 6728"/>
                <a:gd name="T86" fmla="*/ 4580 w 6457"/>
                <a:gd name="T87" fmla="*/ 600 h 6728"/>
                <a:gd name="T88" fmla="*/ 3938 w 6457"/>
                <a:gd name="T89" fmla="*/ 464 h 6728"/>
                <a:gd name="T90" fmla="*/ 3251 w 6457"/>
                <a:gd name="T91" fmla="*/ 125 h 6728"/>
                <a:gd name="T92" fmla="*/ 2523 w 6457"/>
                <a:gd name="T93" fmla="*/ 56 h 6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57" h="6728">
                  <a:moveTo>
                    <a:pt x="2708" y="6656"/>
                  </a:moveTo>
                  <a:cubicBezTo>
                    <a:pt x="2651" y="6631"/>
                    <a:pt x="2596" y="6601"/>
                    <a:pt x="2540" y="6562"/>
                  </a:cubicBezTo>
                  <a:cubicBezTo>
                    <a:pt x="2491" y="6528"/>
                    <a:pt x="2442" y="6488"/>
                    <a:pt x="2392" y="6440"/>
                  </a:cubicBezTo>
                  <a:cubicBezTo>
                    <a:pt x="2298" y="6351"/>
                    <a:pt x="2211" y="6248"/>
                    <a:pt x="2127" y="6148"/>
                  </a:cubicBezTo>
                  <a:cubicBezTo>
                    <a:pt x="2125" y="6144"/>
                    <a:pt x="2125" y="6144"/>
                    <a:pt x="2125" y="6144"/>
                  </a:cubicBezTo>
                  <a:cubicBezTo>
                    <a:pt x="2074" y="6084"/>
                    <a:pt x="2017" y="6016"/>
                    <a:pt x="1958" y="5952"/>
                  </a:cubicBezTo>
                  <a:cubicBezTo>
                    <a:pt x="1834" y="5819"/>
                    <a:pt x="1696" y="5702"/>
                    <a:pt x="1549" y="5604"/>
                  </a:cubicBezTo>
                  <a:cubicBezTo>
                    <a:pt x="1454" y="5540"/>
                    <a:pt x="1349" y="5482"/>
                    <a:pt x="1240" y="5431"/>
                  </a:cubicBezTo>
                  <a:cubicBezTo>
                    <a:pt x="1162" y="5395"/>
                    <a:pt x="1081" y="5362"/>
                    <a:pt x="1003" y="5330"/>
                  </a:cubicBezTo>
                  <a:cubicBezTo>
                    <a:pt x="899" y="5288"/>
                    <a:pt x="792" y="5244"/>
                    <a:pt x="691" y="5193"/>
                  </a:cubicBezTo>
                  <a:cubicBezTo>
                    <a:pt x="579" y="5136"/>
                    <a:pt x="487" y="5076"/>
                    <a:pt x="411" y="5009"/>
                  </a:cubicBezTo>
                  <a:cubicBezTo>
                    <a:pt x="351" y="4956"/>
                    <a:pt x="296" y="4896"/>
                    <a:pt x="249" y="4829"/>
                  </a:cubicBezTo>
                  <a:cubicBezTo>
                    <a:pt x="162" y="4707"/>
                    <a:pt x="97" y="4562"/>
                    <a:pt x="54" y="4397"/>
                  </a:cubicBezTo>
                  <a:cubicBezTo>
                    <a:pt x="34" y="4321"/>
                    <a:pt x="20" y="4240"/>
                    <a:pt x="11" y="4157"/>
                  </a:cubicBezTo>
                  <a:cubicBezTo>
                    <a:pt x="3" y="4078"/>
                    <a:pt x="0" y="3996"/>
                    <a:pt x="3" y="3915"/>
                  </a:cubicBezTo>
                  <a:cubicBezTo>
                    <a:pt x="9" y="3721"/>
                    <a:pt x="61" y="3529"/>
                    <a:pt x="111" y="3344"/>
                  </a:cubicBezTo>
                  <a:cubicBezTo>
                    <a:pt x="139" y="3243"/>
                    <a:pt x="167" y="3138"/>
                    <a:pt x="188" y="3036"/>
                  </a:cubicBezTo>
                  <a:cubicBezTo>
                    <a:pt x="210" y="2921"/>
                    <a:pt x="219" y="2821"/>
                    <a:pt x="216" y="2730"/>
                  </a:cubicBezTo>
                  <a:cubicBezTo>
                    <a:pt x="215" y="2699"/>
                    <a:pt x="215" y="2668"/>
                    <a:pt x="215" y="2637"/>
                  </a:cubicBezTo>
                  <a:cubicBezTo>
                    <a:pt x="216" y="2545"/>
                    <a:pt x="223" y="2453"/>
                    <a:pt x="236" y="2364"/>
                  </a:cubicBezTo>
                  <a:cubicBezTo>
                    <a:pt x="249" y="2275"/>
                    <a:pt x="269" y="2186"/>
                    <a:pt x="294" y="2101"/>
                  </a:cubicBezTo>
                  <a:cubicBezTo>
                    <a:pt x="320" y="2015"/>
                    <a:pt x="353" y="1930"/>
                    <a:pt x="392" y="1849"/>
                  </a:cubicBezTo>
                  <a:cubicBezTo>
                    <a:pt x="431" y="1766"/>
                    <a:pt x="478" y="1685"/>
                    <a:pt x="530" y="1606"/>
                  </a:cubicBezTo>
                  <a:cubicBezTo>
                    <a:pt x="530" y="1606"/>
                    <a:pt x="530" y="1606"/>
                    <a:pt x="530" y="1606"/>
                  </a:cubicBezTo>
                  <a:cubicBezTo>
                    <a:pt x="684" y="1377"/>
                    <a:pt x="839" y="1196"/>
                    <a:pt x="1001" y="1053"/>
                  </a:cubicBezTo>
                  <a:cubicBezTo>
                    <a:pt x="1148" y="925"/>
                    <a:pt x="1300" y="816"/>
                    <a:pt x="1452" y="730"/>
                  </a:cubicBezTo>
                  <a:cubicBezTo>
                    <a:pt x="1530" y="686"/>
                    <a:pt x="1612" y="644"/>
                    <a:pt x="1692" y="605"/>
                  </a:cubicBezTo>
                  <a:cubicBezTo>
                    <a:pt x="1707" y="597"/>
                    <a:pt x="1722" y="590"/>
                    <a:pt x="1737" y="582"/>
                  </a:cubicBezTo>
                  <a:cubicBezTo>
                    <a:pt x="1803" y="549"/>
                    <a:pt x="1857" y="520"/>
                    <a:pt x="1911" y="488"/>
                  </a:cubicBezTo>
                  <a:cubicBezTo>
                    <a:pt x="1941" y="470"/>
                    <a:pt x="1970" y="451"/>
                    <a:pt x="1998" y="432"/>
                  </a:cubicBezTo>
                  <a:cubicBezTo>
                    <a:pt x="2057" y="389"/>
                    <a:pt x="2115" y="340"/>
                    <a:pt x="2171" y="293"/>
                  </a:cubicBezTo>
                  <a:cubicBezTo>
                    <a:pt x="2279" y="202"/>
                    <a:pt x="2391" y="107"/>
                    <a:pt x="2523" y="55"/>
                  </a:cubicBezTo>
                  <a:cubicBezTo>
                    <a:pt x="2632" y="13"/>
                    <a:pt x="2755" y="0"/>
                    <a:pt x="2889" y="17"/>
                  </a:cubicBezTo>
                  <a:cubicBezTo>
                    <a:pt x="3002" y="32"/>
                    <a:pt x="3124" y="68"/>
                    <a:pt x="3252" y="124"/>
                  </a:cubicBezTo>
                  <a:cubicBezTo>
                    <a:pt x="3353" y="168"/>
                    <a:pt x="3454" y="223"/>
                    <a:pt x="3551" y="276"/>
                  </a:cubicBezTo>
                  <a:cubicBezTo>
                    <a:pt x="3652" y="331"/>
                    <a:pt x="3757" y="388"/>
                    <a:pt x="3863" y="434"/>
                  </a:cubicBezTo>
                  <a:cubicBezTo>
                    <a:pt x="3889" y="445"/>
                    <a:pt x="3914" y="455"/>
                    <a:pt x="3938" y="463"/>
                  </a:cubicBezTo>
                  <a:cubicBezTo>
                    <a:pt x="4003" y="487"/>
                    <a:pt x="4101" y="519"/>
                    <a:pt x="4286" y="552"/>
                  </a:cubicBezTo>
                  <a:cubicBezTo>
                    <a:pt x="4334" y="560"/>
                    <a:pt x="4383" y="568"/>
                    <a:pt x="4431" y="575"/>
                  </a:cubicBezTo>
                  <a:cubicBezTo>
                    <a:pt x="4480" y="583"/>
                    <a:pt x="4531" y="591"/>
                    <a:pt x="4580" y="599"/>
                  </a:cubicBezTo>
                  <a:cubicBezTo>
                    <a:pt x="4627" y="608"/>
                    <a:pt x="4669" y="616"/>
                    <a:pt x="4706" y="625"/>
                  </a:cubicBezTo>
                  <a:cubicBezTo>
                    <a:pt x="4757" y="637"/>
                    <a:pt x="4805" y="652"/>
                    <a:pt x="4852" y="670"/>
                  </a:cubicBezTo>
                  <a:cubicBezTo>
                    <a:pt x="4959" y="711"/>
                    <a:pt x="5054" y="768"/>
                    <a:pt x="5127" y="835"/>
                  </a:cubicBezTo>
                  <a:cubicBezTo>
                    <a:pt x="5210" y="911"/>
                    <a:pt x="5265" y="999"/>
                    <a:pt x="5290" y="1096"/>
                  </a:cubicBezTo>
                  <a:cubicBezTo>
                    <a:pt x="5315" y="1193"/>
                    <a:pt x="5311" y="1301"/>
                    <a:pt x="5306" y="1405"/>
                  </a:cubicBezTo>
                  <a:cubicBezTo>
                    <a:pt x="5303" y="1485"/>
                    <a:pt x="5300" y="1567"/>
                    <a:pt x="5310" y="1641"/>
                  </a:cubicBezTo>
                  <a:cubicBezTo>
                    <a:pt x="5315" y="1681"/>
                    <a:pt x="5324" y="1716"/>
                    <a:pt x="5337" y="1748"/>
                  </a:cubicBezTo>
                  <a:cubicBezTo>
                    <a:pt x="5352" y="1784"/>
                    <a:pt x="5371" y="1815"/>
                    <a:pt x="5395" y="1843"/>
                  </a:cubicBezTo>
                  <a:cubicBezTo>
                    <a:pt x="5416" y="1867"/>
                    <a:pt x="5441" y="1888"/>
                    <a:pt x="5471" y="1907"/>
                  </a:cubicBezTo>
                  <a:cubicBezTo>
                    <a:pt x="5527" y="1943"/>
                    <a:pt x="5593" y="1967"/>
                    <a:pt x="5658" y="1990"/>
                  </a:cubicBezTo>
                  <a:cubicBezTo>
                    <a:pt x="5682" y="1998"/>
                    <a:pt x="5708" y="2008"/>
                    <a:pt x="5732" y="2017"/>
                  </a:cubicBezTo>
                  <a:cubicBezTo>
                    <a:pt x="5800" y="2044"/>
                    <a:pt x="5867" y="2079"/>
                    <a:pt x="5930" y="2120"/>
                  </a:cubicBezTo>
                  <a:cubicBezTo>
                    <a:pt x="5992" y="2161"/>
                    <a:pt x="6051" y="2208"/>
                    <a:pt x="6105" y="2261"/>
                  </a:cubicBezTo>
                  <a:cubicBezTo>
                    <a:pt x="6175" y="2328"/>
                    <a:pt x="6235" y="2404"/>
                    <a:pt x="6286" y="2485"/>
                  </a:cubicBezTo>
                  <a:cubicBezTo>
                    <a:pt x="6337" y="2569"/>
                    <a:pt x="6377" y="2657"/>
                    <a:pt x="6403" y="2748"/>
                  </a:cubicBezTo>
                  <a:cubicBezTo>
                    <a:pt x="6450" y="2907"/>
                    <a:pt x="6457" y="3081"/>
                    <a:pt x="6425" y="3249"/>
                  </a:cubicBezTo>
                  <a:cubicBezTo>
                    <a:pt x="6392" y="3418"/>
                    <a:pt x="6321" y="3576"/>
                    <a:pt x="6219" y="3706"/>
                  </a:cubicBezTo>
                  <a:cubicBezTo>
                    <a:pt x="6136" y="3813"/>
                    <a:pt x="6030" y="3907"/>
                    <a:pt x="5927" y="3998"/>
                  </a:cubicBezTo>
                  <a:cubicBezTo>
                    <a:pt x="5856" y="4061"/>
                    <a:pt x="5783" y="4126"/>
                    <a:pt x="5719" y="4194"/>
                  </a:cubicBezTo>
                  <a:cubicBezTo>
                    <a:pt x="5647" y="4270"/>
                    <a:pt x="5593" y="4343"/>
                    <a:pt x="5556" y="4416"/>
                  </a:cubicBezTo>
                  <a:cubicBezTo>
                    <a:pt x="5539" y="4450"/>
                    <a:pt x="5524" y="4484"/>
                    <a:pt x="5513" y="4518"/>
                  </a:cubicBezTo>
                  <a:cubicBezTo>
                    <a:pt x="5491" y="4587"/>
                    <a:pt x="5480" y="4659"/>
                    <a:pt x="5470" y="4729"/>
                  </a:cubicBezTo>
                  <a:cubicBezTo>
                    <a:pt x="5464" y="4774"/>
                    <a:pt x="5457" y="4821"/>
                    <a:pt x="5447" y="4866"/>
                  </a:cubicBezTo>
                  <a:cubicBezTo>
                    <a:pt x="5432" y="4936"/>
                    <a:pt x="5409" y="5007"/>
                    <a:pt x="5377" y="5077"/>
                  </a:cubicBezTo>
                  <a:cubicBezTo>
                    <a:pt x="5348" y="5142"/>
                    <a:pt x="5312" y="5207"/>
                    <a:pt x="5269" y="5272"/>
                  </a:cubicBezTo>
                  <a:cubicBezTo>
                    <a:pt x="5194" y="5386"/>
                    <a:pt x="5098" y="5499"/>
                    <a:pt x="4976" y="5618"/>
                  </a:cubicBezTo>
                  <a:cubicBezTo>
                    <a:pt x="4731" y="5860"/>
                    <a:pt x="4448" y="6065"/>
                    <a:pt x="4202" y="6240"/>
                  </a:cubicBezTo>
                  <a:cubicBezTo>
                    <a:pt x="3975" y="6400"/>
                    <a:pt x="3751" y="6552"/>
                    <a:pt x="3501" y="6643"/>
                  </a:cubicBezTo>
                  <a:cubicBezTo>
                    <a:pt x="3366" y="6692"/>
                    <a:pt x="3232" y="6719"/>
                    <a:pt x="3103" y="6724"/>
                  </a:cubicBezTo>
                  <a:cubicBezTo>
                    <a:pt x="3090" y="6724"/>
                    <a:pt x="3077" y="6725"/>
                    <a:pt x="3064" y="6725"/>
                  </a:cubicBezTo>
                  <a:cubicBezTo>
                    <a:pt x="2935" y="6725"/>
                    <a:pt x="2816" y="6701"/>
                    <a:pt x="2708" y="6656"/>
                  </a:cubicBezTo>
                  <a:moveTo>
                    <a:pt x="2523" y="56"/>
                  </a:moveTo>
                  <a:cubicBezTo>
                    <a:pt x="2391" y="108"/>
                    <a:pt x="2279" y="202"/>
                    <a:pt x="2172" y="294"/>
                  </a:cubicBezTo>
                  <a:cubicBezTo>
                    <a:pt x="2116" y="341"/>
                    <a:pt x="2058" y="390"/>
                    <a:pt x="1998" y="432"/>
                  </a:cubicBezTo>
                  <a:cubicBezTo>
                    <a:pt x="1971" y="452"/>
                    <a:pt x="1942" y="471"/>
                    <a:pt x="1911" y="489"/>
                  </a:cubicBezTo>
                  <a:cubicBezTo>
                    <a:pt x="1858" y="521"/>
                    <a:pt x="1803" y="550"/>
                    <a:pt x="1738" y="583"/>
                  </a:cubicBezTo>
                  <a:cubicBezTo>
                    <a:pt x="1723" y="590"/>
                    <a:pt x="1707" y="598"/>
                    <a:pt x="1692" y="605"/>
                  </a:cubicBezTo>
                  <a:cubicBezTo>
                    <a:pt x="1613" y="645"/>
                    <a:pt x="1531" y="686"/>
                    <a:pt x="1452" y="730"/>
                  </a:cubicBezTo>
                  <a:cubicBezTo>
                    <a:pt x="1300" y="816"/>
                    <a:pt x="1149" y="925"/>
                    <a:pt x="1002" y="1054"/>
                  </a:cubicBezTo>
                  <a:cubicBezTo>
                    <a:pt x="839" y="1196"/>
                    <a:pt x="685" y="1377"/>
                    <a:pt x="531" y="1607"/>
                  </a:cubicBezTo>
                  <a:cubicBezTo>
                    <a:pt x="478" y="1685"/>
                    <a:pt x="432" y="1767"/>
                    <a:pt x="393" y="1849"/>
                  </a:cubicBezTo>
                  <a:cubicBezTo>
                    <a:pt x="354" y="1931"/>
                    <a:pt x="321" y="2016"/>
                    <a:pt x="295" y="2102"/>
                  </a:cubicBezTo>
                  <a:cubicBezTo>
                    <a:pt x="269" y="2187"/>
                    <a:pt x="250" y="2275"/>
                    <a:pt x="237" y="2364"/>
                  </a:cubicBezTo>
                  <a:cubicBezTo>
                    <a:pt x="224" y="2453"/>
                    <a:pt x="217" y="2545"/>
                    <a:pt x="216" y="2637"/>
                  </a:cubicBezTo>
                  <a:cubicBezTo>
                    <a:pt x="216" y="2668"/>
                    <a:pt x="216" y="2699"/>
                    <a:pt x="217" y="2730"/>
                  </a:cubicBezTo>
                  <a:cubicBezTo>
                    <a:pt x="220" y="2821"/>
                    <a:pt x="211" y="2921"/>
                    <a:pt x="188" y="3036"/>
                  </a:cubicBezTo>
                  <a:cubicBezTo>
                    <a:pt x="168" y="3138"/>
                    <a:pt x="140" y="3243"/>
                    <a:pt x="112" y="3344"/>
                  </a:cubicBezTo>
                  <a:cubicBezTo>
                    <a:pt x="62" y="3530"/>
                    <a:pt x="10" y="3721"/>
                    <a:pt x="3" y="3915"/>
                  </a:cubicBezTo>
                  <a:cubicBezTo>
                    <a:pt x="1" y="3996"/>
                    <a:pt x="4" y="4078"/>
                    <a:pt x="12" y="4157"/>
                  </a:cubicBezTo>
                  <a:cubicBezTo>
                    <a:pt x="21" y="4240"/>
                    <a:pt x="35" y="4320"/>
                    <a:pt x="55" y="4397"/>
                  </a:cubicBezTo>
                  <a:cubicBezTo>
                    <a:pt x="98" y="4562"/>
                    <a:pt x="163" y="4707"/>
                    <a:pt x="249" y="4828"/>
                  </a:cubicBezTo>
                  <a:cubicBezTo>
                    <a:pt x="297" y="4895"/>
                    <a:pt x="351" y="4956"/>
                    <a:pt x="411" y="5008"/>
                  </a:cubicBezTo>
                  <a:cubicBezTo>
                    <a:pt x="488" y="5075"/>
                    <a:pt x="579" y="5135"/>
                    <a:pt x="692" y="5192"/>
                  </a:cubicBezTo>
                  <a:cubicBezTo>
                    <a:pt x="792" y="5243"/>
                    <a:pt x="899" y="5287"/>
                    <a:pt x="1003" y="5329"/>
                  </a:cubicBezTo>
                  <a:cubicBezTo>
                    <a:pt x="1082" y="5361"/>
                    <a:pt x="1163" y="5394"/>
                    <a:pt x="1240" y="5430"/>
                  </a:cubicBezTo>
                  <a:cubicBezTo>
                    <a:pt x="1350" y="5481"/>
                    <a:pt x="1454" y="5539"/>
                    <a:pt x="1550" y="5603"/>
                  </a:cubicBezTo>
                  <a:cubicBezTo>
                    <a:pt x="1697" y="5701"/>
                    <a:pt x="1834" y="5818"/>
                    <a:pt x="1958" y="5952"/>
                  </a:cubicBezTo>
                  <a:cubicBezTo>
                    <a:pt x="2017" y="6015"/>
                    <a:pt x="2075" y="6084"/>
                    <a:pt x="2125" y="6144"/>
                  </a:cubicBezTo>
                  <a:cubicBezTo>
                    <a:pt x="2128" y="6147"/>
                    <a:pt x="2128" y="6147"/>
                    <a:pt x="2128" y="6147"/>
                  </a:cubicBezTo>
                  <a:cubicBezTo>
                    <a:pt x="2212" y="6247"/>
                    <a:pt x="2298" y="6350"/>
                    <a:pt x="2392" y="6439"/>
                  </a:cubicBezTo>
                  <a:cubicBezTo>
                    <a:pt x="2443" y="6487"/>
                    <a:pt x="2491" y="6527"/>
                    <a:pt x="2541" y="6562"/>
                  </a:cubicBezTo>
                  <a:cubicBezTo>
                    <a:pt x="2596" y="6600"/>
                    <a:pt x="2651" y="6631"/>
                    <a:pt x="2708" y="6655"/>
                  </a:cubicBezTo>
                  <a:cubicBezTo>
                    <a:pt x="2827" y="6705"/>
                    <a:pt x="2960" y="6728"/>
                    <a:pt x="3103" y="6723"/>
                  </a:cubicBezTo>
                  <a:cubicBezTo>
                    <a:pt x="3232" y="6718"/>
                    <a:pt x="3366" y="6691"/>
                    <a:pt x="3500" y="6642"/>
                  </a:cubicBezTo>
                  <a:cubicBezTo>
                    <a:pt x="3751" y="6551"/>
                    <a:pt x="3975" y="6399"/>
                    <a:pt x="4202" y="6239"/>
                  </a:cubicBezTo>
                  <a:cubicBezTo>
                    <a:pt x="4447" y="6065"/>
                    <a:pt x="4730" y="5859"/>
                    <a:pt x="4976" y="5618"/>
                  </a:cubicBezTo>
                  <a:cubicBezTo>
                    <a:pt x="5097" y="5498"/>
                    <a:pt x="5193" y="5385"/>
                    <a:pt x="5268" y="5272"/>
                  </a:cubicBezTo>
                  <a:cubicBezTo>
                    <a:pt x="5311" y="5207"/>
                    <a:pt x="5348" y="5141"/>
                    <a:pt x="5377" y="5076"/>
                  </a:cubicBezTo>
                  <a:cubicBezTo>
                    <a:pt x="5408" y="5007"/>
                    <a:pt x="5432" y="4936"/>
                    <a:pt x="5447" y="4865"/>
                  </a:cubicBezTo>
                  <a:cubicBezTo>
                    <a:pt x="5456" y="4821"/>
                    <a:pt x="5463" y="4774"/>
                    <a:pt x="5470" y="4729"/>
                  </a:cubicBezTo>
                  <a:cubicBezTo>
                    <a:pt x="5480" y="4659"/>
                    <a:pt x="5490" y="4587"/>
                    <a:pt x="5512" y="4518"/>
                  </a:cubicBezTo>
                  <a:cubicBezTo>
                    <a:pt x="5524" y="4483"/>
                    <a:pt x="5538" y="4449"/>
                    <a:pt x="5555" y="4416"/>
                  </a:cubicBezTo>
                  <a:cubicBezTo>
                    <a:pt x="5593" y="4343"/>
                    <a:pt x="5646" y="4270"/>
                    <a:pt x="5718" y="4194"/>
                  </a:cubicBezTo>
                  <a:cubicBezTo>
                    <a:pt x="5783" y="4125"/>
                    <a:pt x="5856" y="4060"/>
                    <a:pt x="5927" y="3998"/>
                  </a:cubicBezTo>
                  <a:cubicBezTo>
                    <a:pt x="6029" y="3907"/>
                    <a:pt x="6135" y="3813"/>
                    <a:pt x="6219" y="3706"/>
                  </a:cubicBezTo>
                  <a:cubicBezTo>
                    <a:pt x="6321" y="3575"/>
                    <a:pt x="6391" y="3417"/>
                    <a:pt x="6424" y="3249"/>
                  </a:cubicBezTo>
                  <a:cubicBezTo>
                    <a:pt x="6456" y="3081"/>
                    <a:pt x="6449" y="2907"/>
                    <a:pt x="6403" y="2748"/>
                  </a:cubicBezTo>
                  <a:cubicBezTo>
                    <a:pt x="6376" y="2657"/>
                    <a:pt x="6337" y="2569"/>
                    <a:pt x="6285" y="2486"/>
                  </a:cubicBezTo>
                  <a:cubicBezTo>
                    <a:pt x="6235" y="2404"/>
                    <a:pt x="6174" y="2329"/>
                    <a:pt x="6104" y="2261"/>
                  </a:cubicBezTo>
                  <a:cubicBezTo>
                    <a:pt x="6050" y="2209"/>
                    <a:pt x="5991" y="2161"/>
                    <a:pt x="5929" y="2121"/>
                  </a:cubicBezTo>
                  <a:cubicBezTo>
                    <a:pt x="5866" y="2079"/>
                    <a:pt x="5800" y="2045"/>
                    <a:pt x="5732" y="2018"/>
                  </a:cubicBezTo>
                  <a:cubicBezTo>
                    <a:pt x="5707" y="2008"/>
                    <a:pt x="5682" y="1999"/>
                    <a:pt x="5657" y="1990"/>
                  </a:cubicBezTo>
                  <a:cubicBezTo>
                    <a:pt x="5593" y="1967"/>
                    <a:pt x="5527" y="1944"/>
                    <a:pt x="5470" y="1908"/>
                  </a:cubicBezTo>
                  <a:cubicBezTo>
                    <a:pt x="5440" y="1888"/>
                    <a:pt x="5416" y="1867"/>
                    <a:pt x="5395" y="1843"/>
                  </a:cubicBezTo>
                  <a:cubicBezTo>
                    <a:pt x="5370" y="1815"/>
                    <a:pt x="5351" y="1784"/>
                    <a:pt x="5337" y="1748"/>
                  </a:cubicBezTo>
                  <a:cubicBezTo>
                    <a:pt x="5324" y="1716"/>
                    <a:pt x="5315" y="1681"/>
                    <a:pt x="5309" y="1641"/>
                  </a:cubicBezTo>
                  <a:cubicBezTo>
                    <a:pt x="5299" y="1567"/>
                    <a:pt x="5302" y="1485"/>
                    <a:pt x="5306" y="1405"/>
                  </a:cubicBezTo>
                  <a:cubicBezTo>
                    <a:pt x="5310" y="1301"/>
                    <a:pt x="5315" y="1193"/>
                    <a:pt x="5289" y="1096"/>
                  </a:cubicBezTo>
                  <a:cubicBezTo>
                    <a:pt x="5264" y="999"/>
                    <a:pt x="5209" y="911"/>
                    <a:pt x="5126" y="835"/>
                  </a:cubicBezTo>
                  <a:cubicBezTo>
                    <a:pt x="5053" y="769"/>
                    <a:pt x="4958" y="712"/>
                    <a:pt x="4851" y="671"/>
                  </a:cubicBezTo>
                  <a:cubicBezTo>
                    <a:pt x="4805" y="653"/>
                    <a:pt x="4756" y="638"/>
                    <a:pt x="4706" y="626"/>
                  </a:cubicBezTo>
                  <a:cubicBezTo>
                    <a:pt x="4669" y="617"/>
                    <a:pt x="4627" y="609"/>
                    <a:pt x="4580" y="600"/>
                  </a:cubicBezTo>
                  <a:cubicBezTo>
                    <a:pt x="4531" y="591"/>
                    <a:pt x="4480" y="583"/>
                    <a:pt x="4431" y="576"/>
                  </a:cubicBezTo>
                  <a:cubicBezTo>
                    <a:pt x="4383" y="568"/>
                    <a:pt x="4334" y="561"/>
                    <a:pt x="4286" y="552"/>
                  </a:cubicBezTo>
                  <a:cubicBezTo>
                    <a:pt x="4189" y="535"/>
                    <a:pt x="4062" y="510"/>
                    <a:pt x="3938" y="464"/>
                  </a:cubicBezTo>
                  <a:cubicBezTo>
                    <a:pt x="3913" y="455"/>
                    <a:pt x="3889" y="446"/>
                    <a:pt x="3863" y="434"/>
                  </a:cubicBezTo>
                  <a:cubicBezTo>
                    <a:pt x="3757" y="389"/>
                    <a:pt x="3652" y="332"/>
                    <a:pt x="3551" y="277"/>
                  </a:cubicBezTo>
                  <a:cubicBezTo>
                    <a:pt x="3453" y="224"/>
                    <a:pt x="3353" y="169"/>
                    <a:pt x="3251" y="125"/>
                  </a:cubicBezTo>
                  <a:cubicBezTo>
                    <a:pt x="3124" y="68"/>
                    <a:pt x="3002" y="32"/>
                    <a:pt x="2889" y="18"/>
                  </a:cubicBezTo>
                  <a:cubicBezTo>
                    <a:pt x="2851" y="13"/>
                    <a:pt x="2814" y="11"/>
                    <a:pt x="2777" y="11"/>
                  </a:cubicBezTo>
                  <a:cubicBezTo>
                    <a:pt x="2686" y="11"/>
                    <a:pt x="2601" y="26"/>
                    <a:pt x="2523" y="5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grpSp>
    </p:spTree>
    <p:extLst>
      <p:ext uri="{BB962C8B-B14F-4D97-AF65-F5344CB8AC3E}">
        <p14:creationId xmlns:p14="http://schemas.microsoft.com/office/powerpoint/2010/main" val="321505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withEffect">
                                  <p:stCondLst>
                                    <p:cond delay="4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ppt_x</p:attrName>
                                        </p:attrNameLst>
                                      </p:cBhvr>
                                      <p:tavLst>
                                        <p:tav tm="0">
                                          <p:val>
                                            <p:strVal val="#ppt_x-#ppt_w*1.125000"/>
                                          </p:val>
                                        </p:tav>
                                        <p:tav tm="100000">
                                          <p:val>
                                            <p:strVal val="#ppt_x"/>
                                          </p:val>
                                        </p:tav>
                                      </p:tavLst>
                                    </p:anim>
                                    <p:animEffect transition="in" filter="wipe(right)">
                                      <p:cBhvr>
                                        <p:cTn id="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40</a:t>
            </a:fld>
            <a:endParaRPr lang="en-US" dirty="0"/>
          </a:p>
        </p:txBody>
      </p:sp>
      <p:sp>
        <p:nvSpPr>
          <p:cNvPr id="10" name="Rectangle 24">
            <a:extLst>
              <a:ext uri="{FF2B5EF4-FFF2-40B4-BE49-F238E27FC236}">
                <a16:creationId xmlns:a16="http://schemas.microsoft.com/office/drawing/2014/main" id="{9241DFE4-5E14-4CDC-84D6-A74116789DF4}"/>
              </a:ext>
            </a:extLst>
          </p:cNvPr>
          <p:cNvSpPr/>
          <p:nvPr/>
        </p:nvSpPr>
        <p:spPr>
          <a:xfrm>
            <a:off x="623888" y="708807"/>
            <a:ext cx="7669566" cy="572464"/>
          </a:xfrm>
          <a:prstGeom prst="rect">
            <a:avLst/>
          </a:prstGeom>
        </p:spPr>
        <p:txBody>
          <a:bodyPr wrap="square">
            <a:spAutoFit/>
          </a:bodyPr>
          <a:lstStyle/>
          <a:p>
            <a:pPr>
              <a:lnSpc>
                <a:spcPct val="130000"/>
              </a:lnSpc>
            </a:pPr>
            <a:r>
              <a:rPr lang="es-ES" sz="2400" b="1" dirty="0">
                <a:solidFill>
                  <a:schemeClr val="accent1"/>
                </a:solidFill>
                <a:ea typeface="Roboto Condensed Light" panose="02000000000000000000" pitchFamily="2" charset="0"/>
                <a:cs typeface="Arial" panose="020B0604020202020204" pitchFamily="34" charset="0"/>
              </a:rPr>
              <a:t>CUMPLIMIENTO DE LOS ODS EN LA ENTIDAD</a:t>
            </a:r>
            <a:endParaRPr lang="es-CO" sz="2400" b="1" dirty="0">
              <a:solidFill>
                <a:schemeClr val="accent1"/>
              </a:solidFill>
              <a:ea typeface="Roboto Condensed Light" panose="02000000000000000000" pitchFamily="2" charset="0"/>
              <a:cs typeface="Arial" panose="020B0604020202020204" pitchFamily="34" charset="0"/>
            </a:endParaRPr>
          </a:p>
        </p:txBody>
      </p:sp>
      <p:sp>
        <p:nvSpPr>
          <p:cNvPr id="21" name="CuadroTexto 20">
            <a:extLst>
              <a:ext uri="{FF2B5EF4-FFF2-40B4-BE49-F238E27FC236}">
                <a16:creationId xmlns:a16="http://schemas.microsoft.com/office/drawing/2014/main" id="{DEE5E7E7-6308-402E-8E75-6BE36C105064}"/>
              </a:ext>
            </a:extLst>
          </p:cNvPr>
          <p:cNvSpPr txBox="1"/>
          <p:nvPr/>
        </p:nvSpPr>
        <p:spPr>
          <a:xfrm>
            <a:off x="1071715" y="1709472"/>
            <a:ext cx="6567949" cy="2031325"/>
          </a:xfrm>
          <a:prstGeom prst="rect">
            <a:avLst/>
          </a:prstGeom>
          <a:noFill/>
        </p:spPr>
        <p:txBody>
          <a:bodyPr wrap="square" lIns="91440" tIns="45720" rIns="91440" bIns="45720" rtlCol="0" anchor="t">
            <a:spAutoFit/>
          </a:bodyPr>
          <a:lstStyle/>
          <a:p>
            <a:pPr marL="298450" indent="-285750">
              <a:lnSpc>
                <a:spcPct val="100000"/>
              </a:lnSpc>
              <a:spcBef>
                <a:spcPts val="95"/>
              </a:spcBef>
              <a:buFont typeface="Wingdings" panose="05000000000000000000" pitchFamily="2" charset="2"/>
              <a:buChar char="Ø"/>
            </a:pPr>
            <a:r>
              <a:rPr lang="es-ES" dirty="0">
                <a:solidFill>
                  <a:srgbClr val="000000"/>
                </a:solidFill>
                <a:cs typeface="Arial" panose="020B0604020202020204" pitchFamily="34" charset="0"/>
              </a:rPr>
              <a:t>Participación y selección del artículo elaborado por el </a:t>
            </a:r>
            <a:r>
              <a:rPr lang="es-ES" dirty="0" err="1">
                <a:solidFill>
                  <a:srgbClr val="000000"/>
                </a:solidFill>
                <a:cs typeface="Arial" panose="020B0604020202020204" pitchFamily="34" charset="0"/>
              </a:rPr>
              <a:t>IGAC</a:t>
            </a:r>
            <a:r>
              <a:rPr lang="es-ES" dirty="0">
                <a:solidFill>
                  <a:srgbClr val="000000"/>
                </a:solidFill>
                <a:cs typeface="Arial" panose="020B0604020202020204" pitchFamily="34" charset="0"/>
              </a:rPr>
              <a:t> sobre  la buena práctica  “Catastro Multipropósito para el Desarrollo Territorial” dentro de la revista Buenas Prácticas de Derechos Humanos y Empresas de organizaciones adheridas en Colombia  y América Latina. Esta buena práctica seleccionada aportó principalmente al No.16  Promover sociedades justas, pacíficas e inclusivas</a:t>
            </a:r>
          </a:p>
        </p:txBody>
      </p:sp>
      <p:sp>
        <p:nvSpPr>
          <p:cNvPr id="22" name="CuadroTexto 21">
            <a:extLst>
              <a:ext uri="{FF2B5EF4-FFF2-40B4-BE49-F238E27FC236}">
                <a16:creationId xmlns:a16="http://schemas.microsoft.com/office/drawing/2014/main" id="{C589C122-07AD-4353-A252-94C902D8252B}"/>
              </a:ext>
            </a:extLst>
          </p:cNvPr>
          <p:cNvSpPr txBox="1"/>
          <p:nvPr/>
        </p:nvSpPr>
        <p:spPr>
          <a:xfrm>
            <a:off x="1071715" y="4021947"/>
            <a:ext cx="6489291" cy="1477328"/>
          </a:xfrm>
          <a:prstGeom prst="rect">
            <a:avLst/>
          </a:prstGeom>
          <a:noFill/>
        </p:spPr>
        <p:txBody>
          <a:bodyPr wrap="square" lIns="91440" tIns="45720" rIns="91440" bIns="45720" rtlCol="0" anchor="t">
            <a:spAutoFit/>
          </a:bodyPr>
          <a:lstStyle/>
          <a:p>
            <a:pPr marL="285750" indent="-285750">
              <a:buFont typeface="Wingdings" panose="05000000000000000000" pitchFamily="2" charset="2"/>
              <a:buChar char="Ø"/>
            </a:pPr>
            <a:r>
              <a:rPr lang="es-ES" dirty="0">
                <a:solidFill>
                  <a:srgbClr val="000000"/>
                </a:solidFill>
                <a:cs typeface="Arial" panose="020B0604020202020204" pitchFamily="34" charset="0"/>
              </a:rPr>
              <a:t>El </a:t>
            </a:r>
            <a:r>
              <a:rPr lang="es-ES" dirty="0" err="1">
                <a:solidFill>
                  <a:srgbClr val="000000"/>
                </a:solidFill>
                <a:cs typeface="Arial" panose="020B0604020202020204" pitchFamily="34" charset="0"/>
              </a:rPr>
              <a:t>IGAC</a:t>
            </a:r>
            <a:r>
              <a:rPr lang="es-ES" dirty="0">
                <a:solidFill>
                  <a:srgbClr val="000000"/>
                </a:solidFill>
                <a:cs typeface="Arial" panose="020B0604020202020204" pitchFamily="34" charset="0"/>
              </a:rPr>
              <a:t> recibió reconocimiento de primer lugar en la IV edición de Buenas Prácticas de Desarrollo Sostenible de Pacto Global por contribuir al ODS No. 11 Lograr que las ciudades sean más inclusivas, seguras, resilientes y sostenibles mediante la implementación de la plataforma Colombia en Mapas</a:t>
            </a:r>
            <a:endParaRPr lang="es-CO" dirty="0">
              <a:solidFill>
                <a:srgbClr val="000000"/>
              </a:solidFill>
              <a:cs typeface="Arial" panose="020B0604020202020204" pitchFamily="34" charset="0"/>
            </a:endParaRPr>
          </a:p>
        </p:txBody>
      </p:sp>
      <p:sp>
        <p:nvSpPr>
          <p:cNvPr id="16" name="object 9">
            <a:extLst>
              <a:ext uri="{FF2B5EF4-FFF2-40B4-BE49-F238E27FC236}">
                <a16:creationId xmlns:a16="http://schemas.microsoft.com/office/drawing/2014/main" id="{BAD9744A-74BF-4786-9DD1-4BA7E353BA17}"/>
              </a:ext>
            </a:extLst>
          </p:cNvPr>
          <p:cNvSpPr/>
          <p:nvPr/>
        </p:nvSpPr>
        <p:spPr>
          <a:xfrm>
            <a:off x="8125063" y="1709472"/>
            <a:ext cx="1908754" cy="1570874"/>
          </a:xfrm>
          <a:prstGeom prst="rect">
            <a:avLst/>
          </a:prstGeom>
          <a:blipFill>
            <a:blip r:embed="rId2" cstate="print"/>
            <a:stretch>
              <a:fillRect/>
            </a:stretch>
          </a:blipFill>
        </p:spPr>
        <p:txBody>
          <a:bodyPr wrap="square" lIns="0" tIns="0" rIns="0" bIns="0" rtlCol="0"/>
          <a:lstStyle/>
          <a:p>
            <a:endParaRPr/>
          </a:p>
        </p:txBody>
      </p:sp>
      <p:pic>
        <p:nvPicPr>
          <p:cNvPr id="17" name="Imagen 16" descr="Tabla&#10;&#10;Descripción generada automáticamente">
            <a:extLst>
              <a:ext uri="{FF2B5EF4-FFF2-40B4-BE49-F238E27FC236}">
                <a16:creationId xmlns:a16="http://schemas.microsoft.com/office/drawing/2014/main" id="{E96D37B2-E283-4A8F-A3BF-50D8DE0CCC73}"/>
              </a:ext>
            </a:extLst>
          </p:cNvPr>
          <p:cNvPicPr>
            <a:picLocks noChangeAspect="1"/>
          </p:cNvPicPr>
          <p:nvPr/>
        </p:nvPicPr>
        <p:blipFill>
          <a:blip r:embed="rId3"/>
          <a:stretch>
            <a:fillRect/>
          </a:stretch>
        </p:blipFill>
        <p:spPr>
          <a:xfrm>
            <a:off x="8220825" y="4055550"/>
            <a:ext cx="1812992" cy="1490870"/>
          </a:xfrm>
          <a:prstGeom prst="rect">
            <a:avLst/>
          </a:prstGeom>
        </p:spPr>
      </p:pic>
      <p:sp>
        <p:nvSpPr>
          <p:cNvPr id="2" name="Flecha: a la derecha 1">
            <a:extLst>
              <a:ext uri="{FF2B5EF4-FFF2-40B4-BE49-F238E27FC236}">
                <a16:creationId xmlns:a16="http://schemas.microsoft.com/office/drawing/2014/main" id="{EE380D41-471C-459C-A48C-C1C228F8D014}"/>
              </a:ext>
            </a:extLst>
          </p:cNvPr>
          <p:cNvSpPr/>
          <p:nvPr/>
        </p:nvSpPr>
        <p:spPr>
          <a:xfrm>
            <a:off x="7479460" y="2213636"/>
            <a:ext cx="546653" cy="46049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31" name="Flecha: a la derecha 30">
            <a:extLst>
              <a:ext uri="{FF2B5EF4-FFF2-40B4-BE49-F238E27FC236}">
                <a16:creationId xmlns:a16="http://schemas.microsoft.com/office/drawing/2014/main" id="{20FA3BA9-DD1B-40E9-A647-2604962953FE}"/>
              </a:ext>
            </a:extLst>
          </p:cNvPr>
          <p:cNvSpPr/>
          <p:nvPr/>
        </p:nvSpPr>
        <p:spPr>
          <a:xfrm>
            <a:off x="7469520" y="4570738"/>
            <a:ext cx="546653" cy="46049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Tree>
    <p:extLst>
      <p:ext uri="{BB962C8B-B14F-4D97-AF65-F5344CB8AC3E}">
        <p14:creationId xmlns:p14="http://schemas.microsoft.com/office/powerpoint/2010/main" val="677096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41</a:t>
            </a:fld>
            <a:endParaRPr lang="en-US" dirty="0"/>
          </a:p>
        </p:txBody>
      </p:sp>
      <p:sp>
        <p:nvSpPr>
          <p:cNvPr id="10" name="Rectangle 24">
            <a:extLst>
              <a:ext uri="{FF2B5EF4-FFF2-40B4-BE49-F238E27FC236}">
                <a16:creationId xmlns:a16="http://schemas.microsoft.com/office/drawing/2014/main" id="{9241DFE4-5E14-4CDC-84D6-A74116789DF4}"/>
              </a:ext>
            </a:extLst>
          </p:cNvPr>
          <p:cNvSpPr/>
          <p:nvPr/>
        </p:nvSpPr>
        <p:spPr>
          <a:xfrm>
            <a:off x="766512" y="454697"/>
            <a:ext cx="8387321" cy="572464"/>
          </a:xfrm>
          <a:prstGeom prst="rect">
            <a:avLst/>
          </a:prstGeom>
        </p:spPr>
        <p:txBody>
          <a:bodyPr wrap="square">
            <a:spAutoFit/>
          </a:bodyPr>
          <a:lstStyle/>
          <a:p>
            <a:pPr>
              <a:lnSpc>
                <a:spcPct val="130000"/>
              </a:lnSpc>
            </a:pPr>
            <a:r>
              <a:rPr lang="es-ES" sz="2400" b="1" dirty="0">
                <a:solidFill>
                  <a:schemeClr val="accent1"/>
                </a:solidFill>
                <a:ea typeface="Roboto Condensed Light" panose="02000000000000000000" pitchFamily="2" charset="0"/>
                <a:cs typeface="Arial" panose="020B0604020202020204" pitchFamily="34" charset="0"/>
              </a:rPr>
              <a:t>CUMPLIMIENTO DE LOS ODS EN LA ENTIDAD</a:t>
            </a:r>
            <a:endParaRPr lang="es-CO" sz="2400" b="1" dirty="0">
              <a:solidFill>
                <a:schemeClr val="accent1"/>
              </a:solidFill>
              <a:ea typeface="Roboto Condensed Light" panose="02000000000000000000" pitchFamily="2" charset="0"/>
              <a:cs typeface="Arial" panose="020B0604020202020204" pitchFamily="34" charset="0"/>
            </a:endParaRPr>
          </a:p>
        </p:txBody>
      </p:sp>
      <p:sp>
        <p:nvSpPr>
          <p:cNvPr id="12" name="object 4">
            <a:extLst>
              <a:ext uri="{FF2B5EF4-FFF2-40B4-BE49-F238E27FC236}">
                <a16:creationId xmlns:a16="http://schemas.microsoft.com/office/drawing/2014/main" id="{970E66A3-11D1-48EE-8890-063AC2E25DFE}"/>
              </a:ext>
            </a:extLst>
          </p:cNvPr>
          <p:cNvSpPr/>
          <p:nvPr/>
        </p:nvSpPr>
        <p:spPr>
          <a:xfrm>
            <a:off x="8101780" y="2901003"/>
            <a:ext cx="1887793" cy="2457578"/>
          </a:xfrm>
          <a:prstGeom prst="rect">
            <a:avLst/>
          </a:prstGeom>
          <a:blipFill>
            <a:blip r:embed="rId2" cstate="print"/>
            <a:stretch>
              <a:fillRect/>
            </a:stretch>
          </a:blipFill>
        </p:spPr>
        <p:txBody>
          <a:bodyPr wrap="square" lIns="0" tIns="0" rIns="0" bIns="0" rtlCol="0"/>
          <a:lstStyle/>
          <a:p>
            <a:endParaRPr/>
          </a:p>
        </p:txBody>
      </p:sp>
      <p:sp>
        <p:nvSpPr>
          <p:cNvPr id="13" name="object 5">
            <a:extLst>
              <a:ext uri="{FF2B5EF4-FFF2-40B4-BE49-F238E27FC236}">
                <a16:creationId xmlns:a16="http://schemas.microsoft.com/office/drawing/2014/main" id="{5C8BC9D4-5A3A-46D8-AC3E-00CEB004DF0F}"/>
              </a:ext>
            </a:extLst>
          </p:cNvPr>
          <p:cNvSpPr txBox="1"/>
          <p:nvPr/>
        </p:nvSpPr>
        <p:spPr>
          <a:xfrm>
            <a:off x="766512" y="1443143"/>
            <a:ext cx="8886952" cy="1304844"/>
          </a:xfrm>
          <a:prstGeom prst="rect">
            <a:avLst/>
          </a:prstGeom>
        </p:spPr>
        <p:txBody>
          <a:bodyPr vert="horz" wrap="square" lIns="0" tIns="12065" rIns="0" bIns="0" rtlCol="0" anchor="t">
            <a:spAutoFit/>
          </a:bodyPr>
          <a:lstStyle/>
          <a:p>
            <a:pPr marL="111125" algn="just">
              <a:lnSpc>
                <a:spcPct val="100000"/>
              </a:lnSpc>
              <a:spcBef>
                <a:spcPts val="2105"/>
              </a:spcBef>
            </a:pPr>
            <a:r>
              <a:rPr lang="es-CO" sz="2000" b="1" dirty="0">
                <a:solidFill>
                  <a:srgbClr val="000000"/>
                </a:solidFill>
                <a:cs typeface="Arial"/>
              </a:rPr>
              <a:t>Resultados generales</a:t>
            </a:r>
          </a:p>
          <a:p>
            <a:pPr marL="111125" algn="just">
              <a:spcBef>
                <a:spcPts val="1200"/>
              </a:spcBef>
            </a:pPr>
            <a:r>
              <a:rPr lang="es-CO" dirty="0">
                <a:cs typeface="Arial"/>
              </a:rPr>
              <a:t>Por otro lado, a partir del compromiso adquirido por el Instituto, como adherido al </a:t>
            </a:r>
            <a:r>
              <a:rPr dirty="0" err="1">
                <a:cs typeface="Arial"/>
              </a:rPr>
              <a:t>Pacto</a:t>
            </a:r>
            <a:r>
              <a:rPr dirty="0">
                <a:cs typeface="Arial"/>
              </a:rPr>
              <a:t> Global de </a:t>
            </a:r>
            <a:r>
              <a:rPr dirty="0" err="1">
                <a:cs typeface="Arial"/>
              </a:rPr>
              <a:t>Naciones</a:t>
            </a:r>
            <a:r>
              <a:rPr dirty="0">
                <a:cs typeface="Arial"/>
              </a:rPr>
              <a:t> Unidas</a:t>
            </a:r>
            <a:r>
              <a:rPr lang="es-CO" dirty="0">
                <a:cs typeface="Arial"/>
              </a:rPr>
              <a:t>, se realizó, con base en el modelo de gestión de P.G, las siguientes actividades:</a:t>
            </a:r>
          </a:p>
        </p:txBody>
      </p:sp>
      <p:sp>
        <p:nvSpPr>
          <p:cNvPr id="14" name="CuadroTexto 13">
            <a:extLst>
              <a:ext uri="{FF2B5EF4-FFF2-40B4-BE49-F238E27FC236}">
                <a16:creationId xmlns:a16="http://schemas.microsoft.com/office/drawing/2014/main" id="{3C5C328D-077F-4BF7-89F0-C048F5E18562}"/>
              </a:ext>
            </a:extLst>
          </p:cNvPr>
          <p:cNvSpPr txBox="1"/>
          <p:nvPr/>
        </p:nvSpPr>
        <p:spPr>
          <a:xfrm>
            <a:off x="1020542" y="3163969"/>
            <a:ext cx="6705600" cy="2292935"/>
          </a:xfrm>
          <a:prstGeom prst="rect">
            <a:avLst/>
          </a:prstGeom>
          <a:noFill/>
        </p:spPr>
        <p:txBody>
          <a:bodyPr wrap="square" rtlCol="0">
            <a:spAutoFit/>
          </a:bodyPr>
          <a:lstStyle/>
          <a:p>
            <a:pPr marL="396875" indent="-285750" algn="just">
              <a:spcBef>
                <a:spcPts val="2105"/>
              </a:spcBef>
              <a:buFont typeface="Wingdings" panose="05000000000000000000" pitchFamily="2" charset="2"/>
              <a:buChar char="Ø"/>
            </a:pPr>
            <a:r>
              <a:rPr lang="es-MX" dirty="0">
                <a:cs typeface="Arial"/>
              </a:rPr>
              <a:t>Articulación de los objetivos, estrategias y políticas del Instituto con	 las áreas temáticas de Pacto Global </a:t>
            </a:r>
          </a:p>
          <a:p>
            <a:pPr marL="396875" indent="-285750" algn="just">
              <a:lnSpc>
                <a:spcPct val="100000"/>
              </a:lnSpc>
              <a:spcBef>
                <a:spcPts val="2105"/>
              </a:spcBef>
              <a:buFont typeface="Wingdings" panose="05000000000000000000" pitchFamily="2" charset="2"/>
              <a:buChar char="Ø"/>
            </a:pPr>
            <a:r>
              <a:rPr lang="es-MX" dirty="0">
                <a:cs typeface="Arial"/>
              </a:rPr>
              <a:t>Alineación de las metas misionales con las Áreas Temáticas de Pacto Global</a:t>
            </a:r>
          </a:p>
          <a:p>
            <a:pPr marL="396875" indent="-285750" algn="just">
              <a:spcBef>
                <a:spcPts val="2105"/>
              </a:spcBef>
              <a:buFont typeface="Wingdings" panose="05000000000000000000" pitchFamily="2" charset="2"/>
              <a:buChar char="Ø"/>
            </a:pPr>
            <a:r>
              <a:rPr lang="es-MX" dirty="0">
                <a:cs typeface="Arial"/>
              </a:rPr>
              <a:t>Alineación de los avances de las actividades descritas en los planes de acción de la entidad con las áreas temáticas PG. </a:t>
            </a:r>
            <a:endParaRPr lang="es-CO" sz="1600" dirty="0"/>
          </a:p>
        </p:txBody>
      </p:sp>
    </p:spTree>
    <p:extLst>
      <p:ext uri="{BB962C8B-B14F-4D97-AF65-F5344CB8AC3E}">
        <p14:creationId xmlns:p14="http://schemas.microsoft.com/office/powerpoint/2010/main" val="46675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42</a:t>
            </a:fld>
            <a:endParaRPr lang="en-US" dirty="0"/>
          </a:p>
        </p:txBody>
      </p:sp>
      <p:sp>
        <p:nvSpPr>
          <p:cNvPr id="5" name="Rectangle 24">
            <a:extLst>
              <a:ext uri="{FF2B5EF4-FFF2-40B4-BE49-F238E27FC236}">
                <a16:creationId xmlns:a16="http://schemas.microsoft.com/office/drawing/2014/main" id="{833607F8-2704-4F0F-9B47-9291A246FB2D}"/>
              </a:ext>
            </a:extLst>
          </p:cNvPr>
          <p:cNvSpPr/>
          <p:nvPr/>
        </p:nvSpPr>
        <p:spPr>
          <a:xfrm>
            <a:off x="366526" y="516557"/>
            <a:ext cx="3979331" cy="572464"/>
          </a:xfrm>
          <a:prstGeom prst="rect">
            <a:avLst/>
          </a:prstGeom>
        </p:spPr>
        <p:txBody>
          <a:bodyPr wrap="square">
            <a:spAutoFit/>
          </a:bodyPr>
          <a:lstStyle/>
          <a:p>
            <a:pPr>
              <a:lnSpc>
                <a:spcPct val="130000"/>
              </a:lnSpc>
            </a:pPr>
            <a:r>
              <a:rPr lang="es-CO" sz="2400" b="1" dirty="0">
                <a:solidFill>
                  <a:schemeClr val="accent1"/>
                </a:solidFill>
                <a:ea typeface="Roboto Condensed Light" panose="02000000000000000000" pitchFamily="2" charset="0"/>
                <a:cs typeface="Arial" panose="020B0604020202020204" pitchFamily="34" charset="0"/>
              </a:rPr>
              <a:t>GESTIÓN DE </a:t>
            </a:r>
            <a:r>
              <a:rPr lang="es-CO" sz="2400" b="1" dirty="0" err="1">
                <a:solidFill>
                  <a:schemeClr val="accent1"/>
                </a:solidFill>
                <a:ea typeface="Roboto Condensed Light" panose="02000000000000000000" pitchFamily="2" charset="0"/>
                <a:cs typeface="Arial" panose="020B0604020202020204" pitchFamily="34" charset="0"/>
              </a:rPr>
              <a:t>PQRD</a:t>
            </a:r>
            <a:endParaRPr lang="es-CO" sz="2400" b="1" dirty="0">
              <a:solidFill>
                <a:schemeClr val="accent1"/>
              </a:solidFill>
              <a:ea typeface="Roboto Condensed Light" panose="02000000000000000000" pitchFamily="2" charset="0"/>
              <a:cs typeface="Arial" panose="020B0604020202020204" pitchFamily="34" charset="0"/>
            </a:endParaRPr>
          </a:p>
        </p:txBody>
      </p:sp>
      <p:graphicFrame>
        <p:nvGraphicFramePr>
          <p:cNvPr id="2" name="Tabla 1">
            <a:extLst>
              <a:ext uri="{FF2B5EF4-FFF2-40B4-BE49-F238E27FC236}">
                <a16:creationId xmlns:a16="http://schemas.microsoft.com/office/drawing/2014/main" id="{1257F31B-C87D-4FD5-B79F-2FC9C0484908}"/>
              </a:ext>
            </a:extLst>
          </p:cNvPr>
          <p:cNvGraphicFramePr>
            <a:graphicFrameLocks noGrp="1"/>
          </p:cNvGraphicFramePr>
          <p:nvPr>
            <p:extLst>
              <p:ext uri="{D42A27DB-BD31-4B8C-83A1-F6EECF244321}">
                <p14:modId xmlns:p14="http://schemas.microsoft.com/office/powerpoint/2010/main" val="2032663792"/>
              </p:ext>
            </p:extLst>
          </p:nvPr>
        </p:nvGraphicFramePr>
        <p:xfrm>
          <a:off x="366527" y="1425690"/>
          <a:ext cx="11288485" cy="1190849"/>
        </p:xfrm>
        <a:graphic>
          <a:graphicData uri="http://schemas.openxmlformats.org/drawingml/2006/table">
            <a:tbl>
              <a:tblPr>
                <a:tableStyleId>{69CF1AB2-1976-4502-BF36-3FF5EA218861}</a:tableStyleId>
              </a:tblPr>
              <a:tblGrid>
                <a:gridCol w="1396978">
                  <a:extLst>
                    <a:ext uri="{9D8B030D-6E8A-4147-A177-3AD203B41FA5}">
                      <a16:colId xmlns:a16="http://schemas.microsoft.com/office/drawing/2014/main" val="2788996723"/>
                    </a:ext>
                  </a:extLst>
                </a:gridCol>
                <a:gridCol w="1396978">
                  <a:extLst>
                    <a:ext uri="{9D8B030D-6E8A-4147-A177-3AD203B41FA5}">
                      <a16:colId xmlns:a16="http://schemas.microsoft.com/office/drawing/2014/main" val="2982784333"/>
                    </a:ext>
                  </a:extLst>
                </a:gridCol>
                <a:gridCol w="1396978">
                  <a:extLst>
                    <a:ext uri="{9D8B030D-6E8A-4147-A177-3AD203B41FA5}">
                      <a16:colId xmlns:a16="http://schemas.microsoft.com/office/drawing/2014/main" val="3905766342"/>
                    </a:ext>
                  </a:extLst>
                </a:gridCol>
                <a:gridCol w="1396978">
                  <a:extLst>
                    <a:ext uri="{9D8B030D-6E8A-4147-A177-3AD203B41FA5}">
                      <a16:colId xmlns:a16="http://schemas.microsoft.com/office/drawing/2014/main" val="796858505"/>
                    </a:ext>
                  </a:extLst>
                </a:gridCol>
                <a:gridCol w="1396978">
                  <a:extLst>
                    <a:ext uri="{9D8B030D-6E8A-4147-A177-3AD203B41FA5}">
                      <a16:colId xmlns:a16="http://schemas.microsoft.com/office/drawing/2014/main" val="584833529"/>
                    </a:ext>
                  </a:extLst>
                </a:gridCol>
                <a:gridCol w="1396978">
                  <a:extLst>
                    <a:ext uri="{9D8B030D-6E8A-4147-A177-3AD203B41FA5}">
                      <a16:colId xmlns:a16="http://schemas.microsoft.com/office/drawing/2014/main" val="2276231308"/>
                    </a:ext>
                  </a:extLst>
                </a:gridCol>
                <a:gridCol w="1396978">
                  <a:extLst>
                    <a:ext uri="{9D8B030D-6E8A-4147-A177-3AD203B41FA5}">
                      <a16:colId xmlns:a16="http://schemas.microsoft.com/office/drawing/2014/main" val="997515531"/>
                    </a:ext>
                  </a:extLst>
                </a:gridCol>
                <a:gridCol w="1509639">
                  <a:extLst>
                    <a:ext uri="{9D8B030D-6E8A-4147-A177-3AD203B41FA5}">
                      <a16:colId xmlns:a16="http://schemas.microsoft.com/office/drawing/2014/main" val="2566795985"/>
                    </a:ext>
                  </a:extLst>
                </a:gridCol>
              </a:tblGrid>
              <a:tr h="712381">
                <a:tc>
                  <a:txBody>
                    <a:bodyPr/>
                    <a:lstStyle/>
                    <a:p>
                      <a:pPr algn="ctr" fontAlgn="ctr"/>
                      <a:r>
                        <a:rPr lang="es-CO" sz="1600" b="1" u="none" strike="noStrike" dirty="0">
                          <a:effectLst/>
                        </a:rPr>
                        <a:t>Recibidas</a:t>
                      </a:r>
                      <a:endParaRPr lang="es-CO" sz="16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600" b="1" u="none" strike="noStrike" dirty="0">
                          <a:effectLst/>
                        </a:rPr>
                        <a:t>Asignadas</a:t>
                      </a:r>
                      <a:endParaRPr lang="es-CO" sz="16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600" b="1" u="none" strike="noStrike" dirty="0">
                          <a:effectLst/>
                        </a:rPr>
                        <a:t>Atendidas</a:t>
                      </a:r>
                      <a:endParaRPr lang="es-CO" sz="16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600" b="1" u="none" strike="noStrike" dirty="0">
                          <a:effectLst/>
                        </a:rPr>
                        <a:t>Tiempo promedio de respuesta</a:t>
                      </a:r>
                      <a:endParaRPr lang="es-CO" sz="16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600" b="1" u="none" strike="noStrike" dirty="0">
                          <a:effectLst/>
                        </a:rPr>
                        <a:t>Atendidas en tiempo</a:t>
                      </a:r>
                      <a:endParaRPr lang="es-CO" sz="16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600" b="1" u="none" strike="noStrike" dirty="0">
                          <a:effectLst/>
                        </a:rPr>
                        <a:t>Indicador Oportunidad </a:t>
                      </a:r>
                      <a:endParaRPr lang="es-CO" sz="16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600" b="1" u="none" strike="noStrike" dirty="0">
                          <a:effectLst/>
                        </a:rPr>
                        <a:t>Pendientes</a:t>
                      </a:r>
                      <a:endParaRPr lang="es-CO" sz="16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600" b="1" u="none" strike="noStrike" dirty="0">
                          <a:effectLst/>
                        </a:rPr>
                        <a:t>Indicador Productividad </a:t>
                      </a:r>
                      <a:endParaRPr lang="es-CO" sz="16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extLst>
                  <a:ext uri="{0D108BD9-81ED-4DB2-BD59-A6C34878D82A}">
                    <a16:rowId xmlns:a16="http://schemas.microsoft.com/office/drawing/2014/main" val="2158374393"/>
                  </a:ext>
                </a:extLst>
              </a:tr>
              <a:tr h="451709">
                <a:tc>
                  <a:txBody>
                    <a:bodyPr/>
                    <a:lstStyle/>
                    <a:p>
                      <a:pPr algn="l" fontAlgn="b"/>
                      <a:r>
                        <a:rPr lang="es-CO" sz="1600" u="none" strike="noStrike" dirty="0">
                          <a:effectLst/>
                        </a:rPr>
                        <a:t> 41.929 </a:t>
                      </a:r>
                      <a:endParaRPr lang="es-CO" sz="16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nchorCtr="1"/>
                </a:tc>
                <a:tc>
                  <a:txBody>
                    <a:bodyPr/>
                    <a:lstStyle/>
                    <a:p>
                      <a:pPr algn="l" fontAlgn="b"/>
                      <a:r>
                        <a:rPr lang="es-CO" sz="1600" u="none" strike="noStrike" dirty="0">
                          <a:effectLst/>
                        </a:rPr>
                        <a:t> 41.929 </a:t>
                      </a:r>
                      <a:endParaRPr lang="es-CO" sz="16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nchorCtr="1"/>
                </a:tc>
                <a:tc>
                  <a:txBody>
                    <a:bodyPr/>
                    <a:lstStyle/>
                    <a:p>
                      <a:pPr algn="l" fontAlgn="b"/>
                      <a:r>
                        <a:rPr lang="es-CO" sz="1600" u="none" strike="noStrike" dirty="0">
                          <a:effectLst/>
                        </a:rPr>
                        <a:t> 1.675 </a:t>
                      </a:r>
                      <a:endParaRPr lang="es-CO" sz="16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nchorCtr="1"/>
                </a:tc>
                <a:tc>
                  <a:txBody>
                    <a:bodyPr/>
                    <a:lstStyle/>
                    <a:p>
                      <a:pPr algn="l" fontAlgn="b"/>
                      <a:r>
                        <a:rPr lang="es-CO" sz="1600" u="none" strike="noStrike" dirty="0">
                          <a:effectLst/>
                        </a:rPr>
                        <a:t> 52,70 </a:t>
                      </a:r>
                      <a:endParaRPr lang="es-CO" sz="16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nchorCtr="1"/>
                </a:tc>
                <a:tc>
                  <a:txBody>
                    <a:bodyPr/>
                    <a:lstStyle/>
                    <a:p>
                      <a:pPr algn="l" fontAlgn="b"/>
                      <a:r>
                        <a:rPr lang="es-CO" sz="1600" u="none" strike="noStrike" dirty="0">
                          <a:effectLst/>
                        </a:rPr>
                        <a:t> 18.640 </a:t>
                      </a:r>
                      <a:endParaRPr lang="es-CO" sz="16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nchorCtr="1"/>
                </a:tc>
                <a:tc>
                  <a:txBody>
                    <a:bodyPr/>
                    <a:lstStyle/>
                    <a:p>
                      <a:pPr algn="r" fontAlgn="b"/>
                      <a:r>
                        <a:rPr lang="es-CO" sz="1600" u="none" strike="noStrike" dirty="0">
                          <a:effectLst/>
                        </a:rPr>
                        <a:t>59%</a:t>
                      </a:r>
                      <a:endParaRPr lang="es-CO" sz="16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nchorCtr="1"/>
                </a:tc>
                <a:tc>
                  <a:txBody>
                    <a:bodyPr/>
                    <a:lstStyle/>
                    <a:p>
                      <a:pPr algn="l" fontAlgn="b"/>
                      <a:r>
                        <a:rPr lang="es-CO" sz="1600" u="none" strike="noStrike" dirty="0">
                          <a:effectLst/>
                        </a:rPr>
                        <a:t> 10.254 </a:t>
                      </a:r>
                      <a:endParaRPr lang="es-CO" sz="16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nchorCtr="1"/>
                </a:tc>
                <a:tc>
                  <a:txBody>
                    <a:bodyPr/>
                    <a:lstStyle/>
                    <a:p>
                      <a:pPr algn="r" fontAlgn="b"/>
                      <a:r>
                        <a:rPr lang="es-CO" sz="1600" u="none" strike="noStrike" dirty="0">
                          <a:effectLst/>
                        </a:rPr>
                        <a:t>76%</a:t>
                      </a:r>
                      <a:endParaRPr lang="es-CO" sz="16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nchorCtr="1"/>
                </a:tc>
                <a:extLst>
                  <a:ext uri="{0D108BD9-81ED-4DB2-BD59-A6C34878D82A}">
                    <a16:rowId xmlns:a16="http://schemas.microsoft.com/office/drawing/2014/main" val="1680033720"/>
                  </a:ext>
                </a:extLst>
              </a:tr>
            </a:tbl>
          </a:graphicData>
        </a:graphic>
      </p:graphicFrame>
      <p:graphicFrame>
        <p:nvGraphicFramePr>
          <p:cNvPr id="6" name="Gráfico 5">
            <a:extLst>
              <a:ext uri="{FF2B5EF4-FFF2-40B4-BE49-F238E27FC236}">
                <a16:creationId xmlns:a16="http://schemas.microsoft.com/office/drawing/2014/main" id="{DAB9D90E-B281-4C7F-8DB2-3088E8A62718}"/>
              </a:ext>
            </a:extLst>
          </p:cNvPr>
          <p:cNvGraphicFramePr>
            <a:graphicFrameLocks/>
          </p:cNvGraphicFramePr>
          <p:nvPr>
            <p:extLst>
              <p:ext uri="{D42A27DB-BD31-4B8C-83A1-F6EECF244321}">
                <p14:modId xmlns:p14="http://schemas.microsoft.com/office/powerpoint/2010/main" val="1696563657"/>
              </p:ext>
            </p:extLst>
          </p:nvPr>
        </p:nvGraphicFramePr>
        <p:xfrm>
          <a:off x="652280" y="3074843"/>
          <a:ext cx="5021302" cy="284017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Gráfico 6">
            <a:extLst>
              <a:ext uri="{FF2B5EF4-FFF2-40B4-BE49-F238E27FC236}">
                <a16:creationId xmlns:a16="http://schemas.microsoft.com/office/drawing/2014/main" id="{8F8978F4-9E1F-465F-9608-7ED36FCBA4F9}"/>
              </a:ext>
            </a:extLst>
          </p:cNvPr>
          <p:cNvGraphicFramePr>
            <a:graphicFrameLocks/>
          </p:cNvGraphicFramePr>
          <p:nvPr>
            <p:extLst>
              <p:ext uri="{D42A27DB-BD31-4B8C-83A1-F6EECF244321}">
                <p14:modId xmlns:p14="http://schemas.microsoft.com/office/powerpoint/2010/main" val="3750444182"/>
              </p:ext>
            </p:extLst>
          </p:nvPr>
        </p:nvGraphicFramePr>
        <p:xfrm>
          <a:off x="6259585" y="3090083"/>
          <a:ext cx="5175220" cy="2824932"/>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337274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43</a:t>
            </a:fld>
            <a:endParaRPr lang="en-US" dirty="0"/>
          </a:p>
        </p:txBody>
      </p:sp>
      <p:sp>
        <p:nvSpPr>
          <p:cNvPr id="10" name="Rectangle 24">
            <a:extLst>
              <a:ext uri="{FF2B5EF4-FFF2-40B4-BE49-F238E27FC236}">
                <a16:creationId xmlns:a16="http://schemas.microsoft.com/office/drawing/2014/main" id="{9241DFE4-5E14-4CDC-84D6-A74116789DF4}"/>
              </a:ext>
            </a:extLst>
          </p:cNvPr>
          <p:cNvSpPr/>
          <p:nvPr/>
        </p:nvSpPr>
        <p:spPr>
          <a:xfrm>
            <a:off x="444186" y="517067"/>
            <a:ext cx="7457277" cy="492443"/>
          </a:xfrm>
          <a:prstGeom prst="rect">
            <a:avLst/>
          </a:prstGeom>
        </p:spPr>
        <p:txBody>
          <a:bodyPr wrap="square">
            <a:spAutoFit/>
          </a:bodyPr>
          <a:lstStyle/>
          <a:p>
            <a:pPr>
              <a:lnSpc>
                <a:spcPct val="130000"/>
              </a:lnSpc>
            </a:pPr>
            <a:r>
              <a:rPr lang="es-ES" sz="2000" b="1" dirty="0">
                <a:solidFill>
                  <a:schemeClr val="accent1"/>
                </a:solidFill>
                <a:ea typeface="Roboto Condensed Light" panose="02000000000000000000" pitchFamily="2" charset="0"/>
                <a:cs typeface="Arial" panose="020B0604020202020204" pitchFamily="34" charset="0"/>
              </a:rPr>
              <a:t>PARTICIPACIÓN CIUDADANA Y RENDICIÓN DE CUENTAS</a:t>
            </a:r>
            <a:endParaRPr lang="es-CO" sz="2000" b="1" dirty="0">
              <a:solidFill>
                <a:schemeClr val="accent1"/>
              </a:solidFill>
              <a:ea typeface="Roboto Condensed Light" panose="02000000000000000000" pitchFamily="2" charset="0"/>
              <a:cs typeface="Arial" panose="020B0604020202020204" pitchFamily="34" charset="0"/>
            </a:endParaRPr>
          </a:p>
        </p:txBody>
      </p:sp>
      <p:sp>
        <p:nvSpPr>
          <p:cNvPr id="5" name="CuadroTexto 4">
            <a:extLst>
              <a:ext uri="{FF2B5EF4-FFF2-40B4-BE49-F238E27FC236}">
                <a16:creationId xmlns:a16="http://schemas.microsoft.com/office/drawing/2014/main" id="{8A821B65-0E12-44D0-99E0-0CB825F3605F}"/>
              </a:ext>
            </a:extLst>
          </p:cNvPr>
          <p:cNvSpPr txBox="1"/>
          <p:nvPr/>
        </p:nvSpPr>
        <p:spPr>
          <a:xfrm>
            <a:off x="8999882" y="6190984"/>
            <a:ext cx="2832652" cy="230832"/>
          </a:xfrm>
          <a:prstGeom prst="rect">
            <a:avLst/>
          </a:prstGeom>
          <a:noFill/>
        </p:spPr>
        <p:txBody>
          <a:bodyPr wrap="square" rtlCol="0">
            <a:spAutoFit/>
          </a:bodyPr>
          <a:lstStyle/>
          <a:p>
            <a:r>
              <a:rPr lang="es-ES" sz="900" b="1" dirty="0">
                <a:latin typeface="Arial" panose="020B0604020202020204" pitchFamily="34" charset="0"/>
                <a:cs typeface="Arial" panose="020B0604020202020204" pitchFamily="34" charset="0"/>
              </a:rPr>
              <a:t>Fuente: Oficina de Relación con el Ciudadano</a:t>
            </a:r>
            <a:endParaRPr lang="es-CO" sz="900" b="1" dirty="0">
              <a:latin typeface="Arial" panose="020B0604020202020204" pitchFamily="34" charset="0"/>
              <a:cs typeface="Arial" panose="020B0604020202020204" pitchFamily="34" charset="0"/>
            </a:endParaRPr>
          </a:p>
        </p:txBody>
      </p:sp>
      <p:sp>
        <p:nvSpPr>
          <p:cNvPr id="6" name="CuadroTexto 5">
            <a:extLst>
              <a:ext uri="{FF2B5EF4-FFF2-40B4-BE49-F238E27FC236}">
                <a16:creationId xmlns:a16="http://schemas.microsoft.com/office/drawing/2014/main" id="{63DD5D6B-7079-43B0-917F-5605C1D185B5}"/>
              </a:ext>
            </a:extLst>
          </p:cNvPr>
          <p:cNvSpPr txBox="1"/>
          <p:nvPr/>
        </p:nvSpPr>
        <p:spPr>
          <a:xfrm>
            <a:off x="758819" y="1171093"/>
            <a:ext cx="10312304" cy="646331"/>
          </a:xfrm>
          <a:prstGeom prst="rect">
            <a:avLst/>
          </a:prstGeom>
          <a:noFill/>
        </p:spPr>
        <p:txBody>
          <a:bodyPr wrap="square" rtlCol="0">
            <a:spAutoFit/>
          </a:bodyPr>
          <a:lstStyle/>
          <a:p>
            <a:pPr algn="just"/>
            <a:r>
              <a:rPr lang="es-ES" sz="1800" b="0" i="0" u="none" strike="noStrike" baseline="0" dirty="0">
                <a:solidFill>
                  <a:srgbClr val="000000"/>
                </a:solidFill>
                <a:latin typeface="+mj-lt"/>
              </a:rPr>
              <a:t>Se </a:t>
            </a:r>
            <a:r>
              <a:rPr lang="es-ES" dirty="0">
                <a:solidFill>
                  <a:srgbClr val="000000"/>
                </a:solidFill>
                <a:latin typeface="+mj-lt"/>
              </a:rPr>
              <a:t>conformó </a:t>
            </a:r>
            <a:r>
              <a:rPr lang="es-ES" sz="1800" b="0" i="0" u="none" strike="noStrike" baseline="0" dirty="0">
                <a:solidFill>
                  <a:srgbClr val="000000"/>
                </a:solidFill>
                <a:latin typeface="+mj-lt"/>
              </a:rPr>
              <a:t>el equipo líder de participación ciudadana y rendición de cuentas y </a:t>
            </a:r>
            <a:r>
              <a:rPr lang="es-ES" dirty="0">
                <a:solidFill>
                  <a:srgbClr val="000000"/>
                </a:solidFill>
                <a:latin typeface="+mj-lt"/>
              </a:rPr>
              <a:t>se determinaron las siguientes funciones:</a:t>
            </a:r>
            <a:endParaRPr lang="es-CO" dirty="0">
              <a:latin typeface="+mj-lt"/>
            </a:endParaRPr>
          </a:p>
        </p:txBody>
      </p:sp>
      <p:pic>
        <p:nvPicPr>
          <p:cNvPr id="12" name="Imagen 11">
            <a:extLst>
              <a:ext uri="{FF2B5EF4-FFF2-40B4-BE49-F238E27FC236}">
                <a16:creationId xmlns:a16="http://schemas.microsoft.com/office/drawing/2014/main" id="{3AE3D358-0F5F-4242-B23E-48F9473DFA5D}"/>
              </a:ext>
            </a:extLst>
          </p:cNvPr>
          <p:cNvPicPr>
            <a:picLocks noChangeAspect="1"/>
          </p:cNvPicPr>
          <p:nvPr/>
        </p:nvPicPr>
        <p:blipFill>
          <a:blip r:embed="rId2"/>
          <a:stretch>
            <a:fillRect/>
          </a:stretch>
        </p:blipFill>
        <p:spPr>
          <a:xfrm>
            <a:off x="1543877" y="2004353"/>
            <a:ext cx="8872331" cy="4186631"/>
          </a:xfrm>
          <a:prstGeom prst="rect">
            <a:avLst/>
          </a:prstGeom>
        </p:spPr>
      </p:pic>
    </p:spTree>
    <p:extLst>
      <p:ext uri="{BB962C8B-B14F-4D97-AF65-F5344CB8AC3E}">
        <p14:creationId xmlns:p14="http://schemas.microsoft.com/office/powerpoint/2010/main" val="1721365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44</a:t>
            </a:fld>
            <a:endParaRPr lang="en-US" dirty="0"/>
          </a:p>
        </p:txBody>
      </p:sp>
      <p:sp>
        <p:nvSpPr>
          <p:cNvPr id="10" name="Rectangle 24">
            <a:extLst>
              <a:ext uri="{FF2B5EF4-FFF2-40B4-BE49-F238E27FC236}">
                <a16:creationId xmlns:a16="http://schemas.microsoft.com/office/drawing/2014/main" id="{9241DFE4-5E14-4CDC-84D6-A74116789DF4}"/>
              </a:ext>
            </a:extLst>
          </p:cNvPr>
          <p:cNvSpPr/>
          <p:nvPr/>
        </p:nvSpPr>
        <p:spPr>
          <a:xfrm>
            <a:off x="424521" y="334287"/>
            <a:ext cx="7457277" cy="450829"/>
          </a:xfrm>
          <a:prstGeom prst="rect">
            <a:avLst/>
          </a:prstGeom>
        </p:spPr>
        <p:txBody>
          <a:bodyPr wrap="square">
            <a:spAutoFit/>
          </a:bodyPr>
          <a:lstStyle/>
          <a:p>
            <a:pPr>
              <a:lnSpc>
                <a:spcPct val="130000"/>
              </a:lnSpc>
            </a:pPr>
            <a:r>
              <a:rPr lang="es-ES" sz="2000" b="1" dirty="0">
                <a:solidFill>
                  <a:schemeClr val="accent1"/>
                </a:solidFill>
                <a:latin typeface="+mj-lt"/>
                <a:ea typeface="Roboto Condensed Light" panose="02000000000000000000" pitchFamily="2" charset="0"/>
                <a:cs typeface="Arial" panose="020B0604020202020204" pitchFamily="34" charset="0"/>
              </a:rPr>
              <a:t>PARTICIPACIÓN CIUDADANA Y RENDICIÓN DE CUENTAS</a:t>
            </a:r>
            <a:endParaRPr lang="es-CO" sz="2000" b="1" dirty="0">
              <a:solidFill>
                <a:schemeClr val="accent1"/>
              </a:solidFill>
              <a:latin typeface="+mj-lt"/>
              <a:ea typeface="Roboto Condensed Light" panose="02000000000000000000" pitchFamily="2" charset="0"/>
              <a:cs typeface="Arial" panose="020B0604020202020204" pitchFamily="34" charset="0"/>
            </a:endParaRPr>
          </a:p>
        </p:txBody>
      </p:sp>
      <p:pic>
        <p:nvPicPr>
          <p:cNvPr id="4" name="Imagen 3">
            <a:extLst>
              <a:ext uri="{FF2B5EF4-FFF2-40B4-BE49-F238E27FC236}">
                <a16:creationId xmlns:a16="http://schemas.microsoft.com/office/drawing/2014/main" id="{8AA841BD-A10C-42C1-A0C3-B0BF8ADFE6AA}"/>
              </a:ext>
            </a:extLst>
          </p:cNvPr>
          <p:cNvPicPr>
            <a:picLocks noChangeAspect="1"/>
          </p:cNvPicPr>
          <p:nvPr/>
        </p:nvPicPr>
        <p:blipFill>
          <a:blip r:embed="rId2"/>
          <a:stretch>
            <a:fillRect/>
          </a:stretch>
        </p:blipFill>
        <p:spPr>
          <a:xfrm>
            <a:off x="1178932" y="987907"/>
            <a:ext cx="9237276" cy="5203077"/>
          </a:xfrm>
          <a:prstGeom prst="rect">
            <a:avLst/>
          </a:prstGeom>
        </p:spPr>
      </p:pic>
      <p:sp>
        <p:nvSpPr>
          <p:cNvPr id="7" name="CuadroTexto 6">
            <a:extLst>
              <a:ext uri="{FF2B5EF4-FFF2-40B4-BE49-F238E27FC236}">
                <a16:creationId xmlns:a16="http://schemas.microsoft.com/office/drawing/2014/main" id="{62EBD95B-BF4A-4495-8661-7C91C8E844EC}"/>
              </a:ext>
            </a:extLst>
          </p:cNvPr>
          <p:cNvSpPr txBox="1"/>
          <p:nvPr/>
        </p:nvSpPr>
        <p:spPr>
          <a:xfrm>
            <a:off x="8999882" y="6190984"/>
            <a:ext cx="2832652" cy="230832"/>
          </a:xfrm>
          <a:prstGeom prst="rect">
            <a:avLst/>
          </a:prstGeom>
          <a:noFill/>
        </p:spPr>
        <p:txBody>
          <a:bodyPr wrap="square" rtlCol="0">
            <a:spAutoFit/>
          </a:bodyPr>
          <a:lstStyle/>
          <a:p>
            <a:r>
              <a:rPr lang="es-ES" sz="900" b="1" dirty="0">
                <a:latin typeface="Arial" panose="020B0604020202020204" pitchFamily="34" charset="0"/>
                <a:cs typeface="Arial" panose="020B0604020202020204" pitchFamily="34" charset="0"/>
              </a:rPr>
              <a:t>Fuente: Oficina de Relación con el Ciudadano</a:t>
            </a:r>
            <a:endParaRPr lang="es-CO" sz="9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5329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45</a:t>
            </a:fld>
            <a:endParaRPr lang="en-US" dirty="0"/>
          </a:p>
        </p:txBody>
      </p:sp>
      <p:sp>
        <p:nvSpPr>
          <p:cNvPr id="10" name="Rectangle 24">
            <a:extLst>
              <a:ext uri="{FF2B5EF4-FFF2-40B4-BE49-F238E27FC236}">
                <a16:creationId xmlns:a16="http://schemas.microsoft.com/office/drawing/2014/main" id="{9241DFE4-5E14-4CDC-84D6-A74116789DF4}"/>
              </a:ext>
            </a:extLst>
          </p:cNvPr>
          <p:cNvSpPr/>
          <p:nvPr/>
        </p:nvSpPr>
        <p:spPr>
          <a:xfrm>
            <a:off x="1230766" y="383684"/>
            <a:ext cx="5337181" cy="572464"/>
          </a:xfrm>
          <a:prstGeom prst="rect">
            <a:avLst/>
          </a:prstGeom>
        </p:spPr>
        <p:txBody>
          <a:bodyPr wrap="square">
            <a:spAutoFit/>
          </a:bodyPr>
          <a:lstStyle/>
          <a:p>
            <a:pPr>
              <a:lnSpc>
                <a:spcPct val="130000"/>
              </a:lnSpc>
            </a:pPr>
            <a:r>
              <a:rPr lang="es-ES" sz="2400" b="1" dirty="0">
                <a:solidFill>
                  <a:schemeClr val="accent1"/>
                </a:solidFill>
                <a:ea typeface="Roboto Condensed Light" panose="02000000000000000000" pitchFamily="2" charset="0"/>
                <a:cs typeface="Arial" panose="020B0604020202020204" pitchFamily="34" charset="0"/>
              </a:rPr>
              <a:t>RACIONALIZACIÓN DE TRÁMITES</a:t>
            </a:r>
            <a:endParaRPr lang="es-CO" sz="2400" b="1" dirty="0">
              <a:solidFill>
                <a:schemeClr val="accent1"/>
              </a:solidFill>
              <a:ea typeface="Roboto Condensed Light" panose="02000000000000000000" pitchFamily="2" charset="0"/>
              <a:cs typeface="Arial" panose="020B0604020202020204" pitchFamily="34" charset="0"/>
            </a:endParaRPr>
          </a:p>
        </p:txBody>
      </p:sp>
      <p:sp>
        <p:nvSpPr>
          <p:cNvPr id="7" name="CuadroTexto 6">
            <a:extLst>
              <a:ext uri="{FF2B5EF4-FFF2-40B4-BE49-F238E27FC236}">
                <a16:creationId xmlns:a16="http://schemas.microsoft.com/office/drawing/2014/main" id="{57EA9884-A845-4CAD-A02A-7B16FD1F6FF3}"/>
              </a:ext>
            </a:extLst>
          </p:cNvPr>
          <p:cNvSpPr txBox="1"/>
          <p:nvPr/>
        </p:nvSpPr>
        <p:spPr>
          <a:xfrm>
            <a:off x="8999882" y="6190984"/>
            <a:ext cx="2832652" cy="230832"/>
          </a:xfrm>
          <a:prstGeom prst="rect">
            <a:avLst/>
          </a:prstGeom>
          <a:noFill/>
        </p:spPr>
        <p:txBody>
          <a:bodyPr wrap="square" rtlCol="0">
            <a:spAutoFit/>
          </a:bodyPr>
          <a:lstStyle/>
          <a:p>
            <a:r>
              <a:rPr lang="es-ES" sz="900" b="1" dirty="0">
                <a:latin typeface="Arial" panose="020B0604020202020204" pitchFamily="34" charset="0"/>
                <a:cs typeface="Arial" panose="020B0604020202020204" pitchFamily="34" charset="0"/>
              </a:rPr>
              <a:t>Fuente: Oficina de Relación con el Ciudadano</a:t>
            </a:r>
            <a:endParaRPr lang="es-CO" sz="900" b="1" dirty="0">
              <a:latin typeface="Arial" panose="020B0604020202020204" pitchFamily="34" charset="0"/>
              <a:cs typeface="Arial" panose="020B0604020202020204" pitchFamily="34" charset="0"/>
            </a:endParaRPr>
          </a:p>
        </p:txBody>
      </p:sp>
      <p:pic>
        <p:nvPicPr>
          <p:cNvPr id="5" name="Imagen 4">
            <a:extLst>
              <a:ext uri="{FF2B5EF4-FFF2-40B4-BE49-F238E27FC236}">
                <a16:creationId xmlns:a16="http://schemas.microsoft.com/office/drawing/2014/main" id="{14417771-171D-4F60-AF42-B3EB71F225C8}"/>
              </a:ext>
            </a:extLst>
          </p:cNvPr>
          <p:cNvPicPr>
            <a:picLocks noChangeAspect="1"/>
          </p:cNvPicPr>
          <p:nvPr/>
        </p:nvPicPr>
        <p:blipFill>
          <a:blip r:embed="rId2"/>
          <a:stretch>
            <a:fillRect/>
          </a:stretch>
        </p:blipFill>
        <p:spPr>
          <a:xfrm>
            <a:off x="1472902" y="1346560"/>
            <a:ext cx="8644492" cy="4218342"/>
          </a:xfrm>
          <a:prstGeom prst="rect">
            <a:avLst/>
          </a:prstGeom>
        </p:spPr>
      </p:pic>
    </p:spTree>
    <p:extLst>
      <p:ext uri="{BB962C8B-B14F-4D97-AF65-F5344CB8AC3E}">
        <p14:creationId xmlns:p14="http://schemas.microsoft.com/office/powerpoint/2010/main" val="1443615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46</a:t>
            </a:fld>
            <a:endParaRPr lang="en-US" dirty="0"/>
          </a:p>
        </p:txBody>
      </p:sp>
      <p:pic>
        <p:nvPicPr>
          <p:cNvPr id="4" name="Imagen 3">
            <a:extLst>
              <a:ext uri="{FF2B5EF4-FFF2-40B4-BE49-F238E27FC236}">
                <a16:creationId xmlns:a16="http://schemas.microsoft.com/office/drawing/2014/main" id="{D31E13DA-18FC-44F6-96C1-7B5ADAB49D90}"/>
              </a:ext>
            </a:extLst>
          </p:cNvPr>
          <p:cNvPicPr>
            <a:picLocks noChangeAspect="1"/>
          </p:cNvPicPr>
          <p:nvPr/>
        </p:nvPicPr>
        <p:blipFill>
          <a:blip r:embed="rId2"/>
          <a:stretch>
            <a:fillRect/>
          </a:stretch>
        </p:blipFill>
        <p:spPr>
          <a:xfrm>
            <a:off x="329354" y="4307608"/>
            <a:ext cx="1791782" cy="1964987"/>
          </a:xfrm>
          <a:prstGeom prst="rect">
            <a:avLst/>
          </a:prstGeom>
        </p:spPr>
      </p:pic>
      <p:pic>
        <p:nvPicPr>
          <p:cNvPr id="6" name="Imagen 5">
            <a:extLst>
              <a:ext uri="{FF2B5EF4-FFF2-40B4-BE49-F238E27FC236}">
                <a16:creationId xmlns:a16="http://schemas.microsoft.com/office/drawing/2014/main" id="{EE18680A-FD14-4B40-92CB-F2149CB5117E}"/>
              </a:ext>
            </a:extLst>
          </p:cNvPr>
          <p:cNvPicPr>
            <a:picLocks noChangeAspect="1"/>
          </p:cNvPicPr>
          <p:nvPr/>
        </p:nvPicPr>
        <p:blipFill>
          <a:blip r:embed="rId3"/>
          <a:stretch>
            <a:fillRect/>
          </a:stretch>
        </p:blipFill>
        <p:spPr>
          <a:xfrm>
            <a:off x="310845" y="1646694"/>
            <a:ext cx="1828800" cy="1964987"/>
          </a:xfrm>
          <a:prstGeom prst="rect">
            <a:avLst/>
          </a:prstGeom>
        </p:spPr>
      </p:pic>
      <p:sp>
        <p:nvSpPr>
          <p:cNvPr id="7" name="CuadroTexto 6">
            <a:extLst>
              <a:ext uri="{FF2B5EF4-FFF2-40B4-BE49-F238E27FC236}">
                <a16:creationId xmlns:a16="http://schemas.microsoft.com/office/drawing/2014/main" id="{00652085-3ED4-43E5-920D-A43B8CDF9D52}"/>
              </a:ext>
            </a:extLst>
          </p:cNvPr>
          <p:cNvSpPr txBox="1"/>
          <p:nvPr/>
        </p:nvSpPr>
        <p:spPr>
          <a:xfrm>
            <a:off x="441475" y="1083691"/>
            <a:ext cx="1475814" cy="584775"/>
          </a:xfrm>
          <a:prstGeom prst="rect">
            <a:avLst/>
          </a:prstGeom>
          <a:solidFill>
            <a:schemeClr val="accent5">
              <a:lumMod val="20000"/>
              <a:lumOff val="80000"/>
            </a:schemeClr>
          </a:solidFill>
        </p:spPr>
        <p:txBody>
          <a:bodyPr wrap="square" rtlCol="0">
            <a:spAutoFit/>
          </a:bodyPr>
          <a:lstStyle/>
          <a:p>
            <a:pPr algn="ctr"/>
            <a:r>
              <a:rPr lang="es-ES" sz="1600" b="1" dirty="0">
                <a:cs typeface="Arial" panose="020B0604020202020204" pitchFamily="34" charset="0"/>
              </a:rPr>
              <a:t>I SEMESTRE 2021</a:t>
            </a:r>
            <a:endParaRPr lang="es-CO" sz="1600" b="1" dirty="0">
              <a:cs typeface="Arial" panose="020B0604020202020204" pitchFamily="34" charset="0"/>
            </a:endParaRPr>
          </a:p>
        </p:txBody>
      </p:sp>
      <p:sp>
        <p:nvSpPr>
          <p:cNvPr id="9" name="CuadroTexto 8">
            <a:extLst>
              <a:ext uri="{FF2B5EF4-FFF2-40B4-BE49-F238E27FC236}">
                <a16:creationId xmlns:a16="http://schemas.microsoft.com/office/drawing/2014/main" id="{EC869B8F-CA24-4C2F-822D-F88E1113739E}"/>
              </a:ext>
            </a:extLst>
          </p:cNvPr>
          <p:cNvSpPr txBox="1"/>
          <p:nvPr/>
        </p:nvSpPr>
        <p:spPr>
          <a:xfrm>
            <a:off x="438269" y="3708996"/>
            <a:ext cx="1479020" cy="584775"/>
          </a:xfrm>
          <a:prstGeom prst="rect">
            <a:avLst/>
          </a:prstGeom>
          <a:solidFill>
            <a:schemeClr val="accent5">
              <a:lumMod val="20000"/>
              <a:lumOff val="80000"/>
            </a:schemeClr>
          </a:solidFill>
        </p:spPr>
        <p:txBody>
          <a:bodyPr wrap="square" rtlCol="0">
            <a:spAutoFit/>
          </a:bodyPr>
          <a:lstStyle/>
          <a:p>
            <a:pPr algn="ctr"/>
            <a:r>
              <a:rPr lang="es-ES" sz="1600" b="1" dirty="0">
                <a:cs typeface="Arial" panose="020B0604020202020204" pitchFamily="34" charset="0"/>
              </a:rPr>
              <a:t>II SEMESTRE 2021</a:t>
            </a:r>
            <a:endParaRPr lang="es-CO" sz="1600" b="1" dirty="0">
              <a:cs typeface="Arial" panose="020B0604020202020204" pitchFamily="34" charset="0"/>
            </a:endParaRPr>
          </a:p>
        </p:txBody>
      </p:sp>
      <p:sp>
        <p:nvSpPr>
          <p:cNvPr id="10" name="Rectangle 24">
            <a:extLst>
              <a:ext uri="{FF2B5EF4-FFF2-40B4-BE49-F238E27FC236}">
                <a16:creationId xmlns:a16="http://schemas.microsoft.com/office/drawing/2014/main" id="{9241DFE4-5E14-4CDC-84D6-A74116789DF4}"/>
              </a:ext>
            </a:extLst>
          </p:cNvPr>
          <p:cNvSpPr/>
          <p:nvPr/>
        </p:nvSpPr>
        <p:spPr>
          <a:xfrm>
            <a:off x="2527769" y="274013"/>
            <a:ext cx="7805055" cy="492443"/>
          </a:xfrm>
          <a:prstGeom prst="rect">
            <a:avLst/>
          </a:prstGeom>
        </p:spPr>
        <p:txBody>
          <a:bodyPr wrap="square">
            <a:spAutoFit/>
          </a:bodyPr>
          <a:lstStyle/>
          <a:p>
            <a:pPr>
              <a:lnSpc>
                <a:spcPct val="130000"/>
              </a:lnSpc>
            </a:pPr>
            <a:r>
              <a:rPr lang="es-CO" sz="2000" b="1" dirty="0">
                <a:solidFill>
                  <a:schemeClr val="accent1"/>
                </a:solidFill>
                <a:ea typeface="Roboto Condensed Light" panose="02000000000000000000" pitchFamily="2" charset="0"/>
                <a:cs typeface="Arial" panose="020B0604020202020204" pitchFamily="34" charset="0"/>
              </a:rPr>
              <a:t>RESULTADOS ENCUESTA DE SATISFACCIÓN Y PERCEPCIÓN</a:t>
            </a:r>
          </a:p>
        </p:txBody>
      </p:sp>
      <p:sp>
        <p:nvSpPr>
          <p:cNvPr id="11" name="CuadroTexto 10">
            <a:extLst>
              <a:ext uri="{FF2B5EF4-FFF2-40B4-BE49-F238E27FC236}">
                <a16:creationId xmlns:a16="http://schemas.microsoft.com/office/drawing/2014/main" id="{E48398EF-782D-4483-945D-3088E538EC8E}"/>
              </a:ext>
            </a:extLst>
          </p:cNvPr>
          <p:cNvSpPr txBox="1"/>
          <p:nvPr/>
        </p:nvSpPr>
        <p:spPr>
          <a:xfrm>
            <a:off x="2337866" y="1250828"/>
            <a:ext cx="9136379" cy="1599284"/>
          </a:xfrm>
          <a:prstGeom prst="rect">
            <a:avLst/>
          </a:prstGeom>
          <a:noFill/>
        </p:spPr>
        <p:txBody>
          <a:bodyPr wrap="square" rtlCol="0">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s-CO" sz="1800" b="1" i="0" u="none" strike="noStrike" kern="1200" cap="none" spc="0" normalizeH="0" baseline="0" noProof="0" dirty="0">
                <a:ln>
                  <a:noFill/>
                </a:ln>
                <a:solidFill>
                  <a:srgbClr val="3F3F3F"/>
                </a:solidFill>
                <a:effectLst/>
                <a:uLnTx/>
                <a:uFillTx/>
                <a:latin typeface="+mj-lt"/>
                <a:cs typeface="Arial" panose="020B0604020202020204" pitchFamily="34" charset="0"/>
              </a:rPr>
              <a:t>CONCLUSIÓN CANAL VIRTUAL – Página Web</a:t>
            </a:r>
          </a:p>
          <a:p>
            <a:pPr marL="0" marR="0" lvl="0" indent="0" algn="just" defTabSz="914400" rtl="0" eaLnBrk="1" fontAlgn="auto" latinLnBrk="0" hangingPunct="1">
              <a:spcBef>
                <a:spcPts val="0"/>
              </a:spcBef>
              <a:spcAft>
                <a:spcPts val="800"/>
              </a:spcAft>
              <a:buClrTx/>
              <a:buSzTx/>
              <a:buFontTx/>
              <a:buNone/>
              <a:tabLst/>
              <a:defRPr/>
            </a:pPr>
            <a:r>
              <a:rPr lang="es-ES" sz="1800" b="0" i="0" u="none" strike="noStrike" baseline="0" dirty="0">
                <a:solidFill>
                  <a:srgbClr val="000000"/>
                </a:solidFill>
                <a:latin typeface="+mj-lt"/>
              </a:rPr>
              <a:t>De acuerdo a los resultados obtenidos en el canal virtual se observa que el nivel de satisfacción de los ciudadanos, grupos de valor y/o interés aumentó respecto al primer semestre de 2021, aunque sigue siendo muy bajo; por lo cual se deben tomar medidas para generar mayor satisfacción a los usuarios del portal web socializando los resultados por las áreas pertinentes. </a:t>
            </a:r>
            <a:endParaRPr lang="es-CO" dirty="0">
              <a:latin typeface="+mj-lt"/>
            </a:endParaRPr>
          </a:p>
        </p:txBody>
      </p:sp>
      <p:sp>
        <p:nvSpPr>
          <p:cNvPr id="13" name="CuadroTexto 12">
            <a:extLst>
              <a:ext uri="{FF2B5EF4-FFF2-40B4-BE49-F238E27FC236}">
                <a16:creationId xmlns:a16="http://schemas.microsoft.com/office/drawing/2014/main" id="{D1DD0ACB-0465-4252-A3F6-3C6323FB9E1B}"/>
              </a:ext>
            </a:extLst>
          </p:cNvPr>
          <p:cNvSpPr txBox="1"/>
          <p:nvPr/>
        </p:nvSpPr>
        <p:spPr>
          <a:xfrm>
            <a:off x="2262298" y="3225434"/>
            <a:ext cx="9339767" cy="2616101"/>
          </a:xfrm>
          <a:prstGeom prst="rect">
            <a:avLst/>
          </a:prstGeom>
          <a:noFill/>
        </p:spPr>
        <p:txBody>
          <a:bodyPr wrap="square" rtlCol="0">
            <a:spAutoFit/>
          </a:bodyPr>
          <a:lstStyle/>
          <a:p>
            <a:pPr marL="0" marR="0" lvl="0" indent="0" algn="ctr" defTabSz="914400" rtl="0" eaLnBrk="1" fontAlgn="auto" latinLnBrk="0" hangingPunct="1">
              <a:spcBef>
                <a:spcPts val="0"/>
              </a:spcBef>
              <a:spcAft>
                <a:spcPts val="800"/>
              </a:spcAft>
              <a:buClrTx/>
              <a:buSzTx/>
              <a:buFontTx/>
              <a:buNone/>
              <a:tabLst/>
              <a:defRPr/>
            </a:pPr>
            <a:r>
              <a:rPr kumimoji="0" lang="es-ES" sz="1800" b="1" i="0" u="none" strike="noStrike" kern="1200" cap="none" spc="0" normalizeH="0" baseline="0" noProof="0" dirty="0">
                <a:ln>
                  <a:noFill/>
                </a:ln>
                <a:solidFill>
                  <a:srgbClr val="3F3F3F"/>
                </a:solidFill>
                <a:effectLst/>
                <a:uLnTx/>
                <a:uFillTx/>
                <a:latin typeface="+mj-lt"/>
                <a:ea typeface="+mn-ea"/>
                <a:cs typeface="Arial" panose="020B0604020202020204" pitchFamily="34" charset="0"/>
              </a:rPr>
              <a:t>RECOMENDACIONES CANAL VIRTUAL - Página Web</a:t>
            </a:r>
          </a:p>
          <a:p>
            <a:pPr marL="285750" marR="0" lvl="0" indent="-216000" algn="just" defTabSz="914400" rtl="0" eaLnBrk="1" fontAlgn="auto" latinLnBrk="0" hangingPunct="1">
              <a:spcBef>
                <a:spcPts val="0"/>
              </a:spcBef>
              <a:spcAft>
                <a:spcPts val="800"/>
              </a:spcAft>
              <a:buClrTx/>
              <a:buSzTx/>
              <a:buFont typeface="Arial" panose="020B0604020202020204" pitchFamily="34" charset="0"/>
              <a:buChar char="•"/>
              <a:tabLst/>
              <a:defRPr/>
            </a:pPr>
            <a:r>
              <a:rPr kumimoji="0" lang="es-ES" sz="1800" b="0" i="0" u="none" strike="noStrike" kern="1200" cap="none" spc="0" normalizeH="0" baseline="0" noProof="0" dirty="0">
                <a:ln>
                  <a:noFill/>
                </a:ln>
                <a:solidFill>
                  <a:srgbClr val="3F3F3F"/>
                </a:solidFill>
                <a:effectLst/>
                <a:uLnTx/>
                <a:uFillTx/>
                <a:latin typeface="+mj-lt"/>
                <a:ea typeface="+mn-ea"/>
                <a:cs typeface="Arial" panose="020B0604020202020204" pitchFamily="34" charset="0"/>
              </a:rPr>
              <a:t>Se debe generar campañas para motivar a los ciudadanos, grupos de valor y/o interés a diligenciar la encuesta buscando así mejorar la percepción que tienen frente a la página web y tener un mayor número de encuestas.</a:t>
            </a:r>
          </a:p>
          <a:p>
            <a:pPr marL="285750" marR="0" lvl="0" indent="-216000" algn="just" defTabSz="914400" rtl="0" eaLnBrk="1" fontAlgn="auto" latinLnBrk="0" hangingPunct="1">
              <a:spcBef>
                <a:spcPts val="0"/>
              </a:spcBef>
              <a:spcAft>
                <a:spcPts val="800"/>
              </a:spcAft>
              <a:buClrTx/>
              <a:buSzTx/>
              <a:buFont typeface="Arial" panose="020B0604020202020204" pitchFamily="34" charset="0"/>
              <a:buChar char="•"/>
              <a:tabLst/>
              <a:defRPr/>
            </a:pPr>
            <a:r>
              <a:rPr kumimoji="0" lang="es-ES" sz="1800" b="0" i="0" u="none" strike="noStrike" kern="1200" cap="none" spc="0" normalizeH="0" baseline="0" noProof="0" dirty="0">
                <a:ln>
                  <a:noFill/>
                </a:ln>
                <a:solidFill>
                  <a:srgbClr val="3F3F3F"/>
                </a:solidFill>
                <a:effectLst/>
                <a:uLnTx/>
                <a:uFillTx/>
                <a:latin typeface="+mj-lt"/>
                <a:ea typeface="+mn-ea"/>
                <a:cs typeface="Arial" panose="020B0604020202020204" pitchFamily="34" charset="0"/>
              </a:rPr>
              <a:t>La página Web debe ser más amigable, con lenguaje claro, y navegable para el ciudadano, por las constantes manifestaciones de inconformidad y/o aspectos por mejorar</a:t>
            </a:r>
          </a:p>
          <a:p>
            <a:pPr marL="285750" marR="0" lvl="0" indent="-216000" algn="just" defTabSz="914400" rtl="0" eaLnBrk="1" fontAlgn="auto" latinLnBrk="0" hangingPunct="1">
              <a:spcBef>
                <a:spcPts val="0"/>
              </a:spcBef>
              <a:spcAft>
                <a:spcPts val="800"/>
              </a:spcAft>
              <a:buClrTx/>
              <a:buSzTx/>
              <a:buFont typeface="Arial" panose="020B0604020202020204" pitchFamily="34" charset="0"/>
              <a:buChar char="•"/>
              <a:tabLst/>
              <a:defRPr/>
            </a:pPr>
            <a:r>
              <a:rPr kumimoji="0" lang="es-ES" sz="1800" b="0" i="0" u="none" strike="noStrike" kern="1200" cap="none" spc="0" normalizeH="0" baseline="0" noProof="0" dirty="0">
                <a:ln>
                  <a:noFill/>
                </a:ln>
                <a:solidFill>
                  <a:srgbClr val="3F3F3F"/>
                </a:solidFill>
                <a:effectLst/>
                <a:uLnTx/>
                <a:uFillTx/>
                <a:latin typeface="+mj-lt"/>
                <a:ea typeface="+mn-ea"/>
                <a:cs typeface="Arial" panose="020B0604020202020204" pitchFamily="34" charset="0"/>
              </a:rPr>
              <a:t>Se reitera la necesidad de informar todo cambio, modificaciones y/o actualizaciones de la página web</a:t>
            </a:r>
            <a:r>
              <a:rPr kumimoji="0" lang="es-ES" sz="1800" b="1" i="0" u="none" strike="noStrike" kern="1200" cap="none" spc="0" normalizeH="0" baseline="0" noProof="0" dirty="0">
                <a:ln>
                  <a:noFill/>
                </a:ln>
                <a:solidFill>
                  <a:srgbClr val="3F3F3F"/>
                </a:solidFill>
                <a:effectLst/>
                <a:uLnTx/>
                <a:uFillTx/>
                <a:latin typeface="+mj-lt"/>
                <a:ea typeface="+mn-ea"/>
                <a:cs typeface="Arial" panose="020B0604020202020204" pitchFamily="34" charset="0"/>
              </a:rPr>
              <a:t>.</a:t>
            </a:r>
          </a:p>
        </p:txBody>
      </p:sp>
    </p:spTree>
    <p:extLst>
      <p:ext uri="{BB962C8B-B14F-4D97-AF65-F5344CB8AC3E}">
        <p14:creationId xmlns:p14="http://schemas.microsoft.com/office/powerpoint/2010/main" val="16000704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47</a:t>
            </a:fld>
            <a:endParaRPr lang="en-US" dirty="0"/>
          </a:p>
        </p:txBody>
      </p:sp>
      <p:sp>
        <p:nvSpPr>
          <p:cNvPr id="7" name="CuadroTexto 6">
            <a:extLst>
              <a:ext uri="{FF2B5EF4-FFF2-40B4-BE49-F238E27FC236}">
                <a16:creationId xmlns:a16="http://schemas.microsoft.com/office/drawing/2014/main" id="{00652085-3ED4-43E5-920D-A43B8CDF9D52}"/>
              </a:ext>
            </a:extLst>
          </p:cNvPr>
          <p:cNvSpPr txBox="1"/>
          <p:nvPr/>
        </p:nvSpPr>
        <p:spPr>
          <a:xfrm>
            <a:off x="352987" y="1083691"/>
            <a:ext cx="1475814" cy="584775"/>
          </a:xfrm>
          <a:prstGeom prst="rect">
            <a:avLst/>
          </a:prstGeom>
          <a:solidFill>
            <a:schemeClr val="accent5">
              <a:lumMod val="20000"/>
              <a:lumOff val="80000"/>
            </a:schemeClr>
          </a:solidFill>
        </p:spPr>
        <p:txBody>
          <a:bodyPr wrap="square" rtlCol="0">
            <a:spAutoFit/>
          </a:bodyPr>
          <a:lstStyle/>
          <a:p>
            <a:pPr algn="ctr"/>
            <a:r>
              <a:rPr lang="es-ES" sz="1600" b="1" dirty="0">
                <a:cs typeface="Arial" panose="020B0604020202020204" pitchFamily="34" charset="0"/>
              </a:rPr>
              <a:t>I SEMESTRE 2021</a:t>
            </a:r>
            <a:endParaRPr lang="es-CO" sz="1600" b="1" dirty="0">
              <a:cs typeface="Arial" panose="020B0604020202020204" pitchFamily="34" charset="0"/>
            </a:endParaRPr>
          </a:p>
        </p:txBody>
      </p:sp>
      <p:sp>
        <p:nvSpPr>
          <p:cNvPr id="9" name="CuadroTexto 8">
            <a:extLst>
              <a:ext uri="{FF2B5EF4-FFF2-40B4-BE49-F238E27FC236}">
                <a16:creationId xmlns:a16="http://schemas.microsoft.com/office/drawing/2014/main" id="{EC869B8F-CA24-4C2F-822D-F88E1113739E}"/>
              </a:ext>
            </a:extLst>
          </p:cNvPr>
          <p:cNvSpPr txBox="1"/>
          <p:nvPr/>
        </p:nvSpPr>
        <p:spPr>
          <a:xfrm>
            <a:off x="349781" y="3708996"/>
            <a:ext cx="1479020" cy="584775"/>
          </a:xfrm>
          <a:prstGeom prst="rect">
            <a:avLst/>
          </a:prstGeom>
          <a:solidFill>
            <a:schemeClr val="accent5">
              <a:lumMod val="20000"/>
              <a:lumOff val="80000"/>
            </a:schemeClr>
          </a:solidFill>
        </p:spPr>
        <p:txBody>
          <a:bodyPr wrap="square" rtlCol="0">
            <a:spAutoFit/>
          </a:bodyPr>
          <a:lstStyle/>
          <a:p>
            <a:pPr algn="ctr"/>
            <a:r>
              <a:rPr lang="es-ES" sz="1600" b="1" dirty="0">
                <a:cs typeface="Arial" panose="020B0604020202020204" pitchFamily="34" charset="0"/>
              </a:rPr>
              <a:t>II SEMESTRE 2021</a:t>
            </a:r>
            <a:endParaRPr lang="es-CO" sz="1600" b="1" dirty="0">
              <a:cs typeface="Arial" panose="020B0604020202020204" pitchFamily="34" charset="0"/>
            </a:endParaRPr>
          </a:p>
        </p:txBody>
      </p:sp>
      <p:sp>
        <p:nvSpPr>
          <p:cNvPr id="10" name="Rectangle 24">
            <a:extLst>
              <a:ext uri="{FF2B5EF4-FFF2-40B4-BE49-F238E27FC236}">
                <a16:creationId xmlns:a16="http://schemas.microsoft.com/office/drawing/2014/main" id="{9241DFE4-5E14-4CDC-84D6-A74116789DF4}"/>
              </a:ext>
            </a:extLst>
          </p:cNvPr>
          <p:cNvSpPr/>
          <p:nvPr/>
        </p:nvSpPr>
        <p:spPr>
          <a:xfrm>
            <a:off x="2280416" y="352670"/>
            <a:ext cx="7805055" cy="450829"/>
          </a:xfrm>
          <a:prstGeom prst="rect">
            <a:avLst/>
          </a:prstGeom>
        </p:spPr>
        <p:txBody>
          <a:bodyPr wrap="square">
            <a:spAutoFit/>
          </a:bodyPr>
          <a:lstStyle/>
          <a:p>
            <a:pPr>
              <a:lnSpc>
                <a:spcPct val="130000"/>
              </a:lnSpc>
            </a:pPr>
            <a:r>
              <a:rPr lang="es-CO" sz="2000" b="1" dirty="0">
                <a:solidFill>
                  <a:schemeClr val="accent1"/>
                </a:solidFill>
                <a:ea typeface="Roboto Condensed Light" panose="02000000000000000000" pitchFamily="2" charset="0"/>
                <a:cs typeface="Arial" panose="020B0604020202020204" pitchFamily="34" charset="0"/>
              </a:rPr>
              <a:t>RESULTADOS ENCUESTA DE SATISFACCIÓN Y PERCEPCIÓN</a:t>
            </a:r>
          </a:p>
        </p:txBody>
      </p:sp>
      <p:sp>
        <p:nvSpPr>
          <p:cNvPr id="11" name="CuadroTexto 10">
            <a:extLst>
              <a:ext uri="{FF2B5EF4-FFF2-40B4-BE49-F238E27FC236}">
                <a16:creationId xmlns:a16="http://schemas.microsoft.com/office/drawing/2014/main" id="{E48398EF-782D-4483-945D-3088E538EC8E}"/>
              </a:ext>
            </a:extLst>
          </p:cNvPr>
          <p:cNvSpPr txBox="1"/>
          <p:nvPr/>
        </p:nvSpPr>
        <p:spPr>
          <a:xfrm>
            <a:off x="2299068" y="1083691"/>
            <a:ext cx="9401320" cy="1754326"/>
          </a:xfrm>
          <a:prstGeom prst="rect">
            <a:avLst/>
          </a:prstGeom>
          <a:noFill/>
        </p:spPr>
        <p:txBody>
          <a:bodyPr wrap="square" rtlCol="0">
            <a:spAutoFit/>
          </a:bodyPr>
          <a:lstStyle/>
          <a:p>
            <a:pPr algn="ctr"/>
            <a:r>
              <a:rPr lang="es-CO" sz="1800" b="1" i="0" u="none" strike="noStrike" baseline="0" dirty="0">
                <a:solidFill>
                  <a:srgbClr val="000000"/>
                </a:solidFill>
              </a:rPr>
              <a:t>CONCLUSIÓN CANAL PRESENCIAL </a:t>
            </a:r>
            <a:endParaRPr lang="es-CO" sz="1800" b="0" i="0" u="none" strike="noStrike" baseline="0" dirty="0">
              <a:solidFill>
                <a:srgbClr val="000000"/>
              </a:solidFill>
            </a:endParaRPr>
          </a:p>
          <a:p>
            <a:pPr algn="just"/>
            <a:r>
              <a:rPr lang="es-ES" sz="1800" b="0" i="0" u="none" strike="noStrike" baseline="0" dirty="0">
                <a:solidFill>
                  <a:srgbClr val="000000"/>
                </a:solidFill>
              </a:rPr>
              <a:t>De acuerdo a los resultados obtenidos en el canal presencial se observa que el nivel de satisfacción de los ciudadanos, grupos de valor y/o interés es muy alto, por lo cual se deben mantener las estrategias implementadas para tan alta satisfacción. Por otra parte, es indispensable mejorar los tiempos de los trámites catastrales, debido a las constantes manifestaciones de inconformidad de los usuarios a nivel nacional. </a:t>
            </a:r>
            <a:endParaRPr lang="es-CO" dirty="0"/>
          </a:p>
        </p:txBody>
      </p:sp>
      <p:sp>
        <p:nvSpPr>
          <p:cNvPr id="13" name="CuadroTexto 12">
            <a:extLst>
              <a:ext uri="{FF2B5EF4-FFF2-40B4-BE49-F238E27FC236}">
                <a16:creationId xmlns:a16="http://schemas.microsoft.com/office/drawing/2014/main" id="{D1DD0ACB-0465-4252-A3F6-3C6323FB9E1B}"/>
              </a:ext>
            </a:extLst>
          </p:cNvPr>
          <p:cNvSpPr txBox="1"/>
          <p:nvPr/>
        </p:nvSpPr>
        <p:spPr>
          <a:xfrm>
            <a:off x="2193472" y="2834433"/>
            <a:ext cx="9682842" cy="3247043"/>
          </a:xfrm>
          <a:prstGeom prst="rect">
            <a:avLst/>
          </a:prstGeom>
          <a:noFill/>
        </p:spPr>
        <p:txBody>
          <a:bodyPr wrap="square" rtlCol="0">
            <a:spAutoFit/>
          </a:bodyPr>
          <a:lstStyle/>
          <a:p>
            <a:pPr algn="ctr"/>
            <a:r>
              <a:rPr lang="es-CO" sz="1800" b="1" i="0" u="none" strike="noStrike" baseline="0" dirty="0">
                <a:solidFill>
                  <a:srgbClr val="000000"/>
                </a:solidFill>
              </a:rPr>
              <a:t>RECOMENDACIONES CANAL PRESENCIAL </a:t>
            </a:r>
            <a:endParaRPr lang="es-CO" sz="1800" b="0" i="0" u="none" strike="noStrike" baseline="0" dirty="0">
              <a:solidFill>
                <a:srgbClr val="000000"/>
              </a:solidFill>
            </a:endParaRPr>
          </a:p>
          <a:p>
            <a:pPr algn="just"/>
            <a:r>
              <a:rPr lang="es-ES" sz="1700" b="0" i="0" u="none" strike="noStrike" baseline="0" dirty="0">
                <a:solidFill>
                  <a:srgbClr val="000000"/>
                </a:solidFill>
              </a:rPr>
              <a:t>Es importante tener en cuenta los aspectos que exponen los ciudadanos en cada una de las direcciones territoriales, y tomar las medidas pertinentes que permitirá la satisfacción total en la atención, tales como: </a:t>
            </a:r>
          </a:p>
          <a:p>
            <a:pPr marL="285750" indent="-285750" algn="just">
              <a:buFont typeface="Arial" panose="020B0604020202020204" pitchFamily="34" charset="0"/>
              <a:buChar char="•"/>
            </a:pPr>
            <a:r>
              <a:rPr lang="es-ES" sz="1700" b="0" i="0" u="none" strike="noStrike" baseline="0" dirty="0">
                <a:solidFill>
                  <a:srgbClr val="000000"/>
                </a:solidFill>
              </a:rPr>
              <a:t>Mayor número de personas que atienen a los ciudadanos en las sedes. </a:t>
            </a:r>
          </a:p>
          <a:p>
            <a:pPr marL="285750" indent="-285750" algn="just">
              <a:buFont typeface="Arial" panose="020B0604020202020204" pitchFamily="34" charset="0"/>
              <a:buChar char="•"/>
            </a:pPr>
            <a:r>
              <a:rPr lang="es-ES" sz="1700" b="0" i="0" u="none" strike="noStrike" baseline="0" dirty="0">
                <a:solidFill>
                  <a:srgbClr val="000000"/>
                </a:solidFill>
              </a:rPr>
              <a:t>Tiempos de espera más cortos </a:t>
            </a:r>
          </a:p>
          <a:p>
            <a:pPr marL="285750" indent="-285750" algn="just">
              <a:buFont typeface="Arial" panose="020B0604020202020204" pitchFamily="34" charset="0"/>
              <a:buChar char="•"/>
            </a:pPr>
            <a:r>
              <a:rPr lang="es-ES" sz="1700" b="0" i="0" u="none" strike="noStrike" baseline="0" dirty="0">
                <a:solidFill>
                  <a:srgbClr val="000000"/>
                </a:solidFill>
              </a:rPr>
              <a:t>Fortalecimiento de los canales virtuales </a:t>
            </a:r>
          </a:p>
          <a:p>
            <a:pPr marL="285750" indent="-285750" algn="just">
              <a:buFont typeface="Arial" panose="020B0604020202020204" pitchFamily="34" charset="0"/>
              <a:buChar char="•"/>
            </a:pPr>
            <a:r>
              <a:rPr lang="es-ES" sz="1700" b="0" i="0" u="none" strike="noStrike" baseline="0" dirty="0">
                <a:solidFill>
                  <a:srgbClr val="000000"/>
                </a:solidFill>
              </a:rPr>
              <a:t>Fortalecimiento del canal telefónico. </a:t>
            </a:r>
          </a:p>
          <a:p>
            <a:pPr algn="just"/>
            <a:r>
              <a:rPr lang="es-ES" sz="1700" b="0" i="0" u="none" strike="noStrike" baseline="0" dirty="0">
                <a:solidFill>
                  <a:srgbClr val="000000"/>
                </a:solidFill>
              </a:rPr>
              <a:t>Así mismo, se recomienda la constante actualización y socialización de los trámites, productos y servicios a las personas que atienden público, para la adecuada y correcta respuesta de los requerimientos de los ciudadanos. </a:t>
            </a:r>
          </a:p>
          <a:p>
            <a:pPr algn="just"/>
            <a:r>
              <a:rPr lang="es-ES" sz="1700" b="0" i="0" u="none" strike="noStrike" baseline="0" dirty="0">
                <a:solidFill>
                  <a:srgbClr val="000000"/>
                </a:solidFill>
              </a:rPr>
              <a:t>Resaltar la cordialidad, dedicación y amabilidad de los colaboradores del canal presencial de acuerdo a los comentarios positivos de los ciudadanos, grupos de valor y de interés. </a:t>
            </a:r>
            <a:endParaRPr kumimoji="0" lang="es-ES" sz="1700" b="1" i="0" u="none" strike="noStrike" kern="1200" cap="none" spc="0" normalizeH="0" baseline="0" noProof="0" dirty="0">
              <a:ln>
                <a:noFill/>
              </a:ln>
              <a:solidFill>
                <a:srgbClr val="3F3F3F"/>
              </a:solidFill>
              <a:effectLst/>
              <a:uLnTx/>
              <a:uFillTx/>
              <a:cs typeface="Arial" panose="020B0604020202020204" pitchFamily="34" charset="0"/>
            </a:endParaRPr>
          </a:p>
        </p:txBody>
      </p:sp>
      <p:pic>
        <p:nvPicPr>
          <p:cNvPr id="12" name="Imagen 11">
            <a:extLst>
              <a:ext uri="{FF2B5EF4-FFF2-40B4-BE49-F238E27FC236}">
                <a16:creationId xmlns:a16="http://schemas.microsoft.com/office/drawing/2014/main" id="{560ECE9F-9AF0-4AEC-957A-2FE51219F545}"/>
              </a:ext>
            </a:extLst>
          </p:cNvPr>
          <p:cNvPicPr>
            <a:picLocks noChangeAspect="1"/>
          </p:cNvPicPr>
          <p:nvPr/>
        </p:nvPicPr>
        <p:blipFill>
          <a:blip r:embed="rId2"/>
          <a:stretch>
            <a:fillRect/>
          </a:stretch>
        </p:blipFill>
        <p:spPr>
          <a:xfrm>
            <a:off x="167616" y="1578858"/>
            <a:ext cx="1922754" cy="1971431"/>
          </a:xfrm>
          <a:prstGeom prst="rect">
            <a:avLst/>
          </a:prstGeom>
        </p:spPr>
      </p:pic>
      <p:pic>
        <p:nvPicPr>
          <p:cNvPr id="14" name="Imagen 13">
            <a:extLst>
              <a:ext uri="{FF2B5EF4-FFF2-40B4-BE49-F238E27FC236}">
                <a16:creationId xmlns:a16="http://schemas.microsoft.com/office/drawing/2014/main" id="{A9C57077-B24C-46FF-A353-D597F23E5848}"/>
              </a:ext>
            </a:extLst>
          </p:cNvPr>
          <p:cNvPicPr>
            <a:picLocks noChangeAspect="1"/>
          </p:cNvPicPr>
          <p:nvPr/>
        </p:nvPicPr>
        <p:blipFill>
          <a:blip r:embed="rId3"/>
          <a:stretch>
            <a:fillRect/>
          </a:stretch>
        </p:blipFill>
        <p:spPr>
          <a:xfrm>
            <a:off x="189042" y="4204160"/>
            <a:ext cx="1863244" cy="1971432"/>
          </a:xfrm>
          <a:prstGeom prst="rect">
            <a:avLst/>
          </a:prstGeom>
        </p:spPr>
      </p:pic>
    </p:spTree>
    <p:extLst>
      <p:ext uri="{BB962C8B-B14F-4D97-AF65-F5344CB8AC3E}">
        <p14:creationId xmlns:p14="http://schemas.microsoft.com/office/powerpoint/2010/main" val="2106903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48</a:t>
            </a:fld>
            <a:endParaRPr lang="en-US" dirty="0"/>
          </a:p>
        </p:txBody>
      </p:sp>
      <p:sp>
        <p:nvSpPr>
          <p:cNvPr id="7" name="CuadroTexto 6">
            <a:extLst>
              <a:ext uri="{FF2B5EF4-FFF2-40B4-BE49-F238E27FC236}">
                <a16:creationId xmlns:a16="http://schemas.microsoft.com/office/drawing/2014/main" id="{00652085-3ED4-43E5-920D-A43B8CDF9D52}"/>
              </a:ext>
            </a:extLst>
          </p:cNvPr>
          <p:cNvSpPr txBox="1"/>
          <p:nvPr/>
        </p:nvSpPr>
        <p:spPr>
          <a:xfrm>
            <a:off x="352987" y="1083691"/>
            <a:ext cx="1475814" cy="584775"/>
          </a:xfrm>
          <a:prstGeom prst="rect">
            <a:avLst/>
          </a:prstGeom>
          <a:solidFill>
            <a:schemeClr val="accent5">
              <a:lumMod val="20000"/>
              <a:lumOff val="80000"/>
            </a:schemeClr>
          </a:solidFill>
        </p:spPr>
        <p:txBody>
          <a:bodyPr wrap="square" rtlCol="0">
            <a:spAutoFit/>
          </a:bodyPr>
          <a:lstStyle/>
          <a:p>
            <a:pPr algn="ctr"/>
            <a:r>
              <a:rPr lang="es-ES" sz="1600" b="1" dirty="0">
                <a:cs typeface="Arial" panose="020B0604020202020204" pitchFamily="34" charset="0"/>
              </a:rPr>
              <a:t>I SEMESTRE 2021</a:t>
            </a:r>
            <a:endParaRPr lang="es-CO" sz="1600" b="1" dirty="0">
              <a:cs typeface="Arial" panose="020B0604020202020204" pitchFamily="34" charset="0"/>
            </a:endParaRPr>
          </a:p>
        </p:txBody>
      </p:sp>
      <p:sp>
        <p:nvSpPr>
          <p:cNvPr id="9" name="CuadroTexto 8">
            <a:extLst>
              <a:ext uri="{FF2B5EF4-FFF2-40B4-BE49-F238E27FC236}">
                <a16:creationId xmlns:a16="http://schemas.microsoft.com/office/drawing/2014/main" id="{EC869B8F-CA24-4C2F-822D-F88E1113739E}"/>
              </a:ext>
            </a:extLst>
          </p:cNvPr>
          <p:cNvSpPr txBox="1"/>
          <p:nvPr/>
        </p:nvSpPr>
        <p:spPr>
          <a:xfrm>
            <a:off x="349781" y="3708996"/>
            <a:ext cx="1479020" cy="584775"/>
          </a:xfrm>
          <a:prstGeom prst="rect">
            <a:avLst/>
          </a:prstGeom>
          <a:solidFill>
            <a:schemeClr val="accent5">
              <a:lumMod val="20000"/>
              <a:lumOff val="80000"/>
            </a:schemeClr>
          </a:solidFill>
        </p:spPr>
        <p:txBody>
          <a:bodyPr wrap="square" rtlCol="0">
            <a:spAutoFit/>
          </a:bodyPr>
          <a:lstStyle/>
          <a:p>
            <a:pPr algn="ctr"/>
            <a:r>
              <a:rPr lang="es-ES" sz="1600" b="1" dirty="0">
                <a:cs typeface="Arial" panose="020B0604020202020204" pitchFamily="34" charset="0"/>
              </a:rPr>
              <a:t>II SEMESTRE 2021</a:t>
            </a:r>
            <a:endParaRPr lang="es-CO" sz="1600" b="1" dirty="0">
              <a:cs typeface="Arial" panose="020B0604020202020204" pitchFamily="34" charset="0"/>
            </a:endParaRPr>
          </a:p>
        </p:txBody>
      </p:sp>
      <p:sp>
        <p:nvSpPr>
          <p:cNvPr id="10" name="Rectangle 24">
            <a:extLst>
              <a:ext uri="{FF2B5EF4-FFF2-40B4-BE49-F238E27FC236}">
                <a16:creationId xmlns:a16="http://schemas.microsoft.com/office/drawing/2014/main" id="{9241DFE4-5E14-4CDC-84D6-A74116789DF4}"/>
              </a:ext>
            </a:extLst>
          </p:cNvPr>
          <p:cNvSpPr/>
          <p:nvPr/>
        </p:nvSpPr>
        <p:spPr>
          <a:xfrm>
            <a:off x="2193472" y="283845"/>
            <a:ext cx="7805055" cy="492443"/>
          </a:xfrm>
          <a:prstGeom prst="rect">
            <a:avLst/>
          </a:prstGeom>
        </p:spPr>
        <p:txBody>
          <a:bodyPr wrap="square">
            <a:spAutoFit/>
          </a:bodyPr>
          <a:lstStyle/>
          <a:p>
            <a:pPr>
              <a:lnSpc>
                <a:spcPct val="130000"/>
              </a:lnSpc>
            </a:pPr>
            <a:r>
              <a:rPr lang="es-CO" sz="2000" b="1" dirty="0">
                <a:solidFill>
                  <a:schemeClr val="accent1"/>
                </a:solidFill>
                <a:ea typeface="Roboto Condensed Light" panose="02000000000000000000" pitchFamily="2" charset="0"/>
                <a:cs typeface="Arial" panose="020B0604020202020204" pitchFamily="34" charset="0"/>
              </a:rPr>
              <a:t>RESULTADOS ENCUESTA DE SATISFACCIÓN Y PERCEPCIÓN</a:t>
            </a:r>
          </a:p>
        </p:txBody>
      </p:sp>
      <p:sp>
        <p:nvSpPr>
          <p:cNvPr id="11" name="CuadroTexto 10">
            <a:extLst>
              <a:ext uri="{FF2B5EF4-FFF2-40B4-BE49-F238E27FC236}">
                <a16:creationId xmlns:a16="http://schemas.microsoft.com/office/drawing/2014/main" id="{E48398EF-782D-4483-945D-3088E538EC8E}"/>
              </a:ext>
            </a:extLst>
          </p:cNvPr>
          <p:cNvSpPr txBox="1"/>
          <p:nvPr/>
        </p:nvSpPr>
        <p:spPr>
          <a:xfrm>
            <a:off x="2159020" y="1105169"/>
            <a:ext cx="9471651" cy="1400383"/>
          </a:xfrm>
          <a:prstGeom prst="rect">
            <a:avLst/>
          </a:prstGeom>
          <a:noFill/>
        </p:spPr>
        <p:txBody>
          <a:bodyPr wrap="square" rtlCol="0">
            <a:spAutoFit/>
          </a:bodyPr>
          <a:lstStyle/>
          <a:p>
            <a:pPr algn="ctr"/>
            <a:r>
              <a:rPr lang="es-CO" sz="1700" b="1" i="0" u="none" strike="noStrike" baseline="0" dirty="0">
                <a:solidFill>
                  <a:srgbClr val="000000"/>
                </a:solidFill>
              </a:rPr>
              <a:t>CONCLUSIÓN CANAL TELEFÓNICO </a:t>
            </a:r>
            <a:endParaRPr lang="es-CO" sz="1700" b="0" i="0" u="none" strike="noStrike" baseline="0" dirty="0">
              <a:solidFill>
                <a:srgbClr val="000000"/>
              </a:solidFill>
            </a:endParaRPr>
          </a:p>
          <a:p>
            <a:pPr algn="just"/>
            <a:r>
              <a:rPr lang="es-ES" sz="1700" b="0" i="0" u="none" strike="noStrike" baseline="0" dirty="0">
                <a:solidFill>
                  <a:srgbClr val="000000"/>
                </a:solidFill>
              </a:rPr>
              <a:t>De acuerdo a los resultados obtenidos en el canal telefónico se observa que el nivel de satisfacción de los ciudadanos, grupos de valor y/o interés es alto, sin embargo, la muestra fue muy pequeña. Así mismo, es importante destacar que en los otros dos canales (presencias y virtual) muchos de los aspectos a mejorar es el fortalecimiento del canal telefónico. </a:t>
            </a:r>
            <a:endParaRPr lang="es-CO" sz="1700" dirty="0"/>
          </a:p>
        </p:txBody>
      </p:sp>
      <p:sp>
        <p:nvSpPr>
          <p:cNvPr id="13" name="CuadroTexto 12">
            <a:extLst>
              <a:ext uri="{FF2B5EF4-FFF2-40B4-BE49-F238E27FC236}">
                <a16:creationId xmlns:a16="http://schemas.microsoft.com/office/drawing/2014/main" id="{D1DD0ACB-0465-4252-A3F6-3C6323FB9E1B}"/>
              </a:ext>
            </a:extLst>
          </p:cNvPr>
          <p:cNvSpPr txBox="1"/>
          <p:nvPr/>
        </p:nvSpPr>
        <p:spPr>
          <a:xfrm>
            <a:off x="2193472" y="2834433"/>
            <a:ext cx="9682842" cy="3493264"/>
          </a:xfrm>
          <a:prstGeom prst="rect">
            <a:avLst/>
          </a:prstGeom>
          <a:noFill/>
        </p:spPr>
        <p:txBody>
          <a:bodyPr wrap="square" rtlCol="0">
            <a:spAutoFit/>
          </a:bodyPr>
          <a:lstStyle/>
          <a:p>
            <a:pPr algn="ctr"/>
            <a:r>
              <a:rPr lang="es-CO" sz="1700" b="1" i="0" u="none" strike="noStrike" baseline="0" dirty="0">
                <a:solidFill>
                  <a:srgbClr val="000000"/>
                </a:solidFill>
                <a:cs typeface="Arial" panose="020B0604020202020204" pitchFamily="34" charset="0"/>
              </a:rPr>
              <a:t>RECOMENDACIONES CANAL TELEFÓNICO </a:t>
            </a:r>
            <a:endParaRPr lang="es-CO" sz="1700" b="0" i="0" u="none" strike="noStrike" baseline="0" dirty="0">
              <a:solidFill>
                <a:srgbClr val="000000"/>
              </a:solidFill>
              <a:cs typeface="Arial" panose="020B0604020202020204" pitchFamily="34" charset="0"/>
            </a:endParaRPr>
          </a:p>
          <a:p>
            <a:pPr marL="216000" indent="-180000" algn="just">
              <a:buFont typeface="Arial" panose="020B0604020202020204" pitchFamily="34" charset="0"/>
              <a:buChar char="•"/>
            </a:pPr>
            <a:r>
              <a:rPr lang="es-ES" sz="1700" b="0" i="0" u="none" strike="noStrike" baseline="0" dirty="0">
                <a:solidFill>
                  <a:srgbClr val="000000"/>
                </a:solidFill>
                <a:cs typeface="Arial" panose="020B0604020202020204" pitchFamily="34" charset="0"/>
              </a:rPr>
              <a:t>Es importante tener en cuenta los aspectos que exponen los ciudadanos, y tomar las medidas pertinentes que permitirá la satisfacción total en la atención, tales como: </a:t>
            </a:r>
          </a:p>
          <a:p>
            <a:pPr marL="778950" lvl="1" indent="-285750" algn="just">
              <a:buFont typeface="Courier New" panose="02070309020205020404" pitchFamily="49" charset="0"/>
              <a:buChar char="o"/>
            </a:pPr>
            <a:r>
              <a:rPr lang="es-ES" sz="1700" b="0" i="0" u="none" strike="noStrike" baseline="0" dirty="0">
                <a:solidFill>
                  <a:srgbClr val="000000"/>
                </a:solidFill>
                <a:cs typeface="Arial" panose="020B0604020202020204" pitchFamily="34" charset="0"/>
              </a:rPr>
              <a:t>Mayor número de personas que atienden los teléfonos </a:t>
            </a:r>
          </a:p>
          <a:p>
            <a:pPr marL="778950" lvl="1" indent="-285750" algn="just">
              <a:buFont typeface="Courier New" panose="02070309020205020404" pitchFamily="49" charset="0"/>
              <a:buChar char="o"/>
            </a:pPr>
            <a:r>
              <a:rPr lang="es-ES" sz="1700" b="0" i="0" u="none" strike="noStrike" baseline="0" dirty="0">
                <a:solidFill>
                  <a:srgbClr val="000000"/>
                </a:solidFill>
                <a:cs typeface="Arial" panose="020B0604020202020204" pitchFamily="34" charset="0"/>
              </a:rPr>
              <a:t>Tiempos de espera más cortos </a:t>
            </a:r>
          </a:p>
          <a:p>
            <a:pPr marL="778950" lvl="1" indent="-285750" algn="just">
              <a:buFont typeface="Courier New" panose="02070309020205020404" pitchFamily="49" charset="0"/>
              <a:buChar char="o"/>
            </a:pPr>
            <a:r>
              <a:rPr lang="es-ES" sz="1700" b="0" i="0" u="none" strike="noStrike" baseline="0" dirty="0">
                <a:solidFill>
                  <a:srgbClr val="000000"/>
                </a:solidFill>
                <a:cs typeface="Arial" panose="020B0604020202020204" pitchFamily="34" charset="0"/>
              </a:rPr>
              <a:t>Capacitación para funcionarios y contratista de la entidad. </a:t>
            </a:r>
          </a:p>
          <a:p>
            <a:pPr marL="216000" indent="-180000" algn="just">
              <a:buFont typeface="Arial" panose="020B0604020202020204" pitchFamily="34" charset="0"/>
              <a:buChar char="•"/>
            </a:pPr>
            <a:r>
              <a:rPr lang="es-ES" sz="1700" b="0" i="0" u="none" strike="noStrike" baseline="0" dirty="0">
                <a:solidFill>
                  <a:srgbClr val="000000"/>
                </a:solidFill>
                <a:cs typeface="Arial" panose="020B0604020202020204" pitchFamily="34" charset="0"/>
              </a:rPr>
              <a:t>Se recomienda la constante actualización y socialización de los trámites, productos y servicios a las personas que atienden los teléfonos, para la adecuada atención y correcta respuesta a los requerimientos de los ciudadanos. </a:t>
            </a:r>
          </a:p>
          <a:p>
            <a:pPr marL="216000" indent="-180000" algn="just">
              <a:buFont typeface="Arial" panose="020B0604020202020204" pitchFamily="34" charset="0"/>
              <a:buChar char="•"/>
            </a:pPr>
            <a:r>
              <a:rPr lang="es-ES" sz="1700" b="0" i="0" u="none" strike="noStrike" baseline="0" dirty="0">
                <a:solidFill>
                  <a:srgbClr val="000000"/>
                </a:solidFill>
                <a:cs typeface="Arial" panose="020B0604020202020204" pitchFamily="34" charset="0"/>
              </a:rPr>
              <a:t>Así mismo, se recomienda la utilización del protocolo de atención para prestar el adecuado servicio a los ciudadanos, grupos de valor y/o interés. </a:t>
            </a:r>
          </a:p>
          <a:p>
            <a:pPr marL="216000" indent="-180000" algn="just">
              <a:buFont typeface="Arial" panose="020B0604020202020204" pitchFamily="34" charset="0"/>
              <a:buChar char="•"/>
            </a:pPr>
            <a:r>
              <a:rPr lang="es-ES" sz="1700" b="0" i="0" u="none" strike="noStrike" baseline="0" dirty="0">
                <a:solidFill>
                  <a:srgbClr val="000000"/>
                </a:solidFill>
                <a:cs typeface="Arial" panose="020B0604020202020204" pitchFamily="34" charset="0"/>
              </a:rPr>
              <a:t>Cumplir el tamaño de la muestra de las encuestas para poder realizar las estimaciones y que puedan ser representativos los resultados. </a:t>
            </a:r>
            <a:endParaRPr kumimoji="0" lang="es-ES" sz="1700" b="1" i="0" u="none" strike="noStrike" kern="1200" cap="none" spc="0" normalizeH="0" baseline="0" noProof="0" dirty="0">
              <a:ln>
                <a:noFill/>
              </a:ln>
              <a:solidFill>
                <a:srgbClr val="3F3F3F"/>
              </a:solidFill>
              <a:effectLst/>
              <a:uLnTx/>
              <a:uFillTx/>
              <a:cs typeface="Arial" panose="020B0604020202020204" pitchFamily="34" charset="0"/>
            </a:endParaRPr>
          </a:p>
        </p:txBody>
      </p:sp>
      <p:pic>
        <p:nvPicPr>
          <p:cNvPr id="15" name="Imagen 14">
            <a:extLst>
              <a:ext uri="{FF2B5EF4-FFF2-40B4-BE49-F238E27FC236}">
                <a16:creationId xmlns:a16="http://schemas.microsoft.com/office/drawing/2014/main" id="{B7C7556F-D6E4-4EF4-91DE-C58F2F13A700}"/>
              </a:ext>
            </a:extLst>
          </p:cNvPr>
          <p:cNvPicPr>
            <a:picLocks noChangeAspect="1"/>
          </p:cNvPicPr>
          <p:nvPr/>
        </p:nvPicPr>
        <p:blipFill>
          <a:blip r:embed="rId2"/>
          <a:stretch>
            <a:fillRect/>
          </a:stretch>
        </p:blipFill>
        <p:spPr>
          <a:xfrm>
            <a:off x="211795" y="1668466"/>
            <a:ext cx="1806033" cy="1935456"/>
          </a:xfrm>
          <a:prstGeom prst="rect">
            <a:avLst/>
          </a:prstGeom>
        </p:spPr>
      </p:pic>
      <p:pic>
        <p:nvPicPr>
          <p:cNvPr id="16" name="Imagen 15">
            <a:extLst>
              <a:ext uri="{FF2B5EF4-FFF2-40B4-BE49-F238E27FC236}">
                <a16:creationId xmlns:a16="http://schemas.microsoft.com/office/drawing/2014/main" id="{41F10537-A875-4A7A-94C5-D81B33B4BB44}"/>
              </a:ext>
            </a:extLst>
          </p:cNvPr>
          <p:cNvPicPr>
            <a:picLocks noChangeAspect="1"/>
          </p:cNvPicPr>
          <p:nvPr/>
        </p:nvPicPr>
        <p:blipFill>
          <a:blip r:embed="rId3"/>
          <a:stretch>
            <a:fillRect/>
          </a:stretch>
        </p:blipFill>
        <p:spPr>
          <a:xfrm>
            <a:off x="189624" y="4293771"/>
            <a:ext cx="1852593" cy="1935456"/>
          </a:xfrm>
          <a:prstGeom prst="rect">
            <a:avLst/>
          </a:prstGeom>
        </p:spPr>
      </p:pic>
    </p:spTree>
    <p:extLst>
      <p:ext uri="{BB962C8B-B14F-4D97-AF65-F5344CB8AC3E}">
        <p14:creationId xmlns:p14="http://schemas.microsoft.com/office/powerpoint/2010/main" val="2615297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49</a:t>
            </a:fld>
            <a:endParaRPr lang="en-US" dirty="0"/>
          </a:p>
        </p:txBody>
      </p:sp>
      <p:sp>
        <p:nvSpPr>
          <p:cNvPr id="10" name="Rectangle 24">
            <a:extLst>
              <a:ext uri="{FF2B5EF4-FFF2-40B4-BE49-F238E27FC236}">
                <a16:creationId xmlns:a16="http://schemas.microsoft.com/office/drawing/2014/main" id="{9241DFE4-5E14-4CDC-84D6-A74116789DF4}"/>
              </a:ext>
            </a:extLst>
          </p:cNvPr>
          <p:cNvSpPr/>
          <p:nvPr/>
        </p:nvSpPr>
        <p:spPr>
          <a:xfrm>
            <a:off x="1165101" y="366894"/>
            <a:ext cx="6408653" cy="522451"/>
          </a:xfrm>
          <a:prstGeom prst="rect">
            <a:avLst/>
          </a:prstGeom>
        </p:spPr>
        <p:txBody>
          <a:bodyPr wrap="square">
            <a:spAutoFit/>
          </a:bodyPr>
          <a:lstStyle/>
          <a:p>
            <a:pPr algn="ctr">
              <a:lnSpc>
                <a:spcPct val="130000"/>
              </a:lnSpc>
            </a:pPr>
            <a:r>
              <a:rPr lang="es-ES" sz="2400" b="1" dirty="0">
                <a:solidFill>
                  <a:schemeClr val="accent1"/>
                </a:solidFill>
                <a:ea typeface="Roboto Condensed Light" panose="02000000000000000000" pitchFamily="2" charset="0"/>
                <a:cs typeface="Arial" panose="020B0604020202020204" pitchFamily="34" charset="0"/>
              </a:rPr>
              <a:t>Resultado de las Auditorias Internas al </a:t>
            </a:r>
            <a:r>
              <a:rPr lang="es-ES" sz="2400" b="1" dirty="0" err="1">
                <a:solidFill>
                  <a:schemeClr val="accent1"/>
                </a:solidFill>
                <a:ea typeface="Roboto Condensed Light" panose="02000000000000000000" pitchFamily="2" charset="0"/>
                <a:cs typeface="Arial" panose="020B0604020202020204" pitchFamily="34" charset="0"/>
              </a:rPr>
              <a:t>SGI</a:t>
            </a:r>
            <a:endParaRPr lang="es-ES" sz="2400" b="1" dirty="0">
              <a:solidFill>
                <a:schemeClr val="accent1"/>
              </a:solidFill>
              <a:ea typeface="Roboto Condensed Light" panose="02000000000000000000" pitchFamily="2" charset="0"/>
              <a:cs typeface="Arial" panose="020B0604020202020204" pitchFamily="34" charset="0"/>
            </a:endParaRPr>
          </a:p>
        </p:txBody>
      </p:sp>
      <p:pic>
        <p:nvPicPr>
          <p:cNvPr id="12" name="Picture 2">
            <a:extLst>
              <a:ext uri="{FF2B5EF4-FFF2-40B4-BE49-F238E27FC236}">
                <a16:creationId xmlns:a16="http://schemas.microsoft.com/office/drawing/2014/main" id="{1275B266-7D1B-453E-9E14-429DC938FA1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96275" y="1134622"/>
            <a:ext cx="9861797" cy="47608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CuadroTexto 1">
            <a:extLst>
              <a:ext uri="{FF2B5EF4-FFF2-40B4-BE49-F238E27FC236}">
                <a16:creationId xmlns:a16="http://schemas.microsoft.com/office/drawing/2014/main" id="{79D891B8-C1B8-4D2D-963A-90572F08FBA9}"/>
              </a:ext>
            </a:extLst>
          </p:cNvPr>
          <p:cNvSpPr txBox="1"/>
          <p:nvPr/>
        </p:nvSpPr>
        <p:spPr>
          <a:xfrm>
            <a:off x="6801061" y="5366666"/>
            <a:ext cx="641267" cy="369332"/>
          </a:xfrm>
          <a:prstGeom prst="rect">
            <a:avLst/>
          </a:prstGeom>
          <a:noFill/>
        </p:spPr>
        <p:txBody>
          <a:bodyPr wrap="square" rtlCol="0">
            <a:spAutoFit/>
          </a:bodyPr>
          <a:lstStyle/>
          <a:p>
            <a:r>
              <a:rPr lang="es-CO" b="1" dirty="0">
                <a:solidFill>
                  <a:srgbClr val="000000"/>
                </a:solidFill>
              </a:rPr>
              <a:t>11</a:t>
            </a:r>
          </a:p>
        </p:txBody>
      </p:sp>
    </p:spTree>
    <p:extLst>
      <p:ext uri="{BB962C8B-B14F-4D97-AF65-F5344CB8AC3E}">
        <p14:creationId xmlns:p14="http://schemas.microsoft.com/office/powerpoint/2010/main" val="43244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ángulo 7">
            <a:extLst>
              <a:ext uri="{FF2B5EF4-FFF2-40B4-BE49-F238E27FC236}">
                <a16:creationId xmlns:a16="http://schemas.microsoft.com/office/drawing/2014/main" id="{F1BA7262-53FC-4890-B66E-8639AC610651}"/>
              </a:ext>
            </a:extLst>
          </p:cNvPr>
          <p:cNvSpPr/>
          <p:nvPr/>
        </p:nvSpPr>
        <p:spPr>
          <a:xfrm>
            <a:off x="9036031" y="2588566"/>
            <a:ext cx="2887937" cy="369332"/>
          </a:xfrm>
          <a:prstGeom prst="rect">
            <a:avLst/>
          </a:prstGeom>
          <a:solidFill>
            <a:schemeClr val="accent6">
              <a:lumMod val="50000"/>
            </a:schemeClr>
          </a:solidFill>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prstClr val="white"/>
                </a:solidFill>
                <a:effectLst/>
                <a:uLnTx/>
                <a:uFillTx/>
                <a:latin typeface="Arial"/>
                <a:ea typeface="+mn-ea"/>
                <a:cs typeface="+mn-cs"/>
              </a:rPr>
              <a:t>Marzo 30</a:t>
            </a:r>
            <a:r>
              <a:rPr lang="es-CO" b="1" dirty="0">
                <a:solidFill>
                  <a:prstClr val="white"/>
                </a:solidFill>
                <a:latin typeface="Arial"/>
              </a:rPr>
              <a:t> </a:t>
            </a:r>
            <a:r>
              <a:rPr kumimoji="0" lang="es-CO" sz="1800" b="1" i="0" u="none" strike="noStrike" kern="1200" cap="none" spc="0" normalizeH="0" baseline="0" noProof="0" dirty="0">
                <a:ln>
                  <a:noFill/>
                </a:ln>
                <a:solidFill>
                  <a:prstClr val="white"/>
                </a:solidFill>
                <a:effectLst/>
                <a:uLnTx/>
                <a:uFillTx/>
                <a:latin typeface="Arial"/>
                <a:ea typeface="+mn-ea"/>
                <a:cs typeface="+mn-cs"/>
              </a:rPr>
              <a:t>de 2022</a:t>
            </a:r>
            <a:endParaRPr kumimoji="0" lang="es-ES_tradnl"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10" name="Título 14">
            <a:extLst>
              <a:ext uri="{FF2B5EF4-FFF2-40B4-BE49-F238E27FC236}">
                <a16:creationId xmlns:a16="http://schemas.microsoft.com/office/drawing/2014/main" id="{CEA18A09-C684-2B43-9AE2-6CEB0747726A}"/>
              </a:ext>
            </a:extLst>
          </p:cNvPr>
          <p:cNvSpPr txBox="1">
            <a:spLocks/>
          </p:cNvSpPr>
          <p:nvPr/>
        </p:nvSpPr>
        <p:spPr>
          <a:xfrm>
            <a:off x="4618156" y="994958"/>
            <a:ext cx="9480329" cy="578128"/>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51" b="0" i="0" u="none" strike="noStrike" cap="none">
                <a:solidFill>
                  <a:srgbClr val="000000"/>
                </a:solidFill>
                <a:latin typeface="+mj-lt"/>
                <a:ea typeface="Old Antic Bold" panose="02010400000000000000" pitchFamily="2" charset="-78"/>
                <a:cs typeface="Old Antic Bold" panose="02010400000000000000" pitchFamily="2" charset="-78"/>
                <a:sym typeface="Arial"/>
              </a:defRPr>
            </a:lvl1pPr>
            <a:lvl2pPr marR="0" lvl="1" algn="l" rtl="0">
              <a:lnSpc>
                <a:spcPct val="100000"/>
              </a:lnSpc>
              <a:spcBef>
                <a:spcPts val="0"/>
              </a:spcBef>
              <a:spcAft>
                <a:spcPts val="0"/>
              </a:spcAft>
              <a:buClr>
                <a:srgbClr val="000000"/>
              </a:buClr>
              <a:buFont typeface="Arial"/>
              <a:defRPr sz="1851"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51"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51"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51"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51"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51"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51"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51"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CO" sz="2400" b="1" i="0" u="none" strike="noStrike" kern="1200" cap="none" spc="0" normalizeH="0" baseline="0" noProof="0" dirty="0">
                <a:ln>
                  <a:noFill/>
                </a:ln>
                <a:solidFill>
                  <a:srgbClr val="096E0B"/>
                </a:solidFill>
                <a:effectLst/>
                <a:uLnTx/>
                <a:uFillTx/>
                <a:latin typeface="Arial" panose="020B0604020202020204" pitchFamily="34" charset="0"/>
                <a:cs typeface="Arial" panose="020B0604020202020204" pitchFamily="34" charset="0"/>
                <a:sym typeface="Arial"/>
              </a:rPr>
              <a:t>Ejecución presupuestal</a:t>
            </a:r>
            <a:endParaRPr kumimoji="0" lang="es-CO" sz="2400" b="1" i="0" u="none" strike="noStrike" kern="0" cap="none" spc="0" normalizeH="0" baseline="0" noProof="0" dirty="0">
              <a:ln>
                <a:noFill/>
              </a:ln>
              <a:solidFill>
                <a:srgbClr val="096E0B"/>
              </a:solidFill>
              <a:effectLst/>
              <a:uLnTx/>
              <a:uFillTx/>
              <a:latin typeface="Arial" panose="020B0604020202020204" pitchFamily="34" charset="0"/>
              <a:cs typeface="Arial" panose="020B0604020202020204" pitchFamily="34" charset="0"/>
              <a:sym typeface="Arial"/>
            </a:endParaRPr>
          </a:p>
        </p:txBody>
      </p:sp>
      <p:pic>
        <p:nvPicPr>
          <p:cNvPr id="14" name="Gráfico 13">
            <a:extLst>
              <a:ext uri="{FF2B5EF4-FFF2-40B4-BE49-F238E27FC236}">
                <a16:creationId xmlns:a16="http://schemas.microsoft.com/office/drawing/2014/main" id="{2E3D57FC-D89C-3C4F-964C-13A70F548D6E}"/>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xmlns="" r:embed="rId3"/>
              </a:ext>
            </a:extLst>
          </a:blip>
          <a:stretch>
            <a:fillRect/>
          </a:stretch>
        </p:blipFill>
        <p:spPr>
          <a:xfrm>
            <a:off x="3871772" y="911115"/>
            <a:ext cx="576574" cy="578128"/>
          </a:xfrm>
          <a:prstGeom prst="rect">
            <a:avLst/>
          </a:prstGeom>
        </p:spPr>
      </p:pic>
      <p:grpSp>
        <p:nvGrpSpPr>
          <p:cNvPr id="11" name="Grupo 10">
            <a:extLst>
              <a:ext uri="{FF2B5EF4-FFF2-40B4-BE49-F238E27FC236}">
                <a16:creationId xmlns:a16="http://schemas.microsoft.com/office/drawing/2014/main" id="{41B21011-8D79-7943-9141-9BA23F8C40B8}"/>
              </a:ext>
            </a:extLst>
          </p:cNvPr>
          <p:cNvGrpSpPr/>
          <p:nvPr/>
        </p:nvGrpSpPr>
        <p:grpSpPr>
          <a:xfrm>
            <a:off x="-37572" y="541486"/>
            <a:ext cx="2734277" cy="634605"/>
            <a:chOff x="-37572" y="245804"/>
            <a:chExt cx="4008258" cy="930287"/>
          </a:xfrm>
        </p:grpSpPr>
        <p:pic>
          <p:nvPicPr>
            <p:cNvPr id="12" name="Google Shape;265;p49">
              <a:extLst>
                <a:ext uri="{FF2B5EF4-FFF2-40B4-BE49-F238E27FC236}">
                  <a16:creationId xmlns:a16="http://schemas.microsoft.com/office/drawing/2014/main" id="{FE4FC4D3-391E-604B-9D3D-480A5A5CE5AF}"/>
                </a:ext>
              </a:extLst>
            </p:cNvPr>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2817446" y="417996"/>
              <a:ext cx="1153240" cy="543150"/>
            </a:xfrm>
            <a:prstGeom prst="rect">
              <a:avLst/>
            </a:prstGeom>
            <a:noFill/>
            <a:ln>
              <a:noFill/>
            </a:ln>
          </p:spPr>
        </p:pic>
        <p:pic>
          <p:nvPicPr>
            <p:cNvPr id="13" name="Google Shape;261;p49">
              <a:extLst>
                <a:ext uri="{FF2B5EF4-FFF2-40B4-BE49-F238E27FC236}">
                  <a16:creationId xmlns:a16="http://schemas.microsoft.com/office/drawing/2014/main" id="{98E4419B-9A24-094A-B53B-69580460CDA1}"/>
                </a:ext>
              </a:extLst>
            </p:cNvPr>
            <p:cNvPicPr preferRelativeResize="0"/>
            <p:nvPr/>
          </p:nvPicPr>
          <p:blipFill rotWithShape="1">
            <a:blip r:embed="rId5" cstate="screen">
              <a:alphaModFix/>
              <a:extLst>
                <a:ext uri="{28A0092B-C50C-407E-A947-70E740481C1C}">
                  <a14:useLocalDpi xmlns:a14="http://schemas.microsoft.com/office/drawing/2010/main"/>
                </a:ext>
              </a:extLst>
            </a:blip>
            <a:srcRect/>
            <a:stretch/>
          </p:blipFill>
          <p:spPr>
            <a:xfrm>
              <a:off x="-37572" y="245804"/>
              <a:ext cx="2645731" cy="930287"/>
            </a:xfrm>
            <a:prstGeom prst="rect">
              <a:avLst/>
            </a:prstGeom>
            <a:noFill/>
            <a:ln>
              <a:noFill/>
            </a:ln>
          </p:spPr>
        </p:pic>
      </p:grpSp>
      <p:pic>
        <p:nvPicPr>
          <p:cNvPr id="4" name="Imagen 3">
            <a:extLst>
              <a:ext uri="{FF2B5EF4-FFF2-40B4-BE49-F238E27FC236}">
                <a16:creationId xmlns:a16="http://schemas.microsoft.com/office/drawing/2014/main" id="{4D830BE3-1EC7-45AB-A5B4-8D0CA8B6FD9C}"/>
              </a:ext>
            </a:extLst>
          </p:cNvPr>
          <p:cNvPicPr>
            <a:picLocks noChangeAspect="1"/>
          </p:cNvPicPr>
          <p:nvPr/>
        </p:nvPicPr>
        <p:blipFill rotWithShape="1">
          <a:blip r:embed="rId6"/>
          <a:srcRect t="17133" r="4397" b="52206"/>
          <a:stretch/>
        </p:blipFill>
        <p:spPr>
          <a:xfrm>
            <a:off x="253964" y="3000102"/>
            <a:ext cx="11655937" cy="2101681"/>
          </a:xfrm>
          <a:prstGeom prst="rect">
            <a:avLst/>
          </a:prstGeom>
          <a:ln w="25400">
            <a:solidFill>
              <a:schemeClr val="tx1"/>
            </a:solidFill>
          </a:ln>
        </p:spPr>
      </p:pic>
    </p:spTree>
    <p:extLst>
      <p:ext uri="{BB962C8B-B14F-4D97-AF65-F5344CB8AC3E}">
        <p14:creationId xmlns:p14="http://schemas.microsoft.com/office/powerpoint/2010/main" val="1860487000"/>
      </p:ext>
    </p:extLst>
  </p:cSld>
  <p:clrMapOvr>
    <a:masterClrMapping/>
  </p:clrMapOvr>
  <p:transition spd="slow">
    <p:comb/>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50</a:t>
            </a:fld>
            <a:endParaRPr lang="en-US" dirty="0"/>
          </a:p>
        </p:txBody>
      </p:sp>
      <p:sp>
        <p:nvSpPr>
          <p:cNvPr id="10" name="Rectangle 24">
            <a:extLst>
              <a:ext uri="{FF2B5EF4-FFF2-40B4-BE49-F238E27FC236}">
                <a16:creationId xmlns:a16="http://schemas.microsoft.com/office/drawing/2014/main" id="{9241DFE4-5E14-4CDC-84D6-A74116789DF4}"/>
              </a:ext>
            </a:extLst>
          </p:cNvPr>
          <p:cNvSpPr/>
          <p:nvPr/>
        </p:nvSpPr>
        <p:spPr>
          <a:xfrm>
            <a:off x="829292" y="730688"/>
            <a:ext cx="6408653" cy="522451"/>
          </a:xfrm>
          <a:prstGeom prst="rect">
            <a:avLst/>
          </a:prstGeom>
        </p:spPr>
        <p:txBody>
          <a:bodyPr wrap="square">
            <a:spAutoFit/>
          </a:bodyPr>
          <a:lstStyle/>
          <a:p>
            <a:pPr algn="ctr">
              <a:lnSpc>
                <a:spcPct val="130000"/>
              </a:lnSpc>
            </a:pPr>
            <a:r>
              <a:rPr lang="es-ES" sz="2400" b="1" dirty="0">
                <a:solidFill>
                  <a:schemeClr val="accent1"/>
                </a:solidFill>
                <a:ea typeface="Roboto Condensed Light" panose="02000000000000000000" pitchFamily="2" charset="0"/>
                <a:cs typeface="Arial" panose="020B0604020202020204" pitchFamily="34" charset="0"/>
              </a:rPr>
              <a:t>Resultado de las Auditorias Internas al </a:t>
            </a:r>
            <a:r>
              <a:rPr lang="es-ES" sz="2400" b="1" dirty="0" err="1">
                <a:solidFill>
                  <a:schemeClr val="accent1"/>
                </a:solidFill>
                <a:ea typeface="Roboto Condensed Light" panose="02000000000000000000" pitchFamily="2" charset="0"/>
                <a:cs typeface="Arial" panose="020B0604020202020204" pitchFamily="34" charset="0"/>
              </a:rPr>
              <a:t>SGI</a:t>
            </a:r>
            <a:endParaRPr lang="es-ES" sz="2400" b="1" dirty="0">
              <a:solidFill>
                <a:schemeClr val="accent1"/>
              </a:solidFill>
              <a:ea typeface="Roboto Condensed Light" panose="02000000000000000000" pitchFamily="2" charset="0"/>
              <a:cs typeface="Arial" panose="020B0604020202020204" pitchFamily="34" charset="0"/>
            </a:endParaRPr>
          </a:p>
        </p:txBody>
      </p:sp>
      <p:pic>
        <p:nvPicPr>
          <p:cNvPr id="6" name="Picture 2">
            <a:extLst>
              <a:ext uri="{FF2B5EF4-FFF2-40B4-BE49-F238E27FC236}">
                <a16:creationId xmlns:a16="http://schemas.microsoft.com/office/drawing/2014/main" id="{BC251D93-41FF-4237-8417-E2A7B5F1B89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29292" y="1588950"/>
            <a:ext cx="10533415" cy="3908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CuadroTexto 6">
            <a:extLst>
              <a:ext uri="{FF2B5EF4-FFF2-40B4-BE49-F238E27FC236}">
                <a16:creationId xmlns:a16="http://schemas.microsoft.com/office/drawing/2014/main" id="{873AE4E1-90B1-48B0-B39A-EA7989A23A7E}"/>
              </a:ext>
            </a:extLst>
          </p:cNvPr>
          <p:cNvSpPr txBox="1"/>
          <p:nvPr/>
        </p:nvSpPr>
        <p:spPr>
          <a:xfrm>
            <a:off x="6823021" y="4862776"/>
            <a:ext cx="641267" cy="369332"/>
          </a:xfrm>
          <a:prstGeom prst="rect">
            <a:avLst/>
          </a:prstGeom>
          <a:noFill/>
        </p:spPr>
        <p:txBody>
          <a:bodyPr wrap="square" rtlCol="0">
            <a:spAutoFit/>
          </a:bodyPr>
          <a:lstStyle/>
          <a:p>
            <a:r>
              <a:rPr lang="es-CO" b="1" dirty="0">
                <a:solidFill>
                  <a:srgbClr val="000000"/>
                </a:solidFill>
              </a:rPr>
              <a:t>10</a:t>
            </a:r>
          </a:p>
        </p:txBody>
      </p:sp>
    </p:spTree>
    <p:extLst>
      <p:ext uri="{BB962C8B-B14F-4D97-AF65-F5344CB8AC3E}">
        <p14:creationId xmlns:p14="http://schemas.microsoft.com/office/powerpoint/2010/main" val="2212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51</a:t>
            </a:fld>
            <a:endParaRPr lang="en-US" dirty="0"/>
          </a:p>
        </p:txBody>
      </p:sp>
      <p:sp>
        <p:nvSpPr>
          <p:cNvPr id="10" name="Rectangle 24">
            <a:extLst>
              <a:ext uri="{FF2B5EF4-FFF2-40B4-BE49-F238E27FC236}">
                <a16:creationId xmlns:a16="http://schemas.microsoft.com/office/drawing/2014/main" id="{9241DFE4-5E14-4CDC-84D6-A74116789DF4}"/>
              </a:ext>
            </a:extLst>
          </p:cNvPr>
          <p:cNvSpPr/>
          <p:nvPr/>
        </p:nvSpPr>
        <p:spPr>
          <a:xfrm>
            <a:off x="619432" y="582545"/>
            <a:ext cx="7277160" cy="522451"/>
          </a:xfrm>
          <a:prstGeom prst="rect">
            <a:avLst/>
          </a:prstGeom>
        </p:spPr>
        <p:txBody>
          <a:bodyPr wrap="square">
            <a:spAutoFit/>
          </a:bodyPr>
          <a:lstStyle/>
          <a:p>
            <a:pPr algn="ctr">
              <a:lnSpc>
                <a:spcPct val="130000"/>
              </a:lnSpc>
            </a:pPr>
            <a:r>
              <a:rPr lang="es-ES" sz="2400" b="1" dirty="0">
                <a:solidFill>
                  <a:schemeClr val="accent1"/>
                </a:solidFill>
                <a:ea typeface="Roboto Condensed Light" panose="02000000000000000000" pitchFamily="2" charset="0"/>
                <a:cs typeface="Arial" panose="020B0604020202020204" pitchFamily="34" charset="0"/>
              </a:rPr>
              <a:t>Resultado de las Auditorias Internas al </a:t>
            </a:r>
            <a:r>
              <a:rPr lang="es-ES" sz="2400" b="1" dirty="0" err="1">
                <a:solidFill>
                  <a:schemeClr val="accent1"/>
                </a:solidFill>
                <a:ea typeface="Roboto Condensed Light" panose="02000000000000000000" pitchFamily="2" charset="0"/>
                <a:cs typeface="Arial" panose="020B0604020202020204" pitchFamily="34" charset="0"/>
              </a:rPr>
              <a:t>SGI</a:t>
            </a:r>
            <a:endParaRPr lang="es-ES" sz="2400" b="1" dirty="0">
              <a:solidFill>
                <a:schemeClr val="accent1"/>
              </a:solidFill>
              <a:ea typeface="Roboto Condensed Light" panose="02000000000000000000" pitchFamily="2" charset="0"/>
              <a:cs typeface="Arial" panose="020B0604020202020204" pitchFamily="34" charset="0"/>
            </a:endParaRPr>
          </a:p>
        </p:txBody>
      </p:sp>
      <p:pic>
        <p:nvPicPr>
          <p:cNvPr id="11" name="Picture 2">
            <a:extLst>
              <a:ext uri="{FF2B5EF4-FFF2-40B4-BE49-F238E27FC236}">
                <a16:creationId xmlns:a16="http://schemas.microsoft.com/office/drawing/2014/main" id="{3502D671-BC89-4BAA-B3D2-9BD6745D97A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58552" y="1436381"/>
            <a:ext cx="9350117" cy="45406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CuadroTexto 11">
            <a:extLst>
              <a:ext uri="{FF2B5EF4-FFF2-40B4-BE49-F238E27FC236}">
                <a16:creationId xmlns:a16="http://schemas.microsoft.com/office/drawing/2014/main" id="{B6D48D54-1CF2-42FE-B483-C60BCDA476C7}"/>
              </a:ext>
            </a:extLst>
          </p:cNvPr>
          <p:cNvSpPr txBox="1"/>
          <p:nvPr/>
        </p:nvSpPr>
        <p:spPr>
          <a:xfrm>
            <a:off x="6686876" y="5414746"/>
            <a:ext cx="641267" cy="369332"/>
          </a:xfrm>
          <a:prstGeom prst="rect">
            <a:avLst/>
          </a:prstGeom>
          <a:noFill/>
        </p:spPr>
        <p:txBody>
          <a:bodyPr wrap="square" rtlCol="0">
            <a:spAutoFit/>
          </a:bodyPr>
          <a:lstStyle/>
          <a:p>
            <a:r>
              <a:rPr lang="es-CO" b="1" dirty="0">
                <a:solidFill>
                  <a:srgbClr val="000000"/>
                </a:solidFill>
              </a:rPr>
              <a:t>22</a:t>
            </a:r>
          </a:p>
        </p:txBody>
      </p:sp>
    </p:spTree>
    <p:extLst>
      <p:ext uri="{BB962C8B-B14F-4D97-AF65-F5344CB8AC3E}">
        <p14:creationId xmlns:p14="http://schemas.microsoft.com/office/powerpoint/2010/main" val="222594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52</a:t>
            </a:fld>
            <a:endParaRPr lang="en-US" dirty="0"/>
          </a:p>
        </p:txBody>
      </p:sp>
      <p:sp>
        <p:nvSpPr>
          <p:cNvPr id="10" name="Rectangle 24">
            <a:extLst>
              <a:ext uri="{FF2B5EF4-FFF2-40B4-BE49-F238E27FC236}">
                <a16:creationId xmlns:a16="http://schemas.microsoft.com/office/drawing/2014/main" id="{9241DFE4-5E14-4CDC-84D6-A74116789DF4}"/>
              </a:ext>
            </a:extLst>
          </p:cNvPr>
          <p:cNvSpPr/>
          <p:nvPr/>
        </p:nvSpPr>
        <p:spPr>
          <a:xfrm>
            <a:off x="698090" y="926674"/>
            <a:ext cx="7277160" cy="522451"/>
          </a:xfrm>
          <a:prstGeom prst="rect">
            <a:avLst/>
          </a:prstGeom>
        </p:spPr>
        <p:txBody>
          <a:bodyPr wrap="square">
            <a:spAutoFit/>
          </a:bodyPr>
          <a:lstStyle/>
          <a:p>
            <a:pPr algn="ctr">
              <a:lnSpc>
                <a:spcPct val="130000"/>
              </a:lnSpc>
            </a:pPr>
            <a:r>
              <a:rPr lang="es-ES" sz="2400" b="1" dirty="0">
                <a:solidFill>
                  <a:schemeClr val="accent1"/>
                </a:solidFill>
                <a:ea typeface="Roboto Condensed Light" panose="02000000000000000000" pitchFamily="2" charset="0"/>
                <a:cs typeface="Arial" panose="020B0604020202020204" pitchFamily="34" charset="0"/>
              </a:rPr>
              <a:t>Resultado de las Auditorias Internas al </a:t>
            </a:r>
            <a:r>
              <a:rPr lang="es-ES" sz="2400" b="1" dirty="0" err="1">
                <a:solidFill>
                  <a:schemeClr val="accent1"/>
                </a:solidFill>
                <a:ea typeface="Roboto Condensed Light" panose="02000000000000000000" pitchFamily="2" charset="0"/>
                <a:cs typeface="Arial" panose="020B0604020202020204" pitchFamily="34" charset="0"/>
              </a:rPr>
              <a:t>SGI</a:t>
            </a:r>
            <a:endParaRPr lang="es-ES" sz="2400" b="1" dirty="0">
              <a:solidFill>
                <a:schemeClr val="accent1"/>
              </a:solidFill>
              <a:ea typeface="Roboto Condensed Light" panose="02000000000000000000" pitchFamily="2" charset="0"/>
              <a:cs typeface="Arial" panose="020B0604020202020204" pitchFamily="34" charset="0"/>
            </a:endParaRPr>
          </a:p>
        </p:txBody>
      </p:sp>
      <p:pic>
        <p:nvPicPr>
          <p:cNvPr id="6" name="Picture 2">
            <a:extLst>
              <a:ext uri="{FF2B5EF4-FFF2-40B4-BE49-F238E27FC236}">
                <a16:creationId xmlns:a16="http://schemas.microsoft.com/office/drawing/2014/main" id="{BC00A583-CD9A-4977-8F78-F7414266CE2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61749" y="1845008"/>
            <a:ext cx="9889956" cy="36139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CuadroTexto 6">
            <a:extLst>
              <a:ext uri="{FF2B5EF4-FFF2-40B4-BE49-F238E27FC236}">
                <a16:creationId xmlns:a16="http://schemas.microsoft.com/office/drawing/2014/main" id="{D95FF63A-D44B-4084-9A00-EDEDE036D3BD}"/>
              </a:ext>
            </a:extLst>
          </p:cNvPr>
          <p:cNvSpPr txBox="1"/>
          <p:nvPr/>
        </p:nvSpPr>
        <p:spPr>
          <a:xfrm>
            <a:off x="6939288" y="4892136"/>
            <a:ext cx="641267" cy="369332"/>
          </a:xfrm>
          <a:prstGeom prst="rect">
            <a:avLst/>
          </a:prstGeom>
          <a:noFill/>
        </p:spPr>
        <p:txBody>
          <a:bodyPr wrap="square" rtlCol="0">
            <a:spAutoFit/>
          </a:bodyPr>
          <a:lstStyle/>
          <a:p>
            <a:r>
              <a:rPr lang="es-CO" b="1" dirty="0">
                <a:solidFill>
                  <a:srgbClr val="000000"/>
                </a:solidFill>
              </a:rPr>
              <a:t>4</a:t>
            </a:r>
          </a:p>
        </p:txBody>
      </p:sp>
    </p:spTree>
    <p:extLst>
      <p:ext uri="{BB962C8B-B14F-4D97-AF65-F5344CB8AC3E}">
        <p14:creationId xmlns:p14="http://schemas.microsoft.com/office/powerpoint/2010/main" val="2205003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53</a:t>
            </a:fld>
            <a:endParaRPr lang="en-US" dirty="0"/>
          </a:p>
        </p:txBody>
      </p:sp>
      <p:sp>
        <p:nvSpPr>
          <p:cNvPr id="10" name="Rectangle 24">
            <a:extLst>
              <a:ext uri="{FF2B5EF4-FFF2-40B4-BE49-F238E27FC236}">
                <a16:creationId xmlns:a16="http://schemas.microsoft.com/office/drawing/2014/main" id="{9241DFE4-5E14-4CDC-84D6-A74116789DF4}"/>
              </a:ext>
            </a:extLst>
          </p:cNvPr>
          <p:cNvSpPr/>
          <p:nvPr/>
        </p:nvSpPr>
        <p:spPr>
          <a:xfrm>
            <a:off x="336214" y="996201"/>
            <a:ext cx="7346734" cy="522451"/>
          </a:xfrm>
          <a:prstGeom prst="rect">
            <a:avLst/>
          </a:prstGeom>
        </p:spPr>
        <p:txBody>
          <a:bodyPr wrap="square">
            <a:spAutoFit/>
          </a:bodyPr>
          <a:lstStyle/>
          <a:p>
            <a:pPr algn="ctr">
              <a:lnSpc>
                <a:spcPct val="130000"/>
              </a:lnSpc>
            </a:pPr>
            <a:r>
              <a:rPr lang="es-ES" sz="2400" b="1" dirty="0">
                <a:solidFill>
                  <a:schemeClr val="accent1"/>
                </a:solidFill>
                <a:ea typeface="Roboto Condensed Light" panose="02000000000000000000" pitchFamily="2" charset="0"/>
                <a:cs typeface="Arial" panose="020B0604020202020204" pitchFamily="34" charset="0"/>
              </a:rPr>
              <a:t>Resultado de las Auditorias Internas al </a:t>
            </a:r>
            <a:r>
              <a:rPr lang="es-ES" sz="2400" b="1" dirty="0" err="1">
                <a:solidFill>
                  <a:schemeClr val="accent1"/>
                </a:solidFill>
                <a:ea typeface="Roboto Condensed Light" panose="02000000000000000000" pitchFamily="2" charset="0"/>
                <a:cs typeface="Arial" panose="020B0604020202020204" pitchFamily="34" charset="0"/>
              </a:rPr>
              <a:t>SGI</a:t>
            </a:r>
            <a:endParaRPr lang="es-ES" sz="2400" b="1" dirty="0">
              <a:solidFill>
                <a:schemeClr val="accent1"/>
              </a:solidFill>
              <a:ea typeface="Roboto Condensed Light" panose="02000000000000000000" pitchFamily="2" charset="0"/>
              <a:cs typeface="Arial" panose="020B0604020202020204" pitchFamily="34" charset="0"/>
            </a:endParaRPr>
          </a:p>
        </p:txBody>
      </p:sp>
      <p:sp>
        <p:nvSpPr>
          <p:cNvPr id="2" name="CuadroTexto 1">
            <a:extLst>
              <a:ext uri="{FF2B5EF4-FFF2-40B4-BE49-F238E27FC236}">
                <a16:creationId xmlns:a16="http://schemas.microsoft.com/office/drawing/2014/main" id="{8C5EAB04-E395-4163-8DB9-E3E725E9D258}"/>
              </a:ext>
            </a:extLst>
          </p:cNvPr>
          <p:cNvSpPr txBox="1"/>
          <p:nvPr/>
        </p:nvSpPr>
        <p:spPr>
          <a:xfrm>
            <a:off x="630958" y="2684437"/>
            <a:ext cx="2544416" cy="1200329"/>
          </a:xfrm>
          <a:prstGeom prst="rect">
            <a:avLst/>
          </a:prstGeom>
          <a:noFill/>
        </p:spPr>
        <p:txBody>
          <a:bodyPr wrap="square" rtlCol="0">
            <a:spAutoFit/>
          </a:bodyPr>
          <a:lstStyle/>
          <a:p>
            <a:pPr algn="ctr"/>
            <a:r>
              <a:rPr lang="es-CO" sz="2400" dirty="0">
                <a:solidFill>
                  <a:schemeClr val="accent1"/>
                </a:solidFill>
                <a:cs typeface="Arial" panose="020B0604020202020204" pitchFamily="34" charset="0"/>
              </a:rPr>
              <a:t>Observaciones</a:t>
            </a:r>
          </a:p>
          <a:p>
            <a:pPr algn="ctr"/>
            <a:r>
              <a:rPr lang="es-CO" sz="2400" dirty="0">
                <a:solidFill>
                  <a:schemeClr val="accent1"/>
                </a:solidFill>
                <a:cs typeface="Arial" panose="020B0604020202020204" pitchFamily="34" charset="0"/>
              </a:rPr>
              <a:t>Direcciones Territoriales</a:t>
            </a:r>
          </a:p>
        </p:txBody>
      </p:sp>
      <p:pic>
        <p:nvPicPr>
          <p:cNvPr id="11" name="Picture 2">
            <a:extLst>
              <a:ext uri="{FF2B5EF4-FFF2-40B4-BE49-F238E27FC236}">
                <a16:creationId xmlns:a16="http://schemas.microsoft.com/office/drawing/2014/main" id="{039BE2E7-E93C-419F-8E90-5E6EE32DD53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75374" y="2472440"/>
            <a:ext cx="8303752" cy="2461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645808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54</a:t>
            </a:fld>
            <a:endParaRPr lang="en-US" dirty="0"/>
          </a:p>
        </p:txBody>
      </p:sp>
      <p:sp>
        <p:nvSpPr>
          <p:cNvPr id="10" name="Rectangle 24">
            <a:extLst>
              <a:ext uri="{FF2B5EF4-FFF2-40B4-BE49-F238E27FC236}">
                <a16:creationId xmlns:a16="http://schemas.microsoft.com/office/drawing/2014/main" id="{9241DFE4-5E14-4CDC-84D6-A74116789DF4}"/>
              </a:ext>
            </a:extLst>
          </p:cNvPr>
          <p:cNvSpPr/>
          <p:nvPr/>
        </p:nvSpPr>
        <p:spPr>
          <a:xfrm>
            <a:off x="387650" y="769791"/>
            <a:ext cx="5559050" cy="572464"/>
          </a:xfrm>
          <a:prstGeom prst="rect">
            <a:avLst/>
          </a:prstGeom>
        </p:spPr>
        <p:txBody>
          <a:bodyPr wrap="square">
            <a:spAutoFit/>
          </a:bodyPr>
          <a:lstStyle/>
          <a:p>
            <a:pPr algn="ctr">
              <a:lnSpc>
                <a:spcPct val="130000"/>
              </a:lnSpc>
            </a:pPr>
            <a:r>
              <a:rPr lang="es-ES" sz="2400" b="1" dirty="0">
                <a:solidFill>
                  <a:schemeClr val="accent1"/>
                </a:solidFill>
                <a:ea typeface="Roboto Condensed Light" panose="02000000000000000000" pitchFamily="2" charset="0"/>
                <a:cs typeface="Arial" panose="020B0604020202020204" pitchFamily="34" charset="0"/>
              </a:rPr>
              <a:t>Asignación y suficiencia de recursos</a:t>
            </a:r>
          </a:p>
        </p:txBody>
      </p:sp>
      <p:pic>
        <p:nvPicPr>
          <p:cNvPr id="8" name="Imagen 7">
            <a:extLst>
              <a:ext uri="{FF2B5EF4-FFF2-40B4-BE49-F238E27FC236}">
                <a16:creationId xmlns:a16="http://schemas.microsoft.com/office/drawing/2014/main" id="{2A0B238D-B19A-4C19-9938-5A34E4B470DB}"/>
              </a:ext>
            </a:extLst>
          </p:cNvPr>
          <p:cNvPicPr>
            <a:picLocks noChangeAspect="1"/>
          </p:cNvPicPr>
          <p:nvPr/>
        </p:nvPicPr>
        <p:blipFill>
          <a:blip r:embed="rId2"/>
          <a:stretch>
            <a:fillRect/>
          </a:stretch>
        </p:blipFill>
        <p:spPr>
          <a:xfrm>
            <a:off x="535576" y="1758943"/>
            <a:ext cx="6348549" cy="3686006"/>
          </a:xfrm>
          <a:prstGeom prst="rect">
            <a:avLst/>
          </a:prstGeom>
          <a:ln w="9525">
            <a:solidFill>
              <a:schemeClr val="tx1"/>
            </a:solidFill>
          </a:ln>
        </p:spPr>
      </p:pic>
      <p:sp>
        <p:nvSpPr>
          <p:cNvPr id="9" name="Rectángulo 8">
            <a:extLst>
              <a:ext uri="{FF2B5EF4-FFF2-40B4-BE49-F238E27FC236}">
                <a16:creationId xmlns:a16="http://schemas.microsoft.com/office/drawing/2014/main" id="{E3B2BBBD-028F-4FCD-917B-6AF52D8C5DB5}"/>
              </a:ext>
            </a:extLst>
          </p:cNvPr>
          <p:cNvSpPr/>
          <p:nvPr/>
        </p:nvSpPr>
        <p:spPr>
          <a:xfrm>
            <a:off x="7066723" y="1583486"/>
            <a:ext cx="4602764" cy="4452501"/>
          </a:xfrm>
          <a:prstGeom prst="rect">
            <a:avLst/>
          </a:prstGeom>
        </p:spPr>
        <p:txBody>
          <a:bodyPr wrap="square">
            <a:spAutoFit/>
          </a:bodyPr>
          <a:lstStyle/>
          <a:p>
            <a:pPr algn="just">
              <a:spcAft>
                <a:spcPts val="1800"/>
              </a:spcAft>
            </a:pPr>
            <a:r>
              <a:rPr lang="es-CO" sz="2000" b="1" dirty="0">
                <a:solidFill>
                  <a:srgbClr val="000000"/>
                </a:solidFill>
                <a:cs typeface="Arial" panose="020B0604020202020204" pitchFamily="34" charset="0"/>
              </a:rPr>
              <a:t>Recursos humanos</a:t>
            </a:r>
          </a:p>
          <a:p>
            <a:pPr marL="285750" indent="-285750" algn="just">
              <a:spcAft>
                <a:spcPts val="800"/>
              </a:spcAft>
              <a:buFont typeface="Arial" panose="020B0604020202020204" pitchFamily="34" charset="0"/>
              <a:buChar char="•"/>
            </a:pPr>
            <a:r>
              <a:rPr lang="es-CO" dirty="0">
                <a:solidFill>
                  <a:srgbClr val="000000"/>
                </a:solidFill>
                <a:cs typeface="Arial" panose="020B0604020202020204" pitchFamily="34" charset="0"/>
              </a:rPr>
              <a:t>Facilitadores y enlaces en los procesos Grupo de profesionales de la OAP</a:t>
            </a:r>
          </a:p>
          <a:p>
            <a:pPr marL="285750" indent="-285750" algn="just">
              <a:spcAft>
                <a:spcPts val="800"/>
              </a:spcAft>
              <a:buFont typeface="Arial" panose="020B0604020202020204" pitchFamily="34" charset="0"/>
              <a:buChar char="•"/>
            </a:pPr>
            <a:r>
              <a:rPr lang="es-CO" dirty="0">
                <a:solidFill>
                  <a:srgbClr val="000000"/>
                </a:solidFill>
                <a:cs typeface="Arial" panose="020B0604020202020204" pitchFamily="34" charset="0"/>
              </a:rPr>
              <a:t>Auditores</a:t>
            </a:r>
          </a:p>
          <a:p>
            <a:pPr marL="285750" indent="-285750" algn="just">
              <a:buFont typeface="Arial" panose="020B0604020202020204" pitchFamily="34" charset="0"/>
              <a:buChar char="•"/>
            </a:pPr>
            <a:endParaRPr lang="es-CO" dirty="0">
              <a:solidFill>
                <a:srgbClr val="000000"/>
              </a:solidFill>
              <a:cs typeface="Arial" panose="020B0604020202020204" pitchFamily="34" charset="0"/>
            </a:endParaRPr>
          </a:p>
          <a:p>
            <a:pPr algn="just">
              <a:spcAft>
                <a:spcPts val="1800"/>
              </a:spcAft>
            </a:pPr>
            <a:r>
              <a:rPr lang="es-CO" sz="2000" b="1" dirty="0">
                <a:solidFill>
                  <a:srgbClr val="000000"/>
                </a:solidFill>
                <a:cs typeface="Arial" panose="020B0604020202020204" pitchFamily="34" charset="0"/>
              </a:rPr>
              <a:t>Recursos Financieros </a:t>
            </a:r>
          </a:p>
          <a:p>
            <a:pPr marL="285750" indent="-285750" algn="just">
              <a:spcAft>
                <a:spcPts val="800"/>
              </a:spcAft>
              <a:buFont typeface="Arial" panose="020B0604020202020204" pitchFamily="34" charset="0"/>
              <a:buChar char="•"/>
            </a:pPr>
            <a:r>
              <a:rPr lang="es-CO" dirty="0">
                <a:solidFill>
                  <a:srgbClr val="000000"/>
                </a:solidFill>
                <a:cs typeface="Arial" panose="020B0604020202020204" pitchFamily="34" charset="0"/>
              </a:rPr>
              <a:t>Elaboración y seguimiento de los planes de acción anual </a:t>
            </a:r>
          </a:p>
          <a:p>
            <a:pPr marL="285750" indent="-285750" algn="just">
              <a:spcAft>
                <a:spcPts val="800"/>
              </a:spcAft>
              <a:buFont typeface="Arial" panose="020B0604020202020204" pitchFamily="34" charset="0"/>
              <a:buChar char="•"/>
            </a:pPr>
            <a:r>
              <a:rPr lang="es-CO" dirty="0">
                <a:solidFill>
                  <a:srgbClr val="000000"/>
                </a:solidFill>
                <a:cs typeface="Arial" panose="020B0604020202020204" pitchFamily="34" charset="0"/>
              </a:rPr>
              <a:t>Seguimiento de las metas institucionales </a:t>
            </a:r>
          </a:p>
          <a:p>
            <a:pPr marL="285750" indent="-285750" algn="just">
              <a:spcAft>
                <a:spcPts val="800"/>
              </a:spcAft>
              <a:buFont typeface="Arial" panose="020B0604020202020204" pitchFamily="34" charset="0"/>
              <a:buChar char="•"/>
            </a:pPr>
            <a:r>
              <a:rPr lang="es-CO" dirty="0">
                <a:solidFill>
                  <a:srgbClr val="000000"/>
                </a:solidFill>
                <a:cs typeface="Arial" panose="020B0604020202020204" pitchFamily="34" charset="0"/>
              </a:rPr>
              <a:t>Implementación del programa de auditoria </a:t>
            </a:r>
          </a:p>
          <a:p>
            <a:pPr marL="285750" indent="-285750" algn="just">
              <a:spcAft>
                <a:spcPts val="800"/>
              </a:spcAft>
              <a:buFont typeface="Arial" panose="020B0604020202020204" pitchFamily="34" charset="0"/>
              <a:buChar char="•"/>
            </a:pPr>
            <a:r>
              <a:rPr lang="es-CO" dirty="0">
                <a:solidFill>
                  <a:srgbClr val="000000"/>
                </a:solidFill>
                <a:cs typeface="Arial" panose="020B0604020202020204" pitchFamily="34" charset="0"/>
              </a:rPr>
              <a:t>Actualización documental </a:t>
            </a:r>
          </a:p>
        </p:txBody>
      </p:sp>
      <p:sp>
        <p:nvSpPr>
          <p:cNvPr id="11" name="CuadroTexto 10">
            <a:extLst>
              <a:ext uri="{FF2B5EF4-FFF2-40B4-BE49-F238E27FC236}">
                <a16:creationId xmlns:a16="http://schemas.microsoft.com/office/drawing/2014/main" id="{44A48C1A-44CC-4653-AD5C-CE60FD1D42A9}"/>
              </a:ext>
            </a:extLst>
          </p:cNvPr>
          <p:cNvSpPr txBox="1"/>
          <p:nvPr/>
        </p:nvSpPr>
        <p:spPr>
          <a:xfrm>
            <a:off x="535576" y="5425569"/>
            <a:ext cx="2876218" cy="276999"/>
          </a:xfrm>
          <a:prstGeom prst="rect">
            <a:avLst/>
          </a:prstGeom>
          <a:noFill/>
        </p:spPr>
        <p:txBody>
          <a:bodyPr wrap="square" rtlCol="0">
            <a:spAutoFit/>
          </a:bodyPr>
          <a:lstStyle/>
          <a:p>
            <a:pPr algn="just"/>
            <a:r>
              <a:rPr lang="es-CO" sz="1200" b="1" dirty="0">
                <a:solidFill>
                  <a:srgbClr val="000000"/>
                </a:solidFill>
              </a:rPr>
              <a:t>* Valores en millones de pesos</a:t>
            </a:r>
          </a:p>
        </p:txBody>
      </p:sp>
    </p:spTree>
    <p:extLst>
      <p:ext uri="{BB962C8B-B14F-4D97-AF65-F5344CB8AC3E}">
        <p14:creationId xmlns:p14="http://schemas.microsoft.com/office/powerpoint/2010/main" val="2778044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55</a:t>
            </a:fld>
            <a:endParaRPr lang="en-US" dirty="0"/>
          </a:p>
        </p:txBody>
      </p:sp>
      <p:sp>
        <p:nvSpPr>
          <p:cNvPr id="10" name="Rectangle 24">
            <a:extLst>
              <a:ext uri="{FF2B5EF4-FFF2-40B4-BE49-F238E27FC236}">
                <a16:creationId xmlns:a16="http://schemas.microsoft.com/office/drawing/2014/main" id="{9241DFE4-5E14-4CDC-84D6-A74116789DF4}"/>
              </a:ext>
            </a:extLst>
          </p:cNvPr>
          <p:cNvSpPr/>
          <p:nvPr/>
        </p:nvSpPr>
        <p:spPr>
          <a:xfrm>
            <a:off x="627053" y="1172001"/>
            <a:ext cx="7457276" cy="522451"/>
          </a:xfrm>
          <a:prstGeom prst="rect">
            <a:avLst/>
          </a:prstGeom>
        </p:spPr>
        <p:txBody>
          <a:bodyPr wrap="square">
            <a:spAutoFit/>
          </a:bodyPr>
          <a:lstStyle/>
          <a:p>
            <a:pPr algn="ctr">
              <a:lnSpc>
                <a:spcPct val="130000"/>
              </a:lnSpc>
            </a:pPr>
            <a:r>
              <a:rPr lang="es-ES" sz="2400" b="1" dirty="0">
                <a:solidFill>
                  <a:schemeClr val="accent1"/>
                </a:solidFill>
                <a:ea typeface="Roboto Condensed Light" panose="02000000000000000000" pitchFamily="2" charset="0"/>
                <a:cs typeface="Arial" panose="020B0604020202020204" pitchFamily="34" charset="0"/>
              </a:rPr>
              <a:t>Acciones correctivas y de mejora implementadas</a:t>
            </a:r>
          </a:p>
        </p:txBody>
      </p:sp>
      <p:graphicFrame>
        <p:nvGraphicFramePr>
          <p:cNvPr id="2" name="Tabla 1">
            <a:extLst>
              <a:ext uri="{FF2B5EF4-FFF2-40B4-BE49-F238E27FC236}">
                <a16:creationId xmlns:a16="http://schemas.microsoft.com/office/drawing/2014/main" id="{57510B9E-4D7F-437D-9AA4-341D9FBCB524}"/>
              </a:ext>
            </a:extLst>
          </p:cNvPr>
          <p:cNvGraphicFramePr>
            <a:graphicFrameLocks noGrp="1"/>
          </p:cNvGraphicFramePr>
          <p:nvPr>
            <p:extLst>
              <p:ext uri="{D42A27DB-BD31-4B8C-83A1-F6EECF244321}">
                <p14:modId xmlns:p14="http://schemas.microsoft.com/office/powerpoint/2010/main" val="3638507214"/>
              </p:ext>
            </p:extLst>
          </p:nvPr>
        </p:nvGraphicFramePr>
        <p:xfrm>
          <a:off x="1093328" y="2632683"/>
          <a:ext cx="4724400" cy="2283528"/>
        </p:xfrm>
        <a:graphic>
          <a:graphicData uri="http://schemas.openxmlformats.org/drawingml/2006/table">
            <a:tbl>
              <a:tblPr>
                <a:tableStyleId>{5DA37D80-6434-44D0-A028-1B22A696006F}</a:tableStyleId>
              </a:tblPr>
              <a:tblGrid>
                <a:gridCol w="3287994">
                  <a:extLst>
                    <a:ext uri="{9D8B030D-6E8A-4147-A177-3AD203B41FA5}">
                      <a16:colId xmlns:a16="http://schemas.microsoft.com/office/drawing/2014/main" val="3617417291"/>
                    </a:ext>
                  </a:extLst>
                </a:gridCol>
                <a:gridCol w="1436406">
                  <a:extLst>
                    <a:ext uri="{9D8B030D-6E8A-4147-A177-3AD203B41FA5}">
                      <a16:colId xmlns:a16="http://schemas.microsoft.com/office/drawing/2014/main" val="3483370155"/>
                    </a:ext>
                  </a:extLst>
                </a:gridCol>
              </a:tblGrid>
              <a:tr h="188876">
                <a:tc>
                  <a:txBody>
                    <a:bodyPr/>
                    <a:lstStyle/>
                    <a:p>
                      <a:pPr algn="ctr" fontAlgn="ctr"/>
                      <a:r>
                        <a:rPr lang="es-CO" sz="1600" b="1" u="none" strike="noStrike" dirty="0">
                          <a:effectLst/>
                        </a:rPr>
                        <a:t>Localización</a:t>
                      </a:r>
                      <a:endParaRPr lang="es-CO" sz="1600" b="1" i="0" u="none" strike="noStrike" dirty="0">
                        <a:solidFill>
                          <a:srgbClr val="FFFFFF"/>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600" b="1" u="none" strike="noStrike" dirty="0">
                          <a:effectLst/>
                        </a:rPr>
                        <a:t>Total</a:t>
                      </a:r>
                      <a:endParaRPr lang="es-CO" sz="1600" b="1" i="0" u="none" strike="noStrike" dirty="0">
                        <a:solidFill>
                          <a:srgbClr val="FFFFFF"/>
                        </a:solidFill>
                        <a:effectLst/>
                        <a:latin typeface="Arial" panose="020B0604020202020204" pitchFamily="34" charset="0"/>
                        <a:cs typeface="Arial" panose="020B0604020202020204" pitchFamily="34" charset="0"/>
                      </a:endParaRPr>
                    </a:p>
                  </a:txBody>
                  <a:tcPr marL="7620" marR="7620" marT="7620" marB="0" anchor="ctr"/>
                </a:tc>
                <a:extLst>
                  <a:ext uri="{0D108BD9-81ED-4DB2-BD59-A6C34878D82A}">
                    <a16:rowId xmlns:a16="http://schemas.microsoft.com/office/drawing/2014/main" val="3459035041"/>
                  </a:ext>
                </a:extLst>
              </a:tr>
              <a:tr h="188876">
                <a:tc>
                  <a:txBody>
                    <a:bodyPr/>
                    <a:lstStyle/>
                    <a:p>
                      <a:pPr algn="l" fontAlgn="b"/>
                      <a:r>
                        <a:rPr lang="es-CO" sz="1600" u="none" strike="noStrike" dirty="0">
                          <a:effectLst/>
                        </a:rPr>
                        <a:t>Procesos Sede Central</a:t>
                      </a:r>
                      <a:endParaRPr lang="es-CO" sz="16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b"/>
                </a:tc>
                <a:tc>
                  <a:txBody>
                    <a:bodyPr/>
                    <a:lstStyle/>
                    <a:p>
                      <a:pPr algn="ctr" fontAlgn="b"/>
                      <a:r>
                        <a:rPr lang="es-CO" sz="1600" u="none" strike="noStrike" dirty="0">
                          <a:effectLst/>
                        </a:rPr>
                        <a:t>363</a:t>
                      </a:r>
                      <a:endParaRPr lang="es-CO" sz="16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b"/>
                </a:tc>
                <a:extLst>
                  <a:ext uri="{0D108BD9-81ED-4DB2-BD59-A6C34878D82A}">
                    <a16:rowId xmlns:a16="http://schemas.microsoft.com/office/drawing/2014/main" val="4088672918"/>
                  </a:ext>
                </a:extLst>
              </a:tr>
              <a:tr h="188876">
                <a:tc>
                  <a:txBody>
                    <a:bodyPr/>
                    <a:lstStyle/>
                    <a:p>
                      <a:pPr algn="l" fontAlgn="b"/>
                      <a:r>
                        <a:rPr lang="es-CO" sz="1600" u="none" strike="noStrike" dirty="0">
                          <a:effectLst/>
                        </a:rPr>
                        <a:t>Territoriales</a:t>
                      </a:r>
                      <a:endParaRPr lang="es-CO" sz="16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b"/>
                </a:tc>
                <a:tc>
                  <a:txBody>
                    <a:bodyPr/>
                    <a:lstStyle/>
                    <a:p>
                      <a:pPr algn="ctr" fontAlgn="b"/>
                      <a:r>
                        <a:rPr lang="es-CO" sz="1600" u="none" strike="noStrike" dirty="0">
                          <a:effectLst/>
                        </a:rPr>
                        <a:t>395</a:t>
                      </a:r>
                      <a:endParaRPr lang="es-CO" sz="16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b"/>
                </a:tc>
                <a:extLst>
                  <a:ext uri="{0D108BD9-81ED-4DB2-BD59-A6C34878D82A}">
                    <a16:rowId xmlns:a16="http://schemas.microsoft.com/office/drawing/2014/main" val="1763177823"/>
                  </a:ext>
                </a:extLst>
              </a:tr>
              <a:tr h="271848">
                <a:tc>
                  <a:txBody>
                    <a:bodyPr/>
                    <a:lstStyle/>
                    <a:p>
                      <a:pPr algn="ctr" fontAlgn="b"/>
                      <a:r>
                        <a:rPr lang="es-CO" sz="1600" b="1" u="none" strike="noStrike" dirty="0">
                          <a:effectLst/>
                        </a:rPr>
                        <a:t>Total general</a:t>
                      </a:r>
                      <a:endParaRPr lang="es-CO" sz="1600" b="1" i="0" u="none" strike="noStrike" dirty="0">
                        <a:solidFill>
                          <a:srgbClr val="FFFFFF"/>
                        </a:solidFill>
                        <a:effectLst/>
                        <a:latin typeface="Arial" panose="020B0604020202020204" pitchFamily="34" charset="0"/>
                        <a:cs typeface="Arial" panose="020B0604020202020204" pitchFamily="34" charset="0"/>
                      </a:endParaRPr>
                    </a:p>
                  </a:txBody>
                  <a:tcPr marL="7620" marR="7620" marT="7620" marB="0" anchor="b"/>
                </a:tc>
                <a:tc>
                  <a:txBody>
                    <a:bodyPr/>
                    <a:lstStyle/>
                    <a:p>
                      <a:pPr algn="ctr" fontAlgn="b"/>
                      <a:r>
                        <a:rPr lang="es-CO" sz="1600" b="1" u="none" strike="noStrike" dirty="0">
                          <a:effectLst/>
                        </a:rPr>
                        <a:t>758</a:t>
                      </a:r>
                      <a:endParaRPr lang="es-CO" sz="1600" b="1" i="0" u="none" strike="noStrike" dirty="0">
                        <a:solidFill>
                          <a:srgbClr val="FFFFFF"/>
                        </a:solidFill>
                        <a:effectLst/>
                        <a:latin typeface="Arial" panose="020B0604020202020204" pitchFamily="34" charset="0"/>
                        <a:cs typeface="Arial" panose="020B0604020202020204" pitchFamily="34" charset="0"/>
                      </a:endParaRPr>
                    </a:p>
                  </a:txBody>
                  <a:tcPr marL="7620" marR="7620" marT="7620" marB="0" anchor="b"/>
                </a:tc>
                <a:extLst>
                  <a:ext uri="{0D108BD9-81ED-4DB2-BD59-A6C34878D82A}">
                    <a16:rowId xmlns:a16="http://schemas.microsoft.com/office/drawing/2014/main" val="3204127870"/>
                  </a:ext>
                </a:extLst>
              </a:tr>
              <a:tr h="188876">
                <a:tc>
                  <a:txBody>
                    <a:bodyPr/>
                    <a:lstStyle/>
                    <a:p>
                      <a:pPr algn="ctr" fontAlgn="ctr"/>
                      <a:r>
                        <a:rPr lang="es-CO" sz="1600" b="1" u="none" strike="noStrike" dirty="0">
                          <a:effectLst/>
                        </a:rPr>
                        <a:t>Progreso Actividades</a:t>
                      </a:r>
                      <a:endParaRPr lang="es-CO" sz="1600" b="1" i="0" u="none" strike="noStrike" dirty="0">
                        <a:solidFill>
                          <a:srgbClr val="FFFFFF"/>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600" b="1" u="none" strike="noStrike" dirty="0">
                          <a:effectLst/>
                        </a:rPr>
                        <a:t>Total</a:t>
                      </a:r>
                      <a:endParaRPr lang="es-CO" sz="1600" b="1" i="0" u="none" strike="noStrike" dirty="0">
                        <a:solidFill>
                          <a:srgbClr val="FFFFFF"/>
                        </a:solidFill>
                        <a:effectLst/>
                        <a:latin typeface="Arial" panose="020B0604020202020204" pitchFamily="34" charset="0"/>
                        <a:cs typeface="Arial" panose="020B0604020202020204" pitchFamily="34" charset="0"/>
                      </a:endParaRPr>
                    </a:p>
                  </a:txBody>
                  <a:tcPr marL="7620" marR="7620" marT="7620" marB="0" anchor="ctr"/>
                </a:tc>
                <a:extLst>
                  <a:ext uri="{0D108BD9-81ED-4DB2-BD59-A6C34878D82A}">
                    <a16:rowId xmlns:a16="http://schemas.microsoft.com/office/drawing/2014/main" val="1858554334"/>
                  </a:ext>
                </a:extLst>
              </a:tr>
              <a:tr h="188876">
                <a:tc>
                  <a:txBody>
                    <a:bodyPr/>
                    <a:lstStyle/>
                    <a:p>
                      <a:pPr algn="l" fontAlgn="b"/>
                      <a:r>
                        <a:rPr lang="es-CO" sz="1600" u="none" strike="noStrike" dirty="0">
                          <a:effectLst/>
                        </a:rPr>
                        <a:t>Completada</a:t>
                      </a:r>
                      <a:endParaRPr lang="es-CO" sz="16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b"/>
                </a:tc>
                <a:tc>
                  <a:txBody>
                    <a:bodyPr/>
                    <a:lstStyle/>
                    <a:p>
                      <a:pPr algn="ctr" fontAlgn="b"/>
                      <a:r>
                        <a:rPr lang="es-CO" sz="1600" u="none" strike="noStrike" dirty="0">
                          <a:effectLst/>
                        </a:rPr>
                        <a:t>662</a:t>
                      </a:r>
                      <a:endParaRPr lang="es-CO" sz="16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b"/>
                </a:tc>
                <a:extLst>
                  <a:ext uri="{0D108BD9-81ED-4DB2-BD59-A6C34878D82A}">
                    <a16:rowId xmlns:a16="http://schemas.microsoft.com/office/drawing/2014/main" val="1815899190"/>
                  </a:ext>
                </a:extLst>
              </a:tr>
              <a:tr h="188876">
                <a:tc>
                  <a:txBody>
                    <a:bodyPr/>
                    <a:lstStyle/>
                    <a:p>
                      <a:pPr algn="l" fontAlgn="b"/>
                      <a:r>
                        <a:rPr lang="es-CO" sz="1600" u="none" strike="noStrike" dirty="0">
                          <a:effectLst/>
                        </a:rPr>
                        <a:t>En curso</a:t>
                      </a:r>
                      <a:endParaRPr lang="es-CO" sz="16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b"/>
                </a:tc>
                <a:tc>
                  <a:txBody>
                    <a:bodyPr/>
                    <a:lstStyle/>
                    <a:p>
                      <a:pPr algn="ctr" fontAlgn="b"/>
                      <a:r>
                        <a:rPr lang="es-CO" sz="1600" u="none" strike="noStrike" dirty="0">
                          <a:effectLst/>
                        </a:rPr>
                        <a:t>1</a:t>
                      </a:r>
                      <a:endParaRPr lang="es-CO" sz="16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b"/>
                </a:tc>
                <a:extLst>
                  <a:ext uri="{0D108BD9-81ED-4DB2-BD59-A6C34878D82A}">
                    <a16:rowId xmlns:a16="http://schemas.microsoft.com/office/drawing/2014/main" val="2245891657"/>
                  </a:ext>
                </a:extLst>
              </a:tr>
              <a:tr h="188876">
                <a:tc>
                  <a:txBody>
                    <a:bodyPr/>
                    <a:lstStyle/>
                    <a:p>
                      <a:pPr algn="l" fontAlgn="b"/>
                      <a:r>
                        <a:rPr lang="es-CO" sz="1600" u="none" strike="noStrike">
                          <a:effectLst/>
                        </a:rPr>
                        <a:t>No iniciado</a:t>
                      </a:r>
                      <a:endParaRPr lang="es-CO" sz="1600" b="0" i="0" u="none" strike="noStrike">
                        <a:solidFill>
                          <a:srgbClr val="000000"/>
                        </a:solidFill>
                        <a:effectLst/>
                        <a:latin typeface="Arial" panose="020B0604020202020204" pitchFamily="34" charset="0"/>
                        <a:cs typeface="Arial" panose="020B0604020202020204" pitchFamily="34" charset="0"/>
                      </a:endParaRPr>
                    </a:p>
                  </a:txBody>
                  <a:tcPr marL="7620" marR="7620" marT="7620" marB="0" anchor="b"/>
                </a:tc>
                <a:tc>
                  <a:txBody>
                    <a:bodyPr/>
                    <a:lstStyle/>
                    <a:p>
                      <a:pPr algn="ctr" fontAlgn="b"/>
                      <a:r>
                        <a:rPr lang="es-CO" sz="1600" u="none" strike="noStrike" dirty="0">
                          <a:effectLst/>
                        </a:rPr>
                        <a:t>95</a:t>
                      </a:r>
                      <a:endParaRPr lang="es-CO" sz="16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b"/>
                </a:tc>
                <a:extLst>
                  <a:ext uri="{0D108BD9-81ED-4DB2-BD59-A6C34878D82A}">
                    <a16:rowId xmlns:a16="http://schemas.microsoft.com/office/drawing/2014/main" val="3422215207"/>
                  </a:ext>
                </a:extLst>
              </a:tr>
              <a:tr h="188876">
                <a:tc>
                  <a:txBody>
                    <a:bodyPr/>
                    <a:lstStyle/>
                    <a:p>
                      <a:pPr algn="ctr" fontAlgn="b"/>
                      <a:r>
                        <a:rPr lang="es-CO" sz="1600" b="1" u="none" strike="noStrike" dirty="0">
                          <a:effectLst/>
                        </a:rPr>
                        <a:t>Total general</a:t>
                      </a:r>
                      <a:endParaRPr lang="es-CO" sz="1600" b="1" i="0" u="none" strike="noStrike" dirty="0">
                        <a:solidFill>
                          <a:srgbClr val="FFFFFF"/>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b"/>
                      <a:r>
                        <a:rPr lang="es-CO" sz="1600" b="1" u="none" strike="noStrike" dirty="0">
                          <a:effectLst/>
                        </a:rPr>
                        <a:t>758</a:t>
                      </a:r>
                      <a:endParaRPr lang="es-CO" sz="1600" b="1" i="0" u="none" strike="noStrike" dirty="0">
                        <a:solidFill>
                          <a:srgbClr val="FFFFFF"/>
                        </a:solidFill>
                        <a:effectLst/>
                        <a:latin typeface="Arial" panose="020B0604020202020204" pitchFamily="34" charset="0"/>
                        <a:cs typeface="Arial" panose="020B0604020202020204" pitchFamily="34" charset="0"/>
                      </a:endParaRPr>
                    </a:p>
                  </a:txBody>
                  <a:tcPr marL="7620" marR="7620" marT="7620" marB="0" anchor="ctr"/>
                </a:tc>
                <a:extLst>
                  <a:ext uri="{0D108BD9-81ED-4DB2-BD59-A6C34878D82A}">
                    <a16:rowId xmlns:a16="http://schemas.microsoft.com/office/drawing/2014/main" val="3238126902"/>
                  </a:ext>
                </a:extLst>
              </a:tr>
            </a:tbl>
          </a:graphicData>
        </a:graphic>
      </p:graphicFrame>
      <p:pic>
        <p:nvPicPr>
          <p:cNvPr id="5" name="Imagen 4">
            <a:extLst>
              <a:ext uri="{FF2B5EF4-FFF2-40B4-BE49-F238E27FC236}">
                <a16:creationId xmlns:a16="http://schemas.microsoft.com/office/drawing/2014/main" id="{B8AC3BF2-9281-469A-86B1-04D81968E8A9}"/>
              </a:ext>
            </a:extLst>
          </p:cNvPr>
          <p:cNvPicPr>
            <a:picLocks noChangeAspect="1"/>
          </p:cNvPicPr>
          <p:nvPr/>
        </p:nvPicPr>
        <p:blipFill>
          <a:blip r:embed="rId2"/>
          <a:stretch>
            <a:fillRect/>
          </a:stretch>
        </p:blipFill>
        <p:spPr>
          <a:xfrm>
            <a:off x="6451909" y="2511723"/>
            <a:ext cx="4724400" cy="2525447"/>
          </a:xfrm>
          <a:prstGeom prst="rect">
            <a:avLst/>
          </a:prstGeom>
        </p:spPr>
      </p:pic>
    </p:spTree>
    <p:extLst>
      <p:ext uri="{BB962C8B-B14F-4D97-AF65-F5344CB8AC3E}">
        <p14:creationId xmlns:p14="http://schemas.microsoft.com/office/powerpoint/2010/main" val="899117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56</a:t>
            </a:fld>
            <a:endParaRPr lang="en-US" dirty="0"/>
          </a:p>
        </p:txBody>
      </p:sp>
      <p:sp>
        <p:nvSpPr>
          <p:cNvPr id="10" name="Rectangle 24">
            <a:extLst>
              <a:ext uri="{FF2B5EF4-FFF2-40B4-BE49-F238E27FC236}">
                <a16:creationId xmlns:a16="http://schemas.microsoft.com/office/drawing/2014/main" id="{9241DFE4-5E14-4CDC-84D6-A74116789DF4}"/>
              </a:ext>
            </a:extLst>
          </p:cNvPr>
          <p:cNvSpPr/>
          <p:nvPr/>
        </p:nvSpPr>
        <p:spPr>
          <a:xfrm>
            <a:off x="263259" y="729549"/>
            <a:ext cx="7457276" cy="522451"/>
          </a:xfrm>
          <a:prstGeom prst="rect">
            <a:avLst/>
          </a:prstGeom>
        </p:spPr>
        <p:txBody>
          <a:bodyPr wrap="square">
            <a:spAutoFit/>
          </a:bodyPr>
          <a:lstStyle/>
          <a:p>
            <a:pPr algn="ctr">
              <a:lnSpc>
                <a:spcPct val="130000"/>
              </a:lnSpc>
            </a:pPr>
            <a:r>
              <a:rPr lang="es-ES" sz="2400" b="1" dirty="0">
                <a:solidFill>
                  <a:schemeClr val="accent1"/>
                </a:solidFill>
                <a:latin typeface="+mj-lt"/>
                <a:ea typeface="Roboto Condensed Light" panose="02000000000000000000" pitchFamily="2" charset="0"/>
                <a:cs typeface="Arial" panose="020B0604020202020204" pitchFamily="34" charset="0"/>
              </a:rPr>
              <a:t>Acciones correctivas y de mejora implementadas</a:t>
            </a:r>
          </a:p>
        </p:txBody>
      </p:sp>
      <p:graphicFrame>
        <p:nvGraphicFramePr>
          <p:cNvPr id="4" name="Tabla 3">
            <a:extLst>
              <a:ext uri="{FF2B5EF4-FFF2-40B4-BE49-F238E27FC236}">
                <a16:creationId xmlns:a16="http://schemas.microsoft.com/office/drawing/2014/main" id="{C330E047-2978-481B-99EA-3CB1CAB2A837}"/>
              </a:ext>
            </a:extLst>
          </p:cNvPr>
          <p:cNvGraphicFramePr>
            <a:graphicFrameLocks noGrp="1"/>
          </p:cNvGraphicFramePr>
          <p:nvPr>
            <p:extLst>
              <p:ext uri="{D42A27DB-BD31-4B8C-83A1-F6EECF244321}">
                <p14:modId xmlns:p14="http://schemas.microsoft.com/office/powerpoint/2010/main" val="2068466760"/>
              </p:ext>
            </p:extLst>
          </p:nvPr>
        </p:nvGraphicFramePr>
        <p:xfrm>
          <a:off x="455598" y="2535352"/>
          <a:ext cx="6060559" cy="2305278"/>
        </p:xfrm>
        <a:graphic>
          <a:graphicData uri="http://schemas.openxmlformats.org/drawingml/2006/table">
            <a:tbl>
              <a:tblPr>
                <a:tableStyleId>{E8B1032C-EA38-4F05-BA0D-38AFFFC7BED3}</a:tableStyleId>
              </a:tblPr>
              <a:tblGrid>
                <a:gridCol w="5158621">
                  <a:extLst>
                    <a:ext uri="{9D8B030D-6E8A-4147-A177-3AD203B41FA5}">
                      <a16:colId xmlns:a16="http://schemas.microsoft.com/office/drawing/2014/main" val="3650472590"/>
                    </a:ext>
                  </a:extLst>
                </a:gridCol>
                <a:gridCol w="901938">
                  <a:extLst>
                    <a:ext uri="{9D8B030D-6E8A-4147-A177-3AD203B41FA5}">
                      <a16:colId xmlns:a16="http://schemas.microsoft.com/office/drawing/2014/main" val="1013049130"/>
                    </a:ext>
                  </a:extLst>
                </a:gridCol>
              </a:tblGrid>
              <a:tr h="226570">
                <a:tc>
                  <a:txBody>
                    <a:bodyPr/>
                    <a:lstStyle/>
                    <a:p>
                      <a:pPr algn="ctr" fontAlgn="ctr"/>
                      <a:r>
                        <a:rPr lang="es-ES" sz="1600" b="1" u="none" strike="noStrike" dirty="0">
                          <a:effectLst/>
                        </a:rPr>
                        <a:t>Estado General de las Actividades</a:t>
                      </a:r>
                      <a:endParaRPr lang="es-ES" sz="1600" b="1" i="0" u="none" strike="noStrike" dirty="0">
                        <a:solidFill>
                          <a:srgbClr val="FFFFFF"/>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ctr"/>
                      <a:r>
                        <a:rPr lang="es-CO" sz="1600" b="1" u="none" strike="noStrike" dirty="0">
                          <a:effectLst/>
                        </a:rPr>
                        <a:t>Total</a:t>
                      </a:r>
                      <a:endParaRPr lang="es-CO" sz="1600" b="1" i="0" u="none" strike="noStrike" dirty="0">
                        <a:solidFill>
                          <a:srgbClr val="FFFFFF"/>
                        </a:solidFill>
                        <a:effectLst/>
                        <a:latin typeface="Arial" panose="020B0604020202020204" pitchFamily="34" charset="0"/>
                        <a:cs typeface="Arial" panose="020B0604020202020204" pitchFamily="34" charset="0"/>
                      </a:endParaRPr>
                    </a:p>
                  </a:txBody>
                  <a:tcPr marL="7620" marR="7620" marT="7620" marB="0" anchor="ctr"/>
                </a:tc>
                <a:extLst>
                  <a:ext uri="{0D108BD9-81ED-4DB2-BD59-A6C34878D82A}">
                    <a16:rowId xmlns:a16="http://schemas.microsoft.com/office/drawing/2014/main" val="1245174519"/>
                  </a:ext>
                </a:extLst>
              </a:tr>
              <a:tr h="226570">
                <a:tc>
                  <a:txBody>
                    <a:bodyPr/>
                    <a:lstStyle/>
                    <a:p>
                      <a:pPr algn="l" fontAlgn="b"/>
                      <a:r>
                        <a:rPr lang="es-CO" sz="1600" b="1" u="none" strike="noStrike" dirty="0">
                          <a:effectLst/>
                        </a:rPr>
                        <a:t>No Efectiva</a:t>
                      </a:r>
                      <a:endParaRPr lang="es-CO" sz="16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b"/>
                      <a:r>
                        <a:rPr lang="es-CO" sz="1600" u="none" strike="noStrike" dirty="0">
                          <a:effectLst/>
                        </a:rPr>
                        <a:t>3</a:t>
                      </a:r>
                      <a:endParaRPr lang="es-CO" sz="16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extLst>
                  <a:ext uri="{0D108BD9-81ED-4DB2-BD59-A6C34878D82A}">
                    <a16:rowId xmlns:a16="http://schemas.microsoft.com/office/drawing/2014/main" val="3169460428"/>
                  </a:ext>
                </a:extLst>
              </a:tr>
              <a:tr h="226570">
                <a:tc>
                  <a:txBody>
                    <a:bodyPr/>
                    <a:lstStyle/>
                    <a:p>
                      <a:pPr algn="l" fontAlgn="b"/>
                      <a:r>
                        <a:rPr lang="es-CO" sz="1600" b="1" u="none" strike="noStrike">
                          <a:effectLst/>
                        </a:rPr>
                        <a:t>Inhabilitada</a:t>
                      </a:r>
                      <a:endParaRPr lang="es-CO" sz="1600" b="1" i="0" u="none" strike="noStrike">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b"/>
                      <a:r>
                        <a:rPr lang="es-CO" sz="1600" u="none" strike="noStrike" dirty="0">
                          <a:effectLst/>
                        </a:rPr>
                        <a:t>8</a:t>
                      </a:r>
                      <a:endParaRPr lang="es-CO" sz="16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extLst>
                  <a:ext uri="{0D108BD9-81ED-4DB2-BD59-A6C34878D82A}">
                    <a16:rowId xmlns:a16="http://schemas.microsoft.com/office/drawing/2014/main" val="1801949279"/>
                  </a:ext>
                </a:extLst>
              </a:tr>
              <a:tr h="226570">
                <a:tc>
                  <a:txBody>
                    <a:bodyPr/>
                    <a:lstStyle/>
                    <a:p>
                      <a:pPr algn="l" fontAlgn="b"/>
                      <a:r>
                        <a:rPr lang="es-ES" sz="1600" b="1" u="none" strike="noStrike">
                          <a:effectLst/>
                        </a:rPr>
                        <a:t>Cargado el seguimiento por el proceso</a:t>
                      </a:r>
                      <a:endParaRPr lang="es-ES" sz="1600" b="1" i="0" u="none" strike="noStrike">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b"/>
                      <a:r>
                        <a:rPr lang="es-CO" sz="1600" u="none" strike="noStrike" dirty="0">
                          <a:effectLst/>
                        </a:rPr>
                        <a:t>10</a:t>
                      </a:r>
                      <a:endParaRPr lang="es-CO" sz="16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extLst>
                  <a:ext uri="{0D108BD9-81ED-4DB2-BD59-A6C34878D82A}">
                    <a16:rowId xmlns:a16="http://schemas.microsoft.com/office/drawing/2014/main" val="3684437001"/>
                  </a:ext>
                </a:extLst>
              </a:tr>
              <a:tr h="229713">
                <a:tc>
                  <a:txBody>
                    <a:bodyPr/>
                    <a:lstStyle/>
                    <a:p>
                      <a:pPr algn="l" fontAlgn="b"/>
                      <a:r>
                        <a:rPr lang="es-ES" sz="1600" b="1" u="none" strike="noStrike">
                          <a:effectLst/>
                        </a:rPr>
                        <a:t>Verificado por la Oficina Asesora de Planeación (OAP)</a:t>
                      </a:r>
                      <a:endParaRPr lang="es-ES" sz="1600" b="1" i="0" u="none" strike="noStrike">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b"/>
                      <a:r>
                        <a:rPr lang="es-CO" sz="1600" u="none" strike="noStrike" dirty="0">
                          <a:effectLst/>
                        </a:rPr>
                        <a:t>11</a:t>
                      </a:r>
                      <a:endParaRPr lang="es-CO" sz="16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extLst>
                  <a:ext uri="{0D108BD9-81ED-4DB2-BD59-A6C34878D82A}">
                    <a16:rowId xmlns:a16="http://schemas.microsoft.com/office/drawing/2014/main" val="4131179254"/>
                  </a:ext>
                </a:extLst>
              </a:tr>
              <a:tr h="293598">
                <a:tc>
                  <a:txBody>
                    <a:bodyPr/>
                    <a:lstStyle/>
                    <a:p>
                      <a:pPr algn="l" fontAlgn="b"/>
                      <a:r>
                        <a:rPr lang="es-ES" sz="1600" b="1" u="none" strike="noStrike">
                          <a:effectLst/>
                        </a:rPr>
                        <a:t>Evaluado por la Oficina de Control Interno (OCI)</a:t>
                      </a:r>
                      <a:endParaRPr lang="es-ES" sz="1600" b="1" i="0" u="none" strike="noStrike">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b"/>
                      <a:r>
                        <a:rPr lang="es-CO" sz="1600" u="none" strike="noStrike" dirty="0">
                          <a:effectLst/>
                        </a:rPr>
                        <a:t>14</a:t>
                      </a:r>
                      <a:endParaRPr lang="es-CO" sz="16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extLst>
                  <a:ext uri="{0D108BD9-81ED-4DB2-BD59-A6C34878D82A}">
                    <a16:rowId xmlns:a16="http://schemas.microsoft.com/office/drawing/2014/main" val="712275743"/>
                  </a:ext>
                </a:extLst>
              </a:tr>
              <a:tr h="226570">
                <a:tc>
                  <a:txBody>
                    <a:bodyPr/>
                    <a:lstStyle/>
                    <a:p>
                      <a:pPr algn="l" fontAlgn="b"/>
                      <a:r>
                        <a:rPr lang="es-CO" sz="1600" b="1" u="none" strike="noStrike">
                          <a:effectLst/>
                        </a:rPr>
                        <a:t>Asignada al responsable</a:t>
                      </a:r>
                      <a:endParaRPr lang="es-CO" sz="1600" b="1" i="0" u="none" strike="noStrike">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b"/>
                      <a:r>
                        <a:rPr lang="es-CO" sz="1600" u="none" strike="noStrike" dirty="0">
                          <a:effectLst/>
                        </a:rPr>
                        <a:t>87</a:t>
                      </a:r>
                      <a:endParaRPr lang="es-CO" sz="16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extLst>
                  <a:ext uri="{0D108BD9-81ED-4DB2-BD59-A6C34878D82A}">
                    <a16:rowId xmlns:a16="http://schemas.microsoft.com/office/drawing/2014/main" val="3044218357"/>
                  </a:ext>
                </a:extLst>
              </a:tr>
              <a:tr h="226570">
                <a:tc>
                  <a:txBody>
                    <a:bodyPr/>
                    <a:lstStyle/>
                    <a:p>
                      <a:pPr algn="l" fontAlgn="b"/>
                      <a:r>
                        <a:rPr lang="es-CO" sz="1600" b="1" u="none" strike="noStrike" dirty="0">
                          <a:effectLst/>
                        </a:rPr>
                        <a:t>Cerrada efectiva</a:t>
                      </a:r>
                      <a:endParaRPr lang="es-CO" sz="1600" b="1"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b"/>
                      <a:r>
                        <a:rPr lang="es-CO" sz="1600" u="none" strike="noStrike" dirty="0">
                          <a:effectLst/>
                        </a:rPr>
                        <a:t>625</a:t>
                      </a:r>
                      <a:endParaRPr lang="es-CO" sz="1600" b="0" i="0" u="none" strike="noStrike" dirty="0">
                        <a:solidFill>
                          <a:srgbClr val="000000"/>
                        </a:solidFill>
                        <a:effectLst/>
                        <a:latin typeface="Arial" panose="020B0604020202020204" pitchFamily="34" charset="0"/>
                        <a:cs typeface="Arial" panose="020B0604020202020204" pitchFamily="34" charset="0"/>
                      </a:endParaRPr>
                    </a:p>
                  </a:txBody>
                  <a:tcPr marL="7620" marR="7620" marT="7620" marB="0" anchor="ctr"/>
                </a:tc>
                <a:extLst>
                  <a:ext uri="{0D108BD9-81ED-4DB2-BD59-A6C34878D82A}">
                    <a16:rowId xmlns:a16="http://schemas.microsoft.com/office/drawing/2014/main" val="2977265899"/>
                  </a:ext>
                </a:extLst>
              </a:tr>
              <a:tr h="226570">
                <a:tc>
                  <a:txBody>
                    <a:bodyPr/>
                    <a:lstStyle/>
                    <a:p>
                      <a:pPr algn="ctr" fontAlgn="b"/>
                      <a:r>
                        <a:rPr lang="es-CO" sz="1600" b="1" u="none" strike="noStrike" dirty="0">
                          <a:effectLst/>
                        </a:rPr>
                        <a:t>Total general</a:t>
                      </a:r>
                      <a:endParaRPr lang="es-CO" sz="1600" b="1" i="0" u="none" strike="noStrike" dirty="0">
                        <a:solidFill>
                          <a:srgbClr val="FFFFFF"/>
                        </a:solidFill>
                        <a:effectLst/>
                        <a:latin typeface="Arial" panose="020B0604020202020204" pitchFamily="34" charset="0"/>
                        <a:cs typeface="Arial" panose="020B0604020202020204" pitchFamily="34" charset="0"/>
                      </a:endParaRPr>
                    </a:p>
                  </a:txBody>
                  <a:tcPr marL="7620" marR="7620" marT="7620" marB="0" anchor="ctr"/>
                </a:tc>
                <a:tc>
                  <a:txBody>
                    <a:bodyPr/>
                    <a:lstStyle/>
                    <a:p>
                      <a:pPr algn="ctr" fontAlgn="b"/>
                      <a:r>
                        <a:rPr lang="es-CO" sz="1600" b="1" u="none" strike="noStrike" dirty="0">
                          <a:effectLst/>
                        </a:rPr>
                        <a:t>758</a:t>
                      </a:r>
                      <a:endParaRPr lang="es-CO" sz="1600" b="1" i="0" u="none" strike="noStrike" dirty="0">
                        <a:solidFill>
                          <a:srgbClr val="FFFFFF"/>
                        </a:solidFill>
                        <a:effectLst/>
                        <a:latin typeface="Arial" panose="020B0604020202020204" pitchFamily="34" charset="0"/>
                        <a:cs typeface="Arial" panose="020B0604020202020204" pitchFamily="34" charset="0"/>
                      </a:endParaRPr>
                    </a:p>
                  </a:txBody>
                  <a:tcPr marL="7620" marR="7620" marT="7620" marB="0" anchor="ctr"/>
                </a:tc>
                <a:extLst>
                  <a:ext uri="{0D108BD9-81ED-4DB2-BD59-A6C34878D82A}">
                    <a16:rowId xmlns:a16="http://schemas.microsoft.com/office/drawing/2014/main" val="1658934676"/>
                  </a:ext>
                </a:extLst>
              </a:tr>
            </a:tbl>
          </a:graphicData>
        </a:graphic>
      </p:graphicFrame>
      <p:pic>
        <p:nvPicPr>
          <p:cNvPr id="8" name="Imagen 7">
            <a:extLst>
              <a:ext uri="{FF2B5EF4-FFF2-40B4-BE49-F238E27FC236}">
                <a16:creationId xmlns:a16="http://schemas.microsoft.com/office/drawing/2014/main" id="{A6BCD289-E992-430F-AA72-EAE61D79957D}"/>
              </a:ext>
            </a:extLst>
          </p:cNvPr>
          <p:cNvPicPr>
            <a:picLocks noChangeAspect="1"/>
          </p:cNvPicPr>
          <p:nvPr/>
        </p:nvPicPr>
        <p:blipFill>
          <a:blip r:embed="rId2"/>
          <a:stretch>
            <a:fillRect/>
          </a:stretch>
        </p:blipFill>
        <p:spPr>
          <a:xfrm>
            <a:off x="6694858" y="2359911"/>
            <a:ext cx="5230870" cy="2656159"/>
          </a:xfrm>
          <a:prstGeom prst="rect">
            <a:avLst/>
          </a:prstGeom>
        </p:spPr>
      </p:pic>
    </p:spTree>
    <p:extLst>
      <p:ext uri="{BB962C8B-B14F-4D97-AF65-F5344CB8AC3E}">
        <p14:creationId xmlns:p14="http://schemas.microsoft.com/office/powerpoint/2010/main" val="3212671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57</a:t>
            </a:fld>
            <a:endParaRPr lang="en-US" dirty="0"/>
          </a:p>
        </p:txBody>
      </p:sp>
      <p:sp>
        <p:nvSpPr>
          <p:cNvPr id="5" name="Rectangle 24">
            <a:extLst>
              <a:ext uri="{FF2B5EF4-FFF2-40B4-BE49-F238E27FC236}">
                <a16:creationId xmlns:a16="http://schemas.microsoft.com/office/drawing/2014/main" id="{72146B27-E062-433C-A3B3-EA0DF4009126}"/>
              </a:ext>
            </a:extLst>
          </p:cNvPr>
          <p:cNvSpPr/>
          <p:nvPr/>
        </p:nvSpPr>
        <p:spPr>
          <a:xfrm>
            <a:off x="689947" y="307559"/>
            <a:ext cx="4108193" cy="572464"/>
          </a:xfrm>
          <a:prstGeom prst="rect">
            <a:avLst/>
          </a:prstGeom>
        </p:spPr>
        <p:txBody>
          <a:bodyPr wrap="square">
            <a:spAutoFit/>
          </a:bodyPr>
          <a:lstStyle/>
          <a:p>
            <a:pPr>
              <a:lnSpc>
                <a:spcPct val="130000"/>
              </a:lnSpc>
            </a:pPr>
            <a:r>
              <a:rPr lang="es-CO" sz="2400" b="1" dirty="0">
                <a:solidFill>
                  <a:schemeClr val="accent1"/>
                </a:solidFill>
                <a:ea typeface="Roboto Condensed Light" panose="02000000000000000000" pitchFamily="2" charset="0"/>
                <a:cs typeface="Arial" panose="020B0604020202020204" pitchFamily="34" charset="0"/>
              </a:rPr>
              <a:t>GESTIÓN DE RIESGOS</a:t>
            </a:r>
          </a:p>
        </p:txBody>
      </p:sp>
      <p:pic>
        <p:nvPicPr>
          <p:cNvPr id="7" name="Imagen 6">
            <a:extLst>
              <a:ext uri="{FF2B5EF4-FFF2-40B4-BE49-F238E27FC236}">
                <a16:creationId xmlns:a16="http://schemas.microsoft.com/office/drawing/2014/main" id="{BE0E3D08-9541-4EB9-9C38-F0AB72BA45D5}"/>
              </a:ext>
            </a:extLst>
          </p:cNvPr>
          <p:cNvPicPr>
            <a:picLocks noChangeAspect="1"/>
          </p:cNvPicPr>
          <p:nvPr/>
        </p:nvPicPr>
        <p:blipFill>
          <a:blip r:embed="rId2"/>
          <a:stretch>
            <a:fillRect/>
          </a:stretch>
        </p:blipFill>
        <p:spPr>
          <a:xfrm>
            <a:off x="3215148" y="880023"/>
            <a:ext cx="5553373" cy="5214524"/>
          </a:xfrm>
          <a:prstGeom prst="rect">
            <a:avLst/>
          </a:prstGeom>
        </p:spPr>
      </p:pic>
    </p:spTree>
    <p:extLst>
      <p:ext uri="{BB962C8B-B14F-4D97-AF65-F5344CB8AC3E}">
        <p14:creationId xmlns:p14="http://schemas.microsoft.com/office/powerpoint/2010/main" val="98123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58</a:t>
            </a:fld>
            <a:endParaRPr lang="en-US" dirty="0"/>
          </a:p>
        </p:txBody>
      </p:sp>
      <p:sp>
        <p:nvSpPr>
          <p:cNvPr id="5" name="Rectangle 24">
            <a:extLst>
              <a:ext uri="{FF2B5EF4-FFF2-40B4-BE49-F238E27FC236}">
                <a16:creationId xmlns:a16="http://schemas.microsoft.com/office/drawing/2014/main" id="{72146B27-E062-433C-A3B3-EA0DF4009126}"/>
              </a:ext>
            </a:extLst>
          </p:cNvPr>
          <p:cNvSpPr/>
          <p:nvPr/>
        </p:nvSpPr>
        <p:spPr>
          <a:xfrm>
            <a:off x="837432" y="239828"/>
            <a:ext cx="3724735" cy="572464"/>
          </a:xfrm>
          <a:prstGeom prst="rect">
            <a:avLst/>
          </a:prstGeom>
        </p:spPr>
        <p:txBody>
          <a:bodyPr wrap="square">
            <a:spAutoFit/>
          </a:bodyPr>
          <a:lstStyle/>
          <a:p>
            <a:pPr>
              <a:lnSpc>
                <a:spcPct val="130000"/>
              </a:lnSpc>
            </a:pPr>
            <a:r>
              <a:rPr lang="es-CO" sz="2400" b="1" dirty="0">
                <a:solidFill>
                  <a:schemeClr val="accent1"/>
                </a:solidFill>
                <a:ea typeface="Roboto Condensed Light" panose="02000000000000000000" pitchFamily="2" charset="0"/>
                <a:cs typeface="Arial" panose="020B0604020202020204" pitchFamily="34" charset="0"/>
              </a:rPr>
              <a:t>GESTIÓN DE RIESGOS</a:t>
            </a:r>
          </a:p>
        </p:txBody>
      </p:sp>
      <p:pic>
        <p:nvPicPr>
          <p:cNvPr id="6" name="Imagen 5">
            <a:extLst>
              <a:ext uri="{FF2B5EF4-FFF2-40B4-BE49-F238E27FC236}">
                <a16:creationId xmlns:a16="http://schemas.microsoft.com/office/drawing/2014/main" id="{0180D1C9-AE42-4573-AC6B-175D887BB720}"/>
              </a:ext>
            </a:extLst>
          </p:cNvPr>
          <p:cNvPicPr>
            <a:picLocks noChangeAspect="1"/>
          </p:cNvPicPr>
          <p:nvPr/>
        </p:nvPicPr>
        <p:blipFill>
          <a:blip r:embed="rId2"/>
          <a:stretch>
            <a:fillRect/>
          </a:stretch>
        </p:blipFill>
        <p:spPr>
          <a:xfrm>
            <a:off x="2794767" y="890950"/>
            <a:ext cx="6599801" cy="5229226"/>
          </a:xfrm>
          <a:prstGeom prst="rect">
            <a:avLst/>
          </a:prstGeom>
        </p:spPr>
      </p:pic>
    </p:spTree>
    <p:extLst>
      <p:ext uri="{BB962C8B-B14F-4D97-AF65-F5344CB8AC3E}">
        <p14:creationId xmlns:p14="http://schemas.microsoft.com/office/powerpoint/2010/main" val="14342705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59</a:t>
            </a:fld>
            <a:endParaRPr lang="en-US" dirty="0"/>
          </a:p>
        </p:txBody>
      </p:sp>
      <p:sp>
        <p:nvSpPr>
          <p:cNvPr id="10" name="Rectangle 24">
            <a:extLst>
              <a:ext uri="{FF2B5EF4-FFF2-40B4-BE49-F238E27FC236}">
                <a16:creationId xmlns:a16="http://schemas.microsoft.com/office/drawing/2014/main" id="{9241DFE4-5E14-4CDC-84D6-A74116789DF4}"/>
              </a:ext>
            </a:extLst>
          </p:cNvPr>
          <p:cNvSpPr/>
          <p:nvPr/>
        </p:nvSpPr>
        <p:spPr>
          <a:xfrm>
            <a:off x="655769" y="266578"/>
            <a:ext cx="7871791" cy="522451"/>
          </a:xfrm>
          <a:prstGeom prst="rect">
            <a:avLst/>
          </a:prstGeom>
        </p:spPr>
        <p:txBody>
          <a:bodyPr wrap="square">
            <a:spAutoFit/>
          </a:bodyPr>
          <a:lstStyle/>
          <a:p>
            <a:pPr algn="ctr">
              <a:lnSpc>
                <a:spcPct val="130000"/>
              </a:lnSpc>
            </a:pPr>
            <a:r>
              <a:rPr lang="es-ES" sz="2400" b="1" dirty="0">
                <a:solidFill>
                  <a:schemeClr val="accent1"/>
                </a:solidFill>
                <a:ea typeface="Roboto Condensed Light" panose="02000000000000000000" pitchFamily="2" charset="0"/>
                <a:cs typeface="Arial" panose="020B0604020202020204" pitchFamily="34" charset="0"/>
              </a:rPr>
              <a:t>Seguimiento en la aplicación de controles en riesgos </a:t>
            </a:r>
          </a:p>
        </p:txBody>
      </p:sp>
      <p:pic>
        <p:nvPicPr>
          <p:cNvPr id="5" name="Imagen 4">
            <a:extLst>
              <a:ext uri="{FF2B5EF4-FFF2-40B4-BE49-F238E27FC236}">
                <a16:creationId xmlns:a16="http://schemas.microsoft.com/office/drawing/2014/main" id="{F1F52C7E-7D38-4A00-9860-2AE11B14163E}"/>
              </a:ext>
            </a:extLst>
          </p:cNvPr>
          <p:cNvPicPr>
            <a:picLocks noChangeAspect="1"/>
          </p:cNvPicPr>
          <p:nvPr/>
        </p:nvPicPr>
        <p:blipFill>
          <a:blip r:embed="rId2"/>
          <a:stretch>
            <a:fillRect/>
          </a:stretch>
        </p:blipFill>
        <p:spPr>
          <a:xfrm>
            <a:off x="3319000" y="1324196"/>
            <a:ext cx="8246165" cy="4867780"/>
          </a:xfrm>
          <a:prstGeom prst="rect">
            <a:avLst/>
          </a:prstGeom>
        </p:spPr>
      </p:pic>
      <p:sp>
        <p:nvSpPr>
          <p:cNvPr id="11" name="Rectangle 24">
            <a:extLst>
              <a:ext uri="{FF2B5EF4-FFF2-40B4-BE49-F238E27FC236}">
                <a16:creationId xmlns:a16="http://schemas.microsoft.com/office/drawing/2014/main" id="{DFE569D9-F07F-44C8-BC10-59E6B848A038}"/>
              </a:ext>
            </a:extLst>
          </p:cNvPr>
          <p:cNvSpPr/>
          <p:nvPr/>
        </p:nvSpPr>
        <p:spPr>
          <a:xfrm>
            <a:off x="555200" y="3758086"/>
            <a:ext cx="2579037" cy="1154355"/>
          </a:xfrm>
          <a:prstGeom prst="rect">
            <a:avLst/>
          </a:prstGeom>
        </p:spPr>
        <p:txBody>
          <a:bodyPr wrap="square">
            <a:spAutoFit/>
          </a:bodyPr>
          <a:lstStyle/>
          <a:p>
            <a:pPr algn="ctr">
              <a:lnSpc>
                <a:spcPct val="130000"/>
              </a:lnSpc>
            </a:pPr>
            <a:r>
              <a:rPr lang="es-ES" sz="2800" b="1" dirty="0">
                <a:solidFill>
                  <a:schemeClr val="accent1"/>
                </a:solidFill>
                <a:ea typeface="Roboto Condensed Light" panose="02000000000000000000" pitchFamily="2" charset="0"/>
                <a:cs typeface="Arial" panose="020B0604020202020204" pitchFamily="34" charset="0"/>
              </a:rPr>
              <a:t>Procesos Sede Central</a:t>
            </a:r>
          </a:p>
        </p:txBody>
      </p:sp>
      <p:pic>
        <p:nvPicPr>
          <p:cNvPr id="15362" name="Picture 2" descr="Pasos para la identificación de riesgos en un proyecto">
            <a:extLst>
              <a:ext uri="{FF2B5EF4-FFF2-40B4-BE49-F238E27FC236}">
                <a16:creationId xmlns:a16="http://schemas.microsoft.com/office/drawing/2014/main" id="{285549B9-F89A-467A-B582-31688B40E6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36841" y="2171651"/>
            <a:ext cx="1597486" cy="14103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17772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13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ángulo 7">
            <a:extLst>
              <a:ext uri="{FF2B5EF4-FFF2-40B4-BE49-F238E27FC236}">
                <a16:creationId xmlns:a16="http://schemas.microsoft.com/office/drawing/2014/main" id="{FF279766-7F36-0244-BB2D-BAA783FBB930}"/>
              </a:ext>
            </a:extLst>
          </p:cNvPr>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dirty="0">
              <a:ln>
                <a:noFill/>
              </a:ln>
              <a:solidFill>
                <a:prstClr val="white"/>
              </a:solidFill>
              <a:effectLst/>
              <a:uLnTx/>
              <a:uFillTx/>
              <a:latin typeface="Comfortaa"/>
              <a:ea typeface="+mn-ea"/>
              <a:cs typeface="+mn-cs"/>
            </a:endParaRPr>
          </a:p>
        </p:txBody>
      </p:sp>
      <p:sp>
        <p:nvSpPr>
          <p:cNvPr id="3" name="TextBox 1">
            <a:extLst>
              <a:ext uri="{FF2B5EF4-FFF2-40B4-BE49-F238E27FC236}">
                <a16:creationId xmlns:a16="http://schemas.microsoft.com/office/drawing/2014/main" id="{0ACFA189-A045-D646-B7FB-4595AAA944DF}"/>
              </a:ext>
            </a:extLst>
          </p:cNvPr>
          <p:cNvSpPr txBox="1"/>
          <p:nvPr/>
        </p:nvSpPr>
        <p:spPr>
          <a:xfrm>
            <a:off x="1890717" y="2027079"/>
            <a:ext cx="7781923" cy="30777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a:ln>
                  <a:noFill/>
                </a:ln>
                <a:solidFill>
                  <a:prstClr val="white"/>
                </a:solidFill>
                <a:effectLst/>
                <a:uLnTx/>
                <a:uFillTx/>
                <a:latin typeface="Comfortaa"/>
                <a:ea typeface="Roboto Condensed Light" panose="02000000000000000000" pitchFamily="2" charset="0"/>
                <a:cs typeface="+mn-cs"/>
              </a:rPr>
              <a:t>02</a:t>
            </a:r>
          </a:p>
          <a:p>
            <a:pPr marL="0" marR="0" lvl="0" indent="0" algn="l" defTabSz="914400" rtl="0" eaLnBrk="1" fontAlgn="auto" latinLnBrk="0" hangingPunct="1">
              <a:lnSpc>
                <a:spcPct val="100000"/>
              </a:lnSpc>
              <a:spcBef>
                <a:spcPts val="0"/>
              </a:spcBef>
              <a:spcAft>
                <a:spcPts val="0"/>
              </a:spcAft>
              <a:buClrTx/>
              <a:buSzTx/>
              <a:buFontTx/>
              <a:buNone/>
              <a:tabLst/>
              <a:defRPr/>
            </a:pPr>
            <a:r>
              <a:rPr lang="es-ES" sz="3200" b="1" dirty="0">
                <a:solidFill>
                  <a:prstClr val="white"/>
                </a:solidFill>
                <a:latin typeface="Comfortaa"/>
                <a:ea typeface="Roboto" panose="02000000000000000000" pitchFamily="2" charset="0"/>
              </a:rPr>
              <a:t>Revisión y Evaluación por la Alta Dirección al Sistema de Gestión Integrado</a:t>
            </a:r>
            <a:endParaRPr lang="es-CO" sz="3200" b="1" dirty="0">
              <a:solidFill>
                <a:prstClr val="white"/>
              </a:solidFill>
              <a:latin typeface="Comfortaa"/>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3200" b="1" i="0" u="none" strike="noStrike" kern="1200" cap="none" spc="0" normalizeH="0" baseline="0" noProof="0" dirty="0">
              <a:ln>
                <a:noFill/>
              </a:ln>
              <a:solidFill>
                <a:prstClr val="white"/>
              </a:solidFill>
              <a:effectLst/>
              <a:uLnTx/>
              <a:uFillTx/>
              <a:latin typeface="Comfortaa"/>
              <a:ea typeface="Roboto" panose="02000000000000000000" pitchFamily="2" charset="0"/>
              <a:cs typeface="+mn-cs"/>
            </a:endParaRPr>
          </a:p>
        </p:txBody>
      </p:sp>
      <p:grpSp>
        <p:nvGrpSpPr>
          <p:cNvPr id="16" name="Group 4">
            <a:extLst>
              <a:ext uri="{FF2B5EF4-FFF2-40B4-BE49-F238E27FC236}">
                <a16:creationId xmlns:a16="http://schemas.microsoft.com/office/drawing/2014/main" id="{1C7EDCD8-4B74-44D2-B445-50367B63DB19}"/>
              </a:ext>
            </a:extLst>
          </p:cNvPr>
          <p:cNvGrpSpPr>
            <a:grpSpLocks noChangeAspect="1"/>
          </p:cNvGrpSpPr>
          <p:nvPr/>
        </p:nvGrpSpPr>
        <p:grpSpPr bwMode="auto">
          <a:xfrm>
            <a:off x="7727952" y="-1719818"/>
            <a:ext cx="7588250" cy="7905751"/>
            <a:chOff x="3357" y="-352"/>
            <a:chExt cx="4780" cy="4980"/>
          </a:xfrm>
          <a:solidFill>
            <a:schemeClr val="accent6"/>
          </a:solidFill>
        </p:grpSpPr>
        <p:sp>
          <p:nvSpPr>
            <p:cNvPr id="18" name="Freeform 5">
              <a:extLst>
                <a:ext uri="{FF2B5EF4-FFF2-40B4-BE49-F238E27FC236}">
                  <a16:creationId xmlns:a16="http://schemas.microsoft.com/office/drawing/2014/main" id="{35478093-6069-4402-B3F3-E3625A14766D}"/>
                </a:ext>
              </a:extLst>
            </p:cNvPr>
            <p:cNvSpPr>
              <a:spLocks noEditPoints="1"/>
            </p:cNvSpPr>
            <p:nvPr/>
          </p:nvSpPr>
          <p:spPr bwMode="auto">
            <a:xfrm>
              <a:off x="6111" y="2054"/>
              <a:ext cx="72" cy="71"/>
            </a:xfrm>
            <a:custGeom>
              <a:avLst/>
              <a:gdLst>
                <a:gd name="T0" fmla="*/ 23 w 98"/>
                <a:gd name="T1" fmla="*/ 97 h 97"/>
                <a:gd name="T2" fmla="*/ 11 w 98"/>
                <a:gd name="T3" fmla="*/ 87 h 97"/>
                <a:gd name="T4" fmla="*/ 11 w 98"/>
                <a:gd name="T5" fmla="*/ 79 h 97"/>
                <a:gd name="T6" fmla="*/ 12 w 98"/>
                <a:gd name="T7" fmla="*/ 76 h 97"/>
                <a:gd name="T8" fmla="*/ 7 w 98"/>
                <a:gd name="T9" fmla="*/ 59 h 97"/>
                <a:gd name="T10" fmla="*/ 4 w 98"/>
                <a:gd name="T11" fmla="*/ 52 h 97"/>
                <a:gd name="T12" fmla="*/ 0 w 98"/>
                <a:gd name="T13" fmla="*/ 21 h 97"/>
                <a:gd name="T14" fmla="*/ 5 w 98"/>
                <a:gd name="T15" fmla="*/ 6 h 97"/>
                <a:gd name="T16" fmla="*/ 20 w 98"/>
                <a:gd name="T17" fmla="*/ 4 h 97"/>
                <a:gd name="T18" fmla="*/ 24 w 98"/>
                <a:gd name="T19" fmla="*/ 6 h 97"/>
                <a:gd name="T20" fmla="*/ 35 w 98"/>
                <a:gd name="T21" fmla="*/ 8 h 97"/>
                <a:gd name="T22" fmla="*/ 49 w 98"/>
                <a:gd name="T23" fmla="*/ 5 h 97"/>
                <a:gd name="T24" fmla="*/ 68 w 98"/>
                <a:gd name="T25" fmla="*/ 3 h 97"/>
                <a:gd name="T26" fmla="*/ 79 w 98"/>
                <a:gd name="T27" fmla="*/ 19 h 97"/>
                <a:gd name="T28" fmla="*/ 81 w 98"/>
                <a:gd name="T29" fmla="*/ 25 h 97"/>
                <a:gd name="T30" fmla="*/ 88 w 98"/>
                <a:gd name="T31" fmla="*/ 38 h 97"/>
                <a:gd name="T32" fmla="*/ 91 w 98"/>
                <a:gd name="T33" fmla="*/ 44 h 97"/>
                <a:gd name="T34" fmla="*/ 97 w 98"/>
                <a:gd name="T35" fmla="*/ 65 h 97"/>
                <a:gd name="T36" fmla="*/ 79 w 98"/>
                <a:gd name="T37" fmla="*/ 81 h 97"/>
                <a:gd name="T38" fmla="*/ 78 w 98"/>
                <a:gd name="T39" fmla="*/ 82 h 97"/>
                <a:gd name="T40" fmla="*/ 63 w 98"/>
                <a:gd name="T41" fmla="*/ 87 h 97"/>
                <a:gd name="T42" fmla="*/ 40 w 98"/>
                <a:gd name="T43" fmla="*/ 95 h 97"/>
                <a:gd name="T44" fmla="*/ 27 w 98"/>
                <a:gd name="T45" fmla="*/ 97 h 97"/>
                <a:gd name="T46" fmla="*/ 23 w 98"/>
                <a:gd name="T47" fmla="*/ 97 h 97"/>
                <a:gd name="T48" fmla="*/ 49 w 98"/>
                <a:gd name="T49" fmla="*/ 5 h 97"/>
                <a:gd name="T50" fmla="*/ 35 w 98"/>
                <a:gd name="T51" fmla="*/ 9 h 97"/>
                <a:gd name="T52" fmla="*/ 35 w 98"/>
                <a:gd name="T53" fmla="*/ 9 h 97"/>
                <a:gd name="T54" fmla="*/ 24 w 98"/>
                <a:gd name="T55" fmla="*/ 6 h 97"/>
                <a:gd name="T56" fmla="*/ 20 w 98"/>
                <a:gd name="T57" fmla="*/ 5 h 97"/>
                <a:gd name="T58" fmla="*/ 5 w 98"/>
                <a:gd name="T59" fmla="*/ 6 h 97"/>
                <a:gd name="T60" fmla="*/ 1 w 98"/>
                <a:gd name="T61" fmla="*/ 21 h 97"/>
                <a:gd name="T62" fmla="*/ 5 w 98"/>
                <a:gd name="T63" fmla="*/ 52 h 97"/>
                <a:gd name="T64" fmla="*/ 8 w 98"/>
                <a:gd name="T65" fmla="*/ 59 h 97"/>
                <a:gd name="T66" fmla="*/ 12 w 98"/>
                <a:gd name="T67" fmla="*/ 76 h 97"/>
                <a:gd name="T68" fmla="*/ 12 w 98"/>
                <a:gd name="T69" fmla="*/ 80 h 97"/>
                <a:gd name="T70" fmla="*/ 12 w 98"/>
                <a:gd name="T71" fmla="*/ 86 h 97"/>
                <a:gd name="T72" fmla="*/ 23 w 98"/>
                <a:gd name="T73" fmla="*/ 96 h 97"/>
                <a:gd name="T74" fmla="*/ 39 w 98"/>
                <a:gd name="T75" fmla="*/ 94 h 97"/>
                <a:gd name="T76" fmla="*/ 63 w 98"/>
                <a:gd name="T77" fmla="*/ 86 h 97"/>
                <a:gd name="T78" fmla="*/ 78 w 98"/>
                <a:gd name="T79" fmla="*/ 81 h 97"/>
                <a:gd name="T80" fmla="*/ 79 w 98"/>
                <a:gd name="T81" fmla="*/ 80 h 97"/>
                <a:gd name="T82" fmla="*/ 96 w 98"/>
                <a:gd name="T83" fmla="*/ 65 h 97"/>
                <a:gd name="T84" fmla="*/ 91 w 98"/>
                <a:gd name="T85" fmla="*/ 44 h 97"/>
                <a:gd name="T86" fmla="*/ 87 w 98"/>
                <a:gd name="T87" fmla="*/ 38 h 97"/>
                <a:gd name="T88" fmla="*/ 80 w 98"/>
                <a:gd name="T89" fmla="*/ 25 h 97"/>
                <a:gd name="T90" fmla="*/ 78 w 98"/>
                <a:gd name="T91" fmla="*/ 19 h 97"/>
                <a:gd name="T92" fmla="*/ 68 w 98"/>
                <a:gd name="T93" fmla="*/ 3 h 97"/>
                <a:gd name="T94" fmla="*/ 62 w 98"/>
                <a:gd name="T95" fmla="*/ 2 h 97"/>
                <a:gd name="T96" fmla="*/ 49 w 98"/>
                <a:gd name="T97"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97">
                  <a:moveTo>
                    <a:pt x="23" y="97"/>
                  </a:moveTo>
                  <a:cubicBezTo>
                    <a:pt x="18" y="96"/>
                    <a:pt x="12" y="92"/>
                    <a:pt x="11" y="87"/>
                  </a:cubicBezTo>
                  <a:cubicBezTo>
                    <a:pt x="11" y="84"/>
                    <a:pt x="11" y="82"/>
                    <a:pt x="11" y="79"/>
                  </a:cubicBezTo>
                  <a:cubicBezTo>
                    <a:pt x="11" y="78"/>
                    <a:pt x="11" y="77"/>
                    <a:pt x="12" y="76"/>
                  </a:cubicBezTo>
                  <a:cubicBezTo>
                    <a:pt x="12" y="70"/>
                    <a:pt x="9" y="64"/>
                    <a:pt x="7" y="59"/>
                  </a:cubicBezTo>
                  <a:cubicBezTo>
                    <a:pt x="6" y="57"/>
                    <a:pt x="5" y="54"/>
                    <a:pt x="4" y="52"/>
                  </a:cubicBezTo>
                  <a:cubicBezTo>
                    <a:pt x="0" y="42"/>
                    <a:pt x="0" y="31"/>
                    <a:pt x="0" y="21"/>
                  </a:cubicBezTo>
                  <a:cubicBezTo>
                    <a:pt x="0" y="15"/>
                    <a:pt x="1" y="9"/>
                    <a:pt x="5" y="6"/>
                  </a:cubicBezTo>
                  <a:cubicBezTo>
                    <a:pt x="9" y="2"/>
                    <a:pt x="16" y="3"/>
                    <a:pt x="20" y="4"/>
                  </a:cubicBezTo>
                  <a:cubicBezTo>
                    <a:pt x="21" y="5"/>
                    <a:pt x="23" y="5"/>
                    <a:pt x="24" y="6"/>
                  </a:cubicBezTo>
                  <a:cubicBezTo>
                    <a:pt x="28" y="7"/>
                    <a:pt x="31" y="8"/>
                    <a:pt x="35" y="8"/>
                  </a:cubicBezTo>
                  <a:cubicBezTo>
                    <a:pt x="40" y="8"/>
                    <a:pt x="44" y="6"/>
                    <a:pt x="49" y="5"/>
                  </a:cubicBezTo>
                  <a:cubicBezTo>
                    <a:pt x="56" y="2"/>
                    <a:pt x="62" y="0"/>
                    <a:pt x="68" y="3"/>
                  </a:cubicBezTo>
                  <a:cubicBezTo>
                    <a:pt x="74" y="6"/>
                    <a:pt x="77" y="13"/>
                    <a:pt x="79" y="19"/>
                  </a:cubicBezTo>
                  <a:cubicBezTo>
                    <a:pt x="79" y="21"/>
                    <a:pt x="80" y="23"/>
                    <a:pt x="81" y="25"/>
                  </a:cubicBezTo>
                  <a:cubicBezTo>
                    <a:pt x="82" y="29"/>
                    <a:pt x="85" y="34"/>
                    <a:pt x="88" y="38"/>
                  </a:cubicBezTo>
                  <a:cubicBezTo>
                    <a:pt x="89" y="40"/>
                    <a:pt x="90" y="42"/>
                    <a:pt x="91" y="44"/>
                  </a:cubicBezTo>
                  <a:cubicBezTo>
                    <a:pt x="96" y="52"/>
                    <a:pt x="98" y="59"/>
                    <a:pt x="97" y="65"/>
                  </a:cubicBezTo>
                  <a:cubicBezTo>
                    <a:pt x="96" y="76"/>
                    <a:pt x="88" y="79"/>
                    <a:pt x="79" y="81"/>
                  </a:cubicBezTo>
                  <a:cubicBezTo>
                    <a:pt x="78" y="82"/>
                    <a:pt x="78" y="82"/>
                    <a:pt x="78" y="82"/>
                  </a:cubicBezTo>
                  <a:cubicBezTo>
                    <a:pt x="73" y="83"/>
                    <a:pt x="68" y="85"/>
                    <a:pt x="63" y="87"/>
                  </a:cubicBezTo>
                  <a:cubicBezTo>
                    <a:pt x="55" y="90"/>
                    <a:pt x="47" y="93"/>
                    <a:pt x="40" y="95"/>
                  </a:cubicBezTo>
                  <a:cubicBezTo>
                    <a:pt x="35" y="96"/>
                    <a:pt x="31" y="97"/>
                    <a:pt x="27" y="97"/>
                  </a:cubicBezTo>
                  <a:cubicBezTo>
                    <a:pt x="26" y="97"/>
                    <a:pt x="24" y="97"/>
                    <a:pt x="23" y="97"/>
                  </a:cubicBezTo>
                  <a:moveTo>
                    <a:pt x="49" y="5"/>
                  </a:moveTo>
                  <a:cubicBezTo>
                    <a:pt x="45" y="7"/>
                    <a:pt x="40" y="9"/>
                    <a:pt x="35" y="9"/>
                  </a:cubicBezTo>
                  <a:cubicBezTo>
                    <a:pt x="35" y="9"/>
                    <a:pt x="35" y="9"/>
                    <a:pt x="35" y="9"/>
                  </a:cubicBezTo>
                  <a:cubicBezTo>
                    <a:pt x="31" y="9"/>
                    <a:pt x="27" y="8"/>
                    <a:pt x="24" y="6"/>
                  </a:cubicBezTo>
                  <a:cubicBezTo>
                    <a:pt x="23" y="6"/>
                    <a:pt x="21" y="5"/>
                    <a:pt x="20" y="5"/>
                  </a:cubicBezTo>
                  <a:cubicBezTo>
                    <a:pt x="16" y="4"/>
                    <a:pt x="10" y="2"/>
                    <a:pt x="5" y="6"/>
                  </a:cubicBezTo>
                  <a:cubicBezTo>
                    <a:pt x="1" y="10"/>
                    <a:pt x="1" y="16"/>
                    <a:pt x="1" y="21"/>
                  </a:cubicBezTo>
                  <a:cubicBezTo>
                    <a:pt x="1" y="31"/>
                    <a:pt x="1" y="42"/>
                    <a:pt x="5" y="52"/>
                  </a:cubicBezTo>
                  <a:cubicBezTo>
                    <a:pt x="6" y="54"/>
                    <a:pt x="7" y="56"/>
                    <a:pt x="8" y="59"/>
                  </a:cubicBezTo>
                  <a:cubicBezTo>
                    <a:pt x="10" y="64"/>
                    <a:pt x="12" y="70"/>
                    <a:pt x="12" y="76"/>
                  </a:cubicBezTo>
                  <a:cubicBezTo>
                    <a:pt x="12" y="77"/>
                    <a:pt x="12" y="78"/>
                    <a:pt x="12" y="80"/>
                  </a:cubicBezTo>
                  <a:cubicBezTo>
                    <a:pt x="12" y="82"/>
                    <a:pt x="11" y="84"/>
                    <a:pt x="12" y="86"/>
                  </a:cubicBezTo>
                  <a:cubicBezTo>
                    <a:pt x="13" y="92"/>
                    <a:pt x="19" y="95"/>
                    <a:pt x="23" y="96"/>
                  </a:cubicBezTo>
                  <a:cubicBezTo>
                    <a:pt x="29" y="97"/>
                    <a:pt x="34" y="95"/>
                    <a:pt x="39" y="94"/>
                  </a:cubicBezTo>
                  <a:cubicBezTo>
                    <a:pt x="47" y="92"/>
                    <a:pt x="55" y="89"/>
                    <a:pt x="63" y="86"/>
                  </a:cubicBezTo>
                  <a:cubicBezTo>
                    <a:pt x="67" y="84"/>
                    <a:pt x="73" y="83"/>
                    <a:pt x="78" y="81"/>
                  </a:cubicBezTo>
                  <a:cubicBezTo>
                    <a:pt x="79" y="80"/>
                    <a:pt x="79" y="80"/>
                    <a:pt x="79" y="80"/>
                  </a:cubicBezTo>
                  <a:cubicBezTo>
                    <a:pt x="88" y="78"/>
                    <a:pt x="95" y="75"/>
                    <a:pt x="96" y="65"/>
                  </a:cubicBezTo>
                  <a:cubicBezTo>
                    <a:pt x="97" y="59"/>
                    <a:pt x="95" y="52"/>
                    <a:pt x="91" y="44"/>
                  </a:cubicBezTo>
                  <a:cubicBezTo>
                    <a:pt x="89" y="42"/>
                    <a:pt x="88" y="40"/>
                    <a:pt x="87" y="38"/>
                  </a:cubicBezTo>
                  <a:cubicBezTo>
                    <a:pt x="84" y="34"/>
                    <a:pt x="82" y="30"/>
                    <a:pt x="80" y="25"/>
                  </a:cubicBezTo>
                  <a:cubicBezTo>
                    <a:pt x="79" y="23"/>
                    <a:pt x="79" y="21"/>
                    <a:pt x="78" y="19"/>
                  </a:cubicBezTo>
                  <a:cubicBezTo>
                    <a:pt x="76" y="13"/>
                    <a:pt x="74" y="6"/>
                    <a:pt x="68" y="3"/>
                  </a:cubicBezTo>
                  <a:cubicBezTo>
                    <a:pt x="66" y="2"/>
                    <a:pt x="64" y="2"/>
                    <a:pt x="62" y="2"/>
                  </a:cubicBezTo>
                  <a:cubicBezTo>
                    <a:pt x="58" y="2"/>
                    <a:pt x="54" y="4"/>
                    <a:pt x="49" y="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19" name="Freeform 6">
              <a:extLst>
                <a:ext uri="{FF2B5EF4-FFF2-40B4-BE49-F238E27FC236}">
                  <a16:creationId xmlns:a16="http://schemas.microsoft.com/office/drawing/2014/main" id="{011CB7B9-FE0B-466F-A164-CBD037ABD693}"/>
                </a:ext>
              </a:extLst>
            </p:cNvPr>
            <p:cNvSpPr>
              <a:spLocks noEditPoints="1"/>
            </p:cNvSpPr>
            <p:nvPr/>
          </p:nvSpPr>
          <p:spPr bwMode="auto">
            <a:xfrm>
              <a:off x="6048" y="2023"/>
              <a:ext cx="166" cy="159"/>
            </a:xfrm>
            <a:custGeom>
              <a:avLst/>
              <a:gdLst>
                <a:gd name="T0" fmla="*/ 46 w 225"/>
                <a:gd name="T1" fmla="*/ 214 h 215"/>
                <a:gd name="T2" fmla="*/ 33 w 225"/>
                <a:gd name="T3" fmla="*/ 209 h 215"/>
                <a:gd name="T4" fmla="*/ 10 w 225"/>
                <a:gd name="T5" fmla="*/ 185 h 215"/>
                <a:gd name="T6" fmla="*/ 2 w 225"/>
                <a:gd name="T7" fmla="*/ 170 h 215"/>
                <a:gd name="T8" fmla="*/ 3 w 225"/>
                <a:gd name="T9" fmla="*/ 145 h 215"/>
                <a:gd name="T10" fmla="*/ 6 w 225"/>
                <a:gd name="T11" fmla="*/ 138 h 215"/>
                <a:gd name="T12" fmla="*/ 10 w 225"/>
                <a:gd name="T13" fmla="*/ 129 h 215"/>
                <a:gd name="T14" fmla="*/ 10 w 225"/>
                <a:gd name="T15" fmla="*/ 102 h 215"/>
                <a:gd name="T16" fmla="*/ 9 w 225"/>
                <a:gd name="T17" fmla="*/ 92 h 215"/>
                <a:gd name="T18" fmla="*/ 9 w 225"/>
                <a:gd name="T19" fmla="*/ 87 h 215"/>
                <a:gd name="T20" fmla="*/ 16 w 225"/>
                <a:gd name="T21" fmla="*/ 55 h 215"/>
                <a:gd name="T22" fmla="*/ 25 w 225"/>
                <a:gd name="T23" fmla="*/ 43 h 215"/>
                <a:gd name="T24" fmla="*/ 42 w 225"/>
                <a:gd name="T25" fmla="*/ 30 h 215"/>
                <a:gd name="T26" fmla="*/ 72 w 225"/>
                <a:gd name="T27" fmla="*/ 24 h 215"/>
                <a:gd name="T28" fmla="*/ 78 w 225"/>
                <a:gd name="T29" fmla="*/ 23 h 215"/>
                <a:gd name="T30" fmla="*/ 101 w 225"/>
                <a:gd name="T31" fmla="*/ 18 h 215"/>
                <a:gd name="T32" fmla="*/ 117 w 225"/>
                <a:gd name="T33" fmla="*/ 11 h 215"/>
                <a:gd name="T34" fmla="*/ 152 w 225"/>
                <a:gd name="T35" fmla="*/ 0 h 215"/>
                <a:gd name="T36" fmla="*/ 153 w 225"/>
                <a:gd name="T37" fmla="*/ 0 h 215"/>
                <a:gd name="T38" fmla="*/ 178 w 225"/>
                <a:gd name="T39" fmla="*/ 12 h 215"/>
                <a:gd name="T40" fmla="*/ 192 w 225"/>
                <a:gd name="T41" fmla="*/ 40 h 215"/>
                <a:gd name="T42" fmla="*/ 194 w 225"/>
                <a:gd name="T43" fmla="*/ 47 h 215"/>
                <a:gd name="T44" fmla="*/ 197 w 225"/>
                <a:gd name="T45" fmla="*/ 52 h 215"/>
                <a:gd name="T46" fmla="*/ 208 w 225"/>
                <a:gd name="T47" fmla="*/ 73 h 215"/>
                <a:gd name="T48" fmla="*/ 215 w 225"/>
                <a:gd name="T49" fmla="*/ 87 h 215"/>
                <a:gd name="T50" fmla="*/ 223 w 225"/>
                <a:gd name="T51" fmla="*/ 124 h 215"/>
                <a:gd name="T52" fmla="*/ 174 w 225"/>
                <a:gd name="T53" fmla="*/ 178 h 215"/>
                <a:gd name="T54" fmla="*/ 135 w 225"/>
                <a:gd name="T55" fmla="*/ 194 h 215"/>
                <a:gd name="T56" fmla="*/ 109 w 225"/>
                <a:gd name="T57" fmla="*/ 201 h 215"/>
                <a:gd name="T58" fmla="*/ 87 w 225"/>
                <a:gd name="T59" fmla="*/ 207 h 215"/>
                <a:gd name="T60" fmla="*/ 54 w 225"/>
                <a:gd name="T61" fmla="*/ 215 h 215"/>
                <a:gd name="T62" fmla="*/ 46 w 225"/>
                <a:gd name="T63" fmla="*/ 214 h 215"/>
                <a:gd name="T64" fmla="*/ 152 w 225"/>
                <a:gd name="T65" fmla="*/ 1 h 215"/>
                <a:gd name="T66" fmla="*/ 118 w 225"/>
                <a:gd name="T67" fmla="*/ 12 h 215"/>
                <a:gd name="T68" fmla="*/ 101 w 225"/>
                <a:gd name="T69" fmla="*/ 19 h 215"/>
                <a:gd name="T70" fmla="*/ 78 w 225"/>
                <a:gd name="T71" fmla="*/ 24 h 215"/>
                <a:gd name="T72" fmla="*/ 72 w 225"/>
                <a:gd name="T73" fmla="*/ 24 h 215"/>
                <a:gd name="T74" fmla="*/ 42 w 225"/>
                <a:gd name="T75" fmla="*/ 31 h 215"/>
                <a:gd name="T76" fmla="*/ 25 w 225"/>
                <a:gd name="T77" fmla="*/ 44 h 215"/>
                <a:gd name="T78" fmla="*/ 17 w 225"/>
                <a:gd name="T79" fmla="*/ 56 h 215"/>
                <a:gd name="T80" fmla="*/ 10 w 225"/>
                <a:gd name="T81" fmla="*/ 87 h 215"/>
                <a:gd name="T82" fmla="*/ 10 w 225"/>
                <a:gd name="T83" fmla="*/ 92 h 215"/>
                <a:gd name="T84" fmla="*/ 11 w 225"/>
                <a:gd name="T85" fmla="*/ 102 h 215"/>
                <a:gd name="T86" fmla="*/ 11 w 225"/>
                <a:gd name="T87" fmla="*/ 129 h 215"/>
                <a:gd name="T88" fmla="*/ 7 w 225"/>
                <a:gd name="T89" fmla="*/ 138 h 215"/>
                <a:gd name="T90" fmla="*/ 4 w 225"/>
                <a:gd name="T91" fmla="*/ 145 h 215"/>
                <a:gd name="T92" fmla="*/ 3 w 225"/>
                <a:gd name="T93" fmla="*/ 169 h 215"/>
                <a:gd name="T94" fmla="*/ 11 w 225"/>
                <a:gd name="T95" fmla="*/ 184 h 215"/>
                <a:gd name="T96" fmla="*/ 34 w 225"/>
                <a:gd name="T97" fmla="*/ 209 h 215"/>
                <a:gd name="T98" fmla="*/ 46 w 225"/>
                <a:gd name="T99" fmla="*/ 213 h 215"/>
                <a:gd name="T100" fmla="*/ 86 w 225"/>
                <a:gd name="T101" fmla="*/ 206 h 215"/>
                <a:gd name="T102" fmla="*/ 108 w 225"/>
                <a:gd name="T103" fmla="*/ 200 h 215"/>
                <a:gd name="T104" fmla="*/ 135 w 225"/>
                <a:gd name="T105" fmla="*/ 193 h 215"/>
                <a:gd name="T106" fmla="*/ 174 w 225"/>
                <a:gd name="T107" fmla="*/ 177 h 215"/>
                <a:gd name="T108" fmla="*/ 222 w 225"/>
                <a:gd name="T109" fmla="*/ 124 h 215"/>
                <a:gd name="T110" fmla="*/ 214 w 225"/>
                <a:gd name="T111" fmla="*/ 87 h 215"/>
                <a:gd name="T112" fmla="*/ 207 w 225"/>
                <a:gd name="T113" fmla="*/ 74 h 215"/>
                <a:gd name="T114" fmla="*/ 196 w 225"/>
                <a:gd name="T115" fmla="*/ 53 h 215"/>
                <a:gd name="T116" fmla="*/ 194 w 225"/>
                <a:gd name="T117" fmla="*/ 47 h 215"/>
                <a:gd name="T118" fmla="*/ 191 w 225"/>
                <a:gd name="T119" fmla="*/ 40 h 215"/>
                <a:gd name="T120" fmla="*/ 177 w 225"/>
                <a:gd name="T121" fmla="*/ 12 h 215"/>
                <a:gd name="T122" fmla="*/ 153 w 225"/>
                <a:gd name="T123" fmla="*/ 1 h 215"/>
                <a:gd name="T124" fmla="*/ 152 w 225"/>
                <a:gd name="T125" fmla="*/ 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215">
                  <a:moveTo>
                    <a:pt x="46" y="214"/>
                  </a:moveTo>
                  <a:cubicBezTo>
                    <a:pt x="41" y="213"/>
                    <a:pt x="37" y="212"/>
                    <a:pt x="33" y="209"/>
                  </a:cubicBezTo>
                  <a:cubicBezTo>
                    <a:pt x="23" y="203"/>
                    <a:pt x="15" y="193"/>
                    <a:pt x="10" y="185"/>
                  </a:cubicBezTo>
                  <a:cubicBezTo>
                    <a:pt x="6" y="179"/>
                    <a:pt x="4" y="174"/>
                    <a:pt x="2" y="170"/>
                  </a:cubicBezTo>
                  <a:cubicBezTo>
                    <a:pt x="0" y="161"/>
                    <a:pt x="0" y="153"/>
                    <a:pt x="3" y="145"/>
                  </a:cubicBezTo>
                  <a:cubicBezTo>
                    <a:pt x="4" y="142"/>
                    <a:pt x="5" y="140"/>
                    <a:pt x="6" y="138"/>
                  </a:cubicBezTo>
                  <a:cubicBezTo>
                    <a:pt x="8" y="135"/>
                    <a:pt x="9" y="132"/>
                    <a:pt x="10" y="129"/>
                  </a:cubicBezTo>
                  <a:cubicBezTo>
                    <a:pt x="13" y="120"/>
                    <a:pt x="12" y="111"/>
                    <a:pt x="10" y="102"/>
                  </a:cubicBezTo>
                  <a:cubicBezTo>
                    <a:pt x="10" y="99"/>
                    <a:pt x="9" y="96"/>
                    <a:pt x="9" y="92"/>
                  </a:cubicBezTo>
                  <a:cubicBezTo>
                    <a:pt x="9" y="91"/>
                    <a:pt x="9" y="89"/>
                    <a:pt x="9" y="87"/>
                  </a:cubicBezTo>
                  <a:cubicBezTo>
                    <a:pt x="9" y="75"/>
                    <a:pt x="11" y="64"/>
                    <a:pt x="16" y="55"/>
                  </a:cubicBezTo>
                  <a:cubicBezTo>
                    <a:pt x="19" y="51"/>
                    <a:pt x="21" y="47"/>
                    <a:pt x="25" y="43"/>
                  </a:cubicBezTo>
                  <a:cubicBezTo>
                    <a:pt x="29" y="38"/>
                    <a:pt x="34" y="33"/>
                    <a:pt x="42" y="30"/>
                  </a:cubicBezTo>
                  <a:cubicBezTo>
                    <a:pt x="51" y="26"/>
                    <a:pt x="63" y="25"/>
                    <a:pt x="72" y="24"/>
                  </a:cubicBezTo>
                  <a:cubicBezTo>
                    <a:pt x="74" y="23"/>
                    <a:pt x="76" y="23"/>
                    <a:pt x="78" y="23"/>
                  </a:cubicBezTo>
                  <a:cubicBezTo>
                    <a:pt x="86" y="22"/>
                    <a:pt x="93" y="21"/>
                    <a:pt x="101" y="18"/>
                  </a:cubicBezTo>
                  <a:cubicBezTo>
                    <a:pt x="106" y="16"/>
                    <a:pt x="112" y="14"/>
                    <a:pt x="117" y="11"/>
                  </a:cubicBezTo>
                  <a:cubicBezTo>
                    <a:pt x="129" y="6"/>
                    <a:pt x="141" y="1"/>
                    <a:pt x="152" y="0"/>
                  </a:cubicBezTo>
                  <a:cubicBezTo>
                    <a:pt x="152" y="0"/>
                    <a:pt x="153" y="0"/>
                    <a:pt x="153" y="0"/>
                  </a:cubicBezTo>
                  <a:cubicBezTo>
                    <a:pt x="162" y="0"/>
                    <a:pt x="170" y="4"/>
                    <a:pt x="178" y="12"/>
                  </a:cubicBezTo>
                  <a:cubicBezTo>
                    <a:pt x="185" y="19"/>
                    <a:pt x="189" y="30"/>
                    <a:pt x="192" y="40"/>
                  </a:cubicBezTo>
                  <a:cubicBezTo>
                    <a:pt x="193" y="42"/>
                    <a:pt x="194" y="45"/>
                    <a:pt x="194" y="47"/>
                  </a:cubicBezTo>
                  <a:cubicBezTo>
                    <a:pt x="195" y="49"/>
                    <a:pt x="196" y="51"/>
                    <a:pt x="197" y="52"/>
                  </a:cubicBezTo>
                  <a:cubicBezTo>
                    <a:pt x="200" y="60"/>
                    <a:pt x="204" y="67"/>
                    <a:pt x="208" y="73"/>
                  </a:cubicBezTo>
                  <a:cubicBezTo>
                    <a:pt x="210" y="78"/>
                    <a:pt x="213" y="82"/>
                    <a:pt x="215" y="87"/>
                  </a:cubicBezTo>
                  <a:cubicBezTo>
                    <a:pt x="219" y="96"/>
                    <a:pt x="225" y="109"/>
                    <a:pt x="223" y="124"/>
                  </a:cubicBezTo>
                  <a:cubicBezTo>
                    <a:pt x="219" y="152"/>
                    <a:pt x="193" y="168"/>
                    <a:pt x="174" y="178"/>
                  </a:cubicBezTo>
                  <a:cubicBezTo>
                    <a:pt x="160" y="185"/>
                    <a:pt x="147" y="190"/>
                    <a:pt x="135" y="194"/>
                  </a:cubicBezTo>
                  <a:cubicBezTo>
                    <a:pt x="126" y="197"/>
                    <a:pt x="117" y="199"/>
                    <a:pt x="109" y="201"/>
                  </a:cubicBezTo>
                  <a:cubicBezTo>
                    <a:pt x="101" y="202"/>
                    <a:pt x="94" y="205"/>
                    <a:pt x="87" y="207"/>
                  </a:cubicBezTo>
                  <a:cubicBezTo>
                    <a:pt x="75" y="211"/>
                    <a:pt x="64" y="215"/>
                    <a:pt x="54" y="215"/>
                  </a:cubicBezTo>
                  <a:cubicBezTo>
                    <a:pt x="51" y="215"/>
                    <a:pt x="48" y="214"/>
                    <a:pt x="46" y="214"/>
                  </a:cubicBezTo>
                  <a:moveTo>
                    <a:pt x="152" y="1"/>
                  </a:moveTo>
                  <a:cubicBezTo>
                    <a:pt x="141" y="2"/>
                    <a:pt x="129" y="7"/>
                    <a:pt x="118" y="12"/>
                  </a:cubicBezTo>
                  <a:cubicBezTo>
                    <a:pt x="112" y="15"/>
                    <a:pt x="106" y="17"/>
                    <a:pt x="101" y="19"/>
                  </a:cubicBezTo>
                  <a:cubicBezTo>
                    <a:pt x="93" y="22"/>
                    <a:pt x="85" y="23"/>
                    <a:pt x="78" y="24"/>
                  </a:cubicBezTo>
                  <a:cubicBezTo>
                    <a:pt x="76" y="24"/>
                    <a:pt x="74" y="24"/>
                    <a:pt x="72" y="24"/>
                  </a:cubicBezTo>
                  <a:cubicBezTo>
                    <a:pt x="63" y="26"/>
                    <a:pt x="52" y="27"/>
                    <a:pt x="42" y="31"/>
                  </a:cubicBezTo>
                  <a:cubicBezTo>
                    <a:pt x="34" y="34"/>
                    <a:pt x="30" y="39"/>
                    <a:pt x="25" y="44"/>
                  </a:cubicBezTo>
                  <a:cubicBezTo>
                    <a:pt x="22" y="48"/>
                    <a:pt x="19" y="52"/>
                    <a:pt x="17" y="56"/>
                  </a:cubicBezTo>
                  <a:cubicBezTo>
                    <a:pt x="12" y="64"/>
                    <a:pt x="10" y="75"/>
                    <a:pt x="10" y="87"/>
                  </a:cubicBezTo>
                  <a:cubicBezTo>
                    <a:pt x="10" y="89"/>
                    <a:pt x="10" y="90"/>
                    <a:pt x="10" y="92"/>
                  </a:cubicBezTo>
                  <a:cubicBezTo>
                    <a:pt x="10" y="96"/>
                    <a:pt x="11" y="99"/>
                    <a:pt x="11" y="102"/>
                  </a:cubicBezTo>
                  <a:cubicBezTo>
                    <a:pt x="12" y="111"/>
                    <a:pt x="14" y="120"/>
                    <a:pt x="11" y="129"/>
                  </a:cubicBezTo>
                  <a:cubicBezTo>
                    <a:pt x="10" y="132"/>
                    <a:pt x="8" y="135"/>
                    <a:pt x="7" y="138"/>
                  </a:cubicBezTo>
                  <a:cubicBezTo>
                    <a:pt x="6" y="140"/>
                    <a:pt x="4" y="143"/>
                    <a:pt x="4" y="145"/>
                  </a:cubicBezTo>
                  <a:cubicBezTo>
                    <a:pt x="1" y="153"/>
                    <a:pt x="0" y="161"/>
                    <a:pt x="3" y="169"/>
                  </a:cubicBezTo>
                  <a:cubicBezTo>
                    <a:pt x="5" y="174"/>
                    <a:pt x="7" y="179"/>
                    <a:pt x="11" y="184"/>
                  </a:cubicBezTo>
                  <a:cubicBezTo>
                    <a:pt x="16" y="193"/>
                    <a:pt x="23" y="203"/>
                    <a:pt x="34" y="209"/>
                  </a:cubicBezTo>
                  <a:cubicBezTo>
                    <a:pt x="38" y="211"/>
                    <a:pt x="42" y="212"/>
                    <a:pt x="46" y="213"/>
                  </a:cubicBezTo>
                  <a:cubicBezTo>
                    <a:pt x="59" y="215"/>
                    <a:pt x="72" y="211"/>
                    <a:pt x="86" y="206"/>
                  </a:cubicBezTo>
                  <a:cubicBezTo>
                    <a:pt x="93" y="204"/>
                    <a:pt x="101" y="202"/>
                    <a:pt x="108" y="200"/>
                  </a:cubicBezTo>
                  <a:cubicBezTo>
                    <a:pt x="117" y="198"/>
                    <a:pt x="126" y="196"/>
                    <a:pt x="135" y="193"/>
                  </a:cubicBezTo>
                  <a:cubicBezTo>
                    <a:pt x="147" y="189"/>
                    <a:pt x="160" y="184"/>
                    <a:pt x="174" y="177"/>
                  </a:cubicBezTo>
                  <a:cubicBezTo>
                    <a:pt x="193" y="167"/>
                    <a:pt x="219" y="151"/>
                    <a:pt x="222" y="124"/>
                  </a:cubicBezTo>
                  <a:cubicBezTo>
                    <a:pt x="225" y="109"/>
                    <a:pt x="219" y="96"/>
                    <a:pt x="214" y="87"/>
                  </a:cubicBezTo>
                  <a:cubicBezTo>
                    <a:pt x="212" y="83"/>
                    <a:pt x="209" y="78"/>
                    <a:pt x="207" y="74"/>
                  </a:cubicBezTo>
                  <a:cubicBezTo>
                    <a:pt x="203" y="67"/>
                    <a:pt x="199" y="60"/>
                    <a:pt x="196" y="53"/>
                  </a:cubicBezTo>
                  <a:cubicBezTo>
                    <a:pt x="195" y="51"/>
                    <a:pt x="194" y="49"/>
                    <a:pt x="194" y="47"/>
                  </a:cubicBezTo>
                  <a:cubicBezTo>
                    <a:pt x="193" y="45"/>
                    <a:pt x="192" y="43"/>
                    <a:pt x="191" y="40"/>
                  </a:cubicBezTo>
                  <a:cubicBezTo>
                    <a:pt x="188" y="30"/>
                    <a:pt x="184" y="20"/>
                    <a:pt x="177" y="12"/>
                  </a:cubicBezTo>
                  <a:cubicBezTo>
                    <a:pt x="170" y="5"/>
                    <a:pt x="162" y="1"/>
                    <a:pt x="153" y="1"/>
                  </a:cubicBezTo>
                  <a:cubicBezTo>
                    <a:pt x="153" y="1"/>
                    <a:pt x="152" y="1"/>
                    <a:pt x="152" y="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20" name="Freeform 7">
              <a:extLst>
                <a:ext uri="{FF2B5EF4-FFF2-40B4-BE49-F238E27FC236}">
                  <a16:creationId xmlns:a16="http://schemas.microsoft.com/office/drawing/2014/main" id="{8E0466AF-F1B0-4FAA-B653-47FDE0955CFE}"/>
                </a:ext>
              </a:extLst>
            </p:cNvPr>
            <p:cNvSpPr>
              <a:spLocks noEditPoints="1"/>
            </p:cNvSpPr>
            <p:nvPr/>
          </p:nvSpPr>
          <p:spPr bwMode="auto">
            <a:xfrm>
              <a:off x="5976" y="1992"/>
              <a:ext cx="275" cy="252"/>
            </a:xfrm>
            <a:custGeom>
              <a:avLst/>
              <a:gdLst>
                <a:gd name="T0" fmla="*/ 60 w 371"/>
                <a:gd name="T1" fmla="*/ 330 h 340"/>
                <a:gd name="T2" fmla="*/ 6 w 371"/>
                <a:gd name="T3" fmla="*/ 258 h 340"/>
                <a:gd name="T4" fmla="*/ 14 w 371"/>
                <a:gd name="T5" fmla="*/ 200 h 340"/>
                <a:gd name="T6" fmla="*/ 25 w 371"/>
                <a:gd name="T7" fmla="*/ 150 h 340"/>
                <a:gd name="T8" fmla="*/ 25 w 371"/>
                <a:gd name="T9" fmla="*/ 125 h 340"/>
                <a:gd name="T10" fmla="*/ 63 w 371"/>
                <a:gd name="T11" fmla="*/ 68 h 340"/>
                <a:gd name="T12" fmla="*/ 112 w 371"/>
                <a:gd name="T13" fmla="*/ 52 h 340"/>
                <a:gd name="T14" fmla="*/ 180 w 371"/>
                <a:gd name="T15" fmla="*/ 30 h 340"/>
                <a:gd name="T16" fmla="*/ 263 w 371"/>
                <a:gd name="T17" fmla="*/ 0 h 340"/>
                <a:gd name="T18" fmla="*/ 323 w 371"/>
                <a:gd name="T19" fmla="*/ 63 h 340"/>
                <a:gd name="T20" fmla="*/ 330 w 371"/>
                <a:gd name="T21" fmla="*/ 83 h 340"/>
                <a:gd name="T22" fmla="*/ 356 w 371"/>
                <a:gd name="T23" fmla="*/ 133 h 340"/>
                <a:gd name="T24" fmla="*/ 286 w 371"/>
                <a:gd name="T25" fmla="*/ 281 h 340"/>
                <a:gd name="T26" fmla="*/ 198 w 371"/>
                <a:gd name="T27" fmla="*/ 314 h 340"/>
                <a:gd name="T28" fmla="*/ 152 w 371"/>
                <a:gd name="T29" fmla="*/ 327 h 340"/>
                <a:gd name="T30" fmla="*/ 82 w 371"/>
                <a:gd name="T31" fmla="*/ 339 h 340"/>
                <a:gd name="T32" fmla="*/ 183 w 371"/>
                <a:gd name="T33" fmla="*/ 37 h 340"/>
                <a:gd name="T34" fmla="*/ 114 w 371"/>
                <a:gd name="T35" fmla="*/ 58 h 340"/>
                <a:gd name="T36" fmla="*/ 66 w 371"/>
                <a:gd name="T37" fmla="*/ 74 h 340"/>
                <a:gd name="T38" fmla="*/ 32 w 371"/>
                <a:gd name="T39" fmla="*/ 126 h 340"/>
                <a:gd name="T40" fmla="*/ 32 w 371"/>
                <a:gd name="T41" fmla="*/ 150 h 340"/>
                <a:gd name="T42" fmla="*/ 20 w 371"/>
                <a:gd name="T43" fmla="*/ 203 h 340"/>
                <a:gd name="T44" fmla="*/ 12 w 371"/>
                <a:gd name="T45" fmla="*/ 256 h 340"/>
                <a:gd name="T46" fmla="*/ 64 w 371"/>
                <a:gd name="T47" fmla="*/ 324 h 340"/>
                <a:gd name="T48" fmla="*/ 150 w 371"/>
                <a:gd name="T49" fmla="*/ 320 h 340"/>
                <a:gd name="T50" fmla="*/ 197 w 371"/>
                <a:gd name="T51" fmla="*/ 307 h 340"/>
                <a:gd name="T52" fmla="*/ 283 w 371"/>
                <a:gd name="T53" fmla="*/ 275 h 340"/>
                <a:gd name="T54" fmla="*/ 350 w 371"/>
                <a:gd name="T55" fmla="*/ 136 h 340"/>
                <a:gd name="T56" fmla="*/ 324 w 371"/>
                <a:gd name="T57" fmla="*/ 86 h 340"/>
                <a:gd name="T58" fmla="*/ 316 w 371"/>
                <a:gd name="T59" fmla="*/ 65 h 340"/>
                <a:gd name="T60" fmla="*/ 263 w 371"/>
                <a:gd name="T61" fmla="*/ 7 h 340"/>
                <a:gd name="T62" fmla="*/ 199 w 371"/>
                <a:gd name="T63" fmla="*/ 2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340">
                  <a:moveTo>
                    <a:pt x="82" y="339"/>
                  </a:moveTo>
                  <a:cubicBezTo>
                    <a:pt x="75" y="337"/>
                    <a:pt x="67" y="334"/>
                    <a:pt x="60" y="330"/>
                  </a:cubicBezTo>
                  <a:cubicBezTo>
                    <a:pt x="41" y="319"/>
                    <a:pt x="29" y="301"/>
                    <a:pt x="19" y="285"/>
                  </a:cubicBezTo>
                  <a:cubicBezTo>
                    <a:pt x="15" y="278"/>
                    <a:pt x="9" y="269"/>
                    <a:pt x="6" y="258"/>
                  </a:cubicBezTo>
                  <a:cubicBezTo>
                    <a:pt x="0" y="242"/>
                    <a:pt x="1" y="227"/>
                    <a:pt x="7" y="213"/>
                  </a:cubicBezTo>
                  <a:cubicBezTo>
                    <a:pt x="9" y="208"/>
                    <a:pt x="11" y="204"/>
                    <a:pt x="14" y="200"/>
                  </a:cubicBezTo>
                  <a:cubicBezTo>
                    <a:pt x="16" y="195"/>
                    <a:pt x="19" y="190"/>
                    <a:pt x="21" y="185"/>
                  </a:cubicBezTo>
                  <a:cubicBezTo>
                    <a:pt x="25" y="174"/>
                    <a:pt x="25" y="162"/>
                    <a:pt x="25" y="150"/>
                  </a:cubicBezTo>
                  <a:cubicBezTo>
                    <a:pt x="25" y="145"/>
                    <a:pt x="24" y="139"/>
                    <a:pt x="25" y="134"/>
                  </a:cubicBezTo>
                  <a:cubicBezTo>
                    <a:pt x="25" y="131"/>
                    <a:pt x="25" y="128"/>
                    <a:pt x="25" y="125"/>
                  </a:cubicBezTo>
                  <a:cubicBezTo>
                    <a:pt x="28" y="108"/>
                    <a:pt x="35" y="92"/>
                    <a:pt x="45" y="82"/>
                  </a:cubicBezTo>
                  <a:cubicBezTo>
                    <a:pt x="50" y="76"/>
                    <a:pt x="56" y="72"/>
                    <a:pt x="63" y="68"/>
                  </a:cubicBezTo>
                  <a:cubicBezTo>
                    <a:pt x="72" y="63"/>
                    <a:pt x="81" y="59"/>
                    <a:pt x="93" y="56"/>
                  </a:cubicBezTo>
                  <a:cubicBezTo>
                    <a:pt x="99" y="55"/>
                    <a:pt x="106" y="53"/>
                    <a:pt x="112" y="52"/>
                  </a:cubicBezTo>
                  <a:cubicBezTo>
                    <a:pt x="121" y="49"/>
                    <a:pt x="130" y="47"/>
                    <a:pt x="139" y="45"/>
                  </a:cubicBezTo>
                  <a:cubicBezTo>
                    <a:pt x="154" y="40"/>
                    <a:pt x="167" y="36"/>
                    <a:pt x="180" y="30"/>
                  </a:cubicBezTo>
                  <a:cubicBezTo>
                    <a:pt x="185" y="28"/>
                    <a:pt x="191" y="25"/>
                    <a:pt x="196" y="23"/>
                  </a:cubicBezTo>
                  <a:cubicBezTo>
                    <a:pt x="218" y="11"/>
                    <a:pt x="241" y="0"/>
                    <a:pt x="263" y="0"/>
                  </a:cubicBezTo>
                  <a:cubicBezTo>
                    <a:pt x="279" y="1"/>
                    <a:pt x="293" y="8"/>
                    <a:pt x="305" y="24"/>
                  </a:cubicBezTo>
                  <a:cubicBezTo>
                    <a:pt x="313" y="35"/>
                    <a:pt x="318" y="49"/>
                    <a:pt x="323" y="63"/>
                  </a:cubicBezTo>
                  <a:cubicBezTo>
                    <a:pt x="324" y="67"/>
                    <a:pt x="326" y="71"/>
                    <a:pt x="327" y="76"/>
                  </a:cubicBezTo>
                  <a:cubicBezTo>
                    <a:pt x="328" y="78"/>
                    <a:pt x="329" y="81"/>
                    <a:pt x="330" y="83"/>
                  </a:cubicBezTo>
                  <a:cubicBezTo>
                    <a:pt x="334" y="93"/>
                    <a:pt x="340" y="102"/>
                    <a:pt x="345" y="112"/>
                  </a:cubicBezTo>
                  <a:cubicBezTo>
                    <a:pt x="349" y="118"/>
                    <a:pt x="353" y="126"/>
                    <a:pt x="356" y="133"/>
                  </a:cubicBezTo>
                  <a:cubicBezTo>
                    <a:pt x="363" y="146"/>
                    <a:pt x="371" y="166"/>
                    <a:pt x="367" y="189"/>
                  </a:cubicBezTo>
                  <a:cubicBezTo>
                    <a:pt x="362" y="223"/>
                    <a:pt x="335" y="254"/>
                    <a:pt x="286" y="281"/>
                  </a:cubicBezTo>
                  <a:cubicBezTo>
                    <a:pt x="266" y="293"/>
                    <a:pt x="248" y="301"/>
                    <a:pt x="232" y="306"/>
                  </a:cubicBezTo>
                  <a:cubicBezTo>
                    <a:pt x="220" y="309"/>
                    <a:pt x="209" y="312"/>
                    <a:pt x="198" y="314"/>
                  </a:cubicBezTo>
                  <a:cubicBezTo>
                    <a:pt x="193" y="315"/>
                    <a:pt x="193" y="315"/>
                    <a:pt x="193" y="315"/>
                  </a:cubicBezTo>
                  <a:cubicBezTo>
                    <a:pt x="179" y="318"/>
                    <a:pt x="165" y="322"/>
                    <a:pt x="152" y="327"/>
                  </a:cubicBezTo>
                  <a:cubicBezTo>
                    <a:pt x="133" y="334"/>
                    <a:pt x="114" y="340"/>
                    <a:pt x="96" y="340"/>
                  </a:cubicBezTo>
                  <a:cubicBezTo>
                    <a:pt x="91" y="340"/>
                    <a:pt x="87" y="340"/>
                    <a:pt x="82" y="339"/>
                  </a:cubicBezTo>
                  <a:moveTo>
                    <a:pt x="199" y="29"/>
                  </a:moveTo>
                  <a:cubicBezTo>
                    <a:pt x="194" y="31"/>
                    <a:pt x="189" y="34"/>
                    <a:pt x="183" y="37"/>
                  </a:cubicBezTo>
                  <a:cubicBezTo>
                    <a:pt x="170" y="43"/>
                    <a:pt x="157" y="47"/>
                    <a:pt x="141" y="51"/>
                  </a:cubicBezTo>
                  <a:cubicBezTo>
                    <a:pt x="132" y="54"/>
                    <a:pt x="123" y="56"/>
                    <a:pt x="114" y="58"/>
                  </a:cubicBezTo>
                  <a:cubicBezTo>
                    <a:pt x="107" y="60"/>
                    <a:pt x="101" y="61"/>
                    <a:pt x="95" y="63"/>
                  </a:cubicBezTo>
                  <a:cubicBezTo>
                    <a:pt x="84" y="66"/>
                    <a:pt x="75" y="69"/>
                    <a:pt x="66" y="74"/>
                  </a:cubicBezTo>
                  <a:cubicBezTo>
                    <a:pt x="60" y="78"/>
                    <a:pt x="54" y="81"/>
                    <a:pt x="50" y="86"/>
                  </a:cubicBezTo>
                  <a:cubicBezTo>
                    <a:pt x="41" y="96"/>
                    <a:pt x="35" y="110"/>
                    <a:pt x="32" y="126"/>
                  </a:cubicBezTo>
                  <a:cubicBezTo>
                    <a:pt x="32" y="129"/>
                    <a:pt x="32" y="132"/>
                    <a:pt x="32" y="134"/>
                  </a:cubicBezTo>
                  <a:cubicBezTo>
                    <a:pt x="31" y="140"/>
                    <a:pt x="32" y="145"/>
                    <a:pt x="32" y="150"/>
                  </a:cubicBezTo>
                  <a:cubicBezTo>
                    <a:pt x="32" y="162"/>
                    <a:pt x="32" y="175"/>
                    <a:pt x="27" y="188"/>
                  </a:cubicBezTo>
                  <a:cubicBezTo>
                    <a:pt x="25" y="193"/>
                    <a:pt x="22" y="198"/>
                    <a:pt x="20" y="203"/>
                  </a:cubicBezTo>
                  <a:cubicBezTo>
                    <a:pt x="17" y="207"/>
                    <a:pt x="15" y="211"/>
                    <a:pt x="13" y="215"/>
                  </a:cubicBezTo>
                  <a:cubicBezTo>
                    <a:pt x="8" y="228"/>
                    <a:pt x="7" y="242"/>
                    <a:pt x="12" y="256"/>
                  </a:cubicBezTo>
                  <a:cubicBezTo>
                    <a:pt x="16" y="266"/>
                    <a:pt x="21" y="275"/>
                    <a:pt x="25" y="281"/>
                  </a:cubicBezTo>
                  <a:cubicBezTo>
                    <a:pt x="35" y="297"/>
                    <a:pt x="46" y="314"/>
                    <a:pt x="64" y="324"/>
                  </a:cubicBezTo>
                  <a:cubicBezTo>
                    <a:pt x="70" y="328"/>
                    <a:pt x="77" y="331"/>
                    <a:pt x="84" y="332"/>
                  </a:cubicBezTo>
                  <a:cubicBezTo>
                    <a:pt x="105" y="336"/>
                    <a:pt x="127" y="328"/>
                    <a:pt x="150" y="320"/>
                  </a:cubicBezTo>
                  <a:cubicBezTo>
                    <a:pt x="163" y="316"/>
                    <a:pt x="177" y="311"/>
                    <a:pt x="192" y="308"/>
                  </a:cubicBezTo>
                  <a:cubicBezTo>
                    <a:pt x="197" y="307"/>
                    <a:pt x="197" y="307"/>
                    <a:pt x="197" y="307"/>
                  </a:cubicBezTo>
                  <a:cubicBezTo>
                    <a:pt x="208" y="305"/>
                    <a:pt x="219" y="303"/>
                    <a:pt x="230" y="299"/>
                  </a:cubicBezTo>
                  <a:cubicBezTo>
                    <a:pt x="246" y="294"/>
                    <a:pt x="263" y="287"/>
                    <a:pt x="283" y="275"/>
                  </a:cubicBezTo>
                  <a:cubicBezTo>
                    <a:pt x="330" y="249"/>
                    <a:pt x="356" y="220"/>
                    <a:pt x="361" y="188"/>
                  </a:cubicBezTo>
                  <a:cubicBezTo>
                    <a:pt x="363" y="172"/>
                    <a:pt x="360" y="156"/>
                    <a:pt x="350" y="136"/>
                  </a:cubicBezTo>
                  <a:cubicBezTo>
                    <a:pt x="347" y="129"/>
                    <a:pt x="343" y="122"/>
                    <a:pt x="339" y="115"/>
                  </a:cubicBezTo>
                  <a:cubicBezTo>
                    <a:pt x="334" y="106"/>
                    <a:pt x="328" y="96"/>
                    <a:pt x="324" y="86"/>
                  </a:cubicBezTo>
                  <a:cubicBezTo>
                    <a:pt x="323" y="83"/>
                    <a:pt x="322" y="81"/>
                    <a:pt x="321" y="78"/>
                  </a:cubicBezTo>
                  <a:cubicBezTo>
                    <a:pt x="319" y="74"/>
                    <a:pt x="318" y="69"/>
                    <a:pt x="316" y="65"/>
                  </a:cubicBezTo>
                  <a:cubicBezTo>
                    <a:pt x="311" y="51"/>
                    <a:pt x="307" y="38"/>
                    <a:pt x="299" y="28"/>
                  </a:cubicBezTo>
                  <a:cubicBezTo>
                    <a:pt x="289" y="14"/>
                    <a:pt x="277" y="8"/>
                    <a:pt x="263" y="7"/>
                  </a:cubicBezTo>
                  <a:cubicBezTo>
                    <a:pt x="262" y="7"/>
                    <a:pt x="262" y="7"/>
                    <a:pt x="261" y="7"/>
                  </a:cubicBezTo>
                  <a:cubicBezTo>
                    <a:pt x="241" y="7"/>
                    <a:pt x="220" y="18"/>
                    <a:pt x="199" y="2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21" name="Freeform 8">
              <a:extLst>
                <a:ext uri="{FF2B5EF4-FFF2-40B4-BE49-F238E27FC236}">
                  <a16:creationId xmlns:a16="http://schemas.microsoft.com/office/drawing/2014/main" id="{37D1DBFD-CEB2-4610-8E22-3A72F9209907}"/>
                </a:ext>
              </a:extLst>
            </p:cNvPr>
            <p:cNvSpPr>
              <a:spLocks noEditPoints="1"/>
            </p:cNvSpPr>
            <p:nvPr/>
          </p:nvSpPr>
          <p:spPr bwMode="auto">
            <a:xfrm>
              <a:off x="5910" y="1966"/>
              <a:ext cx="372" cy="339"/>
            </a:xfrm>
            <a:custGeom>
              <a:avLst/>
              <a:gdLst>
                <a:gd name="T0" fmla="*/ 83 w 502"/>
                <a:gd name="T1" fmla="*/ 441 h 458"/>
                <a:gd name="T2" fmla="*/ 8 w 502"/>
                <a:gd name="T3" fmla="*/ 340 h 458"/>
                <a:gd name="T4" fmla="*/ 19 w 502"/>
                <a:gd name="T5" fmla="*/ 260 h 458"/>
                <a:gd name="T6" fmla="*/ 38 w 502"/>
                <a:gd name="T7" fmla="*/ 193 h 458"/>
                <a:gd name="T8" fmla="*/ 41 w 502"/>
                <a:gd name="T9" fmla="*/ 161 h 458"/>
                <a:gd name="T10" fmla="*/ 97 w 502"/>
                <a:gd name="T11" fmla="*/ 93 h 458"/>
                <a:gd name="T12" fmla="*/ 139 w 502"/>
                <a:gd name="T13" fmla="*/ 84 h 458"/>
                <a:gd name="T14" fmla="*/ 256 w 502"/>
                <a:gd name="T15" fmla="*/ 43 h 458"/>
                <a:gd name="T16" fmla="*/ 366 w 502"/>
                <a:gd name="T17" fmla="*/ 1 h 458"/>
                <a:gd name="T18" fmla="*/ 440 w 502"/>
                <a:gd name="T19" fmla="*/ 82 h 458"/>
                <a:gd name="T20" fmla="*/ 451 w 502"/>
                <a:gd name="T21" fmla="*/ 112 h 458"/>
                <a:gd name="T22" fmla="*/ 485 w 502"/>
                <a:gd name="T23" fmla="*/ 177 h 458"/>
                <a:gd name="T24" fmla="*/ 389 w 502"/>
                <a:gd name="T25" fmla="*/ 375 h 458"/>
                <a:gd name="T26" fmla="*/ 280 w 502"/>
                <a:gd name="T27" fmla="*/ 416 h 458"/>
                <a:gd name="T28" fmla="*/ 209 w 502"/>
                <a:gd name="T29" fmla="*/ 436 h 458"/>
                <a:gd name="T30" fmla="*/ 113 w 502"/>
                <a:gd name="T31" fmla="*/ 453 h 458"/>
                <a:gd name="T32" fmla="*/ 256 w 502"/>
                <a:gd name="T33" fmla="*/ 44 h 458"/>
                <a:gd name="T34" fmla="*/ 139 w 502"/>
                <a:gd name="T35" fmla="*/ 85 h 458"/>
                <a:gd name="T36" fmla="*/ 97 w 502"/>
                <a:gd name="T37" fmla="*/ 94 h 458"/>
                <a:gd name="T38" fmla="*/ 42 w 502"/>
                <a:gd name="T39" fmla="*/ 161 h 458"/>
                <a:gd name="T40" fmla="*/ 39 w 502"/>
                <a:gd name="T41" fmla="*/ 193 h 458"/>
                <a:gd name="T42" fmla="*/ 20 w 502"/>
                <a:gd name="T43" fmla="*/ 260 h 458"/>
                <a:gd name="T44" fmla="*/ 9 w 502"/>
                <a:gd name="T45" fmla="*/ 340 h 458"/>
                <a:gd name="T46" fmla="*/ 83 w 502"/>
                <a:gd name="T47" fmla="*/ 441 h 458"/>
                <a:gd name="T48" fmla="*/ 208 w 502"/>
                <a:gd name="T49" fmla="*/ 435 h 458"/>
                <a:gd name="T50" fmla="*/ 280 w 502"/>
                <a:gd name="T51" fmla="*/ 415 h 458"/>
                <a:gd name="T52" fmla="*/ 388 w 502"/>
                <a:gd name="T53" fmla="*/ 374 h 458"/>
                <a:gd name="T54" fmla="*/ 484 w 502"/>
                <a:gd name="T55" fmla="*/ 177 h 458"/>
                <a:gd name="T56" fmla="*/ 451 w 502"/>
                <a:gd name="T57" fmla="*/ 112 h 458"/>
                <a:gd name="T58" fmla="*/ 440 w 502"/>
                <a:gd name="T59" fmla="*/ 82 h 458"/>
                <a:gd name="T60" fmla="*/ 366 w 502"/>
                <a:gd name="T61" fmla="*/ 2 h 458"/>
                <a:gd name="T62" fmla="*/ 269 w 502"/>
                <a:gd name="T63" fmla="*/ 3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2" h="458">
                  <a:moveTo>
                    <a:pt x="113" y="453"/>
                  </a:moveTo>
                  <a:cubicBezTo>
                    <a:pt x="103" y="451"/>
                    <a:pt x="93" y="447"/>
                    <a:pt x="83" y="441"/>
                  </a:cubicBezTo>
                  <a:cubicBezTo>
                    <a:pt x="58" y="426"/>
                    <a:pt x="42" y="402"/>
                    <a:pt x="27" y="378"/>
                  </a:cubicBezTo>
                  <a:cubicBezTo>
                    <a:pt x="20" y="368"/>
                    <a:pt x="13" y="354"/>
                    <a:pt x="8" y="340"/>
                  </a:cubicBezTo>
                  <a:cubicBezTo>
                    <a:pt x="0" y="318"/>
                    <a:pt x="1" y="298"/>
                    <a:pt x="9" y="278"/>
                  </a:cubicBezTo>
                  <a:cubicBezTo>
                    <a:pt x="12" y="272"/>
                    <a:pt x="16" y="266"/>
                    <a:pt x="19" y="260"/>
                  </a:cubicBezTo>
                  <a:cubicBezTo>
                    <a:pt x="23" y="253"/>
                    <a:pt x="28" y="247"/>
                    <a:pt x="30" y="240"/>
                  </a:cubicBezTo>
                  <a:cubicBezTo>
                    <a:pt x="37" y="224"/>
                    <a:pt x="37" y="208"/>
                    <a:pt x="38" y="193"/>
                  </a:cubicBezTo>
                  <a:cubicBezTo>
                    <a:pt x="38" y="186"/>
                    <a:pt x="39" y="179"/>
                    <a:pt x="39" y="172"/>
                  </a:cubicBezTo>
                  <a:cubicBezTo>
                    <a:pt x="40" y="168"/>
                    <a:pt x="40" y="164"/>
                    <a:pt x="41" y="161"/>
                  </a:cubicBezTo>
                  <a:cubicBezTo>
                    <a:pt x="46" y="138"/>
                    <a:pt x="57" y="119"/>
                    <a:pt x="71" y="107"/>
                  </a:cubicBezTo>
                  <a:cubicBezTo>
                    <a:pt x="78" y="101"/>
                    <a:pt x="86" y="97"/>
                    <a:pt x="97" y="93"/>
                  </a:cubicBezTo>
                  <a:cubicBezTo>
                    <a:pt x="108" y="90"/>
                    <a:pt x="118" y="88"/>
                    <a:pt x="132" y="85"/>
                  </a:cubicBezTo>
                  <a:cubicBezTo>
                    <a:pt x="134" y="85"/>
                    <a:pt x="137" y="84"/>
                    <a:pt x="139" y="84"/>
                  </a:cubicBezTo>
                  <a:cubicBezTo>
                    <a:pt x="160" y="80"/>
                    <a:pt x="181" y="74"/>
                    <a:pt x="200" y="67"/>
                  </a:cubicBezTo>
                  <a:cubicBezTo>
                    <a:pt x="222" y="59"/>
                    <a:pt x="240" y="52"/>
                    <a:pt x="256" y="43"/>
                  </a:cubicBezTo>
                  <a:cubicBezTo>
                    <a:pt x="260" y="41"/>
                    <a:pt x="264" y="39"/>
                    <a:pt x="268" y="36"/>
                  </a:cubicBezTo>
                  <a:cubicBezTo>
                    <a:pt x="299" y="19"/>
                    <a:pt x="335" y="0"/>
                    <a:pt x="366" y="1"/>
                  </a:cubicBezTo>
                  <a:cubicBezTo>
                    <a:pt x="388" y="3"/>
                    <a:pt x="406" y="14"/>
                    <a:pt x="420" y="35"/>
                  </a:cubicBezTo>
                  <a:cubicBezTo>
                    <a:pt x="429" y="48"/>
                    <a:pt x="435" y="66"/>
                    <a:pt x="440" y="82"/>
                  </a:cubicBezTo>
                  <a:cubicBezTo>
                    <a:pt x="442" y="89"/>
                    <a:pt x="445" y="95"/>
                    <a:pt x="447" y="102"/>
                  </a:cubicBezTo>
                  <a:cubicBezTo>
                    <a:pt x="448" y="105"/>
                    <a:pt x="450" y="109"/>
                    <a:pt x="451" y="112"/>
                  </a:cubicBezTo>
                  <a:cubicBezTo>
                    <a:pt x="457" y="124"/>
                    <a:pt x="463" y="136"/>
                    <a:pt x="470" y="148"/>
                  </a:cubicBezTo>
                  <a:cubicBezTo>
                    <a:pt x="475" y="157"/>
                    <a:pt x="480" y="167"/>
                    <a:pt x="485" y="177"/>
                  </a:cubicBezTo>
                  <a:cubicBezTo>
                    <a:pt x="498" y="204"/>
                    <a:pt x="502" y="225"/>
                    <a:pt x="498" y="248"/>
                  </a:cubicBezTo>
                  <a:cubicBezTo>
                    <a:pt x="494" y="279"/>
                    <a:pt x="471" y="326"/>
                    <a:pt x="389" y="375"/>
                  </a:cubicBezTo>
                  <a:cubicBezTo>
                    <a:pt x="362" y="391"/>
                    <a:pt x="340" y="401"/>
                    <a:pt x="319" y="407"/>
                  </a:cubicBezTo>
                  <a:cubicBezTo>
                    <a:pt x="306" y="411"/>
                    <a:pt x="293" y="414"/>
                    <a:pt x="280" y="416"/>
                  </a:cubicBezTo>
                  <a:cubicBezTo>
                    <a:pt x="276" y="417"/>
                    <a:pt x="273" y="417"/>
                    <a:pt x="269" y="418"/>
                  </a:cubicBezTo>
                  <a:cubicBezTo>
                    <a:pt x="248" y="422"/>
                    <a:pt x="228" y="429"/>
                    <a:pt x="209" y="436"/>
                  </a:cubicBezTo>
                  <a:cubicBezTo>
                    <a:pt x="182" y="445"/>
                    <a:pt x="156" y="454"/>
                    <a:pt x="131" y="454"/>
                  </a:cubicBezTo>
                  <a:cubicBezTo>
                    <a:pt x="125" y="454"/>
                    <a:pt x="119" y="454"/>
                    <a:pt x="113" y="453"/>
                  </a:cubicBezTo>
                  <a:moveTo>
                    <a:pt x="269" y="37"/>
                  </a:moveTo>
                  <a:cubicBezTo>
                    <a:pt x="264" y="39"/>
                    <a:pt x="260" y="42"/>
                    <a:pt x="256" y="44"/>
                  </a:cubicBezTo>
                  <a:cubicBezTo>
                    <a:pt x="240" y="52"/>
                    <a:pt x="223" y="60"/>
                    <a:pt x="200" y="68"/>
                  </a:cubicBezTo>
                  <a:cubicBezTo>
                    <a:pt x="181" y="75"/>
                    <a:pt x="160" y="80"/>
                    <a:pt x="139" y="85"/>
                  </a:cubicBezTo>
                  <a:cubicBezTo>
                    <a:pt x="137" y="85"/>
                    <a:pt x="134" y="86"/>
                    <a:pt x="132" y="86"/>
                  </a:cubicBezTo>
                  <a:cubicBezTo>
                    <a:pt x="118" y="89"/>
                    <a:pt x="108" y="91"/>
                    <a:pt x="97" y="94"/>
                  </a:cubicBezTo>
                  <a:cubicBezTo>
                    <a:pt x="87" y="97"/>
                    <a:pt x="79" y="102"/>
                    <a:pt x="71" y="108"/>
                  </a:cubicBezTo>
                  <a:cubicBezTo>
                    <a:pt x="57" y="119"/>
                    <a:pt x="47" y="139"/>
                    <a:pt x="42" y="161"/>
                  </a:cubicBezTo>
                  <a:cubicBezTo>
                    <a:pt x="41" y="164"/>
                    <a:pt x="41" y="168"/>
                    <a:pt x="40" y="172"/>
                  </a:cubicBezTo>
                  <a:cubicBezTo>
                    <a:pt x="39" y="179"/>
                    <a:pt x="39" y="186"/>
                    <a:pt x="39" y="193"/>
                  </a:cubicBezTo>
                  <a:cubicBezTo>
                    <a:pt x="38" y="208"/>
                    <a:pt x="37" y="224"/>
                    <a:pt x="31" y="240"/>
                  </a:cubicBezTo>
                  <a:cubicBezTo>
                    <a:pt x="28" y="247"/>
                    <a:pt x="24" y="254"/>
                    <a:pt x="20" y="260"/>
                  </a:cubicBezTo>
                  <a:cubicBezTo>
                    <a:pt x="16" y="266"/>
                    <a:pt x="13" y="272"/>
                    <a:pt x="10" y="279"/>
                  </a:cubicBezTo>
                  <a:cubicBezTo>
                    <a:pt x="1" y="298"/>
                    <a:pt x="1" y="318"/>
                    <a:pt x="9" y="340"/>
                  </a:cubicBezTo>
                  <a:cubicBezTo>
                    <a:pt x="13" y="354"/>
                    <a:pt x="21" y="367"/>
                    <a:pt x="27" y="377"/>
                  </a:cubicBezTo>
                  <a:cubicBezTo>
                    <a:pt x="43" y="402"/>
                    <a:pt x="58" y="425"/>
                    <a:pt x="83" y="441"/>
                  </a:cubicBezTo>
                  <a:cubicBezTo>
                    <a:pt x="93" y="446"/>
                    <a:pt x="103" y="450"/>
                    <a:pt x="113" y="452"/>
                  </a:cubicBezTo>
                  <a:cubicBezTo>
                    <a:pt x="144" y="458"/>
                    <a:pt x="175" y="447"/>
                    <a:pt x="208" y="435"/>
                  </a:cubicBezTo>
                  <a:cubicBezTo>
                    <a:pt x="228" y="428"/>
                    <a:pt x="248" y="421"/>
                    <a:pt x="269" y="417"/>
                  </a:cubicBezTo>
                  <a:cubicBezTo>
                    <a:pt x="273" y="416"/>
                    <a:pt x="276" y="416"/>
                    <a:pt x="280" y="415"/>
                  </a:cubicBezTo>
                  <a:cubicBezTo>
                    <a:pt x="293" y="413"/>
                    <a:pt x="306" y="410"/>
                    <a:pt x="319" y="406"/>
                  </a:cubicBezTo>
                  <a:cubicBezTo>
                    <a:pt x="340" y="400"/>
                    <a:pt x="362" y="390"/>
                    <a:pt x="388" y="374"/>
                  </a:cubicBezTo>
                  <a:cubicBezTo>
                    <a:pt x="470" y="326"/>
                    <a:pt x="493" y="278"/>
                    <a:pt x="498" y="247"/>
                  </a:cubicBezTo>
                  <a:cubicBezTo>
                    <a:pt x="501" y="225"/>
                    <a:pt x="497" y="204"/>
                    <a:pt x="484" y="177"/>
                  </a:cubicBezTo>
                  <a:cubicBezTo>
                    <a:pt x="480" y="167"/>
                    <a:pt x="474" y="158"/>
                    <a:pt x="469" y="148"/>
                  </a:cubicBezTo>
                  <a:cubicBezTo>
                    <a:pt x="463" y="137"/>
                    <a:pt x="456" y="125"/>
                    <a:pt x="451" y="112"/>
                  </a:cubicBezTo>
                  <a:cubicBezTo>
                    <a:pt x="449" y="109"/>
                    <a:pt x="448" y="106"/>
                    <a:pt x="446" y="102"/>
                  </a:cubicBezTo>
                  <a:cubicBezTo>
                    <a:pt x="444" y="96"/>
                    <a:pt x="442" y="89"/>
                    <a:pt x="440" y="82"/>
                  </a:cubicBezTo>
                  <a:cubicBezTo>
                    <a:pt x="434" y="66"/>
                    <a:pt x="428" y="49"/>
                    <a:pt x="419" y="35"/>
                  </a:cubicBezTo>
                  <a:cubicBezTo>
                    <a:pt x="405" y="14"/>
                    <a:pt x="387" y="3"/>
                    <a:pt x="366" y="2"/>
                  </a:cubicBezTo>
                  <a:cubicBezTo>
                    <a:pt x="365" y="2"/>
                    <a:pt x="364" y="2"/>
                    <a:pt x="362" y="2"/>
                  </a:cubicBezTo>
                  <a:cubicBezTo>
                    <a:pt x="332" y="2"/>
                    <a:pt x="298" y="21"/>
                    <a:pt x="269" y="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22" name="Freeform 9">
              <a:extLst>
                <a:ext uri="{FF2B5EF4-FFF2-40B4-BE49-F238E27FC236}">
                  <a16:creationId xmlns:a16="http://schemas.microsoft.com/office/drawing/2014/main" id="{38F489AC-C1F8-468A-A031-9DD19C8D0250}"/>
                </a:ext>
              </a:extLst>
            </p:cNvPr>
            <p:cNvSpPr>
              <a:spLocks noEditPoints="1"/>
            </p:cNvSpPr>
            <p:nvPr/>
          </p:nvSpPr>
          <p:spPr bwMode="auto">
            <a:xfrm>
              <a:off x="5842" y="1939"/>
              <a:ext cx="474" cy="427"/>
            </a:xfrm>
            <a:custGeom>
              <a:avLst/>
              <a:gdLst>
                <a:gd name="T0" fmla="*/ 107 w 640"/>
                <a:gd name="T1" fmla="*/ 555 h 577"/>
                <a:gd name="T2" fmla="*/ 10 w 640"/>
                <a:gd name="T3" fmla="*/ 423 h 577"/>
                <a:gd name="T4" fmla="*/ 26 w 640"/>
                <a:gd name="T5" fmla="*/ 319 h 577"/>
                <a:gd name="T6" fmla="*/ 51 w 640"/>
                <a:gd name="T7" fmla="*/ 236 h 577"/>
                <a:gd name="T8" fmla="*/ 57 w 640"/>
                <a:gd name="T9" fmla="*/ 195 h 577"/>
                <a:gd name="T10" fmla="*/ 132 w 640"/>
                <a:gd name="T11" fmla="*/ 116 h 577"/>
                <a:gd name="T12" fmla="*/ 187 w 640"/>
                <a:gd name="T13" fmla="*/ 109 h 577"/>
                <a:gd name="T14" fmla="*/ 333 w 640"/>
                <a:gd name="T15" fmla="*/ 53 h 577"/>
                <a:gd name="T16" fmla="*/ 467 w 640"/>
                <a:gd name="T17" fmla="*/ 0 h 577"/>
                <a:gd name="T18" fmla="*/ 540 w 640"/>
                <a:gd name="T19" fmla="*/ 44 h 577"/>
                <a:gd name="T20" fmla="*/ 573 w 640"/>
                <a:gd name="T21" fmla="*/ 128 h 577"/>
                <a:gd name="T22" fmla="*/ 600 w 640"/>
                <a:gd name="T23" fmla="*/ 183 h 577"/>
                <a:gd name="T24" fmla="*/ 636 w 640"/>
                <a:gd name="T25" fmla="*/ 307 h 577"/>
                <a:gd name="T26" fmla="*/ 410 w 640"/>
                <a:gd name="T27" fmla="*/ 512 h 577"/>
                <a:gd name="T28" fmla="*/ 349 w 640"/>
                <a:gd name="T29" fmla="*/ 524 h 577"/>
                <a:gd name="T30" fmla="*/ 169 w 640"/>
                <a:gd name="T31" fmla="*/ 572 h 577"/>
                <a:gd name="T32" fmla="*/ 341 w 640"/>
                <a:gd name="T33" fmla="*/ 49 h 577"/>
                <a:gd name="T34" fmla="*/ 264 w 640"/>
                <a:gd name="T35" fmla="*/ 88 h 577"/>
                <a:gd name="T36" fmla="*/ 163 w 640"/>
                <a:gd name="T37" fmla="*/ 113 h 577"/>
                <a:gd name="T38" fmla="*/ 98 w 640"/>
                <a:gd name="T39" fmla="*/ 132 h 577"/>
                <a:gd name="T40" fmla="*/ 55 w 640"/>
                <a:gd name="T41" fmla="*/ 209 h 577"/>
                <a:gd name="T42" fmla="*/ 41 w 640"/>
                <a:gd name="T43" fmla="*/ 293 h 577"/>
                <a:gd name="T44" fmla="*/ 13 w 640"/>
                <a:gd name="T45" fmla="*/ 344 h 577"/>
                <a:gd name="T46" fmla="*/ 35 w 640"/>
                <a:gd name="T47" fmla="*/ 472 h 577"/>
                <a:gd name="T48" fmla="*/ 147 w 640"/>
                <a:gd name="T49" fmla="*/ 569 h 577"/>
                <a:gd name="T50" fmla="*/ 349 w 640"/>
                <a:gd name="T51" fmla="*/ 523 h 577"/>
                <a:gd name="T52" fmla="*/ 410 w 640"/>
                <a:gd name="T53" fmla="*/ 511 h 577"/>
                <a:gd name="T54" fmla="*/ 635 w 640"/>
                <a:gd name="T55" fmla="*/ 307 h 577"/>
                <a:gd name="T56" fmla="*/ 600 w 640"/>
                <a:gd name="T57" fmla="*/ 183 h 577"/>
                <a:gd name="T58" fmla="*/ 572 w 640"/>
                <a:gd name="T59" fmla="*/ 128 h 577"/>
                <a:gd name="T60" fmla="*/ 540 w 640"/>
                <a:gd name="T61" fmla="*/ 44 h 577"/>
                <a:gd name="T62" fmla="*/ 467 w 640"/>
                <a:gd name="T6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0" h="577">
                  <a:moveTo>
                    <a:pt x="147" y="570"/>
                  </a:moveTo>
                  <a:cubicBezTo>
                    <a:pt x="133" y="568"/>
                    <a:pt x="120" y="563"/>
                    <a:pt x="107" y="555"/>
                  </a:cubicBezTo>
                  <a:cubicBezTo>
                    <a:pt x="75" y="535"/>
                    <a:pt x="55" y="505"/>
                    <a:pt x="35" y="472"/>
                  </a:cubicBezTo>
                  <a:cubicBezTo>
                    <a:pt x="26" y="458"/>
                    <a:pt x="16" y="441"/>
                    <a:pt x="10" y="423"/>
                  </a:cubicBezTo>
                  <a:cubicBezTo>
                    <a:pt x="0" y="395"/>
                    <a:pt x="1" y="368"/>
                    <a:pt x="12" y="343"/>
                  </a:cubicBezTo>
                  <a:cubicBezTo>
                    <a:pt x="16" y="335"/>
                    <a:pt x="21" y="327"/>
                    <a:pt x="26" y="319"/>
                  </a:cubicBezTo>
                  <a:cubicBezTo>
                    <a:pt x="31" y="310"/>
                    <a:pt x="36" y="302"/>
                    <a:pt x="40" y="293"/>
                  </a:cubicBezTo>
                  <a:cubicBezTo>
                    <a:pt x="48" y="274"/>
                    <a:pt x="50" y="255"/>
                    <a:pt x="51" y="236"/>
                  </a:cubicBezTo>
                  <a:cubicBezTo>
                    <a:pt x="52" y="227"/>
                    <a:pt x="53" y="218"/>
                    <a:pt x="54" y="209"/>
                  </a:cubicBezTo>
                  <a:cubicBezTo>
                    <a:pt x="55" y="205"/>
                    <a:pt x="56" y="200"/>
                    <a:pt x="57" y="195"/>
                  </a:cubicBezTo>
                  <a:cubicBezTo>
                    <a:pt x="64" y="168"/>
                    <a:pt x="79" y="144"/>
                    <a:pt x="97" y="131"/>
                  </a:cubicBezTo>
                  <a:cubicBezTo>
                    <a:pt x="107" y="124"/>
                    <a:pt x="119" y="119"/>
                    <a:pt x="132" y="116"/>
                  </a:cubicBezTo>
                  <a:cubicBezTo>
                    <a:pt x="142" y="114"/>
                    <a:pt x="152" y="113"/>
                    <a:pt x="163" y="112"/>
                  </a:cubicBezTo>
                  <a:cubicBezTo>
                    <a:pt x="171" y="111"/>
                    <a:pt x="178" y="110"/>
                    <a:pt x="187" y="109"/>
                  </a:cubicBezTo>
                  <a:cubicBezTo>
                    <a:pt x="211" y="105"/>
                    <a:pt x="237" y="97"/>
                    <a:pt x="263" y="87"/>
                  </a:cubicBezTo>
                  <a:cubicBezTo>
                    <a:pt x="288" y="77"/>
                    <a:pt x="312" y="66"/>
                    <a:pt x="333" y="53"/>
                  </a:cubicBezTo>
                  <a:cubicBezTo>
                    <a:pt x="336" y="52"/>
                    <a:pt x="338" y="50"/>
                    <a:pt x="341" y="49"/>
                  </a:cubicBezTo>
                  <a:cubicBezTo>
                    <a:pt x="381" y="26"/>
                    <a:pt x="426" y="0"/>
                    <a:pt x="467" y="0"/>
                  </a:cubicBezTo>
                  <a:cubicBezTo>
                    <a:pt x="469" y="0"/>
                    <a:pt x="471" y="0"/>
                    <a:pt x="473" y="0"/>
                  </a:cubicBezTo>
                  <a:cubicBezTo>
                    <a:pt x="500" y="2"/>
                    <a:pt x="523" y="17"/>
                    <a:pt x="540" y="44"/>
                  </a:cubicBezTo>
                  <a:cubicBezTo>
                    <a:pt x="551" y="61"/>
                    <a:pt x="558" y="81"/>
                    <a:pt x="564" y="101"/>
                  </a:cubicBezTo>
                  <a:cubicBezTo>
                    <a:pt x="567" y="109"/>
                    <a:pt x="570" y="119"/>
                    <a:pt x="573" y="128"/>
                  </a:cubicBezTo>
                  <a:cubicBezTo>
                    <a:pt x="575" y="132"/>
                    <a:pt x="576" y="136"/>
                    <a:pt x="578" y="140"/>
                  </a:cubicBezTo>
                  <a:cubicBezTo>
                    <a:pt x="585" y="155"/>
                    <a:pt x="593" y="169"/>
                    <a:pt x="600" y="183"/>
                  </a:cubicBezTo>
                  <a:cubicBezTo>
                    <a:pt x="607" y="195"/>
                    <a:pt x="614" y="207"/>
                    <a:pt x="620" y="220"/>
                  </a:cubicBezTo>
                  <a:cubicBezTo>
                    <a:pt x="635" y="253"/>
                    <a:pt x="640" y="280"/>
                    <a:pt x="636" y="307"/>
                  </a:cubicBezTo>
                  <a:cubicBezTo>
                    <a:pt x="630" y="347"/>
                    <a:pt x="600" y="407"/>
                    <a:pt x="495" y="471"/>
                  </a:cubicBezTo>
                  <a:cubicBezTo>
                    <a:pt x="475" y="484"/>
                    <a:pt x="443" y="502"/>
                    <a:pt x="410" y="512"/>
                  </a:cubicBezTo>
                  <a:cubicBezTo>
                    <a:pt x="395" y="516"/>
                    <a:pt x="380" y="519"/>
                    <a:pt x="364" y="522"/>
                  </a:cubicBezTo>
                  <a:cubicBezTo>
                    <a:pt x="360" y="522"/>
                    <a:pt x="354" y="523"/>
                    <a:pt x="349" y="524"/>
                  </a:cubicBezTo>
                  <a:cubicBezTo>
                    <a:pt x="321" y="529"/>
                    <a:pt x="295" y="539"/>
                    <a:pt x="269" y="548"/>
                  </a:cubicBezTo>
                  <a:cubicBezTo>
                    <a:pt x="235" y="560"/>
                    <a:pt x="202" y="572"/>
                    <a:pt x="169" y="572"/>
                  </a:cubicBezTo>
                  <a:cubicBezTo>
                    <a:pt x="162" y="572"/>
                    <a:pt x="154" y="572"/>
                    <a:pt x="147" y="570"/>
                  </a:cubicBezTo>
                  <a:moveTo>
                    <a:pt x="341" y="49"/>
                  </a:moveTo>
                  <a:cubicBezTo>
                    <a:pt x="339" y="51"/>
                    <a:pt x="336" y="53"/>
                    <a:pt x="333" y="54"/>
                  </a:cubicBezTo>
                  <a:cubicBezTo>
                    <a:pt x="312" y="66"/>
                    <a:pt x="289" y="78"/>
                    <a:pt x="264" y="88"/>
                  </a:cubicBezTo>
                  <a:cubicBezTo>
                    <a:pt x="238" y="98"/>
                    <a:pt x="211" y="106"/>
                    <a:pt x="187" y="109"/>
                  </a:cubicBezTo>
                  <a:cubicBezTo>
                    <a:pt x="179" y="111"/>
                    <a:pt x="171" y="112"/>
                    <a:pt x="163" y="113"/>
                  </a:cubicBezTo>
                  <a:cubicBezTo>
                    <a:pt x="152" y="114"/>
                    <a:pt x="142" y="115"/>
                    <a:pt x="132" y="117"/>
                  </a:cubicBezTo>
                  <a:cubicBezTo>
                    <a:pt x="119" y="120"/>
                    <a:pt x="108" y="125"/>
                    <a:pt x="98" y="132"/>
                  </a:cubicBezTo>
                  <a:cubicBezTo>
                    <a:pt x="79" y="145"/>
                    <a:pt x="65" y="168"/>
                    <a:pt x="58" y="196"/>
                  </a:cubicBezTo>
                  <a:cubicBezTo>
                    <a:pt x="57" y="200"/>
                    <a:pt x="56" y="205"/>
                    <a:pt x="55" y="209"/>
                  </a:cubicBezTo>
                  <a:cubicBezTo>
                    <a:pt x="54" y="218"/>
                    <a:pt x="53" y="227"/>
                    <a:pt x="52" y="236"/>
                  </a:cubicBezTo>
                  <a:cubicBezTo>
                    <a:pt x="50" y="255"/>
                    <a:pt x="49" y="274"/>
                    <a:pt x="41" y="293"/>
                  </a:cubicBezTo>
                  <a:cubicBezTo>
                    <a:pt x="37" y="302"/>
                    <a:pt x="32" y="311"/>
                    <a:pt x="26" y="319"/>
                  </a:cubicBezTo>
                  <a:cubicBezTo>
                    <a:pt x="21" y="327"/>
                    <a:pt x="16" y="335"/>
                    <a:pt x="13" y="344"/>
                  </a:cubicBezTo>
                  <a:cubicBezTo>
                    <a:pt x="1" y="368"/>
                    <a:pt x="1" y="395"/>
                    <a:pt x="11" y="423"/>
                  </a:cubicBezTo>
                  <a:cubicBezTo>
                    <a:pt x="17" y="441"/>
                    <a:pt x="27" y="458"/>
                    <a:pt x="35" y="472"/>
                  </a:cubicBezTo>
                  <a:cubicBezTo>
                    <a:pt x="55" y="504"/>
                    <a:pt x="76" y="535"/>
                    <a:pt x="108" y="554"/>
                  </a:cubicBezTo>
                  <a:cubicBezTo>
                    <a:pt x="120" y="562"/>
                    <a:pt x="133" y="567"/>
                    <a:pt x="147" y="569"/>
                  </a:cubicBezTo>
                  <a:cubicBezTo>
                    <a:pt x="186" y="577"/>
                    <a:pt x="226" y="563"/>
                    <a:pt x="269" y="547"/>
                  </a:cubicBezTo>
                  <a:cubicBezTo>
                    <a:pt x="295" y="538"/>
                    <a:pt x="321" y="529"/>
                    <a:pt x="349" y="523"/>
                  </a:cubicBezTo>
                  <a:cubicBezTo>
                    <a:pt x="354" y="522"/>
                    <a:pt x="359" y="522"/>
                    <a:pt x="364" y="521"/>
                  </a:cubicBezTo>
                  <a:cubicBezTo>
                    <a:pt x="379" y="518"/>
                    <a:pt x="395" y="515"/>
                    <a:pt x="410" y="511"/>
                  </a:cubicBezTo>
                  <a:cubicBezTo>
                    <a:pt x="443" y="501"/>
                    <a:pt x="474" y="483"/>
                    <a:pt x="495" y="471"/>
                  </a:cubicBezTo>
                  <a:cubicBezTo>
                    <a:pt x="600" y="407"/>
                    <a:pt x="629" y="346"/>
                    <a:pt x="635" y="307"/>
                  </a:cubicBezTo>
                  <a:cubicBezTo>
                    <a:pt x="639" y="280"/>
                    <a:pt x="634" y="253"/>
                    <a:pt x="619" y="220"/>
                  </a:cubicBezTo>
                  <a:cubicBezTo>
                    <a:pt x="613" y="208"/>
                    <a:pt x="606" y="195"/>
                    <a:pt x="600" y="183"/>
                  </a:cubicBezTo>
                  <a:cubicBezTo>
                    <a:pt x="592" y="169"/>
                    <a:pt x="584" y="155"/>
                    <a:pt x="578" y="140"/>
                  </a:cubicBezTo>
                  <a:cubicBezTo>
                    <a:pt x="576" y="136"/>
                    <a:pt x="574" y="132"/>
                    <a:pt x="572" y="128"/>
                  </a:cubicBezTo>
                  <a:cubicBezTo>
                    <a:pt x="569" y="119"/>
                    <a:pt x="566" y="110"/>
                    <a:pt x="563" y="101"/>
                  </a:cubicBezTo>
                  <a:cubicBezTo>
                    <a:pt x="557" y="81"/>
                    <a:pt x="550" y="61"/>
                    <a:pt x="540" y="44"/>
                  </a:cubicBezTo>
                  <a:cubicBezTo>
                    <a:pt x="522" y="17"/>
                    <a:pt x="500" y="3"/>
                    <a:pt x="473" y="1"/>
                  </a:cubicBezTo>
                  <a:cubicBezTo>
                    <a:pt x="471" y="1"/>
                    <a:pt x="469" y="0"/>
                    <a:pt x="467" y="0"/>
                  </a:cubicBezTo>
                  <a:cubicBezTo>
                    <a:pt x="426" y="0"/>
                    <a:pt x="381" y="26"/>
                    <a:pt x="341" y="4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23" name="Freeform 10">
              <a:extLst>
                <a:ext uri="{FF2B5EF4-FFF2-40B4-BE49-F238E27FC236}">
                  <a16:creationId xmlns:a16="http://schemas.microsoft.com/office/drawing/2014/main" id="{3A49D1B6-F644-411B-8239-29B15F329DAE}"/>
                </a:ext>
              </a:extLst>
            </p:cNvPr>
            <p:cNvSpPr>
              <a:spLocks noEditPoints="1"/>
            </p:cNvSpPr>
            <p:nvPr/>
          </p:nvSpPr>
          <p:spPr bwMode="auto">
            <a:xfrm>
              <a:off x="5774" y="1908"/>
              <a:ext cx="576" cy="519"/>
            </a:xfrm>
            <a:custGeom>
              <a:avLst/>
              <a:gdLst>
                <a:gd name="T0" fmla="*/ 132 w 778"/>
                <a:gd name="T1" fmla="*/ 675 h 702"/>
                <a:gd name="T2" fmla="*/ 12 w 778"/>
                <a:gd name="T3" fmla="*/ 513 h 702"/>
                <a:gd name="T4" fmla="*/ 32 w 778"/>
                <a:gd name="T5" fmla="*/ 384 h 702"/>
                <a:gd name="T6" fmla="*/ 65 w 778"/>
                <a:gd name="T7" fmla="*/ 286 h 702"/>
                <a:gd name="T8" fmla="*/ 73 w 778"/>
                <a:gd name="T9" fmla="*/ 237 h 702"/>
                <a:gd name="T10" fmla="*/ 168 w 778"/>
                <a:gd name="T11" fmla="*/ 145 h 702"/>
                <a:gd name="T12" fmla="*/ 235 w 778"/>
                <a:gd name="T13" fmla="*/ 139 h 702"/>
                <a:gd name="T14" fmla="*/ 410 w 778"/>
                <a:gd name="T15" fmla="*/ 70 h 702"/>
                <a:gd name="T16" fmla="*/ 580 w 778"/>
                <a:gd name="T17" fmla="*/ 4 h 702"/>
                <a:gd name="T18" fmla="*/ 688 w 778"/>
                <a:gd name="T19" fmla="*/ 125 h 702"/>
                <a:gd name="T20" fmla="*/ 705 w 778"/>
                <a:gd name="T21" fmla="*/ 174 h 702"/>
                <a:gd name="T22" fmla="*/ 754 w 778"/>
                <a:gd name="T23" fmla="*/ 269 h 702"/>
                <a:gd name="T24" fmla="*/ 713 w 778"/>
                <a:gd name="T25" fmla="*/ 485 h 702"/>
                <a:gd name="T26" fmla="*/ 502 w 778"/>
                <a:gd name="T27" fmla="*/ 622 h 702"/>
                <a:gd name="T28" fmla="*/ 429 w 778"/>
                <a:gd name="T29" fmla="*/ 637 h 702"/>
                <a:gd name="T30" fmla="*/ 207 w 778"/>
                <a:gd name="T31" fmla="*/ 696 h 702"/>
                <a:gd name="T32" fmla="*/ 414 w 778"/>
                <a:gd name="T33" fmla="*/ 69 h 702"/>
                <a:gd name="T34" fmla="*/ 327 w 778"/>
                <a:gd name="T35" fmla="*/ 114 h 702"/>
                <a:gd name="T36" fmla="*/ 201 w 778"/>
                <a:gd name="T37" fmla="*/ 143 h 702"/>
                <a:gd name="T38" fmla="*/ 124 w 778"/>
                <a:gd name="T39" fmla="*/ 162 h 702"/>
                <a:gd name="T40" fmla="*/ 70 w 778"/>
                <a:gd name="T41" fmla="*/ 253 h 702"/>
                <a:gd name="T42" fmla="*/ 50 w 778"/>
                <a:gd name="T43" fmla="*/ 353 h 702"/>
                <a:gd name="T44" fmla="*/ 15 w 778"/>
                <a:gd name="T45" fmla="*/ 414 h 702"/>
                <a:gd name="T46" fmla="*/ 43 w 778"/>
                <a:gd name="T47" fmla="*/ 572 h 702"/>
                <a:gd name="T48" fmla="*/ 180 w 778"/>
                <a:gd name="T49" fmla="*/ 693 h 702"/>
                <a:gd name="T50" fmla="*/ 429 w 778"/>
                <a:gd name="T51" fmla="*/ 636 h 702"/>
                <a:gd name="T52" fmla="*/ 502 w 778"/>
                <a:gd name="T53" fmla="*/ 622 h 702"/>
                <a:gd name="T54" fmla="*/ 713 w 778"/>
                <a:gd name="T55" fmla="*/ 484 h 702"/>
                <a:gd name="T56" fmla="*/ 754 w 778"/>
                <a:gd name="T57" fmla="*/ 269 h 702"/>
                <a:gd name="T58" fmla="*/ 705 w 778"/>
                <a:gd name="T59" fmla="*/ 174 h 702"/>
                <a:gd name="T60" fmla="*/ 687 w 778"/>
                <a:gd name="T61" fmla="*/ 125 h 702"/>
                <a:gd name="T62" fmla="*/ 580 w 778"/>
                <a:gd name="T63" fmla="*/ 5 h 702"/>
                <a:gd name="T64" fmla="*/ 414 w 778"/>
                <a:gd name="T65" fmla="*/ 69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8" h="702">
                  <a:moveTo>
                    <a:pt x="180" y="694"/>
                  </a:moveTo>
                  <a:cubicBezTo>
                    <a:pt x="163" y="691"/>
                    <a:pt x="147" y="684"/>
                    <a:pt x="132" y="675"/>
                  </a:cubicBezTo>
                  <a:cubicBezTo>
                    <a:pt x="93" y="651"/>
                    <a:pt x="68" y="614"/>
                    <a:pt x="43" y="573"/>
                  </a:cubicBezTo>
                  <a:cubicBezTo>
                    <a:pt x="32" y="555"/>
                    <a:pt x="20" y="535"/>
                    <a:pt x="12" y="513"/>
                  </a:cubicBezTo>
                  <a:cubicBezTo>
                    <a:pt x="0" y="477"/>
                    <a:pt x="1" y="445"/>
                    <a:pt x="15" y="414"/>
                  </a:cubicBezTo>
                  <a:cubicBezTo>
                    <a:pt x="19" y="404"/>
                    <a:pt x="26" y="394"/>
                    <a:pt x="32" y="384"/>
                  </a:cubicBezTo>
                  <a:cubicBezTo>
                    <a:pt x="38" y="374"/>
                    <a:pt x="45" y="363"/>
                    <a:pt x="50" y="352"/>
                  </a:cubicBezTo>
                  <a:cubicBezTo>
                    <a:pt x="59" y="330"/>
                    <a:pt x="62" y="308"/>
                    <a:pt x="65" y="286"/>
                  </a:cubicBezTo>
                  <a:cubicBezTo>
                    <a:pt x="66" y="275"/>
                    <a:pt x="67" y="264"/>
                    <a:pt x="69" y="253"/>
                  </a:cubicBezTo>
                  <a:cubicBezTo>
                    <a:pt x="70" y="247"/>
                    <a:pt x="71" y="242"/>
                    <a:pt x="73" y="237"/>
                  </a:cubicBezTo>
                  <a:cubicBezTo>
                    <a:pt x="79" y="217"/>
                    <a:pt x="93" y="182"/>
                    <a:pt x="124" y="161"/>
                  </a:cubicBezTo>
                  <a:cubicBezTo>
                    <a:pt x="137" y="153"/>
                    <a:pt x="151" y="148"/>
                    <a:pt x="168" y="145"/>
                  </a:cubicBezTo>
                  <a:cubicBezTo>
                    <a:pt x="178" y="144"/>
                    <a:pt x="189" y="143"/>
                    <a:pt x="201" y="142"/>
                  </a:cubicBezTo>
                  <a:cubicBezTo>
                    <a:pt x="212" y="142"/>
                    <a:pt x="223" y="141"/>
                    <a:pt x="235" y="139"/>
                  </a:cubicBezTo>
                  <a:cubicBezTo>
                    <a:pt x="264" y="136"/>
                    <a:pt x="294" y="127"/>
                    <a:pt x="327" y="113"/>
                  </a:cubicBezTo>
                  <a:cubicBezTo>
                    <a:pt x="355" y="101"/>
                    <a:pt x="383" y="86"/>
                    <a:pt x="410" y="70"/>
                  </a:cubicBezTo>
                  <a:cubicBezTo>
                    <a:pt x="413" y="68"/>
                    <a:pt x="413" y="68"/>
                    <a:pt x="413" y="68"/>
                  </a:cubicBezTo>
                  <a:cubicBezTo>
                    <a:pt x="466" y="36"/>
                    <a:pt x="526" y="0"/>
                    <a:pt x="580" y="4"/>
                  </a:cubicBezTo>
                  <a:cubicBezTo>
                    <a:pt x="613" y="7"/>
                    <a:pt x="641" y="26"/>
                    <a:pt x="661" y="59"/>
                  </a:cubicBezTo>
                  <a:cubicBezTo>
                    <a:pt x="673" y="79"/>
                    <a:pt x="680" y="102"/>
                    <a:pt x="688" y="125"/>
                  </a:cubicBezTo>
                  <a:cubicBezTo>
                    <a:pt x="691" y="136"/>
                    <a:pt x="695" y="148"/>
                    <a:pt x="699" y="159"/>
                  </a:cubicBezTo>
                  <a:cubicBezTo>
                    <a:pt x="701" y="164"/>
                    <a:pt x="703" y="169"/>
                    <a:pt x="705" y="174"/>
                  </a:cubicBezTo>
                  <a:cubicBezTo>
                    <a:pt x="713" y="191"/>
                    <a:pt x="722" y="208"/>
                    <a:pt x="731" y="224"/>
                  </a:cubicBezTo>
                  <a:cubicBezTo>
                    <a:pt x="739" y="239"/>
                    <a:pt x="747" y="254"/>
                    <a:pt x="754" y="269"/>
                  </a:cubicBezTo>
                  <a:cubicBezTo>
                    <a:pt x="772" y="308"/>
                    <a:pt x="778" y="340"/>
                    <a:pt x="773" y="373"/>
                  </a:cubicBezTo>
                  <a:cubicBezTo>
                    <a:pt x="767" y="410"/>
                    <a:pt x="747" y="448"/>
                    <a:pt x="713" y="485"/>
                  </a:cubicBezTo>
                  <a:cubicBezTo>
                    <a:pt x="685" y="516"/>
                    <a:pt x="648" y="546"/>
                    <a:pt x="602" y="574"/>
                  </a:cubicBezTo>
                  <a:cubicBezTo>
                    <a:pt x="576" y="591"/>
                    <a:pt x="540" y="611"/>
                    <a:pt x="502" y="622"/>
                  </a:cubicBezTo>
                  <a:cubicBezTo>
                    <a:pt x="484" y="627"/>
                    <a:pt x="466" y="630"/>
                    <a:pt x="449" y="633"/>
                  </a:cubicBezTo>
                  <a:cubicBezTo>
                    <a:pt x="443" y="634"/>
                    <a:pt x="436" y="635"/>
                    <a:pt x="429" y="637"/>
                  </a:cubicBezTo>
                  <a:cubicBezTo>
                    <a:pt x="395" y="643"/>
                    <a:pt x="362" y="655"/>
                    <a:pt x="330" y="666"/>
                  </a:cubicBezTo>
                  <a:cubicBezTo>
                    <a:pt x="287" y="682"/>
                    <a:pt x="247" y="696"/>
                    <a:pt x="207" y="696"/>
                  </a:cubicBezTo>
                  <a:cubicBezTo>
                    <a:pt x="198" y="696"/>
                    <a:pt x="189" y="695"/>
                    <a:pt x="180" y="694"/>
                  </a:cubicBezTo>
                  <a:moveTo>
                    <a:pt x="414" y="69"/>
                  </a:moveTo>
                  <a:cubicBezTo>
                    <a:pt x="411" y="71"/>
                    <a:pt x="411" y="71"/>
                    <a:pt x="411" y="71"/>
                  </a:cubicBezTo>
                  <a:cubicBezTo>
                    <a:pt x="383" y="87"/>
                    <a:pt x="355" y="102"/>
                    <a:pt x="327" y="114"/>
                  </a:cubicBezTo>
                  <a:cubicBezTo>
                    <a:pt x="295" y="127"/>
                    <a:pt x="264" y="136"/>
                    <a:pt x="235" y="140"/>
                  </a:cubicBezTo>
                  <a:cubicBezTo>
                    <a:pt x="223" y="142"/>
                    <a:pt x="212" y="143"/>
                    <a:pt x="201" y="143"/>
                  </a:cubicBezTo>
                  <a:cubicBezTo>
                    <a:pt x="189" y="144"/>
                    <a:pt x="179" y="145"/>
                    <a:pt x="168" y="146"/>
                  </a:cubicBezTo>
                  <a:cubicBezTo>
                    <a:pt x="151" y="149"/>
                    <a:pt x="137" y="154"/>
                    <a:pt x="124" y="162"/>
                  </a:cubicBezTo>
                  <a:cubicBezTo>
                    <a:pt x="93" y="182"/>
                    <a:pt x="79" y="217"/>
                    <a:pt x="74" y="237"/>
                  </a:cubicBezTo>
                  <a:cubicBezTo>
                    <a:pt x="72" y="242"/>
                    <a:pt x="71" y="248"/>
                    <a:pt x="70" y="253"/>
                  </a:cubicBezTo>
                  <a:cubicBezTo>
                    <a:pt x="68" y="264"/>
                    <a:pt x="67" y="275"/>
                    <a:pt x="65" y="286"/>
                  </a:cubicBezTo>
                  <a:cubicBezTo>
                    <a:pt x="63" y="308"/>
                    <a:pt x="60" y="331"/>
                    <a:pt x="50" y="353"/>
                  </a:cubicBezTo>
                  <a:cubicBezTo>
                    <a:pt x="46" y="363"/>
                    <a:pt x="39" y="374"/>
                    <a:pt x="33" y="384"/>
                  </a:cubicBezTo>
                  <a:cubicBezTo>
                    <a:pt x="27" y="394"/>
                    <a:pt x="20" y="404"/>
                    <a:pt x="15" y="414"/>
                  </a:cubicBezTo>
                  <a:cubicBezTo>
                    <a:pt x="2" y="445"/>
                    <a:pt x="1" y="477"/>
                    <a:pt x="13" y="512"/>
                  </a:cubicBezTo>
                  <a:cubicBezTo>
                    <a:pt x="21" y="534"/>
                    <a:pt x="33" y="555"/>
                    <a:pt x="43" y="572"/>
                  </a:cubicBezTo>
                  <a:cubicBezTo>
                    <a:pt x="69" y="614"/>
                    <a:pt x="93" y="650"/>
                    <a:pt x="132" y="674"/>
                  </a:cubicBezTo>
                  <a:cubicBezTo>
                    <a:pt x="148" y="684"/>
                    <a:pt x="163" y="690"/>
                    <a:pt x="180" y="693"/>
                  </a:cubicBezTo>
                  <a:cubicBezTo>
                    <a:pt x="229" y="702"/>
                    <a:pt x="278" y="684"/>
                    <a:pt x="329" y="666"/>
                  </a:cubicBezTo>
                  <a:cubicBezTo>
                    <a:pt x="361" y="654"/>
                    <a:pt x="394" y="642"/>
                    <a:pt x="429" y="636"/>
                  </a:cubicBezTo>
                  <a:cubicBezTo>
                    <a:pt x="436" y="635"/>
                    <a:pt x="442" y="634"/>
                    <a:pt x="449" y="633"/>
                  </a:cubicBezTo>
                  <a:cubicBezTo>
                    <a:pt x="466" y="630"/>
                    <a:pt x="484" y="627"/>
                    <a:pt x="502" y="622"/>
                  </a:cubicBezTo>
                  <a:cubicBezTo>
                    <a:pt x="540" y="610"/>
                    <a:pt x="575" y="590"/>
                    <a:pt x="602" y="573"/>
                  </a:cubicBezTo>
                  <a:cubicBezTo>
                    <a:pt x="647" y="545"/>
                    <a:pt x="684" y="515"/>
                    <a:pt x="713" y="484"/>
                  </a:cubicBezTo>
                  <a:cubicBezTo>
                    <a:pt x="746" y="447"/>
                    <a:pt x="766" y="410"/>
                    <a:pt x="772" y="373"/>
                  </a:cubicBezTo>
                  <a:cubicBezTo>
                    <a:pt x="777" y="340"/>
                    <a:pt x="771" y="308"/>
                    <a:pt x="754" y="269"/>
                  </a:cubicBezTo>
                  <a:cubicBezTo>
                    <a:pt x="747" y="254"/>
                    <a:pt x="738" y="239"/>
                    <a:pt x="730" y="224"/>
                  </a:cubicBezTo>
                  <a:cubicBezTo>
                    <a:pt x="721" y="208"/>
                    <a:pt x="712" y="191"/>
                    <a:pt x="705" y="174"/>
                  </a:cubicBezTo>
                  <a:cubicBezTo>
                    <a:pt x="702" y="169"/>
                    <a:pt x="700" y="164"/>
                    <a:pt x="698" y="159"/>
                  </a:cubicBezTo>
                  <a:cubicBezTo>
                    <a:pt x="694" y="148"/>
                    <a:pt x="690" y="137"/>
                    <a:pt x="687" y="125"/>
                  </a:cubicBezTo>
                  <a:cubicBezTo>
                    <a:pt x="680" y="103"/>
                    <a:pt x="672" y="79"/>
                    <a:pt x="660" y="60"/>
                  </a:cubicBezTo>
                  <a:cubicBezTo>
                    <a:pt x="640" y="26"/>
                    <a:pt x="613" y="8"/>
                    <a:pt x="580" y="5"/>
                  </a:cubicBezTo>
                  <a:cubicBezTo>
                    <a:pt x="577" y="5"/>
                    <a:pt x="574" y="5"/>
                    <a:pt x="571" y="5"/>
                  </a:cubicBezTo>
                  <a:cubicBezTo>
                    <a:pt x="520" y="5"/>
                    <a:pt x="463" y="39"/>
                    <a:pt x="414" y="6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24" name="Freeform 11">
              <a:extLst>
                <a:ext uri="{FF2B5EF4-FFF2-40B4-BE49-F238E27FC236}">
                  <a16:creationId xmlns:a16="http://schemas.microsoft.com/office/drawing/2014/main" id="{2878C7D4-DFB6-48F4-9170-3013B1215853}"/>
                </a:ext>
              </a:extLst>
            </p:cNvPr>
            <p:cNvSpPr>
              <a:spLocks noEditPoints="1"/>
            </p:cNvSpPr>
            <p:nvPr/>
          </p:nvSpPr>
          <p:spPr bwMode="auto">
            <a:xfrm>
              <a:off x="5706" y="1879"/>
              <a:ext cx="678" cy="610"/>
            </a:xfrm>
            <a:custGeom>
              <a:avLst/>
              <a:gdLst>
                <a:gd name="T0" fmla="*/ 156 w 916"/>
                <a:gd name="T1" fmla="*/ 792 h 824"/>
                <a:gd name="T2" fmla="*/ 15 w 916"/>
                <a:gd name="T3" fmla="*/ 599 h 824"/>
                <a:gd name="T4" fmla="*/ 38 w 916"/>
                <a:gd name="T5" fmla="*/ 446 h 824"/>
                <a:gd name="T6" fmla="*/ 78 w 916"/>
                <a:gd name="T7" fmla="*/ 332 h 824"/>
                <a:gd name="T8" fmla="*/ 89 w 916"/>
                <a:gd name="T9" fmla="*/ 275 h 824"/>
                <a:gd name="T10" fmla="*/ 203 w 916"/>
                <a:gd name="T11" fmla="*/ 172 h 824"/>
                <a:gd name="T12" fmla="*/ 284 w 916"/>
                <a:gd name="T13" fmla="*/ 167 h 824"/>
                <a:gd name="T14" fmla="*/ 487 w 916"/>
                <a:gd name="T15" fmla="*/ 83 h 824"/>
                <a:gd name="T16" fmla="*/ 781 w 916"/>
                <a:gd name="T17" fmla="*/ 72 h 824"/>
                <a:gd name="T18" fmla="*/ 825 w 916"/>
                <a:gd name="T19" fmla="*/ 188 h 824"/>
                <a:gd name="T20" fmla="*/ 862 w 916"/>
                <a:gd name="T21" fmla="*/ 262 h 824"/>
                <a:gd name="T22" fmla="*/ 910 w 916"/>
                <a:gd name="T23" fmla="*/ 435 h 824"/>
                <a:gd name="T24" fmla="*/ 709 w 916"/>
                <a:gd name="T25" fmla="*/ 673 h 824"/>
                <a:gd name="T26" fmla="*/ 533 w 916"/>
                <a:gd name="T27" fmla="*/ 742 h 824"/>
                <a:gd name="T28" fmla="*/ 390 w 916"/>
                <a:gd name="T29" fmla="*/ 782 h 824"/>
                <a:gd name="T30" fmla="*/ 214 w 916"/>
                <a:gd name="T31" fmla="*/ 814 h 824"/>
                <a:gd name="T32" fmla="*/ 391 w 916"/>
                <a:gd name="T33" fmla="*/ 136 h 824"/>
                <a:gd name="T34" fmla="*/ 240 w 916"/>
                <a:gd name="T35" fmla="*/ 170 h 824"/>
                <a:gd name="T36" fmla="*/ 151 w 916"/>
                <a:gd name="T37" fmla="*/ 189 h 824"/>
                <a:gd name="T38" fmla="*/ 85 w 916"/>
                <a:gd name="T39" fmla="*/ 293 h 824"/>
                <a:gd name="T40" fmla="*/ 60 w 916"/>
                <a:gd name="T41" fmla="*/ 409 h 824"/>
                <a:gd name="T42" fmla="*/ 18 w 916"/>
                <a:gd name="T43" fmla="*/ 482 h 824"/>
                <a:gd name="T44" fmla="*/ 51 w 916"/>
                <a:gd name="T45" fmla="*/ 670 h 824"/>
                <a:gd name="T46" fmla="*/ 214 w 916"/>
                <a:gd name="T47" fmla="*/ 814 h 824"/>
                <a:gd name="T48" fmla="*/ 509 w 916"/>
                <a:gd name="T49" fmla="*/ 745 h 824"/>
                <a:gd name="T50" fmla="*/ 593 w 916"/>
                <a:gd name="T51" fmla="*/ 729 h 824"/>
                <a:gd name="T52" fmla="*/ 839 w 916"/>
                <a:gd name="T53" fmla="*/ 567 h 824"/>
                <a:gd name="T54" fmla="*/ 888 w 916"/>
                <a:gd name="T55" fmla="*/ 316 h 824"/>
                <a:gd name="T56" fmla="*/ 832 w 916"/>
                <a:gd name="T57" fmla="*/ 205 h 824"/>
                <a:gd name="T58" fmla="*/ 810 w 916"/>
                <a:gd name="T59" fmla="*/ 147 h 824"/>
                <a:gd name="T60" fmla="*/ 687 w 916"/>
                <a:gd name="T61" fmla="*/ 7 h 824"/>
                <a:gd name="T62" fmla="*/ 488 w 916"/>
                <a:gd name="T63" fmla="*/ 84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6" h="824">
                  <a:moveTo>
                    <a:pt x="214" y="814"/>
                  </a:moveTo>
                  <a:cubicBezTo>
                    <a:pt x="193" y="811"/>
                    <a:pt x="175" y="803"/>
                    <a:pt x="156" y="792"/>
                  </a:cubicBezTo>
                  <a:cubicBezTo>
                    <a:pt x="110" y="764"/>
                    <a:pt x="81" y="720"/>
                    <a:pt x="51" y="670"/>
                  </a:cubicBezTo>
                  <a:cubicBezTo>
                    <a:pt x="38" y="650"/>
                    <a:pt x="24" y="625"/>
                    <a:pt x="15" y="599"/>
                  </a:cubicBezTo>
                  <a:cubicBezTo>
                    <a:pt x="0" y="557"/>
                    <a:pt x="1" y="519"/>
                    <a:pt x="18" y="482"/>
                  </a:cubicBezTo>
                  <a:cubicBezTo>
                    <a:pt x="23" y="470"/>
                    <a:pt x="31" y="457"/>
                    <a:pt x="38" y="446"/>
                  </a:cubicBezTo>
                  <a:cubicBezTo>
                    <a:pt x="46" y="434"/>
                    <a:pt x="54" y="421"/>
                    <a:pt x="60" y="409"/>
                  </a:cubicBezTo>
                  <a:cubicBezTo>
                    <a:pt x="71" y="384"/>
                    <a:pt x="74" y="358"/>
                    <a:pt x="78" y="332"/>
                  </a:cubicBezTo>
                  <a:cubicBezTo>
                    <a:pt x="80" y="319"/>
                    <a:pt x="81" y="306"/>
                    <a:pt x="84" y="293"/>
                  </a:cubicBezTo>
                  <a:cubicBezTo>
                    <a:pt x="85" y="287"/>
                    <a:pt x="87" y="281"/>
                    <a:pt x="89" y="275"/>
                  </a:cubicBezTo>
                  <a:cubicBezTo>
                    <a:pt x="96" y="252"/>
                    <a:pt x="113" y="211"/>
                    <a:pt x="151" y="188"/>
                  </a:cubicBezTo>
                  <a:cubicBezTo>
                    <a:pt x="166" y="179"/>
                    <a:pt x="183" y="174"/>
                    <a:pt x="203" y="172"/>
                  </a:cubicBezTo>
                  <a:cubicBezTo>
                    <a:pt x="215" y="170"/>
                    <a:pt x="227" y="170"/>
                    <a:pt x="240" y="170"/>
                  </a:cubicBezTo>
                  <a:cubicBezTo>
                    <a:pt x="254" y="169"/>
                    <a:pt x="268" y="169"/>
                    <a:pt x="284" y="167"/>
                  </a:cubicBezTo>
                  <a:cubicBezTo>
                    <a:pt x="316" y="164"/>
                    <a:pt x="352" y="153"/>
                    <a:pt x="390" y="136"/>
                  </a:cubicBezTo>
                  <a:cubicBezTo>
                    <a:pt x="421" y="122"/>
                    <a:pt x="454" y="104"/>
                    <a:pt x="487" y="83"/>
                  </a:cubicBezTo>
                  <a:cubicBezTo>
                    <a:pt x="547" y="46"/>
                    <a:pt x="622" y="0"/>
                    <a:pt x="687" y="6"/>
                  </a:cubicBezTo>
                  <a:cubicBezTo>
                    <a:pt x="726" y="10"/>
                    <a:pt x="759" y="32"/>
                    <a:pt x="781" y="72"/>
                  </a:cubicBezTo>
                  <a:cubicBezTo>
                    <a:pt x="795" y="94"/>
                    <a:pt x="803" y="121"/>
                    <a:pt x="811" y="147"/>
                  </a:cubicBezTo>
                  <a:cubicBezTo>
                    <a:pt x="816" y="160"/>
                    <a:pt x="820" y="174"/>
                    <a:pt x="825" y="188"/>
                  </a:cubicBezTo>
                  <a:cubicBezTo>
                    <a:pt x="827" y="193"/>
                    <a:pt x="830" y="199"/>
                    <a:pt x="832" y="205"/>
                  </a:cubicBezTo>
                  <a:cubicBezTo>
                    <a:pt x="841" y="225"/>
                    <a:pt x="852" y="244"/>
                    <a:pt x="862" y="262"/>
                  </a:cubicBezTo>
                  <a:cubicBezTo>
                    <a:pt x="871" y="279"/>
                    <a:pt x="881" y="297"/>
                    <a:pt x="889" y="315"/>
                  </a:cubicBezTo>
                  <a:cubicBezTo>
                    <a:pt x="910" y="360"/>
                    <a:pt x="916" y="397"/>
                    <a:pt x="910" y="435"/>
                  </a:cubicBezTo>
                  <a:cubicBezTo>
                    <a:pt x="903" y="479"/>
                    <a:pt x="880" y="523"/>
                    <a:pt x="840" y="567"/>
                  </a:cubicBezTo>
                  <a:cubicBezTo>
                    <a:pt x="806" y="604"/>
                    <a:pt x="763" y="640"/>
                    <a:pt x="709" y="673"/>
                  </a:cubicBezTo>
                  <a:cubicBezTo>
                    <a:pt x="678" y="693"/>
                    <a:pt x="637" y="717"/>
                    <a:pt x="594" y="730"/>
                  </a:cubicBezTo>
                  <a:cubicBezTo>
                    <a:pt x="573" y="736"/>
                    <a:pt x="553" y="739"/>
                    <a:pt x="533" y="742"/>
                  </a:cubicBezTo>
                  <a:cubicBezTo>
                    <a:pt x="525" y="743"/>
                    <a:pt x="517" y="745"/>
                    <a:pt x="510" y="746"/>
                  </a:cubicBezTo>
                  <a:cubicBezTo>
                    <a:pt x="468" y="754"/>
                    <a:pt x="429" y="768"/>
                    <a:pt x="390" y="782"/>
                  </a:cubicBezTo>
                  <a:cubicBezTo>
                    <a:pt x="340" y="800"/>
                    <a:pt x="293" y="817"/>
                    <a:pt x="246" y="817"/>
                  </a:cubicBezTo>
                  <a:cubicBezTo>
                    <a:pt x="235" y="817"/>
                    <a:pt x="224" y="816"/>
                    <a:pt x="214" y="814"/>
                  </a:cubicBezTo>
                  <a:moveTo>
                    <a:pt x="488" y="84"/>
                  </a:moveTo>
                  <a:cubicBezTo>
                    <a:pt x="454" y="105"/>
                    <a:pt x="421" y="123"/>
                    <a:pt x="391" y="136"/>
                  </a:cubicBezTo>
                  <a:cubicBezTo>
                    <a:pt x="352" y="154"/>
                    <a:pt x="316" y="164"/>
                    <a:pt x="284" y="168"/>
                  </a:cubicBezTo>
                  <a:cubicBezTo>
                    <a:pt x="268" y="170"/>
                    <a:pt x="254" y="170"/>
                    <a:pt x="240" y="170"/>
                  </a:cubicBezTo>
                  <a:cubicBezTo>
                    <a:pt x="227" y="171"/>
                    <a:pt x="215" y="171"/>
                    <a:pt x="203" y="172"/>
                  </a:cubicBezTo>
                  <a:cubicBezTo>
                    <a:pt x="183" y="175"/>
                    <a:pt x="166" y="180"/>
                    <a:pt x="151" y="189"/>
                  </a:cubicBezTo>
                  <a:cubicBezTo>
                    <a:pt x="114" y="212"/>
                    <a:pt x="97" y="252"/>
                    <a:pt x="90" y="275"/>
                  </a:cubicBezTo>
                  <a:cubicBezTo>
                    <a:pt x="88" y="281"/>
                    <a:pt x="86" y="287"/>
                    <a:pt x="85" y="293"/>
                  </a:cubicBezTo>
                  <a:cubicBezTo>
                    <a:pt x="82" y="306"/>
                    <a:pt x="80" y="320"/>
                    <a:pt x="79" y="332"/>
                  </a:cubicBezTo>
                  <a:cubicBezTo>
                    <a:pt x="75" y="358"/>
                    <a:pt x="72" y="384"/>
                    <a:pt x="60" y="409"/>
                  </a:cubicBezTo>
                  <a:cubicBezTo>
                    <a:pt x="55" y="422"/>
                    <a:pt x="47" y="434"/>
                    <a:pt x="39" y="446"/>
                  </a:cubicBezTo>
                  <a:cubicBezTo>
                    <a:pt x="32" y="458"/>
                    <a:pt x="24" y="470"/>
                    <a:pt x="18" y="482"/>
                  </a:cubicBezTo>
                  <a:cubicBezTo>
                    <a:pt x="2" y="519"/>
                    <a:pt x="1" y="557"/>
                    <a:pt x="16" y="599"/>
                  </a:cubicBezTo>
                  <a:cubicBezTo>
                    <a:pt x="25" y="625"/>
                    <a:pt x="39" y="649"/>
                    <a:pt x="51" y="670"/>
                  </a:cubicBezTo>
                  <a:cubicBezTo>
                    <a:pt x="82" y="720"/>
                    <a:pt x="111" y="763"/>
                    <a:pt x="157" y="791"/>
                  </a:cubicBezTo>
                  <a:cubicBezTo>
                    <a:pt x="175" y="803"/>
                    <a:pt x="194" y="810"/>
                    <a:pt x="214" y="814"/>
                  </a:cubicBezTo>
                  <a:cubicBezTo>
                    <a:pt x="271" y="824"/>
                    <a:pt x="329" y="803"/>
                    <a:pt x="390" y="781"/>
                  </a:cubicBezTo>
                  <a:cubicBezTo>
                    <a:pt x="428" y="767"/>
                    <a:pt x="468" y="753"/>
                    <a:pt x="509" y="745"/>
                  </a:cubicBezTo>
                  <a:cubicBezTo>
                    <a:pt x="517" y="744"/>
                    <a:pt x="525" y="743"/>
                    <a:pt x="533" y="741"/>
                  </a:cubicBezTo>
                  <a:cubicBezTo>
                    <a:pt x="553" y="738"/>
                    <a:pt x="573" y="735"/>
                    <a:pt x="593" y="729"/>
                  </a:cubicBezTo>
                  <a:cubicBezTo>
                    <a:pt x="637" y="716"/>
                    <a:pt x="678" y="692"/>
                    <a:pt x="709" y="673"/>
                  </a:cubicBezTo>
                  <a:cubicBezTo>
                    <a:pt x="762" y="639"/>
                    <a:pt x="806" y="604"/>
                    <a:pt x="839" y="567"/>
                  </a:cubicBezTo>
                  <a:cubicBezTo>
                    <a:pt x="879" y="523"/>
                    <a:pt x="903" y="479"/>
                    <a:pt x="909" y="435"/>
                  </a:cubicBezTo>
                  <a:cubicBezTo>
                    <a:pt x="915" y="397"/>
                    <a:pt x="909" y="360"/>
                    <a:pt x="888" y="316"/>
                  </a:cubicBezTo>
                  <a:cubicBezTo>
                    <a:pt x="880" y="298"/>
                    <a:pt x="870" y="280"/>
                    <a:pt x="861" y="263"/>
                  </a:cubicBezTo>
                  <a:cubicBezTo>
                    <a:pt x="851" y="244"/>
                    <a:pt x="840" y="225"/>
                    <a:pt x="832" y="205"/>
                  </a:cubicBezTo>
                  <a:cubicBezTo>
                    <a:pt x="829" y="200"/>
                    <a:pt x="827" y="194"/>
                    <a:pt x="825" y="188"/>
                  </a:cubicBezTo>
                  <a:cubicBezTo>
                    <a:pt x="819" y="175"/>
                    <a:pt x="815" y="161"/>
                    <a:pt x="810" y="147"/>
                  </a:cubicBezTo>
                  <a:cubicBezTo>
                    <a:pt x="802" y="121"/>
                    <a:pt x="794" y="95"/>
                    <a:pt x="781" y="72"/>
                  </a:cubicBezTo>
                  <a:cubicBezTo>
                    <a:pt x="758" y="33"/>
                    <a:pt x="726" y="10"/>
                    <a:pt x="687" y="7"/>
                  </a:cubicBezTo>
                  <a:cubicBezTo>
                    <a:pt x="683" y="6"/>
                    <a:pt x="679" y="6"/>
                    <a:pt x="676" y="6"/>
                  </a:cubicBezTo>
                  <a:cubicBezTo>
                    <a:pt x="613" y="6"/>
                    <a:pt x="544" y="49"/>
                    <a:pt x="488" y="8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25" name="Freeform 12">
              <a:extLst>
                <a:ext uri="{FF2B5EF4-FFF2-40B4-BE49-F238E27FC236}">
                  <a16:creationId xmlns:a16="http://schemas.microsoft.com/office/drawing/2014/main" id="{2B58C287-5F1E-4667-B315-586F482B78E7}"/>
                </a:ext>
              </a:extLst>
            </p:cNvPr>
            <p:cNvSpPr>
              <a:spLocks noEditPoints="1"/>
            </p:cNvSpPr>
            <p:nvPr/>
          </p:nvSpPr>
          <p:spPr bwMode="auto">
            <a:xfrm>
              <a:off x="5636" y="1849"/>
              <a:ext cx="784" cy="699"/>
            </a:xfrm>
            <a:custGeom>
              <a:avLst/>
              <a:gdLst>
                <a:gd name="T0" fmla="*/ 249 w 1060"/>
                <a:gd name="T1" fmla="*/ 940 h 945"/>
                <a:gd name="T2" fmla="*/ 182 w 1060"/>
                <a:gd name="T3" fmla="*/ 914 h 945"/>
                <a:gd name="T4" fmla="*/ 59 w 1060"/>
                <a:gd name="T5" fmla="*/ 771 h 945"/>
                <a:gd name="T6" fmla="*/ 17 w 1060"/>
                <a:gd name="T7" fmla="*/ 689 h 945"/>
                <a:gd name="T8" fmla="*/ 21 w 1060"/>
                <a:gd name="T9" fmla="*/ 551 h 945"/>
                <a:gd name="T10" fmla="*/ 45 w 1060"/>
                <a:gd name="T11" fmla="*/ 508 h 945"/>
                <a:gd name="T12" fmla="*/ 70 w 1060"/>
                <a:gd name="T13" fmla="*/ 466 h 945"/>
                <a:gd name="T14" fmla="*/ 91 w 1060"/>
                <a:gd name="T15" fmla="*/ 380 h 945"/>
                <a:gd name="T16" fmla="*/ 99 w 1060"/>
                <a:gd name="T17" fmla="*/ 335 h 945"/>
                <a:gd name="T18" fmla="*/ 105 w 1060"/>
                <a:gd name="T19" fmla="*/ 314 h 945"/>
                <a:gd name="T20" fmla="*/ 179 w 1060"/>
                <a:gd name="T21" fmla="*/ 215 h 945"/>
                <a:gd name="T22" fmla="*/ 242 w 1060"/>
                <a:gd name="T23" fmla="*/ 197 h 945"/>
                <a:gd name="T24" fmla="*/ 283 w 1060"/>
                <a:gd name="T25" fmla="*/ 196 h 945"/>
                <a:gd name="T26" fmla="*/ 335 w 1060"/>
                <a:gd name="T27" fmla="*/ 194 h 945"/>
                <a:gd name="T28" fmla="*/ 456 w 1060"/>
                <a:gd name="T29" fmla="*/ 158 h 945"/>
                <a:gd name="T30" fmla="*/ 566 w 1060"/>
                <a:gd name="T31" fmla="*/ 96 h 945"/>
                <a:gd name="T32" fmla="*/ 798 w 1060"/>
                <a:gd name="T33" fmla="*/ 7 h 945"/>
                <a:gd name="T34" fmla="*/ 908 w 1060"/>
                <a:gd name="T35" fmla="*/ 85 h 945"/>
                <a:gd name="T36" fmla="*/ 941 w 1060"/>
                <a:gd name="T37" fmla="*/ 169 h 945"/>
                <a:gd name="T38" fmla="*/ 957 w 1060"/>
                <a:gd name="T39" fmla="*/ 217 h 945"/>
                <a:gd name="T40" fmla="*/ 965 w 1060"/>
                <a:gd name="T41" fmla="*/ 237 h 945"/>
                <a:gd name="T42" fmla="*/ 998 w 1060"/>
                <a:gd name="T43" fmla="*/ 301 h 945"/>
                <a:gd name="T44" fmla="*/ 1030 w 1060"/>
                <a:gd name="T45" fmla="*/ 362 h 945"/>
                <a:gd name="T46" fmla="*/ 1054 w 1060"/>
                <a:gd name="T47" fmla="*/ 501 h 945"/>
                <a:gd name="T48" fmla="*/ 821 w 1060"/>
                <a:gd name="T49" fmla="*/ 778 h 945"/>
                <a:gd name="T50" fmla="*/ 689 w 1060"/>
                <a:gd name="T51" fmla="*/ 843 h 945"/>
                <a:gd name="T52" fmla="*/ 621 w 1060"/>
                <a:gd name="T53" fmla="*/ 856 h 945"/>
                <a:gd name="T54" fmla="*/ 593 w 1060"/>
                <a:gd name="T55" fmla="*/ 861 h 945"/>
                <a:gd name="T56" fmla="*/ 455 w 1060"/>
                <a:gd name="T57" fmla="*/ 902 h 945"/>
                <a:gd name="T58" fmla="*/ 287 w 1060"/>
                <a:gd name="T59" fmla="*/ 943 h 945"/>
                <a:gd name="T60" fmla="*/ 249 w 1060"/>
                <a:gd name="T61" fmla="*/ 940 h 945"/>
                <a:gd name="T62" fmla="*/ 570 w 1060"/>
                <a:gd name="T63" fmla="*/ 102 h 945"/>
                <a:gd name="T64" fmla="*/ 459 w 1060"/>
                <a:gd name="T65" fmla="*/ 164 h 945"/>
                <a:gd name="T66" fmla="*/ 335 w 1060"/>
                <a:gd name="T67" fmla="*/ 201 h 945"/>
                <a:gd name="T68" fmla="*/ 283 w 1060"/>
                <a:gd name="T69" fmla="*/ 203 h 945"/>
                <a:gd name="T70" fmla="*/ 242 w 1060"/>
                <a:gd name="T71" fmla="*/ 204 h 945"/>
                <a:gd name="T72" fmla="*/ 183 w 1060"/>
                <a:gd name="T73" fmla="*/ 221 h 945"/>
                <a:gd name="T74" fmla="*/ 112 w 1060"/>
                <a:gd name="T75" fmla="*/ 316 h 945"/>
                <a:gd name="T76" fmla="*/ 106 w 1060"/>
                <a:gd name="T77" fmla="*/ 337 h 945"/>
                <a:gd name="T78" fmla="*/ 98 w 1060"/>
                <a:gd name="T79" fmla="*/ 381 h 945"/>
                <a:gd name="T80" fmla="*/ 76 w 1060"/>
                <a:gd name="T81" fmla="*/ 469 h 945"/>
                <a:gd name="T82" fmla="*/ 51 w 1060"/>
                <a:gd name="T83" fmla="*/ 512 h 945"/>
                <a:gd name="T84" fmla="*/ 27 w 1060"/>
                <a:gd name="T85" fmla="*/ 554 h 945"/>
                <a:gd name="T86" fmla="*/ 24 w 1060"/>
                <a:gd name="T87" fmla="*/ 686 h 945"/>
                <a:gd name="T88" fmla="*/ 65 w 1060"/>
                <a:gd name="T89" fmla="*/ 768 h 945"/>
                <a:gd name="T90" fmla="*/ 186 w 1060"/>
                <a:gd name="T91" fmla="*/ 908 h 945"/>
                <a:gd name="T92" fmla="*/ 251 w 1060"/>
                <a:gd name="T93" fmla="*/ 933 h 945"/>
                <a:gd name="T94" fmla="*/ 453 w 1060"/>
                <a:gd name="T95" fmla="*/ 896 h 945"/>
                <a:gd name="T96" fmla="*/ 592 w 1060"/>
                <a:gd name="T97" fmla="*/ 854 h 945"/>
                <a:gd name="T98" fmla="*/ 620 w 1060"/>
                <a:gd name="T99" fmla="*/ 849 h 945"/>
                <a:gd name="T100" fmla="*/ 687 w 1060"/>
                <a:gd name="T101" fmla="*/ 836 h 945"/>
                <a:gd name="T102" fmla="*/ 817 w 1060"/>
                <a:gd name="T103" fmla="*/ 772 h 945"/>
                <a:gd name="T104" fmla="*/ 1047 w 1060"/>
                <a:gd name="T105" fmla="*/ 499 h 945"/>
                <a:gd name="T106" fmla="*/ 1023 w 1060"/>
                <a:gd name="T107" fmla="*/ 365 h 945"/>
                <a:gd name="T108" fmla="*/ 992 w 1060"/>
                <a:gd name="T109" fmla="*/ 304 h 945"/>
                <a:gd name="T110" fmla="*/ 959 w 1060"/>
                <a:gd name="T111" fmla="*/ 240 h 945"/>
                <a:gd name="T112" fmla="*/ 951 w 1060"/>
                <a:gd name="T113" fmla="*/ 220 h 945"/>
                <a:gd name="T114" fmla="*/ 934 w 1060"/>
                <a:gd name="T115" fmla="*/ 171 h 945"/>
                <a:gd name="T116" fmla="*/ 902 w 1060"/>
                <a:gd name="T117" fmla="*/ 88 h 945"/>
                <a:gd name="T118" fmla="*/ 797 w 1060"/>
                <a:gd name="T119" fmla="*/ 14 h 945"/>
                <a:gd name="T120" fmla="*/ 783 w 1060"/>
                <a:gd name="T121" fmla="*/ 13 h 945"/>
                <a:gd name="T122" fmla="*/ 570 w 1060"/>
                <a:gd name="T123" fmla="*/ 102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0" h="945">
                  <a:moveTo>
                    <a:pt x="249" y="940"/>
                  </a:moveTo>
                  <a:cubicBezTo>
                    <a:pt x="226" y="936"/>
                    <a:pt x="204" y="927"/>
                    <a:pt x="182" y="914"/>
                  </a:cubicBezTo>
                  <a:cubicBezTo>
                    <a:pt x="124" y="878"/>
                    <a:pt x="88" y="819"/>
                    <a:pt x="59" y="771"/>
                  </a:cubicBezTo>
                  <a:cubicBezTo>
                    <a:pt x="45" y="747"/>
                    <a:pt x="28" y="719"/>
                    <a:pt x="17" y="689"/>
                  </a:cubicBezTo>
                  <a:cubicBezTo>
                    <a:pt x="0" y="639"/>
                    <a:pt x="1" y="594"/>
                    <a:pt x="21" y="551"/>
                  </a:cubicBezTo>
                  <a:cubicBezTo>
                    <a:pt x="27" y="536"/>
                    <a:pt x="37" y="522"/>
                    <a:pt x="45" y="508"/>
                  </a:cubicBezTo>
                  <a:cubicBezTo>
                    <a:pt x="54" y="494"/>
                    <a:pt x="63" y="480"/>
                    <a:pt x="70" y="466"/>
                  </a:cubicBezTo>
                  <a:cubicBezTo>
                    <a:pt x="83" y="438"/>
                    <a:pt x="87" y="409"/>
                    <a:pt x="91" y="380"/>
                  </a:cubicBezTo>
                  <a:cubicBezTo>
                    <a:pt x="93" y="366"/>
                    <a:pt x="96" y="350"/>
                    <a:pt x="99" y="335"/>
                  </a:cubicBezTo>
                  <a:cubicBezTo>
                    <a:pt x="101" y="328"/>
                    <a:pt x="103" y="321"/>
                    <a:pt x="105" y="314"/>
                  </a:cubicBezTo>
                  <a:cubicBezTo>
                    <a:pt x="114" y="288"/>
                    <a:pt x="135" y="240"/>
                    <a:pt x="179" y="215"/>
                  </a:cubicBezTo>
                  <a:cubicBezTo>
                    <a:pt x="197" y="204"/>
                    <a:pt x="217" y="199"/>
                    <a:pt x="242" y="197"/>
                  </a:cubicBezTo>
                  <a:cubicBezTo>
                    <a:pt x="255" y="196"/>
                    <a:pt x="269" y="196"/>
                    <a:pt x="283" y="196"/>
                  </a:cubicBezTo>
                  <a:cubicBezTo>
                    <a:pt x="299" y="196"/>
                    <a:pt x="316" y="196"/>
                    <a:pt x="335" y="194"/>
                  </a:cubicBezTo>
                  <a:cubicBezTo>
                    <a:pt x="371" y="191"/>
                    <a:pt x="412" y="178"/>
                    <a:pt x="456" y="158"/>
                  </a:cubicBezTo>
                  <a:cubicBezTo>
                    <a:pt x="489" y="142"/>
                    <a:pt x="524" y="123"/>
                    <a:pt x="566" y="96"/>
                  </a:cubicBezTo>
                  <a:cubicBezTo>
                    <a:pt x="647" y="45"/>
                    <a:pt x="725" y="0"/>
                    <a:pt x="798" y="7"/>
                  </a:cubicBezTo>
                  <a:cubicBezTo>
                    <a:pt x="855" y="12"/>
                    <a:pt x="889" y="52"/>
                    <a:pt x="908" y="85"/>
                  </a:cubicBezTo>
                  <a:cubicBezTo>
                    <a:pt x="922" y="111"/>
                    <a:pt x="932" y="140"/>
                    <a:pt x="941" y="169"/>
                  </a:cubicBezTo>
                  <a:cubicBezTo>
                    <a:pt x="946" y="185"/>
                    <a:pt x="951" y="202"/>
                    <a:pt x="957" y="217"/>
                  </a:cubicBezTo>
                  <a:cubicBezTo>
                    <a:pt x="960" y="224"/>
                    <a:pt x="962" y="230"/>
                    <a:pt x="965" y="237"/>
                  </a:cubicBezTo>
                  <a:cubicBezTo>
                    <a:pt x="975" y="259"/>
                    <a:pt x="987" y="280"/>
                    <a:pt x="998" y="301"/>
                  </a:cubicBezTo>
                  <a:cubicBezTo>
                    <a:pt x="1009" y="321"/>
                    <a:pt x="1020" y="341"/>
                    <a:pt x="1030" y="362"/>
                  </a:cubicBezTo>
                  <a:cubicBezTo>
                    <a:pt x="1053" y="414"/>
                    <a:pt x="1060" y="456"/>
                    <a:pt x="1054" y="501"/>
                  </a:cubicBezTo>
                  <a:cubicBezTo>
                    <a:pt x="1034" y="625"/>
                    <a:pt x="900" y="728"/>
                    <a:pt x="821" y="778"/>
                  </a:cubicBezTo>
                  <a:cubicBezTo>
                    <a:pt x="786" y="800"/>
                    <a:pt x="739" y="828"/>
                    <a:pt x="689" y="843"/>
                  </a:cubicBezTo>
                  <a:cubicBezTo>
                    <a:pt x="666" y="849"/>
                    <a:pt x="643" y="853"/>
                    <a:pt x="621" y="856"/>
                  </a:cubicBezTo>
                  <a:cubicBezTo>
                    <a:pt x="612" y="858"/>
                    <a:pt x="602" y="859"/>
                    <a:pt x="593" y="861"/>
                  </a:cubicBezTo>
                  <a:cubicBezTo>
                    <a:pt x="545" y="869"/>
                    <a:pt x="499" y="886"/>
                    <a:pt x="455" y="902"/>
                  </a:cubicBezTo>
                  <a:cubicBezTo>
                    <a:pt x="397" y="923"/>
                    <a:pt x="342" y="943"/>
                    <a:pt x="287" y="943"/>
                  </a:cubicBezTo>
                  <a:cubicBezTo>
                    <a:pt x="275" y="943"/>
                    <a:pt x="262" y="942"/>
                    <a:pt x="249" y="940"/>
                  </a:cubicBezTo>
                  <a:moveTo>
                    <a:pt x="570" y="102"/>
                  </a:moveTo>
                  <a:cubicBezTo>
                    <a:pt x="528" y="129"/>
                    <a:pt x="492" y="148"/>
                    <a:pt x="459" y="164"/>
                  </a:cubicBezTo>
                  <a:cubicBezTo>
                    <a:pt x="414" y="185"/>
                    <a:pt x="373" y="197"/>
                    <a:pt x="335" y="201"/>
                  </a:cubicBezTo>
                  <a:cubicBezTo>
                    <a:pt x="317" y="203"/>
                    <a:pt x="300" y="203"/>
                    <a:pt x="283" y="203"/>
                  </a:cubicBezTo>
                  <a:cubicBezTo>
                    <a:pt x="269" y="203"/>
                    <a:pt x="256" y="203"/>
                    <a:pt x="242" y="204"/>
                  </a:cubicBezTo>
                  <a:cubicBezTo>
                    <a:pt x="219" y="205"/>
                    <a:pt x="200" y="211"/>
                    <a:pt x="183" y="221"/>
                  </a:cubicBezTo>
                  <a:cubicBezTo>
                    <a:pt x="140" y="245"/>
                    <a:pt x="120" y="291"/>
                    <a:pt x="112" y="316"/>
                  </a:cubicBezTo>
                  <a:cubicBezTo>
                    <a:pt x="109" y="323"/>
                    <a:pt x="107" y="330"/>
                    <a:pt x="106" y="337"/>
                  </a:cubicBezTo>
                  <a:cubicBezTo>
                    <a:pt x="102" y="352"/>
                    <a:pt x="100" y="367"/>
                    <a:pt x="98" y="381"/>
                  </a:cubicBezTo>
                  <a:cubicBezTo>
                    <a:pt x="94" y="410"/>
                    <a:pt x="89" y="440"/>
                    <a:pt x="76" y="469"/>
                  </a:cubicBezTo>
                  <a:cubicBezTo>
                    <a:pt x="69" y="484"/>
                    <a:pt x="60" y="498"/>
                    <a:pt x="51" y="512"/>
                  </a:cubicBezTo>
                  <a:cubicBezTo>
                    <a:pt x="43" y="525"/>
                    <a:pt x="34" y="539"/>
                    <a:pt x="27" y="554"/>
                  </a:cubicBezTo>
                  <a:cubicBezTo>
                    <a:pt x="8" y="595"/>
                    <a:pt x="7" y="638"/>
                    <a:pt x="24" y="686"/>
                  </a:cubicBezTo>
                  <a:cubicBezTo>
                    <a:pt x="34" y="716"/>
                    <a:pt x="51" y="744"/>
                    <a:pt x="65" y="768"/>
                  </a:cubicBezTo>
                  <a:cubicBezTo>
                    <a:pt x="94" y="814"/>
                    <a:pt x="130" y="873"/>
                    <a:pt x="186" y="908"/>
                  </a:cubicBezTo>
                  <a:cubicBezTo>
                    <a:pt x="207" y="921"/>
                    <a:pt x="228" y="929"/>
                    <a:pt x="251" y="933"/>
                  </a:cubicBezTo>
                  <a:cubicBezTo>
                    <a:pt x="316" y="945"/>
                    <a:pt x="382" y="921"/>
                    <a:pt x="453" y="896"/>
                  </a:cubicBezTo>
                  <a:cubicBezTo>
                    <a:pt x="497" y="879"/>
                    <a:pt x="543" y="863"/>
                    <a:pt x="592" y="854"/>
                  </a:cubicBezTo>
                  <a:cubicBezTo>
                    <a:pt x="601" y="852"/>
                    <a:pt x="611" y="851"/>
                    <a:pt x="620" y="849"/>
                  </a:cubicBezTo>
                  <a:cubicBezTo>
                    <a:pt x="642" y="846"/>
                    <a:pt x="665" y="842"/>
                    <a:pt x="687" y="836"/>
                  </a:cubicBezTo>
                  <a:cubicBezTo>
                    <a:pt x="736" y="822"/>
                    <a:pt x="782" y="794"/>
                    <a:pt x="817" y="772"/>
                  </a:cubicBezTo>
                  <a:cubicBezTo>
                    <a:pt x="895" y="722"/>
                    <a:pt x="1028" y="621"/>
                    <a:pt x="1047" y="499"/>
                  </a:cubicBezTo>
                  <a:cubicBezTo>
                    <a:pt x="1053" y="457"/>
                    <a:pt x="1046" y="415"/>
                    <a:pt x="1023" y="365"/>
                  </a:cubicBezTo>
                  <a:cubicBezTo>
                    <a:pt x="1014" y="345"/>
                    <a:pt x="1003" y="324"/>
                    <a:pt x="992" y="304"/>
                  </a:cubicBezTo>
                  <a:cubicBezTo>
                    <a:pt x="981" y="283"/>
                    <a:pt x="969" y="262"/>
                    <a:pt x="959" y="240"/>
                  </a:cubicBezTo>
                  <a:cubicBezTo>
                    <a:pt x="956" y="233"/>
                    <a:pt x="953" y="227"/>
                    <a:pt x="951" y="220"/>
                  </a:cubicBezTo>
                  <a:cubicBezTo>
                    <a:pt x="945" y="204"/>
                    <a:pt x="939" y="187"/>
                    <a:pt x="934" y="171"/>
                  </a:cubicBezTo>
                  <a:cubicBezTo>
                    <a:pt x="925" y="143"/>
                    <a:pt x="916" y="113"/>
                    <a:pt x="902" y="88"/>
                  </a:cubicBezTo>
                  <a:cubicBezTo>
                    <a:pt x="884" y="57"/>
                    <a:pt x="852" y="19"/>
                    <a:pt x="797" y="14"/>
                  </a:cubicBezTo>
                  <a:cubicBezTo>
                    <a:pt x="792" y="13"/>
                    <a:pt x="788" y="13"/>
                    <a:pt x="783" y="13"/>
                  </a:cubicBezTo>
                  <a:cubicBezTo>
                    <a:pt x="717" y="13"/>
                    <a:pt x="644" y="55"/>
                    <a:pt x="570"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26" name="Freeform 13">
              <a:extLst>
                <a:ext uri="{FF2B5EF4-FFF2-40B4-BE49-F238E27FC236}">
                  <a16:creationId xmlns:a16="http://schemas.microsoft.com/office/drawing/2014/main" id="{98F77CA2-98AB-417F-86A7-AC7CCF44D0FE}"/>
                </a:ext>
              </a:extLst>
            </p:cNvPr>
            <p:cNvSpPr>
              <a:spLocks noEditPoints="1"/>
            </p:cNvSpPr>
            <p:nvPr/>
          </p:nvSpPr>
          <p:spPr bwMode="auto">
            <a:xfrm>
              <a:off x="5570" y="1828"/>
              <a:ext cx="883" cy="784"/>
            </a:xfrm>
            <a:custGeom>
              <a:avLst/>
              <a:gdLst>
                <a:gd name="T0" fmla="*/ 205 w 1193"/>
                <a:gd name="T1" fmla="*/ 1017 h 1060"/>
                <a:gd name="T2" fmla="*/ 20 w 1193"/>
                <a:gd name="T3" fmla="*/ 763 h 1060"/>
                <a:gd name="T4" fmla="*/ 51 w 1193"/>
                <a:gd name="T5" fmla="*/ 561 h 1060"/>
                <a:gd name="T6" fmla="*/ 104 w 1193"/>
                <a:gd name="T7" fmla="*/ 416 h 1060"/>
                <a:gd name="T8" fmla="*/ 121 w 1193"/>
                <a:gd name="T9" fmla="*/ 342 h 1060"/>
                <a:gd name="T10" fmla="*/ 274 w 1193"/>
                <a:gd name="T11" fmla="*/ 215 h 1060"/>
                <a:gd name="T12" fmla="*/ 380 w 1193"/>
                <a:gd name="T13" fmla="*/ 214 h 1060"/>
                <a:gd name="T14" fmla="*/ 642 w 1193"/>
                <a:gd name="T15" fmla="*/ 101 h 1060"/>
                <a:gd name="T16" fmla="*/ 901 w 1193"/>
                <a:gd name="T17" fmla="*/ 0 h 1060"/>
                <a:gd name="T18" fmla="*/ 1059 w 1193"/>
                <a:gd name="T19" fmla="*/ 181 h 1060"/>
                <a:gd name="T20" fmla="*/ 1087 w 1193"/>
                <a:gd name="T21" fmla="*/ 258 h 1060"/>
                <a:gd name="T22" fmla="*/ 1159 w 1193"/>
                <a:gd name="T23" fmla="*/ 399 h 1060"/>
                <a:gd name="T24" fmla="*/ 1093 w 1193"/>
                <a:gd name="T25" fmla="*/ 724 h 1060"/>
                <a:gd name="T26" fmla="*/ 777 w 1193"/>
                <a:gd name="T27" fmla="*/ 936 h 1060"/>
                <a:gd name="T28" fmla="*/ 670 w 1193"/>
                <a:gd name="T29" fmla="*/ 956 h 1060"/>
                <a:gd name="T30" fmla="*/ 323 w 1193"/>
                <a:gd name="T31" fmla="*/ 1050 h 1060"/>
                <a:gd name="T32" fmla="*/ 643 w 1193"/>
                <a:gd name="T33" fmla="*/ 102 h 1060"/>
                <a:gd name="T34" fmla="*/ 380 w 1193"/>
                <a:gd name="T35" fmla="*/ 215 h 1060"/>
                <a:gd name="T36" fmla="*/ 274 w 1193"/>
                <a:gd name="T37" fmla="*/ 216 h 1060"/>
                <a:gd name="T38" fmla="*/ 122 w 1193"/>
                <a:gd name="T39" fmla="*/ 342 h 1060"/>
                <a:gd name="T40" fmla="*/ 105 w 1193"/>
                <a:gd name="T41" fmla="*/ 417 h 1060"/>
                <a:gd name="T42" fmla="*/ 52 w 1193"/>
                <a:gd name="T43" fmla="*/ 561 h 1060"/>
                <a:gd name="T44" fmla="*/ 20 w 1193"/>
                <a:gd name="T45" fmla="*/ 763 h 1060"/>
                <a:gd name="T46" fmla="*/ 206 w 1193"/>
                <a:gd name="T47" fmla="*/ 1016 h 1060"/>
                <a:gd name="T48" fmla="*/ 511 w 1193"/>
                <a:gd name="T49" fmla="*/ 1003 h 1060"/>
                <a:gd name="T50" fmla="*/ 701 w 1193"/>
                <a:gd name="T51" fmla="*/ 950 h 1060"/>
                <a:gd name="T52" fmla="*/ 923 w 1193"/>
                <a:gd name="T53" fmla="*/ 863 h 1060"/>
                <a:gd name="T54" fmla="*/ 1184 w 1193"/>
                <a:gd name="T55" fmla="*/ 552 h 1060"/>
                <a:gd name="T56" fmla="*/ 1122 w 1193"/>
                <a:gd name="T57" fmla="*/ 330 h 1060"/>
                <a:gd name="T58" fmla="*/ 1077 w 1193"/>
                <a:gd name="T59" fmla="*/ 237 h 1060"/>
                <a:gd name="T60" fmla="*/ 1022 w 1193"/>
                <a:gd name="T61" fmla="*/ 88 h 1060"/>
                <a:gd name="T62" fmla="*/ 885 w 1193"/>
                <a:gd name="T6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3" h="1060">
                  <a:moveTo>
                    <a:pt x="281" y="1047"/>
                  </a:moveTo>
                  <a:cubicBezTo>
                    <a:pt x="254" y="1042"/>
                    <a:pt x="230" y="1032"/>
                    <a:pt x="205" y="1017"/>
                  </a:cubicBezTo>
                  <a:cubicBezTo>
                    <a:pt x="141" y="977"/>
                    <a:pt x="102" y="913"/>
                    <a:pt x="67" y="856"/>
                  </a:cubicBezTo>
                  <a:cubicBezTo>
                    <a:pt x="50" y="829"/>
                    <a:pt x="32" y="797"/>
                    <a:pt x="20" y="763"/>
                  </a:cubicBezTo>
                  <a:cubicBezTo>
                    <a:pt x="0" y="707"/>
                    <a:pt x="1" y="657"/>
                    <a:pt x="23" y="609"/>
                  </a:cubicBezTo>
                  <a:cubicBezTo>
                    <a:pt x="31" y="593"/>
                    <a:pt x="41" y="576"/>
                    <a:pt x="51" y="561"/>
                  </a:cubicBezTo>
                  <a:cubicBezTo>
                    <a:pt x="61" y="545"/>
                    <a:pt x="72" y="529"/>
                    <a:pt x="79" y="513"/>
                  </a:cubicBezTo>
                  <a:cubicBezTo>
                    <a:pt x="94" y="481"/>
                    <a:pt x="99" y="448"/>
                    <a:pt x="104" y="416"/>
                  </a:cubicBezTo>
                  <a:cubicBezTo>
                    <a:pt x="107" y="400"/>
                    <a:pt x="110" y="382"/>
                    <a:pt x="114" y="366"/>
                  </a:cubicBezTo>
                  <a:cubicBezTo>
                    <a:pt x="116" y="358"/>
                    <a:pt x="118" y="350"/>
                    <a:pt x="121" y="342"/>
                  </a:cubicBezTo>
                  <a:cubicBezTo>
                    <a:pt x="131" y="313"/>
                    <a:pt x="155" y="261"/>
                    <a:pt x="204" y="234"/>
                  </a:cubicBezTo>
                  <a:cubicBezTo>
                    <a:pt x="225" y="222"/>
                    <a:pt x="247" y="216"/>
                    <a:pt x="274" y="215"/>
                  </a:cubicBezTo>
                  <a:cubicBezTo>
                    <a:pt x="290" y="214"/>
                    <a:pt x="304" y="215"/>
                    <a:pt x="320" y="215"/>
                  </a:cubicBezTo>
                  <a:cubicBezTo>
                    <a:pt x="339" y="216"/>
                    <a:pt x="359" y="216"/>
                    <a:pt x="380" y="214"/>
                  </a:cubicBezTo>
                  <a:cubicBezTo>
                    <a:pt x="422" y="211"/>
                    <a:pt x="468" y="197"/>
                    <a:pt x="518" y="173"/>
                  </a:cubicBezTo>
                  <a:cubicBezTo>
                    <a:pt x="565" y="150"/>
                    <a:pt x="612" y="121"/>
                    <a:pt x="642" y="101"/>
                  </a:cubicBezTo>
                  <a:cubicBezTo>
                    <a:pt x="723" y="50"/>
                    <a:pt x="807" y="0"/>
                    <a:pt x="885" y="0"/>
                  </a:cubicBezTo>
                  <a:cubicBezTo>
                    <a:pt x="890" y="0"/>
                    <a:pt x="896" y="0"/>
                    <a:pt x="901" y="0"/>
                  </a:cubicBezTo>
                  <a:cubicBezTo>
                    <a:pt x="965" y="7"/>
                    <a:pt x="1003" y="51"/>
                    <a:pt x="1023" y="88"/>
                  </a:cubicBezTo>
                  <a:cubicBezTo>
                    <a:pt x="1039" y="116"/>
                    <a:pt x="1049" y="149"/>
                    <a:pt x="1059" y="181"/>
                  </a:cubicBezTo>
                  <a:cubicBezTo>
                    <a:pt x="1064" y="199"/>
                    <a:pt x="1070" y="218"/>
                    <a:pt x="1077" y="236"/>
                  </a:cubicBezTo>
                  <a:cubicBezTo>
                    <a:pt x="1080" y="244"/>
                    <a:pt x="1083" y="251"/>
                    <a:pt x="1087" y="258"/>
                  </a:cubicBezTo>
                  <a:cubicBezTo>
                    <a:pt x="1097" y="283"/>
                    <a:pt x="1110" y="307"/>
                    <a:pt x="1123" y="330"/>
                  </a:cubicBezTo>
                  <a:cubicBezTo>
                    <a:pt x="1135" y="352"/>
                    <a:pt x="1148" y="375"/>
                    <a:pt x="1159" y="399"/>
                  </a:cubicBezTo>
                  <a:cubicBezTo>
                    <a:pt x="1184" y="456"/>
                    <a:pt x="1193" y="503"/>
                    <a:pt x="1185" y="552"/>
                  </a:cubicBezTo>
                  <a:cubicBezTo>
                    <a:pt x="1176" y="608"/>
                    <a:pt x="1145" y="666"/>
                    <a:pt x="1093" y="724"/>
                  </a:cubicBezTo>
                  <a:cubicBezTo>
                    <a:pt x="1050" y="772"/>
                    <a:pt x="992" y="819"/>
                    <a:pt x="923" y="864"/>
                  </a:cubicBezTo>
                  <a:cubicBezTo>
                    <a:pt x="884" y="889"/>
                    <a:pt x="832" y="920"/>
                    <a:pt x="777" y="936"/>
                  </a:cubicBezTo>
                  <a:cubicBezTo>
                    <a:pt x="752" y="943"/>
                    <a:pt x="726" y="947"/>
                    <a:pt x="702" y="951"/>
                  </a:cubicBezTo>
                  <a:cubicBezTo>
                    <a:pt x="691" y="953"/>
                    <a:pt x="680" y="954"/>
                    <a:pt x="670" y="956"/>
                  </a:cubicBezTo>
                  <a:cubicBezTo>
                    <a:pt x="615" y="966"/>
                    <a:pt x="562" y="985"/>
                    <a:pt x="512" y="1004"/>
                  </a:cubicBezTo>
                  <a:cubicBezTo>
                    <a:pt x="446" y="1028"/>
                    <a:pt x="384" y="1050"/>
                    <a:pt x="323" y="1050"/>
                  </a:cubicBezTo>
                  <a:cubicBezTo>
                    <a:pt x="308" y="1050"/>
                    <a:pt x="295" y="1049"/>
                    <a:pt x="281" y="1047"/>
                  </a:cubicBezTo>
                  <a:moveTo>
                    <a:pt x="643" y="102"/>
                  </a:moveTo>
                  <a:cubicBezTo>
                    <a:pt x="612" y="122"/>
                    <a:pt x="566" y="150"/>
                    <a:pt x="518" y="173"/>
                  </a:cubicBezTo>
                  <a:cubicBezTo>
                    <a:pt x="468" y="197"/>
                    <a:pt x="422" y="211"/>
                    <a:pt x="380" y="215"/>
                  </a:cubicBezTo>
                  <a:cubicBezTo>
                    <a:pt x="359" y="217"/>
                    <a:pt x="339" y="216"/>
                    <a:pt x="320" y="216"/>
                  </a:cubicBezTo>
                  <a:cubicBezTo>
                    <a:pt x="304" y="215"/>
                    <a:pt x="290" y="215"/>
                    <a:pt x="274" y="216"/>
                  </a:cubicBezTo>
                  <a:cubicBezTo>
                    <a:pt x="247" y="217"/>
                    <a:pt x="225" y="223"/>
                    <a:pt x="205" y="234"/>
                  </a:cubicBezTo>
                  <a:cubicBezTo>
                    <a:pt x="156" y="261"/>
                    <a:pt x="132" y="314"/>
                    <a:pt x="122" y="342"/>
                  </a:cubicBezTo>
                  <a:cubicBezTo>
                    <a:pt x="119" y="350"/>
                    <a:pt x="117" y="358"/>
                    <a:pt x="115" y="366"/>
                  </a:cubicBezTo>
                  <a:cubicBezTo>
                    <a:pt x="111" y="383"/>
                    <a:pt x="108" y="400"/>
                    <a:pt x="105" y="417"/>
                  </a:cubicBezTo>
                  <a:cubicBezTo>
                    <a:pt x="100" y="448"/>
                    <a:pt x="95" y="481"/>
                    <a:pt x="80" y="513"/>
                  </a:cubicBezTo>
                  <a:cubicBezTo>
                    <a:pt x="72" y="530"/>
                    <a:pt x="62" y="546"/>
                    <a:pt x="52" y="561"/>
                  </a:cubicBezTo>
                  <a:cubicBezTo>
                    <a:pt x="42" y="577"/>
                    <a:pt x="32" y="593"/>
                    <a:pt x="24" y="609"/>
                  </a:cubicBezTo>
                  <a:cubicBezTo>
                    <a:pt x="2" y="657"/>
                    <a:pt x="1" y="707"/>
                    <a:pt x="20" y="763"/>
                  </a:cubicBezTo>
                  <a:cubicBezTo>
                    <a:pt x="32" y="797"/>
                    <a:pt x="51" y="829"/>
                    <a:pt x="68" y="856"/>
                  </a:cubicBezTo>
                  <a:cubicBezTo>
                    <a:pt x="102" y="912"/>
                    <a:pt x="141" y="976"/>
                    <a:pt x="206" y="1016"/>
                  </a:cubicBezTo>
                  <a:cubicBezTo>
                    <a:pt x="230" y="1031"/>
                    <a:pt x="254" y="1041"/>
                    <a:pt x="281" y="1046"/>
                  </a:cubicBezTo>
                  <a:cubicBezTo>
                    <a:pt x="356" y="1060"/>
                    <a:pt x="431" y="1032"/>
                    <a:pt x="511" y="1003"/>
                  </a:cubicBezTo>
                  <a:cubicBezTo>
                    <a:pt x="562" y="985"/>
                    <a:pt x="614" y="965"/>
                    <a:pt x="670" y="956"/>
                  </a:cubicBezTo>
                  <a:cubicBezTo>
                    <a:pt x="680" y="954"/>
                    <a:pt x="691" y="952"/>
                    <a:pt x="701" y="950"/>
                  </a:cubicBezTo>
                  <a:cubicBezTo>
                    <a:pt x="726" y="947"/>
                    <a:pt x="751" y="943"/>
                    <a:pt x="776" y="935"/>
                  </a:cubicBezTo>
                  <a:cubicBezTo>
                    <a:pt x="831" y="920"/>
                    <a:pt x="884" y="888"/>
                    <a:pt x="923" y="863"/>
                  </a:cubicBezTo>
                  <a:cubicBezTo>
                    <a:pt x="992" y="819"/>
                    <a:pt x="1049" y="772"/>
                    <a:pt x="1093" y="723"/>
                  </a:cubicBezTo>
                  <a:cubicBezTo>
                    <a:pt x="1144" y="666"/>
                    <a:pt x="1175" y="608"/>
                    <a:pt x="1184" y="552"/>
                  </a:cubicBezTo>
                  <a:cubicBezTo>
                    <a:pt x="1192" y="503"/>
                    <a:pt x="1184" y="456"/>
                    <a:pt x="1158" y="399"/>
                  </a:cubicBezTo>
                  <a:cubicBezTo>
                    <a:pt x="1147" y="376"/>
                    <a:pt x="1135" y="352"/>
                    <a:pt x="1122" y="330"/>
                  </a:cubicBezTo>
                  <a:cubicBezTo>
                    <a:pt x="1110" y="307"/>
                    <a:pt x="1097" y="283"/>
                    <a:pt x="1086" y="259"/>
                  </a:cubicBezTo>
                  <a:cubicBezTo>
                    <a:pt x="1083" y="251"/>
                    <a:pt x="1080" y="244"/>
                    <a:pt x="1077" y="237"/>
                  </a:cubicBezTo>
                  <a:cubicBezTo>
                    <a:pt x="1070" y="218"/>
                    <a:pt x="1064" y="199"/>
                    <a:pt x="1058" y="181"/>
                  </a:cubicBezTo>
                  <a:cubicBezTo>
                    <a:pt x="1048" y="149"/>
                    <a:pt x="1038" y="117"/>
                    <a:pt x="1022" y="88"/>
                  </a:cubicBezTo>
                  <a:cubicBezTo>
                    <a:pt x="1002" y="52"/>
                    <a:pt x="965" y="8"/>
                    <a:pt x="901" y="1"/>
                  </a:cubicBezTo>
                  <a:cubicBezTo>
                    <a:pt x="896" y="1"/>
                    <a:pt x="890" y="0"/>
                    <a:pt x="885" y="0"/>
                  </a:cubicBezTo>
                  <a:cubicBezTo>
                    <a:pt x="807" y="0"/>
                    <a:pt x="723" y="50"/>
                    <a:pt x="643"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27" name="Freeform 14">
              <a:extLst>
                <a:ext uri="{FF2B5EF4-FFF2-40B4-BE49-F238E27FC236}">
                  <a16:creationId xmlns:a16="http://schemas.microsoft.com/office/drawing/2014/main" id="{6C01463E-045A-4AD5-8C2B-0F043ECA7348}"/>
                </a:ext>
              </a:extLst>
            </p:cNvPr>
            <p:cNvSpPr>
              <a:spLocks noEditPoints="1"/>
            </p:cNvSpPr>
            <p:nvPr/>
          </p:nvSpPr>
          <p:spPr bwMode="auto">
            <a:xfrm>
              <a:off x="5502" y="1798"/>
              <a:ext cx="985" cy="876"/>
            </a:xfrm>
            <a:custGeom>
              <a:avLst/>
              <a:gdLst>
                <a:gd name="T0" fmla="*/ 230 w 1331"/>
                <a:gd name="T1" fmla="*/ 1136 h 1184"/>
                <a:gd name="T2" fmla="*/ 22 w 1331"/>
                <a:gd name="T3" fmla="*/ 851 h 1184"/>
                <a:gd name="T4" fmla="*/ 58 w 1331"/>
                <a:gd name="T5" fmla="*/ 625 h 1184"/>
                <a:gd name="T6" fmla="*/ 118 w 1331"/>
                <a:gd name="T7" fmla="*/ 465 h 1184"/>
                <a:gd name="T8" fmla="*/ 137 w 1331"/>
                <a:gd name="T9" fmla="*/ 382 h 1184"/>
                <a:gd name="T10" fmla="*/ 310 w 1331"/>
                <a:gd name="T11" fmla="*/ 243 h 1184"/>
                <a:gd name="T12" fmla="*/ 428 w 1331"/>
                <a:gd name="T13" fmla="*/ 244 h 1184"/>
                <a:gd name="T14" fmla="*/ 719 w 1331"/>
                <a:gd name="T15" fmla="*/ 117 h 1184"/>
                <a:gd name="T16" fmla="*/ 1008 w 1331"/>
                <a:gd name="T17" fmla="*/ 4 h 1184"/>
                <a:gd name="T18" fmla="*/ 1182 w 1331"/>
                <a:gd name="T19" fmla="*/ 204 h 1184"/>
                <a:gd name="T20" fmla="*/ 1214 w 1331"/>
                <a:gd name="T21" fmla="*/ 291 h 1184"/>
                <a:gd name="T22" fmla="*/ 1293 w 1331"/>
                <a:gd name="T23" fmla="*/ 447 h 1184"/>
                <a:gd name="T24" fmla="*/ 1220 w 1331"/>
                <a:gd name="T25" fmla="*/ 809 h 1184"/>
                <a:gd name="T26" fmla="*/ 868 w 1331"/>
                <a:gd name="T27" fmla="*/ 1046 h 1184"/>
                <a:gd name="T28" fmla="*/ 750 w 1331"/>
                <a:gd name="T29" fmla="*/ 1068 h 1184"/>
                <a:gd name="T30" fmla="*/ 361 w 1331"/>
                <a:gd name="T31" fmla="*/ 1173 h 1184"/>
                <a:gd name="T32" fmla="*/ 863 w 1331"/>
                <a:gd name="T33" fmla="*/ 36 h 1184"/>
                <a:gd name="T34" fmla="*/ 582 w 1331"/>
                <a:gd name="T35" fmla="*/ 198 h 1184"/>
                <a:gd name="T36" fmla="*/ 360 w 1331"/>
                <a:gd name="T37" fmla="*/ 245 h 1184"/>
                <a:gd name="T38" fmla="*/ 232 w 1331"/>
                <a:gd name="T39" fmla="*/ 264 h 1184"/>
                <a:gd name="T40" fmla="*/ 130 w 1331"/>
                <a:gd name="T41" fmla="*/ 408 h 1184"/>
                <a:gd name="T42" fmla="*/ 90 w 1331"/>
                <a:gd name="T43" fmla="*/ 572 h 1184"/>
                <a:gd name="T44" fmla="*/ 27 w 1331"/>
                <a:gd name="T45" fmla="*/ 679 h 1184"/>
                <a:gd name="T46" fmla="*/ 76 w 1331"/>
                <a:gd name="T47" fmla="*/ 956 h 1184"/>
                <a:gd name="T48" fmla="*/ 314 w 1331"/>
                <a:gd name="T49" fmla="*/ 1168 h 1184"/>
                <a:gd name="T50" fmla="*/ 750 w 1331"/>
                <a:gd name="T51" fmla="*/ 1067 h 1184"/>
                <a:gd name="T52" fmla="*/ 868 w 1331"/>
                <a:gd name="T53" fmla="*/ 1045 h 1184"/>
                <a:gd name="T54" fmla="*/ 1219 w 1331"/>
                <a:gd name="T55" fmla="*/ 808 h 1184"/>
                <a:gd name="T56" fmla="*/ 1293 w 1331"/>
                <a:gd name="T57" fmla="*/ 447 h 1184"/>
                <a:gd name="T58" fmla="*/ 1213 w 1331"/>
                <a:gd name="T59" fmla="*/ 292 h 1184"/>
                <a:gd name="T60" fmla="*/ 1182 w 1331"/>
                <a:gd name="T61" fmla="*/ 205 h 1184"/>
                <a:gd name="T62" fmla="*/ 1008 w 1331"/>
                <a:gd name="T63" fmla="*/ 5 h 1184"/>
                <a:gd name="T64" fmla="*/ 863 w 1331"/>
                <a:gd name="T65" fmla="*/ 36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1" h="1184">
                  <a:moveTo>
                    <a:pt x="314" y="1169"/>
                  </a:moveTo>
                  <a:cubicBezTo>
                    <a:pt x="285" y="1164"/>
                    <a:pt x="257" y="1153"/>
                    <a:pt x="230" y="1136"/>
                  </a:cubicBezTo>
                  <a:cubicBezTo>
                    <a:pt x="158" y="1091"/>
                    <a:pt x="114" y="1019"/>
                    <a:pt x="75" y="956"/>
                  </a:cubicBezTo>
                  <a:cubicBezTo>
                    <a:pt x="56" y="926"/>
                    <a:pt x="36" y="889"/>
                    <a:pt x="22" y="851"/>
                  </a:cubicBezTo>
                  <a:cubicBezTo>
                    <a:pt x="0" y="789"/>
                    <a:pt x="1" y="733"/>
                    <a:pt x="26" y="679"/>
                  </a:cubicBezTo>
                  <a:cubicBezTo>
                    <a:pt x="35" y="661"/>
                    <a:pt x="47" y="642"/>
                    <a:pt x="58" y="625"/>
                  </a:cubicBezTo>
                  <a:cubicBezTo>
                    <a:pt x="69" y="607"/>
                    <a:pt x="80" y="590"/>
                    <a:pt x="89" y="571"/>
                  </a:cubicBezTo>
                  <a:cubicBezTo>
                    <a:pt x="106" y="536"/>
                    <a:pt x="112" y="500"/>
                    <a:pt x="118" y="465"/>
                  </a:cubicBezTo>
                  <a:cubicBezTo>
                    <a:pt x="121" y="446"/>
                    <a:pt x="124" y="427"/>
                    <a:pt x="129" y="408"/>
                  </a:cubicBezTo>
                  <a:cubicBezTo>
                    <a:pt x="131" y="399"/>
                    <a:pt x="134" y="391"/>
                    <a:pt x="137" y="382"/>
                  </a:cubicBezTo>
                  <a:cubicBezTo>
                    <a:pt x="148" y="350"/>
                    <a:pt x="175" y="293"/>
                    <a:pt x="231" y="263"/>
                  </a:cubicBezTo>
                  <a:cubicBezTo>
                    <a:pt x="255" y="251"/>
                    <a:pt x="280" y="244"/>
                    <a:pt x="310" y="243"/>
                  </a:cubicBezTo>
                  <a:cubicBezTo>
                    <a:pt x="327" y="243"/>
                    <a:pt x="343" y="243"/>
                    <a:pt x="360" y="244"/>
                  </a:cubicBezTo>
                  <a:cubicBezTo>
                    <a:pt x="382" y="245"/>
                    <a:pt x="405" y="246"/>
                    <a:pt x="428" y="244"/>
                  </a:cubicBezTo>
                  <a:cubicBezTo>
                    <a:pt x="475" y="241"/>
                    <a:pt x="525" y="225"/>
                    <a:pt x="581" y="198"/>
                  </a:cubicBezTo>
                  <a:cubicBezTo>
                    <a:pt x="632" y="173"/>
                    <a:pt x="682" y="141"/>
                    <a:pt x="719" y="117"/>
                  </a:cubicBezTo>
                  <a:cubicBezTo>
                    <a:pt x="765" y="87"/>
                    <a:pt x="814" y="57"/>
                    <a:pt x="863" y="35"/>
                  </a:cubicBezTo>
                  <a:cubicBezTo>
                    <a:pt x="919" y="10"/>
                    <a:pt x="966" y="0"/>
                    <a:pt x="1008" y="4"/>
                  </a:cubicBezTo>
                  <a:cubicBezTo>
                    <a:pt x="1080" y="11"/>
                    <a:pt x="1121" y="61"/>
                    <a:pt x="1143" y="102"/>
                  </a:cubicBezTo>
                  <a:cubicBezTo>
                    <a:pt x="1161" y="134"/>
                    <a:pt x="1172" y="170"/>
                    <a:pt x="1182" y="204"/>
                  </a:cubicBezTo>
                  <a:cubicBezTo>
                    <a:pt x="1189" y="225"/>
                    <a:pt x="1196" y="247"/>
                    <a:pt x="1204" y="267"/>
                  </a:cubicBezTo>
                  <a:cubicBezTo>
                    <a:pt x="1207" y="275"/>
                    <a:pt x="1210" y="283"/>
                    <a:pt x="1214" y="291"/>
                  </a:cubicBezTo>
                  <a:cubicBezTo>
                    <a:pt x="1226" y="318"/>
                    <a:pt x="1240" y="344"/>
                    <a:pt x="1254" y="370"/>
                  </a:cubicBezTo>
                  <a:cubicBezTo>
                    <a:pt x="1267" y="395"/>
                    <a:pt x="1282" y="421"/>
                    <a:pt x="1293" y="447"/>
                  </a:cubicBezTo>
                  <a:cubicBezTo>
                    <a:pt x="1322" y="510"/>
                    <a:pt x="1331" y="562"/>
                    <a:pt x="1322" y="617"/>
                  </a:cubicBezTo>
                  <a:cubicBezTo>
                    <a:pt x="1312" y="679"/>
                    <a:pt x="1278" y="744"/>
                    <a:pt x="1220" y="809"/>
                  </a:cubicBezTo>
                  <a:cubicBezTo>
                    <a:pt x="1171" y="863"/>
                    <a:pt x="1107" y="916"/>
                    <a:pt x="1030" y="965"/>
                  </a:cubicBezTo>
                  <a:cubicBezTo>
                    <a:pt x="987" y="994"/>
                    <a:pt x="929" y="1029"/>
                    <a:pt x="868" y="1046"/>
                  </a:cubicBezTo>
                  <a:cubicBezTo>
                    <a:pt x="841" y="1054"/>
                    <a:pt x="813" y="1058"/>
                    <a:pt x="786" y="1062"/>
                  </a:cubicBezTo>
                  <a:cubicBezTo>
                    <a:pt x="774" y="1064"/>
                    <a:pt x="762" y="1066"/>
                    <a:pt x="750" y="1068"/>
                  </a:cubicBezTo>
                  <a:cubicBezTo>
                    <a:pt x="688" y="1079"/>
                    <a:pt x="629" y="1100"/>
                    <a:pt x="572" y="1121"/>
                  </a:cubicBezTo>
                  <a:cubicBezTo>
                    <a:pt x="499" y="1148"/>
                    <a:pt x="430" y="1173"/>
                    <a:pt x="361" y="1173"/>
                  </a:cubicBezTo>
                  <a:cubicBezTo>
                    <a:pt x="345" y="1173"/>
                    <a:pt x="330" y="1172"/>
                    <a:pt x="314" y="1169"/>
                  </a:cubicBezTo>
                  <a:moveTo>
                    <a:pt x="863" y="36"/>
                  </a:moveTo>
                  <a:cubicBezTo>
                    <a:pt x="814" y="57"/>
                    <a:pt x="765" y="88"/>
                    <a:pt x="720" y="118"/>
                  </a:cubicBezTo>
                  <a:cubicBezTo>
                    <a:pt x="682" y="142"/>
                    <a:pt x="632" y="173"/>
                    <a:pt x="582" y="198"/>
                  </a:cubicBezTo>
                  <a:cubicBezTo>
                    <a:pt x="525" y="226"/>
                    <a:pt x="475" y="241"/>
                    <a:pt x="428" y="245"/>
                  </a:cubicBezTo>
                  <a:cubicBezTo>
                    <a:pt x="405" y="247"/>
                    <a:pt x="382" y="246"/>
                    <a:pt x="360" y="245"/>
                  </a:cubicBezTo>
                  <a:cubicBezTo>
                    <a:pt x="343" y="244"/>
                    <a:pt x="327" y="243"/>
                    <a:pt x="310" y="244"/>
                  </a:cubicBezTo>
                  <a:cubicBezTo>
                    <a:pt x="280" y="245"/>
                    <a:pt x="255" y="251"/>
                    <a:pt x="232" y="264"/>
                  </a:cubicBezTo>
                  <a:cubicBezTo>
                    <a:pt x="176" y="293"/>
                    <a:pt x="149" y="351"/>
                    <a:pt x="138" y="382"/>
                  </a:cubicBezTo>
                  <a:cubicBezTo>
                    <a:pt x="135" y="391"/>
                    <a:pt x="132" y="400"/>
                    <a:pt x="130" y="408"/>
                  </a:cubicBezTo>
                  <a:cubicBezTo>
                    <a:pt x="125" y="427"/>
                    <a:pt x="122" y="447"/>
                    <a:pt x="118" y="465"/>
                  </a:cubicBezTo>
                  <a:cubicBezTo>
                    <a:pt x="112" y="500"/>
                    <a:pt x="106" y="537"/>
                    <a:pt x="90" y="572"/>
                  </a:cubicBezTo>
                  <a:cubicBezTo>
                    <a:pt x="81" y="590"/>
                    <a:pt x="70" y="608"/>
                    <a:pt x="59" y="625"/>
                  </a:cubicBezTo>
                  <a:cubicBezTo>
                    <a:pt x="47" y="643"/>
                    <a:pt x="36" y="661"/>
                    <a:pt x="27" y="679"/>
                  </a:cubicBezTo>
                  <a:cubicBezTo>
                    <a:pt x="2" y="733"/>
                    <a:pt x="1" y="789"/>
                    <a:pt x="23" y="851"/>
                  </a:cubicBezTo>
                  <a:cubicBezTo>
                    <a:pt x="36" y="889"/>
                    <a:pt x="57" y="925"/>
                    <a:pt x="76" y="956"/>
                  </a:cubicBezTo>
                  <a:cubicBezTo>
                    <a:pt x="115" y="1019"/>
                    <a:pt x="158" y="1091"/>
                    <a:pt x="230" y="1135"/>
                  </a:cubicBezTo>
                  <a:cubicBezTo>
                    <a:pt x="257" y="1152"/>
                    <a:pt x="285" y="1163"/>
                    <a:pt x="314" y="1168"/>
                  </a:cubicBezTo>
                  <a:cubicBezTo>
                    <a:pt x="398" y="1184"/>
                    <a:pt x="483" y="1153"/>
                    <a:pt x="572" y="1121"/>
                  </a:cubicBezTo>
                  <a:cubicBezTo>
                    <a:pt x="629" y="1100"/>
                    <a:pt x="688" y="1078"/>
                    <a:pt x="750" y="1067"/>
                  </a:cubicBezTo>
                  <a:cubicBezTo>
                    <a:pt x="762" y="1065"/>
                    <a:pt x="774" y="1063"/>
                    <a:pt x="786" y="1061"/>
                  </a:cubicBezTo>
                  <a:cubicBezTo>
                    <a:pt x="813" y="1057"/>
                    <a:pt x="840" y="1053"/>
                    <a:pt x="868" y="1045"/>
                  </a:cubicBezTo>
                  <a:cubicBezTo>
                    <a:pt x="928" y="1028"/>
                    <a:pt x="986" y="993"/>
                    <a:pt x="1030" y="965"/>
                  </a:cubicBezTo>
                  <a:cubicBezTo>
                    <a:pt x="1107" y="915"/>
                    <a:pt x="1171" y="862"/>
                    <a:pt x="1219" y="808"/>
                  </a:cubicBezTo>
                  <a:cubicBezTo>
                    <a:pt x="1277" y="744"/>
                    <a:pt x="1312" y="679"/>
                    <a:pt x="1321" y="616"/>
                  </a:cubicBezTo>
                  <a:cubicBezTo>
                    <a:pt x="1330" y="562"/>
                    <a:pt x="1321" y="510"/>
                    <a:pt x="1293" y="447"/>
                  </a:cubicBezTo>
                  <a:cubicBezTo>
                    <a:pt x="1281" y="421"/>
                    <a:pt x="1267" y="395"/>
                    <a:pt x="1253" y="370"/>
                  </a:cubicBezTo>
                  <a:cubicBezTo>
                    <a:pt x="1239" y="345"/>
                    <a:pt x="1225" y="318"/>
                    <a:pt x="1213" y="292"/>
                  </a:cubicBezTo>
                  <a:cubicBezTo>
                    <a:pt x="1209" y="283"/>
                    <a:pt x="1206" y="275"/>
                    <a:pt x="1203" y="267"/>
                  </a:cubicBezTo>
                  <a:cubicBezTo>
                    <a:pt x="1195" y="247"/>
                    <a:pt x="1188" y="225"/>
                    <a:pt x="1182" y="205"/>
                  </a:cubicBezTo>
                  <a:cubicBezTo>
                    <a:pt x="1171" y="170"/>
                    <a:pt x="1160" y="134"/>
                    <a:pt x="1143" y="102"/>
                  </a:cubicBezTo>
                  <a:cubicBezTo>
                    <a:pt x="1121" y="62"/>
                    <a:pt x="1079" y="12"/>
                    <a:pt x="1008" y="5"/>
                  </a:cubicBezTo>
                  <a:cubicBezTo>
                    <a:pt x="1002" y="4"/>
                    <a:pt x="996" y="4"/>
                    <a:pt x="989" y="4"/>
                  </a:cubicBezTo>
                  <a:cubicBezTo>
                    <a:pt x="952" y="4"/>
                    <a:pt x="910" y="14"/>
                    <a:pt x="863" y="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28" name="Freeform 15">
              <a:extLst>
                <a:ext uri="{FF2B5EF4-FFF2-40B4-BE49-F238E27FC236}">
                  <a16:creationId xmlns:a16="http://schemas.microsoft.com/office/drawing/2014/main" id="{3527D2B5-299C-4884-9219-EC5DED314757}"/>
                </a:ext>
              </a:extLst>
            </p:cNvPr>
            <p:cNvSpPr>
              <a:spLocks noEditPoints="1"/>
            </p:cNvSpPr>
            <p:nvPr/>
          </p:nvSpPr>
          <p:spPr bwMode="auto">
            <a:xfrm>
              <a:off x="5434" y="1765"/>
              <a:ext cx="1087" cy="971"/>
            </a:xfrm>
            <a:custGeom>
              <a:avLst/>
              <a:gdLst>
                <a:gd name="T0" fmla="*/ 255 w 1469"/>
                <a:gd name="T1" fmla="*/ 1258 h 1312"/>
                <a:gd name="T2" fmla="*/ 25 w 1469"/>
                <a:gd name="T3" fmla="*/ 943 h 1312"/>
                <a:gd name="T4" fmla="*/ 64 w 1469"/>
                <a:gd name="T5" fmla="*/ 692 h 1312"/>
                <a:gd name="T6" fmla="*/ 131 w 1469"/>
                <a:gd name="T7" fmla="*/ 517 h 1312"/>
                <a:gd name="T8" fmla="*/ 153 w 1469"/>
                <a:gd name="T9" fmla="*/ 425 h 1312"/>
                <a:gd name="T10" fmla="*/ 346 w 1469"/>
                <a:gd name="T11" fmla="*/ 274 h 1312"/>
                <a:gd name="T12" fmla="*/ 477 w 1469"/>
                <a:gd name="T13" fmla="*/ 277 h 1312"/>
                <a:gd name="T14" fmla="*/ 797 w 1469"/>
                <a:gd name="T15" fmla="*/ 135 h 1312"/>
                <a:gd name="T16" fmla="*/ 1264 w 1469"/>
                <a:gd name="T17" fmla="*/ 120 h 1312"/>
                <a:gd name="T18" fmla="*/ 1330 w 1469"/>
                <a:gd name="T19" fmla="*/ 301 h 1312"/>
                <a:gd name="T20" fmla="*/ 1385 w 1469"/>
                <a:gd name="T21" fmla="*/ 413 h 1312"/>
                <a:gd name="T22" fmla="*/ 1460 w 1469"/>
                <a:gd name="T23" fmla="*/ 684 h 1312"/>
                <a:gd name="T24" fmla="*/ 1138 w 1469"/>
                <a:gd name="T25" fmla="*/ 1070 h 1312"/>
                <a:gd name="T26" fmla="*/ 870 w 1469"/>
                <a:gd name="T27" fmla="*/ 1176 h 1312"/>
                <a:gd name="T28" fmla="*/ 633 w 1469"/>
                <a:gd name="T29" fmla="*/ 1242 h 1312"/>
                <a:gd name="T30" fmla="*/ 348 w 1469"/>
                <a:gd name="T31" fmla="*/ 1295 h 1312"/>
                <a:gd name="T32" fmla="*/ 645 w 1469"/>
                <a:gd name="T33" fmla="*/ 226 h 1312"/>
                <a:gd name="T34" fmla="*/ 401 w 1469"/>
                <a:gd name="T35" fmla="*/ 277 h 1312"/>
                <a:gd name="T36" fmla="*/ 258 w 1469"/>
                <a:gd name="T37" fmla="*/ 296 h 1312"/>
                <a:gd name="T38" fmla="*/ 145 w 1469"/>
                <a:gd name="T39" fmla="*/ 454 h 1312"/>
                <a:gd name="T40" fmla="*/ 100 w 1469"/>
                <a:gd name="T41" fmla="*/ 633 h 1312"/>
                <a:gd name="T42" fmla="*/ 30 w 1469"/>
                <a:gd name="T43" fmla="*/ 752 h 1312"/>
                <a:gd name="T44" fmla="*/ 84 w 1469"/>
                <a:gd name="T45" fmla="*/ 1058 h 1312"/>
                <a:gd name="T46" fmla="*/ 348 w 1469"/>
                <a:gd name="T47" fmla="*/ 1294 h 1312"/>
                <a:gd name="T48" fmla="*/ 830 w 1469"/>
                <a:gd name="T49" fmla="*/ 1182 h 1312"/>
                <a:gd name="T50" fmla="*/ 960 w 1469"/>
                <a:gd name="T51" fmla="*/ 1158 h 1312"/>
                <a:gd name="T52" fmla="*/ 1346 w 1469"/>
                <a:gd name="T53" fmla="*/ 896 h 1312"/>
                <a:gd name="T54" fmla="*/ 1427 w 1469"/>
                <a:gd name="T55" fmla="*/ 499 h 1312"/>
                <a:gd name="T56" fmla="*/ 1340 w 1469"/>
                <a:gd name="T57" fmla="*/ 328 h 1312"/>
                <a:gd name="T58" fmla="*/ 1305 w 1469"/>
                <a:gd name="T59" fmla="*/ 231 h 1312"/>
                <a:gd name="T60" fmla="*/ 1115 w 1469"/>
                <a:gd name="T61" fmla="*/ 11 h 1312"/>
                <a:gd name="T62" fmla="*/ 797 w 1469"/>
                <a:gd name="T63" fmla="*/ 13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9" h="1312">
                  <a:moveTo>
                    <a:pt x="348" y="1295"/>
                  </a:moveTo>
                  <a:cubicBezTo>
                    <a:pt x="315" y="1289"/>
                    <a:pt x="285" y="1277"/>
                    <a:pt x="255" y="1258"/>
                  </a:cubicBezTo>
                  <a:cubicBezTo>
                    <a:pt x="175" y="1209"/>
                    <a:pt x="126" y="1129"/>
                    <a:pt x="83" y="1059"/>
                  </a:cubicBezTo>
                  <a:cubicBezTo>
                    <a:pt x="63" y="1025"/>
                    <a:pt x="40" y="985"/>
                    <a:pt x="25" y="943"/>
                  </a:cubicBezTo>
                  <a:cubicBezTo>
                    <a:pt x="0" y="874"/>
                    <a:pt x="2" y="812"/>
                    <a:pt x="29" y="752"/>
                  </a:cubicBezTo>
                  <a:cubicBezTo>
                    <a:pt x="39" y="732"/>
                    <a:pt x="52" y="711"/>
                    <a:pt x="64" y="692"/>
                  </a:cubicBezTo>
                  <a:cubicBezTo>
                    <a:pt x="77" y="673"/>
                    <a:pt x="89" y="653"/>
                    <a:pt x="99" y="633"/>
                  </a:cubicBezTo>
                  <a:cubicBezTo>
                    <a:pt x="117" y="595"/>
                    <a:pt x="124" y="555"/>
                    <a:pt x="131" y="517"/>
                  </a:cubicBezTo>
                  <a:cubicBezTo>
                    <a:pt x="135" y="496"/>
                    <a:pt x="138" y="475"/>
                    <a:pt x="144" y="454"/>
                  </a:cubicBezTo>
                  <a:cubicBezTo>
                    <a:pt x="146" y="444"/>
                    <a:pt x="149" y="435"/>
                    <a:pt x="153" y="425"/>
                  </a:cubicBezTo>
                  <a:cubicBezTo>
                    <a:pt x="166" y="390"/>
                    <a:pt x="196" y="327"/>
                    <a:pt x="258" y="295"/>
                  </a:cubicBezTo>
                  <a:cubicBezTo>
                    <a:pt x="284" y="282"/>
                    <a:pt x="312" y="275"/>
                    <a:pt x="346" y="274"/>
                  </a:cubicBezTo>
                  <a:cubicBezTo>
                    <a:pt x="364" y="274"/>
                    <a:pt x="382" y="275"/>
                    <a:pt x="401" y="276"/>
                  </a:cubicBezTo>
                  <a:cubicBezTo>
                    <a:pt x="425" y="278"/>
                    <a:pt x="450" y="279"/>
                    <a:pt x="477" y="277"/>
                  </a:cubicBezTo>
                  <a:cubicBezTo>
                    <a:pt x="528" y="274"/>
                    <a:pt x="583" y="257"/>
                    <a:pt x="645" y="226"/>
                  </a:cubicBezTo>
                  <a:cubicBezTo>
                    <a:pt x="699" y="199"/>
                    <a:pt x="752" y="165"/>
                    <a:pt x="797" y="135"/>
                  </a:cubicBezTo>
                  <a:cubicBezTo>
                    <a:pt x="897" y="69"/>
                    <a:pt x="1013" y="0"/>
                    <a:pt x="1115" y="11"/>
                  </a:cubicBezTo>
                  <a:cubicBezTo>
                    <a:pt x="1194" y="19"/>
                    <a:pt x="1240" y="75"/>
                    <a:pt x="1264" y="120"/>
                  </a:cubicBezTo>
                  <a:cubicBezTo>
                    <a:pt x="1283" y="154"/>
                    <a:pt x="1295" y="193"/>
                    <a:pt x="1306" y="231"/>
                  </a:cubicBezTo>
                  <a:cubicBezTo>
                    <a:pt x="1313" y="254"/>
                    <a:pt x="1321" y="278"/>
                    <a:pt x="1330" y="301"/>
                  </a:cubicBezTo>
                  <a:cubicBezTo>
                    <a:pt x="1333" y="310"/>
                    <a:pt x="1337" y="319"/>
                    <a:pt x="1341" y="328"/>
                  </a:cubicBezTo>
                  <a:cubicBezTo>
                    <a:pt x="1354" y="357"/>
                    <a:pt x="1370" y="385"/>
                    <a:pt x="1385" y="413"/>
                  </a:cubicBezTo>
                  <a:cubicBezTo>
                    <a:pt x="1400" y="441"/>
                    <a:pt x="1415" y="469"/>
                    <a:pt x="1428" y="498"/>
                  </a:cubicBezTo>
                  <a:cubicBezTo>
                    <a:pt x="1459" y="567"/>
                    <a:pt x="1469" y="625"/>
                    <a:pt x="1460" y="684"/>
                  </a:cubicBezTo>
                  <a:cubicBezTo>
                    <a:pt x="1449" y="754"/>
                    <a:pt x="1411" y="825"/>
                    <a:pt x="1346" y="896"/>
                  </a:cubicBezTo>
                  <a:cubicBezTo>
                    <a:pt x="1293" y="956"/>
                    <a:pt x="1222" y="1015"/>
                    <a:pt x="1138" y="1070"/>
                  </a:cubicBezTo>
                  <a:cubicBezTo>
                    <a:pt x="1089" y="1101"/>
                    <a:pt x="1026" y="1140"/>
                    <a:pt x="960" y="1159"/>
                  </a:cubicBezTo>
                  <a:cubicBezTo>
                    <a:pt x="930" y="1167"/>
                    <a:pt x="899" y="1172"/>
                    <a:pt x="870" y="1176"/>
                  </a:cubicBezTo>
                  <a:cubicBezTo>
                    <a:pt x="857" y="1178"/>
                    <a:pt x="843" y="1180"/>
                    <a:pt x="830" y="1183"/>
                  </a:cubicBezTo>
                  <a:cubicBezTo>
                    <a:pt x="761" y="1195"/>
                    <a:pt x="696" y="1219"/>
                    <a:pt x="633" y="1242"/>
                  </a:cubicBezTo>
                  <a:cubicBezTo>
                    <a:pt x="552" y="1271"/>
                    <a:pt x="475" y="1300"/>
                    <a:pt x="399" y="1300"/>
                  </a:cubicBezTo>
                  <a:cubicBezTo>
                    <a:pt x="382" y="1300"/>
                    <a:pt x="365" y="1298"/>
                    <a:pt x="348" y="1295"/>
                  </a:cubicBezTo>
                  <a:moveTo>
                    <a:pt x="797" y="136"/>
                  </a:moveTo>
                  <a:cubicBezTo>
                    <a:pt x="752" y="166"/>
                    <a:pt x="699" y="200"/>
                    <a:pt x="645" y="226"/>
                  </a:cubicBezTo>
                  <a:cubicBezTo>
                    <a:pt x="583" y="257"/>
                    <a:pt x="528" y="274"/>
                    <a:pt x="477" y="278"/>
                  </a:cubicBezTo>
                  <a:cubicBezTo>
                    <a:pt x="450" y="280"/>
                    <a:pt x="425" y="278"/>
                    <a:pt x="401" y="277"/>
                  </a:cubicBezTo>
                  <a:cubicBezTo>
                    <a:pt x="382" y="276"/>
                    <a:pt x="364" y="275"/>
                    <a:pt x="346" y="275"/>
                  </a:cubicBezTo>
                  <a:cubicBezTo>
                    <a:pt x="312" y="276"/>
                    <a:pt x="284" y="282"/>
                    <a:pt x="258" y="296"/>
                  </a:cubicBezTo>
                  <a:cubicBezTo>
                    <a:pt x="197" y="328"/>
                    <a:pt x="166" y="391"/>
                    <a:pt x="154" y="426"/>
                  </a:cubicBezTo>
                  <a:cubicBezTo>
                    <a:pt x="150" y="435"/>
                    <a:pt x="147" y="445"/>
                    <a:pt x="145" y="454"/>
                  </a:cubicBezTo>
                  <a:cubicBezTo>
                    <a:pt x="139" y="475"/>
                    <a:pt x="135" y="496"/>
                    <a:pt x="132" y="517"/>
                  </a:cubicBezTo>
                  <a:cubicBezTo>
                    <a:pt x="125" y="555"/>
                    <a:pt x="118" y="595"/>
                    <a:pt x="100" y="633"/>
                  </a:cubicBezTo>
                  <a:cubicBezTo>
                    <a:pt x="90" y="653"/>
                    <a:pt x="77" y="673"/>
                    <a:pt x="65" y="692"/>
                  </a:cubicBezTo>
                  <a:cubicBezTo>
                    <a:pt x="53" y="712"/>
                    <a:pt x="40" y="732"/>
                    <a:pt x="30" y="752"/>
                  </a:cubicBezTo>
                  <a:cubicBezTo>
                    <a:pt x="2" y="812"/>
                    <a:pt x="1" y="874"/>
                    <a:pt x="25" y="943"/>
                  </a:cubicBezTo>
                  <a:cubicBezTo>
                    <a:pt x="40" y="984"/>
                    <a:pt x="63" y="1025"/>
                    <a:pt x="84" y="1058"/>
                  </a:cubicBezTo>
                  <a:cubicBezTo>
                    <a:pt x="127" y="1128"/>
                    <a:pt x="175" y="1208"/>
                    <a:pt x="255" y="1257"/>
                  </a:cubicBezTo>
                  <a:cubicBezTo>
                    <a:pt x="285" y="1276"/>
                    <a:pt x="315" y="1288"/>
                    <a:pt x="348" y="1294"/>
                  </a:cubicBezTo>
                  <a:cubicBezTo>
                    <a:pt x="440" y="1312"/>
                    <a:pt x="534" y="1277"/>
                    <a:pt x="633" y="1241"/>
                  </a:cubicBezTo>
                  <a:cubicBezTo>
                    <a:pt x="696" y="1218"/>
                    <a:pt x="761" y="1194"/>
                    <a:pt x="830" y="1182"/>
                  </a:cubicBezTo>
                  <a:cubicBezTo>
                    <a:pt x="843" y="1179"/>
                    <a:pt x="857" y="1177"/>
                    <a:pt x="870" y="1176"/>
                  </a:cubicBezTo>
                  <a:cubicBezTo>
                    <a:pt x="899" y="1171"/>
                    <a:pt x="930" y="1167"/>
                    <a:pt x="960" y="1158"/>
                  </a:cubicBezTo>
                  <a:cubicBezTo>
                    <a:pt x="1026" y="1139"/>
                    <a:pt x="1089" y="1101"/>
                    <a:pt x="1137" y="1069"/>
                  </a:cubicBezTo>
                  <a:cubicBezTo>
                    <a:pt x="1222" y="1014"/>
                    <a:pt x="1292" y="956"/>
                    <a:pt x="1346" y="896"/>
                  </a:cubicBezTo>
                  <a:cubicBezTo>
                    <a:pt x="1410" y="825"/>
                    <a:pt x="1448" y="753"/>
                    <a:pt x="1459" y="684"/>
                  </a:cubicBezTo>
                  <a:cubicBezTo>
                    <a:pt x="1468" y="625"/>
                    <a:pt x="1458" y="568"/>
                    <a:pt x="1427" y="499"/>
                  </a:cubicBezTo>
                  <a:cubicBezTo>
                    <a:pt x="1414" y="470"/>
                    <a:pt x="1399" y="441"/>
                    <a:pt x="1384" y="413"/>
                  </a:cubicBezTo>
                  <a:cubicBezTo>
                    <a:pt x="1369" y="386"/>
                    <a:pt x="1353" y="357"/>
                    <a:pt x="1340" y="328"/>
                  </a:cubicBezTo>
                  <a:cubicBezTo>
                    <a:pt x="1336" y="319"/>
                    <a:pt x="1332" y="310"/>
                    <a:pt x="1329" y="301"/>
                  </a:cubicBezTo>
                  <a:cubicBezTo>
                    <a:pt x="1320" y="278"/>
                    <a:pt x="1313" y="254"/>
                    <a:pt x="1305" y="231"/>
                  </a:cubicBezTo>
                  <a:cubicBezTo>
                    <a:pt x="1294" y="193"/>
                    <a:pt x="1282" y="154"/>
                    <a:pt x="1263" y="120"/>
                  </a:cubicBezTo>
                  <a:cubicBezTo>
                    <a:pt x="1239" y="75"/>
                    <a:pt x="1194" y="20"/>
                    <a:pt x="1115" y="11"/>
                  </a:cubicBezTo>
                  <a:cubicBezTo>
                    <a:pt x="1108" y="11"/>
                    <a:pt x="1101" y="10"/>
                    <a:pt x="1094" y="10"/>
                  </a:cubicBezTo>
                  <a:cubicBezTo>
                    <a:pt x="997" y="10"/>
                    <a:pt x="890" y="75"/>
                    <a:pt x="797" y="1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29" name="Freeform 16">
              <a:extLst>
                <a:ext uri="{FF2B5EF4-FFF2-40B4-BE49-F238E27FC236}">
                  <a16:creationId xmlns:a16="http://schemas.microsoft.com/office/drawing/2014/main" id="{178C91A5-7C8F-4C0A-B876-879A0EC098AB}"/>
                </a:ext>
              </a:extLst>
            </p:cNvPr>
            <p:cNvSpPr>
              <a:spLocks noEditPoints="1"/>
            </p:cNvSpPr>
            <p:nvPr/>
          </p:nvSpPr>
          <p:spPr bwMode="auto">
            <a:xfrm>
              <a:off x="5365" y="1741"/>
              <a:ext cx="1190" cy="1056"/>
            </a:xfrm>
            <a:custGeom>
              <a:avLst/>
              <a:gdLst>
                <a:gd name="T0" fmla="*/ 279 w 1607"/>
                <a:gd name="T1" fmla="*/ 1368 h 1427"/>
                <a:gd name="T2" fmla="*/ 27 w 1607"/>
                <a:gd name="T3" fmla="*/ 1022 h 1427"/>
                <a:gd name="T4" fmla="*/ 71 w 1607"/>
                <a:gd name="T5" fmla="*/ 747 h 1427"/>
                <a:gd name="T6" fmla="*/ 144 w 1607"/>
                <a:gd name="T7" fmla="*/ 556 h 1427"/>
                <a:gd name="T8" fmla="*/ 169 w 1607"/>
                <a:gd name="T9" fmla="*/ 456 h 1427"/>
                <a:gd name="T10" fmla="*/ 381 w 1607"/>
                <a:gd name="T11" fmla="*/ 294 h 1427"/>
                <a:gd name="T12" fmla="*/ 441 w 1607"/>
                <a:gd name="T13" fmla="*/ 296 h 1427"/>
                <a:gd name="T14" fmla="*/ 709 w 1607"/>
                <a:gd name="T15" fmla="*/ 242 h 1427"/>
                <a:gd name="T16" fmla="*/ 1047 w 1607"/>
                <a:gd name="T17" fmla="*/ 42 h 1427"/>
                <a:gd name="T18" fmla="*/ 1385 w 1607"/>
                <a:gd name="T19" fmla="*/ 125 h 1427"/>
                <a:gd name="T20" fmla="*/ 1456 w 1607"/>
                <a:gd name="T21" fmla="*/ 323 h 1427"/>
                <a:gd name="T22" fmla="*/ 1515 w 1607"/>
                <a:gd name="T23" fmla="*/ 444 h 1427"/>
                <a:gd name="T24" fmla="*/ 1597 w 1607"/>
                <a:gd name="T25" fmla="*/ 740 h 1427"/>
                <a:gd name="T26" fmla="*/ 1245 w 1607"/>
                <a:gd name="T27" fmla="*/ 1163 h 1427"/>
                <a:gd name="T28" fmla="*/ 954 w 1607"/>
                <a:gd name="T29" fmla="*/ 1278 h 1427"/>
                <a:gd name="T30" fmla="*/ 694 w 1607"/>
                <a:gd name="T31" fmla="*/ 1350 h 1427"/>
                <a:gd name="T32" fmla="*/ 381 w 1607"/>
                <a:gd name="T33" fmla="*/ 1409 h 1427"/>
                <a:gd name="T34" fmla="*/ 875 w 1607"/>
                <a:gd name="T35" fmla="*/ 143 h 1427"/>
                <a:gd name="T36" fmla="*/ 525 w 1607"/>
                <a:gd name="T37" fmla="*/ 299 h 1427"/>
                <a:gd name="T38" fmla="*/ 381 w 1607"/>
                <a:gd name="T39" fmla="*/ 294 h 1427"/>
                <a:gd name="T40" fmla="*/ 170 w 1607"/>
                <a:gd name="T41" fmla="*/ 457 h 1427"/>
                <a:gd name="T42" fmla="*/ 145 w 1607"/>
                <a:gd name="T43" fmla="*/ 556 h 1427"/>
                <a:gd name="T44" fmla="*/ 72 w 1607"/>
                <a:gd name="T45" fmla="*/ 747 h 1427"/>
                <a:gd name="T46" fmla="*/ 28 w 1607"/>
                <a:gd name="T47" fmla="*/ 1022 h 1427"/>
                <a:gd name="T48" fmla="*/ 280 w 1607"/>
                <a:gd name="T49" fmla="*/ 1367 h 1427"/>
                <a:gd name="T50" fmla="*/ 694 w 1607"/>
                <a:gd name="T51" fmla="*/ 1349 h 1427"/>
                <a:gd name="T52" fmla="*/ 954 w 1607"/>
                <a:gd name="T53" fmla="*/ 1278 h 1427"/>
                <a:gd name="T54" fmla="*/ 1244 w 1607"/>
                <a:gd name="T55" fmla="*/ 1162 h 1427"/>
                <a:gd name="T56" fmla="*/ 1596 w 1607"/>
                <a:gd name="T57" fmla="*/ 740 h 1427"/>
                <a:gd name="T58" fmla="*/ 1515 w 1607"/>
                <a:gd name="T59" fmla="*/ 445 h 1427"/>
                <a:gd name="T60" fmla="*/ 1455 w 1607"/>
                <a:gd name="T61" fmla="*/ 323 h 1427"/>
                <a:gd name="T62" fmla="*/ 1384 w 1607"/>
                <a:gd name="T63" fmla="*/ 126 h 1427"/>
                <a:gd name="T64" fmla="*/ 1198 w 1607"/>
                <a:gd name="T65" fmla="*/ 5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7" h="1427">
                  <a:moveTo>
                    <a:pt x="381" y="1409"/>
                  </a:moveTo>
                  <a:cubicBezTo>
                    <a:pt x="345" y="1402"/>
                    <a:pt x="312" y="1389"/>
                    <a:pt x="279" y="1368"/>
                  </a:cubicBezTo>
                  <a:cubicBezTo>
                    <a:pt x="192" y="1314"/>
                    <a:pt x="139" y="1226"/>
                    <a:pt x="91" y="1149"/>
                  </a:cubicBezTo>
                  <a:cubicBezTo>
                    <a:pt x="69" y="1112"/>
                    <a:pt x="43" y="1068"/>
                    <a:pt x="27" y="1022"/>
                  </a:cubicBezTo>
                  <a:cubicBezTo>
                    <a:pt x="0" y="947"/>
                    <a:pt x="2" y="878"/>
                    <a:pt x="32" y="813"/>
                  </a:cubicBezTo>
                  <a:cubicBezTo>
                    <a:pt x="43" y="791"/>
                    <a:pt x="57" y="768"/>
                    <a:pt x="71" y="747"/>
                  </a:cubicBezTo>
                  <a:cubicBezTo>
                    <a:pt x="84" y="726"/>
                    <a:pt x="98" y="704"/>
                    <a:pt x="109" y="683"/>
                  </a:cubicBezTo>
                  <a:cubicBezTo>
                    <a:pt x="129" y="641"/>
                    <a:pt x="137" y="598"/>
                    <a:pt x="144" y="556"/>
                  </a:cubicBezTo>
                  <a:cubicBezTo>
                    <a:pt x="148" y="534"/>
                    <a:pt x="153" y="511"/>
                    <a:pt x="159" y="488"/>
                  </a:cubicBezTo>
                  <a:cubicBezTo>
                    <a:pt x="162" y="477"/>
                    <a:pt x="165" y="467"/>
                    <a:pt x="169" y="456"/>
                  </a:cubicBezTo>
                  <a:cubicBezTo>
                    <a:pt x="183" y="418"/>
                    <a:pt x="217" y="350"/>
                    <a:pt x="285" y="315"/>
                  </a:cubicBezTo>
                  <a:cubicBezTo>
                    <a:pt x="313" y="301"/>
                    <a:pt x="344" y="294"/>
                    <a:pt x="381" y="294"/>
                  </a:cubicBezTo>
                  <a:cubicBezTo>
                    <a:pt x="383" y="294"/>
                    <a:pt x="384" y="294"/>
                    <a:pt x="385" y="294"/>
                  </a:cubicBezTo>
                  <a:cubicBezTo>
                    <a:pt x="404" y="294"/>
                    <a:pt x="422" y="295"/>
                    <a:pt x="441" y="296"/>
                  </a:cubicBezTo>
                  <a:cubicBezTo>
                    <a:pt x="468" y="298"/>
                    <a:pt x="496" y="300"/>
                    <a:pt x="525" y="298"/>
                  </a:cubicBezTo>
                  <a:cubicBezTo>
                    <a:pt x="580" y="295"/>
                    <a:pt x="640" y="276"/>
                    <a:pt x="709" y="242"/>
                  </a:cubicBezTo>
                  <a:cubicBezTo>
                    <a:pt x="766" y="213"/>
                    <a:pt x="822" y="177"/>
                    <a:pt x="874" y="142"/>
                  </a:cubicBezTo>
                  <a:cubicBezTo>
                    <a:pt x="926" y="108"/>
                    <a:pt x="986" y="69"/>
                    <a:pt x="1047" y="42"/>
                  </a:cubicBezTo>
                  <a:cubicBezTo>
                    <a:pt x="1114" y="12"/>
                    <a:pt x="1171" y="0"/>
                    <a:pt x="1222" y="5"/>
                  </a:cubicBezTo>
                  <a:cubicBezTo>
                    <a:pt x="1309" y="15"/>
                    <a:pt x="1359" y="76"/>
                    <a:pt x="1385" y="125"/>
                  </a:cubicBezTo>
                  <a:cubicBezTo>
                    <a:pt x="1405" y="163"/>
                    <a:pt x="1417" y="205"/>
                    <a:pt x="1430" y="245"/>
                  </a:cubicBezTo>
                  <a:cubicBezTo>
                    <a:pt x="1438" y="271"/>
                    <a:pt x="1446" y="298"/>
                    <a:pt x="1456" y="323"/>
                  </a:cubicBezTo>
                  <a:cubicBezTo>
                    <a:pt x="1459" y="332"/>
                    <a:pt x="1464" y="342"/>
                    <a:pt x="1468" y="352"/>
                  </a:cubicBezTo>
                  <a:cubicBezTo>
                    <a:pt x="1482" y="383"/>
                    <a:pt x="1499" y="414"/>
                    <a:pt x="1515" y="444"/>
                  </a:cubicBezTo>
                  <a:cubicBezTo>
                    <a:pt x="1532" y="475"/>
                    <a:pt x="1549" y="506"/>
                    <a:pt x="1563" y="537"/>
                  </a:cubicBezTo>
                  <a:cubicBezTo>
                    <a:pt x="1597" y="613"/>
                    <a:pt x="1607" y="675"/>
                    <a:pt x="1597" y="740"/>
                  </a:cubicBezTo>
                  <a:cubicBezTo>
                    <a:pt x="1585" y="816"/>
                    <a:pt x="1543" y="894"/>
                    <a:pt x="1473" y="972"/>
                  </a:cubicBezTo>
                  <a:cubicBezTo>
                    <a:pt x="1414" y="1038"/>
                    <a:pt x="1337" y="1102"/>
                    <a:pt x="1245" y="1163"/>
                  </a:cubicBezTo>
                  <a:cubicBezTo>
                    <a:pt x="1189" y="1199"/>
                    <a:pt x="1123" y="1239"/>
                    <a:pt x="1051" y="1259"/>
                  </a:cubicBezTo>
                  <a:cubicBezTo>
                    <a:pt x="1019" y="1269"/>
                    <a:pt x="986" y="1274"/>
                    <a:pt x="954" y="1278"/>
                  </a:cubicBezTo>
                  <a:cubicBezTo>
                    <a:pt x="940" y="1280"/>
                    <a:pt x="925" y="1283"/>
                    <a:pt x="910" y="1285"/>
                  </a:cubicBezTo>
                  <a:cubicBezTo>
                    <a:pt x="835" y="1299"/>
                    <a:pt x="763" y="1325"/>
                    <a:pt x="694" y="1350"/>
                  </a:cubicBezTo>
                  <a:cubicBezTo>
                    <a:pt x="605" y="1383"/>
                    <a:pt x="521" y="1414"/>
                    <a:pt x="438" y="1414"/>
                  </a:cubicBezTo>
                  <a:cubicBezTo>
                    <a:pt x="419" y="1414"/>
                    <a:pt x="400" y="1412"/>
                    <a:pt x="381" y="1409"/>
                  </a:cubicBezTo>
                  <a:moveTo>
                    <a:pt x="1047" y="43"/>
                  </a:moveTo>
                  <a:cubicBezTo>
                    <a:pt x="987" y="70"/>
                    <a:pt x="926" y="108"/>
                    <a:pt x="875" y="143"/>
                  </a:cubicBezTo>
                  <a:cubicBezTo>
                    <a:pt x="822" y="177"/>
                    <a:pt x="766" y="213"/>
                    <a:pt x="709" y="242"/>
                  </a:cubicBezTo>
                  <a:cubicBezTo>
                    <a:pt x="641" y="277"/>
                    <a:pt x="580" y="295"/>
                    <a:pt x="525" y="299"/>
                  </a:cubicBezTo>
                  <a:cubicBezTo>
                    <a:pt x="496" y="301"/>
                    <a:pt x="468" y="299"/>
                    <a:pt x="441" y="297"/>
                  </a:cubicBezTo>
                  <a:cubicBezTo>
                    <a:pt x="421" y="296"/>
                    <a:pt x="401" y="294"/>
                    <a:pt x="381" y="294"/>
                  </a:cubicBezTo>
                  <a:cubicBezTo>
                    <a:pt x="344" y="295"/>
                    <a:pt x="314" y="302"/>
                    <a:pt x="285" y="316"/>
                  </a:cubicBezTo>
                  <a:cubicBezTo>
                    <a:pt x="218" y="350"/>
                    <a:pt x="184" y="419"/>
                    <a:pt x="170" y="457"/>
                  </a:cubicBezTo>
                  <a:cubicBezTo>
                    <a:pt x="166" y="467"/>
                    <a:pt x="162" y="477"/>
                    <a:pt x="160" y="488"/>
                  </a:cubicBezTo>
                  <a:cubicBezTo>
                    <a:pt x="154" y="511"/>
                    <a:pt x="149" y="534"/>
                    <a:pt x="145" y="556"/>
                  </a:cubicBezTo>
                  <a:cubicBezTo>
                    <a:pt x="137" y="598"/>
                    <a:pt x="129" y="641"/>
                    <a:pt x="109" y="683"/>
                  </a:cubicBezTo>
                  <a:cubicBezTo>
                    <a:pt x="99" y="705"/>
                    <a:pt x="85" y="726"/>
                    <a:pt x="72" y="747"/>
                  </a:cubicBezTo>
                  <a:cubicBezTo>
                    <a:pt x="58" y="769"/>
                    <a:pt x="43" y="791"/>
                    <a:pt x="33" y="814"/>
                  </a:cubicBezTo>
                  <a:cubicBezTo>
                    <a:pt x="3" y="878"/>
                    <a:pt x="1" y="947"/>
                    <a:pt x="28" y="1022"/>
                  </a:cubicBezTo>
                  <a:cubicBezTo>
                    <a:pt x="44" y="1068"/>
                    <a:pt x="69" y="1112"/>
                    <a:pt x="92" y="1149"/>
                  </a:cubicBezTo>
                  <a:cubicBezTo>
                    <a:pt x="139" y="1226"/>
                    <a:pt x="193" y="1313"/>
                    <a:pt x="280" y="1367"/>
                  </a:cubicBezTo>
                  <a:cubicBezTo>
                    <a:pt x="312" y="1388"/>
                    <a:pt x="346" y="1401"/>
                    <a:pt x="381" y="1408"/>
                  </a:cubicBezTo>
                  <a:cubicBezTo>
                    <a:pt x="483" y="1427"/>
                    <a:pt x="585" y="1389"/>
                    <a:pt x="694" y="1349"/>
                  </a:cubicBezTo>
                  <a:cubicBezTo>
                    <a:pt x="763" y="1324"/>
                    <a:pt x="834" y="1298"/>
                    <a:pt x="910" y="1284"/>
                  </a:cubicBezTo>
                  <a:cubicBezTo>
                    <a:pt x="925" y="1282"/>
                    <a:pt x="940" y="1280"/>
                    <a:pt x="954" y="1278"/>
                  </a:cubicBezTo>
                  <a:cubicBezTo>
                    <a:pt x="986" y="1273"/>
                    <a:pt x="1019" y="1268"/>
                    <a:pt x="1051" y="1259"/>
                  </a:cubicBezTo>
                  <a:cubicBezTo>
                    <a:pt x="1122" y="1238"/>
                    <a:pt x="1189" y="1198"/>
                    <a:pt x="1244" y="1162"/>
                  </a:cubicBezTo>
                  <a:cubicBezTo>
                    <a:pt x="1337" y="1101"/>
                    <a:pt x="1414" y="1037"/>
                    <a:pt x="1473" y="972"/>
                  </a:cubicBezTo>
                  <a:cubicBezTo>
                    <a:pt x="1543" y="893"/>
                    <a:pt x="1584" y="815"/>
                    <a:pt x="1596" y="740"/>
                  </a:cubicBezTo>
                  <a:cubicBezTo>
                    <a:pt x="1606" y="675"/>
                    <a:pt x="1596" y="613"/>
                    <a:pt x="1562" y="538"/>
                  </a:cubicBezTo>
                  <a:cubicBezTo>
                    <a:pt x="1548" y="506"/>
                    <a:pt x="1531" y="475"/>
                    <a:pt x="1515" y="445"/>
                  </a:cubicBezTo>
                  <a:cubicBezTo>
                    <a:pt x="1498" y="415"/>
                    <a:pt x="1481" y="383"/>
                    <a:pt x="1467" y="352"/>
                  </a:cubicBezTo>
                  <a:cubicBezTo>
                    <a:pt x="1463" y="342"/>
                    <a:pt x="1459" y="332"/>
                    <a:pt x="1455" y="323"/>
                  </a:cubicBezTo>
                  <a:cubicBezTo>
                    <a:pt x="1445" y="298"/>
                    <a:pt x="1437" y="271"/>
                    <a:pt x="1429" y="246"/>
                  </a:cubicBezTo>
                  <a:cubicBezTo>
                    <a:pt x="1417" y="205"/>
                    <a:pt x="1404" y="163"/>
                    <a:pt x="1384" y="126"/>
                  </a:cubicBezTo>
                  <a:cubicBezTo>
                    <a:pt x="1358" y="76"/>
                    <a:pt x="1309" y="16"/>
                    <a:pt x="1222" y="6"/>
                  </a:cubicBezTo>
                  <a:cubicBezTo>
                    <a:pt x="1214" y="5"/>
                    <a:pt x="1206" y="5"/>
                    <a:pt x="1198" y="5"/>
                  </a:cubicBezTo>
                  <a:cubicBezTo>
                    <a:pt x="1153" y="5"/>
                    <a:pt x="1104" y="17"/>
                    <a:pt x="1047" y="4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30" name="Freeform 17">
              <a:extLst>
                <a:ext uri="{FF2B5EF4-FFF2-40B4-BE49-F238E27FC236}">
                  <a16:creationId xmlns:a16="http://schemas.microsoft.com/office/drawing/2014/main" id="{3D9DE46E-7ACE-4EC3-BDC1-C7E1DEE6363D}"/>
                </a:ext>
              </a:extLst>
            </p:cNvPr>
            <p:cNvSpPr>
              <a:spLocks noEditPoints="1"/>
            </p:cNvSpPr>
            <p:nvPr/>
          </p:nvSpPr>
          <p:spPr bwMode="auto">
            <a:xfrm>
              <a:off x="5295" y="1706"/>
              <a:ext cx="1297" cy="1151"/>
            </a:xfrm>
            <a:custGeom>
              <a:avLst/>
              <a:gdLst>
                <a:gd name="T0" fmla="*/ 417 w 1752"/>
                <a:gd name="T1" fmla="*/ 1541 h 1555"/>
                <a:gd name="T2" fmla="*/ 305 w 1752"/>
                <a:gd name="T3" fmla="*/ 1497 h 1555"/>
                <a:gd name="T4" fmla="*/ 100 w 1752"/>
                <a:gd name="T5" fmla="*/ 1257 h 1555"/>
                <a:gd name="T6" fmla="*/ 30 w 1752"/>
                <a:gd name="T7" fmla="*/ 1119 h 1555"/>
                <a:gd name="T8" fmla="*/ 35 w 1752"/>
                <a:gd name="T9" fmla="*/ 889 h 1555"/>
                <a:gd name="T10" fmla="*/ 78 w 1752"/>
                <a:gd name="T11" fmla="*/ 816 h 1555"/>
                <a:gd name="T12" fmla="*/ 119 w 1752"/>
                <a:gd name="T13" fmla="*/ 747 h 1555"/>
                <a:gd name="T14" fmla="*/ 158 w 1752"/>
                <a:gd name="T15" fmla="*/ 611 h 1555"/>
                <a:gd name="T16" fmla="*/ 174 w 1752"/>
                <a:gd name="T17" fmla="*/ 537 h 1555"/>
                <a:gd name="T18" fmla="*/ 185 w 1752"/>
                <a:gd name="T19" fmla="*/ 503 h 1555"/>
                <a:gd name="T20" fmla="*/ 313 w 1752"/>
                <a:gd name="T21" fmla="*/ 349 h 1555"/>
                <a:gd name="T22" fmla="*/ 420 w 1752"/>
                <a:gd name="T23" fmla="*/ 326 h 1555"/>
                <a:gd name="T24" fmla="*/ 485 w 1752"/>
                <a:gd name="T25" fmla="*/ 329 h 1555"/>
                <a:gd name="T26" fmla="*/ 576 w 1752"/>
                <a:gd name="T27" fmla="*/ 332 h 1555"/>
                <a:gd name="T28" fmla="*/ 774 w 1752"/>
                <a:gd name="T29" fmla="*/ 271 h 1555"/>
                <a:gd name="T30" fmla="*/ 953 w 1752"/>
                <a:gd name="T31" fmla="*/ 162 h 1555"/>
                <a:gd name="T32" fmla="*/ 1333 w 1752"/>
                <a:gd name="T33" fmla="*/ 13 h 1555"/>
                <a:gd name="T34" fmla="*/ 1511 w 1752"/>
                <a:gd name="T35" fmla="*/ 145 h 1555"/>
                <a:gd name="T36" fmla="*/ 1560 w 1752"/>
                <a:gd name="T37" fmla="*/ 275 h 1555"/>
                <a:gd name="T38" fmla="*/ 1588 w 1752"/>
                <a:gd name="T39" fmla="*/ 359 h 1555"/>
                <a:gd name="T40" fmla="*/ 1601 w 1752"/>
                <a:gd name="T41" fmla="*/ 391 h 1555"/>
                <a:gd name="T42" fmla="*/ 1652 w 1752"/>
                <a:gd name="T43" fmla="*/ 490 h 1555"/>
                <a:gd name="T44" fmla="*/ 1704 w 1752"/>
                <a:gd name="T45" fmla="*/ 591 h 1555"/>
                <a:gd name="T46" fmla="*/ 1740 w 1752"/>
                <a:gd name="T47" fmla="*/ 812 h 1555"/>
                <a:gd name="T48" fmla="*/ 1356 w 1752"/>
                <a:gd name="T49" fmla="*/ 1274 h 1555"/>
                <a:gd name="T50" fmla="*/ 1147 w 1752"/>
                <a:gd name="T51" fmla="*/ 1379 h 1555"/>
                <a:gd name="T52" fmla="*/ 1042 w 1752"/>
                <a:gd name="T53" fmla="*/ 1399 h 1555"/>
                <a:gd name="T54" fmla="*/ 994 w 1752"/>
                <a:gd name="T55" fmla="*/ 1407 h 1555"/>
                <a:gd name="T56" fmla="*/ 758 w 1752"/>
                <a:gd name="T57" fmla="*/ 1478 h 1555"/>
                <a:gd name="T58" fmla="*/ 479 w 1752"/>
                <a:gd name="T59" fmla="*/ 1547 h 1555"/>
                <a:gd name="T60" fmla="*/ 417 w 1752"/>
                <a:gd name="T61" fmla="*/ 1541 h 1555"/>
                <a:gd name="T62" fmla="*/ 957 w 1752"/>
                <a:gd name="T63" fmla="*/ 168 h 1555"/>
                <a:gd name="T64" fmla="*/ 777 w 1752"/>
                <a:gd name="T65" fmla="*/ 277 h 1555"/>
                <a:gd name="T66" fmla="*/ 576 w 1752"/>
                <a:gd name="T67" fmla="*/ 339 h 1555"/>
                <a:gd name="T68" fmla="*/ 485 w 1752"/>
                <a:gd name="T69" fmla="*/ 336 h 1555"/>
                <a:gd name="T70" fmla="*/ 420 w 1752"/>
                <a:gd name="T71" fmla="*/ 333 h 1555"/>
                <a:gd name="T72" fmla="*/ 420 w 1752"/>
                <a:gd name="T73" fmla="*/ 333 h 1555"/>
                <a:gd name="T74" fmla="*/ 317 w 1752"/>
                <a:gd name="T75" fmla="*/ 355 h 1555"/>
                <a:gd name="T76" fmla="*/ 192 w 1752"/>
                <a:gd name="T77" fmla="*/ 505 h 1555"/>
                <a:gd name="T78" fmla="*/ 181 w 1752"/>
                <a:gd name="T79" fmla="*/ 538 h 1555"/>
                <a:gd name="T80" fmla="*/ 164 w 1752"/>
                <a:gd name="T81" fmla="*/ 613 h 1555"/>
                <a:gd name="T82" fmla="*/ 125 w 1752"/>
                <a:gd name="T83" fmla="*/ 750 h 1555"/>
                <a:gd name="T84" fmla="*/ 84 w 1752"/>
                <a:gd name="T85" fmla="*/ 820 h 1555"/>
                <a:gd name="T86" fmla="*/ 42 w 1752"/>
                <a:gd name="T87" fmla="*/ 892 h 1555"/>
                <a:gd name="T88" fmla="*/ 36 w 1752"/>
                <a:gd name="T89" fmla="*/ 1116 h 1555"/>
                <a:gd name="T90" fmla="*/ 106 w 1752"/>
                <a:gd name="T91" fmla="*/ 1254 h 1555"/>
                <a:gd name="T92" fmla="*/ 309 w 1752"/>
                <a:gd name="T93" fmla="*/ 1491 h 1555"/>
                <a:gd name="T94" fmla="*/ 418 w 1752"/>
                <a:gd name="T95" fmla="*/ 1534 h 1555"/>
                <a:gd name="T96" fmla="*/ 755 w 1752"/>
                <a:gd name="T97" fmla="*/ 1471 h 1555"/>
                <a:gd name="T98" fmla="*/ 993 w 1752"/>
                <a:gd name="T99" fmla="*/ 1400 h 1555"/>
                <a:gd name="T100" fmla="*/ 1041 w 1752"/>
                <a:gd name="T101" fmla="*/ 1392 h 1555"/>
                <a:gd name="T102" fmla="*/ 1145 w 1752"/>
                <a:gd name="T103" fmla="*/ 1372 h 1555"/>
                <a:gd name="T104" fmla="*/ 1353 w 1752"/>
                <a:gd name="T105" fmla="*/ 1268 h 1555"/>
                <a:gd name="T106" fmla="*/ 1734 w 1752"/>
                <a:gd name="T107" fmla="*/ 811 h 1555"/>
                <a:gd name="T108" fmla="*/ 1697 w 1752"/>
                <a:gd name="T109" fmla="*/ 594 h 1555"/>
                <a:gd name="T110" fmla="*/ 1646 w 1752"/>
                <a:gd name="T111" fmla="*/ 493 h 1555"/>
                <a:gd name="T112" fmla="*/ 1595 w 1752"/>
                <a:gd name="T113" fmla="*/ 393 h 1555"/>
                <a:gd name="T114" fmla="*/ 1581 w 1752"/>
                <a:gd name="T115" fmla="*/ 362 h 1555"/>
                <a:gd name="T116" fmla="*/ 1553 w 1752"/>
                <a:gd name="T117" fmla="*/ 277 h 1555"/>
                <a:gd name="T118" fmla="*/ 1505 w 1752"/>
                <a:gd name="T119" fmla="*/ 149 h 1555"/>
                <a:gd name="T120" fmla="*/ 1332 w 1752"/>
                <a:gd name="T121" fmla="*/ 20 h 1555"/>
                <a:gd name="T122" fmla="*/ 1306 w 1752"/>
                <a:gd name="T123" fmla="*/ 19 h 1555"/>
                <a:gd name="T124" fmla="*/ 957 w 1752"/>
                <a:gd name="T125" fmla="*/ 168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2" h="1555">
                  <a:moveTo>
                    <a:pt x="417" y="1541"/>
                  </a:moveTo>
                  <a:cubicBezTo>
                    <a:pt x="378" y="1534"/>
                    <a:pt x="341" y="1519"/>
                    <a:pt x="305" y="1497"/>
                  </a:cubicBezTo>
                  <a:cubicBezTo>
                    <a:pt x="210" y="1437"/>
                    <a:pt x="151" y="1342"/>
                    <a:pt x="100" y="1257"/>
                  </a:cubicBezTo>
                  <a:cubicBezTo>
                    <a:pt x="75" y="1217"/>
                    <a:pt x="48" y="1169"/>
                    <a:pt x="30" y="1119"/>
                  </a:cubicBezTo>
                  <a:cubicBezTo>
                    <a:pt x="0" y="1036"/>
                    <a:pt x="2" y="961"/>
                    <a:pt x="35" y="889"/>
                  </a:cubicBezTo>
                  <a:cubicBezTo>
                    <a:pt x="47" y="864"/>
                    <a:pt x="63" y="840"/>
                    <a:pt x="78" y="816"/>
                  </a:cubicBezTo>
                  <a:cubicBezTo>
                    <a:pt x="92" y="794"/>
                    <a:pt x="107" y="770"/>
                    <a:pt x="119" y="747"/>
                  </a:cubicBezTo>
                  <a:cubicBezTo>
                    <a:pt x="140" y="702"/>
                    <a:pt x="149" y="656"/>
                    <a:pt x="158" y="611"/>
                  </a:cubicBezTo>
                  <a:cubicBezTo>
                    <a:pt x="162" y="587"/>
                    <a:pt x="167" y="562"/>
                    <a:pt x="174" y="537"/>
                  </a:cubicBezTo>
                  <a:cubicBezTo>
                    <a:pt x="177" y="525"/>
                    <a:pt x="181" y="514"/>
                    <a:pt x="185" y="503"/>
                  </a:cubicBezTo>
                  <a:cubicBezTo>
                    <a:pt x="201" y="461"/>
                    <a:pt x="239" y="386"/>
                    <a:pt x="313" y="349"/>
                  </a:cubicBezTo>
                  <a:cubicBezTo>
                    <a:pt x="345" y="333"/>
                    <a:pt x="379" y="326"/>
                    <a:pt x="420" y="326"/>
                  </a:cubicBezTo>
                  <a:cubicBezTo>
                    <a:pt x="442" y="326"/>
                    <a:pt x="464" y="327"/>
                    <a:pt x="485" y="329"/>
                  </a:cubicBezTo>
                  <a:cubicBezTo>
                    <a:pt x="515" y="332"/>
                    <a:pt x="545" y="334"/>
                    <a:pt x="576" y="332"/>
                  </a:cubicBezTo>
                  <a:cubicBezTo>
                    <a:pt x="635" y="328"/>
                    <a:pt x="700" y="308"/>
                    <a:pt x="774" y="271"/>
                  </a:cubicBezTo>
                  <a:cubicBezTo>
                    <a:pt x="837" y="239"/>
                    <a:pt x="899" y="198"/>
                    <a:pt x="953" y="162"/>
                  </a:cubicBezTo>
                  <a:cubicBezTo>
                    <a:pt x="1080" y="77"/>
                    <a:pt x="1214" y="0"/>
                    <a:pt x="1333" y="13"/>
                  </a:cubicBezTo>
                  <a:cubicBezTo>
                    <a:pt x="1428" y="24"/>
                    <a:pt x="1483" y="91"/>
                    <a:pt x="1511" y="145"/>
                  </a:cubicBezTo>
                  <a:cubicBezTo>
                    <a:pt x="1532" y="186"/>
                    <a:pt x="1546" y="231"/>
                    <a:pt x="1560" y="275"/>
                  </a:cubicBezTo>
                  <a:cubicBezTo>
                    <a:pt x="1568" y="303"/>
                    <a:pt x="1577" y="332"/>
                    <a:pt x="1588" y="359"/>
                  </a:cubicBezTo>
                  <a:cubicBezTo>
                    <a:pt x="1592" y="369"/>
                    <a:pt x="1596" y="380"/>
                    <a:pt x="1601" y="391"/>
                  </a:cubicBezTo>
                  <a:cubicBezTo>
                    <a:pt x="1616" y="424"/>
                    <a:pt x="1634" y="458"/>
                    <a:pt x="1652" y="490"/>
                  </a:cubicBezTo>
                  <a:cubicBezTo>
                    <a:pt x="1670" y="523"/>
                    <a:pt x="1688" y="557"/>
                    <a:pt x="1704" y="591"/>
                  </a:cubicBezTo>
                  <a:cubicBezTo>
                    <a:pt x="1740" y="674"/>
                    <a:pt x="1752" y="742"/>
                    <a:pt x="1740" y="812"/>
                  </a:cubicBezTo>
                  <a:cubicBezTo>
                    <a:pt x="1708" y="1016"/>
                    <a:pt x="1486" y="1189"/>
                    <a:pt x="1356" y="1274"/>
                  </a:cubicBezTo>
                  <a:cubicBezTo>
                    <a:pt x="1296" y="1314"/>
                    <a:pt x="1224" y="1357"/>
                    <a:pt x="1147" y="1379"/>
                  </a:cubicBezTo>
                  <a:cubicBezTo>
                    <a:pt x="1112" y="1389"/>
                    <a:pt x="1077" y="1394"/>
                    <a:pt x="1042" y="1399"/>
                  </a:cubicBezTo>
                  <a:cubicBezTo>
                    <a:pt x="1027" y="1402"/>
                    <a:pt x="1010" y="1404"/>
                    <a:pt x="994" y="1407"/>
                  </a:cubicBezTo>
                  <a:cubicBezTo>
                    <a:pt x="911" y="1421"/>
                    <a:pt x="833" y="1450"/>
                    <a:pt x="758" y="1478"/>
                  </a:cubicBezTo>
                  <a:cubicBezTo>
                    <a:pt x="662" y="1513"/>
                    <a:pt x="570" y="1547"/>
                    <a:pt x="479" y="1547"/>
                  </a:cubicBezTo>
                  <a:cubicBezTo>
                    <a:pt x="458" y="1547"/>
                    <a:pt x="438" y="1545"/>
                    <a:pt x="417" y="1541"/>
                  </a:cubicBezTo>
                  <a:moveTo>
                    <a:pt x="957" y="168"/>
                  </a:moveTo>
                  <a:cubicBezTo>
                    <a:pt x="903" y="204"/>
                    <a:pt x="840" y="245"/>
                    <a:pt x="777" y="277"/>
                  </a:cubicBezTo>
                  <a:cubicBezTo>
                    <a:pt x="702" y="315"/>
                    <a:pt x="637" y="335"/>
                    <a:pt x="576" y="339"/>
                  </a:cubicBezTo>
                  <a:cubicBezTo>
                    <a:pt x="545" y="341"/>
                    <a:pt x="514" y="339"/>
                    <a:pt x="485" y="336"/>
                  </a:cubicBezTo>
                  <a:cubicBezTo>
                    <a:pt x="463" y="334"/>
                    <a:pt x="442" y="333"/>
                    <a:pt x="420" y="333"/>
                  </a:cubicBezTo>
                  <a:cubicBezTo>
                    <a:pt x="420" y="333"/>
                    <a:pt x="420" y="333"/>
                    <a:pt x="420" y="333"/>
                  </a:cubicBezTo>
                  <a:cubicBezTo>
                    <a:pt x="380" y="333"/>
                    <a:pt x="347" y="340"/>
                    <a:pt x="317" y="355"/>
                  </a:cubicBezTo>
                  <a:cubicBezTo>
                    <a:pt x="244" y="391"/>
                    <a:pt x="207" y="464"/>
                    <a:pt x="192" y="505"/>
                  </a:cubicBezTo>
                  <a:cubicBezTo>
                    <a:pt x="187" y="516"/>
                    <a:pt x="184" y="527"/>
                    <a:pt x="181" y="538"/>
                  </a:cubicBezTo>
                  <a:cubicBezTo>
                    <a:pt x="174" y="563"/>
                    <a:pt x="169" y="588"/>
                    <a:pt x="164" y="613"/>
                  </a:cubicBezTo>
                  <a:cubicBezTo>
                    <a:pt x="156" y="658"/>
                    <a:pt x="147" y="704"/>
                    <a:pt x="125" y="750"/>
                  </a:cubicBezTo>
                  <a:cubicBezTo>
                    <a:pt x="114" y="774"/>
                    <a:pt x="98" y="797"/>
                    <a:pt x="84" y="820"/>
                  </a:cubicBezTo>
                  <a:cubicBezTo>
                    <a:pt x="69" y="843"/>
                    <a:pt x="53" y="867"/>
                    <a:pt x="42" y="892"/>
                  </a:cubicBezTo>
                  <a:cubicBezTo>
                    <a:pt x="9" y="962"/>
                    <a:pt x="7" y="1035"/>
                    <a:pt x="36" y="1116"/>
                  </a:cubicBezTo>
                  <a:cubicBezTo>
                    <a:pt x="54" y="1166"/>
                    <a:pt x="81" y="1214"/>
                    <a:pt x="106" y="1254"/>
                  </a:cubicBezTo>
                  <a:cubicBezTo>
                    <a:pt x="157" y="1338"/>
                    <a:pt x="215" y="1432"/>
                    <a:pt x="309" y="1491"/>
                  </a:cubicBezTo>
                  <a:cubicBezTo>
                    <a:pt x="344" y="1513"/>
                    <a:pt x="380" y="1527"/>
                    <a:pt x="418" y="1534"/>
                  </a:cubicBezTo>
                  <a:cubicBezTo>
                    <a:pt x="528" y="1555"/>
                    <a:pt x="638" y="1514"/>
                    <a:pt x="755" y="1471"/>
                  </a:cubicBezTo>
                  <a:cubicBezTo>
                    <a:pt x="831" y="1443"/>
                    <a:pt x="910" y="1414"/>
                    <a:pt x="993" y="1400"/>
                  </a:cubicBezTo>
                  <a:cubicBezTo>
                    <a:pt x="1009" y="1397"/>
                    <a:pt x="1025" y="1395"/>
                    <a:pt x="1041" y="1392"/>
                  </a:cubicBezTo>
                  <a:cubicBezTo>
                    <a:pt x="1075" y="1387"/>
                    <a:pt x="1110" y="1382"/>
                    <a:pt x="1145" y="1372"/>
                  </a:cubicBezTo>
                  <a:cubicBezTo>
                    <a:pt x="1221" y="1351"/>
                    <a:pt x="1293" y="1308"/>
                    <a:pt x="1353" y="1268"/>
                  </a:cubicBezTo>
                  <a:cubicBezTo>
                    <a:pt x="1481" y="1184"/>
                    <a:pt x="1702" y="1012"/>
                    <a:pt x="1734" y="811"/>
                  </a:cubicBezTo>
                  <a:cubicBezTo>
                    <a:pt x="1744" y="742"/>
                    <a:pt x="1733" y="675"/>
                    <a:pt x="1697" y="594"/>
                  </a:cubicBezTo>
                  <a:cubicBezTo>
                    <a:pt x="1682" y="560"/>
                    <a:pt x="1664" y="526"/>
                    <a:pt x="1646" y="493"/>
                  </a:cubicBezTo>
                  <a:cubicBezTo>
                    <a:pt x="1628" y="461"/>
                    <a:pt x="1610" y="427"/>
                    <a:pt x="1595" y="393"/>
                  </a:cubicBezTo>
                  <a:cubicBezTo>
                    <a:pt x="1590" y="383"/>
                    <a:pt x="1585" y="372"/>
                    <a:pt x="1581" y="362"/>
                  </a:cubicBezTo>
                  <a:cubicBezTo>
                    <a:pt x="1571" y="334"/>
                    <a:pt x="1562" y="305"/>
                    <a:pt x="1553" y="277"/>
                  </a:cubicBezTo>
                  <a:cubicBezTo>
                    <a:pt x="1540" y="234"/>
                    <a:pt x="1526" y="188"/>
                    <a:pt x="1505" y="149"/>
                  </a:cubicBezTo>
                  <a:cubicBezTo>
                    <a:pt x="1477" y="96"/>
                    <a:pt x="1425" y="30"/>
                    <a:pt x="1332" y="20"/>
                  </a:cubicBezTo>
                  <a:cubicBezTo>
                    <a:pt x="1323" y="19"/>
                    <a:pt x="1315" y="19"/>
                    <a:pt x="1306" y="19"/>
                  </a:cubicBezTo>
                  <a:cubicBezTo>
                    <a:pt x="1196" y="19"/>
                    <a:pt x="1073" y="90"/>
                    <a:pt x="957" y="1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31" name="Freeform 18">
              <a:extLst>
                <a:ext uri="{FF2B5EF4-FFF2-40B4-BE49-F238E27FC236}">
                  <a16:creationId xmlns:a16="http://schemas.microsoft.com/office/drawing/2014/main" id="{F123578E-13F3-4FEF-B851-7E48AB94BE24}"/>
                </a:ext>
              </a:extLst>
            </p:cNvPr>
            <p:cNvSpPr>
              <a:spLocks noEditPoints="1"/>
            </p:cNvSpPr>
            <p:nvPr/>
          </p:nvSpPr>
          <p:spPr bwMode="auto">
            <a:xfrm>
              <a:off x="5229" y="1689"/>
              <a:ext cx="1395" cy="1232"/>
            </a:xfrm>
            <a:custGeom>
              <a:avLst/>
              <a:gdLst>
                <a:gd name="T0" fmla="*/ 328 w 1884"/>
                <a:gd name="T1" fmla="*/ 1595 h 1665"/>
                <a:gd name="T2" fmla="*/ 32 w 1884"/>
                <a:gd name="T3" fmla="*/ 1188 h 1665"/>
                <a:gd name="T4" fmla="*/ 84 w 1884"/>
                <a:gd name="T5" fmla="*/ 864 h 1665"/>
                <a:gd name="T6" fmla="*/ 171 w 1884"/>
                <a:gd name="T7" fmla="*/ 643 h 1665"/>
                <a:gd name="T8" fmla="*/ 201 w 1884"/>
                <a:gd name="T9" fmla="*/ 526 h 1665"/>
                <a:gd name="T10" fmla="*/ 450 w 1884"/>
                <a:gd name="T11" fmla="*/ 339 h 1665"/>
                <a:gd name="T12" fmla="*/ 523 w 1884"/>
                <a:gd name="T13" fmla="*/ 343 h 1665"/>
                <a:gd name="T14" fmla="*/ 836 w 1884"/>
                <a:gd name="T15" fmla="*/ 281 h 1665"/>
                <a:gd name="T16" fmla="*/ 1407 w 1884"/>
                <a:gd name="T17" fmla="*/ 0 h 1665"/>
                <a:gd name="T18" fmla="*/ 1552 w 1884"/>
                <a:gd name="T19" fmla="*/ 50 h 1665"/>
                <a:gd name="T20" fmla="*/ 1678 w 1884"/>
                <a:gd name="T21" fmla="*/ 282 h 1665"/>
                <a:gd name="T22" fmla="*/ 1722 w 1884"/>
                <a:gd name="T23" fmla="*/ 407 h 1665"/>
                <a:gd name="T24" fmla="*/ 1833 w 1884"/>
                <a:gd name="T25" fmla="*/ 623 h 1665"/>
                <a:gd name="T26" fmla="*/ 1726 w 1884"/>
                <a:gd name="T27" fmla="*/ 1131 h 1665"/>
                <a:gd name="T28" fmla="*/ 1235 w 1884"/>
                <a:gd name="T29" fmla="*/ 1468 h 1665"/>
                <a:gd name="T30" fmla="*/ 1071 w 1884"/>
                <a:gd name="T31" fmla="*/ 1497 h 1665"/>
                <a:gd name="T32" fmla="*/ 514 w 1884"/>
                <a:gd name="T33" fmla="*/ 1649 h 1665"/>
                <a:gd name="T34" fmla="*/ 1029 w 1884"/>
                <a:gd name="T35" fmla="*/ 163 h 1665"/>
                <a:gd name="T36" fmla="*/ 621 w 1884"/>
                <a:gd name="T37" fmla="*/ 348 h 1665"/>
                <a:gd name="T38" fmla="*/ 452 w 1884"/>
                <a:gd name="T39" fmla="*/ 340 h 1665"/>
                <a:gd name="T40" fmla="*/ 339 w 1884"/>
                <a:gd name="T41" fmla="*/ 363 h 1665"/>
                <a:gd name="T42" fmla="*/ 190 w 1884"/>
                <a:gd name="T43" fmla="*/ 562 h 1665"/>
                <a:gd name="T44" fmla="*/ 129 w 1884"/>
                <a:gd name="T45" fmla="*/ 789 h 1665"/>
                <a:gd name="T46" fmla="*/ 39 w 1884"/>
                <a:gd name="T47" fmla="*/ 943 h 1665"/>
                <a:gd name="T48" fmla="*/ 108 w 1884"/>
                <a:gd name="T49" fmla="*/ 1337 h 1665"/>
                <a:gd name="T50" fmla="*/ 448 w 1884"/>
                <a:gd name="T51" fmla="*/ 1642 h 1665"/>
                <a:gd name="T52" fmla="*/ 1071 w 1884"/>
                <a:gd name="T53" fmla="*/ 1497 h 1665"/>
                <a:gd name="T54" fmla="*/ 1234 w 1884"/>
                <a:gd name="T55" fmla="*/ 1467 h 1665"/>
                <a:gd name="T56" fmla="*/ 1726 w 1884"/>
                <a:gd name="T57" fmla="*/ 1130 h 1665"/>
                <a:gd name="T58" fmla="*/ 1832 w 1884"/>
                <a:gd name="T59" fmla="*/ 623 h 1665"/>
                <a:gd name="T60" fmla="*/ 1722 w 1884"/>
                <a:gd name="T61" fmla="*/ 407 h 1665"/>
                <a:gd name="T62" fmla="*/ 1677 w 1884"/>
                <a:gd name="T63" fmla="*/ 282 h 1665"/>
                <a:gd name="T64" fmla="*/ 1551 w 1884"/>
                <a:gd name="T65" fmla="*/ 51 h 1665"/>
                <a:gd name="T66" fmla="*/ 1407 w 1884"/>
                <a:gd name="T67" fmla="*/ 1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4" h="1665">
                  <a:moveTo>
                    <a:pt x="448" y="1643"/>
                  </a:moveTo>
                  <a:cubicBezTo>
                    <a:pt x="406" y="1635"/>
                    <a:pt x="367" y="1619"/>
                    <a:pt x="328" y="1595"/>
                  </a:cubicBezTo>
                  <a:cubicBezTo>
                    <a:pt x="226" y="1532"/>
                    <a:pt x="163" y="1428"/>
                    <a:pt x="108" y="1338"/>
                  </a:cubicBezTo>
                  <a:cubicBezTo>
                    <a:pt x="80" y="1292"/>
                    <a:pt x="51" y="1242"/>
                    <a:pt x="32" y="1188"/>
                  </a:cubicBezTo>
                  <a:cubicBezTo>
                    <a:pt x="0" y="1099"/>
                    <a:pt x="2" y="1019"/>
                    <a:pt x="38" y="942"/>
                  </a:cubicBezTo>
                  <a:cubicBezTo>
                    <a:pt x="51" y="916"/>
                    <a:pt x="68" y="889"/>
                    <a:pt x="84" y="864"/>
                  </a:cubicBezTo>
                  <a:cubicBezTo>
                    <a:pt x="100" y="839"/>
                    <a:pt x="116" y="814"/>
                    <a:pt x="128" y="789"/>
                  </a:cubicBezTo>
                  <a:cubicBezTo>
                    <a:pt x="152" y="741"/>
                    <a:pt x="161" y="691"/>
                    <a:pt x="171" y="643"/>
                  </a:cubicBezTo>
                  <a:cubicBezTo>
                    <a:pt x="176" y="616"/>
                    <a:pt x="181" y="589"/>
                    <a:pt x="189" y="562"/>
                  </a:cubicBezTo>
                  <a:cubicBezTo>
                    <a:pt x="192" y="550"/>
                    <a:pt x="196" y="538"/>
                    <a:pt x="201" y="526"/>
                  </a:cubicBezTo>
                  <a:cubicBezTo>
                    <a:pt x="218" y="482"/>
                    <a:pt x="259" y="402"/>
                    <a:pt x="339" y="363"/>
                  </a:cubicBezTo>
                  <a:cubicBezTo>
                    <a:pt x="372" y="347"/>
                    <a:pt x="407" y="339"/>
                    <a:pt x="450" y="339"/>
                  </a:cubicBezTo>
                  <a:cubicBezTo>
                    <a:pt x="451" y="339"/>
                    <a:pt x="452" y="339"/>
                    <a:pt x="452" y="339"/>
                  </a:cubicBezTo>
                  <a:cubicBezTo>
                    <a:pt x="476" y="339"/>
                    <a:pt x="500" y="341"/>
                    <a:pt x="523" y="343"/>
                  </a:cubicBezTo>
                  <a:cubicBezTo>
                    <a:pt x="554" y="346"/>
                    <a:pt x="588" y="349"/>
                    <a:pt x="621" y="347"/>
                  </a:cubicBezTo>
                  <a:cubicBezTo>
                    <a:pt x="686" y="344"/>
                    <a:pt x="756" y="322"/>
                    <a:pt x="836" y="281"/>
                  </a:cubicBezTo>
                  <a:cubicBezTo>
                    <a:pt x="903" y="246"/>
                    <a:pt x="968" y="203"/>
                    <a:pt x="1029" y="162"/>
                  </a:cubicBezTo>
                  <a:cubicBezTo>
                    <a:pt x="1155" y="77"/>
                    <a:pt x="1287" y="0"/>
                    <a:pt x="1407" y="0"/>
                  </a:cubicBezTo>
                  <a:cubicBezTo>
                    <a:pt x="1417" y="0"/>
                    <a:pt x="1427" y="1"/>
                    <a:pt x="1436" y="2"/>
                  </a:cubicBezTo>
                  <a:cubicBezTo>
                    <a:pt x="1479" y="7"/>
                    <a:pt x="1518" y="23"/>
                    <a:pt x="1552" y="50"/>
                  </a:cubicBezTo>
                  <a:cubicBezTo>
                    <a:pt x="1581" y="74"/>
                    <a:pt x="1606" y="105"/>
                    <a:pt x="1626" y="143"/>
                  </a:cubicBezTo>
                  <a:cubicBezTo>
                    <a:pt x="1649" y="186"/>
                    <a:pt x="1663" y="235"/>
                    <a:pt x="1678" y="282"/>
                  </a:cubicBezTo>
                  <a:cubicBezTo>
                    <a:pt x="1687" y="312"/>
                    <a:pt x="1696" y="343"/>
                    <a:pt x="1708" y="373"/>
                  </a:cubicBezTo>
                  <a:cubicBezTo>
                    <a:pt x="1712" y="384"/>
                    <a:pt x="1717" y="395"/>
                    <a:pt x="1722" y="407"/>
                  </a:cubicBezTo>
                  <a:cubicBezTo>
                    <a:pt x="1739" y="443"/>
                    <a:pt x="1758" y="479"/>
                    <a:pt x="1777" y="514"/>
                  </a:cubicBezTo>
                  <a:cubicBezTo>
                    <a:pt x="1796" y="549"/>
                    <a:pt x="1816" y="586"/>
                    <a:pt x="1833" y="623"/>
                  </a:cubicBezTo>
                  <a:cubicBezTo>
                    <a:pt x="1872" y="711"/>
                    <a:pt x="1884" y="783"/>
                    <a:pt x="1872" y="859"/>
                  </a:cubicBezTo>
                  <a:cubicBezTo>
                    <a:pt x="1858" y="947"/>
                    <a:pt x="1809" y="1039"/>
                    <a:pt x="1726" y="1131"/>
                  </a:cubicBezTo>
                  <a:cubicBezTo>
                    <a:pt x="1657" y="1208"/>
                    <a:pt x="1567" y="1283"/>
                    <a:pt x="1459" y="1355"/>
                  </a:cubicBezTo>
                  <a:cubicBezTo>
                    <a:pt x="1394" y="1398"/>
                    <a:pt x="1317" y="1444"/>
                    <a:pt x="1235" y="1468"/>
                  </a:cubicBezTo>
                  <a:cubicBezTo>
                    <a:pt x="1197" y="1478"/>
                    <a:pt x="1160" y="1484"/>
                    <a:pt x="1123" y="1489"/>
                  </a:cubicBezTo>
                  <a:cubicBezTo>
                    <a:pt x="1106" y="1492"/>
                    <a:pt x="1088" y="1494"/>
                    <a:pt x="1071" y="1497"/>
                  </a:cubicBezTo>
                  <a:cubicBezTo>
                    <a:pt x="981" y="1513"/>
                    <a:pt x="896" y="1544"/>
                    <a:pt x="815" y="1574"/>
                  </a:cubicBezTo>
                  <a:cubicBezTo>
                    <a:pt x="711" y="1612"/>
                    <a:pt x="612" y="1649"/>
                    <a:pt x="514" y="1649"/>
                  </a:cubicBezTo>
                  <a:cubicBezTo>
                    <a:pt x="492" y="1649"/>
                    <a:pt x="470" y="1647"/>
                    <a:pt x="448" y="1643"/>
                  </a:cubicBezTo>
                  <a:moveTo>
                    <a:pt x="1029" y="163"/>
                  </a:moveTo>
                  <a:cubicBezTo>
                    <a:pt x="968" y="204"/>
                    <a:pt x="903" y="247"/>
                    <a:pt x="836" y="281"/>
                  </a:cubicBezTo>
                  <a:cubicBezTo>
                    <a:pt x="756" y="322"/>
                    <a:pt x="686" y="344"/>
                    <a:pt x="621" y="348"/>
                  </a:cubicBezTo>
                  <a:cubicBezTo>
                    <a:pt x="588" y="350"/>
                    <a:pt x="554" y="347"/>
                    <a:pt x="522" y="344"/>
                  </a:cubicBezTo>
                  <a:cubicBezTo>
                    <a:pt x="499" y="342"/>
                    <a:pt x="476" y="340"/>
                    <a:pt x="452" y="340"/>
                  </a:cubicBezTo>
                  <a:cubicBezTo>
                    <a:pt x="452" y="340"/>
                    <a:pt x="451" y="340"/>
                    <a:pt x="450" y="340"/>
                  </a:cubicBezTo>
                  <a:cubicBezTo>
                    <a:pt x="407" y="340"/>
                    <a:pt x="372" y="347"/>
                    <a:pt x="339" y="363"/>
                  </a:cubicBezTo>
                  <a:cubicBezTo>
                    <a:pt x="259" y="402"/>
                    <a:pt x="219" y="482"/>
                    <a:pt x="202" y="526"/>
                  </a:cubicBezTo>
                  <a:cubicBezTo>
                    <a:pt x="197" y="538"/>
                    <a:pt x="193" y="550"/>
                    <a:pt x="190" y="562"/>
                  </a:cubicBezTo>
                  <a:cubicBezTo>
                    <a:pt x="182" y="589"/>
                    <a:pt x="177" y="616"/>
                    <a:pt x="172" y="643"/>
                  </a:cubicBezTo>
                  <a:cubicBezTo>
                    <a:pt x="162" y="691"/>
                    <a:pt x="152" y="741"/>
                    <a:pt x="129" y="789"/>
                  </a:cubicBezTo>
                  <a:cubicBezTo>
                    <a:pt x="117" y="815"/>
                    <a:pt x="100" y="840"/>
                    <a:pt x="85" y="864"/>
                  </a:cubicBezTo>
                  <a:cubicBezTo>
                    <a:pt x="68" y="890"/>
                    <a:pt x="51" y="916"/>
                    <a:pt x="39" y="943"/>
                  </a:cubicBezTo>
                  <a:cubicBezTo>
                    <a:pt x="3" y="1019"/>
                    <a:pt x="1" y="1099"/>
                    <a:pt x="33" y="1188"/>
                  </a:cubicBezTo>
                  <a:cubicBezTo>
                    <a:pt x="52" y="1242"/>
                    <a:pt x="80" y="1291"/>
                    <a:pt x="108" y="1337"/>
                  </a:cubicBezTo>
                  <a:cubicBezTo>
                    <a:pt x="164" y="1428"/>
                    <a:pt x="227" y="1531"/>
                    <a:pt x="329" y="1595"/>
                  </a:cubicBezTo>
                  <a:cubicBezTo>
                    <a:pt x="367" y="1619"/>
                    <a:pt x="406" y="1634"/>
                    <a:pt x="448" y="1642"/>
                  </a:cubicBezTo>
                  <a:cubicBezTo>
                    <a:pt x="567" y="1665"/>
                    <a:pt x="687" y="1620"/>
                    <a:pt x="814" y="1574"/>
                  </a:cubicBezTo>
                  <a:cubicBezTo>
                    <a:pt x="896" y="1543"/>
                    <a:pt x="981" y="1512"/>
                    <a:pt x="1071" y="1497"/>
                  </a:cubicBezTo>
                  <a:cubicBezTo>
                    <a:pt x="1088" y="1494"/>
                    <a:pt x="1106" y="1491"/>
                    <a:pt x="1123" y="1489"/>
                  </a:cubicBezTo>
                  <a:cubicBezTo>
                    <a:pt x="1159" y="1483"/>
                    <a:pt x="1197" y="1478"/>
                    <a:pt x="1234" y="1467"/>
                  </a:cubicBezTo>
                  <a:cubicBezTo>
                    <a:pt x="1317" y="1444"/>
                    <a:pt x="1394" y="1397"/>
                    <a:pt x="1458" y="1354"/>
                  </a:cubicBezTo>
                  <a:cubicBezTo>
                    <a:pt x="1567" y="1283"/>
                    <a:pt x="1657" y="1207"/>
                    <a:pt x="1726" y="1130"/>
                  </a:cubicBezTo>
                  <a:cubicBezTo>
                    <a:pt x="1808" y="1038"/>
                    <a:pt x="1857" y="947"/>
                    <a:pt x="1871" y="859"/>
                  </a:cubicBezTo>
                  <a:cubicBezTo>
                    <a:pt x="1883" y="783"/>
                    <a:pt x="1871" y="711"/>
                    <a:pt x="1832" y="623"/>
                  </a:cubicBezTo>
                  <a:cubicBezTo>
                    <a:pt x="1815" y="586"/>
                    <a:pt x="1795" y="550"/>
                    <a:pt x="1776" y="514"/>
                  </a:cubicBezTo>
                  <a:cubicBezTo>
                    <a:pt x="1757" y="479"/>
                    <a:pt x="1738" y="444"/>
                    <a:pt x="1722" y="407"/>
                  </a:cubicBezTo>
                  <a:cubicBezTo>
                    <a:pt x="1716" y="396"/>
                    <a:pt x="1712" y="384"/>
                    <a:pt x="1707" y="374"/>
                  </a:cubicBezTo>
                  <a:cubicBezTo>
                    <a:pt x="1696" y="344"/>
                    <a:pt x="1686" y="312"/>
                    <a:pt x="1677" y="282"/>
                  </a:cubicBezTo>
                  <a:cubicBezTo>
                    <a:pt x="1663" y="235"/>
                    <a:pt x="1648" y="187"/>
                    <a:pt x="1625" y="144"/>
                  </a:cubicBezTo>
                  <a:cubicBezTo>
                    <a:pt x="1606" y="105"/>
                    <a:pt x="1581" y="74"/>
                    <a:pt x="1551" y="51"/>
                  </a:cubicBezTo>
                  <a:cubicBezTo>
                    <a:pt x="1518" y="24"/>
                    <a:pt x="1479" y="7"/>
                    <a:pt x="1436" y="3"/>
                  </a:cubicBezTo>
                  <a:cubicBezTo>
                    <a:pt x="1427" y="1"/>
                    <a:pt x="1417" y="1"/>
                    <a:pt x="1407" y="1"/>
                  </a:cubicBezTo>
                  <a:cubicBezTo>
                    <a:pt x="1287" y="1"/>
                    <a:pt x="1155" y="78"/>
                    <a:pt x="1029" y="16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32" name="Freeform 19">
              <a:extLst>
                <a:ext uri="{FF2B5EF4-FFF2-40B4-BE49-F238E27FC236}">
                  <a16:creationId xmlns:a16="http://schemas.microsoft.com/office/drawing/2014/main" id="{E2904BAC-7A98-4C27-BBC2-7B40DB6F3397}"/>
                </a:ext>
              </a:extLst>
            </p:cNvPr>
            <p:cNvSpPr>
              <a:spLocks noEditPoints="1"/>
            </p:cNvSpPr>
            <p:nvPr/>
          </p:nvSpPr>
          <p:spPr bwMode="auto">
            <a:xfrm>
              <a:off x="5159" y="1649"/>
              <a:ext cx="1501" cy="1331"/>
            </a:xfrm>
            <a:custGeom>
              <a:avLst/>
              <a:gdLst>
                <a:gd name="T0" fmla="*/ 484 w 2028"/>
                <a:gd name="T1" fmla="*/ 1782 h 1799"/>
                <a:gd name="T2" fmla="*/ 354 w 2028"/>
                <a:gd name="T3" fmla="*/ 1730 h 1799"/>
                <a:gd name="T4" fmla="*/ 116 w 2028"/>
                <a:gd name="T5" fmla="*/ 1452 h 1799"/>
                <a:gd name="T6" fmla="*/ 35 w 2028"/>
                <a:gd name="T7" fmla="*/ 1291 h 1799"/>
                <a:gd name="T8" fmla="*/ 41 w 2028"/>
                <a:gd name="T9" fmla="*/ 1024 h 1799"/>
                <a:gd name="T10" fmla="*/ 91 w 2028"/>
                <a:gd name="T11" fmla="*/ 939 h 1799"/>
                <a:gd name="T12" fmla="*/ 138 w 2028"/>
                <a:gd name="T13" fmla="*/ 859 h 1799"/>
                <a:gd name="T14" fmla="*/ 184 w 2028"/>
                <a:gd name="T15" fmla="*/ 704 h 1799"/>
                <a:gd name="T16" fmla="*/ 204 w 2028"/>
                <a:gd name="T17" fmla="*/ 617 h 1799"/>
                <a:gd name="T18" fmla="*/ 217 w 2028"/>
                <a:gd name="T19" fmla="*/ 578 h 1799"/>
                <a:gd name="T20" fmla="*/ 367 w 2028"/>
                <a:gd name="T21" fmla="*/ 402 h 1799"/>
                <a:gd name="T22" fmla="*/ 491 w 2028"/>
                <a:gd name="T23" fmla="*/ 377 h 1799"/>
                <a:gd name="T24" fmla="*/ 566 w 2028"/>
                <a:gd name="T25" fmla="*/ 382 h 1799"/>
                <a:gd name="T26" fmla="*/ 673 w 2028"/>
                <a:gd name="T27" fmla="*/ 387 h 1799"/>
                <a:gd name="T28" fmla="*/ 901 w 2028"/>
                <a:gd name="T29" fmla="*/ 316 h 1799"/>
                <a:gd name="T30" fmla="*/ 1107 w 2028"/>
                <a:gd name="T31" fmla="*/ 188 h 1799"/>
                <a:gd name="T32" fmla="*/ 1547 w 2028"/>
                <a:gd name="T33" fmla="*/ 15 h 1799"/>
                <a:gd name="T34" fmla="*/ 1752 w 2028"/>
                <a:gd name="T35" fmla="*/ 169 h 1799"/>
                <a:gd name="T36" fmla="*/ 1807 w 2028"/>
                <a:gd name="T37" fmla="*/ 317 h 1799"/>
                <a:gd name="T38" fmla="*/ 1840 w 2028"/>
                <a:gd name="T39" fmla="*/ 416 h 1799"/>
                <a:gd name="T40" fmla="*/ 1855 w 2028"/>
                <a:gd name="T41" fmla="*/ 452 h 1799"/>
                <a:gd name="T42" fmla="*/ 1913 w 2028"/>
                <a:gd name="T43" fmla="*/ 566 h 1799"/>
                <a:gd name="T44" fmla="*/ 1973 w 2028"/>
                <a:gd name="T45" fmla="*/ 683 h 1799"/>
                <a:gd name="T46" fmla="*/ 2015 w 2028"/>
                <a:gd name="T47" fmla="*/ 937 h 1799"/>
                <a:gd name="T48" fmla="*/ 1570 w 2028"/>
                <a:gd name="T49" fmla="*/ 1472 h 1799"/>
                <a:gd name="T50" fmla="*/ 1330 w 2028"/>
                <a:gd name="T51" fmla="*/ 1594 h 1799"/>
                <a:gd name="T52" fmla="*/ 1210 w 2028"/>
                <a:gd name="T53" fmla="*/ 1617 h 1799"/>
                <a:gd name="T54" fmla="*/ 1154 w 2028"/>
                <a:gd name="T55" fmla="*/ 1625 h 1799"/>
                <a:gd name="T56" fmla="*/ 879 w 2028"/>
                <a:gd name="T57" fmla="*/ 1708 h 1799"/>
                <a:gd name="T58" fmla="*/ 556 w 2028"/>
                <a:gd name="T59" fmla="*/ 1788 h 1799"/>
                <a:gd name="T60" fmla="*/ 484 w 2028"/>
                <a:gd name="T61" fmla="*/ 1782 h 1799"/>
                <a:gd name="T62" fmla="*/ 1111 w 2028"/>
                <a:gd name="T63" fmla="*/ 194 h 1799"/>
                <a:gd name="T64" fmla="*/ 904 w 2028"/>
                <a:gd name="T65" fmla="*/ 322 h 1799"/>
                <a:gd name="T66" fmla="*/ 673 w 2028"/>
                <a:gd name="T67" fmla="*/ 394 h 1799"/>
                <a:gd name="T68" fmla="*/ 566 w 2028"/>
                <a:gd name="T69" fmla="*/ 389 h 1799"/>
                <a:gd name="T70" fmla="*/ 491 w 2028"/>
                <a:gd name="T71" fmla="*/ 384 h 1799"/>
                <a:gd name="T72" fmla="*/ 370 w 2028"/>
                <a:gd name="T73" fmla="*/ 408 h 1799"/>
                <a:gd name="T74" fmla="*/ 224 w 2028"/>
                <a:gd name="T75" fmla="*/ 581 h 1799"/>
                <a:gd name="T76" fmla="*/ 211 w 2028"/>
                <a:gd name="T77" fmla="*/ 619 h 1799"/>
                <a:gd name="T78" fmla="*/ 191 w 2028"/>
                <a:gd name="T79" fmla="*/ 705 h 1799"/>
                <a:gd name="T80" fmla="*/ 145 w 2028"/>
                <a:gd name="T81" fmla="*/ 862 h 1799"/>
                <a:gd name="T82" fmla="*/ 97 w 2028"/>
                <a:gd name="T83" fmla="*/ 943 h 1799"/>
                <a:gd name="T84" fmla="*/ 47 w 2028"/>
                <a:gd name="T85" fmla="*/ 1027 h 1799"/>
                <a:gd name="T86" fmla="*/ 41 w 2028"/>
                <a:gd name="T87" fmla="*/ 1288 h 1799"/>
                <a:gd name="T88" fmla="*/ 122 w 2028"/>
                <a:gd name="T89" fmla="*/ 1448 h 1799"/>
                <a:gd name="T90" fmla="*/ 358 w 2028"/>
                <a:gd name="T91" fmla="*/ 1724 h 1799"/>
                <a:gd name="T92" fmla="*/ 486 w 2028"/>
                <a:gd name="T93" fmla="*/ 1775 h 1799"/>
                <a:gd name="T94" fmla="*/ 877 w 2028"/>
                <a:gd name="T95" fmla="*/ 1701 h 1799"/>
                <a:gd name="T96" fmla="*/ 1153 w 2028"/>
                <a:gd name="T97" fmla="*/ 1618 h 1799"/>
                <a:gd name="T98" fmla="*/ 1209 w 2028"/>
                <a:gd name="T99" fmla="*/ 1610 h 1799"/>
                <a:gd name="T100" fmla="*/ 1328 w 2028"/>
                <a:gd name="T101" fmla="*/ 1587 h 1799"/>
                <a:gd name="T102" fmla="*/ 1567 w 2028"/>
                <a:gd name="T103" fmla="*/ 1467 h 1799"/>
                <a:gd name="T104" fmla="*/ 2008 w 2028"/>
                <a:gd name="T105" fmla="*/ 936 h 1799"/>
                <a:gd name="T106" fmla="*/ 1967 w 2028"/>
                <a:gd name="T107" fmla="*/ 686 h 1799"/>
                <a:gd name="T108" fmla="*/ 1907 w 2028"/>
                <a:gd name="T109" fmla="*/ 569 h 1799"/>
                <a:gd name="T110" fmla="*/ 1849 w 2028"/>
                <a:gd name="T111" fmla="*/ 455 h 1799"/>
                <a:gd name="T112" fmla="*/ 1834 w 2028"/>
                <a:gd name="T113" fmla="*/ 419 h 1799"/>
                <a:gd name="T114" fmla="*/ 1801 w 2028"/>
                <a:gd name="T115" fmla="*/ 319 h 1799"/>
                <a:gd name="T116" fmla="*/ 1746 w 2028"/>
                <a:gd name="T117" fmla="*/ 173 h 1799"/>
                <a:gd name="T118" fmla="*/ 1546 w 2028"/>
                <a:gd name="T119" fmla="*/ 22 h 1799"/>
                <a:gd name="T120" fmla="*/ 1514 w 2028"/>
                <a:gd name="T121" fmla="*/ 21 h 1799"/>
                <a:gd name="T122" fmla="*/ 1111 w 2028"/>
                <a:gd name="T123" fmla="*/ 194 h 1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8" h="1799">
                  <a:moveTo>
                    <a:pt x="484" y="1782"/>
                  </a:moveTo>
                  <a:cubicBezTo>
                    <a:pt x="439" y="1773"/>
                    <a:pt x="396" y="1756"/>
                    <a:pt x="354" y="1730"/>
                  </a:cubicBezTo>
                  <a:cubicBezTo>
                    <a:pt x="244" y="1661"/>
                    <a:pt x="176" y="1550"/>
                    <a:pt x="116" y="1452"/>
                  </a:cubicBezTo>
                  <a:cubicBezTo>
                    <a:pt x="86" y="1402"/>
                    <a:pt x="55" y="1349"/>
                    <a:pt x="35" y="1291"/>
                  </a:cubicBezTo>
                  <a:cubicBezTo>
                    <a:pt x="0" y="1194"/>
                    <a:pt x="2" y="1107"/>
                    <a:pt x="41" y="1024"/>
                  </a:cubicBezTo>
                  <a:cubicBezTo>
                    <a:pt x="55" y="995"/>
                    <a:pt x="73" y="967"/>
                    <a:pt x="91" y="939"/>
                  </a:cubicBezTo>
                  <a:cubicBezTo>
                    <a:pt x="108" y="913"/>
                    <a:pt x="125" y="886"/>
                    <a:pt x="138" y="859"/>
                  </a:cubicBezTo>
                  <a:cubicBezTo>
                    <a:pt x="163" y="808"/>
                    <a:pt x="174" y="755"/>
                    <a:pt x="184" y="704"/>
                  </a:cubicBezTo>
                  <a:cubicBezTo>
                    <a:pt x="190" y="675"/>
                    <a:pt x="196" y="646"/>
                    <a:pt x="204" y="617"/>
                  </a:cubicBezTo>
                  <a:cubicBezTo>
                    <a:pt x="208" y="604"/>
                    <a:pt x="212" y="591"/>
                    <a:pt x="217" y="578"/>
                  </a:cubicBezTo>
                  <a:cubicBezTo>
                    <a:pt x="236" y="530"/>
                    <a:pt x="280" y="444"/>
                    <a:pt x="367" y="402"/>
                  </a:cubicBezTo>
                  <a:cubicBezTo>
                    <a:pt x="404" y="384"/>
                    <a:pt x="443" y="376"/>
                    <a:pt x="491" y="377"/>
                  </a:cubicBezTo>
                  <a:cubicBezTo>
                    <a:pt x="516" y="378"/>
                    <a:pt x="542" y="380"/>
                    <a:pt x="566" y="382"/>
                  </a:cubicBezTo>
                  <a:cubicBezTo>
                    <a:pt x="601" y="386"/>
                    <a:pt x="636" y="389"/>
                    <a:pt x="673" y="387"/>
                  </a:cubicBezTo>
                  <a:cubicBezTo>
                    <a:pt x="741" y="384"/>
                    <a:pt x="815" y="360"/>
                    <a:pt x="901" y="316"/>
                  </a:cubicBezTo>
                  <a:cubicBezTo>
                    <a:pt x="971" y="279"/>
                    <a:pt x="1039" y="235"/>
                    <a:pt x="1107" y="188"/>
                  </a:cubicBezTo>
                  <a:cubicBezTo>
                    <a:pt x="1254" y="89"/>
                    <a:pt x="1408" y="0"/>
                    <a:pt x="1547" y="15"/>
                  </a:cubicBezTo>
                  <a:cubicBezTo>
                    <a:pt x="1658" y="28"/>
                    <a:pt x="1720" y="106"/>
                    <a:pt x="1752" y="169"/>
                  </a:cubicBezTo>
                  <a:cubicBezTo>
                    <a:pt x="1776" y="216"/>
                    <a:pt x="1792" y="267"/>
                    <a:pt x="1807" y="317"/>
                  </a:cubicBezTo>
                  <a:cubicBezTo>
                    <a:pt x="1817" y="350"/>
                    <a:pt x="1828" y="384"/>
                    <a:pt x="1840" y="416"/>
                  </a:cubicBezTo>
                  <a:cubicBezTo>
                    <a:pt x="1845" y="427"/>
                    <a:pt x="1850" y="440"/>
                    <a:pt x="1855" y="452"/>
                  </a:cubicBezTo>
                  <a:cubicBezTo>
                    <a:pt x="1873" y="490"/>
                    <a:pt x="1893" y="529"/>
                    <a:pt x="1913" y="566"/>
                  </a:cubicBezTo>
                  <a:cubicBezTo>
                    <a:pt x="1934" y="604"/>
                    <a:pt x="1955" y="643"/>
                    <a:pt x="1973" y="683"/>
                  </a:cubicBezTo>
                  <a:cubicBezTo>
                    <a:pt x="2015" y="777"/>
                    <a:pt x="2028" y="856"/>
                    <a:pt x="2015" y="937"/>
                  </a:cubicBezTo>
                  <a:cubicBezTo>
                    <a:pt x="1978" y="1172"/>
                    <a:pt x="1721" y="1373"/>
                    <a:pt x="1570" y="1472"/>
                  </a:cubicBezTo>
                  <a:cubicBezTo>
                    <a:pt x="1501" y="1518"/>
                    <a:pt x="1418" y="1568"/>
                    <a:pt x="1330" y="1594"/>
                  </a:cubicBezTo>
                  <a:cubicBezTo>
                    <a:pt x="1290" y="1605"/>
                    <a:pt x="1250" y="1611"/>
                    <a:pt x="1210" y="1617"/>
                  </a:cubicBezTo>
                  <a:cubicBezTo>
                    <a:pt x="1192" y="1619"/>
                    <a:pt x="1173" y="1622"/>
                    <a:pt x="1154" y="1625"/>
                  </a:cubicBezTo>
                  <a:cubicBezTo>
                    <a:pt x="1058" y="1642"/>
                    <a:pt x="967" y="1675"/>
                    <a:pt x="879" y="1708"/>
                  </a:cubicBezTo>
                  <a:cubicBezTo>
                    <a:pt x="768" y="1749"/>
                    <a:pt x="661" y="1788"/>
                    <a:pt x="556" y="1788"/>
                  </a:cubicBezTo>
                  <a:cubicBezTo>
                    <a:pt x="532" y="1788"/>
                    <a:pt x="508" y="1786"/>
                    <a:pt x="484" y="1782"/>
                  </a:cubicBezTo>
                  <a:moveTo>
                    <a:pt x="1111" y="194"/>
                  </a:moveTo>
                  <a:cubicBezTo>
                    <a:pt x="1042" y="241"/>
                    <a:pt x="975" y="285"/>
                    <a:pt x="904" y="322"/>
                  </a:cubicBezTo>
                  <a:cubicBezTo>
                    <a:pt x="818" y="367"/>
                    <a:pt x="742" y="391"/>
                    <a:pt x="673" y="394"/>
                  </a:cubicBezTo>
                  <a:cubicBezTo>
                    <a:pt x="636" y="396"/>
                    <a:pt x="600" y="393"/>
                    <a:pt x="566" y="389"/>
                  </a:cubicBezTo>
                  <a:cubicBezTo>
                    <a:pt x="541" y="387"/>
                    <a:pt x="516" y="385"/>
                    <a:pt x="491" y="384"/>
                  </a:cubicBezTo>
                  <a:cubicBezTo>
                    <a:pt x="444" y="383"/>
                    <a:pt x="406" y="391"/>
                    <a:pt x="370" y="408"/>
                  </a:cubicBezTo>
                  <a:cubicBezTo>
                    <a:pt x="285" y="449"/>
                    <a:pt x="242" y="534"/>
                    <a:pt x="224" y="581"/>
                  </a:cubicBezTo>
                  <a:cubicBezTo>
                    <a:pt x="219" y="593"/>
                    <a:pt x="214" y="606"/>
                    <a:pt x="211" y="619"/>
                  </a:cubicBezTo>
                  <a:cubicBezTo>
                    <a:pt x="202" y="648"/>
                    <a:pt x="197" y="677"/>
                    <a:pt x="191" y="705"/>
                  </a:cubicBezTo>
                  <a:cubicBezTo>
                    <a:pt x="181" y="757"/>
                    <a:pt x="170" y="810"/>
                    <a:pt x="145" y="862"/>
                  </a:cubicBezTo>
                  <a:cubicBezTo>
                    <a:pt x="131" y="890"/>
                    <a:pt x="114" y="917"/>
                    <a:pt x="97" y="943"/>
                  </a:cubicBezTo>
                  <a:cubicBezTo>
                    <a:pt x="79" y="970"/>
                    <a:pt x="61" y="998"/>
                    <a:pt x="47" y="1027"/>
                  </a:cubicBezTo>
                  <a:cubicBezTo>
                    <a:pt x="9" y="1108"/>
                    <a:pt x="7" y="1194"/>
                    <a:pt x="41" y="1288"/>
                  </a:cubicBezTo>
                  <a:cubicBezTo>
                    <a:pt x="62" y="1346"/>
                    <a:pt x="92" y="1399"/>
                    <a:pt x="122" y="1448"/>
                  </a:cubicBezTo>
                  <a:cubicBezTo>
                    <a:pt x="182" y="1546"/>
                    <a:pt x="249" y="1656"/>
                    <a:pt x="358" y="1724"/>
                  </a:cubicBezTo>
                  <a:cubicBezTo>
                    <a:pt x="399" y="1750"/>
                    <a:pt x="441" y="1766"/>
                    <a:pt x="486" y="1775"/>
                  </a:cubicBezTo>
                  <a:cubicBezTo>
                    <a:pt x="612" y="1799"/>
                    <a:pt x="741" y="1751"/>
                    <a:pt x="877" y="1701"/>
                  </a:cubicBezTo>
                  <a:cubicBezTo>
                    <a:pt x="965" y="1669"/>
                    <a:pt x="1056" y="1635"/>
                    <a:pt x="1153" y="1618"/>
                  </a:cubicBezTo>
                  <a:cubicBezTo>
                    <a:pt x="1172" y="1615"/>
                    <a:pt x="1191" y="1612"/>
                    <a:pt x="1209" y="1610"/>
                  </a:cubicBezTo>
                  <a:cubicBezTo>
                    <a:pt x="1248" y="1604"/>
                    <a:pt x="1289" y="1598"/>
                    <a:pt x="1328" y="1587"/>
                  </a:cubicBezTo>
                  <a:cubicBezTo>
                    <a:pt x="1416" y="1562"/>
                    <a:pt x="1498" y="1512"/>
                    <a:pt x="1567" y="1467"/>
                  </a:cubicBezTo>
                  <a:cubicBezTo>
                    <a:pt x="1716" y="1368"/>
                    <a:pt x="1971" y="1168"/>
                    <a:pt x="2008" y="936"/>
                  </a:cubicBezTo>
                  <a:cubicBezTo>
                    <a:pt x="2021" y="856"/>
                    <a:pt x="2008" y="779"/>
                    <a:pt x="1967" y="686"/>
                  </a:cubicBezTo>
                  <a:cubicBezTo>
                    <a:pt x="1949" y="646"/>
                    <a:pt x="1928" y="607"/>
                    <a:pt x="1907" y="569"/>
                  </a:cubicBezTo>
                  <a:cubicBezTo>
                    <a:pt x="1887" y="532"/>
                    <a:pt x="1866" y="493"/>
                    <a:pt x="1849" y="455"/>
                  </a:cubicBezTo>
                  <a:cubicBezTo>
                    <a:pt x="1843" y="442"/>
                    <a:pt x="1838" y="430"/>
                    <a:pt x="1834" y="419"/>
                  </a:cubicBezTo>
                  <a:cubicBezTo>
                    <a:pt x="1821" y="386"/>
                    <a:pt x="1811" y="352"/>
                    <a:pt x="1801" y="319"/>
                  </a:cubicBezTo>
                  <a:cubicBezTo>
                    <a:pt x="1786" y="270"/>
                    <a:pt x="1770" y="218"/>
                    <a:pt x="1746" y="173"/>
                  </a:cubicBezTo>
                  <a:cubicBezTo>
                    <a:pt x="1714" y="111"/>
                    <a:pt x="1654" y="35"/>
                    <a:pt x="1546" y="22"/>
                  </a:cubicBezTo>
                  <a:cubicBezTo>
                    <a:pt x="1536" y="21"/>
                    <a:pt x="1525" y="21"/>
                    <a:pt x="1514" y="21"/>
                  </a:cubicBezTo>
                  <a:cubicBezTo>
                    <a:pt x="1386" y="21"/>
                    <a:pt x="1245" y="103"/>
                    <a:pt x="1111" y="19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33" name="Freeform 20">
              <a:extLst>
                <a:ext uri="{FF2B5EF4-FFF2-40B4-BE49-F238E27FC236}">
                  <a16:creationId xmlns:a16="http://schemas.microsoft.com/office/drawing/2014/main" id="{356CA5D0-B824-4337-A61B-7E68F70D301B}"/>
                </a:ext>
              </a:extLst>
            </p:cNvPr>
            <p:cNvSpPr>
              <a:spLocks noEditPoints="1"/>
            </p:cNvSpPr>
            <p:nvPr/>
          </p:nvSpPr>
          <p:spPr bwMode="auto">
            <a:xfrm>
              <a:off x="5093" y="1630"/>
              <a:ext cx="1594" cy="1414"/>
            </a:xfrm>
            <a:custGeom>
              <a:avLst/>
              <a:gdLst>
                <a:gd name="T0" fmla="*/ 378 w 2154"/>
                <a:gd name="T1" fmla="*/ 1832 h 1911"/>
                <a:gd name="T2" fmla="*/ 124 w 2154"/>
                <a:gd name="T3" fmla="*/ 1535 h 1911"/>
                <a:gd name="T4" fmla="*/ 44 w 2154"/>
                <a:gd name="T5" fmla="*/ 1081 h 1911"/>
                <a:gd name="T6" fmla="*/ 148 w 2154"/>
                <a:gd name="T7" fmla="*/ 904 h 1911"/>
                <a:gd name="T8" fmla="*/ 219 w 2154"/>
                <a:gd name="T9" fmla="*/ 646 h 1911"/>
                <a:gd name="T10" fmla="*/ 392 w 2154"/>
                <a:gd name="T11" fmla="*/ 419 h 1911"/>
                <a:gd name="T12" fmla="*/ 524 w 2154"/>
                <a:gd name="T13" fmla="*/ 394 h 1911"/>
                <a:gd name="T14" fmla="*/ 718 w 2154"/>
                <a:gd name="T15" fmla="*/ 405 h 1911"/>
                <a:gd name="T16" fmla="*/ 1184 w 2154"/>
                <a:gd name="T17" fmla="*/ 191 h 1911"/>
                <a:gd name="T18" fmla="*/ 1650 w 2154"/>
                <a:gd name="T19" fmla="*/ 7 h 1911"/>
                <a:gd name="T20" fmla="*/ 1867 w 2154"/>
                <a:gd name="T21" fmla="*/ 170 h 1911"/>
                <a:gd name="T22" fmla="*/ 1960 w 2154"/>
                <a:gd name="T23" fmla="*/ 433 h 1911"/>
                <a:gd name="T24" fmla="*/ 2038 w 2154"/>
                <a:gd name="T25" fmla="*/ 592 h 1911"/>
                <a:gd name="T26" fmla="*/ 2144 w 2154"/>
                <a:gd name="T27" fmla="*/ 846 h 1911"/>
                <a:gd name="T28" fmla="*/ 1980 w 2154"/>
                <a:gd name="T29" fmla="*/ 1298 h 1911"/>
                <a:gd name="T30" fmla="*/ 1418 w 2154"/>
                <a:gd name="T31" fmla="*/ 1685 h 1911"/>
                <a:gd name="T32" fmla="*/ 1231 w 2154"/>
                <a:gd name="T33" fmla="*/ 1719 h 1911"/>
                <a:gd name="T34" fmla="*/ 591 w 2154"/>
                <a:gd name="T35" fmla="*/ 1893 h 1911"/>
                <a:gd name="T36" fmla="*/ 1415 w 2154"/>
                <a:gd name="T37" fmla="*/ 57 h 1911"/>
                <a:gd name="T38" fmla="*/ 964 w 2154"/>
                <a:gd name="T39" fmla="*/ 329 h 1911"/>
                <a:gd name="T40" fmla="*/ 604 w 2154"/>
                <a:gd name="T41" fmla="*/ 400 h 1911"/>
                <a:gd name="T42" fmla="*/ 516 w 2154"/>
                <a:gd name="T43" fmla="*/ 394 h 1911"/>
                <a:gd name="T44" fmla="*/ 234 w 2154"/>
                <a:gd name="T45" fmla="*/ 605 h 1911"/>
                <a:gd name="T46" fmla="*/ 198 w 2154"/>
                <a:gd name="T47" fmla="*/ 738 h 1911"/>
                <a:gd name="T48" fmla="*/ 98 w 2154"/>
                <a:gd name="T49" fmla="*/ 990 h 1911"/>
                <a:gd name="T50" fmla="*/ 38 w 2154"/>
                <a:gd name="T51" fmla="*/ 1363 h 1911"/>
                <a:gd name="T52" fmla="*/ 234 w 2154"/>
                <a:gd name="T53" fmla="*/ 1697 h 1911"/>
                <a:gd name="T54" fmla="*/ 516 w 2154"/>
                <a:gd name="T55" fmla="*/ 1886 h 1911"/>
                <a:gd name="T56" fmla="*/ 1231 w 2154"/>
                <a:gd name="T57" fmla="*/ 1718 h 1911"/>
                <a:gd name="T58" fmla="*/ 1418 w 2154"/>
                <a:gd name="T59" fmla="*/ 1685 h 1911"/>
                <a:gd name="T60" fmla="*/ 1979 w 2154"/>
                <a:gd name="T61" fmla="*/ 1298 h 1911"/>
                <a:gd name="T62" fmla="*/ 2143 w 2154"/>
                <a:gd name="T63" fmla="*/ 846 h 1911"/>
                <a:gd name="T64" fmla="*/ 2038 w 2154"/>
                <a:gd name="T65" fmla="*/ 593 h 1911"/>
                <a:gd name="T66" fmla="*/ 1960 w 2154"/>
                <a:gd name="T67" fmla="*/ 433 h 1911"/>
                <a:gd name="T68" fmla="*/ 1867 w 2154"/>
                <a:gd name="T69" fmla="*/ 171 h 1911"/>
                <a:gd name="T70" fmla="*/ 1650 w 2154"/>
                <a:gd name="T71" fmla="*/ 8 h 1911"/>
                <a:gd name="T72" fmla="*/ 1415 w 2154"/>
                <a:gd name="T73" fmla="*/ 57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54" h="1911">
                  <a:moveTo>
                    <a:pt x="515" y="1886"/>
                  </a:moveTo>
                  <a:cubicBezTo>
                    <a:pt x="467" y="1877"/>
                    <a:pt x="422" y="1859"/>
                    <a:pt x="378" y="1832"/>
                  </a:cubicBezTo>
                  <a:cubicBezTo>
                    <a:pt x="326" y="1799"/>
                    <a:pt x="279" y="1755"/>
                    <a:pt x="233" y="1698"/>
                  </a:cubicBezTo>
                  <a:cubicBezTo>
                    <a:pt x="191" y="1645"/>
                    <a:pt x="156" y="1587"/>
                    <a:pt x="124" y="1535"/>
                  </a:cubicBezTo>
                  <a:cubicBezTo>
                    <a:pt x="92" y="1482"/>
                    <a:pt x="59" y="1425"/>
                    <a:pt x="37" y="1363"/>
                  </a:cubicBezTo>
                  <a:cubicBezTo>
                    <a:pt x="0" y="1261"/>
                    <a:pt x="3" y="1168"/>
                    <a:pt x="44" y="1081"/>
                  </a:cubicBezTo>
                  <a:cubicBezTo>
                    <a:pt x="59" y="1050"/>
                    <a:pt x="78" y="1019"/>
                    <a:pt x="97" y="990"/>
                  </a:cubicBezTo>
                  <a:cubicBezTo>
                    <a:pt x="115" y="962"/>
                    <a:pt x="134" y="933"/>
                    <a:pt x="148" y="904"/>
                  </a:cubicBezTo>
                  <a:cubicBezTo>
                    <a:pt x="175" y="849"/>
                    <a:pt x="186" y="793"/>
                    <a:pt x="198" y="738"/>
                  </a:cubicBezTo>
                  <a:cubicBezTo>
                    <a:pt x="204" y="708"/>
                    <a:pt x="210" y="676"/>
                    <a:pt x="219" y="646"/>
                  </a:cubicBezTo>
                  <a:cubicBezTo>
                    <a:pt x="223" y="632"/>
                    <a:pt x="228" y="618"/>
                    <a:pt x="233" y="604"/>
                  </a:cubicBezTo>
                  <a:cubicBezTo>
                    <a:pt x="253" y="554"/>
                    <a:pt x="300" y="463"/>
                    <a:pt x="392" y="419"/>
                  </a:cubicBezTo>
                  <a:cubicBezTo>
                    <a:pt x="429" y="402"/>
                    <a:pt x="469" y="394"/>
                    <a:pt x="516" y="394"/>
                  </a:cubicBezTo>
                  <a:cubicBezTo>
                    <a:pt x="518" y="394"/>
                    <a:pt x="521" y="394"/>
                    <a:pt x="524" y="394"/>
                  </a:cubicBezTo>
                  <a:cubicBezTo>
                    <a:pt x="550" y="394"/>
                    <a:pt x="578" y="397"/>
                    <a:pt x="604" y="400"/>
                  </a:cubicBezTo>
                  <a:cubicBezTo>
                    <a:pt x="641" y="404"/>
                    <a:pt x="679" y="408"/>
                    <a:pt x="718" y="405"/>
                  </a:cubicBezTo>
                  <a:cubicBezTo>
                    <a:pt x="791" y="402"/>
                    <a:pt x="871" y="377"/>
                    <a:pt x="963" y="329"/>
                  </a:cubicBezTo>
                  <a:cubicBezTo>
                    <a:pt x="1041" y="288"/>
                    <a:pt x="1117" y="237"/>
                    <a:pt x="1184" y="191"/>
                  </a:cubicBezTo>
                  <a:cubicBezTo>
                    <a:pt x="1247" y="148"/>
                    <a:pt x="1331" y="94"/>
                    <a:pt x="1415" y="56"/>
                  </a:cubicBezTo>
                  <a:cubicBezTo>
                    <a:pt x="1505" y="15"/>
                    <a:pt x="1582" y="0"/>
                    <a:pt x="1650" y="7"/>
                  </a:cubicBezTo>
                  <a:cubicBezTo>
                    <a:pt x="1700" y="13"/>
                    <a:pt x="1744" y="32"/>
                    <a:pt x="1783" y="63"/>
                  </a:cubicBezTo>
                  <a:cubicBezTo>
                    <a:pt x="1816" y="90"/>
                    <a:pt x="1845" y="126"/>
                    <a:pt x="1867" y="170"/>
                  </a:cubicBezTo>
                  <a:cubicBezTo>
                    <a:pt x="1893" y="219"/>
                    <a:pt x="1909" y="274"/>
                    <a:pt x="1925" y="327"/>
                  </a:cubicBezTo>
                  <a:cubicBezTo>
                    <a:pt x="1936" y="362"/>
                    <a:pt x="1947" y="399"/>
                    <a:pt x="1960" y="433"/>
                  </a:cubicBezTo>
                  <a:cubicBezTo>
                    <a:pt x="1965" y="445"/>
                    <a:pt x="1971" y="458"/>
                    <a:pt x="1977" y="471"/>
                  </a:cubicBezTo>
                  <a:cubicBezTo>
                    <a:pt x="1995" y="512"/>
                    <a:pt x="2017" y="553"/>
                    <a:pt x="2038" y="592"/>
                  </a:cubicBezTo>
                  <a:cubicBezTo>
                    <a:pt x="2061" y="633"/>
                    <a:pt x="2083" y="675"/>
                    <a:pt x="2102" y="718"/>
                  </a:cubicBezTo>
                  <a:cubicBezTo>
                    <a:pt x="2123" y="764"/>
                    <a:pt x="2136" y="806"/>
                    <a:pt x="2144" y="846"/>
                  </a:cubicBezTo>
                  <a:cubicBezTo>
                    <a:pt x="2153" y="894"/>
                    <a:pt x="2154" y="940"/>
                    <a:pt x="2147" y="986"/>
                  </a:cubicBezTo>
                  <a:cubicBezTo>
                    <a:pt x="2130" y="1087"/>
                    <a:pt x="2074" y="1192"/>
                    <a:pt x="1980" y="1298"/>
                  </a:cubicBezTo>
                  <a:cubicBezTo>
                    <a:pt x="1901" y="1387"/>
                    <a:pt x="1798" y="1474"/>
                    <a:pt x="1673" y="1557"/>
                  </a:cubicBezTo>
                  <a:cubicBezTo>
                    <a:pt x="1599" y="1606"/>
                    <a:pt x="1510" y="1659"/>
                    <a:pt x="1418" y="1685"/>
                  </a:cubicBezTo>
                  <a:cubicBezTo>
                    <a:pt x="1375" y="1697"/>
                    <a:pt x="1333" y="1704"/>
                    <a:pt x="1291" y="1710"/>
                  </a:cubicBezTo>
                  <a:cubicBezTo>
                    <a:pt x="1271" y="1712"/>
                    <a:pt x="1251" y="1715"/>
                    <a:pt x="1231" y="1719"/>
                  </a:cubicBezTo>
                  <a:cubicBezTo>
                    <a:pt x="1128" y="1737"/>
                    <a:pt x="1030" y="1773"/>
                    <a:pt x="936" y="1807"/>
                  </a:cubicBezTo>
                  <a:cubicBezTo>
                    <a:pt x="817" y="1851"/>
                    <a:pt x="703" y="1893"/>
                    <a:pt x="591" y="1893"/>
                  </a:cubicBezTo>
                  <a:cubicBezTo>
                    <a:pt x="566" y="1893"/>
                    <a:pt x="541" y="1891"/>
                    <a:pt x="515" y="1886"/>
                  </a:cubicBezTo>
                  <a:moveTo>
                    <a:pt x="1415" y="57"/>
                  </a:moveTo>
                  <a:cubicBezTo>
                    <a:pt x="1331" y="94"/>
                    <a:pt x="1247" y="149"/>
                    <a:pt x="1184" y="192"/>
                  </a:cubicBezTo>
                  <a:cubicBezTo>
                    <a:pt x="1117" y="237"/>
                    <a:pt x="1041" y="289"/>
                    <a:pt x="964" y="329"/>
                  </a:cubicBezTo>
                  <a:cubicBezTo>
                    <a:pt x="872" y="377"/>
                    <a:pt x="791" y="403"/>
                    <a:pt x="718" y="406"/>
                  </a:cubicBezTo>
                  <a:cubicBezTo>
                    <a:pt x="679" y="408"/>
                    <a:pt x="641" y="404"/>
                    <a:pt x="604" y="400"/>
                  </a:cubicBezTo>
                  <a:cubicBezTo>
                    <a:pt x="577" y="398"/>
                    <a:pt x="550" y="395"/>
                    <a:pt x="524" y="394"/>
                  </a:cubicBezTo>
                  <a:cubicBezTo>
                    <a:pt x="521" y="394"/>
                    <a:pt x="518" y="394"/>
                    <a:pt x="516" y="394"/>
                  </a:cubicBezTo>
                  <a:cubicBezTo>
                    <a:pt x="469" y="394"/>
                    <a:pt x="429" y="402"/>
                    <a:pt x="393" y="420"/>
                  </a:cubicBezTo>
                  <a:cubicBezTo>
                    <a:pt x="301" y="463"/>
                    <a:pt x="254" y="554"/>
                    <a:pt x="234" y="605"/>
                  </a:cubicBezTo>
                  <a:cubicBezTo>
                    <a:pt x="228" y="618"/>
                    <a:pt x="224" y="632"/>
                    <a:pt x="220" y="646"/>
                  </a:cubicBezTo>
                  <a:cubicBezTo>
                    <a:pt x="211" y="677"/>
                    <a:pt x="204" y="708"/>
                    <a:pt x="198" y="738"/>
                  </a:cubicBezTo>
                  <a:cubicBezTo>
                    <a:pt x="187" y="793"/>
                    <a:pt x="176" y="850"/>
                    <a:pt x="149" y="904"/>
                  </a:cubicBezTo>
                  <a:cubicBezTo>
                    <a:pt x="135" y="934"/>
                    <a:pt x="116" y="962"/>
                    <a:pt x="98" y="990"/>
                  </a:cubicBezTo>
                  <a:cubicBezTo>
                    <a:pt x="79" y="1020"/>
                    <a:pt x="59" y="1050"/>
                    <a:pt x="45" y="1081"/>
                  </a:cubicBezTo>
                  <a:cubicBezTo>
                    <a:pt x="3" y="1169"/>
                    <a:pt x="1" y="1261"/>
                    <a:pt x="38" y="1363"/>
                  </a:cubicBezTo>
                  <a:cubicBezTo>
                    <a:pt x="60" y="1425"/>
                    <a:pt x="93" y="1482"/>
                    <a:pt x="125" y="1535"/>
                  </a:cubicBezTo>
                  <a:cubicBezTo>
                    <a:pt x="156" y="1586"/>
                    <a:pt x="192" y="1645"/>
                    <a:pt x="234" y="1697"/>
                  </a:cubicBezTo>
                  <a:cubicBezTo>
                    <a:pt x="279" y="1755"/>
                    <a:pt x="326" y="1799"/>
                    <a:pt x="378" y="1831"/>
                  </a:cubicBezTo>
                  <a:cubicBezTo>
                    <a:pt x="422" y="1859"/>
                    <a:pt x="467" y="1876"/>
                    <a:pt x="516" y="1886"/>
                  </a:cubicBezTo>
                  <a:cubicBezTo>
                    <a:pt x="652" y="1911"/>
                    <a:pt x="790" y="1860"/>
                    <a:pt x="936" y="1807"/>
                  </a:cubicBezTo>
                  <a:cubicBezTo>
                    <a:pt x="1030" y="1772"/>
                    <a:pt x="1128" y="1736"/>
                    <a:pt x="1231" y="1718"/>
                  </a:cubicBezTo>
                  <a:cubicBezTo>
                    <a:pt x="1251" y="1715"/>
                    <a:pt x="1271" y="1712"/>
                    <a:pt x="1291" y="1709"/>
                  </a:cubicBezTo>
                  <a:cubicBezTo>
                    <a:pt x="1332" y="1703"/>
                    <a:pt x="1375" y="1697"/>
                    <a:pt x="1418" y="1685"/>
                  </a:cubicBezTo>
                  <a:cubicBezTo>
                    <a:pt x="1510" y="1658"/>
                    <a:pt x="1598" y="1605"/>
                    <a:pt x="1672" y="1556"/>
                  </a:cubicBezTo>
                  <a:cubicBezTo>
                    <a:pt x="1797" y="1473"/>
                    <a:pt x="1900" y="1386"/>
                    <a:pt x="1979" y="1298"/>
                  </a:cubicBezTo>
                  <a:cubicBezTo>
                    <a:pt x="2074" y="1192"/>
                    <a:pt x="2130" y="1087"/>
                    <a:pt x="2146" y="986"/>
                  </a:cubicBezTo>
                  <a:cubicBezTo>
                    <a:pt x="2153" y="940"/>
                    <a:pt x="2152" y="894"/>
                    <a:pt x="2143" y="846"/>
                  </a:cubicBezTo>
                  <a:cubicBezTo>
                    <a:pt x="2136" y="806"/>
                    <a:pt x="2122" y="764"/>
                    <a:pt x="2102" y="718"/>
                  </a:cubicBezTo>
                  <a:cubicBezTo>
                    <a:pt x="2083" y="676"/>
                    <a:pt x="2060" y="633"/>
                    <a:pt x="2038" y="593"/>
                  </a:cubicBezTo>
                  <a:cubicBezTo>
                    <a:pt x="2016" y="553"/>
                    <a:pt x="1994" y="513"/>
                    <a:pt x="1976" y="472"/>
                  </a:cubicBezTo>
                  <a:cubicBezTo>
                    <a:pt x="1970" y="458"/>
                    <a:pt x="1965" y="446"/>
                    <a:pt x="1960" y="433"/>
                  </a:cubicBezTo>
                  <a:cubicBezTo>
                    <a:pt x="1946" y="399"/>
                    <a:pt x="1935" y="362"/>
                    <a:pt x="1925" y="327"/>
                  </a:cubicBezTo>
                  <a:cubicBezTo>
                    <a:pt x="1908" y="274"/>
                    <a:pt x="1892" y="220"/>
                    <a:pt x="1867" y="171"/>
                  </a:cubicBezTo>
                  <a:cubicBezTo>
                    <a:pt x="1844" y="127"/>
                    <a:pt x="1816" y="91"/>
                    <a:pt x="1782" y="64"/>
                  </a:cubicBezTo>
                  <a:cubicBezTo>
                    <a:pt x="1744" y="32"/>
                    <a:pt x="1700" y="14"/>
                    <a:pt x="1650" y="8"/>
                  </a:cubicBezTo>
                  <a:cubicBezTo>
                    <a:pt x="1639" y="7"/>
                    <a:pt x="1628" y="6"/>
                    <a:pt x="1616" y="6"/>
                  </a:cubicBezTo>
                  <a:cubicBezTo>
                    <a:pt x="1556" y="6"/>
                    <a:pt x="1490" y="23"/>
                    <a:pt x="1415" y="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34" name="Freeform 21">
              <a:extLst>
                <a:ext uri="{FF2B5EF4-FFF2-40B4-BE49-F238E27FC236}">
                  <a16:creationId xmlns:a16="http://schemas.microsoft.com/office/drawing/2014/main" id="{8778AD7E-7826-4BB3-A098-1BEFF8EB9EDB}"/>
                </a:ext>
              </a:extLst>
            </p:cNvPr>
            <p:cNvSpPr>
              <a:spLocks noEditPoints="1"/>
            </p:cNvSpPr>
            <p:nvPr/>
          </p:nvSpPr>
          <p:spPr bwMode="auto">
            <a:xfrm>
              <a:off x="5034" y="1601"/>
              <a:ext cx="1687" cy="1505"/>
            </a:xfrm>
            <a:custGeom>
              <a:avLst/>
              <a:gdLst>
                <a:gd name="T0" fmla="*/ 390 w 2280"/>
                <a:gd name="T1" fmla="*/ 1948 h 2033"/>
                <a:gd name="T2" fmla="*/ 120 w 2280"/>
                <a:gd name="T3" fmla="*/ 1632 h 2033"/>
                <a:gd name="T4" fmla="*/ 0 w 2280"/>
                <a:gd name="T5" fmla="*/ 1303 h 2033"/>
                <a:gd name="T6" fmla="*/ 92 w 2280"/>
                <a:gd name="T7" fmla="*/ 1051 h 2033"/>
                <a:gd name="T8" fmla="*/ 199 w 2280"/>
                <a:gd name="T9" fmla="*/ 784 h 2033"/>
                <a:gd name="T10" fmla="*/ 237 w 2280"/>
                <a:gd name="T11" fmla="*/ 642 h 2033"/>
                <a:gd name="T12" fmla="*/ 536 w 2280"/>
                <a:gd name="T13" fmla="*/ 419 h 2033"/>
                <a:gd name="T14" fmla="*/ 632 w 2280"/>
                <a:gd name="T15" fmla="*/ 426 h 2033"/>
                <a:gd name="T16" fmla="*/ 1015 w 2280"/>
                <a:gd name="T17" fmla="*/ 351 h 2033"/>
                <a:gd name="T18" fmla="*/ 1495 w 2280"/>
                <a:gd name="T19" fmla="*/ 59 h 2033"/>
                <a:gd name="T20" fmla="*/ 1886 w 2280"/>
                <a:gd name="T21" fmla="*/ 67 h 2033"/>
                <a:gd name="T22" fmla="*/ 2037 w 2280"/>
                <a:gd name="T23" fmla="*/ 348 h 2033"/>
                <a:gd name="T24" fmla="*/ 2092 w 2280"/>
                <a:gd name="T25" fmla="*/ 501 h 2033"/>
                <a:gd name="T26" fmla="*/ 2225 w 2280"/>
                <a:gd name="T27" fmla="*/ 763 h 2033"/>
                <a:gd name="T28" fmla="*/ 2272 w 2280"/>
                <a:gd name="T29" fmla="*/ 1048 h 2033"/>
                <a:gd name="T30" fmla="*/ 1768 w 2280"/>
                <a:gd name="T31" fmla="*/ 1655 h 2033"/>
                <a:gd name="T32" fmla="*/ 1363 w 2280"/>
                <a:gd name="T33" fmla="*/ 1818 h 2033"/>
                <a:gd name="T34" fmla="*/ 985 w 2280"/>
                <a:gd name="T35" fmla="*/ 1922 h 2033"/>
                <a:gd name="T36" fmla="*/ 537 w 2280"/>
                <a:gd name="T37" fmla="*/ 2006 h 2033"/>
                <a:gd name="T38" fmla="*/ 1249 w 2280"/>
                <a:gd name="T39" fmla="*/ 205 h 2033"/>
                <a:gd name="T40" fmla="*/ 754 w 2280"/>
                <a:gd name="T41" fmla="*/ 433 h 2033"/>
                <a:gd name="T42" fmla="*/ 547 w 2280"/>
                <a:gd name="T43" fmla="*/ 420 h 2033"/>
                <a:gd name="T44" fmla="*/ 238 w 2280"/>
                <a:gd name="T45" fmla="*/ 642 h 2033"/>
                <a:gd name="T46" fmla="*/ 200 w 2280"/>
                <a:gd name="T47" fmla="*/ 784 h 2033"/>
                <a:gd name="T48" fmla="*/ 92 w 2280"/>
                <a:gd name="T49" fmla="*/ 1051 h 2033"/>
                <a:gd name="T50" fmla="*/ 1 w 2280"/>
                <a:gd name="T51" fmla="*/ 1303 h 2033"/>
                <a:gd name="T52" fmla="*/ 121 w 2280"/>
                <a:gd name="T53" fmla="*/ 1631 h 2033"/>
                <a:gd name="T54" fmla="*/ 391 w 2280"/>
                <a:gd name="T55" fmla="*/ 1947 h 2033"/>
                <a:gd name="T56" fmla="*/ 985 w 2280"/>
                <a:gd name="T57" fmla="*/ 1921 h 2033"/>
                <a:gd name="T58" fmla="*/ 1363 w 2280"/>
                <a:gd name="T59" fmla="*/ 1817 h 2033"/>
                <a:gd name="T60" fmla="*/ 1768 w 2280"/>
                <a:gd name="T61" fmla="*/ 1655 h 2033"/>
                <a:gd name="T62" fmla="*/ 2271 w 2280"/>
                <a:gd name="T63" fmla="*/ 1048 h 2033"/>
                <a:gd name="T64" fmla="*/ 2224 w 2280"/>
                <a:gd name="T65" fmla="*/ 763 h 2033"/>
                <a:gd name="T66" fmla="*/ 2091 w 2280"/>
                <a:gd name="T67" fmla="*/ 502 h 2033"/>
                <a:gd name="T68" fmla="*/ 2036 w 2280"/>
                <a:gd name="T69" fmla="*/ 348 h 2033"/>
                <a:gd name="T70" fmla="*/ 1886 w 2280"/>
                <a:gd name="T71" fmla="*/ 68 h 2033"/>
                <a:gd name="T72" fmla="*/ 1709 w 2280"/>
                <a:gd name="T73" fmla="*/ 7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80" h="2033">
                  <a:moveTo>
                    <a:pt x="537" y="2006"/>
                  </a:moveTo>
                  <a:cubicBezTo>
                    <a:pt x="485" y="1996"/>
                    <a:pt x="437" y="1977"/>
                    <a:pt x="390" y="1948"/>
                  </a:cubicBezTo>
                  <a:cubicBezTo>
                    <a:pt x="335" y="1913"/>
                    <a:pt x="285" y="1867"/>
                    <a:pt x="236" y="1805"/>
                  </a:cubicBezTo>
                  <a:cubicBezTo>
                    <a:pt x="192" y="1749"/>
                    <a:pt x="154" y="1687"/>
                    <a:pt x="120" y="1632"/>
                  </a:cubicBezTo>
                  <a:cubicBezTo>
                    <a:pt x="86" y="1575"/>
                    <a:pt x="51" y="1514"/>
                    <a:pt x="27" y="1449"/>
                  </a:cubicBezTo>
                  <a:cubicBezTo>
                    <a:pt x="9" y="1397"/>
                    <a:pt x="0" y="1350"/>
                    <a:pt x="0" y="1303"/>
                  </a:cubicBezTo>
                  <a:cubicBezTo>
                    <a:pt x="0" y="1250"/>
                    <a:pt x="11" y="1198"/>
                    <a:pt x="35" y="1148"/>
                  </a:cubicBezTo>
                  <a:cubicBezTo>
                    <a:pt x="50" y="1115"/>
                    <a:pt x="71" y="1082"/>
                    <a:pt x="92" y="1051"/>
                  </a:cubicBezTo>
                  <a:cubicBezTo>
                    <a:pt x="111" y="1021"/>
                    <a:pt x="131" y="991"/>
                    <a:pt x="146" y="960"/>
                  </a:cubicBezTo>
                  <a:cubicBezTo>
                    <a:pt x="174" y="902"/>
                    <a:pt x="187" y="842"/>
                    <a:pt x="199" y="784"/>
                  </a:cubicBezTo>
                  <a:cubicBezTo>
                    <a:pt x="205" y="751"/>
                    <a:pt x="212" y="718"/>
                    <a:pt x="222" y="686"/>
                  </a:cubicBezTo>
                  <a:cubicBezTo>
                    <a:pt x="226" y="671"/>
                    <a:pt x="231" y="656"/>
                    <a:pt x="237" y="642"/>
                  </a:cubicBezTo>
                  <a:cubicBezTo>
                    <a:pt x="259" y="588"/>
                    <a:pt x="309" y="491"/>
                    <a:pt x="407" y="445"/>
                  </a:cubicBezTo>
                  <a:cubicBezTo>
                    <a:pt x="446" y="427"/>
                    <a:pt x="487" y="419"/>
                    <a:pt x="536" y="419"/>
                  </a:cubicBezTo>
                  <a:cubicBezTo>
                    <a:pt x="540" y="419"/>
                    <a:pt x="544" y="419"/>
                    <a:pt x="547" y="419"/>
                  </a:cubicBezTo>
                  <a:cubicBezTo>
                    <a:pt x="576" y="420"/>
                    <a:pt x="605" y="423"/>
                    <a:pt x="632" y="426"/>
                  </a:cubicBezTo>
                  <a:cubicBezTo>
                    <a:pt x="672" y="430"/>
                    <a:pt x="713" y="435"/>
                    <a:pt x="754" y="433"/>
                  </a:cubicBezTo>
                  <a:cubicBezTo>
                    <a:pt x="832" y="429"/>
                    <a:pt x="917" y="402"/>
                    <a:pt x="1015" y="351"/>
                  </a:cubicBezTo>
                  <a:cubicBezTo>
                    <a:pt x="1097" y="308"/>
                    <a:pt x="1177" y="253"/>
                    <a:pt x="1249" y="204"/>
                  </a:cubicBezTo>
                  <a:cubicBezTo>
                    <a:pt x="1316" y="158"/>
                    <a:pt x="1405" y="100"/>
                    <a:pt x="1495" y="59"/>
                  </a:cubicBezTo>
                  <a:cubicBezTo>
                    <a:pt x="1591" y="16"/>
                    <a:pt x="1673" y="0"/>
                    <a:pt x="1745" y="8"/>
                  </a:cubicBezTo>
                  <a:cubicBezTo>
                    <a:pt x="1798" y="14"/>
                    <a:pt x="1845" y="34"/>
                    <a:pt x="1886" y="67"/>
                  </a:cubicBezTo>
                  <a:cubicBezTo>
                    <a:pt x="1922" y="97"/>
                    <a:pt x="1952" y="135"/>
                    <a:pt x="1976" y="182"/>
                  </a:cubicBezTo>
                  <a:cubicBezTo>
                    <a:pt x="2003" y="234"/>
                    <a:pt x="2020" y="292"/>
                    <a:pt x="2037" y="348"/>
                  </a:cubicBezTo>
                  <a:cubicBezTo>
                    <a:pt x="2048" y="385"/>
                    <a:pt x="2060" y="424"/>
                    <a:pt x="2075" y="461"/>
                  </a:cubicBezTo>
                  <a:cubicBezTo>
                    <a:pt x="2080" y="474"/>
                    <a:pt x="2085" y="487"/>
                    <a:pt x="2092" y="501"/>
                  </a:cubicBezTo>
                  <a:cubicBezTo>
                    <a:pt x="2111" y="545"/>
                    <a:pt x="2135" y="588"/>
                    <a:pt x="2157" y="630"/>
                  </a:cubicBezTo>
                  <a:cubicBezTo>
                    <a:pt x="2181" y="673"/>
                    <a:pt x="2205" y="718"/>
                    <a:pt x="2225" y="763"/>
                  </a:cubicBezTo>
                  <a:cubicBezTo>
                    <a:pt x="2247" y="812"/>
                    <a:pt x="2261" y="856"/>
                    <a:pt x="2269" y="899"/>
                  </a:cubicBezTo>
                  <a:cubicBezTo>
                    <a:pt x="2279" y="950"/>
                    <a:pt x="2280" y="998"/>
                    <a:pt x="2272" y="1048"/>
                  </a:cubicBezTo>
                  <a:cubicBezTo>
                    <a:pt x="2255" y="1156"/>
                    <a:pt x="2195" y="1267"/>
                    <a:pt x="2094" y="1380"/>
                  </a:cubicBezTo>
                  <a:cubicBezTo>
                    <a:pt x="2011" y="1474"/>
                    <a:pt x="1901" y="1567"/>
                    <a:pt x="1768" y="1655"/>
                  </a:cubicBezTo>
                  <a:cubicBezTo>
                    <a:pt x="1689" y="1707"/>
                    <a:pt x="1596" y="1764"/>
                    <a:pt x="1497" y="1792"/>
                  </a:cubicBezTo>
                  <a:cubicBezTo>
                    <a:pt x="1453" y="1805"/>
                    <a:pt x="1407" y="1811"/>
                    <a:pt x="1363" y="1818"/>
                  </a:cubicBezTo>
                  <a:cubicBezTo>
                    <a:pt x="1342" y="1821"/>
                    <a:pt x="1321" y="1824"/>
                    <a:pt x="1299" y="1827"/>
                  </a:cubicBezTo>
                  <a:cubicBezTo>
                    <a:pt x="1189" y="1847"/>
                    <a:pt x="1085" y="1885"/>
                    <a:pt x="985" y="1922"/>
                  </a:cubicBezTo>
                  <a:cubicBezTo>
                    <a:pt x="858" y="1969"/>
                    <a:pt x="737" y="2013"/>
                    <a:pt x="618" y="2013"/>
                  </a:cubicBezTo>
                  <a:cubicBezTo>
                    <a:pt x="591" y="2013"/>
                    <a:pt x="564" y="2011"/>
                    <a:pt x="537" y="2006"/>
                  </a:cubicBezTo>
                  <a:moveTo>
                    <a:pt x="1495" y="60"/>
                  </a:moveTo>
                  <a:cubicBezTo>
                    <a:pt x="1405" y="101"/>
                    <a:pt x="1317" y="159"/>
                    <a:pt x="1249" y="205"/>
                  </a:cubicBezTo>
                  <a:cubicBezTo>
                    <a:pt x="1178" y="253"/>
                    <a:pt x="1097" y="308"/>
                    <a:pt x="1015" y="351"/>
                  </a:cubicBezTo>
                  <a:cubicBezTo>
                    <a:pt x="918" y="403"/>
                    <a:pt x="832" y="430"/>
                    <a:pt x="754" y="433"/>
                  </a:cubicBezTo>
                  <a:cubicBezTo>
                    <a:pt x="713" y="435"/>
                    <a:pt x="672" y="431"/>
                    <a:pt x="632" y="427"/>
                  </a:cubicBezTo>
                  <a:cubicBezTo>
                    <a:pt x="604" y="424"/>
                    <a:pt x="576" y="420"/>
                    <a:pt x="547" y="420"/>
                  </a:cubicBezTo>
                  <a:cubicBezTo>
                    <a:pt x="493" y="418"/>
                    <a:pt x="449" y="427"/>
                    <a:pt x="408" y="446"/>
                  </a:cubicBezTo>
                  <a:cubicBezTo>
                    <a:pt x="310" y="492"/>
                    <a:pt x="259" y="588"/>
                    <a:pt x="238" y="642"/>
                  </a:cubicBezTo>
                  <a:cubicBezTo>
                    <a:pt x="232" y="656"/>
                    <a:pt x="227" y="671"/>
                    <a:pt x="223" y="686"/>
                  </a:cubicBezTo>
                  <a:cubicBezTo>
                    <a:pt x="213" y="718"/>
                    <a:pt x="206" y="752"/>
                    <a:pt x="200" y="784"/>
                  </a:cubicBezTo>
                  <a:cubicBezTo>
                    <a:pt x="188" y="842"/>
                    <a:pt x="175" y="902"/>
                    <a:pt x="147" y="960"/>
                  </a:cubicBezTo>
                  <a:cubicBezTo>
                    <a:pt x="131" y="991"/>
                    <a:pt x="112" y="1022"/>
                    <a:pt x="92" y="1051"/>
                  </a:cubicBezTo>
                  <a:cubicBezTo>
                    <a:pt x="72" y="1083"/>
                    <a:pt x="51" y="1115"/>
                    <a:pt x="36" y="1148"/>
                  </a:cubicBezTo>
                  <a:cubicBezTo>
                    <a:pt x="12" y="1198"/>
                    <a:pt x="0" y="1250"/>
                    <a:pt x="1" y="1303"/>
                  </a:cubicBezTo>
                  <a:cubicBezTo>
                    <a:pt x="1" y="1350"/>
                    <a:pt x="10" y="1397"/>
                    <a:pt x="28" y="1448"/>
                  </a:cubicBezTo>
                  <a:cubicBezTo>
                    <a:pt x="52" y="1514"/>
                    <a:pt x="87" y="1575"/>
                    <a:pt x="121" y="1631"/>
                  </a:cubicBezTo>
                  <a:cubicBezTo>
                    <a:pt x="154" y="1686"/>
                    <a:pt x="193" y="1749"/>
                    <a:pt x="237" y="1805"/>
                  </a:cubicBezTo>
                  <a:cubicBezTo>
                    <a:pt x="285" y="1866"/>
                    <a:pt x="336" y="1913"/>
                    <a:pt x="391" y="1947"/>
                  </a:cubicBezTo>
                  <a:cubicBezTo>
                    <a:pt x="438" y="1976"/>
                    <a:pt x="486" y="1995"/>
                    <a:pt x="537" y="2005"/>
                  </a:cubicBezTo>
                  <a:cubicBezTo>
                    <a:pt x="683" y="2033"/>
                    <a:pt x="829" y="1978"/>
                    <a:pt x="985" y="1921"/>
                  </a:cubicBezTo>
                  <a:cubicBezTo>
                    <a:pt x="1085" y="1884"/>
                    <a:pt x="1189" y="1846"/>
                    <a:pt x="1299" y="1827"/>
                  </a:cubicBezTo>
                  <a:cubicBezTo>
                    <a:pt x="1320" y="1823"/>
                    <a:pt x="1342" y="1820"/>
                    <a:pt x="1363" y="1817"/>
                  </a:cubicBezTo>
                  <a:cubicBezTo>
                    <a:pt x="1407" y="1811"/>
                    <a:pt x="1452" y="1804"/>
                    <a:pt x="1497" y="1791"/>
                  </a:cubicBezTo>
                  <a:cubicBezTo>
                    <a:pt x="1595" y="1764"/>
                    <a:pt x="1689" y="1707"/>
                    <a:pt x="1768" y="1655"/>
                  </a:cubicBezTo>
                  <a:cubicBezTo>
                    <a:pt x="1900" y="1566"/>
                    <a:pt x="2010" y="1474"/>
                    <a:pt x="2094" y="1380"/>
                  </a:cubicBezTo>
                  <a:cubicBezTo>
                    <a:pt x="2194" y="1267"/>
                    <a:pt x="2254" y="1155"/>
                    <a:pt x="2271" y="1048"/>
                  </a:cubicBezTo>
                  <a:cubicBezTo>
                    <a:pt x="2279" y="998"/>
                    <a:pt x="2278" y="950"/>
                    <a:pt x="2269" y="899"/>
                  </a:cubicBezTo>
                  <a:cubicBezTo>
                    <a:pt x="2260" y="857"/>
                    <a:pt x="2246" y="812"/>
                    <a:pt x="2224" y="763"/>
                  </a:cubicBezTo>
                  <a:cubicBezTo>
                    <a:pt x="2204" y="718"/>
                    <a:pt x="2180" y="673"/>
                    <a:pt x="2157" y="630"/>
                  </a:cubicBezTo>
                  <a:cubicBezTo>
                    <a:pt x="2134" y="588"/>
                    <a:pt x="2111" y="545"/>
                    <a:pt x="2091" y="502"/>
                  </a:cubicBezTo>
                  <a:cubicBezTo>
                    <a:pt x="2085" y="488"/>
                    <a:pt x="2079" y="474"/>
                    <a:pt x="2074" y="461"/>
                  </a:cubicBezTo>
                  <a:cubicBezTo>
                    <a:pt x="2059" y="424"/>
                    <a:pt x="2048" y="385"/>
                    <a:pt x="2036" y="348"/>
                  </a:cubicBezTo>
                  <a:cubicBezTo>
                    <a:pt x="2019" y="292"/>
                    <a:pt x="2002" y="234"/>
                    <a:pt x="1975" y="182"/>
                  </a:cubicBezTo>
                  <a:cubicBezTo>
                    <a:pt x="1952" y="136"/>
                    <a:pt x="1921" y="97"/>
                    <a:pt x="1886" y="68"/>
                  </a:cubicBezTo>
                  <a:cubicBezTo>
                    <a:pt x="1845" y="35"/>
                    <a:pt x="1798" y="15"/>
                    <a:pt x="1745" y="9"/>
                  </a:cubicBezTo>
                  <a:cubicBezTo>
                    <a:pt x="1733" y="7"/>
                    <a:pt x="1721" y="7"/>
                    <a:pt x="1709" y="7"/>
                  </a:cubicBezTo>
                  <a:cubicBezTo>
                    <a:pt x="1645" y="7"/>
                    <a:pt x="1575" y="24"/>
                    <a:pt x="1495" y="6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35" name="Freeform 22">
              <a:extLst>
                <a:ext uri="{FF2B5EF4-FFF2-40B4-BE49-F238E27FC236}">
                  <a16:creationId xmlns:a16="http://schemas.microsoft.com/office/drawing/2014/main" id="{477C0B12-3EDF-4F61-8538-42A00480048C}"/>
                </a:ext>
              </a:extLst>
            </p:cNvPr>
            <p:cNvSpPr>
              <a:spLocks noEditPoints="1"/>
            </p:cNvSpPr>
            <p:nvPr/>
          </p:nvSpPr>
          <p:spPr bwMode="auto">
            <a:xfrm>
              <a:off x="4966" y="1573"/>
              <a:ext cx="1790" cy="1595"/>
            </a:xfrm>
            <a:custGeom>
              <a:avLst/>
              <a:gdLst>
                <a:gd name="T0" fmla="*/ 415 w 2418"/>
                <a:gd name="T1" fmla="*/ 2064 h 2154"/>
                <a:gd name="T2" fmla="*/ 128 w 2418"/>
                <a:gd name="T3" fmla="*/ 1728 h 2154"/>
                <a:gd name="T4" fmla="*/ 1 w 2418"/>
                <a:gd name="T5" fmla="*/ 1380 h 2154"/>
                <a:gd name="T6" fmla="*/ 98 w 2418"/>
                <a:gd name="T7" fmla="*/ 1112 h 2154"/>
                <a:gd name="T8" fmla="*/ 156 w 2418"/>
                <a:gd name="T9" fmla="*/ 1015 h 2154"/>
                <a:gd name="T10" fmla="*/ 237 w 2418"/>
                <a:gd name="T11" fmla="*/ 725 h 2154"/>
                <a:gd name="T12" fmla="*/ 434 w 2418"/>
                <a:gd name="T13" fmla="*/ 471 h 2154"/>
                <a:gd name="T14" fmla="*/ 583 w 2418"/>
                <a:gd name="T15" fmla="*/ 444 h 2154"/>
                <a:gd name="T16" fmla="*/ 803 w 2418"/>
                <a:gd name="T17" fmla="*/ 460 h 2154"/>
                <a:gd name="T18" fmla="*/ 1326 w 2418"/>
                <a:gd name="T19" fmla="*/ 217 h 2154"/>
                <a:gd name="T20" fmla="*/ 1852 w 2418"/>
                <a:gd name="T21" fmla="*/ 9 h 2154"/>
                <a:gd name="T22" fmla="*/ 2097 w 2418"/>
                <a:gd name="T23" fmla="*/ 193 h 2154"/>
                <a:gd name="T24" fmla="*/ 2201 w 2418"/>
                <a:gd name="T25" fmla="*/ 489 h 2154"/>
                <a:gd name="T26" fmla="*/ 2288 w 2418"/>
                <a:gd name="T27" fmla="*/ 667 h 2154"/>
                <a:gd name="T28" fmla="*/ 2407 w 2418"/>
                <a:gd name="T29" fmla="*/ 952 h 2154"/>
                <a:gd name="T30" fmla="*/ 2221 w 2418"/>
                <a:gd name="T31" fmla="*/ 1462 h 2154"/>
                <a:gd name="T32" fmla="*/ 1589 w 2418"/>
                <a:gd name="T33" fmla="*/ 1899 h 2154"/>
                <a:gd name="T34" fmla="*/ 1379 w 2418"/>
                <a:gd name="T35" fmla="*/ 1936 h 2154"/>
                <a:gd name="T36" fmla="*/ 656 w 2418"/>
                <a:gd name="T37" fmla="*/ 2133 h 2154"/>
                <a:gd name="T38" fmla="*/ 1587 w 2418"/>
                <a:gd name="T39" fmla="*/ 64 h 2154"/>
                <a:gd name="T40" fmla="*/ 1079 w 2418"/>
                <a:gd name="T41" fmla="*/ 373 h 2154"/>
                <a:gd name="T42" fmla="*/ 673 w 2418"/>
                <a:gd name="T43" fmla="*/ 453 h 2154"/>
                <a:gd name="T44" fmla="*/ 569 w 2418"/>
                <a:gd name="T45" fmla="*/ 445 h 2154"/>
                <a:gd name="T46" fmla="*/ 254 w 2418"/>
                <a:gd name="T47" fmla="*/ 679 h 2154"/>
                <a:gd name="T48" fmla="*/ 213 w 2418"/>
                <a:gd name="T49" fmla="*/ 830 h 2154"/>
                <a:gd name="T50" fmla="*/ 156 w 2418"/>
                <a:gd name="T51" fmla="*/ 1016 h 2154"/>
                <a:gd name="T52" fmla="*/ 39 w 2418"/>
                <a:gd name="T53" fmla="*/ 1215 h 2154"/>
                <a:gd name="T54" fmla="*/ 31 w 2418"/>
                <a:gd name="T55" fmla="*/ 1534 h 2154"/>
                <a:gd name="T56" fmla="*/ 252 w 2418"/>
                <a:gd name="T57" fmla="*/ 1912 h 2154"/>
                <a:gd name="T58" fmla="*/ 571 w 2418"/>
                <a:gd name="T59" fmla="*/ 2125 h 2154"/>
                <a:gd name="T60" fmla="*/ 1379 w 2418"/>
                <a:gd name="T61" fmla="*/ 1935 h 2154"/>
                <a:gd name="T62" fmla="*/ 1589 w 2418"/>
                <a:gd name="T63" fmla="*/ 1898 h 2154"/>
                <a:gd name="T64" fmla="*/ 2221 w 2418"/>
                <a:gd name="T65" fmla="*/ 1461 h 2154"/>
                <a:gd name="T66" fmla="*/ 2406 w 2418"/>
                <a:gd name="T67" fmla="*/ 952 h 2154"/>
                <a:gd name="T68" fmla="*/ 2287 w 2418"/>
                <a:gd name="T69" fmla="*/ 667 h 2154"/>
                <a:gd name="T70" fmla="*/ 2200 w 2418"/>
                <a:gd name="T71" fmla="*/ 489 h 2154"/>
                <a:gd name="T72" fmla="*/ 2096 w 2418"/>
                <a:gd name="T73" fmla="*/ 194 h 2154"/>
                <a:gd name="T74" fmla="*/ 1852 w 2418"/>
                <a:gd name="T75" fmla="*/ 9 h 2154"/>
                <a:gd name="T76" fmla="*/ 1587 w 2418"/>
                <a:gd name="T77" fmla="*/ 64 h 2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18" h="2154">
                  <a:moveTo>
                    <a:pt x="571" y="2126"/>
                  </a:moveTo>
                  <a:cubicBezTo>
                    <a:pt x="516" y="2115"/>
                    <a:pt x="465" y="2095"/>
                    <a:pt x="415" y="2064"/>
                  </a:cubicBezTo>
                  <a:cubicBezTo>
                    <a:pt x="356" y="2027"/>
                    <a:pt x="303" y="1978"/>
                    <a:pt x="251" y="1913"/>
                  </a:cubicBezTo>
                  <a:cubicBezTo>
                    <a:pt x="204" y="1853"/>
                    <a:pt x="164" y="1787"/>
                    <a:pt x="128" y="1728"/>
                  </a:cubicBezTo>
                  <a:cubicBezTo>
                    <a:pt x="92" y="1669"/>
                    <a:pt x="55" y="1604"/>
                    <a:pt x="30" y="1534"/>
                  </a:cubicBezTo>
                  <a:cubicBezTo>
                    <a:pt x="10" y="1480"/>
                    <a:pt x="1" y="1429"/>
                    <a:pt x="1" y="1380"/>
                  </a:cubicBezTo>
                  <a:cubicBezTo>
                    <a:pt x="0" y="1323"/>
                    <a:pt x="13" y="1268"/>
                    <a:pt x="38" y="1215"/>
                  </a:cubicBezTo>
                  <a:cubicBezTo>
                    <a:pt x="54" y="1179"/>
                    <a:pt x="77" y="1145"/>
                    <a:pt x="98" y="1112"/>
                  </a:cubicBezTo>
                  <a:cubicBezTo>
                    <a:pt x="119" y="1080"/>
                    <a:pt x="140" y="1048"/>
                    <a:pt x="156" y="1015"/>
                  </a:cubicBezTo>
                  <a:cubicBezTo>
                    <a:pt x="156" y="1015"/>
                    <a:pt x="156" y="1015"/>
                    <a:pt x="156" y="1015"/>
                  </a:cubicBezTo>
                  <a:cubicBezTo>
                    <a:pt x="186" y="954"/>
                    <a:pt x="199" y="891"/>
                    <a:pt x="212" y="829"/>
                  </a:cubicBezTo>
                  <a:cubicBezTo>
                    <a:pt x="219" y="795"/>
                    <a:pt x="227" y="760"/>
                    <a:pt x="237" y="725"/>
                  </a:cubicBezTo>
                  <a:cubicBezTo>
                    <a:pt x="241" y="710"/>
                    <a:pt x="247" y="694"/>
                    <a:pt x="253" y="679"/>
                  </a:cubicBezTo>
                  <a:cubicBezTo>
                    <a:pt x="276" y="622"/>
                    <a:pt x="330" y="520"/>
                    <a:pt x="434" y="471"/>
                  </a:cubicBezTo>
                  <a:cubicBezTo>
                    <a:pt x="475" y="453"/>
                    <a:pt x="518" y="444"/>
                    <a:pt x="569" y="444"/>
                  </a:cubicBezTo>
                  <a:cubicBezTo>
                    <a:pt x="574" y="444"/>
                    <a:pt x="578" y="444"/>
                    <a:pt x="583" y="444"/>
                  </a:cubicBezTo>
                  <a:cubicBezTo>
                    <a:pt x="613" y="445"/>
                    <a:pt x="644" y="449"/>
                    <a:pt x="673" y="452"/>
                  </a:cubicBezTo>
                  <a:cubicBezTo>
                    <a:pt x="715" y="457"/>
                    <a:pt x="758" y="462"/>
                    <a:pt x="803" y="460"/>
                  </a:cubicBezTo>
                  <a:cubicBezTo>
                    <a:pt x="885" y="456"/>
                    <a:pt x="975" y="427"/>
                    <a:pt x="1078" y="373"/>
                  </a:cubicBezTo>
                  <a:cubicBezTo>
                    <a:pt x="1164" y="327"/>
                    <a:pt x="1250" y="268"/>
                    <a:pt x="1326" y="217"/>
                  </a:cubicBezTo>
                  <a:cubicBezTo>
                    <a:pt x="1397" y="168"/>
                    <a:pt x="1491" y="106"/>
                    <a:pt x="1587" y="63"/>
                  </a:cubicBezTo>
                  <a:cubicBezTo>
                    <a:pt x="1688" y="18"/>
                    <a:pt x="1775" y="0"/>
                    <a:pt x="1852" y="9"/>
                  </a:cubicBezTo>
                  <a:cubicBezTo>
                    <a:pt x="1908" y="15"/>
                    <a:pt x="1958" y="36"/>
                    <a:pt x="2002" y="72"/>
                  </a:cubicBezTo>
                  <a:cubicBezTo>
                    <a:pt x="2040" y="103"/>
                    <a:pt x="2072" y="144"/>
                    <a:pt x="2097" y="193"/>
                  </a:cubicBezTo>
                  <a:cubicBezTo>
                    <a:pt x="2125" y="248"/>
                    <a:pt x="2143" y="309"/>
                    <a:pt x="2161" y="368"/>
                  </a:cubicBezTo>
                  <a:cubicBezTo>
                    <a:pt x="2173" y="408"/>
                    <a:pt x="2185" y="450"/>
                    <a:pt x="2201" y="489"/>
                  </a:cubicBezTo>
                  <a:cubicBezTo>
                    <a:pt x="2206" y="502"/>
                    <a:pt x="2212" y="517"/>
                    <a:pt x="2219" y="532"/>
                  </a:cubicBezTo>
                  <a:cubicBezTo>
                    <a:pt x="2240" y="578"/>
                    <a:pt x="2264" y="623"/>
                    <a:pt x="2288" y="667"/>
                  </a:cubicBezTo>
                  <a:cubicBezTo>
                    <a:pt x="2313" y="713"/>
                    <a:pt x="2339" y="760"/>
                    <a:pt x="2360" y="808"/>
                  </a:cubicBezTo>
                  <a:cubicBezTo>
                    <a:pt x="2383" y="860"/>
                    <a:pt x="2398" y="907"/>
                    <a:pt x="2407" y="952"/>
                  </a:cubicBezTo>
                  <a:cubicBezTo>
                    <a:pt x="2417" y="1006"/>
                    <a:pt x="2418" y="1057"/>
                    <a:pt x="2409" y="1110"/>
                  </a:cubicBezTo>
                  <a:cubicBezTo>
                    <a:pt x="2391" y="1224"/>
                    <a:pt x="2328" y="1342"/>
                    <a:pt x="2221" y="1462"/>
                  </a:cubicBezTo>
                  <a:cubicBezTo>
                    <a:pt x="2132" y="1562"/>
                    <a:pt x="2016" y="1660"/>
                    <a:pt x="1875" y="1754"/>
                  </a:cubicBezTo>
                  <a:cubicBezTo>
                    <a:pt x="1792" y="1809"/>
                    <a:pt x="1693" y="1870"/>
                    <a:pt x="1589" y="1899"/>
                  </a:cubicBezTo>
                  <a:cubicBezTo>
                    <a:pt x="1542" y="1912"/>
                    <a:pt x="1493" y="1919"/>
                    <a:pt x="1447" y="1926"/>
                  </a:cubicBezTo>
                  <a:cubicBezTo>
                    <a:pt x="1425" y="1929"/>
                    <a:pt x="1402" y="1932"/>
                    <a:pt x="1379" y="1936"/>
                  </a:cubicBezTo>
                  <a:cubicBezTo>
                    <a:pt x="1263" y="1956"/>
                    <a:pt x="1152" y="1997"/>
                    <a:pt x="1046" y="2036"/>
                  </a:cubicBezTo>
                  <a:cubicBezTo>
                    <a:pt x="911" y="2086"/>
                    <a:pt x="783" y="2133"/>
                    <a:pt x="656" y="2133"/>
                  </a:cubicBezTo>
                  <a:cubicBezTo>
                    <a:pt x="628" y="2133"/>
                    <a:pt x="599" y="2131"/>
                    <a:pt x="571" y="2126"/>
                  </a:cubicBezTo>
                  <a:moveTo>
                    <a:pt x="1587" y="64"/>
                  </a:moveTo>
                  <a:cubicBezTo>
                    <a:pt x="1492" y="107"/>
                    <a:pt x="1398" y="168"/>
                    <a:pt x="1327" y="217"/>
                  </a:cubicBezTo>
                  <a:cubicBezTo>
                    <a:pt x="1251" y="269"/>
                    <a:pt x="1165" y="328"/>
                    <a:pt x="1079" y="373"/>
                  </a:cubicBezTo>
                  <a:cubicBezTo>
                    <a:pt x="975" y="428"/>
                    <a:pt x="885" y="457"/>
                    <a:pt x="803" y="460"/>
                  </a:cubicBezTo>
                  <a:cubicBezTo>
                    <a:pt x="758" y="462"/>
                    <a:pt x="715" y="457"/>
                    <a:pt x="673" y="453"/>
                  </a:cubicBezTo>
                  <a:cubicBezTo>
                    <a:pt x="643" y="449"/>
                    <a:pt x="613" y="446"/>
                    <a:pt x="583" y="445"/>
                  </a:cubicBezTo>
                  <a:cubicBezTo>
                    <a:pt x="578" y="445"/>
                    <a:pt x="574" y="445"/>
                    <a:pt x="569" y="445"/>
                  </a:cubicBezTo>
                  <a:cubicBezTo>
                    <a:pt x="518" y="445"/>
                    <a:pt x="475" y="454"/>
                    <a:pt x="434" y="472"/>
                  </a:cubicBezTo>
                  <a:cubicBezTo>
                    <a:pt x="330" y="520"/>
                    <a:pt x="277" y="623"/>
                    <a:pt x="254" y="679"/>
                  </a:cubicBezTo>
                  <a:cubicBezTo>
                    <a:pt x="248" y="694"/>
                    <a:pt x="242" y="710"/>
                    <a:pt x="238" y="726"/>
                  </a:cubicBezTo>
                  <a:cubicBezTo>
                    <a:pt x="227" y="760"/>
                    <a:pt x="220" y="795"/>
                    <a:pt x="213" y="830"/>
                  </a:cubicBezTo>
                  <a:cubicBezTo>
                    <a:pt x="200" y="891"/>
                    <a:pt x="186" y="954"/>
                    <a:pt x="156" y="1016"/>
                  </a:cubicBezTo>
                  <a:cubicBezTo>
                    <a:pt x="156" y="1016"/>
                    <a:pt x="156" y="1016"/>
                    <a:pt x="156" y="1016"/>
                  </a:cubicBezTo>
                  <a:cubicBezTo>
                    <a:pt x="140" y="1048"/>
                    <a:pt x="119" y="1081"/>
                    <a:pt x="99" y="1112"/>
                  </a:cubicBezTo>
                  <a:cubicBezTo>
                    <a:pt x="77" y="1145"/>
                    <a:pt x="55" y="1180"/>
                    <a:pt x="39" y="1215"/>
                  </a:cubicBezTo>
                  <a:cubicBezTo>
                    <a:pt x="14" y="1268"/>
                    <a:pt x="1" y="1323"/>
                    <a:pt x="1" y="1380"/>
                  </a:cubicBezTo>
                  <a:cubicBezTo>
                    <a:pt x="2" y="1429"/>
                    <a:pt x="11" y="1480"/>
                    <a:pt x="31" y="1534"/>
                  </a:cubicBezTo>
                  <a:cubicBezTo>
                    <a:pt x="56" y="1604"/>
                    <a:pt x="93" y="1668"/>
                    <a:pt x="129" y="1728"/>
                  </a:cubicBezTo>
                  <a:cubicBezTo>
                    <a:pt x="165" y="1786"/>
                    <a:pt x="205" y="1853"/>
                    <a:pt x="252" y="1912"/>
                  </a:cubicBezTo>
                  <a:cubicBezTo>
                    <a:pt x="303" y="1977"/>
                    <a:pt x="357" y="2027"/>
                    <a:pt x="415" y="2063"/>
                  </a:cubicBezTo>
                  <a:cubicBezTo>
                    <a:pt x="465" y="2094"/>
                    <a:pt x="516" y="2115"/>
                    <a:pt x="571" y="2125"/>
                  </a:cubicBezTo>
                  <a:cubicBezTo>
                    <a:pt x="725" y="2154"/>
                    <a:pt x="881" y="2097"/>
                    <a:pt x="1045" y="2036"/>
                  </a:cubicBezTo>
                  <a:cubicBezTo>
                    <a:pt x="1152" y="1996"/>
                    <a:pt x="1262" y="1956"/>
                    <a:pt x="1379" y="1935"/>
                  </a:cubicBezTo>
                  <a:cubicBezTo>
                    <a:pt x="1402" y="1931"/>
                    <a:pt x="1425" y="1928"/>
                    <a:pt x="1447" y="1925"/>
                  </a:cubicBezTo>
                  <a:cubicBezTo>
                    <a:pt x="1493" y="1918"/>
                    <a:pt x="1541" y="1912"/>
                    <a:pt x="1589" y="1898"/>
                  </a:cubicBezTo>
                  <a:cubicBezTo>
                    <a:pt x="1693" y="1869"/>
                    <a:pt x="1792" y="1808"/>
                    <a:pt x="1875" y="1753"/>
                  </a:cubicBezTo>
                  <a:cubicBezTo>
                    <a:pt x="2015" y="1660"/>
                    <a:pt x="2132" y="1561"/>
                    <a:pt x="2221" y="1461"/>
                  </a:cubicBezTo>
                  <a:cubicBezTo>
                    <a:pt x="2327" y="1342"/>
                    <a:pt x="2390" y="1224"/>
                    <a:pt x="2408" y="1110"/>
                  </a:cubicBezTo>
                  <a:cubicBezTo>
                    <a:pt x="2417" y="1057"/>
                    <a:pt x="2416" y="1006"/>
                    <a:pt x="2406" y="952"/>
                  </a:cubicBezTo>
                  <a:cubicBezTo>
                    <a:pt x="2397" y="907"/>
                    <a:pt x="2382" y="860"/>
                    <a:pt x="2359" y="809"/>
                  </a:cubicBezTo>
                  <a:cubicBezTo>
                    <a:pt x="2338" y="761"/>
                    <a:pt x="2312" y="713"/>
                    <a:pt x="2287" y="667"/>
                  </a:cubicBezTo>
                  <a:cubicBezTo>
                    <a:pt x="2263" y="623"/>
                    <a:pt x="2239" y="578"/>
                    <a:pt x="2218" y="532"/>
                  </a:cubicBezTo>
                  <a:cubicBezTo>
                    <a:pt x="2211" y="517"/>
                    <a:pt x="2205" y="503"/>
                    <a:pt x="2200" y="489"/>
                  </a:cubicBezTo>
                  <a:cubicBezTo>
                    <a:pt x="2185" y="450"/>
                    <a:pt x="2172" y="409"/>
                    <a:pt x="2160" y="369"/>
                  </a:cubicBezTo>
                  <a:cubicBezTo>
                    <a:pt x="2142" y="310"/>
                    <a:pt x="2124" y="249"/>
                    <a:pt x="2096" y="194"/>
                  </a:cubicBezTo>
                  <a:cubicBezTo>
                    <a:pt x="2071" y="144"/>
                    <a:pt x="2039" y="103"/>
                    <a:pt x="2001" y="73"/>
                  </a:cubicBezTo>
                  <a:cubicBezTo>
                    <a:pt x="1958" y="37"/>
                    <a:pt x="1908" y="16"/>
                    <a:pt x="1852" y="9"/>
                  </a:cubicBezTo>
                  <a:cubicBezTo>
                    <a:pt x="1840" y="8"/>
                    <a:pt x="1826" y="7"/>
                    <a:pt x="1813" y="7"/>
                  </a:cubicBezTo>
                  <a:cubicBezTo>
                    <a:pt x="1746" y="7"/>
                    <a:pt x="1672" y="26"/>
                    <a:pt x="1587"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36" name="Freeform 23">
              <a:extLst>
                <a:ext uri="{FF2B5EF4-FFF2-40B4-BE49-F238E27FC236}">
                  <a16:creationId xmlns:a16="http://schemas.microsoft.com/office/drawing/2014/main" id="{FC039648-B039-45EE-A769-48F17ABA4561}"/>
                </a:ext>
              </a:extLst>
            </p:cNvPr>
            <p:cNvSpPr>
              <a:spLocks noEditPoints="1"/>
            </p:cNvSpPr>
            <p:nvPr/>
          </p:nvSpPr>
          <p:spPr bwMode="auto">
            <a:xfrm>
              <a:off x="4898" y="1550"/>
              <a:ext cx="1891" cy="1679"/>
            </a:xfrm>
            <a:custGeom>
              <a:avLst/>
              <a:gdLst>
                <a:gd name="T0" fmla="*/ 438 w 2554"/>
                <a:gd name="T1" fmla="*/ 2173 h 2268"/>
                <a:gd name="T2" fmla="*/ 135 w 2554"/>
                <a:gd name="T3" fmla="*/ 1818 h 2268"/>
                <a:gd name="T4" fmla="*/ 0 w 2554"/>
                <a:gd name="T5" fmla="*/ 1449 h 2268"/>
                <a:gd name="T6" fmla="*/ 104 w 2554"/>
                <a:gd name="T7" fmla="*/ 1166 h 2268"/>
                <a:gd name="T8" fmla="*/ 224 w 2554"/>
                <a:gd name="T9" fmla="*/ 868 h 2268"/>
                <a:gd name="T10" fmla="*/ 268 w 2554"/>
                <a:gd name="T11" fmla="*/ 709 h 2268"/>
                <a:gd name="T12" fmla="*/ 601 w 2554"/>
                <a:gd name="T13" fmla="*/ 462 h 2268"/>
                <a:gd name="T14" fmla="*/ 713 w 2554"/>
                <a:gd name="T15" fmla="*/ 471 h 2268"/>
                <a:gd name="T16" fmla="*/ 1141 w 2554"/>
                <a:gd name="T17" fmla="*/ 388 h 2268"/>
                <a:gd name="T18" fmla="*/ 1917 w 2554"/>
                <a:gd name="T19" fmla="*/ 0 h 2268"/>
                <a:gd name="T20" fmla="*/ 2116 w 2554"/>
                <a:gd name="T21" fmla="*/ 69 h 2268"/>
                <a:gd name="T22" fmla="*/ 2284 w 2554"/>
                <a:gd name="T23" fmla="*/ 382 h 2268"/>
                <a:gd name="T24" fmla="*/ 2345 w 2554"/>
                <a:gd name="T25" fmla="*/ 555 h 2268"/>
                <a:gd name="T26" fmla="*/ 2494 w 2554"/>
                <a:gd name="T27" fmla="*/ 847 h 2268"/>
                <a:gd name="T28" fmla="*/ 2546 w 2554"/>
                <a:gd name="T29" fmla="*/ 1165 h 2268"/>
                <a:gd name="T30" fmla="*/ 1981 w 2554"/>
                <a:gd name="T31" fmla="*/ 1846 h 2268"/>
                <a:gd name="T32" fmla="*/ 1530 w 2554"/>
                <a:gd name="T33" fmla="*/ 2027 h 2268"/>
                <a:gd name="T34" fmla="*/ 1106 w 2554"/>
                <a:gd name="T35" fmla="*/ 2144 h 2268"/>
                <a:gd name="T36" fmla="*/ 603 w 2554"/>
                <a:gd name="T37" fmla="*/ 2238 h 2268"/>
                <a:gd name="T38" fmla="*/ 1141 w 2554"/>
                <a:gd name="T39" fmla="*/ 388 h 2268"/>
                <a:gd name="T40" fmla="*/ 713 w 2554"/>
                <a:gd name="T41" fmla="*/ 472 h 2268"/>
                <a:gd name="T42" fmla="*/ 601 w 2554"/>
                <a:gd name="T43" fmla="*/ 463 h 2268"/>
                <a:gd name="T44" fmla="*/ 269 w 2554"/>
                <a:gd name="T45" fmla="*/ 709 h 2268"/>
                <a:gd name="T46" fmla="*/ 225 w 2554"/>
                <a:gd name="T47" fmla="*/ 868 h 2268"/>
                <a:gd name="T48" fmla="*/ 165 w 2554"/>
                <a:gd name="T49" fmla="*/ 1064 h 2268"/>
                <a:gd name="T50" fmla="*/ 40 w 2554"/>
                <a:gd name="T51" fmla="*/ 1275 h 2268"/>
                <a:gd name="T52" fmla="*/ 32 w 2554"/>
                <a:gd name="T53" fmla="*/ 1612 h 2268"/>
                <a:gd name="T54" fmla="*/ 266 w 2554"/>
                <a:gd name="T55" fmla="*/ 2012 h 2268"/>
                <a:gd name="T56" fmla="*/ 603 w 2554"/>
                <a:gd name="T57" fmla="*/ 2238 h 2268"/>
                <a:gd name="T58" fmla="*/ 1458 w 2554"/>
                <a:gd name="T59" fmla="*/ 2037 h 2268"/>
                <a:gd name="T60" fmla="*/ 1679 w 2554"/>
                <a:gd name="T61" fmla="*/ 1998 h 2268"/>
                <a:gd name="T62" fmla="*/ 2346 w 2554"/>
                <a:gd name="T63" fmla="*/ 1536 h 2268"/>
                <a:gd name="T64" fmla="*/ 2542 w 2554"/>
                <a:gd name="T65" fmla="*/ 998 h 2268"/>
                <a:gd name="T66" fmla="*/ 2417 w 2554"/>
                <a:gd name="T67" fmla="*/ 697 h 2268"/>
                <a:gd name="T68" fmla="*/ 2325 w 2554"/>
                <a:gd name="T69" fmla="*/ 510 h 2268"/>
                <a:gd name="T70" fmla="*/ 2216 w 2554"/>
                <a:gd name="T71" fmla="*/ 198 h 2268"/>
                <a:gd name="T72" fmla="*/ 1958 w 2554"/>
                <a:gd name="T73" fmla="*/ 3 h 2268"/>
                <a:gd name="T74" fmla="*/ 1403 w 2554"/>
                <a:gd name="T75" fmla="*/ 223 h 2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54" h="2268">
                  <a:moveTo>
                    <a:pt x="603" y="2238"/>
                  </a:moveTo>
                  <a:cubicBezTo>
                    <a:pt x="545" y="2227"/>
                    <a:pt x="491" y="2206"/>
                    <a:pt x="438" y="2173"/>
                  </a:cubicBezTo>
                  <a:cubicBezTo>
                    <a:pt x="376" y="2134"/>
                    <a:pt x="320" y="2082"/>
                    <a:pt x="266" y="2013"/>
                  </a:cubicBezTo>
                  <a:cubicBezTo>
                    <a:pt x="216" y="1950"/>
                    <a:pt x="173" y="1880"/>
                    <a:pt x="135" y="1818"/>
                  </a:cubicBezTo>
                  <a:cubicBezTo>
                    <a:pt x="97" y="1755"/>
                    <a:pt x="58" y="1686"/>
                    <a:pt x="31" y="1613"/>
                  </a:cubicBezTo>
                  <a:cubicBezTo>
                    <a:pt x="11" y="1555"/>
                    <a:pt x="1" y="1502"/>
                    <a:pt x="0" y="1449"/>
                  </a:cubicBezTo>
                  <a:cubicBezTo>
                    <a:pt x="0" y="1390"/>
                    <a:pt x="13" y="1331"/>
                    <a:pt x="40" y="1275"/>
                  </a:cubicBezTo>
                  <a:cubicBezTo>
                    <a:pt x="57" y="1238"/>
                    <a:pt x="81" y="1201"/>
                    <a:pt x="104" y="1166"/>
                  </a:cubicBezTo>
                  <a:cubicBezTo>
                    <a:pt x="125" y="1133"/>
                    <a:pt x="148" y="1098"/>
                    <a:pt x="165" y="1064"/>
                  </a:cubicBezTo>
                  <a:cubicBezTo>
                    <a:pt x="196" y="999"/>
                    <a:pt x="211" y="933"/>
                    <a:pt x="224" y="868"/>
                  </a:cubicBezTo>
                  <a:cubicBezTo>
                    <a:pt x="232" y="832"/>
                    <a:pt x="240" y="795"/>
                    <a:pt x="251" y="758"/>
                  </a:cubicBezTo>
                  <a:cubicBezTo>
                    <a:pt x="256" y="742"/>
                    <a:pt x="262" y="725"/>
                    <a:pt x="268" y="709"/>
                  </a:cubicBezTo>
                  <a:cubicBezTo>
                    <a:pt x="292" y="649"/>
                    <a:pt x="350" y="541"/>
                    <a:pt x="460" y="491"/>
                  </a:cubicBezTo>
                  <a:cubicBezTo>
                    <a:pt x="502" y="471"/>
                    <a:pt x="547" y="462"/>
                    <a:pt x="601" y="462"/>
                  </a:cubicBezTo>
                  <a:cubicBezTo>
                    <a:pt x="606" y="462"/>
                    <a:pt x="612" y="462"/>
                    <a:pt x="618" y="462"/>
                  </a:cubicBezTo>
                  <a:cubicBezTo>
                    <a:pt x="649" y="463"/>
                    <a:pt x="682" y="467"/>
                    <a:pt x="713" y="471"/>
                  </a:cubicBezTo>
                  <a:cubicBezTo>
                    <a:pt x="757" y="476"/>
                    <a:pt x="803" y="482"/>
                    <a:pt x="850" y="480"/>
                  </a:cubicBezTo>
                  <a:cubicBezTo>
                    <a:pt x="937" y="476"/>
                    <a:pt x="1032" y="446"/>
                    <a:pt x="1141" y="388"/>
                  </a:cubicBezTo>
                  <a:cubicBezTo>
                    <a:pt x="1231" y="340"/>
                    <a:pt x="1318" y="280"/>
                    <a:pt x="1403" y="222"/>
                  </a:cubicBezTo>
                  <a:cubicBezTo>
                    <a:pt x="1564" y="111"/>
                    <a:pt x="1749" y="0"/>
                    <a:pt x="1917" y="0"/>
                  </a:cubicBezTo>
                  <a:cubicBezTo>
                    <a:pt x="1931" y="0"/>
                    <a:pt x="1945" y="1"/>
                    <a:pt x="1959" y="2"/>
                  </a:cubicBezTo>
                  <a:cubicBezTo>
                    <a:pt x="2017" y="9"/>
                    <a:pt x="2070" y="32"/>
                    <a:pt x="2116" y="69"/>
                  </a:cubicBezTo>
                  <a:cubicBezTo>
                    <a:pt x="2156" y="102"/>
                    <a:pt x="2190" y="145"/>
                    <a:pt x="2216" y="198"/>
                  </a:cubicBezTo>
                  <a:cubicBezTo>
                    <a:pt x="2246" y="256"/>
                    <a:pt x="2265" y="320"/>
                    <a:pt x="2284" y="382"/>
                  </a:cubicBezTo>
                  <a:cubicBezTo>
                    <a:pt x="2296" y="424"/>
                    <a:pt x="2310" y="468"/>
                    <a:pt x="2326" y="509"/>
                  </a:cubicBezTo>
                  <a:cubicBezTo>
                    <a:pt x="2332" y="524"/>
                    <a:pt x="2338" y="539"/>
                    <a:pt x="2345" y="555"/>
                  </a:cubicBezTo>
                  <a:cubicBezTo>
                    <a:pt x="2367" y="603"/>
                    <a:pt x="2393" y="651"/>
                    <a:pt x="2418" y="697"/>
                  </a:cubicBezTo>
                  <a:cubicBezTo>
                    <a:pt x="2444" y="746"/>
                    <a:pt x="2471" y="796"/>
                    <a:pt x="2494" y="847"/>
                  </a:cubicBezTo>
                  <a:cubicBezTo>
                    <a:pt x="2518" y="901"/>
                    <a:pt x="2534" y="951"/>
                    <a:pt x="2543" y="998"/>
                  </a:cubicBezTo>
                  <a:cubicBezTo>
                    <a:pt x="2554" y="1055"/>
                    <a:pt x="2554" y="1109"/>
                    <a:pt x="2546" y="1165"/>
                  </a:cubicBezTo>
                  <a:cubicBezTo>
                    <a:pt x="2526" y="1285"/>
                    <a:pt x="2460" y="1410"/>
                    <a:pt x="2347" y="1537"/>
                  </a:cubicBezTo>
                  <a:cubicBezTo>
                    <a:pt x="2253" y="1643"/>
                    <a:pt x="2130" y="1746"/>
                    <a:pt x="1981" y="1846"/>
                  </a:cubicBezTo>
                  <a:cubicBezTo>
                    <a:pt x="1894" y="1904"/>
                    <a:pt x="1789" y="1968"/>
                    <a:pt x="1680" y="1999"/>
                  </a:cubicBezTo>
                  <a:cubicBezTo>
                    <a:pt x="1630" y="2013"/>
                    <a:pt x="1579" y="2020"/>
                    <a:pt x="1530" y="2027"/>
                  </a:cubicBezTo>
                  <a:cubicBezTo>
                    <a:pt x="1507" y="2030"/>
                    <a:pt x="1482" y="2034"/>
                    <a:pt x="1459" y="2038"/>
                  </a:cubicBezTo>
                  <a:cubicBezTo>
                    <a:pt x="1335" y="2059"/>
                    <a:pt x="1218" y="2102"/>
                    <a:pt x="1106" y="2144"/>
                  </a:cubicBezTo>
                  <a:cubicBezTo>
                    <a:pt x="963" y="2196"/>
                    <a:pt x="827" y="2247"/>
                    <a:pt x="694" y="2247"/>
                  </a:cubicBezTo>
                  <a:cubicBezTo>
                    <a:pt x="663" y="2247"/>
                    <a:pt x="633" y="2244"/>
                    <a:pt x="603" y="2238"/>
                  </a:cubicBezTo>
                  <a:moveTo>
                    <a:pt x="1403" y="223"/>
                  </a:moveTo>
                  <a:cubicBezTo>
                    <a:pt x="1319" y="281"/>
                    <a:pt x="1231" y="340"/>
                    <a:pt x="1141" y="388"/>
                  </a:cubicBezTo>
                  <a:cubicBezTo>
                    <a:pt x="1032" y="446"/>
                    <a:pt x="937" y="477"/>
                    <a:pt x="850" y="480"/>
                  </a:cubicBezTo>
                  <a:cubicBezTo>
                    <a:pt x="803" y="482"/>
                    <a:pt x="757" y="477"/>
                    <a:pt x="713" y="472"/>
                  </a:cubicBezTo>
                  <a:cubicBezTo>
                    <a:pt x="681" y="468"/>
                    <a:pt x="649" y="464"/>
                    <a:pt x="618" y="463"/>
                  </a:cubicBezTo>
                  <a:cubicBezTo>
                    <a:pt x="612" y="463"/>
                    <a:pt x="606" y="463"/>
                    <a:pt x="601" y="463"/>
                  </a:cubicBezTo>
                  <a:cubicBezTo>
                    <a:pt x="548" y="463"/>
                    <a:pt x="502" y="472"/>
                    <a:pt x="460" y="491"/>
                  </a:cubicBezTo>
                  <a:cubicBezTo>
                    <a:pt x="350" y="542"/>
                    <a:pt x="293" y="650"/>
                    <a:pt x="269" y="709"/>
                  </a:cubicBezTo>
                  <a:cubicBezTo>
                    <a:pt x="262" y="725"/>
                    <a:pt x="256" y="742"/>
                    <a:pt x="252" y="758"/>
                  </a:cubicBezTo>
                  <a:cubicBezTo>
                    <a:pt x="241" y="795"/>
                    <a:pt x="233" y="832"/>
                    <a:pt x="225" y="868"/>
                  </a:cubicBezTo>
                  <a:cubicBezTo>
                    <a:pt x="211" y="933"/>
                    <a:pt x="197" y="999"/>
                    <a:pt x="165" y="1064"/>
                  </a:cubicBezTo>
                  <a:cubicBezTo>
                    <a:pt x="165" y="1064"/>
                    <a:pt x="165" y="1064"/>
                    <a:pt x="165" y="1064"/>
                  </a:cubicBezTo>
                  <a:cubicBezTo>
                    <a:pt x="148" y="1099"/>
                    <a:pt x="126" y="1133"/>
                    <a:pt x="105" y="1166"/>
                  </a:cubicBezTo>
                  <a:cubicBezTo>
                    <a:pt x="82" y="1201"/>
                    <a:pt x="58" y="1238"/>
                    <a:pt x="40" y="1275"/>
                  </a:cubicBezTo>
                  <a:cubicBezTo>
                    <a:pt x="14" y="1331"/>
                    <a:pt x="1" y="1390"/>
                    <a:pt x="1" y="1449"/>
                  </a:cubicBezTo>
                  <a:cubicBezTo>
                    <a:pt x="1" y="1502"/>
                    <a:pt x="11" y="1555"/>
                    <a:pt x="32" y="1612"/>
                  </a:cubicBezTo>
                  <a:cubicBezTo>
                    <a:pt x="58" y="1686"/>
                    <a:pt x="98" y="1754"/>
                    <a:pt x="136" y="1818"/>
                  </a:cubicBezTo>
                  <a:cubicBezTo>
                    <a:pt x="174" y="1879"/>
                    <a:pt x="217" y="1950"/>
                    <a:pt x="266" y="2012"/>
                  </a:cubicBezTo>
                  <a:cubicBezTo>
                    <a:pt x="321" y="2081"/>
                    <a:pt x="377" y="2133"/>
                    <a:pt x="439" y="2172"/>
                  </a:cubicBezTo>
                  <a:cubicBezTo>
                    <a:pt x="492" y="2205"/>
                    <a:pt x="545" y="2227"/>
                    <a:pt x="603" y="2238"/>
                  </a:cubicBezTo>
                  <a:cubicBezTo>
                    <a:pt x="766" y="2268"/>
                    <a:pt x="931" y="2208"/>
                    <a:pt x="1105" y="2143"/>
                  </a:cubicBezTo>
                  <a:cubicBezTo>
                    <a:pt x="1218" y="2101"/>
                    <a:pt x="1335" y="2058"/>
                    <a:pt x="1458" y="2037"/>
                  </a:cubicBezTo>
                  <a:cubicBezTo>
                    <a:pt x="1482" y="2033"/>
                    <a:pt x="1506" y="2029"/>
                    <a:pt x="1530" y="2026"/>
                  </a:cubicBezTo>
                  <a:cubicBezTo>
                    <a:pt x="1579" y="2019"/>
                    <a:pt x="1629" y="2012"/>
                    <a:pt x="1679" y="1998"/>
                  </a:cubicBezTo>
                  <a:cubicBezTo>
                    <a:pt x="1789" y="1967"/>
                    <a:pt x="1893" y="1903"/>
                    <a:pt x="1981" y="1845"/>
                  </a:cubicBezTo>
                  <a:cubicBezTo>
                    <a:pt x="2129" y="1746"/>
                    <a:pt x="2252" y="1642"/>
                    <a:pt x="2346" y="1536"/>
                  </a:cubicBezTo>
                  <a:cubicBezTo>
                    <a:pt x="2459" y="1410"/>
                    <a:pt x="2526" y="1285"/>
                    <a:pt x="2545" y="1165"/>
                  </a:cubicBezTo>
                  <a:cubicBezTo>
                    <a:pt x="2554" y="1109"/>
                    <a:pt x="2553" y="1055"/>
                    <a:pt x="2542" y="998"/>
                  </a:cubicBezTo>
                  <a:cubicBezTo>
                    <a:pt x="2533" y="951"/>
                    <a:pt x="2517" y="901"/>
                    <a:pt x="2493" y="847"/>
                  </a:cubicBezTo>
                  <a:cubicBezTo>
                    <a:pt x="2470" y="796"/>
                    <a:pt x="2443" y="746"/>
                    <a:pt x="2417" y="697"/>
                  </a:cubicBezTo>
                  <a:cubicBezTo>
                    <a:pt x="2392" y="651"/>
                    <a:pt x="2366" y="603"/>
                    <a:pt x="2344" y="555"/>
                  </a:cubicBezTo>
                  <a:cubicBezTo>
                    <a:pt x="2337" y="540"/>
                    <a:pt x="2331" y="524"/>
                    <a:pt x="2325" y="510"/>
                  </a:cubicBezTo>
                  <a:cubicBezTo>
                    <a:pt x="2309" y="468"/>
                    <a:pt x="2296" y="424"/>
                    <a:pt x="2283" y="382"/>
                  </a:cubicBezTo>
                  <a:cubicBezTo>
                    <a:pt x="2264" y="320"/>
                    <a:pt x="2245" y="256"/>
                    <a:pt x="2216" y="198"/>
                  </a:cubicBezTo>
                  <a:cubicBezTo>
                    <a:pt x="2189" y="146"/>
                    <a:pt x="2156" y="103"/>
                    <a:pt x="2116" y="70"/>
                  </a:cubicBezTo>
                  <a:cubicBezTo>
                    <a:pt x="2070" y="33"/>
                    <a:pt x="2017" y="10"/>
                    <a:pt x="1958" y="3"/>
                  </a:cubicBezTo>
                  <a:cubicBezTo>
                    <a:pt x="1945" y="2"/>
                    <a:pt x="1931" y="1"/>
                    <a:pt x="1917" y="1"/>
                  </a:cubicBezTo>
                  <a:cubicBezTo>
                    <a:pt x="1750" y="1"/>
                    <a:pt x="1564" y="112"/>
                    <a:pt x="1403" y="22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37" name="Freeform 24">
              <a:extLst>
                <a:ext uri="{FF2B5EF4-FFF2-40B4-BE49-F238E27FC236}">
                  <a16:creationId xmlns:a16="http://schemas.microsoft.com/office/drawing/2014/main" id="{C6BE2404-000E-49FF-A515-077B5682DBB1}"/>
                </a:ext>
              </a:extLst>
            </p:cNvPr>
            <p:cNvSpPr>
              <a:spLocks noEditPoints="1"/>
            </p:cNvSpPr>
            <p:nvPr/>
          </p:nvSpPr>
          <p:spPr bwMode="auto">
            <a:xfrm>
              <a:off x="4831" y="1508"/>
              <a:ext cx="1992" cy="1783"/>
            </a:xfrm>
            <a:custGeom>
              <a:avLst/>
              <a:gdLst>
                <a:gd name="T0" fmla="*/ 462 w 2691"/>
                <a:gd name="T1" fmla="*/ 2308 h 2409"/>
                <a:gd name="T2" fmla="*/ 143 w 2691"/>
                <a:gd name="T3" fmla="*/ 1934 h 2409"/>
                <a:gd name="T4" fmla="*/ 0 w 2691"/>
                <a:gd name="T5" fmla="*/ 1545 h 2409"/>
                <a:gd name="T6" fmla="*/ 109 w 2691"/>
                <a:gd name="T7" fmla="*/ 1246 h 2409"/>
                <a:gd name="T8" fmla="*/ 237 w 2691"/>
                <a:gd name="T9" fmla="*/ 933 h 2409"/>
                <a:gd name="T10" fmla="*/ 283 w 2691"/>
                <a:gd name="T11" fmla="*/ 765 h 2409"/>
                <a:gd name="T12" fmla="*/ 652 w 2691"/>
                <a:gd name="T13" fmla="*/ 507 h 2409"/>
                <a:gd name="T14" fmla="*/ 897 w 2691"/>
                <a:gd name="T15" fmla="*/ 526 h 2409"/>
                <a:gd name="T16" fmla="*/ 1477 w 2691"/>
                <a:gd name="T17" fmla="*/ 255 h 2409"/>
                <a:gd name="T18" fmla="*/ 2065 w 2691"/>
                <a:gd name="T19" fmla="*/ 22 h 2409"/>
                <a:gd name="T20" fmla="*/ 2336 w 2691"/>
                <a:gd name="T21" fmla="*/ 229 h 2409"/>
                <a:gd name="T22" fmla="*/ 2451 w 2691"/>
                <a:gd name="T23" fmla="*/ 556 h 2409"/>
                <a:gd name="T24" fmla="*/ 2547 w 2691"/>
                <a:gd name="T25" fmla="*/ 753 h 2409"/>
                <a:gd name="T26" fmla="*/ 2679 w 2691"/>
                <a:gd name="T27" fmla="*/ 1070 h 2409"/>
                <a:gd name="T28" fmla="*/ 2472 w 2691"/>
                <a:gd name="T29" fmla="*/ 1638 h 2409"/>
                <a:gd name="T30" fmla="*/ 2087 w 2691"/>
                <a:gd name="T31" fmla="*/ 1963 h 2409"/>
                <a:gd name="T32" fmla="*/ 1613 w 2691"/>
                <a:gd name="T33" fmla="*/ 2154 h 2409"/>
                <a:gd name="T34" fmla="*/ 1165 w 2691"/>
                <a:gd name="T35" fmla="*/ 2277 h 2409"/>
                <a:gd name="T36" fmla="*/ 636 w 2691"/>
                <a:gd name="T37" fmla="*/ 2377 h 2409"/>
                <a:gd name="T38" fmla="*/ 1477 w 2691"/>
                <a:gd name="T39" fmla="*/ 256 h 2409"/>
                <a:gd name="T40" fmla="*/ 897 w 2691"/>
                <a:gd name="T41" fmla="*/ 526 h 2409"/>
                <a:gd name="T42" fmla="*/ 652 w 2691"/>
                <a:gd name="T43" fmla="*/ 507 h 2409"/>
                <a:gd name="T44" fmla="*/ 284 w 2691"/>
                <a:gd name="T45" fmla="*/ 766 h 2409"/>
                <a:gd name="T46" fmla="*/ 237 w 2691"/>
                <a:gd name="T47" fmla="*/ 933 h 2409"/>
                <a:gd name="T48" fmla="*/ 110 w 2691"/>
                <a:gd name="T49" fmla="*/ 1246 h 2409"/>
                <a:gd name="T50" fmla="*/ 1 w 2691"/>
                <a:gd name="T51" fmla="*/ 1545 h 2409"/>
                <a:gd name="T52" fmla="*/ 143 w 2691"/>
                <a:gd name="T53" fmla="*/ 1933 h 2409"/>
                <a:gd name="T54" fmla="*/ 462 w 2691"/>
                <a:gd name="T55" fmla="*/ 2307 h 2409"/>
                <a:gd name="T56" fmla="*/ 1165 w 2691"/>
                <a:gd name="T57" fmla="*/ 2277 h 2409"/>
                <a:gd name="T58" fmla="*/ 1613 w 2691"/>
                <a:gd name="T59" fmla="*/ 2153 h 2409"/>
                <a:gd name="T60" fmla="*/ 2087 w 2691"/>
                <a:gd name="T61" fmla="*/ 1963 h 2409"/>
                <a:gd name="T62" fmla="*/ 2472 w 2691"/>
                <a:gd name="T63" fmla="*/ 1637 h 2409"/>
                <a:gd name="T64" fmla="*/ 2678 w 2691"/>
                <a:gd name="T65" fmla="*/ 1071 h 2409"/>
                <a:gd name="T66" fmla="*/ 2547 w 2691"/>
                <a:gd name="T67" fmla="*/ 754 h 2409"/>
                <a:gd name="T68" fmla="*/ 2450 w 2691"/>
                <a:gd name="T69" fmla="*/ 556 h 2409"/>
                <a:gd name="T70" fmla="*/ 2335 w 2691"/>
                <a:gd name="T71" fmla="*/ 229 h 2409"/>
                <a:gd name="T72" fmla="*/ 2064 w 2691"/>
                <a:gd name="T73" fmla="*/ 23 h 2409"/>
                <a:gd name="T74" fmla="*/ 1479 w 2691"/>
                <a:gd name="T75" fmla="*/ 25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1" h="2409">
                  <a:moveTo>
                    <a:pt x="636" y="2377"/>
                  </a:moveTo>
                  <a:cubicBezTo>
                    <a:pt x="575" y="2365"/>
                    <a:pt x="518" y="2343"/>
                    <a:pt x="462" y="2308"/>
                  </a:cubicBezTo>
                  <a:cubicBezTo>
                    <a:pt x="397" y="2267"/>
                    <a:pt x="337" y="2212"/>
                    <a:pt x="280" y="2139"/>
                  </a:cubicBezTo>
                  <a:cubicBezTo>
                    <a:pt x="228" y="2073"/>
                    <a:pt x="182" y="1999"/>
                    <a:pt x="143" y="1934"/>
                  </a:cubicBezTo>
                  <a:cubicBezTo>
                    <a:pt x="102" y="1867"/>
                    <a:pt x="61" y="1795"/>
                    <a:pt x="33" y="1717"/>
                  </a:cubicBezTo>
                  <a:cubicBezTo>
                    <a:pt x="11" y="1656"/>
                    <a:pt x="0" y="1600"/>
                    <a:pt x="0" y="1545"/>
                  </a:cubicBezTo>
                  <a:cubicBezTo>
                    <a:pt x="0" y="1482"/>
                    <a:pt x="14" y="1420"/>
                    <a:pt x="42" y="1361"/>
                  </a:cubicBezTo>
                  <a:cubicBezTo>
                    <a:pt x="60" y="1322"/>
                    <a:pt x="85" y="1283"/>
                    <a:pt x="109" y="1246"/>
                  </a:cubicBezTo>
                  <a:cubicBezTo>
                    <a:pt x="132" y="1211"/>
                    <a:pt x="155" y="1175"/>
                    <a:pt x="174" y="1138"/>
                  </a:cubicBezTo>
                  <a:cubicBezTo>
                    <a:pt x="207" y="1071"/>
                    <a:pt x="222" y="1000"/>
                    <a:pt x="237" y="933"/>
                  </a:cubicBezTo>
                  <a:cubicBezTo>
                    <a:pt x="245" y="895"/>
                    <a:pt x="253" y="855"/>
                    <a:pt x="265" y="817"/>
                  </a:cubicBezTo>
                  <a:cubicBezTo>
                    <a:pt x="270" y="799"/>
                    <a:pt x="276" y="782"/>
                    <a:pt x="283" y="765"/>
                  </a:cubicBezTo>
                  <a:cubicBezTo>
                    <a:pt x="309" y="702"/>
                    <a:pt x="369" y="589"/>
                    <a:pt x="486" y="536"/>
                  </a:cubicBezTo>
                  <a:cubicBezTo>
                    <a:pt x="535" y="513"/>
                    <a:pt x="588" y="504"/>
                    <a:pt x="652" y="507"/>
                  </a:cubicBezTo>
                  <a:cubicBezTo>
                    <a:pt x="686" y="508"/>
                    <a:pt x="720" y="512"/>
                    <a:pt x="752" y="516"/>
                  </a:cubicBezTo>
                  <a:cubicBezTo>
                    <a:pt x="799" y="522"/>
                    <a:pt x="848" y="528"/>
                    <a:pt x="897" y="526"/>
                  </a:cubicBezTo>
                  <a:cubicBezTo>
                    <a:pt x="989" y="522"/>
                    <a:pt x="1089" y="490"/>
                    <a:pt x="1204" y="429"/>
                  </a:cubicBezTo>
                  <a:cubicBezTo>
                    <a:pt x="1298" y="378"/>
                    <a:pt x="1389" y="316"/>
                    <a:pt x="1477" y="255"/>
                  </a:cubicBezTo>
                  <a:cubicBezTo>
                    <a:pt x="1479" y="254"/>
                    <a:pt x="1479" y="254"/>
                    <a:pt x="1479" y="254"/>
                  </a:cubicBezTo>
                  <a:cubicBezTo>
                    <a:pt x="1663" y="127"/>
                    <a:pt x="1876" y="0"/>
                    <a:pt x="2065" y="22"/>
                  </a:cubicBezTo>
                  <a:cubicBezTo>
                    <a:pt x="2126" y="29"/>
                    <a:pt x="2182" y="53"/>
                    <a:pt x="2231" y="93"/>
                  </a:cubicBezTo>
                  <a:cubicBezTo>
                    <a:pt x="2273" y="127"/>
                    <a:pt x="2308" y="173"/>
                    <a:pt x="2336" y="229"/>
                  </a:cubicBezTo>
                  <a:cubicBezTo>
                    <a:pt x="2367" y="289"/>
                    <a:pt x="2387" y="356"/>
                    <a:pt x="2406" y="421"/>
                  </a:cubicBezTo>
                  <a:cubicBezTo>
                    <a:pt x="2420" y="466"/>
                    <a:pt x="2434" y="512"/>
                    <a:pt x="2451" y="556"/>
                  </a:cubicBezTo>
                  <a:cubicBezTo>
                    <a:pt x="2457" y="572"/>
                    <a:pt x="2464" y="588"/>
                    <a:pt x="2471" y="604"/>
                  </a:cubicBezTo>
                  <a:cubicBezTo>
                    <a:pt x="2494" y="655"/>
                    <a:pt x="2521" y="705"/>
                    <a:pt x="2547" y="753"/>
                  </a:cubicBezTo>
                  <a:cubicBezTo>
                    <a:pt x="2575" y="804"/>
                    <a:pt x="2604" y="857"/>
                    <a:pt x="2627" y="911"/>
                  </a:cubicBezTo>
                  <a:cubicBezTo>
                    <a:pt x="2653" y="968"/>
                    <a:pt x="2670" y="1021"/>
                    <a:pt x="2679" y="1070"/>
                  </a:cubicBezTo>
                  <a:cubicBezTo>
                    <a:pt x="2690" y="1130"/>
                    <a:pt x="2691" y="1187"/>
                    <a:pt x="2682" y="1245"/>
                  </a:cubicBezTo>
                  <a:cubicBezTo>
                    <a:pt x="2662" y="1372"/>
                    <a:pt x="2591" y="1504"/>
                    <a:pt x="2472" y="1638"/>
                  </a:cubicBezTo>
                  <a:cubicBezTo>
                    <a:pt x="2421" y="1696"/>
                    <a:pt x="2360" y="1754"/>
                    <a:pt x="2291" y="1811"/>
                  </a:cubicBezTo>
                  <a:cubicBezTo>
                    <a:pt x="2229" y="1863"/>
                    <a:pt x="2161" y="1914"/>
                    <a:pt x="2087" y="1963"/>
                  </a:cubicBezTo>
                  <a:cubicBezTo>
                    <a:pt x="1995" y="2025"/>
                    <a:pt x="1886" y="2092"/>
                    <a:pt x="1770" y="2124"/>
                  </a:cubicBezTo>
                  <a:cubicBezTo>
                    <a:pt x="1718" y="2139"/>
                    <a:pt x="1664" y="2147"/>
                    <a:pt x="1613" y="2154"/>
                  </a:cubicBezTo>
                  <a:cubicBezTo>
                    <a:pt x="1588" y="2157"/>
                    <a:pt x="1563" y="2161"/>
                    <a:pt x="1538" y="2165"/>
                  </a:cubicBezTo>
                  <a:cubicBezTo>
                    <a:pt x="1407" y="2188"/>
                    <a:pt x="1284" y="2233"/>
                    <a:pt x="1165" y="2277"/>
                  </a:cubicBezTo>
                  <a:cubicBezTo>
                    <a:pt x="1015" y="2333"/>
                    <a:pt x="872" y="2386"/>
                    <a:pt x="731" y="2386"/>
                  </a:cubicBezTo>
                  <a:cubicBezTo>
                    <a:pt x="699" y="2386"/>
                    <a:pt x="667" y="2383"/>
                    <a:pt x="636" y="2377"/>
                  </a:cubicBezTo>
                  <a:moveTo>
                    <a:pt x="1479" y="254"/>
                  </a:moveTo>
                  <a:cubicBezTo>
                    <a:pt x="1477" y="256"/>
                    <a:pt x="1477" y="256"/>
                    <a:pt x="1477" y="256"/>
                  </a:cubicBezTo>
                  <a:cubicBezTo>
                    <a:pt x="1389" y="316"/>
                    <a:pt x="1298" y="379"/>
                    <a:pt x="1204" y="429"/>
                  </a:cubicBezTo>
                  <a:cubicBezTo>
                    <a:pt x="1089" y="491"/>
                    <a:pt x="989" y="523"/>
                    <a:pt x="897" y="526"/>
                  </a:cubicBezTo>
                  <a:cubicBezTo>
                    <a:pt x="848" y="529"/>
                    <a:pt x="799" y="523"/>
                    <a:pt x="752" y="517"/>
                  </a:cubicBezTo>
                  <a:cubicBezTo>
                    <a:pt x="720" y="513"/>
                    <a:pt x="686" y="509"/>
                    <a:pt x="652" y="507"/>
                  </a:cubicBezTo>
                  <a:cubicBezTo>
                    <a:pt x="588" y="505"/>
                    <a:pt x="535" y="514"/>
                    <a:pt x="486" y="537"/>
                  </a:cubicBezTo>
                  <a:cubicBezTo>
                    <a:pt x="370" y="589"/>
                    <a:pt x="310" y="703"/>
                    <a:pt x="284" y="766"/>
                  </a:cubicBezTo>
                  <a:cubicBezTo>
                    <a:pt x="277" y="782"/>
                    <a:pt x="271" y="800"/>
                    <a:pt x="266" y="817"/>
                  </a:cubicBezTo>
                  <a:cubicBezTo>
                    <a:pt x="254" y="856"/>
                    <a:pt x="245" y="895"/>
                    <a:pt x="237" y="933"/>
                  </a:cubicBezTo>
                  <a:cubicBezTo>
                    <a:pt x="223" y="1001"/>
                    <a:pt x="208" y="1071"/>
                    <a:pt x="174" y="1139"/>
                  </a:cubicBezTo>
                  <a:cubicBezTo>
                    <a:pt x="156" y="1175"/>
                    <a:pt x="133" y="1211"/>
                    <a:pt x="110" y="1246"/>
                  </a:cubicBezTo>
                  <a:cubicBezTo>
                    <a:pt x="86" y="1283"/>
                    <a:pt x="61" y="1322"/>
                    <a:pt x="42" y="1361"/>
                  </a:cubicBezTo>
                  <a:cubicBezTo>
                    <a:pt x="15" y="1420"/>
                    <a:pt x="1" y="1482"/>
                    <a:pt x="1" y="1545"/>
                  </a:cubicBezTo>
                  <a:cubicBezTo>
                    <a:pt x="1" y="1600"/>
                    <a:pt x="12" y="1656"/>
                    <a:pt x="34" y="1717"/>
                  </a:cubicBezTo>
                  <a:cubicBezTo>
                    <a:pt x="61" y="1794"/>
                    <a:pt x="103" y="1867"/>
                    <a:pt x="143" y="1933"/>
                  </a:cubicBezTo>
                  <a:cubicBezTo>
                    <a:pt x="183" y="1998"/>
                    <a:pt x="228" y="2072"/>
                    <a:pt x="281" y="2139"/>
                  </a:cubicBezTo>
                  <a:cubicBezTo>
                    <a:pt x="338" y="2211"/>
                    <a:pt x="397" y="2266"/>
                    <a:pt x="462" y="2307"/>
                  </a:cubicBezTo>
                  <a:cubicBezTo>
                    <a:pt x="518" y="2342"/>
                    <a:pt x="575" y="2365"/>
                    <a:pt x="636" y="2376"/>
                  </a:cubicBezTo>
                  <a:cubicBezTo>
                    <a:pt x="808" y="2409"/>
                    <a:pt x="981" y="2345"/>
                    <a:pt x="1165" y="2277"/>
                  </a:cubicBezTo>
                  <a:cubicBezTo>
                    <a:pt x="1284" y="2233"/>
                    <a:pt x="1407" y="2187"/>
                    <a:pt x="1538" y="2165"/>
                  </a:cubicBezTo>
                  <a:cubicBezTo>
                    <a:pt x="1563" y="2160"/>
                    <a:pt x="1588" y="2157"/>
                    <a:pt x="1613" y="2153"/>
                  </a:cubicBezTo>
                  <a:cubicBezTo>
                    <a:pt x="1664" y="2146"/>
                    <a:pt x="1717" y="2138"/>
                    <a:pt x="1770" y="2124"/>
                  </a:cubicBezTo>
                  <a:cubicBezTo>
                    <a:pt x="1885" y="2091"/>
                    <a:pt x="1995" y="2024"/>
                    <a:pt x="2087" y="1963"/>
                  </a:cubicBezTo>
                  <a:cubicBezTo>
                    <a:pt x="2160" y="1914"/>
                    <a:pt x="2229" y="1863"/>
                    <a:pt x="2291" y="1811"/>
                  </a:cubicBezTo>
                  <a:cubicBezTo>
                    <a:pt x="2359" y="1753"/>
                    <a:pt x="2420" y="1695"/>
                    <a:pt x="2472" y="1637"/>
                  </a:cubicBezTo>
                  <a:cubicBezTo>
                    <a:pt x="2591" y="1504"/>
                    <a:pt x="2661" y="1372"/>
                    <a:pt x="2681" y="1245"/>
                  </a:cubicBezTo>
                  <a:cubicBezTo>
                    <a:pt x="2690" y="1187"/>
                    <a:pt x="2690" y="1130"/>
                    <a:pt x="2678" y="1071"/>
                  </a:cubicBezTo>
                  <a:cubicBezTo>
                    <a:pt x="2669" y="1021"/>
                    <a:pt x="2652" y="969"/>
                    <a:pt x="2627" y="911"/>
                  </a:cubicBezTo>
                  <a:cubicBezTo>
                    <a:pt x="2603" y="858"/>
                    <a:pt x="2574" y="805"/>
                    <a:pt x="2547" y="754"/>
                  </a:cubicBezTo>
                  <a:cubicBezTo>
                    <a:pt x="2521" y="705"/>
                    <a:pt x="2493" y="655"/>
                    <a:pt x="2470" y="604"/>
                  </a:cubicBezTo>
                  <a:cubicBezTo>
                    <a:pt x="2463" y="588"/>
                    <a:pt x="2456" y="572"/>
                    <a:pt x="2450" y="556"/>
                  </a:cubicBezTo>
                  <a:cubicBezTo>
                    <a:pt x="2433" y="513"/>
                    <a:pt x="2419" y="466"/>
                    <a:pt x="2406" y="422"/>
                  </a:cubicBezTo>
                  <a:cubicBezTo>
                    <a:pt x="2386" y="357"/>
                    <a:pt x="2366" y="289"/>
                    <a:pt x="2335" y="229"/>
                  </a:cubicBezTo>
                  <a:cubicBezTo>
                    <a:pt x="2308" y="174"/>
                    <a:pt x="2272" y="128"/>
                    <a:pt x="2230" y="93"/>
                  </a:cubicBezTo>
                  <a:cubicBezTo>
                    <a:pt x="2182" y="54"/>
                    <a:pt x="2126" y="30"/>
                    <a:pt x="2064" y="23"/>
                  </a:cubicBezTo>
                  <a:cubicBezTo>
                    <a:pt x="2050" y="21"/>
                    <a:pt x="2035" y="20"/>
                    <a:pt x="2021" y="20"/>
                  </a:cubicBezTo>
                  <a:cubicBezTo>
                    <a:pt x="1844" y="20"/>
                    <a:pt x="1649" y="137"/>
                    <a:pt x="1479" y="25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38" name="Freeform 25">
              <a:extLst>
                <a:ext uri="{FF2B5EF4-FFF2-40B4-BE49-F238E27FC236}">
                  <a16:creationId xmlns:a16="http://schemas.microsoft.com/office/drawing/2014/main" id="{14A77120-6536-4208-8374-37CF6B15709C}"/>
                </a:ext>
              </a:extLst>
            </p:cNvPr>
            <p:cNvSpPr>
              <a:spLocks noEditPoints="1"/>
            </p:cNvSpPr>
            <p:nvPr/>
          </p:nvSpPr>
          <p:spPr bwMode="auto">
            <a:xfrm>
              <a:off x="4750" y="1477"/>
              <a:ext cx="2116" cy="1873"/>
            </a:xfrm>
            <a:custGeom>
              <a:avLst/>
              <a:gdLst>
                <a:gd name="T0" fmla="*/ 502 w 2858"/>
                <a:gd name="T1" fmla="*/ 2431 h 2531"/>
                <a:gd name="T2" fmla="*/ 49 w 2858"/>
                <a:gd name="T3" fmla="*/ 1808 h 2531"/>
                <a:gd name="T4" fmla="*/ 130 w 2858"/>
                <a:gd name="T5" fmla="*/ 1309 h 2531"/>
                <a:gd name="T6" fmla="*/ 264 w 2858"/>
                <a:gd name="T7" fmla="*/ 982 h 2531"/>
                <a:gd name="T8" fmla="*/ 313 w 2858"/>
                <a:gd name="T9" fmla="*/ 805 h 2531"/>
                <a:gd name="T10" fmla="*/ 705 w 2858"/>
                <a:gd name="T11" fmla="*/ 533 h 2531"/>
                <a:gd name="T12" fmla="*/ 962 w 2858"/>
                <a:gd name="T13" fmla="*/ 554 h 2531"/>
                <a:gd name="T14" fmla="*/ 1568 w 2858"/>
                <a:gd name="T15" fmla="*/ 270 h 2531"/>
                <a:gd name="T16" fmla="*/ 2189 w 2858"/>
                <a:gd name="T17" fmla="*/ 24 h 2531"/>
                <a:gd name="T18" fmla="*/ 2550 w 2858"/>
                <a:gd name="T19" fmla="*/ 445 h 2531"/>
                <a:gd name="T20" fmla="*/ 2618 w 2858"/>
                <a:gd name="T21" fmla="*/ 637 h 2531"/>
                <a:gd name="T22" fmla="*/ 2782 w 2858"/>
                <a:gd name="T23" fmla="*/ 959 h 2531"/>
                <a:gd name="T24" fmla="*/ 2213 w 2858"/>
                <a:gd name="T25" fmla="*/ 2069 h 2531"/>
                <a:gd name="T26" fmla="*/ 1714 w 2858"/>
                <a:gd name="T27" fmla="*/ 2269 h 2531"/>
                <a:gd name="T28" fmla="*/ 1244 w 2858"/>
                <a:gd name="T29" fmla="*/ 2399 h 2531"/>
                <a:gd name="T30" fmla="*/ 686 w 2858"/>
                <a:gd name="T31" fmla="*/ 2504 h 2531"/>
                <a:gd name="T32" fmla="*/ 1572 w 2858"/>
                <a:gd name="T33" fmla="*/ 276 h 2531"/>
                <a:gd name="T34" fmla="*/ 963 w 2858"/>
                <a:gd name="T35" fmla="*/ 561 h 2531"/>
                <a:gd name="T36" fmla="*/ 705 w 2858"/>
                <a:gd name="T37" fmla="*/ 540 h 2531"/>
                <a:gd name="T38" fmla="*/ 320 w 2858"/>
                <a:gd name="T39" fmla="*/ 808 h 2531"/>
                <a:gd name="T40" fmla="*/ 271 w 2858"/>
                <a:gd name="T41" fmla="*/ 983 h 2531"/>
                <a:gd name="T42" fmla="*/ 136 w 2858"/>
                <a:gd name="T43" fmla="*/ 1313 h 2531"/>
                <a:gd name="T44" fmla="*/ 56 w 2858"/>
                <a:gd name="T45" fmla="*/ 1805 h 2531"/>
                <a:gd name="T46" fmla="*/ 506 w 2858"/>
                <a:gd name="T47" fmla="*/ 2425 h 2531"/>
                <a:gd name="T48" fmla="*/ 1242 w 2858"/>
                <a:gd name="T49" fmla="*/ 2392 h 2531"/>
                <a:gd name="T50" fmla="*/ 1713 w 2858"/>
                <a:gd name="T51" fmla="*/ 2262 h 2531"/>
                <a:gd name="T52" fmla="*/ 2209 w 2858"/>
                <a:gd name="T53" fmla="*/ 2063 h 2531"/>
                <a:gd name="T54" fmla="*/ 2776 w 2858"/>
                <a:gd name="T55" fmla="*/ 962 h 2531"/>
                <a:gd name="T56" fmla="*/ 2612 w 2858"/>
                <a:gd name="T57" fmla="*/ 640 h 2531"/>
                <a:gd name="T58" fmla="*/ 2544 w 2858"/>
                <a:gd name="T59" fmla="*/ 447 h 2531"/>
                <a:gd name="T60" fmla="*/ 2188 w 2858"/>
                <a:gd name="T61" fmla="*/ 31 h 2531"/>
                <a:gd name="T62" fmla="*/ 1575 w 2858"/>
                <a:gd name="T63" fmla="*/ 273 h 2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58" h="2531">
                  <a:moveTo>
                    <a:pt x="686" y="2504"/>
                  </a:moveTo>
                  <a:cubicBezTo>
                    <a:pt x="621" y="2491"/>
                    <a:pt x="561" y="2468"/>
                    <a:pt x="502" y="2431"/>
                  </a:cubicBezTo>
                  <a:cubicBezTo>
                    <a:pt x="347" y="2333"/>
                    <a:pt x="250" y="2175"/>
                    <a:pt x="165" y="2036"/>
                  </a:cubicBezTo>
                  <a:cubicBezTo>
                    <a:pt x="122" y="1966"/>
                    <a:pt x="79" y="1890"/>
                    <a:pt x="49" y="1808"/>
                  </a:cubicBezTo>
                  <a:cubicBezTo>
                    <a:pt x="0" y="1671"/>
                    <a:pt x="4" y="1548"/>
                    <a:pt x="59" y="1431"/>
                  </a:cubicBezTo>
                  <a:cubicBezTo>
                    <a:pt x="78" y="1389"/>
                    <a:pt x="105" y="1348"/>
                    <a:pt x="130" y="1309"/>
                  </a:cubicBezTo>
                  <a:cubicBezTo>
                    <a:pt x="154" y="1273"/>
                    <a:pt x="179" y="1235"/>
                    <a:pt x="198" y="1197"/>
                  </a:cubicBezTo>
                  <a:cubicBezTo>
                    <a:pt x="232" y="1126"/>
                    <a:pt x="248" y="1053"/>
                    <a:pt x="264" y="982"/>
                  </a:cubicBezTo>
                  <a:cubicBezTo>
                    <a:pt x="273" y="942"/>
                    <a:pt x="282" y="900"/>
                    <a:pt x="294" y="860"/>
                  </a:cubicBezTo>
                  <a:cubicBezTo>
                    <a:pt x="299" y="841"/>
                    <a:pt x="306" y="823"/>
                    <a:pt x="313" y="805"/>
                  </a:cubicBezTo>
                  <a:cubicBezTo>
                    <a:pt x="341" y="739"/>
                    <a:pt x="405" y="619"/>
                    <a:pt x="528" y="563"/>
                  </a:cubicBezTo>
                  <a:cubicBezTo>
                    <a:pt x="581" y="540"/>
                    <a:pt x="637" y="530"/>
                    <a:pt x="705" y="533"/>
                  </a:cubicBezTo>
                  <a:cubicBezTo>
                    <a:pt x="740" y="534"/>
                    <a:pt x="776" y="539"/>
                    <a:pt x="811" y="543"/>
                  </a:cubicBezTo>
                  <a:cubicBezTo>
                    <a:pt x="860" y="549"/>
                    <a:pt x="911" y="556"/>
                    <a:pt x="962" y="554"/>
                  </a:cubicBezTo>
                  <a:cubicBezTo>
                    <a:pt x="1058" y="550"/>
                    <a:pt x="1163" y="516"/>
                    <a:pt x="1283" y="452"/>
                  </a:cubicBezTo>
                  <a:cubicBezTo>
                    <a:pt x="1381" y="399"/>
                    <a:pt x="1476" y="334"/>
                    <a:pt x="1568" y="270"/>
                  </a:cubicBezTo>
                  <a:cubicBezTo>
                    <a:pt x="1571" y="268"/>
                    <a:pt x="1571" y="268"/>
                    <a:pt x="1571" y="268"/>
                  </a:cubicBezTo>
                  <a:cubicBezTo>
                    <a:pt x="1765" y="134"/>
                    <a:pt x="1990" y="0"/>
                    <a:pt x="2189" y="24"/>
                  </a:cubicBezTo>
                  <a:cubicBezTo>
                    <a:pt x="2311" y="38"/>
                    <a:pt x="2413" y="116"/>
                    <a:pt x="2477" y="243"/>
                  </a:cubicBezTo>
                  <a:cubicBezTo>
                    <a:pt x="2509" y="306"/>
                    <a:pt x="2530" y="377"/>
                    <a:pt x="2550" y="445"/>
                  </a:cubicBezTo>
                  <a:cubicBezTo>
                    <a:pt x="2564" y="492"/>
                    <a:pt x="2579" y="541"/>
                    <a:pt x="2597" y="587"/>
                  </a:cubicBezTo>
                  <a:cubicBezTo>
                    <a:pt x="2603" y="603"/>
                    <a:pt x="2610" y="620"/>
                    <a:pt x="2618" y="637"/>
                  </a:cubicBezTo>
                  <a:cubicBezTo>
                    <a:pt x="2642" y="690"/>
                    <a:pt x="2670" y="742"/>
                    <a:pt x="2698" y="793"/>
                  </a:cubicBezTo>
                  <a:cubicBezTo>
                    <a:pt x="2727" y="847"/>
                    <a:pt x="2757" y="903"/>
                    <a:pt x="2782" y="959"/>
                  </a:cubicBezTo>
                  <a:cubicBezTo>
                    <a:pt x="2840" y="1090"/>
                    <a:pt x="2858" y="1198"/>
                    <a:pt x="2839" y="1312"/>
                  </a:cubicBezTo>
                  <a:cubicBezTo>
                    <a:pt x="2787" y="1641"/>
                    <a:pt x="2424" y="1927"/>
                    <a:pt x="2213" y="2069"/>
                  </a:cubicBezTo>
                  <a:cubicBezTo>
                    <a:pt x="2116" y="2133"/>
                    <a:pt x="2001" y="2204"/>
                    <a:pt x="1880" y="2238"/>
                  </a:cubicBezTo>
                  <a:cubicBezTo>
                    <a:pt x="1824" y="2254"/>
                    <a:pt x="1768" y="2262"/>
                    <a:pt x="1714" y="2269"/>
                  </a:cubicBezTo>
                  <a:cubicBezTo>
                    <a:pt x="1689" y="2273"/>
                    <a:pt x="1662" y="2277"/>
                    <a:pt x="1636" y="2281"/>
                  </a:cubicBezTo>
                  <a:cubicBezTo>
                    <a:pt x="1498" y="2305"/>
                    <a:pt x="1369" y="2353"/>
                    <a:pt x="1244" y="2399"/>
                  </a:cubicBezTo>
                  <a:cubicBezTo>
                    <a:pt x="1086" y="2457"/>
                    <a:pt x="935" y="2513"/>
                    <a:pt x="787" y="2513"/>
                  </a:cubicBezTo>
                  <a:cubicBezTo>
                    <a:pt x="753" y="2513"/>
                    <a:pt x="719" y="2510"/>
                    <a:pt x="686" y="2504"/>
                  </a:cubicBezTo>
                  <a:moveTo>
                    <a:pt x="1575" y="273"/>
                  </a:moveTo>
                  <a:cubicBezTo>
                    <a:pt x="1572" y="276"/>
                    <a:pt x="1572" y="276"/>
                    <a:pt x="1572" y="276"/>
                  </a:cubicBezTo>
                  <a:cubicBezTo>
                    <a:pt x="1480" y="340"/>
                    <a:pt x="1384" y="405"/>
                    <a:pt x="1286" y="458"/>
                  </a:cubicBezTo>
                  <a:cubicBezTo>
                    <a:pt x="1165" y="523"/>
                    <a:pt x="1059" y="557"/>
                    <a:pt x="963" y="561"/>
                  </a:cubicBezTo>
                  <a:cubicBezTo>
                    <a:pt x="911" y="563"/>
                    <a:pt x="859" y="556"/>
                    <a:pt x="810" y="550"/>
                  </a:cubicBezTo>
                  <a:cubicBezTo>
                    <a:pt x="775" y="546"/>
                    <a:pt x="740" y="541"/>
                    <a:pt x="705" y="540"/>
                  </a:cubicBezTo>
                  <a:cubicBezTo>
                    <a:pt x="638" y="537"/>
                    <a:pt x="582" y="546"/>
                    <a:pt x="531" y="570"/>
                  </a:cubicBezTo>
                  <a:cubicBezTo>
                    <a:pt x="410" y="624"/>
                    <a:pt x="347" y="742"/>
                    <a:pt x="320" y="808"/>
                  </a:cubicBezTo>
                  <a:cubicBezTo>
                    <a:pt x="312" y="825"/>
                    <a:pt x="306" y="844"/>
                    <a:pt x="301" y="862"/>
                  </a:cubicBezTo>
                  <a:cubicBezTo>
                    <a:pt x="288" y="902"/>
                    <a:pt x="279" y="943"/>
                    <a:pt x="271" y="983"/>
                  </a:cubicBezTo>
                  <a:cubicBezTo>
                    <a:pt x="255" y="1054"/>
                    <a:pt x="239" y="1128"/>
                    <a:pt x="204" y="1200"/>
                  </a:cubicBezTo>
                  <a:cubicBezTo>
                    <a:pt x="185" y="1238"/>
                    <a:pt x="160" y="1276"/>
                    <a:pt x="136" y="1313"/>
                  </a:cubicBezTo>
                  <a:cubicBezTo>
                    <a:pt x="111" y="1352"/>
                    <a:pt x="84" y="1392"/>
                    <a:pt x="65" y="1434"/>
                  </a:cubicBezTo>
                  <a:cubicBezTo>
                    <a:pt x="11" y="1549"/>
                    <a:pt x="8" y="1671"/>
                    <a:pt x="56" y="1805"/>
                  </a:cubicBezTo>
                  <a:cubicBezTo>
                    <a:pt x="85" y="1887"/>
                    <a:pt x="128" y="1962"/>
                    <a:pt x="171" y="2032"/>
                  </a:cubicBezTo>
                  <a:cubicBezTo>
                    <a:pt x="260" y="2178"/>
                    <a:pt x="352" y="2328"/>
                    <a:pt x="506" y="2425"/>
                  </a:cubicBezTo>
                  <a:cubicBezTo>
                    <a:pt x="564" y="2461"/>
                    <a:pt x="623" y="2485"/>
                    <a:pt x="687" y="2497"/>
                  </a:cubicBezTo>
                  <a:cubicBezTo>
                    <a:pt x="867" y="2531"/>
                    <a:pt x="1049" y="2463"/>
                    <a:pt x="1242" y="2392"/>
                  </a:cubicBezTo>
                  <a:cubicBezTo>
                    <a:pt x="1367" y="2346"/>
                    <a:pt x="1497" y="2298"/>
                    <a:pt x="1634" y="2274"/>
                  </a:cubicBezTo>
                  <a:cubicBezTo>
                    <a:pt x="1661" y="2270"/>
                    <a:pt x="1688" y="2266"/>
                    <a:pt x="1713" y="2262"/>
                  </a:cubicBezTo>
                  <a:cubicBezTo>
                    <a:pt x="1767" y="2255"/>
                    <a:pt x="1823" y="2247"/>
                    <a:pt x="1878" y="2231"/>
                  </a:cubicBezTo>
                  <a:cubicBezTo>
                    <a:pt x="1998" y="2197"/>
                    <a:pt x="2113" y="2127"/>
                    <a:pt x="2209" y="2063"/>
                  </a:cubicBezTo>
                  <a:cubicBezTo>
                    <a:pt x="2419" y="1922"/>
                    <a:pt x="2780" y="1637"/>
                    <a:pt x="2833" y="1311"/>
                  </a:cubicBezTo>
                  <a:cubicBezTo>
                    <a:pt x="2850" y="1199"/>
                    <a:pt x="2833" y="1091"/>
                    <a:pt x="2776" y="962"/>
                  </a:cubicBezTo>
                  <a:cubicBezTo>
                    <a:pt x="2751" y="906"/>
                    <a:pt x="2721" y="850"/>
                    <a:pt x="2692" y="796"/>
                  </a:cubicBezTo>
                  <a:cubicBezTo>
                    <a:pt x="2664" y="745"/>
                    <a:pt x="2636" y="693"/>
                    <a:pt x="2612" y="640"/>
                  </a:cubicBezTo>
                  <a:cubicBezTo>
                    <a:pt x="2604" y="622"/>
                    <a:pt x="2597" y="606"/>
                    <a:pt x="2591" y="589"/>
                  </a:cubicBezTo>
                  <a:cubicBezTo>
                    <a:pt x="2572" y="543"/>
                    <a:pt x="2558" y="494"/>
                    <a:pt x="2544" y="447"/>
                  </a:cubicBezTo>
                  <a:cubicBezTo>
                    <a:pt x="2523" y="379"/>
                    <a:pt x="2502" y="309"/>
                    <a:pt x="2470" y="246"/>
                  </a:cubicBezTo>
                  <a:cubicBezTo>
                    <a:pt x="2408" y="121"/>
                    <a:pt x="2308" y="45"/>
                    <a:pt x="2188" y="31"/>
                  </a:cubicBezTo>
                  <a:cubicBezTo>
                    <a:pt x="2173" y="29"/>
                    <a:pt x="2158" y="28"/>
                    <a:pt x="2142" y="28"/>
                  </a:cubicBezTo>
                  <a:cubicBezTo>
                    <a:pt x="1957" y="28"/>
                    <a:pt x="1753" y="151"/>
                    <a:pt x="1575" y="2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39" name="Freeform 26">
              <a:extLst>
                <a:ext uri="{FF2B5EF4-FFF2-40B4-BE49-F238E27FC236}">
                  <a16:creationId xmlns:a16="http://schemas.microsoft.com/office/drawing/2014/main" id="{18058072-8BAB-4AA0-8B8A-73666D2159AD}"/>
                </a:ext>
              </a:extLst>
            </p:cNvPr>
            <p:cNvSpPr>
              <a:spLocks noEditPoints="1"/>
            </p:cNvSpPr>
            <p:nvPr/>
          </p:nvSpPr>
          <p:spPr bwMode="auto">
            <a:xfrm>
              <a:off x="4686" y="1451"/>
              <a:ext cx="2204" cy="1946"/>
            </a:xfrm>
            <a:custGeom>
              <a:avLst/>
              <a:gdLst>
                <a:gd name="T0" fmla="*/ 523 w 2978"/>
                <a:gd name="T1" fmla="*/ 2541 h 2629"/>
                <a:gd name="T2" fmla="*/ 523 w 2978"/>
                <a:gd name="T3" fmla="*/ 2541 h 2629"/>
                <a:gd name="T4" fmla="*/ 171 w 2978"/>
                <a:gd name="T5" fmla="*/ 2128 h 2629"/>
                <a:gd name="T6" fmla="*/ 60 w 2978"/>
                <a:gd name="T7" fmla="*/ 1496 h 2629"/>
                <a:gd name="T8" fmla="*/ 205 w 2978"/>
                <a:gd name="T9" fmla="*/ 1251 h 2629"/>
                <a:gd name="T10" fmla="*/ 307 w 2978"/>
                <a:gd name="T11" fmla="*/ 897 h 2629"/>
                <a:gd name="T12" fmla="*/ 552 w 2978"/>
                <a:gd name="T13" fmla="*/ 589 h 2629"/>
                <a:gd name="T14" fmla="*/ 846 w 2978"/>
                <a:gd name="T15" fmla="*/ 569 h 2629"/>
                <a:gd name="T16" fmla="*/ 1330 w 2978"/>
                <a:gd name="T17" fmla="*/ 480 h 2629"/>
                <a:gd name="T18" fmla="*/ 1646 w 2978"/>
                <a:gd name="T19" fmla="*/ 280 h 2629"/>
                <a:gd name="T20" fmla="*/ 2474 w 2978"/>
                <a:gd name="T21" fmla="*/ 103 h 2629"/>
                <a:gd name="T22" fmla="*/ 2666 w 2978"/>
                <a:gd name="T23" fmla="*/ 464 h 2629"/>
                <a:gd name="T24" fmla="*/ 2821 w 2978"/>
                <a:gd name="T25" fmla="*/ 829 h 2629"/>
                <a:gd name="T26" fmla="*/ 2972 w 2978"/>
                <a:gd name="T27" fmla="*/ 1222 h 2629"/>
                <a:gd name="T28" fmla="*/ 2738 w 2978"/>
                <a:gd name="T29" fmla="*/ 1802 h 2629"/>
                <a:gd name="T30" fmla="*/ 2313 w 2978"/>
                <a:gd name="T31" fmla="*/ 2162 h 2629"/>
                <a:gd name="T32" fmla="*/ 1793 w 2978"/>
                <a:gd name="T33" fmla="*/ 2371 h 2629"/>
                <a:gd name="T34" fmla="*/ 1299 w 2978"/>
                <a:gd name="T35" fmla="*/ 2507 h 2629"/>
                <a:gd name="T36" fmla="*/ 820 w 2978"/>
                <a:gd name="T37" fmla="*/ 2627 h 2629"/>
                <a:gd name="T38" fmla="*/ 1646 w 2978"/>
                <a:gd name="T39" fmla="*/ 280 h 2629"/>
                <a:gd name="T40" fmla="*/ 1330 w 2978"/>
                <a:gd name="T41" fmla="*/ 481 h 2629"/>
                <a:gd name="T42" fmla="*/ 846 w 2978"/>
                <a:gd name="T43" fmla="*/ 570 h 2629"/>
                <a:gd name="T44" fmla="*/ 700 w 2978"/>
                <a:gd name="T45" fmla="*/ 558 h 2629"/>
                <a:gd name="T46" fmla="*/ 395 w 2978"/>
                <a:gd name="T47" fmla="*/ 721 h 2629"/>
                <a:gd name="T48" fmla="*/ 276 w 2978"/>
                <a:gd name="T49" fmla="*/ 1025 h 2629"/>
                <a:gd name="T50" fmla="*/ 135 w 2978"/>
                <a:gd name="T51" fmla="*/ 1369 h 2629"/>
                <a:gd name="T52" fmla="*/ 33 w 2978"/>
                <a:gd name="T53" fmla="*/ 1832 h 2629"/>
                <a:gd name="T54" fmla="*/ 323 w 2978"/>
                <a:gd name="T55" fmla="*/ 2354 h 2629"/>
                <a:gd name="T56" fmla="*/ 713 w 2978"/>
                <a:gd name="T57" fmla="*/ 2616 h 2629"/>
                <a:gd name="T58" fmla="*/ 1299 w 2978"/>
                <a:gd name="T59" fmla="*/ 2507 h 2629"/>
                <a:gd name="T60" fmla="*/ 1793 w 2978"/>
                <a:gd name="T61" fmla="*/ 2370 h 2629"/>
                <a:gd name="T62" fmla="*/ 2313 w 2978"/>
                <a:gd name="T63" fmla="*/ 2161 h 2629"/>
                <a:gd name="T64" fmla="*/ 2737 w 2978"/>
                <a:gd name="T65" fmla="*/ 1802 h 2629"/>
                <a:gd name="T66" fmla="*/ 2972 w 2978"/>
                <a:gd name="T67" fmla="*/ 1222 h 2629"/>
                <a:gd name="T68" fmla="*/ 2820 w 2978"/>
                <a:gd name="T69" fmla="*/ 829 h 2629"/>
                <a:gd name="T70" fmla="*/ 2665 w 2978"/>
                <a:gd name="T71" fmla="*/ 464 h 2629"/>
                <a:gd name="T72" fmla="*/ 2473 w 2978"/>
                <a:gd name="T73" fmla="*/ 103 h 2629"/>
                <a:gd name="T74" fmla="*/ 2241 w 2978"/>
                <a:gd name="T75" fmla="*/ 22 h 2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78" h="2629">
                  <a:moveTo>
                    <a:pt x="713" y="2617"/>
                  </a:moveTo>
                  <a:cubicBezTo>
                    <a:pt x="647" y="2604"/>
                    <a:pt x="584" y="2579"/>
                    <a:pt x="523" y="2541"/>
                  </a:cubicBezTo>
                  <a:cubicBezTo>
                    <a:pt x="523" y="2541"/>
                    <a:pt x="523" y="2541"/>
                    <a:pt x="523" y="2541"/>
                  </a:cubicBezTo>
                  <a:cubicBezTo>
                    <a:pt x="523" y="2541"/>
                    <a:pt x="523" y="2541"/>
                    <a:pt x="523" y="2541"/>
                  </a:cubicBezTo>
                  <a:cubicBezTo>
                    <a:pt x="451" y="2496"/>
                    <a:pt x="385" y="2435"/>
                    <a:pt x="322" y="2355"/>
                  </a:cubicBezTo>
                  <a:cubicBezTo>
                    <a:pt x="265" y="2282"/>
                    <a:pt x="215" y="2200"/>
                    <a:pt x="171" y="2128"/>
                  </a:cubicBezTo>
                  <a:cubicBezTo>
                    <a:pt x="115" y="2036"/>
                    <a:pt x="60" y="1937"/>
                    <a:pt x="32" y="1832"/>
                  </a:cubicBezTo>
                  <a:cubicBezTo>
                    <a:pt x="0" y="1712"/>
                    <a:pt x="9" y="1602"/>
                    <a:pt x="60" y="1496"/>
                  </a:cubicBezTo>
                  <a:cubicBezTo>
                    <a:pt x="80" y="1453"/>
                    <a:pt x="108" y="1410"/>
                    <a:pt x="134" y="1369"/>
                  </a:cubicBezTo>
                  <a:cubicBezTo>
                    <a:pt x="159" y="1331"/>
                    <a:pt x="185" y="1291"/>
                    <a:pt x="205" y="1251"/>
                  </a:cubicBezTo>
                  <a:cubicBezTo>
                    <a:pt x="242" y="1176"/>
                    <a:pt x="259" y="1099"/>
                    <a:pt x="275" y="1025"/>
                  </a:cubicBezTo>
                  <a:cubicBezTo>
                    <a:pt x="284" y="983"/>
                    <a:pt x="294" y="940"/>
                    <a:pt x="307" y="897"/>
                  </a:cubicBezTo>
                  <a:cubicBezTo>
                    <a:pt x="327" y="833"/>
                    <a:pt x="357" y="771"/>
                    <a:pt x="394" y="721"/>
                  </a:cubicBezTo>
                  <a:cubicBezTo>
                    <a:pt x="439" y="660"/>
                    <a:pt x="492" y="616"/>
                    <a:pt x="552" y="589"/>
                  </a:cubicBezTo>
                  <a:cubicBezTo>
                    <a:pt x="597" y="569"/>
                    <a:pt x="645" y="559"/>
                    <a:pt x="700" y="558"/>
                  </a:cubicBezTo>
                  <a:cubicBezTo>
                    <a:pt x="749" y="557"/>
                    <a:pt x="798" y="563"/>
                    <a:pt x="846" y="569"/>
                  </a:cubicBezTo>
                  <a:cubicBezTo>
                    <a:pt x="898" y="576"/>
                    <a:pt x="951" y="583"/>
                    <a:pt x="1006" y="581"/>
                  </a:cubicBezTo>
                  <a:cubicBezTo>
                    <a:pt x="1103" y="577"/>
                    <a:pt x="1209" y="544"/>
                    <a:pt x="1330" y="480"/>
                  </a:cubicBezTo>
                  <a:cubicBezTo>
                    <a:pt x="1437" y="424"/>
                    <a:pt x="1540" y="353"/>
                    <a:pt x="1640" y="284"/>
                  </a:cubicBezTo>
                  <a:cubicBezTo>
                    <a:pt x="1646" y="280"/>
                    <a:pt x="1646" y="280"/>
                    <a:pt x="1646" y="280"/>
                  </a:cubicBezTo>
                  <a:cubicBezTo>
                    <a:pt x="1848" y="140"/>
                    <a:pt x="2083" y="0"/>
                    <a:pt x="2291" y="24"/>
                  </a:cubicBezTo>
                  <a:cubicBezTo>
                    <a:pt x="2359" y="33"/>
                    <a:pt x="2420" y="59"/>
                    <a:pt x="2474" y="103"/>
                  </a:cubicBezTo>
                  <a:cubicBezTo>
                    <a:pt x="2520" y="141"/>
                    <a:pt x="2559" y="191"/>
                    <a:pt x="2590" y="253"/>
                  </a:cubicBezTo>
                  <a:cubicBezTo>
                    <a:pt x="2623" y="319"/>
                    <a:pt x="2645" y="392"/>
                    <a:pt x="2666" y="464"/>
                  </a:cubicBezTo>
                  <a:cubicBezTo>
                    <a:pt x="2681" y="513"/>
                    <a:pt x="2696" y="564"/>
                    <a:pt x="2715" y="613"/>
                  </a:cubicBezTo>
                  <a:cubicBezTo>
                    <a:pt x="2744" y="687"/>
                    <a:pt x="2783" y="759"/>
                    <a:pt x="2821" y="829"/>
                  </a:cubicBezTo>
                  <a:cubicBezTo>
                    <a:pt x="2865" y="911"/>
                    <a:pt x="2911" y="996"/>
                    <a:pt x="2941" y="1085"/>
                  </a:cubicBezTo>
                  <a:cubicBezTo>
                    <a:pt x="2957" y="1132"/>
                    <a:pt x="2967" y="1177"/>
                    <a:pt x="2972" y="1222"/>
                  </a:cubicBezTo>
                  <a:cubicBezTo>
                    <a:pt x="2978" y="1272"/>
                    <a:pt x="2977" y="1320"/>
                    <a:pt x="2969" y="1370"/>
                  </a:cubicBezTo>
                  <a:cubicBezTo>
                    <a:pt x="2946" y="1510"/>
                    <a:pt x="2869" y="1655"/>
                    <a:pt x="2738" y="1802"/>
                  </a:cubicBezTo>
                  <a:cubicBezTo>
                    <a:pt x="2681" y="1866"/>
                    <a:pt x="2614" y="1931"/>
                    <a:pt x="2538" y="1994"/>
                  </a:cubicBezTo>
                  <a:cubicBezTo>
                    <a:pt x="2470" y="2051"/>
                    <a:pt x="2394" y="2108"/>
                    <a:pt x="2313" y="2162"/>
                  </a:cubicBezTo>
                  <a:cubicBezTo>
                    <a:pt x="2212" y="2229"/>
                    <a:pt x="2092" y="2303"/>
                    <a:pt x="1965" y="2339"/>
                  </a:cubicBezTo>
                  <a:cubicBezTo>
                    <a:pt x="1908" y="2355"/>
                    <a:pt x="1849" y="2363"/>
                    <a:pt x="1793" y="2371"/>
                  </a:cubicBezTo>
                  <a:cubicBezTo>
                    <a:pt x="1766" y="2375"/>
                    <a:pt x="1738" y="2379"/>
                    <a:pt x="1710" y="2384"/>
                  </a:cubicBezTo>
                  <a:cubicBezTo>
                    <a:pt x="1566" y="2409"/>
                    <a:pt x="1430" y="2459"/>
                    <a:pt x="1299" y="2507"/>
                  </a:cubicBezTo>
                  <a:cubicBezTo>
                    <a:pt x="1162" y="2558"/>
                    <a:pt x="1033" y="2606"/>
                    <a:pt x="904" y="2622"/>
                  </a:cubicBezTo>
                  <a:cubicBezTo>
                    <a:pt x="875" y="2625"/>
                    <a:pt x="847" y="2627"/>
                    <a:pt x="820" y="2627"/>
                  </a:cubicBezTo>
                  <a:cubicBezTo>
                    <a:pt x="783" y="2627"/>
                    <a:pt x="748" y="2624"/>
                    <a:pt x="713" y="2617"/>
                  </a:cubicBezTo>
                  <a:moveTo>
                    <a:pt x="1646" y="280"/>
                  </a:moveTo>
                  <a:cubicBezTo>
                    <a:pt x="1641" y="284"/>
                    <a:pt x="1641" y="284"/>
                    <a:pt x="1641" y="284"/>
                  </a:cubicBezTo>
                  <a:cubicBezTo>
                    <a:pt x="1540" y="354"/>
                    <a:pt x="1437" y="425"/>
                    <a:pt x="1330" y="481"/>
                  </a:cubicBezTo>
                  <a:cubicBezTo>
                    <a:pt x="1209" y="545"/>
                    <a:pt x="1103" y="578"/>
                    <a:pt x="1006" y="581"/>
                  </a:cubicBezTo>
                  <a:cubicBezTo>
                    <a:pt x="951" y="584"/>
                    <a:pt x="898" y="577"/>
                    <a:pt x="846" y="570"/>
                  </a:cubicBezTo>
                  <a:cubicBezTo>
                    <a:pt x="801" y="564"/>
                    <a:pt x="755" y="558"/>
                    <a:pt x="710" y="558"/>
                  </a:cubicBezTo>
                  <a:cubicBezTo>
                    <a:pt x="706" y="558"/>
                    <a:pt x="703" y="558"/>
                    <a:pt x="700" y="558"/>
                  </a:cubicBezTo>
                  <a:cubicBezTo>
                    <a:pt x="645" y="559"/>
                    <a:pt x="597" y="570"/>
                    <a:pt x="552" y="590"/>
                  </a:cubicBezTo>
                  <a:cubicBezTo>
                    <a:pt x="492" y="617"/>
                    <a:pt x="439" y="661"/>
                    <a:pt x="395" y="721"/>
                  </a:cubicBezTo>
                  <a:cubicBezTo>
                    <a:pt x="357" y="772"/>
                    <a:pt x="327" y="833"/>
                    <a:pt x="308" y="897"/>
                  </a:cubicBezTo>
                  <a:cubicBezTo>
                    <a:pt x="295" y="940"/>
                    <a:pt x="285" y="983"/>
                    <a:pt x="276" y="1025"/>
                  </a:cubicBezTo>
                  <a:cubicBezTo>
                    <a:pt x="260" y="1100"/>
                    <a:pt x="243" y="1176"/>
                    <a:pt x="206" y="1251"/>
                  </a:cubicBezTo>
                  <a:cubicBezTo>
                    <a:pt x="186" y="1291"/>
                    <a:pt x="160" y="1331"/>
                    <a:pt x="135" y="1369"/>
                  </a:cubicBezTo>
                  <a:cubicBezTo>
                    <a:pt x="108" y="1410"/>
                    <a:pt x="81" y="1453"/>
                    <a:pt x="60" y="1496"/>
                  </a:cubicBezTo>
                  <a:cubicBezTo>
                    <a:pt x="10" y="1602"/>
                    <a:pt x="1" y="1712"/>
                    <a:pt x="33" y="1832"/>
                  </a:cubicBezTo>
                  <a:cubicBezTo>
                    <a:pt x="60" y="1937"/>
                    <a:pt x="116" y="2036"/>
                    <a:pt x="172" y="2127"/>
                  </a:cubicBezTo>
                  <a:cubicBezTo>
                    <a:pt x="216" y="2200"/>
                    <a:pt x="265" y="2281"/>
                    <a:pt x="323" y="2354"/>
                  </a:cubicBezTo>
                  <a:cubicBezTo>
                    <a:pt x="386" y="2435"/>
                    <a:pt x="452" y="2495"/>
                    <a:pt x="523" y="2540"/>
                  </a:cubicBezTo>
                  <a:cubicBezTo>
                    <a:pt x="585" y="2579"/>
                    <a:pt x="647" y="2604"/>
                    <a:pt x="713" y="2616"/>
                  </a:cubicBezTo>
                  <a:cubicBezTo>
                    <a:pt x="773" y="2628"/>
                    <a:pt x="836" y="2629"/>
                    <a:pt x="904" y="2621"/>
                  </a:cubicBezTo>
                  <a:cubicBezTo>
                    <a:pt x="1032" y="2605"/>
                    <a:pt x="1162" y="2557"/>
                    <a:pt x="1299" y="2507"/>
                  </a:cubicBezTo>
                  <a:cubicBezTo>
                    <a:pt x="1430" y="2458"/>
                    <a:pt x="1566" y="2408"/>
                    <a:pt x="1710" y="2383"/>
                  </a:cubicBezTo>
                  <a:cubicBezTo>
                    <a:pt x="1738" y="2378"/>
                    <a:pt x="1766" y="2374"/>
                    <a:pt x="1793" y="2370"/>
                  </a:cubicBezTo>
                  <a:cubicBezTo>
                    <a:pt x="1849" y="2363"/>
                    <a:pt x="1908" y="2354"/>
                    <a:pt x="1965" y="2338"/>
                  </a:cubicBezTo>
                  <a:cubicBezTo>
                    <a:pt x="2092" y="2302"/>
                    <a:pt x="2212" y="2229"/>
                    <a:pt x="2313" y="2161"/>
                  </a:cubicBezTo>
                  <a:cubicBezTo>
                    <a:pt x="2394" y="2107"/>
                    <a:pt x="2469" y="2051"/>
                    <a:pt x="2538" y="1993"/>
                  </a:cubicBezTo>
                  <a:cubicBezTo>
                    <a:pt x="2613" y="1930"/>
                    <a:pt x="2680" y="1866"/>
                    <a:pt x="2737" y="1802"/>
                  </a:cubicBezTo>
                  <a:cubicBezTo>
                    <a:pt x="2868" y="1655"/>
                    <a:pt x="2946" y="1509"/>
                    <a:pt x="2968" y="1370"/>
                  </a:cubicBezTo>
                  <a:cubicBezTo>
                    <a:pt x="2976" y="1320"/>
                    <a:pt x="2977" y="1272"/>
                    <a:pt x="2972" y="1222"/>
                  </a:cubicBezTo>
                  <a:cubicBezTo>
                    <a:pt x="2967" y="1177"/>
                    <a:pt x="2956" y="1132"/>
                    <a:pt x="2940" y="1085"/>
                  </a:cubicBezTo>
                  <a:cubicBezTo>
                    <a:pt x="2911" y="996"/>
                    <a:pt x="2865" y="911"/>
                    <a:pt x="2820" y="829"/>
                  </a:cubicBezTo>
                  <a:cubicBezTo>
                    <a:pt x="2783" y="759"/>
                    <a:pt x="2744" y="687"/>
                    <a:pt x="2715" y="613"/>
                  </a:cubicBezTo>
                  <a:cubicBezTo>
                    <a:pt x="2696" y="565"/>
                    <a:pt x="2680" y="513"/>
                    <a:pt x="2665" y="464"/>
                  </a:cubicBezTo>
                  <a:cubicBezTo>
                    <a:pt x="2644" y="393"/>
                    <a:pt x="2622" y="319"/>
                    <a:pt x="2589" y="253"/>
                  </a:cubicBezTo>
                  <a:cubicBezTo>
                    <a:pt x="2558" y="192"/>
                    <a:pt x="2519" y="142"/>
                    <a:pt x="2473" y="103"/>
                  </a:cubicBezTo>
                  <a:cubicBezTo>
                    <a:pt x="2420" y="60"/>
                    <a:pt x="2359" y="33"/>
                    <a:pt x="2291" y="25"/>
                  </a:cubicBezTo>
                  <a:cubicBezTo>
                    <a:pt x="2274" y="23"/>
                    <a:pt x="2258" y="22"/>
                    <a:pt x="2241" y="22"/>
                  </a:cubicBezTo>
                  <a:cubicBezTo>
                    <a:pt x="2047" y="22"/>
                    <a:pt x="1833" y="151"/>
                    <a:pt x="1646" y="28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40" name="Freeform 27">
              <a:extLst>
                <a:ext uri="{FF2B5EF4-FFF2-40B4-BE49-F238E27FC236}">
                  <a16:creationId xmlns:a16="http://schemas.microsoft.com/office/drawing/2014/main" id="{9A222500-68B2-4F3D-A209-86B83D49EDEC}"/>
                </a:ext>
              </a:extLst>
            </p:cNvPr>
            <p:cNvSpPr>
              <a:spLocks noEditPoints="1"/>
            </p:cNvSpPr>
            <p:nvPr/>
          </p:nvSpPr>
          <p:spPr bwMode="auto">
            <a:xfrm>
              <a:off x="4649" y="1424"/>
              <a:ext cx="2267" cy="1984"/>
            </a:xfrm>
            <a:custGeom>
              <a:avLst/>
              <a:gdLst>
                <a:gd name="T0" fmla="*/ 543 w 3063"/>
                <a:gd name="T1" fmla="*/ 2586 h 2681"/>
                <a:gd name="T2" fmla="*/ 101 w 3063"/>
                <a:gd name="T3" fmla="*/ 2048 h 2681"/>
                <a:gd name="T4" fmla="*/ 56 w 3063"/>
                <a:gd name="T5" fmla="*/ 1493 h 2681"/>
                <a:gd name="T6" fmla="*/ 166 w 3063"/>
                <a:gd name="T7" fmla="*/ 1318 h 2681"/>
                <a:gd name="T8" fmla="*/ 289 w 3063"/>
                <a:gd name="T9" fmla="*/ 1001 h 2681"/>
                <a:gd name="T10" fmla="*/ 378 w 3063"/>
                <a:gd name="T11" fmla="*/ 730 h 2681"/>
                <a:gd name="T12" fmla="*/ 545 w 3063"/>
                <a:gd name="T13" fmla="*/ 564 h 2681"/>
                <a:gd name="T14" fmla="*/ 985 w 3063"/>
                <a:gd name="T15" fmla="*/ 531 h 2681"/>
                <a:gd name="T16" fmla="*/ 1103 w 3063"/>
                <a:gd name="T17" fmla="*/ 511 h 2681"/>
                <a:gd name="T18" fmla="*/ 1427 w 3063"/>
                <a:gd name="T19" fmla="*/ 369 h 2681"/>
                <a:gd name="T20" fmla="*/ 1659 w 3063"/>
                <a:gd name="T21" fmla="*/ 207 h 2681"/>
                <a:gd name="T22" fmla="*/ 2141 w 3063"/>
                <a:gd name="T23" fmla="*/ 11 h 2681"/>
                <a:gd name="T24" fmla="*/ 2285 w 3063"/>
                <a:gd name="T25" fmla="*/ 0 h 2681"/>
                <a:gd name="T26" fmla="*/ 2421 w 3063"/>
                <a:gd name="T27" fmla="*/ 21 h 2681"/>
                <a:gd name="T28" fmla="*/ 2648 w 3063"/>
                <a:gd name="T29" fmla="*/ 221 h 2681"/>
                <a:gd name="T30" fmla="*/ 2781 w 3063"/>
                <a:gd name="T31" fmla="*/ 596 h 2681"/>
                <a:gd name="T32" fmla="*/ 2896 w 3063"/>
                <a:gd name="T33" fmla="*/ 839 h 2681"/>
                <a:gd name="T34" fmla="*/ 3052 w 3063"/>
                <a:gd name="T35" fmla="*/ 1384 h 2681"/>
                <a:gd name="T36" fmla="*/ 2736 w 3063"/>
                <a:gd name="T37" fmla="*/ 1947 h 2681"/>
                <a:gd name="T38" fmla="*/ 2011 w 3063"/>
                <a:gd name="T39" fmla="*/ 2433 h 2681"/>
                <a:gd name="T40" fmla="*/ 1744 w 3063"/>
                <a:gd name="T41" fmla="*/ 2489 h 2681"/>
                <a:gd name="T42" fmla="*/ 1334 w 3063"/>
                <a:gd name="T43" fmla="*/ 2588 h 2681"/>
                <a:gd name="T44" fmla="*/ 1005 w 3063"/>
                <a:gd name="T45" fmla="*/ 2669 h 2681"/>
                <a:gd name="T46" fmla="*/ 760 w 3063"/>
                <a:gd name="T47" fmla="*/ 2668 h 2681"/>
                <a:gd name="T48" fmla="*/ 1947 w 3063"/>
                <a:gd name="T49" fmla="*/ 63 h 2681"/>
                <a:gd name="T50" fmla="*/ 1531 w 3063"/>
                <a:gd name="T51" fmla="*/ 297 h 2681"/>
                <a:gd name="T52" fmla="*/ 1174 w 3063"/>
                <a:gd name="T53" fmla="*/ 496 h 2681"/>
                <a:gd name="T54" fmla="*/ 1086 w 3063"/>
                <a:gd name="T55" fmla="*/ 515 h 2681"/>
                <a:gd name="T56" fmla="*/ 826 w 3063"/>
                <a:gd name="T57" fmla="*/ 530 h 2681"/>
                <a:gd name="T58" fmla="*/ 485 w 3063"/>
                <a:gd name="T59" fmla="*/ 604 h 2681"/>
                <a:gd name="T60" fmla="*/ 316 w 3063"/>
                <a:gd name="T61" fmla="*/ 881 h 2681"/>
                <a:gd name="T62" fmla="*/ 219 w 3063"/>
                <a:gd name="T63" fmla="*/ 1239 h 2681"/>
                <a:gd name="T64" fmla="*/ 142 w 3063"/>
                <a:gd name="T65" fmla="*/ 1352 h 2681"/>
                <a:gd name="T66" fmla="*/ 13 w 3063"/>
                <a:gd name="T67" fmla="*/ 1779 h 2681"/>
                <a:gd name="T68" fmla="*/ 165 w 3063"/>
                <a:gd name="T69" fmla="*/ 2160 h 2681"/>
                <a:gd name="T70" fmla="*/ 760 w 3063"/>
                <a:gd name="T71" fmla="*/ 2668 h 2681"/>
                <a:gd name="T72" fmla="*/ 1255 w 3063"/>
                <a:gd name="T73" fmla="*/ 2610 h 2681"/>
                <a:gd name="T74" fmla="*/ 1738 w 3063"/>
                <a:gd name="T75" fmla="*/ 2489 h 2681"/>
                <a:gd name="T76" fmla="*/ 1956 w 3063"/>
                <a:gd name="T77" fmla="*/ 2449 h 2681"/>
                <a:gd name="T78" fmla="*/ 2378 w 3063"/>
                <a:gd name="T79" fmla="*/ 2229 h 2681"/>
                <a:gd name="T80" fmla="*/ 2949 w 3063"/>
                <a:gd name="T81" fmla="*/ 1677 h 2681"/>
                <a:gd name="T82" fmla="*/ 3002 w 3063"/>
                <a:gd name="T83" fmla="*/ 1065 h 2681"/>
                <a:gd name="T84" fmla="*/ 2818 w 3063"/>
                <a:gd name="T85" fmla="*/ 686 h 2681"/>
                <a:gd name="T86" fmla="*/ 2736 w 3063"/>
                <a:gd name="T87" fmla="*/ 458 h 2681"/>
                <a:gd name="T88" fmla="*/ 2553 w 3063"/>
                <a:gd name="T89" fmla="*/ 101 h 2681"/>
                <a:gd name="T90" fmla="*/ 2324 w 3063"/>
                <a:gd name="T91" fmla="*/ 3 h 2681"/>
                <a:gd name="T92" fmla="*/ 2277 w 3063"/>
                <a:gd name="T93" fmla="*/ 1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63" h="2681">
                  <a:moveTo>
                    <a:pt x="760" y="2668"/>
                  </a:moveTo>
                  <a:cubicBezTo>
                    <a:pt x="683" y="2655"/>
                    <a:pt x="612" y="2628"/>
                    <a:pt x="543" y="2586"/>
                  </a:cubicBezTo>
                  <a:cubicBezTo>
                    <a:pt x="369" y="2481"/>
                    <a:pt x="256" y="2311"/>
                    <a:pt x="165" y="2161"/>
                  </a:cubicBezTo>
                  <a:cubicBezTo>
                    <a:pt x="139" y="2119"/>
                    <a:pt x="119" y="2083"/>
                    <a:pt x="101" y="2048"/>
                  </a:cubicBezTo>
                  <a:cubicBezTo>
                    <a:pt x="52" y="1952"/>
                    <a:pt x="23" y="1864"/>
                    <a:pt x="13" y="1779"/>
                  </a:cubicBezTo>
                  <a:cubicBezTo>
                    <a:pt x="0" y="1677"/>
                    <a:pt x="14" y="1583"/>
                    <a:pt x="56" y="1493"/>
                  </a:cubicBezTo>
                  <a:cubicBezTo>
                    <a:pt x="79" y="1443"/>
                    <a:pt x="112" y="1394"/>
                    <a:pt x="141" y="1352"/>
                  </a:cubicBezTo>
                  <a:cubicBezTo>
                    <a:pt x="149" y="1340"/>
                    <a:pt x="157" y="1329"/>
                    <a:pt x="166" y="1318"/>
                  </a:cubicBezTo>
                  <a:cubicBezTo>
                    <a:pt x="184" y="1292"/>
                    <a:pt x="204" y="1266"/>
                    <a:pt x="218" y="1238"/>
                  </a:cubicBezTo>
                  <a:cubicBezTo>
                    <a:pt x="257" y="1162"/>
                    <a:pt x="273" y="1080"/>
                    <a:pt x="289" y="1001"/>
                  </a:cubicBezTo>
                  <a:cubicBezTo>
                    <a:pt x="297" y="962"/>
                    <a:pt x="305" y="921"/>
                    <a:pt x="315" y="881"/>
                  </a:cubicBezTo>
                  <a:cubicBezTo>
                    <a:pt x="330" y="828"/>
                    <a:pt x="351" y="776"/>
                    <a:pt x="378" y="730"/>
                  </a:cubicBezTo>
                  <a:cubicBezTo>
                    <a:pt x="408" y="678"/>
                    <a:pt x="444" y="636"/>
                    <a:pt x="485" y="603"/>
                  </a:cubicBezTo>
                  <a:cubicBezTo>
                    <a:pt x="505" y="587"/>
                    <a:pt x="525" y="575"/>
                    <a:pt x="545" y="564"/>
                  </a:cubicBezTo>
                  <a:cubicBezTo>
                    <a:pt x="640" y="516"/>
                    <a:pt x="730" y="522"/>
                    <a:pt x="826" y="529"/>
                  </a:cubicBezTo>
                  <a:cubicBezTo>
                    <a:pt x="878" y="533"/>
                    <a:pt x="931" y="536"/>
                    <a:pt x="985" y="531"/>
                  </a:cubicBezTo>
                  <a:cubicBezTo>
                    <a:pt x="1018" y="528"/>
                    <a:pt x="1053" y="521"/>
                    <a:pt x="1086" y="514"/>
                  </a:cubicBezTo>
                  <a:cubicBezTo>
                    <a:pt x="1092" y="513"/>
                    <a:pt x="1097" y="512"/>
                    <a:pt x="1103" y="511"/>
                  </a:cubicBezTo>
                  <a:cubicBezTo>
                    <a:pt x="1125" y="506"/>
                    <a:pt x="1150" y="501"/>
                    <a:pt x="1174" y="495"/>
                  </a:cubicBezTo>
                  <a:cubicBezTo>
                    <a:pt x="1250" y="474"/>
                    <a:pt x="1331" y="434"/>
                    <a:pt x="1427" y="369"/>
                  </a:cubicBezTo>
                  <a:cubicBezTo>
                    <a:pt x="1462" y="346"/>
                    <a:pt x="1497" y="321"/>
                    <a:pt x="1530" y="297"/>
                  </a:cubicBezTo>
                  <a:cubicBezTo>
                    <a:pt x="1572" y="267"/>
                    <a:pt x="1615" y="235"/>
                    <a:pt x="1659" y="207"/>
                  </a:cubicBezTo>
                  <a:cubicBezTo>
                    <a:pt x="1748" y="150"/>
                    <a:pt x="1850" y="98"/>
                    <a:pt x="1946" y="62"/>
                  </a:cubicBezTo>
                  <a:cubicBezTo>
                    <a:pt x="2015" y="37"/>
                    <a:pt x="2076" y="21"/>
                    <a:pt x="2141" y="11"/>
                  </a:cubicBezTo>
                  <a:cubicBezTo>
                    <a:pt x="2192" y="4"/>
                    <a:pt x="2236" y="0"/>
                    <a:pt x="2277" y="0"/>
                  </a:cubicBezTo>
                  <a:cubicBezTo>
                    <a:pt x="2280" y="0"/>
                    <a:pt x="2282" y="0"/>
                    <a:pt x="2285" y="0"/>
                  </a:cubicBezTo>
                  <a:cubicBezTo>
                    <a:pt x="2299" y="0"/>
                    <a:pt x="2312" y="1"/>
                    <a:pt x="2325" y="2"/>
                  </a:cubicBezTo>
                  <a:cubicBezTo>
                    <a:pt x="2359" y="5"/>
                    <a:pt x="2391" y="11"/>
                    <a:pt x="2421" y="21"/>
                  </a:cubicBezTo>
                  <a:cubicBezTo>
                    <a:pt x="2469" y="38"/>
                    <a:pt x="2514" y="64"/>
                    <a:pt x="2554" y="100"/>
                  </a:cubicBezTo>
                  <a:cubicBezTo>
                    <a:pt x="2590" y="134"/>
                    <a:pt x="2622" y="174"/>
                    <a:pt x="2648" y="221"/>
                  </a:cubicBezTo>
                  <a:cubicBezTo>
                    <a:pt x="2688" y="295"/>
                    <a:pt x="2713" y="378"/>
                    <a:pt x="2737" y="458"/>
                  </a:cubicBezTo>
                  <a:cubicBezTo>
                    <a:pt x="2751" y="504"/>
                    <a:pt x="2765" y="551"/>
                    <a:pt x="2781" y="596"/>
                  </a:cubicBezTo>
                  <a:cubicBezTo>
                    <a:pt x="2792" y="624"/>
                    <a:pt x="2804" y="654"/>
                    <a:pt x="2819" y="686"/>
                  </a:cubicBezTo>
                  <a:cubicBezTo>
                    <a:pt x="2843" y="738"/>
                    <a:pt x="2870" y="789"/>
                    <a:pt x="2896" y="839"/>
                  </a:cubicBezTo>
                  <a:cubicBezTo>
                    <a:pt x="2934" y="912"/>
                    <a:pt x="2973" y="988"/>
                    <a:pt x="3003" y="1065"/>
                  </a:cubicBezTo>
                  <a:cubicBezTo>
                    <a:pt x="3047" y="1179"/>
                    <a:pt x="3063" y="1280"/>
                    <a:pt x="3052" y="1384"/>
                  </a:cubicBezTo>
                  <a:cubicBezTo>
                    <a:pt x="3042" y="1480"/>
                    <a:pt x="3008" y="1578"/>
                    <a:pt x="2950" y="1678"/>
                  </a:cubicBezTo>
                  <a:cubicBezTo>
                    <a:pt x="2897" y="1769"/>
                    <a:pt x="2825" y="1860"/>
                    <a:pt x="2736" y="1947"/>
                  </a:cubicBezTo>
                  <a:cubicBezTo>
                    <a:pt x="2643" y="2037"/>
                    <a:pt x="2530" y="2127"/>
                    <a:pt x="2379" y="2230"/>
                  </a:cubicBezTo>
                  <a:cubicBezTo>
                    <a:pt x="2264" y="2308"/>
                    <a:pt x="2141" y="2389"/>
                    <a:pt x="2011" y="2433"/>
                  </a:cubicBezTo>
                  <a:cubicBezTo>
                    <a:pt x="1993" y="2439"/>
                    <a:pt x="1975" y="2445"/>
                    <a:pt x="1956" y="2450"/>
                  </a:cubicBezTo>
                  <a:cubicBezTo>
                    <a:pt x="1886" y="2468"/>
                    <a:pt x="1817" y="2478"/>
                    <a:pt x="1744" y="2489"/>
                  </a:cubicBezTo>
                  <a:cubicBezTo>
                    <a:pt x="1738" y="2490"/>
                    <a:pt x="1738" y="2490"/>
                    <a:pt x="1738" y="2490"/>
                  </a:cubicBezTo>
                  <a:cubicBezTo>
                    <a:pt x="1595" y="2511"/>
                    <a:pt x="1462" y="2550"/>
                    <a:pt x="1334" y="2588"/>
                  </a:cubicBezTo>
                  <a:cubicBezTo>
                    <a:pt x="1308" y="2595"/>
                    <a:pt x="1281" y="2603"/>
                    <a:pt x="1255" y="2611"/>
                  </a:cubicBezTo>
                  <a:cubicBezTo>
                    <a:pt x="1175" y="2633"/>
                    <a:pt x="1090" y="2656"/>
                    <a:pt x="1005" y="2669"/>
                  </a:cubicBezTo>
                  <a:cubicBezTo>
                    <a:pt x="961" y="2675"/>
                    <a:pt x="919" y="2678"/>
                    <a:pt x="878" y="2678"/>
                  </a:cubicBezTo>
                  <a:cubicBezTo>
                    <a:pt x="837" y="2678"/>
                    <a:pt x="798" y="2675"/>
                    <a:pt x="760" y="2668"/>
                  </a:cubicBezTo>
                  <a:moveTo>
                    <a:pt x="2141" y="12"/>
                  </a:moveTo>
                  <a:cubicBezTo>
                    <a:pt x="2077" y="22"/>
                    <a:pt x="2015" y="38"/>
                    <a:pt x="1947" y="63"/>
                  </a:cubicBezTo>
                  <a:cubicBezTo>
                    <a:pt x="1850" y="99"/>
                    <a:pt x="1748" y="150"/>
                    <a:pt x="1659" y="208"/>
                  </a:cubicBezTo>
                  <a:cubicBezTo>
                    <a:pt x="1616" y="236"/>
                    <a:pt x="1573" y="267"/>
                    <a:pt x="1531" y="297"/>
                  </a:cubicBezTo>
                  <a:cubicBezTo>
                    <a:pt x="1497" y="322"/>
                    <a:pt x="1462" y="347"/>
                    <a:pt x="1428" y="370"/>
                  </a:cubicBezTo>
                  <a:cubicBezTo>
                    <a:pt x="1331" y="435"/>
                    <a:pt x="1250" y="475"/>
                    <a:pt x="1174" y="496"/>
                  </a:cubicBezTo>
                  <a:cubicBezTo>
                    <a:pt x="1150" y="502"/>
                    <a:pt x="1125" y="507"/>
                    <a:pt x="1103" y="512"/>
                  </a:cubicBezTo>
                  <a:cubicBezTo>
                    <a:pt x="1097" y="513"/>
                    <a:pt x="1092" y="514"/>
                    <a:pt x="1086" y="515"/>
                  </a:cubicBezTo>
                  <a:cubicBezTo>
                    <a:pt x="1053" y="522"/>
                    <a:pt x="1018" y="529"/>
                    <a:pt x="985" y="532"/>
                  </a:cubicBezTo>
                  <a:cubicBezTo>
                    <a:pt x="931" y="537"/>
                    <a:pt x="877" y="533"/>
                    <a:pt x="826" y="530"/>
                  </a:cubicBezTo>
                  <a:cubicBezTo>
                    <a:pt x="730" y="523"/>
                    <a:pt x="640" y="516"/>
                    <a:pt x="545" y="565"/>
                  </a:cubicBezTo>
                  <a:cubicBezTo>
                    <a:pt x="525" y="575"/>
                    <a:pt x="505" y="588"/>
                    <a:pt x="485" y="604"/>
                  </a:cubicBezTo>
                  <a:cubicBezTo>
                    <a:pt x="444" y="636"/>
                    <a:pt x="408" y="679"/>
                    <a:pt x="378" y="731"/>
                  </a:cubicBezTo>
                  <a:cubicBezTo>
                    <a:pt x="352" y="776"/>
                    <a:pt x="331" y="828"/>
                    <a:pt x="316" y="881"/>
                  </a:cubicBezTo>
                  <a:cubicBezTo>
                    <a:pt x="305" y="921"/>
                    <a:pt x="297" y="962"/>
                    <a:pt x="290" y="1001"/>
                  </a:cubicBezTo>
                  <a:cubicBezTo>
                    <a:pt x="274" y="1080"/>
                    <a:pt x="258" y="1162"/>
                    <a:pt x="219" y="1239"/>
                  </a:cubicBezTo>
                  <a:cubicBezTo>
                    <a:pt x="204" y="1266"/>
                    <a:pt x="185" y="1293"/>
                    <a:pt x="166" y="1318"/>
                  </a:cubicBezTo>
                  <a:cubicBezTo>
                    <a:pt x="158" y="1329"/>
                    <a:pt x="150" y="1341"/>
                    <a:pt x="142" y="1352"/>
                  </a:cubicBezTo>
                  <a:cubicBezTo>
                    <a:pt x="113" y="1394"/>
                    <a:pt x="80" y="1443"/>
                    <a:pt x="56" y="1494"/>
                  </a:cubicBezTo>
                  <a:cubicBezTo>
                    <a:pt x="15" y="1583"/>
                    <a:pt x="1" y="1677"/>
                    <a:pt x="13" y="1779"/>
                  </a:cubicBezTo>
                  <a:cubicBezTo>
                    <a:pt x="24" y="1864"/>
                    <a:pt x="53" y="1952"/>
                    <a:pt x="102" y="2048"/>
                  </a:cubicBezTo>
                  <a:cubicBezTo>
                    <a:pt x="119" y="2082"/>
                    <a:pt x="140" y="2119"/>
                    <a:pt x="165" y="2160"/>
                  </a:cubicBezTo>
                  <a:cubicBezTo>
                    <a:pt x="257" y="2311"/>
                    <a:pt x="369" y="2480"/>
                    <a:pt x="544" y="2586"/>
                  </a:cubicBezTo>
                  <a:cubicBezTo>
                    <a:pt x="612" y="2627"/>
                    <a:pt x="683" y="2654"/>
                    <a:pt x="760" y="2668"/>
                  </a:cubicBezTo>
                  <a:cubicBezTo>
                    <a:pt x="835" y="2681"/>
                    <a:pt x="915" y="2681"/>
                    <a:pt x="1005" y="2668"/>
                  </a:cubicBezTo>
                  <a:cubicBezTo>
                    <a:pt x="1090" y="2656"/>
                    <a:pt x="1175" y="2633"/>
                    <a:pt x="1255" y="2610"/>
                  </a:cubicBezTo>
                  <a:cubicBezTo>
                    <a:pt x="1281" y="2602"/>
                    <a:pt x="1307" y="2595"/>
                    <a:pt x="1333" y="2587"/>
                  </a:cubicBezTo>
                  <a:cubicBezTo>
                    <a:pt x="1462" y="2549"/>
                    <a:pt x="1595" y="2510"/>
                    <a:pt x="1738" y="2489"/>
                  </a:cubicBezTo>
                  <a:cubicBezTo>
                    <a:pt x="1744" y="2488"/>
                    <a:pt x="1744" y="2488"/>
                    <a:pt x="1744" y="2488"/>
                  </a:cubicBezTo>
                  <a:cubicBezTo>
                    <a:pt x="1817" y="2478"/>
                    <a:pt x="1886" y="2468"/>
                    <a:pt x="1956" y="2449"/>
                  </a:cubicBezTo>
                  <a:cubicBezTo>
                    <a:pt x="1975" y="2444"/>
                    <a:pt x="1993" y="2438"/>
                    <a:pt x="2010" y="2433"/>
                  </a:cubicBezTo>
                  <a:cubicBezTo>
                    <a:pt x="2141" y="2388"/>
                    <a:pt x="2264" y="2308"/>
                    <a:pt x="2378" y="2229"/>
                  </a:cubicBezTo>
                  <a:cubicBezTo>
                    <a:pt x="2529" y="2126"/>
                    <a:pt x="2643" y="2036"/>
                    <a:pt x="2735" y="1946"/>
                  </a:cubicBezTo>
                  <a:cubicBezTo>
                    <a:pt x="2824" y="1859"/>
                    <a:pt x="2896" y="1769"/>
                    <a:pt x="2949" y="1677"/>
                  </a:cubicBezTo>
                  <a:cubicBezTo>
                    <a:pt x="3007" y="1578"/>
                    <a:pt x="3041" y="1479"/>
                    <a:pt x="3051" y="1384"/>
                  </a:cubicBezTo>
                  <a:cubicBezTo>
                    <a:pt x="3062" y="1280"/>
                    <a:pt x="3047" y="1179"/>
                    <a:pt x="3002" y="1065"/>
                  </a:cubicBezTo>
                  <a:cubicBezTo>
                    <a:pt x="2973" y="988"/>
                    <a:pt x="2933" y="912"/>
                    <a:pt x="2895" y="839"/>
                  </a:cubicBezTo>
                  <a:cubicBezTo>
                    <a:pt x="2869" y="790"/>
                    <a:pt x="2842" y="738"/>
                    <a:pt x="2818" y="686"/>
                  </a:cubicBezTo>
                  <a:cubicBezTo>
                    <a:pt x="2804" y="654"/>
                    <a:pt x="2791" y="625"/>
                    <a:pt x="2781" y="596"/>
                  </a:cubicBezTo>
                  <a:cubicBezTo>
                    <a:pt x="2764" y="551"/>
                    <a:pt x="2750" y="504"/>
                    <a:pt x="2736" y="458"/>
                  </a:cubicBezTo>
                  <a:cubicBezTo>
                    <a:pt x="2712" y="378"/>
                    <a:pt x="2687" y="295"/>
                    <a:pt x="2647" y="222"/>
                  </a:cubicBezTo>
                  <a:cubicBezTo>
                    <a:pt x="2622" y="175"/>
                    <a:pt x="2590" y="134"/>
                    <a:pt x="2553" y="101"/>
                  </a:cubicBezTo>
                  <a:cubicBezTo>
                    <a:pt x="2514" y="65"/>
                    <a:pt x="2469" y="38"/>
                    <a:pt x="2420" y="22"/>
                  </a:cubicBezTo>
                  <a:cubicBezTo>
                    <a:pt x="2391" y="12"/>
                    <a:pt x="2359" y="6"/>
                    <a:pt x="2324" y="3"/>
                  </a:cubicBezTo>
                  <a:cubicBezTo>
                    <a:pt x="2312" y="2"/>
                    <a:pt x="2299" y="1"/>
                    <a:pt x="2285" y="1"/>
                  </a:cubicBezTo>
                  <a:cubicBezTo>
                    <a:pt x="2282" y="1"/>
                    <a:pt x="2280" y="1"/>
                    <a:pt x="2277" y="1"/>
                  </a:cubicBezTo>
                  <a:cubicBezTo>
                    <a:pt x="2236" y="1"/>
                    <a:pt x="2192" y="5"/>
                    <a:pt x="2141"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41" name="Freeform 28">
              <a:extLst>
                <a:ext uri="{FF2B5EF4-FFF2-40B4-BE49-F238E27FC236}">
                  <a16:creationId xmlns:a16="http://schemas.microsoft.com/office/drawing/2014/main" id="{96F4388D-9A42-461B-8083-00C8EB6EB9F7}"/>
                </a:ext>
              </a:extLst>
            </p:cNvPr>
            <p:cNvSpPr>
              <a:spLocks noEditPoints="1"/>
            </p:cNvSpPr>
            <p:nvPr/>
          </p:nvSpPr>
          <p:spPr bwMode="auto">
            <a:xfrm>
              <a:off x="4606" y="1379"/>
              <a:ext cx="2333" cy="2051"/>
            </a:xfrm>
            <a:custGeom>
              <a:avLst/>
              <a:gdLst>
                <a:gd name="T0" fmla="*/ 570 w 3152"/>
                <a:gd name="T1" fmla="*/ 2659 h 2771"/>
                <a:gd name="T2" fmla="*/ 98 w 3152"/>
                <a:gd name="T3" fmla="*/ 2101 h 2771"/>
                <a:gd name="T4" fmla="*/ 57 w 3152"/>
                <a:gd name="T5" fmla="*/ 1514 h 2771"/>
                <a:gd name="T6" fmla="*/ 183 w 3152"/>
                <a:gd name="T7" fmla="*/ 1321 h 2771"/>
                <a:gd name="T8" fmla="*/ 307 w 3152"/>
                <a:gd name="T9" fmla="*/ 1001 h 2771"/>
                <a:gd name="T10" fmla="*/ 487 w 3152"/>
                <a:gd name="T11" fmla="*/ 603 h 2771"/>
                <a:gd name="T12" fmla="*/ 816 w 3152"/>
                <a:gd name="T13" fmla="*/ 510 h 2771"/>
                <a:gd name="T14" fmla="*/ 1031 w 3152"/>
                <a:gd name="T15" fmla="*/ 491 h 2771"/>
                <a:gd name="T16" fmla="*/ 1116 w 3152"/>
                <a:gd name="T17" fmla="*/ 476 h 2771"/>
                <a:gd name="T18" fmla="*/ 1437 w 3152"/>
                <a:gd name="T19" fmla="*/ 334 h 2771"/>
                <a:gd name="T20" fmla="*/ 1678 w 3152"/>
                <a:gd name="T21" fmla="*/ 157 h 2771"/>
                <a:gd name="T22" fmla="*/ 2174 w 3152"/>
                <a:gd name="T23" fmla="*/ 6 h 2771"/>
                <a:gd name="T24" fmla="*/ 2325 w 3152"/>
                <a:gd name="T25" fmla="*/ 0 h 2771"/>
                <a:gd name="T26" fmla="*/ 2367 w 3152"/>
                <a:gd name="T27" fmla="*/ 1 h 2771"/>
                <a:gd name="T28" fmla="*/ 2717 w 3152"/>
                <a:gd name="T29" fmla="*/ 213 h 2771"/>
                <a:gd name="T30" fmla="*/ 2858 w 3152"/>
                <a:gd name="T31" fmla="*/ 602 h 2771"/>
                <a:gd name="T32" fmla="*/ 2983 w 3152"/>
                <a:gd name="T33" fmla="*/ 876 h 2771"/>
                <a:gd name="T34" fmla="*/ 3146 w 3152"/>
                <a:gd name="T35" fmla="*/ 1423 h 2771"/>
                <a:gd name="T36" fmla="*/ 2454 w 3152"/>
                <a:gd name="T37" fmla="*/ 2325 h 2771"/>
                <a:gd name="T38" fmla="*/ 2065 w 3152"/>
                <a:gd name="T39" fmla="*/ 2555 h 2771"/>
                <a:gd name="T40" fmla="*/ 1775 w 3152"/>
                <a:gd name="T41" fmla="*/ 2623 h 2771"/>
                <a:gd name="T42" fmla="*/ 1288 w 3152"/>
                <a:gd name="T43" fmla="*/ 2716 h 2771"/>
                <a:gd name="T44" fmla="*/ 792 w 3152"/>
                <a:gd name="T45" fmla="*/ 2743 h 2771"/>
                <a:gd name="T46" fmla="*/ 2174 w 3152"/>
                <a:gd name="T47" fmla="*/ 13 h 2771"/>
                <a:gd name="T48" fmla="*/ 1681 w 3152"/>
                <a:gd name="T49" fmla="*/ 163 h 2771"/>
                <a:gd name="T50" fmla="*/ 1441 w 3152"/>
                <a:gd name="T51" fmla="*/ 339 h 2771"/>
                <a:gd name="T52" fmla="*/ 1117 w 3152"/>
                <a:gd name="T53" fmla="*/ 483 h 2771"/>
                <a:gd name="T54" fmla="*/ 1033 w 3152"/>
                <a:gd name="T55" fmla="*/ 498 h 2771"/>
                <a:gd name="T56" fmla="*/ 816 w 3152"/>
                <a:gd name="T57" fmla="*/ 517 h 2771"/>
                <a:gd name="T58" fmla="*/ 492 w 3152"/>
                <a:gd name="T59" fmla="*/ 608 h 2771"/>
                <a:gd name="T60" fmla="*/ 314 w 3152"/>
                <a:gd name="T61" fmla="*/ 1002 h 2771"/>
                <a:gd name="T62" fmla="*/ 189 w 3152"/>
                <a:gd name="T63" fmla="*/ 1326 h 2771"/>
                <a:gd name="T64" fmla="*/ 63 w 3152"/>
                <a:gd name="T65" fmla="*/ 1517 h 2771"/>
                <a:gd name="T66" fmla="*/ 104 w 3152"/>
                <a:gd name="T67" fmla="*/ 2098 h 2771"/>
                <a:gd name="T68" fmla="*/ 574 w 3152"/>
                <a:gd name="T69" fmla="*/ 2652 h 2771"/>
                <a:gd name="T70" fmla="*/ 1286 w 3152"/>
                <a:gd name="T71" fmla="*/ 2710 h 2771"/>
                <a:gd name="T72" fmla="*/ 1774 w 3152"/>
                <a:gd name="T73" fmla="*/ 2617 h 2771"/>
                <a:gd name="T74" fmla="*/ 2063 w 3152"/>
                <a:gd name="T75" fmla="*/ 2548 h 2771"/>
                <a:gd name="T76" fmla="*/ 2450 w 3152"/>
                <a:gd name="T77" fmla="*/ 2319 h 2771"/>
                <a:gd name="T78" fmla="*/ 3139 w 3152"/>
                <a:gd name="T79" fmla="*/ 1422 h 2771"/>
                <a:gd name="T80" fmla="*/ 2976 w 3152"/>
                <a:gd name="T81" fmla="*/ 879 h 2771"/>
                <a:gd name="T82" fmla="*/ 2852 w 3152"/>
                <a:gd name="T83" fmla="*/ 604 h 2771"/>
                <a:gd name="T84" fmla="*/ 2711 w 3152"/>
                <a:gd name="T85" fmla="*/ 216 h 2771"/>
                <a:gd name="T86" fmla="*/ 2366 w 3152"/>
                <a:gd name="T87" fmla="*/ 8 h 2771"/>
                <a:gd name="T88" fmla="*/ 2325 w 3152"/>
                <a:gd name="T89" fmla="*/ 7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52" h="2771">
                  <a:moveTo>
                    <a:pt x="792" y="2743"/>
                  </a:moveTo>
                  <a:cubicBezTo>
                    <a:pt x="712" y="2727"/>
                    <a:pt x="640" y="2699"/>
                    <a:pt x="570" y="2659"/>
                  </a:cubicBezTo>
                  <a:cubicBezTo>
                    <a:pt x="379" y="2547"/>
                    <a:pt x="252" y="2365"/>
                    <a:pt x="164" y="2220"/>
                  </a:cubicBezTo>
                  <a:cubicBezTo>
                    <a:pt x="138" y="2177"/>
                    <a:pt x="116" y="2138"/>
                    <a:pt x="98" y="2101"/>
                  </a:cubicBezTo>
                  <a:cubicBezTo>
                    <a:pt x="51" y="2004"/>
                    <a:pt x="22" y="1908"/>
                    <a:pt x="12" y="1816"/>
                  </a:cubicBezTo>
                  <a:cubicBezTo>
                    <a:pt x="0" y="1705"/>
                    <a:pt x="14" y="1607"/>
                    <a:pt x="57" y="1514"/>
                  </a:cubicBezTo>
                  <a:cubicBezTo>
                    <a:pt x="83" y="1458"/>
                    <a:pt x="120" y="1404"/>
                    <a:pt x="149" y="1364"/>
                  </a:cubicBezTo>
                  <a:cubicBezTo>
                    <a:pt x="160" y="1349"/>
                    <a:pt x="172" y="1335"/>
                    <a:pt x="183" y="1321"/>
                  </a:cubicBezTo>
                  <a:cubicBezTo>
                    <a:pt x="203" y="1297"/>
                    <a:pt x="222" y="1275"/>
                    <a:pt x="236" y="1249"/>
                  </a:cubicBezTo>
                  <a:cubicBezTo>
                    <a:pt x="278" y="1171"/>
                    <a:pt x="292" y="1089"/>
                    <a:pt x="307" y="1001"/>
                  </a:cubicBezTo>
                  <a:cubicBezTo>
                    <a:pt x="314" y="964"/>
                    <a:pt x="320" y="926"/>
                    <a:pt x="329" y="888"/>
                  </a:cubicBezTo>
                  <a:cubicBezTo>
                    <a:pt x="345" y="819"/>
                    <a:pt x="388" y="689"/>
                    <a:pt x="487" y="603"/>
                  </a:cubicBezTo>
                  <a:cubicBezTo>
                    <a:pt x="508" y="585"/>
                    <a:pt x="526" y="572"/>
                    <a:pt x="544" y="561"/>
                  </a:cubicBezTo>
                  <a:cubicBezTo>
                    <a:pt x="635" y="508"/>
                    <a:pt x="723" y="509"/>
                    <a:pt x="816" y="510"/>
                  </a:cubicBezTo>
                  <a:cubicBezTo>
                    <a:pt x="866" y="511"/>
                    <a:pt x="918" y="511"/>
                    <a:pt x="972" y="503"/>
                  </a:cubicBezTo>
                  <a:cubicBezTo>
                    <a:pt x="991" y="500"/>
                    <a:pt x="1010" y="496"/>
                    <a:pt x="1031" y="491"/>
                  </a:cubicBezTo>
                  <a:cubicBezTo>
                    <a:pt x="1052" y="487"/>
                    <a:pt x="1074" y="482"/>
                    <a:pt x="1095" y="479"/>
                  </a:cubicBezTo>
                  <a:cubicBezTo>
                    <a:pt x="1102" y="478"/>
                    <a:pt x="1109" y="477"/>
                    <a:pt x="1116" y="476"/>
                  </a:cubicBezTo>
                  <a:cubicBezTo>
                    <a:pt x="1134" y="473"/>
                    <a:pt x="1153" y="470"/>
                    <a:pt x="1171" y="466"/>
                  </a:cubicBezTo>
                  <a:cubicBezTo>
                    <a:pt x="1251" y="450"/>
                    <a:pt x="1336" y="407"/>
                    <a:pt x="1437" y="334"/>
                  </a:cubicBezTo>
                  <a:cubicBezTo>
                    <a:pt x="1462" y="315"/>
                    <a:pt x="1488" y="295"/>
                    <a:pt x="1513" y="275"/>
                  </a:cubicBezTo>
                  <a:cubicBezTo>
                    <a:pt x="1566" y="234"/>
                    <a:pt x="1621" y="192"/>
                    <a:pt x="1678" y="157"/>
                  </a:cubicBezTo>
                  <a:cubicBezTo>
                    <a:pt x="1766" y="103"/>
                    <a:pt x="1874" y="59"/>
                    <a:pt x="1980" y="34"/>
                  </a:cubicBezTo>
                  <a:cubicBezTo>
                    <a:pt x="2043" y="19"/>
                    <a:pt x="2100" y="11"/>
                    <a:pt x="2174" y="6"/>
                  </a:cubicBezTo>
                  <a:cubicBezTo>
                    <a:pt x="2188" y="5"/>
                    <a:pt x="2188" y="5"/>
                    <a:pt x="2188" y="5"/>
                  </a:cubicBezTo>
                  <a:cubicBezTo>
                    <a:pt x="2233" y="3"/>
                    <a:pt x="2280" y="0"/>
                    <a:pt x="2325" y="0"/>
                  </a:cubicBezTo>
                  <a:cubicBezTo>
                    <a:pt x="2325" y="0"/>
                    <a:pt x="2325" y="0"/>
                    <a:pt x="2325" y="0"/>
                  </a:cubicBezTo>
                  <a:cubicBezTo>
                    <a:pt x="2340" y="0"/>
                    <a:pt x="2354" y="0"/>
                    <a:pt x="2367" y="1"/>
                  </a:cubicBezTo>
                  <a:cubicBezTo>
                    <a:pt x="2405" y="3"/>
                    <a:pt x="2438" y="8"/>
                    <a:pt x="2469" y="16"/>
                  </a:cubicBezTo>
                  <a:cubicBezTo>
                    <a:pt x="2570" y="44"/>
                    <a:pt x="2658" y="114"/>
                    <a:pt x="2717" y="213"/>
                  </a:cubicBezTo>
                  <a:cubicBezTo>
                    <a:pt x="2765" y="293"/>
                    <a:pt x="2792" y="385"/>
                    <a:pt x="2818" y="475"/>
                  </a:cubicBezTo>
                  <a:cubicBezTo>
                    <a:pt x="2831" y="517"/>
                    <a:pt x="2844" y="560"/>
                    <a:pt x="2858" y="602"/>
                  </a:cubicBezTo>
                  <a:cubicBezTo>
                    <a:pt x="2869" y="632"/>
                    <a:pt x="2882" y="664"/>
                    <a:pt x="2896" y="696"/>
                  </a:cubicBezTo>
                  <a:cubicBezTo>
                    <a:pt x="2922" y="757"/>
                    <a:pt x="2953" y="817"/>
                    <a:pt x="2983" y="876"/>
                  </a:cubicBezTo>
                  <a:cubicBezTo>
                    <a:pt x="3018" y="946"/>
                    <a:pt x="3055" y="1019"/>
                    <a:pt x="3085" y="1092"/>
                  </a:cubicBezTo>
                  <a:cubicBezTo>
                    <a:pt x="3133" y="1211"/>
                    <a:pt x="3152" y="1316"/>
                    <a:pt x="3146" y="1423"/>
                  </a:cubicBezTo>
                  <a:cubicBezTo>
                    <a:pt x="3135" y="1623"/>
                    <a:pt x="3023" y="1837"/>
                    <a:pt x="2832" y="2025"/>
                  </a:cubicBezTo>
                  <a:cubicBezTo>
                    <a:pt x="2714" y="2142"/>
                    <a:pt x="2575" y="2241"/>
                    <a:pt x="2454" y="2325"/>
                  </a:cubicBezTo>
                  <a:cubicBezTo>
                    <a:pt x="2453" y="2326"/>
                    <a:pt x="2453" y="2326"/>
                    <a:pt x="2453" y="2326"/>
                  </a:cubicBezTo>
                  <a:cubicBezTo>
                    <a:pt x="2329" y="2412"/>
                    <a:pt x="2201" y="2501"/>
                    <a:pt x="2065" y="2555"/>
                  </a:cubicBezTo>
                  <a:cubicBezTo>
                    <a:pt x="2047" y="2562"/>
                    <a:pt x="2028" y="2569"/>
                    <a:pt x="2007" y="2575"/>
                  </a:cubicBezTo>
                  <a:cubicBezTo>
                    <a:pt x="1939" y="2597"/>
                    <a:pt x="1863" y="2613"/>
                    <a:pt x="1775" y="2623"/>
                  </a:cubicBezTo>
                  <a:cubicBezTo>
                    <a:pt x="1637" y="2640"/>
                    <a:pt x="1510" y="2668"/>
                    <a:pt x="1387" y="2695"/>
                  </a:cubicBezTo>
                  <a:cubicBezTo>
                    <a:pt x="1353" y="2702"/>
                    <a:pt x="1320" y="2710"/>
                    <a:pt x="1288" y="2716"/>
                  </a:cubicBezTo>
                  <a:cubicBezTo>
                    <a:pt x="1182" y="2739"/>
                    <a:pt x="1071" y="2759"/>
                    <a:pt x="957" y="2759"/>
                  </a:cubicBezTo>
                  <a:cubicBezTo>
                    <a:pt x="903" y="2759"/>
                    <a:pt x="848" y="2755"/>
                    <a:pt x="792" y="2743"/>
                  </a:cubicBezTo>
                  <a:moveTo>
                    <a:pt x="2189" y="12"/>
                  </a:moveTo>
                  <a:cubicBezTo>
                    <a:pt x="2174" y="13"/>
                    <a:pt x="2174" y="13"/>
                    <a:pt x="2174" y="13"/>
                  </a:cubicBezTo>
                  <a:cubicBezTo>
                    <a:pt x="2101" y="18"/>
                    <a:pt x="2044" y="26"/>
                    <a:pt x="1982" y="41"/>
                  </a:cubicBezTo>
                  <a:cubicBezTo>
                    <a:pt x="1876" y="66"/>
                    <a:pt x="1769" y="109"/>
                    <a:pt x="1681" y="163"/>
                  </a:cubicBezTo>
                  <a:cubicBezTo>
                    <a:pt x="1625" y="198"/>
                    <a:pt x="1570" y="240"/>
                    <a:pt x="1517" y="281"/>
                  </a:cubicBezTo>
                  <a:cubicBezTo>
                    <a:pt x="1492" y="300"/>
                    <a:pt x="1466" y="320"/>
                    <a:pt x="1441" y="339"/>
                  </a:cubicBezTo>
                  <a:cubicBezTo>
                    <a:pt x="1339" y="414"/>
                    <a:pt x="1254" y="456"/>
                    <a:pt x="1172" y="473"/>
                  </a:cubicBezTo>
                  <a:cubicBezTo>
                    <a:pt x="1154" y="477"/>
                    <a:pt x="1135" y="480"/>
                    <a:pt x="1117" y="483"/>
                  </a:cubicBezTo>
                  <a:cubicBezTo>
                    <a:pt x="1110" y="484"/>
                    <a:pt x="1103" y="485"/>
                    <a:pt x="1097" y="486"/>
                  </a:cubicBezTo>
                  <a:cubicBezTo>
                    <a:pt x="1075" y="489"/>
                    <a:pt x="1053" y="494"/>
                    <a:pt x="1033" y="498"/>
                  </a:cubicBezTo>
                  <a:cubicBezTo>
                    <a:pt x="1012" y="503"/>
                    <a:pt x="992" y="507"/>
                    <a:pt x="973" y="510"/>
                  </a:cubicBezTo>
                  <a:cubicBezTo>
                    <a:pt x="919" y="518"/>
                    <a:pt x="867" y="518"/>
                    <a:pt x="816" y="517"/>
                  </a:cubicBezTo>
                  <a:cubicBezTo>
                    <a:pt x="724" y="516"/>
                    <a:pt x="637" y="515"/>
                    <a:pt x="548" y="567"/>
                  </a:cubicBezTo>
                  <a:cubicBezTo>
                    <a:pt x="530" y="578"/>
                    <a:pt x="512" y="591"/>
                    <a:pt x="492" y="608"/>
                  </a:cubicBezTo>
                  <a:cubicBezTo>
                    <a:pt x="394" y="693"/>
                    <a:pt x="352" y="821"/>
                    <a:pt x="336" y="890"/>
                  </a:cubicBezTo>
                  <a:cubicBezTo>
                    <a:pt x="327" y="927"/>
                    <a:pt x="320" y="966"/>
                    <a:pt x="314" y="1002"/>
                  </a:cubicBezTo>
                  <a:cubicBezTo>
                    <a:pt x="299" y="1091"/>
                    <a:pt x="284" y="1174"/>
                    <a:pt x="242" y="1252"/>
                  </a:cubicBezTo>
                  <a:cubicBezTo>
                    <a:pt x="228" y="1278"/>
                    <a:pt x="208" y="1302"/>
                    <a:pt x="189" y="1326"/>
                  </a:cubicBezTo>
                  <a:cubicBezTo>
                    <a:pt x="177" y="1339"/>
                    <a:pt x="165" y="1353"/>
                    <a:pt x="155" y="1368"/>
                  </a:cubicBezTo>
                  <a:cubicBezTo>
                    <a:pt x="125" y="1408"/>
                    <a:pt x="89" y="1461"/>
                    <a:pt x="63" y="1517"/>
                  </a:cubicBezTo>
                  <a:cubicBezTo>
                    <a:pt x="21" y="1608"/>
                    <a:pt x="7" y="1706"/>
                    <a:pt x="19" y="1815"/>
                  </a:cubicBezTo>
                  <a:cubicBezTo>
                    <a:pt x="29" y="1906"/>
                    <a:pt x="58" y="2002"/>
                    <a:pt x="104" y="2098"/>
                  </a:cubicBezTo>
                  <a:cubicBezTo>
                    <a:pt x="122" y="2135"/>
                    <a:pt x="144" y="2174"/>
                    <a:pt x="170" y="2216"/>
                  </a:cubicBezTo>
                  <a:cubicBezTo>
                    <a:pt x="258" y="2361"/>
                    <a:pt x="384" y="2541"/>
                    <a:pt x="574" y="2652"/>
                  </a:cubicBezTo>
                  <a:cubicBezTo>
                    <a:pt x="642" y="2693"/>
                    <a:pt x="714" y="2720"/>
                    <a:pt x="793" y="2737"/>
                  </a:cubicBezTo>
                  <a:cubicBezTo>
                    <a:pt x="964" y="2771"/>
                    <a:pt x="1131" y="2742"/>
                    <a:pt x="1286" y="2710"/>
                  </a:cubicBezTo>
                  <a:cubicBezTo>
                    <a:pt x="1319" y="2703"/>
                    <a:pt x="1352" y="2695"/>
                    <a:pt x="1386" y="2688"/>
                  </a:cubicBezTo>
                  <a:cubicBezTo>
                    <a:pt x="1509" y="2661"/>
                    <a:pt x="1636" y="2633"/>
                    <a:pt x="1774" y="2617"/>
                  </a:cubicBezTo>
                  <a:cubicBezTo>
                    <a:pt x="1862" y="2606"/>
                    <a:pt x="1937" y="2590"/>
                    <a:pt x="2005" y="2569"/>
                  </a:cubicBezTo>
                  <a:cubicBezTo>
                    <a:pt x="2025" y="2562"/>
                    <a:pt x="2044" y="2556"/>
                    <a:pt x="2063" y="2548"/>
                  </a:cubicBezTo>
                  <a:cubicBezTo>
                    <a:pt x="2198" y="2495"/>
                    <a:pt x="2325" y="2406"/>
                    <a:pt x="2449" y="2320"/>
                  </a:cubicBezTo>
                  <a:cubicBezTo>
                    <a:pt x="2450" y="2319"/>
                    <a:pt x="2450" y="2319"/>
                    <a:pt x="2450" y="2319"/>
                  </a:cubicBezTo>
                  <a:cubicBezTo>
                    <a:pt x="2571" y="2236"/>
                    <a:pt x="2709" y="2137"/>
                    <a:pt x="2827" y="2020"/>
                  </a:cubicBezTo>
                  <a:cubicBezTo>
                    <a:pt x="3017" y="1833"/>
                    <a:pt x="3128" y="1620"/>
                    <a:pt x="3139" y="1422"/>
                  </a:cubicBezTo>
                  <a:cubicBezTo>
                    <a:pt x="3145" y="1317"/>
                    <a:pt x="3126" y="1213"/>
                    <a:pt x="3078" y="1095"/>
                  </a:cubicBezTo>
                  <a:cubicBezTo>
                    <a:pt x="3049" y="1022"/>
                    <a:pt x="3012" y="949"/>
                    <a:pt x="2976" y="879"/>
                  </a:cubicBezTo>
                  <a:cubicBezTo>
                    <a:pt x="2947" y="821"/>
                    <a:pt x="2916" y="760"/>
                    <a:pt x="2889" y="699"/>
                  </a:cubicBezTo>
                  <a:cubicBezTo>
                    <a:pt x="2875" y="667"/>
                    <a:pt x="2863" y="635"/>
                    <a:pt x="2852" y="604"/>
                  </a:cubicBezTo>
                  <a:cubicBezTo>
                    <a:pt x="2837" y="562"/>
                    <a:pt x="2824" y="519"/>
                    <a:pt x="2812" y="477"/>
                  </a:cubicBezTo>
                  <a:cubicBezTo>
                    <a:pt x="2785" y="388"/>
                    <a:pt x="2758" y="295"/>
                    <a:pt x="2711" y="216"/>
                  </a:cubicBezTo>
                  <a:cubicBezTo>
                    <a:pt x="2653" y="119"/>
                    <a:pt x="2566" y="51"/>
                    <a:pt x="2467" y="23"/>
                  </a:cubicBezTo>
                  <a:cubicBezTo>
                    <a:pt x="2437" y="15"/>
                    <a:pt x="2404" y="10"/>
                    <a:pt x="2366" y="8"/>
                  </a:cubicBezTo>
                  <a:cubicBezTo>
                    <a:pt x="2353" y="7"/>
                    <a:pt x="2340" y="7"/>
                    <a:pt x="2325" y="7"/>
                  </a:cubicBezTo>
                  <a:cubicBezTo>
                    <a:pt x="2325" y="7"/>
                    <a:pt x="2325" y="7"/>
                    <a:pt x="2325" y="7"/>
                  </a:cubicBezTo>
                  <a:cubicBezTo>
                    <a:pt x="2280" y="7"/>
                    <a:pt x="2234" y="10"/>
                    <a:pt x="2189"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42" name="Freeform 29">
              <a:extLst>
                <a:ext uri="{FF2B5EF4-FFF2-40B4-BE49-F238E27FC236}">
                  <a16:creationId xmlns:a16="http://schemas.microsoft.com/office/drawing/2014/main" id="{EEEE94E6-40B3-439F-99F8-8EA8AF11FE2B}"/>
                </a:ext>
              </a:extLst>
            </p:cNvPr>
            <p:cNvSpPr>
              <a:spLocks noEditPoints="1"/>
            </p:cNvSpPr>
            <p:nvPr/>
          </p:nvSpPr>
          <p:spPr bwMode="auto">
            <a:xfrm>
              <a:off x="4568" y="1337"/>
              <a:ext cx="2390" cy="2097"/>
            </a:xfrm>
            <a:custGeom>
              <a:avLst/>
              <a:gdLst>
                <a:gd name="T0" fmla="*/ 594 w 3229"/>
                <a:gd name="T1" fmla="*/ 2721 h 2833"/>
                <a:gd name="T2" fmla="*/ 162 w 3229"/>
                <a:gd name="T3" fmla="*/ 2271 h 2833"/>
                <a:gd name="T4" fmla="*/ 11 w 3229"/>
                <a:gd name="T5" fmla="*/ 1847 h 2833"/>
                <a:gd name="T6" fmla="*/ 156 w 3229"/>
                <a:gd name="T7" fmla="*/ 1375 h 2833"/>
                <a:gd name="T8" fmla="*/ 253 w 3229"/>
                <a:gd name="T9" fmla="*/ 1258 h 2833"/>
                <a:gd name="T10" fmla="*/ 343 w 3229"/>
                <a:gd name="T11" fmla="*/ 892 h 2833"/>
                <a:gd name="T12" fmla="*/ 488 w 3229"/>
                <a:gd name="T13" fmla="*/ 603 h 2833"/>
                <a:gd name="T14" fmla="*/ 802 w 3229"/>
                <a:gd name="T15" fmla="*/ 492 h 2833"/>
                <a:gd name="T16" fmla="*/ 996 w 3229"/>
                <a:gd name="T17" fmla="*/ 466 h 2833"/>
                <a:gd name="T18" fmla="*/ 1117 w 3229"/>
                <a:gd name="T19" fmla="*/ 445 h 2833"/>
                <a:gd name="T20" fmla="*/ 1444 w 3229"/>
                <a:gd name="T21" fmla="*/ 298 h 2833"/>
                <a:gd name="T22" fmla="*/ 1695 w 3229"/>
                <a:gd name="T23" fmla="*/ 107 h 2833"/>
                <a:gd name="T24" fmla="*/ 2010 w 3229"/>
                <a:gd name="T25" fmla="*/ 7 h 2833"/>
                <a:gd name="T26" fmla="*/ 2201 w 3229"/>
                <a:gd name="T27" fmla="*/ 3 h 2833"/>
                <a:gd name="T28" fmla="*/ 2359 w 3229"/>
                <a:gd name="T29" fmla="*/ 1 h 2833"/>
                <a:gd name="T30" fmla="*/ 2509 w 3229"/>
                <a:gd name="T31" fmla="*/ 13 h 2833"/>
                <a:gd name="T32" fmla="*/ 2888 w 3229"/>
                <a:gd name="T33" fmla="*/ 488 h 2833"/>
                <a:gd name="T34" fmla="*/ 2961 w 3229"/>
                <a:gd name="T35" fmla="*/ 704 h 2833"/>
                <a:gd name="T36" fmla="*/ 3154 w 3229"/>
                <a:gd name="T37" fmla="*/ 1117 h 2833"/>
                <a:gd name="T38" fmla="*/ 3229 w 3229"/>
                <a:gd name="T39" fmla="*/ 1456 h 2833"/>
                <a:gd name="T40" fmla="*/ 3044 w 3229"/>
                <a:gd name="T41" fmla="*/ 1950 h 2833"/>
                <a:gd name="T42" fmla="*/ 2520 w 3229"/>
                <a:gd name="T43" fmla="*/ 2411 h 2833"/>
                <a:gd name="T44" fmla="*/ 2112 w 3229"/>
                <a:gd name="T45" fmla="*/ 2666 h 2833"/>
                <a:gd name="T46" fmla="*/ 1805 w 3229"/>
                <a:gd name="T47" fmla="*/ 2746 h 2833"/>
                <a:gd name="T48" fmla="*/ 1313 w 3229"/>
                <a:gd name="T49" fmla="*/ 2812 h 2833"/>
                <a:gd name="T50" fmla="*/ 1050 w 3229"/>
                <a:gd name="T51" fmla="*/ 2833 h 2833"/>
                <a:gd name="T52" fmla="*/ 2359 w 3229"/>
                <a:gd name="T53" fmla="*/ 2 h 2833"/>
                <a:gd name="T54" fmla="*/ 2201 w 3229"/>
                <a:gd name="T55" fmla="*/ 4 h 2833"/>
                <a:gd name="T56" fmla="*/ 2010 w 3229"/>
                <a:gd name="T57" fmla="*/ 7 h 2833"/>
                <a:gd name="T58" fmla="*/ 1695 w 3229"/>
                <a:gd name="T59" fmla="*/ 108 h 2833"/>
                <a:gd name="T60" fmla="*/ 1444 w 3229"/>
                <a:gd name="T61" fmla="*/ 299 h 2833"/>
                <a:gd name="T62" fmla="*/ 1117 w 3229"/>
                <a:gd name="T63" fmla="*/ 445 h 2833"/>
                <a:gd name="T64" fmla="*/ 996 w 3229"/>
                <a:gd name="T65" fmla="*/ 467 h 2833"/>
                <a:gd name="T66" fmla="*/ 802 w 3229"/>
                <a:gd name="T67" fmla="*/ 493 h 2833"/>
                <a:gd name="T68" fmla="*/ 488 w 3229"/>
                <a:gd name="T69" fmla="*/ 603 h 2833"/>
                <a:gd name="T70" fmla="*/ 344 w 3229"/>
                <a:gd name="T71" fmla="*/ 893 h 2833"/>
                <a:gd name="T72" fmla="*/ 254 w 3229"/>
                <a:gd name="T73" fmla="*/ 1258 h 2833"/>
                <a:gd name="T74" fmla="*/ 157 w 3229"/>
                <a:gd name="T75" fmla="*/ 1375 h 2833"/>
                <a:gd name="T76" fmla="*/ 12 w 3229"/>
                <a:gd name="T77" fmla="*/ 1847 h 2833"/>
                <a:gd name="T78" fmla="*/ 163 w 3229"/>
                <a:gd name="T79" fmla="*/ 2271 h 2833"/>
                <a:gd name="T80" fmla="*/ 595 w 3229"/>
                <a:gd name="T81" fmla="*/ 2720 h 2833"/>
                <a:gd name="T82" fmla="*/ 1050 w 3229"/>
                <a:gd name="T83" fmla="*/ 2832 h 2833"/>
                <a:gd name="T84" fmla="*/ 1313 w 3229"/>
                <a:gd name="T85" fmla="*/ 2811 h 2833"/>
                <a:gd name="T86" fmla="*/ 1805 w 3229"/>
                <a:gd name="T87" fmla="*/ 2746 h 2833"/>
                <a:gd name="T88" fmla="*/ 2111 w 3229"/>
                <a:gd name="T89" fmla="*/ 2666 h 2833"/>
                <a:gd name="T90" fmla="*/ 2520 w 3229"/>
                <a:gd name="T91" fmla="*/ 2410 h 2833"/>
                <a:gd name="T92" fmla="*/ 3044 w 3229"/>
                <a:gd name="T93" fmla="*/ 1949 h 2833"/>
                <a:gd name="T94" fmla="*/ 3228 w 3229"/>
                <a:gd name="T95" fmla="*/ 1456 h 2833"/>
                <a:gd name="T96" fmla="*/ 3154 w 3229"/>
                <a:gd name="T97" fmla="*/ 1117 h 2833"/>
                <a:gd name="T98" fmla="*/ 2960 w 3229"/>
                <a:gd name="T99" fmla="*/ 705 h 2833"/>
                <a:gd name="T100" fmla="*/ 2887 w 3229"/>
                <a:gd name="T101" fmla="*/ 488 h 2833"/>
                <a:gd name="T102" fmla="*/ 2509 w 3229"/>
                <a:gd name="T103" fmla="*/ 13 h 2833"/>
                <a:gd name="T104" fmla="*/ 2378 w 3229"/>
                <a:gd name="T105" fmla="*/ 2 h 2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29" h="2833">
                  <a:moveTo>
                    <a:pt x="820" y="2808"/>
                  </a:moveTo>
                  <a:cubicBezTo>
                    <a:pt x="737" y="2788"/>
                    <a:pt x="663" y="2760"/>
                    <a:pt x="594" y="2721"/>
                  </a:cubicBezTo>
                  <a:cubicBezTo>
                    <a:pt x="507" y="2672"/>
                    <a:pt x="425" y="2605"/>
                    <a:pt x="349" y="2523"/>
                  </a:cubicBezTo>
                  <a:cubicBezTo>
                    <a:pt x="284" y="2453"/>
                    <a:pt x="223" y="2370"/>
                    <a:pt x="162" y="2271"/>
                  </a:cubicBezTo>
                  <a:cubicBezTo>
                    <a:pt x="135" y="2227"/>
                    <a:pt x="113" y="2186"/>
                    <a:pt x="95" y="2146"/>
                  </a:cubicBezTo>
                  <a:cubicBezTo>
                    <a:pt x="49" y="2048"/>
                    <a:pt x="20" y="1947"/>
                    <a:pt x="11" y="1847"/>
                  </a:cubicBezTo>
                  <a:cubicBezTo>
                    <a:pt x="0" y="1730"/>
                    <a:pt x="15" y="1627"/>
                    <a:pt x="58" y="1533"/>
                  </a:cubicBezTo>
                  <a:cubicBezTo>
                    <a:pt x="80" y="1484"/>
                    <a:pt x="111" y="1433"/>
                    <a:pt x="156" y="1375"/>
                  </a:cubicBezTo>
                  <a:cubicBezTo>
                    <a:pt x="169" y="1358"/>
                    <a:pt x="183" y="1343"/>
                    <a:pt x="197" y="1328"/>
                  </a:cubicBezTo>
                  <a:cubicBezTo>
                    <a:pt x="219" y="1305"/>
                    <a:pt x="239" y="1284"/>
                    <a:pt x="253" y="1258"/>
                  </a:cubicBezTo>
                  <a:cubicBezTo>
                    <a:pt x="298" y="1179"/>
                    <a:pt x="311" y="1091"/>
                    <a:pt x="325" y="998"/>
                  </a:cubicBezTo>
                  <a:cubicBezTo>
                    <a:pt x="330" y="964"/>
                    <a:pt x="336" y="928"/>
                    <a:pt x="343" y="892"/>
                  </a:cubicBezTo>
                  <a:cubicBezTo>
                    <a:pt x="354" y="837"/>
                    <a:pt x="372" y="782"/>
                    <a:pt x="395" y="735"/>
                  </a:cubicBezTo>
                  <a:cubicBezTo>
                    <a:pt x="420" y="681"/>
                    <a:pt x="451" y="637"/>
                    <a:pt x="488" y="603"/>
                  </a:cubicBezTo>
                  <a:cubicBezTo>
                    <a:pt x="503" y="589"/>
                    <a:pt x="521" y="572"/>
                    <a:pt x="541" y="559"/>
                  </a:cubicBezTo>
                  <a:cubicBezTo>
                    <a:pt x="627" y="502"/>
                    <a:pt x="712" y="497"/>
                    <a:pt x="802" y="492"/>
                  </a:cubicBezTo>
                  <a:cubicBezTo>
                    <a:pt x="851" y="490"/>
                    <a:pt x="901" y="487"/>
                    <a:pt x="954" y="476"/>
                  </a:cubicBezTo>
                  <a:cubicBezTo>
                    <a:pt x="967" y="473"/>
                    <a:pt x="981" y="470"/>
                    <a:pt x="996" y="466"/>
                  </a:cubicBezTo>
                  <a:cubicBezTo>
                    <a:pt x="1024" y="459"/>
                    <a:pt x="1054" y="452"/>
                    <a:pt x="1083" y="448"/>
                  </a:cubicBezTo>
                  <a:cubicBezTo>
                    <a:pt x="1095" y="447"/>
                    <a:pt x="1106" y="446"/>
                    <a:pt x="1117" y="445"/>
                  </a:cubicBezTo>
                  <a:cubicBezTo>
                    <a:pt x="1132" y="443"/>
                    <a:pt x="1148" y="442"/>
                    <a:pt x="1164" y="439"/>
                  </a:cubicBezTo>
                  <a:cubicBezTo>
                    <a:pt x="1248" y="427"/>
                    <a:pt x="1340" y="380"/>
                    <a:pt x="1444" y="298"/>
                  </a:cubicBezTo>
                  <a:cubicBezTo>
                    <a:pt x="1466" y="281"/>
                    <a:pt x="1488" y="263"/>
                    <a:pt x="1509" y="245"/>
                  </a:cubicBezTo>
                  <a:cubicBezTo>
                    <a:pt x="1568" y="196"/>
                    <a:pt x="1628" y="145"/>
                    <a:pt x="1695" y="107"/>
                  </a:cubicBezTo>
                  <a:cubicBezTo>
                    <a:pt x="1743" y="79"/>
                    <a:pt x="1798" y="56"/>
                    <a:pt x="1856" y="38"/>
                  </a:cubicBezTo>
                  <a:cubicBezTo>
                    <a:pt x="1907" y="23"/>
                    <a:pt x="1960" y="12"/>
                    <a:pt x="2010" y="7"/>
                  </a:cubicBezTo>
                  <a:cubicBezTo>
                    <a:pt x="2073" y="0"/>
                    <a:pt x="2127" y="1"/>
                    <a:pt x="2197" y="3"/>
                  </a:cubicBezTo>
                  <a:cubicBezTo>
                    <a:pt x="2201" y="3"/>
                    <a:pt x="2201" y="3"/>
                    <a:pt x="2201" y="3"/>
                  </a:cubicBezTo>
                  <a:cubicBezTo>
                    <a:pt x="2234" y="4"/>
                    <a:pt x="2270" y="3"/>
                    <a:pt x="2305" y="2"/>
                  </a:cubicBezTo>
                  <a:cubicBezTo>
                    <a:pt x="2323" y="2"/>
                    <a:pt x="2341" y="1"/>
                    <a:pt x="2359" y="1"/>
                  </a:cubicBezTo>
                  <a:cubicBezTo>
                    <a:pt x="2376" y="1"/>
                    <a:pt x="2390" y="1"/>
                    <a:pt x="2403" y="1"/>
                  </a:cubicBezTo>
                  <a:cubicBezTo>
                    <a:pt x="2445" y="2"/>
                    <a:pt x="2478" y="6"/>
                    <a:pt x="2509" y="13"/>
                  </a:cubicBezTo>
                  <a:cubicBezTo>
                    <a:pt x="2617" y="37"/>
                    <a:pt x="2712" y="104"/>
                    <a:pt x="2775" y="203"/>
                  </a:cubicBezTo>
                  <a:cubicBezTo>
                    <a:pt x="2829" y="288"/>
                    <a:pt x="2859" y="390"/>
                    <a:pt x="2888" y="488"/>
                  </a:cubicBezTo>
                  <a:cubicBezTo>
                    <a:pt x="2899" y="527"/>
                    <a:pt x="2910" y="567"/>
                    <a:pt x="2924" y="605"/>
                  </a:cubicBezTo>
                  <a:cubicBezTo>
                    <a:pt x="2935" y="638"/>
                    <a:pt x="2947" y="671"/>
                    <a:pt x="2961" y="704"/>
                  </a:cubicBezTo>
                  <a:cubicBezTo>
                    <a:pt x="2990" y="776"/>
                    <a:pt x="3025" y="847"/>
                    <a:pt x="3060" y="915"/>
                  </a:cubicBezTo>
                  <a:cubicBezTo>
                    <a:pt x="3092" y="981"/>
                    <a:pt x="3126" y="1049"/>
                    <a:pt x="3154" y="1117"/>
                  </a:cubicBezTo>
                  <a:cubicBezTo>
                    <a:pt x="3179" y="1176"/>
                    <a:pt x="3197" y="1229"/>
                    <a:pt x="3209" y="1281"/>
                  </a:cubicBezTo>
                  <a:cubicBezTo>
                    <a:pt x="3223" y="1340"/>
                    <a:pt x="3229" y="1398"/>
                    <a:pt x="3229" y="1456"/>
                  </a:cubicBezTo>
                  <a:cubicBezTo>
                    <a:pt x="3227" y="1566"/>
                    <a:pt x="3198" y="1679"/>
                    <a:pt x="3142" y="1792"/>
                  </a:cubicBezTo>
                  <a:cubicBezTo>
                    <a:pt x="3115" y="1845"/>
                    <a:pt x="3082" y="1898"/>
                    <a:pt x="3044" y="1950"/>
                  </a:cubicBezTo>
                  <a:cubicBezTo>
                    <a:pt x="3007" y="2000"/>
                    <a:pt x="2965" y="2049"/>
                    <a:pt x="2918" y="2095"/>
                  </a:cubicBezTo>
                  <a:cubicBezTo>
                    <a:pt x="2798" y="2215"/>
                    <a:pt x="2657" y="2314"/>
                    <a:pt x="2520" y="2411"/>
                  </a:cubicBezTo>
                  <a:cubicBezTo>
                    <a:pt x="2507" y="2420"/>
                    <a:pt x="2494" y="2429"/>
                    <a:pt x="2482" y="2438"/>
                  </a:cubicBezTo>
                  <a:cubicBezTo>
                    <a:pt x="2363" y="2522"/>
                    <a:pt x="2240" y="2609"/>
                    <a:pt x="2112" y="2666"/>
                  </a:cubicBezTo>
                  <a:cubicBezTo>
                    <a:pt x="2092" y="2675"/>
                    <a:pt x="2072" y="2683"/>
                    <a:pt x="2051" y="2691"/>
                  </a:cubicBezTo>
                  <a:cubicBezTo>
                    <a:pt x="1972" y="2719"/>
                    <a:pt x="1890" y="2738"/>
                    <a:pt x="1805" y="2746"/>
                  </a:cubicBezTo>
                  <a:cubicBezTo>
                    <a:pt x="1683" y="2758"/>
                    <a:pt x="1570" y="2775"/>
                    <a:pt x="1461" y="2791"/>
                  </a:cubicBezTo>
                  <a:cubicBezTo>
                    <a:pt x="1410" y="2798"/>
                    <a:pt x="1361" y="2805"/>
                    <a:pt x="1313" y="2812"/>
                  </a:cubicBezTo>
                  <a:cubicBezTo>
                    <a:pt x="1240" y="2821"/>
                    <a:pt x="1154" y="2831"/>
                    <a:pt x="1067" y="2833"/>
                  </a:cubicBezTo>
                  <a:cubicBezTo>
                    <a:pt x="1061" y="2833"/>
                    <a:pt x="1055" y="2833"/>
                    <a:pt x="1050" y="2833"/>
                  </a:cubicBezTo>
                  <a:cubicBezTo>
                    <a:pt x="968" y="2833"/>
                    <a:pt x="892" y="2824"/>
                    <a:pt x="820" y="2808"/>
                  </a:cubicBezTo>
                  <a:moveTo>
                    <a:pt x="2359" y="2"/>
                  </a:moveTo>
                  <a:cubicBezTo>
                    <a:pt x="2341" y="2"/>
                    <a:pt x="2323" y="2"/>
                    <a:pt x="2305" y="3"/>
                  </a:cubicBezTo>
                  <a:cubicBezTo>
                    <a:pt x="2270" y="4"/>
                    <a:pt x="2234" y="4"/>
                    <a:pt x="2201" y="4"/>
                  </a:cubicBezTo>
                  <a:cubicBezTo>
                    <a:pt x="2197" y="4"/>
                    <a:pt x="2197" y="4"/>
                    <a:pt x="2197" y="4"/>
                  </a:cubicBezTo>
                  <a:cubicBezTo>
                    <a:pt x="2127" y="2"/>
                    <a:pt x="2073" y="1"/>
                    <a:pt x="2010" y="7"/>
                  </a:cubicBezTo>
                  <a:cubicBezTo>
                    <a:pt x="1960" y="13"/>
                    <a:pt x="1907" y="24"/>
                    <a:pt x="1857" y="39"/>
                  </a:cubicBezTo>
                  <a:cubicBezTo>
                    <a:pt x="1798" y="56"/>
                    <a:pt x="1744" y="80"/>
                    <a:pt x="1695" y="108"/>
                  </a:cubicBezTo>
                  <a:cubicBezTo>
                    <a:pt x="1629" y="146"/>
                    <a:pt x="1568" y="197"/>
                    <a:pt x="1509" y="245"/>
                  </a:cubicBezTo>
                  <a:cubicBezTo>
                    <a:pt x="1488" y="263"/>
                    <a:pt x="1466" y="282"/>
                    <a:pt x="1444" y="299"/>
                  </a:cubicBezTo>
                  <a:cubicBezTo>
                    <a:pt x="1340" y="381"/>
                    <a:pt x="1249" y="427"/>
                    <a:pt x="1164" y="440"/>
                  </a:cubicBezTo>
                  <a:cubicBezTo>
                    <a:pt x="1148" y="442"/>
                    <a:pt x="1132" y="444"/>
                    <a:pt x="1117" y="445"/>
                  </a:cubicBezTo>
                  <a:cubicBezTo>
                    <a:pt x="1106" y="446"/>
                    <a:pt x="1095" y="448"/>
                    <a:pt x="1084" y="449"/>
                  </a:cubicBezTo>
                  <a:cubicBezTo>
                    <a:pt x="1054" y="453"/>
                    <a:pt x="1025" y="460"/>
                    <a:pt x="996" y="467"/>
                  </a:cubicBezTo>
                  <a:cubicBezTo>
                    <a:pt x="982" y="471"/>
                    <a:pt x="968" y="474"/>
                    <a:pt x="954" y="477"/>
                  </a:cubicBezTo>
                  <a:cubicBezTo>
                    <a:pt x="901" y="488"/>
                    <a:pt x="851" y="491"/>
                    <a:pt x="802" y="493"/>
                  </a:cubicBezTo>
                  <a:cubicBezTo>
                    <a:pt x="712" y="498"/>
                    <a:pt x="627" y="502"/>
                    <a:pt x="542" y="559"/>
                  </a:cubicBezTo>
                  <a:cubicBezTo>
                    <a:pt x="521" y="573"/>
                    <a:pt x="503" y="589"/>
                    <a:pt x="488" y="603"/>
                  </a:cubicBezTo>
                  <a:cubicBezTo>
                    <a:pt x="452" y="637"/>
                    <a:pt x="421" y="682"/>
                    <a:pt x="395" y="736"/>
                  </a:cubicBezTo>
                  <a:cubicBezTo>
                    <a:pt x="373" y="783"/>
                    <a:pt x="355" y="837"/>
                    <a:pt x="344" y="893"/>
                  </a:cubicBezTo>
                  <a:cubicBezTo>
                    <a:pt x="337" y="928"/>
                    <a:pt x="331" y="964"/>
                    <a:pt x="326" y="999"/>
                  </a:cubicBezTo>
                  <a:cubicBezTo>
                    <a:pt x="312" y="1091"/>
                    <a:pt x="299" y="1179"/>
                    <a:pt x="254" y="1258"/>
                  </a:cubicBezTo>
                  <a:cubicBezTo>
                    <a:pt x="240" y="1284"/>
                    <a:pt x="219" y="1306"/>
                    <a:pt x="198" y="1329"/>
                  </a:cubicBezTo>
                  <a:cubicBezTo>
                    <a:pt x="184" y="1344"/>
                    <a:pt x="169" y="1359"/>
                    <a:pt x="157" y="1375"/>
                  </a:cubicBezTo>
                  <a:cubicBezTo>
                    <a:pt x="112" y="1434"/>
                    <a:pt x="81" y="1484"/>
                    <a:pt x="59" y="1533"/>
                  </a:cubicBezTo>
                  <a:cubicBezTo>
                    <a:pt x="16" y="1628"/>
                    <a:pt x="1" y="1730"/>
                    <a:pt x="12" y="1847"/>
                  </a:cubicBezTo>
                  <a:cubicBezTo>
                    <a:pt x="21" y="1947"/>
                    <a:pt x="49" y="2047"/>
                    <a:pt x="95" y="2146"/>
                  </a:cubicBezTo>
                  <a:cubicBezTo>
                    <a:pt x="114" y="2186"/>
                    <a:pt x="136" y="2227"/>
                    <a:pt x="163" y="2271"/>
                  </a:cubicBezTo>
                  <a:cubicBezTo>
                    <a:pt x="223" y="2370"/>
                    <a:pt x="284" y="2452"/>
                    <a:pt x="350" y="2523"/>
                  </a:cubicBezTo>
                  <a:cubicBezTo>
                    <a:pt x="425" y="2604"/>
                    <a:pt x="507" y="2671"/>
                    <a:pt x="595" y="2720"/>
                  </a:cubicBezTo>
                  <a:cubicBezTo>
                    <a:pt x="664" y="2759"/>
                    <a:pt x="737" y="2788"/>
                    <a:pt x="820" y="2807"/>
                  </a:cubicBezTo>
                  <a:cubicBezTo>
                    <a:pt x="892" y="2824"/>
                    <a:pt x="968" y="2832"/>
                    <a:pt x="1050" y="2832"/>
                  </a:cubicBezTo>
                  <a:cubicBezTo>
                    <a:pt x="1055" y="2832"/>
                    <a:pt x="1061" y="2832"/>
                    <a:pt x="1067" y="2832"/>
                  </a:cubicBezTo>
                  <a:cubicBezTo>
                    <a:pt x="1154" y="2831"/>
                    <a:pt x="1240" y="2820"/>
                    <a:pt x="1313" y="2811"/>
                  </a:cubicBezTo>
                  <a:cubicBezTo>
                    <a:pt x="1361" y="2804"/>
                    <a:pt x="1410" y="2797"/>
                    <a:pt x="1461" y="2790"/>
                  </a:cubicBezTo>
                  <a:cubicBezTo>
                    <a:pt x="1570" y="2774"/>
                    <a:pt x="1683" y="2757"/>
                    <a:pt x="1805" y="2746"/>
                  </a:cubicBezTo>
                  <a:cubicBezTo>
                    <a:pt x="1889" y="2737"/>
                    <a:pt x="1972" y="2719"/>
                    <a:pt x="2051" y="2690"/>
                  </a:cubicBezTo>
                  <a:cubicBezTo>
                    <a:pt x="2072" y="2682"/>
                    <a:pt x="2092" y="2674"/>
                    <a:pt x="2111" y="2666"/>
                  </a:cubicBezTo>
                  <a:cubicBezTo>
                    <a:pt x="2240" y="2609"/>
                    <a:pt x="2363" y="2522"/>
                    <a:pt x="2481" y="2437"/>
                  </a:cubicBezTo>
                  <a:cubicBezTo>
                    <a:pt x="2494" y="2428"/>
                    <a:pt x="2507" y="2419"/>
                    <a:pt x="2520" y="2410"/>
                  </a:cubicBezTo>
                  <a:cubicBezTo>
                    <a:pt x="2656" y="2314"/>
                    <a:pt x="2798" y="2214"/>
                    <a:pt x="2918" y="2095"/>
                  </a:cubicBezTo>
                  <a:cubicBezTo>
                    <a:pt x="2964" y="2049"/>
                    <a:pt x="3006" y="2000"/>
                    <a:pt x="3044" y="1949"/>
                  </a:cubicBezTo>
                  <a:cubicBezTo>
                    <a:pt x="3082" y="1898"/>
                    <a:pt x="3114" y="1845"/>
                    <a:pt x="3141" y="1791"/>
                  </a:cubicBezTo>
                  <a:cubicBezTo>
                    <a:pt x="3197" y="1678"/>
                    <a:pt x="3227" y="1566"/>
                    <a:pt x="3228" y="1456"/>
                  </a:cubicBezTo>
                  <a:cubicBezTo>
                    <a:pt x="3229" y="1398"/>
                    <a:pt x="3222" y="1340"/>
                    <a:pt x="3208" y="1281"/>
                  </a:cubicBezTo>
                  <a:cubicBezTo>
                    <a:pt x="3196" y="1229"/>
                    <a:pt x="3178" y="1176"/>
                    <a:pt x="3154" y="1117"/>
                  </a:cubicBezTo>
                  <a:cubicBezTo>
                    <a:pt x="3125" y="1049"/>
                    <a:pt x="3091" y="981"/>
                    <a:pt x="3059" y="916"/>
                  </a:cubicBezTo>
                  <a:cubicBezTo>
                    <a:pt x="3025" y="847"/>
                    <a:pt x="2990" y="776"/>
                    <a:pt x="2960" y="705"/>
                  </a:cubicBezTo>
                  <a:cubicBezTo>
                    <a:pt x="2946" y="671"/>
                    <a:pt x="2934" y="638"/>
                    <a:pt x="2923" y="606"/>
                  </a:cubicBezTo>
                  <a:cubicBezTo>
                    <a:pt x="2910" y="567"/>
                    <a:pt x="2898" y="527"/>
                    <a:pt x="2887" y="488"/>
                  </a:cubicBezTo>
                  <a:cubicBezTo>
                    <a:pt x="2858" y="390"/>
                    <a:pt x="2829" y="288"/>
                    <a:pt x="2774" y="203"/>
                  </a:cubicBezTo>
                  <a:cubicBezTo>
                    <a:pt x="2711" y="105"/>
                    <a:pt x="2617" y="37"/>
                    <a:pt x="2509" y="13"/>
                  </a:cubicBezTo>
                  <a:cubicBezTo>
                    <a:pt x="2478" y="7"/>
                    <a:pt x="2445" y="3"/>
                    <a:pt x="2403" y="2"/>
                  </a:cubicBezTo>
                  <a:cubicBezTo>
                    <a:pt x="2395" y="2"/>
                    <a:pt x="2387" y="2"/>
                    <a:pt x="2378" y="2"/>
                  </a:cubicBezTo>
                  <a:cubicBezTo>
                    <a:pt x="2372" y="2"/>
                    <a:pt x="2366" y="2"/>
                    <a:pt x="2359" y="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43" name="Freeform 30">
              <a:extLst>
                <a:ext uri="{FF2B5EF4-FFF2-40B4-BE49-F238E27FC236}">
                  <a16:creationId xmlns:a16="http://schemas.microsoft.com/office/drawing/2014/main" id="{D90FE0E9-82FF-4FFF-A163-F2680442D06D}"/>
                </a:ext>
              </a:extLst>
            </p:cNvPr>
            <p:cNvSpPr>
              <a:spLocks noEditPoints="1"/>
            </p:cNvSpPr>
            <p:nvPr/>
          </p:nvSpPr>
          <p:spPr bwMode="auto">
            <a:xfrm>
              <a:off x="4527" y="1278"/>
              <a:ext cx="2456" cy="2178"/>
            </a:xfrm>
            <a:custGeom>
              <a:avLst/>
              <a:gdLst>
                <a:gd name="T0" fmla="*/ 620 w 3319"/>
                <a:gd name="T1" fmla="*/ 2810 h 2943"/>
                <a:gd name="T2" fmla="*/ 92 w 3319"/>
                <a:gd name="T3" fmla="*/ 2218 h 2943"/>
                <a:gd name="T4" fmla="*/ 59 w 3319"/>
                <a:gd name="T5" fmla="*/ 1574 h 2943"/>
                <a:gd name="T6" fmla="*/ 211 w 3319"/>
                <a:gd name="T7" fmla="*/ 1359 h 2943"/>
                <a:gd name="T8" fmla="*/ 343 w 3319"/>
                <a:gd name="T9" fmla="*/ 1020 h 2943"/>
                <a:gd name="T10" fmla="*/ 404 w 3319"/>
                <a:gd name="T11" fmla="*/ 760 h 2943"/>
                <a:gd name="T12" fmla="*/ 540 w 3319"/>
                <a:gd name="T13" fmla="*/ 578 h 2943"/>
                <a:gd name="T14" fmla="*/ 938 w 3319"/>
                <a:gd name="T15" fmla="*/ 471 h 2943"/>
                <a:gd name="T16" fmla="*/ 1074 w 3319"/>
                <a:gd name="T17" fmla="*/ 439 h 2943"/>
                <a:gd name="T18" fmla="*/ 1159 w 3319"/>
                <a:gd name="T19" fmla="*/ 434 h 2943"/>
                <a:gd name="T20" fmla="*/ 1511 w 3319"/>
                <a:gd name="T21" fmla="*/ 233 h 2943"/>
                <a:gd name="T22" fmla="*/ 1884 w 3319"/>
                <a:gd name="T23" fmla="*/ 16 h 2943"/>
                <a:gd name="T24" fmla="*/ 2043 w 3319"/>
                <a:gd name="T25" fmla="*/ 1 h 2943"/>
                <a:gd name="T26" fmla="*/ 2232 w 3319"/>
                <a:gd name="T27" fmla="*/ 21 h 2943"/>
                <a:gd name="T28" fmla="*/ 2442 w 3319"/>
                <a:gd name="T29" fmla="*/ 23 h 2943"/>
                <a:gd name="T30" fmla="*/ 2553 w 3319"/>
                <a:gd name="T31" fmla="*/ 31 h 2943"/>
                <a:gd name="T32" fmla="*/ 2963 w 3319"/>
                <a:gd name="T33" fmla="*/ 524 h 2943"/>
                <a:gd name="T34" fmla="*/ 3032 w 3319"/>
                <a:gd name="T35" fmla="*/ 736 h 2943"/>
                <a:gd name="T36" fmla="*/ 3230 w 3319"/>
                <a:gd name="T37" fmla="*/ 1165 h 2943"/>
                <a:gd name="T38" fmla="*/ 3299 w 3319"/>
                <a:gd name="T39" fmla="*/ 1695 h 2943"/>
                <a:gd name="T40" fmla="*/ 3140 w 3319"/>
                <a:gd name="T41" fmla="*/ 2039 h 2943"/>
                <a:gd name="T42" fmla="*/ 2628 w 3319"/>
                <a:gd name="T43" fmla="*/ 2497 h 2943"/>
                <a:gd name="T44" fmla="*/ 2517 w 3319"/>
                <a:gd name="T45" fmla="*/ 2577 h 2943"/>
                <a:gd name="T46" fmla="*/ 2099 w 3319"/>
                <a:gd name="T47" fmla="*/ 2833 h 2943"/>
                <a:gd name="T48" fmla="*/ 1687 w 3319"/>
                <a:gd name="T49" fmla="*/ 2909 h 2943"/>
                <a:gd name="T50" fmla="*/ 1188 w 3319"/>
                <a:gd name="T51" fmla="*/ 2939 h 2943"/>
                <a:gd name="T52" fmla="*/ 2442 w 3319"/>
                <a:gd name="T53" fmla="*/ 24 h 2943"/>
                <a:gd name="T54" fmla="*/ 2232 w 3319"/>
                <a:gd name="T55" fmla="*/ 22 h 2943"/>
                <a:gd name="T56" fmla="*/ 2043 w 3319"/>
                <a:gd name="T57" fmla="*/ 2 h 2943"/>
                <a:gd name="T58" fmla="*/ 1713 w 3319"/>
                <a:gd name="T59" fmla="*/ 80 h 2943"/>
                <a:gd name="T60" fmla="*/ 1453 w 3319"/>
                <a:gd name="T61" fmla="*/ 286 h 2943"/>
                <a:gd name="T62" fmla="*/ 1115 w 3319"/>
                <a:gd name="T63" fmla="*/ 437 h 2943"/>
                <a:gd name="T64" fmla="*/ 971 w 3319"/>
                <a:gd name="T65" fmla="*/ 463 h 2943"/>
                <a:gd name="T66" fmla="*/ 794 w 3319"/>
                <a:gd name="T67" fmla="*/ 496 h 2943"/>
                <a:gd name="T68" fmla="*/ 490 w 3319"/>
                <a:gd name="T69" fmla="*/ 625 h 2943"/>
                <a:gd name="T70" fmla="*/ 358 w 3319"/>
                <a:gd name="T71" fmla="*/ 921 h 2943"/>
                <a:gd name="T72" fmla="*/ 272 w 3319"/>
                <a:gd name="T73" fmla="*/ 1290 h 2943"/>
                <a:gd name="T74" fmla="*/ 165 w 3319"/>
                <a:gd name="T75" fmla="*/ 1409 h 2943"/>
                <a:gd name="T76" fmla="*/ 11 w 3319"/>
                <a:gd name="T77" fmla="*/ 1904 h 2943"/>
                <a:gd name="T78" fmla="*/ 162 w 3319"/>
                <a:gd name="T79" fmla="*/ 2348 h 2943"/>
                <a:gd name="T80" fmla="*/ 850 w 3319"/>
                <a:gd name="T81" fmla="*/ 2899 h 2943"/>
                <a:gd name="T82" fmla="*/ 1687 w 3319"/>
                <a:gd name="T83" fmla="*/ 2908 h 2943"/>
                <a:gd name="T84" fmla="*/ 2099 w 3319"/>
                <a:gd name="T85" fmla="*/ 2833 h 2943"/>
                <a:gd name="T86" fmla="*/ 2517 w 3319"/>
                <a:gd name="T87" fmla="*/ 2576 h 2943"/>
                <a:gd name="T88" fmla="*/ 2628 w 3319"/>
                <a:gd name="T89" fmla="*/ 2496 h 2943"/>
                <a:gd name="T90" fmla="*/ 3139 w 3319"/>
                <a:gd name="T91" fmla="*/ 2038 h 2943"/>
                <a:gd name="T92" fmla="*/ 3299 w 3319"/>
                <a:gd name="T93" fmla="*/ 1694 h 2943"/>
                <a:gd name="T94" fmla="*/ 3230 w 3319"/>
                <a:gd name="T95" fmla="*/ 1166 h 2943"/>
                <a:gd name="T96" fmla="*/ 3031 w 3319"/>
                <a:gd name="T97" fmla="*/ 736 h 2943"/>
                <a:gd name="T98" fmla="*/ 2962 w 3319"/>
                <a:gd name="T99" fmla="*/ 524 h 2943"/>
                <a:gd name="T100" fmla="*/ 2553 w 3319"/>
                <a:gd name="T101" fmla="*/ 31 h 2943"/>
                <a:gd name="T102" fmla="*/ 2442 w 3319"/>
                <a:gd name="T103" fmla="*/ 24 h 2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19" h="2943">
                  <a:moveTo>
                    <a:pt x="850" y="2900"/>
                  </a:moveTo>
                  <a:cubicBezTo>
                    <a:pt x="763" y="2877"/>
                    <a:pt x="690" y="2849"/>
                    <a:pt x="620" y="2810"/>
                  </a:cubicBezTo>
                  <a:cubicBezTo>
                    <a:pt x="444" y="2714"/>
                    <a:pt x="289" y="2558"/>
                    <a:pt x="161" y="2348"/>
                  </a:cubicBezTo>
                  <a:cubicBezTo>
                    <a:pt x="134" y="2303"/>
                    <a:pt x="111" y="2260"/>
                    <a:pt x="92" y="2218"/>
                  </a:cubicBezTo>
                  <a:cubicBezTo>
                    <a:pt x="47" y="2117"/>
                    <a:pt x="19" y="2011"/>
                    <a:pt x="10" y="1904"/>
                  </a:cubicBezTo>
                  <a:cubicBezTo>
                    <a:pt x="0" y="1779"/>
                    <a:pt x="16" y="1672"/>
                    <a:pt x="59" y="1574"/>
                  </a:cubicBezTo>
                  <a:cubicBezTo>
                    <a:pt x="83" y="1521"/>
                    <a:pt x="117" y="1467"/>
                    <a:pt x="164" y="1408"/>
                  </a:cubicBezTo>
                  <a:cubicBezTo>
                    <a:pt x="178" y="1391"/>
                    <a:pt x="195" y="1375"/>
                    <a:pt x="211" y="1359"/>
                  </a:cubicBezTo>
                  <a:cubicBezTo>
                    <a:pt x="235" y="1337"/>
                    <a:pt x="257" y="1316"/>
                    <a:pt x="272" y="1290"/>
                  </a:cubicBezTo>
                  <a:cubicBezTo>
                    <a:pt x="318" y="1210"/>
                    <a:pt x="330" y="1117"/>
                    <a:pt x="343" y="1020"/>
                  </a:cubicBezTo>
                  <a:cubicBezTo>
                    <a:pt x="347" y="987"/>
                    <a:pt x="352" y="954"/>
                    <a:pt x="357" y="920"/>
                  </a:cubicBezTo>
                  <a:cubicBezTo>
                    <a:pt x="367" y="864"/>
                    <a:pt x="383" y="808"/>
                    <a:pt x="404" y="760"/>
                  </a:cubicBezTo>
                  <a:cubicBezTo>
                    <a:pt x="427" y="705"/>
                    <a:pt x="456" y="660"/>
                    <a:pt x="490" y="625"/>
                  </a:cubicBezTo>
                  <a:cubicBezTo>
                    <a:pt x="505" y="609"/>
                    <a:pt x="521" y="592"/>
                    <a:pt x="540" y="578"/>
                  </a:cubicBezTo>
                  <a:cubicBezTo>
                    <a:pt x="622" y="516"/>
                    <a:pt x="705" y="506"/>
                    <a:pt x="794" y="496"/>
                  </a:cubicBezTo>
                  <a:cubicBezTo>
                    <a:pt x="840" y="490"/>
                    <a:pt x="888" y="484"/>
                    <a:pt x="938" y="471"/>
                  </a:cubicBezTo>
                  <a:cubicBezTo>
                    <a:pt x="949" y="468"/>
                    <a:pt x="959" y="465"/>
                    <a:pt x="970" y="462"/>
                  </a:cubicBezTo>
                  <a:cubicBezTo>
                    <a:pt x="1004" y="452"/>
                    <a:pt x="1038" y="442"/>
                    <a:pt x="1074" y="439"/>
                  </a:cubicBezTo>
                  <a:cubicBezTo>
                    <a:pt x="1088" y="438"/>
                    <a:pt x="1102" y="437"/>
                    <a:pt x="1115" y="436"/>
                  </a:cubicBezTo>
                  <a:cubicBezTo>
                    <a:pt x="1129" y="436"/>
                    <a:pt x="1144" y="435"/>
                    <a:pt x="1159" y="434"/>
                  </a:cubicBezTo>
                  <a:cubicBezTo>
                    <a:pt x="1249" y="425"/>
                    <a:pt x="1345" y="376"/>
                    <a:pt x="1453" y="285"/>
                  </a:cubicBezTo>
                  <a:cubicBezTo>
                    <a:pt x="1472" y="268"/>
                    <a:pt x="1492" y="250"/>
                    <a:pt x="1511" y="233"/>
                  </a:cubicBezTo>
                  <a:cubicBezTo>
                    <a:pt x="1574" y="177"/>
                    <a:pt x="1639" y="120"/>
                    <a:pt x="1713" y="79"/>
                  </a:cubicBezTo>
                  <a:cubicBezTo>
                    <a:pt x="1764" y="51"/>
                    <a:pt x="1822" y="30"/>
                    <a:pt x="1884" y="16"/>
                  </a:cubicBezTo>
                  <a:cubicBezTo>
                    <a:pt x="1932" y="6"/>
                    <a:pt x="1981" y="1"/>
                    <a:pt x="2026" y="1"/>
                  </a:cubicBezTo>
                  <a:cubicBezTo>
                    <a:pt x="2032" y="1"/>
                    <a:pt x="2037" y="1"/>
                    <a:pt x="2043" y="1"/>
                  </a:cubicBezTo>
                  <a:cubicBezTo>
                    <a:pt x="2082" y="2"/>
                    <a:pt x="2119" y="7"/>
                    <a:pt x="2157" y="12"/>
                  </a:cubicBezTo>
                  <a:cubicBezTo>
                    <a:pt x="2180" y="15"/>
                    <a:pt x="2204" y="18"/>
                    <a:pt x="2232" y="21"/>
                  </a:cubicBezTo>
                  <a:cubicBezTo>
                    <a:pt x="2284" y="26"/>
                    <a:pt x="2341" y="25"/>
                    <a:pt x="2396" y="24"/>
                  </a:cubicBezTo>
                  <a:cubicBezTo>
                    <a:pt x="2411" y="23"/>
                    <a:pt x="2427" y="23"/>
                    <a:pt x="2442" y="23"/>
                  </a:cubicBezTo>
                  <a:cubicBezTo>
                    <a:pt x="2443" y="23"/>
                    <a:pt x="2444" y="23"/>
                    <a:pt x="2445" y="23"/>
                  </a:cubicBezTo>
                  <a:cubicBezTo>
                    <a:pt x="2490" y="23"/>
                    <a:pt x="2523" y="25"/>
                    <a:pt x="2553" y="31"/>
                  </a:cubicBezTo>
                  <a:cubicBezTo>
                    <a:pt x="2669" y="51"/>
                    <a:pt x="2771" y="116"/>
                    <a:pt x="2839" y="216"/>
                  </a:cubicBezTo>
                  <a:cubicBezTo>
                    <a:pt x="2901" y="307"/>
                    <a:pt x="2932" y="417"/>
                    <a:pt x="2963" y="524"/>
                  </a:cubicBezTo>
                  <a:cubicBezTo>
                    <a:pt x="2973" y="560"/>
                    <a:pt x="2984" y="597"/>
                    <a:pt x="2995" y="633"/>
                  </a:cubicBezTo>
                  <a:cubicBezTo>
                    <a:pt x="3006" y="667"/>
                    <a:pt x="3019" y="702"/>
                    <a:pt x="3032" y="736"/>
                  </a:cubicBezTo>
                  <a:cubicBezTo>
                    <a:pt x="3065" y="819"/>
                    <a:pt x="3105" y="902"/>
                    <a:pt x="3145" y="982"/>
                  </a:cubicBezTo>
                  <a:cubicBezTo>
                    <a:pt x="3174" y="1042"/>
                    <a:pt x="3204" y="1104"/>
                    <a:pt x="3230" y="1165"/>
                  </a:cubicBezTo>
                  <a:cubicBezTo>
                    <a:pt x="3287" y="1297"/>
                    <a:pt x="3314" y="1404"/>
                    <a:pt x="3318" y="1515"/>
                  </a:cubicBezTo>
                  <a:cubicBezTo>
                    <a:pt x="3319" y="1573"/>
                    <a:pt x="3313" y="1634"/>
                    <a:pt x="3299" y="1695"/>
                  </a:cubicBezTo>
                  <a:cubicBezTo>
                    <a:pt x="3286" y="1753"/>
                    <a:pt x="3265" y="1813"/>
                    <a:pt x="3238" y="1871"/>
                  </a:cubicBezTo>
                  <a:cubicBezTo>
                    <a:pt x="3212" y="1928"/>
                    <a:pt x="3178" y="1984"/>
                    <a:pt x="3140" y="2039"/>
                  </a:cubicBezTo>
                  <a:cubicBezTo>
                    <a:pt x="3102" y="2092"/>
                    <a:pt x="3058" y="2144"/>
                    <a:pt x="3010" y="2192"/>
                  </a:cubicBezTo>
                  <a:cubicBezTo>
                    <a:pt x="2896" y="2307"/>
                    <a:pt x="2760" y="2403"/>
                    <a:pt x="2628" y="2497"/>
                  </a:cubicBezTo>
                  <a:cubicBezTo>
                    <a:pt x="2616" y="2506"/>
                    <a:pt x="2603" y="2514"/>
                    <a:pt x="2591" y="2523"/>
                  </a:cubicBezTo>
                  <a:cubicBezTo>
                    <a:pt x="2566" y="2541"/>
                    <a:pt x="2541" y="2559"/>
                    <a:pt x="2517" y="2577"/>
                  </a:cubicBezTo>
                  <a:cubicBezTo>
                    <a:pt x="2403" y="2660"/>
                    <a:pt x="2286" y="2745"/>
                    <a:pt x="2162" y="2805"/>
                  </a:cubicBezTo>
                  <a:cubicBezTo>
                    <a:pt x="2142" y="2815"/>
                    <a:pt x="2122" y="2824"/>
                    <a:pt x="2099" y="2833"/>
                  </a:cubicBezTo>
                  <a:cubicBezTo>
                    <a:pt x="2012" y="2869"/>
                    <a:pt x="1924" y="2890"/>
                    <a:pt x="1838" y="2897"/>
                  </a:cubicBezTo>
                  <a:cubicBezTo>
                    <a:pt x="1787" y="2901"/>
                    <a:pt x="1736" y="2905"/>
                    <a:pt x="1687" y="2909"/>
                  </a:cubicBezTo>
                  <a:cubicBezTo>
                    <a:pt x="1565" y="2919"/>
                    <a:pt x="1450" y="2928"/>
                    <a:pt x="1343" y="2934"/>
                  </a:cubicBezTo>
                  <a:cubicBezTo>
                    <a:pt x="1289" y="2937"/>
                    <a:pt x="1238" y="2939"/>
                    <a:pt x="1188" y="2939"/>
                  </a:cubicBezTo>
                  <a:cubicBezTo>
                    <a:pt x="1073" y="2939"/>
                    <a:pt x="964" y="2929"/>
                    <a:pt x="850" y="2900"/>
                  </a:cubicBezTo>
                  <a:moveTo>
                    <a:pt x="2442" y="24"/>
                  </a:moveTo>
                  <a:cubicBezTo>
                    <a:pt x="2427" y="24"/>
                    <a:pt x="2411" y="24"/>
                    <a:pt x="2396" y="24"/>
                  </a:cubicBezTo>
                  <a:cubicBezTo>
                    <a:pt x="2341" y="26"/>
                    <a:pt x="2284" y="27"/>
                    <a:pt x="2232" y="22"/>
                  </a:cubicBezTo>
                  <a:cubicBezTo>
                    <a:pt x="2204" y="19"/>
                    <a:pt x="2180" y="16"/>
                    <a:pt x="2157" y="13"/>
                  </a:cubicBezTo>
                  <a:cubicBezTo>
                    <a:pt x="2119" y="8"/>
                    <a:pt x="2082" y="3"/>
                    <a:pt x="2043" y="2"/>
                  </a:cubicBezTo>
                  <a:cubicBezTo>
                    <a:pt x="1992" y="0"/>
                    <a:pt x="1938" y="6"/>
                    <a:pt x="1884" y="17"/>
                  </a:cubicBezTo>
                  <a:cubicBezTo>
                    <a:pt x="1822" y="31"/>
                    <a:pt x="1765" y="52"/>
                    <a:pt x="1713" y="80"/>
                  </a:cubicBezTo>
                  <a:cubicBezTo>
                    <a:pt x="1640" y="120"/>
                    <a:pt x="1575" y="178"/>
                    <a:pt x="1512" y="234"/>
                  </a:cubicBezTo>
                  <a:cubicBezTo>
                    <a:pt x="1493" y="251"/>
                    <a:pt x="1473" y="269"/>
                    <a:pt x="1453" y="286"/>
                  </a:cubicBezTo>
                  <a:cubicBezTo>
                    <a:pt x="1345" y="377"/>
                    <a:pt x="1249" y="425"/>
                    <a:pt x="1159" y="434"/>
                  </a:cubicBezTo>
                  <a:cubicBezTo>
                    <a:pt x="1144" y="436"/>
                    <a:pt x="1129" y="437"/>
                    <a:pt x="1115" y="437"/>
                  </a:cubicBezTo>
                  <a:cubicBezTo>
                    <a:pt x="1102" y="438"/>
                    <a:pt x="1088" y="438"/>
                    <a:pt x="1074" y="440"/>
                  </a:cubicBezTo>
                  <a:cubicBezTo>
                    <a:pt x="1038" y="443"/>
                    <a:pt x="1004" y="453"/>
                    <a:pt x="971" y="463"/>
                  </a:cubicBezTo>
                  <a:cubicBezTo>
                    <a:pt x="960" y="466"/>
                    <a:pt x="949" y="469"/>
                    <a:pt x="939" y="472"/>
                  </a:cubicBezTo>
                  <a:cubicBezTo>
                    <a:pt x="888" y="485"/>
                    <a:pt x="840" y="491"/>
                    <a:pt x="794" y="496"/>
                  </a:cubicBezTo>
                  <a:cubicBezTo>
                    <a:pt x="705" y="507"/>
                    <a:pt x="622" y="517"/>
                    <a:pt x="540" y="579"/>
                  </a:cubicBezTo>
                  <a:cubicBezTo>
                    <a:pt x="522" y="593"/>
                    <a:pt x="505" y="609"/>
                    <a:pt x="490" y="625"/>
                  </a:cubicBezTo>
                  <a:cubicBezTo>
                    <a:pt x="456" y="660"/>
                    <a:pt x="428" y="706"/>
                    <a:pt x="404" y="760"/>
                  </a:cubicBezTo>
                  <a:cubicBezTo>
                    <a:pt x="384" y="808"/>
                    <a:pt x="368" y="864"/>
                    <a:pt x="358" y="921"/>
                  </a:cubicBezTo>
                  <a:cubicBezTo>
                    <a:pt x="352" y="954"/>
                    <a:pt x="348" y="987"/>
                    <a:pt x="344" y="1020"/>
                  </a:cubicBezTo>
                  <a:cubicBezTo>
                    <a:pt x="331" y="1117"/>
                    <a:pt x="319" y="1210"/>
                    <a:pt x="272" y="1290"/>
                  </a:cubicBezTo>
                  <a:cubicBezTo>
                    <a:pt x="258" y="1316"/>
                    <a:pt x="235" y="1337"/>
                    <a:pt x="212" y="1360"/>
                  </a:cubicBezTo>
                  <a:cubicBezTo>
                    <a:pt x="196" y="1375"/>
                    <a:pt x="179" y="1391"/>
                    <a:pt x="165" y="1409"/>
                  </a:cubicBezTo>
                  <a:cubicBezTo>
                    <a:pt x="118" y="1467"/>
                    <a:pt x="84" y="1522"/>
                    <a:pt x="60" y="1575"/>
                  </a:cubicBezTo>
                  <a:cubicBezTo>
                    <a:pt x="17" y="1672"/>
                    <a:pt x="1" y="1779"/>
                    <a:pt x="11" y="1904"/>
                  </a:cubicBezTo>
                  <a:cubicBezTo>
                    <a:pt x="20" y="2011"/>
                    <a:pt x="47" y="2117"/>
                    <a:pt x="93" y="2217"/>
                  </a:cubicBezTo>
                  <a:cubicBezTo>
                    <a:pt x="112" y="2260"/>
                    <a:pt x="134" y="2303"/>
                    <a:pt x="162" y="2348"/>
                  </a:cubicBezTo>
                  <a:cubicBezTo>
                    <a:pt x="290" y="2558"/>
                    <a:pt x="444" y="2713"/>
                    <a:pt x="620" y="2810"/>
                  </a:cubicBezTo>
                  <a:cubicBezTo>
                    <a:pt x="690" y="2848"/>
                    <a:pt x="763" y="2876"/>
                    <a:pt x="850" y="2899"/>
                  </a:cubicBezTo>
                  <a:cubicBezTo>
                    <a:pt x="1014" y="2941"/>
                    <a:pt x="1166" y="2943"/>
                    <a:pt x="1343" y="2933"/>
                  </a:cubicBezTo>
                  <a:cubicBezTo>
                    <a:pt x="1450" y="2928"/>
                    <a:pt x="1565" y="2918"/>
                    <a:pt x="1687" y="2908"/>
                  </a:cubicBezTo>
                  <a:cubicBezTo>
                    <a:pt x="1736" y="2904"/>
                    <a:pt x="1787" y="2900"/>
                    <a:pt x="1838" y="2896"/>
                  </a:cubicBezTo>
                  <a:cubicBezTo>
                    <a:pt x="1924" y="2889"/>
                    <a:pt x="2012" y="2868"/>
                    <a:pt x="2099" y="2833"/>
                  </a:cubicBezTo>
                  <a:cubicBezTo>
                    <a:pt x="2121" y="2823"/>
                    <a:pt x="2142" y="2814"/>
                    <a:pt x="2162" y="2804"/>
                  </a:cubicBezTo>
                  <a:cubicBezTo>
                    <a:pt x="2285" y="2745"/>
                    <a:pt x="2403" y="2659"/>
                    <a:pt x="2517" y="2576"/>
                  </a:cubicBezTo>
                  <a:cubicBezTo>
                    <a:pt x="2541" y="2558"/>
                    <a:pt x="2566" y="2540"/>
                    <a:pt x="2591" y="2523"/>
                  </a:cubicBezTo>
                  <a:cubicBezTo>
                    <a:pt x="2603" y="2514"/>
                    <a:pt x="2615" y="2505"/>
                    <a:pt x="2628" y="2496"/>
                  </a:cubicBezTo>
                  <a:cubicBezTo>
                    <a:pt x="2759" y="2403"/>
                    <a:pt x="2895" y="2306"/>
                    <a:pt x="3009" y="2191"/>
                  </a:cubicBezTo>
                  <a:cubicBezTo>
                    <a:pt x="3057" y="2143"/>
                    <a:pt x="3101" y="2092"/>
                    <a:pt x="3139" y="2038"/>
                  </a:cubicBezTo>
                  <a:cubicBezTo>
                    <a:pt x="3178" y="1984"/>
                    <a:pt x="3211" y="1928"/>
                    <a:pt x="3237" y="1871"/>
                  </a:cubicBezTo>
                  <a:cubicBezTo>
                    <a:pt x="3265" y="1812"/>
                    <a:pt x="3285" y="1753"/>
                    <a:pt x="3299" y="1694"/>
                  </a:cubicBezTo>
                  <a:cubicBezTo>
                    <a:pt x="3312" y="1634"/>
                    <a:pt x="3318" y="1573"/>
                    <a:pt x="3317" y="1515"/>
                  </a:cubicBezTo>
                  <a:cubicBezTo>
                    <a:pt x="3314" y="1404"/>
                    <a:pt x="3287" y="1297"/>
                    <a:pt x="3230" y="1166"/>
                  </a:cubicBezTo>
                  <a:cubicBezTo>
                    <a:pt x="3203" y="1104"/>
                    <a:pt x="3173" y="1043"/>
                    <a:pt x="3144" y="983"/>
                  </a:cubicBezTo>
                  <a:cubicBezTo>
                    <a:pt x="3105" y="903"/>
                    <a:pt x="3064" y="820"/>
                    <a:pt x="3031" y="736"/>
                  </a:cubicBezTo>
                  <a:cubicBezTo>
                    <a:pt x="3018" y="702"/>
                    <a:pt x="3006" y="667"/>
                    <a:pt x="2994" y="633"/>
                  </a:cubicBezTo>
                  <a:cubicBezTo>
                    <a:pt x="2983" y="597"/>
                    <a:pt x="2972" y="560"/>
                    <a:pt x="2962" y="524"/>
                  </a:cubicBezTo>
                  <a:cubicBezTo>
                    <a:pt x="2932" y="417"/>
                    <a:pt x="2900" y="307"/>
                    <a:pt x="2838" y="217"/>
                  </a:cubicBezTo>
                  <a:cubicBezTo>
                    <a:pt x="2770" y="117"/>
                    <a:pt x="2669" y="51"/>
                    <a:pt x="2553" y="31"/>
                  </a:cubicBezTo>
                  <a:cubicBezTo>
                    <a:pt x="2523" y="26"/>
                    <a:pt x="2489" y="24"/>
                    <a:pt x="2445" y="24"/>
                  </a:cubicBezTo>
                  <a:lnTo>
                    <a:pt x="2442" y="24"/>
                  </a:lnTo>
                  <a:close/>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44" name="Freeform 31">
              <a:extLst>
                <a:ext uri="{FF2B5EF4-FFF2-40B4-BE49-F238E27FC236}">
                  <a16:creationId xmlns:a16="http://schemas.microsoft.com/office/drawing/2014/main" id="{C1490EA6-CA55-4EAE-ACF8-0A3E266BC1BD}"/>
                </a:ext>
              </a:extLst>
            </p:cNvPr>
            <p:cNvSpPr>
              <a:spLocks noEditPoints="1"/>
            </p:cNvSpPr>
            <p:nvPr/>
          </p:nvSpPr>
          <p:spPr bwMode="auto">
            <a:xfrm>
              <a:off x="4491" y="1205"/>
              <a:ext cx="2520" cy="2279"/>
            </a:xfrm>
            <a:custGeom>
              <a:avLst/>
              <a:gdLst>
                <a:gd name="T0" fmla="*/ 875 w 3405"/>
                <a:gd name="T1" fmla="*/ 3010 h 3079"/>
                <a:gd name="T2" fmla="*/ 365 w 3405"/>
                <a:gd name="T3" fmla="*/ 2713 h 3079"/>
                <a:gd name="T4" fmla="*/ 84 w 3405"/>
                <a:gd name="T5" fmla="*/ 2307 h 3079"/>
                <a:gd name="T6" fmla="*/ 8 w 3405"/>
                <a:gd name="T7" fmla="*/ 1807 h 3079"/>
                <a:gd name="T8" fmla="*/ 167 w 3405"/>
                <a:gd name="T9" fmla="*/ 1461 h 3079"/>
                <a:gd name="T10" fmla="*/ 285 w 3405"/>
                <a:gd name="T11" fmla="*/ 1341 h 3079"/>
                <a:gd name="T12" fmla="*/ 366 w 3405"/>
                <a:gd name="T13" fmla="*/ 967 h 3079"/>
                <a:gd name="T14" fmla="*/ 486 w 3405"/>
                <a:gd name="T15" fmla="*/ 665 h 3079"/>
                <a:gd name="T16" fmla="*/ 533 w 3405"/>
                <a:gd name="T17" fmla="*/ 616 h 3079"/>
                <a:gd name="T18" fmla="*/ 918 w 3405"/>
                <a:gd name="T19" fmla="*/ 484 h 3079"/>
                <a:gd name="T20" fmla="*/ 1060 w 3405"/>
                <a:gd name="T21" fmla="*/ 448 h 3079"/>
                <a:gd name="T22" fmla="*/ 1149 w 3405"/>
                <a:gd name="T23" fmla="*/ 447 h 3079"/>
                <a:gd name="T24" fmla="*/ 1456 w 3405"/>
                <a:gd name="T25" fmla="*/ 290 h 3079"/>
                <a:gd name="T26" fmla="*/ 1726 w 3405"/>
                <a:gd name="T27" fmla="*/ 70 h 3079"/>
                <a:gd name="T28" fmla="*/ 2157 w 3405"/>
                <a:gd name="T29" fmla="*/ 34 h 3079"/>
                <a:gd name="T30" fmla="*/ 2428 w 3405"/>
                <a:gd name="T31" fmla="*/ 65 h 3079"/>
                <a:gd name="T32" fmla="*/ 2476 w 3405"/>
                <a:gd name="T33" fmla="*/ 63 h 3079"/>
                <a:gd name="T34" fmla="*/ 2763 w 3405"/>
                <a:gd name="T35" fmla="*/ 125 h 3079"/>
                <a:gd name="T36" fmla="*/ 3032 w 3405"/>
                <a:gd name="T37" fmla="*/ 578 h 3079"/>
                <a:gd name="T38" fmla="*/ 3098 w 3405"/>
                <a:gd name="T39" fmla="*/ 786 h 3079"/>
                <a:gd name="T40" fmla="*/ 3301 w 3405"/>
                <a:gd name="T41" fmla="*/ 1232 h 3079"/>
                <a:gd name="T42" fmla="*/ 3401 w 3405"/>
                <a:gd name="T43" fmla="*/ 1592 h 3079"/>
                <a:gd name="T44" fmla="*/ 3329 w 3405"/>
                <a:gd name="T45" fmla="*/ 1969 h 3079"/>
                <a:gd name="T46" fmla="*/ 2722 w 3405"/>
                <a:gd name="T47" fmla="*/ 2607 h 3079"/>
                <a:gd name="T48" fmla="*/ 2553 w 3405"/>
                <a:gd name="T49" fmla="*/ 2731 h 3079"/>
                <a:gd name="T50" fmla="*/ 2142 w 3405"/>
                <a:gd name="T51" fmla="*/ 2995 h 3079"/>
                <a:gd name="T52" fmla="*/ 1503 w 3405"/>
                <a:gd name="T53" fmla="*/ 3077 h 3079"/>
                <a:gd name="T54" fmla="*/ 2476 w 3405"/>
                <a:gd name="T55" fmla="*/ 64 h 3079"/>
                <a:gd name="T56" fmla="*/ 2428 w 3405"/>
                <a:gd name="T57" fmla="*/ 66 h 3079"/>
                <a:gd name="T58" fmla="*/ 2156 w 3405"/>
                <a:gd name="T59" fmla="*/ 35 h 3079"/>
                <a:gd name="T60" fmla="*/ 1726 w 3405"/>
                <a:gd name="T61" fmla="*/ 70 h 3079"/>
                <a:gd name="T62" fmla="*/ 1456 w 3405"/>
                <a:gd name="T63" fmla="*/ 291 h 3079"/>
                <a:gd name="T64" fmla="*/ 1149 w 3405"/>
                <a:gd name="T65" fmla="*/ 448 h 3079"/>
                <a:gd name="T66" fmla="*/ 1060 w 3405"/>
                <a:gd name="T67" fmla="*/ 449 h 3079"/>
                <a:gd name="T68" fmla="*/ 918 w 3405"/>
                <a:gd name="T69" fmla="*/ 485 h 3079"/>
                <a:gd name="T70" fmla="*/ 534 w 3405"/>
                <a:gd name="T71" fmla="*/ 617 h 3079"/>
                <a:gd name="T72" fmla="*/ 487 w 3405"/>
                <a:gd name="T73" fmla="*/ 666 h 3079"/>
                <a:gd name="T74" fmla="*/ 367 w 3405"/>
                <a:gd name="T75" fmla="*/ 967 h 3079"/>
                <a:gd name="T76" fmla="*/ 285 w 3405"/>
                <a:gd name="T77" fmla="*/ 1341 h 3079"/>
                <a:gd name="T78" fmla="*/ 168 w 3405"/>
                <a:gd name="T79" fmla="*/ 1461 h 3079"/>
                <a:gd name="T80" fmla="*/ 9 w 3405"/>
                <a:gd name="T81" fmla="*/ 1807 h 3079"/>
                <a:gd name="T82" fmla="*/ 84 w 3405"/>
                <a:gd name="T83" fmla="*/ 2307 h 3079"/>
                <a:gd name="T84" fmla="*/ 366 w 3405"/>
                <a:gd name="T85" fmla="*/ 2713 h 3079"/>
                <a:gd name="T86" fmla="*/ 875 w 3405"/>
                <a:gd name="T87" fmla="*/ 3009 h 3079"/>
                <a:gd name="T88" fmla="*/ 1867 w 3405"/>
                <a:gd name="T89" fmla="*/ 3065 h 3079"/>
                <a:gd name="T90" fmla="*/ 2207 w 3405"/>
                <a:gd name="T91" fmla="*/ 2962 h 3079"/>
                <a:gd name="T92" fmla="*/ 2656 w 3405"/>
                <a:gd name="T93" fmla="*/ 2654 h 3079"/>
                <a:gd name="T94" fmla="*/ 3096 w 3405"/>
                <a:gd name="T95" fmla="*/ 2306 h 3079"/>
                <a:gd name="T96" fmla="*/ 3387 w 3405"/>
                <a:gd name="T97" fmla="*/ 1782 h 3079"/>
                <a:gd name="T98" fmla="*/ 3366 w 3405"/>
                <a:gd name="T99" fmla="*/ 1407 h 3079"/>
                <a:gd name="T100" fmla="*/ 3226 w 3405"/>
                <a:gd name="T101" fmla="*/ 1074 h 3079"/>
                <a:gd name="T102" fmla="*/ 3060 w 3405"/>
                <a:gd name="T103" fmla="*/ 679 h 3079"/>
                <a:gd name="T104" fmla="*/ 2897 w 3405"/>
                <a:gd name="T105" fmla="*/ 248 h 3079"/>
                <a:gd name="T106" fmla="*/ 2592 w 3405"/>
                <a:gd name="T107" fmla="*/ 68 h 3079"/>
                <a:gd name="T108" fmla="*/ 2476 w 3405"/>
                <a:gd name="T109" fmla="*/ 64 h 3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05" h="3079">
                  <a:moveTo>
                    <a:pt x="1367" y="3075"/>
                  </a:moveTo>
                  <a:cubicBezTo>
                    <a:pt x="1218" y="3072"/>
                    <a:pt x="1055" y="3061"/>
                    <a:pt x="875" y="3010"/>
                  </a:cubicBezTo>
                  <a:cubicBezTo>
                    <a:pt x="784" y="2984"/>
                    <a:pt x="709" y="2955"/>
                    <a:pt x="641" y="2919"/>
                  </a:cubicBezTo>
                  <a:cubicBezTo>
                    <a:pt x="542" y="2866"/>
                    <a:pt x="449" y="2797"/>
                    <a:pt x="365" y="2713"/>
                  </a:cubicBezTo>
                  <a:cubicBezTo>
                    <a:pt x="287" y="2636"/>
                    <a:pt x="217" y="2545"/>
                    <a:pt x="155" y="2444"/>
                  </a:cubicBezTo>
                  <a:cubicBezTo>
                    <a:pt x="127" y="2397"/>
                    <a:pt x="103" y="2352"/>
                    <a:pt x="84" y="2307"/>
                  </a:cubicBezTo>
                  <a:cubicBezTo>
                    <a:pt x="39" y="2205"/>
                    <a:pt x="13" y="2095"/>
                    <a:pt x="4" y="1979"/>
                  </a:cubicBezTo>
                  <a:cubicBezTo>
                    <a:pt x="0" y="1916"/>
                    <a:pt x="1" y="1860"/>
                    <a:pt x="8" y="1807"/>
                  </a:cubicBezTo>
                  <a:cubicBezTo>
                    <a:pt x="16" y="1745"/>
                    <a:pt x="32" y="1689"/>
                    <a:pt x="56" y="1635"/>
                  </a:cubicBezTo>
                  <a:cubicBezTo>
                    <a:pt x="81" y="1578"/>
                    <a:pt x="118" y="1519"/>
                    <a:pt x="167" y="1461"/>
                  </a:cubicBezTo>
                  <a:cubicBezTo>
                    <a:pt x="182" y="1442"/>
                    <a:pt x="201" y="1425"/>
                    <a:pt x="220" y="1409"/>
                  </a:cubicBezTo>
                  <a:cubicBezTo>
                    <a:pt x="245" y="1387"/>
                    <a:pt x="269" y="1367"/>
                    <a:pt x="285" y="1341"/>
                  </a:cubicBezTo>
                  <a:cubicBezTo>
                    <a:pt x="333" y="1259"/>
                    <a:pt x="344" y="1162"/>
                    <a:pt x="355" y="1059"/>
                  </a:cubicBezTo>
                  <a:cubicBezTo>
                    <a:pt x="358" y="1029"/>
                    <a:pt x="362" y="998"/>
                    <a:pt x="366" y="967"/>
                  </a:cubicBezTo>
                  <a:cubicBezTo>
                    <a:pt x="374" y="909"/>
                    <a:pt x="388" y="852"/>
                    <a:pt x="407" y="803"/>
                  </a:cubicBezTo>
                  <a:cubicBezTo>
                    <a:pt x="428" y="747"/>
                    <a:pt x="455" y="701"/>
                    <a:pt x="486" y="665"/>
                  </a:cubicBezTo>
                  <a:cubicBezTo>
                    <a:pt x="487" y="664"/>
                    <a:pt x="487" y="664"/>
                    <a:pt x="487" y="664"/>
                  </a:cubicBezTo>
                  <a:cubicBezTo>
                    <a:pt x="501" y="648"/>
                    <a:pt x="516" y="631"/>
                    <a:pt x="533" y="616"/>
                  </a:cubicBezTo>
                  <a:cubicBezTo>
                    <a:pt x="612" y="549"/>
                    <a:pt x="694" y="533"/>
                    <a:pt x="782" y="516"/>
                  </a:cubicBezTo>
                  <a:cubicBezTo>
                    <a:pt x="825" y="508"/>
                    <a:pt x="870" y="500"/>
                    <a:pt x="918" y="484"/>
                  </a:cubicBezTo>
                  <a:cubicBezTo>
                    <a:pt x="926" y="482"/>
                    <a:pt x="933" y="479"/>
                    <a:pt x="942" y="477"/>
                  </a:cubicBezTo>
                  <a:cubicBezTo>
                    <a:pt x="979" y="464"/>
                    <a:pt x="1018" y="451"/>
                    <a:pt x="1060" y="448"/>
                  </a:cubicBezTo>
                  <a:cubicBezTo>
                    <a:pt x="1075" y="447"/>
                    <a:pt x="1091" y="447"/>
                    <a:pt x="1106" y="447"/>
                  </a:cubicBezTo>
                  <a:cubicBezTo>
                    <a:pt x="1120" y="448"/>
                    <a:pt x="1134" y="448"/>
                    <a:pt x="1149" y="447"/>
                  </a:cubicBezTo>
                  <a:cubicBezTo>
                    <a:pt x="1201" y="444"/>
                    <a:pt x="1255" y="427"/>
                    <a:pt x="1312" y="396"/>
                  </a:cubicBezTo>
                  <a:cubicBezTo>
                    <a:pt x="1358" y="370"/>
                    <a:pt x="1405" y="336"/>
                    <a:pt x="1456" y="290"/>
                  </a:cubicBezTo>
                  <a:cubicBezTo>
                    <a:pt x="1474" y="274"/>
                    <a:pt x="1493" y="256"/>
                    <a:pt x="1511" y="239"/>
                  </a:cubicBezTo>
                  <a:cubicBezTo>
                    <a:pt x="1577" y="176"/>
                    <a:pt x="1645" y="112"/>
                    <a:pt x="1726" y="70"/>
                  </a:cubicBezTo>
                  <a:cubicBezTo>
                    <a:pt x="1847" y="7"/>
                    <a:pt x="1983" y="0"/>
                    <a:pt x="2070" y="14"/>
                  </a:cubicBezTo>
                  <a:cubicBezTo>
                    <a:pt x="2100" y="19"/>
                    <a:pt x="2128" y="26"/>
                    <a:pt x="2157" y="34"/>
                  </a:cubicBezTo>
                  <a:cubicBezTo>
                    <a:pt x="2187" y="42"/>
                    <a:pt x="2218" y="51"/>
                    <a:pt x="2257" y="57"/>
                  </a:cubicBezTo>
                  <a:cubicBezTo>
                    <a:pt x="2312" y="67"/>
                    <a:pt x="2374" y="67"/>
                    <a:pt x="2428" y="65"/>
                  </a:cubicBezTo>
                  <a:cubicBezTo>
                    <a:pt x="2435" y="65"/>
                    <a:pt x="2441" y="65"/>
                    <a:pt x="2447" y="64"/>
                  </a:cubicBezTo>
                  <a:cubicBezTo>
                    <a:pt x="2457" y="64"/>
                    <a:pt x="2467" y="64"/>
                    <a:pt x="2476" y="63"/>
                  </a:cubicBezTo>
                  <a:cubicBezTo>
                    <a:pt x="2514" y="62"/>
                    <a:pt x="2554" y="62"/>
                    <a:pt x="2592" y="67"/>
                  </a:cubicBezTo>
                  <a:cubicBezTo>
                    <a:pt x="2653" y="75"/>
                    <a:pt x="2710" y="94"/>
                    <a:pt x="2763" y="125"/>
                  </a:cubicBezTo>
                  <a:cubicBezTo>
                    <a:pt x="2816" y="156"/>
                    <a:pt x="2861" y="197"/>
                    <a:pt x="2897" y="248"/>
                  </a:cubicBezTo>
                  <a:cubicBezTo>
                    <a:pt x="2967" y="343"/>
                    <a:pt x="3000" y="463"/>
                    <a:pt x="3032" y="578"/>
                  </a:cubicBezTo>
                  <a:cubicBezTo>
                    <a:pt x="3041" y="611"/>
                    <a:pt x="3051" y="645"/>
                    <a:pt x="3061" y="678"/>
                  </a:cubicBezTo>
                  <a:cubicBezTo>
                    <a:pt x="3073" y="715"/>
                    <a:pt x="3085" y="751"/>
                    <a:pt x="3098" y="786"/>
                  </a:cubicBezTo>
                  <a:cubicBezTo>
                    <a:pt x="3135" y="883"/>
                    <a:pt x="3181" y="980"/>
                    <a:pt x="3226" y="1074"/>
                  </a:cubicBezTo>
                  <a:cubicBezTo>
                    <a:pt x="3251" y="1126"/>
                    <a:pt x="3277" y="1179"/>
                    <a:pt x="3301" y="1232"/>
                  </a:cubicBezTo>
                  <a:cubicBezTo>
                    <a:pt x="3330" y="1297"/>
                    <a:pt x="3351" y="1353"/>
                    <a:pt x="3367" y="1406"/>
                  </a:cubicBezTo>
                  <a:cubicBezTo>
                    <a:pt x="3386" y="1470"/>
                    <a:pt x="3397" y="1531"/>
                    <a:pt x="3401" y="1592"/>
                  </a:cubicBezTo>
                  <a:cubicBezTo>
                    <a:pt x="3405" y="1654"/>
                    <a:pt x="3401" y="1718"/>
                    <a:pt x="3388" y="1782"/>
                  </a:cubicBezTo>
                  <a:cubicBezTo>
                    <a:pt x="3376" y="1844"/>
                    <a:pt x="3356" y="1907"/>
                    <a:pt x="3329" y="1969"/>
                  </a:cubicBezTo>
                  <a:cubicBezTo>
                    <a:pt x="3277" y="2089"/>
                    <a:pt x="3196" y="2206"/>
                    <a:pt x="3096" y="2307"/>
                  </a:cubicBezTo>
                  <a:cubicBezTo>
                    <a:pt x="2985" y="2420"/>
                    <a:pt x="2851" y="2515"/>
                    <a:pt x="2722" y="2607"/>
                  </a:cubicBezTo>
                  <a:cubicBezTo>
                    <a:pt x="2701" y="2623"/>
                    <a:pt x="2679" y="2639"/>
                    <a:pt x="2657" y="2654"/>
                  </a:cubicBezTo>
                  <a:cubicBezTo>
                    <a:pt x="2622" y="2680"/>
                    <a:pt x="2587" y="2706"/>
                    <a:pt x="2553" y="2731"/>
                  </a:cubicBezTo>
                  <a:cubicBezTo>
                    <a:pt x="2442" y="2814"/>
                    <a:pt x="2327" y="2900"/>
                    <a:pt x="2208" y="2962"/>
                  </a:cubicBezTo>
                  <a:cubicBezTo>
                    <a:pt x="2187" y="2973"/>
                    <a:pt x="2165" y="2984"/>
                    <a:pt x="2142" y="2995"/>
                  </a:cubicBezTo>
                  <a:cubicBezTo>
                    <a:pt x="2046" y="3037"/>
                    <a:pt x="1956" y="3061"/>
                    <a:pt x="1867" y="3066"/>
                  </a:cubicBezTo>
                  <a:cubicBezTo>
                    <a:pt x="1741" y="3073"/>
                    <a:pt x="1621" y="3077"/>
                    <a:pt x="1503" y="3077"/>
                  </a:cubicBezTo>
                  <a:cubicBezTo>
                    <a:pt x="1458" y="3077"/>
                    <a:pt x="1412" y="3077"/>
                    <a:pt x="1367" y="3075"/>
                  </a:cubicBezTo>
                  <a:moveTo>
                    <a:pt x="2476" y="64"/>
                  </a:moveTo>
                  <a:cubicBezTo>
                    <a:pt x="2467" y="64"/>
                    <a:pt x="2457" y="65"/>
                    <a:pt x="2447" y="65"/>
                  </a:cubicBezTo>
                  <a:cubicBezTo>
                    <a:pt x="2441" y="65"/>
                    <a:pt x="2435" y="66"/>
                    <a:pt x="2428" y="66"/>
                  </a:cubicBezTo>
                  <a:cubicBezTo>
                    <a:pt x="2374" y="67"/>
                    <a:pt x="2312" y="68"/>
                    <a:pt x="2257" y="58"/>
                  </a:cubicBezTo>
                  <a:cubicBezTo>
                    <a:pt x="2218" y="51"/>
                    <a:pt x="2187" y="43"/>
                    <a:pt x="2156" y="35"/>
                  </a:cubicBezTo>
                  <a:cubicBezTo>
                    <a:pt x="2127" y="27"/>
                    <a:pt x="2100" y="20"/>
                    <a:pt x="2069" y="15"/>
                  </a:cubicBezTo>
                  <a:cubicBezTo>
                    <a:pt x="1983" y="0"/>
                    <a:pt x="1847" y="8"/>
                    <a:pt x="1726" y="70"/>
                  </a:cubicBezTo>
                  <a:cubicBezTo>
                    <a:pt x="1646" y="112"/>
                    <a:pt x="1577" y="177"/>
                    <a:pt x="1511" y="240"/>
                  </a:cubicBezTo>
                  <a:cubicBezTo>
                    <a:pt x="1493" y="257"/>
                    <a:pt x="1475" y="274"/>
                    <a:pt x="1456" y="291"/>
                  </a:cubicBezTo>
                  <a:cubicBezTo>
                    <a:pt x="1406" y="336"/>
                    <a:pt x="1359" y="371"/>
                    <a:pt x="1312" y="396"/>
                  </a:cubicBezTo>
                  <a:cubicBezTo>
                    <a:pt x="1256" y="427"/>
                    <a:pt x="1201" y="445"/>
                    <a:pt x="1149" y="448"/>
                  </a:cubicBezTo>
                  <a:cubicBezTo>
                    <a:pt x="1134" y="448"/>
                    <a:pt x="1120" y="448"/>
                    <a:pt x="1106" y="448"/>
                  </a:cubicBezTo>
                  <a:cubicBezTo>
                    <a:pt x="1091" y="448"/>
                    <a:pt x="1075" y="448"/>
                    <a:pt x="1060" y="449"/>
                  </a:cubicBezTo>
                  <a:cubicBezTo>
                    <a:pt x="1018" y="452"/>
                    <a:pt x="980" y="465"/>
                    <a:pt x="942" y="477"/>
                  </a:cubicBezTo>
                  <a:cubicBezTo>
                    <a:pt x="934" y="480"/>
                    <a:pt x="926" y="483"/>
                    <a:pt x="918" y="485"/>
                  </a:cubicBezTo>
                  <a:cubicBezTo>
                    <a:pt x="871" y="500"/>
                    <a:pt x="825" y="509"/>
                    <a:pt x="782" y="517"/>
                  </a:cubicBezTo>
                  <a:cubicBezTo>
                    <a:pt x="695" y="534"/>
                    <a:pt x="612" y="550"/>
                    <a:pt x="534" y="617"/>
                  </a:cubicBezTo>
                  <a:cubicBezTo>
                    <a:pt x="517" y="631"/>
                    <a:pt x="502" y="648"/>
                    <a:pt x="487" y="665"/>
                  </a:cubicBezTo>
                  <a:cubicBezTo>
                    <a:pt x="487" y="666"/>
                    <a:pt x="487" y="666"/>
                    <a:pt x="487" y="666"/>
                  </a:cubicBezTo>
                  <a:cubicBezTo>
                    <a:pt x="455" y="701"/>
                    <a:pt x="429" y="748"/>
                    <a:pt x="408" y="803"/>
                  </a:cubicBezTo>
                  <a:cubicBezTo>
                    <a:pt x="389" y="852"/>
                    <a:pt x="375" y="909"/>
                    <a:pt x="367" y="967"/>
                  </a:cubicBezTo>
                  <a:cubicBezTo>
                    <a:pt x="362" y="998"/>
                    <a:pt x="359" y="1029"/>
                    <a:pt x="356" y="1060"/>
                  </a:cubicBezTo>
                  <a:cubicBezTo>
                    <a:pt x="345" y="1162"/>
                    <a:pt x="334" y="1259"/>
                    <a:pt x="285" y="1341"/>
                  </a:cubicBezTo>
                  <a:cubicBezTo>
                    <a:pt x="270" y="1367"/>
                    <a:pt x="246" y="1388"/>
                    <a:pt x="220" y="1410"/>
                  </a:cubicBezTo>
                  <a:cubicBezTo>
                    <a:pt x="202" y="1426"/>
                    <a:pt x="183" y="1443"/>
                    <a:pt x="168" y="1461"/>
                  </a:cubicBezTo>
                  <a:cubicBezTo>
                    <a:pt x="119" y="1520"/>
                    <a:pt x="81" y="1578"/>
                    <a:pt x="56" y="1635"/>
                  </a:cubicBezTo>
                  <a:cubicBezTo>
                    <a:pt x="33" y="1689"/>
                    <a:pt x="17" y="1746"/>
                    <a:pt x="9" y="1807"/>
                  </a:cubicBezTo>
                  <a:cubicBezTo>
                    <a:pt x="2" y="1860"/>
                    <a:pt x="1" y="1916"/>
                    <a:pt x="5" y="1979"/>
                  </a:cubicBezTo>
                  <a:cubicBezTo>
                    <a:pt x="13" y="2094"/>
                    <a:pt x="40" y="2205"/>
                    <a:pt x="84" y="2307"/>
                  </a:cubicBezTo>
                  <a:cubicBezTo>
                    <a:pt x="104" y="2352"/>
                    <a:pt x="127" y="2397"/>
                    <a:pt x="156" y="2444"/>
                  </a:cubicBezTo>
                  <a:cubicBezTo>
                    <a:pt x="217" y="2545"/>
                    <a:pt x="288" y="2635"/>
                    <a:pt x="366" y="2713"/>
                  </a:cubicBezTo>
                  <a:cubicBezTo>
                    <a:pt x="450" y="2797"/>
                    <a:pt x="542" y="2866"/>
                    <a:pt x="641" y="2918"/>
                  </a:cubicBezTo>
                  <a:cubicBezTo>
                    <a:pt x="710" y="2955"/>
                    <a:pt x="784" y="2984"/>
                    <a:pt x="875" y="3009"/>
                  </a:cubicBezTo>
                  <a:cubicBezTo>
                    <a:pt x="1055" y="3061"/>
                    <a:pt x="1218" y="3071"/>
                    <a:pt x="1367" y="3075"/>
                  </a:cubicBezTo>
                  <a:cubicBezTo>
                    <a:pt x="1529" y="3079"/>
                    <a:pt x="1693" y="3076"/>
                    <a:pt x="1867" y="3065"/>
                  </a:cubicBezTo>
                  <a:cubicBezTo>
                    <a:pt x="1956" y="3060"/>
                    <a:pt x="2046" y="3037"/>
                    <a:pt x="2141" y="2994"/>
                  </a:cubicBezTo>
                  <a:cubicBezTo>
                    <a:pt x="2165" y="2983"/>
                    <a:pt x="2187" y="2973"/>
                    <a:pt x="2207" y="2962"/>
                  </a:cubicBezTo>
                  <a:cubicBezTo>
                    <a:pt x="2327" y="2899"/>
                    <a:pt x="2441" y="2814"/>
                    <a:pt x="2552" y="2731"/>
                  </a:cubicBezTo>
                  <a:cubicBezTo>
                    <a:pt x="2586" y="2705"/>
                    <a:pt x="2621" y="2679"/>
                    <a:pt x="2656" y="2654"/>
                  </a:cubicBezTo>
                  <a:cubicBezTo>
                    <a:pt x="2678" y="2638"/>
                    <a:pt x="2700" y="2622"/>
                    <a:pt x="2722" y="2607"/>
                  </a:cubicBezTo>
                  <a:cubicBezTo>
                    <a:pt x="2851" y="2515"/>
                    <a:pt x="2984" y="2420"/>
                    <a:pt x="3096" y="2306"/>
                  </a:cubicBezTo>
                  <a:cubicBezTo>
                    <a:pt x="3196" y="2206"/>
                    <a:pt x="3276" y="2089"/>
                    <a:pt x="3329" y="1969"/>
                  </a:cubicBezTo>
                  <a:cubicBezTo>
                    <a:pt x="3356" y="1907"/>
                    <a:pt x="3375" y="1844"/>
                    <a:pt x="3387" y="1782"/>
                  </a:cubicBezTo>
                  <a:cubicBezTo>
                    <a:pt x="3400" y="1718"/>
                    <a:pt x="3404" y="1654"/>
                    <a:pt x="3400" y="1592"/>
                  </a:cubicBezTo>
                  <a:cubicBezTo>
                    <a:pt x="3396" y="1531"/>
                    <a:pt x="3385" y="1470"/>
                    <a:pt x="3366" y="1407"/>
                  </a:cubicBezTo>
                  <a:cubicBezTo>
                    <a:pt x="3350" y="1353"/>
                    <a:pt x="3330" y="1298"/>
                    <a:pt x="3300" y="1233"/>
                  </a:cubicBezTo>
                  <a:cubicBezTo>
                    <a:pt x="3277" y="1180"/>
                    <a:pt x="3251" y="1126"/>
                    <a:pt x="3226" y="1074"/>
                  </a:cubicBezTo>
                  <a:cubicBezTo>
                    <a:pt x="3181" y="981"/>
                    <a:pt x="3134" y="884"/>
                    <a:pt x="3097" y="786"/>
                  </a:cubicBezTo>
                  <a:cubicBezTo>
                    <a:pt x="3084" y="751"/>
                    <a:pt x="3072" y="715"/>
                    <a:pt x="3060" y="679"/>
                  </a:cubicBezTo>
                  <a:cubicBezTo>
                    <a:pt x="3050" y="646"/>
                    <a:pt x="3041" y="611"/>
                    <a:pt x="3031" y="578"/>
                  </a:cubicBezTo>
                  <a:cubicBezTo>
                    <a:pt x="2999" y="463"/>
                    <a:pt x="2966" y="344"/>
                    <a:pt x="2897" y="248"/>
                  </a:cubicBezTo>
                  <a:cubicBezTo>
                    <a:pt x="2860" y="198"/>
                    <a:pt x="2815" y="157"/>
                    <a:pt x="2762" y="126"/>
                  </a:cubicBezTo>
                  <a:cubicBezTo>
                    <a:pt x="2710" y="95"/>
                    <a:pt x="2653" y="76"/>
                    <a:pt x="2592" y="68"/>
                  </a:cubicBezTo>
                  <a:cubicBezTo>
                    <a:pt x="2567" y="65"/>
                    <a:pt x="2540" y="64"/>
                    <a:pt x="2515" y="64"/>
                  </a:cubicBezTo>
                  <a:cubicBezTo>
                    <a:pt x="2502" y="64"/>
                    <a:pt x="2489" y="64"/>
                    <a:pt x="2476"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45" name="Freeform 32">
              <a:extLst>
                <a:ext uri="{FF2B5EF4-FFF2-40B4-BE49-F238E27FC236}">
                  <a16:creationId xmlns:a16="http://schemas.microsoft.com/office/drawing/2014/main" id="{45D0EA5F-83CB-4D2F-BCB6-D99B0E1F2776}"/>
                </a:ext>
              </a:extLst>
            </p:cNvPr>
            <p:cNvSpPr>
              <a:spLocks noEditPoints="1"/>
            </p:cNvSpPr>
            <p:nvPr/>
          </p:nvSpPr>
          <p:spPr bwMode="auto">
            <a:xfrm>
              <a:off x="4448" y="1138"/>
              <a:ext cx="2590" cy="2394"/>
            </a:xfrm>
            <a:custGeom>
              <a:avLst/>
              <a:gdLst>
                <a:gd name="T0" fmla="*/ 909 w 3500"/>
                <a:gd name="T1" fmla="*/ 3114 h 3234"/>
                <a:gd name="T2" fmla="*/ 380 w 3500"/>
                <a:gd name="T3" fmla="*/ 2811 h 3234"/>
                <a:gd name="T4" fmla="*/ 85 w 3500"/>
                <a:gd name="T5" fmla="*/ 2391 h 3234"/>
                <a:gd name="T6" fmla="*/ 61 w 3500"/>
                <a:gd name="T7" fmla="*/ 1689 h 3234"/>
                <a:gd name="T8" fmla="*/ 237 w 3500"/>
                <a:gd name="T9" fmla="*/ 1454 h 3234"/>
                <a:gd name="T10" fmla="*/ 376 w 3500"/>
                <a:gd name="T11" fmla="*/ 1091 h 3234"/>
                <a:gd name="T12" fmla="*/ 492 w 3500"/>
                <a:gd name="T13" fmla="*/ 699 h 3234"/>
                <a:gd name="T14" fmla="*/ 536 w 3500"/>
                <a:gd name="T15" fmla="*/ 648 h 3234"/>
                <a:gd name="T16" fmla="*/ 782 w 3500"/>
                <a:gd name="T17" fmla="*/ 529 h 3234"/>
                <a:gd name="T18" fmla="*/ 923 w 3500"/>
                <a:gd name="T19" fmla="*/ 485 h 3234"/>
                <a:gd name="T20" fmla="*/ 1105 w 3500"/>
                <a:gd name="T21" fmla="*/ 452 h 3234"/>
                <a:gd name="T22" fmla="*/ 1319 w 3500"/>
                <a:gd name="T23" fmla="*/ 402 h 3234"/>
                <a:gd name="T24" fmla="*/ 1521 w 3500"/>
                <a:gd name="T25" fmla="*/ 237 h 3234"/>
                <a:gd name="T26" fmla="*/ 1938 w 3500"/>
                <a:gd name="T27" fmla="*/ 4 h 3234"/>
                <a:gd name="T28" fmla="*/ 2180 w 3500"/>
                <a:gd name="T29" fmla="*/ 48 h 3234"/>
                <a:gd name="T30" fmla="*/ 2470 w 3500"/>
                <a:gd name="T31" fmla="*/ 100 h 3234"/>
                <a:gd name="T32" fmla="*/ 2520 w 3500"/>
                <a:gd name="T33" fmla="*/ 97 h 3234"/>
                <a:gd name="T34" fmla="*/ 2820 w 3500"/>
                <a:gd name="T35" fmla="*/ 150 h 3234"/>
                <a:gd name="T36" fmla="*/ 3111 w 3500"/>
                <a:gd name="T37" fmla="*/ 626 h 3234"/>
                <a:gd name="T38" fmla="*/ 3173 w 3500"/>
                <a:gd name="T39" fmla="*/ 829 h 3234"/>
                <a:gd name="T40" fmla="*/ 3381 w 3500"/>
                <a:gd name="T41" fmla="*/ 1293 h 3234"/>
                <a:gd name="T42" fmla="*/ 3487 w 3500"/>
                <a:gd name="T43" fmla="*/ 1863 h 3234"/>
                <a:gd name="T44" fmla="*/ 3192 w 3500"/>
                <a:gd name="T45" fmla="*/ 2416 h 3234"/>
                <a:gd name="T46" fmla="*/ 2732 w 3500"/>
                <a:gd name="T47" fmla="*/ 2779 h 3234"/>
                <a:gd name="T48" fmla="*/ 2262 w 3500"/>
                <a:gd name="T49" fmla="*/ 3113 h 3234"/>
                <a:gd name="T50" fmla="*/ 1904 w 3500"/>
                <a:gd name="T51" fmla="*/ 3228 h 3234"/>
                <a:gd name="T52" fmla="*/ 1401 w 3500"/>
                <a:gd name="T53" fmla="*/ 3210 h 3234"/>
                <a:gd name="T54" fmla="*/ 2504 w 3500"/>
                <a:gd name="T55" fmla="*/ 99 h 3234"/>
                <a:gd name="T56" fmla="*/ 2291 w 3500"/>
                <a:gd name="T57" fmla="*/ 88 h 3234"/>
                <a:gd name="T58" fmla="*/ 2106 w 3500"/>
                <a:gd name="T59" fmla="*/ 21 h 3234"/>
                <a:gd name="T60" fmla="*/ 1749 w 3500"/>
                <a:gd name="T61" fmla="*/ 55 h 3234"/>
                <a:gd name="T62" fmla="*/ 1469 w 3500"/>
                <a:gd name="T63" fmla="*/ 290 h 3234"/>
                <a:gd name="T64" fmla="*/ 1148 w 3500"/>
                <a:gd name="T65" fmla="*/ 454 h 3234"/>
                <a:gd name="T66" fmla="*/ 1055 w 3500"/>
                <a:gd name="T67" fmla="*/ 452 h 3234"/>
                <a:gd name="T68" fmla="*/ 907 w 3500"/>
                <a:gd name="T69" fmla="*/ 492 h 3234"/>
                <a:gd name="T70" fmla="*/ 654 w 3500"/>
                <a:gd name="T71" fmla="*/ 570 h 3234"/>
                <a:gd name="T72" fmla="*/ 497 w 3500"/>
                <a:gd name="T73" fmla="*/ 693 h 3234"/>
                <a:gd name="T74" fmla="*/ 385 w 3500"/>
                <a:gd name="T75" fmla="*/ 1007 h 3234"/>
                <a:gd name="T76" fmla="*/ 307 w 3500"/>
                <a:gd name="T77" fmla="*/ 1385 h 3234"/>
                <a:gd name="T78" fmla="*/ 180 w 3500"/>
                <a:gd name="T79" fmla="*/ 1507 h 3234"/>
                <a:gd name="T80" fmla="*/ 9 w 3500"/>
                <a:gd name="T81" fmla="*/ 2047 h 3234"/>
                <a:gd name="T82" fmla="*/ 159 w 3500"/>
                <a:gd name="T83" fmla="*/ 2533 h 3234"/>
                <a:gd name="T84" fmla="*/ 671 w 3500"/>
                <a:gd name="T85" fmla="*/ 3020 h 3234"/>
                <a:gd name="T86" fmla="*/ 1401 w 3500"/>
                <a:gd name="T87" fmla="*/ 3209 h 3234"/>
                <a:gd name="T88" fmla="*/ 2193 w 3500"/>
                <a:gd name="T89" fmla="*/ 3148 h 3234"/>
                <a:gd name="T90" fmla="*/ 2599 w 3500"/>
                <a:gd name="T91" fmla="*/ 2878 h 3234"/>
                <a:gd name="T92" fmla="*/ 2820 w 3500"/>
                <a:gd name="T93" fmla="*/ 2715 h 3234"/>
                <a:gd name="T94" fmla="*/ 3429 w 3500"/>
                <a:gd name="T95" fmla="*/ 2060 h 3234"/>
                <a:gd name="T96" fmla="*/ 3493 w 3500"/>
                <a:gd name="T97" fmla="*/ 1662 h 3234"/>
                <a:gd name="T98" fmla="*/ 3320 w 3500"/>
                <a:gd name="T99" fmla="*/ 1166 h 3234"/>
                <a:gd name="T100" fmla="*/ 3136 w 3500"/>
                <a:gd name="T101" fmla="*/ 718 h 3234"/>
                <a:gd name="T102" fmla="*/ 2965 w 3500"/>
                <a:gd name="T103" fmla="*/ 273 h 3234"/>
                <a:gd name="T104" fmla="*/ 2641 w 3500"/>
                <a:gd name="T105" fmla="*/ 98 h 3234"/>
                <a:gd name="T106" fmla="*/ 2520 w 3500"/>
                <a:gd name="T107" fmla="*/ 98 h 3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00" h="3234">
                  <a:moveTo>
                    <a:pt x="1401" y="3210"/>
                  </a:moveTo>
                  <a:cubicBezTo>
                    <a:pt x="1265" y="3196"/>
                    <a:pt x="1101" y="3174"/>
                    <a:pt x="909" y="3114"/>
                  </a:cubicBezTo>
                  <a:cubicBezTo>
                    <a:pt x="843" y="3094"/>
                    <a:pt x="757" y="3065"/>
                    <a:pt x="670" y="3020"/>
                  </a:cubicBezTo>
                  <a:cubicBezTo>
                    <a:pt x="566" y="2966"/>
                    <a:pt x="468" y="2896"/>
                    <a:pt x="380" y="2811"/>
                  </a:cubicBezTo>
                  <a:cubicBezTo>
                    <a:pt x="296" y="2730"/>
                    <a:pt x="221" y="2637"/>
                    <a:pt x="158" y="2534"/>
                  </a:cubicBezTo>
                  <a:cubicBezTo>
                    <a:pt x="129" y="2486"/>
                    <a:pt x="104" y="2437"/>
                    <a:pt x="85" y="2391"/>
                  </a:cubicBezTo>
                  <a:cubicBezTo>
                    <a:pt x="41" y="2287"/>
                    <a:pt x="15" y="2171"/>
                    <a:pt x="8" y="2047"/>
                  </a:cubicBezTo>
                  <a:cubicBezTo>
                    <a:pt x="0" y="1905"/>
                    <a:pt x="17" y="1792"/>
                    <a:pt x="61" y="1689"/>
                  </a:cubicBezTo>
                  <a:cubicBezTo>
                    <a:pt x="88" y="1628"/>
                    <a:pt x="127" y="1566"/>
                    <a:pt x="179" y="1506"/>
                  </a:cubicBezTo>
                  <a:cubicBezTo>
                    <a:pt x="196" y="1487"/>
                    <a:pt x="217" y="1470"/>
                    <a:pt x="237" y="1454"/>
                  </a:cubicBezTo>
                  <a:cubicBezTo>
                    <a:pt x="265" y="1432"/>
                    <a:pt x="290" y="1411"/>
                    <a:pt x="307" y="1385"/>
                  </a:cubicBezTo>
                  <a:cubicBezTo>
                    <a:pt x="358" y="1302"/>
                    <a:pt x="367" y="1199"/>
                    <a:pt x="376" y="1091"/>
                  </a:cubicBezTo>
                  <a:cubicBezTo>
                    <a:pt x="379" y="1063"/>
                    <a:pt x="381" y="1035"/>
                    <a:pt x="384" y="1007"/>
                  </a:cubicBezTo>
                  <a:cubicBezTo>
                    <a:pt x="399" y="878"/>
                    <a:pt x="437" y="768"/>
                    <a:pt x="492" y="699"/>
                  </a:cubicBezTo>
                  <a:cubicBezTo>
                    <a:pt x="493" y="697"/>
                    <a:pt x="495" y="695"/>
                    <a:pt x="497" y="693"/>
                  </a:cubicBezTo>
                  <a:cubicBezTo>
                    <a:pt x="509" y="677"/>
                    <a:pt x="521" y="661"/>
                    <a:pt x="536" y="648"/>
                  </a:cubicBezTo>
                  <a:cubicBezTo>
                    <a:pt x="570" y="614"/>
                    <a:pt x="608" y="589"/>
                    <a:pt x="653" y="570"/>
                  </a:cubicBezTo>
                  <a:cubicBezTo>
                    <a:pt x="694" y="552"/>
                    <a:pt x="737" y="541"/>
                    <a:pt x="782" y="529"/>
                  </a:cubicBezTo>
                  <a:cubicBezTo>
                    <a:pt x="822" y="518"/>
                    <a:pt x="863" y="508"/>
                    <a:pt x="906" y="491"/>
                  </a:cubicBezTo>
                  <a:cubicBezTo>
                    <a:pt x="912" y="489"/>
                    <a:pt x="917" y="487"/>
                    <a:pt x="923" y="485"/>
                  </a:cubicBezTo>
                  <a:cubicBezTo>
                    <a:pt x="963" y="470"/>
                    <a:pt x="1008" y="453"/>
                    <a:pt x="1055" y="451"/>
                  </a:cubicBezTo>
                  <a:cubicBezTo>
                    <a:pt x="1072" y="451"/>
                    <a:pt x="1089" y="451"/>
                    <a:pt x="1105" y="452"/>
                  </a:cubicBezTo>
                  <a:cubicBezTo>
                    <a:pt x="1119" y="453"/>
                    <a:pt x="1133" y="453"/>
                    <a:pt x="1148" y="453"/>
                  </a:cubicBezTo>
                  <a:cubicBezTo>
                    <a:pt x="1203" y="452"/>
                    <a:pt x="1260" y="435"/>
                    <a:pt x="1319" y="402"/>
                  </a:cubicBezTo>
                  <a:cubicBezTo>
                    <a:pt x="1367" y="376"/>
                    <a:pt x="1418" y="337"/>
                    <a:pt x="1468" y="289"/>
                  </a:cubicBezTo>
                  <a:cubicBezTo>
                    <a:pt x="1486" y="272"/>
                    <a:pt x="1504" y="254"/>
                    <a:pt x="1521" y="237"/>
                  </a:cubicBezTo>
                  <a:cubicBezTo>
                    <a:pt x="1590" y="168"/>
                    <a:pt x="1661" y="97"/>
                    <a:pt x="1748" y="54"/>
                  </a:cubicBezTo>
                  <a:cubicBezTo>
                    <a:pt x="1805" y="26"/>
                    <a:pt x="1870" y="8"/>
                    <a:pt x="1938" y="4"/>
                  </a:cubicBezTo>
                  <a:cubicBezTo>
                    <a:pt x="1997" y="0"/>
                    <a:pt x="2057" y="6"/>
                    <a:pt x="2106" y="20"/>
                  </a:cubicBezTo>
                  <a:cubicBezTo>
                    <a:pt x="2132" y="28"/>
                    <a:pt x="2155" y="38"/>
                    <a:pt x="2180" y="48"/>
                  </a:cubicBezTo>
                  <a:cubicBezTo>
                    <a:pt x="2213" y="62"/>
                    <a:pt x="2247" y="76"/>
                    <a:pt x="2292" y="87"/>
                  </a:cubicBezTo>
                  <a:cubicBezTo>
                    <a:pt x="2338" y="99"/>
                    <a:pt x="2394" y="103"/>
                    <a:pt x="2470" y="100"/>
                  </a:cubicBezTo>
                  <a:cubicBezTo>
                    <a:pt x="2481" y="99"/>
                    <a:pt x="2493" y="99"/>
                    <a:pt x="2504" y="98"/>
                  </a:cubicBezTo>
                  <a:cubicBezTo>
                    <a:pt x="2509" y="98"/>
                    <a:pt x="2514" y="98"/>
                    <a:pt x="2520" y="97"/>
                  </a:cubicBezTo>
                  <a:cubicBezTo>
                    <a:pt x="2563" y="95"/>
                    <a:pt x="2602" y="94"/>
                    <a:pt x="2641" y="97"/>
                  </a:cubicBezTo>
                  <a:cubicBezTo>
                    <a:pt x="2705" y="103"/>
                    <a:pt x="2765" y="120"/>
                    <a:pt x="2820" y="150"/>
                  </a:cubicBezTo>
                  <a:cubicBezTo>
                    <a:pt x="2877" y="180"/>
                    <a:pt x="2926" y="222"/>
                    <a:pt x="2965" y="273"/>
                  </a:cubicBezTo>
                  <a:cubicBezTo>
                    <a:pt x="3042" y="373"/>
                    <a:pt x="3077" y="502"/>
                    <a:pt x="3111" y="626"/>
                  </a:cubicBezTo>
                  <a:cubicBezTo>
                    <a:pt x="3119" y="656"/>
                    <a:pt x="3128" y="687"/>
                    <a:pt x="3137" y="718"/>
                  </a:cubicBezTo>
                  <a:cubicBezTo>
                    <a:pt x="3148" y="756"/>
                    <a:pt x="3161" y="794"/>
                    <a:pt x="3173" y="829"/>
                  </a:cubicBezTo>
                  <a:cubicBezTo>
                    <a:pt x="3214" y="943"/>
                    <a:pt x="3268" y="1056"/>
                    <a:pt x="3321" y="1165"/>
                  </a:cubicBezTo>
                  <a:cubicBezTo>
                    <a:pt x="3341" y="1207"/>
                    <a:pt x="3361" y="1250"/>
                    <a:pt x="3381" y="1293"/>
                  </a:cubicBezTo>
                  <a:cubicBezTo>
                    <a:pt x="3429" y="1396"/>
                    <a:pt x="3479" y="1521"/>
                    <a:pt x="3494" y="1662"/>
                  </a:cubicBezTo>
                  <a:cubicBezTo>
                    <a:pt x="3500" y="1727"/>
                    <a:pt x="3498" y="1795"/>
                    <a:pt x="3487" y="1863"/>
                  </a:cubicBezTo>
                  <a:cubicBezTo>
                    <a:pt x="3476" y="1929"/>
                    <a:pt x="3457" y="1995"/>
                    <a:pt x="3430" y="2061"/>
                  </a:cubicBezTo>
                  <a:cubicBezTo>
                    <a:pt x="3377" y="2188"/>
                    <a:pt x="3295" y="2311"/>
                    <a:pt x="3192" y="2416"/>
                  </a:cubicBezTo>
                  <a:cubicBezTo>
                    <a:pt x="3081" y="2529"/>
                    <a:pt x="2949" y="2624"/>
                    <a:pt x="2820" y="2715"/>
                  </a:cubicBezTo>
                  <a:cubicBezTo>
                    <a:pt x="2791" y="2736"/>
                    <a:pt x="2761" y="2758"/>
                    <a:pt x="2732" y="2779"/>
                  </a:cubicBezTo>
                  <a:cubicBezTo>
                    <a:pt x="2687" y="2812"/>
                    <a:pt x="2643" y="2846"/>
                    <a:pt x="2599" y="2879"/>
                  </a:cubicBezTo>
                  <a:cubicBezTo>
                    <a:pt x="2491" y="2962"/>
                    <a:pt x="2379" y="3048"/>
                    <a:pt x="2262" y="3113"/>
                  </a:cubicBezTo>
                  <a:cubicBezTo>
                    <a:pt x="2241" y="3125"/>
                    <a:pt x="2218" y="3137"/>
                    <a:pt x="2193" y="3149"/>
                  </a:cubicBezTo>
                  <a:cubicBezTo>
                    <a:pt x="2091" y="3199"/>
                    <a:pt x="1996" y="3225"/>
                    <a:pt x="1904" y="3228"/>
                  </a:cubicBezTo>
                  <a:cubicBezTo>
                    <a:pt x="1862" y="3230"/>
                    <a:pt x="1819" y="3231"/>
                    <a:pt x="1777" y="3231"/>
                  </a:cubicBezTo>
                  <a:cubicBezTo>
                    <a:pt x="1658" y="3231"/>
                    <a:pt x="1536" y="3224"/>
                    <a:pt x="1401" y="3210"/>
                  </a:cubicBezTo>
                  <a:moveTo>
                    <a:pt x="2520" y="98"/>
                  </a:moveTo>
                  <a:cubicBezTo>
                    <a:pt x="2514" y="98"/>
                    <a:pt x="2509" y="99"/>
                    <a:pt x="2504" y="99"/>
                  </a:cubicBezTo>
                  <a:cubicBezTo>
                    <a:pt x="2493" y="99"/>
                    <a:pt x="2481" y="100"/>
                    <a:pt x="2470" y="100"/>
                  </a:cubicBezTo>
                  <a:cubicBezTo>
                    <a:pt x="2394" y="103"/>
                    <a:pt x="2338" y="100"/>
                    <a:pt x="2291" y="88"/>
                  </a:cubicBezTo>
                  <a:cubicBezTo>
                    <a:pt x="2246" y="77"/>
                    <a:pt x="2212" y="63"/>
                    <a:pt x="2180" y="49"/>
                  </a:cubicBezTo>
                  <a:cubicBezTo>
                    <a:pt x="2155" y="39"/>
                    <a:pt x="2132" y="29"/>
                    <a:pt x="2106" y="21"/>
                  </a:cubicBezTo>
                  <a:cubicBezTo>
                    <a:pt x="2057" y="6"/>
                    <a:pt x="1997" y="0"/>
                    <a:pt x="1938" y="5"/>
                  </a:cubicBezTo>
                  <a:cubicBezTo>
                    <a:pt x="1870" y="9"/>
                    <a:pt x="1805" y="26"/>
                    <a:pt x="1749" y="55"/>
                  </a:cubicBezTo>
                  <a:cubicBezTo>
                    <a:pt x="1662" y="98"/>
                    <a:pt x="1590" y="169"/>
                    <a:pt x="1522" y="238"/>
                  </a:cubicBezTo>
                  <a:cubicBezTo>
                    <a:pt x="1504" y="255"/>
                    <a:pt x="1487" y="273"/>
                    <a:pt x="1469" y="290"/>
                  </a:cubicBezTo>
                  <a:cubicBezTo>
                    <a:pt x="1418" y="338"/>
                    <a:pt x="1368" y="376"/>
                    <a:pt x="1320" y="403"/>
                  </a:cubicBezTo>
                  <a:cubicBezTo>
                    <a:pt x="1261" y="436"/>
                    <a:pt x="1203" y="453"/>
                    <a:pt x="1148" y="454"/>
                  </a:cubicBezTo>
                  <a:cubicBezTo>
                    <a:pt x="1133" y="454"/>
                    <a:pt x="1119" y="454"/>
                    <a:pt x="1105" y="453"/>
                  </a:cubicBezTo>
                  <a:cubicBezTo>
                    <a:pt x="1089" y="452"/>
                    <a:pt x="1072" y="451"/>
                    <a:pt x="1055" y="452"/>
                  </a:cubicBezTo>
                  <a:cubicBezTo>
                    <a:pt x="1008" y="454"/>
                    <a:pt x="963" y="471"/>
                    <a:pt x="923" y="486"/>
                  </a:cubicBezTo>
                  <a:cubicBezTo>
                    <a:pt x="918" y="488"/>
                    <a:pt x="912" y="490"/>
                    <a:pt x="907" y="492"/>
                  </a:cubicBezTo>
                  <a:cubicBezTo>
                    <a:pt x="863" y="508"/>
                    <a:pt x="822" y="519"/>
                    <a:pt x="782" y="530"/>
                  </a:cubicBezTo>
                  <a:cubicBezTo>
                    <a:pt x="737" y="542"/>
                    <a:pt x="695" y="553"/>
                    <a:pt x="654" y="570"/>
                  </a:cubicBezTo>
                  <a:cubicBezTo>
                    <a:pt x="608" y="590"/>
                    <a:pt x="571" y="615"/>
                    <a:pt x="536" y="648"/>
                  </a:cubicBezTo>
                  <a:cubicBezTo>
                    <a:pt x="522" y="662"/>
                    <a:pt x="509" y="678"/>
                    <a:pt x="497" y="693"/>
                  </a:cubicBezTo>
                  <a:cubicBezTo>
                    <a:pt x="496" y="696"/>
                    <a:pt x="494" y="698"/>
                    <a:pt x="492" y="700"/>
                  </a:cubicBezTo>
                  <a:cubicBezTo>
                    <a:pt x="438" y="769"/>
                    <a:pt x="400" y="878"/>
                    <a:pt x="385" y="1007"/>
                  </a:cubicBezTo>
                  <a:cubicBezTo>
                    <a:pt x="382" y="1035"/>
                    <a:pt x="379" y="1063"/>
                    <a:pt x="377" y="1091"/>
                  </a:cubicBezTo>
                  <a:cubicBezTo>
                    <a:pt x="367" y="1199"/>
                    <a:pt x="359" y="1302"/>
                    <a:pt x="307" y="1385"/>
                  </a:cubicBezTo>
                  <a:cubicBezTo>
                    <a:pt x="291" y="1412"/>
                    <a:pt x="265" y="1432"/>
                    <a:pt x="238" y="1454"/>
                  </a:cubicBezTo>
                  <a:cubicBezTo>
                    <a:pt x="217" y="1470"/>
                    <a:pt x="196" y="1487"/>
                    <a:pt x="180" y="1507"/>
                  </a:cubicBezTo>
                  <a:cubicBezTo>
                    <a:pt x="128" y="1567"/>
                    <a:pt x="88" y="1628"/>
                    <a:pt x="62" y="1689"/>
                  </a:cubicBezTo>
                  <a:cubicBezTo>
                    <a:pt x="17" y="1792"/>
                    <a:pt x="0" y="1905"/>
                    <a:pt x="9" y="2047"/>
                  </a:cubicBezTo>
                  <a:cubicBezTo>
                    <a:pt x="16" y="2171"/>
                    <a:pt x="42" y="2287"/>
                    <a:pt x="85" y="2390"/>
                  </a:cubicBezTo>
                  <a:cubicBezTo>
                    <a:pt x="105" y="2437"/>
                    <a:pt x="130" y="2485"/>
                    <a:pt x="159" y="2533"/>
                  </a:cubicBezTo>
                  <a:cubicBezTo>
                    <a:pt x="222" y="2636"/>
                    <a:pt x="296" y="2729"/>
                    <a:pt x="381" y="2811"/>
                  </a:cubicBezTo>
                  <a:cubicBezTo>
                    <a:pt x="469" y="2895"/>
                    <a:pt x="566" y="2966"/>
                    <a:pt x="671" y="3020"/>
                  </a:cubicBezTo>
                  <a:cubicBezTo>
                    <a:pt x="757" y="3064"/>
                    <a:pt x="843" y="3093"/>
                    <a:pt x="909" y="3113"/>
                  </a:cubicBezTo>
                  <a:cubicBezTo>
                    <a:pt x="1102" y="3173"/>
                    <a:pt x="1266" y="3195"/>
                    <a:pt x="1401" y="3209"/>
                  </a:cubicBezTo>
                  <a:cubicBezTo>
                    <a:pt x="1585" y="3229"/>
                    <a:pt x="1745" y="3234"/>
                    <a:pt x="1904" y="3228"/>
                  </a:cubicBezTo>
                  <a:cubicBezTo>
                    <a:pt x="1996" y="3224"/>
                    <a:pt x="2091" y="3198"/>
                    <a:pt x="2193" y="3148"/>
                  </a:cubicBezTo>
                  <a:cubicBezTo>
                    <a:pt x="2218" y="3136"/>
                    <a:pt x="2240" y="3125"/>
                    <a:pt x="2262" y="3113"/>
                  </a:cubicBezTo>
                  <a:cubicBezTo>
                    <a:pt x="2379" y="3047"/>
                    <a:pt x="2491" y="2961"/>
                    <a:pt x="2599" y="2878"/>
                  </a:cubicBezTo>
                  <a:cubicBezTo>
                    <a:pt x="2642" y="2845"/>
                    <a:pt x="2687" y="2811"/>
                    <a:pt x="2731" y="2778"/>
                  </a:cubicBezTo>
                  <a:cubicBezTo>
                    <a:pt x="2761" y="2757"/>
                    <a:pt x="2791" y="2736"/>
                    <a:pt x="2820" y="2715"/>
                  </a:cubicBezTo>
                  <a:cubicBezTo>
                    <a:pt x="2948" y="2623"/>
                    <a:pt x="3081" y="2528"/>
                    <a:pt x="3192" y="2415"/>
                  </a:cubicBezTo>
                  <a:cubicBezTo>
                    <a:pt x="3295" y="2310"/>
                    <a:pt x="3377" y="2187"/>
                    <a:pt x="3429" y="2060"/>
                  </a:cubicBezTo>
                  <a:cubicBezTo>
                    <a:pt x="3456" y="1995"/>
                    <a:pt x="3475" y="1929"/>
                    <a:pt x="3486" y="1863"/>
                  </a:cubicBezTo>
                  <a:cubicBezTo>
                    <a:pt x="3497" y="1795"/>
                    <a:pt x="3499" y="1727"/>
                    <a:pt x="3493" y="1662"/>
                  </a:cubicBezTo>
                  <a:cubicBezTo>
                    <a:pt x="3479" y="1521"/>
                    <a:pt x="3428" y="1396"/>
                    <a:pt x="3380" y="1293"/>
                  </a:cubicBezTo>
                  <a:cubicBezTo>
                    <a:pt x="3361" y="1251"/>
                    <a:pt x="3340" y="1208"/>
                    <a:pt x="3320" y="1166"/>
                  </a:cubicBezTo>
                  <a:cubicBezTo>
                    <a:pt x="3268" y="1057"/>
                    <a:pt x="3214" y="944"/>
                    <a:pt x="3173" y="830"/>
                  </a:cubicBezTo>
                  <a:cubicBezTo>
                    <a:pt x="3160" y="794"/>
                    <a:pt x="3147" y="757"/>
                    <a:pt x="3136" y="718"/>
                  </a:cubicBezTo>
                  <a:cubicBezTo>
                    <a:pt x="3127" y="687"/>
                    <a:pt x="3118" y="656"/>
                    <a:pt x="3110" y="626"/>
                  </a:cubicBezTo>
                  <a:cubicBezTo>
                    <a:pt x="3076" y="502"/>
                    <a:pt x="3041" y="374"/>
                    <a:pt x="2965" y="273"/>
                  </a:cubicBezTo>
                  <a:cubicBezTo>
                    <a:pt x="2926" y="222"/>
                    <a:pt x="2877" y="181"/>
                    <a:pt x="2820" y="150"/>
                  </a:cubicBezTo>
                  <a:cubicBezTo>
                    <a:pt x="2765" y="121"/>
                    <a:pt x="2704" y="103"/>
                    <a:pt x="2641" y="98"/>
                  </a:cubicBezTo>
                  <a:cubicBezTo>
                    <a:pt x="2624" y="96"/>
                    <a:pt x="2608" y="96"/>
                    <a:pt x="2591" y="96"/>
                  </a:cubicBezTo>
                  <a:cubicBezTo>
                    <a:pt x="2568" y="96"/>
                    <a:pt x="2545" y="97"/>
                    <a:pt x="2520" y="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46" name="Freeform 33">
              <a:extLst>
                <a:ext uri="{FF2B5EF4-FFF2-40B4-BE49-F238E27FC236}">
                  <a16:creationId xmlns:a16="http://schemas.microsoft.com/office/drawing/2014/main" id="{CD545BDC-ED66-49AC-B9A8-A63F4538B2C8}"/>
                </a:ext>
              </a:extLst>
            </p:cNvPr>
            <p:cNvSpPr>
              <a:spLocks noEditPoints="1"/>
            </p:cNvSpPr>
            <p:nvPr/>
          </p:nvSpPr>
          <p:spPr bwMode="auto">
            <a:xfrm>
              <a:off x="4408" y="1067"/>
              <a:ext cx="2658" cy="2517"/>
            </a:xfrm>
            <a:custGeom>
              <a:avLst/>
              <a:gdLst>
                <a:gd name="T0" fmla="*/ 939 w 3591"/>
                <a:gd name="T1" fmla="*/ 3224 h 3401"/>
                <a:gd name="T2" fmla="*/ 391 w 3591"/>
                <a:gd name="T3" fmla="*/ 2915 h 3401"/>
                <a:gd name="T4" fmla="*/ 81 w 3591"/>
                <a:gd name="T5" fmla="*/ 2479 h 3401"/>
                <a:gd name="T6" fmla="*/ 62 w 3591"/>
                <a:gd name="T7" fmla="*/ 1748 h 3401"/>
                <a:gd name="T8" fmla="*/ 250 w 3591"/>
                <a:gd name="T9" fmla="*/ 1503 h 3401"/>
                <a:gd name="T10" fmla="*/ 392 w 3591"/>
                <a:gd name="T11" fmla="*/ 1128 h 3401"/>
                <a:gd name="T12" fmla="*/ 493 w 3591"/>
                <a:gd name="T13" fmla="*/ 739 h 3401"/>
                <a:gd name="T14" fmla="*/ 534 w 3591"/>
                <a:gd name="T15" fmla="*/ 685 h 3401"/>
                <a:gd name="T16" fmla="*/ 891 w 3591"/>
                <a:gd name="T17" fmla="*/ 504 h 3401"/>
                <a:gd name="T18" fmla="*/ 1045 w 3591"/>
                <a:gd name="T19" fmla="*/ 460 h 3401"/>
                <a:gd name="T20" fmla="*/ 1142 w 3591"/>
                <a:gd name="T21" fmla="*/ 465 h 3401"/>
                <a:gd name="T22" fmla="*/ 1477 w 3591"/>
                <a:gd name="T23" fmla="*/ 293 h 3401"/>
                <a:gd name="T24" fmla="*/ 1766 w 3591"/>
                <a:gd name="T25" fmla="*/ 43 h 3401"/>
                <a:gd name="T26" fmla="*/ 1967 w 3591"/>
                <a:gd name="T27" fmla="*/ 0 h 3401"/>
                <a:gd name="T28" fmla="*/ 2204 w 3591"/>
                <a:gd name="T29" fmla="*/ 68 h 3401"/>
                <a:gd name="T30" fmla="*/ 2507 w 3591"/>
                <a:gd name="T31" fmla="*/ 140 h 3401"/>
                <a:gd name="T32" fmla="*/ 2565 w 3591"/>
                <a:gd name="T33" fmla="*/ 136 h 3401"/>
                <a:gd name="T34" fmla="*/ 2873 w 3591"/>
                <a:gd name="T35" fmla="*/ 180 h 3401"/>
                <a:gd name="T36" fmla="*/ 3185 w 3591"/>
                <a:gd name="T37" fmla="*/ 678 h 3401"/>
                <a:gd name="T38" fmla="*/ 3244 w 3591"/>
                <a:gd name="T39" fmla="*/ 879 h 3401"/>
                <a:gd name="T40" fmla="*/ 3457 w 3591"/>
                <a:gd name="T41" fmla="*/ 1359 h 3401"/>
                <a:gd name="T42" fmla="*/ 3581 w 3591"/>
                <a:gd name="T43" fmla="*/ 1950 h 3401"/>
                <a:gd name="T44" fmla="*/ 3283 w 3591"/>
                <a:gd name="T45" fmla="*/ 2530 h 3401"/>
                <a:gd name="T46" fmla="*/ 2802 w 3591"/>
                <a:gd name="T47" fmla="*/ 2909 h 3401"/>
                <a:gd name="T48" fmla="*/ 2313 w 3591"/>
                <a:gd name="T49" fmla="*/ 3270 h 3401"/>
                <a:gd name="T50" fmla="*/ 1937 w 3591"/>
                <a:gd name="T51" fmla="*/ 3397 h 3401"/>
                <a:gd name="T52" fmla="*/ 1430 w 3591"/>
                <a:gd name="T53" fmla="*/ 3350 h 3401"/>
                <a:gd name="T54" fmla="*/ 2553 w 3591"/>
                <a:gd name="T55" fmla="*/ 138 h 3401"/>
                <a:gd name="T56" fmla="*/ 2321 w 3591"/>
                <a:gd name="T57" fmla="*/ 124 h 3401"/>
                <a:gd name="T58" fmla="*/ 2137 w 3591"/>
                <a:gd name="T59" fmla="*/ 33 h 3401"/>
                <a:gd name="T60" fmla="*/ 1965 w 3591"/>
                <a:gd name="T61" fmla="*/ 0 h 3401"/>
                <a:gd name="T62" fmla="*/ 1528 w 3591"/>
                <a:gd name="T63" fmla="*/ 241 h 3401"/>
                <a:gd name="T64" fmla="*/ 1148 w 3591"/>
                <a:gd name="T65" fmla="*/ 466 h 3401"/>
                <a:gd name="T66" fmla="*/ 1099 w 3591"/>
                <a:gd name="T67" fmla="*/ 463 h 3401"/>
                <a:gd name="T68" fmla="*/ 901 w 3591"/>
                <a:gd name="T69" fmla="*/ 500 h 3401"/>
                <a:gd name="T70" fmla="*/ 780 w 3591"/>
                <a:gd name="T71" fmla="*/ 545 h 3401"/>
                <a:gd name="T72" fmla="*/ 501 w 3591"/>
                <a:gd name="T73" fmla="*/ 729 h 3401"/>
                <a:gd name="T74" fmla="*/ 399 w 3591"/>
                <a:gd name="T75" fmla="*/ 1053 h 3401"/>
                <a:gd name="T76" fmla="*/ 325 w 3591"/>
                <a:gd name="T77" fmla="*/ 1435 h 3401"/>
                <a:gd name="T78" fmla="*/ 187 w 3591"/>
                <a:gd name="T79" fmla="*/ 1558 h 3401"/>
                <a:gd name="T80" fmla="*/ 7 w 3591"/>
                <a:gd name="T81" fmla="*/ 2121 h 3401"/>
                <a:gd name="T82" fmla="*/ 158 w 3591"/>
                <a:gd name="T83" fmla="*/ 2628 h 3401"/>
                <a:gd name="T84" fmla="*/ 696 w 3591"/>
                <a:gd name="T85" fmla="*/ 3127 h 3401"/>
                <a:gd name="T86" fmla="*/ 1430 w 3591"/>
                <a:gd name="T87" fmla="*/ 3350 h 3401"/>
                <a:gd name="T88" fmla="*/ 2241 w 3591"/>
                <a:gd name="T89" fmla="*/ 3309 h 3401"/>
                <a:gd name="T90" fmla="*/ 2643 w 3591"/>
                <a:gd name="T91" fmla="*/ 3031 h 3401"/>
                <a:gd name="T92" fmla="*/ 2910 w 3591"/>
                <a:gd name="T93" fmla="*/ 2831 h 3401"/>
                <a:gd name="T94" fmla="*/ 3525 w 3591"/>
                <a:gd name="T95" fmla="*/ 2157 h 3401"/>
                <a:gd name="T96" fmla="*/ 3581 w 3591"/>
                <a:gd name="T97" fmla="*/ 1738 h 3401"/>
                <a:gd name="T98" fmla="*/ 3414 w 3591"/>
                <a:gd name="T99" fmla="*/ 1271 h 3401"/>
                <a:gd name="T100" fmla="*/ 3207 w 3591"/>
                <a:gd name="T101" fmla="*/ 763 h 3401"/>
                <a:gd name="T102" fmla="*/ 3028 w 3591"/>
                <a:gd name="T103" fmla="*/ 304 h 3401"/>
                <a:gd name="T104" fmla="*/ 2685 w 3591"/>
                <a:gd name="T105" fmla="*/ 133 h 3401"/>
                <a:gd name="T106" fmla="*/ 2565 w 3591"/>
                <a:gd name="T107" fmla="*/ 137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91" h="3401">
                  <a:moveTo>
                    <a:pt x="1430" y="3350"/>
                  </a:moveTo>
                  <a:cubicBezTo>
                    <a:pt x="1257" y="3318"/>
                    <a:pt x="1106" y="3279"/>
                    <a:pt x="939" y="3224"/>
                  </a:cubicBezTo>
                  <a:cubicBezTo>
                    <a:pt x="862" y="3198"/>
                    <a:pt x="779" y="3169"/>
                    <a:pt x="696" y="3127"/>
                  </a:cubicBezTo>
                  <a:cubicBezTo>
                    <a:pt x="586" y="3072"/>
                    <a:pt x="483" y="3001"/>
                    <a:pt x="391" y="2915"/>
                  </a:cubicBezTo>
                  <a:cubicBezTo>
                    <a:pt x="300" y="2830"/>
                    <a:pt x="221" y="2734"/>
                    <a:pt x="157" y="2629"/>
                  </a:cubicBezTo>
                  <a:cubicBezTo>
                    <a:pt x="127" y="2579"/>
                    <a:pt x="101" y="2529"/>
                    <a:pt x="81" y="2479"/>
                  </a:cubicBezTo>
                  <a:cubicBezTo>
                    <a:pt x="38" y="2372"/>
                    <a:pt x="14" y="2255"/>
                    <a:pt x="7" y="2121"/>
                  </a:cubicBezTo>
                  <a:cubicBezTo>
                    <a:pt x="0" y="1971"/>
                    <a:pt x="17" y="1853"/>
                    <a:pt x="62" y="1748"/>
                  </a:cubicBezTo>
                  <a:cubicBezTo>
                    <a:pt x="90" y="1683"/>
                    <a:pt x="132" y="1619"/>
                    <a:pt x="186" y="1558"/>
                  </a:cubicBezTo>
                  <a:cubicBezTo>
                    <a:pt x="205" y="1537"/>
                    <a:pt x="228" y="1520"/>
                    <a:pt x="250" y="1503"/>
                  </a:cubicBezTo>
                  <a:cubicBezTo>
                    <a:pt x="280" y="1482"/>
                    <a:pt x="307" y="1461"/>
                    <a:pt x="324" y="1435"/>
                  </a:cubicBezTo>
                  <a:cubicBezTo>
                    <a:pt x="378" y="1351"/>
                    <a:pt x="385" y="1243"/>
                    <a:pt x="392" y="1128"/>
                  </a:cubicBezTo>
                  <a:cubicBezTo>
                    <a:pt x="394" y="1104"/>
                    <a:pt x="396" y="1078"/>
                    <a:pt x="398" y="1053"/>
                  </a:cubicBezTo>
                  <a:cubicBezTo>
                    <a:pt x="409" y="920"/>
                    <a:pt x="443" y="809"/>
                    <a:pt x="493" y="739"/>
                  </a:cubicBezTo>
                  <a:cubicBezTo>
                    <a:pt x="495" y="735"/>
                    <a:pt x="498" y="732"/>
                    <a:pt x="500" y="728"/>
                  </a:cubicBezTo>
                  <a:cubicBezTo>
                    <a:pt x="511" y="713"/>
                    <a:pt x="522" y="698"/>
                    <a:pt x="534" y="685"/>
                  </a:cubicBezTo>
                  <a:cubicBezTo>
                    <a:pt x="607" y="603"/>
                    <a:pt x="687" y="576"/>
                    <a:pt x="780" y="545"/>
                  </a:cubicBezTo>
                  <a:cubicBezTo>
                    <a:pt x="815" y="533"/>
                    <a:pt x="852" y="520"/>
                    <a:pt x="891" y="504"/>
                  </a:cubicBezTo>
                  <a:cubicBezTo>
                    <a:pt x="894" y="502"/>
                    <a:pt x="897" y="501"/>
                    <a:pt x="900" y="500"/>
                  </a:cubicBezTo>
                  <a:cubicBezTo>
                    <a:pt x="944" y="481"/>
                    <a:pt x="993" y="460"/>
                    <a:pt x="1045" y="460"/>
                  </a:cubicBezTo>
                  <a:cubicBezTo>
                    <a:pt x="1063" y="459"/>
                    <a:pt x="1082" y="461"/>
                    <a:pt x="1099" y="463"/>
                  </a:cubicBezTo>
                  <a:cubicBezTo>
                    <a:pt x="1113" y="464"/>
                    <a:pt x="1128" y="465"/>
                    <a:pt x="1142" y="465"/>
                  </a:cubicBezTo>
                  <a:cubicBezTo>
                    <a:pt x="1144" y="465"/>
                    <a:pt x="1146" y="465"/>
                    <a:pt x="1148" y="465"/>
                  </a:cubicBezTo>
                  <a:cubicBezTo>
                    <a:pt x="1252" y="465"/>
                    <a:pt x="1362" y="407"/>
                    <a:pt x="1477" y="293"/>
                  </a:cubicBezTo>
                  <a:cubicBezTo>
                    <a:pt x="1494" y="276"/>
                    <a:pt x="1511" y="258"/>
                    <a:pt x="1528" y="240"/>
                  </a:cubicBezTo>
                  <a:cubicBezTo>
                    <a:pt x="1599" y="166"/>
                    <a:pt x="1673" y="88"/>
                    <a:pt x="1766" y="43"/>
                  </a:cubicBezTo>
                  <a:cubicBezTo>
                    <a:pt x="1826" y="15"/>
                    <a:pt x="1894" y="0"/>
                    <a:pt x="1965" y="0"/>
                  </a:cubicBezTo>
                  <a:cubicBezTo>
                    <a:pt x="1966" y="0"/>
                    <a:pt x="1966" y="0"/>
                    <a:pt x="1967" y="0"/>
                  </a:cubicBezTo>
                  <a:cubicBezTo>
                    <a:pt x="2029" y="0"/>
                    <a:pt x="2090" y="11"/>
                    <a:pt x="2138" y="32"/>
                  </a:cubicBezTo>
                  <a:cubicBezTo>
                    <a:pt x="2162" y="43"/>
                    <a:pt x="2182" y="55"/>
                    <a:pt x="2204" y="68"/>
                  </a:cubicBezTo>
                  <a:cubicBezTo>
                    <a:pt x="2238" y="87"/>
                    <a:pt x="2273" y="108"/>
                    <a:pt x="2322" y="123"/>
                  </a:cubicBezTo>
                  <a:cubicBezTo>
                    <a:pt x="2370" y="138"/>
                    <a:pt x="2430" y="144"/>
                    <a:pt x="2507" y="140"/>
                  </a:cubicBezTo>
                  <a:cubicBezTo>
                    <a:pt x="2522" y="139"/>
                    <a:pt x="2538" y="138"/>
                    <a:pt x="2553" y="137"/>
                  </a:cubicBezTo>
                  <a:cubicBezTo>
                    <a:pt x="2565" y="136"/>
                    <a:pt x="2565" y="136"/>
                    <a:pt x="2565" y="136"/>
                  </a:cubicBezTo>
                  <a:cubicBezTo>
                    <a:pt x="2607" y="133"/>
                    <a:pt x="2646" y="131"/>
                    <a:pt x="2685" y="133"/>
                  </a:cubicBezTo>
                  <a:cubicBezTo>
                    <a:pt x="2752" y="136"/>
                    <a:pt x="2815" y="152"/>
                    <a:pt x="2873" y="180"/>
                  </a:cubicBezTo>
                  <a:cubicBezTo>
                    <a:pt x="2934" y="210"/>
                    <a:pt x="2987" y="251"/>
                    <a:pt x="3029" y="304"/>
                  </a:cubicBezTo>
                  <a:cubicBezTo>
                    <a:pt x="3113" y="409"/>
                    <a:pt x="3149" y="546"/>
                    <a:pt x="3185" y="678"/>
                  </a:cubicBezTo>
                  <a:cubicBezTo>
                    <a:pt x="3192" y="706"/>
                    <a:pt x="3200" y="735"/>
                    <a:pt x="3208" y="762"/>
                  </a:cubicBezTo>
                  <a:cubicBezTo>
                    <a:pt x="3220" y="804"/>
                    <a:pt x="3231" y="842"/>
                    <a:pt x="3244" y="879"/>
                  </a:cubicBezTo>
                  <a:cubicBezTo>
                    <a:pt x="3290" y="1012"/>
                    <a:pt x="3353" y="1144"/>
                    <a:pt x="3414" y="1271"/>
                  </a:cubicBezTo>
                  <a:cubicBezTo>
                    <a:pt x="3428" y="1300"/>
                    <a:pt x="3443" y="1330"/>
                    <a:pt x="3457" y="1359"/>
                  </a:cubicBezTo>
                  <a:cubicBezTo>
                    <a:pt x="3511" y="1473"/>
                    <a:pt x="3563" y="1598"/>
                    <a:pt x="3582" y="1738"/>
                  </a:cubicBezTo>
                  <a:cubicBezTo>
                    <a:pt x="3591" y="1807"/>
                    <a:pt x="3591" y="1878"/>
                    <a:pt x="3581" y="1950"/>
                  </a:cubicBezTo>
                  <a:cubicBezTo>
                    <a:pt x="3571" y="2019"/>
                    <a:pt x="3553" y="2089"/>
                    <a:pt x="3526" y="2158"/>
                  </a:cubicBezTo>
                  <a:cubicBezTo>
                    <a:pt x="3474" y="2292"/>
                    <a:pt x="3390" y="2421"/>
                    <a:pt x="3283" y="2530"/>
                  </a:cubicBezTo>
                  <a:cubicBezTo>
                    <a:pt x="3172" y="2644"/>
                    <a:pt x="3039" y="2739"/>
                    <a:pt x="2910" y="2831"/>
                  </a:cubicBezTo>
                  <a:cubicBezTo>
                    <a:pt x="2875" y="2857"/>
                    <a:pt x="2838" y="2883"/>
                    <a:pt x="2802" y="2909"/>
                  </a:cubicBezTo>
                  <a:cubicBezTo>
                    <a:pt x="2749" y="2949"/>
                    <a:pt x="2695" y="2991"/>
                    <a:pt x="2644" y="3031"/>
                  </a:cubicBezTo>
                  <a:cubicBezTo>
                    <a:pt x="2537" y="3115"/>
                    <a:pt x="2427" y="3202"/>
                    <a:pt x="2313" y="3270"/>
                  </a:cubicBezTo>
                  <a:cubicBezTo>
                    <a:pt x="2290" y="3283"/>
                    <a:pt x="2266" y="3296"/>
                    <a:pt x="2241" y="3309"/>
                  </a:cubicBezTo>
                  <a:cubicBezTo>
                    <a:pt x="2132" y="3365"/>
                    <a:pt x="2033" y="3394"/>
                    <a:pt x="1937" y="3397"/>
                  </a:cubicBezTo>
                  <a:cubicBezTo>
                    <a:pt x="1920" y="3397"/>
                    <a:pt x="1903" y="3397"/>
                    <a:pt x="1886" y="3397"/>
                  </a:cubicBezTo>
                  <a:cubicBezTo>
                    <a:pt x="1707" y="3397"/>
                    <a:pt x="1549" y="3373"/>
                    <a:pt x="1430" y="3350"/>
                  </a:cubicBezTo>
                  <a:moveTo>
                    <a:pt x="2565" y="137"/>
                  </a:moveTo>
                  <a:cubicBezTo>
                    <a:pt x="2553" y="138"/>
                    <a:pt x="2553" y="138"/>
                    <a:pt x="2553" y="138"/>
                  </a:cubicBezTo>
                  <a:cubicBezTo>
                    <a:pt x="2538" y="139"/>
                    <a:pt x="2522" y="140"/>
                    <a:pt x="2507" y="141"/>
                  </a:cubicBezTo>
                  <a:cubicBezTo>
                    <a:pt x="2430" y="144"/>
                    <a:pt x="2370" y="139"/>
                    <a:pt x="2321" y="124"/>
                  </a:cubicBezTo>
                  <a:cubicBezTo>
                    <a:pt x="2273" y="109"/>
                    <a:pt x="2238" y="88"/>
                    <a:pt x="2204" y="68"/>
                  </a:cubicBezTo>
                  <a:cubicBezTo>
                    <a:pt x="2182" y="56"/>
                    <a:pt x="2161" y="43"/>
                    <a:pt x="2137" y="33"/>
                  </a:cubicBezTo>
                  <a:cubicBezTo>
                    <a:pt x="2090" y="12"/>
                    <a:pt x="2029" y="0"/>
                    <a:pt x="1967" y="0"/>
                  </a:cubicBezTo>
                  <a:cubicBezTo>
                    <a:pt x="1966" y="0"/>
                    <a:pt x="1966" y="0"/>
                    <a:pt x="1965" y="0"/>
                  </a:cubicBezTo>
                  <a:cubicBezTo>
                    <a:pt x="1894" y="1"/>
                    <a:pt x="1826" y="16"/>
                    <a:pt x="1767" y="44"/>
                  </a:cubicBezTo>
                  <a:cubicBezTo>
                    <a:pt x="1673" y="89"/>
                    <a:pt x="1600" y="166"/>
                    <a:pt x="1528" y="241"/>
                  </a:cubicBezTo>
                  <a:cubicBezTo>
                    <a:pt x="1512" y="258"/>
                    <a:pt x="1494" y="277"/>
                    <a:pt x="1477" y="294"/>
                  </a:cubicBezTo>
                  <a:cubicBezTo>
                    <a:pt x="1363" y="408"/>
                    <a:pt x="1252" y="466"/>
                    <a:pt x="1148" y="466"/>
                  </a:cubicBezTo>
                  <a:cubicBezTo>
                    <a:pt x="1146" y="466"/>
                    <a:pt x="1144" y="466"/>
                    <a:pt x="1142" y="466"/>
                  </a:cubicBezTo>
                  <a:cubicBezTo>
                    <a:pt x="1128" y="466"/>
                    <a:pt x="1113" y="465"/>
                    <a:pt x="1099" y="463"/>
                  </a:cubicBezTo>
                  <a:cubicBezTo>
                    <a:pt x="1082" y="462"/>
                    <a:pt x="1063" y="460"/>
                    <a:pt x="1045" y="460"/>
                  </a:cubicBezTo>
                  <a:cubicBezTo>
                    <a:pt x="993" y="461"/>
                    <a:pt x="944" y="482"/>
                    <a:pt x="901" y="500"/>
                  </a:cubicBezTo>
                  <a:cubicBezTo>
                    <a:pt x="897" y="502"/>
                    <a:pt x="894" y="503"/>
                    <a:pt x="891" y="504"/>
                  </a:cubicBezTo>
                  <a:cubicBezTo>
                    <a:pt x="852" y="521"/>
                    <a:pt x="815" y="533"/>
                    <a:pt x="780" y="545"/>
                  </a:cubicBezTo>
                  <a:cubicBezTo>
                    <a:pt x="688" y="577"/>
                    <a:pt x="608" y="604"/>
                    <a:pt x="534" y="685"/>
                  </a:cubicBezTo>
                  <a:cubicBezTo>
                    <a:pt x="522" y="699"/>
                    <a:pt x="511" y="714"/>
                    <a:pt x="501" y="729"/>
                  </a:cubicBezTo>
                  <a:cubicBezTo>
                    <a:pt x="499" y="732"/>
                    <a:pt x="496" y="736"/>
                    <a:pt x="494" y="739"/>
                  </a:cubicBezTo>
                  <a:cubicBezTo>
                    <a:pt x="444" y="809"/>
                    <a:pt x="410" y="920"/>
                    <a:pt x="399" y="1053"/>
                  </a:cubicBezTo>
                  <a:cubicBezTo>
                    <a:pt x="396" y="1078"/>
                    <a:pt x="395" y="1104"/>
                    <a:pt x="393" y="1128"/>
                  </a:cubicBezTo>
                  <a:cubicBezTo>
                    <a:pt x="385" y="1243"/>
                    <a:pt x="378" y="1351"/>
                    <a:pt x="325" y="1435"/>
                  </a:cubicBezTo>
                  <a:cubicBezTo>
                    <a:pt x="308" y="1462"/>
                    <a:pt x="280" y="1482"/>
                    <a:pt x="251" y="1504"/>
                  </a:cubicBezTo>
                  <a:cubicBezTo>
                    <a:pt x="228" y="1521"/>
                    <a:pt x="205" y="1538"/>
                    <a:pt x="187" y="1558"/>
                  </a:cubicBezTo>
                  <a:cubicBezTo>
                    <a:pt x="133" y="1619"/>
                    <a:pt x="91" y="1683"/>
                    <a:pt x="63" y="1749"/>
                  </a:cubicBezTo>
                  <a:cubicBezTo>
                    <a:pt x="18" y="1853"/>
                    <a:pt x="0" y="1971"/>
                    <a:pt x="7" y="2121"/>
                  </a:cubicBezTo>
                  <a:cubicBezTo>
                    <a:pt x="14" y="2255"/>
                    <a:pt x="39" y="2372"/>
                    <a:pt x="82" y="2479"/>
                  </a:cubicBezTo>
                  <a:cubicBezTo>
                    <a:pt x="102" y="2528"/>
                    <a:pt x="127" y="2578"/>
                    <a:pt x="158" y="2628"/>
                  </a:cubicBezTo>
                  <a:cubicBezTo>
                    <a:pt x="222" y="2734"/>
                    <a:pt x="300" y="2830"/>
                    <a:pt x="391" y="2914"/>
                  </a:cubicBezTo>
                  <a:cubicBezTo>
                    <a:pt x="483" y="3000"/>
                    <a:pt x="586" y="3071"/>
                    <a:pt x="696" y="3127"/>
                  </a:cubicBezTo>
                  <a:cubicBezTo>
                    <a:pt x="780" y="3169"/>
                    <a:pt x="862" y="3197"/>
                    <a:pt x="939" y="3223"/>
                  </a:cubicBezTo>
                  <a:cubicBezTo>
                    <a:pt x="1106" y="3279"/>
                    <a:pt x="1258" y="3318"/>
                    <a:pt x="1430" y="3350"/>
                  </a:cubicBezTo>
                  <a:cubicBezTo>
                    <a:pt x="1561" y="3374"/>
                    <a:pt x="1737" y="3401"/>
                    <a:pt x="1937" y="3396"/>
                  </a:cubicBezTo>
                  <a:cubicBezTo>
                    <a:pt x="2033" y="3393"/>
                    <a:pt x="2132" y="3365"/>
                    <a:pt x="2241" y="3309"/>
                  </a:cubicBezTo>
                  <a:cubicBezTo>
                    <a:pt x="2266" y="3295"/>
                    <a:pt x="2290" y="3282"/>
                    <a:pt x="2312" y="3269"/>
                  </a:cubicBezTo>
                  <a:cubicBezTo>
                    <a:pt x="2427" y="3201"/>
                    <a:pt x="2537" y="3114"/>
                    <a:pt x="2643" y="3031"/>
                  </a:cubicBezTo>
                  <a:cubicBezTo>
                    <a:pt x="2695" y="2990"/>
                    <a:pt x="2748" y="2948"/>
                    <a:pt x="2802" y="2908"/>
                  </a:cubicBezTo>
                  <a:cubicBezTo>
                    <a:pt x="2837" y="2882"/>
                    <a:pt x="2874" y="2856"/>
                    <a:pt x="2910" y="2831"/>
                  </a:cubicBezTo>
                  <a:cubicBezTo>
                    <a:pt x="3038" y="2739"/>
                    <a:pt x="3172" y="2643"/>
                    <a:pt x="3283" y="2529"/>
                  </a:cubicBezTo>
                  <a:cubicBezTo>
                    <a:pt x="3389" y="2420"/>
                    <a:pt x="3473" y="2291"/>
                    <a:pt x="3525" y="2157"/>
                  </a:cubicBezTo>
                  <a:cubicBezTo>
                    <a:pt x="3552" y="2089"/>
                    <a:pt x="3570" y="2019"/>
                    <a:pt x="3580" y="1949"/>
                  </a:cubicBezTo>
                  <a:cubicBezTo>
                    <a:pt x="3590" y="1878"/>
                    <a:pt x="3590" y="1807"/>
                    <a:pt x="3581" y="1738"/>
                  </a:cubicBezTo>
                  <a:cubicBezTo>
                    <a:pt x="3562" y="1598"/>
                    <a:pt x="3510" y="1473"/>
                    <a:pt x="3456" y="1359"/>
                  </a:cubicBezTo>
                  <a:cubicBezTo>
                    <a:pt x="3442" y="1330"/>
                    <a:pt x="3428" y="1300"/>
                    <a:pt x="3414" y="1271"/>
                  </a:cubicBezTo>
                  <a:cubicBezTo>
                    <a:pt x="3353" y="1144"/>
                    <a:pt x="3289" y="1012"/>
                    <a:pt x="3243" y="879"/>
                  </a:cubicBezTo>
                  <a:cubicBezTo>
                    <a:pt x="3231" y="842"/>
                    <a:pt x="3219" y="804"/>
                    <a:pt x="3207" y="763"/>
                  </a:cubicBezTo>
                  <a:cubicBezTo>
                    <a:pt x="3199" y="735"/>
                    <a:pt x="3191" y="706"/>
                    <a:pt x="3184" y="679"/>
                  </a:cubicBezTo>
                  <a:cubicBezTo>
                    <a:pt x="3149" y="546"/>
                    <a:pt x="3112" y="409"/>
                    <a:pt x="3028" y="304"/>
                  </a:cubicBezTo>
                  <a:cubicBezTo>
                    <a:pt x="2986" y="252"/>
                    <a:pt x="2934" y="210"/>
                    <a:pt x="2873" y="181"/>
                  </a:cubicBezTo>
                  <a:cubicBezTo>
                    <a:pt x="2815" y="152"/>
                    <a:pt x="2751" y="137"/>
                    <a:pt x="2685" y="133"/>
                  </a:cubicBezTo>
                  <a:cubicBezTo>
                    <a:pt x="2676" y="133"/>
                    <a:pt x="2667" y="133"/>
                    <a:pt x="2658" y="133"/>
                  </a:cubicBezTo>
                  <a:cubicBezTo>
                    <a:pt x="2628" y="133"/>
                    <a:pt x="2597" y="135"/>
                    <a:pt x="2565" y="1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47" name="Freeform 34">
              <a:extLst>
                <a:ext uri="{FF2B5EF4-FFF2-40B4-BE49-F238E27FC236}">
                  <a16:creationId xmlns:a16="http://schemas.microsoft.com/office/drawing/2014/main" id="{3C31484B-7682-40A8-B99C-5792F80DAAD4}"/>
                </a:ext>
              </a:extLst>
            </p:cNvPr>
            <p:cNvSpPr>
              <a:spLocks noEditPoints="1"/>
            </p:cNvSpPr>
            <p:nvPr/>
          </p:nvSpPr>
          <p:spPr bwMode="auto">
            <a:xfrm>
              <a:off x="4367" y="971"/>
              <a:ext cx="2756" cy="2667"/>
            </a:xfrm>
            <a:custGeom>
              <a:avLst/>
              <a:gdLst>
                <a:gd name="T0" fmla="*/ 971 w 3723"/>
                <a:gd name="T1" fmla="*/ 3371 h 3603"/>
                <a:gd name="T2" fmla="*/ 723 w 3723"/>
                <a:gd name="T3" fmla="*/ 3272 h 3603"/>
                <a:gd name="T4" fmla="*/ 79 w 3723"/>
                <a:gd name="T5" fmla="*/ 2604 h 3603"/>
                <a:gd name="T6" fmla="*/ 64 w 3723"/>
                <a:gd name="T7" fmla="*/ 1841 h 3603"/>
                <a:gd name="T8" fmla="*/ 265 w 3723"/>
                <a:gd name="T9" fmla="*/ 1585 h 3603"/>
                <a:gd name="T10" fmla="*/ 409 w 3723"/>
                <a:gd name="T11" fmla="*/ 1200 h 3603"/>
                <a:gd name="T12" fmla="*/ 495 w 3723"/>
                <a:gd name="T13" fmla="*/ 811 h 3603"/>
                <a:gd name="T14" fmla="*/ 533 w 3723"/>
                <a:gd name="T15" fmla="*/ 754 h 3603"/>
                <a:gd name="T16" fmla="*/ 877 w 3723"/>
                <a:gd name="T17" fmla="*/ 548 h 3603"/>
                <a:gd name="T18" fmla="*/ 1037 w 3723"/>
                <a:gd name="T19" fmla="*/ 500 h 3603"/>
                <a:gd name="T20" fmla="*/ 1097 w 3723"/>
                <a:gd name="T21" fmla="*/ 505 h 3603"/>
                <a:gd name="T22" fmla="*/ 1486 w 3723"/>
                <a:gd name="T23" fmla="*/ 330 h 3603"/>
                <a:gd name="T24" fmla="*/ 1786 w 3723"/>
                <a:gd name="T25" fmla="*/ 65 h 3603"/>
                <a:gd name="T26" fmla="*/ 2237 w 3723"/>
                <a:gd name="T27" fmla="*/ 119 h 3603"/>
                <a:gd name="T28" fmla="*/ 2547 w 3723"/>
                <a:gd name="T29" fmla="*/ 212 h 3603"/>
                <a:gd name="T30" fmla="*/ 2621 w 3723"/>
                <a:gd name="T31" fmla="*/ 206 h 3603"/>
                <a:gd name="T32" fmla="*/ 3098 w 3723"/>
                <a:gd name="T33" fmla="*/ 367 h 3603"/>
                <a:gd name="T34" fmla="*/ 3285 w 3723"/>
                <a:gd name="T35" fmla="*/ 841 h 3603"/>
                <a:gd name="T36" fmla="*/ 3520 w 3723"/>
                <a:gd name="T37" fmla="*/ 1420 h 3603"/>
                <a:gd name="T38" fmla="*/ 3677 w 3723"/>
                <a:gd name="T39" fmla="*/ 1848 h 3603"/>
                <a:gd name="T40" fmla="*/ 3003 w 3723"/>
                <a:gd name="T41" fmla="*/ 2986 h 3603"/>
                <a:gd name="T42" fmla="*/ 2695 w 3723"/>
                <a:gd name="T43" fmla="*/ 3221 h 3603"/>
                <a:gd name="T44" fmla="*/ 2294 w 3723"/>
                <a:gd name="T45" fmla="*/ 3507 h 3603"/>
                <a:gd name="T46" fmla="*/ 1957 w 3723"/>
                <a:gd name="T47" fmla="*/ 3603 h 3603"/>
                <a:gd name="T48" fmla="*/ 2621 w 3723"/>
                <a:gd name="T49" fmla="*/ 213 h 3603"/>
                <a:gd name="T50" fmla="*/ 2547 w 3723"/>
                <a:gd name="T51" fmla="*/ 219 h 3603"/>
                <a:gd name="T52" fmla="*/ 2233 w 3723"/>
                <a:gd name="T53" fmla="*/ 125 h 3603"/>
                <a:gd name="T54" fmla="*/ 1789 w 3723"/>
                <a:gd name="T55" fmla="*/ 71 h 3603"/>
                <a:gd name="T56" fmla="*/ 1491 w 3723"/>
                <a:gd name="T57" fmla="*/ 335 h 3603"/>
                <a:gd name="T58" fmla="*/ 1096 w 3723"/>
                <a:gd name="T59" fmla="*/ 511 h 3603"/>
                <a:gd name="T60" fmla="*/ 1037 w 3723"/>
                <a:gd name="T61" fmla="*/ 507 h 3603"/>
                <a:gd name="T62" fmla="*/ 880 w 3723"/>
                <a:gd name="T63" fmla="*/ 554 h 3603"/>
                <a:gd name="T64" fmla="*/ 539 w 3723"/>
                <a:gd name="T65" fmla="*/ 759 h 3603"/>
                <a:gd name="T66" fmla="*/ 501 w 3723"/>
                <a:gd name="T67" fmla="*/ 815 h 3603"/>
                <a:gd name="T68" fmla="*/ 416 w 3723"/>
                <a:gd name="T69" fmla="*/ 1201 h 3603"/>
                <a:gd name="T70" fmla="*/ 269 w 3723"/>
                <a:gd name="T71" fmla="*/ 1591 h 3603"/>
                <a:gd name="T72" fmla="*/ 70 w 3723"/>
                <a:gd name="T73" fmla="*/ 1844 h 3603"/>
                <a:gd name="T74" fmla="*/ 85 w 3723"/>
                <a:gd name="T75" fmla="*/ 2601 h 3603"/>
                <a:gd name="T76" fmla="*/ 726 w 3723"/>
                <a:gd name="T77" fmla="*/ 3266 h 3603"/>
                <a:gd name="T78" fmla="*/ 973 w 3723"/>
                <a:gd name="T79" fmla="*/ 3364 h 3603"/>
                <a:gd name="T80" fmla="*/ 1974 w 3723"/>
                <a:gd name="T81" fmla="*/ 3595 h 3603"/>
                <a:gd name="T82" fmla="*/ 2365 w 3723"/>
                <a:gd name="T83" fmla="*/ 3457 h 3603"/>
                <a:gd name="T84" fmla="*/ 2874 w 3723"/>
                <a:gd name="T85" fmla="*/ 3071 h 3603"/>
                <a:gd name="T86" fmla="*/ 3375 w 3723"/>
                <a:gd name="T87" fmla="*/ 2676 h 3603"/>
                <a:gd name="T88" fmla="*/ 3532 w 3723"/>
                <a:gd name="T89" fmla="*/ 1461 h 3603"/>
                <a:gd name="T90" fmla="*/ 3315 w 3723"/>
                <a:gd name="T91" fmla="*/ 964 h 3603"/>
                <a:gd name="T92" fmla="*/ 3258 w 3723"/>
                <a:gd name="T93" fmla="*/ 767 h 3603"/>
                <a:gd name="T94" fmla="*/ 2732 w 3723"/>
                <a:gd name="T95" fmla="*/ 207 h 3603"/>
                <a:gd name="T96" fmla="*/ 2621 w 3723"/>
                <a:gd name="T97" fmla="*/ 213 h 3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23" h="3603">
                  <a:moveTo>
                    <a:pt x="1462" y="3528"/>
                  </a:moveTo>
                  <a:cubicBezTo>
                    <a:pt x="1300" y="3485"/>
                    <a:pt x="1149" y="3434"/>
                    <a:pt x="971" y="3371"/>
                  </a:cubicBezTo>
                  <a:cubicBezTo>
                    <a:pt x="959" y="3366"/>
                    <a:pt x="959" y="3366"/>
                    <a:pt x="959" y="3366"/>
                  </a:cubicBezTo>
                  <a:cubicBezTo>
                    <a:pt x="882" y="3339"/>
                    <a:pt x="803" y="3311"/>
                    <a:pt x="723" y="3272"/>
                  </a:cubicBezTo>
                  <a:cubicBezTo>
                    <a:pt x="489" y="3158"/>
                    <a:pt x="288" y="2976"/>
                    <a:pt x="157" y="2760"/>
                  </a:cubicBezTo>
                  <a:cubicBezTo>
                    <a:pt x="125" y="2708"/>
                    <a:pt x="99" y="2656"/>
                    <a:pt x="79" y="2604"/>
                  </a:cubicBezTo>
                  <a:cubicBezTo>
                    <a:pt x="36" y="2495"/>
                    <a:pt x="12" y="2373"/>
                    <a:pt x="6" y="2230"/>
                  </a:cubicBezTo>
                  <a:cubicBezTo>
                    <a:pt x="0" y="2069"/>
                    <a:pt x="18" y="1950"/>
                    <a:pt x="64" y="1841"/>
                  </a:cubicBezTo>
                  <a:cubicBezTo>
                    <a:pt x="94" y="1771"/>
                    <a:pt x="138" y="1704"/>
                    <a:pt x="195" y="1641"/>
                  </a:cubicBezTo>
                  <a:cubicBezTo>
                    <a:pt x="215" y="1620"/>
                    <a:pt x="241" y="1602"/>
                    <a:pt x="265" y="1585"/>
                  </a:cubicBezTo>
                  <a:cubicBezTo>
                    <a:pt x="296" y="1564"/>
                    <a:pt x="325" y="1544"/>
                    <a:pt x="343" y="1517"/>
                  </a:cubicBezTo>
                  <a:cubicBezTo>
                    <a:pt x="398" y="1433"/>
                    <a:pt x="403" y="1320"/>
                    <a:pt x="409" y="1200"/>
                  </a:cubicBezTo>
                  <a:cubicBezTo>
                    <a:pt x="410" y="1178"/>
                    <a:pt x="411" y="1155"/>
                    <a:pt x="412" y="1133"/>
                  </a:cubicBezTo>
                  <a:cubicBezTo>
                    <a:pt x="420" y="997"/>
                    <a:pt x="450" y="882"/>
                    <a:pt x="495" y="811"/>
                  </a:cubicBezTo>
                  <a:cubicBezTo>
                    <a:pt x="498" y="807"/>
                    <a:pt x="501" y="802"/>
                    <a:pt x="504" y="797"/>
                  </a:cubicBezTo>
                  <a:cubicBezTo>
                    <a:pt x="513" y="783"/>
                    <a:pt x="522" y="768"/>
                    <a:pt x="533" y="754"/>
                  </a:cubicBezTo>
                  <a:cubicBezTo>
                    <a:pt x="606" y="663"/>
                    <a:pt x="688" y="629"/>
                    <a:pt x="784" y="589"/>
                  </a:cubicBezTo>
                  <a:cubicBezTo>
                    <a:pt x="814" y="576"/>
                    <a:pt x="845" y="563"/>
                    <a:pt x="877" y="548"/>
                  </a:cubicBezTo>
                  <a:cubicBezTo>
                    <a:pt x="880" y="547"/>
                    <a:pt x="880" y="547"/>
                    <a:pt x="880" y="547"/>
                  </a:cubicBezTo>
                  <a:cubicBezTo>
                    <a:pt x="926" y="525"/>
                    <a:pt x="980" y="500"/>
                    <a:pt x="1037" y="500"/>
                  </a:cubicBezTo>
                  <a:cubicBezTo>
                    <a:pt x="1038" y="500"/>
                    <a:pt x="1038" y="500"/>
                    <a:pt x="1039" y="500"/>
                  </a:cubicBezTo>
                  <a:cubicBezTo>
                    <a:pt x="1059" y="500"/>
                    <a:pt x="1078" y="502"/>
                    <a:pt x="1097" y="505"/>
                  </a:cubicBezTo>
                  <a:cubicBezTo>
                    <a:pt x="1112" y="506"/>
                    <a:pt x="1126" y="508"/>
                    <a:pt x="1141" y="509"/>
                  </a:cubicBezTo>
                  <a:cubicBezTo>
                    <a:pt x="1251" y="515"/>
                    <a:pt x="1367" y="455"/>
                    <a:pt x="1486" y="330"/>
                  </a:cubicBezTo>
                  <a:cubicBezTo>
                    <a:pt x="1503" y="312"/>
                    <a:pt x="1520" y="294"/>
                    <a:pt x="1536" y="276"/>
                  </a:cubicBezTo>
                  <a:cubicBezTo>
                    <a:pt x="1610" y="195"/>
                    <a:pt x="1687" y="111"/>
                    <a:pt x="1786" y="65"/>
                  </a:cubicBezTo>
                  <a:cubicBezTo>
                    <a:pt x="1928" y="0"/>
                    <a:pt x="2087" y="25"/>
                    <a:pt x="2175" y="76"/>
                  </a:cubicBezTo>
                  <a:cubicBezTo>
                    <a:pt x="2197" y="89"/>
                    <a:pt x="2217" y="104"/>
                    <a:pt x="2237" y="119"/>
                  </a:cubicBezTo>
                  <a:cubicBezTo>
                    <a:pt x="2271" y="145"/>
                    <a:pt x="2305" y="171"/>
                    <a:pt x="2356" y="190"/>
                  </a:cubicBezTo>
                  <a:cubicBezTo>
                    <a:pt x="2406" y="209"/>
                    <a:pt x="2470" y="216"/>
                    <a:pt x="2547" y="212"/>
                  </a:cubicBezTo>
                  <a:cubicBezTo>
                    <a:pt x="2565" y="211"/>
                    <a:pt x="2583" y="209"/>
                    <a:pt x="2601" y="208"/>
                  </a:cubicBezTo>
                  <a:cubicBezTo>
                    <a:pt x="2621" y="206"/>
                    <a:pt x="2621" y="206"/>
                    <a:pt x="2621" y="206"/>
                  </a:cubicBezTo>
                  <a:cubicBezTo>
                    <a:pt x="2659" y="202"/>
                    <a:pt x="2696" y="199"/>
                    <a:pt x="2732" y="200"/>
                  </a:cubicBezTo>
                  <a:cubicBezTo>
                    <a:pt x="2877" y="202"/>
                    <a:pt x="3011" y="263"/>
                    <a:pt x="3098" y="367"/>
                  </a:cubicBezTo>
                  <a:cubicBezTo>
                    <a:pt x="3190" y="477"/>
                    <a:pt x="3228" y="624"/>
                    <a:pt x="3265" y="765"/>
                  </a:cubicBezTo>
                  <a:cubicBezTo>
                    <a:pt x="3272" y="790"/>
                    <a:pt x="3278" y="816"/>
                    <a:pt x="3285" y="841"/>
                  </a:cubicBezTo>
                  <a:cubicBezTo>
                    <a:pt x="3297" y="885"/>
                    <a:pt x="3309" y="924"/>
                    <a:pt x="3321" y="961"/>
                  </a:cubicBezTo>
                  <a:cubicBezTo>
                    <a:pt x="3373" y="1118"/>
                    <a:pt x="3448" y="1271"/>
                    <a:pt x="3520" y="1420"/>
                  </a:cubicBezTo>
                  <a:cubicBezTo>
                    <a:pt x="3538" y="1458"/>
                    <a:pt x="3538" y="1458"/>
                    <a:pt x="3538" y="1458"/>
                  </a:cubicBezTo>
                  <a:cubicBezTo>
                    <a:pt x="3593" y="1571"/>
                    <a:pt x="3653" y="1703"/>
                    <a:pt x="3677" y="1848"/>
                  </a:cubicBezTo>
                  <a:cubicBezTo>
                    <a:pt x="3723" y="2131"/>
                    <a:pt x="3612" y="2442"/>
                    <a:pt x="3380" y="2681"/>
                  </a:cubicBezTo>
                  <a:cubicBezTo>
                    <a:pt x="3268" y="2797"/>
                    <a:pt x="3133" y="2893"/>
                    <a:pt x="3003" y="2986"/>
                  </a:cubicBezTo>
                  <a:cubicBezTo>
                    <a:pt x="2962" y="3016"/>
                    <a:pt x="2919" y="3046"/>
                    <a:pt x="2878" y="3076"/>
                  </a:cubicBezTo>
                  <a:cubicBezTo>
                    <a:pt x="2816" y="3123"/>
                    <a:pt x="2754" y="3173"/>
                    <a:pt x="2695" y="3221"/>
                  </a:cubicBezTo>
                  <a:cubicBezTo>
                    <a:pt x="2590" y="3305"/>
                    <a:pt x="2481" y="3393"/>
                    <a:pt x="2368" y="3463"/>
                  </a:cubicBezTo>
                  <a:cubicBezTo>
                    <a:pt x="2345" y="3478"/>
                    <a:pt x="2320" y="3493"/>
                    <a:pt x="2294" y="3507"/>
                  </a:cubicBezTo>
                  <a:cubicBezTo>
                    <a:pt x="2178" y="3570"/>
                    <a:pt x="2074" y="3601"/>
                    <a:pt x="1974" y="3602"/>
                  </a:cubicBezTo>
                  <a:cubicBezTo>
                    <a:pt x="1968" y="3602"/>
                    <a:pt x="1962" y="3603"/>
                    <a:pt x="1957" y="3603"/>
                  </a:cubicBezTo>
                  <a:cubicBezTo>
                    <a:pt x="1766" y="3603"/>
                    <a:pt x="1600" y="3565"/>
                    <a:pt x="1462" y="3528"/>
                  </a:cubicBezTo>
                  <a:moveTo>
                    <a:pt x="2621" y="213"/>
                  </a:moveTo>
                  <a:cubicBezTo>
                    <a:pt x="2601" y="215"/>
                    <a:pt x="2601" y="215"/>
                    <a:pt x="2601" y="215"/>
                  </a:cubicBezTo>
                  <a:cubicBezTo>
                    <a:pt x="2583" y="216"/>
                    <a:pt x="2566" y="218"/>
                    <a:pt x="2547" y="219"/>
                  </a:cubicBezTo>
                  <a:cubicBezTo>
                    <a:pt x="2469" y="223"/>
                    <a:pt x="2404" y="216"/>
                    <a:pt x="2354" y="197"/>
                  </a:cubicBezTo>
                  <a:cubicBezTo>
                    <a:pt x="2302" y="177"/>
                    <a:pt x="2267" y="151"/>
                    <a:pt x="2233" y="125"/>
                  </a:cubicBezTo>
                  <a:cubicBezTo>
                    <a:pt x="2213" y="110"/>
                    <a:pt x="2194" y="95"/>
                    <a:pt x="2171" y="82"/>
                  </a:cubicBezTo>
                  <a:cubicBezTo>
                    <a:pt x="2085" y="32"/>
                    <a:pt x="1929" y="7"/>
                    <a:pt x="1789" y="71"/>
                  </a:cubicBezTo>
                  <a:cubicBezTo>
                    <a:pt x="1691" y="117"/>
                    <a:pt x="1615" y="200"/>
                    <a:pt x="1541" y="281"/>
                  </a:cubicBezTo>
                  <a:cubicBezTo>
                    <a:pt x="1525" y="299"/>
                    <a:pt x="1508" y="317"/>
                    <a:pt x="1491" y="335"/>
                  </a:cubicBezTo>
                  <a:cubicBezTo>
                    <a:pt x="1371" y="461"/>
                    <a:pt x="1252" y="522"/>
                    <a:pt x="1140" y="516"/>
                  </a:cubicBezTo>
                  <a:cubicBezTo>
                    <a:pt x="1126" y="515"/>
                    <a:pt x="1111" y="513"/>
                    <a:pt x="1096" y="511"/>
                  </a:cubicBezTo>
                  <a:cubicBezTo>
                    <a:pt x="1078" y="509"/>
                    <a:pt x="1058" y="507"/>
                    <a:pt x="1039" y="507"/>
                  </a:cubicBezTo>
                  <a:cubicBezTo>
                    <a:pt x="1038" y="507"/>
                    <a:pt x="1038" y="507"/>
                    <a:pt x="1037" y="507"/>
                  </a:cubicBezTo>
                  <a:cubicBezTo>
                    <a:pt x="981" y="507"/>
                    <a:pt x="929" y="531"/>
                    <a:pt x="883" y="553"/>
                  </a:cubicBezTo>
                  <a:cubicBezTo>
                    <a:pt x="880" y="554"/>
                    <a:pt x="880" y="554"/>
                    <a:pt x="880" y="554"/>
                  </a:cubicBezTo>
                  <a:cubicBezTo>
                    <a:pt x="848" y="570"/>
                    <a:pt x="817" y="583"/>
                    <a:pt x="787" y="595"/>
                  </a:cubicBezTo>
                  <a:cubicBezTo>
                    <a:pt x="692" y="635"/>
                    <a:pt x="610" y="669"/>
                    <a:pt x="539" y="759"/>
                  </a:cubicBezTo>
                  <a:cubicBezTo>
                    <a:pt x="528" y="772"/>
                    <a:pt x="519" y="786"/>
                    <a:pt x="510" y="801"/>
                  </a:cubicBezTo>
                  <a:cubicBezTo>
                    <a:pt x="507" y="806"/>
                    <a:pt x="504" y="810"/>
                    <a:pt x="501" y="815"/>
                  </a:cubicBezTo>
                  <a:cubicBezTo>
                    <a:pt x="456" y="885"/>
                    <a:pt x="427" y="998"/>
                    <a:pt x="419" y="1133"/>
                  </a:cubicBezTo>
                  <a:cubicBezTo>
                    <a:pt x="418" y="1156"/>
                    <a:pt x="417" y="1179"/>
                    <a:pt x="416" y="1201"/>
                  </a:cubicBezTo>
                  <a:cubicBezTo>
                    <a:pt x="410" y="1321"/>
                    <a:pt x="405" y="1435"/>
                    <a:pt x="349" y="1521"/>
                  </a:cubicBezTo>
                  <a:cubicBezTo>
                    <a:pt x="331" y="1549"/>
                    <a:pt x="301" y="1570"/>
                    <a:pt x="269" y="1591"/>
                  </a:cubicBezTo>
                  <a:cubicBezTo>
                    <a:pt x="245" y="1608"/>
                    <a:pt x="220" y="1625"/>
                    <a:pt x="200" y="1646"/>
                  </a:cubicBezTo>
                  <a:cubicBezTo>
                    <a:pt x="144" y="1708"/>
                    <a:pt x="100" y="1775"/>
                    <a:pt x="70" y="1844"/>
                  </a:cubicBezTo>
                  <a:cubicBezTo>
                    <a:pt x="25" y="1951"/>
                    <a:pt x="7" y="2070"/>
                    <a:pt x="13" y="2229"/>
                  </a:cubicBezTo>
                  <a:cubicBezTo>
                    <a:pt x="19" y="2372"/>
                    <a:pt x="43" y="2493"/>
                    <a:pt x="85" y="2601"/>
                  </a:cubicBezTo>
                  <a:cubicBezTo>
                    <a:pt x="105" y="2653"/>
                    <a:pt x="131" y="2705"/>
                    <a:pt x="163" y="2756"/>
                  </a:cubicBezTo>
                  <a:cubicBezTo>
                    <a:pt x="294" y="2971"/>
                    <a:pt x="494" y="3152"/>
                    <a:pt x="726" y="3266"/>
                  </a:cubicBezTo>
                  <a:cubicBezTo>
                    <a:pt x="806" y="3305"/>
                    <a:pt x="885" y="3333"/>
                    <a:pt x="961" y="3360"/>
                  </a:cubicBezTo>
                  <a:cubicBezTo>
                    <a:pt x="973" y="3364"/>
                    <a:pt x="973" y="3364"/>
                    <a:pt x="973" y="3364"/>
                  </a:cubicBezTo>
                  <a:cubicBezTo>
                    <a:pt x="1151" y="3428"/>
                    <a:pt x="1302" y="3479"/>
                    <a:pt x="1463" y="3522"/>
                  </a:cubicBezTo>
                  <a:cubicBezTo>
                    <a:pt x="1605" y="3559"/>
                    <a:pt x="1777" y="3598"/>
                    <a:pt x="1974" y="3595"/>
                  </a:cubicBezTo>
                  <a:cubicBezTo>
                    <a:pt x="2073" y="3594"/>
                    <a:pt x="2176" y="3563"/>
                    <a:pt x="2290" y="3501"/>
                  </a:cubicBezTo>
                  <a:cubicBezTo>
                    <a:pt x="2316" y="3487"/>
                    <a:pt x="2341" y="3472"/>
                    <a:pt x="2365" y="3457"/>
                  </a:cubicBezTo>
                  <a:cubicBezTo>
                    <a:pt x="2477" y="3387"/>
                    <a:pt x="2586" y="3300"/>
                    <a:pt x="2690" y="3215"/>
                  </a:cubicBezTo>
                  <a:cubicBezTo>
                    <a:pt x="2750" y="3167"/>
                    <a:pt x="2812" y="3118"/>
                    <a:pt x="2874" y="3071"/>
                  </a:cubicBezTo>
                  <a:cubicBezTo>
                    <a:pt x="2915" y="3040"/>
                    <a:pt x="2958" y="3010"/>
                    <a:pt x="2999" y="2981"/>
                  </a:cubicBezTo>
                  <a:cubicBezTo>
                    <a:pt x="3129" y="2888"/>
                    <a:pt x="3264" y="2792"/>
                    <a:pt x="3375" y="2676"/>
                  </a:cubicBezTo>
                  <a:cubicBezTo>
                    <a:pt x="3605" y="2439"/>
                    <a:pt x="3715" y="2130"/>
                    <a:pt x="3670" y="1849"/>
                  </a:cubicBezTo>
                  <a:cubicBezTo>
                    <a:pt x="3646" y="1705"/>
                    <a:pt x="3586" y="1573"/>
                    <a:pt x="3532" y="1461"/>
                  </a:cubicBezTo>
                  <a:cubicBezTo>
                    <a:pt x="3513" y="1423"/>
                    <a:pt x="3513" y="1423"/>
                    <a:pt x="3513" y="1423"/>
                  </a:cubicBezTo>
                  <a:cubicBezTo>
                    <a:pt x="3441" y="1274"/>
                    <a:pt x="3367" y="1120"/>
                    <a:pt x="3315" y="964"/>
                  </a:cubicBezTo>
                  <a:cubicBezTo>
                    <a:pt x="3303" y="927"/>
                    <a:pt x="3291" y="887"/>
                    <a:pt x="3279" y="843"/>
                  </a:cubicBezTo>
                  <a:cubicBezTo>
                    <a:pt x="3272" y="818"/>
                    <a:pt x="3265" y="792"/>
                    <a:pt x="3258" y="767"/>
                  </a:cubicBezTo>
                  <a:cubicBezTo>
                    <a:pt x="3222" y="626"/>
                    <a:pt x="3184" y="481"/>
                    <a:pt x="3093" y="372"/>
                  </a:cubicBezTo>
                  <a:cubicBezTo>
                    <a:pt x="3007" y="269"/>
                    <a:pt x="2875" y="208"/>
                    <a:pt x="2732" y="207"/>
                  </a:cubicBezTo>
                  <a:cubicBezTo>
                    <a:pt x="2730" y="207"/>
                    <a:pt x="2728" y="207"/>
                    <a:pt x="2725" y="207"/>
                  </a:cubicBezTo>
                  <a:cubicBezTo>
                    <a:pt x="2691" y="207"/>
                    <a:pt x="2657" y="210"/>
                    <a:pt x="2621" y="21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48" name="Freeform 35">
              <a:extLst>
                <a:ext uri="{FF2B5EF4-FFF2-40B4-BE49-F238E27FC236}">
                  <a16:creationId xmlns:a16="http://schemas.microsoft.com/office/drawing/2014/main" id="{6D480DBF-7D58-4A3D-B680-970677C473E9}"/>
                </a:ext>
              </a:extLst>
            </p:cNvPr>
            <p:cNvSpPr>
              <a:spLocks noEditPoints="1"/>
            </p:cNvSpPr>
            <p:nvPr/>
          </p:nvSpPr>
          <p:spPr bwMode="auto">
            <a:xfrm>
              <a:off x="4332" y="914"/>
              <a:ext cx="2794" cy="2775"/>
            </a:xfrm>
            <a:custGeom>
              <a:avLst/>
              <a:gdLst>
                <a:gd name="T0" fmla="*/ 1487 w 3775"/>
                <a:gd name="T1" fmla="*/ 3648 h 3750"/>
                <a:gd name="T2" fmla="*/ 997 w 3775"/>
                <a:gd name="T3" fmla="*/ 3460 h 3750"/>
                <a:gd name="T4" fmla="*/ 745 w 3775"/>
                <a:gd name="T5" fmla="*/ 3359 h 3750"/>
                <a:gd name="T6" fmla="*/ 73 w 3775"/>
                <a:gd name="T7" fmla="*/ 2674 h 3750"/>
                <a:gd name="T8" fmla="*/ 63 w 3775"/>
                <a:gd name="T9" fmla="*/ 1884 h 3750"/>
                <a:gd name="T10" fmla="*/ 275 w 3775"/>
                <a:gd name="T11" fmla="*/ 1620 h 3750"/>
                <a:gd name="T12" fmla="*/ 359 w 3775"/>
                <a:gd name="T13" fmla="*/ 1551 h 3750"/>
                <a:gd name="T14" fmla="*/ 424 w 3775"/>
                <a:gd name="T15" fmla="*/ 1161 h 3750"/>
                <a:gd name="T16" fmla="*/ 495 w 3775"/>
                <a:gd name="T17" fmla="*/ 835 h 3750"/>
                <a:gd name="T18" fmla="*/ 529 w 3775"/>
                <a:gd name="T19" fmla="*/ 776 h 3750"/>
                <a:gd name="T20" fmla="*/ 788 w 3775"/>
                <a:gd name="T21" fmla="*/ 581 h 3750"/>
                <a:gd name="T22" fmla="*/ 1019 w 3775"/>
                <a:gd name="T23" fmla="*/ 494 h 3750"/>
                <a:gd name="T24" fmla="*/ 1086 w 3775"/>
                <a:gd name="T25" fmla="*/ 501 h 3750"/>
                <a:gd name="T26" fmla="*/ 1328 w 3775"/>
                <a:gd name="T27" fmla="*/ 456 h 3750"/>
                <a:gd name="T28" fmla="*/ 1541 w 3775"/>
                <a:gd name="T29" fmla="*/ 263 h 3750"/>
                <a:gd name="T30" fmla="*/ 2018 w 3775"/>
                <a:gd name="T31" fmla="*/ 8 h 3750"/>
                <a:gd name="T32" fmla="*/ 2259 w 3775"/>
                <a:gd name="T33" fmla="*/ 124 h 3750"/>
                <a:gd name="T34" fmla="*/ 2580 w 3775"/>
                <a:gd name="T35" fmla="*/ 238 h 3750"/>
                <a:gd name="T36" fmla="*/ 2667 w 3775"/>
                <a:gd name="T37" fmla="*/ 229 h 3750"/>
                <a:gd name="T38" fmla="*/ 2979 w 3775"/>
                <a:gd name="T39" fmla="*/ 258 h 3750"/>
                <a:gd name="T40" fmla="*/ 3331 w 3775"/>
                <a:gd name="T41" fmla="*/ 801 h 3750"/>
                <a:gd name="T42" fmla="*/ 3385 w 3775"/>
                <a:gd name="T43" fmla="*/ 994 h 3750"/>
                <a:gd name="T44" fmla="*/ 3757 w 3775"/>
                <a:gd name="T45" fmla="*/ 1907 h 3750"/>
                <a:gd name="T46" fmla="*/ 3718 w 3775"/>
                <a:gd name="T47" fmla="*/ 2369 h 3750"/>
                <a:gd name="T48" fmla="*/ 3082 w 3775"/>
                <a:gd name="T49" fmla="*/ 3085 h 3750"/>
                <a:gd name="T50" fmla="*/ 2734 w 3775"/>
                <a:gd name="T51" fmla="*/ 3353 h 3750"/>
                <a:gd name="T52" fmla="*/ 2335 w 3775"/>
                <a:gd name="T53" fmla="*/ 3647 h 3750"/>
                <a:gd name="T54" fmla="*/ 2003 w 3775"/>
                <a:gd name="T55" fmla="*/ 3750 h 3750"/>
                <a:gd name="T56" fmla="*/ 2667 w 3775"/>
                <a:gd name="T57" fmla="*/ 230 h 3750"/>
                <a:gd name="T58" fmla="*/ 2580 w 3775"/>
                <a:gd name="T59" fmla="*/ 238 h 3750"/>
                <a:gd name="T60" fmla="*/ 2259 w 3775"/>
                <a:gd name="T61" fmla="*/ 125 h 3750"/>
                <a:gd name="T62" fmla="*/ 2018 w 3775"/>
                <a:gd name="T63" fmla="*/ 9 h 3750"/>
                <a:gd name="T64" fmla="*/ 1542 w 3775"/>
                <a:gd name="T65" fmla="*/ 264 h 3750"/>
                <a:gd name="T66" fmla="*/ 1328 w 3775"/>
                <a:gd name="T67" fmla="*/ 457 h 3750"/>
                <a:gd name="T68" fmla="*/ 1086 w 3775"/>
                <a:gd name="T69" fmla="*/ 501 h 3750"/>
                <a:gd name="T70" fmla="*/ 1019 w 3775"/>
                <a:gd name="T71" fmla="*/ 494 h 3750"/>
                <a:gd name="T72" fmla="*/ 789 w 3775"/>
                <a:gd name="T73" fmla="*/ 582 h 3750"/>
                <a:gd name="T74" fmla="*/ 530 w 3775"/>
                <a:gd name="T75" fmla="*/ 776 h 3750"/>
                <a:gd name="T76" fmla="*/ 495 w 3775"/>
                <a:gd name="T77" fmla="*/ 835 h 3750"/>
                <a:gd name="T78" fmla="*/ 425 w 3775"/>
                <a:gd name="T79" fmla="*/ 1161 h 3750"/>
                <a:gd name="T80" fmla="*/ 359 w 3775"/>
                <a:gd name="T81" fmla="*/ 1551 h 3750"/>
                <a:gd name="T82" fmla="*/ 201 w 3775"/>
                <a:gd name="T83" fmla="*/ 1678 h 3750"/>
                <a:gd name="T84" fmla="*/ 4 w 3775"/>
                <a:gd name="T85" fmla="*/ 2286 h 3750"/>
                <a:gd name="T86" fmla="*/ 154 w 3775"/>
                <a:gd name="T87" fmla="*/ 2835 h 3750"/>
                <a:gd name="T88" fmla="*/ 949 w 3775"/>
                <a:gd name="T89" fmla="*/ 3441 h 3750"/>
                <a:gd name="T90" fmla="*/ 1200 w 3775"/>
                <a:gd name="T91" fmla="*/ 3538 h 3750"/>
                <a:gd name="T92" fmla="*/ 2003 w 3775"/>
                <a:gd name="T93" fmla="*/ 3749 h 3750"/>
                <a:gd name="T94" fmla="*/ 2176 w 3775"/>
                <a:gd name="T95" fmla="*/ 3719 h 3750"/>
                <a:gd name="T96" fmla="*/ 2412 w 3775"/>
                <a:gd name="T97" fmla="*/ 3599 h 3750"/>
                <a:gd name="T98" fmla="*/ 2942 w 3775"/>
                <a:gd name="T99" fmla="*/ 3186 h 3750"/>
                <a:gd name="T100" fmla="*/ 3464 w 3775"/>
                <a:gd name="T101" fmla="*/ 2775 h 3750"/>
                <a:gd name="T102" fmla="*/ 3767 w 3775"/>
                <a:gd name="T103" fmla="*/ 2140 h 3750"/>
                <a:gd name="T104" fmla="*/ 3606 w 3775"/>
                <a:gd name="T105" fmla="*/ 1508 h 3750"/>
                <a:gd name="T106" fmla="*/ 3348 w 3775"/>
                <a:gd name="T107" fmla="*/ 869 h 3750"/>
                <a:gd name="T108" fmla="*/ 3154 w 3775"/>
                <a:gd name="T109" fmla="*/ 383 h 3750"/>
                <a:gd name="T110" fmla="*/ 2782 w 3775"/>
                <a:gd name="T111" fmla="*/ 221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75" h="3750">
                  <a:moveTo>
                    <a:pt x="2003" y="3750"/>
                  </a:moveTo>
                  <a:cubicBezTo>
                    <a:pt x="1804" y="3750"/>
                    <a:pt x="1630" y="3698"/>
                    <a:pt x="1487" y="3648"/>
                  </a:cubicBezTo>
                  <a:cubicBezTo>
                    <a:pt x="1391" y="3615"/>
                    <a:pt x="1298" y="3578"/>
                    <a:pt x="1200" y="3539"/>
                  </a:cubicBezTo>
                  <a:cubicBezTo>
                    <a:pt x="1135" y="3513"/>
                    <a:pt x="1069" y="3487"/>
                    <a:pt x="997" y="3460"/>
                  </a:cubicBezTo>
                  <a:cubicBezTo>
                    <a:pt x="981" y="3454"/>
                    <a:pt x="964" y="3448"/>
                    <a:pt x="948" y="3442"/>
                  </a:cubicBezTo>
                  <a:cubicBezTo>
                    <a:pt x="882" y="3417"/>
                    <a:pt x="814" y="3391"/>
                    <a:pt x="745" y="3359"/>
                  </a:cubicBezTo>
                  <a:cubicBezTo>
                    <a:pt x="497" y="3241"/>
                    <a:pt x="287" y="3055"/>
                    <a:pt x="153" y="2836"/>
                  </a:cubicBezTo>
                  <a:cubicBezTo>
                    <a:pt x="121" y="2782"/>
                    <a:pt x="94" y="2728"/>
                    <a:pt x="73" y="2674"/>
                  </a:cubicBezTo>
                  <a:cubicBezTo>
                    <a:pt x="31" y="2563"/>
                    <a:pt x="9" y="2439"/>
                    <a:pt x="4" y="2286"/>
                  </a:cubicBezTo>
                  <a:cubicBezTo>
                    <a:pt x="0" y="2173"/>
                    <a:pt x="4" y="2025"/>
                    <a:pt x="63" y="1884"/>
                  </a:cubicBezTo>
                  <a:cubicBezTo>
                    <a:pt x="94" y="1811"/>
                    <a:pt x="140" y="1741"/>
                    <a:pt x="201" y="1677"/>
                  </a:cubicBezTo>
                  <a:cubicBezTo>
                    <a:pt x="221" y="1655"/>
                    <a:pt x="249" y="1637"/>
                    <a:pt x="275" y="1620"/>
                  </a:cubicBezTo>
                  <a:cubicBezTo>
                    <a:pt x="309" y="1599"/>
                    <a:pt x="340" y="1579"/>
                    <a:pt x="359" y="1551"/>
                  </a:cubicBezTo>
                  <a:cubicBezTo>
                    <a:pt x="359" y="1551"/>
                    <a:pt x="359" y="1551"/>
                    <a:pt x="359" y="1551"/>
                  </a:cubicBezTo>
                  <a:cubicBezTo>
                    <a:pt x="416" y="1466"/>
                    <a:pt x="419" y="1346"/>
                    <a:pt x="422" y="1220"/>
                  </a:cubicBezTo>
                  <a:cubicBezTo>
                    <a:pt x="423" y="1201"/>
                    <a:pt x="423" y="1181"/>
                    <a:pt x="424" y="1161"/>
                  </a:cubicBezTo>
                  <a:cubicBezTo>
                    <a:pt x="427" y="1096"/>
                    <a:pt x="433" y="1036"/>
                    <a:pt x="444" y="983"/>
                  </a:cubicBezTo>
                  <a:cubicBezTo>
                    <a:pt x="456" y="923"/>
                    <a:pt x="473" y="873"/>
                    <a:pt x="495" y="835"/>
                  </a:cubicBezTo>
                  <a:cubicBezTo>
                    <a:pt x="498" y="829"/>
                    <a:pt x="501" y="824"/>
                    <a:pt x="504" y="818"/>
                  </a:cubicBezTo>
                  <a:cubicBezTo>
                    <a:pt x="512" y="804"/>
                    <a:pt x="520" y="789"/>
                    <a:pt x="529" y="776"/>
                  </a:cubicBezTo>
                  <a:cubicBezTo>
                    <a:pt x="562" y="729"/>
                    <a:pt x="599" y="692"/>
                    <a:pt x="647" y="659"/>
                  </a:cubicBezTo>
                  <a:cubicBezTo>
                    <a:pt x="690" y="630"/>
                    <a:pt x="738" y="606"/>
                    <a:pt x="788" y="581"/>
                  </a:cubicBezTo>
                  <a:cubicBezTo>
                    <a:pt x="811" y="570"/>
                    <a:pt x="834" y="558"/>
                    <a:pt x="858" y="546"/>
                  </a:cubicBezTo>
                  <a:cubicBezTo>
                    <a:pt x="901" y="524"/>
                    <a:pt x="958" y="494"/>
                    <a:pt x="1019" y="494"/>
                  </a:cubicBezTo>
                  <a:cubicBezTo>
                    <a:pt x="1021" y="494"/>
                    <a:pt x="1023" y="494"/>
                    <a:pt x="1025" y="494"/>
                  </a:cubicBezTo>
                  <a:cubicBezTo>
                    <a:pt x="1045" y="494"/>
                    <a:pt x="1066" y="497"/>
                    <a:pt x="1086" y="501"/>
                  </a:cubicBezTo>
                  <a:cubicBezTo>
                    <a:pt x="1101" y="503"/>
                    <a:pt x="1116" y="505"/>
                    <a:pt x="1131" y="507"/>
                  </a:cubicBezTo>
                  <a:cubicBezTo>
                    <a:pt x="1194" y="512"/>
                    <a:pt x="1261" y="495"/>
                    <a:pt x="1328" y="456"/>
                  </a:cubicBezTo>
                  <a:cubicBezTo>
                    <a:pt x="1383" y="424"/>
                    <a:pt x="1438" y="378"/>
                    <a:pt x="1492" y="319"/>
                  </a:cubicBezTo>
                  <a:cubicBezTo>
                    <a:pt x="1509" y="301"/>
                    <a:pt x="1525" y="282"/>
                    <a:pt x="1541" y="263"/>
                  </a:cubicBezTo>
                  <a:cubicBezTo>
                    <a:pt x="1617" y="176"/>
                    <a:pt x="1696" y="86"/>
                    <a:pt x="1801" y="40"/>
                  </a:cubicBezTo>
                  <a:cubicBezTo>
                    <a:pt x="1866" y="11"/>
                    <a:pt x="1942" y="0"/>
                    <a:pt x="2018" y="8"/>
                  </a:cubicBezTo>
                  <a:cubicBezTo>
                    <a:pt x="2088" y="16"/>
                    <a:pt x="2153" y="39"/>
                    <a:pt x="2200" y="73"/>
                  </a:cubicBezTo>
                  <a:cubicBezTo>
                    <a:pt x="2222" y="89"/>
                    <a:pt x="2241" y="107"/>
                    <a:pt x="2259" y="124"/>
                  </a:cubicBezTo>
                  <a:cubicBezTo>
                    <a:pt x="2293" y="155"/>
                    <a:pt x="2327" y="188"/>
                    <a:pt x="2381" y="211"/>
                  </a:cubicBezTo>
                  <a:cubicBezTo>
                    <a:pt x="2445" y="239"/>
                    <a:pt x="2524" y="241"/>
                    <a:pt x="2580" y="238"/>
                  </a:cubicBezTo>
                  <a:cubicBezTo>
                    <a:pt x="2599" y="236"/>
                    <a:pt x="2618" y="235"/>
                    <a:pt x="2636" y="233"/>
                  </a:cubicBezTo>
                  <a:cubicBezTo>
                    <a:pt x="2646" y="232"/>
                    <a:pt x="2656" y="230"/>
                    <a:pt x="2667" y="229"/>
                  </a:cubicBezTo>
                  <a:cubicBezTo>
                    <a:pt x="2703" y="225"/>
                    <a:pt x="2737" y="221"/>
                    <a:pt x="2772" y="221"/>
                  </a:cubicBezTo>
                  <a:cubicBezTo>
                    <a:pt x="2843" y="219"/>
                    <a:pt x="2915" y="232"/>
                    <a:pt x="2979" y="258"/>
                  </a:cubicBezTo>
                  <a:cubicBezTo>
                    <a:pt x="3048" y="286"/>
                    <a:pt x="3107" y="328"/>
                    <a:pt x="3155" y="382"/>
                  </a:cubicBezTo>
                  <a:cubicBezTo>
                    <a:pt x="3254" y="496"/>
                    <a:pt x="3293" y="651"/>
                    <a:pt x="3331" y="801"/>
                  </a:cubicBezTo>
                  <a:cubicBezTo>
                    <a:pt x="3337" y="823"/>
                    <a:pt x="3343" y="846"/>
                    <a:pt x="3349" y="869"/>
                  </a:cubicBezTo>
                  <a:cubicBezTo>
                    <a:pt x="3361" y="916"/>
                    <a:pt x="3373" y="957"/>
                    <a:pt x="3385" y="994"/>
                  </a:cubicBezTo>
                  <a:cubicBezTo>
                    <a:pt x="3438" y="1164"/>
                    <a:pt x="3517" y="1327"/>
                    <a:pt x="3607" y="1508"/>
                  </a:cubicBezTo>
                  <a:cubicBezTo>
                    <a:pt x="3671" y="1637"/>
                    <a:pt x="3730" y="1765"/>
                    <a:pt x="3757" y="1907"/>
                  </a:cubicBezTo>
                  <a:cubicBezTo>
                    <a:pt x="3772" y="1982"/>
                    <a:pt x="3775" y="2061"/>
                    <a:pt x="3768" y="2140"/>
                  </a:cubicBezTo>
                  <a:cubicBezTo>
                    <a:pt x="3761" y="2216"/>
                    <a:pt x="3744" y="2293"/>
                    <a:pt x="3718" y="2369"/>
                  </a:cubicBezTo>
                  <a:cubicBezTo>
                    <a:pt x="3666" y="2517"/>
                    <a:pt x="3578" y="2657"/>
                    <a:pt x="3465" y="2775"/>
                  </a:cubicBezTo>
                  <a:cubicBezTo>
                    <a:pt x="3351" y="2893"/>
                    <a:pt x="3214" y="2991"/>
                    <a:pt x="3082" y="3085"/>
                  </a:cubicBezTo>
                  <a:cubicBezTo>
                    <a:pt x="3036" y="3118"/>
                    <a:pt x="2988" y="3152"/>
                    <a:pt x="2942" y="3187"/>
                  </a:cubicBezTo>
                  <a:cubicBezTo>
                    <a:pt x="2871" y="3240"/>
                    <a:pt x="2802" y="3298"/>
                    <a:pt x="2734" y="3353"/>
                  </a:cubicBezTo>
                  <a:cubicBezTo>
                    <a:pt x="2631" y="3438"/>
                    <a:pt x="2524" y="3526"/>
                    <a:pt x="2412" y="3599"/>
                  </a:cubicBezTo>
                  <a:cubicBezTo>
                    <a:pt x="2387" y="3616"/>
                    <a:pt x="2361" y="3632"/>
                    <a:pt x="2335" y="3647"/>
                  </a:cubicBezTo>
                  <a:cubicBezTo>
                    <a:pt x="2279" y="3679"/>
                    <a:pt x="2227" y="3703"/>
                    <a:pt x="2177" y="3720"/>
                  </a:cubicBezTo>
                  <a:cubicBezTo>
                    <a:pt x="2117" y="3740"/>
                    <a:pt x="2060" y="3750"/>
                    <a:pt x="2003" y="3750"/>
                  </a:cubicBezTo>
                  <a:close/>
                  <a:moveTo>
                    <a:pt x="2772" y="221"/>
                  </a:moveTo>
                  <a:cubicBezTo>
                    <a:pt x="2737" y="222"/>
                    <a:pt x="2703" y="226"/>
                    <a:pt x="2667" y="230"/>
                  </a:cubicBezTo>
                  <a:cubicBezTo>
                    <a:pt x="2657" y="231"/>
                    <a:pt x="2646" y="232"/>
                    <a:pt x="2636" y="234"/>
                  </a:cubicBezTo>
                  <a:cubicBezTo>
                    <a:pt x="2618" y="235"/>
                    <a:pt x="2599" y="237"/>
                    <a:pt x="2580" y="238"/>
                  </a:cubicBezTo>
                  <a:cubicBezTo>
                    <a:pt x="2479" y="245"/>
                    <a:pt x="2416" y="228"/>
                    <a:pt x="2381" y="212"/>
                  </a:cubicBezTo>
                  <a:cubicBezTo>
                    <a:pt x="2326" y="188"/>
                    <a:pt x="2292" y="156"/>
                    <a:pt x="2259" y="125"/>
                  </a:cubicBezTo>
                  <a:cubicBezTo>
                    <a:pt x="2240" y="107"/>
                    <a:pt x="2222" y="90"/>
                    <a:pt x="2200" y="74"/>
                  </a:cubicBezTo>
                  <a:cubicBezTo>
                    <a:pt x="2153" y="40"/>
                    <a:pt x="2088" y="17"/>
                    <a:pt x="2018" y="9"/>
                  </a:cubicBezTo>
                  <a:cubicBezTo>
                    <a:pt x="1942" y="1"/>
                    <a:pt x="1867" y="12"/>
                    <a:pt x="1801" y="41"/>
                  </a:cubicBezTo>
                  <a:cubicBezTo>
                    <a:pt x="1696" y="87"/>
                    <a:pt x="1618" y="177"/>
                    <a:pt x="1542" y="264"/>
                  </a:cubicBezTo>
                  <a:cubicBezTo>
                    <a:pt x="1526" y="282"/>
                    <a:pt x="1509" y="301"/>
                    <a:pt x="1493" y="320"/>
                  </a:cubicBezTo>
                  <a:cubicBezTo>
                    <a:pt x="1438" y="379"/>
                    <a:pt x="1383" y="425"/>
                    <a:pt x="1328" y="457"/>
                  </a:cubicBezTo>
                  <a:cubicBezTo>
                    <a:pt x="1261" y="496"/>
                    <a:pt x="1194" y="513"/>
                    <a:pt x="1131" y="507"/>
                  </a:cubicBezTo>
                  <a:cubicBezTo>
                    <a:pt x="1116" y="506"/>
                    <a:pt x="1100" y="504"/>
                    <a:pt x="1086" y="501"/>
                  </a:cubicBezTo>
                  <a:cubicBezTo>
                    <a:pt x="1066" y="498"/>
                    <a:pt x="1045" y="495"/>
                    <a:pt x="1025" y="494"/>
                  </a:cubicBezTo>
                  <a:cubicBezTo>
                    <a:pt x="1023" y="494"/>
                    <a:pt x="1021" y="494"/>
                    <a:pt x="1019" y="494"/>
                  </a:cubicBezTo>
                  <a:cubicBezTo>
                    <a:pt x="958" y="494"/>
                    <a:pt x="901" y="524"/>
                    <a:pt x="859" y="546"/>
                  </a:cubicBezTo>
                  <a:cubicBezTo>
                    <a:pt x="834" y="559"/>
                    <a:pt x="811" y="571"/>
                    <a:pt x="789" y="582"/>
                  </a:cubicBezTo>
                  <a:cubicBezTo>
                    <a:pt x="738" y="607"/>
                    <a:pt x="690" y="630"/>
                    <a:pt x="647" y="660"/>
                  </a:cubicBezTo>
                  <a:cubicBezTo>
                    <a:pt x="600" y="693"/>
                    <a:pt x="562" y="730"/>
                    <a:pt x="530" y="776"/>
                  </a:cubicBezTo>
                  <a:cubicBezTo>
                    <a:pt x="520" y="790"/>
                    <a:pt x="512" y="804"/>
                    <a:pt x="505" y="819"/>
                  </a:cubicBezTo>
                  <a:cubicBezTo>
                    <a:pt x="502" y="824"/>
                    <a:pt x="498" y="830"/>
                    <a:pt x="495" y="835"/>
                  </a:cubicBezTo>
                  <a:cubicBezTo>
                    <a:pt x="474" y="873"/>
                    <a:pt x="457" y="923"/>
                    <a:pt x="445" y="983"/>
                  </a:cubicBezTo>
                  <a:cubicBezTo>
                    <a:pt x="434" y="1036"/>
                    <a:pt x="427" y="1096"/>
                    <a:pt x="425" y="1161"/>
                  </a:cubicBezTo>
                  <a:cubicBezTo>
                    <a:pt x="424" y="1181"/>
                    <a:pt x="424" y="1201"/>
                    <a:pt x="423" y="1220"/>
                  </a:cubicBezTo>
                  <a:cubicBezTo>
                    <a:pt x="420" y="1346"/>
                    <a:pt x="417" y="1466"/>
                    <a:pt x="359" y="1551"/>
                  </a:cubicBezTo>
                  <a:cubicBezTo>
                    <a:pt x="340" y="1580"/>
                    <a:pt x="309" y="1600"/>
                    <a:pt x="276" y="1621"/>
                  </a:cubicBezTo>
                  <a:cubicBezTo>
                    <a:pt x="249" y="1638"/>
                    <a:pt x="222" y="1656"/>
                    <a:pt x="201" y="1678"/>
                  </a:cubicBezTo>
                  <a:cubicBezTo>
                    <a:pt x="141" y="1742"/>
                    <a:pt x="95" y="1811"/>
                    <a:pt x="64" y="1885"/>
                  </a:cubicBezTo>
                  <a:cubicBezTo>
                    <a:pt x="5" y="2025"/>
                    <a:pt x="1" y="2173"/>
                    <a:pt x="4" y="2286"/>
                  </a:cubicBezTo>
                  <a:cubicBezTo>
                    <a:pt x="9" y="2439"/>
                    <a:pt x="32" y="2562"/>
                    <a:pt x="74" y="2674"/>
                  </a:cubicBezTo>
                  <a:cubicBezTo>
                    <a:pt x="95" y="2728"/>
                    <a:pt x="122" y="2782"/>
                    <a:pt x="154" y="2835"/>
                  </a:cubicBezTo>
                  <a:cubicBezTo>
                    <a:pt x="288" y="3054"/>
                    <a:pt x="498" y="3240"/>
                    <a:pt x="746" y="3358"/>
                  </a:cubicBezTo>
                  <a:cubicBezTo>
                    <a:pt x="814" y="3391"/>
                    <a:pt x="882" y="3416"/>
                    <a:pt x="949" y="3441"/>
                  </a:cubicBezTo>
                  <a:cubicBezTo>
                    <a:pt x="965" y="3447"/>
                    <a:pt x="981" y="3453"/>
                    <a:pt x="998" y="3459"/>
                  </a:cubicBezTo>
                  <a:cubicBezTo>
                    <a:pt x="1069" y="3486"/>
                    <a:pt x="1135" y="3513"/>
                    <a:pt x="1200" y="3538"/>
                  </a:cubicBezTo>
                  <a:cubicBezTo>
                    <a:pt x="1298" y="3577"/>
                    <a:pt x="1392" y="3614"/>
                    <a:pt x="1487" y="3647"/>
                  </a:cubicBezTo>
                  <a:cubicBezTo>
                    <a:pt x="1630" y="3697"/>
                    <a:pt x="1804" y="3749"/>
                    <a:pt x="2003" y="3749"/>
                  </a:cubicBezTo>
                  <a:cubicBezTo>
                    <a:pt x="2003" y="3749"/>
                    <a:pt x="2003" y="3749"/>
                    <a:pt x="2003" y="3749"/>
                  </a:cubicBezTo>
                  <a:cubicBezTo>
                    <a:pt x="2060" y="3749"/>
                    <a:pt x="2117" y="3739"/>
                    <a:pt x="2176" y="3719"/>
                  </a:cubicBezTo>
                  <a:cubicBezTo>
                    <a:pt x="2227" y="3703"/>
                    <a:pt x="2278" y="3679"/>
                    <a:pt x="2335" y="3646"/>
                  </a:cubicBezTo>
                  <a:cubicBezTo>
                    <a:pt x="2360" y="3631"/>
                    <a:pt x="2386" y="3615"/>
                    <a:pt x="2412" y="3599"/>
                  </a:cubicBezTo>
                  <a:cubicBezTo>
                    <a:pt x="2523" y="3526"/>
                    <a:pt x="2630" y="3438"/>
                    <a:pt x="2734" y="3352"/>
                  </a:cubicBezTo>
                  <a:cubicBezTo>
                    <a:pt x="2801" y="3297"/>
                    <a:pt x="2871" y="3240"/>
                    <a:pt x="2942" y="3186"/>
                  </a:cubicBezTo>
                  <a:cubicBezTo>
                    <a:pt x="2988" y="3152"/>
                    <a:pt x="3036" y="3118"/>
                    <a:pt x="3082" y="3085"/>
                  </a:cubicBezTo>
                  <a:cubicBezTo>
                    <a:pt x="3214" y="2990"/>
                    <a:pt x="3351" y="2893"/>
                    <a:pt x="3464" y="2775"/>
                  </a:cubicBezTo>
                  <a:cubicBezTo>
                    <a:pt x="3578" y="2657"/>
                    <a:pt x="3665" y="2517"/>
                    <a:pt x="3717" y="2368"/>
                  </a:cubicBezTo>
                  <a:cubicBezTo>
                    <a:pt x="3743" y="2293"/>
                    <a:pt x="3760" y="2216"/>
                    <a:pt x="3767" y="2140"/>
                  </a:cubicBezTo>
                  <a:cubicBezTo>
                    <a:pt x="3774" y="2061"/>
                    <a:pt x="3771" y="1982"/>
                    <a:pt x="3757" y="1907"/>
                  </a:cubicBezTo>
                  <a:cubicBezTo>
                    <a:pt x="3729" y="1765"/>
                    <a:pt x="3670" y="1638"/>
                    <a:pt x="3606" y="1508"/>
                  </a:cubicBezTo>
                  <a:cubicBezTo>
                    <a:pt x="3516" y="1328"/>
                    <a:pt x="3438" y="1164"/>
                    <a:pt x="3384" y="994"/>
                  </a:cubicBezTo>
                  <a:cubicBezTo>
                    <a:pt x="3372" y="957"/>
                    <a:pt x="3360" y="916"/>
                    <a:pt x="3348" y="869"/>
                  </a:cubicBezTo>
                  <a:cubicBezTo>
                    <a:pt x="3342" y="847"/>
                    <a:pt x="3336" y="824"/>
                    <a:pt x="3330" y="801"/>
                  </a:cubicBezTo>
                  <a:cubicBezTo>
                    <a:pt x="3292" y="652"/>
                    <a:pt x="3253" y="497"/>
                    <a:pt x="3154" y="383"/>
                  </a:cubicBezTo>
                  <a:cubicBezTo>
                    <a:pt x="3106" y="328"/>
                    <a:pt x="3047" y="286"/>
                    <a:pt x="2979" y="259"/>
                  </a:cubicBezTo>
                  <a:cubicBezTo>
                    <a:pt x="2918" y="234"/>
                    <a:pt x="2850" y="221"/>
                    <a:pt x="2782" y="221"/>
                  </a:cubicBezTo>
                  <a:cubicBezTo>
                    <a:pt x="2778" y="221"/>
                    <a:pt x="2775" y="221"/>
                    <a:pt x="2772" y="22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49" name="Freeform 36">
              <a:extLst>
                <a:ext uri="{FF2B5EF4-FFF2-40B4-BE49-F238E27FC236}">
                  <a16:creationId xmlns:a16="http://schemas.microsoft.com/office/drawing/2014/main" id="{09A5E278-6FF4-48B2-B111-F14D3DD83574}"/>
                </a:ext>
              </a:extLst>
            </p:cNvPr>
            <p:cNvSpPr>
              <a:spLocks noEditPoints="1"/>
            </p:cNvSpPr>
            <p:nvPr/>
          </p:nvSpPr>
          <p:spPr bwMode="auto">
            <a:xfrm>
              <a:off x="4295" y="843"/>
              <a:ext cx="2863" cy="2902"/>
            </a:xfrm>
            <a:custGeom>
              <a:avLst/>
              <a:gdLst>
                <a:gd name="T0" fmla="*/ 1756 w 3868"/>
                <a:gd name="T1" fmla="*/ 3879 h 3921"/>
                <a:gd name="T2" fmla="*/ 1332 w 3868"/>
                <a:gd name="T3" fmla="*/ 3707 h 3921"/>
                <a:gd name="T4" fmla="*/ 946 w 3868"/>
                <a:gd name="T5" fmla="*/ 3541 h 3921"/>
                <a:gd name="T6" fmla="*/ 151 w 3868"/>
                <a:gd name="T7" fmla="*/ 2933 h 3921"/>
                <a:gd name="T8" fmla="*/ 2 w 3868"/>
                <a:gd name="T9" fmla="*/ 2362 h 3921"/>
                <a:gd name="T10" fmla="*/ 64 w 3868"/>
                <a:gd name="T11" fmla="*/ 1946 h 3921"/>
                <a:gd name="T12" fmla="*/ 288 w 3868"/>
                <a:gd name="T13" fmla="*/ 1673 h 3921"/>
                <a:gd name="T14" fmla="*/ 428 w 3868"/>
                <a:gd name="T15" fmla="*/ 1448 h 3921"/>
                <a:gd name="T16" fmla="*/ 437 w 3868"/>
                <a:gd name="T17" fmla="*/ 1209 h 3921"/>
                <a:gd name="T18" fmla="*/ 505 w 3868"/>
                <a:gd name="T19" fmla="*/ 858 h 3921"/>
                <a:gd name="T20" fmla="*/ 803 w 3868"/>
                <a:gd name="T21" fmla="*/ 583 h 3921"/>
                <a:gd name="T22" fmla="*/ 1006 w 3868"/>
                <a:gd name="T23" fmla="*/ 504 h 3921"/>
                <a:gd name="T24" fmla="*/ 1079 w 3868"/>
                <a:gd name="T25" fmla="*/ 514 h 3921"/>
                <a:gd name="T26" fmla="*/ 1156 w 3868"/>
                <a:gd name="T27" fmla="*/ 523 h 3921"/>
                <a:gd name="T28" fmla="*/ 1549 w 3868"/>
                <a:gd name="T29" fmla="*/ 268 h 3921"/>
                <a:gd name="T30" fmla="*/ 1931 w 3868"/>
                <a:gd name="T31" fmla="*/ 3 h 3921"/>
                <a:gd name="T32" fmla="*/ 2148 w 3868"/>
                <a:gd name="T33" fmla="*/ 36 h 3921"/>
                <a:gd name="T34" fmla="*/ 2288 w 3868"/>
                <a:gd name="T35" fmla="*/ 146 h 3921"/>
                <a:gd name="T36" fmla="*/ 2616 w 3868"/>
                <a:gd name="T37" fmla="*/ 280 h 3921"/>
                <a:gd name="T38" fmla="*/ 2714 w 3868"/>
                <a:gd name="T39" fmla="*/ 269 h 3921"/>
                <a:gd name="T40" fmla="*/ 3031 w 3868"/>
                <a:gd name="T41" fmla="*/ 291 h 3921"/>
                <a:gd name="T42" fmla="*/ 3404 w 3868"/>
                <a:gd name="T43" fmla="*/ 856 h 3921"/>
                <a:gd name="T44" fmla="*/ 3455 w 3868"/>
                <a:gd name="T45" fmla="*/ 1045 h 3921"/>
                <a:gd name="T46" fmla="*/ 3845 w 3868"/>
                <a:gd name="T47" fmla="*/ 1986 h 3921"/>
                <a:gd name="T48" fmla="*/ 3813 w 3868"/>
                <a:gd name="T49" fmla="*/ 2468 h 3921"/>
                <a:gd name="T50" fmla="*/ 3166 w 3868"/>
                <a:gd name="T51" fmla="*/ 3208 h 3921"/>
                <a:gd name="T52" fmla="*/ 2781 w 3868"/>
                <a:gd name="T53" fmla="*/ 3507 h 3921"/>
                <a:gd name="T54" fmla="*/ 2382 w 3868"/>
                <a:gd name="T55" fmla="*/ 3810 h 3921"/>
                <a:gd name="T56" fmla="*/ 2035 w 3868"/>
                <a:gd name="T57" fmla="*/ 3920 h 3921"/>
                <a:gd name="T58" fmla="*/ 2714 w 3868"/>
                <a:gd name="T59" fmla="*/ 270 h 3921"/>
                <a:gd name="T60" fmla="*/ 2616 w 3868"/>
                <a:gd name="T61" fmla="*/ 281 h 3921"/>
                <a:gd name="T62" fmla="*/ 2288 w 3868"/>
                <a:gd name="T63" fmla="*/ 147 h 3921"/>
                <a:gd name="T64" fmla="*/ 2148 w 3868"/>
                <a:gd name="T65" fmla="*/ 37 h 3921"/>
                <a:gd name="T66" fmla="*/ 1931 w 3868"/>
                <a:gd name="T67" fmla="*/ 4 h 3921"/>
                <a:gd name="T68" fmla="*/ 1549 w 3868"/>
                <a:gd name="T69" fmla="*/ 269 h 3921"/>
                <a:gd name="T70" fmla="*/ 1331 w 3868"/>
                <a:gd name="T71" fmla="*/ 472 h 3921"/>
                <a:gd name="T72" fmla="*/ 1079 w 3868"/>
                <a:gd name="T73" fmla="*/ 514 h 3921"/>
                <a:gd name="T74" fmla="*/ 1006 w 3868"/>
                <a:gd name="T75" fmla="*/ 505 h 3921"/>
                <a:gd name="T76" fmla="*/ 803 w 3868"/>
                <a:gd name="T77" fmla="*/ 583 h 3921"/>
                <a:gd name="T78" fmla="*/ 505 w 3868"/>
                <a:gd name="T79" fmla="*/ 858 h 3921"/>
                <a:gd name="T80" fmla="*/ 438 w 3868"/>
                <a:gd name="T81" fmla="*/ 1209 h 3921"/>
                <a:gd name="T82" fmla="*/ 429 w 3868"/>
                <a:gd name="T83" fmla="*/ 1448 h 3921"/>
                <a:gd name="T84" fmla="*/ 288 w 3868"/>
                <a:gd name="T85" fmla="*/ 1674 h 3921"/>
                <a:gd name="T86" fmla="*/ 64 w 3868"/>
                <a:gd name="T87" fmla="*/ 1947 h 3921"/>
                <a:gd name="T88" fmla="*/ 3 w 3868"/>
                <a:gd name="T89" fmla="*/ 2362 h 3921"/>
                <a:gd name="T90" fmla="*/ 152 w 3868"/>
                <a:gd name="T91" fmla="*/ 2933 h 3921"/>
                <a:gd name="T92" fmla="*/ 947 w 3868"/>
                <a:gd name="T93" fmla="*/ 3540 h 3921"/>
                <a:gd name="T94" fmla="*/ 1332 w 3868"/>
                <a:gd name="T95" fmla="*/ 3706 h 3921"/>
                <a:gd name="T96" fmla="*/ 2035 w 3868"/>
                <a:gd name="T97" fmla="*/ 3920 h 3921"/>
                <a:gd name="T98" fmla="*/ 2381 w 3868"/>
                <a:gd name="T99" fmla="*/ 3809 h 3921"/>
                <a:gd name="T100" fmla="*/ 2780 w 3868"/>
                <a:gd name="T101" fmla="*/ 3507 h 3921"/>
                <a:gd name="T102" fmla="*/ 3166 w 3868"/>
                <a:gd name="T103" fmla="*/ 3207 h 3921"/>
                <a:gd name="T104" fmla="*/ 3813 w 3868"/>
                <a:gd name="T105" fmla="*/ 2468 h 3921"/>
                <a:gd name="T106" fmla="*/ 3844 w 3868"/>
                <a:gd name="T107" fmla="*/ 1986 h 3921"/>
                <a:gd name="T108" fmla="*/ 3454 w 3868"/>
                <a:gd name="T109" fmla="*/ 1046 h 3921"/>
                <a:gd name="T110" fmla="*/ 3403 w 3868"/>
                <a:gd name="T111" fmla="*/ 856 h 3921"/>
                <a:gd name="T112" fmla="*/ 3031 w 3868"/>
                <a:gd name="T113" fmla="*/ 291 h 3921"/>
                <a:gd name="T114" fmla="*/ 2815 w 3868"/>
                <a:gd name="T115" fmla="*/ 259 h 3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68" h="3921">
                  <a:moveTo>
                    <a:pt x="2035" y="3920"/>
                  </a:moveTo>
                  <a:cubicBezTo>
                    <a:pt x="1944" y="3919"/>
                    <a:pt x="1853" y="3905"/>
                    <a:pt x="1756" y="3879"/>
                  </a:cubicBezTo>
                  <a:cubicBezTo>
                    <a:pt x="1662" y="3853"/>
                    <a:pt x="1578" y="3818"/>
                    <a:pt x="1515" y="3791"/>
                  </a:cubicBezTo>
                  <a:cubicBezTo>
                    <a:pt x="1454" y="3764"/>
                    <a:pt x="1395" y="3736"/>
                    <a:pt x="1332" y="3707"/>
                  </a:cubicBezTo>
                  <a:cubicBezTo>
                    <a:pt x="1237" y="3663"/>
                    <a:pt x="1138" y="3617"/>
                    <a:pt x="1026" y="3572"/>
                  </a:cubicBezTo>
                  <a:cubicBezTo>
                    <a:pt x="1000" y="3561"/>
                    <a:pt x="973" y="3551"/>
                    <a:pt x="946" y="3541"/>
                  </a:cubicBezTo>
                  <a:cubicBezTo>
                    <a:pt x="889" y="3519"/>
                    <a:pt x="829" y="3496"/>
                    <a:pt x="770" y="3469"/>
                  </a:cubicBezTo>
                  <a:cubicBezTo>
                    <a:pt x="507" y="3347"/>
                    <a:pt x="287" y="3156"/>
                    <a:pt x="151" y="2933"/>
                  </a:cubicBezTo>
                  <a:cubicBezTo>
                    <a:pt x="118" y="2878"/>
                    <a:pt x="90" y="2822"/>
                    <a:pt x="69" y="2765"/>
                  </a:cubicBezTo>
                  <a:cubicBezTo>
                    <a:pt x="27" y="2652"/>
                    <a:pt x="6" y="2524"/>
                    <a:pt x="2" y="2362"/>
                  </a:cubicBezTo>
                  <a:cubicBezTo>
                    <a:pt x="0" y="2280"/>
                    <a:pt x="3" y="2214"/>
                    <a:pt x="11" y="2152"/>
                  </a:cubicBezTo>
                  <a:cubicBezTo>
                    <a:pt x="20" y="2076"/>
                    <a:pt x="38" y="2008"/>
                    <a:pt x="64" y="1946"/>
                  </a:cubicBezTo>
                  <a:cubicBezTo>
                    <a:pt x="96" y="1869"/>
                    <a:pt x="144" y="1796"/>
                    <a:pt x="207" y="1731"/>
                  </a:cubicBezTo>
                  <a:cubicBezTo>
                    <a:pt x="229" y="1708"/>
                    <a:pt x="259" y="1690"/>
                    <a:pt x="288" y="1673"/>
                  </a:cubicBezTo>
                  <a:cubicBezTo>
                    <a:pt x="323" y="1652"/>
                    <a:pt x="356" y="1632"/>
                    <a:pt x="376" y="1603"/>
                  </a:cubicBezTo>
                  <a:cubicBezTo>
                    <a:pt x="402" y="1564"/>
                    <a:pt x="420" y="1513"/>
                    <a:pt x="428" y="1448"/>
                  </a:cubicBezTo>
                  <a:cubicBezTo>
                    <a:pt x="436" y="1388"/>
                    <a:pt x="436" y="1322"/>
                    <a:pt x="437" y="1259"/>
                  </a:cubicBezTo>
                  <a:cubicBezTo>
                    <a:pt x="437" y="1242"/>
                    <a:pt x="437" y="1226"/>
                    <a:pt x="437" y="1209"/>
                  </a:cubicBezTo>
                  <a:cubicBezTo>
                    <a:pt x="438" y="1108"/>
                    <a:pt x="450" y="968"/>
                    <a:pt x="495" y="877"/>
                  </a:cubicBezTo>
                  <a:cubicBezTo>
                    <a:pt x="498" y="871"/>
                    <a:pt x="502" y="864"/>
                    <a:pt x="505" y="858"/>
                  </a:cubicBezTo>
                  <a:cubicBezTo>
                    <a:pt x="511" y="843"/>
                    <a:pt x="518" y="829"/>
                    <a:pt x="527" y="815"/>
                  </a:cubicBezTo>
                  <a:cubicBezTo>
                    <a:pt x="598" y="698"/>
                    <a:pt x="688" y="647"/>
                    <a:pt x="803" y="583"/>
                  </a:cubicBezTo>
                  <a:cubicBezTo>
                    <a:pt x="815" y="576"/>
                    <a:pt x="828" y="568"/>
                    <a:pt x="842" y="561"/>
                  </a:cubicBezTo>
                  <a:cubicBezTo>
                    <a:pt x="890" y="533"/>
                    <a:pt x="946" y="504"/>
                    <a:pt x="1006" y="504"/>
                  </a:cubicBezTo>
                  <a:cubicBezTo>
                    <a:pt x="1009" y="504"/>
                    <a:pt x="1011" y="504"/>
                    <a:pt x="1014" y="505"/>
                  </a:cubicBezTo>
                  <a:cubicBezTo>
                    <a:pt x="1036" y="505"/>
                    <a:pt x="1058" y="510"/>
                    <a:pt x="1079" y="514"/>
                  </a:cubicBezTo>
                  <a:cubicBezTo>
                    <a:pt x="1094" y="516"/>
                    <a:pt x="1109" y="519"/>
                    <a:pt x="1125" y="521"/>
                  </a:cubicBezTo>
                  <a:cubicBezTo>
                    <a:pt x="1135" y="522"/>
                    <a:pt x="1146" y="523"/>
                    <a:pt x="1156" y="523"/>
                  </a:cubicBezTo>
                  <a:cubicBezTo>
                    <a:pt x="1296" y="523"/>
                    <a:pt x="1419" y="418"/>
                    <a:pt x="1500" y="326"/>
                  </a:cubicBezTo>
                  <a:cubicBezTo>
                    <a:pt x="1516" y="307"/>
                    <a:pt x="1533" y="287"/>
                    <a:pt x="1549" y="268"/>
                  </a:cubicBezTo>
                  <a:cubicBezTo>
                    <a:pt x="1626" y="175"/>
                    <a:pt x="1707" y="79"/>
                    <a:pt x="1818" y="32"/>
                  </a:cubicBezTo>
                  <a:cubicBezTo>
                    <a:pt x="1853" y="17"/>
                    <a:pt x="1891" y="7"/>
                    <a:pt x="1931" y="3"/>
                  </a:cubicBezTo>
                  <a:cubicBezTo>
                    <a:pt x="1968" y="0"/>
                    <a:pt x="2007" y="1"/>
                    <a:pt x="2045" y="7"/>
                  </a:cubicBezTo>
                  <a:cubicBezTo>
                    <a:pt x="2081" y="12"/>
                    <a:pt x="2116" y="22"/>
                    <a:pt x="2148" y="36"/>
                  </a:cubicBezTo>
                  <a:cubicBezTo>
                    <a:pt x="2180" y="50"/>
                    <a:pt x="2208" y="68"/>
                    <a:pt x="2232" y="88"/>
                  </a:cubicBezTo>
                  <a:cubicBezTo>
                    <a:pt x="2253" y="106"/>
                    <a:pt x="2271" y="126"/>
                    <a:pt x="2288" y="146"/>
                  </a:cubicBezTo>
                  <a:cubicBezTo>
                    <a:pt x="2321" y="183"/>
                    <a:pt x="2354" y="222"/>
                    <a:pt x="2410" y="249"/>
                  </a:cubicBezTo>
                  <a:cubicBezTo>
                    <a:pt x="2476" y="282"/>
                    <a:pt x="2559" y="284"/>
                    <a:pt x="2616" y="280"/>
                  </a:cubicBezTo>
                  <a:cubicBezTo>
                    <a:pt x="2637" y="279"/>
                    <a:pt x="2658" y="277"/>
                    <a:pt x="2674" y="275"/>
                  </a:cubicBezTo>
                  <a:cubicBezTo>
                    <a:pt x="2687" y="273"/>
                    <a:pt x="2701" y="271"/>
                    <a:pt x="2714" y="269"/>
                  </a:cubicBezTo>
                  <a:cubicBezTo>
                    <a:pt x="2749" y="265"/>
                    <a:pt x="2782" y="260"/>
                    <a:pt x="2815" y="259"/>
                  </a:cubicBezTo>
                  <a:cubicBezTo>
                    <a:pt x="2890" y="255"/>
                    <a:pt x="2965" y="266"/>
                    <a:pt x="3031" y="291"/>
                  </a:cubicBezTo>
                  <a:cubicBezTo>
                    <a:pt x="3104" y="318"/>
                    <a:pt x="3167" y="360"/>
                    <a:pt x="3217" y="415"/>
                  </a:cubicBezTo>
                  <a:cubicBezTo>
                    <a:pt x="3324" y="534"/>
                    <a:pt x="3365" y="698"/>
                    <a:pt x="3404" y="856"/>
                  </a:cubicBezTo>
                  <a:cubicBezTo>
                    <a:pt x="3409" y="876"/>
                    <a:pt x="3414" y="896"/>
                    <a:pt x="3419" y="916"/>
                  </a:cubicBezTo>
                  <a:cubicBezTo>
                    <a:pt x="3432" y="966"/>
                    <a:pt x="3443" y="1007"/>
                    <a:pt x="3455" y="1045"/>
                  </a:cubicBezTo>
                  <a:cubicBezTo>
                    <a:pt x="3510" y="1228"/>
                    <a:pt x="3597" y="1409"/>
                    <a:pt x="3681" y="1577"/>
                  </a:cubicBezTo>
                  <a:cubicBezTo>
                    <a:pt x="3743" y="1698"/>
                    <a:pt x="3812" y="1836"/>
                    <a:pt x="3845" y="1986"/>
                  </a:cubicBezTo>
                  <a:cubicBezTo>
                    <a:pt x="3862" y="2064"/>
                    <a:pt x="3868" y="2146"/>
                    <a:pt x="3862" y="2229"/>
                  </a:cubicBezTo>
                  <a:cubicBezTo>
                    <a:pt x="3856" y="2308"/>
                    <a:pt x="3840" y="2389"/>
                    <a:pt x="3813" y="2468"/>
                  </a:cubicBezTo>
                  <a:cubicBezTo>
                    <a:pt x="3762" y="2623"/>
                    <a:pt x="3673" y="2770"/>
                    <a:pt x="3555" y="2892"/>
                  </a:cubicBezTo>
                  <a:cubicBezTo>
                    <a:pt x="3440" y="3013"/>
                    <a:pt x="3301" y="3112"/>
                    <a:pt x="3166" y="3208"/>
                  </a:cubicBezTo>
                  <a:cubicBezTo>
                    <a:pt x="3115" y="3244"/>
                    <a:pt x="3063" y="3281"/>
                    <a:pt x="3012" y="3319"/>
                  </a:cubicBezTo>
                  <a:cubicBezTo>
                    <a:pt x="2933" y="3379"/>
                    <a:pt x="2856" y="3444"/>
                    <a:pt x="2781" y="3507"/>
                  </a:cubicBezTo>
                  <a:cubicBezTo>
                    <a:pt x="2678" y="3594"/>
                    <a:pt x="2572" y="3683"/>
                    <a:pt x="2462" y="3758"/>
                  </a:cubicBezTo>
                  <a:cubicBezTo>
                    <a:pt x="2435" y="3776"/>
                    <a:pt x="2408" y="3793"/>
                    <a:pt x="2382" y="3810"/>
                  </a:cubicBezTo>
                  <a:cubicBezTo>
                    <a:pt x="2256" y="3885"/>
                    <a:pt x="2148" y="3921"/>
                    <a:pt x="2042" y="3921"/>
                  </a:cubicBezTo>
                  <a:cubicBezTo>
                    <a:pt x="2040" y="3921"/>
                    <a:pt x="2037" y="3921"/>
                    <a:pt x="2035" y="3920"/>
                  </a:cubicBezTo>
                  <a:moveTo>
                    <a:pt x="2815" y="259"/>
                  </a:moveTo>
                  <a:cubicBezTo>
                    <a:pt x="2782" y="261"/>
                    <a:pt x="2749" y="265"/>
                    <a:pt x="2714" y="270"/>
                  </a:cubicBezTo>
                  <a:cubicBezTo>
                    <a:pt x="2701" y="272"/>
                    <a:pt x="2688" y="274"/>
                    <a:pt x="2674" y="275"/>
                  </a:cubicBezTo>
                  <a:cubicBezTo>
                    <a:pt x="2658" y="277"/>
                    <a:pt x="2637" y="280"/>
                    <a:pt x="2616" y="281"/>
                  </a:cubicBezTo>
                  <a:cubicBezTo>
                    <a:pt x="2558" y="285"/>
                    <a:pt x="2476" y="283"/>
                    <a:pt x="2410" y="250"/>
                  </a:cubicBezTo>
                  <a:cubicBezTo>
                    <a:pt x="2354" y="222"/>
                    <a:pt x="2320" y="184"/>
                    <a:pt x="2288" y="147"/>
                  </a:cubicBezTo>
                  <a:cubicBezTo>
                    <a:pt x="2270" y="127"/>
                    <a:pt x="2252" y="106"/>
                    <a:pt x="2231" y="88"/>
                  </a:cubicBezTo>
                  <a:cubicBezTo>
                    <a:pt x="2208" y="68"/>
                    <a:pt x="2180" y="51"/>
                    <a:pt x="2148" y="37"/>
                  </a:cubicBezTo>
                  <a:cubicBezTo>
                    <a:pt x="2116" y="23"/>
                    <a:pt x="2081" y="13"/>
                    <a:pt x="2044" y="7"/>
                  </a:cubicBezTo>
                  <a:cubicBezTo>
                    <a:pt x="2007" y="1"/>
                    <a:pt x="1968" y="0"/>
                    <a:pt x="1931" y="4"/>
                  </a:cubicBezTo>
                  <a:cubicBezTo>
                    <a:pt x="1891" y="8"/>
                    <a:pt x="1853" y="18"/>
                    <a:pt x="1819" y="33"/>
                  </a:cubicBezTo>
                  <a:cubicBezTo>
                    <a:pt x="1708" y="80"/>
                    <a:pt x="1627" y="176"/>
                    <a:pt x="1549" y="269"/>
                  </a:cubicBezTo>
                  <a:cubicBezTo>
                    <a:pt x="1533" y="288"/>
                    <a:pt x="1517" y="308"/>
                    <a:pt x="1500" y="326"/>
                  </a:cubicBezTo>
                  <a:cubicBezTo>
                    <a:pt x="1445" y="389"/>
                    <a:pt x="1388" y="438"/>
                    <a:pt x="1331" y="472"/>
                  </a:cubicBezTo>
                  <a:cubicBezTo>
                    <a:pt x="1261" y="513"/>
                    <a:pt x="1191" y="530"/>
                    <a:pt x="1125" y="522"/>
                  </a:cubicBezTo>
                  <a:cubicBezTo>
                    <a:pt x="1109" y="520"/>
                    <a:pt x="1094" y="517"/>
                    <a:pt x="1079" y="514"/>
                  </a:cubicBezTo>
                  <a:cubicBezTo>
                    <a:pt x="1058" y="510"/>
                    <a:pt x="1036" y="506"/>
                    <a:pt x="1014" y="505"/>
                  </a:cubicBezTo>
                  <a:cubicBezTo>
                    <a:pt x="1011" y="505"/>
                    <a:pt x="1009" y="505"/>
                    <a:pt x="1006" y="505"/>
                  </a:cubicBezTo>
                  <a:cubicBezTo>
                    <a:pt x="946" y="505"/>
                    <a:pt x="890" y="534"/>
                    <a:pt x="842" y="561"/>
                  </a:cubicBezTo>
                  <a:cubicBezTo>
                    <a:pt x="829" y="569"/>
                    <a:pt x="816" y="576"/>
                    <a:pt x="803" y="583"/>
                  </a:cubicBezTo>
                  <a:cubicBezTo>
                    <a:pt x="689" y="648"/>
                    <a:pt x="599" y="699"/>
                    <a:pt x="527" y="816"/>
                  </a:cubicBezTo>
                  <a:cubicBezTo>
                    <a:pt x="519" y="829"/>
                    <a:pt x="512" y="844"/>
                    <a:pt x="505" y="858"/>
                  </a:cubicBezTo>
                  <a:cubicBezTo>
                    <a:pt x="502" y="864"/>
                    <a:pt x="499" y="871"/>
                    <a:pt x="496" y="877"/>
                  </a:cubicBezTo>
                  <a:cubicBezTo>
                    <a:pt x="450" y="968"/>
                    <a:pt x="439" y="1108"/>
                    <a:pt x="438" y="1209"/>
                  </a:cubicBezTo>
                  <a:cubicBezTo>
                    <a:pt x="438" y="1226"/>
                    <a:pt x="438" y="1242"/>
                    <a:pt x="438" y="1259"/>
                  </a:cubicBezTo>
                  <a:cubicBezTo>
                    <a:pt x="437" y="1322"/>
                    <a:pt x="437" y="1389"/>
                    <a:pt x="429" y="1448"/>
                  </a:cubicBezTo>
                  <a:cubicBezTo>
                    <a:pt x="420" y="1514"/>
                    <a:pt x="403" y="1565"/>
                    <a:pt x="376" y="1604"/>
                  </a:cubicBezTo>
                  <a:cubicBezTo>
                    <a:pt x="357" y="1632"/>
                    <a:pt x="323" y="1652"/>
                    <a:pt x="288" y="1674"/>
                  </a:cubicBezTo>
                  <a:cubicBezTo>
                    <a:pt x="259" y="1691"/>
                    <a:pt x="230" y="1709"/>
                    <a:pt x="208" y="1731"/>
                  </a:cubicBezTo>
                  <a:cubicBezTo>
                    <a:pt x="145" y="1797"/>
                    <a:pt x="97" y="1869"/>
                    <a:pt x="64" y="1947"/>
                  </a:cubicBezTo>
                  <a:cubicBezTo>
                    <a:pt x="38" y="2009"/>
                    <a:pt x="21" y="2076"/>
                    <a:pt x="11" y="2152"/>
                  </a:cubicBezTo>
                  <a:cubicBezTo>
                    <a:pt x="4" y="2214"/>
                    <a:pt x="1" y="2280"/>
                    <a:pt x="3" y="2362"/>
                  </a:cubicBezTo>
                  <a:cubicBezTo>
                    <a:pt x="7" y="2524"/>
                    <a:pt x="28" y="2652"/>
                    <a:pt x="70" y="2765"/>
                  </a:cubicBezTo>
                  <a:cubicBezTo>
                    <a:pt x="91" y="2821"/>
                    <a:pt x="119" y="2878"/>
                    <a:pt x="152" y="2933"/>
                  </a:cubicBezTo>
                  <a:cubicBezTo>
                    <a:pt x="288" y="3156"/>
                    <a:pt x="508" y="3346"/>
                    <a:pt x="770" y="3468"/>
                  </a:cubicBezTo>
                  <a:cubicBezTo>
                    <a:pt x="829" y="3495"/>
                    <a:pt x="889" y="3518"/>
                    <a:pt x="947" y="3540"/>
                  </a:cubicBezTo>
                  <a:cubicBezTo>
                    <a:pt x="973" y="3550"/>
                    <a:pt x="1000" y="3561"/>
                    <a:pt x="1027" y="3571"/>
                  </a:cubicBezTo>
                  <a:cubicBezTo>
                    <a:pt x="1138" y="3616"/>
                    <a:pt x="1237" y="3662"/>
                    <a:pt x="1332" y="3706"/>
                  </a:cubicBezTo>
                  <a:cubicBezTo>
                    <a:pt x="1395" y="3736"/>
                    <a:pt x="1454" y="3763"/>
                    <a:pt x="1516" y="3790"/>
                  </a:cubicBezTo>
                  <a:cubicBezTo>
                    <a:pt x="1660" y="3852"/>
                    <a:pt x="1834" y="3917"/>
                    <a:pt x="2035" y="3920"/>
                  </a:cubicBezTo>
                  <a:cubicBezTo>
                    <a:pt x="2037" y="3920"/>
                    <a:pt x="2040" y="3920"/>
                    <a:pt x="2042" y="3920"/>
                  </a:cubicBezTo>
                  <a:cubicBezTo>
                    <a:pt x="2148" y="3920"/>
                    <a:pt x="2256" y="3884"/>
                    <a:pt x="2381" y="3809"/>
                  </a:cubicBezTo>
                  <a:cubicBezTo>
                    <a:pt x="2408" y="3793"/>
                    <a:pt x="2435" y="3776"/>
                    <a:pt x="2462" y="3758"/>
                  </a:cubicBezTo>
                  <a:cubicBezTo>
                    <a:pt x="2572" y="3682"/>
                    <a:pt x="2678" y="3593"/>
                    <a:pt x="2780" y="3507"/>
                  </a:cubicBezTo>
                  <a:cubicBezTo>
                    <a:pt x="2855" y="3444"/>
                    <a:pt x="2932" y="3379"/>
                    <a:pt x="3012" y="3319"/>
                  </a:cubicBezTo>
                  <a:cubicBezTo>
                    <a:pt x="3062" y="3281"/>
                    <a:pt x="3115" y="3243"/>
                    <a:pt x="3166" y="3207"/>
                  </a:cubicBezTo>
                  <a:cubicBezTo>
                    <a:pt x="3300" y="3111"/>
                    <a:pt x="3439" y="3012"/>
                    <a:pt x="3555" y="2891"/>
                  </a:cubicBezTo>
                  <a:cubicBezTo>
                    <a:pt x="3672" y="2769"/>
                    <a:pt x="3761" y="2623"/>
                    <a:pt x="3813" y="2468"/>
                  </a:cubicBezTo>
                  <a:cubicBezTo>
                    <a:pt x="3839" y="2389"/>
                    <a:pt x="3855" y="2308"/>
                    <a:pt x="3861" y="2228"/>
                  </a:cubicBezTo>
                  <a:cubicBezTo>
                    <a:pt x="3867" y="2146"/>
                    <a:pt x="3861" y="2064"/>
                    <a:pt x="3844" y="1986"/>
                  </a:cubicBezTo>
                  <a:cubicBezTo>
                    <a:pt x="3812" y="1836"/>
                    <a:pt x="3742" y="1698"/>
                    <a:pt x="3681" y="1577"/>
                  </a:cubicBezTo>
                  <a:cubicBezTo>
                    <a:pt x="3596" y="1409"/>
                    <a:pt x="3510" y="1229"/>
                    <a:pt x="3454" y="1046"/>
                  </a:cubicBezTo>
                  <a:cubicBezTo>
                    <a:pt x="3442" y="1008"/>
                    <a:pt x="3431" y="966"/>
                    <a:pt x="3418" y="916"/>
                  </a:cubicBezTo>
                  <a:cubicBezTo>
                    <a:pt x="3413" y="897"/>
                    <a:pt x="3408" y="876"/>
                    <a:pt x="3403" y="856"/>
                  </a:cubicBezTo>
                  <a:cubicBezTo>
                    <a:pt x="3364" y="698"/>
                    <a:pt x="3324" y="534"/>
                    <a:pt x="3217" y="416"/>
                  </a:cubicBezTo>
                  <a:cubicBezTo>
                    <a:pt x="3166" y="360"/>
                    <a:pt x="3104" y="318"/>
                    <a:pt x="3031" y="291"/>
                  </a:cubicBezTo>
                  <a:cubicBezTo>
                    <a:pt x="2973" y="270"/>
                    <a:pt x="2908" y="259"/>
                    <a:pt x="2843" y="259"/>
                  </a:cubicBezTo>
                  <a:cubicBezTo>
                    <a:pt x="2834" y="259"/>
                    <a:pt x="2824" y="259"/>
                    <a:pt x="2815" y="25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50" name="Freeform 37">
              <a:extLst>
                <a:ext uri="{FF2B5EF4-FFF2-40B4-BE49-F238E27FC236}">
                  <a16:creationId xmlns:a16="http://schemas.microsoft.com/office/drawing/2014/main" id="{4E1153E1-7818-41B9-ABED-3F6D04BACB8D}"/>
                </a:ext>
              </a:extLst>
            </p:cNvPr>
            <p:cNvSpPr>
              <a:spLocks noEditPoints="1"/>
            </p:cNvSpPr>
            <p:nvPr/>
          </p:nvSpPr>
          <p:spPr bwMode="auto">
            <a:xfrm>
              <a:off x="4255" y="741"/>
              <a:ext cx="2973" cy="3062"/>
            </a:xfrm>
            <a:custGeom>
              <a:avLst/>
              <a:gdLst>
                <a:gd name="T0" fmla="*/ 1547 w 4017"/>
                <a:gd name="T1" fmla="*/ 3979 h 4137"/>
                <a:gd name="T2" fmla="*/ 1059 w 4017"/>
                <a:gd name="T3" fmla="*/ 3730 h 4137"/>
                <a:gd name="T4" fmla="*/ 798 w 4017"/>
                <a:gd name="T5" fmla="*/ 3624 h 4137"/>
                <a:gd name="T6" fmla="*/ 67 w 4017"/>
                <a:gd name="T7" fmla="*/ 2901 h 4137"/>
                <a:gd name="T8" fmla="*/ 66 w 4017"/>
                <a:gd name="T9" fmla="*/ 2050 h 4137"/>
                <a:gd name="T10" fmla="*/ 303 w 4017"/>
                <a:gd name="T11" fmla="*/ 1766 h 4137"/>
                <a:gd name="T12" fmla="*/ 453 w 4017"/>
                <a:gd name="T13" fmla="*/ 1340 h 4137"/>
                <a:gd name="T14" fmla="*/ 498 w 4017"/>
                <a:gd name="T15" fmla="*/ 961 h 4137"/>
                <a:gd name="T16" fmla="*/ 526 w 4017"/>
                <a:gd name="T17" fmla="*/ 897 h 4137"/>
                <a:gd name="T18" fmla="*/ 1009 w 4017"/>
                <a:gd name="T19" fmla="*/ 555 h 4137"/>
                <a:gd name="T20" fmla="*/ 1124 w 4017"/>
                <a:gd name="T21" fmla="*/ 576 h 4137"/>
                <a:gd name="T22" fmla="*/ 1559 w 4017"/>
                <a:gd name="T23" fmla="*/ 314 h 4137"/>
                <a:gd name="T24" fmla="*/ 2270 w 4017"/>
                <a:gd name="T25" fmla="*/ 143 h 4137"/>
                <a:gd name="T26" fmla="*/ 2446 w 4017"/>
                <a:gd name="T27" fmla="*/ 328 h 4137"/>
                <a:gd name="T28" fmla="*/ 2717 w 4017"/>
                <a:gd name="T29" fmla="*/ 357 h 4137"/>
                <a:gd name="T30" fmla="*/ 2863 w 4017"/>
                <a:gd name="T31" fmla="*/ 337 h 4137"/>
                <a:gd name="T32" fmla="*/ 3485 w 4017"/>
                <a:gd name="T33" fmla="*/ 954 h 4137"/>
                <a:gd name="T34" fmla="*/ 3533 w 4017"/>
                <a:gd name="T35" fmla="*/ 1139 h 4137"/>
                <a:gd name="T36" fmla="*/ 3770 w 4017"/>
                <a:gd name="T37" fmla="*/ 1698 h 4137"/>
                <a:gd name="T38" fmla="*/ 3653 w 4017"/>
                <a:gd name="T39" fmla="*/ 3054 h 4137"/>
                <a:gd name="T40" fmla="*/ 3089 w 4017"/>
                <a:gd name="T41" fmla="*/ 3497 h 4137"/>
                <a:gd name="T42" fmla="*/ 2518 w 4017"/>
                <a:gd name="T43" fmla="*/ 3963 h 4137"/>
                <a:gd name="T44" fmla="*/ 2085 w 4017"/>
                <a:gd name="T45" fmla="*/ 4137 h 4137"/>
                <a:gd name="T46" fmla="*/ 2864 w 4017"/>
                <a:gd name="T47" fmla="*/ 344 h 4137"/>
                <a:gd name="T48" fmla="*/ 2718 w 4017"/>
                <a:gd name="T49" fmla="*/ 364 h 4137"/>
                <a:gd name="T50" fmla="*/ 2443 w 4017"/>
                <a:gd name="T51" fmla="*/ 334 h 4137"/>
                <a:gd name="T52" fmla="*/ 2265 w 4017"/>
                <a:gd name="T53" fmla="*/ 148 h 4137"/>
                <a:gd name="T54" fmla="*/ 1564 w 4017"/>
                <a:gd name="T55" fmla="*/ 319 h 4137"/>
                <a:gd name="T56" fmla="*/ 1123 w 4017"/>
                <a:gd name="T57" fmla="*/ 583 h 4137"/>
                <a:gd name="T58" fmla="*/ 1009 w 4017"/>
                <a:gd name="T59" fmla="*/ 562 h 4137"/>
                <a:gd name="T60" fmla="*/ 533 w 4017"/>
                <a:gd name="T61" fmla="*/ 900 h 4137"/>
                <a:gd name="T62" fmla="*/ 505 w 4017"/>
                <a:gd name="T63" fmla="*/ 964 h 4137"/>
                <a:gd name="T64" fmla="*/ 460 w 4017"/>
                <a:gd name="T65" fmla="*/ 1339 h 4137"/>
                <a:gd name="T66" fmla="*/ 307 w 4017"/>
                <a:gd name="T67" fmla="*/ 1772 h 4137"/>
                <a:gd name="T68" fmla="*/ 73 w 4017"/>
                <a:gd name="T69" fmla="*/ 2053 h 4137"/>
                <a:gd name="T70" fmla="*/ 74 w 4017"/>
                <a:gd name="T71" fmla="*/ 2898 h 4137"/>
                <a:gd name="T72" fmla="*/ 801 w 4017"/>
                <a:gd name="T73" fmla="*/ 3618 h 4137"/>
                <a:gd name="T74" fmla="*/ 1062 w 4017"/>
                <a:gd name="T75" fmla="*/ 3723 h 4137"/>
                <a:gd name="T76" fmla="*/ 1551 w 4017"/>
                <a:gd name="T77" fmla="*/ 3973 h 4137"/>
                <a:gd name="T78" fmla="*/ 2432 w 4017"/>
                <a:gd name="T79" fmla="*/ 4012 h 4137"/>
                <a:gd name="T80" fmla="*/ 2831 w 4017"/>
                <a:gd name="T81" fmla="*/ 3702 h 4137"/>
                <a:gd name="T82" fmla="*/ 3252 w 4017"/>
                <a:gd name="T83" fmla="*/ 3371 h 4137"/>
                <a:gd name="T84" fmla="*/ 3934 w 4017"/>
                <a:gd name="T85" fmla="*/ 2108 h 4137"/>
                <a:gd name="T86" fmla="*/ 3758 w 4017"/>
                <a:gd name="T87" fmla="*/ 1690 h 4137"/>
                <a:gd name="T88" fmla="*/ 3491 w 4017"/>
                <a:gd name="T89" fmla="*/ 1008 h 4137"/>
                <a:gd name="T90" fmla="*/ 3282 w 4017"/>
                <a:gd name="T91" fmla="*/ 494 h 4137"/>
                <a:gd name="T92" fmla="*/ 2864 w 4017"/>
                <a:gd name="T93" fmla="*/ 344 h 4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7" h="4137">
                  <a:moveTo>
                    <a:pt x="2072" y="4137"/>
                  </a:moveTo>
                  <a:cubicBezTo>
                    <a:pt x="1867" y="4132"/>
                    <a:pt x="1692" y="4054"/>
                    <a:pt x="1547" y="3979"/>
                  </a:cubicBezTo>
                  <a:cubicBezTo>
                    <a:pt x="1501" y="3955"/>
                    <a:pt x="1456" y="3931"/>
                    <a:pt x="1408" y="3905"/>
                  </a:cubicBezTo>
                  <a:cubicBezTo>
                    <a:pt x="1301" y="3846"/>
                    <a:pt x="1189" y="3785"/>
                    <a:pt x="1059" y="3730"/>
                  </a:cubicBezTo>
                  <a:cubicBezTo>
                    <a:pt x="1024" y="3715"/>
                    <a:pt x="990" y="3702"/>
                    <a:pt x="953" y="3687"/>
                  </a:cubicBezTo>
                  <a:cubicBezTo>
                    <a:pt x="902" y="3668"/>
                    <a:pt x="850" y="3648"/>
                    <a:pt x="798" y="3624"/>
                  </a:cubicBezTo>
                  <a:cubicBezTo>
                    <a:pt x="520" y="3498"/>
                    <a:pt x="291" y="3303"/>
                    <a:pt x="152" y="3075"/>
                  </a:cubicBezTo>
                  <a:cubicBezTo>
                    <a:pt x="117" y="3018"/>
                    <a:pt x="89" y="2959"/>
                    <a:pt x="67" y="2901"/>
                  </a:cubicBezTo>
                  <a:cubicBezTo>
                    <a:pt x="13" y="2752"/>
                    <a:pt x="4" y="2598"/>
                    <a:pt x="2" y="2482"/>
                  </a:cubicBezTo>
                  <a:cubicBezTo>
                    <a:pt x="0" y="2349"/>
                    <a:pt x="6" y="2194"/>
                    <a:pt x="66" y="2050"/>
                  </a:cubicBezTo>
                  <a:cubicBezTo>
                    <a:pt x="100" y="1969"/>
                    <a:pt x="152" y="1892"/>
                    <a:pt x="217" y="1826"/>
                  </a:cubicBezTo>
                  <a:cubicBezTo>
                    <a:pt x="241" y="1802"/>
                    <a:pt x="272" y="1784"/>
                    <a:pt x="303" y="1766"/>
                  </a:cubicBezTo>
                  <a:cubicBezTo>
                    <a:pt x="340" y="1745"/>
                    <a:pt x="375" y="1725"/>
                    <a:pt x="395" y="1697"/>
                  </a:cubicBezTo>
                  <a:cubicBezTo>
                    <a:pt x="456" y="1610"/>
                    <a:pt x="455" y="1479"/>
                    <a:pt x="453" y="1340"/>
                  </a:cubicBezTo>
                  <a:cubicBezTo>
                    <a:pt x="452" y="1327"/>
                    <a:pt x="452" y="1314"/>
                    <a:pt x="452" y="1300"/>
                  </a:cubicBezTo>
                  <a:cubicBezTo>
                    <a:pt x="451" y="1196"/>
                    <a:pt x="458" y="1052"/>
                    <a:pt x="498" y="961"/>
                  </a:cubicBezTo>
                  <a:cubicBezTo>
                    <a:pt x="501" y="954"/>
                    <a:pt x="504" y="947"/>
                    <a:pt x="507" y="940"/>
                  </a:cubicBezTo>
                  <a:cubicBezTo>
                    <a:pt x="513" y="925"/>
                    <a:pt x="519" y="910"/>
                    <a:pt x="526" y="897"/>
                  </a:cubicBezTo>
                  <a:cubicBezTo>
                    <a:pt x="599" y="758"/>
                    <a:pt x="701" y="695"/>
                    <a:pt x="829" y="616"/>
                  </a:cubicBezTo>
                  <a:cubicBezTo>
                    <a:pt x="883" y="582"/>
                    <a:pt x="943" y="551"/>
                    <a:pt x="1009" y="555"/>
                  </a:cubicBezTo>
                  <a:cubicBezTo>
                    <a:pt x="1032" y="557"/>
                    <a:pt x="1055" y="562"/>
                    <a:pt x="1077" y="567"/>
                  </a:cubicBezTo>
                  <a:cubicBezTo>
                    <a:pt x="1093" y="570"/>
                    <a:pt x="1108" y="574"/>
                    <a:pt x="1124" y="576"/>
                  </a:cubicBezTo>
                  <a:cubicBezTo>
                    <a:pt x="1283" y="598"/>
                    <a:pt x="1421" y="478"/>
                    <a:pt x="1510" y="374"/>
                  </a:cubicBezTo>
                  <a:cubicBezTo>
                    <a:pt x="1526" y="354"/>
                    <a:pt x="1543" y="334"/>
                    <a:pt x="1559" y="314"/>
                  </a:cubicBezTo>
                  <a:cubicBezTo>
                    <a:pt x="1639" y="215"/>
                    <a:pt x="1722" y="113"/>
                    <a:pt x="1839" y="64"/>
                  </a:cubicBezTo>
                  <a:cubicBezTo>
                    <a:pt x="1996" y="0"/>
                    <a:pt x="2181" y="54"/>
                    <a:pt x="2270" y="143"/>
                  </a:cubicBezTo>
                  <a:cubicBezTo>
                    <a:pt x="2291" y="164"/>
                    <a:pt x="2308" y="187"/>
                    <a:pt x="2325" y="210"/>
                  </a:cubicBezTo>
                  <a:cubicBezTo>
                    <a:pt x="2357" y="253"/>
                    <a:pt x="2389" y="296"/>
                    <a:pt x="2446" y="328"/>
                  </a:cubicBezTo>
                  <a:cubicBezTo>
                    <a:pt x="2514" y="365"/>
                    <a:pt x="2598" y="368"/>
                    <a:pt x="2657" y="363"/>
                  </a:cubicBezTo>
                  <a:cubicBezTo>
                    <a:pt x="2674" y="362"/>
                    <a:pt x="2693" y="360"/>
                    <a:pt x="2717" y="357"/>
                  </a:cubicBezTo>
                  <a:cubicBezTo>
                    <a:pt x="2733" y="354"/>
                    <a:pt x="2749" y="352"/>
                    <a:pt x="2766" y="349"/>
                  </a:cubicBezTo>
                  <a:cubicBezTo>
                    <a:pt x="2799" y="344"/>
                    <a:pt x="2831" y="339"/>
                    <a:pt x="2863" y="337"/>
                  </a:cubicBezTo>
                  <a:cubicBezTo>
                    <a:pt x="3030" y="324"/>
                    <a:pt x="3185" y="380"/>
                    <a:pt x="3287" y="490"/>
                  </a:cubicBezTo>
                  <a:cubicBezTo>
                    <a:pt x="3403" y="613"/>
                    <a:pt x="3445" y="786"/>
                    <a:pt x="3485" y="954"/>
                  </a:cubicBezTo>
                  <a:cubicBezTo>
                    <a:pt x="3489" y="971"/>
                    <a:pt x="3493" y="989"/>
                    <a:pt x="3497" y="1006"/>
                  </a:cubicBezTo>
                  <a:cubicBezTo>
                    <a:pt x="3510" y="1059"/>
                    <a:pt x="3522" y="1101"/>
                    <a:pt x="3533" y="1139"/>
                  </a:cubicBezTo>
                  <a:cubicBezTo>
                    <a:pt x="3592" y="1342"/>
                    <a:pt x="3688" y="1538"/>
                    <a:pt x="3764" y="1687"/>
                  </a:cubicBezTo>
                  <a:cubicBezTo>
                    <a:pt x="3770" y="1698"/>
                    <a:pt x="3770" y="1698"/>
                    <a:pt x="3770" y="1698"/>
                  </a:cubicBezTo>
                  <a:cubicBezTo>
                    <a:pt x="3837" y="1828"/>
                    <a:pt x="3906" y="1961"/>
                    <a:pt x="3941" y="2107"/>
                  </a:cubicBezTo>
                  <a:cubicBezTo>
                    <a:pt x="4017" y="2425"/>
                    <a:pt x="3907" y="2788"/>
                    <a:pt x="3653" y="3054"/>
                  </a:cubicBezTo>
                  <a:cubicBezTo>
                    <a:pt x="3536" y="3177"/>
                    <a:pt x="3393" y="3278"/>
                    <a:pt x="3256" y="3376"/>
                  </a:cubicBezTo>
                  <a:cubicBezTo>
                    <a:pt x="3201" y="3415"/>
                    <a:pt x="3144" y="3456"/>
                    <a:pt x="3089" y="3497"/>
                  </a:cubicBezTo>
                  <a:cubicBezTo>
                    <a:pt x="3002" y="3564"/>
                    <a:pt x="2917" y="3637"/>
                    <a:pt x="2836" y="3707"/>
                  </a:cubicBezTo>
                  <a:cubicBezTo>
                    <a:pt x="2734" y="3795"/>
                    <a:pt x="2628" y="3885"/>
                    <a:pt x="2518" y="3963"/>
                  </a:cubicBezTo>
                  <a:cubicBezTo>
                    <a:pt x="2491" y="3982"/>
                    <a:pt x="2463" y="4001"/>
                    <a:pt x="2435" y="4018"/>
                  </a:cubicBezTo>
                  <a:cubicBezTo>
                    <a:pt x="2306" y="4099"/>
                    <a:pt x="2194" y="4137"/>
                    <a:pt x="2085" y="4137"/>
                  </a:cubicBezTo>
                  <a:cubicBezTo>
                    <a:pt x="2081" y="4137"/>
                    <a:pt x="2077" y="4137"/>
                    <a:pt x="2072" y="4137"/>
                  </a:cubicBezTo>
                  <a:moveTo>
                    <a:pt x="2864" y="344"/>
                  </a:moveTo>
                  <a:cubicBezTo>
                    <a:pt x="2832" y="346"/>
                    <a:pt x="2800" y="351"/>
                    <a:pt x="2767" y="356"/>
                  </a:cubicBezTo>
                  <a:cubicBezTo>
                    <a:pt x="2750" y="359"/>
                    <a:pt x="2734" y="361"/>
                    <a:pt x="2718" y="364"/>
                  </a:cubicBezTo>
                  <a:cubicBezTo>
                    <a:pt x="2694" y="367"/>
                    <a:pt x="2675" y="369"/>
                    <a:pt x="2657" y="370"/>
                  </a:cubicBezTo>
                  <a:cubicBezTo>
                    <a:pt x="2598" y="375"/>
                    <a:pt x="2512" y="372"/>
                    <a:pt x="2443" y="334"/>
                  </a:cubicBezTo>
                  <a:cubicBezTo>
                    <a:pt x="2384" y="302"/>
                    <a:pt x="2351" y="257"/>
                    <a:pt x="2319" y="214"/>
                  </a:cubicBezTo>
                  <a:cubicBezTo>
                    <a:pt x="2303" y="192"/>
                    <a:pt x="2286" y="169"/>
                    <a:pt x="2265" y="148"/>
                  </a:cubicBezTo>
                  <a:cubicBezTo>
                    <a:pt x="2178" y="60"/>
                    <a:pt x="1996" y="7"/>
                    <a:pt x="1842" y="71"/>
                  </a:cubicBezTo>
                  <a:cubicBezTo>
                    <a:pt x="1726" y="119"/>
                    <a:pt x="1644" y="220"/>
                    <a:pt x="1564" y="319"/>
                  </a:cubicBezTo>
                  <a:cubicBezTo>
                    <a:pt x="1548" y="338"/>
                    <a:pt x="1532" y="359"/>
                    <a:pt x="1515" y="378"/>
                  </a:cubicBezTo>
                  <a:cubicBezTo>
                    <a:pt x="1425" y="484"/>
                    <a:pt x="1285" y="605"/>
                    <a:pt x="1123" y="583"/>
                  </a:cubicBezTo>
                  <a:cubicBezTo>
                    <a:pt x="1107" y="580"/>
                    <a:pt x="1091" y="577"/>
                    <a:pt x="1076" y="573"/>
                  </a:cubicBezTo>
                  <a:cubicBezTo>
                    <a:pt x="1054" y="569"/>
                    <a:pt x="1031" y="564"/>
                    <a:pt x="1009" y="562"/>
                  </a:cubicBezTo>
                  <a:cubicBezTo>
                    <a:pt x="945" y="559"/>
                    <a:pt x="886" y="589"/>
                    <a:pt x="832" y="622"/>
                  </a:cubicBezTo>
                  <a:cubicBezTo>
                    <a:pt x="705" y="701"/>
                    <a:pt x="605" y="763"/>
                    <a:pt x="533" y="900"/>
                  </a:cubicBezTo>
                  <a:cubicBezTo>
                    <a:pt x="525" y="913"/>
                    <a:pt x="520" y="927"/>
                    <a:pt x="514" y="942"/>
                  </a:cubicBezTo>
                  <a:cubicBezTo>
                    <a:pt x="511" y="949"/>
                    <a:pt x="508" y="957"/>
                    <a:pt x="505" y="964"/>
                  </a:cubicBezTo>
                  <a:cubicBezTo>
                    <a:pt x="465" y="1054"/>
                    <a:pt x="458" y="1196"/>
                    <a:pt x="459" y="1300"/>
                  </a:cubicBezTo>
                  <a:cubicBezTo>
                    <a:pt x="459" y="1313"/>
                    <a:pt x="459" y="1326"/>
                    <a:pt x="460" y="1339"/>
                  </a:cubicBezTo>
                  <a:cubicBezTo>
                    <a:pt x="462" y="1480"/>
                    <a:pt x="463" y="1612"/>
                    <a:pt x="401" y="1701"/>
                  </a:cubicBezTo>
                  <a:cubicBezTo>
                    <a:pt x="380" y="1731"/>
                    <a:pt x="344" y="1751"/>
                    <a:pt x="307" y="1772"/>
                  </a:cubicBezTo>
                  <a:cubicBezTo>
                    <a:pt x="276" y="1789"/>
                    <a:pt x="245" y="1807"/>
                    <a:pt x="222" y="1830"/>
                  </a:cubicBezTo>
                  <a:cubicBezTo>
                    <a:pt x="157" y="1896"/>
                    <a:pt x="106" y="1973"/>
                    <a:pt x="73" y="2053"/>
                  </a:cubicBezTo>
                  <a:cubicBezTo>
                    <a:pt x="13" y="2196"/>
                    <a:pt x="7" y="2350"/>
                    <a:pt x="9" y="2482"/>
                  </a:cubicBezTo>
                  <a:cubicBezTo>
                    <a:pt x="11" y="2598"/>
                    <a:pt x="20" y="2750"/>
                    <a:pt x="74" y="2898"/>
                  </a:cubicBezTo>
                  <a:cubicBezTo>
                    <a:pt x="95" y="2957"/>
                    <a:pt x="123" y="3015"/>
                    <a:pt x="158" y="3072"/>
                  </a:cubicBezTo>
                  <a:cubicBezTo>
                    <a:pt x="296" y="3299"/>
                    <a:pt x="525" y="3493"/>
                    <a:pt x="801" y="3618"/>
                  </a:cubicBezTo>
                  <a:cubicBezTo>
                    <a:pt x="853" y="3641"/>
                    <a:pt x="905" y="3661"/>
                    <a:pt x="955" y="3681"/>
                  </a:cubicBezTo>
                  <a:cubicBezTo>
                    <a:pt x="992" y="3695"/>
                    <a:pt x="1027" y="3709"/>
                    <a:pt x="1062" y="3723"/>
                  </a:cubicBezTo>
                  <a:cubicBezTo>
                    <a:pt x="1192" y="3778"/>
                    <a:pt x="1304" y="3839"/>
                    <a:pt x="1412" y="3899"/>
                  </a:cubicBezTo>
                  <a:cubicBezTo>
                    <a:pt x="1459" y="3925"/>
                    <a:pt x="1504" y="3949"/>
                    <a:pt x="1551" y="3973"/>
                  </a:cubicBezTo>
                  <a:cubicBezTo>
                    <a:pt x="1694" y="4048"/>
                    <a:pt x="1869" y="4125"/>
                    <a:pt x="2073" y="4130"/>
                  </a:cubicBezTo>
                  <a:cubicBezTo>
                    <a:pt x="2184" y="4133"/>
                    <a:pt x="2298" y="4096"/>
                    <a:pt x="2432" y="4012"/>
                  </a:cubicBezTo>
                  <a:cubicBezTo>
                    <a:pt x="2459" y="3995"/>
                    <a:pt x="2487" y="3976"/>
                    <a:pt x="2514" y="3957"/>
                  </a:cubicBezTo>
                  <a:cubicBezTo>
                    <a:pt x="2624" y="3880"/>
                    <a:pt x="2729" y="3789"/>
                    <a:pt x="2831" y="3702"/>
                  </a:cubicBezTo>
                  <a:cubicBezTo>
                    <a:pt x="2913" y="3631"/>
                    <a:pt x="2997" y="3559"/>
                    <a:pt x="3085" y="3492"/>
                  </a:cubicBezTo>
                  <a:cubicBezTo>
                    <a:pt x="3139" y="3450"/>
                    <a:pt x="3197" y="3410"/>
                    <a:pt x="3252" y="3371"/>
                  </a:cubicBezTo>
                  <a:cubicBezTo>
                    <a:pt x="3389" y="3273"/>
                    <a:pt x="3531" y="3172"/>
                    <a:pt x="3648" y="3049"/>
                  </a:cubicBezTo>
                  <a:cubicBezTo>
                    <a:pt x="3900" y="2785"/>
                    <a:pt x="4010" y="2424"/>
                    <a:pt x="3934" y="2108"/>
                  </a:cubicBezTo>
                  <a:cubicBezTo>
                    <a:pt x="3899" y="1964"/>
                    <a:pt x="3833" y="1836"/>
                    <a:pt x="3764" y="1702"/>
                  </a:cubicBezTo>
                  <a:cubicBezTo>
                    <a:pt x="3758" y="1690"/>
                    <a:pt x="3758" y="1690"/>
                    <a:pt x="3758" y="1690"/>
                  </a:cubicBezTo>
                  <a:cubicBezTo>
                    <a:pt x="3681" y="1541"/>
                    <a:pt x="3586" y="1345"/>
                    <a:pt x="3526" y="1141"/>
                  </a:cubicBezTo>
                  <a:cubicBezTo>
                    <a:pt x="3515" y="1103"/>
                    <a:pt x="3504" y="1061"/>
                    <a:pt x="3491" y="1008"/>
                  </a:cubicBezTo>
                  <a:cubicBezTo>
                    <a:pt x="3486" y="990"/>
                    <a:pt x="3482" y="973"/>
                    <a:pt x="3478" y="955"/>
                  </a:cubicBezTo>
                  <a:cubicBezTo>
                    <a:pt x="3438" y="789"/>
                    <a:pt x="3397" y="617"/>
                    <a:pt x="3282" y="494"/>
                  </a:cubicBezTo>
                  <a:cubicBezTo>
                    <a:pt x="3191" y="396"/>
                    <a:pt x="3057" y="342"/>
                    <a:pt x="2910" y="342"/>
                  </a:cubicBezTo>
                  <a:cubicBezTo>
                    <a:pt x="2895" y="342"/>
                    <a:pt x="2879" y="342"/>
                    <a:pt x="2864" y="34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51" name="Freeform 38">
              <a:extLst>
                <a:ext uri="{FF2B5EF4-FFF2-40B4-BE49-F238E27FC236}">
                  <a16:creationId xmlns:a16="http://schemas.microsoft.com/office/drawing/2014/main" id="{A03CEE55-4D14-4C3A-8EEC-31EB580E2EE3}"/>
                </a:ext>
              </a:extLst>
            </p:cNvPr>
            <p:cNvSpPr>
              <a:spLocks noEditPoints="1"/>
            </p:cNvSpPr>
            <p:nvPr/>
          </p:nvSpPr>
          <p:spPr bwMode="auto">
            <a:xfrm>
              <a:off x="4222" y="690"/>
              <a:ext cx="3001" cy="3169"/>
            </a:xfrm>
            <a:custGeom>
              <a:avLst/>
              <a:gdLst>
                <a:gd name="T0" fmla="*/ 1575 w 4055"/>
                <a:gd name="T1" fmla="*/ 4094 h 4281"/>
                <a:gd name="T2" fmla="*/ 1087 w 4055"/>
                <a:gd name="T3" fmla="*/ 3813 h 4281"/>
                <a:gd name="T4" fmla="*/ 822 w 4055"/>
                <a:gd name="T5" fmla="*/ 3705 h 4281"/>
                <a:gd name="T6" fmla="*/ 150 w 4055"/>
                <a:gd name="T7" fmla="*/ 3145 h 4281"/>
                <a:gd name="T8" fmla="*/ 14 w 4055"/>
                <a:gd name="T9" fmla="*/ 2751 h 4281"/>
                <a:gd name="T10" fmla="*/ 12 w 4055"/>
                <a:gd name="T11" fmla="*/ 2307 h 4281"/>
                <a:gd name="T12" fmla="*/ 224 w 4055"/>
                <a:gd name="T13" fmla="*/ 1856 h 4281"/>
                <a:gd name="T14" fmla="*/ 412 w 4055"/>
                <a:gd name="T15" fmla="*/ 1725 h 4281"/>
                <a:gd name="T16" fmla="*/ 466 w 4055"/>
                <a:gd name="T17" fmla="*/ 1351 h 4281"/>
                <a:gd name="T18" fmla="*/ 499 w 4055"/>
                <a:gd name="T19" fmla="*/ 979 h 4281"/>
                <a:gd name="T20" fmla="*/ 524 w 4055"/>
                <a:gd name="T21" fmla="*/ 912 h 4281"/>
                <a:gd name="T22" fmla="*/ 811 w 4055"/>
                <a:gd name="T23" fmla="*/ 608 h 4281"/>
                <a:gd name="T24" fmla="*/ 1067 w 4055"/>
                <a:gd name="T25" fmla="*/ 557 h 4281"/>
                <a:gd name="T26" fmla="*/ 1338 w 4055"/>
                <a:gd name="T27" fmla="*/ 518 h 4281"/>
                <a:gd name="T28" fmla="*/ 1566 w 4055"/>
                <a:gd name="T29" fmla="*/ 296 h 4281"/>
                <a:gd name="T30" fmla="*/ 2100 w 4055"/>
                <a:gd name="T31" fmla="*/ 21 h 4281"/>
                <a:gd name="T32" fmla="*/ 2349 w 4055"/>
                <a:gd name="T33" fmla="*/ 209 h 4281"/>
                <a:gd name="T34" fmla="*/ 2691 w 4055"/>
                <a:gd name="T35" fmla="*/ 384 h 4281"/>
                <a:gd name="T36" fmla="*/ 2811 w 4055"/>
                <a:gd name="T37" fmla="*/ 366 h 4281"/>
                <a:gd name="T38" fmla="*/ 3139 w 4055"/>
                <a:gd name="T39" fmla="*/ 374 h 4281"/>
                <a:gd name="T40" fmla="*/ 3552 w 4055"/>
                <a:gd name="T41" fmla="*/ 984 h 4281"/>
                <a:gd name="T42" fmla="*/ 3597 w 4055"/>
                <a:gd name="T43" fmla="*/ 1166 h 4281"/>
                <a:gd name="T44" fmla="*/ 3851 w 4055"/>
                <a:gd name="T45" fmla="*/ 1764 h 4281"/>
                <a:gd name="T46" fmla="*/ 4052 w 4055"/>
                <a:gd name="T47" fmla="*/ 2424 h 4281"/>
                <a:gd name="T48" fmla="*/ 3739 w 4055"/>
                <a:gd name="T49" fmla="*/ 3143 h 4281"/>
                <a:gd name="T50" fmla="*/ 3154 w 4055"/>
                <a:gd name="T51" fmla="*/ 3602 h 4281"/>
                <a:gd name="T52" fmla="*/ 2564 w 4055"/>
                <a:gd name="T53" fmla="*/ 4093 h 4281"/>
                <a:gd name="T54" fmla="*/ 2301 w 4055"/>
                <a:gd name="T55" fmla="*/ 4245 h 4281"/>
                <a:gd name="T56" fmla="*/ 2102 w 4055"/>
                <a:gd name="T57" fmla="*/ 4279 h 4281"/>
                <a:gd name="T58" fmla="*/ 2811 w 4055"/>
                <a:gd name="T59" fmla="*/ 367 h 4281"/>
                <a:gd name="T60" fmla="*/ 2691 w 4055"/>
                <a:gd name="T61" fmla="*/ 384 h 4281"/>
                <a:gd name="T62" fmla="*/ 2349 w 4055"/>
                <a:gd name="T63" fmla="*/ 209 h 4281"/>
                <a:gd name="T64" fmla="*/ 2100 w 4055"/>
                <a:gd name="T65" fmla="*/ 21 h 4281"/>
                <a:gd name="T66" fmla="*/ 1566 w 4055"/>
                <a:gd name="T67" fmla="*/ 296 h 4281"/>
                <a:gd name="T68" fmla="*/ 1338 w 4055"/>
                <a:gd name="T69" fmla="*/ 519 h 4281"/>
                <a:gd name="T70" fmla="*/ 1066 w 4055"/>
                <a:gd name="T71" fmla="*/ 558 h 4281"/>
                <a:gd name="T72" fmla="*/ 981 w 4055"/>
                <a:gd name="T73" fmla="*/ 544 h 4281"/>
                <a:gd name="T74" fmla="*/ 643 w 4055"/>
                <a:gd name="T75" fmla="*/ 740 h 4281"/>
                <a:gd name="T76" fmla="*/ 508 w 4055"/>
                <a:gd name="T77" fmla="*/ 956 h 4281"/>
                <a:gd name="T78" fmla="*/ 466 w 4055"/>
                <a:gd name="T79" fmla="*/ 1323 h 4281"/>
                <a:gd name="T80" fmla="*/ 466 w 4055"/>
                <a:gd name="T81" fmla="*/ 1559 h 4281"/>
                <a:gd name="T82" fmla="*/ 315 w 4055"/>
                <a:gd name="T83" fmla="*/ 1796 h 4281"/>
                <a:gd name="T84" fmla="*/ 67 w 4055"/>
                <a:gd name="T85" fmla="*/ 2088 h 4281"/>
                <a:gd name="T86" fmla="*/ 2 w 4055"/>
                <a:gd name="T87" fmla="*/ 2533 h 4281"/>
                <a:gd name="T88" fmla="*/ 64 w 4055"/>
                <a:gd name="T89" fmla="*/ 2965 h 4281"/>
                <a:gd name="T90" fmla="*/ 442 w 4055"/>
                <a:gd name="T91" fmla="*/ 3474 h 4281"/>
                <a:gd name="T92" fmla="*/ 957 w 4055"/>
                <a:gd name="T93" fmla="*/ 3760 h 4281"/>
                <a:gd name="T94" fmla="*/ 1460 w 4055"/>
                <a:gd name="T95" fmla="*/ 4022 h 4281"/>
                <a:gd name="T96" fmla="*/ 2102 w 4055"/>
                <a:gd name="T97" fmla="*/ 4278 h 4281"/>
                <a:gd name="T98" fmla="*/ 2477 w 4055"/>
                <a:gd name="T99" fmla="*/ 4152 h 4281"/>
                <a:gd name="T100" fmla="*/ 2879 w 4055"/>
                <a:gd name="T101" fmla="*/ 3832 h 4281"/>
                <a:gd name="T102" fmla="*/ 3333 w 4055"/>
                <a:gd name="T103" fmla="*/ 3471 h 4281"/>
                <a:gd name="T104" fmla="*/ 4007 w 4055"/>
                <a:gd name="T105" fmla="*/ 2684 h 4281"/>
                <a:gd name="T106" fmla="*/ 4022 w 4055"/>
                <a:gd name="T107" fmla="*/ 2160 h 4281"/>
                <a:gd name="T108" fmla="*/ 3833 w 4055"/>
                <a:gd name="T109" fmla="*/ 1732 h 4281"/>
                <a:gd name="T110" fmla="*/ 3561 w 4055"/>
                <a:gd name="T111" fmla="*/ 1029 h 4281"/>
                <a:gd name="T112" fmla="*/ 3345 w 4055"/>
                <a:gd name="T113" fmla="*/ 500 h 4281"/>
                <a:gd name="T114" fmla="*/ 2968 w 4055"/>
                <a:gd name="T115" fmla="*/ 350 h 4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55" h="4281">
                  <a:moveTo>
                    <a:pt x="2102" y="4279"/>
                  </a:moveTo>
                  <a:cubicBezTo>
                    <a:pt x="1894" y="4271"/>
                    <a:pt x="1719" y="4181"/>
                    <a:pt x="1575" y="4094"/>
                  </a:cubicBezTo>
                  <a:cubicBezTo>
                    <a:pt x="1536" y="4070"/>
                    <a:pt x="1497" y="4046"/>
                    <a:pt x="1460" y="4022"/>
                  </a:cubicBezTo>
                  <a:cubicBezTo>
                    <a:pt x="1346" y="3950"/>
                    <a:pt x="1228" y="3876"/>
                    <a:pt x="1087" y="3813"/>
                  </a:cubicBezTo>
                  <a:cubicBezTo>
                    <a:pt x="1045" y="3795"/>
                    <a:pt x="1002" y="3778"/>
                    <a:pt x="957" y="3760"/>
                  </a:cubicBezTo>
                  <a:cubicBezTo>
                    <a:pt x="913" y="3743"/>
                    <a:pt x="867" y="3725"/>
                    <a:pt x="822" y="3705"/>
                  </a:cubicBezTo>
                  <a:cubicBezTo>
                    <a:pt x="682" y="3644"/>
                    <a:pt x="554" y="3566"/>
                    <a:pt x="442" y="3474"/>
                  </a:cubicBezTo>
                  <a:cubicBezTo>
                    <a:pt x="321" y="3376"/>
                    <a:pt x="223" y="3265"/>
                    <a:pt x="150" y="3145"/>
                  </a:cubicBezTo>
                  <a:cubicBezTo>
                    <a:pt x="114" y="3087"/>
                    <a:pt x="85" y="3026"/>
                    <a:pt x="64" y="2966"/>
                  </a:cubicBezTo>
                  <a:cubicBezTo>
                    <a:pt x="40" y="2900"/>
                    <a:pt x="24" y="2830"/>
                    <a:pt x="14" y="2751"/>
                  </a:cubicBezTo>
                  <a:cubicBezTo>
                    <a:pt x="6" y="2687"/>
                    <a:pt x="2" y="2618"/>
                    <a:pt x="1" y="2533"/>
                  </a:cubicBezTo>
                  <a:cubicBezTo>
                    <a:pt x="0" y="2441"/>
                    <a:pt x="4" y="2372"/>
                    <a:pt x="12" y="2307"/>
                  </a:cubicBezTo>
                  <a:cubicBezTo>
                    <a:pt x="22" y="2225"/>
                    <a:pt x="40" y="2153"/>
                    <a:pt x="67" y="2088"/>
                  </a:cubicBezTo>
                  <a:cubicBezTo>
                    <a:pt x="101" y="2004"/>
                    <a:pt x="156" y="1923"/>
                    <a:pt x="224" y="1856"/>
                  </a:cubicBezTo>
                  <a:cubicBezTo>
                    <a:pt x="248" y="1831"/>
                    <a:pt x="282" y="1813"/>
                    <a:pt x="314" y="1796"/>
                  </a:cubicBezTo>
                  <a:cubicBezTo>
                    <a:pt x="354" y="1775"/>
                    <a:pt x="391" y="1755"/>
                    <a:pt x="412" y="1725"/>
                  </a:cubicBezTo>
                  <a:cubicBezTo>
                    <a:pt x="441" y="1685"/>
                    <a:pt x="458" y="1631"/>
                    <a:pt x="465" y="1559"/>
                  </a:cubicBezTo>
                  <a:cubicBezTo>
                    <a:pt x="471" y="1494"/>
                    <a:pt x="469" y="1421"/>
                    <a:pt x="466" y="1351"/>
                  </a:cubicBezTo>
                  <a:cubicBezTo>
                    <a:pt x="466" y="1342"/>
                    <a:pt x="466" y="1332"/>
                    <a:pt x="466" y="1323"/>
                  </a:cubicBezTo>
                  <a:cubicBezTo>
                    <a:pt x="461" y="1166"/>
                    <a:pt x="472" y="1050"/>
                    <a:pt x="499" y="979"/>
                  </a:cubicBezTo>
                  <a:cubicBezTo>
                    <a:pt x="502" y="971"/>
                    <a:pt x="505" y="963"/>
                    <a:pt x="507" y="956"/>
                  </a:cubicBezTo>
                  <a:cubicBezTo>
                    <a:pt x="512" y="941"/>
                    <a:pt x="518" y="926"/>
                    <a:pt x="524" y="912"/>
                  </a:cubicBezTo>
                  <a:cubicBezTo>
                    <a:pt x="554" y="845"/>
                    <a:pt x="592" y="790"/>
                    <a:pt x="643" y="739"/>
                  </a:cubicBezTo>
                  <a:cubicBezTo>
                    <a:pt x="693" y="689"/>
                    <a:pt x="753" y="647"/>
                    <a:pt x="811" y="608"/>
                  </a:cubicBezTo>
                  <a:cubicBezTo>
                    <a:pt x="863" y="573"/>
                    <a:pt x="926" y="538"/>
                    <a:pt x="996" y="544"/>
                  </a:cubicBezTo>
                  <a:cubicBezTo>
                    <a:pt x="1020" y="546"/>
                    <a:pt x="1044" y="551"/>
                    <a:pt x="1067" y="557"/>
                  </a:cubicBezTo>
                  <a:cubicBezTo>
                    <a:pt x="1082" y="561"/>
                    <a:pt x="1099" y="565"/>
                    <a:pt x="1115" y="568"/>
                  </a:cubicBezTo>
                  <a:cubicBezTo>
                    <a:pt x="1188" y="580"/>
                    <a:pt x="1262" y="563"/>
                    <a:pt x="1338" y="518"/>
                  </a:cubicBezTo>
                  <a:cubicBezTo>
                    <a:pt x="1399" y="481"/>
                    <a:pt x="1459" y="427"/>
                    <a:pt x="1517" y="357"/>
                  </a:cubicBezTo>
                  <a:cubicBezTo>
                    <a:pt x="1533" y="337"/>
                    <a:pt x="1550" y="316"/>
                    <a:pt x="1566" y="296"/>
                  </a:cubicBezTo>
                  <a:cubicBezTo>
                    <a:pt x="1648" y="191"/>
                    <a:pt x="1732" y="83"/>
                    <a:pt x="1855" y="34"/>
                  </a:cubicBezTo>
                  <a:cubicBezTo>
                    <a:pt x="1929" y="4"/>
                    <a:pt x="2016" y="0"/>
                    <a:pt x="2100" y="21"/>
                  </a:cubicBezTo>
                  <a:cubicBezTo>
                    <a:pt x="2179" y="40"/>
                    <a:pt x="2251" y="82"/>
                    <a:pt x="2296" y="134"/>
                  </a:cubicBezTo>
                  <a:cubicBezTo>
                    <a:pt x="2317" y="158"/>
                    <a:pt x="2333" y="184"/>
                    <a:pt x="2349" y="209"/>
                  </a:cubicBezTo>
                  <a:cubicBezTo>
                    <a:pt x="2380" y="257"/>
                    <a:pt x="2412" y="307"/>
                    <a:pt x="2472" y="343"/>
                  </a:cubicBezTo>
                  <a:cubicBezTo>
                    <a:pt x="2526" y="376"/>
                    <a:pt x="2604" y="390"/>
                    <a:pt x="2691" y="384"/>
                  </a:cubicBezTo>
                  <a:cubicBezTo>
                    <a:pt x="2710" y="382"/>
                    <a:pt x="2729" y="380"/>
                    <a:pt x="2753" y="376"/>
                  </a:cubicBezTo>
                  <a:cubicBezTo>
                    <a:pt x="2772" y="373"/>
                    <a:pt x="2792" y="370"/>
                    <a:pt x="2811" y="366"/>
                  </a:cubicBezTo>
                  <a:cubicBezTo>
                    <a:pt x="2843" y="361"/>
                    <a:pt x="2873" y="355"/>
                    <a:pt x="2904" y="352"/>
                  </a:cubicBezTo>
                  <a:cubicBezTo>
                    <a:pt x="2985" y="344"/>
                    <a:pt x="3066" y="352"/>
                    <a:pt x="3139" y="374"/>
                  </a:cubicBezTo>
                  <a:cubicBezTo>
                    <a:pt x="3220" y="399"/>
                    <a:pt x="3289" y="441"/>
                    <a:pt x="3345" y="499"/>
                  </a:cubicBezTo>
                  <a:cubicBezTo>
                    <a:pt x="3468" y="627"/>
                    <a:pt x="3511" y="808"/>
                    <a:pt x="3552" y="984"/>
                  </a:cubicBezTo>
                  <a:cubicBezTo>
                    <a:pt x="3555" y="998"/>
                    <a:pt x="3559" y="1014"/>
                    <a:pt x="3562" y="1028"/>
                  </a:cubicBezTo>
                  <a:cubicBezTo>
                    <a:pt x="3571" y="1066"/>
                    <a:pt x="3583" y="1117"/>
                    <a:pt x="3597" y="1166"/>
                  </a:cubicBezTo>
                  <a:cubicBezTo>
                    <a:pt x="3645" y="1335"/>
                    <a:pt x="3720" y="1515"/>
                    <a:pt x="3833" y="1731"/>
                  </a:cubicBezTo>
                  <a:cubicBezTo>
                    <a:pt x="3839" y="1742"/>
                    <a:pt x="3845" y="1753"/>
                    <a:pt x="3851" y="1764"/>
                  </a:cubicBezTo>
                  <a:cubicBezTo>
                    <a:pt x="3917" y="1890"/>
                    <a:pt x="3985" y="2020"/>
                    <a:pt x="4022" y="2160"/>
                  </a:cubicBezTo>
                  <a:cubicBezTo>
                    <a:pt x="4045" y="2245"/>
                    <a:pt x="4055" y="2334"/>
                    <a:pt x="4052" y="2424"/>
                  </a:cubicBezTo>
                  <a:cubicBezTo>
                    <a:pt x="4049" y="2510"/>
                    <a:pt x="4034" y="2598"/>
                    <a:pt x="4007" y="2685"/>
                  </a:cubicBezTo>
                  <a:cubicBezTo>
                    <a:pt x="3956" y="2853"/>
                    <a:pt x="3863" y="3012"/>
                    <a:pt x="3739" y="3143"/>
                  </a:cubicBezTo>
                  <a:cubicBezTo>
                    <a:pt x="3619" y="3269"/>
                    <a:pt x="3474" y="3372"/>
                    <a:pt x="3334" y="3472"/>
                  </a:cubicBezTo>
                  <a:cubicBezTo>
                    <a:pt x="3274" y="3514"/>
                    <a:pt x="3213" y="3557"/>
                    <a:pt x="3154" y="3602"/>
                  </a:cubicBezTo>
                  <a:cubicBezTo>
                    <a:pt x="3059" y="3675"/>
                    <a:pt x="2968" y="3755"/>
                    <a:pt x="2879" y="3833"/>
                  </a:cubicBezTo>
                  <a:cubicBezTo>
                    <a:pt x="2778" y="3922"/>
                    <a:pt x="2673" y="4014"/>
                    <a:pt x="2564" y="4093"/>
                  </a:cubicBezTo>
                  <a:cubicBezTo>
                    <a:pt x="2535" y="4114"/>
                    <a:pt x="2506" y="4134"/>
                    <a:pt x="2478" y="4153"/>
                  </a:cubicBezTo>
                  <a:cubicBezTo>
                    <a:pt x="2414" y="4194"/>
                    <a:pt x="2356" y="4224"/>
                    <a:pt x="2301" y="4245"/>
                  </a:cubicBezTo>
                  <a:cubicBezTo>
                    <a:pt x="2238" y="4268"/>
                    <a:pt x="2179" y="4280"/>
                    <a:pt x="2120" y="4280"/>
                  </a:cubicBezTo>
                  <a:cubicBezTo>
                    <a:pt x="2114" y="4280"/>
                    <a:pt x="2108" y="4279"/>
                    <a:pt x="2102" y="4279"/>
                  </a:cubicBezTo>
                  <a:moveTo>
                    <a:pt x="2904" y="353"/>
                  </a:moveTo>
                  <a:cubicBezTo>
                    <a:pt x="2873" y="356"/>
                    <a:pt x="2843" y="361"/>
                    <a:pt x="2811" y="367"/>
                  </a:cubicBezTo>
                  <a:cubicBezTo>
                    <a:pt x="2792" y="370"/>
                    <a:pt x="2773" y="374"/>
                    <a:pt x="2753" y="377"/>
                  </a:cubicBezTo>
                  <a:cubicBezTo>
                    <a:pt x="2729" y="380"/>
                    <a:pt x="2710" y="383"/>
                    <a:pt x="2691" y="384"/>
                  </a:cubicBezTo>
                  <a:cubicBezTo>
                    <a:pt x="2604" y="391"/>
                    <a:pt x="2526" y="377"/>
                    <a:pt x="2471" y="344"/>
                  </a:cubicBezTo>
                  <a:cubicBezTo>
                    <a:pt x="2412" y="308"/>
                    <a:pt x="2380" y="258"/>
                    <a:pt x="2349" y="209"/>
                  </a:cubicBezTo>
                  <a:cubicBezTo>
                    <a:pt x="2333" y="184"/>
                    <a:pt x="2316" y="158"/>
                    <a:pt x="2296" y="135"/>
                  </a:cubicBezTo>
                  <a:cubicBezTo>
                    <a:pt x="2250" y="82"/>
                    <a:pt x="2179" y="41"/>
                    <a:pt x="2100" y="21"/>
                  </a:cubicBezTo>
                  <a:cubicBezTo>
                    <a:pt x="2016" y="1"/>
                    <a:pt x="1929" y="5"/>
                    <a:pt x="1855" y="35"/>
                  </a:cubicBezTo>
                  <a:cubicBezTo>
                    <a:pt x="1733" y="83"/>
                    <a:pt x="1648" y="192"/>
                    <a:pt x="1566" y="296"/>
                  </a:cubicBezTo>
                  <a:cubicBezTo>
                    <a:pt x="1550" y="316"/>
                    <a:pt x="1534" y="337"/>
                    <a:pt x="1518" y="357"/>
                  </a:cubicBezTo>
                  <a:cubicBezTo>
                    <a:pt x="1460" y="428"/>
                    <a:pt x="1400" y="482"/>
                    <a:pt x="1338" y="519"/>
                  </a:cubicBezTo>
                  <a:cubicBezTo>
                    <a:pt x="1263" y="564"/>
                    <a:pt x="1188" y="580"/>
                    <a:pt x="1115" y="569"/>
                  </a:cubicBezTo>
                  <a:cubicBezTo>
                    <a:pt x="1099" y="566"/>
                    <a:pt x="1082" y="562"/>
                    <a:pt x="1066" y="558"/>
                  </a:cubicBezTo>
                  <a:cubicBezTo>
                    <a:pt x="1043" y="552"/>
                    <a:pt x="1020" y="546"/>
                    <a:pt x="996" y="545"/>
                  </a:cubicBezTo>
                  <a:cubicBezTo>
                    <a:pt x="991" y="544"/>
                    <a:pt x="986" y="544"/>
                    <a:pt x="981" y="544"/>
                  </a:cubicBezTo>
                  <a:cubicBezTo>
                    <a:pt x="917" y="544"/>
                    <a:pt x="860" y="576"/>
                    <a:pt x="812" y="609"/>
                  </a:cubicBezTo>
                  <a:cubicBezTo>
                    <a:pt x="754" y="647"/>
                    <a:pt x="693" y="690"/>
                    <a:pt x="643" y="740"/>
                  </a:cubicBezTo>
                  <a:cubicBezTo>
                    <a:pt x="593" y="790"/>
                    <a:pt x="555" y="845"/>
                    <a:pt x="525" y="912"/>
                  </a:cubicBezTo>
                  <a:cubicBezTo>
                    <a:pt x="518" y="926"/>
                    <a:pt x="513" y="941"/>
                    <a:pt x="508" y="956"/>
                  </a:cubicBezTo>
                  <a:cubicBezTo>
                    <a:pt x="505" y="963"/>
                    <a:pt x="503" y="971"/>
                    <a:pt x="500" y="979"/>
                  </a:cubicBezTo>
                  <a:cubicBezTo>
                    <a:pt x="473" y="1051"/>
                    <a:pt x="461" y="1166"/>
                    <a:pt x="466" y="1323"/>
                  </a:cubicBezTo>
                  <a:cubicBezTo>
                    <a:pt x="467" y="1332"/>
                    <a:pt x="467" y="1342"/>
                    <a:pt x="467" y="1351"/>
                  </a:cubicBezTo>
                  <a:cubicBezTo>
                    <a:pt x="470" y="1421"/>
                    <a:pt x="472" y="1494"/>
                    <a:pt x="466" y="1559"/>
                  </a:cubicBezTo>
                  <a:cubicBezTo>
                    <a:pt x="459" y="1631"/>
                    <a:pt x="442" y="1686"/>
                    <a:pt x="413" y="1725"/>
                  </a:cubicBezTo>
                  <a:cubicBezTo>
                    <a:pt x="391" y="1755"/>
                    <a:pt x="354" y="1775"/>
                    <a:pt x="315" y="1796"/>
                  </a:cubicBezTo>
                  <a:cubicBezTo>
                    <a:pt x="282" y="1814"/>
                    <a:pt x="248" y="1832"/>
                    <a:pt x="224" y="1856"/>
                  </a:cubicBezTo>
                  <a:cubicBezTo>
                    <a:pt x="156" y="1924"/>
                    <a:pt x="102" y="2004"/>
                    <a:pt x="67" y="2088"/>
                  </a:cubicBezTo>
                  <a:cubicBezTo>
                    <a:pt x="41" y="2153"/>
                    <a:pt x="23" y="2225"/>
                    <a:pt x="12" y="2307"/>
                  </a:cubicBezTo>
                  <a:cubicBezTo>
                    <a:pt x="4" y="2372"/>
                    <a:pt x="1" y="2441"/>
                    <a:pt x="2" y="2533"/>
                  </a:cubicBezTo>
                  <a:cubicBezTo>
                    <a:pt x="3" y="2618"/>
                    <a:pt x="7" y="2687"/>
                    <a:pt x="15" y="2751"/>
                  </a:cubicBezTo>
                  <a:cubicBezTo>
                    <a:pt x="25" y="2829"/>
                    <a:pt x="41" y="2900"/>
                    <a:pt x="64" y="2965"/>
                  </a:cubicBezTo>
                  <a:cubicBezTo>
                    <a:pt x="86" y="3026"/>
                    <a:pt x="115" y="3086"/>
                    <a:pt x="151" y="3145"/>
                  </a:cubicBezTo>
                  <a:cubicBezTo>
                    <a:pt x="224" y="3265"/>
                    <a:pt x="322" y="3376"/>
                    <a:pt x="442" y="3474"/>
                  </a:cubicBezTo>
                  <a:cubicBezTo>
                    <a:pt x="555" y="3565"/>
                    <a:pt x="683" y="3643"/>
                    <a:pt x="822" y="3705"/>
                  </a:cubicBezTo>
                  <a:cubicBezTo>
                    <a:pt x="867" y="3725"/>
                    <a:pt x="913" y="3743"/>
                    <a:pt x="957" y="3760"/>
                  </a:cubicBezTo>
                  <a:cubicBezTo>
                    <a:pt x="1002" y="3777"/>
                    <a:pt x="1045" y="3794"/>
                    <a:pt x="1087" y="3813"/>
                  </a:cubicBezTo>
                  <a:cubicBezTo>
                    <a:pt x="1228" y="3875"/>
                    <a:pt x="1346" y="3950"/>
                    <a:pt x="1460" y="4022"/>
                  </a:cubicBezTo>
                  <a:cubicBezTo>
                    <a:pt x="1498" y="4045"/>
                    <a:pt x="1537" y="4070"/>
                    <a:pt x="1575" y="4093"/>
                  </a:cubicBezTo>
                  <a:cubicBezTo>
                    <a:pt x="1719" y="4180"/>
                    <a:pt x="1894" y="4270"/>
                    <a:pt x="2102" y="4278"/>
                  </a:cubicBezTo>
                  <a:cubicBezTo>
                    <a:pt x="2167" y="4281"/>
                    <a:pt x="2232" y="4270"/>
                    <a:pt x="2300" y="4244"/>
                  </a:cubicBezTo>
                  <a:cubicBezTo>
                    <a:pt x="2356" y="4224"/>
                    <a:pt x="2414" y="4193"/>
                    <a:pt x="2477" y="4152"/>
                  </a:cubicBezTo>
                  <a:cubicBezTo>
                    <a:pt x="2506" y="4133"/>
                    <a:pt x="2535" y="4114"/>
                    <a:pt x="2563" y="4093"/>
                  </a:cubicBezTo>
                  <a:cubicBezTo>
                    <a:pt x="2672" y="4013"/>
                    <a:pt x="2777" y="3921"/>
                    <a:pt x="2879" y="3832"/>
                  </a:cubicBezTo>
                  <a:cubicBezTo>
                    <a:pt x="2967" y="3755"/>
                    <a:pt x="3059" y="3675"/>
                    <a:pt x="3154" y="3601"/>
                  </a:cubicBezTo>
                  <a:cubicBezTo>
                    <a:pt x="3212" y="3557"/>
                    <a:pt x="3274" y="3513"/>
                    <a:pt x="3333" y="3471"/>
                  </a:cubicBezTo>
                  <a:cubicBezTo>
                    <a:pt x="3474" y="3371"/>
                    <a:pt x="3619" y="3268"/>
                    <a:pt x="3738" y="3142"/>
                  </a:cubicBezTo>
                  <a:cubicBezTo>
                    <a:pt x="3863" y="3011"/>
                    <a:pt x="3955" y="2853"/>
                    <a:pt x="4007" y="2684"/>
                  </a:cubicBezTo>
                  <a:cubicBezTo>
                    <a:pt x="4033" y="2598"/>
                    <a:pt x="4048" y="2510"/>
                    <a:pt x="4051" y="2424"/>
                  </a:cubicBezTo>
                  <a:cubicBezTo>
                    <a:pt x="4054" y="2334"/>
                    <a:pt x="4044" y="2245"/>
                    <a:pt x="4022" y="2160"/>
                  </a:cubicBezTo>
                  <a:cubicBezTo>
                    <a:pt x="3985" y="2020"/>
                    <a:pt x="3916" y="1890"/>
                    <a:pt x="3850" y="1765"/>
                  </a:cubicBezTo>
                  <a:cubicBezTo>
                    <a:pt x="3844" y="1754"/>
                    <a:pt x="3839" y="1743"/>
                    <a:pt x="3833" y="1732"/>
                  </a:cubicBezTo>
                  <a:cubicBezTo>
                    <a:pt x="3719" y="1515"/>
                    <a:pt x="3644" y="1336"/>
                    <a:pt x="3597" y="1166"/>
                  </a:cubicBezTo>
                  <a:cubicBezTo>
                    <a:pt x="3583" y="1117"/>
                    <a:pt x="3570" y="1067"/>
                    <a:pt x="3561" y="1029"/>
                  </a:cubicBezTo>
                  <a:cubicBezTo>
                    <a:pt x="3558" y="1014"/>
                    <a:pt x="3554" y="999"/>
                    <a:pt x="3551" y="984"/>
                  </a:cubicBezTo>
                  <a:cubicBezTo>
                    <a:pt x="3510" y="809"/>
                    <a:pt x="3467" y="627"/>
                    <a:pt x="3345" y="500"/>
                  </a:cubicBezTo>
                  <a:cubicBezTo>
                    <a:pt x="3289" y="442"/>
                    <a:pt x="3219" y="400"/>
                    <a:pt x="3139" y="375"/>
                  </a:cubicBezTo>
                  <a:cubicBezTo>
                    <a:pt x="3085" y="358"/>
                    <a:pt x="3027" y="350"/>
                    <a:pt x="2968" y="350"/>
                  </a:cubicBezTo>
                  <a:cubicBezTo>
                    <a:pt x="2946" y="350"/>
                    <a:pt x="2925" y="351"/>
                    <a:pt x="2904" y="35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52" name="Freeform 39">
              <a:extLst>
                <a:ext uri="{FF2B5EF4-FFF2-40B4-BE49-F238E27FC236}">
                  <a16:creationId xmlns:a16="http://schemas.microsoft.com/office/drawing/2014/main" id="{43EC9CF4-FA6C-42A2-8B80-B7F15D5AA897}"/>
                </a:ext>
              </a:extLst>
            </p:cNvPr>
            <p:cNvSpPr>
              <a:spLocks noEditPoints="1"/>
            </p:cNvSpPr>
            <p:nvPr/>
          </p:nvSpPr>
          <p:spPr bwMode="auto">
            <a:xfrm>
              <a:off x="4187" y="618"/>
              <a:ext cx="3070" cy="3299"/>
            </a:xfrm>
            <a:custGeom>
              <a:avLst/>
              <a:gdLst>
                <a:gd name="T0" fmla="*/ 1847 w 4148"/>
                <a:gd name="T1" fmla="*/ 4383 h 4458"/>
                <a:gd name="T2" fmla="*/ 1504 w 4148"/>
                <a:gd name="T3" fmla="*/ 4171 h 4458"/>
                <a:gd name="T4" fmla="*/ 966 w 4148"/>
                <a:gd name="T5" fmla="*/ 3869 h 4458"/>
                <a:gd name="T6" fmla="*/ 452 w 4148"/>
                <a:gd name="T7" fmla="*/ 3586 h 4458"/>
                <a:gd name="T8" fmla="*/ 60 w 4148"/>
                <a:gd name="T9" fmla="*/ 3063 h 4458"/>
                <a:gd name="T10" fmla="*/ 0 w 4148"/>
                <a:gd name="T11" fmla="*/ 2615 h 4458"/>
                <a:gd name="T12" fmla="*/ 231 w 4148"/>
                <a:gd name="T13" fmla="*/ 1915 h 4458"/>
                <a:gd name="T14" fmla="*/ 430 w 4148"/>
                <a:gd name="T15" fmla="*/ 1783 h 4458"/>
                <a:gd name="T16" fmla="*/ 480 w 4148"/>
                <a:gd name="T17" fmla="*/ 1396 h 4458"/>
                <a:gd name="T18" fmla="*/ 477 w 4148"/>
                <a:gd name="T19" fmla="*/ 1183 h 4458"/>
                <a:gd name="T20" fmla="*/ 508 w 4148"/>
                <a:gd name="T21" fmla="*/ 1002 h 4458"/>
                <a:gd name="T22" fmla="*/ 631 w 4148"/>
                <a:gd name="T23" fmla="*/ 772 h 4458"/>
                <a:gd name="T24" fmla="*/ 884 w 4148"/>
                <a:gd name="T25" fmla="*/ 578 h 4458"/>
                <a:gd name="T26" fmla="*/ 1060 w 4148"/>
                <a:gd name="T27" fmla="*/ 576 h 4458"/>
                <a:gd name="T28" fmla="*/ 1341 w 4148"/>
                <a:gd name="T29" fmla="*/ 538 h 4458"/>
                <a:gd name="T30" fmla="*/ 1574 w 4148"/>
                <a:gd name="T31" fmla="*/ 306 h 4458"/>
                <a:gd name="T32" fmla="*/ 2127 w 4148"/>
                <a:gd name="T33" fmla="*/ 25 h 4458"/>
                <a:gd name="T34" fmla="*/ 2380 w 4148"/>
                <a:gd name="T35" fmla="*/ 238 h 4458"/>
                <a:gd name="T36" fmla="*/ 2727 w 4148"/>
                <a:gd name="T37" fmla="*/ 432 h 4458"/>
                <a:gd name="T38" fmla="*/ 2856 w 4148"/>
                <a:gd name="T39" fmla="*/ 412 h 4458"/>
                <a:gd name="T40" fmla="*/ 3192 w 4148"/>
                <a:gd name="T41" fmla="*/ 413 h 4458"/>
                <a:gd name="T42" fmla="*/ 3625 w 4148"/>
                <a:gd name="T43" fmla="*/ 1045 h 4458"/>
                <a:gd name="T44" fmla="*/ 3668 w 4148"/>
                <a:gd name="T45" fmla="*/ 1223 h 4458"/>
                <a:gd name="T46" fmla="*/ 3937 w 4148"/>
                <a:gd name="T47" fmla="*/ 1859 h 4458"/>
                <a:gd name="T48" fmla="*/ 4146 w 4148"/>
                <a:gd name="T49" fmla="*/ 2518 h 4458"/>
                <a:gd name="T50" fmla="*/ 3830 w 4148"/>
                <a:gd name="T51" fmla="*/ 3265 h 4458"/>
                <a:gd name="T52" fmla="*/ 3225 w 4148"/>
                <a:gd name="T53" fmla="*/ 3740 h 4458"/>
                <a:gd name="T54" fmla="*/ 2614 w 4148"/>
                <a:gd name="T55" fmla="*/ 4258 h 4458"/>
                <a:gd name="T56" fmla="*/ 2342 w 4148"/>
                <a:gd name="T57" fmla="*/ 4420 h 4458"/>
                <a:gd name="T58" fmla="*/ 2135 w 4148"/>
                <a:gd name="T59" fmla="*/ 4456 h 4458"/>
                <a:gd name="T60" fmla="*/ 2856 w 4148"/>
                <a:gd name="T61" fmla="*/ 413 h 4458"/>
                <a:gd name="T62" fmla="*/ 2727 w 4148"/>
                <a:gd name="T63" fmla="*/ 433 h 4458"/>
                <a:gd name="T64" fmla="*/ 2379 w 4148"/>
                <a:gd name="T65" fmla="*/ 238 h 4458"/>
                <a:gd name="T66" fmla="*/ 2127 w 4148"/>
                <a:gd name="T67" fmla="*/ 25 h 4458"/>
                <a:gd name="T68" fmla="*/ 1575 w 4148"/>
                <a:gd name="T69" fmla="*/ 307 h 4458"/>
                <a:gd name="T70" fmla="*/ 1341 w 4148"/>
                <a:gd name="T71" fmla="*/ 539 h 4458"/>
                <a:gd name="T72" fmla="*/ 1059 w 4148"/>
                <a:gd name="T73" fmla="*/ 577 h 4458"/>
                <a:gd name="T74" fmla="*/ 884 w 4148"/>
                <a:gd name="T75" fmla="*/ 578 h 4458"/>
                <a:gd name="T76" fmla="*/ 632 w 4148"/>
                <a:gd name="T77" fmla="*/ 773 h 4458"/>
                <a:gd name="T78" fmla="*/ 508 w 4148"/>
                <a:gd name="T79" fmla="*/ 1002 h 4458"/>
                <a:gd name="T80" fmla="*/ 480 w 4148"/>
                <a:gd name="T81" fmla="*/ 1377 h 4458"/>
                <a:gd name="T82" fmla="*/ 483 w 4148"/>
                <a:gd name="T83" fmla="*/ 1612 h 4458"/>
                <a:gd name="T84" fmla="*/ 327 w 4148"/>
                <a:gd name="T85" fmla="*/ 1855 h 4458"/>
                <a:gd name="T86" fmla="*/ 68 w 4148"/>
                <a:gd name="T87" fmla="*/ 2156 h 4458"/>
                <a:gd name="T88" fmla="*/ 12 w 4148"/>
                <a:gd name="T89" fmla="*/ 2840 h 4458"/>
                <a:gd name="T90" fmla="*/ 149 w 4148"/>
                <a:gd name="T91" fmla="*/ 3248 h 4458"/>
                <a:gd name="T92" fmla="*/ 847 w 4148"/>
                <a:gd name="T93" fmla="*/ 3820 h 4458"/>
                <a:gd name="T94" fmla="*/ 1117 w 4148"/>
                <a:gd name="T95" fmla="*/ 3931 h 4458"/>
                <a:gd name="T96" fmla="*/ 1604 w 4148"/>
                <a:gd name="T97" fmla="*/ 4242 h 4458"/>
                <a:gd name="T98" fmla="*/ 2135 w 4148"/>
                <a:gd name="T99" fmla="*/ 4455 h 4458"/>
                <a:gd name="T100" fmla="*/ 2525 w 4148"/>
                <a:gd name="T101" fmla="*/ 4320 h 4458"/>
                <a:gd name="T102" fmla="*/ 2928 w 4148"/>
                <a:gd name="T103" fmla="*/ 3992 h 4458"/>
                <a:gd name="T104" fmla="*/ 3416 w 4148"/>
                <a:gd name="T105" fmla="*/ 3600 h 4458"/>
                <a:gd name="T106" fmla="*/ 4103 w 4148"/>
                <a:gd name="T107" fmla="*/ 2789 h 4458"/>
                <a:gd name="T108" fmla="*/ 4110 w 4148"/>
                <a:gd name="T109" fmla="*/ 2245 h 4458"/>
                <a:gd name="T110" fmla="*/ 3908 w 4148"/>
                <a:gd name="T111" fmla="*/ 1806 h 4458"/>
                <a:gd name="T112" fmla="*/ 3632 w 4148"/>
                <a:gd name="T113" fmla="*/ 1082 h 4458"/>
                <a:gd name="T114" fmla="*/ 3408 w 4148"/>
                <a:gd name="T115" fmla="*/ 539 h 4458"/>
                <a:gd name="T116" fmla="*/ 3029 w 4148"/>
                <a:gd name="T117" fmla="*/ 392 h 4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8" h="4458">
                  <a:moveTo>
                    <a:pt x="2135" y="4456"/>
                  </a:moveTo>
                  <a:cubicBezTo>
                    <a:pt x="2040" y="4451"/>
                    <a:pt x="1946" y="4427"/>
                    <a:pt x="1847" y="4383"/>
                  </a:cubicBezTo>
                  <a:cubicBezTo>
                    <a:pt x="1800" y="4362"/>
                    <a:pt x="1723" y="4325"/>
                    <a:pt x="1604" y="4242"/>
                  </a:cubicBezTo>
                  <a:cubicBezTo>
                    <a:pt x="1570" y="4219"/>
                    <a:pt x="1536" y="4195"/>
                    <a:pt x="1504" y="4171"/>
                  </a:cubicBezTo>
                  <a:cubicBezTo>
                    <a:pt x="1386" y="4087"/>
                    <a:pt x="1265" y="4000"/>
                    <a:pt x="1117" y="3931"/>
                  </a:cubicBezTo>
                  <a:cubicBezTo>
                    <a:pt x="1068" y="3909"/>
                    <a:pt x="1018" y="3889"/>
                    <a:pt x="966" y="3869"/>
                  </a:cubicBezTo>
                  <a:cubicBezTo>
                    <a:pt x="927" y="3854"/>
                    <a:pt x="887" y="3838"/>
                    <a:pt x="847" y="3821"/>
                  </a:cubicBezTo>
                  <a:cubicBezTo>
                    <a:pt x="702" y="3758"/>
                    <a:pt x="569" y="3679"/>
                    <a:pt x="452" y="3586"/>
                  </a:cubicBezTo>
                  <a:cubicBezTo>
                    <a:pt x="326" y="3485"/>
                    <a:pt x="223" y="3372"/>
                    <a:pt x="148" y="3249"/>
                  </a:cubicBezTo>
                  <a:cubicBezTo>
                    <a:pt x="112" y="3188"/>
                    <a:pt x="82" y="3125"/>
                    <a:pt x="60" y="3063"/>
                  </a:cubicBezTo>
                  <a:cubicBezTo>
                    <a:pt x="37" y="2995"/>
                    <a:pt x="21" y="2922"/>
                    <a:pt x="11" y="2840"/>
                  </a:cubicBezTo>
                  <a:cubicBezTo>
                    <a:pt x="1" y="2755"/>
                    <a:pt x="0" y="2671"/>
                    <a:pt x="0" y="2615"/>
                  </a:cubicBezTo>
                  <a:cubicBezTo>
                    <a:pt x="0" y="2463"/>
                    <a:pt x="8" y="2302"/>
                    <a:pt x="68" y="2155"/>
                  </a:cubicBezTo>
                  <a:cubicBezTo>
                    <a:pt x="103" y="2068"/>
                    <a:pt x="160" y="1985"/>
                    <a:pt x="231" y="1915"/>
                  </a:cubicBezTo>
                  <a:cubicBezTo>
                    <a:pt x="257" y="1890"/>
                    <a:pt x="292" y="1872"/>
                    <a:pt x="327" y="1854"/>
                  </a:cubicBezTo>
                  <a:cubicBezTo>
                    <a:pt x="368" y="1833"/>
                    <a:pt x="407" y="1813"/>
                    <a:pt x="430" y="1783"/>
                  </a:cubicBezTo>
                  <a:cubicBezTo>
                    <a:pt x="459" y="1743"/>
                    <a:pt x="476" y="1687"/>
                    <a:pt x="482" y="1612"/>
                  </a:cubicBezTo>
                  <a:cubicBezTo>
                    <a:pt x="488" y="1545"/>
                    <a:pt x="484" y="1469"/>
                    <a:pt x="480" y="1396"/>
                  </a:cubicBezTo>
                  <a:cubicBezTo>
                    <a:pt x="480" y="1389"/>
                    <a:pt x="479" y="1383"/>
                    <a:pt x="479" y="1377"/>
                  </a:cubicBezTo>
                  <a:cubicBezTo>
                    <a:pt x="475" y="1303"/>
                    <a:pt x="474" y="1238"/>
                    <a:pt x="477" y="1183"/>
                  </a:cubicBezTo>
                  <a:cubicBezTo>
                    <a:pt x="480" y="1118"/>
                    <a:pt x="488" y="1065"/>
                    <a:pt x="500" y="1026"/>
                  </a:cubicBezTo>
                  <a:cubicBezTo>
                    <a:pt x="503" y="1018"/>
                    <a:pt x="505" y="1010"/>
                    <a:pt x="508" y="1002"/>
                  </a:cubicBezTo>
                  <a:cubicBezTo>
                    <a:pt x="512" y="987"/>
                    <a:pt x="516" y="972"/>
                    <a:pt x="522" y="957"/>
                  </a:cubicBezTo>
                  <a:cubicBezTo>
                    <a:pt x="550" y="885"/>
                    <a:pt x="584" y="827"/>
                    <a:pt x="631" y="772"/>
                  </a:cubicBezTo>
                  <a:cubicBezTo>
                    <a:pt x="673" y="725"/>
                    <a:pt x="723" y="680"/>
                    <a:pt x="795" y="629"/>
                  </a:cubicBezTo>
                  <a:cubicBezTo>
                    <a:pt x="828" y="605"/>
                    <a:pt x="856" y="589"/>
                    <a:pt x="884" y="578"/>
                  </a:cubicBezTo>
                  <a:cubicBezTo>
                    <a:pt x="920" y="563"/>
                    <a:pt x="953" y="558"/>
                    <a:pt x="986" y="561"/>
                  </a:cubicBezTo>
                  <a:cubicBezTo>
                    <a:pt x="1011" y="563"/>
                    <a:pt x="1036" y="569"/>
                    <a:pt x="1060" y="576"/>
                  </a:cubicBezTo>
                  <a:cubicBezTo>
                    <a:pt x="1076" y="580"/>
                    <a:pt x="1093" y="585"/>
                    <a:pt x="1110" y="588"/>
                  </a:cubicBezTo>
                  <a:cubicBezTo>
                    <a:pt x="1185" y="602"/>
                    <a:pt x="1263" y="585"/>
                    <a:pt x="1341" y="538"/>
                  </a:cubicBezTo>
                  <a:cubicBezTo>
                    <a:pt x="1404" y="500"/>
                    <a:pt x="1466" y="443"/>
                    <a:pt x="1525" y="369"/>
                  </a:cubicBezTo>
                  <a:cubicBezTo>
                    <a:pt x="1542" y="349"/>
                    <a:pt x="1558" y="327"/>
                    <a:pt x="1574" y="306"/>
                  </a:cubicBezTo>
                  <a:cubicBezTo>
                    <a:pt x="1658" y="196"/>
                    <a:pt x="1744" y="81"/>
                    <a:pt x="1873" y="32"/>
                  </a:cubicBezTo>
                  <a:cubicBezTo>
                    <a:pt x="1950" y="2"/>
                    <a:pt x="2040" y="0"/>
                    <a:pt x="2127" y="25"/>
                  </a:cubicBezTo>
                  <a:cubicBezTo>
                    <a:pt x="2210" y="48"/>
                    <a:pt x="2283" y="96"/>
                    <a:pt x="2328" y="154"/>
                  </a:cubicBezTo>
                  <a:cubicBezTo>
                    <a:pt x="2348" y="180"/>
                    <a:pt x="2364" y="210"/>
                    <a:pt x="2380" y="238"/>
                  </a:cubicBezTo>
                  <a:cubicBezTo>
                    <a:pt x="2410" y="291"/>
                    <a:pt x="2441" y="347"/>
                    <a:pt x="2502" y="387"/>
                  </a:cubicBezTo>
                  <a:cubicBezTo>
                    <a:pt x="2577" y="436"/>
                    <a:pt x="2676" y="436"/>
                    <a:pt x="2727" y="432"/>
                  </a:cubicBezTo>
                  <a:cubicBezTo>
                    <a:pt x="2747" y="430"/>
                    <a:pt x="2768" y="428"/>
                    <a:pt x="2792" y="424"/>
                  </a:cubicBezTo>
                  <a:cubicBezTo>
                    <a:pt x="2813" y="420"/>
                    <a:pt x="2835" y="416"/>
                    <a:pt x="2856" y="412"/>
                  </a:cubicBezTo>
                  <a:cubicBezTo>
                    <a:pt x="2888" y="406"/>
                    <a:pt x="2917" y="400"/>
                    <a:pt x="2948" y="396"/>
                  </a:cubicBezTo>
                  <a:cubicBezTo>
                    <a:pt x="3031" y="385"/>
                    <a:pt x="3116" y="391"/>
                    <a:pt x="3192" y="413"/>
                  </a:cubicBezTo>
                  <a:cubicBezTo>
                    <a:pt x="3277" y="437"/>
                    <a:pt x="3350" y="479"/>
                    <a:pt x="3409" y="538"/>
                  </a:cubicBezTo>
                  <a:cubicBezTo>
                    <a:pt x="3539" y="670"/>
                    <a:pt x="3583" y="860"/>
                    <a:pt x="3625" y="1045"/>
                  </a:cubicBezTo>
                  <a:cubicBezTo>
                    <a:pt x="3627" y="1057"/>
                    <a:pt x="3630" y="1069"/>
                    <a:pt x="3633" y="1081"/>
                  </a:cubicBezTo>
                  <a:cubicBezTo>
                    <a:pt x="3643" y="1124"/>
                    <a:pt x="3655" y="1174"/>
                    <a:pt x="3668" y="1223"/>
                  </a:cubicBezTo>
                  <a:cubicBezTo>
                    <a:pt x="3717" y="1402"/>
                    <a:pt x="3795" y="1592"/>
                    <a:pt x="3909" y="1805"/>
                  </a:cubicBezTo>
                  <a:cubicBezTo>
                    <a:pt x="3918" y="1823"/>
                    <a:pt x="3928" y="1841"/>
                    <a:pt x="3937" y="1859"/>
                  </a:cubicBezTo>
                  <a:cubicBezTo>
                    <a:pt x="4003" y="1981"/>
                    <a:pt x="4072" y="2108"/>
                    <a:pt x="4111" y="2244"/>
                  </a:cubicBezTo>
                  <a:cubicBezTo>
                    <a:pt x="4136" y="2332"/>
                    <a:pt x="4148" y="2425"/>
                    <a:pt x="4146" y="2518"/>
                  </a:cubicBezTo>
                  <a:cubicBezTo>
                    <a:pt x="4144" y="2608"/>
                    <a:pt x="4130" y="2700"/>
                    <a:pt x="4104" y="2790"/>
                  </a:cubicBezTo>
                  <a:cubicBezTo>
                    <a:pt x="4053" y="2965"/>
                    <a:pt x="3958" y="3130"/>
                    <a:pt x="3830" y="3265"/>
                  </a:cubicBezTo>
                  <a:cubicBezTo>
                    <a:pt x="3708" y="3395"/>
                    <a:pt x="3560" y="3500"/>
                    <a:pt x="3416" y="3601"/>
                  </a:cubicBezTo>
                  <a:cubicBezTo>
                    <a:pt x="3353" y="3646"/>
                    <a:pt x="3287" y="3693"/>
                    <a:pt x="3225" y="3740"/>
                  </a:cubicBezTo>
                  <a:cubicBezTo>
                    <a:pt x="3122" y="3820"/>
                    <a:pt x="3024" y="3908"/>
                    <a:pt x="2929" y="3992"/>
                  </a:cubicBezTo>
                  <a:cubicBezTo>
                    <a:pt x="2827" y="4083"/>
                    <a:pt x="2722" y="4176"/>
                    <a:pt x="2614" y="4258"/>
                  </a:cubicBezTo>
                  <a:cubicBezTo>
                    <a:pt x="2584" y="4280"/>
                    <a:pt x="2554" y="4301"/>
                    <a:pt x="2525" y="4321"/>
                  </a:cubicBezTo>
                  <a:cubicBezTo>
                    <a:pt x="2459" y="4366"/>
                    <a:pt x="2399" y="4398"/>
                    <a:pt x="2342" y="4420"/>
                  </a:cubicBezTo>
                  <a:cubicBezTo>
                    <a:pt x="2278" y="4444"/>
                    <a:pt x="2218" y="4456"/>
                    <a:pt x="2158" y="4456"/>
                  </a:cubicBezTo>
                  <a:cubicBezTo>
                    <a:pt x="2150" y="4456"/>
                    <a:pt x="2143" y="4456"/>
                    <a:pt x="2135" y="4456"/>
                  </a:cubicBezTo>
                  <a:moveTo>
                    <a:pt x="2948" y="397"/>
                  </a:moveTo>
                  <a:cubicBezTo>
                    <a:pt x="2917" y="401"/>
                    <a:pt x="2888" y="406"/>
                    <a:pt x="2856" y="413"/>
                  </a:cubicBezTo>
                  <a:cubicBezTo>
                    <a:pt x="2835" y="417"/>
                    <a:pt x="2814" y="421"/>
                    <a:pt x="2792" y="424"/>
                  </a:cubicBezTo>
                  <a:cubicBezTo>
                    <a:pt x="2768" y="428"/>
                    <a:pt x="2747" y="431"/>
                    <a:pt x="2727" y="433"/>
                  </a:cubicBezTo>
                  <a:cubicBezTo>
                    <a:pt x="2638" y="440"/>
                    <a:pt x="2557" y="424"/>
                    <a:pt x="2501" y="388"/>
                  </a:cubicBezTo>
                  <a:cubicBezTo>
                    <a:pt x="2440" y="348"/>
                    <a:pt x="2409" y="292"/>
                    <a:pt x="2379" y="238"/>
                  </a:cubicBezTo>
                  <a:cubicBezTo>
                    <a:pt x="2364" y="210"/>
                    <a:pt x="2347" y="181"/>
                    <a:pt x="2327" y="155"/>
                  </a:cubicBezTo>
                  <a:cubicBezTo>
                    <a:pt x="2283" y="96"/>
                    <a:pt x="2209" y="49"/>
                    <a:pt x="2127" y="25"/>
                  </a:cubicBezTo>
                  <a:cubicBezTo>
                    <a:pt x="2040" y="0"/>
                    <a:pt x="1950" y="3"/>
                    <a:pt x="1873" y="32"/>
                  </a:cubicBezTo>
                  <a:cubicBezTo>
                    <a:pt x="1745" y="82"/>
                    <a:pt x="1658" y="196"/>
                    <a:pt x="1575" y="307"/>
                  </a:cubicBezTo>
                  <a:cubicBezTo>
                    <a:pt x="1559" y="328"/>
                    <a:pt x="1542" y="349"/>
                    <a:pt x="1526" y="370"/>
                  </a:cubicBezTo>
                  <a:cubicBezTo>
                    <a:pt x="1467" y="444"/>
                    <a:pt x="1405" y="501"/>
                    <a:pt x="1341" y="539"/>
                  </a:cubicBezTo>
                  <a:cubicBezTo>
                    <a:pt x="1263" y="586"/>
                    <a:pt x="1185" y="603"/>
                    <a:pt x="1109" y="589"/>
                  </a:cubicBezTo>
                  <a:cubicBezTo>
                    <a:pt x="1093" y="586"/>
                    <a:pt x="1076" y="581"/>
                    <a:pt x="1059" y="577"/>
                  </a:cubicBezTo>
                  <a:cubicBezTo>
                    <a:pt x="1036" y="570"/>
                    <a:pt x="1011" y="563"/>
                    <a:pt x="986" y="561"/>
                  </a:cubicBezTo>
                  <a:cubicBezTo>
                    <a:pt x="953" y="558"/>
                    <a:pt x="920" y="564"/>
                    <a:pt x="884" y="578"/>
                  </a:cubicBezTo>
                  <a:cubicBezTo>
                    <a:pt x="857" y="590"/>
                    <a:pt x="829" y="606"/>
                    <a:pt x="796" y="629"/>
                  </a:cubicBezTo>
                  <a:cubicBezTo>
                    <a:pt x="724" y="681"/>
                    <a:pt x="673" y="725"/>
                    <a:pt x="632" y="773"/>
                  </a:cubicBezTo>
                  <a:cubicBezTo>
                    <a:pt x="585" y="827"/>
                    <a:pt x="550" y="886"/>
                    <a:pt x="523" y="958"/>
                  </a:cubicBezTo>
                  <a:cubicBezTo>
                    <a:pt x="517" y="972"/>
                    <a:pt x="513" y="987"/>
                    <a:pt x="508" y="1002"/>
                  </a:cubicBezTo>
                  <a:cubicBezTo>
                    <a:pt x="506" y="1010"/>
                    <a:pt x="503" y="1018"/>
                    <a:pt x="501" y="1027"/>
                  </a:cubicBezTo>
                  <a:cubicBezTo>
                    <a:pt x="478" y="1098"/>
                    <a:pt x="471" y="1216"/>
                    <a:pt x="480" y="1377"/>
                  </a:cubicBezTo>
                  <a:cubicBezTo>
                    <a:pt x="480" y="1383"/>
                    <a:pt x="481" y="1389"/>
                    <a:pt x="481" y="1395"/>
                  </a:cubicBezTo>
                  <a:cubicBezTo>
                    <a:pt x="485" y="1469"/>
                    <a:pt x="489" y="1545"/>
                    <a:pt x="483" y="1612"/>
                  </a:cubicBezTo>
                  <a:cubicBezTo>
                    <a:pt x="477" y="1688"/>
                    <a:pt x="460" y="1744"/>
                    <a:pt x="430" y="1783"/>
                  </a:cubicBezTo>
                  <a:cubicBezTo>
                    <a:pt x="408" y="1814"/>
                    <a:pt x="369" y="1834"/>
                    <a:pt x="327" y="1855"/>
                  </a:cubicBezTo>
                  <a:cubicBezTo>
                    <a:pt x="293" y="1873"/>
                    <a:pt x="257" y="1891"/>
                    <a:pt x="231" y="1916"/>
                  </a:cubicBezTo>
                  <a:cubicBezTo>
                    <a:pt x="160" y="1985"/>
                    <a:pt x="104" y="2068"/>
                    <a:pt x="68" y="2156"/>
                  </a:cubicBezTo>
                  <a:cubicBezTo>
                    <a:pt x="8" y="2302"/>
                    <a:pt x="0" y="2463"/>
                    <a:pt x="1" y="2615"/>
                  </a:cubicBezTo>
                  <a:cubicBezTo>
                    <a:pt x="1" y="2671"/>
                    <a:pt x="2" y="2755"/>
                    <a:pt x="12" y="2840"/>
                  </a:cubicBezTo>
                  <a:cubicBezTo>
                    <a:pt x="22" y="2922"/>
                    <a:pt x="38" y="2995"/>
                    <a:pt x="61" y="3062"/>
                  </a:cubicBezTo>
                  <a:cubicBezTo>
                    <a:pt x="83" y="3125"/>
                    <a:pt x="112" y="3188"/>
                    <a:pt x="149" y="3248"/>
                  </a:cubicBezTo>
                  <a:cubicBezTo>
                    <a:pt x="224" y="3371"/>
                    <a:pt x="326" y="3485"/>
                    <a:pt x="453" y="3586"/>
                  </a:cubicBezTo>
                  <a:cubicBezTo>
                    <a:pt x="569" y="3679"/>
                    <a:pt x="702" y="3757"/>
                    <a:pt x="847" y="3820"/>
                  </a:cubicBezTo>
                  <a:cubicBezTo>
                    <a:pt x="887" y="3837"/>
                    <a:pt x="927" y="3853"/>
                    <a:pt x="966" y="3868"/>
                  </a:cubicBezTo>
                  <a:cubicBezTo>
                    <a:pt x="1019" y="3889"/>
                    <a:pt x="1068" y="3908"/>
                    <a:pt x="1117" y="3931"/>
                  </a:cubicBezTo>
                  <a:cubicBezTo>
                    <a:pt x="1265" y="3999"/>
                    <a:pt x="1387" y="4086"/>
                    <a:pt x="1504" y="4171"/>
                  </a:cubicBezTo>
                  <a:cubicBezTo>
                    <a:pt x="1537" y="4194"/>
                    <a:pt x="1571" y="4218"/>
                    <a:pt x="1604" y="4242"/>
                  </a:cubicBezTo>
                  <a:cubicBezTo>
                    <a:pt x="1661" y="4281"/>
                    <a:pt x="1749" y="4339"/>
                    <a:pt x="1847" y="4383"/>
                  </a:cubicBezTo>
                  <a:cubicBezTo>
                    <a:pt x="1946" y="4426"/>
                    <a:pt x="2040" y="4450"/>
                    <a:pt x="2135" y="4455"/>
                  </a:cubicBezTo>
                  <a:cubicBezTo>
                    <a:pt x="2203" y="4458"/>
                    <a:pt x="2270" y="4446"/>
                    <a:pt x="2342" y="4419"/>
                  </a:cubicBezTo>
                  <a:cubicBezTo>
                    <a:pt x="2399" y="4397"/>
                    <a:pt x="2459" y="4365"/>
                    <a:pt x="2525" y="4320"/>
                  </a:cubicBezTo>
                  <a:cubicBezTo>
                    <a:pt x="2554" y="4301"/>
                    <a:pt x="2584" y="4280"/>
                    <a:pt x="2613" y="4257"/>
                  </a:cubicBezTo>
                  <a:cubicBezTo>
                    <a:pt x="2722" y="4176"/>
                    <a:pt x="2827" y="4082"/>
                    <a:pt x="2928" y="3992"/>
                  </a:cubicBezTo>
                  <a:cubicBezTo>
                    <a:pt x="3023" y="3907"/>
                    <a:pt x="3121" y="3819"/>
                    <a:pt x="3224" y="3740"/>
                  </a:cubicBezTo>
                  <a:cubicBezTo>
                    <a:pt x="3287" y="3692"/>
                    <a:pt x="3352" y="3645"/>
                    <a:pt x="3416" y="3600"/>
                  </a:cubicBezTo>
                  <a:cubicBezTo>
                    <a:pt x="3559" y="3499"/>
                    <a:pt x="3707" y="3394"/>
                    <a:pt x="3829" y="3265"/>
                  </a:cubicBezTo>
                  <a:cubicBezTo>
                    <a:pt x="3957" y="3129"/>
                    <a:pt x="4052" y="2965"/>
                    <a:pt x="4103" y="2789"/>
                  </a:cubicBezTo>
                  <a:cubicBezTo>
                    <a:pt x="4129" y="2700"/>
                    <a:pt x="4143" y="2608"/>
                    <a:pt x="4145" y="2518"/>
                  </a:cubicBezTo>
                  <a:cubicBezTo>
                    <a:pt x="4147" y="2425"/>
                    <a:pt x="4135" y="2333"/>
                    <a:pt x="4110" y="2245"/>
                  </a:cubicBezTo>
                  <a:cubicBezTo>
                    <a:pt x="4071" y="2108"/>
                    <a:pt x="4003" y="1981"/>
                    <a:pt x="3937" y="1859"/>
                  </a:cubicBezTo>
                  <a:cubicBezTo>
                    <a:pt x="3927" y="1841"/>
                    <a:pt x="3918" y="1824"/>
                    <a:pt x="3908" y="1806"/>
                  </a:cubicBezTo>
                  <a:cubicBezTo>
                    <a:pt x="3795" y="1593"/>
                    <a:pt x="3716" y="1402"/>
                    <a:pt x="3667" y="1224"/>
                  </a:cubicBezTo>
                  <a:cubicBezTo>
                    <a:pt x="3654" y="1174"/>
                    <a:pt x="3642" y="1124"/>
                    <a:pt x="3632" y="1082"/>
                  </a:cubicBezTo>
                  <a:cubicBezTo>
                    <a:pt x="3629" y="1069"/>
                    <a:pt x="3627" y="1057"/>
                    <a:pt x="3624" y="1045"/>
                  </a:cubicBezTo>
                  <a:cubicBezTo>
                    <a:pt x="3582" y="861"/>
                    <a:pt x="3539" y="670"/>
                    <a:pt x="3408" y="539"/>
                  </a:cubicBezTo>
                  <a:cubicBezTo>
                    <a:pt x="3349" y="480"/>
                    <a:pt x="3276" y="437"/>
                    <a:pt x="3192" y="413"/>
                  </a:cubicBezTo>
                  <a:cubicBezTo>
                    <a:pt x="3140" y="399"/>
                    <a:pt x="3085" y="392"/>
                    <a:pt x="3029" y="392"/>
                  </a:cubicBezTo>
                  <a:cubicBezTo>
                    <a:pt x="3002" y="392"/>
                    <a:pt x="2975" y="393"/>
                    <a:pt x="2948" y="3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53" name="Freeform 40">
              <a:extLst>
                <a:ext uri="{FF2B5EF4-FFF2-40B4-BE49-F238E27FC236}">
                  <a16:creationId xmlns:a16="http://schemas.microsoft.com/office/drawing/2014/main" id="{C333386E-AD68-44A1-98E8-E1EB7ED88DAC}"/>
                </a:ext>
              </a:extLst>
            </p:cNvPr>
            <p:cNvSpPr>
              <a:spLocks noEditPoints="1"/>
            </p:cNvSpPr>
            <p:nvPr/>
          </p:nvSpPr>
          <p:spPr bwMode="auto">
            <a:xfrm>
              <a:off x="4152" y="545"/>
              <a:ext cx="3150" cy="3431"/>
            </a:xfrm>
            <a:custGeom>
              <a:avLst/>
              <a:gdLst>
                <a:gd name="T0" fmla="*/ 1879 w 4256"/>
                <a:gd name="T1" fmla="*/ 4551 h 4636"/>
                <a:gd name="T2" fmla="*/ 1544 w 4256"/>
                <a:gd name="T3" fmla="*/ 4319 h 4636"/>
                <a:gd name="T4" fmla="*/ 980 w 4256"/>
                <a:gd name="T5" fmla="*/ 3979 h 4636"/>
                <a:gd name="T6" fmla="*/ 465 w 4256"/>
                <a:gd name="T7" fmla="*/ 3699 h 4636"/>
                <a:gd name="T8" fmla="*/ 59 w 4256"/>
                <a:gd name="T9" fmla="*/ 3161 h 4636"/>
                <a:gd name="T10" fmla="*/ 13 w 4256"/>
                <a:gd name="T11" fmla="*/ 2457 h 4636"/>
                <a:gd name="T12" fmla="*/ 240 w 4256"/>
                <a:gd name="T13" fmla="*/ 1976 h 4636"/>
                <a:gd name="T14" fmla="*/ 449 w 4256"/>
                <a:gd name="T15" fmla="*/ 1842 h 4636"/>
                <a:gd name="T16" fmla="*/ 495 w 4256"/>
                <a:gd name="T17" fmla="*/ 1437 h 4636"/>
                <a:gd name="T18" fmla="*/ 503 w 4256"/>
                <a:gd name="T19" fmla="*/ 1075 h 4636"/>
                <a:gd name="T20" fmla="*/ 522 w 4256"/>
                <a:gd name="T21" fmla="*/ 1004 h 4636"/>
                <a:gd name="T22" fmla="*/ 782 w 4256"/>
                <a:gd name="T23" fmla="*/ 650 h 4636"/>
                <a:gd name="T24" fmla="*/ 979 w 4256"/>
                <a:gd name="T25" fmla="*/ 578 h 4636"/>
                <a:gd name="T26" fmla="*/ 1106 w 4256"/>
                <a:gd name="T27" fmla="*/ 609 h 4636"/>
                <a:gd name="T28" fmla="*/ 1535 w 4256"/>
                <a:gd name="T29" fmla="*/ 383 h 4636"/>
                <a:gd name="T30" fmla="*/ 1893 w 4256"/>
                <a:gd name="T31" fmla="*/ 31 h 4636"/>
                <a:gd name="T32" fmla="*/ 2362 w 4256"/>
                <a:gd name="T33" fmla="*/ 176 h 4636"/>
                <a:gd name="T34" fmla="*/ 2534 w 4256"/>
                <a:gd name="T35" fmla="*/ 432 h 4636"/>
                <a:gd name="T36" fmla="*/ 2833 w 4256"/>
                <a:gd name="T37" fmla="*/ 473 h 4636"/>
                <a:gd name="T38" fmla="*/ 2994 w 4256"/>
                <a:gd name="T39" fmla="*/ 441 h 4636"/>
                <a:gd name="T40" fmla="*/ 3474 w 4256"/>
                <a:gd name="T41" fmla="*/ 578 h 4636"/>
                <a:gd name="T42" fmla="*/ 3706 w 4256"/>
                <a:gd name="T43" fmla="*/ 1136 h 4636"/>
                <a:gd name="T44" fmla="*/ 3845 w 4256"/>
                <a:gd name="T45" fmla="*/ 1587 h 4636"/>
                <a:gd name="T46" fmla="*/ 4025 w 4256"/>
                <a:gd name="T47" fmla="*/ 1952 h 4636"/>
                <a:gd name="T48" fmla="*/ 4203 w 4256"/>
                <a:gd name="T49" fmla="*/ 2896 h 4636"/>
                <a:gd name="T50" fmla="*/ 3923 w 4256"/>
                <a:gd name="T51" fmla="*/ 3389 h 4636"/>
                <a:gd name="T52" fmla="*/ 3297 w 4256"/>
                <a:gd name="T53" fmla="*/ 3880 h 4636"/>
                <a:gd name="T54" fmla="*/ 2666 w 4256"/>
                <a:gd name="T55" fmla="*/ 4424 h 4636"/>
                <a:gd name="T56" fmla="*/ 2385 w 4256"/>
                <a:gd name="T57" fmla="*/ 4596 h 4636"/>
                <a:gd name="T58" fmla="*/ 2170 w 4256"/>
                <a:gd name="T59" fmla="*/ 4633 h 4636"/>
                <a:gd name="T60" fmla="*/ 2904 w 4256"/>
                <a:gd name="T61" fmla="*/ 459 h 4636"/>
                <a:gd name="T62" fmla="*/ 2766 w 4256"/>
                <a:gd name="T63" fmla="*/ 483 h 4636"/>
                <a:gd name="T64" fmla="*/ 2412 w 4256"/>
                <a:gd name="T65" fmla="*/ 268 h 4636"/>
                <a:gd name="T66" fmla="*/ 2156 w 4256"/>
                <a:gd name="T67" fmla="*/ 31 h 4636"/>
                <a:gd name="T68" fmla="*/ 1585 w 4256"/>
                <a:gd name="T69" fmla="*/ 318 h 4636"/>
                <a:gd name="T70" fmla="*/ 1346 w 4256"/>
                <a:gd name="T71" fmla="*/ 561 h 4636"/>
                <a:gd name="T72" fmla="*/ 1055 w 4256"/>
                <a:gd name="T73" fmla="*/ 597 h 4636"/>
                <a:gd name="T74" fmla="*/ 873 w 4256"/>
                <a:gd name="T75" fmla="*/ 597 h 4636"/>
                <a:gd name="T76" fmla="*/ 623 w 4256"/>
                <a:gd name="T77" fmla="*/ 807 h 4636"/>
                <a:gd name="T78" fmla="*/ 510 w 4256"/>
                <a:gd name="T79" fmla="*/ 1050 h 4636"/>
                <a:gd name="T80" fmla="*/ 496 w 4256"/>
                <a:gd name="T81" fmla="*/ 1432 h 4636"/>
                <a:gd name="T82" fmla="*/ 503 w 4256"/>
                <a:gd name="T83" fmla="*/ 1665 h 4636"/>
                <a:gd name="T84" fmla="*/ 342 w 4256"/>
                <a:gd name="T85" fmla="*/ 1914 h 4636"/>
                <a:gd name="T86" fmla="*/ 71 w 4256"/>
                <a:gd name="T87" fmla="*/ 2225 h 4636"/>
                <a:gd name="T88" fmla="*/ 1 w 4256"/>
                <a:gd name="T89" fmla="*/ 2698 h 4636"/>
                <a:gd name="T90" fmla="*/ 150 w 4256"/>
                <a:gd name="T91" fmla="*/ 3353 h 4636"/>
                <a:gd name="T92" fmla="*/ 874 w 4256"/>
                <a:gd name="T93" fmla="*/ 3937 h 4636"/>
                <a:gd name="T94" fmla="*/ 1149 w 4256"/>
                <a:gd name="T95" fmla="*/ 4049 h 4636"/>
                <a:gd name="T96" fmla="*/ 1635 w 4256"/>
                <a:gd name="T97" fmla="*/ 4391 h 4636"/>
                <a:gd name="T98" fmla="*/ 2170 w 4256"/>
                <a:gd name="T99" fmla="*/ 4632 h 4636"/>
                <a:gd name="T100" fmla="*/ 2574 w 4256"/>
                <a:gd name="T101" fmla="*/ 4490 h 4636"/>
                <a:gd name="T102" fmla="*/ 2980 w 4256"/>
                <a:gd name="T103" fmla="*/ 4152 h 4636"/>
                <a:gd name="T104" fmla="*/ 3500 w 4256"/>
                <a:gd name="T105" fmla="*/ 3732 h 4636"/>
                <a:gd name="T106" fmla="*/ 4092 w 4256"/>
                <a:gd name="T107" fmla="*/ 3159 h 4636"/>
                <a:gd name="T108" fmla="*/ 4200 w 4256"/>
                <a:gd name="T109" fmla="*/ 2330 h 4636"/>
                <a:gd name="T110" fmla="*/ 3986 w 4256"/>
                <a:gd name="T111" fmla="*/ 1881 h 4636"/>
                <a:gd name="T112" fmla="*/ 3740 w 4256"/>
                <a:gd name="T113" fmla="*/ 1282 h 4636"/>
                <a:gd name="T114" fmla="*/ 3699 w 4256"/>
                <a:gd name="T115" fmla="*/ 1107 h 4636"/>
                <a:gd name="T116" fmla="*/ 3247 w 4256"/>
                <a:gd name="T117" fmla="*/ 453 h 4636"/>
                <a:gd name="T118" fmla="*/ 2994 w 4256"/>
                <a:gd name="T119" fmla="*/ 442 h 4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56" h="4636">
                  <a:moveTo>
                    <a:pt x="2170" y="4633"/>
                  </a:moveTo>
                  <a:cubicBezTo>
                    <a:pt x="2074" y="4627"/>
                    <a:pt x="1978" y="4600"/>
                    <a:pt x="1879" y="4551"/>
                  </a:cubicBezTo>
                  <a:cubicBezTo>
                    <a:pt x="1803" y="4513"/>
                    <a:pt x="1725" y="4463"/>
                    <a:pt x="1635" y="4392"/>
                  </a:cubicBezTo>
                  <a:cubicBezTo>
                    <a:pt x="1604" y="4368"/>
                    <a:pt x="1573" y="4343"/>
                    <a:pt x="1544" y="4319"/>
                  </a:cubicBezTo>
                  <a:cubicBezTo>
                    <a:pt x="1425" y="4223"/>
                    <a:pt x="1302" y="4124"/>
                    <a:pt x="1148" y="4050"/>
                  </a:cubicBezTo>
                  <a:cubicBezTo>
                    <a:pt x="1094" y="4024"/>
                    <a:pt x="1038" y="4002"/>
                    <a:pt x="980" y="3979"/>
                  </a:cubicBezTo>
                  <a:cubicBezTo>
                    <a:pt x="945" y="3966"/>
                    <a:pt x="909" y="3952"/>
                    <a:pt x="874" y="3937"/>
                  </a:cubicBezTo>
                  <a:cubicBezTo>
                    <a:pt x="723" y="3874"/>
                    <a:pt x="585" y="3793"/>
                    <a:pt x="465" y="3699"/>
                  </a:cubicBezTo>
                  <a:cubicBezTo>
                    <a:pt x="332" y="3596"/>
                    <a:pt x="226" y="3479"/>
                    <a:pt x="149" y="3353"/>
                  </a:cubicBezTo>
                  <a:cubicBezTo>
                    <a:pt x="111" y="3291"/>
                    <a:pt x="81" y="3226"/>
                    <a:pt x="59" y="3161"/>
                  </a:cubicBezTo>
                  <a:cubicBezTo>
                    <a:pt x="7" y="3008"/>
                    <a:pt x="0" y="2848"/>
                    <a:pt x="1" y="2698"/>
                  </a:cubicBezTo>
                  <a:cubicBezTo>
                    <a:pt x="1" y="2626"/>
                    <a:pt x="3" y="2542"/>
                    <a:pt x="13" y="2457"/>
                  </a:cubicBezTo>
                  <a:cubicBezTo>
                    <a:pt x="24" y="2369"/>
                    <a:pt x="43" y="2293"/>
                    <a:pt x="71" y="2224"/>
                  </a:cubicBezTo>
                  <a:cubicBezTo>
                    <a:pt x="108" y="2133"/>
                    <a:pt x="166" y="2047"/>
                    <a:pt x="240" y="1976"/>
                  </a:cubicBezTo>
                  <a:cubicBezTo>
                    <a:pt x="267" y="1950"/>
                    <a:pt x="305" y="1932"/>
                    <a:pt x="342" y="1914"/>
                  </a:cubicBezTo>
                  <a:cubicBezTo>
                    <a:pt x="385" y="1893"/>
                    <a:pt x="426" y="1873"/>
                    <a:pt x="449" y="1842"/>
                  </a:cubicBezTo>
                  <a:cubicBezTo>
                    <a:pt x="480" y="1802"/>
                    <a:pt x="497" y="1744"/>
                    <a:pt x="502" y="1665"/>
                  </a:cubicBezTo>
                  <a:cubicBezTo>
                    <a:pt x="506" y="1594"/>
                    <a:pt x="501" y="1514"/>
                    <a:pt x="495" y="1437"/>
                  </a:cubicBezTo>
                  <a:cubicBezTo>
                    <a:pt x="495" y="1432"/>
                    <a:pt x="495" y="1432"/>
                    <a:pt x="495" y="1432"/>
                  </a:cubicBezTo>
                  <a:cubicBezTo>
                    <a:pt x="482" y="1260"/>
                    <a:pt x="485" y="1146"/>
                    <a:pt x="503" y="1075"/>
                  </a:cubicBezTo>
                  <a:cubicBezTo>
                    <a:pt x="506" y="1067"/>
                    <a:pt x="508" y="1058"/>
                    <a:pt x="510" y="1050"/>
                  </a:cubicBezTo>
                  <a:cubicBezTo>
                    <a:pt x="513" y="1035"/>
                    <a:pt x="517" y="1019"/>
                    <a:pt x="522" y="1004"/>
                  </a:cubicBezTo>
                  <a:cubicBezTo>
                    <a:pt x="546" y="928"/>
                    <a:pt x="579" y="863"/>
                    <a:pt x="622" y="806"/>
                  </a:cubicBezTo>
                  <a:cubicBezTo>
                    <a:pt x="663" y="752"/>
                    <a:pt x="714" y="702"/>
                    <a:pt x="782" y="650"/>
                  </a:cubicBezTo>
                  <a:cubicBezTo>
                    <a:pt x="814" y="626"/>
                    <a:pt x="844" y="608"/>
                    <a:pt x="873" y="596"/>
                  </a:cubicBezTo>
                  <a:cubicBezTo>
                    <a:pt x="909" y="581"/>
                    <a:pt x="945" y="575"/>
                    <a:pt x="979" y="578"/>
                  </a:cubicBezTo>
                  <a:cubicBezTo>
                    <a:pt x="1005" y="581"/>
                    <a:pt x="1030" y="589"/>
                    <a:pt x="1055" y="596"/>
                  </a:cubicBezTo>
                  <a:cubicBezTo>
                    <a:pt x="1072" y="601"/>
                    <a:pt x="1089" y="606"/>
                    <a:pt x="1106" y="609"/>
                  </a:cubicBezTo>
                  <a:cubicBezTo>
                    <a:pt x="1185" y="626"/>
                    <a:pt x="1265" y="609"/>
                    <a:pt x="1346" y="560"/>
                  </a:cubicBezTo>
                  <a:cubicBezTo>
                    <a:pt x="1411" y="521"/>
                    <a:pt x="1476" y="460"/>
                    <a:pt x="1535" y="383"/>
                  </a:cubicBezTo>
                  <a:cubicBezTo>
                    <a:pt x="1552" y="362"/>
                    <a:pt x="1568" y="339"/>
                    <a:pt x="1584" y="318"/>
                  </a:cubicBezTo>
                  <a:cubicBezTo>
                    <a:pt x="1670" y="201"/>
                    <a:pt x="1759" y="81"/>
                    <a:pt x="1893" y="31"/>
                  </a:cubicBezTo>
                  <a:cubicBezTo>
                    <a:pt x="1972" y="1"/>
                    <a:pt x="2066" y="0"/>
                    <a:pt x="2156" y="30"/>
                  </a:cubicBezTo>
                  <a:cubicBezTo>
                    <a:pt x="2242" y="58"/>
                    <a:pt x="2317" y="111"/>
                    <a:pt x="2362" y="176"/>
                  </a:cubicBezTo>
                  <a:cubicBezTo>
                    <a:pt x="2382" y="205"/>
                    <a:pt x="2397" y="237"/>
                    <a:pt x="2412" y="267"/>
                  </a:cubicBezTo>
                  <a:cubicBezTo>
                    <a:pt x="2441" y="327"/>
                    <a:pt x="2471" y="388"/>
                    <a:pt x="2534" y="432"/>
                  </a:cubicBezTo>
                  <a:cubicBezTo>
                    <a:pt x="2611" y="486"/>
                    <a:pt x="2713" y="487"/>
                    <a:pt x="2766" y="482"/>
                  </a:cubicBezTo>
                  <a:cubicBezTo>
                    <a:pt x="2787" y="480"/>
                    <a:pt x="2808" y="477"/>
                    <a:pt x="2833" y="473"/>
                  </a:cubicBezTo>
                  <a:cubicBezTo>
                    <a:pt x="2857" y="468"/>
                    <a:pt x="2880" y="463"/>
                    <a:pt x="2903" y="458"/>
                  </a:cubicBezTo>
                  <a:cubicBezTo>
                    <a:pt x="2933" y="452"/>
                    <a:pt x="2964" y="445"/>
                    <a:pt x="2994" y="441"/>
                  </a:cubicBezTo>
                  <a:cubicBezTo>
                    <a:pt x="3080" y="428"/>
                    <a:pt x="3168" y="432"/>
                    <a:pt x="3247" y="453"/>
                  </a:cubicBezTo>
                  <a:cubicBezTo>
                    <a:pt x="3336" y="476"/>
                    <a:pt x="3412" y="518"/>
                    <a:pt x="3474" y="578"/>
                  </a:cubicBezTo>
                  <a:cubicBezTo>
                    <a:pt x="3613" y="714"/>
                    <a:pt x="3657" y="914"/>
                    <a:pt x="3700" y="1107"/>
                  </a:cubicBezTo>
                  <a:cubicBezTo>
                    <a:pt x="3702" y="1116"/>
                    <a:pt x="3704" y="1126"/>
                    <a:pt x="3706" y="1136"/>
                  </a:cubicBezTo>
                  <a:cubicBezTo>
                    <a:pt x="3717" y="1183"/>
                    <a:pt x="3728" y="1233"/>
                    <a:pt x="3741" y="1282"/>
                  </a:cubicBezTo>
                  <a:cubicBezTo>
                    <a:pt x="3767" y="1380"/>
                    <a:pt x="3802" y="1483"/>
                    <a:pt x="3845" y="1587"/>
                  </a:cubicBezTo>
                  <a:cubicBezTo>
                    <a:pt x="3884" y="1681"/>
                    <a:pt x="3932" y="1780"/>
                    <a:pt x="3986" y="1881"/>
                  </a:cubicBezTo>
                  <a:cubicBezTo>
                    <a:pt x="3999" y="1905"/>
                    <a:pt x="4013" y="1929"/>
                    <a:pt x="4025" y="1952"/>
                  </a:cubicBezTo>
                  <a:cubicBezTo>
                    <a:pt x="4092" y="2072"/>
                    <a:pt x="4160" y="2196"/>
                    <a:pt x="4201" y="2330"/>
                  </a:cubicBezTo>
                  <a:cubicBezTo>
                    <a:pt x="4256" y="2508"/>
                    <a:pt x="4256" y="2704"/>
                    <a:pt x="4203" y="2896"/>
                  </a:cubicBezTo>
                  <a:cubicBezTo>
                    <a:pt x="4177" y="2987"/>
                    <a:pt x="4140" y="3075"/>
                    <a:pt x="4092" y="3159"/>
                  </a:cubicBezTo>
                  <a:cubicBezTo>
                    <a:pt x="4045" y="3243"/>
                    <a:pt x="3988" y="3320"/>
                    <a:pt x="3923" y="3389"/>
                  </a:cubicBezTo>
                  <a:cubicBezTo>
                    <a:pt x="3799" y="3521"/>
                    <a:pt x="3647" y="3628"/>
                    <a:pt x="3500" y="3732"/>
                  </a:cubicBezTo>
                  <a:cubicBezTo>
                    <a:pt x="3433" y="3780"/>
                    <a:pt x="3363" y="3829"/>
                    <a:pt x="3297" y="3880"/>
                  </a:cubicBezTo>
                  <a:cubicBezTo>
                    <a:pt x="3187" y="3966"/>
                    <a:pt x="3082" y="4061"/>
                    <a:pt x="2981" y="4153"/>
                  </a:cubicBezTo>
                  <a:cubicBezTo>
                    <a:pt x="2879" y="4245"/>
                    <a:pt x="2775" y="4340"/>
                    <a:pt x="2666" y="4424"/>
                  </a:cubicBezTo>
                  <a:cubicBezTo>
                    <a:pt x="2635" y="4447"/>
                    <a:pt x="2605" y="4470"/>
                    <a:pt x="2575" y="4491"/>
                  </a:cubicBezTo>
                  <a:cubicBezTo>
                    <a:pt x="2506" y="4538"/>
                    <a:pt x="2444" y="4573"/>
                    <a:pt x="2385" y="4596"/>
                  </a:cubicBezTo>
                  <a:cubicBezTo>
                    <a:pt x="2320" y="4621"/>
                    <a:pt x="2258" y="4634"/>
                    <a:pt x="2197" y="4634"/>
                  </a:cubicBezTo>
                  <a:cubicBezTo>
                    <a:pt x="2188" y="4634"/>
                    <a:pt x="2179" y="4634"/>
                    <a:pt x="2170" y="4633"/>
                  </a:cubicBezTo>
                  <a:moveTo>
                    <a:pt x="2994" y="442"/>
                  </a:moveTo>
                  <a:cubicBezTo>
                    <a:pt x="2964" y="446"/>
                    <a:pt x="2933" y="453"/>
                    <a:pt x="2904" y="459"/>
                  </a:cubicBezTo>
                  <a:cubicBezTo>
                    <a:pt x="2881" y="464"/>
                    <a:pt x="2857" y="469"/>
                    <a:pt x="2833" y="473"/>
                  </a:cubicBezTo>
                  <a:cubicBezTo>
                    <a:pt x="2808" y="478"/>
                    <a:pt x="2787" y="481"/>
                    <a:pt x="2766" y="483"/>
                  </a:cubicBezTo>
                  <a:cubicBezTo>
                    <a:pt x="2713" y="487"/>
                    <a:pt x="2611" y="487"/>
                    <a:pt x="2533" y="433"/>
                  </a:cubicBezTo>
                  <a:cubicBezTo>
                    <a:pt x="2471" y="389"/>
                    <a:pt x="2441" y="327"/>
                    <a:pt x="2412" y="268"/>
                  </a:cubicBezTo>
                  <a:cubicBezTo>
                    <a:pt x="2397" y="237"/>
                    <a:pt x="2381" y="205"/>
                    <a:pt x="2361" y="176"/>
                  </a:cubicBezTo>
                  <a:cubicBezTo>
                    <a:pt x="2317" y="112"/>
                    <a:pt x="2242" y="58"/>
                    <a:pt x="2156" y="31"/>
                  </a:cubicBezTo>
                  <a:cubicBezTo>
                    <a:pt x="2066" y="1"/>
                    <a:pt x="1973" y="2"/>
                    <a:pt x="1893" y="31"/>
                  </a:cubicBezTo>
                  <a:cubicBezTo>
                    <a:pt x="1759" y="82"/>
                    <a:pt x="1671" y="202"/>
                    <a:pt x="1585" y="318"/>
                  </a:cubicBezTo>
                  <a:cubicBezTo>
                    <a:pt x="1569" y="340"/>
                    <a:pt x="1552" y="362"/>
                    <a:pt x="1536" y="384"/>
                  </a:cubicBezTo>
                  <a:cubicBezTo>
                    <a:pt x="1477" y="460"/>
                    <a:pt x="1411" y="521"/>
                    <a:pt x="1346" y="561"/>
                  </a:cubicBezTo>
                  <a:cubicBezTo>
                    <a:pt x="1265" y="610"/>
                    <a:pt x="1185" y="626"/>
                    <a:pt x="1106" y="610"/>
                  </a:cubicBezTo>
                  <a:cubicBezTo>
                    <a:pt x="1089" y="607"/>
                    <a:pt x="1071" y="602"/>
                    <a:pt x="1055" y="597"/>
                  </a:cubicBezTo>
                  <a:cubicBezTo>
                    <a:pt x="1030" y="589"/>
                    <a:pt x="1004" y="582"/>
                    <a:pt x="978" y="579"/>
                  </a:cubicBezTo>
                  <a:cubicBezTo>
                    <a:pt x="945" y="576"/>
                    <a:pt x="909" y="581"/>
                    <a:pt x="873" y="597"/>
                  </a:cubicBezTo>
                  <a:cubicBezTo>
                    <a:pt x="844" y="609"/>
                    <a:pt x="815" y="626"/>
                    <a:pt x="782" y="651"/>
                  </a:cubicBezTo>
                  <a:cubicBezTo>
                    <a:pt x="714" y="703"/>
                    <a:pt x="664" y="752"/>
                    <a:pt x="623" y="807"/>
                  </a:cubicBezTo>
                  <a:cubicBezTo>
                    <a:pt x="580" y="864"/>
                    <a:pt x="547" y="928"/>
                    <a:pt x="523" y="1004"/>
                  </a:cubicBezTo>
                  <a:cubicBezTo>
                    <a:pt x="518" y="1019"/>
                    <a:pt x="514" y="1035"/>
                    <a:pt x="510" y="1050"/>
                  </a:cubicBezTo>
                  <a:cubicBezTo>
                    <a:pt x="508" y="1058"/>
                    <a:pt x="506" y="1067"/>
                    <a:pt x="504" y="1076"/>
                  </a:cubicBezTo>
                  <a:cubicBezTo>
                    <a:pt x="486" y="1146"/>
                    <a:pt x="483" y="1260"/>
                    <a:pt x="496" y="1432"/>
                  </a:cubicBezTo>
                  <a:cubicBezTo>
                    <a:pt x="496" y="1437"/>
                    <a:pt x="496" y="1437"/>
                    <a:pt x="496" y="1437"/>
                  </a:cubicBezTo>
                  <a:cubicBezTo>
                    <a:pt x="501" y="1514"/>
                    <a:pt x="507" y="1594"/>
                    <a:pt x="503" y="1665"/>
                  </a:cubicBezTo>
                  <a:cubicBezTo>
                    <a:pt x="498" y="1744"/>
                    <a:pt x="481" y="1802"/>
                    <a:pt x="450" y="1842"/>
                  </a:cubicBezTo>
                  <a:cubicBezTo>
                    <a:pt x="426" y="1874"/>
                    <a:pt x="386" y="1893"/>
                    <a:pt x="342" y="1914"/>
                  </a:cubicBezTo>
                  <a:cubicBezTo>
                    <a:pt x="306" y="1932"/>
                    <a:pt x="268" y="1951"/>
                    <a:pt x="241" y="1977"/>
                  </a:cubicBezTo>
                  <a:cubicBezTo>
                    <a:pt x="167" y="2047"/>
                    <a:pt x="108" y="2133"/>
                    <a:pt x="71" y="2225"/>
                  </a:cubicBezTo>
                  <a:cubicBezTo>
                    <a:pt x="44" y="2293"/>
                    <a:pt x="25" y="2369"/>
                    <a:pt x="14" y="2457"/>
                  </a:cubicBezTo>
                  <a:cubicBezTo>
                    <a:pt x="4" y="2542"/>
                    <a:pt x="2" y="2626"/>
                    <a:pt x="1" y="2698"/>
                  </a:cubicBezTo>
                  <a:cubicBezTo>
                    <a:pt x="1" y="2848"/>
                    <a:pt x="8" y="3007"/>
                    <a:pt x="60" y="3161"/>
                  </a:cubicBezTo>
                  <a:cubicBezTo>
                    <a:pt x="82" y="3226"/>
                    <a:pt x="112" y="3290"/>
                    <a:pt x="150" y="3353"/>
                  </a:cubicBezTo>
                  <a:cubicBezTo>
                    <a:pt x="227" y="3479"/>
                    <a:pt x="333" y="3595"/>
                    <a:pt x="465" y="3699"/>
                  </a:cubicBezTo>
                  <a:cubicBezTo>
                    <a:pt x="586" y="3793"/>
                    <a:pt x="723" y="3873"/>
                    <a:pt x="874" y="3937"/>
                  </a:cubicBezTo>
                  <a:cubicBezTo>
                    <a:pt x="910" y="3952"/>
                    <a:pt x="945" y="3965"/>
                    <a:pt x="980" y="3979"/>
                  </a:cubicBezTo>
                  <a:cubicBezTo>
                    <a:pt x="1039" y="4002"/>
                    <a:pt x="1094" y="4023"/>
                    <a:pt x="1149" y="4049"/>
                  </a:cubicBezTo>
                  <a:cubicBezTo>
                    <a:pt x="1302" y="4123"/>
                    <a:pt x="1425" y="4223"/>
                    <a:pt x="1544" y="4318"/>
                  </a:cubicBezTo>
                  <a:cubicBezTo>
                    <a:pt x="1574" y="4343"/>
                    <a:pt x="1605" y="4367"/>
                    <a:pt x="1635" y="4391"/>
                  </a:cubicBezTo>
                  <a:cubicBezTo>
                    <a:pt x="1726" y="4462"/>
                    <a:pt x="1803" y="4512"/>
                    <a:pt x="1879" y="4550"/>
                  </a:cubicBezTo>
                  <a:cubicBezTo>
                    <a:pt x="1979" y="4600"/>
                    <a:pt x="2074" y="4626"/>
                    <a:pt x="2170" y="4632"/>
                  </a:cubicBezTo>
                  <a:cubicBezTo>
                    <a:pt x="2240" y="4636"/>
                    <a:pt x="2310" y="4624"/>
                    <a:pt x="2385" y="4595"/>
                  </a:cubicBezTo>
                  <a:cubicBezTo>
                    <a:pt x="2444" y="4572"/>
                    <a:pt x="2506" y="4538"/>
                    <a:pt x="2574" y="4490"/>
                  </a:cubicBezTo>
                  <a:cubicBezTo>
                    <a:pt x="2604" y="4469"/>
                    <a:pt x="2635" y="4447"/>
                    <a:pt x="2666" y="4423"/>
                  </a:cubicBezTo>
                  <a:cubicBezTo>
                    <a:pt x="2774" y="4339"/>
                    <a:pt x="2879" y="4244"/>
                    <a:pt x="2980" y="4152"/>
                  </a:cubicBezTo>
                  <a:cubicBezTo>
                    <a:pt x="3082" y="4060"/>
                    <a:pt x="3186" y="3965"/>
                    <a:pt x="3297" y="3879"/>
                  </a:cubicBezTo>
                  <a:cubicBezTo>
                    <a:pt x="3363" y="3828"/>
                    <a:pt x="3433" y="3779"/>
                    <a:pt x="3500" y="3732"/>
                  </a:cubicBezTo>
                  <a:cubicBezTo>
                    <a:pt x="3647" y="3628"/>
                    <a:pt x="3798" y="3521"/>
                    <a:pt x="3923" y="3388"/>
                  </a:cubicBezTo>
                  <a:cubicBezTo>
                    <a:pt x="3988" y="3319"/>
                    <a:pt x="4045" y="3242"/>
                    <a:pt x="4092" y="3159"/>
                  </a:cubicBezTo>
                  <a:cubicBezTo>
                    <a:pt x="4139" y="3075"/>
                    <a:pt x="4176" y="2987"/>
                    <a:pt x="4202" y="2896"/>
                  </a:cubicBezTo>
                  <a:cubicBezTo>
                    <a:pt x="4255" y="2704"/>
                    <a:pt x="4255" y="2508"/>
                    <a:pt x="4200" y="2330"/>
                  </a:cubicBezTo>
                  <a:cubicBezTo>
                    <a:pt x="4159" y="2197"/>
                    <a:pt x="4091" y="2073"/>
                    <a:pt x="4025" y="1953"/>
                  </a:cubicBezTo>
                  <a:cubicBezTo>
                    <a:pt x="4012" y="1929"/>
                    <a:pt x="3999" y="1905"/>
                    <a:pt x="3986" y="1881"/>
                  </a:cubicBezTo>
                  <a:cubicBezTo>
                    <a:pt x="3931" y="1781"/>
                    <a:pt x="3884" y="1682"/>
                    <a:pt x="3844" y="1587"/>
                  </a:cubicBezTo>
                  <a:cubicBezTo>
                    <a:pt x="3801" y="1483"/>
                    <a:pt x="3766" y="1380"/>
                    <a:pt x="3740" y="1282"/>
                  </a:cubicBezTo>
                  <a:cubicBezTo>
                    <a:pt x="3727" y="1233"/>
                    <a:pt x="3716" y="1183"/>
                    <a:pt x="3705" y="1136"/>
                  </a:cubicBezTo>
                  <a:cubicBezTo>
                    <a:pt x="3703" y="1126"/>
                    <a:pt x="3701" y="1117"/>
                    <a:pt x="3699" y="1107"/>
                  </a:cubicBezTo>
                  <a:cubicBezTo>
                    <a:pt x="3656" y="914"/>
                    <a:pt x="3612" y="715"/>
                    <a:pt x="3473" y="579"/>
                  </a:cubicBezTo>
                  <a:cubicBezTo>
                    <a:pt x="3412" y="519"/>
                    <a:pt x="3335" y="476"/>
                    <a:pt x="3247" y="453"/>
                  </a:cubicBezTo>
                  <a:cubicBezTo>
                    <a:pt x="3198" y="441"/>
                    <a:pt x="3146" y="434"/>
                    <a:pt x="3093" y="434"/>
                  </a:cubicBezTo>
                  <a:cubicBezTo>
                    <a:pt x="3060" y="434"/>
                    <a:pt x="3027" y="437"/>
                    <a:pt x="2994" y="4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54" name="Freeform 41">
              <a:extLst>
                <a:ext uri="{FF2B5EF4-FFF2-40B4-BE49-F238E27FC236}">
                  <a16:creationId xmlns:a16="http://schemas.microsoft.com/office/drawing/2014/main" id="{53CA066B-2E42-4F07-933D-BDD637A051B8}"/>
                </a:ext>
              </a:extLst>
            </p:cNvPr>
            <p:cNvSpPr>
              <a:spLocks noEditPoints="1"/>
            </p:cNvSpPr>
            <p:nvPr/>
          </p:nvSpPr>
          <p:spPr bwMode="auto">
            <a:xfrm>
              <a:off x="4115" y="448"/>
              <a:ext cx="3267" cy="3589"/>
            </a:xfrm>
            <a:custGeom>
              <a:avLst/>
              <a:gdLst>
                <a:gd name="T0" fmla="*/ 1667 w 4415"/>
                <a:gd name="T1" fmla="*/ 4579 h 4850"/>
                <a:gd name="T2" fmla="*/ 1182 w 4415"/>
                <a:gd name="T3" fmla="*/ 4207 h 4850"/>
                <a:gd name="T4" fmla="*/ 903 w 4415"/>
                <a:gd name="T5" fmla="*/ 4092 h 4850"/>
                <a:gd name="T6" fmla="*/ 57 w 4415"/>
                <a:gd name="T7" fmla="*/ 3295 h 4850"/>
                <a:gd name="T8" fmla="*/ 74 w 4415"/>
                <a:gd name="T9" fmla="*/ 2327 h 4850"/>
                <a:gd name="T10" fmla="*/ 358 w 4415"/>
                <a:gd name="T11" fmla="*/ 2005 h 4850"/>
                <a:gd name="T12" fmla="*/ 510 w 4415"/>
                <a:gd name="T13" fmla="*/ 1522 h 4850"/>
                <a:gd name="T14" fmla="*/ 512 w 4415"/>
                <a:gd name="T15" fmla="*/ 1133 h 4850"/>
                <a:gd name="T16" fmla="*/ 769 w 4415"/>
                <a:gd name="T17" fmla="*/ 705 h 4850"/>
                <a:gd name="T18" fmla="*/ 1054 w 4415"/>
                <a:gd name="T19" fmla="*/ 648 h 4850"/>
                <a:gd name="T20" fmla="*/ 1546 w 4415"/>
                <a:gd name="T21" fmla="*/ 430 h 4850"/>
                <a:gd name="T22" fmla="*/ 1914 w 4415"/>
                <a:gd name="T23" fmla="*/ 62 h 4850"/>
                <a:gd name="T24" fmla="*/ 2451 w 4415"/>
                <a:gd name="T25" fmla="*/ 331 h 4850"/>
                <a:gd name="T26" fmla="*/ 2808 w 4415"/>
                <a:gd name="T27" fmla="*/ 563 h 4850"/>
                <a:gd name="T28" fmla="*/ 2952 w 4415"/>
                <a:gd name="T29" fmla="*/ 537 h 4850"/>
                <a:gd name="T30" fmla="*/ 3544 w 4415"/>
                <a:gd name="T31" fmla="*/ 651 h 4850"/>
                <a:gd name="T32" fmla="*/ 3785 w 4415"/>
                <a:gd name="T33" fmla="*/ 1224 h 4850"/>
                <a:gd name="T34" fmla="*/ 4069 w 4415"/>
                <a:gd name="T35" fmla="*/ 1990 h 4850"/>
                <a:gd name="T36" fmla="*/ 4297 w 4415"/>
                <a:gd name="T37" fmla="*/ 2449 h 4850"/>
                <a:gd name="T38" fmla="*/ 3589 w 4415"/>
                <a:gd name="T39" fmla="*/ 3901 h 4850"/>
                <a:gd name="T40" fmla="*/ 3038 w 4415"/>
                <a:gd name="T41" fmla="*/ 4351 h 4850"/>
                <a:gd name="T42" fmla="*/ 2629 w 4415"/>
                <a:gd name="T43" fmla="*/ 4698 h 4850"/>
                <a:gd name="T44" fmla="*/ 2208 w 4415"/>
                <a:gd name="T45" fmla="*/ 4848 h 4850"/>
                <a:gd name="T46" fmla="*/ 2954 w 4415"/>
                <a:gd name="T47" fmla="*/ 543 h 4850"/>
                <a:gd name="T48" fmla="*/ 2808 w 4415"/>
                <a:gd name="T49" fmla="*/ 570 h 4850"/>
                <a:gd name="T50" fmla="*/ 2444 w 4415"/>
                <a:gd name="T51" fmla="*/ 334 h 4850"/>
                <a:gd name="T52" fmla="*/ 1917 w 4415"/>
                <a:gd name="T53" fmla="*/ 68 h 4850"/>
                <a:gd name="T54" fmla="*/ 1551 w 4415"/>
                <a:gd name="T55" fmla="*/ 434 h 4850"/>
                <a:gd name="T56" fmla="*/ 1052 w 4415"/>
                <a:gd name="T57" fmla="*/ 654 h 4850"/>
                <a:gd name="T58" fmla="*/ 773 w 4415"/>
                <a:gd name="T59" fmla="*/ 710 h 4850"/>
                <a:gd name="T60" fmla="*/ 518 w 4415"/>
                <a:gd name="T61" fmla="*/ 1134 h 4850"/>
                <a:gd name="T62" fmla="*/ 517 w 4415"/>
                <a:gd name="T63" fmla="*/ 1521 h 4850"/>
                <a:gd name="T64" fmla="*/ 361 w 4415"/>
                <a:gd name="T65" fmla="*/ 2012 h 4850"/>
                <a:gd name="T66" fmla="*/ 80 w 4415"/>
                <a:gd name="T67" fmla="*/ 2329 h 4850"/>
                <a:gd name="T68" fmla="*/ 64 w 4415"/>
                <a:gd name="T69" fmla="*/ 3293 h 4850"/>
                <a:gd name="T70" fmla="*/ 906 w 4415"/>
                <a:gd name="T71" fmla="*/ 4085 h 4850"/>
                <a:gd name="T72" fmla="*/ 1185 w 4415"/>
                <a:gd name="T73" fmla="*/ 4201 h 4850"/>
                <a:gd name="T74" fmla="*/ 1671 w 4415"/>
                <a:gd name="T75" fmla="*/ 4573 h 4850"/>
                <a:gd name="T76" fmla="*/ 2625 w 4415"/>
                <a:gd name="T77" fmla="*/ 4692 h 4850"/>
                <a:gd name="T78" fmla="*/ 3033 w 4415"/>
                <a:gd name="T79" fmla="*/ 4345 h 4850"/>
                <a:gd name="T80" fmla="*/ 3585 w 4415"/>
                <a:gd name="T81" fmla="*/ 3895 h 4850"/>
                <a:gd name="T82" fmla="*/ 4290 w 4415"/>
                <a:gd name="T83" fmla="*/ 2451 h 4850"/>
                <a:gd name="T84" fmla="*/ 4063 w 4415"/>
                <a:gd name="T85" fmla="*/ 1993 h 4850"/>
                <a:gd name="T86" fmla="*/ 3778 w 4415"/>
                <a:gd name="T87" fmla="*/ 1225 h 4850"/>
                <a:gd name="T88" fmla="*/ 3539 w 4415"/>
                <a:gd name="T89" fmla="*/ 656 h 4850"/>
                <a:gd name="T90" fmla="*/ 3043 w 4415"/>
                <a:gd name="T91" fmla="*/ 525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15" h="4850">
                  <a:moveTo>
                    <a:pt x="2208" y="4848"/>
                  </a:moveTo>
                  <a:cubicBezTo>
                    <a:pt x="1985" y="4833"/>
                    <a:pt x="1802" y="4696"/>
                    <a:pt x="1667" y="4579"/>
                  </a:cubicBezTo>
                  <a:cubicBezTo>
                    <a:pt x="1638" y="4554"/>
                    <a:pt x="1610" y="4529"/>
                    <a:pt x="1582" y="4504"/>
                  </a:cubicBezTo>
                  <a:cubicBezTo>
                    <a:pt x="1463" y="4397"/>
                    <a:pt x="1339" y="4286"/>
                    <a:pt x="1182" y="4207"/>
                  </a:cubicBezTo>
                  <a:cubicBezTo>
                    <a:pt x="1122" y="4177"/>
                    <a:pt x="1059" y="4152"/>
                    <a:pt x="997" y="4129"/>
                  </a:cubicBezTo>
                  <a:cubicBezTo>
                    <a:pt x="966" y="4117"/>
                    <a:pt x="935" y="4105"/>
                    <a:pt x="903" y="4092"/>
                  </a:cubicBezTo>
                  <a:cubicBezTo>
                    <a:pt x="568" y="3953"/>
                    <a:pt x="301" y="3741"/>
                    <a:pt x="150" y="3494"/>
                  </a:cubicBezTo>
                  <a:cubicBezTo>
                    <a:pt x="111" y="3429"/>
                    <a:pt x="80" y="3362"/>
                    <a:pt x="57" y="3295"/>
                  </a:cubicBezTo>
                  <a:cubicBezTo>
                    <a:pt x="3" y="3132"/>
                    <a:pt x="0" y="2962"/>
                    <a:pt x="1" y="2816"/>
                  </a:cubicBezTo>
                  <a:cubicBezTo>
                    <a:pt x="3" y="2662"/>
                    <a:pt x="10" y="2484"/>
                    <a:pt x="74" y="2327"/>
                  </a:cubicBezTo>
                  <a:cubicBezTo>
                    <a:pt x="112" y="2231"/>
                    <a:pt x="173" y="2142"/>
                    <a:pt x="251" y="2069"/>
                  </a:cubicBezTo>
                  <a:cubicBezTo>
                    <a:pt x="279" y="2042"/>
                    <a:pt x="319" y="2024"/>
                    <a:pt x="358" y="2005"/>
                  </a:cubicBezTo>
                  <a:cubicBezTo>
                    <a:pt x="403" y="1985"/>
                    <a:pt x="446" y="1965"/>
                    <a:pt x="469" y="1934"/>
                  </a:cubicBezTo>
                  <a:cubicBezTo>
                    <a:pt x="539" y="1844"/>
                    <a:pt x="524" y="1673"/>
                    <a:pt x="510" y="1522"/>
                  </a:cubicBezTo>
                  <a:cubicBezTo>
                    <a:pt x="498" y="1392"/>
                    <a:pt x="488" y="1247"/>
                    <a:pt x="507" y="1159"/>
                  </a:cubicBezTo>
                  <a:cubicBezTo>
                    <a:pt x="508" y="1150"/>
                    <a:pt x="510" y="1142"/>
                    <a:pt x="512" y="1133"/>
                  </a:cubicBezTo>
                  <a:cubicBezTo>
                    <a:pt x="515" y="1117"/>
                    <a:pt x="518" y="1100"/>
                    <a:pt x="522" y="1084"/>
                  </a:cubicBezTo>
                  <a:cubicBezTo>
                    <a:pt x="564" y="926"/>
                    <a:pt x="640" y="809"/>
                    <a:pt x="769" y="705"/>
                  </a:cubicBezTo>
                  <a:cubicBezTo>
                    <a:pt x="842" y="646"/>
                    <a:pt x="909" y="620"/>
                    <a:pt x="974" y="628"/>
                  </a:cubicBezTo>
                  <a:cubicBezTo>
                    <a:pt x="1001" y="631"/>
                    <a:pt x="1028" y="640"/>
                    <a:pt x="1054" y="648"/>
                  </a:cubicBezTo>
                  <a:cubicBezTo>
                    <a:pt x="1071" y="653"/>
                    <a:pt x="1089" y="659"/>
                    <a:pt x="1106" y="663"/>
                  </a:cubicBezTo>
                  <a:cubicBezTo>
                    <a:pt x="1303" y="707"/>
                    <a:pt x="1466" y="536"/>
                    <a:pt x="1546" y="430"/>
                  </a:cubicBezTo>
                  <a:cubicBezTo>
                    <a:pt x="1562" y="408"/>
                    <a:pt x="1579" y="385"/>
                    <a:pt x="1595" y="362"/>
                  </a:cubicBezTo>
                  <a:cubicBezTo>
                    <a:pt x="1683" y="240"/>
                    <a:pt x="1774" y="113"/>
                    <a:pt x="1914" y="62"/>
                  </a:cubicBezTo>
                  <a:cubicBezTo>
                    <a:pt x="2083" y="0"/>
                    <a:pt x="2306" y="77"/>
                    <a:pt x="2401" y="230"/>
                  </a:cubicBezTo>
                  <a:cubicBezTo>
                    <a:pt x="2421" y="262"/>
                    <a:pt x="2436" y="297"/>
                    <a:pt x="2451" y="331"/>
                  </a:cubicBezTo>
                  <a:cubicBezTo>
                    <a:pt x="2478" y="395"/>
                    <a:pt x="2507" y="462"/>
                    <a:pt x="2570" y="509"/>
                  </a:cubicBezTo>
                  <a:cubicBezTo>
                    <a:pt x="2649" y="568"/>
                    <a:pt x="2753" y="568"/>
                    <a:pt x="2808" y="563"/>
                  </a:cubicBezTo>
                  <a:cubicBezTo>
                    <a:pt x="2829" y="561"/>
                    <a:pt x="2851" y="558"/>
                    <a:pt x="2876" y="553"/>
                  </a:cubicBezTo>
                  <a:cubicBezTo>
                    <a:pt x="2902" y="548"/>
                    <a:pt x="2927" y="542"/>
                    <a:pt x="2952" y="537"/>
                  </a:cubicBezTo>
                  <a:cubicBezTo>
                    <a:pt x="2982" y="530"/>
                    <a:pt x="3012" y="523"/>
                    <a:pt x="3042" y="518"/>
                  </a:cubicBezTo>
                  <a:cubicBezTo>
                    <a:pt x="3237" y="484"/>
                    <a:pt x="3420" y="533"/>
                    <a:pt x="3544" y="651"/>
                  </a:cubicBezTo>
                  <a:cubicBezTo>
                    <a:pt x="3692" y="792"/>
                    <a:pt x="3737" y="1001"/>
                    <a:pt x="3780" y="1203"/>
                  </a:cubicBezTo>
                  <a:cubicBezTo>
                    <a:pt x="3785" y="1224"/>
                    <a:pt x="3785" y="1224"/>
                    <a:pt x="3785" y="1224"/>
                  </a:cubicBezTo>
                  <a:cubicBezTo>
                    <a:pt x="3795" y="1272"/>
                    <a:pt x="3807" y="1324"/>
                    <a:pt x="3820" y="1375"/>
                  </a:cubicBezTo>
                  <a:cubicBezTo>
                    <a:pt x="3869" y="1571"/>
                    <a:pt x="3953" y="1778"/>
                    <a:pt x="4069" y="1990"/>
                  </a:cubicBezTo>
                  <a:cubicBezTo>
                    <a:pt x="4086" y="2019"/>
                    <a:pt x="4102" y="2049"/>
                    <a:pt x="4119" y="2078"/>
                  </a:cubicBezTo>
                  <a:cubicBezTo>
                    <a:pt x="4185" y="2196"/>
                    <a:pt x="4254" y="2318"/>
                    <a:pt x="4297" y="2449"/>
                  </a:cubicBezTo>
                  <a:cubicBezTo>
                    <a:pt x="4415" y="2813"/>
                    <a:pt x="4307" y="3245"/>
                    <a:pt x="4022" y="3549"/>
                  </a:cubicBezTo>
                  <a:cubicBezTo>
                    <a:pt x="3894" y="3685"/>
                    <a:pt x="3739" y="3795"/>
                    <a:pt x="3589" y="3901"/>
                  </a:cubicBezTo>
                  <a:cubicBezTo>
                    <a:pt x="3518" y="3951"/>
                    <a:pt x="3444" y="4003"/>
                    <a:pt x="3375" y="4057"/>
                  </a:cubicBezTo>
                  <a:cubicBezTo>
                    <a:pt x="3257" y="4149"/>
                    <a:pt x="3146" y="4251"/>
                    <a:pt x="3038" y="4351"/>
                  </a:cubicBezTo>
                  <a:cubicBezTo>
                    <a:pt x="2937" y="4444"/>
                    <a:pt x="2832" y="4541"/>
                    <a:pt x="2723" y="4627"/>
                  </a:cubicBezTo>
                  <a:cubicBezTo>
                    <a:pt x="2691" y="4652"/>
                    <a:pt x="2660" y="4676"/>
                    <a:pt x="2629" y="4698"/>
                  </a:cubicBezTo>
                  <a:cubicBezTo>
                    <a:pt x="2448" y="4826"/>
                    <a:pt x="2324" y="4850"/>
                    <a:pt x="2241" y="4850"/>
                  </a:cubicBezTo>
                  <a:cubicBezTo>
                    <a:pt x="2229" y="4850"/>
                    <a:pt x="2218" y="4849"/>
                    <a:pt x="2208" y="4848"/>
                  </a:cubicBezTo>
                  <a:moveTo>
                    <a:pt x="3043" y="525"/>
                  </a:moveTo>
                  <a:cubicBezTo>
                    <a:pt x="3013" y="530"/>
                    <a:pt x="2983" y="537"/>
                    <a:pt x="2954" y="543"/>
                  </a:cubicBezTo>
                  <a:cubicBezTo>
                    <a:pt x="2929" y="549"/>
                    <a:pt x="2903" y="555"/>
                    <a:pt x="2877" y="560"/>
                  </a:cubicBezTo>
                  <a:cubicBezTo>
                    <a:pt x="2852" y="565"/>
                    <a:pt x="2829" y="568"/>
                    <a:pt x="2808" y="570"/>
                  </a:cubicBezTo>
                  <a:cubicBezTo>
                    <a:pt x="2753" y="575"/>
                    <a:pt x="2647" y="575"/>
                    <a:pt x="2566" y="515"/>
                  </a:cubicBezTo>
                  <a:cubicBezTo>
                    <a:pt x="2502" y="467"/>
                    <a:pt x="2472" y="399"/>
                    <a:pt x="2444" y="334"/>
                  </a:cubicBezTo>
                  <a:cubicBezTo>
                    <a:pt x="2430" y="300"/>
                    <a:pt x="2415" y="265"/>
                    <a:pt x="2395" y="234"/>
                  </a:cubicBezTo>
                  <a:cubicBezTo>
                    <a:pt x="2302" y="84"/>
                    <a:pt x="2082" y="8"/>
                    <a:pt x="1917" y="68"/>
                  </a:cubicBezTo>
                  <a:cubicBezTo>
                    <a:pt x="1778" y="119"/>
                    <a:pt x="1688" y="245"/>
                    <a:pt x="1601" y="366"/>
                  </a:cubicBezTo>
                  <a:cubicBezTo>
                    <a:pt x="1585" y="389"/>
                    <a:pt x="1568" y="412"/>
                    <a:pt x="1551" y="434"/>
                  </a:cubicBezTo>
                  <a:cubicBezTo>
                    <a:pt x="1471" y="541"/>
                    <a:pt x="1306" y="715"/>
                    <a:pt x="1105" y="670"/>
                  </a:cubicBezTo>
                  <a:cubicBezTo>
                    <a:pt x="1087" y="666"/>
                    <a:pt x="1069" y="660"/>
                    <a:pt x="1052" y="654"/>
                  </a:cubicBezTo>
                  <a:cubicBezTo>
                    <a:pt x="1026" y="646"/>
                    <a:pt x="1000" y="638"/>
                    <a:pt x="973" y="635"/>
                  </a:cubicBezTo>
                  <a:cubicBezTo>
                    <a:pt x="910" y="628"/>
                    <a:pt x="845" y="652"/>
                    <a:pt x="773" y="710"/>
                  </a:cubicBezTo>
                  <a:cubicBezTo>
                    <a:pt x="646" y="814"/>
                    <a:pt x="570" y="930"/>
                    <a:pt x="529" y="1086"/>
                  </a:cubicBezTo>
                  <a:cubicBezTo>
                    <a:pt x="525" y="1102"/>
                    <a:pt x="521" y="1118"/>
                    <a:pt x="518" y="1134"/>
                  </a:cubicBezTo>
                  <a:cubicBezTo>
                    <a:pt x="517" y="1143"/>
                    <a:pt x="515" y="1151"/>
                    <a:pt x="513" y="1160"/>
                  </a:cubicBezTo>
                  <a:cubicBezTo>
                    <a:pt x="495" y="1247"/>
                    <a:pt x="505" y="1392"/>
                    <a:pt x="517" y="1521"/>
                  </a:cubicBezTo>
                  <a:cubicBezTo>
                    <a:pt x="531" y="1674"/>
                    <a:pt x="547" y="1846"/>
                    <a:pt x="475" y="1938"/>
                  </a:cubicBezTo>
                  <a:cubicBezTo>
                    <a:pt x="450" y="1971"/>
                    <a:pt x="407" y="1991"/>
                    <a:pt x="361" y="2012"/>
                  </a:cubicBezTo>
                  <a:cubicBezTo>
                    <a:pt x="323" y="2030"/>
                    <a:pt x="283" y="2048"/>
                    <a:pt x="255" y="2074"/>
                  </a:cubicBezTo>
                  <a:cubicBezTo>
                    <a:pt x="179" y="2147"/>
                    <a:pt x="118" y="2235"/>
                    <a:pt x="80" y="2329"/>
                  </a:cubicBezTo>
                  <a:cubicBezTo>
                    <a:pt x="17" y="2486"/>
                    <a:pt x="10" y="2663"/>
                    <a:pt x="8" y="2816"/>
                  </a:cubicBezTo>
                  <a:cubicBezTo>
                    <a:pt x="7" y="2962"/>
                    <a:pt x="10" y="3130"/>
                    <a:pt x="64" y="3293"/>
                  </a:cubicBezTo>
                  <a:cubicBezTo>
                    <a:pt x="86" y="3360"/>
                    <a:pt x="117" y="3426"/>
                    <a:pt x="156" y="3490"/>
                  </a:cubicBezTo>
                  <a:cubicBezTo>
                    <a:pt x="306" y="3736"/>
                    <a:pt x="572" y="3948"/>
                    <a:pt x="906" y="4085"/>
                  </a:cubicBezTo>
                  <a:cubicBezTo>
                    <a:pt x="937" y="4098"/>
                    <a:pt x="969" y="4110"/>
                    <a:pt x="1000" y="4122"/>
                  </a:cubicBezTo>
                  <a:cubicBezTo>
                    <a:pt x="1062" y="4146"/>
                    <a:pt x="1125" y="4171"/>
                    <a:pt x="1185" y="4201"/>
                  </a:cubicBezTo>
                  <a:cubicBezTo>
                    <a:pt x="1343" y="4280"/>
                    <a:pt x="1467" y="4391"/>
                    <a:pt x="1587" y="4499"/>
                  </a:cubicBezTo>
                  <a:cubicBezTo>
                    <a:pt x="1615" y="4523"/>
                    <a:pt x="1643" y="4549"/>
                    <a:pt x="1671" y="4573"/>
                  </a:cubicBezTo>
                  <a:cubicBezTo>
                    <a:pt x="1805" y="4690"/>
                    <a:pt x="1988" y="4826"/>
                    <a:pt x="2209" y="4842"/>
                  </a:cubicBezTo>
                  <a:cubicBezTo>
                    <a:pt x="2289" y="4847"/>
                    <a:pt x="2420" y="4838"/>
                    <a:pt x="2625" y="4692"/>
                  </a:cubicBezTo>
                  <a:cubicBezTo>
                    <a:pt x="2655" y="4670"/>
                    <a:pt x="2687" y="4646"/>
                    <a:pt x="2719" y="4621"/>
                  </a:cubicBezTo>
                  <a:cubicBezTo>
                    <a:pt x="2827" y="4535"/>
                    <a:pt x="2932" y="4439"/>
                    <a:pt x="3033" y="4345"/>
                  </a:cubicBezTo>
                  <a:cubicBezTo>
                    <a:pt x="3141" y="4246"/>
                    <a:pt x="3252" y="4143"/>
                    <a:pt x="3370" y="4051"/>
                  </a:cubicBezTo>
                  <a:cubicBezTo>
                    <a:pt x="3440" y="3997"/>
                    <a:pt x="3514" y="3945"/>
                    <a:pt x="3585" y="3895"/>
                  </a:cubicBezTo>
                  <a:cubicBezTo>
                    <a:pt x="3735" y="3789"/>
                    <a:pt x="3889" y="3680"/>
                    <a:pt x="4016" y="3545"/>
                  </a:cubicBezTo>
                  <a:cubicBezTo>
                    <a:pt x="4300" y="3242"/>
                    <a:pt x="4408" y="2813"/>
                    <a:pt x="4290" y="2451"/>
                  </a:cubicBezTo>
                  <a:cubicBezTo>
                    <a:pt x="4248" y="2321"/>
                    <a:pt x="4179" y="2199"/>
                    <a:pt x="4113" y="2081"/>
                  </a:cubicBezTo>
                  <a:cubicBezTo>
                    <a:pt x="4096" y="2052"/>
                    <a:pt x="4080" y="2023"/>
                    <a:pt x="4063" y="1993"/>
                  </a:cubicBezTo>
                  <a:cubicBezTo>
                    <a:pt x="3947" y="1781"/>
                    <a:pt x="3863" y="1573"/>
                    <a:pt x="3813" y="1376"/>
                  </a:cubicBezTo>
                  <a:cubicBezTo>
                    <a:pt x="3800" y="1325"/>
                    <a:pt x="3789" y="1274"/>
                    <a:pt x="3778" y="1225"/>
                  </a:cubicBezTo>
                  <a:cubicBezTo>
                    <a:pt x="3774" y="1205"/>
                    <a:pt x="3774" y="1205"/>
                    <a:pt x="3774" y="1205"/>
                  </a:cubicBezTo>
                  <a:cubicBezTo>
                    <a:pt x="3730" y="1003"/>
                    <a:pt x="3685" y="795"/>
                    <a:pt x="3539" y="656"/>
                  </a:cubicBezTo>
                  <a:cubicBezTo>
                    <a:pt x="3443" y="564"/>
                    <a:pt x="3309" y="514"/>
                    <a:pt x="3161" y="514"/>
                  </a:cubicBezTo>
                  <a:cubicBezTo>
                    <a:pt x="3122" y="514"/>
                    <a:pt x="3083" y="518"/>
                    <a:pt x="3043"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55" name="Freeform 42">
              <a:extLst>
                <a:ext uri="{FF2B5EF4-FFF2-40B4-BE49-F238E27FC236}">
                  <a16:creationId xmlns:a16="http://schemas.microsoft.com/office/drawing/2014/main" id="{5DBE17F6-CC9E-4FF0-88DB-FFBC6EF21D98}"/>
                </a:ext>
              </a:extLst>
            </p:cNvPr>
            <p:cNvSpPr>
              <a:spLocks noEditPoints="1"/>
            </p:cNvSpPr>
            <p:nvPr/>
          </p:nvSpPr>
          <p:spPr bwMode="auto">
            <a:xfrm>
              <a:off x="4084" y="407"/>
              <a:ext cx="3294" cy="3691"/>
            </a:xfrm>
            <a:custGeom>
              <a:avLst/>
              <a:gdLst>
                <a:gd name="T0" fmla="*/ 2083 w 4451"/>
                <a:gd name="T1" fmla="*/ 4947 h 4987"/>
                <a:gd name="T2" fmla="*/ 1695 w 4451"/>
                <a:gd name="T3" fmla="*/ 4684 h 4987"/>
                <a:gd name="T4" fmla="*/ 1210 w 4451"/>
                <a:gd name="T5" fmla="*/ 4281 h 4987"/>
                <a:gd name="T6" fmla="*/ 927 w 4451"/>
                <a:gd name="T7" fmla="*/ 4164 h 4987"/>
                <a:gd name="T8" fmla="*/ 487 w 4451"/>
                <a:gd name="T9" fmla="*/ 3919 h 4987"/>
                <a:gd name="T10" fmla="*/ 54 w 4451"/>
                <a:gd name="T11" fmla="*/ 3350 h 4987"/>
                <a:gd name="T12" fmla="*/ 1 w 4451"/>
                <a:gd name="T13" fmla="*/ 2858 h 4987"/>
                <a:gd name="T14" fmla="*/ 258 w 4451"/>
                <a:gd name="T15" fmla="*/ 2091 h 4987"/>
                <a:gd name="T16" fmla="*/ 487 w 4451"/>
                <a:gd name="T17" fmla="*/ 1954 h 4987"/>
                <a:gd name="T18" fmla="*/ 524 w 4451"/>
                <a:gd name="T19" fmla="*/ 1535 h 4987"/>
                <a:gd name="T20" fmla="*/ 512 w 4451"/>
                <a:gd name="T21" fmla="*/ 1142 h 4987"/>
                <a:gd name="T22" fmla="*/ 602 w 4451"/>
                <a:gd name="T23" fmla="*/ 867 h 4987"/>
                <a:gd name="T24" fmla="*/ 937 w 4451"/>
                <a:gd name="T25" fmla="*/ 606 h 4987"/>
                <a:gd name="T26" fmla="*/ 1043 w 4451"/>
                <a:gd name="T27" fmla="*/ 629 h 4987"/>
                <a:gd name="T28" fmla="*/ 1355 w 4451"/>
                <a:gd name="T29" fmla="*/ 597 h 4987"/>
                <a:gd name="T30" fmla="*/ 1603 w 4451"/>
                <a:gd name="T31" fmla="*/ 334 h 4987"/>
                <a:gd name="T32" fmla="*/ 2072 w 4451"/>
                <a:gd name="T33" fmla="*/ 3 h 4987"/>
                <a:gd name="T34" fmla="*/ 2428 w 4451"/>
                <a:gd name="T35" fmla="*/ 212 h 4987"/>
                <a:gd name="T36" fmla="*/ 2596 w 4451"/>
                <a:gd name="T37" fmla="*/ 515 h 4987"/>
                <a:gd name="T38" fmla="*/ 2842 w 4451"/>
                <a:gd name="T39" fmla="*/ 574 h 4987"/>
                <a:gd name="T40" fmla="*/ 2995 w 4451"/>
                <a:gd name="T41" fmla="*/ 544 h 4987"/>
                <a:gd name="T42" fmla="*/ 3355 w 4451"/>
                <a:gd name="T43" fmla="*/ 526 h 4987"/>
                <a:gd name="T44" fmla="*/ 3848 w 4451"/>
                <a:gd name="T45" fmla="*/ 1224 h 4987"/>
                <a:gd name="T46" fmla="*/ 3885 w 4451"/>
                <a:gd name="T47" fmla="*/ 1392 h 4987"/>
                <a:gd name="T48" fmla="*/ 4199 w 4451"/>
                <a:gd name="T49" fmla="*/ 2129 h 4987"/>
                <a:gd name="T50" fmla="*/ 4398 w 4451"/>
                <a:gd name="T51" fmla="*/ 3102 h 4987"/>
                <a:gd name="T52" fmla="*/ 4108 w 4451"/>
                <a:gd name="T53" fmla="*/ 3629 h 4987"/>
                <a:gd name="T54" fmla="*/ 3441 w 4451"/>
                <a:gd name="T55" fmla="*/ 4153 h 4987"/>
                <a:gd name="T56" fmla="*/ 2769 w 4451"/>
                <a:gd name="T57" fmla="*/ 4749 h 4987"/>
                <a:gd name="T58" fmla="*/ 2470 w 4451"/>
                <a:gd name="T59" fmla="*/ 4941 h 4987"/>
                <a:gd name="T60" fmla="*/ 2239 w 4451"/>
                <a:gd name="T61" fmla="*/ 4981 h 4987"/>
                <a:gd name="T62" fmla="*/ 2995 w 4451"/>
                <a:gd name="T63" fmla="*/ 545 h 4987"/>
                <a:gd name="T64" fmla="*/ 2842 w 4451"/>
                <a:gd name="T65" fmla="*/ 575 h 4987"/>
                <a:gd name="T66" fmla="*/ 2596 w 4451"/>
                <a:gd name="T67" fmla="*/ 516 h 4987"/>
                <a:gd name="T68" fmla="*/ 2427 w 4451"/>
                <a:gd name="T69" fmla="*/ 212 h 4987"/>
                <a:gd name="T70" fmla="*/ 2072 w 4451"/>
                <a:gd name="T71" fmla="*/ 3 h 4987"/>
                <a:gd name="T72" fmla="*/ 1604 w 4451"/>
                <a:gd name="T73" fmla="*/ 335 h 4987"/>
                <a:gd name="T74" fmla="*/ 1355 w 4451"/>
                <a:gd name="T75" fmla="*/ 597 h 4987"/>
                <a:gd name="T76" fmla="*/ 1043 w 4451"/>
                <a:gd name="T77" fmla="*/ 630 h 4987"/>
                <a:gd name="T78" fmla="*/ 753 w 4451"/>
                <a:gd name="T79" fmla="*/ 688 h 4987"/>
                <a:gd name="T80" fmla="*/ 521 w 4451"/>
                <a:gd name="T81" fmla="*/ 1090 h 4987"/>
                <a:gd name="T82" fmla="*/ 509 w 4451"/>
                <a:gd name="T83" fmla="*/ 1167 h 4987"/>
                <a:gd name="T84" fmla="*/ 539 w 4451"/>
                <a:gd name="T85" fmla="*/ 1773 h 4987"/>
                <a:gd name="T86" fmla="*/ 370 w 4451"/>
                <a:gd name="T87" fmla="*/ 2027 h 4987"/>
                <a:gd name="T88" fmla="*/ 76 w 4451"/>
                <a:gd name="T89" fmla="*/ 2356 h 4987"/>
                <a:gd name="T90" fmla="*/ 8 w 4451"/>
                <a:gd name="T91" fmla="*/ 3105 h 4987"/>
                <a:gd name="T92" fmla="*/ 149 w 4451"/>
                <a:gd name="T93" fmla="*/ 3555 h 4987"/>
                <a:gd name="T94" fmla="*/ 701 w 4451"/>
                <a:gd name="T95" fmla="*/ 4056 h 4987"/>
                <a:gd name="T96" fmla="*/ 1011 w 4451"/>
                <a:gd name="T97" fmla="*/ 4196 h 4987"/>
                <a:gd name="T98" fmla="*/ 1617 w 4451"/>
                <a:gd name="T99" fmla="*/ 4607 h 4987"/>
                <a:gd name="T100" fmla="*/ 1941 w 4451"/>
                <a:gd name="T101" fmla="*/ 4878 h 4987"/>
                <a:gd name="T102" fmla="*/ 2239 w 4451"/>
                <a:gd name="T103" fmla="*/ 4981 h 4987"/>
                <a:gd name="T104" fmla="*/ 2671 w 4451"/>
                <a:gd name="T105" fmla="*/ 4823 h 4987"/>
                <a:gd name="T106" fmla="*/ 3084 w 4451"/>
                <a:gd name="T107" fmla="*/ 4466 h 4987"/>
                <a:gd name="T108" fmla="*/ 3665 w 4451"/>
                <a:gd name="T109" fmla="*/ 3988 h 4987"/>
                <a:gd name="T110" fmla="*/ 4285 w 4451"/>
                <a:gd name="T111" fmla="*/ 3384 h 4987"/>
                <a:gd name="T112" fmla="*/ 4379 w 4451"/>
                <a:gd name="T113" fmla="*/ 2494 h 4987"/>
                <a:gd name="T114" fmla="*/ 4139 w 4451"/>
                <a:gd name="T115" fmla="*/ 2025 h 4987"/>
                <a:gd name="T116" fmla="*/ 3849 w 4451"/>
                <a:gd name="T117" fmla="*/ 1237 h 4987"/>
                <a:gd name="T118" fmla="*/ 3602 w 4451"/>
                <a:gd name="T119" fmla="*/ 653 h 4987"/>
                <a:gd name="T120" fmla="*/ 3218 w 4451"/>
                <a:gd name="T121" fmla="*/ 512 h 4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51" h="4987">
                  <a:moveTo>
                    <a:pt x="2239" y="4981"/>
                  </a:moveTo>
                  <a:cubicBezTo>
                    <a:pt x="2187" y="4977"/>
                    <a:pt x="2135" y="4966"/>
                    <a:pt x="2083" y="4947"/>
                  </a:cubicBezTo>
                  <a:cubicBezTo>
                    <a:pt x="2036" y="4931"/>
                    <a:pt x="1988" y="4908"/>
                    <a:pt x="1940" y="4879"/>
                  </a:cubicBezTo>
                  <a:cubicBezTo>
                    <a:pt x="1862" y="4832"/>
                    <a:pt x="1784" y="4770"/>
                    <a:pt x="1695" y="4684"/>
                  </a:cubicBezTo>
                  <a:cubicBezTo>
                    <a:pt x="1669" y="4659"/>
                    <a:pt x="1642" y="4633"/>
                    <a:pt x="1616" y="4607"/>
                  </a:cubicBezTo>
                  <a:cubicBezTo>
                    <a:pt x="1496" y="4488"/>
                    <a:pt x="1372" y="4366"/>
                    <a:pt x="1210" y="4281"/>
                  </a:cubicBezTo>
                  <a:cubicBezTo>
                    <a:pt x="1146" y="4248"/>
                    <a:pt x="1078" y="4222"/>
                    <a:pt x="1011" y="4197"/>
                  </a:cubicBezTo>
                  <a:cubicBezTo>
                    <a:pt x="984" y="4186"/>
                    <a:pt x="955" y="4175"/>
                    <a:pt x="927" y="4164"/>
                  </a:cubicBezTo>
                  <a:cubicBezTo>
                    <a:pt x="849" y="4132"/>
                    <a:pt x="772" y="4096"/>
                    <a:pt x="700" y="4056"/>
                  </a:cubicBezTo>
                  <a:cubicBezTo>
                    <a:pt x="625" y="4014"/>
                    <a:pt x="553" y="3968"/>
                    <a:pt x="487" y="3919"/>
                  </a:cubicBezTo>
                  <a:cubicBezTo>
                    <a:pt x="344" y="3810"/>
                    <a:pt x="230" y="3688"/>
                    <a:pt x="149" y="3555"/>
                  </a:cubicBezTo>
                  <a:cubicBezTo>
                    <a:pt x="109" y="3489"/>
                    <a:pt x="77" y="3420"/>
                    <a:pt x="54" y="3350"/>
                  </a:cubicBezTo>
                  <a:cubicBezTo>
                    <a:pt x="30" y="3277"/>
                    <a:pt x="15" y="3197"/>
                    <a:pt x="7" y="3105"/>
                  </a:cubicBezTo>
                  <a:cubicBezTo>
                    <a:pt x="0" y="3020"/>
                    <a:pt x="0" y="2936"/>
                    <a:pt x="1" y="2858"/>
                  </a:cubicBezTo>
                  <a:cubicBezTo>
                    <a:pt x="3" y="2691"/>
                    <a:pt x="11" y="2514"/>
                    <a:pt x="75" y="2355"/>
                  </a:cubicBezTo>
                  <a:cubicBezTo>
                    <a:pt x="114" y="2256"/>
                    <a:pt x="178" y="2165"/>
                    <a:pt x="258" y="2091"/>
                  </a:cubicBezTo>
                  <a:cubicBezTo>
                    <a:pt x="287" y="2063"/>
                    <a:pt x="329" y="2044"/>
                    <a:pt x="370" y="2026"/>
                  </a:cubicBezTo>
                  <a:cubicBezTo>
                    <a:pt x="417" y="2005"/>
                    <a:pt x="462" y="1986"/>
                    <a:pt x="487" y="1954"/>
                  </a:cubicBezTo>
                  <a:cubicBezTo>
                    <a:pt x="518" y="1914"/>
                    <a:pt x="535" y="1855"/>
                    <a:pt x="539" y="1773"/>
                  </a:cubicBezTo>
                  <a:cubicBezTo>
                    <a:pt x="541" y="1700"/>
                    <a:pt x="533" y="1615"/>
                    <a:pt x="524" y="1535"/>
                  </a:cubicBezTo>
                  <a:cubicBezTo>
                    <a:pt x="508" y="1390"/>
                    <a:pt x="495" y="1252"/>
                    <a:pt x="508" y="1167"/>
                  </a:cubicBezTo>
                  <a:cubicBezTo>
                    <a:pt x="510" y="1158"/>
                    <a:pt x="511" y="1150"/>
                    <a:pt x="512" y="1142"/>
                  </a:cubicBezTo>
                  <a:cubicBezTo>
                    <a:pt x="514" y="1125"/>
                    <a:pt x="517" y="1107"/>
                    <a:pt x="521" y="1090"/>
                  </a:cubicBezTo>
                  <a:cubicBezTo>
                    <a:pt x="538" y="1005"/>
                    <a:pt x="565" y="932"/>
                    <a:pt x="602" y="867"/>
                  </a:cubicBezTo>
                  <a:cubicBezTo>
                    <a:pt x="640" y="800"/>
                    <a:pt x="689" y="741"/>
                    <a:pt x="752" y="687"/>
                  </a:cubicBezTo>
                  <a:cubicBezTo>
                    <a:pt x="816" y="633"/>
                    <a:pt x="878" y="606"/>
                    <a:pt x="937" y="606"/>
                  </a:cubicBezTo>
                  <a:cubicBezTo>
                    <a:pt x="945" y="606"/>
                    <a:pt x="953" y="606"/>
                    <a:pt x="961" y="607"/>
                  </a:cubicBezTo>
                  <a:cubicBezTo>
                    <a:pt x="989" y="611"/>
                    <a:pt x="1017" y="620"/>
                    <a:pt x="1043" y="629"/>
                  </a:cubicBezTo>
                  <a:cubicBezTo>
                    <a:pt x="1061" y="635"/>
                    <a:pt x="1079" y="641"/>
                    <a:pt x="1098" y="646"/>
                  </a:cubicBezTo>
                  <a:cubicBezTo>
                    <a:pt x="1182" y="666"/>
                    <a:pt x="1268" y="650"/>
                    <a:pt x="1355" y="597"/>
                  </a:cubicBezTo>
                  <a:cubicBezTo>
                    <a:pt x="1424" y="554"/>
                    <a:pt x="1493" y="487"/>
                    <a:pt x="1554" y="404"/>
                  </a:cubicBezTo>
                  <a:cubicBezTo>
                    <a:pt x="1571" y="381"/>
                    <a:pt x="1587" y="357"/>
                    <a:pt x="1603" y="334"/>
                  </a:cubicBezTo>
                  <a:cubicBezTo>
                    <a:pt x="1693" y="206"/>
                    <a:pt x="1785" y="74"/>
                    <a:pt x="1931" y="22"/>
                  </a:cubicBezTo>
                  <a:cubicBezTo>
                    <a:pt x="1974" y="7"/>
                    <a:pt x="2022" y="0"/>
                    <a:pt x="2072" y="3"/>
                  </a:cubicBezTo>
                  <a:cubicBezTo>
                    <a:pt x="2119" y="5"/>
                    <a:pt x="2167" y="15"/>
                    <a:pt x="2213" y="34"/>
                  </a:cubicBezTo>
                  <a:cubicBezTo>
                    <a:pt x="2306" y="70"/>
                    <a:pt x="2384" y="135"/>
                    <a:pt x="2428" y="212"/>
                  </a:cubicBezTo>
                  <a:cubicBezTo>
                    <a:pt x="2447" y="246"/>
                    <a:pt x="2462" y="284"/>
                    <a:pt x="2476" y="321"/>
                  </a:cubicBezTo>
                  <a:cubicBezTo>
                    <a:pt x="2503" y="391"/>
                    <a:pt x="2531" y="464"/>
                    <a:pt x="2596" y="515"/>
                  </a:cubicBezTo>
                  <a:cubicBezTo>
                    <a:pt x="2628" y="540"/>
                    <a:pt x="2667" y="558"/>
                    <a:pt x="2713" y="568"/>
                  </a:cubicBezTo>
                  <a:cubicBezTo>
                    <a:pt x="2753" y="577"/>
                    <a:pt x="2798" y="579"/>
                    <a:pt x="2842" y="574"/>
                  </a:cubicBezTo>
                  <a:cubicBezTo>
                    <a:pt x="2864" y="572"/>
                    <a:pt x="2887" y="569"/>
                    <a:pt x="2913" y="564"/>
                  </a:cubicBezTo>
                  <a:cubicBezTo>
                    <a:pt x="2941" y="558"/>
                    <a:pt x="2968" y="551"/>
                    <a:pt x="2995" y="544"/>
                  </a:cubicBezTo>
                  <a:cubicBezTo>
                    <a:pt x="3024" y="537"/>
                    <a:pt x="3054" y="530"/>
                    <a:pt x="3084" y="524"/>
                  </a:cubicBezTo>
                  <a:cubicBezTo>
                    <a:pt x="3176" y="507"/>
                    <a:pt x="3270" y="507"/>
                    <a:pt x="3355" y="526"/>
                  </a:cubicBezTo>
                  <a:cubicBezTo>
                    <a:pt x="3452" y="547"/>
                    <a:pt x="3535" y="589"/>
                    <a:pt x="3603" y="652"/>
                  </a:cubicBezTo>
                  <a:cubicBezTo>
                    <a:pt x="3758" y="796"/>
                    <a:pt x="3803" y="1014"/>
                    <a:pt x="3848" y="1224"/>
                  </a:cubicBezTo>
                  <a:cubicBezTo>
                    <a:pt x="3850" y="1237"/>
                    <a:pt x="3850" y="1237"/>
                    <a:pt x="3850" y="1237"/>
                  </a:cubicBezTo>
                  <a:cubicBezTo>
                    <a:pt x="3861" y="1290"/>
                    <a:pt x="3872" y="1342"/>
                    <a:pt x="3885" y="1392"/>
                  </a:cubicBezTo>
                  <a:cubicBezTo>
                    <a:pt x="3935" y="1599"/>
                    <a:pt x="4021" y="1812"/>
                    <a:pt x="4140" y="2025"/>
                  </a:cubicBezTo>
                  <a:cubicBezTo>
                    <a:pt x="4159" y="2060"/>
                    <a:pt x="4179" y="2095"/>
                    <a:pt x="4199" y="2129"/>
                  </a:cubicBezTo>
                  <a:cubicBezTo>
                    <a:pt x="4266" y="2245"/>
                    <a:pt x="4335" y="2365"/>
                    <a:pt x="4380" y="2494"/>
                  </a:cubicBezTo>
                  <a:cubicBezTo>
                    <a:pt x="4445" y="2685"/>
                    <a:pt x="4451" y="2895"/>
                    <a:pt x="4398" y="3102"/>
                  </a:cubicBezTo>
                  <a:cubicBezTo>
                    <a:pt x="4373" y="3199"/>
                    <a:pt x="4335" y="3295"/>
                    <a:pt x="4285" y="3385"/>
                  </a:cubicBezTo>
                  <a:cubicBezTo>
                    <a:pt x="4236" y="3474"/>
                    <a:pt x="4176" y="3556"/>
                    <a:pt x="4108" y="3629"/>
                  </a:cubicBezTo>
                  <a:cubicBezTo>
                    <a:pt x="3978" y="3768"/>
                    <a:pt x="3819" y="3880"/>
                    <a:pt x="3666" y="3988"/>
                  </a:cubicBezTo>
                  <a:cubicBezTo>
                    <a:pt x="3591" y="4041"/>
                    <a:pt x="3514" y="4096"/>
                    <a:pt x="3441" y="4153"/>
                  </a:cubicBezTo>
                  <a:cubicBezTo>
                    <a:pt x="3316" y="4250"/>
                    <a:pt x="3198" y="4360"/>
                    <a:pt x="3084" y="4467"/>
                  </a:cubicBezTo>
                  <a:cubicBezTo>
                    <a:pt x="2983" y="4562"/>
                    <a:pt x="2878" y="4660"/>
                    <a:pt x="2769" y="4749"/>
                  </a:cubicBezTo>
                  <a:cubicBezTo>
                    <a:pt x="2736" y="4775"/>
                    <a:pt x="2703" y="4800"/>
                    <a:pt x="2672" y="4823"/>
                  </a:cubicBezTo>
                  <a:cubicBezTo>
                    <a:pt x="2597" y="4878"/>
                    <a:pt x="2533" y="4915"/>
                    <a:pt x="2470" y="4941"/>
                  </a:cubicBezTo>
                  <a:cubicBezTo>
                    <a:pt x="2402" y="4969"/>
                    <a:pt x="2338" y="4983"/>
                    <a:pt x="2274" y="4983"/>
                  </a:cubicBezTo>
                  <a:cubicBezTo>
                    <a:pt x="2262" y="4983"/>
                    <a:pt x="2251" y="4982"/>
                    <a:pt x="2239" y="4981"/>
                  </a:cubicBezTo>
                  <a:moveTo>
                    <a:pt x="3084" y="525"/>
                  </a:moveTo>
                  <a:cubicBezTo>
                    <a:pt x="3054" y="531"/>
                    <a:pt x="3024" y="538"/>
                    <a:pt x="2995" y="545"/>
                  </a:cubicBezTo>
                  <a:cubicBezTo>
                    <a:pt x="2968" y="552"/>
                    <a:pt x="2941" y="559"/>
                    <a:pt x="2913" y="564"/>
                  </a:cubicBezTo>
                  <a:cubicBezTo>
                    <a:pt x="2887" y="570"/>
                    <a:pt x="2864" y="573"/>
                    <a:pt x="2842" y="575"/>
                  </a:cubicBezTo>
                  <a:cubicBezTo>
                    <a:pt x="2798" y="580"/>
                    <a:pt x="2753" y="577"/>
                    <a:pt x="2713" y="569"/>
                  </a:cubicBezTo>
                  <a:cubicBezTo>
                    <a:pt x="2667" y="559"/>
                    <a:pt x="2628" y="541"/>
                    <a:pt x="2596" y="516"/>
                  </a:cubicBezTo>
                  <a:cubicBezTo>
                    <a:pt x="2530" y="464"/>
                    <a:pt x="2502" y="391"/>
                    <a:pt x="2475" y="321"/>
                  </a:cubicBezTo>
                  <a:cubicBezTo>
                    <a:pt x="2461" y="284"/>
                    <a:pt x="2447" y="247"/>
                    <a:pt x="2427" y="212"/>
                  </a:cubicBezTo>
                  <a:cubicBezTo>
                    <a:pt x="2383" y="135"/>
                    <a:pt x="2305" y="71"/>
                    <a:pt x="2213" y="34"/>
                  </a:cubicBezTo>
                  <a:cubicBezTo>
                    <a:pt x="2166" y="16"/>
                    <a:pt x="2119" y="6"/>
                    <a:pt x="2072" y="3"/>
                  </a:cubicBezTo>
                  <a:cubicBezTo>
                    <a:pt x="2022" y="1"/>
                    <a:pt x="1975" y="7"/>
                    <a:pt x="1931" y="23"/>
                  </a:cubicBezTo>
                  <a:cubicBezTo>
                    <a:pt x="1786" y="74"/>
                    <a:pt x="1693" y="207"/>
                    <a:pt x="1604" y="335"/>
                  </a:cubicBezTo>
                  <a:cubicBezTo>
                    <a:pt x="1588" y="358"/>
                    <a:pt x="1571" y="382"/>
                    <a:pt x="1555" y="404"/>
                  </a:cubicBezTo>
                  <a:cubicBezTo>
                    <a:pt x="1493" y="488"/>
                    <a:pt x="1424" y="555"/>
                    <a:pt x="1355" y="597"/>
                  </a:cubicBezTo>
                  <a:cubicBezTo>
                    <a:pt x="1269" y="650"/>
                    <a:pt x="1182" y="667"/>
                    <a:pt x="1097" y="647"/>
                  </a:cubicBezTo>
                  <a:cubicBezTo>
                    <a:pt x="1079" y="642"/>
                    <a:pt x="1061" y="636"/>
                    <a:pt x="1043" y="630"/>
                  </a:cubicBezTo>
                  <a:cubicBezTo>
                    <a:pt x="1017" y="621"/>
                    <a:pt x="989" y="612"/>
                    <a:pt x="961" y="608"/>
                  </a:cubicBezTo>
                  <a:cubicBezTo>
                    <a:pt x="895" y="600"/>
                    <a:pt x="824" y="627"/>
                    <a:pt x="753" y="688"/>
                  </a:cubicBezTo>
                  <a:cubicBezTo>
                    <a:pt x="690" y="742"/>
                    <a:pt x="641" y="801"/>
                    <a:pt x="603" y="867"/>
                  </a:cubicBezTo>
                  <a:cubicBezTo>
                    <a:pt x="566" y="932"/>
                    <a:pt x="539" y="1005"/>
                    <a:pt x="521" y="1090"/>
                  </a:cubicBezTo>
                  <a:cubicBezTo>
                    <a:pt x="518" y="1107"/>
                    <a:pt x="515" y="1125"/>
                    <a:pt x="513" y="1142"/>
                  </a:cubicBezTo>
                  <a:cubicBezTo>
                    <a:pt x="512" y="1150"/>
                    <a:pt x="510" y="1158"/>
                    <a:pt x="509" y="1167"/>
                  </a:cubicBezTo>
                  <a:cubicBezTo>
                    <a:pt x="495" y="1252"/>
                    <a:pt x="509" y="1390"/>
                    <a:pt x="525" y="1535"/>
                  </a:cubicBezTo>
                  <a:cubicBezTo>
                    <a:pt x="534" y="1615"/>
                    <a:pt x="542" y="1700"/>
                    <a:pt x="539" y="1773"/>
                  </a:cubicBezTo>
                  <a:cubicBezTo>
                    <a:pt x="536" y="1855"/>
                    <a:pt x="519" y="1914"/>
                    <a:pt x="488" y="1954"/>
                  </a:cubicBezTo>
                  <a:cubicBezTo>
                    <a:pt x="462" y="1986"/>
                    <a:pt x="417" y="2006"/>
                    <a:pt x="370" y="2027"/>
                  </a:cubicBezTo>
                  <a:cubicBezTo>
                    <a:pt x="330" y="2045"/>
                    <a:pt x="288" y="2064"/>
                    <a:pt x="258" y="2091"/>
                  </a:cubicBezTo>
                  <a:cubicBezTo>
                    <a:pt x="178" y="2165"/>
                    <a:pt x="115" y="2257"/>
                    <a:pt x="76" y="2356"/>
                  </a:cubicBezTo>
                  <a:cubicBezTo>
                    <a:pt x="12" y="2514"/>
                    <a:pt x="4" y="2691"/>
                    <a:pt x="2" y="2858"/>
                  </a:cubicBezTo>
                  <a:cubicBezTo>
                    <a:pt x="0" y="2936"/>
                    <a:pt x="1" y="3020"/>
                    <a:pt x="8" y="3105"/>
                  </a:cubicBezTo>
                  <a:cubicBezTo>
                    <a:pt x="16" y="3197"/>
                    <a:pt x="31" y="3277"/>
                    <a:pt x="55" y="3350"/>
                  </a:cubicBezTo>
                  <a:cubicBezTo>
                    <a:pt x="77" y="3420"/>
                    <a:pt x="109" y="3489"/>
                    <a:pt x="149" y="3555"/>
                  </a:cubicBezTo>
                  <a:cubicBezTo>
                    <a:pt x="230" y="3687"/>
                    <a:pt x="344" y="3810"/>
                    <a:pt x="488" y="3918"/>
                  </a:cubicBezTo>
                  <a:cubicBezTo>
                    <a:pt x="553" y="3967"/>
                    <a:pt x="625" y="4014"/>
                    <a:pt x="701" y="4056"/>
                  </a:cubicBezTo>
                  <a:cubicBezTo>
                    <a:pt x="773" y="4095"/>
                    <a:pt x="849" y="4132"/>
                    <a:pt x="927" y="4163"/>
                  </a:cubicBezTo>
                  <a:cubicBezTo>
                    <a:pt x="955" y="4174"/>
                    <a:pt x="984" y="4185"/>
                    <a:pt x="1011" y="4196"/>
                  </a:cubicBezTo>
                  <a:cubicBezTo>
                    <a:pt x="1078" y="4221"/>
                    <a:pt x="1147" y="4247"/>
                    <a:pt x="1210" y="4281"/>
                  </a:cubicBezTo>
                  <a:cubicBezTo>
                    <a:pt x="1372" y="4365"/>
                    <a:pt x="1497" y="4488"/>
                    <a:pt x="1617" y="4607"/>
                  </a:cubicBezTo>
                  <a:cubicBezTo>
                    <a:pt x="1642" y="4632"/>
                    <a:pt x="1669" y="4659"/>
                    <a:pt x="1696" y="4684"/>
                  </a:cubicBezTo>
                  <a:cubicBezTo>
                    <a:pt x="1785" y="4770"/>
                    <a:pt x="1863" y="4831"/>
                    <a:pt x="1941" y="4878"/>
                  </a:cubicBezTo>
                  <a:cubicBezTo>
                    <a:pt x="1988" y="4907"/>
                    <a:pt x="2036" y="4930"/>
                    <a:pt x="2083" y="4947"/>
                  </a:cubicBezTo>
                  <a:cubicBezTo>
                    <a:pt x="2135" y="4965"/>
                    <a:pt x="2187" y="4976"/>
                    <a:pt x="2239" y="4981"/>
                  </a:cubicBezTo>
                  <a:cubicBezTo>
                    <a:pt x="2314" y="4987"/>
                    <a:pt x="2389" y="4973"/>
                    <a:pt x="2469" y="4941"/>
                  </a:cubicBezTo>
                  <a:cubicBezTo>
                    <a:pt x="2533" y="4915"/>
                    <a:pt x="2597" y="4877"/>
                    <a:pt x="2671" y="4823"/>
                  </a:cubicBezTo>
                  <a:cubicBezTo>
                    <a:pt x="2703" y="4800"/>
                    <a:pt x="2736" y="4774"/>
                    <a:pt x="2768" y="4748"/>
                  </a:cubicBezTo>
                  <a:cubicBezTo>
                    <a:pt x="2877" y="4660"/>
                    <a:pt x="2982" y="4561"/>
                    <a:pt x="3084" y="4466"/>
                  </a:cubicBezTo>
                  <a:cubicBezTo>
                    <a:pt x="3197" y="4360"/>
                    <a:pt x="3315" y="4250"/>
                    <a:pt x="3440" y="4152"/>
                  </a:cubicBezTo>
                  <a:cubicBezTo>
                    <a:pt x="3513" y="4095"/>
                    <a:pt x="3591" y="4040"/>
                    <a:pt x="3665" y="3988"/>
                  </a:cubicBezTo>
                  <a:cubicBezTo>
                    <a:pt x="3819" y="3880"/>
                    <a:pt x="3977" y="3768"/>
                    <a:pt x="4107" y="3629"/>
                  </a:cubicBezTo>
                  <a:cubicBezTo>
                    <a:pt x="4176" y="3555"/>
                    <a:pt x="4235" y="3473"/>
                    <a:pt x="4285" y="3384"/>
                  </a:cubicBezTo>
                  <a:cubicBezTo>
                    <a:pt x="4334" y="3294"/>
                    <a:pt x="4372" y="3199"/>
                    <a:pt x="4397" y="3102"/>
                  </a:cubicBezTo>
                  <a:cubicBezTo>
                    <a:pt x="4451" y="2895"/>
                    <a:pt x="4444" y="2685"/>
                    <a:pt x="4379" y="2494"/>
                  </a:cubicBezTo>
                  <a:cubicBezTo>
                    <a:pt x="4335" y="2366"/>
                    <a:pt x="4265" y="2245"/>
                    <a:pt x="4198" y="2129"/>
                  </a:cubicBezTo>
                  <a:cubicBezTo>
                    <a:pt x="4178" y="2095"/>
                    <a:pt x="4158" y="2060"/>
                    <a:pt x="4139" y="2025"/>
                  </a:cubicBezTo>
                  <a:cubicBezTo>
                    <a:pt x="4020" y="1812"/>
                    <a:pt x="3934" y="1599"/>
                    <a:pt x="3884" y="1392"/>
                  </a:cubicBezTo>
                  <a:cubicBezTo>
                    <a:pt x="3872" y="1342"/>
                    <a:pt x="3861" y="1290"/>
                    <a:pt x="3849" y="1237"/>
                  </a:cubicBezTo>
                  <a:cubicBezTo>
                    <a:pt x="3847" y="1225"/>
                    <a:pt x="3847" y="1225"/>
                    <a:pt x="3847" y="1225"/>
                  </a:cubicBezTo>
                  <a:cubicBezTo>
                    <a:pt x="3803" y="1014"/>
                    <a:pt x="3757" y="796"/>
                    <a:pt x="3602" y="653"/>
                  </a:cubicBezTo>
                  <a:cubicBezTo>
                    <a:pt x="3535" y="590"/>
                    <a:pt x="3452" y="547"/>
                    <a:pt x="3355" y="526"/>
                  </a:cubicBezTo>
                  <a:cubicBezTo>
                    <a:pt x="3311" y="517"/>
                    <a:pt x="3265" y="512"/>
                    <a:pt x="3218" y="512"/>
                  </a:cubicBezTo>
                  <a:cubicBezTo>
                    <a:pt x="3174" y="512"/>
                    <a:pt x="3129" y="516"/>
                    <a:pt x="3084"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56" name="Freeform 43">
              <a:extLst>
                <a:ext uri="{FF2B5EF4-FFF2-40B4-BE49-F238E27FC236}">
                  <a16:creationId xmlns:a16="http://schemas.microsoft.com/office/drawing/2014/main" id="{3C5B3B99-9BED-41DB-A7B2-7E0A775AF472}"/>
                </a:ext>
              </a:extLst>
            </p:cNvPr>
            <p:cNvSpPr>
              <a:spLocks noEditPoints="1"/>
            </p:cNvSpPr>
            <p:nvPr/>
          </p:nvSpPr>
          <p:spPr bwMode="auto">
            <a:xfrm>
              <a:off x="4049" y="335"/>
              <a:ext cx="3368" cy="3824"/>
            </a:xfrm>
            <a:custGeom>
              <a:avLst/>
              <a:gdLst>
                <a:gd name="T0" fmla="*/ 2117 w 4551"/>
                <a:gd name="T1" fmla="*/ 5122 h 5166"/>
                <a:gd name="T2" fmla="*/ 1727 w 4551"/>
                <a:gd name="T3" fmla="*/ 4835 h 5166"/>
                <a:gd name="T4" fmla="*/ 1243 w 4551"/>
                <a:gd name="T5" fmla="*/ 4401 h 5166"/>
                <a:gd name="T6" fmla="*/ 955 w 4551"/>
                <a:gd name="T7" fmla="*/ 4281 h 5166"/>
                <a:gd name="T8" fmla="*/ 500 w 4551"/>
                <a:gd name="T9" fmla="*/ 4032 h 5166"/>
                <a:gd name="T10" fmla="*/ 53 w 4551"/>
                <a:gd name="T11" fmla="*/ 3450 h 5166"/>
                <a:gd name="T12" fmla="*/ 2 w 4551"/>
                <a:gd name="T13" fmla="*/ 2942 h 5166"/>
                <a:gd name="T14" fmla="*/ 79 w 4551"/>
                <a:gd name="T15" fmla="*/ 2425 h 5166"/>
                <a:gd name="T16" fmla="*/ 385 w 4551"/>
                <a:gd name="T17" fmla="*/ 2087 h 5166"/>
                <a:gd name="T18" fmla="*/ 558 w 4551"/>
                <a:gd name="T19" fmla="*/ 1833 h 5166"/>
                <a:gd name="T20" fmla="*/ 539 w 4551"/>
                <a:gd name="T21" fmla="*/ 1577 h 5166"/>
                <a:gd name="T22" fmla="*/ 515 w 4551"/>
                <a:gd name="T23" fmla="*/ 1194 h 5166"/>
                <a:gd name="T24" fmla="*/ 594 w 4551"/>
                <a:gd name="T25" fmla="*/ 902 h 5166"/>
                <a:gd name="T26" fmla="*/ 837 w 4551"/>
                <a:gd name="T27" fmla="*/ 644 h 5166"/>
                <a:gd name="T28" fmla="*/ 1039 w 4551"/>
                <a:gd name="T29" fmla="*/ 650 h 5166"/>
                <a:gd name="T30" fmla="*/ 1360 w 4551"/>
                <a:gd name="T31" fmla="*/ 619 h 5166"/>
                <a:gd name="T32" fmla="*/ 1615 w 4551"/>
                <a:gd name="T33" fmla="*/ 347 h 5166"/>
                <a:gd name="T34" fmla="*/ 2097 w 4551"/>
                <a:gd name="T35" fmla="*/ 4 h 5166"/>
                <a:gd name="T36" fmla="*/ 2462 w 4551"/>
                <a:gd name="T37" fmla="*/ 234 h 5166"/>
                <a:gd name="T38" fmla="*/ 2629 w 4551"/>
                <a:gd name="T39" fmla="*/ 561 h 5166"/>
                <a:gd name="T40" fmla="*/ 2882 w 4551"/>
                <a:gd name="T41" fmla="*/ 625 h 5166"/>
                <a:gd name="T42" fmla="*/ 3042 w 4551"/>
                <a:gd name="T43" fmla="*/ 592 h 5166"/>
                <a:gd name="T44" fmla="*/ 3411 w 4551"/>
                <a:gd name="T45" fmla="*/ 566 h 5166"/>
                <a:gd name="T46" fmla="*/ 3923 w 4551"/>
                <a:gd name="T47" fmla="*/ 1287 h 5166"/>
                <a:gd name="T48" fmla="*/ 3958 w 4551"/>
                <a:gd name="T49" fmla="*/ 1452 h 5166"/>
                <a:gd name="T50" fmla="*/ 4286 w 4551"/>
                <a:gd name="T51" fmla="*/ 2219 h 5166"/>
                <a:gd name="T52" fmla="*/ 4497 w 4551"/>
                <a:gd name="T53" fmla="*/ 3209 h 5166"/>
                <a:gd name="T54" fmla="*/ 4202 w 4551"/>
                <a:gd name="T55" fmla="*/ 3754 h 5166"/>
                <a:gd name="T56" fmla="*/ 3514 w 4551"/>
                <a:gd name="T57" fmla="*/ 4293 h 5166"/>
                <a:gd name="T58" fmla="*/ 2822 w 4551"/>
                <a:gd name="T59" fmla="*/ 4915 h 5166"/>
                <a:gd name="T60" fmla="*/ 2513 w 4551"/>
                <a:gd name="T61" fmla="*/ 5118 h 5166"/>
                <a:gd name="T62" fmla="*/ 2275 w 4551"/>
                <a:gd name="T63" fmla="*/ 5160 h 5166"/>
                <a:gd name="T64" fmla="*/ 3042 w 4551"/>
                <a:gd name="T65" fmla="*/ 592 h 5166"/>
                <a:gd name="T66" fmla="*/ 2882 w 4551"/>
                <a:gd name="T67" fmla="*/ 626 h 5166"/>
                <a:gd name="T68" fmla="*/ 2628 w 4551"/>
                <a:gd name="T69" fmla="*/ 562 h 5166"/>
                <a:gd name="T70" fmla="*/ 2461 w 4551"/>
                <a:gd name="T71" fmla="*/ 234 h 5166"/>
                <a:gd name="T72" fmla="*/ 2097 w 4551"/>
                <a:gd name="T73" fmla="*/ 5 h 5166"/>
                <a:gd name="T74" fmla="*/ 1615 w 4551"/>
                <a:gd name="T75" fmla="*/ 347 h 5166"/>
                <a:gd name="T76" fmla="*/ 1361 w 4551"/>
                <a:gd name="T77" fmla="*/ 620 h 5166"/>
                <a:gd name="T78" fmla="*/ 1039 w 4551"/>
                <a:gd name="T79" fmla="*/ 651 h 5166"/>
                <a:gd name="T80" fmla="*/ 838 w 4551"/>
                <a:gd name="T81" fmla="*/ 645 h 5166"/>
                <a:gd name="T82" fmla="*/ 594 w 4551"/>
                <a:gd name="T83" fmla="*/ 902 h 5166"/>
                <a:gd name="T84" fmla="*/ 515 w 4551"/>
                <a:gd name="T85" fmla="*/ 1194 h 5166"/>
                <a:gd name="T86" fmla="*/ 540 w 4551"/>
                <a:gd name="T87" fmla="*/ 1577 h 5166"/>
                <a:gd name="T88" fmla="*/ 559 w 4551"/>
                <a:gd name="T89" fmla="*/ 1833 h 5166"/>
                <a:gd name="T90" fmla="*/ 386 w 4551"/>
                <a:gd name="T91" fmla="*/ 2087 h 5166"/>
                <a:gd name="T92" fmla="*/ 79 w 4551"/>
                <a:gd name="T93" fmla="*/ 2425 h 5166"/>
                <a:gd name="T94" fmla="*/ 8 w 4551"/>
                <a:gd name="T95" fmla="*/ 3197 h 5166"/>
                <a:gd name="T96" fmla="*/ 151 w 4551"/>
                <a:gd name="T97" fmla="*/ 3660 h 5166"/>
                <a:gd name="T98" fmla="*/ 721 w 4551"/>
                <a:gd name="T99" fmla="*/ 4172 h 5166"/>
                <a:gd name="T100" fmla="*/ 1031 w 4551"/>
                <a:gd name="T101" fmla="*/ 4309 h 5166"/>
                <a:gd name="T102" fmla="*/ 1652 w 4551"/>
                <a:gd name="T103" fmla="*/ 4754 h 5166"/>
                <a:gd name="T104" fmla="*/ 1973 w 4551"/>
                <a:gd name="T105" fmla="*/ 5047 h 5166"/>
                <a:gd name="T106" fmla="*/ 2275 w 4551"/>
                <a:gd name="T107" fmla="*/ 5159 h 5166"/>
                <a:gd name="T108" fmla="*/ 2721 w 4551"/>
                <a:gd name="T109" fmla="*/ 4993 h 5166"/>
                <a:gd name="T110" fmla="*/ 3138 w 4551"/>
                <a:gd name="T111" fmla="*/ 4627 h 5166"/>
                <a:gd name="T112" fmla="*/ 3749 w 4551"/>
                <a:gd name="T113" fmla="*/ 4120 h 5166"/>
                <a:gd name="T114" fmla="*/ 4383 w 4551"/>
                <a:gd name="T115" fmla="*/ 3501 h 5166"/>
                <a:gd name="T116" fmla="*/ 4470 w 4551"/>
                <a:gd name="T117" fmla="*/ 2580 h 5166"/>
                <a:gd name="T118" fmla="*/ 4217 w 4551"/>
                <a:gd name="T119" fmla="*/ 2102 h 5166"/>
                <a:gd name="T120" fmla="*/ 3923 w 4551"/>
                <a:gd name="T121" fmla="*/ 1292 h 5166"/>
                <a:gd name="T122" fmla="*/ 3669 w 4551"/>
                <a:gd name="T123" fmla="*/ 693 h 5166"/>
                <a:gd name="T124" fmla="*/ 3282 w 4551"/>
                <a:gd name="T125" fmla="*/ 555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1" h="5166">
                  <a:moveTo>
                    <a:pt x="2275" y="5160"/>
                  </a:moveTo>
                  <a:cubicBezTo>
                    <a:pt x="2222" y="5155"/>
                    <a:pt x="2169" y="5142"/>
                    <a:pt x="2117" y="5122"/>
                  </a:cubicBezTo>
                  <a:cubicBezTo>
                    <a:pt x="2069" y="5104"/>
                    <a:pt x="2021" y="5079"/>
                    <a:pt x="1973" y="5047"/>
                  </a:cubicBezTo>
                  <a:cubicBezTo>
                    <a:pt x="1894" y="4996"/>
                    <a:pt x="1816" y="4928"/>
                    <a:pt x="1727" y="4835"/>
                  </a:cubicBezTo>
                  <a:cubicBezTo>
                    <a:pt x="1702" y="4809"/>
                    <a:pt x="1676" y="4781"/>
                    <a:pt x="1652" y="4754"/>
                  </a:cubicBezTo>
                  <a:cubicBezTo>
                    <a:pt x="1532" y="4625"/>
                    <a:pt x="1408" y="4490"/>
                    <a:pt x="1243" y="4401"/>
                  </a:cubicBezTo>
                  <a:cubicBezTo>
                    <a:pt x="1175" y="4365"/>
                    <a:pt x="1101" y="4337"/>
                    <a:pt x="1030" y="4310"/>
                  </a:cubicBezTo>
                  <a:cubicBezTo>
                    <a:pt x="1006" y="4301"/>
                    <a:pt x="980" y="4291"/>
                    <a:pt x="955" y="4281"/>
                  </a:cubicBezTo>
                  <a:cubicBezTo>
                    <a:pt x="874" y="4249"/>
                    <a:pt x="795" y="4213"/>
                    <a:pt x="721" y="4172"/>
                  </a:cubicBezTo>
                  <a:cubicBezTo>
                    <a:pt x="642" y="4130"/>
                    <a:pt x="568" y="4083"/>
                    <a:pt x="500" y="4032"/>
                  </a:cubicBezTo>
                  <a:cubicBezTo>
                    <a:pt x="351" y="3922"/>
                    <a:pt x="233" y="3796"/>
                    <a:pt x="150" y="3660"/>
                  </a:cubicBezTo>
                  <a:cubicBezTo>
                    <a:pt x="109" y="3592"/>
                    <a:pt x="76" y="3521"/>
                    <a:pt x="53" y="3450"/>
                  </a:cubicBezTo>
                  <a:cubicBezTo>
                    <a:pt x="30" y="3374"/>
                    <a:pt x="14" y="3291"/>
                    <a:pt x="7" y="3197"/>
                  </a:cubicBezTo>
                  <a:cubicBezTo>
                    <a:pt x="0" y="3111"/>
                    <a:pt x="1" y="3024"/>
                    <a:pt x="2" y="2942"/>
                  </a:cubicBezTo>
                  <a:cubicBezTo>
                    <a:pt x="4" y="2862"/>
                    <a:pt x="7" y="2769"/>
                    <a:pt x="18" y="2678"/>
                  </a:cubicBezTo>
                  <a:cubicBezTo>
                    <a:pt x="30" y="2581"/>
                    <a:pt x="49" y="2498"/>
                    <a:pt x="79" y="2425"/>
                  </a:cubicBezTo>
                  <a:cubicBezTo>
                    <a:pt x="120" y="2322"/>
                    <a:pt x="185" y="2228"/>
                    <a:pt x="268" y="2152"/>
                  </a:cubicBezTo>
                  <a:cubicBezTo>
                    <a:pt x="299" y="2124"/>
                    <a:pt x="343" y="2105"/>
                    <a:pt x="385" y="2087"/>
                  </a:cubicBezTo>
                  <a:cubicBezTo>
                    <a:pt x="435" y="2066"/>
                    <a:pt x="481" y="2046"/>
                    <a:pt x="507" y="2013"/>
                  </a:cubicBezTo>
                  <a:cubicBezTo>
                    <a:pt x="539" y="1974"/>
                    <a:pt x="556" y="1915"/>
                    <a:pt x="558" y="1833"/>
                  </a:cubicBezTo>
                  <a:cubicBezTo>
                    <a:pt x="560" y="1763"/>
                    <a:pt x="553" y="1686"/>
                    <a:pt x="541" y="1591"/>
                  </a:cubicBezTo>
                  <a:cubicBezTo>
                    <a:pt x="539" y="1577"/>
                    <a:pt x="539" y="1577"/>
                    <a:pt x="539" y="1577"/>
                  </a:cubicBezTo>
                  <a:cubicBezTo>
                    <a:pt x="521" y="1441"/>
                    <a:pt x="503" y="1301"/>
                    <a:pt x="512" y="1216"/>
                  </a:cubicBezTo>
                  <a:cubicBezTo>
                    <a:pt x="513" y="1209"/>
                    <a:pt x="514" y="1201"/>
                    <a:pt x="515" y="1194"/>
                  </a:cubicBezTo>
                  <a:cubicBezTo>
                    <a:pt x="516" y="1175"/>
                    <a:pt x="518" y="1156"/>
                    <a:pt x="521" y="1137"/>
                  </a:cubicBezTo>
                  <a:cubicBezTo>
                    <a:pt x="536" y="1048"/>
                    <a:pt x="559" y="971"/>
                    <a:pt x="594" y="902"/>
                  </a:cubicBezTo>
                  <a:cubicBezTo>
                    <a:pt x="630" y="829"/>
                    <a:pt x="678" y="766"/>
                    <a:pt x="739" y="710"/>
                  </a:cubicBezTo>
                  <a:cubicBezTo>
                    <a:pt x="772" y="681"/>
                    <a:pt x="805" y="659"/>
                    <a:pt x="837" y="644"/>
                  </a:cubicBezTo>
                  <a:cubicBezTo>
                    <a:pt x="877" y="627"/>
                    <a:pt x="916" y="621"/>
                    <a:pt x="954" y="626"/>
                  </a:cubicBezTo>
                  <a:cubicBezTo>
                    <a:pt x="983" y="630"/>
                    <a:pt x="1012" y="640"/>
                    <a:pt x="1039" y="650"/>
                  </a:cubicBezTo>
                  <a:cubicBezTo>
                    <a:pt x="1057" y="656"/>
                    <a:pt x="1076" y="663"/>
                    <a:pt x="1095" y="668"/>
                  </a:cubicBezTo>
                  <a:cubicBezTo>
                    <a:pt x="1182" y="691"/>
                    <a:pt x="1271" y="674"/>
                    <a:pt x="1360" y="619"/>
                  </a:cubicBezTo>
                  <a:cubicBezTo>
                    <a:pt x="1451" y="563"/>
                    <a:pt x="1522" y="479"/>
                    <a:pt x="1565" y="418"/>
                  </a:cubicBezTo>
                  <a:cubicBezTo>
                    <a:pt x="1582" y="395"/>
                    <a:pt x="1598" y="370"/>
                    <a:pt x="1615" y="347"/>
                  </a:cubicBezTo>
                  <a:cubicBezTo>
                    <a:pt x="1706" y="213"/>
                    <a:pt x="1800" y="74"/>
                    <a:pt x="1951" y="22"/>
                  </a:cubicBezTo>
                  <a:cubicBezTo>
                    <a:pt x="1996" y="6"/>
                    <a:pt x="2045" y="0"/>
                    <a:pt x="2097" y="4"/>
                  </a:cubicBezTo>
                  <a:cubicBezTo>
                    <a:pt x="2146" y="7"/>
                    <a:pt x="2195" y="19"/>
                    <a:pt x="2243" y="40"/>
                  </a:cubicBezTo>
                  <a:cubicBezTo>
                    <a:pt x="2339" y="80"/>
                    <a:pt x="2419" y="151"/>
                    <a:pt x="2462" y="234"/>
                  </a:cubicBezTo>
                  <a:cubicBezTo>
                    <a:pt x="2482" y="271"/>
                    <a:pt x="2496" y="312"/>
                    <a:pt x="2509" y="352"/>
                  </a:cubicBezTo>
                  <a:cubicBezTo>
                    <a:pt x="2535" y="427"/>
                    <a:pt x="2562" y="505"/>
                    <a:pt x="2629" y="561"/>
                  </a:cubicBezTo>
                  <a:cubicBezTo>
                    <a:pt x="2661" y="588"/>
                    <a:pt x="2702" y="607"/>
                    <a:pt x="2749" y="618"/>
                  </a:cubicBezTo>
                  <a:cubicBezTo>
                    <a:pt x="2790" y="627"/>
                    <a:pt x="2836" y="630"/>
                    <a:pt x="2882" y="625"/>
                  </a:cubicBezTo>
                  <a:cubicBezTo>
                    <a:pt x="2904" y="623"/>
                    <a:pt x="2928" y="619"/>
                    <a:pt x="2954" y="613"/>
                  </a:cubicBezTo>
                  <a:cubicBezTo>
                    <a:pt x="2984" y="607"/>
                    <a:pt x="3014" y="599"/>
                    <a:pt x="3042" y="592"/>
                  </a:cubicBezTo>
                  <a:cubicBezTo>
                    <a:pt x="3071" y="584"/>
                    <a:pt x="3101" y="576"/>
                    <a:pt x="3130" y="570"/>
                  </a:cubicBezTo>
                  <a:cubicBezTo>
                    <a:pt x="3225" y="550"/>
                    <a:pt x="3323" y="549"/>
                    <a:pt x="3411" y="566"/>
                  </a:cubicBezTo>
                  <a:cubicBezTo>
                    <a:pt x="3512" y="586"/>
                    <a:pt x="3599" y="629"/>
                    <a:pt x="3669" y="693"/>
                  </a:cubicBezTo>
                  <a:cubicBezTo>
                    <a:pt x="3832" y="841"/>
                    <a:pt x="3878" y="1068"/>
                    <a:pt x="3923" y="1287"/>
                  </a:cubicBezTo>
                  <a:cubicBezTo>
                    <a:pt x="3924" y="1292"/>
                    <a:pt x="3924" y="1292"/>
                    <a:pt x="3924" y="1292"/>
                  </a:cubicBezTo>
                  <a:cubicBezTo>
                    <a:pt x="3935" y="1345"/>
                    <a:pt x="3946" y="1399"/>
                    <a:pt x="3958" y="1452"/>
                  </a:cubicBezTo>
                  <a:cubicBezTo>
                    <a:pt x="4009" y="1667"/>
                    <a:pt x="4096" y="1886"/>
                    <a:pt x="4218" y="2101"/>
                  </a:cubicBezTo>
                  <a:cubicBezTo>
                    <a:pt x="4240" y="2141"/>
                    <a:pt x="4264" y="2181"/>
                    <a:pt x="4286" y="2219"/>
                  </a:cubicBezTo>
                  <a:cubicBezTo>
                    <a:pt x="4354" y="2334"/>
                    <a:pt x="4425" y="2453"/>
                    <a:pt x="4471" y="2580"/>
                  </a:cubicBezTo>
                  <a:cubicBezTo>
                    <a:pt x="4542" y="2777"/>
                    <a:pt x="4551" y="2994"/>
                    <a:pt x="4497" y="3209"/>
                  </a:cubicBezTo>
                  <a:cubicBezTo>
                    <a:pt x="4472" y="3310"/>
                    <a:pt x="4434" y="3408"/>
                    <a:pt x="4383" y="3501"/>
                  </a:cubicBezTo>
                  <a:cubicBezTo>
                    <a:pt x="4333" y="3593"/>
                    <a:pt x="4272" y="3678"/>
                    <a:pt x="4202" y="3754"/>
                  </a:cubicBezTo>
                  <a:cubicBezTo>
                    <a:pt x="4069" y="3896"/>
                    <a:pt x="3907" y="4010"/>
                    <a:pt x="3750" y="4121"/>
                  </a:cubicBezTo>
                  <a:cubicBezTo>
                    <a:pt x="3671" y="4176"/>
                    <a:pt x="3590" y="4233"/>
                    <a:pt x="3514" y="4293"/>
                  </a:cubicBezTo>
                  <a:cubicBezTo>
                    <a:pt x="3382" y="4397"/>
                    <a:pt x="3258" y="4514"/>
                    <a:pt x="3138" y="4628"/>
                  </a:cubicBezTo>
                  <a:cubicBezTo>
                    <a:pt x="3036" y="4725"/>
                    <a:pt x="2931" y="4825"/>
                    <a:pt x="2822" y="4915"/>
                  </a:cubicBezTo>
                  <a:cubicBezTo>
                    <a:pt x="2788" y="4943"/>
                    <a:pt x="2754" y="4970"/>
                    <a:pt x="2722" y="4994"/>
                  </a:cubicBezTo>
                  <a:cubicBezTo>
                    <a:pt x="2645" y="5051"/>
                    <a:pt x="2579" y="5091"/>
                    <a:pt x="2513" y="5118"/>
                  </a:cubicBezTo>
                  <a:cubicBezTo>
                    <a:pt x="2445" y="5147"/>
                    <a:pt x="2379" y="5161"/>
                    <a:pt x="2314" y="5161"/>
                  </a:cubicBezTo>
                  <a:cubicBezTo>
                    <a:pt x="2301" y="5161"/>
                    <a:pt x="2288" y="5161"/>
                    <a:pt x="2275" y="5160"/>
                  </a:cubicBezTo>
                  <a:moveTo>
                    <a:pt x="3131" y="571"/>
                  </a:moveTo>
                  <a:cubicBezTo>
                    <a:pt x="3101" y="577"/>
                    <a:pt x="3071" y="585"/>
                    <a:pt x="3042" y="592"/>
                  </a:cubicBezTo>
                  <a:cubicBezTo>
                    <a:pt x="3014" y="600"/>
                    <a:pt x="2984" y="608"/>
                    <a:pt x="2954" y="614"/>
                  </a:cubicBezTo>
                  <a:cubicBezTo>
                    <a:pt x="2928" y="620"/>
                    <a:pt x="2904" y="623"/>
                    <a:pt x="2882" y="626"/>
                  </a:cubicBezTo>
                  <a:cubicBezTo>
                    <a:pt x="2836" y="630"/>
                    <a:pt x="2790" y="628"/>
                    <a:pt x="2749" y="619"/>
                  </a:cubicBezTo>
                  <a:cubicBezTo>
                    <a:pt x="2702" y="608"/>
                    <a:pt x="2661" y="589"/>
                    <a:pt x="2628" y="562"/>
                  </a:cubicBezTo>
                  <a:cubicBezTo>
                    <a:pt x="2562" y="506"/>
                    <a:pt x="2535" y="428"/>
                    <a:pt x="2509" y="352"/>
                  </a:cubicBezTo>
                  <a:cubicBezTo>
                    <a:pt x="2495" y="312"/>
                    <a:pt x="2481" y="272"/>
                    <a:pt x="2461" y="234"/>
                  </a:cubicBezTo>
                  <a:cubicBezTo>
                    <a:pt x="2418" y="152"/>
                    <a:pt x="2338" y="81"/>
                    <a:pt x="2242" y="40"/>
                  </a:cubicBezTo>
                  <a:cubicBezTo>
                    <a:pt x="2195" y="20"/>
                    <a:pt x="2146" y="8"/>
                    <a:pt x="2097" y="5"/>
                  </a:cubicBezTo>
                  <a:cubicBezTo>
                    <a:pt x="2046" y="1"/>
                    <a:pt x="1997" y="7"/>
                    <a:pt x="1952" y="23"/>
                  </a:cubicBezTo>
                  <a:cubicBezTo>
                    <a:pt x="1801" y="75"/>
                    <a:pt x="1706" y="213"/>
                    <a:pt x="1615" y="347"/>
                  </a:cubicBezTo>
                  <a:cubicBezTo>
                    <a:pt x="1599" y="371"/>
                    <a:pt x="1582" y="395"/>
                    <a:pt x="1565" y="419"/>
                  </a:cubicBezTo>
                  <a:cubicBezTo>
                    <a:pt x="1487" y="529"/>
                    <a:pt x="1411" y="589"/>
                    <a:pt x="1361" y="620"/>
                  </a:cubicBezTo>
                  <a:cubicBezTo>
                    <a:pt x="1272" y="675"/>
                    <a:pt x="1182" y="691"/>
                    <a:pt x="1095" y="669"/>
                  </a:cubicBezTo>
                  <a:cubicBezTo>
                    <a:pt x="1076" y="664"/>
                    <a:pt x="1057" y="657"/>
                    <a:pt x="1039" y="651"/>
                  </a:cubicBezTo>
                  <a:cubicBezTo>
                    <a:pt x="1011" y="641"/>
                    <a:pt x="983" y="631"/>
                    <a:pt x="954" y="627"/>
                  </a:cubicBezTo>
                  <a:cubicBezTo>
                    <a:pt x="916" y="622"/>
                    <a:pt x="877" y="628"/>
                    <a:pt x="838" y="645"/>
                  </a:cubicBezTo>
                  <a:cubicBezTo>
                    <a:pt x="805" y="659"/>
                    <a:pt x="772" y="681"/>
                    <a:pt x="740" y="711"/>
                  </a:cubicBezTo>
                  <a:cubicBezTo>
                    <a:pt x="678" y="766"/>
                    <a:pt x="631" y="829"/>
                    <a:pt x="594" y="902"/>
                  </a:cubicBezTo>
                  <a:cubicBezTo>
                    <a:pt x="560" y="971"/>
                    <a:pt x="537" y="1048"/>
                    <a:pt x="522" y="1137"/>
                  </a:cubicBezTo>
                  <a:cubicBezTo>
                    <a:pt x="519" y="1156"/>
                    <a:pt x="517" y="1175"/>
                    <a:pt x="515" y="1194"/>
                  </a:cubicBezTo>
                  <a:cubicBezTo>
                    <a:pt x="515" y="1201"/>
                    <a:pt x="514" y="1209"/>
                    <a:pt x="513" y="1216"/>
                  </a:cubicBezTo>
                  <a:cubicBezTo>
                    <a:pt x="504" y="1301"/>
                    <a:pt x="522" y="1441"/>
                    <a:pt x="540" y="1577"/>
                  </a:cubicBezTo>
                  <a:cubicBezTo>
                    <a:pt x="541" y="1591"/>
                    <a:pt x="541" y="1591"/>
                    <a:pt x="541" y="1591"/>
                  </a:cubicBezTo>
                  <a:cubicBezTo>
                    <a:pt x="554" y="1686"/>
                    <a:pt x="561" y="1763"/>
                    <a:pt x="559" y="1833"/>
                  </a:cubicBezTo>
                  <a:cubicBezTo>
                    <a:pt x="557" y="1916"/>
                    <a:pt x="540" y="1975"/>
                    <a:pt x="508" y="2014"/>
                  </a:cubicBezTo>
                  <a:cubicBezTo>
                    <a:pt x="481" y="2047"/>
                    <a:pt x="435" y="2066"/>
                    <a:pt x="386" y="2087"/>
                  </a:cubicBezTo>
                  <a:cubicBezTo>
                    <a:pt x="343" y="2106"/>
                    <a:pt x="299" y="2125"/>
                    <a:pt x="268" y="2153"/>
                  </a:cubicBezTo>
                  <a:cubicBezTo>
                    <a:pt x="186" y="2228"/>
                    <a:pt x="120" y="2323"/>
                    <a:pt x="79" y="2425"/>
                  </a:cubicBezTo>
                  <a:cubicBezTo>
                    <a:pt x="16" y="2585"/>
                    <a:pt x="7" y="2761"/>
                    <a:pt x="3" y="2942"/>
                  </a:cubicBezTo>
                  <a:cubicBezTo>
                    <a:pt x="2" y="3024"/>
                    <a:pt x="1" y="3111"/>
                    <a:pt x="8" y="3197"/>
                  </a:cubicBezTo>
                  <a:cubicBezTo>
                    <a:pt x="15" y="3291"/>
                    <a:pt x="30" y="3374"/>
                    <a:pt x="54" y="3449"/>
                  </a:cubicBezTo>
                  <a:cubicBezTo>
                    <a:pt x="77" y="3521"/>
                    <a:pt x="110" y="3592"/>
                    <a:pt x="151" y="3660"/>
                  </a:cubicBezTo>
                  <a:cubicBezTo>
                    <a:pt x="234" y="3796"/>
                    <a:pt x="351" y="3921"/>
                    <a:pt x="501" y="4032"/>
                  </a:cubicBezTo>
                  <a:cubicBezTo>
                    <a:pt x="569" y="4082"/>
                    <a:pt x="643" y="4129"/>
                    <a:pt x="721" y="4172"/>
                  </a:cubicBezTo>
                  <a:cubicBezTo>
                    <a:pt x="796" y="4212"/>
                    <a:pt x="874" y="4249"/>
                    <a:pt x="955" y="4281"/>
                  </a:cubicBezTo>
                  <a:cubicBezTo>
                    <a:pt x="980" y="4290"/>
                    <a:pt x="1006" y="4300"/>
                    <a:pt x="1031" y="4309"/>
                  </a:cubicBezTo>
                  <a:cubicBezTo>
                    <a:pt x="1102" y="4336"/>
                    <a:pt x="1175" y="4364"/>
                    <a:pt x="1243" y="4401"/>
                  </a:cubicBezTo>
                  <a:cubicBezTo>
                    <a:pt x="1408" y="4490"/>
                    <a:pt x="1532" y="4624"/>
                    <a:pt x="1652" y="4754"/>
                  </a:cubicBezTo>
                  <a:cubicBezTo>
                    <a:pt x="1677" y="4781"/>
                    <a:pt x="1702" y="4808"/>
                    <a:pt x="1727" y="4834"/>
                  </a:cubicBezTo>
                  <a:cubicBezTo>
                    <a:pt x="1816" y="4927"/>
                    <a:pt x="1894" y="4995"/>
                    <a:pt x="1973" y="5047"/>
                  </a:cubicBezTo>
                  <a:cubicBezTo>
                    <a:pt x="2021" y="5078"/>
                    <a:pt x="2070" y="5103"/>
                    <a:pt x="2117" y="5121"/>
                  </a:cubicBezTo>
                  <a:cubicBezTo>
                    <a:pt x="2169" y="5142"/>
                    <a:pt x="2222" y="5154"/>
                    <a:pt x="2275" y="5159"/>
                  </a:cubicBezTo>
                  <a:cubicBezTo>
                    <a:pt x="2353" y="5166"/>
                    <a:pt x="2430" y="5152"/>
                    <a:pt x="2513" y="5118"/>
                  </a:cubicBezTo>
                  <a:cubicBezTo>
                    <a:pt x="2578" y="5090"/>
                    <a:pt x="2645" y="5051"/>
                    <a:pt x="2721" y="4993"/>
                  </a:cubicBezTo>
                  <a:cubicBezTo>
                    <a:pt x="2754" y="4969"/>
                    <a:pt x="2787" y="4942"/>
                    <a:pt x="2821" y="4915"/>
                  </a:cubicBezTo>
                  <a:cubicBezTo>
                    <a:pt x="2931" y="4824"/>
                    <a:pt x="3036" y="4724"/>
                    <a:pt x="3138" y="4627"/>
                  </a:cubicBezTo>
                  <a:cubicBezTo>
                    <a:pt x="3257" y="4514"/>
                    <a:pt x="3381" y="4396"/>
                    <a:pt x="3513" y="4292"/>
                  </a:cubicBezTo>
                  <a:cubicBezTo>
                    <a:pt x="3590" y="4232"/>
                    <a:pt x="3671" y="4175"/>
                    <a:pt x="3749" y="4120"/>
                  </a:cubicBezTo>
                  <a:cubicBezTo>
                    <a:pt x="3906" y="4010"/>
                    <a:pt x="4069" y="3896"/>
                    <a:pt x="4201" y="3753"/>
                  </a:cubicBezTo>
                  <a:cubicBezTo>
                    <a:pt x="4271" y="3678"/>
                    <a:pt x="4332" y="3593"/>
                    <a:pt x="4383" y="3501"/>
                  </a:cubicBezTo>
                  <a:cubicBezTo>
                    <a:pt x="4433" y="3408"/>
                    <a:pt x="4472" y="3310"/>
                    <a:pt x="4497" y="3209"/>
                  </a:cubicBezTo>
                  <a:cubicBezTo>
                    <a:pt x="4550" y="2994"/>
                    <a:pt x="4541" y="2777"/>
                    <a:pt x="4470" y="2580"/>
                  </a:cubicBezTo>
                  <a:cubicBezTo>
                    <a:pt x="4424" y="2454"/>
                    <a:pt x="4354" y="2335"/>
                    <a:pt x="4286" y="2220"/>
                  </a:cubicBezTo>
                  <a:cubicBezTo>
                    <a:pt x="4263" y="2181"/>
                    <a:pt x="4239" y="2141"/>
                    <a:pt x="4217" y="2102"/>
                  </a:cubicBezTo>
                  <a:cubicBezTo>
                    <a:pt x="4096" y="1886"/>
                    <a:pt x="4008" y="1668"/>
                    <a:pt x="3957" y="1452"/>
                  </a:cubicBezTo>
                  <a:cubicBezTo>
                    <a:pt x="3945" y="1399"/>
                    <a:pt x="3934" y="1345"/>
                    <a:pt x="3923" y="1292"/>
                  </a:cubicBezTo>
                  <a:cubicBezTo>
                    <a:pt x="3922" y="1288"/>
                    <a:pt x="3922" y="1288"/>
                    <a:pt x="3922" y="1288"/>
                  </a:cubicBezTo>
                  <a:cubicBezTo>
                    <a:pt x="3878" y="1068"/>
                    <a:pt x="3831" y="842"/>
                    <a:pt x="3669" y="693"/>
                  </a:cubicBezTo>
                  <a:cubicBezTo>
                    <a:pt x="3598" y="629"/>
                    <a:pt x="3512" y="587"/>
                    <a:pt x="3411" y="567"/>
                  </a:cubicBezTo>
                  <a:cubicBezTo>
                    <a:pt x="3370" y="559"/>
                    <a:pt x="3326" y="555"/>
                    <a:pt x="3282" y="555"/>
                  </a:cubicBezTo>
                  <a:cubicBezTo>
                    <a:pt x="3232" y="555"/>
                    <a:pt x="3181" y="560"/>
                    <a:pt x="3131" y="57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57" name="Freeform 44">
              <a:extLst>
                <a:ext uri="{FF2B5EF4-FFF2-40B4-BE49-F238E27FC236}">
                  <a16:creationId xmlns:a16="http://schemas.microsoft.com/office/drawing/2014/main" id="{E0C0E13E-FDA1-4FC7-B5C7-1F498D02516E}"/>
                </a:ext>
              </a:extLst>
            </p:cNvPr>
            <p:cNvSpPr>
              <a:spLocks noEditPoints="1"/>
            </p:cNvSpPr>
            <p:nvPr/>
          </p:nvSpPr>
          <p:spPr bwMode="auto">
            <a:xfrm>
              <a:off x="4014" y="264"/>
              <a:ext cx="3442" cy="3955"/>
            </a:xfrm>
            <a:custGeom>
              <a:avLst/>
              <a:gdLst>
                <a:gd name="T0" fmla="*/ 2005 w 4650"/>
                <a:gd name="T1" fmla="*/ 5215 h 5344"/>
                <a:gd name="T2" fmla="*/ 1275 w 4650"/>
                <a:gd name="T3" fmla="*/ 4520 h 5344"/>
                <a:gd name="T4" fmla="*/ 742 w 4650"/>
                <a:gd name="T5" fmla="*/ 4288 h 5344"/>
                <a:gd name="T6" fmla="*/ 53 w 4650"/>
                <a:gd name="T7" fmla="*/ 3548 h 5344"/>
                <a:gd name="T8" fmla="*/ 83 w 4650"/>
                <a:gd name="T9" fmla="*/ 2494 h 5344"/>
                <a:gd name="T10" fmla="*/ 528 w 4650"/>
                <a:gd name="T11" fmla="*/ 2073 h 5344"/>
                <a:gd name="T12" fmla="*/ 549 w 4650"/>
                <a:gd name="T13" fmla="*/ 1588 h 5344"/>
                <a:gd name="T14" fmla="*/ 522 w 4650"/>
                <a:gd name="T15" fmla="*/ 1184 h 5344"/>
                <a:gd name="T16" fmla="*/ 1035 w 4650"/>
                <a:gd name="T17" fmla="*/ 670 h 5344"/>
                <a:gd name="T18" fmla="*/ 1576 w 4650"/>
                <a:gd name="T19" fmla="*/ 432 h 5344"/>
                <a:gd name="T20" fmla="*/ 2122 w 4650"/>
                <a:gd name="T21" fmla="*/ 4 h 5344"/>
                <a:gd name="T22" fmla="*/ 2543 w 4650"/>
                <a:gd name="T23" fmla="*/ 382 h 5344"/>
                <a:gd name="T24" fmla="*/ 2785 w 4650"/>
                <a:gd name="T25" fmla="*/ 667 h 5344"/>
                <a:gd name="T26" fmla="*/ 3089 w 4650"/>
                <a:gd name="T27" fmla="*/ 638 h 5344"/>
                <a:gd name="T28" fmla="*/ 3735 w 4650"/>
                <a:gd name="T29" fmla="*/ 733 h 5344"/>
                <a:gd name="T30" fmla="*/ 3998 w 4650"/>
                <a:gd name="T31" fmla="*/ 1346 h 5344"/>
                <a:gd name="T32" fmla="*/ 4139 w 4650"/>
                <a:gd name="T33" fmla="*/ 1851 h 5344"/>
                <a:gd name="T34" fmla="*/ 4562 w 4650"/>
                <a:gd name="T35" fmla="*/ 2666 h 5344"/>
                <a:gd name="T36" fmla="*/ 4296 w 4650"/>
                <a:gd name="T37" fmla="*/ 3877 h 5344"/>
                <a:gd name="T38" fmla="*/ 3193 w 4650"/>
                <a:gd name="T39" fmla="*/ 4788 h 5344"/>
                <a:gd name="T40" fmla="*/ 2557 w 4650"/>
                <a:gd name="T41" fmla="*/ 5295 h 5344"/>
                <a:gd name="T42" fmla="*/ 3177 w 4650"/>
                <a:gd name="T43" fmla="*/ 616 h 5344"/>
                <a:gd name="T44" fmla="*/ 2922 w 4650"/>
                <a:gd name="T45" fmla="*/ 676 h 5344"/>
                <a:gd name="T46" fmla="*/ 2586 w 4650"/>
                <a:gd name="T47" fmla="*/ 503 h 5344"/>
                <a:gd name="T48" fmla="*/ 2273 w 4650"/>
                <a:gd name="T49" fmla="*/ 45 h 5344"/>
                <a:gd name="T50" fmla="*/ 1627 w 4650"/>
                <a:gd name="T51" fmla="*/ 358 h 5344"/>
                <a:gd name="T52" fmla="*/ 1092 w 4650"/>
                <a:gd name="T53" fmla="*/ 690 h 5344"/>
                <a:gd name="T54" fmla="*/ 919 w 4650"/>
                <a:gd name="T55" fmla="*/ 643 h 5344"/>
                <a:gd name="T56" fmla="*/ 518 w 4650"/>
                <a:gd name="T57" fmla="*/ 1248 h 5344"/>
                <a:gd name="T58" fmla="*/ 558 w 4650"/>
                <a:gd name="T59" fmla="*/ 1646 h 5344"/>
                <a:gd name="T60" fmla="*/ 402 w 4650"/>
                <a:gd name="T61" fmla="*/ 2147 h 5344"/>
                <a:gd name="T62" fmla="*/ 21 w 4650"/>
                <a:gd name="T63" fmla="*/ 2754 h 5344"/>
                <a:gd name="T64" fmla="*/ 152 w 4650"/>
                <a:gd name="T65" fmla="*/ 3764 h 5344"/>
                <a:gd name="T66" fmla="*/ 984 w 4650"/>
                <a:gd name="T67" fmla="*/ 4397 h 5344"/>
                <a:gd name="T68" fmla="*/ 1687 w 4650"/>
                <a:gd name="T69" fmla="*/ 4900 h 5344"/>
                <a:gd name="T70" fmla="*/ 2151 w 4650"/>
                <a:gd name="T71" fmla="*/ 5296 h 5344"/>
                <a:gd name="T72" fmla="*/ 2772 w 4650"/>
                <a:gd name="T73" fmla="*/ 5163 h 5344"/>
                <a:gd name="T74" fmla="*/ 3587 w 4650"/>
                <a:gd name="T75" fmla="*/ 4432 h 5344"/>
                <a:gd name="T76" fmla="*/ 4481 w 4650"/>
                <a:gd name="T77" fmla="*/ 3617 h 5344"/>
                <a:gd name="T78" fmla="*/ 4374 w 4650"/>
                <a:gd name="T79" fmla="*/ 2309 h 5344"/>
                <a:gd name="T80" fmla="*/ 4031 w 4650"/>
                <a:gd name="T81" fmla="*/ 1510 h 5344"/>
                <a:gd name="T82" fmla="*/ 3913 w 4650"/>
                <a:gd name="T83" fmla="*/ 1012 h 5344"/>
                <a:gd name="T84" fmla="*/ 3467 w 4650"/>
                <a:gd name="T85" fmla="*/ 607 h 5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50" h="5344">
                  <a:moveTo>
                    <a:pt x="2311" y="5337"/>
                  </a:moveTo>
                  <a:cubicBezTo>
                    <a:pt x="2258" y="5332"/>
                    <a:pt x="2204" y="5318"/>
                    <a:pt x="2151" y="5296"/>
                  </a:cubicBezTo>
                  <a:cubicBezTo>
                    <a:pt x="2103" y="5276"/>
                    <a:pt x="2054" y="5249"/>
                    <a:pt x="2005" y="5215"/>
                  </a:cubicBezTo>
                  <a:cubicBezTo>
                    <a:pt x="1926" y="5159"/>
                    <a:pt x="1846" y="5084"/>
                    <a:pt x="1759" y="4985"/>
                  </a:cubicBezTo>
                  <a:cubicBezTo>
                    <a:pt x="1735" y="4957"/>
                    <a:pt x="1710" y="4928"/>
                    <a:pt x="1687" y="4901"/>
                  </a:cubicBezTo>
                  <a:cubicBezTo>
                    <a:pt x="1567" y="4760"/>
                    <a:pt x="1443" y="4614"/>
                    <a:pt x="1275" y="4520"/>
                  </a:cubicBezTo>
                  <a:cubicBezTo>
                    <a:pt x="1204" y="4480"/>
                    <a:pt x="1126" y="4451"/>
                    <a:pt x="1051" y="4423"/>
                  </a:cubicBezTo>
                  <a:cubicBezTo>
                    <a:pt x="1029" y="4415"/>
                    <a:pt x="1006" y="4407"/>
                    <a:pt x="983" y="4398"/>
                  </a:cubicBezTo>
                  <a:cubicBezTo>
                    <a:pt x="900" y="4366"/>
                    <a:pt x="819" y="4329"/>
                    <a:pt x="742" y="4288"/>
                  </a:cubicBezTo>
                  <a:cubicBezTo>
                    <a:pt x="660" y="4244"/>
                    <a:pt x="584" y="4197"/>
                    <a:pt x="514" y="4145"/>
                  </a:cubicBezTo>
                  <a:cubicBezTo>
                    <a:pt x="358" y="4032"/>
                    <a:pt x="237" y="3904"/>
                    <a:pt x="152" y="3765"/>
                  </a:cubicBezTo>
                  <a:cubicBezTo>
                    <a:pt x="109" y="3695"/>
                    <a:pt x="76" y="3622"/>
                    <a:pt x="53" y="3548"/>
                  </a:cubicBezTo>
                  <a:cubicBezTo>
                    <a:pt x="1" y="3379"/>
                    <a:pt x="0" y="3205"/>
                    <a:pt x="4" y="3025"/>
                  </a:cubicBezTo>
                  <a:cubicBezTo>
                    <a:pt x="7" y="2938"/>
                    <a:pt x="10" y="2845"/>
                    <a:pt x="21" y="2754"/>
                  </a:cubicBezTo>
                  <a:cubicBezTo>
                    <a:pt x="33" y="2654"/>
                    <a:pt x="53" y="2569"/>
                    <a:pt x="83" y="2494"/>
                  </a:cubicBezTo>
                  <a:cubicBezTo>
                    <a:pt x="125" y="2387"/>
                    <a:pt x="192" y="2290"/>
                    <a:pt x="278" y="2213"/>
                  </a:cubicBezTo>
                  <a:cubicBezTo>
                    <a:pt x="310" y="2184"/>
                    <a:pt x="357" y="2165"/>
                    <a:pt x="401" y="2146"/>
                  </a:cubicBezTo>
                  <a:cubicBezTo>
                    <a:pt x="452" y="2125"/>
                    <a:pt x="501" y="2106"/>
                    <a:pt x="528" y="2073"/>
                  </a:cubicBezTo>
                  <a:cubicBezTo>
                    <a:pt x="560" y="2034"/>
                    <a:pt x="576" y="1975"/>
                    <a:pt x="578" y="1892"/>
                  </a:cubicBezTo>
                  <a:cubicBezTo>
                    <a:pt x="580" y="1814"/>
                    <a:pt x="569" y="1724"/>
                    <a:pt x="557" y="1646"/>
                  </a:cubicBezTo>
                  <a:cubicBezTo>
                    <a:pt x="554" y="1627"/>
                    <a:pt x="551" y="1607"/>
                    <a:pt x="549" y="1588"/>
                  </a:cubicBezTo>
                  <a:cubicBezTo>
                    <a:pt x="530" y="1461"/>
                    <a:pt x="512" y="1342"/>
                    <a:pt x="516" y="1265"/>
                  </a:cubicBezTo>
                  <a:cubicBezTo>
                    <a:pt x="517" y="1260"/>
                    <a:pt x="517" y="1254"/>
                    <a:pt x="518" y="1248"/>
                  </a:cubicBezTo>
                  <a:cubicBezTo>
                    <a:pt x="519" y="1227"/>
                    <a:pt x="520" y="1205"/>
                    <a:pt x="522" y="1184"/>
                  </a:cubicBezTo>
                  <a:cubicBezTo>
                    <a:pt x="545" y="990"/>
                    <a:pt x="611" y="842"/>
                    <a:pt x="727" y="732"/>
                  </a:cubicBezTo>
                  <a:cubicBezTo>
                    <a:pt x="776" y="684"/>
                    <a:pt x="855" y="630"/>
                    <a:pt x="948" y="644"/>
                  </a:cubicBezTo>
                  <a:cubicBezTo>
                    <a:pt x="977" y="648"/>
                    <a:pt x="1007" y="659"/>
                    <a:pt x="1035" y="670"/>
                  </a:cubicBezTo>
                  <a:cubicBezTo>
                    <a:pt x="1054" y="677"/>
                    <a:pt x="1073" y="684"/>
                    <a:pt x="1093" y="690"/>
                  </a:cubicBezTo>
                  <a:cubicBezTo>
                    <a:pt x="1183" y="714"/>
                    <a:pt x="1275" y="698"/>
                    <a:pt x="1366" y="641"/>
                  </a:cubicBezTo>
                  <a:cubicBezTo>
                    <a:pt x="1460" y="583"/>
                    <a:pt x="1532" y="495"/>
                    <a:pt x="1576" y="432"/>
                  </a:cubicBezTo>
                  <a:cubicBezTo>
                    <a:pt x="1593" y="408"/>
                    <a:pt x="1610" y="382"/>
                    <a:pt x="1626" y="358"/>
                  </a:cubicBezTo>
                  <a:cubicBezTo>
                    <a:pt x="1719" y="218"/>
                    <a:pt x="1815" y="74"/>
                    <a:pt x="1972" y="21"/>
                  </a:cubicBezTo>
                  <a:cubicBezTo>
                    <a:pt x="2019" y="5"/>
                    <a:pt x="2069" y="0"/>
                    <a:pt x="2122" y="4"/>
                  </a:cubicBezTo>
                  <a:cubicBezTo>
                    <a:pt x="2173" y="9"/>
                    <a:pt x="2224" y="22"/>
                    <a:pt x="2273" y="45"/>
                  </a:cubicBezTo>
                  <a:cubicBezTo>
                    <a:pt x="2372" y="90"/>
                    <a:pt x="2454" y="167"/>
                    <a:pt x="2497" y="255"/>
                  </a:cubicBezTo>
                  <a:cubicBezTo>
                    <a:pt x="2516" y="295"/>
                    <a:pt x="2530" y="339"/>
                    <a:pt x="2543" y="382"/>
                  </a:cubicBezTo>
                  <a:cubicBezTo>
                    <a:pt x="2556" y="422"/>
                    <a:pt x="2569" y="464"/>
                    <a:pt x="2587" y="503"/>
                  </a:cubicBezTo>
                  <a:cubicBezTo>
                    <a:pt x="2607" y="546"/>
                    <a:pt x="2631" y="579"/>
                    <a:pt x="2662" y="606"/>
                  </a:cubicBezTo>
                  <a:cubicBezTo>
                    <a:pt x="2695" y="635"/>
                    <a:pt x="2737" y="656"/>
                    <a:pt x="2785" y="667"/>
                  </a:cubicBezTo>
                  <a:cubicBezTo>
                    <a:pt x="2827" y="677"/>
                    <a:pt x="2875" y="680"/>
                    <a:pt x="2922" y="675"/>
                  </a:cubicBezTo>
                  <a:cubicBezTo>
                    <a:pt x="2945" y="672"/>
                    <a:pt x="2969" y="668"/>
                    <a:pt x="2996" y="662"/>
                  </a:cubicBezTo>
                  <a:cubicBezTo>
                    <a:pt x="3028" y="655"/>
                    <a:pt x="3059" y="646"/>
                    <a:pt x="3089" y="638"/>
                  </a:cubicBezTo>
                  <a:cubicBezTo>
                    <a:pt x="3118" y="630"/>
                    <a:pt x="3148" y="622"/>
                    <a:pt x="3177" y="615"/>
                  </a:cubicBezTo>
                  <a:cubicBezTo>
                    <a:pt x="3275" y="593"/>
                    <a:pt x="3376" y="590"/>
                    <a:pt x="3467" y="606"/>
                  </a:cubicBezTo>
                  <a:cubicBezTo>
                    <a:pt x="3572" y="625"/>
                    <a:pt x="3662" y="668"/>
                    <a:pt x="3735" y="733"/>
                  </a:cubicBezTo>
                  <a:cubicBezTo>
                    <a:pt x="3776" y="769"/>
                    <a:pt x="3811" y="811"/>
                    <a:pt x="3842" y="861"/>
                  </a:cubicBezTo>
                  <a:cubicBezTo>
                    <a:pt x="3869" y="905"/>
                    <a:pt x="3893" y="954"/>
                    <a:pt x="3914" y="1011"/>
                  </a:cubicBezTo>
                  <a:cubicBezTo>
                    <a:pt x="3953" y="1118"/>
                    <a:pt x="3976" y="1234"/>
                    <a:pt x="3998" y="1346"/>
                  </a:cubicBezTo>
                  <a:cubicBezTo>
                    <a:pt x="3999" y="1352"/>
                    <a:pt x="3999" y="1352"/>
                    <a:pt x="3999" y="1352"/>
                  </a:cubicBezTo>
                  <a:cubicBezTo>
                    <a:pt x="4009" y="1405"/>
                    <a:pt x="4020" y="1459"/>
                    <a:pt x="4032" y="1510"/>
                  </a:cubicBezTo>
                  <a:cubicBezTo>
                    <a:pt x="4058" y="1623"/>
                    <a:pt x="4094" y="1738"/>
                    <a:pt x="4139" y="1851"/>
                  </a:cubicBezTo>
                  <a:cubicBezTo>
                    <a:pt x="4183" y="1961"/>
                    <a:pt x="4236" y="2071"/>
                    <a:pt x="4296" y="2177"/>
                  </a:cubicBezTo>
                  <a:cubicBezTo>
                    <a:pt x="4321" y="2221"/>
                    <a:pt x="4348" y="2265"/>
                    <a:pt x="4374" y="2308"/>
                  </a:cubicBezTo>
                  <a:cubicBezTo>
                    <a:pt x="4443" y="2422"/>
                    <a:pt x="4514" y="2540"/>
                    <a:pt x="4562" y="2666"/>
                  </a:cubicBezTo>
                  <a:cubicBezTo>
                    <a:pt x="4638" y="2868"/>
                    <a:pt x="4650" y="3093"/>
                    <a:pt x="4597" y="3315"/>
                  </a:cubicBezTo>
                  <a:cubicBezTo>
                    <a:pt x="4572" y="3419"/>
                    <a:pt x="4533" y="3521"/>
                    <a:pt x="4481" y="3617"/>
                  </a:cubicBezTo>
                  <a:cubicBezTo>
                    <a:pt x="4430" y="3712"/>
                    <a:pt x="4368" y="3800"/>
                    <a:pt x="4296" y="3877"/>
                  </a:cubicBezTo>
                  <a:cubicBezTo>
                    <a:pt x="4160" y="4023"/>
                    <a:pt x="3994" y="4140"/>
                    <a:pt x="3834" y="4253"/>
                  </a:cubicBezTo>
                  <a:cubicBezTo>
                    <a:pt x="3752" y="4310"/>
                    <a:pt x="3667" y="4370"/>
                    <a:pt x="3587" y="4433"/>
                  </a:cubicBezTo>
                  <a:cubicBezTo>
                    <a:pt x="3448" y="4542"/>
                    <a:pt x="3318" y="4667"/>
                    <a:pt x="3193" y="4788"/>
                  </a:cubicBezTo>
                  <a:cubicBezTo>
                    <a:pt x="3090" y="4887"/>
                    <a:pt x="2985" y="4989"/>
                    <a:pt x="2875" y="5081"/>
                  </a:cubicBezTo>
                  <a:cubicBezTo>
                    <a:pt x="2840" y="5110"/>
                    <a:pt x="2806" y="5138"/>
                    <a:pt x="2772" y="5164"/>
                  </a:cubicBezTo>
                  <a:cubicBezTo>
                    <a:pt x="2693" y="5224"/>
                    <a:pt x="2625" y="5266"/>
                    <a:pt x="2557" y="5295"/>
                  </a:cubicBezTo>
                  <a:cubicBezTo>
                    <a:pt x="2487" y="5325"/>
                    <a:pt x="2420" y="5339"/>
                    <a:pt x="2354" y="5339"/>
                  </a:cubicBezTo>
                  <a:cubicBezTo>
                    <a:pt x="2340" y="5339"/>
                    <a:pt x="2325" y="5339"/>
                    <a:pt x="2311" y="5337"/>
                  </a:cubicBezTo>
                  <a:moveTo>
                    <a:pt x="3177" y="616"/>
                  </a:moveTo>
                  <a:cubicBezTo>
                    <a:pt x="3148" y="622"/>
                    <a:pt x="3118" y="631"/>
                    <a:pt x="3090" y="639"/>
                  </a:cubicBezTo>
                  <a:cubicBezTo>
                    <a:pt x="3059" y="647"/>
                    <a:pt x="3028" y="656"/>
                    <a:pt x="2996" y="663"/>
                  </a:cubicBezTo>
                  <a:cubicBezTo>
                    <a:pt x="2969" y="669"/>
                    <a:pt x="2945" y="673"/>
                    <a:pt x="2922" y="676"/>
                  </a:cubicBezTo>
                  <a:cubicBezTo>
                    <a:pt x="2875" y="681"/>
                    <a:pt x="2827" y="678"/>
                    <a:pt x="2785" y="668"/>
                  </a:cubicBezTo>
                  <a:cubicBezTo>
                    <a:pt x="2736" y="656"/>
                    <a:pt x="2695" y="636"/>
                    <a:pt x="2661" y="607"/>
                  </a:cubicBezTo>
                  <a:cubicBezTo>
                    <a:pt x="2631" y="580"/>
                    <a:pt x="2606" y="546"/>
                    <a:pt x="2586" y="503"/>
                  </a:cubicBezTo>
                  <a:cubicBezTo>
                    <a:pt x="2568" y="465"/>
                    <a:pt x="2555" y="423"/>
                    <a:pt x="2542" y="382"/>
                  </a:cubicBezTo>
                  <a:cubicBezTo>
                    <a:pt x="2529" y="340"/>
                    <a:pt x="2516" y="296"/>
                    <a:pt x="2496" y="256"/>
                  </a:cubicBezTo>
                  <a:cubicBezTo>
                    <a:pt x="2453" y="167"/>
                    <a:pt x="2372" y="90"/>
                    <a:pt x="2273" y="45"/>
                  </a:cubicBezTo>
                  <a:cubicBezTo>
                    <a:pt x="2224" y="23"/>
                    <a:pt x="2173" y="10"/>
                    <a:pt x="2122" y="5"/>
                  </a:cubicBezTo>
                  <a:cubicBezTo>
                    <a:pt x="2069" y="1"/>
                    <a:pt x="2019" y="6"/>
                    <a:pt x="1972" y="22"/>
                  </a:cubicBezTo>
                  <a:cubicBezTo>
                    <a:pt x="1816" y="74"/>
                    <a:pt x="1720" y="219"/>
                    <a:pt x="1627" y="358"/>
                  </a:cubicBezTo>
                  <a:cubicBezTo>
                    <a:pt x="1610" y="383"/>
                    <a:pt x="1593" y="408"/>
                    <a:pt x="1577" y="433"/>
                  </a:cubicBezTo>
                  <a:cubicBezTo>
                    <a:pt x="1532" y="496"/>
                    <a:pt x="1460" y="583"/>
                    <a:pt x="1367" y="642"/>
                  </a:cubicBezTo>
                  <a:cubicBezTo>
                    <a:pt x="1275" y="699"/>
                    <a:pt x="1183" y="715"/>
                    <a:pt x="1092" y="690"/>
                  </a:cubicBezTo>
                  <a:cubicBezTo>
                    <a:pt x="1073" y="685"/>
                    <a:pt x="1053" y="678"/>
                    <a:pt x="1035" y="671"/>
                  </a:cubicBezTo>
                  <a:cubicBezTo>
                    <a:pt x="1006" y="660"/>
                    <a:pt x="977" y="649"/>
                    <a:pt x="948" y="645"/>
                  </a:cubicBezTo>
                  <a:cubicBezTo>
                    <a:pt x="938" y="643"/>
                    <a:pt x="928" y="643"/>
                    <a:pt x="919" y="643"/>
                  </a:cubicBezTo>
                  <a:cubicBezTo>
                    <a:pt x="839" y="643"/>
                    <a:pt x="772" y="690"/>
                    <a:pt x="727" y="732"/>
                  </a:cubicBezTo>
                  <a:cubicBezTo>
                    <a:pt x="612" y="842"/>
                    <a:pt x="545" y="990"/>
                    <a:pt x="523" y="1184"/>
                  </a:cubicBezTo>
                  <a:cubicBezTo>
                    <a:pt x="521" y="1205"/>
                    <a:pt x="520" y="1227"/>
                    <a:pt x="518" y="1248"/>
                  </a:cubicBezTo>
                  <a:cubicBezTo>
                    <a:pt x="518" y="1254"/>
                    <a:pt x="518" y="1260"/>
                    <a:pt x="517" y="1265"/>
                  </a:cubicBezTo>
                  <a:cubicBezTo>
                    <a:pt x="513" y="1342"/>
                    <a:pt x="530" y="1461"/>
                    <a:pt x="549" y="1588"/>
                  </a:cubicBezTo>
                  <a:cubicBezTo>
                    <a:pt x="552" y="1607"/>
                    <a:pt x="555" y="1626"/>
                    <a:pt x="558" y="1646"/>
                  </a:cubicBezTo>
                  <a:cubicBezTo>
                    <a:pt x="569" y="1724"/>
                    <a:pt x="581" y="1814"/>
                    <a:pt x="579" y="1892"/>
                  </a:cubicBezTo>
                  <a:cubicBezTo>
                    <a:pt x="577" y="1975"/>
                    <a:pt x="561" y="2034"/>
                    <a:pt x="529" y="2073"/>
                  </a:cubicBezTo>
                  <a:cubicBezTo>
                    <a:pt x="501" y="2106"/>
                    <a:pt x="453" y="2126"/>
                    <a:pt x="402" y="2147"/>
                  </a:cubicBezTo>
                  <a:cubicBezTo>
                    <a:pt x="357" y="2166"/>
                    <a:pt x="311" y="2185"/>
                    <a:pt x="279" y="2213"/>
                  </a:cubicBezTo>
                  <a:cubicBezTo>
                    <a:pt x="193" y="2291"/>
                    <a:pt x="125" y="2388"/>
                    <a:pt x="83" y="2494"/>
                  </a:cubicBezTo>
                  <a:cubicBezTo>
                    <a:pt x="54" y="2569"/>
                    <a:pt x="33" y="2654"/>
                    <a:pt x="21" y="2754"/>
                  </a:cubicBezTo>
                  <a:cubicBezTo>
                    <a:pt x="10" y="2845"/>
                    <a:pt x="7" y="2938"/>
                    <a:pt x="5" y="3025"/>
                  </a:cubicBezTo>
                  <a:cubicBezTo>
                    <a:pt x="1" y="3204"/>
                    <a:pt x="1" y="3379"/>
                    <a:pt x="54" y="3548"/>
                  </a:cubicBezTo>
                  <a:cubicBezTo>
                    <a:pt x="77" y="3622"/>
                    <a:pt x="110" y="3695"/>
                    <a:pt x="152" y="3764"/>
                  </a:cubicBezTo>
                  <a:cubicBezTo>
                    <a:pt x="237" y="3904"/>
                    <a:pt x="359" y="4032"/>
                    <a:pt x="514" y="4145"/>
                  </a:cubicBezTo>
                  <a:cubicBezTo>
                    <a:pt x="584" y="4196"/>
                    <a:pt x="661" y="4244"/>
                    <a:pt x="742" y="4287"/>
                  </a:cubicBezTo>
                  <a:cubicBezTo>
                    <a:pt x="819" y="4328"/>
                    <a:pt x="900" y="4365"/>
                    <a:pt x="984" y="4397"/>
                  </a:cubicBezTo>
                  <a:cubicBezTo>
                    <a:pt x="1006" y="4406"/>
                    <a:pt x="1029" y="4414"/>
                    <a:pt x="1051" y="4423"/>
                  </a:cubicBezTo>
                  <a:cubicBezTo>
                    <a:pt x="1127" y="4451"/>
                    <a:pt x="1204" y="4480"/>
                    <a:pt x="1276" y="4520"/>
                  </a:cubicBezTo>
                  <a:cubicBezTo>
                    <a:pt x="1444" y="4613"/>
                    <a:pt x="1568" y="4759"/>
                    <a:pt x="1687" y="4900"/>
                  </a:cubicBezTo>
                  <a:cubicBezTo>
                    <a:pt x="1711" y="4928"/>
                    <a:pt x="1735" y="4957"/>
                    <a:pt x="1760" y="4984"/>
                  </a:cubicBezTo>
                  <a:cubicBezTo>
                    <a:pt x="1846" y="5083"/>
                    <a:pt x="1927" y="5158"/>
                    <a:pt x="2006" y="5214"/>
                  </a:cubicBezTo>
                  <a:cubicBezTo>
                    <a:pt x="2054" y="5248"/>
                    <a:pt x="2103" y="5276"/>
                    <a:pt x="2151" y="5296"/>
                  </a:cubicBezTo>
                  <a:cubicBezTo>
                    <a:pt x="2204" y="5318"/>
                    <a:pt x="2258" y="5331"/>
                    <a:pt x="2311" y="5336"/>
                  </a:cubicBezTo>
                  <a:cubicBezTo>
                    <a:pt x="2391" y="5344"/>
                    <a:pt x="2472" y="5330"/>
                    <a:pt x="2557" y="5294"/>
                  </a:cubicBezTo>
                  <a:cubicBezTo>
                    <a:pt x="2624" y="5265"/>
                    <a:pt x="2692" y="5224"/>
                    <a:pt x="2772" y="5163"/>
                  </a:cubicBezTo>
                  <a:cubicBezTo>
                    <a:pt x="2805" y="5137"/>
                    <a:pt x="2840" y="5110"/>
                    <a:pt x="2874" y="5080"/>
                  </a:cubicBezTo>
                  <a:cubicBezTo>
                    <a:pt x="2984" y="4988"/>
                    <a:pt x="3090" y="4886"/>
                    <a:pt x="3192" y="4788"/>
                  </a:cubicBezTo>
                  <a:cubicBezTo>
                    <a:pt x="3318" y="4667"/>
                    <a:pt x="3448" y="4542"/>
                    <a:pt x="3587" y="4432"/>
                  </a:cubicBezTo>
                  <a:cubicBezTo>
                    <a:pt x="3667" y="4369"/>
                    <a:pt x="3751" y="4310"/>
                    <a:pt x="3833" y="4252"/>
                  </a:cubicBezTo>
                  <a:cubicBezTo>
                    <a:pt x="3994" y="4139"/>
                    <a:pt x="4160" y="4023"/>
                    <a:pt x="4295" y="3877"/>
                  </a:cubicBezTo>
                  <a:cubicBezTo>
                    <a:pt x="4367" y="3799"/>
                    <a:pt x="4430" y="3712"/>
                    <a:pt x="4481" y="3617"/>
                  </a:cubicBezTo>
                  <a:cubicBezTo>
                    <a:pt x="4532" y="3521"/>
                    <a:pt x="4571" y="3419"/>
                    <a:pt x="4596" y="3315"/>
                  </a:cubicBezTo>
                  <a:cubicBezTo>
                    <a:pt x="4650" y="3093"/>
                    <a:pt x="4637" y="2868"/>
                    <a:pt x="4561" y="2666"/>
                  </a:cubicBezTo>
                  <a:cubicBezTo>
                    <a:pt x="4513" y="2540"/>
                    <a:pt x="4442" y="2423"/>
                    <a:pt x="4374" y="2309"/>
                  </a:cubicBezTo>
                  <a:cubicBezTo>
                    <a:pt x="4348" y="2266"/>
                    <a:pt x="4321" y="2221"/>
                    <a:pt x="4295" y="2177"/>
                  </a:cubicBezTo>
                  <a:cubicBezTo>
                    <a:pt x="4235" y="2071"/>
                    <a:pt x="4182" y="1961"/>
                    <a:pt x="4138" y="1852"/>
                  </a:cubicBezTo>
                  <a:cubicBezTo>
                    <a:pt x="4093" y="1738"/>
                    <a:pt x="4057" y="1623"/>
                    <a:pt x="4031" y="1510"/>
                  </a:cubicBezTo>
                  <a:cubicBezTo>
                    <a:pt x="4019" y="1459"/>
                    <a:pt x="4009" y="1405"/>
                    <a:pt x="3998" y="1352"/>
                  </a:cubicBezTo>
                  <a:cubicBezTo>
                    <a:pt x="3997" y="1347"/>
                    <a:pt x="3997" y="1347"/>
                    <a:pt x="3997" y="1347"/>
                  </a:cubicBezTo>
                  <a:cubicBezTo>
                    <a:pt x="3975" y="1234"/>
                    <a:pt x="3952" y="1119"/>
                    <a:pt x="3913" y="1012"/>
                  </a:cubicBezTo>
                  <a:cubicBezTo>
                    <a:pt x="3892" y="955"/>
                    <a:pt x="3869" y="905"/>
                    <a:pt x="3841" y="861"/>
                  </a:cubicBezTo>
                  <a:cubicBezTo>
                    <a:pt x="3811" y="812"/>
                    <a:pt x="3776" y="770"/>
                    <a:pt x="3735" y="734"/>
                  </a:cubicBezTo>
                  <a:cubicBezTo>
                    <a:pt x="3662" y="668"/>
                    <a:pt x="3572" y="626"/>
                    <a:pt x="3467" y="607"/>
                  </a:cubicBezTo>
                  <a:cubicBezTo>
                    <a:pt x="3428" y="600"/>
                    <a:pt x="3388" y="596"/>
                    <a:pt x="3346" y="596"/>
                  </a:cubicBezTo>
                  <a:cubicBezTo>
                    <a:pt x="3291" y="596"/>
                    <a:pt x="3234" y="603"/>
                    <a:pt x="3177" y="61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58" name="Freeform 45">
              <a:extLst>
                <a:ext uri="{FF2B5EF4-FFF2-40B4-BE49-F238E27FC236}">
                  <a16:creationId xmlns:a16="http://schemas.microsoft.com/office/drawing/2014/main" id="{F784D2CB-5861-41F4-9C9D-A7B3C5FBA35E}"/>
                </a:ext>
              </a:extLst>
            </p:cNvPr>
            <p:cNvSpPr>
              <a:spLocks noEditPoints="1"/>
            </p:cNvSpPr>
            <p:nvPr/>
          </p:nvSpPr>
          <p:spPr bwMode="auto">
            <a:xfrm>
              <a:off x="3977" y="183"/>
              <a:ext cx="3520" cy="4104"/>
            </a:xfrm>
            <a:custGeom>
              <a:avLst/>
              <a:gdLst>
                <a:gd name="T0" fmla="*/ 1792 w 4756"/>
                <a:gd name="T1" fmla="*/ 5150 h 5545"/>
                <a:gd name="T2" fmla="*/ 1309 w 4756"/>
                <a:gd name="T3" fmla="*/ 4656 h 5545"/>
                <a:gd name="T4" fmla="*/ 1014 w 4756"/>
                <a:gd name="T5" fmla="*/ 4532 h 5545"/>
                <a:gd name="T6" fmla="*/ 53 w 4756"/>
                <a:gd name="T7" fmla="*/ 3661 h 5545"/>
                <a:gd name="T8" fmla="*/ 87 w 4756"/>
                <a:gd name="T9" fmla="*/ 2576 h 5545"/>
                <a:gd name="T10" fmla="*/ 419 w 4756"/>
                <a:gd name="T11" fmla="*/ 2217 h 5545"/>
                <a:gd name="T12" fmla="*/ 574 w 4756"/>
                <a:gd name="T13" fmla="*/ 1716 h 5545"/>
                <a:gd name="T14" fmla="*/ 521 w 4756"/>
                <a:gd name="T15" fmla="*/ 1328 h 5545"/>
                <a:gd name="T16" fmla="*/ 524 w 4756"/>
                <a:gd name="T17" fmla="*/ 1244 h 5545"/>
                <a:gd name="T18" fmla="*/ 944 w 4756"/>
                <a:gd name="T19" fmla="*/ 673 h 5545"/>
                <a:gd name="T20" fmla="*/ 1094 w 4756"/>
                <a:gd name="T21" fmla="*/ 722 h 5545"/>
                <a:gd name="T22" fmla="*/ 1638 w 4756"/>
                <a:gd name="T23" fmla="*/ 382 h 5545"/>
                <a:gd name="T24" fmla="*/ 2308 w 4756"/>
                <a:gd name="T25" fmla="*/ 61 h 5545"/>
                <a:gd name="T26" fmla="*/ 2583 w 4756"/>
                <a:gd name="T27" fmla="*/ 426 h 5545"/>
                <a:gd name="T28" fmla="*/ 2964 w 4756"/>
                <a:gd name="T29" fmla="*/ 736 h 5545"/>
                <a:gd name="T30" fmla="*/ 3140 w 4756"/>
                <a:gd name="T31" fmla="*/ 695 h 5545"/>
                <a:gd name="T32" fmla="*/ 3807 w 4756"/>
                <a:gd name="T33" fmla="*/ 785 h 5545"/>
                <a:gd name="T34" fmla="*/ 4081 w 4756"/>
                <a:gd name="T35" fmla="*/ 1428 h 5545"/>
                <a:gd name="T36" fmla="*/ 4380 w 4756"/>
                <a:gd name="T37" fmla="*/ 2265 h 5545"/>
                <a:gd name="T38" fmla="*/ 4659 w 4756"/>
                <a:gd name="T39" fmla="*/ 2764 h 5545"/>
                <a:gd name="T40" fmla="*/ 4395 w 4756"/>
                <a:gd name="T41" fmla="*/ 4017 h 5545"/>
                <a:gd name="T42" fmla="*/ 3666 w 4756"/>
                <a:gd name="T43" fmla="*/ 4589 h 5545"/>
                <a:gd name="T44" fmla="*/ 2933 w 4756"/>
                <a:gd name="T45" fmla="*/ 5263 h 5545"/>
                <a:gd name="T46" fmla="*/ 2397 w 4756"/>
                <a:gd name="T47" fmla="*/ 5534 h 5545"/>
                <a:gd name="T48" fmla="*/ 3228 w 4756"/>
                <a:gd name="T49" fmla="*/ 678 h 5545"/>
                <a:gd name="T50" fmla="*/ 3042 w 4756"/>
                <a:gd name="T51" fmla="*/ 729 h 5545"/>
                <a:gd name="T52" fmla="*/ 2695 w 4756"/>
                <a:gd name="T53" fmla="*/ 668 h 5545"/>
                <a:gd name="T54" fmla="*/ 2531 w 4756"/>
                <a:gd name="T55" fmla="*/ 292 h 5545"/>
                <a:gd name="T56" fmla="*/ 1997 w 4756"/>
                <a:gd name="T57" fmla="*/ 38 h 5545"/>
                <a:gd name="T58" fmla="*/ 1593 w 4756"/>
                <a:gd name="T59" fmla="*/ 462 h 5545"/>
                <a:gd name="T60" fmla="*/ 1092 w 4756"/>
                <a:gd name="T61" fmla="*/ 729 h 5545"/>
                <a:gd name="T62" fmla="*/ 943 w 4756"/>
                <a:gd name="T63" fmla="*/ 680 h 5545"/>
                <a:gd name="T64" fmla="*/ 531 w 4756"/>
                <a:gd name="T65" fmla="*/ 1245 h 5545"/>
                <a:gd name="T66" fmla="*/ 528 w 4756"/>
                <a:gd name="T67" fmla="*/ 1329 h 5545"/>
                <a:gd name="T68" fmla="*/ 581 w 4756"/>
                <a:gd name="T69" fmla="*/ 1715 h 5545"/>
                <a:gd name="T70" fmla="*/ 422 w 4756"/>
                <a:gd name="T71" fmla="*/ 2224 h 5545"/>
                <a:gd name="T72" fmla="*/ 93 w 4756"/>
                <a:gd name="T73" fmla="*/ 2578 h 5545"/>
                <a:gd name="T74" fmla="*/ 59 w 4756"/>
                <a:gd name="T75" fmla="*/ 3659 h 5545"/>
                <a:gd name="T76" fmla="*/ 1016 w 4756"/>
                <a:gd name="T77" fmla="*/ 4525 h 5545"/>
                <a:gd name="T78" fmla="*/ 1313 w 4756"/>
                <a:gd name="T79" fmla="*/ 4650 h 5545"/>
                <a:gd name="T80" fmla="*/ 1797 w 4756"/>
                <a:gd name="T81" fmla="*/ 5146 h 5545"/>
                <a:gd name="T82" fmla="*/ 2823 w 4756"/>
                <a:gd name="T83" fmla="*/ 5344 h 5545"/>
                <a:gd name="T84" fmla="*/ 3248 w 4756"/>
                <a:gd name="T85" fmla="*/ 4960 h 5545"/>
                <a:gd name="T86" fmla="*/ 3919 w 4756"/>
                <a:gd name="T87" fmla="*/ 4396 h 5545"/>
                <a:gd name="T88" fmla="*/ 4696 w 4756"/>
                <a:gd name="T89" fmla="*/ 3434 h 5545"/>
                <a:gd name="T90" fmla="*/ 4462 w 4756"/>
                <a:gd name="T91" fmla="*/ 2413 h 5545"/>
                <a:gd name="T92" fmla="*/ 4105 w 4756"/>
                <a:gd name="T93" fmla="*/ 1584 h 5545"/>
                <a:gd name="T94" fmla="*/ 4071 w 4756"/>
                <a:gd name="T95" fmla="*/ 1415 h 5545"/>
                <a:gd name="T96" fmla="*/ 3415 w 4756"/>
                <a:gd name="T97" fmla="*/ 655 h 5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6" h="5545">
                  <a:moveTo>
                    <a:pt x="2350" y="5532"/>
                  </a:moveTo>
                  <a:cubicBezTo>
                    <a:pt x="2105" y="5506"/>
                    <a:pt x="1914" y="5302"/>
                    <a:pt x="1792" y="5150"/>
                  </a:cubicBezTo>
                  <a:cubicBezTo>
                    <a:pt x="1768" y="5121"/>
                    <a:pt x="1745" y="5091"/>
                    <a:pt x="1722" y="5062"/>
                  </a:cubicBezTo>
                  <a:cubicBezTo>
                    <a:pt x="1603" y="4911"/>
                    <a:pt x="1480" y="4754"/>
                    <a:pt x="1309" y="4656"/>
                  </a:cubicBezTo>
                  <a:cubicBezTo>
                    <a:pt x="1235" y="4613"/>
                    <a:pt x="1153" y="4583"/>
                    <a:pt x="1074" y="4554"/>
                  </a:cubicBezTo>
                  <a:cubicBezTo>
                    <a:pt x="1054" y="4547"/>
                    <a:pt x="1034" y="4539"/>
                    <a:pt x="1014" y="4532"/>
                  </a:cubicBezTo>
                  <a:cubicBezTo>
                    <a:pt x="787" y="4446"/>
                    <a:pt x="375" y="4248"/>
                    <a:pt x="154" y="3885"/>
                  </a:cubicBezTo>
                  <a:cubicBezTo>
                    <a:pt x="110" y="3813"/>
                    <a:pt x="76" y="3738"/>
                    <a:pt x="53" y="3661"/>
                  </a:cubicBezTo>
                  <a:cubicBezTo>
                    <a:pt x="0" y="3490"/>
                    <a:pt x="1" y="3316"/>
                    <a:pt x="6" y="3123"/>
                  </a:cubicBezTo>
                  <a:cubicBezTo>
                    <a:pt x="12" y="2920"/>
                    <a:pt x="22" y="2739"/>
                    <a:pt x="87" y="2576"/>
                  </a:cubicBezTo>
                  <a:cubicBezTo>
                    <a:pt x="130" y="2465"/>
                    <a:pt x="201" y="2365"/>
                    <a:pt x="290" y="2285"/>
                  </a:cubicBezTo>
                  <a:cubicBezTo>
                    <a:pt x="324" y="2255"/>
                    <a:pt x="372" y="2236"/>
                    <a:pt x="419" y="2217"/>
                  </a:cubicBezTo>
                  <a:cubicBezTo>
                    <a:pt x="472" y="2196"/>
                    <a:pt x="521" y="2177"/>
                    <a:pt x="549" y="2144"/>
                  </a:cubicBezTo>
                  <a:cubicBezTo>
                    <a:pt x="619" y="2062"/>
                    <a:pt x="602" y="1890"/>
                    <a:pt x="574" y="1716"/>
                  </a:cubicBezTo>
                  <a:cubicBezTo>
                    <a:pt x="569" y="1683"/>
                    <a:pt x="563" y="1651"/>
                    <a:pt x="558" y="1619"/>
                  </a:cubicBezTo>
                  <a:cubicBezTo>
                    <a:pt x="538" y="1506"/>
                    <a:pt x="520" y="1399"/>
                    <a:pt x="521" y="1328"/>
                  </a:cubicBezTo>
                  <a:cubicBezTo>
                    <a:pt x="521" y="1326"/>
                    <a:pt x="521" y="1326"/>
                    <a:pt x="521" y="1326"/>
                  </a:cubicBezTo>
                  <a:cubicBezTo>
                    <a:pt x="521" y="1299"/>
                    <a:pt x="522" y="1271"/>
                    <a:pt x="524" y="1244"/>
                  </a:cubicBezTo>
                  <a:cubicBezTo>
                    <a:pt x="539" y="1036"/>
                    <a:pt x="601" y="879"/>
                    <a:pt x="715" y="766"/>
                  </a:cubicBezTo>
                  <a:cubicBezTo>
                    <a:pt x="756" y="724"/>
                    <a:pt x="841" y="657"/>
                    <a:pt x="944" y="673"/>
                  </a:cubicBezTo>
                  <a:cubicBezTo>
                    <a:pt x="976" y="678"/>
                    <a:pt x="1006" y="689"/>
                    <a:pt x="1035" y="701"/>
                  </a:cubicBezTo>
                  <a:cubicBezTo>
                    <a:pt x="1054" y="709"/>
                    <a:pt x="1074" y="716"/>
                    <a:pt x="1094" y="722"/>
                  </a:cubicBezTo>
                  <a:cubicBezTo>
                    <a:pt x="1330" y="791"/>
                    <a:pt x="1518" y="560"/>
                    <a:pt x="1588" y="458"/>
                  </a:cubicBezTo>
                  <a:cubicBezTo>
                    <a:pt x="1605" y="433"/>
                    <a:pt x="1622" y="407"/>
                    <a:pt x="1638" y="382"/>
                  </a:cubicBezTo>
                  <a:cubicBezTo>
                    <a:pt x="1733" y="236"/>
                    <a:pt x="1832" y="85"/>
                    <a:pt x="1995" y="31"/>
                  </a:cubicBezTo>
                  <a:cubicBezTo>
                    <a:pt x="2089" y="0"/>
                    <a:pt x="2203" y="11"/>
                    <a:pt x="2308" y="61"/>
                  </a:cubicBezTo>
                  <a:cubicBezTo>
                    <a:pt x="2411" y="111"/>
                    <a:pt x="2495" y="194"/>
                    <a:pt x="2538" y="289"/>
                  </a:cubicBezTo>
                  <a:cubicBezTo>
                    <a:pt x="2557" y="333"/>
                    <a:pt x="2570" y="380"/>
                    <a:pt x="2583" y="426"/>
                  </a:cubicBezTo>
                  <a:cubicBezTo>
                    <a:pt x="2608" y="516"/>
                    <a:pt x="2632" y="600"/>
                    <a:pt x="2700" y="663"/>
                  </a:cubicBezTo>
                  <a:cubicBezTo>
                    <a:pt x="2763" y="721"/>
                    <a:pt x="2860" y="747"/>
                    <a:pt x="2964" y="736"/>
                  </a:cubicBezTo>
                  <a:cubicBezTo>
                    <a:pt x="2988" y="733"/>
                    <a:pt x="3013" y="729"/>
                    <a:pt x="3041" y="722"/>
                  </a:cubicBezTo>
                  <a:cubicBezTo>
                    <a:pt x="3074" y="714"/>
                    <a:pt x="3107" y="705"/>
                    <a:pt x="3140" y="695"/>
                  </a:cubicBezTo>
                  <a:cubicBezTo>
                    <a:pt x="3168" y="687"/>
                    <a:pt x="3197" y="678"/>
                    <a:pt x="3226" y="671"/>
                  </a:cubicBezTo>
                  <a:cubicBezTo>
                    <a:pt x="3450" y="617"/>
                    <a:pt x="3661" y="658"/>
                    <a:pt x="3807" y="785"/>
                  </a:cubicBezTo>
                  <a:cubicBezTo>
                    <a:pt x="3987" y="943"/>
                    <a:pt x="4035" y="1193"/>
                    <a:pt x="4078" y="1414"/>
                  </a:cubicBezTo>
                  <a:cubicBezTo>
                    <a:pt x="4081" y="1428"/>
                    <a:pt x="4081" y="1428"/>
                    <a:pt x="4081" y="1428"/>
                  </a:cubicBezTo>
                  <a:cubicBezTo>
                    <a:pt x="4090" y="1479"/>
                    <a:pt x="4101" y="1532"/>
                    <a:pt x="4112" y="1582"/>
                  </a:cubicBezTo>
                  <a:cubicBezTo>
                    <a:pt x="4163" y="1815"/>
                    <a:pt x="4254" y="2045"/>
                    <a:pt x="4380" y="2265"/>
                  </a:cubicBezTo>
                  <a:cubicBezTo>
                    <a:pt x="4408" y="2313"/>
                    <a:pt x="4438" y="2362"/>
                    <a:pt x="4468" y="2409"/>
                  </a:cubicBezTo>
                  <a:cubicBezTo>
                    <a:pt x="4537" y="2522"/>
                    <a:pt x="4610" y="2639"/>
                    <a:pt x="4659" y="2764"/>
                  </a:cubicBezTo>
                  <a:cubicBezTo>
                    <a:pt x="4741" y="2973"/>
                    <a:pt x="4756" y="3205"/>
                    <a:pt x="4703" y="3436"/>
                  </a:cubicBezTo>
                  <a:cubicBezTo>
                    <a:pt x="4653" y="3650"/>
                    <a:pt x="4544" y="3857"/>
                    <a:pt x="4395" y="4017"/>
                  </a:cubicBezTo>
                  <a:cubicBezTo>
                    <a:pt x="4257" y="4167"/>
                    <a:pt x="4087" y="4286"/>
                    <a:pt x="3923" y="4401"/>
                  </a:cubicBezTo>
                  <a:cubicBezTo>
                    <a:pt x="3837" y="4461"/>
                    <a:pt x="3749" y="4523"/>
                    <a:pt x="3666" y="4589"/>
                  </a:cubicBezTo>
                  <a:cubicBezTo>
                    <a:pt x="3520" y="4704"/>
                    <a:pt x="3384" y="4837"/>
                    <a:pt x="3253" y="4965"/>
                  </a:cubicBezTo>
                  <a:cubicBezTo>
                    <a:pt x="3150" y="5065"/>
                    <a:pt x="3044" y="5169"/>
                    <a:pt x="2933" y="5263"/>
                  </a:cubicBezTo>
                  <a:cubicBezTo>
                    <a:pt x="2897" y="5294"/>
                    <a:pt x="2862" y="5323"/>
                    <a:pt x="2828" y="5350"/>
                  </a:cubicBezTo>
                  <a:cubicBezTo>
                    <a:pt x="2716" y="5437"/>
                    <a:pt x="2567" y="5534"/>
                    <a:pt x="2397" y="5534"/>
                  </a:cubicBezTo>
                  <a:cubicBezTo>
                    <a:pt x="2381" y="5534"/>
                    <a:pt x="2365" y="5534"/>
                    <a:pt x="2350" y="5532"/>
                  </a:cubicBezTo>
                  <a:moveTo>
                    <a:pt x="3228" y="678"/>
                  </a:moveTo>
                  <a:cubicBezTo>
                    <a:pt x="3199" y="685"/>
                    <a:pt x="3170" y="693"/>
                    <a:pt x="3142" y="702"/>
                  </a:cubicBezTo>
                  <a:cubicBezTo>
                    <a:pt x="3109" y="711"/>
                    <a:pt x="3076" y="721"/>
                    <a:pt x="3042" y="729"/>
                  </a:cubicBezTo>
                  <a:cubicBezTo>
                    <a:pt x="3014" y="735"/>
                    <a:pt x="2989" y="740"/>
                    <a:pt x="2965" y="742"/>
                  </a:cubicBezTo>
                  <a:cubicBezTo>
                    <a:pt x="2858" y="754"/>
                    <a:pt x="2760" y="727"/>
                    <a:pt x="2695" y="668"/>
                  </a:cubicBezTo>
                  <a:cubicBezTo>
                    <a:pt x="2626" y="604"/>
                    <a:pt x="2600" y="514"/>
                    <a:pt x="2576" y="428"/>
                  </a:cubicBezTo>
                  <a:cubicBezTo>
                    <a:pt x="2564" y="382"/>
                    <a:pt x="2551" y="335"/>
                    <a:pt x="2531" y="292"/>
                  </a:cubicBezTo>
                  <a:cubicBezTo>
                    <a:pt x="2489" y="198"/>
                    <a:pt x="2407" y="116"/>
                    <a:pt x="2305" y="67"/>
                  </a:cubicBezTo>
                  <a:cubicBezTo>
                    <a:pt x="2202" y="18"/>
                    <a:pt x="2090" y="7"/>
                    <a:pt x="1997" y="38"/>
                  </a:cubicBezTo>
                  <a:cubicBezTo>
                    <a:pt x="1836" y="91"/>
                    <a:pt x="1739" y="241"/>
                    <a:pt x="1644" y="386"/>
                  </a:cubicBezTo>
                  <a:cubicBezTo>
                    <a:pt x="1628" y="411"/>
                    <a:pt x="1610" y="437"/>
                    <a:pt x="1593" y="462"/>
                  </a:cubicBezTo>
                  <a:cubicBezTo>
                    <a:pt x="1532" y="552"/>
                    <a:pt x="1379" y="742"/>
                    <a:pt x="1181" y="742"/>
                  </a:cubicBezTo>
                  <a:cubicBezTo>
                    <a:pt x="1152" y="742"/>
                    <a:pt x="1123" y="738"/>
                    <a:pt x="1092" y="729"/>
                  </a:cubicBezTo>
                  <a:cubicBezTo>
                    <a:pt x="1072" y="723"/>
                    <a:pt x="1052" y="715"/>
                    <a:pt x="1032" y="708"/>
                  </a:cubicBezTo>
                  <a:cubicBezTo>
                    <a:pt x="1004" y="696"/>
                    <a:pt x="974" y="684"/>
                    <a:pt x="943" y="680"/>
                  </a:cubicBezTo>
                  <a:cubicBezTo>
                    <a:pt x="843" y="664"/>
                    <a:pt x="760" y="730"/>
                    <a:pt x="720" y="771"/>
                  </a:cubicBezTo>
                  <a:cubicBezTo>
                    <a:pt x="607" y="883"/>
                    <a:pt x="546" y="1038"/>
                    <a:pt x="531" y="1245"/>
                  </a:cubicBezTo>
                  <a:cubicBezTo>
                    <a:pt x="529" y="1272"/>
                    <a:pt x="528" y="1299"/>
                    <a:pt x="528" y="1326"/>
                  </a:cubicBezTo>
                  <a:cubicBezTo>
                    <a:pt x="528" y="1329"/>
                    <a:pt x="528" y="1329"/>
                    <a:pt x="528" y="1329"/>
                  </a:cubicBezTo>
                  <a:cubicBezTo>
                    <a:pt x="527" y="1398"/>
                    <a:pt x="545" y="1505"/>
                    <a:pt x="564" y="1618"/>
                  </a:cubicBezTo>
                  <a:cubicBezTo>
                    <a:pt x="570" y="1650"/>
                    <a:pt x="576" y="1682"/>
                    <a:pt x="581" y="1715"/>
                  </a:cubicBezTo>
                  <a:cubicBezTo>
                    <a:pt x="609" y="1890"/>
                    <a:pt x="626" y="2064"/>
                    <a:pt x="555" y="2148"/>
                  </a:cubicBezTo>
                  <a:cubicBezTo>
                    <a:pt x="526" y="2183"/>
                    <a:pt x="475" y="2203"/>
                    <a:pt x="422" y="2224"/>
                  </a:cubicBezTo>
                  <a:cubicBezTo>
                    <a:pt x="375" y="2242"/>
                    <a:pt x="327" y="2261"/>
                    <a:pt x="294" y="2290"/>
                  </a:cubicBezTo>
                  <a:cubicBezTo>
                    <a:pt x="206" y="2369"/>
                    <a:pt x="137" y="2469"/>
                    <a:pt x="93" y="2578"/>
                  </a:cubicBezTo>
                  <a:cubicBezTo>
                    <a:pt x="29" y="2741"/>
                    <a:pt x="19" y="2921"/>
                    <a:pt x="13" y="3123"/>
                  </a:cubicBezTo>
                  <a:cubicBezTo>
                    <a:pt x="8" y="3316"/>
                    <a:pt x="7" y="3489"/>
                    <a:pt x="59" y="3659"/>
                  </a:cubicBezTo>
                  <a:cubicBezTo>
                    <a:pt x="83" y="3735"/>
                    <a:pt x="116" y="3810"/>
                    <a:pt x="160" y="3881"/>
                  </a:cubicBezTo>
                  <a:cubicBezTo>
                    <a:pt x="380" y="4242"/>
                    <a:pt x="791" y="4440"/>
                    <a:pt x="1016" y="4525"/>
                  </a:cubicBezTo>
                  <a:cubicBezTo>
                    <a:pt x="1036" y="4533"/>
                    <a:pt x="1057" y="4540"/>
                    <a:pt x="1077" y="4548"/>
                  </a:cubicBezTo>
                  <a:cubicBezTo>
                    <a:pt x="1156" y="4577"/>
                    <a:pt x="1238" y="4607"/>
                    <a:pt x="1313" y="4650"/>
                  </a:cubicBezTo>
                  <a:cubicBezTo>
                    <a:pt x="1484" y="4749"/>
                    <a:pt x="1608" y="4906"/>
                    <a:pt x="1727" y="5058"/>
                  </a:cubicBezTo>
                  <a:cubicBezTo>
                    <a:pt x="1750" y="5087"/>
                    <a:pt x="1774" y="5117"/>
                    <a:pt x="1797" y="5146"/>
                  </a:cubicBezTo>
                  <a:cubicBezTo>
                    <a:pt x="1990" y="5385"/>
                    <a:pt x="2166" y="5506"/>
                    <a:pt x="2350" y="5525"/>
                  </a:cubicBezTo>
                  <a:cubicBezTo>
                    <a:pt x="2539" y="5545"/>
                    <a:pt x="2702" y="5439"/>
                    <a:pt x="2823" y="5344"/>
                  </a:cubicBezTo>
                  <a:cubicBezTo>
                    <a:pt x="2858" y="5318"/>
                    <a:pt x="2893" y="5289"/>
                    <a:pt x="2929" y="5258"/>
                  </a:cubicBezTo>
                  <a:cubicBezTo>
                    <a:pt x="3039" y="5163"/>
                    <a:pt x="3145" y="5060"/>
                    <a:pt x="3248" y="4960"/>
                  </a:cubicBezTo>
                  <a:cubicBezTo>
                    <a:pt x="3379" y="4831"/>
                    <a:pt x="3515" y="4699"/>
                    <a:pt x="3661" y="4583"/>
                  </a:cubicBezTo>
                  <a:cubicBezTo>
                    <a:pt x="3745" y="4518"/>
                    <a:pt x="3833" y="4455"/>
                    <a:pt x="3919" y="4396"/>
                  </a:cubicBezTo>
                  <a:cubicBezTo>
                    <a:pt x="4083" y="4281"/>
                    <a:pt x="4252" y="4162"/>
                    <a:pt x="4390" y="4012"/>
                  </a:cubicBezTo>
                  <a:cubicBezTo>
                    <a:pt x="4538" y="3853"/>
                    <a:pt x="4647" y="3648"/>
                    <a:pt x="4696" y="3434"/>
                  </a:cubicBezTo>
                  <a:cubicBezTo>
                    <a:pt x="4749" y="3205"/>
                    <a:pt x="4734" y="2974"/>
                    <a:pt x="4652" y="2767"/>
                  </a:cubicBezTo>
                  <a:cubicBezTo>
                    <a:pt x="4603" y="2642"/>
                    <a:pt x="4531" y="2526"/>
                    <a:pt x="4462" y="2413"/>
                  </a:cubicBezTo>
                  <a:cubicBezTo>
                    <a:pt x="4433" y="2366"/>
                    <a:pt x="4402" y="2317"/>
                    <a:pt x="4374" y="2268"/>
                  </a:cubicBezTo>
                  <a:cubicBezTo>
                    <a:pt x="4247" y="2048"/>
                    <a:pt x="4157" y="1817"/>
                    <a:pt x="4105" y="1584"/>
                  </a:cubicBezTo>
                  <a:cubicBezTo>
                    <a:pt x="4094" y="1533"/>
                    <a:pt x="4084" y="1480"/>
                    <a:pt x="4074" y="1429"/>
                  </a:cubicBezTo>
                  <a:cubicBezTo>
                    <a:pt x="4071" y="1415"/>
                    <a:pt x="4071" y="1415"/>
                    <a:pt x="4071" y="1415"/>
                  </a:cubicBezTo>
                  <a:cubicBezTo>
                    <a:pt x="4029" y="1196"/>
                    <a:pt x="3981" y="946"/>
                    <a:pt x="3802" y="790"/>
                  </a:cubicBezTo>
                  <a:cubicBezTo>
                    <a:pt x="3700" y="701"/>
                    <a:pt x="3564" y="655"/>
                    <a:pt x="3415" y="655"/>
                  </a:cubicBezTo>
                  <a:cubicBezTo>
                    <a:pt x="3354" y="655"/>
                    <a:pt x="3292" y="662"/>
                    <a:pt x="3228" y="67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dirty="0">
                <a:ln>
                  <a:noFill/>
                </a:ln>
                <a:solidFill>
                  <a:srgbClr val="3F3F3F"/>
                </a:solidFill>
                <a:effectLst/>
                <a:uLnTx/>
                <a:uFillTx/>
                <a:latin typeface="Comfortaa"/>
                <a:ea typeface="+mn-ea"/>
                <a:cs typeface="+mn-cs"/>
              </a:endParaRPr>
            </a:p>
          </p:txBody>
        </p:sp>
        <p:sp>
          <p:nvSpPr>
            <p:cNvPr id="59" name="Freeform 46">
              <a:extLst>
                <a:ext uri="{FF2B5EF4-FFF2-40B4-BE49-F238E27FC236}">
                  <a16:creationId xmlns:a16="http://schemas.microsoft.com/office/drawing/2014/main" id="{96A0AEC3-767C-44FF-AA05-453612FD15FB}"/>
                </a:ext>
              </a:extLst>
            </p:cNvPr>
            <p:cNvSpPr>
              <a:spLocks noEditPoints="1"/>
            </p:cNvSpPr>
            <p:nvPr/>
          </p:nvSpPr>
          <p:spPr bwMode="auto">
            <a:xfrm>
              <a:off x="3947" y="121"/>
              <a:ext cx="3587" cy="4221"/>
            </a:xfrm>
            <a:custGeom>
              <a:avLst/>
              <a:gdLst>
                <a:gd name="T0" fmla="*/ 2068 w 4847"/>
                <a:gd name="T1" fmla="*/ 5551 h 5703"/>
                <a:gd name="T2" fmla="*/ 1338 w 4847"/>
                <a:gd name="T3" fmla="*/ 4759 h 5703"/>
                <a:gd name="T4" fmla="*/ 781 w 4847"/>
                <a:gd name="T5" fmla="*/ 4520 h 5703"/>
                <a:gd name="T6" fmla="*/ 49 w 4847"/>
                <a:gd name="T7" fmla="*/ 3746 h 5703"/>
                <a:gd name="T8" fmla="*/ 24 w 4847"/>
                <a:gd name="T9" fmla="*/ 2906 h 5703"/>
                <a:gd name="T10" fmla="*/ 430 w 4847"/>
                <a:gd name="T11" fmla="*/ 2267 h 5703"/>
                <a:gd name="T12" fmla="*/ 563 w 4847"/>
                <a:gd name="T13" fmla="*/ 1627 h 5703"/>
                <a:gd name="T14" fmla="*/ 698 w 4847"/>
                <a:gd name="T15" fmla="*/ 777 h 5703"/>
                <a:gd name="T16" fmla="*/ 1024 w 4847"/>
                <a:gd name="T17" fmla="*/ 711 h 5703"/>
                <a:gd name="T18" fmla="*/ 1595 w 4847"/>
                <a:gd name="T19" fmla="*/ 461 h 5703"/>
                <a:gd name="T20" fmla="*/ 2171 w 4847"/>
                <a:gd name="T21" fmla="*/ 7 h 5703"/>
                <a:gd name="T22" fmla="*/ 2564 w 4847"/>
                <a:gd name="T23" fmla="*/ 299 h 5703"/>
                <a:gd name="T24" fmla="*/ 2725 w 4847"/>
                <a:gd name="T25" fmla="*/ 697 h 5703"/>
                <a:gd name="T26" fmla="*/ 3077 w 4847"/>
                <a:gd name="T27" fmla="*/ 761 h 5703"/>
                <a:gd name="T28" fmla="*/ 3577 w 4847"/>
                <a:gd name="T29" fmla="*/ 688 h 5703"/>
                <a:gd name="T30" fmla="*/ 4056 w 4847"/>
                <a:gd name="T31" fmla="*/ 1104 h 5703"/>
                <a:gd name="T32" fmla="*/ 4177 w 4847"/>
                <a:gd name="T33" fmla="*/ 1628 h 5703"/>
                <a:gd name="T34" fmla="*/ 4546 w 4847"/>
                <a:gd name="T35" fmla="*/ 2485 h 5703"/>
                <a:gd name="T36" fmla="*/ 4675 w 4847"/>
                <a:gd name="T37" fmla="*/ 3850 h 5703"/>
                <a:gd name="T38" fmla="*/ 3731 w 4847"/>
                <a:gd name="T39" fmla="*/ 4713 h 5703"/>
                <a:gd name="T40" fmla="*/ 2870 w 4847"/>
                <a:gd name="T41" fmla="*/ 5504 h 5703"/>
                <a:gd name="T42" fmla="*/ 2380 w 4847"/>
                <a:gd name="T43" fmla="*/ 5694 h 5703"/>
                <a:gd name="T44" fmla="*/ 3077 w 4847"/>
                <a:gd name="T45" fmla="*/ 762 h 5703"/>
                <a:gd name="T46" fmla="*/ 2725 w 4847"/>
                <a:gd name="T47" fmla="*/ 698 h 5703"/>
                <a:gd name="T48" fmla="*/ 2563 w 4847"/>
                <a:gd name="T49" fmla="*/ 300 h 5703"/>
                <a:gd name="T50" fmla="*/ 2011 w 4847"/>
                <a:gd name="T51" fmla="*/ 21 h 5703"/>
                <a:gd name="T52" fmla="*/ 1376 w 4847"/>
                <a:gd name="T53" fmla="*/ 686 h 5703"/>
                <a:gd name="T54" fmla="*/ 931 w 4847"/>
                <a:gd name="T55" fmla="*/ 682 h 5703"/>
                <a:gd name="T56" fmla="*/ 523 w 4847"/>
                <a:gd name="T57" fmla="*/ 1278 h 5703"/>
                <a:gd name="T58" fmla="*/ 589 w 4847"/>
                <a:gd name="T59" fmla="*/ 1757 h 5703"/>
                <a:gd name="T60" fmla="*/ 297 w 4847"/>
                <a:gd name="T61" fmla="*/ 2336 h 5703"/>
                <a:gd name="T62" fmla="*/ 6 w 4847"/>
                <a:gd name="T63" fmla="*/ 3194 h 5703"/>
                <a:gd name="T64" fmla="*/ 153 w 4847"/>
                <a:gd name="T65" fmla="*/ 3974 h 5703"/>
                <a:gd name="T66" fmla="*/ 1037 w 4847"/>
                <a:gd name="T67" fmla="*/ 4632 h 5703"/>
                <a:gd name="T68" fmla="*/ 1751 w 4847"/>
                <a:gd name="T69" fmla="*/ 5190 h 5703"/>
                <a:gd name="T70" fmla="*/ 2216 w 4847"/>
                <a:gd name="T71" fmla="*/ 5645 h 5703"/>
                <a:gd name="T72" fmla="*/ 2870 w 4847"/>
                <a:gd name="T73" fmla="*/ 5504 h 5703"/>
                <a:gd name="T74" fmla="*/ 3731 w 4847"/>
                <a:gd name="T75" fmla="*/ 4712 h 5703"/>
                <a:gd name="T76" fmla="*/ 4675 w 4847"/>
                <a:gd name="T77" fmla="*/ 3850 h 5703"/>
                <a:gd name="T78" fmla="*/ 4546 w 4847"/>
                <a:gd name="T79" fmla="*/ 2486 h 5703"/>
                <a:gd name="T80" fmla="*/ 4176 w 4847"/>
                <a:gd name="T81" fmla="*/ 1629 h 5703"/>
                <a:gd name="T82" fmla="*/ 4055 w 4847"/>
                <a:gd name="T83" fmla="*/ 1105 h 5703"/>
                <a:gd name="T84" fmla="*/ 3577 w 4847"/>
                <a:gd name="T85" fmla="*/ 688 h 5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47" h="5703">
                  <a:moveTo>
                    <a:pt x="2380" y="5694"/>
                  </a:moveTo>
                  <a:cubicBezTo>
                    <a:pt x="2325" y="5687"/>
                    <a:pt x="2270" y="5671"/>
                    <a:pt x="2216" y="5646"/>
                  </a:cubicBezTo>
                  <a:cubicBezTo>
                    <a:pt x="2167" y="5622"/>
                    <a:pt x="2117" y="5591"/>
                    <a:pt x="2068" y="5551"/>
                  </a:cubicBezTo>
                  <a:cubicBezTo>
                    <a:pt x="1986" y="5486"/>
                    <a:pt x="1905" y="5399"/>
                    <a:pt x="1820" y="5285"/>
                  </a:cubicBezTo>
                  <a:cubicBezTo>
                    <a:pt x="1797" y="5254"/>
                    <a:pt x="1773" y="5222"/>
                    <a:pt x="1750" y="5190"/>
                  </a:cubicBezTo>
                  <a:cubicBezTo>
                    <a:pt x="1632" y="5029"/>
                    <a:pt x="1510" y="4862"/>
                    <a:pt x="1338" y="4759"/>
                  </a:cubicBezTo>
                  <a:cubicBezTo>
                    <a:pt x="1261" y="4714"/>
                    <a:pt x="1176" y="4683"/>
                    <a:pt x="1094" y="4653"/>
                  </a:cubicBezTo>
                  <a:cubicBezTo>
                    <a:pt x="1075" y="4646"/>
                    <a:pt x="1056" y="4640"/>
                    <a:pt x="1037" y="4633"/>
                  </a:cubicBezTo>
                  <a:cubicBezTo>
                    <a:pt x="948" y="4600"/>
                    <a:pt x="862" y="4562"/>
                    <a:pt x="781" y="4520"/>
                  </a:cubicBezTo>
                  <a:cubicBezTo>
                    <a:pt x="694" y="4475"/>
                    <a:pt x="612" y="4426"/>
                    <a:pt x="537" y="4373"/>
                  </a:cubicBezTo>
                  <a:cubicBezTo>
                    <a:pt x="371" y="4255"/>
                    <a:pt x="241" y="4121"/>
                    <a:pt x="152" y="3975"/>
                  </a:cubicBezTo>
                  <a:cubicBezTo>
                    <a:pt x="108" y="3901"/>
                    <a:pt x="73" y="3824"/>
                    <a:pt x="49" y="3746"/>
                  </a:cubicBezTo>
                  <a:cubicBezTo>
                    <a:pt x="25" y="3664"/>
                    <a:pt x="10" y="3574"/>
                    <a:pt x="5" y="3470"/>
                  </a:cubicBezTo>
                  <a:cubicBezTo>
                    <a:pt x="0" y="3380"/>
                    <a:pt x="2" y="3292"/>
                    <a:pt x="5" y="3194"/>
                  </a:cubicBezTo>
                  <a:cubicBezTo>
                    <a:pt x="9" y="3091"/>
                    <a:pt x="13" y="2998"/>
                    <a:pt x="24" y="2906"/>
                  </a:cubicBezTo>
                  <a:cubicBezTo>
                    <a:pt x="36" y="2800"/>
                    <a:pt x="57" y="2711"/>
                    <a:pt x="88" y="2633"/>
                  </a:cubicBezTo>
                  <a:cubicBezTo>
                    <a:pt x="133" y="2519"/>
                    <a:pt x="205" y="2416"/>
                    <a:pt x="297" y="2335"/>
                  </a:cubicBezTo>
                  <a:cubicBezTo>
                    <a:pt x="331" y="2305"/>
                    <a:pt x="382" y="2286"/>
                    <a:pt x="430" y="2267"/>
                  </a:cubicBezTo>
                  <a:cubicBezTo>
                    <a:pt x="485" y="2246"/>
                    <a:pt x="537" y="2226"/>
                    <a:pt x="566" y="2192"/>
                  </a:cubicBezTo>
                  <a:cubicBezTo>
                    <a:pt x="639" y="2109"/>
                    <a:pt x="618" y="1926"/>
                    <a:pt x="588" y="1758"/>
                  </a:cubicBezTo>
                  <a:cubicBezTo>
                    <a:pt x="580" y="1714"/>
                    <a:pt x="571" y="1670"/>
                    <a:pt x="563" y="1627"/>
                  </a:cubicBezTo>
                  <a:cubicBezTo>
                    <a:pt x="543" y="1525"/>
                    <a:pt x="524" y="1429"/>
                    <a:pt x="522" y="1365"/>
                  </a:cubicBezTo>
                  <a:cubicBezTo>
                    <a:pt x="522" y="1341"/>
                    <a:pt x="521" y="1309"/>
                    <a:pt x="522" y="1278"/>
                  </a:cubicBezTo>
                  <a:cubicBezTo>
                    <a:pt x="529" y="1061"/>
                    <a:pt x="588" y="893"/>
                    <a:pt x="698" y="777"/>
                  </a:cubicBezTo>
                  <a:cubicBezTo>
                    <a:pt x="730" y="743"/>
                    <a:pt x="767" y="717"/>
                    <a:pt x="803" y="700"/>
                  </a:cubicBezTo>
                  <a:cubicBezTo>
                    <a:pt x="846" y="680"/>
                    <a:pt x="889" y="674"/>
                    <a:pt x="931" y="681"/>
                  </a:cubicBezTo>
                  <a:cubicBezTo>
                    <a:pt x="963" y="686"/>
                    <a:pt x="994" y="699"/>
                    <a:pt x="1024" y="711"/>
                  </a:cubicBezTo>
                  <a:cubicBezTo>
                    <a:pt x="1044" y="719"/>
                    <a:pt x="1064" y="728"/>
                    <a:pt x="1085" y="734"/>
                  </a:cubicBezTo>
                  <a:cubicBezTo>
                    <a:pt x="1181" y="763"/>
                    <a:pt x="1279" y="747"/>
                    <a:pt x="1376" y="686"/>
                  </a:cubicBezTo>
                  <a:cubicBezTo>
                    <a:pt x="1475" y="624"/>
                    <a:pt x="1550" y="529"/>
                    <a:pt x="1595" y="461"/>
                  </a:cubicBezTo>
                  <a:cubicBezTo>
                    <a:pt x="1613" y="435"/>
                    <a:pt x="1630" y="408"/>
                    <a:pt x="1646" y="382"/>
                  </a:cubicBezTo>
                  <a:cubicBezTo>
                    <a:pt x="1743" y="231"/>
                    <a:pt x="1843" y="75"/>
                    <a:pt x="2011" y="21"/>
                  </a:cubicBezTo>
                  <a:cubicBezTo>
                    <a:pt x="2061" y="5"/>
                    <a:pt x="2114" y="0"/>
                    <a:pt x="2171" y="7"/>
                  </a:cubicBezTo>
                  <a:cubicBezTo>
                    <a:pt x="2225" y="14"/>
                    <a:pt x="2279" y="30"/>
                    <a:pt x="2331" y="56"/>
                  </a:cubicBezTo>
                  <a:cubicBezTo>
                    <a:pt x="2382" y="82"/>
                    <a:pt x="2429" y="117"/>
                    <a:pt x="2469" y="158"/>
                  </a:cubicBezTo>
                  <a:cubicBezTo>
                    <a:pt x="2510" y="200"/>
                    <a:pt x="2542" y="248"/>
                    <a:pt x="2564" y="299"/>
                  </a:cubicBezTo>
                  <a:cubicBezTo>
                    <a:pt x="2583" y="345"/>
                    <a:pt x="2596" y="396"/>
                    <a:pt x="2608" y="444"/>
                  </a:cubicBezTo>
                  <a:cubicBezTo>
                    <a:pt x="2619" y="490"/>
                    <a:pt x="2631" y="537"/>
                    <a:pt x="2649" y="581"/>
                  </a:cubicBezTo>
                  <a:cubicBezTo>
                    <a:pt x="2669" y="629"/>
                    <a:pt x="2694" y="667"/>
                    <a:pt x="2725" y="697"/>
                  </a:cubicBezTo>
                  <a:cubicBezTo>
                    <a:pt x="2760" y="730"/>
                    <a:pt x="2803" y="754"/>
                    <a:pt x="2854" y="767"/>
                  </a:cubicBezTo>
                  <a:cubicBezTo>
                    <a:pt x="2899" y="778"/>
                    <a:pt x="2949" y="781"/>
                    <a:pt x="2999" y="776"/>
                  </a:cubicBezTo>
                  <a:cubicBezTo>
                    <a:pt x="3023" y="773"/>
                    <a:pt x="3049" y="768"/>
                    <a:pt x="3077" y="761"/>
                  </a:cubicBezTo>
                  <a:cubicBezTo>
                    <a:pt x="3112" y="753"/>
                    <a:pt x="3147" y="742"/>
                    <a:pt x="3181" y="732"/>
                  </a:cubicBezTo>
                  <a:cubicBezTo>
                    <a:pt x="3210" y="723"/>
                    <a:pt x="3239" y="714"/>
                    <a:pt x="3268" y="706"/>
                  </a:cubicBezTo>
                  <a:cubicBezTo>
                    <a:pt x="3372" y="679"/>
                    <a:pt x="3479" y="673"/>
                    <a:pt x="3577" y="688"/>
                  </a:cubicBezTo>
                  <a:cubicBezTo>
                    <a:pt x="3631" y="696"/>
                    <a:pt x="3682" y="710"/>
                    <a:pt x="3728" y="730"/>
                  </a:cubicBezTo>
                  <a:cubicBezTo>
                    <a:pt x="3779" y="752"/>
                    <a:pt x="3825" y="780"/>
                    <a:pt x="3865" y="815"/>
                  </a:cubicBezTo>
                  <a:cubicBezTo>
                    <a:pt x="3948" y="885"/>
                    <a:pt x="4010" y="980"/>
                    <a:pt x="4056" y="1104"/>
                  </a:cubicBezTo>
                  <a:cubicBezTo>
                    <a:pt x="4096" y="1212"/>
                    <a:pt x="4119" y="1327"/>
                    <a:pt x="4143" y="1456"/>
                  </a:cubicBezTo>
                  <a:cubicBezTo>
                    <a:pt x="4144" y="1463"/>
                    <a:pt x="4146" y="1470"/>
                    <a:pt x="4147" y="1477"/>
                  </a:cubicBezTo>
                  <a:cubicBezTo>
                    <a:pt x="4156" y="1527"/>
                    <a:pt x="4166" y="1579"/>
                    <a:pt x="4177" y="1628"/>
                  </a:cubicBezTo>
                  <a:cubicBezTo>
                    <a:pt x="4202" y="1749"/>
                    <a:pt x="4239" y="1870"/>
                    <a:pt x="4285" y="1988"/>
                  </a:cubicBezTo>
                  <a:cubicBezTo>
                    <a:pt x="4331" y="2104"/>
                    <a:pt x="4386" y="2219"/>
                    <a:pt x="4450" y="2329"/>
                  </a:cubicBezTo>
                  <a:cubicBezTo>
                    <a:pt x="4481" y="2382"/>
                    <a:pt x="4514" y="2434"/>
                    <a:pt x="4546" y="2485"/>
                  </a:cubicBezTo>
                  <a:cubicBezTo>
                    <a:pt x="4617" y="2598"/>
                    <a:pt x="4691" y="2714"/>
                    <a:pt x="4741" y="2838"/>
                  </a:cubicBezTo>
                  <a:cubicBezTo>
                    <a:pt x="4829" y="3052"/>
                    <a:pt x="4847" y="3291"/>
                    <a:pt x="4794" y="3529"/>
                  </a:cubicBezTo>
                  <a:cubicBezTo>
                    <a:pt x="4769" y="3640"/>
                    <a:pt x="4729" y="3748"/>
                    <a:pt x="4675" y="3850"/>
                  </a:cubicBezTo>
                  <a:cubicBezTo>
                    <a:pt x="4622" y="3951"/>
                    <a:pt x="4557" y="4044"/>
                    <a:pt x="4482" y="4126"/>
                  </a:cubicBezTo>
                  <a:cubicBezTo>
                    <a:pt x="4340" y="4279"/>
                    <a:pt x="4167" y="4400"/>
                    <a:pt x="3999" y="4518"/>
                  </a:cubicBezTo>
                  <a:cubicBezTo>
                    <a:pt x="3910" y="4580"/>
                    <a:pt x="3818" y="4645"/>
                    <a:pt x="3731" y="4713"/>
                  </a:cubicBezTo>
                  <a:cubicBezTo>
                    <a:pt x="3578" y="4835"/>
                    <a:pt x="3437" y="4974"/>
                    <a:pt x="3300" y="5110"/>
                  </a:cubicBezTo>
                  <a:cubicBezTo>
                    <a:pt x="3196" y="5212"/>
                    <a:pt x="3090" y="5317"/>
                    <a:pt x="2979" y="5414"/>
                  </a:cubicBezTo>
                  <a:cubicBezTo>
                    <a:pt x="2941" y="5447"/>
                    <a:pt x="2906" y="5476"/>
                    <a:pt x="2870" y="5504"/>
                  </a:cubicBezTo>
                  <a:cubicBezTo>
                    <a:pt x="2786" y="5571"/>
                    <a:pt x="2714" y="5617"/>
                    <a:pt x="2643" y="5648"/>
                  </a:cubicBezTo>
                  <a:cubicBezTo>
                    <a:pt x="2570" y="5681"/>
                    <a:pt x="2500" y="5697"/>
                    <a:pt x="2431" y="5697"/>
                  </a:cubicBezTo>
                  <a:cubicBezTo>
                    <a:pt x="2414" y="5697"/>
                    <a:pt x="2397" y="5696"/>
                    <a:pt x="2380" y="5694"/>
                  </a:cubicBezTo>
                  <a:moveTo>
                    <a:pt x="3268" y="707"/>
                  </a:moveTo>
                  <a:cubicBezTo>
                    <a:pt x="3239" y="714"/>
                    <a:pt x="3210" y="724"/>
                    <a:pt x="3181" y="732"/>
                  </a:cubicBezTo>
                  <a:cubicBezTo>
                    <a:pt x="3148" y="743"/>
                    <a:pt x="3113" y="754"/>
                    <a:pt x="3077" y="762"/>
                  </a:cubicBezTo>
                  <a:cubicBezTo>
                    <a:pt x="3049" y="769"/>
                    <a:pt x="3023" y="774"/>
                    <a:pt x="2999" y="776"/>
                  </a:cubicBezTo>
                  <a:cubicBezTo>
                    <a:pt x="2949" y="782"/>
                    <a:pt x="2899" y="779"/>
                    <a:pt x="2854" y="767"/>
                  </a:cubicBezTo>
                  <a:cubicBezTo>
                    <a:pt x="2803" y="754"/>
                    <a:pt x="2759" y="731"/>
                    <a:pt x="2725" y="698"/>
                  </a:cubicBezTo>
                  <a:cubicBezTo>
                    <a:pt x="2693" y="668"/>
                    <a:pt x="2668" y="630"/>
                    <a:pt x="2648" y="581"/>
                  </a:cubicBezTo>
                  <a:cubicBezTo>
                    <a:pt x="2631" y="538"/>
                    <a:pt x="2619" y="490"/>
                    <a:pt x="2607" y="444"/>
                  </a:cubicBezTo>
                  <a:cubicBezTo>
                    <a:pt x="2595" y="396"/>
                    <a:pt x="2582" y="346"/>
                    <a:pt x="2563" y="300"/>
                  </a:cubicBezTo>
                  <a:cubicBezTo>
                    <a:pt x="2521" y="199"/>
                    <a:pt x="2436" y="111"/>
                    <a:pt x="2330" y="57"/>
                  </a:cubicBezTo>
                  <a:cubicBezTo>
                    <a:pt x="2278" y="31"/>
                    <a:pt x="2225" y="14"/>
                    <a:pt x="2171" y="8"/>
                  </a:cubicBezTo>
                  <a:cubicBezTo>
                    <a:pt x="2114" y="1"/>
                    <a:pt x="2061" y="6"/>
                    <a:pt x="2011" y="21"/>
                  </a:cubicBezTo>
                  <a:cubicBezTo>
                    <a:pt x="1844" y="75"/>
                    <a:pt x="1744" y="232"/>
                    <a:pt x="1647" y="383"/>
                  </a:cubicBezTo>
                  <a:cubicBezTo>
                    <a:pt x="1630" y="409"/>
                    <a:pt x="1613" y="436"/>
                    <a:pt x="1596" y="461"/>
                  </a:cubicBezTo>
                  <a:cubicBezTo>
                    <a:pt x="1551" y="530"/>
                    <a:pt x="1475" y="624"/>
                    <a:pt x="1376" y="686"/>
                  </a:cubicBezTo>
                  <a:cubicBezTo>
                    <a:pt x="1279" y="747"/>
                    <a:pt x="1181" y="764"/>
                    <a:pt x="1085" y="735"/>
                  </a:cubicBezTo>
                  <a:cubicBezTo>
                    <a:pt x="1064" y="728"/>
                    <a:pt x="1044" y="720"/>
                    <a:pt x="1024" y="712"/>
                  </a:cubicBezTo>
                  <a:cubicBezTo>
                    <a:pt x="994" y="700"/>
                    <a:pt x="963" y="687"/>
                    <a:pt x="931" y="682"/>
                  </a:cubicBezTo>
                  <a:cubicBezTo>
                    <a:pt x="889" y="675"/>
                    <a:pt x="846" y="681"/>
                    <a:pt x="804" y="701"/>
                  </a:cubicBezTo>
                  <a:cubicBezTo>
                    <a:pt x="767" y="717"/>
                    <a:pt x="731" y="744"/>
                    <a:pt x="699" y="777"/>
                  </a:cubicBezTo>
                  <a:cubicBezTo>
                    <a:pt x="589" y="893"/>
                    <a:pt x="529" y="1061"/>
                    <a:pt x="523" y="1278"/>
                  </a:cubicBezTo>
                  <a:cubicBezTo>
                    <a:pt x="522" y="1309"/>
                    <a:pt x="522" y="1341"/>
                    <a:pt x="523" y="1365"/>
                  </a:cubicBezTo>
                  <a:cubicBezTo>
                    <a:pt x="525" y="1429"/>
                    <a:pt x="544" y="1525"/>
                    <a:pt x="564" y="1627"/>
                  </a:cubicBezTo>
                  <a:cubicBezTo>
                    <a:pt x="572" y="1670"/>
                    <a:pt x="581" y="1714"/>
                    <a:pt x="589" y="1757"/>
                  </a:cubicBezTo>
                  <a:cubicBezTo>
                    <a:pt x="619" y="1926"/>
                    <a:pt x="640" y="2109"/>
                    <a:pt x="567" y="2193"/>
                  </a:cubicBezTo>
                  <a:cubicBezTo>
                    <a:pt x="537" y="2227"/>
                    <a:pt x="486" y="2247"/>
                    <a:pt x="431" y="2268"/>
                  </a:cubicBezTo>
                  <a:cubicBezTo>
                    <a:pt x="382" y="2286"/>
                    <a:pt x="331" y="2306"/>
                    <a:pt x="297" y="2336"/>
                  </a:cubicBezTo>
                  <a:cubicBezTo>
                    <a:pt x="205" y="2417"/>
                    <a:pt x="133" y="2520"/>
                    <a:pt x="89" y="2633"/>
                  </a:cubicBezTo>
                  <a:cubicBezTo>
                    <a:pt x="58" y="2711"/>
                    <a:pt x="37" y="2800"/>
                    <a:pt x="24" y="2906"/>
                  </a:cubicBezTo>
                  <a:cubicBezTo>
                    <a:pt x="13" y="2998"/>
                    <a:pt x="10" y="3091"/>
                    <a:pt x="6" y="3194"/>
                  </a:cubicBezTo>
                  <a:cubicBezTo>
                    <a:pt x="3" y="3292"/>
                    <a:pt x="1" y="3380"/>
                    <a:pt x="5" y="3470"/>
                  </a:cubicBezTo>
                  <a:cubicBezTo>
                    <a:pt x="11" y="3574"/>
                    <a:pt x="26" y="3664"/>
                    <a:pt x="50" y="3745"/>
                  </a:cubicBezTo>
                  <a:cubicBezTo>
                    <a:pt x="74" y="3824"/>
                    <a:pt x="108" y="3901"/>
                    <a:pt x="153" y="3974"/>
                  </a:cubicBezTo>
                  <a:cubicBezTo>
                    <a:pt x="242" y="4121"/>
                    <a:pt x="371" y="4255"/>
                    <a:pt x="538" y="4373"/>
                  </a:cubicBezTo>
                  <a:cubicBezTo>
                    <a:pt x="612" y="4425"/>
                    <a:pt x="694" y="4475"/>
                    <a:pt x="781" y="4519"/>
                  </a:cubicBezTo>
                  <a:cubicBezTo>
                    <a:pt x="863" y="4561"/>
                    <a:pt x="949" y="4599"/>
                    <a:pt x="1037" y="4632"/>
                  </a:cubicBezTo>
                  <a:cubicBezTo>
                    <a:pt x="1056" y="4639"/>
                    <a:pt x="1075" y="4646"/>
                    <a:pt x="1094" y="4652"/>
                  </a:cubicBezTo>
                  <a:cubicBezTo>
                    <a:pt x="1176" y="4682"/>
                    <a:pt x="1261" y="4713"/>
                    <a:pt x="1338" y="4759"/>
                  </a:cubicBezTo>
                  <a:cubicBezTo>
                    <a:pt x="1511" y="4861"/>
                    <a:pt x="1633" y="5028"/>
                    <a:pt x="1751" y="5190"/>
                  </a:cubicBezTo>
                  <a:cubicBezTo>
                    <a:pt x="1774" y="5221"/>
                    <a:pt x="1797" y="5254"/>
                    <a:pt x="1821" y="5285"/>
                  </a:cubicBezTo>
                  <a:cubicBezTo>
                    <a:pt x="1906" y="5398"/>
                    <a:pt x="1987" y="5485"/>
                    <a:pt x="2068" y="5551"/>
                  </a:cubicBezTo>
                  <a:cubicBezTo>
                    <a:pt x="2117" y="5590"/>
                    <a:pt x="2167" y="5622"/>
                    <a:pt x="2216" y="5645"/>
                  </a:cubicBezTo>
                  <a:cubicBezTo>
                    <a:pt x="2271" y="5671"/>
                    <a:pt x="2326" y="5687"/>
                    <a:pt x="2380" y="5693"/>
                  </a:cubicBezTo>
                  <a:cubicBezTo>
                    <a:pt x="2466" y="5703"/>
                    <a:pt x="2552" y="5688"/>
                    <a:pt x="2643" y="5648"/>
                  </a:cubicBezTo>
                  <a:cubicBezTo>
                    <a:pt x="2713" y="5616"/>
                    <a:pt x="2786" y="5571"/>
                    <a:pt x="2870" y="5504"/>
                  </a:cubicBezTo>
                  <a:cubicBezTo>
                    <a:pt x="2905" y="5475"/>
                    <a:pt x="2941" y="5446"/>
                    <a:pt x="2978" y="5413"/>
                  </a:cubicBezTo>
                  <a:cubicBezTo>
                    <a:pt x="3089" y="5317"/>
                    <a:pt x="3196" y="5211"/>
                    <a:pt x="3299" y="5109"/>
                  </a:cubicBezTo>
                  <a:cubicBezTo>
                    <a:pt x="3436" y="4974"/>
                    <a:pt x="3578" y="4834"/>
                    <a:pt x="3731" y="4712"/>
                  </a:cubicBezTo>
                  <a:cubicBezTo>
                    <a:pt x="3817" y="4644"/>
                    <a:pt x="3909" y="4580"/>
                    <a:pt x="3998" y="4517"/>
                  </a:cubicBezTo>
                  <a:cubicBezTo>
                    <a:pt x="4166" y="4400"/>
                    <a:pt x="4340" y="4278"/>
                    <a:pt x="4481" y="4125"/>
                  </a:cubicBezTo>
                  <a:cubicBezTo>
                    <a:pt x="4556" y="4044"/>
                    <a:pt x="4622" y="3951"/>
                    <a:pt x="4675" y="3850"/>
                  </a:cubicBezTo>
                  <a:cubicBezTo>
                    <a:pt x="4728" y="3748"/>
                    <a:pt x="4768" y="3640"/>
                    <a:pt x="4793" y="3529"/>
                  </a:cubicBezTo>
                  <a:cubicBezTo>
                    <a:pt x="4846" y="3291"/>
                    <a:pt x="4828" y="3052"/>
                    <a:pt x="4741" y="2838"/>
                  </a:cubicBezTo>
                  <a:cubicBezTo>
                    <a:pt x="4690" y="2714"/>
                    <a:pt x="4617" y="2598"/>
                    <a:pt x="4546" y="2486"/>
                  </a:cubicBezTo>
                  <a:cubicBezTo>
                    <a:pt x="4514" y="2435"/>
                    <a:pt x="4480" y="2382"/>
                    <a:pt x="4450" y="2329"/>
                  </a:cubicBezTo>
                  <a:cubicBezTo>
                    <a:pt x="4386" y="2220"/>
                    <a:pt x="4330" y="2105"/>
                    <a:pt x="4284" y="1988"/>
                  </a:cubicBezTo>
                  <a:cubicBezTo>
                    <a:pt x="4238" y="1870"/>
                    <a:pt x="4202" y="1749"/>
                    <a:pt x="4176" y="1629"/>
                  </a:cubicBezTo>
                  <a:cubicBezTo>
                    <a:pt x="4165" y="1579"/>
                    <a:pt x="4156" y="1527"/>
                    <a:pt x="4146" y="1477"/>
                  </a:cubicBezTo>
                  <a:cubicBezTo>
                    <a:pt x="4145" y="1470"/>
                    <a:pt x="4144" y="1463"/>
                    <a:pt x="4142" y="1456"/>
                  </a:cubicBezTo>
                  <a:cubicBezTo>
                    <a:pt x="4118" y="1328"/>
                    <a:pt x="4095" y="1212"/>
                    <a:pt x="4055" y="1105"/>
                  </a:cubicBezTo>
                  <a:cubicBezTo>
                    <a:pt x="4009" y="980"/>
                    <a:pt x="3947" y="886"/>
                    <a:pt x="3865" y="815"/>
                  </a:cubicBezTo>
                  <a:cubicBezTo>
                    <a:pt x="3824" y="781"/>
                    <a:pt x="3778" y="752"/>
                    <a:pt x="3728" y="731"/>
                  </a:cubicBezTo>
                  <a:cubicBezTo>
                    <a:pt x="3681" y="711"/>
                    <a:pt x="3630" y="696"/>
                    <a:pt x="3577" y="688"/>
                  </a:cubicBezTo>
                  <a:cubicBezTo>
                    <a:pt x="3542" y="683"/>
                    <a:pt x="3507" y="681"/>
                    <a:pt x="3471" y="681"/>
                  </a:cubicBezTo>
                  <a:cubicBezTo>
                    <a:pt x="3405" y="681"/>
                    <a:pt x="3336" y="689"/>
                    <a:pt x="3268" y="70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60" name="Freeform 47">
              <a:extLst>
                <a:ext uri="{FF2B5EF4-FFF2-40B4-BE49-F238E27FC236}">
                  <a16:creationId xmlns:a16="http://schemas.microsoft.com/office/drawing/2014/main" id="{7A9FD956-B84F-43D4-9DED-3C6E15D1FA18}"/>
                </a:ext>
              </a:extLst>
            </p:cNvPr>
            <p:cNvSpPr>
              <a:spLocks noEditPoints="1"/>
            </p:cNvSpPr>
            <p:nvPr/>
          </p:nvSpPr>
          <p:spPr bwMode="auto">
            <a:xfrm>
              <a:off x="3912" y="16"/>
              <a:ext cx="3661" cy="4383"/>
            </a:xfrm>
            <a:custGeom>
              <a:avLst/>
              <a:gdLst>
                <a:gd name="T0" fmla="*/ 2250 w 4947"/>
                <a:gd name="T1" fmla="*/ 5866 h 5922"/>
                <a:gd name="T2" fmla="*/ 1853 w 4947"/>
                <a:gd name="T3" fmla="*/ 5481 h 5922"/>
                <a:gd name="T4" fmla="*/ 1371 w 4947"/>
                <a:gd name="T5" fmla="*/ 4925 h 5922"/>
                <a:gd name="T6" fmla="*/ 1065 w 4947"/>
                <a:gd name="T7" fmla="*/ 4795 h 5922"/>
                <a:gd name="T8" fmla="*/ 203 w 4947"/>
                <a:gd name="T9" fmla="*/ 4199 h 5922"/>
                <a:gd name="T10" fmla="*/ 5 w 4947"/>
                <a:gd name="T11" fmla="*/ 3607 h 5922"/>
                <a:gd name="T12" fmla="*/ 27 w 4947"/>
                <a:gd name="T13" fmla="*/ 3028 h 5922"/>
                <a:gd name="T14" fmla="*/ 307 w 4947"/>
                <a:gd name="T15" fmla="*/ 2442 h 5922"/>
                <a:gd name="T16" fmla="*/ 587 w 4947"/>
                <a:gd name="T17" fmla="*/ 2298 h 5922"/>
                <a:gd name="T18" fmla="*/ 527 w 4947"/>
                <a:gd name="T19" fmla="*/ 1460 h 5922"/>
                <a:gd name="T20" fmla="*/ 793 w 4947"/>
                <a:gd name="T21" fmla="*/ 764 h 5922"/>
                <a:gd name="T22" fmla="*/ 1020 w 4947"/>
                <a:gd name="T23" fmla="*/ 777 h 5922"/>
                <a:gd name="T24" fmla="*/ 1382 w 4947"/>
                <a:gd name="T25" fmla="*/ 754 h 5922"/>
                <a:gd name="T26" fmla="*/ 1658 w 4947"/>
                <a:gd name="T27" fmla="*/ 440 h 5922"/>
                <a:gd name="T28" fmla="*/ 2599 w 4947"/>
                <a:gd name="T29" fmla="*/ 367 h 5922"/>
                <a:gd name="T30" fmla="*/ 2681 w 4947"/>
                <a:gd name="T31" fmla="*/ 665 h 5922"/>
                <a:gd name="T32" fmla="*/ 2891 w 4947"/>
                <a:gd name="T33" fmla="*/ 862 h 5922"/>
                <a:gd name="T34" fmla="*/ 3228 w 4947"/>
                <a:gd name="T35" fmla="*/ 824 h 5922"/>
                <a:gd name="T36" fmla="*/ 3633 w 4947"/>
                <a:gd name="T37" fmla="*/ 774 h 5922"/>
                <a:gd name="T38" fmla="*/ 3932 w 4947"/>
                <a:gd name="T39" fmla="*/ 901 h 5922"/>
                <a:gd name="T40" fmla="*/ 4250 w 4947"/>
                <a:gd name="T41" fmla="*/ 1733 h 5922"/>
                <a:gd name="T42" fmla="*/ 4529 w 4947"/>
                <a:gd name="T43" fmla="*/ 2451 h 5922"/>
                <a:gd name="T44" fmla="*/ 4833 w 4947"/>
                <a:gd name="T45" fmla="*/ 2970 h 5922"/>
                <a:gd name="T46" fmla="*/ 4774 w 4947"/>
                <a:gd name="T47" fmla="*/ 4013 h 5922"/>
                <a:gd name="T48" fmla="*/ 4082 w 4947"/>
                <a:gd name="T49" fmla="*/ 4696 h 5922"/>
                <a:gd name="T50" fmla="*/ 3355 w 4947"/>
                <a:gd name="T51" fmla="*/ 5316 h 5922"/>
                <a:gd name="T52" fmla="*/ 2687 w 4947"/>
                <a:gd name="T53" fmla="*/ 5871 h 5922"/>
                <a:gd name="T54" fmla="*/ 2470 w 4947"/>
                <a:gd name="T55" fmla="*/ 5921 h 5922"/>
                <a:gd name="T56" fmla="*/ 3316 w 4947"/>
                <a:gd name="T57" fmla="*/ 798 h 5922"/>
                <a:gd name="T58" fmla="*/ 3039 w 4947"/>
                <a:gd name="T59" fmla="*/ 872 h 5922"/>
                <a:gd name="T60" fmla="*/ 2758 w 4947"/>
                <a:gd name="T61" fmla="*/ 789 h 5922"/>
                <a:gd name="T62" fmla="*/ 2641 w 4947"/>
                <a:gd name="T63" fmla="*/ 521 h 5922"/>
                <a:gd name="T64" fmla="*/ 2032 w 4947"/>
                <a:gd name="T65" fmla="*/ 67 h 5922"/>
                <a:gd name="T66" fmla="*/ 1607 w 4947"/>
                <a:gd name="T67" fmla="*/ 521 h 5922"/>
                <a:gd name="T68" fmla="*/ 1240 w 4947"/>
                <a:gd name="T69" fmla="*/ 812 h 5922"/>
                <a:gd name="T70" fmla="*/ 1020 w 4947"/>
                <a:gd name="T71" fmla="*/ 778 h 5922"/>
                <a:gd name="T72" fmla="*/ 793 w 4947"/>
                <a:gd name="T73" fmla="*/ 765 h 5922"/>
                <a:gd name="T74" fmla="*/ 527 w 4947"/>
                <a:gd name="T75" fmla="*/ 1460 h 5922"/>
                <a:gd name="T76" fmla="*/ 527 w 4947"/>
                <a:gd name="T77" fmla="*/ 1460 h 5922"/>
                <a:gd name="T78" fmla="*/ 633 w 4947"/>
                <a:gd name="T79" fmla="*/ 2042 h 5922"/>
                <a:gd name="T80" fmla="*/ 447 w 4947"/>
                <a:gd name="T81" fmla="*/ 2374 h 5922"/>
                <a:gd name="T82" fmla="*/ 93 w 4947"/>
                <a:gd name="T83" fmla="*/ 2748 h 5922"/>
                <a:gd name="T84" fmla="*/ 8 w 4947"/>
                <a:gd name="T85" fmla="*/ 3323 h 5922"/>
                <a:gd name="T86" fmla="*/ 50 w 4947"/>
                <a:gd name="T87" fmla="*/ 3890 h 5922"/>
                <a:gd name="T88" fmla="*/ 445 w 4947"/>
                <a:gd name="T89" fmla="*/ 4452 h 5922"/>
                <a:gd name="T90" fmla="*/ 1115 w 4947"/>
                <a:gd name="T91" fmla="*/ 4812 h 5922"/>
                <a:gd name="T92" fmla="*/ 1787 w 4947"/>
                <a:gd name="T93" fmla="*/ 5384 h 5922"/>
                <a:gd name="T94" fmla="*/ 2101 w 4947"/>
                <a:gd name="T95" fmla="*/ 5764 h 5922"/>
                <a:gd name="T96" fmla="*/ 2416 w 4947"/>
                <a:gd name="T97" fmla="*/ 5917 h 5922"/>
                <a:gd name="T98" fmla="*/ 2687 w 4947"/>
                <a:gd name="T99" fmla="*/ 5870 h 5922"/>
                <a:gd name="T100" fmla="*/ 3355 w 4947"/>
                <a:gd name="T101" fmla="*/ 5315 h 5922"/>
                <a:gd name="T102" fmla="*/ 4082 w 4947"/>
                <a:gd name="T103" fmla="*/ 4696 h 5922"/>
                <a:gd name="T104" fmla="*/ 4773 w 4947"/>
                <a:gd name="T105" fmla="*/ 4012 h 5922"/>
                <a:gd name="T106" fmla="*/ 4832 w 4947"/>
                <a:gd name="T107" fmla="*/ 2970 h 5922"/>
                <a:gd name="T108" fmla="*/ 4528 w 4947"/>
                <a:gd name="T109" fmla="*/ 2451 h 5922"/>
                <a:gd name="T110" fmla="*/ 4250 w 4947"/>
                <a:gd name="T111" fmla="*/ 1733 h 5922"/>
                <a:gd name="T112" fmla="*/ 3931 w 4947"/>
                <a:gd name="T113" fmla="*/ 902 h 5922"/>
                <a:gd name="T114" fmla="*/ 3633 w 4947"/>
                <a:gd name="T115" fmla="*/ 774 h 5922"/>
                <a:gd name="T116" fmla="*/ 3316 w 4947"/>
                <a:gd name="T117" fmla="*/ 798 h 5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47" h="5922">
                  <a:moveTo>
                    <a:pt x="2416" y="5918"/>
                  </a:moveTo>
                  <a:cubicBezTo>
                    <a:pt x="2361" y="5911"/>
                    <a:pt x="2305" y="5893"/>
                    <a:pt x="2250" y="5866"/>
                  </a:cubicBezTo>
                  <a:cubicBezTo>
                    <a:pt x="2201" y="5841"/>
                    <a:pt x="2150" y="5807"/>
                    <a:pt x="2101" y="5765"/>
                  </a:cubicBezTo>
                  <a:cubicBezTo>
                    <a:pt x="2018" y="5695"/>
                    <a:pt x="1937" y="5602"/>
                    <a:pt x="1853" y="5481"/>
                  </a:cubicBezTo>
                  <a:cubicBezTo>
                    <a:pt x="1830" y="5450"/>
                    <a:pt x="1808" y="5417"/>
                    <a:pt x="1786" y="5385"/>
                  </a:cubicBezTo>
                  <a:cubicBezTo>
                    <a:pt x="1668" y="5211"/>
                    <a:pt x="1546" y="5032"/>
                    <a:pt x="1371" y="4925"/>
                  </a:cubicBezTo>
                  <a:cubicBezTo>
                    <a:pt x="1290" y="4875"/>
                    <a:pt x="1201" y="4844"/>
                    <a:pt x="1115" y="4813"/>
                  </a:cubicBezTo>
                  <a:cubicBezTo>
                    <a:pt x="1098" y="4807"/>
                    <a:pt x="1082" y="4801"/>
                    <a:pt x="1065" y="4795"/>
                  </a:cubicBezTo>
                  <a:cubicBezTo>
                    <a:pt x="827" y="4709"/>
                    <a:pt x="613" y="4590"/>
                    <a:pt x="445" y="4452"/>
                  </a:cubicBezTo>
                  <a:cubicBezTo>
                    <a:pt x="349" y="4374"/>
                    <a:pt x="268" y="4289"/>
                    <a:pt x="203" y="4199"/>
                  </a:cubicBezTo>
                  <a:cubicBezTo>
                    <a:pt x="133" y="4102"/>
                    <a:pt x="81" y="3998"/>
                    <a:pt x="49" y="3890"/>
                  </a:cubicBezTo>
                  <a:cubicBezTo>
                    <a:pt x="24" y="3806"/>
                    <a:pt x="10" y="3714"/>
                    <a:pt x="5" y="3607"/>
                  </a:cubicBezTo>
                  <a:cubicBezTo>
                    <a:pt x="0" y="3510"/>
                    <a:pt x="4" y="3411"/>
                    <a:pt x="7" y="3323"/>
                  </a:cubicBezTo>
                  <a:cubicBezTo>
                    <a:pt x="11" y="3231"/>
                    <a:pt x="15" y="3127"/>
                    <a:pt x="27" y="3028"/>
                  </a:cubicBezTo>
                  <a:cubicBezTo>
                    <a:pt x="40" y="2919"/>
                    <a:pt x="61" y="2828"/>
                    <a:pt x="92" y="2748"/>
                  </a:cubicBezTo>
                  <a:cubicBezTo>
                    <a:pt x="138" y="2631"/>
                    <a:pt x="212" y="2525"/>
                    <a:pt x="307" y="2442"/>
                  </a:cubicBezTo>
                  <a:cubicBezTo>
                    <a:pt x="343" y="2411"/>
                    <a:pt x="396" y="2392"/>
                    <a:pt x="446" y="2373"/>
                  </a:cubicBezTo>
                  <a:cubicBezTo>
                    <a:pt x="503" y="2352"/>
                    <a:pt x="557" y="2332"/>
                    <a:pt x="587" y="2298"/>
                  </a:cubicBezTo>
                  <a:cubicBezTo>
                    <a:pt x="680" y="2193"/>
                    <a:pt x="619" y="1919"/>
                    <a:pt x="571" y="1699"/>
                  </a:cubicBezTo>
                  <a:cubicBezTo>
                    <a:pt x="549" y="1603"/>
                    <a:pt x="531" y="1519"/>
                    <a:pt x="527" y="1460"/>
                  </a:cubicBezTo>
                  <a:cubicBezTo>
                    <a:pt x="514" y="1273"/>
                    <a:pt x="531" y="1015"/>
                    <a:pt x="686" y="845"/>
                  </a:cubicBezTo>
                  <a:cubicBezTo>
                    <a:pt x="718" y="810"/>
                    <a:pt x="755" y="782"/>
                    <a:pt x="793" y="764"/>
                  </a:cubicBezTo>
                  <a:cubicBezTo>
                    <a:pt x="837" y="744"/>
                    <a:pt x="881" y="738"/>
                    <a:pt x="925" y="745"/>
                  </a:cubicBezTo>
                  <a:cubicBezTo>
                    <a:pt x="958" y="751"/>
                    <a:pt x="989" y="764"/>
                    <a:pt x="1020" y="777"/>
                  </a:cubicBezTo>
                  <a:cubicBezTo>
                    <a:pt x="1041" y="786"/>
                    <a:pt x="1062" y="795"/>
                    <a:pt x="1083" y="802"/>
                  </a:cubicBezTo>
                  <a:cubicBezTo>
                    <a:pt x="1182" y="833"/>
                    <a:pt x="1282" y="817"/>
                    <a:pt x="1382" y="754"/>
                  </a:cubicBezTo>
                  <a:cubicBezTo>
                    <a:pt x="1484" y="689"/>
                    <a:pt x="1561" y="592"/>
                    <a:pt x="1607" y="521"/>
                  </a:cubicBezTo>
                  <a:cubicBezTo>
                    <a:pt x="1624" y="495"/>
                    <a:pt x="1641" y="467"/>
                    <a:pt x="1658" y="440"/>
                  </a:cubicBezTo>
                  <a:cubicBezTo>
                    <a:pt x="1757" y="283"/>
                    <a:pt x="1858" y="121"/>
                    <a:pt x="2032" y="66"/>
                  </a:cubicBezTo>
                  <a:cubicBezTo>
                    <a:pt x="2241" y="0"/>
                    <a:pt x="2511" y="144"/>
                    <a:pt x="2599" y="367"/>
                  </a:cubicBezTo>
                  <a:cubicBezTo>
                    <a:pt x="2618" y="416"/>
                    <a:pt x="2630" y="469"/>
                    <a:pt x="2641" y="520"/>
                  </a:cubicBezTo>
                  <a:cubicBezTo>
                    <a:pt x="2653" y="569"/>
                    <a:pt x="2664" y="619"/>
                    <a:pt x="2681" y="665"/>
                  </a:cubicBezTo>
                  <a:cubicBezTo>
                    <a:pt x="2701" y="717"/>
                    <a:pt x="2726" y="757"/>
                    <a:pt x="2758" y="789"/>
                  </a:cubicBezTo>
                  <a:cubicBezTo>
                    <a:pt x="2794" y="824"/>
                    <a:pt x="2838" y="848"/>
                    <a:pt x="2891" y="862"/>
                  </a:cubicBezTo>
                  <a:cubicBezTo>
                    <a:pt x="2937" y="874"/>
                    <a:pt x="2988" y="877"/>
                    <a:pt x="3039" y="872"/>
                  </a:cubicBezTo>
                  <a:cubicBezTo>
                    <a:pt x="3104" y="864"/>
                    <a:pt x="3167" y="844"/>
                    <a:pt x="3228" y="824"/>
                  </a:cubicBezTo>
                  <a:cubicBezTo>
                    <a:pt x="3256" y="815"/>
                    <a:pt x="3286" y="805"/>
                    <a:pt x="3315" y="797"/>
                  </a:cubicBezTo>
                  <a:cubicBezTo>
                    <a:pt x="3422" y="768"/>
                    <a:pt x="3532" y="760"/>
                    <a:pt x="3633" y="774"/>
                  </a:cubicBezTo>
                  <a:cubicBezTo>
                    <a:pt x="3689" y="781"/>
                    <a:pt x="3741" y="795"/>
                    <a:pt x="3790" y="815"/>
                  </a:cubicBezTo>
                  <a:cubicBezTo>
                    <a:pt x="3842" y="837"/>
                    <a:pt x="3890" y="866"/>
                    <a:pt x="3932" y="901"/>
                  </a:cubicBezTo>
                  <a:cubicBezTo>
                    <a:pt x="4128" y="1066"/>
                    <a:pt x="4176" y="1329"/>
                    <a:pt x="4222" y="1584"/>
                  </a:cubicBezTo>
                  <a:cubicBezTo>
                    <a:pt x="4231" y="1634"/>
                    <a:pt x="4240" y="1685"/>
                    <a:pt x="4250" y="1733"/>
                  </a:cubicBezTo>
                  <a:cubicBezTo>
                    <a:pt x="4276" y="1857"/>
                    <a:pt x="4313" y="1981"/>
                    <a:pt x="4360" y="2101"/>
                  </a:cubicBezTo>
                  <a:cubicBezTo>
                    <a:pt x="4406" y="2222"/>
                    <a:pt x="4463" y="2339"/>
                    <a:pt x="4529" y="2451"/>
                  </a:cubicBezTo>
                  <a:cubicBezTo>
                    <a:pt x="4562" y="2507"/>
                    <a:pt x="4599" y="2564"/>
                    <a:pt x="4634" y="2618"/>
                  </a:cubicBezTo>
                  <a:cubicBezTo>
                    <a:pt x="4706" y="2730"/>
                    <a:pt x="4780" y="2846"/>
                    <a:pt x="4833" y="2970"/>
                  </a:cubicBezTo>
                  <a:cubicBezTo>
                    <a:pt x="4926" y="3190"/>
                    <a:pt x="4947" y="3436"/>
                    <a:pt x="4894" y="3681"/>
                  </a:cubicBezTo>
                  <a:cubicBezTo>
                    <a:pt x="4869" y="3796"/>
                    <a:pt x="4828" y="3907"/>
                    <a:pt x="4774" y="4013"/>
                  </a:cubicBezTo>
                  <a:cubicBezTo>
                    <a:pt x="4720" y="4117"/>
                    <a:pt x="4653" y="4212"/>
                    <a:pt x="4576" y="4296"/>
                  </a:cubicBezTo>
                  <a:cubicBezTo>
                    <a:pt x="4432" y="4452"/>
                    <a:pt x="4254" y="4576"/>
                    <a:pt x="4082" y="4696"/>
                  </a:cubicBezTo>
                  <a:cubicBezTo>
                    <a:pt x="3990" y="4761"/>
                    <a:pt x="3894" y="4828"/>
                    <a:pt x="3805" y="4899"/>
                  </a:cubicBezTo>
                  <a:cubicBezTo>
                    <a:pt x="3645" y="5026"/>
                    <a:pt x="3498" y="5173"/>
                    <a:pt x="3355" y="5316"/>
                  </a:cubicBezTo>
                  <a:cubicBezTo>
                    <a:pt x="3217" y="5454"/>
                    <a:pt x="3075" y="5596"/>
                    <a:pt x="2921" y="5720"/>
                  </a:cubicBezTo>
                  <a:cubicBezTo>
                    <a:pt x="2834" y="5790"/>
                    <a:pt x="2760" y="5838"/>
                    <a:pt x="2687" y="5871"/>
                  </a:cubicBezTo>
                  <a:cubicBezTo>
                    <a:pt x="2643" y="5891"/>
                    <a:pt x="2599" y="5905"/>
                    <a:pt x="2556" y="5913"/>
                  </a:cubicBezTo>
                  <a:cubicBezTo>
                    <a:pt x="2527" y="5918"/>
                    <a:pt x="2499" y="5921"/>
                    <a:pt x="2470" y="5921"/>
                  </a:cubicBezTo>
                  <a:cubicBezTo>
                    <a:pt x="2452" y="5921"/>
                    <a:pt x="2434" y="5920"/>
                    <a:pt x="2416" y="5918"/>
                  </a:cubicBezTo>
                  <a:moveTo>
                    <a:pt x="3316" y="798"/>
                  </a:moveTo>
                  <a:cubicBezTo>
                    <a:pt x="3286" y="806"/>
                    <a:pt x="3257" y="816"/>
                    <a:pt x="3228" y="825"/>
                  </a:cubicBezTo>
                  <a:cubicBezTo>
                    <a:pt x="3167" y="844"/>
                    <a:pt x="3104" y="865"/>
                    <a:pt x="3039" y="872"/>
                  </a:cubicBezTo>
                  <a:cubicBezTo>
                    <a:pt x="2988" y="878"/>
                    <a:pt x="2936" y="875"/>
                    <a:pt x="2890" y="863"/>
                  </a:cubicBezTo>
                  <a:cubicBezTo>
                    <a:pt x="2838" y="849"/>
                    <a:pt x="2793" y="824"/>
                    <a:pt x="2758" y="789"/>
                  </a:cubicBezTo>
                  <a:cubicBezTo>
                    <a:pt x="2725" y="757"/>
                    <a:pt x="2700" y="717"/>
                    <a:pt x="2681" y="666"/>
                  </a:cubicBezTo>
                  <a:cubicBezTo>
                    <a:pt x="2663" y="620"/>
                    <a:pt x="2652" y="569"/>
                    <a:pt x="2641" y="521"/>
                  </a:cubicBezTo>
                  <a:cubicBezTo>
                    <a:pt x="2629" y="469"/>
                    <a:pt x="2617" y="416"/>
                    <a:pt x="2598" y="367"/>
                  </a:cubicBezTo>
                  <a:cubicBezTo>
                    <a:pt x="2510" y="144"/>
                    <a:pt x="2241" y="1"/>
                    <a:pt x="2032" y="67"/>
                  </a:cubicBezTo>
                  <a:cubicBezTo>
                    <a:pt x="1859" y="121"/>
                    <a:pt x="1757" y="284"/>
                    <a:pt x="1659" y="441"/>
                  </a:cubicBezTo>
                  <a:cubicBezTo>
                    <a:pt x="1642" y="467"/>
                    <a:pt x="1625" y="495"/>
                    <a:pt x="1607" y="521"/>
                  </a:cubicBezTo>
                  <a:cubicBezTo>
                    <a:pt x="1561" y="592"/>
                    <a:pt x="1485" y="690"/>
                    <a:pt x="1383" y="754"/>
                  </a:cubicBezTo>
                  <a:cubicBezTo>
                    <a:pt x="1335" y="784"/>
                    <a:pt x="1287" y="804"/>
                    <a:pt x="1240" y="812"/>
                  </a:cubicBezTo>
                  <a:cubicBezTo>
                    <a:pt x="1187" y="822"/>
                    <a:pt x="1134" y="819"/>
                    <a:pt x="1083" y="802"/>
                  </a:cubicBezTo>
                  <a:cubicBezTo>
                    <a:pt x="1061" y="796"/>
                    <a:pt x="1040" y="787"/>
                    <a:pt x="1020" y="778"/>
                  </a:cubicBezTo>
                  <a:cubicBezTo>
                    <a:pt x="989" y="765"/>
                    <a:pt x="957" y="751"/>
                    <a:pt x="925" y="746"/>
                  </a:cubicBezTo>
                  <a:cubicBezTo>
                    <a:pt x="881" y="738"/>
                    <a:pt x="837" y="745"/>
                    <a:pt x="793" y="765"/>
                  </a:cubicBezTo>
                  <a:cubicBezTo>
                    <a:pt x="755" y="783"/>
                    <a:pt x="718" y="810"/>
                    <a:pt x="686" y="846"/>
                  </a:cubicBezTo>
                  <a:cubicBezTo>
                    <a:pt x="531" y="1015"/>
                    <a:pt x="514" y="1273"/>
                    <a:pt x="527" y="1460"/>
                  </a:cubicBezTo>
                  <a:cubicBezTo>
                    <a:pt x="527" y="1460"/>
                    <a:pt x="527" y="1460"/>
                    <a:pt x="527" y="1460"/>
                  </a:cubicBezTo>
                  <a:cubicBezTo>
                    <a:pt x="527" y="1460"/>
                    <a:pt x="527" y="1460"/>
                    <a:pt x="527" y="1460"/>
                  </a:cubicBezTo>
                  <a:cubicBezTo>
                    <a:pt x="532" y="1519"/>
                    <a:pt x="551" y="1607"/>
                    <a:pt x="571" y="1699"/>
                  </a:cubicBezTo>
                  <a:cubicBezTo>
                    <a:pt x="596" y="1809"/>
                    <a:pt x="623" y="1934"/>
                    <a:pt x="633" y="2042"/>
                  </a:cubicBezTo>
                  <a:cubicBezTo>
                    <a:pt x="644" y="2168"/>
                    <a:pt x="629" y="2251"/>
                    <a:pt x="588" y="2298"/>
                  </a:cubicBezTo>
                  <a:cubicBezTo>
                    <a:pt x="557" y="2333"/>
                    <a:pt x="504" y="2353"/>
                    <a:pt x="447" y="2374"/>
                  </a:cubicBezTo>
                  <a:cubicBezTo>
                    <a:pt x="396" y="2392"/>
                    <a:pt x="343" y="2412"/>
                    <a:pt x="308" y="2443"/>
                  </a:cubicBezTo>
                  <a:cubicBezTo>
                    <a:pt x="213" y="2525"/>
                    <a:pt x="139" y="2631"/>
                    <a:pt x="93" y="2748"/>
                  </a:cubicBezTo>
                  <a:cubicBezTo>
                    <a:pt x="62" y="2828"/>
                    <a:pt x="40" y="2919"/>
                    <a:pt x="27" y="3028"/>
                  </a:cubicBezTo>
                  <a:cubicBezTo>
                    <a:pt x="15" y="3127"/>
                    <a:pt x="12" y="3231"/>
                    <a:pt x="8" y="3323"/>
                  </a:cubicBezTo>
                  <a:cubicBezTo>
                    <a:pt x="5" y="3411"/>
                    <a:pt x="1" y="3510"/>
                    <a:pt x="6" y="3607"/>
                  </a:cubicBezTo>
                  <a:cubicBezTo>
                    <a:pt x="11" y="3714"/>
                    <a:pt x="25" y="3806"/>
                    <a:pt x="50" y="3890"/>
                  </a:cubicBezTo>
                  <a:cubicBezTo>
                    <a:pt x="82" y="3998"/>
                    <a:pt x="133" y="4101"/>
                    <a:pt x="204" y="4199"/>
                  </a:cubicBezTo>
                  <a:cubicBezTo>
                    <a:pt x="268" y="4288"/>
                    <a:pt x="350" y="4373"/>
                    <a:pt x="445" y="4452"/>
                  </a:cubicBezTo>
                  <a:cubicBezTo>
                    <a:pt x="613" y="4589"/>
                    <a:pt x="828" y="4708"/>
                    <a:pt x="1066" y="4795"/>
                  </a:cubicBezTo>
                  <a:cubicBezTo>
                    <a:pt x="1082" y="4801"/>
                    <a:pt x="1099" y="4807"/>
                    <a:pt x="1115" y="4812"/>
                  </a:cubicBezTo>
                  <a:cubicBezTo>
                    <a:pt x="1201" y="4843"/>
                    <a:pt x="1290" y="4875"/>
                    <a:pt x="1371" y="4924"/>
                  </a:cubicBezTo>
                  <a:cubicBezTo>
                    <a:pt x="1547" y="5031"/>
                    <a:pt x="1669" y="5211"/>
                    <a:pt x="1787" y="5384"/>
                  </a:cubicBezTo>
                  <a:cubicBezTo>
                    <a:pt x="1809" y="5416"/>
                    <a:pt x="1831" y="5449"/>
                    <a:pt x="1853" y="5481"/>
                  </a:cubicBezTo>
                  <a:cubicBezTo>
                    <a:pt x="1938" y="5601"/>
                    <a:pt x="2019" y="5694"/>
                    <a:pt x="2101" y="5764"/>
                  </a:cubicBezTo>
                  <a:cubicBezTo>
                    <a:pt x="2151" y="5806"/>
                    <a:pt x="2201" y="5840"/>
                    <a:pt x="2251" y="5865"/>
                  </a:cubicBezTo>
                  <a:cubicBezTo>
                    <a:pt x="2305" y="5893"/>
                    <a:pt x="2361" y="5910"/>
                    <a:pt x="2416" y="5917"/>
                  </a:cubicBezTo>
                  <a:cubicBezTo>
                    <a:pt x="2462" y="5922"/>
                    <a:pt x="2509" y="5921"/>
                    <a:pt x="2556" y="5912"/>
                  </a:cubicBezTo>
                  <a:cubicBezTo>
                    <a:pt x="2599" y="5904"/>
                    <a:pt x="2643" y="5890"/>
                    <a:pt x="2687" y="5870"/>
                  </a:cubicBezTo>
                  <a:cubicBezTo>
                    <a:pt x="2760" y="5838"/>
                    <a:pt x="2834" y="5790"/>
                    <a:pt x="2920" y="5720"/>
                  </a:cubicBezTo>
                  <a:cubicBezTo>
                    <a:pt x="3074" y="5595"/>
                    <a:pt x="3217" y="5453"/>
                    <a:pt x="3355" y="5315"/>
                  </a:cubicBezTo>
                  <a:cubicBezTo>
                    <a:pt x="3497" y="5173"/>
                    <a:pt x="3645" y="5026"/>
                    <a:pt x="3805" y="4898"/>
                  </a:cubicBezTo>
                  <a:cubicBezTo>
                    <a:pt x="3894" y="4827"/>
                    <a:pt x="3990" y="4760"/>
                    <a:pt x="4082" y="4696"/>
                  </a:cubicBezTo>
                  <a:cubicBezTo>
                    <a:pt x="4254" y="4576"/>
                    <a:pt x="4431" y="4452"/>
                    <a:pt x="4575" y="4295"/>
                  </a:cubicBezTo>
                  <a:cubicBezTo>
                    <a:pt x="4653" y="4211"/>
                    <a:pt x="4719" y="4116"/>
                    <a:pt x="4773" y="4012"/>
                  </a:cubicBezTo>
                  <a:cubicBezTo>
                    <a:pt x="4828" y="3907"/>
                    <a:pt x="4868" y="3795"/>
                    <a:pt x="4893" y="3681"/>
                  </a:cubicBezTo>
                  <a:cubicBezTo>
                    <a:pt x="4946" y="3436"/>
                    <a:pt x="4925" y="3190"/>
                    <a:pt x="4832" y="2970"/>
                  </a:cubicBezTo>
                  <a:cubicBezTo>
                    <a:pt x="4780" y="2846"/>
                    <a:pt x="4705" y="2731"/>
                    <a:pt x="4633" y="2619"/>
                  </a:cubicBezTo>
                  <a:cubicBezTo>
                    <a:pt x="4598" y="2564"/>
                    <a:pt x="4562" y="2508"/>
                    <a:pt x="4528" y="2451"/>
                  </a:cubicBezTo>
                  <a:cubicBezTo>
                    <a:pt x="4463" y="2340"/>
                    <a:pt x="4406" y="2222"/>
                    <a:pt x="4359" y="2102"/>
                  </a:cubicBezTo>
                  <a:cubicBezTo>
                    <a:pt x="4312" y="1981"/>
                    <a:pt x="4275" y="1857"/>
                    <a:pt x="4250" y="1733"/>
                  </a:cubicBezTo>
                  <a:cubicBezTo>
                    <a:pt x="4240" y="1685"/>
                    <a:pt x="4230" y="1634"/>
                    <a:pt x="4221" y="1585"/>
                  </a:cubicBezTo>
                  <a:cubicBezTo>
                    <a:pt x="4175" y="1330"/>
                    <a:pt x="4127" y="1066"/>
                    <a:pt x="3931" y="902"/>
                  </a:cubicBezTo>
                  <a:cubicBezTo>
                    <a:pt x="3889" y="866"/>
                    <a:pt x="3842" y="838"/>
                    <a:pt x="3790" y="816"/>
                  </a:cubicBezTo>
                  <a:cubicBezTo>
                    <a:pt x="3741" y="796"/>
                    <a:pt x="3688" y="782"/>
                    <a:pt x="3633" y="774"/>
                  </a:cubicBezTo>
                  <a:cubicBezTo>
                    <a:pt x="3601" y="770"/>
                    <a:pt x="3568" y="768"/>
                    <a:pt x="3535" y="768"/>
                  </a:cubicBezTo>
                  <a:cubicBezTo>
                    <a:pt x="3463" y="768"/>
                    <a:pt x="3388" y="778"/>
                    <a:pt x="3316" y="7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61" name="Freeform 48">
              <a:extLst>
                <a:ext uri="{FF2B5EF4-FFF2-40B4-BE49-F238E27FC236}">
                  <a16:creationId xmlns:a16="http://schemas.microsoft.com/office/drawing/2014/main" id="{C84B2C5E-A318-467E-806B-71A8BF9DAF77}"/>
                </a:ext>
              </a:extLst>
            </p:cNvPr>
            <p:cNvSpPr>
              <a:spLocks noEditPoints="1"/>
            </p:cNvSpPr>
            <p:nvPr/>
          </p:nvSpPr>
          <p:spPr bwMode="auto">
            <a:xfrm>
              <a:off x="3887" y="7"/>
              <a:ext cx="3720" cy="4419"/>
            </a:xfrm>
            <a:custGeom>
              <a:avLst/>
              <a:gdLst>
                <a:gd name="T0" fmla="*/ 1866 w 5027"/>
                <a:gd name="T1" fmla="*/ 5508 h 5971"/>
                <a:gd name="T2" fmla="*/ 1730 w 5027"/>
                <a:gd name="T3" fmla="*/ 5312 h 5971"/>
                <a:gd name="T4" fmla="*/ 1121 w 5027"/>
                <a:gd name="T5" fmla="*/ 4838 h 5971"/>
                <a:gd name="T6" fmla="*/ 184 w 5027"/>
                <a:gd name="T7" fmla="*/ 4190 h 5971"/>
                <a:gd name="T8" fmla="*/ 9 w 5027"/>
                <a:gd name="T9" fmla="*/ 3368 h 5971"/>
                <a:gd name="T10" fmla="*/ 284 w 5027"/>
                <a:gd name="T11" fmla="*/ 2463 h 5971"/>
                <a:gd name="T12" fmla="*/ 446 w 5027"/>
                <a:gd name="T13" fmla="*/ 2346 h 5971"/>
                <a:gd name="T14" fmla="*/ 586 w 5027"/>
                <a:gd name="T15" fmla="*/ 1673 h 5971"/>
                <a:gd name="T16" fmla="*/ 724 w 5027"/>
                <a:gd name="T17" fmla="*/ 829 h 5971"/>
                <a:gd name="T18" fmla="*/ 1065 w 5027"/>
                <a:gd name="T19" fmla="*/ 753 h 5971"/>
                <a:gd name="T20" fmla="*/ 1213 w 5027"/>
                <a:gd name="T21" fmla="*/ 786 h 5971"/>
                <a:gd name="T22" fmla="*/ 1653 w 5027"/>
                <a:gd name="T23" fmla="*/ 487 h 5971"/>
                <a:gd name="T24" fmla="*/ 2095 w 5027"/>
                <a:gd name="T25" fmla="*/ 58 h 5971"/>
                <a:gd name="T26" fmla="*/ 2695 w 5027"/>
                <a:gd name="T27" fmla="*/ 438 h 5971"/>
                <a:gd name="T28" fmla="*/ 2839 w 5027"/>
                <a:gd name="T29" fmla="*/ 766 h 5971"/>
                <a:gd name="T30" fmla="*/ 3246 w 5027"/>
                <a:gd name="T31" fmla="*/ 821 h 5971"/>
                <a:gd name="T32" fmla="*/ 3394 w 5027"/>
                <a:gd name="T33" fmla="*/ 779 h 5971"/>
                <a:gd name="T34" fmla="*/ 4274 w 5027"/>
                <a:gd name="T35" fmla="*/ 1532 h 5971"/>
                <a:gd name="T36" fmla="*/ 4317 w 5027"/>
                <a:gd name="T37" fmla="*/ 1733 h 5971"/>
                <a:gd name="T38" fmla="*/ 4613 w 5027"/>
                <a:gd name="T39" fmla="*/ 2431 h 5971"/>
                <a:gd name="T40" fmla="*/ 4917 w 5027"/>
                <a:gd name="T41" fmla="*/ 2949 h 5971"/>
                <a:gd name="T42" fmla="*/ 4630 w 5027"/>
                <a:gd name="T43" fmla="*/ 4295 h 5971"/>
                <a:gd name="T44" fmla="*/ 4388 w 5027"/>
                <a:gd name="T45" fmla="*/ 4530 h 5971"/>
                <a:gd name="T46" fmla="*/ 3868 w 5027"/>
                <a:gd name="T47" fmla="*/ 4929 h 5971"/>
                <a:gd name="T48" fmla="*/ 3365 w 5027"/>
                <a:gd name="T49" fmla="*/ 5393 h 5971"/>
                <a:gd name="T50" fmla="*/ 2499 w 5027"/>
                <a:gd name="T51" fmla="*/ 5954 h 5971"/>
                <a:gd name="T52" fmla="*/ 3396 w 5027"/>
                <a:gd name="T53" fmla="*/ 786 h 5971"/>
                <a:gd name="T54" fmla="*/ 3247 w 5027"/>
                <a:gd name="T55" fmla="*/ 828 h 5971"/>
                <a:gd name="T56" fmla="*/ 2835 w 5027"/>
                <a:gd name="T57" fmla="*/ 771 h 5971"/>
                <a:gd name="T58" fmla="*/ 2688 w 5027"/>
                <a:gd name="T59" fmla="*/ 440 h 5971"/>
                <a:gd name="T60" fmla="*/ 2097 w 5027"/>
                <a:gd name="T61" fmla="*/ 64 h 5971"/>
                <a:gd name="T62" fmla="*/ 1658 w 5027"/>
                <a:gd name="T63" fmla="*/ 491 h 5971"/>
                <a:gd name="T64" fmla="*/ 1213 w 5027"/>
                <a:gd name="T65" fmla="*/ 793 h 5971"/>
                <a:gd name="T66" fmla="*/ 1062 w 5027"/>
                <a:gd name="T67" fmla="*/ 760 h 5971"/>
                <a:gd name="T68" fmla="*/ 729 w 5027"/>
                <a:gd name="T69" fmla="*/ 834 h 5971"/>
                <a:gd name="T70" fmla="*/ 593 w 5027"/>
                <a:gd name="T71" fmla="*/ 1672 h 5971"/>
                <a:gd name="T72" fmla="*/ 449 w 5027"/>
                <a:gd name="T73" fmla="*/ 2352 h 5971"/>
                <a:gd name="T74" fmla="*/ 289 w 5027"/>
                <a:gd name="T75" fmla="*/ 2468 h 5971"/>
                <a:gd name="T76" fmla="*/ 16 w 5027"/>
                <a:gd name="T77" fmla="*/ 3368 h 5971"/>
                <a:gd name="T78" fmla="*/ 190 w 5027"/>
                <a:gd name="T79" fmla="*/ 4186 h 5971"/>
                <a:gd name="T80" fmla="*/ 1123 w 5027"/>
                <a:gd name="T81" fmla="*/ 4831 h 5971"/>
                <a:gd name="T82" fmla="*/ 1735 w 5027"/>
                <a:gd name="T83" fmla="*/ 5307 h 5971"/>
                <a:gd name="T84" fmla="*/ 1872 w 5027"/>
                <a:gd name="T85" fmla="*/ 5504 h 5971"/>
                <a:gd name="T86" fmla="*/ 2950 w 5027"/>
                <a:gd name="T87" fmla="*/ 5755 h 5971"/>
                <a:gd name="T88" fmla="*/ 3410 w 5027"/>
                <a:gd name="T89" fmla="*/ 5339 h 5971"/>
                <a:gd name="T90" fmla="*/ 4099 w 5027"/>
                <a:gd name="T91" fmla="*/ 4744 h 5971"/>
                <a:gd name="T92" fmla="*/ 4570 w 5027"/>
                <a:gd name="T93" fmla="*/ 4350 h 5971"/>
                <a:gd name="T94" fmla="*/ 4959 w 5027"/>
                <a:gd name="T95" fmla="*/ 3673 h 5971"/>
                <a:gd name="T96" fmla="*/ 4702 w 5027"/>
                <a:gd name="T97" fmla="*/ 2584 h 5971"/>
                <a:gd name="T98" fmla="*/ 4400 w 5027"/>
                <a:gd name="T99" fmla="*/ 2017 h 5971"/>
                <a:gd name="T100" fmla="*/ 4288 w 5027"/>
                <a:gd name="T101" fmla="*/ 1633 h 5971"/>
                <a:gd name="T102" fmla="*/ 4000 w 5027"/>
                <a:gd name="T103" fmla="*/ 905 h 5971"/>
                <a:gd name="T104" fmla="*/ 3396 w 5027"/>
                <a:gd name="T105" fmla="*/ 786 h 5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27" h="5971">
                  <a:moveTo>
                    <a:pt x="2433" y="5949"/>
                  </a:moveTo>
                  <a:cubicBezTo>
                    <a:pt x="2243" y="5923"/>
                    <a:pt x="2058" y="5779"/>
                    <a:pt x="1866" y="5508"/>
                  </a:cubicBezTo>
                  <a:cubicBezTo>
                    <a:pt x="1845" y="5477"/>
                    <a:pt x="1823" y="5446"/>
                    <a:pt x="1802" y="5416"/>
                  </a:cubicBezTo>
                  <a:cubicBezTo>
                    <a:pt x="1779" y="5381"/>
                    <a:pt x="1754" y="5346"/>
                    <a:pt x="1730" y="5312"/>
                  </a:cubicBezTo>
                  <a:cubicBezTo>
                    <a:pt x="1635" y="5178"/>
                    <a:pt x="1527" y="5042"/>
                    <a:pt x="1381" y="4953"/>
                  </a:cubicBezTo>
                  <a:cubicBezTo>
                    <a:pt x="1299" y="4903"/>
                    <a:pt x="1208" y="4870"/>
                    <a:pt x="1121" y="4838"/>
                  </a:cubicBezTo>
                  <a:cubicBezTo>
                    <a:pt x="1106" y="4833"/>
                    <a:pt x="1091" y="4827"/>
                    <a:pt x="1076" y="4822"/>
                  </a:cubicBezTo>
                  <a:cubicBezTo>
                    <a:pt x="791" y="4717"/>
                    <a:pt x="406" y="4522"/>
                    <a:pt x="184" y="4190"/>
                  </a:cubicBezTo>
                  <a:cubicBezTo>
                    <a:pt x="129" y="4107"/>
                    <a:pt x="87" y="4020"/>
                    <a:pt x="59" y="3930"/>
                  </a:cubicBezTo>
                  <a:cubicBezTo>
                    <a:pt x="0" y="3740"/>
                    <a:pt x="5" y="3543"/>
                    <a:pt x="9" y="3368"/>
                  </a:cubicBezTo>
                  <a:cubicBezTo>
                    <a:pt x="14" y="3177"/>
                    <a:pt x="24" y="2976"/>
                    <a:pt x="87" y="2797"/>
                  </a:cubicBezTo>
                  <a:cubicBezTo>
                    <a:pt x="127" y="2684"/>
                    <a:pt x="195" y="2568"/>
                    <a:pt x="284" y="2463"/>
                  </a:cubicBezTo>
                  <a:cubicBezTo>
                    <a:pt x="290" y="2456"/>
                    <a:pt x="296" y="2449"/>
                    <a:pt x="303" y="2442"/>
                  </a:cubicBezTo>
                  <a:cubicBezTo>
                    <a:pt x="339" y="2401"/>
                    <a:pt x="393" y="2373"/>
                    <a:pt x="446" y="2346"/>
                  </a:cubicBezTo>
                  <a:cubicBezTo>
                    <a:pt x="500" y="2318"/>
                    <a:pt x="552" y="2291"/>
                    <a:pt x="585" y="2252"/>
                  </a:cubicBezTo>
                  <a:cubicBezTo>
                    <a:pt x="675" y="2148"/>
                    <a:pt x="625" y="1885"/>
                    <a:pt x="586" y="1673"/>
                  </a:cubicBezTo>
                  <a:cubicBezTo>
                    <a:pt x="568" y="1580"/>
                    <a:pt x="552" y="1492"/>
                    <a:pt x="550" y="1431"/>
                  </a:cubicBezTo>
                  <a:cubicBezTo>
                    <a:pt x="542" y="1162"/>
                    <a:pt x="601" y="960"/>
                    <a:pt x="724" y="829"/>
                  </a:cubicBezTo>
                  <a:cubicBezTo>
                    <a:pt x="797" y="752"/>
                    <a:pt x="886" y="714"/>
                    <a:pt x="969" y="725"/>
                  </a:cubicBezTo>
                  <a:cubicBezTo>
                    <a:pt x="1002" y="730"/>
                    <a:pt x="1034" y="742"/>
                    <a:pt x="1065" y="753"/>
                  </a:cubicBezTo>
                  <a:cubicBezTo>
                    <a:pt x="1085" y="761"/>
                    <a:pt x="1106" y="769"/>
                    <a:pt x="1128" y="775"/>
                  </a:cubicBezTo>
                  <a:cubicBezTo>
                    <a:pt x="1156" y="782"/>
                    <a:pt x="1184" y="786"/>
                    <a:pt x="1213" y="786"/>
                  </a:cubicBezTo>
                  <a:cubicBezTo>
                    <a:pt x="1213" y="786"/>
                    <a:pt x="1213" y="786"/>
                    <a:pt x="1213" y="786"/>
                  </a:cubicBezTo>
                  <a:cubicBezTo>
                    <a:pt x="1413" y="786"/>
                    <a:pt x="1574" y="599"/>
                    <a:pt x="1653" y="487"/>
                  </a:cubicBezTo>
                  <a:cubicBezTo>
                    <a:pt x="1668" y="466"/>
                    <a:pt x="1683" y="444"/>
                    <a:pt x="1698" y="422"/>
                  </a:cubicBezTo>
                  <a:cubicBezTo>
                    <a:pt x="1804" y="267"/>
                    <a:pt x="1914" y="107"/>
                    <a:pt x="2095" y="58"/>
                  </a:cubicBezTo>
                  <a:cubicBezTo>
                    <a:pt x="2305" y="0"/>
                    <a:pt x="2573" y="141"/>
                    <a:pt x="2667" y="361"/>
                  </a:cubicBezTo>
                  <a:cubicBezTo>
                    <a:pt x="2677" y="383"/>
                    <a:pt x="2686" y="408"/>
                    <a:pt x="2695" y="438"/>
                  </a:cubicBezTo>
                  <a:cubicBezTo>
                    <a:pt x="2702" y="461"/>
                    <a:pt x="2709" y="485"/>
                    <a:pt x="2715" y="508"/>
                  </a:cubicBezTo>
                  <a:cubicBezTo>
                    <a:pt x="2742" y="606"/>
                    <a:pt x="2767" y="698"/>
                    <a:pt x="2839" y="766"/>
                  </a:cubicBezTo>
                  <a:cubicBezTo>
                    <a:pt x="2906" y="828"/>
                    <a:pt x="3008" y="858"/>
                    <a:pt x="3118" y="846"/>
                  </a:cubicBezTo>
                  <a:cubicBezTo>
                    <a:pt x="3166" y="841"/>
                    <a:pt x="3211" y="830"/>
                    <a:pt x="3246" y="821"/>
                  </a:cubicBezTo>
                  <a:cubicBezTo>
                    <a:pt x="3265" y="816"/>
                    <a:pt x="3284" y="810"/>
                    <a:pt x="3303" y="805"/>
                  </a:cubicBezTo>
                  <a:cubicBezTo>
                    <a:pt x="3333" y="796"/>
                    <a:pt x="3363" y="787"/>
                    <a:pt x="3394" y="779"/>
                  </a:cubicBezTo>
                  <a:cubicBezTo>
                    <a:pt x="3628" y="723"/>
                    <a:pt x="3856" y="768"/>
                    <a:pt x="4004" y="900"/>
                  </a:cubicBezTo>
                  <a:cubicBezTo>
                    <a:pt x="4181" y="1057"/>
                    <a:pt x="4229" y="1299"/>
                    <a:pt x="4274" y="1532"/>
                  </a:cubicBezTo>
                  <a:cubicBezTo>
                    <a:pt x="4281" y="1565"/>
                    <a:pt x="4288" y="1599"/>
                    <a:pt x="4294" y="1632"/>
                  </a:cubicBezTo>
                  <a:cubicBezTo>
                    <a:pt x="4302" y="1670"/>
                    <a:pt x="4310" y="1703"/>
                    <a:pt x="4317" y="1733"/>
                  </a:cubicBezTo>
                  <a:cubicBezTo>
                    <a:pt x="4339" y="1825"/>
                    <a:pt x="4369" y="1917"/>
                    <a:pt x="4407" y="2014"/>
                  </a:cubicBezTo>
                  <a:cubicBezTo>
                    <a:pt x="4462" y="2157"/>
                    <a:pt x="4532" y="2297"/>
                    <a:pt x="4613" y="2431"/>
                  </a:cubicBezTo>
                  <a:cubicBezTo>
                    <a:pt x="4643" y="2481"/>
                    <a:pt x="4676" y="2532"/>
                    <a:pt x="4708" y="2581"/>
                  </a:cubicBezTo>
                  <a:cubicBezTo>
                    <a:pt x="4784" y="2698"/>
                    <a:pt x="4863" y="2819"/>
                    <a:pt x="4917" y="2949"/>
                  </a:cubicBezTo>
                  <a:cubicBezTo>
                    <a:pt x="5010" y="3175"/>
                    <a:pt x="5027" y="3426"/>
                    <a:pt x="4966" y="3674"/>
                  </a:cubicBezTo>
                  <a:cubicBezTo>
                    <a:pt x="4911" y="3894"/>
                    <a:pt x="4795" y="4109"/>
                    <a:pt x="4630" y="4295"/>
                  </a:cubicBezTo>
                  <a:cubicBezTo>
                    <a:pt x="4613" y="4314"/>
                    <a:pt x="4594" y="4334"/>
                    <a:pt x="4575" y="4354"/>
                  </a:cubicBezTo>
                  <a:cubicBezTo>
                    <a:pt x="4517" y="4416"/>
                    <a:pt x="4455" y="4473"/>
                    <a:pt x="4388" y="4530"/>
                  </a:cubicBezTo>
                  <a:cubicBezTo>
                    <a:pt x="4298" y="4607"/>
                    <a:pt x="4199" y="4680"/>
                    <a:pt x="4104" y="4750"/>
                  </a:cubicBezTo>
                  <a:cubicBezTo>
                    <a:pt x="4026" y="4808"/>
                    <a:pt x="3945" y="4867"/>
                    <a:pt x="3868" y="4929"/>
                  </a:cubicBezTo>
                  <a:cubicBezTo>
                    <a:pt x="3709" y="5058"/>
                    <a:pt x="3559" y="5203"/>
                    <a:pt x="3415" y="5344"/>
                  </a:cubicBezTo>
                  <a:cubicBezTo>
                    <a:pt x="3398" y="5361"/>
                    <a:pt x="3382" y="5377"/>
                    <a:pt x="3365" y="5393"/>
                  </a:cubicBezTo>
                  <a:cubicBezTo>
                    <a:pt x="3232" y="5523"/>
                    <a:pt x="3100" y="5648"/>
                    <a:pt x="2954" y="5760"/>
                  </a:cubicBezTo>
                  <a:cubicBezTo>
                    <a:pt x="2835" y="5852"/>
                    <a:pt x="2678" y="5954"/>
                    <a:pt x="2499" y="5954"/>
                  </a:cubicBezTo>
                  <a:cubicBezTo>
                    <a:pt x="2477" y="5954"/>
                    <a:pt x="2455" y="5952"/>
                    <a:pt x="2433" y="5949"/>
                  </a:cubicBezTo>
                  <a:moveTo>
                    <a:pt x="3396" y="786"/>
                  </a:moveTo>
                  <a:cubicBezTo>
                    <a:pt x="3365" y="794"/>
                    <a:pt x="3334" y="803"/>
                    <a:pt x="3305" y="811"/>
                  </a:cubicBezTo>
                  <a:cubicBezTo>
                    <a:pt x="3286" y="817"/>
                    <a:pt x="3267" y="822"/>
                    <a:pt x="3247" y="828"/>
                  </a:cubicBezTo>
                  <a:cubicBezTo>
                    <a:pt x="3213" y="837"/>
                    <a:pt x="3167" y="848"/>
                    <a:pt x="3119" y="853"/>
                  </a:cubicBezTo>
                  <a:cubicBezTo>
                    <a:pt x="3006" y="865"/>
                    <a:pt x="2903" y="835"/>
                    <a:pt x="2835" y="771"/>
                  </a:cubicBezTo>
                  <a:cubicBezTo>
                    <a:pt x="2760" y="702"/>
                    <a:pt x="2734" y="604"/>
                    <a:pt x="2708" y="510"/>
                  </a:cubicBezTo>
                  <a:cubicBezTo>
                    <a:pt x="2702" y="487"/>
                    <a:pt x="2695" y="463"/>
                    <a:pt x="2688" y="440"/>
                  </a:cubicBezTo>
                  <a:cubicBezTo>
                    <a:pt x="2679" y="410"/>
                    <a:pt x="2670" y="386"/>
                    <a:pt x="2661" y="363"/>
                  </a:cubicBezTo>
                  <a:cubicBezTo>
                    <a:pt x="2567" y="147"/>
                    <a:pt x="2304" y="7"/>
                    <a:pt x="2097" y="64"/>
                  </a:cubicBezTo>
                  <a:cubicBezTo>
                    <a:pt x="1918" y="113"/>
                    <a:pt x="1809" y="272"/>
                    <a:pt x="1703" y="426"/>
                  </a:cubicBezTo>
                  <a:cubicBezTo>
                    <a:pt x="1688" y="448"/>
                    <a:pt x="1673" y="470"/>
                    <a:pt x="1658" y="491"/>
                  </a:cubicBezTo>
                  <a:cubicBezTo>
                    <a:pt x="1579" y="604"/>
                    <a:pt x="1416" y="793"/>
                    <a:pt x="1213" y="793"/>
                  </a:cubicBezTo>
                  <a:cubicBezTo>
                    <a:pt x="1213" y="793"/>
                    <a:pt x="1213" y="793"/>
                    <a:pt x="1213" y="793"/>
                  </a:cubicBezTo>
                  <a:cubicBezTo>
                    <a:pt x="1184" y="793"/>
                    <a:pt x="1155" y="789"/>
                    <a:pt x="1126" y="781"/>
                  </a:cubicBezTo>
                  <a:cubicBezTo>
                    <a:pt x="1104" y="776"/>
                    <a:pt x="1083" y="768"/>
                    <a:pt x="1062" y="760"/>
                  </a:cubicBezTo>
                  <a:cubicBezTo>
                    <a:pt x="1032" y="748"/>
                    <a:pt x="1000" y="737"/>
                    <a:pt x="968" y="732"/>
                  </a:cubicBezTo>
                  <a:cubicBezTo>
                    <a:pt x="887" y="721"/>
                    <a:pt x="800" y="758"/>
                    <a:pt x="729" y="834"/>
                  </a:cubicBezTo>
                  <a:cubicBezTo>
                    <a:pt x="607" y="963"/>
                    <a:pt x="549" y="1164"/>
                    <a:pt x="557" y="1431"/>
                  </a:cubicBezTo>
                  <a:cubicBezTo>
                    <a:pt x="559" y="1491"/>
                    <a:pt x="575" y="1579"/>
                    <a:pt x="593" y="1672"/>
                  </a:cubicBezTo>
                  <a:cubicBezTo>
                    <a:pt x="632" y="1885"/>
                    <a:pt x="682" y="2150"/>
                    <a:pt x="590" y="2257"/>
                  </a:cubicBezTo>
                  <a:cubicBezTo>
                    <a:pt x="556" y="2297"/>
                    <a:pt x="502" y="2325"/>
                    <a:pt x="449" y="2352"/>
                  </a:cubicBezTo>
                  <a:cubicBezTo>
                    <a:pt x="397" y="2379"/>
                    <a:pt x="343" y="2407"/>
                    <a:pt x="308" y="2446"/>
                  </a:cubicBezTo>
                  <a:cubicBezTo>
                    <a:pt x="302" y="2453"/>
                    <a:pt x="295" y="2461"/>
                    <a:pt x="289" y="2468"/>
                  </a:cubicBezTo>
                  <a:cubicBezTo>
                    <a:pt x="201" y="2572"/>
                    <a:pt x="133" y="2687"/>
                    <a:pt x="94" y="2799"/>
                  </a:cubicBezTo>
                  <a:cubicBezTo>
                    <a:pt x="31" y="2977"/>
                    <a:pt x="21" y="3178"/>
                    <a:pt x="16" y="3368"/>
                  </a:cubicBezTo>
                  <a:cubicBezTo>
                    <a:pt x="12" y="3542"/>
                    <a:pt x="7" y="3739"/>
                    <a:pt x="65" y="3927"/>
                  </a:cubicBezTo>
                  <a:cubicBezTo>
                    <a:pt x="93" y="4017"/>
                    <a:pt x="135" y="4104"/>
                    <a:pt x="190" y="4186"/>
                  </a:cubicBezTo>
                  <a:cubicBezTo>
                    <a:pt x="411" y="4517"/>
                    <a:pt x="795" y="4711"/>
                    <a:pt x="1078" y="4815"/>
                  </a:cubicBezTo>
                  <a:cubicBezTo>
                    <a:pt x="1093" y="4821"/>
                    <a:pt x="1108" y="4826"/>
                    <a:pt x="1123" y="4831"/>
                  </a:cubicBezTo>
                  <a:cubicBezTo>
                    <a:pt x="1211" y="4863"/>
                    <a:pt x="1302" y="4896"/>
                    <a:pt x="1384" y="4947"/>
                  </a:cubicBezTo>
                  <a:cubicBezTo>
                    <a:pt x="1532" y="5037"/>
                    <a:pt x="1640" y="5174"/>
                    <a:pt x="1735" y="5307"/>
                  </a:cubicBezTo>
                  <a:cubicBezTo>
                    <a:pt x="1760" y="5342"/>
                    <a:pt x="1784" y="5377"/>
                    <a:pt x="1808" y="5412"/>
                  </a:cubicBezTo>
                  <a:cubicBezTo>
                    <a:pt x="1829" y="5442"/>
                    <a:pt x="1850" y="5473"/>
                    <a:pt x="1872" y="5504"/>
                  </a:cubicBezTo>
                  <a:cubicBezTo>
                    <a:pt x="2062" y="5773"/>
                    <a:pt x="2246" y="5916"/>
                    <a:pt x="2434" y="5942"/>
                  </a:cubicBezTo>
                  <a:cubicBezTo>
                    <a:pt x="2639" y="5971"/>
                    <a:pt x="2817" y="5857"/>
                    <a:pt x="2950" y="5755"/>
                  </a:cubicBezTo>
                  <a:cubicBezTo>
                    <a:pt x="3095" y="5643"/>
                    <a:pt x="3227" y="5518"/>
                    <a:pt x="3360" y="5388"/>
                  </a:cubicBezTo>
                  <a:cubicBezTo>
                    <a:pt x="3377" y="5372"/>
                    <a:pt x="3393" y="5356"/>
                    <a:pt x="3410" y="5339"/>
                  </a:cubicBezTo>
                  <a:cubicBezTo>
                    <a:pt x="3555" y="5198"/>
                    <a:pt x="3704" y="5052"/>
                    <a:pt x="3864" y="4923"/>
                  </a:cubicBezTo>
                  <a:cubicBezTo>
                    <a:pt x="3941" y="4861"/>
                    <a:pt x="4021" y="4802"/>
                    <a:pt x="4099" y="4744"/>
                  </a:cubicBezTo>
                  <a:cubicBezTo>
                    <a:pt x="4195" y="4674"/>
                    <a:pt x="4293" y="4602"/>
                    <a:pt x="4384" y="4525"/>
                  </a:cubicBezTo>
                  <a:cubicBezTo>
                    <a:pt x="4451" y="4468"/>
                    <a:pt x="4512" y="4411"/>
                    <a:pt x="4570" y="4350"/>
                  </a:cubicBezTo>
                  <a:cubicBezTo>
                    <a:pt x="4589" y="4330"/>
                    <a:pt x="4608" y="4310"/>
                    <a:pt x="4625" y="4291"/>
                  </a:cubicBezTo>
                  <a:cubicBezTo>
                    <a:pt x="4789" y="4105"/>
                    <a:pt x="4905" y="3892"/>
                    <a:pt x="4959" y="3673"/>
                  </a:cubicBezTo>
                  <a:cubicBezTo>
                    <a:pt x="5020" y="3426"/>
                    <a:pt x="5003" y="3176"/>
                    <a:pt x="4910" y="2952"/>
                  </a:cubicBezTo>
                  <a:cubicBezTo>
                    <a:pt x="4856" y="2822"/>
                    <a:pt x="4778" y="2701"/>
                    <a:pt x="4702" y="2584"/>
                  </a:cubicBezTo>
                  <a:cubicBezTo>
                    <a:pt x="4670" y="2536"/>
                    <a:pt x="4638" y="2485"/>
                    <a:pt x="4607" y="2435"/>
                  </a:cubicBezTo>
                  <a:cubicBezTo>
                    <a:pt x="4526" y="2300"/>
                    <a:pt x="4456" y="2160"/>
                    <a:pt x="4400" y="2017"/>
                  </a:cubicBezTo>
                  <a:cubicBezTo>
                    <a:pt x="4362" y="1919"/>
                    <a:pt x="4333" y="1827"/>
                    <a:pt x="4310" y="1734"/>
                  </a:cubicBezTo>
                  <a:cubicBezTo>
                    <a:pt x="4303" y="1704"/>
                    <a:pt x="4296" y="1671"/>
                    <a:pt x="4288" y="1633"/>
                  </a:cubicBezTo>
                  <a:cubicBezTo>
                    <a:pt x="4281" y="1600"/>
                    <a:pt x="4274" y="1566"/>
                    <a:pt x="4268" y="1534"/>
                  </a:cubicBezTo>
                  <a:cubicBezTo>
                    <a:pt x="4222" y="1301"/>
                    <a:pt x="4175" y="1060"/>
                    <a:pt x="4000" y="905"/>
                  </a:cubicBezTo>
                  <a:cubicBezTo>
                    <a:pt x="3895" y="812"/>
                    <a:pt x="3749" y="763"/>
                    <a:pt x="3590" y="763"/>
                  </a:cubicBezTo>
                  <a:cubicBezTo>
                    <a:pt x="3527" y="763"/>
                    <a:pt x="3461" y="770"/>
                    <a:pt x="3396" y="786"/>
                  </a:cubicBezTo>
                </a:path>
              </a:pathLst>
            </a:custGeom>
            <a:grpFill/>
            <a:ln w="6350">
              <a:solidFill>
                <a:srgbClr val="F5A670">
                  <a:alpha val="32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dirty="0">
                <a:ln>
                  <a:noFill/>
                </a:ln>
                <a:solidFill>
                  <a:srgbClr val="3F3F3F"/>
                </a:solidFill>
                <a:effectLst/>
                <a:uLnTx/>
                <a:uFillTx/>
                <a:latin typeface="Comfortaa"/>
                <a:ea typeface="+mn-ea"/>
                <a:cs typeface="+mn-cs"/>
              </a:endParaRPr>
            </a:p>
          </p:txBody>
        </p:sp>
        <p:sp>
          <p:nvSpPr>
            <p:cNvPr id="62" name="Freeform 49">
              <a:extLst>
                <a:ext uri="{FF2B5EF4-FFF2-40B4-BE49-F238E27FC236}">
                  <a16:creationId xmlns:a16="http://schemas.microsoft.com/office/drawing/2014/main" id="{7CA1CBB4-6E28-4AC8-A640-D358E240DD0B}"/>
                </a:ext>
              </a:extLst>
            </p:cNvPr>
            <p:cNvSpPr>
              <a:spLocks noEditPoints="1"/>
            </p:cNvSpPr>
            <p:nvPr/>
          </p:nvSpPr>
          <p:spPr bwMode="auto">
            <a:xfrm>
              <a:off x="3871" y="28"/>
              <a:ext cx="3749" cy="4396"/>
            </a:xfrm>
            <a:custGeom>
              <a:avLst/>
              <a:gdLst>
                <a:gd name="T0" fmla="*/ 2120 w 5065"/>
                <a:gd name="T1" fmla="*/ 5774 h 5940"/>
                <a:gd name="T2" fmla="*/ 1732 w 5065"/>
                <a:gd name="T3" fmla="*/ 5293 h 5940"/>
                <a:gd name="T4" fmla="*/ 1114 w 5065"/>
                <a:gd name="T5" fmla="*/ 4815 h 5940"/>
                <a:gd name="T6" fmla="*/ 60 w 5065"/>
                <a:gd name="T7" fmla="*/ 3926 h 5940"/>
                <a:gd name="T8" fmla="*/ 74 w 5065"/>
                <a:gd name="T9" fmla="*/ 2806 h 5940"/>
                <a:gd name="T10" fmla="*/ 436 w 5065"/>
                <a:gd name="T11" fmla="*/ 2279 h 5940"/>
                <a:gd name="T12" fmla="*/ 592 w 5065"/>
                <a:gd name="T13" fmla="*/ 1604 h 5940"/>
                <a:gd name="T14" fmla="*/ 753 w 5065"/>
                <a:gd name="T15" fmla="*/ 775 h 5940"/>
                <a:gd name="T16" fmla="*/ 1093 w 5065"/>
                <a:gd name="T17" fmla="*/ 694 h 5940"/>
                <a:gd name="T18" fmla="*/ 1492 w 5065"/>
                <a:gd name="T19" fmla="*/ 620 h 5940"/>
                <a:gd name="T20" fmla="*/ 1908 w 5065"/>
                <a:gd name="T21" fmla="*/ 150 h 5940"/>
                <a:gd name="T22" fmla="*/ 2308 w 5065"/>
                <a:gd name="T23" fmla="*/ 10 h 5940"/>
                <a:gd name="T24" fmla="*/ 2716 w 5065"/>
                <a:gd name="T25" fmla="*/ 315 h 5940"/>
                <a:gd name="T26" fmla="*/ 2818 w 5065"/>
                <a:gd name="T27" fmla="*/ 591 h 5940"/>
                <a:gd name="T28" fmla="*/ 3183 w 5065"/>
                <a:gd name="T29" fmla="*/ 786 h 5940"/>
                <a:gd name="T30" fmla="*/ 3460 w 5065"/>
                <a:gd name="T31" fmla="*/ 726 h 5940"/>
                <a:gd name="T32" fmla="*/ 4058 w 5065"/>
                <a:gd name="T33" fmla="*/ 862 h 5940"/>
                <a:gd name="T34" fmla="*/ 4307 w 5065"/>
                <a:gd name="T35" fmla="*/ 1449 h 5940"/>
                <a:gd name="T36" fmla="*/ 4462 w 5065"/>
                <a:gd name="T37" fmla="*/ 1965 h 5940"/>
                <a:gd name="T38" fmla="*/ 4980 w 5065"/>
                <a:gd name="T39" fmla="*/ 2889 h 5940"/>
                <a:gd name="T40" fmla="*/ 4664 w 5065"/>
                <a:gd name="T41" fmla="*/ 4249 h 5940"/>
                <a:gd name="T42" fmla="*/ 4108 w 5065"/>
                <a:gd name="T43" fmla="*/ 4759 h 5940"/>
                <a:gd name="T44" fmla="*/ 3395 w 5065"/>
                <a:gd name="T45" fmla="*/ 5385 h 5940"/>
                <a:gd name="T46" fmla="*/ 2581 w 5065"/>
                <a:gd name="T47" fmla="*/ 5934 h 5940"/>
                <a:gd name="T48" fmla="*/ 3460 w 5065"/>
                <a:gd name="T49" fmla="*/ 727 h 5940"/>
                <a:gd name="T50" fmla="*/ 3183 w 5065"/>
                <a:gd name="T51" fmla="*/ 787 h 5940"/>
                <a:gd name="T52" fmla="*/ 2817 w 5065"/>
                <a:gd name="T53" fmla="*/ 592 h 5940"/>
                <a:gd name="T54" fmla="*/ 2715 w 5065"/>
                <a:gd name="T55" fmla="*/ 316 h 5940"/>
                <a:gd name="T56" fmla="*/ 2308 w 5065"/>
                <a:gd name="T57" fmla="*/ 11 h 5940"/>
                <a:gd name="T58" fmla="*/ 1908 w 5065"/>
                <a:gd name="T59" fmla="*/ 150 h 5940"/>
                <a:gd name="T60" fmla="*/ 1492 w 5065"/>
                <a:gd name="T61" fmla="*/ 621 h 5940"/>
                <a:gd name="T62" fmla="*/ 1093 w 5065"/>
                <a:gd name="T63" fmla="*/ 694 h 5940"/>
                <a:gd name="T64" fmla="*/ 753 w 5065"/>
                <a:gd name="T65" fmla="*/ 776 h 5940"/>
                <a:gd name="T66" fmla="*/ 592 w 5065"/>
                <a:gd name="T67" fmla="*/ 1604 h 5940"/>
                <a:gd name="T68" fmla="*/ 437 w 5065"/>
                <a:gd name="T69" fmla="*/ 2280 h 5940"/>
                <a:gd name="T70" fmla="*/ 74 w 5065"/>
                <a:gd name="T71" fmla="*/ 2807 h 5940"/>
                <a:gd name="T72" fmla="*/ 187 w 5065"/>
                <a:gd name="T73" fmla="*/ 4180 h 5940"/>
                <a:gd name="T74" fmla="*/ 1380 w 5065"/>
                <a:gd name="T75" fmla="*/ 4933 h 5940"/>
                <a:gd name="T76" fmla="*/ 1809 w 5065"/>
                <a:gd name="T77" fmla="*/ 5401 h 5940"/>
                <a:gd name="T78" fmla="*/ 2270 w 5065"/>
                <a:gd name="T79" fmla="*/ 5876 h 5940"/>
                <a:gd name="T80" fmla="*/ 2719 w 5065"/>
                <a:gd name="T81" fmla="*/ 5897 h 5940"/>
                <a:gd name="T82" fmla="*/ 3459 w 5065"/>
                <a:gd name="T83" fmla="*/ 5324 h 5940"/>
                <a:gd name="T84" fmla="*/ 4430 w 5065"/>
                <a:gd name="T85" fmla="*/ 4495 h 5940"/>
                <a:gd name="T86" fmla="*/ 5016 w 5065"/>
                <a:gd name="T87" fmla="*/ 3625 h 5940"/>
                <a:gd name="T88" fmla="*/ 4761 w 5065"/>
                <a:gd name="T89" fmla="*/ 2504 h 5940"/>
                <a:gd name="T90" fmla="*/ 4362 w 5065"/>
                <a:gd name="T91" fmla="*/ 1692 h 5940"/>
                <a:gd name="T92" fmla="*/ 4224 w 5065"/>
                <a:gd name="T93" fmla="*/ 1130 h 5940"/>
                <a:gd name="T94" fmla="*/ 3924 w 5065"/>
                <a:gd name="T95" fmla="*/ 771 h 5940"/>
                <a:gd name="T96" fmla="*/ 3460 w 5065"/>
                <a:gd name="T97" fmla="*/ 727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5" h="5940">
                  <a:moveTo>
                    <a:pt x="2436" y="5933"/>
                  </a:moveTo>
                  <a:cubicBezTo>
                    <a:pt x="2381" y="5924"/>
                    <a:pt x="2325" y="5905"/>
                    <a:pt x="2270" y="5877"/>
                  </a:cubicBezTo>
                  <a:cubicBezTo>
                    <a:pt x="2220" y="5851"/>
                    <a:pt x="2170" y="5816"/>
                    <a:pt x="2120" y="5774"/>
                  </a:cubicBezTo>
                  <a:cubicBezTo>
                    <a:pt x="2039" y="5703"/>
                    <a:pt x="1957" y="5610"/>
                    <a:pt x="1870" y="5489"/>
                  </a:cubicBezTo>
                  <a:cubicBezTo>
                    <a:pt x="1850" y="5460"/>
                    <a:pt x="1829" y="5430"/>
                    <a:pt x="1809" y="5401"/>
                  </a:cubicBezTo>
                  <a:cubicBezTo>
                    <a:pt x="1784" y="5366"/>
                    <a:pt x="1758" y="5329"/>
                    <a:pt x="1732" y="5293"/>
                  </a:cubicBezTo>
                  <a:cubicBezTo>
                    <a:pt x="1695" y="5241"/>
                    <a:pt x="1637" y="5164"/>
                    <a:pt x="1571" y="5094"/>
                  </a:cubicBezTo>
                  <a:cubicBezTo>
                    <a:pt x="1508" y="5027"/>
                    <a:pt x="1445" y="4975"/>
                    <a:pt x="1379" y="4934"/>
                  </a:cubicBezTo>
                  <a:cubicBezTo>
                    <a:pt x="1295" y="4883"/>
                    <a:pt x="1203" y="4848"/>
                    <a:pt x="1114" y="4815"/>
                  </a:cubicBezTo>
                  <a:cubicBezTo>
                    <a:pt x="1101" y="4811"/>
                    <a:pt x="1087" y="4806"/>
                    <a:pt x="1073" y="4800"/>
                  </a:cubicBezTo>
                  <a:cubicBezTo>
                    <a:pt x="790" y="4695"/>
                    <a:pt x="406" y="4502"/>
                    <a:pt x="186" y="4181"/>
                  </a:cubicBezTo>
                  <a:cubicBezTo>
                    <a:pt x="131" y="4100"/>
                    <a:pt x="88" y="4014"/>
                    <a:pt x="60" y="3926"/>
                  </a:cubicBezTo>
                  <a:cubicBezTo>
                    <a:pt x="3" y="3751"/>
                    <a:pt x="0" y="3571"/>
                    <a:pt x="3" y="3372"/>
                  </a:cubicBezTo>
                  <a:cubicBezTo>
                    <a:pt x="4" y="3254"/>
                    <a:pt x="9" y="3165"/>
                    <a:pt x="18" y="3083"/>
                  </a:cubicBezTo>
                  <a:cubicBezTo>
                    <a:pt x="29" y="2979"/>
                    <a:pt x="47" y="2888"/>
                    <a:pt x="74" y="2806"/>
                  </a:cubicBezTo>
                  <a:cubicBezTo>
                    <a:pt x="121" y="2660"/>
                    <a:pt x="204" y="2528"/>
                    <a:pt x="271" y="2429"/>
                  </a:cubicBezTo>
                  <a:cubicBezTo>
                    <a:pt x="277" y="2420"/>
                    <a:pt x="283" y="2411"/>
                    <a:pt x="288" y="2403"/>
                  </a:cubicBezTo>
                  <a:cubicBezTo>
                    <a:pt x="325" y="2353"/>
                    <a:pt x="381" y="2316"/>
                    <a:pt x="436" y="2279"/>
                  </a:cubicBezTo>
                  <a:cubicBezTo>
                    <a:pt x="486" y="2246"/>
                    <a:pt x="537" y="2213"/>
                    <a:pt x="572" y="2170"/>
                  </a:cubicBezTo>
                  <a:cubicBezTo>
                    <a:pt x="612" y="2122"/>
                    <a:pt x="630" y="2042"/>
                    <a:pt x="627" y="1925"/>
                  </a:cubicBezTo>
                  <a:cubicBezTo>
                    <a:pt x="625" y="1823"/>
                    <a:pt x="607" y="1707"/>
                    <a:pt x="592" y="1604"/>
                  </a:cubicBezTo>
                  <a:cubicBezTo>
                    <a:pt x="577" y="1511"/>
                    <a:pt x="564" y="1422"/>
                    <a:pt x="565" y="1361"/>
                  </a:cubicBezTo>
                  <a:cubicBezTo>
                    <a:pt x="566" y="1241"/>
                    <a:pt x="580" y="1134"/>
                    <a:pt x="606" y="1043"/>
                  </a:cubicBezTo>
                  <a:cubicBezTo>
                    <a:pt x="637" y="934"/>
                    <a:pt x="686" y="843"/>
                    <a:pt x="753" y="775"/>
                  </a:cubicBezTo>
                  <a:cubicBezTo>
                    <a:pt x="786" y="741"/>
                    <a:pt x="825" y="713"/>
                    <a:pt x="863" y="695"/>
                  </a:cubicBezTo>
                  <a:cubicBezTo>
                    <a:pt x="908" y="674"/>
                    <a:pt x="953" y="666"/>
                    <a:pt x="997" y="670"/>
                  </a:cubicBezTo>
                  <a:cubicBezTo>
                    <a:pt x="1030" y="674"/>
                    <a:pt x="1062" y="684"/>
                    <a:pt x="1093" y="694"/>
                  </a:cubicBezTo>
                  <a:cubicBezTo>
                    <a:pt x="1113" y="700"/>
                    <a:pt x="1135" y="707"/>
                    <a:pt x="1156" y="712"/>
                  </a:cubicBezTo>
                  <a:cubicBezTo>
                    <a:pt x="1185" y="718"/>
                    <a:pt x="1214" y="721"/>
                    <a:pt x="1243" y="720"/>
                  </a:cubicBezTo>
                  <a:cubicBezTo>
                    <a:pt x="1324" y="717"/>
                    <a:pt x="1408" y="683"/>
                    <a:pt x="1492" y="620"/>
                  </a:cubicBezTo>
                  <a:cubicBezTo>
                    <a:pt x="1558" y="571"/>
                    <a:pt x="1624" y="502"/>
                    <a:pt x="1689" y="416"/>
                  </a:cubicBezTo>
                  <a:cubicBezTo>
                    <a:pt x="1701" y="400"/>
                    <a:pt x="1713" y="385"/>
                    <a:pt x="1724" y="369"/>
                  </a:cubicBezTo>
                  <a:cubicBezTo>
                    <a:pt x="1781" y="293"/>
                    <a:pt x="1841" y="214"/>
                    <a:pt x="1908" y="150"/>
                  </a:cubicBezTo>
                  <a:cubicBezTo>
                    <a:pt x="1944" y="115"/>
                    <a:pt x="1979" y="88"/>
                    <a:pt x="2016" y="66"/>
                  </a:cubicBezTo>
                  <a:cubicBezTo>
                    <a:pt x="2058" y="41"/>
                    <a:pt x="2100" y="24"/>
                    <a:pt x="2145" y="13"/>
                  </a:cubicBezTo>
                  <a:cubicBezTo>
                    <a:pt x="2196" y="1"/>
                    <a:pt x="2251" y="0"/>
                    <a:pt x="2308" y="10"/>
                  </a:cubicBezTo>
                  <a:cubicBezTo>
                    <a:pt x="2363" y="20"/>
                    <a:pt x="2418" y="39"/>
                    <a:pt x="2471" y="67"/>
                  </a:cubicBezTo>
                  <a:cubicBezTo>
                    <a:pt x="2524" y="95"/>
                    <a:pt x="2572" y="131"/>
                    <a:pt x="2614" y="173"/>
                  </a:cubicBezTo>
                  <a:cubicBezTo>
                    <a:pt x="2657" y="216"/>
                    <a:pt x="2691" y="264"/>
                    <a:pt x="2716" y="315"/>
                  </a:cubicBezTo>
                  <a:cubicBezTo>
                    <a:pt x="2726" y="337"/>
                    <a:pt x="2736" y="361"/>
                    <a:pt x="2746" y="390"/>
                  </a:cubicBezTo>
                  <a:cubicBezTo>
                    <a:pt x="2753" y="412"/>
                    <a:pt x="2761" y="434"/>
                    <a:pt x="2768" y="455"/>
                  </a:cubicBezTo>
                  <a:cubicBezTo>
                    <a:pt x="2782" y="501"/>
                    <a:pt x="2797" y="548"/>
                    <a:pt x="2818" y="591"/>
                  </a:cubicBezTo>
                  <a:cubicBezTo>
                    <a:pt x="2841" y="639"/>
                    <a:pt x="2868" y="677"/>
                    <a:pt x="2902" y="707"/>
                  </a:cubicBezTo>
                  <a:cubicBezTo>
                    <a:pt x="2938" y="739"/>
                    <a:pt x="2983" y="762"/>
                    <a:pt x="3035" y="775"/>
                  </a:cubicBezTo>
                  <a:cubicBezTo>
                    <a:pt x="3081" y="786"/>
                    <a:pt x="3132" y="790"/>
                    <a:pt x="3183" y="786"/>
                  </a:cubicBezTo>
                  <a:cubicBezTo>
                    <a:pt x="3231" y="782"/>
                    <a:pt x="3277" y="771"/>
                    <a:pt x="3311" y="763"/>
                  </a:cubicBezTo>
                  <a:cubicBezTo>
                    <a:pt x="3329" y="759"/>
                    <a:pt x="3347" y="754"/>
                    <a:pt x="3364" y="749"/>
                  </a:cubicBezTo>
                  <a:cubicBezTo>
                    <a:pt x="3395" y="741"/>
                    <a:pt x="3428" y="733"/>
                    <a:pt x="3460" y="726"/>
                  </a:cubicBezTo>
                  <a:cubicBezTo>
                    <a:pt x="3566" y="704"/>
                    <a:pt x="3675" y="702"/>
                    <a:pt x="3773" y="721"/>
                  </a:cubicBezTo>
                  <a:cubicBezTo>
                    <a:pt x="3827" y="732"/>
                    <a:pt x="3878" y="748"/>
                    <a:pt x="3924" y="771"/>
                  </a:cubicBezTo>
                  <a:cubicBezTo>
                    <a:pt x="3974" y="795"/>
                    <a:pt x="4019" y="825"/>
                    <a:pt x="4058" y="862"/>
                  </a:cubicBezTo>
                  <a:cubicBezTo>
                    <a:pt x="4096" y="898"/>
                    <a:pt x="4129" y="938"/>
                    <a:pt x="4158" y="986"/>
                  </a:cubicBezTo>
                  <a:cubicBezTo>
                    <a:pt x="4183" y="1028"/>
                    <a:pt x="4205" y="1075"/>
                    <a:pt x="4225" y="1130"/>
                  </a:cubicBezTo>
                  <a:cubicBezTo>
                    <a:pt x="4262" y="1230"/>
                    <a:pt x="4285" y="1341"/>
                    <a:pt x="4307" y="1449"/>
                  </a:cubicBezTo>
                  <a:cubicBezTo>
                    <a:pt x="4316" y="1496"/>
                    <a:pt x="4326" y="1546"/>
                    <a:pt x="4338" y="1593"/>
                  </a:cubicBezTo>
                  <a:cubicBezTo>
                    <a:pt x="4346" y="1629"/>
                    <a:pt x="4354" y="1662"/>
                    <a:pt x="4363" y="1692"/>
                  </a:cubicBezTo>
                  <a:cubicBezTo>
                    <a:pt x="4387" y="1778"/>
                    <a:pt x="4419" y="1867"/>
                    <a:pt x="4462" y="1965"/>
                  </a:cubicBezTo>
                  <a:cubicBezTo>
                    <a:pt x="4522" y="2103"/>
                    <a:pt x="4594" y="2241"/>
                    <a:pt x="4677" y="2373"/>
                  </a:cubicBezTo>
                  <a:cubicBezTo>
                    <a:pt x="4704" y="2417"/>
                    <a:pt x="4733" y="2461"/>
                    <a:pt x="4762" y="2504"/>
                  </a:cubicBezTo>
                  <a:cubicBezTo>
                    <a:pt x="4842" y="2626"/>
                    <a:pt x="4925" y="2753"/>
                    <a:pt x="4980" y="2889"/>
                  </a:cubicBezTo>
                  <a:cubicBezTo>
                    <a:pt x="5028" y="3006"/>
                    <a:pt x="5055" y="3131"/>
                    <a:pt x="5060" y="3259"/>
                  </a:cubicBezTo>
                  <a:cubicBezTo>
                    <a:pt x="5065" y="3382"/>
                    <a:pt x="5051" y="3505"/>
                    <a:pt x="5017" y="3625"/>
                  </a:cubicBezTo>
                  <a:cubicBezTo>
                    <a:pt x="4959" y="3834"/>
                    <a:pt x="4840" y="4044"/>
                    <a:pt x="4664" y="4249"/>
                  </a:cubicBezTo>
                  <a:cubicBezTo>
                    <a:pt x="4648" y="4269"/>
                    <a:pt x="4630" y="4289"/>
                    <a:pt x="4611" y="4311"/>
                  </a:cubicBezTo>
                  <a:cubicBezTo>
                    <a:pt x="4547" y="4381"/>
                    <a:pt x="4488" y="4441"/>
                    <a:pt x="4430" y="4495"/>
                  </a:cubicBezTo>
                  <a:cubicBezTo>
                    <a:pt x="4330" y="4588"/>
                    <a:pt x="4217" y="4675"/>
                    <a:pt x="4108" y="4759"/>
                  </a:cubicBezTo>
                  <a:cubicBezTo>
                    <a:pt x="4043" y="4809"/>
                    <a:pt x="3977" y="4860"/>
                    <a:pt x="3913" y="4912"/>
                  </a:cubicBezTo>
                  <a:cubicBezTo>
                    <a:pt x="3755" y="5042"/>
                    <a:pt x="3605" y="5185"/>
                    <a:pt x="3459" y="5324"/>
                  </a:cubicBezTo>
                  <a:cubicBezTo>
                    <a:pt x="3438" y="5344"/>
                    <a:pt x="3416" y="5365"/>
                    <a:pt x="3395" y="5385"/>
                  </a:cubicBezTo>
                  <a:cubicBezTo>
                    <a:pt x="3257" y="5516"/>
                    <a:pt x="3120" y="5643"/>
                    <a:pt x="2970" y="5754"/>
                  </a:cubicBezTo>
                  <a:cubicBezTo>
                    <a:pt x="2879" y="5820"/>
                    <a:pt x="2797" y="5867"/>
                    <a:pt x="2719" y="5897"/>
                  </a:cubicBezTo>
                  <a:cubicBezTo>
                    <a:pt x="2673" y="5915"/>
                    <a:pt x="2626" y="5928"/>
                    <a:pt x="2581" y="5934"/>
                  </a:cubicBezTo>
                  <a:cubicBezTo>
                    <a:pt x="2558" y="5937"/>
                    <a:pt x="2535" y="5939"/>
                    <a:pt x="2511" y="5939"/>
                  </a:cubicBezTo>
                  <a:cubicBezTo>
                    <a:pt x="2486" y="5939"/>
                    <a:pt x="2461" y="5937"/>
                    <a:pt x="2436" y="5933"/>
                  </a:cubicBezTo>
                  <a:moveTo>
                    <a:pt x="3460" y="727"/>
                  </a:moveTo>
                  <a:cubicBezTo>
                    <a:pt x="3428" y="734"/>
                    <a:pt x="3396" y="742"/>
                    <a:pt x="3365" y="750"/>
                  </a:cubicBezTo>
                  <a:cubicBezTo>
                    <a:pt x="3347" y="755"/>
                    <a:pt x="3329" y="759"/>
                    <a:pt x="3312" y="764"/>
                  </a:cubicBezTo>
                  <a:cubicBezTo>
                    <a:pt x="3277" y="772"/>
                    <a:pt x="3231" y="782"/>
                    <a:pt x="3183" y="787"/>
                  </a:cubicBezTo>
                  <a:cubicBezTo>
                    <a:pt x="3132" y="791"/>
                    <a:pt x="3081" y="787"/>
                    <a:pt x="3035" y="776"/>
                  </a:cubicBezTo>
                  <a:cubicBezTo>
                    <a:pt x="2983" y="762"/>
                    <a:pt x="2938" y="739"/>
                    <a:pt x="2901" y="707"/>
                  </a:cubicBezTo>
                  <a:cubicBezTo>
                    <a:pt x="2867" y="677"/>
                    <a:pt x="2840" y="640"/>
                    <a:pt x="2817" y="592"/>
                  </a:cubicBezTo>
                  <a:cubicBezTo>
                    <a:pt x="2797" y="549"/>
                    <a:pt x="2781" y="501"/>
                    <a:pt x="2767" y="456"/>
                  </a:cubicBezTo>
                  <a:cubicBezTo>
                    <a:pt x="2760" y="434"/>
                    <a:pt x="2753" y="412"/>
                    <a:pt x="2745" y="390"/>
                  </a:cubicBezTo>
                  <a:cubicBezTo>
                    <a:pt x="2735" y="361"/>
                    <a:pt x="2725" y="337"/>
                    <a:pt x="2715" y="316"/>
                  </a:cubicBezTo>
                  <a:cubicBezTo>
                    <a:pt x="2691" y="264"/>
                    <a:pt x="2656" y="216"/>
                    <a:pt x="2613" y="173"/>
                  </a:cubicBezTo>
                  <a:cubicBezTo>
                    <a:pt x="2572" y="131"/>
                    <a:pt x="2524" y="96"/>
                    <a:pt x="2471" y="68"/>
                  </a:cubicBezTo>
                  <a:cubicBezTo>
                    <a:pt x="2418" y="40"/>
                    <a:pt x="2363" y="21"/>
                    <a:pt x="2308" y="11"/>
                  </a:cubicBezTo>
                  <a:cubicBezTo>
                    <a:pt x="2251" y="1"/>
                    <a:pt x="2196" y="2"/>
                    <a:pt x="2145" y="14"/>
                  </a:cubicBezTo>
                  <a:cubicBezTo>
                    <a:pt x="2100" y="25"/>
                    <a:pt x="2058" y="42"/>
                    <a:pt x="2017" y="66"/>
                  </a:cubicBezTo>
                  <a:cubicBezTo>
                    <a:pt x="1980" y="88"/>
                    <a:pt x="1944" y="116"/>
                    <a:pt x="1908" y="150"/>
                  </a:cubicBezTo>
                  <a:cubicBezTo>
                    <a:pt x="1841" y="214"/>
                    <a:pt x="1782" y="293"/>
                    <a:pt x="1725" y="370"/>
                  </a:cubicBezTo>
                  <a:cubicBezTo>
                    <a:pt x="1713" y="385"/>
                    <a:pt x="1701" y="401"/>
                    <a:pt x="1690" y="416"/>
                  </a:cubicBezTo>
                  <a:cubicBezTo>
                    <a:pt x="1625" y="502"/>
                    <a:pt x="1558" y="571"/>
                    <a:pt x="1492" y="621"/>
                  </a:cubicBezTo>
                  <a:cubicBezTo>
                    <a:pt x="1408" y="684"/>
                    <a:pt x="1325" y="718"/>
                    <a:pt x="1243" y="721"/>
                  </a:cubicBezTo>
                  <a:cubicBezTo>
                    <a:pt x="1214" y="722"/>
                    <a:pt x="1185" y="719"/>
                    <a:pt x="1156" y="713"/>
                  </a:cubicBezTo>
                  <a:cubicBezTo>
                    <a:pt x="1135" y="708"/>
                    <a:pt x="1113" y="701"/>
                    <a:pt x="1093" y="694"/>
                  </a:cubicBezTo>
                  <a:cubicBezTo>
                    <a:pt x="1061" y="685"/>
                    <a:pt x="1029" y="674"/>
                    <a:pt x="997" y="671"/>
                  </a:cubicBezTo>
                  <a:cubicBezTo>
                    <a:pt x="953" y="667"/>
                    <a:pt x="908" y="675"/>
                    <a:pt x="864" y="695"/>
                  </a:cubicBezTo>
                  <a:cubicBezTo>
                    <a:pt x="825" y="714"/>
                    <a:pt x="787" y="741"/>
                    <a:pt x="753" y="776"/>
                  </a:cubicBezTo>
                  <a:cubicBezTo>
                    <a:pt x="687" y="844"/>
                    <a:pt x="638" y="934"/>
                    <a:pt x="607" y="1043"/>
                  </a:cubicBezTo>
                  <a:cubicBezTo>
                    <a:pt x="581" y="1134"/>
                    <a:pt x="567" y="1241"/>
                    <a:pt x="565" y="1361"/>
                  </a:cubicBezTo>
                  <a:cubicBezTo>
                    <a:pt x="565" y="1422"/>
                    <a:pt x="578" y="1511"/>
                    <a:pt x="592" y="1604"/>
                  </a:cubicBezTo>
                  <a:cubicBezTo>
                    <a:pt x="608" y="1707"/>
                    <a:pt x="626" y="1823"/>
                    <a:pt x="628" y="1925"/>
                  </a:cubicBezTo>
                  <a:cubicBezTo>
                    <a:pt x="631" y="2042"/>
                    <a:pt x="613" y="2123"/>
                    <a:pt x="573" y="2170"/>
                  </a:cubicBezTo>
                  <a:cubicBezTo>
                    <a:pt x="537" y="2213"/>
                    <a:pt x="486" y="2247"/>
                    <a:pt x="437" y="2280"/>
                  </a:cubicBezTo>
                  <a:cubicBezTo>
                    <a:pt x="382" y="2316"/>
                    <a:pt x="325" y="2354"/>
                    <a:pt x="289" y="2404"/>
                  </a:cubicBezTo>
                  <a:cubicBezTo>
                    <a:pt x="284" y="2411"/>
                    <a:pt x="277" y="2420"/>
                    <a:pt x="271" y="2429"/>
                  </a:cubicBezTo>
                  <a:cubicBezTo>
                    <a:pt x="204" y="2528"/>
                    <a:pt x="121" y="2661"/>
                    <a:pt x="74" y="2807"/>
                  </a:cubicBezTo>
                  <a:cubicBezTo>
                    <a:pt x="16" y="2988"/>
                    <a:pt x="6" y="3186"/>
                    <a:pt x="3" y="3372"/>
                  </a:cubicBezTo>
                  <a:cubicBezTo>
                    <a:pt x="1" y="3571"/>
                    <a:pt x="4" y="3751"/>
                    <a:pt x="60" y="3925"/>
                  </a:cubicBezTo>
                  <a:cubicBezTo>
                    <a:pt x="89" y="4014"/>
                    <a:pt x="132" y="4100"/>
                    <a:pt x="187" y="4180"/>
                  </a:cubicBezTo>
                  <a:cubicBezTo>
                    <a:pt x="407" y="4501"/>
                    <a:pt x="791" y="4694"/>
                    <a:pt x="1074" y="4800"/>
                  </a:cubicBezTo>
                  <a:cubicBezTo>
                    <a:pt x="1087" y="4805"/>
                    <a:pt x="1101" y="4810"/>
                    <a:pt x="1114" y="4815"/>
                  </a:cubicBezTo>
                  <a:cubicBezTo>
                    <a:pt x="1203" y="4848"/>
                    <a:pt x="1296" y="4882"/>
                    <a:pt x="1380" y="4933"/>
                  </a:cubicBezTo>
                  <a:cubicBezTo>
                    <a:pt x="1446" y="4974"/>
                    <a:pt x="1509" y="5027"/>
                    <a:pt x="1572" y="5094"/>
                  </a:cubicBezTo>
                  <a:cubicBezTo>
                    <a:pt x="1603" y="5127"/>
                    <a:pt x="1654" y="5184"/>
                    <a:pt x="1733" y="5293"/>
                  </a:cubicBezTo>
                  <a:cubicBezTo>
                    <a:pt x="1759" y="5328"/>
                    <a:pt x="1784" y="5365"/>
                    <a:pt x="1809" y="5401"/>
                  </a:cubicBezTo>
                  <a:cubicBezTo>
                    <a:pt x="1829" y="5430"/>
                    <a:pt x="1850" y="5460"/>
                    <a:pt x="1871" y="5489"/>
                  </a:cubicBezTo>
                  <a:cubicBezTo>
                    <a:pt x="1957" y="5610"/>
                    <a:pt x="2039" y="5703"/>
                    <a:pt x="2121" y="5773"/>
                  </a:cubicBezTo>
                  <a:cubicBezTo>
                    <a:pt x="2170" y="5815"/>
                    <a:pt x="2221" y="5850"/>
                    <a:pt x="2270" y="5876"/>
                  </a:cubicBezTo>
                  <a:cubicBezTo>
                    <a:pt x="2325" y="5905"/>
                    <a:pt x="2381" y="5923"/>
                    <a:pt x="2436" y="5932"/>
                  </a:cubicBezTo>
                  <a:cubicBezTo>
                    <a:pt x="2483" y="5939"/>
                    <a:pt x="2532" y="5940"/>
                    <a:pt x="2581" y="5933"/>
                  </a:cubicBezTo>
                  <a:cubicBezTo>
                    <a:pt x="2626" y="5927"/>
                    <a:pt x="2672" y="5915"/>
                    <a:pt x="2719" y="5897"/>
                  </a:cubicBezTo>
                  <a:cubicBezTo>
                    <a:pt x="2797" y="5867"/>
                    <a:pt x="2879" y="5820"/>
                    <a:pt x="2969" y="5753"/>
                  </a:cubicBezTo>
                  <a:cubicBezTo>
                    <a:pt x="3120" y="5643"/>
                    <a:pt x="3256" y="5516"/>
                    <a:pt x="3394" y="5385"/>
                  </a:cubicBezTo>
                  <a:cubicBezTo>
                    <a:pt x="3416" y="5364"/>
                    <a:pt x="3438" y="5344"/>
                    <a:pt x="3459" y="5324"/>
                  </a:cubicBezTo>
                  <a:cubicBezTo>
                    <a:pt x="3604" y="5185"/>
                    <a:pt x="3754" y="5041"/>
                    <a:pt x="3912" y="4912"/>
                  </a:cubicBezTo>
                  <a:cubicBezTo>
                    <a:pt x="3976" y="4859"/>
                    <a:pt x="4043" y="4808"/>
                    <a:pt x="4107" y="4759"/>
                  </a:cubicBezTo>
                  <a:cubicBezTo>
                    <a:pt x="4216" y="4675"/>
                    <a:pt x="4329" y="4588"/>
                    <a:pt x="4430" y="4495"/>
                  </a:cubicBezTo>
                  <a:cubicBezTo>
                    <a:pt x="4488" y="4441"/>
                    <a:pt x="4547" y="4380"/>
                    <a:pt x="4610" y="4310"/>
                  </a:cubicBezTo>
                  <a:cubicBezTo>
                    <a:pt x="4630" y="4288"/>
                    <a:pt x="4647" y="4268"/>
                    <a:pt x="4664" y="4249"/>
                  </a:cubicBezTo>
                  <a:cubicBezTo>
                    <a:pt x="4839" y="4044"/>
                    <a:pt x="4958" y="3834"/>
                    <a:pt x="5016" y="3625"/>
                  </a:cubicBezTo>
                  <a:cubicBezTo>
                    <a:pt x="5050" y="3504"/>
                    <a:pt x="5064" y="3381"/>
                    <a:pt x="5059" y="3259"/>
                  </a:cubicBezTo>
                  <a:cubicBezTo>
                    <a:pt x="5054" y="3131"/>
                    <a:pt x="5027" y="3006"/>
                    <a:pt x="4980" y="2889"/>
                  </a:cubicBezTo>
                  <a:cubicBezTo>
                    <a:pt x="4924" y="2753"/>
                    <a:pt x="4841" y="2627"/>
                    <a:pt x="4761" y="2504"/>
                  </a:cubicBezTo>
                  <a:cubicBezTo>
                    <a:pt x="4733" y="2462"/>
                    <a:pt x="4704" y="2418"/>
                    <a:pt x="4676" y="2374"/>
                  </a:cubicBezTo>
                  <a:cubicBezTo>
                    <a:pt x="4594" y="2241"/>
                    <a:pt x="4521" y="2104"/>
                    <a:pt x="4461" y="1965"/>
                  </a:cubicBezTo>
                  <a:cubicBezTo>
                    <a:pt x="4419" y="1867"/>
                    <a:pt x="4386" y="1778"/>
                    <a:pt x="4362" y="1692"/>
                  </a:cubicBezTo>
                  <a:cubicBezTo>
                    <a:pt x="4354" y="1662"/>
                    <a:pt x="4345" y="1629"/>
                    <a:pt x="4337" y="1593"/>
                  </a:cubicBezTo>
                  <a:cubicBezTo>
                    <a:pt x="4326" y="1546"/>
                    <a:pt x="4316" y="1497"/>
                    <a:pt x="4306" y="1449"/>
                  </a:cubicBezTo>
                  <a:cubicBezTo>
                    <a:pt x="4284" y="1342"/>
                    <a:pt x="4261" y="1231"/>
                    <a:pt x="4224" y="1130"/>
                  </a:cubicBezTo>
                  <a:cubicBezTo>
                    <a:pt x="4205" y="1076"/>
                    <a:pt x="4183" y="1029"/>
                    <a:pt x="4157" y="986"/>
                  </a:cubicBezTo>
                  <a:cubicBezTo>
                    <a:pt x="4128" y="939"/>
                    <a:pt x="4096" y="898"/>
                    <a:pt x="4058" y="863"/>
                  </a:cubicBezTo>
                  <a:cubicBezTo>
                    <a:pt x="4019" y="826"/>
                    <a:pt x="3974" y="795"/>
                    <a:pt x="3924" y="771"/>
                  </a:cubicBezTo>
                  <a:cubicBezTo>
                    <a:pt x="3878" y="749"/>
                    <a:pt x="3827" y="732"/>
                    <a:pt x="3773" y="722"/>
                  </a:cubicBezTo>
                  <a:cubicBezTo>
                    <a:pt x="3728" y="713"/>
                    <a:pt x="3680" y="709"/>
                    <a:pt x="3632" y="709"/>
                  </a:cubicBezTo>
                  <a:cubicBezTo>
                    <a:pt x="3575" y="709"/>
                    <a:pt x="3517" y="715"/>
                    <a:pt x="3460" y="72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63" name="Freeform 50">
              <a:extLst>
                <a:ext uri="{FF2B5EF4-FFF2-40B4-BE49-F238E27FC236}">
                  <a16:creationId xmlns:a16="http://schemas.microsoft.com/office/drawing/2014/main" id="{5CC63068-E717-4B62-8185-B63510A99A81}"/>
                </a:ext>
              </a:extLst>
            </p:cNvPr>
            <p:cNvSpPr>
              <a:spLocks noEditPoints="1"/>
            </p:cNvSpPr>
            <p:nvPr/>
          </p:nvSpPr>
          <p:spPr bwMode="auto">
            <a:xfrm>
              <a:off x="3849" y="15"/>
              <a:ext cx="3800" cy="4420"/>
            </a:xfrm>
            <a:custGeom>
              <a:avLst/>
              <a:gdLst>
                <a:gd name="T0" fmla="*/ 2130 w 5134"/>
                <a:gd name="T1" fmla="*/ 5801 h 5972"/>
                <a:gd name="T2" fmla="*/ 1740 w 5134"/>
                <a:gd name="T3" fmla="*/ 5320 h 5972"/>
                <a:gd name="T4" fmla="*/ 1077 w 5134"/>
                <a:gd name="T5" fmla="*/ 4826 h 5972"/>
                <a:gd name="T6" fmla="*/ 65 w 5134"/>
                <a:gd name="T7" fmla="*/ 3966 h 5972"/>
                <a:gd name="T8" fmla="*/ 64 w 5134"/>
                <a:gd name="T9" fmla="*/ 2858 h 5972"/>
                <a:gd name="T10" fmla="*/ 279 w 5134"/>
                <a:gd name="T11" fmla="*/ 2407 h 5972"/>
                <a:gd name="T12" fmla="*/ 625 w 5134"/>
                <a:gd name="T13" fmla="*/ 1890 h 5972"/>
                <a:gd name="T14" fmla="*/ 635 w 5134"/>
                <a:gd name="T15" fmla="*/ 1024 h 5972"/>
                <a:gd name="T16" fmla="*/ 899 w 5134"/>
                <a:gd name="T17" fmla="*/ 683 h 5972"/>
                <a:gd name="T18" fmla="*/ 1193 w 5134"/>
                <a:gd name="T19" fmla="*/ 690 h 5972"/>
                <a:gd name="T20" fmla="*/ 1529 w 5134"/>
                <a:gd name="T21" fmla="*/ 589 h 5972"/>
                <a:gd name="T22" fmla="*/ 1950 w 5134"/>
                <a:gd name="T23" fmla="*/ 141 h 5972"/>
                <a:gd name="T24" fmla="*/ 2364 w 5134"/>
                <a:gd name="T25" fmla="*/ 11 h 5972"/>
                <a:gd name="T26" fmla="*/ 2774 w 5134"/>
                <a:gd name="T27" fmla="*/ 312 h 5972"/>
                <a:gd name="T28" fmla="*/ 2973 w 5134"/>
                <a:gd name="T29" fmla="*/ 688 h 5972"/>
                <a:gd name="T30" fmla="*/ 3384 w 5134"/>
                <a:gd name="T31" fmla="*/ 746 h 5972"/>
                <a:gd name="T32" fmla="*/ 3843 w 5134"/>
                <a:gd name="T33" fmla="*/ 718 h 5972"/>
                <a:gd name="T34" fmla="*/ 4212 w 5134"/>
                <a:gd name="T35" fmla="*/ 983 h 5972"/>
                <a:gd name="T36" fmla="*/ 4391 w 5134"/>
                <a:gd name="T37" fmla="*/ 1597 h 5972"/>
                <a:gd name="T38" fmla="*/ 4751 w 5134"/>
                <a:gd name="T39" fmla="*/ 2357 h 5972"/>
                <a:gd name="T40" fmla="*/ 5131 w 5134"/>
                <a:gd name="T41" fmla="*/ 3249 h 5972"/>
                <a:gd name="T42" fmla="*/ 4709 w 5134"/>
                <a:gd name="T43" fmla="*/ 4249 h 5972"/>
                <a:gd name="T44" fmla="*/ 4122 w 5134"/>
                <a:gd name="T45" fmla="*/ 4816 h 5972"/>
                <a:gd name="T46" fmla="*/ 3435 w 5134"/>
                <a:gd name="T47" fmla="*/ 5423 h 5972"/>
                <a:gd name="T48" fmla="*/ 2594 w 5134"/>
                <a:gd name="T49" fmla="*/ 5967 h 5972"/>
                <a:gd name="T50" fmla="*/ 3532 w 5134"/>
                <a:gd name="T51" fmla="*/ 714 h 5972"/>
                <a:gd name="T52" fmla="*/ 3256 w 5134"/>
                <a:gd name="T53" fmla="*/ 766 h 5972"/>
                <a:gd name="T54" fmla="*/ 2829 w 5134"/>
                <a:gd name="T55" fmla="*/ 446 h 5972"/>
                <a:gd name="T56" fmla="*/ 2669 w 5134"/>
                <a:gd name="T57" fmla="*/ 174 h 5972"/>
                <a:gd name="T58" fmla="*/ 2201 w 5134"/>
                <a:gd name="T59" fmla="*/ 10 h 5972"/>
                <a:gd name="T60" fmla="*/ 1751 w 5134"/>
                <a:gd name="T61" fmla="*/ 361 h 5972"/>
                <a:gd name="T62" fmla="*/ 1409 w 5134"/>
                <a:gd name="T63" fmla="*/ 661 h 5972"/>
                <a:gd name="T64" fmla="*/ 1129 w 5134"/>
                <a:gd name="T65" fmla="*/ 675 h 5972"/>
                <a:gd name="T66" fmla="*/ 787 w 5134"/>
                <a:gd name="T67" fmla="*/ 763 h 5972"/>
                <a:gd name="T68" fmla="*/ 584 w 5134"/>
                <a:gd name="T69" fmla="*/ 1334 h 5972"/>
                <a:gd name="T70" fmla="*/ 565 w 5134"/>
                <a:gd name="T71" fmla="*/ 2129 h 5972"/>
                <a:gd name="T72" fmla="*/ 263 w 5134"/>
                <a:gd name="T73" fmla="*/ 2436 h 5972"/>
                <a:gd name="T74" fmla="*/ 1 w 5134"/>
                <a:gd name="T75" fmla="*/ 3419 h 5972"/>
                <a:gd name="T76" fmla="*/ 194 w 5134"/>
                <a:gd name="T77" fmla="*/ 4216 h 5972"/>
                <a:gd name="T78" fmla="*/ 1113 w 5134"/>
                <a:gd name="T79" fmla="*/ 4838 h 5972"/>
                <a:gd name="T80" fmla="*/ 1821 w 5134"/>
                <a:gd name="T81" fmla="*/ 5432 h 5972"/>
                <a:gd name="T82" fmla="*/ 2280 w 5134"/>
                <a:gd name="T83" fmla="*/ 5904 h 5972"/>
                <a:gd name="T84" fmla="*/ 2735 w 5134"/>
                <a:gd name="T85" fmla="*/ 5933 h 5972"/>
                <a:gd name="T86" fmla="*/ 3518 w 5134"/>
                <a:gd name="T87" fmla="*/ 5344 h 5972"/>
                <a:gd name="T88" fmla="*/ 4481 w 5134"/>
                <a:gd name="T89" fmla="*/ 4506 h 5972"/>
                <a:gd name="T90" fmla="*/ 4923 w 5134"/>
                <a:gd name="T91" fmla="*/ 3953 h 5972"/>
                <a:gd name="T92" fmla="*/ 5053 w 5134"/>
                <a:gd name="T93" fmla="*/ 2872 h 5972"/>
                <a:gd name="T94" fmla="*/ 4527 w 5134"/>
                <a:gd name="T95" fmla="*/ 1958 h 5972"/>
                <a:gd name="T96" fmla="*/ 4349 w 5134"/>
                <a:gd name="T97" fmla="*/ 1415 h 5972"/>
                <a:gd name="T98" fmla="*/ 4121 w 5134"/>
                <a:gd name="T99" fmla="*/ 866 h 5972"/>
                <a:gd name="T100" fmla="*/ 3680 w 5134"/>
                <a:gd name="T101" fmla="*/ 701 h 5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34" h="5972">
                  <a:moveTo>
                    <a:pt x="2446" y="5963"/>
                  </a:moveTo>
                  <a:cubicBezTo>
                    <a:pt x="2390" y="5954"/>
                    <a:pt x="2334" y="5934"/>
                    <a:pt x="2280" y="5905"/>
                  </a:cubicBezTo>
                  <a:cubicBezTo>
                    <a:pt x="2230" y="5878"/>
                    <a:pt x="2180" y="5843"/>
                    <a:pt x="2130" y="5801"/>
                  </a:cubicBezTo>
                  <a:cubicBezTo>
                    <a:pt x="2049" y="5730"/>
                    <a:pt x="1967" y="5637"/>
                    <a:pt x="1879" y="5516"/>
                  </a:cubicBezTo>
                  <a:cubicBezTo>
                    <a:pt x="1859" y="5488"/>
                    <a:pt x="1839" y="5460"/>
                    <a:pt x="1820" y="5433"/>
                  </a:cubicBezTo>
                  <a:cubicBezTo>
                    <a:pt x="1794" y="5396"/>
                    <a:pt x="1767" y="5357"/>
                    <a:pt x="1740" y="5320"/>
                  </a:cubicBezTo>
                  <a:cubicBezTo>
                    <a:pt x="1648" y="5195"/>
                    <a:pt x="1534" y="5055"/>
                    <a:pt x="1383" y="4962"/>
                  </a:cubicBezTo>
                  <a:cubicBezTo>
                    <a:pt x="1298" y="4909"/>
                    <a:pt x="1204" y="4873"/>
                    <a:pt x="1113" y="4839"/>
                  </a:cubicBezTo>
                  <a:cubicBezTo>
                    <a:pt x="1101" y="4835"/>
                    <a:pt x="1089" y="4830"/>
                    <a:pt x="1077" y="4826"/>
                  </a:cubicBezTo>
                  <a:cubicBezTo>
                    <a:pt x="892" y="4756"/>
                    <a:pt x="727" y="4674"/>
                    <a:pt x="587" y="4583"/>
                  </a:cubicBezTo>
                  <a:cubicBezTo>
                    <a:pt x="420" y="4474"/>
                    <a:pt x="288" y="4351"/>
                    <a:pt x="193" y="4217"/>
                  </a:cubicBezTo>
                  <a:cubicBezTo>
                    <a:pt x="138" y="4138"/>
                    <a:pt x="95" y="4053"/>
                    <a:pt x="65" y="3966"/>
                  </a:cubicBezTo>
                  <a:cubicBezTo>
                    <a:pt x="37" y="3885"/>
                    <a:pt x="19" y="3797"/>
                    <a:pt x="10" y="3695"/>
                  </a:cubicBezTo>
                  <a:cubicBezTo>
                    <a:pt x="1" y="3600"/>
                    <a:pt x="0" y="3507"/>
                    <a:pt x="0" y="3419"/>
                  </a:cubicBezTo>
                  <a:cubicBezTo>
                    <a:pt x="0" y="3259"/>
                    <a:pt x="8" y="3051"/>
                    <a:pt x="64" y="2858"/>
                  </a:cubicBezTo>
                  <a:cubicBezTo>
                    <a:pt x="106" y="2717"/>
                    <a:pt x="180" y="2584"/>
                    <a:pt x="246" y="2466"/>
                  </a:cubicBezTo>
                  <a:cubicBezTo>
                    <a:pt x="251" y="2456"/>
                    <a:pt x="257" y="2446"/>
                    <a:pt x="262" y="2436"/>
                  </a:cubicBezTo>
                  <a:cubicBezTo>
                    <a:pt x="268" y="2426"/>
                    <a:pt x="274" y="2415"/>
                    <a:pt x="279" y="2407"/>
                  </a:cubicBezTo>
                  <a:cubicBezTo>
                    <a:pt x="316" y="2345"/>
                    <a:pt x="376" y="2296"/>
                    <a:pt x="435" y="2249"/>
                  </a:cubicBezTo>
                  <a:cubicBezTo>
                    <a:pt x="481" y="2212"/>
                    <a:pt x="528" y="2174"/>
                    <a:pt x="565" y="2129"/>
                  </a:cubicBezTo>
                  <a:cubicBezTo>
                    <a:pt x="604" y="2081"/>
                    <a:pt x="624" y="2002"/>
                    <a:pt x="625" y="1890"/>
                  </a:cubicBezTo>
                  <a:cubicBezTo>
                    <a:pt x="626" y="1791"/>
                    <a:pt x="613" y="1679"/>
                    <a:pt x="601" y="1580"/>
                  </a:cubicBezTo>
                  <a:cubicBezTo>
                    <a:pt x="590" y="1485"/>
                    <a:pt x="580" y="1396"/>
                    <a:pt x="584" y="1334"/>
                  </a:cubicBezTo>
                  <a:cubicBezTo>
                    <a:pt x="591" y="1213"/>
                    <a:pt x="607" y="1112"/>
                    <a:pt x="635" y="1024"/>
                  </a:cubicBezTo>
                  <a:cubicBezTo>
                    <a:pt x="651" y="973"/>
                    <a:pt x="671" y="925"/>
                    <a:pt x="695" y="884"/>
                  </a:cubicBezTo>
                  <a:cubicBezTo>
                    <a:pt x="721" y="838"/>
                    <a:pt x="752" y="797"/>
                    <a:pt x="786" y="763"/>
                  </a:cubicBezTo>
                  <a:cubicBezTo>
                    <a:pt x="821" y="729"/>
                    <a:pt x="859" y="701"/>
                    <a:pt x="899" y="683"/>
                  </a:cubicBezTo>
                  <a:cubicBezTo>
                    <a:pt x="943" y="662"/>
                    <a:pt x="989" y="653"/>
                    <a:pt x="1033" y="656"/>
                  </a:cubicBezTo>
                  <a:cubicBezTo>
                    <a:pt x="1065" y="658"/>
                    <a:pt x="1098" y="666"/>
                    <a:pt x="1129" y="675"/>
                  </a:cubicBezTo>
                  <a:cubicBezTo>
                    <a:pt x="1150" y="680"/>
                    <a:pt x="1171" y="686"/>
                    <a:pt x="1193" y="690"/>
                  </a:cubicBezTo>
                  <a:cubicBezTo>
                    <a:pt x="1222" y="695"/>
                    <a:pt x="1251" y="696"/>
                    <a:pt x="1279" y="694"/>
                  </a:cubicBezTo>
                  <a:cubicBezTo>
                    <a:pt x="1322" y="691"/>
                    <a:pt x="1366" y="680"/>
                    <a:pt x="1409" y="660"/>
                  </a:cubicBezTo>
                  <a:cubicBezTo>
                    <a:pt x="1448" y="643"/>
                    <a:pt x="1488" y="619"/>
                    <a:pt x="1529" y="589"/>
                  </a:cubicBezTo>
                  <a:cubicBezTo>
                    <a:pt x="1593" y="539"/>
                    <a:pt x="1659" y="473"/>
                    <a:pt x="1730" y="386"/>
                  </a:cubicBezTo>
                  <a:cubicBezTo>
                    <a:pt x="1737" y="378"/>
                    <a:pt x="1744" y="369"/>
                    <a:pt x="1751" y="361"/>
                  </a:cubicBezTo>
                  <a:cubicBezTo>
                    <a:pt x="1813" y="284"/>
                    <a:pt x="1878" y="204"/>
                    <a:pt x="1950" y="141"/>
                  </a:cubicBezTo>
                  <a:cubicBezTo>
                    <a:pt x="1988" y="107"/>
                    <a:pt x="2026" y="80"/>
                    <a:pt x="2065" y="59"/>
                  </a:cubicBezTo>
                  <a:cubicBezTo>
                    <a:pt x="2109" y="35"/>
                    <a:pt x="2154" y="19"/>
                    <a:pt x="2201" y="10"/>
                  </a:cubicBezTo>
                  <a:cubicBezTo>
                    <a:pt x="2252" y="0"/>
                    <a:pt x="2307" y="0"/>
                    <a:pt x="2364" y="11"/>
                  </a:cubicBezTo>
                  <a:cubicBezTo>
                    <a:pt x="2419" y="22"/>
                    <a:pt x="2473" y="41"/>
                    <a:pt x="2526" y="69"/>
                  </a:cubicBezTo>
                  <a:cubicBezTo>
                    <a:pt x="2579" y="97"/>
                    <a:pt x="2627" y="132"/>
                    <a:pt x="2669" y="173"/>
                  </a:cubicBezTo>
                  <a:cubicBezTo>
                    <a:pt x="2713" y="216"/>
                    <a:pt x="2748" y="262"/>
                    <a:pt x="2774" y="312"/>
                  </a:cubicBezTo>
                  <a:cubicBezTo>
                    <a:pt x="2785" y="333"/>
                    <a:pt x="2795" y="356"/>
                    <a:pt x="2807" y="384"/>
                  </a:cubicBezTo>
                  <a:cubicBezTo>
                    <a:pt x="2815" y="404"/>
                    <a:pt x="2823" y="425"/>
                    <a:pt x="2830" y="445"/>
                  </a:cubicBezTo>
                  <a:cubicBezTo>
                    <a:pt x="2864" y="537"/>
                    <a:pt x="2897" y="624"/>
                    <a:pt x="2973" y="688"/>
                  </a:cubicBezTo>
                  <a:cubicBezTo>
                    <a:pt x="3010" y="719"/>
                    <a:pt x="3055" y="741"/>
                    <a:pt x="3108" y="754"/>
                  </a:cubicBezTo>
                  <a:cubicBezTo>
                    <a:pt x="3153" y="765"/>
                    <a:pt x="3205" y="769"/>
                    <a:pt x="3256" y="766"/>
                  </a:cubicBezTo>
                  <a:cubicBezTo>
                    <a:pt x="3303" y="762"/>
                    <a:pt x="3349" y="753"/>
                    <a:pt x="3384" y="746"/>
                  </a:cubicBezTo>
                  <a:cubicBezTo>
                    <a:pt x="3400" y="742"/>
                    <a:pt x="3416" y="738"/>
                    <a:pt x="3432" y="735"/>
                  </a:cubicBezTo>
                  <a:cubicBezTo>
                    <a:pt x="3464" y="727"/>
                    <a:pt x="3498" y="719"/>
                    <a:pt x="3532" y="713"/>
                  </a:cubicBezTo>
                  <a:cubicBezTo>
                    <a:pt x="3638" y="694"/>
                    <a:pt x="3746" y="696"/>
                    <a:pt x="3843" y="718"/>
                  </a:cubicBezTo>
                  <a:cubicBezTo>
                    <a:pt x="3896" y="729"/>
                    <a:pt x="3946" y="747"/>
                    <a:pt x="3991" y="771"/>
                  </a:cubicBezTo>
                  <a:cubicBezTo>
                    <a:pt x="4040" y="796"/>
                    <a:pt x="4084" y="828"/>
                    <a:pt x="4121" y="865"/>
                  </a:cubicBezTo>
                  <a:cubicBezTo>
                    <a:pt x="4156" y="900"/>
                    <a:pt x="4185" y="938"/>
                    <a:pt x="4212" y="983"/>
                  </a:cubicBezTo>
                  <a:cubicBezTo>
                    <a:pt x="4235" y="1023"/>
                    <a:pt x="4255" y="1067"/>
                    <a:pt x="4273" y="1117"/>
                  </a:cubicBezTo>
                  <a:cubicBezTo>
                    <a:pt x="4307" y="1211"/>
                    <a:pt x="4329" y="1315"/>
                    <a:pt x="4350" y="1415"/>
                  </a:cubicBezTo>
                  <a:cubicBezTo>
                    <a:pt x="4362" y="1475"/>
                    <a:pt x="4375" y="1538"/>
                    <a:pt x="4391" y="1597"/>
                  </a:cubicBezTo>
                  <a:cubicBezTo>
                    <a:pt x="4400" y="1631"/>
                    <a:pt x="4410" y="1664"/>
                    <a:pt x="4419" y="1694"/>
                  </a:cubicBezTo>
                  <a:cubicBezTo>
                    <a:pt x="4445" y="1774"/>
                    <a:pt x="4479" y="1858"/>
                    <a:pt x="4527" y="1958"/>
                  </a:cubicBezTo>
                  <a:cubicBezTo>
                    <a:pt x="4592" y="2092"/>
                    <a:pt x="4667" y="2226"/>
                    <a:pt x="4751" y="2357"/>
                  </a:cubicBezTo>
                  <a:cubicBezTo>
                    <a:pt x="4775" y="2394"/>
                    <a:pt x="4800" y="2431"/>
                    <a:pt x="4824" y="2468"/>
                  </a:cubicBezTo>
                  <a:cubicBezTo>
                    <a:pt x="4909" y="2596"/>
                    <a:pt x="4997" y="2728"/>
                    <a:pt x="5054" y="2871"/>
                  </a:cubicBezTo>
                  <a:cubicBezTo>
                    <a:pt x="5102" y="2991"/>
                    <a:pt x="5128" y="3118"/>
                    <a:pt x="5131" y="3249"/>
                  </a:cubicBezTo>
                  <a:cubicBezTo>
                    <a:pt x="5134" y="3374"/>
                    <a:pt x="5116" y="3498"/>
                    <a:pt x="5078" y="3620"/>
                  </a:cubicBezTo>
                  <a:cubicBezTo>
                    <a:pt x="5045" y="3729"/>
                    <a:pt x="4994" y="3839"/>
                    <a:pt x="4924" y="3953"/>
                  </a:cubicBezTo>
                  <a:cubicBezTo>
                    <a:pt x="4867" y="4046"/>
                    <a:pt x="4796" y="4143"/>
                    <a:pt x="4709" y="4249"/>
                  </a:cubicBezTo>
                  <a:cubicBezTo>
                    <a:pt x="4690" y="4271"/>
                    <a:pt x="4672" y="4293"/>
                    <a:pt x="4656" y="4312"/>
                  </a:cubicBezTo>
                  <a:cubicBezTo>
                    <a:pt x="4593" y="4386"/>
                    <a:pt x="4540" y="4447"/>
                    <a:pt x="4481" y="4506"/>
                  </a:cubicBezTo>
                  <a:cubicBezTo>
                    <a:pt x="4373" y="4616"/>
                    <a:pt x="4245" y="4718"/>
                    <a:pt x="4122" y="4816"/>
                  </a:cubicBezTo>
                  <a:cubicBezTo>
                    <a:pt x="4071" y="4857"/>
                    <a:pt x="4018" y="4899"/>
                    <a:pt x="3967" y="4942"/>
                  </a:cubicBezTo>
                  <a:cubicBezTo>
                    <a:pt x="3812" y="5070"/>
                    <a:pt x="3663" y="5210"/>
                    <a:pt x="3518" y="5345"/>
                  </a:cubicBezTo>
                  <a:cubicBezTo>
                    <a:pt x="3491" y="5370"/>
                    <a:pt x="3462" y="5397"/>
                    <a:pt x="3435" y="5423"/>
                  </a:cubicBezTo>
                  <a:cubicBezTo>
                    <a:pt x="3292" y="5556"/>
                    <a:pt x="3150" y="5684"/>
                    <a:pt x="2994" y="5794"/>
                  </a:cubicBezTo>
                  <a:cubicBezTo>
                    <a:pt x="2901" y="5859"/>
                    <a:pt x="2816" y="5905"/>
                    <a:pt x="2735" y="5933"/>
                  </a:cubicBezTo>
                  <a:cubicBezTo>
                    <a:pt x="2687" y="5950"/>
                    <a:pt x="2640" y="5962"/>
                    <a:pt x="2594" y="5967"/>
                  </a:cubicBezTo>
                  <a:cubicBezTo>
                    <a:pt x="2573" y="5969"/>
                    <a:pt x="2553" y="5971"/>
                    <a:pt x="2533" y="5971"/>
                  </a:cubicBezTo>
                  <a:cubicBezTo>
                    <a:pt x="2503" y="5971"/>
                    <a:pt x="2474" y="5968"/>
                    <a:pt x="2446" y="5963"/>
                  </a:cubicBezTo>
                  <a:moveTo>
                    <a:pt x="3532" y="714"/>
                  </a:moveTo>
                  <a:cubicBezTo>
                    <a:pt x="3498" y="720"/>
                    <a:pt x="3465" y="728"/>
                    <a:pt x="3432" y="735"/>
                  </a:cubicBezTo>
                  <a:cubicBezTo>
                    <a:pt x="3416" y="739"/>
                    <a:pt x="3400" y="743"/>
                    <a:pt x="3384" y="746"/>
                  </a:cubicBezTo>
                  <a:cubicBezTo>
                    <a:pt x="3349" y="754"/>
                    <a:pt x="3303" y="763"/>
                    <a:pt x="3256" y="766"/>
                  </a:cubicBezTo>
                  <a:cubicBezTo>
                    <a:pt x="3205" y="770"/>
                    <a:pt x="3153" y="766"/>
                    <a:pt x="3108" y="755"/>
                  </a:cubicBezTo>
                  <a:cubicBezTo>
                    <a:pt x="3055" y="742"/>
                    <a:pt x="3010" y="720"/>
                    <a:pt x="2973" y="689"/>
                  </a:cubicBezTo>
                  <a:cubicBezTo>
                    <a:pt x="2896" y="625"/>
                    <a:pt x="2864" y="538"/>
                    <a:pt x="2829" y="446"/>
                  </a:cubicBezTo>
                  <a:cubicBezTo>
                    <a:pt x="2822" y="425"/>
                    <a:pt x="2814" y="405"/>
                    <a:pt x="2806" y="384"/>
                  </a:cubicBezTo>
                  <a:cubicBezTo>
                    <a:pt x="2795" y="356"/>
                    <a:pt x="2784" y="333"/>
                    <a:pt x="2773" y="312"/>
                  </a:cubicBezTo>
                  <a:cubicBezTo>
                    <a:pt x="2748" y="263"/>
                    <a:pt x="2712" y="216"/>
                    <a:pt x="2669" y="174"/>
                  </a:cubicBezTo>
                  <a:cubicBezTo>
                    <a:pt x="2627" y="133"/>
                    <a:pt x="2579" y="98"/>
                    <a:pt x="2526" y="70"/>
                  </a:cubicBezTo>
                  <a:cubicBezTo>
                    <a:pt x="2473" y="42"/>
                    <a:pt x="2418" y="22"/>
                    <a:pt x="2364" y="12"/>
                  </a:cubicBezTo>
                  <a:cubicBezTo>
                    <a:pt x="2307" y="1"/>
                    <a:pt x="2252" y="1"/>
                    <a:pt x="2201" y="10"/>
                  </a:cubicBezTo>
                  <a:cubicBezTo>
                    <a:pt x="2154" y="20"/>
                    <a:pt x="2109" y="36"/>
                    <a:pt x="2066" y="59"/>
                  </a:cubicBezTo>
                  <a:cubicBezTo>
                    <a:pt x="2027" y="81"/>
                    <a:pt x="1989" y="107"/>
                    <a:pt x="1950" y="141"/>
                  </a:cubicBezTo>
                  <a:cubicBezTo>
                    <a:pt x="1878" y="205"/>
                    <a:pt x="1814" y="284"/>
                    <a:pt x="1751" y="361"/>
                  </a:cubicBezTo>
                  <a:cubicBezTo>
                    <a:pt x="1744" y="370"/>
                    <a:pt x="1738" y="378"/>
                    <a:pt x="1731" y="387"/>
                  </a:cubicBezTo>
                  <a:cubicBezTo>
                    <a:pt x="1660" y="474"/>
                    <a:pt x="1594" y="540"/>
                    <a:pt x="1529" y="589"/>
                  </a:cubicBezTo>
                  <a:cubicBezTo>
                    <a:pt x="1489" y="620"/>
                    <a:pt x="1449" y="644"/>
                    <a:pt x="1409" y="661"/>
                  </a:cubicBezTo>
                  <a:cubicBezTo>
                    <a:pt x="1366" y="680"/>
                    <a:pt x="1322" y="692"/>
                    <a:pt x="1279" y="695"/>
                  </a:cubicBezTo>
                  <a:cubicBezTo>
                    <a:pt x="1251" y="697"/>
                    <a:pt x="1222" y="695"/>
                    <a:pt x="1193" y="690"/>
                  </a:cubicBezTo>
                  <a:cubicBezTo>
                    <a:pt x="1171" y="687"/>
                    <a:pt x="1149" y="681"/>
                    <a:pt x="1129" y="675"/>
                  </a:cubicBezTo>
                  <a:cubicBezTo>
                    <a:pt x="1097" y="667"/>
                    <a:pt x="1065" y="658"/>
                    <a:pt x="1033" y="656"/>
                  </a:cubicBezTo>
                  <a:cubicBezTo>
                    <a:pt x="989" y="653"/>
                    <a:pt x="944" y="663"/>
                    <a:pt x="899" y="683"/>
                  </a:cubicBezTo>
                  <a:cubicBezTo>
                    <a:pt x="860" y="702"/>
                    <a:pt x="821" y="729"/>
                    <a:pt x="787" y="763"/>
                  </a:cubicBezTo>
                  <a:cubicBezTo>
                    <a:pt x="752" y="798"/>
                    <a:pt x="721" y="838"/>
                    <a:pt x="696" y="884"/>
                  </a:cubicBezTo>
                  <a:cubicBezTo>
                    <a:pt x="672" y="926"/>
                    <a:pt x="652" y="973"/>
                    <a:pt x="636" y="1024"/>
                  </a:cubicBezTo>
                  <a:cubicBezTo>
                    <a:pt x="608" y="1112"/>
                    <a:pt x="591" y="1214"/>
                    <a:pt x="584" y="1334"/>
                  </a:cubicBezTo>
                  <a:cubicBezTo>
                    <a:pt x="581" y="1396"/>
                    <a:pt x="591" y="1485"/>
                    <a:pt x="602" y="1580"/>
                  </a:cubicBezTo>
                  <a:cubicBezTo>
                    <a:pt x="614" y="1679"/>
                    <a:pt x="627" y="1791"/>
                    <a:pt x="626" y="1890"/>
                  </a:cubicBezTo>
                  <a:cubicBezTo>
                    <a:pt x="624" y="2003"/>
                    <a:pt x="605" y="2081"/>
                    <a:pt x="565" y="2129"/>
                  </a:cubicBezTo>
                  <a:cubicBezTo>
                    <a:pt x="529" y="2174"/>
                    <a:pt x="481" y="2212"/>
                    <a:pt x="435" y="2249"/>
                  </a:cubicBezTo>
                  <a:cubicBezTo>
                    <a:pt x="377" y="2296"/>
                    <a:pt x="316" y="2345"/>
                    <a:pt x="280" y="2407"/>
                  </a:cubicBezTo>
                  <a:cubicBezTo>
                    <a:pt x="275" y="2416"/>
                    <a:pt x="269" y="2426"/>
                    <a:pt x="263" y="2436"/>
                  </a:cubicBezTo>
                  <a:cubicBezTo>
                    <a:pt x="258" y="2446"/>
                    <a:pt x="252" y="2456"/>
                    <a:pt x="246" y="2466"/>
                  </a:cubicBezTo>
                  <a:cubicBezTo>
                    <a:pt x="181" y="2584"/>
                    <a:pt x="107" y="2717"/>
                    <a:pt x="65" y="2858"/>
                  </a:cubicBezTo>
                  <a:cubicBezTo>
                    <a:pt x="9" y="3051"/>
                    <a:pt x="1" y="3259"/>
                    <a:pt x="1" y="3419"/>
                  </a:cubicBezTo>
                  <a:cubicBezTo>
                    <a:pt x="1" y="3507"/>
                    <a:pt x="2" y="3600"/>
                    <a:pt x="11" y="3694"/>
                  </a:cubicBezTo>
                  <a:cubicBezTo>
                    <a:pt x="20" y="3796"/>
                    <a:pt x="38" y="3885"/>
                    <a:pt x="66" y="3966"/>
                  </a:cubicBezTo>
                  <a:cubicBezTo>
                    <a:pt x="95" y="4053"/>
                    <a:pt x="139" y="4137"/>
                    <a:pt x="194" y="4216"/>
                  </a:cubicBezTo>
                  <a:cubicBezTo>
                    <a:pt x="289" y="4351"/>
                    <a:pt x="421" y="4474"/>
                    <a:pt x="588" y="4582"/>
                  </a:cubicBezTo>
                  <a:cubicBezTo>
                    <a:pt x="727" y="4673"/>
                    <a:pt x="892" y="4755"/>
                    <a:pt x="1078" y="4825"/>
                  </a:cubicBezTo>
                  <a:cubicBezTo>
                    <a:pt x="1089" y="4829"/>
                    <a:pt x="1101" y="4834"/>
                    <a:pt x="1113" y="4838"/>
                  </a:cubicBezTo>
                  <a:cubicBezTo>
                    <a:pt x="1204" y="4873"/>
                    <a:pt x="1298" y="4908"/>
                    <a:pt x="1384" y="4961"/>
                  </a:cubicBezTo>
                  <a:cubicBezTo>
                    <a:pt x="1534" y="5054"/>
                    <a:pt x="1648" y="5194"/>
                    <a:pt x="1740" y="5319"/>
                  </a:cubicBezTo>
                  <a:cubicBezTo>
                    <a:pt x="1767" y="5357"/>
                    <a:pt x="1795" y="5395"/>
                    <a:pt x="1821" y="5432"/>
                  </a:cubicBezTo>
                  <a:cubicBezTo>
                    <a:pt x="1840" y="5460"/>
                    <a:pt x="1860" y="5488"/>
                    <a:pt x="1880" y="5515"/>
                  </a:cubicBezTo>
                  <a:cubicBezTo>
                    <a:pt x="1967" y="5637"/>
                    <a:pt x="2049" y="5730"/>
                    <a:pt x="2131" y="5800"/>
                  </a:cubicBezTo>
                  <a:cubicBezTo>
                    <a:pt x="2180" y="5843"/>
                    <a:pt x="2230" y="5878"/>
                    <a:pt x="2280" y="5904"/>
                  </a:cubicBezTo>
                  <a:cubicBezTo>
                    <a:pt x="2335" y="5933"/>
                    <a:pt x="2391" y="5953"/>
                    <a:pt x="2446" y="5962"/>
                  </a:cubicBezTo>
                  <a:cubicBezTo>
                    <a:pt x="2494" y="5971"/>
                    <a:pt x="2544" y="5972"/>
                    <a:pt x="2594" y="5966"/>
                  </a:cubicBezTo>
                  <a:cubicBezTo>
                    <a:pt x="2640" y="5961"/>
                    <a:pt x="2687" y="5950"/>
                    <a:pt x="2735" y="5933"/>
                  </a:cubicBezTo>
                  <a:cubicBezTo>
                    <a:pt x="2816" y="5904"/>
                    <a:pt x="2901" y="5858"/>
                    <a:pt x="2993" y="5793"/>
                  </a:cubicBezTo>
                  <a:cubicBezTo>
                    <a:pt x="3150" y="5683"/>
                    <a:pt x="3291" y="5555"/>
                    <a:pt x="3434" y="5422"/>
                  </a:cubicBezTo>
                  <a:cubicBezTo>
                    <a:pt x="3462" y="5396"/>
                    <a:pt x="3490" y="5370"/>
                    <a:pt x="3518" y="5344"/>
                  </a:cubicBezTo>
                  <a:cubicBezTo>
                    <a:pt x="3662" y="5209"/>
                    <a:pt x="3812" y="5070"/>
                    <a:pt x="3966" y="4941"/>
                  </a:cubicBezTo>
                  <a:cubicBezTo>
                    <a:pt x="4017" y="4899"/>
                    <a:pt x="4071" y="4856"/>
                    <a:pt x="4122" y="4815"/>
                  </a:cubicBezTo>
                  <a:cubicBezTo>
                    <a:pt x="4245" y="4717"/>
                    <a:pt x="4372" y="4615"/>
                    <a:pt x="4481" y="4506"/>
                  </a:cubicBezTo>
                  <a:cubicBezTo>
                    <a:pt x="4539" y="4446"/>
                    <a:pt x="4593" y="4385"/>
                    <a:pt x="4655" y="4312"/>
                  </a:cubicBezTo>
                  <a:cubicBezTo>
                    <a:pt x="4671" y="4293"/>
                    <a:pt x="4690" y="4271"/>
                    <a:pt x="4708" y="4248"/>
                  </a:cubicBezTo>
                  <a:cubicBezTo>
                    <a:pt x="4796" y="4143"/>
                    <a:pt x="4866" y="4046"/>
                    <a:pt x="4923" y="3953"/>
                  </a:cubicBezTo>
                  <a:cubicBezTo>
                    <a:pt x="4993" y="3838"/>
                    <a:pt x="5044" y="3729"/>
                    <a:pt x="5078" y="3619"/>
                  </a:cubicBezTo>
                  <a:cubicBezTo>
                    <a:pt x="5115" y="3498"/>
                    <a:pt x="5133" y="3374"/>
                    <a:pt x="5130" y="3249"/>
                  </a:cubicBezTo>
                  <a:cubicBezTo>
                    <a:pt x="5127" y="3118"/>
                    <a:pt x="5101" y="2991"/>
                    <a:pt x="5053" y="2872"/>
                  </a:cubicBezTo>
                  <a:cubicBezTo>
                    <a:pt x="4996" y="2728"/>
                    <a:pt x="4908" y="2596"/>
                    <a:pt x="4823" y="2468"/>
                  </a:cubicBezTo>
                  <a:cubicBezTo>
                    <a:pt x="4799" y="2432"/>
                    <a:pt x="4774" y="2395"/>
                    <a:pt x="4751" y="2358"/>
                  </a:cubicBezTo>
                  <a:cubicBezTo>
                    <a:pt x="4666" y="2226"/>
                    <a:pt x="4591" y="2092"/>
                    <a:pt x="4527" y="1958"/>
                  </a:cubicBezTo>
                  <a:cubicBezTo>
                    <a:pt x="4479" y="1858"/>
                    <a:pt x="4444" y="1775"/>
                    <a:pt x="4419" y="1695"/>
                  </a:cubicBezTo>
                  <a:cubicBezTo>
                    <a:pt x="4409" y="1664"/>
                    <a:pt x="4399" y="1631"/>
                    <a:pt x="4390" y="1597"/>
                  </a:cubicBezTo>
                  <a:cubicBezTo>
                    <a:pt x="4375" y="1538"/>
                    <a:pt x="4362" y="1475"/>
                    <a:pt x="4349" y="1415"/>
                  </a:cubicBezTo>
                  <a:cubicBezTo>
                    <a:pt x="4328" y="1315"/>
                    <a:pt x="4307" y="1212"/>
                    <a:pt x="4273" y="1118"/>
                  </a:cubicBezTo>
                  <a:cubicBezTo>
                    <a:pt x="4254" y="1067"/>
                    <a:pt x="4234" y="1023"/>
                    <a:pt x="4211" y="983"/>
                  </a:cubicBezTo>
                  <a:cubicBezTo>
                    <a:pt x="4185" y="938"/>
                    <a:pt x="4155" y="900"/>
                    <a:pt x="4121" y="866"/>
                  </a:cubicBezTo>
                  <a:cubicBezTo>
                    <a:pt x="4083" y="828"/>
                    <a:pt x="4040" y="797"/>
                    <a:pt x="3991" y="772"/>
                  </a:cubicBezTo>
                  <a:cubicBezTo>
                    <a:pt x="3946" y="748"/>
                    <a:pt x="3896" y="730"/>
                    <a:pt x="3843" y="718"/>
                  </a:cubicBezTo>
                  <a:cubicBezTo>
                    <a:pt x="3791" y="707"/>
                    <a:pt x="3736" y="701"/>
                    <a:pt x="3680" y="701"/>
                  </a:cubicBezTo>
                  <a:cubicBezTo>
                    <a:pt x="3631" y="701"/>
                    <a:pt x="3581" y="705"/>
                    <a:pt x="3532" y="7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64" name="Freeform 51">
              <a:extLst>
                <a:ext uri="{FF2B5EF4-FFF2-40B4-BE49-F238E27FC236}">
                  <a16:creationId xmlns:a16="http://schemas.microsoft.com/office/drawing/2014/main" id="{51358214-15AB-470C-B322-DB37ED6692B4}"/>
                </a:ext>
              </a:extLst>
            </p:cNvPr>
            <p:cNvSpPr>
              <a:spLocks noEditPoints="1"/>
            </p:cNvSpPr>
            <p:nvPr/>
          </p:nvSpPr>
          <p:spPr bwMode="auto">
            <a:xfrm>
              <a:off x="3823" y="-5"/>
              <a:ext cx="3853" cy="4451"/>
            </a:xfrm>
            <a:custGeom>
              <a:avLst/>
              <a:gdLst>
                <a:gd name="T0" fmla="*/ 2144 w 5206"/>
                <a:gd name="T1" fmla="*/ 5837 h 6014"/>
                <a:gd name="T2" fmla="*/ 1751 w 5206"/>
                <a:gd name="T3" fmla="*/ 5357 h 6014"/>
                <a:gd name="T4" fmla="*/ 1114 w 5206"/>
                <a:gd name="T5" fmla="*/ 4872 h 6014"/>
                <a:gd name="T6" fmla="*/ 382 w 5206"/>
                <a:gd name="T7" fmla="*/ 4459 h 6014"/>
                <a:gd name="T8" fmla="*/ 15 w 5206"/>
                <a:gd name="T9" fmla="*/ 3749 h 6014"/>
                <a:gd name="T10" fmla="*/ 59 w 5206"/>
                <a:gd name="T11" fmla="*/ 2920 h 6014"/>
                <a:gd name="T12" fmla="*/ 274 w 5206"/>
                <a:gd name="T13" fmla="*/ 2420 h 6014"/>
                <a:gd name="T14" fmla="*/ 626 w 5206"/>
                <a:gd name="T15" fmla="*/ 1864 h 6014"/>
                <a:gd name="T16" fmla="*/ 668 w 5206"/>
                <a:gd name="T17" fmla="*/ 1015 h 6014"/>
                <a:gd name="T18" fmla="*/ 938 w 5206"/>
                <a:gd name="T19" fmla="*/ 681 h 6014"/>
                <a:gd name="T20" fmla="*/ 1233 w 5206"/>
                <a:gd name="T21" fmla="*/ 677 h 6014"/>
                <a:gd name="T22" fmla="*/ 1569 w 5206"/>
                <a:gd name="T23" fmla="*/ 567 h 6014"/>
                <a:gd name="T24" fmla="*/ 2117 w 5206"/>
                <a:gd name="T25" fmla="*/ 62 h 6014"/>
                <a:gd name="T26" fmla="*/ 2729 w 5206"/>
                <a:gd name="T27" fmla="*/ 184 h 6014"/>
                <a:gd name="T28" fmla="*/ 2896 w 5206"/>
                <a:gd name="T29" fmla="*/ 445 h 6014"/>
                <a:gd name="T30" fmla="*/ 3460 w 5206"/>
                <a:gd name="T31" fmla="*/ 738 h 6014"/>
                <a:gd name="T32" fmla="*/ 3917 w 5206"/>
                <a:gd name="T33" fmla="*/ 724 h 6014"/>
                <a:gd name="T34" fmla="*/ 4398 w 5206"/>
                <a:gd name="T35" fmla="*/ 1396 h 6014"/>
                <a:gd name="T36" fmla="*/ 4596 w 5206"/>
                <a:gd name="T37" fmla="*/ 1961 h 6014"/>
                <a:gd name="T38" fmla="*/ 5132 w 5206"/>
                <a:gd name="T39" fmla="*/ 2864 h 6014"/>
                <a:gd name="T40" fmla="*/ 4977 w 5206"/>
                <a:gd name="T41" fmla="*/ 3959 h 6014"/>
                <a:gd name="T42" fmla="*/ 4704 w 5206"/>
                <a:gd name="T43" fmla="*/ 4324 h 6014"/>
                <a:gd name="T44" fmla="*/ 4142 w 5206"/>
                <a:gd name="T45" fmla="*/ 4883 h 6014"/>
                <a:gd name="T46" fmla="*/ 3478 w 5206"/>
                <a:gd name="T47" fmla="*/ 5470 h 6014"/>
                <a:gd name="T48" fmla="*/ 2610 w 5206"/>
                <a:gd name="T49" fmla="*/ 6010 h 6014"/>
                <a:gd name="T50" fmla="*/ 3608 w 5206"/>
                <a:gd name="T51" fmla="*/ 711 h 6014"/>
                <a:gd name="T52" fmla="*/ 3332 w 5206"/>
                <a:gd name="T53" fmla="*/ 756 h 6014"/>
                <a:gd name="T54" fmla="*/ 2871 w 5206"/>
                <a:gd name="T55" fmla="*/ 388 h 6014"/>
                <a:gd name="T56" fmla="*/ 2585 w 5206"/>
                <a:gd name="T57" fmla="*/ 82 h 6014"/>
                <a:gd name="T58" fmla="*/ 1993 w 5206"/>
                <a:gd name="T59" fmla="*/ 144 h 6014"/>
                <a:gd name="T60" fmla="*/ 1450 w 5206"/>
                <a:gd name="T61" fmla="*/ 641 h 6014"/>
                <a:gd name="T62" fmla="*/ 1168 w 5206"/>
                <a:gd name="T63" fmla="*/ 666 h 6014"/>
                <a:gd name="T64" fmla="*/ 938 w 5206"/>
                <a:gd name="T65" fmla="*/ 681 h 6014"/>
                <a:gd name="T66" fmla="*/ 669 w 5206"/>
                <a:gd name="T67" fmla="*/ 1015 h 6014"/>
                <a:gd name="T68" fmla="*/ 627 w 5206"/>
                <a:gd name="T69" fmla="*/ 1864 h 6014"/>
                <a:gd name="T70" fmla="*/ 274 w 5206"/>
                <a:gd name="T71" fmla="*/ 2420 h 6014"/>
                <a:gd name="T72" fmla="*/ 60 w 5206"/>
                <a:gd name="T73" fmla="*/ 2920 h 6014"/>
                <a:gd name="T74" fmla="*/ 16 w 5206"/>
                <a:gd name="T75" fmla="*/ 3749 h 6014"/>
                <a:gd name="T76" fmla="*/ 383 w 5206"/>
                <a:gd name="T77" fmla="*/ 4458 h 6014"/>
                <a:gd name="T78" fmla="*/ 1115 w 5206"/>
                <a:gd name="T79" fmla="*/ 4871 h 6014"/>
                <a:gd name="T80" fmla="*/ 1751 w 5206"/>
                <a:gd name="T81" fmla="*/ 5356 h 6014"/>
                <a:gd name="T82" fmla="*/ 2144 w 5206"/>
                <a:gd name="T83" fmla="*/ 5837 h 6014"/>
                <a:gd name="T84" fmla="*/ 2610 w 5206"/>
                <a:gd name="T85" fmla="*/ 6009 h 6014"/>
                <a:gd name="T86" fmla="*/ 3477 w 5206"/>
                <a:gd name="T87" fmla="*/ 5470 h 6014"/>
                <a:gd name="T88" fmla="*/ 4142 w 5206"/>
                <a:gd name="T89" fmla="*/ 4883 h 6014"/>
                <a:gd name="T90" fmla="*/ 4704 w 5206"/>
                <a:gd name="T91" fmla="*/ 4323 h 6014"/>
                <a:gd name="T92" fmla="*/ 4977 w 5206"/>
                <a:gd name="T93" fmla="*/ 3958 h 6014"/>
                <a:gd name="T94" fmla="*/ 5131 w 5206"/>
                <a:gd name="T95" fmla="*/ 2864 h 6014"/>
                <a:gd name="T96" fmla="*/ 4596 w 5206"/>
                <a:gd name="T97" fmla="*/ 1961 h 6014"/>
                <a:gd name="T98" fmla="*/ 4397 w 5206"/>
                <a:gd name="T99" fmla="*/ 1396 h 6014"/>
                <a:gd name="T100" fmla="*/ 3917 w 5206"/>
                <a:gd name="T101" fmla="*/ 725 h 6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06" h="6014">
                  <a:moveTo>
                    <a:pt x="2460" y="6003"/>
                  </a:moveTo>
                  <a:cubicBezTo>
                    <a:pt x="2404" y="5993"/>
                    <a:pt x="2348" y="5973"/>
                    <a:pt x="2293" y="5943"/>
                  </a:cubicBezTo>
                  <a:cubicBezTo>
                    <a:pt x="2243" y="5916"/>
                    <a:pt x="2193" y="5880"/>
                    <a:pt x="2144" y="5837"/>
                  </a:cubicBezTo>
                  <a:cubicBezTo>
                    <a:pt x="2062" y="5766"/>
                    <a:pt x="1982" y="5676"/>
                    <a:pt x="1892" y="5552"/>
                  </a:cubicBezTo>
                  <a:cubicBezTo>
                    <a:pt x="1873" y="5526"/>
                    <a:pt x="1854" y="5500"/>
                    <a:pt x="1835" y="5474"/>
                  </a:cubicBezTo>
                  <a:cubicBezTo>
                    <a:pt x="1808" y="5435"/>
                    <a:pt x="1779" y="5395"/>
                    <a:pt x="1751" y="5357"/>
                  </a:cubicBezTo>
                  <a:cubicBezTo>
                    <a:pt x="1690" y="5276"/>
                    <a:pt x="1638" y="5213"/>
                    <a:pt x="1586" y="5159"/>
                  </a:cubicBezTo>
                  <a:cubicBezTo>
                    <a:pt x="1522" y="5093"/>
                    <a:pt x="1458" y="5040"/>
                    <a:pt x="1391" y="4999"/>
                  </a:cubicBezTo>
                  <a:cubicBezTo>
                    <a:pt x="1304" y="4945"/>
                    <a:pt x="1208" y="4908"/>
                    <a:pt x="1114" y="4872"/>
                  </a:cubicBezTo>
                  <a:cubicBezTo>
                    <a:pt x="1105" y="4868"/>
                    <a:pt x="1095" y="4865"/>
                    <a:pt x="1085" y="4861"/>
                  </a:cubicBezTo>
                  <a:cubicBezTo>
                    <a:pt x="899" y="4790"/>
                    <a:pt x="736" y="4709"/>
                    <a:pt x="598" y="4622"/>
                  </a:cubicBezTo>
                  <a:cubicBezTo>
                    <a:pt x="518" y="4571"/>
                    <a:pt x="446" y="4516"/>
                    <a:pt x="382" y="4459"/>
                  </a:cubicBezTo>
                  <a:cubicBezTo>
                    <a:pt x="314" y="4397"/>
                    <a:pt x="254" y="4331"/>
                    <a:pt x="204" y="4263"/>
                  </a:cubicBezTo>
                  <a:cubicBezTo>
                    <a:pt x="149" y="4185"/>
                    <a:pt x="105" y="4102"/>
                    <a:pt x="74" y="4016"/>
                  </a:cubicBezTo>
                  <a:cubicBezTo>
                    <a:pt x="45" y="3937"/>
                    <a:pt x="26" y="3849"/>
                    <a:pt x="15" y="3749"/>
                  </a:cubicBezTo>
                  <a:cubicBezTo>
                    <a:pt x="6" y="3663"/>
                    <a:pt x="3" y="3578"/>
                    <a:pt x="2" y="3476"/>
                  </a:cubicBezTo>
                  <a:cubicBezTo>
                    <a:pt x="0" y="3372"/>
                    <a:pt x="4" y="3279"/>
                    <a:pt x="12" y="3193"/>
                  </a:cubicBezTo>
                  <a:cubicBezTo>
                    <a:pt x="21" y="3093"/>
                    <a:pt x="36" y="3003"/>
                    <a:pt x="59" y="2920"/>
                  </a:cubicBezTo>
                  <a:cubicBezTo>
                    <a:pt x="93" y="2794"/>
                    <a:pt x="151" y="2675"/>
                    <a:pt x="206" y="2561"/>
                  </a:cubicBezTo>
                  <a:cubicBezTo>
                    <a:pt x="225" y="2523"/>
                    <a:pt x="242" y="2488"/>
                    <a:pt x="258" y="2453"/>
                  </a:cubicBezTo>
                  <a:cubicBezTo>
                    <a:pt x="263" y="2441"/>
                    <a:pt x="268" y="2430"/>
                    <a:pt x="274" y="2420"/>
                  </a:cubicBezTo>
                  <a:cubicBezTo>
                    <a:pt x="311" y="2343"/>
                    <a:pt x="374" y="2285"/>
                    <a:pt x="440" y="2222"/>
                  </a:cubicBezTo>
                  <a:cubicBezTo>
                    <a:pt x="482" y="2183"/>
                    <a:pt x="525" y="2143"/>
                    <a:pt x="561" y="2098"/>
                  </a:cubicBezTo>
                  <a:cubicBezTo>
                    <a:pt x="599" y="2049"/>
                    <a:pt x="621" y="1973"/>
                    <a:pt x="626" y="1864"/>
                  </a:cubicBezTo>
                  <a:cubicBezTo>
                    <a:pt x="630" y="1769"/>
                    <a:pt x="622" y="1665"/>
                    <a:pt x="614" y="1565"/>
                  </a:cubicBezTo>
                  <a:cubicBezTo>
                    <a:pt x="607" y="1470"/>
                    <a:pt x="600" y="1380"/>
                    <a:pt x="606" y="1317"/>
                  </a:cubicBezTo>
                  <a:cubicBezTo>
                    <a:pt x="619" y="1198"/>
                    <a:pt x="639" y="1099"/>
                    <a:pt x="668" y="1015"/>
                  </a:cubicBezTo>
                  <a:cubicBezTo>
                    <a:pt x="685" y="965"/>
                    <a:pt x="707" y="919"/>
                    <a:pt x="731" y="878"/>
                  </a:cubicBezTo>
                  <a:cubicBezTo>
                    <a:pt x="757" y="834"/>
                    <a:pt x="789" y="794"/>
                    <a:pt x="824" y="760"/>
                  </a:cubicBezTo>
                  <a:cubicBezTo>
                    <a:pt x="859" y="727"/>
                    <a:pt x="898" y="699"/>
                    <a:pt x="938" y="681"/>
                  </a:cubicBezTo>
                  <a:cubicBezTo>
                    <a:pt x="983" y="659"/>
                    <a:pt x="1028" y="649"/>
                    <a:pt x="1072" y="651"/>
                  </a:cubicBezTo>
                  <a:cubicBezTo>
                    <a:pt x="1105" y="652"/>
                    <a:pt x="1137" y="659"/>
                    <a:pt x="1168" y="665"/>
                  </a:cubicBezTo>
                  <a:cubicBezTo>
                    <a:pt x="1190" y="670"/>
                    <a:pt x="1211" y="674"/>
                    <a:pt x="1233" y="677"/>
                  </a:cubicBezTo>
                  <a:cubicBezTo>
                    <a:pt x="1262" y="681"/>
                    <a:pt x="1291" y="681"/>
                    <a:pt x="1320" y="678"/>
                  </a:cubicBezTo>
                  <a:cubicBezTo>
                    <a:pt x="1362" y="673"/>
                    <a:pt x="1406" y="661"/>
                    <a:pt x="1449" y="641"/>
                  </a:cubicBezTo>
                  <a:cubicBezTo>
                    <a:pt x="1488" y="623"/>
                    <a:pt x="1529" y="598"/>
                    <a:pt x="1569" y="567"/>
                  </a:cubicBezTo>
                  <a:cubicBezTo>
                    <a:pt x="1651" y="504"/>
                    <a:pt x="1722" y="427"/>
                    <a:pt x="1775" y="366"/>
                  </a:cubicBezTo>
                  <a:cubicBezTo>
                    <a:pt x="1843" y="288"/>
                    <a:pt x="1914" y="206"/>
                    <a:pt x="1992" y="143"/>
                  </a:cubicBezTo>
                  <a:cubicBezTo>
                    <a:pt x="2034" y="109"/>
                    <a:pt x="2075" y="82"/>
                    <a:pt x="2117" y="62"/>
                  </a:cubicBezTo>
                  <a:cubicBezTo>
                    <a:pt x="2163" y="39"/>
                    <a:pt x="2211" y="24"/>
                    <a:pt x="2261" y="16"/>
                  </a:cubicBezTo>
                  <a:cubicBezTo>
                    <a:pt x="2361" y="0"/>
                    <a:pt x="2476" y="24"/>
                    <a:pt x="2585" y="81"/>
                  </a:cubicBezTo>
                  <a:cubicBezTo>
                    <a:pt x="2637" y="109"/>
                    <a:pt x="2686" y="144"/>
                    <a:pt x="2729" y="184"/>
                  </a:cubicBezTo>
                  <a:cubicBezTo>
                    <a:pt x="2773" y="225"/>
                    <a:pt x="2809" y="270"/>
                    <a:pt x="2836" y="319"/>
                  </a:cubicBezTo>
                  <a:cubicBezTo>
                    <a:pt x="2848" y="339"/>
                    <a:pt x="2859" y="362"/>
                    <a:pt x="2872" y="388"/>
                  </a:cubicBezTo>
                  <a:cubicBezTo>
                    <a:pt x="2880" y="407"/>
                    <a:pt x="2888" y="426"/>
                    <a:pt x="2896" y="445"/>
                  </a:cubicBezTo>
                  <a:cubicBezTo>
                    <a:pt x="2934" y="534"/>
                    <a:pt x="2970" y="618"/>
                    <a:pt x="3049" y="680"/>
                  </a:cubicBezTo>
                  <a:cubicBezTo>
                    <a:pt x="3143" y="754"/>
                    <a:pt x="3267" y="759"/>
                    <a:pt x="3332" y="755"/>
                  </a:cubicBezTo>
                  <a:cubicBezTo>
                    <a:pt x="3378" y="753"/>
                    <a:pt x="3423" y="745"/>
                    <a:pt x="3460" y="738"/>
                  </a:cubicBezTo>
                  <a:cubicBezTo>
                    <a:pt x="3474" y="735"/>
                    <a:pt x="3489" y="732"/>
                    <a:pt x="3503" y="729"/>
                  </a:cubicBezTo>
                  <a:cubicBezTo>
                    <a:pt x="3537" y="722"/>
                    <a:pt x="3572" y="715"/>
                    <a:pt x="3607" y="710"/>
                  </a:cubicBezTo>
                  <a:cubicBezTo>
                    <a:pt x="3714" y="695"/>
                    <a:pt x="3821" y="699"/>
                    <a:pt x="3917" y="724"/>
                  </a:cubicBezTo>
                  <a:cubicBezTo>
                    <a:pt x="4026" y="752"/>
                    <a:pt x="4118" y="804"/>
                    <a:pt x="4188" y="878"/>
                  </a:cubicBezTo>
                  <a:cubicBezTo>
                    <a:pt x="4247" y="940"/>
                    <a:pt x="4292" y="1018"/>
                    <a:pt x="4327" y="1117"/>
                  </a:cubicBezTo>
                  <a:cubicBezTo>
                    <a:pt x="4358" y="1206"/>
                    <a:pt x="4378" y="1302"/>
                    <a:pt x="4398" y="1396"/>
                  </a:cubicBezTo>
                  <a:cubicBezTo>
                    <a:pt x="4413" y="1467"/>
                    <a:pt x="4428" y="1541"/>
                    <a:pt x="4448" y="1611"/>
                  </a:cubicBezTo>
                  <a:cubicBezTo>
                    <a:pt x="4458" y="1644"/>
                    <a:pt x="4468" y="1676"/>
                    <a:pt x="4479" y="1706"/>
                  </a:cubicBezTo>
                  <a:cubicBezTo>
                    <a:pt x="4514" y="1801"/>
                    <a:pt x="4558" y="1888"/>
                    <a:pt x="4596" y="1961"/>
                  </a:cubicBezTo>
                  <a:cubicBezTo>
                    <a:pt x="4665" y="2090"/>
                    <a:pt x="4743" y="2221"/>
                    <a:pt x="4829" y="2351"/>
                  </a:cubicBezTo>
                  <a:cubicBezTo>
                    <a:pt x="4848" y="2380"/>
                    <a:pt x="4869" y="2410"/>
                    <a:pt x="4888" y="2439"/>
                  </a:cubicBezTo>
                  <a:cubicBezTo>
                    <a:pt x="4979" y="2573"/>
                    <a:pt x="5072" y="2712"/>
                    <a:pt x="5132" y="2864"/>
                  </a:cubicBezTo>
                  <a:cubicBezTo>
                    <a:pt x="5180" y="2985"/>
                    <a:pt x="5204" y="3115"/>
                    <a:pt x="5205" y="3248"/>
                  </a:cubicBezTo>
                  <a:cubicBezTo>
                    <a:pt x="5206" y="3376"/>
                    <a:pt x="5185" y="3502"/>
                    <a:pt x="5144" y="3624"/>
                  </a:cubicBezTo>
                  <a:cubicBezTo>
                    <a:pt x="5107" y="3732"/>
                    <a:pt x="5053" y="3841"/>
                    <a:pt x="4977" y="3959"/>
                  </a:cubicBezTo>
                  <a:cubicBezTo>
                    <a:pt x="4907" y="4067"/>
                    <a:pt x="4827" y="4171"/>
                    <a:pt x="4757" y="4258"/>
                  </a:cubicBezTo>
                  <a:cubicBezTo>
                    <a:pt x="4753" y="4263"/>
                    <a:pt x="4753" y="4263"/>
                    <a:pt x="4753" y="4263"/>
                  </a:cubicBezTo>
                  <a:cubicBezTo>
                    <a:pt x="4737" y="4283"/>
                    <a:pt x="4720" y="4303"/>
                    <a:pt x="4704" y="4324"/>
                  </a:cubicBezTo>
                  <a:cubicBezTo>
                    <a:pt x="4698" y="4332"/>
                    <a:pt x="4692" y="4340"/>
                    <a:pt x="4685" y="4348"/>
                  </a:cubicBezTo>
                  <a:cubicBezTo>
                    <a:pt x="4636" y="4410"/>
                    <a:pt x="4589" y="4469"/>
                    <a:pt x="4536" y="4527"/>
                  </a:cubicBezTo>
                  <a:cubicBezTo>
                    <a:pt x="4421" y="4654"/>
                    <a:pt x="4279" y="4771"/>
                    <a:pt x="4142" y="4883"/>
                  </a:cubicBezTo>
                  <a:cubicBezTo>
                    <a:pt x="4103" y="4915"/>
                    <a:pt x="4063" y="4948"/>
                    <a:pt x="4024" y="4981"/>
                  </a:cubicBezTo>
                  <a:cubicBezTo>
                    <a:pt x="3876" y="5106"/>
                    <a:pt x="3730" y="5239"/>
                    <a:pt x="3590" y="5368"/>
                  </a:cubicBezTo>
                  <a:cubicBezTo>
                    <a:pt x="3553" y="5402"/>
                    <a:pt x="3515" y="5436"/>
                    <a:pt x="3478" y="5470"/>
                  </a:cubicBezTo>
                  <a:cubicBezTo>
                    <a:pt x="3330" y="5605"/>
                    <a:pt x="3184" y="5735"/>
                    <a:pt x="3022" y="5843"/>
                  </a:cubicBezTo>
                  <a:cubicBezTo>
                    <a:pt x="2926" y="5907"/>
                    <a:pt x="2839" y="5952"/>
                    <a:pt x="2755" y="5979"/>
                  </a:cubicBezTo>
                  <a:cubicBezTo>
                    <a:pt x="2706" y="5995"/>
                    <a:pt x="2657" y="6006"/>
                    <a:pt x="2610" y="6010"/>
                  </a:cubicBezTo>
                  <a:cubicBezTo>
                    <a:pt x="2593" y="6012"/>
                    <a:pt x="2576" y="6013"/>
                    <a:pt x="2559" y="6013"/>
                  </a:cubicBezTo>
                  <a:cubicBezTo>
                    <a:pt x="2525" y="6013"/>
                    <a:pt x="2492" y="6010"/>
                    <a:pt x="2460" y="6003"/>
                  </a:cubicBezTo>
                  <a:moveTo>
                    <a:pt x="3608" y="711"/>
                  </a:moveTo>
                  <a:cubicBezTo>
                    <a:pt x="3573" y="716"/>
                    <a:pt x="3537" y="723"/>
                    <a:pt x="3503" y="730"/>
                  </a:cubicBezTo>
                  <a:cubicBezTo>
                    <a:pt x="3489" y="733"/>
                    <a:pt x="3474" y="736"/>
                    <a:pt x="3460" y="739"/>
                  </a:cubicBezTo>
                  <a:cubicBezTo>
                    <a:pt x="3423" y="746"/>
                    <a:pt x="3379" y="753"/>
                    <a:pt x="3332" y="756"/>
                  </a:cubicBezTo>
                  <a:cubicBezTo>
                    <a:pt x="3267" y="760"/>
                    <a:pt x="3143" y="755"/>
                    <a:pt x="3048" y="680"/>
                  </a:cubicBezTo>
                  <a:cubicBezTo>
                    <a:pt x="2969" y="618"/>
                    <a:pt x="2934" y="534"/>
                    <a:pt x="2896" y="445"/>
                  </a:cubicBezTo>
                  <a:cubicBezTo>
                    <a:pt x="2888" y="427"/>
                    <a:pt x="2879" y="407"/>
                    <a:pt x="2871" y="388"/>
                  </a:cubicBezTo>
                  <a:cubicBezTo>
                    <a:pt x="2859" y="362"/>
                    <a:pt x="2847" y="339"/>
                    <a:pt x="2836" y="319"/>
                  </a:cubicBezTo>
                  <a:cubicBezTo>
                    <a:pt x="2808" y="271"/>
                    <a:pt x="2772" y="226"/>
                    <a:pt x="2728" y="185"/>
                  </a:cubicBezTo>
                  <a:cubicBezTo>
                    <a:pt x="2685" y="144"/>
                    <a:pt x="2637" y="110"/>
                    <a:pt x="2585" y="82"/>
                  </a:cubicBezTo>
                  <a:cubicBezTo>
                    <a:pt x="2476" y="24"/>
                    <a:pt x="2361" y="1"/>
                    <a:pt x="2261" y="17"/>
                  </a:cubicBezTo>
                  <a:cubicBezTo>
                    <a:pt x="2211" y="25"/>
                    <a:pt x="2164" y="40"/>
                    <a:pt x="2117" y="63"/>
                  </a:cubicBezTo>
                  <a:cubicBezTo>
                    <a:pt x="2075" y="83"/>
                    <a:pt x="2034" y="110"/>
                    <a:pt x="1993" y="144"/>
                  </a:cubicBezTo>
                  <a:cubicBezTo>
                    <a:pt x="1915" y="207"/>
                    <a:pt x="1844" y="288"/>
                    <a:pt x="1775" y="367"/>
                  </a:cubicBezTo>
                  <a:cubicBezTo>
                    <a:pt x="1723" y="427"/>
                    <a:pt x="1651" y="505"/>
                    <a:pt x="1570" y="568"/>
                  </a:cubicBezTo>
                  <a:cubicBezTo>
                    <a:pt x="1529" y="598"/>
                    <a:pt x="1489" y="623"/>
                    <a:pt x="1450" y="641"/>
                  </a:cubicBezTo>
                  <a:cubicBezTo>
                    <a:pt x="1406" y="662"/>
                    <a:pt x="1362" y="674"/>
                    <a:pt x="1320" y="679"/>
                  </a:cubicBezTo>
                  <a:cubicBezTo>
                    <a:pt x="1291" y="682"/>
                    <a:pt x="1262" y="682"/>
                    <a:pt x="1233" y="678"/>
                  </a:cubicBezTo>
                  <a:cubicBezTo>
                    <a:pt x="1211" y="675"/>
                    <a:pt x="1189" y="671"/>
                    <a:pt x="1168" y="666"/>
                  </a:cubicBezTo>
                  <a:cubicBezTo>
                    <a:pt x="1137" y="659"/>
                    <a:pt x="1105" y="652"/>
                    <a:pt x="1072" y="651"/>
                  </a:cubicBezTo>
                  <a:cubicBezTo>
                    <a:pt x="1070" y="651"/>
                    <a:pt x="1067" y="651"/>
                    <a:pt x="1064" y="651"/>
                  </a:cubicBezTo>
                  <a:cubicBezTo>
                    <a:pt x="1023" y="651"/>
                    <a:pt x="980" y="661"/>
                    <a:pt x="938" y="681"/>
                  </a:cubicBezTo>
                  <a:cubicBezTo>
                    <a:pt x="898" y="700"/>
                    <a:pt x="859" y="727"/>
                    <a:pt x="824" y="761"/>
                  </a:cubicBezTo>
                  <a:cubicBezTo>
                    <a:pt x="789" y="795"/>
                    <a:pt x="758" y="834"/>
                    <a:pt x="732" y="879"/>
                  </a:cubicBezTo>
                  <a:cubicBezTo>
                    <a:pt x="707" y="919"/>
                    <a:pt x="686" y="965"/>
                    <a:pt x="669" y="1015"/>
                  </a:cubicBezTo>
                  <a:cubicBezTo>
                    <a:pt x="639" y="1099"/>
                    <a:pt x="619" y="1198"/>
                    <a:pt x="607" y="1317"/>
                  </a:cubicBezTo>
                  <a:cubicBezTo>
                    <a:pt x="601" y="1380"/>
                    <a:pt x="608" y="1470"/>
                    <a:pt x="615" y="1565"/>
                  </a:cubicBezTo>
                  <a:cubicBezTo>
                    <a:pt x="623" y="1665"/>
                    <a:pt x="631" y="1769"/>
                    <a:pt x="627" y="1864"/>
                  </a:cubicBezTo>
                  <a:cubicBezTo>
                    <a:pt x="622" y="1973"/>
                    <a:pt x="600" y="2049"/>
                    <a:pt x="561" y="2098"/>
                  </a:cubicBezTo>
                  <a:cubicBezTo>
                    <a:pt x="525" y="2143"/>
                    <a:pt x="482" y="2184"/>
                    <a:pt x="441" y="2223"/>
                  </a:cubicBezTo>
                  <a:cubicBezTo>
                    <a:pt x="374" y="2285"/>
                    <a:pt x="312" y="2344"/>
                    <a:pt x="274" y="2420"/>
                  </a:cubicBezTo>
                  <a:cubicBezTo>
                    <a:pt x="269" y="2431"/>
                    <a:pt x="264" y="2442"/>
                    <a:pt x="259" y="2453"/>
                  </a:cubicBezTo>
                  <a:cubicBezTo>
                    <a:pt x="242" y="2488"/>
                    <a:pt x="225" y="2523"/>
                    <a:pt x="207" y="2561"/>
                  </a:cubicBezTo>
                  <a:cubicBezTo>
                    <a:pt x="151" y="2676"/>
                    <a:pt x="94" y="2794"/>
                    <a:pt x="60" y="2920"/>
                  </a:cubicBezTo>
                  <a:cubicBezTo>
                    <a:pt x="37" y="3004"/>
                    <a:pt x="22" y="3093"/>
                    <a:pt x="12" y="3193"/>
                  </a:cubicBezTo>
                  <a:cubicBezTo>
                    <a:pt x="4" y="3279"/>
                    <a:pt x="1" y="3372"/>
                    <a:pt x="2" y="3476"/>
                  </a:cubicBezTo>
                  <a:cubicBezTo>
                    <a:pt x="4" y="3578"/>
                    <a:pt x="7" y="3663"/>
                    <a:pt x="16" y="3749"/>
                  </a:cubicBezTo>
                  <a:cubicBezTo>
                    <a:pt x="27" y="3849"/>
                    <a:pt x="46" y="3936"/>
                    <a:pt x="75" y="4016"/>
                  </a:cubicBezTo>
                  <a:cubicBezTo>
                    <a:pt x="105" y="4102"/>
                    <a:pt x="149" y="4185"/>
                    <a:pt x="205" y="4262"/>
                  </a:cubicBezTo>
                  <a:cubicBezTo>
                    <a:pt x="254" y="4331"/>
                    <a:pt x="314" y="4397"/>
                    <a:pt x="383" y="4458"/>
                  </a:cubicBezTo>
                  <a:cubicBezTo>
                    <a:pt x="446" y="4515"/>
                    <a:pt x="519" y="4570"/>
                    <a:pt x="599" y="4621"/>
                  </a:cubicBezTo>
                  <a:cubicBezTo>
                    <a:pt x="736" y="4709"/>
                    <a:pt x="900" y="4789"/>
                    <a:pt x="1085" y="4860"/>
                  </a:cubicBezTo>
                  <a:cubicBezTo>
                    <a:pt x="1095" y="4864"/>
                    <a:pt x="1105" y="4868"/>
                    <a:pt x="1115" y="4871"/>
                  </a:cubicBezTo>
                  <a:cubicBezTo>
                    <a:pt x="1208" y="4907"/>
                    <a:pt x="1304" y="4944"/>
                    <a:pt x="1392" y="4998"/>
                  </a:cubicBezTo>
                  <a:cubicBezTo>
                    <a:pt x="1459" y="5040"/>
                    <a:pt x="1522" y="5092"/>
                    <a:pt x="1587" y="5159"/>
                  </a:cubicBezTo>
                  <a:cubicBezTo>
                    <a:pt x="1639" y="5212"/>
                    <a:pt x="1691" y="5275"/>
                    <a:pt x="1751" y="5356"/>
                  </a:cubicBezTo>
                  <a:cubicBezTo>
                    <a:pt x="1780" y="5395"/>
                    <a:pt x="1808" y="5435"/>
                    <a:pt x="1836" y="5473"/>
                  </a:cubicBezTo>
                  <a:cubicBezTo>
                    <a:pt x="1854" y="5499"/>
                    <a:pt x="1874" y="5526"/>
                    <a:pt x="1892" y="5552"/>
                  </a:cubicBezTo>
                  <a:cubicBezTo>
                    <a:pt x="1982" y="5675"/>
                    <a:pt x="2062" y="5766"/>
                    <a:pt x="2144" y="5837"/>
                  </a:cubicBezTo>
                  <a:cubicBezTo>
                    <a:pt x="2194" y="5880"/>
                    <a:pt x="2244" y="5915"/>
                    <a:pt x="2294" y="5942"/>
                  </a:cubicBezTo>
                  <a:cubicBezTo>
                    <a:pt x="2348" y="5972"/>
                    <a:pt x="2404" y="5992"/>
                    <a:pt x="2460" y="6003"/>
                  </a:cubicBezTo>
                  <a:cubicBezTo>
                    <a:pt x="2508" y="6012"/>
                    <a:pt x="2559" y="6014"/>
                    <a:pt x="2610" y="6009"/>
                  </a:cubicBezTo>
                  <a:cubicBezTo>
                    <a:pt x="2657" y="6005"/>
                    <a:pt x="2706" y="5995"/>
                    <a:pt x="2755" y="5979"/>
                  </a:cubicBezTo>
                  <a:cubicBezTo>
                    <a:pt x="2839" y="5951"/>
                    <a:pt x="2926" y="5906"/>
                    <a:pt x="3021" y="5842"/>
                  </a:cubicBezTo>
                  <a:cubicBezTo>
                    <a:pt x="3183" y="5734"/>
                    <a:pt x="3329" y="5604"/>
                    <a:pt x="3477" y="5470"/>
                  </a:cubicBezTo>
                  <a:cubicBezTo>
                    <a:pt x="3515" y="5436"/>
                    <a:pt x="3553" y="5401"/>
                    <a:pt x="3589" y="5368"/>
                  </a:cubicBezTo>
                  <a:cubicBezTo>
                    <a:pt x="3730" y="5239"/>
                    <a:pt x="3875" y="5106"/>
                    <a:pt x="4024" y="4981"/>
                  </a:cubicBezTo>
                  <a:cubicBezTo>
                    <a:pt x="4063" y="4948"/>
                    <a:pt x="4103" y="4915"/>
                    <a:pt x="4142" y="4883"/>
                  </a:cubicBezTo>
                  <a:cubicBezTo>
                    <a:pt x="4279" y="4770"/>
                    <a:pt x="4420" y="4654"/>
                    <a:pt x="4536" y="4526"/>
                  </a:cubicBezTo>
                  <a:cubicBezTo>
                    <a:pt x="4588" y="4469"/>
                    <a:pt x="4635" y="4410"/>
                    <a:pt x="4685" y="4347"/>
                  </a:cubicBezTo>
                  <a:cubicBezTo>
                    <a:pt x="4691" y="4339"/>
                    <a:pt x="4697" y="4331"/>
                    <a:pt x="4704" y="4323"/>
                  </a:cubicBezTo>
                  <a:cubicBezTo>
                    <a:pt x="4720" y="4303"/>
                    <a:pt x="4736" y="4282"/>
                    <a:pt x="4753" y="4262"/>
                  </a:cubicBezTo>
                  <a:cubicBezTo>
                    <a:pt x="4756" y="4258"/>
                    <a:pt x="4756" y="4258"/>
                    <a:pt x="4756" y="4258"/>
                  </a:cubicBezTo>
                  <a:cubicBezTo>
                    <a:pt x="4826" y="4170"/>
                    <a:pt x="4907" y="4066"/>
                    <a:pt x="4977" y="3958"/>
                  </a:cubicBezTo>
                  <a:cubicBezTo>
                    <a:pt x="5052" y="3841"/>
                    <a:pt x="5107" y="3732"/>
                    <a:pt x="5143" y="3624"/>
                  </a:cubicBezTo>
                  <a:cubicBezTo>
                    <a:pt x="5185" y="3502"/>
                    <a:pt x="5205" y="3376"/>
                    <a:pt x="5204" y="3248"/>
                  </a:cubicBezTo>
                  <a:cubicBezTo>
                    <a:pt x="5203" y="3115"/>
                    <a:pt x="5179" y="2985"/>
                    <a:pt x="5131" y="2864"/>
                  </a:cubicBezTo>
                  <a:cubicBezTo>
                    <a:pt x="5072" y="2713"/>
                    <a:pt x="4978" y="2574"/>
                    <a:pt x="4887" y="2440"/>
                  </a:cubicBezTo>
                  <a:cubicBezTo>
                    <a:pt x="4868" y="2411"/>
                    <a:pt x="4848" y="2381"/>
                    <a:pt x="4828" y="2351"/>
                  </a:cubicBezTo>
                  <a:cubicBezTo>
                    <a:pt x="4743" y="2221"/>
                    <a:pt x="4664" y="2090"/>
                    <a:pt x="4596" y="1961"/>
                  </a:cubicBezTo>
                  <a:cubicBezTo>
                    <a:pt x="4557" y="1889"/>
                    <a:pt x="4513" y="1802"/>
                    <a:pt x="4479" y="1707"/>
                  </a:cubicBezTo>
                  <a:cubicBezTo>
                    <a:pt x="4468" y="1676"/>
                    <a:pt x="4457" y="1644"/>
                    <a:pt x="4448" y="1611"/>
                  </a:cubicBezTo>
                  <a:cubicBezTo>
                    <a:pt x="4427" y="1542"/>
                    <a:pt x="4412" y="1468"/>
                    <a:pt x="4397" y="1396"/>
                  </a:cubicBezTo>
                  <a:cubicBezTo>
                    <a:pt x="4377" y="1303"/>
                    <a:pt x="4357" y="1206"/>
                    <a:pt x="4326" y="1117"/>
                  </a:cubicBezTo>
                  <a:cubicBezTo>
                    <a:pt x="4291" y="1018"/>
                    <a:pt x="4246" y="940"/>
                    <a:pt x="4188" y="879"/>
                  </a:cubicBezTo>
                  <a:cubicBezTo>
                    <a:pt x="4117" y="804"/>
                    <a:pt x="4026" y="753"/>
                    <a:pt x="3917" y="725"/>
                  </a:cubicBezTo>
                  <a:cubicBezTo>
                    <a:pt x="3858" y="710"/>
                    <a:pt x="3795" y="702"/>
                    <a:pt x="3730" y="702"/>
                  </a:cubicBezTo>
                  <a:cubicBezTo>
                    <a:pt x="3689" y="702"/>
                    <a:pt x="3648" y="705"/>
                    <a:pt x="3608" y="71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65" name="Freeform 52">
              <a:extLst>
                <a:ext uri="{FF2B5EF4-FFF2-40B4-BE49-F238E27FC236}">
                  <a16:creationId xmlns:a16="http://schemas.microsoft.com/office/drawing/2014/main" id="{F577C5A7-320C-406C-937E-B0F1241FD6D7}"/>
                </a:ext>
              </a:extLst>
            </p:cNvPr>
            <p:cNvSpPr>
              <a:spLocks noEditPoints="1"/>
            </p:cNvSpPr>
            <p:nvPr/>
          </p:nvSpPr>
          <p:spPr bwMode="auto">
            <a:xfrm>
              <a:off x="3795" y="-19"/>
              <a:ext cx="3910" cy="4475"/>
            </a:xfrm>
            <a:custGeom>
              <a:avLst/>
              <a:gdLst>
                <a:gd name="T0" fmla="*/ 2159 w 5283"/>
                <a:gd name="T1" fmla="*/ 5864 h 6046"/>
                <a:gd name="T2" fmla="*/ 1764 w 5283"/>
                <a:gd name="T3" fmla="*/ 5382 h 6046"/>
                <a:gd name="T4" fmla="*/ 1117 w 5283"/>
                <a:gd name="T5" fmla="*/ 4894 h 6046"/>
                <a:gd name="T6" fmla="*/ 396 w 5283"/>
                <a:gd name="T7" fmla="*/ 4490 h 6046"/>
                <a:gd name="T8" fmla="*/ 5 w 5283"/>
                <a:gd name="T9" fmla="*/ 3523 h 6046"/>
                <a:gd name="T10" fmla="*/ 255 w 5283"/>
                <a:gd name="T11" fmla="*/ 2459 h 6046"/>
                <a:gd name="T12" fmla="*/ 559 w 5283"/>
                <a:gd name="T13" fmla="*/ 2055 h 6046"/>
                <a:gd name="T14" fmla="*/ 863 w 5283"/>
                <a:gd name="T15" fmla="*/ 747 h 6046"/>
                <a:gd name="T16" fmla="*/ 1115 w 5283"/>
                <a:gd name="T17" fmla="*/ 635 h 6046"/>
                <a:gd name="T18" fmla="*/ 1362 w 5283"/>
                <a:gd name="T19" fmla="*/ 651 h 6046"/>
                <a:gd name="T20" fmla="*/ 2176 w 5283"/>
                <a:gd name="T21" fmla="*/ 50 h 6046"/>
                <a:gd name="T22" fmla="*/ 2901 w 5283"/>
                <a:gd name="T23" fmla="*/ 314 h 6046"/>
                <a:gd name="T24" fmla="*/ 3126 w 5283"/>
                <a:gd name="T25" fmla="*/ 660 h 6046"/>
                <a:gd name="T26" fmla="*/ 3576 w 5283"/>
                <a:gd name="T27" fmla="*/ 713 h 6046"/>
                <a:gd name="T28" fmla="*/ 4257 w 5283"/>
                <a:gd name="T29" fmla="*/ 881 h 6046"/>
                <a:gd name="T30" fmla="*/ 4508 w 5283"/>
                <a:gd name="T31" fmla="*/ 1614 h 6046"/>
                <a:gd name="T32" fmla="*/ 4909 w 5283"/>
                <a:gd name="T33" fmla="*/ 2334 h 6046"/>
                <a:gd name="T34" fmla="*/ 5282 w 5283"/>
                <a:gd name="T35" fmla="*/ 3237 h 6046"/>
                <a:gd name="T36" fmla="*/ 4832 w 5283"/>
                <a:gd name="T37" fmla="*/ 4224 h 6046"/>
                <a:gd name="T38" fmla="*/ 4711 w 5283"/>
                <a:gd name="T39" fmla="*/ 4384 h 6046"/>
                <a:gd name="T40" fmla="*/ 4084 w 5283"/>
                <a:gd name="T41" fmla="*/ 5010 h 6046"/>
                <a:gd name="T42" fmla="*/ 3052 w 5283"/>
                <a:gd name="T43" fmla="*/ 5882 h 6046"/>
                <a:gd name="T44" fmla="*/ 2587 w 5283"/>
                <a:gd name="T45" fmla="*/ 6044 h 6046"/>
                <a:gd name="T46" fmla="*/ 3576 w 5283"/>
                <a:gd name="T47" fmla="*/ 714 h 6046"/>
                <a:gd name="T48" fmla="*/ 3126 w 5283"/>
                <a:gd name="T49" fmla="*/ 661 h 6046"/>
                <a:gd name="T50" fmla="*/ 2900 w 5283"/>
                <a:gd name="T51" fmla="*/ 315 h 6046"/>
                <a:gd name="T52" fmla="*/ 2177 w 5283"/>
                <a:gd name="T53" fmla="*/ 51 h 6046"/>
                <a:gd name="T54" fmla="*/ 1362 w 5283"/>
                <a:gd name="T55" fmla="*/ 652 h 6046"/>
                <a:gd name="T56" fmla="*/ 1115 w 5283"/>
                <a:gd name="T57" fmla="*/ 636 h 6046"/>
                <a:gd name="T58" fmla="*/ 864 w 5283"/>
                <a:gd name="T59" fmla="*/ 748 h 6046"/>
                <a:gd name="T60" fmla="*/ 559 w 5283"/>
                <a:gd name="T61" fmla="*/ 2056 h 6046"/>
                <a:gd name="T62" fmla="*/ 256 w 5283"/>
                <a:gd name="T63" fmla="*/ 2459 h 6046"/>
                <a:gd name="T64" fmla="*/ 6 w 5283"/>
                <a:gd name="T65" fmla="*/ 3522 h 6046"/>
                <a:gd name="T66" fmla="*/ 397 w 5283"/>
                <a:gd name="T67" fmla="*/ 4490 h 6046"/>
                <a:gd name="T68" fmla="*/ 1118 w 5283"/>
                <a:gd name="T69" fmla="*/ 4893 h 6046"/>
                <a:gd name="T70" fmla="*/ 1764 w 5283"/>
                <a:gd name="T71" fmla="*/ 5382 h 6046"/>
                <a:gd name="T72" fmla="*/ 2160 w 5283"/>
                <a:gd name="T73" fmla="*/ 5863 h 6046"/>
                <a:gd name="T74" fmla="*/ 2628 w 5283"/>
                <a:gd name="T75" fmla="*/ 6042 h 6046"/>
                <a:gd name="T76" fmla="*/ 3523 w 5283"/>
                <a:gd name="T77" fmla="*/ 5507 h 6046"/>
                <a:gd name="T78" fmla="*/ 4165 w 5283"/>
                <a:gd name="T79" fmla="*/ 4940 h 6046"/>
                <a:gd name="T80" fmla="*/ 4754 w 5283"/>
                <a:gd name="T81" fmla="*/ 4324 h 6046"/>
                <a:gd name="T82" fmla="*/ 5210 w 5283"/>
                <a:gd name="T83" fmla="*/ 3618 h 6046"/>
                <a:gd name="T84" fmla="*/ 5211 w 5283"/>
                <a:gd name="T85" fmla="*/ 2845 h 6046"/>
                <a:gd name="T86" fmla="*/ 4667 w 5283"/>
                <a:gd name="T87" fmla="*/ 1954 h 6046"/>
                <a:gd name="T88" fmla="*/ 4448 w 5283"/>
                <a:gd name="T89" fmla="*/ 1371 h 6046"/>
                <a:gd name="T90" fmla="*/ 3992 w 5283"/>
                <a:gd name="T91" fmla="*/ 720 h 6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83" h="6046">
                  <a:moveTo>
                    <a:pt x="2475" y="6033"/>
                  </a:moveTo>
                  <a:cubicBezTo>
                    <a:pt x="2419" y="6021"/>
                    <a:pt x="2363" y="6000"/>
                    <a:pt x="2309" y="5970"/>
                  </a:cubicBezTo>
                  <a:cubicBezTo>
                    <a:pt x="2259" y="5943"/>
                    <a:pt x="2209" y="5907"/>
                    <a:pt x="2159" y="5864"/>
                  </a:cubicBezTo>
                  <a:cubicBezTo>
                    <a:pt x="2078" y="5792"/>
                    <a:pt x="1997" y="5702"/>
                    <a:pt x="1906" y="5578"/>
                  </a:cubicBezTo>
                  <a:cubicBezTo>
                    <a:pt x="1888" y="5553"/>
                    <a:pt x="1870" y="5528"/>
                    <a:pt x="1853" y="5504"/>
                  </a:cubicBezTo>
                  <a:cubicBezTo>
                    <a:pt x="1824" y="5464"/>
                    <a:pt x="1794" y="5422"/>
                    <a:pt x="1764" y="5382"/>
                  </a:cubicBezTo>
                  <a:cubicBezTo>
                    <a:pt x="1703" y="5302"/>
                    <a:pt x="1650" y="5240"/>
                    <a:pt x="1597" y="5186"/>
                  </a:cubicBezTo>
                  <a:cubicBezTo>
                    <a:pt x="1533" y="5120"/>
                    <a:pt x="1469" y="5067"/>
                    <a:pt x="1401" y="5025"/>
                  </a:cubicBezTo>
                  <a:cubicBezTo>
                    <a:pt x="1312" y="4969"/>
                    <a:pt x="1213" y="4931"/>
                    <a:pt x="1117" y="4894"/>
                  </a:cubicBezTo>
                  <a:cubicBezTo>
                    <a:pt x="1110" y="4891"/>
                    <a:pt x="1102" y="4888"/>
                    <a:pt x="1095" y="4885"/>
                  </a:cubicBezTo>
                  <a:cubicBezTo>
                    <a:pt x="906" y="4812"/>
                    <a:pt x="748" y="4735"/>
                    <a:pt x="611" y="4649"/>
                  </a:cubicBezTo>
                  <a:cubicBezTo>
                    <a:pt x="532" y="4599"/>
                    <a:pt x="459" y="4546"/>
                    <a:pt x="396" y="4490"/>
                  </a:cubicBezTo>
                  <a:cubicBezTo>
                    <a:pt x="327" y="4430"/>
                    <a:pt x="267" y="4365"/>
                    <a:pt x="217" y="4298"/>
                  </a:cubicBezTo>
                  <a:cubicBezTo>
                    <a:pt x="161" y="4222"/>
                    <a:pt x="117" y="4141"/>
                    <a:pt x="85" y="4056"/>
                  </a:cubicBezTo>
                  <a:cubicBezTo>
                    <a:pt x="20" y="3881"/>
                    <a:pt x="10" y="3696"/>
                    <a:pt x="5" y="3523"/>
                  </a:cubicBezTo>
                  <a:cubicBezTo>
                    <a:pt x="0" y="3310"/>
                    <a:pt x="16" y="3129"/>
                    <a:pt x="56" y="2971"/>
                  </a:cubicBezTo>
                  <a:cubicBezTo>
                    <a:pt x="85" y="2851"/>
                    <a:pt x="136" y="2735"/>
                    <a:pt x="185" y="2624"/>
                  </a:cubicBezTo>
                  <a:cubicBezTo>
                    <a:pt x="211" y="2567"/>
                    <a:pt x="235" y="2512"/>
                    <a:pt x="255" y="2459"/>
                  </a:cubicBezTo>
                  <a:cubicBezTo>
                    <a:pt x="260" y="2446"/>
                    <a:pt x="265" y="2433"/>
                    <a:pt x="270" y="2422"/>
                  </a:cubicBezTo>
                  <a:cubicBezTo>
                    <a:pt x="308" y="2329"/>
                    <a:pt x="378" y="2255"/>
                    <a:pt x="451" y="2178"/>
                  </a:cubicBezTo>
                  <a:cubicBezTo>
                    <a:pt x="487" y="2139"/>
                    <a:pt x="525" y="2098"/>
                    <a:pt x="559" y="2055"/>
                  </a:cubicBezTo>
                  <a:cubicBezTo>
                    <a:pt x="645" y="1946"/>
                    <a:pt x="636" y="1730"/>
                    <a:pt x="629" y="1540"/>
                  </a:cubicBezTo>
                  <a:cubicBezTo>
                    <a:pt x="625" y="1444"/>
                    <a:pt x="622" y="1353"/>
                    <a:pt x="631" y="1289"/>
                  </a:cubicBezTo>
                  <a:cubicBezTo>
                    <a:pt x="657" y="1113"/>
                    <a:pt x="708" y="892"/>
                    <a:pt x="863" y="747"/>
                  </a:cubicBezTo>
                  <a:cubicBezTo>
                    <a:pt x="899" y="714"/>
                    <a:pt x="939" y="686"/>
                    <a:pt x="979" y="667"/>
                  </a:cubicBezTo>
                  <a:cubicBezTo>
                    <a:pt x="1024" y="646"/>
                    <a:pt x="1069" y="635"/>
                    <a:pt x="1114" y="635"/>
                  </a:cubicBezTo>
                  <a:cubicBezTo>
                    <a:pt x="1115" y="635"/>
                    <a:pt x="1115" y="635"/>
                    <a:pt x="1115" y="635"/>
                  </a:cubicBezTo>
                  <a:cubicBezTo>
                    <a:pt x="1147" y="635"/>
                    <a:pt x="1179" y="640"/>
                    <a:pt x="1210" y="645"/>
                  </a:cubicBezTo>
                  <a:cubicBezTo>
                    <a:pt x="1231" y="649"/>
                    <a:pt x="1254" y="652"/>
                    <a:pt x="1276" y="654"/>
                  </a:cubicBezTo>
                  <a:cubicBezTo>
                    <a:pt x="1305" y="656"/>
                    <a:pt x="1334" y="655"/>
                    <a:pt x="1362" y="651"/>
                  </a:cubicBezTo>
                  <a:cubicBezTo>
                    <a:pt x="1539" y="625"/>
                    <a:pt x="1692" y="475"/>
                    <a:pt x="1822" y="335"/>
                  </a:cubicBezTo>
                  <a:cubicBezTo>
                    <a:pt x="1891" y="261"/>
                    <a:pt x="1966" y="183"/>
                    <a:pt x="2048" y="124"/>
                  </a:cubicBezTo>
                  <a:cubicBezTo>
                    <a:pt x="2091" y="93"/>
                    <a:pt x="2133" y="69"/>
                    <a:pt x="2176" y="50"/>
                  </a:cubicBezTo>
                  <a:cubicBezTo>
                    <a:pt x="2224" y="30"/>
                    <a:pt x="2272" y="17"/>
                    <a:pt x="2323" y="11"/>
                  </a:cubicBezTo>
                  <a:cubicBezTo>
                    <a:pt x="2423" y="0"/>
                    <a:pt x="2537" y="25"/>
                    <a:pt x="2646" y="83"/>
                  </a:cubicBezTo>
                  <a:cubicBezTo>
                    <a:pt x="2752" y="139"/>
                    <a:pt x="2843" y="222"/>
                    <a:pt x="2901" y="314"/>
                  </a:cubicBezTo>
                  <a:cubicBezTo>
                    <a:pt x="2913" y="334"/>
                    <a:pt x="2925" y="356"/>
                    <a:pt x="2938" y="381"/>
                  </a:cubicBezTo>
                  <a:cubicBezTo>
                    <a:pt x="2947" y="399"/>
                    <a:pt x="2956" y="416"/>
                    <a:pt x="2964" y="433"/>
                  </a:cubicBezTo>
                  <a:cubicBezTo>
                    <a:pt x="3006" y="519"/>
                    <a:pt x="3045" y="601"/>
                    <a:pt x="3126" y="660"/>
                  </a:cubicBezTo>
                  <a:cubicBezTo>
                    <a:pt x="3197" y="713"/>
                    <a:pt x="3298" y="739"/>
                    <a:pt x="3410" y="734"/>
                  </a:cubicBezTo>
                  <a:cubicBezTo>
                    <a:pt x="3456" y="732"/>
                    <a:pt x="3500" y="726"/>
                    <a:pt x="3538" y="720"/>
                  </a:cubicBezTo>
                  <a:cubicBezTo>
                    <a:pt x="3550" y="717"/>
                    <a:pt x="3563" y="715"/>
                    <a:pt x="3576" y="713"/>
                  </a:cubicBezTo>
                  <a:cubicBezTo>
                    <a:pt x="3611" y="707"/>
                    <a:pt x="3649" y="700"/>
                    <a:pt x="3685" y="696"/>
                  </a:cubicBezTo>
                  <a:cubicBezTo>
                    <a:pt x="3792" y="684"/>
                    <a:pt x="3898" y="692"/>
                    <a:pt x="3992" y="719"/>
                  </a:cubicBezTo>
                  <a:cubicBezTo>
                    <a:pt x="4100" y="750"/>
                    <a:pt x="4189" y="805"/>
                    <a:pt x="4257" y="881"/>
                  </a:cubicBezTo>
                  <a:cubicBezTo>
                    <a:pt x="4310" y="940"/>
                    <a:pt x="4351" y="1014"/>
                    <a:pt x="4383" y="1108"/>
                  </a:cubicBezTo>
                  <a:cubicBezTo>
                    <a:pt x="4412" y="1191"/>
                    <a:pt x="4431" y="1283"/>
                    <a:pt x="4449" y="1371"/>
                  </a:cubicBezTo>
                  <a:cubicBezTo>
                    <a:pt x="4465" y="1452"/>
                    <a:pt x="4483" y="1536"/>
                    <a:pt x="4508" y="1614"/>
                  </a:cubicBezTo>
                  <a:cubicBezTo>
                    <a:pt x="4518" y="1645"/>
                    <a:pt x="4529" y="1677"/>
                    <a:pt x="4541" y="1707"/>
                  </a:cubicBezTo>
                  <a:cubicBezTo>
                    <a:pt x="4577" y="1795"/>
                    <a:pt x="4623" y="1877"/>
                    <a:pt x="4667" y="1953"/>
                  </a:cubicBezTo>
                  <a:cubicBezTo>
                    <a:pt x="4740" y="2077"/>
                    <a:pt x="4822" y="2205"/>
                    <a:pt x="4909" y="2334"/>
                  </a:cubicBezTo>
                  <a:cubicBezTo>
                    <a:pt x="4923" y="2355"/>
                    <a:pt x="4938" y="2377"/>
                    <a:pt x="4953" y="2398"/>
                  </a:cubicBezTo>
                  <a:cubicBezTo>
                    <a:pt x="5049" y="2539"/>
                    <a:pt x="5149" y="2685"/>
                    <a:pt x="5211" y="2845"/>
                  </a:cubicBezTo>
                  <a:cubicBezTo>
                    <a:pt x="5259" y="2969"/>
                    <a:pt x="5283" y="3101"/>
                    <a:pt x="5282" y="3237"/>
                  </a:cubicBezTo>
                  <a:cubicBezTo>
                    <a:pt x="5281" y="3302"/>
                    <a:pt x="5275" y="3367"/>
                    <a:pt x="5263" y="3432"/>
                  </a:cubicBezTo>
                  <a:cubicBezTo>
                    <a:pt x="5251" y="3495"/>
                    <a:pt x="5233" y="3558"/>
                    <a:pt x="5211" y="3618"/>
                  </a:cubicBezTo>
                  <a:cubicBezTo>
                    <a:pt x="5128" y="3842"/>
                    <a:pt x="4978" y="4036"/>
                    <a:pt x="4832" y="4224"/>
                  </a:cubicBezTo>
                  <a:cubicBezTo>
                    <a:pt x="4824" y="4235"/>
                    <a:pt x="4815" y="4246"/>
                    <a:pt x="4807" y="4257"/>
                  </a:cubicBezTo>
                  <a:cubicBezTo>
                    <a:pt x="4786" y="4283"/>
                    <a:pt x="4770" y="4304"/>
                    <a:pt x="4755" y="4325"/>
                  </a:cubicBezTo>
                  <a:cubicBezTo>
                    <a:pt x="4740" y="4345"/>
                    <a:pt x="4725" y="4365"/>
                    <a:pt x="4711" y="4384"/>
                  </a:cubicBezTo>
                  <a:cubicBezTo>
                    <a:pt x="4671" y="4437"/>
                    <a:pt x="4635" y="4487"/>
                    <a:pt x="4593" y="4537"/>
                  </a:cubicBezTo>
                  <a:cubicBezTo>
                    <a:pt x="4472" y="4682"/>
                    <a:pt x="4316" y="4814"/>
                    <a:pt x="4165" y="4941"/>
                  </a:cubicBezTo>
                  <a:cubicBezTo>
                    <a:pt x="4139" y="4963"/>
                    <a:pt x="4111" y="4987"/>
                    <a:pt x="4084" y="5010"/>
                  </a:cubicBezTo>
                  <a:cubicBezTo>
                    <a:pt x="3947" y="5126"/>
                    <a:pt x="3812" y="5248"/>
                    <a:pt x="3680" y="5366"/>
                  </a:cubicBezTo>
                  <a:cubicBezTo>
                    <a:pt x="3629" y="5412"/>
                    <a:pt x="3576" y="5460"/>
                    <a:pt x="3523" y="5507"/>
                  </a:cubicBezTo>
                  <a:cubicBezTo>
                    <a:pt x="3370" y="5643"/>
                    <a:pt x="3219" y="5774"/>
                    <a:pt x="3052" y="5882"/>
                  </a:cubicBezTo>
                  <a:cubicBezTo>
                    <a:pt x="2954" y="5945"/>
                    <a:pt x="2864" y="5988"/>
                    <a:pt x="2777" y="6014"/>
                  </a:cubicBezTo>
                  <a:cubicBezTo>
                    <a:pt x="2727" y="6030"/>
                    <a:pt x="2677" y="6039"/>
                    <a:pt x="2629" y="6043"/>
                  </a:cubicBezTo>
                  <a:cubicBezTo>
                    <a:pt x="2615" y="6044"/>
                    <a:pt x="2601" y="6044"/>
                    <a:pt x="2587" y="6044"/>
                  </a:cubicBezTo>
                  <a:cubicBezTo>
                    <a:pt x="2549" y="6044"/>
                    <a:pt x="2512" y="6040"/>
                    <a:pt x="2475" y="6033"/>
                  </a:cubicBezTo>
                  <a:moveTo>
                    <a:pt x="3685" y="697"/>
                  </a:moveTo>
                  <a:cubicBezTo>
                    <a:pt x="3649" y="701"/>
                    <a:pt x="3612" y="708"/>
                    <a:pt x="3576" y="714"/>
                  </a:cubicBezTo>
                  <a:cubicBezTo>
                    <a:pt x="3563" y="716"/>
                    <a:pt x="3550" y="718"/>
                    <a:pt x="3538" y="720"/>
                  </a:cubicBezTo>
                  <a:cubicBezTo>
                    <a:pt x="3500" y="726"/>
                    <a:pt x="3456" y="733"/>
                    <a:pt x="3410" y="735"/>
                  </a:cubicBezTo>
                  <a:cubicBezTo>
                    <a:pt x="3298" y="740"/>
                    <a:pt x="3197" y="713"/>
                    <a:pt x="3126" y="661"/>
                  </a:cubicBezTo>
                  <a:cubicBezTo>
                    <a:pt x="3045" y="601"/>
                    <a:pt x="3005" y="520"/>
                    <a:pt x="2963" y="434"/>
                  </a:cubicBezTo>
                  <a:cubicBezTo>
                    <a:pt x="2955" y="417"/>
                    <a:pt x="2946" y="399"/>
                    <a:pt x="2938" y="382"/>
                  </a:cubicBezTo>
                  <a:cubicBezTo>
                    <a:pt x="2925" y="356"/>
                    <a:pt x="2912" y="335"/>
                    <a:pt x="2900" y="315"/>
                  </a:cubicBezTo>
                  <a:cubicBezTo>
                    <a:pt x="2842" y="222"/>
                    <a:pt x="2752" y="140"/>
                    <a:pt x="2645" y="83"/>
                  </a:cubicBezTo>
                  <a:cubicBezTo>
                    <a:pt x="2537" y="26"/>
                    <a:pt x="2423" y="0"/>
                    <a:pt x="2323" y="12"/>
                  </a:cubicBezTo>
                  <a:cubicBezTo>
                    <a:pt x="2272" y="18"/>
                    <a:pt x="2224" y="31"/>
                    <a:pt x="2177" y="51"/>
                  </a:cubicBezTo>
                  <a:cubicBezTo>
                    <a:pt x="2134" y="69"/>
                    <a:pt x="2092" y="93"/>
                    <a:pt x="2049" y="125"/>
                  </a:cubicBezTo>
                  <a:cubicBezTo>
                    <a:pt x="1966" y="184"/>
                    <a:pt x="1892" y="262"/>
                    <a:pt x="1822" y="336"/>
                  </a:cubicBezTo>
                  <a:cubicBezTo>
                    <a:pt x="1693" y="475"/>
                    <a:pt x="1539" y="626"/>
                    <a:pt x="1362" y="652"/>
                  </a:cubicBezTo>
                  <a:cubicBezTo>
                    <a:pt x="1334" y="656"/>
                    <a:pt x="1305" y="657"/>
                    <a:pt x="1276" y="655"/>
                  </a:cubicBezTo>
                  <a:cubicBezTo>
                    <a:pt x="1253" y="653"/>
                    <a:pt x="1231" y="649"/>
                    <a:pt x="1210" y="646"/>
                  </a:cubicBezTo>
                  <a:cubicBezTo>
                    <a:pt x="1179" y="641"/>
                    <a:pt x="1147" y="636"/>
                    <a:pt x="1115" y="636"/>
                  </a:cubicBezTo>
                  <a:cubicBezTo>
                    <a:pt x="1114" y="636"/>
                    <a:pt x="1114" y="636"/>
                    <a:pt x="1114" y="636"/>
                  </a:cubicBezTo>
                  <a:cubicBezTo>
                    <a:pt x="1070" y="636"/>
                    <a:pt x="1024" y="647"/>
                    <a:pt x="979" y="668"/>
                  </a:cubicBezTo>
                  <a:cubicBezTo>
                    <a:pt x="939" y="687"/>
                    <a:pt x="899" y="715"/>
                    <a:pt x="864" y="748"/>
                  </a:cubicBezTo>
                  <a:cubicBezTo>
                    <a:pt x="708" y="892"/>
                    <a:pt x="658" y="1113"/>
                    <a:pt x="632" y="1289"/>
                  </a:cubicBezTo>
                  <a:cubicBezTo>
                    <a:pt x="622" y="1353"/>
                    <a:pt x="626" y="1444"/>
                    <a:pt x="630" y="1540"/>
                  </a:cubicBezTo>
                  <a:cubicBezTo>
                    <a:pt x="637" y="1730"/>
                    <a:pt x="645" y="1947"/>
                    <a:pt x="559" y="2056"/>
                  </a:cubicBezTo>
                  <a:cubicBezTo>
                    <a:pt x="526" y="2099"/>
                    <a:pt x="488" y="2139"/>
                    <a:pt x="451" y="2178"/>
                  </a:cubicBezTo>
                  <a:cubicBezTo>
                    <a:pt x="378" y="2256"/>
                    <a:pt x="309" y="2329"/>
                    <a:pt x="271" y="2422"/>
                  </a:cubicBezTo>
                  <a:cubicBezTo>
                    <a:pt x="266" y="2433"/>
                    <a:pt x="261" y="2446"/>
                    <a:pt x="256" y="2459"/>
                  </a:cubicBezTo>
                  <a:cubicBezTo>
                    <a:pt x="236" y="2512"/>
                    <a:pt x="212" y="2567"/>
                    <a:pt x="186" y="2625"/>
                  </a:cubicBezTo>
                  <a:cubicBezTo>
                    <a:pt x="137" y="2736"/>
                    <a:pt x="86" y="2851"/>
                    <a:pt x="56" y="2971"/>
                  </a:cubicBezTo>
                  <a:cubicBezTo>
                    <a:pt x="17" y="3129"/>
                    <a:pt x="1" y="3310"/>
                    <a:pt x="6" y="3522"/>
                  </a:cubicBezTo>
                  <a:cubicBezTo>
                    <a:pt x="10" y="3696"/>
                    <a:pt x="20" y="3880"/>
                    <a:pt x="86" y="4055"/>
                  </a:cubicBezTo>
                  <a:cubicBezTo>
                    <a:pt x="117" y="4140"/>
                    <a:pt x="162" y="4222"/>
                    <a:pt x="218" y="4298"/>
                  </a:cubicBezTo>
                  <a:cubicBezTo>
                    <a:pt x="268" y="4365"/>
                    <a:pt x="328" y="4429"/>
                    <a:pt x="397" y="4490"/>
                  </a:cubicBezTo>
                  <a:cubicBezTo>
                    <a:pt x="460" y="4545"/>
                    <a:pt x="532" y="4599"/>
                    <a:pt x="612" y="4649"/>
                  </a:cubicBezTo>
                  <a:cubicBezTo>
                    <a:pt x="748" y="4734"/>
                    <a:pt x="906" y="4811"/>
                    <a:pt x="1095" y="4884"/>
                  </a:cubicBezTo>
                  <a:cubicBezTo>
                    <a:pt x="1103" y="4887"/>
                    <a:pt x="1110" y="4890"/>
                    <a:pt x="1118" y="4893"/>
                  </a:cubicBezTo>
                  <a:cubicBezTo>
                    <a:pt x="1213" y="4930"/>
                    <a:pt x="1312" y="4969"/>
                    <a:pt x="1402" y="5025"/>
                  </a:cubicBezTo>
                  <a:cubicBezTo>
                    <a:pt x="1469" y="5067"/>
                    <a:pt x="1533" y="5119"/>
                    <a:pt x="1598" y="5185"/>
                  </a:cubicBezTo>
                  <a:cubicBezTo>
                    <a:pt x="1651" y="5239"/>
                    <a:pt x="1704" y="5302"/>
                    <a:pt x="1764" y="5382"/>
                  </a:cubicBezTo>
                  <a:cubicBezTo>
                    <a:pt x="1794" y="5422"/>
                    <a:pt x="1824" y="5463"/>
                    <a:pt x="1853" y="5503"/>
                  </a:cubicBezTo>
                  <a:cubicBezTo>
                    <a:pt x="1871" y="5528"/>
                    <a:pt x="1889" y="5553"/>
                    <a:pt x="1907" y="5577"/>
                  </a:cubicBezTo>
                  <a:cubicBezTo>
                    <a:pt x="1998" y="5701"/>
                    <a:pt x="2078" y="5792"/>
                    <a:pt x="2160" y="5863"/>
                  </a:cubicBezTo>
                  <a:cubicBezTo>
                    <a:pt x="2209" y="5906"/>
                    <a:pt x="2259" y="5942"/>
                    <a:pt x="2309" y="5969"/>
                  </a:cubicBezTo>
                  <a:cubicBezTo>
                    <a:pt x="2364" y="6000"/>
                    <a:pt x="2420" y="6021"/>
                    <a:pt x="2475" y="6032"/>
                  </a:cubicBezTo>
                  <a:cubicBezTo>
                    <a:pt x="2525" y="6042"/>
                    <a:pt x="2576" y="6046"/>
                    <a:pt x="2628" y="6042"/>
                  </a:cubicBezTo>
                  <a:cubicBezTo>
                    <a:pt x="2676" y="6038"/>
                    <a:pt x="2726" y="6029"/>
                    <a:pt x="2777" y="6014"/>
                  </a:cubicBezTo>
                  <a:cubicBezTo>
                    <a:pt x="2864" y="5987"/>
                    <a:pt x="2954" y="5944"/>
                    <a:pt x="3051" y="5881"/>
                  </a:cubicBezTo>
                  <a:cubicBezTo>
                    <a:pt x="3219" y="5774"/>
                    <a:pt x="3370" y="5643"/>
                    <a:pt x="3523" y="5507"/>
                  </a:cubicBezTo>
                  <a:cubicBezTo>
                    <a:pt x="3575" y="5460"/>
                    <a:pt x="3628" y="5412"/>
                    <a:pt x="3680" y="5366"/>
                  </a:cubicBezTo>
                  <a:cubicBezTo>
                    <a:pt x="3811" y="5248"/>
                    <a:pt x="3947" y="5126"/>
                    <a:pt x="4083" y="5009"/>
                  </a:cubicBezTo>
                  <a:cubicBezTo>
                    <a:pt x="4110" y="4986"/>
                    <a:pt x="4138" y="4963"/>
                    <a:pt x="4165" y="4940"/>
                  </a:cubicBezTo>
                  <a:cubicBezTo>
                    <a:pt x="4316" y="4813"/>
                    <a:pt x="4471" y="4682"/>
                    <a:pt x="4593" y="4536"/>
                  </a:cubicBezTo>
                  <a:cubicBezTo>
                    <a:pt x="4634" y="4487"/>
                    <a:pt x="4671" y="4437"/>
                    <a:pt x="4710" y="4384"/>
                  </a:cubicBezTo>
                  <a:cubicBezTo>
                    <a:pt x="4724" y="4364"/>
                    <a:pt x="4739" y="4344"/>
                    <a:pt x="4754" y="4324"/>
                  </a:cubicBezTo>
                  <a:cubicBezTo>
                    <a:pt x="4769" y="4304"/>
                    <a:pt x="4786" y="4282"/>
                    <a:pt x="4806" y="4256"/>
                  </a:cubicBezTo>
                  <a:cubicBezTo>
                    <a:pt x="4815" y="4245"/>
                    <a:pt x="4823" y="4234"/>
                    <a:pt x="4832" y="4223"/>
                  </a:cubicBezTo>
                  <a:cubicBezTo>
                    <a:pt x="4977" y="4036"/>
                    <a:pt x="5128" y="3842"/>
                    <a:pt x="5210" y="3618"/>
                  </a:cubicBezTo>
                  <a:cubicBezTo>
                    <a:pt x="5233" y="3557"/>
                    <a:pt x="5250" y="3495"/>
                    <a:pt x="5262" y="3432"/>
                  </a:cubicBezTo>
                  <a:cubicBezTo>
                    <a:pt x="5274" y="3367"/>
                    <a:pt x="5280" y="3302"/>
                    <a:pt x="5281" y="3237"/>
                  </a:cubicBezTo>
                  <a:cubicBezTo>
                    <a:pt x="5282" y="3101"/>
                    <a:pt x="5258" y="2969"/>
                    <a:pt x="5211" y="2845"/>
                  </a:cubicBezTo>
                  <a:cubicBezTo>
                    <a:pt x="5149" y="2685"/>
                    <a:pt x="5049" y="2540"/>
                    <a:pt x="4952" y="2399"/>
                  </a:cubicBezTo>
                  <a:cubicBezTo>
                    <a:pt x="4938" y="2378"/>
                    <a:pt x="4923" y="2356"/>
                    <a:pt x="4908" y="2334"/>
                  </a:cubicBezTo>
                  <a:cubicBezTo>
                    <a:pt x="4821" y="2206"/>
                    <a:pt x="4740" y="2078"/>
                    <a:pt x="4667" y="1954"/>
                  </a:cubicBezTo>
                  <a:cubicBezTo>
                    <a:pt x="4622" y="1878"/>
                    <a:pt x="4576" y="1796"/>
                    <a:pt x="4541" y="1708"/>
                  </a:cubicBezTo>
                  <a:cubicBezTo>
                    <a:pt x="4528" y="1677"/>
                    <a:pt x="4517" y="1646"/>
                    <a:pt x="4507" y="1614"/>
                  </a:cubicBezTo>
                  <a:cubicBezTo>
                    <a:pt x="4482" y="1536"/>
                    <a:pt x="4465" y="1452"/>
                    <a:pt x="4448" y="1371"/>
                  </a:cubicBezTo>
                  <a:cubicBezTo>
                    <a:pt x="4430" y="1283"/>
                    <a:pt x="4411" y="1192"/>
                    <a:pt x="4383" y="1108"/>
                  </a:cubicBezTo>
                  <a:cubicBezTo>
                    <a:pt x="4351" y="1015"/>
                    <a:pt x="4310" y="940"/>
                    <a:pt x="4257" y="881"/>
                  </a:cubicBezTo>
                  <a:cubicBezTo>
                    <a:pt x="4189" y="805"/>
                    <a:pt x="4100" y="751"/>
                    <a:pt x="3992" y="720"/>
                  </a:cubicBezTo>
                  <a:cubicBezTo>
                    <a:pt x="3926" y="701"/>
                    <a:pt x="3855" y="692"/>
                    <a:pt x="3781" y="692"/>
                  </a:cubicBezTo>
                  <a:cubicBezTo>
                    <a:pt x="3750" y="692"/>
                    <a:pt x="3717" y="693"/>
                    <a:pt x="3685" y="6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66" name="Freeform 53">
              <a:extLst>
                <a:ext uri="{FF2B5EF4-FFF2-40B4-BE49-F238E27FC236}">
                  <a16:creationId xmlns:a16="http://schemas.microsoft.com/office/drawing/2014/main" id="{8087C080-518D-4D1E-AD3B-CB205DC1B09A}"/>
                </a:ext>
              </a:extLst>
            </p:cNvPr>
            <p:cNvSpPr>
              <a:spLocks noEditPoints="1"/>
            </p:cNvSpPr>
            <p:nvPr/>
          </p:nvSpPr>
          <p:spPr bwMode="auto">
            <a:xfrm>
              <a:off x="3767" y="-33"/>
              <a:ext cx="3967" cy="4498"/>
            </a:xfrm>
            <a:custGeom>
              <a:avLst/>
              <a:gdLst>
                <a:gd name="T0" fmla="*/ 2174 w 5360"/>
                <a:gd name="T1" fmla="*/ 5891 h 6078"/>
                <a:gd name="T2" fmla="*/ 1776 w 5360"/>
                <a:gd name="T3" fmla="*/ 5410 h 6078"/>
                <a:gd name="T4" fmla="*/ 1104 w 5360"/>
                <a:gd name="T5" fmla="*/ 4911 h 6078"/>
                <a:gd name="T6" fmla="*/ 230 w 5360"/>
                <a:gd name="T7" fmla="*/ 4335 h 6078"/>
                <a:gd name="T8" fmla="*/ 51 w 5360"/>
                <a:gd name="T9" fmla="*/ 3023 h 6078"/>
                <a:gd name="T10" fmla="*/ 266 w 5360"/>
                <a:gd name="T11" fmla="*/ 2426 h 6078"/>
                <a:gd name="T12" fmla="*/ 642 w 5360"/>
                <a:gd name="T13" fmla="*/ 1516 h 6078"/>
                <a:gd name="T14" fmla="*/ 902 w 5360"/>
                <a:gd name="T15" fmla="*/ 735 h 6078"/>
                <a:gd name="T16" fmla="*/ 1317 w 5360"/>
                <a:gd name="T17" fmla="*/ 632 h 6078"/>
                <a:gd name="T18" fmla="*/ 1866 w 5360"/>
                <a:gd name="T19" fmla="*/ 308 h 6078"/>
                <a:gd name="T20" fmla="*/ 2384 w 5360"/>
                <a:gd name="T21" fmla="*/ 8 h 6078"/>
                <a:gd name="T22" fmla="*/ 3004 w 5360"/>
                <a:gd name="T23" fmla="*/ 376 h 6078"/>
                <a:gd name="T24" fmla="*/ 3339 w 5360"/>
                <a:gd name="T25" fmla="*/ 701 h 6078"/>
                <a:gd name="T26" fmla="*/ 3647 w 5360"/>
                <a:gd name="T27" fmla="*/ 698 h 6078"/>
                <a:gd name="T28" fmla="*/ 4325 w 5360"/>
                <a:gd name="T29" fmla="*/ 884 h 6078"/>
                <a:gd name="T30" fmla="*/ 4566 w 5360"/>
                <a:gd name="T31" fmla="*/ 1619 h 6078"/>
                <a:gd name="T32" fmla="*/ 4988 w 5360"/>
                <a:gd name="T33" fmla="*/ 2318 h 6078"/>
                <a:gd name="T34" fmla="*/ 5357 w 5360"/>
                <a:gd name="T35" fmla="*/ 3227 h 6078"/>
                <a:gd name="T36" fmla="*/ 4936 w 5360"/>
                <a:gd name="T37" fmla="*/ 4152 h 6078"/>
                <a:gd name="T38" fmla="*/ 4747 w 5360"/>
                <a:gd name="T39" fmla="*/ 4410 h 6078"/>
                <a:gd name="T40" fmla="*/ 4143 w 5360"/>
                <a:gd name="T41" fmla="*/ 5039 h 6078"/>
                <a:gd name="T42" fmla="*/ 3081 w 5360"/>
                <a:gd name="T43" fmla="*/ 5922 h 6078"/>
                <a:gd name="T44" fmla="*/ 2615 w 5360"/>
                <a:gd name="T45" fmla="*/ 6077 h 6078"/>
                <a:gd name="T46" fmla="*/ 3647 w 5360"/>
                <a:gd name="T47" fmla="*/ 699 h 6078"/>
                <a:gd name="T48" fmla="*/ 3339 w 5360"/>
                <a:gd name="T49" fmla="*/ 701 h 6078"/>
                <a:gd name="T50" fmla="*/ 3004 w 5360"/>
                <a:gd name="T51" fmla="*/ 377 h 6078"/>
                <a:gd name="T52" fmla="*/ 2384 w 5360"/>
                <a:gd name="T53" fmla="*/ 9 h 6078"/>
                <a:gd name="T54" fmla="*/ 1866 w 5360"/>
                <a:gd name="T55" fmla="*/ 308 h 6078"/>
                <a:gd name="T56" fmla="*/ 1317 w 5360"/>
                <a:gd name="T57" fmla="*/ 633 h 6078"/>
                <a:gd name="T58" fmla="*/ 902 w 5360"/>
                <a:gd name="T59" fmla="*/ 736 h 6078"/>
                <a:gd name="T60" fmla="*/ 643 w 5360"/>
                <a:gd name="T61" fmla="*/ 1516 h 6078"/>
                <a:gd name="T62" fmla="*/ 266 w 5360"/>
                <a:gd name="T63" fmla="*/ 2426 h 6078"/>
                <a:gd name="T64" fmla="*/ 52 w 5360"/>
                <a:gd name="T65" fmla="*/ 3023 h 6078"/>
                <a:gd name="T66" fmla="*/ 230 w 5360"/>
                <a:gd name="T67" fmla="*/ 4334 h 6078"/>
                <a:gd name="T68" fmla="*/ 1104 w 5360"/>
                <a:gd name="T69" fmla="*/ 4910 h 6078"/>
                <a:gd name="T70" fmla="*/ 1776 w 5360"/>
                <a:gd name="T71" fmla="*/ 5409 h 6078"/>
                <a:gd name="T72" fmla="*/ 2174 w 5360"/>
                <a:gd name="T73" fmla="*/ 5890 h 6078"/>
                <a:gd name="T74" fmla="*/ 2646 w 5360"/>
                <a:gd name="T75" fmla="*/ 6076 h 6078"/>
                <a:gd name="T76" fmla="*/ 3567 w 5360"/>
                <a:gd name="T77" fmla="*/ 5545 h 6078"/>
                <a:gd name="T78" fmla="*/ 4188 w 5360"/>
                <a:gd name="T79" fmla="*/ 4999 h 6078"/>
                <a:gd name="T80" fmla="*/ 4804 w 5360"/>
                <a:gd name="T81" fmla="*/ 4326 h 6078"/>
                <a:gd name="T82" fmla="*/ 5277 w 5360"/>
                <a:gd name="T83" fmla="*/ 3613 h 6078"/>
                <a:gd name="T84" fmla="*/ 5289 w 5360"/>
                <a:gd name="T85" fmla="*/ 2828 h 6078"/>
                <a:gd name="T86" fmla="*/ 4737 w 5360"/>
                <a:gd name="T87" fmla="*/ 1947 h 6078"/>
                <a:gd name="T88" fmla="*/ 4499 w 5360"/>
                <a:gd name="T89" fmla="*/ 1350 h 6078"/>
                <a:gd name="T90" fmla="*/ 4067 w 5360"/>
                <a:gd name="T91" fmla="*/ 717 h 6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60" h="6078">
                  <a:moveTo>
                    <a:pt x="2490" y="6064"/>
                  </a:moveTo>
                  <a:cubicBezTo>
                    <a:pt x="2434" y="6051"/>
                    <a:pt x="2378" y="6029"/>
                    <a:pt x="2323" y="5999"/>
                  </a:cubicBezTo>
                  <a:cubicBezTo>
                    <a:pt x="2274" y="5971"/>
                    <a:pt x="2223" y="5935"/>
                    <a:pt x="2174" y="5891"/>
                  </a:cubicBezTo>
                  <a:cubicBezTo>
                    <a:pt x="2093" y="5820"/>
                    <a:pt x="2012" y="5729"/>
                    <a:pt x="1920" y="5605"/>
                  </a:cubicBezTo>
                  <a:cubicBezTo>
                    <a:pt x="1903" y="5582"/>
                    <a:pt x="1886" y="5559"/>
                    <a:pt x="1869" y="5536"/>
                  </a:cubicBezTo>
                  <a:cubicBezTo>
                    <a:pt x="1839" y="5494"/>
                    <a:pt x="1808" y="5451"/>
                    <a:pt x="1776" y="5410"/>
                  </a:cubicBezTo>
                  <a:cubicBezTo>
                    <a:pt x="1688" y="5295"/>
                    <a:pt x="1567" y="5152"/>
                    <a:pt x="1410" y="5053"/>
                  </a:cubicBezTo>
                  <a:cubicBezTo>
                    <a:pt x="1316" y="4994"/>
                    <a:pt x="1213" y="4953"/>
                    <a:pt x="1113" y="4914"/>
                  </a:cubicBezTo>
                  <a:cubicBezTo>
                    <a:pt x="1104" y="4911"/>
                    <a:pt x="1104" y="4911"/>
                    <a:pt x="1104" y="4911"/>
                  </a:cubicBezTo>
                  <a:cubicBezTo>
                    <a:pt x="913" y="4836"/>
                    <a:pt x="756" y="4760"/>
                    <a:pt x="624" y="4678"/>
                  </a:cubicBezTo>
                  <a:cubicBezTo>
                    <a:pt x="544" y="4629"/>
                    <a:pt x="472" y="4577"/>
                    <a:pt x="409" y="4523"/>
                  </a:cubicBezTo>
                  <a:cubicBezTo>
                    <a:pt x="340" y="4464"/>
                    <a:pt x="280" y="4401"/>
                    <a:pt x="230" y="4335"/>
                  </a:cubicBezTo>
                  <a:cubicBezTo>
                    <a:pt x="173" y="4260"/>
                    <a:pt x="128" y="4180"/>
                    <a:pt x="95" y="4096"/>
                  </a:cubicBezTo>
                  <a:cubicBezTo>
                    <a:pt x="27" y="3921"/>
                    <a:pt x="14" y="3733"/>
                    <a:pt x="8" y="3570"/>
                  </a:cubicBezTo>
                  <a:cubicBezTo>
                    <a:pt x="0" y="3368"/>
                    <a:pt x="15" y="3184"/>
                    <a:pt x="51" y="3023"/>
                  </a:cubicBezTo>
                  <a:cubicBezTo>
                    <a:pt x="78" y="2904"/>
                    <a:pt x="125" y="2790"/>
                    <a:pt x="171" y="2679"/>
                  </a:cubicBezTo>
                  <a:cubicBezTo>
                    <a:pt x="201" y="2605"/>
                    <a:pt x="230" y="2535"/>
                    <a:pt x="252" y="2466"/>
                  </a:cubicBezTo>
                  <a:cubicBezTo>
                    <a:pt x="256" y="2452"/>
                    <a:pt x="261" y="2438"/>
                    <a:pt x="266" y="2426"/>
                  </a:cubicBezTo>
                  <a:cubicBezTo>
                    <a:pt x="305" y="2312"/>
                    <a:pt x="383" y="2221"/>
                    <a:pt x="465" y="2125"/>
                  </a:cubicBezTo>
                  <a:cubicBezTo>
                    <a:pt x="495" y="2090"/>
                    <a:pt x="527" y="2053"/>
                    <a:pt x="556" y="2015"/>
                  </a:cubicBezTo>
                  <a:cubicBezTo>
                    <a:pt x="641" y="1905"/>
                    <a:pt x="641" y="1698"/>
                    <a:pt x="642" y="1516"/>
                  </a:cubicBezTo>
                  <a:cubicBezTo>
                    <a:pt x="642" y="1419"/>
                    <a:pt x="642" y="1328"/>
                    <a:pt x="655" y="1263"/>
                  </a:cubicBezTo>
                  <a:cubicBezTo>
                    <a:pt x="670" y="1189"/>
                    <a:pt x="694" y="1079"/>
                    <a:pt x="737" y="977"/>
                  </a:cubicBezTo>
                  <a:cubicBezTo>
                    <a:pt x="779" y="876"/>
                    <a:pt x="833" y="797"/>
                    <a:pt x="902" y="735"/>
                  </a:cubicBezTo>
                  <a:cubicBezTo>
                    <a:pt x="980" y="665"/>
                    <a:pt x="1070" y="624"/>
                    <a:pt x="1155" y="621"/>
                  </a:cubicBezTo>
                  <a:cubicBezTo>
                    <a:pt x="1187" y="619"/>
                    <a:pt x="1219" y="623"/>
                    <a:pt x="1250" y="627"/>
                  </a:cubicBezTo>
                  <a:cubicBezTo>
                    <a:pt x="1272" y="629"/>
                    <a:pt x="1295" y="631"/>
                    <a:pt x="1317" y="632"/>
                  </a:cubicBezTo>
                  <a:cubicBezTo>
                    <a:pt x="1346" y="633"/>
                    <a:pt x="1375" y="631"/>
                    <a:pt x="1404" y="626"/>
                  </a:cubicBezTo>
                  <a:cubicBezTo>
                    <a:pt x="1483" y="611"/>
                    <a:pt x="1564" y="571"/>
                    <a:pt x="1653" y="504"/>
                  </a:cubicBezTo>
                  <a:cubicBezTo>
                    <a:pt x="1730" y="445"/>
                    <a:pt x="1802" y="372"/>
                    <a:pt x="1866" y="308"/>
                  </a:cubicBezTo>
                  <a:cubicBezTo>
                    <a:pt x="1868" y="306"/>
                    <a:pt x="1868" y="306"/>
                    <a:pt x="1868" y="306"/>
                  </a:cubicBezTo>
                  <a:cubicBezTo>
                    <a:pt x="1935" y="239"/>
                    <a:pt x="2016" y="162"/>
                    <a:pt x="2104" y="106"/>
                  </a:cubicBezTo>
                  <a:cubicBezTo>
                    <a:pt x="2195" y="48"/>
                    <a:pt x="2287" y="16"/>
                    <a:pt x="2384" y="8"/>
                  </a:cubicBezTo>
                  <a:cubicBezTo>
                    <a:pt x="2484" y="0"/>
                    <a:pt x="2598" y="28"/>
                    <a:pt x="2706" y="85"/>
                  </a:cubicBezTo>
                  <a:cubicBezTo>
                    <a:pt x="2811" y="141"/>
                    <a:pt x="2903" y="222"/>
                    <a:pt x="2964" y="312"/>
                  </a:cubicBezTo>
                  <a:cubicBezTo>
                    <a:pt x="2977" y="331"/>
                    <a:pt x="2990" y="352"/>
                    <a:pt x="3004" y="376"/>
                  </a:cubicBezTo>
                  <a:cubicBezTo>
                    <a:pt x="3013" y="392"/>
                    <a:pt x="3022" y="407"/>
                    <a:pt x="3030" y="423"/>
                  </a:cubicBezTo>
                  <a:cubicBezTo>
                    <a:pt x="3076" y="506"/>
                    <a:pt x="3120" y="585"/>
                    <a:pt x="3203" y="642"/>
                  </a:cubicBezTo>
                  <a:cubicBezTo>
                    <a:pt x="3241" y="669"/>
                    <a:pt x="3287" y="689"/>
                    <a:pt x="3339" y="701"/>
                  </a:cubicBezTo>
                  <a:cubicBezTo>
                    <a:pt x="3385" y="711"/>
                    <a:pt x="3435" y="716"/>
                    <a:pt x="3487" y="715"/>
                  </a:cubicBezTo>
                  <a:cubicBezTo>
                    <a:pt x="3533" y="713"/>
                    <a:pt x="3577" y="708"/>
                    <a:pt x="3615" y="702"/>
                  </a:cubicBezTo>
                  <a:cubicBezTo>
                    <a:pt x="3625" y="701"/>
                    <a:pt x="3636" y="699"/>
                    <a:pt x="3647" y="698"/>
                  </a:cubicBezTo>
                  <a:cubicBezTo>
                    <a:pt x="3684" y="692"/>
                    <a:pt x="3724" y="687"/>
                    <a:pt x="3762" y="684"/>
                  </a:cubicBezTo>
                  <a:cubicBezTo>
                    <a:pt x="3869" y="675"/>
                    <a:pt x="3975" y="687"/>
                    <a:pt x="4067" y="716"/>
                  </a:cubicBezTo>
                  <a:cubicBezTo>
                    <a:pt x="4174" y="750"/>
                    <a:pt x="4260" y="807"/>
                    <a:pt x="4325" y="884"/>
                  </a:cubicBezTo>
                  <a:cubicBezTo>
                    <a:pt x="4374" y="942"/>
                    <a:pt x="4411" y="1013"/>
                    <a:pt x="4440" y="1102"/>
                  </a:cubicBezTo>
                  <a:cubicBezTo>
                    <a:pt x="4466" y="1181"/>
                    <a:pt x="4483" y="1267"/>
                    <a:pt x="4500" y="1350"/>
                  </a:cubicBezTo>
                  <a:cubicBezTo>
                    <a:pt x="4518" y="1440"/>
                    <a:pt x="4536" y="1533"/>
                    <a:pt x="4566" y="1619"/>
                  </a:cubicBezTo>
                  <a:cubicBezTo>
                    <a:pt x="4577" y="1649"/>
                    <a:pt x="4589" y="1680"/>
                    <a:pt x="4603" y="1710"/>
                  </a:cubicBezTo>
                  <a:cubicBezTo>
                    <a:pt x="4641" y="1794"/>
                    <a:pt x="4688" y="1870"/>
                    <a:pt x="4738" y="1947"/>
                  </a:cubicBezTo>
                  <a:cubicBezTo>
                    <a:pt x="4815" y="2066"/>
                    <a:pt x="4899" y="2191"/>
                    <a:pt x="4988" y="2318"/>
                  </a:cubicBezTo>
                  <a:cubicBezTo>
                    <a:pt x="4997" y="2331"/>
                    <a:pt x="5005" y="2344"/>
                    <a:pt x="5014" y="2356"/>
                  </a:cubicBezTo>
                  <a:cubicBezTo>
                    <a:pt x="5118" y="2504"/>
                    <a:pt x="5226" y="2658"/>
                    <a:pt x="5290" y="2828"/>
                  </a:cubicBezTo>
                  <a:cubicBezTo>
                    <a:pt x="5338" y="2954"/>
                    <a:pt x="5360" y="3088"/>
                    <a:pt x="5357" y="3227"/>
                  </a:cubicBezTo>
                  <a:cubicBezTo>
                    <a:pt x="5355" y="3293"/>
                    <a:pt x="5348" y="3360"/>
                    <a:pt x="5334" y="3425"/>
                  </a:cubicBezTo>
                  <a:cubicBezTo>
                    <a:pt x="5321" y="3489"/>
                    <a:pt x="5302" y="3552"/>
                    <a:pt x="5278" y="3613"/>
                  </a:cubicBezTo>
                  <a:cubicBezTo>
                    <a:pt x="5198" y="3811"/>
                    <a:pt x="5065" y="3984"/>
                    <a:pt x="4936" y="4152"/>
                  </a:cubicBezTo>
                  <a:cubicBezTo>
                    <a:pt x="4909" y="4186"/>
                    <a:pt x="4882" y="4222"/>
                    <a:pt x="4856" y="4257"/>
                  </a:cubicBezTo>
                  <a:cubicBezTo>
                    <a:pt x="4837" y="4282"/>
                    <a:pt x="4820" y="4305"/>
                    <a:pt x="4805" y="4327"/>
                  </a:cubicBezTo>
                  <a:cubicBezTo>
                    <a:pt x="4785" y="4355"/>
                    <a:pt x="4766" y="4383"/>
                    <a:pt x="4747" y="4410"/>
                  </a:cubicBezTo>
                  <a:cubicBezTo>
                    <a:pt x="4715" y="4458"/>
                    <a:pt x="4684" y="4503"/>
                    <a:pt x="4650" y="4548"/>
                  </a:cubicBezTo>
                  <a:cubicBezTo>
                    <a:pt x="4524" y="4712"/>
                    <a:pt x="4353" y="4858"/>
                    <a:pt x="4189" y="4999"/>
                  </a:cubicBezTo>
                  <a:cubicBezTo>
                    <a:pt x="4173" y="5013"/>
                    <a:pt x="4158" y="5026"/>
                    <a:pt x="4143" y="5039"/>
                  </a:cubicBezTo>
                  <a:cubicBezTo>
                    <a:pt x="4030" y="5137"/>
                    <a:pt x="3916" y="5238"/>
                    <a:pt x="3806" y="5335"/>
                  </a:cubicBezTo>
                  <a:cubicBezTo>
                    <a:pt x="3728" y="5404"/>
                    <a:pt x="3647" y="5476"/>
                    <a:pt x="3568" y="5545"/>
                  </a:cubicBezTo>
                  <a:cubicBezTo>
                    <a:pt x="3410" y="5683"/>
                    <a:pt x="3254" y="5815"/>
                    <a:pt x="3081" y="5922"/>
                  </a:cubicBezTo>
                  <a:cubicBezTo>
                    <a:pt x="2981" y="5983"/>
                    <a:pt x="2888" y="6026"/>
                    <a:pt x="2798" y="6051"/>
                  </a:cubicBezTo>
                  <a:cubicBezTo>
                    <a:pt x="2746" y="6065"/>
                    <a:pt x="2695" y="6074"/>
                    <a:pt x="2646" y="6076"/>
                  </a:cubicBezTo>
                  <a:cubicBezTo>
                    <a:pt x="2636" y="6077"/>
                    <a:pt x="2625" y="6077"/>
                    <a:pt x="2615" y="6077"/>
                  </a:cubicBezTo>
                  <a:cubicBezTo>
                    <a:pt x="2572" y="6077"/>
                    <a:pt x="2530" y="6073"/>
                    <a:pt x="2490" y="6064"/>
                  </a:cubicBezTo>
                  <a:moveTo>
                    <a:pt x="3762" y="685"/>
                  </a:moveTo>
                  <a:cubicBezTo>
                    <a:pt x="3724" y="688"/>
                    <a:pt x="3685" y="693"/>
                    <a:pt x="3647" y="699"/>
                  </a:cubicBezTo>
                  <a:cubicBezTo>
                    <a:pt x="3636" y="700"/>
                    <a:pt x="3626" y="702"/>
                    <a:pt x="3615" y="703"/>
                  </a:cubicBezTo>
                  <a:cubicBezTo>
                    <a:pt x="3577" y="708"/>
                    <a:pt x="3533" y="714"/>
                    <a:pt x="3487" y="715"/>
                  </a:cubicBezTo>
                  <a:cubicBezTo>
                    <a:pt x="3435" y="717"/>
                    <a:pt x="3385" y="712"/>
                    <a:pt x="3339" y="701"/>
                  </a:cubicBezTo>
                  <a:cubicBezTo>
                    <a:pt x="3287" y="689"/>
                    <a:pt x="3241" y="670"/>
                    <a:pt x="3202" y="643"/>
                  </a:cubicBezTo>
                  <a:cubicBezTo>
                    <a:pt x="3119" y="585"/>
                    <a:pt x="3075" y="506"/>
                    <a:pt x="3029" y="423"/>
                  </a:cubicBezTo>
                  <a:cubicBezTo>
                    <a:pt x="3021" y="408"/>
                    <a:pt x="3012" y="392"/>
                    <a:pt x="3004" y="377"/>
                  </a:cubicBezTo>
                  <a:cubicBezTo>
                    <a:pt x="2989" y="352"/>
                    <a:pt x="2976" y="331"/>
                    <a:pt x="2963" y="312"/>
                  </a:cubicBezTo>
                  <a:cubicBezTo>
                    <a:pt x="2902" y="222"/>
                    <a:pt x="2811" y="142"/>
                    <a:pt x="2705" y="86"/>
                  </a:cubicBezTo>
                  <a:cubicBezTo>
                    <a:pt x="2598" y="28"/>
                    <a:pt x="2483" y="1"/>
                    <a:pt x="2384" y="9"/>
                  </a:cubicBezTo>
                  <a:cubicBezTo>
                    <a:pt x="2287" y="17"/>
                    <a:pt x="2195" y="49"/>
                    <a:pt x="2104" y="107"/>
                  </a:cubicBezTo>
                  <a:cubicBezTo>
                    <a:pt x="2016" y="163"/>
                    <a:pt x="1935" y="239"/>
                    <a:pt x="1868" y="306"/>
                  </a:cubicBezTo>
                  <a:cubicBezTo>
                    <a:pt x="1866" y="308"/>
                    <a:pt x="1866" y="308"/>
                    <a:pt x="1866" y="308"/>
                  </a:cubicBezTo>
                  <a:cubicBezTo>
                    <a:pt x="1803" y="372"/>
                    <a:pt x="1730" y="445"/>
                    <a:pt x="1653" y="504"/>
                  </a:cubicBezTo>
                  <a:cubicBezTo>
                    <a:pt x="1565" y="572"/>
                    <a:pt x="1483" y="612"/>
                    <a:pt x="1404" y="627"/>
                  </a:cubicBezTo>
                  <a:cubicBezTo>
                    <a:pt x="1376" y="632"/>
                    <a:pt x="1346" y="634"/>
                    <a:pt x="1317" y="633"/>
                  </a:cubicBezTo>
                  <a:cubicBezTo>
                    <a:pt x="1295" y="632"/>
                    <a:pt x="1272" y="630"/>
                    <a:pt x="1250" y="627"/>
                  </a:cubicBezTo>
                  <a:cubicBezTo>
                    <a:pt x="1219" y="624"/>
                    <a:pt x="1187" y="620"/>
                    <a:pt x="1155" y="621"/>
                  </a:cubicBezTo>
                  <a:cubicBezTo>
                    <a:pt x="1070" y="625"/>
                    <a:pt x="980" y="665"/>
                    <a:pt x="902" y="736"/>
                  </a:cubicBezTo>
                  <a:cubicBezTo>
                    <a:pt x="834" y="797"/>
                    <a:pt x="780" y="876"/>
                    <a:pt x="737" y="977"/>
                  </a:cubicBezTo>
                  <a:cubicBezTo>
                    <a:pt x="717" y="1026"/>
                    <a:pt x="686" y="1108"/>
                    <a:pt x="656" y="1263"/>
                  </a:cubicBezTo>
                  <a:cubicBezTo>
                    <a:pt x="643" y="1328"/>
                    <a:pt x="643" y="1419"/>
                    <a:pt x="643" y="1516"/>
                  </a:cubicBezTo>
                  <a:cubicBezTo>
                    <a:pt x="642" y="1698"/>
                    <a:pt x="642" y="1906"/>
                    <a:pt x="557" y="2015"/>
                  </a:cubicBezTo>
                  <a:cubicBezTo>
                    <a:pt x="527" y="2053"/>
                    <a:pt x="496" y="2090"/>
                    <a:pt x="466" y="2126"/>
                  </a:cubicBezTo>
                  <a:cubicBezTo>
                    <a:pt x="384" y="2222"/>
                    <a:pt x="306" y="2312"/>
                    <a:pt x="266" y="2426"/>
                  </a:cubicBezTo>
                  <a:cubicBezTo>
                    <a:pt x="262" y="2439"/>
                    <a:pt x="257" y="2452"/>
                    <a:pt x="253" y="2466"/>
                  </a:cubicBezTo>
                  <a:cubicBezTo>
                    <a:pt x="231" y="2535"/>
                    <a:pt x="202" y="2605"/>
                    <a:pt x="172" y="2679"/>
                  </a:cubicBezTo>
                  <a:cubicBezTo>
                    <a:pt x="126" y="2790"/>
                    <a:pt x="79" y="2905"/>
                    <a:pt x="52" y="3023"/>
                  </a:cubicBezTo>
                  <a:cubicBezTo>
                    <a:pt x="15" y="3184"/>
                    <a:pt x="1" y="3368"/>
                    <a:pt x="8" y="3570"/>
                  </a:cubicBezTo>
                  <a:cubicBezTo>
                    <a:pt x="15" y="3733"/>
                    <a:pt x="28" y="3921"/>
                    <a:pt x="96" y="4096"/>
                  </a:cubicBezTo>
                  <a:cubicBezTo>
                    <a:pt x="128" y="4180"/>
                    <a:pt x="174" y="4260"/>
                    <a:pt x="230" y="4334"/>
                  </a:cubicBezTo>
                  <a:cubicBezTo>
                    <a:pt x="280" y="4400"/>
                    <a:pt x="341" y="4463"/>
                    <a:pt x="409" y="4522"/>
                  </a:cubicBezTo>
                  <a:cubicBezTo>
                    <a:pt x="472" y="4576"/>
                    <a:pt x="545" y="4629"/>
                    <a:pt x="624" y="4678"/>
                  </a:cubicBezTo>
                  <a:cubicBezTo>
                    <a:pt x="756" y="4759"/>
                    <a:pt x="913" y="4835"/>
                    <a:pt x="1104" y="4910"/>
                  </a:cubicBezTo>
                  <a:cubicBezTo>
                    <a:pt x="1113" y="4913"/>
                    <a:pt x="1113" y="4913"/>
                    <a:pt x="1113" y="4913"/>
                  </a:cubicBezTo>
                  <a:cubicBezTo>
                    <a:pt x="1213" y="4953"/>
                    <a:pt x="1317" y="4993"/>
                    <a:pt x="1411" y="5052"/>
                  </a:cubicBezTo>
                  <a:cubicBezTo>
                    <a:pt x="1568" y="5151"/>
                    <a:pt x="1689" y="5295"/>
                    <a:pt x="1776" y="5409"/>
                  </a:cubicBezTo>
                  <a:cubicBezTo>
                    <a:pt x="1808" y="5451"/>
                    <a:pt x="1840" y="5494"/>
                    <a:pt x="1870" y="5535"/>
                  </a:cubicBezTo>
                  <a:cubicBezTo>
                    <a:pt x="1887" y="5558"/>
                    <a:pt x="1904" y="5582"/>
                    <a:pt x="1921" y="5604"/>
                  </a:cubicBezTo>
                  <a:cubicBezTo>
                    <a:pt x="2013" y="5729"/>
                    <a:pt x="2094" y="5819"/>
                    <a:pt x="2174" y="5890"/>
                  </a:cubicBezTo>
                  <a:cubicBezTo>
                    <a:pt x="2224" y="5934"/>
                    <a:pt x="2274" y="5970"/>
                    <a:pt x="2324" y="5998"/>
                  </a:cubicBezTo>
                  <a:cubicBezTo>
                    <a:pt x="2378" y="6029"/>
                    <a:pt x="2434" y="6050"/>
                    <a:pt x="2490" y="6063"/>
                  </a:cubicBezTo>
                  <a:cubicBezTo>
                    <a:pt x="2540" y="6074"/>
                    <a:pt x="2593" y="6078"/>
                    <a:pt x="2646" y="6076"/>
                  </a:cubicBezTo>
                  <a:cubicBezTo>
                    <a:pt x="2695" y="6073"/>
                    <a:pt x="2746" y="6064"/>
                    <a:pt x="2798" y="6050"/>
                  </a:cubicBezTo>
                  <a:cubicBezTo>
                    <a:pt x="2888" y="6025"/>
                    <a:pt x="2980" y="5983"/>
                    <a:pt x="3081" y="5921"/>
                  </a:cubicBezTo>
                  <a:cubicBezTo>
                    <a:pt x="3254" y="5815"/>
                    <a:pt x="3410" y="5682"/>
                    <a:pt x="3567" y="5545"/>
                  </a:cubicBezTo>
                  <a:cubicBezTo>
                    <a:pt x="3647" y="5475"/>
                    <a:pt x="3727" y="5404"/>
                    <a:pt x="3805" y="5335"/>
                  </a:cubicBezTo>
                  <a:cubicBezTo>
                    <a:pt x="3915" y="5237"/>
                    <a:pt x="4029" y="5136"/>
                    <a:pt x="4142" y="5039"/>
                  </a:cubicBezTo>
                  <a:cubicBezTo>
                    <a:pt x="4157" y="5025"/>
                    <a:pt x="4173" y="5012"/>
                    <a:pt x="4188" y="4999"/>
                  </a:cubicBezTo>
                  <a:cubicBezTo>
                    <a:pt x="4353" y="4858"/>
                    <a:pt x="4523" y="4712"/>
                    <a:pt x="4649" y="4547"/>
                  </a:cubicBezTo>
                  <a:cubicBezTo>
                    <a:pt x="4684" y="4502"/>
                    <a:pt x="4714" y="4457"/>
                    <a:pt x="4747" y="4409"/>
                  </a:cubicBezTo>
                  <a:cubicBezTo>
                    <a:pt x="4765" y="4382"/>
                    <a:pt x="4784" y="4354"/>
                    <a:pt x="4804" y="4326"/>
                  </a:cubicBezTo>
                  <a:cubicBezTo>
                    <a:pt x="4819" y="4304"/>
                    <a:pt x="4836" y="4281"/>
                    <a:pt x="4855" y="4256"/>
                  </a:cubicBezTo>
                  <a:cubicBezTo>
                    <a:pt x="4881" y="4221"/>
                    <a:pt x="4909" y="4186"/>
                    <a:pt x="4935" y="4151"/>
                  </a:cubicBezTo>
                  <a:cubicBezTo>
                    <a:pt x="5064" y="3984"/>
                    <a:pt x="5198" y="3810"/>
                    <a:pt x="5277" y="3613"/>
                  </a:cubicBezTo>
                  <a:cubicBezTo>
                    <a:pt x="5301" y="3552"/>
                    <a:pt x="5320" y="3489"/>
                    <a:pt x="5333" y="3425"/>
                  </a:cubicBezTo>
                  <a:cubicBezTo>
                    <a:pt x="5347" y="3359"/>
                    <a:pt x="5355" y="3293"/>
                    <a:pt x="5356" y="3227"/>
                  </a:cubicBezTo>
                  <a:cubicBezTo>
                    <a:pt x="5360" y="3088"/>
                    <a:pt x="5337" y="2954"/>
                    <a:pt x="5289" y="2828"/>
                  </a:cubicBezTo>
                  <a:cubicBezTo>
                    <a:pt x="5225" y="2658"/>
                    <a:pt x="5118" y="2505"/>
                    <a:pt x="5014" y="2357"/>
                  </a:cubicBezTo>
                  <a:cubicBezTo>
                    <a:pt x="5005" y="2344"/>
                    <a:pt x="4996" y="2331"/>
                    <a:pt x="4987" y="2319"/>
                  </a:cubicBezTo>
                  <a:cubicBezTo>
                    <a:pt x="4899" y="2192"/>
                    <a:pt x="4814" y="2067"/>
                    <a:pt x="4737" y="1947"/>
                  </a:cubicBezTo>
                  <a:cubicBezTo>
                    <a:pt x="4688" y="1870"/>
                    <a:pt x="4640" y="1794"/>
                    <a:pt x="4602" y="1710"/>
                  </a:cubicBezTo>
                  <a:cubicBezTo>
                    <a:pt x="4588" y="1680"/>
                    <a:pt x="4576" y="1649"/>
                    <a:pt x="4565" y="1619"/>
                  </a:cubicBezTo>
                  <a:cubicBezTo>
                    <a:pt x="4536" y="1533"/>
                    <a:pt x="4517" y="1440"/>
                    <a:pt x="4499" y="1350"/>
                  </a:cubicBezTo>
                  <a:cubicBezTo>
                    <a:pt x="4483" y="1267"/>
                    <a:pt x="4465" y="1181"/>
                    <a:pt x="4440" y="1102"/>
                  </a:cubicBezTo>
                  <a:cubicBezTo>
                    <a:pt x="4410" y="1013"/>
                    <a:pt x="4373" y="942"/>
                    <a:pt x="4325" y="885"/>
                  </a:cubicBezTo>
                  <a:cubicBezTo>
                    <a:pt x="4260" y="807"/>
                    <a:pt x="4173" y="751"/>
                    <a:pt x="4067" y="717"/>
                  </a:cubicBezTo>
                  <a:cubicBezTo>
                    <a:pt x="3994" y="694"/>
                    <a:pt x="3914" y="682"/>
                    <a:pt x="3831" y="682"/>
                  </a:cubicBezTo>
                  <a:cubicBezTo>
                    <a:pt x="3808" y="682"/>
                    <a:pt x="3785" y="683"/>
                    <a:pt x="3762" y="68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67" name="Freeform 54">
              <a:extLst>
                <a:ext uri="{FF2B5EF4-FFF2-40B4-BE49-F238E27FC236}">
                  <a16:creationId xmlns:a16="http://schemas.microsoft.com/office/drawing/2014/main" id="{FA8DB8EC-279F-4FF8-B4C1-96D2E0E39E9A}"/>
                </a:ext>
              </a:extLst>
            </p:cNvPr>
            <p:cNvSpPr>
              <a:spLocks noEditPoints="1"/>
            </p:cNvSpPr>
            <p:nvPr/>
          </p:nvSpPr>
          <p:spPr bwMode="auto">
            <a:xfrm>
              <a:off x="3738" y="-47"/>
              <a:ext cx="4023" cy="4525"/>
            </a:xfrm>
            <a:custGeom>
              <a:avLst/>
              <a:gdLst>
                <a:gd name="T0" fmla="*/ 2189 w 5436"/>
                <a:gd name="T1" fmla="*/ 5916 h 6114"/>
                <a:gd name="T2" fmla="*/ 1788 w 5436"/>
                <a:gd name="T3" fmla="*/ 5434 h 6114"/>
                <a:gd name="T4" fmla="*/ 637 w 5436"/>
                <a:gd name="T5" fmla="*/ 4705 h 6114"/>
                <a:gd name="T6" fmla="*/ 106 w 5436"/>
                <a:gd name="T7" fmla="*/ 4135 h 6114"/>
                <a:gd name="T8" fmla="*/ 47 w 5436"/>
                <a:gd name="T9" fmla="*/ 3072 h 6114"/>
                <a:gd name="T10" fmla="*/ 262 w 5436"/>
                <a:gd name="T11" fmla="*/ 2427 h 6114"/>
                <a:gd name="T12" fmla="*/ 654 w 5436"/>
                <a:gd name="T13" fmla="*/ 1489 h 6114"/>
                <a:gd name="T14" fmla="*/ 940 w 5436"/>
                <a:gd name="T15" fmla="*/ 721 h 6114"/>
                <a:gd name="T16" fmla="*/ 1359 w 5436"/>
                <a:gd name="T17" fmla="*/ 608 h 6114"/>
                <a:gd name="T18" fmla="*/ 1914 w 5436"/>
                <a:gd name="T19" fmla="*/ 274 h 6114"/>
                <a:gd name="T20" fmla="*/ 2606 w 5436"/>
                <a:gd name="T21" fmla="*/ 22 h 6114"/>
                <a:gd name="T22" fmla="*/ 3070 w 5436"/>
                <a:gd name="T23" fmla="*/ 368 h 6114"/>
                <a:gd name="T24" fmla="*/ 3556 w 5436"/>
                <a:gd name="T25" fmla="*/ 692 h 6114"/>
                <a:gd name="T26" fmla="*/ 3718 w 5436"/>
                <a:gd name="T27" fmla="*/ 680 h 6114"/>
                <a:gd name="T28" fmla="*/ 4394 w 5436"/>
                <a:gd name="T29" fmla="*/ 885 h 6114"/>
                <a:gd name="T30" fmla="*/ 4625 w 5436"/>
                <a:gd name="T31" fmla="*/ 1621 h 6114"/>
                <a:gd name="T32" fmla="*/ 5067 w 5436"/>
                <a:gd name="T33" fmla="*/ 2300 h 6114"/>
                <a:gd name="T34" fmla="*/ 5421 w 5436"/>
                <a:gd name="T35" fmla="*/ 3010 h 6114"/>
                <a:gd name="T36" fmla="*/ 5344 w 5436"/>
                <a:gd name="T37" fmla="*/ 3606 h 6114"/>
                <a:gd name="T38" fmla="*/ 4855 w 5436"/>
                <a:gd name="T39" fmla="*/ 4326 h 6114"/>
                <a:gd name="T40" fmla="*/ 4214 w 5436"/>
                <a:gd name="T41" fmla="*/ 5056 h 6114"/>
                <a:gd name="T42" fmla="*/ 3613 w 5436"/>
                <a:gd name="T43" fmla="*/ 5581 h 6114"/>
                <a:gd name="T44" fmla="*/ 2643 w 5436"/>
                <a:gd name="T45" fmla="*/ 6108 h 6114"/>
                <a:gd name="T46" fmla="*/ 3718 w 5436"/>
                <a:gd name="T47" fmla="*/ 681 h 6114"/>
                <a:gd name="T48" fmla="*/ 3279 w 5436"/>
                <a:gd name="T49" fmla="*/ 622 h 6114"/>
                <a:gd name="T50" fmla="*/ 3027 w 5436"/>
                <a:gd name="T51" fmla="*/ 307 h 6114"/>
                <a:gd name="T52" fmla="*/ 2446 w 5436"/>
                <a:gd name="T53" fmla="*/ 3 h 6114"/>
                <a:gd name="T54" fmla="*/ 1882 w 5436"/>
                <a:gd name="T55" fmla="*/ 305 h 6114"/>
                <a:gd name="T56" fmla="*/ 1353 w 5436"/>
                <a:gd name="T57" fmla="*/ 609 h 6114"/>
                <a:gd name="T58" fmla="*/ 941 w 5436"/>
                <a:gd name="T59" fmla="*/ 721 h 6114"/>
                <a:gd name="T60" fmla="*/ 655 w 5436"/>
                <a:gd name="T61" fmla="*/ 1489 h 6114"/>
                <a:gd name="T62" fmla="*/ 262 w 5436"/>
                <a:gd name="T63" fmla="*/ 2427 h 6114"/>
                <a:gd name="T64" fmla="*/ 48 w 5436"/>
                <a:gd name="T65" fmla="*/ 3073 h 6114"/>
                <a:gd name="T66" fmla="*/ 106 w 5436"/>
                <a:gd name="T67" fmla="*/ 4134 h 6114"/>
                <a:gd name="T68" fmla="*/ 637 w 5436"/>
                <a:gd name="T69" fmla="*/ 4704 h 6114"/>
                <a:gd name="T70" fmla="*/ 1789 w 5436"/>
                <a:gd name="T71" fmla="*/ 5434 h 6114"/>
                <a:gd name="T72" fmla="*/ 2189 w 5436"/>
                <a:gd name="T73" fmla="*/ 5915 h 6114"/>
                <a:gd name="T74" fmla="*/ 2819 w 5436"/>
                <a:gd name="T75" fmla="*/ 6084 h 6114"/>
                <a:gd name="T76" fmla="*/ 4036 w 5436"/>
                <a:gd name="T77" fmla="*/ 5211 h 6114"/>
                <a:gd name="T78" fmla="*/ 4706 w 5436"/>
                <a:gd name="T79" fmla="*/ 4556 h 6114"/>
                <a:gd name="T80" fmla="*/ 4905 w 5436"/>
                <a:gd name="T81" fmla="*/ 4254 h 6114"/>
                <a:gd name="T82" fmla="*/ 5405 w 5436"/>
                <a:gd name="T83" fmla="*/ 3415 h 6114"/>
                <a:gd name="T84" fmla="*/ 5368 w 5436"/>
                <a:gd name="T85" fmla="*/ 2808 h 6114"/>
                <a:gd name="T86" fmla="*/ 4808 w 5436"/>
                <a:gd name="T87" fmla="*/ 1938 h 6114"/>
                <a:gd name="T88" fmla="*/ 4552 w 5436"/>
                <a:gd name="T89" fmla="*/ 1330 h 6114"/>
                <a:gd name="T90" fmla="*/ 4142 w 5436"/>
                <a:gd name="T91" fmla="*/ 711 h 6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36" h="6114">
                  <a:moveTo>
                    <a:pt x="2505" y="6092"/>
                  </a:moveTo>
                  <a:cubicBezTo>
                    <a:pt x="2449" y="6079"/>
                    <a:pt x="2393" y="6056"/>
                    <a:pt x="2338" y="6025"/>
                  </a:cubicBezTo>
                  <a:cubicBezTo>
                    <a:pt x="2289" y="5996"/>
                    <a:pt x="2239" y="5960"/>
                    <a:pt x="2189" y="5916"/>
                  </a:cubicBezTo>
                  <a:cubicBezTo>
                    <a:pt x="2109" y="5845"/>
                    <a:pt x="2028" y="5754"/>
                    <a:pt x="1934" y="5629"/>
                  </a:cubicBezTo>
                  <a:cubicBezTo>
                    <a:pt x="1918" y="5608"/>
                    <a:pt x="1902" y="5586"/>
                    <a:pt x="1886" y="5565"/>
                  </a:cubicBezTo>
                  <a:cubicBezTo>
                    <a:pt x="1855" y="5522"/>
                    <a:pt x="1822" y="5477"/>
                    <a:pt x="1788" y="5434"/>
                  </a:cubicBezTo>
                  <a:cubicBezTo>
                    <a:pt x="1700" y="5321"/>
                    <a:pt x="1579" y="5179"/>
                    <a:pt x="1420" y="5078"/>
                  </a:cubicBezTo>
                  <a:cubicBezTo>
                    <a:pt x="1323" y="5017"/>
                    <a:pt x="1216" y="4975"/>
                    <a:pt x="1113" y="4934"/>
                  </a:cubicBezTo>
                  <a:cubicBezTo>
                    <a:pt x="918" y="4856"/>
                    <a:pt x="767" y="4784"/>
                    <a:pt x="637" y="4705"/>
                  </a:cubicBezTo>
                  <a:cubicBezTo>
                    <a:pt x="557" y="4657"/>
                    <a:pt x="485" y="4606"/>
                    <a:pt x="422" y="4553"/>
                  </a:cubicBezTo>
                  <a:cubicBezTo>
                    <a:pt x="353" y="4495"/>
                    <a:pt x="293" y="4433"/>
                    <a:pt x="242" y="4369"/>
                  </a:cubicBezTo>
                  <a:cubicBezTo>
                    <a:pt x="185" y="4296"/>
                    <a:pt x="139" y="4217"/>
                    <a:pt x="106" y="4135"/>
                  </a:cubicBezTo>
                  <a:cubicBezTo>
                    <a:pt x="74" y="4058"/>
                    <a:pt x="52" y="3975"/>
                    <a:pt x="36" y="3879"/>
                  </a:cubicBezTo>
                  <a:cubicBezTo>
                    <a:pt x="28" y="3829"/>
                    <a:pt x="18" y="3755"/>
                    <a:pt x="11" y="3615"/>
                  </a:cubicBezTo>
                  <a:cubicBezTo>
                    <a:pt x="0" y="3420"/>
                    <a:pt x="13" y="3237"/>
                    <a:pt x="47" y="3072"/>
                  </a:cubicBezTo>
                  <a:cubicBezTo>
                    <a:pt x="73" y="2953"/>
                    <a:pt x="117" y="2837"/>
                    <a:pt x="161" y="2725"/>
                  </a:cubicBezTo>
                  <a:cubicBezTo>
                    <a:pt x="195" y="2636"/>
                    <a:pt x="227" y="2553"/>
                    <a:pt x="249" y="2471"/>
                  </a:cubicBezTo>
                  <a:cubicBezTo>
                    <a:pt x="253" y="2455"/>
                    <a:pt x="258" y="2440"/>
                    <a:pt x="262" y="2427"/>
                  </a:cubicBezTo>
                  <a:cubicBezTo>
                    <a:pt x="303" y="2289"/>
                    <a:pt x="392" y="2177"/>
                    <a:pt x="486" y="2059"/>
                  </a:cubicBezTo>
                  <a:cubicBezTo>
                    <a:pt x="508" y="2030"/>
                    <a:pt x="531" y="2001"/>
                    <a:pt x="554" y="1972"/>
                  </a:cubicBezTo>
                  <a:cubicBezTo>
                    <a:pt x="637" y="1862"/>
                    <a:pt x="646" y="1664"/>
                    <a:pt x="654" y="1489"/>
                  </a:cubicBezTo>
                  <a:cubicBezTo>
                    <a:pt x="659" y="1392"/>
                    <a:pt x="663" y="1300"/>
                    <a:pt x="679" y="1234"/>
                  </a:cubicBezTo>
                  <a:cubicBezTo>
                    <a:pt x="699" y="1155"/>
                    <a:pt x="727" y="1052"/>
                    <a:pt x="771" y="956"/>
                  </a:cubicBezTo>
                  <a:cubicBezTo>
                    <a:pt x="816" y="858"/>
                    <a:pt x="872" y="781"/>
                    <a:pt x="940" y="721"/>
                  </a:cubicBezTo>
                  <a:cubicBezTo>
                    <a:pt x="1020" y="652"/>
                    <a:pt x="1110" y="610"/>
                    <a:pt x="1196" y="604"/>
                  </a:cubicBezTo>
                  <a:cubicBezTo>
                    <a:pt x="1228" y="602"/>
                    <a:pt x="1260" y="604"/>
                    <a:pt x="1291" y="605"/>
                  </a:cubicBezTo>
                  <a:cubicBezTo>
                    <a:pt x="1313" y="607"/>
                    <a:pt x="1336" y="608"/>
                    <a:pt x="1359" y="608"/>
                  </a:cubicBezTo>
                  <a:cubicBezTo>
                    <a:pt x="1389" y="608"/>
                    <a:pt x="1418" y="604"/>
                    <a:pt x="1446" y="598"/>
                  </a:cubicBezTo>
                  <a:cubicBezTo>
                    <a:pt x="1610" y="562"/>
                    <a:pt x="1754" y="425"/>
                    <a:pt x="1881" y="305"/>
                  </a:cubicBezTo>
                  <a:cubicBezTo>
                    <a:pt x="1892" y="295"/>
                    <a:pt x="1903" y="284"/>
                    <a:pt x="1914" y="274"/>
                  </a:cubicBezTo>
                  <a:cubicBezTo>
                    <a:pt x="2008" y="186"/>
                    <a:pt x="2084" y="128"/>
                    <a:pt x="2159" y="86"/>
                  </a:cubicBezTo>
                  <a:cubicBezTo>
                    <a:pt x="2253" y="34"/>
                    <a:pt x="2346" y="6"/>
                    <a:pt x="2446" y="2"/>
                  </a:cubicBezTo>
                  <a:cubicBezTo>
                    <a:pt x="2496" y="0"/>
                    <a:pt x="2550" y="7"/>
                    <a:pt x="2606" y="22"/>
                  </a:cubicBezTo>
                  <a:cubicBezTo>
                    <a:pt x="2660" y="36"/>
                    <a:pt x="2713" y="57"/>
                    <a:pt x="2766" y="85"/>
                  </a:cubicBezTo>
                  <a:cubicBezTo>
                    <a:pt x="2871" y="141"/>
                    <a:pt x="2964" y="220"/>
                    <a:pt x="3028" y="306"/>
                  </a:cubicBezTo>
                  <a:cubicBezTo>
                    <a:pt x="3041" y="325"/>
                    <a:pt x="3055" y="345"/>
                    <a:pt x="3070" y="368"/>
                  </a:cubicBezTo>
                  <a:cubicBezTo>
                    <a:pt x="3079" y="382"/>
                    <a:pt x="3088" y="395"/>
                    <a:pt x="3096" y="408"/>
                  </a:cubicBezTo>
                  <a:cubicBezTo>
                    <a:pt x="3146" y="489"/>
                    <a:pt x="3194" y="566"/>
                    <a:pt x="3280" y="622"/>
                  </a:cubicBezTo>
                  <a:cubicBezTo>
                    <a:pt x="3369" y="680"/>
                    <a:pt x="3477" y="692"/>
                    <a:pt x="3556" y="692"/>
                  </a:cubicBezTo>
                  <a:cubicBezTo>
                    <a:pt x="3559" y="692"/>
                    <a:pt x="3562" y="692"/>
                    <a:pt x="3565" y="692"/>
                  </a:cubicBezTo>
                  <a:cubicBezTo>
                    <a:pt x="3609" y="692"/>
                    <a:pt x="3653" y="687"/>
                    <a:pt x="3692" y="683"/>
                  </a:cubicBezTo>
                  <a:cubicBezTo>
                    <a:pt x="3701" y="682"/>
                    <a:pt x="3709" y="681"/>
                    <a:pt x="3718" y="680"/>
                  </a:cubicBezTo>
                  <a:cubicBezTo>
                    <a:pt x="3758" y="675"/>
                    <a:pt x="3799" y="671"/>
                    <a:pt x="3840" y="669"/>
                  </a:cubicBezTo>
                  <a:cubicBezTo>
                    <a:pt x="3947" y="664"/>
                    <a:pt x="4051" y="678"/>
                    <a:pt x="4143" y="711"/>
                  </a:cubicBezTo>
                  <a:cubicBezTo>
                    <a:pt x="4247" y="748"/>
                    <a:pt x="4332" y="807"/>
                    <a:pt x="4394" y="885"/>
                  </a:cubicBezTo>
                  <a:cubicBezTo>
                    <a:pt x="4438" y="941"/>
                    <a:pt x="4472" y="1009"/>
                    <a:pt x="4498" y="1094"/>
                  </a:cubicBezTo>
                  <a:cubicBezTo>
                    <a:pt x="4522" y="1169"/>
                    <a:pt x="4538" y="1251"/>
                    <a:pt x="4553" y="1330"/>
                  </a:cubicBezTo>
                  <a:cubicBezTo>
                    <a:pt x="4571" y="1428"/>
                    <a:pt x="4590" y="1529"/>
                    <a:pt x="4625" y="1621"/>
                  </a:cubicBezTo>
                  <a:cubicBezTo>
                    <a:pt x="4636" y="1651"/>
                    <a:pt x="4649" y="1680"/>
                    <a:pt x="4664" y="1710"/>
                  </a:cubicBezTo>
                  <a:cubicBezTo>
                    <a:pt x="4706" y="1792"/>
                    <a:pt x="4758" y="1866"/>
                    <a:pt x="4808" y="1938"/>
                  </a:cubicBezTo>
                  <a:cubicBezTo>
                    <a:pt x="4891" y="2054"/>
                    <a:pt x="4978" y="2176"/>
                    <a:pt x="5067" y="2300"/>
                  </a:cubicBezTo>
                  <a:cubicBezTo>
                    <a:pt x="5073" y="2309"/>
                    <a:pt x="5073" y="2309"/>
                    <a:pt x="5073" y="2309"/>
                  </a:cubicBezTo>
                  <a:cubicBezTo>
                    <a:pt x="5186" y="2465"/>
                    <a:pt x="5302" y="2627"/>
                    <a:pt x="5369" y="2808"/>
                  </a:cubicBezTo>
                  <a:cubicBezTo>
                    <a:pt x="5393" y="2873"/>
                    <a:pt x="5411" y="2941"/>
                    <a:pt x="5421" y="3010"/>
                  </a:cubicBezTo>
                  <a:cubicBezTo>
                    <a:pt x="5432" y="3077"/>
                    <a:pt x="5436" y="3146"/>
                    <a:pt x="5433" y="3215"/>
                  </a:cubicBezTo>
                  <a:cubicBezTo>
                    <a:pt x="5430" y="3282"/>
                    <a:pt x="5421" y="3349"/>
                    <a:pt x="5406" y="3415"/>
                  </a:cubicBezTo>
                  <a:cubicBezTo>
                    <a:pt x="5391" y="3481"/>
                    <a:pt x="5371" y="3545"/>
                    <a:pt x="5344" y="3606"/>
                  </a:cubicBezTo>
                  <a:cubicBezTo>
                    <a:pt x="5268" y="3784"/>
                    <a:pt x="5145" y="3942"/>
                    <a:pt x="5027" y="4094"/>
                  </a:cubicBezTo>
                  <a:cubicBezTo>
                    <a:pt x="4986" y="4146"/>
                    <a:pt x="4944" y="4201"/>
                    <a:pt x="4905" y="4254"/>
                  </a:cubicBezTo>
                  <a:cubicBezTo>
                    <a:pt x="4887" y="4280"/>
                    <a:pt x="4870" y="4303"/>
                    <a:pt x="4855" y="4326"/>
                  </a:cubicBezTo>
                  <a:cubicBezTo>
                    <a:pt x="4832" y="4360"/>
                    <a:pt x="4811" y="4394"/>
                    <a:pt x="4791" y="4427"/>
                  </a:cubicBezTo>
                  <a:cubicBezTo>
                    <a:pt x="4763" y="4472"/>
                    <a:pt x="4736" y="4514"/>
                    <a:pt x="4706" y="4556"/>
                  </a:cubicBezTo>
                  <a:cubicBezTo>
                    <a:pt x="4577" y="4740"/>
                    <a:pt x="4392" y="4901"/>
                    <a:pt x="4214" y="5056"/>
                  </a:cubicBezTo>
                  <a:cubicBezTo>
                    <a:pt x="4202" y="5067"/>
                    <a:pt x="4202" y="5067"/>
                    <a:pt x="4202" y="5067"/>
                  </a:cubicBezTo>
                  <a:cubicBezTo>
                    <a:pt x="4147" y="5115"/>
                    <a:pt x="4091" y="5164"/>
                    <a:pt x="4037" y="5211"/>
                  </a:cubicBezTo>
                  <a:cubicBezTo>
                    <a:pt x="3898" y="5333"/>
                    <a:pt x="3755" y="5459"/>
                    <a:pt x="3613" y="5581"/>
                  </a:cubicBezTo>
                  <a:cubicBezTo>
                    <a:pt x="3450" y="5720"/>
                    <a:pt x="3289" y="5854"/>
                    <a:pt x="3111" y="5959"/>
                  </a:cubicBezTo>
                  <a:cubicBezTo>
                    <a:pt x="3009" y="6019"/>
                    <a:pt x="2911" y="6061"/>
                    <a:pt x="2819" y="6085"/>
                  </a:cubicBezTo>
                  <a:cubicBezTo>
                    <a:pt x="2759" y="6100"/>
                    <a:pt x="2700" y="6108"/>
                    <a:pt x="2643" y="6108"/>
                  </a:cubicBezTo>
                  <a:cubicBezTo>
                    <a:pt x="2596" y="6108"/>
                    <a:pt x="2550" y="6103"/>
                    <a:pt x="2505" y="6092"/>
                  </a:cubicBezTo>
                  <a:moveTo>
                    <a:pt x="3840" y="670"/>
                  </a:moveTo>
                  <a:cubicBezTo>
                    <a:pt x="3799" y="671"/>
                    <a:pt x="3758" y="676"/>
                    <a:pt x="3718" y="681"/>
                  </a:cubicBezTo>
                  <a:cubicBezTo>
                    <a:pt x="3709" y="682"/>
                    <a:pt x="3701" y="683"/>
                    <a:pt x="3693" y="684"/>
                  </a:cubicBezTo>
                  <a:cubicBezTo>
                    <a:pt x="3653" y="688"/>
                    <a:pt x="3610" y="692"/>
                    <a:pt x="3565" y="693"/>
                  </a:cubicBezTo>
                  <a:cubicBezTo>
                    <a:pt x="3486" y="694"/>
                    <a:pt x="3372" y="683"/>
                    <a:pt x="3279" y="622"/>
                  </a:cubicBezTo>
                  <a:cubicBezTo>
                    <a:pt x="3193" y="566"/>
                    <a:pt x="3146" y="490"/>
                    <a:pt x="3095" y="409"/>
                  </a:cubicBezTo>
                  <a:cubicBezTo>
                    <a:pt x="3087" y="396"/>
                    <a:pt x="3078" y="382"/>
                    <a:pt x="3070" y="369"/>
                  </a:cubicBezTo>
                  <a:cubicBezTo>
                    <a:pt x="3055" y="345"/>
                    <a:pt x="3041" y="325"/>
                    <a:pt x="3027" y="307"/>
                  </a:cubicBezTo>
                  <a:cubicBezTo>
                    <a:pt x="2963" y="220"/>
                    <a:pt x="2870" y="142"/>
                    <a:pt x="2766" y="86"/>
                  </a:cubicBezTo>
                  <a:cubicBezTo>
                    <a:pt x="2713" y="58"/>
                    <a:pt x="2659" y="36"/>
                    <a:pt x="2606" y="22"/>
                  </a:cubicBezTo>
                  <a:cubicBezTo>
                    <a:pt x="2550" y="8"/>
                    <a:pt x="2496" y="1"/>
                    <a:pt x="2446" y="3"/>
                  </a:cubicBezTo>
                  <a:cubicBezTo>
                    <a:pt x="2347" y="7"/>
                    <a:pt x="2253" y="34"/>
                    <a:pt x="2160" y="87"/>
                  </a:cubicBezTo>
                  <a:cubicBezTo>
                    <a:pt x="2084" y="129"/>
                    <a:pt x="2008" y="187"/>
                    <a:pt x="1915" y="275"/>
                  </a:cubicBezTo>
                  <a:cubicBezTo>
                    <a:pt x="1904" y="285"/>
                    <a:pt x="1893" y="295"/>
                    <a:pt x="1882" y="305"/>
                  </a:cubicBezTo>
                  <a:cubicBezTo>
                    <a:pt x="1755" y="426"/>
                    <a:pt x="1610" y="562"/>
                    <a:pt x="1446" y="599"/>
                  </a:cubicBezTo>
                  <a:cubicBezTo>
                    <a:pt x="1418" y="605"/>
                    <a:pt x="1389" y="608"/>
                    <a:pt x="1359" y="609"/>
                  </a:cubicBezTo>
                  <a:cubicBezTo>
                    <a:pt x="1357" y="609"/>
                    <a:pt x="1355" y="609"/>
                    <a:pt x="1353" y="609"/>
                  </a:cubicBezTo>
                  <a:cubicBezTo>
                    <a:pt x="1332" y="609"/>
                    <a:pt x="1311" y="607"/>
                    <a:pt x="1291" y="606"/>
                  </a:cubicBezTo>
                  <a:cubicBezTo>
                    <a:pt x="1260" y="604"/>
                    <a:pt x="1228" y="602"/>
                    <a:pt x="1196" y="605"/>
                  </a:cubicBezTo>
                  <a:cubicBezTo>
                    <a:pt x="1111" y="611"/>
                    <a:pt x="1020" y="652"/>
                    <a:pt x="941" y="721"/>
                  </a:cubicBezTo>
                  <a:cubicBezTo>
                    <a:pt x="872" y="781"/>
                    <a:pt x="817" y="858"/>
                    <a:pt x="772" y="957"/>
                  </a:cubicBezTo>
                  <a:cubicBezTo>
                    <a:pt x="728" y="1052"/>
                    <a:pt x="700" y="1155"/>
                    <a:pt x="680" y="1234"/>
                  </a:cubicBezTo>
                  <a:cubicBezTo>
                    <a:pt x="664" y="1300"/>
                    <a:pt x="660" y="1392"/>
                    <a:pt x="655" y="1489"/>
                  </a:cubicBezTo>
                  <a:cubicBezTo>
                    <a:pt x="647" y="1664"/>
                    <a:pt x="638" y="1862"/>
                    <a:pt x="555" y="1972"/>
                  </a:cubicBezTo>
                  <a:cubicBezTo>
                    <a:pt x="532" y="2002"/>
                    <a:pt x="509" y="2031"/>
                    <a:pt x="486" y="2059"/>
                  </a:cubicBezTo>
                  <a:cubicBezTo>
                    <a:pt x="392" y="2177"/>
                    <a:pt x="303" y="2289"/>
                    <a:pt x="262" y="2427"/>
                  </a:cubicBezTo>
                  <a:cubicBezTo>
                    <a:pt x="258" y="2440"/>
                    <a:pt x="254" y="2456"/>
                    <a:pt x="250" y="2471"/>
                  </a:cubicBezTo>
                  <a:cubicBezTo>
                    <a:pt x="228" y="2553"/>
                    <a:pt x="196" y="2636"/>
                    <a:pt x="162" y="2725"/>
                  </a:cubicBezTo>
                  <a:cubicBezTo>
                    <a:pt x="118" y="2837"/>
                    <a:pt x="73" y="2954"/>
                    <a:pt x="48" y="3073"/>
                  </a:cubicBezTo>
                  <a:cubicBezTo>
                    <a:pt x="14" y="3237"/>
                    <a:pt x="1" y="3420"/>
                    <a:pt x="11" y="3615"/>
                  </a:cubicBezTo>
                  <a:cubicBezTo>
                    <a:pt x="15" y="3688"/>
                    <a:pt x="22" y="3785"/>
                    <a:pt x="37" y="3879"/>
                  </a:cubicBezTo>
                  <a:cubicBezTo>
                    <a:pt x="52" y="3974"/>
                    <a:pt x="75" y="4058"/>
                    <a:pt x="106" y="4134"/>
                  </a:cubicBezTo>
                  <a:cubicBezTo>
                    <a:pt x="140" y="4217"/>
                    <a:pt x="186" y="4296"/>
                    <a:pt x="243" y="4368"/>
                  </a:cubicBezTo>
                  <a:cubicBezTo>
                    <a:pt x="293" y="4433"/>
                    <a:pt x="354" y="4495"/>
                    <a:pt x="423" y="4553"/>
                  </a:cubicBezTo>
                  <a:cubicBezTo>
                    <a:pt x="485" y="4605"/>
                    <a:pt x="558" y="4656"/>
                    <a:pt x="637" y="4704"/>
                  </a:cubicBezTo>
                  <a:cubicBezTo>
                    <a:pt x="767" y="4783"/>
                    <a:pt x="918" y="4856"/>
                    <a:pt x="1113" y="4933"/>
                  </a:cubicBezTo>
                  <a:cubicBezTo>
                    <a:pt x="1216" y="4974"/>
                    <a:pt x="1323" y="5016"/>
                    <a:pt x="1420" y="5078"/>
                  </a:cubicBezTo>
                  <a:cubicBezTo>
                    <a:pt x="1580" y="5178"/>
                    <a:pt x="1701" y="5321"/>
                    <a:pt x="1789" y="5434"/>
                  </a:cubicBezTo>
                  <a:cubicBezTo>
                    <a:pt x="1822" y="5477"/>
                    <a:pt x="1855" y="5521"/>
                    <a:pt x="1887" y="5564"/>
                  </a:cubicBezTo>
                  <a:cubicBezTo>
                    <a:pt x="1903" y="5586"/>
                    <a:pt x="1919" y="5608"/>
                    <a:pt x="1935" y="5629"/>
                  </a:cubicBezTo>
                  <a:cubicBezTo>
                    <a:pt x="2028" y="5754"/>
                    <a:pt x="2109" y="5845"/>
                    <a:pt x="2189" y="5915"/>
                  </a:cubicBezTo>
                  <a:cubicBezTo>
                    <a:pt x="2239" y="5959"/>
                    <a:pt x="2289" y="5996"/>
                    <a:pt x="2339" y="6024"/>
                  </a:cubicBezTo>
                  <a:cubicBezTo>
                    <a:pt x="2393" y="6055"/>
                    <a:pt x="2449" y="6078"/>
                    <a:pt x="2505" y="6091"/>
                  </a:cubicBezTo>
                  <a:cubicBezTo>
                    <a:pt x="2604" y="6114"/>
                    <a:pt x="2709" y="6112"/>
                    <a:pt x="2819" y="6084"/>
                  </a:cubicBezTo>
                  <a:cubicBezTo>
                    <a:pt x="2911" y="6061"/>
                    <a:pt x="3009" y="6018"/>
                    <a:pt x="3110" y="5959"/>
                  </a:cubicBezTo>
                  <a:cubicBezTo>
                    <a:pt x="3289" y="5853"/>
                    <a:pt x="3450" y="5720"/>
                    <a:pt x="3612" y="5580"/>
                  </a:cubicBezTo>
                  <a:cubicBezTo>
                    <a:pt x="3754" y="5458"/>
                    <a:pt x="3898" y="5332"/>
                    <a:pt x="4036" y="5211"/>
                  </a:cubicBezTo>
                  <a:cubicBezTo>
                    <a:pt x="4090" y="5163"/>
                    <a:pt x="4146" y="5114"/>
                    <a:pt x="4201" y="5066"/>
                  </a:cubicBezTo>
                  <a:cubicBezTo>
                    <a:pt x="4214" y="5055"/>
                    <a:pt x="4214" y="5055"/>
                    <a:pt x="4214" y="5055"/>
                  </a:cubicBezTo>
                  <a:cubicBezTo>
                    <a:pt x="4392" y="4900"/>
                    <a:pt x="4576" y="4739"/>
                    <a:pt x="4706" y="4556"/>
                  </a:cubicBezTo>
                  <a:cubicBezTo>
                    <a:pt x="4736" y="4514"/>
                    <a:pt x="4762" y="4471"/>
                    <a:pt x="4790" y="4426"/>
                  </a:cubicBezTo>
                  <a:cubicBezTo>
                    <a:pt x="4811" y="4393"/>
                    <a:pt x="4832" y="4360"/>
                    <a:pt x="4854" y="4326"/>
                  </a:cubicBezTo>
                  <a:cubicBezTo>
                    <a:pt x="4870" y="4303"/>
                    <a:pt x="4886" y="4279"/>
                    <a:pt x="4905" y="4254"/>
                  </a:cubicBezTo>
                  <a:cubicBezTo>
                    <a:pt x="4944" y="4200"/>
                    <a:pt x="4986" y="4146"/>
                    <a:pt x="5026" y="4094"/>
                  </a:cubicBezTo>
                  <a:cubicBezTo>
                    <a:pt x="5145" y="3941"/>
                    <a:pt x="5267" y="3783"/>
                    <a:pt x="5344" y="3605"/>
                  </a:cubicBezTo>
                  <a:cubicBezTo>
                    <a:pt x="5370" y="3544"/>
                    <a:pt x="5391" y="3480"/>
                    <a:pt x="5405" y="3415"/>
                  </a:cubicBezTo>
                  <a:cubicBezTo>
                    <a:pt x="5420" y="3349"/>
                    <a:pt x="5429" y="3282"/>
                    <a:pt x="5432" y="3215"/>
                  </a:cubicBezTo>
                  <a:cubicBezTo>
                    <a:pt x="5435" y="3146"/>
                    <a:pt x="5431" y="3077"/>
                    <a:pt x="5421" y="3010"/>
                  </a:cubicBezTo>
                  <a:cubicBezTo>
                    <a:pt x="5410" y="2941"/>
                    <a:pt x="5392" y="2873"/>
                    <a:pt x="5368" y="2808"/>
                  </a:cubicBezTo>
                  <a:cubicBezTo>
                    <a:pt x="5301" y="2627"/>
                    <a:pt x="5185" y="2466"/>
                    <a:pt x="5073" y="2309"/>
                  </a:cubicBezTo>
                  <a:cubicBezTo>
                    <a:pt x="5067" y="2301"/>
                    <a:pt x="5067" y="2301"/>
                    <a:pt x="5067" y="2301"/>
                  </a:cubicBezTo>
                  <a:cubicBezTo>
                    <a:pt x="4978" y="2177"/>
                    <a:pt x="4891" y="2055"/>
                    <a:pt x="4808" y="1938"/>
                  </a:cubicBezTo>
                  <a:cubicBezTo>
                    <a:pt x="4757" y="1867"/>
                    <a:pt x="4705" y="1793"/>
                    <a:pt x="4664" y="1710"/>
                  </a:cubicBezTo>
                  <a:cubicBezTo>
                    <a:pt x="4649" y="1680"/>
                    <a:pt x="4636" y="1651"/>
                    <a:pt x="4624" y="1621"/>
                  </a:cubicBezTo>
                  <a:cubicBezTo>
                    <a:pt x="4589" y="1529"/>
                    <a:pt x="4570" y="1428"/>
                    <a:pt x="4552" y="1330"/>
                  </a:cubicBezTo>
                  <a:cubicBezTo>
                    <a:pt x="4537" y="1251"/>
                    <a:pt x="4521" y="1170"/>
                    <a:pt x="4498" y="1094"/>
                  </a:cubicBezTo>
                  <a:cubicBezTo>
                    <a:pt x="4471" y="1009"/>
                    <a:pt x="4437" y="941"/>
                    <a:pt x="4393" y="886"/>
                  </a:cubicBezTo>
                  <a:cubicBezTo>
                    <a:pt x="4331" y="807"/>
                    <a:pt x="4247" y="748"/>
                    <a:pt x="4142" y="711"/>
                  </a:cubicBezTo>
                  <a:cubicBezTo>
                    <a:pt x="4063" y="683"/>
                    <a:pt x="3973" y="669"/>
                    <a:pt x="3881" y="669"/>
                  </a:cubicBezTo>
                  <a:cubicBezTo>
                    <a:pt x="3867" y="669"/>
                    <a:pt x="3853" y="669"/>
                    <a:pt x="3840" y="67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68" name="Freeform 55">
              <a:extLst>
                <a:ext uri="{FF2B5EF4-FFF2-40B4-BE49-F238E27FC236}">
                  <a16:creationId xmlns:a16="http://schemas.microsoft.com/office/drawing/2014/main" id="{BB8B1C60-DB4B-4285-B241-BDC4F4A547E9}"/>
                </a:ext>
              </a:extLst>
            </p:cNvPr>
            <p:cNvSpPr>
              <a:spLocks noEditPoints="1"/>
            </p:cNvSpPr>
            <p:nvPr/>
          </p:nvSpPr>
          <p:spPr bwMode="auto">
            <a:xfrm>
              <a:off x="3708" y="-65"/>
              <a:ext cx="4105" cy="4566"/>
            </a:xfrm>
            <a:custGeom>
              <a:avLst/>
              <a:gdLst>
                <a:gd name="T0" fmla="*/ 1948 w 5547"/>
                <a:gd name="T1" fmla="*/ 5663 h 6170"/>
                <a:gd name="T2" fmla="*/ 1800 w 5547"/>
                <a:gd name="T3" fmla="*/ 5468 h 6170"/>
                <a:gd name="T4" fmla="*/ 1123 w 5547"/>
                <a:gd name="T5" fmla="*/ 4967 h 6170"/>
                <a:gd name="T6" fmla="*/ 115 w 5547"/>
                <a:gd name="T7" fmla="*/ 4181 h 6170"/>
                <a:gd name="T8" fmla="*/ 42 w 5547"/>
                <a:gd name="T9" fmla="*/ 3128 h 6170"/>
                <a:gd name="T10" fmla="*/ 245 w 5547"/>
                <a:gd name="T11" fmla="*/ 2482 h 6170"/>
                <a:gd name="T12" fmla="*/ 514 w 5547"/>
                <a:gd name="T13" fmla="*/ 1982 h 6170"/>
                <a:gd name="T14" fmla="*/ 665 w 5547"/>
                <a:gd name="T15" fmla="*/ 1470 h 6170"/>
                <a:gd name="T16" fmla="*/ 804 w 5547"/>
                <a:gd name="T17" fmla="*/ 941 h 6170"/>
                <a:gd name="T18" fmla="*/ 1238 w 5547"/>
                <a:gd name="T19" fmla="*/ 591 h 6170"/>
                <a:gd name="T20" fmla="*/ 1403 w 5547"/>
                <a:gd name="T21" fmla="*/ 587 h 6170"/>
                <a:gd name="T22" fmla="*/ 1898 w 5547"/>
                <a:gd name="T23" fmla="*/ 302 h 6170"/>
                <a:gd name="T24" fmla="*/ 2509 w 5547"/>
                <a:gd name="T25" fmla="*/ 0 h 6170"/>
                <a:gd name="T26" fmla="*/ 3096 w 5547"/>
                <a:gd name="T27" fmla="*/ 306 h 6170"/>
                <a:gd name="T28" fmla="*/ 3165 w 5547"/>
                <a:gd name="T29" fmla="*/ 399 h 6170"/>
                <a:gd name="T30" fmla="*/ 3644 w 5547"/>
                <a:gd name="T31" fmla="*/ 674 h 6170"/>
                <a:gd name="T32" fmla="*/ 3789 w 5547"/>
                <a:gd name="T33" fmla="*/ 666 h 6170"/>
                <a:gd name="T34" fmla="*/ 4467 w 5547"/>
                <a:gd name="T35" fmla="*/ 891 h 6170"/>
                <a:gd name="T36" fmla="*/ 4688 w 5547"/>
                <a:gd name="T37" fmla="*/ 1628 h 6170"/>
                <a:gd name="T38" fmla="*/ 4878 w 5547"/>
                <a:gd name="T39" fmla="*/ 1928 h 6170"/>
                <a:gd name="T40" fmla="*/ 5151 w 5547"/>
                <a:gd name="T41" fmla="*/ 2287 h 6170"/>
                <a:gd name="T42" fmla="*/ 5416 w 5547"/>
                <a:gd name="T43" fmla="*/ 3606 h 6170"/>
                <a:gd name="T44" fmla="*/ 4959 w 5547"/>
                <a:gd name="T45" fmla="*/ 4260 h 6170"/>
                <a:gd name="T46" fmla="*/ 4842 w 5547"/>
                <a:gd name="T47" fmla="*/ 4448 h 6170"/>
                <a:gd name="T48" fmla="*/ 4264 w 5547"/>
                <a:gd name="T49" fmla="*/ 5103 h 6170"/>
                <a:gd name="T50" fmla="*/ 3143 w 5547"/>
                <a:gd name="T51" fmla="*/ 6006 h 6170"/>
                <a:gd name="T52" fmla="*/ 2521 w 5547"/>
                <a:gd name="T53" fmla="*/ 6130 h 6170"/>
                <a:gd name="T54" fmla="*/ 3789 w 5547"/>
                <a:gd name="T55" fmla="*/ 673 h 6170"/>
                <a:gd name="T56" fmla="*/ 3644 w 5547"/>
                <a:gd name="T57" fmla="*/ 681 h 6170"/>
                <a:gd name="T58" fmla="*/ 3159 w 5547"/>
                <a:gd name="T59" fmla="*/ 403 h 6170"/>
                <a:gd name="T60" fmla="*/ 3090 w 5547"/>
                <a:gd name="T61" fmla="*/ 310 h 6170"/>
                <a:gd name="T62" fmla="*/ 2509 w 5547"/>
                <a:gd name="T63" fmla="*/ 7 h 6170"/>
                <a:gd name="T64" fmla="*/ 1902 w 5547"/>
                <a:gd name="T65" fmla="*/ 307 h 6170"/>
                <a:gd name="T66" fmla="*/ 1403 w 5547"/>
                <a:gd name="T67" fmla="*/ 594 h 6170"/>
                <a:gd name="T68" fmla="*/ 1239 w 5547"/>
                <a:gd name="T69" fmla="*/ 598 h 6170"/>
                <a:gd name="T70" fmla="*/ 709 w 5547"/>
                <a:gd name="T71" fmla="*/ 1213 h 6170"/>
                <a:gd name="T72" fmla="*/ 556 w 5547"/>
                <a:gd name="T73" fmla="*/ 1937 h 6170"/>
                <a:gd name="T74" fmla="*/ 263 w 5547"/>
                <a:gd name="T75" fmla="*/ 2436 h 6170"/>
                <a:gd name="T76" fmla="*/ 158 w 5547"/>
                <a:gd name="T77" fmla="*/ 2775 h 6170"/>
                <a:gd name="T78" fmla="*/ 19 w 5547"/>
                <a:gd name="T79" fmla="*/ 3667 h 6170"/>
                <a:gd name="T80" fmla="*/ 259 w 5547"/>
                <a:gd name="T81" fmla="*/ 4407 h 6170"/>
                <a:gd name="T82" fmla="*/ 1433 w 5547"/>
                <a:gd name="T83" fmla="*/ 5107 h 6170"/>
                <a:gd name="T84" fmla="*/ 1909 w 5547"/>
                <a:gd name="T85" fmla="*/ 5599 h 6170"/>
                <a:gd name="T86" fmla="*/ 2523 w 5547"/>
                <a:gd name="T87" fmla="*/ 6123 h 6170"/>
                <a:gd name="T88" fmla="*/ 3657 w 5547"/>
                <a:gd name="T89" fmla="*/ 5620 h 6170"/>
                <a:gd name="T90" fmla="*/ 4761 w 5547"/>
                <a:gd name="T91" fmla="*/ 4570 h 6170"/>
                <a:gd name="T92" fmla="*/ 4903 w 5547"/>
                <a:gd name="T93" fmla="*/ 4331 h 6170"/>
                <a:gd name="T94" fmla="*/ 5108 w 5547"/>
                <a:gd name="T95" fmla="*/ 4053 h 6170"/>
                <a:gd name="T96" fmla="*/ 5446 w 5547"/>
                <a:gd name="T97" fmla="*/ 2796 h 6170"/>
                <a:gd name="T98" fmla="*/ 4877 w 5547"/>
                <a:gd name="T99" fmla="*/ 1938 h 6170"/>
                <a:gd name="T100" fmla="*/ 4724 w 5547"/>
                <a:gd name="T101" fmla="*/ 1719 h 6170"/>
                <a:gd name="T102" fmla="*/ 4604 w 5547"/>
                <a:gd name="T103" fmla="*/ 1320 h 6170"/>
                <a:gd name="T104" fmla="*/ 3932 w 5547"/>
                <a:gd name="T105" fmla="*/ 664 h 6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7" h="6170">
                  <a:moveTo>
                    <a:pt x="2521" y="6130"/>
                  </a:moveTo>
                  <a:cubicBezTo>
                    <a:pt x="2281" y="6069"/>
                    <a:pt x="2097" y="5860"/>
                    <a:pt x="1948" y="5663"/>
                  </a:cubicBezTo>
                  <a:cubicBezTo>
                    <a:pt x="1933" y="5643"/>
                    <a:pt x="1918" y="5623"/>
                    <a:pt x="1903" y="5603"/>
                  </a:cubicBezTo>
                  <a:cubicBezTo>
                    <a:pt x="1870" y="5558"/>
                    <a:pt x="1835" y="5512"/>
                    <a:pt x="1800" y="5468"/>
                  </a:cubicBezTo>
                  <a:cubicBezTo>
                    <a:pt x="1669" y="5302"/>
                    <a:pt x="1555" y="5193"/>
                    <a:pt x="1429" y="5113"/>
                  </a:cubicBezTo>
                  <a:cubicBezTo>
                    <a:pt x="1336" y="5054"/>
                    <a:pt x="1240" y="5014"/>
                    <a:pt x="1123" y="4967"/>
                  </a:cubicBezTo>
                  <a:cubicBezTo>
                    <a:pt x="814" y="4842"/>
                    <a:pt x="468" y="4679"/>
                    <a:pt x="254" y="4412"/>
                  </a:cubicBezTo>
                  <a:cubicBezTo>
                    <a:pt x="196" y="4340"/>
                    <a:pt x="150" y="4263"/>
                    <a:pt x="115" y="4181"/>
                  </a:cubicBezTo>
                  <a:cubicBezTo>
                    <a:pt x="44" y="4014"/>
                    <a:pt x="23" y="3835"/>
                    <a:pt x="12" y="3667"/>
                  </a:cubicBezTo>
                  <a:cubicBezTo>
                    <a:pt x="0" y="3477"/>
                    <a:pt x="10" y="3296"/>
                    <a:pt x="42" y="3128"/>
                  </a:cubicBezTo>
                  <a:cubicBezTo>
                    <a:pt x="66" y="3007"/>
                    <a:pt x="109" y="2887"/>
                    <a:pt x="152" y="2772"/>
                  </a:cubicBezTo>
                  <a:cubicBezTo>
                    <a:pt x="189" y="2671"/>
                    <a:pt x="224" y="2576"/>
                    <a:pt x="245" y="2482"/>
                  </a:cubicBezTo>
                  <a:cubicBezTo>
                    <a:pt x="248" y="2464"/>
                    <a:pt x="253" y="2447"/>
                    <a:pt x="256" y="2434"/>
                  </a:cubicBezTo>
                  <a:cubicBezTo>
                    <a:pt x="299" y="2265"/>
                    <a:pt x="403" y="2128"/>
                    <a:pt x="514" y="1982"/>
                  </a:cubicBezTo>
                  <a:cubicBezTo>
                    <a:pt x="526" y="1966"/>
                    <a:pt x="538" y="1950"/>
                    <a:pt x="551" y="1933"/>
                  </a:cubicBezTo>
                  <a:cubicBezTo>
                    <a:pt x="632" y="1825"/>
                    <a:pt x="650" y="1636"/>
                    <a:pt x="665" y="1470"/>
                  </a:cubicBezTo>
                  <a:cubicBezTo>
                    <a:pt x="673" y="1372"/>
                    <a:pt x="682" y="1279"/>
                    <a:pt x="702" y="1211"/>
                  </a:cubicBezTo>
                  <a:cubicBezTo>
                    <a:pt x="727" y="1128"/>
                    <a:pt x="758" y="1031"/>
                    <a:pt x="804" y="941"/>
                  </a:cubicBezTo>
                  <a:cubicBezTo>
                    <a:pt x="852" y="845"/>
                    <a:pt x="910" y="769"/>
                    <a:pt x="979" y="711"/>
                  </a:cubicBezTo>
                  <a:cubicBezTo>
                    <a:pt x="1059" y="643"/>
                    <a:pt x="1152" y="600"/>
                    <a:pt x="1238" y="591"/>
                  </a:cubicBezTo>
                  <a:cubicBezTo>
                    <a:pt x="1271" y="587"/>
                    <a:pt x="1302" y="588"/>
                    <a:pt x="1333" y="588"/>
                  </a:cubicBezTo>
                  <a:cubicBezTo>
                    <a:pt x="1356" y="588"/>
                    <a:pt x="1379" y="589"/>
                    <a:pt x="1403" y="587"/>
                  </a:cubicBezTo>
                  <a:cubicBezTo>
                    <a:pt x="1432" y="586"/>
                    <a:pt x="1461" y="581"/>
                    <a:pt x="1489" y="574"/>
                  </a:cubicBezTo>
                  <a:cubicBezTo>
                    <a:pt x="1640" y="535"/>
                    <a:pt x="1777" y="411"/>
                    <a:pt x="1898" y="302"/>
                  </a:cubicBezTo>
                  <a:cubicBezTo>
                    <a:pt x="1919" y="283"/>
                    <a:pt x="1939" y="265"/>
                    <a:pt x="1960" y="247"/>
                  </a:cubicBezTo>
                  <a:cubicBezTo>
                    <a:pt x="2099" y="125"/>
                    <a:pt x="2273" y="1"/>
                    <a:pt x="2509" y="0"/>
                  </a:cubicBezTo>
                  <a:cubicBezTo>
                    <a:pt x="2510" y="0"/>
                    <a:pt x="2510" y="0"/>
                    <a:pt x="2510" y="0"/>
                  </a:cubicBezTo>
                  <a:cubicBezTo>
                    <a:pt x="2710" y="0"/>
                    <a:pt x="2951" y="126"/>
                    <a:pt x="3096" y="306"/>
                  </a:cubicBezTo>
                  <a:cubicBezTo>
                    <a:pt x="3110" y="323"/>
                    <a:pt x="3125" y="343"/>
                    <a:pt x="3141" y="366"/>
                  </a:cubicBezTo>
                  <a:cubicBezTo>
                    <a:pt x="3149" y="377"/>
                    <a:pt x="3157" y="388"/>
                    <a:pt x="3165" y="399"/>
                  </a:cubicBezTo>
                  <a:cubicBezTo>
                    <a:pt x="3220" y="478"/>
                    <a:pt x="3271" y="552"/>
                    <a:pt x="3360" y="605"/>
                  </a:cubicBezTo>
                  <a:cubicBezTo>
                    <a:pt x="3452" y="661"/>
                    <a:pt x="3565" y="674"/>
                    <a:pt x="3644" y="674"/>
                  </a:cubicBezTo>
                  <a:cubicBezTo>
                    <a:pt x="3685" y="674"/>
                    <a:pt x="3724" y="671"/>
                    <a:pt x="3771" y="667"/>
                  </a:cubicBezTo>
                  <a:cubicBezTo>
                    <a:pt x="3789" y="666"/>
                    <a:pt x="3789" y="666"/>
                    <a:pt x="3789" y="666"/>
                  </a:cubicBezTo>
                  <a:cubicBezTo>
                    <a:pt x="3831" y="662"/>
                    <a:pt x="3875" y="658"/>
                    <a:pt x="3919" y="657"/>
                  </a:cubicBezTo>
                  <a:cubicBezTo>
                    <a:pt x="4155" y="654"/>
                    <a:pt x="4354" y="739"/>
                    <a:pt x="4467" y="891"/>
                  </a:cubicBezTo>
                  <a:cubicBezTo>
                    <a:pt x="4556" y="1012"/>
                    <a:pt x="4584" y="1168"/>
                    <a:pt x="4611" y="1319"/>
                  </a:cubicBezTo>
                  <a:cubicBezTo>
                    <a:pt x="4629" y="1423"/>
                    <a:pt x="4649" y="1531"/>
                    <a:pt x="4688" y="1628"/>
                  </a:cubicBezTo>
                  <a:cubicBezTo>
                    <a:pt x="4700" y="1658"/>
                    <a:pt x="4714" y="1686"/>
                    <a:pt x="4730" y="1715"/>
                  </a:cubicBezTo>
                  <a:cubicBezTo>
                    <a:pt x="4773" y="1792"/>
                    <a:pt x="4824" y="1858"/>
                    <a:pt x="4878" y="1928"/>
                  </a:cubicBezTo>
                  <a:cubicBezTo>
                    <a:pt x="4883" y="1934"/>
                    <a:pt x="4883" y="1934"/>
                    <a:pt x="4883" y="1934"/>
                  </a:cubicBezTo>
                  <a:cubicBezTo>
                    <a:pt x="4975" y="2052"/>
                    <a:pt x="5065" y="2171"/>
                    <a:pt x="5151" y="2287"/>
                  </a:cubicBezTo>
                  <a:cubicBezTo>
                    <a:pt x="5277" y="2459"/>
                    <a:pt x="5387" y="2615"/>
                    <a:pt x="5453" y="2794"/>
                  </a:cubicBezTo>
                  <a:cubicBezTo>
                    <a:pt x="5547" y="3053"/>
                    <a:pt x="5534" y="3349"/>
                    <a:pt x="5416" y="3606"/>
                  </a:cubicBezTo>
                  <a:cubicBezTo>
                    <a:pt x="5341" y="3770"/>
                    <a:pt x="5225" y="3916"/>
                    <a:pt x="5114" y="4057"/>
                  </a:cubicBezTo>
                  <a:cubicBezTo>
                    <a:pt x="5061" y="4123"/>
                    <a:pt x="5007" y="4192"/>
                    <a:pt x="4959" y="4260"/>
                  </a:cubicBezTo>
                  <a:cubicBezTo>
                    <a:pt x="4941" y="4286"/>
                    <a:pt x="4924" y="4310"/>
                    <a:pt x="4909" y="4334"/>
                  </a:cubicBezTo>
                  <a:cubicBezTo>
                    <a:pt x="4885" y="4373"/>
                    <a:pt x="4863" y="4411"/>
                    <a:pt x="4842" y="4448"/>
                  </a:cubicBezTo>
                  <a:cubicBezTo>
                    <a:pt x="4818" y="4490"/>
                    <a:pt x="4794" y="4533"/>
                    <a:pt x="4767" y="4574"/>
                  </a:cubicBezTo>
                  <a:cubicBezTo>
                    <a:pt x="4645" y="4761"/>
                    <a:pt x="4475" y="4918"/>
                    <a:pt x="4264" y="5103"/>
                  </a:cubicBezTo>
                  <a:cubicBezTo>
                    <a:pt x="4043" y="5299"/>
                    <a:pt x="3845" y="5470"/>
                    <a:pt x="3661" y="5625"/>
                  </a:cubicBezTo>
                  <a:cubicBezTo>
                    <a:pt x="3493" y="5767"/>
                    <a:pt x="3328" y="5902"/>
                    <a:pt x="3143" y="6006"/>
                  </a:cubicBezTo>
                  <a:cubicBezTo>
                    <a:pt x="2976" y="6101"/>
                    <a:pt x="2819" y="6149"/>
                    <a:pt x="2674" y="6149"/>
                  </a:cubicBezTo>
                  <a:cubicBezTo>
                    <a:pt x="2621" y="6149"/>
                    <a:pt x="2570" y="6142"/>
                    <a:pt x="2521" y="6130"/>
                  </a:cubicBezTo>
                  <a:moveTo>
                    <a:pt x="3919" y="664"/>
                  </a:moveTo>
                  <a:cubicBezTo>
                    <a:pt x="3876" y="665"/>
                    <a:pt x="3832" y="669"/>
                    <a:pt x="3789" y="673"/>
                  </a:cubicBezTo>
                  <a:cubicBezTo>
                    <a:pt x="3772" y="674"/>
                    <a:pt x="3772" y="674"/>
                    <a:pt x="3772" y="674"/>
                  </a:cubicBezTo>
                  <a:cubicBezTo>
                    <a:pt x="3725" y="678"/>
                    <a:pt x="3685" y="681"/>
                    <a:pt x="3644" y="681"/>
                  </a:cubicBezTo>
                  <a:cubicBezTo>
                    <a:pt x="3565" y="680"/>
                    <a:pt x="3450" y="668"/>
                    <a:pt x="3356" y="611"/>
                  </a:cubicBezTo>
                  <a:cubicBezTo>
                    <a:pt x="3267" y="557"/>
                    <a:pt x="3214" y="482"/>
                    <a:pt x="3159" y="403"/>
                  </a:cubicBezTo>
                  <a:cubicBezTo>
                    <a:pt x="3151" y="392"/>
                    <a:pt x="3143" y="381"/>
                    <a:pt x="3135" y="370"/>
                  </a:cubicBezTo>
                  <a:cubicBezTo>
                    <a:pt x="3119" y="347"/>
                    <a:pt x="3104" y="328"/>
                    <a:pt x="3090" y="310"/>
                  </a:cubicBezTo>
                  <a:cubicBezTo>
                    <a:pt x="2946" y="132"/>
                    <a:pt x="2708" y="7"/>
                    <a:pt x="2510" y="7"/>
                  </a:cubicBezTo>
                  <a:cubicBezTo>
                    <a:pt x="2509" y="7"/>
                    <a:pt x="2509" y="7"/>
                    <a:pt x="2509" y="7"/>
                  </a:cubicBezTo>
                  <a:cubicBezTo>
                    <a:pt x="2275" y="8"/>
                    <a:pt x="2102" y="131"/>
                    <a:pt x="1965" y="252"/>
                  </a:cubicBezTo>
                  <a:cubicBezTo>
                    <a:pt x="1944" y="270"/>
                    <a:pt x="1924" y="288"/>
                    <a:pt x="1902" y="307"/>
                  </a:cubicBezTo>
                  <a:cubicBezTo>
                    <a:pt x="1781" y="417"/>
                    <a:pt x="1644" y="541"/>
                    <a:pt x="1490" y="581"/>
                  </a:cubicBezTo>
                  <a:cubicBezTo>
                    <a:pt x="1462" y="588"/>
                    <a:pt x="1433" y="593"/>
                    <a:pt x="1403" y="594"/>
                  </a:cubicBezTo>
                  <a:cubicBezTo>
                    <a:pt x="1379" y="596"/>
                    <a:pt x="1356" y="595"/>
                    <a:pt x="1333" y="595"/>
                  </a:cubicBezTo>
                  <a:cubicBezTo>
                    <a:pt x="1302" y="595"/>
                    <a:pt x="1271" y="594"/>
                    <a:pt x="1239" y="598"/>
                  </a:cubicBezTo>
                  <a:cubicBezTo>
                    <a:pt x="1154" y="607"/>
                    <a:pt x="1063" y="649"/>
                    <a:pt x="983" y="716"/>
                  </a:cubicBezTo>
                  <a:cubicBezTo>
                    <a:pt x="896" y="790"/>
                    <a:pt x="802" y="901"/>
                    <a:pt x="709" y="1213"/>
                  </a:cubicBezTo>
                  <a:cubicBezTo>
                    <a:pt x="689" y="1280"/>
                    <a:pt x="680" y="1373"/>
                    <a:pt x="672" y="1470"/>
                  </a:cubicBezTo>
                  <a:cubicBezTo>
                    <a:pt x="656" y="1638"/>
                    <a:pt x="639" y="1827"/>
                    <a:pt x="556" y="1937"/>
                  </a:cubicBezTo>
                  <a:cubicBezTo>
                    <a:pt x="544" y="1954"/>
                    <a:pt x="532" y="1970"/>
                    <a:pt x="519" y="1987"/>
                  </a:cubicBezTo>
                  <a:cubicBezTo>
                    <a:pt x="409" y="2131"/>
                    <a:pt x="305" y="2268"/>
                    <a:pt x="263" y="2436"/>
                  </a:cubicBezTo>
                  <a:cubicBezTo>
                    <a:pt x="260" y="2449"/>
                    <a:pt x="255" y="2466"/>
                    <a:pt x="251" y="2483"/>
                  </a:cubicBezTo>
                  <a:cubicBezTo>
                    <a:pt x="231" y="2577"/>
                    <a:pt x="195" y="2673"/>
                    <a:pt x="158" y="2775"/>
                  </a:cubicBezTo>
                  <a:cubicBezTo>
                    <a:pt x="116" y="2890"/>
                    <a:pt x="72" y="3008"/>
                    <a:pt x="49" y="3130"/>
                  </a:cubicBezTo>
                  <a:cubicBezTo>
                    <a:pt x="17" y="3297"/>
                    <a:pt x="7" y="3477"/>
                    <a:pt x="19" y="3667"/>
                  </a:cubicBezTo>
                  <a:cubicBezTo>
                    <a:pt x="30" y="3834"/>
                    <a:pt x="50" y="4012"/>
                    <a:pt x="121" y="4178"/>
                  </a:cubicBezTo>
                  <a:cubicBezTo>
                    <a:pt x="156" y="4259"/>
                    <a:pt x="202" y="4336"/>
                    <a:pt x="259" y="4407"/>
                  </a:cubicBezTo>
                  <a:cubicBezTo>
                    <a:pt x="379" y="4557"/>
                    <a:pt x="576" y="4739"/>
                    <a:pt x="1125" y="4960"/>
                  </a:cubicBezTo>
                  <a:cubicBezTo>
                    <a:pt x="1243" y="5007"/>
                    <a:pt x="1340" y="5048"/>
                    <a:pt x="1433" y="5107"/>
                  </a:cubicBezTo>
                  <a:cubicBezTo>
                    <a:pt x="1559" y="5187"/>
                    <a:pt x="1674" y="5297"/>
                    <a:pt x="1806" y="5464"/>
                  </a:cubicBezTo>
                  <a:cubicBezTo>
                    <a:pt x="1841" y="5508"/>
                    <a:pt x="1875" y="5554"/>
                    <a:pt x="1909" y="5599"/>
                  </a:cubicBezTo>
                  <a:cubicBezTo>
                    <a:pt x="1924" y="5619"/>
                    <a:pt x="1938" y="5639"/>
                    <a:pt x="1953" y="5658"/>
                  </a:cubicBezTo>
                  <a:cubicBezTo>
                    <a:pt x="2101" y="5854"/>
                    <a:pt x="2285" y="6063"/>
                    <a:pt x="2523" y="6123"/>
                  </a:cubicBezTo>
                  <a:cubicBezTo>
                    <a:pt x="2706" y="6170"/>
                    <a:pt x="2914" y="6128"/>
                    <a:pt x="3140" y="6000"/>
                  </a:cubicBezTo>
                  <a:cubicBezTo>
                    <a:pt x="3324" y="5896"/>
                    <a:pt x="3489" y="5761"/>
                    <a:pt x="3657" y="5620"/>
                  </a:cubicBezTo>
                  <a:cubicBezTo>
                    <a:pt x="3841" y="5465"/>
                    <a:pt x="4038" y="5294"/>
                    <a:pt x="4260" y="5098"/>
                  </a:cubicBezTo>
                  <a:cubicBezTo>
                    <a:pt x="4470" y="4913"/>
                    <a:pt x="4640" y="4757"/>
                    <a:pt x="4761" y="4570"/>
                  </a:cubicBezTo>
                  <a:cubicBezTo>
                    <a:pt x="4788" y="4529"/>
                    <a:pt x="4812" y="4486"/>
                    <a:pt x="4836" y="4445"/>
                  </a:cubicBezTo>
                  <a:cubicBezTo>
                    <a:pt x="4857" y="4408"/>
                    <a:pt x="4879" y="4369"/>
                    <a:pt x="4903" y="4331"/>
                  </a:cubicBezTo>
                  <a:cubicBezTo>
                    <a:pt x="4919" y="4307"/>
                    <a:pt x="4935" y="4282"/>
                    <a:pt x="4953" y="4256"/>
                  </a:cubicBezTo>
                  <a:cubicBezTo>
                    <a:pt x="5002" y="4187"/>
                    <a:pt x="5056" y="4119"/>
                    <a:pt x="5108" y="4053"/>
                  </a:cubicBezTo>
                  <a:cubicBezTo>
                    <a:pt x="5219" y="3912"/>
                    <a:pt x="5335" y="3767"/>
                    <a:pt x="5409" y="3603"/>
                  </a:cubicBezTo>
                  <a:cubicBezTo>
                    <a:pt x="5527" y="3347"/>
                    <a:pt x="5540" y="3053"/>
                    <a:pt x="5446" y="2796"/>
                  </a:cubicBezTo>
                  <a:cubicBezTo>
                    <a:pt x="5381" y="2618"/>
                    <a:pt x="5271" y="2462"/>
                    <a:pt x="5145" y="2291"/>
                  </a:cubicBezTo>
                  <a:cubicBezTo>
                    <a:pt x="5060" y="2175"/>
                    <a:pt x="4970" y="2057"/>
                    <a:pt x="4877" y="1938"/>
                  </a:cubicBezTo>
                  <a:cubicBezTo>
                    <a:pt x="4873" y="1932"/>
                    <a:pt x="4873" y="1932"/>
                    <a:pt x="4873" y="1932"/>
                  </a:cubicBezTo>
                  <a:cubicBezTo>
                    <a:pt x="4818" y="1862"/>
                    <a:pt x="4767" y="1796"/>
                    <a:pt x="4724" y="1719"/>
                  </a:cubicBezTo>
                  <a:cubicBezTo>
                    <a:pt x="4708" y="1689"/>
                    <a:pt x="4694" y="1661"/>
                    <a:pt x="4682" y="1631"/>
                  </a:cubicBezTo>
                  <a:cubicBezTo>
                    <a:pt x="4642" y="1533"/>
                    <a:pt x="4622" y="1425"/>
                    <a:pt x="4604" y="1320"/>
                  </a:cubicBezTo>
                  <a:cubicBezTo>
                    <a:pt x="4577" y="1170"/>
                    <a:pt x="4549" y="1015"/>
                    <a:pt x="4461" y="895"/>
                  </a:cubicBezTo>
                  <a:cubicBezTo>
                    <a:pt x="4352" y="748"/>
                    <a:pt x="4159" y="664"/>
                    <a:pt x="3932" y="664"/>
                  </a:cubicBezTo>
                  <a:cubicBezTo>
                    <a:pt x="3927" y="664"/>
                    <a:pt x="3923" y="664"/>
                    <a:pt x="3919" y="6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69" name="Freeform 56">
              <a:extLst>
                <a:ext uri="{FF2B5EF4-FFF2-40B4-BE49-F238E27FC236}">
                  <a16:creationId xmlns:a16="http://schemas.microsoft.com/office/drawing/2014/main" id="{6CBD9013-166E-4562-AAD7-8644246409F1}"/>
                </a:ext>
              </a:extLst>
            </p:cNvPr>
            <p:cNvSpPr>
              <a:spLocks noEditPoints="1"/>
            </p:cNvSpPr>
            <p:nvPr/>
          </p:nvSpPr>
          <p:spPr bwMode="auto">
            <a:xfrm>
              <a:off x="3685" y="-84"/>
              <a:ext cx="4131" cy="4598"/>
            </a:xfrm>
            <a:custGeom>
              <a:avLst/>
              <a:gdLst>
                <a:gd name="T0" fmla="*/ 1956 w 5582"/>
                <a:gd name="T1" fmla="*/ 5692 h 6212"/>
                <a:gd name="T2" fmla="*/ 1633 w 5582"/>
                <a:gd name="T3" fmla="*/ 5303 h 6212"/>
                <a:gd name="T4" fmla="*/ 655 w 5582"/>
                <a:gd name="T5" fmla="*/ 4771 h 6212"/>
                <a:gd name="T6" fmla="*/ 43 w 5582"/>
                <a:gd name="T7" fmla="*/ 3976 h 6212"/>
                <a:gd name="T8" fmla="*/ 32 w 5582"/>
                <a:gd name="T9" fmla="*/ 3185 h 6212"/>
                <a:gd name="T10" fmla="*/ 246 w 5582"/>
                <a:gd name="T11" fmla="*/ 2442 h 6212"/>
                <a:gd name="T12" fmla="*/ 628 w 5582"/>
                <a:gd name="T13" fmla="*/ 1695 h 6212"/>
                <a:gd name="T14" fmla="*/ 832 w 5582"/>
                <a:gd name="T15" fmla="*/ 928 h 6212"/>
                <a:gd name="T16" fmla="*/ 1364 w 5582"/>
                <a:gd name="T17" fmla="*/ 577 h 6212"/>
                <a:gd name="T18" fmla="*/ 1909 w 5582"/>
                <a:gd name="T19" fmla="*/ 301 h 6212"/>
                <a:gd name="T20" fmla="*/ 2561 w 5582"/>
                <a:gd name="T21" fmla="*/ 4 h 6212"/>
                <a:gd name="T22" fmla="*/ 3196 w 5582"/>
                <a:gd name="T23" fmla="*/ 366 h 6212"/>
                <a:gd name="T24" fmla="*/ 3565 w 5582"/>
                <a:gd name="T25" fmla="*/ 645 h 6212"/>
                <a:gd name="T26" fmla="*/ 3849 w 5582"/>
                <a:gd name="T27" fmla="*/ 657 h 6212"/>
                <a:gd name="T28" fmla="*/ 4524 w 5582"/>
                <a:gd name="T29" fmla="*/ 901 h 6212"/>
                <a:gd name="T30" fmla="*/ 4735 w 5582"/>
                <a:gd name="T31" fmla="*/ 1638 h 6212"/>
                <a:gd name="T32" fmla="*/ 4942 w 5582"/>
                <a:gd name="T33" fmla="*/ 1933 h 6212"/>
                <a:gd name="T34" fmla="*/ 5520 w 5582"/>
                <a:gd name="T35" fmla="*/ 2782 h 6212"/>
                <a:gd name="T36" fmla="*/ 5543 w 5582"/>
                <a:gd name="T37" fmla="*/ 3410 h 6212"/>
                <a:gd name="T38" fmla="*/ 4997 w 5582"/>
                <a:gd name="T39" fmla="*/ 4262 h 6212"/>
                <a:gd name="T40" fmla="*/ 4812 w 5582"/>
                <a:gd name="T41" fmla="*/ 4587 h 6212"/>
                <a:gd name="T42" fmla="*/ 3695 w 5582"/>
                <a:gd name="T43" fmla="*/ 5665 h 6212"/>
                <a:gd name="T44" fmla="*/ 2528 w 5582"/>
                <a:gd name="T45" fmla="*/ 6162 h 6212"/>
                <a:gd name="T46" fmla="*/ 3713 w 5582"/>
                <a:gd name="T47" fmla="*/ 662 h 6212"/>
                <a:gd name="T48" fmla="*/ 3216 w 5582"/>
                <a:gd name="T49" fmla="*/ 393 h 6212"/>
                <a:gd name="T50" fmla="*/ 2879 w 5582"/>
                <a:gd name="T51" fmla="*/ 99 h 6212"/>
                <a:gd name="T52" fmla="*/ 2000 w 5582"/>
                <a:gd name="T53" fmla="*/ 224 h 6212"/>
                <a:gd name="T54" fmla="*/ 1436 w 5582"/>
                <a:gd name="T55" fmla="*/ 573 h 6212"/>
                <a:gd name="T56" fmla="*/ 1011 w 5582"/>
                <a:gd name="T57" fmla="*/ 706 h 6212"/>
                <a:gd name="T58" fmla="*/ 670 w 5582"/>
                <a:gd name="T59" fmla="*/ 1451 h 6212"/>
                <a:gd name="T60" fmla="*/ 362 w 5582"/>
                <a:gd name="T61" fmla="*/ 2161 h 6212"/>
                <a:gd name="T62" fmla="*/ 140 w 5582"/>
                <a:gd name="T63" fmla="*/ 2819 h 6212"/>
                <a:gd name="T64" fmla="*/ 10 w 5582"/>
                <a:gd name="T65" fmla="*/ 3719 h 6212"/>
                <a:gd name="T66" fmla="*/ 261 w 5582"/>
                <a:gd name="T67" fmla="*/ 4450 h 6212"/>
                <a:gd name="T68" fmla="*/ 1432 w 5582"/>
                <a:gd name="T69" fmla="*/ 5142 h 6212"/>
                <a:gd name="T70" fmla="*/ 1915 w 5582"/>
                <a:gd name="T71" fmla="*/ 5637 h 6212"/>
                <a:gd name="T72" fmla="*/ 2528 w 5582"/>
                <a:gd name="T73" fmla="*/ 6161 h 6212"/>
                <a:gd name="T74" fmla="*/ 4312 w 5582"/>
                <a:gd name="T75" fmla="*/ 5134 h 6212"/>
                <a:gd name="T76" fmla="*/ 4878 w 5582"/>
                <a:gd name="T77" fmla="*/ 4464 h 6212"/>
                <a:gd name="T78" fmla="*/ 5179 w 5582"/>
                <a:gd name="T79" fmla="*/ 4024 h 6212"/>
                <a:gd name="T80" fmla="*/ 5577 w 5582"/>
                <a:gd name="T81" fmla="*/ 3203 h 6212"/>
                <a:gd name="T82" fmla="*/ 5388 w 5582"/>
                <a:gd name="T83" fmla="*/ 2519 h 6212"/>
                <a:gd name="T84" fmla="*/ 4927 w 5582"/>
                <a:gd name="T85" fmla="*/ 1917 h 6212"/>
                <a:gd name="T86" fmla="*/ 4652 w 5582"/>
                <a:gd name="T87" fmla="*/ 1310 h 6212"/>
                <a:gd name="T88" fmla="*/ 4286 w 5582"/>
                <a:gd name="T89" fmla="*/ 714 h 6212"/>
                <a:gd name="T90" fmla="*/ 3849 w 5582"/>
                <a:gd name="T91" fmla="*/ 657 h 6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82" h="6212">
                  <a:moveTo>
                    <a:pt x="2528" y="6162"/>
                  </a:moveTo>
                  <a:cubicBezTo>
                    <a:pt x="2420" y="6133"/>
                    <a:pt x="2317" y="6073"/>
                    <a:pt x="2212" y="5979"/>
                  </a:cubicBezTo>
                  <a:cubicBezTo>
                    <a:pt x="2109" y="5888"/>
                    <a:pt x="2021" y="5778"/>
                    <a:pt x="1956" y="5692"/>
                  </a:cubicBezTo>
                  <a:cubicBezTo>
                    <a:pt x="1942" y="5674"/>
                    <a:pt x="1928" y="5655"/>
                    <a:pt x="1914" y="5637"/>
                  </a:cubicBezTo>
                  <a:cubicBezTo>
                    <a:pt x="1879" y="5591"/>
                    <a:pt x="1843" y="5543"/>
                    <a:pt x="1806" y="5497"/>
                  </a:cubicBezTo>
                  <a:cubicBezTo>
                    <a:pt x="1746" y="5421"/>
                    <a:pt x="1689" y="5358"/>
                    <a:pt x="1633" y="5303"/>
                  </a:cubicBezTo>
                  <a:cubicBezTo>
                    <a:pt x="1566" y="5239"/>
                    <a:pt x="1500" y="5186"/>
                    <a:pt x="1432" y="5142"/>
                  </a:cubicBezTo>
                  <a:cubicBezTo>
                    <a:pt x="1335" y="5081"/>
                    <a:pt x="1231" y="5037"/>
                    <a:pt x="1124" y="4993"/>
                  </a:cubicBezTo>
                  <a:cubicBezTo>
                    <a:pt x="979" y="4934"/>
                    <a:pt x="810" y="4862"/>
                    <a:pt x="655" y="4771"/>
                  </a:cubicBezTo>
                  <a:cubicBezTo>
                    <a:pt x="487" y="4674"/>
                    <a:pt x="358" y="4569"/>
                    <a:pt x="260" y="4451"/>
                  </a:cubicBezTo>
                  <a:cubicBezTo>
                    <a:pt x="202" y="4381"/>
                    <a:pt x="155" y="4305"/>
                    <a:pt x="119" y="4225"/>
                  </a:cubicBezTo>
                  <a:cubicBezTo>
                    <a:pt x="86" y="4150"/>
                    <a:pt x="61" y="4069"/>
                    <a:pt x="43" y="3976"/>
                  </a:cubicBezTo>
                  <a:cubicBezTo>
                    <a:pt x="28" y="3903"/>
                    <a:pt x="18" y="3821"/>
                    <a:pt x="9" y="3719"/>
                  </a:cubicBezTo>
                  <a:cubicBezTo>
                    <a:pt x="2" y="3629"/>
                    <a:pt x="0" y="3538"/>
                    <a:pt x="4" y="3449"/>
                  </a:cubicBezTo>
                  <a:cubicBezTo>
                    <a:pt x="8" y="3359"/>
                    <a:pt x="17" y="3270"/>
                    <a:pt x="32" y="3185"/>
                  </a:cubicBezTo>
                  <a:cubicBezTo>
                    <a:pt x="55" y="3060"/>
                    <a:pt x="98" y="2937"/>
                    <a:pt x="139" y="2819"/>
                  </a:cubicBezTo>
                  <a:cubicBezTo>
                    <a:pt x="179" y="2706"/>
                    <a:pt x="217" y="2599"/>
                    <a:pt x="236" y="2494"/>
                  </a:cubicBezTo>
                  <a:cubicBezTo>
                    <a:pt x="239" y="2479"/>
                    <a:pt x="242" y="2463"/>
                    <a:pt x="246" y="2442"/>
                  </a:cubicBezTo>
                  <a:cubicBezTo>
                    <a:pt x="266" y="2350"/>
                    <a:pt x="303" y="2260"/>
                    <a:pt x="362" y="2161"/>
                  </a:cubicBezTo>
                  <a:cubicBezTo>
                    <a:pt x="415" y="2069"/>
                    <a:pt x="483" y="1979"/>
                    <a:pt x="542" y="1898"/>
                  </a:cubicBezTo>
                  <a:cubicBezTo>
                    <a:pt x="578" y="1850"/>
                    <a:pt x="606" y="1783"/>
                    <a:pt x="628" y="1695"/>
                  </a:cubicBezTo>
                  <a:cubicBezTo>
                    <a:pt x="647" y="1617"/>
                    <a:pt x="658" y="1532"/>
                    <a:pt x="670" y="1451"/>
                  </a:cubicBezTo>
                  <a:cubicBezTo>
                    <a:pt x="683" y="1352"/>
                    <a:pt x="696" y="1259"/>
                    <a:pt x="721" y="1189"/>
                  </a:cubicBezTo>
                  <a:cubicBezTo>
                    <a:pt x="749" y="1108"/>
                    <a:pt x="785" y="1014"/>
                    <a:pt x="832" y="928"/>
                  </a:cubicBezTo>
                  <a:cubicBezTo>
                    <a:pt x="883" y="835"/>
                    <a:pt x="942" y="762"/>
                    <a:pt x="1011" y="705"/>
                  </a:cubicBezTo>
                  <a:cubicBezTo>
                    <a:pt x="1092" y="639"/>
                    <a:pt x="1184" y="596"/>
                    <a:pt x="1271" y="584"/>
                  </a:cubicBezTo>
                  <a:cubicBezTo>
                    <a:pt x="1303" y="579"/>
                    <a:pt x="1334" y="578"/>
                    <a:pt x="1364" y="577"/>
                  </a:cubicBezTo>
                  <a:cubicBezTo>
                    <a:pt x="1387" y="576"/>
                    <a:pt x="1412" y="575"/>
                    <a:pt x="1436" y="573"/>
                  </a:cubicBezTo>
                  <a:cubicBezTo>
                    <a:pt x="1465" y="570"/>
                    <a:pt x="1495" y="564"/>
                    <a:pt x="1522" y="556"/>
                  </a:cubicBezTo>
                  <a:cubicBezTo>
                    <a:pt x="1664" y="514"/>
                    <a:pt x="1789" y="405"/>
                    <a:pt x="1909" y="301"/>
                  </a:cubicBezTo>
                  <a:cubicBezTo>
                    <a:pt x="1940" y="274"/>
                    <a:pt x="1970" y="248"/>
                    <a:pt x="2000" y="224"/>
                  </a:cubicBezTo>
                  <a:cubicBezTo>
                    <a:pt x="2092" y="148"/>
                    <a:pt x="2178" y="94"/>
                    <a:pt x="2263" y="59"/>
                  </a:cubicBezTo>
                  <a:cubicBezTo>
                    <a:pt x="2360" y="18"/>
                    <a:pt x="2458" y="0"/>
                    <a:pt x="2561" y="4"/>
                  </a:cubicBezTo>
                  <a:cubicBezTo>
                    <a:pt x="2661" y="8"/>
                    <a:pt x="2771" y="40"/>
                    <a:pt x="2880" y="99"/>
                  </a:cubicBezTo>
                  <a:cubicBezTo>
                    <a:pt x="2982" y="153"/>
                    <a:pt x="3077" y="228"/>
                    <a:pt x="3148" y="309"/>
                  </a:cubicBezTo>
                  <a:cubicBezTo>
                    <a:pt x="3163" y="326"/>
                    <a:pt x="3178" y="344"/>
                    <a:pt x="3196" y="366"/>
                  </a:cubicBezTo>
                  <a:cubicBezTo>
                    <a:pt x="3203" y="375"/>
                    <a:pt x="3210" y="384"/>
                    <a:pt x="3217" y="392"/>
                  </a:cubicBezTo>
                  <a:cubicBezTo>
                    <a:pt x="3277" y="469"/>
                    <a:pt x="3334" y="542"/>
                    <a:pt x="3427" y="594"/>
                  </a:cubicBezTo>
                  <a:cubicBezTo>
                    <a:pt x="3466" y="617"/>
                    <a:pt x="3513" y="634"/>
                    <a:pt x="3565" y="645"/>
                  </a:cubicBezTo>
                  <a:cubicBezTo>
                    <a:pt x="3611" y="655"/>
                    <a:pt x="3660" y="660"/>
                    <a:pt x="3713" y="661"/>
                  </a:cubicBezTo>
                  <a:cubicBezTo>
                    <a:pt x="3757" y="662"/>
                    <a:pt x="3800" y="660"/>
                    <a:pt x="3840" y="657"/>
                  </a:cubicBezTo>
                  <a:cubicBezTo>
                    <a:pt x="3849" y="657"/>
                    <a:pt x="3849" y="657"/>
                    <a:pt x="3849" y="657"/>
                  </a:cubicBezTo>
                  <a:cubicBezTo>
                    <a:pt x="3894" y="654"/>
                    <a:pt x="3941" y="651"/>
                    <a:pt x="3987" y="652"/>
                  </a:cubicBezTo>
                  <a:cubicBezTo>
                    <a:pt x="4094" y="654"/>
                    <a:pt x="4197" y="675"/>
                    <a:pt x="4286" y="713"/>
                  </a:cubicBezTo>
                  <a:cubicBezTo>
                    <a:pt x="4387" y="756"/>
                    <a:pt x="4467" y="819"/>
                    <a:pt x="4524" y="901"/>
                  </a:cubicBezTo>
                  <a:cubicBezTo>
                    <a:pt x="4560" y="953"/>
                    <a:pt x="4588" y="1017"/>
                    <a:pt x="4610" y="1095"/>
                  </a:cubicBezTo>
                  <a:cubicBezTo>
                    <a:pt x="4629" y="1164"/>
                    <a:pt x="4641" y="1238"/>
                    <a:pt x="4653" y="1310"/>
                  </a:cubicBezTo>
                  <a:cubicBezTo>
                    <a:pt x="4671" y="1421"/>
                    <a:pt x="4690" y="1536"/>
                    <a:pt x="4735" y="1638"/>
                  </a:cubicBezTo>
                  <a:cubicBezTo>
                    <a:pt x="4748" y="1667"/>
                    <a:pt x="4763" y="1695"/>
                    <a:pt x="4780" y="1723"/>
                  </a:cubicBezTo>
                  <a:cubicBezTo>
                    <a:pt x="4823" y="1793"/>
                    <a:pt x="4874" y="1853"/>
                    <a:pt x="4928" y="1916"/>
                  </a:cubicBezTo>
                  <a:cubicBezTo>
                    <a:pt x="4933" y="1922"/>
                    <a:pt x="4938" y="1928"/>
                    <a:pt x="4942" y="1933"/>
                  </a:cubicBezTo>
                  <a:cubicBezTo>
                    <a:pt x="5035" y="2042"/>
                    <a:pt x="5128" y="2158"/>
                    <a:pt x="5219" y="2277"/>
                  </a:cubicBezTo>
                  <a:cubicBezTo>
                    <a:pt x="5275" y="2352"/>
                    <a:pt x="5335" y="2432"/>
                    <a:pt x="5389" y="2519"/>
                  </a:cubicBezTo>
                  <a:cubicBezTo>
                    <a:pt x="5447" y="2612"/>
                    <a:pt x="5490" y="2698"/>
                    <a:pt x="5520" y="2782"/>
                  </a:cubicBezTo>
                  <a:cubicBezTo>
                    <a:pt x="5544" y="2849"/>
                    <a:pt x="5561" y="2919"/>
                    <a:pt x="5571" y="2991"/>
                  </a:cubicBezTo>
                  <a:cubicBezTo>
                    <a:pt x="5580" y="3061"/>
                    <a:pt x="5582" y="3132"/>
                    <a:pt x="5577" y="3203"/>
                  </a:cubicBezTo>
                  <a:cubicBezTo>
                    <a:pt x="5573" y="3273"/>
                    <a:pt x="5561" y="3342"/>
                    <a:pt x="5543" y="3410"/>
                  </a:cubicBezTo>
                  <a:cubicBezTo>
                    <a:pt x="5525" y="3477"/>
                    <a:pt x="5501" y="3542"/>
                    <a:pt x="5471" y="3604"/>
                  </a:cubicBezTo>
                  <a:cubicBezTo>
                    <a:pt x="5397" y="3757"/>
                    <a:pt x="5286" y="3893"/>
                    <a:pt x="5180" y="4025"/>
                  </a:cubicBezTo>
                  <a:cubicBezTo>
                    <a:pt x="5117" y="4102"/>
                    <a:pt x="5053" y="4181"/>
                    <a:pt x="4997" y="4262"/>
                  </a:cubicBezTo>
                  <a:cubicBezTo>
                    <a:pt x="4979" y="4289"/>
                    <a:pt x="4963" y="4314"/>
                    <a:pt x="4948" y="4339"/>
                  </a:cubicBezTo>
                  <a:cubicBezTo>
                    <a:pt x="4923" y="4381"/>
                    <a:pt x="4901" y="4424"/>
                    <a:pt x="4879" y="4465"/>
                  </a:cubicBezTo>
                  <a:cubicBezTo>
                    <a:pt x="4858" y="4505"/>
                    <a:pt x="4836" y="4547"/>
                    <a:pt x="4812" y="4587"/>
                  </a:cubicBezTo>
                  <a:cubicBezTo>
                    <a:pt x="4757" y="4680"/>
                    <a:pt x="4683" y="4774"/>
                    <a:pt x="4588" y="4874"/>
                  </a:cubicBezTo>
                  <a:cubicBezTo>
                    <a:pt x="4507" y="4959"/>
                    <a:pt x="4419" y="5040"/>
                    <a:pt x="4313" y="5135"/>
                  </a:cubicBezTo>
                  <a:cubicBezTo>
                    <a:pt x="4122" y="5306"/>
                    <a:pt x="3914" y="5484"/>
                    <a:pt x="3695" y="5665"/>
                  </a:cubicBezTo>
                  <a:cubicBezTo>
                    <a:pt x="3523" y="5808"/>
                    <a:pt x="3352" y="5945"/>
                    <a:pt x="3162" y="6048"/>
                  </a:cubicBezTo>
                  <a:cubicBezTo>
                    <a:pt x="2997" y="6138"/>
                    <a:pt x="2840" y="6183"/>
                    <a:pt x="2695" y="6183"/>
                  </a:cubicBezTo>
                  <a:cubicBezTo>
                    <a:pt x="2638" y="6183"/>
                    <a:pt x="2582" y="6176"/>
                    <a:pt x="2528" y="6162"/>
                  </a:cubicBezTo>
                  <a:moveTo>
                    <a:pt x="3849" y="657"/>
                  </a:moveTo>
                  <a:cubicBezTo>
                    <a:pt x="3840" y="658"/>
                    <a:pt x="3840" y="658"/>
                    <a:pt x="3840" y="658"/>
                  </a:cubicBezTo>
                  <a:cubicBezTo>
                    <a:pt x="3800" y="660"/>
                    <a:pt x="3757" y="663"/>
                    <a:pt x="3713" y="662"/>
                  </a:cubicBezTo>
                  <a:cubicBezTo>
                    <a:pt x="3660" y="661"/>
                    <a:pt x="3611" y="656"/>
                    <a:pt x="3565" y="646"/>
                  </a:cubicBezTo>
                  <a:cubicBezTo>
                    <a:pt x="3513" y="635"/>
                    <a:pt x="3466" y="617"/>
                    <a:pt x="3426" y="595"/>
                  </a:cubicBezTo>
                  <a:cubicBezTo>
                    <a:pt x="3333" y="542"/>
                    <a:pt x="3276" y="470"/>
                    <a:pt x="3216" y="393"/>
                  </a:cubicBezTo>
                  <a:cubicBezTo>
                    <a:pt x="3209" y="384"/>
                    <a:pt x="3202" y="375"/>
                    <a:pt x="3195" y="367"/>
                  </a:cubicBezTo>
                  <a:cubicBezTo>
                    <a:pt x="3178" y="345"/>
                    <a:pt x="3163" y="327"/>
                    <a:pt x="3148" y="310"/>
                  </a:cubicBezTo>
                  <a:cubicBezTo>
                    <a:pt x="3077" y="229"/>
                    <a:pt x="2981" y="154"/>
                    <a:pt x="2879" y="99"/>
                  </a:cubicBezTo>
                  <a:cubicBezTo>
                    <a:pt x="2770" y="41"/>
                    <a:pt x="2661" y="9"/>
                    <a:pt x="2561" y="5"/>
                  </a:cubicBezTo>
                  <a:cubicBezTo>
                    <a:pt x="2458" y="1"/>
                    <a:pt x="2361" y="19"/>
                    <a:pt x="2264" y="59"/>
                  </a:cubicBezTo>
                  <a:cubicBezTo>
                    <a:pt x="2178" y="95"/>
                    <a:pt x="2092" y="149"/>
                    <a:pt x="2000" y="224"/>
                  </a:cubicBezTo>
                  <a:cubicBezTo>
                    <a:pt x="1970" y="249"/>
                    <a:pt x="1941" y="274"/>
                    <a:pt x="1910" y="301"/>
                  </a:cubicBezTo>
                  <a:cubicBezTo>
                    <a:pt x="1789" y="406"/>
                    <a:pt x="1664" y="514"/>
                    <a:pt x="1523" y="556"/>
                  </a:cubicBezTo>
                  <a:cubicBezTo>
                    <a:pt x="1495" y="565"/>
                    <a:pt x="1466" y="570"/>
                    <a:pt x="1436" y="573"/>
                  </a:cubicBezTo>
                  <a:cubicBezTo>
                    <a:pt x="1412" y="576"/>
                    <a:pt x="1388" y="577"/>
                    <a:pt x="1364" y="578"/>
                  </a:cubicBezTo>
                  <a:cubicBezTo>
                    <a:pt x="1334" y="579"/>
                    <a:pt x="1303" y="580"/>
                    <a:pt x="1271" y="584"/>
                  </a:cubicBezTo>
                  <a:cubicBezTo>
                    <a:pt x="1184" y="597"/>
                    <a:pt x="1092" y="640"/>
                    <a:pt x="1011" y="706"/>
                  </a:cubicBezTo>
                  <a:cubicBezTo>
                    <a:pt x="942" y="763"/>
                    <a:pt x="884" y="835"/>
                    <a:pt x="833" y="928"/>
                  </a:cubicBezTo>
                  <a:cubicBezTo>
                    <a:pt x="786" y="1014"/>
                    <a:pt x="750" y="1108"/>
                    <a:pt x="721" y="1189"/>
                  </a:cubicBezTo>
                  <a:cubicBezTo>
                    <a:pt x="697" y="1259"/>
                    <a:pt x="684" y="1352"/>
                    <a:pt x="670" y="1451"/>
                  </a:cubicBezTo>
                  <a:cubicBezTo>
                    <a:pt x="659" y="1533"/>
                    <a:pt x="648" y="1617"/>
                    <a:pt x="629" y="1695"/>
                  </a:cubicBezTo>
                  <a:cubicBezTo>
                    <a:pt x="607" y="1783"/>
                    <a:pt x="579" y="1850"/>
                    <a:pt x="543" y="1899"/>
                  </a:cubicBezTo>
                  <a:cubicBezTo>
                    <a:pt x="483" y="1979"/>
                    <a:pt x="416" y="2070"/>
                    <a:pt x="362" y="2161"/>
                  </a:cubicBezTo>
                  <a:cubicBezTo>
                    <a:pt x="304" y="2260"/>
                    <a:pt x="267" y="2350"/>
                    <a:pt x="247" y="2442"/>
                  </a:cubicBezTo>
                  <a:cubicBezTo>
                    <a:pt x="243" y="2463"/>
                    <a:pt x="239" y="2479"/>
                    <a:pt x="237" y="2494"/>
                  </a:cubicBezTo>
                  <a:cubicBezTo>
                    <a:pt x="217" y="2599"/>
                    <a:pt x="180" y="2706"/>
                    <a:pt x="140" y="2819"/>
                  </a:cubicBezTo>
                  <a:cubicBezTo>
                    <a:pt x="98" y="2938"/>
                    <a:pt x="55" y="3060"/>
                    <a:pt x="33" y="3185"/>
                  </a:cubicBezTo>
                  <a:cubicBezTo>
                    <a:pt x="18" y="3270"/>
                    <a:pt x="9" y="3359"/>
                    <a:pt x="5" y="3449"/>
                  </a:cubicBezTo>
                  <a:cubicBezTo>
                    <a:pt x="1" y="3538"/>
                    <a:pt x="3" y="3629"/>
                    <a:pt x="10" y="3719"/>
                  </a:cubicBezTo>
                  <a:cubicBezTo>
                    <a:pt x="18" y="3821"/>
                    <a:pt x="29" y="3903"/>
                    <a:pt x="44" y="3976"/>
                  </a:cubicBezTo>
                  <a:cubicBezTo>
                    <a:pt x="62" y="4069"/>
                    <a:pt x="87" y="4150"/>
                    <a:pt x="120" y="4224"/>
                  </a:cubicBezTo>
                  <a:cubicBezTo>
                    <a:pt x="156" y="4304"/>
                    <a:pt x="203" y="4380"/>
                    <a:pt x="261" y="4450"/>
                  </a:cubicBezTo>
                  <a:cubicBezTo>
                    <a:pt x="358" y="4568"/>
                    <a:pt x="487" y="4673"/>
                    <a:pt x="655" y="4771"/>
                  </a:cubicBezTo>
                  <a:cubicBezTo>
                    <a:pt x="810" y="4861"/>
                    <a:pt x="980" y="4934"/>
                    <a:pt x="1125" y="4993"/>
                  </a:cubicBezTo>
                  <a:cubicBezTo>
                    <a:pt x="1232" y="5036"/>
                    <a:pt x="1336" y="5081"/>
                    <a:pt x="1432" y="5142"/>
                  </a:cubicBezTo>
                  <a:cubicBezTo>
                    <a:pt x="1501" y="5185"/>
                    <a:pt x="1567" y="5238"/>
                    <a:pt x="1633" y="5303"/>
                  </a:cubicBezTo>
                  <a:cubicBezTo>
                    <a:pt x="1689" y="5357"/>
                    <a:pt x="1746" y="5421"/>
                    <a:pt x="1807" y="5497"/>
                  </a:cubicBezTo>
                  <a:cubicBezTo>
                    <a:pt x="1844" y="5543"/>
                    <a:pt x="1880" y="5590"/>
                    <a:pt x="1915" y="5637"/>
                  </a:cubicBezTo>
                  <a:cubicBezTo>
                    <a:pt x="1928" y="5655"/>
                    <a:pt x="1942" y="5673"/>
                    <a:pt x="1956" y="5691"/>
                  </a:cubicBezTo>
                  <a:cubicBezTo>
                    <a:pt x="2022" y="5777"/>
                    <a:pt x="2110" y="5887"/>
                    <a:pt x="2212" y="5979"/>
                  </a:cubicBezTo>
                  <a:cubicBezTo>
                    <a:pt x="2317" y="6073"/>
                    <a:pt x="2421" y="6132"/>
                    <a:pt x="2528" y="6161"/>
                  </a:cubicBezTo>
                  <a:cubicBezTo>
                    <a:pt x="2717" y="6212"/>
                    <a:pt x="2930" y="6173"/>
                    <a:pt x="3162" y="6047"/>
                  </a:cubicBezTo>
                  <a:cubicBezTo>
                    <a:pt x="3352" y="5944"/>
                    <a:pt x="3522" y="5807"/>
                    <a:pt x="3695" y="5665"/>
                  </a:cubicBezTo>
                  <a:cubicBezTo>
                    <a:pt x="3913" y="5484"/>
                    <a:pt x="4121" y="5305"/>
                    <a:pt x="4312" y="5134"/>
                  </a:cubicBezTo>
                  <a:cubicBezTo>
                    <a:pt x="4419" y="5039"/>
                    <a:pt x="4506" y="4959"/>
                    <a:pt x="4587" y="4874"/>
                  </a:cubicBezTo>
                  <a:cubicBezTo>
                    <a:pt x="4683" y="4773"/>
                    <a:pt x="4756" y="4679"/>
                    <a:pt x="4811" y="4587"/>
                  </a:cubicBezTo>
                  <a:cubicBezTo>
                    <a:pt x="4836" y="4547"/>
                    <a:pt x="4857" y="4505"/>
                    <a:pt x="4878" y="4464"/>
                  </a:cubicBezTo>
                  <a:cubicBezTo>
                    <a:pt x="4900" y="4423"/>
                    <a:pt x="4922" y="4381"/>
                    <a:pt x="4947" y="4339"/>
                  </a:cubicBezTo>
                  <a:cubicBezTo>
                    <a:pt x="4962" y="4313"/>
                    <a:pt x="4978" y="4288"/>
                    <a:pt x="4997" y="4262"/>
                  </a:cubicBezTo>
                  <a:cubicBezTo>
                    <a:pt x="5052" y="4181"/>
                    <a:pt x="5117" y="4101"/>
                    <a:pt x="5179" y="4024"/>
                  </a:cubicBezTo>
                  <a:cubicBezTo>
                    <a:pt x="5286" y="3893"/>
                    <a:pt x="5396" y="3756"/>
                    <a:pt x="5470" y="3604"/>
                  </a:cubicBezTo>
                  <a:cubicBezTo>
                    <a:pt x="5500" y="3542"/>
                    <a:pt x="5524" y="3477"/>
                    <a:pt x="5542" y="3410"/>
                  </a:cubicBezTo>
                  <a:cubicBezTo>
                    <a:pt x="5560" y="3342"/>
                    <a:pt x="5572" y="3273"/>
                    <a:pt x="5577" y="3203"/>
                  </a:cubicBezTo>
                  <a:cubicBezTo>
                    <a:pt x="5581" y="3132"/>
                    <a:pt x="5579" y="3061"/>
                    <a:pt x="5570" y="2991"/>
                  </a:cubicBezTo>
                  <a:cubicBezTo>
                    <a:pt x="5560" y="2919"/>
                    <a:pt x="5543" y="2849"/>
                    <a:pt x="5519" y="2782"/>
                  </a:cubicBezTo>
                  <a:cubicBezTo>
                    <a:pt x="5489" y="2698"/>
                    <a:pt x="5446" y="2612"/>
                    <a:pt x="5388" y="2519"/>
                  </a:cubicBezTo>
                  <a:cubicBezTo>
                    <a:pt x="5334" y="2433"/>
                    <a:pt x="5275" y="2352"/>
                    <a:pt x="5218" y="2278"/>
                  </a:cubicBezTo>
                  <a:cubicBezTo>
                    <a:pt x="5128" y="2159"/>
                    <a:pt x="5035" y="2043"/>
                    <a:pt x="4942" y="1934"/>
                  </a:cubicBezTo>
                  <a:cubicBezTo>
                    <a:pt x="4937" y="1928"/>
                    <a:pt x="4932" y="1922"/>
                    <a:pt x="4927" y="1917"/>
                  </a:cubicBezTo>
                  <a:cubicBezTo>
                    <a:pt x="4873" y="1854"/>
                    <a:pt x="4822" y="1794"/>
                    <a:pt x="4780" y="1724"/>
                  </a:cubicBezTo>
                  <a:cubicBezTo>
                    <a:pt x="4762" y="1695"/>
                    <a:pt x="4747" y="1667"/>
                    <a:pt x="4735" y="1638"/>
                  </a:cubicBezTo>
                  <a:cubicBezTo>
                    <a:pt x="4690" y="1537"/>
                    <a:pt x="4671" y="1422"/>
                    <a:pt x="4652" y="1310"/>
                  </a:cubicBezTo>
                  <a:cubicBezTo>
                    <a:pt x="4640" y="1239"/>
                    <a:pt x="4628" y="1164"/>
                    <a:pt x="4609" y="1095"/>
                  </a:cubicBezTo>
                  <a:cubicBezTo>
                    <a:pt x="4587" y="1017"/>
                    <a:pt x="4559" y="954"/>
                    <a:pt x="4523" y="901"/>
                  </a:cubicBezTo>
                  <a:cubicBezTo>
                    <a:pt x="4467" y="820"/>
                    <a:pt x="4387" y="757"/>
                    <a:pt x="4286" y="714"/>
                  </a:cubicBezTo>
                  <a:cubicBezTo>
                    <a:pt x="4197" y="676"/>
                    <a:pt x="4094" y="655"/>
                    <a:pt x="3987" y="653"/>
                  </a:cubicBezTo>
                  <a:cubicBezTo>
                    <a:pt x="3981" y="653"/>
                    <a:pt x="3975" y="653"/>
                    <a:pt x="3969" y="653"/>
                  </a:cubicBezTo>
                  <a:cubicBezTo>
                    <a:pt x="3929" y="653"/>
                    <a:pt x="3888" y="655"/>
                    <a:pt x="3849" y="6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70" name="Freeform 57">
              <a:extLst>
                <a:ext uri="{FF2B5EF4-FFF2-40B4-BE49-F238E27FC236}">
                  <a16:creationId xmlns:a16="http://schemas.microsoft.com/office/drawing/2014/main" id="{ADE80024-1B8A-49A8-917A-808CB9DF3A0F}"/>
                </a:ext>
              </a:extLst>
            </p:cNvPr>
            <p:cNvSpPr>
              <a:spLocks noEditPoints="1"/>
            </p:cNvSpPr>
            <p:nvPr/>
          </p:nvSpPr>
          <p:spPr bwMode="auto">
            <a:xfrm>
              <a:off x="3651" y="-100"/>
              <a:ext cx="4193" cy="4607"/>
            </a:xfrm>
            <a:custGeom>
              <a:avLst/>
              <a:gdLst>
                <a:gd name="T0" fmla="*/ 1975 w 5664"/>
                <a:gd name="T1" fmla="*/ 5720 h 6225"/>
                <a:gd name="T2" fmla="*/ 1446 w 5664"/>
                <a:gd name="T3" fmla="*/ 5171 h 6225"/>
                <a:gd name="T4" fmla="*/ 277 w 5664"/>
                <a:gd name="T5" fmla="*/ 4488 h 6225"/>
                <a:gd name="T6" fmla="*/ 33 w 5664"/>
                <a:gd name="T7" fmla="*/ 3238 h 6225"/>
                <a:gd name="T8" fmla="*/ 247 w 5664"/>
                <a:gd name="T9" fmla="*/ 2447 h 6225"/>
                <a:gd name="T10" fmla="*/ 634 w 5664"/>
                <a:gd name="T11" fmla="*/ 1662 h 6225"/>
                <a:gd name="T12" fmla="*/ 871 w 5664"/>
                <a:gd name="T13" fmla="*/ 911 h 6225"/>
                <a:gd name="T14" fmla="*/ 1408 w 5664"/>
                <a:gd name="T15" fmla="*/ 560 h 6225"/>
                <a:gd name="T16" fmla="*/ 1933 w 5664"/>
                <a:gd name="T17" fmla="*/ 292 h 6225"/>
                <a:gd name="T18" fmla="*/ 2628 w 5664"/>
                <a:gd name="T19" fmla="*/ 2 h 6225"/>
                <a:gd name="T20" fmla="*/ 3267 w 5664"/>
                <a:gd name="T21" fmla="*/ 362 h 6225"/>
                <a:gd name="T22" fmla="*/ 3796 w 5664"/>
                <a:gd name="T23" fmla="*/ 642 h 6225"/>
                <a:gd name="T24" fmla="*/ 4366 w 5664"/>
                <a:gd name="T25" fmla="*/ 711 h 6225"/>
                <a:gd name="T26" fmla="*/ 4713 w 5664"/>
                <a:gd name="T27" fmla="*/ 1300 h 6225"/>
                <a:gd name="T28" fmla="*/ 4995 w 5664"/>
                <a:gd name="T29" fmla="*/ 1903 h 6225"/>
                <a:gd name="T30" fmla="*/ 5474 w 5664"/>
                <a:gd name="T31" fmla="*/ 2502 h 6225"/>
                <a:gd name="T32" fmla="*/ 5658 w 5664"/>
                <a:gd name="T33" fmla="*/ 3194 h 6225"/>
                <a:gd name="T34" fmla="*/ 5258 w 5664"/>
                <a:gd name="T35" fmla="*/ 3997 h 6225"/>
                <a:gd name="T36" fmla="*/ 4934 w 5664"/>
                <a:gd name="T37" fmla="*/ 4478 h 6225"/>
                <a:gd name="T38" fmla="*/ 4377 w 5664"/>
                <a:gd name="T39" fmla="*/ 5166 h 6225"/>
                <a:gd name="T40" fmla="*/ 2881 w 5664"/>
                <a:gd name="T41" fmla="*/ 6204 h 6225"/>
                <a:gd name="T42" fmla="*/ 3923 w 5664"/>
                <a:gd name="T43" fmla="*/ 642 h 6225"/>
                <a:gd name="T44" fmla="*/ 3284 w 5664"/>
                <a:gd name="T45" fmla="*/ 382 h 6225"/>
                <a:gd name="T46" fmla="*/ 2945 w 5664"/>
                <a:gd name="T47" fmla="*/ 103 h 6225"/>
                <a:gd name="T48" fmla="*/ 2051 w 5664"/>
                <a:gd name="T49" fmla="*/ 196 h 6225"/>
                <a:gd name="T50" fmla="*/ 1483 w 5664"/>
                <a:gd name="T51" fmla="*/ 553 h 6225"/>
                <a:gd name="T52" fmla="*/ 1055 w 5664"/>
                <a:gd name="T53" fmla="*/ 695 h 6225"/>
                <a:gd name="T54" fmla="*/ 685 w 5664"/>
                <a:gd name="T55" fmla="*/ 1430 h 6225"/>
                <a:gd name="T56" fmla="*/ 360 w 5664"/>
                <a:gd name="T57" fmla="*/ 2142 h 6225"/>
                <a:gd name="T58" fmla="*/ 140 w 5664"/>
                <a:gd name="T59" fmla="*/ 2859 h 6225"/>
                <a:gd name="T60" fmla="*/ 136 w 5664"/>
                <a:gd name="T61" fmla="*/ 4266 h 6225"/>
                <a:gd name="T62" fmla="*/ 1139 w 5664"/>
                <a:gd name="T63" fmla="*/ 5019 h 6225"/>
                <a:gd name="T64" fmla="*/ 1938 w 5664"/>
                <a:gd name="T65" fmla="*/ 5670 h 6225"/>
                <a:gd name="T66" fmla="*/ 2549 w 5664"/>
                <a:gd name="T67" fmla="*/ 6193 h 6225"/>
                <a:gd name="T68" fmla="*/ 3745 w 5664"/>
                <a:gd name="T69" fmla="*/ 5704 h 6225"/>
                <a:gd name="T70" fmla="*/ 4873 w 5664"/>
                <a:gd name="T71" fmla="*/ 4599 h 6225"/>
                <a:gd name="T72" fmla="*/ 5051 w 5664"/>
                <a:gd name="T73" fmla="*/ 4263 h 6225"/>
                <a:gd name="T74" fmla="*/ 5619 w 5664"/>
                <a:gd name="T75" fmla="*/ 3404 h 6225"/>
                <a:gd name="T76" fmla="*/ 5603 w 5664"/>
                <a:gd name="T77" fmla="*/ 2766 h 6225"/>
                <a:gd name="T78" fmla="*/ 4995 w 5664"/>
                <a:gd name="T79" fmla="*/ 1904 h 6225"/>
                <a:gd name="T80" fmla="*/ 4712 w 5664"/>
                <a:gd name="T81" fmla="*/ 1300 h 6225"/>
                <a:gd name="T82" fmla="*/ 4366 w 5664"/>
                <a:gd name="T83" fmla="*/ 711 h 6225"/>
                <a:gd name="T84" fmla="*/ 3923 w 5664"/>
                <a:gd name="T85" fmla="*/ 642 h 6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64" h="6225">
                  <a:moveTo>
                    <a:pt x="2548" y="6194"/>
                  </a:moveTo>
                  <a:cubicBezTo>
                    <a:pt x="2441" y="6163"/>
                    <a:pt x="2337" y="6102"/>
                    <a:pt x="2232" y="6008"/>
                  </a:cubicBezTo>
                  <a:cubicBezTo>
                    <a:pt x="2130" y="5917"/>
                    <a:pt x="2041" y="5806"/>
                    <a:pt x="1975" y="5720"/>
                  </a:cubicBezTo>
                  <a:cubicBezTo>
                    <a:pt x="1962" y="5703"/>
                    <a:pt x="1949" y="5687"/>
                    <a:pt x="1937" y="5670"/>
                  </a:cubicBezTo>
                  <a:cubicBezTo>
                    <a:pt x="1900" y="5623"/>
                    <a:pt x="1862" y="5573"/>
                    <a:pt x="1824" y="5526"/>
                  </a:cubicBezTo>
                  <a:cubicBezTo>
                    <a:pt x="1694" y="5365"/>
                    <a:pt x="1574" y="5253"/>
                    <a:pt x="1446" y="5171"/>
                  </a:cubicBezTo>
                  <a:cubicBezTo>
                    <a:pt x="1347" y="5108"/>
                    <a:pt x="1240" y="5062"/>
                    <a:pt x="1139" y="5020"/>
                  </a:cubicBezTo>
                  <a:cubicBezTo>
                    <a:pt x="994" y="4960"/>
                    <a:pt x="826" y="4889"/>
                    <a:pt x="672" y="4802"/>
                  </a:cubicBezTo>
                  <a:cubicBezTo>
                    <a:pt x="504" y="4706"/>
                    <a:pt x="375" y="4603"/>
                    <a:pt x="277" y="4488"/>
                  </a:cubicBezTo>
                  <a:cubicBezTo>
                    <a:pt x="220" y="4420"/>
                    <a:pt x="172" y="4345"/>
                    <a:pt x="135" y="4266"/>
                  </a:cubicBezTo>
                  <a:cubicBezTo>
                    <a:pt x="57" y="4099"/>
                    <a:pt x="32" y="3920"/>
                    <a:pt x="17" y="3767"/>
                  </a:cubicBezTo>
                  <a:cubicBezTo>
                    <a:pt x="0" y="3590"/>
                    <a:pt x="6" y="3407"/>
                    <a:pt x="33" y="3238"/>
                  </a:cubicBezTo>
                  <a:cubicBezTo>
                    <a:pt x="54" y="3109"/>
                    <a:pt x="97" y="2982"/>
                    <a:pt x="139" y="2859"/>
                  </a:cubicBezTo>
                  <a:cubicBezTo>
                    <a:pt x="181" y="2735"/>
                    <a:pt x="220" y="2618"/>
                    <a:pt x="238" y="2502"/>
                  </a:cubicBezTo>
                  <a:cubicBezTo>
                    <a:pt x="240" y="2486"/>
                    <a:pt x="243" y="2468"/>
                    <a:pt x="247" y="2447"/>
                  </a:cubicBezTo>
                  <a:cubicBezTo>
                    <a:pt x="266" y="2347"/>
                    <a:pt x="302" y="2247"/>
                    <a:pt x="359" y="2142"/>
                  </a:cubicBezTo>
                  <a:cubicBezTo>
                    <a:pt x="414" y="2041"/>
                    <a:pt x="484" y="1942"/>
                    <a:pt x="545" y="1859"/>
                  </a:cubicBezTo>
                  <a:cubicBezTo>
                    <a:pt x="580" y="1810"/>
                    <a:pt x="609" y="1746"/>
                    <a:pt x="634" y="1662"/>
                  </a:cubicBezTo>
                  <a:cubicBezTo>
                    <a:pt x="655" y="1587"/>
                    <a:pt x="670" y="1507"/>
                    <a:pt x="684" y="1429"/>
                  </a:cubicBezTo>
                  <a:cubicBezTo>
                    <a:pt x="703" y="1329"/>
                    <a:pt x="721" y="1235"/>
                    <a:pt x="750" y="1164"/>
                  </a:cubicBezTo>
                  <a:cubicBezTo>
                    <a:pt x="784" y="1081"/>
                    <a:pt x="822" y="992"/>
                    <a:pt x="871" y="911"/>
                  </a:cubicBezTo>
                  <a:cubicBezTo>
                    <a:pt x="925" y="820"/>
                    <a:pt x="985" y="750"/>
                    <a:pt x="1055" y="694"/>
                  </a:cubicBezTo>
                  <a:cubicBezTo>
                    <a:pt x="1136" y="630"/>
                    <a:pt x="1230" y="586"/>
                    <a:pt x="1317" y="570"/>
                  </a:cubicBezTo>
                  <a:cubicBezTo>
                    <a:pt x="1348" y="565"/>
                    <a:pt x="1379" y="562"/>
                    <a:pt x="1408" y="560"/>
                  </a:cubicBezTo>
                  <a:cubicBezTo>
                    <a:pt x="1433" y="558"/>
                    <a:pt x="1458" y="556"/>
                    <a:pt x="1483" y="552"/>
                  </a:cubicBezTo>
                  <a:cubicBezTo>
                    <a:pt x="1512" y="547"/>
                    <a:pt x="1542" y="540"/>
                    <a:pt x="1569" y="531"/>
                  </a:cubicBezTo>
                  <a:cubicBezTo>
                    <a:pt x="1701" y="487"/>
                    <a:pt x="1819" y="388"/>
                    <a:pt x="1933" y="292"/>
                  </a:cubicBezTo>
                  <a:cubicBezTo>
                    <a:pt x="1974" y="257"/>
                    <a:pt x="2012" y="225"/>
                    <a:pt x="2051" y="195"/>
                  </a:cubicBezTo>
                  <a:cubicBezTo>
                    <a:pt x="2224" y="63"/>
                    <a:pt x="2390" y="0"/>
                    <a:pt x="2569" y="0"/>
                  </a:cubicBezTo>
                  <a:cubicBezTo>
                    <a:pt x="2589" y="0"/>
                    <a:pt x="2608" y="1"/>
                    <a:pt x="2628" y="2"/>
                  </a:cubicBezTo>
                  <a:cubicBezTo>
                    <a:pt x="2726" y="9"/>
                    <a:pt x="2836" y="44"/>
                    <a:pt x="2945" y="102"/>
                  </a:cubicBezTo>
                  <a:cubicBezTo>
                    <a:pt x="3046" y="156"/>
                    <a:pt x="3142" y="229"/>
                    <a:pt x="3217" y="307"/>
                  </a:cubicBezTo>
                  <a:cubicBezTo>
                    <a:pt x="3233" y="324"/>
                    <a:pt x="3250" y="342"/>
                    <a:pt x="3267" y="362"/>
                  </a:cubicBezTo>
                  <a:cubicBezTo>
                    <a:pt x="3273" y="369"/>
                    <a:pt x="3279" y="375"/>
                    <a:pt x="3284" y="382"/>
                  </a:cubicBezTo>
                  <a:cubicBezTo>
                    <a:pt x="3350" y="456"/>
                    <a:pt x="3412" y="526"/>
                    <a:pt x="3508" y="577"/>
                  </a:cubicBezTo>
                  <a:cubicBezTo>
                    <a:pt x="3584" y="617"/>
                    <a:pt x="3680" y="639"/>
                    <a:pt x="3796" y="642"/>
                  </a:cubicBezTo>
                  <a:cubicBezTo>
                    <a:pt x="3837" y="644"/>
                    <a:pt x="3878" y="643"/>
                    <a:pt x="3923" y="641"/>
                  </a:cubicBezTo>
                  <a:cubicBezTo>
                    <a:pt x="3971" y="640"/>
                    <a:pt x="4020" y="638"/>
                    <a:pt x="4070" y="641"/>
                  </a:cubicBezTo>
                  <a:cubicBezTo>
                    <a:pt x="4177" y="646"/>
                    <a:pt x="4279" y="670"/>
                    <a:pt x="4366" y="711"/>
                  </a:cubicBezTo>
                  <a:cubicBezTo>
                    <a:pt x="4466" y="757"/>
                    <a:pt x="4543" y="822"/>
                    <a:pt x="4597" y="905"/>
                  </a:cubicBezTo>
                  <a:cubicBezTo>
                    <a:pt x="4630" y="957"/>
                    <a:pt x="4656" y="1018"/>
                    <a:pt x="4675" y="1093"/>
                  </a:cubicBezTo>
                  <a:cubicBezTo>
                    <a:pt x="4692" y="1160"/>
                    <a:pt x="4703" y="1231"/>
                    <a:pt x="4713" y="1300"/>
                  </a:cubicBezTo>
                  <a:cubicBezTo>
                    <a:pt x="4731" y="1417"/>
                    <a:pt x="4749" y="1538"/>
                    <a:pt x="4799" y="1644"/>
                  </a:cubicBezTo>
                  <a:cubicBezTo>
                    <a:pt x="4813" y="1672"/>
                    <a:pt x="4828" y="1699"/>
                    <a:pt x="4847" y="1727"/>
                  </a:cubicBezTo>
                  <a:cubicBezTo>
                    <a:pt x="4890" y="1792"/>
                    <a:pt x="4941" y="1846"/>
                    <a:pt x="4995" y="1903"/>
                  </a:cubicBezTo>
                  <a:cubicBezTo>
                    <a:pt x="5003" y="1912"/>
                    <a:pt x="5010" y="1920"/>
                    <a:pt x="5018" y="1928"/>
                  </a:cubicBezTo>
                  <a:cubicBezTo>
                    <a:pt x="5114" y="2031"/>
                    <a:pt x="5210" y="2143"/>
                    <a:pt x="5303" y="2263"/>
                  </a:cubicBezTo>
                  <a:cubicBezTo>
                    <a:pt x="5353" y="2326"/>
                    <a:pt x="5417" y="2411"/>
                    <a:pt x="5474" y="2502"/>
                  </a:cubicBezTo>
                  <a:cubicBezTo>
                    <a:pt x="5532" y="2595"/>
                    <a:pt x="5574" y="2681"/>
                    <a:pt x="5604" y="2766"/>
                  </a:cubicBezTo>
                  <a:cubicBezTo>
                    <a:pt x="5628" y="2834"/>
                    <a:pt x="5645" y="2905"/>
                    <a:pt x="5654" y="2978"/>
                  </a:cubicBezTo>
                  <a:cubicBezTo>
                    <a:pt x="5663" y="3049"/>
                    <a:pt x="5664" y="3122"/>
                    <a:pt x="5658" y="3194"/>
                  </a:cubicBezTo>
                  <a:cubicBezTo>
                    <a:pt x="5652" y="3265"/>
                    <a:pt x="5640" y="3336"/>
                    <a:pt x="5620" y="3404"/>
                  </a:cubicBezTo>
                  <a:cubicBezTo>
                    <a:pt x="5601" y="3472"/>
                    <a:pt x="5575" y="3538"/>
                    <a:pt x="5543" y="3600"/>
                  </a:cubicBezTo>
                  <a:cubicBezTo>
                    <a:pt x="5469" y="3744"/>
                    <a:pt x="5362" y="3873"/>
                    <a:pt x="5258" y="3997"/>
                  </a:cubicBezTo>
                  <a:cubicBezTo>
                    <a:pt x="5187" y="4083"/>
                    <a:pt x="5113" y="4171"/>
                    <a:pt x="5052" y="4263"/>
                  </a:cubicBezTo>
                  <a:cubicBezTo>
                    <a:pt x="5034" y="4290"/>
                    <a:pt x="5018" y="4316"/>
                    <a:pt x="5003" y="4342"/>
                  </a:cubicBezTo>
                  <a:cubicBezTo>
                    <a:pt x="4978" y="4387"/>
                    <a:pt x="4956" y="4434"/>
                    <a:pt x="4934" y="4478"/>
                  </a:cubicBezTo>
                  <a:cubicBezTo>
                    <a:pt x="4915" y="4518"/>
                    <a:pt x="4896" y="4560"/>
                    <a:pt x="4874" y="4599"/>
                  </a:cubicBezTo>
                  <a:cubicBezTo>
                    <a:pt x="4820" y="4696"/>
                    <a:pt x="4748" y="4794"/>
                    <a:pt x="4653" y="4897"/>
                  </a:cubicBezTo>
                  <a:cubicBezTo>
                    <a:pt x="4564" y="4995"/>
                    <a:pt x="4463" y="5088"/>
                    <a:pt x="4377" y="5166"/>
                  </a:cubicBezTo>
                  <a:cubicBezTo>
                    <a:pt x="4192" y="5333"/>
                    <a:pt x="3991" y="5504"/>
                    <a:pt x="3745" y="5704"/>
                  </a:cubicBezTo>
                  <a:cubicBezTo>
                    <a:pt x="3568" y="5849"/>
                    <a:pt x="3392" y="5987"/>
                    <a:pt x="3197" y="6089"/>
                  </a:cubicBezTo>
                  <a:cubicBezTo>
                    <a:pt x="3088" y="6145"/>
                    <a:pt x="2982" y="6184"/>
                    <a:pt x="2881" y="6204"/>
                  </a:cubicBezTo>
                  <a:cubicBezTo>
                    <a:pt x="2830" y="6213"/>
                    <a:pt x="2780" y="6218"/>
                    <a:pt x="2731" y="6218"/>
                  </a:cubicBezTo>
                  <a:cubicBezTo>
                    <a:pt x="2668" y="6218"/>
                    <a:pt x="2607" y="6210"/>
                    <a:pt x="2548" y="6194"/>
                  </a:cubicBezTo>
                  <a:moveTo>
                    <a:pt x="3923" y="642"/>
                  </a:moveTo>
                  <a:cubicBezTo>
                    <a:pt x="3878" y="643"/>
                    <a:pt x="3837" y="644"/>
                    <a:pt x="3796" y="643"/>
                  </a:cubicBezTo>
                  <a:cubicBezTo>
                    <a:pt x="3680" y="639"/>
                    <a:pt x="3583" y="617"/>
                    <a:pt x="3508" y="578"/>
                  </a:cubicBezTo>
                  <a:cubicBezTo>
                    <a:pt x="3412" y="527"/>
                    <a:pt x="3350" y="457"/>
                    <a:pt x="3284" y="382"/>
                  </a:cubicBezTo>
                  <a:cubicBezTo>
                    <a:pt x="3278" y="376"/>
                    <a:pt x="3272" y="369"/>
                    <a:pt x="3266" y="362"/>
                  </a:cubicBezTo>
                  <a:cubicBezTo>
                    <a:pt x="3249" y="343"/>
                    <a:pt x="3233" y="325"/>
                    <a:pt x="3216" y="308"/>
                  </a:cubicBezTo>
                  <a:cubicBezTo>
                    <a:pt x="3142" y="229"/>
                    <a:pt x="3045" y="157"/>
                    <a:pt x="2945" y="103"/>
                  </a:cubicBezTo>
                  <a:cubicBezTo>
                    <a:pt x="2836" y="45"/>
                    <a:pt x="2726" y="10"/>
                    <a:pt x="2628" y="3"/>
                  </a:cubicBezTo>
                  <a:cubicBezTo>
                    <a:pt x="2608" y="1"/>
                    <a:pt x="2589" y="1"/>
                    <a:pt x="2569" y="1"/>
                  </a:cubicBezTo>
                  <a:cubicBezTo>
                    <a:pt x="2390" y="1"/>
                    <a:pt x="2224" y="63"/>
                    <a:pt x="2051" y="196"/>
                  </a:cubicBezTo>
                  <a:cubicBezTo>
                    <a:pt x="2012" y="226"/>
                    <a:pt x="1974" y="258"/>
                    <a:pt x="1934" y="292"/>
                  </a:cubicBezTo>
                  <a:cubicBezTo>
                    <a:pt x="1819" y="389"/>
                    <a:pt x="1702" y="488"/>
                    <a:pt x="1570" y="532"/>
                  </a:cubicBezTo>
                  <a:cubicBezTo>
                    <a:pt x="1542" y="541"/>
                    <a:pt x="1513" y="548"/>
                    <a:pt x="1483" y="553"/>
                  </a:cubicBezTo>
                  <a:cubicBezTo>
                    <a:pt x="1458" y="556"/>
                    <a:pt x="1433" y="559"/>
                    <a:pt x="1408" y="561"/>
                  </a:cubicBezTo>
                  <a:cubicBezTo>
                    <a:pt x="1379" y="563"/>
                    <a:pt x="1348" y="566"/>
                    <a:pt x="1317" y="571"/>
                  </a:cubicBezTo>
                  <a:cubicBezTo>
                    <a:pt x="1230" y="586"/>
                    <a:pt x="1137" y="630"/>
                    <a:pt x="1055" y="695"/>
                  </a:cubicBezTo>
                  <a:cubicBezTo>
                    <a:pt x="986" y="750"/>
                    <a:pt x="926" y="821"/>
                    <a:pt x="872" y="911"/>
                  </a:cubicBezTo>
                  <a:cubicBezTo>
                    <a:pt x="823" y="993"/>
                    <a:pt x="785" y="1081"/>
                    <a:pt x="751" y="1164"/>
                  </a:cubicBezTo>
                  <a:cubicBezTo>
                    <a:pt x="722" y="1235"/>
                    <a:pt x="704" y="1330"/>
                    <a:pt x="685" y="1430"/>
                  </a:cubicBezTo>
                  <a:cubicBezTo>
                    <a:pt x="671" y="1507"/>
                    <a:pt x="656" y="1587"/>
                    <a:pt x="634" y="1662"/>
                  </a:cubicBezTo>
                  <a:cubicBezTo>
                    <a:pt x="610" y="1746"/>
                    <a:pt x="581" y="1811"/>
                    <a:pt x="545" y="1859"/>
                  </a:cubicBezTo>
                  <a:cubicBezTo>
                    <a:pt x="484" y="1942"/>
                    <a:pt x="415" y="2041"/>
                    <a:pt x="360" y="2142"/>
                  </a:cubicBezTo>
                  <a:cubicBezTo>
                    <a:pt x="303" y="2247"/>
                    <a:pt x="267" y="2347"/>
                    <a:pt x="248" y="2447"/>
                  </a:cubicBezTo>
                  <a:cubicBezTo>
                    <a:pt x="244" y="2468"/>
                    <a:pt x="241" y="2486"/>
                    <a:pt x="239" y="2502"/>
                  </a:cubicBezTo>
                  <a:cubicBezTo>
                    <a:pt x="221" y="2618"/>
                    <a:pt x="182" y="2735"/>
                    <a:pt x="140" y="2859"/>
                  </a:cubicBezTo>
                  <a:cubicBezTo>
                    <a:pt x="98" y="2982"/>
                    <a:pt x="55" y="3109"/>
                    <a:pt x="34" y="3238"/>
                  </a:cubicBezTo>
                  <a:cubicBezTo>
                    <a:pt x="7" y="3407"/>
                    <a:pt x="1" y="3590"/>
                    <a:pt x="18" y="3767"/>
                  </a:cubicBezTo>
                  <a:cubicBezTo>
                    <a:pt x="32" y="3920"/>
                    <a:pt x="58" y="4099"/>
                    <a:pt x="136" y="4266"/>
                  </a:cubicBezTo>
                  <a:cubicBezTo>
                    <a:pt x="172" y="4345"/>
                    <a:pt x="220" y="4420"/>
                    <a:pt x="278" y="4488"/>
                  </a:cubicBezTo>
                  <a:cubicBezTo>
                    <a:pt x="376" y="4603"/>
                    <a:pt x="505" y="4705"/>
                    <a:pt x="673" y="4801"/>
                  </a:cubicBezTo>
                  <a:cubicBezTo>
                    <a:pt x="827" y="4889"/>
                    <a:pt x="994" y="4960"/>
                    <a:pt x="1139" y="5019"/>
                  </a:cubicBezTo>
                  <a:cubicBezTo>
                    <a:pt x="1240" y="5061"/>
                    <a:pt x="1347" y="5107"/>
                    <a:pt x="1447" y="5171"/>
                  </a:cubicBezTo>
                  <a:cubicBezTo>
                    <a:pt x="1574" y="5252"/>
                    <a:pt x="1694" y="5365"/>
                    <a:pt x="1824" y="5525"/>
                  </a:cubicBezTo>
                  <a:cubicBezTo>
                    <a:pt x="1863" y="5572"/>
                    <a:pt x="1901" y="5622"/>
                    <a:pt x="1938" y="5670"/>
                  </a:cubicBezTo>
                  <a:cubicBezTo>
                    <a:pt x="1950" y="5686"/>
                    <a:pt x="1963" y="5703"/>
                    <a:pt x="1975" y="5719"/>
                  </a:cubicBezTo>
                  <a:cubicBezTo>
                    <a:pt x="2042" y="5806"/>
                    <a:pt x="2131" y="5916"/>
                    <a:pt x="2232" y="6007"/>
                  </a:cubicBezTo>
                  <a:cubicBezTo>
                    <a:pt x="2337" y="6102"/>
                    <a:pt x="2441" y="6162"/>
                    <a:pt x="2549" y="6193"/>
                  </a:cubicBezTo>
                  <a:cubicBezTo>
                    <a:pt x="2652" y="6222"/>
                    <a:pt x="2764" y="6225"/>
                    <a:pt x="2881" y="6203"/>
                  </a:cubicBezTo>
                  <a:cubicBezTo>
                    <a:pt x="2982" y="6183"/>
                    <a:pt x="3088" y="6145"/>
                    <a:pt x="3197" y="6088"/>
                  </a:cubicBezTo>
                  <a:cubicBezTo>
                    <a:pt x="3392" y="5986"/>
                    <a:pt x="3567" y="5848"/>
                    <a:pt x="3745" y="5704"/>
                  </a:cubicBezTo>
                  <a:cubicBezTo>
                    <a:pt x="3990" y="5503"/>
                    <a:pt x="4191" y="5332"/>
                    <a:pt x="4376" y="5165"/>
                  </a:cubicBezTo>
                  <a:cubicBezTo>
                    <a:pt x="4463" y="5087"/>
                    <a:pt x="4563" y="4994"/>
                    <a:pt x="4653" y="4897"/>
                  </a:cubicBezTo>
                  <a:cubicBezTo>
                    <a:pt x="4748" y="4793"/>
                    <a:pt x="4820" y="4696"/>
                    <a:pt x="4873" y="4599"/>
                  </a:cubicBezTo>
                  <a:cubicBezTo>
                    <a:pt x="4895" y="4559"/>
                    <a:pt x="4915" y="4518"/>
                    <a:pt x="4934" y="4478"/>
                  </a:cubicBezTo>
                  <a:cubicBezTo>
                    <a:pt x="4955" y="4433"/>
                    <a:pt x="4977" y="4387"/>
                    <a:pt x="5002" y="4342"/>
                  </a:cubicBezTo>
                  <a:cubicBezTo>
                    <a:pt x="5017" y="4316"/>
                    <a:pt x="5033" y="4290"/>
                    <a:pt x="5051" y="4263"/>
                  </a:cubicBezTo>
                  <a:cubicBezTo>
                    <a:pt x="5112" y="4171"/>
                    <a:pt x="5186" y="4082"/>
                    <a:pt x="5258" y="3996"/>
                  </a:cubicBezTo>
                  <a:cubicBezTo>
                    <a:pt x="5361" y="3872"/>
                    <a:pt x="5468" y="3744"/>
                    <a:pt x="5542" y="3600"/>
                  </a:cubicBezTo>
                  <a:cubicBezTo>
                    <a:pt x="5574" y="3538"/>
                    <a:pt x="5600" y="3472"/>
                    <a:pt x="5619" y="3404"/>
                  </a:cubicBezTo>
                  <a:cubicBezTo>
                    <a:pt x="5639" y="3335"/>
                    <a:pt x="5652" y="3265"/>
                    <a:pt x="5657" y="3194"/>
                  </a:cubicBezTo>
                  <a:cubicBezTo>
                    <a:pt x="5663" y="3122"/>
                    <a:pt x="5662" y="3049"/>
                    <a:pt x="5653" y="2979"/>
                  </a:cubicBezTo>
                  <a:cubicBezTo>
                    <a:pt x="5644" y="2906"/>
                    <a:pt x="5627" y="2834"/>
                    <a:pt x="5603" y="2766"/>
                  </a:cubicBezTo>
                  <a:cubicBezTo>
                    <a:pt x="5538" y="2579"/>
                    <a:pt x="5420" y="2413"/>
                    <a:pt x="5302" y="2263"/>
                  </a:cubicBezTo>
                  <a:cubicBezTo>
                    <a:pt x="5210" y="2144"/>
                    <a:pt x="5114" y="2031"/>
                    <a:pt x="5017" y="1928"/>
                  </a:cubicBezTo>
                  <a:cubicBezTo>
                    <a:pt x="5010" y="1920"/>
                    <a:pt x="5002" y="1912"/>
                    <a:pt x="4995" y="1904"/>
                  </a:cubicBezTo>
                  <a:cubicBezTo>
                    <a:pt x="4941" y="1847"/>
                    <a:pt x="4889" y="1792"/>
                    <a:pt x="4846" y="1727"/>
                  </a:cubicBezTo>
                  <a:cubicBezTo>
                    <a:pt x="4827" y="1700"/>
                    <a:pt x="4812" y="1672"/>
                    <a:pt x="4798" y="1644"/>
                  </a:cubicBezTo>
                  <a:cubicBezTo>
                    <a:pt x="4748" y="1538"/>
                    <a:pt x="4730" y="1417"/>
                    <a:pt x="4712" y="1300"/>
                  </a:cubicBezTo>
                  <a:cubicBezTo>
                    <a:pt x="4702" y="1231"/>
                    <a:pt x="4691" y="1160"/>
                    <a:pt x="4674" y="1093"/>
                  </a:cubicBezTo>
                  <a:cubicBezTo>
                    <a:pt x="4655" y="1018"/>
                    <a:pt x="4630" y="957"/>
                    <a:pt x="4596" y="906"/>
                  </a:cubicBezTo>
                  <a:cubicBezTo>
                    <a:pt x="4543" y="823"/>
                    <a:pt x="4465" y="758"/>
                    <a:pt x="4366" y="711"/>
                  </a:cubicBezTo>
                  <a:cubicBezTo>
                    <a:pt x="4279" y="671"/>
                    <a:pt x="4176" y="647"/>
                    <a:pt x="4069" y="641"/>
                  </a:cubicBezTo>
                  <a:cubicBezTo>
                    <a:pt x="4051" y="640"/>
                    <a:pt x="4032" y="640"/>
                    <a:pt x="4013" y="640"/>
                  </a:cubicBezTo>
                  <a:cubicBezTo>
                    <a:pt x="3983" y="640"/>
                    <a:pt x="3952" y="641"/>
                    <a:pt x="3923" y="6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71" name="Freeform 58">
              <a:extLst>
                <a:ext uri="{FF2B5EF4-FFF2-40B4-BE49-F238E27FC236}">
                  <a16:creationId xmlns:a16="http://schemas.microsoft.com/office/drawing/2014/main" id="{ADEE70DF-7C75-4BB1-B1D0-01DAAAC79BE2}"/>
                </a:ext>
              </a:extLst>
            </p:cNvPr>
            <p:cNvSpPr>
              <a:spLocks noEditPoints="1"/>
            </p:cNvSpPr>
            <p:nvPr/>
          </p:nvSpPr>
          <p:spPr bwMode="auto">
            <a:xfrm>
              <a:off x="3620" y="-136"/>
              <a:ext cx="4280" cy="4668"/>
            </a:xfrm>
            <a:custGeom>
              <a:avLst/>
              <a:gdLst>
                <a:gd name="T0" fmla="*/ 2247 w 5782"/>
                <a:gd name="T1" fmla="*/ 6066 h 6307"/>
                <a:gd name="T2" fmla="*/ 1954 w 5782"/>
                <a:gd name="T3" fmla="*/ 5732 h 6307"/>
                <a:gd name="T4" fmla="*/ 1456 w 5782"/>
                <a:gd name="T5" fmla="*/ 5230 h 6307"/>
                <a:gd name="T6" fmla="*/ 289 w 5782"/>
                <a:gd name="T7" fmla="*/ 4555 h 6307"/>
                <a:gd name="T8" fmla="*/ 19 w 5782"/>
                <a:gd name="T9" fmla="*/ 3843 h 6307"/>
                <a:gd name="T10" fmla="*/ 133 w 5782"/>
                <a:gd name="T11" fmla="*/ 2923 h 6307"/>
                <a:gd name="T12" fmla="*/ 242 w 5782"/>
                <a:gd name="T13" fmla="*/ 2478 h 6307"/>
                <a:gd name="T14" fmla="*/ 692 w 5782"/>
                <a:gd name="T15" fmla="*/ 1435 h 6307"/>
                <a:gd name="T16" fmla="*/ 1094 w 5782"/>
                <a:gd name="T17" fmla="*/ 708 h 6307"/>
                <a:gd name="T18" fmla="*/ 1448 w 5782"/>
                <a:gd name="T19" fmla="*/ 567 h 6307"/>
                <a:gd name="T20" fmla="*/ 1612 w 5782"/>
                <a:gd name="T21" fmla="*/ 531 h 6307"/>
                <a:gd name="T22" fmla="*/ 2097 w 5782"/>
                <a:gd name="T23" fmla="*/ 191 h 6307"/>
                <a:gd name="T24" fmla="*/ 3285 w 5782"/>
                <a:gd name="T25" fmla="*/ 330 h 6307"/>
                <a:gd name="T26" fmla="*/ 3347 w 5782"/>
                <a:gd name="T27" fmla="*/ 393 h 6307"/>
                <a:gd name="T28" fmla="*/ 3875 w 5782"/>
                <a:gd name="T29" fmla="*/ 648 h 6307"/>
                <a:gd name="T30" fmla="*/ 4002 w 5782"/>
                <a:gd name="T31" fmla="*/ 649 h 6307"/>
                <a:gd name="T32" fmla="*/ 4670 w 5782"/>
                <a:gd name="T33" fmla="*/ 936 h 6307"/>
                <a:gd name="T34" fmla="*/ 4862 w 5782"/>
                <a:gd name="T35" fmla="*/ 1675 h 6307"/>
                <a:gd name="T36" fmla="*/ 5062 w 5782"/>
                <a:gd name="T37" fmla="*/ 1918 h 6307"/>
                <a:gd name="T38" fmla="*/ 5387 w 5782"/>
                <a:gd name="T39" fmla="*/ 2273 h 6307"/>
                <a:gd name="T40" fmla="*/ 5614 w 5782"/>
                <a:gd name="T41" fmla="*/ 3625 h 6307"/>
                <a:gd name="T42" fmla="*/ 5106 w 5782"/>
                <a:gd name="T43" fmla="*/ 4293 h 6307"/>
                <a:gd name="T44" fmla="*/ 4990 w 5782"/>
                <a:gd name="T45" fmla="*/ 4519 h 6307"/>
                <a:gd name="T46" fmla="*/ 4440 w 5782"/>
                <a:gd name="T47" fmla="*/ 5226 h 6307"/>
                <a:gd name="T48" fmla="*/ 3230 w 5782"/>
                <a:gd name="T49" fmla="*/ 6159 h 6307"/>
                <a:gd name="T50" fmla="*/ 2564 w 5782"/>
                <a:gd name="T51" fmla="*/ 6255 h 6307"/>
                <a:gd name="T52" fmla="*/ 3999 w 5782"/>
                <a:gd name="T53" fmla="*/ 656 h 6307"/>
                <a:gd name="T54" fmla="*/ 3585 w 5782"/>
                <a:gd name="T55" fmla="*/ 591 h 6307"/>
                <a:gd name="T56" fmla="*/ 3332 w 5782"/>
                <a:gd name="T57" fmla="*/ 387 h 6307"/>
                <a:gd name="T58" fmla="*/ 2691 w 5782"/>
                <a:gd name="T59" fmla="*/ 31 h 6307"/>
                <a:gd name="T60" fmla="*/ 1957 w 5782"/>
                <a:gd name="T61" fmla="*/ 311 h 6307"/>
                <a:gd name="T62" fmla="*/ 1527 w 5782"/>
                <a:gd name="T63" fmla="*/ 562 h 6307"/>
                <a:gd name="T64" fmla="*/ 1361 w 5782"/>
                <a:gd name="T65" fmla="*/ 588 h 6307"/>
                <a:gd name="T66" fmla="*/ 780 w 5782"/>
                <a:gd name="T67" fmla="*/ 1167 h 6307"/>
                <a:gd name="T68" fmla="*/ 547 w 5782"/>
                <a:gd name="T69" fmla="*/ 1848 h 6307"/>
                <a:gd name="T70" fmla="*/ 240 w 5782"/>
                <a:gd name="T71" fmla="*/ 2538 h 6307"/>
                <a:gd name="T72" fmla="*/ 35 w 5782"/>
                <a:gd name="T73" fmla="*/ 3319 h 6307"/>
                <a:gd name="T74" fmla="*/ 151 w 5782"/>
                <a:gd name="T75" fmla="*/ 4334 h 6307"/>
                <a:gd name="T76" fmla="*/ 1151 w 5782"/>
                <a:gd name="T77" fmla="*/ 5070 h 6307"/>
                <a:gd name="T78" fmla="*/ 1841 w 5782"/>
                <a:gd name="T79" fmla="*/ 5578 h 6307"/>
                <a:gd name="T80" fmla="*/ 1994 w 5782"/>
                <a:gd name="T81" fmla="*/ 5773 h 6307"/>
                <a:gd name="T82" fmla="*/ 3227 w 5782"/>
                <a:gd name="T83" fmla="*/ 6153 h 6307"/>
                <a:gd name="T84" fmla="*/ 4435 w 5782"/>
                <a:gd name="T85" fmla="*/ 5221 h 6307"/>
                <a:gd name="T86" fmla="*/ 4984 w 5782"/>
                <a:gd name="T87" fmla="*/ 4516 h 6307"/>
                <a:gd name="T88" fmla="*/ 5100 w 5782"/>
                <a:gd name="T89" fmla="*/ 4289 h 6307"/>
                <a:gd name="T90" fmla="*/ 5608 w 5782"/>
                <a:gd name="T91" fmla="*/ 3622 h 6307"/>
                <a:gd name="T92" fmla="*/ 5381 w 5782"/>
                <a:gd name="T93" fmla="*/ 2277 h 6307"/>
                <a:gd name="T94" fmla="*/ 5058 w 5782"/>
                <a:gd name="T95" fmla="*/ 1923 h 6307"/>
                <a:gd name="T96" fmla="*/ 4856 w 5782"/>
                <a:gd name="T97" fmla="*/ 1678 h 6307"/>
                <a:gd name="T98" fmla="*/ 4664 w 5782"/>
                <a:gd name="T99" fmla="*/ 939 h 6307"/>
                <a:gd name="T100" fmla="*/ 4031 w 5782"/>
                <a:gd name="T101" fmla="*/ 656 h 6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82" h="6307">
                  <a:moveTo>
                    <a:pt x="2564" y="6255"/>
                  </a:moveTo>
                  <a:cubicBezTo>
                    <a:pt x="2456" y="6223"/>
                    <a:pt x="2352" y="6161"/>
                    <a:pt x="2247" y="6066"/>
                  </a:cubicBezTo>
                  <a:cubicBezTo>
                    <a:pt x="2147" y="5976"/>
                    <a:pt x="2060" y="5869"/>
                    <a:pt x="1988" y="5777"/>
                  </a:cubicBezTo>
                  <a:cubicBezTo>
                    <a:pt x="1977" y="5762"/>
                    <a:pt x="1965" y="5747"/>
                    <a:pt x="1954" y="5732"/>
                  </a:cubicBezTo>
                  <a:cubicBezTo>
                    <a:pt x="1916" y="5683"/>
                    <a:pt x="1876" y="5632"/>
                    <a:pt x="1836" y="5583"/>
                  </a:cubicBezTo>
                  <a:cubicBezTo>
                    <a:pt x="1706" y="5425"/>
                    <a:pt x="1585" y="5312"/>
                    <a:pt x="1456" y="5230"/>
                  </a:cubicBezTo>
                  <a:cubicBezTo>
                    <a:pt x="1364" y="5171"/>
                    <a:pt x="1266" y="5126"/>
                    <a:pt x="1149" y="5077"/>
                  </a:cubicBezTo>
                  <a:cubicBezTo>
                    <a:pt x="866" y="4959"/>
                    <a:pt x="514" y="4812"/>
                    <a:pt x="289" y="4555"/>
                  </a:cubicBezTo>
                  <a:cubicBezTo>
                    <a:pt x="231" y="4488"/>
                    <a:pt x="182" y="4415"/>
                    <a:pt x="144" y="4337"/>
                  </a:cubicBezTo>
                  <a:cubicBezTo>
                    <a:pt x="63" y="4168"/>
                    <a:pt x="34" y="3984"/>
                    <a:pt x="19" y="3843"/>
                  </a:cubicBezTo>
                  <a:cubicBezTo>
                    <a:pt x="0" y="3670"/>
                    <a:pt x="3" y="3488"/>
                    <a:pt x="28" y="3318"/>
                  </a:cubicBezTo>
                  <a:cubicBezTo>
                    <a:pt x="48" y="3184"/>
                    <a:pt x="91" y="3051"/>
                    <a:pt x="133" y="2923"/>
                  </a:cubicBezTo>
                  <a:cubicBezTo>
                    <a:pt x="177" y="2789"/>
                    <a:pt x="218" y="2663"/>
                    <a:pt x="234" y="2537"/>
                  </a:cubicBezTo>
                  <a:cubicBezTo>
                    <a:pt x="236" y="2519"/>
                    <a:pt x="238" y="2500"/>
                    <a:pt x="242" y="2478"/>
                  </a:cubicBezTo>
                  <a:cubicBezTo>
                    <a:pt x="281" y="2231"/>
                    <a:pt x="409" y="2027"/>
                    <a:pt x="542" y="1844"/>
                  </a:cubicBezTo>
                  <a:cubicBezTo>
                    <a:pt x="619" y="1738"/>
                    <a:pt x="656" y="1584"/>
                    <a:pt x="692" y="1435"/>
                  </a:cubicBezTo>
                  <a:cubicBezTo>
                    <a:pt x="716" y="1333"/>
                    <a:pt x="739" y="1237"/>
                    <a:pt x="773" y="1164"/>
                  </a:cubicBezTo>
                  <a:cubicBezTo>
                    <a:pt x="851" y="998"/>
                    <a:pt x="940" y="826"/>
                    <a:pt x="1094" y="708"/>
                  </a:cubicBezTo>
                  <a:cubicBezTo>
                    <a:pt x="1176" y="645"/>
                    <a:pt x="1271" y="600"/>
                    <a:pt x="1360" y="581"/>
                  </a:cubicBezTo>
                  <a:cubicBezTo>
                    <a:pt x="1390" y="575"/>
                    <a:pt x="1420" y="571"/>
                    <a:pt x="1448" y="567"/>
                  </a:cubicBezTo>
                  <a:cubicBezTo>
                    <a:pt x="1474" y="564"/>
                    <a:pt x="1500" y="560"/>
                    <a:pt x="1526" y="555"/>
                  </a:cubicBezTo>
                  <a:cubicBezTo>
                    <a:pt x="1556" y="549"/>
                    <a:pt x="1585" y="541"/>
                    <a:pt x="1612" y="531"/>
                  </a:cubicBezTo>
                  <a:cubicBezTo>
                    <a:pt x="1734" y="486"/>
                    <a:pt x="1845" y="394"/>
                    <a:pt x="1953" y="305"/>
                  </a:cubicBezTo>
                  <a:cubicBezTo>
                    <a:pt x="2000" y="266"/>
                    <a:pt x="2049" y="226"/>
                    <a:pt x="2097" y="191"/>
                  </a:cubicBezTo>
                  <a:cubicBezTo>
                    <a:pt x="2287" y="55"/>
                    <a:pt x="2481" y="0"/>
                    <a:pt x="2692" y="24"/>
                  </a:cubicBezTo>
                  <a:cubicBezTo>
                    <a:pt x="2881" y="45"/>
                    <a:pt x="3114" y="165"/>
                    <a:pt x="3285" y="330"/>
                  </a:cubicBezTo>
                  <a:cubicBezTo>
                    <a:pt x="3302" y="347"/>
                    <a:pt x="3319" y="364"/>
                    <a:pt x="3337" y="382"/>
                  </a:cubicBezTo>
                  <a:cubicBezTo>
                    <a:pt x="3347" y="393"/>
                    <a:pt x="3347" y="393"/>
                    <a:pt x="3347" y="393"/>
                  </a:cubicBezTo>
                  <a:cubicBezTo>
                    <a:pt x="3419" y="466"/>
                    <a:pt x="3487" y="535"/>
                    <a:pt x="3589" y="584"/>
                  </a:cubicBezTo>
                  <a:cubicBezTo>
                    <a:pt x="3664" y="621"/>
                    <a:pt x="3760" y="642"/>
                    <a:pt x="3875" y="648"/>
                  </a:cubicBezTo>
                  <a:cubicBezTo>
                    <a:pt x="3917" y="649"/>
                    <a:pt x="3958" y="649"/>
                    <a:pt x="3999" y="649"/>
                  </a:cubicBezTo>
                  <a:cubicBezTo>
                    <a:pt x="4002" y="649"/>
                    <a:pt x="4002" y="649"/>
                    <a:pt x="4002" y="649"/>
                  </a:cubicBezTo>
                  <a:cubicBezTo>
                    <a:pt x="4052" y="649"/>
                    <a:pt x="4100" y="649"/>
                    <a:pt x="4149" y="653"/>
                  </a:cubicBezTo>
                  <a:cubicBezTo>
                    <a:pt x="4384" y="673"/>
                    <a:pt x="4574" y="776"/>
                    <a:pt x="4670" y="936"/>
                  </a:cubicBezTo>
                  <a:cubicBezTo>
                    <a:pt x="4737" y="1048"/>
                    <a:pt x="4756" y="1185"/>
                    <a:pt x="4774" y="1318"/>
                  </a:cubicBezTo>
                  <a:cubicBezTo>
                    <a:pt x="4790" y="1440"/>
                    <a:pt x="4807" y="1567"/>
                    <a:pt x="4862" y="1675"/>
                  </a:cubicBezTo>
                  <a:cubicBezTo>
                    <a:pt x="4876" y="1702"/>
                    <a:pt x="4893" y="1729"/>
                    <a:pt x="4913" y="1756"/>
                  </a:cubicBezTo>
                  <a:cubicBezTo>
                    <a:pt x="4957" y="1816"/>
                    <a:pt x="5008" y="1865"/>
                    <a:pt x="5062" y="1918"/>
                  </a:cubicBezTo>
                  <a:cubicBezTo>
                    <a:pt x="5072" y="1928"/>
                    <a:pt x="5082" y="1937"/>
                    <a:pt x="5092" y="1947"/>
                  </a:cubicBezTo>
                  <a:cubicBezTo>
                    <a:pt x="5193" y="2045"/>
                    <a:pt x="5292" y="2154"/>
                    <a:pt x="5387" y="2273"/>
                  </a:cubicBezTo>
                  <a:cubicBezTo>
                    <a:pt x="5491" y="2403"/>
                    <a:pt x="5620" y="2578"/>
                    <a:pt x="5688" y="2775"/>
                  </a:cubicBezTo>
                  <a:cubicBezTo>
                    <a:pt x="5782" y="3048"/>
                    <a:pt x="5755" y="3366"/>
                    <a:pt x="5614" y="3625"/>
                  </a:cubicBezTo>
                  <a:cubicBezTo>
                    <a:pt x="5540" y="3762"/>
                    <a:pt x="5435" y="3884"/>
                    <a:pt x="5333" y="4002"/>
                  </a:cubicBezTo>
                  <a:cubicBezTo>
                    <a:pt x="5254" y="4095"/>
                    <a:pt x="5171" y="4191"/>
                    <a:pt x="5106" y="4293"/>
                  </a:cubicBezTo>
                  <a:cubicBezTo>
                    <a:pt x="5088" y="4320"/>
                    <a:pt x="5072" y="4347"/>
                    <a:pt x="5058" y="4374"/>
                  </a:cubicBezTo>
                  <a:cubicBezTo>
                    <a:pt x="5032" y="4422"/>
                    <a:pt x="5011" y="4471"/>
                    <a:pt x="4990" y="4519"/>
                  </a:cubicBezTo>
                  <a:cubicBezTo>
                    <a:pt x="4973" y="4559"/>
                    <a:pt x="4955" y="4600"/>
                    <a:pt x="4935" y="4640"/>
                  </a:cubicBezTo>
                  <a:cubicBezTo>
                    <a:pt x="4823" y="4861"/>
                    <a:pt x="4631" y="5052"/>
                    <a:pt x="4440" y="5226"/>
                  </a:cubicBezTo>
                  <a:cubicBezTo>
                    <a:pt x="4257" y="5392"/>
                    <a:pt x="4058" y="5561"/>
                    <a:pt x="3794" y="5773"/>
                  </a:cubicBezTo>
                  <a:cubicBezTo>
                    <a:pt x="3611" y="5919"/>
                    <a:pt x="3431" y="6058"/>
                    <a:pt x="3230" y="6159"/>
                  </a:cubicBezTo>
                  <a:cubicBezTo>
                    <a:pt x="3065" y="6242"/>
                    <a:pt x="2909" y="6284"/>
                    <a:pt x="2765" y="6284"/>
                  </a:cubicBezTo>
                  <a:cubicBezTo>
                    <a:pt x="2695" y="6284"/>
                    <a:pt x="2628" y="6274"/>
                    <a:pt x="2564" y="6255"/>
                  </a:cubicBezTo>
                  <a:moveTo>
                    <a:pt x="4002" y="656"/>
                  </a:moveTo>
                  <a:cubicBezTo>
                    <a:pt x="3999" y="656"/>
                    <a:pt x="3999" y="656"/>
                    <a:pt x="3999" y="656"/>
                  </a:cubicBezTo>
                  <a:cubicBezTo>
                    <a:pt x="3958" y="656"/>
                    <a:pt x="3917" y="656"/>
                    <a:pt x="3875" y="655"/>
                  </a:cubicBezTo>
                  <a:cubicBezTo>
                    <a:pt x="3759" y="649"/>
                    <a:pt x="3661" y="628"/>
                    <a:pt x="3585" y="591"/>
                  </a:cubicBezTo>
                  <a:cubicBezTo>
                    <a:pt x="3483" y="541"/>
                    <a:pt x="3415" y="471"/>
                    <a:pt x="3342" y="398"/>
                  </a:cubicBezTo>
                  <a:cubicBezTo>
                    <a:pt x="3332" y="387"/>
                    <a:pt x="3332" y="387"/>
                    <a:pt x="3332" y="387"/>
                  </a:cubicBezTo>
                  <a:cubicBezTo>
                    <a:pt x="3314" y="369"/>
                    <a:pt x="3297" y="352"/>
                    <a:pt x="3280" y="335"/>
                  </a:cubicBezTo>
                  <a:cubicBezTo>
                    <a:pt x="3110" y="171"/>
                    <a:pt x="2879" y="52"/>
                    <a:pt x="2691" y="31"/>
                  </a:cubicBezTo>
                  <a:cubicBezTo>
                    <a:pt x="2482" y="7"/>
                    <a:pt x="2290" y="62"/>
                    <a:pt x="2101" y="197"/>
                  </a:cubicBezTo>
                  <a:cubicBezTo>
                    <a:pt x="2053" y="232"/>
                    <a:pt x="2004" y="272"/>
                    <a:pt x="1957" y="311"/>
                  </a:cubicBezTo>
                  <a:cubicBezTo>
                    <a:pt x="1849" y="400"/>
                    <a:pt x="1738" y="492"/>
                    <a:pt x="1614" y="538"/>
                  </a:cubicBezTo>
                  <a:cubicBezTo>
                    <a:pt x="1587" y="548"/>
                    <a:pt x="1557" y="556"/>
                    <a:pt x="1527" y="562"/>
                  </a:cubicBezTo>
                  <a:cubicBezTo>
                    <a:pt x="1501" y="567"/>
                    <a:pt x="1475" y="571"/>
                    <a:pt x="1449" y="574"/>
                  </a:cubicBezTo>
                  <a:cubicBezTo>
                    <a:pt x="1421" y="578"/>
                    <a:pt x="1391" y="582"/>
                    <a:pt x="1361" y="588"/>
                  </a:cubicBezTo>
                  <a:cubicBezTo>
                    <a:pt x="1273" y="606"/>
                    <a:pt x="1180" y="651"/>
                    <a:pt x="1098" y="714"/>
                  </a:cubicBezTo>
                  <a:cubicBezTo>
                    <a:pt x="945" y="831"/>
                    <a:pt x="857" y="1002"/>
                    <a:pt x="780" y="1167"/>
                  </a:cubicBezTo>
                  <a:cubicBezTo>
                    <a:pt x="745" y="1240"/>
                    <a:pt x="723" y="1335"/>
                    <a:pt x="698" y="1437"/>
                  </a:cubicBezTo>
                  <a:cubicBezTo>
                    <a:pt x="663" y="1586"/>
                    <a:pt x="626" y="1741"/>
                    <a:pt x="547" y="1848"/>
                  </a:cubicBezTo>
                  <a:cubicBezTo>
                    <a:pt x="415" y="2031"/>
                    <a:pt x="287" y="2233"/>
                    <a:pt x="249" y="2479"/>
                  </a:cubicBezTo>
                  <a:cubicBezTo>
                    <a:pt x="245" y="2501"/>
                    <a:pt x="243" y="2520"/>
                    <a:pt x="240" y="2538"/>
                  </a:cubicBezTo>
                  <a:cubicBezTo>
                    <a:pt x="225" y="2664"/>
                    <a:pt x="184" y="2791"/>
                    <a:pt x="140" y="2925"/>
                  </a:cubicBezTo>
                  <a:cubicBezTo>
                    <a:pt x="98" y="3053"/>
                    <a:pt x="55" y="3185"/>
                    <a:pt x="35" y="3319"/>
                  </a:cubicBezTo>
                  <a:cubicBezTo>
                    <a:pt x="10" y="3489"/>
                    <a:pt x="7" y="3670"/>
                    <a:pt x="25" y="3842"/>
                  </a:cubicBezTo>
                  <a:cubicBezTo>
                    <a:pt x="41" y="3983"/>
                    <a:pt x="70" y="4166"/>
                    <a:pt x="151" y="4334"/>
                  </a:cubicBezTo>
                  <a:cubicBezTo>
                    <a:pt x="188" y="4411"/>
                    <a:pt x="237" y="4484"/>
                    <a:pt x="295" y="4550"/>
                  </a:cubicBezTo>
                  <a:cubicBezTo>
                    <a:pt x="518" y="4806"/>
                    <a:pt x="869" y="4952"/>
                    <a:pt x="1151" y="5070"/>
                  </a:cubicBezTo>
                  <a:cubicBezTo>
                    <a:pt x="1269" y="5119"/>
                    <a:pt x="1367" y="5164"/>
                    <a:pt x="1459" y="5224"/>
                  </a:cubicBezTo>
                  <a:cubicBezTo>
                    <a:pt x="1589" y="5307"/>
                    <a:pt x="1711" y="5420"/>
                    <a:pt x="1841" y="5578"/>
                  </a:cubicBezTo>
                  <a:cubicBezTo>
                    <a:pt x="1881" y="5627"/>
                    <a:pt x="1921" y="5679"/>
                    <a:pt x="1959" y="5728"/>
                  </a:cubicBezTo>
                  <a:cubicBezTo>
                    <a:pt x="1971" y="5743"/>
                    <a:pt x="1982" y="5758"/>
                    <a:pt x="1994" y="5773"/>
                  </a:cubicBezTo>
                  <a:cubicBezTo>
                    <a:pt x="2154" y="5979"/>
                    <a:pt x="2334" y="6179"/>
                    <a:pt x="2566" y="6249"/>
                  </a:cubicBezTo>
                  <a:cubicBezTo>
                    <a:pt x="2763" y="6307"/>
                    <a:pt x="2985" y="6275"/>
                    <a:pt x="3227" y="6153"/>
                  </a:cubicBezTo>
                  <a:cubicBezTo>
                    <a:pt x="3427" y="6053"/>
                    <a:pt x="3607" y="5913"/>
                    <a:pt x="3789" y="5767"/>
                  </a:cubicBezTo>
                  <a:cubicBezTo>
                    <a:pt x="4054" y="5555"/>
                    <a:pt x="4253" y="5387"/>
                    <a:pt x="4435" y="5221"/>
                  </a:cubicBezTo>
                  <a:cubicBezTo>
                    <a:pt x="4626" y="5047"/>
                    <a:pt x="4817" y="4857"/>
                    <a:pt x="4928" y="4637"/>
                  </a:cubicBezTo>
                  <a:cubicBezTo>
                    <a:pt x="4949" y="4597"/>
                    <a:pt x="4966" y="4556"/>
                    <a:pt x="4984" y="4516"/>
                  </a:cubicBezTo>
                  <a:cubicBezTo>
                    <a:pt x="5004" y="4468"/>
                    <a:pt x="5026" y="4419"/>
                    <a:pt x="5052" y="4370"/>
                  </a:cubicBezTo>
                  <a:cubicBezTo>
                    <a:pt x="5066" y="4344"/>
                    <a:pt x="5082" y="4316"/>
                    <a:pt x="5100" y="4289"/>
                  </a:cubicBezTo>
                  <a:cubicBezTo>
                    <a:pt x="5166" y="4187"/>
                    <a:pt x="5248" y="4091"/>
                    <a:pt x="5328" y="3998"/>
                  </a:cubicBezTo>
                  <a:cubicBezTo>
                    <a:pt x="5429" y="3880"/>
                    <a:pt x="5534" y="3758"/>
                    <a:pt x="5608" y="3622"/>
                  </a:cubicBezTo>
                  <a:cubicBezTo>
                    <a:pt x="5748" y="3364"/>
                    <a:pt x="5775" y="3049"/>
                    <a:pt x="5681" y="2778"/>
                  </a:cubicBezTo>
                  <a:cubicBezTo>
                    <a:pt x="5614" y="2581"/>
                    <a:pt x="5485" y="2407"/>
                    <a:pt x="5381" y="2277"/>
                  </a:cubicBezTo>
                  <a:cubicBezTo>
                    <a:pt x="5286" y="2159"/>
                    <a:pt x="5187" y="2050"/>
                    <a:pt x="5088" y="1952"/>
                  </a:cubicBezTo>
                  <a:cubicBezTo>
                    <a:pt x="5078" y="1942"/>
                    <a:pt x="5068" y="1933"/>
                    <a:pt x="5058" y="1923"/>
                  </a:cubicBezTo>
                  <a:cubicBezTo>
                    <a:pt x="5003" y="1870"/>
                    <a:pt x="4951" y="1820"/>
                    <a:pt x="4907" y="1760"/>
                  </a:cubicBezTo>
                  <a:cubicBezTo>
                    <a:pt x="4887" y="1733"/>
                    <a:pt x="4870" y="1706"/>
                    <a:pt x="4856" y="1678"/>
                  </a:cubicBezTo>
                  <a:cubicBezTo>
                    <a:pt x="4801" y="1569"/>
                    <a:pt x="4784" y="1442"/>
                    <a:pt x="4767" y="1319"/>
                  </a:cubicBezTo>
                  <a:cubicBezTo>
                    <a:pt x="4749" y="1187"/>
                    <a:pt x="4731" y="1050"/>
                    <a:pt x="4664" y="939"/>
                  </a:cubicBezTo>
                  <a:cubicBezTo>
                    <a:pt x="4569" y="782"/>
                    <a:pt x="4381" y="680"/>
                    <a:pt x="4148" y="660"/>
                  </a:cubicBezTo>
                  <a:cubicBezTo>
                    <a:pt x="4109" y="657"/>
                    <a:pt x="4070" y="656"/>
                    <a:pt x="4031" y="656"/>
                  </a:cubicBezTo>
                  <a:cubicBezTo>
                    <a:pt x="4021" y="656"/>
                    <a:pt x="4012" y="656"/>
                    <a:pt x="4002" y="656"/>
                  </a:cubicBezTo>
                </a:path>
              </a:pathLst>
            </a:custGeom>
            <a:grpFill/>
            <a:ln w="6350">
              <a:solidFill>
                <a:srgbClr val="F5A670">
                  <a:alpha val="31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dirty="0">
                <a:ln>
                  <a:noFill/>
                </a:ln>
                <a:solidFill>
                  <a:srgbClr val="3F3F3F"/>
                </a:solidFill>
                <a:effectLst/>
                <a:uLnTx/>
                <a:uFillTx/>
                <a:latin typeface="Comfortaa"/>
                <a:ea typeface="+mn-ea"/>
                <a:cs typeface="+mn-cs"/>
              </a:endParaRPr>
            </a:p>
          </p:txBody>
        </p:sp>
        <p:sp>
          <p:nvSpPr>
            <p:cNvPr id="72" name="Freeform 59">
              <a:extLst>
                <a:ext uri="{FF2B5EF4-FFF2-40B4-BE49-F238E27FC236}">
                  <a16:creationId xmlns:a16="http://schemas.microsoft.com/office/drawing/2014/main" id="{9F6CD33B-CD42-40CF-9175-036F0EE6D01A}"/>
                </a:ext>
              </a:extLst>
            </p:cNvPr>
            <p:cNvSpPr>
              <a:spLocks noEditPoints="1"/>
            </p:cNvSpPr>
            <p:nvPr/>
          </p:nvSpPr>
          <p:spPr bwMode="auto">
            <a:xfrm>
              <a:off x="3593" y="-159"/>
              <a:ext cx="4305" cy="4687"/>
            </a:xfrm>
            <a:custGeom>
              <a:avLst/>
              <a:gdLst>
                <a:gd name="T0" fmla="*/ 2001 w 5816"/>
                <a:gd name="T1" fmla="*/ 5811 h 6332"/>
                <a:gd name="T2" fmla="*/ 1668 w 5816"/>
                <a:gd name="T3" fmla="*/ 5425 h 6332"/>
                <a:gd name="T4" fmla="*/ 1138 w 5816"/>
                <a:gd name="T5" fmla="*/ 5101 h 6332"/>
                <a:gd name="T6" fmla="*/ 154 w 5816"/>
                <a:gd name="T7" fmla="*/ 4385 h 6332"/>
                <a:gd name="T8" fmla="*/ 24 w 5816"/>
                <a:gd name="T9" fmla="*/ 3380 h 6332"/>
                <a:gd name="T10" fmla="*/ 238 w 5816"/>
                <a:gd name="T11" fmla="*/ 2491 h 6332"/>
                <a:gd name="T12" fmla="*/ 698 w 5816"/>
                <a:gd name="T13" fmla="*/ 1424 h 6332"/>
                <a:gd name="T14" fmla="*/ 1131 w 5816"/>
                <a:gd name="T15" fmla="*/ 708 h 6332"/>
                <a:gd name="T16" fmla="*/ 1565 w 5816"/>
                <a:gd name="T17" fmla="*/ 545 h 6332"/>
                <a:gd name="T18" fmla="*/ 2142 w 5816"/>
                <a:gd name="T19" fmla="*/ 173 h 6332"/>
                <a:gd name="T20" fmla="*/ 3064 w 5816"/>
                <a:gd name="T21" fmla="*/ 144 h 6332"/>
                <a:gd name="T22" fmla="*/ 3661 w 5816"/>
                <a:gd name="T23" fmla="*/ 578 h 6332"/>
                <a:gd name="T24" fmla="*/ 4076 w 5816"/>
                <a:gd name="T25" fmla="*/ 644 h 6332"/>
                <a:gd name="T26" fmla="*/ 4732 w 5816"/>
                <a:gd name="T27" fmla="*/ 950 h 6332"/>
                <a:gd name="T28" fmla="*/ 4968 w 5816"/>
                <a:gd name="T29" fmla="*/ 1769 h 6332"/>
                <a:gd name="T30" fmla="*/ 5460 w 5816"/>
                <a:gd name="T31" fmla="*/ 2269 h 6332"/>
                <a:gd name="T32" fmla="*/ 5809 w 5816"/>
                <a:gd name="T33" fmla="*/ 2988 h 6332"/>
                <a:gd name="T34" fmla="*/ 5397 w 5816"/>
                <a:gd name="T35" fmla="*/ 3988 h 6332"/>
                <a:gd name="T36" fmla="*/ 5036 w 5816"/>
                <a:gd name="T37" fmla="*/ 4538 h 6332"/>
                <a:gd name="T38" fmla="*/ 4493 w 5816"/>
                <a:gd name="T39" fmla="*/ 5262 h 6332"/>
                <a:gd name="T40" fmla="*/ 2922 w 5816"/>
                <a:gd name="T41" fmla="*/ 6314 h 6332"/>
                <a:gd name="T42" fmla="*/ 2142 w 5816"/>
                <a:gd name="T43" fmla="*/ 174 h 6332"/>
                <a:gd name="T44" fmla="*/ 1565 w 5816"/>
                <a:gd name="T45" fmla="*/ 546 h 6332"/>
                <a:gd name="T46" fmla="*/ 1131 w 5816"/>
                <a:gd name="T47" fmla="*/ 708 h 6332"/>
                <a:gd name="T48" fmla="*/ 699 w 5816"/>
                <a:gd name="T49" fmla="*/ 1424 h 6332"/>
                <a:gd name="T50" fmla="*/ 238 w 5816"/>
                <a:gd name="T51" fmla="*/ 2491 h 6332"/>
                <a:gd name="T52" fmla="*/ 25 w 5816"/>
                <a:gd name="T53" fmla="*/ 3380 h 6332"/>
                <a:gd name="T54" fmla="*/ 155 w 5816"/>
                <a:gd name="T55" fmla="*/ 4385 h 6332"/>
                <a:gd name="T56" fmla="*/ 1139 w 5816"/>
                <a:gd name="T57" fmla="*/ 5101 h 6332"/>
                <a:gd name="T58" fmla="*/ 1669 w 5816"/>
                <a:gd name="T59" fmla="*/ 5425 h 6332"/>
                <a:gd name="T60" fmla="*/ 2002 w 5816"/>
                <a:gd name="T61" fmla="*/ 5811 h 6332"/>
                <a:gd name="T62" fmla="*/ 2922 w 5816"/>
                <a:gd name="T63" fmla="*/ 6313 h 6332"/>
                <a:gd name="T64" fmla="*/ 4493 w 5816"/>
                <a:gd name="T65" fmla="*/ 5262 h 6332"/>
                <a:gd name="T66" fmla="*/ 5035 w 5816"/>
                <a:gd name="T67" fmla="*/ 4537 h 6332"/>
                <a:gd name="T68" fmla="*/ 5396 w 5816"/>
                <a:gd name="T69" fmla="*/ 3988 h 6332"/>
                <a:gd name="T70" fmla="*/ 5808 w 5816"/>
                <a:gd name="T71" fmla="*/ 2989 h 6332"/>
                <a:gd name="T72" fmla="*/ 5460 w 5816"/>
                <a:gd name="T73" fmla="*/ 2269 h 6332"/>
                <a:gd name="T74" fmla="*/ 4968 w 5816"/>
                <a:gd name="T75" fmla="*/ 1770 h 6332"/>
                <a:gd name="T76" fmla="*/ 4732 w 5816"/>
                <a:gd name="T77" fmla="*/ 950 h 6332"/>
                <a:gd name="T78" fmla="*/ 4076 w 5816"/>
                <a:gd name="T79" fmla="*/ 645 h 6332"/>
                <a:gd name="T80" fmla="*/ 3660 w 5816"/>
                <a:gd name="T81" fmla="*/ 579 h 6332"/>
                <a:gd name="T82" fmla="*/ 3064 w 5816"/>
                <a:gd name="T83" fmla="*/ 145 h 6332"/>
                <a:gd name="T84" fmla="*/ 2616 w 5816"/>
                <a:gd name="T85" fmla="*/ 23 h 6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16" h="6332">
                  <a:moveTo>
                    <a:pt x="2577" y="6292"/>
                  </a:moveTo>
                  <a:cubicBezTo>
                    <a:pt x="2469" y="6259"/>
                    <a:pt x="2366" y="6196"/>
                    <a:pt x="2260" y="6100"/>
                  </a:cubicBezTo>
                  <a:cubicBezTo>
                    <a:pt x="2162" y="6011"/>
                    <a:pt x="2074" y="5904"/>
                    <a:pt x="2001" y="5811"/>
                  </a:cubicBezTo>
                  <a:cubicBezTo>
                    <a:pt x="1991" y="5798"/>
                    <a:pt x="1981" y="5785"/>
                    <a:pt x="1971" y="5772"/>
                  </a:cubicBezTo>
                  <a:cubicBezTo>
                    <a:pt x="1931" y="5721"/>
                    <a:pt x="1890" y="5668"/>
                    <a:pt x="1847" y="5617"/>
                  </a:cubicBezTo>
                  <a:cubicBezTo>
                    <a:pt x="1786" y="5544"/>
                    <a:pt x="1727" y="5481"/>
                    <a:pt x="1668" y="5425"/>
                  </a:cubicBezTo>
                  <a:cubicBezTo>
                    <a:pt x="1600" y="5362"/>
                    <a:pt x="1534" y="5309"/>
                    <a:pt x="1464" y="5264"/>
                  </a:cubicBezTo>
                  <a:cubicBezTo>
                    <a:pt x="1363" y="5199"/>
                    <a:pt x="1256" y="5151"/>
                    <a:pt x="1156" y="5109"/>
                  </a:cubicBezTo>
                  <a:cubicBezTo>
                    <a:pt x="1138" y="5101"/>
                    <a:pt x="1138" y="5101"/>
                    <a:pt x="1138" y="5101"/>
                  </a:cubicBezTo>
                  <a:cubicBezTo>
                    <a:pt x="988" y="5038"/>
                    <a:pt x="833" y="4972"/>
                    <a:pt x="688" y="4892"/>
                  </a:cubicBezTo>
                  <a:cubicBezTo>
                    <a:pt x="524" y="4802"/>
                    <a:pt x="397" y="4706"/>
                    <a:pt x="301" y="4599"/>
                  </a:cubicBezTo>
                  <a:cubicBezTo>
                    <a:pt x="243" y="4534"/>
                    <a:pt x="193" y="4462"/>
                    <a:pt x="154" y="4385"/>
                  </a:cubicBezTo>
                  <a:cubicBezTo>
                    <a:pt x="118" y="4314"/>
                    <a:pt x="90" y="4236"/>
                    <a:pt x="67" y="4149"/>
                  </a:cubicBezTo>
                  <a:cubicBezTo>
                    <a:pt x="48" y="4076"/>
                    <a:pt x="33" y="3994"/>
                    <a:pt x="21" y="3900"/>
                  </a:cubicBezTo>
                  <a:cubicBezTo>
                    <a:pt x="0" y="3730"/>
                    <a:pt x="1" y="3551"/>
                    <a:pt x="24" y="3380"/>
                  </a:cubicBezTo>
                  <a:cubicBezTo>
                    <a:pt x="43" y="3240"/>
                    <a:pt x="86" y="3102"/>
                    <a:pt x="129" y="2969"/>
                  </a:cubicBezTo>
                  <a:cubicBezTo>
                    <a:pt x="174" y="2825"/>
                    <a:pt x="217" y="2689"/>
                    <a:pt x="230" y="2554"/>
                  </a:cubicBezTo>
                  <a:cubicBezTo>
                    <a:pt x="232" y="2536"/>
                    <a:pt x="234" y="2516"/>
                    <a:pt x="238" y="2491"/>
                  </a:cubicBezTo>
                  <a:cubicBezTo>
                    <a:pt x="253" y="2373"/>
                    <a:pt x="288" y="2258"/>
                    <a:pt x="343" y="2140"/>
                  </a:cubicBezTo>
                  <a:cubicBezTo>
                    <a:pt x="390" y="2039"/>
                    <a:pt x="454" y="1932"/>
                    <a:pt x="539" y="1815"/>
                  </a:cubicBezTo>
                  <a:cubicBezTo>
                    <a:pt x="614" y="1709"/>
                    <a:pt x="657" y="1564"/>
                    <a:pt x="698" y="1424"/>
                  </a:cubicBezTo>
                  <a:cubicBezTo>
                    <a:pt x="728" y="1321"/>
                    <a:pt x="757" y="1224"/>
                    <a:pt x="797" y="1148"/>
                  </a:cubicBezTo>
                  <a:cubicBezTo>
                    <a:pt x="836" y="1075"/>
                    <a:pt x="882" y="990"/>
                    <a:pt x="937" y="911"/>
                  </a:cubicBezTo>
                  <a:cubicBezTo>
                    <a:pt x="997" y="827"/>
                    <a:pt x="1061" y="760"/>
                    <a:pt x="1131" y="708"/>
                  </a:cubicBezTo>
                  <a:cubicBezTo>
                    <a:pt x="1214" y="646"/>
                    <a:pt x="1309" y="601"/>
                    <a:pt x="1398" y="579"/>
                  </a:cubicBezTo>
                  <a:cubicBezTo>
                    <a:pt x="1427" y="572"/>
                    <a:pt x="1456" y="567"/>
                    <a:pt x="1484" y="562"/>
                  </a:cubicBezTo>
                  <a:cubicBezTo>
                    <a:pt x="1510" y="557"/>
                    <a:pt x="1538" y="552"/>
                    <a:pt x="1565" y="545"/>
                  </a:cubicBezTo>
                  <a:cubicBezTo>
                    <a:pt x="1595" y="538"/>
                    <a:pt x="1624" y="529"/>
                    <a:pt x="1652" y="518"/>
                  </a:cubicBezTo>
                  <a:cubicBezTo>
                    <a:pt x="1766" y="471"/>
                    <a:pt x="1871" y="386"/>
                    <a:pt x="1972" y="304"/>
                  </a:cubicBezTo>
                  <a:cubicBezTo>
                    <a:pt x="2027" y="259"/>
                    <a:pt x="2085" y="212"/>
                    <a:pt x="2142" y="173"/>
                  </a:cubicBezTo>
                  <a:cubicBezTo>
                    <a:pt x="2332" y="46"/>
                    <a:pt x="2530" y="0"/>
                    <a:pt x="2749" y="33"/>
                  </a:cubicBezTo>
                  <a:cubicBezTo>
                    <a:pt x="2800" y="40"/>
                    <a:pt x="2853" y="54"/>
                    <a:pt x="2907" y="74"/>
                  </a:cubicBezTo>
                  <a:cubicBezTo>
                    <a:pt x="2958" y="92"/>
                    <a:pt x="3011" y="116"/>
                    <a:pt x="3064" y="144"/>
                  </a:cubicBezTo>
                  <a:cubicBezTo>
                    <a:pt x="3162" y="197"/>
                    <a:pt x="3259" y="264"/>
                    <a:pt x="3343" y="339"/>
                  </a:cubicBezTo>
                  <a:cubicBezTo>
                    <a:pt x="3360" y="354"/>
                    <a:pt x="3378" y="371"/>
                    <a:pt x="3398" y="389"/>
                  </a:cubicBezTo>
                  <a:cubicBezTo>
                    <a:pt x="3477" y="461"/>
                    <a:pt x="3552" y="530"/>
                    <a:pt x="3661" y="578"/>
                  </a:cubicBezTo>
                  <a:cubicBezTo>
                    <a:pt x="3737" y="613"/>
                    <a:pt x="3832" y="633"/>
                    <a:pt x="3949" y="640"/>
                  </a:cubicBezTo>
                  <a:cubicBezTo>
                    <a:pt x="3987" y="642"/>
                    <a:pt x="4024" y="643"/>
                    <a:pt x="4061" y="644"/>
                  </a:cubicBezTo>
                  <a:cubicBezTo>
                    <a:pt x="4066" y="644"/>
                    <a:pt x="4071" y="644"/>
                    <a:pt x="4076" y="644"/>
                  </a:cubicBezTo>
                  <a:cubicBezTo>
                    <a:pt x="4131" y="645"/>
                    <a:pt x="4177" y="647"/>
                    <a:pt x="4223" y="653"/>
                  </a:cubicBezTo>
                  <a:cubicBezTo>
                    <a:pt x="4330" y="665"/>
                    <a:pt x="4431" y="696"/>
                    <a:pt x="4515" y="742"/>
                  </a:cubicBezTo>
                  <a:cubicBezTo>
                    <a:pt x="4611" y="794"/>
                    <a:pt x="4684" y="864"/>
                    <a:pt x="4732" y="950"/>
                  </a:cubicBezTo>
                  <a:cubicBezTo>
                    <a:pt x="4794" y="1059"/>
                    <a:pt x="4809" y="1192"/>
                    <a:pt x="4824" y="1319"/>
                  </a:cubicBezTo>
                  <a:cubicBezTo>
                    <a:pt x="4839" y="1447"/>
                    <a:pt x="4855" y="1579"/>
                    <a:pt x="4915" y="1690"/>
                  </a:cubicBezTo>
                  <a:cubicBezTo>
                    <a:pt x="4930" y="1717"/>
                    <a:pt x="4947" y="1743"/>
                    <a:pt x="4968" y="1769"/>
                  </a:cubicBezTo>
                  <a:cubicBezTo>
                    <a:pt x="5013" y="1826"/>
                    <a:pt x="5066" y="1871"/>
                    <a:pt x="5121" y="1920"/>
                  </a:cubicBezTo>
                  <a:cubicBezTo>
                    <a:pt x="5133" y="1930"/>
                    <a:pt x="5145" y="1941"/>
                    <a:pt x="5157" y="1952"/>
                  </a:cubicBezTo>
                  <a:cubicBezTo>
                    <a:pt x="5261" y="2044"/>
                    <a:pt x="5363" y="2151"/>
                    <a:pt x="5460" y="2269"/>
                  </a:cubicBezTo>
                  <a:cubicBezTo>
                    <a:pt x="5530" y="2354"/>
                    <a:pt x="5587" y="2431"/>
                    <a:pt x="5633" y="2505"/>
                  </a:cubicBezTo>
                  <a:cubicBezTo>
                    <a:pt x="5690" y="2596"/>
                    <a:pt x="5731" y="2682"/>
                    <a:pt x="5761" y="2768"/>
                  </a:cubicBezTo>
                  <a:cubicBezTo>
                    <a:pt x="5785" y="2839"/>
                    <a:pt x="5801" y="2913"/>
                    <a:pt x="5809" y="2988"/>
                  </a:cubicBezTo>
                  <a:cubicBezTo>
                    <a:pt x="5816" y="3062"/>
                    <a:pt x="5816" y="3137"/>
                    <a:pt x="5808" y="3211"/>
                  </a:cubicBezTo>
                  <a:cubicBezTo>
                    <a:pt x="5793" y="3358"/>
                    <a:pt x="5747" y="3502"/>
                    <a:pt x="5675" y="3628"/>
                  </a:cubicBezTo>
                  <a:cubicBezTo>
                    <a:pt x="5600" y="3759"/>
                    <a:pt x="5497" y="3875"/>
                    <a:pt x="5397" y="3988"/>
                  </a:cubicBezTo>
                  <a:cubicBezTo>
                    <a:pt x="5309" y="4087"/>
                    <a:pt x="5219" y="4190"/>
                    <a:pt x="5149" y="4300"/>
                  </a:cubicBezTo>
                  <a:cubicBezTo>
                    <a:pt x="5132" y="4328"/>
                    <a:pt x="5116" y="4356"/>
                    <a:pt x="5102" y="4384"/>
                  </a:cubicBezTo>
                  <a:cubicBezTo>
                    <a:pt x="5076" y="4435"/>
                    <a:pt x="5056" y="4487"/>
                    <a:pt x="5036" y="4538"/>
                  </a:cubicBezTo>
                  <a:cubicBezTo>
                    <a:pt x="5020" y="4578"/>
                    <a:pt x="5004" y="4619"/>
                    <a:pt x="4985" y="4659"/>
                  </a:cubicBezTo>
                  <a:cubicBezTo>
                    <a:pt x="4936" y="4764"/>
                    <a:pt x="4867" y="4868"/>
                    <a:pt x="4773" y="4979"/>
                  </a:cubicBezTo>
                  <a:cubicBezTo>
                    <a:pt x="4700" y="5065"/>
                    <a:pt x="4613" y="5152"/>
                    <a:pt x="4493" y="5262"/>
                  </a:cubicBezTo>
                  <a:cubicBezTo>
                    <a:pt x="4373" y="5374"/>
                    <a:pt x="4188" y="5537"/>
                    <a:pt x="3833" y="5818"/>
                  </a:cubicBezTo>
                  <a:cubicBezTo>
                    <a:pt x="3646" y="5965"/>
                    <a:pt x="3461" y="6106"/>
                    <a:pt x="3254" y="6206"/>
                  </a:cubicBezTo>
                  <a:cubicBezTo>
                    <a:pt x="3141" y="6261"/>
                    <a:pt x="3029" y="6297"/>
                    <a:pt x="2922" y="6314"/>
                  </a:cubicBezTo>
                  <a:cubicBezTo>
                    <a:pt x="2878" y="6321"/>
                    <a:pt x="2834" y="6324"/>
                    <a:pt x="2792" y="6324"/>
                  </a:cubicBezTo>
                  <a:cubicBezTo>
                    <a:pt x="2717" y="6324"/>
                    <a:pt x="2645" y="6314"/>
                    <a:pt x="2577" y="6292"/>
                  </a:cubicBezTo>
                  <a:moveTo>
                    <a:pt x="2142" y="174"/>
                  </a:moveTo>
                  <a:cubicBezTo>
                    <a:pt x="2085" y="213"/>
                    <a:pt x="2028" y="259"/>
                    <a:pt x="1972" y="304"/>
                  </a:cubicBezTo>
                  <a:cubicBezTo>
                    <a:pt x="1871" y="387"/>
                    <a:pt x="1766" y="472"/>
                    <a:pt x="1652" y="518"/>
                  </a:cubicBezTo>
                  <a:cubicBezTo>
                    <a:pt x="1624" y="530"/>
                    <a:pt x="1595" y="539"/>
                    <a:pt x="1565" y="546"/>
                  </a:cubicBezTo>
                  <a:cubicBezTo>
                    <a:pt x="1538" y="553"/>
                    <a:pt x="1510" y="558"/>
                    <a:pt x="1484" y="563"/>
                  </a:cubicBezTo>
                  <a:cubicBezTo>
                    <a:pt x="1456" y="568"/>
                    <a:pt x="1427" y="573"/>
                    <a:pt x="1398" y="580"/>
                  </a:cubicBezTo>
                  <a:cubicBezTo>
                    <a:pt x="1309" y="601"/>
                    <a:pt x="1214" y="647"/>
                    <a:pt x="1131" y="708"/>
                  </a:cubicBezTo>
                  <a:cubicBezTo>
                    <a:pt x="1061" y="761"/>
                    <a:pt x="998" y="827"/>
                    <a:pt x="938" y="912"/>
                  </a:cubicBezTo>
                  <a:cubicBezTo>
                    <a:pt x="882" y="990"/>
                    <a:pt x="836" y="1075"/>
                    <a:pt x="798" y="1148"/>
                  </a:cubicBezTo>
                  <a:cubicBezTo>
                    <a:pt x="758" y="1224"/>
                    <a:pt x="729" y="1321"/>
                    <a:pt x="699" y="1424"/>
                  </a:cubicBezTo>
                  <a:cubicBezTo>
                    <a:pt x="658" y="1565"/>
                    <a:pt x="615" y="1709"/>
                    <a:pt x="539" y="1815"/>
                  </a:cubicBezTo>
                  <a:cubicBezTo>
                    <a:pt x="455" y="1933"/>
                    <a:pt x="391" y="2039"/>
                    <a:pt x="343" y="2140"/>
                  </a:cubicBezTo>
                  <a:cubicBezTo>
                    <a:pt x="288" y="2258"/>
                    <a:pt x="254" y="2373"/>
                    <a:pt x="238" y="2491"/>
                  </a:cubicBezTo>
                  <a:cubicBezTo>
                    <a:pt x="235" y="2516"/>
                    <a:pt x="233" y="2536"/>
                    <a:pt x="231" y="2554"/>
                  </a:cubicBezTo>
                  <a:cubicBezTo>
                    <a:pt x="218" y="2690"/>
                    <a:pt x="175" y="2825"/>
                    <a:pt x="129" y="2969"/>
                  </a:cubicBezTo>
                  <a:cubicBezTo>
                    <a:pt x="87" y="3102"/>
                    <a:pt x="43" y="3240"/>
                    <a:pt x="25" y="3380"/>
                  </a:cubicBezTo>
                  <a:cubicBezTo>
                    <a:pt x="2" y="3551"/>
                    <a:pt x="1" y="3730"/>
                    <a:pt x="22" y="3899"/>
                  </a:cubicBezTo>
                  <a:cubicBezTo>
                    <a:pt x="34" y="3994"/>
                    <a:pt x="49" y="4076"/>
                    <a:pt x="68" y="4148"/>
                  </a:cubicBezTo>
                  <a:cubicBezTo>
                    <a:pt x="90" y="4236"/>
                    <a:pt x="119" y="4314"/>
                    <a:pt x="155" y="4385"/>
                  </a:cubicBezTo>
                  <a:cubicBezTo>
                    <a:pt x="194" y="4461"/>
                    <a:pt x="243" y="4533"/>
                    <a:pt x="301" y="4598"/>
                  </a:cubicBezTo>
                  <a:cubicBezTo>
                    <a:pt x="398" y="4706"/>
                    <a:pt x="524" y="4802"/>
                    <a:pt x="688" y="4892"/>
                  </a:cubicBezTo>
                  <a:cubicBezTo>
                    <a:pt x="833" y="4971"/>
                    <a:pt x="988" y="5037"/>
                    <a:pt x="1139" y="5101"/>
                  </a:cubicBezTo>
                  <a:cubicBezTo>
                    <a:pt x="1156" y="5108"/>
                    <a:pt x="1156" y="5108"/>
                    <a:pt x="1156" y="5108"/>
                  </a:cubicBezTo>
                  <a:cubicBezTo>
                    <a:pt x="1256" y="5150"/>
                    <a:pt x="1363" y="5198"/>
                    <a:pt x="1464" y="5263"/>
                  </a:cubicBezTo>
                  <a:cubicBezTo>
                    <a:pt x="1534" y="5308"/>
                    <a:pt x="1601" y="5361"/>
                    <a:pt x="1669" y="5425"/>
                  </a:cubicBezTo>
                  <a:cubicBezTo>
                    <a:pt x="1728" y="5480"/>
                    <a:pt x="1787" y="5543"/>
                    <a:pt x="1848" y="5617"/>
                  </a:cubicBezTo>
                  <a:cubicBezTo>
                    <a:pt x="1890" y="5667"/>
                    <a:pt x="1932" y="5720"/>
                    <a:pt x="1972" y="5772"/>
                  </a:cubicBezTo>
                  <a:cubicBezTo>
                    <a:pt x="1982" y="5785"/>
                    <a:pt x="1992" y="5798"/>
                    <a:pt x="2002" y="5811"/>
                  </a:cubicBezTo>
                  <a:cubicBezTo>
                    <a:pt x="2075" y="5903"/>
                    <a:pt x="2162" y="6010"/>
                    <a:pt x="2261" y="6100"/>
                  </a:cubicBezTo>
                  <a:cubicBezTo>
                    <a:pt x="2366" y="6195"/>
                    <a:pt x="2470" y="6258"/>
                    <a:pt x="2577" y="6292"/>
                  </a:cubicBezTo>
                  <a:cubicBezTo>
                    <a:pt x="2684" y="6325"/>
                    <a:pt x="2800" y="6332"/>
                    <a:pt x="2922" y="6313"/>
                  </a:cubicBezTo>
                  <a:cubicBezTo>
                    <a:pt x="3029" y="6297"/>
                    <a:pt x="3141" y="6260"/>
                    <a:pt x="3254" y="6205"/>
                  </a:cubicBezTo>
                  <a:cubicBezTo>
                    <a:pt x="3460" y="6105"/>
                    <a:pt x="3646" y="5965"/>
                    <a:pt x="3833" y="5817"/>
                  </a:cubicBezTo>
                  <a:cubicBezTo>
                    <a:pt x="4019" y="5670"/>
                    <a:pt x="4263" y="5474"/>
                    <a:pt x="4493" y="5262"/>
                  </a:cubicBezTo>
                  <a:cubicBezTo>
                    <a:pt x="4613" y="5152"/>
                    <a:pt x="4699" y="5064"/>
                    <a:pt x="4773" y="4978"/>
                  </a:cubicBezTo>
                  <a:cubicBezTo>
                    <a:pt x="4866" y="4868"/>
                    <a:pt x="4936" y="4764"/>
                    <a:pt x="4984" y="4659"/>
                  </a:cubicBezTo>
                  <a:cubicBezTo>
                    <a:pt x="5003" y="4619"/>
                    <a:pt x="5019" y="4577"/>
                    <a:pt x="5035" y="4537"/>
                  </a:cubicBezTo>
                  <a:cubicBezTo>
                    <a:pt x="5055" y="4487"/>
                    <a:pt x="5075" y="4434"/>
                    <a:pt x="5101" y="4383"/>
                  </a:cubicBezTo>
                  <a:cubicBezTo>
                    <a:pt x="5115" y="4356"/>
                    <a:pt x="5131" y="4328"/>
                    <a:pt x="5149" y="4300"/>
                  </a:cubicBezTo>
                  <a:cubicBezTo>
                    <a:pt x="5218" y="4189"/>
                    <a:pt x="5309" y="4087"/>
                    <a:pt x="5396" y="3988"/>
                  </a:cubicBezTo>
                  <a:cubicBezTo>
                    <a:pt x="5496" y="3875"/>
                    <a:pt x="5600" y="3758"/>
                    <a:pt x="5674" y="3627"/>
                  </a:cubicBezTo>
                  <a:cubicBezTo>
                    <a:pt x="5746" y="3502"/>
                    <a:pt x="5792" y="3358"/>
                    <a:pt x="5808" y="3211"/>
                  </a:cubicBezTo>
                  <a:cubicBezTo>
                    <a:pt x="5815" y="3137"/>
                    <a:pt x="5816" y="3062"/>
                    <a:pt x="5808" y="2989"/>
                  </a:cubicBezTo>
                  <a:cubicBezTo>
                    <a:pt x="5800" y="2913"/>
                    <a:pt x="5784" y="2839"/>
                    <a:pt x="5760" y="2769"/>
                  </a:cubicBezTo>
                  <a:cubicBezTo>
                    <a:pt x="5731" y="2682"/>
                    <a:pt x="5689" y="2596"/>
                    <a:pt x="5633" y="2506"/>
                  </a:cubicBezTo>
                  <a:cubicBezTo>
                    <a:pt x="5586" y="2431"/>
                    <a:pt x="5530" y="2354"/>
                    <a:pt x="5460" y="2269"/>
                  </a:cubicBezTo>
                  <a:cubicBezTo>
                    <a:pt x="5363" y="2151"/>
                    <a:pt x="5261" y="2045"/>
                    <a:pt x="5157" y="1952"/>
                  </a:cubicBezTo>
                  <a:cubicBezTo>
                    <a:pt x="5145" y="1942"/>
                    <a:pt x="5132" y="1931"/>
                    <a:pt x="5120" y="1920"/>
                  </a:cubicBezTo>
                  <a:cubicBezTo>
                    <a:pt x="5065" y="1872"/>
                    <a:pt x="5013" y="1826"/>
                    <a:pt x="4968" y="1770"/>
                  </a:cubicBezTo>
                  <a:cubicBezTo>
                    <a:pt x="4947" y="1744"/>
                    <a:pt x="4929" y="1718"/>
                    <a:pt x="4914" y="1690"/>
                  </a:cubicBezTo>
                  <a:cubicBezTo>
                    <a:pt x="4854" y="1579"/>
                    <a:pt x="4838" y="1447"/>
                    <a:pt x="4823" y="1320"/>
                  </a:cubicBezTo>
                  <a:cubicBezTo>
                    <a:pt x="4808" y="1192"/>
                    <a:pt x="4793" y="1060"/>
                    <a:pt x="4732" y="950"/>
                  </a:cubicBezTo>
                  <a:cubicBezTo>
                    <a:pt x="4684" y="864"/>
                    <a:pt x="4611" y="795"/>
                    <a:pt x="4515" y="742"/>
                  </a:cubicBezTo>
                  <a:cubicBezTo>
                    <a:pt x="4431" y="697"/>
                    <a:pt x="4330" y="666"/>
                    <a:pt x="4223" y="654"/>
                  </a:cubicBezTo>
                  <a:cubicBezTo>
                    <a:pt x="4177" y="648"/>
                    <a:pt x="4131" y="646"/>
                    <a:pt x="4076" y="645"/>
                  </a:cubicBezTo>
                  <a:cubicBezTo>
                    <a:pt x="4071" y="645"/>
                    <a:pt x="4066" y="645"/>
                    <a:pt x="4061" y="645"/>
                  </a:cubicBezTo>
                  <a:cubicBezTo>
                    <a:pt x="4024" y="644"/>
                    <a:pt x="3987" y="643"/>
                    <a:pt x="3949" y="641"/>
                  </a:cubicBezTo>
                  <a:cubicBezTo>
                    <a:pt x="3831" y="634"/>
                    <a:pt x="3737" y="613"/>
                    <a:pt x="3660" y="579"/>
                  </a:cubicBezTo>
                  <a:cubicBezTo>
                    <a:pt x="3552" y="530"/>
                    <a:pt x="3477" y="462"/>
                    <a:pt x="3397" y="389"/>
                  </a:cubicBezTo>
                  <a:cubicBezTo>
                    <a:pt x="3378" y="371"/>
                    <a:pt x="3360" y="355"/>
                    <a:pt x="3342" y="339"/>
                  </a:cubicBezTo>
                  <a:cubicBezTo>
                    <a:pt x="3258" y="265"/>
                    <a:pt x="3162" y="197"/>
                    <a:pt x="3064" y="145"/>
                  </a:cubicBezTo>
                  <a:cubicBezTo>
                    <a:pt x="3011" y="116"/>
                    <a:pt x="2958" y="93"/>
                    <a:pt x="2907" y="74"/>
                  </a:cubicBezTo>
                  <a:cubicBezTo>
                    <a:pt x="2852" y="55"/>
                    <a:pt x="2799" y="41"/>
                    <a:pt x="2749" y="33"/>
                  </a:cubicBezTo>
                  <a:cubicBezTo>
                    <a:pt x="2704" y="27"/>
                    <a:pt x="2660" y="23"/>
                    <a:pt x="2616" y="23"/>
                  </a:cubicBezTo>
                  <a:cubicBezTo>
                    <a:pt x="2449" y="23"/>
                    <a:pt x="2293" y="73"/>
                    <a:pt x="2142" y="17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73" name="Freeform 60">
              <a:extLst>
                <a:ext uri="{FF2B5EF4-FFF2-40B4-BE49-F238E27FC236}">
                  <a16:creationId xmlns:a16="http://schemas.microsoft.com/office/drawing/2014/main" id="{909C7F5C-B42B-425E-AECE-7313EE7179E4}"/>
                </a:ext>
              </a:extLst>
            </p:cNvPr>
            <p:cNvSpPr>
              <a:spLocks noEditPoints="1"/>
            </p:cNvSpPr>
            <p:nvPr/>
          </p:nvSpPr>
          <p:spPr bwMode="auto">
            <a:xfrm>
              <a:off x="3562" y="-168"/>
              <a:ext cx="4364" cy="4706"/>
            </a:xfrm>
            <a:custGeom>
              <a:avLst/>
              <a:gdLst>
                <a:gd name="T0" fmla="*/ 2016 w 5895"/>
                <a:gd name="T1" fmla="*/ 5830 h 6359"/>
                <a:gd name="T2" fmla="*/ 1474 w 5895"/>
                <a:gd name="T3" fmla="*/ 5284 h 6359"/>
                <a:gd name="T4" fmla="*/ 683 w 5895"/>
                <a:gd name="T5" fmla="*/ 4904 h 6359"/>
                <a:gd name="T6" fmla="*/ 75 w 5895"/>
                <a:gd name="T7" fmla="*/ 4186 h 6359"/>
                <a:gd name="T8" fmla="*/ 125 w 5895"/>
                <a:gd name="T9" fmla="*/ 2996 h 6359"/>
                <a:gd name="T10" fmla="*/ 336 w 5895"/>
                <a:gd name="T11" fmla="*/ 2113 h 6359"/>
                <a:gd name="T12" fmla="*/ 822 w 5895"/>
                <a:gd name="T13" fmla="*/ 1114 h 6359"/>
                <a:gd name="T14" fmla="*/ 1440 w 5895"/>
                <a:gd name="T15" fmla="*/ 557 h 6359"/>
                <a:gd name="T16" fmla="*/ 1694 w 5895"/>
                <a:gd name="T17" fmla="*/ 485 h 6359"/>
                <a:gd name="T18" fmla="*/ 2490 w 5895"/>
                <a:gd name="T19" fmla="*/ 18 h 6359"/>
                <a:gd name="T20" fmla="*/ 3407 w 5895"/>
                <a:gd name="T21" fmla="*/ 328 h 6359"/>
                <a:gd name="T22" fmla="*/ 3738 w 5895"/>
                <a:gd name="T23" fmla="*/ 553 h 6359"/>
                <a:gd name="T24" fmla="*/ 4154 w 5895"/>
                <a:gd name="T25" fmla="*/ 620 h 6359"/>
                <a:gd name="T26" fmla="*/ 4802 w 5895"/>
                <a:gd name="T27" fmla="*/ 946 h 6359"/>
                <a:gd name="T28" fmla="*/ 5031 w 5895"/>
                <a:gd name="T29" fmla="*/ 1764 h 6359"/>
                <a:gd name="T30" fmla="*/ 5540 w 5895"/>
                <a:gd name="T31" fmla="*/ 2245 h 6359"/>
                <a:gd name="T32" fmla="*/ 5888 w 5895"/>
                <a:gd name="T33" fmla="*/ 2967 h 6359"/>
                <a:gd name="T34" fmla="*/ 5465 w 5895"/>
                <a:gd name="T35" fmla="*/ 3963 h 6359"/>
                <a:gd name="T36" fmla="*/ 5089 w 5895"/>
                <a:gd name="T37" fmla="*/ 4540 h 6359"/>
                <a:gd name="T38" fmla="*/ 4553 w 5895"/>
                <a:gd name="T39" fmla="*/ 5285 h 6359"/>
                <a:gd name="T40" fmla="*/ 2944 w 5895"/>
                <a:gd name="T41" fmla="*/ 6343 h 6359"/>
                <a:gd name="T42" fmla="*/ 2490 w 5895"/>
                <a:gd name="T43" fmla="*/ 19 h 6359"/>
                <a:gd name="T44" fmla="*/ 1695 w 5895"/>
                <a:gd name="T45" fmla="*/ 485 h 6359"/>
                <a:gd name="T46" fmla="*/ 1440 w 5895"/>
                <a:gd name="T47" fmla="*/ 558 h 6359"/>
                <a:gd name="T48" fmla="*/ 823 w 5895"/>
                <a:gd name="T49" fmla="*/ 1114 h 6359"/>
                <a:gd name="T50" fmla="*/ 337 w 5895"/>
                <a:gd name="T51" fmla="*/ 2113 h 6359"/>
                <a:gd name="T52" fmla="*/ 126 w 5895"/>
                <a:gd name="T53" fmla="*/ 2996 h 6359"/>
                <a:gd name="T54" fmla="*/ 75 w 5895"/>
                <a:gd name="T55" fmla="*/ 4185 h 6359"/>
                <a:gd name="T56" fmla="*/ 683 w 5895"/>
                <a:gd name="T57" fmla="*/ 4903 h 6359"/>
                <a:gd name="T58" fmla="*/ 1474 w 5895"/>
                <a:gd name="T59" fmla="*/ 5283 h 6359"/>
                <a:gd name="T60" fmla="*/ 2017 w 5895"/>
                <a:gd name="T61" fmla="*/ 5830 h 6359"/>
                <a:gd name="T62" fmla="*/ 2944 w 5895"/>
                <a:gd name="T63" fmla="*/ 6342 h 6359"/>
                <a:gd name="T64" fmla="*/ 4553 w 5895"/>
                <a:gd name="T65" fmla="*/ 5284 h 6359"/>
                <a:gd name="T66" fmla="*/ 5088 w 5895"/>
                <a:gd name="T67" fmla="*/ 4540 h 6359"/>
                <a:gd name="T68" fmla="*/ 5464 w 5895"/>
                <a:gd name="T69" fmla="*/ 3963 h 6359"/>
                <a:gd name="T70" fmla="*/ 5887 w 5895"/>
                <a:gd name="T71" fmla="*/ 2967 h 6359"/>
                <a:gd name="T72" fmla="*/ 5540 w 5895"/>
                <a:gd name="T73" fmla="*/ 2246 h 6359"/>
                <a:gd name="T74" fmla="*/ 5030 w 5895"/>
                <a:gd name="T75" fmla="*/ 1765 h 6359"/>
                <a:gd name="T76" fmla="*/ 4801 w 5895"/>
                <a:gd name="T77" fmla="*/ 946 h 6359"/>
                <a:gd name="T78" fmla="*/ 4154 w 5895"/>
                <a:gd name="T79" fmla="*/ 620 h 6359"/>
                <a:gd name="T80" fmla="*/ 3738 w 5895"/>
                <a:gd name="T81" fmla="*/ 553 h 6359"/>
                <a:gd name="T82" fmla="*/ 3407 w 5895"/>
                <a:gd name="T83" fmla="*/ 329 h 6359"/>
                <a:gd name="T84" fmla="*/ 2636 w 5895"/>
                <a:gd name="T85" fmla="*/ 6 h 6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95" h="6359">
                  <a:moveTo>
                    <a:pt x="2593" y="6315"/>
                  </a:moveTo>
                  <a:cubicBezTo>
                    <a:pt x="2485" y="6280"/>
                    <a:pt x="2381" y="6216"/>
                    <a:pt x="2276" y="6120"/>
                  </a:cubicBezTo>
                  <a:cubicBezTo>
                    <a:pt x="2179" y="6032"/>
                    <a:pt x="2094" y="5929"/>
                    <a:pt x="2016" y="5830"/>
                  </a:cubicBezTo>
                  <a:cubicBezTo>
                    <a:pt x="2007" y="5819"/>
                    <a:pt x="1999" y="5808"/>
                    <a:pt x="1990" y="5797"/>
                  </a:cubicBezTo>
                  <a:cubicBezTo>
                    <a:pt x="1948" y="5744"/>
                    <a:pt x="1905" y="5689"/>
                    <a:pt x="1861" y="5637"/>
                  </a:cubicBezTo>
                  <a:cubicBezTo>
                    <a:pt x="1732" y="5485"/>
                    <a:pt x="1605" y="5369"/>
                    <a:pt x="1474" y="5284"/>
                  </a:cubicBezTo>
                  <a:cubicBezTo>
                    <a:pt x="1369" y="5217"/>
                    <a:pt x="1259" y="5167"/>
                    <a:pt x="1166" y="5127"/>
                  </a:cubicBezTo>
                  <a:cubicBezTo>
                    <a:pt x="1147" y="5119"/>
                    <a:pt x="1129" y="5111"/>
                    <a:pt x="1110" y="5103"/>
                  </a:cubicBezTo>
                  <a:cubicBezTo>
                    <a:pt x="968" y="5042"/>
                    <a:pt x="820" y="4979"/>
                    <a:pt x="683" y="4904"/>
                  </a:cubicBezTo>
                  <a:cubicBezTo>
                    <a:pt x="528" y="4819"/>
                    <a:pt x="407" y="4728"/>
                    <a:pt x="314" y="4628"/>
                  </a:cubicBezTo>
                  <a:cubicBezTo>
                    <a:pt x="255" y="4564"/>
                    <a:pt x="205" y="4494"/>
                    <a:pt x="166" y="4418"/>
                  </a:cubicBezTo>
                  <a:cubicBezTo>
                    <a:pt x="128" y="4348"/>
                    <a:pt x="99" y="4272"/>
                    <a:pt x="75" y="4186"/>
                  </a:cubicBezTo>
                  <a:cubicBezTo>
                    <a:pt x="54" y="4113"/>
                    <a:pt x="38" y="4032"/>
                    <a:pt x="25" y="3940"/>
                  </a:cubicBezTo>
                  <a:cubicBezTo>
                    <a:pt x="2" y="3774"/>
                    <a:pt x="0" y="3595"/>
                    <a:pt x="21" y="3424"/>
                  </a:cubicBezTo>
                  <a:cubicBezTo>
                    <a:pt x="38" y="3279"/>
                    <a:pt x="83" y="3135"/>
                    <a:pt x="125" y="2996"/>
                  </a:cubicBezTo>
                  <a:cubicBezTo>
                    <a:pt x="173" y="2843"/>
                    <a:pt x="217" y="2698"/>
                    <a:pt x="228" y="2554"/>
                  </a:cubicBezTo>
                  <a:cubicBezTo>
                    <a:pt x="229" y="2534"/>
                    <a:pt x="231" y="2513"/>
                    <a:pt x="234" y="2487"/>
                  </a:cubicBezTo>
                  <a:cubicBezTo>
                    <a:pt x="248" y="2360"/>
                    <a:pt x="282" y="2238"/>
                    <a:pt x="336" y="2113"/>
                  </a:cubicBezTo>
                  <a:cubicBezTo>
                    <a:pt x="385" y="2001"/>
                    <a:pt x="450" y="1888"/>
                    <a:pt x="537" y="1766"/>
                  </a:cubicBezTo>
                  <a:cubicBezTo>
                    <a:pt x="610" y="1663"/>
                    <a:pt x="658" y="1528"/>
                    <a:pt x="703" y="1397"/>
                  </a:cubicBezTo>
                  <a:cubicBezTo>
                    <a:pt x="740" y="1292"/>
                    <a:pt x="775" y="1192"/>
                    <a:pt x="822" y="1114"/>
                  </a:cubicBezTo>
                  <a:cubicBezTo>
                    <a:pt x="864" y="1043"/>
                    <a:pt x="913" y="961"/>
                    <a:pt x="972" y="885"/>
                  </a:cubicBezTo>
                  <a:cubicBezTo>
                    <a:pt x="1035" y="804"/>
                    <a:pt x="1100" y="739"/>
                    <a:pt x="1170" y="688"/>
                  </a:cubicBezTo>
                  <a:cubicBezTo>
                    <a:pt x="1255" y="628"/>
                    <a:pt x="1348" y="582"/>
                    <a:pt x="1440" y="557"/>
                  </a:cubicBezTo>
                  <a:cubicBezTo>
                    <a:pt x="1467" y="549"/>
                    <a:pt x="1495" y="543"/>
                    <a:pt x="1521" y="537"/>
                  </a:cubicBezTo>
                  <a:cubicBezTo>
                    <a:pt x="1550" y="531"/>
                    <a:pt x="1579" y="524"/>
                    <a:pt x="1608" y="516"/>
                  </a:cubicBezTo>
                  <a:cubicBezTo>
                    <a:pt x="1638" y="507"/>
                    <a:pt x="1667" y="497"/>
                    <a:pt x="1694" y="485"/>
                  </a:cubicBezTo>
                  <a:cubicBezTo>
                    <a:pt x="1800" y="437"/>
                    <a:pt x="1899" y="358"/>
                    <a:pt x="1994" y="282"/>
                  </a:cubicBezTo>
                  <a:cubicBezTo>
                    <a:pt x="2057" y="231"/>
                    <a:pt x="2123" y="178"/>
                    <a:pt x="2189" y="136"/>
                  </a:cubicBezTo>
                  <a:cubicBezTo>
                    <a:pt x="2284" y="76"/>
                    <a:pt x="2386" y="37"/>
                    <a:pt x="2490" y="18"/>
                  </a:cubicBezTo>
                  <a:cubicBezTo>
                    <a:pt x="2592" y="0"/>
                    <a:pt x="2700" y="1"/>
                    <a:pt x="2812" y="22"/>
                  </a:cubicBezTo>
                  <a:cubicBezTo>
                    <a:pt x="2909" y="40"/>
                    <a:pt x="3014" y="79"/>
                    <a:pt x="3125" y="139"/>
                  </a:cubicBezTo>
                  <a:cubicBezTo>
                    <a:pt x="3221" y="190"/>
                    <a:pt x="3318" y="256"/>
                    <a:pt x="3407" y="328"/>
                  </a:cubicBezTo>
                  <a:cubicBezTo>
                    <a:pt x="3420" y="339"/>
                    <a:pt x="3432" y="349"/>
                    <a:pt x="3444" y="359"/>
                  </a:cubicBezTo>
                  <a:cubicBezTo>
                    <a:pt x="3451" y="364"/>
                    <a:pt x="3458" y="370"/>
                    <a:pt x="3465" y="376"/>
                  </a:cubicBezTo>
                  <a:cubicBezTo>
                    <a:pt x="3550" y="446"/>
                    <a:pt x="3629" y="508"/>
                    <a:pt x="3738" y="553"/>
                  </a:cubicBezTo>
                  <a:cubicBezTo>
                    <a:pt x="3815" y="584"/>
                    <a:pt x="3909" y="604"/>
                    <a:pt x="4028" y="613"/>
                  </a:cubicBezTo>
                  <a:cubicBezTo>
                    <a:pt x="4060" y="615"/>
                    <a:pt x="4093" y="617"/>
                    <a:pt x="4125" y="618"/>
                  </a:cubicBezTo>
                  <a:cubicBezTo>
                    <a:pt x="4135" y="619"/>
                    <a:pt x="4145" y="619"/>
                    <a:pt x="4154" y="620"/>
                  </a:cubicBezTo>
                  <a:cubicBezTo>
                    <a:pt x="4198" y="622"/>
                    <a:pt x="4250" y="625"/>
                    <a:pt x="4301" y="633"/>
                  </a:cubicBezTo>
                  <a:cubicBezTo>
                    <a:pt x="4408" y="649"/>
                    <a:pt x="4508" y="683"/>
                    <a:pt x="4591" y="731"/>
                  </a:cubicBezTo>
                  <a:cubicBezTo>
                    <a:pt x="4686" y="786"/>
                    <a:pt x="4756" y="858"/>
                    <a:pt x="4802" y="946"/>
                  </a:cubicBezTo>
                  <a:cubicBezTo>
                    <a:pt x="4857" y="1053"/>
                    <a:pt x="4870" y="1181"/>
                    <a:pt x="4882" y="1305"/>
                  </a:cubicBezTo>
                  <a:cubicBezTo>
                    <a:pt x="4895" y="1437"/>
                    <a:pt x="4909" y="1573"/>
                    <a:pt x="4974" y="1687"/>
                  </a:cubicBezTo>
                  <a:cubicBezTo>
                    <a:pt x="4990" y="1713"/>
                    <a:pt x="5008" y="1739"/>
                    <a:pt x="5031" y="1764"/>
                  </a:cubicBezTo>
                  <a:cubicBezTo>
                    <a:pt x="5077" y="1817"/>
                    <a:pt x="5132" y="1861"/>
                    <a:pt x="5186" y="1904"/>
                  </a:cubicBezTo>
                  <a:cubicBezTo>
                    <a:pt x="5200" y="1915"/>
                    <a:pt x="5215" y="1926"/>
                    <a:pt x="5229" y="1938"/>
                  </a:cubicBezTo>
                  <a:cubicBezTo>
                    <a:pt x="5337" y="2025"/>
                    <a:pt x="5442" y="2129"/>
                    <a:pt x="5540" y="2245"/>
                  </a:cubicBezTo>
                  <a:cubicBezTo>
                    <a:pt x="5610" y="2327"/>
                    <a:pt x="5667" y="2404"/>
                    <a:pt x="5714" y="2480"/>
                  </a:cubicBezTo>
                  <a:cubicBezTo>
                    <a:pt x="5769" y="2569"/>
                    <a:pt x="5812" y="2657"/>
                    <a:pt x="5841" y="2744"/>
                  </a:cubicBezTo>
                  <a:cubicBezTo>
                    <a:pt x="5864" y="2815"/>
                    <a:pt x="5880" y="2891"/>
                    <a:pt x="5888" y="2967"/>
                  </a:cubicBezTo>
                  <a:cubicBezTo>
                    <a:pt x="5895" y="3042"/>
                    <a:pt x="5894" y="3118"/>
                    <a:pt x="5885" y="3194"/>
                  </a:cubicBezTo>
                  <a:cubicBezTo>
                    <a:pt x="5867" y="3343"/>
                    <a:pt x="5818" y="3489"/>
                    <a:pt x="5742" y="3615"/>
                  </a:cubicBezTo>
                  <a:cubicBezTo>
                    <a:pt x="5667" y="3742"/>
                    <a:pt x="5564" y="3854"/>
                    <a:pt x="5465" y="3963"/>
                  </a:cubicBezTo>
                  <a:cubicBezTo>
                    <a:pt x="5370" y="4067"/>
                    <a:pt x="5272" y="4174"/>
                    <a:pt x="5200" y="4292"/>
                  </a:cubicBezTo>
                  <a:cubicBezTo>
                    <a:pt x="5182" y="4321"/>
                    <a:pt x="5166" y="4350"/>
                    <a:pt x="5153" y="4378"/>
                  </a:cubicBezTo>
                  <a:cubicBezTo>
                    <a:pt x="5127" y="4432"/>
                    <a:pt x="5107" y="4487"/>
                    <a:pt x="5089" y="4540"/>
                  </a:cubicBezTo>
                  <a:cubicBezTo>
                    <a:pt x="5074" y="4581"/>
                    <a:pt x="5060" y="4622"/>
                    <a:pt x="5042" y="4662"/>
                  </a:cubicBezTo>
                  <a:cubicBezTo>
                    <a:pt x="4996" y="4772"/>
                    <a:pt x="4928" y="4880"/>
                    <a:pt x="4835" y="4993"/>
                  </a:cubicBezTo>
                  <a:cubicBezTo>
                    <a:pt x="4761" y="5082"/>
                    <a:pt x="4672" y="5175"/>
                    <a:pt x="4553" y="5285"/>
                  </a:cubicBezTo>
                  <a:cubicBezTo>
                    <a:pt x="4326" y="5496"/>
                    <a:pt x="4085" y="5688"/>
                    <a:pt x="3879" y="5848"/>
                  </a:cubicBezTo>
                  <a:cubicBezTo>
                    <a:pt x="3687" y="5997"/>
                    <a:pt x="3497" y="6139"/>
                    <a:pt x="3285" y="6238"/>
                  </a:cubicBezTo>
                  <a:cubicBezTo>
                    <a:pt x="3169" y="6292"/>
                    <a:pt x="3054" y="6328"/>
                    <a:pt x="2944" y="6343"/>
                  </a:cubicBezTo>
                  <a:cubicBezTo>
                    <a:pt x="2903" y="6348"/>
                    <a:pt x="2863" y="6351"/>
                    <a:pt x="2824" y="6351"/>
                  </a:cubicBezTo>
                  <a:cubicBezTo>
                    <a:pt x="2743" y="6351"/>
                    <a:pt x="2666" y="6339"/>
                    <a:pt x="2593" y="6315"/>
                  </a:cubicBezTo>
                  <a:moveTo>
                    <a:pt x="2490" y="19"/>
                  </a:moveTo>
                  <a:cubicBezTo>
                    <a:pt x="2386" y="37"/>
                    <a:pt x="2285" y="77"/>
                    <a:pt x="2189" y="137"/>
                  </a:cubicBezTo>
                  <a:cubicBezTo>
                    <a:pt x="2123" y="179"/>
                    <a:pt x="2058" y="232"/>
                    <a:pt x="1994" y="282"/>
                  </a:cubicBezTo>
                  <a:cubicBezTo>
                    <a:pt x="1899" y="359"/>
                    <a:pt x="1801" y="438"/>
                    <a:pt x="1695" y="485"/>
                  </a:cubicBezTo>
                  <a:cubicBezTo>
                    <a:pt x="1667" y="498"/>
                    <a:pt x="1638" y="508"/>
                    <a:pt x="1608" y="517"/>
                  </a:cubicBezTo>
                  <a:cubicBezTo>
                    <a:pt x="1579" y="525"/>
                    <a:pt x="1550" y="532"/>
                    <a:pt x="1521" y="538"/>
                  </a:cubicBezTo>
                  <a:cubicBezTo>
                    <a:pt x="1495" y="544"/>
                    <a:pt x="1468" y="550"/>
                    <a:pt x="1440" y="558"/>
                  </a:cubicBezTo>
                  <a:cubicBezTo>
                    <a:pt x="1348" y="583"/>
                    <a:pt x="1255" y="628"/>
                    <a:pt x="1171" y="689"/>
                  </a:cubicBezTo>
                  <a:cubicBezTo>
                    <a:pt x="1100" y="740"/>
                    <a:pt x="1035" y="804"/>
                    <a:pt x="972" y="886"/>
                  </a:cubicBezTo>
                  <a:cubicBezTo>
                    <a:pt x="914" y="962"/>
                    <a:pt x="864" y="1043"/>
                    <a:pt x="823" y="1114"/>
                  </a:cubicBezTo>
                  <a:cubicBezTo>
                    <a:pt x="776" y="1193"/>
                    <a:pt x="741" y="1292"/>
                    <a:pt x="704" y="1398"/>
                  </a:cubicBezTo>
                  <a:cubicBezTo>
                    <a:pt x="658" y="1528"/>
                    <a:pt x="611" y="1664"/>
                    <a:pt x="538" y="1767"/>
                  </a:cubicBezTo>
                  <a:cubicBezTo>
                    <a:pt x="451" y="1888"/>
                    <a:pt x="385" y="2002"/>
                    <a:pt x="337" y="2113"/>
                  </a:cubicBezTo>
                  <a:cubicBezTo>
                    <a:pt x="282" y="2238"/>
                    <a:pt x="249" y="2360"/>
                    <a:pt x="235" y="2487"/>
                  </a:cubicBezTo>
                  <a:cubicBezTo>
                    <a:pt x="232" y="2513"/>
                    <a:pt x="230" y="2534"/>
                    <a:pt x="229" y="2554"/>
                  </a:cubicBezTo>
                  <a:cubicBezTo>
                    <a:pt x="218" y="2699"/>
                    <a:pt x="173" y="2843"/>
                    <a:pt x="126" y="2996"/>
                  </a:cubicBezTo>
                  <a:cubicBezTo>
                    <a:pt x="83" y="3135"/>
                    <a:pt x="39" y="3279"/>
                    <a:pt x="22" y="3424"/>
                  </a:cubicBezTo>
                  <a:cubicBezTo>
                    <a:pt x="1" y="3595"/>
                    <a:pt x="2" y="3773"/>
                    <a:pt x="25" y="3939"/>
                  </a:cubicBezTo>
                  <a:cubicBezTo>
                    <a:pt x="39" y="4032"/>
                    <a:pt x="55" y="4113"/>
                    <a:pt x="75" y="4185"/>
                  </a:cubicBezTo>
                  <a:cubicBezTo>
                    <a:pt x="99" y="4272"/>
                    <a:pt x="129" y="4348"/>
                    <a:pt x="166" y="4418"/>
                  </a:cubicBezTo>
                  <a:cubicBezTo>
                    <a:pt x="206" y="4493"/>
                    <a:pt x="256" y="4564"/>
                    <a:pt x="315" y="4627"/>
                  </a:cubicBezTo>
                  <a:cubicBezTo>
                    <a:pt x="408" y="4728"/>
                    <a:pt x="528" y="4818"/>
                    <a:pt x="683" y="4903"/>
                  </a:cubicBezTo>
                  <a:cubicBezTo>
                    <a:pt x="820" y="4979"/>
                    <a:pt x="968" y="5042"/>
                    <a:pt x="1111" y="5102"/>
                  </a:cubicBezTo>
                  <a:cubicBezTo>
                    <a:pt x="1129" y="5110"/>
                    <a:pt x="1148" y="5118"/>
                    <a:pt x="1166" y="5126"/>
                  </a:cubicBezTo>
                  <a:cubicBezTo>
                    <a:pt x="1260" y="5166"/>
                    <a:pt x="1370" y="5216"/>
                    <a:pt x="1474" y="5283"/>
                  </a:cubicBezTo>
                  <a:cubicBezTo>
                    <a:pt x="1606" y="5369"/>
                    <a:pt x="1732" y="5484"/>
                    <a:pt x="1861" y="5636"/>
                  </a:cubicBezTo>
                  <a:cubicBezTo>
                    <a:pt x="1905" y="5688"/>
                    <a:pt x="1948" y="5743"/>
                    <a:pt x="1990" y="5796"/>
                  </a:cubicBezTo>
                  <a:cubicBezTo>
                    <a:pt x="1999" y="5807"/>
                    <a:pt x="2008" y="5819"/>
                    <a:pt x="2017" y="5830"/>
                  </a:cubicBezTo>
                  <a:cubicBezTo>
                    <a:pt x="2095" y="5928"/>
                    <a:pt x="2180" y="6031"/>
                    <a:pt x="2276" y="6120"/>
                  </a:cubicBezTo>
                  <a:cubicBezTo>
                    <a:pt x="2382" y="6216"/>
                    <a:pt x="2485" y="6279"/>
                    <a:pt x="2593" y="6315"/>
                  </a:cubicBezTo>
                  <a:cubicBezTo>
                    <a:pt x="2701" y="6350"/>
                    <a:pt x="2819" y="6359"/>
                    <a:pt x="2944" y="6342"/>
                  </a:cubicBezTo>
                  <a:cubicBezTo>
                    <a:pt x="3054" y="6327"/>
                    <a:pt x="3168" y="6292"/>
                    <a:pt x="3284" y="6237"/>
                  </a:cubicBezTo>
                  <a:cubicBezTo>
                    <a:pt x="3496" y="6139"/>
                    <a:pt x="3686" y="5997"/>
                    <a:pt x="3878" y="5847"/>
                  </a:cubicBezTo>
                  <a:cubicBezTo>
                    <a:pt x="4084" y="5687"/>
                    <a:pt x="4326" y="5495"/>
                    <a:pt x="4553" y="5284"/>
                  </a:cubicBezTo>
                  <a:cubicBezTo>
                    <a:pt x="4671" y="5174"/>
                    <a:pt x="4760" y="5082"/>
                    <a:pt x="4834" y="4992"/>
                  </a:cubicBezTo>
                  <a:cubicBezTo>
                    <a:pt x="4927" y="4879"/>
                    <a:pt x="4995" y="4771"/>
                    <a:pt x="5042" y="4662"/>
                  </a:cubicBezTo>
                  <a:cubicBezTo>
                    <a:pt x="5059" y="4622"/>
                    <a:pt x="5074" y="4580"/>
                    <a:pt x="5088" y="4540"/>
                  </a:cubicBezTo>
                  <a:cubicBezTo>
                    <a:pt x="5107" y="4487"/>
                    <a:pt x="5126" y="4431"/>
                    <a:pt x="5152" y="4378"/>
                  </a:cubicBezTo>
                  <a:cubicBezTo>
                    <a:pt x="5166" y="4349"/>
                    <a:pt x="5181" y="4321"/>
                    <a:pt x="5199" y="4292"/>
                  </a:cubicBezTo>
                  <a:cubicBezTo>
                    <a:pt x="5271" y="4174"/>
                    <a:pt x="5369" y="4066"/>
                    <a:pt x="5464" y="3963"/>
                  </a:cubicBezTo>
                  <a:cubicBezTo>
                    <a:pt x="5564" y="3854"/>
                    <a:pt x="5666" y="3741"/>
                    <a:pt x="5742" y="3615"/>
                  </a:cubicBezTo>
                  <a:cubicBezTo>
                    <a:pt x="5817" y="3489"/>
                    <a:pt x="5867" y="3343"/>
                    <a:pt x="5884" y="3194"/>
                  </a:cubicBezTo>
                  <a:cubicBezTo>
                    <a:pt x="5893" y="3118"/>
                    <a:pt x="5894" y="3042"/>
                    <a:pt x="5887" y="2967"/>
                  </a:cubicBezTo>
                  <a:cubicBezTo>
                    <a:pt x="5880" y="2891"/>
                    <a:pt x="5864" y="2815"/>
                    <a:pt x="5840" y="2744"/>
                  </a:cubicBezTo>
                  <a:cubicBezTo>
                    <a:pt x="5811" y="2658"/>
                    <a:pt x="5769" y="2569"/>
                    <a:pt x="5714" y="2481"/>
                  </a:cubicBezTo>
                  <a:cubicBezTo>
                    <a:pt x="5666" y="2405"/>
                    <a:pt x="5609" y="2328"/>
                    <a:pt x="5540" y="2246"/>
                  </a:cubicBezTo>
                  <a:cubicBezTo>
                    <a:pt x="5441" y="2129"/>
                    <a:pt x="5336" y="2026"/>
                    <a:pt x="5228" y="1938"/>
                  </a:cubicBezTo>
                  <a:cubicBezTo>
                    <a:pt x="5214" y="1927"/>
                    <a:pt x="5200" y="1915"/>
                    <a:pt x="5186" y="1904"/>
                  </a:cubicBezTo>
                  <a:cubicBezTo>
                    <a:pt x="5132" y="1862"/>
                    <a:pt x="5076" y="1818"/>
                    <a:pt x="5030" y="1765"/>
                  </a:cubicBezTo>
                  <a:cubicBezTo>
                    <a:pt x="5008" y="1739"/>
                    <a:pt x="4989" y="1714"/>
                    <a:pt x="4974" y="1687"/>
                  </a:cubicBezTo>
                  <a:cubicBezTo>
                    <a:pt x="4908" y="1574"/>
                    <a:pt x="4895" y="1437"/>
                    <a:pt x="4881" y="1305"/>
                  </a:cubicBezTo>
                  <a:cubicBezTo>
                    <a:pt x="4869" y="1181"/>
                    <a:pt x="4856" y="1053"/>
                    <a:pt x="4801" y="946"/>
                  </a:cubicBezTo>
                  <a:cubicBezTo>
                    <a:pt x="4756" y="859"/>
                    <a:pt x="4685" y="787"/>
                    <a:pt x="4590" y="732"/>
                  </a:cubicBezTo>
                  <a:cubicBezTo>
                    <a:pt x="4508" y="684"/>
                    <a:pt x="4408" y="650"/>
                    <a:pt x="4301" y="633"/>
                  </a:cubicBezTo>
                  <a:cubicBezTo>
                    <a:pt x="4250" y="626"/>
                    <a:pt x="4198" y="622"/>
                    <a:pt x="4154" y="620"/>
                  </a:cubicBezTo>
                  <a:cubicBezTo>
                    <a:pt x="4145" y="620"/>
                    <a:pt x="4135" y="619"/>
                    <a:pt x="4125" y="619"/>
                  </a:cubicBezTo>
                  <a:cubicBezTo>
                    <a:pt x="4093" y="617"/>
                    <a:pt x="4060" y="616"/>
                    <a:pt x="4027" y="613"/>
                  </a:cubicBezTo>
                  <a:cubicBezTo>
                    <a:pt x="3909" y="604"/>
                    <a:pt x="3814" y="585"/>
                    <a:pt x="3738" y="553"/>
                  </a:cubicBezTo>
                  <a:cubicBezTo>
                    <a:pt x="3629" y="508"/>
                    <a:pt x="3550" y="447"/>
                    <a:pt x="3464" y="376"/>
                  </a:cubicBezTo>
                  <a:cubicBezTo>
                    <a:pt x="3458" y="371"/>
                    <a:pt x="3451" y="365"/>
                    <a:pt x="3444" y="359"/>
                  </a:cubicBezTo>
                  <a:cubicBezTo>
                    <a:pt x="3432" y="349"/>
                    <a:pt x="3419" y="339"/>
                    <a:pt x="3407" y="329"/>
                  </a:cubicBezTo>
                  <a:cubicBezTo>
                    <a:pt x="3318" y="256"/>
                    <a:pt x="3220" y="191"/>
                    <a:pt x="3125" y="139"/>
                  </a:cubicBezTo>
                  <a:cubicBezTo>
                    <a:pt x="3014" y="80"/>
                    <a:pt x="2908" y="41"/>
                    <a:pt x="2811" y="23"/>
                  </a:cubicBezTo>
                  <a:cubicBezTo>
                    <a:pt x="2752" y="11"/>
                    <a:pt x="2693" y="6"/>
                    <a:pt x="2636" y="6"/>
                  </a:cubicBezTo>
                  <a:cubicBezTo>
                    <a:pt x="2586" y="6"/>
                    <a:pt x="2537" y="10"/>
                    <a:pt x="2490" y="1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74" name="Freeform 61">
              <a:extLst>
                <a:ext uri="{FF2B5EF4-FFF2-40B4-BE49-F238E27FC236}">
                  <a16:creationId xmlns:a16="http://schemas.microsoft.com/office/drawing/2014/main" id="{5E0AC47F-79A5-4EB0-BFEA-1AE1E0307B69}"/>
                </a:ext>
              </a:extLst>
            </p:cNvPr>
            <p:cNvSpPr>
              <a:spLocks noEditPoints="1"/>
            </p:cNvSpPr>
            <p:nvPr/>
          </p:nvSpPr>
          <p:spPr bwMode="auto">
            <a:xfrm>
              <a:off x="3531" y="-193"/>
              <a:ext cx="4422" cy="4772"/>
            </a:xfrm>
            <a:custGeom>
              <a:avLst/>
              <a:gdLst>
                <a:gd name="T0" fmla="*/ 2032 w 5974"/>
                <a:gd name="T1" fmla="*/ 5871 h 6448"/>
                <a:gd name="T2" fmla="*/ 1875 w 5974"/>
                <a:gd name="T3" fmla="*/ 5678 h 6448"/>
                <a:gd name="T4" fmla="*/ 1177 w 5974"/>
                <a:gd name="T5" fmla="*/ 5166 h 6448"/>
                <a:gd name="T6" fmla="*/ 328 w 5974"/>
                <a:gd name="T7" fmla="*/ 4678 h 6448"/>
                <a:gd name="T8" fmla="*/ 29 w 5974"/>
                <a:gd name="T9" fmla="*/ 4001 h 6448"/>
                <a:gd name="T10" fmla="*/ 123 w 5974"/>
                <a:gd name="T11" fmla="*/ 3044 h 6448"/>
                <a:gd name="T12" fmla="*/ 232 w 5974"/>
                <a:gd name="T13" fmla="*/ 2504 h 6448"/>
                <a:gd name="T14" fmla="*/ 536 w 5974"/>
                <a:gd name="T15" fmla="*/ 1739 h 6448"/>
                <a:gd name="T16" fmla="*/ 848 w 5974"/>
                <a:gd name="T17" fmla="*/ 1101 h 6448"/>
                <a:gd name="T18" fmla="*/ 1483 w 5974"/>
                <a:gd name="T19" fmla="*/ 556 h 6448"/>
                <a:gd name="T20" fmla="*/ 1652 w 5974"/>
                <a:gd name="T21" fmla="*/ 508 h 6448"/>
                <a:gd name="T22" fmla="*/ 2018 w 5974"/>
                <a:gd name="T23" fmla="*/ 280 h 6448"/>
                <a:gd name="T24" fmla="*/ 2547 w 5974"/>
                <a:gd name="T25" fmla="*/ 14 h 6448"/>
                <a:gd name="T26" fmla="*/ 3473 w 5974"/>
                <a:gd name="T27" fmla="*/ 339 h 6448"/>
                <a:gd name="T28" fmla="*/ 3817 w 5974"/>
                <a:gd name="T29" fmla="*/ 548 h 6448"/>
                <a:gd name="T30" fmla="*/ 4187 w 5974"/>
                <a:gd name="T31" fmla="*/ 613 h 6448"/>
                <a:gd name="T32" fmla="*/ 4380 w 5974"/>
                <a:gd name="T33" fmla="*/ 634 h 6448"/>
                <a:gd name="T34" fmla="*/ 4872 w 5974"/>
                <a:gd name="T35" fmla="*/ 963 h 6448"/>
                <a:gd name="T36" fmla="*/ 4966 w 5974"/>
                <a:gd name="T37" fmla="*/ 1518 h 6448"/>
                <a:gd name="T38" fmla="*/ 5094 w 5974"/>
                <a:gd name="T39" fmla="*/ 1780 h 6448"/>
                <a:gd name="T40" fmla="*/ 5301 w 5974"/>
                <a:gd name="T41" fmla="*/ 1945 h 6448"/>
                <a:gd name="T42" fmla="*/ 5796 w 5974"/>
                <a:gd name="T43" fmla="*/ 2477 h 6448"/>
                <a:gd name="T44" fmla="*/ 5967 w 5974"/>
                <a:gd name="T45" fmla="*/ 2967 h 6448"/>
                <a:gd name="T46" fmla="*/ 5811 w 5974"/>
                <a:gd name="T47" fmla="*/ 3624 h 6448"/>
                <a:gd name="T48" fmla="*/ 5251 w 5974"/>
                <a:gd name="T49" fmla="*/ 4306 h 6448"/>
                <a:gd name="T50" fmla="*/ 5143 w 5974"/>
                <a:gd name="T51" fmla="*/ 4564 h 6448"/>
                <a:gd name="T52" fmla="*/ 4897 w 5974"/>
                <a:gd name="T53" fmla="*/ 5029 h 6448"/>
                <a:gd name="T54" fmla="*/ 3925 w 5974"/>
                <a:gd name="T55" fmla="*/ 5900 h 6448"/>
                <a:gd name="T56" fmla="*/ 2857 w 5974"/>
                <a:gd name="T57" fmla="*/ 6400 h 6448"/>
                <a:gd name="T58" fmla="*/ 2547 w 5974"/>
                <a:gd name="T59" fmla="*/ 14 h 6448"/>
                <a:gd name="T60" fmla="*/ 2018 w 5974"/>
                <a:gd name="T61" fmla="*/ 281 h 6448"/>
                <a:gd name="T62" fmla="*/ 1652 w 5974"/>
                <a:gd name="T63" fmla="*/ 508 h 6448"/>
                <a:gd name="T64" fmla="*/ 1483 w 5974"/>
                <a:gd name="T65" fmla="*/ 557 h 6448"/>
                <a:gd name="T66" fmla="*/ 849 w 5974"/>
                <a:gd name="T67" fmla="*/ 1101 h 6448"/>
                <a:gd name="T68" fmla="*/ 537 w 5974"/>
                <a:gd name="T69" fmla="*/ 1740 h 6448"/>
                <a:gd name="T70" fmla="*/ 233 w 5974"/>
                <a:gd name="T71" fmla="*/ 2505 h 6448"/>
                <a:gd name="T72" fmla="*/ 124 w 5974"/>
                <a:gd name="T73" fmla="*/ 3044 h 6448"/>
                <a:gd name="T74" fmla="*/ 30 w 5974"/>
                <a:gd name="T75" fmla="*/ 4001 h 6448"/>
                <a:gd name="T76" fmla="*/ 329 w 5974"/>
                <a:gd name="T77" fmla="*/ 4677 h 6448"/>
                <a:gd name="T78" fmla="*/ 1177 w 5974"/>
                <a:gd name="T79" fmla="*/ 5165 h 6448"/>
                <a:gd name="T80" fmla="*/ 1875 w 5974"/>
                <a:gd name="T81" fmla="*/ 5677 h 6448"/>
                <a:gd name="T82" fmla="*/ 2033 w 5974"/>
                <a:gd name="T83" fmla="*/ 5871 h 6448"/>
                <a:gd name="T84" fmla="*/ 3316 w 5974"/>
                <a:gd name="T85" fmla="*/ 6291 h 6448"/>
                <a:gd name="T86" fmla="*/ 4613 w 5974"/>
                <a:gd name="T87" fmla="*/ 5328 h 6448"/>
                <a:gd name="T88" fmla="*/ 5100 w 5974"/>
                <a:gd name="T89" fmla="*/ 4687 h 6448"/>
                <a:gd name="T90" fmla="*/ 5204 w 5974"/>
                <a:gd name="T91" fmla="*/ 4393 h 6448"/>
                <a:gd name="T92" fmla="*/ 5533 w 5974"/>
                <a:gd name="T93" fmla="*/ 3960 h 6448"/>
                <a:gd name="T94" fmla="*/ 5962 w 5974"/>
                <a:gd name="T95" fmla="*/ 3197 h 6448"/>
                <a:gd name="T96" fmla="*/ 5921 w 5974"/>
                <a:gd name="T97" fmla="*/ 2740 h 6448"/>
                <a:gd name="T98" fmla="*/ 5621 w 5974"/>
                <a:gd name="T99" fmla="*/ 2244 h 6448"/>
                <a:gd name="T100" fmla="*/ 5251 w 5974"/>
                <a:gd name="T101" fmla="*/ 1909 h 6448"/>
                <a:gd name="T102" fmla="*/ 5034 w 5974"/>
                <a:gd name="T103" fmla="*/ 1705 h 6448"/>
                <a:gd name="T104" fmla="*/ 4941 w 5974"/>
                <a:gd name="T105" fmla="*/ 1312 h 6448"/>
                <a:gd name="T106" fmla="*/ 4667 w 5974"/>
                <a:gd name="T107" fmla="*/ 742 h 6448"/>
                <a:gd name="T108" fmla="*/ 4234 w 5974"/>
                <a:gd name="T109" fmla="*/ 617 h 6448"/>
                <a:gd name="T110" fmla="*/ 4107 w 5974"/>
                <a:gd name="T111" fmla="*/ 607 h 6448"/>
                <a:gd name="T112" fmla="*/ 3532 w 5974"/>
                <a:gd name="T113" fmla="*/ 385 h 6448"/>
                <a:gd name="T114" fmla="*/ 2875 w 5974"/>
                <a:gd name="T115" fmla="*/ 33 h 6448"/>
                <a:gd name="T116" fmla="*/ 2547 w 5974"/>
                <a:gd name="T117" fmla="*/ 14 h 6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4" h="6448">
                  <a:moveTo>
                    <a:pt x="2610" y="6360"/>
                  </a:moveTo>
                  <a:cubicBezTo>
                    <a:pt x="2371" y="6278"/>
                    <a:pt x="2194" y="6074"/>
                    <a:pt x="2032" y="5871"/>
                  </a:cubicBezTo>
                  <a:cubicBezTo>
                    <a:pt x="2025" y="5862"/>
                    <a:pt x="2017" y="5852"/>
                    <a:pt x="2009" y="5843"/>
                  </a:cubicBezTo>
                  <a:cubicBezTo>
                    <a:pt x="1966" y="5788"/>
                    <a:pt x="1921" y="5731"/>
                    <a:pt x="1875" y="5678"/>
                  </a:cubicBezTo>
                  <a:cubicBezTo>
                    <a:pt x="1746" y="5528"/>
                    <a:pt x="1619" y="5412"/>
                    <a:pt x="1485" y="5326"/>
                  </a:cubicBezTo>
                  <a:cubicBezTo>
                    <a:pt x="1400" y="5271"/>
                    <a:pt x="1305" y="5222"/>
                    <a:pt x="1177" y="5166"/>
                  </a:cubicBezTo>
                  <a:cubicBezTo>
                    <a:pt x="1147" y="5153"/>
                    <a:pt x="1117" y="5140"/>
                    <a:pt x="1087" y="5128"/>
                  </a:cubicBezTo>
                  <a:cubicBezTo>
                    <a:pt x="813" y="5010"/>
                    <a:pt x="530" y="4889"/>
                    <a:pt x="328" y="4678"/>
                  </a:cubicBezTo>
                  <a:cubicBezTo>
                    <a:pt x="269" y="4616"/>
                    <a:pt x="219" y="4547"/>
                    <a:pt x="178" y="4473"/>
                  </a:cubicBezTo>
                  <a:cubicBezTo>
                    <a:pt x="107" y="4344"/>
                    <a:pt x="60" y="4194"/>
                    <a:pt x="29" y="4001"/>
                  </a:cubicBezTo>
                  <a:cubicBezTo>
                    <a:pt x="4" y="3838"/>
                    <a:pt x="0" y="3661"/>
                    <a:pt x="19" y="3490"/>
                  </a:cubicBezTo>
                  <a:cubicBezTo>
                    <a:pt x="35" y="3339"/>
                    <a:pt x="80" y="3189"/>
                    <a:pt x="123" y="3044"/>
                  </a:cubicBezTo>
                  <a:cubicBezTo>
                    <a:pt x="172" y="2881"/>
                    <a:pt x="218" y="2728"/>
                    <a:pt x="227" y="2575"/>
                  </a:cubicBezTo>
                  <a:cubicBezTo>
                    <a:pt x="228" y="2553"/>
                    <a:pt x="230" y="2530"/>
                    <a:pt x="232" y="2504"/>
                  </a:cubicBezTo>
                  <a:cubicBezTo>
                    <a:pt x="244" y="2368"/>
                    <a:pt x="276" y="2238"/>
                    <a:pt x="330" y="2107"/>
                  </a:cubicBezTo>
                  <a:cubicBezTo>
                    <a:pt x="380" y="1985"/>
                    <a:pt x="447" y="1865"/>
                    <a:pt x="536" y="1739"/>
                  </a:cubicBezTo>
                  <a:cubicBezTo>
                    <a:pt x="606" y="1640"/>
                    <a:pt x="658" y="1515"/>
                    <a:pt x="707" y="1395"/>
                  </a:cubicBezTo>
                  <a:cubicBezTo>
                    <a:pt x="752" y="1286"/>
                    <a:pt x="794" y="1183"/>
                    <a:pt x="848" y="1101"/>
                  </a:cubicBezTo>
                  <a:cubicBezTo>
                    <a:pt x="946" y="953"/>
                    <a:pt x="1054" y="799"/>
                    <a:pt x="1211" y="690"/>
                  </a:cubicBezTo>
                  <a:cubicBezTo>
                    <a:pt x="1295" y="631"/>
                    <a:pt x="1389" y="585"/>
                    <a:pt x="1483" y="556"/>
                  </a:cubicBezTo>
                  <a:cubicBezTo>
                    <a:pt x="1508" y="548"/>
                    <a:pt x="1534" y="542"/>
                    <a:pt x="1559" y="535"/>
                  </a:cubicBezTo>
                  <a:cubicBezTo>
                    <a:pt x="1591" y="526"/>
                    <a:pt x="1621" y="518"/>
                    <a:pt x="1652" y="508"/>
                  </a:cubicBezTo>
                  <a:cubicBezTo>
                    <a:pt x="1682" y="498"/>
                    <a:pt x="1711" y="486"/>
                    <a:pt x="1738" y="473"/>
                  </a:cubicBezTo>
                  <a:cubicBezTo>
                    <a:pt x="1836" y="425"/>
                    <a:pt x="1929" y="352"/>
                    <a:pt x="2018" y="280"/>
                  </a:cubicBezTo>
                  <a:cubicBezTo>
                    <a:pt x="2088" y="224"/>
                    <a:pt x="2161" y="165"/>
                    <a:pt x="2237" y="121"/>
                  </a:cubicBezTo>
                  <a:cubicBezTo>
                    <a:pt x="2334" y="64"/>
                    <a:pt x="2438" y="28"/>
                    <a:pt x="2547" y="14"/>
                  </a:cubicBezTo>
                  <a:cubicBezTo>
                    <a:pt x="2650" y="0"/>
                    <a:pt x="2761" y="7"/>
                    <a:pt x="2875" y="32"/>
                  </a:cubicBezTo>
                  <a:cubicBezTo>
                    <a:pt x="3096" y="81"/>
                    <a:pt x="3322" y="226"/>
                    <a:pt x="3473" y="339"/>
                  </a:cubicBezTo>
                  <a:cubicBezTo>
                    <a:pt x="3493" y="355"/>
                    <a:pt x="3513" y="369"/>
                    <a:pt x="3533" y="384"/>
                  </a:cubicBezTo>
                  <a:cubicBezTo>
                    <a:pt x="3630" y="456"/>
                    <a:pt x="3711" y="509"/>
                    <a:pt x="3817" y="548"/>
                  </a:cubicBezTo>
                  <a:cubicBezTo>
                    <a:pt x="3894" y="577"/>
                    <a:pt x="3986" y="596"/>
                    <a:pt x="4107" y="607"/>
                  </a:cubicBezTo>
                  <a:cubicBezTo>
                    <a:pt x="4134" y="609"/>
                    <a:pt x="4161" y="611"/>
                    <a:pt x="4187" y="613"/>
                  </a:cubicBezTo>
                  <a:cubicBezTo>
                    <a:pt x="4202" y="614"/>
                    <a:pt x="4218" y="615"/>
                    <a:pt x="4234" y="616"/>
                  </a:cubicBezTo>
                  <a:cubicBezTo>
                    <a:pt x="4274" y="619"/>
                    <a:pt x="4327" y="624"/>
                    <a:pt x="4380" y="634"/>
                  </a:cubicBezTo>
                  <a:cubicBezTo>
                    <a:pt x="4487" y="653"/>
                    <a:pt x="4587" y="691"/>
                    <a:pt x="4668" y="742"/>
                  </a:cubicBezTo>
                  <a:cubicBezTo>
                    <a:pt x="4761" y="800"/>
                    <a:pt x="4829" y="874"/>
                    <a:pt x="4872" y="963"/>
                  </a:cubicBezTo>
                  <a:cubicBezTo>
                    <a:pt x="4922" y="1069"/>
                    <a:pt x="4932" y="1192"/>
                    <a:pt x="4942" y="1312"/>
                  </a:cubicBezTo>
                  <a:cubicBezTo>
                    <a:pt x="4947" y="1381"/>
                    <a:pt x="4953" y="1451"/>
                    <a:pt x="4966" y="1518"/>
                  </a:cubicBezTo>
                  <a:cubicBezTo>
                    <a:pt x="4981" y="1592"/>
                    <a:pt x="5003" y="1653"/>
                    <a:pt x="5035" y="1705"/>
                  </a:cubicBezTo>
                  <a:cubicBezTo>
                    <a:pt x="5051" y="1731"/>
                    <a:pt x="5071" y="1756"/>
                    <a:pt x="5094" y="1780"/>
                  </a:cubicBezTo>
                  <a:cubicBezTo>
                    <a:pt x="5141" y="1830"/>
                    <a:pt x="5197" y="1870"/>
                    <a:pt x="5251" y="1909"/>
                  </a:cubicBezTo>
                  <a:cubicBezTo>
                    <a:pt x="5268" y="1921"/>
                    <a:pt x="5285" y="1933"/>
                    <a:pt x="5301" y="1945"/>
                  </a:cubicBezTo>
                  <a:cubicBezTo>
                    <a:pt x="5412" y="2027"/>
                    <a:pt x="5520" y="2127"/>
                    <a:pt x="5621" y="2243"/>
                  </a:cubicBezTo>
                  <a:cubicBezTo>
                    <a:pt x="5690" y="2322"/>
                    <a:pt x="5749" y="2401"/>
                    <a:pt x="5796" y="2477"/>
                  </a:cubicBezTo>
                  <a:cubicBezTo>
                    <a:pt x="5851" y="2565"/>
                    <a:pt x="5893" y="2653"/>
                    <a:pt x="5921" y="2740"/>
                  </a:cubicBezTo>
                  <a:cubicBezTo>
                    <a:pt x="5945" y="2813"/>
                    <a:pt x="5961" y="2889"/>
                    <a:pt x="5967" y="2967"/>
                  </a:cubicBezTo>
                  <a:cubicBezTo>
                    <a:pt x="5974" y="3043"/>
                    <a:pt x="5972" y="3121"/>
                    <a:pt x="5962" y="3198"/>
                  </a:cubicBezTo>
                  <a:cubicBezTo>
                    <a:pt x="5943" y="3350"/>
                    <a:pt x="5890" y="3497"/>
                    <a:pt x="5811" y="3624"/>
                  </a:cubicBezTo>
                  <a:cubicBezTo>
                    <a:pt x="5735" y="3746"/>
                    <a:pt x="5632" y="3855"/>
                    <a:pt x="5533" y="3960"/>
                  </a:cubicBezTo>
                  <a:cubicBezTo>
                    <a:pt x="5431" y="4068"/>
                    <a:pt x="5326" y="4180"/>
                    <a:pt x="5251" y="4306"/>
                  </a:cubicBezTo>
                  <a:cubicBezTo>
                    <a:pt x="5233" y="4335"/>
                    <a:pt x="5218" y="4365"/>
                    <a:pt x="5205" y="4394"/>
                  </a:cubicBezTo>
                  <a:cubicBezTo>
                    <a:pt x="5179" y="4450"/>
                    <a:pt x="5161" y="4508"/>
                    <a:pt x="5143" y="4564"/>
                  </a:cubicBezTo>
                  <a:cubicBezTo>
                    <a:pt x="5130" y="4604"/>
                    <a:pt x="5116" y="4647"/>
                    <a:pt x="5101" y="4687"/>
                  </a:cubicBezTo>
                  <a:cubicBezTo>
                    <a:pt x="5056" y="4800"/>
                    <a:pt x="4990" y="4912"/>
                    <a:pt x="4897" y="5029"/>
                  </a:cubicBezTo>
                  <a:cubicBezTo>
                    <a:pt x="4823" y="5122"/>
                    <a:pt x="4733" y="5217"/>
                    <a:pt x="4614" y="5328"/>
                  </a:cubicBezTo>
                  <a:cubicBezTo>
                    <a:pt x="4387" y="5541"/>
                    <a:pt x="4139" y="5736"/>
                    <a:pt x="3925" y="5900"/>
                  </a:cubicBezTo>
                  <a:cubicBezTo>
                    <a:pt x="3728" y="6051"/>
                    <a:pt x="3533" y="6194"/>
                    <a:pt x="3316" y="6292"/>
                  </a:cubicBezTo>
                  <a:cubicBezTo>
                    <a:pt x="3194" y="6346"/>
                    <a:pt x="3032" y="6400"/>
                    <a:pt x="2857" y="6400"/>
                  </a:cubicBezTo>
                  <a:cubicBezTo>
                    <a:pt x="2776" y="6400"/>
                    <a:pt x="2693" y="6388"/>
                    <a:pt x="2610" y="6360"/>
                  </a:cubicBezTo>
                  <a:moveTo>
                    <a:pt x="2547" y="14"/>
                  </a:moveTo>
                  <a:cubicBezTo>
                    <a:pt x="2439" y="28"/>
                    <a:pt x="2334" y="64"/>
                    <a:pt x="2237" y="121"/>
                  </a:cubicBezTo>
                  <a:cubicBezTo>
                    <a:pt x="2162" y="166"/>
                    <a:pt x="2089" y="224"/>
                    <a:pt x="2018" y="281"/>
                  </a:cubicBezTo>
                  <a:cubicBezTo>
                    <a:pt x="1929" y="352"/>
                    <a:pt x="1837" y="426"/>
                    <a:pt x="1738" y="474"/>
                  </a:cubicBezTo>
                  <a:cubicBezTo>
                    <a:pt x="1711" y="487"/>
                    <a:pt x="1682" y="499"/>
                    <a:pt x="1652" y="508"/>
                  </a:cubicBezTo>
                  <a:cubicBezTo>
                    <a:pt x="1621" y="519"/>
                    <a:pt x="1591" y="527"/>
                    <a:pt x="1559" y="536"/>
                  </a:cubicBezTo>
                  <a:cubicBezTo>
                    <a:pt x="1534" y="542"/>
                    <a:pt x="1509" y="549"/>
                    <a:pt x="1483" y="557"/>
                  </a:cubicBezTo>
                  <a:cubicBezTo>
                    <a:pt x="1390" y="586"/>
                    <a:pt x="1296" y="632"/>
                    <a:pt x="1211" y="691"/>
                  </a:cubicBezTo>
                  <a:cubicBezTo>
                    <a:pt x="1055" y="799"/>
                    <a:pt x="946" y="953"/>
                    <a:pt x="849" y="1101"/>
                  </a:cubicBezTo>
                  <a:cubicBezTo>
                    <a:pt x="794" y="1183"/>
                    <a:pt x="752" y="1286"/>
                    <a:pt x="708" y="1395"/>
                  </a:cubicBezTo>
                  <a:cubicBezTo>
                    <a:pt x="658" y="1515"/>
                    <a:pt x="607" y="1640"/>
                    <a:pt x="537" y="1740"/>
                  </a:cubicBezTo>
                  <a:cubicBezTo>
                    <a:pt x="448" y="1866"/>
                    <a:pt x="381" y="1986"/>
                    <a:pt x="331" y="2107"/>
                  </a:cubicBezTo>
                  <a:cubicBezTo>
                    <a:pt x="277" y="2239"/>
                    <a:pt x="245" y="2369"/>
                    <a:pt x="233" y="2505"/>
                  </a:cubicBezTo>
                  <a:cubicBezTo>
                    <a:pt x="230" y="2530"/>
                    <a:pt x="229" y="2553"/>
                    <a:pt x="227" y="2575"/>
                  </a:cubicBezTo>
                  <a:cubicBezTo>
                    <a:pt x="219" y="2729"/>
                    <a:pt x="173" y="2882"/>
                    <a:pt x="124" y="3044"/>
                  </a:cubicBezTo>
                  <a:cubicBezTo>
                    <a:pt x="81" y="3189"/>
                    <a:pt x="36" y="3339"/>
                    <a:pt x="19" y="3490"/>
                  </a:cubicBezTo>
                  <a:cubicBezTo>
                    <a:pt x="1" y="3661"/>
                    <a:pt x="5" y="3838"/>
                    <a:pt x="30" y="4001"/>
                  </a:cubicBezTo>
                  <a:cubicBezTo>
                    <a:pt x="61" y="4194"/>
                    <a:pt x="108" y="4344"/>
                    <a:pt x="179" y="4472"/>
                  </a:cubicBezTo>
                  <a:cubicBezTo>
                    <a:pt x="219" y="4547"/>
                    <a:pt x="270" y="4616"/>
                    <a:pt x="329" y="4677"/>
                  </a:cubicBezTo>
                  <a:cubicBezTo>
                    <a:pt x="530" y="4889"/>
                    <a:pt x="814" y="5010"/>
                    <a:pt x="1088" y="5127"/>
                  </a:cubicBezTo>
                  <a:cubicBezTo>
                    <a:pt x="1117" y="5139"/>
                    <a:pt x="1147" y="5152"/>
                    <a:pt x="1177" y="5165"/>
                  </a:cubicBezTo>
                  <a:cubicBezTo>
                    <a:pt x="1306" y="5221"/>
                    <a:pt x="1401" y="5270"/>
                    <a:pt x="1485" y="5325"/>
                  </a:cubicBezTo>
                  <a:cubicBezTo>
                    <a:pt x="1619" y="5412"/>
                    <a:pt x="1747" y="5527"/>
                    <a:pt x="1875" y="5677"/>
                  </a:cubicBezTo>
                  <a:cubicBezTo>
                    <a:pt x="1921" y="5731"/>
                    <a:pt x="1966" y="5787"/>
                    <a:pt x="2010" y="5842"/>
                  </a:cubicBezTo>
                  <a:cubicBezTo>
                    <a:pt x="2018" y="5852"/>
                    <a:pt x="2025" y="5861"/>
                    <a:pt x="2033" y="5871"/>
                  </a:cubicBezTo>
                  <a:cubicBezTo>
                    <a:pt x="2194" y="6073"/>
                    <a:pt x="2372" y="6278"/>
                    <a:pt x="2610" y="6359"/>
                  </a:cubicBezTo>
                  <a:cubicBezTo>
                    <a:pt x="2871" y="6448"/>
                    <a:pt x="3138" y="6371"/>
                    <a:pt x="3316" y="6291"/>
                  </a:cubicBezTo>
                  <a:cubicBezTo>
                    <a:pt x="3533" y="6193"/>
                    <a:pt x="3728" y="6050"/>
                    <a:pt x="3925" y="5899"/>
                  </a:cubicBezTo>
                  <a:cubicBezTo>
                    <a:pt x="4138" y="5736"/>
                    <a:pt x="4387" y="5540"/>
                    <a:pt x="4613" y="5328"/>
                  </a:cubicBezTo>
                  <a:cubicBezTo>
                    <a:pt x="4732" y="5216"/>
                    <a:pt x="4822" y="5121"/>
                    <a:pt x="4896" y="5028"/>
                  </a:cubicBezTo>
                  <a:cubicBezTo>
                    <a:pt x="4989" y="4912"/>
                    <a:pt x="5056" y="4800"/>
                    <a:pt x="5100" y="4687"/>
                  </a:cubicBezTo>
                  <a:cubicBezTo>
                    <a:pt x="5116" y="4646"/>
                    <a:pt x="5129" y="4604"/>
                    <a:pt x="5142" y="4564"/>
                  </a:cubicBezTo>
                  <a:cubicBezTo>
                    <a:pt x="5160" y="4507"/>
                    <a:pt x="5178" y="4450"/>
                    <a:pt x="5204" y="4393"/>
                  </a:cubicBezTo>
                  <a:cubicBezTo>
                    <a:pt x="5217" y="4364"/>
                    <a:pt x="5233" y="4335"/>
                    <a:pt x="5250" y="4305"/>
                  </a:cubicBezTo>
                  <a:cubicBezTo>
                    <a:pt x="5325" y="4180"/>
                    <a:pt x="5431" y="4068"/>
                    <a:pt x="5533" y="3960"/>
                  </a:cubicBezTo>
                  <a:cubicBezTo>
                    <a:pt x="5632" y="3855"/>
                    <a:pt x="5734" y="3746"/>
                    <a:pt x="5810" y="3624"/>
                  </a:cubicBezTo>
                  <a:cubicBezTo>
                    <a:pt x="5890" y="3497"/>
                    <a:pt x="5942" y="3350"/>
                    <a:pt x="5962" y="3197"/>
                  </a:cubicBezTo>
                  <a:cubicBezTo>
                    <a:pt x="5972" y="3121"/>
                    <a:pt x="5973" y="3043"/>
                    <a:pt x="5967" y="2967"/>
                  </a:cubicBezTo>
                  <a:cubicBezTo>
                    <a:pt x="5960" y="2890"/>
                    <a:pt x="5944" y="2813"/>
                    <a:pt x="5921" y="2740"/>
                  </a:cubicBezTo>
                  <a:cubicBezTo>
                    <a:pt x="5892" y="2653"/>
                    <a:pt x="5850" y="2565"/>
                    <a:pt x="5796" y="2477"/>
                  </a:cubicBezTo>
                  <a:cubicBezTo>
                    <a:pt x="5748" y="2401"/>
                    <a:pt x="5689" y="2322"/>
                    <a:pt x="5621" y="2244"/>
                  </a:cubicBezTo>
                  <a:cubicBezTo>
                    <a:pt x="5519" y="2128"/>
                    <a:pt x="5412" y="2027"/>
                    <a:pt x="5301" y="1945"/>
                  </a:cubicBezTo>
                  <a:cubicBezTo>
                    <a:pt x="5284" y="1933"/>
                    <a:pt x="5267" y="1921"/>
                    <a:pt x="5251" y="1909"/>
                  </a:cubicBezTo>
                  <a:cubicBezTo>
                    <a:pt x="5196" y="1871"/>
                    <a:pt x="5140" y="1830"/>
                    <a:pt x="5093" y="1781"/>
                  </a:cubicBezTo>
                  <a:cubicBezTo>
                    <a:pt x="5070" y="1756"/>
                    <a:pt x="5051" y="1732"/>
                    <a:pt x="5034" y="1705"/>
                  </a:cubicBezTo>
                  <a:cubicBezTo>
                    <a:pt x="5002" y="1654"/>
                    <a:pt x="4980" y="1592"/>
                    <a:pt x="4965" y="1518"/>
                  </a:cubicBezTo>
                  <a:cubicBezTo>
                    <a:pt x="4952" y="1451"/>
                    <a:pt x="4946" y="1381"/>
                    <a:pt x="4941" y="1312"/>
                  </a:cubicBezTo>
                  <a:cubicBezTo>
                    <a:pt x="4931" y="1193"/>
                    <a:pt x="4921" y="1069"/>
                    <a:pt x="4871" y="963"/>
                  </a:cubicBezTo>
                  <a:cubicBezTo>
                    <a:pt x="4829" y="875"/>
                    <a:pt x="4760" y="800"/>
                    <a:pt x="4667" y="742"/>
                  </a:cubicBezTo>
                  <a:cubicBezTo>
                    <a:pt x="4586" y="691"/>
                    <a:pt x="4487" y="654"/>
                    <a:pt x="4380" y="634"/>
                  </a:cubicBezTo>
                  <a:cubicBezTo>
                    <a:pt x="4327" y="625"/>
                    <a:pt x="4274" y="620"/>
                    <a:pt x="4234" y="617"/>
                  </a:cubicBezTo>
                  <a:cubicBezTo>
                    <a:pt x="4218" y="616"/>
                    <a:pt x="4202" y="615"/>
                    <a:pt x="4187" y="614"/>
                  </a:cubicBezTo>
                  <a:cubicBezTo>
                    <a:pt x="4161" y="612"/>
                    <a:pt x="4134" y="610"/>
                    <a:pt x="4107" y="607"/>
                  </a:cubicBezTo>
                  <a:cubicBezTo>
                    <a:pt x="3985" y="596"/>
                    <a:pt x="3893" y="578"/>
                    <a:pt x="3817" y="549"/>
                  </a:cubicBezTo>
                  <a:cubicBezTo>
                    <a:pt x="3711" y="509"/>
                    <a:pt x="3629" y="457"/>
                    <a:pt x="3532" y="385"/>
                  </a:cubicBezTo>
                  <a:cubicBezTo>
                    <a:pt x="3513" y="370"/>
                    <a:pt x="3493" y="355"/>
                    <a:pt x="3472" y="340"/>
                  </a:cubicBezTo>
                  <a:cubicBezTo>
                    <a:pt x="3322" y="227"/>
                    <a:pt x="3096" y="82"/>
                    <a:pt x="2875" y="33"/>
                  </a:cubicBezTo>
                  <a:cubicBezTo>
                    <a:pt x="2799" y="16"/>
                    <a:pt x="2726" y="8"/>
                    <a:pt x="2655" y="8"/>
                  </a:cubicBezTo>
                  <a:cubicBezTo>
                    <a:pt x="2618" y="8"/>
                    <a:pt x="2582" y="10"/>
                    <a:pt x="2547" y="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75" name="Freeform 62">
              <a:extLst>
                <a:ext uri="{FF2B5EF4-FFF2-40B4-BE49-F238E27FC236}">
                  <a16:creationId xmlns:a16="http://schemas.microsoft.com/office/drawing/2014/main" id="{AE2B2260-536F-4A0C-BABE-1A3541E30D9D}"/>
                </a:ext>
              </a:extLst>
            </p:cNvPr>
            <p:cNvSpPr>
              <a:spLocks noEditPoints="1"/>
            </p:cNvSpPr>
            <p:nvPr/>
          </p:nvSpPr>
          <p:spPr bwMode="auto">
            <a:xfrm>
              <a:off x="3505" y="-217"/>
              <a:ext cx="4476" cy="4777"/>
            </a:xfrm>
            <a:custGeom>
              <a:avLst/>
              <a:gdLst>
                <a:gd name="T0" fmla="*/ 2304 w 6048"/>
                <a:gd name="T1" fmla="*/ 6201 h 6454"/>
                <a:gd name="T2" fmla="*/ 2024 w 6048"/>
                <a:gd name="T3" fmla="*/ 5888 h 6454"/>
                <a:gd name="T4" fmla="*/ 1490 w 6048"/>
                <a:gd name="T5" fmla="*/ 5365 h 6454"/>
                <a:gd name="T6" fmla="*/ 1062 w 6048"/>
                <a:gd name="T7" fmla="*/ 5152 h 6454"/>
                <a:gd name="T8" fmla="*/ 184 w 6048"/>
                <a:gd name="T9" fmla="*/ 4526 h 6454"/>
                <a:gd name="T10" fmla="*/ 28 w 6048"/>
                <a:gd name="T11" fmla="*/ 4060 h 6454"/>
                <a:gd name="T12" fmla="*/ 11 w 6048"/>
                <a:gd name="T13" fmla="*/ 3554 h 6454"/>
                <a:gd name="T14" fmla="*/ 220 w 6048"/>
                <a:gd name="T15" fmla="*/ 2594 h 6454"/>
                <a:gd name="T16" fmla="*/ 256 w 6048"/>
                <a:gd name="T17" fmla="*/ 2305 h 6454"/>
                <a:gd name="T18" fmla="*/ 530 w 6048"/>
                <a:gd name="T19" fmla="*/ 1710 h 6454"/>
                <a:gd name="T20" fmla="*/ 868 w 6048"/>
                <a:gd name="T21" fmla="*/ 1086 h 6454"/>
                <a:gd name="T22" fmla="*/ 1520 w 6048"/>
                <a:gd name="T23" fmla="*/ 554 h 6454"/>
                <a:gd name="T24" fmla="*/ 1689 w 6048"/>
                <a:gd name="T25" fmla="*/ 498 h 6454"/>
                <a:gd name="T26" fmla="*/ 2037 w 6048"/>
                <a:gd name="T27" fmla="*/ 277 h 6454"/>
                <a:gd name="T28" fmla="*/ 2599 w 6048"/>
                <a:gd name="T29" fmla="*/ 8 h 6454"/>
                <a:gd name="T30" fmla="*/ 3533 w 6048"/>
                <a:gd name="T31" fmla="*/ 348 h 6454"/>
                <a:gd name="T32" fmla="*/ 3890 w 6048"/>
                <a:gd name="T33" fmla="*/ 542 h 6454"/>
                <a:gd name="T34" fmla="*/ 4241 w 6048"/>
                <a:gd name="T35" fmla="*/ 605 h 6454"/>
                <a:gd name="T36" fmla="*/ 4453 w 6048"/>
                <a:gd name="T37" fmla="*/ 633 h 6454"/>
                <a:gd name="T38" fmla="*/ 4936 w 6048"/>
                <a:gd name="T39" fmla="*/ 979 h 6454"/>
                <a:gd name="T40" fmla="*/ 5018 w 6048"/>
                <a:gd name="T41" fmla="*/ 1531 h 6454"/>
                <a:gd name="T42" fmla="*/ 5151 w 6048"/>
                <a:gd name="T43" fmla="*/ 1795 h 6454"/>
                <a:gd name="T44" fmla="*/ 5368 w 6048"/>
                <a:gd name="T45" fmla="*/ 1950 h 6454"/>
                <a:gd name="T46" fmla="*/ 5996 w 6048"/>
                <a:gd name="T47" fmla="*/ 2735 h 6454"/>
                <a:gd name="T48" fmla="*/ 6034 w 6048"/>
                <a:gd name="T49" fmla="*/ 3200 h 6454"/>
                <a:gd name="T50" fmla="*/ 5595 w 6048"/>
                <a:gd name="T51" fmla="*/ 3957 h 6454"/>
                <a:gd name="T52" fmla="*/ 5251 w 6048"/>
                <a:gd name="T53" fmla="*/ 4408 h 6454"/>
                <a:gd name="T54" fmla="*/ 5153 w 6048"/>
                <a:gd name="T55" fmla="*/ 4710 h 6454"/>
                <a:gd name="T56" fmla="*/ 4669 w 6048"/>
                <a:gd name="T57" fmla="*/ 5370 h 6454"/>
                <a:gd name="T58" fmla="*/ 3341 w 6048"/>
                <a:gd name="T59" fmla="*/ 6344 h 6454"/>
                <a:gd name="T60" fmla="*/ 2886 w 6048"/>
                <a:gd name="T61" fmla="*/ 6447 h 6454"/>
                <a:gd name="T62" fmla="*/ 2599 w 6048"/>
                <a:gd name="T63" fmla="*/ 9 h 6454"/>
                <a:gd name="T64" fmla="*/ 2037 w 6048"/>
                <a:gd name="T65" fmla="*/ 277 h 6454"/>
                <a:gd name="T66" fmla="*/ 1690 w 6048"/>
                <a:gd name="T67" fmla="*/ 499 h 6454"/>
                <a:gd name="T68" fmla="*/ 1520 w 6048"/>
                <a:gd name="T69" fmla="*/ 555 h 6454"/>
                <a:gd name="T70" fmla="*/ 869 w 6048"/>
                <a:gd name="T71" fmla="*/ 1087 h 6454"/>
                <a:gd name="T72" fmla="*/ 531 w 6048"/>
                <a:gd name="T73" fmla="*/ 1711 h 6454"/>
                <a:gd name="T74" fmla="*/ 257 w 6048"/>
                <a:gd name="T75" fmla="*/ 2305 h 6454"/>
                <a:gd name="T76" fmla="*/ 220 w 6048"/>
                <a:gd name="T77" fmla="*/ 2594 h 6454"/>
                <a:gd name="T78" fmla="*/ 11 w 6048"/>
                <a:gd name="T79" fmla="*/ 3554 h 6454"/>
                <a:gd name="T80" fmla="*/ 29 w 6048"/>
                <a:gd name="T81" fmla="*/ 4060 h 6454"/>
                <a:gd name="T82" fmla="*/ 185 w 6048"/>
                <a:gd name="T83" fmla="*/ 4525 h 6454"/>
                <a:gd name="T84" fmla="*/ 1062 w 6048"/>
                <a:gd name="T85" fmla="*/ 5151 h 6454"/>
                <a:gd name="T86" fmla="*/ 1491 w 6048"/>
                <a:gd name="T87" fmla="*/ 5365 h 6454"/>
                <a:gd name="T88" fmla="*/ 2025 w 6048"/>
                <a:gd name="T89" fmla="*/ 5887 h 6454"/>
                <a:gd name="T90" fmla="*/ 2304 w 6048"/>
                <a:gd name="T91" fmla="*/ 6200 h 6454"/>
                <a:gd name="T92" fmla="*/ 2985 w 6048"/>
                <a:gd name="T93" fmla="*/ 6441 h 6454"/>
                <a:gd name="T94" fmla="*/ 3966 w 6048"/>
                <a:gd name="T95" fmla="*/ 5949 h 6454"/>
                <a:gd name="T96" fmla="*/ 4953 w 6048"/>
                <a:gd name="T97" fmla="*/ 5062 h 6454"/>
                <a:gd name="T98" fmla="*/ 5191 w 6048"/>
                <a:gd name="T99" fmla="*/ 4585 h 6454"/>
                <a:gd name="T100" fmla="*/ 5296 w 6048"/>
                <a:gd name="T101" fmla="*/ 4317 h 6454"/>
                <a:gd name="T102" fmla="*/ 5873 w 6048"/>
                <a:gd name="T103" fmla="*/ 3631 h 6454"/>
                <a:gd name="T104" fmla="*/ 6041 w 6048"/>
                <a:gd name="T105" fmla="*/ 2966 h 6454"/>
                <a:gd name="T106" fmla="*/ 5696 w 6048"/>
                <a:gd name="T107" fmla="*/ 2240 h 6454"/>
                <a:gd name="T108" fmla="*/ 5312 w 6048"/>
                <a:gd name="T109" fmla="*/ 1915 h 6454"/>
                <a:gd name="T110" fmla="*/ 5089 w 6048"/>
                <a:gd name="T111" fmla="*/ 1722 h 6454"/>
                <a:gd name="T112" fmla="*/ 4995 w 6048"/>
                <a:gd name="T113" fmla="*/ 1319 h 6454"/>
                <a:gd name="T114" fmla="*/ 4739 w 6048"/>
                <a:gd name="T115" fmla="*/ 751 h 6454"/>
                <a:gd name="T116" fmla="*/ 4307 w 6048"/>
                <a:gd name="T117" fmla="*/ 612 h 6454"/>
                <a:gd name="T118" fmla="*/ 4180 w 6048"/>
                <a:gd name="T119" fmla="*/ 600 h 6454"/>
                <a:gd name="T120" fmla="*/ 3595 w 6048"/>
                <a:gd name="T121" fmla="*/ 391 h 6454"/>
                <a:gd name="T122" fmla="*/ 2932 w 6048"/>
                <a:gd name="T123" fmla="*/ 42 h 6454"/>
                <a:gd name="T124" fmla="*/ 2599 w 6048"/>
                <a:gd name="T125" fmla="*/ 9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8" h="6454">
                  <a:moveTo>
                    <a:pt x="2621" y="6403"/>
                  </a:moveTo>
                  <a:cubicBezTo>
                    <a:pt x="2513" y="6364"/>
                    <a:pt x="2409" y="6298"/>
                    <a:pt x="2304" y="6201"/>
                  </a:cubicBezTo>
                  <a:cubicBezTo>
                    <a:pt x="2205" y="6110"/>
                    <a:pt x="2117" y="6003"/>
                    <a:pt x="2042" y="5910"/>
                  </a:cubicBezTo>
                  <a:cubicBezTo>
                    <a:pt x="2036" y="5903"/>
                    <a:pt x="2030" y="5895"/>
                    <a:pt x="2024" y="5888"/>
                  </a:cubicBezTo>
                  <a:cubicBezTo>
                    <a:pt x="1979" y="5831"/>
                    <a:pt x="1931" y="5772"/>
                    <a:pt x="1883" y="5717"/>
                  </a:cubicBezTo>
                  <a:cubicBezTo>
                    <a:pt x="1755" y="5569"/>
                    <a:pt x="1626" y="5454"/>
                    <a:pt x="1490" y="5365"/>
                  </a:cubicBezTo>
                  <a:cubicBezTo>
                    <a:pt x="1404" y="5309"/>
                    <a:pt x="1306" y="5258"/>
                    <a:pt x="1182" y="5203"/>
                  </a:cubicBezTo>
                  <a:cubicBezTo>
                    <a:pt x="1142" y="5186"/>
                    <a:pt x="1101" y="5169"/>
                    <a:pt x="1062" y="5152"/>
                  </a:cubicBezTo>
                  <a:cubicBezTo>
                    <a:pt x="801" y="5041"/>
                    <a:pt x="532" y="4926"/>
                    <a:pt x="337" y="4727"/>
                  </a:cubicBezTo>
                  <a:cubicBezTo>
                    <a:pt x="278" y="4666"/>
                    <a:pt x="226" y="4599"/>
                    <a:pt x="184" y="4526"/>
                  </a:cubicBezTo>
                  <a:cubicBezTo>
                    <a:pt x="145" y="4457"/>
                    <a:pt x="113" y="4384"/>
                    <a:pt x="86" y="4301"/>
                  </a:cubicBezTo>
                  <a:cubicBezTo>
                    <a:pt x="62" y="4228"/>
                    <a:pt x="44" y="4149"/>
                    <a:pt x="28" y="4060"/>
                  </a:cubicBezTo>
                  <a:cubicBezTo>
                    <a:pt x="14" y="3979"/>
                    <a:pt x="6" y="3893"/>
                    <a:pt x="3" y="3807"/>
                  </a:cubicBezTo>
                  <a:cubicBezTo>
                    <a:pt x="0" y="3723"/>
                    <a:pt x="3" y="3638"/>
                    <a:pt x="11" y="3554"/>
                  </a:cubicBezTo>
                  <a:cubicBezTo>
                    <a:pt x="25" y="3396"/>
                    <a:pt x="71" y="3240"/>
                    <a:pt x="116" y="3089"/>
                  </a:cubicBezTo>
                  <a:cubicBezTo>
                    <a:pt x="166" y="2918"/>
                    <a:pt x="214" y="2757"/>
                    <a:pt x="220" y="2594"/>
                  </a:cubicBezTo>
                  <a:cubicBezTo>
                    <a:pt x="220" y="2571"/>
                    <a:pt x="222" y="2547"/>
                    <a:pt x="224" y="2520"/>
                  </a:cubicBezTo>
                  <a:cubicBezTo>
                    <a:pt x="229" y="2448"/>
                    <a:pt x="240" y="2375"/>
                    <a:pt x="256" y="2305"/>
                  </a:cubicBezTo>
                  <a:cubicBezTo>
                    <a:pt x="272" y="2236"/>
                    <a:pt x="293" y="2167"/>
                    <a:pt x="319" y="2099"/>
                  </a:cubicBezTo>
                  <a:cubicBezTo>
                    <a:pt x="369" y="1969"/>
                    <a:pt x="438" y="1841"/>
                    <a:pt x="530" y="1710"/>
                  </a:cubicBezTo>
                  <a:cubicBezTo>
                    <a:pt x="596" y="1616"/>
                    <a:pt x="649" y="1503"/>
                    <a:pt x="700" y="1394"/>
                  </a:cubicBezTo>
                  <a:cubicBezTo>
                    <a:pt x="754" y="1281"/>
                    <a:pt x="805" y="1173"/>
                    <a:pt x="868" y="1086"/>
                  </a:cubicBezTo>
                  <a:cubicBezTo>
                    <a:pt x="971" y="945"/>
                    <a:pt x="1086" y="797"/>
                    <a:pt x="1246" y="690"/>
                  </a:cubicBezTo>
                  <a:cubicBezTo>
                    <a:pt x="1330" y="634"/>
                    <a:pt x="1425" y="587"/>
                    <a:pt x="1520" y="554"/>
                  </a:cubicBezTo>
                  <a:cubicBezTo>
                    <a:pt x="1543" y="546"/>
                    <a:pt x="1566" y="539"/>
                    <a:pt x="1588" y="532"/>
                  </a:cubicBezTo>
                  <a:cubicBezTo>
                    <a:pt x="1623" y="521"/>
                    <a:pt x="1656" y="511"/>
                    <a:pt x="1689" y="498"/>
                  </a:cubicBezTo>
                  <a:cubicBezTo>
                    <a:pt x="1720" y="486"/>
                    <a:pt x="1749" y="474"/>
                    <a:pt x="1776" y="459"/>
                  </a:cubicBezTo>
                  <a:cubicBezTo>
                    <a:pt x="1867" y="412"/>
                    <a:pt x="1953" y="343"/>
                    <a:pt x="2037" y="277"/>
                  </a:cubicBezTo>
                  <a:cubicBezTo>
                    <a:pt x="2114" y="214"/>
                    <a:pt x="2195" y="150"/>
                    <a:pt x="2279" y="103"/>
                  </a:cubicBezTo>
                  <a:cubicBezTo>
                    <a:pt x="2378" y="49"/>
                    <a:pt x="2486" y="17"/>
                    <a:pt x="2599" y="8"/>
                  </a:cubicBezTo>
                  <a:cubicBezTo>
                    <a:pt x="2703" y="0"/>
                    <a:pt x="2815" y="11"/>
                    <a:pt x="2932" y="41"/>
                  </a:cubicBezTo>
                  <a:cubicBezTo>
                    <a:pt x="3151" y="98"/>
                    <a:pt x="3380" y="244"/>
                    <a:pt x="3533" y="348"/>
                  </a:cubicBezTo>
                  <a:cubicBezTo>
                    <a:pt x="3556" y="365"/>
                    <a:pt x="3576" y="378"/>
                    <a:pt x="3595" y="391"/>
                  </a:cubicBezTo>
                  <a:cubicBezTo>
                    <a:pt x="3677" y="445"/>
                    <a:pt x="3770" y="502"/>
                    <a:pt x="3890" y="542"/>
                  </a:cubicBezTo>
                  <a:cubicBezTo>
                    <a:pt x="3987" y="575"/>
                    <a:pt x="4096" y="590"/>
                    <a:pt x="4180" y="599"/>
                  </a:cubicBezTo>
                  <a:cubicBezTo>
                    <a:pt x="4201" y="601"/>
                    <a:pt x="4221" y="603"/>
                    <a:pt x="4241" y="605"/>
                  </a:cubicBezTo>
                  <a:cubicBezTo>
                    <a:pt x="4263" y="607"/>
                    <a:pt x="4285" y="609"/>
                    <a:pt x="4307" y="611"/>
                  </a:cubicBezTo>
                  <a:cubicBezTo>
                    <a:pt x="4365" y="617"/>
                    <a:pt x="4411" y="624"/>
                    <a:pt x="4453" y="633"/>
                  </a:cubicBezTo>
                  <a:cubicBezTo>
                    <a:pt x="4560" y="657"/>
                    <a:pt x="4659" y="697"/>
                    <a:pt x="4739" y="751"/>
                  </a:cubicBezTo>
                  <a:cubicBezTo>
                    <a:pt x="4830" y="812"/>
                    <a:pt x="4897" y="889"/>
                    <a:pt x="4936" y="979"/>
                  </a:cubicBezTo>
                  <a:cubicBezTo>
                    <a:pt x="4981" y="1082"/>
                    <a:pt x="4989" y="1203"/>
                    <a:pt x="4996" y="1319"/>
                  </a:cubicBezTo>
                  <a:cubicBezTo>
                    <a:pt x="5000" y="1390"/>
                    <a:pt x="5005" y="1463"/>
                    <a:pt x="5018" y="1531"/>
                  </a:cubicBezTo>
                  <a:cubicBezTo>
                    <a:pt x="5032" y="1607"/>
                    <a:pt x="5055" y="1669"/>
                    <a:pt x="5090" y="1721"/>
                  </a:cubicBezTo>
                  <a:cubicBezTo>
                    <a:pt x="5107" y="1747"/>
                    <a:pt x="5127" y="1771"/>
                    <a:pt x="5151" y="1795"/>
                  </a:cubicBezTo>
                  <a:cubicBezTo>
                    <a:pt x="5200" y="1842"/>
                    <a:pt x="5257" y="1879"/>
                    <a:pt x="5313" y="1915"/>
                  </a:cubicBezTo>
                  <a:cubicBezTo>
                    <a:pt x="5331" y="1926"/>
                    <a:pt x="5349" y="1938"/>
                    <a:pt x="5368" y="1950"/>
                  </a:cubicBezTo>
                  <a:cubicBezTo>
                    <a:pt x="5483" y="2027"/>
                    <a:pt x="5594" y="2125"/>
                    <a:pt x="5697" y="2240"/>
                  </a:cubicBezTo>
                  <a:cubicBezTo>
                    <a:pt x="5842" y="2402"/>
                    <a:pt x="5943" y="2569"/>
                    <a:pt x="5996" y="2735"/>
                  </a:cubicBezTo>
                  <a:cubicBezTo>
                    <a:pt x="6020" y="2809"/>
                    <a:pt x="6035" y="2887"/>
                    <a:pt x="6042" y="2966"/>
                  </a:cubicBezTo>
                  <a:cubicBezTo>
                    <a:pt x="6048" y="3043"/>
                    <a:pt x="6045" y="3122"/>
                    <a:pt x="6034" y="3200"/>
                  </a:cubicBezTo>
                  <a:cubicBezTo>
                    <a:pt x="6012" y="3355"/>
                    <a:pt x="5957" y="3504"/>
                    <a:pt x="5874" y="3631"/>
                  </a:cubicBezTo>
                  <a:cubicBezTo>
                    <a:pt x="5796" y="3750"/>
                    <a:pt x="5694" y="3855"/>
                    <a:pt x="5595" y="3957"/>
                  </a:cubicBezTo>
                  <a:cubicBezTo>
                    <a:pt x="5486" y="4069"/>
                    <a:pt x="5373" y="4185"/>
                    <a:pt x="5296" y="4318"/>
                  </a:cubicBezTo>
                  <a:cubicBezTo>
                    <a:pt x="5279" y="4348"/>
                    <a:pt x="5263" y="4378"/>
                    <a:pt x="5251" y="4408"/>
                  </a:cubicBezTo>
                  <a:cubicBezTo>
                    <a:pt x="5226" y="4466"/>
                    <a:pt x="5208" y="4527"/>
                    <a:pt x="5192" y="4585"/>
                  </a:cubicBezTo>
                  <a:cubicBezTo>
                    <a:pt x="5180" y="4627"/>
                    <a:pt x="5168" y="4669"/>
                    <a:pt x="5153" y="4710"/>
                  </a:cubicBezTo>
                  <a:cubicBezTo>
                    <a:pt x="5111" y="4828"/>
                    <a:pt x="5046" y="4943"/>
                    <a:pt x="4954" y="5063"/>
                  </a:cubicBezTo>
                  <a:cubicBezTo>
                    <a:pt x="4879" y="5160"/>
                    <a:pt x="4788" y="5257"/>
                    <a:pt x="4669" y="5370"/>
                  </a:cubicBezTo>
                  <a:cubicBezTo>
                    <a:pt x="4442" y="5584"/>
                    <a:pt x="4197" y="5775"/>
                    <a:pt x="3966" y="5950"/>
                  </a:cubicBezTo>
                  <a:cubicBezTo>
                    <a:pt x="3764" y="6102"/>
                    <a:pt x="3564" y="6247"/>
                    <a:pt x="3341" y="6344"/>
                  </a:cubicBezTo>
                  <a:cubicBezTo>
                    <a:pt x="3220" y="6396"/>
                    <a:pt x="3100" y="6429"/>
                    <a:pt x="2985" y="6441"/>
                  </a:cubicBezTo>
                  <a:cubicBezTo>
                    <a:pt x="2951" y="6445"/>
                    <a:pt x="2918" y="6447"/>
                    <a:pt x="2886" y="6447"/>
                  </a:cubicBezTo>
                  <a:cubicBezTo>
                    <a:pt x="2792" y="6447"/>
                    <a:pt x="2703" y="6432"/>
                    <a:pt x="2621" y="6403"/>
                  </a:cubicBezTo>
                  <a:moveTo>
                    <a:pt x="2599" y="9"/>
                  </a:moveTo>
                  <a:cubicBezTo>
                    <a:pt x="2486" y="17"/>
                    <a:pt x="2378" y="50"/>
                    <a:pt x="2280" y="104"/>
                  </a:cubicBezTo>
                  <a:cubicBezTo>
                    <a:pt x="2195" y="151"/>
                    <a:pt x="2115" y="215"/>
                    <a:pt x="2037" y="277"/>
                  </a:cubicBezTo>
                  <a:cubicBezTo>
                    <a:pt x="1954" y="344"/>
                    <a:pt x="1868" y="413"/>
                    <a:pt x="1776" y="460"/>
                  </a:cubicBezTo>
                  <a:cubicBezTo>
                    <a:pt x="1749" y="474"/>
                    <a:pt x="1720" y="487"/>
                    <a:pt x="1690" y="499"/>
                  </a:cubicBezTo>
                  <a:cubicBezTo>
                    <a:pt x="1656" y="511"/>
                    <a:pt x="1623" y="522"/>
                    <a:pt x="1589" y="533"/>
                  </a:cubicBezTo>
                  <a:cubicBezTo>
                    <a:pt x="1566" y="540"/>
                    <a:pt x="1543" y="547"/>
                    <a:pt x="1520" y="555"/>
                  </a:cubicBezTo>
                  <a:cubicBezTo>
                    <a:pt x="1425" y="587"/>
                    <a:pt x="1330" y="634"/>
                    <a:pt x="1246" y="691"/>
                  </a:cubicBezTo>
                  <a:cubicBezTo>
                    <a:pt x="1086" y="798"/>
                    <a:pt x="972" y="945"/>
                    <a:pt x="869" y="1087"/>
                  </a:cubicBezTo>
                  <a:cubicBezTo>
                    <a:pt x="805" y="1174"/>
                    <a:pt x="755" y="1281"/>
                    <a:pt x="701" y="1395"/>
                  </a:cubicBezTo>
                  <a:cubicBezTo>
                    <a:pt x="650" y="1504"/>
                    <a:pt x="596" y="1616"/>
                    <a:pt x="531" y="1711"/>
                  </a:cubicBezTo>
                  <a:cubicBezTo>
                    <a:pt x="439" y="1842"/>
                    <a:pt x="370" y="1969"/>
                    <a:pt x="320" y="2100"/>
                  </a:cubicBezTo>
                  <a:cubicBezTo>
                    <a:pt x="294" y="2167"/>
                    <a:pt x="272" y="2236"/>
                    <a:pt x="257" y="2305"/>
                  </a:cubicBezTo>
                  <a:cubicBezTo>
                    <a:pt x="241" y="2375"/>
                    <a:pt x="230" y="2448"/>
                    <a:pt x="224" y="2520"/>
                  </a:cubicBezTo>
                  <a:cubicBezTo>
                    <a:pt x="223" y="2547"/>
                    <a:pt x="221" y="2571"/>
                    <a:pt x="220" y="2594"/>
                  </a:cubicBezTo>
                  <a:cubicBezTo>
                    <a:pt x="214" y="2757"/>
                    <a:pt x="167" y="2918"/>
                    <a:pt x="117" y="3089"/>
                  </a:cubicBezTo>
                  <a:cubicBezTo>
                    <a:pt x="72" y="3240"/>
                    <a:pt x="26" y="3397"/>
                    <a:pt x="11" y="3554"/>
                  </a:cubicBezTo>
                  <a:cubicBezTo>
                    <a:pt x="3" y="3638"/>
                    <a:pt x="1" y="3723"/>
                    <a:pt x="4" y="3807"/>
                  </a:cubicBezTo>
                  <a:cubicBezTo>
                    <a:pt x="6" y="3893"/>
                    <a:pt x="15" y="3978"/>
                    <a:pt x="29" y="4060"/>
                  </a:cubicBezTo>
                  <a:cubicBezTo>
                    <a:pt x="44" y="4149"/>
                    <a:pt x="63" y="4228"/>
                    <a:pt x="87" y="4300"/>
                  </a:cubicBezTo>
                  <a:cubicBezTo>
                    <a:pt x="114" y="4383"/>
                    <a:pt x="146" y="4457"/>
                    <a:pt x="185" y="4525"/>
                  </a:cubicBezTo>
                  <a:cubicBezTo>
                    <a:pt x="227" y="4598"/>
                    <a:pt x="278" y="4666"/>
                    <a:pt x="337" y="4726"/>
                  </a:cubicBezTo>
                  <a:cubicBezTo>
                    <a:pt x="532" y="4925"/>
                    <a:pt x="802" y="5040"/>
                    <a:pt x="1062" y="5151"/>
                  </a:cubicBezTo>
                  <a:cubicBezTo>
                    <a:pt x="1101" y="5168"/>
                    <a:pt x="1142" y="5185"/>
                    <a:pt x="1182" y="5203"/>
                  </a:cubicBezTo>
                  <a:cubicBezTo>
                    <a:pt x="1307" y="5257"/>
                    <a:pt x="1405" y="5309"/>
                    <a:pt x="1491" y="5365"/>
                  </a:cubicBezTo>
                  <a:cubicBezTo>
                    <a:pt x="1627" y="5453"/>
                    <a:pt x="1755" y="5568"/>
                    <a:pt x="1884" y="5716"/>
                  </a:cubicBezTo>
                  <a:cubicBezTo>
                    <a:pt x="1932" y="5772"/>
                    <a:pt x="1979" y="5830"/>
                    <a:pt x="2025" y="5887"/>
                  </a:cubicBezTo>
                  <a:cubicBezTo>
                    <a:pt x="2031" y="5895"/>
                    <a:pt x="2037" y="5902"/>
                    <a:pt x="2043" y="5910"/>
                  </a:cubicBezTo>
                  <a:cubicBezTo>
                    <a:pt x="2118" y="6003"/>
                    <a:pt x="2206" y="6110"/>
                    <a:pt x="2304" y="6200"/>
                  </a:cubicBezTo>
                  <a:cubicBezTo>
                    <a:pt x="2410" y="6298"/>
                    <a:pt x="2513" y="6364"/>
                    <a:pt x="2621" y="6402"/>
                  </a:cubicBezTo>
                  <a:cubicBezTo>
                    <a:pt x="2732" y="6441"/>
                    <a:pt x="2854" y="6454"/>
                    <a:pt x="2985" y="6441"/>
                  </a:cubicBezTo>
                  <a:cubicBezTo>
                    <a:pt x="3100" y="6429"/>
                    <a:pt x="3220" y="6396"/>
                    <a:pt x="3341" y="6343"/>
                  </a:cubicBezTo>
                  <a:cubicBezTo>
                    <a:pt x="3564" y="6246"/>
                    <a:pt x="3764" y="6102"/>
                    <a:pt x="3966" y="5949"/>
                  </a:cubicBezTo>
                  <a:cubicBezTo>
                    <a:pt x="4197" y="5775"/>
                    <a:pt x="4442" y="5583"/>
                    <a:pt x="4668" y="5369"/>
                  </a:cubicBezTo>
                  <a:cubicBezTo>
                    <a:pt x="4788" y="5257"/>
                    <a:pt x="4878" y="5159"/>
                    <a:pt x="4953" y="5062"/>
                  </a:cubicBezTo>
                  <a:cubicBezTo>
                    <a:pt x="5045" y="4942"/>
                    <a:pt x="5111" y="4827"/>
                    <a:pt x="5152" y="4710"/>
                  </a:cubicBezTo>
                  <a:cubicBezTo>
                    <a:pt x="5167" y="4669"/>
                    <a:pt x="5179" y="4626"/>
                    <a:pt x="5191" y="4585"/>
                  </a:cubicBezTo>
                  <a:cubicBezTo>
                    <a:pt x="5208" y="4527"/>
                    <a:pt x="5225" y="4466"/>
                    <a:pt x="5250" y="4408"/>
                  </a:cubicBezTo>
                  <a:cubicBezTo>
                    <a:pt x="5263" y="4378"/>
                    <a:pt x="5278" y="4347"/>
                    <a:pt x="5296" y="4317"/>
                  </a:cubicBezTo>
                  <a:cubicBezTo>
                    <a:pt x="5373" y="4185"/>
                    <a:pt x="5485" y="4069"/>
                    <a:pt x="5594" y="3957"/>
                  </a:cubicBezTo>
                  <a:cubicBezTo>
                    <a:pt x="5693" y="3855"/>
                    <a:pt x="5796" y="3750"/>
                    <a:pt x="5873" y="3631"/>
                  </a:cubicBezTo>
                  <a:cubicBezTo>
                    <a:pt x="5956" y="3504"/>
                    <a:pt x="6012" y="3354"/>
                    <a:pt x="6033" y="3200"/>
                  </a:cubicBezTo>
                  <a:cubicBezTo>
                    <a:pt x="6044" y="3122"/>
                    <a:pt x="6047" y="3043"/>
                    <a:pt x="6041" y="2966"/>
                  </a:cubicBezTo>
                  <a:cubicBezTo>
                    <a:pt x="6035" y="2887"/>
                    <a:pt x="6019" y="2809"/>
                    <a:pt x="5996" y="2735"/>
                  </a:cubicBezTo>
                  <a:cubicBezTo>
                    <a:pt x="5942" y="2569"/>
                    <a:pt x="5842" y="2403"/>
                    <a:pt x="5696" y="2240"/>
                  </a:cubicBezTo>
                  <a:cubicBezTo>
                    <a:pt x="5593" y="2125"/>
                    <a:pt x="5483" y="2028"/>
                    <a:pt x="5367" y="1951"/>
                  </a:cubicBezTo>
                  <a:cubicBezTo>
                    <a:pt x="5349" y="1939"/>
                    <a:pt x="5330" y="1927"/>
                    <a:pt x="5312" y="1915"/>
                  </a:cubicBezTo>
                  <a:cubicBezTo>
                    <a:pt x="5257" y="1879"/>
                    <a:pt x="5199" y="1842"/>
                    <a:pt x="5151" y="1796"/>
                  </a:cubicBezTo>
                  <a:cubicBezTo>
                    <a:pt x="5126" y="1772"/>
                    <a:pt x="5106" y="1748"/>
                    <a:pt x="5089" y="1722"/>
                  </a:cubicBezTo>
                  <a:cubicBezTo>
                    <a:pt x="5055" y="1670"/>
                    <a:pt x="5031" y="1607"/>
                    <a:pt x="5017" y="1531"/>
                  </a:cubicBezTo>
                  <a:cubicBezTo>
                    <a:pt x="5004" y="1463"/>
                    <a:pt x="5000" y="1390"/>
                    <a:pt x="4995" y="1319"/>
                  </a:cubicBezTo>
                  <a:cubicBezTo>
                    <a:pt x="4988" y="1203"/>
                    <a:pt x="4981" y="1083"/>
                    <a:pt x="4935" y="979"/>
                  </a:cubicBezTo>
                  <a:cubicBezTo>
                    <a:pt x="4896" y="889"/>
                    <a:pt x="4830" y="812"/>
                    <a:pt x="4739" y="751"/>
                  </a:cubicBezTo>
                  <a:cubicBezTo>
                    <a:pt x="4659" y="698"/>
                    <a:pt x="4560" y="657"/>
                    <a:pt x="4453" y="634"/>
                  </a:cubicBezTo>
                  <a:cubicBezTo>
                    <a:pt x="4411" y="625"/>
                    <a:pt x="4364" y="618"/>
                    <a:pt x="4307" y="612"/>
                  </a:cubicBezTo>
                  <a:cubicBezTo>
                    <a:pt x="4285" y="610"/>
                    <a:pt x="4263" y="608"/>
                    <a:pt x="4241" y="605"/>
                  </a:cubicBezTo>
                  <a:cubicBezTo>
                    <a:pt x="4221" y="604"/>
                    <a:pt x="4201" y="602"/>
                    <a:pt x="4180" y="600"/>
                  </a:cubicBezTo>
                  <a:cubicBezTo>
                    <a:pt x="4096" y="591"/>
                    <a:pt x="3986" y="576"/>
                    <a:pt x="3890" y="543"/>
                  </a:cubicBezTo>
                  <a:cubicBezTo>
                    <a:pt x="3769" y="502"/>
                    <a:pt x="3677" y="446"/>
                    <a:pt x="3595" y="391"/>
                  </a:cubicBezTo>
                  <a:cubicBezTo>
                    <a:pt x="3576" y="379"/>
                    <a:pt x="3556" y="365"/>
                    <a:pt x="3532" y="349"/>
                  </a:cubicBezTo>
                  <a:cubicBezTo>
                    <a:pt x="3379" y="244"/>
                    <a:pt x="3151" y="99"/>
                    <a:pt x="2932" y="42"/>
                  </a:cubicBezTo>
                  <a:cubicBezTo>
                    <a:pt x="2840" y="18"/>
                    <a:pt x="2751" y="6"/>
                    <a:pt x="2667" y="6"/>
                  </a:cubicBezTo>
                  <a:cubicBezTo>
                    <a:pt x="2644" y="6"/>
                    <a:pt x="2621" y="7"/>
                    <a:pt x="2599" y="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76" name="Freeform 63">
              <a:extLst>
                <a:ext uri="{FF2B5EF4-FFF2-40B4-BE49-F238E27FC236}">
                  <a16:creationId xmlns:a16="http://schemas.microsoft.com/office/drawing/2014/main" id="{E2472615-9176-4970-A10F-A32DE7966ADB}"/>
                </a:ext>
              </a:extLst>
            </p:cNvPr>
            <p:cNvSpPr>
              <a:spLocks noEditPoints="1"/>
            </p:cNvSpPr>
            <p:nvPr/>
          </p:nvSpPr>
          <p:spPr bwMode="auto">
            <a:xfrm>
              <a:off x="3474" y="-241"/>
              <a:ext cx="4542" cy="4813"/>
            </a:xfrm>
            <a:custGeom>
              <a:avLst/>
              <a:gdLst>
                <a:gd name="T0" fmla="*/ 2058 w 6136"/>
                <a:gd name="T1" fmla="*/ 5951 h 6503"/>
                <a:gd name="T2" fmla="*/ 1710 w 6136"/>
                <a:gd name="T3" fmla="*/ 5569 h 6503"/>
                <a:gd name="T4" fmla="*/ 1049 w 6136"/>
                <a:gd name="T5" fmla="*/ 5181 h 6503"/>
                <a:gd name="T6" fmla="*/ 32 w 6136"/>
                <a:gd name="T7" fmla="*/ 4122 h 6503"/>
                <a:gd name="T8" fmla="*/ 114 w 6136"/>
                <a:gd name="T9" fmla="*/ 3135 h 6503"/>
                <a:gd name="T10" fmla="*/ 529 w 6136"/>
                <a:gd name="T11" fmla="*/ 1683 h 6503"/>
                <a:gd name="T12" fmla="*/ 1072 w 6136"/>
                <a:gd name="T13" fmla="*/ 869 h 6503"/>
                <a:gd name="T14" fmla="*/ 1621 w 6136"/>
                <a:gd name="T15" fmla="*/ 532 h 6503"/>
                <a:gd name="T16" fmla="*/ 2061 w 6136"/>
                <a:gd name="T17" fmla="*/ 274 h 6503"/>
                <a:gd name="T18" fmla="*/ 2995 w 6136"/>
                <a:gd name="T19" fmla="*/ 51 h 6503"/>
                <a:gd name="T20" fmla="*/ 3663 w 6136"/>
                <a:gd name="T21" fmla="*/ 399 h 6503"/>
                <a:gd name="T22" fmla="*/ 4296 w 6136"/>
                <a:gd name="T23" fmla="*/ 597 h 6503"/>
                <a:gd name="T24" fmla="*/ 4815 w 6136"/>
                <a:gd name="T25" fmla="*/ 761 h 6503"/>
                <a:gd name="T26" fmla="*/ 5075 w 6136"/>
                <a:gd name="T27" fmla="*/ 1546 h 6503"/>
                <a:gd name="T28" fmla="*/ 5380 w 6136"/>
                <a:gd name="T29" fmla="*/ 1923 h 6503"/>
                <a:gd name="T30" fmla="*/ 5777 w 6136"/>
                <a:gd name="T31" fmla="*/ 2238 h 6503"/>
                <a:gd name="T32" fmla="*/ 6111 w 6136"/>
                <a:gd name="T33" fmla="*/ 3203 h 6503"/>
                <a:gd name="T34" fmla="*/ 5347 w 6136"/>
                <a:gd name="T35" fmla="*/ 4331 h 6503"/>
                <a:gd name="T36" fmla="*/ 5211 w 6136"/>
                <a:gd name="T37" fmla="*/ 4735 h 6503"/>
                <a:gd name="T38" fmla="*/ 4012 w 6136"/>
                <a:gd name="T39" fmla="*/ 6002 h 6503"/>
                <a:gd name="T40" fmla="*/ 2920 w 6136"/>
                <a:gd name="T41" fmla="*/ 6496 h 6503"/>
                <a:gd name="T42" fmla="*/ 2327 w 6136"/>
                <a:gd name="T43" fmla="*/ 88 h 6503"/>
                <a:gd name="T44" fmla="*/ 1733 w 6136"/>
                <a:gd name="T45" fmla="*/ 491 h 6503"/>
                <a:gd name="T46" fmla="*/ 1286 w 6136"/>
                <a:gd name="T47" fmla="*/ 692 h 6503"/>
                <a:gd name="T48" fmla="*/ 529 w 6136"/>
                <a:gd name="T49" fmla="*/ 1684 h 6503"/>
                <a:gd name="T50" fmla="*/ 184 w 6136"/>
                <a:gd name="T51" fmla="*/ 2873 h 6503"/>
                <a:gd name="T52" fmla="*/ 4 w 6136"/>
                <a:gd name="T53" fmla="*/ 3871 h 6503"/>
                <a:gd name="T54" fmla="*/ 351 w 6136"/>
                <a:gd name="T55" fmla="*/ 4776 h 6503"/>
                <a:gd name="T56" fmla="*/ 1501 w 6136"/>
                <a:gd name="T57" fmla="*/ 5406 h 6503"/>
                <a:gd name="T58" fmla="*/ 2044 w 6136"/>
                <a:gd name="T59" fmla="*/ 5933 h 6503"/>
                <a:gd name="T60" fmla="*/ 2637 w 6136"/>
                <a:gd name="T61" fmla="*/ 6446 h 6503"/>
                <a:gd name="T62" fmla="*/ 4012 w 6136"/>
                <a:gd name="T63" fmla="*/ 6001 h 6503"/>
                <a:gd name="T64" fmla="*/ 5210 w 6136"/>
                <a:gd name="T65" fmla="*/ 4735 h 6503"/>
                <a:gd name="T66" fmla="*/ 5346 w 6136"/>
                <a:gd name="T67" fmla="*/ 4331 h 6503"/>
                <a:gd name="T68" fmla="*/ 6110 w 6136"/>
                <a:gd name="T69" fmla="*/ 3203 h 6503"/>
                <a:gd name="T70" fmla="*/ 5777 w 6136"/>
                <a:gd name="T71" fmla="*/ 2238 h 6503"/>
                <a:gd name="T72" fmla="*/ 5380 w 6136"/>
                <a:gd name="T73" fmla="*/ 1923 h 6503"/>
                <a:gd name="T74" fmla="*/ 5074 w 6136"/>
                <a:gd name="T75" fmla="*/ 1546 h 6503"/>
                <a:gd name="T76" fmla="*/ 4815 w 6136"/>
                <a:gd name="T77" fmla="*/ 762 h 6503"/>
                <a:gd name="T78" fmla="*/ 4296 w 6136"/>
                <a:gd name="T79" fmla="*/ 598 h 6503"/>
                <a:gd name="T80" fmla="*/ 3662 w 6136"/>
                <a:gd name="T81" fmla="*/ 400 h 6503"/>
                <a:gd name="T82" fmla="*/ 2995 w 6136"/>
                <a:gd name="T83" fmla="*/ 52 h 6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36" h="6503">
                  <a:moveTo>
                    <a:pt x="2637" y="6447"/>
                  </a:moveTo>
                  <a:cubicBezTo>
                    <a:pt x="2529" y="6407"/>
                    <a:pt x="2425" y="6340"/>
                    <a:pt x="2320" y="6242"/>
                  </a:cubicBezTo>
                  <a:cubicBezTo>
                    <a:pt x="2223" y="6153"/>
                    <a:pt x="2137" y="6049"/>
                    <a:pt x="2058" y="5951"/>
                  </a:cubicBezTo>
                  <a:cubicBezTo>
                    <a:pt x="2044" y="5933"/>
                    <a:pt x="2044" y="5933"/>
                    <a:pt x="2044" y="5933"/>
                  </a:cubicBezTo>
                  <a:cubicBezTo>
                    <a:pt x="1996" y="5875"/>
                    <a:pt x="1947" y="5815"/>
                    <a:pt x="1897" y="5758"/>
                  </a:cubicBezTo>
                  <a:cubicBezTo>
                    <a:pt x="1836" y="5688"/>
                    <a:pt x="1773" y="5625"/>
                    <a:pt x="1710" y="5569"/>
                  </a:cubicBezTo>
                  <a:cubicBezTo>
                    <a:pt x="1642" y="5508"/>
                    <a:pt x="1572" y="5453"/>
                    <a:pt x="1501" y="5407"/>
                  </a:cubicBezTo>
                  <a:cubicBezTo>
                    <a:pt x="1414" y="5350"/>
                    <a:pt x="1316" y="5298"/>
                    <a:pt x="1192" y="5243"/>
                  </a:cubicBezTo>
                  <a:cubicBezTo>
                    <a:pt x="1145" y="5222"/>
                    <a:pt x="1096" y="5201"/>
                    <a:pt x="1049" y="5181"/>
                  </a:cubicBezTo>
                  <a:cubicBezTo>
                    <a:pt x="799" y="5075"/>
                    <a:pt x="541" y="4965"/>
                    <a:pt x="350" y="4777"/>
                  </a:cubicBezTo>
                  <a:cubicBezTo>
                    <a:pt x="291" y="4718"/>
                    <a:pt x="239" y="4652"/>
                    <a:pt x="196" y="4580"/>
                  </a:cubicBezTo>
                  <a:cubicBezTo>
                    <a:pt x="120" y="4454"/>
                    <a:pt x="67" y="4304"/>
                    <a:pt x="32" y="4122"/>
                  </a:cubicBezTo>
                  <a:cubicBezTo>
                    <a:pt x="17" y="4041"/>
                    <a:pt x="7" y="3956"/>
                    <a:pt x="3" y="3871"/>
                  </a:cubicBezTo>
                  <a:cubicBezTo>
                    <a:pt x="0" y="3788"/>
                    <a:pt x="1" y="3704"/>
                    <a:pt x="8" y="3620"/>
                  </a:cubicBezTo>
                  <a:cubicBezTo>
                    <a:pt x="21" y="3456"/>
                    <a:pt x="68" y="3292"/>
                    <a:pt x="114" y="3135"/>
                  </a:cubicBezTo>
                  <a:cubicBezTo>
                    <a:pt x="166" y="2955"/>
                    <a:pt x="214" y="2786"/>
                    <a:pt x="218" y="2615"/>
                  </a:cubicBezTo>
                  <a:cubicBezTo>
                    <a:pt x="218" y="2590"/>
                    <a:pt x="219" y="2565"/>
                    <a:pt x="221" y="2537"/>
                  </a:cubicBezTo>
                  <a:cubicBezTo>
                    <a:pt x="238" y="2237"/>
                    <a:pt x="339" y="1958"/>
                    <a:pt x="529" y="1683"/>
                  </a:cubicBezTo>
                  <a:cubicBezTo>
                    <a:pt x="589" y="1597"/>
                    <a:pt x="641" y="1498"/>
                    <a:pt x="692" y="1403"/>
                  </a:cubicBezTo>
                  <a:cubicBezTo>
                    <a:pt x="757" y="1282"/>
                    <a:pt x="818" y="1167"/>
                    <a:pt x="894" y="1074"/>
                  </a:cubicBezTo>
                  <a:cubicBezTo>
                    <a:pt x="944" y="1011"/>
                    <a:pt x="1004" y="938"/>
                    <a:pt x="1072" y="869"/>
                  </a:cubicBezTo>
                  <a:cubicBezTo>
                    <a:pt x="1143" y="797"/>
                    <a:pt x="1213" y="739"/>
                    <a:pt x="1286" y="692"/>
                  </a:cubicBezTo>
                  <a:cubicBezTo>
                    <a:pt x="1369" y="638"/>
                    <a:pt x="1465" y="590"/>
                    <a:pt x="1562" y="553"/>
                  </a:cubicBezTo>
                  <a:cubicBezTo>
                    <a:pt x="1582" y="546"/>
                    <a:pt x="1602" y="539"/>
                    <a:pt x="1621" y="532"/>
                  </a:cubicBezTo>
                  <a:cubicBezTo>
                    <a:pt x="1659" y="518"/>
                    <a:pt x="1696" y="505"/>
                    <a:pt x="1733" y="490"/>
                  </a:cubicBezTo>
                  <a:cubicBezTo>
                    <a:pt x="1763" y="477"/>
                    <a:pt x="1792" y="463"/>
                    <a:pt x="1819" y="448"/>
                  </a:cubicBezTo>
                  <a:cubicBezTo>
                    <a:pt x="1904" y="401"/>
                    <a:pt x="1984" y="336"/>
                    <a:pt x="2061" y="274"/>
                  </a:cubicBezTo>
                  <a:cubicBezTo>
                    <a:pt x="2146" y="206"/>
                    <a:pt x="2233" y="136"/>
                    <a:pt x="2327" y="87"/>
                  </a:cubicBezTo>
                  <a:cubicBezTo>
                    <a:pt x="2428" y="36"/>
                    <a:pt x="2538" y="7"/>
                    <a:pt x="2656" y="3"/>
                  </a:cubicBezTo>
                  <a:cubicBezTo>
                    <a:pt x="2762" y="0"/>
                    <a:pt x="2876" y="16"/>
                    <a:pt x="2995" y="51"/>
                  </a:cubicBezTo>
                  <a:cubicBezTo>
                    <a:pt x="3088" y="79"/>
                    <a:pt x="3189" y="123"/>
                    <a:pt x="3305" y="185"/>
                  </a:cubicBezTo>
                  <a:cubicBezTo>
                    <a:pt x="3403" y="238"/>
                    <a:pt x="3496" y="295"/>
                    <a:pt x="3598" y="359"/>
                  </a:cubicBezTo>
                  <a:cubicBezTo>
                    <a:pt x="3621" y="374"/>
                    <a:pt x="3642" y="387"/>
                    <a:pt x="3663" y="399"/>
                  </a:cubicBezTo>
                  <a:cubicBezTo>
                    <a:pt x="3771" y="464"/>
                    <a:pt x="3866" y="507"/>
                    <a:pt x="3968" y="538"/>
                  </a:cubicBezTo>
                  <a:cubicBezTo>
                    <a:pt x="4061" y="566"/>
                    <a:pt x="4163" y="581"/>
                    <a:pt x="4259" y="593"/>
                  </a:cubicBezTo>
                  <a:cubicBezTo>
                    <a:pt x="4271" y="594"/>
                    <a:pt x="4284" y="596"/>
                    <a:pt x="4296" y="597"/>
                  </a:cubicBezTo>
                  <a:cubicBezTo>
                    <a:pt x="4325" y="600"/>
                    <a:pt x="4356" y="604"/>
                    <a:pt x="4386" y="608"/>
                  </a:cubicBezTo>
                  <a:cubicBezTo>
                    <a:pt x="4442" y="615"/>
                    <a:pt x="4488" y="624"/>
                    <a:pt x="4532" y="634"/>
                  </a:cubicBezTo>
                  <a:cubicBezTo>
                    <a:pt x="4639" y="661"/>
                    <a:pt x="4737" y="705"/>
                    <a:pt x="4815" y="761"/>
                  </a:cubicBezTo>
                  <a:cubicBezTo>
                    <a:pt x="4905" y="825"/>
                    <a:pt x="4969" y="904"/>
                    <a:pt x="5006" y="996"/>
                  </a:cubicBezTo>
                  <a:cubicBezTo>
                    <a:pt x="5047" y="1098"/>
                    <a:pt x="5051" y="1215"/>
                    <a:pt x="5056" y="1329"/>
                  </a:cubicBezTo>
                  <a:cubicBezTo>
                    <a:pt x="5059" y="1401"/>
                    <a:pt x="5062" y="1476"/>
                    <a:pt x="5075" y="1546"/>
                  </a:cubicBezTo>
                  <a:cubicBezTo>
                    <a:pt x="5089" y="1624"/>
                    <a:pt x="5113" y="1687"/>
                    <a:pt x="5150" y="1739"/>
                  </a:cubicBezTo>
                  <a:cubicBezTo>
                    <a:pt x="5168" y="1765"/>
                    <a:pt x="5189" y="1788"/>
                    <a:pt x="5214" y="1811"/>
                  </a:cubicBezTo>
                  <a:cubicBezTo>
                    <a:pt x="5264" y="1856"/>
                    <a:pt x="5323" y="1890"/>
                    <a:pt x="5380" y="1923"/>
                  </a:cubicBezTo>
                  <a:cubicBezTo>
                    <a:pt x="5400" y="1934"/>
                    <a:pt x="5420" y="1946"/>
                    <a:pt x="5439" y="1958"/>
                  </a:cubicBezTo>
                  <a:cubicBezTo>
                    <a:pt x="5499" y="1994"/>
                    <a:pt x="5558" y="2036"/>
                    <a:pt x="5615" y="2083"/>
                  </a:cubicBezTo>
                  <a:cubicBezTo>
                    <a:pt x="5671" y="2130"/>
                    <a:pt x="5726" y="2182"/>
                    <a:pt x="5777" y="2238"/>
                  </a:cubicBezTo>
                  <a:cubicBezTo>
                    <a:pt x="5846" y="2312"/>
                    <a:pt x="5905" y="2390"/>
                    <a:pt x="5954" y="2468"/>
                  </a:cubicBezTo>
                  <a:cubicBezTo>
                    <a:pt x="6008" y="2554"/>
                    <a:pt x="6049" y="2643"/>
                    <a:pt x="6077" y="2731"/>
                  </a:cubicBezTo>
                  <a:cubicBezTo>
                    <a:pt x="6124" y="2880"/>
                    <a:pt x="6136" y="3043"/>
                    <a:pt x="6111" y="3203"/>
                  </a:cubicBezTo>
                  <a:cubicBezTo>
                    <a:pt x="6087" y="3361"/>
                    <a:pt x="6029" y="3512"/>
                    <a:pt x="5942" y="3640"/>
                  </a:cubicBezTo>
                  <a:cubicBezTo>
                    <a:pt x="5863" y="3756"/>
                    <a:pt x="5761" y="3858"/>
                    <a:pt x="5661" y="3957"/>
                  </a:cubicBezTo>
                  <a:cubicBezTo>
                    <a:pt x="5546" y="4073"/>
                    <a:pt x="5426" y="4192"/>
                    <a:pt x="5347" y="4331"/>
                  </a:cubicBezTo>
                  <a:cubicBezTo>
                    <a:pt x="5330" y="4362"/>
                    <a:pt x="5315" y="4393"/>
                    <a:pt x="5302" y="4424"/>
                  </a:cubicBezTo>
                  <a:cubicBezTo>
                    <a:pt x="5277" y="4484"/>
                    <a:pt x="5261" y="4547"/>
                    <a:pt x="5246" y="4608"/>
                  </a:cubicBezTo>
                  <a:cubicBezTo>
                    <a:pt x="5235" y="4650"/>
                    <a:pt x="5224" y="4693"/>
                    <a:pt x="5211" y="4735"/>
                  </a:cubicBezTo>
                  <a:cubicBezTo>
                    <a:pt x="5171" y="4856"/>
                    <a:pt x="5108" y="4975"/>
                    <a:pt x="5015" y="5098"/>
                  </a:cubicBezTo>
                  <a:cubicBezTo>
                    <a:pt x="4941" y="5198"/>
                    <a:pt x="4848" y="5301"/>
                    <a:pt x="4729" y="5413"/>
                  </a:cubicBezTo>
                  <a:cubicBezTo>
                    <a:pt x="4502" y="5630"/>
                    <a:pt x="4250" y="5824"/>
                    <a:pt x="4012" y="6002"/>
                  </a:cubicBezTo>
                  <a:cubicBezTo>
                    <a:pt x="3805" y="6156"/>
                    <a:pt x="3601" y="6302"/>
                    <a:pt x="3372" y="6397"/>
                  </a:cubicBezTo>
                  <a:cubicBezTo>
                    <a:pt x="3248" y="6449"/>
                    <a:pt x="3126" y="6481"/>
                    <a:pt x="3007" y="6492"/>
                  </a:cubicBezTo>
                  <a:cubicBezTo>
                    <a:pt x="2978" y="6494"/>
                    <a:pt x="2949" y="6496"/>
                    <a:pt x="2920" y="6496"/>
                  </a:cubicBezTo>
                  <a:cubicBezTo>
                    <a:pt x="2820" y="6496"/>
                    <a:pt x="2725" y="6479"/>
                    <a:pt x="2637" y="6447"/>
                  </a:cubicBezTo>
                  <a:moveTo>
                    <a:pt x="2656" y="4"/>
                  </a:moveTo>
                  <a:cubicBezTo>
                    <a:pt x="2538" y="8"/>
                    <a:pt x="2428" y="36"/>
                    <a:pt x="2327" y="88"/>
                  </a:cubicBezTo>
                  <a:cubicBezTo>
                    <a:pt x="2233" y="137"/>
                    <a:pt x="2146" y="207"/>
                    <a:pt x="2062" y="275"/>
                  </a:cubicBezTo>
                  <a:cubicBezTo>
                    <a:pt x="1984" y="337"/>
                    <a:pt x="1904" y="401"/>
                    <a:pt x="1820" y="448"/>
                  </a:cubicBezTo>
                  <a:cubicBezTo>
                    <a:pt x="1793" y="463"/>
                    <a:pt x="1763" y="478"/>
                    <a:pt x="1733" y="491"/>
                  </a:cubicBezTo>
                  <a:cubicBezTo>
                    <a:pt x="1696" y="506"/>
                    <a:pt x="1660" y="519"/>
                    <a:pt x="1621" y="533"/>
                  </a:cubicBezTo>
                  <a:cubicBezTo>
                    <a:pt x="1602" y="540"/>
                    <a:pt x="1582" y="547"/>
                    <a:pt x="1562" y="554"/>
                  </a:cubicBezTo>
                  <a:cubicBezTo>
                    <a:pt x="1465" y="591"/>
                    <a:pt x="1370" y="638"/>
                    <a:pt x="1286" y="692"/>
                  </a:cubicBezTo>
                  <a:cubicBezTo>
                    <a:pt x="1122" y="799"/>
                    <a:pt x="998" y="946"/>
                    <a:pt x="894" y="1074"/>
                  </a:cubicBezTo>
                  <a:cubicBezTo>
                    <a:pt x="819" y="1168"/>
                    <a:pt x="758" y="1282"/>
                    <a:pt x="693" y="1403"/>
                  </a:cubicBezTo>
                  <a:cubicBezTo>
                    <a:pt x="642" y="1499"/>
                    <a:pt x="589" y="1597"/>
                    <a:pt x="529" y="1684"/>
                  </a:cubicBezTo>
                  <a:cubicBezTo>
                    <a:pt x="340" y="1958"/>
                    <a:pt x="239" y="2237"/>
                    <a:pt x="222" y="2537"/>
                  </a:cubicBezTo>
                  <a:cubicBezTo>
                    <a:pt x="220" y="2565"/>
                    <a:pt x="219" y="2590"/>
                    <a:pt x="219" y="2615"/>
                  </a:cubicBezTo>
                  <a:cubicBezTo>
                    <a:pt x="217" y="2692"/>
                    <a:pt x="206" y="2776"/>
                    <a:pt x="184" y="2873"/>
                  </a:cubicBezTo>
                  <a:cubicBezTo>
                    <a:pt x="165" y="2960"/>
                    <a:pt x="139" y="3049"/>
                    <a:pt x="115" y="3135"/>
                  </a:cubicBezTo>
                  <a:cubicBezTo>
                    <a:pt x="69" y="3293"/>
                    <a:pt x="22" y="3456"/>
                    <a:pt x="9" y="3620"/>
                  </a:cubicBezTo>
                  <a:cubicBezTo>
                    <a:pt x="2" y="3704"/>
                    <a:pt x="0" y="3788"/>
                    <a:pt x="4" y="3871"/>
                  </a:cubicBezTo>
                  <a:cubicBezTo>
                    <a:pt x="8" y="3956"/>
                    <a:pt x="18" y="4041"/>
                    <a:pt x="33" y="4121"/>
                  </a:cubicBezTo>
                  <a:cubicBezTo>
                    <a:pt x="68" y="4304"/>
                    <a:pt x="121" y="4454"/>
                    <a:pt x="197" y="4580"/>
                  </a:cubicBezTo>
                  <a:cubicBezTo>
                    <a:pt x="240" y="4651"/>
                    <a:pt x="292" y="4718"/>
                    <a:pt x="351" y="4776"/>
                  </a:cubicBezTo>
                  <a:cubicBezTo>
                    <a:pt x="541" y="4965"/>
                    <a:pt x="800" y="5074"/>
                    <a:pt x="1050" y="5181"/>
                  </a:cubicBezTo>
                  <a:cubicBezTo>
                    <a:pt x="1097" y="5201"/>
                    <a:pt x="1145" y="5221"/>
                    <a:pt x="1193" y="5242"/>
                  </a:cubicBezTo>
                  <a:cubicBezTo>
                    <a:pt x="1316" y="5297"/>
                    <a:pt x="1414" y="5349"/>
                    <a:pt x="1501" y="5406"/>
                  </a:cubicBezTo>
                  <a:cubicBezTo>
                    <a:pt x="1572" y="5453"/>
                    <a:pt x="1643" y="5507"/>
                    <a:pt x="1711" y="5568"/>
                  </a:cubicBezTo>
                  <a:cubicBezTo>
                    <a:pt x="1774" y="5624"/>
                    <a:pt x="1837" y="5688"/>
                    <a:pt x="1898" y="5757"/>
                  </a:cubicBezTo>
                  <a:cubicBezTo>
                    <a:pt x="1948" y="5814"/>
                    <a:pt x="1997" y="5874"/>
                    <a:pt x="2044" y="5933"/>
                  </a:cubicBezTo>
                  <a:cubicBezTo>
                    <a:pt x="2058" y="5950"/>
                    <a:pt x="2058" y="5950"/>
                    <a:pt x="2058" y="5950"/>
                  </a:cubicBezTo>
                  <a:cubicBezTo>
                    <a:pt x="2138" y="6049"/>
                    <a:pt x="2224" y="6152"/>
                    <a:pt x="2320" y="6242"/>
                  </a:cubicBezTo>
                  <a:cubicBezTo>
                    <a:pt x="2426" y="6340"/>
                    <a:pt x="2530" y="6406"/>
                    <a:pt x="2637" y="6446"/>
                  </a:cubicBezTo>
                  <a:cubicBezTo>
                    <a:pt x="2750" y="6488"/>
                    <a:pt x="2874" y="6503"/>
                    <a:pt x="3007" y="6491"/>
                  </a:cubicBezTo>
                  <a:cubicBezTo>
                    <a:pt x="3125" y="6480"/>
                    <a:pt x="3248" y="6449"/>
                    <a:pt x="3372" y="6397"/>
                  </a:cubicBezTo>
                  <a:cubicBezTo>
                    <a:pt x="3600" y="6301"/>
                    <a:pt x="3805" y="6155"/>
                    <a:pt x="4012" y="6001"/>
                  </a:cubicBezTo>
                  <a:cubicBezTo>
                    <a:pt x="4250" y="5824"/>
                    <a:pt x="4501" y="5630"/>
                    <a:pt x="4729" y="5413"/>
                  </a:cubicBezTo>
                  <a:cubicBezTo>
                    <a:pt x="4847" y="5300"/>
                    <a:pt x="4941" y="5197"/>
                    <a:pt x="5015" y="5098"/>
                  </a:cubicBezTo>
                  <a:cubicBezTo>
                    <a:pt x="5107" y="4975"/>
                    <a:pt x="5171" y="4856"/>
                    <a:pt x="5210" y="4735"/>
                  </a:cubicBezTo>
                  <a:cubicBezTo>
                    <a:pt x="5224" y="4693"/>
                    <a:pt x="5235" y="4650"/>
                    <a:pt x="5245" y="4608"/>
                  </a:cubicBezTo>
                  <a:cubicBezTo>
                    <a:pt x="5261" y="4547"/>
                    <a:pt x="5277" y="4484"/>
                    <a:pt x="5301" y="4423"/>
                  </a:cubicBezTo>
                  <a:cubicBezTo>
                    <a:pt x="5314" y="4393"/>
                    <a:pt x="5329" y="4361"/>
                    <a:pt x="5346" y="4331"/>
                  </a:cubicBezTo>
                  <a:cubicBezTo>
                    <a:pt x="5425" y="4192"/>
                    <a:pt x="5545" y="4072"/>
                    <a:pt x="5661" y="3957"/>
                  </a:cubicBezTo>
                  <a:cubicBezTo>
                    <a:pt x="5760" y="3858"/>
                    <a:pt x="5863" y="3755"/>
                    <a:pt x="5941" y="3639"/>
                  </a:cubicBezTo>
                  <a:cubicBezTo>
                    <a:pt x="6028" y="3512"/>
                    <a:pt x="6086" y="3361"/>
                    <a:pt x="6110" y="3203"/>
                  </a:cubicBezTo>
                  <a:cubicBezTo>
                    <a:pt x="6135" y="3043"/>
                    <a:pt x="6123" y="2880"/>
                    <a:pt x="6076" y="2731"/>
                  </a:cubicBezTo>
                  <a:cubicBezTo>
                    <a:pt x="6048" y="2643"/>
                    <a:pt x="6007" y="2555"/>
                    <a:pt x="5953" y="2469"/>
                  </a:cubicBezTo>
                  <a:cubicBezTo>
                    <a:pt x="5905" y="2390"/>
                    <a:pt x="5845" y="2313"/>
                    <a:pt x="5777" y="2238"/>
                  </a:cubicBezTo>
                  <a:cubicBezTo>
                    <a:pt x="5725" y="2182"/>
                    <a:pt x="5671" y="2131"/>
                    <a:pt x="5615" y="2084"/>
                  </a:cubicBezTo>
                  <a:cubicBezTo>
                    <a:pt x="5558" y="2036"/>
                    <a:pt x="5499" y="1994"/>
                    <a:pt x="5439" y="1958"/>
                  </a:cubicBezTo>
                  <a:cubicBezTo>
                    <a:pt x="5419" y="1946"/>
                    <a:pt x="5399" y="1935"/>
                    <a:pt x="5380" y="1923"/>
                  </a:cubicBezTo>
                  <a:cubicBezTo>
                    <a:pt x="5323" y="1890"/>
                    <a:pt x="5263" y="1856"/>
                    <a:pt x="5214" y="1812"/>
                  </a:cubicBezTo>
                  <a:cubicBezTo>
                    <a:pt x="5188" y="1789"/>
                    <a:pt x="5167" y="1765"/>
                    <a:pt x="5149" y="1740"/>
                  </a:cubicBezTo>
                  <a:cubicBezTo>
                    <a:pt x="5112" y="1687"/>
                    <a:pt x="5088" y="1624"/>
                    <a:pt x="5074" y="1546"/>
                  </a:cubicBezTo>
                  <a:cubicBezTo>
                    <a:pt x="5061" y="1476"/>
                    <a:pt x="5058" y="1401"/>
                    <a:pt x="5055" y="1329"/>
                  </a:cubicBezTo>
                  <a:cubicBezTo>
                    <a:pt x="5051" y="1216"/>
                    <a:pt x="5046" y="1098"/>
                    <a:pt x="5005" y="996"/>
                  </a:cubicBezTo>
                  <a:cubicBezTo>
                    <a:pt x="4969" y="905"/>
                    <a:pt x="4905" y="826"/>
                    <a:pt x="4815" y="762"/>
                  </a:cubicBezTo>
                  <a:cubicBezTo>
                    <a:pt x="4737" y="706"/>
                    <a:pt x="4639" y="662"/>
                    <a:pt x="4531" y="635"/>
                  </a:cubicBezTo>
                  <a:cubicBezTo>
                    <a:pt x="4488" y="624"/>
                    <a:pt x="4442" y="616"/>
                    <a:pt x="4386" y="609"/>
                  </a:cubicBezTo>
                  <a:cubicBezTo>
                    <a:pt x="4356" y="605"/>
                    <a:pt x="4325" y="601"/>
                    <a:pt x="4296" y="598"/>
                  </a:cubicBezTo>
                  <a:cubicBezTo>
                    <a:pt x="4284" y="596"/>
                    <a:pt x="4271" y="595"/>
                    <a:pt x="4259" y="593"/>
                  </a:cubicBezTo>
                  <a:cubicBezTo>
                    <a:pt x="4163" y="582"/>
                    <a:pt x="4060" y="567"/>
                    <a:pt x="3968" y="539"/>
                  </a:cubicBezTo>
                  <a:cubicBezTo>
                    <a:pt x="3865" y="508"/>
                    <a:pt x="3771" y="465"/>
                    <a:pt x="3662" y="400"/>
                  </a:cubicBezTo>
                  <a:cubicBezTo>
                    <a:pt x="3642" y="388"/>
                    <a:pt x="3621" y="375"/>
                    <a:pt x="3597" y="360"/>
                  </a:cubicBezTo>
                  <a:cubicBezTo>
                    <a:pt x="3495" y="296"/>
                    <a:pt x="3403" y="239"/>
                    <a:pt x="3305" y="186"/>
                  </a:cubicBezTo>
                  <a:cubicBezTo>
                    <a:pt x="3189" y="123"/>
                    <a:pt x="3087" y="80"/>
                    <a:pt x="2995" y="52"/>
                  </a:cubicBezTo>
                  <a:cubicBezTo>
                    <a:pt x="2886" y="20"/>
                    <a:pt x="2782" y="4"/>
                    <a:pt x="2685" y="4"/>
                  </a:cubicBezTo>
                  <a:cubicBezTo>
                    <a:pt x="2675" y="4"/>
                    <a:pt x="2665" y="4"/>
                    <a:pt x="2656" y="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77" name="Freeform 64">
              <a:extLst>
                <a:ext uri="{FF2B5EF4-FFF2-40B4-BE49-F238E27FC236}">
                  <a16:creationId xmlns:a16="http://schemas.microsoft.com/office/drawing/2014/main" id="{2892AAA8-5632-4A2A-9636-1DA1ABC463C4}"/>
                </a:ext>
              </a:extLst>
            </p:cNvPr>
            <p:cNvSpPr>
              <a:spLocks noEditPoints="1"/>
            </p:cNvSpPr>
            <p:nvPr/>
          </p:nvSpPr>
          <p:spPr bwMode="auto">
            <a:xfrm>
              <a:off x="3444" y="-266"/>
              <a:ext cx="4600" cy="4849"/>
            </a:xfrm>
            <a:custGeom>
              <a:avLst/>
              <a:gdLst>
                <a:gd name="T0" fmla="*/ 2074 w 6215"/>
                <a:gd name="T1" fmla="*/ 5992 h 6552"/>
                <a:gd name="T2" fmla="*/ 1512 w 6215"/>
                <a:gd name="T3" fmla="*/ 5449 h 6552"/>
                <a:gd name="T4" fmla="*/ 365 w 6215"/>
                <a:gd name="T5" fmla="*/ 4828 h 6552"/>
                <a:gd name="T6" fmla="*/ 5 w 6215"/>
                <a:gd name="T7" fmla="*/ 3935 h 6552"/>
                <a:gd name="T8" fmla="*/ 184 w 6215"/>
                <a:gd name="T9" fmla="*/ 2907 h 6552"/>
                <a:gd name="T10" fmla="*/ 246 w 6215"/>
                <a:gd name="T11" fmla="*/ 2317 h 6552"/>
                <a:gd name="T12" fmla="*/ 528 w 6215"/>
                <a:gd name="T13" fmla="*/ 1657 h 6552"/>
                <a:gd name="T14" fmla="*/ 1108 w 6215"/>
                <a:gd name="T15" fmla="*/ 865 h 6552"/>
                <a:gd name="T16" fmla="*/ 1650 w 6215"/>
                <a:gd name="T17" fmla="*/ 536 h 6552"/>
                <a:gd name="T18" fmla="*/ 2087 w 6215"/>
                <a:gd name="T19" fmla="*/ 272 h 6552"/>
                <a:gd name="T20" fmla="*/ 2713 w 6215"/>
                <a:gd name="T21" fmla="*/ 0 h 6552"/>
                <a:gd name="T22" fmla="*/ 3663 w 6215"/>
                <a:gd name="T23" fmla="*/ 371 h 6552"/>
                <a:gd name="T24" fmla="*/ 4339 w 6215"/>
                <a:gd name="T25" fmla="*/ 587 h 6552"/>
                <a:gd name="T26" fmla="*/ 4611 w 6215"/>
                <a:gd name="T27" fmla="*/ 636 h 6552"/>
                <a:gd name="T28" fmla="*/ 5117 w 6215"/>
                <a:gd name="T29" fmla="*/ 1340 h 6552"/>
                <a:gd name="T30" fmla="*/ 5278 w 6215"/>
                <a:gd name="T31" fmla="*/ 1828 h 6552"/>
                <a:gd name="T32" fmla="*/ 5693 w 6215"/>
                <a:gd name="T33" fmla="*/ 2085 h 6552"/>
                <a:gd name="T34" fmla="*/ 6158 w 6215"/>
                <a:gd name="T35" fmla="*/ 2728 h 6552"/>
                <a:gd name="T36" fmla="*/ 5728 w 6215"/>
                <a:gd name="T37" fmla="*/ 3959 h 6552"/>
                <a:gd name="T38" fmla="*/ 5354 w 6215"/>
                <a:gd name="T39" fmla="*/ 4440 h 6552"/>
                <a:gd name="T40" fmla="*/ 5190 w 6215"/>
                <a:gd name="T41" fmla="*/ 4955 h 6552"/>
                <a:gd name="T42" fmla="*/ 4435 w 6215"/>
                <a:gd name="T43" fmla="*/ 5768 h 6552"/>
                <a:gd name="T44" fmla="*/ 3030 w 6215"/>
                <a:gd name="T45" fmla="*/ 6543 h 6552"/>
                <a:gd name="T46" fmla="*/ 2375 w 6215"/>
                <a:gd name="T47" fmla="*/ 73 h 6552"/>
                <a:gd name="T48" fmla="*/ 1777 w 6215"/>
                <a:gd name="T49" fmla="*/ 483 h 6552"/>
                <a:gd name="T50" fmla="*/ 1327 w 6215"/>
                <a:gd name="T51" fmla="*/ 695 h 6552"/>
                <a:gd name="T52" fmla="*/ 674 w 6215"/>
                <a:gd name="T53" fmla="*/ 1426 h 6552"/>
                <a:gd name="T54" fmla="*/ 308 w 6215"/>
                <a:gd name="T55" fmla="*/ 2089 h 6552"/>
                <a:gd name="T56" fmla="*/ 218 w 6215"/>
                <a:gd name="T57" fmla="*/ 2637 h 6552"/>
                <a:gd name="T58" fmla="*/ 7 w 6215"/>
                <a:gd name="T59" fmla="*/ 3687 h 6552"/>
                <a:gd name="T60" fmla="*/ 209 w 6215"/>
                <a:gd name="T61" fmla="*/ 4635 h 6552"/>
                <a:gd name="T62" fmla="*/ 1034 w 6215"/>
                <a:gd name="T63" fmla="*/ 5209 h 6552"/>
                <a:gd name="T64" fmla="*/ 1912 w 6215"/>
                <a:gd name="T65" fmla="*/ 5799 h 6552"/>
                <a:gd name="T66" fmla="*/ 2337 w 6215"/>
                <a:gd name="T67" fmla="*/ 6284 h 6552"/>
                <a:gd name="T68" fmla="*/ 3403 w 6215"/>
                <a:gd name="T69" fmla="*/ 6451 h 6552"/>
                <a:gd name="T70" fmla="*/ 4790 w 6215"/>
                <a:gd name="T71" fmla="*/ 5457 h 6552"/>
                <a:gd name="T72" fmla="*/ 5269 w 6215"/>
                <a:gd name="T73" fmla="*/ 4761 h 6552"/>
                <a:gd name="T74" fmla="*/ 5398 w 6215"/>
                <a:gd name="T75" fmla="*/ 4345 h 6552"/>
                <a:gd name="T76" fmla="*/ 6010 w 6215"/>
                <a:gd name="T77" fmla="*/ 3649 h 6552"/>
                <a:gd name="T78" fmla="*/ 6036 w 6215"/>
                <a:gd name="T79" fmla="*/ 2466 h 6552"/>
                <a:gd name="T80" fmla="*/ 5511 w 6215"/>
                <a:gd name="T81" fmla="*/ 1966 h 6552"/>
                <a:gd name="T82" fmla="*/ 5210 w 6215"/>
                <a:gd name="T83" fmla="*/ 1759 h 6552"/>
                <a:gd name="T84" fmla="*/ 5075 w 6215"/>
                <a:gd name="T85" fmla="*/ 1014 h 6552"/>
                <a:gd name="T86" fmla="*/ 4465 w 6215"/>
                <a:gd name="T87" fmla="*/ 606 h 6552"/>
                <a:gd name="T88" fmla="*/ 4047 w 6215"/>
                <a:gd name="T89" fmla="*/ 535 h 6552"/>
                <a:gd name="T90" fmla="*/ 3572 w 6215"/>
                <a:gd name="T91" fmla="*/ 319 h 6552"/>
                <a:gd name="T92" fmla="*/ 2705 w 6215"/>
                <a:gd name="T93" fmla="*/ 1 h 6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15" h="6552">
                  <a:moveTo>
                    <a:pt x="2654" y="6492"/>
                  </a:moveTo>
                  <a:cubicBezTo>
                    <a:pt x="2546" y="6451"/>
                    <a:pt x="2442" y="6383"/>
                    <a:pt x="2337" y="6284"/>
                  </a:cubicBezTo>
                  <a:cubicBezTo>
                    <a:pt x="2242" y="6196"/>
                    <a:pt x="2158" y="6096"/>
                    <a:pt x="2074" y="5992"/>
                  </a:cubicBezTo>
                  <a:cubicBezTo>
                    <a:pt x="2064" y="5981"/>
                    <a:pt x="2064" y="5981"/>
                    <a:pt x="2064" y="5981"/>
                  </a:cubicBezTo>
                  <a:cubicBezTo>
                    <a:pt x="2015" y="5920"/>
                    <a:pt x="1964" y="5858"/>
                    <a:pt x="1912" y="5799"/>
                  </a:cubicBezTo>
                  <a:cubicBezTo>
                    <a:pt x="1785" y="5658"/>
                    <a:pt x="1651" y="5540"/>
                    <a:pt x="1512" y="5449"/>
                  </a:cubicBezTo>
                  <a:cubicBezTo>
                    <a:pt x="1424" y="5391"/>
                    <a:pt x="1323" y="5337"/>
                    <a:pt x="1203" y="5283"/>
                  </a:cubicBezTo>
                  <a:cubicBezTo>
                    <a:pt x="1148" y="5258"/>
                    <a:pt x="1090" y="5234"/>
                    <a:pt x="1034" y="5210"/>
                  </a:cubicBezTo>
                  <a:cubicBezTo>
                    <a:pt x="796" y="5109"/>
                    <a:pt x="550" y="5005"/>
                    <a:pt x="365" y="4828"/>
                  </a:cubicBezTo>
                  <a:cubicBezTo>
                    <a:pt x="305" y="4771"/>
                    <a:pt x="253" y="4706"/>
                    <a:pt x="208" y="4635"/>
                  </a:cubicBezTo>
                  <a:cubicBezTo>
                    <a:pt x="130" y="4510"/>
                    <a:pt x="74" y="4362"/>
                    <a:pt x="37" y="4184"/>
                  </a:cubicBezTo>
                  <a:cubicBezTo>
                    <a:pt x="21" y="4104"/>
                    <a:pt x="10" y="4020"/>
                    <a:pt x="5" y="3935"/>
                  </a:cubicBezTo>
                  <a:cubicBezTo>
                    <a:pt x="0" y="3854"/>
                    <a:pt x="0" y="3770"/>
                    <a:pt x="6" y="3687"/>
                  </a:cubicBezTo>
                  <a:cubicBezTo>
                    <a:pt x="18" y="3515"/>
                    <a:pt x="66" y="3345"/>
                    <a:pt x="112" y="3181"/>
                  </a:cubicBezTo>
                  <a:cubicBezTo>
                    <a:pt x="138" y="3091"/>
                    <a:pt x="164" y="2998"/>
                    <a:pt x="184" y="2907"/>
                  </a:cubicBezTo>
                  <a:cubicBezTo>
                    <a:pt x="206" y="2806"/>
                    <a:pt x="216" y="2717"/>
                    <a:pt x="217" y="2637"/>
                  </a:cubicBezTo>
                  <a:cubicBezTo>
                    <a:pt x="217" y="2610"/>
                    <a:pt x="218" y="2582"/>
                    <a:pt x="219" y="2555"/>
                  </a:cubicBezTo>
                  <a:cubicBezTo>
                    <a:pt x="222" y="2475"/>
                    <a:pt x="231" y="2395"/>
                    <a:pt x="246" y="2317"/>
                  </a:cubicBezTo>
                  <a:cubicBezTo>
                    <a:pt x="261" y="2240"/>
                    <a:pt x="281" y="2163"/>
                    <a:pt x="307" y="2088"/>
                  </a:cubicBezTo>
                  <a:cubicBezTo>
                    <a:pt x="333" y="2015"/>
                    <a:pt x="365" y="1941"/>
                    <a:pt x="402" y="1869"/>
                  </a:cubicBezTo>
                  <a:cubicBezTo>
                    <a:pt x="438" y="1798"/>
                    <a:pt x="481" y="1727"/>
                    <a:pt x="528" y="1657"/>
                  </a:cubicBezTo>
                  <a:cubicBezTo>
                    <a:pt x="579" y="1583"/>
                    <a:pt x="627" y="1503"/>
                    <a:pt x="673" y="1425"/>
                  </a:cubicBezTo>
                  <a:cubicBezTo>
                    <a:pt x="749" y="1298"/>
                    <a:pt x="828" y="1166"/>
                    <a:pt x="920" y="1062"/>
                  </a:cubicBezTo>
                  <a:cubicBezTo>
                    <a:pt x="992" y="980"/>
                    <a:pt x="1050" y="919"/>
                    <a:pt x="1108" y="865"/>
                  </a:cubicBezTo>
                  <a:cubicBezTo>
                    <a:pt x="1181" y="797"/>
                    <a:pt x="1253" y="741"/>
                    <a:pt x="1327" y="694"/>
                  </a:cubicBezTo>
                  <a:cubicBezTo>
                    <a:pt x="1409" y="643"/>
                    <a:pt x="1503" y="595"/>
                    <a:pt x="1605" y="554"/>
                  </a:cubicBezTo>
                  <a:cubicBezTo>
                    <a:pt x="1620" y="548"/>
                    <a:pt x="1636" y="541"/>
                    <a:pt x="1650" y="536"/>
                  </a:cubicBezTo>
                  <a:cubicBezTo>
                    <a:pt x="1694" y="518"/>
                    <a:pt x="1735" y="502"/>
                    <a:pt x="1776" y="483"/>
                  </a:cubicBezTo>
                  <a:cubicBezTo>
                    <a:pt x="1807" y="468"/>
                    <a:pt x="1836" y="453"/>
                    <a:pt x="1863" y="437"/>
                  </a:cubicBezTo>
                  <a:cubicBezTo>
                    <a:pt x="1941" y="391"/>
                    <a:pt x="2015" y="330"/>
                    <a:pt x="2087" y="272"/>
                  </a:cubicBezTo>
                  <a:cubicBezTo>
                    <a:pt x="2178" y="199"/>
                    <a:pt x="2272" y="122"/>
                    <a:pt x="2375" y="73"/>
                  </a:cubicBezTo>
                  <a:cubicBezTo>
                    <a:pt x="2475" y="24"/>
                    <a:pt x="2586" y="0"/>
                    <a:pt x="2704" y="0"/>
                  </a:cubicBezTo>
                  <a:cubicBezTo>
                    <a:pt x="2707" y="0"/>
                    <a:pt x="2710" y="0"/>
                    <a:pt x="2713" y="0"/>
                  </a:cubicBezTo>
                  <a:cubicBezTo>
                    <a:pt x="2821" y="1"/>
                    <a:pt x="2937" y="22"/>
                    <a:pt x="3058" y="63"/>
                  </a:cubicBezTo>
                  <a:cubicBezTo>
                    <a:pt x="3233" y="121"/>
                    <a:pt x="3406" y="221"/>
                    <a:pt x="3573" y="318"/>
                  </a:cubicBezTo>
                  <a:cubicBezTo>
                    <a:pt x="3604" y="337"/>
                    <a:pt x="3633" y="354"/>
                    <a:pt x="3663" y="371"/>
                  </a:cubicBezTo>
                  <a:cubicBezTo>
                    <a:pt x="3687" y="384"/>
                    <a:pt x="3709" y="397"/>
                    <a:pt x="3731" y="408"/>
                  </a:cubicBezTo>
                  <a:cubicBezTo>
                    <a:pt x="3837" y="465"/>
                    <a:pt x="3937" y="505"/>
                    <a:pt x="4047" y="534"/>
                  </a:cubicBezTo>
                  <a:cubicBezTo>
                    <a:pt x="4138" y="559"/>
                    <a:pt x="4233" y="573"/>
                    <a:pt x="4339" y="587"/>
                  </a:cubicBezTo>
                  <a:cubicBezTo>
                    <a:pt x="4347" y="589"/>
                    <a:pt x="4347" y="589"/>
                    <a:pt x="4347" y="589"/>
                  </a:cubicBezTo>
                  <a:cubicBezTo>
                    <a:pt x="4386" y="594"/>
                    <a:pt x="4426" y="599"/>
                    <a:pt x="4465" y="605"/>
                  </a:cubicBezTo>
                  <a:cubicBezTo>
                    <a:pt x="4520" y="614"/>
                    <a:pt x="4567" y="624"/>
                    <a:pt x="4611" y="636"/>
                  </a:cubicBezTo>
                  <a:cubicBezTo>
                    <a:pt x="4718" y="667"/>
                    <a:pt x="4815" y="714"/>
                    <a:pt x="4893" y="773"/>
                  </a:cubicBezTo>
                  <a:cubicBezTo>
                    <a:pt x="4981" y="840"/>
                    <a:pt x="5042" y="921"/>
                    <a:pt x="5076" y="1014"/>
                  </a:cubicBezTo>
                  <a:cubicBezTo>
                    <a:pt x="5113" y="1115"/>
                    <a:pt x="5115" y="1229"/>
                    <a:pt x="5117" y="1340"/>
                  </a:cubicBezTo>
                  <a:cubicBezTo>
                    <a:pt x="5119" y="1414"/>
                    <a:pt x="5121" y="1491"/>
                    <a:pt x="5133" y="1562"/>
                  </a:cubicBezTo>
                  <a:cubicBezTo>
                    <a:pt x="5146" y="1642"/>
                    <a:pt x="5171" y="1706"/>
                    <a:pt x="5210" y="1758"/>
                  </a:cubicBezTo>
                  <a:cubicBezTo>
                    <a:pt x="5229" y="1784"/>
                    <a:pt x="5251" y="1807"/>
                    <a:pt x="5278" y="1828"/>
                  </a:cubicBezTo>
                  <a:cubicBezTo>
                    <a:pt x="5329" y="1870"/>
                    <a:pt x="5389" y="1902"/>
                    <a:pt x="5448" y="1932"/>
                  </a:cubicBezTo>
                  <a:cubicBezTo>
                    <a:pt x="5469" y="1943"/>
                    <a:pt x="5491" y="1954"/>
                    <a:pt x="5512" y="1966"/>
                  </a:cubicBezTo>
                  <a:cubicBezTo>
                    <a:pt x="5574" y="1999"/>
                    <a:pt x="5635" y="2040"/>
                    <a:pt x="5693" y="2085"/>
                  </a:cubicBezTo>
                  <a:cubicBezTo>
                    <a:pt x="5751" y="2131"/>
                    <a:pt x="5806" y="2182"/>
                    <a:pt x="5858" y="2236"/>
                  </a:cubicBezTo>
                  <a:cubicBezTo>
                    <a:pt x="5927" y="2309"/>
                    <a:pt x="5987" y="2386"/>
                    <a:pt x="6036" y="2466"/>
                  </a:cubicBezTo>
                  <a:cubicBezTo>
                    <a:pt x="6089" y="2551"/>
                    <a:pt x="6130" y="2640"/>
                    <a:pt x="6158" y="2728"/>
                  </a:cubicBezTo>
                  <a:cubicBezTo>
                    <a:pt x="6204" y="2880"/>
                    <a:pt x="6215" y="3046"/>
                    <a:pt x="6189" y="3208"/>
                  </a:cubicBezTo>
                  <a:cubicBezTo>
                    <a:pt x="6163" y="3368"/>
                    <a:pt x="6101" y="3521"/>
                    <a:pt x="6010" y="3650"/>
                  </a:cubicBezTo>
                  <a:cubicBezTo>
                    <a:pt x="5931" y="3763"/>
                    <a:pt x="5828" y="3863"/>
                    <a:pt x="5728" y="3959"/>
                  </a:cubicBezTo>
                  <a:cubicBezTo>
                    <a:pt x="5666" y="4019"/>
                    <a:pt x="5603" y="4080"/>
                    <a:pt x="5546" y="4143"/>
                  </a:cubicBezTo>
                  <a:cubicBezTo>
                    <a:pt x="5483" y="4214"/>
                    <a:pt x="5435" y="4280"/>
                    <a:pt x="5398" y="4346"/>
                  </a:cubicBezTo>
                  <a:cubicBezTo>
                    <a:pt x="5381" y="4377"/>
                    <a:pt x="5366" y="4409"/>
                    <a:pt x="5354" y="4440"/>
                  </a:cubicBezTo>
                  <a:cubicBezTo>
                    <a:pt x="5330" y="4503"/>
                    <a:pt x="5315" y="4569"/>
                    <a:pt x="5301" y="4632"/>
                  </a:cubicBezTo>
                  <a:cubicBezTo>
                    <a:pt x="5292" y="4674"/>
                    <a:pt x="5282" y="4718"/>
                    <a:pt x="5269" y="4761"/>
                  </a:cubicBezTo>
                  <a:cubicBezTo>
                    <a:pt x="5250" y="4825"/>
                    <a:pt x="5224" y="4891"/>
                    <a:pt x="5190" y="4955"/>
                  </a:cubicBezTo>
                  <a:cubicBezTo>
                    <a:pt x="5159" y="5014"/>
                    <a:pt x="5122" y="5075"/>
                    <a:pt x="5078" y="5135"/>
                  </a:cubicBezTo>
                  <a:cubicBezTo>
                    <a:pt x="5004" y="5238"/>
                    <a:pt x="4909" y="5344"/>
                    <a:pt x="4790" y="5458"/>
                  </a:cubicBezTo>
                  <a:cubicBezTo>
                    <a:pt x="4686" y="5558"/>
                    <a:pt x="4569" y="5660"/>
                    <a:pt x="4435" y="5768"/>
                  </a:cubicBezTo>
                  <a:cubicBezTo>
                    <a:pt x="4301" y="5875"/>
                    <a:pt x="4164" y="5977"/>
                    <a:pt x="4059" y="6054"/>
                  </a:cubicBezTo>
                  <a:cubicBezTo>
                    <a:pt x="3847" y="6210"/>
                    <a:pt x="3638" y="6357"/>
                    <a:pt x="3404" y="6452"/>
                  </a:cubicBezTo>
                  <a:cubicBezTo>
                    <a:pt x="3277" y="6503"/>
                    <a:pt x="3152" y="6534"/>
                    <a:pt x="3030" y="6543"/>
                  </a:cubicBezTo>
                  <a:cubicBezTo>
                    <a:pt x="3005" y="6545"/>
                    <a:pt x="2980" y="6546"/>
                    <a:pt x="2955" y="6546"/>
                  </a:cubicBezTo>
                  <a:cubicBezTo>
                    <a:pt x="2848" y="6546"/>
                    <a:pt x="2747" y="6528"/>
                    <a:pt x="2654" y="6492"/>
                  </a:cubicBezTo>
                  <a:moveTo>
                    <a:pt x="2375" y="73"/>
                  </a:moveTo>
                  <a:cubicBezTo>
                    <a:pt x="2272" y="123"/>
                    <a:pt x="2178" y="199"/>
                    <a:pt x="2087" y="273"/>
                  </a:cubicBezTo>
                  <a:cubicBezTo>
                    <a:pt x="2016" y="331"/>
                    <a:pt x="1941" y="391"/>
                    <a:pt x="1863" y="438"/>
                  </a:cubicBezTo>
                  <a:cubicBezTo>
                    <a:pt x="1837" y="454"/>
                    <a:pt x="1807" y="469"/>
                    <a:pt x="1777" y="483"/>
                  </a:cubicBezTo>
                  <a:cubicBezTo>
                    <a:pt x="1735" y="503"/>
                    <a:pt x="1694" y="519"/>
                    <a:pt x="1651" y="536"/>
                  </a:cubicBezTo>
                  <a:cubicBezTo>
                    <a:pt x="1636" y="542"/>
                    <a:pt x="1621" y="548"/>
                    <a:pt x="1606" y="554"/>
                  </a:cubicBezTo>
                  <a:cubicBezTo>
                    <a:pt x="1503" y="596"/>
                    <a:pt x="1410" y="643"/>
                    <a:pt x="1327" y="695"/>
                  </a:cubicBezTo>
                  <a:cubicBezTo>
                    <a:pt x="1253" y="741"/>
                    <a:pt x="1182" y="797"/>
                    <a:pt x="1108" y="866"/>
                  </a:cubicBezTo>
                  <a:cubicBezTo>
                    <a:pt x="1050" y="920"/>
                    <a:pt x="992" y="980"/>
                    <a:pt x="920" y="1062"/>
                  </a:cubicBezTo>
                  <a:cubicBezTo>
                    <a:pt x="829" y="1166"/>
                    <a:pt x="750" y="1298"/>
                    <a:pt x="674" y="1426"/>
                  </a:cubicBezTo>
                  <a:cubicBezTo>
                    <a:pt x="628" y="1503"/>
                    <a:pt x="580" y="1584"/>
                    <a:pt x="529" y="1658"/>
                  </a:cubicBezTo>
                  <a:cubicBezTo>
                    <a:pt x="481" y="1727"/>
                    <a:pt x="439" y="1798"/>
                    <a:pt x="402" y="1869"/>
                  </a:cubicBezTo>
                  <a:cubicBezTo>
                    <a:pt x="365" y="1941"/>
                    <a:pt x="334" y="2015"/>
                    <a:pt x="308" y="2089"/>
                  </a:cubicBezTo>
                  <a:cubicBezTo>
                    <a:pt x="282" y="2163"/>
                    <a:pt x="261" y="2240"/>
                    <a:pt x="247" y="2317"/>
                  </a:cubicBezTo>
                  <a:cubicBezTo>
                    <a:pt x="232" y="2395"/>
                    <a:pt x="223" y="2475"/>
                    <a:pt x="220" y="2555"/>
                  </a:cubicBezTo>
                  <a:cubicBezTo>
                    <a:pt x="218" y="2582"/>
                    <a:pt x="218" y="2610"/>
                    <a:pt x="218" y="2637"/>
                  </a:cubicBezTo>
                  <a:cubicBezTo>
                    <a:pt x="217" y="2717"/>
                    <a:pt x="206" y="2806"/>
                    <a:pt x="185" y="2907"/>
                  </a:cubicBezTo>
                  <a:cubicBezTo>
                    <a:pt x="165" y="2998"/>
                    <a:pt x="139" y="3091"/>
                    <a:pt x="113" y="3181"/>
                  </a:cubicBezTo>
                  <a:cubicBezTo>
                    <a:pt x="67" y="3346"/>
                    <a:pt x="18" y="3516"/>
                    <a:pt x="7" y="3687"/>
                  </a:cubicBezTo>
                  <a:cubicBezTo>
                    <a:pt x="1" y="3770"/>
                    <a:pt x="1" y="3854"/>
                    <a:pt x="6" y="3935"/>
                  </a:cubicBezTo>
                  <a:cubicBezTo>
                    <a:pt x="11" y="4020"/>
                    <a:pt x="21" y="4104"/>
                    <a:pt x="38" y="4183"/>
                  </a:cubicBezTo>
                  <a:cubicBezTo>
                    <a:pt x="75" y="4362"/>
                    <a:pt x="131" y="4510"/>
                    <a:pt x="209" y="4635"/>
                  </a:cubicBezTo>
                  <a:cubicBezTo>
                    <a:pt x="253" y="4706"/>
                    <a:pt x="306" y="4770"/>
                    <a:pt x="365" y="4827"/>
                  </a:cubicBezTo>
                  <a:cubicBezTo>
                    <a:pt x="448" y="4907"/>
                    <a:pt x="551" y="4979"/>
                    <a:pt x="679" y="5047"/>
                  </a:cubicBezTo>
                  <a:cubicBezTo>
                    <a:pt x="793" y="5107"/>
                    <a:pt x="915" y="5159"/>
                    <a:pt x="1034" y="5209"/>
                  </a:cubicBezTo>
                  <a:cubicBezTo>
                    <a:pt x="1090" y="5233"/>
                    <a:pt x="1148" y="5257"/>
                    <a:pt x="1204" y="5282"/>
                  </a:cubicBezTo>
                  <a:cubicBezTo>
                    <a:pt x="1323" y="5336"/>
                    <a:pt x="1424" y="5390"/>
                    <a:pt x="1513" y="5449"/>
                  </a:cubicBezTo>
                  <a:cubicBezTo>
                    <a:pt x="1652" y="5540"/>
                    <a:pt x="1786" y="5658"/>
                    <a:pt x="1912" y="5799"/>
                  </a:cubicBezTo>
                  <a:cubicBezTo>
                    <a:pt x="1964" y="5857"/>
                    <a:pt x="2015" y="5920"/>
                    <a:pt x="2065" y="5980"/>
                  </a:cubicBezTo>
                  <a:cubicBezTo>
                    <a:pt x="2074" y="5992"/>
                    <a:pt x="2074" y="5992"/>
                    <a:pt x="2074" y="5992"/>
                  </a:cubicBezTo>
                  <a:cubicBezTo>
                    <a:pt x="2159" y="6095"/>
                    <a:pt x="2243" y="6196"/>
                    <a:pt x="2337" y="6284"/>
                  </a:cubicBezTo>
                  <a:cubicBezTo>
                    <a:pt x="2443" y="6382"/>
                    <a:pt x="2547" y="6450"/>
                    <a:pt x="2654" y="6492"/>
                  </a:cubicBezTo>
                  <a:cubicBezTo>
                    <a:pt x="2769" y="6535"/>
                    <a:pt x="2895" y="6552"/>
                    <a:pt x="3030" y="6542"/>
                  </a:cubicBezTo>
                  <a:cubicBezTo>
                    <a:pt x="3151" y="6533"/>
                    <a:pt x="3277" y="6502"/>
                    <a:pt x="3403" y="6451"/>
                  </a:cubicBezTo>
                  <a:cubicBezTo>
                    <a:pt x="3637" y="6357"/>
                    <a:pt x="3847" y="6209"/>
                    <a:pt x="4058" y="6054"/>
                  </a:cubicBezTo>
                  <a:cubicBezTo>
                    <a:pt x="4163" y="5977"/>
                    <a:pt x="4301" y="5874"/>
                    <a:pt x="4434" y="5767"/>
                  </a:cubicBezTo>
                  <a:cubicBezTo>
                    <a:pt x="4569" y="5659"/>
                    <a:pt x="4685" y="5558"/>
                    <a:pt x="4790" y="5457"/>
                  </a:cubicBezTo>
                  <a:cubicBezTo>
                    <a:pt x="4909" y="5343"/>
                    <a:pt x="5003" y="5237"/>
                    <a:pt x="5077" y="5135"/>
                  </a:cubicBezTo>
                  <a:cubicBezTo>
                    <a:pt x="5121" y="5074"/>
                    <a:pt x="5159" y="5014"/>
                    <a:pt x="5190" y="4954"/>
                  </a:cubicBezTo>
                  <a:cubicBezTo>
                    <a:pt x="5223" y="4890"/>
                    <a:pt x="5250" y="4825"/>
                    <a:pt x="5269" y="4761"/>
                  </a:cubicBezTo>
                  <a:cubicBezTo>
                    <a:pt x="5281" y="4718"/>
                    <a:pt x="5291" y="4674"/>
                    <a:pt x="5300" y="4632"/>
                  </a:cubicBezTo>
                  <a:cubicBezTo>
                    <a:pt x="5315" y="4568"/>
                    <a:pt x="5329" y="4503"/>
                    <a:pt x="5353" y="4440"/>
                  </a:cubicBezTo>
                  <a:cubicBezTo>
                    <a:pt x="5366" y="4408"/>
                    <a:pt x="5381" y="4376"/>
                    <a:pt x="5398" y="4345"/>
                  </a:cubicBezTo>
                  <a:cubicBezTo>
                    <a:pt x="5434" y="4280"/>
                    <a:pt x="5482" y="4214"/>
                    <a:pt x="5546" y="4143"/>
                  </a:cubicBezTo>
                  <a:cubicBezTo>
                    <a:pt x="5603" y="4079"/>
                    <a:pt x="5666" y="4018"/>
                    <a:pt x="5727" y="3959"/>
                  </a:cubicBezTo>
                  <a:cubicBezTo>
                    <a:pt x="5827" y="3862"/>
                    <a:pt x="5930" y="3762"/>
                    <a:pt x="6010" y="3649"/>
                  </a:cubicBezTo>
                  <a:cubicBezTo>
                    <a:pt x="6100" y="3521"/>
                    <a:pt x="6162" y="3368"/>
                    <a:pt x="6188" y="3208"/>
                  </a:cubicBezTo>
                  <a:cubicBezTo>
                    <a:pt x="6214" y="3046"/>
                    <a:pt x="6204" y="2880"/>
                    <a:pt x="6157" y="2729"/>
                  </a:cubicBezTo>
                  <a:cubicBezTo>
                    <a:pt x="6129" y="2640"/>
                    <a:pt x="6089" y="2552"/>
                    <a:pt x="6036" y="2466"/>
                  </a:cubicBezTo>
                  <a:cubicBezTo>
                    <a:pt x="5986" y="2387"/>
                    <a:pt x="5927" y="2310"/>
                    <a:pt x="5858" y="2237"/>
                  </a:cubicBezTo>
                  <a:cubicBezTo>
                    <a:pt x="5806" y="2182"/>
                    <a:pt x="5750" y="2131"/>
                    <a:pt x="5693" y="2086"/>
                  </a:cubicBezTo>
                  <a:cubicBezTo>
                    <a:pt x="5634" y="2040"/>
                    <a:pt x="5573" y="2000"/>
                    <a:pt x="5511" y="1966"/>
                  </a:cubicBezTo>
                  <a:cubicBezTo>
                    <a:pt x="5491" y="1955"/>
                    <a:pt x="5469" y="1944"/>
                    <a:pt x="5448" y="1933"/>
                  </a:cubicBezTo>
                  <a:cubicBezTo>
                    <a:pt x="5389" y="1902"/>
                    <a:pt x="5328" y="1871"/>
                    <a:pt x="5277" y="1829"/>
                  </a:cubicBezTo>
                  <a:cubicBezTo>
                    <a:pt x="5251" y="1807"/>
                    <a:pt x="5229" y="1784"/>
                    <a:pt x="5210" y="1759"/>
                  </a:cubicBezTo>
                  <a:cubicBezTo>
                    <a:pt x="5171" y="1706"/>
                    <a:pt x="5145" y="1642"/>
                    <a:pt x="5132" y="1562"/>
                  </a:cubicBezTo>
                  <a:cubicBezTo>
                    <a:pt x="5120" y="1491"/>
                    <a:pt x="5118" y="1414"/>
                    <a:pt x="5117" y="1340"/>
                  </a:cubicBezTo>
                  <a:cubicBezTo>
                    <a:pt x="5114" y="1229"/>
                    <a:pt x="5112" y="1115"/>
                    <a:pt x="5075" y="1014"/>
                  </a:cubicBezTo>
                  <a:cubicBezTo>
                    <a:pt x="5042" y="921"/>
                    <a:pt x="4980" y="840"/>
                    <a:pt x="4892" y="773"/>
                  </a:cubicBezTo>
                  <a:cubicBezTo>
                    <a:pt x="4815" y="715"/>
                    <a:pt x="4718" y="668"/>
                    <a:pt x="4611" y="637"/>
                  </a:cubicBezTo>
                  <a:cubicBezTo>
                    <a:pt x="4567" y="625"/>
                    <a:pt x="4519" y="615"/>
                    <a:pt x="4465" y="606"/>
                  </a:cubicBezTo>
                  <a:cubicBezTo>
                    <a:pt x="4426" y="600"/>
                    <a:pt x="4386" y="594"/>
                    <a:pt x="4346" y="589"/>
                  </a:cubicBezTo>
                  <a:cubicBezTo>
                    <a:pt x="4339" y="588"/>
                    <a:pt x="4339" y="588"/>
                    <a:pt x="4339" y="588"/>
                  </a:cubicBezTo>
                  <a:cubicBezTo>
                    <a:pt x="4233" y="574"/>
                    <a:pt x="4137" y="560"/>
                    <a:pt x="4047" y="535"/>
                  </a:cubicBezTo>
                  <a:cubicBezTo>
                    <a:pt x="3937" y="505"/>
                    <a:pt x="3836" y="465"/>
                    <a:pt x="3730" y="409"/>
                  </a:cubicBezTo>
                  <a:cubicBezTo>
                    <a:pt x="3708" y="397"/>
                    <a:pt x="3686" y="385"/>
                    <a:pt x="3663" y="372"/>
                  </a:cubicBezTo>
                  <a:cubicBezTo>
                    <a:pt x="3633" y="355"/>
                    <a:pt x="3603" y="337"/>
                    <a:pt x="3572" y="319"/>
                  </a:cubicBezTo>
                  <a:cubicBezTo>
                    <a:pt x="3405" y="222"/>
                    <a:pt x="3233" y="121"/>
                    <a:pt x="3058" y="63"/>
                  </a:cubicBezTo>
                  <a:cubicBezTo>
                    <a:pt x="2937" y="23"/>
                    <a:pt x="2821" y="2"/>
                    <a:pt x="2713" y="1"/>
                  </a:cubicBezTo>
                  <a:cubicBezTo>
                    <a:pt x="2710" y="1"/>
                    <a:pt x="2707" y="1"/>
                    <a:pt x="2705" y="1"/>
                  </a:cubicBezTo>
                  <a:cubicBezTo>
                    <a:pt x="2586" y="1"/>
                    <a:pt x="2476" y="25"/>
                    <a:pt x="2375" y="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78" name="Freeform 65">
              <a:extLst>
                <a:ext uri="{FF2B5EF4-FFF2-40B4-BE49-F238E27FC236}">
                  <a16:creationId xmlns:a16="http://schemas.microsoft.com/office/drawing/2014/main" id="{EF52A904-1023-42E5-BCDC-353C2CC3AB53}"/>
                </a:ext>
              </a:extLst>
            </p:cNvPr>
            <p:cNvSpPr>
              <a:spLocks noEditPoints="1"/>
            </p:cNvSpPr>
            <p:nvPr/>
          </p:nvSpPr>
          <p:spPr bwMode="auto">
            <a:xfrm>
              <a:off x="3414" y="-296"/>
              <a:ext cx="4660" cy="4893"/>
            </a:xfrm>
            <a:custGeom>
              <a:avLst/>
              <a:gdLst>
                <a:gd name="T0" fmla="*/ 2091 w 6296"/>
                <a:gd name="T1" fmla="*/ 6043 h 6611"/>
                <a:gd name="T2" fmla="*/ 1525 w 6296"/>
                <a:gd name="T3" fmla="*/ 5501 h 6611"/>
                <a:gd name="T4" fmla="*/ 682 w 6296"/>
                <a:gd name="T5" fmla="*/ 5095 h 6611"/>
                <a:gd name="T6" fmla="*/ 113 w 6296"/>
                <a:gd name="T7" fmla="*/ 4487 h 6611"/>
                <a:gd name="T8" fmla="*/ 5 w 6296"/>
                <a:gd name="T9" fmla="*/ 3763 h 6611"/>
                <a:gd name="T10" fmla="*/ 217 w 6296"/>
                <a:gd name="T11" fmla="*/ 2668 h 6611"/>
                <a:gd name="T12" fmla="*/ 303 w 6296"/>
                <a:gd name="T13" fmla="*/ 2093 h 6611"/>
                <a:gd name="T14" fmla="*/ 631 w 6296"/>
                <a:gd name="T15" fmla="*/ 1486 h 6611"/>
                <a:gd name="T16" fmla="*/ 1649 w 6296"/>
                <a:gd name="T17" fmla="*/ 563 h 6611"/>
                <a:gd name="T18" fmla="*/ 1908 w 6296"/>
                <a:gd name="T19" fmla="*/ 435 h 6611"/>
                <a:gd name="T20" fmla="*/ 2772 w 6296"/>
                <a:gd name="T21" fmla="*/ 6 h 6611"/>
                <a:gd name="T22" fmla="*/ 3730 w 6296"/>
                <a:gd name="T23" fmla="*/ 392 h 6611"/>
                <a:gd name="T24" fmla="*/ 4389 w 6296"/>
                <a:gd name="T25" fmla="*/ 587 h 6611"/>
                <a:gd name="T26" fmla="*/ 4691 w 6296"/>
                <a:gd name="T27" fmla="*/ 648 h 6611"/>
                <a:gd name="T28" fmla="*/ 5180 w 6296"/>
                <a:gd name="T29" fmla="*/ 1361 h 6611"/>
                <a:gd name="T30" fmla="*/ 5342 w 6296"/>
                <a:gd name="T31" fmla="*/ 1855 h 6611"/>
                <a:gd name="T32" fmla="*/ 5772 w 6296"/>
                <a:gd name="T33" fmla="*/ 2097 h 6611"/>
                <a:gd name="T34" fmla="*/ 6268 w 6296"/>
                <a:gd name="T35" fmla="*/ 3222 h 6611"/>
                <a:gd name="T36" fmla="*/ 5604 w 6296"/>
                <a:gd name="T37" fmla="*/ 4160 h 6611"/>
                <a:gd name="T38" fmla="*/ 5358 w 6296"/>
                <a:gd name="T39" fmla="*/ 4665 h 6611"/>
                <a:gd name="T40" fmla="*/ 5142 w 6296"/>
                <a:gd name="T41" fmla="*/ 5181 h 6611"/>
                <a:gd name="T42" fmla="*/ 3436 w 6296"/>
                <a:gd name="T43" fmla="*/ 6516 h 6611"/>
                <a:gd name="T44" fmla="*/ 2672 w 6296"/>
                <a:gd name="T45" fmla="*/ 6547 h 6611"/>
                <a:gd name="T46" fmla="*/ 1908 w 6296"/>
                <a:gd name="T47" fmla="*/ 436 h 6611"/>
                <a:gd name="T48" fmla="*/ 1650 w 6296"/>
                <a:gd name="T49" fmla="*/ 564 h 6611"/>
                <a:gd name="T50" fmla="*/ 631 w 6296"/>
                <a:gd name="T51" fmla="*/ 1487 h 6611"/>
                <a:gd name="T52" fmla="*/ 304 w 6296"/>
                <a:gd name="T53" fmla="*/ 2093 h 6611"/>
                <a:gd name="T54" fmla="*/ 218 w 6296"/>
                <a:gd name="T55" fmla="*/ 2668 h 6611"/>
                <a:gd name="T56" fmla="*/ 6 w 6296"/>
                <a:gd name="T57" fmla="*/ 3763 h 6611"/>
                <a:gd name="T58" fmla="*/ 114 w 6296"/>
                <a:gd name="T59" fmla="*/ 4486 h 6611"/>
                <a:gd name="T60" fmla="*/ 682 w 6296"/>
                <a:gd name="T61" fmla="*/ 5095 h 6611"/>
                <a:gd name="T62" fmla="*/ 1525 w 6296"/>
                <a:gd name="T63" fmla="*/ 5500 h 6611"/>
                <a:gd name="T64" fmla="*/ 2091 w 6296"/>
                <a:gd name="T65" fmla="*/ 6043 h 6611"/>
                <a:gd name="T66" fmla="*/ 3055 w 6296"/>
                <a:gd name="T67" fmla="*/ 6603 h 6611"/>
                <a:gd name="T68" fmla="*/ 4852 w 6296"/>
                <a:gd name="T69" fmla="*/ 5511 h 6611"/>
                <a:gd name="T70" fmla="*/ 5328 w 6296"/>
                <a:gd name="T71" fmla="*/ 4796 h 6611"/>
                <a:gd name="T72" fmla="*/ 5450 w 6296"/>
                <a:gd name="T73" fmla="*/ 4369 h 6611"/>
                <a:gd name="T74" fmla="*/ 6080 w 6296"/>
                <a:gd name="T75" fmla="*/ 3668 h 6611"/>
                <a:gd name="T76" fmla="*/ 5940 w 6296"/>
                <a:gd name="T77" fmla="*/ 2245 h 6611"/>
                <a:gd name="T78" fmla="*/ 5518 w 6296"/>
                <a:gd name="T79" fmla="*/ 1952 h 6611"/>
                <a:gd name="T80" fmla="*/ 5191 w 6296"/>
                <a:gd name="T81" fmla="*/ 1588 h 6611"/>
                <a:gd name="T82" fmla="*/ 4970 w 6296"/>
                <a:gd name="T83" fmla="*/ 794 h 6611"/>
                <a:gd name="T84" fmla="*/ 4419 w 6296"/>
                <a:gd name="T85" fmla="*/ 592 h 6611"/>
                <a:gd name="T86" fmla="*/ 3800 w 6296"/>
                <a:gd name="T87" fmla="*/ 428 h 6611"/>
                <a:gd name="T88" fmla="*/ 3123 w 6296"/>
                <a:gd name="T89" fmla="*/ 84 h 6611"/>
                <a:gd name="T90" fmla="*/ 2425 w 6296"/>
                <a:gd name="T91" fmla="*/ 68 h 6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96" h="6611">
                  <a:moveTo>
                    <a:pt x="2672" y="6547"/>
                  </a:moveTo>
                  <a:cubicBezTo>
                    <a:pt x="2564" y="6504"/>
                    <a:pt x="2461" y="6435"/>
                    <a:pt x="2355" y="6336"/>
                  </a:cubicBezTo>
                  <a:cubicBezTo>
                    <a:pt x="2262" y="6249"/>
                    <a:pt x="2181" y="6152"/>
                    <a:pt x="2091" y="6043"/>
                  </a:cubicBezTo>
                  <a:cubicBezTo>
                    <a:pt x="2086" y="6038"/>
                    <a:pt x="2086" y="6038"/>
                    <a:pt x="2086" y="6038"/>
                  </a:cubicBezTo>
                  <a:cubicBezTo>
                    <a:pt x="2035" y="5975"/>
                    <a:pt x="1982" y="5911"/>
                    <a:pt x="1927" y="5851"/>
                  </a:cubicBezTo>
                  <a:cubicBezTo>
                    <a:pt x="1802" y="5712"/>
                    <a:pt x="1666" y="5594"/>
                    <a:pt x="1525" y="5501"/>
                  </a:cubicBezTo>
                  <a:cubicBezTo>
                    <a:pt x="1434" y="5441"/>
                    <a:pt x="1332" y="5386"/>
                    <a:pt x="1216" y="5332"/>
                  </a:cubicBezTo>
                  <a:cubicBezTo>
                    <a:pt x="1152" y="5304"/>
                    <a:pt x="1086" y="5276"/>
                    <a:pt x="1022" y="5249"/>
                  </a:cubicBezTo>
                  <a:cubicBezTo>
                    <a:pt x="908" y="5202"/>
                    <a:pt x="791" y="5153"/>
                    <a:pt x="682" y="5095"/>
                  </a:cubicBezTo>
                  <a:cubicBezTo>
                    <a:pt x="560" y="5031"/>
                    <a:pt x="461" y="4964"/>
                    <a:pt x="380" y="4889"/>
                  </a:cubicBezTo>
                  <a:cubicBezTo>
                    <a:pt x="321" y="4833"/>
                    <a:pt x="267" y="4770"/>
                    <a:pt x="222" y="4700"/>
                  </a:cubicBezTo>
                  <a:cubicBezTo>
                    <a:pt x="180" y="4636"/>
                    <a:pt x="143" y="4564"/>
                    <a:pt x="113" y="4487"/>
                  </a:cubicBezTo>
                  <a:cubicBezTo>
                    <a:pt x="85" y="4416"/>
                    <a:pt x="61" y="4338"/>
                    <a:pt x="43" y="4255"/>
                  </a:cubicBezTo>
                  <a:cubicBezTo>
                    <a:pt x="25" y="4176"/>
                    <a:pt x="13" y="4094"/>
                    <a:pt x="7" y="4010"/>
                  </a:cubicBezTo>
                  <a:cubicBezTo>
                    <a:pt x="1" y="3929"/>
                    <a:pt x="0" y="3846"/>
                    <a:pt x="5" y="3763"/>
                  </a:cubicBezTo>
                  <a:cubicBezTo>
                    <a:pt x="15" y="3584"/>
                    <a:pt x="64" y="3407"/>
                    <a:pt x="112" y="3236"/>
                  </a:cubicBezTo>
                  <a:cubicBezTo>
                    <a:pt x="138" y="3142"/>
                    <a:pt x="166" y="3045"/>
                    <a:pt x="185" y="2951"/>
                  </a:cubicBezTo>
                  <a:cubicBezTo>
                    <a:pt x="207" y="2845"/>
                    <a:pt x="218" y="2752"/>
                    <a:pt x="217" y="2668"/>
                  </a:cubicBezTo>
                  <a:cubicBezTo>
                    <a:pt x="217" y="2640"/>
                    <a:pt x="217" y="2611"/>
                    <a:pt x="218" y="2583"/>
                  </a:cubicBezTo>
                  <a:cubicBezTo>
                    <a:pt x="220" y="2498"/>
                    <a:pt x="229" y="2414"/>
                    <a:pt x="243" y="2333"/>
                  </a:cubicBezTo>
                  <a:cubicBezTo>
                    <a:pt x="257" y="2252"/>
                    <a:pt x="277" y="2171"/>
                    <a:pt x="303" y="2093"/>
                  </a:cubicBezTo>
                  <a:cubicBezTo>
                    <a:pt x="329" y="2015"/>
                    <a:pt x="361" y="1937"/>
                    <a:pt x="398" y="1862"/>
                  </a:cubicBezTo>
                  <a:cubicBezTo>
                    <a:pt x="436" y="1787"/>
                    <a:pt x="480" y="1713"/>
                    <a:pt x="529" y="1640"/>
                  </a:cubicBezTo>
                  <a:cubicBezTo>
                    <a:pt x="563" y="1590"/>
                    <a:pt x="598" y="1537"/>
                    <a:pt x="631" y="1486"/>
                  </a:cubicBezTo>
                  <a:cubicBezTo>
                    <a:pt x="728" y="1337"/>
                    <a:pt x="829" y="1182"/>
                    <a:pt x="947" y="1059"/>
                  </a:cubicBezTo>
                  <a:cubicBezTo>
                    <a:pt x="1052" y="950"/>
                    <a:pt x="1194" y="812"/>
                    <a:pt x="1369" y="706"/>
                  </a:cubicBezTo>
                  <a:cubicBezTo>
                    <a:pt x="1448" y="658"/>
                    <a:pt x="1540" y="611"/>
                    <a:pt x="1649" y="563"/>
                  </a:cubicBezTo>
                  <a:cubicBezTo>
                    <a:pt x="1658" y="560"/>
                    <a:pt x="1667" y="556"/>
                    <a:pt x="1675" y="552"/>
                  </a:cubicBezTo>
                  <a:cubicBezTo>
                    <a:pt x="1726" y="530"/>
                    <a:pt x="1774" y="509"/>
                    <a:pt x="1821" y="485"/>
                  </a:cubicBezTo>
                  <a:cubicBezTo>
                    <a:pt x="1853" y="469"/>
                    <a:pt x="1881" y="453"/>
                    <a:pt x="1908" y="435"/>
                  </a:cubicBezTo>
                  <a:cubicBezTo>
                    <a:pt x="1980" y="390"/>
                    <a:pt x="2048" y="334"/>
                    <a:pt x="2115" y="280"/>
                  </a:cubicBezTo>
                  <a:cubicBezTo>
                    <a:pt x="2211" y="200"/>
                    <a:pt x="2312" y="118"/>
                    <a:pt x="2425" y="67"/>
                  </a:cubicBezTo>
                  <a:cubicBezTo>
                    <a:pt x="2529" y="20"/>
                    <a:pt x="2646" y="0"/>
                    <a:pt x="2772" y="6"/>
                  </a:cubicBezTo>
                  <a:cubicBezTo>
                    <a:pt x="2881" y="12"/>
                    <a:pt x="2999" y="38"/>
                    <a:pt x="3123" y="83"/>
                  </a:cubicBezTo>
                  <a:cubicBezTo>
                    <a:pt x="3270" y="138"/>
                    <a:pt x="3416" y="219"/>
                    <a:pt x="3558" y="298"/>
                  </a:cubicBezTo>
                  <a:cubicBezTo>
                    <a:pt x="3615" y="330"/>
                    <a:pt x="3673" y="362"/>
                    <a:pt x="3730" y="392"/>
                  </a:cubicBezTo>
                  <a:cubicBezTo>
                    <a:pt x="3755" y="405"/>
                    <a:pt x="3778" y="417"/>
                    <a:pt x="3800" y="427"/>
                  </a:cubicBezTo>
                  <a:cubicBezTo>
                    <a:pt x="3903" y="476"/>
                    <a:pt x="4007" y="512"/>
                    <a:pt x="4127" y="540"/>
                  </a:cubicBezTo>
                  <a:cubicBezTo>
                    <a:pt x="4212" y="561"/>
                    <a:pt x="4302" y="574"/>
                    <a:pt x="4389" y="587"/>
                  </a:cubicBezTo>
                  <a:cubicBezTo>
                    <a:pt x="4399" y="589"/>
                    <a:pt x="4409" y="590"/>
                    <a:pt x="4419" y="592"/>
                  </a:cubicBezTo>
                  <a:cubicBezTo>
                    <a:pt x="4460" y="598"/>
                    <a:pt x="4503" y="604"/>
                    <a:pt x="4546" y="612"/>
                  </a:cubicBezTo>
                  <a:cubicBezTo>
                    <a:pt x="4599" y="622"/>
                    <a:pt x="4647" y="634"/>
                    <a:pt x="4691" y="648"/>
                  </a:cubicBezTo>
                  <a:cubicBezTo>
                    <a:pt x="4799" y="682"/>
                    <a:pt x="4895" y="732"/>
                    <a:pt x="4971" y="794"/>
                  </a:cubicBezTo>
                  <a:cubicBezTo>
                    <a:pt x="5057" y="864"/>
                    <a:pt x="5117" y="947"/>
                    <a:pt x="5148" y="1042"/>
                  </a:cubicBezTo>
                  <a:cubicBezTo>
                    <a:pt x="5180" y="1141"/>
                    <a:pt x="5180" y="1253"/>
                    <a:pt x="5180" y="1361"/>
                  </a:cubicBezTo>
                  <a:cubicBezTo>
                    <a:pt x="5180" y="1437"/>
                    <a:pt x="5180" y="1516"/>
                    <a:pt x="5192" y="1588"/>
                  </a:cubicBezTo>
                  <a:cubicBezTo>
                    <a:pt x="5205" y="1669"/>
                    <a:pt x="5231" y="1734"/>
                    <a:pt x="5272" y="1787"/>
                  </a:cubicBezTo>
                  <a:cubicBezTo>
                    <a:pt x="5292" y="1812"/>
                    <a:pt x="5315" y="1834"/>
                    <a:pt x="5342" y="1855"/>
                  </a:cubicBezTo>
                  <a:cubicBezTo>
                    <a:pt x="5395" y="1895"/>
                    <a:pt x="5457" y="1923"/>
                    <a:pt x="5518" y="1951"/>
                  </a:cubicBezTo>
                  <a:cubicBezTo>
                    <a:pt x="5540" y="1961"/>
                    <a:pt x="5563" y="1972"/>
                    <a:pt x="5585" y="1983"/>
                  </a:cubicBezTo>
                  <a:cubicBezTo>
                    <a:pt x="5649" y="2014"/>
                    <a:pt x="5712" y="2053"/>
                    <a:pt x="5772" y="2097"/>
                  </a:cubicBezTo>
                  <a:cubicBezTo>
                    <a:pt x="5831" y="2141"/>
                    <a:pt x="5888" y="2191"/>
                    <a:pt x="5941" y="2245"/>
                  </a:cubicBezTo>
                  <a:cubicBezTo>
                    <a:pt x="6084" y="2392"/>
                    <a:pt x="6187" y="2561"/>
                    <a:pt x="6240" y="2735"/>
                  </a:cubicBezTo>
                  <a:cubicBezTo>
                    <a:pt x="6286" y="2889"/>
                    <a:pt x="6296" y="3058"/>
                    <a:pt x="6268" y="3222"/>
                  </a:cubicBezTo>
                  <a:cubicBezTo>
                    <a:pt x="6239" y="3385"/>
                    <a:pt x="6175" y="3539"/>
                    <a:pt x="6080" y="3669"/>
                  </a:cubicBezTo>
                  <a:cubicBezTo>
                    <a:pt x="5999" y="3780"/>
                    <a:pt x="5895" y="3877"/>
                    <a:pt x="5795" y="3972"/>
                  </a:cubicBezTo>
                  <a:cubicBezTo>
                    <a:pt x="5730" y="4032"/>
                    <a:pt x="5664" y="4095"/>
                    <a:pt x="5604" y="4160"/>
                  </a:cubicBezTo>
                  <a:cubicBezTo>
                    <a:pt x="5538" y="4233"/>
                    <a:pt x="5488" y="4301"/>
                    <a:pt x="5451" y="4369"/>
                  </a:cubicBezTo>
                  <a:cubicBezTo>
                    <a:pt x="5434" y="4401"/>
                    <a:pt x="5419" y="4434"/>
                    <a:pt x="5407" y="4466"/>
                  </a:cubicBezTo>
                  <a:cubicBezTo>
                    <a:pt x="5384" y="4531"/>
                    <a:pt x="5370" y="4599"/>
                    <a:pt x="5358" y="4665"/>
                  </a:cubicBezTo>
                  <a:cubicBezTo>
                    <a:pt x="5349" y="4708"/>
                    <a:pt x="5340" y="4753"/>
                    <a:pt x="5329" y="4796"/>
                  </a:cubicBezTo>
                  <a:cubicBezTo>
                    <a:pt x="5311" y="4862"/>
                    <a:pt x="5286" y="4930"/>
                    <a:pt x="5253" y="4996"/>
                  </a:cubicBezTo>
                  <a:cubicBezTo>
                    <a:pt x="5223" y="5057"/>
                    <a:pt x="5185" y="5119"/>
                    <a:pt x="5142" y="5181"/>
                  </a:cubicBezTo>
                  <a:cubicBezTo>
                    <a:pt x="5067" y="5287"/>
                    <a:pt x="4972" y="5396"/>
                    <a:pt x="4852" y="5512"/>
                  </a:cubicBezTo>
                  <a:cubicBezTo>
                    <a:pt x="4635" y="5722"/>
                    <a:pt x="4397" y="5905"/>
                    <a:pt x="4107" y="6116"/>
                  </a:cubicBezTo>
                  <a:cubicBezTo>
                    <a:pt x="3890" y="6273"/>
                    <a:pt x="3676" y="6422"/>
                    <a:pt x="3436" y="6516"/>
                  </a:cubicBezTo>
                  <a:cubicBezTo>
                    <a:pt x="3307" y="6566"/>
                    <a:pt x="3179" y="6596"/>
                    <a:pt x="3055" y="6603"/>
                  </a:cubicBezTo>
                  <a:cubicBezTo>
                    <a:pt x="3033" y="6605"/>
                    <a:pt x="3012" y="6605"/>
                    <a:pt x="2991" y="6605"/>
                  </a:cubicBezTo>
                  <a:cubicBezTo>
                    <a:pt x="2877" y="6605"/>
                    <a:pt x="2770" y="6586"/>
                    <a:pt x="2672" y="6547"/>
                  </a:cubicBezTo>
                  <a:moveTo>
                    <a:pt x="2425" y="68"/>
                  </a:moveTo>
                  <a:cubicBezTo>
                    <a:pt x="2312" y="119"/>
                    <a:pt x="2212" y="201"/>
                    <a:pt x="2115" y="280"/>
                  </a:cubicBezTo>
                  <a:cubicBezTo>
                    <a:pt x="2049" y="335"/>
                    <a:pt x="1980" y="391"/>
                    <a:pt x="1908" y="436"/>
                  </a:cubicBezTo>
                  <a:cubicBezTo>
                    <a:pt x="1881" y="453"/>
                    <a:pt x="1853" y="469"/>
                    <a:pt x="1822" y="485"/>
                  </a:cubicBezTo>
                  <a:cubicBezTo>
                    <a:pt x="1774" y="510"/>
                    <a:pt x="1726" y="531"/>
                    <a:pt x="1676" y="553"/>
                  </a:cubicBezTo>
                  <a:cubicBezTo>
                    <a:pt x="1667" y="556"/>
                    <a:pt x="1658" y="560"/>
                    <a:pt x="1650" y="564"/>
                  </a:cubicBezTo>
                  <a:cubicBezTo>
                    <a:pt x="1541" y="612"/>
                    <a:pt x="1449" y="659"/>
                    <a:pt x="1369" y="707"/>
                  </a:cubicBezTo>
                  <a:cubicBezTo>
                    <a:pt x="1195" y="813"/>
                    <a:pt x="1052" y="951"/>
                    <a:pt x="948" y="1060"/>
                  </a:cubicBezTo>
                  <a:cubicBezTo>
                    <a:pt x="830" y="1182"/>
                    <a:pt x="729" y="1337"/>
                    <a:pt x="631" y="1487"/>
                  </a:cubicBezTo>
                  <a:cubicBezTo>
                    <a:pt x="598" y="1538"/>
                    <a:pt x="564" y="1591"/>
                    <a:pt x="530" y="1641"/>
                  </a:cubicBezTo>
                  <a:cubicBezTo>
                    <a:pt x="480" y="1713"/>
                    <a:pt x="437" y="1788"/>
                    <a:pt x="399" y="1863"/>
                  </a:cubicBezTo>
                  <a:cubicBezTo>
                    <a:pt x="362" y="1938"/>
                    <a:pt x="329" y="2015"/>
                    <a:pt x="304" y="2093"/>
                  </a:cubicBezTo>
                  <a:cubicBezTo>
                    <a:pt x="278" y="2171"/>
                    <a:pt x="258" y="2252"/>
                    <a:pt x="244" y="2333"/>
                  </a:cubicBezTo>
                  <a:cubicBezTo>
                    <a:pt x="229" y="2414"/>
                    <a:pt x="221" y="2498"/>
                    <a:pt x="219" y="2583"/>
                  </a:cubicBezTo>
                  <a:cubicBezTo>
                    <a:pt x="218" y="2611"/>
                    <a:pt x="217" y="2640"/>
                    <a:pt x="218" y="2668"/>
                  </a:cubicBezTo>
                  <a:cubicBezTo>
                    <a:pt x="218" y="2752"/>
                    <a:pt x="208" y="2845"/>
                    <a:pt x="186" y="2951"/>
                  </a:cubicBezTo>
                  <a:cubicBezTo>
                    <a:pt x="166" y="3045"/>
                    <a:pt x="139" y="3142"/>
                    <a:pt x="113" y="3236"/>
                  </a:cubicBezTo>
                  <a:cubicBezTo>
                    <a:pt x="65" y="3407"/>
                    <a:pt x="16" y="3585"/>
                    <a:pt x="6" y="3763"/>
                  </a:cubicBezTo>
                  <a:cubicBezTo>
                    <a:pt x="1" y="3846"/>
                    <a:pt x="2" y="3929"/>
                    <a:pt x="8" y="4010"/>
                  </a:cubicBezTo>
                  <a:cubicBezTo>
                    <a:pt x="14" y="4094"/>
                    <a:pt x="26" y="4176"/>
                    <a:pt x="44" y="4255"/>
                  </a:cubicBezTo>
                  <a:cubicBezTo>
                    <a:pt x="62" y="4338"/>
                    <a:pt x="86" y="4415"/>
                    <a:pt x="114" y="4486"/>
                  </a:cubicBezTo>
                  <a:cubicBezTo>
                    <a:pt x="144" y="4564"/>
                    <a:pt x="181" y="4635"/>
                    <a:pt x="223" y="4700"/>
                  </a:cubicBezTo>
                  <a:cubicBezTo>
                    <a:pt x="268" y="4769"/>
                    <a:pt x="321" y="4832"/>
                    <a:pt x="381" y="4888"/>
                  </a:cubicBezTo>
                  <a:cubicBezTo>
                    <a:pt x="461" y="4963"/>
                    <a:pt x="560" y="5031"/>
                    <a:pt x="682" y="5095"/>
                  </a:cubicBezTo>
                  <a:cubicBezTo>
                    <a:pt x="792" y="5152"/>
                    <a:pt x="909" y="5201"/>
                    <a:pt x="1022" y="5248"/>
                  </a:cubicBezTo>
                  <a:cubicBezTo>
                    <a:pt x="1086" y="5275"/>
                    <a:pt x="1152" y="5303"/>
                    <a:pt x="1216" y="5332"/>
                  </a:cubicBezTo>
                  <a:cubicBezTo>
                    <a:pt x="1333" y="5385"/>
                    <a:pt x="1434" y="5440"/>
                    <a:pt x="1525" y="5500"/>
                  </a:cubicBezTo>
                  <a:cubicBezTo>
                    <a:pt x="1667" y="5594"/>
                    <a:pt x="1802" y="5711"/>
                    <a:pt x="1928" y="5850"/>
                  </a:cubicBezTo>
                  <a:cubicBezTo>
                    <a:pt x="1982" y="5910"/>
                    <a:pt x="2035" y="5975"/>
                    <a:pt x="2087" y="6037"/>
                  </a:cubicBezTo>
                  <a:cubicBezTo>
                    <a:pt x="2091" y="6043"/>
                    <a:pt x="2091" y="6043"/>
                    <a:pt x="2091" y="6043"/>
                  </a:cubicBezTo>
                  <a:cubicBezTo>
                    <a:pt x="2181" y="6152"/>
                    <a:pt x="2263" y="6249"/>
                    <a:pt x="2355" y="6335"/>
                  </a:cubicBezTo>
                  <a:cubicBezTo>
                    <a:pt x="2461" y="6435"/>
                    <a:pt x="2565" y="6504"/>
                    <a:pt x="2673" y="6546"/>
                  </a:cubicBezTo>
                  <a:cubicBezTo>
                    <a:pt x="2788" y="6592"/>
                    <a:pt x="2917" y="6611"/>
                    <a:pt x="3055" y="6603"/>
                  </a:cubicBezTo>
                  <a:cubicBezTo>
                    <a:pt x="3179" y="6595"/>
                    <a:pt x="3307" y="6565"/>
                    <a:pt x="3436" y="6515"/>
                  </a:cubicBezTo>
                  <a:cubicBezTo>
                    <a:pt x="3675" y="6422"/>
                    <a:pt x="3890" y="6273"/>
                    <a:pt x="4106" y="6116"/>
                  </a:cubicBezTo>
                  <a:cubicBezTo>
                    <a:pt x="4397" y="5905"/>
                    <a:pt x="4634" y="5721"/>
                    <a:pt x="4852" y="5511"/>
                  </a:cubicBezTo>
                  <a:cubicBezTo>
                    <a:pt x="4972" y="5395"/>
                    <a:pt x="5066" y="5287"/>
                    <a:pt x="5141" y="5181"/>
                  </a:cubicBezTo>
                  <a:cubicBezTo>
                    <a:pt x="5185" y="5119"/>
                    <a:pt x="5222" y="5057"/>
                    <a:pt x="5252" y="4995"/>
                  </a:cubicBezTo>
                  <a:cubicBezTo>
                    <a:pt x="5285" y="4929"/>
                    <a:pt x="5310" y="4862"/>
                    <a:pt x="5328" y="4796"/>
                  </a:cubicBezTo>
                  <a:cubicBezTo>
                    <a:pt x="5340" y="4753"/>
                    <a:pt x="5348" y="4708"/>
                    <a:pt x="5357" y="4665"/>
                  </a:cubicBezTo>
                  <a:cubicBezTo>
                    <a:pt x="5370" y="4599"/>
                    <a:pt x="5383" y="4531"/>
                    <a:pt x="5407" y="4466"/>
                  </a:cubicBezTo>
                  <a:cubicBezTo>
                    <a:pt x="5418" y="4434"/>
                    <a:pt x="5433" y="4401"/>
                    <a:pt x="5450" y="4369"/>
                  </a:cubicBezTo>
                  <a:cubicBezTo>
                    <a:pt x="5487" y="4301"/>
                    <a:pt x="5537" y="4232"/>
                    <a:pt x="5604" y="4160"/>
                  </a:cubicBezTo>
                  <a:cubicBezTo>
                    <a:pt x="5663" y="4095"/>
                    <a:pt x="5730" y="4032"/>
                    <a:pt x="5794" y="3971"/>
                  </a:cubicBezTo>
                  <a:cubicBezTo>
                    <a:pt x="5895" y="3877"/>
                    <a:pt x="5999" y="3779"/>
                    <a:pt x="6080" y="3668"/>
                  </a:cubicBezTo>
                  <a:cubicBezTo>
                    <a:pt x="6174" y="3539"/>
                    <a:pt x="6239" y="3385"/>
                    <a:pt x="6267" y="3222"/>
                  </a:cubicBezTo>
                  <a:cubicBezTo>
                    <a:pt x="6295" y="3058"/>
                    <a:pt x="6286" y="2889"/>
                    <a:pt x="6239" y="2735"/>
                  </a:cubicBezTo>
                  <a:cubicBezTo>
                    <a:pt x="6186" y="2562"/>
                    <a:pt x="6083" y="2392"/>
                    <a:pt x="5940" y="2245"/>
                  </a:cubicBezTo>
                  <a:cubicBezTo>
                    <a:pt x="5888" y="2191"/>
                    <a:pt x="5831" y="2142"/>
                    <a:pt x="5772" y="2098"/>
                  </a:cubicBezTo>
                  <a:cubicBezTo>
                    <a:pt x="5712" y="2053"/>
                    <a:pt x="5649" y="2015"/>
                    <a:pt x="5585" y="1984"/>
                  </a:cubicBezTo>
                  <a:cubicBezTo>
                    <a:pt x="5563" y="1973"/>
                    <a:pt x="5540" y="1962"/>
                    <a:pt x="5518" y="1952"/>
                  </a:cubicBezTo>
                  <a:cubicBezTo>
                    <a:pt x="5457" y="1924"/>
                    <a:pt x="5395" y="1895"/>
                    <a:pt x="5342" y="1855"/>
                  </a:cubicBezTo>
                  <a:cubicBezTo>
                    <a:pt x="5314" y="1834"/>
                    <a:pt x="5291" y="1812"/>
                    <a:pt x="5271" y="1787"/>
                  </a:cubicBezTo>
                  <a:cubicBezTo>
                    <a:pt x="5230" y="1734"/>
                    <a:pt x="5204" y="1669"/>
                    <a:pt x="5191" y="1588"/>
                  </a:cubicBezTo>
                  <a:cubicBezTo>
                    <a:pt x="5180" y="1516"/>
                    <a:pt x="5180" y="1437"/>
                    <a:pt x="5179" y="1361"/>
                  </a:cubicBezTo>
                  <a:cubicBezTo>
                    <a:pt x="5179" y="1253"/>
                    <a:pt x="5179" y="1141"/>
                    <a:pt x="5147" y="1042"/>
                  </a:cubicBezTo>
                  <a:cubicBezTo>
                    <a:pt x="5116" y="948"/>
                    <a:pt x="5057" y="864"/>
                    <a:pt x="4970" y="794"/>
                  </a:cubicBezTo>
                  <a:cubicBezTo>
                    <a:pt x="4895" y="733"/>
                    <a:pt x="4798" y="683"/>
                    <a:pt x="4691" y="649"/>
                  </a:cubicBezTo>
                  <a:cubicBezTo>
                    <a:pt x="4646" y="634"/>
                    <a:pt x="4599" y="623"/>
                    <a:pt x="4546" y="613"/>
                  </a:cubicBezTo>
                  <a:cubicBezTo>
                    <a:pt x="4503" y="605"/>
                    <a:pt x="4460" y="598"/>
                    <a:pt x="4419" y="592"/>
                  </a:cubicBezTo>
                  <a:cubicBezTo>
                    <a:pt x="4409" y="591"/>
                    <a:pt x="4399" y="589"/>
                    <a:pt x="4389" y="588"/>
                  </a:cubicBezTo>
                  <a:cubicBezTo>
                    <a:pt x="4302" y="575"/>
                    <a:pt x="4212" y="562"/>
                    <a:pt x="4127" y="541"/>
                  </a:cubicBezTo>
                  <a:cubicBezTo>
                    <a:pt x="4007" y="513"/>
                    <a:pt x="3903" y="477"/>
                    <a:pt x="3800" y="428"/>
                  </a:cubicBezTo>
                  <a:cubicBezTo>
                    <a:pt x="3778" y="417"/>
                    <a:pt x="3755" y="406"/>
                    <a:pt x="3730" y="393"/>
                  </a:cubicBezTo>
                  <a:cubicBezTo>
                    <a:pt x="3673" y="363"/>
                    <a:pt x="3614" y="330"/>
                    <a:pt x="3558" y="299"/>
                  </a:cubicBezTo>
                  <a:cubicBezTo>
                    <a:pt x="3416" y="220"/>
                    <a:pt x="3270" y="138"/>
                    <a:pt x="3123" y="84"/>
                  </a:cubicBezTo>
                  <a:cubicBezTo>
                    <a:pt x="2999" y="38"/>
                    <a:pt x="2881" y="12"/>
                    <a:pt x="2772" y="7"/>
                  </a:cubicBezTo>
                  <a:cubicBezTo>
                    <a:pt x="2757" y="6"/>
                    <a:pt x="2742" y="6"/>
                    <a:pt x="2727" y="6"/>
                  </a:cubicBezTo>
                  <a:cubicBezTo>
                    <a:pt x="2618" y="6"/>
                    <a:pt x="2517" y="26"/>
                    <a:pt x="2425" y="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80" name="Freeform 67">
              <a:extLst>
                <a:ext uri="{FF2B5EF4-FFF2-40B4-BE49-F238E27FC236}">
                  <a16:creationId xmlns:a16="http://schemas.microsoft.com/office/drawing/2014/main" id="{14CF6DE9-19BA-4FDD-8AA0-91024BB66A35}"/>
                </a:ext>
              </a:extLst>
            </p:cNvPr>
            <p:cNvSpPr>
              <a:spLocks noEditPoints="1"/>
            </p:cNvSpPr>
            <p:nvPr/>
          </p:nvSpPr>
          <p:spPr bwMode="auto">
            <a:xfrm>
              <a:off x="3357" y="-352"/>
              <a:ext cx="4780" cy="4980"/>
            </a:xfrm>
            <a:custGeom>
              <a:avLst/>
              <a:gdLst>
                <a:gd name="T0" fmla="*/ 2392 w 6457"/>
                <a:gd name="T1" fmla="*/ 6440 h 6728"/>
                <a:gd name="T2" fmla="*/ 1958 w 6457"/>
                <a:gd name="T3" fmla="*/ 5952 h 6728"/>
                <a:gd name="T4" fmla="*/ 1003 w 6457"/>
                <a:gd name="T5" fmla="*/ 5330 h 6728"/>
                <a:gd name="T6" fmla="*/ 249 w 6457"/>
                <a:gd name="T7" fmla="*/ 4829 h 6728"/>
                <a:gd name="T8" fmla="*/ 3 w 6457"/>
                <a:gd name="T9" fmla="*/ 3915 h 6728"/>
                <a:gd name="T10" fmla="*/ 216 w 6457"/>
                <a:gd name="T11" fmla="*/ 2730 h 6728"/>
                <a:gd name="T12" fmla="*/ 294 w 6457"/>
                <a:gd name="T13" fmla="*/ 2101 h 6728"/>
                <a:gd name="T14" fmla="*/ 530 w 6457"/>
                <a:gd name="T15" fmla="*/ 1606 h 6728"/>
                <a:gd name="T16" fmla="*/ 1692 w 6457"/>
                <a:gd name="T17" fmla="*/ 605 h 6728"/>
                <a:gd name="T18" fmla="*/ 1998 w 6457"/>
                <a:gd name="T19" fmla="*/ 432 h 6728"/>
                <a:gd name="T20" fmla="*/ 2889 w 6457"/>
                <a:gd name="T21" fmla="*/ 17 h 6728"/>
                <a:gd name="T22" fmla="*/ 3863 w 6457"/>
                <a:gd name="T23" fmla="*/ 434 h 6728"/>
                <a:gd name="T24" fmla="*/ 4431 w 6457"/>
                <a:gd name="T25" fmla="*/ 575 h 6728"/>
                <a:gd name="T26" fmla="*/ 4852 w 6457"/>
                <a:gd name="T27" fmla="*/ 670 h 6728"/>
                <a:gd name="T28" fmla="*/ 5306 w 6457"/>
                <a:gd name="T29" fmla="*/ 1405 h 6728"/>
                <a:gd name="T30" fmla="*/ 5395 w 6457"/>
                <a:gd name="T31" fmla="*/ 1843 h 6728"/>
                <a:gd name="T32" fmla="*/ 5732 w 6457"/>
                <a:gd name="T33" fmla="*/ 2017 h 6728"/>
                <a:gd name="T34" fmla="*/ 6286 w 6457"/>
                <a:gd name="T35" fmla="*/ 2485 h 6728"/>
                <a:gd name="T36" fmla="*/ 6219 w 6457"/>
                <a:gd name="T37" fmla="*/ 3706 h 6728"/>
                <a:gd name="T38" fmla="*/ 5556 w 6457"/>
                <a:gd name="T39" fmla="*/ 4416 h 6728"/>
                <a:gd name="T40" fmla="*/ 5447 w 6457"/>
                <a:gd name="T41" fmla="*/ 4866 h 6728"/>
                <a:gd name="T42" fmla="*/ 4976 w 6457"/>
                <a:gd name="T43" fmla="*/ 5618 h 6728"/>
                <a:gd name="T44" fmla="*/ 3103 w 6457"/>
                <a:gd name="T45" fmla="*/ 6724 h 6728"/>
                <a:gd name="T46" fmla="*/ 2523 w 6457"/>
                <a:gd name="T47" fmla="*/ 56 h 6728"/>
                <a:gd name="T48" fmla="*/ 1911 w 6457"/>
                <a:gd name="T49" fmla="*/ 489 h 6728"/>
                <a:gd name="T50" fmla="*/ 1452 w 6457"/>
                <a:gd name="T51" fmla="*/ 730 h 6728"/>
                <a:gd name="T52" fmla="*/ 393 w 6457"/>
                <a:gd name="T53" fmla="*/ 1849 h 6728"/>
                <a:gd name="T54" fmla="*/ 216 w 6457"/>
                <a:gd name="T55" fmla="*/ 2637 h 6728"/>
                <a:gd name="T56" fmla="*/ 112 w 6457"/>
                <a:gd name="T57" fmla="*/ 3344 h 6728"/>
                <a:gd name="T58" fmla="*/ 55 w 6457"/>
                <a:gd name="T59" fmla="*/ 4397 h 6728"/>
                <a:gd name="T60" fmla="*/ 692 w 6457"/>
                <a:gd name="T61" fmla="*/ 5192 h 6728"/>
                <a:gd name="T62" fmla="*/ 1550 w 6457"/>
                <a:gd name="T63" fmla="*/ 5603 h 6728"/>
                <a:gd name="T64" fmla="*/ 2128 w 6457"/>
                <a:gd name="T65" fmla="*/ 6147 h 6728"/>
                <a:gd name="T66" fmla="*/ 2708 w 6457"/>
                <a:gd name="T67" fmla="*/ 6655 h 6728"/>
                <a:gd name="T68" fmla="*/ 4202 w 6457"/>
                <a:gd name="T69" fmla="*/ 6239 h 6728"/>
                <a:gd name="T70" fmla="*/ 5377 w 6457"/>
                <a:gd name="T71" fmla="*/ 5076 h 6728"/>
                <a:gd name="T72" fmla="*/ 5512 w 6457"/>
                <a:gd name="T73" fmla="*/ 4518 h 6728"/>
                <a:gd name="T74" fmla="*/ 5927 w 6457"/>
                <a:gd name="T75" fmla="*/ 3998 h 6728"/>
                <a:gd name="T76" fmla="*/ 6403 w 6457"/>
                <a:gd name="T77" fmla="*/ 2748 h 6728"/>
                <a:gd name="T78" fmla="*/ 5929 w 6457"/>
                <a:gd name="T79" fmla="*/ 2121 h 6728"/>
                <a:gd name="T80" fmla="*/ 5470 w 6457"/>
                <a:gd name="T81" fmla="*/ 1908 h 6728"/>
                <a:gd name="T82" fmla="*/ 5309 w 6457"/>
                <a:gd name="T83" fmla="*/ 1641 h 6728"/>
                <a:gd name="T84" fmla="*/ 5126 w 6457"/>
                <a:gd name="T85" fmla="*/ 835 h 6728"/>
                <a:gd name="T86" fmla="*/ 4580 w 6457"/>
                <a:gd name="T87" fmla="*/ 600 h 6728"/>
                <a:gd name="T88" fmla="*/ 3938 w 6457"/>
                <a:gd name="T89" fmla="*/ 464 h 6728"/>
                <a:gd name="T90" fmla="*/ 3251 w 6457"/>
                <a:gd name="T91" fmla="*/ 125 h 6728"/>
                <a:gd name="T92" fmla="*/ 2523 w 6457"/>
                <a:gd name="T93" fmla="*/ 56 h 6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57" h="6728">
                  <a:moveTo>
                    <a:pt x="2708" y="6656"/>
                  </a:moveTo>
                  <a:cubicBezTo>
                    <a:pt x="2651" y="6631"/>
                    <a:pt x="2596" y="6601"/>
                    <a:pt x="2540" y="6562"/>
                  </a:cubicBezTo>
                  <a:cubicBezTo>
                    <a:pt x="2491" y="6528"/>
                    <a:pt x="2442" y="6488"/>
                    <a:pt x="2392" y="6440"/>
                  </a:cubicBezTo>
                  <a:cubicBezTo>
                    <a:pt x="2298" y="6351"/>
                    <a:pt x="2211" y="6248"/>
                    <a:pt x="2127" y="6148"/>
                  </a:cubicBezTo>
                  <a:cubicBezTo>
                    <a:pt x="2125" y="6144"/>
                    <a:pt x="2125" y="6144"/>
                    <a:pt x="2125" y="6144"/>
                  </a:cubicBezTo>
                  <a:cubicBezTo>
                    <a:pt x="2074" y="6084"/>
                    <a:pt x="2017" y="6016"/>
                    <a:pt x="1958" y="5952"/>
                  </a:cubicBezTo>
                  <a:cubicBezTo>
                    <a:pt x="1834" y="5819"/>
                    <a:pt x="1696" y="5702"/>
                    <a:pt x="1549" y="5604"/>
                  </a:cubicBezTo>
                  <a:cubicBezTo>
                    <a:pt x="1454" y="5540"/>
                    <a:pt x="1349" y="5482"/>
                    <a:pt x="1240" y="5431"/>
                  </a:cubicBezTo>
                  <a:cubicBezTo>
                    <a:pt x="1162" y="5395"/>
                    <a:pt x="1081" y="5362"/>
                    <a:pt x="1003" y="5330"/>
                  </a:cubicBezTo>
                  <a:cubicBezTo>
                    <a:pt x="899" y="5288"/>
                    <a:pt x="792" y="5244"/>
                    <a:pt x="691" y="5193"/>
                  </a:cubicBezTo>
                  <a:cubicBezTo>
                    <a:pt x="579" y="5136"/>
                    <a:pt x="487" y="5076"/>
                    <a:pt x="411" y="5009"/>
                  </a:cubicBezTo>
                  <a:cubicBezTo>
                    <a:pt x="351" y="4956"/>
                    <a:pt x="296" y="4896"/>
                    <a:pt x="249" y="4829"/>
                  </a:cubicBezTo>
                  <a:cubicBezTo>
                    <a:pt x="162" y="4707"/>
                    <a:pt x="97" y="4562"/>
                    <a:pt x="54" y="4397"/>
                  </a:cubicBezTo>
                  <a:cubicBezTo>
                    <a:pt x="34" y="4321"/>
                    <a:pt x="20" y="4240"/>
                    <a:pt x="11" y="4157"/>
                  </a:cubicBezTo>
                  <a:cubicBezTo>
                    <a:pt x="3" y="4078"/>
                    <a:pt x="0" y="3996"/>
                    <a:pt x="3" y="3915"/>
                  </a:cubicBezTo>
                  <a:cubicBezTo>
                    <a:pt x="9" y="3721"/>
                    <a:pt x="61" y="3529"/>
                    <a:pt x="111" y="3344"/>
                  </a:cubicBezTo>
                  <a:cubicBezTo>
                    <a:pt x="139" y="3243"/>
                    <a:pt x="167" y="3138"/>
                    <a:pt x="188" y="3036"/>
                  </a:cubicBezTo>
                  <a:cubicBezTo>
                    <a:pt x="210" y="2921"/>
                    <a:pt x="219" y="2821"/>
                    <a:pt x="216" y="2730"/>
                  </a:cubicBezTo>
                  <a:cubicBezTo>
                    <a:pt x="215" y="2699"/>
                    <a:pt x="215" y="2668"/>
                    <a:pt x="215" y="2637"/>
                  </a:cubicBezTo>
                  <a:cubicBezTo>
                    <a:pt x="216" y="2545"/>
                    <a:pt x="223" y="2453"/>
                    <a:pt x="236" y="2364"/>
                  </a:cubicBezTo>
                  <a:cubicBezTo>
                    <a:pt x="249" y="2275"/>
                    <a:pt x="269" y="2186"/>
                    <a:pt x="294" y="2101"/>
                  </a:cubicBezTo>
                  <a:cubicBezTo>
                    <a:pt x="320" y="2015"/>
                    <a:pt x="353" y="1930"/>
                    <a:pt x="392" y="1849"/>
                  </a:cubicBezTo>
                  <a:cubicBezTo>
                    <a:pt x="431" y="1766"/>
                    <a:pt x="478" y="1685"/>
                    <a:pt x="530" y="1606"/>
                  </a:cubicBezTo>
                  <a:cubicBezTo>
                    <a:pt x="530" y="1606"/>
                    <a:pt x="530" y="1606"/>
                    <a:pt x="530" y="1606"/>
                  </a:cubicBezTo>
                  <a:cubicBezTo>
                    <a:pt x="684" y="1377"/>
                    <a:pt x="839" y="1196"/>
                    <a:pt x="1001" y="1053"/>
                  </a:cubicBezTo>
                  <a:cubicBezTo>
                    <a:pt x="1148" y="925"/>
                    <a:pt x="1300" y="816"/>
                    <a:pt x="1452" y="730"/>
                  </a:cubicBezTo>
                  <a:cubicBezTo>
                    <a:pt x="1530" y="686"/>
                    <a:pt x="1612" y="644"/>
                    <a:pt x="1692" y="605"/>
                  </a:cubicBezTo>
                  <a:cubicBezTo>
                    <a:pt x="1707" y="597"/>
                    <a:pt x="1722" y="590"/>
                    <a:pt x="1737" y="582"/>
                  </a:cubicBezTo>
                  <a:cubicBezTo>
                    <a:pt x="1803" y="549"/>
                    <a:pt x="1857" y="520"/>
                    <a:pt x="1911" y="488"/>
                  </a:cubicBezTo>
                  <a:cubicBezTo>
                    <a:pt x="1941" y="470"/>
                    <a:pt x="1970" y="451"/>
                    <a:pt x="1998" y="432"/>
                  </a:cubicBezTo>
                  <a:cubicBezTo>
                    <a:pt x="2057" y="389"/>
                    <a:pt x="2115" y="340"/>
                    <a:pt x="2171" y="293"/>
                  </a:cubicBezTo>
                  <a:cubicBezTo>
                    <a:pt x="2279" y="202"/>
                    <a:pt x="2391" y="107"/>
                    <a:pt x="2523" y="55"/>
                  </a:cubicBezTo>
                  <a:cubicBezTo>
                    <a:pt x="2632" y="13"/>
                    <a:pt x="2755" y="0"/>
                    <a:pt x="2889" y="17"/>
                  </a:cubicBezTo>
                  <a:cubicBezTo>
                    <a:pt x="3002" y="32"/>
                    <a:pt x="3124" y="68"/>
                    <a:pt x="3252" y="124"/>
                  </a:cubicBezTo>
                  <a:cubicBezTo>
                    <a:pt x="3353" y="168"/>
                    <a:pt x="3454" y="223"/>
                    <a:pt x="3551" y="276"/>
                  </a:cubicBezTo>
                  <a:cubicBezTo>
                    <a:pt x="3652" y="331"/>
                    <a:pt x="3757" y="388"/>
                    <a:pt x="3863" y="434"/>
                  </a:cubicBezTo>
                  <a:cubicBezTo>
                    <a:pt x="3889" y="445"/>
                    <a:pt x="3914" y="455"/>
                    <a:pt x="3938" y="463"/>
                  </a:cubicBezTo>
                  <a:cubicBezTo>
                    <a:pt x="4003" y="487"/>
                    <a:pt x="4101" y="519"/>
                    <a:pt x="4286" y="552"/>
                  </a:cubicBezTo>
                  <a:cubicBezTo>
                    <a:pt x="4334" y="560"/>
                    <a:pt x="4383" y="568"/>
                    <a:pt x="4431" y="575"/>
                  </a:cubicBezTo>
                  <a:cubicBezTo>
                    <a:pt x="4480" y="583"/>
                    <a:pt x="4531" y="591"/>
                    <a:pt x="4580" y="599"/>
                  </a:cubicBezTo>
                  <a:cubicBezTo>
                    <a:pt x="4627" y="608"/>
                    <a:pt x="4669" y="616"/>
                    <a:pt x="4706" y="625"/>
                  </a:cubicBezTo>
                  <a:cubicBezTo>
                    <a:pt x="4757" y="637"/>
                    <a:pt x="4805" y="652"/>
                    <a:pt x="4852" y="670"/>
                  </a:cubicBezTo>
                  <a:cubicBezTo>
                    <a:pt x="4959" y="711"/>
                    <a:pt x="5054" y="768"/>
                    <a:pt x="5127" y="835"/>
                  </a:cubicBezTo>
                  <a:cubicBezTo>
                    <a:pt x="5210" y="911"/>
                    <a:pt x="5265" y="999"/>
                    <a:pt x="5290" y="1096"/>
                  </a:cubicBezTo>
                  <a:cubicBezTo>
                    <a:pt x="5315" y="1193"/>
                    <a:pt x="5311" y="1301"/>
                    <a:pt x="5306" y="1405"/>
                  </a:cubicBezTo>
                  <a:cubicBezTo>
                    <a:pt x="5303" y="1485"/>
                    <a:pt x="5300" y="1567"/>
                    <a:pt x="5310" y="1641"/>
                  </a:cubicBezTo>
                  <a:cubicBezTo>
                    <a:pt x="5315" y="1681"/>
                    <a:pt x="5324" y="1716"/>
                    <a:pt x="5337" y="1748"/>
                  </a:cubicBezTo>
                  <a:cubicBezTo>
                    <a:pt x="5352" y="1784"/>
                    <a:pt x="5371" y="1815"/>
                    <a:pt x="5395" y="1843"/>
                  </a:cubicBezTo>
                  <a:cubicBezTo>
                    <a:pt x="5416" y="1867"/>
                    <a:pt x="5441" y="1888"/>
                    <a:pt x="5471" y="1907"/>
                  </a:cubicBezTo>
                  <a:cubicBezTo>
                    <a:pt x="5527" y="1943"/>
                    <a:pt x="5593" y="1967"/>
                    <a:pt x="5658" y="1990"/>
                  </a:cubicBezTo>
                  <a:cubicBezTo>
                    <a:pt x="5682" y="1998"/>
                    <a:pt x="5708" y="2008"/>
                    <a:pt x="5732" y="2017"/>
                  </a:cubicBezTo>
                  <a:cubicBezTo>
                    <a:pt x="5800" y="2044"/>
                    <a:pt x="5867" y="2079"/>
                    <a:pt x="5930" y="2120"/>
                  </a:cubicBezTo>
                  <a:cubicBezTo>
                    <a:pt x="5992" y="2161"/>
                    <a:pt x="6051" y="2208"/>
                    <a:pt x="6105" y="2261"/>
                  </a:cubicBezTo>
                  <a:cubicBezTo>
                    <a:pt x="6175" y="2328"/>
                    <a:pt x="6235" y="2404"/>
                    <a:pt x="6286" y="2485"/>
                  </a:cubicBezTo>
                  <a:cubicBezTo>
                    <a:pt x="6337" y="2569"/>
                    <a:pt x="6377" y="2657"/>
                    <a:pt x="6403" y="2748"/>
                  </a:cubicBezTo>
                  <a:cubicBezTo>
                    <a:pt x="6450" y="2907"/>
                    <a:pt x="6457" y="3081"/>
                    <a:pt x="6425" y="3249"/>
                  </a:cubicBezTo>
                  <a:cubicBezTo>
                    <a:pt x="6392" y="3418"/>
                    <a:pt x="6321" y="3576"/>
                    <a:pt x="6219" y="3706"/>
                  </a:cubicBezTo>
                  <a:cubicBezTo>
                    <a:pt x="6136" y="3813"/>
                    <a:pt x="6030" y="3907"/>
                    <a:pt x="5927" y="3998"/>
                  </a:cubicBezTo>
                  <a:cubicBezTo>
                    <a:pt x="5856" y="4061"/>
                    <a:pt x="5783" y="4126"/>
                    <a:pt x="5719" y="4194"/>
                  </a:cubicBezTo>
                  <a:cubicBezTo>
                    <a:pt x="5647" y="4270"/>
                    <a:pt x="5593" y="4343"/>
                    <a:pt x="5556" y="4416"/>
                  </a:cubicBezTo>
                  <a:cubicBezTo>
                    <a:pt x="5539" y="4450"/>
                    <a:pt x="5524" y="4484"/>
                    <a:pt x="5513" y="4518"/>
                  </a:cubicBezTo>
                  <a:cubicBezTo>
                    <a:pt x="5491" y="4587"/>
                    <a:pt x="5480" y="4659"/>
                    <a:pt x="5470" y="4729"/>
                  </a:cubicBezTo>
                  <a:cubicBezTo>
                    <a:pt x="5464" y="4774"/>
                    <a:pt x="5457" y="4821"/>
                    <a:pt x="5447" y="4866"/>
                  </a:cubicBezTo>
                  <a:cubicBezTo>
                    <a:pt x="5432" y="4936"/>
                    <a:pt x="5409" y="5007"/>
                    <a:pt x="5377" y="5077"/>
                  </a:cubicBezTo>
                  <a:cubicBezTo>
                    <a:pt x="5348" y="5142"/>
                    <a:pt x="5312" y="5207"/>
                    <a:pt x="5269" y="5272"/>
                  </a:cubicBezTo>
                  <a:cubicBezTo>
                    <a:pt x="5194" y="5386"/>
                    <a:pt x="5098" y="5499"/>
                    <a:pt x="4976" y="5618"/>
                  </a:cubicBezTo>
                  <a:cubicBezTo>
                    <a:pt x="4731" y="5860"/>
                    <a:pt x="4448" y="6065"/>
                    <a:pt x="4202" y="6240"/>
                  </a:cubicBezTo>
                  <a:cubicBezTo>
                    <a:pt x="3975" y="6400"/>
                    <a:pt x="3751" y="6552"/>
                    <a:pt x="3501" y="6643"/>
                  </a:cubicBezTo>
                  <a:cubicBezTo>
                    <a:pt x="3366" y="6692"/>
                    <a:pt x="3232" y="6719"/>
                    <a:pt x="3103" y="6724"/>
                  </a:cubicBezTo>
                  <a:cubicBezTo>
                    <a:pt x="3090" y="6724"/>
                    <a:pt x="3077" y="6725"/>
                    <a:pt x="3064" y="6725"/>
                  </a:cubicBezTo>
                  <a:cubicBezTo>
                    <a:pt x="2935" y="6725"/>
                    <a:pt x="2816" y="6701"/>
                    <a:pt x="2708" y="6656"/>
                  </a:cubicBezTo>
                  <a:moveTo>
                    <a:pt x="2523" y="56"/>
                  </a:moveTo>
                  <a:cubicBezTo>
                    <a:pt x="2391" y="108"/>
                    <a:pt x="2279" y="202"/>
                    <a:pt x="2172" y="294"/>
                  </a:cubicBezTo>
                  <a:cubicBezTo>
                    <a:pt x="2116" y="341"/>
                    <a:pt x="2058" y="390"/>
                    <a:pt x="1998" y="432"/>
                  </a:cubicBezTo>
                  <a:cubicBezTo>
                    <a:pt x="1971" y="452"/>
                    <a:pt x="1942" y="471"/>
                    <a:pt x="1911" y="489"/>
                  </a:cubicBezTo>
                  <a:cubicBezTo>
                    <a:pt x="1858" y="521"/>
                    <a:pt x="1803" y="550"/>
                    <a:pt x="1738" y="583"/>
                  </a:cubicBezTo>
                  <a:cubicBezTo>
                    <a:pt x="1723" y="590"/>
                    <a:pt x="1707" y="598"/>
                    <a:pt x="1692" y="605"/>
                  </a:cubicBezTo>
                  <a:cubicBezTo>
                    <a:pt x="1613" y="645"/>
                    <a:pt x="1531" y="686"/>
                    <a:pt x="1452" y="730"/>
                  </a:cubicBezTo>
                  <a:cubicBezTo>
                    <a:pt x="1300" y="816"/>
                    <a:pt x="1149" y="925"/>
                    <a:pt x="1002" y="1054"/>
                  </a:cubicBezTo>
                  <a:cubicBezTo>
                    <a:pt x="839" y="1196"/>
                    <a:pt x="685" y="1377"/>
                    <a:pt x="531" y="1607"/>
                  </a:cubicBezTo>
                  <a:cubicBezTo>
                    <a:pt x="478" y="1685"/>
                    <a:pt x="432" y="1767"/>
                    <a:pt x="393" y="1849"/>
                  </a:cubicBezTo>
                  <a:cubicBezTo>
                    <a:pt x="354" y="1931"/>
                    <a:pt x="321" y="2016"/>
                    <a:pt x="295" y="2102"/>
                  </a:cubicBezTo>
                  <a:cubicBezTo>
                    <a:pt x="269" y="2187"/>
                    <a:pt x="250" y="2275"/>
                    <a:pt x="237" y="2364"/>
                  </a:cubicBezTo>
                  <a:cubicBezTo>
                    <a:pt x="224" y="2453"/>
                    <a:pt x="217" y="2545"/>
                    <a:pt x="216" y="2637"/>
                  </a:cubicBezTo>
                  <a:cubicBezTo>
                    <a:pt x="216" y="2668"/>
                    <a:pt x="216" y="2699"/>
                    <a:pt x="217" y="2730"/>
                  </a:cubicBezTo>
                  <a:cubicBezTo>
                    <a:pt x="220" y="2821"/>
                    <a:pt x="211" y="2921"/>
                    <a:pt x="188" y="3036"/>
                  </a:cubicBezTo>
                  <a:cubicBezTo>
                    <a:pt x="168" y="3138"/>
                    <a:pt x="140" y="3243"/>
                    <a:pt x="112" y="3344"/>
                  </a:cubicBezTo>
                  <a:cubicBezTo>
                    <a:pt x="62" y="3530"/>
                    <a:pt x="10" y="3721"/>
                    <a:pt x="3" y="3915"/>
                  </a:cubicBezTo>
                  <a:cubicBezTo>
                    <a:pt x="1" y="3996"/>
                    <a:pt x="4" y="4078"/>
                    <a:pt x="12" y="4157"/>
                  </a:cubicBezTo>
                  <a:cubicBezTo>
                    <a:pt x="21" y="4240"/>
                    <a:pt x="35" y="4320"/>
                    <a:pt x="55" y="4397"/>
                  </a:cubicBezTo>
                  <a:cubicBezTo>
                    <a:pt x="98" y="4562"/>
                    <a:pt x="163" y="4707"/>
                    <a:pt x="249" y="4828"/>
                  </a:cubicBezTo>
                  <a:cubicBezTo>
                    <a:pt x="297" y="4895"/>
                    <a:pt x="351" y="4956"/>
                    <a:pt x="411" y="5008"/>
                  </a:cubicBezTo>
                  <a:cubicBezTo>
                    <a:pt x="488" y="5075"/>
                    <a:pt x="579" y="5135"/>
                    <a:pt x="692" y="5192"/>
                  </a:cubicBezTo>
                  <a:cubicBezTo>
                    <a:pt x="792" y="5243"/>
                    <a:pt x="899" y="5287"/>
                    <a:pt x="1003" y="5329"/>
                  </a:cubicBezTo>
                  <a:cubicBezTo>
                    <a:pt x="1082" y="5361"/>
                    <a:pt x="1163" y="5394"/>
                    <a:pt x="1240" y="5430"/>
                  </a:cubicBezTo>
                  <a:cubicBezTo>
                    <a:pt x="1350" y="5481"/>
                    <a:pt x="1454" y="5539"/>
                    <a:pt x="1550" y="5603"/>
                  </a:cubicBezTo>
                  <a:cubicBezTo>
                    <a:pt x="1697" y="5701"/>
                    <a:pt x="1834" y="5818"/>
                    <a:pt x="1958" y="5952"/>
                  </a:cubicBezTo>
                  <a:cubicBezTo>
                    <a:pt x="2017" y="6015"/>
                    <a:pt x="2075" y="6084"/>
                    <a:pt x="2125" y="6144"/>
                  </a:cubicBezTo>
                  <a:cubicBezTo>
                    <a:pt x="2128" y="6147"/>
                    <a:pt x="2128" y="6147"/>
                    <a:pt x="2128" y="6147"/>
                  </a:cubicBezTo>
                  <a:cubicBezTo>
                    <a:pt x="2212" y="6247"/>
                    <a:pt x="2298" y="6350"/>
                    <a:pt x="2392" y="6439"/>
                  </a:cubicBezTo>
                  <a:cubicBezTo>
                    <a:pt x="2443" y="6487"/>
                    <a:pt x="2491" y="6527"/>
                    <a:pt x="2541" y="6562"/>
                  </a:cubicBezTo>
                  <a:cubicBezTo>
                    <a:pt x="2596" y="6600"/>
                    <a:pt x="2651" y="6631"/>
                    <a:pt x="2708" y="6655"/>
                  </a:cubicBezTo>
                  <a:cubicBezTo>
                    <a:pt x="2827" y="6705"/>
                    <a:pt x="2960" y="6728"/>
                    <a:pt x="3103" y="6723"/>
                  </a:cubicBezTo>
                  <a:cubicBezTo>
                    <a:pt x="3232" y="6718"/>
                    <a:pt x="3366" y="6691"/>
                    <a:pt x="3500" y="6642"/>
                  </a:cubicBezTo>
                  <a:cubicBezTo>
                    <a:pt x="3751" y="6551"/>
                    <a:pt x="3975" y="6399"/>
                    <a:pt x="4202" y="6239"/>
                  </a:cubicBezTo>
                  <a:cubicBezTo>
                    <a:pt x="4447" y="6065"/>
                    <a:pt x="4730" y="5859"/>
                    <a:pt x="4976" y="5618"/>
                  </a:cubicBezTo>
                  <a:cubicBezTo>
                    <a:pt x="5097" y="5498"/>
                    <a:pt x="5193" y="5385"/>
                    <a:pt x="5268" y="5272"/>
                  </a:cubicBezTo>
                  <a:cubicBezTo>
                    <a:pt x="5311" y="5207"/>
                    <a:pt x="5348" y="5141"/>
                    <a:pt x="5377" y="5076"/>
                  </a:cubicBezTo>
                  <a:cubicBezTo>
                    <a:pt x="5408" y="5007"/>
                    <a:pt x="5432" y="4936"/>
                    <a:pt x="5447" y="4865"/>
                  </a:cubicBezTo>
                  <a:cubicBezTo>
                    <a:pt x="5456" y="4821"/>
                    <a:pt x="5463" y="4774"/>
                    <a:pt x="5470" y="4729"/>
                  </a:cubicBezTo>
                  <a:cubicBezTo>
                    <a:pt x="5480" y="4659"/>
                    <a:pt x="5490" y="4587"/>
                    <a:pt x="5512" y="4518"/>
                  </a:cubicBezTo>
                  <a:cubicBezTo>
                    <a:pt x="5524" y="4483"/>
                    <a:pt x="5538" y="4449"/>
                    <a:pt x="5555" y="4416"/>
                  </a:cubicBezTo>
                  <a:cubicBezTo>
                    <a:pt x="5593" y="4343"/>
                    <a:pt x="5646" y="4270"/>
                    <a:pt x="5718" y="4194"/>
                  </a:cubicBezTo>
                  <a:cubicBezTo>
                    <a:pt x="5783" y="4125"/>
                    <a:pt x="5856" y="4060"/>
                    <a:pt x="5927" y="3998"/>
                  </a:cubicBezTo>
                  <a:cubicBezTo>
                    <a:pt x="6029" y="3907"/>
                    <a:pt x="6135" y="3813"/>
                    <a:pt x="6219" y="3706"/>
                  </a:cubicBezTo>
                  <a:cubicBezTo>
                    <a:pt x="6321" y="3575"/>
                    <a:pt x="6391" y="3417"/>
                    <a:pt x="6424" y="3249"/>
                  </a:cubicBezTo>
                  <a:cubicBezTo>
                    <a:pt x="6456" y="3081"/>
                    <a:pt x="6449" y="2907"/>
                    <a:pt x="6403" y="2748"/>
                  </a:cubicBezTo>
                  <a:cubicBezTo>
                    <a:pt x="6376" y="2657"/>
                    <a:pt x="6337" y="2569"/>
                    <a:pt x="6285" y="2486"/>
                  </a:cubicBezTo>
                  <a:cubicBezTo>
                    <a:pt x="6235" y="2404"/>
                    <a:pt x="6174" y="2329"/>
                    <a:pt x="6104" y="2261"/>
                  </a:cubicBezTo>
                  <a:cubicBezTo>
                    <a:pt x="6050" y="2209"/>
                    <a:pt x="5991" y="2161"/>
                    <a:pt x="5929" y="2121"/>
                  </a:cubicBezTo>
                  <a:cubicBezTo>
                    <a:pt x="5866" y="2079"/>
                    <a:pt x="5800" y="2045"/>
                    <a:pt x="5732" y="2018"/>
                  </a:cubicBezTo>
                  <a:cubicBezTo>
                    <a:pt x="5707" y="2008"/>
                    <a:pt x="5682" y="1999"/>
                    <a:pt x="5657" y="1990"/>
                  </a:cubicBezTo>
                  <a:cubicBezTo>
                    <a:pt x="5593" y="1967"/>
                    <a:pt x="5527" y="1944"/>
                    <a:pt x="5470" y="1908"/>
                  </a:cubicBezTo>
                  <a:cubicBezTo>
                    <a:pt x="5440" y="1888"/>
                    <a:pt x="5416" y="1867"/>
                    <a:pt x="5395" y="1843"/>
                  </a:cubicBezTo>
                  <a:cubicBezTo>
                    <a:pt x="5370" y="1815"/>
                    <a:pt x="5351" y="1784"/>
                    <a:pt x="5337" y="1748"/>
                  </a:cubicBezTo>
                  <a:cubicBezTo>
                    <a:pt x="5324" y="1716"/>
                    <a:pt x="5315" y="1681"/>
                    <a:pt x="5309" y="1641"/>
                  </a:cubicBezTo>
                  <a:cubicBezTo>
                    <a:pt x="5299" y="1567"/>
                    <a:pt x="5302" y="1485"/>
                    <a:pt x="5306" y="1405"/>
                  </a:cubicBezTo>
                  <a:cubicBezTo>
                    <a:pt x="5310" y="1301"/>
                    <a:pt x="5315" y="1193"/>
                    <a:pt x="5289" y="1096"/>
                  </a:cubicBezTo>
                  <a:cubicBezTo>
                    <a:pt x="5264" y="999"/>
                    <a:pt x="5209" y="911"/>
                    <a:pt x="5126" y="835"/>
                  </a:cubicBezTo>
                  <a:cubicBezTo>
                    <a:pt x="5053" y="769"/>
                    <a:pt x="4958" y="712"/>
                    <a:pt x="4851" y="671"/>
                  </a:cubicBezTo>
                  <a:cubicBezTo>
                    <a:pt x="4805" y="653"/>
                    <a:pt x="4756" y="638"/>
                    <a:pt x="4706" y="626"/>
                  </a:cubicBezTo>
                  <a:cubicBezTo>
                    <a:pt x="4669" y="617"/>
                    <a:pt x="4627" y="609"/>
                    <a:pt x="4580" y="600"/>
                  </a:cubicBezTo>
                  <a:cubicBezTo>
                    <a:pt x="4531" y="591"/>
                    <a:pt x="4480" y="583"/>
                    <a:pt x="4431" y="576"/>
                  </a:cubicBezTo>
                  <a:cubicBezTo>
                    <a:pt x="4383" y="568"/>
                    <a:pt x="4334" y="561"/>
                    <a:pt x="4286" y="552"/>
                  </a:cubicBezTo>
                  <a:cubicBezTo>
                    <a:pt x="4189" y="535"/>
                    <a:pt x="4062" y="510"/>
                    <a:pt x="3938" y="464"/>
                  </a:cubicBezTo>
                  <a:cubicBezTo>
                    <a:pt x="3913" y="455"/>
                    <a:pt x="3889" y="446"/>
                    <a:pt x="3863" y="434"/>
                  </a:cubicBezTo>
                  <a:cubicBezTo>
                    <a:pt x="3757" y="389"/>
                    <a:pt x="3652" y="332"/>
                    <a:pt x="3551" y="277"/>
                  </a:cubicBezTo>
                  <a:cubicBezTo>
                    <a:pt x="3453" y="224"/>
                    <a:pt x="3353" y="169"/>
                    <a:pt x="3251" y="125"/>
                  </a:cubicBezTo>
                  <a:cubicBezTo>
                    <a:pt x="3124" y="68"/>
                    <a:pt x="3002" y="32"/>
                    <a:pt x="2889" y="18"/>
                  </a:cubicBezTo>
                  <a:cubicBezTo>
                    <a:pt x="2851" y="13"/>
                    <a:pt x="2814" y="11"/>
                    <a:pt x="2777" y="11"/>
                  </a:cubicBezTo>
                  <a:cubicBezTo>
                    <a:pt x="2686" y="11"/>
                    <a:pt x="2601" y="26"/>
                    <a:pt x="2523" y="5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grpSp>
      <p:grpSp>
        <p:nvGrpSpPr>
          <p:cNvPr id="99" name="Grupo 98">
            <a:extLst>
              <a:ext uri="{FF2B5EF4-FFF2-40B4-BE49-F238E27FC236}">
                <a16:creationId xmlns:a16="http://schemas.microsoft.com/office/drawing/2014/main" id="{97CF900D-9482-4831-B815-1CD925CC8CDF}"/>
              </a:ext>
            </a:extLst>
          </p:cNvPr>
          <p:cNvGrpSpPr/>
          <p:nvPr/>
        </p:nvGrpSpPr>
        <p:grpSpPr>
          <a:xfrm>
            <a:off x="636588" y="2794000"/>
            <a:ext cx="1158875" cy="1157288"/>
            <a:chOff x="636588" y="2794000"/>
            <a:chExt cx="1158875" cy="1157288"/>
          </a:xfrm>
          <a:solidFill>
            <a:schemeClr val="accent6"/>
          </a:solidFill>
        </p:grpSpPr>
        <p:sp>
          <p:nvSpPr>
            <p:cNvPr id="85" name="Oval 71">
              <a:extLst>
                <a:ext uri="{FF2B5EF4-FFF2-40B4-BE49-F238E27FC236}">
                  <a16:creationId xmlns:a16="http://schemas.microsoft.com/office/drawing/2014/main" id="{57358AFC-12CE-47E6-88AB-972C60820043}"/>
                </a:ext>
              </a:extLst>
            </p:cNvPr>
            <p:cNvSpPr>
              <a:spLocks noChangeArrowheads="1"/>
            </p:cNvSpPr>
            <p:nvPr/>
          </p:nvSpPr>
          <p:spPr bwMode="auto">
            <a:xfrm>
              <a:off x="1503363" y="3024188"/>
              <a:ext cx="63500" cy="603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86" name="Oval 72">
              <a:extLst>
                <a:ext uri="{FF2B5EF4-FFF2-40B4-BE49-F238E27FC236}">
                  <a16:creationId xmlns:a16="http://schemas.microsoft.com/office/drawing/2014/main" id="{F260CC1C-EDE6-4344-AA51-C630A8F7F52C}"/>
                </a:ext>
              </a:extLst>
            </p:cNvPr>
            <p:cNvSpPr>
              <a:spLocks noChangeArrowheads="1"/>
            </p:cNvSpPr>
            <p:nvPr/>
          </p:nvSpPr>
          <p:spPr bwMode="auto">
            <a:xfrm>
              <a:off x="855663" y="3671888"/>
              <a:ext cx="60325" cy="63500"/>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87" name="Oval 73">
              <a:extLst>
                <a:ext uri="{FF2B5EF4-FFF2-40B4-BE49-F238E27FC236}">
                  <a16:creationId xmlns:a16="http://schemas.microsoft.com/office/drawing/2014/main" id="{E51F1451-22E1-444F-8608-E9C675248B9D}"/>
                </a:ext>
              </a:extLst>
            </p:cNvPr>
            <p:cNvSpPr>
              <a:spLocks noChangeArrowheads="1"/>
            </p:cNvSpPr>
            <p:nvPr/>
          </p:nvSpPr>
          <p:spPr bwMode="auto">
            <a:xfrm>
              <a:off x="855663" y="3024188"/>
              <a:ext cx="60325" cy="603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88" name="Oval 74">
              <a:extLst>
                <a:ext uri="{FF2B5EF4-FFF2-40B4-BE49-F238E27FC236}">
                  <a16:creationId xmlns:a16="http://schemas.microsoft.com/office/drawing/2014/main" id="{48DB9D96-15B4-4E96-AA89-7E7769E8CC85}"/>
                </a:ext>
              </a:extLst>
            </p:cNvPr>
            <p:cNvSpPr>
              <a:spLocks noChangeArrowheads="1"/>
            </p:cNvSpPr>
            <p:nvPr/>
          </p:nvSpPr>
          <p:spPr bwMode="auto">
            <a:xfrm>
              <a:off x="1503363" y="3671888"/>
              <a:ext cx="63500" cy="63500"/>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89" name="Freeform 75">
              <a:extLst>
                <a:ext uri="{FF2B5EF4-FFF2-40B4-BE49-F238E27FC236}">
                  <a16:creationId xmlns:a16="http://schemas.microsoft.com/office/drawing/2014/main" id="{2B0AC7D0-CF17-434D-851B-B7F25D47B259}"/>
                </a:ext>
              </a:extLst>
            </p:cNvPr>
            <p:cNvSpPr>
              <a:spLocks noEditPoints="1"/>
            </p:cNvSpPr>
            <p:nvPr/>
          </p:nvSpPr>
          <p:spPr bwMode="auto">
            <a:xfrm>
              <a:off x="742950" y="2911475"/>
              <a:ext cx="947738" cy="933450"/>
            </a:xfrm>
            <a:custGeom>
              <a:avLst/>
              <a:gdLst>
                <a:gd name="T0" fmla="*/ 338 w 404"/>
                <a:gd name="T1" fmla="*/ 398 h 398"/>
                <a:gd name="T2" fmla="*/ 279 w 404"/>
                <a:gd name="T3" fmla="*/ 348 h 398"/>
                <a:gd name="T4" fmla="*/ 227 w 404"/>
                <a:gd name="T5" fmla="*/ 296 h 398"/>
                <a:gd name="T6" fmla="*/ 134 w 404"/>
                <a:gd name="T7" fmla="*/ 310 h 398"/>
                <a:gd name="T8" fmla="*/ 104 w 404"/>
                <a:gd name="T9" fmla="*/ 381 h 398"/>
                <a:gd name="T10" fmla="*/ 18 w 404"/>
                <a:gd name="T11" fmla="*/ 381 h 398"/>
                <a:gd name="T12" fmla="*/ 18 w 404"/>
                <a:gd name="T13" fmla="*/ 295 h 398"/>
                <a:gd name="T14" fmla="*/ 53 w 404"/>
                <a:gd name="T15" fmla="*/ 279 h 398"/>
                <a:gd name="T16" fmla="*/ 103 w 404"/>
                <a:gd name="T17" fmla="*/ 227 h 398"/>
                <a:gd name="T18" fmla="*/ 89 w 404"/>
                <a:gd name="T19" fmla="*/ 134 h 398"/>
                <a:gd name="T20" fmla="*/ 51 w 404"/>
                <a:gd name="T21" fmla="*/ 120 h 398"/>
                <a:gd name="T22" fmla="*/ 18 w 404"/>
                <a:gd name="T23" fmla="*/ 104 h 398"/>
                <a:gd name="T24" fmla="*/ 18 w 404"/>
                <a:gd name="T25" fmla="*/ 18 h 398"/>
                <a:gd name="T26" fmla="*/ 104 w 404"/>
                <a:gd name="T27" fmla="*/ 18 h 398"/>
                <a:gd name="T28" fmla="*/ 134 w 404"/>
                <a:gd name="T29" fmla="*/ 89 h 398"/>
                <a:gd name="T30" fmla="*/ 227 w 404"/>
                <a:gd name="T31" fmla="*/ 103 h 398"/>
                <a:gd name="T32" fmla="*/ 279 w 404"/>
                <a:gd name="T33" fmla="*/ 51 h 398"/>
                <a:gd name="T34" fmla="*/ 338 w 404"/>
                <a:gd name="T35" fmla="*/ 0 h 398"/>
                <a:gd name="T36" fmla="*/ 381 w 404"/>
                <a:gd name="T37" fmla="*/ 104 h 398"/>
                <a:gd name="T38" fmla="*/ 346 w 404"/>
                <a:gd name="T39" fmla="*/ 120 h 398"/>
                <a:gd name="T40" fmla="*/ 296 w 404"/>
                <a:gd name="T41" fmla="*/ 171 h 398"/>
                <a:gd name="T42" fmla="*/ 310 w 404"/>
                <a:gd name="T43" fmla="*/ 265 h 398"/>
                <a:gd name="T44" fmla="*/ 348 w 404"/>
                <a:gd name="T45" fmla="*/ 278 h 398"/>
                <a:gd name="T46" fmla="*/ 381 w 404"/>
                <a:gd name="T47" fmla="*/ 295 h 398"/>
                <a:gd name="T48" fmla="*/ 381 w 404"/>
                <a:gd name="T49" fmla="*/ 381 h 398"/>
                <a:gd name="T50" fmla="*/ 171 w 404"/>
                <a:gd name="T51" fmla="*/ 281 h 398"/>
                <a:gd name="T52" fmla="*/ 276 w 404"/>
                <a:gd name="T53" fmla="*/ 299 h 398"/>
                <a:gd name="T54" fmla="*/ 306 w 404"/>
                <a:gd name="T55" fmla="*/ 370 h 398"/>
                <a:gd name="T56" fmla="*/ 370 w 404"/>
                <a:gd name="T57" fmla="*/ 370 h 398"/>
                <a:gd name="T58" fmla="*/ 370 w 404"/>
                <a:gd name="T59" fmla="*/ 306 h 398"/>
                <a:gd name="T60" fmla="*/ 346 w 404"/>
                <a:gd name="T61" fmla="*/ 294 h 398"/>
                <a:gd name="T62" fmla="*/ 281 w 404"/>
                <a:gd name="T63" fmla="*/ 227 h 398"/>
                <a:gd name="T64" fmla="*/ 299 w 404"/>
                <a:gd name="T65" fmla="*/ 123 h 398"/>
                <a:gd name="T66" fmla="*/ 370 w 404"/>
                <a:gd name="T67" fmla="*/ 93 h 398"/>
                <a:gd name="T68" fmla="*/ 370 w 404"/>
                <a:gd name="T69" fmla="*/ 29 h 398"/>
                <a:gd name="T70" fmla="*/ 306 w 404"/>
                <a:gd name="T71" fmla="*/ 29 h 398"/>
                <a:gd name="T72" fmla="*/ 276 w 404"/>
                <a:gd name="T73" fmla="*/ 99 h 398"/>
                <a:gd name="T74" fmla="*/ 171 w 404"/>
                <a:gd name="T75" fmla="*/ 118 h 398"/>
                <a:gd name="T76" fmla="*/ 105 w 404"/>
                <a:gd name="T77" fmla="*/ 51 h 398"/>
                <a:gd name="T78" fmla="*/ 61 w 404"/>
                <a:gd name="T79" fmla="*/ 16 h 398"/>
                <a:gd name="T80" fmla="*/ 16 w 404"/>
                <a:gd name="T81" fmla="*/ 61 h 398"/>
                <a:gd name="T82" fmla="*/ 51 w 404"/>
                <a:gd name="T83" fmla="*/ 105 h 398"/>
                <a:gd name="T84" fmla="*/ 100 w 404"/>
                <a:gd name="T85" fmla="*/ 123 h 398"/>
                <a:gd name="T86" fmla="*/ 118 w 404"/>
                <a:gd name="T87" fmla="*/ 227 h 398"/>
                <a:gd name="T88" fmla="*/ 51 w 404"/>
                <a:gd name="T89" fmla="*/ 294 h 398"/>
                <a:gd name="T90" fmla="*/ 16 w 404"/>
                <a:gd name="T91" fmla="*/ 338 h 398"/>
                <a:gd name="T92" fmla="*/ 61 w 404"/>
                <a:gd name="T93" fmla="*/ 383 h 398"/>
                <a:gd name="T94" fmla="*/ 105 w 404"/>
                <a:gd name="T95" fmla="*/ 348 h 398"/>
                <a:gd name="T96" fmla="*/ 171 w 404"/>
                <a:gd name="T97" fmla="*/ 28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4" h="398">
                  <a:moveTo>
                    <a:pt x="338" y="398"/>
                  </a:moveTo>
                  <a:cubicBezTo>
                    <a:pt x="338" y="398"/>
                    <a:pt x="338" y="398"/>
                    <a:pt x="338" y="398"/>
                  </a:cubicBezTo>
                  <a:cubicBezTo>
                    <a:pt x="322" y="398"/>
                    <a:pt x="306" y="392"/>
                    <a:pt x="295" y="381"/>
                  </a:cubicBezTo>
                  <a:cubicBezTo>
                    <a:pt x="278" y="364"/>
                    <a:pt x="278" y="349"/>
                    <a:pt x="279" y="348"/>
                  </a:cubicBezTo>
                  <a:cubicBezTo>
                    <a:pt x="279" y="335"/>
                    <a:pt x="273" y="318"/>
                    <a:pt x="265" y="310"/>
                  </a:cubicBezTo>
                  <a:cubicBezTo>
                    <a:pt x="258" y="302"/>
                    <a:pt x="240" y="296"/>
                    <a:pt x="227" y="296"/>
                  </a:cubicBezTo>
                  <a:cubicBezTo>
                    <a:pt x="171" y="296"/>
                    <a:pt x="171" y="296"/>
                    <a:pt x="171" y="296"/>
                  </a:cubicBezTo>
                  <a:cubicBezTo>
                    <a:pt x="159" y="296"/>
                    <a:pt x="141" y="302"/>
                    <a:pt x="134" y="310"/>
                  </a:cubicBezTo>
                  <a:cubicBezTo>
                    <a:pt x="126" y="318"/>
                    <a:pt x="120" y="335"/>
                    <a:pt x="120" y="348"/>
                  </a:cubicBezTo>
                  <a:cubicBezTo>
                    <a:pt x="120" y="349"/>
                    <a:pt x="121" y="364"/>
                    <a:pt x="104" y="381"/>
                  </a:cubicBezTo>
                  <a:cubicBezTo>
                    <a:pt x="93" y="392"/>
                    <a:pt x="77" y="398"/>
                    <a:pt x="61" y="398"/>
                  </a:cubicBezTo>
                  <a:cubicBezTo>
                    <a:pt x="45" y="398"/>
                    <a:pt x="30" y="392"/>
                    <a:pt x="18" y="381"/>
                  </a:cubicBezTo>
                  <a:cubicBezTo>
                    <a:pt x="7" y="369"/>
                    <a:pt x="0" y="354"/>
                    <a:pt x="0" y="338"/>
                  </a:cubicBezTo>
                  <a:cubicBezTo>
                    <a:pt x="0" y="321"/>
                    <a:pt x="7" y="306"/>
                    <a:pt x="18" y="295"/>
                  </a:cubicBezTo>
                  <a:cubicBezTo>
                    <a:pt x="34" y="279"/>
                    <a:pt x="48" y="278"/>
                    <a:pt x="51" y="278"/>
                  </a:cubicBezTo>
                  <a:cubicBezTo>
                    <a:pt x="53" y="279"/>
                    <a:pt x="53" y="279"/>
                    <a:pt x="53" y="279"/>
                  </a:cubicBezTo>
                  <a:cubicBezTo>
                    <a:pt x="65" y="279"/>
                    <a:pt x="81" y="273"/>
                    <a:pt x="89" y="265"/>
                  </a:cubicBezTo>
                  <a:cubicBezTo>
                    <a:pt x="96" y="258"/>
                    <a:pt x="103" y="240"/>
                    <a:pt x="103" y="227"/>
                  </a:cubicBezTo>
                  <a:cubicBezTo>
                    <a:pt x="103" y="171"/>
                    <a:pt x="103" y="171"/>
                    <a:pt x="103" y="171"/>
                  </a:cubicBezTo>
                  <a:cubicBezTo>
                    <a:pt x="103" y="159"/>
                    <a:pt x="96" y="141"/>
                    <a:pt x="89" y="134"/>
                  </a:cubicBezTo>
                  <a:cubicBezTo>
                    <a:pt x="81" y="126"/>
                    <a:pt x="65" y="120"/>
                    <a:pt x="53" y="120"/>
                  </a:cubicBezTo>
                  <a:cubicBezTo>
                    <a:pt x="51" y="120"/>
                    <a:pt x="51" y="120"/>
                    <a:pt x="51" y="120"/>
                  </a:cubicBezTo>
                  <a:cubicBezTo>
                    <a:pt x="51" y="120"/>
                    <a:pt x="51" y="120"/>
                    <a:pt x="51" y="120"/>
                  </a:cubicBezTo>
                  <a:cubicBezTo>
                    <a:pt x="48" y="120"/>
                    <a:pt x="34" y="120"/>
                    <a:pt x="18" y="104"/>
                  </a:cubicBezTo>
                  <a:cubicBezTo>
                    <a:pt x="7" y="93"/>
                    <a:pt x="0" y="77"/>
                    <a:pt x="0" y="61"/>
                  </a:cubicBezTo>
                  <a:cubicBezTo>
                    <a:pt x="0" y="45"/>
                    <a:pt x="7" y="30"/>
                    <a:pt x="18" y="18"/>
                  </a:cubicBezTo>
                  <a:cubicBezTo>
                    <a:pt x="30" y="7"/>
                    <a:pt x="45" y="0"/>
                    <a:pt x="61" y="0"/>
                  </a:cubicBezTo>
                  <a:cubicBezTo>
                    <a:pt x="77" y="0"/>
                    <a:pt x="93" y="7"/>
                    <a:pt x="104" y="18"/>
                  </a:cubicBezTo>
                  <a:cubicBezTo>
                    <a:pt x="121" y="35"/>
                    <a:pt x="120" y="50"/>
                    <a:pt x="120" y="51"/>
                  </a:cubicBezTo>
                  <a:cubicBezTo>
                    <a:pt x="120" y="64"/>
                    <a:pt x="126" y="81"/>
                    <a:pt x="134" y="89"/>
                  </a:cubicBezTo>
                  <a:cubicBezTo>
                    <a:pt x="141" y="96"/>
                    <a:pt x="159" y="103"/>
                    <a:pt x="171" y="103"/>
                  </a:cubicBezTo>
                  <a:cubicBezTo>
                    <a:pt x="227" y="103"/>
                    <a:pt x="227" y="103"/>
                    <a:pt x="227" y="103"/>
                  </a:cubicBezTo>
                  <a:cubicBezTo>
                    <a:pt x="240" y="103"/>
                    <a:pt x="258" y="96"/>
                    <a:pt x="265" y="89"/>
                  </a:cubicBezTo>
                  <a:cubicBezTo>
                    <a:pt x="273" y="81"/>
                    <a:pt x="279" y="64"/>
                    <a:pt x="279" y="51"/>
                  </a:cubicBezTo>
                  <a:cubicBezTo>
                    <a:pt x="279" y="50"/>
                    <a:pt x="278" y="35"/>
                    <a:pt x="295" y="18"/>
                  </a:cubicBezTo>
                  <a:cubicBezTo>
                    <a:pt x="306" y="7"/>
                    <a:pt x="322" y="0"/>
                    <a:pt x="338" y="0"/>
                  </a:cubicBezTo>
                  <a:cubicBezTo>
                    <a:pt x="354" y="0"/>
                    <a:pt x="369" y="7"/>
                    <a:pt x="381" y="18"/>
                  </a:cubicBezTo>
                  <a:cubicBezTo>
                    <a:pt x="404" y="42"/>
                    <a:pt x="404" y="80"/>
                    <a:pt x="381" y="104"/>
                  </a:cubicBezTo>
                  <a:cubicBezTo>
                    <a:pt x="365" y="120"/>
                    <a:pt x="351" y="120"/>
                    <a:pt x="348" y="120"/>
                  </a:cubicBezTo>
                  <a:cubicBezTo>
                    <a:pt x="346" y="120"/>
                    <a:pt x="346" y="120"/>
                    <a:pt x="346" y="120"/>
                  </a:cubicBezTo>
                  <a:cubicBezTo>
                    <a:pt x="334" y="120"/>
                    <a:pt x="318" y="126"/>
                    <a:pt x="310" y="134"/>
                  </a:cubicBezTo>
                  <a:cubicBezTo>
                    <a:pt x="303" y="141"/>
                    <a:pt x="296" y="159"/>
                    <a:pt x="296" y="171"/>
                  </a:cubicBezTo>
                  <a:cubicBezTo>
                    <a:pt x="296" y="227"/>
                    <a:pt x="296" y="227"/>
                    <a:pt x="296" y="227"/>
                  </a:cubicBezTo>
                  <a:cubicBezTo>
                    <a:pt x="296" y="240"/>
                    <a:pt x="303" y="258"/>
                    <a:pt x="310" y="265"/>
                  </a:cubicBezTo>
                  <a:cubicBezTo>
                    <a:pt x="318" y="273"/>
                    <a:pt x="334" y="279"/>
                    <a:pt x="346" y="279"/>
                  </a:cubicBezTo>
                  <a:cubicBezTo>
                    <a:pt x="348" y="278"/>
                    <a:pt x="348" y="278"/>
                    <a:pt x="348" y="278"/>
                  </a:cubicBezTo>
                  <a:cubicBezTo>
                    <a:pt x="348" y="278"/>
                    <a:pt x="348" y="278"/>
                    <a:pt x="348" y="278"/>
                  </a:cubicBezTo>
                  <a:cubicBezTo>
                    <a:pt x="351" y="278"/>
                    <a:pt x="365" y="279"/>
                    <a:pt x="381" y="295"/>
                  </a:cubicBezTo>
                  <a:cubicBezTo>
                    <a:pt x="392" y="306"/>
                    <a:pt x="398" y="321"/>
                    <a:pt x="398" y="338"/>
                  </a:cubicBezTo>
                  <a:cubicBezTo>
                    <a:pt x="398" y="354"/>
                    <a:pt x="392" y="369"/>
                    <a:pt x="381" y="381"/>
                  </a:cubicBezTo>
                  <a:cubicBezTo>
                    <a:pt x="369" y="392"/>
                    <a:pt x="354" y="398"/>
                    <a:pt x="338" y="398"/>
                  </a:cubicBezTo>
                  <a:close/>
                  <a:moveTo>
                    <a:pt x="171" y="281"/>
                  </a:moveTo>
                  <a:cubicBezTo>
                    <a:pt x="227" y="281"/>
                    <a:pt x="227" y="281"/>
                    <a:pt x="227" y="281"/>
                  </a:cubicBezTo>
                  <a:cubicBezTo>
                    <a:pt x="244" y="281"/>
                    <a:pt x="265" y="289"/>
                    <a:pt x="276" y="299"/>
                  </a:cubicBezTo>
                  <a:cubicBezTo>
                    <a:pt x="287" y="310"/>
                    <a:pt x="294" y="331"/>
                    <a:pt x="294" y="348"/>
                  </a:cubicBezTo>
                  <a:cubicBezTo>
                    <a:pt x="294" y="348"/>
                    <a:pt x="294" y="358"/>
                    <a:pt x="306" y="370"/>
                  </a:cubicBezTo>
                  <a:cubicBezTo>
                    <a:pt x="314" y="378"/>
                    <a:pt x="326" y="383"/>
                    <a:pt x="338" y="383"/>
                  </a:cubicBezTo>
                  <a:cubicBezTo>
                    <a:pt x="350" y="383"/>
                    <a:pt x="361" y="378"/>
                    <a:pt x="370" y="370"/>
                  </a:cubicBezTo>
                  <a:cubicBezTo>
                    <a:pt x="379" y="361"/>
                    <a:pt x="383" y="350"/>
                    <a:pt x="383" y="338"/>
                  </a:cubicBezTo>
                  <a:cubicBezTo>
                    <a:pt x="383" y="326"/>
                    <a:pt x="379" y="314"/>
                    <a:pt x="370" y="306"/>
                  </a:cubicBezTo>
                  <a:cubicBezTo>
                    <a:pt x="358" y="294"/>
                    <a:pt x="349" y="294"/>
                    <a:pt x="348" y="294"/>
                  </a:cubicBezTo>
                  <a:cubicBezTo>
                    <a:pt x="348" y="294"/>
                    <a:pt x="347" y="294"/>
                    <a:pt x="346" y="294"/>
                  </a:cubicBezTo>
                  <a:cubicBezTo>
                    <a:pt x="330" y="294"/>
                    <a:pt x="310" y="286"/>
                    <a:pt x="299" y="276"/>
                  </a:cubicBezTo>
                  <a:cubicBezTo>
                    <a:pt x="289" y="265"/>
                    <a:pt x="281" y="244"/>
                    <a:pt x="281" y="227"/>
                  </a:cubicBezTo>
                  <a:cubicBezTo>
                    <a:pt x="281" y="171"/>
                    <a:pt x="281" y="171"/>
                    <a:pt x="281" y="171"/>
                  </a:cubicBezTo>
                  <a:cubicBezTo>
                    <a:pt x="281" y="155"/>
                    <a:pt x="289" y="133"/>
                    <a:pt x="299" y="123"/>
                  </a:cubicBezTo>
                  <a:cubicBezTo>
                    <a:pt x="310" y="112"/>
                    <a:pt x="331" y="104"/>
                    <a:pt x="348" y="105"/>
                  </a:cubicBezTo>
                  <a:cubicBezTo>
                    <a:pt x="349" y="105"/>
                    <a:pt x="358" y="105"/>
                    <a:pt x="370" y="93"/>
                  </a:cubicBezTo>
                  <a:cubicBezTo>
                    <a:pt x="378" y="85"/>
                    <a:pt x="383" y="73"/>
                    <a:pt x="383" y="61"/>
                  </a:cubicBezTo>
                  <a:cubicBezTo>
                    <a:pt x="383" y="49"/>
                    <a:pt x="378" y="38"/>
                    <a:pt x="370" y="29"/>
                  </a:cubicBezTo>
                  <a:cubicBezTo>
                    <a:pt x="361" y="20"/>
                    <a:pt x="350" y="16"/>
                    <a:pt x="338" y="16"/>
                  </a:cubicBezTo>
                  <a:cubicBezTo>
                    <a:pt x="326" y="16"/>
                    <a:pt x="314" y="20"/>
                    <a:pt x="306" y="29"/>
                  </a:cubicBezTo>
                  <a:cubicBezTo>
                    <a:pt x="294" y="41"/>
                    <a:pt x="294" y="50"/>
                    <a:pt x="294" y="51"/>
                  </a:cubicBezTo>
                  <a:cubicBezTo>
                    <a:pt x="295" y="67"/>
                    <a:pt x="287" y="89"/>
                    <a:pt x="276" y="99"/>
                  </a:cubicBezTo>
                  <a:cubicBezTo>
                    <a:pt x="265" y="110"/>
                    <a:pt x="244" y="118"/>
                    <a:pt x="227" y="118"/>
                  </a:cubicBezTo>
                  <a:cubicBezTo>
                    <a:pt x="171" y="118"/>
                    <a:pt x="171" y="118"/>
                    <a:pt x="171" y="118"/>
                  </a:cubicBezTo>
                  <a:cubicBezTo>
                    <a:pt x="155" y="118"/>
                    <a:pt x="134" y="110"/>
                    <a:pt x="123" y="99"/>
                  </a:cubicBezTo>
                  <a:cubicBezTo>
                    <a:pt x="112" y="89"/>
                    <a:pt x="105" y="67"/>
                    <a:pt x="105" y="51"/>
                  </a:cubicBezTo>
                  <a:cubicBezTo>
                    <a:pt x="105" y="50"/>
                    <a:pt x="105" y="41"/>
                    <a:pt x="93" y="29"/>
                  </a:cubicBezTo>
                  <a:cubicBezTo>
                    <a:pt x="85" y="20"/>
                    <a:pt x="73" y="16"/>
                    <a:pt x="61" y="16"/>
                  </a:cubicBezTo>
                  <a:cubicBezTo>
                    <a:pt x="49" y="16"/>
                    <a:pt x="38" y="20"/>
                    <a:pt x="29" y="29"/>
                  </a:cubicBezTo>
                  <a:cubicBezTo>
                    <a:pt x="20" y="38"/>
                    <a:pt x="16" y="49"/>
                    <a:pt x="16" y="61"/>
                  </a:cubicBezTo>
                  <a:cubicBezTo>
                    <a:pt x="16" y="73"/>
                    <a:pt x="20" y="85"/>
                    <a:pt x="29" y="93"/>
                  </a:cubicBezTo>
                  <a:cubicBezTo>
                    <a:pt x="41" y="105"/>
                    <a:pt x="50" y="105"/>
                    <a:pt x="51" y="105"/>
                  </a:cubicBezTo>
                  <a:cubicBezTo>
                    <a:pt x="51" y="105"/>
                    <a:pt x="52" y="105"/>
                    <a:pt x="53" y="105"/>
                  </a:cubicBezTo>
                  <a:cubicBezTo>
                    <a:pt x="69" y="105"/>
                    <a:pt x="89" y="113"/>
                    <a:pt x="100" y="123"/>
                  </a:cubicBezTo>
                  <a:cubicBezTo>
                    <a:pt x="110" y="133"/>
                    <a:pt x="118" y="155"/>
                    <a:pt x="118" y="171"/>
                  </a:cubicBezTo>
                  <a:cubicBezTo>
                    <a:pt x="118" y="227"/>
                    <a:pt x="118" y="227"/>
                    <a:pt x="118" y="227"/>
                  </a:cubicBezTo>
                  <a:cubicBezTo>
                    <a:pt x="118" y="244"/>
                    <a:pt x="110" y="265"/>
                    <a:pt x="100" y="276"/>
                  </a:cubicBezTo>
                  <a:cubicBezTo>
                    <a:pt x="89" y="287"/>
                    <a:pt x="68" y="294"/>
                    <a:pt x="51" y="294"/>
                  </a:cubicBezTo>
                  <a:cubicBezTo>
                    <a:pt x="50" y="294"/>
                    <a:pt x="41" y="294"/>
                    <a:pt x="29" y="306"/>
                  </a:cubicBezTo>
                  <a:cubicBezTo>
                    <a:pt x="20" y="314"/>
                    <a:pt x="16" y="326"/>
                    <a:pt x="16" y="338"/>
                  </a:cubicBezTo>
                  <a:cubicBezTo>
                    <a:pt x="16" y="350"/>
                    <a:pt x="20" y="361"/>
                    <a:pt x="29" y="370"/>
                  </a:cubicBezTo>
                  <a:cubicBezTo>
                    <a:pt x="38" y="378"/>
                    <a:pt x="49" y="383"/>
                    <a:pt x="61" y="383"/>
                  </a:cubicBezTo>
                  <a:cubicBezTo>
                    <a:pt x="73" y="383"/>
                    <a:pt x="85" y="378"/>
                    <a:pt x="93" y="370"/>
                  </a:cubicBezTo>
                  <a:cubicBezTo>
                    <a:pt x="105" y="358"/>
                    <a:pt x="105" y="348"/>
                    <a:pt x="105" y="348"/>
                  </a:cubicBezTo>
                  <a:cubicBezTo>
                    <a:pt x="105" y="331"/>
                    <a:pt x="112" y="310"/>
                    <a:pt x="123" y="299"/>
                  </a:cubicBezTo>
                  <a:cubicBezTo>
                    <a:pt x="134" y="289"/>
                    <a:pt x="155" y="281"/>
                    <a:pt x="171" y="28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90" name="Freeform 76">
              <a:extLst>
                <a:ext uri="{FF2B5EF4-FFF2-40B4-BE49-F238E27FC236}">
                  <a16:creationId xmlns:a16="http://schemas.microsoft.com/office/drawing/2014/main" id="{AF9461DD-8B2C-4605-840B-59C50398A07F}"/>
                </a:ext>
              </a:extLst>
            </p:cNvPr>
            <p:cNvSpPr>
              <a:spLocks noEditPoints="1"/>
            </p:cNvSpPr>
            <p:nvPr/>
          </p:nvSpPr>
          <p:spPr bwMode="auto">
            <a:xfrm>
              <a:off x="742950" y="2911475"/>
              <a:ext cx="947738" cy="933450"/>
            </a:xfrm>
            <a:custGeom>
              <a:avLst/>
              <a:gdLst>
                <a:gd name="T0" fmla="*/ 338 w 404"/>
                <a:gd name="T1" fmla="*/ 398 h 398"/>
                <a:gd name="T2" fmla="*/ 279 w 404"/>
                <a:gd name="T3" fmla="*/ 348 h 398"/>
                <a:gd name="T4" fmla="*/ 227 w 404"/>
                <a:gd name="T5" fmla="*/ 296 h 398"/>
                <a:gd name="T6" fmla="*/ 134 w 404"/>
                <a:gd name="T7" fmla="*/ 310 h 398"/>
                <a:gd name="T8" fmla="*/ 104 w 404"/>
                <a:gd name="T9" fmla="*/ 381 h 398"/>
                <a:gd name="T10" fmla="*/ 18 w 404"/>
                <a:gd name="T11" fmla="*/ 381 h 398"/>
                <a:gd name="T12" fmla="*/ 18 w 404"/>
                <a:gd name="T13" fmla="*/ 295 h 398"/>
                <a:gd name="T14" fmla="*/ 53 w 404"/>
                <a:gd name="T15" fmla="*/ 279 h 398"/>
                <a:gd name="T16" fmla="*/ 103 w 404"/>
                <a:gd name="T17" fmla="*/ 227 h 398"/>
                <a:gd name="T18" fmla="*/ 89 w 404"/>
                <a:gd name="T19" fmla="*/ 134 h 398"/>
                <a:gd name="T20" fmla="*/ 51 w 404"/>
                <a:gd name="T21" fmla="*/ 120 h 398"/>
                <a:gd name="T22" fmla="*/ 18 w 404"/>
                <a:gd name="T23" fmla="*/ 104 h 398"/>
                <a:gd name="T24" fmla="*/ 18 w 404"/>
                <a:gd name="T25" fmla="*/ 18 h 398"/>
                <a:gd name="T26" fmla="*/ 104 w 404"/>
                <a:gd name="T27" fmla="*/ 18 h 398"/>
                <a:gd name="T28" fmla="*/ 134 w 404"/>
                <a:gd name="T29" fmla="*/ 89 h 398"/>
                <a:gd name="T30" fmla="*/ 227 w 404"/>
                <a:gd name="T31" fmla="*/ 103 h 398"/>
                <a:gd name="T32" fmla="*/ 279 w 404"/>
                <a:gd name="T33" fmla="*/ 51 h 398"/>
                <a:gd name="T34" fmla="*/ 338 w 404"/>
                <a:gd name="T35" fmla="*/ 0 h 398"/>
                <a:gd name="T36" fmla="*/ 381 w 404"/>
                <a:gd name="T37" fmla="*/ 104 h 398"/>
                <a:gd name="T38" fmla="*/ 346 w 404"/>
                <a:gd name="T39" fmla="*/ 120 h 398"/>
                <a:gd name="T40" fmla="*/ 296 w 404"/>
                <a:gd name="T41" fmla="*/ 171 h 398"/>
                <a:gd name="T42" fmla="*/ 310 w 404"/>
                <a:gd name="T43" fmla="*/ 265 h 398"/>
                <a:gd name="T44" fmla="*/ 348 w 404"/>
                <a:gd name="T45" fmla="*/ 278 h 398"/>
                <a:gd name="T46" fmla="*/ 381 w 404"/>
                <a:gd name="T47" fmla="*/ 295 h 398"/>
                <a:gd name="T48" fmla="*/ 381 w 404"/>
                <a:gd name="T49" fmla="*/ 381 h 398"/>
                <a:gd name="T50" fmla="*/ 171 w 404"/>
                <a:gd name="T51" fmla="*/ 281 h 398"/>
                <a:gd name="T52" fmla="*/ 276 w 404"/>
                <a:gd name="T53" fmla="*/ 299 h 398"/>
                <a:gd name="T54" fmla="*/ 306 w 404"/>
                <a:gd name="T55" fmla="*/ 370 h 398"/>
                <a:gd name="T56" fmla="*/ 370 w 404"/>
                <a:gd name="T57" fmla="*/ 370 h 398"/>
                <a:gd name="T58" fmla="*/ 370 w 404"/>
                <a:gd name="T59" fmla="*/ 306 h 398"/>
                <a:gd name="T60" fmla="*/ 346 w 404"/>
                <a:gd name="T61" fmla="*/ 294 h 398"/>
                <a:gd name="T62" fmla="*/ 281 w 404"/>
                <a:gd name="T63" fmla="*/ 227 h 398"/>
                <a:gd name="T64" fmla="*/ 299 w 404"/>
                <a:gd name="T65" fmla="*/ 123 h 398"/>
                <a:gd name="T66" fmla="*/ 370 w 404"/>
                <a:gd name="T67" fmla="*/ 93 h 398"/>
                <a:gd name="T68" fmla="*/ 370 w 404"/>
                <a:gd name="T69" fmla="*/ 29 h 398"/>
                <a:gd name="T70" fmla="*/ 306 w 404"/>
                <a:gd name="T71" fmla="*/ 29 h 398"/>
                <a:gd name="T72" fmla="*/ 276 w 404"/>
                <a:gd name="T73" fmla="*/ 99 h 398"/>
                <a:gd name="T74" fmla="*/ 171 w 404"/>
                <a:gd name="T75" fmla="*/ 118 h 398"/>
                <a:gd name="T76" fmla="*/ 105 w 404"/>
                <a:gd name="T77" fmla="*/ 51 h 398"/>
                <a:gd name="T78" fmla="*/ 61 w 404"/>
                <a:gd name="T79" fmla="*/ 16 h 398"/>
                <a:gd name="T80" fmla="*/ 16 w 404"/>
                <a:gd name="T81" fmla="*/ 61 h 398"/>
                <a:gd name="T82" fmla="*/ 51 w 404"/>
                <a:gd name="T83" fmla="*/ 105 h 398"/>
                <a:gd name="T84" fmla="*/ 100 w 404"/>
                <a:gd name="T85" fmla="*/ 123 h 398"/>
                <a:gd name="T86" fmla="*/ 118 w 404"/>
                <a:gd name="T87" fmla="*/ 227 h 398"/>
                <a:gd name="T88" fmla="*/ 51 w 404"/>
                <a:gd name="T89" fmla="*/ 294 h 398"/>
                <a:gd name="T90" fmla="*/ 16 w 404"/>
                <a:gd name="T91" fmla="*/ 338 h 398"/>
                <a:gd name="T92" fmla="*/ 61 w 404"/>
                <a:gd name="T93" fmla="*/ 383 h 398"/>
                <a:gd name="T94" fmla="*/ 105 w 404"/>
                <a:gd name="T95" fmla="*/ 348 h 398"/>
                <a:gd name="T96" fmla="*/ 171 w 404"/>
                <a:gd name="T97" fmla="*/ 28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4" h="398">
                  <a:moveTo>
                    <a:pt x="338" y="398"/>
                  </a:moveTo>
                  <a:cubicBezTo>
                    <a:pt x="338" y="398"/>
                    <a:pt x="338" y="398"/>
                    <a:pt x="338" y="398"/>
                  </a:cubicBezTo>
                  <a:cubicBezTo>
                    <a:pt x="322" y="398"/>
                    <a:pt x="306" y="392"/>
                    <a:pt x="295" y="381"/>
                  </a:cubicBezTo>
                  <a:cubicBezTo>
                    <a:pt x="278" y="364"/>
                    <a:pt x="278" y="349"/>
                    <a:pt x="279" y="348"/>
                  </a:cubicBezTo>
                  <a:cubicBezTo>
                    <a:pt x="279" y="335"/>
                    <a:pt x="273" y="318"/>
                    <a:pt x="265" y="310"/>
                  </a:cubicBezTo>
                  <a:cubicBezTo>
                    <a:pt x="258" y="302"/>
                    <a:pt x="240" y="296"/>
                    <a:pt x="227" y="296"/>
                  </a:cubicBezTo>
                  <a:cubicBezTo>
                    <a:pt x="171" y="296"/>
                    <a:pt x="171" y="296"/>
                    <a:pt x="171" y="296"/>
                  </a:cubicBezTo>
                  <a:cubicBezTo>
                    <a:pt x="159" y="296"/>
                    <a:pt x="141" y="302"/>
                    <a:pt x="134" y="310"/>
                  </a:cubicBezTo>
                  <a:cubicBezTo>
                    <a:pt x="126" y="318"/>
                    <a:pt x="120" y="335"/>
                    <a:pt x="120" y="348"/>
                  </a:cubicBezTo>
                  <a:cubicBezTo>
                    <a:pt x="120" y="349"/>
                    <a:pt x="121" y="364"/>
                    <a:pt x="104" y="381"/>
                  </a:cubicBezTo>
                  <a:cubicBezTo>
                    <a:pt x="93" y="392"/>
                    <a:pt x="77" y="398"/>
                    <a:pt x="61" y="398"/>
                  </a:cubicBezTo>
                  <a:cubicBezTo>
                    <a:pt x="45" y="398"/>
                    <a:pt x="30" y="392"/>
                    <a:pt x="18" y="381"/>
                  </a:cubicBezTo>
                  <a:cubicBezTo>
                    <a:pt x="7" y="369"/>
                    <a:pt x="0" y="354"/>
                    <a:pt x="0" y="338"/>
                  </a:cubicBezTo>
                  <a:cubicBezTo>
                    <a:pt x="0" y="321"/>
                    <a:pt x="7" y="306"/>
                    <a:pt x="18" y="295"/>
                  </a:cubicBezTo>
                  <a:cubicBezTo>
                    <a:pt x="34" y="279"/>
                    <a:pt x="48" y="278"/>
                    <a:pt x="51" y="278"/>
                  </a:cubicBezTo>
                  <a:cubicBezTo>
                    <a:pt x="53" y="279"/>
                    <a:pt x="53" y="279"/>
                    <a:pt x="53" y="279"/>
                  </a:cubicBezTo>
                  <a:cubicBezTo>
                    <a:pt x="65" y="279"/>
                    <a:pt x="81" y="273"/>
                    <a:pt x="89" y="265"/>
                  </a:cubicBezTo>
                  <a:cubicBezTo>
                    <a:pt x="96" y="258"/>
                    <a:pt x="103" y="240"/>
                    <a:pt x="103" y="227"/>
                  </a:cubicBezTo>
                  <a:cubicBezTo>
                    <a:pt x="103" y="171"/>
                    <a:pt x="103" y="171"/>
                    <a:pt x="103" y="171"/>
                  </a:cubicBezTo>
                  <a:cubicBezTo>
                    <a:pt x="103" y="159"/>
                    <a:pt x="96" y="141"/>
                    <a:pt x="89" y="134"/>
                  </a:cubicBezTo>
                  <a:cubicBezTo>
                    <a:pt x="81" y="126"/>
                    <a:pt x="65" y="120"/>
                    <a:pt x="53" y="120"/>
                  </a:cubicBezTo>
                  <a:cubicBezTo>
                    <a:pt x="51" y="120"/>
                    <a:pt x="51" y="120"/>
                    <a:pt x="51" y="120"/>
                  </a:cubicBezTo>
                  <a:cubicBezTo>
                    <a:pt x="51" y="120"/>
                    <a:pt x="51" y="120"/>
                    <a:pt x="51" y="120"/>
                  </a:cubicBezTo>
                  <a:cubicBezTo>
                    <a:pt x="48" y="120"/>
                    <a:pt x="34" y="120"/>
                    <a:pt x="18" y="104"/>
                  </a:cubicBezTo>
                  <a:cubicBezTo>
                    <a:pt x="7" y="93"/>
                    <a:pt x="0" y="77"/>
                    <a:pt x="0" y="61"/>
                  </a:cubicBezTo>
                  <a:cubicBezTo>
                    <a:pt x="0" y="45"/>
                    <a:pt x="7" y="30"/>
                    <a:pt x="18" y="18"/>
                  </a:cubicBezTo>
                  <a:cubicBezTo>
                    <a:pt x="30" y="7"/>
                    <a:pt x="45" y="0"/>
                    <a:pt x="61" y="0"/>
                  </a:cubicBezTo>
                  <a:cubicBezTo>
                    <a:pt x="77" y="0"/>
                    <a:pt x="93" y="7"/>
                    <a:pt x="104" y="18"/>
                  </a:cubicBezTo>
                  <a:cubicBezTo>
                    <a:pt x="121" y="35"/>
                    <a:pt x="120" y="50"/>
                    <a:pt x="120" y="51"/>
                  </a:cubicBezTo>
                  <a:cubicBezTo>
                    <a:pt x="120" y="64"/>
                    <a:pt x="126" y="81"/>
                    <a:pt x="134" y="89"/>
                  </a:cubicBezTo>
                  <a:cubicBezTo>
                    <a:pt x="141" y="96"/>
                    <a:pt x="159" y="103"/>
                    <a:pt x="171" y="103"/>
                  </a:cubicBezTo>
                  <a:cubicBezTo>
                    <a:pt x="227" y="103"/>
                    <a:pt x="227" y="103"/>
                    <a:pt x="227" y="103"/>
                  </a:cubicBezTo>
                  <a:cubicBezTo>
                    <a:pt x="240" y="103"/>
                    <a:pt x="258" y="96"/>
                    <a:pt x="265" y="89"/>
                  </a:cubicBezTo>
                  <a:cubicBezTo>
                    <a:pt x="273" y="81"/>
                    <a:pt x="279" y="64"/>
                    <a:pt x="279" y="51"/>
                  </a:cubicBezTo>
                  <a:cubicBezTo>
                    <a:pt x="279" y="50"/>
                    <a:pt x="278" y="35"/>
                    <a:pt x="295" y="18"/>
                  </a:cubicBezTo>
                  <a:cubicBezTo>
                    <a:pt x="306" y="7"/>
                    <a:pt x="322" y="0"/>
                    <a:pt x="338" y="0"/>
                  </a:cubicBezTo>
                  <a:cubicBezTo>
                    <a:pt x="354" y="0"/>
                    <a:pt x="369" y="7"/>
                    <a:pt x="381" y="18"/>
                  </a:cubicBezTo>
                  <a:cubicBezTo>
                    <a:pt x="404" y="42"/>
                    <a:pt x="404" y="80"/>
                    <a:pt x="381" y="104"/>
                  </a:cubicBezTo>
                  <a:cubicBezTo>
                    <a:pt x="365" y="120"/>
                    <a:pt x="351" y="120"/>
                    <a:pt x="348" y="120"/>
                  </a:cubicBezTo>
                  <a:cubicBezTo>
                    <a:pt x="346" y="120"/>
                    <a:pt x="346" y="120"/>
                    <a:pt x="346" y="120"/>
                  </a:cubicBezTo>
                  <a:cubicBezTo>
                    <a:pt x="334" y="120"/>
                    <a:pt x="318" y="126"/>
                    <a:pt x="310" y="134"/>
                  </a:cubicBezTo>
                  <a:cubicBezTo>
                    <a:pt x="303" y="141"/>
                    <a:pt x="296" y="159"/>
                    <a:pt x="296" y="171"/>
                  </a:cubicBezTo>
                  <a:cubicBezTo>
                    <a:pt x="296" y="227"/>
                    <a:pt x="296" y="227"/>
                    <a:pt x="296" y="227"/>
                  </a:cubicBezTo>
                  <a:cubicBezTo>
                    <a:pt x="296" y="240"/>
                    <a:pt x="303" y="258"/>
                    <a:pt x="310" y="265"/>
                  </a:cubicBezTo>
                  <a:cubicBezTo>
                    <a:pt x="318" y="273"/>
                    <a:pt x="334" y="279"/>
                    <a:pt x="346" y="279"/>
                  </a:cubicBezTo>
                  <a:cubicBezTo>
                    <a:pt x="348" y="278"/>
                    <a:pt x="348" y="278"/>
                    <a:pt x="348" y="278"/>
                  </a:cubicBezTo>
                  <a:cubicBezTo>
                    <a:pt x="348" y="278"/>
                    <a:pt x="348" y="278"/>
                    <a:pt x="348" y="278"/>
                  </a:cubicBezTo>
                  <a:cubicBezTo>
                    <a:pt x="351" y="278"/>
                    <a:pt x="365" y="279"/>
                    <a:pt x="381" y="295"/>
                  </a:cubicBezTo>
                  <a:cubicBezTo>
                    <a:pt x="392" y="306"/>
                    <a:pt x="398" y="321"/>
                    <a:pt x="398" y="338"/>
                  </a:cubicBezTo>
                  <a:cubicBezTo>
                    <a:pt x="398" y="354"/>
                    <a:pt x="392" y="369"/>
                    <a:pt x="381" y="381"/>
                  </a:cubicBezTo>
                  <a:cubicBezTo>
                    <a:pt x="369" y="392"/>
                    <a:pt x="354" y="398"/>
                    <a:pt x="338" y="398"/>
                  </a:cubicBezTo>
                  <a:close/>
                  <a:moveTo>
                    <a:pt x="171" y="281"/>
                  </a:moveTo>
                  <a:cubicBezTo>
                    <a:pt x="227" y="281"/>
                    <a:pt x="227" y="281"/>
                    <a:pt x="227" y="281"/>
                  </a:cubicBezTo>
                  <a:cubicBezTo>
                    <a:pt x="244" y="281"/>
                    <a:pt x="265" y="289"/>
                    <a:pt x="276" y="299"/>
                  </a:cubicBezTo>
                  <a:cubicBezTo>
                    <a:pt x="287" y="310"/>
                    <a:pt x="294" y="331"/>
                    <a:pt x="294" y="348"/>
                  </a:cubicBezTo>
                  <a:cubicBezTo>
                    <a:pt x="294" y="348"/>
                    <a:pt x="294" y="358"/>
                    <a:pt x="306" y="370"/>
                  </a:cubicBezTo>
                  <a:cubicBezTo>
                    <a:pt x="314" y="378"/>
                    <a:pt x="326" y="383"/>
                    <a:pt x="338" y="383"/>
                  </a:cubicBezTo>
                  <a:cubicBezTo>
                    <a:pt x="350" y="383"/>
                    <a:pt x="361" y="378"/>
                    <a:pt x="370" y="370"/>
                  </a:cubicBezTo>
                  <a:cubicBezTo>
                    <a:pt x="379" y="361"/>
                    <a:pt x="383" y="350"/>
                    <a:pt x="383" y="338"/>
                  </a:cubicBezTo>
                  <a:cubicBezTo>
                    <a:pt x="383" y="326"/>
                    <a:pt x="379" y="314"/>
                    <a:pt x="370" y="306"/>
                  </a:cubicBezTo>
                  <a:cubicBezTo>
                    <a:pt x="358" y="294"/>
                    <a:pt x="349" y="294"/>
                    <a:pt x="348" y="294"/>
                  </a:cubicBezTo>
                  <a:cubicBezTo>
                    <a:pt x="348" y="294"/>
                    <a:pt x="347" y="294"/>
                    <a:pt x="346" y="294"/>
                  </a:cubicBezTo>
                  <a:cubicBezTo>
                    <a:pt x="330" y="294"/>
                    <a:pt x="310" y="286"/>
                    <a:pt x="299" y="276"/>
                  </a:cubicBezTo>
                  <a:cubicBezTo>
                    <a:pt x="289" y="265"/>
                    <a:pt x="281" y="244"/>
                    <a:pt x="281" y="227"/>
                  </a:cubicBezTo>
                  <a:cubicBezTo>
                    <a:pt x="281" y="171"/>
                    <a:pt x="281" y="171"/>
                    <a:pt x="281" y="171"/>
                  </a:cubicBezTo>
                  <a:cubicBezTo>
                    <a:pt x="281" y="155"/>
                    <a:pt x="289" y="133"/>
                    <a:pt x="299" y="123"/>
                  </a:cubicBezTo>
                  <a:cubicBezTo>
                    <a:pt x="310" y="112"/>
                    <a:pt x="331" y="104"/>
                    <a:pt x="348" y="105"/>
                  </a:cubicBezTo>
                  <a:cubicBezTo>
                    <a:pt x="349" y="105"/>
                    <a:pt x="358" y="105"/>
                    <a:pt x="370" y="93"/>
                  </a:cubicBezTo>
                  <a:cubicBezTo>
                    <a:pt x="378" y="85"/>
                    <a:pt x="383" y="73"/>
                    <a:pt x="383" y="61"/>
                  </a:cubicBezTo>
                  <a:cubicBezTo>
                    <a:pt x="383" y="49"/>
                    <a:pt x="378" y="38"/>
                    <a:pt x="370" y="29"/>
                  </a:cubicBezTo>
                  <a:cubicBezTo>
                    <a:pt x="361" y="20"/>
                    <a:pt x="350" y="16"/>
                    <a:pt x="338" y="16"/>
                  </a:cubicBezTo>
                  <a:cubicBezTo>
                    <a:pt x="326" y="16"/>
                    <a:pt x="314" y="20"/>
                    <a:pt x="306" y="29"/>
                  </a:cubicBezTo>
                  <a:cubicBezTo>
                    <a:pt x="294" y="41"/>
                    <a:pt x="294" y="50"/>
                    <a:pt x="294" y="51"/>
                  </a:cubicBezTo>
                  <a:cubicBezTo>
                    <a:pt x="295" y="67"/>
                    <a:pt x="287" y="89"/>
                    <a:pt x="276" y="99"/>
                  </a:cubicBezTo>
                  <a:cubicBezTo>
                    <a:pt x="265" y="110"/>
                    <a:pt x="244" y="118"/>
                    <a:pt x="227" y="118"/>
                  </a:cubicBezTo>
                  <a:cubicBezTo>
                    <a:pt x="171" y="118"/>
                    <a:pt x="171" y="118"/>
                    <a:pt x="171" y="118"/>
                  </a:cubicBezTo>
                  <a:cubicBezTo>
                    <a:pt x="155" y="118"/>
                    <a:pt x="134" y="110"/>
                    <a:pt x="123" y="99"/>
                  </a:cubicBezTo>
                  <a:cubicBezTo>
                    <a:pt x="112" y="89"/>
                    <a:pt x="105" y="67"/>
                    <a:pt x="105" y="51"/>
                  </a:cubicBezTo>
                  <a:cubicBezTo>
                    <a:pt x="105" y="50"/>
                    <a:pt x="105" y="41"/>
                    <a:pt x="93" y="29"/>
                  </a:cubicBezTo>
                  <a:cubicBezTo>
                    <a:pt x="85" y="20"/>
                    <a:pt x="73" y="16"/>
                    <a:pt x="61" y="16"/>
                  </a:cubicBezTo>
                  <a:cubicBezTo>
                    <a:pt x="49" y="16"/>
                    <a:pt x="38" y="20"/>
                    <a:pt x="29" y="29"/>
                  </a:cubicBezTo>
                  <a:cubicBezTo>
                    <a:pt x="20" y="38"/>
                    <a:pt x="16" y="49"/>
                    <a:pt x="16" y="61"/>
                  </a:cubicBezTo>
                  <a:cubicBezTo>
                    <a:pt x="16" y="73"/>
                    <a:pt x="20" y="85"/>
                    <a:pt x="29" y="93"/>
                  </a:cubicBezTo>
                  <a:cubicBezTo>
                    <a:pt x="41" y="105"/>
                    <a:pt x="50" y="105"/>
                    <a:pt x="51" y="105"/>
                  </a:cubicBezTo>
                  <a:cubicBezTo>
                    <a:pt x="51" y="105"/>
                    <a:pt x="52" y="105"/>
                    <a:pt x="53" y="105"/>
                  </a:cubicBezTo>
                  <a:cubicBezTo>
                    <a:pt x="69" y="105"/>
                    <a:pt x="89" y="113"/>
                    <a:pt x="100" y="123"/>
                  </a:cubicBezTo>
                  <a:cubicBezTo>
                    <a:pt x="110" y="133"/>
                    <a:pt x="118" y="155"/>
                    <a:pt x="118" y="171"/>
                  </a:cubicBezTo>
                  <a:cubicBezTo>
                    <a:pt x="118" y="227"/>
                    <a:pt x="118" y="227"/>
                    <a:pt x="118" y="227"/>
                  </a:cubicBezTo>
                  <a:cubicBezTo>
                    <a:pt x="118" y="244"/>
                    <a:pt x="110" y="265"/>
                    <a:pt x="100" y="276"/>
                  </a:cubicBezTo>
                  <a:cubicBezTo>
                    <a:pt x="89" y="287"/>
                    <a:pt x="68" y="294"/>
                    <a:pt x="51" y="294"/>
                  </a:cubicBezTo>
                  <a:cubicBezTo>
                    <a:pt x="50" y="294"/>
                    <a:pt x="41" y="294"/>
                    <a:pt x="29" y="306"/>
                  </a:cubicBezTo>
                  <a:cubicBezTo>
                    <a:pt x="20" y="314"/>
                    <a:pt x="16" y="326"/>
                    <a:pt x="16" y="338"/>
                  </a:cubicBezTo>
                  <a:cubicBezTo>
                    <a:pt x="16" y="350"/>
                    <a:pt x="20" y="361"/>
                    <a:pt x="29" y="370"/>
                  </a:cubicBezTo>
                  <a:cubicBezTo>
                    <a:pt x="38" y="378"/>
                    <a:pt x="49" y="383"/>
                    <a:pt x="61" y="383"/>
                  </a:cubicBezTo>
                  <a:cubicBezTo>
                    <a:pt x="73" y="383"/>
                    <a:pt x="85" y="378"/>
                    <a:pt x="93" y="370"/>
                  </a:cubicBezTo>
                  <a:cubicBezTo>
                    <a:pt x="105" y="358"/>
                    <a:pt x="105" y="348"/>
                    <a:pt x="105" y="348"/>
                  </a:cubicBezTo>
                  <a:cubicBezTo>
                    <a:pt x="105" y="331"/>
                    <a:pt x="112" y="310"/>
                    <a:pt x="123" y="299"/>
                  </a:cubicBezTo>
                  <a:cubicBezTo>
                    <a:pt x="134" y="289"/>
                    <a:pt x="155" y="281"/>
                    <a:pt x="171" y="28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91" name="Freeform 77">
              <a:extLst>
                <a:ext uri="{FF2B5EF4-FFF2-40B4-BE49-F238E27FC236}">
                  <a16:creationId xmlns:a16="http://schemas.microsoft.com/office/drawing/2014/main" id="{1C215B08-4451-4B02-9FFF-4744A209B573}"/>
                </a:ext>
              </a:extLst>
            </p:cNvPr>
            <p:cNvSpPr>
              <a:spLocks/>
            </p:cNvSpPr>
            <p:nvPr/>
          </p:nvSpPr>
          <p:spPr bwMode="auto">
            <a:xfrm>
              <a:off x="1284288" y="3810000"/>
              <a:ext cx="144463" cy="141288"/>
            </a:xfrm>
            <a:custGeom>
              <a:avLst/>
              <a:gdLst>
                <a:gd name="T0" fmla="*/ 9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9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9" y="60"/>
                  </a:moveTo>
                  <a:cubicBezTo>
                    <a:pt x="7" y="60"/>
                    <a:pt x="5" y="59"/>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3" y="59"/>
                    <a:pt x="11" y="60"/>
                    <a:pt x="9" y="60"/>
                  </a:cubicBez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92" name="Freeform 78">
              <a:extLst>
                <a:ext uri="{FF2B5EF4-FFF2-40B4-BE49-F238E27FC236}">
                  <a16:creationId xmlns:a16="http://schemas.microsoft.com/office/drawing/2014/main" id="{D291862E-1418-4888-9DA1-1A9E32BD300A}"/>
                </a:ext>
              </a:extLst>
            </p:cNvPr>
            <p:cNvSpPr>
              <a:spLocks/>
            </p:cNvSpPr>
            <p:nvPr/>
          </p:nvSpPr>
          <p:spPr bwMode="auto">
            <a:xfrm>
              <a:off x="1641475" y="3452813"/>
              <a:ext cx="144463" cy="141288"/>
            </a:xfrm>
            <a:custGeom>
              <a:avLst/>
              <a:gdLst>
                <a:gd name="T0" fmla="*/ 8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8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8" y="60"/>
                  </a:moveTo>
                  <a:cubicBezTo>
                    <a:pt x="6" y="60"/>
                    <a:pt x="4" y="60"/>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2" y="60"/>
                    <a:pt x="10" y="60"/>
                    <a:pt x="8" y="60"/>
                  </a:cubicBez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93" name="Freeform 79">
              <a:extLst>
                <a:ext uri="{FF2B5EF4-FFF2-40B4-BE49-F238E27FC236}">
                  <a16:creationId xmlns:a16="http://schemas.microsoft.com/office/drawing/2014/main" id="{AA0519D5-51AA-4E99-8650-144B7DF5E0C1}"/>
                </a:ext>
              </a:extLst>
            </p:cNvPr>
            <p:cNvSpPr>
              <a:spLocks/>
            </p:cNvSpPr>
            <p:nvPr/>
          </p:nvSpPr>
          <p:spPr bwMode="auto">
            <a:xfrm>
              <a:off x="636588" y="3160713"/>
              <a:ext cx="142875" cy="139700"/>
            </a:xfrm>
            <a:custGeom>
              <a:avLst/>
              <a:gdLst>
                <a:gd name="T0" fmla="*/ 8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8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8" y="60"/>
                  </a:moveTo>
                  <a:cubicBezTo>
                    <a:pt x="6" y="60"/>
                    <a:pt x="4" y="60"/>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2" y="60"/>
                    <a:pt x="10" y="60"/>
                    <a:pt x="8" y="60"/>
                  </a:cubicBez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94" name="Freeform 80">
              <a:extLst>
                <a:ext uri="{FF2B5EF4-FFF2-40B4-BE49-F238E27FC236}">
                  <a16:creationId xmlns:a16="http://schemas.microsoft.com/office/drawing/2014/main" id="{1EB62AE1-AD05-4E3B-82B1-8E8F77A001FA}"/>
                </a:ext>
              </a:extLst>
            </p:cNvPr>
            <p:cNvSpPr>
              <a:spLocks/>
            </p:cNvSpPr>
            <p:nvPr/>
          </p:nvSpPr>
          <p:spPr bwMode="auto">
            <a:xfrm>
              <a:off x="990600" y="2805113"/>
              <a:ext cx="144463" cy="141288"/>
            </a:xfrm>
            <a:custGeom>
              <a:avLst/>
              <a:gdLst>
                <a:gd name="T0" fmla="*/ 9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9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9" y="60"/>
                  </a:moveTo>
                  <a:cubicBezTo>
                    <a:pt x="7" y="60"/>
                    <a:pt x="5" y="59"/>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3" y="59"/>
                    <a:pt x="11" y="60"/>
                    <a:pt x="9" y="60"/>
                  </a:cubicBez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95" name="Freeform 81">
              <a:extLst>
                <a:ext uri="{FF2B5EF4-FFF2-40B4-BE49-F238E27FC236}">
                  <a16:creationId xmlns:a16="http://schemas.microsoft.com/office/drawing/2014/main" id="{B8521FE5-84A3-4E6A-A0AD-B76E2FF84FA9}"/>
                </a:ext>
              </a:extLst>
            </p:cNvPr>
            <p:cNvSpPr>
              <a:spLocks/>
            </p:cNvSpPr>
            <p:nvPr/>
          </p:nvSpPr>
          <p:spPr bwMode="auto">
            <a:xfrm>
              <a:off x="1654175" y="3151188"/>
              <a:ext cx="141288" cy="139700"/>
            </a:xfrm>
            <a:custGeom>
              <a:avLst/>
              <a:gdLst>
                <a:gd name="T0" fmla="*/ 52 w 60"/>
                <a:gd name="T1" fmla="*/ 60 h 60"/>
                <a:gd name="T2" fmla="*/ 47 w 60"/>
                <a:gd name="T3" fmla="*/ 57 h 60"/>
                <a:gd name="T4" fmla="*/ 3 w 60"/>
                <a:gd name="T5" fmla="*/ 13 h 60"/>
                <a:gd name="T6" fmla="*/ 3 w 60"/>
                <a:gd name="T7" fmla="*/ 3 h 60"/>
                <a:gd name="T8" fmla="*/ 13 w 60"/>
                <a:gd name="T9" fmla="*/ 3 h 60"/>
                <a:gd name="T10" fmla="*/ 57 w 60"/>
                <a:gd name="T11" fmla="*/ 47 h 60"/>
                <a:gd name="T12" fmla="*/ 57 w 60"/>
                <a:gd name="T13" fmla="*/ 57 h 60"/>
                <a:gd name="T14" fmla="*/ 52 w 60"/>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52" y="60"/>
                  </a:moveTo>
                  <a:cubicBezTo>
                    <a:pt x="50" y="60"/>
                    <a:pt x="48" y="59"/>
                    <a:pt x="47" y="57"/>
                  </a:cubicBezTo>
                  <a:cubicBezTo>
                    <a:pt x="3" y="13"/>
                    <a:pt x="3" y="13"/>
                    <a:pt x="3" y="13"/>
                  </a:cubicBezTo>
                  <a:cubicBezTo>
                    <a:pt x="0" y="10"/>
                    <a:pt x="0" y="6"/>
                    <a:pt x="3" y="3"/>
                  </a:cubicBezTo>
                  <a:cubicBezTo>
                    <a:pt x="6" y="0"/>
                    <a:pt x="10" y="0"/>
                    <a:pt x="13" y="3"/>
                  </a:cubicBezTo>
                  <a:cubicBezTo>
                    <a:pt x="57" y="47"/>
                    <a:pt x="57" y="47"/>
                    <a:pt x="57" y="47"/>
                  </a:cubicBezTo>
                  <a:cubicBezTo>
                    <a:pt x="60" y="50"/>
                    <a:pt x="60" y="54"/>
                    <a:pt x="57" y="57"/>
                  </a:cubicBezTo>
                  <a:cubicBezTo>
                    <a:pt x="56" y="59"/>
                    <a:pt x="54" y="60"/>
                    <a:pt x="52" y="60"/>
                  </a:cubicBez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96" name="Freeform 82">
              <a:extLst>
                <a:ext uri="{FF2B5EF4-FFF2-40B4-BE49-F238E27FC236}">
                  <a16:creationId xmlns:a16="http://schemas.microsoft.com/office/drawing/2014/main" id="{386B8BB2-B4F8-4D1D-A561-581B81CEAE73}"/>
                </a:ext>
              </a:extLst>
            </p:cNvPr>
            <p:cNvSpPr>
              <a:spLocks/>
            </p:cNvSpPr>
            <p:nvPr/>
          </p:nvSpPr>
          <p:spPr bwMode="auto">
            <a:xfrm>
              <a:off x="1296988" y="2794000"/>
              <a:ext cx="142875" cy="141288"/>
            </a:xfrm>
            <a:custGeom>
              <a:avLst/>
              <a:gdLst>
                <a:gd name="T0" fmla="*/ 53 w 61"/>
                <a:gd name="T1" fmla="*/ 60 h 60"/>
                <a:gd name="T2" fmla="*/ 47 w 61"/>
                <a:gd name="T3" fmla="*/ 58 h 60"/>
                <a:gd name="T4" fmla="*/ 3 w 61"/>
                <a:gd name="T5" fmla="*/ 14 h 60"/>
                <a:gd name="T6" fmla="*/ 3 w 61"/>
                <a:gd name="T7" fmla="*/ 3 h 60"/>
                <a:gd name="T8" fmla="*/ 14 w 61"/>
                <a:gd name="T9" fmla="*/ 3 h 60"/>
                <a:gd name="T10" fmla="*/ 58 w 61"/>
                <a:gd name="T11" fmla="*/ 47 h 60"/>
                <a:gd name="T12" fmla="*/ 58 w 61"/>
                <a:gd name="T13" fmla="*/ 58 h 60"/>
                <a:gd name="T14" fmla="*/ 53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53" y="60"/>
                  </a:moveTo>
                  <a:cubicBezTo>
                    <a:pt x="51" y="60"/>
                    <a:pt x="49" y="59"/>
                    <a:pt x="47" y="58"/>
                  </a:cubicBezTo>
                  <a:cubicBezTo>
                    <a:pt x="3" y="14"/>
                    <a:pt x="3" y="14"/>
                    <a:pt x="3" y="14"/>
                  </a:cubicBezTo>
                  <a:cubicBezTo>
                    <a:pt x="0" y="11"/>
                    <a:pt x="0" y="6"/>
                    <a:pt x="3" y="3"/>
                  </a:cubicBezTo>
                  <a:cubicBezTo>
                    <a:pt x="6" y="0"/>
                    <a:pt x="11" y="0"/>
                    <a:pt x="14" y="3"/>
                  </a:cubicBezTo>
                  <a:cubicBezTo>
                    <a:pt x="58" y="47"/>
                    <a:pt x="58" y="47"/>
                    <a:pt x="58" y="47"/>
                  </a:cubicBezTo>
                  <a:cubicBezTo>
                    <a:pt x="61" y="50"/>
                    <a:pt x="61" y="55"/>
                    <a:pt x="58" y="58"/>
                  </a:cubicBezTo>
                  <a:cubicBezTo>
                    <a:pt x="57" y="59"/>
                    <a:pt x="55" y="60"/>
                    <a:pt x="53" y="60"/>
                  </a:cubicBez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97" name="Freeform 83">
              <a:extLst>
                <a:ext uri="{FF2B5EF4-FFF2-40B4-BE49-F238E27FC236}">
                  <a16:creationId xmlns:a16="http://schemas.microsoft.com/office/drawing/2014/main" id="{FEA308C1-2104-456B-9323-90905ACBE4CE}"/>
                </a:ext>
              </a:extLst>
            </p:cNvPr>
            <p:cNvSpPr>
              <a:spLocks/>
            </p:cNvSpPr>
            <p:nvPr/>
          </p:nvSpPr>
          <p:spPr bwMode="auto">
            <a:xfrm>
              <a:off x="1003300" y="3798888"/>
              <a:ext cx="142875" cy="139700"/>
            </a:xfrm>
            <a:custGeom>
              <a:avLst/>
              <a:gdLst>
                <a:gd name="T0" fmla="*/ 53 w 61"/>
                <a:gd name="T1" fmla="*/ 60 h 60"/>
                <a:gd name="T2" fmla="*/ 47 w 61"/>
                <a:gd name="T3" fmla="*/ 58 h 60"/>
                <a:gd name="T4" fmla="*/ 3 w 61"/>
                <a:gd name="T5" fmla="*/ 14 h 60"/>
                <a:gd name="T6" fmla="*/ 3 w 61"/>
                <a:gd name="T7" fmla="*/ 3 h 60"/>
                <a:gd name="T8" fmla="*/ 14 w 61"/>
                <a:gd name="T9" fmla="*/ 3 h 60"/>
                <a:gd name="T10" fmla="*/ 58 w 61"/>
                <a:gd name="T11" fmla="*/ 47 h 60"/>
                <a:gd name="T12" fmla="*/ 58 w 61"/>
                <a:gd name="T13" fmla="*/ 58 h 60"/>
                <a:gd name="T14" fmla="*/ 53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53" y="60"/>
                  </a:moveTo>
                  <a:cubicBezTo>
                    <a:pt x="51" y="60"/>
                    <a:pt x="49" y="59"/>
                    <a:pt x="47" y="58"/>
                  </a:cubicBezTo>
                  <a:cubicBezTo>
                    <a:pt x="3" y="14"/>
                    <a:pt x="3" y="14"/>
                    <a:pt x="3" y="14"/>
                  </a:cubicBezTo>
                  <a:cubicBezTo>
                    <a:pt x="0" y="11"/>
                    <a:pt x="0" y="6"/>
                    <a:pt x="3" y="3"/>
                  </a:cubicBezTo>
                  <a:cubicBezTo>
                    <a:pt x="6" y="0"/>
                    <a:pt x="11" y="0"/>
                    <a:pt x="14" y="3"/>
                  </a:cubicBezTo>
                  <a:cubicBezTo>
                    <a:pt x="58" y="47"/>
                    <a:pt x="58" y="47"/>
                    <a:pt x="58" y="47"/>
                  </a:cubicBezTo>
                  <a:cubicBezTo>
                    <a:pt x="61" y="50"/>
                    <a:pt x="61" y="55"/>
                    <a:pt x="58" y="58"/>
                  </a:cubicBezTo>
                  <a:cubicBezTo>
                    <a:pt x="56" y="59"/>
                    <a:pt x="54" y="60"/>
                    <a:pt x="53" y="60"/>
                  </a:cubicBez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sp>
          <p:nvSpPr>
            <p:cNvPr id="98" name="Freeform 84">
              <a:extLst>
                <a:ext uri="{FF2B5EF4-FFF2-40B4-BE49-F238E27FC236}">
                  <a16:creationId xmlns:a16="http://schemas.microsoft.com/office/drawing/2014/main" id="{1B8F21B8-9AFD-4326-A27E-132BA6CE10B6}"/>
                </a:ext>
              </a:extLst>
            </p:cNvPr>
            <p:cNvSpPr>
              <a:spLocks/>
            </p:cNvSpPr>
            <p:nvPr/>
          </p:nvSpPr>
          <p:spPr bwMode="auto">
            <a:xfrm>
              <a:off x="647700" y="3443288"/>
              <a:ext cx="141288" cy="141288"/>
            </a:xfrm>
            <a:custGeom>
              <a:avLst/>
              <a:gdLst>
                <a:gd name="T0" fmla="*/ 52 w 60"/>
                <a:gd name="T1" fmla="*/ 60 h 60"/>
                <a:gd name="T2" fmla="*/ 47 w 60"/>
                <a:gd name="T3" fmla="*/ 58 h 60"/>
                <a:gd name="T4" fmla="*/ 3 w 60"/>
                <a:gd name="T5" fmla="*/ 13 h 60"/>
                <a:gd name="T6" fmla="*/ 3 w 60"/>
                <a:gd name="T7" fmla="*/ 3 h 60"/>
                <a:gd name="T8" fmla="*/ 13 w 60"/>
                <a:gd name="T9" fmla="*/ 3 h 60"/>
                <a:gd name="T10" fmla="*/ 57 w 60"/>
                <a:gd name="T11" fmla="*/ 47 h 60"/>
                <a:gd name="T12" fmla="*/ 57 w 60"/>
                <a:gd name="T13" fmla="*/ 58 h 60"/>
                <a:gd name="T14" fmla="*/ 52 w 60"/>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52" y="60"/>
                  </a:moveTo>
                  <a:cubicBezTo>
                    <a:pt x="50" y="60"/>
                    <a:pt x="48" y="59"/>
                    <a:pt x="47" y="58"/>
                  </a:cubicBezTo>
                  <a:cubicBezTo>
                    <a:pt x="3" y="13"/>
                    <a:pt x="3" y="13"/>
                    <a:pt x="3" y="13"/>
                  </a:cubicBezTo>
                  <a:cubicBezTo>
                    <a:pt x="0" y="10"/>
                    <a:pt x="0" y="6"/>
                    <a:pt x="3" y="3"/>
                  </a:cubicBezTo>
                  <a:cubicBezTo>
                    <a:pt x="6" y="0"/>
                    <a:pt x="10" y="0"/>
                    <a:pt x="13" y="3"/>
                  </a:cubicBezTo>
                  <a:cubicBezTo>
                    <a:pt x="57" y="47"/>
                    <a:pt x="57" y="47"/>
                    <a:pt x="57" y="47"/>
                  </a:cubicBezTo>
                  <a:cubicBezTo>
                    <a:pt x="60" y="50"/>
                    <a:pt x="60" y="55"/>
                    <a:pt x="57" y="58"/>
                  </a:cubicBezTo>
                  <a:cubicBezTo>
                    <a:pt x="56" y="59"/>
                    <a:pt x="54" y="60"/>
                    <a:pt x="52" y="60"/>
                  </a:cubicBez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srgbClr val="3F3F3F"/>
                </a:solidFill>
                <a:effectLst/>
                <a:uLnTx/>
                <a:uFillTx/>
                <a:latin typeface="Comfortaa"/>
                <a:ea typeface="+mn-ea"/>
                <a:cs typeface="+mn-cs"/>
              </a:endParaRPr>
            </a:p>
          </p:txBody>
        </p:sp>
      </p:grpSp>
    </p:spTree>
    <p:extLst>
      <p:ext uri="{BB962C8B-B14F-4D97-AF65-F5344CB8AC3E}">
        <p14:creationId xmlns:p14="http://schemas.microsoft.com/office/powerpoint/2010/main" val="1068099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withEffect">
                                  <p:stCondLst>
                                    <p:cond delay="4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ppt_x</p:attrName>
                                        </p:attrNameLst>
                                      </p:cBhvr>
                                      <p:tavLst>
                                        <p:tav tm="0">
                                          <p:val>
                                            <p:strVal val="#ppt_x-#ppt_w*1.125000"/>
                                          </p:val>
                                        </p:tav>
                                        <p:tav tm="100000">
                                          <p:val>
                                            <p:strVal val="#ppt_x"/>
                                          </p:val>
                                        </p:tav>
                                      </p:tavLst>
                                    </p:anim>
                                    <p:animEffect transition="in" filter="wipe(right)">
                                      <p:cBhvr>
                                        <p:cTn id="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60</a:t>
            </a:fld>
            <a:endParaRPr lang="en-US" dirty="0"/>
          </a:p>
        </p:txBody>
      </p:sp>
      <p:sp>
        <p:nvSpPr>
          <p:cNvPr id="10" name="Rectangle 24">
            <a:extLst>
              <a:ext uri="{FF2B5EF4-FFF2-40B4-BE49-F238E27FC236}">
                <a16:creationId xmlns:a16="http://schemas.microsoft.com/office/drawing/2014/main" id="{9241DFE4-5E14-4CDC-84D6-A74116789DF4}"/>
              </a:ext>
            </a:extLst>
          </p:cNvPr>
          <p:cNvSpPr/>
          <p:nvPr/>
        </p:nvSpPr>
        <p:spPr>
          <a:xfrm>
            <a:off x="744258" y="252555"/>
            <a:ext cx="7871791" cy="522451"/>
          </a:xfrm>
          <a:prstGeom prst="rect">
            <a:avLst/>
          </a:prstGeom>
        </p:spPr>
        <p:txBody>
          <a:bodyPr wrap="square">
            <a:spAutoFit/>
          </a:bodyPr>
          <a:lstStyle/>
          <a:p>
            <a:pPr algn="ctr">
              <a:lnSpc>
                <a:spcPct val="130000"/>
              </a:lnSpc>
            </a:pPr>
            <a:r>
              <a:rPr lang="es-ES" sz="2400" b="1" dirty="0">
                <a:solidFill>
                  <a:schemeClr val="accent1"/>
                </a:solidFill>
                <a:ea typeface="Roboto Condensed Light" panose="02000000000000000000" pitchFamily="2" charset="0"/>
                <a:cs typeface="Arial" panose="020B0604020202020204" pitchFamily="34" charset="0"/>
              </a:rPr>
              <a:t>Seguimiento en la aplicación de controles en riesgos </a:t>
            </a:r>
          </a:p>
        </p:txBody>
      </p:sp>
      <p:sp>
        <p:nvSpPr>
          <p:cNvPr id="11" name="Rectangle 24">
            <a:extLst>
              <a:ext uri="{FF2B5EF4-FFF2-40B4-BE49-F238E27FC236}">
                <a16:creationId xmlns:a16="http://schemas.microsoft.com/office/drawing/2014/main" id="{DFE569D9-F07F-44C8-BC10-59E6B848A038}"/>
              </a:ext>
            </a:extLst>
          </p:cNvPr>
          <p:cNvSpPr/>
          <p:nvPr/>
        </p:nvSpPr>
        <p:spPr>
          <a:xfrm>
            <a:off x="1099903" y="2051885"/>
            <a:ext cx="2590800" cy="1154355"/>
          </a:xfrm>
          <a:prstGeom prst="rect">
            <a:avLst/>
          </a:prstGeom>
        </p:spPr>
        <p:txBody>
          <a:bodyPr wrap="square">
            <a:spAutoFit/>
          </a:bodyPr>
          <a:lstStyle/>
          <a:p>
            <a:pPr algn="ctr">
              <a:lnSpc>
                <a:spcPct val="130000"/>
              </a:lnSpc>
            </a:pPr>
            <a:r>
              <a:rPr lang="es-ES" sz="2800" b="1" dirty="0">
                <a:solidFill>
                  <a:schemeClr val="accent1"/>
                </a:solidFill>
                <a:ea typeface="Roboto Condensed Light" panose="02000000000000000000" pitchFamily="2" charset="0"/>
                <a:cs typeface="Arial" panose="020B0604020202020204" pitchFamily="34" charset="0"/>
              </a:rPr>
              <a:t>Direcciones Territoriales</a:t>
            </a:r>
          </a:p>
        </p:txBody>
      </p:sp>
      <p:pic>
        <p:nvPicPr>
          <p:cNvPr id="9" name="Imagen 8">
            <a:extLst>
              <a:ext uri="{FF2B5EF4-FFF2-40B4-BE49-F238E27FC236}">
                <a16:creationId xmlns:a16="http://schemas.microsoft.com/office/drawing/2014/main" id="{9A609398-D6CD-4A19-9B2E-8E289B9711B8}"/>
              </a:ext>
            </a:extLst>
          </p:cNvPr>
          <p:cNvPicPr>
            <a:picLocks noChangeAspect="1"/>
          </p:cNvPicPr>
          <p:nvPr/>
        </p:nvPicPr>
        <p:blipFill>
          <a:blip r:embed="rId2"/>
          <a:stretch>
            <a:fillRect/>
          </a:stretch>
        </p:blipFill>
        <p:spPr>
          <a:xfrm>
            <a:off x="4402073" y="954863"/>
            <a:ext cx="5794513" cy="5282950"/>
          </a:xfrm>
          <a:prstGeom prst="rect">
            <a:avLst/>
          </a:prstGeom>
        </p:spPr>
      </p:pic>
      <p:pic>
        <p:nvPicPr>
          <p:cNvPr id="14" name="Picture 2" descr="Pasos para la identificación de riesgos en un proyecto">
            <a:extLst>
              <a:ext uri="{FF2B5EF4-FFF2-40B4-BE49-F238E27FC236}">
                <a16:creationId xmlns:a16="http://schemas.microsoft.com/office/drawing/2014/main" id="{D7ED377C-FAAA-433D-8FE2-E9730007F5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05914" y="3596338"/>
            <a:ext cx="1597486" cy="14103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929652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13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0063FFC-3F4A-4B71-B5C8-7ED7B6CBE892}" type="slidenum">
              <a:rPr kumimoji="0" lang="en-US" sz="1800" b="0" i="0" u="none" strike="noStrike" kern="1200" cap="none" spc="0" normalizeH="0" baseline="0" noProof="0" smtClean="0">
                <a:ln>
                  <a:noFill/>
                </a:ln>
                <a:solidFill>
                  <a:srgbClr val="3F3F3F"/>
                </a:solidFill>
                <a:effectLst/>
                <a:uLnTx/>
                <a:uFillTx/>
                <a:latin typeface="Comforta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61</a:t>
            </a:fld>
            <a:endParaRPr kumimoji="0" lang="en-US" sz="1800" b="0" i="0" u="none" strike="noStrike" kern="1200" cap="none" spc="0" normalizeH="0" baseline="0" noProof="0" dirty="0">
              <a:ln>
                <a:noFill/>
              </a:ln>
              <a:solidFill>
                <a:srgbClr val="3F3F3F"/>
              </a:solidFill>
              <a:effectLst/>
              <a:uLnTx/>
              <a:uFillTx/>
              <a:latin typeface="Comfortaa"/>
              <a:ea typeface="+mn-ea"/>
              <a:cs typeface="+mn-cs"/>
            </a:endParaRPr>
          </a:p>
        </p:txBody>
      </p:sp>
      <p:sp>
        <p:nvSpPr>
          <p:cNvPr id="10" name="Rectangle 24">
            <a:extLst>
              <a:ext uri="{FF2B5EF4-FFF2-40B4-BE49-F238E27FC236}">
                <a16:creationId xmlns:a16="http://schemas.microsoft.com/office/drawing/2014/main" id="{9241DFE4-5E14-4CDC-84D6-A74116789DF4}"/>
              </a:ext>
            </a:extLst>
          </p:cNvPr>
          <p:cNvSpPr/>
          <p:nvPr/>
        </p:nvSpPr>
        <p:spPr>
          <a:xfrm>
            <a:off x="467140" y="252555"/>
            <a:ext cx="8148910" cy="1013804"/>
          </a:xfrm>
          <a:prstGeom prst="rect">
            <a:avLst/>
          </a:prstGeom>
        </p:spPr>
        <p:txBody>
          <a:bodyPr wrap="square">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s-ES" sz="2400" b="1" i="0" u="none" strike="noStrike" kern="1200" cap="none" spc="0" normalizeH="0" baseline="0" noProof="0" dirty="0">
                <a:ln>
                  <a:noFill/>
                </a:ln>
                <a:solidFill>
                  <a:srgbClr val="E74A1B"/>
                </a:solidFill>
                <a:effectLst/>
                <a:uLnTx/>
                <a:uFillTx/>
                <a:latin typeface="Comfortaa"/>
                <a:ea typeface="Roboto Condensed Light" panose="02000000000000000000" pitchFamily="2" charset="0"/>
                <a:cs typeface="Arial" panose="020B0604020202020204" pitchFamily="34" charset="0"/>
              </a:rPr>
              <a:t>Comportamiento del seguimiento a los controles de los Riesgos Sede Central  </a:t>
            </a:r>
          </a:p>
        </p:txBody>
      </p:sp>
      <p:sp>
        <p:nvSpPr>
          <p:cNvPr id="5" name="CuadroTexto 4">
            <a:extLst>
              <a:ext uri="{FF2B5EF4-FFF2-40B4-BE49-F238E27FC236}">
                <a16:creationId xmlns:a16="http://schemas.microsoft.com/office/drawing/2014/main" id="{1527F1E9-DE3F-4F42-8122-529F3FACE447}"/>
              </a:ext>
            </a:extLst>
          </p:cNvPr>
          <p:cNvSpPr txBox="1"/>
          <p:nvPr/>
        </p:nvSpPr>
        <p:spPr>
          <a:xfrm>
            <a:off x="8120270" y="6168087"/>
            <a:ext cx="379206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000" b="0" i="0" u="none" strike="noStrike" kern="1200" cap="none" spc="0" normalizeH="0" baseline="0" noProof="0" dirty="0">
                <a:ln>
                  <a:noFill/>
                </a:ln>
                <a:solidFill>
                  <a:srgbClr val="3F3F3F"/>
                </a:solidFill>
                <a:effectLst/>
                <a:uLnTx/>
                <a:uFillTx/>
                <a:latin typeface="Comfortaa"/>
                <a:ea typeface="+mn-ea"/>
                <a:cs typeface="+mn-cs"/>
              </a:rPr>
              <a:t>Fuente: Elaboración propia a partir de seguimiento a </a:t>
            </a:r>
            <a:r>
              <a:rPr kumimoji="0" lang="es-CO" sz="1000" b="0" i="0" u="none" strike="noStrike" kern="1200" cap="none" spc="0" normalizeH="0" baseline="0" noProof="0" dirty="0" err="1">
                <a:ln>
                  <a:noFill/>
                </a:ln>
                <a:solidFill>
                  <a:srgbClr val="3F3F3F"/>
                </a:solidFill>
                <a:effectLst/>
                <a:uLnTx/>
                <a:uFillTx/>
                <a:latin typeface="Comfortaa"/>
                <a:ea typeface="+mn-ea"/>
                <a:cs typeface="+mn-cs"/>
              </a:rPr>
              <a:t>Planigac</a:t>
            </a:r>
            <a:r>
              <a:rPr kumimoji="0" lang="es-CO" sz="1000" b="0" i="0" u="none" strike="noStrike" kern="1200" cap="none" spc="0" normalizeH="0" baseline="0" noProof="0" dirty="0">
                <a:ln>
                  <a:noFill/>
                </a:ln>
                <a:solidFill>
                  <a:srgbClr val="3F3F3F"/>
                </a:solidFill>
                <a:effectLst/>
                <a:uLnTx/>
                <a:uFillTx/>
                <a:latin typeface="Comfortaa"/>
                <a:ea typeface="+mn-ea"/>
                <a:cs typeface="+mn-cs"/>
              </a:rPr>
              <a:t> - </a:t>
            </a:r>
            <a:r>
              <a:rPr kumimoji="0" lang="es-CO" sz="1000" b="0" i="0" u="none" strike="noStrike" kern="1200" cap="none" spc="0" normalizeH="0" baseline="0" noProof="0" dirty="0" err="1">
                <a:ln>
                  <a:noFill/>
                </a:ln>
                <a:solidFill>
                  <a:srgbClr val="3F3F3F"/>
                </a:solidFill>
                <a:effectLst/>
                <a:uLnTx/>
                <a:uFillTx/>
                <a:latin typeface="Comfortaa"/>
                <a:ea typeface="+mn-ea"/>
                <a:cs typeface="+mn-cs"/>
              </a:rPr>
              <a:t>OCI</a:t>
            </a:r>
            <a:endParaRPr kumimoji="0" lang="es-CO" sz="1000" b="0" i="0" u="none" strike="noStrike" kern="1200" cap="none" spc="0" normalizeH="0" baseline="0" noProof="0" dirty="0">
              <a:ln>
                <a:noFill/>
              </a:ln>
              <a:solidFill>
                <a:srgbClr val="3F3F3F"/>
              </a:solidFill>
              <a:effectLst/>
              <a:uLnTx/>
              <a:uFillTx/>
              <a:latin typeface="Comfortaa"/>
              <a:ea typeface="+mn-ea"/>
              <a:cs typeface="+mn-cs"/>
            </a:endParaRPr>
          </a:p>
        </p:txBody>
      </p:sp>
      <p:graphicFrame>
        <p:nvGraphicFramePr>
          <p:cNvPr id="6" name="Gráfico 5">
            <a:extLst>
              <a:ext uri="{FF2B5EF4-FFF2-40B4-BE49-F238E27FC236}">
                <a16:creationId xmlns:a16="http://schemas.microsoft.com/office/drawing/2014/main" id="{A0A0B926-B55F-432D-A3BB-11983926197D}"/>
              </a:ext>
            </a:extLst>
          </p:cNvPr>
          <p:cNvGraphicFramePr>
            <a:graphicFrameLocks/>
          </p:cNvGraphicFramePr>
          <p:nvPr>
            <p:extLst>
              <p:ext uri="{D42A27DB-BD31-4B8C-83A1-F6EECF244321}">
                <p14:modId xmlns:p14="http://schemas.microsoft.com/office/powerpoint/2010/main" val="3046195294"/>
              </p:ext>
            </p:extLst>
          </p:nvPr>
        </p:nvGraphicFramePr>
        <p:xfrm>
          <a:off x="279662" y="1566862"/>
          <a:ext cx="11804486" cy="4601226"/>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640116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0063FFC-3F4A-4B71-B5C8-7ED7B6CBE892}" type="slidenum">
              <a:rPr kumimoji="0" lang="en-US" sz="1800" b="0" i="0" u="none" strike="noStrike" kern="1200" cap="none" spc="0" normalizeH="0" baseline="0" noProof="0" smtClean="0">
                <a:ln>
                  <a:noFill/>
                </a:ln>
                <a:solidFill>
                  <a:srgbClr val="3F3F3F"/>
                </a:solidFill>
                <a:effectLst/>
                <a:uLnTx/>
                <a:uFillTx/>
                <a:latin typeface="Comforta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a:t>
            </a:fld>
            <a:endParaRPr kumimoji="0" lang="en-US" sz="1800" b="0" i="0" u="none" strike="noStrike" kern="1200" cap="none" spc="0" normalizeH="0" baseline="0" noProof="0" dirty="0">
              <a:ln>
                <a:noFill/>
              </a:ln>
              <a:solidFill>
                <a:srgbClr val="3F3F3F"/>
              </a:solidFill>
              <a:effectLst/>
              <a:uLnTx/>
              <a:uFillTx/>
              <a:latin typeface="Comfortaa"/>
              <a:ea typeface="+mn-ea"/>
              <a:cs typeface="+mn-cs"/>
            </a:endParaRPr>
          </a:p>
        </p:txBody>
      </p:sp>
      <p:sp>
        <p:nvSpPr>
          <p:cNvPr id="10" name="Rectangle 24">
            <a:extLst>
              <a:ext uri="{FF2B5EF4-FFF2-40B4-BE49-F238E27FC236}">
                <a16:creationId xmlns:a16="http://schemas.microsoft.com/office/drawing/2014/main" id="{9241DFE4-5E14-4CDC-84D6-A74116789DF4}"/>
              </a:ext>
            </a:extLst>
          </p:cNvPr>
          <p:cNvSpPr/>
          <p:nvPr/>
        </p:nvSpPr>
        <p:spPr>
          <a:xfrm>
            <a:off x="1152939" y="371824"/>
            <a:ext cx="4262710" cy="533672"/>
          </a:xfrm>
          <a:prstGeom prst="rect">
            <a:avLst/>
          </a:prstGeom>
        </p:spPr>
        <p:txBody>
          <a:bodyPr wrap="square">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s-ES" sz="2400" b="1" i="0" u="none" strike="noStrike" kern="1200" cap="none" spc="0" normalizeH="0" baseline="0" noProof="0" dirty="0">
                <a:ln>
                  <a:noFill/>
                </a:ln>
                <a:solidFill>
                  <a:srgbClr val="E74A1B"/>
                </a:solidFill>
                <a:effectLst/>
                <a:uLnTx/>
                <a:uFillTx/>
                <a:latin typeface="Comfortaa"/>
                <a:ea typeface="Roboto Condensed Light" panose="02000000000000000000" pitchFamily="2" charset="0"/>
                <a:cs typeface="Arial" panose="020B0604020202020204" pitchFamily="34" charset="0"/>
              </a:rPr>
              <a:t>Efectividad de los controles</a:t>
            </a:r>
          </a:p>
        </p:txBody>
      </p:sp>
      <p:sp>
        <p:nvSpPr>
          <p:cNvPr id="8" name="CuadroTexto 7">
            <a:extLst>
              <a:ext uri="{FF2B5EF4-FFF2-40B4-BE49-F238E27FC236}">
                <a16:creationId xmlns:a16="http://schemas.microsoft.com/office/drawing/2014/main" id="{CC5D51E1-3020-45C9-8272-629A5C1876A4}"/>
              </a:ext>
            </a:extLst>
          </p:cNvPr>
          <p:cNvSpPr txBox="1"/>
          <p:nvPr/>
        </p:nvSpPr>
        <p:spPr>
          <a:xfrm>
            <a:off x="7800580" y="6241774"/>
            <a:ext cx="3738750"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CO" sz="1000" b="0" i="0" u="none" strike="noStrike" kern="1200" cap="none" spc="0" normalizeH="0" baseline="0" noProof="0" dirty="0">
                <a:ln>
                  <a:noFill/>
                </a:ln>
                <a:solidFill>
                  <a:srgbClr val="3F3F3F"/>
                </a:solidFill>
                <a:effectLst/>
                <a:uLnTx/>
                <a:uFillTx/>
                <a:latin typeface="Comfortaa"/>
                <a:ea typeface="+mn-ea"/>
                <a:cs typeface="+mn-cs"/>
              </a:rPr>
              <a:t>Fuente: Elaboración propia a partir de seguimiento a </a:t>
            </a:r>
            <a:r>
              <a:rPr kumimoji="0" lang="es-CO" sz="1000" b="0" i="0" u="none" strike="noStrike" kern="1200" cap="none" spc="0" normalizeH="0" baseline="0" noProof="0" dirty="0" err="1">
                <a:ln>
                  <a:noFill/>
                </a:ln>
                <a:solidFill>
                  <a:srgbClr val="3F3F3F"/>
                </a:solidFill>
                <a:effectLst/>
                <a:uLnTx/>
                <a:uFillTx/>
                <a:latin typeface="Comfortaa"/>
                <a:ea typeface="+mn-ea"/>
                <a:cs typeface="+mn-cs"/>
              </a:rPr>
              <a:t>Planigac</a:t>
            </a:r>
            <a:r>
              <a:rPr kumimoji="0" lang="es-CO" sz="1000" b="0" i="0" u="none" strike="noStrike" kern="1200" cap="none" spc="0" normalizeH="0" baseline="0" noProof="0" dirty="0">
                <a:ln>
                  <a:noFill/>
                </a:ln>
                <a:solidFill>
                  <a:srgbClr val="3F3F3F"/>
                </a:solidFill>
                <a:effectLst/>
                <a:uLnTx/>
                <a:uFillTx/>
                <a:latin typeface="Comfortaa"/>
                <a:ea typeface="+mn-ea"/>
                <a:cs typeface="+mn-cs"/>
              </a:rPr>
              <a:t> - </a:t>
            </a:r>
            <a:r>
              <a:rPr kumimoji="0" lang="es-CO" sz="1000" b="0" i="0" u="none" strike="noStrike" kern="1200" cap="none" spc="0" normalizeH="0" baseline="0" noProof="0" dirty="0" err="1">
                <a:ln>
                  <a:noFill/>
                </a:ln>
                <a:solidFill>
                  <a:srgbClr val="3F3F3F"/>
                </a:solidFill>
                <a:effectLst/>
                <a:uLnTx/>
                <a:uFillTx/>
                <a:latin typeface="Comfortaa"/>
                <a:ea typeface="+mn-ea"/>
                <a:cs typeface="+mn-cs"/>
              </a:rPr>
              <a:t>OCI</a:t>
            </a:r>
            <a:endParaRPr kumimoji="0" lang="es-CO" sz="1000" b="0" i="0" u="none" strike="noStrike" kern="1200" cap="none" spc="0" normalizeH="0" baseline="0" noProof="0" dirty="0">
              <a:ln>
                <a:noFill/>
              </a:ln>
              <a:solidFill>
                <a:srgbClr val="3F3F3F"/>
              </a:solidFill>
              <a:effectLst/>
              <a:uLnTx/>
              <a:uFillTx/>
              <a:latin typeface="Comfortaa"/>
              <a:ea typeface="+mn-ea"/>
              <a:cs typeface="+mn-cs"/>
            </a:endParaRPr>
          </a:p>
        </p:txBody>
      </p:sp>
      <p:graphicFrame>
        <p:nvGraphicFramePr>
          <p:cNvPr id="6" name="Gráfico 5">
            <a:extLst>
              <a:ext uri="{FF2B5EF4-FFF2-40B4-BE49-F238E27FC236}">
                <a16:creationId xmlns:a16="http://schemas.microsoft.com/office/drawing/2014/main" id="{EEEA68B1-3A31-4BD1-859B-9CA1D54AF58F}"/>
              </a:ext>
            </a:extLst>
          </p:cNvPr>
          <p:cNvGraphicFramePr>
            <a:graphicFrameLocks/>
          </p:cNvGraphicFramePr>
          <p:nvPr>
            <p:extLst>
              <p:ext uri="{D42A27DB-BD31-4B8C-83A1-F6EECF244321}">
                <p14:modId xmlns:p14="http://schemas.microsoft.com/office/powerpoint/2010/main" val="3325487581"/>
              </p:ext>
            </p:extLst>
          </p:nvPr>
        </p:nvGraphicFramePr>
        <p:xfrm>
          <a:off x="889363" y="1344470"/>
          <a:ext cx="10413273" cy="4700356"/>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603447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63</a:t>
            </a:fld>
            <a:endParaRPr lang="en-US" dirty="0"/>
          </a:p>
        </p:txBody>
      </p:sp>
      <p:sp>
        <p:nvSpPr>
          <p:cNvPr id="10" name="Rectangle 24">
            <a:extLst>
              <a:ext uri="{FF2B5EF4-FFF2-40B4-BE49-F238E27FC236}">
                <a16:creationId xmlns:a16="http://schemas.microsoft.com/office/drawing/2014/main" id="{9241DFE4-5E14-4CDC-84D6-A74116789DF4}"/>
              </a:ext>
            </a:extLst>
          </p:cNvPr>
          <p:cNvSpPr/>
          <p:nvPr/>
        </p:nvSpPr>
        <p:spPr>
          <a:xfrm>
            <a:off x="-480712" y="613961"/>
            <a:ext cx="10774017" cy="522451"/>
          </a:xfrm>
          <a:prstGeom prst="rect">
            <a:avLst/>
          </a:prstGeom>
        </p:spPr>
        <p:txBody>
          <a:bodyPr wrap="square">
            <a:spAutoFit/>
          </a:bodyPr>
          <a:lstStyle/>
          <a:p>
            <a:pPr algn="ctr">
              <a:lnSpc>
                <a:spcPct val="130000"/>
              </a:lnSpc>
            </a:pPr>
            <a:r>
              <a:rPr lang="es-ES" sz="2400" b="1" dirty="0">
                <a:solidFill>
                  <a:schemeClr val="accent1"/>
                </a:solidFill>
                <a:ea typeface="Roboto Condensed Light" panose="02000000000000000000" pitchFamily="2" charset="0"/>
                <a:cs typeface="Arial" panose="020B0604020202020204" pitchFamily="34" charset="0"/>
              </a:rPr>
              <a:t>Comunicaciones y participación de las partes interesadas.</a:t>
            </a:r>
          </a:p>
        </p:txBody>
      </p:sp>
      <p:sp>
        <p:nvSpPr>
          <p:cNvPr id="2" name="CuadroTexto 1">
            <a:extLst>
              <a:ext uri="{FF2B5EF4-FFF2-40B4-BE49-F238E27FC236}">
                <a16:creationId xmlns:a16="http://schemas.microsoft.com/office/drawing/2014/main" id="{AF2CD375-F473-4AB0-9439-272F9EC89226}"/>
              </a:ext>
            </a:extLst>
          </p:cNvPr>
          <p:cNvSpPr txBox="1"/>
          <p:nvPr/>
        </p:nvSpPr>
        <p:spPr>
          <a:xfrm>
            <a:off x="2854162" y="1885581"/>
            <a:ext cx="8551258" cy="3600986"/>
          </a:xfrm>
          <a:prstGeom prst="rect">
            <a:avLst/>
          </a:prstGeom>
          <a:noFill/>
        </p:spPr>
        <p:txBody>
          <a:bodyPr wrap="square" rtlCol="0">
            <a:spAutoFit/>
          </a:bodyPr>
          <a:lstStyle/>
          <a:p>
            <a:pPr marL="342900" indent="-342900" algn="just">
              <a:spcAft>
                <a:spcPts val="1800"/>
              </a:spcAft>
              <a:buFont typeface="Wingdings" panose="05000000000000000000" pitchFamily="2" charset="2"/>
              <a:buChar char="Ø"/>
            </a:pPr>
            <a:r>
              <a:rPr lang="es-ES" dirty="0">
                <a:cs typeface="Arial" panose="020B0604020202020204" pitchFamily="34" charset="0"/>
              </a:rPr>
              <a:t>La Oficina Asesora de Comunicaciones elabora e implementa las estrategias de comunicación, tanto interna como externa, orientadas a fortalecer el relacionamiento institucional.</a:t>
            </a:r>
          </a:p>
          <a:p>
            <a:pPr marL="342900" indent="-342900" algn="just">
              <a:spcAft>
                <a:spcPts val="1800"/>
              </a:spcAft>
              <a:buFont typeface="Wingdings" panose="05000000000000000000" pitchFamily="2" charset="2"/>
              <a:buChar char="Ø"/>
            </a:pPr>
            <a:r>
              <a:rPr lang="es-ES" dirty="0">
                <a:cs typeface="Arial" panose="020B0604020202020204" pitchFamily="34" charset="0"/>
              </a:rPr>
              <a:t>La estrategia de divulgación y comercialización del </a:t>
            </a:r>
            <a:r>
              <a:rPr lang="es-ES" dirty="0" err="1">
                <a:cs typeface="Arial" panose="020B0604020202020204" pitchFamily="34" charset="0"/>
              </a:rPr>
              <a:t>IGAC</a:t>
            </a:r>
            <a:r>
              <a:rPr lang="es-ES" dirty="0">
                <a:cs typeface="Arial" panose="020B0604020202020204" pitchFamily="34" charset="0"/>
              </a:rPr>
              <a:t>, se alineó con las metas establecidas en el Pacto por la Descentralización con el fin de conectar territorios, gobiernos y poblaciones, con el “Pacto por una Gestión Pública Efectiva”, con miras a brindar, información útil a los ciudadanos para el buen desarrollo de estos objetivos, teniendo en cuenta a los diversos grupos de interés y a la totalidad del territorio.</a:t>
            </a:r>
          </a:p>
          <a:p>
            <a:pPr marL="285750" indent="-285750" algn="just">
              <a:spcAft>
                <a:spcPts val="1800"/>
              </a:spcAft>
              <a:buFont typeface="Wingdings" panose="05000000000000000000" pitchFamily="2" charset="2"/>
              <a:buChar char="Ø"/>
            </a:pPr>
            <a:r>
              <a:rPr lang="es-ES" dirty="0">
                <a:cs typeface="Arial" panose="020B0604020202020204" pitchFamily="34" charset="0"/>
              </a:rPr>
              <a:t>Se establecen lineamientos y estrategias que difundan una información transparente, veraz, oportuna y objetiva a través de las diferentes herramientas de comunicación que fortalecen las relaciones con los medios y partes interesadas.</a:t>
            </a:r>
            <a:endParaRPr lang="es-CO" dirty="0">
              <a:cs typeface="Arial" panose="020B0604020202020204" pitchFamily="34" charset="0"/>
            </a:endParaRPr>
          </a:p>
        </p:txBody>
      </p:sp>
      <p:sp>
        <p:nvSpPr>
          <p:cNvPr id="4" name="CuadroTexto 3">
            <a:extLst>
              <a:ext uri="{FF2B5EF4-FFF2-40B4-BE49-F238E27FC236}">
                <a16:creationId xmlns:a16="http://schemas.microsoft.com/office/drawing/2014/main" id="{EF4E2B80-D04C-4E39-88C1-EEB48D252AF2}"/>
              </a:ext>
            </a:extLst>
          </p:cNvPr>
          <p:cNvSpPr txBox="1"/>
          <p:nvPr/>
        </p:nvSpPr>
        <p:spPr>
          <a:xfrm>
            <a:off x="9352721" y="6105471"/>
            <a:ext cx="3359426" cy="246221"/>
          </a:xfrm>
          <a:prstGeom prst="rect">
            <a:avLst/>
          </a:prstGeom>
          <a:noFill/>
        </p:spPr>
        <p:txBody>
          <a:bodyPr wrap="square" rtlCol="0">
            <a:spAutoFit/>
          </a:bodyPr>
          <a:lstStyle/>
          <a:p>
            <a:r>
              <a:rPr lang="es-CO" sz="1000" b="1" dirty="0">
                <a:latin typeface="Arial" panose="020B0604020202020204" pitchFamily="34" charset="0"/>
                <a:cs typeface="Arial" panose="020B0604020202020204" pitchFamily="34" charset="0"/>
              </a:rPr>
              <a:t>Fuente: Informe de gestión 2021</a:t>
            </a:r>
          </a:p>
        </p:txBody>
      </p:sp>
      <p:pic>
        <p:nvPicPr>
          <p:cNvPr id="17410" name="Picture 2" descr="Qué son las partes interesadas para los sistemas de gestión?">
            <a:extLst>
              <a:ext uri="{FF2B5EF4-FFF2-40B4-BE49-F238E27FC236}">
                <a16:creationId xmlns:a16="http://schemas.microsoft.com/office/drawing/2014/main" id="{B9D8975C-7E4B-4FFE-9EBE-CCBFEA715E2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1057" y="1601359"/>
            <a:ext cx="2667916" cy="2019492"/>
          </a:xfrm>
          <a:prstGeom prst="rect">
            <a:avLst/>
          </a:prstGeom>
          <a:noFill/>
          <a:extLst>
            <a:ext uri="{909E8E84-426E-40DD-AFC4-6F175D3DCCD1}">
              <a14:hiddenFill xmlns:a14="http://schemas.microsoft.com/office/drawing/2010/main">
                <a:solidFill>
                  <a:srgbClr val="FFFFFF"/>
                </a:solidFill>
              </a14:hiddenFill>
            </a:ext>
          </a:extLst>
        </p:spPr>
      </p:pic>
      <p:pic>
        <p:nvPicPr>
          <p:cNvPr id="17412" name="Picture 4" descr="Partes interesadas - ISO 9001, ISO 14001,... - Curso gratuito de GESISO">
            <a:extLst>
              <a:ext uri="{FF2B5EF4-FFF2-40B4-BE49-F238E27FC236}">
                <a16:creationId xmlns:a16="http://schemas.microsoft.com/office/drawing/2014/main" id="{9F5D0473-DCD4-4868-BC58-730E826D67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1057" y="4028295"/>
            <a:ext cx="2422386" cy="161198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216588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64</a:t>
            </a:fld>
            <a:endParaRPr lang="en-US" dirty="0"/>
          </a:p>
        </p:txBody>
      </p:sp>
      <p:sp>
        <p:nvSpPr>
          <p:cNvPr id="10" name="Rectangle 24">
            <a:extLst>
              <a:ext uri="{FF2B5EF4-FFF2-40B4-BE49-F238E27FC236}">
                <a16:creationId xmlns:a16="http://schemas.microsoft.com/office/drawing/2014/main" id="{9241DFE4-5E14-4CDC-84D6-A74116789DF4}"/>
              </a:ext>
            </a:extLst>
          </p:cNvPr>
          <p:cNvSpPr/>
          <p:nvPr/>
        </p:nvSpPr>
        <p:spPr>
          <a:xfrm>
            <a:off x="-598699" y="570131"/>
            <a:ext cx="10774017" cy="572464"/>
          </a:xfrm>
          <a:prstGeom prst="rect">
            <a:avLst/>
          </a:prstGeom>
        </p:spPr>
        <p:txBody>
          <a:bodyPr wrap="square">
            <a:spAutoFit/>
          </a:bodyPr>
          <a:lstStyle/>
          <a:p>
            <a:pPr algn="ctr">
              <a:lnSpc>
                <a:spcPct val="130000"/>
              </a:lnSpc>
            </a:pPr>
            <a:r>
              <a:rPr lang="es-ES" sz="2400" b="1" dirty="0">
                <a:solidFill>
                  <a:schemeClr val="accent1"/>
                </a:solidFill>
                <a:ea typeface="Roboto Condensed Light" panose="02000000000000000000" pitchFamily="2" charset="0"/>
                <a:cs typeface="Arial" panose="020B0604020202020204" pitchFamily="34" charset="0"/>
              </a:rPr>
              <a:t>Comunicaciones y participación de las partes interesadas.</a:t>
            </a:r>
          </a:p>
        </p:txBody>
      </p:sp>
      <p:sp>
        <p:nvSpPr>
          <p:cNvPr id="2" name="CuadroTexto 1">
            <a:extLst>
              <a:ext uri="{FF2B5EF4-FFF2-40B4-BE49-F238E27FC236}">
                <a16:creationId xmlns:a16="http://schemas.microsoft.com/office/drawing/2014/main" id="{AF2CD375-F473-4AB0-9439-272F9EC89226}"/>
              </a:ext>
            </a:extLst>
          </p:cNvPr>
          <p:cNvSpPr txBox="1"/>
          <p:nvPr/>
        </p:nvSpPr>
        <p:spPr>
          <a:xfrm>
            <a:off x="2834497" y="1391809"/>
            <a:ext cx="8648511" cy="4570482"/>
          </a:xfrm>
          <a:prstGeom prst="rect">
            <a:avLst/>
          </a:prstGeom>
          <a:noFill/>
        </p:spPr>
        <p:txBody>
          <a:bodyPr wrap="square" rtlCol="0">
            <a:spAutoFit/>
          </a:bodyPr>
          <a:lstStyle/>
          <a:p>
            <a:pPr marL="342900" indent="-342900" algn="just">
              <a:spcAft>
                <a:spcPts val="1800"/>
              </a:spcAft>
              <a:buFont typeface="Wingdings" panose="05000000000000000000" pitchFamily="2" charset="2"/>
              <a:buChar char="Ø"/>
            </a:pPr>
            <a:r>
              <a:rPr lang="es-ES" dirty="0">
                <a:solidFill>
                  <a:srgbClr val="000000"/>
                </a:solidFill>
                <a:cs typeface="Arial" panose="020B0604020202020204" pitchFamily="34" charset="0"/>
              </a:rPr>
              <a:t>Se formuló e implementó el Plan Estratégico de Comunicaciones de la entidad durante la vigencia 2021, obteniendo un cumplimiento de ejecución del 100%.</a:t>
            </a:r>
          </a:p>
          <a:p>
            <a:pPr marL="342900" indent="-342900" algn="just">
              <a:spcAft>
                <a:spcPts val="1800"/>
              </a:spcAft>
              <a:buFont typeface="Wingdings" panose="05000000000000000000" pitchFamily="2" charset="2"/>
              <a:buChar char="Ø"/>
            </a:pPr>
            <a:r>
              <a:rPr lang="es-ES" dirty="0">
                <a:solidFill>
                  <a:srgbClr val="000000"/>
                </a:solidFill>
                <a:cs typeface="Arial" panose="020B0604020202020204" pitchFamily="34" charset="0"/>
              </a:rPr>
              <a:t>Creación de la Oficina Asesora de Comunicaciones dentro de la distribución orgánica de </a:t>
            </a:r>
            <a:r>
              <a:rPr lang="es-ES" dirty="0" err="1">
                <a:solidFill>
                  <a:srgbClr val="000000"/>
                </a:solidFill>
                <a:cs typeface="Arial" panose="020B0604020202020204" pitchFamily="34" charset="0"/>
              </a:rPr>
              <a:t>IGAC</a:t>
            </a:r>
            <a:r>
              <a:rPr lang="es-ES" dirty="0">
                <a:solidFill>
                  <a:srgbClr val="000000"/>
                </a:solidFill>
                <a:cs typeface="Arial" panose="020B0604020202020204" pitchFamily="34" charset="0"/>
              </a:rPr>
              <a:t>.</a:t>
            </a:r>
          </a:p>
          <a:p>
            <a:pPr marL="342900" indent="-342900" algn="just">
              <a:spcAft>
                <a:spcPts val="1800"/>
              </a:spcAft>
              <a:buFont typeface="Wingdings" panose="05000000000000000000" pitchFamily="2" charset="2"/>
              <a:buChar char="Ø"/>
            </a:pPr>
            <a:r>
              <a:rPr lang="es-ES" dirty="0">
                <a:solidFill>
                  <a:srgbClr val="000000"/>
                </a:solidFill>
                <a:cs typeface="Arial" panose="020B0604020202020204" pitchFamily="34" charset="0"/>
              </a:rPr>
              <a:t>Se evidenciaron logros en los diferentes componentes del proceso de Gestión de Comunicaciones (Interna y Externa).</a:t>
            </a:r>
          </a:p>
          <a:p>
            <a:pPr marL="342900" indent="-342900" algn="just">
              <a:spcAft>
                <a:spcPts val="1800"/>
              </a:spcAft>
              <a:buFont typeface="Wingdings" panose="05000000000000000000" pitchFamily="2" charset="2"/>
              <a:buChar char="Ø"/>
            </a:pPr>
            <a:r>
              <a:rPr lang="es-ES" dirty="0">
                <a:solidFill>
                  <a:srgbClr val="000000"/>
                </a:solidFill>
                <a:cs typeface="Arial" panose="020B0604020202020204" pitchFamily="34" charset="0"/>
              </a:rPr>
              <a:t>El </a:t>
            </a:r>
            <a:r>
              <a:rPr lang="es-ES" dirty="0" err="1">
                <a:solidFill>
                  <a:srgbClr val="000000"/>
                </a:solidFill>
                <a:cs typeface="Arial" panose="020B0604020202020204" pitchFamily="34" charset="0"/>
              </a:rPr>
              <a:t>IGAC</a:t>
            </a:r>
            <a:r>
              <a:rPr lang="es-ES" dirty="0">
                <a:solidFill>
                  <a:srgbClr val="000000"/>
                </a:solidFill>
                <a:cs typeface="Arial" panose="020B0604020202020204" pitchFamily="34" charset="0"/>
              </a:rPr>
              <a:t> participó en 23 eventos nacionales, tanto virtuales como presenciales, con una asistencia aproximada de 3.295 personas.</a:t>
            </a:r>
          </a:p>
          <a:p>
            <a:pPr marL="342900" indent="-342900" algn="just">
              <a:spcAft>
                <a:spcPts val="1800"/>
              </a:spcAft>
              <a:buFont typeface="Wingdings" panose="05000000000000000000" pitchFamily="2" charset="2"/>
              <a:buChar char="Ø"/>
            </a:pPr>
            <a:r>
              <a:rPr lang="es-ES" dirty="0">
                <a:solidFill>
                  <a:srgbClr val="000000"/>
                </a:solidFill>
                <a:cs typeface="Arial" panose="020B0604020202020204" pitchFamily="34" charset="0"/>
              </a:rPr>
              <a:t>Se realiza la Audiencia Pública de Rendición de Cuentas </a:t>
            </a:r>
            <a:r>
              <a:rPr lang="es-ES" dirty="0" err="1">
                <a:solidFill>
                  <a:srgbClr val="000000"/>
                </a:solidFill>
                <a:cs typeface="Arial" panose="020B0604020202020204" pitchFamily="34" charset="0"/>
              </a:rPr>
              <a:t>IGAC</a:t>
            </a:r>
            <a:r>
              <a:rPr lang="es-ES" dirty="0">
                <a:solidFill>
                  <a:srgbClr val="000000"/>
                </a:solidFill>
                <a:cs typeface="Arial" panose="020B0604020202020204" pitchFamily="34" charset="0"/>
              </a:rPr>
              <a:t> 2021.</a:t>
            </a:r>
          </a:p>
          <a:p>
            <a:pPr marL="342900" indent="-342900" algn="just">
              <a:spcAft>
                <a:spcPts val="1800"/>
              </a:spcAft>
              <a:buFont typeface="Wingdings" panose="05000000000000000000" pitchFamily="2" charset="2"/>
              <a:buChar char="Ø"/>
            </a:pPr>
            <a:r>
              <a:rPr lang="es-ES" dirty="0">
                <a:solidFill>
                  <a:srgbClr val="000000"/>
                </a:solidFill>
                <a:cs typeface="Arial" panose="020B0604020202020204" pitchFamily="34" charset="0"/>
              </a:rPr>
              <a:t>Se lograron alianzas valiosas con los diferentes medios de comunicación, que permitieron ahorros significativos para el </a:t>
            </a:r>
            <a:r>
              <a:rPr lang="es-ES" dirty="0" err="1">
                <a:solidFill>
                  <a:srgbClr val="000000"/>
                </a:solidFill>
                <a:cs typeface="Arial" panose="020B0604020202020204" pitchFamily="34" charset="0"/>
              </a:rPr>
              <a:t>IGAC</a:t>
            </a:r>
            <a:r>
              <a:rPr lang="es-ES" dirty="0">
                <a:solidFill>
                  <a:srgbClr val="000000"/>
                </a:solidFill>
                <a:cs typeface="Arial" panose="020B0604020202020204" pitchFamily="34" charset="0"/>
              </a:rPr>
              <a:t> y dieron mucha visibilidad en los temas estratégicos que le competen al Instituto.</a:t>
            </a:r>
          </a:p>
        </p:txBody>
      </p:sp>
      <p:sp>
        <p:nvSpPr>
          <p:cNvPr id="4" name="CuadroTexto 3">
            <a:extLst>
              <a:ext uri="{FF2B5EF4-FFF2-40B4-BE49-F238E27FC236}">
                <a16:creationId xmlns:a16="http://schemas.microsoft.com/office/drawing/2014/main" id="{EF4E2B80-D04C-4E39-88C1-EEB48D252AF2}"/>
              </a:ext>
            </a:extLst>
          </p:cNvPr>
          <p:cNvSpPr txBox="1"/>
          <p:nvPr/>
        </p:nvSpPr>
        <p:spPr>
          <a:xfrm>
            <a:off x="9352721" y="6129192"/>
            <a:ext cx="2130287" cy="246221"/>
          </a:xfrm>
          <a:prstGeom prst="rect">
            <a:avLst/>
          </a:prstGeom>
          <a:noFill/>
        </p:spPr>
        <p:txBody>
          <a:bodyPr wrap="square" rtlCol="0">
            <a:spAutoFit/>
          </a:bodyPr>
          <a:lstStyle/>
          <a:p>
            <a:r>
              <a:rPr lang="es-CO" sz="1000" b="1" dirty="0">
                <a:solidFill>
                  <a:srgbClr val="000000"/>
                </a:solidFill>
                <a:latin typeface="Arial" panose="020B0604020202020204" pitchFamily="34" charset="0"/>
                <a:cs typeface="Arial" panose="020B0604020202020204" pitchFamily="34" charset="0"/>
              </a:rPr>
              <a:t>Fuente: Informe de gestión 2021</a:t>
            </a:r>
          </a:p>
        </p:txBody>
      </p:sp>
      <p:sp>
        <p:nvSpPr>
          <p:cNvPr id="5" name="CuadroTexto 4">
            <a:extLst>
              <a:ext uri="{FF2B5EF4-FFF2-40B4-BE49-F238E27FC236}">
                <a16:creationId xmlns:a16="http://schemas.microsoft.com/office/drawing/2014/main" id="{4A4D70D6-61ED-48C2-9A68-EE23B52468C6}"/>
              </a:ext>
            </a:extLst>
          </p:cNvPr>
          <p:cNvSpPr txBox="1"/>
          <p:nvPr/>
        </p:nvSpPr>
        <p:spPr>
          <a:xfrm>
            <a:off x="615039" y="3082181"/>
            <a:ext cx="2103876" cy="830997"/>
          </a:xfrm>
          <a:prstGeom prst="rect">
            <a:avLst/>
          </a:prstGeom>
          <a:noFill/>
        </p:spPr>
        <p:txBody>
          <a:bodyPr wrap="square" rtlCol="0">
            <a:spAutoFit/>
          </a:bodyPr>
          <a:lstStyle/>
          <a:p>
            <a:pPr algn="ctr"/>
            <a:r>
              <a:rPr lang="es-CO" sz="2400" b="1" i="0" u="none" strike="noStrike" baseline="0" dirty="0">
                <a:solidFill>
                  <a:schemeClr val="accent1"/>
                </a:solidFill>
                <a:cs typeface="Arial" panose="020B0604020202020204" pitchFamily="34" charset="0"/>
              </a:rPr>
              <a:t>Resultados y</a:t>
            </a:r>
          </a:p>
          <a:p>
            <a:pPr algn="ctr"/>
            <a:r>
              <a:rPr lang="es-CO" sz="2400" b="1" i="0" u="none" strike="noStrike" baseline="0" dirty="0">
                <a:solidFill>
                  <a:schemeClr val="accent1"/>
                </a:solidFill>
                <a:cs typeface="Arial" panose="020B0604020202020204" pitchFamily="34" charset="0"/>
              </a:rPr>
              <a:t>logros </a:t>
            </a:r>
            <a:endParaRPr lang="es-CO" sz="2400" b="1" dirty="0">
              <a:solidFill>
                <a:schemeClr val="accent1"/>
              </a:solidFill>
              <a:cs typeface="Arial" panose="020B0604020202020204" pitchFamily="34" charset="0"/>
            </a:endParaRPr>
          </a:p>
        </p:txBody>
      </p:sp>
    </p:spTree>
    <p:extLst>
      <p:ext uri="{BB962C8B-B14F-4D97-AF65-F5344CB8AC3E}">
        <p14:creationId xmlns:p14="http://schemas.microsoft.com/office/powerpoint/2010/main" val="248484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65</a:t>
            </a:fld>
            <a:endParaRPr lang="en-US" dirty="0"/>
          </a:p>
        </p:txBody>
      </p:sp>
      <p:sp>
        <p:nvSpPr>
          <p:cNvPr id="3" name="TextBox 17">
            <a:extLst>
              <a:ext uri="{FF2B5EF4-FFF2-40B4-BE49-F238E27FC236}">
                <a16:creationId xmlns:a16="http://schemas.microsoft.com/office/drawing/2014/main" id="{734D9941-E22D-469E-8C66-C2D754F5F1F2}"/>
              </a:ext>
            </a:extLst>
          </p:cNvPr>
          <p:cNvSpPr txBox="1"/>
          <p:nvPr/>
        </p:nvSpPr>
        <p:spPr>
          <a:xfrm>
            <a:off x="-366006" y="427122"/>
            <a:ext cx="7457276" cy="461665"/>
          </a:xfrm>
          <a:prstGeom prst="rect">
            <a:avLst/>
          </a:prstGeom>
          <a:noFill/>
        </p:spPr>
        <p:txBody>
          <a:bodyPr wrap="square" rtlCol="0">
            <a:spAutoFit/>
          </a:bodyPr>
          <a:lstStyle/>
          <a:p>
            <a:pPr algn="ctr"/>
            <a:r>
              <a:rPr lang="es-MX" sz="2400" b="1" dirty="0">
                <a:solidFill>
                  <a:schemeClr val="accent1"/>
                </a:solidFill>
                <a:latin typeface="+mj-lt"/>
              </a:rPr>
              <a:t>RESULTADOS DE LA MEDICIÓN</a:t>
            </a:r>
            <a:endParaRPr lang="es-MX" sz="2400" b="1" dirty="0">
              <a:solidFill>
                <a:schemeClr val="accent4"/>
              </a:solidFill>
              <a:latin typeface="+mj-lt"/>
            </a:endParaRPr>
          </a:p>
        </p:txBody>
      </p:sp>
      <p:graphicFrame>
        <p:nvGraphicFramePr>
          <p:cNvPr id="7" name="Tabla 6">
            <a:extLst>
              <a:ext uri="{FF2B5EF4-FFF2-40B4-BE49-F238E27FC236}">
                <a16:creationId xmlns:a16="http://schemas.microsoft.com/office/drawing/2014/main" id="{2EF49247-3CEE-4F00-9C01-3981E49E9CB2}"/>
              </a:ext>
            </a:extLst>
          </p:cNvPr>
          <p:cNvGraphicFramePr>
            <a:graphicFrameLocks noGrp="1"/>
          </p:cNvGraphicFramePr>
          <p:nvPr>
            <p:extLst>
              <p:ext uri="{D42A27DB-BD31-4B8C-83A1-F6EECF244321}">
                <p14:modId xmlns:p14="http://schemas.microsoft.com/office/powerpoint/2010/main" val="2532102723"/>
              </p:ext>
            </p:extLst>
          </p:nvPr>
        </p:nvGraphicFramePr>
        <p:xfrm>
          <a:off x="1085428" y="1177499"/>
          <a:ext cx="10021143" cy="4428902"/>
        </p:xfrm>
        <a:graphic>
          <a:graphicData uri="http://schemas.openxmlformats.org/drawingml/2006/table">
            <a:tbl>
              <a:tblPr>
                <a:tableStyleId>{69CF1AB2-1976-4502-BF36-3FF5EA218861}</a:tableStyleId>
              </a:tblPr>
              <a:tblGrid>
                <a:gridCol w="8402701">
                  <a:extLst>
                    <a:ext uri="{9D8B030D-6E8A-4147-A177-3AD203B41FA5}">
                      <a16:colId xmlns:a16="http://schemas.microsoft.com/office/drawing/2014/main" val="187292627"/>
                    </a:ext>
                  </a:extLst>
                </a:gridCol>
                <a:gridCol w="1618442">
                  <a:extLst>
                    <a:ext uri="{9D8B030D-6E8A-4147-A177-3AD203B41FA5}">
                      <a16:colId xmlns:a16="http://schemas.microsoft.com/office/drawing/2014/main" val="2720969451"/>
                    </a:ext>
                  </a:extLst>
                </a:gridCol>
              </a:tblGrid>
              <a:tr h="305681">
                <a:tc gridSpan="2">
                  <a:txBody>
                    <a:bodyPr/>
                    <a:lstStyle/>
                    <a:p>
                      <a:pPr algn="ctr" fontAlgn="b"/>
                      <a:r>
                        <a:rPr lang="es-CO" sz="1800" b="1" u="none" strike="noStrike" dirty="0">
                          <a:effectLst/>
                        </a:rPr>
                        <a:t>RESULTADOS POR OBJETIVOS ESTRATÉGICOS, VIGENCIA 2021</a:t>
                      </a:r>
                      <a:endParaRPr lang="es-CO" sz="1800" b="1" i="1" u="none" strike="noStrike" dirty="0">
                        <a:effectLst/>
                        <a:latin typeface="Arial" panose="020B0604020202020204" pitchFamily="34" charset="0"/>
                        <a:cs typeface="Arial" panose="020B0604020202020204" pitchFamily="34" charset="0"/>
                      </a:endParaRPr>
                    </a:p>
                  </a:txBody>
                  <a:tcPr marL="0" marR="0" marT="0" marB="0" anchor="ctr"/>
                </a:tc>
                <a:tc hMerge="1">
                  <a:txBody>
                    <a:bodyPr/>
                    <a:lstStyle/>
                    <a:p>
                      <a:endParaRPr lang="es-CO"/>
                    </a:p>
                  </a:txBody>
                  <a:tcPr/>
                </a:tc>
                <a:extLst>
                  <a:ext uri="{0D108BD9-81ED-4DB2-BD59-A6C34878D82A}">
                    <a16:rowId xmlns:a16="http://schemas.microsoft.com/office/drawing/2014/main" val="4068235605"/>
                  </a:ext>
                </a:extLst>
              </a:tr>
              <a:tr h="375545">
                <a:tc>
                  <a:txBody>
                    <a:bodyPr/>
                    <a:lstStyle/>
                    <a:p>
                      <a:pPr algn="ctr" fontAlgn="b"/>
                      <a:r>
                        <a:rPr lang="es-CO" sz="1400" b="1" u="none" strike="noStrike" dirty="0">
                          <a:effectLst/>
                        </a:rPr>
                        <a:t>OBJETIVO ESTRATÉGICO </a:t>
                      </a:r>
                      <a:endParaRPr lang="es-CO" sz="1400" b="1" i="0" u="none" strike="noStrike" dirty="0">
                        <a:solidFill>
                          <a:srgbClr val="FFFFFF"/>
                        </a:solidFill>
                        <a:effectLst/>
                        <a:latin typeface="Arial" panose="020B0604020202020204" pitchFamily="34" charset="0"/>
                        <a:cs typeface="Arial" panose="020B0604020202020204" pitchFamily="34" charset="0"/>
                      </a:endParaRPr>
                    </a:p>
                  </a:txBody>
                  <a:tcPr marL="0" marR="0" marT="0" marB="0" anchor="ctr"/>
                </a:tc>
                <a:tc>
                  <a:txBody>
                    <a:bodyPr/>
                    <a:lstStyle/>
                    <a:p>
                      <a:pPr algn="ctr" fontAlgn="b"/>
                      <a:r>
                        <a:rPr lang="es-CO" sz="1400" b="1" u="none" strike="noStrike" dirty="0">
                          <a:effectLst/>
                        </a:rPr>
                        <a:t>% </a:t>
                      </a:r>
                    </a:p>
                    <a:p>
                      <a:pPr algn="ctr" fontAlgn="b"/>
                      <a:r>
                        <a:rPr lang="es-CO" sz="1400" b="1" u="none" strike="noStrike" dirty="0">
                          <a:effectLst/>
                        </a:rPr>
                        <a:t>cumplimiento</a:t>
                      </a:r>
                      <a:endParaRPr lang="es-CO" sz="1400" b="1" i="0" u="none" strike="noStrike" dirty="0">
                        <a:solidFill>
                          <a:srgbClr val="FFFFFF"/>
                        </a:solidFill>
                        <a:effectLst/>
                        <a:latin typeface="Arial" panose="020B0604020202020204" pitchFamily="34" charset="0"/>
                        <a:cs typeface="Arial" panose="020B0604020202020204" pitchFamily="34" charset="0"/>
                      </a:endParaRPr>
                    </a:p>
                  </a:txBody>
                  <a:tcPr marL="0" marR="0" marT="0" marB="0" anchor="ctr"/>
                </a:tc>
                <a:extLst>
                  <a:ext uri="{0D108BD9-81ED-4DB2-BD59-A6C34878D82A}">
                    <a16:rowId xmlns:a16="http://schemas.microsoft.com/office/drawing/2014/main" val="1064230193"/>
                  </a:ext>
                </a:extLst>
              </a:tr>
              <a:tr h="299920">
                <a:tc>
                  <a:txBody>
                    <a:bodyPr/>
                    <a:lstStyle/>
                    <a:p>
                      <a:pPr algn="just" fontAlgn="ctr"/>
                      <a:r>
                        <a:rPr lang="es-ES" sz="1400" u="none" strike="noStrike" dirty="0">
                          <a:effectLst/>
                        </a:rPr>
                        <a:t>Consolidar al </a:t>
                      </a:r>
                      <a:r>
                        <a:rPr lang="es-ES" sz="1400" u="none" strike="noStrike" dirty="0" err="1">
                          <a:effectLst/>
                        </a:rPr>
                        <a:t>IGAC</a:t>
                      </a:r>
                      <a:r>
                        <a:rPr lang="es-ES" sz="1400" u="none" strike="noStrike" dirty="0">
                          <a:effectLst/>
                        </a:rPr>
                        <a:t> como máxima autoridad reguladora en los temas de su competencia</a:t>
                      </a:r>
                      <a:endParaRPr lang="es-ES" sz="1400" b="0" i="0" u="none" strike="noStrike" dirty="0">
                        <a:effectLst/>
                        <a:latin typeface="Arial" panose="020B0604020202020204" pitchFamily="34" charset="0"/>
                        <a:cs typeface="Arial" panose="020B0604020202020204" pitchFamily="34" charset="0"/>
                      </a:endParaRPr>
                    </a:p>
                  </a:txBody>
                  <a:tcPr marL="108000" marR="108000" marT="0" marB="0" anchor="ctr"/>
                </a:tc>
                <a:tc>
                  <a:txBody>
                    <a:bodyPr/>
                    <a:lstStyle/>
                    <a:p>
                      <a:pPr algn="ctr" fontAlgn="ctr"/>
                      <a:r>
                        <a:rPr lang="es-CO" sz="1400" b="1" u="none" strike="noStrike" dirty="0">
                          <a:effectLst/>
                        </a:rPr>
                        <a:t>100%</a:t>
                      </a:r>
                      <a:endParaRPr lang="es-CO" sz="1400" b="1" i="0" u="none" strike="noStrike" dirty="0">
                        <a:effectLst/>
                        <a:latin typeface="Arial" panose="020B0604020202020204" pitchFamily="34" charset="0"/>
                        <a:cs typeface="Arial" panose="020B0604020202020204" pitchFamily="34" charset="0"/>
                      </a:endParaRPr>
                    </a:p>
                  </a:txBody>
                  <a:tcPr marL="0" marR="0" marT="0" marB="0" anchor="ctr"/>
                </a:tc>
                <a:extLst>
                  <a:ext uri="{0D108BD9-81ED-4DB2-BD59-A6C34878D82A}">
                    <a16:rowId xmlns:a16="http://schemas.microsoft.com/office/drawing/2014/main" val="535693257"/>
                  </a:ext>
                </a:extLst>
              </a:tr>
              <a:tr h="614834">
                <a:tc>
                  <a:txBody>
                    <a:bodyPr/>
                    <a:lstStyle/>
                    <a:p>
                      <a:pPr algn="just" fontAlgn="ctr"/>
                      <a:r>
                        <a:rPr lang="es-ES" sz="1400" u="none" strike="noStrike" dirty="0">
                          <a:effectLst/>
                        </a:rPr>
                        <a:t>Implementar políticas y acciones enfocadas en el fortalecimiento institucional y la arquitectura de procesos como pilar estratégico del Instituto </a:t>
                      </a:r>
                      <a:endParaRPr lang="es-ES" sz="1400" b="0" i="0" u="none" strike="noStrike" dirty="0">
                        <a:effectLst/>
                        <a:latin typeface="Arial" panose="020B0604020202020204" pitchFamily="34" charset="0"/>
                        <a:cs typeface="Arial" panose="020B0604020202020204" pitchFamily="34" charset="0"/>
                      </a:endParaRPr>
                    </a:p>
                  </a:txBody>
                  <a:tcPr marL="108000" marR="108000" marT="0" marB="0" anchor="ctr"/>
                </a:tc>
                <a:tc>
                  <a:txBody>
                    <a:bodyPr/>
                    <a:lstStyle/>
                    <a:p>
                      <a:pPr algn="ctr" fontAlgn="ctr"/>
                      <a:r>
                        <a:rPr lang="es-CO" sz="1400" b="1" u="none" strike="noStrike">
                          <a:effectLst/>
                        </a:rPr>
                        <a:t>100%</a:t>
                      </a:r>
                      <a:endParaRPr lang="es-CO" sz="1400" b="1" i="0" u="none" strike="noStrike">
                        <a:effectLst/>
                        <a:latin typeface="Arial" panose="020B0604020202020204" pitchFamily="34" charset="0"/>
                        <a:cs typeface="Arial" panose="020B0604020202020204" pitchFamily="34" charset="0"/>
                      </a:endParaRPr>
                    </a:p>
                  </a:txBody>
                  <a:tcPr marL="0" marR="0" marT="0" marB="0" anchor="ctr"/>
                </a:tc>
                <a:extLst>
                  <a:ext uri="{0D108BD9-81ED-4DB2-BD59-A6C34878D82A}">
                    <a16:rowId xmlns:a16="http://schemas.microsoft.com/office/drawing/2014/main" val="3061614452"/>
                  </a:ext>
                </a:extLst>
              </a:tr>
              <a:tr h="427384">
                <a:tc>
                  <a:txBody>
                    <a:bodyPr/>
                    <a:lstStyle/>
                    <a:p>
                      <a:pPr algn="just" fontAlgn="ctr"/>
                      <a:r>
                        <a:rPr lang="es-ES" sz="1400" u="none" strike="noStrike" dirty="0">
                          <a:effectLst/>
                        </a:rPr>
                        <a:t>Consolidar al </a:t>
                      </a:r>
                      <a:r>
                        <a:rPr lang="es-ES" sz="1400" u="none" strike="noStrike" dirty="0" err="1">
                          <a:effectLst/>
                        </a:rPr>
                        <a:t>IGAC</a:t>
                      </a:r>
                      <a:r>
                        <a:rPr lang="es-ES" sz="1400" u="none" strike="noStrike" dirty="0">
                          <a:effectLst/>
                        </a:rPr>
                        <a:t> como la mejor entidad en la generación e integración de información geográfica, catastral y agrológica con altos estándares de calidad</a:t>
                      </a:r>
                      <a:endParaRPr lang="es-ES" sz="1400" b="0" i="0" u="none" strike="noStrike" dirty="0">
                        <a:effectLst/>
                        <a:latin typeface="Arial" panose="020B0604020202020204" pitchFamily="34" charset="0"/>
                        <a:cs typeface="Arial" panose="020B0604020202020204" pitchFamily="34" charset="0"/>
                      </a:endParaRPr>
                    </a:p>
                  </a:txBody>
                  <a:tcPr marL="108000" marR="108000" marT="0" marB="0" anchor="ctr"/>
                </a:tc>
                <a:tc>
                  <a:txBody>
                    <a:bodyPr/>
                    <a:lstStyle/>
                    <a:p>
                      <a:pPr algn="ctr" fontAlgn="ctr"/>
                      <a:r>
                        <a:rPr lang="es-CO" sz="1400" b="1" u="none" strike="noStrike">
                          <a:effectLst/>
                        </a:rPr>
                        <a:t>88%</a:t>
                      </a:r>
                      <a:endParaRPr lang="es-CO" sz="1400" b="1" i="0" u="none" strike="noStrike">
                        <a:effectLst/>
                        <a:latin typeface="Arial" panose="020B0604020202020204" pitchFamily="34" charset="0"/>
                        <a:cs typeface="Arial" panose="020B0604020202020204" pitchFamily="34" charset="0"/>
                      </a:endParaRPr>
                    </a:p>
                  </a:txBody>
                  <a:tcPr marL="0" marR="0" marT="0" marB="0" anchor="ctr"/>
                </a:tc>
                <a:extLst>
                  <a:ext uri="{0D108BD9-81ED-4DB2-BD59-A6C34878D82A}">
                    <a16:rowId xmlns:a16="http://schemas.microsoft.com/office/drawing/2014/main" val="3286767581"/>
                  </a:ext>
                </a:extLst>
              </a:tr>
              <a:tr h="427384">
                <a:tc>
                  <a:txBody>
                    <a:bodyPr/>
                    <a:lstStyle/>
                    <a:p>
                      <a:pPr algn="just" fontAlgn="ctr"/>
                      <a:r>
                        <a:rPr lang="es-ES" sz="1400" u="none" strike="noStrike" dirty="0">
                          <a:effectLst/>
                        </a:rPr>
                        <a:t>Maximizar la disposición y uso de la información generada</a:t>
                      </a:r>
                      <a:endParaRPr lang="es-ES" sz="1400" b="0" i="0" u="none" strike="noStrike" dirty="0">
                        <a:effectLst/>
                        <a:latin typeface="Arial" panose="020B0604020202020204" pitchFamily="34" charset="0"/>
                        <a:cs typeface="Arial" panose="020B0604020202020204" pitchFamily="34" charset="0"/>
                      </a:endParaRPr>
                    </a:p>
                  </a:txBody>
                  <a:tcPr marL="108000" marR="108000" marT="0" marB="0" anchor="ctr"/>
                </a:tc>
                <a:tc>
                  <a:txBody>
                    <a:bodyPr/>
                    <a:lstStyle/>
                    <a:p>
                      <a:pPr algn="ctr" fontAlgn="ctr"/>
                      <a:r>
                        <a:rPr lang="es-CO" sz="1400" b="1" u="none" strike="noStrike">
                          <a:effectLst/>
                        </a:rPr>
                        <a:t>94%</a:t>
                      </a:r>
                      <a:endParaRPr lang="es-CO" sz="1400" b="1" i="0" u="none" strike="noStrike">
                        <a:effectLst/>
                        <a:latin typeface="Arial" panose="020B0604020202020204" pitchFamily="34" charset="0"/>
                        <a:cs typeface="Arial" panose="020B0604020202020204" pitchFamily="34" charset="0"/>
                      </a:endParaRPr>
                    </a:p>
                  </a:txBody>
                  <a:tcPr marL="0" marR="0" marT="0" marB="0" anchor="ctr"/>
                </a:tc>
                <a:extLst>
                  <a:ext uri="{0D108BD9-81ED-4DB2-BD59-A6C34878D82A}">
                    <a16:rowId xmlns:a16="http://schemas.microsoft.com/office/drawing/2014/main" val="82215379"/>
                  </a:ext>
                </a:extLst>
              </a:tr>
              <a:tr h="442380">
                <a:tc>
                  <a:txBody>
                    <a:bodyPr/>
                    <a:lstStyle/>
                    <a:p>
                      <a:pPr algn="just" fontAlgn="ctr"/>
                      <a:r>
                        <a:rPr lang="es-ES" sz="1400" u="none" strike="noStrike" dirty="0">
                          <a:effectLst/>
                        </a:rPr>
                        <a:t>Fortalecer los recursos técnicos y tecnológicos para la modernización institucional </a:t>
                      </a:r>
                      <a:endParaRPr lang="es-ES" sz="1400" b="0" i="0" u="none" strike="noStrike" dirty="0">
                        <a:effectLst/>
                        <a:latin typeface="Arial" panose="020B0604020202020204" pitchFamily="34" charset="0"/>
                        <a:cs typeface="Arial" panose="020B0604020202020204" pitchFamily="34" charset="0"/>
                      </a:endParaRPr>
                    </a:p>
                  </a:txBody>
                  <a:tcPr marL="108000" marR="108000" marT="0" marB="0" anchor="ctr"/>
                </a:tc>
                <a:tc>
                  <a:txBody>
                    <a:bodyPr/>
                    <a:lstStyle/>
                    <a:p>
                      <a:pPr algn="ctr" fontAlgn="ctr"/>
                      <a:r>
                        <a:rPr lang="es-CO" sz="1400" b="1" u="none" strike="noStrike" dirty="0">
                          <a:effectLst/>
                        </a:rPr>
                        <a:t>76%</a:t>
                      </a:r>
                      <a:endParaRPr lang="es-CO" sz="1400" b="1" i="0" u="none" strike="noStrike" dirty="0">
                        <a:effectLst/>
                        <a:latin typeface="Arial" panose="020B0604020202020204" pitchFamily="34" charset="0"/>
                        <a:cs typeface="Arial" panose="020B0604020202020204" pitchFamily="34" charset="0"/>
                      </a:endParaRPr>
                    </a:p>
                  </a:txBody>
                  <a:tcPr marL="0" marR="0" marT="0" marB="0" anchor="ctr"/>
                </a:tc>
                <a:extLst>
                  <a:ext uri="{0D108BD9-81ED-4DB2-BD59-A6C34878D82A}">
                    <a16:rowId xmlns:a16="http://schemas.microsoft.com/office/drawing/2014/main" val="100930419"/>
                  </a:ext>
                </a:extLst>
              </a:tr>
              <a:tr h="442380">
                <a:tc>
                  <a:txBody>
                    <a:bodyPr/>
                    <a:lstStyle/>
                    <a:p>
                      <a:pPr algn="just" fontAlgn="ctr"/>
                      <a:r>
                        <a:rPr lang="es-ES" sz="1400" u="none" strike="noStrike" dirty="0">
                          <a:effectLst/>
                        </a:rPr>
                        <a:t>Garantizar una atención eficiente y oportuna a los ciudadanos y partes interesadas</a:t>
                      </a:r>
                      <a:endParaRPr lang="es-ES" sz="1400" b="0" i="0" u="none" strike="noStrike" dirty="0">
                        <a:effectLst/>
                        <a:latin typeface="Arial" panose="020B0604020202020204" pitchFamily="34" charset="0"/>
                        <a:cs typeface="Arial" panose="020B0604020202020204" pitchFamily="34" charset="0"/>
                      </a:endParaRPr>
                    </a:p>
                  </a:txBody>
                  <a:tcPr marL="108000" marR="108000" marT="0" marB="0" anchor="ctr"/>
                </a:tc>
                <a:tc>
                  <a:txBody>
                    <a:bodyPr/>
                    <a:lstStyle/>
                    <a:p>
                      <a:pPr algn="ctr" fontAlgn="ctr"/>
                      <a:r>
                        <a:rPr lang="es-CO" sz="1400" b="1" u="none" strike="noStrike" dirty="0">
                          <a:effectLst/>
                        </a:rPr>
                        <a:t>86%</a:t>
                      </a:r>
                      <a:endParaRPr lang="es-CO" sz="1400" b="1" i="0" u="none" strike="noStrike" dirty="0">
                        <a:effectLst/>
                        <a:latin typeface="Arial" panose="020B0604020202020204" pitchFamily="34" charset="0"/>
                        <a:cs typeface="Arial" panose="020B0604020202020204" pitchFamily="34" charset="0"/>
                      </a:endParaRPr>
                    </a:p>
                  </a:txBody>
                  <a:tcPr marL="0" marR="0" marT="0" marB="0" anchor="ctr"/>
                </a:tc>
                <a:extLst>
                  <a:ext uri="{0D108BD9-81ED-4DB2-BD59-A6C34878D82A}">
                    <a16:rowId xmlns:a16="http://schemas.microsoft.com/office/drawing/2014/main" val="4095832079"/>
                  </a:ext>
                </a:extLst>
              </a:tr>
              <a:tr h="442380">
                <a:tc>
                  <a:txBody>
                    <a:bodyPr/>
                    <a:lstStyle/>
                    <a:p>
                      <a:pPr algn="just" fontAlgn="ctr"/>
                      <a:r>
                        <a:rPr lang="es-ES" sz="1400" u="none" strike="noStrike" dirty="0">
                          <a:effectLst/>
                        </a:rPr>
                        <a:t>Trabajar de manera colaborativa y participativa con nuestras partes interesadas para la generación de valor público</a:t>
                      </a:r>
                      <a:endParaRPr lang="es-ES" sz="1400" b="0" i="0" u="none" strike="noStrike" dirty="0">
                        <a:effectLst/>
                        <a:latin typeface="Arial" panose="020B0604020202020204" pitchFamily="34" charset="0"/>
                        <a:cs typeface="Arial" panose="020B0604020202020204" pitchFamily="34" charset="0"/>
                      </a:endParaRPr>
                    </a:p>
                  </a:txBody>
                  <a:tcPr marL="108000" marR="108000" marT="0" marB="0" anchor="ctr"/>
                </a:tc>
                <a:tc>
                  <a:txBody>
                    <a:bodyPr/>
                    <a:lstStyle/>
                    <a:p>
                      <a:pPr algn="ctr" fontAlgn="ctr"/>
                      <a:r>
                        <a:rPr lang="es-CO" sz="1400" b="1" u="none" strike="noStrike" dirty="0">
                          <a:effectLst/>
                        </a:rPr>
                        <a:t>100%</a:t>
                      </a:r>
                      <a:endParaRPr lang="es-CO" sz="1400" b="1" i="0" u="none" strike="noStrike" dirty="0">
                        <a:effectLst/>
                        <a:latin typeface="Arial" panose="020B0604020202020204" pitchFamily="34" charset="0"/>
                        <a:cs typeface="Arial" panose="020B0604020202020204" pitchFamily="34" charset="0"/>
                      </a:endParaRPr>
                    </a:p>
                  </a:txBody>
                  <a:tcPr marL="0" marR="0" marT="0" marB="0" anchor="ctr"/>
                </a:tc>
                <a:extLst>
                  <a:ext uri="{0D108BD9-81ED-4DB2-BD59-A6C34878D82A}">
                    <a16:rowId xmlns:a16="http://schemas.microsoft.com/office/drawing/2014/main" val="3387407870"/>
                  </a:ext>
                </a:extLst>
              </a:tr>
              <a:tr h="599839">
                <a:tc>
                  <a:txBody>
                    <a:bodyPr/>
                    <a:lstStyle/>
                    <a:p>
                      <a:pPr algn="just" fontAlgn="ctr"/>
                      <a:r>
                        <a:rPr lang="es-ES" sz="1400" u="none" strike="noStrike" dirty="0">
                          <a:effectLst/>
                        </a:rPr>
                        <a:t>Garantizar la autosostenibilidad del Instituto por medio de estrategias de mercadeo y comercialización, orientadas a fortalecer la venta de productos y servicios de la entidad.</a:t>
                      </a:r>
                      <a:endParaRPr lang="es-ES" sz="1400" b="0" i="0" u="none" strike="noStrike" dirty="0">
                        <a:effectLst/>
                        <a:latin typeface="Arial" panose="020B0604020202020204" pitchFamily="34" charset="0"/>
                        <a:cs typeface="Arial" panose="020B0604020202020204" pitchFamily="34" charset="0"/>
                      </a:endParaRPr>
                    </a:p>
                  </a:txBody>
                  <a:tcPr marL="108000" marR="108000" marT="0" marB="0" anchor="ctr"/>
                </a:tc>
                <a:tc>
                  <a:txBody>
                    <a:bodyPr/>
                    <a:lstStyle/>
                    <a:p>
                      <a:pPr algn="ctr" fontAlgn="ctr"/>
                      <a:r>
                        <a:rPr lang="es-CO" sz="1400" b="1" u="none" strike="noStrike" dirty="0">
                          <a:effectLst/>
                        </a:rPr>
                        <a:t>71%</a:t>
                      </a:r>
                      <a:endParaRPr lang="es-CO" sz="1400" b="1" i="0" u="none" strike="noStrike" dirty="0">
                        <a:effectLst/>
                        <a:latin typeface="Arial" panose="020B0604020202020204" pitchFamily="34" charset="0"/>
                        <a:cs typeface="Arial" panose="020B0604020202020204" pitchFamily="34" charset="0"/>
                      </a:endParaRPr>
                    </a:p>
                  </a:txBody>
                  <a:tcPr marL="0" marR="0" marT="0" marB="0" anchor="ctr"/>
                </a:tc>
                <a:extLst>
                  <a:ext uri="{0D108BD9-81ED-4DB2-BD59-A6C34878D82A}">
                    <a16:rowId xmlns:a16="http://schemas.microsoft.com/office/drawing/2014/main" val="3265212579"/>
                  </a:ext>
                </a:extLst>
              </a:tr>
            </a:tbl>
          </a:graphicData>
        </a:graphic>
      </p:graphicFrame>
    </p:spTree>
    <p:extLst>
      <p:ext uri="{BB962C8B-B14F-4D97-AF65-F5344CB8AC3E}">
        <p14:creationId xmlns:p14="http://schemas.microsoft.com/office/powerpoint/2010/main" val="204337127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66</a:t>
            </a:fld>
            <a:endParaRPr lang="en-US" dirty="0"/>
          </a:p>
        </p:txBody>
      </p:sp>
      <p:sp>
        <p:nvSpPr>
          <p:cNvPr id="3" name="TextBox 17">
            <a:extLst>
              <a:ext uri="{FF2B5EF4-FFF2-40B4-BE49-F238E27FC236}">
                <a16:creationId xmlns:a16="http://schemas.microsoft.com/office/drawing/2014/main" id="{734D9941-E22D-469E-8C66-C2D754F5F1F2}"/>
              </a:ext>
            </a:extLst>
          </p:cNvPr>
          <p:cNvSpPr txBox="1"/>
          <p:nvPr/>
        </p:nvSpPr>
        <p:spPr>
          <a:xfrm>
            <a:off x="-867451" y="582614"/>
            <a:ext cx="7457276" cy="461665"/>
          </a:xfrm>
          <a:prstGeom prst="rect">
            <a:avLst/>
          </a:prstGeom>
          <a:noFill/>
        </p:spPr>
        <p:txBody>
          <a:bodyPr wrap="square" rtlCol="0">
            <a:spAutoFit/>
          </a:bodyPr>
          <a:lstStyle/>
          <a:p>
            <a:pPr algn="ctr"/>
            <a:r>
              <a:rPr lang="es-MX" sz="2400" b="1" dirty="0">
                <a:solidFill>
                  <a:schemeClr val="accent1"/>
                </a:solidFill>
                <a:latin typeface="+mj-lt"/>
              </a:rPr>
              <a:t>RESULTADOS DE LA MEDICIÓN</a:t>
            </a:r>
            <a:endParaRPr lang="es-MX" sz="2400" b="1" dirty="0">
              <a:solidFill>
                <a:schemeClr val="accent4"/>
              </a:solidFill>
              <a:latin typeface="+mj-lt"/>
            </a:endParaRPr>
          </a:p>
        </p:txBody>
      </p:sp>
      <p:pic>
        <p:nvPicPr>
          <p:cNvPr id="4" name="Imagen 3">
            <a:extLst>
              <a:ext uri="{FF2B5EF4-FFF2-40B4-BE49-F238E27FC236}">
                <a16:creationId xmlns:a16="http://schemas.microsoft.com/office/drawing/2014/main" id="{800DBB56-7944-42B5-9450-2DEC97F88D23}"/>
              </a:ext>
            </a:extLst>
          </p:cNvPr>
          <p:cNvPicPr>
            <a:picLocks noChangeAspect="1"/>
          </p:cNvPicPr>
          <p:nvPr/>
        </p:nvPicPr>
        <p:blipFill>
          <a:blip r:embed="rId2"/>
          <a:stretch>
            <a:fillRect/>
          </a:stretch>
        </p:blipFill>
        <p:spPr>
          <a:xfrm>
            <a:off x="2731878" y="1190847"/>
            <a:ext cx="7447418" cy="4954771"/>
          </a:xfrm>
          <a:prstGeom prst="rect">
            <a:avLst/>
          </a:prstGeom>
        </p:spPr>
      </p:pic>
    </p:spTree>
    <p:extLst>
      <p:ext uri="{BB962C8B-B14F-4D97-AF65-F5344CB8AC3E}">
        <p14:creationId xmlns:p14="http://schemas.microsoft.com/office/powerpoint/2010/main" val="2326026674"/>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67</a:t>
            </a:fld>
            <a:endParaRPr lang="en-US" dirty="0"/>
          </a:p>
        </p:txBody>
      </p:sp>
      <p:sp>
        <p:nvSpPr>
          <p:cNvPr id="3" name="TextBox 17">
            <a:extLst>
              <a:ext uri="{FF2B5EF4-FFF2-40B4-BE49-F238E27FC236}">
                <a16:creationId xmlns:a16="http://schemas.microsoft.com/office/drawing/2014/main" id="{734D9941-E22D-469E-8C66-C2D754F5F1F2}"/>
              </a:ext>
            </a:extLst>
          </p:cNvPr>
          <p:cNvSpPr txBox="1"/>
          <p:nvPr/>
        </p:nvSpPr>
        <p:spPr>
          <a:xfrm>
            <a:off x="-130032" y="345838"/>
            <a:ext cx="7457276" cy="461665"/>
          </a:xfrm>
          <a:prstGeom prst="rect">
            <a:avLst/>
          </a:prstGeom>
          <a:noFill/>
        </p:spPr>
        <p:txBody>
          <a:bodyPr wrap="square" rtlCol="0">
            <a:spAutoFit/>
          </a:bodyPr>
          <a:lstStyle/>
          <a:p>
            <a:pPr algn="ctr"/>
            <a:r>
              <a:rPr lang="es-MX" sz="2400" b="1" dirty="0">
                <a:solidFill>
                  <a:schemeClr val="accent1"/>
                </a:solidFill>
                <a:latin typeface="+mj-lt"/>
              </a:rPr>
              <a:t>RESULTADOS DE LA MEDICIÓN</a:t>
            </a:r>
            <a:endParaRPr lang="es-MX" sz="2400" b="1" dirty="0">
              <a:solidFill>
                <a:schemeClr val="accent4"/>
              </a:solidFill>
              <a:latin typeface="+mj-lt"/>
            </a:endParaRPr>
          </a:p>
        </p:txBody>
      </p:sp>
      <p:pic>
        <p:nvPicPr>
          <p:cNvPr id="9" name="Imagen 8">
            <a:extLst>
              <a:ext uri="{FF2B5EF4-FFF2-40B4-BE49-F238E27FC236}">
                <a16:creationId xmlns:a16="http://schemas.microsoft.com/office/drawing/2014/main" id="{E7FB93E2-72F1-4D3F-94BE-4D0BF31D851B}"/>
              </a:ext>
            </a:extLst>
          </p:cNvPr>
          <p:cNvPicPr>
            <a:picLocks noChangeAspect="1"/>
          </p:cNvPicPr>
          <p:nvPr/>
        </p:nvPicPr>
        <p:blipFill>
          <a:blip r:embed="rId2"/>
          <a:stretch>
            <a:fillRect/>
          </a:stretch>
        </p:blipFill>
        <p:spPr>
          <a:xfrm>
            <a:off x="3307080" y="877368"/>
            <a:ext cx="5577840" cy="5379720"/>
          </a:xfrm>
          <a:prstGeom prst="rect">
            <a:avLst/>
          </a:prstGeom>
        </p:spPr>
      </p:pic>
    </p:spTree>
    <p:extLst>
      <p:ext uri="{BB962C8B-B14F-4D97-AF65-F5344CB8AC3E}">
        <p14:creationId xmlns:p14="http://schemas.microsoft.com/office/powerpoint/2010/main" val="1700337274"/>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68</a:t>
            </a:fld>
            <a:endParaRPr lang="en-US" dirty="0"/>
          </a:p>
        </p:txBody>
      </p:sp>
      <p:sp>
        <p:nvSpPr>
          <p:cNvPr id="10" name="Rectangle 24">
            <a:extLst>
              <a:ext uri="{FF2B5EF4-FFF2-40B4-BE49-F238E27FC236}">
                <a16:creationId xmlns:a16="http://schemas.microsoft.com/office/drawing/2014/main" id="{9241DFE4-5E14-4CDC-84D6-A74116789DF4}"/>
              </a:ext>
            </a:extLst>
          </p:cNvPr>
          <p:cNvSpPr/>
          <p:nvPr/>
        </p:nvSpPr>
        <p:spPr>
          <a:xfrm>
            <a:off x="558252" y="502976"/>
            <a:ext cx="6662530" cy="522451"/>
          </a:xfrm>
          <a:prstGeom prst="rect">
            <a:avLst/>
          </a:prstGeom>
        </p:spPr>
        <p:txBody>
          <a:bodyPr wrap="square">
            <a:spAutoFit/>
          </a:bodyPr>
          <a:lstStyle/>
          <a:p>
            <a:pPr algn="ctr">
              <a:lnSpc>
                <a:spcPct val="130000"/>
              </a:lnSpc>
            </a:pPr>
            <a:r>
              <a:rPr lang="es-ES" sz="2400" b="1" dirty="0">
                <a:solidFill>
                  <a:schemeClr val="accent1"/>
                </a:solidFill>
                <a:ea typeface="Roboto Condensed Light" panose="02000000000000000000" pitchFamily="2" charset="0"/>
                <a:cs typeface="Arial" panose="020B0604020202020204" pitchFamily="34" charset="0"/>
              </a:rPr>
              <a:t>Efectividad del sistema de control interno</a:t>
            </a:r>
          </a:p>
        </p:txBody>
      </p:sp>
      <p:sp>
        <p:nvSpPr>
          <p:cNvPr id="2" name="CuadroTexto 1">
            <a:extLst>
              <a:ext uri="{FF2B5EF4-FFF2-40B4-BE49-F238E27FC236}">
                <a16:creationId xmlns:a16="http://schemas.microsoft.com/office/drawing/2014/main" id="{AF2CD375-F473-4AB0-9439-272F9EC89226}"/>
              </a:ext>
            </a:extLst>
          </p:cNvPr>
          <p:cNvSpPr txBox="1"/>
          <p:nvPr/>
        </p:nvSpPr>
        <p:spPr>
          <a:xfrm>
            <a:off x="3362633" y="1952246"/>
            <a:ext cx="8270895" cy="3247043"/>
          </a:xfrm>
          <a:prstGeom prst="rect">
            <a:avLst/>
          </a:prstGeom>
          <a:noFill/>
        </p:spPr>
        <p:txBody>
          <a:bodyPr wrap="square" rtlCol="0">
            <a:spAutoFit/>
          </a:bodyPr>
          <a:lstStyle/>
          <a:p>
            <a:pPr algn="just">
              <a:spcAft>
                <a:spcPts val="1800"/>
              </a:spcAft>
            </a:pPr>
            <a:r>
              <a:rPr lang="es-ES" sz="1600" b="1" dirty="0">
                <a:solidFill>
                  <a:srgbClr val="000000"/>
                </a:solidFill>
                <a:cs typeface="Arial" panose="020B0604020202020204" pitchFamily="34" charset="0"/>
              </a:rPr>
              <a:t>AMBIENTE DE CONTROL</a:t>
            </a:r>
          </a:p>
          <a:p>
            <a:pPr marL="342900" indent="-342900" algn="just">
              <a:spcAft>
                <a:spcPts val="1800"/>
              </a:spcAft>
              <a:buFont typeface="Wingdings" panose="05000000000000000000" pitchFamily="2" charset="2"/>
              <a:buChar char="Ø"/>
            </a:pPr>
            <a:r>
              <a:rPr lang="es-ES" sz="1600" dirty="0">
                <a:solidFill>
                  <a:srgbClr val="000000"/>
                </a:solidFill>
                <a:cs typeface="Arial" panose="020B0604020202020204" pitchFamily="34" charset="0"/>
              </a:rPr>
              <a:t>El </a:t>
            </a:r>
            <a:r>
              <a:rPr lang="es-ES" sz="1600" dirty="0" err="1">
                <a:solidFill>
                  <a:srgbClr val="000000"/>
                </a:solidFill>
                <a:cs typeface="Arial" panose="020B0604020202020204" pitchFamily="34" charset="0"/>
              </a:rPr>
              <a:t>IGAC</a:t>
            </a:r>
            <a:r>
              <a:rPr lang="es-ES" sz="1600" dirty="0">
                <a:solidFill>
                  <a:srgbClr val="000000"/>
                </a:solidFill>
                <a:cs typeface="Arial" panose="020B0604020202020204" pitchFamily="34" charset="0"/>
              </a:rPr>
              <a:t> ha demostrado su compromiso con la integridad y los valores del servicio público, así como los mecanismos necesarios para ejercer una adecuada supervisión al sistema de Control Interno, además existe una articulación entre los planes, programas y proyectos, los cuales cuentan con metas claramente establecidas e indicadores de medición.</a:t>
            </a:r>
          </a:p>
          <a:p>
            <a:pPr algn="just">
              <a:spcAft>
                <a:spcPts val="1800"/>
              </a:spcAft>
            </a:pPr>
            <a:r>
              <a:rPr lang="es-ES" sz="1600" b="1" dirty="0">
                <a:solidFill>
                  <a:srgbClr val="000000"/>
                </a:solidFill>
                <a:cs typeface="Arial" panose="020B0604020202020204" pitchFamily="34" charset="0"/>
              </a:rPr>
              <a:t>EVALUACIÓN DE RIESGOS</a:t>
            </a:r>
          </a:p>
          <a:p>
            <a:pPr marL="342900" indent="-342900" algn="just">
              <a:spcAft>
                <a:spcPts val="1800"/>
              </a:spcAft>
              <a:buFont typeface="Wingdings" panose="05000000000000000000" pitchFamily="2" charset="2"/>
              <a:buChar char="Ø"/>
            </a:pPr>
            <a:r>
              <a:rPr lang="es-ES" sz="1600" dirty="0">
                <a:solidFill>
                  <a:srgbClr val="000000"/>
                </a:solidFill>
                <a:cs typeface="Arial" panose="020B0604020202020204" pitchFamily="34" charset="0"/>
              </a:rPr>
              <a:t>En el Instituto se han definido y actualizados los riesgos estratégicos, operativos, legales y presupuestales, de información financiera y no financiera, para ello se ha realizado un análisis interno y externo en donde han intervenido los líderes de los procesos a nivel nacional, analizando también los riesgos de fraude o corrupción.</a:t>
            </a:r>
          </a:p>
        </p:txBody>
      </p:sp>
      <p:sp>
        <p:nvSpPr>
          <p:cNvPr id="4" name="CuadroTexto 3">
            <a:extLst>
              <a:ext uri="{FF2B5EF4-FFF2-40B4-BE49-F238E27FC236}">
                <a16:creationId xmlns:a16="http://schemas.microsoft.com/office/drawing/2014/main" id="{EF4E2B80-D04C-4E39-88C1-EEB48D252AF2}"/>
              </a:ext>
            </a:extLst>
          </p:cNvPr>
          <p:cNvSpPr txBox="1"/>
          <p:nvPr/>
        </p:nvSpPr>
        <p:spPr>
          <a:xfrm>
            <a:off x="9352721" y="6129192"/>
            <a:ext cx="2130287" cy="246221"/>
          </a:xfrm>
          <a:prstGeom prst="rect">
            <a:avLst/>
          </a:prstGeom>
          <a:noFill/>
        </p:spPr>
        <p:txBody>
          <a:bodyPr wrap="square" rtlCol="0">
            <a:spAutoFit/>
          </a:bodyPr>
          <a:lstStyle/>
          <a:p>
            <a:r>
              <a:rPr lang="es-CO" sz="1000" b="1" dirty="0">
                <a:solidFill>
                  <a:srgbClr val="000000"/>
                </a:solidFill>
                <a:latin typeface="Arial" panose="020B0604020202020204" pitchFamily="34" charset="0"/>
                <a:cs typeface="Arial" panose="020B0604020202020204" pitchFamily="34" charset="0"/>
              </a:rPr>
              <a:t>Fuente: Informe de </a:t>
            </a:r>
            <a:r>
              <a:rPr lang="es-CO" sz="1000" b="1" dirty="0" err="1">
                <a:solidFill>
                  <a:srgbClr val="000000"/>
                </a:solidFill>
                <a:latin typeface="Arial" panose="020B0604020202020204" pitchFamily="34" charset="0"/>
                <a:cs typeface="Arial" panose="020B0604020202020204" pitchFamily="34" charset="0"/>
              </a:rPr>
              <a:t>OCI</a:t>
            </a:r>
            <a:endParaRPr lang="es-CO" sz="1000" b="1" dirty="0">
              <a:solidFill>
                <a:srgbClr val="000000"/>
              </a:solidFill>
              <a:latin typeface="Arial" panose="020B0604020202020204" pitchFamily="34" charset="0"/>
              <a:cs typeface="Arial" panose="020B0604020202020204" pitchFamily="34" charset="0"/>
            </a:endParaRPr>
          </a:p>
        </p:txBody>
      </p:sp>
      <p:pic>
        <p:nvPicPr>
          <p:cNvPr id="9" name="Picture 2" descr="Tachable» y «tachabilidad»: factores clave en efectividad • Óptima Infinito">
            <a:extLst>
              <a:ext uri="{FF2B5EF4-FFF2-40B4-BE49-F238E27FC236}">
                <a16:creationId xmlns:a16="http://schemas.microsoft.com/office/drawing/2014/main" id="{520E5651-69EF-4980-99E3-EA20AFF1959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07621" y="2347924"/>
            <a:ext cx="2381250" cy="23812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34767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69</a:t>
            </a:fld>
            <a:endParaRPr lang="en-US" dirty="0"/>
          </a:p>
        </p:txBody>
      </p:sp>
      <p:sp>
        <p:nvSpPr>
          <p:cNvPr id="10" name="Rectangle 24">
            <a:extLst>
              <a:ext uri="{FF2B5EF4-FFF2-40B4-BE49-F238E27FC236}">
                <a16:creationId xmlns:a16="http://schemas.microsoft.com/office/drawing/2014/main" id="{9241DFE4-5E14-4CDC-84D6-A74116789DF4}"/>
              </a:ext>
            </a:extLst>
          </p:cNvPr>
          <p:cNvSpPr/>
          <p:nvPr/>
        </p:nvSpPr>
        <p:spPr>
          <a:xfrm>
            <a:off x="233788" y="388216"/>
            <a:ext cx="6662530" cy="522451"/>
          </a:xfrm>
          <a:prstGeom prst="rect">
            <a:avLst/>
          </a:prstGeom>
        </p:spPr>
        <p:txBody>
          <a:bodyPr wrap="square">
            <a:spAutoFit/>
          </a:bodyPr>
          <a:lstStyle/>
          <a:p>
            <a:pPr algn="ctr">
              <a:lnSpc>
                <a:spcPct val="130000"/>
              </a:lnSpc>
            </a:pPr>
            <a:r>
              <a:rPr lang="es-ES" sz="2400" b="1" dirty="0">
                <a:solidFill>
                  <a:schemeClr val="accent1"/>
                </a:solidFill>
                <a:latin typeface="Arial" panose="020B0604020202020204" pitchFamily="34" charset="0"/>
                <a:ea typeface="Roboto Condensed Light" panose="02000000000000000000" pitchFamily="2" charset="0"/>
                <a:cs typeface="Arial" panose="020B0604020202020204" pitchFamily="34" charset="0"/>
              </a:rPr>
              <a:t>Efectividad del sistema de control interno</a:t>
            </a:r>
          </a:p>
        </p:txBody>
      </p:sp>
      <p:sp>
        <p:nvSpPr>
          <p:cNvPr id="2" name="CuadroTexto 1">
            <a:extLst>
              <a:ext uri="{FF2B5EF4-FFF2-40B4-BE49-F238E27FC236}">
                <a16:creationId xmlns:a16="http://schemas.microsoft.com/office/drawing/2014/main" id="{AF2CD375-F473-4AB0-9439-272F9EC89226}"/>
              </a:ext>
            </a:extLst>
          </p:cNvPr>
          <p:cNvSpPr txBox="1"/>
          <p:nvPr/>
        </p:nvSpPr>
        <p:spPr>
          <a:xfrm>
            <a:off x="3146323" y="1319926"/>
            <a:ext cx="8732785" cy="3850926"/>
          </a:xfrm>
          <a:prstGeom prst="rect">
            <a:avLst/>
          </a:prstGeom>
          <a:noFill/>
        </p:spPr>
        <p:txBody>
          <a:bodyPr wrap="square" rtlCol="0">
            <a:spAutoFit/>
          </a:bodyPr>
          <a:lstStyle/>
          <a:p>
            <a:pPr algn="just">
              <a:spcAft>
                <a:spcPts val="1200"/>
              </a:spcAft>
            </a:pPr>
            <a:r>
              <a:rPr lang="es-ES" sz="1600" b="1" dirty="0">
                <a:solidFill>
                  <a:srgbClr val="000000"/>
                </a:solidFill>
                <a:cs typeface="Arial" panose="020B0604020202020204" pitchFamily="34" charset="0"/>
              </a:rPr>
              <a:t>ACTIVIDADES DE CONTROL</a:t>
            </a:r>
          </a:p>
          <a:p>
            <a:pPr marL="342900" indent="-342900" algn="just">
              <a:spcAft>
                <a:spcPts val="1200"/>
              </a:spcAft>
              <a:buFont typeface="Wingdings" panose="05000000000000000000" pitchFamily="2" charset="2"/>
              <a:buChar char="Ø"/>
            </a:pPr>
            <a:r>
              <a:rPr lang="es-ES" sz="1600" dirty="0">
                <a:solidFill>
                  <a:srgbClr val="000000"/>
                </a:solidFill>
                <a:cs typeface="Arial" panose="020B0604020202020204" pitchFamily="34" charset="0"/>
              </a:rPr>
              <a:t>En el </a:t>
            </a:r>
            <a:r>
              <a:rPr lang="es-ES" sz="1600" dirty="0" err="1">
                <a:solidFill>
                  <a:srgbClr val="000000"/>
                </a:solidFill>
                <a:cs typeface="Arial" panose="020B0604020202020204" pitchFamily="34" charset="0"/>
              </a:rPr>
              <a:t>IGAC</a:t>
            </a:r>
            <a:r>
              <a:rPr lang="es-ES" sz="1600" dirty="0">
                <a:solidFill>
                  <a:srgbClr val="000000"/>
                </a:solidFill>
                <a:cs typeface="Arial" panose="020B0604020202020204" pitchFamily="34" charset="0"/>
              </a:rPr>
              <a:t> se han diseñado y revisado actividades de control, se han desarrollado controles sobre tecnologías de información para apoyar el logro de los objetivos y metas institucionales que se ven reflejados en los controles definidos en las políticas y procedimientos. </a:t>
            </a:r>
          </a:p>
          <a:p>
            <a:pPr algn="just">
              <a:lnSpc>
                <a:spcPct val="107000"/>
              </a:lnSpc>
              <a:spcAft>
                <a:spcPts val="1200"/>
              </a:spcAft>
            </a:pPr>
            <a:r>
              <a:rPr lang="es-CO" sz="1600" b="1" dirty="0">
                <a:solidFill>
                  <a:srgbClr val="000000"/>
                </a:solidFill>
                <a:cs typeface="Arial" panose="020B0604020202020204" pitchFamily="34" charset="0"/>
              </a:rPr>
              <a:t>ACTIVIDADES DE INFORMACIÓN Y COMUNICACIÓN </a:t>
            </a:r>
          </a:p>
          <a:p>
            <a:pPr marL="342900" indent="-342900" algn="just">
              <a:spcAft>
                <a:spcPts val="1200"/>
              </a:spcAft>
              <a:buFont typeface="Wingdings" panose="05000000000000000000" pitchFamily="2" charset="2"/>
              <a:buChar char="Ø"/>
            </a:pPr>
            <a:r>
              <a:rPr lang="es-CO" sz="1600" dirty="0">
                <a:solidFill>
                  <a:srgbClr val="000000"/>
                </a:solidFill>
                <a:cs typeface="Arial" panose="020B0604020202020204" pitchFamily="34" charset="0"/>
              </a:rPr>
              <a:t>En la Entidad se han identificado fuentes internas y externas de información, donde se captan los datos y se transforman, así mismo se han facilitado líneas de comunicación en todos los niveles y se comunica la información relevante con los grupos de valor y terceros.</a:t>
            </a:r>
          </a:p>
          <a:p>
            <a:pPr algn="just">
              <a:lnSpc>
                <a:spcPct val="107000"/>
              </a:lnSpc>
              <a:spcAft>
                <a:spcPts val="1200"/>
              </a:spcAft>
            </a:pPr>
            <a:r>
              <a:rPr lang="es-ES" sz="1600" b="1" dirty="0">
                <a:solidFill>
                  <a:srgbClr val="000000"/>
                </a:solidFill>
                <a:cs typeface="Arial" panose="020B0604020202020204" pitchFamily="34" charset="0"/>
              </a:rPr>
              <a:t>ACTIVIDADES DE MONITOREO</a:t>
            </a:r>
          </a:p>
          <a:p>
            <a:pPr marL="342900" indent="-342900" algn="just">
              <a:spcAft>
                <a:spcPts val="1200"/>
              </a:spcAft>
              <a:buFont typeface="Wingdings" panose="05000000000000000000" pitchFamily="2" charset="2"/>
              <a:buChar char="Ø"/>
            </a:pPr>
            <a:r>
              <a:rPr lang="es-ES" sz="1600" dirty="0">
                <a:solidFill>
                  <a:srgbClr val="000000"/>
                </a:solidFill>
                <a:cs typeface="Arial" panose="020B0604020202020204" pitchFamily="34" charset="0"/>
              </a:rPr>
              <a:t>En el </a:t>
            </a:r>
            <a:r>
              <a:rPr lang="es-ES" sz="1600" dirty="0" err="1">
                <a:solidFill>
                  <a:srgbClr val="000000"/>
                </a:solidFill>
                <a:cs typeface="Arial" panose="020B0604020202020204" pitchFamily="34" charset="0"/>
              </a:rPr>
              <a:t>IGAC</a:t>
            </a:r>
            <a:r>
              <a:rPr lang="es-ES" sz="1600" dirty="0">
                <a:solidFill>
                  <a:srgbClr val="000000"/>
                </a:solidFill>
                <a:cs typeface="Arial" panose="020B0604020202020204" pitchFamily="34" charset="0"/>
              </a:rPr>
              <a:t> se realizan durante toda la vigencia se han ejecutado evaluaciones independientes para determinar si los componentes del Sistema de Control Interno están funcionando, así mismo se han comunicado las deficiencias para la aplicación de acciones de mejora y correctivas </a:t>
            </a:r>
          </a:p>
        </p:txBody>
      </p:sp>
      <p:sp>
        <p:nvSpPr>
          <p:cNvPr id="4" name="CuadroTexto 3">
            <a:extLst>
              <a:ext uri="{FF2B5EF4-FFF2-40B4-BE49-F238E27FC236}">
                <a16:creationId xmlns:a16="http://schemas.microsoft.com/office/drawing/2014/main" id="{EF4E2B80-D04C-4E39-88C1-EEB48D252AF2}"/>
              </a:ext>
            </a:extLst>
          </p:cNvPr>
          <p:cNvSpPr txBox="1"/>
          <p:nvPr/>
        </p:nvSpPr>
        <p:spPr>
          <a:xfrm>
            <a:off x="9352721" y="6129192"/>
            <a:ext cx="2130287" cy="246221"/>
          </a:xfrm>
          <a:prstGeom prst="rect">
            <a:avLst/>
          </a:prstGeom>
          <a:noFill/>
        </p:spPr>
        <p:txBody>
          <a:bodyPr wrap="square" rtlCol="0">
            <a:spAutoFit/>
          </a:bodyPr>
          <a:lstStyle/>
          <a:p>
            <a:r>
              <a:rPr lang="es-CO" sz="1000" b="1" dirty="0">
                <a:solidFill>
                  <a:srgbClr val="000000"/>
                </a:solidFill>
                <a:latin typeface="Arial" panose="020B0604020202020204" pitchFamily="34" charset="0"/>
                <a:cs typeface="Arial" panose="020B0604020202020204" pitchFamily="34" charset="0"/>
              </a:rPr>
              <a:t>Fuente: Informe de </a:t>
            </a:r>
            <a:r>
              <a:rPr lang="es-CO" sz="1000" b="1" dirty="0" err="1">
                <a:solidFill>
                  <a:srgbClr val="000000"/>
                </a:solidFill>
                <a:latin typeface="Arial" panose="020B0604020202020204" pitchFamily="34" charset="0"/>
                <a:cs typeface="Arial" panose="020B0604020202020204" pitchFamily="34" charset="0"/>
              </a:rPr>
              <a:t>OCI</a:t>
            </a:r>
            <a:endParaRPr lang="es-CO" sz="1000" b="1" dirty="0">
              <a:solidFill>
                <a:srgbClr val="000000"/>
              </a:solidFill>
              <a:latin typeface="Arial" panose="020B0604020202020204" pitchFamily="34" charset="0"/>
              <a:cs typeface="Arial" panose="020B0604020202020204" pitchFamily="34" charset="0"/>
            </a:endParaRPr>
          </a:p>
        </p:txBody>
      </p:sp>
      <p:pic>
        <p:nvPicPr>
          <p:cNvPr id="2050" name="Picture 2" descr="Tachable» y «tachabilidad»: factores clave en efectividad • Óptima Infinito">
            <a:extLst>
              <a:ext uri="{FF2B5EF4-FFF2-40B4-BE49-F238E27FC236}">
                <a16:creationId xmlns:a16="http://schemas.microsoft.com/office/drawing/2014/main" id="{F7481837-252E-4777-A3C8-8C59E7DD518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3247" y="2189067"/>
            <a:ext cx="2381250" cy="23812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84134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Marcador de posición de imagen 28">
            <a:extLst>
              <a:ext uri="{FF2B5EF4-FFF2-40B4-BE49-F238E27FC236}">
                <a16:creationId xmlns:a16="http://schemas.microsoft.com/office/drawing/2014/main" id="{F4A1270D-9AB4-413E-80FC-48E99FDE90D5}"/>
              </a:ext>
            </a:extLst>
          </p:cNvPr>
          <p:cNvPicPr>
            <a:picLocks noGrp="1" noChangeAspect="1"/>
          </p:cNvPicPr>
          <p:nvPr>
            <p:ph type="pic" idx="1"/>
          </p:nvPr>
        </p:nvPicPr>
        <p:blipFill>
          <a:blip r:embed="rId2">
            <a:extLst>
              <a:ext uri="{28A0092B-C50C-407E-A947-70E740481C1C}">
                <a14:useLocalDpi xmlns:a14="http://schemas.microsoft.com/office/drawing/2010/main" val="0"/>
              </a:ext>
            </a:extLst>
          </a:blip>
          <a:srcRect l="14685" r="14685"/>
          <a:stretch>
            <a:fillRect/>
          </a:stretch>
        </p:blipFill>
        <p:spPr>
          <a:xfrm>
            <a:off x="392113" y="471488"/>
            <a:ext cx="5413375" cy="5748337"/>
          </a:xfrm>
          <a:solidFill>
            <a:schemeClr val="bg2"/>
          </a:solidFill>
        </p:spPr>
      </p:pic>
      <p:sp>
        <p:nvSpPr>
          <p:cNvPr id="17" name="Rectangle 1">
            <a:extLst>
              <a:ext uri="{FF2B5EF4-FFF2-40B4-BE49-F238E27FC236}">
                <a16:creationId xmlns:a16="http://schemas.microsoft.com/office/drawing/2014/main" id="{C00713D2-835C-4C21-8A21-70EF142B9721}"/>
              </a:ext>
            </a:extLst>
          </p:cNvPr>
          <p:cNvSpPr/>
          <p:nvPr/>
        </p:nvSpPr>
        <p:spPr>
          <a:xfrm>
            <a:off x="6076333" y="701405"/>
            <a:ext cx="5598645" cy="1046440"/>
          </a:xfrm>
          <a:prstGeom prst="rect">
            <a:avLst/>
          </a:prstGeom>
        </p:spPr>
        <p:txBody>
          <a:bodyPr wrap="square">
            <a:spAutoFit/>
          </a:bodyPr>
          <a:lstStyle/>
          <a:p>
            <a:r>
              <a:rPr lang="en-US" sz="4400" dirty="0">
                <a:solidFill>
                  <a:schemeClr val="accent1"/>
                </a:solidFill>
                <a:ea typeface="Roboto Condensed Light" panose="02000000000000000000" pitchFamily="2" charset="0"/>
                <a:cs typeface="Arial" panose="020B0604020202020204" pitchFamily="34" charset="0"/>
              </a:rPr>
              <a:t>01</a:t>
            </a:r>
          </a:p>
          <a:p>
            <a:r>
              <a:rPr lang="es-ES" b="1" dirty="0">
                <a:solidFill>
                  <a:schemeClr val="tx1">
                    <a:lumMod val="75000"/>
                  </a:schemeClr>
                </a:solidFill>
                <a:ea typeface="Roboto" panose="02000000000000000000" pitchFamily="2" charset="0"/>
                <a:cs typeface="Arial" panose="020B0604020202020204" pitchFamily="34" charset="0"/>
              </a:rPr>
              <a:t>Seguimiento a revisiones anteriores</a:t>
            </a:r>
          </a:p>
        </p:txBody>
      </p:sp>
      <p:sp>
        <p:nvSpPr>
          <p:cNvPr id="18" name="Rectangle 1">
            <a:extLst>
              <a:ext uri="{FF2B5EF4-FFF2-40B4-BE49-F238E27FC236}">
                <a16:creationId xmlns:a16="http://schemas.microsoft.com/office/drawing/2014/main" id="{77437DC5-E291-4ACA-A0F7-0D0753465399}"/>
              </a:ext>
            </a:extLst>
          </p:cNvPr>
          <p:cNvSpPr/>
          <p:nvPr/>
        </p:nvSpPr>
        <p:spPr>
          <a:xfrm>
            <a:off x="6076335" y="1934748"/>
            <a:ext cx="5598646" cy="1046440"/>
          </a:xfrm>
          <a:prstGeom prst="rect">
            <a:avLst/>
          </a:prstGeom>
        </p:spPr>
        <p:txBody>
          <a:bodyPr wrap="square">
            <a:spAutoFit/>
          </a:bodyPr>
          <a:lstStyle/>
          <a:p>
            <a:r>
              <a:rPr lang="en-US" sz="4400" dirty="0">
                <a:solidFill>
                  <a:schemeClr val="accent1"/>
                </a:solidFill>
                <a:ea typeface="Roboto Condensed Light" panose="02000000000000000000" pitchFamily="2" charset="0"/>
                <a:cs typeface="Arial" panose="020B0604020202020204" pitchFamily="34" charset="0"/>
              </a:rPr>
              <a:t>02</a:t>
            </a:r>
          </a:p>
          <a:p>
            <a:r>
              <a:rPr lang="es-ES" b="1" dirty="0">
                <a:solidFill>
                  <a:schemeClr val="tx1">
                    <a:lumMod val="75000"/>
                  </a:schemeClr>
                </a:solidFill>
                <a:ea typeface="Roboto" panose="02000000000000000000" pitchFamily="2" charset="0"/>
                <a:cs typeface="Arial" panose="020B0604020202020204" pitchFamily="34" charset="0"/>
              </a:rPr>
              <a:t>Análisis de cambios cuestiones internas y externas</a:t>
            </a:r>
          </a:p>
        </p:txBody>
      </p:sp>
      <p:sp>
        <p:nvSpPr>
          <p:cNvPr id="10" name="Rectangle 1">
            <a:extLst>
              <a:ext uri="{FF2B5EF4-FFF2-40B4-BE49-F238E27FC236}">
                <a16:creationId xmlns:a16="http://schemas.microsoft.com/office/drawing/2014/main" id="{AD324209-38D4-447E-AEA5-0D00AFF45251}"/>
              </a:ext>
            </a:extLst>
          </p:cNvPr>
          <p:cNvSpPr/>
          <p:nvPr/>
        </p:nvSpPr>
        <p:spPr>
          <a:xfrm>
            <a:off x="6076334" y="3389548"/>
            <a:ext cx="5598646" cy="1323439"/>
          </a:xfrm>
          <a:prstGeom prst="rect">
            <a:avLst/>
          </a:prstGeom>
        </p:spPr>
        <p:txBody>
          <a:bodyPr wrap="square">
            <a:spAutoFit/>
          </a:bodyPr>
          <a:lstStyle/>
          <a:p>
            <a:r>
              <a:rPr lang="en-US" sz="4400" dirty="0">
                <a:solidFill>
                  <a:schemeClr val="accent1"/>
                </a:solidFill>
                <a:ea typeface="Roboto Condensed Light" panose="02000000000000000000" pitchFamily="2" charset="0"/>
                <a:cs typeface="Arial" panose="020B0604020202020204" pitchFamily="34" charset="0"/>
              </a:rPr>
              <a:t>03</a:t>
            </a:r>
          </a:p>
          <a:p>
            <a:r>
              <a:rPr lang="es-ES" b="1" dirty="0">
                <a:solidFill>
                  <a:schemeClr val="tx1">
                    <a:lumMod val="75000"/>
                  </a:schemeClr>
                </a:solidFill>
                <a:ea typeface="Roboto" panose="02000000000000000000" pitchFamily="2" charset="0"/>
                <a:cs typeface="Arial" panose="020B0604020202020204" pitchFamily="34" charset="0"/>
              </a:rPr>
              <a:t>Desempeño y Eficacia del Sistema de Gestión Integrado - SGI</a:t>
            </a:r>
            <a:endParaRPr lang="es-MX" b="1" dirty="0">
              <a:solidFill>
                <a:schemeClr val="tx1">
                  <a:lumMod val="75000"/>
                </a:schemeClr>
              </a:solidFill>
              <a:ea typeface="Roboto" panose="02000000000000000000" pitchFamily="2" charset="0"/>
              <a:cs typeface="Arial" panose="020B0604020202020204" pitchFamily="34" charset="0"/>
            </a:endParaRPr>
          </a:p>
        </p:txBody>
      </p:sp>
      <p:sp>
        <p:nvSpPr>
          <p:cNvPr id="8" name="Rectangle 1">
            <a:extLst>
              <a:ext uri="{FF2B5EF4-FFF2-40B4-BE49-F238E27FC236}">
                <a16:creationId xmlns:a16="http://schemas.microsoft.com/office/drawing/2014/main" id="{FF72FA7D-D6B5-48FC-B420-9D71F7ABE6E3}"/>
              </a:ext>
            </a:extLst>
          </p:cNvPr>
          <p:cNvSpPr/>
          <p:nvPr/>
        </p:nvSpPr>
        <p:spPr>
          <a:xfrm>
            <a:off x="6076332" y="4873142"/>
            <a:ext cx="5598646" cy="1046440"/>
          </a:xfrm>
          <a:prstGeom prst="rect">
            <a:avLst/>
          </a:prstGeom>
        </p:spPr>
        <p:txBody>
          <a:bodyPr wrap="square">
            <a:spAutoFit/>
          </a:bodyPr>
          <a:lstStyle/>
          <a:p>
            <a:r>
              <a:rPr lang="en-US" sz="4400" dirty="0">
                <a:solidFill>
                  <a:schemeClr val="accent1"/>
                </a:solidFill>
                <a:ea typeface="Roboto Condensed Light" panose="02000000000000000000" pitchFamily="2" charset="0"/>
                <a:cs typeface="Arial" panose="020B0604020202020204" pitchFamily="34" charset="0"/>
              </a:rPr>
              <a:t>04</a:t>
            </a:r>
          </a:p>
          <a:p>
            <a:r>
              <a:rPr lang="es-ES" b="1" dirty="0">
                <a:solidFill>
                  <a:schemeClr val="tx1">
                    <a:lumMod val="75000"/>
                  </a:schemeClr>
                </a:solidFill>
                <a:ea typeface="Roboto" panose="02000000000000000000" pitchFamily="2" charset="0"/>
                <a:cs typeface="Arial" panose="020B0604020202020204" pitchFamily="34" charset="0"/>
              </a:rPr>
              <a:t>Desempeño y eficacia de los procesos</a:t>
            </a:r>
            <a:endParaRPr lang="es-MX" b="1" dirty="0">
              <a:solidFill>
                <a:schemeClr val="tx1">
                  <a:lumMod val="75000"/>
                </a:schemeClr>
              </a:solidFill>
              <a:ea typeface="Roboto" panose="02000000000000000000" pitchFamily="2" charset="0"/>
              <a:cs typeface="Arial" panose="020B0604020202020204" pitchFamily="34" charset="0"/>
            </a:endParaRPr>
          </a:p>
        </p:txBody>
      </p:sp>
    </p:spTree>
    <p:extLst>
      <p:ext uri="{BB962C8B-B14F-4D97-AF65-F5344CB8AC3E}">
        <p14:creationId xmlns:p14="http://schemas.microsoft.com/office/powerpoint/2010/main" val="294616052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14:presetBounceEnd="50000">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14:bounceEnd="50000">
                                          <p:cBhvr additive="base">
                                            <p:cTn id="7" dur="1000" fill="hold"/>
                                            <p:tgtEl>
                                              <p:spTgt spid="17"/>
                                            </p:tgtEl>
                                            <p:attrNameLst>
                                              <p:attrName>ppt_x</p:attrName>
                                            </p:attrNameLst>
                                          </p:cBhvr>
                                          <p:tavLst>
                                            <p:tav tm="0">
                                              <p:val>
                                                <p:strVal val="1+#ppt_w/2"/>
                                              </p:val>
                                            </p:tav>
                                            <p:tav tm="100000">
                                              <p:val>
                                                <p:strVal val="#ppt_x"/>
                                              </p:val>
                                            </p:tav>
                                          </p:tavLst>
                                        </p:anim>
                                        <p:anim calcmode="lin" valueType="num" p14:bounceEnd="50000">
                                          <p:cBhvr additive="base">
                                            <p:cTn id="8" dur="1000" fill="hold"/>
                                            <p:tgtEl>
                                              <p:spTgt spid="17"/>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50000">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14:bounceEnd="50000">
                                          <p:cBhvr additive="base">
                                            <p:cTn id="11" dur="1000" fill="hold"/>
                                            <p:tgtEl>
                                              <p:spTgt spid="18"/>
                                            </p:tgtEl>
                                            <p:attrNameLst>
                                              <p:attrName>ppt_x</p:attrName>
                                            </p:attrNameLst>
                                          </p:cBhvr>
                                          <p:tavLst>
                                            <p:tav tm="0">
                                              <p:val>
                                                <p:strVal val="1+#ppt_w/2"/>
                                              </p:val>
                                            </p:tav>
                                            <p:tav tm="100000">
                                              <p:val>
                                                <p:strVal val="#ppt_x"/>
                                              </p:val>
                                            </p:tav>
                                          </p:tavLst>
                                        </p:anim>
                                        <p:anim calcmode="lin" valueType="num" p14:bounceEnd="50000">
                                          <p:cBhvr additive="base">
                                            <p:cTn id="12" dur="1000" fill="hold"/>
                                            <p:tgtEl>
                                              <p:spTgt spid="18"/>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14:presetBounceEnd="50000">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14:bounceEnd="50000">
                                          <p:cBhvr additive="base">
                                            <p:cTn id="15" dur="1000" fill="hold"/>
                                            <p:tgtEl>
                                              <p:spTgt spid="10"/>
                                            </p:tgtEl>
                                            <p:attrNameLst>
                                              <p:attrName>ppt_x</p:attrName>
                                            </p:attrNameLst>
                                          </p:cBhvr>
                                          <p:tavLst>
                                            <p:tav tm="0">
                                              <p:val>
                                                <p:strVal val="1+#ppt_w/2"/>
                                              </p:val>
                                            </p:tav>
                                            <p:tav tm="100000">
                                              <p:val>
                                                <p:strVal val="#ppt_x"/>
                                              </p:val>
                                            </p:tav>
                                          </p:tavLst>
                                        </p:anim>
                                        <p:anim calcmode="lin" valueType="num" p14:bounceEnd="50000">
                                          <p:cBhvr additive="base">
                                            <p:cTn id="16" dur="100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14:presetBounceEnd="50000">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14:bounceEnd="50000">
                                          <p:cBhvr additive="base">
                                            <p:cTn id="19" dur="1000" fill="hold"/>
                                            <p:tgtEl>
                                              <p:spTgt spid="8"/>
                                            </p:tgtEl>
                                            <p:attrNameLst>
                                              <p:attrName>ppt_x</p:attrName>
                                            </p:attrNameLst>
                                          </p:cBhvr>
                                          <p:tavLst>
                                            <p:tav tm="0">
                                              <p:val>
                                                <p:strVal val="1+#ppt_w/2"/>
                                              </p:val>
                                            </p:tav>
                                            <p:tav tm="100000">
                                              <p:val>
                                                <p:strVal val="#ppt_x"/>
                                              </p:val>
                                            </p:tav>
                                          </p:tavLst>
                                        </p:anim>
                                        <p:anim calcmode="lin" valueType="num" p14:bounceEnd="50000">
                                          <p:cBhvr additive="base">
                                            <p:cTn id="20"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10" grpId="0"/>
          <p:bldP spid="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1000" fill="hold"/>
                                            <p:tgtEl>
                                              <p:spTgt spid="17"/>
                                            </p:tgtEl>
                                            <p:attrNameLst>
                                              <p:attrName>ppt_x</p:attrName>
                                            </p:attrNameLst>
                                          </p:cBhvr>
                                          <p:tavLst>
                                            <p:tav tm="0">
                                              <p:val>
                                                <p:strVal val="1+#ppt_w/2"/>
                                              </p:val>
                                            </p:tav>
                                            <p:tav tm="100000">
                                              <p:val>
                                                <p:strVal val="#ppt_x"/>
                                              </p:val>
                                            </p:tav>
                                          </p:tavLst>
                                        </p:anim>
                                        <p:anim calcmode="lin" valueType="num">
                                          <p:cBhvr additive="base">
                                            <p:cTn id="8" dur="1000" fill="hold"/>
                                            <p:tgtEl>
                                              <p:spTgt spid="17"/>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1000" fill="hold"/>
                                            <p:tgtEl>
                                              <p:spTgt spid="18"/>
                                            </p:tgtEl>
                                            <p:attrNameLst>
                                              <p:attrName>ppt_x</p:attrName>
                                            </p:attrNameLst>
                                          </p:cBhvr>
                                          <p:tavLst>
                                            <p:tav tm="0">
                                              <p:val>
                                                <p:strVal val="1+#ppt_w/2"/>
                                              </p:val>
                                            </p:tav>
                                            <p:tav tm="100000">
                                              <p:val>
                                                <p:strVal val="#ppt_x"/>
                                              </p:val>
                                            </p:tav>
                                          </p:tavLst>
                                        </p:anim>
                                        <p:anim calcmode="lin" valueType="num">
                                          <p:cBhvr additive="base">
                                            <p:cTn id="12" dur="1000" fill="hold"/>
                                            <p:tgtEl>
                                              <p:spTgt spid="18"/>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000" fill="hold"/>
                                            <p:tgtEl>
                                              <p:spTgt spid="10"/>
                                            </p:tgtEl>
                                            <p:attrNameLst>
                                              <p:attrName>ppt_x</p:attrName>
                                            </p:attrNameLst>
                                          </p:cBhvr>
                                          <p:tavLst>
                                            <p:tav tm="0">
                                              <p:val>
                                                <p:strVal val="1+#ppt_w/2"/>
                                              </p:val>
                                            </p:tav>
                                            <p:tav tm="100000">
                                              <p:val>
                                                <p:strVal val="#ppt_x"/>
                                              </p:val>
                                            </p:tav>
                                          </p:tavLst>
                                        </p:anim>
                                        <p:anim calcmode="lin" valueType="num">
                                          <p:cBhvr additive="base">
                                            <p:cTn id="16" dur="100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1000" fill="hold"/>
                                            <p:tgtEl>
                                              <p:spTgt spid="8"/>
                                            </p:tgtEl>
                                            <p:attrNameLst>
                                              <p:attrName>ppt_x</p:attrName>
                                            </p:attrNameLst>
                                          </p:cBhvr>
                                          <p:tavLst>
                                            <p:tav tm="0">
                                              <p:val>
                                                <p:strVal val="1+#ppt_w/2"/>
                                              </p:val>
                                            </p:tav>
                                            <p:tav tm="100000">
                                              <p:val>
                                                <p:strVal val="#ppt_x"/>
                                              </p:val>
                                            </p:tav>
                                          </p:tavLst>
                                        </p:anim>
                                        <p:anim calcmode="lin" valueType="num">
                                          <p:cBhvr additive="base">
                                            <p:cTn id="20"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10" grpId="0"/>
          <p:bldP spid="8" grpId="0"/>
        </p:bldLst>
      </p:timing>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70</a:t>
            </a:fld>
            <a:endParaRPr lang="en-US" dirty="0"/>
          </a:p>
        </p:txBody>
      </p:sp>
      <p:sp>
        <p:nvSpPr>
          <p:cNvPr id="6" name="Rectangle 24">
            <a:extLst>
              <a:ext uri="{FF2B5EF4-FFF2-40B4-BE49-F238E27FC236}">
                <a16:creationId xmlns:a16="http://schemas.microsoft.com/office/drawing/2014/main" id="{E259545F-A1FF-4A7C-8729-5F7171BFA844}"/>
              </a:ext>
            </a:extLst>
          </p:cNvPr>
          <p:cNvSpPr/>
          <p:nvPr/>
        </p:nvSpPr>
        <p:spPr>
          <a:xfrm>
            <a:off x="175591" y="729769"/>
            <a:ext cx="5387009" cy="572464"/>
          </a:xfrm>
          <a:prstGeom prst="rect">
            <a:avLst/>
          </a:prstGeom>
        </p:spPr>
        <p:txBody>
          <a:bodyPr wrap="square">
            <a:spAutoFit/>
          </a:bodyPr>
          <a:lstStyle/>
          <a:p>
            <a:pPr algn="ctr">
              <a:lnSpc>
                <a:spcPct val="130000"/>
              </a:lnSpc>
            </a:pPr>
            <a:r>
              <a:rPr lang="es-ES" sz="2400" b="1" dirty="0">
                <a:solidFill>
                  <a:schemeClr val="accent1"/>
                </a:solidFill>
                <a:ea typeface="Roboto Condensed Light" panose="02000000000000000000" pitchFamily="2" charset="0"/>
                <a:cs typeface="Arial" panose="020B0604020202020204" pitchFamily="34" charset="0"/>
              </a:rPr>
              <a:t>Oportunidades de mejora y retos</a:t>
            </a:r>
          </a:p>
        </p:txBody>
      </p:sp>
      <p:sp>
        <p:nvSpPr>
          <p:cNvPr id="2" name="CuadroTexto 1">
            <a:extLst>
              <a:ext uri="{FF2B5EF4-FFF2-40B4-BE49-F238E27FC236}">
                <a16:creationId xmlns:a16="http://schemas.microsoft.com/office/drawing/2014/main" id="{DACD0EC9-16CC-474C-9A3D-01D5FBA55233}"/>
              </a:ext>
            </a:extLst>
          </p:cNvPr>
          <p:cNvSpPr txBox="1"/>
          <p:nvPr/>
        </p:nvSpPr>
        <p:spPr>
          <a:xfrm>
            <a:off x="1639061" y="1561302"/>
            <a:ext cx="9168434" cy="4339650"/>
          </a:xfrm>
          <a:prstGeom prst="rect">
            <a:avLst/>
          </a:prstGeom>
          <a:solidFill>
            <a:schemeClr val="accent5">
              <a:lumMod val="20000"/>
              <a:lumOff val="80000"/>
            </a:schemeClr>
          </a:solidFill>
        </p:spPr>
        <p:txBody>
          <a:bodyPr wrap="square" rtlCol="0">
            <a:spAutoFit/>
          </a:bodyPr>
          <a:lstStyle/>
          <a:p>
            <a:pPr marL="342900" indent="-342900" algn="just">
              <a:spcAft>
                <a:spcPts val="1800"/>
              </a:spcAft>
              <a:buFont typeface="+mj-lt"/>
              <a:buAutoNum type="arabicPeriod"/>
            </a:pPr>
            <a:r>
              <a:rPr lang="es-ES" dirty="0">
                <a:solidFill>
                  <a:srgbClr val="000000"/>
                </a:solidFill>
                <a:latin typeface="Arial" panose="020B0604020202020204" pitchFamily="34" charset="0"/>
                <a:cs typeface="Arial" panose="020B0604020202020204" pitchFamily="34" charset="0"/>
              </a:rPr>
              <a:t>Mantener la herramienta de auto seguimiento como referente de la implementación del modelo de planeación y gestión (MIPG).</a:t>
            </a:r>
            <a:endParaRPr lang="es-CO" sz="1800" b="0" i="0" u="none" strike="noStrike" baseline="0" dirty="0">
              <a:solidFill>
                <a:srgbClr val="000000"/>
              </a:solidFill>
              <a:latin typeface="Arial" panose="020B0604020202020204" pitchFamily="34" charset="0"/>
              <a:cs typeface="Arial" panose="020B0604020202020204" pitchFamily="34" charset="0"/>
            </a:endParaRPr>
          </a:p>
          <a:p>
            <a:pPr marL="342900" indent="-342900" algn="just">
              <a:spcAft>
                <a:spcPts val="1800"/>
              </a:spcAft>
              <a:buFont typeface="+mj-lt"/>
              <a:buAutoNum type="arabicPeriod"/>
            </a:pPr>
            <a:r>
              <a:rPr lang="es-ES" sz="1800" b="0" i="0" u="none" strike="noStrike" baseline="0" dirty="0">
                <a:solidFill>
                  <a:srgbClr val="000000"/>
                </a:solidFill>
                <a:latin typeface="Arial" panose="020B0604020202020204" pitchFamily="34" charset="0"/>
                <a:cs typeface="Arial" panose="020B0604020202020204" pitchFamily="34" charset="0"/>
              </a:rPr>
              <a:t>Realizar actividades lúdicas para garantizar la comprensión del </a:t>
            </a:r>
            <a:r>
              <a:rPr lang="es-ES" sz="1800" b="0" i="0" u="none" strike="noStrike" baseline="0" dirty="0" err="1">
                <a:solidFill>
                  <a:srgbClr val="000000"/>
                </a:solidFill>
                <a:latin typeface="Arial" panose="020B0604020202020204" pitchFamily="34" charset="0"/>
                <a:cs typeface="Arial" panose="020B0604020202020204" pitchFamily="34" charset="0"/>
              </a:rPr>
              <a:t>SGI</a:t>
            </a:r>
            <a:r>
              <a:rPr lang="es-ES" sz="1800" b="0" i="0" u="none" strike="noStrike" baseline="0" dirty="0">
                <a:solidFill>
                  <a:srgbClr val="000000"/>
                </a:solidFill>
                <a:latin typeface="Arial" panose="020B0604020202020204" pitchFamily="34" charset="0"/>
                <a:cs typeface="Arial" panose="020B0604020202020204" pitchFamily="34" charset="0"/>
              </a:rPr>
              <a:t> y facilidad de entendimiento de las áreas. </a:t>
            </a:r>
            <a:endParaRPr lang="es-CO" sz="1800" b="0" i="0" u="none" strike="noStrike" baseline="0" dirty="0">
              <a:solidFill>
                <a:srgbClr val="000000"/>
              </a:solidFill>
              <a:latin typeface="Arial" panose="020B0604020202020204" pitchFamily="34" charset="0"/>
              <a:cs typeface="Arial" panose="020B0604020202020204" pitchFamily="34" charset="0"/>
            </a:endParaRPr>
          </a:p>
          <a:p>
            <a:pPr marL="342900" indent="-342900" algn="just">
              <a:spcAft>
                <a:spcPts val="1800"/>
              </a:spcAft>
              <a:buFont typeface="+mj-lt"/>
              <a:buAutoNum type="arabicPeriod"/>
            </a:pPr>
            <a:r>
              <a:rPr lang="es-ES" sz="1800" b="0" i="0" u="none" strike="noStrike" baseline="0" dirty="0">
                <a:solidFill>
                  <a:srgbClr val="000000"/>
                </a:solidFill>
                <a:latin typeface="Arial" panose="020B0604020202020204" pitchFamily="34" charset="0"/>
                <a:cs typeface="Arial" panose="020B0604020202020204" pitchFamily="34" charset="0"/>
              </a:rPr>
              <a:t>Continuar con el ejercicio de arquitectura de procesos, con el objetivo de analizar las variables y comportamiento que intervienen en un proceso, como los afectan y establecer posibilidades de automatización. </a:t>
            </a:r>
          </a:p>
          <a:p>
            <a:pPr marL="342900" indent="-342900" algn="just">
              <a:spcAft>
                <a:spcPts val="1800"/>
              </a:spcAft>
              <a:buFont typeface="+mj-lt"/>
              <a:buAutoNum type="arabicPeriod"/>
            </a:pPr>
            <a:r>
              <a:rPr lang="es-ES" sz="1800" b="0" i="0" u="none" strike="noStrike" baseline="0" dirty="0">
                <a:solidFill>
                  <a:srgbClr val="000000"/>
                </a:solidFill>
                <a:latin typeface="Arial" panose="020B0604020202020204" pitchFamily="34" charset="0"/>
                <a:cs typeface="Arial" panose="020B0604020202020204" pitchFamily="34" charset="0"/>
              </a:rPr>
              <a:t>Fortalecer el canal telefónico y actualizar la infraestructura tecnológica, que permita contar con una plataforma adecuada para recibir, atender y hacer control de las llamadas que ingresan al Instituto</a:t>
            </a:r>
          </a:p>
          <a:p>
            <a:pPr marL="342900" indent="-342900" algn="just">
              <a:spcAft>
                <a:spcPts val="1800"/>
              </a:spcAft>
              <a:buFont typeface="+mj-lt"/>
              <a:buAutoNum type="arabicPeriod"/>
            </a:pPr>
            <a:r>
              <a:rPr lang="es-ES" sz="1800" b="0" i="0" u="none" strike="noStrike" baseline="0" dirty="0">
                <a:solidFill>
                  <a:srgbClr val="000000"/>
                </a:solidFill>
                <a:latin typeface="Arial" panose="020B0604020202020204" pitchFamily="34" charset="0"/>
                <a:cs typeface="Arial" panose="020B0604020202020204" pitchFamily="34" charset="0"/>
              </a:rPr>
              <a:t>Impulsar mediante campañas a los ciudadanos, grupos de valor e interés el uso de las plataformas tecnológicas para la radicación de </a:t>
            </a:r>
            <a:r>
              <a:rPr lang="es-ES" sz="1800" b="0" i="0" u="none" strike="noStrike" baseline="0" dirty="0" err="1">
                <a:solidFill>
                  <a:srgbClr val="000000"/>
                </a:solidFill>
                <a:latin typeface="Arial" panose="020B0604020202020204" pitchFamily="34" charset="0"/>
                <a:cs typeface="Arial" panose="020B0604020202020204" pitchFamily="34" charset="0"/>
              </a:rPr>
              <a:t>PQRSD</a:t>
            </a:r>
            <a:endParaRPr lang="es-CO"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81129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ángulo 7">
            <a:extLst>
              <a:ext uri="{FF2B5EF4-FFF2-40B4-BE49-F238E27FC236}">
                <a16:creationId xmlns:a16="http://schemas.microsoft.com/office/drawing/2014/main" id="{FF279766-7F36-0244-BB2D-BAA783FBB930}"/>
              </a:ext>
            </a:extLst>
          </p:cNvPr>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dirty="0"/>
          </a:p>
        </p:txBody>
      </p:sp>
      <p:grpSp>
        <p:nvGrpSpPr>
          <p:cNvPr id="16" name="Group 4">
            <a:extLst>
              <a:ext uri="{FF2B5EF4-FFF2-40B4-BE49-F238E27FC236}">
                <a16:creationId xmlns:a16="http://schemas.microsoft.com/office/drawing/2014/main" id="{1C7EDCD8-4B74-44D2-B445-50367B63DB19}"/>
              </a:ext>
            </a:extLst>
          </p:cNvPr>
          <p:cNvGrpSpPr>
            <a:grpSpLocks noChangeAspect="1"/>
          </p:cNvGrpSpPr>
          <p:nvPr/>
        </p:nvGrpSpPr>
        <p:grpSpPr bwMode="auto">
          <a:xfrm>
            <a:off x="7750175" y="-509588"/>
            <a:ext cx="7588250" cy="7905751"/>
            <a:chOff x="3357" y="-352"/>
            <a:chExt cx="4780" cy="4980"/>
          </a:xfrm>
          <a:solidFill>
            <a:schemeClr val="accent6"/>
          </a:solidFill>
        </p:grpSpPr>
        <p:sp>
          <p:nvSpPr>
            <p:cNvPr id="18" name="Freeform 5">
              <a:extLst>
                <a:ext uri="{FF2B5EF4-FFF2-40B4-BE49-F238E27FC236}">
                  <a16:creationId xmlns:a16="http://schemas.microsoft.com/office/drawing/2014/main" id="{35478093-6069-4402-B3F3-E3625A14766D}"/>
                </a:ext>
              </a:extLst>
            </p:cNvPr>
            <p:cNvSpPr>
              <a:spLocks noEditPoints="1"/>
            </p:cNvSpPr>
            <p:nvPr/>
          </p:nvSpPr>
          <p:spPr bwMode="auto">
            <a:xfrm>
              <a:off x="6111" y="2054"/>
              <a:ext cx="72" cy="71"/>
            </a:xfrm>
            <a:custGeom>
              <a:avLst/>
              <a:gdLst>
                <a:gd name="T0" fmla="*/ 23 w 98"/>
                <a:gd name="T1" fmla="*/ 97 h 97"/>
                <a:gd name="T2" fmla="*/ 11 w 98"/>
                <a:gd name="T3" fmla="*/ 87 h 97"/>
                <a:gd name="T4" fmla="*/ 11 w 98"/>
                <a:gd name="T5" fmla="*/ 79 h 97"/>
                <a:gd name="T6" fmla="*/ 12 w 98"/>
                <a:gd name="T7" fmla="*/ 76 h 97"/>
                <a:gd name="T8" fmla="*/ 7 w 98"/>
                <a:gd name="T9" fmla="*/ 59 h 97"/>
                <a:gd name="T10" fmla="*/ 4 w 98"/>
                <a:gd name="T11" fmla="*/ 52 h 97"/>
                <a:gd name="T12" fmla="*/ 0 w 98"/>
                <a:gd name="T13" fmla="*/ 21 h 97"/>
                <a:gd name="T14" fmla="*/ 5 w 98"/>
                <a:gd name="T15" fmla="*/ 6 h 97"/>
                <a:gd name="T16" fmla="*/ 20 w 98"/>
                <a:gd name="T17" fmla="*/ 4 h 97"/>
                <a:gd name="T18" fmla="*/ 24 w 98"/>
                <a:gd name="T19" fmla="*/ 6 h 97"/>
                <a:gd name="T20" fmla="*/ 35 w 98"/>
                <a:gd name="T21" fmla="*/ 8 h 97"/>
                <a:gd name="T22" fmla="*/ 49 w 98"/>
                <a:gd name="T23" fmla="*/ 5 h 97"/>
                <a:gd name="T24" fmla="*/ 68 w 98"/>
                <a:gd name="T25" fmla="*/ 3 h 97"/>
                <a:gd name="T26" fmla="*/ 79 w 98"/>
                <a:gd name="T27" fmla="*/ 19 h 97"/>
                <a:gd name="T28" fmla="*/ 81 w 98"/>
                <a:gd name="T29" fmla="*/ 25 h 97"/>
                <a:gd name="T30" fmla="*/ 88 w 98"/>
                <a:gd name="T31" fmla="*/ 38 h 97"/>
                <a:gd name="T32" fmla="*/ 91 w 98"/>
                <a:gd name="T33" fmla="*/ 44 h 97"/>
                <a:gd name="T34" fmla="*/ 97 w 98"/>
                <a:gd name="T35" fmla="*/ 65 h 97"/>
                <a:gd name="T36" fmla="*/ 79 w 98"/>
                <a:gd name="T37" fmla="*/ 81 h 97"/>
                <a:gd name="T38" fmla="*/ 78 w 98"/>
                <a:gd name="T39" fmla="*/ 82 h 97"/>
                <a:gd name="T40" fmla="*/ 63 w 98"/>
                <a:gd name="T41" fmla="*/ 87 h 97"/>
                <a:gd name="T42" fmla="*/ 40 w 98"/>
                <a:gd name="T43" fmla="*/ 95 h 97"/>
                <a:gd name="T44" fmla="*/ 27 w 98"/>
                <a:gd name="T45" fmla="*/ 97 h 97"/>
                <a:gd name="T46" fmla="*/ 23 w 98"/>
                <a:gd name="T47" fmla="*/ 97 h 97"/>
                <a:gd name="T48" fmla="*/ 49 w 98"/>
                <a:gd name="T49" fmla="*/ 5 h 97"/>
                <a:gd name="T50" fmla="*/ 35 w 98"/>
                <a:gd name="T51" fmla="*/ 9 h 97"/>
                <a:gd name="T52" fmla="*/ 35 w 98"/>
                <a:gd name="T53" fmla="*/ 9 h 97"/>
                <a:gd name="T54" fmla="*/ 24 w 98"/>
                <a:gd name="T55" fmla="*/ 6 h 97"/>
                <a:gd name="T56" fmla="*/ 20 w 98"/>
                <a:gd name="T57" fmla="*/ 5 h 97"/>
                <a:gd name="T58" fmla="*/ 5 w 98"/>
                <a:gd name="T59" fmla="*/ 6 h 97"/>
                <a:gd name="T60" fmla="*/ 1 w 98"/>
                <a:gd name="T61" fmla="*/ 21 h 97"/>
                <a:gd name="T62" fmla="*/ 5 w 98"/>
                <a:gd name="T63" fmla="*/ 52 h 97"/>
                <a:gd name="T64" fmla="*/ 8 w 98"/>
                <a:gd name="T65" fmla="*/ 59 h 97"/>
                <a:gd name="T66" fmla="*/ 12 w 98"/>
                <a:gd name="T67" fmla="*/ 76 h 97"/>
                <a:gd name="T68" fmla="*/ 12 w 98"/>
                <a:gd name="T69" fmla="*/ 80 h 97"/>
                <a:gd name="T70" fmla="*/ 12 w 98"/>
                <a:gd name="T71" fmla="*/ 86 h 97"/>
                <a:gd name="T72" fmla="*/ 23 w 98"/>
                <a:gd name="T73" fmla="*/ 96 h 97"/>
                <a:gd name="T74" fmla="*/ 39 w 98"/>
                <a:gd name="T75" fmla="*/ 94 h 97"/>
                <a:gd name="T76" fmla="*/ 63 w 98"/>
                <a:gd name="T77" fmla="*/ 86 h 97"/>
                <a:gd name="T78" fmla="*/ 78 w 98"/>
                <a:gd name="T79" fmla="*/ 81 h 97"/>
                <a:gd name="T80" fmla="*/ 79 w 98"/>
                <a:gd name="T81" fmla="*/ 80 h 97"/>
                <a:gd name="T82" fmla="*/ 96 w 98"/>
                <a:gd name="T83" fmla="*/ 65 h 97"/>
                <a:gd name="T84" fmla="*/ 91 w 98"/>
                <a:gd name="T85" fmla="*/ 44 h 97"/>
                <a:gd name="T86" fmla="*/ 87 w 98"/>
                <a:gd name="T87" fmla="*/ 38 h 97"/>
                <a:gd name="T88" fmla="*/ 80 w 98"/>
                <a:gd name="T89" fmla="*/ 25 h 97"/>
                <a:gd name="T90" fmla="*/ 78 w 98"/>
                <a:gd name="T91" fmla="*/ 19 h 97"/>
                <a:gd name="T92" fmla="*/ 68 w 98"/>
                <a:gd name="T93" fmla="*/ 3 h 97"/>
                <a:gd name="T94" fmla="*/ 62 w 98"/>
                <a:gd name="T95" fmla="*/ 2 h 97"/>
                <a:gd name="T96" fmla="*/ 49 w 98"/>
                <a:gd name="T97"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97">
                  <a:moveTo>
                    <a:pt x="23" y="97"/>
                  </a:moveTo>
                  <a:cubicBezTo>
                    <a:pt x="18" y="96"/>
                    <a:pt x="12" y="92"/>
                    <a:pt x="11" y="87"/>
                  </a:cubicBezTo>
                  <a:cubicBezTo>
                    <a:pt x="11" y="84"/>
                    <a:pt x="11" y="82"/>
                    <a:pt x="11" y="79"/>
                  </a:cubicBezTo>
                  <a:cubicBezTo>
                    <a:pt x="11" y="78"/>
                    <a:pt x="11" y="77"/>
                    <a:pt x="12" y="76"/>
                  </a:cubicBezTo>
                  <a:cubicBezTo>
                    <a:pt x="12" y="70"/>
                    <a:pt x="9" y="64"/>
                    <a:pt x="7" y="59"/>
                  </a:cubicBezTo>
                  <a:cubicBezTo>
                    <a:pt x="6" y="57"/>
                    <a:pt x="5" y="54"/>
                    <a:pt x="4" y="52"/>
                  </a:cubicBezTo>
                  <a:cubicBezTo>
                    <a:pt x="0" y="42"/>
                    <a:pt x="0" y="31"/>
                    <a:pt x="0" y="21"/>
                  </a:cubicBezTo>
                  <a:cubicBezTo>
                    <a:pt x="0" y="15"/>
                    <a:pt x="1" y="9"/>
                    <a:pt x="5" y="6"/>
                  </a:cubicBezTo>
                  <a:cubicBezTo>
                    <a:pt x="9" y="2"/>
                    <a:pt x="16" y="3"/>
                    <a:pt x="20" y="4"/>
                  </a:cubicBezTo>
                  <a:cubicBezTo>
                    <a:pt x="21" y="5"/>
                    <a:pt x="23" y="5"/>
                    <a:pt x="24" y="6"/>
                  </a:cubicBezTo>
                  <a:cubicBezTo>
                    <a:pt x="28" y="7"/>
                    <a:pt x="31" y="8"/>
                    <a:pt x="35" y="8"/>
                  </a:cubicBezTo>
                  <a:cubicBezTo>
                    <a:pt x="40" y="8"/>
                    <a:pt x="44" y="6"/>
                    <a:pt x="49" y="5"/>
                  </a:cubicBezTo>
                  <a:cubicBezTo>
                    <a:pt x="56" y="2"/>
                    <a:pt x="62" y="0"/>
                    <a:pt x="68" y="3"/>
                  </a:cubicBezTo>
                  <a:cubicBezTo>
                    <a:pt x="74" y="6"/>
                    <a:pt x="77" y="13"/>
                    <a:pt x="79" y="19"/>
                  </a:cubicBezTo>
                  <a:cubicBezTo>
                    <a:pt x="79" y="21"/>
                    <a:pt x="80" y="23"/>
                    <a:pt x="81" y="25"/>
                  </a:cubicBezTo>
                  <a:cubicBezTo>
                    <a:pt x="82" y="29"/>
                    <a:pt x="85" y="34"/>
                    <a:pt x="88" y="38"/>
                  </a:cubicBezTo>
                  <a:cubicBezTo>
                    <a:pt x="89" y="40"/>
                    <a:pt x="90" y="42"/>
                    <a:pt x="91" y="44"/>
                  </a:cubicBezTo>
                  <a:cubicBezTo>
                    <a:pt x="96" y="52"/>
                    <a:pt x="98" y="59"/>
                    <a:pt x="97" y="65"/>
                  </a:cubicBezTo>
                  <a:cubicBezTo>
                    <a:pt x="96" y="76"/>
                    <a:pt x="88" y="79"/>
                    <a:pt x="79" y="81"/>
                  </a:cubicBezTo>
                  <a:cubicBezTo>
                    <a:pt x="78" y="82"/>
                    <a:pt x="78" y="82"/>
                    <a:pt x="78" y="82"/>
                  </a:cubicBezTo>
                  <a:cubicBezTo>
                    <a:pt x="73" y="83"/>
                    <a:pt x="68" y="85"/>
                    <a:pt x="63" y="87"/>
                  </a:cubicBezTo>
                  <a:cubicBezTo>
                    <a:pt x="55" y="90"/>
                    <a:pt x="47" y="93"/>
                    <a:pt x="40" y="95"/>
                  </a:cubicBezTo>
                  <a:cubicBezTo>
                    <a:pt x="35" y="96"/>
                    <a:pt x="31" y="97"/>
                    <a:pt x="27" y="97"/>
                  </a:cubicBezTo>
                  <a:cubicBezTo>
                    <a:pt x="26" y="97"/>
                    <a:pt x="24" y="97"/>
                    <a:pt x="23" y="97"/>
                  </a:cubicBezTo>
                  <a:moveTo>
                    <a:pt x="49" y="5"/>
                  </a:moveTo>
                  <a:cubicBezTo>
                    <a:pt x="45" y="7"/>
                    <a:pt x="40" y="9"/>
                    <a:pt x="35" y="9"/>
                  </a:cubicBezTo>
                  <a:cubicBezTo>
                    <a:pt x="35" y="9"/>
                    <a:pt x="35" y="9"/>
                    <a:pt x="35" y="9"/>
                  </a:cubicBezTo>
                  <a:cubicBezTo>
                    <a:pt x="31" y="9"/>
                    <a:pt x="27" y="8"/>
                    <a:pt x="24" y="6"/>
                  </a:cubicBezTo>
                  <a:cubicBezTo>
                    <a:pt x="23" y="6"/>
                    <a:pt x="21" y="5"/>
                    <a:pt x="20" y="5"/>
                  </a:cubicBezTo>
                  <a:cubicBezTo>
                    <a:pt x="16" y="4"/>
                    <a:pt x="10" y="2"/>
                    <a:pt x="5" y="6"/>
                  </a:cubicBezTo>
                  <a:cubicBezTo>
                    <a:pt x="1" y="10"/>
                    <a:pt x="1" y="16"/>
                    <a:pt x="1" y="21"/>
                  </a:cubicBezTo>
                  <a:cubicBezTo>
                    <a:pt x="1" y="31"/>
                    <a:pt x="1" y="42"/>
                    <a:pt x="5" y="52"/>
                  </a:cubicBezTo>
                  <a:cubicBezTo>
                    <a:pt x="6" y="54"/>
                    <a:pt x="7" y="56"/>
                    <a:pt x="8" y="59"/>
                  </a:cubicBezTo>
                  <a:cubicBezTo>
                    <a:pt x="10" y="64"/>
                    <a:pt x="12" y="70"/>
                    <a:pt x="12" y="76"/>
                  </a:cubicBezTo>
                  <a:cubicBezTo>
                    <a:pt x="12" y="77"/>
                    <a:pt x="12" y="78"/>
                    <a:pt x="12" y="80"/>
                  </a:cubicBezTo>
                  <a:cubicBezTo>
                    <a:pt x="12" y="82"/>
                    <a:pt x="11" y="84"/>
                    <a:pt x="12" y="86"/>
                  </a:cubicBezTo>
                  <a:cubicBezTo>
                    <a:pt x="13" y="92"/>
                    <a:pt x="19" y="95"/>
                    <a:pt x="23" y="96"/>
                  </a:cubicBezTo>
                  <a:cubicBezTo>
                    <a:pt x="29" y="97"/>
                    <a:pt x="34" y="95"/>
                    <a:pt x="39" y="94"/>
                  </a:cubicBezTo>
                  <a:cubicBezTo>
                    <a:pt x="47" y="92"/>
                    <a:pt x="55" y="89"/>
                    <a:pt x="63" y="86"/>
                  </a:cubicBezTo>
                  <a:cubicBezTo>
                    <a:pt x="67" y="84"/>
                    <a:pt x="73" y="83"/>
                    <a:pt x="78" y="81"/>
                  </a:cubicBezTo>
                  <a:cubicBezTo>
                    <a:pt x="79" y="80"/>
                    <a:pt x="79" y="80"/>
                    <a:pt x="79" y="80"/>
                  </a:cubicBezTo>
                  <a:cubicBezTo>
                    <a:pt x="88" y="78"/>
                    <a:pt x="95" y="75"/>
                    <a:pt x="96" y="65"/>
                  </a:cubicBezTo>
                  <a:cubicBezTo>
                    <a:pt x="97" y="59"/>
                    <a:pt x="95" y="52"/>
                    <a:pt x="91" y="44"/>
                  </a:cubicBezTo>
                  <a:cubicBezTo>
                    <a:pt x="89" y="42"/>
                    <a:pt x="88" y="40"/>
                    <a:pt x="87" y="38"/>
                  </a:cubicBezTo>
                  <a:cubicBezTo>
                    <a:pt x="84" y="34"/>
                    <a:pt x="82" y="30"/>
                    <a:pt x="80" y="25"/>
                  </a:cubicBezTo>
                  <a:cubicBezTo>
                    <a:pt x="79" y="23"/>
                    <a:pt x="79" y="21"/>
                    <a:pt x="78" y="19"/>
                  </a:cubicBezTo>
                  <a:cubicBezTo>
                    <a:pt x="76" y="13"/>
                    <a:pt x="74" y="6"/>
                    <a:pt x="68" y="3"/>
                  </a:cubicBezTo>
                  <a:cubicBezTo>
                    <a:pt x="66" y="2"/>
                    <a:pt x="64" y="2"/>
                    <a:pt x="62" y="2"/>
                  </a:cubicBezTo>
                  <a:cubicBezTo>
                    <a:pt x="58" y="2"/>
                    <a:pt x="54" y="4"/>
                    <a:pt x="49" y="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19" name="Freeform 6">
              <a:extLst>
                <a:ext uri="{FF2B5EF4-FFF2-40B4-BE49-F238E27FC236}">
                  <a16:creationId xmlns:a16="http://schemas.microsoft.com/office/drawing/2014/main" id="{011CB7B9-FE0B-466F-A164-CBD037ABD693}"/>
                </a:ext>
              </a:extLst>
            </p:cNvPr>
            <p:cNvSpPr>
              <a:spLocks noEditPoints="1"/>
            </p:cNvSpPr>
            <p:nvPr/>
          </p:nvSpPr>
          <p:spPr bwMode="auto">
            <a:xfrm>
              <a:off x="6048" y="2023"/>
              <a:ext cx="166" cy="159"/>
            </a:xfrm>
            <a:custGeom>
              <a:avLst/>
              <a:gdLst>
                <a:gd name="T0" fmla="*/ 46 w 225"/>
                <a:gd name="T1" fmla="*/ 214 h 215"/>
                <a:gd name="T2" fmla="*/ 33 w 225"/>
                <a:gd name="T3" fmla="*/ 209 h 215"/>
                <a:gd name="T4" fmla="*/ 10 w 225"/>
                <a:gd name="T5" fmla="*/ 185 h 215"/>
                <a:gd name="T6" fmla="*/ 2 w 225"/>
                <a:gd name="T7" fmla="*/ 170 h 215"/>
                <a:gd name="T8" fmla="*/ 3 w 225"/>
                <a:gd name="T9" fmla="*/ 145 h 215"/>
                <a:gd name="T10" fmla="*/ 6 w 225"/>
                <a:gd name="T11" fmla="*/ 138 h 215"/>
                <a:gd name="T12" fmla="*/ 10 w 225"/>
                <a:gd name="T13" fmla="*/ 129 h 215"/>
                <a:gd name="T14" fmla="*/ 10 w 225"/>
                <a:gd name="T15" fmla="*/ 102 h 215"/>
                <a:gd name="T16" fmla="*/ 9 w 225"/>
                <a:gd name="T17" fmla="*/ 92 h 215"/>
                <a:gd name="T18" fmla="*/ 9 w 225"/>
                <a:gd name="T19" fmla="*/ 87 h 215"/>
                <a:gd name="T20" fmla="*/ 16 w 225"/>
                <a:gd name="T21" fmla="*/ 55 h 215"/>
                <a:gd name="T22" fmla="*/ 25 w 225"/>
                <a:gd name="T23" fmla="*/ 43 h 215"/>
                <a:gd name="T24" fmla="*/ 42 w 225"/>
                <a:gd name="T25" fmla="*/ 30 h 215"/>
                <a:gd name="T26" fmla="*/ 72 w 225"/>
                <a:gd name="T27" fmla="*/ 24 h 215"/>
                <a:gd name="T28" fmla="*/ 78 w 225"/>
                <a:gd name="T29" fmla="*/ 23 h 215"/>
                <a:gd name="T30" fmla="*/ 101 w 225"/>
                <a:gd name="T31" fmla="*/ 18 h 215"/>
                <a:gd name="T32" fmla="*/ 117 w 225"/>
                <a:gd name="T33" fmla="*/ 11 h 215"/>
                <a:gd name="T34" fmla="*/ 152 w 225"/>
                <a:gd name="T35" fmla="*/ 0 h 215"/>
                <a:gd name="T36" fmla="*/ 153 w 225"/>
                <a:gd name="T37" fmla="*/ 0 h 215"/>
                <a:gd name="T38" fmla="*/ 178 w 225"/>
                <a:gd name="T39" fmla="*/ 12 h 215"/>
                <a:gd name="T40" fmla="*/ 192 w 225"/>
                <a:gd name="T41" fmla="*/ 40 h 215"/>
                <a:gd name="T42" fmla="*/ 194 w 225"/>
                <a:gd name="T43" fmla="*/ 47 h 215"/>
                <a:gd name="T44" fmla="*/ 197 w 225"/>
                <a:gd name="T45" fmla="*/ 52 h 215"/>
                <a:gd name="T46" fmla="*/ 208 w 225"/>
                <a:gd name="T47" fmla="*/ 73 h 215"/>
                <a:gd name="T48" fmla="*/ 215 w 225"/>
                <a:gd name="T49" fmla="*/ 87 h 215"/>
                <a:gd name="T50" fmla="*/ 223 w 225"/>
                <a:gd name="T51" fmla="*/ 124 h 215"/>
                <a:gd name="T52" fmla="*/ 174 w 225"/>
                <a:gd name="T53" fmla="*/ 178 h 215"/>
                <a:gd name="T54" fmla="*/ 135 w 225"/>
                <a:gd name="T55" fmla="*/ 194 h 215"/>
                <a:gd name="T56" fmla="*/ 109 w 225"/>
                <a:gd name="T57" fmla="*/ 201 h 215"/>
                <a:gd name="T58" fmla="*/ 87 w 225"/>
                <a:gd name="T59" fmla="*/ 207 h 215"/>
                <a:gd name="T60" fmla="*/ 54 w 225"/>
                <a:gd name="T61" fmla="*/ 215 h 215"/>
                <a:gd name="T62" fmla="*/ 46 w 225"/>
                <a:gd name="T63" fmla="*/ 214 h 215"/>
                <a:gd name="T64" fmla="*/ 152 w 225"/>
                <a:gd name="T65" fmla="*/ 1 h 215"/>
                <a:gd name="T66" fmla="*/ 118 w 225"/>
                <a:gd name="T67" fmla="*/ 12 h 215"/>
                <a:gd name="T68" fmla="*/ 101 w 225"/>
                <a:gd name="T69" fmla="*/ 19 h 215"/>
                <a:gd name="T70" fmla="*/ 78 w 225"/>
                <a:gd name="T71" fmla="*/ 24 h 215"/>
                <a:gd name="T72" fmla="*/ 72 w 225"/>
                <a:gd name="T73" fmla="*/ 24 h 215"/>
                <a:gd name="T74" fmla="*/ 42 w 225"/>
                <a:gd name="T75" fmla="*/ 31 h 215"/>
                <a:gd name="T76" fmla="*/ 25 w 225"/>
                <a:gd name="T77" fmla="*/ 44 h 215"/>
                <a:gd name="T78" fmla="*/ 17 w 225"/>
                <a:gd name="T79" fmla="*/ 56 h 215"/>
                <a:gd name="T80" fmla="*/ 10 w 225"/>
                <a:gd name="T81" fmla="*/ 87 h 215"/>
                <a:gd name="T82" fmla="*/ 10 w 225"/>
                <a:gd name="T83" fmla="*/ 92 h 215"/>
                <a:gd name="T84" fmla="*/ 11 w 225"/>
                <a:gd name="T85" fmla="*/ 102 h 215"/>
                <a:gd name="T86" fmla="*/ 11 w 225"/>
                <a:gd name="T87" fmla="*/ 129 h 215"/>
                <a:gd name="T88" fmla="*/ 7 w 225"/>
                <a:gd name="T89" fmla="*/ 138 h 215"/>
                <a:gd name="T90" fmla="*/ 4 w 225"/>
                <a:gd name="T91" fmla="*/ 145 h 215"/>
                <a:gd name="T92" fmla="*/ 3 w 225"/>
                <a:gd name="T93" fmla="*/ 169 h 215"/>
                <a:gd name="T94" fmla="*/ 11 w 225"/>
                <a:gd name="T95" fmla="*/ 184 h 215"/>
                <a:gd name="T96" fmla="*/ 34 w 225"/>
                <a:gd name="T97" fmla="*/ 209 h 215"/>
                <a:gd name="T98" fmla="*/ 46 w 225"/>
                <a:gd name="T99" fmla="*/ 213 h 215"/>
                <a:gd name="T100" fmla="*/ 86 w 225"/>
                <a:gd name="T101" fmla="*/ 206 h 215"/>
                <a:gd name="T102" fmla="*/ 108 w 225"/>
                <a:gd name="T103" fmla="*/ 200 h 215"/>
                <a:gd name="T104" fmla="*/ 135 w 225"/>
                <a:gd name="T105" fmla="*/ 193 h 215"/>
                <a:gd name="T106" fmla="*/ 174 w 225"/>
                <a:gd name="T107" fmla="*/ 177 h 215"/>
                <a:gd name="T108" fmla="*/ 222 w 225"/>
                <a:gd name="T109" fmla="*/ 124 h 215"/>
                <a:gd name="T110" fmla="*/ 214 w 225"/>
                <a:gd name="T111" fmla="*/ 87 h 215"/>
                <a:gd name="T112" fmla="*/ 207 w 225"/>
                <a:gd name="T113" fmla="*/ 74 h 215"/>
                <a:gd name="T114" fmla="*/ 196 w 225"/>
                <a:gd name="T115" fmla="*/ 53 h 215"/>
                <a:gd name="T116" fmla="*/ 194 w 225"/>
                <a:gd name="T117" fmla="*/ 47 h 215"/>
                <a:gd name="T118" fmla="*/ 191 w 225"/>
                <a:gd name="T119" fmla="*/ 40 h 215"/>
                <a:gd name="T120" fmla="*/ 177 w 225"/>
                <a:gd name="T121" fmla="*/ 12 h 215"/>
                <a:gd name="T122" fmla="*/ 153 w 225"/>
                <a:gd name="T123" fmla="*/ 1 h 215"/>
                <a:gd name="T124" fmla="*/ 152 w 225"/>
                <a:gd name="T125" fmla="*/ 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215">
                  <a:moveTo>
                    <a:pt x="46" y="214"/>
                  </a:moveTo>
                  <a:cubicBezTo>
                    <a:pt x="41" y="213"/>
                    <a:pt x="37" y="212"/>
                    <a:pt x="33" y="209"/>
                  </a:cubicBezTo>
                  <a:cubicBezTo>
                    <a:pt x="23" y="203"/>
                    <a:pt x="15" y="193"/>
                    <a:pt x="10" y="185"/>
                  </a:cubicBezTo>
                  <a:cubicBezTo>
                    <a:pt x="6" y="179"/>
                    <a:pt x="4" y="174"/>
                    <a:pt x="2" y="170"/>
                  </a:cubicBezTo>
                  <a:cubicBezTo>
                    <a:pt x="0" y="161"/>
                    <a:pt x="0" y="153"/>
                    <a:pt x="3" y="145"/>
                  </a:cubicBezTo>
                  <a:cubicBezTo>
                    <a:pt x="4" y="142"/>
                    <a:pt x="5" y="140"/>
                    <a:pt x="6" y="138"/>
                  </a:cubicBezTo>
                  <a:cubicBezTo>
                    <a:pt x="8" y="135"/>
                    <a:pt x="9" y="132"/>
                    <a:pt x="10" y="129"/>
                  </a:cubicBezTo>
                  <a:cubicBezTo>
                    <a:pt x="13" y="120"/>
                    <a:pt x="12" y="111"/>
                    <a:pt x="10" y="102"/>
                  </a:cubicBezTo>
                  <a:cubicBezTo>
                    <a:pt x="10" y="99"/>
                    <a:pt x="9" y="96"/>
                    <a:pt x="9" y="92"/>
                  </a:cubicBezTo>
                  <a:cubicBezTo>
                    <a:pt x="9" y="91"/>
                    <a:pt x="9" y="89"/>
                    <a:pt x="9" y="87"/>
                  </a:cubicBezTo>
                  <a:cubicBezTo>
                    <a:pt x="9" y="75"/>
                    <a:pt x="11" y="64"/>
                    <a:pt x="16" y="55"/>
                  </a:cubicBezTo>
                  <a:cubicBezTo>
                    <a:pt x="19" y="51"/>
                    <a:pt x="21" y="47"/>
                    <a:pt x="25" y="43"/>
                  </a:cubicBezTo>
                  <a:cubicBezTo>
                    <a:pt x="29" y="38"/>
                    <a:pt x="34" y="33"/>
                    <a:pt x="42" y="30"/>
                  </a:cubicBezTo>
                  <a:cubicBezTo>
                    <a:pt x="51" y="26"/>
                    <a:pt x="63" y="25"/>
                    <a:pt x="72" y="24"/>
                  </a:cubicBezTo>
                  <a:cubicBezTo>
                    <a:pt x="74" y="23"/>
                    <a:pt x="76" y="23"/>
                    <a:pt x="78" y="23"/>
                  </a:cubicBezTo>
                  <a:cubicBezTo>
                    <a:pt x="86" y="22"/>
                    <a:pt x="93" y="21"/>
                    <a:pt x="101" y="18"/>
                  </a:cubicBezTo>
                  <a:cubicBezTo>
                    <a:pt x="106" y="16"/>
                    <a:pt x="112" y="14"/>
                    <a:pt x="117" y="11"/>
                  </a:cubicBezTo>
                  <a:cubicBezTo>
                    <a:pt x="129" y="6"/>
                    <a:pt x="141" y="1"/>
                    <a:pt x="152" y="0"/>
                  </a:cubicBezTo>
                  <a:cubicBezTo>
                    <a:pt x="152" y="0"/>
                    <a:pt x="153" y="0"/>
                    <a:pt x="153" y="0"/>
                  </a:cubicBezTo>
                  <a:cubicBezTo>
                    <a:pt x="162" y="0"/>
                    <a:pt x="170" y="4"/>
                    <a:pt x="178" y="12"/>
                  </a:cubicBezTo>
                  <a:cubicBezTo>
                    <a:pt x="185" y="19"/>
                    <a:pt x="189" y="30"/>
                    <a:pt x="192" y="40"/>
                  </a:cubicBezTo>
                  <a:cubicBezTo>
                    <a:pt x="193" y="42"/>
                    <a:pt x="194" y="45"/>
                    <a:pt x="194" y="47"/>
                  </a:cubicBezTo>
                  <a:cubicBezTo>
                    <a:pt x="195" y="49"/>
                    <a:pt x="196" y="51"/>
                    <a:pt x="197" y="52"/>
                  </a:cubicBezTo>
                  <a:cubicBezTo>
                    <a:pt x="200" y="60"/>
                    <a:pt x="204" y="67"/>
                    <a:pt x="208" y="73"/>
                  </a:cubicBezTo>
                  <a:cubicBezTo>
                    <a:pt x="210" y="78"/>
                    <a:pt x="213" y="82"/>
                    <a:pt x="215" y="87"/>
                  </a:cubicBezTo>
                  <a:cubicBezTo>
                    <a:pt x="219" y="96"/>
                    <a:pt x="225" y="109"/>
                    <a:pt x="223" y="124"/>
                  </a:cubicBezTo>
                  <a:cubicBezTo>
                    <a:pt x="219" y="152"/>
                    <a:pt x="193" y="168"/>
                    <a:pt x="174" y="178"/>
                  </a:cubicBezTo>
                  <a:cubicBezTo>
                    <a:pt x="160" y="185"/>
                    <a:pt x="147" y="190"/>
                    <a:pt x="135" y="194"/>
                  </a:cubicBezTo>
                  <a:cubicBezTo>
                    <a:pt x="126" y="197"/>
                    <a:pt x="117" y="199"/>
                    <a:pt x="109" y="201"/>
                  </a:cubicBezTo>
                  <a:cubicBezTo>
                    <a:pt x="101" y="202"/>
                    <a:pt x="94" y="205"/>
                    <a:pt x="87" y="207"/>
                  </a:cubicBezTo>
                  <a:cubicBezTo>
                    <a:pt x="75" y="211"/>
                    <a:pt x="64" y="215"/>
                    <a:pt x="54" y="215"/>
                  </a:cubicBezTo>
                  <a:cubicBezTo>
                    <a:pt x="51" y="215"/>
                    <a:pt x="48" y="214"/>
                    <a:pt x="46" y="214"/>
                  </a:cubicBezTo>
                  <a:moveTo>
                    <a:pt x="152" y="1"/>
                  </a:moveTo>
                  <a:cubicBezTo>
                    <a:pt x="141" y="2"/>
                    <a:pt x="129" y="7"/>
                    <a:pt x="118" y="12"/>
                  </a:cubicBezTo>
                  <a:cubicBezTo>
                    <a:pt x="112" y="15"/>
                    <a:pt x="106" y="17"/>
                    <a:pt x="101" y="19"/>
                  </a:cubicBezTo>
                  <a:cubicBezTo>
                    <a:pt x="93" y="22"/>
                    <a:pt x="85" y="23"/>
                    <a:pt x="78" y="24"/>
                  </a:cubicBezTo>
                  <a:cubicBezTo>
                    <a:pt x="76" y="24"/>
                    <a:pt x="74" y="24"/>
                    <a:pt x="72" y="24"/>
                  </a:cubicBezTo>
                  <a:cubicBezTo>
                    <a:pt x="63" y="26"/>
                    <a:pt x="52" y="27"/>
                    <a:pt x="42" y="31"/>
                  </a:cubicBezTo>
                  <a:cubicBezTo>
                    <a:pt x="34" y="34"/>
                    <a:pt x="30" y="39"/>
                    <a:pt x="25" y="44"/>
                  </a:cubicBezTo>
                  <a:cubicBezTo>
                    <a:pt x="22" y="48"/>
                    <a:pt x="19" y="52"/>
                    <a:pt x="17" y="56"/>
                  </a:cubicBezTo>
                  <a:cubicBezTo>
                    <a:pt x="12" y="64"/>
                    <a:pt x="10" y="75"/>
                    <a:pt x="10" y="87"/>
                  </a:cubicBezTo>
                  <a:cubicBezTo>
                    <a:pt x="10" y="89"/>
                    <a:pt x="10" y="90"/>
                    <a:pt x="10" y="92"/>
                  </a:cubicBezTo>
                  <a:cubicBezTo>
                    <a:pt x="10" y="96"/>
                    <a:pt x="11" y="99"/>
                    <a:pt x="11" y="102"/>
                  </a:cubicBezTo>
                  <a:cubicBezTo>
                    <a:pt x="12" y="111"/>
                    <a:pt x="14" y="120"/>
                    <a:pt x="11" y="129"/>
                  </a:cubicBezTo>
                  <a:cubicBezTo>
                    <a:pt x="10" y="132"/>
                    <a:pt x="8" y="135"/>
                    <a:pt x="7" y="138"/>
                  </a:cubicBezTo>
                  <a:cubicBezTo>
                    <a:pt x="6" y="140"/>
                    <a:pt x="4" y="143"/>
                    <a:pt x="4" y="145"/>
                  </a:cubicBezTo>
                  <a:cubicBezTo>
                    <a:pt x="1" y="153"/>
                    <a:pt x="0" y="161"/>
                    <a:pt x="3" y="169"/>
                  </a:cubicBezTo>
                  <a:cubicBezTo>
                    <a:pt x="5" y="174"/>
                    <a:pt x="7" y="179"/>
                    <a:pt x="11" y="184"/>
                  </a:cubicBezTo>
                  <a:cubicBezTo>
                    <a:pt x="16" y="193"/>
                    <a:pt x="23" y="203"/>
                    <a:pt x="34" y="209"/>
                  </a:cubicBezTo>
                  <a:cubicBezTo>
                    <a:pt x="38" y="211"/>
                    <a:pt x="42" y="212"/>
                    <a:pt x="46" y="213"/>
                  </a:cubicBezTo>
                  <a:cubicBezTo>
                    <a:pt x="59" y="215"/>
                    <a:pt x="72" y="211"/>
                    <a:pt x="86" y="206"/>
                  </a:cubicBezTo>
                  <a:cubicBezTo>
                    <a:pt x="93" y="204"/>
                    <a:pt x="101" y="202"/>
                    <a:pt x="108" y="200"/>
                  </a:cubicBezTo>
                  <a:cubicBezTo>
                    <a:pt x="117" y="198"/>
                    <a:pt x="126" y="196"/>
                    <a:pt x="135" y="193"/>
                  </a:cubicBezTo>
                  <a:cubicBezTo>
                    <a:pt x="147" y="189"/>
                    <a:pt x="160" y="184"/>
                    <a:pt x="174" y="177"/>
                  </a:cubicBezTo>
                  <a:cubicBezTo>
                    <a:pt x="193" y="167"/>
                    <a:pt x="219" y="151"/>
                    <a:pt x="222" y="124"/>
                  </a:cubicBezTo>
                  <a:cubicBezTo>
                    <a:pt x="225" y="109"/>
                    <a:pt x="219" y="96"/>
                    <a:pt x="214" y="87"/>
                  </a:cubicBezTo>
                  <a:cubicBezTo>
                    <a:pt x="212" y="83"/>
                    <a:pt x="209" y="78"/>
                    <a:pt x="207" y="74"/>
                  </a:cubicBezTo>
                  <a:cubicBezTo>
                    <a:pt x="203" y="67"/>
                    <a:pt x="199" y="60"/>
                    <a:pt x="196" y="53"/>
                  </a:cubicBezTo>
                  <a:cubicBezTo>
                    <a:pt x="195" y="51"/>
                    <a:pt x="194" y="49"/>
                    <a:pt x="194" y="47"/>
                  </a:cubicBezTo>
                  <a:cubicBezTo>
                    <a:pt x="193" y="45"/>
                    <a:pt x="192" y="43"/>
                    <a:pt x="191" y="40"/>
                  </a:cubicBezTo>
                  <a:cubicBezTo>
                    <a:pt x="188" y="30"/>
                    <a:pt x="184" y="20"/>
                    <a:pt x="177" y="12"/>
                  </a:cubicBezTo>
                  <a:cubicBezTo>
                    <a:pt x="170" y="5"/>
                    <a:pt x="162" y="1"/>
                    <a:pt x="153" y="1"/>
                  </a:cubicBezTo>
                  <a:cubicBezTo>
                    <a:pt x="153" y="1"/>
                    <a:pt x="152" y="1"/>
                    <a:pt x="152" y="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0" name="Freeform 7">
              <a:extLst>
                <a:ext uri="{FF2B5EF4-FFF2-40B4-BE49-F238E27FC236}">
                  <a16:creationId xmlns:a16="http://schemas.microsoft.com/office/drawing/2014/main" id="{8E0466AF-F1B0-4FAA-B653-47FDE0955CFE}"/>
                </a:ext>
              </a:extLst>
            </p:cNvPr>
            <p:cNvSpPr>
              <a:spLocks noEditPoints="1"/>
            </p:cNvSpPr>
            <p:nvPr/>
          </p:nvSpPr>
          <p:spPr bwMode="auto">
            <a:xfrm>
              <a:off x="5976" y="1992"/>
              <a:ext cx="275" cy="252"/>
            </a:xfrm>
            <a:custGeom>
              <a:avLst/>
              <a:gdLst>
                <a:gd name="T0" fmla="*/ 60 w 371"/>
                <a:gd name="T1" fmla="*/ 330 h 340"/>
                <a:gd name="T2" fmla="*/ 6 w 371"/>
                <a:gd name="T3" fmla="*/ 258 h 340"/>
                <a:gd name="T4" fmla="*/ 14 w 371"/>
                <a:gd name="T5" fmla="*/ 200 h 340"/>
                <a:gd name="T6" fmla="*/ 25 w 371"/>
                <a:gd name="T7" fmla="*/ 150 h 340"/>
                <a:gd name="T8" fmla="*/ 25 w 371"/>
                <a:gd name="T9" fmla="*/ 125 h 340"/>
                <a:gd name="T10" fmla="*/ 63 w 371"/>
                <a:gd name="T11" fmla="*/ 68 h 340"/>
                <a:gd name="T12" fmla="*/ 112 w 371"/>
                <a:gd name="T13" fmla="*/ 52 h 340"/>
                <a:gd name="T14" fmla="*/ 180 w 371"/>
                <a:gd name="T15" fmla="*/ 30 h 340"/>
                <a:gd name="T16" fmla="*/ 263 w 371"/>
                <a:gd name="T17" fmla="*/ 0 h 340"/>
                <a:gd name="T18" fmla="*/ 323 w 371"/>
                <a:gd name="T19" fmla="*/ 63 h 340"/>
                <a:gd name="T20" fmla="*/ 330 w 371"/>
                <a:gd name="T21" fmla="*/ 83 h 340"/>
                <a:gd name="T22" fmla="*/ 356 w 371"/>
                <a:gd name="T23" fmla="*/ 133 h 340"/>
                <a:gd name="T24" fmla="*/ 286 w 371"/>
                <a:gd name="T25" fmla="*/ 281 h 340"/>
                <a:gd name="T26" fmla="*/ 198 w 371"/>
                <a:gd name="T27" fmla="*/ 314 h 340"/>
                <a:gd name="T28" fmla="*/ 152 w 371"/>
                <a:gd name="T29" fmla="*/ 327 h 340"/>
                <a:gd name="T30" fmla="*/ 82 w 371"/>
                <a:gd name="T31" fmla="*/ 339 h 340"/>
                <a:gd name="T32" fmla="*/ 183 w 371"/>
                <a:gd name="T33" fmla="*/ 37 h 340"/>
                <a:gd name="T34" fmla="*/ 114 w 371"/>
                <a:gd name="T35" fmla="*/ 58 h 340"/>
                <a:gd name="T36" fmla="*/ 66 w 371"/>
                <a:gd name="T37" fmla="*/ 74 h 340"/>
                <a:gd name="T38" fmla="*/ 32 w 371"/>
                <a:gd name="T39" fmla="*/ 126 h 340"/>
                <a:gd name="T40" fmla="*/ 32 w 371"/>
                <a:gd name="T41" fmla="*/ 150 h 340"/>
                <a:gd name="T42" fmla="*/ 20 w 371"/>
                <a:gd name="T43" fmla="*/ 203 h 340"/>
                <a:gd name="T44" fmla="*/ 12 w 371"/>
                <a:gd name="T45" fmla="*/ 256 h 340"/>
                <a:gd name="T46" fmla="*/ 64 w 371"/>
                <a:gd name="T47" fmla="*/ 324 h 340"/>
                <a:gd name="T48" fmla="*/ 150 w 371"/>
                <a:gd name="T49" fmla="*/ 320 h 340"/>
                <a:gd name="T50" fmla="*/ 197 w 371"/>
                <a:gd name="T51" fmla="*/ 307 h 340"/>
                <a:gd name="T52" fmla="*/ 283 w 371"/>
                <a:gd name="T53" fmla="*/ 275 h 340"/>
                <a:gd name="T54" fmla="*/ 350 w 371"/>
                <a:gd name="T55" fmla="*/ 136 h 340"/>
                <a:gd name="T56" fmla="*/ 324 w 371"/>
                <a:gd name="T57" fmla="*/ 86 h 340"/>
                <a:gd name="T58" fmla="*/ 316 w 371"/>
                <a:gd name="T59" fmla="*/ 65 h 340"/>
                <a:gd name="T60" fmla="*/ 263 w 371"/>
                <a:gd name="T61" fmla="*/ 7 h 340"/>
                <a:gd name="T62" fmla="*/ 199 w 371"/>
                <a:gd name="T63" fmla="*/ 2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340">
                  <a:moveTo>
                    <a:pt x="82" y="339"/>
                  </a:moveTo>
                  <a:cubicBezTo>
                    <a:pt x="75" y="337"/>
                    <a:pt x="67" y="334"/>
                    <a:pt x="60" y="330"/>
                  </a:cubicBezTo>
                  <a:cubicBezTo>
                    <a:pt x="41" y="319"/>
                    <a:pt x="29" y="301"/>
                    <a:pt x="19" y="285"/>
                  </a:cubicBezTo>
                  <a:cubicBezTo>
                    <a:pt x="15" y="278"/>
                    <a:pt x="9" y="269"/>
                    <a:pt x="6" y="258"/>
                  </a:cubicBezTo>
                  <a:cubicBezTo>
                    <a:pt x="0" y="242"/>
                    <a:pt x="1" y="227"/>
                    <a:pt x="7" y="213"/>
                  </a:cubicBezTo>
                  <a:cubicBezTo>
                    <a:pt x="9" y="208"/>
                    <a:pt x="11" y="204"/>
                    <a:pt x="14" y="200"/>
                  </a:cubicBezTo>
                  <a:cubicBezTo>
                    <a:pt x="16" y="195"/>
                    <a:pt x="19" y="190"/>
                    <a:pt x="21" y="185"/>
                  </a:cubicBezTo>
                  <a:cubicBezTo>
                    <a:pt x="25" y="174"/>
                    <a:pt x="25" y="162"/>
                    <a:pt x="25" y="150"/>
                  </a:cubicBezTo>
                  <a:cubicBezTo>
                    <a:pt x="25" y="145"/>
                    <a:pt x="24" y="139"/>
                    <a:pt x="25" y="134"/>
                  </a:cubicBezTo>
                  <a:cubicBezTo>
                    <a:pt x="25" y="131"/>
                    <a:pt x="25" y="128"/>
                    <a:pt x="25" y="125"/>
                  </a:cubicBezTo>
                  <a:cubicBezTo>
                    <a:pt x="28" y="108"/>
                    <a:pt x="35" y="92"/>
                    <a:pt x="45" y="82"/>
                  </a:cubicBezTo>
                  <a:cubicBezTo>
                    <a:pt x="50" y="76"/>
                    <a:pt x="56" y="72"/>
                    <a:pt x="63" y="68"/>
                  </a:cubicBezTo>
                  <a:cubicBezTo>
                    <a:pt x="72" y="63"/>
                    <a:pt x="81" y="59"/>
                    <a:pt x="93" y="56"/>
                  </a:cubicBezTo>
                  <a:cubicBezTo>
                    <a:pt x="99" y="55"/>
                    <a:pt x="106" y="53"/>
                    <a:pt x="112" y="52"/>
                  </a:cubicBezTo>
                  <a:cubicBezTo>
                    <a:pt x="121" y="49"/>
                    <a:pt x="130" y="47"/>
                    <a:pt x="139" y="45"/>
                  </a:cubicBezTo>
                  <a:cubicBezTo>
                    <a:pt x="154" y="40"/>
                    <a:pt x="167" y="36"/>
                    <a:pt x="180" y="30"/>
                  </a:cubicBezTo>
                  <a:cubicBezTo>
                    <a:pt x="185" y="28"/>
                    <a:pt x="191" y="25"/>
                    <a:pt x="196" y="23"/>
                  </a:cubicBezTo>
                  <a:cubicBezTo>
                    <a:pt x="218" y="11"/>
                    <a:pt x="241" y="0"/>
                    <a:pt x="263" y="0"/>
                  </a:cubicBezTo>
                  <a:cubicBezTo>
                    <a:pt x="279" y="1"/>
                    <a:pt x="293" y="8"/>
                    <a:pt x="305" y="24"/>
                  </a:cubicBezTo>
                  <a:cubicBezTo>
                    <a:pt x="313" y="35"/>
                    <a:pt x="318" y="49"/>
                    <a:pt x="323" y="63"/>
                  </a:cubicBezTo>
                  <a:cubicBezTo>
                    <a:pt x="324" y="67"/>
                    <a:pt x="326" y="71"/>
                    <a:pt x="327" y="76"/>
                  </a:cubicBezTo>
                  <a:cubicBezTo>
                    <a:pt x="328" y="78"/>
                    <a:pt x="329" y="81"/>
                    <a:pt x="330" y="83"/>
                  </a:cubicBezTo>
                  <a:cubicBezTo>
                    <a:pt x="334" y="93"/>
                    <a:pt x="340" y="102"/>
                    <a:pt x="345" y="112"/>
                  </a:cubicBezTo>
                  <a:cubicBezTo>
                    <a:pt x="349" y="118"/>
                    <a:pt x="353" y="126"/>
                    <a:pt x="356" y="133"/>
                  </a:cubicBezTo>
                  <a:cubicBezTo>
                    <a:pt x="363" y="146"/>
                    <a:pt x="371" y="166"/>
                    <a:pt x="367" y="189"/>
                  </a:cubicBezTo>
                  <a:cubicBezTo>
                    <a:pt x="362" y="223"/>
                    <a:pt x="335" y="254"/>
                    <a:pt x="286" y="281"/>
                  </a:cubicBezTo>
                  <a:cubicBezTo>
                    <a:pt x="266" y="293"/>
                    <a:pt x="248" y="301"/>
                    <a:pt x="232" y="306"/>
                  </a:cubicBezTo>
                  <a:cubicBezTo>
                    <a:pt x="220" y="309"/>
                    <a:pt x="209" y="312"/>
                    <a:pt x="198" y="314"/>
                  </a:cubicBezTo>
                  <a:cubicBezTo>
                    <a:pt x="193" y="315"/>
                    <a:pt x="193" y="315"/>
                    <a:pt x="193" y="315"/>
                  </a:cubicBezTo>
                  <a:cubicBezTo>
                    <a:pt x="179" y="318"/>
                    <a:pt x="165" y="322"/>
                    <a:pt x="152" y="327"/>
                  </a:cubicBezTo>
                  <a:cubicBezTo>
                    <a:pt x="133" y="334"/>
                    <a:pt x="114" y="340"/>
                    <a:pt x="96" y="340"/>
                  </a:cubicBezTo>
                  <a:cubicBezTo>
                    <a:pt x="91" y="340"/>
                    <a:pt x="87" y="340"/>
                    <a:pt x="82" y="339"/>
                  </a:cubicBezTo>
                  <a:moveTo>
                    <a:pt x="199" y="29"/>
                  </a:moveTo>
                  <a:cubicBezTo>
                    <a:pt x="194" y="31"/>
                    <a:pt x="189" y="34"/>
                    <a:pt x="183" y="37"/>
                  </a:cubicBezTo>
                  <a:cubicBezTo>
                    <a:pt x="170" y="43"/>
                    <a:pt x="157" y="47"/>
                    <a:pt x="141" y="51"/>
                  </a:cubicBezTo>
                  <a:cubicBezTo>
                    <a:pt x="132" y="54"/>
                    <a:pt x="123" y="56"/>
                    <a:pt x="114" y="58"/>
                  </a:cubicBezTo>
                  <a:cubicBezTo>
                    <a:pt x="107" y="60"/>
                    <a:pt x="101" y="61"/>
                    <a:pt x="95" y="63"/>
                  </a:cubicBezTo>
                  <a:cubicBezTo>
                    <a:pt x="84" y="66"/>
                    <a:pt x="75" y="69"/>
                    <a:pt x="66" y="74"/>
                  </a:cubicBezTo>
                  <a:cubicBezTo>
                    <a:pt x="60" y="78"/>
                    <a:pt x="54" y="81"/>
                    <a:pt x="50" y="86"/>
                  </a:cubicBezTo>
                  <a:cubicBezTo>
                    <a:pt x="41" y="96"/>
                    <a:pt x="35" y="110"/>
                    <a:pt x="32" y="126"/>
                  </a:cubicBezTo>
                  <a:cubicBezTo>
                    <a:pt x="32" y="129"/>
                    <a:pt x="32" y="132"/>
                    <a:pt x="32" y="134"/>
                  </a:cubicBezTo>
                  <a:cubicBezTo>
                    <a:pt x="31" y="140"/>
                    <a:pt x="32" y="145"/>
                    <a:pt x="32" y="150"/>
                  </a:cubicBezTo>
                  <a:cubicBezTo>
                    <a:pt x="32" y="162"/>
                    <a:pt x="32" y="175"/>
                    <a:pt x="27" y="188"/>
                  </a:cubicBezTo>
                  <a:cubicBezTo>
                    <a:pt x="25" y="193"/>
                    <a:pt x="22" y="198"/>
                    <a:pt x="20" y="203"/>
                  </a:cubicBezTo>
                  <a:cubicBezTo>
                    <a:pt x="17" y="207"/>
                    <a:pt x="15" y="211"/>
                    <a:pt x="13" y="215"/>
                  </a:cubicBezTo>
                  <a:cubicBezTo>
                    <a:pt x="8" y="228"/>
                    <a:pt x="7" y="242"/>
                    <a:pt x="12" y="256"/>
                  </a:cubicBezTo>
                  <a:cubicBezTo>
                    <a:pt x="16" y="266"/>
                    <a:pt x="21" y="275"/>
                    <a:pt x="25" y="281"/>
                  </a:cubicBezTo>
                  <a:cubicBezTo>
                    <a:pt x="35" y="297"/>
                    <a:pt x="46" y="314"/>
                    <a:pt x="64" y="324"/>
                  </a:cubicBezTo>
                  <a:cubicBezTo>
                    <a:pt x="70" y="328"/>
                    <a:pt x="77" y="331"/>
                    <a:pt x="84" y="332"/>
                  </a:cubicBezTo>
                  <a:cubicBezTo>
                    <a:pt x="105" y="336"/>
                    <a:pt x="127" y="328"/>
                    <a:pt x="150" y="320"/>
                  </a:cubicBezTo>
                  <a:cubicBezTo>
                    <a:pt x="163" y="316"/>
                    <a:pt x="177" y="311"/>
                    <a:pt x="192" y="308"/>
                  </a:cubicBezTo>
                  <a:cubicBezTo>
                    <a:pt x="197" y="307"/>
                    <a:pt x="197" y="307"/>
                    <a:pt x="197" y="307"/>
                  </a:cubicBezTo>
                  <a:cubicBezTo>
                    <a:pt x="208" y="305"/>
                    <a:pt x="219" y="303"/>
                    <a:pt x="230" y="299"/>
                  </a:cubicBezTo>
                  <a:cubicBezTo>
                    <a:pt x="246" y="294"/>
                    <a:pt x="263" y="287"/>
                    <a:pt x="283" y="275"/>
                  </a:cubicBezTo>
                  <a:cubicBezTo>
                    <a:pt x="330" y="249"/>
                    <a:pt x="356" y="220"/>
                    <a:pt x="361" y="188"/>
                  </a:cubicBezTo>
                  <a:cubicBezTo>
                    <a:pt x="363" y="172"/>
                    <a:pt x="360" y="156"/>
                    <a:pt x="350" y="136"/>
                  </a:cubicBezTo>
                  <a:cubicBezTo>
                    <a:pt x="347" y="129"/>
                    <a:pt x="343" y="122"/>
                    <a:pt x="339" y="115"/>
                  </a:cubicBezTo>
                  <a:cubicBezTo>
                    <a:pt x="334" y="106"/>
                    <a:pt x="328" y="96"/>
                    <a:pt x="324" y="86"/>
                  </a:cubicBezTo>
                  <a:cubicBezTo>
                    <a:pt x="323" y="83"/>
                    <a:pt x="322" y="81"/>
                    <a:pt x="321" y="78"/>
                  </a:cubicBezTo>
                  <a:cubicBezTo>
                    <a:pt x="319" y="74"/>
                    <a:pt x="318" y="69"/>
                    <a:pt x="316" y="65"/>
                  </a:cubicBezTo>
                  <a:cubicBezTo>
                    <a:pt x="311" y="51"/>
                    <a:pt x="307" y="38"/>
                    <a:pt x="299" y="28"/>
                  </a:cubicBezTo>
                  <a:cubicBezTo>
                    <a:pt x="289" y="14"/>
                    <a:pt x="277" y="8"/>
                    <a:pt x="263" y="7"/>
                  </a:cubicBezTo>
                  <a:cubicBezTo>
                    <a:pt x="262" y="7"/>
                    <a:pt x="262" y="7"/>
                    <a:pt x="261" y="7"/>
                  </a:cubicBezTo>
                  <a:cubicBezTo>
                    <a:pt x="241" y="7"/>
                    <a:pt x="220" y="18"/>
                    <a:pt x="199" y="2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1" name="Freeform 8">
              <a:extLst>
                <a:ext uri="{FF2B5EF4-FFF2-40B4-BE49-F238E27FC236}">
                  <a16:creationId xmlns:a16="http://schemas.microsoft.com/office/drawing/2014/main" id="{37D1DBFD-CEB2-4610-8E22-3A72F9209907}"/>
                </a:ext>
              </a:extLst>
            </p:cNvPr>
            <p:cNvSpPr>
              <a:spLocks noEditPoints="1"/>
            </p:cNvSpPr>
            <p:nvPr/>
          </p:nvSpPr>
          <p:spPr bwMode="auto">
            <a:xfrm>
              <a:off x="5910" y="1966"/>
              <a:ext cx="372" cy="339"/>
            </a:xfrm>
            <a:custGeom>
              <a:avLst/>
              <a:gdLst>
                <a:gd name="T0" fmla="*/ 83 w 502"/>
                <a:gd name="T1" fmla="*/ 441 h 458"/>
                <a:gd name="T2" fmla="*/ 8 w 502"/>
                <a:gd name="T3" fmla="*/ 340 h 458"/>
                <a:gd name="T4" fmla="*/ 19 w 502"/>
                <a:gd name="T5" fmla="*/ 260 h 458"/>
                <a:gd name="T6" fmla="*/ 38 w 502"/>
                <a:gd name="T7" fmla="*/ 193 h 458"/>
                <a:gd name="T8" fmla="*/ 41 w 502"/>
                <a:gd name="T9" fmla="*/ 161 h 458"/>
                <a:gd name="T10" fmla="*/ 97 w 502"/>
                <a:gd name="T11" fmla="*/ 93 h 458"/>
                <a:gd name="T12" fmla="*/ 139 w 502"/>
                <a:gd name="T13" fmla="*/ 84 h 458"/>
                <a:gd name="T14" fmla="*/ 256 w 502"/>
                <a:gd name="T15" fmla="*/ 43 h 458"/>
                <a:gd name="T16" fmla="*/ 366 w 502"/>
                <a:gd name="T17" fmla="*/ 1 h 458"/>
                <a:gd name="T18" fmla="*/ 440 w 502"/>
                <a:gd name="T19" fmla="*/ 82 h 458"/>
                <a:gd name="T20" fmla="*/ 451 w 502"/>
                <a:gd name="T21" fmla="*/ 112 h 458"/>
                <a:gd name="T22" fmla="*/ 485 w 502"/>
                <a:gd name="T23" fmla="*/ 177 h 458"/>
                <a:gd name="T24" fmla="*/ 389 w 502"/>
                <a:gd name="T25" fmla="*/ 375 h 458"/>
                <a:gd name="T26" fmla="*/ 280 w 502"/>
                <a:gd name="T27" fmla="*/ 416 h 458"/>
                <a:gd name="T28" fmla="*/ 209 w 502"/>
                <a:gd name="T29" fmla="*/ 436 h 458"/>
                <a:gd name="T30" fmla="*/ 113 w 502"/>
                <a:gd name="T31" fmla="*/ 453 h 458"/>
                <a:gd name="T32" fmla="*/ 256 w 502"/>
                <a:gd name="T33" fmla="*/ 44 h 458"/>
                <a:gd name="T34" fmla="*/ 139 w 502"/>
                <a:gd name="T35" fmla="*/ 85 h 458"/>
                <a:gd name="T36" fmla="*/ 97 w 502"/>
                <a:gd name="T37" fmla="*/ 94 h 458"/>
                <a:gd name="T38" fmla="*/ 42 w 502"/>
                <a:gd name="T39" fmla="*/ 161 h 458"/>
                <a:gd name="T40" fmla="*/ 39 w 502"/>
                <a:gd name="T41" fmla="*/ 193 h 458"/>
                <a:gd name="T42" fmla="*/ 20 w 502"/>
                <a:gd name="T43" fmla="*/ 260 h 458"/>
                <a:gd name="T44" fmla="*/ 9 w 502"/>
                <a:gd name="T45" fmla="*/ 340 h 458"/>
                <a:gd name="T46" fmla="*/ 83 w 502"/>
                <a:gd name="T47" fmla="*/ 441 h 458"/>
                <a:gd name="T48" fmla="*/ 208 w 502"/>
                <a:gd name="T49" fmla="*/ 435 h 458"/>
                <a:gd name="T50" fmla="*/ 280 w 502"/>
                <a:gd name="T51" fmla="*/ 415 h 458"/>
                <a:gd name="T52" fmla="*/ 388 w 502"/>
                <a:gd name="T53" fmla="*/ 374 h 458"/>
                <a:gd name="T54" fmla="*/ 484 w 502"/>
                <a:gd name="T55" fmla="*/ 177 h 458"/>
                <a:gd name="T56" fmla="*/ 451 w 502"/>
                <a:gd name="T57" fmla="*/ 112 h 458"/>
                <a:gd name="T58" fmla="*/ 440 w 502"/>
                <a:gd name="T59" fmla="*/ 82 h 458"/>
                <a:gd name="T60" fmla="*/ 366 w 502"/>
                <a:gd name="T61" fmla="*/ 2 h 458"/>
                <a:gd name="T62" fmla="*/ 269 w 502"/>
                <a:gd name="T63" fmla="*/ 3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2" h="458">
                  <a:moveTo>
                    <a:pt x="113" y="453"/>
                  </a:moveTo>
                  <a:cubicBezTo>
                    <a:pt x="103" y="451"/>
                    <a:pt x="93" y="447"/>
                    <a:pt x="83" y="441"/>
                  </a:cubicBezTo>
                  <a:cubicBezTo>
                    <a:pt x="58" y="426"/>
                    <a:pt x="42" y="402"/>
                    <a:pt x="27" y="378"/>
                  </a:cubicBezTo>
                  <a:cubicBezTo>
                    <a:pt x="20" y="368"/>
                    <a:pt x="13" y="354"/>
                    <a:pt x="8" y="340"/>
                  </a:cubicBezTo>
                  <a:cubicBezTo>
                    <a:pt x="0" y="318"/>
                    <a:pt x="1" y="298"/>
                    <a:pt x="9" y="278"/>
                  </a:cubicBezTo>
                  <a:cubicBezTo>
                    <a:pt x="12" y="272"/>
                    <a:pt x="16" y="266"/>
                    <a:pt x="19" y="260"/>
                  </a:cubicBezTo>
                  <a:cubicBezTo>
                    <a:pt x="23" y="253"/>
                    <a:pt x="28" y="247"/>
                    <a:pt x="30" y="240"/>
                  </a:cubicBezTo>
                  <a:cubicBezTo>
                    <a:pt x="37" y="224"/>
                    <a:pt x="37" y="208"/>
                    <a:pt x="38" y="193"/>
                  </a:cubicBezTo>
                  <a:cubicBezTo>
                    <a:pt x="38" y="186"/>
                    <a:pt x="39" y="179"/>
                    <a:pt x="39" y="172"/>
                  </a:cubicBezTo>
                  <a:cubicBezTo>
                    <a:pt x="40" y="168"/>
                    <a:pt x="40" y="164"/>
                    <a:pt x="41" y="161"/>
                  </a:cubicBezTo>
                  <a:cubicBezTo>
                    <a:pt x="46" y="138"/>
                    <a:pt x="57" y="119"/>
                    <a:pt x="71" y="107"/>
                  </a:cubicBezTo>
                  <a:cubicBezTo>
                    <a:pt x="78" y="101"/>
                    <a:pt x="86" y="97"/>
                    <a:pt x="97" y="93"/>
                  </a:cubicBezTo>
                  <a:cubicBezTo>
                    <a:pt x="108" y="90"/>
                    <a:pt x="118" y="88"/>
                    <a:pt x="132" y="85"/>
                  </a:cubicBezTo>
                  <a:cubicBezTo>
                    <a:pt x="134" y="85"/>
                    <a:pt x="137" y="84"/>
                    <a:pt x="139" y="84"/>
                  </a:cubicBezTo>
                  <a:cubicBezTo>
                    <a:pt x="160" y="80"/>
                    <a:pt x="181" y="74"/>
                    <a:pt x="200" y="67"/>
                  </a:cubicBezTo>
                  <a:cubicBezTo>
                    <a:pt x="222" y="59"/>
                    <a:pt x="240" y="52"/>
                    <a:pt x="256" y="43"/>
                  </a:cubicBezTo>
                  <a:cubicBezTo>
                    <a:pt x="260" y="41"/>
                    <a:pt x="264" y="39"/>
                    <a:pt x="268" y="36"/>
                  </a:cubicBezTo>
                  <a:cubicBezTo>
                    <a:pt x="299" y="19"/>
                    <a:pt x="335" y="0"/>
                    <a:pt x="366" y="1"/>
                  </a:cubicBezTo>
                  <a:cubicBezTo>
                    <a:pt x="388" y="3"/>
                    <a:pt x="406" y="14"/>
                    <a:pt x="420" y="35"/>
                  </a:cubicBezTo>
                  <a:cubicBezTo>
                    <a:pt x="429" y="48"/>
                    <a:pt x="435" y="66"/>
                    <a:pt x="440" y="82"/>
                  </a:cubicBezTo>
                  <a:cubicBezTo>
                    <a:pt x="442" y="89"/>
                    <a:pt x="445" y="95"/>
                    <a:pt x="447" y="102"/>
                  </a:cubicBezTo>
                  <a:cubicBezTo>
                    <a:pt x="448" y="105"/>
                    <a:pt x="450" y="109"/>
                    <a:pt x="451" y="112"/>
                  </a:cubicBezTo>
                  <a:cubicBezTo>
                    <a:pt x="457" y="124"/>
                    <a:pt x="463" y="136"/>
                    <a:pt x="470" y="148"/>
                  </a:cubicBezTo>
                  <a:cubicBezTo>
                    <a:pt x="475" y="157"/>
                    <a:pt x="480" y="167"/>
                    <a:pt x="485" y="177"/>
                  </a:cubicBezTo>
                  <a:cubicBezTo>
                    <a:pt x="498" y="204"/>
                    <a:pt x="502" y="225"/>
                    <a:pt x="498" y="248"/>
                  </a:cubicBezTo>
                  <a:cubicBezTo>
                    <a:pt x="494" y="279"/>
                    <a:pt x="471" y="326"/>
                    <a:pt x="389" y="375"/>
                  </a:cubicBezTo>
                  <a:cubicBezTo>
                    <a:pt x="362" y="391"/>
                    <a:pt x="340" y="401"/>
                    <a:pt x="319" y="407"/>
                  </a:cubicBezTo>
                  <a:cubicBezTo>
                    <a:pt x="306" y="411"/>
                    <a:pt x="293" y="414"/>
                    <a:pt x="280" y="416"/>
                  </a:cubicBezTo>
                  <a:cubicBezTo>
                    <a:pt x="276" y="417"/>
                    <a:pt x="273" y="417"/>
                    <a:pt x="269" y="418"/>
                  </a:cubicBezTo>
                  <a:cubicBezTo>
                    <a:pt x="248" y="422"/>
                    <a:pt x="228" y="429"/>
                    <a:pt x="209" y="436"/>
                  </a:cubicBezTo>
                  <a:cubicBezTo>
                    <a:pt x="182" y="445"/>
                    <a:pt x="156" y="454"/>
                    <a:pt x="131" y="454"/>
                  </a:cubicBezTo>
                  <a:cubicBezTo>
                    <a:pt x="125" y="454"/>
                    <a:pt x="119" y="454"/>
                    <a:pt x="113" y="453"/>
                  </a:cubicBezTo>
                  <a:moveTo>
                    <a:pt x="269" y="37"/>
                  </a:moveTo>
                  <a:cubicBezTo>
                    <a:pt x="264" y="39"/>
                    <a:pt x="260" y="42"/>
                    <a:pt x="256" y="44"/>
                  </a:cubicBezTo>
                  <a:cubicBezTo>
                    <a:pt x="240" y="52"/>
                    <a:pt x="223" y="60"/>
                    <a:pt x="200" y="68"/>
                  </a:cubicBezTo>
                  <a:cubicBezTo>
                    <a:pt x="181" y="75"/>
                    <a:pt x="160" y="80"/>
                    <a:pt x="139" y="85"/>
                  </a:cubicBezTo>
                  <a:cubicBezTo>
                    <a:pt x="137" y="85"/>
                    <a:pt x="134" y="86"/>
                    <a:pt x="132" y="86"/>
                  </a:cubicBezTo>
                  <a:cubicBezTo>
                    <a:pt x="118" y="89"/>
                    <a:pt x="108" y="91"/>
                    <a:pt x="97" y="94"/>
                  </a:cubicBezTo>
                  <a:cubicBezTo>
                    <a:pt x="87" y="97"/>
                    <a:pt x="79" y="102"/>
                    <a:pt x="71" y="108"/>
                  </a:cubicBezTo>
                  <a:cubicBezTo>
                    <a:pt x="57" y="119"/>
                    <a:pt x="47" y="139"/>
                    <a:pt x="42" y="161"/>
                  </a:cubicBezTo>
                  <a:cubicBezTo>
                    <a:pt x="41" y="164"/>
                    <a:pt x="41" y="168"/>
                    <a:pt x="40" y="172"/>
                  </a:cubicBezTo>
                  <a:cubicBezTo>
                    <a:pt x="39" y="179"/>
                    <a:pt x="39" y="186"/>
                    <a:pt x="39" y="193"/>
                  </a:cubicBezTo>
                  <a:cubicBezTo>
                    <a:pt x="38" y="208"/>
                    <a:pt x="37" y="224"/>
                    <a:pt x="31" y="240"/>
                  </a:cubicBezTo>
                  <a:cubicBezTo>
                    <a:pt x="28" y="247"/>
                    <a:pt x="24" y="254"/>
                    <a:pt x="20" y="260"/>
                  </a:cubicBezTo>
                  <a:cubicBezTo>
                    <a:pt x="16" y="266"/>
                    <a:pt x="13" y="272"/>
                    <a:pt x="10" y="279"/>
                  </a:cubicBezTo>
                  <a:cubicBezTo>
                    <a:pt x="1" y="298"/>
                    <a:pt x="1" y="318"/>
                    <a:pt x="9" y="340"/>
                  </a:cubicBezTo>
                  <a:cubicBezTo>
                    <a:pt x="13" y="354"/>
                    <a:pt x="21" y="367"/>
                    <a:pt x="27" y="377"/>
                  </a:cubicBezTo>
                  <a:cubicBezTo>
                    <a:pt x="43" y="402"/>
                    <a:pt x="58" y="425"/>
                    <a:pt x="83" y="441"/>
                  </a:cubicBezTo>
                  <a:cubicBezTo>
                    <a:pt x="93" y="446"/>
                    <a:pt x="103" y="450"/>
                    <a:pt x="113" y="452"/>
                  </a:cubicBezTo>
                  <a:cubicBezTo>
                    <a:pt x="144" y="458"/>
                    <a:pt x="175" y="447"/>
                    <a:pt x="208" y="435"/>
                  </a:cubicBezTo>
                  <a:cubicBezTo>
                    <a:pt x="228" y="428"/>
                    <a:pt x="248" y="421"/>
                    <a:pt x="269" y="417"/>
                  </a:cubicBezTo>
                  <a:cubicBezTo>
                    <a:pt x="273" y="416"/>
                    <a:pt x="276" y="416"/>
                    <a:pt x="280" y="415"/>
                  </a:cubicBezTo>
                  <a:cubicBezTo>
                    <a:pt x="293" y="413"/>
                    <a:pt x="306" y="410"/>
                    <a:pt x="319" y="406"/>
                  </a:cubicBezTo>
                  <a:cubicBezTo>
                    <a:pt x="340" y="400"/>
                    <a:pt x="362" y="390"/>
                    <a:pt x="388" y="374"/>
                  </a:cubicBezTo>
                  <a:cubicBezTo>
                    <a:pt x="470" y="326"/>
                    <a:pt x="493" y="278"/>
                    <a:pt x="498" y="247"/>
                  </a:cubicBezTo>
                  <a:cubicBezTo>
                    <a:pt x="501" y="225"/>
                    <a:pt x="497" y="204"/>
                    <a:pt x="484" y="177"/>
                  </a:cubicBezTo>
                  <a:cubicBezTo>
                    <a:pt x="480" y="167"/>
                    <a:pt x="474" y="158"/>
                    <a:pt x="469" y="148"/>
                  </a:cubicBezTo>
                  <a:cubicBezTo>
                    <a:pt x="463" y="137"/>
                    <a:pt x="456" y="125"/>
                    <a:pt x="451" y="112"/>
                  </a:cubicBezTo>
                  <a:cubicBezTo>
                    <a:pt x="449" y="109"/>
                    <a:pt x="448" y="106"/>
                    <a:pt x="446" y="102"/>
                  </a:cubicBezTo>
                  <a:cubicBezTo>
                    <a:pt x="444" y="96"/>
                    <a:pt x="442" y="89"/>
                    <a:pt x="440" y="82"/>
                  </a:cubicBezTo>
                  <a:cubicBezTo>
                    <a:pt x="434" y="66"/>
                    <a:pt x="428" y="49"/>
                    <a:pt x="419" y="35"/>
                  </a:cubicBezTo>
                  <a:cubicBezTo>
                    <a:pt x="405" y="14"/>
                    <a:pt x="387" y="3"/>
                    <a:pt x="366" y="2"/>
                  </a:cubicBezTo>
                  <a:cubicBezTo>
                    <a:pt x="365" y="2"/>
                    <a:pt x="364" y="2"/>
                    <a:pt x="362" y="2"/>
                  </a:cubicBezTo>
                  <a:cubicBezTo>
                    <a:pt x="332" y="2"/>
                    <a:pt x="298" y="21"/>
                    <a:pt x="269" y="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2" name="Freeform 9">
              <a:extLst>
                <a:ext uri="{FF2B5EF4-FFF2-40B4-BE49-F238E27FC236}">
                  <a16:creationId xmlns:a16="http://schemas.microsoft.com/office/drawing/2014/main" id="{38F489AC-C1F8-468A-A031-9DD19C8D0250}"/>
                </a:ext>
              </a:extLst>
            </p:cNvPr>
            <p:cNvSpPr>
              <a:spLocks noEditPoints="1"/>
            </p:cNvSpPr>
            <p:nvPr/>
          </p:nvSpPr>
          <p:spPr bwMode="auto">
            <a:xfrm>
              <a:off x="5842" y="1939"/>
              <a:ext cx="474" cy="427"/>
            </a:xfrm>
            <a:custGeom>
              <a:avLst/>
              <a:gdLst>
                <a:gd name="T0" fmla="*/ 107 w 640"/>
                <a:gd name="T1" fmla="*/ 555 h 577"/>
                <a:gd name="T2" fmla="*/ 10 w 640"/>
                <a:gd name="T3" fmla="*/ 423 h 577"/>
                <a:gd name="T4" fmla="*/ 26 w 640"/>
                <a:gd name="T5" fmla="*/ 319 h 577"/>
                <a:gd name="T6" fmla="*/ 51 w 640"/>
                <a:gd name="T7" fmla="*/ 236 h 577"/>
                <a:gd name="T8" fmla="*/ 57 w 640"/>
                <a:gd name="T9" fmla="*/ 195 h 577"/>
                <a:gd name="T10" fmla="*/ 132 w 640"/>
                <a:gd name="T11" fmla="*/ 116 h 577"/>
                <a:gd name="T12" fmla="*/ 187 w 640"/>
                <a:gd name="T13" fmla="*/ 109 h 577"/>
                <a:gd name="T14" fmla="*/ 333 w 640"/>
                <a:gd name="T15" fmla="*/ 53 h 577"/>
                <a:gd name="T16" fmla="*/ 467 w 640"/>
                <a:gd name="T17" fmla="*/ 0 h 577"/>
                <a:gd name="T18" fmla="*/ 540 w 640"/>
                <a:gd name="T19" fmla="*/ 44 h 577"/>
                <a:gd name="T20" fmla="*/ 573 w 640"/>
                <a:gd name="T21" fmla="*/ 128 h 577"/>
                <a:gd name="T22" fmla="*/ 600 w 640"/>
                <a:gd name="T23" fmla="*/ 183 h 577"/>
                <a:gd name="T24" fmla="*/ 636 w 640"/>
                <a:gd name="T25" fmla="*/ 307 h 577"/>
                <a:gd name="T26" fmla="*/ 410 w 640"/>
                <a:gd name="T27" fmla="*/ 512 h 577"/>
                <a:gd name="T28" fmla="*/ 349 w 640"/>
                <a:gd name="T29" fmla="*/ 524 h 577"/>
                <a:gd name="T30" fmla="*/ 169 w 640"/>
                <a:gd name="T31" fmla="*/ 572 h 577"/>
                <a:gd name="T32" fmla="*/ 341 w 640"/>
                <a:gd name="T33" fmla="*/ 49 h 577"/>
                <a:gd name="T34" fmla="*/ 264 w 640"/>
                <a:gd name="T35" fmla="*/ 88 h 577"/>
                <a:gd name="T36" fmla="*/ 163 w 640"/>
                <a:gd name="T37" fmla="*/ 113 h 577"/>
                <a:gd name="T38" fmla="*/ 98 w 640"/>
                <a:gd name="T39" fmla="*/ 132 h 577"/>
                <a:gd name="T40" fmla="*/ 55 w 640"/>
                <a:gd name="T41" fmla="*/ 209 h 577"/>
                <a:gd name="T42" fmla="*/ 41 w 640"/>
                <a:gd name="T43" fmla="*/ 293 h 577"/>
                <a:gd name="T44" fmla="*/ 13 w 640"/>
                <a:gd name="T45" fmla="*/ 344 h 577"/>
                <a:gd name="T46" fmla="*/ 35 w 640"/>
                <a:gd name="T47" fmla="*/ 472 h 577"/>
                <a:gd name="T48" fmla="*/ 147 w 640"/>
                <a:gd name="T49" fmla="*/ 569 h 577"/>
                <a:gd name="T50" fmla="*/ 349 w 640"/>
                <a:gd name="T51" fmla="*/ 523 h 577"/>
                <a:gd name="T52" fmla="*/ 410 w 640"/>
                <a:gd name="T53" fmla="*/ 511 h 577"/>
                <a:gd name="T54" fmla="*/ 635 w 640"/>
                <a:gd name="T55" fmla="*/ 307 h 577"/>
                <a:gd name="T56" fmla="*/ 600 w 640"/>
                <a:gd name="T57" fmla="*/ 183 h 577"/>
                <a:gd name="T58" fmla="*/ 572 w 640"/>
                <a:gd name="T59" fmla="*/ 128 h 577"/>
                <a:gd name="T60" fmla="*/ 540 w 640"/>
                <a:gd name="T61" fmla="*/ 44 h 577"/>
                <a:gd name="T62" fmla="*/ 467 w 640"/>
                <a:gd name="T6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0" h="577">
                  <a:moveTo>
                    <a:pt x="147" y="570"/>
                  </a:moveTo>
                  <a:cubicBezTo>
                    <a:pt x="133" y="568"/>
                    <a:pt x="120" y="563"/>
                    <a:pt x="107" y="555"/>
                  </a:cubicBezTo>
                  <a:cubicBezTo>
                    <a:pt x="75" y="535"/>
                    <a:pt x="55" y="505"/>
                    <a:pt x="35" y="472"/>
                  </a:cubicBezTo>
                  <a:cubicBezTo>
                    <a:pt x="26" y="458"/>
                    <a:pt x="16" y="441"/>
                    <a:pt x="10" y="423"/>
                  </a:cubicBezTo>
                  <a:cubicBezTo>
                    <a:pt x="0" y="395"/>
                    <a:pt x="1" y="368"/>
                    <a:pt x="12" y="343"/>
                  </a:cubicBezTo>
                  <a:cubicBezTo>
                    <a:pt x="16" y="335"/>
                    <a:pt x="21" y="327"/>
                    <a:pt x="26" y="319"/>
                  </a:cubicBezTo>
                  <a:cubicBezTo>
                    <a:pt x="31" y="310"/>
                    <a:pt x="36" y="302"/>
                    <a:pt x="40" y="293"/>
                  </a:cubicBezTo>
                  <a:cubicBezTo>
                    <a:pt x="48" y="274"/>
                    <a:pt x="50" y="255"/>
                    <a:pt x="51" y="236"/>
                  </a:cubicBezTo>
                  <a:cubicBezTo>
                    <a:pt x="52" y="227"/>
                    <a:pt x="53" y="218"/>
                    <a:pt x="54" y="209"/>
                  </a:cubicBezTo>
                  <a:cubicBezTo>
                    <a:pt x="55" y="205"/>
                    <a:pt x="56" y="200"/>
                    <a:pt x="57" y="195"/>
                  </a:cubicBezTo>
                  <a:cubicBezTo>
                    <a:pt x="64" y="168"/>
                    <a:pt x="79" y="144"/>
                    <a:pt x="97" y="131"/>
                  </a:cubicBezTo>
                  <a:cubicBezTo>
                    <a:pt x="107" y="124"/>
                    <a:pt x="119" y="119"/>
                    <a:pt x="132" y="116"/>
                  </a:cubicBezTo>
                  <a:cubicBezTo>
                    <a:pt x="142" y="114"/>
                    <a:pt x="152" y="113"/>
                    <a:pt x="163" y="112"/>
                  </a:cubicBezTo>
                  <a:cubicBezTo>
                    <a:pt x="171" y="111"/>
                    <a:pt x="178" y="110"/>
                    <a:pt x="187" y="109"/>
                  </a:cubicBezTo>
                  <a:cubicBezTo>
                    <a:pt x="211" y="105"/>
                    <a:pt x="237" y="97"/>
                    <a:pt x="263" y="87"/>
                  </a:cubicBezTo>
                  <a:cubicBezTo>
                    <a:pt x="288" y="77"/>
                    <a:pt x="312" y="66"/>
                    <a:pt x="333" y="53"/>
                  </a:cubicBezTo>
                  <a:cubicBezTo>
                    <a:pt x="336" y="52"/>
                    <a:pt x="338" y="50"/>
                    <a:pt x="341" y="49"/>
                  </a:cubicBezTo>
                  <a:cubicBezTo>
                    <a:pt x="381" y="26"/>
                    <a:pt x="426" y="0"/>
                    <a:pt x="467" y="0"/>
                  </a:cubicBezTo>
                  <a:cubicBezTo>
                    <a:pt x="469" y="0"/>
                    <a:pt x="471" y="0"/>
                    <a:pt x="473" y="0"/>
                  </a:cubicBezTo>
                  <a:cubicBezTo>
                    <a:pt x="500" y="2"/>
                    <a:pt x="523" y="17"/>
                    <a:pt x="540" y="44"/>
                  </a:cubicBezTo>
                  <a:cubicBezTo>
                    <a:pt x="551" y="61"/>
                    <a:pt x="558" y="81"/>
                    <a:pt x="564" y="101"/>
                  </a:cubicBezTo>
                  <a:cubicBezTo>
                    <a:pt x="567" y="109"/>
                    <a:pt x="570" y="119"/>
                    <a:pt x="573" y="128"/>
                  </a:cubicBezTo>
                  <a:cubicBezTo>
                    <a:pt x="575" y="132"/>
                    <a:pt x="576" y="136"/>
                    <a:pt x="578" y="140"/>
                  </a:cubicBezTo>
                  <a:cubicBezTo>
                    <a:pt x="585" y="155"/>
                    <a:pt x="593" y="169"/>
                    <a:pt x="600" y="183"/>
                  </a:cubicBezTo>
                  <a:cubicBezTo>
                    <a:pt x="607" y="195"/>
                    <a:pt x="614" y="207"/>
                    <a:pt x="620" y="220"/>
                  </a:cubicBezTo>
                  <a:cubicBezTo>
                    <a:pt x="635" y="253"/>
                    <a:pt x="640" y="280"/>
                    <a:pt x="636" y="307"/>
                  </a:cubicBezTo>
                  <a:cubicBezTo>
                    <a:pt x="630" y="347"/>
                    <a:pt x="600" y="407"/>
                    <a:pt x="495" y="471"/>
                  </a:cubicBezTo>
                  <a:cubicBezTo>
                    <a:pt x="475" y="484"/>
                    <a:pt x="443" y="502"/>
                    <a:pt x="410" y="512"/>
                  </a:cubicBezTo>
                  <a:cubicBezTo>
                    <a:pt x="395" y="516"/>
                    <a:pt x="380" y="519"/>
                    <a:pt x="364" y="522"/>
                  </a:cubicBezTo>
                  <a:cubicBezTo>
                    <a:pt x="360" y="522"/>
                    <a:pt x="354" y="523"/>
                    <a:pt x="349" y="524"/>
                  </a:cubicBezTo>
                  <a:cubicBezTo>
                    <a:pt x="321" y="529"/>
                    <a:pt x="295" y="539"/>
                    <a:pt x="269" y="548"/>
                  </a:cubicBezTo>
                  <a:cubicBezTo>
                    <a:pt x="235" y="560"/>
                    <a:pt x="202" y="572"/>
                    <a:pt x="169" y="572"/>
                  </a:cubicBezTo>
                  <a:cubicBezTo>
                    <a:pt x="162" y="572"/>
                    <a:pt x="154" y="572"/>
                    <a:pt x="147" y="570"/>
                  </a:cubicBezTo>
                  <a:moveTo>
                    <a:pt x="341" y="49"/>
                  </a:moveTo>
                  <a:cubicBezTo>
                    <a:pt x="339" y="51"/>
                    <a:pt x="336" y="53"/>
                    <a:pt x="333" y="54"/>
                  </a:cubicBezTo>
                  <a:cubicBezTo>
                    <a:pt x="312" y="66"/>
                    <a:pt x="289" y="78"/>
                    <a:pt x="264" y="88"/>
                  </a:cubicBezTo>
                  <a:cubicBezTo>
                    <a:pt x="238" y="98"/>
                    <a:pt x="211" y="106"/>
                    <a:pt x="187" y="109"/>
                  </a:cubicBezTo>
                  <a:cubicBezTo>
                    <a:pt x="179" y="111"/>
                    <a:pt x="171" y="112"/>
                    <a:pt x="163" y="113"/>
                  </a:cubicBezTo>
                  <a:cubicBezTo>
                    <a:pt x="152" y="114"/>
                    <a:pt x="142" y="115"/>
                    <a:pt x="132" y="117"/>
                  </a:cubicBezTo>
                  <a:cubicBezTo>
                    <a:pt x="119" y="120"/>
                    <a:pt x="108" y="125"/>
                    <a:pt x="98" y="132"/>
                  </a:cubicBezTo>
                  <a:cubicBezTo>
                    <a:pt x="79" y="145"/>
                    <a:pt x="65" y="168"/>
                    <a:pt x="58" y="196"/>
                  </a:cubicBezTo>
                  <a:cubicBezTo>
                    <a:pt x="57" y="200"/>
                    <a:pt x="56" y="205"/>
                    <a:pt x="55" y="209"/>
                  </a:cubicBezTo>
                  <a:cubicBezTo>
                    <a:pt x="54" y="218"/>
                    <a:pt x="53" y="227"/>
                    <a:pt x="52" y="236"/>
                  </a:cubicBezTo>
                  <a:cubicBezTo>
                    <a:pt x="50" y="255"/>
                    <a:pt x="49" y="274"/>
                    <a:pt x="41" y="293"/>
                  </a:cubicBezTo>
                  <a:cubicBezTo>
                    <a:pt x="37" y="302"/>
                    <a:pt x="32" y="311"/>
                    <a:pt x="26" y="319"/>
                  </a:cubicBezTo>
                  <a:cubicBezTo>
                    <a:pt x="21" y="327"/>
                    <a:pt x="16" y="335"/>
                    <a:pt x="13" y="344"/>
                  </a:cubicBezTo>
                  <a:cubicBezTo>
                    <a:pt x="1" y="368"/>
                    <a:pt x="1" y="395"/>
                    <a:pt x="11" y="423"/>
                  </a:cubicBezTo>
                  <a:cubicBezTo>
                    <a:pt x="17" y="441"/>
                    <a:pt x="27" y="458"/>
                    <a:pt x="35" y="472"/>
                  </a:cubicBezTo>
                  <a:cubicBezTo>
                    <a:pt x="55" y="504"/>
                    <a:pt x="76" y="535"/>
                    <a:pt x="108" y="554"/>
                  </a:cubicBezTo>
                  <a:cubicBezTo>
                    <a:pt x="120" y="562"/>
                    <a:pt x="133" y="567"/>
                    <a:pt x="147" y="569"/>
                  </a:cubicBezTo>
                  <a:cubicBezTo>
                    <a:pt x="186" y="577"/>
                    <a:pt x="226" y="563"/>
                    <a:pt x="269" y="547"/>
                  </a:cubicBezTo>
                  <a:cubicBezTo>
                    <a:pt x="295" y="538"/>
                    <a:pt x="321" y="529"/>
                    <a:pt x="349" y="523"/>
                  </a:cubicBezTo>
                  <a:cubicBezTo>
                    <a:pt x="354" y="522"/>
                    <a:pt x="359" y="522"/>
                    <a:pt x="364" y="521"/>
                  </a:cubicBezTo>
                  <a:cubicBezTo>
                    <a:pt x="379" y="518"/>
                    <a:pt x="395" y="515"/>
                    <a:pt x="410" y="511"/>
                  </a:cubicBezTo>
                  <a:cubicBezTo>
                    <a:pt x="443" y="501"/>
                    <a:pt x="474" y="483"/>
                    <a:pt x="495" y="471"/>
                  </a:cubicBezTo>
                  <a:cubicBezTo>
                    <a:pt x="600" y="407"/>
                    <a:pt x="629" y="346"/>
                    <a:pt x="635" y="307"/>
                  </a:cubicBezTo>
                  <a:cubicBezTo>
                    <a:pt x="639" y="280"/>
                    <a:pt x="634" y="253"/>
                    <a:pt x="619" y="220"/>
                  </a:cubicBezTo>
                  <a:cubicBezTo>
                    <a:pt x="613" y="208"/>
                    <a:pt x="606" y="195"/>
                    <a:pt x="600" y="183"/>
                  </a:cubicBezTo>
                  <a:cubicBezTo>
                    <a:pt x="592" y="169"/>
                    <a:pt x="584" y="155"/>
                    <a:pt x="578" y="140"/>
                  </a:cubicBezTo>
                  <a:cubicBezTo>
                    <a:pt x="576" y="136"/>
                    <a:pt x="574" y="132"/>
                    <a:pt x="572" y="128"/>
                  </a:cubicBezTo>
                  <a:cubicBezTo>
                    <a:pt x="569" y="119"/>
                    <a:pt x="566" y="110"/>
                    <a:pt x="563" y="101"/>
                  </a:cubicBezTo>
                  <a:cubicBezTo>
                    <a:pt x="557" y="81"/>
                    <a:pt x="550" y="61"/>
                    <a:pt x="540" y="44"/>
                  </a:cubicBezTo>
                  <a:cubicBezTo>
                    <a:pt x="522" y="17"/>
                    <a:pt x="500" y="3"/>
                    <a:pt x="473" y="1"/>
                  </a:cubicBezTo>
                  <a:cubicBezTo>
                    <a:pt x="471" y="1"/>
                    <a:pt x="469" y="0"/>
                    <a:pt x="467" y="0"/>
                  </a:cubicBezTo>
                  <a:cubicBezTo>
                    <a:pt x="426" y="0"/>
                    <a:pt x="381" y="26"/>
                    <a:pt x="341" y="4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3" name="Freeform 10">
              <a:extLst>
                <a:ext uri="{FF2B5EF4-FFF2-40B4-BE49-F238E27FC236}">
                  <a16:creationId xmlns:a16="http://schemas.microsoft.com/office/drawing/2014/main" id="{3A49D1B6-F644-411B-8239-29B15F329DAE}"/>
                </a:ext>
              </a:extLst>
            </p:cNvPr>
            <p:cNvSpPr>
              <a:spLocks noEditPoints="1"/>
            </p:cNvSpPr>
            <p:nvPr/>
          </p:nvSpPr>
          <p:spPr bwMode="auto">
            <a:xfrm>
              <a:off x="5774" y="1908"/>
              <a:ext cx="576" cy="519"/>
            </a:xfrm>
            <a:custGeom>
              <a:avLst/>
              <a:gdLst>
                <a:gd name="T0" fmla="*/ 132 w 778"/>
                <a:gd name="T1" fmla="*/ 675 h 702"/>
                <a:gd name="T2" fmla="*/ 12 w 778"/>
                <a:gd name="T3" fmla="*/ 513 h 702"/>
                <a:gd name="T4" fmla="*/ 32 w 778"/>
                <a:gd name="T5" fmla="*/ 384 h 702"/>
                <a:gd name="T6" fmla="*/ 65 w 778"/>
                <a:gd name="T7" fmla="*/ 286 h 702"/>
                <a:gd name="T8" fmla="*/ 73 w 778"/>
                <a:gd name="T9" fmla="*/ 237 h 702"/>
                <a:gd name="T10" fmla="*/ 168 w 778"/>
                <a:gd name="T11" fmla="*/ 145 h 702"/>
                <a:gd name="T12" fmla="*/ 235 w 778"/>
                <a:gd name="T13" fmla="*/ 139 h 702"/>
                <a:gd name="T14" fmla="*/ 410 w 778"/>
                <a:gd name="T15" fmla="*/ 70 h 702"/>
                <a:gd name="T16" fmla="*/ 580 w 778"/>
                <a:gd name="T17" fmla="*/ 4 h 702"/>
                <a:gd name="T18" fmla="*/ 688 w 778"/>
                <a:gd name="T19" fmla="*/ 125 h 702"/>
                <a:gd name="T20" fmla="*/ 705 w 778"/>
                <a:gd name="T21" fmla="*/ 174 h 702"/>
                <a:gd name="T22" fmla="*/ 754 w 778"/>
                <a:gd name="T23" fmla="*/ 269 h 702"/>
                <a:gd name="T24" fmla="*/ 713 w 778"/>
                <a:gd name="T25" fmla="*/ 485 h 702"/>
                <a:gd name="T26" fmla="*/ 502 w 778"/>
                <a:gd name="T27" fmla="*/ 622 h 702"/>
                <a:gd name="T28" fmla="*/ 429 w 778"/>
                <a:gd name="T29" fmla="*/ 637 h 702"/>
                <a:gd name="T30" fmla="*/ 207 w 778"/>
                <a:gd name="T31" fmla="*/ 696 h 702"/>
                <a:gd name="T32" fmla="*/ 414 w 778"/>
                <a:gd name="T33" fmla="*/ 69 h 702"/>
                <a:gd name="T34" fmla="*/ 327 w 778"/>
                <a:gd name="T35" fmla="*/ 114 h 702"/>
                <a:gd name="T36" fmla="*/ 201 w 778"/>
                <a:gd name="T37" fmla="*/ 143 h 702"/>
                <a:gd name="T38" fmla="*/ 124 w 778"/>
                <a:gd name="T39" fmla="*/ 162 h 702"/>
                <a:gd name="T40" fmla="*/ 70 w 778"/>
                <a:gd name="T41" fmla="*/ 253 h 702"/>
                <a:gd name="T42" fmla="*/ 50 w 778"/>
                <a:gd name="T43" fmla="*/ 353 h 702"/>
                <a:gd name="T44" fmla="*/ 15 w 778"/>
                <a:gd name="T45" fmla="*/ 414 h 702"/>
                <a:gd name="T46" fmla="*/ 43 w 778"/>
                <a:gd name="T47" fmla="*/ 572 h 702"/>
                <a:gd name="T48" fmla="*/ 180 w 778"/>
                <a:gd name="T49" fmla="*/ 693 h 702"/>
                <a:gd name="T50" fmla="*/ 429 w 778"/>
                <a:gd name="T51" fmla="*/ 636 h 702"/>
                <a:gd name="T52" fmla="*/ 502 w 778"/>
                <a:gd name="T53" fmla="*/ 622 h 702"/>
                <a:gd name="T54" fmla="*/ 713 w 778"/>
                <a:gd name="T55" fmla="*/ 484 h 702"/>
                <a:gd name="T56" fmla="*/ 754 w 778"/>
                <a:gd name="T57" fmla="*/ 269 h 702"/>
                <a:gd name="T58" fmla="*/ 705 w 778"/>
                <a:gd name="T59" fmla="*/ 174 h 702"/>
                <a:gd name="T60" fmla="*/ 687 w 778"/>
                <a:gd name="T61" fmla="*/ 125 h 702"/>
                <a:gd name="T62" fmla="*/ 580 w 778"/>
                <a:gd name="T63" fmla="*/ 5 h 702"/>
                <a:gd name="T64" fmla="*/ 414 w 778"/>
                <a:gd name="T65" fmla="*/ 69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8" h="702">
                  <a:moveTo>
                    <a:pt x="180" y="694"/>
                  </a:moveTo>
                  <a:cubicBezTo>
                    <a:pt x="163" y="691"/>
                    <a:pt x="147" y="684"/>
                    <a:pt x="132" y="675"/>
                  </a:cubicBezTo>
                  <a:cubicBezTo>
                    <a:pt x="93" y="651"/>
                    <a:pt x="68" y="614"/>
                    <a:pt x="43" y="573"/>
                  </a:cubicBezTo>
                  <a:cubicBezTo>
                    <a:pt x="32" y="555"/>
                    <a:pt x="20" y="535"/>
                    <a:pt x="12" y="513"/>
                  </a:cubicBezTo>
                  <a:cubicBezTo>
                    <a:pt x="0" y="477"/>
                    <a:pt x="1" y="445"/>
                    <a:pt x="15" y="414"/>
                  </a:cubicBezTo>
                  <a:cubicBezTo>
                    <a:pt x="19" y="404"/>
                    <a:pt x="26" y="394"/>
                    <a:pt x="32" y="384"/>
                  </a:cubicBezTo>
                  <a:cubicBezTo>
                    <a:pt x="38" y="374"/>
                    <a:pt x="45" y="363"/>
                    <a:pt x="50" y="352"/>
                  </a:cubicBezTo>
                  <a:cubicBezTo>
                    <a:pt x="59" y="330"/>
                    <a:pt x="62" y="308"/>
                    <a:pt x="65" y="286"/>
                  </a:cubicBezTo>
                  <a:cubicBezTo>
                    <a:pt x="66" y="275"/>
                    <a:pt x="67" y="264"/>
                    <a:pt x="69" y="253"/>
                  </a:cubicBezTo>
                  <a:cubicBezTo>
                    <a:pt x="70" y="247"/>
                    <a:pt x="71" y="242"/>
                    <a:pt x="73" y="237"/>
                  </a:cubicBezTo>
                  <a:cubicBezTo>
                    <a:pt x="79" y="217"/>
                    <a:pt x="93" y="182"/>
                    <a:pt x="124" y="161"/>
                  </a:cubicBezTo>
                  <a:cubicBezTo>
                    <a:pt x="137" y="153"/>
                    <a:pt x="151" y="148"/>
                    <a:pt x="168" y="145"/>
                  </a:cubicBezTo>
                  <a:cubicBezTo>
                    <a:pt x="178" y="144"/>
                    <a:pt x="189" y="143"/>
                    <a:pt x="201" y="142"/>
                  </a:cubicBezTo>
                  <a:cubicBezTo>
                    <a:pt x="212" y="142"/>
                    <a:pt x="223" y="141"/>
                    <a:pt x="235" y="139"/>
                  </a:cubicBezTo>
                  <a:cubicBezTo>
                    <a:pt x="264" y="136"/>
                    <a:pt x="294" y="127"/>
                    <a:pt x="327" y="113"/>
                  </a:cubicBezTo>
                  <a:cubicBezTo>
                    <a:pt x="355" y="101"/>
                    <a:pt x="383" y="86"/>
                    <a:pt x="410" y="70"/>
                  </a:cubicBezTo>
                  <a:cubicBezTo>
                    <a:pt x="413" y="68"/>
                    <a:pt x="413" y="68"/>
                    <a:pt x="413" y="68"/>
                  </a:cubicBezTo>
                  <a:cubicBezTo>
                    <a:pt x="466" y="36"/>
                    <a:pt x="526" y="0"/>
                    <a:pt x="580" y="4"/>
                  </a:cubicBezTo>
                  <a:cubicBezTo>
                    <a:pt x="613" y="7"/>
                    <a:pt x="641" y="26"/>
                    <a:pt x="661" y="59"/>
                  </a:cubicBezTo>
                  <a:cubicBezTo>
                    <a:pt x="673" y="79"/>
                    <a:pt x="680" y="102"/>
                    <a:pt x="688" y="125"/>
                  </a:cubicBezTo>
                  <a:cubicBezTo>
                    <a:pt x="691" y="136"/>
                    <a:pt x="695" y="148"/>
                    <a:pt x="699" y="159"/>
                  </a:cubicBezTo>
                  <a:cubicBezTo>
                    <a:pt x="701" y="164"/>
                    <a:pt x="703" y="169"/>
                    <a:pt x="705" y="174"/>
                  </a:cubicBezTo>
                  <a:cubicBezTo>
                    <a:pt x="713" y="191"/>
                    <a:pt x="722" y="208"/>
                    <a:pt x="731" y="224"/>
                  </a:cubicBezTo>
                  <a:cubicBezTo>
                    <a:pt x="739" y="239"/>
                    <a:pt x="747" y="254"/>
                    <a:pt x="754" y="269"/>
                  </a:cubicBezTo>
                  <a:cubicBezTo>
                    <a:pt x="772" y="308"/>
                    <a:pt x="778" y="340"/>
                    <a:pt x="773" y="373"/>
                  </a:cubicBezTo>
                  <a:cubicBezTo>
                    <a:pt x="767" y="410"/>
                    <a:pt x="747" y="448"/>
                    <a:pt x="713" y="485"/>
                  </a:cubicBezTo>
                  <a:cubicBezTo>
                    <a:pt x="685" y="516"/>
                    <a:pt x="648" y="546"/>
                    <a:pt x="602" y="574"/>
                  </a:cubicBezTo>
                  <a:cubicBezTo>
                    <a:pt x="576" y="591"/>
                    <a:pt x="540" y="611"/>
                    <a:pt x="502" y="622"/>
                  </a:cubicBezTo>
                  <a:cubicBezTo>
                    <a:pt x="484" y="627"/>
                    <a:pt x="466" y="630"/>
                    <a:pt x="449" y="633"/>
                  </a:cubicBezTo>
                  <a:cubicBezTo>
                    <a:pt x="443" y="634"/>
                    <a:pt x="436" y="635"/>
                    <a:pt x="429" y="637"/>
                  </a:cubicBezTo>
                  <a:cubicBezTo>
                    <a:pt x="395" y="643"/>
                    <a:pt x="362" y="655"/>
                    <a:pt x="330" y="666"/>
                  </a:cubicBezTo>
                  <a:cubicBezTo>
                    <a:pt x="287" y="682"/>
                    <a:pt x="247" y="696"/>
                    <a:pt x="207" y="696"/>
                  </a:cubicBezTo>
                  <a:cubicBezTo>
                    <a:pt x="198" y="696"/>
                    <a:pt x="189" y="695"/>
                    <a:pt x="180" y="694"/>
                  </a:cubicBezTo>
                  <a:moveTo>
                    <a:pt x="414" y="69"/>
                  </a:moveTo>
                  <a:cubicBezTo>
                    <a:pt x="411" y="71"/>
                    <a:pt x="411" y="71"/>
                    <a:pt x="411" y="71"/>
                  </a:cubicBezTo>
                  <a:cubicBezTo>
                    <a:pt x="383" y="87"/>
                    <a:pt x="355" y="102"/>
                    <a:pt x="327" y="114"/>
                  </a:cubicBezTo>
                  <a:cubicBezTo>
                    <a:pt x="295" y="127"/>
                    <a:pt x="264" y="136"/>
                    <a:pt x="235" y="140"/>
                  </a:cubicBezTo>
                  <a:cubicBezTo>
                    <a:pt x="223" y="142"/>
                    <a:pt x="212" y="143"/>
                    <a:pt x="201" y="143"/>
                  </a:cubicBezTo>
                  <a:cubicBezTo>
                    <a:pt x="189" y="144"/>
                    <a:pt x="179" y="145"/>
                    <a:pt x="168" y="146"/>
                  </a:cubicBezTo>
                  <a:cubicBezTo>
                    <a:pt x="151" y="149"/>
                    <a:pt x="137" y="154"/>
                    <a:pt x="124" y="162"/>
                  </a:cubicBezTo>
                  <a:cubicBezTo>
                    <a:pt x="93" y="182"/>
                    <a:pt x="79" y="217"/>
                    <a:pt x="74" y="237"/>
                  </a:cubicBezTo>
                  <a:cubicBezTo>
                    <a:pt x="72" y="242"/>
                    <a:pt x="71" y="248"/>
                    <a:pt x="70" y="253"/>
                  </a:cubicBezTo>
                  <a:cubicBezTo>
                    <a:pt x="68" y="264"/>
                    <a:pt x="67" y="275"/>
                    <a:pt x="65" y="286"/>
                  </a:cubicBezTo>
                  <a:cubicBezTo>
                    <a:pt x="63" y="308"/>
                    <a:pt x="60" y="331"/>
                    <a:pt x="50" y="353"/>
                  </a:cubicBezTo>
                  <a:cubicBezTo>
                    <a:pt x="46" y="363"/>
                    <a:pt x="39" y="374"/>
                    <a:pt x="33" y="384"/>
                  </a:cubicBezTo>
                  <a:cubicBezTo>
                    <a:pt x="27" y="394"/>
                    <a:pt x="20" y="404"/>
                    <a:pt x="15" y="414"/>
                  </a:cubicBezTo>
                  <a:cubicBezTo>
                    <a:pt x="2" y="445"/>
                    <a:pt x="1" y="477"/>
                    <a:pt x="13" y="512"/>
                  </a:cubicBezTo>
                  <a:cubicBezTo>
                    <a:pt x="21" y="534"/>
                    <a:pt x="33" y="555"/>
                    <a:pt x="43" y="572"/>
                  </a:cubicBezTo>
                  <a:cubicBezTo>
                    <a:pt x="69" y="614"/>
                    <a:pt x="93" y="650"/>
                    <a:pt x="132" y="674"/>
                  </a:cubicBezTo>
                  <a:cubicBezTo>
                    <a:pt x="148" y="684"/>
                    <a:pt x="163" y="690"/>
                    <a:pt x="180" y="693"/>
                  </a:cubicBezTo>
                  <a:cubicBezTo>
                    <a:pt x="229" y="702"/>
                    <a:pt x="278" y="684"/>
                    <a:pt x="329" y="666"/>
                  </a:cubicBezTo>
                  <a:cubicBezTo>
                    <a:pt x="361" y="654"/>
                    <a:pt x="394" y="642"/>
                    <a:pt x="429" y="636"/>
                  </a:cubicBezTo>
                  <a:cubicBezTo>
                    <a:pt x="436" y="635"/>
                    <a:pt x="442" y="634"/>
                    <a:pt x="449" y="633"/>
                  </a:cubicBezTo>
                  <a:cubicBezTo>
                    <a:pt x="466" y="630"/>
                    <a:pt x="484" y="627"/>
                    <a:pt x="502" y="622"/>
                  </a:cubicBezTo>
                  <a:cubicBezTo>
                    <a:pt x="540" y="610"/>
                    <a:pt x="575" y="590"/>
                    <a:pt x="602" y="573"/>
                  </a:cubicBezTo>
                  <a:cubicBezTo>
                    <a:pt x="647" y="545"/>
                    <a:pt x="684" y="515"/>
                    <a:pt x="713" y="484"/>
                  </a:cubicBezTo>
                  <a:cubicBezTo>
                    <a:pt x="746" y="447"/>
                    <a:pt x="766" y="410"/>
                    <a:pt x="772" y="373"/>
                  </a:cubicBezTo>
                  <a:cubicBezTo>
                    <a:pt x="777" y="340"/>
                    <a:pt x="771" y="308"/>
                    <a:pt x="754" y="269"/>
                  </a:cubicBezTo>
                  <a:cubicBezTo>
                    <a:pt x="747" y="254"/>
                    <a:pt x="738" y="239"/>
                    <a:pt x="730" y="224"/>
                  </a:cubicBezTo>
                  <a:cubicBezTo>
                    <a:pt x="721" y="208"/>
                    <a:pt x="712" y="191"/>
                    <a:pt x="705" y="174"/>
                  </a:cubicBezTo>
                  <a:cubicBezTo>
                    <a:pt x="702" y="169"/>
                    <a:pt x="700" y="164"/>
                    <a:pt x="698" y="159"/>
                  </a:cubicBezTo>
                  <a:cubicBezTo>
                    <a:pt x="694" y="148"/>
                    <a:pt x="690" y="137"/>
                    <a:pt x="687" y="125"/>
                  </a:cubicBezTo>
                  <a:cubicBezTo>
                    <a:pt x="680" y="103"/>
                    <a:pt x="672" y="79"/>
                    <a:pt x="660" y="60"/>
                  </a:cubicBezTo>
                  <a:cubicBezTo>
                    <a:pt x="640" y="26"/>
                    <a:pt x="613" y="8"/>
                    <a:pt x="580" y="5"/>
                  </a:cubicBezTo>
                  <a:cubicBezTo>
                    <a:pt x="577" y="5"/>
                    <a:pt x="574" y="5"/>
                    <a:pt x="571" y="5"/>
                  </a:cubicBezTo>
                  <a:cubicBezTo>
                    <a:pt x="520" y="5"/>
                    <a:pt x="463" y="39"/>
                    <a:pt x="414" y="6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4" name="Freeform 11">
              <a:extLst>
                <a:ext uri="{FF2B5EF4-FFF2-40B4-BE49-F238E27FC236}">
                  <a16:creationId xmlns:a16="http://schemas.microsoft.com/office/drawing/2014/main" id="{2878C7D4-DFB6-48F4-9170-3013B1215853}"/>
                </a:ext>
              </a:extLst>
            </p:cNvPr>
            <p:cNvSpPr>
              <a:spLocks noEditPoints="1"/>
            </p:cNvSpPr>
            <p:nvPr/>
          </p:nvSpPr>
          <p:spPr bwMode="auto">
            <a:xfrm>
              <a:off x="5706" y="1879"/>
              <a:ext cx="678" cy="610"/>
            </a:xfrm>
            <a:custGeom>
              <a:avLst/>
              <a:gdLst>
                <a:gd name="T0" fmla="*/ 156 w 916"/>
                <a:gd name="T1" fmla="*/ 792 h 824"/>
                <a:gd name="T2" fmla="*/ 15 w 916"/>
                <a:gd name="T3" fmla="*/ 599 h 824"/>
                <a:gd name="T4" fmla="*/ 38 w 916"/>
                <a:gd name="T5" fmla="*/ 446 h 824"/>
                <a:gd name="T6" fmla="*/ 78 w 916"/>
                <a:gd name="T7" fmla="*/ 332 h 824"/>
                <a:gd name="T8" fmla="*/ 89 w 916"/>
                <a:gd name="T9" fmla="*/ 275 h 824"/>
                <a:gd name="T10" fmla="*/ 203 w 916"/>
                <a:gd name="T11" fmla="*/ 172 h 824"/>
                <a:gd name="T12" fmla="*/ 284 w 916"/>
                <a:gd name="T13" fmla="*/ 167 h 824"/>
                <a:gd name="T14" fmla="*/ 487 w 916"/>
                <a:gd name="T15" fmla="*/ 83 h 824"/>
                <a:gd name="T16" fmla="*/ 781 w 916"/>
                <a:gd name="T17" fmla="*/ 72 h 824"/>
                <a:gd name="T18" fmla="*/ 825 w 916"/>
                <a:gd name="T19" fmla="*/ 188 h 824"/>
                <a:gd name="T20" fmla="*/ 862 w 916"/>
                <a:gd name="T21" fmla="*/ 262 h 824"/>
                <a:gd name="T22" fmla="*/ 910 w 916"/>
                <a:gd name="T23" fmla="*/ 435 h 824"/>
                <a:gd name="T24" fmla="*/ 709 w 916"/>
                <a:gd name="T25" fmla="*/ 673 h 824"/>
                <a:gd name="T26" fmla="*/ 533 w 916"/>
                <a:gd name="T27" fmla="*/ 742 h 824"/>
                <a:gd name="T28" fmla="*/ 390 w 916"/>
                <a:gd name="T29" fmla="*/ 782 h 824"/>
                <a:gd name="T30" fmla="*/ 214 w 916"/>
                <a:gd name="T31" fmla="*/ 814 h 824"/>
                <a:gd name="T32" fmla="*/ 391 w 916"/>
                <a:gd name="T33" fmla="*/ 136 h 824"/>
                <a:gd name="T34" fmla="*/ 240 w 916"/>
                <a:gd name="T35" fmla="*/ 170 h 824"/>
                <a:gd name="T36" fmla="*/ 151 w 916"/>
                <a:gd name="T37" fmla="*/ 189 h 824"/>
                <a:gd name="T38" fmla="*/ 85 w 916"/>
                <a:gd name="T39" fmla="*/ 293 h 824"/>
                <a:gd name="T40" fmla="*/ 60 w 916"/>
                <a:gd name="T41" fmla="*/ 409 h 824"/>
                <a:gd name="T42" fmla="*/ 18 w 916"/>
                <a:gd name="T43" fmla="*/ 482 h 824"/>
                <a:gd name="T44" fmla="*/ 51 w 916"/>
                <a:gd name="T45" fmla="*/ 670 h 824"/>
                <a:gd name="T46" fmla="*/ 214 w 916"/>
                <a:gd name="T47" fmla="*/ 814 h 824"/>
                <a:gd name="T48" fmla="*/ 509 w 916"/>
                <a:gd name="T49" fmla="*/ 745 h 824"/>
                <a:gd name="T50" fmla="*/ 593 w 916"/>
                <a:gd name="T51" fmla="*/ 729 h 824"/>
                <a:gd name="T52" fmla="*/ 839 w 916"/>
                <a:gd name="T53" fmla="*/ 567 h 824"/>
                <a:gd name="T54" fmla="*/ 888 w 916"/>
                <a:gd name="T55" fmla="*/ 316 h 824"/>
                <a:gd name="T56" fmla="*/ 832 w 916"/>
                <a:gd name="T57" fmla="*/ 205 h 824"/>
                <a:gd name="T58" fmla="*/ 810 w 916"/>
                <a:gd name="T59" fmla="*/ 147 h 824"/>
                <a:gd name="T60" fmla="*/ 687 w 916"/>
                <a:gd name="T61" fmla="*/ 7 h 824"/>
                <a:gd name="T62" fmla="*/ 488 w 916"/>
                <a:gd name="T63" fmla="*/ 84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6" h="824">
                  <a:moveTo>
                    <a:pt x="214" y="814"/>
                  </a:moveTo>
                  <a:cubicBezTo>
                    <a:pt x="193" y="811"/>
                    <a:pt x="175" y="803"/>
                    <a:pt x="156" y="792"/>
                  </a:cubicBezTo>
                  <a:cubicBezTo>
                    <a:pt x="110" y="764"/>
                    <a:pt x="81" y="720"/>
                    <a:pt x="51" y="670"/>
                  </a:cubicBezTo>
                  <a:cubicBezTo>
                    <a:pt x="38" y="650"/>
                    <a:pt x="24" y="625"/>
                    <a:pt x="15" y="599"/>
                  </a:cubicBezTo>
                  <a:cubicBezTo>
                    <a:pt x="0" y="557"/>
                    <a:pt x="1" y="519"/>
                    <a:pt x="18" y="482"/>
                  </a:cubicBezTo>
                  <a:cubicBezTo>
                    <a:pt x="23" y="470"/>
                    <a:pt x="31" y="457"/>
                    <a:pt x="38" y="446"/>
                  </a:cubicBezTo>
                  <a:cubicBezTo>
                    <a:pt x="46" y="434"/>
                    <a:pt x="54" y="421"/>
                    <a:pt x="60" y="409"/>
                  </a:cubicBezTo>
                  <a:cubicBezTo>
                    <a:pt x="71" y="384"/>
                    <a:pt x="74" y="358"/>
                    <a:pt x="78" y="332"/>
                  </a:cubicBezTo>
                  <a:cubicBezTo>
                    <a:pt x="80" y="319"/>
                    <a:pt x="81" y="306"/>
                    <a:pt x="84" y="293"/>
                  </a:cubicBezTo>
                  <a:cubicBezTo>
                    <a:pt x="85" y="287"/>
                    <a:pt x="87" y="281"/>
                    <a:pt x="89" y="275"/>
                  </a:cubicBezTo>
                  <a:cubicBezTo>
                    <a:pt x="96" y="252"/>
                    <a:pt x="113" y="211"/>
                    <a:pt x="151" y="188"/>
                  </a:cubicBezTo>
                  <a:cubicBezTo>
                    <a:pt x="166" y="179"/>
                    <a:pt x="183" y="174"/>
                    <a:pt x="203" y="172"/>
                  </a:cubicBezTo>
                  <a:cubicBezTo>
                    <a:pt x="215" y="170"/>
                    <a:pt x="227" y="170"/>
                    <a:pt x="240" y="170"/>
                  </a:cubicBezTo>
                  <a:cubicBezTo>
                    <a:pt x="254" y="169"/>
                    <a:pt x="268" y="169"/>
                    <a:pt x="284" y="167"/>
                  </a:cubicBezTo>
                  <a:cubicBezTo>
                    <a:pt x="316" y="164"/>
                    <a:pt x="352" y="153"/>
                    <a:pt x="390" y="136"/>
                  </a:cubicBezTo>
                  <a:cubicBezTo>
                    <a:pt x="421" y="122"/>
                    <a:pt x="454" y="104"/>
                    <a:pt x="487" y="83"/>
                  </a:cubicBezTo>
                  <a:cubicBezTo>
                    <a:pt x="547" y="46"/>
                    <a:pt x="622" y="0"/>
                    <a:pt x="687" y="6"/>
                  </a:cubicBezTo>
                  <a:cubicBezTo>
                    <a:pt x="726" y="10"/>
                    <a:pt x="759" y="32"/>
                    <a:pt x="781" y="72"/>
                  </a:cubicBezTo>
                  <a:cubicBezTo>
                    <a:pt x="795" y="94"/>
                    <a:pt x="803" y="121"/>
                    <a:pt x="811" y="147"/>
                  </a:cubicBezTo>
                  <a:cubicBezTo>
                    <a:pt x="816" y="160"/>
                    <a:pt x="820" y="174"/>
                    <a:pt x="825" y="188"/>
                  </a:cubicBezTo>
                  <a:cubicBezTo>
                    <a:pt x="827" y="193"/>
                    <a:pt x="830" y="199"/>
                    <a:pt x="832" y="205"/>
                  </a:cubicBezTo>
                  <a:cubicBezTo>
                    <a:pt x="841" y="225"/>
                    <a:pt x="852" y="244"/>
                    <a:pt x="862" y="262"/>
                  </a:cubicBezTo>
                  <a:cubicBezTo>
                    <a:pt x="871" y="279"/>
                    <a:pt x="881" y="297"/>
                    <a:pt x="889" y="315"/>
                  </a:cubicBezTo>
                  <a:cubicBezTo>
                    <a:pt x="910" y="360"/>
                    <a:pt x="916" y="397"/>
                    <a:pt x="910" y="435"/>
                  </a:cubicBezTo>
                  <a:cubicBezTo>
                    <a:pt x="903" y="479"/>
                    <a:pt x="880" y="523"/>
                    <a:pt x="840" y="567"/>
                  </a:cubicBezTo>
                  <a:cubicBezTo>
                    <a:pt x="806" y="604"/>
                    <a:pt x="763" y="640"/>
                    <a:pt x="709" y="673"/>
                  </a:cubicBezTo>
                  <a:cubicBezTo>
                    <a:pt x="678" y="693"/>
                    <a:pt x="637" y="717"/>
                    <a:pt x="594" y="730"/>
                  </a:cubicBezTo>
                  <a:cubicBezTo>
                    <a:pt x="573" y="736"/>
                    <a:pt x="553" y="739"/>
                    <a:pt x="533" y="742"/>
                  </a:cubicBezTo>
                  <a:cubicBezTo>
                    <a:pt x="525" y="743"/>
                    <a:pt x="517" y="745"/>
                    <a:pt x="510" y="746"/>
                  </a:cubicBezTo>
                  <a:cubicBezTo>
                    <a:pt x="468" y="754"/>
                    <a:pt x="429" y="768"/>
                    <a:pt x="390" y="782"/>
                  </a:cubicBezTo>
                  <a:cubicBezTo>
                    <a:pt x="340" y="800"/>
                    <a:pt x="293" y="817"/>
                    <a:pt x="246" y="817"/>
                  </a:cubicBezTo>
                  <a:cubicBezTo>
                    <a:pt x="235" y="817"/>
                    <a:pt x="224" y="816"/>
                    <a:pt x="214" y="814"/>
                  </a:cubicBezTo>
                  <a:moveTo>
                    <a:pt x="488" y="84"/>
                  </a:moveTo>
                  <a:cubicBezTo>
                    <a:pt x="454" y="105"/>
                    <a:pt x="421" y="123"/>
                    <a:pt x="391" y="136"/>
                  </a:cubicBezTo>
                  <a:cubicBezTo>
                    <a:pt x="352" y="154"/>
                    <a:pt x="316" y="164"/>
                    <a:pt x="284" y="168"/>
                  </a:cubicBezTo>
                  <a:cubicBezTo>
                    <a:pt x="268" y="170"/>
                    <a:pt x="254" y="170"/>
                    <a:pt x="240" y="170"/>
                  </a:cubicBezTo>
                  <a:cubicBezTo>
                    <a:pt x="227" y="171"/>
                    <a:pt x="215" y="171"/>
                    <a:pt x="203" y="172"/>
                  </a:cubicBezTo>
                  <a:cubicBezTo>
                    <a:pt x="183" y="175"/>
                    <a:pt x="166" y="180"/>
                    <a:pt x="151" y="189"/>
                  </a:cubicBezTo>
                  <a:cubicBezTo>
                    <a:pt x="114" y="212"/>
                    <a:pt x="97" y="252"/>
                    <a:pt x="90" y="275"/>
                  </a:cubicBezTo>
                  <a:cubicBezTo>
                    <a:pt x="88" y="281"/>
                    <a:pt x="86" y="287"/>
                    <a:pt x="85" y="293"/>
                  </a:cubicBezTo>
                  <a:cubicBezTo>
                    <a:pt x="82" y="306"/>
                    <a:pt x="80" y="320"/>
                    <a:pt x="79" y="332"/>
                  </a:cubicBezTo>
                  <a:cubicBezTo>
                    <a:pt x="75" y="358"/>
                    <a:pt x="72" y="384"/>
                    <a:pt x="60" y="409"/>
                  </a:cubicBezTo>
                  <a:cubicBezTo>
                    <a:pt x="55" y="422"/>
                    <a:pt x="47" y="434"/>
                    <a:pt x="39" y="446"/>
                  </a:cubicBezTo>
                  <a:cubicBezTo>
                    <a:pt x="32" y="458"/>
                    <a:pt x="24" y="470"/>
                    <a:pt x="18" y="482"/>
                  </a:cubicBezTo>
                  <a:cubicBezTo>
                    <a:pt x="2" y="519"/>
                    <a:pt x="1" y="557"/>
                    <a:pt x="16" y="599"/>
                  </a:cubicBezTo>
                  <a:cubicBezTo>
                    <a:pt x="25" y="625"/>
                    <a:pt x="39" y="649"/>
                    <a:pt x="51" y="670"/>
                  </a:cubicBezTo>
                  <a:cubicBezTo>
                    <a:pt x="82" y="720"/>
                    <a:pt x="111" y="763"/>
                    <a:pt x="157" y="791"/>
                  </a:cubicBezTo>
                  <a:cubicBezTo>
                    <a:pt x="175" y="803"/>
                    <a:pt x="194" y="810"/>
                    <a:pt x="214" y="814"/>
                  </a:cubicBezTo>
                  <a:cubicBezTo>
                    <a:pt x="271" y="824"/>
                    <a:pt x="329" y="803"/>
                    <a:pt x="390" y="781"/>
                  </a:cubicBezTo>
                  <a:cubicBezTo>
                    <a:pt x="428" y="767"/>
                    <a:pt x="468" y="753"/>
                    <a:pt x="509" y="745"/>
                  </a:cubicBezTo>
                  <a:cubicBezTo>
                    <a:pt x="517" y="744"/>
                    <a:pt x="525" y="743"/>
                    <a:pt x="533" y="741"/>
                  </a:cubicBezTo>
                  <a:cubicBezTo>
                    <a:pt x="553" y="738"/>
                    <a:pt x="573" y="735"/>
                    <a:pt x="593" y="729"/>
                  </a:cubicBezTo>
                  <a:cubicBezTo>
                    <a:pt x="637" y="716"/>
                    <a:pt x="678" y="692"/>
                    <a:pt x="709" y="673"/>
                  </a:cubicBezTo>
                  <a:cubicBezTo>
                    <a:pt x="762" y="639"/>
                    <a:pt x="806" y="604"/>
                    <a:pt x="839" y="567"/>
                  </a:cubicBezTo>
                  <a:cubicBezTo>
                    <a:pt x="879" y="523"/>
                    <a:pt x="903" y="479"/>
                    <a:pt x="909" y="435"/>
                  </a:cubicBezTo>
                  <a:cubicBezTo>
                    <a:pt x="915" y="397"/>
                    <a:pt x="909" y="360"/>
                    <a:pt x="888" y="316"/>
                  </a:cubicBezTo>
                  <a:cubicBezTo>
                    <a:pt x="880" y="298"/>
                    <a:pt x="870" y="280"/>
                    <a:pt x="861" y="263"/>
                  </a:cubicBezTo>
                  <a:cubicBezTo>
                    <a:pt x="851" y="244"/>
                    <a:pt x="840" y="225"/>
                    <a:pt x="832" y="205"/>
                  </a:cubicBezTo>
                  <a:cubicBezTo>
                    <a:pt x="829" y="200"/>
                    <a:pt x="827" y="194"/>
                    <a:pt x="825" y="188"/>
                  </a:cubicBezTo>
                  <a:cubicBezTo>
                    <a:pt x="819" y="175"/>
                    <a:pt x="815" y="161"/>
                    <a:pt x="810" y="147"/>
                  </a:cubicBezTo>
                  <a:cubicBezTo>
                    <a:pt x="802" y="121"/>
                    <a:pt x="794" y="95"/>
                    <a:pt x="781" y="72"/>
                  </a:cubicBezTo>
                  <a:cubicBezTo>
                    <a:pt x="758" y="33"/>
                    <a:pt x="726" y="10"/>
                    <a:pt x="687" y="7"/>
                  </a:cubicBezTo>
                  <a:cubicBezTo>
                    <a:pt x="683" y="6"/>
                    <a:pt x="679" y="6"/>
                    <a:pt x="676" y="6"/>
                  </a:cubicBezTo>
                  <a:cubicBezTo>
                    <a:pt x="613" y="6"/>
                    <a:pt x="544" y="49"/>
                    <a:pt x="488" y="8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5" name="Freeform 12">
              <a:extLst>
                <a:ext uri="{FF2B5EF4-FFF2-40B4-BE49-F238E27FC236}">
                  <a16:creationId xmlns:a16="http://schemas.microsoft.com/office/drawing/2014/main" id="{2B58C287-5F1E-4667-B315-586F482B78E7}"/>
                </a:ext>
              </a:extLst>
            </p:cNvPr>
            <p:cNvSpPr>
              <a:spLocks noEditPoints="1"/>
            </p:cNvSpPr>
            <p:nvPr/>
          </p:nvSpPr>
          <p:spPr bwMode="auto">
            <a:xfrm>
              <a:off x="5636" y="1849"/>
              <a:ext cx="784" cy="699"/>
            </a:xfrm>
            <a:custGeom>
              <a:avLst/>
              <a:gdLst>
                <a:gd name="T0" fmla="*/ 249 w 1060"/>
                <a:gd name="T1" fmla="*/ 940 h 945"/>
                <a:gd name="T2" fmla="*/ 182 w 1060"/>
                <a:gd name="T3" fmla="*/ 914 h 945"/>
                <a:gd name="T4" fmla="*/ 59 w 1060"/>
                <a:gd name="T5" fmla="*/ 771 h 945"/>
                <a:gd name="T6" fmla="*/ 17 w 1060"/>
                <a:gd name="T7" fmla="*/ 689 h 945"/>
                <a:gd name="T8" fmla="*/ 21 w 1060"/>
                <a:gd name="T9" fmla="*/ 551 h 945"/>
                <a:gd name="T10" fmla="*/ 45 w 1060"/>
                <a:gd name="T11" fmla="*/ 508 h 945"/>
                <a:gd name="T12" fmla="*/ 70 w 1060"/>
                <a:gd name="T13" fmla="*/ 466 h 945"/>
                <a:gd name="T14" fmla="*/ 91 w 1060"/>
                <a:gd name="T15" fmla="*/ 380 h 945"/>
                <a:gd name="T16" fmla="*/ 99 w 1060"/>
                <a:gd name="T17" fmla="*/ 335 h 945"/>
                <a:gd name="T18" fmla="*/ 105 w 1060"/>
                <a:gd name="T19" fmla="*/ 314 h 945"/>
                <a:gd name="T20" fmla="*/ 179 w 1060"/>
                <a:gd name="T21" fmla="*/ 215 h 945"/>
                <a:gd name="T22" fmla="*/ 242 w 1060"/>
                <a:gd name="T23" fmla="*/ 197 h 945"/>
                <a:gd name="T24" fmla="*/ 283 w 1060"/>
                <a:gd name="T25" fmla="*/ 196 h 945"/>
                <a:gd name="T26" fmla="*/ 335 w 1060"/>
                <a:gd name="T27" fmla="*/ 194 h 945"/>
                <a:gd name="T28" fmla="*/ 456 w 1060"/>
                <a:gd name="T29" fmla="*/ 158 h 945"/>
                <a:gd name="T30" fmla="*/ 566 w 1060"/>
                <a:gd name="T31" fmla="*/ 96 h 945"/>
                <a:gd name="T32" fmla="*/ 798 w 1060"/>
                <a:gd name="T33" fmla="*/ 7 h 945"/>
                <a:gd name="T34" fmla="*/ 908 w 1060"/>
                <a:gd name="T35" fmla="*/ 85 h 945"/>
                <a:gd name="T36" fmla="*/ 941 w 1060"/>
                <a:gd name="T37" fmla="*/ 169 h 945"/>
                <a:gd name="T38" fmla="*/ 957 w 1060"/>
                <a:gd name="T39" fmla="*/ 217 h 945"/>
                <a:gd name="T40" fmla="*/ 965 w 1060"/>
                <a:gd name="T41" fmla="*/ 237 h 945"/>
                <a:gd name="T42" fmla="*/ 998 w 1060"/>
                <a:gd name="T43" fmla="*/ 301 h 945"/>
                <a:gd name="T44" fmla="*/ 1030 w 1060"/>
                <a:gd name="T45" fmla="*/ 362 h 945"/>
                <a:gd name="T46" fmla="*/ 1054 w 1060"/>
                <a:gd name="T47" fmla="*/ 501 h 945"/>
                <a:gd name="T48" fmla="*/ 821 w 1060"/>
                <a:gd name="T49" fmla="*/ 778 h 945"/>
                <a:gd name="T50" fmla="*/ 689 w 1060"/>
                <a:gd name="T51" fmla="*/ 843 h 945"/>
                <a:gd name="T52" fmla="*/ 621 w 1060"/>
                <a:gd name="T53" fmla="*/ 856 h 945"/>
                <a:gd name="T54" fmla="*/ 593 w 1060"/>
                <a:gd name="T55" fmla="*/ 861 h 945"/>
                <a:gd name="T56" fmla="*/ 455 w 1060"/>
                <a:gd name="T57" fmla="*/ 902 h 945"/>
                <a:gd name="T58" fmla="*/ 287 w 1060"/>
                <a:gd name="T59" fmla="*/ 943 h 945"/>
                <a:gd name="T60" fmla="*/ 249 w 1060"/>
                <a:gd name="T61" fmla="*/ 940 h 945"/>
                <a:gd name="T62" fmla="*/ 570 w 1060"/>
                <a:gd name="T63" fmla="*/ 102 h 945"/>
                <a:gd name="T64" fmla="*/ 459 w 1060"/>
                <a:gd name="T65" fmla="*/ 164 h 945"/>
                <a:gd name="T66" fmla="*/ 335 w 1060"/>
                <a:gd name="T67" fmla="*/ 201 h 945"/>
                <a:gd name="T68" fmla="*/ 283 w 1060"/>
                <a:gd name="T69" fmla="*/ 203 h 945"/>
                <a:gd name="T70" fmla="*/ 242 w 1060"/>
                <a:gd name="T71" fmla="*/ 204 h 945"/>
                <a:gd name="T72" fmla="*/ 183 w 1060"/>
                <a:gd name="T73" fmla="*/ 221 h 945"/>
                <a:gd name="T74" fmla="*/ 112 w 1060"/>
                <a:gd name="T75" fmla="*/ 316 h 945"/>
                <a:gd name="T76" fmla="*/ 106 w 1060"/>
                <a:gd name="T77" fmla="*/ 337 h 945"/>
                <a:gd name="T78" fmla="*/ 98 w 1060"/>
                <a:gd name="T79" fmla="*/ 381 h 945"/>
                <a:gd name="T80" fmla="*/ 76 w 1060"/>
                <a:gd name="T81" fmla="*/ 469 h 945"/>
                <a:gd name="T82" fmla="*/ 51 w 1060"/>
                <a:gd name="T83" fmla="*/ 512 h 945"/>
                <a:gd name="T84" fmla="*/ 27 w 1060"/>
                <a:gd name="T85" fmla="*/ 554 h 945"/>
                <a:gd name="T86" fmla="*/ 24 w 1060"/>
                <a:gd name="T87" fmla="*/ 686 h 945"/>
                <a:gd name="T88" fmla="*/ 65 w 1060"/>
                <a:gd name="T89" fmla="*/ 768 h 945"/>
                <a:gd name="T90" fmla="*/ 186 w 1060"/>
                <a:gd name="T91" fmla="*/ 908 h 945"/>
                <a:gd name="T92" fmla="*/ 251 w 1060"/>
                <a:gd name="T93" fmla="*/ 933 h 945"/>
                <a:gd name="T94" fmla="*/ 453 w 1060"/>
                <a:gd name="T95" fmla="*/ 896 h 945"/>
                <a:gd name="T96" fmla="*/ 592 w 1060"/>
                <a:gd name="T97" fmla="*/ 854 h 945"/>
                <a:gd name="T98" fmla="*/ 620 w 1060"/>
                <a:gd name="T99" fmla="*/ 849 h 945"/>
                <a:gd name="T100" fmla="*/ 687 w 1060"/>
                <a:gd name="T101" fmla="*/ 836 h 945"/>
                <a:gd name="T102" fmla="*/ 817 w 1060"/>
                <a:gd name="T103" fmla="*/ 772 h 945"/>
                <a:gd name="T104" fmla="*/ 1047 w 1060"/>
                <a:gd name="T105" fmla="*/ 499 h 945"/>
                <a:gd name="T106" fmla="*/ 1023 w 1060"/>
                <a:gd name="T107" fmla="*/ 365 h 945"/>
                <a:gd name="T108" fmla="*/ 992 w 1060"/>
                <a:gd name="T109" fmla="*/ 304 h 945"/>
                <a:gd name="T110" fmla="*/ 959 w 1060"/>
                <a:gd name="T111" fmla="*/ 240 h 945"/>
                <a:gd name="T112" fmla="*/ 951 w 1060"/>
                <a:gd name="T113" fmla="*/ 220 h 945"/>
                <a:gd name="T114" fmla="*/ 934 w 1060"/>
                <a:gd name="T115" fmla="*/ 171 h 945"/>
                <a:gd name="T116" fmla="*/ 902 w 1060"/>
                <a:gd name="T117" fmla="*/ 88 h 945"/>
                <a:gd name="T118" fmla="*/ 797 w 1060"/>
                <a:gd name="T119" fmla="*/ 14 h 945"/>
                <a:gd name="T120" fmla="*/ 783 w 1060"/>
                <a:gd name="T121" fmla="*/ 13 h 945"/>
                <a:gd name="T122" fmla="*/ 570 w 1060"/>
                <a:gd name="T123" fmla="*/ 102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0" h="945">
                  <a:moveTo>
                    <a:pt x="249" y="940"/>
                  </a:moveTo>
                  <a:cubicBezTo>
                    <a:pt x="226" y="936"/>
                    <a:pt x="204" y="927"/>
                    <a:pt x="182" y="914"/>
                  </a:cubicBezTo>
                  <a:cubicBezTo>
                    <a:pt x="124" y="878"/>
                    <a:pt x="88" y="819"/>
                    <a:pt x="59" y="771"/>
                  </a:cubicBezTo>
                  <a:cubicBezTo>
                    <a:pt x="45" y="747"/>
                    <a:pt x="28" y="719"/>
                    <a:pt x="17" y="689"/>
                  </a:cubicBezTo>
                  <a:cubicBezTo>
                    <a:pt x="0" y="639"/>
                    <a:pt x="1" y="594"/>
                    <a:pt x="21" y="551"/>
                  </a:cubicBezTo>
                  <a:cubicBezTo>
                    <a:pt x="27" y="536"/>
                    <a:pt x="37" y="522"/>
                    <a:pt x="45" y="508"/>
                  </a:cubicBezTo>
                  <a:cubicBezTo>
                    <a:pt x="54" y="494"/>
                    <a:pt x="63" y="480"/>
                    <a:pt x="70" y="466"/>
                  </a:cubicBezTo>
                  <a:cubicBezTo>
                    <a:pt x="83" y="438"/>
                    <a:pt x="87" y="409"/>
                    <a:pt x="91" y="380"/>
                  </a:cubicBezTo>
                  <a:cubicBezTo>
                    <a:pt x="93" y="366"/>
                    <a:pt x="96" y="350"/>
                    <a:pt x="99" y="335"/>
                  </a:cubicBezTo>
                  <a:cubicBezTo>
                    <a:pt x="101" y="328"/>
                    <a:pt x="103" y="321"/>
                    <a:pt x="105" y="314"/>
                  </a:cubicBezTo>
                  <a:cubicBezTo>
                    <a:pt x="114" y="288"/>
                    <a:pt x="135" y="240"/>
                    <a:pt x="179" y="215"/>
                  </a:cubicBezTo>
                  <a:cubicBezTo>
                    <a:pt x="197" y="204"/>
                    <a:pt x="217" y="199"/>
                    <a:pt x="242" y="197"/>
                  </a:cubicBezTo>
                  <a:cubicBezTo>
                    <a:pt x="255" y="196"/>
                    <a:pt x="269" y="196"/>
                    <a:pt x="283" y="196"/>
                  </a:cubicBezTo>
                  <a:cubicBezTo>
                    <a:pt x="299" y="196"/>
                    <a:pt x="316" y="196"/>
                    <a:pt x="335" y="194"/>
                  </a:cubicBezTo>
                  <a:cubicBezTo>
                    <a:pt x="371" y="191"/>
                    <a:pt x="412" y="178"/>
                    <a:pt x="456" y="158"/>
                  </a:cubicBezTo>
                  <a:cubicBezTo>
                    <a:pt x="489" y="142"/>
                    <a:pt x="524" y="123"/>
                    <a:pt x="566" y="96"/>
                  </a:cubicBezTo>
                  <a:cubicBezTo>
                    <a:pt x="647" y="45"/>
                    <a:pt x="725" y="0"/>
                    <a:pt x="798" y="7"/>
                  </a:cubicBezTo>
                  <a:cubicBezTo>
                    <a:pt x="855" y="12"/>
                    <a:pt x="889" y="52"/>
                    <a:pt x="908" y="85"/>
                  </a:cubicBezTo>
                  <a:cubicBezTo>
                    <a:pt x="922" y="111"/>
                    <a:pt x="932" y="140"/>
                    <a:pt x="941" y="169"/>
                  </a:cubicBezTo>
                  <a:cubicBezTo>
                    <a:pt x="946" y="185"/>
                    <a:pt x="951" y="202"/>
                    <a:pt x="957" y="217"/>
                  </a:cubicBezTo>
                  <a:cubicBezTo>
                    <a:pt x="960" y="224"/>
                    <a:pt x="962" y="230"/>
                    <a:pt x="965" y="237"/>
                  </a:cubicBezTo>
                  <a:cubicBezTo>
                    <a:pt x="975" y="259"/>
                    <a:pt x="987" y="280"/>
                    <a:pt x="998" y="301"/>
                  </a:cubicBezTo>
                  <a:cubicBezTo>
                    <a:pt x="1009" y="321"/>
                    <a:pt x="1020" y="341"/>
                    <a:pt x="1030" y="362"/>
                  </a:cubicBezTo>
                  <a:cubicBezTo>
                    <a:pt x="1053" y="414"/>
                    <a:pt x="1060" y="456"/>
                    <a:pt x="1054" y="501"/>
                  </a:cubicBezTo>
                  <a:cubicBezTo>
                    <a:pt x="1034" y="625"/>
                    <a:pt x="900" y="728"/>
                    <a:pt x="821" y="778"/>
                  </a:cubicBezTo>
                  <a:cubicBezTo>
                    <a:pt x="786" y="800"/>
                    <a:pt x="739" y="828"/>
                    <a:pt x="689" y="843"/>
                  </a:cubicBezTo>
                  <a:cubicBezTo>
                    <a:pt x="666" y="849"/>
                    <a:pt x="643" y="853"/>
                    <a:pt x="621" y="856"/>
                  </a:cubicBezTo>
                  <a:cubicBezTo>
                    <a:pt x="612" y="858"/>
                    <a:pt x="602" y="859"/>
                    <a:pt x="593" y="861"/>
                  </a:cubicBezTo>
                  <a:cubicBezTo>
                    <a:pt x="545" y="869"/>
                    <a:pt x="499" y="886"/>
                    <a:pt x="455" y="902"/>
                  </a:cubicBezTo>
                  <a:cubicBezTo>
                    <a:pt x="397" y="923"/>
                    <a:pt x="342" y="943"/>
                    <a:pt x="287" y="943"/>
                  </a:cubicBezTo>
                  <a:cubicBezTo>
                    <a:pt x="275" y="943"/>
                    <a:pt x="262" y="942"/>
                    <a:pt x="249" y="940"/>
                  </a:cubicBezTo>
                  <a:moveTo>
                    <a:pt x="570" y="102"/>
                  </a:moveTo>
                  <a:cubicBezTo>
                    <a:pt x="528" y="129"/>
                    <a:pt x="492" y="148"/>
                    <a:pt x="459" y="164"/>
                  </a:cubicBezTo>
                  <a:cubicBezTo>
                    <a:pt x="414" y="185"/>
                    <a:pt x="373" y="197"/>
                    <a:pt x="335" y="201"/>
                  </a:cubicBezTo>
                  <a:cubicBezTo>
                    <a:pt x="317" y="203"/>
                    <a:pt x="300" y="203"/>
                    <a:pt x="283" y="203"/>
                  </a:cubicBezTo>
                  <a:cubicBezTo>
                    <a:pt x="269" y="203"/>
                    <a:pt x="256" y="203"/>
                    <a:pt x="242" y="204"/>
                  </a:cubicBezTo>
                  <a:cubicBezTo>
                    <a:pt x="219" y="205"/>
                    <a:pt x="200" y="211"/>
                    <a:pt x="183" y="221"/>
                  </a:cubicBezTo>
                  <a:cubicBezTo>
                    <a:pt x="140" y="245"/>
                    <a:pt x="120" y="291"/>
                    <a:pt x="112" y="316"/>
                  </a:cubicBezTo>
                  <a:cubicBezTo>
                    <a:pt x="109" y="323"/>
                    <a:pt x="107" y="330"/>
                    <a:pt x="106" y="337"/>
                  </a:cubicBezTo>
                  <a:cubicBezTo>
                    <a:pt x="102" y="352"/>
                    <a:pt x="100" y="367"/>
                    <a:pt x="98" y="381"/>
                  </a:cubicBezTo>
                  <a:cubicBezTo>
                    <a:pt x="94" y="410"/>
                    <a:pt x="89" y="440"/>
                    <a:pt x="76" y="469"/>
                  </a:cubicBezTo>
                  <a:cubicBezTo>
                    <a:pt x="69" y="484"/>
                    <a:pt x="60" y="498"/>
                    <a:pt x="51" y="512"/>
                  </a:cubicBezTo>
                  <a:cubicBezTo>
                    <a:pt x="43" y="525"/>
                    <a:pt x="34" y="539"/>
                    <a:pt x="27" y="554"/>
                  </a:cubicBezTo>
                  <a:cubicBezTo>
                    <a:pt x="8" y="595"/>
                    <a:pt x="7" y="638"/>
                    <a:pt x="24" y="686"/>
                  </a:cubicBezTo>
                  <a:cubicBezTo>
                    <a:pt x="34" y="716"/>
                    <a:pt x="51" y="744"/>
                    <a:pt x="65" y="768"/>
                  </a:cubicBezTo>
                  <a:cubicBezTo>
                    <a:pt x="94" y="814"/>
                    <a:pt x="130" y="873"/>
                    <a:pt x="186" y="908"/>
                  </a:cubicBezTo>
                  <a:cubicBezTo>
                    <a:pt x="207" y="921"/>
                    <a:pt x="228" y="929"/>
                    <a:pt x="251" y="933"/>
                  </a:cubicBezTo>
                  <a:cubicBezTo>
                    <a:pt x="316" y="945"/>
                    <a:pt x="382" y="921"/>
                    <a:pt x="453" y="896"/>
                  </a:cubicBezTo>
                  <a:cubicBezTo>
                    <a:pt x="497" y="879"/>
                    <a:pt x="543" y="863"/>
                    <a:pt x="592" y="854"/>
                  </a:cubicBezTo>
                  <a:cubicBezTo>
                    <a:pt x="601" y="852"/>
                    <a:pt x="611" y="851"/>
                    <a:pt x="620" y="849"/>
                  </a:cubicBezTo>
                  <a:cubicBezTo>
                    <a:pt x="642" y="846"/>
                    <a:pt x="665" y="842"/>
                    <a:pt x="687" y="836"/>
                  </a:cubicBezTo>
                  <a:cubicBezTo>
                    <a:pt x="736" y="822"/>
                    <a:pt x="782" y="794"/>
                    <a:pt x="817" y="772"/>
                  </a:cubicBezTo>
                  <a:cubicBezTo>
                    <a:pt x="895" y="722"/>
                    <a:pt x="1028" y="621"/>
                    <a:pt x="1047" y="499"/>
                  </a:cubicBezTo>
                  <a:cubicBezTo>
                    <a:pt x="1053" y="457"/>
                    <a:pt x="1046" y="415"/>
                    <a:pt x="1023" y="365"/>
                  </a:cubicBezTo>
                  <a:cubicBezTo>
                    <a:pt x="1014" y="345"/>
                    <a:pt x="1003" y="324"/>
                    <a:pt x="992" y="304"/>
                  </a:cubicBezTo>
                  <a:cubicBezTo>
                    <a:pt x="981" y="283"/>
                    <a:pt x="969" y="262"/>
                    <a:pt x="959" y="240"/>
                  </a:cubicBezTo>
                  <a:cubicBezTo>
                    <a:pt x="956" y="233"/>
                    <a:pt x="953" y="227"/>
                    <a:pt x="951" y="220"/>
                  </a:cubicBezTo>
                  <a:cubicBezTo>
                    <a:pt x="945" y="204"/>
                    <a:pt x="939" y="187"/>
                    <a:pt x="934" y="171"/>
                  </a:cubicBezTo>
                  <a:cubicBezTo>
                    <a:pt x="925" y="143"/>
                    <a:pt x="916" y="113"/>
                    <a:pt x="902" y="88"/>
                  </a:cubicBezTo>
                  <a:cubicBezTo>
                    <a:pt x="884" y="57"/>
                    <a:pt x="852" y="19"/>
                    <a:pt x="797" y="14"/>
                  </a:cubicBezTo>
                  <a:cubicBezTo>
                    <a:pt x="792" y="13"/>
                    <a:pt x="788" y="13"/>
                    <a:pt x="783" y="13"/>
                  </a:cubicBezTo>
                  <a:cubicBezTo>
                    <a:pt x="717" y="13"/>
                    <a:pt x="644" y="55"/>
                    <a:pt x="570"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6" name="Freeform 13">
              <a:extLst>
                <a:ext uri="{FF2B5EF4-FFF2-40B4-BE49-F238E27FC236}">
                  <a16:creationId xmlns:a16="http://schemas.microsoft.com/office/drawing/2014/main" id="{98F77CA2-98AB-417F-86A7-AC7CCF44D0FE}"/>
                </a:ext>
              </a:extLst>
            </p:cNvPr>
            <p:cNvSpPr>
              <a:spLocks noEditPoints="1"/>
            </p:cNvSpPr>
            <p:nvPr/>
          </p:nvSpPr>
          <p:spPr bwMode="auto">
            <a:xfrm>
              <a:off x="5570" y="1828"/>
              <a:ext cx="883" cy="784"/>
            </a:xfrm>
            <a:custGeom>
              <a:avLst/>
              <a:gdLst>
                <a:gd name="T0" fmla="*/ 205 w 1193"/>
                <a:gd name="T1" fmla="*/ 1017 h 1060"/>
                <a:gd name="T2" fmla="*/ 20 w 1193"/>
                <a:gd name="T3" fmla="*/ 763 h 1060"/>
                <a:gd name="T4" fmla="*/ 51 w 1193"/>
                <a:gd name="T5" fmla="*/ 561 h 1060"/>
                <a:gd name="T6" fmla="*/ 104 w 1193"/>
                <a:gd name="T7" fmla="*/ 416 h 1060"/>
                <a:gd name="T8" fmla="*/ 121 w 1193"/>
                <a:gd name="T9" fmla="*/ 342 h 1060"/>
                <a:gd name="T10" fmla="*/ 274 w 1193"/>
                <a:gd name="T11" fmla="*/ 215 h 1060"/>
                <a:gd name="T12" fmla="*/ 380 w 1193"/>
                <a:gd name="T13" fmla="*/ 214 h 1060"/>
                <a:gd name="T14" fmla="*/ 642 w 1193"/>
                <a:gd name="T15" fmla="*/ 101 h 1060"/>
                <a:gd name="T16" fmla="*/ 901 w 1193"/>
                <a:gd name="T17" fmla="*/ 0 h 1060"/>
                <a:gd name="T18" fmla="*/ 1059 w 1193"/>
                <a:gd name="T19" fmla="*/ 181 h 1060"/>
                <a:gd name="T20" fmla="*/ 1087 w 1193"/>
                <a:gd name="T21" fmla="*/ 258 h 1060"/>
                <a:gd name="T22" fmla="*/ 1159 w 1193"/>
                <a:gd name="T23" fmla="*/ 399 h 1060"/>
                <a:gd name="T24" fmla="*/ 1093 w 1193"/>
                <a:gd name="T25" fmla="*/ 724 h 1060"/>
                <a:gd name="T26" fmla="*/ 777 w 1193"/>
                <a:gd name="T27" fmla="*/ 936 h 1060"/>
                <a:gd name="T28" fmla="*/ 670 w 1193"/>
                <a:gd name="T29" fmla="*/ 956 h 1060"/>
                <a:gd name="T30" fmla="*/ 323 w 1193"/>
                <a:gd name="T31" fmla="*/ 1050 h 1060"/>
                <a:gd name="T32" fmla="*/ 643 w 1193"/>
                <a:gd name="T33" fmla="*/ 102 h 1060"/>
                <a:gd name="T34" fmla="*/ 380 w 1193"/>
                <a:gd name="T35" fmla="*/ 215 h 1060"/>
                <a:gd name="T36" fmla="*/ 274 w 1193"/>
                <a:gd name="T37" fmla="*/ 216 h 1060"/>
                <a:gd name="T38" fmla="*/ 122 w 1193"/>
                <a:gd name="T39" fmla="*/ 342 h 1060"/>
                <a:gd name="T40" fmla="*/ 105 w 1193"/>
                <a:gd name="T41" fmla="*/ 417 h 1060"/>
                <a:gd name="T42" fmla="*/ 52 w 1193"/>
                <a:gd name="T43" fmla="*/ 561 h 1060"/>
                <a:gd name="T44" fmla="*/ 20 w 1193"/>
                <a:gd name="T45" fmla="*/ 763 h 1060"/>
                <a:gd name="T46" fmla="*/ 206 w 1193"/>
                <a:gd name="T47" fmla="*/ 1016 h 1060"/>
                <a:gd name="T48" fmla="*/ 511 w 1193"/>
                <a:gd name="T49" fmla="*/ 1003 h 1060"/>
                <a:gd name="T50" fmla="*/ 701 w 1193"/>
                <a:gd name="T51" fmla="*/ 950 h 1060"/>
                <a:gd name="T52" fmla="*/ 923 w 1193"/>
                <a:gd name="T53" fmla="*/ 863 h 1060"/>
                <a:gd name="T54" fmla="*/ 1184 w 1193"/>
                <a:gd name="T55" fmla="*/ 552 h 1060"/>
                <a:gd name="T56" fmla="*/ 1122 w 1193"/>
                <a:gd name="T57" fmla="*/ 330 h 1060"/>
                <a:gd name="T58" fmla="*/ 1077 w 1193"/>
                <a:gd name="T59" fmla="*/ 237 h 1060"/>
                <a:gd name="T60" fmla="*/ 1022 w 1193"/>
                <a:gd name="T61" fmla="*/ 88 h 1060"/>
                <a:gd name="T62" fmla="*/ 885 w 1193"/>
                <a:gd name="T6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3" h="1060">
                  <a:moveTo>
                    <a:pt x="281" y="1047"/>
                  </a:moveTo>
                  <a:cubicBezTo>
                    <a:pt x="254" y="1042"/>
                    <a:pt x="230" y="1032"/>
                    <a:pt x="205" y="1017"/>
                  </a:cubicBezTo>
                  <a:cubicBezTo>
                    <a:pt x="141" y="977"/>
                    <a:pt x="102" y="913"/>
                    <a:pt x="67" y="856"/>
                  </a:cubicBezTo>
                  <a:cubicBezTo>
                    <a:pt x="50" y="829"/>
                    <a:pt x="32" y="797"/>
                    <a:pt x="20" y="763"/>
                  </a:cubicBezTo>
                  <a:cubicBezTo>
                    <a:pt x="0" y="707"/>
                    <a:pt x="1" y="657"/>
                    <a:pt x="23" y="609"/>
                  </a:cubicBezTo>
                  <a:cubicBezTo>
                    <a:pt x="31" y="593"/>
                    <a:pt x="41" y="576"/>
                    <a:pt x="51" y="561"/>
                  </a:cubicBezTo>
                  <a:cubicBezTo>
                    <a:pt x="61" y="545"/>
                    <a:pt x="72" y="529"/>
                    <a:pt x="79" y="513"/>
                  </a:cubicBezTo>
                  <a:cubicBezTo>
                    <a:pt x="94" y="481"/>
                    <a:pt x="99" y="448"/>
                    <a:pt x="104" y="416"/>
                  </a:cubicBezTo>
                  <a:cubicBezTo>
                    <a:pt x="107" y="400"/>
                    <a:pt x="110" y="382"/>
                    <a:pt x="114" y="366"/>
                  </a:cubicBezTo>
                  <a:cubicBezTo>
                    <a:pt x="116" y="358"/>
                    <a:pt x="118" y="350"/>
                    <a:pt x="121" y="342"/>
                  </a:cubicBezTo>
                  <a:cubicBezTo>
                    <a:pt x="131" y="313"/>
                    <a:pt x="155" y="261"/>
                    <a:pt x="204" y="234"/>
                  </a:cubicBezTo>
                  <a:cubicBezTo>
                    <a:pt x="225" y="222"/>
                    <a:pt x="247" y="216"/>
                    <a:pt x="274" y="215"/>
                  </a:cubicBezTo>
                  <a:cubicBezTo>
                    <a:pt x="290" y="214"/>
                    <a:pt x="304" y="215"/>
                    <a:pt x="320" y="215"/>
                  </a:cubicBezTo>
                  <a:cubicBezTo>
                    <a:pt x="339" y="216"/>
                    <a:pt x="359" y="216"/>
                    <a:pt x="380" y="214"/>
                  </a:cubicBezTo>
                  <a:cubicBezTo>
                    <a:pt x="422" y="211"/>
                    <a:pt x="468" y="197"/>
                    <a:pt x="518" y="173"/>
                  </a:cubicBezTo>
                  <a:cubicBezTo>
                    <a:pt x="565" y="150"/>
                    <a:pt x="612" y="121"/>
                    <a:pt x="642" y="101"/>
                  </a:cubicBezTo>
                  <a:cubicBezTo>
                    <a:pt x="723" y="50"/>
                    <a:pt x="807" y="0"/>
                    <a:pt x="885" y="0"/>
                  </a:cubicBezTo>
                  <a:cubicBezTo>
                    <a:pt x="890" y="0"/>
                    <a:pt x="896" y="0"/>
                    <a:pt x="901" y="0"/>
                  </a:cubicBezTo>
                  <a:cubicBezTo>
                    <a:pt x="965" y="7"/>
                    <a:pt x="1003" y="51"/>
                    <a:pt x="1023" y="88"/>
                  </a:cubicBezTo>
                  <a:cubicBezTo>
                    <a:pt x="1039" y="116"/>
                    <a:pt x="1049" y="149"/>
                    <a:pt x="1059" y="181"/>
                  </a:cubicBezTo>
                  <a:cubicBezTo>
                    <a:pt x="1064" y="199"/>
                    <a:pt x="1070" y="218"/>
                    <a:pt x="1077" y="236"/>
                  </a:cubicBezTo>
                  <a:cubicBezTo>
                    <a:pt x="1080" y="244"/>
                    <a:pt x="1083" y="251"/>
                    <a:pt x="1087" y="258"/>
                  </a:cubicBezTo>
                  <a:cubicBezTo>
                    <a:pt x="1097" y="283"/>
                    <a:pt x="1110" y="307"/>
                    <a:pt x="1123" y="330"/>
                  </a:cubicBezTo>
                  <a:cubicBezTo>
                    <a:pt x="1135" y="352"/>
                    <a:pt x="1148" y="375"/>
                    <a:pt x="1159" y="399"/>
                  </a:cubicBezTo>
                  <a:cubicBezTo>
                    <a:pt x="1184" y="456"/>
                    <a:pt x="1193" y="503"/>
                    <a:pt x="1185" y="552"/>
                  </a:cubicBezTo>
                  <a:cubicBezTo>
                    <a:pt x="1176" y="608"/>
                    <a:pt x="1145" y="666"/>
                    <a:pt x="1093" y="724"/>
                  </a:cubicBezTo>
                  <a:cubicBezTo>
                    <a:pt x="1050" y="772"/>
                    <a:pt x="992" y="819"/>
                    <a:pt x="923" y="864"/>
                  </a:cubicBezTo>
                  <a:cubicBezTo>
                    <a:pt x="884" y="889"/>
                    <a:pt x="832" y="920"/>
                    <a:pt x="777" y="936"/>
                  </a:cubicBezTo>
                  <a:cubicBezTo>
                    <a:pt x="752" y="943"/>
                    <a:pt x="726" y="947"/>
                    <a:pt x="702" y="951"/>
                  </a:cubicBezTo>
                  <a:cubicBezTo>
                    <a:pt x="691" y="953"/>
                    <a:pt x="680" y="954"/>
                    <a:pt x="670" y="956"/>
                  </a:cubicBezTo>
                  <a:cubicBezTo>
                    <a:pt x="615" y="966"/>
                    <a:pt x="562" y="985"/>
                    <a:pt x="512" y="1004"/>
                  </a:cubicBezTo>
                  <a:cubicBezTo>
                    <a:pt x="446" y="1028"/>
                    <a:pt x="384" y="1050"/>
                    <a:pt x="323" y="1050"/>
                  </a:cubicBezTo>
                  <a:cubicBezTo>
                    <a:pt x="308" y="1050"/>
                    <a:pt x="295" y="1049"/>
                    <a:pt x="281" y="1047"/>
                  </a:cubicBezTo>
                  <a:moveTo>
                    <a:pt x="643" y="102"/>
                  </a:moveTo>
                  <a:cubicBezTo>
                    <a:pt x="612" y="122"/>
                    <a:pt x="566" y="150"/>
                    <a:pt x="518" y="173"/>
                  </a:cubicBezTo>
                  <a:cubicBezTo>
                    <a:pt x="468" y="197"/>
                    <a:pt x="422" y="211"/>
                    <a:pt x="380" y="215"/>
                  </a:cubicBezTo>
                  <a:cubicBezTo>
                    <a:pt x="359" y="217"/>
                    <a:pt x="339" y="216"/>
                    <a:pt x="320" y="216"/>
                  </a:cubicBezTo>
                  <a:cubicBezTo>
                    <a:pt x="304" y="215"/>
                    <a:pt x="290" y="215"/>
                    <a:pt x="274" y="216"/>
                  </a:cubicBezTo>
                  <a:cubicBezTo>
                    <a:pt x="247" y="217"/>
                    <a:pt x="225" y="223"/>
                    <a:pt x="205" y="234"/>
                  </a:cubicBezTo>
                  <a:cubicBezTo>
                    <a:pt x="156" y="261"/>
                    <a:pt x="132" y="314"/>
                    <a:pt x="122" y="342"/>
                  </a:cubicBezTo>
                  <a:cubicBezTo>
                    <a:pt x="119" y="350"/>
                    <a:pt x="117" y="358"/>
                    <a:pt x="115" y="366"/>
                  </a:cubicBezTo>
                  <a:cubicBezTo>
                    <a:pt x="111" y="383"/>
                    <a:pt x="108" y="400"/>
                    <a:pt x="105" y="417"/>
                  </a:cubicBezTo>
                  <a:cubicBezTo>
                    <a:pt x="100" y="448"/>
                    <a:pt x="95" y="481"/>
                    <a:pt x="80" y="513"/>
                  </a:cubicBezTo>
                  <a:cubicBezTo>
                    <a:pt x="72" y="530"/>
                    <a:pt x="62" y="546"/>
                    <a:pt x="52" y="561"/>
                  </a:cubicBezTo>
                  <a:cubicBezTo>
                    <a:pt x="42" y="577"/>
                    <a:pt x="32" y="593"/>
                    <a:pt x="24" y="609"/>
                  </a:cubicBezTo>
                  <a:cubicBezTo>
                    <a:pt x="2" y="657"/>
                    <a:pt x="1" y="707"/>
                    <a:pt x="20" y="763"/>
                  </a:cubicBezTo>
                  <a:cubicBezTo>
                    <a:pt x="32" y="797"/>
                    <a:pt x="51" y="829"/>
                    <a:pt x="68" y="856"/>
                  </a:cubicBezTo>
                  <a:cubicBezTo>
                    <a:pt x="102" y="912"/>
                    <a:pt x="141" y="976"/>
                    <a:pt x="206" y="1016"/>
                  </a:cubicBezTo>
                  <a:cubicBezTo>
                    <a:pt x="230" y="1031"/>
                    <a:pt x="254" y="1041"/>
                    <a:pt x="281" y="1046"/>
                  </a:cubicBezTo>
                  <a:cubicBezTo>
                    <a:pt x="356" y="1060"/>
                    <a:pt x="431" y="1032"/>
                    <a:pt x="511" y="1003"/>
                  </a:cubicBezTo>
                  <a:cubicBezTo>
                    <a:pt x="562" y="985"/>
                    <a:pt x="614" y="965"/>
                    <a:pt x="670" y="956"/>
                  </a:cubicBezTo>
                  <a:cubicBezTo>
                    <a:pt x="680" y="954"/>
                    <a:pt x="691" y="952"/>
                    <a:pt x="701" y="950"/>
                  </a:cubicBezTo>
                  <a:cubicBezTo>
                    <a:pt x="726" y="947"/>
                    <a:pt x="751" y="943"/>
                    <a:pt x="776" y="935"/>
                  </a:cubicBezTo>
                  <a:cubicBezTo>
                    <a:pt x="831" y="920"/>
                    <a:pt x="884" y="888"/>
                    <a:pt x="923" y="863"/>
                  </a:cubicBezTo>
                  <a:cubicBezTo>
                    <a:pt x="992" y="819"/>
                    <a:pt x="1049" y="772"/>
                    <a:pt x="1093" y="723"/>
                  </a:cubicBezTo>
                  <a:cubicBezTo>
                    <a:pt x="1144" y="666"/>
                    <a:pt x="1175" y="608"/>
                    <a:pt x="1184" y="552"/>
                  </a:cubicBezTo>
                  <a:cubicBezTo>
                    <a:pt x="1192" y="503"/>
                    <a:pt x="1184" y="456"/>
                    <a:pt x="1158" y="399"/>
                  </a:cubicBezTo>
                  <a:cubicBezTo>
                    <a:pt x="1147" y="376"/>
                    <a:pt x="1135" y="352"/>
                    <a:pt x="1122" y="330"/>
                  </a:cubicBezTo>
                  <a:cubicBezTo>
                    <a:pt x="1110" y="307"/>
                    <a:pt x="1097" y="283"/>
                    <a:pt x="1086" y="259"/>
                  </a:cubicBezTo>
                  <a:cubicBezTo>
                    <a:pt x="1083" y="251"/>
                    <a:pt x="1080" y="244"/>
                    <a:pt x="1077" y="237"/>
                  </a:cubicBezTo>
                  <a:cubicBezTo>
                    <a:pt x="1070" y="218"/>
                    <a:pt x="1064" y="199"/>
                    <a:pt x="1058" y="181"/>
                  </a:cubicBezTo>
                  <a:cubicBezTo>
                    <a:pt x="1048" y="149"/>
                    <a:pt x="1038" y="117"/>
                    <a:pt x="1022" y="88"/>
                  </a:cubicBezTo>
                  <a:cubicBezTo>
                    <a:pt x="1002" y="52"/>
                    <a:pt x="965" y="8"/>
                    <a:pt x="901" y="1"/>
                  </a:cubicBezTo>
                  <a:cubicBezTo>
                    <a:pt x="896" y="1"/>
                    <a:pt x="890" y="0"/>
                    <a:pt x="885" y="0"/>
                  </a:cubicBezTo>
                  <a:cubicBezTo>
                    <a:pt x="807" y="0"/>
                    <a:pt x="723" y="50"/>
                    <a:pt x="643"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7" name="Freeform 14">
              <a:extLst>
                <a:ext uri="{FF2B5EF4-FFF2-40B4-BE49-F238E27FC236}">
                  <a16:creationId xmlns:a16="http://schemas.microsoft.com/office/drawing/2014/main" id="{6C01463E-045A-4AD5-8C2B-0F043ECA7348}"/>
                </a:ext>
              </a:extLst>
            </p:cNvPr>
            <p:cNvSpPr>
              <a:spLocks noEditPoints="1"/>
            </p:cNvSpPr>
            <p:nvPr/>
          </p:nvSpPr>
          <p:spPr bwMode="auto">
            <a:xfrm>
              <a:off x="5502" y="1798"/>
              <a:ext cx="985" cy="876"/>
            </a:xfrm>
            <a:custGeom>
              <a:avLst/>
              <a:gdLst>
                <a:gd name="T0" fmla="*/ 230 w 1331"/>
                <a:gd name="T1" fmla="*/ 1136 h 1184"/>
                <a:gd name="T2" fmla="*/ 22 w 1331"/>
                <a:gd name="T3" fmla="*/ 851 h 1184"/>
                <a:gd name="T4" fmla="*/ 58 w 1331"/>
                <a:gd name="T5" fmla="*/ 625 h 1184"/>
                <a:gd name="T6" fmla="*/ 118 w 1331"/>
                <a:gd name="T7" fmla="*/ 465 h 1184"/>
                <a:gd name="T8" fmla="*/ 137 w 1331"/>
                <a:gd name="T9" fmla="*/ 382 h 1184"/>
                <a:gd name="T10" fmla="*/ 310 w 1331"/>
                <a:gd name="T11" fmla="*/ 243 h 1184"/>
                <a:gd name="T12" fmla="*/ 428 w 1331"/>
                <a:gd name="T13" fmla="*/ 244 h 1184"/>
                <a:gd name="T14" fmla="*/ 719 w 1331"/>
                <a:gd name="T15" fmla="*/ 117 h 1184"/>
                <a:gd name="T16" fmla="*/ 1008 w 1331"/>
                <a:gd name="T17" fmla="*/ 4 h 1184"/>
                <a:gd name="T18" fmla="*/ 1182 w 1331"/>
                <a:gd name="T19" fmla="*/ 204 h 1184"/>
                <a:gd name="T20" fmla="*/ 1214 w 1331"/>
                <a:gd name="T21" fmla="*/ 291 h 1184"/>
                <a:gd name="T22" fmla="*/ 1293 w 1331"/>
                <a:gd name="T23" fmla="*/ 447 h 1184"/>
                <a:gd name="T24" fmla="*/ 1220 w 1331"/>
                <a:gd name="T25" fmla="*/ 809 h 1184"/>
                <a:gd name="T26" fmla="*/ 868 w 1331"/>
                <a:gd name="T27" fmla="*/ 1046 h 1184"/>
                <a:gd name="T28" fmla="*/ 750 w 1331"/>
                <a:gd name="T29" fmla="*/ 1068 h 1184"/>
                <a:gd name="T30" fmla="*/ 361 w 1331"/>
                <a:gd name="T31" fmla="*/ 1173 h 1184"/>
                <a:gd name="T32" fmla="*/ 863 w 1331"/>
                <a:gd name="T33" fmla="*/ 36 h 1184"/>
                <a:gd name="T34" fmla="*/ 582 w 1331"/>
                <a:gd name="T35" fmla="*/ 198 h 1184"/>
                <a:gd name="T36" fmla="*/ 360 w 1331"/>
                <a:gd name="T37" fmla="*/ 245 h 1184"/>
                <a:gd name="T38" fmla="*/ 232 w 1331"/>
                <a:gd name="T39" fmla="*/ 264 h 1184"/>
                <a:gd name="T40" fmla="*/ 130 w 1331"/>
                <a:gd name="T41" fmla="*/ 408 h 1184"/>
                <a:gd name="T42" fmla="*/ 90 w 1331"/>
                <a:gd name="T43" fmla="*/ 572 h 1184"/>
                <a:gd name="T44" fmla="*/ 27 w 1331"/>
                <a:gd name="T45" fmla="*/ 679 h 1184"/>
                <a:gd name="T46" fmla="*/ 76 w 1331"/>
                <a:gd name="T47" fmla="*/ 956 h 1184"/>
                <a:gd name="T48" fmla="*/ 314 w 1331"/>
                <a:gd name="T49" fmla="*/ 1168 h 1184"/>
                <a:gd name="T50" fmla="*/ 750 w 1331"/>
                <a:gd name="T51" fmla="*/ 1067 h 1184"/>
                <a:gd name="T52" fmla="*/ 868 w 1331"/>
                <a:gd name="T53" fmla="*/ 1045 h 1184"/>
                <a:gd name="T54" fmla="*/ 1219 w 1331"/>
                <a:gd name="T55" fmla="*/ 808 h 1184"/>
                <a:gd name="T56" fmla="*/ 1293 w 1331"/>
                <a:gd name="T57" fmla="*/ 447 h 1184"/>
                <a:gd name="T58" fmla="*/ 1213 w 1331"/>
                <a:gd name="T59" fmla="*/ 292 h 1184"/>
                <a:gd name="T60" fmla="*/ 1182 w 1331"/>
                <a:gd name="T61" fmla="*/ 205 h 1184"/>
                <a:gd name="T62" fmla="*/ 1008 w 1331"/>
                <a:gd name="T63" fmla="*/ 5 h 1184"/>
                <a:gd name="T64" fmla="*/ 863 w 1331"/>
                <a:gd name="T65" fmla="*/ 36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1" h="1184">
                  <a:moveTo>
                    <a:pt x="314" y="1169"/>
                  </a:moveTo>
                  <a:cubicBezTo>
                    <a:pt x="285" y="1164"/>
                    <a:pt x="257" y="1153"/>
                    <a:pt x="230" y="1136"/>
                  </a:cubicBezTo>
                  <a:cubicBezTo>
                    <a:pt x="158" y="1091"/>
                    <a:pt x="114" y="1019"/>
                    <a:pt x="75" y="956"/>
                  </a:cubicBezTo>
                  <a:cubicBezTo>
                    <a:pt x="56" y="926"/>
                    <a:pt x="36" y="889"/>
                    <a:pt x="22" y="851"/>
                  </a:cubicBezTo>
                  <a:cubicBezTo>
                    <a:pt x="0" y="789"/>
                    <a:pt x="1" y="733"/>
                    <a:pt x="26" y="679"/>
                  </a:cubicBezTo>
                  <a:cubicBezTo>
                    <a:pt x="35" y="661"/>
                    <a:pt x="47" y="642"/>
                    <a:pt x="58" y="625"/>
                  </a:cubicBezTo>
                  <a:cubicBezTo>
                    <a:pt x="69" y="607"/>
                    <a:pt x="80" y="590"/>
                    <a:pt x="89" y="571"/>
                  </a:cubicBezTo>
                  <a:cubicBezTo>
                    <a:pt x="106" y="536"/>
                    <a:pt x="112" y="500"/>
                    <a:pt x="118" y="465"/>
                  </a:cubicBezTo>
                  <a:cubicBezTo>
                    <a:pt x="121" y="446"/>
                    <a:pt x="124" y="427"/>
                    <a:pt x="129" y="408"/>
                  </a:cubicBezTo>
                  <a:cubicBezTo>
                    <a:pt x="131" y="399"/>
                    <a:pt x="134" y="391"/>
                    <a:pt x="137" y="382"/>
                  </a:cubicBezTo>
                  <a:cubicBezTo>
                    <a:pt x="148" y="350"/>
                    <a:pt x="175" y="293"/>
                    <a:pt x="231" y="263"/>
                  </a:cubicBezTo>
                  <a:cubicBezTo>
                    <a:pt x="255" y="251"/>
                    <a:pt x="280" y="244"/>
                    <a:pt x="310" y="243"/>
                  </a:cubicBezTo>
                  <a:cubicBezTo>
                    <a:pt x="327" y="243"/>
                    <a:pt x="343" y="243"/>
                    <a:pt x="360" y="244"/>
                  </a:cubicBezTo>
                  <a:cubicBezTo>
                    <a:pt x="382" y="245"/>
                    <a:pt x="405" y="246"/>
                    <a:pt x="428" y="244"/>
                  </a:cubicBezTo>
                  <a:cubicBezTo>
                    <a:pt x="475" y="241"/>
                    <a:pt x="525" y="225"/>
                    <a:pt x="581" y="198"/>
                  </a:cubicBezTo>
                  <a:cubicBezTo>
                    <a:pt x="632" y="173"/>
                    <a:pt x="682" y="141"/>
                    <a:pt x="719" y="117"/>
                  </a:cubicBezTo>
                  <a:cubicBezTo>
                    <a:pt x="765" y="87"/>
                    <a:pt x="814" y="57"/>
                    <a:pt x="863" y="35"/>
                  </a:cubicBezTo>
                  <a:cubicBezTo>
                    <a:pt x="919" y="10"/>
                    <a:pt x="966" y="0"/>
                    <a:pt x="1008" y="4"/>
                  </a:cubicBezTo>
                  <a:cubicBezTo>
                    <a:pt x="1080" y="11"/>
                    <a:pt x="1121" y="61"/>
                    <a:pt x="1143" y="102"/>
                  </a:cubicBezTo>
                  <a:cubicBezTo>
                    <a:pt x="1161" y="134"/>
                    <a:pt x="1172" y="170"/>
                    <a:pt x="1182" y="204"/>
                  </a:cubicBezTo>
                  <a:cubicBezTo>
                    <a:pt x="1189" y="225"/>
                    <a:pt x="1196" y="247"/>
                    <a:pt x="1204" y="267"/>
                  </a:cubicBezTo>
                  <a:cubicBezTo>
                    <a:pt x="1207" y="275"/>
                    <a:pt x="1210" y="283"/>
                    <a:pt x="1214" y="291"/>
                  </a:cubicBezTo>
                  <a:cubicBezTo>
                    <a:pt x="1226" y="318"/>
                    <a:pt x="1240" y="344"/>
                    <a:pt x="1254" y="370"/>
                  </a:cubicBezTo>
                  <a:cubicBezTo>
                    <a:pt x="1267" y="395"/>
                    <a:pt x="1282" y="421"/>
                    <a:pt x="1293" y="447"/>
                  </a:cubicBezTo>
                  <a:cubicBezTo>
                    <a:pt x="1322" y="510"/>
                    <a:pt x="1331" y="562"/>
                    <a:pt x="1322" y="617"/>
                  </a:cubicBezTo>
                  <a:cubicBezTo>
                    <a:pt x="1312" y="679"/>
                    <a:pt x="1278" y="744"/>
                    <a:pt x="1220" y="809"/>
                  </a:cubicBezTo>
                  <a:cubicBezTo>
                    <a:pt x="1171" y="863"/>
                    <a:pt x="1107" y="916"/>
                    <a:pt x="1030" y="965"/>
                  </a:cubicBezTo>
                  <a:cubicBezTo>
                    <a:pt x="987" y="994"/>
                    <a:pt x="929" y="1029"/>
                    <a:pt x="868" y="1046"/>
                  </a:cubicBezTo>
                  <a:cubicBezTo>
                    <a:pt x="841" y="1054"/>
                    <a:pt x="813" y="1058"/>
                    <a:pt x="786" y="1062"/>
                  </a:cubicBezTo>
                  <a:cubicBezTo>
                    <a:pt x="774" y="1064"/>
                    <a:pt x="762" y="1066"/>
                    <a:pt x="750" y="1068"/>
                  </a:cubicBezTo>
                  <a:cubicBezTo>
                    <a:pt x="688" y="1079"/>
                    <a:pt x="629" y="1100"/>
                    <a:pt x="572" y="1121"/>
                  </a:cubicBezTo>
                  <a:cubicBezTo>
                    <a:pt x="499" y="1148"/>
                    <a:pt x="430" y="1173"/>
                    <a:pt x="361" y="1173"/>
                  </a:cubicBezTo>
                  <a:cubicBezTo>
                    <a:pt x="345" y="1173"/>
                    <a:pt x="330" y="1172"/>
                    <a:pt x="314" y="1169"/>
                  </a:cubicBezTo>
                  <a:moveTo>
                    <a:pt x="863" y="36"/>
                  </a:moveTo>
                  <a:cubicBezTo>
                    <a:pt x="814" y="57"/>
                    <a:pt x="765" y="88"/>
                    <a:pt x="720" y="118"/>
                  </a:cubicBezTo>
                  <a:cubicBezTo>
                    <a:pt x="682" y="142"/>
                    <a:pt x="632" y="173"/>
                    <a:pt x="582" y="198"/>
                  </a:cubicBezTo>
                  <a:cubicBezTo>
                    <a:pt x="525" y="226"/>
                    <a:pt x="475" y="241"/>
                    <a:pt x="428" y="245"/>
                  </a:cubicBezTo>
                  <a:cubicBezTo>
                    <a:pt x="405" y="247"/>
                    <a:pt x="382" y="246"/>
                    <a:pt x="360" y="245"/>
                  </a:cubicBezTo>
                  <a:cubicBezTo>
                    <a:pt x="343" y="244"/>
                    <a:pt x="327" y="243"/>
                    <a:pt x="310" y="244"/>
                  </a:cubicBezTo>
                  <a:cubicBezTo>
                    <a:pt x="280" y="245"/>
                    <a:pt x="255" y="251"/>
                    <a:pt x="232" y="264"/>
                  </a:cubicBezTo>
                  <a:cubicBezTo>
                    <a:pt x="176" y="293"/>
                    <a:pt x="149" y="351"/>
                    <a:pt x="138" y="382"/>
                  </a:cubicBezTo>
                  <a:cubicBezTo>
                    <a:pt x="135" y="391"/>
                    <a:pt x="132" y="400"/>
                    <a:pt x="130" y="408"/>
                  </a:cubicBezTo>
                  <a:cubicBezTo>
                    <a:pt x="125" y="427"/>
                    <a:pt x="122" y="447"/>
                    <a:pt x="118" y="465"/>
                  </a:cubicBezTo>
                  <a:cubicBezTo>
                    <a:pt x="112" y="500"/>
                    <a:pt x="106" y="537"/>
                    <a:pt x="90" y="572"/>
                  </a:cubicBezTo>
                  <a:cubicBezTo>
                    <a:pt x="81" y="590"/>
                    <a:pt x="70" y="608"/>
                    <a:pt x="59" y="625"/>
                  </a:cubicBezTo>
                  <a:cubicBezTo>
                    <a:pt x="47" y="643"/>
                    <a:pt x="36" y="661"/>
                    <a:pt x="27" y="679"/>
                  </a:cubicBezTo>
                  <a:cubicBezTo>
                    <a:pt x="2" y="733"/>
                    <a:pt x="1" y="789"/>
                    <a:pt x="23" y="851"/>
                  </a:cubicBezTo>
                  <a:cubicBezTo>
                    <a:pt x="36" y="889"/>
                    <a:pt x="57" y="925"/>
                    <a:pt x="76" y="956"/>
                  </a:cubicBezTo>
                  <a:cubicBezTo>
                    <a:pt x="115" y="1019"/>
                    <a:pt x="158" y="1091"/>
                    <a:pt x="230" y="1135"/>
                  </a:cubicBezTo>
                  <a:cubicBezTo>
                    <a:pt x="257" y="1152"/>
                    <a:pt x="285" y="1163"/>
                    <a:pt x="314" y="1168"/>
                  </a:cubicBezTo>
                  <a:cubicBezTo>
                    <a:pt x="398" y="1184"/>
                    <a:pt x="483" y="1153"/>
                    <a:pt x="572" y="1121"/>
                  </a:cubicBezTo>
                  <a:cubicBezTo>
                    <a:pt x="629" y="1100"/>
                    <a:pt x="688" y="1078"/>
                    <a:pt x="750" y="1067"/>
                  </a:cubicBezTo>
                  <a:cubicBezTo>
                    <a:pt x="762" y="1065"/>
                    <a:pt x="774" y="1063"/>
                    <a:pt x="786" y="1061"/>
                  </a:cubicBezTo>
                  <a:cubicBezTo>
                    <a:pt x="813" y="1057"/>
                    <a:pt x="840" y="1053"/>
                    <a:pt x="868" y="1045"/>
                  </a:cubicBezTo>
                  <a:cubicBezTo>
                    <a:pt x="928" y="1028"/>
                    <a:pt x="986" y="993"/>
                    <a:pt x="1030" y="965"/>
                  </a:cubicBezTo>
                  <a:cubicBezTo>
                    <a:pt x="1107" y="915"/>
                    <a:pt x="1171" y="862"/>
                    <a:pt x="1219" y="808"/>
                  </a:cubicBezTo>
                  <a:cubicBezTo>
                    <a:pt x="1277" y="744"/>
                    <a:pt x="1312" y="679"/>
                    <a:pt x="1321" y="616"/>
                  </a:cubicBezTo>
                  <a:cubicBezTo>
                    <a:pt x="1330" y="562"/>
                    <a:pt x="1321" y="510"/>
                    <a:pt x="1293" y="447"/>
                  </a:cubicBezTo>
                  <a:cubicBezTo>
                    <a:pt x="1281" y="421"/>
                    <a:pt x="1267" y="395"/>
                    <a:pt x="1253" y="370"/>
                  </a:cubicBezTo>
                  <a:cubicBezTo>
                    <a:pt x="1239" y="345"/>
                    <a:pt x="1225" y="318"/>
                    <a:pt x="1213" y="292"/>
                  </a:cubicBezTo>
                  <a:cubicBezTo>
                    <a:pt x="1209" y="283"/>
                    <a:pt x="1206" y="275"/>
                    <a:pt x="1203" y="267"/>
                  </a:cubicBezTo>
                  <a:cubicBezTo>
                    <a:pt x="1195" y="247"/>
                    <a:pt x="1188" y="225"/>
                    <a:pt x="1182" y="205"/>
                  </a:cubicBezTo>
                  <a:cubicBezTo>
                    <a:pt x="1171" y="170"/>
                    <a:pt x="1160" y="134"/>
                    <a:pt x="1143" y="102"/>
                  </a:cubicBezTo>
                  <a:cubicBezTo>
                    <a:pt x="1121" y="62"/>
                    <a:pt x="1079" y="12"/>
                    <a:pt x="1008" y="5"/>
                  </a:cubicBezTo>
                  <a:cubicBezTo>
                    <a:pt x="1002" y="4"/>
                    <a:pt x="996" y="4"/>
                    <a:pt x="989" y="4"/>
                  </a:cubicBezTo>
                  <a:cubicBezTo>
                    <a:pt x="952" y="4"/>
                    <a:pt x="910" y="14"/>
                    <a:pt x="863" y="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8" name="Freeform 15">
              <a:extLst>
                <a:ext uri="{FF2B5EF4-FFF2-40B4-BE49-F238E27FC236}">
                  <a16:creationId xmlns:a16="http://schemas.microsoft.com/office/drawing/2014/main" id="{3527D2B5-299C-4884-9219-EC5DED314757}"/>
                </a:ext>
              </a:extLst>
            </p:cNvPr>
            <p:cNvSpPr>
              <a:spLocks noEditPoints="1"/>
            </p:cNvSpPr>
            <p:nvPr/>
          </p:nvSpPr>
          <p:spPr bwMode="auto">
            <a:xfrm>
              <a:off x="5434" y="1765"/>
              <a:ext cx="1087" cy="971"/>
            </a:xfrm>
            <a:custGeom>
              <a:avLst/>
              <a:gdLst>
                <a:gd name="T0" fmla="*/ 255 w 1469"/>
                <a:gd name="T1" fmla="*/ 1258 h 1312"/>
                <a:gd name="T2" fmla="*/ 25 w 1469"/>
                <a:gd name="T3" fmla="*/ 943 h 1312"/>
                <a:gd name="T4" fmla="*/ 64 w 1469"/>
                <a:gd name="T5" fmla="*/ 692 h 1312"/>
                <a:gd name="T6" fmla="*/ 131 w 1469"/>
                <a:gd name="T7" fmla="*/ 517 h 1312"/>
                <a:gd name="T8" fmla="*/ 153 w 1469"/>
                <a:gd name="T9" fmla="*/ 425 h 1312"/>
                <a:gd name="T10" fmla="*/ 346 w 1469"/>
                <a:gd name="T11" fmla="*/ 274 h 1312"/>
                <a:gd name="T12" fmla="*/ 477 w 1469"/>
                <a:gd name="T13" fmla="*/ 277 h 1312"/>
                <a:gd name="T14" fmla="*/ 797 w 1469"/>
                <a:gd name="T15" fmla="*/ 135 h 1312"/>
                <a:gd name="T16" fmla="*/ 1264 w 1469"/>
                <a:gd name="T17" fmla="*/ 120 h 1312"/>
                <a:gd name="T18" fmla="*/ 1330 w 1469"/>
                <a:gd name="T19" fmla="*/ 301 h 1312"/>
                <a:gd name="T20" fmla="*/ 1385 w 1469"/>
                <a:gd name="T21" fmla="*/ 413 h 1312"/>
                <a:gd name="T22" fmla="*/ 1460 w 1469"/>
                <a:gd name="T23" fmla="*/ 684 h 1312"/>
                <a:gd name="T24" fmla="*/ 1138 w 1469"/>
                <a:gd name="T25" fmla="*/ 1070 h 1312"/>
                <a:gd name="T26" fmla="*/ 870 w 1469"/>
                <a:gd name="T27" fmla="*/ 1176 h 1312"/>
                <a:gd name="T28" fmla="*/ 633 w 1469"/>
                <a:gd name="T29" fmla="*/ 1242 h 1312"/>
                <a:gd name="T30" fmla="*/ 348 w 1469"/>
                <a:gd name="T31" fmla="*/ 1295 h 1312"/>
                <a:gd name="T32" fmla="*/ 645 w 1469"/>
                <a:gd name="T33" fmla="*/ 226 h 1312"/>
                <a:gd name="T34" fmla="*/ 401 w 1469"/>
                <a:gd name="T35" fmla="*/ 277 h 1312"/>
                <a:gd name="T36" fmla="*/ 258 w 1469"/>
                <a:gd name="T37" fmla="*/ 296 h 1312"/>
                <a:gd name="T38" fmla="*/ 145 w 1469"/>
                <a:gd name="T39" fmla="*/ 454 h 1312"/>
                <a:gd name="T40" fmla="*/ 100 w 1469"/>
                <a:gd name="T41" fmla="*/ 633 h 1312"/>
                <a:gd name="T42" fmla="*/ 30 w 1469"/>
                <a:gd name="T43" fmla="*/ 752 h 1312"/>
                <a:gd name="T44" fmla="*/ 84 w 1469"/>
                <a:gd name="T45" fmla="*/ 1058 h 1312"/>
                <a:gd name="T46" fmla="*/ 348 w 1469"/>
                <a:gd name="T47" fmla="*/ 1294 h 1312"/>
                <a:gd name="T48" fmla="*/ 830 w 1469"/>
                <a:gd name="T49" fmla="*/ 1182 h 1312"/>
                <a:gd name="T50" fmla="*/ 960 w 1469"/>
                <a:gd name="T51" fmla="*/ 1158 h 1312"/>
                <a:gd name="T52" fmla="*/ 1346 w 1469"/>
                <a:gd name="T53" fmla="*/ 896 h 1312"/>
                <a:gd name="T54" fmla="*/ 1427 w 1469"/>
                <a:gd name="T55" fmla="*/ 499 h 1312"/>
                <a:gd name="T56" fmla="*/ 1340 w 1469"/>
                <a:gd name="T57" fmla="*/ 328 h 1312"/>
                <a:gd name="T58" fmla="*/ 1305 w 1469"/>
                <a:gd name="T59" fmla="*/ 231 h 1312"/>
                <a:gd name="T60" fmla="*/ 1115 w 1469"/>
                <a:gd name="T61" fmla="*/ 11 h 1312"/>
                <a:gd name="T62" fmla="*/ 797 w 1469"/>
                <a:gd name="T63" fmla="*/ 13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9" h="1312">
                  <a:moveTo>
                    <a:pt x="348" y="1295"/>
                  </a:moveTo>
                  <a:cubicBezTo>
                    <a:pt x="315" y="1289"/>
                    <a:pt x="285" y="1277"/>
                    <a:pt x="255" y="1258"/>
                  </a:cubicBezTo>
                  <a:cubicBezTo>
                    <a:pt x="175" y="1209"/>
                    <a:pt x="126" y="1129"/>
                    <a:pt x="83" y="1059"/>
                  </a:cubicBezTo>
                  <a:cubicBezTo>
                    <a:pt x="63" y="1025"/>
                    <a:pt x="40" y="985"/>
                    <a:pt x="25" y="943"/>
                  </a:cubicBezTo>
                  <a:cubicBezTo>
                    <a:pt x="0" y="874"/>
                    <a:pt x="2" y="812"/>
                    <a:pt x="29" y="752"/>
                  </a:cubicBezTo>
                  <a:cubicBezTo>
                    <a:pt x="39" y="732"/>
                    <a:pt x="52" y="711"/>
                    <a:pt x="64" y="692"/>
                  </a:cubicBezTo>
                  <a:cubicBezTo>
                    <a:pt x="77" y="673"/>
                    <a:pt x="89" y="653"/>
                    <a:pt x="99" y="633"/>
                  </a:cubicBezTo>
                  <a:cubicBezTo>
                    <a:pt x="117" y="595"/>
                    <a:pt x="124" y="555"/>
                    <a:pt x="131" y="517"/>
                  </a:cubicBezTo>
                  <a:cubicBezTo>
                    <a:pt x="135" y="496"/>
                    <a:pt x="138" y="475"/>
                    <a:pt x="144" y="454"/>
                  </a:cubicBezTo>
                  <a:cubicBezTo>
                    <a:pt x="146" y="444"/>
                    <a:pt x="149" y="435"/>
                    <a:pt x="153" y="425"/>
                  </a:cubicBezTo>
                  <a:cubicBezTo>
                    <a:pt x="166" y="390"/>
                    <a:pt x="196" y="327"/>
                    <a:pt x="258" y="295"/>
                  </a:cubicBezTo>
                  <a:cubicBezTo>
                    <a:pt x="284" y="282"/>
                    <a:pt x="312" y="275"/>
                    <a:pt x="346" y="274"/>
                  </a:cubicBezTo>
                  <a:cubicBezTo>
                    <a:pt x="364" y="274"/>
                    <a:pt x="382" y="275"/>
                    <a:pt x="401" y="276"/>
                  </a:cubicBezTo>
                  <a:cubicBezTo>
                    <a:pt x="425" y="278"/>
                    <a:pt x="450" y="279"/>
                    <a:pt x="477" y="277"/>
                  </a:cubicBezTo>
                  <a:cubicBezTo>
                    <a:pt x="528" y="274"/>
                    <a:pt x="583" y="257"/>
                    <a:pt x="645" y="226"/>
                  </a:cubicBezTo>
                  <a:cubicBezTo>
                    <a:pt x="699" y="199"/>
                    <a:pt x="752" y="165"/>
                    <a:pt x="797" y="135"/>
                  </a:cubicBezTo>
                  <a:cubicBezTo>
                    <a:pt x="897" y="69"/>
                    <a:pt x="1013" y="0"/>
                    <a:pt x="1115" y="11"/>
                  </a:cubicBezTo>
                  <a:cubicBezTo>
                    <a:pt x="1194" y="19"/>
                    <a:pt x="1240" y="75"/>
                    <a:pt x="1264" y="120"/>
                  </a:cubicBezTo>
                  <a:cubicBezTo>
                    <a:pt x="1283" y="154"/>
                    <a:pt x="1295" y="193"/>
                    <a:pt x="1306" y="231"/>
                  </a:cubicBezTo>
                  <a:cubicBezTo>
                    <a:pt x="1313" y="254"/>
                    <a:pt x="1321" y="278"/>
                    <a:pt x="1330" y="301"/>
                  </a:cubicBezTo>
                  <a:cubicBezTo>
                    <a:pt x="1333" y="310"/>
                    <a:pt x="1337" y="319"/>
                    <a:pt x="1341" y="328"/>
                  </a:cubicBezTo>
                  <a:cubicBezTo>
                    <a:pt x="1354" y="357"/>
                    <a:pt x="1370" y="385"/>
                    <a:pt x="1385" y="413"/>
                  </a:cubicBezTo>
                  <a:cubicBezTo>
                    <a:pt x="1400" y="441"/>
                    <a:pt x="1415" y="469"/>
                    <a:pt x="1428" y="498"/>
                  </a:cubicBezTo>
                  <a:cubicBezTo>
                    <a:pt x="1459" y="567"/>
                    <a:pt x="1469" y="625"/>
                    <a:pt x="1460" y="684"/>
                  </a:cubicBezTo>
                  <a:cubicBezTo>
                    <a:pt x="1449" y="754"/>
                    <a:pt x="1411" y="825"/>
                    <a:pt x="1346" y="896"/>
                  </a:cubicBezTo>
                  <a:cubicBezTo>
                    <a:pt x="1293" y="956"/>
                    <a:pt x="1222" y="1015"/>
                    <a:pt x="1138" y="1070"/>
                  </a:cubicBezTo>
                  <a:cubicBezTo>
                    <a:pt x="1089" y="1101"/>
                    <a:pt x="1026" y="1140"/>
                    <a:pt x="960" y="1159"/>
                  </a:cubicBezTo>
                  <a:cubicBezTo>
                    <a:pt x="930" y="1167"/>
                    <a:pt x="899" y="1172"/>
                    <a:pt x="870" y="1176"/>
                  </a:cubicBezTo>
                  <a:cubicBezTo>
                    <a:pt x="857" y="1178"/>
                    <a:pt x="843" y="1180"/>
                    <a:pt x="830" y="1183"/>
                  </a:cubicBezTo>
                  <a:cubicBezTo>
                    <a:pt x="761" y="1195"/>
                    <a:pt x="696" y="1219"/>
                    <a:pt x="633" y="1242"/>
                  </a:cubicBezTo>
                  <a:cubicBezTo>
                    <a:pt x="552" y="1271"/>
                    <a:pt x="475" y="1300"/>
                    <a:pt x="399" y="1300"/>
                  </a:cubicBezTo>
                  <a:cubicBezTo>
                    <a:pt x="382" y="1300"/>
                    <a:pt x="365" y="1298"/>
                    <a:pt x="348" y="1295"/>
                  </a:cubicBezTo>
                  <a:moveTo>
                    <a:pt x="797" y="136"/>
                  </a:moveTo>
                  <a:cubicBezTo>
                    <a:pt x="752" y="166"/>
                    <a:pt x="699" y="200"/>
                    <a:pt x="645" y="226"/>
                  </a:cubicBezTo>
                  <a:cubicBezTo>
                    <a:pt x="583" y="257"/>
                    <a:pt x="528" y="274"/>
                    <a:pt x="477" y="278"/>
                  </a:cubicBezTo>
                  <a:cubicBezTo>
                    <a:pt x="450" y="280"/>
                    <a:pt x="425" y="278"/>
                    <a:pt x="401" y="277"/>
                  </a:cubicBezTo>
                  <a:cubicBezTo>
                    <a:pt x="382" y="276"/>
                    <a:pt x="364" y="275"/>
                    <a:pt x="346" y="275"/>
                  </a:cubicBezTo>
                  <a:cubicBezTo>
                    <a:pt x="312" y="276"/>
                    <a:pt x="284" y="282"/>
                    <a:pt x="258" y="296"/>
                  </a:cubicBezTo>
                  <a:cubicBezTo>
                    <a:pt x="197" y="328"/>
                    <a:pt x="166" y="391"/>
                    <a:pt x="154" y="426"/>
                  </a:cubicBezTo>
                  <a:cubicBezTo>
                    <a:pt x="150" y="435"/>
                    <a:pt x="147" y="445"/>
                    <a:pt x="145" y="454"/>
                  </a:cubicBezTo>
                  <a:cubicBezTo>
                    <a:pt x="139" y="475"/>
                    <a:pt x="135" y="496"/>
                    <a:pt x="132" y="517"/>
                  </a:cubicBezTo>
                  <a:cubicBezTo>
                    <a:pt x="125" y="555"/>
                    <a:pt x="118" y="595"/>
                    <a:pt x="100" y="633"/>
                  </a:cubicBezTo>
                  <a:cubicBezTo>
                    <a:pt x="90" y="653"/>
                    <a:pt x="77" y="673"/>
                    <a:pt x="65" y="692"/>
                  </a:cubicBezTo>
                  <a:cubicBezTo>
                    <a:pt x="53" y="712"/>
                    <a:pt x="40" y="732"/>
                    <a:pt x="30" y="752"/>
                  </a:cubicBezTo>
                  <a:cubicBezTo>
                    <a:pt x="2" y="812"/>
                    <a:pt x="1" y="874"/>
                    <a:pt x="25" y="943"/>
                  </a:cubicBezTo>
                  <a:cubicBezTo>
                    <a:pt x="40" y="984"/>
                    <a:pt x="63" y="1025"/>
                    <a:pt x="84" y="1058"/>
                  </a:cubicBezTo>
                  <a:cubicBezTo>
                    <a:pt x="127" y="1128"/>
                    <a:pt x="175" y="1208"/>
                    <a:pt x="255" y="1257"/>
                  </a:cubicBezTo>
                  <a:cubicBezTo>
                    <a:pt x="285" y="1276"/>
                    <a:pt x="315" y="1288"/>
                    <a:pt x="348" y="1294"/>
                  </a:cubicBezTo>
                  <a:cubicBezTo>
                    <a:pt x="440" y="1312"/>
                    <a:pt x="534" y="1277"/>
                    <a:pt x="633" y="1241"/>
                  </a:cubicBezTo>
                  <a:cubicBezTo>
                    <a:pt x="696" y="1218"/>
                    <a:pt x="761" y="1194"/>
                    <a:pt x="830" y="1182"/>
                  </a:cubicBezTo>
                  <a:cubicBezTo>
                    <a:pt x="843" y="1179"/>
                    <a:pt x="857" y="1177"/>
                    <a:pt x="870" y="1176"/>
                  </a:cubicBezTo>
                  <a:cubicBezTo>
                    <a:pt x="899" y="1171"/>
                    <a:pt x="930" y="1167"/>
                    <a:pt x="960" y="1158"/>
                  </a:cubicBezTo>
                  <a:cubicBezTo>
                    <a:pt x="1026" y="1139"/>
                    <a:pt x="1089" y="1101"/>
                    <a:pt x="1137" y="1069"/>
                  </a:cubicBezTo>
                  <a:cubicBezTo>
                    <a:pt x="1222" y="1014"/>
                    <a:pt x="1292" y="956"/>
                    <a:pt x="1346" y="896"/>
                  </a:cubicBezTo>
                  <a:cubicBezTo>
                    <a:pt x="1410" y="825"/>
                    <a:pt x="1448" y="753"/>
                    <a:pt x="1459" y="684"/>
                  </a:cubicBezTo>
                  <a:cubicBezTo>
                    <a:pt x="1468" y="625"/>
                    <a:pt x="1458" y="568"/>
                    <a:pt x="1427" y="499"/>
                  </a:cubicBezTo>
                  <a:cubicBezTo>
                    <a:pt x="1414" y="470"/>
                    <a:pt x="1399" y="441"/>
                    <a:pt x="1384" y="413"/>
                  </a:cubicBezTo>
                  <a:cubicBezTo>
                    <a:pt x="1369" y="386"/>
                    <a:pt x="1353" y="357"/>
                    <a:pt x="1340" y="328"/>
                  </a:cubicBezTo>
                  <a:cubicBezTo>
                    <a:pt x="1336" y="319"/>
                    <a:pt x="1332" y="310"/>
                    <a:pt x="1329" y="301"/>
                  </a:cubicBezTo>
                  <a:cubicBezTo>
                    <a:pt x="1320" y="278"/>
                    <a:pt x="1313" y="254"/>
                    <a:pt x="1305" y="231"/>
                  </a:cubicBezTo>
                  <a:cubicBezTo>
                    <a:pt x="1294" y="193"/>
                    <a:pt x="1282" y="154"/>
                    <a:pt x="1263" y="120"/>
                  </a:cubicBezTo>
                  <a:cubicBezTo>
                    <a:pt x="1239" y="75"/>
                    <a:pt x="1194" y="20"/>
                    <a:pt x="1115" y="11"/>
                  </a:cubicBezTo>
                  <a:cubicBezTo>
                    <a:pt x="1108" y="11"/>
                    <a:pt x="1101" y="10"/>
                    <a:pt x="1094" y="10"/>
                  </a:cubicBezTo>
                  <a:cubicBezTo>
                    <a:pt x="997" y="10"/>
                    <a:pt x="890" y="75"/>
                    <a:pt x="797" y="1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9" name="Freeform 16">
              <a:extLst>
                <a:ext uri="{FF2B5EF4-FFF2-40B4-BE49-F238E27FC236}">
                  <a16:creationId xmlns:a16="http://schemas.microsoft.com/office/drawing/2014/main" id="{178C91A5-7C8F-4C0A-B876-879A0EC098AB}"/>
                </a:ext>
              </a:extLst>
            </p:cNvPr>
            <p:cNvSpPr>
              <a:spLocks noEditPoints="1"/>
            </p:cNvSpPr>
            <p:nvPr/>
          </p:nvSpPr>
          <p:spPr bwMode="auto">
            <a:xfrm>
              <a:off x="5365" y="1741"/>
              <a:ext cx="1190" cy="1056"/>
            </a:xfrm>
            <a:custGeom>
              <a:avLst/>
              <a:gdLst>
                <a:gd name="T0" fmla="*/ 279 w 1607"/>
                <a:gd name="T1" fmla="*/ 1368 h 1427"/>
                <a:gd name="T2" fmla="*/ 27 w 1607"/>
                <a:gd name="T3" fmla="*/ 1022 h 1427"/>
                <a:gd name="T4" fmla="*/ 71 w 1607"/>
                <a:gd name="T5" fmla="*/ 747 h 1427"/>
                <a:gd name="T6" fmla="*/ 144 w 1607"/>
                <a:gd name="T7" fmla="*/ 556 h 1427"/>
                <a:gd name="T8" fmla="*/ 169 w 1607"/>
                <a:gd name="T9" fmla="*/ 456 h 1427"/>
                <a:gd name="T10" fmla="*/ 381 w 1607"/>
                <a:gd name="T11" fmla="*/ 294 h 1427"/>
                <a:gd name="T12" fmla="*/ 441 w 1607"/>
                <a:gd name="T13" fmla="*/ 296 h 1427"/>
                <a:gd name="T14" fmla="*/ 709 w 1607"/>
                <a:gd name="T15" fmla="*/ 242 h 1427"/>
                <a:gd name="T16" fmla="*/ 1047 w 1607"/>
                <a:gd name="T17" fmla="*/ 42 h 1427"/>
                <a:gd name="T18" fmla="*/ 1385 w 1607"/>
                <a:gd name="T19" fmla="*/ 125 h 1427"/>
                <a:gd name="T20" fmla="*/ 1456 w 1607"/>
                <a:gd name="T21" fmla="*/ 323 h 1427"/>
                <a:gd name="T22" fmla="*/ 1515 w 1607"/>
                <a:gd name="T23" fmla="*/ 444 h 1427"/>
                <a:gd name="T24" fmla="*/ 1597 w 1607"/>
                <a:gd name="T25" fmla="*/ 740 h 1427"/>
                <a:gd name="T26" fmla="*/ 1245 w 1607"/>
                <a:gd name="T27" fmla="*/ 1163 h 1427"/>
                <a:gd name="T28" fmla="*/ 954 w 1607"/>
                <a:gd name="T29" fmla="*/ 1278 h 1427"/>
                <a:gd name="T30" fmla="*/ 694 w 1607"/>
                <a:gd name="T31" fmla="*/ 1350 h 1427"/>
                <a:gd name="T32" fmla="*/ 381 w 1607"/>
                <a:gd name="T33" fmla="*/ 1409 h 1427"/>
                <a:gd name="T34" fmla="*/ 875 w 1607"/>
                <a:gd name="T35" fmla="*/ 143 h 1427"/>
                <a:gd name="T36" fmla="*/ 525 w 1607"/>
                <a:gd name="T37" fmla="*/ 299 h 1427"/>
                <a:gd name="T38" fmla="*/ 381 w 1607"/>
                <a:gd name="T39" fmla="*/ 294 h 1427"/>
                <a:gd name="T40" fmla="*/ 170 w 1607"/>
                <a:gd name="T41" fmla="*/ 457 h 1427"/>
                <a:gd name="T42" fmla="*/ 145 w 1607"/>
                <a:gd name="T43" fmla="*/ 556 h 1427"/>
                <a:gd name="T44" fmla="*/ 72 w 1607"/>
                <a:gd name="T45" fmla="*/ 747 h 1427"/>
                <a:gd name="T46" fmla="*/ 28 w 1607"/>
                <a:gd name="T47" fmla="*/ 1022 h 1427"/>
                <a:gd name="T48" fmla="*/ 280 w 1607"/>
                <a:gd name="T49" fmla="*/ 1367 h 1427"/>
                <a:gd name="T50" fmla="*/ 694 w 1607"/>
                <a:gd name="T51" fmla="*/ 1349 h 1427"/>
                <a:gd name="T52" fmla="*/ 954 w 1607"/>
                <a:gd name="T53" fmla="*/ 1278 h 1427"/>
                <a:gd name="T54" fmla="*/ 1244 w 1607"/>
                <a:gd name="T55" fmla="*/ 1162 h 1427"/>
                <a:gd name="T56" fmla="*/ 1596 w 1607"/>
                <a:gd name="T57" fmla="*/ 740 h 1427"/>
                <a:gd name="T58" fmla="*/ 1515 w 1607"/>
                <a:gd name="T59" fmla="*/ 445 h 1427"/>
                <a:gd name="T60" fmla="*/ 1455 w 1607"/>
                <a:gd name="T61" fmla="*/ 323 h 1427"/>
                <a:gd name="T62" fmla="*/ 1384 w 1607"/>
                <a:gd name="T63" fmla="*/ 126 h 1427"/>
                <a:gd name="T64" fmla="*/ 1198 w 1607"/>
                <a:gd name="T65" fmla="*/ 5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7" h="1427">
                  <a:moveTo>
                    <a:pt x="381" y="1409"/>
                  </a:moveTo>
                  <a:cubicBezTo>
                    <a:pt x="345" y="1402"/>
                    <a:pt x="312" y="1389"/>
                    <a:pt x="279" y="1368"/>
                  </a:cubicBezTo>
                  <a:cubicBezTo>
                    <a:pt x="192" y="1314"/>
                    <a:pt x="139" y="1226"/>
                    <a:pt x="91" y="1149"/>
                  </a:cubicBezTo>
                  <a:cubicBezTo>
                    <a:pt x="69" y="1112"/>
                    <a:pt x="43" y="1068"/>
                    <a:pt x="27" y="1022"/>
                  </a:cubicBezTo>
                  <a:cubicBezTo>
                    <a:pt x="0" y="947"/>
                    <a:pt x="2" y="878"/>
                    <a:pt x="32" y="813"/>
                  </a:cubicBezTo>
                  <a:cubicBezTo>
                    <a:pt x="43" y="791"/>
                    <a:pt x="57" y="768"/>
                    <a:pt x="71" y="747"/>
                  </a:cubicBezTo>
                  <a:cubicBezTo>
                    <a:pt x="84" y="726"/>
                    <a:pt x="98" y="704"/>
                    <a:pt x="109" y="683"/>
                  </a:cubicBezTo>
                  <a:cubicBezTo>
                    <a:pt x="129" y="641"/>
                    <a:pt x="137" y="598"/>
                    <a:pt x="144" y="556"/>
                  </a:cubicBezTo>
                  <a:cubicBezTo>
                    <a:pt x="148" y="534"/>
                    <a:pt x="153" y="511"/>
                    <a:pt x="159" y="488"/>
                  </a:cubicBezTo>
                  <a:cubicBezTo>
                    <a:pt x="162" y="477"/>
                    <a:pt x="165" y="467"/>
                    <a:pt x="169" y="456"/>
                  </a:cubicBezTo>
                  <a:cubicBezTo>
                    <a:pt x="183" y="418"/>
                    <a:pt x="217" y="350"/>
                    <a:pt x="285" y="315"/>
                  </a:cubicBezTo>
                  <a:cubicBezTo>
                    <a:pt x="313" y="301"/>
                    <a:pt x="344" y="294"/>
                    <a:pt x="381" y="294"/>
                  </a:cubicBezTo>
                  <a:cubicBezTo>
                    <a:pt x="383" y="294"/>
                    <a:pt x="384" y="294"/>
                    <a:pt x="385" y="294"/>
                  </a:cubicBezTo>
                  <a:cubicBezTo>
                    <a:pt x="404" y="294"/>
                    <a:pt x="422" y="295"/>
                    <a:pt x="441" y="296"/>
                  </a:cubicBezTo>
                  <a:cubicBezTo>
                    <a:pt x="468" y="298"/>
                    <a:pt x="496" y="300"/>
                    <a:pt x="525" y="298"/>
                  </a:cubicBezTo>
                  <a:cubicBezTo>
                    <a:pt x="580" y="295"/>
                    <a:pt x="640" y="276"/>
                    <a:pt x="709" y="242"/>
                  </a:cubicBezTo>
                  <a:cubicBezTo>
                    <a:pt x="766" y="213"/>
                    <a:pt x="822" y="177"/>
                    <a:pt x="874" y="142"/>
                  </a:cubicBezTo>
                  <a:cubicBezTo>
                    <a:pt x="926" y="108"/>
                    <a:pt x="986" y="69"/>
                    <a:pt x="1047" y="42"/>
                  </a:cubicBezTo>
                  <a:cubicBezTo>
                    <a:pt x="1114" y="12"/>
                    <a:pt x="1171" y="0"/>
                    <a:pt x="1222" y="5"/>
                  </a:cubicBezTo>
                  <a:cubicBezTo>
                    <a:pt x="1309" y="15"/>
                    <a:pt x="1359" y="76"/>
                    <a:pt x="1385" y="125"/>
                  </a:cubicBezTo>
                  <a:cubicBezTo>
                    <a:pt x="1405" y="163"/>
                    <a:pt x="1417" y="205"/>
                    <a:pt x="1430" y="245"/>
                  </a:cubicBezTo>
                  <a:cubicBezTo>
                    <a:pt x="1438" y="271"/>
                    <a:pt x="1446" y="298"/>
                    <a:pt x="1456" y="323"/>
                  </a:cubicBezTo>
                  <a:cubicBezTo>
                    <a:pt x="1459" y="332"/>
                    <a:pt x="1464" y="342"/>
                    <a:pt x="1468" y="352"/>
                  </a:cubicBezTo>
                  <a:cubicBezTo>
                    <a:pt x="1482" y="383"/>
                    <a:pt x="1499" y="414"/>
                    <a:pt x="1515" y="444"/>
                  </a:cubicBezTo>
                  <a:cubicBezTo>
                    <a:pt x="1532" y="475"/>
                    <a:pt x="1549" y="506"/>
                    <a:pt x="1563" y="537"/>
                  </a:cubicBezTo>
                  <a:cubicBezTo>
                    <a:pt x="1597" y="613"/>
                    <a:pt x="1607" y="675"/>
                    <a:pt x="1597" y="740"/>
                  </a:cubicBezTo>
                  <a:cubicBezTo>
                    <a:pt x="1585" y="816"/>
                    <a:pt x="1543" y="894"/>
                    <a:pt x="1473" y="972"/>
                  </a:cubicBezTo>
                  <a:cubicBezTo>
                    <a:pt x="1414" y="1038"/>
                    <a:pt x="1337" y="1102"/>
                    <a:pt x="1245" y="1163"/>
                  </a:cubicBezTo>
                  <a:cubicBezTo>
                    <a:pt x="1189" y="1199"/>
                    <a:pt x="1123" y="1239"/>
                    <a:pt x="1051" y="1259"/>
                  </a:cubicBezTo>
                  <a:cubicBezTo>
                    <a:pt x="1019" y="1269"/>
                    <a:pt x="986" y="1274"/>
                    <a:pt x="954" y="1278"/>
                  </a:cubicBezTo>
                  <a:cubicBezTo>
                    <a:pt x="940" y="1280"/>
                    <a:pt x="925" y="1283"/>
                    <a:pt x="910" y="1285"/>
                  </a:cubicBezTo>
                  <a:cubicBezTo>
                    <a:pt x="835" y="1299"/>
                    <a:pt x="763" y="1325"/>
                    <a:pt x="694" y="1350"/>
                  </a:cubicBezTo>
                  <a:cubicBezTo>
                    <a:pt x="605" y="1383"/>
                    <a:pt x="521" y="1414"/>
                    <a:pt x="438" y="1414"/>
                  </a:cubicBezTo>
                  <a:cubicBezTo>
                    <a:pt x="419" y="1414"/>
                    <a:pt x="400" y="1412"/>
                    <a:pt x="381" y="1409"/>
                  </a:cubicBezTo>
                  <a:moveTo>
                    <a:pt x="1047" y="43"/>
                  </a:moveTo>
                  <a:cubicBezTo>
                    <a:pt x="987" y="70"/>
                    <a:pt x="926" y="108"/>
                    <a:pt x="875" y="143"/>
                  </a:cubicBezTo>
                  <a:cubicBezTo>
                    <a:pt x="822" y="177"/>
                    <a:pt x="766" y="213"/>
                    <a:pt x="709" y="242"/>
                  </a:cubicBezTo>
                  <a:cubicBezTo>
                    <a:pt x="641" y="277"/>
                    <a:pt x="580" y="295"/>
                    <a:pt x="525" y="299"/>
                  </a:cubicBezTo>
                  <a:cubicBezTo>
                    <a:pt x="496" y="301"/>
                    <a:pt x="468" y="299"/>
                    <a:pt x="441" y="297"/>
                  </a:cubicBezTo>
                  <a:cubicBezTo>
                    <a:pt x="421" y="296"/>
                    <a:pt x="401" y="294"/>
                    <a:pt x="381" y="294"/>
                  </a:cubicBezTo>
                  <a:cubicBezTo>
                    <a:pt x="344" y="295"/>
                    <a:pt x="314" y="302"/>
                    <a:pt x="285" y="316"/>
                  </a:cubicBezTo>
                  <a:cubicBezTo>
                    <a:pt x="218" y="350"/>
                    <a:pt x="184" y="419"/>
                    <a:pt x="170" y="457"/>
                  </a:cubicBezTo>
                  <a:cubicBezTo>
                    <a:pt x="166" y="467"/>
                    <a:pt x="162" y="477"/>
                    <a:pt x="160" y="488"/>
                  </a:cubicBezTo>
                  <a:cubicBezTo>
                    <a:pt x="154" y="511"/>
                    <a:pt x="149" y="534"/>
                    <a:pt x="145" y="556"/>
                  </a:cubicBezTo>
                  <a:cubicBezTo>
                    <a:pt x="137" y="598"/>
                    <a:pt x="129" y="641"/>
                    <a:pt x="109" y="683"/>
                  </a:cubicBezTo>
                  <a:cubicBezTo>
                    <a:pt x="99" y="705"/>
                    <a:pt x="85" y="726"/>
                    <a:pt x="72" y="747"/>
                  </a:cubicBezTo>
                  <a:cubicBezTo>
                    <a:pt x="58" y="769"/>
                    <a:pt x="43" y="791"/>
                    <a:pt x="33" y="814"/>
                  </a:cubicBezTo>
                  <a:cubicBezTo>
                    <a:pt x="3" y="878"/>
                    <a:pt x="1" y="947"/>
                    <a:pt x="28" y="1022"/>
                  </a:cubicBezTo>
                  <a:cubicBezTo>
                    <a:pt x="44" y="1068"/>
                    <a:pt x="69" y="1112"/>
                    <a:pt x="92" y="1149"/>
                  </a:cubicBezTo>
                  <a:cubicBezTo>
                    <a:pt x="139" y="1226"/>
                    <a:pt x="193" y="1313"/>
                    <a:pt x="280" y="1367"/>
                  </a:cubicBezTo>
                  <a:cubicBezTo>
                    <a:pt x="312" y="1388"/>
                    <a:pt x="346" y="1401"/>
                    <a:pt x="381" y="1408"/>
                  </a:cubicBezTo>
                  <a:cubicBezTo>
                    <a:pt x="483" y="1427"/>
                    <a:pt x="585" y="1389"/>
                    <a:pt x="694" y="1349"/>
                  </a:cubicBezTo>
                  <a:cubicBezTo>
                    <a:pt x="763" y="1324"/>
                    <a:pt x="834" y="1298"/>
                    <a:pt x="910" y="1284"/>
                  </a:cubicBezTo>
                  <a:cubicBezTo>
                    <a:pt x="925" y="1282"/>
                    <a:pt x="940" y="1280"/>
                    <a:pt x="954" y="1278"/>
                  </a:cubicBezTo>
                  <a:cubicBezTo>
                    <a:pt x="986" y="1273"/>
                    <a:pt x="1019" y="1268"/>
                    <a:pt x="1051" y="1259"/>
                  </a:cubicBezTo>
                  <a:cubicBezTo>
                    <a:pt x="1122" y="1238"/>
                    <a:pt x="1189" y="1198"/>
                    <a:pt x="1244" y="1162"/>
                  </a:cubicBezTo>
                  <a:cubicBezTo>
                    <a:pt x="1337" y="1101"/>
                    <a:pt x="1414" y="1037"/>
                    <a:pt x="1473" y="972"/>
                  </a:cubicBezTo>
                  <a:cubicBezTo>
                    <a:pt x="1543" y="893"/>
                    <a:pt x="1584" y="815"/>
                    <a:pt x="1596" y="740"/>
                  </a:cubicBezTo>
                  <a:cubicBezTo>
                    <a:pt x="1606" y="675"/>
                    <a:pt x="1596" y="613"/>
                    <a:pt x="1562" y="538"/>
                  </a:cubicBezTo>
                  <a:cubicBezTo>
                    <a:pt x="1548" y="506"/>
                    <a:pt x="1531" y="475"/>
                    <a:pt x="1515" y="445"/>
                  </a:cubicBezTo>
                  <a:cubicBezTo>
                    <a:pt x="1498" y="415"/>
                    <a:pt x="1481" y="383"/>
                    <a:pt x="1467" y="352"/>
                  </a:cubicBezTo>
                  <a:cubicBezTo>
                    <a:pt x="1463" y="342"/>
                    <a:pt x="1459" y="332"/>
                    <a:pt x="1455" y="323"/>
                  </a:cubicBezTo>
                  <a:cubicBezTo>
                    <a:pt x="1445" y="298"/>
                    <a:pt x="1437" y="271"/>
                    <a:pt x="1429" y="246"/>
                  </a:cubicBezTo>
                  <a:cubicBezTo>
                    <a:pt x="1417" y="205"/>
                    <a:pt x="1404" y="163"/>
                    <a:pt x="1384" y="126"/>
                  </a:cubicBezTo>
                  <a:cubicBezTo>
                    <a:pt x="1358" y="76"/>
                    <a:pt x="1309" y="16"/>
                    <a:pt x="1222" y="6"/>
                  </a:cubicBezTo>
                  <a:cubicBezTo>
                    <a:pt x="1214" y="5"/>
                    <a:pt x="1206" y="5"/>
                    <a:pt x="1198" y="5"/>
                  </a:cubicBezTo>
                  <a:cubicBezTo>
                    <a:pt x="1153" y="5"/>
                    <a:pt x="1104" y="17"/>
                    <a:pt x="1047" y="4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0" name="Freeform 17">
              <a:extLst>
                <a:ext uri="{FF2B5EF4-FFF2-40B4-BE49-F238E27FC236}">
                  <a16:creationId xmlns:a16="http://schemas.microsoft.com/office/drawing/2014/main" id="{3D9DE46E-7ACE-4EC3-BDC1-C7E1DEE6363D}"/>
                </a:ext>
              </a:extLst>
            </p:cNvPr>
            <p:cNvSpPr>
              <a:spLocks noEditPoints="1"/>
            </p:cNvSpPr>
            <p:nvPr/>
          </p:nvSpPr>
          <p:spPr bwMode="auto">
            <a:xfrm>
              <a:off x="5295" y="1706"/>
              <a:ext cx="1297" cy="1151"/>
            </a:xfrm>
            <a:custGeom>
              <a:avLst/>
              <a:gdLst>
                <a:gd name="T0" fmla="*/ 417 w 1752"/>
                <a:gd name="T1" fmla="*/ 1541 h 1555"/>
                <a:gd name="T2" fmla="*/ 305 w 1752"/>
                <a:gd name="T3" fmla="*/ 1497 h 1555"/>
                <a:gd name="T4" fmla="*/ 100 w 1752"/>
                <a:gd name="T5" fmla="*/ 1257 h 1555"/>
                <a:gd name="T6" fmla="*/ 30 w 1752"/>
                <a:gd name="T7" fmla="*/ 1119 h 1555"/>
                <a:gd name="T8" fmla="*/ 35 w 1752"/>
                <a:gd name="T9" fmla="*/ 889 h 1555"/>
                <a:gd name="T10" fmla="*/ 78 w 1752"/>
                <a:gd name="T11" fmla="*/ 816 h 1555"/>
                <a:gd name="T12" fmla="*/ 119 w 1752"/>
                <a:gd name="T13" fmla="*/ 747 h 1555"/>
                <a:gd name="T14" fmla="*/ 158 w 1752"/>
                <a:gd name="T15" fmla="*/ 611 h 1555"/>
                <a:gd name="T16" fmla="*/ 174 w 1752"/>
                <a:gd name="T17" fmla="*/ 537 h 1555"/>
                <a:gd name="T18" fmla="*/ 185 w 1752"/>
                <a:gd name="T19" fmla="*/ 503 h 1555"/>
                <a:gd name="T20" fmla="*/ 313 w 1752"/>
                <a:gd name="T21" fmla="*/ 349 h 1555"/>
                <a:gd name="T22" fmla="*/ 420 w 1752"/>
                <a:gd name="T23" fmla="*/ 326 h 1555"/>
                <a:gd name="T24" fmla="*/ 485 w 1752"/>
                <a:gd name="T25" fmla="*/ 329 h 1555"/>
                <a:gd name="T26" fmla="*/ 576 w 1752"/>
                <a:gd name="T27" fmla="*/ 332 h 1555"/>
                <a:gd name="T28" fmla="*/ 774 w 1752"/>
                <a:gd name="T29" fmla="*/ 271 h 1555"/>
                <a:gd name="T30" fmla="*/ 953 w 1752"/>
                <a:gd name="T31" fmla="*/ 162 h 1555"/>
                <a:gd name="T32" fmla="*/ 1333 w 1752"/>
                <a:gd name="T33" fmla="*/ 13 h 1555"/>
                <a:gd name="T34" fmla="*/ 1511 w 1752"/>
                <a:gd name="T35" fmla="*/ 145 h 1555"/>
                <a:gd name="T36" fmla="*/ 1560 w 1752"/>
                <a:gd name="T37" fmla="*/ 275 h 1555"/>
                <a:gd name="T38" fmla="*/ 1588 w 1752"/>
                <a:gd name="T39" fmla="*/ 359 h 1555"/>
                <a:gd name="T40" fmla="*/ 1601 w 1752"/>
                <a:gd name="T41" fmla="*/ 391 h 1555"/>
                <a:gd name="T42" fmla="*/ 1652 w 1752"/>
                <a:gd name="T43" fmla="*/ 490 h 1555"/>
                <a:gd name="T44" fmla="*/ 1704 w 1752"/>
                <a:gd name="T45" fmla="*/ 591 h 1555"/>
                <a:gd name="T46" fmla="*/ 1740 w 1752"/>
                <a:gd name="T47" fmla="*/ 812 h 1555"/>
                <a:gd name="T48" fmla="*/ 1356 w 1752"/>
                <a:gd name="T49" fmla="*/ 1274 h 1555"/>
                <a:gd name="T50" fmla="*/ 1147 w 1752"/>
                <a:gd name="T51" fmla="*/ 1379 h 1555"/>
                <a:gd name="T52" fmla="*/ 1042 w 1752"/>
                <a:gd name="T53" fmla="*/ 1399 h 1555"/>
                <a:gd name="T54" fmla="*/ 994 w 1752"/>
                <a:gd name="T55" fmla="*/ 1407 h 1555"/>
                <a:gd name="T56" fmla="*/ 758 w 1752"/>
                <a:gd name="T57" fmla="*/ 1478 h 1555"/>
                <a:gd name="T58" fmla="*/ 479 w 1752"/>
                <a:gd name="T59" fmla="*/ 1547 h 1555"/>
                <a:gd name="T60" fmla="*/ 417 w 1752"/>
                <a:gd name="T61" fmla="*/ 1541 h 1555"/>
                <a:gd name="T62" fmla="*/ 957 w 1752"/>
                <a:gd name="T63" fmla="*/ 168 h 1555"/>
                <a:gd name="T64" fmla="*/ 777 w 1752"/>
                <a:gd name="T65" fmla="*/ 277 h 1555"/>
                <a:gd name="T66" fmla="*/ 576 w 1752"/>
                <a:gd name="T67" fmla="*/ 339 h 1555"/>
                <a:gd name="T68" fmla="*/ 485 w 1752"/>
                <a:gd name="T69" fmla="*/ 336 h 1555"/>
                <a:gd name="T70" fmla="*/ 420 w 1752"/>
                <a:gd name="T71" fmla="*/ 333 h 1555"/>
                <a:gd name="T72" fmla="*/ 420 w 1752"/>
                <a:gd name="T73" fmla="*/ 333 h 1555"/>
                <a:gd name="T74" fmla="*/ 317 w 1752"/>
                <a:gd name="T75" fmla="*/ 355 h 1555"/>
                <a:gd name="T76" fmla="*/ 192 w 1752"/>
                <a:gd name="T77" fmla="*/ 505 h 1555"/>
                <a:gd name="T78" fmla="*/ 181 w 1752"/>
                <a:gd name="T79" fmla="*/ 538 h 1555"/>
                <a:gd name="T80" fmla="*/ 164 w 1752"/>
                <a:gd name="T81" fmla="*/ 613 h 1555"/>
                <a:gd name="T82" fmla="*/ 125 w 1752"/>
                <a:gd name="T83" fmla="*/ 750 h 1555"/>
                <a:gd name="T84" fmla="*/ 84 w 1752"/>
                <a:gd name="T85" fmla="*/ 820 h 1555"/>
                <a:gd name="T86" fmla="*/ 42 w 1752"/>
                <a:gd name="T87" fmla="*/ 892 h 1555"/>
                <a:gd name="T88" fmla="*/ 36 w 1752"/>
                <a:gd name="T89" fmla="*/ 1116 h 1555"/>
                <a:gd name="T90" fmla="*/ 106 w 1752"/>
                <a:gd name="T91" fmla="*/ 1254 h 1555"/>
                <a:gd name="T92" fmla="*/ 309 w 1752"/>
                <a:gd name="T93" fmla="*/ 1491 h 1555"/>
                <a:gd name="T94" fmla="*/ 418 w 1752"/>
                <a:gd name="T95" fmla="*/ 1534 h 1555"/>
                <a:gd name="T96" fmla="*/ 755 w 1752"/>
                <a:gd name="T97" fmla="*/ 1471 h 1555"/>
                <a:gd name="T98" fmla="*/ 993 w 1752"/>
                <a:gd name="T99" fmla="*/ 1400 h 1555"/>
                <a:gd name="T100" fmla="*/ 1041 w 1752"/>
                <a:gd name="T101" fmla="*/ 1392 h 1555"/>
                <a:gd name="T102" fmla="*/ 1145 w 1752"/>
                <a:gd name="T103" fmla="*/ 1372 h 1555"/>
                <a:gd name="T104" fmla="*/ 1353 w 1752"/>
                <a:gd name="T105" fmla="*/ 1268 h 1555"/>
                <a:gd name="T106" fmla="*/ 1734 w 1752"/>
                <a:gd name="T107" fmla="*/ 811 h 1555"/>
                <a:gd name="T108" fmla="*/ 1697 w 1752"/>
                <a:gd name="T109" fmla="*/ 594 h 1555"/>
                <a:gd name="T110" fmla="*/ 1646 w 1752"/>
                <a:gd name="T111" fmla="*/ 493 h 1555"/>
                <a:gd name="T112" fmla="*/ 1595 w 1752"/>
                <a:gd name="T113" fmla="*/ 393 h 1555"/>
                <a:gd name="T114" fmla="*/ 1581 w 1752"/>
                <a:gd name="T115" fmla="*/ 362 h 1555"/>
                <a:gd name="T116" fmla="*/ 1553 w 1752"/>
                <a:gd name="T117" fmla="*/ 277 h 1555"/>
                <a:gd name="T118" fmla="*/ 1505 w 1752"/>
                <a:gd name="T119" fmla="*/ 149 h 1555"/>
                <a:gd name="T120" fmla="*/ 1332 w 1752"/>
                <a:gd name="T121" fmla="*/ 20 h 1555"/>
                <a:gd name="T122" fmla="*/ 1306 w 1752"/>
                <a:gd name="T123" fmla="*/ 19 h 1555"/>
                <a:gd name="T124" fmla="*/ 957 w 1752"/>
                <a:gd name="T125" fmla="*/ 168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2" h="1555">
                  <a:moveTo>
                    <a:pt x="417" y="1541"/>
                  </a:moveTo>
                  <a:cubicBezTo>
                    <a:pt x="378" y="1534"/>
                    <a:pt x="341" y="1519"/>
                    <a:pt x="305" y="1497"/>
                  </a:cubicBezTo>
                  <a:cubicBezTo>
                    <a:pt x="210" y="1437"/>
                    <a:pt x="151" y="1342"/>
                    <a:pt x="100" y="1257"/>
                  </a:cubicBezTo>
                  <a:cubicBezTo>
                    <a:pt x="75" y="1217"/>
                    <a:pt x="48" y="1169"/>
                    <a:pt x="30" y="1119"/>
                  </a:cubicBezTo>
                  <a:cubicBezTo>
                    <a:pt x="0" y="1036"/>
                    <a:pt x="2" y="961"/>
                    <a:pt x="35" y="889"/>
                  </a:cubicBezTo>
                  <a:cubicBezTo>
                    <a:pt x="47" y="864"/>
                    <a:pt x="63" y="840"/>
                    <a:pt x="78" y="816"/>
                  </a:cubicBezTo>
                  <a:cubicBezTo>
                    <a:pt x="92" y="794"/>
                    <a:pt x="107" y="770"/>
                    <a:pt x="119" y="747"/>
                  </a:cubicBezTo>
                  <a:cubicBezTo>
                    <a:pt x="140" y="702"/>
                    <a:pt x="149" y="656"/>
                    <a:pt x="158" y="611"/>
                  </a:cubicBezTo>
                  <a:cubicBezTo>
                    <a:pt x="162" y="587"/>
                    <a:pt x="167" y="562"/>
                    <a:pt x="174" y="537"/>
                  </a:cubicBezTo>
                  <a:cubicBezTo>
                    <a:pt x="177" y="525"/>
                    <a:pt x="181" y="514"/>
                    <a:pt x="185" y="503"/>
                  </a:cubicBezTo>
                  <a:cubicBezTo>
                    <a:pt x="201" y="461"/>
                    <a:pt x="239" y="386"/>
                    <a:pt x="313" y="349"/>
                  </a:cubicBezTo>
                  <a:cubicBezTo>
                    <a:pt x="345" y="333"/>
                    <a:pt x="379" y="326"/>
                    <a:pt x="420" y="326"/>
                  </a:cubicBezTo>
                  <a:cubicBezTo>
                    <a:pt x="442" y="326"/>
                    <a:pt x="464" y="327"/>
                    <a:pt x="485" y="329"/>
                  </a:cubicBezTo>
                  <a:cubicBezTo>
                    <a:pt x="515" y="332"/>
                    <a:pt x="545" y="334"/>
                    <a:pt x="576" y="332"/>
                  </a:cubicBezTo>
                  <a:cubicBezTo>
                    <a:pt x="635" y="328"/>
                    <a:pt x="700" y="308"/>
                    <a:pt x="774" y="271"/>
                  </a:cubicBezTo>
                  <a:cubicBezTo>
                    <a:pt x="837" y="239"/>
                    <a:pt x="899" y="198"/>
                    <a:pt x="953" y="162"/>
                  </a:cubicBezTo>
                  <a:cubicBezTo>
                    <a:pt x="1080" y="77"/>
                    <a:pt x="1214" y="0"/>
                    <a:pt x="1333" y="13"/>
                  </a:cubicBezTo>
                  <a:cubicBezTo>
                    <a:pt x="1428" y="24"/>
                    <a:pt x="1483" y="91"/>
                    <a:pt x="1511" y="145"/>
                  </a:cubicBezTo>
                  <a:cubicBezTo>
                    <a:pt x="1532" y="186"/>
                    <a:pt x="1546" y="231"/>
                    <a:pt x="1560" y="275"/>
                  </a:cubicBezTo>
                  <a:cubicBezTo>
                    <a:pt x="1568" y="303"/>
                    <a:pt x="1577" y="332"/>
                    <a:pt x="1588" y="359"/>
                  </a:cubicBezTo>
                  <a:cubicBezTo>
                    <a:pt x="1592" y="369"/>
                    <a:pt x="1596" y="380"/>
                    <a:pt x="1601" y="391"/>
                  </a:cubicBezTo>
                  <a:cubicBezTo>
                    <a:pt x="1616" y="424"/>
                    <a:pt x="1634" y="458"/>
                    <a:pt x="1652" y="490"/>
                  </a:cubicBezTo>
                  <a:cubicBezTo>
                    <a:pt x="1670" y="523"/>
                    <a:pt x="1688" y="557"/>
                    <a:pt x="1704" y="591"/>
                  </a:cubicBezTo>
                  <a:cubicBezTo>
                    <a:pt x="1740" y="674"/>
                    <a:pt x="1752" y="742"/>
                    <a:pt x="1740" y="812"/>
                  </a:cubicBezTo>
                  <a:cubicBezTo>
                    <a:pt x="1708" y="1016"/>
                    <a:pt x="1486" y="1189"/>
                    <a:pt x="1356" y="1274"/>
                  </a:cubicBezTo>
                  <a:cubicBezTo>
                    <a:pt x="1296" y="1314"/>
                    <a:pt x="1224" y="1357"/>
                    <a:pt x="1147" y="1379"/>
                  </a:cubicBezTo>
                  <a:cubicBezTo>
                    <a:pt x="1112" y="1389"/>
                    <a:pt x="1077" y="1394"/>
                    <a:pt x="1042" y="1399"/>
                  </a:cubicBezTo>
                  <a:cubicBezTo>
                    <a:pt x="1027" y="1402"/>
                    <a:pt x="1010" y="1404"/>
                    <a:pt x="994" y="1407"/>
                  </a:cubicBezTo>
                  <a:cubicBezTo>
                    <a:pt x="911" y="1421"/>
                    <a:pt x="833" y="1450"/>
                    <a:pt x="758" y="1478"/>
                  </a:cubicBezTo>
                  <a:cubicBezTo>
                    <a:pt x="662" y="1513"/>
                    <a:pt x="570" y="1547"/>
                    <a:pt x="479" y="1547"/>
                  </a:cubicBezTo>
                  <a:cubicBezTo>
                    <a:pt x="458" y="1547"/>
                    <a:pt x="438" y="1545"/>
                    <a:pt x="417" y="1541"/>
                  </a:cubicBezTo>
                  <a:moveTo>
                    <a:pt x="957" y="168"/>
                  </a:moveTo>
                  <a:cubicBezTo>
                    <a:pt x="903" y="204"/>
                    <a:pt x="840" y="245"/>
                    <a:pt x="777" y="277"/>
                  </a:cubicBezTo>
                  <a:cubicBezTo>
                    <a:pt x="702" y="315"/>
                    <a:pt x="637" y="335"/>
                    <a:pt x="576" y="339"/>
                  </a:cubicBezTo>
                  <a:cubicBezTo>
                    <a:pt x="545" y="341"/>
                    <a:pt x="514" y="339"/>
                    <a:pt x="485" y="336"/>
                  </a:cubicBezTo>
                  <a:cubicBezTo>
                    <a:pt x="463" y="334"/>
                    <a:pt x="442" y="333"/>
                    <a:pt x="420" y="333"/>
                  </a:cubicBezTo>
                  <a:cubicBezTo>
                    <a:pt x="420" y="333"/>
                    <a:pt x="420" y="333"/>
                    <a:pt x="420" y="333"/>
                  </a:cubicBezTo>
                  <a:cubicBezTo>
                    <a:pt x="380" y="333"/>
                    <a:pt x="347" y="340"/>
                    <a:pt x="317" y="355"/>
                  </a:cubicBezTo>
                  <a:cubicBezTo>
                    <a:pt x="244" y="391"/>
                    <a:pt x="207" y="464"/>
                    <a:pt x="192" y="505"/>
                  </a:cubicBezTo>
                  <a:cubicBezTo>
                    <a:pt x="187" y="516"/>
                    <a:pt x="184" y="527"/>
                    <a:pt x="181" y="538"/>
                  </a:cubicBezTo>
                  <a:cubicBezTo>
                    <a:pt x="174" y="563"/>
                    <a:pt x="169" y="588"/>
                    <a:pt x="164" y="613"/>
                  </a:cubicBezTo>
                  <a:cubicBezTo>
                    <a:pt x="156" y="658"/>
                    <a:pt x="147" y="704"/>
                    <a:pt x="125" y="750"/>
                  </a:cubicBezTo>
                  <a:cubicBezTo>
                    <a:pt x="114" y="774"/>
                    <a:pt x="98" y="797"/>
                    <a:pt x="84" y="820"/>
                  </a:cubicBezTo>
                  <a:cubicBezTo>
                    <a:pt x="69" y="843"/>
                    <a:pt x="53" y="867"/>
                    <a:pt x="42" y="892"/>
                  </a:cubicBezTo>
                  <a:cubicBezTo>
                    <a:pt x="9" y="962"/>
                    <a:pt x="7" y="1035"/>
                    <a:pt x="36" y="1116"/>
                  </a:cubicBezTo>
                  <a:cubicBezTo>
                    <a:pt x="54" y="1166"/>
                    <a:pt x="81" y="1214"/>
                    <a:pt x="106" y="1254"/>
                  </a:cubicBezTo>
                  <a:cubicBezTo>
                    <a:pt x="157" y="1338"/>
                    <a:pt x="215" y="1432"/>
                    <a:pt x="309" y="1491"/>
                  </a:cubicBezTo>
                  <a:cubicBezTo>
                    <a:pt x="344" y="1513"/>
                    <a:pt x="380" y="1527"/>
                    <a:pt x="418" y="1534"/>
                  </a:cubicBezTo>
                  <a:cubicBezTo>
                    <a:pt x="528" y="1555"/>
                    <a:pt x="638" y="1514"/>
                    <a:pt x="755" y="1471"/>
                  </a:cubicBezTo>
                  <a:cubicBezTo>
                    <a:pt x="831" y="1443"/>
                    <a:pt x="910" y="1414"/>
                    <a:pt x="993" y="1400"/>
                  </a:cubicBezTo>
                  <a:cubicBezTo>
                    <a:pt x="1009" y="1397"/>
                    <a:pt x="1025" y="1395"/>
                    <a:pt x="1041" y="1392"/>
                  </a:cubicBezTo>
                  <a:cubicBezTo>
                    <a:pt x="1075" y="1387"/>
                    <a:pt x="1110" y="1382"/>
                    <a:pt x="1145" y="1372"/>
                  </a:cubicBezTo>
                  <a:cubicBezTo>
                    <a:pt x="1221" y="1351"/>
                    <a:pt x="1293" y="1308"/>
                    <a:pt x="1353" y="1268"/>
                  </a:cubicBezTo>
                  <a:cubicBezTo>
                    <a:pt x="1481" y="1184"/>
                    <a:pt x="1702" y="1012"/>
                    <a:pt x="1734" y="811"/>
                  </a:cubicBezTo>
                  <a:cubicBezTo>
                    <a:pt x="1744" y="742"/>
                    <a:pt x="1733" y="675"/>
                    <a:pt x="1697" y="594"/>
                  </a:cubicBezTo>
                  <a:cubicBezTo>
                    <a:pt x="1682" y="560"/>
                    <a:pt x="1664" y="526"/>
                    <a:pt x="1646" y="493"/>
                  </a:cubicBezTo>
                  <a:cubicBezTo>
                    <a:pt x="1628" y="461"/>
                    <a:pt x="1610" y="427"/>
                    <a:pt x="1595" y="393"/>
                  </a:cubicBezTo>
                  <a:cubicBezTo>
                    <a:pt x="1590" y="383"/>
                    <a:pt x="1585" y="372"/>
                    <a:pt x="1581" y="362"/>
                  </a:cubicBezTo>
                  <a:cubicBezTo>
                    <a:pt x="1571" y="334"/>
                    <a:pt x="1562" y="305"/>
                    <a:pt x="1553" y="277"/>
                  </a:cubicBezTo>
                  <a:cubicBezTo>
                    <a:pt x="1540" y="234"/>
                    <a:pt x="1526" y="188"/>
                    <a:pt x="1505" y="149"/>
                  </a:cubicBezTo>
                  <a:cubicBezTo>
                    <a:pt x="1477" y="96"/>
                    <a:pt x="1425" y="30"/>
                    <a:pt x="1332" y="20"/>
                  </a:cubicBezTo>
                  <a:cubicBezTo>
                    <a:pt x="1323" y="19"/>
                    <a:pt x="1315" y="19"/>
                    <a:pt x="1306" y="19"/>
                  </a:cubicBezTo>
                  <a:cubicBezTo>
                    <a:pt x="1196" y="19"/>
                    <a:pt x="1073" y="90"/>
                    <a:pt x="957" y="1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1" name="Freeform 18">
              <a:extLst>
                <a:ext uri="{FF2B5EF4-FFF2-40B4-BE49-F238E27FC236}">
                  <a16:creationId xmlns:a16="http://schemas.microsoft.com/office/drawing/2014/main" id="{F123578E-13F3-4FEF-B851-7E48AB94BE24}"/>
                </a:ext>
              </a:extLst>
            </p:cNvPr>
            <p:cNvSpPr>
              <a:spLocks noEditPoints="1"/>
            </p:cNvSpPr>
            <p:nvPr/>
          </p:nvSpPr>
          <p:spPr bwMode="auto">
            <a:xfrm>
              <a:off x="5229" y="1689"/>
              <a:ext cx="1395" cy="1232"/>
            </a:xfrm>
            <a:custGeom>
              <a:avLst/>
              <a:gdLst>
                <a:gd name="T0" fmla="*/ 328 w 1884"/>
                <a:gd name="T1" fmla="*/ 1595 h 1665"/>
                <a:gd name="T2" fmla="*/ 32 w 1884"/>
                <a:gd name="T3" fmla="*/ 1188 h 1665"/>
                <a:gd name="T4" fmla="*/ 84 w 1884"/>
                <a:gd name="T5" fmla="*/ 864 h 1665"/>
                <a:gd name="T6" fmla="*/ 171 w 1884"/>
                <a:gd name="T7" fmla="*/ 643 h 1665"/>
                <a:gd name="T8" fmla="*/ 201 w 1884"/>
                <a:gd name="T9" fmla="*/ 526 h 1665"/>
                <a:gd name="T10" fmla="*/ 450 w 1884"/>
                <a:gd name="T11" fmla="*/ 339 h 1665"/>
                <a:gd name="T12" fmla="*/ 523 w 1884"/>
                <a:gd name="T13" fmla="*/ 343 h 1665"/>
                <a:gd name="T14" fmla="*/ 836 w 1884"/>
                <a:gd name="T15" fmla="*/ 281 h 1665"/>
                <a:gd name="T16" fmla="*/ 1407 w 1884"/>
                <a:gd name="T17" fmla="*/ 0 h 1665"/>
                <a:gd name="T18" fmla="*/ 1552 w 1884"/>
                <a:gd name="T19" fmla="*/ 50 h 1665"/>
                <a:gd name="T20" fmla="*/ 1678 w 1884"/>
                <a:gd name="T21" fmla="*/ 282 h 1665"/>
                <a:gd name="T22" fmla="*/ 1722 w 1884"/>
                <a:gd name="T23" fmla="*/ 407 h 1665"/>
                <a:gd name="T24" fmla="*/ 1833 w 1884"/>
                <a:gd name="T25" fmla="*/ 623 h 1665"/>
                <a:gd name="T26" fmla="*/ 1726 w 1884"/>
                <a:gd name="T27" fmla="*/ 1131 h 1665"/>
                <a:gd name="T28" fmla="*/ 1235 w 1884"/>
                <a:gd name="T29" fmla="*/ 1468 h 1665"/>
                <a:gd name="T30" fmla="*/ 1071 w 1884"/>
                <a:gd name="T31" fmla="*/ 1497 h 1665"/>
                <a:gd name="T32" fmla="*/ 514 w 1884"/>
                <a:gd name="T33" fmla="*/ 1649 h 1665"/>
                <a:gd name="T34" fmla="*/ 1029 w 1884"/>
                <a:gd name="T35" fmla="*/ 163 h 1665"/>
                <a:gd name="T36" fmla="*/ 621 w 1884"/>
                <a:gd name="T37" fmla="*/ 348 h 1665"/>
                <a:gd name="T38" fmla="*/ 452 w 1884"/>
                <a:gd name="T39" fmla="*/ 340 h 1665"/>
                <a:gd name="T40" fmla="*/ 339 w 1884"/>
                <a:gd name="T41" fmla="*/ 363 h 1665"/>
                <a:gd name="T42" fmla="*/ 190 w 1884"/>
                <a:gd name="T43" fmla="*/ 562 h 1665"/>
                <a:gd name="T44" fmla="*/ 129 w 1884"/>
                <a:gd name="T45" fmla="*/ 789 h 1665"/>
                <a:gd name="T46" fmla="*/ 39 w 1884"/>
                <a:gd name="T47" fmla="*/ 943 h 1665"/>
                <a:gd name="T48" fmla="*/ 108 w 1884"/>
                <a:gd name="T49" fmla="*/ 1337 h 1665"/>
                <a:gd name="T50" fmla="*/ 448 w 1884"/>
                <a:gd name="T51" fmla="*/ 1642 h 1665"/>
                <a:gd name="T52" fmla="*/ 1071 w 1884"/>
                <a:gd name="T53" fmla="*/ 1497 h 1665"/>
                <a:gd name="T54" fmla="*/ 1234 w 1884"/>
                <a:gd name="T55" fmla="*/ 1467 h 1665"/>
                <a:gd name="T56" fmla="*/ 1726 w 1884"/>
                <a:gd name="T57" fmla="*/ 1130 h 1665"/>
                <a:gd name="T58" fmla="*/ 1832 w 1884"/>
                <a:gd name="T59" fmla="*/ 623 h 1665"/>
                <a:gd name="T60" fmla="*/ 1722 w 1884"/>
                <a:gd name="T61" fmla="*/ 407 h 1665"/>
                <a:gd name="T62" fmla="*/ 1677 w 1884"/>
                <a:gd name="T63" fmla="*/ 282 h 1665"/>
                <a:gd name="T64" fmla="*/ 1551 w 1884"/>
                <a:gd name="T65" fmla="*/ 51 h 1665"/>
                <a:gd name="T66" fmla="*/ 1407 w 1884"/>
                <a:gd name="T67" fmla="*/ 1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4" h="1665">
                  <a:moveTo>
                    <a:pt x="448" y="1643"/>
                  </a:moveTo>
                  <a:cubicBezTo>
                    <a:pt x="406" y="1635"/>
                    <a:pt x="367" y="1619"/>
                    <a:pt x="328" y="1595"/>
                  </a:cubicBezTo>
                  <a:cubicBezTo>
                    <a:pt x="226" y="1532"/>
                    <a:pt x="163" y="1428"/>
                    <a:pt x="108" y="1338"/>
                  </a:cubicBezTo>
                  <a:cubicBezTo>
                    <a:pt x="80" y="1292"/>
                    <a:pt x="51" y="1242"/>
                    <a:pt x="32" y="1188"/>
                  </a:cubicBezTo>
                  <a:cubicBezTo>
                    <a:pt x="0" y="1099"/>
                    <a:pt x="2" y="1019"/>
                    <a:pt x="38" y="942"/>
                  </a:cubicBezTo>
                  <a:cubicBezTo>
                    <a:pt x="51" y="916"/>
                    <a:pt x="68" y="889"/>
                    <a:pt x="84" y="864"/>
                  </a:cubicBezTo>
                  <a:cubicBezTo>
                    <a:pt x="100" y="839"/>
                    <a:pt x="116" y="814"/>
                    <a:pt x="128" y="789"/>
                  </a:cubicBezTo>
                  <a:cubicBezTo>
                    <a:pt x="152" y="741"/>
                    <a:pt x="161" y="691"/>
                    <a:pt x="171" y="643"/>
                  </a:cubicBezTo>
                  <a:cubicBezTo>
                    <a:pt x="176" y="616"/>
                    <a:pt x="181" y="589"/>
                    <a:pt x="189" y="562"/>
                  </a:cubicBezTo>
                  <a:cubicBezTo>
                    <a:pt x="192" y="550"/>
                    <a:pt x="196" y="538"/>
                    <a:pt x="201" y="526"/>
                  </a:cubicBezTo>
                  <a:cubicBezTo>
                    <a:pt x="218" y="482"/>
                    <a:pt x="259" y="402"/>
                    <a:pt x="339" y="363"/>
                  </a:cubicBezTo>
                  <a:cubicBezTo>
                    <a:pt x="372" y="347"/>
                    <a:pt x="407" y="339"/>
                    <a:pt x="450" y="339"/>
                  </a:cubicBezTo>
                  <a:cubicBezTo>
                    <a:pt x="451" y="339"/>
                    <a:pt x="452" y="339"/>
                    <a:pt x="452" y="339"/>
                  </a:cubicBezTo>
                  <a:cubicBezTo>
                    <a:pt x="476" y="339"/>
                    <a:pt x="500" y="341"/>
                    <a:pt x="523" y="343"/>
                  </a:cubicBezTo>
                  <a:cubicBezTo>
                    <a:pt x="554" y="346"/>
                    <a:pt x="588" y="349"/>
                    <a:pt x="621" y="347"/>
                  </a:cubicBezTo>
                  <a:cubicBezTo>
                    <a:pt x="686" y="344"/>
                    <a:pt x="756" y="322"/>
                    <a:pt x="836" y="281"/>
                  </a:cubicBezTo>
                  <a:cubicBezTo>
                    <a:pt x="903" y="246"/>
                    <a:pt x="968" y="203"/>
                    <a:pt x="1029" y="162"/>
                  </a:cubicBezTo>
                  <a:cubicBezTo>
                    <a:pt x="1155" y="77"/>
                    <a:pt x="1287" y="0"/>
                    <a:pt x="1407" y="0"/>
                  </a:cubicBezTo>
                  <a:cubicBezTo>
                    <a:pt x="1417" y="0"/>
                    <a:pt x="1427" y="1"/>
                    <a:pt x="1436" y="2"/>
                  </a:cubicBezTo>
                  <a:cubicBezTo>
                    <a:pt x="1479" y="7"/>
                    <a:pt x="1518" y="23"/>
                    <a:pt x="1552" y="50"/>
                  </a:cubicBezTo>
                  <a:cubicBezTo>
                    <a:pt x="1581" y="74"/>
                    <a:pt x="1606" y="105"/>
                    <a:pt x="1626" y="143"/>
                  </a:cubicBezTo>
                  <a:cubicBezTo>
                    <a:pt x="1649" y="186"/>
                    <a:pt x="1663" y="235"/>
                    <a:pt x="1678" y="282"/>
                  </a:cubicBezTo>
                  <a:cubicBezTo>
                    <a:pt x="1687" y="312"/>
                    <a:pt x="1696" y="343"/>
                    <a:pt x="1708" y="373"/>
                  </a:cubicBezTo>
                  <a:cubicBezTo>
                    <a:pt x="1712" y="384"/>
                    <a:pt x="1717" y="395"/>
                    <a:pt x="1722" y="407"/>
                  </a:cubicBezTo>
                  <a:cubicBezTo>
                    <a:pt x="1739" y="443"/>
                    <a:pt x="1758" y="479"/>
                    <a:pt x="1777" y="514"/>
                  </a:cubicBezTo>
                  <a:cubicBezTo>
                    <a:pt x="1796" y="549"/>
                    <a:pt x="1816" y="586"/>
                    <a:pt x="1833" y="623"/>
                  </a:cubicBezTo>
                  <a:cubicBezTo>
                    <a:pt x="1872" y="711"/>
                    <a:pt x="1884" y="783"/>
                    <a:pt x="1872" y="859"/>
                  </a:cubicBezTo>
                  <a:cubicBezTo>
                    <a:pt x="1858" y="947"/>
                    <a:pt x="1809" y="1039"/>
                    <a:pt x="1726" y="1131"/>
                  </a:cubicBezTo>
                  <a:cubicBezTo>
                    <a:pt x="1657" y="1208"/>
                    <a:pt x="1567" y="1283"/>
                    <a:pt x="1459" y="1355"/>
                  </a:cubicBezTo>
                  <a:cubicBezTo>
                    <a:pt x="1394" y="1398"/>
                    <a:pt x="1317" y="1444"/>
                    <a:pt x="1235" y="1468"/>
                  </a:cubicBezTo>
                  <a:cubicBezTo>
                    <a:pt x="1197" y="1478"/>
                    <a:pt x="1160" y="1484"/>
                    <a:pt x="1123" y="1489"/>
                  </a:cubicBezTo>
                  <a:cubicBezTo>
                    <a:pt x="1106" y="1492"/>
                    <a:pt x="1088" y="1494"/>
                    <a:pt x="1071" y="1497"/>
                  </a:cubicBezTo>
                  <a:cubicBezTo>
                    <a:pt x="981" y="1513"/>
                    <a:pt x="896" y="1544"/>
                    <a:pt x="815" y="1574"/>
                  </a:cubicBezTo>
                  <a:cubicBezTo>
                    <a:pt x="711" y="1612"/>
                    <a:pt x="612" y="1649"/>
                    <a:pt x="514" y="1649"/>
                  </a:cubicBezTo>
                  <a:cubicBezTo>
                    <a:pt x="492" y="1649"/>
                    <a:pt x="470" y="1647"/>
                    <a:pt x="448" y="1643"/>
                  </a:cubicBezTo>
                  <a:moveTo>
                    <a:pt x="1029" y="163"/>
                  </a:moveTo>
                  <a:cubicBezTo>
                    <a:pt x="968" y="204"/>
                    <a:pt x="903" y="247"/>
                    <a:pt x="836" y="281"/>
                  </a:cubicBezTo>
                  <a:cubicBezTo>
                    <a:pt x="756" y="322"/>
                    <a:pt x="686" y="344"/>
                    <a:pt x="621" y="348"/>
                  </a:cubicBezTo>
                  <a:cubicBezTo>
                    <a:pt x="588" y="350"/>
                    <a:pt x="554" y="347"/>
                    <a:pt x="522" y="344"/>
                  </a:cubicBezTo>
                  <a:cubicBezTo>
                    <a:pt x="499" y="342"/>
                    <a:pt x="476" y="340"/>
                    <a:pt x="452" y="340"/>
                  </a:cubicBezTo>
                  <a:cubicBezTo>
                    <a:pt x="452" y="340"/>
                    <a:pt x="451" y="340"/>
                    <a:pt x="450" y="340"/>
                  </a:cubicBezTo>
                  <a:cubicBezTo>
                    <a:pt x="407" y="340"/>
                    <a:pt x="372" y="347"/>
                    <a:pt x="339" y="363"/>
                  </a:cubicBezTo>
                  <a:cubicBezTo>
                    <a:pt x="259" y="402"/>
                    <a:pt x="219" y="482"/>
                    <a:pt x="202" y="526"/>
                  </a:cubicBezTo>
                  <a:cubicBezTo>
                    <a:pt x="197" y="538"/>
                    <a:pt x="193" y="550"/>
                    <a:pt x="190" y="562"/>
                  </a:cubicBezTo>
                  <a:cubicBezTo>
                    <a:pt x="182" y="589"/>
                    <a:pt x="177" y="616"/>
                    <a:pt x="172" y="643"/>
                  </a:cubicBezTo>
                  <a:cubicBezTo>
                    <a:pt x="162" y="691"/>
                    <a:pt x="152" y="741"/>
                    <a:pt x="129" y="789"/>
                  </a:cubicBezTo>
                  <a:cubicBezTo>
                    <a:pt x="117" y="815"/>
                    <a:pt x="100" y="840"/>
                    <a:pt x="85" y="864"/>
                  </a:cubicBezTo>
                  <a:cubicBezTo>
                    <a:pt x="68" y="890"/>
                    <a:pt x="51" y="916"/>
                    <a:pt x="39" y="943"/>
                  </a:cubicBezTo>
                  <a:cubicBezTo>
                    <a:pt x="3" y="1019"/>
                    <a:pt x="1" y="1099"/>
                    <a:pt x="33" y="1188"/>
                  </a:cubicBezTo>
                  <a:cubicBezTo>
                    <a:pt x="52" y="1242"/>
                    <a:pt x="80" y="1291"/>
                    <a:pt x="108" y="1337"/>
                  </a:cubicBezTo>
                  <a:cubicBezTo>
                    <a:pt x="164" y="1428"/>
                    <a:pt x="227" y="1531"/>
                    <a:pt x="329" y="1595"/>
                  </a:cubicBezTo>
                  <a:cubicBezTo>
                    <a:pt x="367" y="1619"/>
                    <a:pt x="406" y="1634"/>
                    <a:pt x="448" y="1642"/>
                  </a:cubicBezTo>
                  <a:cubicBezTo>
                    <a:pt x="567" y="1665"/>
                    <a:pt x="687" y="1620"/>
                    <a:pt x="814" y="1574"/>
                  </a:cubicBezTo>
                  <a:cubicBezTo>
                    <a:pt x="896" y="1543"/>
                    <a:pt x="981" y="1512"/>
                    <a:pt x="1071" y="1497"/>
                  </a:cubicBezTo>
                  <a:cubicBezTo>
                    <a:pt x="1088" y="1494"/>
                    <a:pt x="1106" y="1491"/>
                    <a:pt x="1123" y="1489"/>
                  </a:cubicBezTo>
                  <a:cubicBezTo>
                    <a:pt x="1159" y="1483"/>
                    <a:pt x="1197" y="1478"/>
                    <a:pt x="1234" y="1467"/>
                  </a:cubicBezTo>
                  <a:cubicBezTo>
                    <a:pt x="1317" y="1444"/>
                    <a:pt x="1394" y="1397"/>
                    <a:pt x="1458" y="1354"/>
                  </a:cubicBezTo>
                  <a:cubicBezTo>
                    <a:pt x="1567" y="1283"/>
                    <a:pt x="1657" y="1207"/>
                    <a:pt x="1726" y="1130"/>
                  </a:cubicBezTo>
                  <a:cubicBezTo>
                    <a:pt x="1808" y="1038"/>
                    <a:pt x="1857" y="947"/>
                    <a:pt x="1871" y="859"/>
                  </a:cubicBezTo>
                  <a:cubicBezTo>
                    <a:pt x="1883" y="783"/>
                    <a:pt x="1871" y="711"/>
                    <a:pt x="1832" y="623"/>
                  </a:cubicBezTo>
                  <a:cubicBezTo>
                    <a:pt x="1815" y="586"/>
                    <a:pt x="1795" y="550"/>
                    <a:pt x="1776" y="514"/>
                  </a:cubicBezTo>
                  <a:cubicBezTo>
                    <a:pt x="1757" y="479"/>
                    <a:pt x="1738" y="444"/>
                    <a:pt x="1722" y="407"/>
                  </a:cubicBezTo>
                  <a:cubicBezTo>
                    <a:pt x="1716" y="396"/>
                    <a:pt x="1712" y="384"/>
                    <a:pt x="1707" y="374"/>
                  </a:cubicBezTo>
                  <a:cubicBezTo>
                    <a:pt x="1696" y="344"/>
                    <a:pt x="1686" y="312"/>
                    <a:pt x="1677" y="282"/>
                  </a:cubicBezTo>
                  <a:cubicBezTo>
                    <a:pt x="1663" y="235"/>
                    <a:pt x="1648" y="187"/>
                    <a:pt x="1625" y="144"/>
                  </a:cubicBezTo>
                  <a:cubicBezTo>
                    <a:pt x="1606" y="105"/>
                    <a:pt x="1581" y="74"/>
                    <a:pt x="1551" y="51"/>
                  </a:cubicBezTo>
                  <a:cubicBezTo>
                    <a:pt x="1518" y="24"/>
                    <a:pt x="1479" y="7"/>
                    <a:pt x="1436" y="3"/>
                  </a:cubicBezTo>
                  <a:cubicBezTo>
                    <a:pt x="1427" y="1"/>
                    <a:pt x="1417" y="1"/>
                    <a:pt x="1407" y="1"/>
                  </a:cubicBezTo>
                  <a:cubicBezTo>
                    <a:pt x="1287" y="1"/>
                    <a:pt x="1155" y="78"/>
                    <a:pt x="1029" y="16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2" name="Freeform 19">
              <a:extLst>
                <a:ext uri="{FF2B5EF4-FFF2-40B4-BE49-F238E27FC236}">
                  <a16:creationId xmlns:a16="http://schemas.microsoft.com/office/drawing/2014/main" id="{E2904BAC-7A98-4C27-BBC2-7B40DB6F3397}"/>
                </a:ext>
              </a:extLst>
            </p:cNvPr>
            <p:cNvSpPr>
              <a:spLocks noEditPoints="1"/>
            </p:cNvSpPr>
            <p:nvPr/>
          </p:nvSpPr>
          <p:spPr bwMode="auto">
            <a:xfrm>
              <a:off x="5159" y="1649"/>
              <a:ext cx="1501" cy="1331"/>
            </a:xfrm>
            <a:custGeom>
              <a:avLst/>
              <a:gdLst>
                <a:gd name="T0" fmla="*/ 484 w 2028"/>
                <a:gd name="T1" fmla="*/ 1782 h 1799"/>
                <a:gd name="T2" fmla="*/ 354 w 2028"/>
                <a:gd name="T3" fmla="*/ 1730 h 1799"/>
                <a:gd name="T4" fmla="*/ 116 w 2028"/>
                <a:gd name="T5" fmla="*/ 1452 h 1799"/>
                <a:gd name="T6" fmla="*/ 35 w 2028"/>
                <a:gd name="T7" fmla="*/ 1291 h 1799"/>
                <a:gd name="T8" fmla="*/ 41 w 2028"/>
                <a:gd name="T9" fmla="*/ 1024 h 1799"/>
                <a:gd name="T10" fmla="*/ 91 w 2028"/>
                <a:gd name="T11" fmla="*/ 939 h 1799"/>
                <a:gd name="T12" fmla="*/ 138 w 2028"/>
                <a:gd name="T13" fmla="*/ 859 h 1799"/>
                <a:gd name="T14" fmla="*/ 184 w 2028"/>
                <a:gd name="T15" fmla="*/ 704 h 1799"/>
                <a:gd name="T16" fmla="*/ 204 w 2028"/>
                <a:gd name="T17" fmla="*/ 617 h 1799"/>
                <a:gd name="T18" fmla="*/ 217 w 2028"/>
                <a:gd name="T19" fmla="*/ 578 h 1799"/>
                <a:gd name="T20" fmla="*/ 367 w 2028"/>
                <a:gd name="T21" fmla="*/ 402 h 1799"/>
                <a:gd name="T22" fmla="*/ 491 w 2028"/>
                <a:gd name="T23" fmla="*/ 377 h 1799"/>
                <a:gd name="T24" fmla="*/ 566 w 2028"/>
                <a:gd name="T25" fmla="*/ 382 h 1799"/>
                <a:gd name="T26" fmla="*/ 673 w 2028"/>
                <a:gd name="T27" fmla="*/ 387 h 1799"/>
                <a:gd name="T28" fmla="*/ 901 w 2028"/>
                <a:gd name="T29" fmla="*/ 316 h 1799"/>
                <a:gd name="T30" fmla="*/ 1107 w 2028"/>
                <a:gd name="T31" fmla="*/ 188 h 1799"/>
                <a:gd name="T32" fmla="*/ 1547 w 2028"/>
                <a:gd name="T33" fmla="*/ 15 h 1799"/>
                <a:gd name="T34" fmla="*/ 1752 w 2028"/>
                <a:gd name="T35" fmla="*/ 169 h 1799"/>
                <a:gd name="T36" fmla="*/ 1807 w 2028"/>
                <a:gd name="T37" fmla="*/ 317 h 1799"/>
                <a:gd name="T38" fmla="*/ 1840 w 2028"/>
                <a:gd name="T39" fmla="*/ 416 h 1799"/>
                <a:gd name="T40" fmla="*/ 1855 w 2028"/>
                <a:gd name="T41" fmla="*/ 452 h 1799"/>
                <a:gd name="T42" fmla="*/ 1913 w 2028"/>
                <a:gd name="T43" fmla="*/ 566 h 1799"/>
                <a:gd name="T44" fmla="*/ 1973 w 2028"/>
                <a:gd name="T45" fmla="*/ 683 h 1799"/>
                <a:gd name="T46" fmla="*/ 2015 w 2028"/>
                <a:gd name="T47" fmla="*/ 937 h 1799"/>
                <a:gd name="T48" fmla="*/ 1570 w 2028"/>
                <a:gd name="T49" fmla="*/ 1472 h 1799"/>
                <a:gd name="T50" fmla="*/ 1330 w 2028"/>
                <a:gd name="T51" fmla="*/ 1594 h 1799"/>
                <a:gd name="T52" fmla="*/ 1210 w 2028"/>
                <a:gd name="T53" fmla="*/ 1617 h 1799"/>
                <a:gd name="T54" fmla="*/ 1154 w 2028"/>
                <a:gd name="T55" fmla="*/ 1625 h 1799"/>
                <a:gd name="T56" fmla="*/ 879 w 2028"/>
                <a:gd name="T57" fmla="*/ 1708 h 1799"/>
                <a:gd name="T58" fmla="*/ 556 w 2028"/>
                <a:gd name="T59" fmla="*/ 1788 h 1799"/>
                <a:gd name="T60" fmla="*/ 484 w 2028"/>
                <a:gd name="T61" fmla="*/ 1782 h 1799"/>
                <a:gd name="T62" fmla="*/ 1111 w 2028"/>
                <a:gd name="T63" fmla="*/ 194 h 1799"/>
                <a:gd name="T64" fmla="*/ 904 w 2028"/>
                <a:gd name="T65" fmla="*/ 322 h 1799"/>
                <a:gd name="T66" fmla="*/ 673 w 2028"/>
                <a:gd name="T67" fmla="*/ 394 h 1799"/>
                <a:gd name="T68" fmla="*/ 566 w 2028"/>
                <a:gd name="T69" fmla="*/ 389 h 1799"/>
                <a:gd name="T70" fmla="*/ 491 w 2028"/>
                <a:gd name="T71" fmla="*/ 384 h 1799"/>
                <a:gd name="T72" fmla="*/ 370 w 2028"/>
                <a:gd name="T73" fmla="*/ 408 h 1799"/>
                <a:gd name="T74" fmla="*/ 224 w 2028"/>
                <a:gd name="T75" fmla="*/ 581 h 1799"/>
                <a:gd name="T76" fmla="*/ 211 w 2028"/>
                <a:gd name="T77" fmla="*/ 619 h 1799"/>
                <a:gd name="T78" fmla="*/ 191 w 2028"/>
                <a:gd name="T79" fmla="*/ 705 h 1799"/>
                <a:gd name="T80" fmla="*/ 145 w 2028"/>
                <a:gd name="T81" fmla="*/ 862 h 1799"/>
                <a:gd name="T82" fmla="*/ 97 w 2028"/>
                <a:gd name="T83" fmla="*/ 943 h 1799"/>
                <a:gd name="T84" fmla="*/ 47 w 2028"/>
                <a:gd name="T85" fmla="*/ 1027 h 1799"/>
                <a:gd name="T86" fmla="*/ 41 w 2028"/>
                <a:gd name="T87" fmla="*/ 1288 h 1799"/>
                <a:gd name="T88" fmla="*/ 122 w 2028"/>
                <a:gd name="T89" fmla="*/ 1448 h 1799"/>
                <a:gd name="T90" fmla="*/ 358 w 2028"/>
                <a:gd name="T91" fmla="*/ 1724 h 1799"/>
                <a:gd name="T92" fmla="*/ 486 w 2028"/>
                <a:gd name="T93" fmla="*/ 1775 h 1799"/>
                <a:gd name="T94" fmla="*/ 877 w 2028"/>
                <a:gd name="T95" fmla="*/ 1701 h 1799"/>
                <a:gd name="T96" fmla="*/ 1153 w 2028"/>
                <a:gd name="T97" fmla="*/ 1618 h 1799"/>
                <a:gd name="T98" fmla="*/ 1209 w 2028"/>
                <a:gd name="T99" fmla="*/ 1610 h 1799"/>
                <a:gd name="T100" fmla="*/ 1328 w 2028"/>
                <a:gd name="T101" fmla="*/ 1587 h 1799"/>
                <a:gd name="T102" fmla="*/ 1567 w 2028"/>
                <a:gd name="T103" fmla="*/ 1467 h 1799"/>
                <a:gd name="T104" fmla="*/ 2008 w 2028"/>
                <a:gd name="T105" fmla="*/ 936 h 1799"/>
                <a:gd name="T106" fmla="*/ 1967 w 2028"/>
                <a:gd name="T107" fmla="*/ 686 h 1799"/>
                <a:gd name="T108" fmla="*/ 1907 w 2028"/>
                <a:gd name="T109" fmla="*/ 569 h 1799"/>
                <a:gd name="T110" fmla="*/ 1849 w 2028"/>
                <a:gd name="T111" fmla="*/ 455 h 1799"/>
                <a:gd name="T112" fmla="*/ 1834 w 2028"/>
                <a:gd name="T113" fmla="*/ 419 h 1799"/>
                <a:gd name="T114" fmla="*/ 1801 w 2028"/>
                <a:gd name="T115" fmla="*/ 319 h 1799"/>
                <a:gd name="T116" fmla="*/ 1746 w 2028"/>
                <a:gd name="T117" fmla="*/ 173 h 1799"/>
                <a:gd name="T118" fmla="*/ 1546 w 2028"/>
                <a:gd name="T119" fmla="*/ 22 h 1799"/>
                <a:gd name="T120" fmla="*/ 1514 w 2028"/>
                <a:gd name="T121" fmla="*/ 21 h 1799"/>
                <a:gd name="T122" fmla="*/ 1111 w 2028"/>
                <a:gd name="T123" fmla="*/ 194 h 1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8" h="1799">
                  <a:moveTo>
                    <a:pt x="484" y="1782"/>
                  </a:moveTo>
                  <a:cubicBezTo>
                    <a:pt x="439" y="1773"/>
                    <a:pt x="396" y="1756"/>
                    <a:pt x="354" y="1730"/>
                  </a:cubicBezTo>
                  <a:cubicBezTo>
                    <a:pt x="244" y="1661"/>
                    <a:pt x="176" y="1550"/>
                    <a:pt x="116" y="1452"/>
                  </a:cubicBezTo>
                  <a:cubicBezTo>
                    <a:pt x="86" y="1402"/>
                    <a:pt x="55" y="1349"/>
                    <a:pt x="35" y="1291"/>
                  </a:cubicBezTo>
                  <a:cubicBezTo>
                    <a:pt x="0" y="1194"/>
                    <a:pt x="2" y="1107"/>
                    <a:pt x="41" y="1024"/>
                  </a:cubicBezTo>
                  <a:cubicBezTo>
                    <a:pt x="55" y="995"/>
                    <a:pt x="73" y="967"/>
                    <a:pt x="91" y="939"/>
                  </a:cubicBezTo>
                  <a:cubicBezTo>
                    <a:pt x="108" y="913"/>
                    <a:pt x="125" y="886"/>
                    <a:pt x="138" y="859"/>
                  </a:cubicBezTo>
                  <a:cubicBezTo>
                    <a:pt x="163" y="808"/>
                    <a:pt x="174" y="755"/>
                    <a:pt x="184" y="704"/>
                  </a:cubicBezTo>
                  <a:cubicBezTo>
                    <a:pt x="190" y="675"/>
                    <a:pt x="196" y="646"/>
                    <a:pt x="204" y="617"/>
                  </a:cubicBezTo>
                  <a:cubicBezTo>
                    <a:pt x="208" y="604"/>
                    <a:pt x="212" y="591"/>
                    <a:pt x="217" y="578"/>
                  </a:cubicBezTo>
                  <a:cubicBezTo>
                    <a:pt x="236" y="530"/>
                    <a:pt x="280" y="444"/>
                    <a:pt x="367" y="402"/>
                  </a:cubicBezTo>
                  <a:cubicBezTo>
                    <a:pt x="404" y="384"/>
                    <a:pt x="443" y="376"/>
                    <a:pt x="491" y="377"/>
                  </a:cubicBezTo>
                  <a:cubicBezTo>
                    <a:pt x="516" y="378"/>
                    <a:pt x="542" y="380"/>
                    <a:pt x="566" y="382"/>
                  </a:cubicBezTo>
                  <a:cubicBezTo>
                    <a:pt x="601" y="386"/>
                    <a:pt x="636" y="389"/>
                    <a:pt x="673" y="387"/>
                  </a:cubicBezTo>
                  <a:cubicBezTo>
                    <a:pt x="741" y="384"/>
                    <a:pt x="815" y="360"/>
                    <a:pt x="901" y="316"/>
                  </a:cubicBezTo>
                  <a:cubicBezTo>
                    <a:pt x="971" y="279"/>
                    <a:pt x="1039" y="235"/>
                    <a:pt x="1107" y="188"/>
                  </a:cubicBezTo>
                  <a:cubicBezTo>
                    <a:pt x="1254" y="89"/>
                    <a:pt x="1408" y="0"/>
                    <a:pt x="1547" y="15"/>
                  </a:cubicBezTo>
                  <a:cubicBezTo>
                    <a:pt x="1658" y="28"/>
                    <a:pt x="1720" y="106"/>
                    <a:pt x="1752" y="169"/>
                  </a:cubicBezTo>
                  <a:cubicBezTo>
                    <a:pt x="1776" y="216"/>
                    <a:pt x="1792" y="267"/>
                    <a:pt x="1807" y="317"/>
                  </a:cubicBezTo>
                  <a:cubicBezTo>
                    <a:pt x="1817" y="350"/>
                    <a:pt x="1828" y="384"/>
                    <a:pt x="1840" y="416"/>
                  </a:cubicBezTo>
                  <a:cubicBezTo>
                    <a:pt x="1845" y="427"/>
                    <a:pt x="1850" y="440"/>
                    <a:pt x="1855" y="452"/>
                  </a:cubicBezTo>
                  <a:cubicBezTo>
                    <a:pt x="1873" y="490"/>
                    <a:pt x="1893" y="529"/>
                    <a:pt x="1913" y="566"/>
                  </a:cubicBezTo>
                  <a:cubicBezTo>
                    <a:pt x="1934" y="604"/>
                    <a:pt x="1955" y="643"/>
                    <a:pt x="1973" y="683"/>
                  </a:cubicBezTo>
                  <a:cubicBezTo>
                    <a:pt x="2015" y="777"/>
                    <a:pt x="2028" y="856"/>
                    <a:pt x="2015" y="937"/>
                  </a:cubicBezTo>
                  <a:cubicBezTo>
                    <a:pt x="1978" y="1172"/>
                    <a:pt x="1721" y="1373"/>
                    <a:pt x="1570" y="1472"/>
                  </a:cubicBezTo>
                  <a:cubicBezTo>
                    <a:pt x="1501" y="1518"/>
                    <a:pt x="1418" y="1568"/>
                    <a:pt x="1330" y="1594"/>
                  </a:cubicBezTo>
                  <a:cubicBezTo>
                    <a:pt x="1290" y="1605"/>
                    <a:pt x="1250" y="1611"/>
                    <a:pt x="1210" y="1617"/>
                  </a:cubicBezTo>
                  <a:cubicBezTo>
                    <a:pt x="1192" y="1619"/>
                    <a:pt x="1173" y="1622"/>
                    <a:pt x="1154" y="1625"/>
                  </a:cubicBezTo>
                  <a:cubicBezTo>
                    <a:pt x="1058" y="1642"/>
                    <a:pt x="967" y="1675"/>
                    <a:pt x="879" y="1708"/>
                  </a:cubicBezTo>
                  <a:cubicBezTo>
                    <a:pt x="768" y="1749"/>
                    <a:pt x="661" y="1788"/>
                    <a:pt x="556" y="1788"/>
                  </a:cubicBezTo>
                  <a:cubicBezTo>
                    <a:pt x="532" y="1788"/>
                    <a:pt x="508" y="1786"/>
                    <a:pt x="484" y="1782"/>
                  </a:cubicBezTo>
                  <a:moveTo>
                    <a:pt x="1111" y="194"/>
                  </a:moveTo>
                  <a:cubicBezTo>
                    <a:pt x="1042" y="241"/>
                    <a:pt x="975" y="285"/>
                    <a:pt x="904" y="322"/>
                  </a:cubicBezTo>
                  <a:cubicBezTo>
                    <a:pt x="818" y="367"/>
                    <a:pt x="742" y="391"/>
                    <a:pt x="673" y="394"/>
                  </a:cubicBezTo>
                  <a:cubicBezTo>
                    <a:pt x="636" y="396"/>
                    <a:pt x="600" y="393"/>
                    <a:pt x="566" y="389"/>
                  </a:cubicBezTo>
                  <a:cubicBezTo>
                    <a:pt x="541" y="387"/>
                    <a:pt x="516" y="385"/>
                    <a:pt x="491" y="384"/>
                  </a:cubicBezTo>
                  <a:cubicBezTo>
                    <a:pt x="444" y="383"/>
                    <a:pt x="406" y="391"/>
                    <a:pt x="370" y="408"/>
                  </a:cubicBezTo>
                  <a:cubicBezTo>
                    <a:pt x="285" y="449"/>
                    <a:pt x="242" y="534"/>
                    <a:pt x="224" y="581"/>
                  </a:cubicBezTo>
                  <a:cubicBezTo>
                    <a:pt x="219" y="593"/>
                    <a:pt x="214" y="606"/>
                    <a:pt x="211" y="619"/>
                  </a:cubicBezTo>
                  <a:cubicBezTo>
                    <a:pt x="202" y="648"/>
                    <a:pt x="197" y="677"/>
                    <a:pt x="191" y="705"/>
                  </a:cubicBezTo>
                  <a:cubicBezTo>
                    <a:pt x="181" y="757"/>
                    <a:pt x="170" y="810"/>
                    <a:pt x="145" y="862"/>
                  </a:cubicBezTo>
                  <a:cubicBezTo>
                    <a:pt x="131" y="890"/>
                    <a:pt x="114" y="917"/>
                    <a:pt x="97" y="943"/>
                  </a:cubicBezTo>
                  <a:cubicBezTo>
                    <a:pt x="79" y="970"/>
                    <a:pt x="61" y="998"/>
                    <a:pt x="47" y="1027"/>
                  </a:cubicBezTo>
                  <a:cubicBezTo>
                    <a:pt x="9" y="1108"/>
                    <a:pt x="7" y="1194"/>
                    <a:pt x="41" y="1288"/>
                  </a:cubicBezTo>
                  <a:cubicBezTo>
                    <a:pt x="62" y="1346"/>
                    <a:pt x="92" y="1399"/>
                    <a:pt x="122" y="1448"/>
                  </a:cubicBezTo>
                  <a:cubicBezTo>
                    <a:pt x="182" y="1546"/>
                    <a:pt x="249" y="1656"/>
                    <a:pt x="358" y="1724"/>
                  </a:cubicBezTo>
                  <a:cubicBezTo>
                    <a:pt x="399" y="1750"/>
                    <a:pt x="441" y="1766"/>
                    <a:pt x="486" y="1775"/>
                  </a:cubicBezTo>
                  <a:cubicBezTo>
                    <a:pt x="612" y="1799"/>
                    <a:pt x="741" y="1751"/>
                    <a:pt x="877" y="1701"/>
                  </a:cubicBezTo>
                  <a:cubicBezTo>
                    <a:pt x="965" y="1669"/>
                    <a:pt x="1056" y="1635"/>
                    <a:pt x="1153" y="1618"/>
                  </a:cubicBezTo>
                  <a:cubicBezTo>
                    <a:pt x="1172" y="1615"/>
                    <a:pt x="1191" y="1612"/>
                    <a:pt x="1209" y="1610"/>
                  </a:cubicBezTo>
                  <a:cubicBezTo>
                    <a:pt x="1248" y="1604"/>
                    <a:pt x="1289" y="1598"/>
                    <a:pt x="1328" y="1587"/>
                  </a:cubicBezTo>
                  <a:cubicBezTo>
                    <a:pt x="1416" y="1562"/>
                    <a:pt x="1498" y="1512"/>
                    <a:pt x="1567" y="1467"/>
                  </a:cubicBezTo>
                  <a:cubicBezTo>
                    <a:pt x="1716" y="1368"/>
                    <a:pt x="1971" y="1168"/>
                    <a:pt x="2008" y="936"/>
                  </a:cubicBezTo>
                  <a:cubicBezTo>
                    <a:pt x="2021" y="856"/>
                    <a:pt x="2008" y="779"/>
                    <a:pt x="1967" y="686"/>
                  </a:cubicBezTo>
                  <a:cubicBezTo>
                    <a:pt x="1949" y="646"/>
                    <a:pt x="1928" y="607"/>
                    <a:pt x="1907" y="569"/>
                  </a:cubicBezTo>
                  <a:cubicBezTo>
                    <a:pt x="1887" y="532"/>
                    <a:pt x="1866" y="493"/>
                    <a:pt x="1849" y="455"/>
                  </a:cubicBezTo>
                  <a:cubicBezTo>
                    <a:pt x="1843" y="442"/>
                    <a:pt x="1838" y="430"/>
                    <a:pt x="1834" y="419"/>
                  </a:cubicBezTo>
                  <a:cubicBezTo>
                    <a:pt x="1821" y="386"/>
                    <a:pt x="1811" y="352"/>
                    <a:pt x="1801" y="319"/>
                  </a:cubicBezTo>
                  <a:cubicBezTo>
                    <a:pt x="1786" y="270"/>
                    <a:pt x="1770" y="218"/>
                    <a:pt x="1746" y="173"/>
                  </a:cubicBezTo>
                  <a:cubicBezTo>
                    <a:pt x="1714" y="111"/>
                    <a:pt x="1654" y="35"/>
                    <a:pt x="1546" y="22"/>
                  </a:cubicBezTo>
                  <a:cubicBezTo>
                    <a:pt x="1536" y="21"/>
                    <a:pt x="1525" y="21"/>
                    <a:pt x="1514" y="21"/>
                  </a:cubicBezTo>
                  <a:cubicBezTo>
                    <a:pt x="1386" y="21"/>
                    <a:pt x="1245" y="103"/>
                    <a:pt x="1111" y="19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3" name="Freeform 20">
              <a:extLst>
                <a:ext uri="{FF2B5EF4-FFF2-40B4-BE49-F238E27FC236}">
                  <a16:creationId xmlns:a16="http://schemas.microsoft.com/office/drawing/2014/main" id="{356CA5D0-B824-4337-A61B-7E68F70D301B}"/>
                </a:ext>
              </a:extLst>
            </p:cNvPr>
            <p:cNvSpPr>
              <a:spLocks noEditPoints="1"/>
            </p:cNvSpPr>
            <p:nvPr/>
          </p:nvSpPr>
          <p:spPr bwMode="auto">
            <a:xfrm>
              <a:off x="5093" y="1630"/>
              <a:ext cx="1594" cy="1414"/>
            </a:xfrm>
            <a:custGeom>
              <a:avLst/>
              <a:gdLst>
                <a:gd name="T0" fmla="*/ 378 w 2154"/>
                <a:gd name="T1" fmla="*/ 1832 h 1911"/>
                <a:gd name="T2" fmla="*/ 124 w 2154"/>
                <a:gd name="T3" fmla="*/ 1535 h 1911"/>
                <a:gd name="T4" fmla="*/ 44 w 2154"/>
                <a:gd name="T5" fmla="*/ 1081 h 1911"/>
                <a:gd name="T6" fmla="*/ 148 w 2154"/>
                <a:gd name="T7" fmla="*/ 904 h 1911"/>
                <a:gd name="T8" fmla="*/ 219 w 2154"/>
                <a:gd name="T9" fmla="*/ 646 h 1911"/>
                <a:gd name="T10" fmla="*/ 392 w 2154"/>
                <a:gd name="T11" fmla="*/ 419 h 1911"/>
                <a:gd name="T12" fmla="*/ 524 w 2154"/>
                <a:gd name="T13" fmla="*/ 394 h 1911"/>
                <a:gd name="T14" fmla="*/ 718 w 2154"/>
                <a:gd name="T15" fmla="*/ 405 h 1911"/>
                <a:gd name="T16" fmla="*/ 1184 w 2154"/>
                <a:gd name="T17" fmla="*/ 191 h 1911"/>
                <a:gd name="T18" fmla="*/ 1650 w 2154"/>
                <a:gd name="T19" fmla="*/ 7 h 1911"/>
                <a:gd name="T20" fmla="*/ 1867 w 2154"/>
                <a:gd name="T21" fmla="*/ 170 h 1911"/>
                <a:gd name="T22" fmla="*/ 1960 w 2154"/>
                <a:gd name="T23" fmla="*/ 433 h 1911"/>
                <a:gd name="T24" fmla="*/ 2038 w 2154"/>
                <a:gd name="T25" fmla="*/ 592 h 1911"/>
                <a:gd name="T26" fmla="*/ 2144 w 2154"/>
                <a:gd name="T27" fmla="*/ 846 h 1911"/>
                <a:gd name="T28" fmla="*/ 1980 w 2154"/>
                <a:gd name="T29" fmla="*/ 1298 h 1911"/>
                <a:gd name="T30" fmla="*/ 1418 w 2154"/>
                <a:gd name="T31" fmla="*/ 1685 h 1911"/>
                <a:gd name="T32" fmla="*/ 1231 w 2154"/>
                <a:gd name="T33" fmla="*/ 1719 h 1911"/>
                <a:gd name="T34" fmla="*/ 591 w 2154"/>
                <a:gd name="T35" fmla="*/ 1893 h 1911"/>
                <a:gd name="T36" fmla="*/ 1415 w 2154"/>
                <a:gd name="T37" fmla="*/ 57 h 1911"/>
                <a:gd name="T38" fmla="*/ 964 w 2154"/>
                <a:gd name="T39" fmla="*/ 329 h 1911"/>
                <a:gd name="T40" fmla="*/ 604 w 2154"/>
                <a:gd name="T41" fmla="*/ 400 h 1911"/>
                <a:gd name="T42" fmla="*/ 516 w 2154"/>
                <a:gd name="T43" fmla="*/ 394 h 1911"/>
                <a:gd name="T44" fmla="*/ 234 w 2154"/>
                <a:gd name="T45" fmla="*/ 605 h 1911"/>
                <a:gd name="T46" fmla="*/ 198 w 2154"/>
                <a:gd name="T47" fmla="*/ 738 h 1911"/>
                <a:gd name="T48" fmla="*/ 98 w 2154"/>
                <a:gd name="T49" fmla="*/ 990 h 1911"/>
                <a:gd name="T50" fmla="*/ 38 w 2154"/>
                <a:gd name="T51" fmla="*/ 1363 h 1911"/>
                <a:gd name="T52" fmla="*/ 234 w 2154"/>
                <a:gd name="T53" fmla="*/ 1697 h 1911"/>
                <a:gd name="T54" fmla="*/ 516 w 2154"/>
                <a:gd name="T55" fmla="*/ 1886 h 1911"/>
                <a:gd name="T56" fmla="*/ 1231 w 2154"/>
                <a:gd name="T57" fmla="*/ 1718 h 1911"/>
                <a:gd name="T58" fmla="*/ 1418 w 2154"/>
                <a:gd name="T59" fmla="*/ 1685 h 1911"/>
                <a:gd name="T60" fmla="*/ 1979 w 2154"/>
                <a:gd name="T61" fmla="*/ 1298 h 1911"/>
                <a:gd name="T62" fmla="*/ 2143 w 2154"/>
                <a:gd name="T63" fmla="*/ 846 h 1911"/>
                <a:gd name="T64" fmla="*/ 2038 w 2154"/>
                <a:gd name="T65" fmla="*/ 593 h 1911"/>
                <a:gd name="T66" fmla="*/ 1960 w 2154"/>
                <a:gd name="T67" fmla="*/ 433 h 1911"/>
                <a:gd name="T68" fmla="*/ 1867 w 2154"/>
                <a:gd name="T69" fmla="*/ 171 h 1911"/>
                <a:gd name="T70" fmla="*/ 1650 w 2154"/>
                <a:gd name="T71" fmla="*/ 8 h 1911"/>
                <a:gd name="T72" fmla="*/ 1415 w 2154"/>
                <a:gd name="T73" fmla="*/ 57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54" h="1911">
                  <a:moveTo>
                    <a:pt x="515" y="1886"/>
                  </a:moveTo>
                  <a:cubicBezTo>
                    <a:pt x="467" y="1877"/>
                    <a:pt x="422" y="1859"/>
                    <a:pt x="378" y="1832"/>
                  </a:cubicBezTo>
                  <a:cubicBezTo>
                    <a:pt x="326" y="1799"/>
                    <a:pt x="279" y="1755"/>
                    <a:pt x="233" y="1698"/>
                  </a:cubicBezTo>
                  <a:cubicBezTo>
                    <a:pt x="191" y="1645"/>
                    <a:pt x="156" y="1587"/>
                    <a:pt x="124" y="1535"/>
                  </a:cubicBezTo>
                  <a:cubicBezTo>
                    <a:pt x="92" y="1482"/>
                    <a:pt x="59" y="1425"/>
                    <a:pt x="37" y="1363"/>
                  </a:cubicBezTo>
                  <a:cubicBezTo>
                    <a:pt x="0" y="1261"/>
                    <a:pt x="3" y="1168"/>
                    <a:pt x="44" y="1081"/>
                  </a:cubicBezTo>
                  <a:cubicBezTo>
                    <a:pt x="59" y="1050"/>
                    <a:pt x="78" y="1019"/>
                    <a:pt x="97" y="990"/>
                  </a:cubicBezTo>
                  <a:cubicBezTo>
                    <a:pt x="115" y="962"/>
                    <a:pt x="134" y="933"/>
                    <a:pt x="148" y="904"/>
                  </a:cubicBezTo>
                  <a:cubicBezTo>
                    <a:pt x="175" y="849"/>
                    <a:pt x="186" y="793"/>
                    <a:pt x="198" y="738"/>
                  </a:cubicBezTo>
                  <a:cubicBezTo>
                    <a:pt x="204" y="708"/>
                    <a:pt x="210" y="676"/>
                    <a:pt x="219" y="646"/>
                  </a:cubicBezTo>
                  <a:cubicBezTo>
                    <a:pt x="223" y="632"/>
                    <a:pt x="228" y="618"/>
                    <a:pt x="233" y="604"/>
                  </a:cubicBezTo>
                  <a:cubicBezTo>
                    <a:pt x="253" y="554"/>
                    <a:pt x="300" y="463"/>
                    <a:pt x="392" y="419"/>
                  </a:cubicBezTo>
                  <a:cubicBezTo>
                    <a:pt x="429" y="402"/>
                    <a:pt x="469" y="394"/>
                    <a:pt x="516" y="394"/>
                  </a:cubicBezTo>
                  <a:cubicBezTo>
                    <a:pt x="518" y="394"/>
                    <a:pt x="521" y="394"/>
                    <a:pt x="524" y="394"/>
                  </a:cubicBezTo>
                  <a:cubicBezTo>
                    <a:pt x="550" y="394"/>
                    <a:pt x="578" y="397"/>
                    <a:pt x="604" y="400"/>
                  </a:cubicBezTo>
                  <a:cubicBezTo>
                    <a:pt x="641" y="404"/>
                    <a:pt x="679" y="408"/>
                    <a:pt x="718" y="405"/>
                  </a:cubicBezTo>
                  <a:cubicBezTo>
                    <a:pt x="791" y="402"/>
                    <a:pt x="871" y="377"/>
                    <a:pt x="963" y="329"/>
                  </a:cubicBezTo>
                  <a:cubicBezTo>
                    <a:pt x="1041" y="288"/>
                    <a:pt x="1117" y="237"/>
                    <a:pt x="1184" y="191"/>
                  </a:cubicBezTo>
                  <a:cubicBezTo>
                    <a:pt x="1247" y="148"/>
                    <a:pt x="1331" y="94"/>
                    <a:pt x="1415" y="56"/>
                  </a:cubicBezTo>
                  <a:cubicBezTo>
                    <a:pt x="1505" y="15"/>
                    <a:pt x="1582" y="0"/>
                    <a:pt x="1650" y="7"/>
                  </a:cubicBezTo>
                  <a:cubicBezTo>
                    <a:pt x="1700" y="13"/>
                    <a:pt x="1744" y="32"/>
                    <a:pt x="1783" y="63"/>
                  </a:cubicBezTo>
                  <a:cubicBezTo>
                    <a:pt x="1816" y="90"/>
                    <a:pt x="1845" y="126"/>
                    <a:pt x="1867" y="170"/>
                  </a:cubicBezTo>
                  <a:cubicBezTo>
                    <a:pt x="1893" y="219"/>
                    <a:pt x="1909" y="274"/>
                    <a:pt x="1925" y="327"/>
                  </a:cubicBezTo>
                  <a:cubicBezTo>
                    <a:pt x="1936" y="362"/>
                    <a:pt x="1947" y="399"/>
                    <a:pt x="1960" y="433"/>
                  </a:cubicBezTo>
                  <a:cubicBezTo>
                    <a:pt x="1965" y="445"/>
                    <a:pt x="1971" y="458"/>
                    <a:pt x="1977" y="471"/>
                  </a:cubicBezTo>
                  <a:cubicBezTo>
                    <a:pt x="1995" y="512"/>
                    <a:pt x="2017" y="553"/>
                    <a:pt x="2038" y="592"/>
                  </a:cubicBezTo>
                  <a:cubicBezTo>
                    <a:pt x="2061" y="633"/>
                    <a:pt x="2083" y="675"/>
                    <a:pt x="2102" y="718"/>
                  </a:cubicBezTo>
                  <a:cubicBezTo>
                    <a:pt x="2123" y="764"/>
                    <a:pt x="2136" y="806"/>
                    <a:pt x="2144" y="846"/>
                  </a:cubicBezTo>
                  <a:cubicBezTo>
                    <a:pt x="2153" y="894"/>
                    <a:pt x="2154" y="940"/>
                    <a:pt x="2147" y="986"/>
                  </a:cubicBezTo>
                  <a:cubicBezTo>
                    <a:pt x="2130" y="1087"/>
                    <a:pt x="2074" y="1192"/>
                    <a:pt x="1980" y="1298"/>
                  </a:cubicBezTo>
                  <a:cubicBezTo>
                    <a:pt x="1901" y="1387"/>
                    <a:pt x="1798" y="1474"/>
                    <a:pt x="1673" y="1557"/>
                  </a:cubicBezTo>
                  <a:cubicBezTo>
                    <a:pt x="1599" y="1606"/>
                    <a:pt x="1510" y="1659"/>
                    <a:pt x="1418" y="1685"/>
                  </a:cubicBezTo>
                  <a:cubicBezTo>
                    <a:pt x="1375" y="1697"/>
                    <a:pt x="1333" y="1704"/>
                    <a:pt x="1291" y="1710"/>
                  </a:cubicBezTo>
                  <a:cubicBezTo>
                    <a:pt x="1271" y="1712"/>
                    <a:pt x="1251" y="1715"/>
                    <a:pt x="1231" y="1719"/>
                  </a:cubicBezTo>
                  <a:cubicBezTo>
                    <a:pt x="1128" y="1737"/>
                    <a:pt x="1030" y="1773"/>
                    <a:pt x="936" y="1807"/>
                  </a:cubicBezTo>
                  <a:cubicBezTo>
                    <a:pt x="817" y="1851"/>
                    <a:pt x="703" y="1893"/>
                    <a:pt x="591" y="1893"/>
                  </a:cubicBezTo>
                  <a:cubicBezTo>
                    <a:pt x="566" y="1893"/>
                    <a:pt x="541" y="1891"/>
                    <a:pt x="515" y="1886"/>
                  </a:cubicBezTo>
                  <a:moveTo>
                    <a:pt x="1415" y="57"/>
                  </a:moveTo>
                  <a:cubicBezTo>
                    <a:pt x="1331" y="94"/>
                    <a:pt x="1247" y="149"/>
                    <a:pt x="1184" y="192"/>
                  </a:cubicBezTo>
                  <a:cubicBezTo>
                    <a:pt x="1117" y="237"/>
                    <a:pt x="1041" y="289"/>
                    <a:pt x="964" y="329"/>
                  </a:cubicBezTo>
                  <a:cubicBezTo>
                    <a:pt x="872" y="377"/>
                    <a:pt x="791" y="403"/>
                    <a:pt x="718" y="406"/>
                  </a:cubicBezTo>
                  <a:cubicBezTo>
                    <a:pt x="679" y="408"/>
                    <a:pt x="641" y="404"/>
                    <a:pt x="604" y="400"/>
                  </a:cubicBezTo>
                  <a:cubicBezTo>
                    <a:pt x="577" y="398"/>
                    <a:pt x="550" y="395"/>
                    <a:pt x="524" y="394"/>
                  </a:cubicBezTo>
                  <a:cubicBezTo>
                    <a:pt x="521" y="394"/>
                    <a:pt x="518" y="394"/>
                    <a:pt x="516" y="394"/>
                  </a:cubicBezTo>
                  <a:cubicBezTo>
                    <a:pt x="469" y="394"/>
                    <a:pt x="429" y="402"/>
                    <a:pt x="393" y="420"/>
                  </a:cubicBezTo>
                  <a:cubicBezTo>
                    <a:pt x="301" y="463"/>
                    <a:pt x="254" y="554"/>
                    <a:pt x="234" y="605"/>
                  </a:cubicBezTo>
                  <a:cubicBezTo>
                    <a:pt x="228" y="618"/>
                    <a:pt x="224" y="632"/>
                    <a:pt x="220" y="646"/>
                  </a:cubicBezTo>
                  <a:cubicBezTo>
                    <a:pt x="211" y="677"/>
                    <a:pt x="204" y="708"/>
                    <a:pt x="198" y="738"/>
                  </a:cubicBezTo>
                  <a:cubicBezTo>
                    <a:pt x="187" y="793"/>
                    <a:pt x="176" y="850"/>
                    <a:pt x="149" y="904"/>
                  </a:cubicBezTo>
                  <a:cubicBezTo>
                    <a:pt x="135" y="934"/>
                    <a:pt x="116" y="962"/>
                    <a:pt x="98" y="990"/>
                  </a:cubicBezTo>
                  <a:cubicBezTo>
                    <a:pt x="79" y="1020"/>
                    <a:pt x="59" y="1050"/>
                    <a:pt x="45" y="1081"/>
                  </a:cubicBezTo>
                  <a:cubicBezTo>
                    <a:pt x="3" y="1169"/>
                    <a:pt x="1" y="1261"/>
                    <a:pt x="38" y="1363"/>
                  </a:cubicBezTo>
                  <a:cubicBezTo>
                    <a:pt x="60" y="1425"/>
                    <a:pt x="93" y="1482"/>
                    <a:pt x="125" y="1535"/>
                  </a:cubicBezTo>
                  <a:cubicBezTo>
                    <a:pt x="156" y="1586"/>
                    <a:pt x="192" y="1645"/>
                    <a:pt x="234" y="1697"/>
                  </a:cubicBezTo>
                  <a:cubicBezTo>
                    <a:pt x="279" y="1755"/>
                    <a:pt x="326" y="1799"/>
                    <a:pt x="378" y="1831"/>
                  </a:cubicBezTo>
                  <a:cubicBezTo>
                    <a:pt x="422" y="1859"/>
                    <a:pt x="467" y="1876"/>
                    <a:pt x="516" y="1886"/>
                  </a:cubicBezTo>
                  <a:cubicBezTo>
                    <a:pt x="652" y="1911"/>
                    <a:pt x="790" y="1860"/>
                    <a:pt x="936" y="1807"/>
                  </a:cubicBezTo>
                  <a:cubicBezTo>
                    <a:pt x="1030" y="1772"/>
                    <a:pt x="1128" y="1736"/>
                    <a:pt x="1231" y="1718"/>
                  </a:cubicBezTo>
                  <a:cubicBezTo>
                    <a:pt x="1251" y="1715"/>
                    <a:pt x="1271" y="1712"/>
                    <a:pt x="1291" y="1709"/>
                  </a:cubicBezTo>
                  <a:cubicBezTo>
                    <a:pt x="1332" y="1703"/>
                    <a:pt x="1375" y="1697"/>
                    <a:pt x="1418" y="1685"/>
                  </a:cubicBezTo>
                  <a:cubicBezTo>
                    <a:pt x="1510" y="1658"/>
                    <a:pt x="1598" y="1605"/>
                    <a:pt x="1672" y="1556"/>
                  </a:cubicBezTo>
                  <a:cubicBezTo>
                    <a:pt x="1797" y="1473"/>
                    <a:pt x="1900" y="1386"/>
                    <a:pt x="1979" y="1298"/>
                  </a:cubicBezTo>
                  <a:cubicBezTo>
                    <a:pt x="2074" y="1192"/>
                    <a:pt x="2130" y="1087"/>
                    <a:pt x="2146" y="986"/>
                  </a:cubicBezTo>
                  <a:cubicBezTo>
                    <a:pt x="2153" y="940"/>
                    <a:pt x="2152" y="894"/>
                    <a:pt x="2143" y="846"/>
                  </a:cubicBezTo>
                  <a:cubicBezTo>
                    <a:pt x="2136" y="806"/>
                    <a:pt x="2122" y="764"/>
                    <a:pt x="2102" y="718"/>
                  </a:cubicBezTo>
                  <a:cubicBezTo>
                    <a:pt x="2083" y="676"/>
                    <a:pt x="2060" y="633"/>
                    <a:pt x="2038" y="593"/>
                  </a:cubicBezTo>
                  <a:cubicBezTo>
                    <a:pt x="2016" y="553"/>
                    <a:pt x="1994" y="513"/>
                    <a:pt x="1976" y="472"/>
                  </a:cubicBezTo>
                  <a:cubicBezTo>
                    <a:pt x="1970" y="458"/>
                    <a:pt x="1965" y="446"/>
                    <a:pt x="1960" y="433"/>
                  </a:cubicBezTo>
                  <a:cubicBezTo>
                    <a:pt x="1946" y="399"/>
                    <a:pt x="1935" y="362"/>
                    <a:pt x="1925" y="327"/>
                  </a:cubicBezTo>
                  <a:cubicBezTo>
                    <a:pt x="1908" y="274"/>
                    <a:pt x="1892" y="220"/>
                    <a:pt x="1867" y="171"/>
                  </a:cubicBezTo>
                  <a:cubicBezTo>
                    <a:pt x="1844" y="127"/>
                    <a:pt x="1816" y="91"/>
                    <a:pt x="1782" y="64"/>
                  </a:cubicBezTo>
                  <a:cubicBezTo>
                    <a:pt x="1744" y="32"/>
                    <a:pt x="1700" y="14"/>
                    <a:pt x="1650" y="8"/>
                  </a:cubicBezTo>
                  <a:cubicBezTo>
                    <a:pt x="1639" y="7"/>
                    <a:pt x="1628" y="6"/>
                    <a:pt x="1616" y="6"/>
                  </a:cubicBezTo>
                  <a:cubicBezTo>
                    <a:pt x="1556" y="6"/>
                    <a:pt x="1490" y="23"/>
                    <a:pt x="1415" y="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4" name="Freeform 21">
              <a:extLst>
                <a:ext uri="{FF2B5EF4-FFF2-40B4-BE49-F238E27FC236}">
                  <a16:creationId xmlns:a16="http://schemas.microsoft.com/office/drawing/2014/main" id="{8778AD7E-7826-4BB3-A098-1BEFF8EB9EDB}"/>
                </a:ext>
              </a:extLst>
            </p:cNvPr>
            <p:cNvSpPr>
              <a:spLocks noEditPoints="1"/>
            </p:cNvSpPr>
            <p:nvPr/>
          </p:nvSpPr>
          <p:spPr bwMode="auto">
            <a:xfrm>
              <a:off x="5034" y="1601"/>
              <a:ext cx="1687" cy="1505"/>
            </a:xfrm>
            <a:custGeom>
              <a:avLst/>
              <a:gdLst>
                <a:gd name="T0" fmla="*/ 390 w 2280"/>
                <a:gd name="T1" fmla="*/ 1948 h 2033"/>
                <a:gd name="T2" fmla="*/ 120 w 2280"/>
                <a:gd name="T3" fmla="*/ 1632 h 2033"/>
                <a:gd name="T4" fmla="*/ 0 w 2280"/>
                <a:gd name="T5" fmla="*/ 1303 h 2033"/>
                <a:gd name="T6" fmla="*/ 92 w 2280"/>
                <a:gd name="T7" fmla="*/ 1051 h 2033"/>
                <a:gd name="T8" fmla="*/ 199 w 2280"/>
                <a:gd name="T9" fmla="*/ 784 h 2033"/>
                <a:gd name="T10" fmla="*/ 237 w 2280"/>
                <a:gd name="T11" fmla="*/ 642 h 2033"/>
                <a:gd name="T12" fmla="*/ 536 w 2280"/>
                <a:gd name="T13" fmla="*/ 419 h 2033"/>
                <a:gd name="T14" fmla="*/ 632 w 2280"/>
                <a:gd name="T15" fmla="*/ 426 h 2033"/>
                <a:gd name="T16" fmla="*/ 1015 w 2280"/>
                <a:gd name="T17" fmla="*/ 351 h 2033"/>
                <a:gd name="T18" fmla="*/ 1495 w 2280"/>
                <a:gd name="T19" fmla="*/ 59 h 2033"/>
                <a:gd name="T20" fmla="*/ 1886 w 2280"/>
                <a:gd name="T21" fmla="*/ 67 h 2033"/>
                <a:gd name="T22" fmla="*/ 2037 w 2280"/>
                <a:gd name="T23" fmla="*/ 348 h 2033"/>
                <a:gd name="T24" fmla="*/ 2092 w 2280"/>
                <a:gd name="T25" fmla="*/ 501 h 2033"/>
                <a:gd name="T26" fmla="*/ 2225 w 2280"/>
                <a:gd name="T27" fmla="*/ 763 h 2033"/>
                <a:gd name="T28" fmla="*/ 2272 w 2280"/>
                <a:gd name="T29" fmla="*/ 1048 h 2033"/>
                <a:gd name="T30" fmla="*/ 1768 w 2280"/>
                <a:gd name="T31" fmla="*/ 1655 h 2033"/>
                <a:gd name="T32" fmla="*/ 1363 w 2280"/>
                <a:gd name="T33" fmla="*/ 1818 h 2033"/>
                <a:gd name="T34" fmla="*/ 985 w 2280"/>
                <a:gd name="T35" fmla="*/ 1922 h 2033"/>
                <a:gd name="T36" fmla="*/ 537 w 2280"/>
                <a:gd name="T37" fmla="*/ 2006 h 2033"/>
                <a:gd name="T38" fmla="*/ 1249 w 2280"/>
                <a:gd name="T39" fmla="*/ 205 h 2033"/>
                <a:gd name="T40" fmla="*/ 754 w 2280"/>
                <a:gd name="T41" fmla="*/ 433 h 2033"/>
                <a:gd name="T42" fmla="*/ 547 w 2280"/>
                <a:gd name="T43" fmla="*/ 420 h 2033"/>
                <a:gd name="T44" fmla="*/ 238 w 2280"/>
                <a:gd name="T45" fmla="*/ 642 h 2033"/>
                <a:gd name="T46" fmla="*/ 200 w 2280"/>
                <a:gd name="T47" fmla="*/ 784 h 2033"/>
                <a:gd name="T48" fmla="*/ 92 w 2280"/>
                <a:gd name="T49" fmla="*/ 1051 h 2033"/>
                <a:gd name="T50" fmla="*/ 1 w 2280"/>
                <a:gd name="T51" fmla="*/ 1303 h 2033"/>
                <a:gd name="T52" fmla="*/ 121 w 2280"/>
                <a:gd name="T53" fmla="*/ 1631 h 2033"/>
                <a:gd name="T54" fmla="*/ 391 w 2280"/>
                <a:gd name="T55" fmla="*/ 1947 h 2033"/>
                <a:gd name="T56" fmla="*/ 985 w 2280"/>
                <a:gd name="T57" fmla="*/ 1921 h 2033"/>
                <a:gd name="T58" fmla="*/ 1363 w 2280"/>
                <a:gd name="T59" fmla="*/ 1817 h 2033"/>
                <a:gd name="T60" fmla="*/ 1768 w 2280"/>
                <a:gd name="T61" fmla="*/ 1655 h 2033"/>
                <a:gd name="T62" fmla="*/ 2271 w 2280"/>
                <a:gd name="T63" fmla="*/ 1048 h 2033"/>
                <a:gd name="T64" fmla="*/ 2224 w 2280"/>
                <a:gd name="T65" fmla="*/ 763 h 2033"/>
                <a:gd name="T66" fmla="*/ 2091 w 2280"/>
                <a:gd name="T67" fmla="*/ 502 h 2033"/>
                <a:gd name="T68" fmla="*/ 2036 w 2280"/>
                <a:gd name="T69" fmla="*/ 348 h 2033"/>
                <a:gd name="T70" fmla="*/ 1886 w 2280"/>
                <a:gd name="T71" fmla="*/ 68 h 2033"/>
                <a:gd name="T72" fmla="*/ 1709 w 2280"/>
                <a:gd name="T73" fmla="*/ 7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80" h="2033">
                  <a:moveTo>
                    <a:pt x="537" y="2006"/>
                  </a:moveTo>
                  <a:cubicBezTo>
                    <a:pt x="485" y="1996"/>
                    <a:pt x="437" y="1977"/>
                    <a:pt x="390" y="1948"/>
                  </a:cubicBezTo>
                  <a:cubicBezTo>
                    <a:pt x="335" y="1913"/>
                    <a:pt x="285" y="1867"/>
                    <a:pt x="236" y="1805"/>
                  </a:cubicBezTo>
                  <a:cubicBezTo>
                    <a:pt x="192" y="1749"/>
                    <a:pt x="154" y="1687"/>
                    <a:pt x="120" y="1632"/>
                  </a:cubicBezTo>
                  <a:cubicBezTo>
                    <a:pt x="86" y="1575"/>
                    <a:pt x="51" y="1514"/>
                    <a:pt x="27" y="1449"/>
                  </a:cubicBezTo>
                  <a:cubicBezTo>
                    <a:pt x="9" y="1397"/>
                    <a:pt x="0" y="1350"/>
                    <a:pt x="0" y="1303"/>
                  </a:cubicBezTo>
                  <a:cubicBezTo>
                    <a:pt x="0" y="1250"/>
                    <a:pt x="11" y="1198"/>
                    <a:pt x="35" y="1148"/>
                  </a:cubicBezTo>
                  <a:cubicBezTo>
                    <a:pt x="50" y="1115"/>
                    <a:pt x="71" y="1082"/>
                    <a:pt x="92" y="1051"/>
                  </a:cubicBezTo>
                  <a:cubicBezTo>
                    <a:pt x="111" y="1021"/>
                    <a:pt x="131" y="991"/>
                    <a:pt x="146" y="960"/>
                  </a:cubicBezTo>
                  <a:cubicBezTo>
                    <a:pt x="174" y="902"/>
                    <a:pt x="187" y="842"/>
                    <a:pt x="199" y="784"/>
                  </a:cubicBezTo>
                  <a:cubicBezTo>
                    <a:pt x="205" y="751"/>
                    <a:pt x="212" y="718"/>
                    <a:pt x="222" y="686"/>
                  </a:cubicBezTo>
                  <a:cubicBezTo>
                    <a:pt x="226" y="671"/>
                    <a:pt x="231" y="656"/>
                    <a:pt x="237" y="642"/>
                  </a:cubicBezTo>
                  <a:cubicBezTo>
                    <a:pt x="259" y="588"/>
                    <a:pt x="309" y="491"/>
                    <a:pt x="407" y="445"/>
                  </a:cubicBezTo>
                  <a:cubicBezTo>
                    <a:pt x="446" y="427"/>
                    <a:pt x="487" y="419"/>
                    <a:pt x="536" y="419"/>
                  </a:cubicBezTo>
                  <a:cubicBezTo>
                    <a:pt x="540" y="419"/>
                    <a:pt x="544" y="419"/>
                    <a:pt x="547" y="419"/>
                  </a:cubicBezTo>
                  <a:cubicBezTo>
                    <a:pt x="576" y="420"/>
                    <a:pt x="605" y="423"/>
                    <a:pt x="632" y="426"/>
                  </a:cubicBezTo>
                  <a:cubicBezTo>
                    <a:pt x="672" y="430"/>
                    <a:pt x="713" y="435"/>
                    <a:pt x="754" y="433"/>
                  </a:cubicBezTo>
                  <a:cubicBezTo>
                    <a:pt x="832" y="429"/>
                    <a:pt x="917" y="402"/>
                    <a:pt x="1015" y="351"/>
                  </a:cubicBezTo>
                  <a:cubicBezTo>
                    <a:pt x="1097" y="308"/>
                    <a:pt x="1177" y="253"/>
                    <a:pt x="1249" y="204"/>
                  </a:cubicBezTo>
                  <a:cubicBezTo>
                    <a:pt x="1316" y="158"/>
                    <a:pt x="1405" y="100"/>
                    <a:pt x="1495" y="59"/>
                  </a:cubicBezTo>
                  <a:cubicBezTo>
                    <a:pt x="1591" y="16"/>
                    <a:pt x="1673" y="0"/>
                    <a:pt x="1745" y="8"/>
                  </a:cubicBezTo>
                  <a:cubicBezTo>
                    <a:pt x="1798" y="14"/>
                    <a:pt x="1845" y="34"/>
                    <a:pt x="1886" y="67"/>
                  </a:cubicBezTo>
                  <a:cubicBezTo>
                    <a:pt x="1922" y="97"/>
                    <a:pt x="1952" y="135"/>
                    <a:pt x="1976" y="182"/>
                  </a:cubicBezTo>
                  <a:cubicBezTo>
                    <a:pt x="2003" y="234"/>
                    <a:pt x="2020" y="292"/>
                    <a:pt x="2037" y="348"/>
                  </a:cubicBezTo>
                  <a:cubicBezTo>
                    <a:pt x="2048" y="385"/>
                    <a:pt x="2060" y="424"/>
                    <a:pt x="2075" y="461"/>
                  </a:cubicBezTo>
                  <a:cubicBezTo>
                    <a:pt x="2080" y="474"/>
                    <a:pt x="2085" y="487"/>
                    <a:pt x="2092" y="501"/>
                  </a:cubicBezTo>
                  <a:cubicBezTo>
                    <a:pt x="2111" y="545"/>
                    <a:pt x="2135" y="588"/>
                    <a:pt x="2157" y="630"/>
                  </a:cubicBezTo>
                  <a:cubicBezTo>
                    <a:pt x="2181" y="673"/>
                    <a:pt x="2205" y="718"/>
                    <a:pt x="2225" y="763"/>
                  </a:cubicBezTo>
                  <a:cubicBezTo>
                    <a:pt x="2247" y="812"/>
                    <a:pt x="2261" y="856"/>
                    <a:pt x="2269" y="899"/>
                  </a:cubicBezTo>
                  <a:cubicBezTo>
                    <a:pt x="2279" y="950"/>
                    <a:pt x="2280" y="998"/>
                    <a:pt x="2272" y="1048"/>
                  </a:cubicBezTo>
                  <a:cubicBezTo>
                    <a:pt x="2255" y="1156"/>
                    <a:pt x="2195" y="1267"/>
                    <a:pt x="2094" y="1380"/>
                  </a:cubicBezTo>
                  <a:cubicBezTo>
                    <a:pt x="2011" y="1474"/>
                    <a:pt x="1901" y="1567"/>
                    <a:pt x="1768" y="1655"/>
                  </a:cubicBezTo>
                  <a:cubicBezTo>
                    <a:pt x="1689" y="1707"/>
                    <a:pt x="1596" y="1764"/>
                    <a:pt x="1497" y="1792"/>
                  </a:cubicBezTo>
                  <a:cubicBezTo>
                    <a:pt x="1453" y="1805"/>
                    <a:pt x="1407" y="1811"/>
                    <a:pt x="1363" y="1818"/>
                  </a:cubicBezTo>
                  <a:cubicBezTo>
                    <a:pt x="1342" y="1821"/>
                    <a:pt x="1321" y="1824"/>
                    <a:pt x="1299" y="1827"/>
                  </a:cubicBezTo>
                  <a:cubicBezTo>
                    <a:pt x="1189" y="1847"/>
                    <a:pt x="1085" y="1885"/>
                    <a:pt x="985" y="1922"/>
                  </a:cubicBezTo>
                  <a:cubicBezTo>
                    <a:pt x="858" y="1969"/>
                    <a:pt x="737" y="2013"/>
                    <a:pt x="618" y="2013"/>
                  </a:cubicBezTo>
                  <a:cubicBezTo>
                    <a:pt x="591" y="2013"/>
                    <a:pt x="564" y="2011"/>
                    <a:pt x="537" y="2006"/>
                  </a:cubicBezTo>
                  <a:moveTo>
                    <a:pt x="1495" y="60"/>
                  </a:moveTo>
                  <a:cubicBezTo>
                    <a:pt x="1405" y="101"/>
                    <a:pt x="1317" y="159"/>
                    <a:pt x="1249" y="205"/>
                  </a:cubicBezTo>
                  <a:cubicBezTo>
                    <a:pt x="1178" y="253"/>
                    <a:pt x="1097" y="308"/>
                    <a:pt x="1015" y="351"/>
                  </a:cubicBezTo>
                  <a:cubicBezTo>
                    <a:pt x="918" y="403"/>
                    <a:pt x="832" y="430"/>
                    <a:pt x="754" y="433"/>
                  </a:cubicBezTo>
                  <a:cubicBezTo>
                    <a:pt x="713" y="435"/>
                    <a:pt x="672" y="431"/>
                    <a:pt x="632" y="427"/>
                  </a:cubicBezTo>
                  <a:cubicBezTo>
                    <a:pt x="604" y="424"/>
                    <a:pt x="576" y="420"/>
                    <a:pt x="547" y="420"/>
                  </a:cubicBezTo>
                  <a:cubicBezTo>
                    <a:pt x="493" y="418"/>
                    <a:pt x="449" y="427"/>
                    <a:pt x="408" y="446"/>
                  </a:cubicBezTo>
                  <a:cubicBezTo>
                    <a:pt x="310" y="492"/>
                    <a:pt x="259" y="588"/>
                    <a:pt x="238" y="642"/>
                  </a:cubicBezTo>
                  <a:cubicBezTo>
                    <a:pt x="232" y="656"/>
                    <a:pt x="227" y="671"/>
                    <a:pt x="223" y="686"/>
                  </a:cubicBezTo>
                  <a:cubicBezTo>
                    <a:pt x="213" y="718"/>
                    <a:pt x="206" y="752"/>
                    <a:pt x="200" y="784"/>
                  </a:cubicBezTo>
                  <a:cubicBezTo>
                    <a:pt x="188" y="842"/>
                    <a:pt x="175" y="902"/>
                    <a:pt x="147" y="960"/>
                  </a:cubicBezTo>
                  <a:cubicBezTo>
                    <a:pt x="131" y="991"/>
                    <a:pt x="112" y="1022"/>
                    <a:pt x="92" y="1051"/>
                  </a:cubicBezTo>
                  <a:cubicBezTo>
                    <a:pt x="72" y="1083"/>
                    <a:pt x="51" y="1115"/>
                    <a:pt x="36" y="1148"/>
                  </a:cubicBezTo>
                  <a:cubicBezTo>
                    <a:pt x="12" y="1198"/>
                    <a:pt x="0" y="1250"/>
                    <a:pt x="1" y="1303"/>
                  </a:cubicBezTo>
                  <a:cubicBezTo>
                    <a:pt x="1" y="1350"/>
                    <a:pt x="10" y="1397"/>
                    <a:pt x="28" y="1448"/>
                  </a:cubicBezTo>
                  <a:cubicBezTo>
                    <a:pt x="52" y="1514"/>
                    <a:pt x="87" y="1575"/>
                    <a:pt x="121" y="1631"/>
                  </a:cubicBezTo>
                  <a:cubicBezTo>
                    <a:pt x="154" y="1686"/>
                    <a:pt x="193" y="1749"/>
                    <a:pt x="237" y="1805"/>
                  </a:cubicBezTo>
                  <a:cubicBezTo>
                    <a:pt x="285" y="1866"/>
                    <a:pt x="336" y="1913"/>
                    <a:pt x="391" y="1947"/>
                  </a:cubicBezTo>
                  <a:cubicBezTo>
                    <a:pt x="438" y="1976"/>
                    <a:pt x="486" y="1995"/>
                    <a:pt x="537" y="2005"/>
                  </a:cubicBezTo>
                  <a:cubicBezTo>
                    <a:pt x="683" y="2033"/>
                    <a:pt x="829" y="1978"/>
                    <a:pt x="985" y="1921"/>
                  </a:cubicBezTo>
                  <a:cubicBezTo>
                    <a:pt x="1085" y="1884"/>
                    <a:pt x="1189" y="1846"/>
                    <a:pt x="1299" y="1827"/>
                  </a:cubicBezTo>
                  <a:cubicBezTo>
                    <a:pt x="1320" y="1823"/>
                    <a:pt x="1342" y="1820"/>
                    <a:pt x="1363" y="1817"/>
                  </a:cubicBezTo>
                  <a:cubicBezTo>
                    <a:pt x="1407" y="1811"/>
                    <a:pt x="1452" y="1804"/>
                    <a:pt x="1497" y="1791"/>
                  </a:cubicBezTo>
                  <a:cubicBezTo>
                    <a:pt x="1595" y="1764"/>
                    <a:pt x="1689" y="1707"/>
                    <a:pt x="1768" y="1655"/>
                  </a:cubicBezTo>
                  <a:cubicBezTo>
                    <a:pt x="1900" y="1566"/>
                    <a:pt x="2010" y="1474"/>
                    <a:pt x="2094" y="1380"/>
                  </a:cubicBezTo>
                  <a:cubicBezTo>
                    <a:pt x="2194" y="1267"/>
                    <a:pt x="2254" y="1155"/>
                    <a:pt x="2271" y="1048"/>
                  </a:cubicBezTo>
                  <a:cubicBezTo>
                    <a:pt x="2279" y="998"/>
                    <a:pt x="2278" y="950"/>
                    <a:pt x="2269" y="899"/>
                  </a:cubicBezTo>
                  <a:cubicBezTo>
                    <a:pt x="2260" y="857"/>
                    <a:pt x="2246" y="812"/>
                    <a:pt x="2224" y="763"/>
                  </a:cubicBezTo>
                  <a:cubicBezTo>
                    <a:pt x="2204" y="718"/>
                    <a:pt x="2180" y="673"/>
                    <a:pt x="2157" y="630"/>
                  </a:cubicBezTo>
                  <a:cubicBezTo>
                    <a:pt x="2134" y="588"/>
                    <a:pt x="2111" y="545"/>
                    <a:pt x="2091" y="502"/>
                  </a:cubicBezTo>
                  <a:cubicBezTo>
                    <a:pt x="2085" y="488"/>
                    <a:pt x="2079" y="474"/>
                    <a:pt x="2074" y="461"/>
                  </a:cubicBezTo>
                  <a:cubicBezTo>
                    <a:pt x="2059" y="424"/>
                    <a:pt x="2048" y="385"/>
                    <a:pt x="2036" y="348"/>
                  </a:cubicBezTo>
                  <a:cubicBezTo>
                    <a:pt x="2019" y="292"/>
                    <a:pt x="2002" y="234"/>
                    <a:pt x="1975" y="182"/>
                  </a:cubicBezTo>
                  <a:cubicBezTo>
                    <a:pt x="1952" y="136"/>
                    <a:pt x="1921" y="97"/>
                    <a:pt x="1886" y="68"/>
                  </a:cubicBezTo>
                  <a:cubicBezTo>
                    <a:pt x="1845" y="35"/>
                    <a:pt x="1798" y="15"/>
                    <a:pt x="1745" y="9"/>
                  </a:cubicBezTo>
                  <a:cubicBezTo>
                    <a:pt x="1733" y="7"/>
                    <a:pt x="1721" y="7"/>
                    <a:pt x="1709" y="7"/>
                  </a:cubicBezTo>
                  <a:cubicBezTo>
                    <a:pt x="1645" y="7"/>
                    <a:pt x="1575" y="24"/>
                    <a:pt x="1495" y="6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5" name="Freeform 22">
              <a:extLst>
                <a:ext uri="{FF2B5EF4-FFF2-40B4-BE49-F238E27FC236}">
                  <a16:creationId xmlns:a16="http://schemas.microsoft.com/office/drawing/2014/main" id="{477C0B12-3EDF-4F61-8538-42A00480048C}"/>
                </a:ext>
              </a:extLst>
            </p:cNvPr>
            <p:cNvSpPr>
              <a:spLocks noEditPoints="1"/>
            </p:cNvSpPr>
            <p:nvPr/>
          </p:nvSpPr>
          <p:spPr bwMode="auto">
            <a:xfrm>
              <a:off x="4966" y="1573"/>
              <a:ext cx="1790" cy="1595"/>
            </a:xfrm>
            <a:custGeom>
              <a:avLst/>
              <a:gdLst>
                <a:gd name="T0" fmla="*/ 415 w 2418"/>
                <a:gd name="T1" fmla="*/ 2064 h 2154"/>
                <a:gd name="T2" fmla="*/ 128 w 2418"/>
                <a:gd name="T3" fmla="*/ 1728 h 2154"/>
                <a:gd name="T4" fmla="*/ 1 w 2418"/>
                <a:gd name="T5" fmla="*/ 1380 h 2154"/>
                <a:gd name="T6" fmla="*/ 98 w 2418"/>
                <a:gd name="T7" fmla="*/ 1112 h 2154"/>
                <a:gd name="T8" fmla="*/ 156 w 2418"/>
                <a:gd name="T9" fmla="*/ 1015 h 2154"/>
                <a:gd name="T10" fmla="*/ 237 w 2418"/>
                <a:gd name="T11" fmla="*/ 725 h 2154"/>
                <a:gd name="T12" fmla="*/ 434 w 2418"/>
                <a:gd name="T13" fmla="*/ 471 h 2154"/>
                <a:gd name="T14" fmla="*/ 583 w 2418"/>
                <a:gd name="T15" fmla="*/ 444 h 2154"/>
                <a:gd name="T16" fmla="*/ 803 w 2418"/>
                <a:gd name="T17" fmla="*/ 460 h 2154"/>
                <a:gd name="T18" fmla="*/ 1326 w 2418"/>
                <a:gd name="T19" fmla="*/ 217 h 2154"/>
                <a:gd name="T20" fmla="*/ 1852 w 2418"/>
                <a:gd name="T21" fmla="*/ 9 h 2154"/>
                <a:gd name="T22" fmla="*/ 2097 w 2418"/>
                <a:gd name="T23" fmla="*/ 193 h 2154"/>
                <a:gd name="T24" fmla="*/ 2201 w 2418"/>
                <a:gd name="T25" fmla="*/ 489 h 2154"/>
                <a:gd name="T26" fmla="*/ 2288 w 2418"/>
                <a:gd name="T27" fmla="*/ 667 h 2154"/>
                <a:gd name="T28" fmla="*/ 2407 w 2418"/>
                <a:gd name="T29" fmla="*/ 952 h 2154"/>
                <a:gd name="T30" fmla="*/ 2221 w 2418"/>
                <a:gd name="T31" fmla="*/ 1462 h 2154"/>
                <a:gd name="T32" fmla="*/ 1589 w 2418"/>
                <a:gd name="T33" fmla="*/ 1899 h 2154"/>
                <a:gd name="T34" fmla="*/ 1379 w 2418"/>
                <a:gd name="T35" fmla="*/ 1936 h 2154"/>
                <a:gd name="T36" fmla="*/ 656 w 2418"/>
                <a:gd name="T37" fmla="*/ 2133 h 2154"/>
                <a:gd name="T38" fmla="*/ 1587 w 2418"/>
                <a:gd name="T39" fmla="*/ 64 h 2154"/>
                <a:gd name="T40" fmla="*/ 1079 w 2418"/>
                <a:gd name="T41" fmla="*/ 373 h 2154"/>
                <a:gd name="T42" fmla="*/ 673 w 2418"/>
                <a:gd name="T43" fmla="*/ 453 h 2154"/>
                <a:gd name="T44" fmla="*/ 569 w 2418"/>
                <a:gd name="T45" fmla="*/ 445 h 2154"/>
                <a:gd name="T46" fmla="*/ 254 w 2418"/>
                <a:gd name="T47" fmla="*/ 679 h 2154"/>
                <a:gd name="T48" fmla="*/ 213 w 2418"/>
                <a:gd name="T49" fmla="*/ 830 h 2154"/>
                <a:gd name="T50" fmla="*/ 156 w 2418"/>
                <a:gd name="T51" fmla="*/ 1016 h 2154"/>
                <a:gd name="T52" fmla="*/ 39 w 2418"/>
                <a:gd name="T53" fmla="*/ 1215 h 2154"/>
                <a:gd name="T54" fmla="*/ 31 w 2418"/>
                <a:gd name="T55" fmla="*/ 1534 h 2154"/>
                <a:gd name="T56" fmla="*/ 252 w 2418"/>
                <a:gd name="T57" fmla="*/ 1912 h 2154"/>
                <a:gd name="T58" fmla="*/ 571 w 2418"/>
                <a:gd name="T59" fmla="*/ 2125 h 2154"/>
                <a:gd name="T60" fmla="*/ 1379 w 2418"/>
                <a:gd name="T61" fmla="*/ 1935 h 2154"/>
                <a:gd name="T62" fmla="*/ 1589 w 2418"/>
                <a:gd name="T63" fmla="*/ 1898 h 2154"/>
                <a:gd name="T64" fmla="*/ 2221 w 2418"/>
                <a:gd name="T65" fmla="*/ 1461 h 2154"/>
                <a:gd name="T66" fmla="*/ 2406 w 2418"/>
                <a:gd name="T67" fmla="*/ 952 h 2154"/>
                <a:gd name="T68" fmla="*/ 2287 w 2418"/>
                <a:gd name="T69" fmla="*/ 667 h 2154"/>
                <a:gd name="T70" fmla="*/ 2200 w 2418"/>
                <a:gd name="T71" fmla="*/ 489 h 2154"/>
                <a:gd name="T72" fmla="*/ 2096 w 2418"/>
                <a:gd name="T73" fmla="*/ 194 h 2154"/>
                <a:gd name="T74" fmla="*/ 1852 w 2418"/>
                <a:gd name="T75" fmla="*/ 9 h 2154"/>
                <a:gd name="T76" fmla="*/ 1587 w 2418"/>
                <a:gd name="T77" fmla="*/ 64 h 2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18" h="2154">
                  <a:moveTo>
                    <a:pt x="571" y="2126"/>
                  </a:moveTo>
                  <a:cubicBezTo>
                    <a:pt x="516" y="2115"/>
                    <a:pt x="465" y="2095"/>
                    <a:pt x="415" y="2064"/>
                  </a:cubicBezTo>
                  <a:cubicBezTo>
                    <a:pt x="356" y="2027"/>
                    <a:pt x="303" y="1978"/>
                    <a:pt x="251" y="1913"/>
                  </a:cubicBezTo>
                  <a:cubicBezTo>
                    <a:pt x="204" y="1853"/>
                    <a:pt x="164" y="1787"/>
                    <a:pt x="128" y="1728"/>
                  </a:cubicBezTo>
                  <a:cubicBezTo>
                    <a:pt x="92" y="1669"/>
                    <a:pt x="55" y="1604"/>
                    <a:pt x="30" y="1534"/>
                  </a:cubicBezTo>
                  <a:cubicBezTo>
                    <a:pt x="10" y="1480"/>
                    <a:pt x="1" y="1429"/>
                    <a:pt x="1" y="1380"/>
                  </a:cubicBezTo>
                  <a:cubicBezTo>
                    <a:pt x="0" y="1323"/>
                    <a:pt x="13" y="1268"/>
                    <a:pt x="38" y="1215"/>
                  </a:cubicBezTo>
                  <a:cubicBezTo>
                    <a:pt x="54" y="1179"/>
                    <a:pt x="77" y="1145"/>
                    <a:pt x="98" y="1112"/>
                  </a:cubicBezTo>
                  <a:cubicBezTo>
                    <a:pt x="119" y="1080"/>
                    <a:pt x="140" y="1048"/>
                    <a:pt x="156" y="1015"/>
                  </a:cubicBezTo>
                  <a:cubicBezTo>
                    <a:pt x="156" y="1015"/>
                    <a:pt x="156" y="1015"/>
                    <a:pt x="156" y="1015"/>
                  </a:cubicBezTo>
                  <a:cubicBezTo>
                    <a:pt x="186" y="954"/>
                    <a:pt x="199" y="891"/>
                    <a:pt x="212" y="829"/>
                  </a:cubicBezTo>
                  <a:cubicBezTo>
                    <a:pt x="219" y="795"/>
                    <a:pt x="227" y="760"/>
                    <a:pt x="237" y="725"/>
                  </a:cubicBezTo>
                  <a:cubicBezTo>
                    <a:pt x="241" y="710"/>
                    <a:pt x="247" y="694"/>
                    <a:pt x="253" y="679"/>
                  </a:cubicBezTo>
                  <a:cubicBezTo>
                    <a:pt x="276" y="622"/>
                    <a:pt x="330" y="520"/>
                    <a:pt x="434" y="471"/>
                  </a:cubicBezTo>
                  <a:cubicBezTo>
                    <a:pt x="475" y="453"/>
                    <a:pt x="518" y="444"/>
                    <a:pt x="569" y="444"/>
                  </a:cubicBezTo>
                  <a:cubicBezTo>
                    <a:pt x="574" y="444"/>
                    <a:pt x="578" y="444"/>
                    <a:pt x="583" y="444"/>
                  </a:cubicBezTo>
                  <a:cubicBezTo>
                    <a:pt x="613" y="445"/>
                    <a:pt x="644" y="449"/>
                    <a:pt x="673" y="452"/>
                  </a:cubicBezTo>
                  <a:cubicBezTo>
                    <a:pt x="715" y="457"/>
                    <a:pt x="758" y="462"/>
                    <a:pt x="803" y="460"/>
                  </a:cubicBezTo>
                  <a:cubicBezTo>
                    <a:pt x="885" y="456"/>
                    <a:pt x="975" y="427"/>
                    <a:pt x="1078" y="373"/>
                  </a:cubicBezTo>
                  <a:cubicBezTo>
                    <a:pt x="1164" y="327"/>
                    <a:pt x="1250" y="268"/>
                    <a:pt x="1326" y="217"/>
                  </a:cubicBezTo>
                  <a:cubicBezTo>
                    <a:pt x="1397" y="168"/>
                    <a:pt x="1491" y="106"/>
                    <a:pt x="1587" y="63"/>
                  </a:cubicBezTo>
                  <a:cubicBezTo>
                    <a:pt x="1688" y="18"/>
                    <a:pt x="1775" y="0"/>
                    <a:pt x="1852" y="9"/>
                  </a:cubicBezTo>
                  <a:cubicBezTo>
                    <a:pt x="1908" y="15"/>
                    <a:pt x="1958" y="36"/>
                    <a:pt x="2002" y="72"/>
                  </a:cubicBezTo>
                  <a:cubicBezTo>
                    <a:pt x="2040" y="103"/>
                    <a:pt x="2072" y="144"/>
                    <a:pt x="2097" y="193"/>
                  </a:cubicBezTo>
                  <a:cubicBezTo>
                    <a:pt x="2125" y="248"/>
                    <a:pt x="2143" y="309"/>
                    <a:pt x="2161" y="368"/>
                  </a:cubicBezTo>
                  <a:cubicBezTo>
                    <a:pt x="2173" y="408"/>
                    <a:pt x="2185" y="450"/>
                    <a:pt x="2201" y="489"/>
                  </a:cubicBezTo>
                  <a:cubicBezTo>
                    <a:pt x="2206" y="502"/>
                    <a:pt x="2212" y="517"/>
                    <a:pt x="2219" y="532"/>
                  </a:cubicBezTo>
                  <a:cubicBezTo>
                    <a:pt x="2240" y="578"/>
                    <a:pt x="2264" y="623"/>
                    <a:pt x="2288" y="667"/>
                  </a:cubicBezTo>
                  <a:cubicBezTo>
                    <a:pt x="2313" y="713"/>
                    <a:pt x="2339" y="760"/>
                    <a:pt x="2360" y="808"/>
                  </a:cubicBezTo>
                  <a:cubicBezTo>
                    <a:pt x="2383" y="860"/>
                    <a:pt x="2398" y="907"/>
                    <a:pt x="2407" y="952"/>
                  </a:cubicBezTo>
                  <a:cubicBezTo>
                    <a:pt x="2417" y="1006"/>
                    <a:pt x="2418" y="1057"/>
                    <a:pt x="2409" y="1110"/>
                  </a:cubicBezTo>
                  <a:cubicBezTo>
                    <a:pt x="2391" y="1224"/>
                    <a:pt x="2328" y="1342"/>
                    <a:pt x="2221" y="1462"/>
                  </a:cubicBezTo>
                  <a:cubicBezTo>
                    <a:pt x="2132" y="1562"/>
                    <a:pt x="2016" y="1660"/>
                    <a:pt x="1875" y="1754"/>
                  </a:cubicBezTo>
                  <a:cubicBezTo>
                    <a:pt x="1792" y="1809"/>
                    <a:pt x="1693" y="1870"/>
                    <a:pt x="1589" y="1899"/>
                  </a:cubicBezTo>
                  <a:cubicBezTo>
                    <a:pt x="1542" y="1912"/>
                    <a:pt x="1493" y="1919"/>
                    <a:pt x="1447" y="1926"/>
                  </a:cubicBezTo>
                  <a:cubicBezTo>
                    <a:pt x="1425" y="1929"/>
                    <a:pt x="1402" y="1932"/>
                    <a:pt x="1379" y="1936"/>
                  </a:cubicBezTo>
                  <a:cubicBezTo>
                    <a:pt x="1263" y="1956"/>
                    <a:pt x="1152" y="1997"/>
                    <a:pt x="1046" y="2036"/>
                  </a:cubicBezTo>
                  <a:cubicBezTo>
                    <a:pt x="911" y="2086"/>
                    <a:pt x="783" y="2133"/>
                    <a:pt x="656" y="2133"/>
                  </a:cubicBezTo>
                  <a:cubicBezTo>
                    <a:pt x="628" y="2133"/>
                    <a:pt x="599" y="2131"/>
                    <a:pt x="571" y="2126"/>
                  </a:cubicBezTo>
                  <a:moveTo>
                    <a:pt x="1587" y="64"/>
                  </a:moveTo>
                  <a:cubicBezTo>
                    <a:pt x="1492" y="107"/>
                    <a:pt x="1398" y="168"/>
                    <a:pt x="1327" y="217"/>
                  </a:cubicBezTo>
                  <a:cubicBezTo>
                    <a:pt x="1251" y="269"/>
                    <a:pt x="1165" y="328"/>
                    <a:pt x="1079" y="373"/>
                  </a:cubicBezTo>
                  <a:cubicBezTo>
                    <a:pt x="975" y="428"/>
                    <a:pt x="885" y="457"/>
                    <a:pt x="803" y="460"/>
                  </a:cubicBezTo>
                  <a:cubicBezTo>
                    <a:pt x="758" y="462"/>
                    <a:pt x="715" y="457"/>
                    <a:pt x="673" y="453"/>
                  </a:cubicBezTo>
                  <a:cubicBezTo>
                    <a:pt x="643" y="449"/>
                    <a:pt x="613" y="446"/>
                    <a:pt x="583" y="445"/>
                  </a:cubicBezTo>
                  <a:cubicBezTo>
                    <a:pt x="578" y="445"/>
                    <a:pt x="574" y="445"/>
                    <a:pt x="569" y="445"/>
                  </a:cubicBezTo>
                  <a:cubicBezTo>
                    <a:pt x="518" y="445"/>
                    <a:pt x="475" y="454"/>
                    <a:pt x="434" y="472"/>
                  </a:cubicBezTo>
                  <a:cubicBezTo>
                    <a:pt x="330" y="520"/>
                    <a:pt x="277" y="623"/>
                    <a:pt x="254" y="679"/>
                  </a:cubicBezTo>
                  <a:cubicBezTo>
                    <a:pt x="248" y="694"/>
                    <a:pt x="242" y="710"/>
                    <a:pt x="238" y="726"/>
                  </a:cubicBezTo>
                  <a:cubicBezTo>
                    <a:pt x="227" y="760"/>
                    <a:pt x="220" y="795"/>
                    <a:pt x="213" y="830"/>
                  </a:cubicBezTo>
                  <a:cubicBezTo>
                    <a:pt x="200" y="891"/>
                    <a:pt x="186" y="954"/>
                    <a:pt x="156" y="1016"/>
                  </a:cubicBezTo>
                  <a:cubicBezTo>
                    <a:pt x="156" y="1016"/>
                    <a:pt x="156" y="1016"/>
                    <a:pt x="156" y="1016"/>
                  </a:cubicBezTo>
                  <a:cubicBezTo>
                    <a:pt x="140" y="1048"/>
                    <a:pt x="119" y="1081"/>
                    <a:pt x="99" y="1112"/>
                  </a:cubicBezTo>
                  <a:cubicBezTo>
                    <a:pt x="77" y="1145"/>
                    <a:pt x="55" y="1180"/>
                    <a:pt x="39" y="1215"/>
                  </a:cubicBezTo>
                  <a:cubicBezTo>
                    <a:pt x="14" y="1268"/>
                    <a:pt x="1" y="1323"/>
                    <a:pt x="1" y="1380"/>
                  </a:cubicBezTo>
                  <a:cubicBezTo>
                    <a:pt x="2" y="1429"/>
                    <a:pt x="11" y="1480"/>
                    <a:pt x="31" y="1534"/>
                  </a:cubicBezTo>
                  <a:cubicBezTo>
                    <a:pt x="56" y="1604"/>
                    <a:pt x="93" y="1668"/>
                    <a:pt x="129" y="1728"/>
                  </a:cubicBezTo>
                  <a:cubicBezTo>
                    <a:pt x="165" y="1786"/>
                    <a:pt x="205" y="1853"/>
                    <a:pt x="252" y="1912"/>
                  </a:cubicBezTo>
                  <a:cubicBezTo>
                    <a:pt x="303" y="1977"/>
                    <a:pt x="357" y="2027"/>
                    <a:pt x="415" y="2063"/>
                  </a:cubicBezTo>
                  <a:cubicBezTo>
                    <a:pt x="465" y="2094"/>
                    <a:pt x="516" y="2115"/>
                    <a:pt x="571" y="2125"/>
                  </a:cubicBezTo>
                  <a:cubicBezTo>
                    <a:pt x="725" y="2154"/>
                    <a:pt x="881" y="2097"/>
                    <a:pt x="1045" y="2036"/>
                  </a:cubicBezTo>
                  <a:cubicBezTo>
                    <a:pt x="1152" y="1996"/>
                    <a:pt x="1262" y="1956"/>
                    <a:pt x="1379" y="1935"/>
                  </a:cubicBezTo>
                  <a:cubicBezTo>
                    <a:pt x="1402" y="1931"/>
                    <a:pt x="1425" y="1928"/>
                    <a:pt x="1447" y="1925"/>
                  </a:cubicBezTo>
                  <a:cubicBezTo>
                    <a:pt x="1493" y="1918"/>
                    <a:pt x="1541" y="1912"/>
                    <a:pt x="1589" y="1898"/>
                  </a:cubicBezTo>
                  <a:cubicBezTo>
                    <a:pt x="1693" y="1869"/>
                    <a:pt x="1792" y="1808"/>
                    <a:pt x="1875" y="1753"/>
                  </a:cubicBezTo>
                  <a:cubicBezTo>
                    <a:pt x="2015" y="1660"/>
                    <a:pt x="2132" y="1561"/>
                    <a:pt x="2221" y="1461"/>
                  </a:cubicBezTo>
                  <a:cubicBezTo>
                    <a:pt x="2327" y="1342"/>
                    <a:pt x="2390" y="1224"/>
                    <a:pt x="2408" y="1110"/>
                  </a:cubicBezTo>
                  <a:cubicBezTo>
                    <a:pt x="2417" y="1057"/>
                    <a:pt x="2416" y="1006"/>
                    <a:pt x="2406" y="952"/>
                  </a:cubicBezTo>
                  <a:cubicBezTo>
                    <a:pt x="2397" y="907"/>
                    <a:pt x="2382" y="860"/>
                    <a:pt x="2359" y="809"/>
                  </a:cubicBezTo>
                  <a:cubicBezTo>
                    <a:pt x="2338" y="761"/>
                    <a:pt x="2312" y="713"/>
                    <a:pt x="2287" y="667"/>
                  </a:cubicBezTo>
                  <a:cubicBezTo>
                    <a:pt x="2263" y="623"/>
                    <a:pt x="2239" y="578"/>
                    <a:pt x="2218" y="532"/>
                  </a:cubicBezTo>
                  <a:cubicBezTo>
                    <a:pt x="2211" y="517"/>
                    <a:pt x="2205" y="503"/>
                    <a:pt x="2200" y="489"/>
                  </a:cubicBezTo>
                  <a:cubicBezTo>
                    <a:pt x="2185" y="450"/>
                    <a:pt x="2172" y="409"/>
                    <a:pt x="2160" y="369"/>
                  </a:cubicBezTo>
                  <a:cubicBezTo>
                    <a:pt x="2142" y="310"/>
                    <a:pt x="2124" y="249"/>
                    <a:pt x="2096" y="194"/>
                  </a:cubicBezTo>
                  <a:cubicBezTo>
                    <a:pt x="2071" y="144"/>
                    <a:pt x="2039" y="103"/>
                    <a:pt x="2001" y="73"/>
                  </a:cubicBezTo>
                  <a:cubicBezTo>
                    <a:pt x="1958" y="37"/>
                    <a:pt x="1908" y="16"/>
                    <a:pt x="1852" y="9"/>
                  </a:cubicBezTo>
                  <a:cubicBezTo>
                    <a:pt x="1840" y="8"/>
                    <a:pt x="1826" y="7"/>
                    <a:pt x="1813" y="7"/>
                  </a:cubicBezTo>
                  <a:cubicBezTo>
                    <a:pt x="1746" y="7"/>
                    <a:pt x="1672" y="26"/>
                    <a:pt x="1587"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6" name="Freeform 23">
              <a:extLst>
                <a:ext uri="{FF2B5EF4-FFF2-40B4-BE49-F238E27FC236}">
                  <a16:creationId xmlns:a16="http://schemas.microsoft.com/office/drawing/2014/main" id="{FC039648-B039-45EE-A769-48F17ABA4561}"/>
                </a:ext>
              </a:extLst>
            </p:cNvPr>
            <p:cNvSpPr>
              <a:spLocks noEditPoints="1"/>
            </p:cNvSpPr>
            <p:nvPr/>
          </p:nvSpPr>
          <p:spPr bwMode="auto">
            <a:xfrm>
              <a:off x="4898" y="1550"/>
              <a:ext cx="1891" cy="1679"/>
            </a:xfrm>
            <a:custGeom>
              <a:avLst/>
              <a:gdLst>
                <a:gd name="T0" fmla="*/ 438 w 2554"/>
                <a:gd name="T1" fmla="*/ 2173 h 2268"/>
                <a:gd name="T2" fmla="*/ 135 w 2554"/>
                <a:gd name="T3" fmla="*/ 1818 h 2268"/>
                <a:gd name="T4" fmla="*/ 0 w 2554"/>
                <a:gd name="T5" fmla="*/ 1449 h 2268"/>
                <a:gd name="T6" fmla="*/ 104 w 2554"/>
                <a:gd name="T7" fmla="*/ 1166 h 2268"/>
                <a:gd name="T8" fmla="*/ 224 w 2554"/>
                <a:gd name="T9" fmla="*/ 868 h 2268"/>
                <a:gd name="T10" fmla="*/ 268 w 2554"/>
                <a:gd name="T11" fmla="*/ 709 h 2268"/>
                <a:gd name="T12" fmla="*/ 601 w 2554"/>
                <a:gd name="T13" fmla="*/ 462 h 2268"/>
                <a:gd name="T14" fmla="*/ 713 w 2554"/>
                <a:gd name="T15" fmla="*/ 471 h 2268"/>
                <a:gd name="T16" fmla="*/ 1141 w 2554"/>
                <a:gd name="T17" fmla="*/ 388 h 2268"/>
                <a:gd name="T18" fmla="*/ 1917 w 2554"/>
                <a:gd name="T19" fmla="*/ 0 h 2268"/>
                <a:gd name="T20" fmla="*/ 2116 w 2554"/>
                <a:gd name="T21" fmla="*/ 69 h 2268"/>
                <a:gd name="T22" fmla="*/ 2284 w 2554"/>
                <a:gd name="T23" fmla="*/ 382 h 2268"/>
                <a:gd name="T24" fmla="*/ 2345 w 2554"/>
                <a:gd name="T25" fmla="*/ 555 h 2268"/>
                <a:gd name="T26" fmla="*/ 2494 w 2554"/>
                <a:gd name="T27" fmla="*/ 847 h 2268"/>
                <a:gd name="T28" fmla="*/ 2546 w 2554"/>
                <a:gd name="T29" fmla="*/ 1165 h 2268"/>
                <a:gd name="T30" fmla="*/ 1981 w 2554"/>
                <a:gd name="T31" fmla="*/ 1846 h 2268"/>
                <a:gd name="T32" fmla="*/ 1530 w 2554"/>
                <a:gd name="T33" fmla="*/ 2027 h 2268"/>
                <a:gd name="T34" fmla="*/ 1106 w 2554"/>
                <a:gd name="T35" fmla="*/ 2144 h 2268"/>
                <a:gd name="T36" fmla="*/ 603 w 2554"/>
                <a:gd name="T37" fmla="*/ 2238 h 2268"/>
                <a:gd name="T38" fmla="*/ 1141 w 2554"/>
                <a:gd name="T39" fmla="*/ 388 h 2268"/>
                <a:gd name="T40" fmla="*/ 713 w 2554"/>
                <a:gd name="T41" fmla="*/ 472 h 2268"/>
                <a:gd name="T42" fmla="*/ 601 w 2554"/>
                <a:gd name="T43" fmla="*/ 463 h 2268"/>
                <a:gd name="T44" fmla="*/ 269 w 2554"/>
                <a:gd name="T45" fmla="*/ 709 h 2268"/>
                <a:gd name="T46" fmla="*/ 225 w 2554"/>
                <a:gd name="T47" fmla="*/ 868 h 2268"/>
                <a:gd name="T48" fmla="*/ 165 w 2554"/>
                <a:gd name="T49" fmla="*/ 1064 h 2268"/>
                <a:gd name="T50" fmla="*/ 40 w 2554"/>
                <a:gd name="T51" fmla="*/ 1275 h 2268"/>
                <a:gd name="T52" fmla="*/ 32 w 2554"/>
                <a:gd name="T53" fmla="*/ 1612 h 2268"/>
                <a:gd name="T54" fmla="*/ 266 w 2554"/>
                <a:gd name="T55" fmla="*/ 2012 h 2268"/>
                <a:gd name="T56" fmla="*/ 603 w 2554"/>
                <a:gd name="T57" fmla="*/ 2238 h 2268"/>
                <a:gd name="T58" fmla="*/ 1458 w 2554"/>
                <a:gd name="T59" fmla="*/ 2037 h 2268"/>
                <a:gd name="T60" fmla="*/ 1679 w 2554"/>
                <a:gd name="T61" fmla="*/ 1998 h 2268"/>
                <a:gd name="T62" fmla="*/ 2346 w 2554"/>
                <a:gd name="T63" fmla="*/ 1536 h 2268"/>
                <a:gd name="T64" fmla="*/ 2542 w 2554"/>
                <a:gd name="T65" fmla="*/ 998 h 2268"/>
                <a:gd name="T66" fmla="*/ 2417 w 2554"/>
                <a:gd name="T67" fmla="*/ 697 h 2268"/>
                <a:gd name="T68" fmla="*/ 2325 w 2554"/>
                <a:gd name="T69" fmla="*/ 510 h 2268"/>
                <a:gd name="T70" fmla="*/ 2216 w 2554"/>
                <a:gd name="T71" fmla="*/ 198 h 2268"/>
                <a:gd name="T72" fmla="*/ 1958 w 2554"/>
                <a:gd name="T73" fmla="*/ 3 h 2268"/>
                <a:gd name="T74" fmla="*/ 1403 w 2554"/>
                <a:gd name="T75" fmla="*/ 223 h 2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54" h="2268">
                  <a:moveTo>
                    <a:pt x="603" y="2238"/>
                  </a:moveTo>
                  <a:cubicBezTo>
                    <a:pt x="545" y="2227"/>
                    <a:pt x="491" y="2206"/>
                    <a:pt x="438" y="2173"/>
                  </a:cubicBezTo>
                  <a:cubicBezTo>
                    <a:pt x="376" y="2134"/>
                    <a:pt x="320" y="2082"/>
                    <a:pt x="266" y="2013"/>
                  </a:cubicBezTo>
                  <a:cubicBezTo>
                    <a:pt x="216" y="1950"/>
                    <a:pt x="173" y="1880"/>
                    <a:pt x="135" y="1818"/>
                  </a:cubicBezTo>
                  <a:cubicBezTo>
                    <a:pt x="97" y="1755"/>
                    <a:pt x="58" y="1686"/>
                    <a:pt x="31" y="1613"/>
                  </a:cubicBezTo>
                  <a:cubicBezTo>
                    <a:pt x="11" y="1555"/>
                    <a:pt x="1" y="1502"/>
                    <a:pt x="0" y="1449"/>
                  </a:cubicBezTo>
                  <a:cubicBezTo>
                    <a:pt x="0" y="1390"/>
                    <a:pt x="13" y="1331"/>
                    <a:pt x="40" y="1275"/>
                  </a:cubicBezTo>
                  <a:cubicBezTo>
                    <a:pt x="57" y="1238"/>
                    <a:pt x="81" y="1201"/>
                    <a:pt x="104" y="1166"/>
                  </a:cubicBezTo>
                  <a:cubicBezTo>
                    <a:pt x="125" y="1133"/>
                    <a:pt x="148" y="1098"/>
                    <a:pt x="165" y="1064"/>
                  </a:cubicBezTo>
                  <a:cubicBezTo>
                    <a:pt x="196" y="999"/>
                    <a:pt x="211" y="933"/>
                    <a:pt x="224" y="868"/>
                  </a:cubicBezTo>
                  <a:cubicBezTo>
                    <a:pt x="232" y="832"/>
                    <a:pt x="240" y="795"/>
                    <a:pt x="251" y="758"/>
                  </a:cubicBezTo>
                  <a:cubicBezTo>
                    <a:pt x="256" y="742"/>
                    <a:pt x="262" y="725"/>
                    <a:pt x="268" y="709"/>
                  </a:cubicBezTo>
                  <a:cubicBezTo>
                    <a:pt x="292" y="649"/>
                    <a:pt x="350" y="541"/>
                    <a:pt x="460" y="491"/>
                  </a:cubicBezTo>
                  <a:cubicBezTo>
                    <a:pt x="502" y="471"/>
                    <a:pt x="547" y="462"/>
                    <a:pt x="601" y="462"/>
                  </a:cubicBezTo>
                  <a:cubicBezTo>
                    <a:pt x="606" y="462"/>
                    <a:pt x="612" y="462"/>
                    <a:pt x="618" y="462"/>
                  </a:cubicBezTo>
                  <a:cubicBezTo>
                    <a:pt x="649" y="463"/>
                    <a:pt x="682" y="467"/>
                    <a:pt x="713" y="471"/>
                  </a:cubicBezTo>
                  <a:cubicBezTo>
                    <a:pt x="757" y="476"/>
                    <a:pt x="803" y="482"/>
                    <a:pt x="850" y="480"/>
                  </a:cubicBezTo>
                  <a:cubicBezTo>
                    <a:pt x="937" y="476"/>
                    <a:pt x="1032" y="446"/>
                    <a:pt x="1141" y="388"/>
                  </a:cubicBezTo>
                  <a:cubicBezTo>
                    <a:pt x="1231" y="340"/>
                    <a:pt x="1318" y="280"/>
                    <a:pt x="1403" y="222"/>
                  </a:cubicBezTo>
                  <a:cubicBezTo>
                    <a:pt x="1564" y="111"/>
                    <a:pt x="1749" y="0"/>
                    <a:pt x="1917" y="0"/>
                  </a:cubicBezTo>
                  <a:cubicBezTo>
                    <a:pt x="1931" y="0"/>
                    <a:pt x="1945" y="1"/>
                    <a:pt x="1959" y="2"/>
                  </a:cubicBezTo>
                  <a:cubicBezTo>
                    <a:pt x="2017" y="9"/>
                    <a:pt x="2070" y="32"/>
                    <a:pt x="2116" y="69"/>
                  </a:cubicBezTo>
                  <a:cubicBezTo>
                    <a:pt x="2156" y="102"/>
                    <a:pt x="2190" y="145"/>
                    <a:pt x="2216" y="198"/>
                  </a:cubicBezTo>
                  <a:cubicBezTo>
                    <a:pt x="2246" y="256"/>
                    <a:pt x="2265" y="320"/>
                    <a:pt x="2284" y="382"/>
                  </a:cubicBezTo>
                  <a:cubicBezTo>
                    <a:pt x="2296" y="424"/>
                    <a:pt x="2310" y="468"/>
                    <a:pt x="2326" y="509"/>
                  </a:cubicBezTo>
                  <a:cubicBezTo>
                    <a:pt x="2332" y="524"/>
                    <a:pt x="2338" y="539"/>
                    <a:pt x="2345" y="555"/>
                  </a:cubicBezTo>
                  <a:cubicBezTo>
                    <a:pt x="2367" y="603"/>
                    <a:pt x="2393" y="651"/>
                    <a:pt x="2418" y="697"/>
                  </a:cubicBezTo>
                  <a:cubicBezTo>
                    <a:pt x="2444" y="746"/>
                    <a:pt x="2471" y="796"/>
                    <a:pt x="2494" y="847"/>
                  </a:cubicBezTo>
                  <a:cubicBezTo>
                    <a:pt x="2518" y="901"/>
                    <a:pt x="2534" y="951"/>
                    <a:pt x="2543" y="998"/>
                  </a:cubicBezTo>
                  <a:cubicBezTo>
                    <a:pt x="2554" y="1055"/>
                    <a:pt x="2554" y="1109"/>
                    <a:pt x="2546" y="1165"/>
                  </a:cubicBezTo>
                  <a:cubicBezTo>
                    <a:pt x="2526" y="1285"/>
                    <a:pt x="2460" y="1410"/>
                    <a:pt x="2347" y="1537"/>
                  </a:cubicBezTo>
                  <a:cubicBezTo>
                    <a:pt x="2253" y="1643"/>
                    <a:pt x="2130" y="1746"/>
                    <a:pt x="1981" y="1846"/>
                  </a:cubicBezTo>
                  <a:cubicBezTo>
                    <a:pt x="1894" y="1904"/>
                    <a:pt x="1789" y="1968"/>
                    <a:pt x="1680" y="1999"/>
                  </a:cubicBezTo>
                  <a:cubicBezTo>
                    <a:pt x="1630" y="2013"/>
                    <a:pt x="1579" y="2020"/>
                    <a:pt x="1530" y="2027"/>
                  </a:cubicBezTo>
                  <a:cubicBezTo>
                    <a:pt x="1507" y="2030"/>
                    <a:pt x="1482" y="2034"/>
                    <a:pt x="1459" y="2038"/>
                  </a:cubicBezTo>
                  <a:cubicBezTo>
                    <a:pt x="1335" y="2059"/>
                    <a:pt x="1218" y="2102"/>
                    <a:pt x="1106" y="2144"/>
                  </a:cubicBezTo>
                  <a:cubicBezTo>
                    <a:pt x="963" y="2196"/>
                    <a:pt x="827" y="2247"/>
                    <a:pt x="694" y="2247"/>
                  </a:cubicBezTo>
                  <a:cubicBezTo>
                    <a:pt x="663" y="2247"/>
                    <a:pt x="633" y="2244"/>
                    <a:pt x="603" y="2238"/>
                  </a:cubicBezTo>
                  <a:moveTo>
                    <a:pt x="1403" y="223"/>
                  </a:moveTo>
                  <a:cubicBezTo>
                    <a:pt x="1319" y="281"/>
                    <a:pt x="1231" y="340"/>
                    <a:pt x="1141" y="388"/>
                  </a:cubicBezTo>
                  <a:cubicBezTo>
                    <a:pt x="1032" y="446"/>
                    <a:pt x="937" y="477"/>
                    <a:pt x="850" y="480"/>
                  </a:cubicBezTo>
                  <a:cubicBezTo>
                    <a:pt x="803" y="482"/>
                    <a:pt x="757" y="477"/>
                    <a:pt x="713" y="472"/>
                  </a:cubicBezTo>
                  <a:cubicBezTo>
                    <a:pt x="681" y="468"/>
                    <a:pt x="649" y="464"/>
                    <a:pt x="618" y="463"/>
                  </a:cubicBezTo>
                  <a:cubicBezTo>
                    <a:pt x="612" y="463"/>
                    <a:pt x="606" y="463"/>
                    <a:pt x="601" y="463"/>
                  </a:cubicBezTo>
                  <a:cubicBezTo>
                    <a:pt x="548" y="463"/>
                    <a:pt x="502" y="472"/>
                    <a:pt x="460" y="491"/>
                  </a:cubicBezTo>
                  <a:cubicBezTo>
                    <a:pt x="350" y="542"/>
                    <a:pt x="293" y="650"/>
                    <a:pt x="269" y="709"/>
                  </a:cubicBezTo>
                  <a:cubicBezTo>
                    <a:pt x="262" y="725"/>
                    <a:pt x="256" y="742"/>
                    <a:pt x="252" y="758"/>
                  </a:cubicBezTo>
                  <a:cubicBezTo>
                    <a:pt x="241" y="795"/>
                    <a:pt x="233" y="832"/>
                    <a:pt x="225" y="868"/>
                  </a:cubicBezTo>
                  <a:cubicBezTo>
                    <a:pt x="211" y="933"/>
                    <a:pt x="197" y="999"/>
                    <a:pt x="165" y="1064"/>
                  </a:cubicBezTo>
                  <a:cubicBezTo>
                    <a:pt x="165" y="1064"/>
                    <a:pt x="165" y="1064"/>
                    <a:pt x="165" y="1064"/>
                  </a:cubicBezTo>
                  <a:cubicBezTo>
                    <a:pt x="148" y="1099"/>
                    <a:pt x="126" y="1133"/>
                    <a:pt x="105" y="1166"/>
                  </a:cubicBezTo>
                  <a:cubicBezTo>
                    <a:pt x="82" y="1201"/>
                    <a:pt x="58" y="1238"/>
                    <a:pt x="40" y="1275"/>
                  </a:cubicBezTo>
                  <a:cubicBezTo>
                    <a:pt x="14" y="1331"/>
                    <a:pt x="1" y="1390"/>
                    <a:pt x="1" y="1449"/>
                  </a:cubicBezTo>
                  <a:cubicBezTo>
                    <a:pt x="1" y="1502"/>
                    <a:pt x="11" y="1555"/>
                    <a:pt x="32" y="1612"/>
                  </a:cubicBezTo>
                  <a:cubicBezTo>
                    <a:pt x="58" y="1686"/>
                    <a:pt x="98" y="1754"/>
                    <a:pt x="136" y="1818"/>
                  </a:cubicBezTo>
                  <a:cubicBezTo>
                    <a:pt x="174" y="1879"/>
                    <a:pt x="217" y="1950"/>
                    <a:pt x="266" y="2012"/>
                  </a:cubicBezTo>
                  <a:cubicBezTo>
                    <a:pt x="321" y="2081"/>
                    <a:pt x="377" y="2133"/>
                    <a:pt x="439" y="2172"/>
                  </a:cubicBezTo>
                  <a:cubicBezTo>
                    <a:pt x="492" y="2205"/>
                    <a:pt x="545" y="2227"/>
                    <a:pt x="603" y="2238"/>
                  </a:cubicBezTo>
                  <a:cubicBezTo>
                    <a:pt x="766" y="2268"/>
                    <a:pt x="931" y="2208"/>
                    <a:pt x="1105" y="2143"/>
                  </a:cubicBezTo>
                  <a:cubicBezTo>
                    <a:pt x="1218" y="2101"/>
                    <a:pt x="1335" y="2058"/>
                    <a:pt x="1458" y="2037"/>
                  </a:cubicBezTo>
                  <a:cubicBezTo>
                    <a:pt x="1482" y="2033"/>
                    <a:pt x="1506" y="2029"/>
                    <a:pt x="1530" y="2026"/>
                  </a:cubicBezTo>
                  <a:cubicBezTo>
                    <a:pt x="1579" y="2019"/>
                    <a:pt x="1629" y="2012"/>
                    <a:pt x="1679" y="1998"/>
                  </a:cubicBezTo>
                  <a:cubicBezTo>
                    <a:pt x="1789" y="1967"/>
                    <a:pt x="1893" y="1903"/>
                    <a:pt x="1981" y="1845"/>
                  </a:cubicBezTo>
                  <a:cubicBezTo>
                    <a:pt x="2129" y="1746"/>
                    <a:pt x="2252" y="1642"/>
                    <a:pt x="2346" y="1536"/>
                  </a:cubicBezTo>
                  <a:cubicBezTo>
                    <a:pt x="2459" y="1410"/>
                    <a:pt x="2526" y="1285"/>
                    <a:pt x="2545" y="1165"/>
                  </a:cubicBezTo>
                  <a:cubicBezTo>
                    <a:pt x="2554" y="1109"/>
                    <a:pt x="2553" y="1055"/>
                    <a:pt x="2542" y="998"/>
                  </a:cubicBezTo>
                  <a:cubicBezTo>
                    <a:pt x="2533" y="951"/>
                    <a:pt x="2517" y="901"/>
                    <a:pt x="2493" y="847"/>
                  </a:cubicBezTo>
                  <a:cubicBezTo>
                    <a:pt x="2470" y="796"/>
                    <a:pt x="2443" y="746"/>
                    <a:pt x="2417" y="697"/>
                  </a:cubicBezTo>
                  <a:cubicBezTo>
                    <a:pt x="2392" y="651"/>
                    <a:pt x="2366" y="603"/>
                    <a:pt x="2344" y="555"/>
                  </a:cubicBezTo>
                  <a:cubicBezTo>
                    <a:pt x="2337" y="540"/>
                    <a:pt x="2331" y="524"/>
                    <a:pt x="2325" y="510"/>
                  </a:cubicBezTo>
                  <a:cubicBezTo>
                    <a:pt x="2309" y="468"/>
                    <a:pt x="2296" y="424"/>
                    <a:pt x="2283" y="382"/>
                  </a:cubicBezTo>
                  <a:cubicBezTo>
                    <a:pt x="2264" y="320"/>
                    <a:pt x="2245" y="256"/>
                    <a:pt x="2216" y="198"/>
                  </a:cubicBezTo>
                  <a:cubicBezTo>
                    <a:pt x="2189" y="146"/>
                    <a:pt x="2156" y="103"/>
                    <a:pt x="2116" y="70"/>
                  </a:cubicBezTo>
                  <a:cubicBezTo>
                    <a:pt x="2070" y="33"/>
                    <a:pt x="2017" y="10"/>
                    <a:pt x="1958" y="3"/>
                  </a:cubicBezTo>
                  <a:cubicBezTo>
                    <a:pt x="1945" y="2"/>
                    <a:pt x="1931" y="1"/>
                    <a:pt x="1917" y="1"/>
                  </a:cubicBezTo>
                  <a:cubicBezTo>
                    <a:pt x="1750" y="1"/>
                    <a:pt x="1564" y="112"/>
                    <a:pt x="1403" y="22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7" name="Freeform 24">
              <a:extLst>
                <a:ext uri="{FF2B5EF4-FFF2-40B4-BE49-F238E27FC236}">
                  <a16:creationId xmlns:a16="http://schemas.microsoft.com/office/drawing/2014/main" id="{C6BE2404-000E-49FF-A515-077B5682DBB1}"/>
                </a:ext>
              </a:extLst>
            </p:cNvPr>
            <p:cNvSpPr>
              <a:spLocks noEditPoints="1"/>
            </p:cNvSpPr>
            <p:nvPr/>
          </p:nvSpPr>
          <p:spPr bwMode="auto">
            <a:xfrm>
              <a:off x="4831" y="1508"/>
              <a:ext cx="1992" cy="1783"/>
            </a:xfrm>
            <a:custGeom>
              <a:avLst/>
              <a:gdLst>
                <a:gd name="T0" fmla="*/ 462 w 2691"/>
                <a:gd name="T1" fmla="*/ 2308 h 2409"/>
                <a:gd name="T2" fmla="*/ 143 w 2691"/>
                <a:gd name="T3" fmla="*/ 1934 h 2409"/>
                <a:gd name="T4" fmla="*/ 0 w 2691"/>
                <a:gd name="T5" fmla="*/ 1545 h 2409"/>
                <a:gd name="T6" fmla="*/ 109 w 2691"/>
                <a:gd name="T7" fmla="*/ 1246 h 2409"/>
                <a:gd name="T8" fmla="*/ 237 w 2691"/>
                <a:gd name="T9" fmla="*/ 933 h 2409"/>
                <a:gd name="T10" fmla="*/ 283 w 2691"/>
                <a:gd name="T11" fmla="*/ 765 h 2409"/>
                <a:gd name="T12" fmla="*/ 652 w 2691"/>
                <a:gd name="T13" fmla="*/ 507 h 2409"/>
                <a:gd name="T14" fmla="*/ 897 w 2691"/>
                <a:gd name="T15" fmla="*/ 526 h 2409"/>
                <a:gd name="T16" fmla="*/ 1477 w 2691"/>
                <a:gd name="T17" fmla="*/ 255 h 2409"/>
                <a:gd name="T18" fmla="*/ 2065 w 2691"/>
                <a:gd name="T19" fmla="*/ 22 h 2409"/>
                <a:gd name="T20" fmla="*/ 2336 w 2691"/>
                <a:gd name="T21" fmla="*/ 229 h 2409"/>
                <a:gd name="T22" fmla="*/ 2451 w 2691"/>
                <a:gd name="T23" fmla="*/ 556 h 2409"/>
                <a:gd name="T24" fmla="*/ 2547 w 2691"/>
                <a:gd name="T25" fmla="*/ 753 h 2409"/>
                <a:gd name="T26" fmla="*/ 2679 w 2691"/>
                <a:gd name="T27" fmla="*/ 1070 h 2409"/>
                <a:gd name="T28" fmla="*/ 2472 w 2691"/>
                <a:gd name="T29" fmla="*/ 1638 h 2409"/>
                <a:gd name="T30" fmla="*/ 2087 w 2691"/>
                <a:gd name="T31" fmla="*/ 1963 h 2409"/>
                <a:gd name="T32" fmla="*/ 1613 w 2691"/>
                <a:gd name="T33" fmla="*/ 2154 h 2409"/>
                <a:gd name="T34" fmla="*/ 1165 w 2691"/>
                <a:gd name="T35" fmla="*/ 2277 h 2409"/>
                <a:gd name="T36" fmla="*/ 636 w 2691"/>
                <a:gd name="T37" fmla="*/ 2377 h 2409"/>
                <a:gd name="T38" fmla="*/ 1477 w 2691"/>
                <a:gd name="T39" fmla="*/ 256 h 2409"/>
                <a:gd name="T40" fmla="*/ 897 w 2691"/>
                <a:gd name="T41" fmla="*/ 526 h 2409"/>
                <a:gd name="T42" fmla="*/ 652 w 2691"/>
                <a:gd name="T43" fmla="*/ 507 h 2409"/>
                <a:gd name="T44" fmla="*/ 284 w 2691"/>
                <a:gd name="T45" fmla="*/ 766 h 2409"/>
                <a:gd name="T46" fmla="*/ 237 w 2691"/>
                <a:gd name="T47" fmla="*/ 933 h 2409"/>
                <a:gd name="T48" fmla="*/ 110 w 2691"/>
                <a:gd name="T49" fmla="*/ 1246 h 2409"/>
                <a:gd name="T50" fmla="*/ 1 w 2691"/>
                <a:gd name="T51" fmla="*/ 1545 h 2409"/>
                <a:gd name="T52" fmla="*/ 143 w 2691"/>
                <a:gd name="T53" fmla="*/ 1933 h 2409"/>
                <a:gd name="T54" fmla="*/ 462 w 2691"/>
                <a:gd name="T55" fmla="*/ 2307 h 2409"/>
                <a:gd name="T56" fmla="*/ 1165 w 2691"/>
                <a:gd name="T57" fmla="*/ 2277 h 2409"/>
                <a:gd name="T58" fmla="*/ 1613 w 2691"/>
                <a:gd name="T59" fmla="*/ 2153 h 2409"/>
                <a:gd name="T60" fmla="*/ 2087 w 2691"/>
                <a:gd name="T61" fmla="*/ 1963 h 2409"/>
                <a:gd name="T62" fmla="*/ 2472 w 2691"/>
                <a:gd name="T63" fmla="*/ 1637 h 2409"/>
                <a:gd name="T64" fmla="*/ 2678 w 2691"/>
                <a:gd name="T65" fmla="*/ 1071 h 2409"/>
                <a:gd name="T66" fmla="*/ 2547 w 2691"/>
                <a:gd name="T67" fmla="*/ 754 h 2409"/>
                <a:gd name="T68" fmla="*/ 2450 w 2691"/>
                <a:gd name="T69" fmla="*/ 556 h 2409"/>
                <a:gd name="T70" fmla="*/ 2335 w 2691"/>
                <a:gd name="T71" fmla="*/ 229 h 2409"/>
                <a:gd name="T72" fmla="*/ 2064 w 2691"/>
                <a:gd name="T73" fmla="*/ 23 h 2409"/>
                <a:gd name="T74" fmla="*/ 1479 w 2691"/>
                <a:gd name="T75" fmla="*/ 25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1" h="2409">
                  <a:moveTo>
                    <a:pt x="636" y="2377"/>
                  </a:moveTo>
                  <a:cubicBezTo>
                    <a:pt x="575" y="2365"/>
                    <a:pt x="518" y="2343"/>
                    <a:pt x="462" y="2308"/>
                  </a:cubicBezTo>
                  <a:cubicBezTo>
                    <a:pt x="397" y="2267"/>
                    <a:pt x="337" y="2212"/>
                    <a:pt x="280" y="2139"/>
                  </a:cubicBezTo>
                  <a:cubicBezTo>
                    <a:pt x="228" y="2073"/>
                    <a:pt x="182" y="1999"/>
                    <a:pt x="143" y="1934"/>
                  </a:cubicBezTo>
                  <a:cubicBezTo>
                    <a:pt x="102" y="1867"/>
                    <a:pt x="61" y="1795"/>
                    <a:pt x="33" y="1717"/>
                  </a:cubicBezTo>
                  <a:cubicBezTo>
                    <a:pt x="11" y="1656"/>
                    <a:pt x="0" y="1600"/>
                    <a:pt x="0" y="1545"/>
                  </a:cubicBezTo>
                  <a:cubicBezTo>
                    <a:pt x="0" y="1482"/>
                    <a:pt x="14" y="1420"/>
                    <a:pt x="42" y="1361"/>
                  </a:cubicBezTo>
                  <a:cubicBezTo>
                    <a:pt x="60" y="1322"/>
                    <a:pt x="85" y="1283"/>
                    <a:pt x="109" y="1246"/>
                  </a:cubicBezTo>
                  <a:cubicBezTo>
                    <a:pt x="132" y="1211"/>
                    <a:pt x="155" y="1175"/>
                    <a:pt x="174" y="1138"/>
                  </a:cubicBezTo>
                  <a:cubicBezTo>
                    <a:pt x="207" y="1071"/>
                    <a:pt x="222" y="1000"/>
                    <a:pt x="237" y="933"/>
                  </a:cubicBezTo>
                  <a:cubicBezTo>
                    <a:pt x="245" y="895"/>
                    <a:pt x="253" y="855"/>
                    <a:pt x="265" y="817"/>
                  </a:cubicBezTo>
                  <a:cubicBezTo>
                    <a:pt x="270" y="799"/>
                    <a:pt x="276" y="782"/>
                    <a:pt x="283" y="765"/>
                  </a:cubicBezTo>
                  <a:cubicBezTo>
                    <a:pt x="309" y="702"/>
                    <a:pt x="369" y="589"/>
                    <a:pt x="486" y="536"/>
                  </a:cubicBezTo>
                  <a:cubicBezTo>
                    <a:pt x="535" y="513"/>
                    <a:pt x="588" y="504"/>
                    <a:pt x="652" y="507"/>
                  </a:cubicBezTo>
                  <a:cubicBezTo>
                    <a:pt x="686" y="508"/>
                    <a:pt x="720" y="512"/>
                    <a:pt x="752" y="516"/>
                  </a:cubicBezTo>
                  <a:cubicBezTo>
                    <a:pt x="799" y="522"/>
                    <a:pt x="848" y="528"/>
                    <a:pt x="897" y="526"/>
                  </a:cubicBezTo>
                  <a:cubicBezTo>
                    <a:pt x="989" y="522"/>
                    <a:pt x="1089" y="490"/>
                    <a:pt x="1204" y="429"/>
                  </a:cubicBezTo>
                  <a:cubicBezTo>
                    <a:pt x="1298" y="378"/>
                    <a:pt x="1389" y="316"/>
                    <a:pt x="1477" y="255"/>
                  </a:cubicBezTo>
                  <a:cubicBezTo>
                    <a:pt x="1479" y="254"/>
                    <a:pt x="1479" y="254"/>
                    <a:pt x="1479" y="254"/>
                  </a:cubicBezTo>
                  <a:cubicBezTo>
                    <a:pt x="1663" y="127"/>
                    <a:pt x="1876" y="0"/>
                    <a:pt x="2065" y="22"/>
                  </a:cubicBezTo>
                  <a:cubicBezTo>
                    <a:pt x="2126" y="29"/>
                    <a:pt x="2182" y="53"/>
                    <a:pt x="2231" y="93"/>
                  </a:cubicBezTo>
                  <a:cubicBezTo>
                    <a:pt x="2273" y="127"/>
                    <a:pt x="2308" y="173"/>
                    <a:pt x="2336" y="229"/>
                  </a:cubicBezTo>
                  <a:cubicBezTo>
                    <a:pt x="2367" y="289"/>
                    <a:pt x="2387" y="356"/>
                    <a:pt x="2406" y="421"/>
                  </a:cubicBezTo>
                  <a:cubicBezTo>
                    <a:pt x="2420" y="466"/>
                    <a:pt x="2434" y="512"/>
                    <a:pt x="2451" y="556"/>
                  </a:cubicBezTo>
                  <a:cubicBezTo>
                    <a:pt x="2457" y="572"/>
                    <a:pt x="2464" y="588"/>
                    <a:pt x="2471" y="604"/>
                  </a:cubicBezTo>
                  <a:cubicBezTo>
                    <a:pt x="2494" y="655"/>
                    <a:pt x="2521" y="705"/>
                    <a:pt x="2547" y="753"/>
                  </a:cubicBezTo>
                  <a:cubicBezTo>
                    <a:pt x="2575" y="804"/>
                    <a:pt x="2604" y="857"/>
                    <a:pt x="2627" y="911"/>
                  </a:cubicBezTo>
                  <a:cubicBezTo>
                    <a:pt x="2653" y="968"/>
                    <a:pt x="2670" y="1021"/>
                    <a:pt x="2679" y="1070"/>
                  </a:cubicBezTo>
                  <a:cubicBezTo>
                    <a:pt x="2690" y="1130"/>
                    <a:pt x="2691" y="1187"/>
                    <a:pt x="2682" y="1245"/>
                  </a:cubicBezTo>
                  <a:cubicBezTo>
                    <a:pt x="2662" y="1372"/>
                    <a:pt x="2591" y="1504"/>
                    <a:pt x="2472" y="1638"/>
                  </a:cubicBezTo>
                  <a:cubicBezTo>
                    <a:pt x="2421" y="1696"/>
                    <a:pt x="2360" y="1754"/>
                    <a:pt x="2291" y="1811"/>
                  </a:cubicBezTo>
                  <a:cubicBezTo>
                    <a:pt x="2229" y="1863"/>
                    <a:pt x="2161" y="1914"/>
                    <a:pt x="2087" y="1963"/>
                  </a:cubicBezTo>
                  <a:cubicBezTo>
                    <a:pt x="1995" y="2025"/>
                    <a:pt x="1886" y="2092"/>
                    <a:pt x="1770" y="2124"/>
                  </a:cubicBezTo>
                  <a:cubicBezTo>
                    <a:pt x="1718" y="2139"/>
                    <a:pt x="1664" y="2147"/>
                    <a:pt x="1613" y="2154"/>
                  </a:cubicBezTo>
                  <a:cubicBezTo>
                    <a:pt x="1588" y="2157"/>
                    <a:pt x="1563" y="2161"/>
                    <a:pt x="1538" y="2165"/>
                  </a:cubicBezTo>
                  <a:cubicBezTo>
                    <a:pt x="1407" y="2188"/>
                    <a:pt x="1284" y="2233"/>
                    <a:pt x="1165" y="2277"/>
                  </a:cubicBezTo>
                  <a:cubicBezTo>
                    <a:pt x="1015" y="2333"/>
                    <a:pt x="872" y="2386"/>
                    <a:pt x="731" y="2386"/>
                  </a:cubicBezTo>
                  <a:cubicBezTo>
                    <a:pt x="699" y="2386"/>
                    <a:pt x="667" y="2383"/>
                    <a:pt x="636" y="2377"/>
                  </a:cubicBezTo>
                  <a:moveTo>
                    <a:pt x="1479" y="254"/>
                  </a:moveTo>
                  <a:cubicBezTo>
                    <a:pt x="1477" y="256"/>
                    <a:pt x="1477" y="256"/>
                    <a:pt x="1477" y="256"/>
                  </a:cubicBezTo>
                  <a:cubicBezTo>
                    <a:pt x="1389" y="316"/>
                    <a:pt x="1298" y="379"/>
                    <a:pt x="1204" y="429"/>
                  </a:cubicBezTo>
                  <a:cubicBezTo>
                    <a:pt x="1089" y="491"/>
                    <a:pt x="989" y="523"/>
                    <a:pt x="897" y="526"/>
                  </a:cubicBezTo>
                  <a:cubicBezTo>
                    <a:pt x="848" y="529"/>
                    <a:pt x="799" y="523"/>
                    <a:pt x="752" y="517"/>
                  </a:cubicBezTo>
                  <a:cubicBezTo>
                    <a:pt x="720" y="513"/>
                    <a:pt x="686" y="509"/>
                    <a:pt x="652" y="507"/>
                  </a:cubicBezTo>
                  <a:cubicBezTo>
                    <a:pt x="588" y="505"/>
                    <a:pt x="535" y="514"/>
                    <a:pt x="486" y="537"/>
                  </a:cubicBezTo>
                  <a:cubicBezTo>
                    <a:pt x="370" y="589"/>
                    <a:pt x="310" y="703"/>
                    <a:pt x="284" y="766"/>
                  </a:cubicBezTo>
                  <a:cubicBezTo>
                    <a:pt x="277" y="782"/>
                    <a:pt x="271" y="800"/>
                    <a:pt x="266" y="817"/>
                  </a:cubicBezTo>
                  <a:cubicBezTo>
                    <a:pt x="254" y="856"/>
                    <a:pt x="245" y="895"/>
                    <a:pt x="237" y="933"/>
                  </a:cubicBezTo>
                  <a:cubicBezTo>
                    <a:pt x="223" y="1001"/>
                    <a:pt x="208" y="1071"/>
                    <a:pt x="174" y="1139"/>
                  </a:cubicBezTo>
                  <a:cubicBezTo>
                    <a:pt x="156" y="1175"/>
                    <a:pt x="133" y="1211"/>
                    <a:pt x="110" y="1246"/>
                  </a:cubicBezTo>
                  <a:cubicBezTo>
                    <a:pt x="86" y="1283"/>
                    <a:pt x="61" y="1322"/>
                    <a:pt x="42" y="1361"/>
                  </a:cubicBezTo>
                  <a:cubicBezTo>
                    <a:pt x="15" y="1420"/>
                    <a:pt x="1" y="1482"/>
                    <a:pt x="1" y="1545"/>
                  </a:cubicBezTo>
                  <a:cubicBezTo>
                    <a:pt x="1" y="1600"/>
                    <a:pt x="12" y="1656"/>
                    <a:pt x="34" y="1717"/>
                  </a:cubicBezTo>
                  <a:cubicBezTo>
                    <a:pt x="61" y="1794"/>
                    <a:pt x="103" y="1867"/>
                    <a:pt x="143" y="1933"/>
                  </a:cubicBezTo>
                  <a:cubicBezTo>
                    <a:pt x="183" y="1998"/>
                    <a:pt x="228" y="2072"/>
                    <a:pt x="281" y="2139"/>
                  </a:cubicBezTo>
                  <a:cubicBezTo>
                    <a:pt x="338" y="2211"/>
                    <a:pt x="397" y="2266"/>
                    <a:pt x="462" y="2307"/>
                  </a:cubicBezTo>
                  <a:cubicBezTo>
                    <a:pt x="518" y="2342"/>
                    <a:pt x="575" y="2365"/>
                    <a:pt x="636" y="2376"/>
                  </a:cubicBezTo>
                  <a:cubicBezTo>
                    <a:pt x="808" y="2409"/>
                    <a:pt x="981" y="2345"/>
                    <a:pt x="1165" y="2277"/>
                  </a:cubicBezTo>
                  <a:cubicBezTo>
                    <a:pt x="1284" y="2233"/>
                    <a:pt x="1407" y="2187"/>
                    <a:pt x="1538" y="2165"/>
                  </a:cubicBezTo>
                  <a:cubicBezTo>
                    <a:pt x="1563" y="2160"/>
                    <a:pt x="1588" y="2157"/>
                    <a:pt x="1613" y="2153"/>
                  </a:cubicBezTo>
                  <a:cubicBezTo>
                    <a:pt x="1664" y="2146"/>
                    <a:pt x="1717" y="2138"/>
                    <a:pt x="1770" y="2124"/>
                  </a:cubicBezTo>
                  <a:cubicBezTo>
                    <a:pt x="1885" y="2091"/>
                    <a:pt x="1995" y="2024"/>
                    <a:pt x="2087" y="1963"/>
                  </a:cubicBezTo>
                  <a:cubicBezTo>
                    <a:pt x="2160" y="1914"/>
                    <a:pt x="2229" y="1863"/>
                    <a:pt x="2291" y="1811"/>
                  </a:cubicBezTo>
                  <a:cubicBezTo>
                    <a:pt x="2359" y="1753"/>
                    <a:pt x="2420" y="1695"/>
                    <a:pt x="2472" y="1637"/>
                  </a:cubicBezTo>
                  <a:cubicBezTo>
                    <a:pt x="2591" y="1504"/>
                    <a:pt x="2661" y="1372"/>
                    <a:pt x="2681" y="1245"/>
                  </a:cubicBezTo>
                  <a:cubicBezTo>
                    <a:pt x="2690" y="1187"/>
                    <a:pt x="2690" y="1130"/>
                    <a:pt x="2678" y="1071"/>
                  </a:cubicBezTo>
                  <a:cubicBezTo>
                    <a:pt x="2669" y="1021"/>
                    <a:pt x="2652" y="969"/>
                    <a:pt x="2627" y="911"/>
                  </a:cubicBezTo>
                  <a:cubicBezTo>
                    <a:pt x="2603" y="858"/>
                    <a:pt x="2574" y="805"/>
                    <a:pt x="2547" y="754"/>
                  </a:cubicBezTo>
                  <a:cubicBezTo>
                    <a:pt x="2521" y="705"/>
                    <a:pt x="2493" y="655"/>
                    <a:pt x="2470" y="604"/>
                  </a:cubicBezTo>
                  <a:cubicBezTo>
                    <a:pt x="2463" y="588"/>
                    <a:pt x="2456" y="572"/>
                    <a:pt x="2450" y="556"/>
                  </a:cubicBezTo>
                  <a:cubicBezTo>
                    <a:pt x="2433" y="513"/>
                    <a:pt x="2419" y="466"/>
                    <a:pt x="2406" y="422"/>
                  </a:cubicBezTo>
                  <a:cubicBezTo>
                    <a:pt x="2386" y="357"/>
                    <a:pt x="2366" y="289"/>
                    <a:pt x="2335" y="229"/>
                  </a:cubicBezTo>
                  <a:cubicBezTo>
                    <a:pt x="2308" y="174"/>
                    <a:pt x="2272" y="128"/>
                    <a:pt x="2230" y="93"/>
                  </a:cubicBezTo>
                  <a:cubicBezTo>
                    <a:pt x="2182" y="54"/>
                    <a:pt x="2126" y="30"/>
                    <a:pt x="2064" y="23"/>
                  </a:cubicBezTo>
                  <a:cubicBezTo>
                    <a:pt x="2050" y="21"/>
                    <a:pt x="2035" y="20"/>
                    <a:pt x="2021" y="20"/>
                  </a:cubicBezTo>
                  <a:cubicBezTo>
                    <a:pt x="1844" y="20"/>
                    <a:pt x="1649" y="137"/>
                    <a:pt x="1479" y="25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8" name="Freeform 25">
              <a:extLst>
                <a:ext uri="{FF2B5EF4-FFF2-40B4-BE49-F238E27FC236}">
                  <a16:creationId xmlns:a16="http://schemas.microsoft.com/office/drawing/2014/main" id="{14A77120-6536-4208-8374-37CF6B15709C}"/>
                </a:ext>
              </a:extLst>
            </p:cNvPr>
            <p:cNvSpPr>
              <a:spLocks noEditPoints="1"/>
            </p:cNvSpPr>
            <p:nvPr/>
          </p:nvSpPr>
          <p:spPr bwMode="auto">
            <a:xfrm>
              <a:off x="4750" y="1477"/>
              <a:ext cx="2116" cy="1873"/>
            </a:xfrm>
            <a:custGeom>
              <a:avLst/>
              <a:gdLst>
                <a:gd name="T0" fmla="*/ 502 w 2858"/>
                <a:gd name="T1" fmla="*/ 2431 h 2531"/>
                <a:gd name="T2" fmla="*/ 49 w 2858"/>
                <a:gd name="T3" fmla="*/ 1808 h 2531"/>
                <a:gd name="T4" fmla="*/ 130 w 2858"/>
                <a:gd name="T5" fmla="*/ 1309 h 2531"/>
                <a:gd name="T6" fmla="*/ 264 w 2858"/>
                <a:gd name="T7" fmla="*/ 982 h 2531"/>
                <a:gd name="T8" fmla="*/ 313 w 2858"/>
                <a:gd name="T9" fmla="*/ 805 h 2531"/>
                <a:gd name="T10" fmla="*/ 705 w 2858"/>
                <a:gd name="T11" fmla="*/ 533 h 2531"/>
                <a:gd name="T12" fmla="*/ 962 w 2858"/>
                <a:gd name="T13" fmla="*/ 554 h 2531"/>
                <a:gd name="T14" fmla="*/ 1568 w 2858"/>
                <a:gd name="T15" fmla="*/ 270 h 2531"/>
                <a:gd name="T16" fmla="*/ 2189 w 2858"/>
                <a:gd name="T17" fmla="*/ 24 h 2531"/>
                <a:gd name="T18" fmla="*/ 2550 w 2858"/>
                <a:gd name="T19" fmla="*/ 445 h 2531"/>
                <a:gd name="T20" fmla="*/ 2618 w 2858"/>
                <a:gd name="T21" fmla="*/ 637 h 2531"/>
                <a:gd name="T22" fmla="*/ 2782 w 2858"/>
                <a:gd name="T23" fmla="*/ 959 h 2531"/>
                <a:gd name="T24" fmla="*/ 2213 w 2858"/>
                <a:gd name="T25" fmla="*/ 2069 h 2531"/>
                <a:gd name="T26" fmla="*/ 1714 w 2858"/>
                <a:gd name="T27" fmla="*/ 2269 h 2531"/>
                <a:gd name="T28" fmla="*/ 1244 w 2858"/>
                <a:gd name="T29" fmla="*/ 2399 h 2531"/>
                <a:gd name="T30" fmla="*/ 686 w 2858"/>
                <a:gd name="T31" fmla="*/ 2504 h 2531"/>
                <a:gd name="T32" fmla="*/ 1572 w 2858"/>
                <a:gd name="T33" fmla="*/ 276 h 2531"/>
                <a:gd name="T34" fmla="*/ 963 w 2858"/>
                <a:gd name="T35" fmla="*/ 561 h 2531"/>
                <a:gd name="T36" fmla="*/ 705 w 2858"/>
                <a:gd name="T37" fmla="*/ 540 h 2531"/>
                <a:gd name="T38" fmla="*/ 320 w 2858"/>
                <a:gd name="T39" fmla="*/ 808 h 2531"/>
                <a:gd name="T40" fmla="*/ 271 w 2858"/>
                <a:gd name="T41" fmla="*/ 983 h 2531"/>
                <a:gd name="T42" fmla="*/ 136 w 2858"/>
                <a:gd name="T43" fmla="*/ 1313 h 2531"/>
                <a:gd name="T44" fmla="*/ 56 w 2858"/>
                <a:gd name="T45" fmla="*/ 1805 h 2531"/>
                <a:gd name="T46" fmla="*/ 506 w 2858"/>
                <a:gd name="T47" fmla="*/ 2425 h 2531"/>
                <a:gd name="T48" fmla="*/ 1242 w 2858"/>
                <a:gd name="T49" fmla="*/ 2392 h 2531"/>
                <a:gd name="T50" fmla="*/ 1713 w 2858"/>
                <a:gd name="T51" fmla="*/ 2262 h 2531"/>
                <a:gd name="T52" fmla="*/ 2209 w 2858"/>
                <a:gd name="T53" fmla="*/ 2063 h 2531"/>
                <a:gd name="T54" fmla="*/ 2776 w 2858"/>
                <a:gd name="T55" fmla="*/ 962 h 2531"/>
                <a:gd name="T56" fmla="*/ 2612 w 2858"/>
                <a:gd name="T57" fmla="*/ 640 h 2531"/>
                <a:gd name="T58" fmla="*/ 2544 w 2858"/>
                <a:gd name="T59" fmla="*/ 447 h 2531"/>
                <a:gd name="T60" fmla="*/ 2188 w 2858"/>
                <a:gd name="T61" fmla="*/ 31 h 2531"/>
                <a:gd name="T62" fmla="*/ 1575 w 2858"/>
                <a:gd name="T63" fmla="*/ 273 h 2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58" h="2531">
                  <a:moveTo>
                    <a:pt x="686" y="2504"/>
                  </a:moveTo>
                  <a:cubicBezTo>
                    <a:pt x="621" y="2491"/>
                    <a:pt x="561" y="2468"/>
                    <a:pt x="502" y="2431"/>
                  </a:cubicBezTo>
                  <a:cubicBezTo>
                    <a:pt x="347" y="2333"/>
                    <a:pt x="250" y="2175"/>
                    <a:pt x="165" y="2036"/>
                  </a:cubicBezTo>
                  <a:cubicBezTo>
                    <a:pt x="122" y="1966"/>
                    <a:pt x="79" y="1890"/>
                    <a:pt x="49" y="1808"/>
                  </a:cubicBezTo>
                  <a:cubicBezTo>
                    <a:pt x="0" y="1671"/>
                    <a:pt x="4" y="1548"/>
                    <a:pt x="59" y="1431"/>
                  </a:cubicBezTo>
                  <a:cubicBezTo>
                    <a:pt x="78" y="1389"/>
                    <a:pt x="105" y="1348"/>
                    <a:pt x="130" y="1309"/>
                  </a:cubicBezTo>
                  <a:cubicBezTo>
                    <a:pt x="154" y="1273"/>
                    <a:pt x="179" y="1235"/>
                    <a:pt x="198" y="1197"/>
                  </a:cubicBezTo>
                  <a:cubicBezTo>
                    <a:pt x="232" y="1126"/>
                    <a:pt x="248" y="1053"/>
                    <a:pt x="264" y="982"/>
                  </a:cubicBezTo>
                  <a:cubicBezTo>
                    <a:pt x="273" y="942"/>
                    <a:pt x="282" y="900"/>
                    <a:pt x="294" y="860"/>
                  </a:cubicBezTo>
                  <a:cubicBezTo>
                    <a:pt x="299" y="841"/>
                    <a:pt x="306" y="823"/>
                    <a:pt x="313" y="805"/>
                  </a:cubicBezTo>
                  <a:cubicBezTo>
                    <a:pt x="341" y="739"/>
                    <a:pt x="405" y="619"/>
                    <a:pt x="528" y="563"/>
                  </a:cubicBezTo>
                  <a:cubicBezTo>
                    <a:pt x="581" y="540"/>
                    <a:pt x="637" y="530"/>
                    <a:pt x="705" y="533"/>
                  </a:cubicBezTo>
                  <a:cubicBezTo>
                    <a:pt x="740" y="534"/>
                    <a:pt x="776" y="539"/>
                    <a:pt x="811" y="543"/>
                  </a:cubicBezTo>
                  <a:cubicBezTo>
                    <a:pt x="860" y="549"/>
                    <a:pt x="911" y="556"/>
                    <a:pt x="962" y="554"/>
                  </a:cubicBezTo>
                  <a:cubicBezTo>
                    <a:pt x="1058" y="550"/>
                    <a:pt x="1163" y="516"/>
                    <a:pt x="1283" y="452"/>
                  </a:cubicBezTo>
                  <a:cubicBezTo>
                    <a:pt x="1381" y="399"/>
                    <a:pt x="1476" y="334"/>
                    <a:pt x="1568" y="270"/>
                  </a:cubicBezTo>
                  <a:cubicBezTo>
                    <a:pt x="1571" y="268"/>
                    <a:pt x="1571" y="268"/>
                    <a:pt x="1571" y="268"/>
                  </a:cubicBezTo>
                  <a:cubicBezTo>
                    <a:pt x="1765" y="134"/>
                    <a:pt x="1990" y="0"/>
                    <a:pt x="2189" y="24"/>
                  </a:cubicBezTo>
                  <a:cubicBezTo>
                    <a:pt x="2311" y="38"/>
                    <a:pt x="2413" y="116"/>
                    <a:pt x="2477" y="243"/>
                  </a:cubicBezTo>
                  <a:cubicBezTo>
                    <a:pt x="2509" y="306"/>
                    <a:pt x="2530" y="377"/>
                    <a:pt x="2550" y="445"/>
                  </a:cubicBezTo>
                  <a:cubicBezTo>
                    <a:pt x="2564" y="492"/>
                    <a:pt x="2579" y="541"/>
                    <a:pt x="2597" y="587"/>
                  </a:cubicBezTo>
                  <a:cubicBezTo>
                    <a:pt x="2603" y="603"/>
                    <a:pt x="2610" y="620"/>
                    <a:pt x="2618" y="637"/>
                  </a:cubicBezTo>
                  <a:cubicBezTo>
                    <a:pt x="2642" y="690"/>
                    <a:pt x="2670" y="742"/>
                    <a:pt x="2698" y="793"/>
                  </a:cubicBezTo>
                  <a:cubicBezTo>
                    <a:pt x="2727" y="847"/>
                    <a:pt x="2757" y="903"/>
                    <a:pt x="2782" y="959"/>
                  </a:cubicBezTo>
                  <a:cubicBezTo>
                    <a:pt x="2840" y="1090"/>
                    <a:pt x="2858" y="1198"/>
                    <a:pt x="2839" y="1312"/>
                  </a:cubicBezTo>
                  <a:cubicBezTo>
                    <a:pt x="2787" y="1641"/>
                    <a:pt x="2424" y="1927"/>
                    <a:pt x="2213" y="2069"/>
                  </a:cubicBezTo>
                  <a:cubicBezTo>
                    <a:pt x="2116" y="2133"/>
                    <a:pt x="2001" y="2204"/>
                    <a:pt x="1880" y="2238"/>
                  </a:cubicBezTo>
                  <a:cubicBezTo>
                    <a:pt x="1824" y="2254"/>
                    <a:pt x="1768" y="2262"/>
                    <a:pt x="1714" y="2269"/>
                  </a:cubicBezTo>
                  <a:cubicBezTo>
                    <a:pt x="1689" y="2273"/>
                    <a:pt x="1662" y="2277"/>
                    <a:pt x="1636" y="2281"/>
                  </a:cubicBezTo>
                  <a:cubicBezTo>
                    <a:pt x="1498" y="2305"/>
                    <a:pt x="1369" y="2353"/>
                    <a:pt x="1244" y="2399"/>
                  </a:cubicBezTo>
                  <a:cubicBezTo>
                    <a:pt x="1086" y="2457"/>
                    <a:pt x="935" y="2513"/>
                    <a:pt x="787" y="2513"/>
                  </a:cubicBezTo>
                  <a:cubicBezTo>
                    <a:pt x="753" y="2513"/>
                    <a:pt x="719" y="2510"/>
                    <a:pt x="686" y="2504"/>
                  </a:cubicBezTo>
                  <a:moveTo>
                    <a:pt x="1575" y="273"/>
                  </a:moveTo>
                  <a:cubicBezTo>
                    <a:pt x="1572" y="276"/>
                    <a:pt x="1572" y="276"/>
                    <a:pt x="1572" y="276"/>
                  </a:cubicBezTo>
                  <a:cubicBezTo>
                    <a:pt x="1480" y="340"/>
                    <a:pt x="1384" y="405"/>
                    <a:pt x="1286" y="458"/>
                  </a:cubicBezTo>
                  <a:cubicBezTo>
                    <a:pt x="1165" y="523"/>
                    <a:pt x="1059" y="557"/>
                    <a:pt x="963" y="561"/>
                  </a:cubicBezTo>
                  <a:cubicBezTo>
                    <a:pt x="911" y="563"/>
                    <a:pt x="859" y="556"/>
                    <a:pt x="810" y="550"/>
                  </a:cubicBezTo>
                  <a:cubicBezTo>
                    <a:pt x="775" y="546"/>
                    <a:pt x="740" y="541"/>
                    <a:pt x="705" y="540"/>
                  </a:cubicBezTo>
                  <a:cubicBezTo>
                    <a:pt x="638" y="537"/>
                    <a:pt x="582" y="546"/>
                    <a:pt x="531" y="570"/>
                  </a:cubicBezTo>
                  <a:cubicBezTo>
                    <a:pt x="410" y="624"/>
                    <a:pt x="347" y="742"/>
                    <a:pt x="320" y="808"/>
                  </a:cubicBezTo>
                  <a:cubicBezTo>
                    <a:pt x="312" y="825"/>
                    <a:pt x="306" y="844"/>
                    <a:pt x="301" y="862"/>
                  </a:cubicBezTo>
                  <a:cubicBezTo>
                    <a:pt x="288" y="902"/>
                    <a:pt x="279" y="943"/>
                    <a:pt x="271" y="983"/>
                  </a:cubicBezTo>
                  <a:cubicBezTo>
                    <a:pt x="255" y="1054"/>
                    <a:pt x="239" y="1128"/>
                    <a:pt x="204" y="1200"/>
                  </a:cubicBezTo>
                  <a:cubicBezTo>
                    <a:pt x="185" y="1238"/>
                    <a:pt x="160" y="1276"/>
                    <a:pt x="136" y="1313"/>
                  </a:cubicBezTo>
                  <a:cubicBezTo>
                    <a:pt x="111" y="1352"/>
                    <a:pt x="84" y="1392"/>
                    <a:pt x="65" y="1434"/>
                  </a:cubicBezTo>
                  <a:cubicBezTo>
                    <a:pt x="11" y="1549"/>
                    <a:pt x="8" y="1671"/>
                    <a:pt x="56" y="1805"/>
                  </a:cubicBezTo>
                  <a:cubicBezTo>
                    <a:pt x="85" y="1887"/>
                    <a:pt x="128" y="1962"/>
                    <a:pt x="171" y="2032"/>
                  </a:cubicBezTo>
                  <a:cubicBezTo>
                    <a:pt x="260" y="2178"/>
                    <a:pt x="352" y="2328"/>
                    <a:pt x="506" y="2425"/>
                  </a:cubicBezTo>
                  <a:cubicBezTo>
                    <a:pt x="564" y="2461"/>
                    <a:pt x="623" y="2485"/>
                    <a:pt x="687" y="2497"/>
                  </a:cubicBezTo>
                  <a:cubicBezTo>
                    <a:pt x="867" y="2531"/>
                    <a:pt x="1049" y="2463"/>
                    <a:pt x="1242" y="2392"/>
                  </a:cubicBezTo>
                  <a:cubicBezTo>
                    <a:pt x="1367" y="2346"/>
                    <a:pt x="1497" y="2298"/>
                    <a:pt x="1634" y="2274"/>
                  </a:cubicBezTo>
                  <a:cubicBezTo>
                    <a:pt x="1661" y="2270"/>
                    <a:pt x="1688" y="2266"/>
                    <a:pt x="1713" y="2262"/>
                  </a:cubicBezTo>
                  <a:cubicBezTo>
                    <a:pt x="1767" y="2255"/>
                    <a:pt x="1823" y="2247"/>
                    <a:pt x="1878" y="2231"/>
                  </a:cubicBezTo>
                  <a:cubicBezTo>
                    <a:pt x="1998" y="2197"/>
                    <a:pt x="2113" y="2127"/>
                    <a:pt x="2209" y="2063"/>
                  </a:cubicBezTo>
                  <a:cubicBezTo>
                    <a:pt x="2419" y="1922"/>
                    <a:pt x="2780" y="1637"/>
                    <a:pt x="2833" y="1311"/>
                  </a:cubicBezTo>
                  <a:cubicBezTo>
                    <a:pt x="2850" y="1199"/>
                    <a:pt x="2833" y="1091"/>
                    <a:pt x="2776" y="962"/>
                  </a:cubicBezTo>
                  <a:cubicBezTo>
                    <a:pt x="2751" y="906"/>
                    <a:pt x="2721" y="850"/>
                    <a:pt x="2692" y="796"/>
                  </a:cubicBezTo>
                  <a:cubicBezTo>
                    <a:pt x="2664" y="745"/>
                    <a:pt x="2636" y="693"/>
                    <a:pt x="2612" y="640"/>
                  </a:cubicBezTo>
                  <a:cubicBezTo>
                    <a:pt x="2604" y="622"/>
                    <a:pt x="2597" y="606"/>
                    <a:pt x="2591" y="589"/>
                  </a:cubicBezTo>
                  <a:cubicBezTo>
                    <a:pt x="2572" y="543"/>
                    <a:pt x="2558" y="494"/>
                    <a:pt x="2544" y="447"/>
                  </a:cubicBezTo>
                  <a:cubicBezTo>
                    <a:pt x="2523" y="379"/>
                    <a:pt x="2502" y="309"/>
                    <a:pt x="2470" y="246"/>
                  </a:cubicBezTo>
                  <a:cubicBezTo>
                    <a:pt x="2408" y="121"/>
                    <a:pt x="2308" y="45"/>
                    <a:pt x="2188" y="31"/>
                  </a:cubicBezTo>
                  <a:cubicBezTo>
                    <a:pt x="2173" y="29"/>
                    <a:pt x="2158" y="28"/>
                    <a:pt x="2142" y="28"/>
                  </a:cubicBezTo>
                  <a:cubicBezTo>
                    <a:pt x="1957" y="28"/>
                    <a:pt x="1753" y="151"/>
                    <a:pt x="1575" y="2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9" name="Freeform 26">
              <a:extLst>
                <a:ext uri="{FF2B5EF4-FFF2-40B4-BE49-F238E27FC236}">
                  <a16:creationId xmlns:a16="http://schemas.microsoft.com/office/drawing/2014/main" id="{18058072-8BAB-4AA0-8B8A-73666D2159AD}"/>
                </a:ext>
              </a:extLst>
            </p:cNvPr>
            <p:cNvSpPr>
              <a:spLocks noEditPoints="1"/>
            </p:cNvSpPr>
            <p:nvPr/>
          </p:nvSpPr>
          <p:spPr bwMode="auto">
            <a:xfrm>
              <a:off x="4686" y="1451"/>
              <a:ext cx="2204" cy="1946"/>
            </a:xfrm>
            <a:custGeom>
              <a:avLst/>
              <a:gdLst>
                <a:gd name="T0" fmla="*/ 523 w 2978"/>
                <a:gd name="T1" fmla="*/ 2541 h 2629"/>
                <a:gd name="T2" fmla="*/ 523 w 2978"/>
                <a:gd name="T3" fmla="*/ 2541 h 2629"/>
                <a:gd name="T4" fmla="*/ 171 w 2978"/>
                <a:gd name="T5" fmla="*/ 2128 h 2629"/>
                <a:gd name="T6" fmla="*/ 60 w 2978"/>
                <a:gd name="T7" fmla="*/ 1496 h 2629"/>
                <a:gd name="T8" fmla="*/ 205 w 2978"/>
                <a:gd name="T9" fmla="*/ 1251 h 2629"/>
                <a:gd name="T10" fmla="*/ 307 w 2978"/>
                <a:gd name="T11" fmla="*/ 897 h 2629"/>
                <a:gd name="T12" fmla="*/ 552 w 2978"/>
                <a:gd name="T13" fmla="*/ 589 h 2629"/>
                <a:gd name="T14" fmla="*/ 846 w 2978"/>
                <a:gd name="T15" fmla="*/ 569 h 2629"/>
                <a:gd name="T16" fmla="*/ 1330 w 2978"/>
                <a:gd name="T17" fmla="*/ 480 h 2629"/>
                <a:gd name="T18" fmla="*/ 1646 w 2978"/>
                <a:gd name="T19" fmla="*/ 280 h 2629"/>
                <a:gd name="T20" fmla="*/ 2474 w 2978"/>
                <a:gd name="T21" fmla="*/ 103 h 2629"/>
                <a:gd name="T22" fmla="*/ 2666 w 2978"/>
                <a:gd name="T23" fmla="*/ 464 h 2629"/>
                <a:gd name="T24" fmla="*/ 2821 w 2978"/>
                <a:gd name="T25" fmla="*/ 829 h 2629"/>
                <a:gd name="T26" fmla="*/ 2972 w 2978"/>
                <a:gd name="T27" fmla="*/ 1222 h 2629"/>
                <a:gd name="T28" fmla="*/ 2738 w 2978"/>
                <a:gd name="T29" fmla="*/ 1802 h 2629"/>
                <a:gd name="T30" fmla="*/ 2313 w 2978"/>
                <a:gd name="T31" fmla="*/ 2162 h 2629"/>
                <a:gd name="T32" fmla="*/ 1793 w 2978"/>
                <a:gd name="T33" fmla="*/ 2371 h 2629"/>
                <a:gd name="T34" fmla="*/ 1299 w 2978"/>
                <a:gd name="T35" fmla="*/ 2507 h 2629"/>
                <a:gd name="T36" fmla="*/ 820 w 2978"/>
                <a:gd name="T37" fmla="*/ 2627 h 2629"/>
                <a:gd name="T38" fmla="*/ 1646 w 2978"/>
                <a:gd name="T39" fmla="*/ 280 h 2629"/>
                <a:gd name="T40" fmla="*/ 1330 w 2978"/>
                <a:gd name="T41" fmla="*/ 481 h 2629"/>
                <a:gd name="T42" fmla="*/ 846 w 2978"/>
                <a:gd name="T43" fmla="*/ 570 h 2629"/>
                <a:gd name="T44" fmla="*/ 700 w 2978"/>
                <a:gd name="T45" fmla="*/ 558 h 2629"/>
                <a:gd name="T46" fmla="*/ 395 w 2978"/>
                <a:gd name="T47" fmla="*/ 721 h 2629"/>
                <a:gd name="T48" fmla="*/ 276 w 2978"/>
                <a:gd name="T49" fmla="*/ 1025 h 2629"/>
                <a:gd name="T50" fmla="*/ 135 w 2978"/>
                <a:gd name="T51" fmla="*/ 1369 h 2629"/>
                <a:gd name="T52" fmla="*/ 33 w 2978"/>
                <a:gd name="T53" fmla="*/ 1832 h 2629"/>
                <a:gd name="T54" fmla="*/ 323 w 2978"/>
                <a:gd name="T55" fmla="*/ 2354 h 2629"/>
                <a:gd name="T56" fmla="*/ 713 w 2978"/>
                <a:gd name="T57" fmla="*/ 2616 h 2629"/>
                <a:gd name="T58" fmla="*/ 1299 w 2978"/>
                <a:gd name="T59" fmla="*/ 2507 h 2629"/>
                <a:gd name="T60" fmla="*/ 1793 w 2978"/>
                <a:gd name="T61" fmla="*/ 2370 h 2629"/>
                <a:gd name="T62" fmla="*/ 2313 w 2978"/>
                <a:gd name="T63" fmla="*/ 2161 h 2629"/>
                <a:gd name="T64" fmla="*/ 2737 w 2978"/>
                <a:gd name="T65" fmla="*/ 1802 h 2629"/>
                <a:gd name="T66" fmla="*/ 2972 w 2978"/>
                <a:gd name="T67" fmla="*/ 1222 h 2629"/>
                <a:gd name="T68" fmla="*/ 2820 w 2978"/>
                <a:gd name="T69" fmla="*/ 829 h 2629"/>
                <a:gd name="T70" fmla="*/ 2665 w 2978"/>
                <a:gd name="T71" fmla="*/ 464 h 2629"/>
                <a:gd name="T72" fmla="*/ 2473 w 2978"/>
                <a:gd name="T73" fmla="*/ 103 h 2629"/>
                <a:gd name="T74" fmla="*/ 2241 w 2978"/>
                <a:gd name="T75" fmla="*/ 22 h 2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78" h="2629">
                  <a:moveTo>
                    <a:pt x="713" y="2617"/>
                  </a:moveTo>
                  <a:cubicBezTo>
                    <a:pt x="647" y="2604"/>
                    <a:pt x="584" y="2579"/>
                    <a:pt x="523" y="2541"/>
                  </a:cubicBezTo>
                  <a:cubicBezTo>
                    <a:pt x="523" y="2541"/>
                    <a:pt x="523" y="2541"/>
                    <a:pt x="523" y="2541"/>
                  </a:cubicBezTo>
                  <a:cubicBezTo>
                    <a:pt x="523" y="2541"/>
                    <a:pt x="523" y="2541"/>
                    <a:pt x="523" y="2541"/>
                  </a:cubicBezTo>
                  <a:cubicBezTo>
                    <a:pt x="451" y="2496"/>
                    <a:pt x="385" y="2435"/>
                    <a:pt x="322" y="2355"/>
                  </a:cubicBezTo>
                  <a:cubicBezTo>
                    <a:pt x="265" y="2282"/>
                    <a:pt x="215" y="2200"/>
                    <a:pt x="171" y="2128"/>
                  </a:cubicBezTo>
                  <a:cubicBezTo>
                    <a:pt x="115" y="2036"/>
                    <a:pt x="60" y="1937"/>
                    <a:pt x="32" y="1832"/>
                  </a:cubicBezTo>
                  <a:cubicBezTo>
                    <a:pt x="0" y="1712"/>
                    <a:pt x="9" y="1602"/>
                    <a:pt x="60" y="1496"/>
                  </a:cubicBezTo>
                  <a:cubicBezTo>
                    <a:pt x="80" y="1453"/>
                    <a:pt x="108" y="1410"/>
                    <a:pt x="134" y="1369"/>
                  </a:cubicBezTo>
                  <a:cubicBezTo>
                    <a:pt x="159" y="1331"/>
                    <a:pt x="185" y="1291"/>
                    <a:pt x="205" y="1251"/>
                  </a:cubicBezTo>
                  <a:cubicBezTo>
                    <a:pt x="242" y="1176"/>
                    <a:pt x="259" y="1099"/>
                    <a:pt x="275" y="1025"/>
                  </a:cubicBezTo>
                  <a:cubicBezTo>
                    <a:pt x="284" y="983"/>
                    <a:pt x="294" y="940"/>
                    <a:pt x="307" y="897"/>
                  </a:cubicBezTo>
                  <a:cubicBezTo>
                    <a:pt x="327" y="833"/>
                    <a:pt x="357" y="771"/>
                    <a:pt x="394" y="721"/>
                  </a:cubicBezTo>
                  <a:cubicBezTo>
                    <a:pt x="439" y="660"/>
                    <a:pt x="492" y="616"/>
                    <a:pt x="552" y="589"/>
                  </a:cubicBezTo>
                  <a:cubicBezTo>
                    <a:pt x="597" y="569"/>
                    <a:pt x="645" y="559"/>
                    <a:pt x="700" y="558"/>
                  </a:cubicBezTo>
                  <a:cubicBezTo>
                    <a:pt x="749" y="557"/>
                    <a:pt x="798" y="563"/>
                    <a:pt x="846" y="569"/>
                  </a:cubicBezTo>
                  <a:cubicBezTo>
                    <a:pt x="898" y="576"/>
                    <a:pt x="951" y="583"/>
                    <a:pt x="1006" y="581"/>
                  </a:cubicBezTo>
                  <a:cubicBezTo>
                    <a:pt x="1103" y="577"/>
                    <a:pt x="1209" y="544"/>
                    <a:pt x="1330" y="480"/>
                  </a:cubicBezTo>
                  <a:cubicBezTo>
                    <a:pt x="1437" y="424"/>
                    <a:pt x="1540" y="353"/>
                    <a:pt x="1640" y="284"/>
                  </a:cubicBezTo>
                  <a:cubicBezTo>
                    <a:pt x="1646" y="280"/>
                    <a:pt x="1646" y="280"/>
                    <a:pt x="1646" y="280"/>
                  </a:cubicBezTo>
                  <a:cubicBezTo>
                    <a:pt x="1848" y="140"/>
                    <a:pt x="2083" y="0"/>
                    <a:pt x="2291" y="24"/>
                  </a:cubicBezTo>
                  <a:cubicBezTo>
                    <a:pt x="2359" y="33"/>
                    <a:pt x="2420" y="59"/>
                    <a:pt x="2474" y="103"/>
                  </a:cubicBezTo>
                  <a:cubicBezTo>
                    <a:pt x="2520" y="141"/>
                    <a:pt x="2559" y="191"/>
                    <a:pt x="2590" y="253"/>
                  </a:cubicBezTo>
                  <a:cubicBezTo>
                    <a:pt x="2623" y="319"/>
                    <a:pt x="2645" y="392"/>
                    <a:pt x="2666" y="464"/>
                  </a:cubicBezTo>
                  <a:cubicBezTo>
                    <a:pt x="2681" y="513"/>
                    <a:pt x="2696" y="564"/>
                    <a:pt x="2715" y="613"/>
                  </a:cubicBezTo>
                  <a:cubicBezTo>
                    <a:pt x="2744" y="687"/>
                    <a:pt x="2783" y="759"/>
                    <a:pt x="2821" y="829"/>
                  </a:cubicBezTo>
                  <a:cubicBezTo>
                    <a:pt x="2865" y="911"/>
                    <a:pt x="2911" y="996"/>
                    <a:pt x="2941" y="1085"/>
                  </a:cubicBezTo>
                  <a:cubicBezTo>
                    <a:pt x="2957" y="1132"/>
                    <a:pt x="2967" y="1177"/>
                    <a:pt x="2972" y="1222"/>
                  </a:cubicBezTo>
                  <a:cubicBezTo>
                    <a:pt x="2978" y="1272"/>
                    <a:pt x="2977" y="1320"/>
                    <a:pt x="2969" y="1370"/>
                  </a:cubicBezTo>
                  <a:cubicBezTo>
                    <a:pt x="2946" y="1510"/>
                    <a:pt x="2869" y="1655"/>
                    <a:pt x="2738" y="1802"/>
                  </a:cubicBezTo>
                  <a:cubicBezTo>
                    <a:pt x="2681" y="1866"/>
                    <a:pt x="2614" y="1931"/>
                    <a:pt x="2538" y="1994"/>
                  </a:cubicBezTo>
                  <a:cubicBezTo>
                    <a:pt x="2470" y="2051"/>
                    <a:pt x="2394" y="2108"/>
                    <a:pt x="2313" y="2162"/>
                  </a:cubicBezTo>
                  <a:cubicBezTo>
                    <a:pt x="2212" y="2229"/>
                    <a:pt x="2092" y="2303"/>
                    <a:pt x="1965" y="2339"/>
                  </a:cubicBezTo>
                  <a:cubicBezTo>
                    <a:pt x="1908" y="2355"/>
                    <a:pt x="1849" y="2363"/>
                    <a:pt x="1793" y="2371"/>
                  </a:cubicBezTo>
                  <a:cubicBezTo>
                    <a:pt x="1766" y="2375"/>
                    <a:pt x="1738" y="2379"/>
                    <a:pt x="1710" y="2384"/>
                  </a:cubicBezTo>
                  <a:cubicBezTo>
                    <a:pt x="1566" y="2409"/>
                    <a:pt x="1430" y="2459"/>
                    <a:pt x="1299" y="2507"/>
                  </a:cubicBezTo>
                  <a:cubicBezTo>
                    <a:pt x="1162" y="2558"/>
                    <a:pt x="1033" y="2606"/>
                    <a:pt x="904" y="2622"/>
                  </a:cubicBezTo>
                  <a:cubicBezTo>
                    <a:pt x="875" y="2625"/>
                    <a:pt x="847" y="2627"/>
                    <a:pt x="820" y="2627"/>
                  </a:cubicBezTo>
                  <a:cubicBezTo>
                    <a:pt x="783" y="2627"/>
                    <a:pt x="748" y="2624"/>
                    <a:pt x="713" y="2617"/>
                  </a:cubicBezTo>
                  <a:moveTo>
                    <a:pt x="1646" y="280"/>
                  </a:moveTo>
                  <a:cubicBezTo>
                    <a:pt x="1641" y="284"/>
                    <a:pt x="1641" y="284"/>
                    <a:pt x="1641" y="284"/>
                  </a:cubicBezTo>
                  <a:cubicBezTo>
                    <a:pt x="1540" y="354"/>
                    <a:pt x="1437" y="425"/>
                    <a:pt x="1330" y="481"/>
                  </a:cubicBezTo>
                  <a:cubicBezTo>
                    <a:pt x="1209" y="545"/>
                    <a:pt x="1103" y="578"/>
                    <a:pt x="1006" y="581"/>
                  </a:cubicBezTo>
                  <a:cubicBezTo>
                    <a:pt x="951" y="584"/>
                    <a:pt x="898" y="577"/>
                    <a:pt x="846" y="570"/>
                  </a:cubicBezTo>
                  <a:cubicBezTo>
                    <a:pt x="801" y="564"/>
                    <a:pt x="755" y="558"/>
                    <a:pt x="710" y="558"/>
                  </a:cubicBezTo>
                  <a:cubicBezTo>
                    <a:pt x="706" y="558"/>
                    <a:pt x="703" y="558"/>
                    <a:pt x="700" y="558"/>
                  </a:cubicBezTo>
                  <a:cubicBezTo>
                    <a:pt x="645" y="559"/>
                    <a:pt x="597" y="570"/>
                    <a:pt x="552" y="590"/>
                  </a:cubicBezTo>
                  <a:cubicBezTo>
                    <a:pt x="492" y="617"/>
                    <a:pt x="439" y="661"/>
                    <a:pt x="395" y="721"/>
                  </a:cubicBezTo>
                  <a:cubicBezTo>
                    <a:pt x="357" y="772"/>
                    <a:pt x="327" y="833"/>
                    <a:pt x="308" y="897"/>
                  </a:cubicBezTo>
                  <a:cubicBezTo>
                    <a:pt x="295" y="940"/>
                    <a:pt x="285" y="983"/>
                    <a:pt x="276" y="1025"/>
                  </a:cubicBezTo>
                  <a:cubicBezTo>
                    <a:pt x="260" y="1100"/>
                    <a:pt x="243" y="1176"/>
                    <a:pt x="206" y="1251"/>
                  </a:cubicBezTo>
                  <a:cubicBezTo>
                    <a:pt x="186" y="1291"/>
                    <a:pt x="160" y="1331"/>
                    <a:pt x="135" y="1369"/>
                  </a:cubicBezTo>
                  <a:cubicBezTo>
                    <a:pt x="108" y="1410"/>
                    <a:pt x="81" y="1453"/>
                    <a:pt x="60" y="1496"/>
                  </a:cubicBezTo>
                  <a:cubicBezTo>
                    <a:pt x="10" y="1602"/>
                    <a:pt x="1" y="1712"/>
                    <a:pt x="33" y="1832"/>
                  </a:cubicBezTo>
                  <a:cubicBezTo>
                    <a:pt x="60" y="1937"/>
                    <a:pt x="116" y="2036"/>
                    <a:pt x="172" y="2127"/>
                  </a:cubicBezTo>
                  <a:cubicBezTo>
                    <a:pt x="216" y="2200"/>
                    <a:pt x="265" y="2281"/>
                    <a:pt x="323" y="2354"/>
                  </a:cubicBezTo>
                  <a:cubicBezTo>
                    <a:pt x="386" y="2435"/>
                    <a:pt x="452" y="2495"/>
                    <a:pt x="523" y="2540"/>
                  </a:cubicBezTo>
                  <a:cubicBezTo>
                    <a:pt x="585" y="2579"/>
                    <a:pt x="647" y="2604"/>
                    <a:pt x="713" y="2616"/>
                  </a:cubicBezTo>
                  <a:cubicBezTo>
                    <a:pt x="773" y="2628"/>
                    <a:pt x="836" y="2629"/>
                    <a:pt x="904" y="2621"/>
                  </a:cubicBezTo>
                  <a:cubicBezTo>
                    <a:pt x="1032" y="2605"/>
                    <a:pt x="1162" y="2557"/>
                    <a:pt x="1299" y="2507"/>
                  </a:cubicBezTo>
                  <a:cubicBezTo>
                    <a:pt x="1430" y="2458"/>
                    <a:pt x="1566" y="2408"/>
                    <a:pt x="1710" y="2383"/>
                  </a:cubicBezTo>
                  <a:cubicBezTo>
                    <a:pt x="1738" y="2378"/>
                    <a:pt x="1766" y="2374"/>
                    <a:pt x="1793" y="2370"/>
                  </a:cubicBezTo>
                  <a:cubicBezTo>
                    <a:pt x="1849" y="2363"/>
                    <a:pt x="1908" y="2354"/>
                    <a:pt x="1965" y="2338"/>
                  </a:cubicBezTo>
                  <a:cubicBezTo>
                    <a:pt x="2092" y="2302"/>
                    <a:pt x="2212" y="2229"/>
                    <a:pt x="2313" y="2161"/>
                  </a:cubicBezTo>
                  <a:cubicBezTo>
                    <a:pt x="2394" y="2107"/>
                    <a:pt x="2469" y="2051"/>
                    <a:pt x="2538" y="1993"/>
                  </a:cubicBezTo>
                  <a:cubicBezTo>
                    <a:pt x="2613" y="1930"/>
                    <a:pt x="2680" y="1866"/>
                    <a:pt x="2737" y="1802"/>
                  </a:cubicBezTo>
                  <a:cubicBezTo>
                    <a:pt x="2868" y="1655"/>
                    <a:pt x="2946" y="1509"/>
                    <a:pt x="2968" y="1370"/>
                  </a:cubicBezTo>
                  <a:cubicBezTo>
                    <a:pt x="2976" y="1320"/>
                    <a:pt x="2977" y="1272"/>
                    <a:pt x="2972" y="1222"/>
                  </a:cubicBezTo>
                  <a:cubicBezTo>
                    <a:pt x="2967" y="1177"/>
                    <a:pt x="2956" y="1132"/>
                    <a:pt x="2940" y="1085"/>
                  </a:cubicBezTo>
                  <a:cubicBezTo>
                    <a:pt x="2911" y="996"/>
                    <a:pt x="2865" y="911"/>
                    <a:pt x="2820" y="829"/>
                  </a:cubicBezTo>
                  <a:cubicBezTo>
                    <a:pt x="2783" y="759"/>
                    <a:pt x="2744" y="687"/>
                    <a:pt x="2715" y="613"/>
                  </a:cubicBezTo>
                  <a:cubicBezTo>
                    <a:pt x="2696" y="565"/>
                    <a:pt x="2680" y="513"/>
                    <a:pt x="2665" y="464"/>
                  </a:cubicBezTo>
                  <a:cubicBezTo>
                    <a:pt x="2644" y="393"/>
                    <a:pt x="2622" y="319"/>
                    <a:pt x="2589" y="253"/>
                  </a:cubicBezTo>
                  <a:cubicBezTo>
                    <a:pt x="2558" y="192"/>
                    <a:pt x="2519" y="142"/>
                    <a:pt x="2473" y="103"/>
                  </a:cubicBezTo>
                  <a:cubicBezTo>
                    <a:pt x="2420" y="60"/>
                    <a:pt x="2359" y="33"/>
                    <a:pt x="2291" y="25"/>
                  </a:cubicBezTo>
                  <a:cubicBezTo>
                    <a:pt x="2274" y="23"/>
                    <a:pt x="2258" y="22"/>
                    <a:pt x="2241" y="22"/>
                  </a:cubicBezTo>
                  <a:cubicBezTo>
                    <a:pt x="2047" y="22"/>
                    <a:pt x="1833" y="151"/>
                    <a:pt x="1646" y="28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0" name="Freeform 27">
              <a:extLst>
                <a:ext uri="{FF2B5EF4-FFF2-40B4-BE49-F238E27FC236}">
                  <a16:creationId xmlns:a16="http://schemas.microsoft.com/office/drawing/2014/main" id="{9A222500-68B2-4F3D-A209-86B83D49EDEC}"/>
                </a:ext>
              </a:extLst>
            </p:cNvPr>
            <p:cNvSpPr>
              <a:spLocks noEditPoints="1"/>
            </p:cNvSpPr>
            <p:nvPr/>
          </p:nvSpPr>
          <p:spPr bwMode="auto">
            <a:xfrm>
              <a:off x="4649" y="1424"/>
              <a:ext cx="2267" cy="1984"/>
            </a:xfrm>
            <a:custGeom>
              <a:avLst/>
              <a:gdLst>
                <a:gd name="T0" fmla="*/ 543 w 3063"/>
                <a:gd name="T1" fmla="*/ 2586 h 2681"/>
                <a:gd name="T2" fmla="*/ 101 w 3063"/>
                <a:gd name="T3" fmla="*/ 2048 h 2681"/>
                <a:gd name="T4" fmla="*/ 56 w 3063"/>
                <a:gd name="T5" fmla="*/ 1493 h 2681"/>
                <a:gd name="T6" fmla="*/ 166 w 3063"/>
                <a:gd name="T7" fmla="*/ 1318 h 2681"/>
                <a:gd name="T8" fmla="*/ 289 w 3063"/>
                <a:gd name="T9" fmla="*/ 1001 h 2681"/>
                <a:gd name="T10" fmla="*/ 378 w 3063"/>
                <a:gd name="T11" fmla="*/ 730 h 2681"/>
                <a:gd name="T12" fmla="*/ 545 w 3063"/>
                <a:gd name="T13" fmla="*/ 564 h 2681"/>
                <a:gd name="T14" fmla="*/ 985 w 3063"/>
                <a:gd name="T15" fmla="*/ 531 h 2681"/>
                <a:gd name="T16" fmla="*/ 1103 w 3063"/>
                <a:gd name="T17" fmla="*/ 511 h 2681"/>
                <a:gd name="T18" fmla="*/ 1427 w 3063"/>
                <a:gd name="T19" fmla="*/ 369 h 2681"/>
                <a:gd name="T20" fmla="*/ 1659 w 3063"/>
                <a:gd name="T21" fmla="*/ 207 h 2681"/>
                <a:gd name="T22" fmla="*/ 2141 w 3063"/>
                <a:gd name="T23" fmla="*/ 11 h 2681"/>
                <a:gd name="T24" fmla="*/ 2285 w 3063"/>
                <a:gd name="T25" fmla="*/ 0 h 2681"/>
                <a:gd name="T26" fmla="*/ 2421 w 3063"/>
                <a:gd name="T27" fmla="*/ 21 h 2681"/>
                <a:gd name="T28" fmla="*/ 2648 w 3063"/>
                <a:gd name="T29" fmla="*/ 221 h 2681"/>
                <a:gd name="T30" fmla="*/ 2781 w 3063"/>
                <a:gd name="T31" fmla="*/ 596 h 2681"/>
                <a:gd name="T32" fmla="*/ 2896 w 3063"/>
                <a:gd name="T33" fmla="*/ 839 h 2681"/>
                <a:gd name="T34" fmla="*/ 3052 w 3063"/>
                <a:gd name="T35" fmla="*/ 1384 h 2681"/>
                <a:gd name="T36" fmla="*/ 2736 w 3063"/>
                <a:gd name="T37" fmla="*/ 1947 h 2681"/>
                <a:gd name="T38" fmla="*/ 2011 w 3063"/>
                <a:gd name="T39" fmla="*/ 2433 h 2681"/>
                <a:gd name="T40" fmla="*/ 1744 w 3063"/>
                <a:gd name="T41" fmla="*/ 2489 h 2681"/>
                <a:gd name="T42" fmla="*/ 1334 w 3063"/>
                <a:gd name="T43" fmla="*/ 2588 h 2681"/>
                <a:gd name="T44" fmla="*/ 1005 w 3063"/>
                <a:gd name="T45" fmla="*/ 2669 h 2681"/>
                <a:gd name="T46" fmla="*/ 760 w 3063"/>
                <a:gd name="T47" fmla="*/ 2668 h 2681"/>
                <a:gd name="T48" fmla="*/ 1947 w 3063"/>
                <a:gd name="T49" fmla="*/ 63 h 2681"/>
                <a:gd name="T50" fmla="*/ 1531 w 3063"/>
                <a:gd name="T51" fmla="*/ 297 h 2681"/>
                <a:gd name="T52" fmla="*/ 1174 w 3063"/>
                <a:gd name="T53" fmla="*/ 496 h 2681"/>
                <a:gd name="T54" fmla="*/ 1086 w 3063"/>
                <a:gd name="T55" fmla="*/ 515 h 2681"/>
                <a:gd name="T56" fmla="*/ 826 w 3063"/>
                <a:gd name="T57" fmla="*/ 530 h 2681"/>
                <a:gd name="T58" fmla="*/ 485 w 3063"/>
                <a:gd name="T59" fmla="*/ 604 h 2681"/>
                <a:gd name="T60" fmla="*/ 316 w 3063"/>
                <a:gd name="T61" fmla="*/ 881 h 2681"/>
                <a:gd name="T62" fmla="*/ 219 w 3063"/>
                <a:gd name="T63" fmla="*/ 1239 h 2681"/>
                <a:gd name="T64" fmla="*/ 142 w 3063"/>
                <a:gd name="T65" fmla="*/ 1352 h 2681"/>
                <a:gd name="T66" fmla="*/ 13 w 3063"/>
                <a:gd name="T67" fmla="*/ 1779 h 2681"/>
                <a:gd name="T68" fmla="*/ 165 w 3063"/>
                <a:gd name="T69" fmla="*/ 2160 h 2681"/>
                <a:gd name="T70" fmla="*/ 760 w 3063"/>
                <a:gd name="T71" fmla="*/ 2668 h 2681"/>
                <a:gd name="T72" fmla="*/ 1255 w 3063"/>
                <a:gd name="T73" fmla="*/ 2610 h 2681"/>
                <a:gd name="T74" fmla="*/ 1738 w 3063"/>
                <a:gd name="T75" fmla="*/ 2489 h 2681"/>
                <a:gd name="T76" fmla="*/ 1956 w 3063"/>
                <a:gd name="T77" fmla="*/ 2449 h 2681"/>
                <a:gd name="T78" fmla="*/ 2378 w 3063"/>
                <a:gd name="T79" fmla="*/ 2229 h 2681"/>
                <a:gd name="T80" fmla="*/ 2949 w 3063"/>
                <a:gd name="T81" fmla="*/ 1677 h 2681"/>
                <a:gd name="T82" fmla="*/ 3002 w 3063"/>
                <a:gd name="T83" fmla="*/ 1065 h 2681"/>
                <a:gd name="T84" fmla="*/ 2818 w 3063"/>
                <a:gd name="T85" fmla="*/ 686 h 2681"/>
                <a:gd name="T86" fmla="*/ 2736 w 3063"/>
                <a:gd name="T87" fmla="*/ 458 h 2681"/>
                <a:gd name="T88" fmla="*/ 2553 w 3063"/>
                <a:gd name="T89" fmla="*/ 101 h 2681"/>
                <a:gd name="T90" fmla="*/ 2324 w 3063"/>
                <a:gd name="T91" fmla="*/ 3 h 2681"/>
                <a:gd name="T92" fmla="*/ 2277 w 3063"/>
                <a:gd name="T93" fmla="*/ 1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63" h="2681">
                  <a:moveTo>
                    <a:pt x="760" y="2668"/>
                  </a:moveTo>
                  <a:cubicBezTo>
                    <a:pt x="683" y="2655"/>
                    <a:pt x="612" y="2628"/>
                    <a:pt x="543" y="2586"/>
                  </a:cubicBezTo>
                  <a:cubicBezTo>
                    <a:pt x="369" y="2481"/>
                    <a:pt x="256" y="2311"/>
                    <a:pt x="165" y="2161"/>
                  </a:cubicBezTo>
                  <a:cubicBezTo>
                    <a:pt x="139" y="2119"/>
                    <a:pt x="119" y="2083"/>
                    <a:pt x="101" y="2048"/>
                  </a:cubicBezTo>
                  <a:cubicBezTo>
                    <a:pt x="52" y="1952"/>
                    <a:pt x="23" y="1864"/>
                    <a:pt x="13" y="1779"/>
                  </a:cubicBezTo>
                  <a:cubicBezTo>
                    <a:pt x="0" y="1677"/>
                    <a:pt x="14" y="1583"/>
                    <a:pt x="56" y="1493"/>
                  </a:cubicBezTo>
                  <a:cubicBezTo>
                    <a:pt x="79" y="1443"/>
                    <a:pt x="112" y="1394"/>
                    <a:pt x="141" y="1352"/>
                  </a:cubicBezTo>
                  <a:cubicBezTo>
                    <a:pt x="149" y="1340"/>
                    <a:pt x="157" y="1329"/>
                    <a:pt x="166" y="1318"/>
                  </a:cubicBezTo>
                  <a:cubicBezTo>
                    <a:pt x="184" y="1292"/>
                    <a:pt x="204" y="1266"/>
                    <a:pt x="218" y="1238"/>
                  </a:cubicBezTo>
                  <a:cubicBezTo>
                    <a:pt x="257" y="1162"/>
                    <a:pt x="273" y="1080"/>
                    <a:pt x="289" y="1001"/>
                  </a:cubicBezTo>
                  <a:cubicBezTo>
                    <a:pt x="297" y="962"/>
                    <a:pt x="305" y="921"/>
                    <a:pt x="315" y="881"/>
                  </a:cubicBezTo>
                  <a:cubicBezTo>
                    <a:pt x="330" y="828"/>
                    <a:pt x="351" y="776"/>
                    <a:pt x="378" y="730"/>
                  </a:cubicBezTo>
                  <a:cubicBezTo>
                    <a:pt x="408" y="678"/>
                    <a:pt x="444" y="636"/>
                    <a:pt x="485" y="603"/>
                  </a:cubicBezTo>
                  <a:cubicBezTo>
                    <a:pt x="505" y="587"/>
                    <a:pt x="525" y="575"/>
                    <a:pt x="545" y="564"/>
                  </a:cubicBezTo>
                  <a:cubicBezTo>
                    <a:pt x="640" y="516"/>
                    <a:pt x="730" y="522"/>
                    <a:pt x="826" y="529"/>
                  </a:cubicBezTo>
                  <a:cubicBezTo>
                    <a:pt x="878" y="533"/>
                    <a:pt x="931" y="536"/>
                    <a:pt x="985" y="531"/>
                  </a:cubicBezTo>
                  <a:cubicBezTo>
                    <a:pt x="1018" y="528"/>
                    <a:pt x="1053" y="521"/>
                    <a:pt x="1086" y="514"/>
                  </a:cubicBezTo>
                  <a:cubicBezTo>
                    <a:pt x="1092" y="513"/>
                    <a:pt x="1097" y="512"/>
                    <a:pt x="1103" y="511"/>
                  </a:cubicBezTo>
                  <a:cubicBezTo>
                    <a:pt x="1125" y="506"/>
                    <a:pt x="1150" y="501"/>
                    <a:pt x="1174" y="495"/>
                  </a:cubicBezTo>
                  <a:cubicBezTo>
                    <a:pt x="1250" y="474"/>
                    <a:pt x="1331" y="434"/>
                    <a:pt x="1427" y="369"/>
                  </a:cubicBezTo>
                  <a:cubicBezTo>
                    <a:pt x="1462" y="346"/>
                    <a:pt x="1497" y="321"/>
                    <a:pt x="1530" y="297"/>
                  </a:cubicBezTo>
                  <a:cubicBezTo>
                    <a:pt x="1572" y="267"/>
                    <a:pt x="1615" y="235"/>
                    <a:pt x="1659" y="207"/>
                  </a:cubicBezTo>
                  <a:cubicBezTo>
                    <a:pt x="1748" y="150"/>
                    <a:pt x="1850" y="98"/>
                    <a:pt x="1946" y="62"/>
                  </a:cubicBezTo>
                  <a:cubicBezTo>
                    <a:pt x="2015" y="37"/>
                    <a:pt x="2076" y="21"/>
                    <a:pt x="2141" y="11"/>
                  </a:cubicBezTo>
                  <a:cubicBezTo>
                    <a:pt x="2192" y="4"/>
                    <a:pt x="2236" y="0"/>
                    <a:pt x="2277" y="0"/>
                  </a:cubicBezTo>
                  <a:cubicBezTo>
                    <a:pt x="2280" y="0"/>
                    <a:pt x="2282" y="0"/>
                    <a:pt x="2285" y="0"/>
                  </a:cubicBezTo>
                  <a:cubicBezTo>
                    <a:pt x="2299" y="0"/>
                    <a:pt x="2312" y="1"/>
                    <a:pt x="2325" y="2"/>
                  </a:cubicBezTo>
                  <a:cubicBezTo>
                    <a:pt x="2359" y="5"/>
                    <a:pt x="2391" y="11"/>
                    <a:pt x="2421" y="21"/>
                  </a:cubicBezTo>
                  <a:cubicBezTo>
                    <a:pt x="2469" y="38"/>
                    <a:pt x="2514" y="64"/>
                    <a:pt x="2554" y="100"/>
                  </a:cubicBezTo>
                  <a:cubicBezTo>
                    <a:pt x="2590" y="134"/>
                    <a:pt x="2622" y="174"/>
                    <a:pt x="2648" y="221"/>
                  </a:cubicBezTo>
                  <a:cubicBezTo>
                    <a:pt x="2688" y="295"/>
                    <a:pt x="2713" y="378"/>
                    <a:pt x="2737" y="458"/>
                  </a:cubicBezTo>
                  <a:cubicBezTo>
                    <a:pt x="2751" y="504"/>
                    <a:pt x="2765" y="551"/>
                    <a:pt x="2781" y="596"/>
                  </a:cubicBezTo>
                  <a:cubicBezTo>
                    <a:pt x="2792" y="624"/>
                    <a:pt x="2804" y="654"/>
                    <a:pt x="2819" y="686"/>
                  </a:cubicBezTo>
                  <a:cubicBezTo>
                    <a:pt x="2843" y="738"/>
                    <a:pt x="2870" y="789"/>
                    <a:pt x="2896" y="839"/>
                  </a:cubicBezTo>
                  <a:cubicBezTo>
                    <a:pt x="2934" y="912"/>
                    <a:pt x="2973" y="988"/>
                    <a:pt x="3003" y="1065"/>
                  </a:cubicBezTo>
                  <a:cubicBezTo>
                    <a:pt x="3047" y="1179"/>
                    <a:pt x="3063" y="1280"/>
                    <a:pt x="3052" y="1384"/>
                  </a:cubicBezTo>
                  <a:cubicBezTo>
                    <a:pt x="3042" y="1480"/>
                    <a:pt x="3008" y="1578"/>
                    <a:pt x="2950" y="1678"/>
                  </a:cubicBezTo>
                  <a:cubicBezTo>
                    <a:pt x="2897" y="1769"/>
                    <a:pt x="2825" y="1860"/>
                    <a:pt x="2736" y="1947"/>
                  </a:cubicBezTo>
                  <a:cubicBezTo>
                    <a:pt x="2643" y="2037"/>
                    <a:pt x="2530" y="2127"/>
                    <a:pt x="2379" y="2230"/>
                  </a:cubicBezTo>
                  <a:cubicBezTo>
                    <a:pt x="2264" y="2308"/>
                    <a:pt x="2141" y="2389"/>
                    <a:pt x="2011" y="2433"/>
                  </a:cubicBezTo>
                  <a:cubicBezTo>
                    <a:pt x="1993" y="2439"/>
                    <a:pt x="1975" y="2445"/>
                    <a:pt x="1956" y="2450"/>
                  </a:cubicBezTo>
                  <a:cubicBezTo>
                    <a:pt x="1886" y="2468"/>
                    <a:pt x="1817" y="2478"/>
                    <a:pt x="1744" y="2489"/>
                  </a:cubicBezTo>
                  <a:cubicBezTo>
                    <a:pt x="1738" y="2490"/>
                    <a:pt x="1738" y="2490"/>
                    <a:pt x="1738" y="2490"/>
                  </a:cubicBezTo>
                  <a:cubicBezTo>
                    <a:pt x="1595" y="2511"/>
                    <a:pt x="1462" y="2550"/>
                    <a:pt x="1334" y="2588"/>
                  </a:cubicBezTo>
                  <a:cubicBezTo>
                    <a:pt x="1308" y="2595"/>
                    <a:pt x="1281" y="2603"/>
                    <a:pt x="1255" y="2611"/>
                  </a:cubicBezTo>
                  <a:cubicBezTo>
                    <a:pt x="1175" y="2633"/>
                    <a:pt x="1090" y="2656"/>
                    <a:pt x="1005" y="2669"/>
                  </a:cubicBezTo>
                  <a:cubicBezTo>
                    <a:pt x="961" y="2675"/>
                    <a:pt x="919" y="2678"/>
                    <a:pt x="878" y="2678"/>
                  </a:cubicBezTo>
                  <a:cubicBezTo>
                    <a:pt x="837" y="2678"/>
                    <a:pt x="798" y="2675"/>
                    <a:pt x="760" y="2668"/>
                  </a:cubicBezTo>
                  <a:moveTo>
                    <a:pt x="2141" y="12"/>
                  </a:moveTo>
                  <a:cubicBezTo>
                    <a:pt x="2077" y="22"/>
                    <a:pt x="2015" y="38"/>
                    <a:pt x="1947" y="63"/>
                  </a:cubicBezTo>
                  <a:cubicBezTo>
                    <a:pt x="1850" y="99"/>
                    <a:pt x="1748" y="150"/>
                    <a:pt x="1659" y="208"/>
                  </a:cubicBezTo>
                  <a:cubicBezTo>
                    <a:pt x="1616" y="236"/>
                    <a:pt x="1573" y="267"/>
                    <a:pt x="1531" y="297"/>
                  </a:cubicBezTo>
                  <a:cubicBezTo>
                    <a:pt x="1497" y="322"/>
                    <a:pt x="1462" y="347"/>
                    <a:pt x="1428" y="370"/>
                  </a:cubicBezTo>
                  <a:cubicBezTo>
                    <a:pt x="1331" y="435"/>
                    <a:pt x="1250" y="475"/>
                    <a:pt x="1174" y="496"/>
                  </a:cubicBezTo>
                  <a:cubicBezTo>
                    <a:pt x="1150" y="502"/>
                    <a:pt x="1125" y="507"/>
                    <a:pt x="1103" y="512"/>
                  </a:cubicBezTo>
                  <a:cubicBezTo>
                    <a:pt x="1097" y="513"/>
                    <a:pt x="1092" y="514"/>
                    <a:pt x="1086" y="515"/>
                  </a:cubicBezTo>
                  <a:cubicBezTo>
                    <a:pt x="1053" y="522"/>
                    <a:pt x="1018" y="529"/>
                    <a:pt x="985" y="532"/>
                  </a:cubicBezTo>
                  <a:cubicBezTo>
                    <a:pt x="931" y="537"/>
                    <a:pt x="877" y="533"/>
                    <a:pt x="826" y="530"/>
                  </a:cubicBezTo>
                  <a:cubicBezTo>
                    <a:pt x="730" y="523"/>
                    <a:pt x="640" y="516"/>
                    <a:pt x="545" y="565"/>
                  </a:cubicBezTo>
                  <a:cubicBezTo>
                    <a:pt x="525" y="575"/>
                    <a:pt x="505" y="588"/>
                    <a:pt x="485" y="604"/>
                  </a:cubicBezTo>
                  <a:cubicBezTo>
                    <a:pt x="444" y="636"/>
                    <a:pt x="408" y="679"/>
                    <a:pt x="378" y="731"/>
                  </a:cubicBezTo>
                  <a:cubicBezTo>
                    <a:pt x="352" y="776"/>
                    <a:pt x="331" y="828"/>
                    <a:pt x="316" y="881"/>
                  </a:cubicBezTo>
                  <a:cubicBezTo>
                    <a:pt x="305" y="921"/>
                    <a:pt x="297" y="962"/>
                    <a:pt x="290" y="1001"/>
                  </a:cubicBezTo>
                  <a:cubicBezTo>
                    <a:pt x="274" y="1080"/>
                    <a:pt x="258" y="1162"/>
                    <a:pt x="219" y="1239"/>
                  </a:cubicBezTo>
                  <a:cubicBezTo>
                    <a:pt x="204" y="1266"/>
                    <a:pt x="185" y="1293"/>
                    <a:pt x="166" y="1318"/>
                  </a:cubicBezTo>
                  <a:cubicBezTo>
                    <a:pt x="158" y="1329"/>
                    <a:pt x="150" y="1341"/>
                    <a:pt x="142" y="1352"/>
                  </a:cubicBezTo>
                  <a:cubicBezTo>
                    <a:pt x="113" y="1394"/>
                    <a:pt x="80" y="1443"/>
                    <a:pt x="56" y="1494"/>
                  </a:cubicBezTo>
                  <a:cubicBezTo>
                    <a:pt x="15" y="1583"/>
                    <a:pt x="1" y="1677"/>
                    <a:pt x="13" y="1779"/>
                  </a:cubicBezTo>
                  <a:cubicBezTo>
                    <a:pt x="24" y="1864"/>
                    <a:pt x="53" y="1952"/>
                    <a:pt x="102" y="2048"/>
                  </a:cubicBezTo>
                  <a:cubicBezTo>
                    <a:pt x="119" y="2082"/>
                    <a:pt x="140" y="2119"/>
                    <a:pt x="165" y="2160"/>
                  </a:cubicBezTo>
                  <a:cubicBezTo>
                    <a:pt x="257" y="2311"/>
                    <a:pt x="369" y="2480"/>
                    <a:pt x="544" y="2586"/>
                  </a:cubicBezTo>
                  <a:cubicBezTo>
                    <a:pt x="612" y="2627"/>
                    <a:pt x="683" y="2654"/>
                    <a:pt x="760" y="2668"/>
                  </a:cubicBezTo>
                  <a:cubicBezTo>
                    <a:pt x="835" y="2681"/>
                    <a:pt x="915" y="2681"/>
                    <a:pt x="1005" y="2668"/>
                  </a:cubicBezTo>
                  <a:cubicBezTo>
                    <a:pt x="1090" y="2656"/>
                    <a:pt x="1175" y="2633"/>
                    <a:pt x="1255" y="2610"/>
                  </a:cubicBezTo>
                  <a:cubicBezTo>
                    <a:pt x="1281" y="2602"/>
                    <a:pt x="1307" y="2595"/>
                    <a:pt x="1333" y="2587"/>
                  </a:cubicBezTo>
                  <a:cubicBezTo>
                    <a:pt x="1462" y="2549"/>
                    <a:pt x="1595" y="2510"/>
                    <a:pt x="1738" y="2489"/>
                  </a:cubicBezTo>
                  <a:cubicBezTo>
                    <a:pt x="1744" y="2488"/>
                    <a:pt x="1744" y="2488"/>
                    <a:pt x="1744" y="2488"/>
                  </a:cubicBezTo>
                  <a:cubicBezTo>
                    <a:pt x="1817" y="2478"/>
                    <a:pt x="1886" y="2468"/>
                    <a:pt x="1956" y="2449"/>
                  </a:cubicBezTo>
                  <a:cubicBezTo>
                    <a:pt x="1975" y="2444"/>
                    <a:pt x="1993" y="2438"/>
                    <a:pt x="2010" y="2433"/>
                  </a:cubicBezTo>
                  <a:cubicBezTo>
                    <a:pt x="2141" y="2388"/>
                    <a:pt x="2264" y="2308"/>
                    <a:pt x="2378" y="2229"/>
                  </a:cubicBezTo>
                  <a:cubicBezTo>
                    <a:pt x="2529" y="2126"/>
                    <a:pt x="2643" y="2036"/>
                    <a:pt x="2735" y="1946"/>
                  </a:cubicBezTo>
                  <a:cubicBezTo>
                    <a:pt x="2824" y="1859"/>
                    <a:pt x="2896" y="1769"/>
                    <a:pt x="2949" y="1677"/>
                  </a:cubicBezTo>
                  <a:cubicBezTo>
                    <a:pt x="3007" y="1578"/>
                    <a:pt x="3041" y="1479"/>
                    <a:pt x="3051" y="1384"/>
                  </a:cubicBezTo>
                  <a:cubicBezTo>
                    <a:pt x="3062" y="1280"/>
                    <a:pt x="3047" y="1179"/>
                    <a:pt x="3002" y="1065"/>
                  </a:cubicBezTo>
                  <a:cubicBezTo>
                    <a:pt x="2973" y="988"/>
                    <a:pt x="2933" y="912"/>
                    <a:pt x="2895" y="839"/>
                  </a:cubicBezTo>
                  <a:cubicBezTo>
                    <a:pt x="2869" y="790"/>
                    <a:pt x="2842" y="738"/>
                    <a:pt x="2818" y="686"/>
                  </a:cubicBezTo>
                  <a:cubicBezTo>
                    <a:pt x="2804" y="654"/>
                    <a:pt x="2791" y="625"/>
                    <a:pt x="2781" y="596"/>
                  </a:cubicBezTo>
                  <a:cubicBezTo>
                    <a:pt x="2764" y="551"/>
                    <a:pt x="2750" y="504"/>
                    <a:pt x="2736" y="458"/>
                  </a:cubicBezTo>
                  <a:cubicBezTo>
                    <a:pt x="2712" y="378"/>
                    <a:pt x="2687" y="295"/>
                    <a:pt x="2647" y="222"/>
                  </a:cubicBezTo>
                  <a:cubicBezTo>
                    <a:pt x="2622" y="175"/>
                    <a:pt x="2590" y="134"/>
                    <a:pt x="2553" y="101"/>
                  </a:cubicBezTo>
                  <a:cubicBezTo>
                    <a:pt x="2514" y="65"/>
                    <a:pt x="2469" y="38"/>
                    <a:pt x="2420" y="22"/>
                  </a:cubicBezTo>
                  <a:cubicBezTo>
                    <a:pt x="2391" y="12"/>
                    <a:pt x="2359" y="6"/>
                    <a:pt x="2324" y="3"/>
                  </a:cubicBezTo>
                  <a:cubicBezTo>
                    <a:pt x="2312" y="2"/>
                    <a:pt x="2299" y="1"/>
                    <a:pt x="2285" y="1"/>
                  </a:cubicBezTo>
                  <a:cubicBezTo>
                    <a:pt x="2282" y="1"/>
                    <a:pt x="2280" y="1"/>
                    <a:pt x="2277" y="1"/>
                  </a:cubicBezTo>
                  <a:cubicBezTo>
                    <a:pt x="2236" y="1"/>
                    <a:pt x="2192" y="5"/>
                    <a:pt x="2141"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1" name="Freeform 28">
              <a:extLst>
                <a:ext uri="{FF2B5EF4-FFF2-40B4-BE49-F238E27FC236}">
                  <a16:creationId xmlns:a16="http://schemas.microsoft.com/office/drawing/2014/main" id="{96F4388D-9A42-461B-8083-00C8EB6EB9F7}"/>
                </a:ext>
              </a:extLst>
            </p:cNvPr>
            <p:cNvSpPr>
              <a:spLocks noEditPoints="1"/>
            </p:cNvSpPr>
            <p:nvPr/>
          </p:nvSpPr>
          <p:spPr bwMode="auto">
            <a:xfrm>
              <a:off x="4606" y="1379"/>
              <a:ext cx="2333" cy="2051"/>
            </a:xfrm>
            <a:custGeom>
              <a:avLst/>
              <a:gdLst>
                <a:gd name="T0" fmla="*/ 570 w 3152"/>
                <a:gd name="T1" fmla="*/ 2659 h 2771"/>
                <a:gd name="T2" fmla="*/ 98 w 3152"/>
                <a:gd name="T3" fmla="*/ 2101 h 2771"/>
                <a:gd name="T4" fmla="*/ 57 w 3152"/>
                <a:gd name="T5" fmla="*/ 1514 h 2771"/>
                <a:gd name="T6" fmla="*/ 183 w 3152"/>
                <a:gd name="T7" fmla="*/ 1321 h 2771"/>
                <a:gd name="T8" fmla="*/ 307 w 3152"/>
                <a:gd name="T9" fmla="*/ 1001 h 2771"/>
                <a:gd name="T10" fmla="*/ 487 w 3152"/>
                <a:gd name="T11" fmla="*/ 603 h 2771"/>
                <a:gd name="T12" fmla="*/ 816 w 3152"/>
                <a:gd name="T13" fmla="*/ 510 h 2771"/>
                <a:gd name="T14" fmla="*/ 1031 w 3152"/>
                <a:gd name="T15" fmla="*/ 491 h 2771"/>
                <a:gd name="T16" fmla="*/ 1116 w 3152"/>
                <a:gd name="T17" fmla="*/ 476 h 2771"/>
                <a:gd name="T18" fmla="*/ 1437 w 3152"/>
                <a:gd name="T19" fmla="*/ 334 h 2771"/>
                <a:gd name="T20" fmla="*/ 1678 w 3152"/>
                <a:gd name="T21" fmla="*/ 157 h 2771"/>
                <a:gd name="T22" fmla="*/ 2174 w 3152"/>
                <a:gd name="T23" fmla="*/ 6 h 2771"/>
                <a:gd name="T24" fmla="*/ 2325 w 3152"/>
                <a:gd name="T25" fmla="*/ 0 h 2771"/>
                <a:gd name="T26" fmla="*/ 2367 w 3152"/>
                <a:gd name="T27" fmla="*/ 1 h 2771"/>
                <a:gd name="T28" fmla="*/ 2717 w 3152"/>
                <a:gd name="T29" fmla="*/ 213 h 2771"/>
                <a:gd name="T30" fmla="*/ 2858 w 3152"/>
                <a:gd name="T31" fmla="*/ 602 h 2771"/>
                <a:gd name="T32" fmla="*/ 2983 w 3152"/>
                <a:gd name="T33" fmla="*/ 876 h 2771"/>
                <a:gd name="T34" fmla="*/ 3146 w 3152"/>
                <a:gd name="T35" fmla="*/ 1423 h 2771"/>
                <a:gd name="T36" fmla="*/ 2454 w 3152"/>
                <a:gd name="T37" fmla="*/ 2325 h 2771"/>
                <a:gd name="T38" fmla="*/ 2065 w 3152"/>
                <a:gd name="T39" fmla="*/ 2555 h 2771"/>
                <a:gd name="T40" fmla="*/ 1775 w 3152"/>
                <a:gd name="T41" fmla="*/ 2623 h 2771"/>
                <a:gd name="T42" fmla="*/ 1288 w 3152"/>
                <a:gd name="T43" fmla="*/ 2716 h 2771"/>
                <a:gd name="T44" fmla="*/ 792 w 3152"/>
                <a:gd name="T45" fmla="*/ 2743 h 2771"/>
                <a:gd name="T46" fmla="*/ 2174 w 3152"/>
                <a:gd name="T47" fmla="*/ 13 h 2771"/>
                <a:gd name="T48" fmla="*/ 1681 w 3152"/>
                <a:gd name="T49" fmla="*/ 163 h 2771"/>
                <a:gd name="T50" fmla="*/ 1441 w 3152"/>
                <a:gd name="T51" fmla="*/ 339 h 2771"/>
                <a:gd name="T52" fmla="*/ 1117 w 3152"/>
                <a:gd name="T53" fmla="*/ 483 h 2771"/>
                <a:gd name="T54" fmla="*/ 1033 w 3152"/>
                <a:gd name="T55" fmla="*/ 498 h 2771"/>
                <a:gd name="T56" fmla="*/ 816 w 3152"/>
                <a:gd name="T57" fmla="*/ 517 h 2771"/>
                <a:gd name="T58" fmla="*/ 492 w 3152"/>
                <a:gd name="T59" fmla="*/ 608 h 2771"/>
                <a:gd name="T60" fmla="*/ 314 w 3152"/>
                <a:gd name="T61" fmla="*/ 1002 h 2771"/>
                <a:gd name="T62" fmla="*/ 189 w 3152"/>
                <a:gd name="T63" fmla="*/ 1326 h 2771"/>
                <a:gd name="T64" fmla="*/ 63 w 3152"/>
                <a:gd name="T65" fmla="*/ 1517 h 2771"/>
                <a:gd name="T66" fmla="*/ 104 w 3152"/>
                <a:gd name="T67" fmla="*/ 2098 h 2771"/>
                <a:gd name="T68" fmla="*/ 574 w 3152"/>
                <a:gd name="T69" fmla="*/ 2652 h 2771"/>
                <a:gd name="T70" fmla="*/ 1286 w 3152"/>
                <a:gd name="T71" fmla="*/ 2710 h 2771"/>
                <a:gd name="T72" fmla="*/ 1774 w 3152"/>
                <a:gd name="T73" fmla="*/ 2617 h 2771"/>
                <a:gd name="T74" fmla="*/ 2063 w 3152"/>
                <a:gd name="T75" fmla="*/ 2548 h 2771"/>
                <a:gd name="T76" fmla="*/ 2450 w 3152"/>
                <a:gd name="T77" fmla="*/ 2319 h 2771"/>
                <a:gd name="T78" fmla="*/ 3139 w 3152"/>
                <a:gd name="T79" fmla="*/ 1422 h 2771"/>
                <a:gd name="T80" fmla="*/ 2976 w 3152"/>
                <a:gd name="T81" fmla="*/ 879 h 2771"/>
                <a:gd name="T82" fmla="*/ 2852 w 3152"/>
                <a:gd name="T83" fmla="*/ 604 h 2771"/>
                <a:gd name="T84" fmla="*/ 2711 w 3152"/>
                <a:gd name="T85" fmla="*/ 216 h 2771"/>
                <a:gd name="T86" fmla="*/ 2366 w 3152"/>
                <a:gd name="T87" fmla="*/ 8 h 2771"/>
                <a:gd name="T88" fmla="*/ 2325 w 3152"/>
                <a:gd name="T89" fmla="*/ 7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52" h="2771">
                  <a:moveTo>
                    <a:pt x="792" y="2743"/>
                  </a:moveTo>
                  <a:cubicBezTo>
                    <a:pt x="712" y="2727"/>
                    <a:pt x="640" y="2699"/>
                    <a:pt x="570" y="2659"/>
                  </a:cubicBezTo>
                  <a:cubicBezTo>
                    <a:pt x="379" y="2547"/>
                    <a:pt x="252" y="2365"/>
                    <a:pt x="164" y="2220"/>
                  </a:cubicBezTo>
                  <a:cubicBezTo>
                    <a:pt x="138" y="2177"/>
                    <a:pt x="116" y="2138"/>
                    <a:pt x="98" y="2101"/>
                  </a:cubicBezTo>
                  <a:cubicBezTo>
                    <a:pt x="51" y="2004"/>
                    <a:pt x="22" y="1908"/>
                    <a:pt x="12" y="1816"/>
                  </a:cubicBezTo>
                  <a:cubicBezTo>
                    <a:pt x="0" y="1705"/>
                    <a:pt x="14" y="1607"/>
                    <a:pt x="57" y="1514"/>
                  </a:cubicBezTo>
                  <a:cubicBezTo>
                    <a:pt x="83" y="1458"/>
                    <a:pt x="120" y="1404"/>
                    <a:pt x="149" y="1364"/>
                  </a:cubicBezTo>
                  <a:cubicBezTo>
                    <a:pt x="160" y="1349"/>
                    <a:pt x="172" y="1335"/>
                    <a:pt x="183" y="1321"/>
                  </a:cubicBezTo>
                  <a:cubicBezTo>
                    <a:pt x="203" y="1297"/>
                    <a:pt x="222" y="1275"/>
                    <a:pt x="236" y="1249"/>
                  </a:cubicBezTo>
                  <a:cubicBezTo>
                    <a:pt x="278" y="1171"/>
                    <a:pt x="292" y="1089"/>
                    <a:pt x="307" y="1001"/>
                  </a:cubicBezTo>
                  <a:cubicBezTo>
                    <a:pt x="314" y="964"/>
                    <a:pt x="320" y="926"/>
                    <a:pt x="329" y="888"/>
                  </a:cubicBezTo>
                  <a:cubicBezTo>
                    <a:pt x="345" y="819"/>
                    <a:pt x="388" y="689"/>
                    <a:pt x="487" y="603"/>
                  </a:cubicBezTo>
                  <a:cubicBezTo>
                    <a:pt x="508" y="585"/>
                    <a:pt x="526" y="572"/>
                    <a:pt x="544" y="561"/>
                  </a:cubicBezTo>
                  <a:cubicBezTo>
                    <a:pt x="635" y="508"/>
                    <a:pt x="723" y="509"/>
                    <a:pt x="816" y="510"/>
                  </a:cubicBezTo>
                  <a:cubicBezTo>
                    <a:pt x="866" y="511"/>
                    <a:pt x="918" y="511"/>
                    <a:pt x="972" y="503"/>
                  </a:cubicBezTo>
                  <a:cubicBezTo>
                    <a:pt x="991" y="500"/>
                    <a:pt x="1010" y="496"/>
                    <a:pt x="1031" y="491"/>
                  </a:cubicBezTo>
                  <a:cubicBezTo>
                    <a:pt x="1052" y="487"/>
                    <a:pt x="1074" y="482"/>
                    <a:pt x="1095" y="479"/>
                  </a:cubicBezTo>
                  <a:cubicBezTo>
                    <a:pt x="1102" y="478"/>
                    <a:pt x="1109" y="477"/>
                    <a:pt x="1116" y="476"/>
                  </a:cubicBezTo>
                  <a:cubicBezTo>
                    <a:pt x="1134" y="473"/>
                    <a:pt x="1153" y="470"/>
                    <a:pt x="1171" y="466"/>
                  </a:cubicBezTo>
                  <a:cubicBezTo>
                    <a:pt x="1251" y="450"/>
                    <a:pt x="1336" y="407"/>
                    <a:pt x="1437" y="334"/>
                  </a:cubicBezTo>
                  <a:cubicBezTo>
                    <a:pt x="1462" y="315"/>
                    <a:pt x="1488" y="295"/>
                    <a:pt x="1513" y="275"/>
                  </a:cubicBezTo>
                  <a:cubicBezTo>
                    <a:pt x="1566" y="234"/>
                    <a:pt x="1621" y="192"/>
                    <a:pt x="1678" y="157"/>
                  </a:cubicBezTo>
                  <a:cubicBezTo>
                    <a:pt x="1766" y="103"/>
                    <a:pt x="1874" y="59"/>
                    <a:pt x="1980" y="34"/>
                  </a:cubicBezTo>
                  <a:cubicBezTo>
                    <a:pt x="2043" y="19"/>
                    <a:pt x="2100" y="11"/>
                    <a:pt x="2174" y="6"/>
                  </a:cubicBezTo>
                  <a:cubicBezTo>
                    <a:pt x="2188" y="5"/>
                    <a:pt x="2188" y="5"/>
                    <a:pt x="2188" y="5"/>
                  </a:cubicBezTo>
                  <a:cubicBezTo>
                    <a:pt x="2233" y="3"/>
                    <a:pt x="2280" y="0"/>
                    <a:pt x="2325" y="0"/>
                  </a:cubicBezTo>
                  <a:cubicBezTo>
                    <a:pt x="2325" y="0"/>
                    <a:pt x="2325" y="0"/>
                    <a:pt x="2325" y="0"/>
                  </a:cubicBezTo>
                  <a:cubicBezTo>
                    <a:pt x="2340" y="0"/>
                    <a:pt x="2354" y="0"/>
                    <a:pt x="2367" y="1"/>
                  </a:cubicBezTo>
                  <a:cubicBezTo>
                    <a:pt x="2405" y="3"/>
                    <a:pt x="2438" y="8"/>
                    <a:pt x="2469" y="16"/>
                  </a:cubicBezTo>
                  <a:cubicBezTo>
                    <a:pt x="2570" y="44"/>
                    <a:pt x="2658" y="114"/>
                    <a:pt x="2717" y="213"/>
                  </a:cubicBezTo>
                  <a:cubicBezTo>
                    <a:pt x="2765" y="293"/>
                    <a:pt x="2792" y="385"/>
                    <a:pt x="2818" y="475"/>
                  </a:cubicBezTo>
                  <a:cubicBezTo>
                    <a:pt x="2831" y="517"/>
                    <a:pt x="2844" y="560"/>
                    <a:pt x="2858" y="602"/>
                  </a:cubicBezTo>
                  <a:cubicBezTo>
                    <a:pt x="2869" y="632"/>
                    <a:pt x="2882" y="664"/>
                    <a:pt x="2896" y="696"/>
                  </a:cubicBezTo>
                  <a:cubicBezTo>
                    <a:pt x="2922" y="757"/>
                    <a:pt x="2953" y="817"/>
                    <a:pt x="2983" y="876"/>
                  </a:cubicBezTo>
                  <a:cubicBezTo>
                    <a:pt x="3018" y="946"/>
                    <a:pt x="3055" y="1019"/>
                    <a:pt x="3085" y="1092"/>
                  </a:cubicBezTo>
                  <a:cubicBezTo>
                    <a:pt x="3133" y="1211"/>
                    <a:pt x="3152" y="1316"/>
                    <a:pt x="3146" y="1423"/>
                  </a:cubicBezTo>
                  <a:cubicBezTo>
                    <a:pt x="3135" y="1623"/>
                    <a:pt x="3023" y="1837"/>
                    <a:pt x="2832" y="2025"/>
                  </a:cubicBezTo>
                  <a:cubicBezTo>
                    <a:pt x="2714" y="2142"/>
                    <a:pt x="2575" y="2241"/>
                    <a:pt x="2454" y="2325"/>
                  </a:cubicBezTo>
                  <a:cubicBezTo>
                    <a:pt x="2453" y="2326"/>
                    <a:pt x="2453" y="2326"/>
                    <a:pt x="2453" y="2326"/>
                  </a:cubicBezTo>
                  <a:cubicBezTo>
                    <a:pt x="2329" y="2412"/>
                    <a:pt x="2201" y="2501"/>
                    <a:pt x="2065" y="2555"/>
                  </a:cubicBezTo>
                  <a:cubicBezTo>
                    <a:pt x="2047" y="2562"/>
                    <a:pt x="2028" y="2569"/>
                    <a:pt x="2007" y="2575"/>
                  </a:cubicBezTo>
                  <a:cubicBezTo>
                    <a:pt x="1939" y="2597"/>
                    <a:pt x="1863" y="2613"/>
                    <a:pt x="1775" y="2623"/>
                  </a:cubicBezTo>
                  <a:cubicBezTo>
                    <a:pt x="1637" y="2640"/>
                    <a:pt x="1510" y="2668"/>
                    <a:pt x="1387" y="2695"/>
                  </a:cubicBezTo>
                  <a:cubicBezTo>
                    <a:pt x="1353" y="2702"/>
                    <a:pt x="1320" y="2710"/>
                    <a:pt x="1288" y="2716"/>
                  </a:cubicBezTo>
                  <a:cubicBezTo>
                    <a:pt x="1182" y="2739"/>
                    <a:pt x="1071" y="2759"/>
                    <a:pt x="957" y="2759"/>
                  </a:cubicBezTo>
                  <a:cubicBezTo>
                    <a:pt x="903" y="2759"/>
                    <a:pt x="848" y="2755"/>
                    <a:pt x="792" y="2743"/>
                  </a:cubicBezTo>
                  <a:moveTo>
                    <a:pt x="2189" y="12"/>
                  </a:moveTo>
                  <a:cubicBezTo>
                    <a:pt x="2174" y="13"/>
                    <a:pt x="2174" y="13"/>
                    <a:pt x="2174" y="13"/>
                  </a:cubicBezTo>
                  <a:cubicBezTo>
                    <a:pt x="2101" y="18"/>
                    <a:pt x="2044" y="26"/>
                    <a:pt x="1982" y="41"/>
                  </a:cubicBezTo>
                  <a:cubicBezTo>
                    <a:pt x="1876" y="66"/>
                    <a:pt x="1769" y="109"/>
                    <a:pt x="1681" y="163"/>
                  </a:cubicBezTo>
                  <a:cubicBezTo>
                    <a:pt x="1625" y="198"/>
                    <a:pt x="1570" y="240"/>
                    <a:pt x="1517" y="281"/>
                  </a:cubicBezTo>
                  <a:cubicBezTo>
                    <a:pt x="1492" y="300"/>
                    <a:pt x="1466" y="320"/>
                    <a:pt x="1441" y="339"/>
                  </a:cubicBezTo>
                  <a:cubicBezTo>
                    <a:pt x="1339" y="414"/>
                    <a:pt x="1254" y="456"/>
                    <a:pt x="1172" y="473"/>
                  </a:cubicBezTo>
                  <a:cubicBezTo>
                    <a:pt x="1154" y="477"/>
                    <a:pt x="1135" y="480"/>
                    <a:pt x="1117" y="483"/>
                  </a:cubicBezTo>
                  <a:cubicBezTo>
                    <a:pt x="1110" y="484"/>
                    <a:pt x="1103" y="485"/>
                    <a:pt x="1097" y="486"/>
                  </a:cubicBezTo>
                  <a:cubicBezTo>
                    <a:pt x="1075" y="489"/>
                    <a:pt x="1053" y="494"/>
                    <a:pt x="1033" y="498"/>
                  </a:cubicBezTo>
                  <a:cubicBezTo>
                    <a:pt x="1012" y="503"/>
                    <a:pt x="992" y="507"/>
                    <a:pt x="973" y="510"/>
                  </a:cubicBezTo>
                  <a:cubicBezTo>
                    <a:pt x="919" y="518"/>
                    <a:pt x="867" y="518"/>
                    <a:pt x="816" y="517"/>
                  </a:cubicBezTo>
                  <a:cubicBezTo>
                    <a:pt x="724" y="516"/>
                    <a:pt x="637" y="515"/>
                    <a:pt x="548" y="567"/>
                  </a:cubicBezTo>
                  <a:cubicBezTo>
                    <a:pt x="530" y="578"/>
                    <a:pt x="512" y="591"/>
                    <a:pt x="492" y="608"/>
                  </a:cubicBezTo>
                  <a:cubicBezTo>
                    <a:pt x="394" y="693"/>
                    <a:pt x="352" y="821"/>
                    <a:pt x="336" y="890"/>
                  </a:cubicBezTo>
                  <a:cubicBezTo>
                    <a:pt x="327" y="927"/>
                    <a:pt x="320" y="966"/>
                    <a:pt x="314" y="1002"/>
                  </a:cubicBezTo>
                  <a:cubicBezTo>
                    <a:pt x="299" y="1091"/>
                    <a:pt x="284" y="1174"/>
                    <a:pt x="242" y="1252"/>
                  </a:cubicBezTo>
                  <a:cubicBezTo>
                    <a:pt x="228" y="1278"/>
                    <a:pt x="208" y="1302"/>
                    <a:pt x="189" y="1326"/>
                  </a:cubicBezTo>
                  <a:cubicBezTo>
                    <a:pt x="177" y="1339"/>
                    <a:pt x="165" y="1353"/>
                    <a:pt x="155" y="1368"/>
                  </a:cubicBezTo>
                  <a:cubicBezTo>
                    <a:pt x="125" y="1408"/>
                    <a:pt x="89" y="1461"/>
                    <a:pt x="63" y="1517"/>
                  </a:cubicBezTo>
                  <a:cubicBezTo>
                    <a:pt x="21" y="1608"/>
                    <a:pt x="7" y="1706"/>
                    <a:pt x="19" y="1815"/>
                  </a:cubicBezTo>
                  <a:cubicBezTo>
                    <a:pt x="29" y="1906"/>
                    <a:pt x="58" y="2002"/>
                    <a:pt x="104" y="2098"/>
                  </a:cubicBezTo>
                  <a:cubicBezTo>
                    <a:pt x="122" y="2135"/>
                    <a:pt x="144" y="2174"/>
                    <a:pt x="170" y="2216"/>
                  </a:cubicBezTo>
                  <a:cubicBezTo>
                    <a:pt x="258" y="2361"/>
                    <a:pt x="384" y="2541"/>
                    <a:pt x="574" y="2652"/>
                  </a:cubicBezTo>
                  <a:cubicBezTo>
                    <a:pt x="642" y="2693"/>
                    <a:pt x="714" y="2720"/>
                    <a:pt x="793" y="2737"/>
                  </a:cubicBezTo>
                  <a:cubicBezTo>
                    <a:pt x="964" y="2771"/>
                    <a:pt x="1131" y="2742"/>
                    <a:pt x="1286" y="2710"/>
                  </a:cubicBezTo>
                  <a:cubicBezTo>
                    <a:pt x="1319" y="2703"/>
                    <a:pt x="1352" y="2695"/>
                    <a:pt x="1386" y="2688"/>
                  </a:cubicBezTo>
                  <a:cubicBezTo>
                    <a:pt x="1509" y="2661"/>
                    <a:pt x="1636" y="2633"/>
                    <a:pt x="1774" y="2617"/>
                  </a:cubicBezTo>
                  <a:cubicBezTo>
                    <a:pt x="1862" y="2606"/>
                    <a:pt x="1937" y="2590"/>
                    <a:pt x="2005" y="2569"/>
                  </a:cubicBezTo>
                  <a:cubicBezTo>
                    <a:pt x="2025" y="2562"/>
                    <a:pt x="2044" y="2556"/>
                    <a:pt x="2063" y="2548"/>
                  </a:cubicBezTo>
                  <a:cubicBezTo>
                    <a:pt x="2198" y="2495"/>
                    <a:pt x="2325" y="2406"/>
                    <a:pt x="2449" y="2320"/>
                  </a:cubicBezTo>
                  <a:cubicBezTo>
                    <a:pt x="2450" y="2319"/>
                    <a:pt x="2450" y="2319"/>
                    <a:pt x="2450" y="2319"/>
                  </a:cubicBezTo>
                  <a:cubicBezTo>
                    <a:pt x="2571" y="2236"/>
                    <a:pt x="2709" y="2137"/>
                    <a:pt x="2827" y="2020"/>
                  </a:cubicBezTo>
                  <a:cubicBezTo>
                    <a:pt x="3017" y="1833"/>
                    <a:pt x="3128" y="1620"/>
                    <a:pt x="3139" y="1422"/>
                  </a:cubicBezTo>
                  <a:cubicBezTo>
                    <a:pt x="3145" y="1317"/>
                    <a:pt x="3126" y="1213"/>
                    <a:pt x="3078" y="1095"/>
                  </a:cubicBezTo>
                  <a:cubicBezTo>
                    <a:pt x="3049" y="1022"/>
                    <a:pt x="3012" y="949"/>
                    <a:pt x="2976" y="879"/>
                  </a:cubicBezTo>
                  <a:cubicBezTo>
                    <a:pt x="2947" y="821"/>
                    <a:pt x="2916" y="760"/>
                    <a:pt x="2889" y="699"/>
                  </a:cubicBezTo>
                  <a:cubicBezTo>
                    <a:pt x="2875" y="667"/>
                    <a:pt x="2863" y="635"/>
                    <a:pt x="2852" y="604"/>
                  </a:cubicBezTo>
                  <a:cubicBezTo>
                    <a:pt x="2837" y="562"/>
                    <a:pt x="2824" y="519"/>
                    <a:pt x="2812" y="477"/>
                  </a:cubicBezTo>
                  <a:cubicBezTo>
                    <a:pt x="2785" y="388"/>
                    <a:pt x="2758" y="295"/>
                    <a:pt x="2711" y="216"/>
                  </a:cubicBezTo>
                  <a:cubicBezTo>
                    <a:pt x="2653" y="119"/>
                    <a:pt x="2566" y="51"/>
                    <a:pt x="2467" y="23"/>
                  </a:cubicBezTo>
                  <a:cubicBezTo>
                    <a:pt x="2437" y="15"/>
                    <a:pt x="2404" y="10"/>
                    <a:pt x="2366" y="8"/>
                  </a:cubicBezTo>
                  <a:cubicBezTo>
                    <a:pt x="2353" y="7"/>
                    <a:pt x="2340" y="7"/>
                    <a:pt x="2325" y="7"/>
                  </a:cubicBezTo>
                  <a:cubicBezTo>
                    <a:pt x="2325" y="7"/>
                    <a:pt x="2325" y="7"/>
                    <a:pt x="2325" y="7"/>
                  </a:cubicBezTo>
                  <a:cubicBezTo>
                    <a:pt x="2280" y="7"/>
                    <a:pt x="2234" y="10"/>
                    <a:pt x="2189"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2" name="Freeform 29">
              <a:extLst>
                <a:ext uri="{FF2B5EF4-FFF2-40B4-BE49-F238E27FC236}">
                  <a16:creationId xmlns:a16="http://schemas.microsoft.com/office/drawing/2014/main" id="{EEEE94E6-40B3-439F-99F8-8EA8AF11FE2B}"/>
                </a:ext>
              </a:extLst>
            </p:cNvPr>
            <p:cNvSpPr>
              <a:spLocks noEditPoints="1"/>
            </p:cNvSpPr>
            <p:nvPr/>
          </p:nvSpPr>
          <p:spPr bwMode="auto">
            <a:xfrm>
              <a:off x="4568" y="1337"/>
              <a:ext cx="2390" cy="2097"/>
            </a:xfrm>
            <a:custGeom>
              <a:avLst/>
              <a:gdLst>
                <a:gd name="T0" fmla="*/ 594 w 3229"/>
                <a:gd name="T1" fmla="*/ 2721 h 2833"/>
                <a:gd name="T2" fmla="*/ 162 w 3229"/>
                <a:gd name="T3" fmla="*/ 2271 h 2833"/>
                <a:gd name="T4" fmla="*/ 11 w 3229"/>
                <a:gd name="T5" fmla="*/ 1847 h 2833"/>
                <a:gd name="T6" fmla="*/ 156 w 3229"/>
                <a:gd name="T7" fmla="*/ 1375 h 2833"/>
                <a:gd name="T8" fmla="*/ 253 w 3229"/>
                <a:gd name="T9" fmla="*/ 1258 h 2833"/>
                <a:gd name="T10" fmla="*/ 343 w 3229"/>
                <a:gd name="T11" fmla="*/ 892 h 2833"/>
                <a:gd name="T12" fmla="*/ 488 w 3229"/>
                <a:gd name="T13" fmla="*/ 603 h 2833"/>
                <a:gd name="T14" fmla="*/ 802 w 3229"/>
                <a:gd name="T15" fmla="*/ 492 h 2833"/>
                <a:gd name="T16" fmla="*/ 996 w 3229"/>
                <a:gd name="T17" fmla="*/ 466 h 2833"/>
                <a:gd name="T18" fmla="*/ 1117 w 3229"/>
                <a:gd name="T19" fmla="*/ 445 h 2833"/>
                <a:gd name="T20" fmla="*/ 1444 w 3229"/>
                <a:gd name="T21" fmla="*/ 298 h 2833"/>
                <a:gd name="T22" fmla="*/ 1695 w 3229"/>
                <a:gd name="T23" fmla="*/ 107 h 2833"/>
                <a:gd name="T24" fmla="*/ 2010 w 3229"/>
                <a:gd name="T25" fmla="*/ 7 h 2833"/>
                <a:gd name="T26" fmla="*/ 2201 w 3229"/>
                <a:gd name="T27" fmla="*/ 3 h 2833"/>
                <a:gd name="T28" fmla="*/ 2359 w 3229"/>
                <a:gd name="T29" fmla="*/ 1 h 2833"/>
                <a:gd name="T30" fmla="*/ 2509 w 3229"/>
                <a:gd name="T31" fmla="*/ 13 h 2833"/>
                <a:gd name="T32" fmla="*/ 2888 w 3229"/>
                <a:gd name="T33" fmla="*/ 488 h 2833"/>
                <a:gd name="T34" fmla="*/ 2961 w 3229"/>
                <a:gd name="T35" fmla="*/ 704 h 2833"/>
                <a:gd name="T36" fmla="*/ 3154 w 3229"/>
                <a:gd name="T37" fmla="*/ 1117 h 2833"/>
                <a:gd name="T38" fmla="*/ 3229 w 3229"/>
                <a:gd name="T39" fmla="*/ 1456 h 2833"/>
                <a:gd name="T40" fmla="*/ 3044 w 3229"/>
                <a:gd name="T41" fmla="*/ 1950 h 2833"/>
                <a:gd name="T42" fmla="*/ 2520 w 3229"/>
                <a:gd name="T43" fmla="*/ 2411 h 2833"/>
                <a:gd name="T44" fmla="*/ 2112 w 3229"/>
                <a:gd name="T45" fmla="*/ 2666 h 2833"/>
                <a:gd name="T46" fmla="*/ 1805 w 3229"/>
                <a:gd name="T47" fmla="*/ 2746 h 2833"/>
                <a:gd name="T48" fmla="*/ 1313 w 3229"/>
                <a:gd name="T49" fmla="*/ 2812 h 2833"/>
                <a:gd name="T50" fmla="*/ 1050 w 3229"/>
                <a:gd name="T51" fmla="*/ 2833 h 2833"/>
                <a:gd name="T52" fmla="*/ 2359 w 3229"/>
                <a:gd name="T53" fmla="*/ 2 h 2833"/>
                <a:gd name="T54" fmla="*/ 2201 w 3229"/>
                <a:gd name="T55" fmla="*/ 4 h 2833"/>
                <a:gd name="T56" fmla="*/ 2010 w 3229"/>
                <a:gd name="T57" fmla="*/ 7 h 2833"/>
                <a:gd name="T58" fmla="*/ 1695 w 3229"/>
                <a:gd name="T59" fmla="*/ 108 h 2833"/>
                <a:gd name="T60" fmla="*/ 1444 w 3229"/>
                <a:gd name="T61" fmla="*/ 299 h 2833"/>
                <a:gd name="T62" fmla="*/ 1117 w 3229"/>
                <a:gd name="T63" fmla="*/ 445 h 2833"/>
                <a:gd name="T64" fmla="*/ 996 w 3229"/>
                <a:gd name="T65" fmla="*/ 467 h 2833"/>
                <a:gd name="T66" fmla="*/ 802 w 3229"/>
                <a:gd name="T67" fmla="*/ 493 h 2833"/>
                <a:gd name="T68" fmla="*/ 488 w 3229"/>
                <a:gd name="T69" fmla="*/ 603 h 2833"/>
                <a:gd name="T70" fmla="*/ 344 w 3229"/>
                <a:gd name="T71" fmla="*/ 893 h 2833"/>
                <a:gd name="T72" fmla="*/ 254 w 3229"/>
                <a:gd name="T73" fmla="*/ 1258 h 2833"/>
                <a:gd name="T74" fmla="*/ 157 w 3229"/>
                <a:gd name="T75" fmla="*/ 1375 h 2833"/>
                <a:gd name="T76" fmla="*/ 12 w 3229"/>
                <a:gd name="T77" fmla="*/ 1847 h 2833"/>
                <a:gd name="T78" fmla="*/ 163 w 3229"/>
                <a:gd name="T79" fmla="*/ 2271 h 2833"/>
                <a:gd name="T80" fmla="*/ 595 w 3229"/>
                <a:gd name="T81" fmla="*/ 2720 h 2833"/>
                <a:gd name="T82" fmla="*/ 1050 w 3229"/>
                <a:gd name="T83" fmla="*/ 2832 h 2833"/>
                <a:gd name="T84" fmla="*/ 1313 w 3229"/>
                <a:gd name="T85" fmla="*/ 2811 h 2833"/>
                <a:gd name="T86" fmla="*/ 1805 w 3229"/>
                <a:gd name="T87" fmla="*/ 2746 h 2833"/>
                <a:gd name="T88" fmla="*/ 2111 w 3229"/>
                <a:gd name="T89" fmla="*/ 2666 h 2833"/>
                <a:gd name="T90" fmla="*/ 2520 w 3229"/>
                <a:gd name="T91" fmla="*/ 2410 h 2833"/>
                <a:gd name="T92" fmla="*/ 3044 w 3229"/>
                <a:gd name="T93" fmla="*/ 1949 h 2833"/>
                <a:gd name="T94" fmla="*/ 3228 w 3229"/>
                <a:gd name="T95" fmla="*/ 1456 h 2833"/>
                <a:gd name="T96" fmla="*/ 3154 w 3229"/>
                <a:gd name="T97" fmla="*/ 1117 h 2833"/>
                <a:gd name="T98" fmla="*/ 2960 w 3229"/>
                <a:gd name="T99" fmla="*/ 705 h 2833"/>
                <a:gd name="T100" fmla="*/ 2887 w 3229"/>
                <a:gd name="T101" fmla="*/ 488 h 2833"/>
                <a:gd name="T102" fmla="*/ 2509 w 3229"/>
                <a:gd name="T103" fmla="*/ 13 h 2833"/>
                <a:gd name="T104" fmla="*/ 2378 w 3229"/>
                <a:gd name="T105" fmla="*/ 2 h 2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29" h="2833">
                  <a:moveTo>
                    <a:pt x="820" y="2808"/>
                  </a:moveTo>
                  <a:cubicBezTo>
                    <a:pt x="737" y="2788"/>
                    <a:pt x="663" y="2760"/>
                    <a:pt x="594" y="2721"/>
                  </a:cubicBezTo>
                  <a:cubicBezTo>
                    <a:pt x="507" y="2672"/>
                    <a:pt x="425" y="2605"/>
                    <a:pt x="349" y="2523"/>
                  </a:cubicBezTo>
                  <a:cubicBezTo>
                    <a:pt x="284" y="2453"/>
                    <a:pt x="223" y="2370"/>
                    <a:pt x="162" y="2271"/>
                  </a:cubicBezTo>
                  <a:cubicBezTo>
                    <a:pt x="135" y="2227"/>
                    <a:pt x="113" y="2186"/>
                    <a:pt x="95" y="2146"/>
                  </a:cubicBezTo>
                  <a:cubicBezTo>
                    <a:pt x="49" y="2048"/>
                    <a:pt x="20" y="1947"/>
                    <a:pt x="11" y="1847"/>
                  </a:cubicBezTo>
                  <a:cubicBezTo>
                    <a:pt x="0" y="1730"/>
                    <a:pt x="15" y="1627"/>
                    <a:pt x="58" y="1533"/>
                  </a:cubicBezTo>
                  <a:cubicBezTo>
                    <a:pt x="80" y="1484"/>
                    <a:pt x="111" y="1433"/>
                    <a:pt x="156" y="1375"/>
                  </a:cubicBezTo>
                  <a:cubicBezTo>
                    <a:pt x="169" y="1358"/>
                    <a:pt x="183" y="1343"/>
                    <a:pt x="197" y="1328"/>
                  </a:cubicBezTo>
                  <a:cubicBezTo>
                    <a:pt x="219" y="1305"/>
                    <a:pt x="239" y="1284"/>
                    <a:pt x="253" y="1258"/>
                  </a:cubicBezTo>
                  <a:cubicBezTo>
                    <a:pt x="298" y="1179"/>
                    <a:pt x="311" y="1091"/>
                    <a:pt x="325" y="998"/>
                  </a:cubicBezTo>
                  <a:cubicBezTo>
                    <a:pt x="330" y="964"/>
                    <a:pt x="336" y="928"/>
                    <a:pt x="343" y="892"/>
                  </a:cubicBezTo>
                  <a:cubicBezTo>
                    <a:pt x="354" y="837"/>
                    <a:pt x="372" y="782"/>
                    <a:pt x="395" y="735"/>
                  </a:cubicBezTo>
                  <a:cubicBezTo>
                    <a:pt x="420" y="681"/>
                    <a:pt x="451" y="637"/>
                    <a:pt x="488" y="603"/>
                  </a:cubicBezTo>
                  <a:cubicBezTo>
                    <a:pt x="503" y="589"/>
                    <a:pt x="521" y="572"/>
                    <a:pt x="541" y="559"/>
                  </a:cubicBezTo>
                  <a:cubicBezTo>
                    <a:pt x="627" y="502"/>
                    <a:pt x="712" y="497"/>
                    <a:pt x="802" y="492"/>
                  </a:cubicBezTo>
                  <a:cubicBezTo>
                    <a:pt x="851" y="490"/>
                    <a:pt x="901" y="487"/>
                    <a:pt x="954" y="476"/>
                  </a:cubicBezTo>
                  <a:cubicBezTo>
                    <a:pt x="967" y="473"/>
                    <a:pt x="981" y="470"/>
                    <a:pt x="996" y="466"/>
                  </a:cubicBezTo>
                  <a:cubicBezTo>
                    <a:pt x="1024" y="459"/>
                    <a:pt x="1054" y="452"/>
                    <a:pt x="1083" y="448"/>
                  </a:cubicBezTo>
                  <a:cubicBezTo>
                    <a:pt x="1095" y="447"/>
                    <a:pt x="1106" y="446"/>
                    <a:pt x="1117" y="445"/>
                  </a:cubicBezTo>
                  <a:cubicBezTo>
                    <a:pt x="1132" y="443"/>
                    <a:pt x="1148" y="442"/>
                    <a:pt x="1164" y="439"/>
                  </a:cubicBezTo>
                  <a:cubicBezTo>
                    <a:pt x="1248" y="427"/>
                    <a:pt x="1340" y="380"/>
                    <a:pt x="1444" y="298"/>
                  </a:cubicBezTo>
                  <a:cubicBezTo>
                    <a:pt x="1466" y="281"/>
                    <a:pt x="1488" y="263"/>
                    <a:pt x="1509" y="245"/>
                  </a:cubicBezTo>
                  <a:cubicBezTo>
                    <a:pt x="1568" y="196"/>
                    <a:pt x="1628" y="145"/>
                    <a:pt x="1695" y="107"/>
                  </a:cubicBezTo>
                  <a:cubicBezTo>
                    <a:pt x="1743" y="79"/>
                    <a:pt x="1798" y="56"/>
                    <a:pt x="1856" y="38"/>
                  </a:cubicBezTo>
                  <a:cubicBezTo>
                    <a:pt x="1907" y="23"/>
                    <a:pt x="1960" y="12"/>
                    <a:pt x="2010" y="7"/>
                  </a:cubicBezTo>
                  <a:cubicBezTo>
                    <a:pt x="2073" y="0"/>
                    <a:pt x="2127" y="1"/>
                    <a:pt x="2197" y="3"/>
                  </a:cubicBezTo>
                  <a:cubicBezTo>
                    <a:pt x="2201" y="3"/>
                    <a:pt x="2201" y="3"/>
                    <a:pt x="2201" y="3"/>
                  </a:cubicBezTo>
                  <a:cubicBezTo>
                    <a:pt x="2234" y="4"/>
                    <a:pt x="2270" y="3"/>
                    <a:pt x="2305" y="2"/>
                  </a:cubicBezTo>
                  <a:cubicBezTo>
                    <a:pt x="2323" y="2"/>
                    <a:pt x="2341" y="1"/>
                    <a:pt x="2359" y="1"/>
                  </a:cubicBezTo>
                  <a:cubicBezTo>
                    <a:pt x="2376" y="1"/>
                    <a:pt x="2390" y="1"/>
                    <a:pt x="2403" y="1"/>
                  </a:cubicBezTo>
                  <a:cubicBezTo>
                    <a:pt x="2445" y="2"/>
                    <a:pt x="2478" y="6"/>
                    <a:pt x="2509" y="13"/>
                  </a:cubicBezTo>
                  <a:cubicBezTo>
                    <a:pt x="2617" y="37"/>
                    <a:pt x="2712" y="104"/>
                    <a:pt x="2775" y="203"/>
                  </a:cubicBezTo>
                  <a:cubicBezTo>
                    <a:pt x="2829" y="288"/>
                    <a:pt x="2859" y="390"/>
                    <a:pt x="2888" y="488"/>
                  </a:cubicBezTo>
                  <a:cubicBezTo>
                    <a:pt x="2899" y="527"/>
                    <a:pt x="2910" y="567"/>
                    <a:pt x="2924" y="605"/>
                  </a:cubicBezTo>
                  <a:cubicBezTo>
                    <a:pt x="2935" y="638"/>
                    <a:pt x="2947" y="671"/>
                    <a:pt x="2961" y="704"/>
                  </a:cubicBezTo>
                  <a:cubicBezTo>
                    <a:pt x="2990" y="776"/>
                    <a:pt x="3025" y="847"/>
                    <a:pt x="3060" y="915"/>
                  </a:cubicBezTo>
                  <a:cubicBezTo>
                    <a:pt x="3092" y="981"/>
                    <a:pt x="3126" y="1049"/>
                    <a:pt x="3154" y="1117"/>
                  </a:cubicBezTo>
                  <a:cubicBezTo>
                    <a:pt x="3179" y="1176"/>
                    <a:pt x="3197" y="1229"/>
                    <a:pt x="3209" y="1281"/>
                  </a:cubicBezTo>
                  <a:cubicBezTo>
                    <a:pt x="3223" y="1340"/>
                    <a:pt x="3229" y="1398"/>
                    <a:pt x="3229" y="1456"/>
                  </a:cubicBezTo>
                  <a:cubicBezTo>
                    <a:pt x="3227" y="1566"/>
                    <a:pt x="3198" y="1679"/>
                    <a:pt x="3142" y="1792"/>
                  </a:cubicBezTo>
                  <a:cubicBezTo>
                    <a:pt x="3115" y="1845"/>
                    <a:pt x="3082" y="1898"/>
                    <a:pt x="3044" y="1950"/>
                  </a:cubicBezTo>
                  <a:cubicBezTo>
                    <a:pt x="3007" y="2000"/>
                    <a:pt x="2965" y="2049"/>
                    <a:pt x="2918" y="2095"/>
                  </a:cubicBezTo>
                  <a:cubicBezTo>
                    <a:pt x="2798" y="2215"/>
                    <a:pt x="2657" y="2314"/>
                    <a:pt x="2520" y="2411"/>
                  </a:cubicBezTo>
                  <a:cubicBezTo>
                    <a:pt x="2507" y="2420"/>
                    <a:pt x="2494" y="2429"/>
                    <a:pt x="2482" y="2438"/>
                  </a:cubicBezTo>
                  <a:cubicBezTo>
                    <a:pt x="2363" y="2522"/>
                    <a:pt x="2240" y="2609"/>
                    <a:pt x="2112" y="2666"/>
                  </a:cubicBezTo>
                  <a:cubicBezTo>
                    <a:pt x="2092" y="2675"/>
                    <a:pt x="2072" y="2683"/>
                    <a:pt x="2051" y="2691"/>
                  </a:cubicBezTo>
                  <a:cubicBezTo>
                    <a:pt x="1972" y="2719"/>
                    <a:pt x="1890" y="2738"/>
                    <a:pt x="1805" y="2746"/>
                  </a:cubicBezTo>
                  <a:cubicBezTo>
                    <a:pt x="1683" y="2758"/>
                    <a:pt x="1570" y="2775"/>
                    <a:pt x="1461" y="2791"/>
                  </a:cubicBezTo>
                  <a:cubicBezTo>
                    <a:pt x="1410" y="2798"/>
                    <a:pt x="1361" y="2805"/>
                    <a:pt x="1313" y="2812"/>
                  </a:cubicBezTo>
                  <a:cubicBezTo>
                    <a:pt x="1240" y="2821"/>
                    <a:pt x="1154" y="2831"/>
                    <a:pt x="1067" y="2833"/>
                  </a:cubicBezTo>
                  <a:cubicBezTo>
                    <a:pt x="1061" y="2833"/>
                    <a:pt x="1055" y="2833"/>
                    <a:pt x="1050" y="2833"/>
                  </a:cubicBezTo>
                  <a:cubicBezTo>
                    <a:pt x="968" y="2833"/>
                    <a:pt x="892" y="2824"/>
                    <a:pt x="820" y="2808"/>
                  </a:cubicBezTo>
                  <a:moveTo>
                    <a:pt x="2359" y="2"/>
                  </a:moveTo>
                  <a:cubicBezTo>
                    <a:pt x="2341" y="2"/>
                    <a:pt x="2323" y="2"/>
                    <a:pt x="2305" y="3"/>
                  </a:cubicBezTo>
                  <a:cubicBezTo>
                    <a:pt x="2270" y="4"/>
                    <a:pt x="2234" y="4"/>
                    <a:pt x="2201" y="4"/>
                  </a:cubicBezTo>
                  <a:cubicBezTo>
                    <a:pt x="2197" y="4"/>
                    <a:pt x="2197" y="4"/>
                    <a:pt x="2197" y="4"/>
                  </a:cubicBezTo>
                  <a:cubicBezTo>
                    <a:pt x="2127" y="2"/>
                    <a:pt x="2073" y="1"/>
                    <a:pt x="2010" y="7"/>
                  </a:cubicBezTo>
                  <a:cubicBezTo>
                    <a:pt x="1960" y="13"/>
                    <a:pt x="1907" y="24"/>
                    <a:pt x="1857" y="39"/>
                  </a:cubicBezTo>
                  <a:cubicBezTo>
                    <a:pt x="1798" y="56"/>
                    <a:pt x="1744" y="80"/>
                    <a:pt x="1695" y="108"/>
                  </a:cubicBezTo>
                  <a:cubicBezTo>
                    <a:pt x="1629" y="146"/>
                    <a:pt x="1568" y="197"/>
                    <a:pt x="1509" y="245"/>
                  </a:cubicBezTo>
                  <a:cubicBezTo>
                    <a:pt x="1488" y="263"/>
                    <a:pt x="1466" y="282"/>
                    <a:pt x="1444" y="299"/>
                  </a:cubicBezTo>
                  <a:cubicBezTo>
                    <a:pt x="1340" y="381"/>
                    <a:pt x="1249" y="427"/>
                    <a:pt x="1164" y="440"/>
                  </a:cubicBezTo>
                  <a:cubicBezTo>
                    <a:pt x="1148" y="442"/>
                    <a:pt x="1132" y="444"/>
                    <a:pt x="1117" y="445"/>
                  </a:cubicBezTo>
                  <a:cubicBezTo>
                    <a:pt x="1106" y="446"/>
                    <a:pt x="1095" y="448"/>
                    <a:pt x="1084" y="449"/>
                  </a:cubicBezTo>
                  <a:cubicBezTo>
                    <a:pt x="1054" y="453"/>
                    <a:pt x="1025" y="460"/>
                    <a:pt x="996" y="467"/>
                  </a:cubicBezTo>
                  <a:cubicBezTo>
                    <a:pt x="982" y="471"/>
                    <a:pt x="968" y="474"/>
                    <a:pt x="954" y="477"/>
                  </a:cubicBezTo>
                  <a:cubicBezTo>
                    <a:pt x="901" y="488"/>
                    <a:pt x="851" y="491"/>
                    <a:pt x="802" y="493"/>
                  </a:cubicBezTo>
                  <a:cubicBezTo>
                    <a:pt x="712" y="498"/>
                    <a:pt x="627" y="502"/>
                    <a:pt x="542" y="559"/>
                  </a:cubicBezTo>
                  <a:cubicBezTo>
                    <a:pt x="521" y="573"/>
                    <a:pt x="503" y="589"/>
                    <a:pt x="488" y="603"/>
                  </a:cubicBezTo>
                  <a:cubicBezTo>
                    <a:pt x="452" y="637"/>
                    <a:pt x="421" y="682"/>
                    <a:pt x="395" y="736"/>
                  </a:cubicBezTo>
                  <a:cubicBezTo>
                    <a:pt x="373" y="783"/>
                    <a:pt x="355" y="837"/>
                    <a:pt x="344" y="893"/>
                  </a:cubicBezTo>
                  <a:cubicBezTo>
                    <a:pt x="337" y="928"/>
                    <a:pt x="331" y="964"/>
                    <a:pt x="326" y="999"/>
                  </a:cubicBezTo>
                  <a:cubicBezTo>
                    <a:pt x="312" y="1091"/>
                    <a:pt x="299" y="1179"/>
                    <a:pt x="254" y="1258"/>
                  </a:cubicBezTo>
                  <a:cubicBezTo>
                    <a:pt x="240" y="1284"/>
                    <a:pt x="219" y="1306"/>
                    <a:pt x="198" y="1329"/>
                  </a:cubicBezTo>
                  <a:cubicBezTo>
                    <a:pt x="184" y="1344"/>
                    <a:pt x="169" y="1359"/>
                    <a:pt x="157" y="1375"/>
                  </a:cubicBezTo>
                  <a:cubicBezTo>
                    <a:pt x="112" y="1434"/>
                    <a:pt x="81" y="1484"/>
                    <a:pt x="59" y="1533"/>
                  </a:cubicBezTo>
                  <a:cubicBezTo>
                    <a:pt x="16" y="1628"/>
                    <a:pt x="1" y="1730"/>
                    <a:pt x="12" y="1847"/>
                  </a:cubicBezTo>
                  <a:cubicBezTo>
                    <a:pt x="21" y="1947"/>
                    <a:pt x="49" y="2047"/>
                    <a:pt x="95" y="2146"/>
                  </a:cubicBezTo>
                  <a:cubicBezTo>
                    <a:pt x="114" y="2186"/>
                    <a:pt x="136" y="2227"/>
                    <a:pt x="163" y="2271"/>
                  </a:cubicBezTo>
                  <a:cubicBezTo>
                    <a:pt x="223" y="2370"/>
                    <a:pt x="284" y="2452"/>
                    <a:pt x="350" y="2523"/>
                  </a:cubicBezTo>
                  <a:cubicBezTo>
                    <a:pt x="425" y="2604"/>
                    <a:pt x="507" y="2671"/>
                    <a:pt x="595" y="2720"/>
                  </a:cubicBezTo>
                  <a:cubicBezTo>
                    <a:pt x="664" y="2759"/>
                    <a:pt x="737" y="2788"/>
                    <a:pt x="820" y="2807"/>
                  </a:cubicBezTo>
                  <a:cubicBezTo>
                    <a:pt x="892" y="2824"/>
                    <a:pt x="968" y="2832"/>
                    <a:pt x="1050" y="2832"/>
                  </a:cubicBezTo>
                  <a:cubicBezTo>
                    <a:pt x="1055" y="2832"/>
                    <a:pt x="1061" y="2832"/>
                    <a:pt x="1067" y="2832"/>
                  </a:cubicBezTo>
                  <a:cubicBezTo>
                    <a:pt x="1154" y="2831"/>
                    <a:pt x="1240" y="2820"/>
                    <a:pt x="1313" y="2811"/>
                  </a:cubicBezTo>
                  <a:cubicBezTo>
                    <a:pt x="1361" y="2804"/>
                    <a:pt x="1410" y="2797"/>
                    <a:pt x="1461" y="2790"/>
                  </a:cubicBezTo>
                  <a:cubicBezTo>
                    <a:pt x="1570" y="2774"/>
                    <a:pt x="1683" y="2757"/>
                    <a:pt x="1805" y="2746"/>
                  </a:cubicBezTo>
                  <a:cubicBezTo>
                    <a:pt x="1889" y="2737"/>
                    <a:pt x="1972" y="2719"/>
                    <a:pt x="2051" y="2690"/>
                  </a:cubicBezTo>
                  <a:cubicBezTo>
                    <a:pt x="2072" y="2682"/>
                    <a:pt x="2092" y="2674"/>
                    <a:pt x="2111" y="2666"/>
                  </a:cubicBezTo>
                  <a:cubicBezTo>
                    <a:pt x="2240" y="2609"/>
                    <a:pt x="2363" y="2522"/>
                    <a:pt x="2481" y="2437"/>
                  </a:cubicBezTo>
                  <a:cubicBezTo>
                    <a:pt x="2494" y="2428"/>
                    <a:pt x="2507" y="2419"/>
                    <a:pt x="2520" y="2410"/>
                  </a:cubicBezTo>
                  <a:cubicBezTo>
                    <a:pt x="2656" y="2314"/>
                    <a:pt x="2798" y="2214"/>
                    <a:pt x="2918" y="2095"/>
                  </a:cubicBezTo>
                  <a:cubicBezTo>
                    <a:pt x="2964" y="2049"/>
                    <a:pt x="3006" y="2000"/>
                    <a:pt x="3044" y="1949"/>
                  </a:cubicBezTo>
                  <a:cubicBezTo>
                    <a:pt x="3082" y="1898"/>
                    <a:pt x="3114" y="1845"/>
                    <a:pt x="3141" y="1791"/>
                  </a:cubicBezTo>
                  <a:cubicBezTo>
                    <a:pt x="3197" y="1678"/>
                    <a:pt x="3227" y="1566"/>
                    <a:pt x="3228" y="1456"/>
                  </a:cubicBezTo>
                  <a:cubicBezTo>
                    <a:pt x="3229" y="1398"/>
                    <a:pt x="3222" y="1340"/>
                    <a:pt x="3208" y="1281"/>
                  </a:cubicBezTo>
                  <a:cubicBezTo>
                    <a:pt x="3196" y="1229"/>
                    <a:pt x="3178" y="1176"/>
                    <a:pt x="3154" y="1117"/>
                  </a:cubicBezTo>
                  <a:cubicBezTo>
                    <a:pt x="3125" y="1049"/>
                    <a:pt x="3091" y="981"/>
                    <a:pt x="3059" y="916"/>
                  </a:cubicBezTo>
                  <a:cubicBezTo>
                    <a:pt x="3025" y="847"/>
                    <a:pt x="2990" y="776"/>
                    <a:pt x="2960" y="705"/>
                  </a:cubicBezTo>
                  <a:cubicBezTo>
                    <a:pt x="2946" y="671"/>
                    <a:pt x="2934" y="638"/>
                    <a:pt x="2923" y="606"/>
                  </a:cubicBezTo>
                  <a:cubicBezTo>
                    <a:pt x="2910" y="567"/>
                    <a:pt x="2898" y="527"/>
                    <a:pt x="2887" y="488"/>
                  </a:cubicBezTo>
                  <a:cubicBezTo>
                    <a:pt x="2858" y="390"/>
                    <a:pt x="2829" y="288"/>
                    <a:pt x="2774" y="203"/>
                  </a:cubicBezTo>
                  <a:cubicBezTo>
                    <a:pt x="2711" y="105"/>
                    <a:pt x="2617" y="37"/>
                    <a:pt x="2509" y="13"/>
                  </a:cubicBezTo>
                  <a:cubicBezTo>
                    <a:pt x="2478" y="7"/>
                    <a:pt x="2445" y="3"/>
                    <a:pt x="2403" y="2"/>
                  </a:cubicBezTo>
                  <a:cubicBezTo>
                    <a:pt x="2395" y="2"/>
                    <a:pt x="2387" y="2"/>
                    <a:pt x="2378" y="2"/>
                  </a:cubicBezTo>
                  <a:cubicBezTo>
                    <a:pt x="2372" y="2"/>
                    <a:pt x="2366" y="2"/>
                    <a:pt x="2359" y="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3" name="Freeform 30">
              <a:extLst>
                <a:ext uri="{FF2B5EF4-FFF2-40B4-BE49-F238E27FC236}">
                  <a16:creationId xmlns:a16="http://schemas.microsoft.com/office/drawing/2014/main" id="{D90FE0E9-82FF-4FFF-A163-F2680442D06D}"/>
                </a:ext>
              </a:extLst>
            </p:cNvPr>
            <p:cNvSpPr>
              <a:spLocks noEditPoints="1"/>
            </p:cNvSpPr>
            <p:nvPr/>
          </p:nvSpPr>
          <p:spPr bwMode="auto">
            <a:xfrm>
              <a:off x="4527" y="1278"/>
              <a:ext cx="2456" cy="2178"/>
            </a:xfrm>
            <a:custGeom>
              <a:avLst/>
              <a:gdLst>
                <a:gd name="T0" fmla="*/ 620 w 3319"/>
                <a:gd name="T1" fmla="*/ 2810 h 2943"/>
                <a:gd name="T2" fmla="*/ 92 w 3319"/>
                <a:gd name="T3" fmla="*/ 2218 h 2943"/>
                <a:gd name="T4" fmla="*/ 59 w 3319"/>
                <a:gd name="T5" fmla="*/ 1574 h 2943"/>
                <a:gd name="T6" fmla="*/ 211 w 3319"/>
                <a:gd name="T7" fmla="*/ 1359 h 2943"/>
                <a:gd name="T8" fmla="*/ 343 w 3319"/>
                <a:gd name="T9" fmla="*/ 1020 h 2943"/>
                <a:gd name="T10" fmla="*/ 404 w 3319"/>
                <a:gd name="T11" fmla="*/ 760 h 2943"/>
                <a:gd name="T12" fmla="*/ 540 w 3319"/>
                <a:gd name="T13" fmla="*/ 578 h 2943"/>
                <a:gd name="T14" fmla="*/ 938 w 3319"/>
                <a:gd name="T15" fmla="*/ 471 h 2943"/>
                <a:gd name="T16" fmla="*/ 1074 w 3319"/>
                <a:gd name="T17" fmla="*/ 439 h 2943"/>
                <a:gd name="T18" fmla="*/ 1159 w 3319"/>
                <a:gd name="T19" fmla="*/ 434 h 2943"/>
                <a:gd name="T20" fmla="*/ 1511 w 3319"/>
                <a:gd name="T21" fmla="*/ 233 h 2943"/>
                <a:gd name="T22" fmla="*/ 1884 w 3319"/>
                <a:gd name="T23" fmla="*/ 16 h 2943"/>
                <a:gd name="T24" fmla="*/ 2043 w 3319"/>
                <a:gd name="T25" fmla="*/ 1 h 2943"/>
                <a:gd name="T26" fmla="*/ 2232 w 3319"/>
                <a:gd name="T27" fmla="*/ 21 h 2943"/>
                <a:gd name="T28" fmla="*/ 2442 w 3319"/>
                <a:gd name="T29" fmla="*/ 23 h 2943"/>
                <a:gd name="T30" fmla="*/ 2553 w 3319"/>
                <a:gd name="T31" fmla="*/ 31 h 2943"/>
                <a:gd name="T32" fmla="*/ 2963 w 3319"/>
                <a:gd name="T33" fmla="*/ 524 h 2943"/>
                <a:gd name="T34" fmla="*/ 3032 w 3319"/>
                <a:gd name="T35" fmla="*/ 736 h 2943"/>
                <a:gd name="T36" fmla="*/ 3230 w 3319"/>
                <a:gd name="T37" fmla="*/ 1165 h 2943"/>
                <a:gd name="T38" fmla="*/ 3299 w 3319"/>
                <a:gd name="T39" fmla="*/ 1695 h 2943"/>
                <a:gd name="T40" fmla="*/ 3140 w 3319"/>
                <a:gd name="T41" fmla="*/ 2039 h 2943"/>
                <a:gd name="T42" fmla="*/ 2628 w 3319"/>
                <a:gd name="T43" fmla="*/ 2497 h 2943"/>
                <a:gd name="T44" fmla="*/ 2517 w 3319"/>
                <a:gd name="T45" fmla="*/ 2577 h 2943"/>
                <a:gd name="T46" fmla="*/ 2099 w 3319"/>
                <a:gd name="T47" fmla="*/ 2833 h 2943"/>
                <a:gd name="T48" fmla="*/ 1687 w 3319"/>
                <a:gd name="T49" fmla="*/ 2909 h 2943"/>
                <a:gd name="T50" fmla="*/ 1188 w 3319"/>
                <a:gd name="T51" fmla="*/ 2939 h 2943"/>
                <a:gd name="T52" fmla="*/ 2442 w 3319"/>
                <a:gd name="T53" fmla="*/ 24 h 2943"/>
                <a:gd name="T54" fmla="*/ 2232 w 3319"/>
                <a:gd name="T55" fmla="*/ 22 h 2943"/>
                <a:gd name="T56" fmla="*/ 2043 w 3319"/>
                <a:gd name="T57" fmla="*/ 2 h 2943"/>
                <a:gd name="T58" fmla="*/ 1713 w 3319"/>
                <a:gd name="T59" fmla="*/ 80 h 2943"/>
                <a:gd name="T60" fmla="*/ 1453 w 3319"/>
                <a:gd name="T61" fmla="*/ 286 h 2943"/>
                <a:gd name="T62" fmla="*/ 1115 w 3319"/>
                <a:gd name="T63" fmla="*/ 437 h 2943"/>
                <a:gd name="T64" fmla="*/ 971 w 3319"/>
                <a:gd name="T65" fmla="*/ 463 h 2943"/>
                <a:gd name="T66" fmla="*/ 794 w 3319"/>
                <a:gd name="T67" fmla="*/ 496 h 2943"/>
                <a:gd name="T68" fmla="*/ 490 w 3319"/>
                <a:gd name="T69" fmla="*/ 625 h 2943"/>
                <a:gd name="T70" fmla="*/ 358 w 3319"/>
                <a:gd name="T71" fmla="*/ 921 h 2943"/>
                <a:gd name="T72" fmla="*/ 272 w 3319"/>
                <a:gd name="T73" fmla="*/ 1290 h 2943"/>
                <a:gd name="T74" fmla="*/ 165 w 3319"/>
                <a:gd name="T75" fmla="*/ 1409 h 2943"/>
                <a:gd name="T76" fmla="*/ 11 w 3319"/>
                <a:gd name="T77" fmla="*/ 1904 h 2943"/>
                <a:gd name="T78" fmla="*/ 162 w 3319"/>
                <a:gd name="T79" fmla="*/ 2348 h 2943"/>
                <a:gd name="T80" fmla="*/ 850 w 3319"/>
                <a:gd name="T81" fmla="*/ 2899 h 2943"/>
                <a:gd name="T82" fmla="*/ 1687 w 3319"/>
                <a:gd name="T83" fmla="*/ 2908 h 2943"/>
                <a:gd name="T84" fmla="*/ 2099 w 3319"/>
                <a:gd name="T85" fmla="*/ 2833 h 2943"/>
                <a:gd name="T86" fmla="*/ 2517 w 3319"/>
                <a:gd name="T87" fmla="*/ 2576 h 2943"/>
                <a:gd name="T88" fmla="*/ 2628 w 3319"/>
                <a:gd name="T89" fmla="*/ 2496 h 2943"/>
                <a:gd name="T90" fmla="*/ 3139 w 3319"/>
                <a:gd name="T91" fmla="*/ 2038 h 2943"/>
                <a:gd name="T92" fmla="*/ 3299 w 3319"/>
                <a:gd name="T93" fmla="*/ 1694 h 2943"/>
                <a:gd name="T94" fmla="*/ 3230 w 3319"/>
                <a:gd name="T95" fmla="*/ 1166 h 2943"/>
                <a:gd name="T96" fmla="*/ 3031 w 3319"/>
                <a:gd name="T97" fmla="*/ 736 h 2943"/>
                <a:gd name="T98" fmla="*/ 2962 w 3319"/>
                <a:gd name="T99" fmla="*/ 524 h 2943"/>
                <a:gd name="T100" fmla="*/ 2553 w 3319"/>
                <a:gd name="T101" fmla="*/ 31 h 2943"/>
                <a:gd name="T102" fmla="*/ 2442 w 3319"/>
                <a:gd name="T103" fmla="*/ 24 h 2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19" h="2943">
                  <a:moveTo>
                    <a:pt x="850" y="2900"/>
                  </a:moveTo>
                  <a:cubicBezTo>
                    <a:pt x="763" y="2877"/>
                    <a:pt x="690" y="2849"/>
                    <a:pt x="620" y="2810"/>
                  </a:cubicBezTo>
                  <a:cubicBezTo>
                    <a:pt x="444" y="2714"/>
                    <a:pt x="289" y="2558"/>
                    <a:pt x="161" y="2348"/>
                  </a:cubicBezTo>
                  <a:cubicBezTo>
                    <a:pt x="134" y="2303"/>
                    <a:pt x="111" y="2260"/>
                    <a:pt x="92" y="2218"/>
                  </a:cubicBezTo>
                  <a:cubicBezTo>
                    <a:pt x="47" y="2117"/>
                    <a:pt x="19" y="2011"/>
                    <a:pt x="10" y="1904"/>
                  </a:cubicBezTo>
                  <a:cubicBezTo>
                    <a:pt x="0" y="1779"/>
                    <a:pt x="16" y="1672"/>
                    <a:pt x="59" y="1574"/>
                  </a:cubicBezTo>
                  <a:cubicBezTo>
                    <a:pt x="83" y="1521"/>
                    <a:pt x="117" y="1467"/>
                    <a:pt x="164" y="1408"/>
                  </a:cubicBezTo>
                  <a:cubicBezTo>
                    <a:pt x="178" y="1391"/>
                    <a:pt x="195" y="1375"/>
                    <a:pt x="211" y="1359"/>
                  </a:cubicBezTo>
                  <a:cubicBezTo>
                    <a:pt x="235" y="1337"/>
                    <a:pt x="257" y="1316"/>
                    <a:pt x="272" y="1290"/>
                  </a:cubicBezTo>
                  <a:cubicBezTo>
                    <a:pt x="318" y="1210"/>
                    <a:pt x="330" y="1117"/>
                    <a:pt x="343" y="1020"/>
                  </a:cubicBezTo>
                  <a:cubicBezTo>
                    <a:pt x="347" y="987"/>
                    <a:pt x="352" y="954"/>
                    <a:pt x="357" y="920"/>
                  </a:cubicBezTo>
                  <a:cubicBezTo>
                    <a:pt x="367" y="864"/>
                    <a:pt x="383" y="808"/>
                    <a:pt x="404" y="760"/>
                  </a:cubicBezTo>
                  <a:cubicBezTo>
                    <a:pt x="427" y="705"/>
                    <a:pt x="456" y="660"/>
                    <a:pt x="490" y="625"/>
                  </a:cubicBezTo>
                  <a:cubicBezTo>
                    <a:pt x="505" y="609"/>
                    <a:pt x="521" y="592"/>
                    <a:pt x="540" y="578"/>
                  </a:cubicBezTo>
                  <a:cubicBezTo>
                    <a:pt x="622" y="516"/>
                    <a:pt x="705" y="506"/>
                    <a:pt x="794" y="496"/>
                  </a:cubicBezTo>
                  <a:cubicBezTo>
                    <a:pt x="840" y="490"/>
                    <a:pt x="888" y="484"/>
                    <a:pt x="938" y="471"/>
                  </a:cubicBezTo>
                  <a:cubicBezTo>
                    <a:pt x="949" y="468"/>
                    <a:pt x="959" y="465"/>
                    <a:pt x="970" y="462"/>
                  </a:cubicBezTo>
                  <a:cubicBezTo>
                    <a:pt x="1004" y="452"/>
                    <a:pt x="1038" y="442"/>
                    <a:pt x="1074" y="439"/>
                  </a:cubicBezTo>
                  <a:cubicBezTo>
                    <a:pt x="1088" y="438"/>
                    <a:pt x="1102" y="437"/>
                    <a:pt x="1115" y="436"/>
                  </a:cubicBezTo>
                  <a:cubicBezTo>
                    <a:pt x="1129" y="436"/>
                    <a:pt x="1144" y="435"/>
                    <a:pt x="1159" y="434"/>
                  </a:cubicBezTo>
                  <a:cubicBezTo>
                    <a:pt x="1249" y="425"/>
                    <a:pt x="1345" y="376"/>
                    <a:pt x="1453" y="285"/>
                  </a:cubicBezTo>
                  <a:cubicBezTo>
                    <a:pt x="1472" y="268"/>
                    <a:pt x="1492" y="250"/>
                    <a:pt x="1511" y="233"/>
                  </a:cubicBezTo>
                  <a:cubicBezTo>
                    <a:pt x="1574" y="177"/>
                    <a:pt x="1639" y="120"/>
                    <a:pt x="1713" y="79"/>
                  </a:cubicBezTo>
                  <a:cubicBezTo>
                    <a:pt x="1764" y="51"/>
                    <a:pt x="1822" y="30"/>
                    <a:pt x="1884" y="16"/>
                  </a:cubicBezTo>
                  <a:cubicBezTo>
                    <a:pt x="1932" y="6"/>
                    <a:pt x="1981" y="1"/>
                    <a:pt x="2026" y="1"/>
                  </a:cubicBezTo>
                  <a:cubicBezTo>
                    <a:pt x="2032" y="1"/>
                    <a:pt x="2037" y="1"/>
                    <a:pt x="2043" y="1"/>
                  </a:cubicBezTo>
                  <a:cubicBezTo>
                    <a:pt x="2082" y="2"/>
                    <a:pt x="2119" y="7"/>
                    <a:pt x="2157" y="12"/>
                  </a:cubicBezTo>
                  <a:cubicBezTo>
                    <a:pt x="2180" y="15"/>
                    <a:pt x="2204" y="18"/>
                    <a:pt x="2232" y="21"/>
                  </a:cubicBezTo>
                  <a:cubicBezTo>
                    <a:pt x="2284" y="26"/>
                    <a:pt x="2341" y="25"/>
                    <a:pt x="2396" y="24"/>
                  </a:cubicBezTo>
                  <a:cubicBezTo>
                    <a:pt x="2411" y="23"/>
                    <a:pt x="2427" y="23"/>
                    <a:pt x="2442" y="23"/>
                  </a:cubicBezTo>
                  <a:cubicBezTo>
                    <a:pt x="2443" y="23"/>
                    <a:pt x="2444" y="23"/>
                    <a:pt x="2445" y="23"/>
                  </a:cubicBezTo>
                  <a:cubicBezTo>
                    <a:pt x="2490" y="23"/>
                    <a:pt x="2523" y="25"/>
                    <a:pt x="2553" y="31"/>
                  </a:cubicBezTo>
                  <a:cubicBezTo>
                    <a:pt x="2669" y="51"/>
                    <a:pt x="2771" y="116"/>
                    <a:pt x="2839" y="216"/>
                  </a:cubicBezTo>
                  <a:cubicBezTo>
                    <a:pt x="2901" y="307"/>
                    <a:pt x="2932" y="417"/>
                    <a:pt x="2963" y="524"/>
                  </a:cubicBezTo>
                  <a:cubicBezTo>
                    <a:pt x="2973" y="560"/>
                    <a:pt x="2984" y="597"/>
                    <a:pt x="2995" y="633"/>
                  </a:cubicBezTo>
                  <a:cubicBezTo>
                    <a:pt x="3006" y="667"/>
                    <a:pt x="3019" y="702"/>
                    <a:pt x="3032" y="736"/>
                  </a:cubicBezTo>
                  <a:cubicBezTo>
                    <a:pt x="3065" y="819"/>
                    <a:pt x="3105" y="902"/>
                    <a:pt x="3145" y="982"/>
                  </a:cubicBezTo>
                  <a:cubicBezTo>
                    <a:pt x="3174" y="1042"/>
                    <a:pt x="3204" y="1104"/>
                    <a:pt x="3230" y="1165"/>
                  </a:cubicBezTo>
                  <a:cubicBezTo>
                    <a:pt x="3287" y="1297"/>
                    <a:pt x="3314" y="1404"/>
                    <a:pt x="3318" y="1515"/>
                  </a:cubicBezTo>
                  <a:cubicBezTo>
                    <a:pt x="3319" y="1573"/>
                    <a:pt x="3313" y="1634"/>
                    <a:pt x="3299" y="1695"/>
                  </a:cubicBezTo>
                  <a:cubicBezTo>
                    <a:pt x="3286" y="1753"/>
                    <a:pt x="3265" y="1813"/>
                    <a:pt x="3238" y="1871"/>
                  </a:cubicBezTo>
                  <a:cubicBezTo>
                    <a:pt x="3212" y="1928"/>
                    <a:pt x="3178" y="1984"/>
                    <a:pt x="3140" y="2039"/>
                  </a:cubicBezTo>
                  <a:cubicBezTo>
                    <a:pt x="3102" y="2092"/>
                    <a:pt x="3058" y="2144"/>
                    <a:pt x="3010" y="2192"/>
                  </a:cubicBezTo>
                  <a:cubicBezTo>
                    <a:pt x="2896" y="2307"/>
                    <a:pt x="2760" y="2403"/>
                    <a:pt x="2628" y="2497"/>
                  </a:cubicBezTo>
                  <a:cubicBezTo>
                    <a:pt x="2616" y="2506"/>
                    <a:pt x="2603" y="2514"/>
                    <a:pt x="2591" y="2523"/>
                  </a:cubicBezTo>
                  <a:cubicBezTo>
                    <a:pt x="2566" y="2541"/>
                    <a:pt x="2541" y="2559"/>
                    <a:pt x="2517" y="2577"/>
                  </a:cubicBezTo>
                  <a:cubicBezTo>
                    <a:pt x="2403" y="2660"/>
                    <a:pt x="2286" y="2745"/>
                    <a:pt x="2162" y="2805"/>
                  </a:cubicBezTo>
                  <a:cubicBezTo>
                    <a:pt x="2142" y="2815"/>
                    <a:pt x="2122" y="2824"/>
                    <a:pt x="2099" y="2833"/>
                  </a:cubicBezTo>
                  <a:cubicBezTo>
                    <a:pt x="2012" y="2869"/>
                    <a:pt x="1924" y="2890"/>
                    <a:pt x="1838" y="2897"/>
                  </a:cubicBezTo>
                  <a:cubicBezTo>
                    <a:pt x="1787" y="2901"/>
                    <a:pt x="1736" y="2905"/>
                    <a:pt x="1687" y="2909"/>
                  </a:cubicBezTo>
                  <a:cubicBezTo>
                    <a:pt x="1565" y="2919"/>
                    <a:pt x="1450" y="2928"/>
                    <a:pt x="1343" y="2934"/>
                  </a:cubicBezTo>
                  <a:cubicBezTo>
                    <a:pt x="1289" y="2937"/>
                    <a:pt x="1238" y="2939"/>
                    <a:pt x="1188" y="2939"/>
                  </a:cubicBezTo>
                  <a:cubicBezTo>
                    <a:pt x="1073" y="2939"/>
                    <a:pt x="964" y="2929"/>
                    <a:pt x="850" y="2900"/>
                  </a:cubicBezTo>
                  <a:moveTo>
                    <a:pt x="2442" y="24"/>
                  </a:moveTo>
                  <a:cubicBezTo>
                    <a:pt x="2427" y="24"/>
                    <a:pt x="2411" y="24"/>
                    <a:pt x="2396" y="24"/>
                  </a:cubicBezTo>
                  <a:cubicBezTo>
                    <a:pt x="2341" y="26"/>
                    <a:pt x="2284" y="27"/>
                    <a:pt x="2232" y="22"/>
                  </a:cubicBezTo>
                  <a:cubicBezTo>
                    <a:pt x="2204" y="19"/>
                    <a:pt x="2180" y="16"/>
                    <a:pt x="2157" y="13"/>
                  </a:cubicBezTo>
                  <a:cubicBezTo>
                    <a:pt x="2119" y="8"/>
                    <a:pt x="2082" y="3"/>
                    <a:pt x="2043" y="2"/>
                  </a:cubicBezTo>
                  <a:cubicBezTo>
                    <a:pt x="1992" y="0"/>
                    <a:pt x="1938" y="6"/>
                    <a:pt x="1884" y="17"/>
                  </a:cubicBezTo>
                  <a:cubicBezTo>
                    <a:pt x="1822" y="31"/>
                    <a:pt x="1765" y="52"/>
                    <a:pt x="1713" y="80"/>
                  </a:cubicBezTo>
                  <a:cubicBezTo>
                    <a:pt x="1640" y="120"/>
                    <a:pt x="1575" y="178"/>
                    <a:pt x="1512" y="234"/>
                  </a:cubicBezTo>
                  <a:cubicBezTo>
                    <a:pt x="1493" y="251"/>
                    <a:pt x="1473" y="269"/>
                    <a:pt x="1453" y="286"/>
                  </a:cubicBezTo>
                  <a:cubicBezTo>
                    <a:pt x="1345" y="377"/>
                    <a:pt x="1249" y="425"/>
                    <a:pt x="1159" y="434"/>
                  </a:cubicBezTo>
                  <a:cubicBezTo>
                    <a:pt x="1144" y="436"/>
                    <a:pt x="1129" y="437"/>
                    <a:pt x="1115" y="437"/>
                  </a:cubicBezTo>
                  <a:cubicBezTo>
                    <a:pt x="1102" y="438"/>
                    <a:pt x="1088" y="438"/>
                    <a:pt x="1074" y="440"/>
                  </a:cubicBezTo>
                  <a:cubicBezTo>
                    <a:pt x="1038" y="443"/>
                    <a:pt x="1004" y="453"/>
                    <a:pt x="971" y="463"/>
                  </a:cubicBezTo>
                  <a:cubicBezTo>
                    <a:pt x="960" y="466"/>
                    <a:pt x="949" y="469"/>
                    <a:pt x="939" y="472"/>
                  </a:cubicBezTo>
                  <a:cubicBezTo>
                    <a:pt x="888" y="485"/>
                    <a:pt x="840" y="491"/>
                    <a:pt x="794" y="496"/>
                  </a:cubicBezTo>
                  <a:cubicBezTo>
                    <a:pt x="705" y="507"/>
                    <a:pt x="622" y="517"/>
                    <a:pt x="540" y="579"/>
                  </a:cubicBezTo>
                  <a:cubicBezTo>
                    <a:pt x="522" y="593"/>
                    <a:pt x="505" y="609"/>
                    <a:pt x="490" y="625"/>
                  </a:cubicBezTo>
                  <a:cubicBezTo>
                    <a:pt x="456" y="660"/>
                    <a:pt x="428" y="706"/>
                    <a:pt x="404" y="760"/>
                  </a:cubicBezTo>
                  <a:cubicBezTo>
                    <a:pt x="384" y="808"/>
                    <a:pt x="368" y="864"/>
                    <a:pt x="358" y="921"/>
                  </a:cubicBezTo>
                  <a:cubicBezTo>
                    <a:pt x="352" y="954"/>
                    <a:pt x="348" y="987"/>
                    <a:pt x="344" y="1020"/>
                  </a:cubicBezTo>
                  <a:cubicBezTo>
                    <a:pt x="331" y="1117"/>
                    <a:pt x="319" y="1210"/>
                    <a:pt x="272" y="1290"/>
                  </a:cubicBezTo>
                  <a:cubicBezTo>
                    <a:pt x="258" y="1316"/>
                    <a:pt x="235" y="1337"/>
                    <a:pt x="212" y="1360"/>
                  </a:cubicBezTo>
                  <a:cubicBezTo>
                    <a:pt x="196" y="1375"/>
                    <a:pt x="179" y="1391"/>
                    <a:pt x="165" y="1409"/>
                  </a:cubicBezTo>
                  <a:cubicBezTo>
                    <a:pt x="118" y="1467"/>
                    <a:pt x="84" y="1522"/>
                    <a:pt x="60" y="1575"/>
                  </a:cubicBezTo>
                  <a:cubicBezTo>
                    <a:pt x="17" y="1672"/>
                    <a:pt x="1" y="1779"/>
                    <a:pt x="11" y="1904"/>
                  </a:cubicBezTo>
                  <a:cubicBezTo>
                    <a:pt x="20" y="2011"/>
                    <a:pt x="47" y="2117"/>
                    <a:pt x="93" y="2217"/>
                  </a:cubicBezTo>
                  <a:cubicBezTo>
                    <a:pt x="112" y="2260"/>
                    <a:pt x="134" y="2303"/>
                    <a:pt x="162" y="2348"/>
                  </a:cubicBezTo>
                  <a:cubicBezTo>
                    <a:pt x="290" y="2558"/>
                    <a:pt x="444" y="2713"/>
                    <a:pt x="620" y="2810"/>
                  </a:cubicBezTo>
                  <a:cubicBezTo>
                    <a:pt x="690" y="2848"/>
                    <a:pt x="763" y="2876"/>
                    <a:pt x="850" y="2899"/>
                  </a:cubicBezTo>
                  <a:cubicBezTo>
                    <a:pt x="1014" y="2941"/>
                    <a:pt x="1166" y="2943"/>
                    <a:pt x="1343" y="2933"/>
                  </a:cubicBezTo>
                  <a:cubicBezTo>
                    <a:pt x="1450" y="2928"/>
                    <a:pt x="1565" y="2918"/>
                    <a:pt x="1687" y="2908"/>
                  </a:cubicBezTo>
                  <a:cubicBezTo>
                    <a:pt x="1736" y="2904"/>
                    <a:pt x="1787" y="2900"/>
                    <a:pt x="1838" y="2896"/>
                  </a:cubicBezTo>
                  <a:cubicBezTo>
                    <a:pt x="1924" y="2889"/>
                    <a:pt x="2012" y="2868"/>
                    <a:pt x="2099" y="2833"/>
                  </a:cubicBezTo>
                  <a:cubicBezTo>
                    <a:pt x="2121" y="2823"/>
                    <a:pt x="2142" y="2814"/>
                    <a:pt x="2162" y="2804"/>
                  </a:cubicBezTo>
                  <a:cubicBezTo>
                    <a:pt x="2285" y="2745"/>
                    <a:pt x="2403" y="2659"/>
                    <a:pt x="2517" y="2576"/>
                  </a:cubicBezTo>
                  <a:cubicBezTo>
                    <a:pt x="2541" y="2558"/>
                    <a:pt x="2566" y="2540"/>
                    <a:pt x="2591" y="2523"/>
                  </a:cubicBezTo>
                  <a:cubicBezTo>
                    <a:pt x="2603" y="2514"/>
                    <a:pt x="2615" y="2505"/>
                    <a:pt x="2628" y="2496"/>
                  </a:cubicBezTo>
                  <a:cubicBezTo>
                    <a:pt x="2759" y="2403"/>
                    <a:pt x="2895" y="2306"/>
                    <a:pt x="3009" y="2191"/>
                  </a:cubicBezTo>
                  <a:cubicBezTo>
                    <a:pt x="3057" y="2143"/>
                    <a:pt x="3101" y="2092"/>
                    <a:pt x="3139" y="2038"/>
                  </a:cubicBezTo>
                  <a:cubicBezTo>
                    <a:pt x="3178" y="1984"/>
                    <a:pt x="3211" y="1928"/>
                    <a:pt x="3237" y="1871"/>
                  </a:cubicBezTo>
                  <a:cubicBezTo>
                    <a:pt x="3265" y="1812"/>
                    <a:pt x="3285" y="1753"/>
                    <a:pt x="3299" y="1694"/>
                  </a:cubicBezTo>
                  <a:cubicBezTo>
                    <a:pt x="3312" y="1634"/>
                    <a:pt x="3318" y="1573"/>
                    <a:pt x="3317" y="1515"/>
                  </a:cubicBezTo>
                  <a:cubicBezTo>
                    <a:pt x="3314" y="1404"/>
                    <a:pt x="3287" y="1297"/>
                    <a:pt x="3230" y="1166"/>
                  </a:cubicBezTo>
                  <a:cubicBezTo>
                    <a:pt x="3203" y="1104"/>
                    <a:pt x="3173" y="1043"/>
                    <a:pt x="3144" y="983"/>
                  </a:cubicBezTo>
                  <a:cubicBezTo>
                    <a:pt x="3105" y="903"/>
                    <a:pt x="3064" y="820"/>
                    <a:pt x="3031" y="736"/>
                  </a:cubicBezTo>
                  <a:cubicBezTo>
                    <a:pt x="3018" y="702"/>
                    <a:pt x="3006" y="667"/>
                    <a:pt x="2994" y="633"/>
                  </a:cubicBezTo>
                  <a:cubicBezTo>
                    <a:pt x="2983" y="597"/>
                    <a:pt x="2972" y="560"/>
                    <a:pt x="2962" y="524"/>
                  </a:cubicBezTo>
                  <a:cubicBezTo>
                    <a:pt x="2932" y="417"/>
                    <a:pt x="2900" y="307"/>
                    <a:pt x="2838" y="217"/>
                  </a:cubicBezTo>
                  <a:cubicBezTo>
                    <a:pt x="2770" y="117"/>
                    <a:pt x="2669" y="51"/>
                    <a:pt x="2553" y="31"/>
                  </a:cubicBezTo>
                  <a:cubicBezTo>
                    <a:pt x="2523" y="26"/>
                    <a:pt x="2489" y="24"/>
                    <a:pt x="2445" y="24"/>
                  </a:cubicBezTo>
                  <a:lnTo>
                    <a:pt x="2442" y="24"/>
                  </a:lnTo>
                  <a:close/>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4" name="Freeform 31">
              <a:extLst>
                <a:ext uri="{FF2B5EF4-FFF2-40B4-BE49-F238E27FC236}">
                  <a16:creationId xmlns:a16="http://schemas.microsoft.com/office/drawing/2014/main" id="{C1490EA6-CA55-4EAE-ACF8-0A3E266BC1BD}"/>
                </a:ext>
              </a:extLst>
            </p:cNvPr>
            <p:cNvSpPr>
              <a:spLocks noEditPoints="1"/>
            </p:cNvSpPr>
            <p:nvPr/>
          </p:nvSpPr>
          <p:spPr bwMode="auto">
            <a:xfrm>
              <a:off x="4491" y="1205"/>
              <a:ext cx="2520" cy="2279"/>
            </a:xfrm>
            <a:custGeom>
              <a:avLst/>
              <a:gdLst>
                <a:gd name="T0" fmla="*/ 875 w 3405"/>
                <a:gd name="T1" fmla="*/ 3010 h 3079"/>
                <a:gd name="T2" fmla="*/ 365 w 3405"/>
                <a:gd name="T3" fmla="*/ 2713 h 3079"/>
                <a:gd name="T4" fmla="*/ 84 w 3405"/>
                <a:gd name="T5" fmla="*/ 2307 h 3079"/>
                <a:gd name="T6" fmla="*/ 8 w 3405"/>
                <a:gd name="T7" fmla="*/ 1807 h 3079"/>
                <a:gd name="T8" fmla="*/ 167 w 3405"/>
                <a:gd name="T9" fmla="*/ 1461 h 3079"/>
                <a:gd name="T10" fmla="*/ 285 w 3405"/>
                <a:gd name="T11" fmla="*/ 1341 h 3079"/>
                <a:gd name="T12" fmla="*/ 366 w 3405"/>
                <a:gd name="T13" fmla="*/ 967 h 3079"/>
                <a:gd name="T14" fmla="*/ 486 w 3405"/>
                <a:gd name="T15" fmla="*/ 665 h 3079"/>
                <a:gd name="T16" fmla="*/ 533 w 3405"/>
                <a:gd name="T17" fmla="*/ 616 h 3079"/>
                <a:gd name="T18" fmla="*/ 918 w 3405"/>
                <a:gd name="T19" fmla="*/ 484 h 3079"/>
                <a:gd name="T20" fmla="*/ 1060 w 3405"/>
                <a:gd name="T21" fmla="*/ 448 h 3079"/>
                <a:gd name="T22" fmla="*/ 1149 w 3405"/>
                <a:gd name="T23" fmla="*/ 447 h 3079"/>
                <a:gd name="T24" fmla="*/ 1456 w 3405"/>
                <a:gd name="T25" fmla="*/ 290 h 3079"/>
                <a:gd name="T26" fmla="*/ 1726 w 3405"/>
                <a:gd name="T27" fmla="*/ 70 h 3079"/>
                <a:gd name="T28" fmla="*/ 2157 w 3405"/>
                <a:gd name="T29" fmla="*/ 34 h 3079"/>
                <a:gd name="T30" fmla="*/ 2428 w 3405"/>
                <a:gd name="T31" fmla="*/ 65 h 3079"/>
                <a:gd name="T32" fmla="*/ 2476 w 3405"/>
                <a:gd name="T33" fmla="*/ 63 h 3079"/>
                <a:gd name="T34" fmla="*/ 2763 w 3405"/>
                <a:gd name="T35" fmla="*/ 125 h 3079"/>
                <a:gd name="T36" fmla="*/ 3032 w 3405"/>
                <a:gd name="T37" fmla="*/ 578 h 3079"/>
                <a:gd name="T38" fmla="*/ 3098 w 3405"/>
                <a:gd name="T39" fmla="*/ 786 h 3079"/>
                <a:gd name="T40" fmla="*/ 3301 w 3405"/>
                <a:gd name="T41" fmla="*/ 1232 h 3079"/>
                <a:gd name="T42" fmla="*/ 3401 w 3405"/>
                <a:gd name="T43" fmla="*/ 1592 h 3079"/>
                <a:gd name="T44" fmla="*/ 3329 w 3405"/>
                <a:gd name="T45" fmla="*/ 1969 h 3079"/>
                <a:gd name="T46" fmla="*/ 2722 w 3405"/>
                <a:gd name="T47" fmla="*/ 2607 h 3079"/>
                <a:gd name="T48" fmla="*/ 2553 w 3405"/>
                <a:gd name="T49" fmla="*/ 2731 h 3079"/>
                <a:gd name="T50" fmla="*/ 2142 w 3405"/>
                <a:gd name="T51" fmla="*/ 2995 h 3079"/>
                <a:gd name="T52" fmla="*/ 1503 w 3405"/>
                <a:gd name="T53" fmla="*/ 3077 h 3079"/>
                <a:gd name="T54" fmla="*/ 2476 w 3405"/>
                <a:gd name="T55" fmla="*/ 64 h 3079"/>
                <a:gd name="T56" fmla="*/ 2428 w 3405"/>
                <a:gd name="T57" fmla="*/ 66 h 3079"/>
                <a:gd name="T58" fmla="*/ 2156 w 3405"/>
                <a:gd name="T59" fmla="*/ 35 h 3079"/>
                <a:gd name="T60" fmla="*/ 1726 w 3405"/>
                <a:gd name="T61" fmla="*/ 70 h 3079"/>
                <a:gd name="T62" fmla="*/ 1456 w 3405"/>
                <a:gd name="T63" fmla="*/ 291 h 3079"/>
                <a:gd name="T64" fmla="*/ 1149 w 3405"/>
                <a:gd name="T65" fmla="*/ 448 h 3079"/>
                <a:gd name="T66" fmla="*/ 1060 w 3405"/>
                <a:gd name="T67" fmla="*/ 449 h 3079"/>
                <a:gd name="T68" fmla="*/ 918 w 3405"/>
                <a:gd name="T69" fmla="*/ 485 h 3079"/>
                <a:gd name="T70" fmla="*/ 534 w 3405"/>
                <a:gd name="T71" fmla="*/ 617 h 3079"/>
                <a:gd name="T72" fmla="*/ 487 w 3405"/>
                <a:gd name="T73" fmla="*/ 666 h 3079"/>
                <a:gd name="T74" fmla="*/ 367 w 3405"/>
                <a:gd name="T75" fmla="*/ 967 h 3079"/>
                <a:gd name="T76" fmla="*/ 285 w 3405"/>
                <a:gd name="T77" fmla="*/ 1341 h 3079"/>
                <a:gd name="T78" fmla="*/ 168 w 3405"/>
                <a:gd name="T79" fmla="*/ 1461 h 3079"/>
                <a:gd name="T80" fmla="*/ 9 w 3405"/>
                <a:gd name="T81" fmla="*/ 1807 h 3079"/>
                <a:gd name="T82" fmla="*/ 84 w 3405"/>
                <a:gd name="T83" fmla="*/ 2307 h 3079"/>
                <a:gd name="T84" fmla="*/ 366 w 3405"/>
                <a:gd name="T85" fmla="*/ 2713 h 3079"/>
                <a:gd name="T86" fmla="*/ 875 w 3405"/>
                <a:gd name="T87" fmla="*/ 3009 h 3079"/>
                <a:gd name="T88" fmla="*/ 1867 w 3405"/>
                <a:gd name="T89" fmla="*/ 3065 h 3079"/>
                <a:gd name="T90" fmla="*/ 2207 w 3405"/>
                <a:gd name="T91" fmla="*/ 2962 h 3079"/>
                <a:gd name="T92" fmla="*/ 2656 w 3405"/>
                <a:gd name="T93" fmla="*/ 2654 h 3079"/>
                <a:gd name="T94" fmla="*/ 3096 w 3405"/>
                <a:gd name="T95" fmla="*/ 2306 h 3079"/>
                <a:gd name="T96" fmla="*/ 3387 w 3405"/>
                <a:gd name="T97" fmla="*/ 1782 h 3079"/>
                <a:gd name="T98" fmla="*/ 3366 w 3405"/>
                <a:gd name="T99" fmla="*/ 1407 h 3079"/>
                <a:gd name="T100" fmla="*/ 3226 w 3405"/>
                <a:gd name="T101" fmla="*/ 1074 h 3079"/>
                <a:gd name="T102" fmla="*/ 3060 w 3405"/>
                <a:gd name="T103" fmla="*/ 679 h 3079"/>
                <a:gd name="T104" fmla="*/ 2897 w 3405"/>
                <a:gd name="T105" fmla="*/ 248 h 3079"/>
                <a:gd name="T106" fmla="*/ 2592 w 3405"/>
                <a:gd name="T107" fmla="*/ 68 h 3079"/>
                <a:gd name="T108" fmla="*/ 2476 w 3405"/>
                <a:gd name="T109" fmla="*/ 64 h 3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05" h="3079">
                  <a:moveTo>
                    <a:pt x="1367" y="3075"/>
                  </a:moveTo>
                  <a:cubicBezTo>
                    <a:pt x="1218" y="3072"/>
                    <a:pt x="1055" y="3061"/>
                    <a:pt x="875" y="3010"/>
                  </a:cubicBezTo>
                  <a:cubicBezTo>
                    <a:pt x="784" y="2984"/>
                    <a:pt x="709" y="2955"/>
                    <a:pt x="641" y="2919"/>
                  </a:cubicBezTo>
                  <a:cubicBezTo>
                    <a:pt x="542" y="2866"/>
                    <a:pt x="449" y="2797"/>
                    <a:pt x="365" y="2713"/>
                  </a:cubicBezTo>
                  <a:cubicBezTo>
                    <a:pt x="287" y="2636"/>
                    <a:pt x="217" y="2545"/>
                    <a:pt x="155" y="2444"/>
                  </a:cubicBezTo>
                  <a:cubicBezTo>
                    <a:pt x="127" y="2397"/>
                    <a:pt x="103" y="2352"/>
                    <a:pt x="84" y="2307"/>
                  </a:cubicBezTo>
                  <a:cubicBezTo>
                    <a:pt x="39" y="2205"/>
                    <a:pt x="13" y="2095"/>
                    <a:pt x="4" y="1979"/>
                  </a:cubicBezTo>
                  <a:cubicBezTo>
                    <a:pt x="0" y="1916"/>
                    <a:pt x="1" y="1860"/>
                    <a:pt x="8" y="1807"/>
                  </a:cubicBezTo>
                  <a:cubicBezTo>
                    <a:pt x="16" y="1745"/>
                    <a:pt x="32" y="1689"/>
                    <a:pt x="56" y="1635"/>
                  </a:cubicBezTo>
                  <a:cubicBezTo>
                    <a:pt x="81" y="1578"/>
                    <a:pt x="118" y="1519"/>
                    <a:pt x="167" y="1461"/>
                  </a:cubicBezTo>
                  <a:cubicBezTo>
                    <a:pt x="182" y="1442"/>
                    <a:pt x="201" y="1425"/>
                    <a:pt x="220" y="1409"/>
                  </a:cubicBezTo>
                  <a:cubicBezTo>
                    <a:pt x="245" y="1387"/>
                    <a:pt x="269" y="1367"/>
                    <a:pt x="285" y="1341"/>
                  </a:cubicBezTo>
                  <a:cubicBezTo>
                    <a:pt x="333" y="1259"/>
                    <a:pt x="344" y="1162"/>
                    <a:pt x="355" y="1059"/>
                  </a:cubicBezTo>
                  <a:cubicBezTo>
                    <a:pt x="358" y="1029"/>
                    <a:pt x="362" y="998"/>
                    <a:pt x="366" y="967"/>
                  </a:cubicBezTo>
                  <a:cubicBezTo>
                    <a:pt x="374" y="909"/>
                    <a:pt x="388" y="852"/>
                    <a:pt x="407" y="803"/>
                  </a:cubicBezTo>
                  <a:cubicBezTo>
                    <a:pt x="428" y="747"/>
                    <a:pt x="455" y="701"/>
                    <a:pt x="486" y="665"/>
                  </a:cubicBezTo>
                  <a:cubicBezTo>
                    <a:pt x="487" y="664"/>
                    <a:pt x="487" y="664"/>
                    <a:pt x="487" y="664"/>
                  </a:cubicBezTo>
                  <a:cubicBezTo>
                    <a:pt x="501" y="648"/>
                    <a:pt x="516" y="631"/>
                    <a:pt x="533" y="616"/>
                  </a:cubicBezTo>
                  <a:cubicBezTo>
                    <a:pt x="612" y="549"/>
                    <a:pt x="694" y="533"/>
                    <a:pt x="782" y="516"/>
                  </a:cubicBezTo>
                  <a:cubicBezTo>
                    <a:pt x="825" y="508"/>
                    <a:pt x="870" y="500"/>
                    <a:pt x="918" y="484"/>
                  </a:cubicBezTo>
                  <a:cubicBezTo>
                    <a:pt x="926" y="482"/>
                    <a:pt x="933" y="479"/>
                    <a:pt x="942" y="477"/>
                  </a:cubicBezTo>
                  <a:cubicBezTo>
                    <a:pt x="979" y="464"/>
                    <a:pt x="1018" y="451"/>
                    <a:pt x="1060" y="448"/>
                  </a:cubicBezTo>
                  <a:cubicBezTo>
                    <a:pt x="1075" y="447"/>
                    <a:pt x="1091" y="447"/>
                    <a:pt x="1106" y="447"/>
                  </a:cubicBezTo>
                  <a:cubicBezTo>
                    <a:pt x="1120" y="448"/>
                    <a:pt x="1134" y="448"/>
                    <a:pt x="1149" y="447"/>
                  </a:cubicBezTo>
                  <a:cubicBezTo>
                    <a:pt x="1201" y="444"/>
                    <a:pt x="1255" y="427"/>
                    <a:pt x="1312" y="396"/>
                  </a:cubicBezTo>
                  <a:cubicBezTo>
                    <a:pt x="1358" y="370"/>
                    <a:pt x="1405" y="336"/>
                    <a:pt x="1456" y="290"/>
                  </a:cubicBezTo>
                  <a:cubicBezTo>
                    <a:pt x="1474" y="274"/>
                    <a:pt x="1493" y="256"/>
                    <a:pt x="1511" y="239"/>
                  </a:cubicBezTo>
                  <a:cubicBezTo>
                    <a:pt x="1577" y="176"/>
                    <a:pt x="1645" y="112"/>
                    <a:pt x="1726" y="70"/>
                  </a:cubicBezTo>
                  <a:cubicBezTo>
                    <a:pt x="1847" y="7"/>
                    <a:pt x="1983" y="0"/>
                    <a:pt x="2070" y="14"/>
                  </a:cubicBezTo>
                  <a:cubicBezTo>
                    <a:pt x="2100" y="19"/>
                    <a:pt x="2128" y="26"/>
                    <a:pt x="2157" y="34"/>
                  </a:cubicBezTo>
                  <a:cubicBezTo>
                    <a:pt x="2187" y="42"/>
                    <a:pt x="2218" y="51"/>
                    <a:pt x="2257" y="57"/>
                  </a:cubicBezTo>
                  <a:cubicBezTo>
                    <a:pt x="2312" y="67"/>
                    <a:pt x="2374" y="67"/>
                    <a:pt x="2428" y="65"/>
                  </a:cubicBezTo>
                  <a:cubicBezTo>
                    <a:pt x="2435" y="65"/>
                    <a:pt x="2441" y="65"/>
                    <a:pt x="2447" y="64"/>
                  </a:cubicBezTo>
                  <a:cubicBezTo>
                    <a:pt x="2457" y="64"/>
                    <a:pt x="2467" y="64"/>
                    <a:pt x="2476" y="63"/>
                  </a:cubicBezTo>
                  <a:cubicBezTo>
                    <a:pt x="2514" y="62"/>
                    <a:pt x="2554" y="62"/>
                    <a:pt x="2592" y="67"/>
                  </a:cubicBezTo>
                  <a:cubicBezTo>
                    <a:pt x="2653" y="75"/>
                    <a:pt x="2710" y="94"/>
                    <a:pt x="2763" y="125"/>
                  </a:cubicBezTo>
                  <a:cubicBezTo>
                    <a:pt x="2816" y="156"/>
                    <a:pt x="2861" y="197"/>
                    <a:pt x="2897" y="248"/>
                  </a:cubicBezTo>
                  <a:cubicBezTo>
                    <a:pt x="2967" y="343"/>
                    <a:pt x="3000" y="463"/>
                    <a:pt x="3032" y="578"/>
                  </a:cubicBezTo>
                  <a:cubicBezTo>
                    <a:pt x="3041" y="611"/>
                    <a:pt x="3051" y="645"/>
                    <a:pt x="3061" y="678"/>
                  </a:cubicBezTo>
                  <a:cubicBezTo>
                    <a:pt x="3073" y="715"/>
                    <a:pt x="3085" y="751"/>
                    <a:pt x="3098" y="786"/>
                  </a:cubicBezTo>
                  <a:cubicBezTo>
                    <a:pt x="3135" y="883"/>
                    <a:pt x="3181" y="980"/>
                    <a:pt x="3226" y="1074"/>
                  </a:cubicBezTo>
                  <a:cubicBezTo>
                    <a:pt x="3251" y="1126"/>
                    <a:pt x="3277" y="1179"/>
                    <a:pt x="3301" y="1232"/>
                  </a:cubicBezTo>
                  <a:cubicBezTo>
                    <a:pt x="3330" y="1297"/>
                    <a:pt x="3351" y="1353"/>
                    <a:pt x="3367" y="1406"/>
                  </a:cubicBezTo>
                  <a:cubicBezTo>
                    <a:pt x="3386" y="1470"/>
                    <a:pt x="3397" y="1531"/>
                    <a:pt x="3401" y="1592"/>
                  </a:cubicBezTo>
                  <a:cubicBezTo>
                    <a:pt x="3405" y="1654"/>
                    <a:pt x="3401" y="1718"/>
                    <a:pt x="3388" y="1782"/>
                  </a:cubicBezTo>
                  <a:cubicBezTo>
                    <a:pt x="3376" y="1844"/>
                    <a:pt x="3356" y="1907"/>
                    <a:pt x="3329" y="1969"/>
                  </a:cubicBezTo>
                  <a:cubicBezTo>
                    <a:pt x="3277" y="2089"/>
                    <a:pt x="3196" y="2206"/>
                    <a:pt x="3096" y="2307"/>
                  </a:cubicBezTo>
                  <a:cubicBezTo>
                    <a:pt x="2985" y="2420"/>
                    <a:pt x="2851" y="2515"/>
                    <a:pt x="2722" y="2607"/>
                  </a:cubicBezTo>
                  <a:cubicBezTo>
                    <a:pt x="2701" y="2623"/>
                    <a:pt x="2679" y="2639"/>
                    <a:pt x="2657" y="2654"/>
                  </a:cubicBezTo>
                  <a:cubicBezTo>
                    <a:pt x="2622" y="2680"/>
                    <a:pt x="2587" y="2706"/>
                    <a:pt x="2553" y="2731"/>
                  </a:cubicBezTo>
                  <a:cubicBezTo>
                    <a:pt x="2442" y="2814"/>
                    <a:pt x="2327" y="2900"/>
                    <a:pt x="2208" y="2962"/>
                  </a:cubicBezTo>
                  <a:cubicBezTo>
                    <a:pt x="2187" y="2973"/>
                    <a:pt x="2165" y="2984"/>
                    <a:pt x="2142" y="2995"/>
                  </a:cubicBezTo>
                  <a:cubicBezTo>
                    <a:pt x="2046" y="3037"/>
                    <a:pt x="1956" y="3061"/>
                    <a:pt x="1867" y="3066"/>
                  </a:cubicBezTo>
                  <a:cubicBezTo>
                    <a:pt x="1741" y="3073"/>
                    <a:pt x="1621" y="3077"/>
                    <a:pt x="1503" y="3077"/>
                  </a:cubicBezTo>
                  <a:cubicBezTo>
                    <a:pt x="1458" y="3077"/>
                    <a:pt x="1412" y="3077"/>
                    <a:pt x="1367" y="3075"/>
                  </a:cubicBezTo>
                  <a:moveTo>
                    <a:pt x="2476" y="64"/>
                  </a:moveTo>
                  <a:cubicBezTo>
                    <a:pt x="2467" y="64"/>
                    <a:pt x="2457" y="65"/>
                    <a:pt x="2447" y="65"/>
                  </a:cubicBezTo>
                  <a:cubicBezTo>
                    <a:pt x="2441" y="65"/>
                    <a:pt x="2435" y="66"/>
                    <a:pt x="2428" y="66"/>
                  </a:cubicBezTo>
                  <a:cubicBezTo>
                    <a:pt x="2374" y="67"/>
                    <a:pt x="2312" y="68"/>
                    <a:pt x="2257" y="58"/>
                  </a:cubicBezTo>
                  <a:cubicBezTo>
                    <a:pt x="2218" y="51"/>
                    <a:pt x="2187" y="43"/>
                    <a:pt x="2156" y="35"/>
                  </a:cubicBezTo>
                  <a:cubicBezTo>
                    <a:pt x="2127" y="27"/>
                    <a:pt x="2100" y="20"/>
                    <a:pt x="2069" y="15"/>
                  </a:cubicBezTo>
                  <a:cubicBezTo>
                    <a:pt x="1983" y="0"/>
                    <a:pt x="1847" y="8"/>
                    <a:pt x="1726" y="70"/>
                  </a:cubicBezTo>
                  <a:cubicBezTo>
                    <a:pt x="1646" y="112"/>
                    <a:pt x="1577" y="177"/>
                    <a:pt x="1511" y="240"/>
                  </a:cubicBezTo>
                  <a:cubicBezTo>
                    <a:pt x="1493" y="257"/>
                    <a:pt x="1475" y="274"/>
                    <a:pt x="1456" y="291"/>
                  </a:cubicBezTo>
                  <a:cubicBezTo>
                    <a:pt x="1406" y="336"/>
                    <a:pt x="1359" y="371"/>
                    <a:pt x="1312" y="396"/>
                  </a:cubicBezTo>
                  <a:cubicBezTo>
                    <a:pt x="1256" y="427"/>
                    <a:pt x="1201" y="445"/>
                    <a:pt x="1149" y="448"/>
                  </a:cubicBezTo>
                  <a:cubicBezTo>
                    <a:pt x="1134" y="448"/>
                    <a:pt x="1120" y="448"/>
                    <a:pt x="1106" y="448"/>
                  </a:cubicBezTo>
                  <a:cubicBezTo>
                    <a:pt x="1091" y="448"/>
                    <a:pt x="1075" y="448"/>
                    <a:pt x="1060" y="449"/>
                  </a:cubicBezTo>
                  <a:cubicBezTo>
                    <a:pt x="1018" y="452"/>
                    <a:pt x="980" y="465"/>
                    <a:pt x="942" y="477"/>
                  </a:cubicBezTo>
                  <a:cubicBezTo>
                    <a:pt x="934" y="480"/>
                    <a:pt x="926" y="483"/>
                    <a:pt x="918" y="485"/>
                  </a:cubicBezTo>
                  <a:cubicBezTo>
                    <a:pt x="871" y="500"/>
                    <a:pt x="825" y="509"/>
                    <a:pt x="782" y="517"/>
                  </a:cubicBezTo>
                  <a:cubicBezTo>
                    <a:pt x="695" y="534"/>
                    <a:pt x="612" y="550"/>
                    <a:pt x="534" y="617"/>
                  </a:cubicBezTo>
                  <a:cubicBezTo>
                    <a:pt x="517" y="631"/>
                    <a:pt x="502" y="648"/>
                    <a:pt x="487" y="665"/>
                  </a:cubicBezTo>
                  <a:cubicBezTo>
                    <a:pt x="487" y="666"/>
                    <a:pt x="487" y="666"/>
                    <a:pt x="487" y="666"/>
                  </a:cubicBezTo>
                  <a:cubicBezTo>
                    <a:pt x="455" y="701"/>
                    <a:pt x="429" y="748"/>
                    <a:pt x="408" y="803"/>
                  </a:cubicBezTo>
                  <a:cubicBezTo>
                    <a:pt x="389" y="852"/>
                    <a:pt x="375" y="909"/>
                    <a:pt x="367" y="967"/>
                  </a:cubicBezTo>
                  <a:cubicBezTo>
                    <a:pt x="362" y="998"/>
                    <a:pt x="359" y="1029"/>
                    <a:pt x="356" y="1060"/>
                  </a:cubicBezTo>
                  <a:cubicBezTo>
                    <a:pt x="345" y="1162"/>
                    <a:pt x="334" y="1259"/>
                    <a:pt x="285" y="1341"/>
                  </a:cubicBezTo>
                  <a:cubicBezTo>
                    <a:pt x="270" y="1367"/>
                    <a:pt x="246" y="1388"/>
                    <a:pt x="220" y="1410"/>
                  </a:cubicBezTo>
                  <a:cubicBezTo>
                    <a:pt x="202" y="1426"/>
                    <a:pt x="183" y="1443"/>
                    <a:pt x="168" y="1461"/>
                  </a:cubicBezTo>
                  <a:cubicBezTo>
                    <a:pt x="119" y="1520"/>
                    <a:pt x="81" y="1578"/>
                    <a:pt x="56" y="1635"/>
                  </a:cubicBezTo>
                  <a:cubicBezTo>
                    <a:pt x="33" y="1689"/>
                    <a:pt x="17" y="1746"/>
                    <a:pt x="9" y="1807"/>
                  </a:cubicBezTo>
                  <a:cubicBezTo>
                    <a:pt x="2" y="1860"/>
                    <a:pt x="1" y="1916"/>
                    <a:pt x="5" y="1979"/>
                  </a:cubicBezTo>
                  <a:cubicBezTo>
                    <a:pt x="13" y="2094"/>
                    <a:pt x="40" y="2205"/>
                    <a:pt x="84" y="2307"/>
                  </a:cubicBezTo>
                  <a:cubicBezTo>
                    <a:pt x="104" y="2352"/>
                    <a:pt x="127" y="2397"/>
                    <a:pt x="156" y="2444"/>
                  </a:cubicBezTo>
                  <a:cubicBezTo>
                    <a:pt x="217" y="2545"/>
                    <a:pt x="288" y="2635"/>
                    <a:pt x="366" y="2713"/>
                  </a:cubicBezTo>
                  <a:cubicBezTo>
                    <a:pt x="450" y="2797"/>
                    <a:pt x="542" y="2866"/>
                    <a:pt x="641" y="2918"/>
                  </a:cubicBezTo>
                  <a:cubicBezTo>
                    <a:pt x="710" y="2955"/>
                    <a:pt x="784" y="2984"/>
                    <a:pt x="875" y="3009"/>
                  </a:cubicBezTo>
                  <a:cubicBezTo>
                    <a:pt x="1055" y="3061"/>
                    <a:pt x="1218" y="3071"/>
                    <a:pt x="1367" y="3075"/>
                  </a:cubicBezTo>
                  <a:cubicBezTo>
                    <a:pt x="1529" y="3079"/>
                    <a:pt x="1693" y="3076"/>
                    <a:pt x="1867" y="3065"/>
                  </a:cubicBezTo>
                  <a:cubicBezTo>
                    <a:pt x="1956" y="3060"/>
                    <a:pt x="2046" y="3037"/>
                    <a:pt x="2141" y="2994"/>
                  </a:cubicBezTo>
                  <a:cubicBezTo>
                    <a:pt x="2165" y="2983"/>
                    <a:pt x="2187" y="2973"/>
                    <a:pt x="2207" y="2962"/>
                  </a:cubicBezTo>
                  <a:cubicBezTo>
                    <a:pt x="2327" y="2899"/>
                    <a:pt x="2441" y="2814"/>
                    <a:pt x="2552" y="2731"/>
                  </a:cubicBezTo>
                  <a:cubicBezTo>
                    <a:pt x="2586" y="2705"/>
                    <a:pt x="2621" y="2679"/>
                    <a:pt x="2656" y="2654"/>
                  </a:cubicBezTo>
                  <a:cubicBezTo>
                    <a:pt x="2678" y="2638"/>
                    <a:pt x="2700" y="2622"/>
                    <a:pt x="2722" y="2607"/>
                  </a:cubicBezTo>
                  <a:cubicBezTo>
                    <a:pt x="2851" y="2515"/>
                    <a:pt x="2984" y="2420"/>
                    <a:pt x="3096" y="2306"/>
                  </a:cubicBezTo>
                  <a:cubicBezTo>
                    <a:pt x="3196" y="2206"/>
                    <a:pt x="3276" y="2089"/>
                    <a:pt x="3329" y="1969"/>
                  </a:cubicBezTo>
                  <a:cubicBezTo>
                    <a:pt x="3356" y="1907"/>
                    <a:pt x="3375" y="1844"/>
                    <a:pt x="3387" y="1782"/>
                  </a:cubicBezTo>
                  <a:cubicBezTo>
                    <a:pt x="3400" y="1718"/>
                    <a:pt x="3404" y="1654"/>
                    <a:pt x="3400" y="1592"/>
                  </a:cubicBezTo>
                  <a:cubicBezTo>
                    <a:pt x="3396" y="1531"/>
                    <a:pt x="3385" y="1470"/>
                    <a:pt x="3366" y="1407"/>
                  </a:cubicBezTo>
                  <a:cubicBezTo>
                    <a:pt x="3350" y="1353"/>
                    <a:pt x="3330" y="1298"/>
                    <a:pt x="3300" y="1233"/>
                  </a:cubicBezTo>
                  <a:cubicBezTo>
                    <a:pt x="3277" y="1180"/>
                    <a:pt x="3251" y="1126"/>
                    <a:pt x="3226" y="1074"/>
                  </a:cubicBezTo>
                  <a:cubicBezTo>
                    <a:pt x="3181" y="981"/>
                    <a:pt x="3134" y="884"/>
                    <a:pt x="3097" y="786"/>
                  </a:cubicBezTo>
                  <a:cubicBezTo>
                    <a:pt x="3084" y="751"/>
                    <a:pt x="3072" y="715"/>
                    <a:pt x="3060" y="679"/>
                  </a:cubicBezTo>
                  <a:cubicBezTo>
                    <a:pt x="3050" y="646"/>
                    <a:pt x="3041" y="611"/>
                    <a:pt x="3031" y="578"/>
                  </a:cubicBezTo>
                  <a:cubicBezTo>
                    <a:pt x="2999" y="463"/>
                    <a:pt x="2966" y="344"/>
                    <a:pt x="2897" y="248"/>
                  </a:cubicBezTo>
                  <a:cubicBezTo>
                    <a:pt x="2860" y="198"/>
                    <a:pt x="2815" y="157"/>
                    <a:pt x="2762" y="126"/>
                  </a:cubicBezTo>
                  <a:cubicBezTo>
                    <a:pt x="2710" y="95"/>
                    <a:pt x="2653" y="76"/>
                    <a:pt x="2592" y="68"/>
                  </a:cubicBezTo>
                  <a:cubicBezTo>
                    <a:pt x="2567" y="65"/>
                    <a:pt x="2540" y="64"/>
                    <a:pt x="2515" y="64"/>
                  </a:cubicBezTo>
                  <a:cubicBezTo>
                    <a:pt x="2502" y="64"/>
                    <a:pt x="2489" y="64"/>
                    <a:pt x="2476"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5" name="Freeform 32">
              <a:extLst>
                <a:ext uri="{FF2B5EF4-FFF2-40B4-BE49-F238E27FC236}">
                  <a16:creationId xmlns:a16="http://schemas.microsoft.com/office/drawing/2014/main" id="{45D0EA5F-83CB-4D2F-BCB6-D99B0E1F2776}"/>
                </a:ext>
              </a:extLst>
            </p:cNvPr>
            <p:cNvSpPr>
              <a:spLocks noEditPoints="1"/>
            </p:cNvSpPr>
            <p:nvPr/>
          </p:nvSpPr>
          <p:spPr bwMode="auto">
            <a:xfrm>
              <a:off x="4448" y="1138"/>
              <a:ext cx="2590" cy="2394"/>
            </a:xfrm>
            <a:custGeom>
              <a:avLst/>
              <a:gdLst>
                <a:gd name="T0" fmla="*/ 909 w 3500"/>
                <a:gd name="T1" fmla="*/ 3114 h 3234"/>
                <a:gd name="T2" fmla="*/ 380 w 3500"/>
                <a:gd name="T3" fmla="*/ 2811 h 3234"/>
                <a:gd name="T4" fmla="*/ 85 w 3500"/>
                <a:gd name="T5" fmla="*/ 2391 h 3234"/>
                <a:gd name="T6" fmla="*/ 61 w 3500"/>
                <a:gd name="T7" fmla="*/ 1689 h 3234"/>
                <a:gd name="T8" fmla="*/ 237 w 3500"/>
                <a:gd name="T9" fmla="*/ 1454 h 3234"/>
                <a:gd name="T10" fmla="*/ 376 w 3500"/>
                <a:gd name="T11" fmla="*/ 1091 h 3234"/>
                <a:gd name="T12" fmla="*/ 492 w 3500"/>
                <a:gd name="T13" fmla="*/ 699 h 3234"/>
                <a:gd name="T14" fmla="*/ 536 w 3500"/>
                <a:gd name="T15" fmla="*/ 648 h 3234"/>
                <a:gd name="T16" fmla="*/ 782 w 3500"/>
                <a:gd name="T17" fmla="*/ 529 h 3234"/>
                <a:gd name="T18" fmla="*/ 923 w 3500"/>
                <a:gd name="T19" fmla="*/ 485 h 3234"/>
                <a:gd name="T20" fmla="*/ 1105 w 3500"/>
                <a:gd name="T21" fmla="*/ 452 h 3234"/>
                <a:gd name="T22" fmla="*/ 1319 w 3500"/>
                <a:gd name="T23" fmla="*/ 402 h 3234"/>
                <a:gd name="T24" fmla="*/ 1521 w 3500"/>
                <a:gd name="T25" fmla="*/ 237 h 3234"/>
                <a:gd name="T26" fmla="*/ 1938 w 3500"/>
                <a:gd name="T27" fmla="*/ 4 h 3234"/>
                <a:gd name="T28" fmla="*/ 2180 w 3500"/>
                <a:gd name="T29" fmla="*/ 48 h 3234"/>
                <a:gd name="T30" fmla="*/ 2470 w 3500"/>
                <a:gd name="T31" fmla="*/ 100 h 3234"/>
                <a:gd name="T32" fmla="*/ 2520 w 3500"/>
                <a:gd name="T33" fmla="*/ 97 h 3234"/>
                <a:gd name="T34" fmla="*/ 2820 w 3500"/>
                <a:gd name="T35" fmla="*/ 150 h 3234"/>
                <a:gd name="T36" fmla="*/ 3111 w 3500"/>
                <a:gd name="T37" fmla="*/ 626 h 3234"/>
                <a:gd name="T38" fmla="*/ 3173 w 3500"/>
                <a:gd name="T39" fmla="*/ 829 h 3234"/>
                <a:gd name="T40" fmla="*/ 3381 w 3500"/>
                <a:gd name="T41" fmla="*/ 1293 h 3234"/>
                <a:gd name="T42" fmla="*/ 3487 w 3500"/>
                <a:gd name="T43" fmla="*/ 1863 h 3234"/>
                <a:gd name="T44" fmla="*/ 3192 w 3500"/>
                <a:gd name="T45" fmla="*/ 2416 h 3234"/>
                <a:gd name="T46" fmla="*/ 2732 w 3500"/>
                <a:gd name="T47" fmla="*/ 2779 h 3234"/>
                <a:gd name="T48" fmla="*/ 2262 w 3500"/>
                <a:gd name="T49" fmla="*/ 3113 h 3234"/>
                <a:gd name="T50" fmla="*/ 1904 w 3500"/>
                <a:gd name="T51" fmla="*/ 3228 h 3234"/>
                <a:gd name="T52" fmla="*/ 1401 w 3500"/>
                <a:gd name="T53" fmla="*/ 3210 h 3234"/>
                <a:gd name="T54" fmla="*/ 2504 w 3500"/>
                <a:gd name="T55" fmla="*/ 99 h 3234"/>
                <a:gd name="T56" fmla="*/ 2291 w 3500"/>
                <a:gd name="T57" fmla="*/ 88 h 3234"/>
                <a:gd name="T58" fmla="*/ 2106 w 3500"/>
                <a:gd name="T59" fmla="*/ 21 h 3234"/>
                <a:gd name="T60" fmla="*/ 1749 w 3500"/>
                <a:gd name="T61" fmla="*/ 55 h 3234"/>
                <a:gd name="T62" fmla="*/ 1469 w 3500"/>
                <a:gd name="T63" fmla="*/ 290 h 3234"/>
                <a:gd name="T64" fmla="*/ 1148 w 3500"/>
                <a:gd name="T65" fmla="*/ 454 h 3234"/>
                <a:gd name="T66" fmla="*/ 1055 w 3500"/>
                <a:gd name="T67" fmla="*/ 452 h 3234"/>
                <a:gd name="T68" fmla="*/ 907 w 3500"/>
                <a:gd name="T69" fmla="*/ 492 h 3234"/>
                <a:gd name="T70" fmla="*/ 654 w 3500"/>
                <a:gd name="T71" fmla="*/ 570 h 3234"/>
                <a:gd name="T72" fmla="*/ 497 w 3500"/>
                <a:gd name="T73" fmla="*/ 693 h 3234"/>
                <a:gd name="T74" fmla="*/ 385 w 3500"/>
                <a:gd name="T75" fmla="*/ 1007 h 3234"/>
                <a:gd name="T76" fmla="*/ 307 w 3500"/>
                <a:gd name="T77" fmla="*/ 1385 h 3234"/>
                <a:gd name="T78" fmla="*/ 180 w 3500"/>
                <a:gd name="T79" fmla="*/ 1507 h 3234"/>
                <a:gd name="T80" fmla="*/ 9 w 3500"/>
                <a:gd name="T81" fmla="*/ 2047 h 3234"/>
                <a:gd name="T82" fmla="*/ 159 w 3500"/>
                <a:gd name="T83" fmla="*/ 2533 h 3234"/>
                <a:gd name="T84" fmla="*/ 671 w 3500"/>
                <a:gd name="T85" fmla="*/ 3020 h 3234"/>
                <a:gd name="T86" fmla="*/ 1401 w 3500"/>
                <a:gd name="T87" fmla="*/ 3209 h 3234"/>
                <a:gd name="T88" fmla="*/ 2193 w 3500"/>
                <a:gd name="T89" fmla="*/ 3148 h 3234"/>
                <a:gd name="T90" fmla="*/ 2599 w 3500"/>
                <a:gd name="T91" fmla="*/ 2878 h 3234"/>
                <a:gd name="T92" fmla="*/ 2820 w 3500"/>
                <a:gd name="T93" fmla="*/ 2715 h 3234"/>
                <a:gd name="T94" fmla="*/ 3429 w 3500"/>
                <a:gd name="T95" fmla="*/ 2060 h 3234"/>
                <a:gd name="T96" fmla="*/ 3493 w 3500"/>
                <a:gd name="T97" fmla="*/ 1662 h 3234"/>
                <a:gd name="T98" fmla="*/ 3320 w 3500"/>
                <a:gd name="T99" fmla="*/ 1166 h 3234"/>
                <a:gd name="T100" fmla="*/ 3136 w 3500"/>
                <a:gd name="T101" fmla="*/ 718 h 3234"/>
                <a:gd name="T102" fmla="*/ 2965 w 3500"/>
                <a:gd name="T103" fmla="*/ 273 h 3234"/>
                <a:gd name="T104" fmla="*/ 2641 w 3500"/>
                <a:gd name="T105" fmla="*/ 98 h 3234"/>
                <a:gd name="T106" fmla="*/ 2520 w 3500"/>
                <a:gd name="T107" fmla="*/ 98 h 3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00" h="3234">
                  <a:moveTo>
                    <a:pt x="1401" y="3210"/>
                  </a:moveTo>
                  <a:cubicBezTo>
                    <a:pt x="1265" y="3196"/>
                    <a:pt x="1101" y="3174"/>
                    <a:pt x="909" y="3114"/>
                  </a:cubicBezTo>
                  <a:cubicBezTo>
                    <a:pt x="843" y="3094"/>
                    <a:pt x="757" y="3065"/>
                    <a:pt x="670" y="3020"/>
                  </a:cubicBezTo>
                  <a:cubicBezTo>
                    <a:pt x="566" y="2966"/>
                    <a:pt x="468" y="2896"/>
                    <a:pt x="380" y="2811"/>
                  </a:cubicBezTo>
                  <a:cubicBezTo>
                    <a:pt x="296" y="2730"/>
                    <a:pt x="221" y="2637"/>
                    <a:pt x="158" y="2534"/>
                  </a:cubicBezTo>
                  <a:cubicBezTo>
                    <a:pt x="129" y="2486"/>
                    <a:pt x="104" y="2437"/>
                    <a:pt x="85" y="2391"/>
                  </a:cubicBezTo>
                  <a:cubicBezTo>
                    <a:pt x="41" y="2287"/>
                    <a:pt x="15" y="2171"/>
                    <a:pt x="8" y="2047"/>
                  </a:cubicBezTo>
                  <a:cubicBezTo>
                    <a:pt x="0" y="1905"/>
                    <a:pt x="17" y="1792"/>
                    <a:pt x="61" y="1689"/>
                  </a:cubicBezTo>
                  <a:cubicBezTo>
                    <a:pt x="88" y="1628"/>
                    <a:pt x="127" y="1566"/>
                    <a:pt x="179" y="1506"/>
                  </a:cubicBezTo>
                  <a:cubicBezTo>
                    <a:pt x="196" y="1487"/>
                    <a:pt x="217" y="1470"/>
                    <a:pt x="237" y="1454"/>
                  </a:cubicBezTo>
                  <a:cubicBezTo>
                    <a:pt x="265" y="1432"/>
                    <a:pt x="290" y="1411"/>
                    <a:pt x="307" y="1385"/>
                  </a:cubicBezTo>
                  <a:cubicBezTo>
                    <a:pt x="358" y="1302"/>
                    <a:pt x="367" y="1199"/>
                    <a:pt x="376" y="1091"/>
                  </a:cubicBezTo>
                  <a:cubicBezTo>
                    <a:pt x="379" y="1063"/>
                    <a:pt x="381" y="1035"/>
                    <a:pt x="384" y="1007"/>
                  </a:cubicBezTo>
                  <a:cubicBezTo>
                    <a:pt x="399" y="878"/>
                    <a:pt x="437" y="768"/>
                    <a:pt x="492" y="699"/>
                  </a:cubicBezTo>
                  <a:cubicBezTo>
                    <a:pt x="493" y="697"/>
                    <a:pt x="495" y="695"/>
                    <a:pt x="497" y="693"/>
                  </a:cubicBezTo>
                  <a:cubicBezTo>
                    <a:pt x="509" y="677"/>
                    <a:pt x="521" y="661"/>
                    <a:pt x="536" y="648"/>
                  </a:cubicBezTo>
                  <a:cubicBezTo>
                    <a:pt x="570" y="614"/>
                    <a:pt x="608" y="589"/>
                    <a:pt x="653" y="570"/>
                  </a:cubicBezTo>
                  <a:cubicBezTo>
                    <a:pt x="694" y="552"/>
                    <a:pt x="737" y="541"/>
                    <a:pt x="782" y="529"/>
                  </a:cubicBezTo>
                  <a:cubicBezTo>
                    <a:pt x="822" y="518"/>
                    <a:pt x="863" y="508"/>
                    <a:pt x="906" y="491"/>
                  </a:cubicBezTo>
                  <a:cubicBezTo>
                    <a:pt x="912" y="489"/>
                    <a:pt x="917" y="487"/>
                    <a:pt x="923" y="485"/>
                  </a:cubicBezTo>
                  <a:cubicBezTo>
                    <a:pt x="963" y="470"/>
                    <a:pt x="1008" y="453"/>
                    <a:pt x="1055" y="451"/>
                  </a:cubicBezTo>
                  <a:cubicBezTo>
                    <a:pt x="1072" y="451"/>
                    <a:pt x="1089" y="451"/>
                    <a:pt x="1105" y="452"/>
                  </a:cubicBezTo>
                  <a:cubicBezTo>
                    <a:pt x="1119" y="453"/>
                    <a:pt x="1133" y="453"/>
                    <a:pt x="1148" y="453"/>
                  </a:cubicBezTo>
                  <a:cubicBezTo>
                    <a:pt x="1203" y="452"/>
                    <a:pt x="1260" y="435"/>
                    <a:pt x="1319" y="402"/>
                  </a:cubicBezTo>
                  <a:cubicBezTo>
                    <a:pt x="1367" y="376"/>
                    <a:pt x="1418" y="337"/>
                    <a:pt x="1468" y="289"/>
                  </a:cubicBezTo>
                  <a:cubicBezTo>
                    <a:pt x="1486" y="272"/>
                    <a:pt x="1504" y="254"/>
                    <a:pt x="1521" y="237"/>
                  </a:cubicBezTo>
                  <a:cubicBezTo>
                    <a:pt x="1590" y="168"/>
                    <a:pt x="1661" y="97"/>
                    <a:pt x="1748" y="54"/>
                  </a:cubicBezTo>
                  <a:cubicBezTo>
                    <a:pt x="1805" y="26"/>
                    <a:pt x="1870" y="8"/>
                    <a:pt x="1938" y="4"/>
                  </a:cubicBezTo>
                  <a:cubicBezTo>
                    <a:pt x="1997" y="0"/>
                    <a:pt x="2057" y="6"/>
                    <a:pt x="2106" y="20"/>
                  </a:cubicBezTo>
                  <a:cubicBezTo>
                    <a:pt x="2132" y="28"/>
                    <a:pt x="2155" y="38"/>
                    <a:pt x="2180" y="48"/>
                  </a:cubicBezTo>
                  <a:cubicBezTo>
                    <a:pt x="2213" y="62"/>
                    <a:pt x="2247" y="76"/>
                    <a:pt x="2292" y="87"/>
                  </a:cubicBezTo>
                  <a:cubicBezTo>
                    <a:pt x="2338" y="99"/>
                    <a:pt x="2394" y="103"/>
                    <a:pt x="2470" y="100"/>
                  </a:cubicBezTo>
                  <a:cubicBezTo>
                    <a:pt x="2481" y="99"/>
                    <a:pt x="2493" y="99"/>
                    <a:pt x="2504" y="98"/>
                  </a:cubicBezTo>
                  <a:cubicBezTo>
                    <a:pt x="2509" y="98"/>
                    <a:pt x="2514" y="98"/>
                    <a:pt x="2520" y="97"/>
                  </a:cubicBezTo>
                  <a:cubicBezTo>
                    <a:pt x="2563" y="95"/>
                    <a:pt x="2602" y="94"/>
                    <a:pt x="2641" y="97"/>
                  </a:cubicBezTo>
                  <a:cubicBezTo>
                    <a:pt x="2705" y="103"/>
                    <a:pt x="2765" y="120"/>
                    <a:pt x="2820" y="150"/>
                  </a:cubicBezTo>
                  <a:cubicBezTo>
                    <a:pt x="2877" y="180"/>
                    <a:pt x="2926" y="222"/>
                    <a:pt x="2965" y="273"/>
                  </a:cubicBezTo>
                  <a:cubicBezTo>
                    <a:pt x="3042" y="373"/>
                    <a:pt x="3077" y="502"/>
                    <a:pt x="3111" y="626"/>
                  </a:cubicBezTo>
                  <a:cubicBezTo>
                    <a:pt x="3119" y="656"/>
                    <a:pt x="3128" y="687"/>
                    <a:pt x="3137" y="718"/>
                  </a:cubicBezTo>
                  <a:cubicBezTo>
                    <a:pt x="3148" y="756"/>
                    <a:pt x="3161" y="794"/>
                    <a:pt x="3173" y="829"/>
                  </a:cubicBezTo>
                  <a:cubicBezTo>
                    <a:pt x="3214" y="943"/>
                    <a:pt x="3268" y="1056"/>
                    <a:pt x="3321" y="1165"/>
                  </a:cubicBezTo>
                  <a:cubicBezTo>
                    <a:pt x="3341" y="1207"/>
                    <a:pt x="3361" y="1250"/>
                    <a:pt x="3381" y="1293"/>
                  </a:cubicBezTo>
                  <a:cubicBezTo>
                    <a:pt x="3429" y="1396"/>
                    <a:pt x="3479" y="1521"/>
                    <a:pt x="3494" y="1662"/>
                  </a:cubicBezTo>
                  <a:cubicBezTo>
                    <a:pt x="3500" y="1727"/>
                    <a:pt x="3498" y="1795"/>
                    <a:pt x="3487" y="1863"/>
                  </a:cubicBezTo>
                  <a:cubicBezTo>
                    <a:pt x="3476" y="1929"/>
                    <a:pt x="3457" y="1995"/>
                    <a:pt x="3430" y="2061"/>
                  </a:cubicBezTo>
                  <a:cubicBezTo>
                    <a:pt x="3377" y="2188"/>
                    <a:pt x="3295" y="2311"/>
                    <a:pt x="3192" y="2416"/>
                  </a:cubicBezTo>
                  <a:cubicBezTo>
                    <a:pt x="3081" y="2529"/>
                    <a:pt x="2949" y="2624"/>
                    <a:pt x="2820" y="2715"/>
                  </a:cubicBezTo>
                  <a:cubicBezTo>
                    <a:pt x="2791" y="2736"/>
                    <a:pt x="2761" y="2758"/>
                    <a:pt x="2732" y="2779"/>
                  </a:cubicBezTo>
                  <a:cubicBezTo>
                    <a:pt x="2687" y="2812"/>
                    <a:pt x="2643" y="2846"/>
                    <a:pt x="2599" y="2879"/>
                  </a:cubicBezTo>
                  <a:cubicBezTo>
                    <a:pt x="2491" y="2962"/>
                    <a:pt x="2379" y="3048"/>
                    <a:pt x="2262" y="3113"/>
                  </a:cubicBezTo>
                  <a:cubicBezTo>
                    <a:pt x="2241" y="3125"/>
                    <a:pt x="2218" y="3137"/>
                    <a:pt x="2193" y="3149"/>
                  </a:cubicBezTo>
                  <a:cubicBezTo>
                    <a:pt x="2091" y="3199"/>
                    <a:pt x="1996" y="3225"/>
                    <a:pt x="1904" y="3228"/>
                  </a:cubicBezTo>
                  <a:cubicBezTo>
                    <a:pt x="1862" y="3230"/>
                    <a:pt x="1819" y="3231"/>
                    <a:pt x="1777" y="3231"/>
                  </a:cubicBezTo>
                  <a:cubicBezTo>
                    <a:pt x="1658" y="3231"/>
                    <a:pt x="1536" y="3224"/>
                    <a:pt x="1401" y="3210"/>
                  </a:cubicBezTo>
                  <a:moveTo>
                    <a:pt x="2520" y="98"/>
                  </a:moveTo>
                  <a:cubicBezTo>
                    <a:pt x="2514" y="98"/>
                    <a:pt x="2509" y="99"/>
                    <a:pt x="2504" y="99"/>
                  </a:cubicBezTo>
                  <a:cubicBezTo>
                    <a:pt x="2493" y="99"/>
                    <a:pt x="2481" y="100"/>
                    <a:pt x="2470" y="100"/>
                  </a:cubicBezTo>
                  <a:cubicBezTo>
                    <a:pt x="2394" y="103"/>
                    <a:pt x="2338" y="100"/>
                    <a:pt x="2291" y="88"/>
                  </a:cubicBezTo>
                  <a:cubicBezTo>
                    <a:pt x="2246" y="77"/>
                    <a:pt x="2212" y="63"/>
                    <a:pt x="2180" y="49"/>
                  </a:cubicBezTo>
                  <a:cubicBezTo>
                    <a:pt x="2155" y="39"/>
                    <a:pt x="2132" y="29"/>
                    <a:pt x="2106" y="21"/>
                  </a:cubicBezTo>
                  <a:cubicBezTo>
                    <a:pt x="2057" y="6"/>
                    <a:pt x="1997" y="0"/>
                    <a:pt x="1938" y="5"/>
                  </a:cubicBezTo>
                  <a:cubicBezTo>
                    <a:pt x="1870" y="9"/>
                    <a:pt x="1805" y="26"/>
                    <a:pt x="1749" y="55"/>
                  </a:cubicBezTo>
                  <a:cubicBezTo>
                    <a:pt x="1662" y="98"/>
                    <a:pt x="1590" y="169"/>
                    <a:pt x="1522" y="238"/>
                  </a:cubicBezTo>
                  <a:cubicBezTo>
                    <a:pt x="1504" y="255"/>
                    <a:pt x="1487" y="273"/>
                    <a:pt x="1469" y="290"/>
                  </a:cubicBezTo>
                  <a:cubicBezTo>
                    <a:pt x="1418" y="338"/>
                    <a:pt x="1368" y="376"/>
                    <a:pt x="1320" y="403"/>
                  </a:cubicBezTo>
                  <a:cubicBezTo>
                    <a:pt x="1261" y="436"/>
                    <a:pt x="1203" y="453"/>
                    <a:pt x="1148" y="454"/>
                  </a:cubicBezTo>
                  <a:cubicBezTo>
                    <a:pt x="1133" y="454"/>
                    <a:pt x="1119" y="454"/>
                    <a:pt x="1105" y="453"/>
                  </a:cubicBezTo>
                  <a:cubicBezTo>
                    <a:pt x="1089" y="452"/>
                    <a:pt x="1072" y="451"/>
                    <a:pt x="1055" y="452"/>
                  </a:cubicBezTo>
                  <a:cubicBezTo>
                    <a:pt x="1008" y="454"/>
                    <a:pt x="963" y="471"/>
                    <a:pt x="923" y="486"/>
                  </a:cubicBezTo>
                  <a:cubicBezTo>
                    <a:pt x="918" y="488"/>
                    <a:pt x="912" y="490"/>
                    <a:pt x="907" y="492"/>
                  </a:cubicBezTo>
                  <a:cubicBezTo>
                    <a:pt x="863" y="508"/>
                    <a:pt x="822" y="519"/>
                    <a:pt x="782" y="530"/>
                  </a:cubicBezTo>
                  <a:cubicBezTo>
                    <a:pt x="737" y="542"/>
                    <a:pt x="695" y="553"/>
                    <a:pt x="654" y="570"/>
                  </a:cubicBezTo>
                  <a:cubicBezTo>
                    <a:pt x="608" y="590"/>
                    <a:pt x="571" y="615"/>
                    <a:pt x="536" y="648"/>
                  </a:cubicBezTo>
                  <a:cubicBezTo>
                    <a:pt x="522" y="662"/>
                    <a:pt x="509" y="678"/>
                    <a:pt x="497" y="693"/>
                  </a:cubicBezTo>
                  <a:cubicBezTo>
                    <a:pt x="496" y="696"/>
                    <a:pt x="494" y="698"/>
                    <a:pt x="492" y="700"/>
                  </a:cubicBezTo>
                  <a:cubicBezTo>
                    <a:pt x="438" y="769"/>
                    <a:pt x="400" y="878"/>
                    <a:pt x="385" y="1007"/>
                  </a:cubicBezTo>
                  <a:cubicBezTo>
                    <a:pt x="382" y="1035"/>
                    <a:pt x="379" y="1063"/>
                    <a:pt x="377" y="1091"/>
                  </a:cubicBezTo>
                  <a:cubicBezTo>
                    <a:pt x="367" y="1199"/>
                    <a:pt x="359" y="1302"/>
                    <a:pt x="307" y="1385"/>
                  </a:cubicBezTo>
                  <a:cubicBezTo>
                    <a:pt x="291" y="1412"/>
                    <a:pt x="265" y="1432"/>
                    <a:pt x="238" y="1454"/>
                  </a:cubicBezTo>
                  <a:cubicBezTo>
                    <a:pt x="217" y="1470"/>
                    <a:pt x="196" y="1487"/>
                    <a:pt x="180" y="1507"/>
                  </a:cubicBezTo>
                  <a:cubicBezTo>
                    <a:pt x="128" y="1567"/>
                    <a:pt x="88" y="1628"/>
                    <a:pt x="62" y="1689"/>
                  </a:cubicBezTo>
                  <a:cubicBezTo>
                    <a:pt x="17" y="1792"/>
                    <a:pt x="0" y="1905"/>
                    <a:pt x="9" y="2047"/>
                  </a:cubicBezTo>
                  <a:cubicBezTo>
                    <a:pt x="16" y="2171"/>
                    <a:pt x="42" y="2287"/>
                    <a:pt x="85" y="2390"/>
                  </a:cubicBezTo>
                  <a:cubicBezTo>
                    <a:pt x="105" y="2437"/>
                    <a:pt x="130" y="2485"/>
                    <a:pt x="159" y="2533"/>
                  </a:cubicBezTo>
                  <a:cubicBezTo>
                    <a:pt x="222" y="2636"/>
                    <a:pt x="296" y="2729"/>
                    <a:pt x="381" y="2811"/>
                  </a:cubicBezTo>
                  <a:cubicBezTo>
                    <a:pt x="469" y="2895"/>
                    <a:pt x="566" y="2966"/>
                    <a:pt x="671" y="3020"/>
                  </a:cubicBezTo>
                  <a:cubicBezTo>
                    <a:pt x="757" y="3064"/>
                    <a:pt x="843" y="3093"/>
                    <a:pt x="909" y="3113"/>
                  </a:cubicBezTo>
                  <a:cubicBezTo>
                    <a:pt x="1102" y="3173"/>
                    <a:pt x="1266" y="3195"/>
                    <a:pt x="1401" y="3209"/>
                  </a:cubicBezTo>
                  <a:cubicBezTo>
                    <a:pt x="1585" y="3229"/>
                    <a:pt x="1745" y="3234"/>
                    <a:pt x="1904" y="3228"/>
                  </a:cubicBezTo>
                  <a:cubicBezTo>
                    <a:pt x="1996" y="3224"/>
                    <a:pt x="2091" y="3198"/>
                    <a:pt x="2193" y="3148"/>
                  </a:cubicBezTo>
                  <a:cubicBezTo>
                    <a:pt x="2218" y="3136"/>
                    <a:pt x="2240" y="3125"/>
                    <a:pt x="2262" y="3113"/>
                  </a:cubicBezTo>
                  <a:cubicBezTo>
                    <a:pt x="2379" y="3047"/>
                    <a:pt x="2491" y="2961"/>
                    <a:pt x="2599" y="2878"/>
                  </a:cubicBezTo>
                  <a:cubicBezTo>
                    <a:pt x="2642" y="2845"/>
                    <a:pt x="2687" y="2811"/>
                    <a:pt x="2731" y="2778"/>
                  </a:cubicBezTo>
                  <a:cubicBezTo>
                    <a:pt x="2761" y="2757"/>
                    <a:pt x="2791" y="2736"/>
                    <a:pt x="2820" y="2715"/>
                  </a:cubicBezTo>
                  <a:cubicBezTo>
                    <a:pt x="2948" y="2623"/>
                    <a:pt x="3081" y="2528"/>
                    <a:pt x="3192" y="2415"/>
                  </a:cubicBezTo>
                  <a:cubicBezTo>
                    <a:pt x="3295" y="2310"/>
                    <a:pt x="3377" y="2187"/>
                    <a:pt x="3429" y="2060"/>
                  </a:cubicBezTo>
                  <a:cubicBezTo>
                    <a:pt x="3456" y="1995"/>
                    <a:pt x="3475" y="1929"/>
                    <a:pt x="3486" y="1863"/>
                  </a:cubicBezTo>
                  <a:cubicBezTo>
                    <a:pt x="3497" y="1795"/>
                    <a:pt x="3499" y="1727"/>
                    <a:pt x="3493" y="1662"/>
                  </a:cubicBezTo>
                  <a:cubicBezTo>
                    <a:pt x="3479" y="1521"/>
                    <a:pt x="3428" y="1396"/>
                    <a:pt x="3380" y="1293"/>
                  </a:cubicBezTo>
                  <a:cubicBezTo>
                    <a:pt x="3361" y="1251"/>
                    <a:pt x="3340" y="1208"/>
                    <a:pt x="3320" y="1166"/>
                  </a:cubicBezTo>
                  <a:cubicBezTo>
                    <a:pt x="3268" y="1057"/>
                    <a:pt x="3214" y="944"/>
                    <a:pt x="3173" y="830"/>
                  </a:cubicBezTo>
                  <a:cubicBezTo>
                    <a:pt x="3160" y="794"/>
                    <a:pt x="3147" y="757"/>
                    <a:pt x="3136" y="718"/>
                  </a:cubicBezTo>
                  <a:cubicBezTo>
                    <a:pt x="3127" y="687"/>
                    <a:pt x="3118" y="656"/>
                    <a:pt x="3110" y="626"/>
                  </a:cubicBezTo>
                  <a:cubicBezTo>
                    <a:pt x="3076" y="502"/>
                    <a:pt x="3041" y="374"/>
                    <a:pt x="2965" y="273"/>
                  </a:cubicBezTo>
                  <a:cubicBezTo>
                    <a:pt x="2926" y="222"/>
                    <a:pt x="2877" y="181"/>
                    <a:pt x="2820" y="150"/>
                  </a:cubicBezTo>
                  <a:cubicBezTo>
                    <a:pt x="2765" y="121"/>
                    <a:pt x="2704" y="103"/>
                    <a:pt x="2641" y="98"/>
                  </a:cubicBezTo>
                  <a:cubicBezTo>
                    <a:pt x="2624" y="96"/>
                    <a:pt x="2608" y="96"/>
                    <a:pt x="2591" y="96"/>
                  </a:cubicBezTo>
                  <a:cubicBezTo>
                    <a:pt x="2568" y="96"/>
                    <a:pt x="2545" y="97"/>
                    <a:pt x="2520" y="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6" name="Freeform 33">
              <a:extLst>
                <a:ext uri="{FF2B5EF4-FFF2-40B4-BE49-F238E27FC236}">
                  <a16:creationId xmlns:a16="http://schemas.microsoft.com/office/drawing/2014/main" id="{CD545BDC-ED66-49AC-B9A8-A63F4538B2C8}"/>
                </a:ext>
              </a:extLst>
            </p:cNvPr>
            <p:cNvSpPr>
              <a:spLocks noEditPoints="1"/>
            </p:cNvSpPr>
            <p:nvPr/>
          </p:nvSpPr>
          <p:spPr bwMode="auto">
            <a:xfrm>
              <a:off x="4408" y="1067"/>
              <a:ext cx="2658" cy="2517"/>
            </a:xfrm>
            <a:custGeom>
              <a:avLst/>
              <a:gdLst>
                <a:gd name="T0" fmla="*/ 939 w 3591"/>
                <a:gd name="T1" fmla="*/ 3224 h 3401"/>
                <a:gd name="T2" fmla="*/ 391 w 3591"/>
                <a:gd name="T3" fmla="*/ 2915 h 3401"/>
                <a:gd name="T4" fmla="*/ 81 w 3591"/>
                <a:gd name="T5" fmla="*/ 2479 h 3401"/>
                <a:gd name="T6" fmla="*/ 62 w 3591"/>
                <a:gd name="T7" fmla="*/ 1748 h 3401"/>
                <a:gd name="T8" fmla="*/ 250 w 3591"/>
                <a:gd name="T9" fmla="*/ 1503 h 3401"/>
                <a:gd name="T10" fmla="*/ 392 w 3591"/>
                <a:gd name="T11" fmla="*/ 1128 h 3401"/>
                <a:gd name="T12" fmla="*/ 493 w 3591"/>
                <a:gd name="T13" fmla="*/ 739 h 3401"/>
                <a:gd name="T14" fmla="*/ 534 w 3591"/>
                <a:gd name="T15" fmla="*/ 685 h 3401"/>
                <a:gd name="T16" fmla="*/ 891 w 3591"/>
                <a:gd name="T17" fmla="*/ 504 h 3401"/>
                <a:gd name="T18" fmla="*/ 1045 w 3591"/>
                <a:gd name="T19" fmla="*/ 460 h 3401"/>
                <a:gd name="T20" fmla="*/ 1142 w 3591"/>
                <a:gd name="T21" fmla="*/ 465 h 3401"/>
                <a:gd name="T22" fmla="*/ 1477 w 3591"/>
                <a:gd name="T23" fmla="*/ 293 h 3401"/>
                <a:gd name="T24" fmla="*/ 1766 w 3591"/>
                <a:gd name="T25" fmla="*/ 43 h 3401"/>
                <a:gd name="T26" fmla="*/ 1967 w 3591"/>
                <a:gd name="T27" fmla="*/ 0 h 3401"/>
                <a:gd name="T28" fmla="*/ 2204 w 3591"/>
                <a:gd name="T29" fmla="*/ 68 h 3401"/>
                <a:gd name="T30" fmla="*/ 2507 w 3591"/>
                <a:gd name="T31" fmla="*/ 140 h 3401"/>
                <a:gd name="T32" fmla="*/ 2565 w 3591"/>
                <a:gd name="T33" fmla="*/ 136 h 3401"/>
                <a:gd name="T34" fmla="*/ 2873 w 3591"/>
                <a:gd name="T35" fmla="*/ 180 h 3401"/>
                <a:gd name="T36" fmla="*/ 3185 w 3591"/>
                <a:gd name="T37" fmla="*/ 678 h 3401"/>
                <a:gd name="T38" fmla="*/ 3244 w 3591"/>
                <a:gd name="T39" fmla="*/ 879 h 3401"/>
                <a:gd name="T40" fmla="*/ 3457 w 3591"/>
                <a:gd name="T41" fmla="*/ 1359 h 3401"/>
                <a:gd name="T42" fmla="*/ 3581 w 3591"/>
                <a:gd name="T43" fmla="*/ 1950 h 3401"/>
                <a:gd name="T44" fmla="*/ 3283 w 3591"/>
                <a:gd name="T45" fmla="*/ 2530 h 3401"/>
                <a:gd name="T46" fmla="*/ 2802 w 3591"/>
                <a:gd name="T47" fmla="*/ 2909 h 3401"/>
                <a:gd name="T48" fmla="*/ 2313 w 3591"/>
                <a:gd name="T49" fmla="*/ 3270 h 3401"/>
                <a:gd name="T50" fmla="*/ 1937 w 3591"/>
                <a:gd name="T51" fmla="*/ 3397 h 3401"/>
                <a:gd name="T52" fmla="*/ 1430 w 3591"/>
                <a:gd name="T53" fmla="*/ 3350 h 3401"/>
                <a:gd name="T54" fmla="*/ 2553 w 3591"/>
                <a:gd name="T55" fmla="*/ 138 h 3401"/>
                <a:gd name="T56" fmla="*/ 2321 w 3591"/>
                <a:gd name="T57" fmla="*/ 124 h 3401"/>
                <a:gd name="T58" fmla="*/ 2137 w 3591"/>
                <a:gd name="T59" fmla="*/ 33 h 3401"/>
                <a:gd name="T60" fmla="*/ 1965 w 3591"/>
                <a:gd name="T61" fmla="*/ 0 h 3401"/>
                <a:gd name="T62" fmla="*/ 1528 w 3591"/>
                <a:gd name="T63" fmla="*/ 241 h 3401"/>
                <a:gd name="T64" fmla="*/ 1148 w 3591"/>
                <a:gd name="T65" fmla="*/ 466 h 3401"/>
                <a:gd name="T66" fmla="*/ 1099 w 3591"/>
                <a:gd name="T67" fmla="*/ 463 h 3401"/>
                <a:gd name="T68" fmla="*/ 901 w 3591"/>
                <a:gd name="T69" fmla="*/ 500 h 3401"/>
                <a:gd name="T70" fmla="*/ 780 w 3591"/>
                <a:gd name="T71" fmla="*/ 545 h 3401"/>
                <a:gd name="T72" fmla="*/ 501 w 3591"/>
                <a:gd name="T73" fmla="*/ 729 h 3401"/>
                <a:gd name="T74" fmla="*/ 399 w 3591"/>
                <a:gd name="T75" fmla="*/ 1053 h 3401"/>
                <a:gd name="T76" fmla="*/ 325 w 3591"/>
                <a:gd name="T77" fmla="*/ 1435 h 3401"/>
                <a:gd name="T78" fmla="*/ 187 w 3591"/>
                <a:gd name="T79" fmla="*/ 1558 h 3401"/>
                <a:gd name="T80" fmla="*/ 7 w 3591"/>
                <a:gd name="T81" fmla="*/ 2121 h 3401"/>
                <a:gd name="T82" fmla="*/ 158 w 3591"/>
                <a:gd name="T83" fmla="*/ 2628 h 3401"/>
                <a:gd name="T84" fmla="*/ 696 w 3591"/>
                <a:gd name="T85" fmla="*/ 3127 h 3401"/>
                <a:gd name="T86" fmla="*/ 1430 w 3591"/>
                <a:gd name="T87" fmla="*/ 3350 h 3401"/>
                <a:gd name="T88" fmla="*/ 2241 w 3591"/>
                <a:gd name="T89" fmla="*/ 3309 h 3401"/>
                <a:gd name="T90" fmla="*/ 2643 w 3591"/>
                <a:gd name="T91" fmla="*/ 3031 h 3401"/>
                <a:gd name="T92" fmla="*/ 2910 w 3591"/>
                <a:gd name="T93" fmla="*/ 2831 h 3401"/>
                <a:gd name="T94" fmla="*/ 3525 w 3591"/>
                <a:gd name="T95" fmla="*/ 2157 h 3401"/>
                <a:gd name="T96" fmla="*/ 3581 w 3591"/>
                <a:gd name="T97" fmla="*/ 1738 h 3401"/>
                <a:gd name="T98" fmla="*/ 3414 w 3591"/>
                <a:gd name="T99" fmla="*/ 1271 h 3401"/>
                <a:gd name="T100" fmla="*/ 3207 w 3591"/>
                <a:gd name="T101" fmla="*/ 763 h 3401"/>
                <a:gd name="T102" fmla="*/ 3028 w 3591"/>
                <a:gd name="T103" fmla="*/ 304 h 3401"/>
                <a:gd name="T104" fmla="*/ 2685 w 3591"/>
                <a:gd name="T105" fmla="*/ 133 h 3401"/>
                <a:gd name="T106" fmla="*/ 2565 w 3591"/>
                <a:gd name="T107" fmla="*/ 137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91" h="3401">
                  <a:moveTo>
                    <a:pt x="1430" y="3350"/>
                  </a:moveTo>
                  <a:cubicBezTo>
                    <a:pt x="1257" y="3318"/>
                    <a:pt x="1106" y="3279"/>
                    <a:pt x="939" y="3224"/>
                  </a:cubicBezTo>
                  <a:cubicBezTo>
                    <a:pt x="862" y="3198"/>
                    <a:pt x="779" y="3169"/>
                    <a:pt x="696" y="3127"/>
                  </a:cubicBezTo>
                  <a:cubicBezTo>
                    <a:pt x="586" y="3072"/>
                    <a:pt x="483" y="3001"/>
                    <a:pt x="391" y="2915"/>
                  </a:cubicBezTo>
                  <a:cubicBezTo>
                    <a:pt x="300" y="2830"/>
                    <a:pt x="221" y="2734"/>
                    <a:pt x="157" y="2629"/>
                  </a:cubicBezTo>
                  <a:cubicBezTo>
                    <a:pt x="127" y="2579"/>
                    <a:pt x="101" y="2529"/>
                    <a:pt x="81" y="2479"/>
                  </a:cubicBezTo>
                  <a:cubicBezTo>
                    <a:pt x="38" y="2372"/>
                    <a:pt x="14" y="2255"/>
                    <a:pt x="7" y="2121"/>
                  </a:cubicBezTo>
                  <a:cubicBezTo>
                    <a:pt x="0" y="1971"/>
                    <a:pt x="17" y="1853"/>
                    <a:pt x="62" y="1748"/>
                  </a:cubicBezTo>
                  <a:cubicBezTo>
                    <a:pt x="90" y="1683"/>
                    <a:pt x="132" y="1619"/>
                    <a:pt x="186" y="1558"/>
                  </a:cubicBezTo>
                  <a:cubicBezTo>
                    <a:pt x="205" y="1537"/>
                    <a:pt x="228" y="1520"/>
                    <a:pt x="250" y="1503"/>
                  </a:cubicBezTo>
                  <a:cubicBezTo>
                    <a:pt x="280" y="1482"/>
                    <a:pt x="307" y="1461"/>
                    <a:pt x="324" y="1435"/>
                  </a:cubicBezTo>
                  <a:cubicBezTo>
                    <a:pt x="378" y="1351"/>
                    <a:pt x="385" y="1243"/>
                    <a:pt x="392" y="1128"/>
                  </a:cubicBezTo>
                  <a:cubicBezTo>
                    <a:pt x="394" y="1104"/>
                    <a:pt x="396" y="1078"/>
                    <a:pt x="398" y="1053"/>
                  </a:cubicBezTo>
                  <a:cubicBezTo>
                    <a:pt x="409" y="920"/>
                    <a:pt x="443" y="809"/>
                    <a:pt x="493" y="739"/>
                  </a:cubicBezTo>
                  <a:cubicBezTo>
                    <a:pt x="495" y="735"/>
                    <a:pt x="498" y="732"/>
                    <a:pt x="500" y="728"/>
                  </a:cubicBezTo>
                  <a:cubicBezTo>
                    <a:pt x="511" y="713"/>
                    <a:pt x="522" y="698"/>
                    <a:pt x="534" y="685"/>
                  </a:cubicBezTo>
                  <a:cubicBezTo>
                    <a:pt x="607" y="603"/>
                    <a:pt x="687" y="576"/>
                    <a:pt x="780" y="545"/>
                  </a:cubicBezTo>
                  <a:cubicBezTo>
                    <a:pt x="815" y="533"/>
                    <a:pt x="852" y="520"/>
                    <a:pt x="891" y="504"/>
                  </a:cubicBezTo>
                  <a:cubicBezTo>
                    <a:pt x="894" y="502"/>
                    <a:pt x="897" y="501"/>
                    <a:pt x="900" y="500"/>
                  </a:cubicBezTo>
                  <a:cubicBezTo>
                    <a:pt x="944" y="481"/>
                    <a:pt x="993" y="460"/>
                    <a:pt x="1045" y="460"/>
                  </a:cubicBezTo>
                  <a:cubicBezTo>
                    <a:pt x="1063" y="459"/>
                    <a:pt x="1082" y="461"/>
                    <a:pt x="1099" y="463"/>
                  </a:cubicBezTo>
                  <a:cubicBezTo>
                    <a:pt x="1113" y="464"/>
                    <a:pt x="1128" y="465"/>
                    <a:pt x="1142" y="465"/>
                  </a:cubicBezTo>
                  <a:cubicBezTo>
                    <a:pt x="1144" y="465"/>
                    <a:pt x="1146" y="465"/>
                    <a:pt x="1148" y="465"/>
                  </a:cubicBezTo>
                  <a:cubicBezTo>
                    <a:pt x="1252" y="465"/>
                    <a:pt x="1362" y="407"/>
                    <a:pt x="1477" y="293"/>
                  </a:cubicBezTo>
                  <a:cubicBezTo>
                    <a:pt x="1494" y="276"/>
                    <a:pt x="1511" y="258"/>
                    <a:pt x="1528" y="240"/>
                  </a:cubicBezTo>
                  <a:cubicBezTo>
                    <a:pt x="1599" y="166"/>
                    <a:pt x="1673" y="88"/>
                    <a:pt x="1766" y="43"/>
                  </a:cubicBezTo>
                  <a:cubicBezTo>
                    <a:pt x="1826" y="15"/>
                    <a:pt x="1894" y="0"/>
                    <a:pt x="1965" y="0"/>
                  </a:cubicBezTo>
                  <a:cubicBezTo>
                    <a:pt x="1966" y="0"/>
                    <a:pt x="1966" y="0"/>
                    <a:pt x="1967" y="0"/>
                  </a:cubicBezTo>
                  <a:cubicBezTo>
                    <a:pt x="2029" y="0"/>
                    <a:pt x="2090" y="11"/>
                    <a:pt x="2138" y="32"/>
                  </a:cubicBezTo>
                  <a:cubicBezTo>
                    <a:pt x="2162" y="43"/>
                    <a:pt x="2182" y="55"/>
                    <a:pt x="2204" y="68"/>
                  </a:cubicBezTo>
                  <a:cubicBezTo>
                    <a:pt x="2238" y="87"/>
                    <a:pt x="2273" y="108"/>
                    <a:pt x="2322" y="123"/>
                  </a:cubicBezTo>
                  <a:cubicBezTo>
                    <a:pt x="2370" y="138"/>
                    <a:pt x="2430" y="144"/>
                    <a:pt x="2507" y="140"/>
                  </a:cubicBezTo>
                  <a:cubicBezTo>
                    <a:pt x="2522" y="139"/>
                    <a:pt x="2538" y="138"/>
                    <a:pt x="2553" y="137"/>
                  </a:cubicBezTo>
                  <a:cubicBezTo>
                    <a:pt x="2565" y="136"/>
                    <a:pt x="2565" y="136"/>
                    <a:pt x="2565" y="136"/>
                  </a:cubicBezTo>
                  <a:cubicBezTo>
                    <a:pt x="2607" y="133"/>
                    <a:pt x="2646" y="131"/>
                    <a:pt x="2685" y="133"/>
                  </a:cubicBezTo>
                  <a:cubicBezTo>
                    <a:pt x="2752" y="136"/>
                    <a:pt x="2815" y="152"/>
                    <a:pt x="2873" y="180"/>
                  </a:cubicBezTo>
                  <a:cubicBezTo>
                    <a:pt x="2934" y="210"/>
                    <a:pt x="2987" y="251"/>
                    <a:pt x="3029" y="304"/>
                  </a:cubicBezTo>
                  <a:cubicBezTo>
                    <a:pt x="3113" y="409"/>
                    <a:pt x="3149" y="546"/>
                    <a:pt x="3185" y="678"/>
                  </a:cubicBezTo>
                  <a:cubicBezTo>
                    <a:pt x="3192" y="706"/>
                    <a:pt x="3200" y="735"/>
                    <a:pt x="3208" y="762"/>
                  </a:cubicBezTo>
                  <a:cubicBezTo>
                    <a:pt x="3220" y="804"/>
                    <a:pt x="3231" y="842"/>
                    <a:pt x="3244" y="879"/>
                  </a:cubicBezTo>
                  <a:cubicBezTo>
                    <a:pt x="3290" y="1012"/>
                    <a:pt x="3353" y="1144"/>
                    <a:pt x="3414" y="1271"/>
                  </a:cubicBezTo>
                  <a:cubicBezTo>
                    <a:pt x="3428" y="1300"/>
                    <a:pt x="3443" y="1330"/>
                    <a:pt x="3457" y="1359"/>
                  </a:cubicBezTo>
                  <a:cubicBezTo>
                    <a:pt x="3511" y="1473"/>
                    <a:pt x="3563" y="1598"/>
                    <a:pt x="3582" y="1738"/>
                  </a:cubicBezTo>
                  <a:cubicBezTo>
                    <a:pt x="3591" y="1807"/>
                    <a:pt x="3591" y="1878"/>
                    <a:pt x="3581" y="1950"/>
                  </a:cubicBezTo>
                  <a:cubicBezTo>
                    <a:pt x="3571" y="2019"/>
                    <a:pt x="3553" y="2089"/>
                    <a:pt x="3526" y="2158"/>
                  </a:cubicBezTo>
                  <a:cubicBezTo>
                    <a:pt x="3474" y="2292"/>
                    <a:pt x="3390" y="2421"/>
                    <a:pt x="3283" y="2530"/>
                  </a:cubicBezTo>
                  <a:cubicBezTo>
                    <a:pt x="3172" y="2644"/>
                    <a:pt x="3039" y="2739"/>
                    <a:pt x="2910" y="2831"/>
                  </a:cubicBezTo>
                  <a:cubicBezTo>
                    <a:pt x="2875" y="2857"/>
                    <a:pt x="2838" y="2883"/>
                    <a:pt x="2802" y="2909"/>
                  </a:cubicBezTo>
                  <a:cubicBezTo>
                    <a:pt x="2749" y="2949"/>
                    <a:pt x="2695" y="2991"/>
                    <a:pt x="2644" y="3031"/>
                  </a:cubicBezTo>
                  <a:cubicBezTo>
                    <a:pt x="2537" y="3115"/>
                    <a:pt x="2427" y="3202"/>
                    <a:pt x="2313" y="3270"/>
                  </a:cubicBezTo>
                  <a:cubicBezTo>
                    <a:pt x="2290" y="3283"/>
                    <a:pt x="2266" y="3296"/>
                    <a:pt x="2241" y="3309"/>
                  </a:cubicBezTo>
                  <a:cubicBezTo>
                    <a:pt x="2132" y="3365"/>
                    <a:pt x="2033" y="3394"/>
                    <a:pt x="1937" y="3397"/>
                  </a:cubicBezTo>
                  <a:cubicBezTo>
                    <a:pt x="1920" y="3397"/>
                    <a:pt x="1903" y="3397"/>
                    <a:pt x="1886" y="3397"/>
                  </a:cubicBezTo>
                  <a:cubicBezTo>
                    <a:pt x="1707" y="3397"/>
                    <a:pt x="1549" y="3373"/>
                    <a:pt x="1430" y="3350"/>
                  </a:cubicBezTo>
                  <a:moveTo>
                    <a:pt x="2565" y="137"/>
                  </a:moveTo>
                  <a:cubicBezTo>
                    <a:pt x="2553" y="138"/>
                    <a:pt x="2553" y="138"/>
                    <a:pt x="2553" y="138"/>
                  </a:cubicBezTo>
                  <a:cubicBezTo>
                    <a:pt x="2538" y="139"/>
                    <a:pt x="2522" y="140"/>
                    <a:pt x="2507" y="141"/>
                  </a:cubicBezTo>
                  <a:cubicBezTo>
                    <a:pt x="2430" y="144"/>
                    <a:pt x="2370" y="139"/>
                    <a:pt x="2321" y="124"/>
                  </a:cubicBezTo>
                  <a:cubicBezTo>
                    <a:pt x="2273" y="109"/>
                    <a:pt x="2238" y="88"/>
                    <a:pt x="2204" y="68"/>
                  </a:cubicBezTo>
                  <a:cubicBezTo>
                    <a:pt x="2182" y="56"/>
                    <a:pt x="2161" y="43"/>
                    <a:pt x="2137" y="33"/>
                  </a:cubicBezTo>
                  <a:cubicBezTo>
                    <a:pt x="2090" y="12"/>
                    <a:pt x="2029" y="0"/>
                    <a:pt x="1967" y="0"/>
                  </a:cubicBezTo>
                  <a:cubicBezTo>
                    <a:pt x="1966" y="0"/>
                    <a:pt x="1966" y="0"/>
                    <a:pt x="1965" y="0"/>
                  </a:cubicBezTo>
                  <a:cubicBezTo>
                    <a:pt x="1894" y="1"/>
                    <a:pt x="1826" y="16"/>
                    <a:pt x="1767" y="44"/>
                  </a:cubicBezTo>
                  <a:cubicBezTo>
                    <a:pt x="1673" y="89"/>
                    <a:pt x="1600" y="166"/>
                    <a:pt x="1528" y="241"/>
                  </a:cubicBezTo>
                  <a:cubicBezTo>
                    <a:pt x="1512" y="258"/>
                    <a:pt x="1494" y="277"/>
                    <a:pt x="1477" y="294"/>
                  </a:cubicBezTo>
                  <a:cubicBezTo>
                    <a:pt x="1363" y="408"/>
                    <a:pt x="1252" y="466"/>
                    <a:pt x="1148" y="466"/>
                  </a:cubicBezTo>
                  <a:cubicBezTo>
                    <a:pt x="1146" y="466"/>
                    <a:pt x="1144" y="466"/>
                    <a:pt x="1142" y="466"/>
                  </a:cubicBezTo>
                  <a:cubicBezTo>
                    <a:pt x="1128" y="466"/>
                    <a:pt x="1113" y="465"/>
                    <a:pt x="1099" y="463"/>
                  </a:cubicBezTo>
                  <a:cubicBezTo>
                    <a:pt x="1082" y="462"/>
                    <a:pt x="1063" y="460"/>
                    <a:pt x="1045" y="460"/>
                  </a:cubicBezTo>
                  <a:cubicBezTo>
                    <a:pt x="993" y="461"/>
                    <a:pt x="944" y="482"/>
                    <a:pt x="901" y="500"/>
                  </a:cubicBezTo>
                  <a:cubicBezTo>
                    <a:pt x="897" y="502"/>
                    <a:pt x="894" y="503"/>
                    <a:pt x="891" y="504"/>
                  </a:cubicBezTo>
                  <a:cubicBezTo>
                    <a:pt x="852" y="521"/>
                    <a:pt x="815" y="533"/>
                    <a:pt x="780" y="545"/>
                  </a:cubicBezTo>
                  <a:cubicBezTo>
                    <a:pt x="688" y="577"/>
                    <a:pt x="608" y="604"/>
                    <a:pt x="534" y="685"/>
                  </a:cubicBezTo>
                  <a:cubicBezTo>
                    <a:pt x="522" y="699"/>
                    <a:pt x="511" y="714"/>
                    <a:pt x="501" y="729"/>
                  </a:cubicBezTo>
                  <a:cubicBezTo>
                    <a:pt x="499" y="732"/>
                    <a:pt x="496" y="736"/>
                    <a:pt x="494" y="739"/>
                  </a:cubicBezTo>
                  <a:cubicBezTo>
                    <a:pt x="444" y="809"/>
                    <a:pt x="410" y="920"/>
                    <a:pt x="399" y="1053"/>
                  </a:cubicBezTo>
                  <a:cubicBezTo>
                    <a:pt x="396" y="1078"/>
                    <a:pt x="395" y="1104"/>
                    <a:pt x="393" y="1128"/>
                  </a:cubicBezTo>
                  <a:cubicBezTo>
                    <a:pt x="385" y="1243"/>
                    <a:pt x="378" y="1351"/>
                    <a:pt x="325" y="1435"/>
                  </a:cubicBezTo>
                  <a:cubicBezTo>
                    <a:pt x="308" y="1462"/>
                    <a:pt x="280" y="1482"/>
                    <a:pt x="251" y="1504"/>
                  </a:cubicBezTo>
                  <a:cubicBezTo>
                    <a:pt x="228" y="1521"/>
                    <a:pt x="205" y="1538"/>
                    <a:pt x="187" y="1558"/>
                  </a:cubicBezTo>
                  <a:cubicBezTo>
                    <a:pt x="133" y="1619"/>
                    <a:pt x="91" y="1683"/>
                    <a:pt x="63" y="1749"/>
                  </a:cubicBezTo>
                  <a:cubicBezTo>
                    <a:pt x="18" y="1853"/>
                    <a:pt x="0" y="1971"/>
                    <a:pt x="7" y="2121"/>
                  </a:cubicBezTo>
                  <a:cubicBezTo>
                    <a:pt x="14" y="2255"/>
                    <a:pt x="39" y="2372"/>
                    <a:pt x="82" y="2479"/>
                  </a:cubicBezTo>
                  <a:cubicBezTo>
                    <a:pt x="102" y="2528"/>
                    <a:pt x="127" y="2578"/>
                    <a:pt x="158" y="2628"/>
                  </a:cubicBezTo>
                  <a:cubicBezTo>
                    <a:pt x="222" y="2734"/>
                    <a:pt x="300" y="2830"/>
                    <a:pt x="391" y="2914"/>
                  </a:cubicBezTo>
                  <a:cubicBezTo>
                    <a:pt x="483" y="3000"/>
                    <a:pt x="586" y="3071"/>
                    <a:pt x="696" y="3127"/>
                  </a:cubicBezTo>
                  <a:cubicBezTo>
                    <a:pt x="780" y="3169"/>
                    <a:pt x="862" y="3197"/>
                    <a:pt x="939" y="3223"/>
                  </a:cubicBezTo>
                  <a:cubicBezTo>
                    <a:pt x="1106" y="3279"/>
                    <a:pt x="1258" y="3318"/>
                    <a:pt x="1430" y="3350"/>
                  </a:cubicBezTo>
                  <a:cubicBezTo>
                    <a:pt x="1561" y="3374"/>
                    <a:pt x="1737" y="3401"/>
                    <a:pt x="1937" y="3396"/>
                  </a:cubicBezTo>
                  <a:cubicBezTo>
                    <a:pt x="2033" y="3393"/>
                    <a:pt x="2132" y="3365"/>
                    <a:pt x="2241" y="3309"/>
                  </a:cubicBezTo>
                  <a:cubicBezTo>
                    <a:pt x="2266" y="3295"/>
                    <a:pt x="2290" y="3282"/>
                    <a:pt x="2312" y="3269"/>
                  </a:cubicBezTo>
                  <a:cubicBezTo>
                    <a:pt x="2427" y="3201"/>
                    <a:pt x="2537" y="3114"/>
                    <a:pt x="2643" y="3031"/>
                  </a:cubicBezTo>
                  <a:cubicBezTo>
                    <a:pt x="2695" y="2990"/>
                    <a:pt x="2748" y="2948"/>
                    <a:pt x="2802" y="2908"/>
                  </a:cubicBezTo>
                  <a:cubicBezTo>
                    <a:pt x="2837" y="2882"/>
                    <a:pt x="2874" y="2856"/>
                    <a:pt x="2910" y="2831"/>
                  </a:cubicBezTo>
                  <a:cubicBezTo>
                    <a:pt x="3038" y="2739"/>
                    <a:pt x="3172" y="2643"/>
                    <a:pt x="3283" y="2529"/>
                  </a:cubicBezTo>
                  <a:cubicBezTo>
                    <a:pt x="3389" y="2420"/>
                    <a:pt x="3473" y="2291"/>
                    <a:pt x="3525" y="2157"/>
                  </a:cubicBezTo>
                  <a:cubicBezTo>
                    <a:pt x="3552" y="2089"/>
                    <a:pt x="3570" y="2019"/>
                    <a:pt x="3580" y="1949"/>
                  </a:cubicBezTo>
                  <a:cubicBezTo>
                    <a:pt x="3590" y="1878"/>
                    <a:pt x="3590" y="1807"/>
                    <a:pt x="3581" y="1738"/>
                  </a:cubicBezTo>
                  <a:cubicBezTo>
                    <a:pt x="3562" y="1598"/>
                    <a:pt x="3510" y="1473"/>
                    <a:pt x="3456" y="1359"/>
                  </a:cubicBezTo>
                  <a:cubicBezTo>
                    <a:pt x="3442" y="1330"/>
                    <a:pt x="3428" y="1300"/>
                    <a:pt x="3414" y="1271"/>
                  </a:cubicBezTo>
                  <a:cubicBezTo>
                    <a:pt x="3353" y="1144"/>
                    <a:pt x="3289" y="1012"/>
                    <a:pt x="3243" y="879"/>
                  </a:cubicBezTo>
                  <a:cubicBezTo>
                    <a:pt x="3231" y="842"/>
                    <a:pt x="3219" y="804"/>
                    <a:pt x="3207" y="763"/>
                  </a:cubicBezTo>
                  <a:cubicBezTo>
                    <a:pt x="3199" y="735"/>
                    <a:pt x="3191" y="706"/>
                    <a:pt x="3184" y="679"/>
                  </a:cubicBezTo>
                  <a:cubicBezTo>
                    <a:pt x="3149" y="546"/>
                    <a:pt x="3112" y="409"/>
                    <a:pt x="3028" y="304"/>
                  </a:cubicBezTo>
                  <a:cubicBezTo>
                    <a:pt x="2986" y="252"/>
                    <a:pt x="2934" y="210"/>
                    <a:pt x="2873" y="181"/>
                  </a:cubicBezTo>
                  <a:cubicBezTo>
                    <a:pt x="2815" y="152"/>
                    <a:pt x="2751" y="137"/>
                    <a:pt x="2685" y="133"/>
                  </a:cubicBezTo>
                  <a:cubicBezTo>
                    <a:pt x="2676" y="133"/>
                    <a:pt x="2667" y="133"/>
                    <a:pt x="2658" y="133"/>
                  </a:cubicBezTo>
                  <a:cubicBezTo>
                    <a:pt x="2628" y="133"/>
                    <a:pt x="2597" y="135"/>
                    <a:pt x="2565" y="1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7" name="Freeform 34">
              <a:extLst>
                <a:ext uri="{FF2B5EF4-FFF2-40B4-BE49-F238E27FC236}">
                  <a16:creationId xmlns:a16="http://schemas.microsoft.com/office/drawing/2014/main" id="{3C31484B-7682-40A8-B99C-5792F80DAAD4}"/>
                </a:ext>
              </a:extLst>
            </p:cNvPr>
            <p:cNvSpPr>
              <a:spLocks noEditPoints="1"/>
            </p:cNvSpPr>
            <p:nvPr/>
          </p:nvSpPr>
          <p:spPr bwMode="auto">
            <a:xfrm>
              <a:off x="4367" y="971"/>
              <a:ext cx="2756" cy="2667"/>
            </a:xfrm>
            <a:custGeom>
              <a:avLst/>
              <a:gdLst>
                <a:gd name="T0" fmla="*/ 971 w 3723"/>
                <a:gd name="T1" fmla="*/ 3371 h 3603"/>
                <a:gd name="T2" fmla="*/ 723 w 3723"/>
                <a:gd name="T3" fmla="*/ 3272 h 3603"/>
                <a:gd name="T4" fmla="*/ 79 w 3723"/>
                <a:gd name="T5" fmla="*/ 2604 h 3603"/>
                <a:gd name="T6" fmla="*/ 64 w 3723"/>
                <a:gd name="T7" fmla="*/ 1841 h 3603"/>
                <a:gd name="T8" fmla="*/ 265 w 3723"/>
                <a:gd name="T9" fmla="*/ 1585 h 3603"/>
                <a:gd name="T10" fmla="*/ 409 w 3723"/>
                <a:gd name="T11" fmla="*/ 1200 h 3603"/>
                <a:gd name="T12" fmla="*/ 495 w 3723"/>
                <a:gd name="T13" fmla="*/ 811 h 3603"/>
                <a:gd name="T14" fmla="*/ 533 w 3723"/>
                <a:gd name="T15" fmla="*/ 754 h 3603"/>
                <a:gd name="T16" fmla="*/ 877 w 3723"/>
                <a:gd name="T17" fmla="*/ 548 h 3603"/>
                <a:gd name="T18" fmla="*/ 1037 w 3723"/>
                <a:gd name="T19" fmla="*/ 500 h 3603"/>
                <a:gd name="T20" fmla="*/ 1097 w 3723"/>
                <a:gd name="T21" fmla="*/ 505 h 3603"/>
                <a:gd name="T22" fmla="*/ 1486 w 3723"/>
                <a:gd name="T23" fmla="*/ 330 h 3603"/>
                <a:gd name="T24" fmla="*/ 1786 w 3723"/>
                <a:gd name="T25" fmla="*/ 65 h 3603"/>
                <a:gd name="T26" fmla="*/ 2237 w 3723"/>
                <a:gd name="T27" fmla="*/ 119 h 3603"/>
                <a:gd name="T28" fmla="*/ 2547 w 3723"/>
                <a:gd name="T29" fmla="*/ 212 h 3603"/>
                <a:gd name="T30" fmla="*/ 2621 w 3723"/>
                <a:gd name="T31" fmla="*/ 206 h 3603"/>
                <a:gd name="T32" fmla="*/ 3098 w 3723"/>
                <a:gd name="T33" fmla="*/ 367 h 3603"/>
                <a:gd name="T34" fmla="*/ 3285 w 3723"/>
                <a:gd name="T35" fmla="*/ 841 h 3603"/>
                <a:gd name="T36" fmla="*/ 3520 w 3723"/>
                <a:gd name="T37" fmla="*/ 1420 h 3603"/>
                <a:gd name="T38" fmla="*/ 3677 w 3723"/>
                <a:gd name="T39" fmla="*/ 1848 h 3603"/>
                <a:gd name="T40" fmla="*/ 3003 w 3723"/>
                <a:gd name="T41" fmla="*/ 2986 h 3603"/>
                <a:gd name="T42" fmla="*/ 2695 w 3723"/>
                <a:gd name="T43" fmla="*/ 3221 h 3603"/>
                <a:gd name="T44" fmla="*/ 2294 w 3723"/>
                <a:gd name="T45" fmla="*/ 3507 h 3603"/>
                <a:gd name="T46" fmla="*/ 1957 w 3723"/>
                <a:gd name="T47" fmla="*/ 3603 h 3603"/>
                <a:gd name="T48" fmla="*/ 2621 w 3723"/>
                <a:gd name="T49" fmla="*/ 213 h 3603"/>
                <a:gd name="T50" fmla="*/ 2547 w 3723"/>
                <a:gd name="T51" fmla="*/ 219 h 3603"/>
                <a:gd name="T52" fmla="*/ 2233 w 3723"/>
                <a:gd name="T53" fmla="*/ 125 h 3603"/>
                <a:gd name="T54" fmla="*/ 1789 w 3723"/>
                <a:gd name="T55" fmla="*/ 71 h 3603"/>
                <a:gd name="T56" fmla="*/ 1491 w 3723"/>
                <a:gd name="T57" fmla="*/ 335 h 3603"/>
                <a:gd name="T58" fmla="*/ 1096 w 3723"/>
                <a:gd name="T59" fmla="*/ 511 h 3603"/>
                <a:gd name="T60" fmla="*/ 1037 w 3723"/>
                <a:gd name="T61" fmla="*/ 507 h 3603"/>
                <a:gd name="T62" fmla="*/ 880 w 3723"/>
                <a:gd name="T63" fmla="*/ 554 h 3603"/>
                <a:gd name="T64" fmla="*/ 539 w 3723"/>
                <a:gd name="T65" fmla="*/ 759 h 3603"/>
                <a:gd name="T66" fmla="*/ 501 w 3723"/>
                <a:gd name="T67" fmla="*/ 815 h 3603"/>
                <a:gd name="T68" fmla="*/ 416 w 3723"/>
                <a:gd name="T69" fmla="*/ 1201 h 3603"/>
                <a:gd name="T70" fmla="*/ 269 w 3723"/>
                <a:gd name="T71" fmla="*/ 1591 h 3603"/>
                <a:gd name="T72" fmla="*/ 70 w 3723"/>
                <a:gd name="T73" fmla="*/ 1844 h 3603"/>
                <a:gd name="T74" fmla="*/ 85 w 3723"/>
                <a:gd name="T75" fmla="*/ 2601 h 3603"/>
                <a:gd name="T76" fmla="*/ 726 w 3723"/>
                <a:gd name="T77" fmla="*/ 3266 h 3603"/>
                <a:gd name="T78" fmla="*/ 973 w 3723"/>
                <a:gd name="T79" fmla="*/ 3364 h 3603"/>
                <a:gd name="T80" fmla="*/ 1974 w 3723"/>
                <a:gd name="T81" fmla="*/ 3595 h 3603"/>
                <a:gd name="T82" fmla="*/ 2365 w 3723"/>
                <a:gd name="T83" fmla="*/ 3457 h 3603"/>
                <a:gd name="T84" fmla="*/ 2874 w 3723"/>
                <a:gd name="T85" fmla="*/ 3071 h 3603"/>
                <a:gd name="T86" fmla="*/ 3375 w 3723"/>
                <a:gd name="T87" fmla="*/ 2676 h 3603"/>
                <a:gd name="T88" fmla="*/ 3532 w 3723"/>
                <a:gd name="T89" fmla="*/ 1461 h 3603"/>
                <a:gd name="T90" fmla="*/ 3315 w 3723"/>
                <a:gd name="T91" fmla="*/ 964 h 3603"/>
                <a:gd name="T92" fmla="*/ 3258 w 3723"/>
                <a:gd name="T93" fmla="*/ 767 h 3603"/>
                <a:gd name="T94" fmla="*/ 2732 w 3723"/>
                <a:gd name="T95" fmla="*/ 207 h 3603"/>
                <a:gd name="T96" fmla="*/ 2621 w 3723"/>
                <a:gd name="T97" fmla="*/ 213 h 3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23" h="3603">
                  <a:moveTo>
                    <a:pt x="1462" y="3528"/>
                  </a:moveTo>
                  <a:cubicBezTo>
                    <a:pt x="1300" y="3485"/>
                    <a:pt x="1149" y="3434"/>
                    <a:pt x="971" y="3371"/>
                  </a:cubicBezTo>
                  <a:cubicBezTo>
                    <a:pt x="959" y="3366"/>
                    <a:pt x="959" y="3366"/>
                    <a:pt x="959" y="3366"/>
                  </a:cubicBezTo>
                  <a:cubicBezTo>
                    <a:pt x="882" y="3339"/>
                    <a:pt x="803" y="3311"/>
                    <a:pt x="723" y="3272"/>
                  </a:cubicBezTo>
                  <a:cubicBezTo>
                    <a:pt x="489" y="3158"/>
                    <a:pt x="288" y="2976"/>
                    <a:pt x="157" y="2760"/>
                  </a:cubicBezTo>
                  <a:cubicBezTo>
                    <a:pt x="125" y="2708"/>
                    <a:pt x="99" y="2656"/>
                    <a:pt x="79" y="2604"/>
                  </a:cubicBezTo>
                  <a:cubicBezTo>
                    <a:pt x="36" y="2495"/>
                    <a:pt x="12" y="2373"/>
                    <a:pt x="6" y="2230"/>
                  </a:cubicBezTo>
                  <a:cubicBezTo>
                    <a:pt x="0" y="2069"/>
                    <a:pt x="18" y="1950"/>
                    <a:pt x="64" y="1841"/>
                  </a:cubicBezTo>
                  <a:cubicBezTo>
                    <a:pt x="94" y="1771"/>
                    <a:pt x="138" y="1704"/>
                    <a:pt x="195" y="1641"/>
                  </a:cubicBezTo>
                  <a:cubicBezTo>
                    <a:pt x="215" y="1620"/>
                    <a:pt x="241" y="1602"/>
                    <a:pt x="265" y="1585"/>
                  </a:cubicBezTo>
                  <a:cubicBezTo>
                    <a:pt x="296" y="1564"/>
                    <a:pt x="325" y="1544"/>
                    <a:pt x="343" y="1517"/>
                  </a:cubicBezTo>
                  <a:cubicBezTo>
                    <a:pt x="398" y="1433"/>
                    <a:pt x="403" y="1320"/>
                    <a:pt x="409" y="1200"/>
                  </a:cubicBezTo>
                  <a:cubicBezTo>
                    <a:pt x="410" y="1178"/>
                    <a:pt x="411" y="1155"/>
                    <a:pt x="412" y="1133"/>
                  </a:cubicBezTo>
                  <a:cubicBezTo>
                    <a:pt x="420" y="997"/>
                    <a:pt x="450" y="882"/>
                    <a:pt x="495" y="811"/>
                  </a:cubicBezTo>
                  <a:cubicBezTo>
                    <a:pt x="498" y="807"/>
                    <a:pt x="501" y="802"/>
                    <a:pt x="504" y="797"/>
                  </a:cubicBezTo>
                  <a:cubicBezTo>
                    <a:pt x="513" y="783"/>
                    <a:pt x="522" y="768"/>
                    <a:pt x="533" y="754"/>
                  </a:cubicBezTo>
                  <a:cubicBezTo>
                    <a:pt x="606" y="663"/>
                    <a:pt x="688" y="629"/>
                    <a:pt x="784" y="589"/>
                  </a:cubicBezTo>
                  <a:cubicBezTo>
                    <a:pt x="814" y="576"/>
                    <a:pt x="845" y="563"/>
                    <a:pt x="877" y="548"/>
                  </a:cubicBezTo>
                  <a:cubicBezTo>
                    <a:pt x="880" y="547"/>
                    <a:pt x="880" y="547"/>
                    <a:pt x="880" y="547"/>
                  </a:cubicBezTo>
                  <a:cubicBezTo>
                    <a:pt x="926" y="525"/>
                    <a:pt x="980" y="500"/>
                    <a:pt x="1037" y="500"/>
                  </a:cubicBezTo>
                  <a:cubicBezTo>
                    <a:pt x="1038" y="500"/>
                    <a:pt x="1038" y="500"/>
                    <a:pt x="1039" y="500"/>
                  </a:cubicBezTo>
                  <a:cubicBezTo>
                    <a:pt x="1059" y="500"/>
                    <a:pt x="1078" y="502"/>
                    <a:pt x="1097" y="505"/>
                  </a:cubicBezTo>
                  <a:cubicBezTo>
                    <a:pt x="1112" y="506"/>
                    <a:pt x="1126" y="508"/>
                    <a:pt x="1141" y="509"/>
                  </a:cubicBezTo>
                  <a:cubicBezTo>
                    <a:pt x="1251" y="515"/>
                    <a:pt x="1367" y="455"/>
                    <a:pt x="1486" y="330"/>
                  </a:cubicBezTo>
                  <a:cubicBezTo>
                    <a:pt x="1503" y="312"/>
                    <a:pt x="1520" y="294"/>
                    <a:pt x="1536" y="276"/>
                  </a:cubicBezTo>
                  <a:cubicBezTo>
                    <a:pt x="1610" y="195"/>
                    <a:pt x="1687" y="111"/>
                    <a:pt x="1786" y="65"/>
                  </a:cubicBezTo>
                  <a:cubicBezTo>
                    <a:pt x="1928" y="0"/>
                    <a:pt x="2087" y="25"/>
                    <a:pt x="2175" y="76"/>
                  </a:cubicBezTo>
                  <a:cubicBezTo>
                    <a:pt x="2197" y="89"/>
                    <a:pt x="2217" y="104"/>
                    <a:pt x="2237" y="119"/>
                  </a:cubicBezTo>
                  <a:cubicBezTo>
                    <a:pt x="2271" y="145"/>
                    <a:pt x="2305" y="171"/>
                    <a:pt x="2356" y="190"/>
                  </a:cubicBezTo>
                  <a:cubicBezTo>
                    <a:pt x="2406" y="209"/>
                    <a:pt x="2470" y="216"/>
                    <a:pt x="2547" y="212"/>
                  </a:cubicBezTo>
                  <a:cubicBezTo>
                    <a:pt x="2565" y="211"/>
                    <a:pt x="2583" y="209"/>
                    <a:pt x="2601" y="208"/>
                  </a:cubicBezTo>
                  <a:cubicBezTo>
                    <a:pt x="2621" y="206"/>
                    <a:pt x="2621" y="206"/>
                    <a:pt x="2621" y="206"/>
                  </a:cubicBezTo>
                  <a:cubicBezTo>
                    <a:pt x="2659" y="202"/>
                    <a:pt x="2696" y="199"/>
                    <a:pt x="2732" y="200"/>
                  </a:cubicBezTo>
                  <a:cubicBezTo>
                    <a:pt x="2877" y="202"/>
                    <a:pt x="3011" y="263"/>
                    <a:pt x="3098" y="367"/>
                  </a:cubicBezTo>
                  <a:cubicBezTo>
                    <a:pt x="3190" y="477"/>
                    <a:pt x="3228" y="624"/>
                    <a:pt x="3265" y="765"/>
                  </a:cubicBezTo>
                  <a:cubicBezTo>
                    <a:pt x="3272" y="790"/>
                    <a:pt x="3278" y="816"/>
                    <a:pt x="3285" y="841"/>
                  </a:cubicBezTo>
                  <a:cubicBezTo>
                    <a:pt x="3297" y="885"/>
                    <a:pt x="3309" y="924"/>
                    <a:pt x="3321" y="961"/>
                  </a:cubicBezTo>
                  <a:cubicBezTo>
                    <a:pt x="3373" y="1118"/>
                    <a:pt x="3448" y="1271"/>
                    <a:pt x="3520" y="1420"/>
                  </a:cubicBezTo>
                  <a:cubicBezTo>
                    <a:pt x="3538" y="1458"/>
                    <a:pt x="3538" y="1458"/>
                    <a:pt x="3538" y="1458"/>
                  </a:cubicBezTo>
                  <a:cubicBezTo>
                    <a:pt x="3593" y="1571"/>
                    <a:pt x="3653" y="1703"/>
                    <a:pt x="3677" y="1848"/>
                  </a:cubicBezTo>
                  <a:cubicBezTo>
                    <a:pt x="3723" y="2131"/>
                    <a:pt x="3612" y="2442"/>
                    <a:pt x="3380" y="2681"/>
                  </a:cubicBezTo>
                  <a:cubicBezTo>
                    <a:pt x="3268" y="2797"/>
                    <a:pt x="3133" y="2893"/>
                    <a:pt x="3003" y="2986"/>
                  </a:cubicBezTo>
                  <a:cubicBezTo>
                    <a:pt x="2962" y="3016"/>
                    <a:pt x="2919" y="3046"/>
                    <a:pt x="2878" y="3076"/>
                  </a:cubicBezTo>
                  <a:cubicBezTo>
                    <a:pt x="2816" y="3123"/>
                    <a:pt x="2754" y="3173"/>
                    <a:pt x="2695" y="3221"/>
                  </a:cubicBezTo>
                  <a:cubicBezTo>
                    <a:pt x="2590" y="3305"/>
                    <a:pt x="2481" y="3393"/>
                    <a:pt x="2368" y="3463"/>
                  </a:cubicBezTo>
                  <a:cubicBezTo>
                    <a:pt x="2345" y="3478"/>
                    <a:pt x="2320" y="3493"/>
                    <a:pt x="2294" y="3507"/>
                  </a:cubicBezTo>
                  <a:cubicBezTo>
                    <a:pt x="2178" y="3570"/>
                    <a:pt x="2074" y="3601"/>
                    <a:pt x="1974" y="3602"/>
                  </a:cubicBezTo>
                  <a:cubicBezTo>
                    <a:pt x="1968" y="3602"/>
                    <a:pt x="1962" y="3603"/>
                    <a:pt x="1957" y="3603"/>
                  </a:cubicBezTo>
                  <a:cubicBezTo>
                    <a:pt x="1766" y="3603"/>
                    <a:pt x="1600" y="3565"/>
                    <a:pt x="1462" y="3528"/>
                  </a:cubicBezTo>
                  <a:moveTo>
                    <a:pt x="2621" y="213"/>
                  </a:moveTo>
                  <a:cubicBezTo>
                    <a:pt x="2601" y="215"/>
                    <a:pt x="2601" y="215"/>
                    <a:pt x="2601" y="215"/>
                  </a:cubicBezTo>
                  <a:cubicBezTo>
                    <a:pt x="2583" y="216"/>
                    <a:pt x="2566" y="218"/>
                    <a:pt x="2547" y="219"/>
                  </a:cubicBezTo>
                  <a:cubicBezTo>
                    <a:pt x="2469" y="223"/>
                    <a:pt x="2404" y="216"/>
                    <a:pt x="2354" y="197"/>
                  </a:cubicBezTo>
                  <a:cubicBezTo>
                    <a:pt x="2302" y="177"/>
                    <a:pt x="2267" y="151"/>
                    <a:pt x="2233" y="125"/>
                  </a:cubicBezTo>
                  <a:cubicBezTo>
                    <a:pt x="2213" y="110"/>
                    <a:pt x="2194" y="95"/>
                    <a:pt x="2171" y="82"/>
                  </a:cubicBezTo>
                  <a:cubicBezTo>
                    <a:pt x="2085" y="32"/>
                    <a:pt x="1929" y="7"/>
                    <a:pt x="1789" y="71"/>
                  </a:cubicBezTo>
                  <a:cubicBezTo>
                    <a:pt x="1691" y="117"/>
                    <a:pt x="1615" y="200"/>
                    <a:pt x="1541" y="281"/>
                  </a:cubicBezTo>
                  <a:cubicBezTo>
                    <a:pt x="1525" y="299"/>
                    <a:pt x="1508" y="317"/>
                    <a:pt x="1491" y="335"/>
                  </a:cubicBezTo>
                  <a:cubicBezTo>
                    <a:pt x="1371" y="461"/>
                    <a:pt x="1252" y="522"/>
                    <a:pt x="1140" y="516"/>
                  </a:cubicBezTo>
                  <a:cubicBezTo>
                    <a:pt x="1126" y="515"/>
                    <a:pt x="1111" y="513"/>
                    <a:pt x="1096" y="511"/>
                  </a:cubicBezTo>
                  <a:cubicBezTo>
                    <a:pt x="1078" y="509"/>
                    <a:pt x="1058" y="507"/>
                    <a:pt x="1039" y="507"/>
                  </a:cubicBezTo>
                  <a:cubicBezTo>
                    <a:pt x="1038" y="507"/>
                    <a:pt x="1038" y="507"/>
                    <a:pt x="1037" y="507"/>
                  </a:cubicBezTo>
                  <a:cubicBezTo>
                    <a:pt x="981" y="507"/>
                    <a:pt x="929" y="531"/>
                    <a:pt x="883" y="553"/>
                  </a:cubicBezTo>
                  <a:cubicBezTo>
                    <a:pt x="880" y="554"/>
                    <a:pt x="880" y="554"/>
                    <a:pt x="880" y="554"/>
                  </a:cubicBezTo>
                  <a:cubicBezTo>
                    <a:pt x="848" y="570"/>
                    <a:pt x="817" y="583"/>
                    <a:pt x="787" y="595"/>
                  </a:cubicBezTo>
                  <a:cubicBezTo>
                    <a:pt x="692" y="635"/>
                    <a:pt x="610" y="669"/>
                    <a:pt x="539" y="759"/>
                  </a:cubicBezTo>
                  <a:cubicBezTo>
                    <a:pt x="528" y="772"/>
                    <a:pt x="519" y="786"/>
                    <a:pt x="510" y="801"/>
                  </a:cubicBezTo>
                  <a:cubicBezTo>
                    <a:pt x="507" y="806"/>
                    <a:pt x="504" y="810"/>
                    <a:pt x="501" y="815"/>
                  </a:cubicBezTo>
                  <a:cubicBezTo>
                    <a:pt x="456" y="885"/>
                    <a:pt x="427" y="998"/>
                    <a:pt x="419" y="1133"/>
                  </a:cubicBezTo>
                  <a:cubicBezTo>
                    <a:pt x="418" y="1156"/>
                    <a:pt x="417" y="1179"/>
                    <a:pt x="416" y="1201"/>
                  </a:cubicBezTo>
                  <a:cubicBezTo>
                    <a:pt x="410" y="1321"/>
                    <a:pt x="405" y="1435"/>
                    <a:pt x="349" y="1521"/>
                  </a:cubicBezTo>
                  <a:cubicBezTo>
                    <a:pt x="331" y="1549"/>
                    <a:pt x="301" y="1570"/>
                    <a:pt x="269" y="1591"/>
                  </a:cubicBezTo>
                  <a:cubicBezTo>
                    <a:pt x="245" y="1608"/>
                    <a:pt x="220" y="1625"/>
                    <a:pt x="200" y="1646"/>
                  </a:cubicBezTo>
                  <a:cubicBezTo>
                    <a:pt x="144" y="1708"/>
                    <a:pt x="100" y="1775"/>
                    <a:pt x="70" y="1844"/>
                  </a:cubicBezTo>
                  <a:cubicBezTo>
                    <a:pt x="25" y="1951"/>
                    <a:pt x="7" y="2070"/>
                    <a:pt x="13" y="2229"/>
                  </a:cubicBezTo>
                  <a:cubicBezTo>
                    <a:pt x="19" y="2372"/>
                    <a:pt x="43" y="2493"/>
                    <a:pt x="85" y="2601"/>
                  </a:cubicBezTo>
                  <a:cubicBezTo>
                    <a:pt x="105" y="2653"/>
                    <a:pt x="131" y="2705"/>
                    <a:pt x="163" y="2756"/>
                  </a:cubicBezTo>
                  <a:cubicBezTo>
                    <a:pt x="294" y="2971"/>
                    <a:pt x="494" y="3152"/>
                    <a:pt x="726" y="3266"/>
                  </a:cubicBezTo>
                  <a:cubicBezTo>
                    <a:pt x="806" y="3305"/>
                    <a:pt x="885" y="3333"/>
                    <a:pt x="961" y="3360"/>
                  </a:cubicBezTo>
                  <a:cubicBezTo>
                    <a:pt x="973" y="3364"/>
                    <a:pt x="973" y="3364"/>
                    <a:pt x="973" y="3364"/>
                  </a:cubicBezTo>
                  <a:cubicBezTo>
                    <a:pt x="1151" y="3428"/>
                    <a:pt x="1302" y="3479"/>
                    <a:pt x="1463" y="3522"/>
                  </a:cubicBezTo>
                  <a:cubicBezTo>
                    <a:pt x="1605" y="3559"/>
                    <a:pt x="1777" y="3598"/>
                    <a:pt x="1974" y="3595"/>
                  </a:cubicBezTo>
                  <a:cubicBezTo>
                    <a:pt x="2073" y="3594"/>
                    <a:pt x="2176" y="3563"/>
                    <a:pt x="2290" y="3501"/>
                  </a:cubicBezTo>
                  <a:cubicBezTo>
                    <a:pt x="2316" y="3487"/>
                    <a:pt x="2341" y="3472"/>
                    <a:pt x="2365" y="3457"/>
                  </a:cubicBezTo>
                  <a:cubicBezTo>
                    <a:pt x="2477" y="3387"/>
                    <a:pt x="2586" y="3300"/>
                    <a:pt x="2690" y="3215"/>
                  </a:cubicBezTo>
                  <a:cubicBezTo>
                    <a:pt x="2750" y="3167"/>
                    <a:pt x="2812" y="3118"/>
                    <a:pt x="2874" y="3071"/>
                  </a:cubicBezTo>
                  <a:cubicBezTo>
                    <a:pt x="2915" y="3040"/>
                    <a:pt x="2958" y="3010"/>
                    <a:pt x="2999" y="2981"/>
                  </a:cubicBezTo>
                  <a:cubicBezTo>
                    <a:pt x="3129" y="2888"/>
                    <a:pt x="3264" y="2792"/>
                    <a:pt x="3375" y="2676"/>
                  </a:cubicBezTo>
                  <a:cubicBezTo>
                    <a:pt x="3605" y="2439"/>
                    <a:pt x="3715" y="2130"/>
                    <a:pt x="3670" y="1849"/>
                  </a:cubicBezTo>
                  <a:cubicBezTo>
                    <a:pt x="3646" y="1705"/>
                    <a:pt x="3586" y="1573"/>
                    <a:pt x="3532" y="1461"/>
                  </a:cubicBezTo>
                  <a:cubicBezTo>
                    <a:pt x="3513" y="1423"/>
                    <a:pt x="3513" y="1423"/>
                    <a:pt x="3513" y="1423"/>
                  </a:cubicBezTo>
                  <a:cubicBezTo>
                    <a:pt x="3441" y="1274"/>
                    <a:pt x="3367" y="1120"/>
                    <a:pt x="3315" y="964"/>
                  </a:cubicBezTo>
                  <a:cubicBezTo>
                    <a:pt x="3303" y="927"/>
                    <a:pt x="3291" y="887"/>
                    <a:pt x="3279" y="843"/>
                  </a:cubicBezTo>
                  <a:cubicBezTo>
                    <a:pt x="3272" y="818"/>
                    <a:pt x="3265" y="792"/>
                    <a:pt x="3258" y="767"/>
                  </a:cubicBezTo>
                  <a:cubicBezTo>
                    <a:pt x="3222" y="626"/>
                    <a:pt x="3184" y="481"/>
                    <a:pt x="3093" y="372"/>
                  </a:cubicBezTo>
                  <a:cubicBezTo>
                    <a:pt x="3007" y="269"/>
                    <a:pt x="2875" y="208"/>
                    <a:pt x="2732" y="207"/>
                  </a:cubicBezTo>
                  <a:cubicBezTo>
                    <a:pt x="2730" y="207"/>
                    <a:pt x="2728" y="207"/>
                    <a:pt x="2725" y="207"/>
                  </a:cubicBezTo>
                  <a:cubicBezTo>
                    <a:pt x="2691" y="207"/>
                    <a:pt x="2657" y="210"/>
                    <a:pt x="2621" y="21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8" name="Freeform 35">
              <a:extLst>
                <a:ext uri="{FF2B5EF4-FFF2-40B4-BE49-F238E27FC236}">
                  <a16:creationId xmlns:a16="http://schemas.microsoft.com/office/drawing/2014/main" id="{6D480DBF-7D58-4A3D-B680-970677C473E9}"/>
                </a:ext>
              </a:extLst>
            </p:cNvPr>
            <p:cNvSpPr>
              <a:spLocks noEditPoints="1"/>
            </p:cNvSpPr>
            <p:nvPr/>
          </p:nvSpPr>
          <p:spPr bwMode="auto">
            <a:xfrm>
              <a:off x="4332" y="914"/>
              <a:ext cx="2794" cy="2775"/>
            </a:xfrm>
            <a:custGeom>
              <a:avLst/>
              <a:gdLst>
                <a:gd name="T0" fmla="*/ 1487 w 3775"/>
                <a:gd name="T1" fmla="*/ 3648 h 3750"/>
                <a:gd name="T2" fmla="*/ 997 w 3775"/>
                <a:gd name="T3" fmla="*/ 3460 h 3750"/>
                <a:gd name="T4" fmla="*/ 745 w 3775"/>
                <a:gd name="T5" fmla="*/ 3359 h 3750"/>
                <a:gd name="T6" fmla="*/ 73 w 3775"/>
                <a:gd name="T7" fmla="*/ 2674 h 3750"/>
                <a:gd name="T8" fmla="*/ 63 w 3775"/>
                <a:gd name="T9" fmla="*/ 1884 h 3750"/>
                <a:gd name="T10" fmla="*/ 275 w 3775"/>
                <a:gd name="T11" fmla="*/ 1620 h 3750"/>
                <a:gd name="T12" fmla="*/ 359 w 3775"/>
                <a:gd name="T13" fmla="*/ 1551 h 3750"/>
                <a:gd name="T14" fmla="*/ 424 w 3775"/>
                <a:gd name="T15" fmla="*/ 1161 h 3750"/>
                <a:gd name="T16" fmla="*/ 495 w 3775"/>
                <a:gd name="T17" fmla="*/ 835 h 3750"/>
                <a:gd name="T18" fmla="*/ 529 w 3775"/>
                <a:gd name="T19" fmla="*/ 776 h 3750"/>
                <a:gd name="T20" fmla="*/ 788 w 3775"/>
                <a:gd name="T21" fmla="*/ 581 h 3750"/>
                <a:gd name="T22" fmla="*/ 1019 w 3775"/>
                <a:gd name="T23" fmla="*/ 494 h 3750"/>
                <a:gd name="T24" fmla="*/ 1086 w 3775"/>
                <a:gd name="T25" fmla="*/ 501 h 3750"/>
                <a:gd name="T26" fmla="*/ 1328 w 3775"/>
                <a:gd name="T27" fmla="*/ 456 h 3750"/>
                <a:gd name="T28" fmla="*/ 1541 w 3775"/>
                <a:gd name="T29" fmla="*/ 263 h 3750"/>
                <a:gd name="T30" fmla="*/ 2018 w 3775"/>
                <a:gd name="T31" fmla="*/ 8 h 3750"/>
                <a:gd name="T32" fmla="*/ 2259 w 3775"/>
                <a:gd name="T33" fmla="*/ 124 h 3750"/>
                <a:gd name="T34" fmla="*/ 2580 w 3775"/>
                <a:gd name="T35" fmla="*/ 238 h 3750"/>
                <a:gd name="T36" fmla="*/ 2667 w 3775"/>
                <a:gd name="T37" fmla="*/ 229 h 3750"/>
                <a:gd name="T38" fmla="*/ 2979 w 3775"/>
                <a:gd name="T39" fmla="*/ 258 h 3750"/>
                <a:gd name="T40" fmla="*/ 3331 w 3775"/>
                <a:gd name="T41" fmla="*/ 801 h 3750"/>
                <a:gd name="T42" fmla="*/ 3385 w 3775"/>
                <a:gd name="T43" fmla="*/ 994 h 3750"/>
                <a:gd name="T44" fmla="*/ 3757 w 3775"/>
                <a:gd name="T45" fmla="*/ 1907 h 3750"/>
                <a:gd name="T46" fmla="*/ 3718 w 3775"/>
                <a:gd name="T47" fmla="*/ 2369 h 3750"/>
                <a:gd name="T48" fmla="*/ 3082 w 3775"/>
                <a:gd name="T49" fmla="*/ 3085 h 3750"/>
                <a:gd name="T50" fmla="*/ 2734 w 3775"/>
                <a:gd name="T51" fmla="*/ 3353 h 3750"/>
                <a:gd name="T52" fmla="*/ 2335 w 3775"/>
                <a:gd name="T53" fmla="*/ 3647 h 3750"/>
                <a:gd name="T54" fmla="*/ 2003 w 3775"/>
                <a:gd name="T55" fmla="*/ 3750 h 3750"/>
                <a:gd name="T56" fmla="*/ 2667 w 3775"/>
                <a:gd name="T57" fmla="*/ 230 h 3750"/>
                <a:gd name="T58" fmla="*/ 2580 w 3775"/>
                <a:gd name="T59" fmla="*/ 238 h 3750"/>
                <a:gd name="T60" fmla="*/ 2259 w 3775"/>
                <a:gd name="T61" fmla="*/ 125 h 3750"/>
                <a:gd name="T62" fmla="*/ 2018 w 3775"/>
                <a:gd name="T63" fmla="*/ 9 h 3750"/>
                <a:gd name="T64" fmla="*/ 1542 w 3775"/>
                <a:gd name="T65" fmla="*/ 264 h 3750"/>
                <a:gd name="T66" fmla="*/ 1328 w 3775"/>
                <a:gd name="T67" fmla="*/ 457 h 3750"/>
                <a:gd name="T68" fmla="*/ 1086 w 3775"/>
                <a:gd name="T69" fmla="*/ 501 h 3750"/>
                <a:gd name="T70" fmla="*/ 1019 w 3775"/>
                <a:gd name="T71" fmla="*/ 494 h 3750"/>
                <a:gd name="T72" fmla="*/ 789 w 3775"/>
                <a:gd name="T73" fmla="*/ 582 h 3750"/>
                <a:gd name="T74" fmla="*/ 530 w 3775"/>
                <a:gd name="T75" fmla="*/ 776 h 3750"/>
                <a:gd name="T76" fmla="*/ 495 w 3775"/>
                <a:gd name="T77" fmla="*/ 835 h 3750"/>
                <a:gd name="T78" fmla="*/ 425 w 3775"/>
                <a:gd name="T79" fmla="*/ 1161 h 3750"/>
                <a:gd name="T80" fmla="*/ 359 w 3775"/>
                <a:gd name="T81" fmla="*/ 1551 h 3750"/>
                <a:gd name="T82" fmla="*/ 201 w 3775"/>
                <a:gd name="T83" fmla="*/ 1678 h 3750"/>
                <a:gd name="T84" fmla="*/ 4 w 3775"/>
                <a:gd name="T85" fmla="*/ 2286 h 3750"/>
                <a:gd name="T86" fmla="*/ 154 w 3775"/>
                <a:gd name="T87" fmla="*/ 2835 h 3750"/>
                <a:gd name="T88" fmla="*/ 949 w 3775"/>
                <a:gd name="T89" fmla="*/ 3441 h 3750"/>
                <a:gd name="T90" fmla="*/ 1200 w 3775"/>
                <a:gd name="T91" fmla="*/ 3538 h 3750"/>
                <a:gd name="T92" fmla="*/ 2003 w 3775"/>
                <a:gd name="T93" fmla="*/ 3749 h 3750"/>
                <a:gd name="T94" fmla="*/ 2176 w 3775"/>
                <a:gd name="T95" fmla="*/ 3719 h 3750"/>
                <a:gd name="T96" fmla="*/ 2412 w 3775"/>
                <a:gd name="T97" fmla="*/ 3599 h 3750"/>
                <a:gd name="T98" fmla="*/ 2942 w 3775"/>
                <a:gd name="T99" fmla="*/ 3186 h 3750"/>
                <a:gd name="T100" fmla="*/ 3464 w 3775"/>
                <a:gd name="T101" fmla="*/ 2775 h 3750"/>
                <a:gd name="T102" fmla="*/ 3767 w 3775"/>
                <a:gd name="T103" fmla="*/ 2140 h 3750"/>
                <a:gd name="T104" fmla="*/ 3606 w 3775"/>
                <a:gd name="T105" fmla="*/ 1508 h 3750"/>
                <a:gd name="T106" fmla="*/ 3348 w 3775"/>
                <a:gd name="T107" fmla="*/ 869 h 3750"/>
                <a:gd name="T108" fmla="*/ 3154 w 3775"/>
                <a:gd name="T109" fmla="*/ 383 h 3750"/>
                <a:gd name="T110" fmla="*/ 2782 w 3775"/>
                <a:gd name="T111" fmla="*/ 221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75" h="3750">
                  <a:moveTo>
                    <a:pt x="2003" y="3750"/>
                  </a:moveTo>
                  <a:cubicBezTo>
                    <a:pt x="1804" y="3750"/>
                    <a:pt x="1630" y="3698"/>
                    <a:pt x="1487" y="3648"/>
                  </a:cubicBezTo>
                  <a:cubicBezTo>
                    <a:pt x="1391" y="3615"/>
                    <a:pt x="1298" y="3578"/>
                    <a:pt x="1200" y="3539"/>
                  </a:cubicBezTo>
                  <a:cubicBezTo>
                    <a:pt x="1135" y="3513"/>
                    <a:pt x="1069" y="3487"/>
                    <a:pt x="997" y="3460"/>
                  </a:cubicBezTo>
                  <a:cubicBezTo>
                    <a:pt x="981" y="3454"/>
                    <a:pt x="964" y="3448"/>
                    <a:pt x="948" y="3442"/>
                  </a:cubicBezTo>
                  <a:cubicBezTo>
                    <a:pt x="882" y="3417"/>
                    <a:pt x="814" y="3391"/>
                    <a:pt x="745" y="3359"/>
                  </a:cubicBezTo>
                  <a:cubicBezTo>
                    <a:pt x="497" y="3241"/>
                    <a:pt x="287" y="3055"/>
                    <a:pt x="153" y="2836"/>
                  </a:cubicBezTo>
                  <a:cubicBezTo>
                    <a:pt x="121" y="2782"/>
                    <a:pt x="94" y="2728"/>
                    <a:pt x="73" y="2674"/>
                  </a:cubicBezTo>
                  <a:cubicBezTo>
                    <a:pt x="31" y="2563"/>
                    <a:pt x="9" y="2439"/>
                    <a:pt x="4" y="2286"/>
                  </a:cubicBezTo>
                  <a:cubicBezTo>
                    <a:pt x="0" y="2173"/>
                    <a:pt x="4" y="2025"/>
                    <a:pt x="63" y="1884"/>
                  </a:cubicBezTo>
                  <a:cubicBezTo>
                    <a:pt x="94" y="1811"/>
                    <a:pt x="140" y="1741"/>
                    <a:pt x="201" y="1677"/>
                  </a:cubicBezTo>
                  <a:cubicBezTo>
                    <a:pt x="221" y="1655"/>
                    <a:pt x="249" y="1637"/>
                    <a:pt x="275" y="1620"/>
                  </a:cubicBezTo>
                  <a:cubicBezTo>
                    <a:pt x="309" y="1599"/>
                    <a:pt x="340" y="1579"/>
                    <a:pt x="359" y="1551"/>
                  </a:cubicBezTo>
                  <a:cubicBezTo>
                    <a:pt x="359" y="1551"/>
                    <a:pt x="359" y="1551"/>
                    <a:pt x="359" y="1551"/>
                  </a:cubicBezTo>
                  <a:cubicBezTo>
                    <a:pt x="416" y="1466"/>
                    <a:pt x="419" y="1346"/>
                    <a:pt x="422" y="1220"/>
                  </a:cubicBezTo>
                  <a:cubicBezTo>
                    <a:pt x="423" y="1201"/>
                    <a:pt x="423" y="1181"/>
                    <a:pt x="424" y="1161"/>
                  </a:cubicBezTo>
                  <a:cubicBezTo>
                    <a:pt x="427" y="1096"/>
                    <a:pt x="433" y="1036"/>
                    <a:pt x="444" y="983"/>
                  </a:cubicBezTo>
                  <a:cubicBezTo>
                    <a:pt x="456" y="923"/>
                    <a:pt x="473" y="873"/>
                    <a:pt x="495" y="835"/>
                  </a:cubicBezTo>
                  <a:cubicBezTo>
                    <a:pt x="498" y="829"/>
                    <a:pt x="501" y="824"/>
                    <a:pt x="504" y="818"/>
                  </a:cubicBezTo>
                  <a:cubicBezTo>
                    <a:pt x="512" y="804"/>
                    <a:pt x="520" y="789"/>
                    <a:pt x="529" y="776"/>
                  </a:cubicBezTo>
                  <a:cubicBezTo>
                    <a:pt x="562" y="729"/>
                    <a:pt x="599" y="692"/>
                    <a:pt x="647" y="659"/>
                  </a:cubicBezTo>
                  <a:cubicBezTo>
                    <a:pt x="690" y="630"/>
                    <a:pt x="738" y="606"/>
                    <a:pt x="788" y="581"/>
                  </a:cubicBezTo>
                  <a:cubicBezTo>
                    <a:pt x="811" y="570"/>
                    <a:pt x="834" y="558"/>
                    <a:pt x="858" y="546"/>
                  </a:cubicBezTo>
                  <a:cubicBezTo>
                    <a:pt x="901" y="524"/>
                    <a:pt x="958" y="494"/>
                    <a:pt x="1019" y="494"/>
                  </a:cubicBezTo>
                  <a:cubicBezTo>
                    <a:pt x="1021" y="494"/>
                    <a:pt x="1023" y="494"/>
                    <a:pt x="1025" y="494"/>
                  </a:cubicBezTo>
                  <a:cubicBezTo>
                    <a:pt x="1045" y="494"/>
                    <a:pt x="1066" y="497"/>
                    <a:pt x="1086" y="501"/>
                  </a:cubicBezTo>
                  <a:cubicBezTo>
                    <a:pt x="1101" y="503"/>
                    <a:pt x="1116" y="505"/>
                    <a:pt x="1131" y="507"/>
                  </a:cubicBezTo>
                  <a:cubicBezTo>
                    <a:pt x="1194" y="512"/>
                    <a:pt x="1261" y="495"/>
                    <a:pt x="1328" y="456"/>
                  </a:cubicBezTo>
                  <a:cubicBezTo>
                    <a:pt x="1383" y="424"/>
                    <a:pt x="1438" y="378"/>
                    <a:pt x="1492" y="319"/>
                  </a:cubicBezTo>
                  <a:cubicBezTo>
                    <a:pt x="1509" y="301"/>
                    <a:pt x="1525" y="282"/>
                    <a:pt x="1541" y="263"/>
                  </a:cubicBezTo>
                  <a:cubicBezTo>
                    <a:pt x="1617" y="176"/>
                    <a:pt x="1696" y="86"/>
                    <a:pt x="1801" y="40"/>
                  </a:cubicBezTo>
                  <a:cubicBezTo>
                    <a:pt x="1866" y="11"/>
                    <a:pt x="1942" y="0"/>
                    <a:pt x="2018" y="8"/>
                  </a:cubicBezTo>
                  <a:cubicBezTo>
                    <a:pt x="2088" y="16"/>
                    <a:pt x="2153" y="39"/>
                    <a:pt x="2200" y="73"/>
                  </a:cubicBezTo>
                  <a:cubicBezTo>
                    <a:pt x="2222" y="89"/>
                    <a:pt x="2241" y="107"/>
                    <a:pt x="2259" y="124"/>
                  </a:cubicBezTo>
                  <a:cubicBezTo>
                    <a:pt x="2293" y="155"/>
                    <a:pt x="2327" y="188"/>
                    <a:pt x="2381" y="211"/>
                  </a:cubicBezTo>
                  <a:cubicBezTo>
                    <a:pt x="2445" y="239"/>
                    <a:pt x="2524" y="241"/>
                    <a:pt x="2580" y="238"/>
                  </a:cubicBezTo>
                  <a:cubicBezTo>
                    <a:pt x="2599" y="236"/>
                    <a:pt x="2618" y="235"/>
                    <a:pt x="2636" y="233"/>
                  </a:cubicBezTo>
                  <a:cubicBezTo>
                    <a:pt x="2646" y="232"/>
                    <a:pt x="2656" y="230"/>
                    <a:pt x="2667" y="229"/>
                  </a:cubicBezTo>
                  <a:cubicBezTo>
                    <a:pt x="2703" y="225"/>
                    <a:pt x="2737" y="221"/>
                    <a:pt x="2772" y="221"/>
                  </a:cubicBezTo>
                  <a:cubicBezTo>
                    <a:pt x="2843" y="219"/>
                    <a:pt x="2915" y="232"/>
                    <a:pt x="2979" y="258"/>
                  </a:cubicBezTo>
                  <a:cubicBezTo>
                    <a:pt x="3048" y="286"/>
                    <a:pt x="3107" y="328"/>
                    <a:pt x="3155" y="382"/>
                  </a:cubicBezTo>
                  <a:cubicBezTo>
                    <a:pt x="3254" y="496"/>
                    <a:pt x="3293" y="651"/>
                    <a:pt x="3331" y="801"/>
                  </a:cubicBezTo>
                  <a:cubicBezTo>
                    <a:pt x="3337" y="823"/>
                    <a:pt x="3343" y="846"/>
                    <a:pt x="3349" y="869"/>
                  </a:cubicBezTo>
                  <a:cubicBezTo>
                    <a:pt x="3361" y="916"/>
                    <a:pt x="3373" y="957"/>
                    <a:pt x="3385" y="994"/>
                  </a:cubicBezTo>
                  <a:cubicBezTo>
                    <a:pt x="3438" y="1164"/>
                    <a:pt x="3517" y="1327"/>
                    <a:pt x="3607" y="1508"/>
                  </a:cubicBezTo>
                  <a:cubicBezTo>
                    <a:pt x="3671" y="1637"/>
                    <a:pt x="3730" y="1765"/>
                    <a:pt x="3757" y="1907"/>
                  </a:cubicBezTo>
                  <a:cubicBezTo>
                    <a:pt x="3772" y="1982"/>
                    <a:pt x="3775" y="2061"/>
                    <a:pt x="3768" y="2140"/>
                  </a:cubicBezTo>
                  <a:cubicBezTo>
                    <a:pt x="3761" y="2216"/>
                    <a:pt x="3744" y="2293"/>
                    <a:pt x="3718" y="2369"/>
                  </a:cubicBezTo>
                  <a:cubicBezTo>
                    <a:pt x="3666" y="2517"/>
                    <a:pt x="3578" y="2657"/>
                    <a:pt x="3465" y="2775"/>
                  </a:cubicBezTo>
                  <a:cubicBezTo>
                    <a:pt x="3351" y="2893"/>
                    <a:pt x="3214" y="2991"/>
                    <a:pt x="3082" y="3085"/>
                  </a:cubicBezTo>
                  <a:cubicBezTo>
                    <a:pt x="3036" y="3118"/>
                    <a:pt x="2988" y="3152"/>
                    <a:pt x="2942" y="3187"/>
                  </a:cubicBezTo>
                  <a:cubicBezTo>
                    <a:pt x="2871" y="3240"/>
                    <a:pt x="2802" y="3298"/>
                    <a:pt x="2734" y="3353"/>
                  </a:cubicBezTo>
                  <a:cubicBezTo>
                    <a:pt x="2631" y="3438"/>
                    <a:pt x="2524" y="3526"/>
                    <a:pt x="2412" y="3599"/>
                  </a:cubicBezTo>
                  <a:cubicBezTo>
                    <a:pt x="2387" y="3616"/>
                    <a:pt x="2361" y="3632"/>
                    <a:pt x="2335" y="3647"/>
                  </a:cubicBezTo>
                  <a:cubicBezTo>
                    <a:pt x="2279" y="3679"/>
                    <a:pt x="2227" y="3703"/>
                    <a:pt x="2177" y="3720"/>
                  </a:cubicBezTo>
                  <a:cubicBezTo>
                    <a:pt x="2117" y="3740"/>
                    <a:pt x="2060" y="3750"/>
                    <a:pt x="2003" y="3750"/>
                  </a:cubicBezTo>
                  <a:close/>
                  <a:moveTo>
                    <a:pt x="2772" y="221"/>
                  </a:moveTo>
                  <a:cubicBezTo>
                    <a:pt x="2737" y="222"/>
                    <a:pt x="2703" y="226"/>
                    <a:pt x="2667" y="230"/>
                  </a:cubicBezTo>
                  <a:cubicBezTo>
                    <a:pt x="2657" y="231"/>
                    <a:pt x="2646" y="232"/>
                    <a:pt x="2636" y="234"/>
                  </a:cubicBezTo>
                  <a:cubicBezTo>
                    <a:pt x="2618" y="235"/>
                    <a:pt x="2599" y="237"/>
                    <a:pt x="2580" y="238"/>
                  </a:cubicBezTo>
                  <a:cubicBezTo>
                    <a:pt x="2479" y="245"/>
                    <a:pt x="2416" y="228"/>
                    <a:pt x="2381" y="212"/>
                  </a:cubicBezTo>
                  <a:cubicBezTo>
                    <a:pt x="2326" y="188"/>
                    <a:pt x="2292" y="156"/>
                    <a:pt x="2259" y="125"/>
                  </a:cubicBezTo>
                  <a:cubicBezTo>
                    <a:pt x="2240" y="107"/>
                    <a:pt x="2222" y="90"/>
                    <a:pt x="2200" y="74"/>
                  </a:cubicBezTo>
                  <a:cubicBezTo>
                    <a:pt x="2153" y="40"/>
                    <a:pt x="2088" y="17"/>
                    <a:pt x="2018" y="9"/>
                  </a:cubicBezTo>
                  <a:cubicBezTo>
                    <a:pt x="1942" y="1"/>
                    <a:pt x="1867" y="12"/>
                    <a:pt x="1801" y="41"/>
                  </a:cubicBezTo>
                  <a:cubicBezTo>
                    <a:pt x="1696" y="87"/>
                    <a:pt x="1618" y="177"/>
                    <a:pt x="1542" y="264"/>
                  </a:cubicBezTo>
                  <a:cubicBezTo>
                    <a:pt x="1526" y="282"/>
                    <a:pt x="1509" y="301"/>
                    <a:pt x="1493" y="320"/>
                  </a:cubicBezTo>
                  <a:cubicBezTo>
                    <a:pt x="1438" y="379"/>
                    <a:pt x="1383" y="425"/>
                    <a:pt x="1328" y="457"/>
                  </a:cubicBezTo>
                  <a:cubicBezTo>
                    <a:pt x="1261" y="496"/>
                    <a:pt x="1194" y="513"/>
                    <a:pt x="1131" y="507"/>
                  </a:cubicBezTo>
                  <a:cubicBezTo>
                    <a:pt x="1116" y="506"/>
                    <a:pt x="1100" y="504"/>
                    <a:pt x="1086" y="501"/>
                  </a:cubicBezTo>
                  <a:cubicBezTo>
                    <a:pt x="1066" y="498"/>
                    <a:pt x="1045" y="495"/>
                    <a:pt x="1025" y="494"/>
                  </a:cubicBezTo>
                  <a:cubicBezTo>
                    <a:pt x="1023" y="494"/>
                    <a:pt x="1021" y="494"/>
                    <a:pt x="1019" y="494"/>
                  </a:cubicBezTo>
                  <a:cubicBezTo>
                    <a:pt x="958" y="494"/>
                    <a:pt x="901" y="524"/>
                    <a:pt x="859" y="546"/>
                  </a:cubicBezTo>
                  <a:cubicBezTo>
                    <a:pt x="834" y="559"/>
                    <a:pt x="811" y="571"/>
                    <a:pt x="789" y="582"/>
                  </a:cubicBezTo>
                  <a:cubicBezTo>
                    <a:pt x="738" y="607"/>
                    <a:pt x="690" y="630"/>
                    <a:pt x="647" y="660"/>
                  </a:cubicBezTo>
                  <a:cubicBezTo>
                    <a:pt x="600" y="693"/>
                    <a:pt x="562" y="730"/>
                    <a:pt x="530" y="776"/>
                  </a:cubicBezTo>
                  <a:cubicBezTo>
                    <a:pt x="520" y="790"/>
                    <a:pt x="512" y="804"/>
                    <a:pt x="505" y="819"/>
                  </a:cubicBezTo>
                  <a:cubicBezTo>
                    <a:pt x="502" y="824"/>
                    <a:pt x="498" y="830"/>
                    <a:pt x="495" y="835"/>
                  </a:cubicBezTo>
                  <a:cubicBezTo>
                    <a:pt x="474" y="873"/>
                    <a:pt x="457" y="923"/>
                    <a:pt x="445" y="983"/>
                  </a:cubicBezTo>
                  <a:cubicBezTo>
                    <a:pt x="434" y="1036"/>
                    <a:pt x="427" y="1096"/>
                    <a:pt x="425" y="1161"/>
                  </a:cubicBezTo>
                  <a:cubicBezTo>
                    <a:pt x="424" y="1181"/>
                    <a:pt x="424" y="1201"/>
                    <a:pt x="423" y="1220"/>
                  </a:cubicBezTo>
                  <a:cubicBezTo>
                    <a:pt x="420" y="1346"/>
                    <a:pt x="417" y="1466"/>
                    <a:pt x="359" y="1551"/>
                  </a:cubicBezTo>
                  <a:cubicBezTo>
                    <a:pt x="340" y="1580"/>
                    <a:pt x="309" y="1600"/>
                    <a:pt x="276" y="1621"/>
                  </a:cubicBezTo>
                  <a:cubicBezTo>
                    <a:pt x="249" y="1638"/>
                    <a:pt x="222" y="1656"/>
                    <a:pt x="201" y="1678"/>
                  </a:cubicBezTo>
                  <a:cubicBezTo>
                    <a:pt x="141" y="1742"/>
                    <a:pt x="95" y="1811"/>
                    <a:pt x="64" y="1885"/>
                  </a:cubicBezTo>
                  <a:cubicBezTo>
                    <a:pt x="5" y="2025"/>
                    <a:pt x="1" y="2173"/>
                    <a:pt x="4" y="2286"/>
                  </a:cubicBezTo>
                  <a:cubicBezTo>
                    <a:pt x="9" y="2439"/>
                    <a:pt x="32" y="2562"/>
                    <a:pt x="74" y="2674"/>
                  </a:cubicBezTo>
                  <a:cubicBezTo>
                    <a:pt x="95" y="2728"/>
                    <a:pt x="122" y="2782"/>
                    <a:pt x="154" y="2835"/>
                  </a:cubicBezTo>
                  <a:cubicBezTo>
                    <a:pt x="288" y="3054"/>
                    <a:pt x="498" y="3240"/>
                    <a:pt x="746" y="3358"/>
                  </a:cubicBezTo>
                  <a:cubicBezTo>
                    <a:pt x="814" y="3391"/>
                    <a:pt x="882" y="3416"/>
                    <a:pt x="949" y="3441"/>
                  </a:cubicBezTo>
                  <a:cubicBezTo>
                    <a:pt x="965" y="3447"/>
                    <a:pt x="981" y="3453"/>
                    <a:pt x="998" y="3459"/>
                  </a:cubicBezTo>
                  <a:cubicBezTo>
                    <a:pt x="1069" y="3486"/>
                    <a:pt x="1135" y="3513"/>
                    <a:pt x="1200" y="3538"/>
                  </a:cubicBezTo>
                  <a:cubicBezTo>
                    <a:pt x="1298" y="3577"/>
                    <a:pt x="1392" y="3614"/>
                    <a:pt x="1487" y="3647"/>
                  </a:cubicBezTo>
                  <a:cubicBezTo>
                    <a:pt x="1630" y="3697"/>
                    <a:pt x="1804" y="3749"/>
                    <a:pt x="2003" y="3749"/>
                  </a:cubicBezTo>
                  <a:cubicBezTo>
                    <a:pt x="2003" y="3749"/>
                    <a:pt x="2003" y="3749"/>
                    <a:pt x="2003" y="3749"/>
                  </a:cubicBezTo>
                  <a:cubicBezTo>
                    <a:pt x="2060" y="3749"/>
                    <a:pt x="2117" y="3739"/>
                    <a:pt x="2176" y="3719"/>
                  </a:cubicBezTo>
                  <a:cubicBezTo>
                    <a:pt x="2227" y="3703"/>
                    <a:pt x="2278" y="3679"/>
                    <a:pt x="2335" y="3646"/>
                  </a:cubicBezTo>
                  <a:cubicBezTo>
                    <a:pt x="2360" y="3631"/>
                    <a:pt x="2386" y="3615"/>
                    <a:pt x="2412" y="3599"/>
                  </a:cubicBezTo>
                  <a:cubicBezTo>
                    <a:pt x="2523" y="3526"/>
                    <a:pt x="2630" y="3438"/>
                    <a:pt x="2734" y="3352"/>
                  </a:cubicBezTo>
                  <a:cubicBezTo>
                    <a:pt x="2801" y="3297"/>
                    <a:pt x="2871" y="3240"/>
                    <a:pt x="2942" y="3186"/>
                  </a:cubicBezTo>
                  <a:cubicBezTo>
                    <a:pt x="2988" y="3152"/>
                    <a:pt x="3036" y="3118"/>
                    <a:pt x="3082" y="3085"/>
                  </a:cubicBezTo>
                  <a:cubicBezTo>
                    <a:pt x="3214" y="2990"/>
                    <a:pt x="3351" y="2893"/>
                    <a:pt x="3464" y="2775"/>
                  </a:cubicBezTo>
                  <a:cubicBezTo>
                    <a:pt x="3578" y="2657"/>
                    <a:pt x="3665" y="2517"/>
                    <a:pt x="3717" y="2368"/>
                  </a:cubicBezTo>
                  <a:cubicBezTo>
                    <a:pt x="3743" y="2293"/>
                    <a:pt x="3760" y="2216"/>
                    <a:pt x="3767" y="2140"/>
                  </a:cubicBezTo>
                  <a:cubicBezTo>
                    <a:pt x="3774" y="2061"/>
                    <a:pt x="3771" y="1982"/>
                    <a:pt x="3757" y="1907"/>
                  </a:cubicBezTo>
                  <a:cubicBezTo>
                    <a:pt x="3729" y="1765"/>
                    <a:pt x="3670" y="1638"/>
                    <a:pt x="3606" y="1508"/>
                  </a:cubicBezTo>
                  <a:cubicBezTo>
                    <a:pt x="3516" y="1328"/>
                    <a:pt x="3438" y="1164"/>
                    <a:pt x="3384" y="994"/>
                  </a:cubicBezTo>
                  <a:cubicBezTo>
                    <a:pt x="3372" y="957"/>
                    <a:pt x="3360" y="916"/>
                    <a:pt x="3348" y="869"/>
                  </a:cubicBezTo>
                  <a:cubicBezTo>
                    <a:pt x="3342" y="847"/>
                    <a:pt x="3336" y="824"/>
                    <a:pt x="3330" y="801"/>
                  </a:cubicBezTo>
                  <a:cubicBezTo>
                    <a:pt x="3292" y="652"/>
                    <a:pt x="3253" y="497"/>
                    <a:pt x="3154" y="383"/>
                  </a:cubicBezTo>
                  <a:cubicBezTo>
                    <a:pt x="3106" y="328"/>
                    <a:pt x="3047" y="286"/>
                    <a:pt x="2979" y="259"/>
                  </a:cubicBezTo>
                  <a:cubicBezTo>
                    <a:pt x="2918" y="234"/>
                    <a:pt x="2850" y="221"/>
                    <a:pt x="2782" y="221"/>
                  </a:cubicBezTo>
                  <a:cubicBezTo>
                    <a:pt x="2778" y="221"/>
                    <a:pt x="2775" y="221"/>
                    <a:pt x="2772" y="22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9" name="Freeform 36">
              <a:extLst>
                <a:ext uri="{FF2B5EF4-FFF2-40B4-BE49-F238E27FC236}">
                  <a16:creationId xmlns:a16="http://schemas.microsoft.com/office/drawing/2014/main" id="{09A5E278-6FF4-48B2-B111-F14D3DD83574}"/>
                </a:ext>
              </a:extLst>
            </p:cNvPr>
            <p:cNvSpPr>
              <a:spLocks noEditPoints="1"/>
            </p:cNvSpPr>
            <p:nvPr/>
          </p:nvSpPr>
          <p:spPr bwMode="auto">
            <a:xfrm>
              <a:off x="4295" y="843"/>
              <a:ext cx="2863" cy="2902"/>
            </a:xfrm>
            <a:custGeom>
              <a:avLst/>
              <a:gdLst>
                <a:gd name="T0" fmla="*/ 1756 w 3868"/>
                <a:gd name="T1" fmla="*/ 3879 h 3921"/>
                <a:gd name="T2" fmla="*/ 1332 w 3868"/>
                <a:gd name="T3" fmla="*/ 3707 h 3921"/>
                <a:gd name="T4" fmla="*/ 946 w 3868"/>
                <a:gd name="T5" fmla="*/ 3541 h 3921"/>
                <a:gd name="T6" fmla="*/ 151 w 3868"/>
                <a:gd name="T7" fmla="*/ 2933 h 3921"/>
                <a:gd name="T8" fmla="*/ 2 w 3868"/>
                <a:gd name="T9" fmla="*/ 2362 h 3921"/>
                <a:gd name="T10" fmla="*/ 64 w 3868"/>
                <a:gd name="T11" fmla="*/ 1946 h 3921"/>
                <a:gd name="T12" fmla="*/ 288 w 3868"/>
                <a:gd name="T13" fmla="*/ 1673 h 3921"/>
                <a:gd name="T14" fmla="*/ 428 w 3868"/>
                <a:gd name="T15" fmla="*/ 1448 h 3921"/>
                <a:gd name="T16" fmla="*/ 437 w 3868"/>
                <a:gd name="T17" fmla="*/ 1209 h 3921"/>
                <a:gd name="T18" fmla="*/ 505 w 3868"/>
                <a:gd name="T19" fmla="*/ 858 h 3921"/>
                <a:gd name="T20" fmla="*/ 803 w 3868"/>
                <a:gd name="T21" fmla="*/ 583 h 3921"/>
                <a:gd name="T22" fmla="*/ 1006 w 3868"/>
                <a:gd name="T23" fmla="*/ 504 h 3921"/>
                <a:gd name="T24" fmla="*/ 1079 w 3868"/>
                <a:gd name="T25" fmla="*/ 514 h 3921"/>
                <a:gd name="T26" fmla="*/ 1156 w 3868"/>
                <a:gd name="T27" fmla="*/ 523 h 3921"/>
                <a:gd name="T28" fmla="*/ 1549 w 3868"/>
                <a:gd name="T29" fmla="*/ 268 h 3921"/>
                <a:gd name="T30" fmla="*/ 1931 w 3868"/>
                <a:gd name="T31" fmla="*/ 3 h 3921"/>
                <a:gd name="T32" fmla="*/ 2148 w 3868"/>
                <a:gd name="T33" fmla="*/ 36 h 3921"/>
                <a:gd name="T34" fmla="*/ 2288 w 3868"/>
                <a:gd name="T35" fmla="*/ 146 h 3921"/>
                <a:gd name="T36" fmla="*/ 2616 w 3868"/>
                <a:gd name="T37" fmla="*/ 280 h 3921"/>
                <a:gd name="T38" fmla="*/ 2714 w 3868"/>
                <a:gd name="T39" fmla="*/ 269 h 3921"/>
                <a:gd name="T40" fmla="*/ 3031 w 3868"/>
                <a:gd name="T41" fmla="*/ 291 h 3921"/>
                <a:gd name="T42" fmla="*/ 3404 w 3868"/>
                <a:gd name="T43" fmla="*/ 856 h 3921"/>
                <a:gd name="T44" fmla="*/ 3455 w 3868"/>
                <a:gd name="T45" fmla="*/ 1045 h 3921"/>
                <a:gd name="T46" fmla="*/ 3845 w 3868"/>
                <a:gd name="T47" fmla="*/ 1986 h 3921"/>
                <a:gd name="T48" fmla="*/ 3813 w 3868"/>
                <a:gd name="T49" fmla="*/ 2468 h 3921"/>
                <a:gd name="T50" fmla="*/ 3166 w 3868"/>
                <a:gd name="T51" fmla="*/ 3208 h 3921"/>
                <a:gd name="T52" fmla="*/ 2781 w 3868"/>
                <a:gd name="T53" fmla="*/ 3507 h 3921"/>
                <a:gd name="T54" fmla="*/ 2382 w 3868"/>
                <a:gd name="T55" fmla="*/ 3810 h 3921"/>
                <a:gd name="T56" fmla="*/ 2035 w 3868"/>
                <a:gd name="T57" fmla="*/ 3920 h 3921"/>
                <a:gd name="T58" fmla="*/ 2714 w 3868"/>
                <a:gd name="T59" fmla="*/ 270 h 3921"/>
                <a:gd name="T60" fmla="*/ 2616 w 3868"/>
                <a:gd name="T61" fmla="*/ 281 h 3921"/>
                <a:gd name="T62" fmla="*/ 2288 w 3868"/>
                <a:gd name="T63" fmla="*/ 147 h 3921"/>
                <a:gd name="T64" fmla="*/ 2148 w 3868"/>
                <a:gd name="T65" fmla="*/ 37 h 3921"/>
                <a:gd name="T66" fmla="*/ 1931 w 3868"/>
                <a:gd name="T67" fmla="*/ 4 h 3921"/>
                <a:gd name="T68" fmla="*/ 1549 w 3868"/>
                <a:gd name="T69" fmla="*/ 269 h 3921"/>
                <a:gd name="T70" fmla="*/ 1331 w 3868"/>
                <a:gd name="T71" fmla="*/ 472 h 3921"/>
                <a:gd name="T72" fmla="*/ 1079 w 3868"/>
                <a:gd name="T73" fmla="*/ 514 h 3921"/>
                <a:gd name="T74" fmla="*/ 1006 w 3868"/>
                <a:gd name="T75" fmla="*/ 505 h 3921"/>
                <a:gd name="T76" fmla="*/ 803 w 3868"/>
                <a:gd name="T77" fmla="*/ 583 h 3921"/>
                <a:gd name="T78" fmla="*/ 505 w 3868"/>
                <a:gd name="T79" fmla="*/ 858 h 3921"/>
                <a:gd name="T80" fmla="*/ 438 w 3868"/>
                <a:gd name="T81" fmla="*/ 1209 h 3921"/>
                <a:gd name="T82" fmla="*/ 429 w 3868"/>
                <a:gd name="T83" fmla="*/ 1448 h 3921"/>
                <a:gd name="T84" fmla="*/ 288 w 3868"/>
                <a:gd name="T85" fmla="*/ 1674 h 3921"/>
                <a:gd name="T86" fmla="*/ 64 w 3868"/>
                <a:gd name="T87" fmla="*/ 1947 h 3921"/>
                <a:gd name="T88" fmla="*/ 3 w 3868"/>
                <a:gd name="T89" fmla="*/ 2362 h 3921"/>
                <a:gd name="T90" fmla="*/ 152 w 3868"/>
                <a:gd name="T91" fmla="*/ 2933 h 3921"/>
                <a:gd name="T92" fmla="*/ 947 w 3868"/>
                <a:gd name="T93" fmla="*/ 3540 h 3921"/>
                <a:gd name="T94" fmla="*/ 1332 w 3868"/>
                <a:gd name="T95" fmla="*/ 3706 h 3921"/>
                <a:gd name="T96" fmla="*/ 2035 w 3868"/>
                <a:gd name="T97" fmla="*/ 3920 h 3921"/>
                <a:gd name="T98" fmla="*/ 2381 w 3868"/>
                <a:gd name="T99" fmla="*/ 3809 h 3921"/>
                <a:gd name="T100" fmla="*/ 2780 w 3868"/>
                <a:gd name="T101" fmla="*/ 3507 h 3921"/>
                <a:gd name="T102" fmla="*/ 3166 w 3868"/>
                <a:gd name="T103" fmla="*/ 3207 h 3921"/>
                <a:gd name="T104" fmla="*/ 3813 w 3868"/>
                <a:gd name="T105" fmla="*/ 2468 h 3921"/>
                <a:gd name="T106" fmla="*/ 3844 w 3868"/>
                <a:gd name="T107" fmla="*/ 1986 h 3921"/>
                <a:gd name="T108" fmla="*/ 3454 w 3868"/>
                <a:gd name="T109" fmla="*/ 1046 h 3921"/>
                <a:gd name="T110" fmla="*/ 3403 w 3868"/>
                <a:gd name="T111" fmla="*/ 856 h 3921"/>
                <a:gd name="T112" fmla="*/ 3031 w 3868"/>
                <a:gd name="T113" fmla="*/ 291 h 3921"/>
                <a:gd name="T114" fmla="*/ 2815 w 3868"/>
                <a:gd name="T115" fmla="*/ 259 h 3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68" h="3921">
                  <a:moveTo>
                    <a:pt x="2035" y="3920"/>
                  </a:moveTo>
                  <a:cubicBezTo>
                    <a:pt x="1944" y="3919"/>
                    <a:pt x="1853" y="3905"/>
                    <a:pt x="1756" y="3879"/>
                  </a:cubicBezTo>
                  <a:cubicBezTo>
                    <a:pt x="1662" y="3853"/>
                    <a:pt x="1578" y="3818"/>
                    <a:pt x="1515" y="3791"/>
                  </a:cubicBezTo>
                  <a:cubicBezTo>
                    <a:pt x="1454" y="3764"/>
                    <a:pt x="1395" y="3736"/>
                    <a:pt x="1332" y="3707"/>
                  </a:cubicBezTo>
                  <a:cubicBezTo>
                    <a:pt x="1237" y="3663"/>
                    <a:pt x="1138" y="3617"/>
                    <a:pt x="1026" y="3572"/>
                  </a:cubicBezTo>
                  <a:cubicBezTo>
                    <a:pt x="1000" y="3561"/>
                    <a:pt x="973" y="3551"/>
                    <a:pt x="946" y="3541"/>
                  </a:cubicBezTo>
                  <a:cubicBezTo>
                    <a:pt x="889" y="3519"/>
                    <a:pt x="829" y="3496"/>
                    <a:pt x="770" y="3469"/>
                  </a:cubicBezTo>
                  <a:cubicBezTo>
                    <a:pt x="507" y="3347"/>
                    <a:pt x="287" y="3156"/>
                    <a:pt x="151" y="2933"/>
                  </a:cubicBezTo>
                  <a:cubicBezTo>
                    <a:pt x="118" y="2878"/>
                    <a:pt x="90" y="2822"/>
                    <a:pt x="69" y="2765"/>
                  </a:cubicBezTo>
                  <a:cubicBezTo>
                    <a:pt x="27" y="2652"/>
                    <a:pt x="6" y="2524"/>
                    <a:pt x="2" y="2362"/>
                  </a:cubicBezTo>
                  <a:cubicBezTo>
                    <a:pt x="0" y="2280"/>
                    <a:pt x="3" y="2214"/>
                    <a:pt x="11" y="2152"/>
                  </a:cubicBezTo>
                  <a:cubicBezTo>
                    <a:pt x="20" y="2076"/>
                    <a:pt x="38" y="2008"/>
                    <a:pt x="64" y="1946"/>
                  </a:cubicBezTo>
                  <a:cubicBezTo>
                    <a:pt x="96" y="1869"/>
                    <a:pt x="144" y="1796"/>
                    <a:pt x="207" y="1731"/>
                  </a:cubicBezTo>
                  <a:cubicBezTo>
                    <a:pt x="229" y="1708"/>
                    <a:pt x="259" y="1690"/>
                    <a:pt x="288" y="1673"/>
                  </a:cubicBezTo>
                  <a:cubicBezTo>
                    <a:pt x="323" y="1652"/>
                    <a:pt x="356" y="1632"/>
                    <a:pt x="376" y="1603"/>
                  </a:cubicBezTo>
                  <a:cubicBezTo>
                    <a:pt x="402" y="1564"/>
                    <a:pt x="420" y="1513"/>
                    <a:pt x="428" y="1448"/>
                  </a:cubicBezTo>
                  <a:cubicBezTo>
                    <a:pt x="436" y="1388"/>
                    <a:pt x="436" y="1322"/>
                    <a:pt x="437" y="1259"/>
                  </a:cubicBezTo>
                  <a:cubicBezTo>
                    <a:pt x="437" y="1242"/>
                    <a:pt x="437" y="1226"/>
                    <a:pt x="437" y="1209"/>
                  </a:cubicBezTo>
                  <a:cubicBezTo>
                    <a:pt x="438" y="1108"/>
                    <a:pt x="450" y="968"/>
                    <a:pt x="495" y="877"/>
                  </a:cubicBezTo>
                  <a:cubicBezTo>
                    <a:pt x="498" y="871"/>
                    <a:pt x="502" y="864"/>
                    <a:pt x="505" y="858"/>
                  </a:cubicBezTo>
                  <a:cubicBezTo>
                    <a:pt x="511" y="843"/>
                    <a:pt x="518" y="829"/>
                    <a:pt x="527" y="815"/>
                  </a:cubicBezTo>
                  <a:cubicBezTo>
                    <a:pt x="598" y="698"/>
                    <a:pt x="688" y="647"/>
                    <a:pt x="803" y="583"/>
                  </a:cubicBezTo>
                  <a:cubicBezTo>
                    <a:pt x="815" y="576"/>
                    <a:pt x="828" y="568"/>
                    <a:pt x="842" y="561"/>
                  </a:cubicBezTo>
                  <a:cubicBezTo>
                    <a:pt x="890" y="533"/>
                    <a:pt x="946" y="504"/>
                    <a:pt x="1006" y="504"/>
                  </a:cubicBezTo>
                  <a:cubicBezTo>
                    <a:pt x="1009" y="504"/>
                    <a:pt x="1011" y="504"/>
                    <a:pt x="1014" y="505"/>
                  </a:cubicBezTo>
                  <a:cubicBezTo>
                    <a:pt x="1036" y="505"/>
                    <a:pt x="1058" y="510"/>
                    <a:pt x="1079" y="514"/>
                  </a:cubicBezTo>
                  <a:cubicBezTo>
                    <a:pt x="1094" y="516"/>
                    <a:pt x="1109" y="519"/>
                    <a:pt x="1125" y="521"/>
                  </a:cubicBezTo>
                  <a:cubicBezTo>
                    <a:pt x="1135" y="522"/>
                    <a:pt x="1146" y="523"/>
                    <a:pt x="1156" y="523"/>
                  </a:cubicBezTo>
                  <a:cubicBezTo>
                    <a:pt x="1296" y="523"/>
                    <a:pt x="1419" y="418"/>
                    <a:pt x="1500" y="326"/>
                  </a:cubicBezTo>
                  <a:cubicBezTo>
                    <a:pt x="1516" y="307"/>
                    <a:pt x="1533" y="287"/>
                    <a:pt x="1549" y="268"/>
                  </a:cubicBezTo>
                  <a:cubicBezTo>
                    <a:pt x="1626" y="175"/>
                    <a:pt x="1707" y="79"/>
                    <a:pt x="1818" y="32"/>
                  </a:cubicBezTo>
                  <a:cubicBezTo>
                    <a:pt x="1853" y="17"/>
                    <a:pt x="1891" y="7"/>
                    <a:pt x="1931" y="3"/>
                  </a:cubicBezTo>
                  <a:cubicBezTo>
                    <a:pt x="1968" y="0"/>
                    <a:pt x="2007" y="1"/>
                    <a:pt x="2045" y="7"/>
                  </a:cubicBezTo>
                  <a:cubicBezTo>
                    <a:pt x="2081" y="12"/>
                    <a:pt x="2116" y="22"/>
                    <a:pt x="2148" y="36"/>
                  </a:cubicBezTo>
                  <a:cubicBezTo>
                    <a:pt x="2180" y="50"/>
                    <a:pt x="2208" y="68"/>
                    <a:pt x="2232" y="88"/>
                  </a:cubicBezTo>
                  <a:cubicBezTo>
                    <a:pt x="2253" y="106"/>
                    <a:pt x="2271" y="126"/>
                    <a:pt x="2288" y="146"/>
                  </a:cubicBezTo>
                  <a:cubicBezTo>
                    <a:pt x="2321" y="183"/>
                    <a:pt x="2354" y="222"/>
                    <a:pt x="2410" y="249"/>
                  </a:cubicBezTo>
                  <a:cubicBezTo>
                    <a:pt x="2476" y="282"/>
                    <a:pt x="2559" y="284"/>
                    <a:pt x="2616" y="280"/>
                  </a:cubicBezTo>
                  <a:cubicBezTo>
                    <a:pt x="2637" y="279"/>
                    <a:pt x="2658" y="277"/>
                    <a:pt x="2674" y="275"/>
                  </a:cubicBezTo>
                  <a:cubicBezTo>
                    <a:pt x="2687" y="273"/>
                    <a:pt x="2701" y="271"/>
                    <a:pt x="2714" y="269"/>
                  </a:cubicBezTo>
                  <a:cubicBezTo>
                    <a:pt x="2749" y="265"/>
                    <a:pt x="2782" y="260"/>
                    <a:pt x="2815" y="259"/>
                  </a:cubicBezTo>
                  <a:cubicBezTo>
                    <a:pt x="2890" y="255"/>
                    <a:pt x="2965" y="266"/>
                    <a:pt x="3031" y="291"/>
                  </a:cubicBezTo>
                  <a:cubicBezTo>
                    <a:pt x="3104" y="318"/>
                    <a:pt x="3167" y="360"/>
                    <a:pt x="3217" y="415"/>
                  </a:cubicBezTo>
                  <a:cubicBezTo>
                    <a:pt x="3324" y="534"/>
                    <a:pt x="3365" y="698"/>
                    <a:pt x="3404" y="856"/>
                  </a:cubicBezTo>
                  <a:cubicBezTo>
                    <a:pt x="3409" y="876"/>
                    <a:pt x="3414" y="896"/>
                    <a:pt x="3419" y="916"/>
                  </a:cubicBezTo>
                  <a:cubicBezTo>
                    <a:pt x="3432" y="966"/>
                    <a:pt x="3443" y="1007"/>
                    <a:pt x="3455" y="1045"/>
                  </a:cubicBezTo>
                  <a:cubicBezTo>
                    <a:pt x="3510" y="1228"/>
                    <a:pt x="3597" y="1409"/>
                    <a:pt x="3681" y="1577"/>
                  </a:cubicBezTo>
                  <a:cubicBezTo>
                    <a:pt x="3743" y="1698"/>
                    <a:pt x="3812" y="1836"/>
                    <a:pt x="3845" y="1986"/>
                  </a:cubicBezTo>
                  <a:cubicBezTo>
                    <a:pt x="3862" y="2064"/>
                    <a:pt x="3868" y="2146"/>
                    <a:pt x="3862" y="2229"/>
                  </a:cubicBezTo>
                  <a:cubicBezTo>
                    <a:pt x="3856" y="2308"/>
                    <a:pt x="3840" y="2389"/>
                    <a:pt x="3813" y="2468"/>
                  </a:cubicBezTo>
                  <a:cubicBezTo>
                    <a:pt x="3762" y="2623"/>
                    <a:pt x="3673" y="2770"/>
                    <a:pt x="3555" y="2892"/>
                  </a:cubicBezTo>
                  <a:cubicBezTo>
                    <a:pt x="3440" y="3013"/>
                    <a:pt x="3301" y="3112"/>
                    <a:pt x="3166" y="3208"/>
                  </a:cubicBezTo>
                  <a:cubicBezTo>
                    <a:pt x="3115" y="3244"/>
                    <a:pt x="3063" y="3281"/>
                    <a:pt x="3012" y="3319"/>
                  </a:cubicBezTo>
                  <a:cubicBezTo>
                    <a:pt x="2933" y="3379"/>
                    <a:pt x="2856" y="3444"/>
                    <a:pt x="2781" y="3507"/>
                  </a:cubicBezTo>
                  <a:cubicBezTo>
                    <a:pt x="2678" y="3594"/>
                    <a:pt x="2572" y="3683"/>
                    <a:pt x="2462" y="3758"/>
                  </a:cubicBezTo>
                  <a:cubicBezTo>
                    <a:pt x="2435" y="3776"/>
                    <a:pt x="2408" y="3793"/>
                    <a:pt x="2382" y="3810"/>
                  </a:cubicBezTo>
                  <a:cubicBezTo>
                    <a:pt x="2256" y="3885"/>
                    <a:pt x="2148" y="3921"/>
                    <a:pt x="2042" y="3921"/>
                  </a:cubicBezTo>
                  <a:cubicBezTo>
                    <a:pt x="2040" y="3921"/>
                    <a:pt x="2037" y="3921"/>
                    <a:pt x="2035" y="3920"/>
                  </a:cubicBezTo>
                  <a:moveTo>
                    <a:pt x="2815" y="259"/>
                  </a:moveTo>
                  <a:cubicBezTo>
                    <a:pt x="2782" y="261"/>
                    <a:pt x="2749" y="265"/>
                    <a:pt x="2714" y="270"/>
                  </a:cubicBezTo>
                  <a:cubicBezTo>
                    <a:pt x="2701" y="272"/>
                    <a:pt x="2688" y="274"/>
                    <a:pt x="2674" y="275"/>
                  </a:cubicBezTo>
                  <a:cubicBezTo>
                    <a:pt x="2658" y="277"/>
                    <a:pt x="2637" y="280"/>
                    <a:pt x="2616" y="281"/>
                  </a:cubicBezTo>
                  <a:cubicBezTo>
                    <a:pt x="2558" y="285"/>
                    <a:pt x="2476" y="283"/>
                    <a:pt x="2410" y="250"/>
                  </a:cubicBezTo>
                  <a:cubicBezTo>
                    <a:pt x="2354" y="222"/>
                    <a:pt x="2320" y="184"/>
                    <a:pt x="2288" y="147"/>
                  </a:cubicBezTo>
                  <a:cubicBezTo>
                    <a:pt x="2270" y="127"/>
                    <a:pt x="2252" y="106"/>
                    <a:pt x="2231" y="88"/>
                  </a:cubicBezTo>
                  <a:cubicBezTo>
                    <a:pt x="2208" y="68"/>
                    <a:pt x="2180" y="51"/>
                    <a:pt x="2148" y="37"/>
                  </a:cubicBezTo>
                  <a:cubicBezTo>
                    <a:pt x="2116" y="23"/>
                    <a:pt x="2081" y="13"/>
                    <a:pt x="2044" y="7"/>
                  </a:cubicBezTo>
                  <a:cubicBezTo>
                    <a:pt x="2007" y="1"/>
                    <a:pt x="1968" y="0"/>
                    <a:pt x="1931" y="4"/>
                  </a:cubicBezTo>
                  <a:cubicBezTo>
                    <a:pt x="1891" y="8"/>
                    <a:pt x="1853" y="18"/>
                    <a:pt x="1819" y="33"/>
                  </a:cubicBezTo>
                  <a:cubicBezTo>
                    <a:pt x="1708" y="80"/>
                    <a:pt x="1627" y="176"/>
                    <a:pt x="1549" y="269"/>
                  </a:cubicBezTo>
                  <a:cubicBezTo>
                    <a:pt x="1533" y="288"/>
                    <a:pt x="1517" y="308"/>
                    <a:pt x="1500" y="326"/>
                  </a:cubicBezTo>
                  <a:cubicBezTo>
                    <a:pt x="1445" y="389"/>
                    <a:pt x="1388" y="438"/>
                    <a:pt x="1331" y="472"/>
                  </a:cubicBezTo>
                  <a:cubicBezTo>
                    <a:pt x="1261" y="513"/>
                    <a:pt x="1191" y="530"/>
                    <a:pt x="1125" y="522"/>
                  </a:cubicBezTo>
                  <a:cubicBezTo>
                    <a:pt x="1109" y="520"/>
                    <a:pt x="1094" y="517"/>
                    <a:pt x="1079" y="514"/>
                  </a:cubicBezTo>
                  <a:cubicBezTo>
                    <a:pt x="1058" y="510"/>
                    <a:pt x="1036" y="506"/>
                    <a:pt x="1014" y="505"/>
                  </a:cubicBezTo>
                  <a:cubicBezTo>
                    <a:pt x="1011" y="505"/>
                    <a:pt x="1009" y="505"/>
                    <a:pt x="1006" y="505"/>
                  </a:cubicBezTo>
                  <a:cubicBezTo>
                    <a:pt x="946" y="505"/>
                    <a:pt x="890" y="534"/>
                    <a:pt x="842" y="561"/>
                  </a:cubicBezTo>
                  <a:cubicBezTo>
                    <a:pt x="829" y="569"/>
                    <a:pt x="816" y="576"/>
                    <a:pt x="803" y="583"/>
                  </a:cubicBezTo>
                  <a:cubicBezTo>
                    <a:pt x="689" y="648"/>
                    <a:pt x="599" y="699"/>
                    <a:pt x="527" y="816"/>
                  </a:cubicBezTo>
                  <a:cubicBezTo>
                    <a:pt x="519" y="829"/>
                    <a:pt x="512" y="844"/>
                    <a:pt x="505" y="858"/>
                  </a:cubicBezTo>
                  <a:cubicBezTo>
                    <a:pt x="502" y="864"/>
                    <a:pt x="499" y="871"/>
                    <a:pt x="496" y="877"/>
                  </a:cubicBezTo>
                  <a:cubicBezTo>
                    <a:pt x="450" y="968"/>
                    <a:pt x="439" y="1108"/>
                    <a:pt x="438" y="1209"/>
                  </a:cubicBezTo>
                  <a:cubicBezTo>
                    <a:pt x="438" y="1226"/>
                    <a:pt x="438" y="1242"/>
                    <a:pt x="438" y="1259"/>
                  </a:cubicBezTo>
                  <a:cubicBezTo>
                    <a:pt x="437" y="1322"/>
                    <a:pt x="437" y="1389"/>
                    <a:pt x="429" y="1448"/>
                  </a:cubicBezTo>
                  <a:cubicBezTo>
                    <a:pt x="420" y="1514"/>
                    <a:pt x="403" y="1565"/>
                    <a:pt x="376" y="1604"/>
                  </a:cubicBezTo>
                  <a:cubicBezTo>
                    <a:pt x="357" y="1632"/>
                    <a:pt x="323" y="1652"/>
                    <a:pt x="288" y="1674"/>
                  </a:cubicBezTo>
                  <a:cubicBezTo>
                    <a:pt x="259" y="1691"/>
                    <a:pt x="230" y="1709"/>
                    <a:pt x="208" y="1731"/>
                  </a:cubicBezTo>
                  <a:cubicBezTo>
                    <a:pt x="145" y="1797"/>
                    <a:pt x="97" y="1869"/>
                    <a:pt x="64" y="1947"/>
                  </a:cubicBezTo>
                  <a:cubicBezTo>
                    <a:pt x="38" y="2009"/>
                    <a:pt x="21" y="2076"/>
                    <a:pt x="11" y="2152"/>
                  </a:cubicBezTo>
                  <a:cubicBezTo>
                    <a:pt x="4" y="2214"/>
                    <a:pt x="1" y="2280"/>
                    <a:pt x="3" y="2362"/>
                  </a:cubicBezTo>
                  <a:cubicBezTo>
                    <a:pt x="7" y="2524"/>
                    <a:pt x="28" y="2652"/>
                    <a:pt x="70" y="2765"/>
                  </a:cubicBezTo>
                  <a:cubicBezTo>
                    <a:pt x="91" y="2821"/>
                    <a:pt x="119" y="2878"/>
                    <a:pt x="152" y="2933"/>
                  </a:cubicBezTo>
                  <a:cubicBezTo>
                    <a:pt x="288" y="3156"/>
                    <a:pt x="508" y="3346"/>
                    <a:pt x="770" y="3468"/>
                  </a:cubicBezTo>
                  <a:cubicBezTo>
                    <a:pt x="829" y="3495"/>
                    <a:pt x="889" y="3518"/>
                    <a:pt x="947" y="3540"/>
                  </a:cubicBezTo>
                  <a:cubicBezTo>
                    <a:pt x="973" y="3550"/>
                    <a:pt x="1000" y="3561"/>
                    <a:pt x="1027" y="3571"/>
                  </a:cubicBezTo>
                  <a:cubicBezTo>
                    <a:pt x="1138" y="3616"/>
                    <a:pt x="1237" y="3662"/>
                    <a:pt x="1332" y="3706"/>
                  </a:cubicBezTo>
                  <a:cubicBezTo>
                    <a:pt x="1395" y="3736"/>
                    <a:pt x="1454" y="3763"/>
                    <a:pt x="1516" y="3790"/>
                  </a:cubicBezTo>
                  <a:cubicBezTo>
                    <a:pt x="1660" y="3852"/>
                    <a:pt x="1834" y="3917"/>
                    <a:pt x="2035" y="3920"/>
                  </a:cubicBezTo>
                  <a:cubicBezTo>
                    <a:pt x="2037" y="3920"/>
                    <a:pt x="2040" y="3920"/>
                    <a:pt x="2042" y="3920"/>
                  </a:cubicBezTo>
                  <a:cubicBezTo>
                    <a:pt x="2148" y="3920"/>
                    <a:pt x="2256" y="3884"/>
                    <a:pt x="2381" y="3809"/>
                  </a:cubicBezTo>
                  <a:cubicBezTo>
                    <a:pt x="2408" y="3793"/>
                    <a:pt x="2435" y="3776"/>
                    <a:pt x="2462" y="3758"/>
                  </a:cubicBezTo>
                  <a:cubicBezTo>
                    <a:pt x="2572" y="3682"/>
                    <a:pt x="2678" y="3593"/>
                    <a:pt x="2780" y="3507"/>
                  </a:cubicBezTo>
                  <a:cubicBezTo>
                    <a:pt x="2855" y="3444"/>
                    <a:pt x="2932" y="3379"/>
                    <a:pt x="3012" y="3319"/>
                  </a:cubicBezTo>
                  <a:cubicBezTo>
                    <a:pt x="3062" y="3281"/>
                    <a:pt x="3115" y="3243"/>
                    <a:pt x="3166" y="3207"/>
                  </a:cubicBezTo>
                  <a:cubicBezTo>
                    <a:pt x="3300" y="3111"/>
                    <a:pt x="3439" y="3012"/>
                    <a:pt x="3555" y="2891"/>
                  </a:cubicBezTo>
                  <a:cubicBezTo>
                    <a:pt x="3672" y="2769"/>
                    <a:pt x="3761" y="2623"/>
                    <a:pt x="3813" y="2468"/>
                  </a:cubicBezTo>
                  <a:cubicBezTo>
                    <a:pt x="3839" y="2389"/>
                    <a:pt x="3855" y="2308"/>
                    <a:pt x="3861" y="2228"/>
                  </a:cubicBezTo>
                  <a:cubicBezTo>
                    <a:pt x="3867" y="2146"/>
                    <a:pt x="3861" y="2064"/>
                    <a:pt x="3844" y="1986"/>
                  </a:cubicBezTo>
                  <a:cubicBezTo>
                    <a:pt x="3812" y="1836"/>
                    <a:pt x="3742" y="1698"/>
                    <a:pt x="3681" y="1577"/>
                  </a:cubicBezTo>
                  <a:cubicBezTo>
                    <a:pt x="3596" y="1409"/>
                    <a:pt x="3510" y="1229"/>
                    <a:pt x="3454" y="1046"/>
                  </a:cubicBezTo>
                  <a:cubicBezTo>
                    <a:pt x="3442" y="1008"/>
                    <a:pt x="3431" y="966"/>
                    <a:pt x="3418" y="916"/>
                  </a:cubicBezTo>
                  <a:cubicBezTo>
                    <a:pt x="3413" y="897"/>
                    <a:pt x="3408" y="876"/>
                    <a:pt x="3403" y="856"/>
                  </a:cubicBezTo>
                  <a:cubicBezTo>
                    <a:pt x="3364" y="698"/>
                    <a:pt x="3324" y="534"/>
                    <a:pt x="3217" y="416"/>
                  </a:cubicBezTo>
                  <a:cubicBezTo>
                    <a:pt x="3166" y="360"/>
                    <a:pt x="3104" y="318"/>
                    <a:pt x="3031" y="291"/>
                  </a:cubicBezTo>
                  <a:cubicBezTo>
                    <a:pt x="2973" y="270"/>
                    <a:pt x="2908" y="259"/>
                    <a:pt x="2843" y="259"/>
                  </a:cubicBezTo>
                  <a:cubicBezTo>
                    <a:pt x="2834" y="259"/>
                    <a:pt x="2824" y="259"/>
                    <a:pt x="2815" y="25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0" name="Freeform 37">
              <a:extLst>
                <a:ext uri="{FF2B5EF4-FFF2-40B4-BE49-F238E27FC236}">
                  <a16:creationId xmlns:a16="http://schemas.microsoft.com/office/drawing/2014/main" id="{4E1153E1-7818-41B9-ABED-3F6D04BACB8D}"/>
                </a:ext>
              </a:extLst>
            </p:cNvPr>
            <p:cNvSpPr>
              <a:spLocks noEditPoints="1"/>
            </p:cNvSpPr>
            <p:nvPr/>
          </p:nvSpPr>
          <p:spPr bwMode="auto">
            <a:xfrm>
              <a:off x="4255" y="741"/>
              <a:ext cx="2973" cy="3062"/>
            </a:xfrm>
            <a:custGeom>
              <a:avLst/>
              <a:gdLst>
                <a:gd name="T0" fmla="*/ 1547 w 4017"/>
                <a:gd name="T1" fmla="*/ 3979 h 4137"/>
                <a:gd name="T2" fmla="*/ 1059 w 4017"/>
                <a:gd name="T3" fmla="*/ 3730 h 4137"/>
                <a:gd name="T4" fmla="*/ 798 w 4017"/>
                <a:gd name="T5" fmla="*/ 3624 h 4137"/>
                <a:gd name="T6" fmla="*/ 67 w 4017"/>
                <a:gd name="T7" fmla="*/ 2901 h 4137"/>
                <a:gd name="T8" fmla="*/ 66 w 4017"/>
                <a:gd name="T9" fmla="*/ 2050 h 4137"/>
                <a:gd name="T10" fmla="*/ 303 w 4017"/>
                <a:gd name="T11" fmla="*/ 1766 h 4137"/>
                <a:gd name="T12" fmla="*/ 453 w 4017"/>
                <a:gd name="T13" fmla="*/ 1340 h 4137"/>
                <a:gd name="T14" fmla="*/ 498 w 4017"/>
                <a:gd name="T15" fmla="*/ 961 h 4137"/>
                <a:gd name="T16" fmla="*/ 526 w 4017"/>
                <a:gd name="T17" fmla="*/ 897 h 4137"/>
                <a:gd name="T18" fmla="*/ 1009 w 4017"/>
                <a:gd name="T19" fmla="*/ 555 h 4137"/>
                <a:gd name="T20" fmla="*/ 1124 w 4017"/>
                <a:gd name="T21" fmla="*/ 576 h 4137"/>
                <a:gd name="T22" fmla="*/ 1559 w 4017"/>
                <a:gd name="T23" fmla="*/ 314 h 4137"/>
                <a:gd name="T24" fmla="*/ 2270 w 4017"/>
                <a:gd name="T25" fmla="*/ 143 h 4137"/>
                <a:gd name="T26" fmla="*/ 2446 w 4017"/>
                <a:gd name="T27" fmla="*/ 328 h 4137"/>
                <a:gd name="T28" fmla="*/ 2717 w 4017"/>
                <a:gd name="T29" fmla="*/ 357 h 4137"/>
                <a:gd name="T30" fmla="*/ 2863 w 4017"/>
                <a:gd name="T31" fmla="*/ 337 h 4137"/>
                <a:gd name="T32" fmla="*/ 3485 w 4017"/>
                <a:gd name="T33" fmla="*/ 954 h 4137"/>
                <a:gd name="T34" fmla="*/ 3533 w 4017"/>
                <a:gd name="T35" fmla="*/ 1139 h 4137"/>
                <a:gd name="T36" fmla="*/ 3770 w 4017"/>
                <a:gd name="T37" fmla="*/ 1698 h 4137"/>
                <a:gd name="T38" fmla="*/ 3653 w 4017"/>
                <a:gd name="T39" fmla="*/ 3054 h 4137"/>
                <a:gd name="T40" fmla="*/ 3089 w 4017"/>
                <a:gd name="T41" fmla="*/ 3497 h 4137"/>
                <a:gd name="T42" fmla="*/ 2518 w 4017"/>
                <a:gd name="T43" fmla="*/ 3963 h 4137"/>
                <a:gd name="T44" fmla="*/ 2085 w 4017"/>
                <a:gd name="T45" fmla="*/ 4137 h 4137"/>
                <a:gd name="T46" fmla="*/ 2864 w 4017"/>
                <a:gd name="T47" fmla="*/ 344 h 4137"/>
                <a:gd name="T48" fmla="*/ 2718 w 4017"/>
                <a:gd name="T49" fmla="*/ 364 h 4137"/>
                <a:gd name="T50" fmla="*/ 2443 w 4017"/>
                <a:gd name="T51" fmla="*/ 334 h 4137"/>
                <a:gd name="T52" fmla="*/ 2265 w 4017"/>
                <a:gd name="T53" fmla="*/ 148 h 4137"/>
                <a:gd name="T54" fmla="*/ 1564 w 4017"/>
                <a:gd name="T55" fmla="*/ 319 h 4137"/>
                <a:gd name="T56" fmla="*/ 1123 w 4017"/>
                <a:gd name="T57" fmla="*/ 583 h 4137"/>
                <a:gd name="T58" fmla="*/ 1009 w 4017"/>
                <a:gd name="T59" fmla="*/ 562 h 4137"/>
                <a:gd name="T60" fmla="*/ 533 w 4017"/>
                <a:gd name="T61" fmla="*/ 900 h 4137"/>
                <a:gd name="T62" fmla="*/ 505 w 4017"/>
                <a:gd name="T63" fmla="*/ 964 h 4137"/>
                <a:gd name="T64" fmla="*/ 460 w 4017"/>
                <a:gd name="T65" fmla="*/ 1339 h 4137"/>
                <a:gd name="T66" fmla="*/ 307 w 4017"/>
                <a:gd name="T67" fmla="*/ 1772 h 4137"/>
                <a:gd name="T68" fmla="*/ 73 w 4017"/>
                <a:gd name="T69" fmla="*/ 2053 h 4137"/>
                <a:gd name="T70" fmla="*/ 74 w 4017"/>
                <a:gd name="T71" fmla="*/ 2898 h 4137"/>
                <a:gd name="T72" fmla="*/ 801 w 4017"/>
                <a:gd name="T73" fmla="*/ 3618 h 4137"/>
                <a:gd name="T74" fmla="*/ 1062 w 4017"/>
                <a:gd name="T75" fmla="*/ 3723 h 4137"/>
                <a:gd name="T76" fmla="*/ 1551 w 4017"/>
                <a:gd name="T77" fmla="*/ 3973 h 4137"/>
                <a:gd name="T78" fmla="*/ 2432 w 4017"/>
                <a:gd name="T79" fmla="*/ 4012 h 4137"/>
                <a:gd name="T80" fmla="*/ 2831 w 4017"/>
                <a:gd name="T81" fmla="*/ 3702 h 4137"/>
                <a:gd name="T82" fmla="*/ 3252 w 4017"/>
                <a:gd name="T83" fmla="*/ 3371 h 4137"/>
                <a:gd name="T84" fmla="*/ 3934 w 4017"/>
                <a:gd name="T85" fmla="*/ 2108 h 4137"/>
                <a:gd name="T86" fmla="*/ 3758 w 4017"/>
                <a:gd name="T87" fmla="*/ 1690 h 4137"/>
                <a:gd name="T88" fmla="*/ 3491 w 4017"/>
                <a:gd name="T89" fmla="*/ 1008 h 4137"/>
                <a:gd name="T90" fmla="*/ 3282 w 4017"/>
                <a:gd name="T91" fmla="*/ 494 h 4137"/>
                <a:gd name="T92" fmla="*/ 2864 w 4017"/>
                <a:gd name="T93" fmla="*/ 344 h 4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7" h="4137">
                  <a:moveTo>
                    <a:pt x="2072" y="4137"/>
                  </a:moveTo>
                  <a:cubicBezTo>
                    <a:pt x="1867" y="4132"/>
                    <a:pt x="1692" y="4054"/>
                    <a:pt x="1547" y="3979"/>
                  </a:cubicBezTo>
                  <a:cubicBezTo>
                    <a:pt x="1501" y="3955"/>
                    <a:pt x="1456" y="3931"/>
                    <a:pt x="1408" y="3905"/>
                  </a:cubicBezTo>
                  <a:cubicBezTo>
                    <a:pt x="1301" y="3846"/>
                    <a:pt x="1189" y="3785"/>
                    <a:pt x="1059" y="3730"/>
                  </a:cubicBezTo>
                  <a:cubicBezTo>
                    <a:pt x="1024" y="3715"/>
                    <a:pt x="990" y="3702"/>
                    <a:pt x="953" y="3687"/>
                  </a:cubicBezTo>
                  <a:cubicBezTo>
                    <a:pt x="902" y="3668"/>
                    <a:pt x="850" y="3648"/>
                    <a:pt x="798" y="3624"/>
                  </a:cubicBezTo>
                  <a:cubicBezTo>
                    <a:pt x="520" y="3498"/>
                    <a:pt x="291" y="3303"/>
                    <a:pt x="152" y="3075"/>
                  </a:cubicBezTo>
                  <a:cubicBezTo>
                    <a:pt x="117" y="3018"/>
                    <a:pt x="89" y="2959"/>
                    <a:pt x="67" y="2901"/>
                  </a:cubicBezTo>
                  <a:cubicBezTo>
                    <a:pt x="13" y="2752"/>
                    <a:pt x="4" y="2598"/>
                    <a:pt x="2" y="2482"/>
                  </a:cubicBezTo>
                  <a:cubicBezTo>
                    <a:pt x="0" y="2349"/>
                    <a:pt x="6" y="2194"/>
                    <a:pt x="66" y="2050"/>
                  </a:cubicBezTo>
                  <a:cubicBezTo>
                    <a:pt x="100" y="1969"/>
                    <a:pt x="152" y="1892"/>
                    <a:pt x="217" y="1826"/>
                  </a:cubicBezTo>
                  <a:cubicBezTo>
                    <a:pt x="241" y="1802"/>
                    <a:pt x="272" y="1784"/>
                    <a:pt x="303" y="1766"/>
                  </a:cubicBezTo>
                  <a:cubicBezTo>
                    <a:pt x="340" y="1745"/>
                    <a:pt x="375" y="1725"/>
                    <a:pt x="395" y="1697"/>
                  </a:cubicBezTo>
                  <a:cubicBezTo>
                    <a:pt x="456" y="1610"/>
                    <a:pt x="455" y="1479"/>
                    <a:pt x="453" y="1340"/>
                  </a:cubicBezTo>
                  <a:cubicBezTo>
                    <a:pt x="452" y="1327"/>
                    <a:pt x="452" y="1314"/>
                    <a:pt x="452" y="1300"/>
                  </a:cubicBezTo>
                  <a:cubicBezTo>
                    <a:pt x="451" y="1196"/>
                    <a:pt x="458" y="1052"/>
                    <a:pt x="498" y="961"/>
                  </a:cubicBezTo>
                  <a:cubicBezTo>
                    <a:pt x="501" y="954"/>
                    <a:pt x="504" y="947"/>
                    <a:pt x="507" y="940"/>
                  </a:cubicBezTo>
                  <a:cubicBezTo>
                    <a:pt x="513" y="925"/>
                    <a:pt x="519" y="910"/>
                    <a:pt x="526" y="897"/>
                  </a:cubicBezTo>
                  <a:cubicBezTo>
                    <a:pt x="599" y="758"/>
                    <a:pt x="701" y="695"/>
                    <a:pt x="829" y="616"/>
                  </a:cubicBezTo>
                  <a:cubicBezTo>
                    <a:pt x="883" y="582"/>
                    <a:pt x="943" y="551"/>
                    <a:pt x="1009" y="555"/>
                  </a:cubicBezTo>
                  <a:cubicBezTo>
                    <a:pt x="1032" y="557"/>
                    <a:pt x="1055" y="562"/>
                    <a:pt x="1077" y="567"/>
                  </a:cubicBezTo>
                  <a:cubicBezTo>
                    <a:pt x="1093" y="570"/>
                    <a:pt x="1108" y="574"/>
                    <a:pt x="1124" y="576"/>
                  </a:cubicBezTo>
                  <a:cubicBezTo>
                    <a:pt x="1283" y="598"/>
                    <a:pt x="1421" y="478"/>
                    <a:pt x="1510" y="374"/>
                  </a:cubicBezTo>
                  <a:cubicBezTo>
                    <a:pt x="1526" y="354"/>
                    <a:pt x="1543" y="334"/>
                    <a:pt x="1559" y="314"/>
                  </a:cubicBezTo>
                  <a:cubicBezTo>
                    <a:pt x="1639" y="215"/>
                    <a:pt x="1722" y="113"/>
                    <a:pt x="1839" y="64"/>
                  </a:cubicBezTo>
                  <a:cubicBezTo>
                    <a:pt x="1996" y="0"/>
                    <a:pt x="2181" y="54"/>
                    <a:pt x="2270" y="143"/>
                  </a:cubicBezTo>
                  <a:cubicBezTo>
                    <a:pt x="2291" y="164"/>
                    <a:pt x="2308" y="187"/>
                    <a:pt x="2325" y="210"/>
                  </a:cubicBezTo>
                  <a:cubicBezTo>
                    <a:pt x="2357" y="253"/>
                    <a:pt x="2389" y="296"/>
                    <a:pt x="2446" y="328"/>
                  </a:cubicBezTo>
                  <a:cubicBezTo>
                    <a:pt x="2514" y="365"/>
                    <a:pt x="2598" y="368"/>
                    <a:pt x="2657" y="363"/>
                  </a:cubicBezTo>
                  <a:cubicBezTo>
                    <a:pt x="2674" y="362"/>
                    <a:pt x="2693" y="360"/>
                    <a:pt x="2717" y="357"/>
                  </a:cubicBezTo>
                  <a:cubicBezTo>
                    <a:pt x="2733" y="354"/>
                    <a:pt x="2749" y="352"/>
                    <a:pt x="2766" y="349"/>
                  </a:cubicBezTo>
                  <a:cubicBezTo>
                    <a:pt x="2799" y="344"/>
                    <a:pt x="2831" y="339"/>
                    <a:pt x="2863" y="337"/>
                  </a:cubicBezTo>
                  <a:cubicBezTo>
                    <a:pt x="3030" y="324"/>
                    <a:pt x="3185" y="380"/>
                    <a:pt x="3287" y="490"/>
                  </a:cubicBezTo>
                  <a:cubicBezTo>
                    <a:pt x="3403" y="613"/>
                    <a:pt x="3445" y="786"/>
                    <a:pt x="3485" y="954"/>
                  </a:cubicBezTo>
                  <a:cubicBezTo>
                    <a:pt x="3489" y="971"/>
                    <a:pt x="3493" y="989"/>
                    <a:pt x="3497" y="1006"/>
                  </a:cubicBezTo>
                  <a:cubicBezTo>
                    <a:pt x="3510" y="1059"/>
                    <a:pt x="3522" y="1101"/>
                    <a:pt x="3533" y="1139"/>
                  </a:cubicBezTo>
                  <a:cubicBezTo>
                    <a:pt x="3592" y="1342"/>
                    <a:pt x="3688" y="1538"/>
                    <a:pt x="3764" y="1687"/>
                  </a:cubicBezTo>
                  <a:cubicBezTo>
                    <a:pt x="3770" y="1698"/>
                    <a:pt x="3770" y="1698"/>
                    <a:pt x="3770" y="1698"/>
                  </a:cubicBezTo>
                  <a:cubicBezTo>
                    <a:pt x="3837" y="1828"/>
                    <a:pt x="3906" y="1961"/>
                    <a:pt x="3941" y="2107"/>
                  </a:cubicBezTo>
                  <a:cubicBezTo>
                    <a:pt x="4017" y="2425"/>
                    <a:pt x="3907" y="2788"/>
                    <a:pt x="3653" y="3054"/>
                  </a:cubicBezTo>
                  <a:cubicBezTo>
                    <a:pt x="3536" y="3177"/>
                    <a:pt x="3393" y="3278"/>
                    <a:pt x="3256" y="3376"/>
                  </a:cubicBezTo>
                  <a:cubicBezTo>
                    <a:pt x="3201" y="3415"/>
                    <a:pt x="3144" y="3456"/>
                    <a:pt x="3089" y="3497"/>
                  </a:cubicBezTo>
                  <a:cubicBezTo>
                    <a:pt x="3002" y="3564"/>
                    <a:pt x="2917" y="3637"/>
                    <a:pt x="2836" y="3707"/>
                  </a:cubicBezTo>
                  <a:cubicBezTo>
                    <a:pt x="2734" y="3795"/>
                    <a:pt x="2628" y="3885"/>
                    <a:pt x="2518" y="3963"/>
                  </a:cubicBezTo>
                  <a:cubicBezTo>
                    <a:pt x="2491" y="3982"/>
                    <a:pt x="2463" y="4001"/>
                    <a:pt x="2435" y="4018"/>
                  </a:cubicBezTo>
                  <a:cubicBezTo>
                    <a:pt x="2306" y="4099"/>
                    <a:pt x="2194" y="4137"/>
                    <a:pt x="2085" y="4137"/>
                  </a:cubicBezTo>
                  <a:cubicBezTo>
                    <a:pt x="2081" y="4137"/>
                    <a:pt x="2077" y="4137"/>
                    <a:pt x="2072" y="4137"/>
                  </a:cubicBezTo>
                  <a:moveTo>
                    <a:pt x="2864" y="344"/>
                  </a:moveTo>
                  <a:cubicBezTo>
                    <a:pt x="2832" y="346"/>
                    <a:pt x="2800" y="351"/>
                    <a:pt x="2767" y="356"/>
                  </a:cubicBezTo>
                  <a:cubicBezTo>
                    <a:pt x="2750" y="359"/>
                    <a:pt x="2734" y="361"/>
                    <a:pt x="2718" y="364"/>
                  </a:cubicBezTo>
                  <a:cubicBezTo>
                    <a:pt x="2694" y="367"/>
                    <a:pt x="2675" y="369"/>
                    <a:pt x="2657" y="370"/>
                  </a:cubicBezTo>
                  <a:cubicBezTo>
                    <a:pt x="2598" y="375"/>
                    <a:pt x="2512" y="372"/>
                    <a:pt x="2443" y="334"/>
                  </a:cubicBezTo>
                  <a:cubicBezTo>
                    <a:pt x="2384" y="302"/>
                    <a:pt x="2351" y="257"/>
                    <a:pt x="2319" y="214"/>
                  </a:cubicBezTo>
                  <a:cubicBezTo>
                    <a:pt x="2303" y="192"/>
                    <a:pt x="2286" y="169"/>
                    <a:pt x="2265" y="148"/>
                  </a:cubicBezTo>
                  <a:cubicBezTo>
                    <a:pt x="2178" y="60"/>
                    <a:pt x="1996" y="7"/>
                    <a:pt x="1842" y="71"/>
                  </a:cubicBezTo>
                  <a:cubicBezTo>
                    <a:pt x="1726" y="119"/>
                    <a:pt x="1644" y="220"/>
                    <a:pt x="1564" y="319"/>
                  </a:cubicBezTo>
                  <a:cubicBezTo>
                    <a:pt x="1548" y="338"/>
                    <a:pt x="1532" y="359"/>
                    <a:pt x="1515" y="378"/>
                  </a:cubicBezTo>
                  <a:cubicBezTo>
                    <a:pt x="1425" y="484"/>
                    <a:pt x="1285" y="605"/>
                    <a:pt x="1123" y="583"/>
                  </a:cubicBezTo>
                  <a:cubicBezTo>
                    <a:pt x="1107" y="580"/>
                    <a:pt x="1091" y="577"/>
                    <a:pt x="1076" y="573"/>
                  </a:cubicBezTo>
                  <a:cubicBezTo>
                    <a:pt x="1054" y="569"/>
                    <a:pt x="1031" y="564"/>
                    <a:pt x="1009" y="562"/>
                  </a:cubicBezTo>
                  <a:cubicBezTo>
                    <a:pt x="945" y="559"/>
                    <a:pt x="886" y="589"/>
                    <a:pt x="832" y="622"/>
                  </a:cubicBezTo>
                  <a:cubicBezTo>
                    <a:pt x="705" y="701"/>
                    <a:pt x="605" y="763"/>
                    <a:pt x="533" y="900"/>
                  </a:cubicBezTo>
                  <a:cubicBezTo>
                    <a:pt x="525" y="913"/>
                    <a:pt x="520" y="927"/>
                    <a:pt x="514" y="942"/>
                  </a:cubicBezTo>
                  <a:cubicBezTo>
                    <a:pt x="511" y="949"/>
                    <a:pt x="508" y="957"/>
                    <a:pt x="505" y="964"/>
                  </a:cubicBezTo>
                  <a:cubicBezTo>
                    <a:pt x="465" y="1054"/>
                    <a:pt x="458" y="1196"/>
                    <a:pt x="459" y="1300"/>
                  </a:cubicBezTo>
                  <a:cubicBezTo>
                    <a:pt x="459" y="1313"/>
                    <a:pt x="459" y="1326"/>
                    <a:pt x="460" y="1339"/>
                  </a:cubicBezTo>
                  <a:cubicBezTo>
                    <a:pt x="462" y="1480"/>
                    <a:pt x="463" y="1612"/>
                    <a:pt x="401" y="1701"/>
                  </a:cubicBezTo>
                  <a:cubicBezTo>
                    <a:pt x="380" y="1731"/>
                    <a:pt x="344" y="1751"/>
                    <a:pt x="307" y="1772"/>
                  </a:cubicBezTo>
                  <a:cubicBezTo>
                    <a:pt x="276" y="1789"/>
                    <a:pt x="245" y="1807"/>
                    <a:pt x="222" y="1830"/>
                  </a:cubicBezTo>
                  <a:cubicBezTo>
                    <a:pt x="157" y="1896"/>
                    <a:pt x="106" y="1973"/>
                    <a:pt x="73" y="2053"/>
                  </a:cubicBezTo>
                  <a:cubicBezTo>
                    <a:pt x="13" y="2196"/>
                    <a:pt x="7" y="2350"/>
                    <a:pt x="9" y="2482"/>
                  </a:cubicBezTo>
                  <a:cubicBezTo>
                    <a:pt x="11" y="2598"/>
                    <a:pt x="20" y="2750"/>
                    <a:pt x="74" y="2898"/>
                  </a:cubicBezTo>
                  <a:cubicBezTo>
                    <a:pt x="95" y="2957"/>
                    <a:pt x="123" y="3015"/>
                    <a:pt x="158" y="3072"/>
                  </a:cubicBezTo>
                  <a:cubicBezTo>
                    <a:pt x="296" y="3299"/>
                    <a:pt x="525" y="3493"/>
                    <a:pt x="801" y="3618"/>
                  </a:cubicBezTo>
                  <a:cubicBezTo>
                    <a:pt x="853" y="3641"/>
                    <a:pt x="905" y="3661"/>
                    <a:pt x="955" y="3681"/>
                  </a:cubicBezTo>
                  <a:cubicBezTo>
                    <a:pt x="992" y="3695"/>
                    <a:pt x="1027" y="3709"/>
                    <a:pt x="1062" y="3723"/>
                  </a:cubicBezTo>
                  <a:cubicBezTo>
                    <a:pt x="1192" y="3778"/>
                    <a:pt x="1304" y="3839"/>
                    <a:pt x="1412" y="3899"/>
                  </a:cubicBezTo>
                  <a:cubicBezTo>
                    <a:pt x="1459" y="3925"/>
                    <a:pt x="1504" y="3949"/>
                    <a:pt x="1551" y="3973"/>
                  </a:cubicBezTo>
                  <a:cubicBezTo>
                    <a:pt x="1694" y="4048"/>
                    <a:pt x="1869" y="4125"/>
                    <a:pt x="2073" y="4130"/>
                  </a:cubicBezTo>
                  <a:cubicBezTo>
                    <a:pt x="2184" y="4133"/>
                    <a:pt x="2298" y="4096"/>
                    <a:pt x="2432" y="4012"/>
                  </a:cubicBezTo>
                  <a:cubicBezTo>
                    <a:pt x="2459" y="3995"/>
                    <a:pt x="2487" y="3976"/>
                    <a:pt x="2514" y="3957"/>
                  </a:cubicBezTo>
                  <a:cubicBezTo>
                    <a:pt x="2624" y="3880"/>
                    <a:pt x="2729" y="3789"/>
                    <a:pt x="2831" y="3702"/>
                  </a:cubicBezTo>
                  <a:cubicBezTo>
                    <a:pt x="2913" y="3631"/>
                    <a:pt x="2997" y="3559"/>
                    <a:pt x="3085" y="3492"/>
                  </a:cubicBezTo>
                  <a:cubicBezTo>
                    <a:pt x="3139" y="3450"/>
                    <a:pt x="3197" y="3410"/>
                    <a:pt x="3252" y="3371"/>
                  </a:cubicBezTo>
                  <a:cubicBezTo>
                    <a:pt x="3389" y="3273"/>
                    <a:pt x="3531" y="3172"/>
                    <a:pt x="3648" y="3049"/>
                  </a:cubicBezTo>
                  <a:cubicBezTo>
                    <a:pt x="3900" y="2785"/>
                    <a:pt x="4010" y="2424"/>
                    <a:pt x="3934" y="2108"/>
                  </a:cubicBezTo>
                  <a:cubicBezTo>
                    <a:pt x="3899" y="1964"/>
                    <a:pt x="3833" y="1836"/>
                    <a:pt x="3764" y="1702"/>
                  </a:cubicBezTo>
                  <a:cubicBezTo>
                    <a:pt x="3758" y="1690"/>
                    <a:pt x="3758" y="1690"/>
                    <a:pt x="3758" y="1690"/>
                  </a:cubicBezTo>
                  <a:cubicBezTo>
                    <a:pt x="3681" y="1541"/>
                    <a:pt x="3586" y="1345"/>
                    <a:pt x="3526" y="1141"/>
                  </a:cubicBezTo>
                  <a:cubicBezTo>
                    <a:pt x="3515" y="1103"/>
                    <a:pt x="3504" y="1061"/>
                    <a:pt x="3491" y="1008"/>
                  </a:cubicBezTo>
                  <a:cubicBezTo>
                    <a:pt x="3486" y="990"/>
                    <a:pt x="3482" y="973"/>
                    <a:pt x="3478" y="955"/>
                  </a:cubicBezTo>
                  <a:cubicBezTo>
                    <a:pt x="3438" y="789"/>
                    <a:pt x="3397" y="617"/>
                    <a:pt x="3282" y="494"/>
                  </a:cubicBezTo>
                  <a:cubicBezTo>
                    <a:pt x="3191" y="396"/>
                    <a:pt x="3057" y="342"/>
                    <a:pt x="2910" y="342"/>
                  </a:cubicBezTo>
                  <a:cubicBezTo>
                    <a:pt x="2895" y="342"/>
                    <a:pt x="2879" y="342"/>
                    <a:pt x="2864" y="34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1" name="Freeform 38">
              <a:extLst>
                <a:ext uri="{FF2B5EF4-FFF2-40B4-BE49-F238E27FC236}">
                  <a16:creationId xmlns:a16="http://schemas.microsoft.com/office/drawing/2014/main" id="{A03CEE55-4D14-4C3A-8EEC-31EB580E2EE3}"/>
                </a:ext>
              </a:extLst>
            </p:cNvPr>
            <p:cNvSpPr>
              <a:spLocks noEditPoints="1"/>
            </p:cNvSpPr>
            <p:nvPr/>
          </p:nvSpPr>
          <p:spPr bwMode="auto">
            <a:xfrm>
              <a:off x="4222" y="690"/>
              <a:ext cx="3001" cy="3169"/>
            </a:xfrm>
            <a:custGeom>
              <a:avLst/>
              <a:gdLst>
                <a:gd name="T0" fmla="*/ 1575 w 4055"/>
                <a:gd name="T1" fmla="*/ 4094 h 4281"/>
                <a:gd name="T2" fmla="*/ 1087 w 4055"/>
                <a:gd name="T3" fmla="*/ 3813 h 4281"/>
                <a:gd name="T4" fmla="*/ 822 w 4055"/>
                <a:gd name="T5" fmla="*/ 3705 h 4281"/>
                <a:gd name="T6" fmla="*/ 150 w 4055"/>
                <a:gd name="T7" fmla="*/ 3145 h 4281"/>
                <a:gd name="T8" fmla="*/ 14 w 4055"/>
                <a:gd name="T9" fmla="*/ 2751 h 4281"/>
                <a:gd name="T10" fmla="*/ 12 w 4055"/>
                <a:gd name="T11" fmla="*/ 2307 h 4281"/>
                <a:gd name="T12" fmla="*/ 224 w 4055"/>
                <a:gd name="T13" fmla="*/ 1856 h 4281"/>
                <a:gd name="T14" fmla="*/ 412 w 4055"/>
                <a:gd name="T15" fmla="*/ 1725 h 4281"/>
                <a:gd name="T16" fmla="*/ 466 w 4055"/>
                <a:gd name="T17" fmla="*/ 1351 h 4281"/>
                <a:gd name="T18" fmla="*/ 499 w 4055"/>
                <a:gd name="T19" fmla="*/ 979 h 4281"/>
                <a:gd name="T20" fmla="*/ 524 w 4055"/>
                <a:gd name="T21" fmla="*/ 912 h 4281"/>
                <a:gd name="T22" fmla="*/ 811 w 4055"/>
                <a:gd name="T23" fmla="*/ 608 h 4281"/>
                <a:gd name="T24" fmla="*/ 1067 w 4055"/>
                <a:gd name="T25" fmla="*/ 557 h 4281"/>
                <a:gd name="T26" fmla="*/ 1338 w 4055"/>
                <a:gd name="T27" fmla="*/ 518 h 4281"/>
                <a:gd name="T28" fmla="*/ 1566 w 4055"/>
                <a:gd name="T29" fmla="*/ 296 h 4281"/>
                <a:gd name="T30" fmla="*/ 2100 w 4055"/>
                <a:gd name="T31" fmla="*/ 21 h 4281"/>
                <a:gd name="T32" fmla="*/ 2349 w 4055"/>
                <a:gd name="T33" fmla="*/ 209 h 4281"/>
                <a:gd name="T34" fmla="*/ 2691 w 4055"/>
                <a:gd name="T35" fmla="*/ 384 h 4281"/>
                <a:gd name="T36" fmla="*/ 2811 w 4055"/>
                <a:gd name="T37" fmla="*/ 366 h 4281"/>
                <a:gd name="T38" fmla="*/ 3139 w 4055"/>
                <a:gd name="T39" fmla="*/ 374 h 4281"/>
                <a:gd name="T40" fmla="*/ 3552 w 4055"/>
                <a:gd name="T41" fmla="*/ 984 h 4281"/>
                <a:gd name="T42" fmla="*/ 3597 w 4055"/>
                <a:gd name="T43" fmla="*/ 1166 h 4281"/>
                <a:gd name="T44" fmla="*/ 3851 w 4055"/>
                <a:gd name="T45" fmla="*/ 1764 h 4281"/>
                <a:gd name="T46" fmla="*/ 4052 w 4055"/>
                <a:gd name="T47" fmla="*/ 2424 h 4281"/>
                <a:gd name="T48" fmla="*/ 3739 w 4055"/>
                <a:gd name="T49" fmla="*/ 3143 h 4281"/>
                <a:gd name="T50" fmla="*/ 3154 w 4055"/>
                <a:gd name="T51" fmla="*/ 3602 h 4281"/>
                <a:gd name="T52" fmla="*/ 2564 w 4055"/>
                <a:gd name="T53" fmla="*/ 4093 h 4281"/>
                <a:gd name="T54" fmla="*/ 2301 w 4055"/>
                <a:gd name="T55" fmla="*/ 4245 h 4281"/>
                <a:gd name="T56" fmla="*/ 2102 w 4055"/>
                <a:gd name="T57" fmla="*/ 4279 h 4281"/>
                <a:gd name="T58" fmla="*/ 2811 w 4055"/>
                <a:gd name="T59" fmla="*/ 367 h 4281"/>
                <a:gd name="T60" fmla="*/ 2691 w 4055"/>
                <a:gd name="T61" fmla="*/ 384 h 4281"/>
                <a:gd name="T62" fmla="*/ 2349 w 4055"/>
                <a:gd name="T63" fmla="*/ 209 h 4281"/>
                <a:gd name="T64" fmla="*/ 2100 w 4055"/>
                <a:gd name="T65" fmla="*/ 21 h 4281"/>
                <a:gd name="T66" fmla="*/ 1566 w 4055"/>
                <a:gd name="T67" fmla="*/ 296 h 4281"/>
                <a:gd name="T68" fmla="*/ 1338 w 4055"/>
                <a:gd name="T69" fmla="*/ 519 h 4281"/>
                <a:gd name="T70" fmla="*/ 1066 w 4055"/>
                <a:gd name="T71" fmla="*/ 558 h 4281"/>
                <a:gd name="T72" fmla="*/ 981 w 4055"/>
                <a:gd name="T73" fmla="*/ 544 h 4281"/>
                <a:gd name="T74" fmla="*/ 643 w 4055"/>
                <a:gd name="T75" fmla="*/ 740 h 4281"/>
                <a:gd name="T76" fmla="*/ 508 w 4055"/>
                <a:gd name="T77" fmla="*/ 956 h 4281"/>
                <a:gd name="T78" fmla="*/ 466 w 4055"/>
                <a:gd name="T79" fmla="*/ 1323 h 4281"/>
                <a:gd name="T80" fmla="*/ 466 w 4055"/>
                <a:gd name="T81" fmla="*/ 1559 h 4281"/>
                <a:gd name="T82" fmla="*/ 315 w 4055"/>
                <a:gd name="T83" fmla="*/ 1796 h 4281"/>
                <a:gd name="T84" fmla="*/ 67 w 4055"/>
                <a:gd name="T85" fmla="*/ 2088 h 4281"/>
                <a:gd name="T86" fmla="*/ 2 w 4055"/>
                <a:gd name="T87" fmla="*/ 2533 h 4281"/>
                <a:gd name="T88" fmla="*/ 64 w 4055"/>
                <a:gd name="T89" fmla="*/ 2965 h 4281"/>
                <a:gd name="T90" fmla="*/ 442 w 4055"/>
                <a:gd name="T91" fmla="*/ 3474 h 4281"/>
                <a:gd name="T92" fmla="*/ 957 w 4055"/>
                <a:gd name="T93" fmla="*/ 3760 h 4281"/>
                <a:gd name="T94" fmla="*/ 1460 w 4055"/>
                <a:gd name="T95" fmla="*/ 4022 h 4281"/>
                <a:gd name="T96" fmla="*/ 2102 w 4055"/>
                <a:gd name="T97" fmla="*/ 4278 h 4281"/>
                <a:gd name="T98" fmla="*/ 2477 w 4055"/>
                <a:gd name="T99" fmla="*/ 4152 h 4281"/>
                <a:gd name="T100" fmla="*/ 2879 w 4055"/>
                <a:gd name="T101" fmla="*/ 3832 h 4281"/>
                <a:gd name="T102" fmla="*/ 3333 w 4055"/>
                <a:gd name="T103" fmla="*/ 3471 h 4281"/>
                <a:gd name="T104" fmla="*/ 4007 w 4055"/>
                <a:gd name="T105" fmla="*/ 2684 h 4281"/>
                <a:gd name="T106" fmla="*/ 4022 w 4055"/>
                <a:gd name="T107" fmla="*/ 2160 h 4281"/>
                <a:gd name="T108" fmla="*/ 3833 w 4055"/>
                <a:gd name="T109" fmla="*/ 1732 h 4281"/>
                <a:gd name="T110" fmla="*/ 3561 w 4055"/>
                <a:gd name="T111" fmla="*/ 1029 h 4281"/>
                <a:gd name="T112" fmla="*/ 3345 w 4055"/>
                <a:gd name="T113" fmla="*/ 500 h 4281"/>
                <a:gd name="T114" fmla="*/ 2968 w 4055"/>
                <a:gd name="T115" fmla="*/ 350 h 4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55" h="4281">
                  <a:moveTo>
                    <a:pt x="2102" y="4279"/>
                  </a:moveTo>
                  <a:cubicBezTo>
                    <a:pt x="1894" y="4271"/>
                    <a:pt x="1719" y="4181"/>
                    <a:pt x="1575" y="4094"/>
                  </a:cubicBezTo>
                  <a:cubicBezTo>
                    <a:pt x="1536" y="4070"/>
                    <a:pt x="1497" y="4046"/>
                    <a:pt x="1460" y="4022"/>
                  </a:cubicBezTo>
                  <a:cubicBezTo>
                    <a:pt x="1346" y="3950"/>
                    <a:pt x="1228" y="3876"/>
                    <a:pt x="1087" y="3813"/>
                  </a:cubicBezTo>
                  <a:cubicBezTo>
                    <a:pt x="1045" y="3795"/>
                    <a:pt x="1002" y="3778"/>
                    <a:pt x="957" y="3760"/>
                  </a:cubicBezTo>
                  <a:cubicBezTo>
                    <a:pt x="913" y="3743"/>
                    <a:pt x="867" y="3725"/>
                    <a:pt x="822" y="3705"/>
                  </a:cubicBezTo>
                  <a:cubicBezTo>
                    <a:pt x="682" y="3644"/>
                    <a:pt x="554" y="3566"/>
                    <a:pt x="442" y="3474"/>
                  </a:cubicBezTo>
                  <a:cubicBezTo>
                    <a:pt x="321" y="3376"/>
                    <a:pt x="223" y="3265"/>
                    <a:pt x="150" y="3145"/>
                  </a:cubicBezTo>
                  <a:cubicBezTo>
                    <a:pt x="114" y="3087"/>
                    <a:pt x="85" y="3026"/>
                    <a:pt x="64" y="2966"/>
                  </a:cubicBezTo>
                  <a:cubicBezTo>
                    <a:pt x="40" y="2900"/>
                    <a:pt x="24" y="2830"/>
                    <a:pt x="14" y="2751"/>
                  </a:cubicBezTo>
                  <a:cubicBezTo>
                    <a:pt x="6" y="2687"/>
                    <a:pt x="2" y="2618"/>
                    <a:pt x="1" y="2533"/>
                  </a:cubicBezTo>
                  <a:cubicBezTo>
                    <a:pt x="0" y="2441"/>
                    <a:pt x="4" y="2372"/>
                    <a:pt x="12" y="2307"/>
                  </a:cubicBezTo>
                  <a:cubicBezTo>
                    <a:pt x="22" y="2225"/>
                    <a:pt x="40" y="2153"/>
                    <a:pt x="67" y="2088"/>
                  </a:cubicBezTo>
                  <a:cubicBezTo>
                    <a:pt x="101" y="2004"/>
                    <a:pt x="156" y="1923"/>
                    <a:pt x="224" y="1856"/>
                  </a:cubicBezTo>
                  <a:cubicBezTo>
                    <a:pt x="248" y="1831"/>
                    <a:pt x="282" y="1813"/>
                    <a:pt x="314" y="1796"/>
                  </a:cubicBezTo>
                  <a:cubicBezTo>
                    <a:pt x="354" y="1775"/>
                    <a:pt x="391" y="1755"/>
                    <a:pt x="412" y="1725"/>
                  </a:cubicBezTo>
                  <a:cubicBezTo>
                    <a:pt x="441" y="1685"/>
                    <a:pt x="458" y="1631"/>
                    <a:pt x="465" y="1559"/>
                  </a:cubicBezTo>
                  <a:cubicBezTo>
                    <a:pt x="471" y="1494"/>
                    <a:pt x="469" y="1421"/>
                    <a:pt x="466" y="1351"/>
                  </a:cubicBezTo>
                  <a:cubicBezTo>
                    <a:pt x="466" y="1342"/>
                    <a:pt x="466" y="1332"/>
                    <a:pt x="466" y="1323"/>
                  </a:cubicBezTo>
                  <a:cubicBezTo>
                    <a:pt x="461" y="1166"/>
                    <a:pt x="472" y="1050"/>
                    <a:pt x="499" y="979"/>
                  </a:cubicBezTo>
                  <a:cubicBezTo>
                    <a:pt x="502" y="971"/>
                    <a:pt x="505" y="963"/>
                    <a:pt x="507" y="956"/>
                  </a:cubicBezTo>
                  <a:cubicBezTo>
                    <a:pt x="512" y="941"/>
                    <a:pt x="518" y="926"/>
                    <a:pt x="524" y="912"/>
                  </a:cubicBezTo>
                  <a:cubicBezTo>
                    <a:pt x="554" y="845"/>
                    <a:pt x="592" y="790"/>
                    <a:pt x="643" y="739"/>
                  </a:cubicBezTo>
                  <a:cubicBezTo>
                    <a:pt x="693" y="689"/>
                    <a:pt x="753" y="647"/>
                    <a:pt x="811" y="608"/>
                  </a:cubicBezTo>
                  <a:cubicBezTo>
                    <a:pt x="863" y="573"/>
                    <a:pt x="926" y="538"/>
                    <a:pt x="996" y="544"/>
                  </a:cubicBezTo>
                  <a:cubicBezTo>
                    <a:pt x="1020" y="546"/>
                    <a:pt x="1044" y="551"/>
                    <a:pt x="1067" y="557"/>
                  </a:cubicBezTo>
                  <a:cubicBezTo>
                    <a:pt x="1082" y="561"/>
                    <a:pt x="1099" y="565"/>
                    <a:pt x="1115" y="568"/>
                  </a:cubicBezTo>
                  <a:cubicBezTo>
                    <a:pt x="1188" y="580"/>
                    <a:pt x="1262" y="563"/>
                    <a:pt x="1338" y="518"/>
                  </a:cubicBezTo>
                  <a:cubicBezTo>
                    <a:pt x="1399" y="481"/>
                    <a:pt x="1459" y="427"/>
                    <a:pt x="1517" y="357"/>
                  </a:cubicBezTo>
                  <a:cubicBezTo>
                    <a:pt x="1533" y="337"/>
                    <a:pt x="1550" y="316"/>
                    <a:pt x="1566" y="296"/>
                  </a:cubicBezTo>
                  <a:cubicBezTo>
                    <a:pt x="1648" y="191"/>
                    <a:pt x="1732" y="83"/>
                    <a:pt x="1855" y="34"/>
                  </a:cubicBezTo>
                  <a:cubicBezTo>
                    <a:pt x="1929" y="4"/>
                    <a:pt x="2016" y="0"/>
                    <a:pt x="2100" y="21"/>
                  </a:cubicBezTo>
                  <a:cubicBezTo>
                    <a:pt x="2179" y="40"/>
                    <a:pt x="2251" y="82"/>
                    <a:pt x="2296" y="134"/>
                  </a:cubicBezTo>
                  <a:cubicBezTo>
                    <a:pt x="2317" y="158"/>
                    <a:pt x="2333" y="184"/>
                    <a:pt x="2349" y="209"/>
                  </a:cubicBezTo>
                  <a:cubicBezTo>
                    <a:pt x="2380" y="257"/>
                    <a:pt x="2412" y="307"/>
                    <a:pt x="2472" y="343"/>
                  </a:cubicBezTo>
                  <a:cubicBezTo>
                    <a:pt x="2526" y="376"/>
                    <a:pt x="2604" y="390"/>
                    <a:pt x="2691" y="384"/>
                  </a:cubicBezTo>
                  <a:cubicBezTo>
                    <a:pt x="2710" y="382"/>
                    <a:pt x="2729" y="380"/>
                    <a:pt x="2753" y="376"/>
                  </a:cubicBezTo>
                  <a:cubicBezTo>
                    <a:pt x="2772" y="373"/>
                    <a:pt x="2792" y="370"/>
                    <a:pt x="2811" y="366"/>
                  </a:cubicBezTo>
                  <a:cubicBezTo>
                    <a:pt x="2843" y="361"/>
                    <a:pt x="2873" y="355"/>
                    <a:pt x="2904" y="352"/>
                  </a:cubicBezTo>
                  <a:cubicBezTo>
                    <a:pt x="2985" y="344"/>
                    <a:pt x="3066" y="352"/>
                    <a:pt x="3139" y="374"/>
                  </a:cubicBezTo>
                  <a:cubicBezTo>
                    <a:pt x="3220" y="399"/>
                    <a:pt x="3289" y="441"/>
                    <a:pt x="3345" y="499"/>
                  </a:cubicBezTo>
                  <a:cubicBezTo>
                    <a:pt x="3468" y="627"/>
                    <a:pt x="3511" y="808"/>
                    <a:pt x="3552" y="984"/>
                  </a:cubicBezTo>
                  <a:cubicBezTo>
                    <a:pt x="3555" y="998"/>
                    <a:pt x="3559" y="1014"/>
                    <a:pt x="3562" y="1028"/>
                  </a:cubicBezTo>
                  <a:cubicBezTo>
                    <a:pt x="3571" y="1066"/>
                    <a:pt x="3583" y="1117"/>
                    <a:pt x="3597" y="1166"/>
                  </a:cubicBezTo>
                  <a:cubicBezTo>
                    <a:pt x="3645" y="1335"/>
                    <a:pt x="3720" y="1515"/>
                    <a:pt x="3833" y="1731"/>
                  </a:cubicBezTo>
                  <a:cubicBezTo>
                    <a:pt x="3839" y="1742"/>
                    <a:pt x="3845" y="1753"/>
                    <a:pt x="3851" y="1764"/>
                  </a:cubicBezTo>
                  <a:cubicBezTo>
                    <a:pt x="3917" y="1890"/>
                    <a:pt x="3985" y="2020"/>
                    <a:pt x="4022" y="2160"/>
                  </a:cubicBezTo>
                  <a:cubicBezTo>
                    <a:pt x="4045" y="2245"/>
                    <a:pt x="4055" y="2334"/>
                    <a:pt x="4052" y="2424"/>
                  </a:cubicBezTo>
                  <a:cubicBezTo>
                    <a:pt x="4049" y="2510"/>
                    <a:pt x="4034" y="2598"/>
                    <a:pt x="4007" y="2685"/>
                  </a:cubicBezTo>
                  <a:cubicBezTo>
                    <a:pt x="3956" y="2853"/>
                    <a:pt x="3863" y="3012"/>
                    <a:pt x="3739" y="3143"/>
                  </a:cubicBezTo>
                  <a:cubicBezTo>
                    <a:pt x="3619" y="3269"/>
                    <a:pt x="3474" y="3372"/>
                    <a:pt x="3334" y="3472"/>
                  </a:cubicBezTo>
                  <a:cubicBezTo>
                    <a:pt x="3274" y="3514"/>
                    <a:pt x="3213" y="3557"/>
                    <a:pt x="3154" y="3602"/>
                  </a:cubicBezTo>
                  <a:cubicBezTo>
                    <a:pt x="3059" y="3675"/>
                    <a:pt x="2968" y="3755"/>
                    <a:pt x="2879" y="3833"/>
                  </a:cubicBezTo>
                  <a:cubicBezTo>
                    <a:pt x="2778" y="3922"/>
                    <a:pt x="2673" y="4014"/>
                    <a:pt x="2564" y="4093"/>
                  </a:cubicBezTo>
                  <a:cubicBezTo>
                    <a:pt x="2535" y="4114"/>
                    <a:pt x="2506" y="4134"/>
                    <a:pt x="2478" y="4153"/>
                  </a:cubicBezTo>
                  <a:cubicBezTo>
                    <a:pt x="2414" y="4194"/>
                    <a:pt x="2356" y="4224"/>
                    <a:pt x="2301" y="4245"/>
                  </a:cubicBezTo>
                  <a:cubicBezTo>
                    <a:pt x="2238" y="4268"/>
                    <a:pt x="2179" y="4280"/>
                    <a:pt x="2120" y="4280"/>
                  </a:cubicBezTo>
                  <a:cubicBezTo>
                    <a:pt x="2114" y="4280"/>
                    <a:pt x="2108" y="4279"/>
                    <a:pt x="2102" y="4279"/>
                  </a:cubicBezTo>
                  <a:moveTo>
                    <a:pt x="2904" y="353"/>
                  </a:moveTo>
                  <a:cubicBezTo>
                    <a:pt x="2873" y="356"/>
                    <a:pt x="2843" y="361"/>
                    <a:pt x="2811" y="367"/>
                  </a:cubicBezTo>
                  <a:cubicBezTo>
                    <a:pt x="2792" y="370"/>
                    <a:pt x="2773" y="374"/>
                    <a:pt x="2753" y="377"/>
                  </a:cubicBezTo>
                  <a:cubicBezTo>
                    <a:pt x="2729" y="380"/>
                    <a:pt x="2710" y="383"/>
                    <a:pt x="2691" y="384"/>
                  </a:cubicBezTo>
                  <a:cubicBezTo>
                    <a:pt x="2604" y="391"/>
                    <a:pt x="2526" y="377"/>
                    <a:pt x="2471" y="344"/>
                  </a:cubicBezTo>
                  <a:cubicBezTo>
                    <a:pt x="2412" y="308"/>
                    <a:pt x="2380" y="258"/>
                    <a:pt x="2349" y="209"/>
                  </a:cubicBezTo>
                  <a:cubicBezTo>
                    <a:pt x="2333" y="184"/>
                    <a:pt x="2316" y="158"/>
                    <a:pt x="2296" y="135"/>
                  </a:cubicBezTo>
                  <a:cubicBezTo>
                    <a:pt x="2250" y="82"/>
                    <a:pt x="2179" y="41"/>
                    <a:pt x="2100" y="21"/>
                  </a:cubicBezTo>
                  <a:cubicBezTo>
                    <a:pt x="2016" y="1"/>
                    <a:pt x="1929" y="5"/>
                    <a:pt x="1855" y="35"/>
                  </a:cubicBezTo>
                  <a:cubicBezTo>
                    <a:pt x="1733" y="83"/>
                    <a:pt x="1648" y="192"/>
                    <a:pt x="1566" y="296"/>
                  </a:cubicBezTo>
                  <a:cubicBezTo>
                    <a:pt x="1550" y="316"/>
                    <a:pt x="1534" y="337"/>
                    <a:pt x="1518" y="357"/>
                  </a:cubicBezTo>
                  <a:cubicBezTo>
                    <a:pt x="1460" y="428"/>
                    <a:pt x="1400" y="482"/>
                    <a:pt x="1338" y="519"/>
                  </a:cubicBezTo>
                  <a:cubicBezTo>
                    <a:pt x="1263" y="564"/>
                    <a:pt x="1188" y="580"/>
                    <a:pt x="1115" y="569"/>
                  </a:cubicBezTo>
                  <a:cubicBezTo>
                    <a:pt x="1099" y="566"/>
                    <a:pt x="1082" y="562"/>
                    <a:pt x="1066" y="558"/>
                  </a:cubicBezTo>
                  <a:cubicBezTo>
                    <a:pt x="1043" y="552"/>
                    <a:pt x="1020" y="546"/>
                    <a:pt x="996" y="545"/>
                  </a:cubicBezTo>
                  <a:cubicBezTo>
                    <a:pt x="991" y="544"/>
                    <a:pt x="986" y="544"/>
                    <a:pt x="981" y="544"/>
                  </a:cubicBezTo>
                  <a:cubicBezTo>
                    <a:pt x="917" y="544"/>
                    <a:pt x="860" y="576"/>
                    <a:pt x="812" y="609"/>
                  </a:cubicBezTo>
                  <a:cubicBezTo>
                    <a:pt x="754" y="647"/>
                    <a:pt x="693" y="690"/>
                    <a:pt x="643" y="740"/>
                  </a:cubicBezTo>
                  <a:cubicBezTo>
                    <a:pt x="593" y="790"/>
                    <a:pt x="555" y="845"/>
                    <a:pt x="525" y="912"/>
                  </a:cubicBezTo>
                  <a:cubicBezTo>
                    <a:pt x="518" y="926"/>
                    <a:pt x="513" y="941"/>
                    <a:pt x="508" y="956"/>
                  </a:cubicBezTo>
                  <a:cubicBezTo>
                    <a:pt x="505" y="963"/>
                    <a:pt x="503" y="971"/>
                    <a:pt x="500" y="979"/>
                  </a:cubicBezTo>
                  <a:cubicBezTo>
                    <a:pt x="473" y="1051"/>
                    <a:pt x="461" y="1166"/>
                    <a:pt x="466" y="1323"/>
                  </a:cubicBezTo>
                  <a:cubicBezTo>
                    <a:pt x="467" y="1332"/>
                    <a:pt x="467" y="1342"/>
                    <a:pt x="467" y="1351"/>
                  </a:cubicBezTo>
                  <a:cubicBezTo>
                    <a:pt x="470" y="1421"/>
                    <a:pt x="472" y="1494"/>
                    <a:pt x="466" y="1559"/>
                  </a:cubicBezTo>
                  <a:cubicBezTo>
                    <a:pt x="459" y="1631"/>
                    <a:pt x="442" y="1686"/>
                    <a:pt x="413" y="1725"/>
                  </a:cubicBezTo>
                  <a:cubicBezTo>
                    <a:pt x="391" y="1755"/>
                    <a:pt x="354" y="1775"/>
                    <a:pt x="315" y="1796"/>
                  </a:cubicBezTo>
                  <a:cubicBezTo>
                    <a:pt x="282" y="1814"/>
                    <a:pt x="248" y="1832"/>
                    <a:pt x="224" y="1856"/>
                  </a:cubicBezTo>
                  <a:cubicBezTo>
                    <a:pt x="156" y="1924"/>
                    <a:pt x="102" y="2004"/>
                    <a:pt x="67" y="2088"/>
                  </a:cubicBezTo>
                  <a:cubicBezTo>
                    <a:pt x="41" y="2153"/>
                    <a:pt x="23" y="2225"/>
                    <a:pt x="12" y="2307"/>
                  </a:cubicBezTo>
                  <a:cubicBezTo>
                    <a:pt x="4" y="2372"/>
                    <a:pt x="1" y="2441"/>
                    <a:pt x="2" y="2533"/>
                  </a:cubicBezTo>
                  <a:cubicBezTo>
                    <a:pt x="3" y="2618"/>
                    <a:pt x="7" y="2687"/>
                    <a:pt x="15" y="2751"/>
                  </a:cubicBezTo>
                  <a:cubicBezTo>
                    <a:pt x="25" y="2829"/>
                    <a:pt x="41" y="2900"/>
                    <a:pt x="64" y="2965"/>
                  </a:cubicBezTo>
                  <a:cubicBezTo>
                    <a:pt x="86" y="3026"/>
                    <a:pt x="115" y="3086"/>
                    <a:pt x="151" y="3145"/>
                  </a:cubicBezTo>
                  <a:cubicBezTo>
                    <a:pt x="224" y="3265"/>
                    <a:pt x="322" y="3376"/>
                    <a:pt x="442" y="3474"/>
                  </a:cubicBezTo>
                  <a:cubicBezTo>
                    <a:pt x="555" y="3565"/>
                    <a:pt x="683" y="3643"/>
                    <a:pt x="822" y="3705"/>
                  </a:cubicBezTo>
                  <a:cubicBezTo>
                    <a:pt x="867" y="3725"/>
                    <a:pt x="913" y="3743"/>
                    <a:pt x="957" y="3760"/>
                  </a:cubicBezTo>
                  <a:cubicBezTo>
                    <a:pt x="1002" y="3777"/>
                    <a:pt x="1045" y="3794"/>
                    <a:pt x="1087" y="3813"/>
                  </a:cubicBezTo>
                  <a:cubicBezTo>
                    <a:pt x="1228" y="3875"/>
                    <a:pt x="1346" y="3950"/>
                    <a:pt x="1460" y="4022"/>
                  </a:cubicBezTo>
                  <a:cubicBezTo>
                    <a:pt x="1498" y="4045"/>
                    <a:pt x="1537" y="4070"/>
                    <a:pt x="1575" y="4093"/>
                  </a:cubicBezTo>
                  <a:cubicBezTo>
                    <a:pt x="1719" y="4180"/>
                    <a:pt x="1894" y="4270"/>
                    <a:pt x="2102" y="4278"/>
                  </a:cubicBezTo>
                  <a:cubicBezTo>
                    <a:pt x="2167" y="4281"/>
                    <a:pt x="2232" y="4270"/>
                    <a:pt x="2300" y="4244"/>
                  </a:cubicBezTo>
                  <a:cubicBezTo>
                    <a:pt x="2356" y="4224"/>
                    <a:pt x="2414" y="4193"/>
                    <a:pt x="2477" y="4152"/>
                  </a:cubicBezTo>
                  <a:cubicBezTo>
                    <a:pt x="2506" y="4133"/>
                    <a:pt x="2535" y="4114"/>
                    <a:pt x="2563" y="4093"/>
                  </a:cubicBezTo>
                  <a:cubicBezTo>
                    <a:pt x="2672" y="4013"/>
                    <a:pt x="2777" y="3921"/>
                    <a:pt x="2879" y="3832"/>
                  </a:cubicBezTo>
                  <a:cubicBezTo>
                    <a:pt x="2967" y="3755"/>
                    <a:pt x="3059" y="3675"/>
                    <a:pt x="3154" y="3601"/>
                  </a:cubicBezTo>
                  <a:cubicBezTo>
                    <a:pt x="3212" y="3557"/>
                    <a:pt x="3274" y="3513"/>
                    <a:pt x="3333" y="3471"/>
                  </a:cubicBezTo>
                  <a:cubicBezTo>
                    <a:pt x="3474" y="3371"/>
                    <a:pt x="3619" y="3268"/>
                    <a:pt x="3738" y="3142"/>
                  </a:cubicBezTo>
                  <a:cubicBezTo>
                    <a:pt x="3863" y="3011"/>
                    <a:pt x="3955" y="2853"/>
                    <a:pt x="4007" y="2684"/>
                  </a:cubicBezTo>
                  <a:cubicBezTo>
                    <a:pt x="4033" y="2598"/>
                    <a:pt x="4048" y="2510"/>
                    <a:pt x="4051" y="2424"/>
                  </a:cubicBezTo>
                  <a:cubicBezTo>
                    <a:pt x="4054" y="2334"/>
                    <a:pt x="4044" y="2245"/>
                    <a:pt x="4022" y="2160"/>
                  </a:cubicBezTo>
                  <a:cubicBezTo>
                    <a:pt x="3985" y="2020"/>
                    <a:pt x="3916" y="1890"/>
                    <a:pt x="3850" y="1765"/>
                  </a:cubicBezTo>
                  <a:cubicBezTo>
                    <a:pt x="3844" y="1754"/>
                    <a:pt x="3839" y="1743"/>
                    <a:pt x="3833" y="1732"/>
                  </a:cubicBezTo>
                  <a:cubicBezTo>
                    <a:pt x="3719" y="1515"/>
                    <a:pt x="3644" y="1336"/>
                    <a:pt x="3597" y="1166"/>
                  </a:cubicBezTo>
                  <a:cubicBezTo>
                    <a:pt x="3583" y="1117"/>
                    <a:pt x="3570" y="1067"/>
                    <a:pt x="3561" y="1029"/>
                  </a:cubicBezTo>
                  <a:cubicBezTo>
                    <a:pt x="3558" y="1014"/>
                    <a:pt x="3554" y="999"/>
                    <a:pt x="3551" y="984"/>
                  </a:cubicBezTo>
                  <a:cubicBezTo>
                    <a:pt x="3510" y="809"/>
                    <a:pt x="3467" y="627"/>
                    <a:pt x="3345" y="500"/>
                  </a:cubicBezTo>
                  <a:cubicBezTo>
                    <a:pt x="3289" y="442"/>
                    <a:pt x="3219" y="400"/>
                    <a:pt x="3139" y="375"/>
                  </a:cubicBezTo>
                  <a:cubicBezTo>
                    <a:pt x="3085" y="358"/>
                    <a:pt x="3027" y="350"/>
                    <a:pt x="2968" y="350"/>
                  </a:cubicBezTo>
                  <a:cubicBezTo>
                    <a:pt x="2946" y="350"/>
                    <a:pt x="2925" y="351"/>
                    <a:pt x="2904" y="35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2" name="Freeform 39">
              <a:extLst>
                <a:ext uri="{FF2B5EF4-FFF2-40B4-BE49-F238E27FC236}">
                  <a16:creationId xmlns:a16="http://schemas.microsoft.com/office/drawing/2014/main" id="{43EC9CF4-FA6C-42A2-8B80-B7F15D5AA897}"/>
                </a:ext>
              </a:extLst>
            </p:cNvPr>
            <p:cNvSpPr>
              <a:spLocks noEditPoints="1"/>
            </p:cNvSpPr>
            <p:nvPr/>
          </p:nvSpPr>
          <p:spPr bwMode="auto">
            <a:xfrm>
              <a:off x="4187" y="618"/>
              <a:ext cx="3070" cy="3299"/>
            </a:xfrm>
            <a:custGeom>
              <a:avLst/>
              <a:gdLst>
                <a:gd name="T0" fmla="*/ 1847 w 4148"/>
                <a:gd name="T1" fmla="*/ 4383 h 4458"/>
                <a:gd name="T2" fmla="*/ 1504 w 4148"/>
                <a:gd name="T3" fmla="*/ 4171 h 4458"/>
                <a:gd name="T4" fmla="*/ 966 w 4148"/>
                <a:gd name="T5" fmla="*/ 3869 h 4458"/>
                <a:gd name="T6" fmla="*/ 452 w 4148"/>
                <a:gd name="T7" fmla="*/ 3586 h 4458"/>
                <a:gd name="T8" fmla="*/ 60 w 4148"/>
                <a:gd name="T9" fmla="*/ 3063 h 4458"/>
                <a:gd name="T10" fmla="*/ 0 w 4148"/>
                <a:gd name="T11" fmla="*/ 2615 h 4458"/>
                <a:gd name="T12" fmla="*/ 231 w 4148"/>
                <a:gd name="T13" fmla="*/ 1915 h 4458"/>
                <a:gd name="T14" fmla="*/ 430 w 4148"/>
                <a:gd name="T15" fmla="*/ 1783 h 4458"/>
                <a:gd name="T16" fmla="*/ 480 w 4148"/>
                <a:gd name="T17" fmla="*/ 1396 h 4458"/>
                <a:gd name="T18" fmla="*/ 477 w 4148"/>
                <a:gd name="T19" fmla="*/ 1183 h 4458"/>
                <a:gd name="T20" fmla="*/ 508 w 4148"/>
                <a:gd name="T21" fmla="*/ 1002 h 4458"/>
                <a:gd name="T22" fmla="*/ 631 w 4148"/>
                <a:gd name="T23" fmla="*/ 772 h 4458"/>
                <a:gd name="T24" fmla="*/ 884 w 4148"/>
                <a:gd name="T25" fmla="*/ 578 h 4458"/>
                <a:gd name="T26" fmla="*/ 1060 w 4148"/>
                <a:gd name="T27" fmla="*/ 576 h 4458"/>
                <a:gd name="T28" fmla="*/ 1341 w 4148"/>
                <a:gd name="T29" fmla="*/ 538 h 4458"/>
                <a:gd name="T30" fmla="*/ 1574 w 4148"/>
                <a:gd name="T31" fmla="*/ 306 h 4458"/>
                <a:gd name="T32" fmla="*/ 2127 w 4148"/>
                <a:gd name="T33" fmla="*/ 25 h 4458"/>
                <a:gd name="T34" fmla="*/ 2380 w 4148"/>
                <a:gd name="T35" fmla="*/ 238 h 4458"/>
                <a:gd name="T36" fmla="*/ 2727 w 4148"/>
                <a:gd name="T37" fmla="*/ 432 h 4458"/>
                <a:gd name="T38" fmla="*/ 2856 w 4148"/>
                <a:gd name="T39" fmla="*/ 412 h 4458"/>
                <a:gd name="T40" fmla="*/ 3192 w 4148"/>
                <a:gd name="T41" fmla="*/ 413 h 4458"/>
                <a:gd name="T42" fmla="*/ 3625 w 4148"/>
                <a:gd name="T43" fmla="*/ 1045 h 4458"/>
                <a:gd name="T44" fmla="*/ 3668 w 4148"/>
                <a:gd name="T45" fmla="*/ 1223 h 4458"/>
                <a:gd name="T46" fmla="*/ 3937 w 4148"/>
                <a:gd name="T47" fmla="*/ 1859 h 4458"/>
                <a:gd name="T48" fmla="*/ 4146 w 4148"/>
                <a:gd name="T49" fmla="*/ 2518 h 4458"/>
                <a:gd name="T50" fmla="*/ 3830 w 4148"/>
                <a:gd name="T51" fmla="*/ 3265 h 4458"/>
                <a:gd name="T52" fmla="*/ 3225 w 4148"/>
                <a:gd name="T53" fmla="*/ 3740 h 4458"/>
                <a:gd name="T54" fmla="*/ 2614 w 4148"/>
                <a:gd name="T55" fmla="*/ 4258 h 4458"/>
                <a:gd name="T56" fmla="*/ 2342 w 4148"/>
                <a:gd name="T57" fmla="*/ 4420 h 4458"/>
                <a:gd name="T58" fmla="*/ 2135 w 4148"/>
                <a:gd name="T59" fmla="*/ 4456 h 4458"/>
                <a:gd name="T60" fmla="*/ 2856 w 4148"/>
                <a:gd name="T61" fmla="*/ 413 h 4458"/>
                <a:gd name="T62" fmla="*/ 2727 w 4148"/>
                <a:gd name="T63" fmla="*/ 433 h 4458"/>
                <a:gd name="T64" fmla="*/ 2379 w 4148"/>
                <a:gd name="T65" fmla="*/ 238 h 4458"/>
                <a:gd name="T66" fmla="*/ 2127 w 4148"/>
                <a:gd name="T67" fmla="*/ 25 h 4458"/>
                <a:gd name="T68" fmla="*/ 1575 w 4148"/>
                <a:gd name="T69" fmla="*/ 307 h 4458"/>
                <a:gd name="T70" fmla="*/ 1341 w 4148"/>
                <a:gd name="T71" fmla="*/ 539 h 4458"/>
                <a:gd name="T72" fmla="*/ 1059 w 4148"/>
                <a:gd name="T73" fmla="*/ 577 h 4458"/>
                <a:gd name="T74" fmla="*/ 884 w 4148"/>
                <a:gd name="T75" fmla="*/ 578 h 4458"/>
                <a:gd name="T76" fmla="*/ 632 w 4148"/>
                <a:gd name="T77" fmla="*/ 773 h 4458"/>
                <a:gd name="T78" fmla="*/ 508 w 4148"/>
                <a:gd name="T79" fmla="*/ 1002 h 4458"/>
                <a:gd name="T80" fmla="*/ 480 w 4148"/>
                <a:gd name="T81" fmla="*/ 1377 h 4458"/>
                <a:gd name="T82" fmla="*/ 483 w 4148"/>
                <a:gd name="T83" fmla="*/ 1612 h 4458"/>
                <a:gd name="T84" fmla="*/ 327 w 4148"/>
                <a:gd name="T85" fmla="*/ 1855 h 4458"/>
                <a:gd name="T86" fmla="*/ 68 w 4148"/>
                <a:gd name="T87" fmla="*/ 2156 h 4458"/>
                <a:gd name="T88" fmla="*/ 12 w 4148"/>
                <a:gd name="T89" fmla="*/ 2840 h 4458"/>
                <a:gd name="T90" fmla="*/ 149 w 4148"/>
                <a:gd name="T91" fmla="*/ 3248 h 4458"/>
                <a:gd name="T92" fmla="*/ 847 w 4148"/>
                <a:gd name="T93" fmla="*/ 3820 h 4458"/>
                <a:gd name="T94" fmla="*/ 1117 w 4148"/>
                <a:gd name="T95" fmla="*/ 3931 h 4458"/>
                <a:gd name="T96" fmla="*/ 1604 w 4148"/>
                <a:gd name="T97" fmla="*/ 4242 h 4458"/>
                <a:gd name="T98" fmla="*/ 2135 w 4148"/>
                <a:gd name="T99" fmla="*/ 4455 h 4458"/>
                <a:gd name="T100" fmla="*/ 2525 w 4148"/>
                <a:gd name="T101" fmla="*/ 4320 h 4458"/>
                <a:gd name="T102" fmla="*/ 2928 w 4148"/>
                <a:gd name="T103" fmla="*/ 3992 h 4458"/>
                <a:gd name="T104" fmla="*/ 3416 w 4148"/>
                <a:gd name="T105" fmla="*/ 3600 h 4458"/>
                <a:gd name="T106" fmla="*/ 4103 w 4148"/>
                <a:gd name="T107" fmla="*/ 2789 h 4458"/>
                <a:gd name="T108" fmla="*/ 4110 w 4148"/>
                <a:gd name="T109" fmla="*/ 2245 h 4458"/>
                <a:gd name="T110" fmla="*/ 3908 w 4148"/>
                <a:gd name="T111" fmla="*/ 1806 h 4458"/>
                <a:gd name="T112" fmla="*/ 3632 w 4148"/>
                <a:gd name="T113" fmla="*/ 1082 h 4458"/>
                <a:gd name="T114" fmla="*/ 3408 w 4148"/>
                <a:gd name="T115" fmla="*/ 539 h 4458"/>
                <a:gd name="T116" fmla="*/ 3029 w 4148"/>
                <a:gd name="T117" fmla="*/ 392 h 4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8" h="4458">
                  <a:moveTo>
                    <a:pt x="2135" y="4456"/>
                  </a:moveTo>
                  <a:cubicBezTo>
                    <a:pt x="2040" y="4451"/>
                    <a:pt x="1946" y="4427"/>
                    <a:pt x="1847" y="4383"/>
                  </a:cubicBezTo>
                  <a:cubicBezTo>
                    <a:pt x="1800" y="4362"/>
                    <a:pt x="1723" y="4325"/>
                    <a:pt x="1604" y="4242"/>
                  </a:cubicBezTo>
                  <a:cubicBezTo>
                    <a:pt x="1570" y="4219"/>
                    <a:pt x="1536" y="4195"/>
                    <a:pt x="1504" y="4171"/>
                  </a:cubicBezTo>
                  <a:cubicBezTo>
                    <a:pt x="1386" y="4087"/>
                    <a:pt x="1265" y="4000"/>
                    <a:pt x="1117" y="3931"/>
                  </a:cubicBezTo>
                  <a:cubicBezTo>
                    <a:pt x="1068" y="3909"/>
                    <a:pt x="1018" y="3889"/>
                    <a:pt x="966" y="3869"/>
                  </a:cubicBezTo>
                  <a:cubicBezTo>
                    <a:pt x="927" y="3854"/>
                    <a:pt x="887" y="3838"/>
                    <a:pt x="847" y="3821"/>
                  </a:cubicBezTo>
                  <a:cubicBezTo>
                    <a:pt x="702" y="3758"/>
                    <a:pt x="569" y="3679"/>
                    <a:pt x="452" y="3586"/>
                  </a:cubicBezTo>
                  <a:cubicBezTo>
                    <a:pt x="326" y="3485"/>
                    <a:pt x="223" y="3372"/>
                    <a:pt x="148" y="3249"/>
                  </a:cubicBezTo>
                  <a:cubicBezTo>
                    <a:pt x="112" y="3188"/>
                    <a:pt x="82" y="3125"/>
                    <a:pt x="60" y="3063"/>
                  </a:cubicBezTo>
                  <a:cubicBezTo>
                    <a:pt x="37" y="2995"/>
                    <a:pt x="21" y="2922"/>
                    <a:pt x="11" y="2840"/>
                  </a:cubicBezTo>
                  <a:cubicBezTo>
                    <a:pt x="1" y="2755"/>
                    <a:pt x="0" y="2671"/>
                    <a:pt x="0" y="2615"/>
                  </a:cubicBezTo>
                  <a:cubicBezTo>
                    <a:pt x="0" y="2463"/>
                    <a:pt x="8" y="2302"/>
                    <a:pt x="68" y="2155"/>
                  </a:cubicBezTo>
                  <a:cubicBezTo>
                    <a:pt x="103" y="2068"/>
                    <a:pt x="160" y="1985"/>
                    <a:pt x="231" y="1915"/>
                  </a:cubicBezTo>
                  <a:cubicBezTo>
                    <a:pt x="257" y="1890"/>
                    <a:pt x="292" y="1872"/>
                    <a:pt x="327" y="1854"/>
                  </a:cubicBezTo>
                  <a:cubicBezTo>
                    <a:pt x="368" y="1833"/>
                    <a:pt x="407" y="1813"/>
                    <a:pt x="430" y="1783"/>
                  </a:cubicBezTo>
                  <a:cubicBezTo>
                    <a:pt x="459" y="1743"/>
                    <a:pt x="476" y="1687"/>
                    <a:pt x="482" y="1612"/>
                  </a:cubicBezTo>
                  <a:cubicBezTo>
                    <a:pt x="488" y="1545"/>
                    <a:pt x="484" y="1469"/>
                    <a:pt x="480" y="1396"/>
                  </a:cubicBezTo>
                  <a:cubicBezTo>
                    <a:pt x="480" y="1389"/>
                    <a:pt x="479" y="1383"/>
                    <a:pt x="479" y="1377"/>
                  </a:cubicBezTo>
                  <a:cubicBezTo>
                    <a:pt x="475" y="1303"/>
                    <a:pt x="474" y="1238"/>
                    <a:pt x="477" y="1183"/>
                  </a:cubicBezTo>
                  <a:cubicBezTo>
                    <a:pt x="480" y="1118"/>
                    <a:pt x="488" y="1065"/>
                    <a:pt x="500" y="1026"/>
                  </a:cubicBezTo>
                  <a:cubicBezTo>
                    <a:pt x="503" y="1018"/>
                    <a:pt x="505" y="1010"/>
                    <a:pt x="508" y="1002"/>
                  </a:cubicBezTo>
                  <a:cubicBezTo>
                    <a:pt x="512" y="987"/>
                    <a:pt x="516" y="972"/>
                    <a:pt x="522" y="957"/>
                  </a:cubicBezTo>
                  <a:cubicBezTo>
                    <a:pt x="550" y="885"/>
                    <a:pt x="584" y="827"/>
                    <a:pt x="631" y="772"/>
                  </a:cubicBezTo>
                  <a:cubicBezTo>
                    <a:pt x="673" y="725"/>
                    <a:pt x="723" y="680"/>
                    <a:pt x="795" y="629"/>
                  </a:cubicBezTo>
                  <a:cubicBezTo>
                    <a:pt x="828" y="605"/>
                    <a:pt x="856" y="589"/>
                    <a:pt x="884" y="578"/>
                  </a:cubicBezTo>
                  <a:cubicBezTo>
                    <a:pt x="920" y="563"/>
                    <a:pt x="953" y="558"/>
                    <a:pt x="986" y="561"/>
                  </a:cubicBezTo>
                  <a:cubicBezTo>
                    <a:pt x="1011" y="563"/>
                    <a:pt x="1036" y="569"/>
                    <a:pt x="1060" y="576"/>
                  </a:cubicBezTo>
                  <a:cubicBezTo>
                    <a:pt x="1076" y="580"/>
                    <a:pt x="1093" y="585"/>
                    <a:pt x="1110" y="588"/>
                  </a:cubicBezTo>
                  <a:cubicBezTo>
                    <a:pt x="1185" y="602"/>
                    <a:pt x="1263" y="585"/>
                    <a:pt x="1341" y="538"/>
                  </a:cubicBezTo>
                  <a:cubicBezTo>
                    <a:pt x="1404" y="500"/>
                    <a:pt x="1466" y="443"/>
                    <a:pt x="1525" y="369"/>
                  </a:cubicBezTo>
                  <a:cubicBezTo>
                    <a:pt x="1542" y="349"/>
                    <a:pt x="1558" y="327"/>
                    <a:pt x="1574" y="306"/>
                  </a:cubicBezTo>
                  <a:cubicBezTo>
                    <a:pt x="1658" y="196"/>
                    <a:pt x="1744" y="81"/>
                    <a:pt x="1873" y="32"/>
                  </a:cubicBezTo>
                  <a:cubicBezTo>
                    <a:pt x="1950" y="2"/>
                    <a:pt x="2040" y="0"/>
                    <a:pt x="2127" y="25"/>
                  </a:cubicBezTo>
                  <a:cubicBezTo>
                    <a:pt x="2210" y="48"/>
                    <a:pt x="2283" y="96"/>
                    <a:pt x="2328" y="154"/>
                  </a:cubicBezTo>
                  <a:cubicBezTo>
                    <a:pt x="2348" y="180"/>
                    <a:pt x="2364" y="210"/>
                    <a:pt x="2380" y="238"/>
                  </a:cubicBezTo>
                  <a:cubicBezTo>
                    <a:pt x="2410" y="291"/>
                    <a:pt x="2441" y="347"/>
                    <a:pt x="2502" y="387"/>
                  </a:cubicBezTo>
                  <a:cubicBezTo>
                    <a:pt x="2577" y="436"/>
                    <a:pt x="2676" y="436"/>
                    <a:pt x="2727" y="432"/>
                  </a:cubicBezTo>
                  <a:cubicBezTo>
                    <a:pt x="2747" y="430"/>
                    <a:pt x="2768" y="428"/>
                    <a:pt x="2792" y="424"/>
                  </a:cubicBezTo>
                  <a:cubicBezTo>
                    <a:pt x="2813" y="420"/>
                    <a:pt x="2835" y="416"/>
                    <a:pt x="2856" y="412"/>
                  </a:cubicBezTo>
                  <a:cubicBezTo>
                    <a:pt x="2888" y="406"/>
                    <a:pt x="2917" y="400"/>
                    <a:pt x="2948" y="396"/>
                  </a:cubicBezTo>
                  <a:cubicBezTo>
                    <a:pt x="3031" y="385"/>
                    <a:pt x="3116" y="391"/>
                    <a:pt x="3192" y="413"/>
                  </a:cubicBezTo>
                  <a:cubicBezTo>
                    <a:pt x="3277" y="437"/>
                    <a:pt x="3350" y="479"/>
                    <a:pt x="3409" y="538"/>
                  </a:cubicBezTo>
                  <a:cubicBezTo>
                    <a:pt x="3539" y="670"/>
                    <a:pt x="3583" y="860"/>
                    <a:pt x="3625" y="1045"/>
                  </a:cubicBezTo>
                  <a:cubicBezTo>
                    <a:pt x="3627" y="1057"/>
                    <a:pt x="3630" y="1069"/>
                    <a:pt x="3633" y="1081"/>
                  </a:cubicBezTo>
                  <a:cubicBezTo>
                    <a:pt x="3643" y="1124"/>
                    <a:pt x="3655" y="1174"/>
                    <a:pt x="3668" y="1223"/>
                  </a:cubicBezTo>
                  <a:cubicBezTo>
                    <a:pt x="3717" y="1402"/>
                    <a:pt x="3795" y="1592"/>
                    <a:pt x="3909" y="1805"/>
                  </a:cubicBezTo>
                  <a:cubicBezTo>
                    <a:pt x="3918" y="1823"/>
                    <a:pt x="3928" y="1841"/>
                    <a:pt x="3937" y="1859"/>
                  </a:cubicBezTo>
                  <a:cubicBezTo>
                    <a:pt x="4003" y="1981"/>
                    <a:pt x="4072" y="2108"/>
                    <a:pt x="4111" y="2244"/>
                  </a:cubicBezTo>
                  <a:cubicBezTo>
                    <a:pt x="4136" y="2332"/>
                    <a:pt x="4148" y="2425"/>
                    <a:pt x="4146" y="2518"/>
                  </a:cubicBezTo>
                  <a:cubicBezTo>
                    <a:pt x="4144" y="2608"/>
                    <a:pt x="4130" y="2700"/>
                    <a:pt x="4104" y="2790"/>
                  </a:cubicBezTo>
                  <a:cubicBezTo>
                    <a:pt x="4053" y="2965"/>
                    <a:pt x="3958" y="3130"/>
                    <a:pt x="3830" y="3265"/>
                  </a:cubicBezTo>
                  <a:cubicBezTo>
                    <a:pt x="3708" y="3395"/>
                    <a:pt x="3560" y="3500"/>
                    <a:pt x="3416" y="3601"/>
                  </a:cubicBezTo>
                  <a:cubicBezTo>
                    <a:pt x="3353" y="3646"/>
                    <a:pt x="3287" y="3693"/>
                    <a:pt x="3225" y="3740"/>
                  </a:cubicBezTo>
                  <a:cubicBezTo>
                    <a:pt x="3122" y="3820"/>
                    <a:pt x="3024" y="3908"/>
                    <a:pt x="2929" y="3992"/>
                  </a:cubicBezTo>
                  <a:cubicBezTo>
                    <a:pt x="2827" y="4083"/>
                    <a:pt x="2722" y="4176"/>
                    <a:pt x="2614" y="4258"/>
                  </a:cubicBezTo>
                  <a:cubicBezTo>
                    <a:pt x="2584" y="4280"/>
                    <a:pt x="2554" y="4301"/>
                    <a:pt x="2525" y="4321"/>
                  </a:cubicBezTo>
                  <a:cubicBezTo>
                    <a:pt x="2459" y="4366"/>
                    <a:pt x="2399" y="4398"/>
                    <a:pt x="2342" y="4420"/>
                  </a:cubicBezTo>
                  <a:cubicBezTo>
                    <a:pt x="2278" y="4444"/>
                    <a:pt x="2218" y="4456"/>
                    <a:pt x="2158" y="4456"/>
                  </a:cubicBezTo>
                  <a:cubicBezTo>
                    <a:pt x="2150" y="4456"/>
                    <a:pt x="2143" y="4456"/>
                    <a:pt x="2135" y="4456"/>
                  </a:cubicBezTo>
                  <a:moveTo>
                    <a:pt x="2948" y="397"/>
                  </a:moveTo>
                  <a:cubicBezTo>
                    <a:pt x="2917" y="401"/>
                    <a:pt x="2888" y="406"/>
                    <a:pt x="2856" y="413"/>
                  </a:cubicBezTo>
                  <a:cubicBezTo>
                    <a:pt x="2835" y="417"/>
                    <a:pt x="2814" y="421"/>
                    <a:pt x="2792" y="424"/>
                  </a:cubicBezTo>
                  <a:cubicBezTo>
                    <a:pt x="2768" y="428"/>
                    <a:pt x="2747" y="431"/>
                    <a:pt x="2727" y="433"/>
                  </a:cubicBezTo>
                  <a:cubicBezTo>
                    <a:pt x="2638" y="440"/>
                    <a:pt x="2557" y="424"/>
                    <a:pt x="2501" y="388"/>
                  </a:cubicBezTo>
                  <a:cubicBezTo>
                    <a:pt x="2440" y="348"/>
                    <a:pt x="2409" y="292"/>
                    <a:pt x="2379" y="238"/>
                  </a:cubicBezTo>
                  <a:cubicBezTo>
                    <a:pt x="2364" y="210"/>
                    <a:pt x="2347" y="181"/>
                    <a:pt x="2327" y="155"/>
                  </a:cubicBezTo>
                  <a:cubicBezTo>
                    <a:pt x="2283" y="96"/>
                    <a:pt x="2209" y="49"/>
                    <a:pt x="2127" y="25"/>
                  </a:cubicBezTo>
                  <a:cubicBezTo>
                    <a:pt x="2040" y="0"/>
                    <a:pt x="1950" y="3"/>
                    <a:pt x="1873" y="32"/>
                  </a:cubicBezTo>
                  <a:cubicBezTo>
                    <a:pt x="1745" y="82"/>
                    <a:pt x="1658" y="196"/>
                    <a:pt x="1575" y="307"/>
                  </a:cubicBezTo>
                  <a:cubicBezTo>
                    <a:pt x="1559" y="328"/>
                    <a:pt x="1542" y="349"/>
                    <a:pt x="1526" y="370"/>
                  </a:cubicBezTo>
                  <a:cubicBezTo>
                    <a:pt x="1467" y="444"/>
                    <a:pt x="1405" y="501"/>
                    <a:pt x="1341" y="539"/>
                  </a:cubicBezTo>
                  <a:cubicBezTo>
                    <a:pt x="1263" y="586"/>
                    <a:pt x="1185" y="603"/>
                    <a:pt x="1109" y="589"/>
                  </a:cubicBezTo>
                  <a:cubicBezTo>
                    <a:pt x="1093" y="586"/>
                    <a:pt x="1076" y="581"/>
                    <a:pt x="1059" y="577"/>
                  </a:cubicBezTo>
                  <a:cubicBezTo>
                    <a:pt x="1036" y="570"/>
                    <a:pt x="1011" y="563"/>
                    <a:pt x="986" y="561"/>
                  </a:cubicBezTo>
                  <a:cubicBezTo>
                    <a:pt x="953" y="558"/>
                    <a:pt x="920" y="564"/>
                    <a:pt x="884" y="578"/>
                  </a:cubicBezTo>
                  <a:cubicBezTo>
                    <a:pt x="857" y="590"/>
                    <a:pt x="829" y="606"/>
                    <a:pt x="796" y="629"/>
                  </a:cubicBezTo>
                  <a:cubicBezTo>
                    <a:pt x="724" y="681"/>
                    <a:pt x="673" y="725"/>
                    <a:pt x="632" y="773"/>
                  </a:cubicBezTo>
                  <a:cubicBezTo>
                    <a:pt x="585" y="827"/>
                    <a:pt x="550" y="886"/>
                    <a:pt x="523" y="958"/>
                  </a:cubicBezTo>
                  <a:cubicBezTo>
                    <a:pt x="517" y="972"/>
                    <a:pt x="513" y="987"/>
                    <a:pt x="508" y="1002"/>
                  </a:cubicBezTo>
                  <a:cubicBezTo>
                    <a:pt x="506" y="1010"/>
                    <a:pt x="503" y="1018"/>
                    <a:pt x="501" y="1027"/>
                  </a:cubicBezTo>
                  <a:cubicBezTo>
                    <a:pt x="478" y="1098"/>
                    <a:pt x="471" y="1216"/>
                    <a:pt x="480" y="1377"/>
                  </a:cubicBezTo>
                  <a:cubicBezTo>
                    <a:pt x="480" y="1383"/>
                    <a:pt x="481" y="1389"/>
                    <a:pt x="481" y="1395"/>
                  </a:cubicBezTo>
                  <a:cubicBezTo>
                    <a:pt x="485" y="1469"/>
                    <a:pt x="489" y="1545"/>
                    <a:pt x="483" y="1612"/>
                  </a:cubicBezTo>
                  <a:cubicBezTo>
                    <a:pt x="477" y="1688"/>
                    <a:pt x="460" y="1744"/>
                    <a:pt x="430" y="1783"/>
                  </a:cubicBezTo>
                  <a:cubicBezTo>
                    <a:pt x="408" y="1814"/>
                    <a:pt x="369" y="1834"/>
                    <a:pt x="327" y="1855"/>
                  </a:cubicBezTo>
                  <a:cubicBezTo>
                    <a:pt x="293" y="1873"/>
                    <a:pt x="257" y="1891"/>
                    <a:pt x="231" y="1916"/>
                  </a:cubicBezTo>
                  <a:cubicBezTo>
                    <a:pt x="160" y="1985"/>
                    <a:pt x="104" y="2068"/>
                    <a:pt x="68" y="2156"/>
                  </a:cubicBezTo>
                  <a:cubicBezTo>
                    <a:pt x="8" y="2302"/>
                    <a:pt x="0" y="2463"/>
                    <a:pt x="1" y="2615"/>
                  </a:cubicBezTo>
                  <a:cubicBezTo>
                    <a:pt x="1" y="2671"/>
                    <a:pt x="2" y="2755"/>
                    <a:pt x="12" y="2840"/>
                  </a:cubicBezTo>
                  <a:cubicBezTo>
                    <a:pt x="22" y="2922"/>
                    <a:pt x="38" y="2995"/>
                    <a:pt x="61" y="3062"/>
                  </a:cubicBezTo>
                  <a:cubicBezTo>
                    <a:pt x="83" y="3125"/>
                    <a:pt x="112" y="3188"/>
                    <a:pt x="149" y="3248"/>
                  </a:cubicBezTo>
                  <a:cubicBezTo>
                    <a:pt x="224" y="3371"/>
                    <a:pt x="326" y="3485"/>
                    <a:pt x="453" y="3586"/>
                  </a:cubicBezTo>
                  <a:cubicBezTo>
                    <a:pt x="569" y="3679"/>
                    <a:pt x="702" y="3757"/>
                    <a:pt x="847" y="3820"/>
                  </a:cubicBezTo>
                  <a:cubicBezTo>
                    <a:pt x="887" y="3837"/>
                    <a:pt x="927" y="3853"/>
                    <a:pt x="966" y="3868"/>
                  </a:cubicBezTo>
                  <a:cubicBezTo>
                    <a:pt x="1019" y="3889"/>
                    <a:pt x="1068" y="3908"/>
                    <a:pt x="1117" y="3931"/>
                  </a:cubicBezTo>
                  <a:cubicBezTo>
                    <a:pt x="1265" y="3999"/>
                    <a:pt x="1387" y="4086"/>
                    <a:pt x="1504" y="4171"/>
                  </a:cubicBezTo>
                  <a:cubicBezTo>
                    <a:pt x="1537" y="4194"/>
                    <a:pt x="1571" y="4218"/>
                    <a:pt x="1604" y="4242"/>
                  </a:cubicBezTo>
                  <a:cubicBezTo>
                    <a:pt x="1661" y="4281"/>
                    <a:pt x="1749" y="4339"/>
                    <a:pt x="1847" y="4383"/>
                  </a:cubicBezTo>
                  <a:cubicBezTo>
                    <a:pt x="1946" y="4426"/>
                    <a:pt x="2040" y="4450"/>
                    <a:pt x="2135" y="4455"/>
                  </a:cubicBezTo>
                  <a:cubicBezTo>
                    <a:pt x="2203" y="4458"/>
                    <a:pt x="2270" y="4446"/>
                    <a:pt x="2342" y="4419"/>
                  </a:cubicBezTo>
                  <a:cubicBezTo>
                    <a:pt x="2399" y="4397"/>
                    <a:pt x="2459" y="4365"/>
                    <a:pt x="2525" y="4320"/>
                  </a:cubicBezTo>
                  <a:cubicBezTo>
                    <a:pt x="2554" y="4301"/>
                    <a:pt x="2584" y="4280"/>
                    <a:pt x="2613" y="4257"/>
                  </a:cubicBezTo>
                  <a:cubicBezTo>
                    <a:pt x="2722" y="4176"/>
                    <a:pt x="2827" y="4082"/>
                    <a:pt x="2928" y="3992"/>
                  </a:cubicBezTo>
                  <a:cubicBezTo>
                    <a:pt x="3023" y="3907"/>
                    <a:pt x="3121" y="3819"/>
                    <a:pt x="3224" y="3740"/>
                  </a:cubicBezTo>
                  <a:cubicBezTo>
                    <a:pt x="3287" y="3692"/>
                    <a:pt x="3352" y="3645"/>
                    <a:pt x="3416" y="3600"/>
                  </a:cubicBezTo>
                  <a:cubicBezTo>
                    <a:pt x="3559" y="3499"/>
                    <a:pt x="3707" y="3394"/>
                    <a:pt x="3829" y="3265"/>
                  </a:cubicBezTo>
                  <a:cubicBezTo>
                    <a:pt x="3957" y="3129"/>
                    <a:pt x="4052" y="2965"/>
                    <a:pt x="4103" y="2789"/>
                  </a:cubicBezTo>
                  <a:cubicBezTo>
                    <a:pt x="4129" y="2700"/>
                    <a:pt x="4143" y="2608"/>
                    <a:pt x="4145" y="2518"/>
                  </a:cubicBezTo>
                  <a:cubicBezTo>
                    <a:pt x="4147" y="2425"/>
                    <a:pt x="4135" y="2333"/>
                    <a:pt x="4110" y="2245"/>
                  </a:cubicBezTo>
                  <a:cubicBezTo>
                    <a:pt x="4071" y="2108"/>
                    <a:pt x="4003" y="1981"/>
                    <a:pt x="3937" y="1859"/>
                  </a:cubicBezTo>
                  <a:cubicBezTo>
                    <a:pt x="3927" y="1841"/>
                    <a:pt x="3918" y="1824"/>
                    <a:pt x="3908" y="1806"/>
                  </a:cubicBezTo>
                  <a:cubicBezTo>
                    <a:pt x="3795" y="1593"/>
                    <a:pt x="3716" y="1402"/>
                    <a:pt x="3667" y="1224"/>
                  </a:cubicBezTo>
                  <a:cubicBezTo>
                    <a:pt x="3654" y="1174"/>
                    <a:pt x="3642" y="1124"/>
                    <a:pt x="3632" y="1082"/>
                  </a:cubicBezTo>
                  <a:cubicBezTo>
                    <a:pt x="3629" y="1069"/>
                    <a:pt x="3627" y="1057"/>
                    <a:pt x="3624" y="1045"/>
                  </a:cubicBezTo>
                  <a:cubicBezTo>
                    <a:pt x="3582" y="861"/>
                    <a:pt x="3539" y="670"/>
                    <a:pt x="3408" y="539"/>
                  </a:cubicBezTo>
                  <a:cubicBezTo>
                    <a:pt x="3349" y="480"/>
                    <a:pt x="3276" y="437"/>
                    <a:pt x="3192" y="413"/>
                  </a:cubicBezTo>
                  <a:cubicBezTo>
                    <a:pt x="3140" y="399"/>
                    <a:pt x="3085" y="392"/>
                    <a:pt x="3029" y="392"/>
                  </a:cubicBezTo>
                  <a:cubicBezTo>
                    <a:pt x="3002" y="392"/>
                    <a:pt x="2975" y="393"/>
                    <a:pt x="2948" y="3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3" name="Freeform 40">
              <a:extLst>
                <a:ext uri="{FF2B5EF4-FFF2-40B4-BE49-F238E27FC236}">
                  <a16:creationId xmlns:a16="http://schemas.microsoft.com/office/drawing/2014/main" id="{C333386E-AD68-44A1-98E8-E1EB7ED88DAC}"/>
                </a:ext>
              </a:extLst>
            </p:cNvPr>
            <p:cNvSpPr>
              <a:spLocks noEditPoints="1"/>
            </p:cNvSpPr>
            <p:nvPr/>
          </p:nvSpPr>
          <p:spPr bwMode="auto">
            <a:xfrm>
              <a:off x="4152" y="545"/>
              <a:ext cx="3150" cy="3431"/>
            </a:xfrm>
            <a:custGeom>
              <a:avLst/>
              <a:gdLst>
                <a:gd name="T0" fmla="*/ 1879 w 4256"/>
                <a:gd name="T1" fmla="*/ 4551 h 4636"/>
                <a:gd name="T2" fmla="*/ 1544 w 4256"/>
                <a:gd name="T3" fmla="*/ 4319 h 4636"/>
                <a:gd name="T4" fmla="*/ 980 w 4256"/>
                <a:gd name="T5" fmla="*/ 3979 h 4636"/>
                <a:gd name="T6" fmla="*/ 465 w 4256"/>
                <a:gd name="T7" fmla="*/ 3699 h 4636"/>
                <a:gd name="T8" fmla="*/ 59 w 4256"/>
                <a:gd name="T9" fmla="*/ 3161 h 4636"/>
                <a:gd name="T10" fmla="*/ 13 w 4256"/>
                <a:gd name="T11" fmla="*/ 2457 h 4636"/>
                <a:gd name="T12" fmla="*/ 240 w 4256"/>
                <a:gd name="T13" fmla="*/ 1976 h 4636"/>
                <a:gd name="T14" fmla="*/ 449 w 4256"/>
                <a:gd name="T15" fmla="*/ 1842 h 4636"/>
                <a:gd name="T16" fmla="*/ 495 w 4256"/>
                <a:gd name="T17" fmla="*/ 1437 h 4636"/>
                <a:gd name="T18" fmla="*/ 503 w 4256"/>
                <a:gd name="T19" fmla="*/ 1075 h 4636"/>
                <a:gd name="T20" fmla="*/ 522 w 4256"/>
                <a:gd name="T21" fmla="*/ 1004 h 4636"/>
                <a:gd name="T22" fmla="*/ 782 w 4256"/>
                <a:gd name="T23" fmla="*/ 650 h 4636"/>
                <a:gd name="T24" fmla="*/ 979 w 4256"/>
                <a:gd name="T25" fmla="*/ 578 h 4636"/>
                <a:gd name="T26" fmla="*/ 1106 w 4256"/>
                <a:gd name="T27" fmla="*/ 609 h 4636"/>
                <a:gd name="T28" fmla="*/ 1535 w 4256"/>
                <a:gd name="T29" fmla="*/ 383 h 4636"/>
                <a:gd name="T30" fmla="*/ 1893 w 4256"/>
                <a:gd name="T31" fmla="*/ 31 h 4636"/>
                <a:gd name="T32" fmla="*/ 2362 w 4256"/>
                <a:gd name="T33" fmla="*/ 176 h 4636"/>
                <a:gd name="T34" fmla="*/ 2534 w 4256"/>
                <a:gd name="T35" fmla="*/ 432 h 4636"/>
                <a:gd name="T36" fmla="*/ 2833 w 4256"/>
                <a:gd name="T37" fmla="*/ 473 h 4636"/>
                <a:gd name="T38" fmla="*/ 2994 w 4256"/>
                <a:gd name="T39" fmla="*/ 441 h 4636"/>
                <a:gd name="T40" fmla="*/ 3474 w 4256"/>
                <a:gd name="T41" fmla="*/ 578 h 4636"/>
                <a:gd name="T42" fmla="*/ 3706 w 4256"/>
                <a:gd name="T43" fmla="*/ 1136 h 4636"/>
                <a:gd name="T44" fmla="*/ 3845 w 4256"/>
                <a:gd name="T45" fmla="*/ 1587 h 4636"/>
                <a:gd name="T46" fmla="*/ 4025 w 4256"/>
                <a:gd name="T47" fmla="*/ 1952 h 4636"/>
                <a:gd name="T48" fmla="*/ 4203 w 4256"/>
                <a:gd name="T49" fmla="*/ 2896 h 4636"/>
                <a:gd name="T50" fmla="*/ 3923 w 4256"/>
                <a:gd name="T51" fmla="*/ 3389 h 4636"/>
                <a:gd name="T52" fmla="*/ 3297 w 4256"/>
                <a:gd name="T53" fmla="*/ 3880 h 4636"/>
                <a:gd name="T54" fmla="*/ 2666 w 4256"/>
                <a:gd name="T55" fmla="*/ 4424 h 4636"/>
                <a:gd name="T56" fmla="*/ 2385 w 4256"/>
                <a:gd name="T57" fmla="*/ 4596 h 4636"/>
                <a:gd name="T58" fmla="*/ 2170 w 4256"/>
                <a:gd name="T59" fmla="*/ 4633 h 4636"/>
                <a:gd name="T60" fmla="*/ 2904 w 4256"/>
                <a:gd name="T61" fmla="*/ 459 h 4636"/>
                <a:gd name="T62" fmla="*/ 2766 w 4256"/>
                <a:gd name="T63" fmla="*/ 483 h 4636"/>
                <a:gd name="T64" fmla="*/ 2412 w 4256"/>
                <a:gd name="T65" fmla="*/ 268 h 4636"/>
                <a:gd name="T66" fmla="*/ 2156 w 4256"/>
                <a:gd name="T67" fmla="*/ 31 h 4636"/>
                <a:gd name="T68" fmla="*/ 1585 w 4256"/>
                <a:gd name="T69" fmla="*/ 318 h 4636"/>
                <a:gd name="T70" fmla="*/ 1346 w 4256"/>
                <a:gd name="T71" fmla="*/ 561 h 4636"/>
                <a:gd name="T72" fmla="*/ 1055 w 4256"/>
                <a:gd name="T73" fmla="*/ 597 h 4636"/>
                <a:gd name="T74" fmla="*/ 873 w 4256"/>
                <a:gd name="T75" fmla="*/ 597 h 4636"/>
                <a:gd name="T76" fmla="*/ 623 w 4256"/>
                <a:gd name="T77" fmla="*/ 807 h 4636"/>
                <a:gd name="T78" fmla="*/ 510 w 4256"/>
                <a:gd name="T79" fmla="*/ 1050 h 4636"/>
                <a:gd name="T80" fmla="*/ 496 w 4256"/>
                <a:gd name="T81" fmla="*/ 1432 h 4636"/>
                <a:gd name="T82" fmla="*/ 503 w 4256"/>
                <a:gd name="T83" fmla="*/ 1665 h 4636"/>
                <a:gd name="T84" fmla="*/ 342 w 4256"/>
                <a:gd name="T85" fmla="*/ 1914 h 4636"/>
                <a:gd name="T86" fmla="*/ 71 w 4256"/>
                <a:gd name="T87" fmla="*/ 2225 h 4636"/>
                <a:gd name="T88" fmla="*/ 1 w 4256"/>
                <a:gd name="T89" fmla="*/ 2698 h 4636"/>
                <a:gd name="T90" fmla="*/ 150 w 4256"/>
                <a:gd name="T91" fmla="*/ 3353 h 4636"/>
                <a:gd name="T92" fmla="*/ 874 w 4256"/>
                <a:gd name="T93" fmla="*/ 3937 h 4636"/>
                <a:gd name="T94" fmla="*/ 1149 w 4256"/>
                <a:gd name="T95" fmla="*/ 4049 h 4636"/>
                <a:gd name="T96" fmla="*/ 1635 w 4256"/>
                <a:gd name="T97" fmla="*/ 4391 h 4636"/>
                <a:gd name="T98" fmla="*/ 2170 w 4256"/>
                <a:gd name="T99" fmla="*/ 4632 h 4636"/>
                <a:gd name="T100" fmla="*/ 2574 w 4256"/>
                <a:gd name="T101" fmla="*/ 4490 h 4636"/>
                <a:gd name="T102" fmla="*/ 2980 w 4256"/>
                <a:gd name="T103" fmla="*/ 4152 h 4636"/>
                <a:gd name="T104" fmla="*/ 3500 w 4256"/>
                <a:gd name="T105" fmla="*/ 3732 h 4636"/>
                <a:gd name="T106" fmla="*/ 4092 w 4256"/>
                <a:gd name="T107" fmla="*/ 3159 h 4636"/>
                <a:gd name="T108" fmla="*/ 4200 w 4256"/>
                <a:gd name="T109" fmla="*/ 2330 h 4636"/>
                <a:gd name="T110" fmla="*/ 3986 w 4256"/>
                <a:gd name="T111" fmla="*/ 1881 h 4636"/>
                <a:gd name="T112" fmla="*/ 3740 w 4256"/>
                <a:gd name="T113" fmla="*/ 1282 h 4636"/>
                <a:gd name="T114" fmla="*/ 3699 w 4256"/>
                <a:gd name="T115" fmla="*/ 1107 h 4636"/>
                <a:gd name="T116" fmla="*/ 3247 w 4256"/>
                <a:gd name="T117" fmla="*/ 453 h 4636"/>
                <a:gd name="T118" fmla="*/ 2994 w 4256"/>
                <a:gd name="T119" fmla="*/ 442 h 4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56" h="4636">
                  <a:moveTo>
                    <a:pt x="2170" y="4633"/>
                  </a:moveTo>
                  <a:cubicBezTo>
                    <a:pt x="2074" y="4627"/>
                    <a:pt x="1978" y="4600"/>
                    <a:pt x="1879" y="4551"/>
                  </a:cubicBezTo>
                  <a:cubicBezTo>
                    <a:pt x="1803" y="4513"/>
                    <a:pt x="1725" y="4463"/>
                    <a:pt x="1635" y="4392"/>
                  </a:cubicBezTo>
                  <a:cubicBezTo>
                    <a:pt x="1604" y="4368"/>
                    <a:pt x="1573" y="4343"/>
                    <a:pt x="1544" y="4319"/>
                  </a:cubicBezTo>
                  <a:cubicBezTo>
                    <a:pt x="1425" y="4223"/>
                    <a:pt x="1302" y="4124"/>
                    <a:pt x="1148" y="4050"/>
                  </a:cubicBezTo>
                  <a:cubicBezTo>
                    <a:pt x="1094" y="4024"/>
                    <a:pt x="1038" y="4002"/>
                    <a:pt x="980" y="3979"/>
                  </a:cubicBezTo>
                  <a:cubicBezTo>
                    <a:pt x="945" y="3966"/>
                    <a:pt x="909" y="3952"/>
                    <a:pt x="874" y="3937"/>
                  </a:cubicBezTo>
                  <a:cubicBezTo>
                    <a:pt x="723" y="3874"/>
                    <a:pt x="585" y="3793"/>
                    <a:pt x="465" y="3699"/>
                  </a:cubicBezTo>
                  <a:cubicBezTo>
                    <a:pt x="332" y="3596"/>
                    <a:pt x="226" y="3479"/>
                    <a:pt x="149" y="3353"/>
                  </a:cubicBezTo>
                  <a:cubicBezTo>
                    <a:pt x="111" y="3291"/>
                    <a:pt x="81" y="3226"/>
                    <a:pt x="59" y="3161"/>
                  </a:cubicBezTo>
                  <a:cubicBezTo>
                    <a:pt x="7" y="3008"/>
                    <a:pt x="0" y="2848"/>
                    <a:pt x="1" y="2698"/>
                  </a:cubicBezTo>
                  <a:cubicBezTo>
                    <a:pt x="1" y="2626"/>
                    <a:pt x="3" y="2542"/>
                    <a:pt x="13" y="2457"/>
                  </a:cubicBezTo>
                  <a:cubicBezTo>
                    <a:pt x="24" y="2369"/>
                    <a:pt x="43" y="2293"/>
                    <a:pt x="71" y="2224"/>
                  </a:cubicBezTo>
                  <a:cubicBezTo>
                    <a:pt x="108" y="2133"/>
                    <a:pt x="166" y="2047"/>
                    <a:pt x="240" y="1976"/>
                  </a:cubicBezTo>
                  <a:cubicBezTo>
                    <a:pt x="267" y="1950"/>
                    <a:pt x="305" y="1932"/>
                    <a:pt x="342" y="1914"/>
                  </a:cubicBezTo>
                  <a:cubicBezTo>
                    <a:pt x="385" y="1893"/>
                    <a:pt x="426" y="1873"/>
                    <a:pt x="449" y="1842"/>
                  </a:cubicBezTo>
                  <a:cubicBezTo>
                    <a:pt x="480" y="1802"/>
                    <a:pt x="497" y="1744"/>
                    <a:pt x="502" y="1665"/>
                  </a:cubicBezTo>
                  <a:cubicBezTo>
                    <a:pt x="506" y="1594"/>
                    <a:pt x="501" y="1514"/>
                    <a:pt x="495" y="1437"/>
                  </a:cubicBezTo>
                  <a:cubicBezTo>
                    <a:pt x="495" y="1432"/>
                    <a:pt x="495" y="1432"/>
                    <a:pt x="495" y="1432"/>
                  </a:cubicBezTo>
                  <a:cubicBezTo>
                    <a:pt x="482" y="1260"/>
                    <a:pt x="485" y="1146"/>
                    <a:pt x="503" y="1075"/>
                  </a:cubicBezTo>
                  <a:cubicBezTo>
                    <a:pt x="506" y="1067"/>
                    <a:pt x="508" y="1058"/>
                    <a:pt x="510" y="1050"/>
                  </a:cubicBezTo>
                  <a:cubicBezTo>
                    <a:pt x="513" y="1035"/>
                    <a:pt x="517" y="1019"/>
                    <a:pt x="522" y="1004"/>
                  </a:cubicBezTo>
                  <a:cubicBezTo>
                    <a:pt x="546" y="928"/>
                    <a:pt x="579" y="863"/>
                    <a:pt x="622" y="806"/>
                  </a:cubicBezTo>
                  <a:cubicBezTo>
                    <a:pt x="663" y="752"/>
                    <a:pt x="714" y="702"/>
                    <a:pt x="782" y="650"/>
                  </a:cubicBezTo>
                  <a:cubicBezTo>
                    <a:pt x="814" y="626"/>
                    <a:pt x="844" y="608"/>
                    <a:pt x="873" y="596"/>
                  </a:cubicBezTo>
                  <a:cubicBezTo>
                    <a:pt x="909" y="581"/>
                    <a:pt x="945" y="575"/>
                    <a:pt x="979" y="578"/>
                  </a:cubicBezTo>
                  <a:cubicBezTo>
                    <a:pt x="1005" y="581"/>
                    <a:pt x="1030" y="589"/>
                    <a:pt x="1055" y="596"/>
                  </a:cubicBezTo>
                  <a:cubicBezTo>
                    <a:pt x="1072" y="601"/>
                    <a:pt x="1089" y="606"/>
                    <a:pt x="1106" y="609"/>
                  </a:cubicBezTo>
                  <a:cubicBezTo>
                    <a:pt x="1185" y="626"/>
                    <a:pt x="1265" y="609"/>
                    <a:pt x="1346" y="560"/>
                  </a:cubicBezTo>
                  <a:cubicBezTo>
                    <a:pt x="1411" y="521"/>
                    <a:pt x="1476" y="460"/>
                    <a:pt x="1535" y="383"/>
                  </a:cubicBezTo>
                  <a:cubicBezTo>
                    <a:pt x="1552" y="362"/>
                    <a:pt x="1568" y="339"/>
                    <a:pt x="1584" y="318"/>
                  </a:cubicBezTo>
                  <a:cubicBezTo>
                    <a:pt x="1670" y="201"/>
                    <a:pt x="1759" y="81"/>
                    <a:pt x="1893" y="31"/>
                  </a:cubicBezTo>
                  <a:cubicBezTo>
                    <a:pt x="1972" y="1"/>
                    <a:pt x="2066" y="0"/>
                    <a:pt x="2156" y="30"/>
                  </a:cubicBezTo>
                  <a:cubicBezTo>
                    <a:pt x="2242" y="58"/>
                    <a:pt x="2317" y="111"/>
                    <a:pt x="2362" y="176"/>
                  </a:cubicBezTo>
                  <a:cubicBezTo>
                    <a:pt x="2382" y="205"/>
                    <a:pt x="2397" y="237"/>
                    <a:pt x="2412" y="267"/>
                  </a:cubicBezTo>
                  <a:cubicBezTo>
                    <a:pt x="2441" y="327"/>
                    <a:pt x="2471" y="388"/>
                    <a:pt x="2534" y="432"/>
                  </a:cubicBezTo>
                  <a:cubicBezTo>
                    <a:pt x="2611" y="486"/>
                    <a:pt x="2713" y="487"/>
                    <a:pt x="2766" y="482"/>
                  </a:cubicBezTo>
                  <a:cubicBezTo>
                    <a:pt x="2787" y="480"/>
                    <a:pt x="2808" y="477"/>
                    <a:pt x="2833" y="473"/>
                  </a:cubicBezTo>
                  <a:cubicBezTo>
                    <a:pt x="2857" y="468"/>
                    <a:pt x="2880" y="463"/>
                    <a:pt x="2903" y="458"/>
                  </a:cubicBezTo>
                  <a:cubicBezTo>
                    <a:pt x="2933" y="452"/>
                    <a:pt x="2964" y="445"/>
                    <a:pt x="2994" y="441"/>
                  </a:cubicBezTo>
                  <a:cubicBezTo>
                    <a:pt x="3080" y="428"/>
                    <a:pt x="3168" y="432"/>
                    <a:pt x="3247" y="453"/>
                  </a:cubicBezTo>
                  <a:cubicBezTo>
                    <a:pt x="3336" y="476"/>
                    <a:pt x="3412" y="518"/>
                    <a:pt x="3474" y="578"/>
                  </a:cubicBezTo>
                  <a:cubicBezTo>
                    <a:pt x="3613" y="714"/>
                    <a:pt x="3657" y="914"/>
                    <a:pt x="3700" y="1107"/>
                  </a:cubicBezTo>
                  <a:cubicBezTo>
                    <a:pt x="3702" y="1116"/>
                    <a:pt x="3704" y="1126"/>
                    <a:pt x="3706" y="1136"/>
                  </a:cubicBezTo>
                  <a:cubicBezTo>
                    <a:pt x="3717" y="1183"/>
                    <a:pt x="3728" y="1233"/>
                    <a:pt x="3741" y="1282"/>
                  </a:cubicBezTo>
                  <a:cubicBezTo>
                    <a:pt x="3767" y="1380"/>
                    <a:pt x="3802" y="1483"/>
                    <a:pt x="3845" y="1587"/>
                  </a:cubicBezTo>
                  <a:cubicBezTo>
                    <a:pt x="3884" y="1681"/>
                    <a:pt x="3932" y="1780"/>
                    <a:pt x="3986" y="1881"/>
                  </a:cubicBezTo>
                  <a:cubicBezTo>
                    <a:pt x="3999" y="1905"/>
                    <a:pt x="4013" y="1929"/>
                    <a:pt x="4025" y="1952"/>
                  </a:cubicBezTo>
                  <a:cubicBezTo>
                    <a:pt x="4092" y="2072"/>
                    <a:pt x="4160" y="2196"/>
                    <a:pt x="4201" y="2330"/>
                  </a:cubicBezTo>
                  <a:cubicBezTo>
                    <a:pt x="4256" y="2508"/>
                    <a:pt x="4256" y="2704"/>
                    <a:pt x="4203" y="2896"/>
                  </a:cubicBezTo>
                  <a:cubicBezTo>
                    <a:pt x="4177" y="2987"/>
                    <a:pt x="4140" y="3075"/>
                    <a:pt x="4092" y="3159"/>
                  </a:cubicBezTo>
                  <a:cubicBezTo>
                    <a:pt x="4045" y="3243"/>
                    <a:pt x="3988" y="3320"/>
                    <a:pt x="3923" y="3389"/>
                  </a:cubicBezTo>
                  <a:cubicBezTo>
                    <a:pt x="3799" y="3521"/>
                    <a:pt x="3647" y="3628"/>
                    <a:pt x="3500" y="3732"/>
                  </a:cubicBezTo>
                  <a:cubicBezTo>
                    <a:pt x="3433" y="3780"/>
                    <a:pt x="3363" y="3829"/>
                    <a:pt x="3297" y="3880"/>
                  </a:cubicBezTo>
                  <a:cubicBezTo>
                    <a:pt x="3187" y="3966"/>
                    <a:pt x="3082" y="4061"/>
                    <a:pt x="2981" y="4153"/>
                  </a:cubicBezTo>
                  <a:cubicBezTo>
                    <a:pt x="2879" y="4245"/>
                    <a:pt x="2775" y="4340"/>
                    <a:pt x="2666" y="4424"/>
                  </a:cubicBezTo>
                  <a:cubicBezTo>
                    <a:pt x="2635" y="4447"/>
                    <a:pt x="2605" y="4470"/>
                    <a:pt x="2575" y="4491"/>
                  </a:cubicBezTo>
                  <a:cubicBezTo>
                    <a:pt x="2506" y="4538"/>
                    <a:pt x="2444" y="4573"/>
                    <a:pt x="2385" y="4596"/>
                  </a:cubicBezTo>
                  <a:cubicBezTo>
                    <a:pt x="2320" y="4621"/>
                    <a:pt x="2258" y="4634"/>
                    <a:pt x="2197" y="4634"/>
                  </a:cubicBezTo>
                  <a:cubicBezTo>
                    <a:pt x="2188" y="4634"/>
                    <a:pt x="2179" y="4634"/>
                    <a:pt x="2170" y="4633"/>
                  </a:cubicBezTo>
                  <a:moveTo>
                    <a:pt x="2994" y="442"/>
                  </a:moveTo>
                  <a:cubicBezTo>
                    <a:pt x="2964" y="446"/>
                    <a:pt x="2933" y="453"/>
                    <a:pt x="2904" y="459"/>
                  </a:cubicBezTo>
                  <a:cubicBezTo>
                    <a:pt x="2881" y="464"/>
                    <a:pt x="2857" y="469"/>
                    <a:pt x="2833" y="473"/>
                  </a:cubicBezTo>
                  <a:cubicBezTo>
                    <a:pt x="2808" y="478"/>
                    <a:pt x="2787" y="481"/>
                    <a:pt x="2766" y="483"/>
                  </a:cubicBezTo>
                  <a:cubicBezTo>
                    <a:pt x="2713" y="487"/>
                    <a:pt x="2611" y="487"/>
                    <a:pt x="2533" y="433"/>
                  </a:cubicBezTo>
                  <a:cubicBezTo>
                    <a:pt x="2471" y="389"/>
                    <a:pt x="2441" y="327"/>
                    <a:pt x="2412" y="268"/>
                  </a:cubicBezTo>
                  <a:cubicBezTo>
                    <a:pt x="2397" y="237"/>
                    <a:pt x="2381" y="205"/>
                    <a:pt x="2361" y="176"/>
                  </a:cubicBezTo>
                  <a:cubicBezTo>
                    <a:pt x="2317" y="112"/>
                    <a:pt x="2242" y="58"/>
                    <a:pt x="2156" y="31"/>
                  </a:cubicBezTo>
                  <a:cubicBezTo>
                    <a:pt x="2066" y="1"/>
                    <a:pt x="1973" y="2"/>
                    <a:pt x="1893" y="31"/>
                  </a:cubicBezTo>
                  <a:cubicBezTo>
                    <a:pt x="1759" y="82"/>
                    <a:pt x="1671" y="202"/>
                    <a:pt x="1585" y="318"/>
                  </a:cubicBezTo>
                  <a:cubicBezTo>
                    <a:pt x="1569" y="340"/>
                    <a:pt x="1552" y="362"/>
                    <a:pt x="1536" y="384"/>
                  </a:cubicBezTo>
                  <a:cubicBezTo>
                    <a:pt x="1477" y="460"/>
                    <a:pt x="1411" y="521"/>
                    <a:pt x="1346" y="561"/>
                  </a:cubicBezTo>
                  <a:cubicBezTo>
                    <a:pt x="1265" y="610"/>
                    <a:pt x="1185" y="626"/>
                    <a:pt x="1106" y="610"/>
                  </a:cubicBezTo>
                  <a:cubicBezTo>
                    <a:pt x="1089" y="607"/>
                    <a:pt x="1071" y="602"/>
                    <a:pt x="1055" y="597"/>
                  </a:cubicBezTo>
                  <a:cubicBezTo>
                    <a:pt x="1030" y="589"/>
                    <a:pt x="1004" y="582"/>
                    <a:pt x="978" y="579"/>
                  </a:cubicBezTo>
                  <a:cubicBezTo>
                    <a:pt x="945" y="576"/>
                    <a:pt x="909" y="581"/>
                    <a:pt x="873" y="597"/>
                  </a:cubicBezTo>
                  <a:cubicBezTo>
                    <a:pt x="844" y="609"/>
                    <a:pt x="815" y="626"/>
                    <a:pt x="782" y="651"/>
                  </a:cubicBezTo>
                  <a:cubicBezTo>
                    <a:pt x="714" y="703"/>
                    <a:pt x="664" y="752"/>
                    <a:pt x="623" y="807"/>
                  </a:cubicBezTo>
                  <a:cubicBezTo>
                    <a:pt x="580" y="864"/>
                    <a:pt x="547" y="928"/>
                    <a:pt x="523" y="1004"/>
                  </a:cubicBezTo>
                  <a:cubicBezTo>
                    <a:pt x="518" y="1019"/>
                    <a:pt x="514" y="1035"/>
                    <a:pt x="510" y="1050"/>
                  </a:cubicBezTo>
                  <a:cubicBezTo>
                    <a:pt x="508" y="1058"/>
                    <a:pt x="506" y="1067"/>
                    <a:pt x="504" y="1076"/>
                  </a:cubicBezTo>
                  <a:cubicBezTo>
                    <a:pt x="486" y="1146"/>
                    <a:pt x="483" y="1260"/>
                    <a:pt x="496" y="1432"/>
                  </a:cubicBezTo>
                  <a:cubicBezTo>
                    <a:pt x="496" y="1437"/>
                    <a:pt x="496" y="1437"/>
                    <a:pt x="496" y="1437"/>
                  </a:cubicBezTo>
                  <a:cubicBezTo>
                    <a:pt x="501" y="1514"/>
                    <a:pt x="507" y="1594"/>
                    <a:pt x="503" y="1665"/>
                  </a:cubicBezTo>
                  <a:cubicBezTo>
                    <a:pt x="498" y="1744"/>
                    <a:pt x="481" y="1802"/>
                    <a:pt x="450" y="1842"/>
                  </a:cubicBezTo>
                  <a:cubicBezTo>
                    <a:pt x="426" y="1874"/>
                    <a:pt x="386" y="1893"/>
                    <a:pt x="342" y="1914"/>
                  </a:cubicBezTo>
                  <a:cubicBezTo>
                    <a:pt x="306" y="1932"/>
                    <a:pt x="268" y="1951"/>
                    <a:pt x="241" y="1977"/>
                  </a:cubicBezTo>
                  <a:cubicBezTo>
                    <a:pt x="167" y="2047"/>
                    <a:pt x="108" y="2133"/>
                    <a:pt x="71" y="2225"/>
                  </a:cubicBezTo>
                  <a:cubicBezTo>
                    <a:pt x="44" y="2293"/>
                    <a:pt x="25" y="2369"/>
                    <a:pt x="14" y="2457"/>
                  </a:cubicBezTo>
                  <a:cubicBezTo>
                    <a:pt x="4" y="2542"/>
                    <a:pt x="2" y="2626"/>
                    <a:pt x="1" y="2698"/>
                  </a:cubicBezTo>
                  <a:cubicBezTo>
                    <a:pt x="1" y="2848"/>
                    <a:pt x="8" y="3007"/>
                    <a:pt x="60" y="3161"/>
                  </a:cubicBezTo>
                  <a:cubicBezTo>
                    <a:pt x="82" y="3226"/>
                    <a:pt x="112" y="3290"/>
                    <a:pt x="150" y="3353"/>
                  </a:cubicBezTo>
                  <a:cubicBezTo>
                    <a:pt x="227" y="3479"/>
                    <a:pt x="333" y="3595"/>
                    <a:pt x="465" y="3699"/>
                  </a:cubicBezTo>
                  <a:cubicBezTo>
                    <a:pt x="586" y="3793"/>
                    <a:pt x="723" y="3873"/>
                    <a:pt x="874" y="3937"/>
                  </a:cubicBezTo>
                  <a:cubicBezTo>
                    <a:pt x="910" y="3952"/>
                    <a:pt x="945" y="3965"/>
                    <a:pt x="980" y="3979"/>
                  </a:cubicBezTo>
                  <a:cubicBezTo>
                    <a:pt x="1039" y="4002"/>
                    <a:pt x="1094" y="4023"/>
                    <a:pt x="1149" y="4049"/>
                  </a:cubicBezTo>
                  <a:cubicBezTo>
                    <a:pt x="1302" y="4123"/>
                    <a:pt x="1425" y="4223"/>
                    <a:pt x="1544" y="4318"/>
                  </a:cubicBezTo>
                  <a:cubicBezTo>
                    <a:pt x="1574" y="4343"/>
                    <a:pt x="1605" y="4367"/>
                    <a:pt x="1635" y="4391"/>
                  </a:cubicBezTo>
                  <a:cubicBezTo>
                    <a:pt x="1726" y="4462"/>
                    <a:pt x="1803" y="4512"/>
                    <a:pt x="1879" y="4550"/>
                  </a:cubicBezTo>
                  <a:cubicBezTo>
                    <a:pt x="1979" y="4600"/>
                    <a:pt x="2074" y="4626"/>
                    <a:pt x="2170" y="4632"/>
                  </a:cubicBezTo>
                  <a:cubicBezTo>
                    <a:pt x="2240" y="4636"/>
                    <a:pt x="2310" y="4624"/>
                    <a:pt x="2385" y="4595"/>
                  </a:cubicBezTo>
                  <a:cubicBezTo>
                    <a:pt x="2444" y="4572"/>
                    <a:pt x="2506" y="4538"/>
                    <a:pt x="2574" y="4490"/>
                  </a:cubicBezTo>
                  <a:cubicBezTo>
                    <a:pt x="2604" y="4469"/>
                    <a:pt x="2635" y="4447"/>
                    <a:pt x="2666" y="4423"/>
                  </a:cubicBezTo>
                  <a:cubicBezTo>
                    <a:pt x="2774" y="4339"/>
                    <a:pt x="2879" y="4244"/>
                    <a:pt x="2980" y="4152"/>
                  </a:cubicBezTo>
                  <a:cubicBezTo>
                    <a:pt x="3082" y="4060"/>
                    <a:pt x="3186" y="3965"/>
                    <a:pt x="3297" y="3879"/>
                  </a:cubicBezTo>
                  <a:cubicBezTo>
                    <a:pt x="3363" y="3828"/>
                    <a:pt x="3433" y="3779"/>
                    <a:pt x="3500" y="3732"/>
                  </a:cubicBezTo>
                  <a:cubicBezTo>
                    <a:pt x="3647" y="3628"/>
                    <a:pt x="3798" y="3521"/>
                    <a:pt x="3923" y="3388"/>
                  </a:cubicBezTo>
                  <a:cubicBezTo>
                    <a:pt x="3988" y="3319"/>
                    <a:pt x="4045" y="3242"/>
                    <a:pt x="4092" y="3159"/>
                  </a:cubicBezTo>
                  <a:cubicBezTo>
                    <a:pt x="4139" y="3075"/>
                    <a:pt x="4176" y="2987"/>
                    <a:pt x="4202" y="2896"/>
                  </a:cubicBezTo>
                  <a:cubicBezTo>
                    <a:pt x="4255" y="2704"/>
                    <a:pt x="4255" y="2508"/>
                    <a:pt x="4200" y="2330"/>
                  </a:cubicBezTo>
                  <a:cubicBezTo>
                    <a:pt x="4159" y="2197"/>
                    <a:pt x="4091" y="2073"/>
                    <a:pt x="4025" y="1953"/>
                  </a:cubicBezTo>
                  <a:cubicBezTo>
                    <a:pt x="4012" y="1929"/>
                    <a:pt x="3999" y="1905"/>
                    <a:pt x="3986" y="1881"/>
                  </a:cubicBezTo>
                  <a:cubicBezTo>
                    <a:pt x="3931" y="1781"/>
                    <a:pt x="3884" y="1682"/>
                    <a:pt x="3844" y="1587"/>
                  </a:cubicBezTo>
                  <a:cubicBezTo>
                    <a:pt x="3801" y="1483"/>
                    <a:pt x="3766" y="1380"/>
                    <a:pt x="3740" y="1282"/>
                  </a:cubicBezTo>
                  <a:cubicBezTo>
                    <a:pt x="3727" y="1233"/>
                    <a:pt x="3716" y="1183"/>
                    <a:pt x="3705" y="1136"/>
                  </a:cubicBezTo>
                  <a:cubicBezTo>
                    <a:pt x="3703" y="1126"/>
                    <a:pt x="3701" y="1117"/>
                    <a:pt x="3699" y="1107"/>
                  </a:cubicBezTo>
                  <a:cubicBezTo>
                    <a:pt x="3656" y="914"/>
                    <a:pt x="3612" y="715"/>
                    <a:pt x="3473" y="579"/>
                  </a:cubicBezTo>
                  <a:cubicBezTo>
                    <a:pt x="3412" y="519"/>
                    <a:pt x="3335" y="476"/>
                    <a:pt x="3247" y="453"/>
                  </a:cubicBezTo>
                  <a:cubicBezTo>
                    <a:pt x="3198" y="441"/>
                    <a:pt x="3146" y="434"/>
                    <a:pt x="3093" y="434"/>
                  </a:cubicBezTo>
                  <a:cubicBezTo>
                    <a:pt x="3060" y="434"/>
                    <a:pt x="3027" y="437"/>
                    <a:pt x="2994" y="4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4" name="Freeform 41">
              <a:extLst>
                <a:ext uri="{FF2B5EF4-FFF2-40B4-BE49-F238E27FC236}">
                  <a16:creationId xmlns:a16="http://schemas.microsoft.com/office/drawing/2014/main" id="{53CA066B-2E42-4F07-933D-BDD637A051B8}"/>
                </a:ext>
              </a:extLst>
            </p:cNvPr>
            <p:cNvSpPr>
              <a:spLocks noEditPoints="1"/>
            </p:cNvSpPr>
            <p:nvPr/>
          </p:nvSpPr>
          <p:spPr bwMode="auto">
            <a:xfrm>
              <a:off x="4115" y="448"/>
              <a:ext cx="3267" cy="3589"/>
            </a:xfrm>
            <a:custGeom>
              <a:avLst/>
              <a:gdLst>
                <a:gd name="T0" fmla="*/ 1667 w 4415"/>
                <a:gd name="T1" fmla="*/ 4579 h 4850"/>
                <a:gd name="T2" fmla="*/ 1182 w 4415"/>
                <a:gd name="T3" fmla="*/ 4207 h 4850"/>
                <a:gd name="T4" fmla="*/ 903 w 4415"/>
                <a:gd name="T5" fmla="*/ 4092 h 4850"/>
                <a:gd name="T6" fmla="*/ 57 w 4415"/>
                <a:gd name="T7" fmla="*/ 3295 h 4850"/>
                <a:gd name="T8" fmla="*/ 74 w 4415"/>
                <a:gd name="T9" fmla="*/ 2327 h 4850"/>
                <a:gd name="T10" fmla="*/ 358 w 4415"/>
                <a:gd name="T11" fmla="*/ 2005 h 4850"/>
                <a:gd name="T12" fmla="*/ 510 w 4415"/>
                <a:gd name="T13" fmla="*/ 1522 h 4850"/>
                <a:gd name="T14" fmla="*/ 512 w 4415"/>
                <a:gd name="T15" fmla="*/ 1133 h 4850"/>
                <a:gd name="T16" fmla="*/ 769 w 4415"/>
                <a:gd name="T17" fmla="*/ 705 h 4850"/>
                <a:gd name="T18" fmla="*/ 1054 w 4415"/>
                <a:gd name="T19" fmla="*/ 648 h 4850"/>
                <a:gd name="T20" fmla="*/ 1546 w 4415"/>
                <a:gd name="T21" fmla="*/ 430 h 4850"/>
                <a:gd name="T22" fmla="*/ 1914 w 4415"/>
                <a:gd name="T23" fmla="*/ 62 h 4850"/>
                <a:gd name="T24" fmla="*/ 2451 w 4415"/>
                <a:gd name="T25" fmla="*/ 331 h 4850"/>
                <a:gd name="T26" fmla="*/ 2808 w 4415"/>
                <a:gd name="T27" fmla="*/ 563 h 4850"/>
                <a:gd name="T28" fmla="*/ 2952 w 4415"/>
                <a:gd name="T29" fmla="*/ 537 h 4850"/>
                <a:gd name="T30" fmla="*/ 3544 w 4415"/>
                <a:gd name="T31" fmla="*/ 651 h 4850"/>
                <a:gd name="T32" fmla="*/ 3785 w 4415"/>
                <a:gd name="T33" fmla="*/ 1224 h 4850"/>
                <a:gd name="T34" fmla="*/ 4069 w 4415"/>
                <a:gd name="T35" fmla="*/ 1990 h 4850"/>
                <a:gd name="T36" fmla="*/ 4297 w 4415"/>
                <a:gd name="T37" fmla="*/ 2449 h 4850"/>
                <a:gd name="T38" fmla="*/ 3589 w 4415"/>
                <a:gd name="T39" fmla="*/ 3901 h 4850"/>
                <a:gd name="T40" fmla="*/ 3038 w 4415"/>
                <a:gd name="T41" fmla="*/ 4351 h 4850"/>
                <a:gd name="T42" fmla="*/ 2629 w 4415"/>
                <a:gd name="T43" fmla="*/ 4698 h 4850"/>
                <a:gd name="T44" fmla="*/ 2208 w 4415"/>
                <a:gd name="T45" fmla="*/ 4848 h 4850"/>
                <a:gd name="T46" fmla="*/ 2954 w 4415"/>
                <a:gd name="T47" fmla="*/ 543 h 4850"/>
                <a:gd name="T48" fmla="*/ 2808 w 4415"/>
                <a:gd name="T49" fmla="*/ 570 h 4850"/>
                <a:gd name="T50" fmla="*/ 2444 w 4415"/>
                <a:gd name="T51" fmla="*/ 334 h 4850"/>
                <a:gd name="T52" fmla="*/ 1917 w 4415"/>
                <a:gd name="T53" fmla="*/ 68 h 4850"/>
                <a:gd name="T54" fmla="*/ 1551 w 4415"/>
                <a:gd name="T55" fmla="*/ 434 h 4850"/>
                <a:gd name="T56" fmla="*/ 1052 w 4415"/>
                <a:gd name="T57" fmla="*/ 654 h 4850"/>
                <a:gd name="T58" fmla="*/ 773 w 4415"/>
                <a:gd name="T59" fmla="*/ 710 h 4850"/>
                <a:gd name="T60" fmla="*/ 518 w 4415"/>
                <a:gd name="T61" fmla="*/ 1134 h 4850"/>
                <a:gd name="T62" fmla="*/ 517 w 4415"/>
                <a:gd name="T63" fmla="*/ 1521 h 4850"/>
                <a:gd name="T64" fmla="*/ 361 w 4415"/>
                <a:gd name="T65" fmla="*/ 2012 h 4850"/>
                <a:gd name="T66" fmla="*/ 80 w 4415"/>
                <a:gd name="T67" fmla="*/ 2329 h 4850"/>
                <a:gd name="T68" fmla="*/ 64 w 4415"/>
                <a:gd name="T69" fmla="*/ 3293 h 4850"/>
                <a:gd name="T70" fmla="*/ 906 w 4415"/>
                <a:gd name="T71" fmla="*/ 4085 h 4850"/>
                <a:gd name="T72" fmla="*/ 1185 w 4415"/>
                <a:gd name="T73" fmla="*/ 4201 h 4850"/>
                <a:gd name="T74" fmla="*/ 1671 w 4415"/>
                <a:gd name="T75" fmla="*/ 4573 h 4850"/>
                <a:gd name="T76" fmla="*/ 2625 w 4415"/>
                <a:gd name="T77" fmla="*/ 4692 h 4850"/>
                <a:gd name="T78" fmla="*/ 3033 w 4415"/>
                <a:gd name="T79" fmla="*/ 4345 h 4850"/>
                <a:gd name="T80" fmla="*/ 3585 w 4415"/>
                <a:gd name="T81" fmla="*/ 3895 h 4850"/>
                <a:gd name="T82" fmla="*/ 4290 w 4415"/>
                <a:gd name="T83" fmla="*/ 2451 h 4850"/>
                <a:gd name="T84" fmla="*/ 4063 w 4415"/>
                <a:gd name="T85" fmla="*/ 1993 h 4850"/>
                <a:gd name="T86" fmla="*/ 3778 w 4415"/>
                <a:gd name="T87" fmla="*/ 1225 h 4850"/>
                <a:gd name="T88" fmla="*/ 3539 w 4415"/>
                <a:gd name="T89" fmla="*/ 656 h 4850"/>
                <a:gd name="T90" fmla="*/ 3043 w 4415"/>
                <a:gd name="T91" fmla="*/ 525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15" h="4850">
                  <a:moveTo>
                    <a:pt x="2208" y="4848"/>
                  </a:moveTo>
                  <a:cubicBezTo>
                    <a:pt x="1985" y="4833"/>
                    <a:pt x="1802" y="4696"/>
                    <a:pt x="1667" y="4579"/>
                  </a:cubicBezTo>
                  <a:cubicBezTo>
                    <a:pt x="1638" y="4554"/>
                    <a:pt x="1610" y="4529"/>
                    <a:pt x="1582" y="4504"/>
                  </a:cubicBezTo>
                  <a:cubicBezTo>
                    <a:pt x="1463" y="4397"/>
                    <a:pt x="1339" y="4286"/>
                    <a:pt x="1182" y="4207"/>
                  </a:cubicBezTo>
                  <a:cubicBezTo>
                    <a:pt x="1122" y="4177"/>
                    <a:pt x="1059" y="4152"/>
                    <a:pt x="997" y="4129"/>
                  </a:cubicBezTo>
                  <a:cubicBezTo>
                    <a:pt x="966" y="4117"/>
                    <a:pt x="935" y="4105"/>
                    <a:pt x="903" y="4092"/>
                  </a:cubicBezTo>
                  <a:cubicBezTo>
                    <a:pt x="568" y="3953"/>
                    <a:pt x="301" y="3741"/>
                    <a:pt x="150" y="3494"/>
                  </a:cubicBezTo>
                  <a:cubicBezTo>
                    <a:pt x="111" y="3429"/>
                    <a:pt x="80" y="3362"/>
                    <a:pt x="57" y="3295"/>
                  </a:cubicBezTo>
                  <a:cubicBezTo>
                    <a:pt x="3" y="3132"/>
                    <a:pt x="0" y="2962"/>
                    <a:pt x="1" y="2816"/>
                  </a:cubicBezTo>
                  <a:cubicBezTo>
                    <a:pt x="3" y="2662"/>
                    <a:pt x="10" y="2484"/>
                    <a:pt x="74" y="2327"/>
                  </a:cubicBezTo>
                  <a:cubicBezTo>
                    <a:pt x="112" y="2231"/>
                    <a:pt x="173" y="2142"/>
                    <a:pt x="251" y="2069"/>
                  </a:cubicBezTo>
                  <a:cubicBezTo>
                    <a:pt x="279" y="2042"/>
                    <a:pt x="319" y="2024"/>
                    <a:pt x="358" y="2005"/>
                  </a:cubicBezTo>
                  <a:cubicBezTo>
                    <a:pt x="403" y="1985"/>
                    <a:pt x="446" y="1965"/>
                    <a:pt x="469" y="1934"/>
                  </a:cubicBezTo>
                  <a:cubicBezTo>
                    <a:pt x="539" y="1844"/>
                    <a:pt x="524" y="1673"/>
                    <a:pt x="510" y="1522"/>
                  </a:cubicBezTo>
                  <a:cubicBezTo>
                    <a:pt x="498" y="1392"/>
                    <a:pt x="488" y="1247"/>
                    <a:pt x="507" y="1159"/>
                  </a:cubicBezTo>
                  <a:cubicBezTo>
                    <a:pt x="508" y="1150"/>
                    <a:pt x="510" y="1142"/>
                    <a:pt x="512" y="1133"/>
                  </a:cubicBezTo>
                  <a:cubicBezTo>
                    <a:pt x="515" y="1117"/>
                    <a:pt x="518" y="1100"/>
                    <a:pt x="522" y="1084"/>
                  </a:cubicBezTo>
                  <a:cubicBezTo>
                    <a:pt x="564" y="926"/>
                    <a:pt x="640" y="809"/>
                    <a:pt x="769" y="705"/>
                  </a:cubicBezTo>
                  <a:cubicBezTo>
                    <a:pt x="842" y="646"/>
                    <a:pt x="909" y="620"/>
                    <a:pt x="974" y="628"/>
                  </a:cubicBezTo>
                  <a:cubicBezTo>
                    <a:pt x="1001" y="631"/>
                    <a:pt x="1028" y="640"/>
                    <a:pt x="1054" y="648"/>
                  </a:cubicBezTo>
                  <a:cubicBezTo>
                    <a:pt x="1071" y="653"/>
                    <a:pt x="1089" y="659"/>
                    <a:pt x="1106" y="663"/>
                  </a:cubicBezTo>
                  <a:cubicBezTo>
                    <a:pt x="1303" y="707"/>
                    <a:pt x="1466" y="536"/>
                    <a:pt x="1546" y="430"/>
                  </a:cubicBezTo>
                  <a:cubicBezTo>
                    <a:pt x="1562" y="408"/>
                    <a:pt x="1579" y="385"/>
                    <a:pt x="1595" y="362"/>
                  </a:cubicBezTo>
                  <a:cubicBezTo>
                    <a:pt x="1683" y="240"/>
                    <a:pt x="1774" y="113"/>
                    <a:pt x="1914" y="62"/>
                  </a:cubicBezTo>
                  <a:cubicBezTo>
                    <a:pt x="2083" y="0"/>
                    <a:pt x="2306" y="77"/>
                    <a:pt x="2401" y="230"/>
                  </a:cubicBezTo>
                  <a:cubicBezTo>
                    <a:pt x="2421" y="262"/>
                    <a:pt x="2436" y="297"/>
                    <a:pt x="2451" y="331"/>
                  </a:cubicBezTo>
                  <a:cubicBezTo>
                    <a:pt x="2478" y="395"/>
                    <a:pt x="2507" y="462"/>
                    <a:pt x="2570" y="509"/>
                  </a:cubicBezTo>
                  <a:cubicBezTo>
                    <a:pt x="2649" y="568"/>
                    <a:pt x="2753" y="568"/>
                    <a:pt x="2808" y="563"/>
                  </a:cubicBezTo>
                  <a:cubicBezTo>
                    <a:pt x="2829" y="561"/>
                    <a:pt x="2851" y="558"/>
                    <a:pt x="2876" y="553"/>
                  </a:cubicBezTo>
                  <a:cubicBezTo>
                    <a:pt x="2902" y="548"/>
                    <a:pt x="2927" y="542"/>
                    <a:pt x="2952" y="537"/>
                  </a:cubicBezTo>
                  <a:cubicBezTo>
                    <a:pt x="2982" y="530"/>
                    <a:pt x="3012" y="523"/>
                    <a:pt x="3042" y="518"/>
                  </a:cubicBezTo>
                  <a:cubicBezTo>
                    <a:pt x="3237" y="484"/>
                    <a:pt x="3420" y="533"/>
                    <a:pt x="3544" y="651"/>
                  </a:cubicBezTo>
                  <a:cubicBezTo>
                    <a:pt x="3692" y="792"/>
                    <a:pt x="3737" y="1001"/>
                    <a:pt x="3780" y="1203"/>
                  </a:cubicBezTo>
                  <a:cubicBezTo>
                    <a:pt x="3785" y="1224"/>
                    <a:pt x="3785" y="1224"/>
                    <a:pt x="3785" y="1224"/>
                  </a:cubicBezTo>
                  <a:cubicBezTo>
                    <a:pt x="3795" y="1272"/>
                    <a:pt x="3807" y="1324"/>
                    <a:pt x="3820" y="1375"/>
                  </a:cubicBezTo>
                  <a:cubicBezTo>
                    <a:pt x="3869" y="1571"/>
                    <a:pt x="3953" y="1778"/>
                    <a:pt x="4069" y="1990"/>
                  </a:cubicBezTo>
                  <a:cubicBezTo>
                    <a:pt x="4086" y="2019"/>
                    <a:pt x="4102" y="2049"/>
                    <a:pt x="4119" y="2078"/>
                  </a:cubicBezTo>
                  <a:cubicBezTo>
                    <a:pt x="4185" y="2196"/>
                    <a:pt x="4254" y="2318"/>
                    <a:pt x="4297" y="2449"/>
                  </a:cubicBezTo>
                  <a:cubicBezTo>
                    <a:pt x="4415" y="2813"/>
                    <a:pt x="4307" y="3245"/>
                    <a:pt x="4022" y="3549"/>
                  </a:cubicBezTo>
                  <a:cubicBezTo>
                    <a:pt x="3894" y="3685"/>
                    <a:pt x="3739" y="3795"/>
                    <a:pt x="3589" y="3901"/>
                  </a:cubicBezTo>
                  <a:cubicBezTo>
                    <a:pt x="3518" y="3951"/>
                    <a:pt x="3444" y="4003"/>
                    <a:pt x="3375" y="4057"/>
                  </a:cubicBezTo>
                  <a:cubicBezTo>
                    <a:pt x="3257" y="4149"/>
                    <a:pt x="3146" y="4251"/>
                    <a:pt x="3038" y="4351"/>
                  </a:cubicBezTo>
                  <a:cubicBezTo>
                    <a:pt x="2937" y="4444"/>
                    <a:pt x="2832" y="4541"/>
                    <a:pt x="2723" y="4627"/>
                  </a:cubicBezTo>
                  <a:cubicBezTo>
                    <a:pt x="2691" y="4652"/>
                    <a:pt x="2660" y="4676"/>
                    <a:pt x="2629" y="4698"/>
                  </a:cubicBezTo>
                  <a:cubicBezTo>
                    <a:pt x="2448" y="4826"/>
                    <a:pt x="2324" y="4850"/>
                    <a:pt x="2241" y="4850"/>
                  </a:cubicBezTo>
                  <a:cubicBezTo>
                    <a:pt x="2229" y="4850"/>
                    <a:pt x="2218" y="4849"/>
                    <a:pt x="2208" y="4848"/>
                  </a:cubicBezTo>
                  <a:moveTo>
                    <a:pt x="3043" y="525"/>
                  </a:moveTo>
                  <a:cubicBezTo>
                    <a:pt x="3013" y="530"/>
                    <a:pt x="2983" y="537"/>
                    <a:pt x="2954" y="543"/>
                  </a:cubicBezTo>
                  <a:cubicBezTo>
                    <a:pt x="2929" y="549"/>
                    <a:pt x="2903" y="555"/>
                    <a:pt x="2877" y="560"/>
                  </a:cubicBezTo>
                  <a:cubicBezTo>
                    <a:pt x="2852" y="565"/>
                    <a:pt x="2829" y="568"/>
                    <a:pt x="2808" y="570"/>
                  </a:cubicBezTo>
                  <a:cubicBezTo>
                    <a:pt x="2753" y="575"/>
                    <a:pt x="2647" y="575"/>
                    <a:pt x="2566" y="515"/>
                  </a:cubicBezTo>
                  <a:cubicBezTo>
                    <a:pt x="2502" y="467"/>
                    <a:pt x="2472" y="399"/>
                    <a:pt x="2444" y="334"/>
                  </a:cubicBezTo>
                  <a:cubicBezTo>
                    <a:pt x="2430" y="300"/>
                    <a:pt x="2415" y="265"/>
                    <a:pt x="2395" y="234"/>
                  </a:cubicBezTo>
                  <a:cubicBezTo>
                    <a:pt x="2302" y="84"/>
                    <a:pt x="2082" y="8"/>
                    <a:pt x="1917" y="68"/>
                  </a:cubicBezTo>
                  <a:cubicBezTo>
                    <a:pt x="1778" y="119"/>
                    <a:pt x="1688" y="245"/>
                    <a:pt x="1601" y="366"/>
                  </a:cubicBezTo>
                  <a:cubicBezTo>
                    <a:pt x="1585" y="389"/>
                    <a:pt x="1568" y="412"/>
                    <a:pt x="1551" y="434"/>
                  </a:cubicBezTo>
                  <a:cubicBezTo>
                    <a:pt x="1471" y="541"/>
                    <a:pt x="1306" y="715"/>
                    <a:pt x="1105" y="670"/>
                  </a:cubicBezTo>
                  <a:cubicBezTo>
                    <a:pt x="1087" y="666"/>
                    <a:pt x="1069" y="660"/>
                    <a:pt x="1052" y="654"/>
                  </a:cubicBezTo>
                  <a:cubicBezTo>
                    <a:pt x="1026" y="646"/>
                    <a:pt x="1000" y="638"/>
                    <a:pt x="973" y="635"/>
                  </a:cubicBezTo>
                  <a:cubicBezTo>
                    <a:pt x="910" y="628"/>
                    <a:pt x="845" y="652"/>
                    <a:pt x="773" y="710"/>
                  </a:cubicBezTo>
                  <a:cubicBezTo>
                    <a:pt x="646" y="814"/>
                    <a:pt x="570" y="930"/>
                    <a:pt x="529" y="1086"/>
                  </a:cubicBezTo>
                  <a:cubicBezTo>
                    <a:pt x="525" y="1102"/>
                    <a:pt x="521" y="1118"/>
                    <a:pt x="518" y="1134"/>
                  </a:cubicBezTo>
                  <a:cubicBezTo>
                    <a:pt x="517" y="1143"/>
                    <a:pt x="515" y="1151"/>
                    <a:pt x="513" y="1160"/>
                  </a:cubicBezTo>
                  <a:cubicBezTo>
                    <a:pt x="495" y="1247"/>
                    <a:pt x="505" y="1392"/>
                    <a:pt x="517" y="1521"/>
                  </a:cubicBezTo>
                  <a:cubicBezTo>
                    <a:pt x="531" y="1674"/>
                    <a:pt x="547" y="1846"/>
                    <a:pt x="475" y="1938"/>
                  </a:cubicBezTo>
                  <a:cubicBezTo>
                    <a:pt x="450" y="1971"/>
                    <a:pt x="407" y="1991"/>
                    <a:pt x="361" y="2012"/>
                  </a:cubicBezTo>
                  <a:cubicBezTo>
                    <a:pt x="323" y="2030"/>
                    <a:pt x="283" y="2048"/>
                    <a:pt x="255" y="2074"/>
                  </a:cubicBezTo>
                  <a:cubicBezTo>
                    <a:pt x="179" y="2147"/>
                    <a:pt x="118" y="2235"/>
                    <a:pt x="80" y="2329"/>
                  </a:cubicBezTo>
                  <a:cubicBezTo>
                    <a:pt x="17" y="2486"/>
                    <a:pt x="10" y="2663"/>
                    <a:pt x="8" y="2816"/>
                  </a:cubicBezTo>
                  <a:cubicBezTo>
                    <a:pt x="7" y="2962"/>
                    <a:pt x="10" y="3130"/>
                    <a:pt x="64" y="3293"/>
                  </a:cubicBezTo>
                  <a:cubicBezTo>
                    <a:pt x="86" y="3360"/>
                    <a:pt x="117" y="3426"/>
                    <a:pt x="156" y="3490"/>
                  </a:cubicBezTo>
                  <a:cubicBezTo>
                    <a:pt x="306" y="3736"/>
                    <a:pt x="572" y="3948"/>
                    <a:pt x="906" y="4085"/>
                  </a:cubicBezTo>
                  <a:cubicBezTo>
                    <a:pt x="937" y="4098"/>
                    <a:pt x="969" y="4110"/>
                    <a:pt x="1000" y="4122"/>
                  </a:cubicBezTo>
                  <a:cubicBezTo>
                    <a:pt x="1062" y="4146"/>
                    <a:pt x="1125" y="4171"/>
                    <a:pt x="1185" y="4201"/>
                  </a:cubicBezTo>
                  <a:cubicBezTo>
                    <a:pt x="1343" y="4280"/>
                    <a:pt x="1467" y="4391"/>
                    <a:pt x="1587" y="4499"/>
                  </a:cubicBezTo>
                  <a:cubicBezTo>
                    <a:pt x="1615" y="4523"/>
                    <a:pt x="1643" y="4549"/>
                    <a:pt x="1671" y="4573"/>
                  </a:cubicBezTo>
                  <a:cubicBezTo>
                    <a:pt x="1805" y="4690"/>
                    <a:pt x="1988" y="4826"/>
                    <a:pt x="2209" y="4842"/>
                  </a:cubicBezTo>
                  <a:cubicBezTo>
                    <a:pt x="2289" y="4847"/>
                    <a:pt x="2420" y="4838"/>
                    <a:pt x="2625" y="4692"/>
                  </a:cubicBezTo>
                  <a:cubicBezTo>
                    <a:pt x="2655" y="4670"/>
                    <a:pt x="2687" y="4646"/>
                    <a:pt x="2719" y="4621"/>
                  </a:cubicBezTo>
                  <a:cubicBezTo>
                    <a:pt x="2827" y="4535"/>
                    <a:pt x="2932" y="4439"/>
                    <a:pt x="3033" y="4345"/>
                  </a:cubicBezTo>
                  <a:cubicBezTo>
                    <a:pt x="3141" y="4246"/>
                    <a:pt x="3252" y="4143"/>
                    <a:pt x="3370" y="4051"/>
                  </a:cubicBezTo>
                  <a:cubicBezTo>
                    <a:pt x="3440" y="3997"/>
                    <a:pt x="3514" y="3945"/>
                    <a:pt x="3585" y="3895"/>
                  </a:cubicBezTo>
                  <a:cubicBezTo>
                    <a:pt x="3735" y="3789"/>
                    <a:pt x="3889" y="3680"/>
                    <a:pt x="4016" y="3545"/>
                  </a:cubicBezTo>
                  <a:cubicBezTo>
                    <a:pt x="4300" y="3242"/>
                    <a:pt x="4408" y="2813"/>
                    <a:pt x="4290" y="2451"/>
                  </a:cubicBezTo>
                  <a:cubicBezTo>
                    <a:pt x="4248" y="2321"/>
                    <a:pt x="4179" y="2199"/>
                    <a:pt x="4113" y="2081"/>
                  </a:cubicBezTo>
                  <a:cubicBezTo>
                    <a:pt x="4096" y="2052"/>
                    <a:pt x="4080" y="2023"/>
                    <a:pt x="4063" y="1993"/>
                  </a:cubicBezTo>
                  <a:cubicBezTo>
                    <a:pt x="3947" y="1781"/>
                    <a:pt x="3863" y="1573"/>
                    <a:pt x="3813" y="1376"/>
                  </a:cubicBezTo>
                  <a:cubicBezTo>
                    <a:pt x="3800" y="1325"/>
                    <a:pt x="3789" y="1274"/>
                    <a:pt x="3778" y="1225"/>
                  </a:cubicBezTo>
                  <a:cubicBezTo>
                    <a:pt x="3774" y="1205"/>
                    <a:pt x="3774" y="1205"/>
                    <a:pt x="3774" y="1205"/>
                  </a:cubicBezTo>
                  <a:cubicBezTo>
                    <a:pt x="3730" y="1003"/>
                    <a:pt x="3685" y="795"/>
                    <a:pt x="3539" y="656"/>
                  </a:cubicBezTo>
                  <a:cubicBezTo>
                    <a:pt x="3443" y="564"/>
                    <a:pt x="3309" y="514"/>
                    <a:pt x="3161" y="514"/>
                  </a:cubicBezTo>
                  <a:cubicBezTo>
                    <a:pt x="3122" y="514"/>
                    <a:pt x="3083" y="518"/>
                    <a:pt x="3043"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5" name="Freeform 42">
              <a:extLst>
                <a:ext uri="{FF2B5EF4-FFF2-40B4-BE49-F238E27FC236}">
                  <a16:creationId xmlns:a16="http://schemas.microsoft.com/office/drawing/2014/main" id="{5DBE17F6-CC9E-4FF0-88DB-FFBC6EF21D98}"/>
                </a:ext>
              </a:extLst>
            </p:cNvPr>
            <p:cNvSpPr>
              <a:spLocks noEditPoints="1"/>
            </p:cNvSpPr>
            <p:nvPr/>
          </p:nvSpPr>
          <p:spPr bwMode="auto">
            <a:xfrm>
              <a:off x="4084" y="407"/>
              <a:ext cx="3294" cy="3691"/>
            </a:xfrm>
            <a:custGeom>
              <a:avLst/>
              <a:gdLst>
                <a:gd name="T0" fmla="*/ 2083 w 4451"/>
                <a:gd name="T1" fmla="*/ 4947 h 4987"/>
                <a:gd name="T2" fmla="*/ 1695 w 4451"/>
                <a:gd name="T3" fmla="*/ 4684 h 4987"/>
                <a:gd name="T4" fmla="*/ 1210 w 4451"/>
                <a:gd name="T5" fmla="*/ 4281 h 4987"/>
                <a:gd name="T6" fmla="*/ 927 w 4451"/>
                <a:gd name="T7" fmla="*/ 4164 h 4987"/>
                <a:gd name="T8" fmla="*/ 487 w 4451"/>
                <a:gd name="T9" fmla="*/ 3919 h 4987"/>
                <a:gd name="T10" fmla="*/ 54 w 4451"/>
                <a:gd name="T11" fmla="*/ 3350 h 4987"/>
                <a:gd name="T12" fmla="*/ 1 w 4451"/>
                <a:gd name="T13" fmla="*/ 2858 h 4987"/>
                <a:gd name="T14" fmla="*/ 258 w 4451"/>
                <a:gd name="T15" fmla="*/ 2091 h 4987"/>
                <a:gd name="T16" fmla="*/ 487 w 4451"/>
                <a:gd name="T17" fmla="*/ 1954 h 4987"/>
                <a:gd name="T18" fmla="*/ 524 w 4451"/>
                <a:gd name="T19" fmla="*/ 1535 h 4987"/>
                <a:gd name="T20" fmla="*/ 512 w 4451"/>
                <a:gd name="T21" fmla="*/ 1142 h 4987"/>
                <a:gd name="T22" fmla="*/ 602 w 4451"/>
                <a:gd name="T23" fmla="*/ 867 h 4987"/>
                <a:gd name="T24" fmla="*/ 937 w 4451"/>
                <a:gd name="T25" fmla="*/ 606 h 4987"/>
                <a:gd name="T26" fmla="*/ 1043 w 4451"/>
                <a:gd name="T27" fmla="*/ 629 h 4987"/>
                <a:gd name="T28" fmla="*/ 1355 w 4451"/>
                <a:gd name="T29" fmla="*/ 597 h 4987"/>
                <a:gd name="T30" fmla="*/ 1603 w 4451"/>
                <a:gd name="T31" fmla="*/ 334 h 4987"/>
                <a:gd name="T32" fmla="*/ 2072 w 4451"/>
                <a:gd name="T33" fmla="*/ 3 h 4987"/>
                <a:gd name="T34" fmla="*/ 2428 w 4451"/>
                <a:gd name="T35" fmla="*/ 212 h 4987"/>
                <a:gd name="T36" fmla="*/ 2596 w 4451"/>
                <a:gd name="T37" fmla="*/ 515 h 4987"/>
                <a:gd name="T38" fmla="*/ 2842 w 4451"/>
                <a:gd name="T39" fmla="*/ 574 h 4987"/>
                <a:gd name="T40" fmla="*/ 2995 w 4451"/>
                <a:gd name="T41" fmla="*/ 544 h 4987"/>
                <a:gd name="T42" fmla="*/ 3355 w 4451"/>
                <a:gd name="T43" fmla="*/ 526 h 4987"/>
                <a:gd name="T44" fmla="*/ 3848 w 4451"/>
                <a:gd name="T45" fmla="*/ 1224 h 4987"/>
                <a:gd name="T46" fmla="*/ 3885 w 4451"/>
                <a:gd name="T47" fmla="*/ 1392 h 4987"/>
                <a:gd name="T48" fmla="*/ 4199 w 4451"/>
                <a:gd name="T49" fmla="*/ 2129 h 4987"/>
                <a:gd name="T50" fmla="*/ 4398 w 4451"/>
                <a:gd name="T51" fmla="*/ 3102 h 4987"/>
                <a:gd name="T52" fmla="*/ 4108 w 4451"/>
                <a:gd name="T53" fmla="*/ 3629 h 4987"/>
                <a:gd name="T54" fmla="*/ 3441 w 4451"/>
                <a:gd name="T55" fmla="*/ 4153 h 4987"/>
                <a:gd name="T56" fmla="*/ 2769 w 4451"/>
                <a:gd name="T57" fmla="*/ 4749 h 4987"/>
                <a:gd name="T58" fmla="*/ 2470 w 4451"/>
                <a:gd name="T59" fmla="*/ 4941 h 4987"/>
                <a:gd name="T60" fmla="*/ 2239 w 4451"/>
                <a:gd name="T61" fmla="*/ 4981 h 4987"/>
                <a:gd name="T62" fmla="*/ 2995 w 4451"/>
                <a:gd name="T63" fmla="*/ 545 h 4987"/>
                <a:gd name="T64" fmla="*/ 2842 w 4451"/>
                <a:gd name="T65" fmla="*/ 575 h 4987"/>
                <a:gd name="T66" fmla="*/ 2596 w 4451"/>
                <a:gd name="T67" fmla="*/ 516 h 4987"/>
                <a:gd name="T68" fmla="*/ 2427 w 4451"/>
                <a:gd name="T69" fmla="*/ 212 h 4987"/>
                <a:gd name="T70" fmla="*/ 2072 w 4451"/>
                <a:gd name="T71" fmla="*/ 3 h 4987"/>
                <a:gd name="T72" fmla="*/ 1604 w 4451"/>
                <a:gd name="T73" fmla="*/ 335 h 4987"/>
                <a:gd name="T74" fmla="*/ 1355 w 4451"/>
                <a:gd name="T75" fmla="*/ 597 h 4987"/>
                <a:gd name="T76" fmla="*/ 1043 w 4451"/>
                <a:gd name="T77" fmla="*/ 630 h 4987"/>
                <a:gd name="T78" fmla="*/ 753 w 4451"/>
                <a:gd name="T79" fmla="*/ 688 h 4987"/>
                <a:gd name="T80" fmla="*/ 521 w 4451"/>
                <a:gd name="T81" fmla="*/ 1090 h 4987"/>
                <a:gd name="T82" fmla="*/ 509 w 4451"/>
                <a:gd name="T83" fmla="*/ 1167 h 4987"/>
                <a:gd name="T84" fmla="*/ 539 w 4451"/>
                <a:gd name="T85" fmla="*/ 1773 h 4987"/>
                <a:gd name="T86" fmla="*/ 370 w 4451"/>
                <a:gd name="T87" fmla="*/ 2027 h 4987"/>
                <a:gd name="T88" fmla="*/ 76 w 4451"/>
                <a:gd name="T89" fmla="*/ 2356 h 4987"/>
                <a:gd name="T90" fmla="*/ 8 w 4451"/>
                <a:gd name="T91" fmla="*/ 3105 h 4987"/>
                <a:gd name="T92" fmla="*/ 149 w 4451"/>
                <a:gd name="T93" fmla="*/ 3555 h 4987"/>
                <a:gd name="T94" fmla="*/ 701 w 4451"/>
                <a:gd name="T95" fmla="*/ 4056 h 4987"/>
                <a:gd name="T96" fmla="*/ 1011 w 4451"/>
                <a:gd name="T97" fmla="*/ 4196 h 4987"/>
                <a:gd name="T98" fmla="*/ 1617 w 4451"/>
                <a:gd name="T99" fmla="*/ 4607 h 4987"/>
                <a:gd name="T100" fmla="*/ 1941 w 4451"/>
                <a:gd name="T101" fmla="*/ 4878 h 4987"/>
                <a:gd name="T102" fmla="*/ 2239 w 4451"/>
                <a:gd name="T103" fmla="*/ 4981 h 4987"/>
                <a:gd name="T104" fmla="*/ 2671 w 4451"/>
                <a:gd name="T105" fmla="*/ 4823 h 4987"/>
                <a:gd name="T106" fmla="*/ 3084 w 4451"/>
                <a:gd name="T107" fmla="*/ 4466 h 4987"/>
                <a:gd name="T108" fmla="*/ 3665 w 4451"/>
                <a:gd name="T109" fmla="*/ 3988 h 4987"/>
                <a:gd name="T110" fmla="*/ 4285 w 4451"/>
                <a:gd name="T111" fmla="*/ 3384 h 4987"/>
                <a:gd name="T112" fmla="*/ 4379 w 4451"/>
                <a:gd name="T113" fmla="*/ 2494 h 4987"/>
                <a:gd name="T114" fmla="*/ 4139 w 4451"/>
                <a:gd name="T115" fmla="*/ 2025 h 4987"/>
                <a:gd name="T116" fmla="*/ 3849 w 4451"/>
                <a:gd name="T117" fmla="*/ 1237 h 4987"/>
                <a:gd name="T118" fmla="*/ 3602 w 4451"/>
                <a:gd name="T119" fmla="*/ 653 h 4987"/>
                <a:gd name="T120" fmla="*/ 3218 w 4451"/>
                <a:gd name="T121" fmla="*/ 512 h 4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51" h="4987">
                  <a:moveTo>
                    <a:pt x="2239" y="4981"/>
                  </a:moveTo>
                  <a:cubicBezTo>
                    <a:pt x="2187" y="4977"/>
                    <a:pt x="2135" y="4966"/>
                    <a:pt x="2083" y="4947"/>
                  </a:cubicBezTo>
                  <a:cubicBezTo>
                    <a:pt x="2036" y="4931"/>
                    <a:pt x="1988" y="4908"/>
                    <a:pt x="1940" y="4879"/>
                  </a:cubicBezTo>
                  <a:cubicBezTo>
                    <a:pt x="1862" y="4832"/>
                    <a:pt x="1784" y="4770"/>
                    <a:pt x="1695" y="4684"/>
                  </a:cubicBezTo>
                  <a:cubicBezTo>
                    <a:pt x="1669" y="4659"/>
                    <a:pt x="1642" y="4633"/>
                    <a:pt x="1616" y="4607"/>
                  </a:cubicBezTo>
                  <a:cubicBezTo>
                    <a:pt x="1496" y="4488"/>
                    <a:pt x="1372" y="4366"/>
                    <a:pt x="1210" y="4281"/>
                  </a:cubicBezTo>
                  <a:cubicBezTo>
                    <a:pt x="1146" y="4248"/>
                    <a:pt x="1078" y="4222"/>
                    <a:pt x="1011" y="4197"/>
                  </a:cubicBezTo>
                  <a:cubicBezTo>
                    <a:pt x="984" y="4186"/>
                    <a:pt x="955" y="4175"/>
                    <a:pt x="927" y="4164"/>
                  </a:cubicBezTo>
                  <a:cubicBezTo>
                    <a:pt x="849" y="4132"/>
                    <a:pt x="772" y="4096"/>
                    <a:pt x="700" y="4056"/>
                  </a:cubicBezTo>
                  <a:cubicBezTo>
                    <a:pt x="625" y="4014"/>
                    <a:pt x="553" y="3968"/>
                    <a:pt x="487" y="3919"/>
                  </a:cubicBezTo>
                  <a:cubicBezTo>
                    <a:pt x="344" y="3810"/>
                    <a:pt x="230" y="3688"/>
                    <a:pt x="149" y="3555"/>
                  </a:cubicBezTo>
                  <a:cubicBezTo>
                    <a:pt x="109" y="3489"/>
                    <a:pt x="77" y="3420"/>
                    <a:pt x="54" y="3350"/>
                  </a:cubicBezTo>
                  <a:cubicBezTo>
                    <a:pt x="30" y="3277"/>
                    <a:pt x="15" y="3197"/>
                    <a:pt x="7" y="3105"/>
                  </a:cubicBezTo>
                  <a:cubicBezTo>
                    <a:pt x="0" y="3020"/>
                    <a:pt x="0" y="2936"/>
                    <a:pt x="1" y="2858"/>
                  </a:cubicBezTo>
                  <a:cubicBezTo>
                    <a:pt x="3" y="2691"/>
                    <a:pt x="11" y="2514"/>
                    <a:pt x="75" y="2355"/>
                  </a:cubicBezTo>
                  <a:cubicBezTo>
                    <a:pt x="114" y="2256"/>
                    <a:pt x="178" y="2165"/>
                    <a:pt x="258" y="2091"/>
                  </a:cubicBezTo>
                  <a:cubicBezTo>
                    <a:pt x="287" y="2063"/>
                    <a:pt x="329" y="2044"/>
                    <a:pt x="370" y="2026"/>
                  </a:cubicBezTo>
                  <a:cubicBezTo>
                    <a:pt x="417" y="2005"/>
                    <a:pt x="462" y="1986"/>
                    <a:pt x="487" y="1954"/>
                  </a:cubicBezTo>
                  <a:cubicBezTo>
                    <a:pt x="518" y="1914"/>
                    <a:pt x="535" y="1855"/>
                    <a:pt x="539" y="1773"/>
                  </a:cubicBezTo>
                  <a:cubicBezTo>
                    <a:pt x="541" y="1700"/>
                    <a:pt x="533" y="1615"/>
                    <a:pt x="524" y="1535"/>
                  </a:cubicBezTo>
                  <a:cubicBezTo>
                    <a:pt x="508" y="1390"/>
                    <a:pt x="495" y="1252"/>
                    <a:pt x="508" y="1167"/>
                  </a:cubicBezTo>
                  <a:cubicBezTo>
                    <a:pt x="510" y="1158"/>
                    <a:pt x="511" y="1150"/>
                    <a:pt x="512" y="1142"/>
                  </a:cubicBezTo>
                  <a:cubicBezTo>
                    <a:pt x="514" y="1125"/>
                    <a:pt x="517" y="1107"/>
                    <a:pt x="521" y="1090"/>
                  </a:cubicBezTo>
                  <a:cubicBezTo>
                    <a:pt x="538" y="1005"/>
                    <a:pt x="565" y="932"/>
                    <a:pt x="602" y="867"/>
                  </a:cubicBezTo>
                  <a:cubicBezTo>
                    <a:pt x="640" y="800"/>
                    <a:pt x="689" y="741"/>
                    <a:pt x="752" y="687"/>
                  </a:cubicBezTo>
                  <a:cubicBezTo>
                    <a:pt x="816" y="633"/>
                    <a:pt x="878" y="606"/>
                    <a:pt x="937" y="606"/>
                  </a:cubicBezTo>
                  <a:cubicBezTo>
                    <a:pt x="945" y="606"/>
                    <a:pt x="953" y="606"/>
                    <a:pt x="961" y="607"/>
                  </a:cubicBezTo>
                  <a:cubicBezTo>
                    <a:pt x="989" y="611"/>
                    <a:pt x="1017" y="620"/>
                    <a:pt x="1043" y="629"/>
                  </a:cubicBezTo>
                  <a:cubicBezTo>
                    <a:pt x="1061" y="635"/>
                    <a:pt x="1079" y="641"/>
                    <a:pt x="1098" y="646"/>
                  </a:cubicBezTo>
                  <a:cubicBezTo>
                    <a:pt x="1182" y="666"/>
                    <a:pt x="1268" y="650"/>
                    <a:pt x="1355" y="597"/>
                  </a:cubicBezTo>
                  <a:cubicBezTo>
                    <a:pt x="1424" y="554"/>
                    <a:pt x="1493" y="487"/>
                    <a:pt x="1554" y="404"/>
                  </a:cubicBezTo>
                  <a:cubicBezTo>
                    <a:pt x="1571" y="381"/>
                    <a:pt x="1587" y="357"/>
                    <a:pt x="1603" y="334"/>
                  </a:cubicBezTo>
                  <a:cubicBezTo>
                    <a:pt x="1693" y="206"/>
                    <a:pt x="1785" y="74"/>
                    <a:pt x="1931" y="22"/>
                  </a:cubicBezTo>
                  <a:cubicBezTo>
                    <a:pt x="1974" y="7"/>
                    <a:pt x="2022" y="0"/>
                    <a:pt x="2072" y="3"/>
                  </a:cubicBezTo>
                  <a:cubicBezTo>
                    <a:pt x="2119" y="5"/>
                    <a:pt x="2167" y="15"/>
                    <a:pt x="2213" y="34"/>
                  </a:cubicBezTo>
                  <a:cubicBezTo>
                    <a:pt x="2306" y="70"/>
                    <a:pt x="2384" y="135"/>
                    <a:pt x="2428" y="212"/>
                  </a:cubicBezTo>
                  <a:cubicBezTo>
                    <a:pt x="2447" y="246"/>
                    <a:pt x="2462" y="284"/>
                    <a:pt x="2476" y="321"/>
                  </a:cubicBezTo>
                  <a:cubicBezTo>
                    <a:pt x="2503" y="391"/>
                    <a:pt x="2531" y="464"/>
                    <a:pt x="2596" y="515"/>
                  </a:cubicBezTo>
                  <a:cubicBezTo>
                    <a:pt x="2628" y="540"/>
                    <a:pt x="2667" y="558"/>
                    <a:pt x="2713" y="568"/>
                  </a:cubicBezTo>
                  <a:cubicBezTo>
                    <a:pt x="2753" y="577"/>
                    <a:pt x="2798" y="579"/>
                    <a:pt x="2842" y="574"/>
                  </a:cubicBezTo>
                  <a:cubicBezTo>
                    <a:pt x="2864" y="572"/>
                    <a:pt x="2887" y="569"/>
                    <a:pt x="2913" y="564"/>
                  </a:cubicBezTo>
                  <a:cubicBezTo>
                    <a:pt x="2941" y="558"/>
                    <a:pt x="2968" y="551"/>
                    <a:pt x="2995" y="544"/>
                  </a:cubicBezTo>
                  <a:cubicBezTo>
                    <a:pt x="3024" y="537"/>
                    <a:pt x="3054" y="530"/>
                    <a:pt x="3084" y="524"/>
                  </a:cubicBezTo>
                  <a:cubicBezTo>
                    <a:pt x="3176" y="507"/>
                    <a:pt x="3270" y="507"/>
                    <a:pt x="3355" y="526"/>
                  </a:cubicBezTo>
                  <a:cubicBezTo>
                    <a:pt x="3452" y="547"/>
                    <a:pt x="3535" y="589"/>
                    <a:pt x="3603" y="652"/>
                  </a:cubicBezTo>
                  <a:cubicBezTo>
                    <a:pt x="3758" y="796"/>
                    <a:pt x="3803" y="1014"/>
                    <a:pt x="3848" y="1224"/>
                  </a:cubicBezTo>
                  <a:cubicBezTo>
                    <a:pt x="3850" y="1237"/>
                    <a:pt x="3850" y="1237"/>
                    <a:pt x="3850" y="1237"/>
                  </a:cubicBezTo>
                  <a:cubicBezTo>
                    <a:pt x="3861" y="1290"/>
                    <a:pt x="3872" y="1342"/>
                    <a:pt x="3885" y="1392"/>
                  </a:cubicBezTo>
                  <a:cubicBezTo>
                    <a:pt x="3935" y="1599"/>
                    <a:pt x="4021" y="1812"/>
                    <a:pt x="4140" y="2025"/>
                  </a:cubicBezTo>
                  <a:cubicBezTo>
                    <a:pt x="4159" y="2060"/>
                    <a:pt x="4179" y="2095"/>
                    <a:pt x="4199" y="2129"/>
                  </a:cubicBezTo>
                  <a:cubicBezTo>
                    <a:pt x="4266" y="2245"/>
                    <a:pt x="4335" y="2365"/>
                    <a:pt x="4380" y="2494"/>
                  </a:cubicBezTo>
                  <a:cubicBezTo>
                    <a:pt x="4445" y="2685"/>
                    <a:pt x="4451" y="2895"/>
                    <a:pt x="4398" y="3102"/>
                  </a:cubicBezTo>
                  <a:cubicBezTo>
                    <a:pt x="4373" y="3199"/>
                    <a:pt x="4335" y="3295"/>
                    <a:pt x="4285" y="3385"/>
                  </a:cubicBezTo>
                  <a:cubicBezTo>
                    <a:pt x="4236" y="3474"/>
                    <a:pt x="4176" y="3556"/>
                    <a:pt x="4108" y="3629"/>
                  </a:cubicBezTo>
                  <a:cubicBezTo>
                    <a:pt x="3978" y="3768"/>
                    <a:pt x="3819" y="3880"/>
                    <a:pt x="3666" y="3988"/>
                  </a:cubicBezTo>
                  <a:cubicBezTo>
                    <a:pt x="3591" y="4041"/>
                    <a:pt x="3514" y="4096"/>
                    <a:pt x="3441" y="4153"/>
                  </a:cubicBezTo>
                  <a:cubicBezTo>
                    <a:pt x="3316" y="4250"/>
                    <a:pt x="3198" y="4360"/>
                    <a:pt x="3084" y="4467"/>
                  </a:cubicBezTo>
                  <a:cubicBezTo>
                    <a:pt x="2983" y="4562"/>
                    <a:pt x="2878" y="4660"/>
                    <a:pt x="2769" y="4749"/>
                  </a:cubicBezTo>
                  <a:cubicBezTo>
                    <a:pt x="2736" y="4775"/>
                    <a:pt x="2703" y="4800"/>
                    <a:pt x="2672" y="4823"/>
                  </a:cubicBezTo>
                  <a:cubicBezTo>
                    <a:pt x="2597" y="4878"/>
                    <a:pt x="2533" y="4915"/>
                    <a:pt x="2470" y="4941"/>
                  </a:cubicBezTo>
                  <a:cubicBezTo>
                    <a:pt x="2402" y="4969"/>
                    <a:pt x="2338" y="4983"/>
                    <a:pt x="2274" y="4983"/>
                  </a:cubicBezTo>
                  <a:cubicBezTo>
                    <a:pt x="2262" y="4983"/>
                    <a:pt x="2251" y="4982"/>
                    <a:pt x="2239" y="4981"/>
                  </a:cubicBezTo>
                  <a:moveTo>
                    <a:pt x="3084" y="525"/>
                  </a:moveTo>
                  <a:cubicBezTo>
                    <a:pt x="3054" y="531"/>
                    <a:pt x="3024" y="538"/>
                    <a:pt x="2995" y="545"/>
                  </a:cubicBezTo>
                  <a:cubicBezTo>
                    <a:pt x="2968" y="552"/>
                    <a:pt x="2941" y="559"/>
                    <a:pt x="2913" y="564"/>
                  </a:cubicBezTo>
                  <a:cubicBezTo>
                    <a:pt x="2887" y="570"/>
                    <a:pt x="2864" y="573"/>
                    <a:pt x="2842" y="575"/>
                  </a:cubicBezTo>
                  <a:cubicBezTo>
                    <a:pt x="2798" y="580"/>
                    <a:pt x="2753" y="577"/>
                    <a:pt x="2713" y="569"/>
                  </a:cubicBezTo>
                  <a:cubicBezTo>
                    <a:pt x="2667" y="559"/>
                    <a:pt x="2628" y="541"/>
                    <a:pt x="2596" y="516"/>
                  </a:cubicBezTo>
                  <a:cubicBezTo>
                    <a:pt x="2530" y="464"/>
                    <a:pt x="2502" y="391"/>
                    <a:pt x="2475" y="321"/>
                  </a:cubicBezTo>
                  <a:cubicBezTo>
                    <a:pt x="2461" y="284"/>
                    <a:pt x="2447" y="247"/>
                    <a:pt x="2427" y="212"/>
                  </a:cubicBezTo>
                  <a:cubicBezTo>
                    <a:pt x="2383" y="135"/>
                    <a:pt x="2305" y="71"/>
                    <a:pt x="2213" y="34"/>
                  </a:cubicBezTo>
                  <a:cubicBezTo>
                    <a:pt x="2166" y="16"/>
                    <a:pt x="2119" y="6"/>
                    <a:pt x="2072" y="3"/>
                  </a:cubicBezTo>
                  <a:cubicBezTo>
                    <a:pt x="2022" y="1"/>
                    <a:pt x="1975" y="7"/>
                    <a:pt x="1931" y="23"/>
                  </a:cubicBezTo>
                  <a:cubicBezTo>
                    <a:pt x="1786" y="74"/>
                    <a:pt x="1693" y="207"/>
                    <a:pt x="1604" y="335"/>
                  </a:cubicBezTo>
                  <a:cubicBezTo>
                    <a:pt x="1588" y="358"/>
                    <a:pt x="1571" y="382"/>
                    <a:pt x="1555" y="404"/>
                  </a:cubicBezTo>
                  <a:cubicBezTo>
                    <a:pt x="1493" y="488"/>
                    <a:pt x="1424" y="555"/>
                    <a:pt x="1355" y="597"/>
                  </a:cubicBezTo>
                  <a:cubicBezTo>
                    <a:pt x="1269" y="650"/>
                    <a:pt x="1182" y="667"/>
                    <a:pt x="1097" y="647"/>
                  </a:cubicBezTo>
                  <a:cubicBezTo>
                    <a:pt x="1079" y="642"/>
                    <a:pt x="1061" y="636"/>
                    <a:pt x="1043" y="630"/>
                  </a:cubicBezTo>
                  <a:cubicBezTo>
                    <a:pt x="1017" y="621"/>
                    <a:pt x="989" y="612"/>
                    <a:pt x="961" y="608"/>
                  </a:cubicBezTo>
                  <a:cubicBezTo>
                    <a:pt x="895" y="600"/>
                    <a:pt x="824" y="627"/>
                    <a:pt x="753" y="688"/>
                  </a:cubicBezTo>
                  <a:cubicBezTo>
                    <a:pt x="690" y="742"/>
                    <a:pt x="641" y="801"/>
                    <a:pt x="603" y="867"/>
                  </a:cubicBezTo>
                  <a:cubicBezTo>
                    <a:pt x="566" y="932"/>
                    <a:pt x="539" y="1005"/>
                    <a:pt x="521" y="1090"/>
                  </a:cubicBezTo>
                  <a:cubicBezTo>
                    <a:pt x="518" y="1107"/>
                    <a:pt x="515" y="1125"/>
                    <a:pt x="513" y="1142"/>
                  </a:cubicBezTo>
                  <a:cubicBezTo>
                    <a:pt x="512" y="1150"/>
                    <a:pt x="510" y="1158"/>
                    <a:pt x="509" y="1167"/>
                  </a:cubicBezTo>
                  <a:cubicBezTo>
                    <a:pt x="495" y="1252"/>
                    <a:pt x="509" y="1390"/>
                    <a:pt x="525" y="1535"/>
                  </a:cubicBezTo>
                  <a:cubicBezTo>
                    <a:pt x="534" y="1615"/>
                    <a:pt x="542" y="1700"/>
                    <a:pt x="539" y="1773"/>
                  </a:cubicBezTo>
                  <a:cubicBezTo>
                    <a:pt x="536" y="1855"/>
                    <a:pt x="519" y="1914"/>
                    <a:pt x="488" y="1954"/>
                  </a:cubicBezTo>
                  <a:cubicBezTo>
                    <a:pt x="462" y="1986"/>
                    <a:pt x="417" y="2006"/>
                    <a:pt x="370" y="2027"/>
                  </a:cubicBezTo>
                  <a:cubicBezTo>
                    <a:pt x="330" y="2045"/>
                    <a:pt x="288" y="2064"/>
                    <a:pt x="258" y="2091"/>
                  </a:cubicBezTo>
                  <a:cubicBezTo>
                    <a:pt x="178" y="2165"/>
                    <a:pt x="115" y="2257"/>
                    <a:pt x="76" y="2356"/>
                  </a:cubicBezTo>
                  <a:cubicBezTo>
                    <a:pt x="12" y="2514"/>
                    <a:pt x="4" y="2691"/>
                    <a:pt x="2" y="2858"/>
                  </a:cubicBezTo>
                  <a:cubicBezTo>
                    <a:pt x="0" y="2936"/>
                    <a:pt x="1" y="3020"/>
                    <a:pt x="8" y="3105"/>
                  </a:cubicBezTo>
                  <a:cubicBezTo>
                    <a:pt x="16" y="3197"/>
                    <a:pt x="31" y="3277"/>
                    <a:pt x="55" y="3350"/>
                  </a:cubicBezTo>
                  <a:cubicBezTo>
                    <a:pt x="77" y="3420"/>
                    <a:pt x="109" y="3489"/>
                    <a:pt x="149" y="3555"/>
                  </a:cubicBezTo>
                  <a:cubicBezTo>
                    <a:pt x="230" y="3687"/>
                    <a:pt x="344" y="3810"/>
                    <a:pt x="488" y="3918"/>
                  </a:cubicBezTo>
                  <a:cubicBezTo>
                    <a:pt x="553" y="3967"/>
                    <a:pt x="625" y="4014"/>
                    <a:pt x="701" y="4056"/>
                  </a:cubicBezTo>
                  <a:cubicBezTo>
                    <a:pt x="773" y="4095"/>
                    <a:pt x="849" y="4132"/>
                    <a:pt x="927" y="4163"/>
                  </a:cubicBezTo>
                  <a:cubicBezTo>
                    <a:pt x="955" y="4174"/>
                    <a:pt x="984" y="4185"/>
                    <a:pt x="1011" y="4196"/>
                  </a:cubicBezTo>
                  <a:cubicBezTo>
                    <a:pt x="1078" y="4221"/>
                    <a:pt x="1147" y="4247"/>
                    <a:pt x="1210" y="4281"/>
                  </a:cubicBezTo>
                  <a:cubicBezTo>
                    <a:pt x="1372" y="4365"/>
                    <a:pt x="1497" y="4488"/>
                    <a:pt x="1617" y="4607"/>
                  </a:cubicBezTo>
                  <a:cubicBezTo>
                    <a:pt x="1642" y="4632"/>
                    <a:pt x="1669" y="4659"/>
                    <a:pt x="1696" y="4684"/>
                  </a:cubicBezTo>
                  <a:cubicBezTo>
                    <a:pt x="1785" y="4770"/>
                    <a:pt x="1863" y="4831"/>
                    <a:pt x="1941" y="4878"/>
                  </a:cubicBezTo>
                  <a:cubicBezTo>
                    <a:pt x="1988" y="4907"/>
                    <a:pt x="2036" y="4930"/>
                    <a:pt x="2083" y="4947"/>
                  </a:cubicBezTo>
                  <a:cubicBezTo>
                    <a:pt x="2135" y="4965"/>
                    <a:pt x="2187" y="4976"/>
                    <a:pt x="2239" y="4981"/>
                  </a:cubicBezTo>
                  <a:cubicBezTo>
                    <a:pt x="2314" y="4987"/>
                    <a:pt x="2389" y="4973"/>
                    <a:pt x="2469" y="4941"/>
                  </a:cubicBezTo>
                  <a:cubicBezTo>
                    <a:pt x="2533" y="4915"/>
                    <a:pt x="2597" y="4877"/>
                    <a:pt x="2671" y="4823"/>
                  </a:cubicBezTo>
                  <a:cubicBezTo>
                    <a:pt x="2703" y="4800"/>
                    <a:pt x="2736" y="4774"/>
                    <a:pt x="2768" y="4748"/>
                  </a:cubicBezTo>
                  <a:cubicBezTo>
                    <a:pt x="2877" y="4660"/>
                    <a:pt x="2982" y="4561"/>
                    <a:pt x="3084" y="4466"/>
                  </a:cubicBezTo>
                  <a:cubicBezTo>
                    <a:pt x="3197" y="4360"/>
                    <a:pt x="3315" y="4250"/>
                    <a:pt x="3440" y="4152"/>
                  </a:cubicBezTo>
                  <a:cubicBezTo>
                    <a:pt x="3513" y="4095"/>
                    <a:pt x="3591" y="4040"/>
                    <a:pt x="3665" y="3988"/>
                  </a:cubicBezTo>
                  <a:cubicBezTo>
                    <a:pt x="3819" y="3880"/>
                    <a:pt x="3977" y="3768"/>
                    <a:pt x="4107" y="3629"/>
                  </a:cubicBezTo>
                  <a:cubicBezTo>
                    <a:pt x="4176" y="3555"/>
                    <a:pt x="4235" y="3473"/>
                    <a:pt x="4285" y="3384"/>
                  </a:cubicBezTo>
                  <a:cubicBezTo>
                    <a:pt x="4334" y="3294"/>
                    <a:pt x="4372" y="3199"/>
                    <a:pt x="4397" y="3102"/>
                  </a:cubicBezTo>
                  <a:cubicBezTo>
                    <a:pt x="4451" y="2895"/>
                    <a:pt x="4444" y="2685"/>
                    <a:pt x="4379" y="2494"/>
                  </a:cubicBezTo>
                  <a:cubicBezTo>
                    <a:pt x="4335" y="2366"/>
                    <a:pt x="4265" y="2245"/>
                    <a:pt x="4198" y="2129"/>
                  </a:cubicBezTo>
                  <a:cubicBezTo>
                    <a:pt x="4178" y="2095"/>
                    <a:pt x="4158" y="2060"/>
                    <a:pt x="4139" y="2025"/>
                  </a:cubicBezTo>
                  <a:cubicBezTo>
                    <a:pt x="4020" y="1812"/>
                    <a:pt x="3934" y="1599"/>
                    <a:pt x="3884" y="1392"/>
                  </a:cubicBezTo>
                  <a:cubicBezTo>
                    <a:pt x="3872" y="1342"/>
                    <a:pt x="3861" y="1290"/>
                    <a:pt x="3849" y="1237"/>
                  </a:cubicBezTo>
                  <a:cubicBezTo>
                    <a:pt x="3847" y="1225"/>
                    <a:pt x="3847" y="1225"/>
                    <a:pt x="3847" y="1225"/>
                  </a:cubicBezTo>
                  <a:cubicBezTo>
                    <a:pt x="3803" y="1014"/>
                    <a:pt x="3757" y="796"/>
                    <a:pt x="3602" y="653"/>
                  </a:cubicBezTo>
                  <a:cubicBezTo>
                    <a:pt x="3535" y="590"/>
                    <a:pt x="3452" y="547"/>
                    <a:pt x="3355" y="526"/>
                  </a:cubicBezTo>
                  <a:cubicBezTo>
                    <a:pt x="3311" y="517"/>
                    <a:pt x="3265" y="512"/>
                    <a:pt x="3218" y="512"/>
                  </a:cubicBezTo>
                  <a:cubicBezTo>
                    <a:pt x="3174" y="512"/>
                    <a:pt x="3129" y="516"/>
                    <a:pt x="3084"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6" name="Freeform 43">
              <a:extLst>
                <a:ext uri="{FF2B5EF4-FFF2-40B4-BE49-F238E27FC236}">
                  <a16:creationId xmlns:a16="http://schemas.microsoft.com/office/drawing/2014/main" id="{3C5B3B99-9BED-41DB-A7B2-7E0A775AF472}"/>
                </a:ext>
              </a:extLst>
            </p:cNvPr>
            <p:cNvSpPr>
              <a:spLocks noEditPoints="1"/>
            </p:cNvSpPr>
            <p:nvPr/>
          </p:nvSpPr>
          <p:spPr bwMode="auto">
            <a:xfrm>
              <a:off x="4049" y="335"/>
              <a:ext cx="3368" cy="3824"/>
            </a:xfrm>
            <a:custGeom>
              <a:avLst/>
              <a:gdLst>
                <a:gd name="T0" fmla="*/ 2117 w 4551"/>
                <a:gd name="T1" fmla="*/ 5122 h 5166"/>
                <a:gd name="T2" fmla="*/ 1727 w 4551"/>
                <a:gd name="T3" fmla="*/ 4835 h 5166"/>
                <a:gd name="T4" fmla="*/ 1243 w 4551"/>
                <a:gd name="T5" fmla="*/ 4401 h 5166"/>
                <a:gd name="T6" fmla="*/ 955 w 4551"/>
                <a:gd name="T7" fmla="*/ 4281 h 5166"/>
                <a:gd name="T8" fmla="*/ 500 w 4551"/>
                <a:gd name="T9" fmla="*/ 4032 h 5166"/>
                <a:gd name="T10" fmla="*/ 53 w 4551"/>
                <a:gd name="T11" fmla="*/ 3450 h 5166"/>
                <a:gd name="T12" fmla="*/ 2 w 4551"/>
                <a:gd name="T13" fmla="*/ 2942 h 5166"/>
                <a:gd name="T14" fmla="*/ 79 w 4551"/>
                <a:gd name="T15" fmla="*/ 2425 h 5166"/>
                <a:gd name="T16" fmla="*/ 385 w 4551"/>
                <a:gd name="T17" fmla="*/ 2087 h 5166"/>
                <a:gd name="T18" fmla="*/ 558 w 4551"/>
                <a:gd name="T19" fmla="*/ 1833 h 5166"/>
                <a:gd name="T20" fmla="*/ 539 w 4551"/>
                <a:gd name="T21" fmla="*/ 1577 h 5166"/>
                <a:gd name="T22" fmla="*/ 515 w 4551"/>
                <a:gd name="T23" fmla="*/ 1194 h 5166"/>
                <a:gd name="T24" fmla="*/ 594 w 4551"/>
                <a:gd name="T25" fmla="*/ 902 h 5166"/>
                <a:gd name="T26" fmla="*/ 837 w 4551"/>
                <a:gd name="T27" fmla="*/ 644 h 5166"/>
                <a:gd name="T28" fmla="*/ 1039 w 4551"/>
                <a:gd name="T29" fmla="*/ 650 h 5166"/>
                <a:gd name="T30" fmla="*/ 1360 w 4551"/>
                <a:gd name="T31" fmla="*/ 619 h 5166"/>
                <a:gd name="T32" fmla="*/ 1615 w 4551"/>
                <a:gd name="T33" fmla="*/ 347 h 5166"/>
                <a:gd name="T34" fmla="*/ 2097 w 4551"/>
                <a:gd name="T35" fmla="*/ 4 h 5166"/>
                <a:gd name="T36" fmla="*/ 2462 w 4551"/>
                <a:gd name="T37" fmla="*/ 234 h 5166"/>
                <a:gd name="T38" fmla="*/ 2629 w 4551"/>
                <a:gd name="T39" fmla="*/ 561 h 5166"/>
                <a:gd name="T40" fmla="*/ 2882 w 4551"/>
                <a:gd name="T41" fmla="*/ 625 h 5166"/>
                <a:gd name="T42" fmla="*/ 3042 w 4551"/>
                <a:gd name="T43" fmla="*/ 592 h 5166"/>
                <a:gd name="T44" fmla="*/ 3411 w 4551"/>
                <a:gd name="T45" fmla="*/ 566 h 5166"/>
                <a:gd name="T46" fmla="*/ 3923 w 4551"/>
                <a:gd name="T47" fmla="*/ 1287 h 5166"/>
                <a:gd name="T48" fmla="*/ 3958 w 4551"/>
                <a:gd name="T49" fmla="*/ 1452 h 5166"/>
                <a:gd name="T50" fmla="*/ 4286 w 4551"/>
                <a:gd name="T51" fmla="*/ 2219 h 5166"/>
                <a:gd name="T52" fmla="*/ 4497 w 4551"/>
                <a:gd name="T53" fmla="*/ 3209 h 5166"/>
                <a:gd name="T54" fmla="*/ 4202 w 4551"/>
                <a:gd name="T55" fmla="*/ 3754 h 5166"/>
                <a:gd name="T56" fmla="*/ 3514 w 4551"/>
                <a:gd name="T57" fmla="*/ 4293 h 5166"/>
                <a:gd name="T58" fmla="*/ 2822 w 4551"/>
                <a:gd name="T59" fmla="*/ 4915 h 5166"/>
                <a:gd name="T60" fmla="*/ 2513 w 4551"/>
                <a:gd name="T61" fmla="*/ 5118 h 5166"/>
                <a:gd name="T62" fmla="*/ 2275 w 4551"/>
                <a:gd name="T63" fmla="*/ 5160 h 5166"/>
                <a:gd name="T64" fmla="*/ 3042 w 4551"/>
                <a:gd name="T65" fmla="*/ 592 h 5166"/>
                <a:gd name="T66" fmla="*/ 2882 w 4551"/>
                <a:gd name="T67" fmla="*/ 626 h 5166"/>
                <a:gd name="T68" fmla="*/ 2628 w 4551"/>
                <a:gd name="T69" fmla="*/ 562 h 5166"/>
                <a:gd name="T70" fmla="*/ 2461 w 4551"/>
                <a:gd name="T71" fmla="*/ 234 h 5166"/>
                <a:gd name="T72" fmla="*/ 2097 w 4551"/>
                <a:gd name="T73" fmla="*/ 5 h 5166"/>
                <a:gd name="T74" fmla="*/ 1615 w 4551"/>
                <a:gd name="T75" fmla="*/ 347 h 5166"/>
                <a:gd name="T76" fmla="*/ 1361 w 4551"/>
                <a:gd name="T77" fmla="*/ 620 h 5166"/>
                <a:gd name="T78" fmla="*/ 1039 w 4551"/>
                <a:gd name="T79" fmla="*/ 651 h 5166"/>
                <a:gd name="T80" fmla="*/ 838 w 4551"/>
                <a:gd name="T81" fmla="*/ 645 h 5166"/>
                <a:gd name="T82" fmla="*/ 594 w 4551"/>
                <a:gd name="T83" fmla="*/ 902 h 5166"/>
                <a:gd name="T84" fmla="*/ 515 w 4551"/>
                <a:gd name="T85" fmla="*/ 1194 h 5166"/>
                <a:gd name="T86" fmla="*/ 540 w 4551"/>
                <a:gd name="T87" fmla="*/ 1577 h 5166"/>
                <a:gd name="T88" fmla="*/ 559 w 4551"/>
                <a:gd name="T89" fmla="*/ 1833 h 5166"/>
                <a:gd name="T90" fmla="*/ 386 w 4551"/>
                <a:gd name="T91" fmla="*/ 2087 h 5166"/>
                <a:gd name="T92" fmla="*/ 79 w 4551"/>
                <a:gd name="T93" fmla="*/ 2425 h 5166"/>
                <a:gd name="T94" fmla="*/ 8 w 4551"/>
                <a:gd name="T95" fmla="*/ 3197 h 5166"/>
                <a:gd name="T96" fmla="*/ 151 w 4551"/>
                <a:gd name="T97" fmla="*/ 3660 h 5166"/>
                <a:gd name="T98" fmla="*/ 721 w 4551"/>
                <a:gd name="T99" fmla="*/ 4172 h 5166"/>
                <a:gd name="T100" fmla="*/ 1031 w 4551"/>
                <a:gd name="T101" fmla="*/ 4309 h 5166"/>
                <a:gd name="T102" fmla="*/ 1652 w 4551"/>
                <a:gd name="T103" fmla="*/ 4754 h 5166"/>
                <a:gd name="T104" fmla="*/ 1973 w 4551"/>
                <a:gd name="T105" fmla="*/ 5047 h 5166"/>
                <a:gd name="T106" fmla="*/ 2275 w 4551"/>
                <a:gd name="T107" fmla="*/ 5159 h 5166"/>
                <a:gd name="T108" fmla="*/ 2721 w 4551"/>
                <a:gd name="T109" fmla="*/ 4993 h 5166"/>
                <a:gd name="T110" fmla="*/ 3138 w 4551"/>
                <a:gd name="T111" fmla="*/ 4627 h 5166"/>
                <a:gd name="T112" fmla="*/ 3749 w 4551"/>
                <a:gd name="T113" fmla="*/ 4120 h 5166"/>
                <a:gd name="T114" fmla="*/ 4383 w 4551"/>
                <a:gd name="T115" fmla="*/ 3501 h 5166"/>
                <a:gd name="T116" fmla="*/ 4470 w 4551"/>
                <a:gd name="T117" fmla="*/ 2580 h 5166"/>
                <a:gd name="T118" fmla="*/ 4217 w 4551"/>
                <a:gd name="T119" fmla="*/ 2102 h 5166"/>
                <a:gd name="T120" fmla="*/ 3923 w 4551"/>
                <a:gd name="T121" fmla="*/ 1292 h 5166"/>
                <a:gd name="T122" fmla="*/ 3669 w 4551"/>
                <a:gd name="T123" fmla="*/ 693 h 5166"/>
                <a:gd name="T124" fmla="*/ 3282 w 4551"/>
                <a:gd name="T125" fmla="*/ 555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1" h="5166">
                  <a:moveTo>
                    <a:pt x="2275" y="5160"/>
                  </a:moveTo>
                  <a:cubicBezTo>
                    <a:pt x="2222" y="5155"/>
                    <a:pt x="2169" y="5142"/>
                    <a:pt x="2117" y="5122"/>
                  </a:cubicBezTo>
                  <a:cubicBezTo>
                    <a:pt x="2069" y="5104"/>
                    <a:pt x="2021" y="5079"/>
                    <a:pt x="1973" y="5047"/>
                  </a:cubicBezTo>
                  <a:cubicBezTo>
                    <a:pt x="1894" y="4996"/>
                    <a:pt x="1816" y="4928"/>
                    <a:pt x="1727" y="4835"/>
                  </a:cubicBezTo>
                  <a:cubicBezTo>
                    <a:pt x="1702" y="4809"/>
                    <a:pt x="1676" y="4781"/>
                    <a:pt x="1652" y="4754"/>
                  </a:cubicBezTo>
                  <a:cubicBezTo>
                    <a:pt x="1532" y="4625"/>
                    <a:pt x="1408" y="4490"/>
                    <a:pt x="1243" y="4401"/>
                  </a:cubicBezTo>
                  <a:cubicBezTo>
                    <a:pt x="1175" y="4365"/>
                    <a:pt x="1101" y="4337"/>
                    <a:pt x="1030" y="4310"/>
                  </a:cubicBezTo>
                  <a:cubicBezTo>
                    <a:pt x="1006" y="4301"/>
                    <a:pt x="980" y="4291"/>
                    <a:pt x="955" y="4281"/>
                  </a:cubicBezTo>
                  <a:cubicBezTo>
                    <a:pt x="874" y="4249"/>
                    <a:pt x="795" y="4213"/>
                    <a:pt x="721" y="4172"/>
                  </a:cubicBezTo>
                  <a:cubicBezTo>
                    <a:pt x="642" y="4130"/>
                    <a:pt x="568" y="4083"/>
                    <a:pt x="500" y="4032"/>
                  </a:cubicBezTo>
                  <a:cubicBezTo>
                    <a:pt x="351" y="3922"/>
                    <a:pt x="233" y="3796"/>
                    <a:pt x="150" y="3660"/>
                  </a:cubicBezTo>
                  <a:cubicBezTo>
                    <a:pt x="109" y="3592"/>
                    <a:pt x="76" y="3521"/>
                    <a:pt x="53" y="3450"/>
                  </a:cubicBezTo>
                  <a:cubicBezTo>
                    <a:pt x="30" y="3374"/>
                    <a:pt x="14" y="3291"/>
                    <a:pt x="7" y="3197"/>
                  </a:cubicBezTo>
                  <a:cubicBezTo>
                    <a:pt x="0" y="3111"/>
                    <a:pt x="1" y="3024"/>
                    <a:pt x="2" y="2942"/>
                  </a:cubicBezTo>
                  <a:cubicBezTo>
                    <a:pt x="4" y="2862"/>
                    <a:pt x="7" y="2769"/>
                    <a:pt x="18" y="2678"/>
                  </a:cubicBezTo>
                  <a:cubicBezTo>
                    <a:pt x="30" y="2581"/>
                    <a:pt x="49" y="2498"/>
                    <a:pt x="79" y="2425"/>
                  </a:cubicBezTo>
                  <a:cubicBezTo>
                    <a:pt x="120" y="2322"/>
                    <a:pt x="185" y="2228"/>
                    <a:pt x="268" y="2152"/>
                  </a:cubicBezTo>
                  <a:cubicBezTo>
                    <a:pt x="299" y="2124"/>
                    <a:pt x="343" y="2105"/>
                    <a:pt x="385" y="2087"/>
                  </a:cubicBezTo>
                  <a:cubicBezTo>
                    <a:pt x="435" y="2066"/>
                    <a:pt x="481" y="2046"/>
                    <a:pt x="507" y="2013"/>
                  </a:cubicBezTo>
                  <a:cubicBezTo>
                    <a:pt x="539" y="1974"/>
                    <a:pt x="556" y="1915"/>
                    <a:pt x="558" y="1833"/>
                  </a:cubicBezTo>
                  <a:cubicBezTo>
                    <a:pt x="560" y="1763"/>
                    <a:pt x="553" y="1686"/>
                    <a:pt x="541" y="1591"/>
                  </a:cubicBezTo>
                  <a:cubicBezTo>
                    <a:pt x="539" y="1577"/>
                    <a:pt x="539" y="1577"/>
                    <a:pt x="539" y="1577"/>
                  </a:cubicBezTo>
                  <a:cubicBezTo>
                    <a:pt x="521" y="1441"/>
                    <a:pt x="503" y="1301"/>
                    <a:pt x="512" y="1216"/>
                  </a:cubicBezTo>
                  <a:cubicBezTo>
                    <a:pt x="513" y="1209"/>
                    <a:pt x="514" y="1201"/>
                    <a:pt x="515" y="1194"/>
                  </a:cubicBezTo>
                  <a:cubicBezTo>
                    <a:pt x="516" y="1175"/>
                    <a:pt x="518" y="1156"/>
                    <a:pt x="521" y="1137"/>
                  </a:cubicBezTo>
                  <a:cubicBezTo>
                    <a:pt x="536" y="1048"/>
                    <a:pt x="559" y="971"/>
                    <a:pt x="594" y="902"/>
                  </a:cubicBezTo>
                  <a:cubicBezTo>
                    <a:pt x="630" y="829"/>
                    <a:pt x="678" y="766"/>
                    <a:pt x="739" y="710"/>
                  </a:cubicBezTo>
                  <a:cubicBezTo>
                    <a:pt x="772" y="681"/>
                    <a:pt x="805" y="659"/>
                    <a:pt x="837" y="644"/>
                  </a:cubicBezTo>
                  <a:cubicBezTo>
                    <a:pt x="877" y="627"/>
                    <a:pt x="916" y="621"/>
                    <a:pt x="954" y="626"/>
                  </a:cubicBezTo>
                  <a:cubicBezTo>
                    <a:pt x="983" y="630"/>
                    <a:pt x="1012" y="640"/>
                    <a:pt x="1039" y="650"/>
                  </a:cubicBezTo>
                  <a:cubicBezTo>
                    <a:pt x="1057" y="656"/>
                    <a:pt x="1076" y="663"/>
                    <a:pt x="1095" y="668"/>
                  </a:cubicBezTo>
                  <a:cubicBezTo>
                    <a:pt x="1182" y="691"/>
                    <a:pt x="1271" y="674"/>
                    <a:pt x="1360" y="619"/>
                  </a:cubicBezTo>
                  <a:cubicBezTo>
                    <a:pt x="1451" y="563"/>
                    <a:pt x="1522" y="479"/>
                    <a:pt x="1565" y="418"/>
                  </a:cubicBezTo>
                  <a:cubicBezTo>
                    <a:pt x="1582" y="395"/>
                    <a:pt x="1598" y="370"/>
                    <a:pt x="1615" y="347"/>
                  </a:cubicBezTo>
                  <a:cubicBezTo>
                    <a:pt x="1706" y="213"/>
                    <a:pt x="1800" y="74"/>
                    <a:pt x="1951" y="22"/>
                  </a:cubicBezTo>
                  <a:cubicBezTo>
                    <a:pt x="1996" y="6"/>
                    <a:pt x="2045" y="0"/>
                    <a:pt x="2097" y="4"/>
                  </a:cubicBezTo>
                  <a:cubicBezTo>
                    <a:pt x="2146" y="7"/>
                    <a:pt x="2195" y="19"/>
                    <a:pt x="2243" y="40"/>
                  </a:cubicBezTo>
                  <a:cubicBezTo>
                    <a:pt x="2339" y="80"/>
                    <a:pt x="2419" y="151"/>
                    <a:pt x="2462" y="234"/>
                  </a:cubicBezTo>
                  <a:cubicBezTo>
                    <a:pt x="2482" y="271"/>
                    <a:pt x="2496" y="312"/>
                    <a:pt x="2509" y="352"/>
                  </a:cubicBezTo>
                  <a:cubicBezTo>
                    <a:pt x="2535" y="427"/>
                    <a:pt x="2562" y="505"/>
                    <a:pt x="2629" y="561"/>
                  </a:cubicBezTo>
                  <a:cubicBezTo>
                    <a:pt x="2661" y="588"/>
                    <a:pt x="2702" y="607"/>
                    <a:pt x="2749" y="618"/>
                  </a:cubicBezTo>
                  <a:cubicBezTo>
                    <a:pt x="2790" y="627"/>
                    <a:pt x="2836" y="630"/>
                    <a:pt x="2882" y="625"/>
                  </a:cubicBezTo>
                  <a:cubicBezTo>
                    <a:pt x="2904" y="623"/>
                    <a:pt x="2928" y="619"/>
                    <a:pt x="2954" y="613"/>
                  </a:cubicBezTo>
                  <a:cubicBezTo>
                    <a:pt x="2984" y="607"/>
                    <a:pt x="3014" y="599"/>
                    <a:pt x="3042" y="592"/>
                  </a:cubicBezTo>
                  <a:cubicBezTo>
                    <a:pt x="3071" y="584"/>
                    <a:pt x="3101" y="576"/>
                    <a:pt x="3130" y="570"/>
                  </a:cubicBezTo>
                  <a:cubicBezTo>
                    <a:pt x="3225" y="550"/>
                    <a:pt x="3323" y="549"/>
                    <a:pt x="3411" y="566"/>
                  </a:cubicBezTo>
                  <a:cubicBezTo>
                    <a:pt x="3512" y="586"/>
                    <a:pt x="3599" y="629"/>
                    <a:pt x="3669" y="693"/>
                  </a:cubicBezTo>
                  <a:cubicBezTo>
                    <a:pt x="3832" y="841"/>
                    <a:pt x="3878" y="1068"/>
                    <a:pt x="3923" y="1287"/>
                  </a:cubicBezTo>
                  <a:cubicBezTo>
                    <a:pt x="3924" y="1292"/>
                    <a:pt x="3924" y="1292"/>
                    <a:pt x="3924" y="1292"/>
                  </a:cubicBezTo>
                  <a:cubicBezTo>
                    <a:pt x="3935" y="1345"/>
                    <a:pt x="3946" y="1399"/>
                    <a:pt x="3958" y="1452"/>
                  </a:cubicBezTo>
                  <a:cubicBezTo>
                    <a:pt x="4009" y="1667"/>
                    <a:pt x="4096" y="1886"/>
                    <a:pt x="4218" y="2101"/>
                  </a:cubicBezTo>
                  <a:cubicBezTo>
                    <a:pt x="4240" y="2141"/>
                    <a:pt x="4264" y="2181"/>
                    <a:pt x="4286" y="2219"/>
                  </a:cubicBezTo>
                  <a:cubicBezTo>
                    <a:pt x="4354" y="2334"/>
                    <a:pt x="4425" y="2453"/>
                    <a:pt x="4471" y="2580"/>
                  </a:cubicBezTo>
                  <a:cubicBezTo>
                    <a:pt x="4542" y="2777"/>
                    <a:pt x="4551" y="2994"/>
                    <a:pt x="4497" y="3209"/>
                  </a:cubicBezTo>
                  <a:cubicBezTo>
                    <a:pt x="4472" y="3310"/>
                    <a:pt x="4434" y="3408"/>
                    <a:pt x="4383" y="3501"/>
                  </a:cubicBezTo>
                  <a:cubicBezTo>
                    <a:pt x="4333" y="3593"/>
                    <a:pt x="4272" y="3678"/>
                    <a:pt x="4202" y="3754"/>
                  </a:cubicBezTo>
                  <a:cubicBezTo>
                    <a:pt x="4069" y="3896"/>
                    <a:pt x="3907" y="4010"/>
                    <a:pt x="3750" y="4121"/>
                  </a:cubicBezTo>
                  <a:cubicBezTo>
                    <a:pt x="3671" y="4176"/>
                    <a:pt x="3590" y="4233"/>
                    <a:pt x="3514" y="4293"/>
                  </a:cubicBezTo>
                  <a:cubicBezTo>
                    <a:pt x="3382" y="4397"/>
                    <a:pt x="3258" y="4514"/>
                    <a:pt x="3138" y="4628"/>
                  </a:cubicBezTo>
                  <a:cubicBezTo>
                    <a:pt x="3036" y="4725"/>
                    <a:pt x="2931" y="4825"/>
                    <a:pt x="2822" y="4915"/>
                  </a:cubicBezTo>
                  <a:cubicBezTo>
                    <a:pt x="2788" y="4943"/>
                    <a:pt x="2754" y="4970"/>
                    <a:pt x="2722" y="4994"/>
                  </a:cubicBezTo>
                  <a:cubicBezTo>
                    <a:pt x="2645" y="5051"/>
                    <a:pt x="2579" y="5091"/>
                    <a:pt x="2513" y="5118"/>
                  </a:cubicBezTo>
                  <a:cubicBezTo>
                    <a:pt x="2445" y="5147"/>
                    <a:pt x="2379" y="5161"/>
                    <a:pt x="2314" y="5161"/>
                  </a:cubicBezTo>
                  <a:cubicBezTo>
                    <a:pt x="2301" y="5161"/>
                    <a:pt x="2288" y="5161"/>
                    <a:pt x="2275" y="5160"/>
                  </a:cubicBezTo>
                  <a:moveTo>
                    <a:pt x="3131" y="571"/>
                  </a:moveTo>
                  <a:cubicBezTo>
                    <a:pt x="3101" y="577"/>
                    <a:pt x="3071" y="585"/>
                    <a:pt x="3042" y="592"/>
                  </a:cubicBezTo>
                  <a:cubicBezTo>
                    <a:pt x="3014" y="600"/>
                    <a:pt x="2984" y="608"/>
                    <a:pt x="2954" y="614"/>
                  </a:cubicBezTo>
                  <a:cubicBezTo>
                    <a:pt x="2928" y="620"/>
                    <a:pt x="2904" y="623"/>
                    <a:pt x="2882" y="626"/>
                  </a:cubicBezTo>
                  <a:cubicBezTo>
                    <a:pt x="2836" y="630"/>
                    <a:pt x="2790" y="628"/>
                    <a:pt x="2749" y="619"/>
                  </a:cubicBezTo>
                  <a:cubicBezTo>
                    <a:pt x="2702" y="608"/>
                    <a:pt x="2661" y="589"/>
                    <a:pt x="2628" y="562"/>
                  </a:cubicBezTo>
                  <a:cubicBezTo>
                    <a:pt x="2562" y="506"/>
                    <a:pt x="2535" y="428"/>
                    <a:pt x="2509" y="352"/>
                  </a:cubicBezTo>
                  <a:cubicBezTo>
                    <a:pt x="2495" y="312"/>
                    <a:pt x="2481" y="272"/>
                    <a:pt x="2461" y="234"/>
                  </a:cubicBezTo>
                  <a:cubicBezTo>
                    <a:pt x="2418" y="152"/>
                    <a:pt x="2338" y="81"/>
                    <a:pt x="2242" y="40"/>
                  </a:cubicBezTo>
                  <a:cubicBezTo>
                    <a:pt x="2195" y="20"/>
                    <a:pt x="2146" y="8"/>
                    <a:pt x="2097" y="5"/>
                  </a:cubicBezTo>
                  <a:cubicBezTo>
                    <a:pt x="2046" y="1"/>
                    <a:pt x="1997" y="7"/>
                    <a:pt x="1952" y="23"/>
                  </a:cubicBezTo>
                  <a:cubicBezTo>
                    <a:pt x="1801" y="75"/>
                    <a:pt x="1706" y="213"/>
                    <a:pt x="1615" y="347"/>
                  </a:cubicBezTo>
                  <a:cubicBezTo>
                    <a:pt x="1599" y="371"/>
                    <a:pt x="1582" y="395"/>
                    <a:pt x="1565" y="419"/>
                  </a:cubicBezTo>
                  <a:cubicBezTo>
                    <a:pt x="1487" y="529"/>
                    <a:pt x="1411" y="589"/>
                    <a:pt x="1361" y="620"/>
                  </a:cubicBezTo>
                  <a:cubicBezTo>
                    <a:pt x="1272" y="675"/>
                    <a:pt x="1182" y="691"/>
                    <a:pt x="1095" y="669"/>
                  </a:cubicBezTo>
                  <a:cubicBezTo>
                    <a:pt x="1076" y="664"/>
                    <a:pt x="1057" y="657"/>
                    <a:pt x="1039" y="651"/>
                  </a:cubicBezTo>
                  <a:cubicBezTo>
                    <a:pt x="1011" y="641"/>
                    <a:pt x="983" y="631"/>
                    <a:pt x="954" y="627"/>
                  </a:cubicBezTo>
                  <a:cubicBezTo>
                    <a:pt x="916" y="622"/>
                    <a:pt x="877" y="628"/>
                    <a:pt x="838" y="645"/>
                  </a:cubicBezTo>
                  <a:cubicBezTo>
                    <a:pt x="805" y="659"/>
                    <a:pt x="772" y="681"/>
                    <a:pt x="740" y="711"/>
                  </a:cubicBezTo>
                  <a:cubicBezTo>
                    <a:pt x="678" y="766"/>
                    <a:pt x="631" y="829"/>
                    <a:pt x="594" y="902"/>
                  </a:cubicBezTo>
                  <a:cubicBezTo>
                    <a:pt x="560" y="971"/>
                    <a:pt x="537" y="1048"/>
                    <a:pt x="522" y="1137"/>
                  </a:cubicBezTo>
                  <a:cubicBezTo>
                    <a:pt x="519" y="1156"/>
                    <a:pt x="517" y="1175"/>
                    <a:pt x="515" y="1194"/>
                  </a:cubicBezTo>
                  <a:cubicBezTo>
                    <a:pt x="515" y="1201"/>
                    <a:pt x="514" y="1209"/>
                    <a:pt x="513" y="1216"/>
                  </a:cubicBezTo>
                  <a:cubicBezTo>
                    <a:pt x="504" y="1301"/>
                    <a:pt x="522" y="1441"/>
                    <a:pt x="540" y="1577"/>
                  </a:cubicBezTo>
                  <a:cubicBezTo>
                    <a:pt x="541" y="1591"/>
                    <a:pt x="541" y="1591"/>
                    <a:pt x="541" y="1591"/>
                  </a:cubicBezTo>
                  <a:cubicBezTo>
                    <a:pt x="554" y="1686"/>
                    <a:pt x="561" y="1763"/>
                    <a:pt x="559" y="1833"/>
                  </a:cubicBezTo>
                  <a:cubicBezTo>
                    <a:pt x="557" y="1916"/>
                    <a:pt x="540" y="1975"/>
                    <a:pt x="508" y="2014"/>
                  </a:cubicBezTo>
                  <a:cubicBezTo>
                    <a:pt x="481" y="2047"/>
                    <a:pt x="435" y="2066"/>
                    <a:pt x="386" y="2087"/>
                  </a:cubicBezTo>
                  <a:cubicBezTo>
                    <a:pt x="343" y="2106"/>
                    <a:pt x="299" y="2125"/>
                    <a:pt x="268" y="2153"/>
                  </a:cubicBezTo>
                  <a:cubicBezTo>
                    <a:pt x="186" y="2228"/>
                    <a:pt x="120" y="2323"/>
                    <a:pt x="79" y="2425"/>
                  </a:cubicBezTo>
                  <a:cubicBezTo>
                    <a:pt x="16" y="2585"/>
                    <a:pt x="7" y="2761"/>
                    <a:pt x="3" y="2942"/>
                  </a:cubicBezTo>
                  <a:cubicBezTo>
                    <a:pt x="2" y="3024"/>
                    <a:pt x="1" y="3111"/>
                    <a:pt x="8" y="3197"/>
                  </a:cubicBezTo>
                  <a:cubicBezTo>
                    <a:pt x="15" y="3291"/>
                    <a:pt x="30" y="3374"/>
                    <a:pt x="54" y="3449"/>
                  </a:cubicBezTo>
                  <a:cubicBezTo>
                    <a:pt x="77" y="3521"/>
                    <a:pt x="110" y="3592"/>
                    <a:pt x="151" y="3660"/>
                  </a:cubicBezTo>
                  <a:cubicBezTo>
                    <a:pt x="234" y="3796"/>
                    <a:pt x="351" y="3921"/>
                    <a:pt x="501" y="4032"/>
                  </a:cubicBezTo>
                  <a:cubicBezTo>
                    <a:pt x="569" y="4082"/>
                    <a:pt x="643" y="4129"/>
                    <a:pt x="721" y="4172"/>
                  </a:cubicBezTo>
                  <a:cubicBezTo>
                    <a:pt x="796" y="4212"/>
                    <a:pt x="874" y="4249"/>
                    <a:pt x="955" y="4281"/>
                  </a:cubicBezTo>
                  <a:cubicBezTo>
                    <a:pt x="980" y="4290"/>
                    <a:pt x="1006" y="4300"/>
                    <a:pt x="1031" y="4309"/>
                  </a:cubicBezTo>
                  <a:cubicBezTo>
                    <a:pt x="1102" y="4336"/>
                    <a:pt x="1175" y="4364"/>
                    <a:pt x="1243" y="4401"/>
                  </a:cubicBezTo>
                  <a:cubicBezTo>
                    <a:pt x="1408" y="4490"/>
                    <a:pt x="1532" y="4624"/>
                    <a:pt x="1652" y="4754"/>
                  </a:cubicBezTo>
                  <a:cubicBezTo>
                    <a:pt x="1677" y="4781"/>
                    <a:pt x="1702" y="4808"/>
                    <a:pt x="1727" y="4834"/>
                  </a:cubicBezTo>
                  <a:cubicBezTo>
                    <a:pt x="1816" y="4927"/>
                    <a:pt x="1894" y="4995"/>
                    <a:pt x="1973" y="5047"/>
                  </a:cubicBezTo>
                  <a:cubicBezTo>
                    <a:pt x="2021" y="5078"/>
                    <a:pt x="2070" y="5103"/>
                    <a:pt x="2117" y="5121"/>
                  </a:cubicBezTo>
                  <a:cubicBezTo>
                    <a:pt x="2169" y="5142"/>
                    <a:pt x="2222" y="5154"/>
                    <a:pt x="2275" y="5159"/>
                  </a:cubicBezTo>
                  <a:cubicBezTo>
                    <a:pt x="2353" y="5166"/>
                    <a:pt x="2430" y="5152"/>
                    <a:pt x="2513" y="5118"/>
                  </a:cubicBezTo>
                  <a:cubicBezTo>
                    <a:pt x="2578" y="5090"/>
                    <a:pt x="2645" y="5051"/>
                    <a:pt x="2721" y="4993"/>
                  </a:cubicBezTo>
                  <a:cubicBezTo>
                    <a:pt x="2754" y="4969"/>
                    <a:pt x="2787" y="4942"/>
                    <a:pt x="2821" y="4915"/>
                  </a:cubicBezTo>
                  <a:cubicBezTo>
                    <a:pt x="2931" y="4824"/>
                    <a:pt x="3036" y="4724"/>
                    <a:pt x="3138" y="4627"/>
                  </a:cubicBezTo>
                  <a:cubicBezTo>
                    <a:pt x="3257" y="4514"/>
                    <a:pt x="3381" y="4396"/>
                    <a:pt x="3513" y="4292"/>
                  </a:cubicBezTo>
                  <a:cubicBezTo>
                    <a:pt x="3590" y="4232"/>
                    <a:pt x="3671" y="4175"/>
                    <a:pt x="3749" y="4120"/>
                  </a:cubicBezTo>
                  <a:cubicBezTo>
                    <a:pt x="3906" y="4010"/>
                    <a:pt x="4069" y="3896"/>
                    <a:pt x="4201" y="3753"/>
                  </a:cubicBezTo>
                  <a:cubicBezTo>
                    <a:pt x="4271" y="3678"/>
                    <a:pt x="4332" y="3593"/>
                    <a:pt x="4383" y="3501"/>
                  </a:cubicBezTo>
                  <a:cubicBezTo>
                    <a:pt x="4433" y="3408"/>
                    <a:pt x="4472" y="3310"/>
                    <a:pt x="4497" y="3209"/>
                  </a:cubicBezTo>
                  <a:cubicBezTo>
                    <a:pt x="4550" y="2994"/>
                    <a:pt x="4541" y="2777"/>
                    <a:pt x="4470" y="2580"/>
                  </a:cubicBezTo>
                  <a:cubicBezTo>
                    <a:pt x="4424" y="2454"/>
                    <a:pt x="4354" y="2335"/>
                    <a:pt x="4286" y="2220"/>
                  </a:cubicBezTo>
                  <a:cubicBezTo>
                    <a:pt x="4263" y="2181"/>
                    <a:pt x="4239" y="2141"/>
                    <a:pt x="4217" y="2102"/>
                  </a:cubicBezTo>
                  <a:cubicBezTo>
                    <a:pt x="4096" y="1886"/>
                    <a:pt x="4008" y="1668"/>
                    <a:pt x="3957" y="1452"/>
                  </a:cubicBezTo>
                  <a:cubicBezTo>
                    <a:pt x="3945" y="1399"/>
                    <a:pt x="3934" y="1345"/>
                    <a:pt x="3923" y="1292"/>
                  </a:cubicBezTo>
                  <a:cubicBezTo>
                    <a:pt x="3922" y="1288"/>
                    <a:pt x="3922" y="1288"/>
                    <a:pt x="3922" y="1288"/>
                  </a:cubicBezTo>
                  <a:cubicBezTo>
                    <a:pt x="3878" y="1068"/>
                    <a:pt x="3831" y="842"/>
                    <a:pt x="3669" y="693"/>
                  </a:cubicBezTo>
                  <a:cubicBezTo>
                    <a:pt x="3598" y="629"/>
                    <a:pt x="3512" y="587"/>
                    <a:pt x="3411" y="567"/>
                  </a:cubicBezTo>
                  <a:cubicBezTo>
                    <a:pt x="3370" y="559"/>
                    <a:pt x="3326" y="555"/>
                    <a:pt x="3282" y="555"/>
                  </a:cubicBezTo>
                  <a:cubicBezTo>
                    <a:pt x="3232" y="555"/>
                    <a:pt x="3181" y="560"/>
                    <a:pt x="3131" y="57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7" name="Freeform 44">
              <a:extLst>
                <a:ext uri="{FF2B5EF4-FFF2-40B4-BE49-F238E27FC236}">
                  <a16:creationId xmlns:a16="http://schemas.microsoft.com/office/drawing/2014/main" id="{E0C0E13E-FDA1-4FC7-B5C7-1F498D02516E}"/>
                </a:ext>
              </a:extLst>
            </p:cNvPr>
            <p:cNvSpPr>
              <a:spLocks noEditPoints="1"/>
            </p:cNvSpPr>
            <p:nvPr/>
          </p:nvSpPr>
          <p:spPr bwMode="auto">
            <a:xfrm>
              <a:off x="4014" y="264"/>
              <a:ext cx="3442" cy="3955"/>
            </a:xfrm>
            <a:custGeom>
              <a:avLst/>
              <a:gdLst>
                <a:gd name="T0" fmla="*/ 2005 w 4650"/>
                <a:gd name="T1" fmla="*/ 5215 h 5344"/>
                <a:gd name="T2" fmla="*/ 1275 w 4650"/>
                <a:gd name="T3" fmla="*/ 4520 h 5344"/>
                <a:gd name="T4" fmla="*/ 742 w 4650"/>
                <a:gd name="T5" fmla="*/ 4288 h 5344"/>
                <a:gd name="T6" fmla="*/ 53 w 4650"/>
                <a:gd name="T7" fmla="*/ 3548 h 5344"/>
                <a:gd name="T8" fmla="*/ 83 w 4650"/>
                <a:gd name="T9" fmla="*/ 2494 h 5344"/>
                <a:gd name="T10" fmla="*/ 528 w 4650"/>
                <a:gd name="T11" fmla="*/ 2073 h 5344"/>
                <a:gd name="T12" fmla="*/ 549 w 4650"/>
                <a:gd name="T13" fmla="*/ 1588 h 5344"/>
                <a:gd name="T14" fmla="*/ 522 w 4650"/>
                <a:gd name="T15" fmla="*/ 1184 h 5344"/>
                <a:gd name="T16" fmla="*/ 1035 w 4650"/>
                <a:gd name="T17" fmla="*/ 670 h 5344"/>
                <a:gd name="T18" fmla="*/ 1576 w 4650"/>
                <a:gd name="T19" fmla="*/ 432 h 5344"/>
                <a:gd name="T20" fmla="*/ 2122 w 4650"/>
                <a:gd name="T21" fmla="*/ 4 h 5344"/>
                <a:gd name="T22" fmla="*/ 2543 w 4650"/>
                <a:gd name="T23" fmla="*/ 382 h 5344"/>
                <a:gd name="T24" fmla="*/ 2785 w 4650"/>
                <a:gd name="T25" fmla="*/ 667 h 5344"/>
                <a:gd name="T26" fmla="*/ 3089 w 4650"/>
                <a:gd name="T27" fmla="*/ 638 h 5344"/>
                <a:gd name="T28" fmla="*/ 3735 w 4650"/>
                <a:gd name="T29" fmla="*/ 733 h 5344"/>
                <a:gd name="T30" fmla="*/ 3998 w 4650"/>
                <a:gd name="T31" fmla="*/ 1346 h 5344"/>
                <a:gd name="T32" fmla="*/ 4139 w 4650"/>
                <a:gd name="T33" fmla="*/ 1851 h 5344"/>
                <a:gd name="T34" fmla="*/ 4562 w 4650"/>
                <a:gd name="T35" fmla="*/ 2666 h 5344"/>
                <a:gd name="T36" fmla="*/ 4296 w 4650"/>
                <a:gd name="T37" fmla="*/ 3877 h 5344"/>
                <a:gd name="T38" fmla="*/ 3193 w 4650"/>
                <a:gd name="T39" fmla="*/ 4788 h 5344"/>
                <a:gd name="T40" fmla="*/ 2557 w 4650"/>
                <a:gd name="T41" fmla="*/ 5295 h 5344"/>
                <a:gd name="T42" fmla="*/ 3177 w 4650"/>
                <a:gd name="T43" fmla="*/ 616 h 5344"/>
                <a:gd name="T44" fmla="*/ 2922 w 4650"/>
                <a:gd name="T45" fmla="*/ 676 h 5344"/>
                <a:gd name="T46" fmla="*/ 2586 w 4650"/>
                <a:gd name="T47" fmla="*/ 503 h 5344"/>
                <a:gd name="T48" fmla="*/ 2273 w 4650"/>
                <a:gd name="T49" fmla="*/ 45 h 5344"/>
                <a:gd name="T50" fmla="*/ 1627 w 4650"/>
                <a:gd name="T51" fmla="*/ 358 h 5344"/>
                <a:gd name="T52" fmla="*/ 1092 w 4650"/>
                <a:gd name="T53" fmla="*/ 690 h 5344"/>
                <a:gd name="T54" fmla="*/ 919 w 4650"/>
                <a:gd name="T55" fmla="*/ 643 h 5344"/>
                <a:gd name="T56" fmla="*/ 518 w 4650"/>
                <a:gd name="T57" fmla="*/ 1248 h 5344"/>
                <a:gd name="T58" fmla="*/ 558 w 4650"/>
                <a:gd name="T59" fmla="*/ 1646 h 5344"/>
                <a:gd name="T60" fmla="*/ 402 w 4650"/>
                <a:gd name="T61" fmla="*/ 2147 h 5344"/>
                <a:gd name="T62" fmla="*/ 21 w 4650"/>
                <a:gd name="T63" fmla="*/ 2754 h 5344"/>
                <a:gd name="T64" fmla="*/ 152 w 4650"/>
                <a:gd name="T65" fmla="*/ 3764 h 5344"/>
                <a:gd name="T66" fmla="*/ 984 w 4650"/>
                <a:gd name="T67" fmla="*/ 4397 h 5344"/>
                <a:gd name="T68" fmla="*/ 1687 w 4650"/>
                <a:gd name="T69" fmla="*/ 4900 h 5344"/>
                <a:gd name="T70" fmla="*/ 2151 w 4650"/>
                <a:gd name="T71" fmla="*/ 5296 h 5344"/>
                <a:gd name="T72" fmla="*/ 2772 w 4650"/>
                <a:gd name="T73" fmla="*/ 5163 h 5344"/>
                <a:gd name="T74" fmla="*/ 3587 w 4650"/>
                <a:gd name="T75" fmla="*/ 4432 h 5344"/>
                <a:gd name="T76" fmla="*/ 4481 w 4650"/>
                <a:gd name="T77" fmla="*/ 3617 h 5344"/>
                <a:gd name="T78" fmla="*/ 4374 w 4650"/>
                <a:gd name="T79" fmla="*/ 2309 h 5344"/>
                <a:gd name="T80" fmla="*/ 4031 w 4650"/>
                <a:gd name="T81" fmla="*/ 1510 h 5344"/>
                <a:gd name="T82" fmla="*/ 3913 w 4650"/>
                <a:gd name="T83" fmla="*/ 1012 h 5344"/>
                <a:gd name="T84" fmla="*/ 3467 w 4650"/>
                <a:gd name="T85" fmla="*/ 607 h 5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50" h="5344">
                  <a:moveTo>
                    <a:pt x="2311" y="5337"/>
                  </a:moveTo>
                  <a:cubicBezTo>
                    <a:pt x="2258" y="5332"/>
                    <a:pt x="2204" y="5318"/>
                    <a:pt x="2151" y="5296"/>
                  </a:cubicBezTo>
                  <a:cubicBezTo>
                    <a:pt x="2103" y="5276"/>
                    <a:pt x="2054" y="5249"/>
                    <a:pt x="2005" y="5215"/>
                  </a:cubicBezTo>
                  <a:cubicBezTo>
                    <a:pt x="1926" y="5159"/>
                    <a:pt x="1846" y="5084"/>
                    <a:pt x="1759" y="4985"/>
                  </a:cubicBezTo>
                  <a:cubicBezTo>
                    <a:pt x="1735" y="4957"/>
                    <a:pt x="1710" y="4928"/>
                    <a:pt x="1687" y="4901"/>
                  </a:cubicBezTo>
                  <a:cubicBezTo>
                    <a:pt x="1567" y="4760"/>
                    <a:pt x="1443" y="4614"/>
                    <a:pt x="1275" y="4520"/>
                  </a:cubicBezTo>
                  <a:cubicBezTo>
                    <a:pt x="1204" y="4480"/>
                    <a:pt x="1126" y="4451"/>
                    <a:pt x="1051" y="4423"/>
                  </a:cubicBezTo>
                  <a:cubicBezTo>
                    <a:pt x="1029" y="4415"/>
                    <a:pt x="1006" y="4407"/>
                    <a:pt x="983" y="4398"/>
                  </a:cubicBezTo>
                  <a:cubicBezTo>
                    <a:pt x="900" y="4366"/>
                    <a:pt x="819" y="4329"/>
                    <a:pt x="742" y="4288"/>
                  </a:cubicBezTo>
                  <a:cubicBezTo>
                    <a:pt x="660" y="4244"/>
                    <a:pt x="584" y="4197"/>
                    <a:pt x="514" y="4145"/>
                  </a:cubicBezTo>
                  <a:cubicBezTo>
                    <a:pt x="358" y="4032"/>
                    <a:pt x="237" y="3904"/>
                    <a:pt x="152" y="3765"/>
                  </a:cubicBezTo>
                  <a:cubicBezTo>
                    <a:pt x="109" y="3695"/>
                    <a:pt x="76" y="3622"/>
                    <a:pt x="53" y="3548"/>
                  </a:cubicBezTo>
                  <a:cubicBezTo>
                    <a:pt x="1" y="3379"/>
                    <a:pt x="0" y="3205"/>
                    <a:pt x="4" y="3025"/>
                  </a:cubicBezTo>
                  <a:cubicBezTo>
                    <a:pt x="7" y="2938"/>
                    <a:pt x="10" y="2845"/>
                    <a:pt x="21" y="2754"/>
                  </a:cubicBezTo>
                  <a:cubicBezTo>
                    <a:pt x="33" y="2654"/>
                    <a:pt x="53" y="2569"/>
                    <a:pt x="83" y="2494"/>
                  </a:cubicBezTo>
                  <a:cubicBezTo>
                    <a:pt x="125" y="2387"/>
                    <a:pt x="192" y="2290"/>
                    <a:pt x="278" y="2213"/>
                  </a:cubicBezTo>
                  <a:cubicBezTo>
                    <a:pt x="310" y="2184"/>
                    <a:pt x="357" y="2165"/>
                    <a:pt x="401" y="2146"/>
                  </a:cubicBezTo>
                  <a:cubicBezTo>
                    <a:pt x="452" y="2125"/>
                    <a:pt x="501" y="2106"/>
                    <a:pt x="528" y="2073"/>
                  </a:cubicBezTo>
                  <a:cubicBezTo>
                    <a:pt x="560" y="2034"/>
                    <a:pt x="576" y="1975"/>
                    <a:pt x="578" y="1892"/>
                  </a:cubicBezTo>
                  <a:cubicBezTo>
                    <a:pt x="580" y="1814"/>
                    <a:pt x="569" y="1724"/>
                    <a:pt x="557" y="1646"/>
                  </a:cubicBezTo>
                  <a:cubicBezTo>
                    <a:pt x="554" y="1627"/>
                    <a:pt x="551" y="1607"/>
                    <a:pt x="549" y="1588"/>
                  </a:cubicBezTo>
                  <a:cubicBezTo>
                    <a:pt x="530" y="1461"/>
                    <a:pt x="512" y="1342"/>
                    <a:pt x="516" y="1265"/>
                  </a:cubicBezTo>
                  <a:cubicBezTo>
                    <a:pt x="517" y="1260"/>
                    <a:pt x="517" y="1254"/>
                    <a:pt x="518" y="1248"/>
                  </a:cubicBezTo>
                  <a:cubicBezTo>
                    <a:pt x="519" y="1227"/>
                    <a:pt x="520" y="1205"/>
                    <a:pt x="522" y="1184"/>
                  </a:cubicBezTo>
                  <a:cubicBezTo>
                    <a:pt x="545" y="990"/>
                    <a:pt x="611" y="842"/>
                    <a:pt x="727" y="732"/>
                  </a:cubicBezTo>
                  <a:cubicBezTo>
                    <a:pt x="776" y="684"/>
                    <a:pt x="855" y="630"/>
                    <a:pt x="948" y="644"/>
                  </a:cubicBezTo>
                  <a:cubicBezTo>
                    <a:pt x="977" y="648"/>
                    <a:pt x="1007" y="659"/>
                    <a:pt x="1035" y="670"/>
                  </a:cubicBezTo>
                  <a:cubicBezTo>
                    <a:pt x="1054" y="677"/>
                    <a:pt x="1073" y="684"/>
                    <a:pt x="1093" y="690"/>
                  </a:cubicBezTo>
                  <a:cubicBezTo>
                    <a:pt x="1183" y="714"/>
                    <a:pt x="1275" y="698"/>
                    <a:pt x="1366" y="641"/>
                  </a:cubicBezTo>
                  <a:cubicBezTo>
                    <a:pt x="1460" y="583"/>
                    <a:pt x="1532" y="495"/>
                    <a:pt x="1576" y="432"/>
                  </a:cubicBezTo>
                  <a:cubicBezTo>
                    <a:pt x="1593" y="408"/>
                    <a:pt x="1610" y="382"/>
                    <a:pt x="1626" y="358"/>
                  </a:cubicBezTo>
                  <a:cubicBezTo>
                    <a:pt x="1719" y="218"/>
                    <a:pt x="1815" y="74"/>
                    <a:pt x="1972" y="21"/>
                  </a:cubicBezTo>
                  <a:cubicBezTo>
                    <a:pt x="2019" y="5"/>
                    <a:pt x="2069" y="0"/>
                    <a:pt x="2122" y="4"/>
                  </a:cubicBezTo>
                  <a:cubicBezTo>
                    <a:pt x="2173" y="9"/>
                    <a:pt x="2224" y="22"/>
                    <a:pt x="2273" y="45"/>
                  </a:cubicBezTo>
                  <a:cubicBezTo>
                    <a:pt x="2372" y="90"/>
                    <a:pt x="2454" y="167"/>
                    <a:pt x="2497" y="255"/>
                  </a:cubicBezTo>
                  <a:cubicBezTo>
                    <a:pt x="2516" y="295"/>
                    <a:pt x="2530" y="339"/>
                    <a:pt x="2543" y="382"/>
                  </a:cubicBezTo>
                  <a:cubicBezTo>
                    <a:pt x="2556" y="422"/>
                    <a:pt x="2569" y="464"/>
                    <a:pt x="2587" y="503"/>
                  </a:cubicBezTo>
                  <a:cubicBezTo>
                    <a:pt x="2607" y="546"/>
                    <a:pt x="2631" y="579"/>
                    <a:pt x="2662" y="606"/>
                  </a:cubicBezTo>
                  <a:cubicBezTo>
                    <a:pt x="2695" y="635"/>
                    <a:pt x="2737" y="656"/>
                    <a:pt x="2785" y="667"/>
                  </a:cubicBezTo>
                  <a:cubicBezTo>
                    <a:pt x="2827" y="677"/>
                    <a:pt x="2875" y="680"/>
                    <a:pt x="2922" y="675"/>
                  </a:cubicBezTo>
                  <a:cubicBezTo>
                    <a:pt x="2945" y="672"/>
                    <a:pt x="2969" y="668"/>
                    <a:pt x="2996" y="662"/>
                  </a:cubicBezTo>
                  <a:cubicBezTo>
                    <a:pt x="3028" y="655"/>
                    <a:pt x="3059" y="646"/>
                    <a:pt x="3089" y="638"/>
                  </a:cubicBezTo>
                  <a:cubicBezTo>
                    <a:pt x="3118" y="630"/>
                    <a:pt x="3148" y="622"/>
                    <a:pt x="3177" y="615"/>
                  </a:cubicBezTo>
                  <a:cubicBezTo>
                    <a:pt x="3275" y="593"/>
                    <a:pt x="3376" y="590"/>
                    <a:pt x="3467" y="606"/>
                  </a:cubicBezTo>
                  <a:cubicBezTo>
                    <a:pt x="3572" y="625"/>
                    <a:pt x="3662" y="668"/>
                    <a:pt x="3735" y="733"/>
                  </a:cubicBezTo>
                  <a:cubicBezTo>
                    <a:pt x="3776" y="769"/>
                    <a:pt x="3811" y="811"/>
                    <a:pt x="3842" y="861"/>
                  </a:cubicBezTo>
                  <a:cubicBezTo>
                    <a:pt x="3869" y="905"/>
                    <a:pt x="3893" y="954"/>
                    <a:pt x="3914" y="1011"/>
                  </a:cubicBezTo>
                  <a:cubicBezTo>
                    <a:pt x="3953" y="1118"/>
                    <a:pt x="3976" y="1234"/>
                    <a:pt x="3998" y="1346"/>
                  </a:cubicBezTo>
                  <a:cubicBezTo>
                    <a:pt x="3999" y="1352"/>
                    <a:pt x="3999" y="1352"/>
                    <a:pt x="3999" y="1352"/>
                  </a:cubicBezTo>
                  <a:cubicBezTo>
                    <a:pt x="4009" y="1405"/>
                    <a:pt x="4020" y="1459"/>
                    <a:pt x="4032" y="1510"/>
                  </a:cubicBezTo>
                  <a:cubicBezTo>
                    <a:pt x="4058" y="1623"/>
                    <a:pt x="4094" y="1738"/>
                    <a:pt x="4139" y="1851"/>
                  </a:cubicBezTo>
                  <a:cubicBezTo>
                    <a:pt x="4183" y="1961"/>
                    <a:pt x="4236" y="2071"/>
                    <a:pt x="4296" y="2177"/>
                  </a:cubicBezTo>
                  <a:cubicBezTo>
                    <a:pt x="4321" y="2221"/>
                    <a:pt x="4348" y="2265"/>
                    <a:pt x="4374" y="2308"/>
                  </a:cubicBezTo>
                  <a:cubicBezTo>
                    <a:pt x="4443" y="2422"/>
                    <a:pt x="4514" y="2540"/>
                    <a:pt x="4562" y="2666"/>
                  </a:cubicBezTo>
                  <a:cubicBezTo>
                    <a:pt x="4638" y="2868"/>
                    <a:pt x="4650" y="3093"/>
                    <a:pt x="4597" y="3315"/>
                  </a:cubicBezTo>
                  <a:cubicBezTo>
                    <a:pt x="4572" y="3419"/>
                    <a:pt x="4533" y="3521"/>
                    <a:pt x="4481" y="3617"/>
                  </a:cubicBezTo>
                  <a:cubicBezTo>
                    <a:pt x="4430" y="3712"/>
                    <a:pt x="4368" y="3800"/>
                    <a:pt x="4296" y="3877"/>
                  </a:cubicBezTo>
                  <a:cubicBezTo>
                    <a:pt x="4160" y="4023"/>
                    <a:pt x="3994" y="4140"/>
                    <a:pt x="3834" y="4253"/>
                  </a:cubicBezTo>
                  <a:cubicBezTo>
                    <a:pt x="3752" y="4310"/>
                    <a:pt x="3667" y="4370"/>
                    <a:pt x="3587" y="4433"/>
                  </a:cubicBezTo>
                  <a:cubicBezTo>
                    <a:pt x="3448" y="4542"/>
                    <a:pt x="3318" y="4667"/>
                    <a:pt x="3193" y="4788"/>
                  </a:cubicBezTo>
                  <a:cubicBezTo>
                    <a:pt x="3090" y="4887"/>
                    <a:pt x="2985" y="4989"/>
                    <a:pt x="2875" y="5081"/>
                  </a:cubicBezTo>
                  <a:cubicBezTo>
                    <a:pt x="2840" y="5110"/>
                    <a:pt x="2806" y="5138"/>
                    <a:pt x="2772" y="5164"/>
                  </a:cubicBezTo>
                  <a:cubicBezTo>
                    <a:pt x="2693" y="5224"/>
                    <a:pt x="2625" y="5266"/>
                    <a:pt x="2557" y="5295"/>
                  </a:cubicBezTo>
                  <a:cubicBezTo>
                    <a:pt x="2487" y="5325"/>
                    <a:pt x="2420" y="5339"/>
                    <a:pt x="2354" y="5339"/>
                  </a:cubicBezTo>
                  <a:cubicBezTo>
                    <a:pt x="2340" y="5339"/>
                    <a:pt x="2325" y="5339"/>
                    <a:pt x="2311" y="5337"/>
                  </a:cubicBezTo>
                  <a:moveTo>
                    <a:pt x="3177" y="616"/>
                  </a:moveTo>
                  <a:cubicBezTo>
                    <a:pt x="3148" y="622"/>
                    <a:pt x="3118" y="631"/>
                    <a:pt x="3090" y="639"/>
                  </a:cubicBezTo>
                  <a:cubicBezTo>
                    <a:pt x="3059" y="647"/>
                    <a:pt x="3028" y="656"/>
                    <a:pt x="2996" y="663"/>
                  </a:cubicBezTo>
                  <a:cubicBezTo>
                    <a:pt x="2969" y="669"/>
                    <a:pt x="2945" y="673"/>
                    <a:pt x="2922" y="676"/>
                  </a:cubicBezTo>
                  <a:cubicBezTo>
                    <a:pt x="2875" y="681"/>
                    <a:pt x="2827" y="678"/>
                    <a:pt x="2785" y="668"/>
                  </a:cubicBezTo>
                  <a:cubicBezTo>
                    <a:pt x="2736" y="656"/>
                    <a:pt x="2695" y="636"/>
                    <a:pt x="2661" y="607"/>
                  </a:cubicBezTo>
                  <a:cubicBezTo>
                    <a:pt x="2631" y="580"/>
                    <a:pt x="2606" y="546"/>
                    <a:pt x="2586" y="503"/>
                  </a:cubicBezTo>
                  <a:cubicBezTo>
                    <a:pt x="2568" y="465"/>
                    <a:pt x="2555" y="423"/>
                    <a:pt x="2542" y="382"/>
                  </a:cubicBezTo>
                  <a:cubicBezTo>
                    <a:pt x="2529" y="340"/>
                    <a:pt x="2516" y="296"/>
                    <a:pt x="2496" y="256"/>
                  </a:cubicBezTo>
                  <a:cubicBezTo>
                    <a:pt x="2453" y="167"/>
                    <a:pt x="2372" y="90"/>
                    <a:pt x="2273" y="45"/>
                  </a:cubicBezTo>
                  <a:cubicBezTo>
                    <a:pt x="2224" y="23"/>
                    <a:pt x="2173" y="10"/>
                    <a:pt x="2122" y="5"/>
                  </a:cubicBezTo>
                  <a:cubicBezTo>
                    <a:pt x="2069" y="1"/>
                    <a:pt x="2019" y="6"/>
                    <a:pt x="1972" y="22"/>
                  </a:cubicBezTo>
                  <a:cubicBezTo>
                    <a:pt x="1816" y="74"/>
                    <a:pt x="1720" y="219"/>
                    <a:pt x="1627" y="358"/>
                  </a:cubicBezTo>
                  <a:cubicBezTo>
                    <a:pt x="1610" y="383"/>
                    <a:pt x="1593" y="408"/>
                    <a:pt x="1577" y="433"/>
                  </a:cubicBezTo>
                  <a:cubicBezTo>
                    <a:pt x="1532" y="496"/>
                    <a:pt x="1460" y="583"/>
                    <a:pt x="1367" y="642"/>
                  </a:cubicBezTo>
                  <a:cubicBezTo>
                    <a:pt x="1275" y="699"/>
                    <a:pt x="1183" y="715"/>
                    <a:pt x="1092" y="690"/>
                  </a:cubicBezTo>
                  <a:cubicBezTo>
                    <a:pt x="1073" y="685"/>
                    <a:pt x="1053" y="678"/>
                    <a:pt x="1035" y="671"/>
                  </a:cubicBezTo>
                  <a:cubicBezTo>
                    <a:pt x="1006" y="660"/>
                    <a:pt x="977" y="649"/>
                    <a:pt x="948" y="645"/>
                  </a:cubicBezTo>
                  <a:cubicBezTo>
                    <a:pt x="938" y="643"/>
                    <a:pt x="928" y="643"/>
                    <a:pt x="919" y="643"/>
                  </a:cubicBezTo>
                  <a:cubicBezTo>
                    <a:pt x="839" y="643"/>
                    <a:pt x="772" y="690"/>
                    <a:pt x="727" y="732"/>
                  </a:cubicBezTo>
                  <a:cubicBezTo>
                    <a:pt x="612" y="842"/>
                    <a:pt x="545" y="990"/>
                    <a:pt x="523" y="1184"/>
                  </a:cubicBezTo>
                  <a:cubicBezTo>
                    <a:pt x="521" y="1205"/>
                    <a:pt x="520" y="1227"/>
                    <a:pt x="518" y="1248"/>
                  </a:cubicBezTo>
                  <a:cubicBezTo>
                    <a:pt x="518" y="1254"/>
                    <a:pt x="518" y="1260"/>
                    <a:pt x="517" y="1265"/>
                  </a:cubicBezTo>
                  <a:cubicBezTo>
                    <a:pt x="513" y="1342"/>
                    <a:pt x="530" y="1461"/>
                    <a:pt x="549" y="1588"/>
                  </a:cubicBezTo>
                  <a:cubicBezTo>
                    <a:pt x="552" y="1607"/>
                    <a:pt x="555" y="1626"/>
                    <a:pt x="558" y="1646"/>
                  </a:cubicBezTo>
                  <a:cubicBezTo>
                    <a:pt x="569" y="1724"/>
                    <a:pt x="581" y="1814"/>
                    <a:pt x="579" y="1892"/>
                  </a:cubicBezTo>
                  <a:cubicBezTo>
                    <a:pt x="577" y="1975"/>
                    <a:pt x="561" y="2034"/>
                    <a:pt x="529" y="2073"/>
                  </a:cubicBezTo>
                  <a:cubicBezTo>
                    <a:pt x="501" y="2106"/>
                    <a:pt x="453" y="2126"/>
                    <a:pt x="402" y="2147"/>
                  </a:cubicBezTo>
                  <a:cubicBezTo>
                    <a:pt x="357" y="2166"/>
                    <a:pt x="311" y="2185"/>
                    <a:pt x="279" y="2213"/>
                  </a:cubicBezTo>
                  <a:cubicBezTo>
                    <a:pt x="193" y="2291"/>
                    <a:pt x="125" y="2388"/>
                    <a:pt x="83" y="2494"/>
                  </a:cubicBezTo>
                  <a:cubicBezTo>
                    <a:pt x="54" y="2569"/>
                    <a:pt x="33" y="2654"/>
                    <a:pt x="21" y="2754"/>
                  </a:cubicBezTo>
                  <a:cubicBezTo>
                    <a:pt x="10" y="2845"/>
                    <a:pt x="7" y="2938"/>
                    <a:pt x="5" y="3025"/>
                  </a:cubicBezTo>
                  <a:cubicBezTo>
                    <a:pt x="1" y="3204"/>
                    <a:pt x="1" y="3379"/>
                    <a:pt x="54" y="3548"/>
                  </a:cubicBezTo>
                  <a:cubicBezTo>
                    <a:pt x="77" y="3622"/>
                    <a:pt x="110" y="3695"/>
                    <a:pt x="152" y="3764"/>
                  </a:cubicBezTo>
                  <a:cubicBezTo>
                    <a:pt x="237" y="3904"/>
                    <a:pt x="359" y="4032"/>
                    <a:pt x="514" y="4145"/>
                  </a:cubicBezTo>
                  <a:cubicBezTo>
                    <a:pt x="584" y="4196"/>
                    <a:pt x="661" y="4244"/>
                    <a:pt x="742" y="4287"/>
                  </a:cubicBezTo>
                  <a:cubicBezTo>
                    <a:pt x="819" y="4328"/>
                    <a:pt x="900" y="4365"/>
                    <a:pt x="984" y="4397"/>
                  </a:cubicBezTo>
                  <a:cubicBezTo>
                    <a:pt x="1006" y="4406"/>
                    <a:pt x="1029" y="4414"/>
                    <a:pt x="1051" y="4423"/>
                  </a:cubicBezTo>
                  <a:cubicBezTo>
                    <a:pt x="1127" y="4451"/>
                    <a:pt x="1204" y="4480"/>
                    <a:pt x="1276" y="4520"/>
                  </a:cubicBezTo>
                  <a:cubicBezTo>
                    <a:pt x="1444" y="4613"/>
                    <a:pt x="1568" y="4759"/>
                    <a:pt x="1687" y="4900"/>
                  </a:cubicBezTo>
                  <a:cubicBezTo>
                    <a:pt x="1711" y="4928"/>
                    <a:pt x="1735" y="4957"/>
                    <a:pt x="1760" y="4984"/>
                  </a:cubicBezTo>
                  <a:cubicBezTo>
                    <a:pt x="1846" y="5083"/>
                    <a:pt x="1927" y="5158"/>
                    <a:pt x="2006" y="5214"/>
                  </a:cubicBezTo>
                  <a:cubicBezTo>
                    <a:pt x="2054" y="5248"/>
                    <a:pt x="2103" y="5276"/>
                    <a:pt x="2151" y="5296"/>
                  </a:cubicBezTo>
                  <a:cubicBezTo>
                    <a:pt x="2204" y="5318"/>
                    <a:pt x="2258" y="5331"/>
                    <a:pt x="2311" y="5336"/>
                  </a:cubicBezTo>
                  <a:cubicBezTo>
                    <a:pt x="2391" y="5344"/>
                    <a:pt x="2472" y="5330"/>
                    <a:pt x="2557" y="5294"/>
                  </a:cubicBezTo>
                  <a:cubicBezTo>
                    <a:pt x="2624" y="5265"/>
                    <a:pt x="2692" y="5224"/>
                    <a:pt x="2772" y="5163"/>
                  </a:cubicBezTo>
                  <a:cubicBezTo>
                    <a:pt x="2805" y="5137"/>
                    <a:pt x="2840" y="5110"/>
                    <a:pt x="2874" y="5080"/>
                  </a:cubicBezTo>
                  <a:cubicBezTo>
                    <a:pt x="2984" y="4988"/>
                    <a:pt x="3090" y="4886"/>
                    <a:pt x="3192" y="4788"/>
                  </a:cubicBezTo>
                  <a:cubicBezTo>
                    <a:pt x="3318" y="4667"/>
                    <a:pt x="3448" y="4542"/>
                    <a:pt x="3587" y="4432"/>
                  </a:cubicBezTo>
                  <a:cubicBezTo>
                    <a:pt x="3667" y="4369"/>
                    <a:pt x="3751" y="4310"/>
                    <a:pt x="3833" y="4252"/>
                  </a:cubicBezTo>
                  <a:cubicBezTo>
                    <a:pt x="3994" y="4139"/>
                    <a:pt x="4160" y="4023"/>
                    <a:pt x="4295" y="3877"/>
                  </a:cubicBezTo>
                  <a:cubicBezTo>
                    <a:pt x="4367" y="3799"/>
                    <a:pt x="4430" y="3712"/>
                    <a:pt x="4481" y="3617"/>
                  </a:cubicBezTo>
                  <a:cubicBezTo>
                    <a:pt x="4532" y="3521"/>
                    <a:pt x="4571" y="3419"/>
                    <a:pt x="4596" y="3315"/>
                  </a:cubicBezTo>
                  <a:cubicBezTo>
                    <a:pt x="4650" y="3093"/>
                    <a:pt x="4637" y="2868"/>
                    <a:pt x="4561" y="2666"/>
                  </a:cubicBezTo>
                  <a:cubicBezTo>
                    <a:pt x="4513" y="2540"/>
                    <a:pt x="4442" y="2423"/>
                    <a:pt x="4374" y="2309"/>
                  </a:cubicBezTo>
                  <a:cubicBezTo>
                    <a:pt x="4348" y="2266"/>
                    <a:pt x="4321" y="2221"/>
                    <a:pt x="4295" y="2177"/>
                  </a:cubicBezTo>
                  <a:cubicBezTo>
                    <a:pt x="4235" y="2071"/>
                    <a:pt x="4182" y="1961"/>
                    <a:pt x="4138" y="1852"/>
                  </a:cubicBezTo>
                  <a:cubicBezTo>
                    <a:pt x="4093" y="1738"/>
                    <a:pt x="4057" y="1623"/>
                    <a:pt x="4031" y="1510"/>
                  </a:cubicBezTo>
                  <a:cubicBezTo>
                    <a:pt x="4019" y="1459"/>
                    <a:pt x="4009" y="1405"/>
                    <a:pt x="3998" y="1352"/>
                  </a:cubicBezTo>
                  <a:cubicBezTo>
                    <a:pt x="3997" y="1347"/>
                    <a:pt x="3997" y="1347"/>
                    <a:pt x="3997" y="1347"/>
                  </a:cubicBezTo>
                  <a:cubicBezTo>
                    <a:pt x="3975" y="1234"/>
                    <a:pt x="3952" y="1119"/>
                    <a:pt x="3913" y="1012"/>
                  </a:cubicBezTo>
                  <a:cubicBezTo>
                    <a:pt x="3892" y="955"/>
                    <a:pt x="3869" y="905"/>
                    <a:pt x="3841" y="861"/>
                  </a:cubicBezTo>
                  <a:cubicBezTo>
                    <a:pt x="3811" y="812"/>
                    <a:pt x="3776" y="770"/>
                    <a:pt x="3735" y="734"/>
                  </a:cubicBezTo>
                  <a:cubicBezTo>
                    <a:pt x="3662" y="668"/>
                    <a:pt x="3572" y="626"/>
                    <a:pt x="3467" y="607"/>
                  </a:cubicBezTo>
                  <a:cubicBezTo>
                    <a:pt x="3428" y="600"/>
                    <a:pt x="3388" y="596"/>
                    <a:pt x="3346" y="596"/>
                  </a:cubicBezTo>
                  <a:cubicBezTo>
                    <a:pt x="3291" y="596"/>
                    <a:pt x="3234" y="603"/>
                    <a:pt x="3177" y="61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8" name="Freeform 45">
              <a:extLst>
                <a:ext uri="{FF2B5EF4-FFF2-40B4-BE49-F238E27FC236}">
                  <a16:creationId xmlns:a16="http://schemas.microsoft.com/office/drawing/2014/main" id="{F784D2CB-5861-41F4-9C9D-A7B3C5FBA35E}"/>
                </a:ext>
              </a:extLst>
            </p:cNvPr>
            <p:cNvSpPr>
              <a:spLocks noEditPoints="1"/>
            </p:cNvSpPr>
            <p:nvPr/>
          </p:nvSpPr>
          <p:spPr bwMode="auto">
            <a:xfrm>
              <a:off x="3977" y="183"/>
              <a:ext cx="3520" cy="4104"/>
            </a:xfrm>
            <a:custGeom>
              <a:avLst/>
              <a:gdLst>
                <a:gd name="T0" fmla="*/ 1792 w 4756"/>
                <a:gd name="T1" fmla="*/ 5150 h 5545"/>
                <a:gd name="T2" fmla="*/ 1309 w 4756"/>
                <a:gd name="T3" fmla="*/ 4656 h 5545"/>
                <a:gd name="T4" fmla="*/ 1014 w 4756"/>
                <a:gd name="T5" fmla="*/ 4532 h 5545"/>
                <a:gd name="T6" fmla="*/ 53 w 4756"/>
                <a:gd name="T7" fmla="*/ 3661 h 5545"/>
                <a:gd name="T8" fmla="*/ 87 w 4756"/>
                <a:gd name="T9" fmla="*/ 2576 h 5545"/>
                <a:gd name="T10" fmla="*/ 419 w 4756"/>
                <a:gd name="T11" fmla="*/ 2217 h 5545"/>
                <a:gd name="T12" fmla="*/ 574 w 4756"/>
                <a:gd name="T13" fmla="*/ 1716 h 5545"/>
                <a:gd name="T14" fmla="*/ 521 w 4756"/>
                <a:gd name="T15" fmla="*/ 1328 h 5545"/>
                <a:gd name="T16" fmla="*/ 524 w 4756"/>
                <a:gd name="T17" fmla="*/ 1244 h 5545"/>
                <a:gd name="T18" fmla="*/ 944 w 4756"/>
                <a:gd name="T19" fmla="*/ 673 h 5545"/>
                <a:gd name="T20" fmla="*/ 1094 w 4756"/>
                <a:gd name="T21" fmla="*/ 722 h 5545"/>
                <a:gd name="T22" fmla="*/ 1638 w 4756"/>
                <a:gd name="T23" fmla="*/ 382 h 5545"/>
                <a:gd name="T24" fmla="*/ 2308 w 4756"/>
                <a:gd name="T25" fmla="*/ 61 h 5545"/>
                <a:gd name="T26" fmla="*/ 2583 w 4756"/>
                <a:gd name="T27" fmla="*/ 426 h 5545"/>
                <a:gd name="T28" fmla="*/ 2964 w 4756"/>
                <a:gd name="T29" fmla="*/ 736 h 5545"/>
                <a:gd name="T30" fmla="*/ 3140 w 4756"/>
                <a:gd name="T31" fmla="*/ 695 h 5545"/>
                <a:gd name="T32" fmla="*/ 3807 w 4756"/>
                <a:gd name="T33" fmla="*/ 785 h 5545"/>
                <a:gd name="T34" fmla="*/ 4081 w 4756"/>
                <a:gd name="T35" fmla="*/ 1428 h 5545"/>
                <a:gd name="T36" fmla="*/ 4380 w 4756"/>
                <a:gd name="T37" fmla="*/ 2265 h 5545"/>
                <a:gd name="T38" fmla="*/ 4659 w 4756"/>
                <a:gd name="T39" fmla="*/ 2764 h 5545"/>
                <a:gd name="T40" fmla="*/ 4395 w 4756"/>
                <a:gd name="T41" fmla="*/ 4017 h 5545"/>
                <a:gd name="T42" fmla="*/ 3666 w 4756"/>
                <a:gd name="T43" fmla="*/ 4589 h 5545"/>
                <a:gd name="T44" fmla="*/ 2933 w 4756"/>
                <a:gd name="T45" fmla="*/ 5263 h 5545"/>
                <a:gd name="T46" fmla="*/ 2397 w 4756"/>
                <a:gd name="T47" fmla="*/ 5534 h 5545"/>
                <a:gd name="T48" fmla="*/ 3228 w 4756"/>
                <a:gd name="T49" fmla="*/ 678 h 5545"/>
                <a:gd name="T50" fmla="*/ 3042 w 4756"/>
                <a:gd name="T51" fmla="*/ 729 h 5545"/>
                <a:gd name="T52" fmla="*/ 2695 w 4756"/>
                <a:gd name="T53" fmla="*/ 668 h 5545"/>
                <a:gd name="T54" fmla="*/ 2531 w 4756"/>
                <a:gd name="T55" fmla="*/ 292 h 5545"/>
                <a:gd name="T56" fmla="*/ 1997 w 4756"/>
                <a:gd name="T57" fmla="*/ 38 h 5545"/>
                <a:gd name="T58" fmla="*/ 1593 w 4756"/>
                <a:gd name="T59" fmla="*/ 462 h 5545"/>
                <a:gd name="T60" fmla="*/ 1092 w 4756"/>
                <a:gd name="T61" fmla="*/ 729 h 5545"/>
                <a:gd name="T62" fmla="*/ 943 w 4756"/>
                <a:gd name="T63" fmla="*/ 680 h 5545"/>
                <a:gd name="T64" fmla="*/ 531 w 4756"/>
                <a:gd name="T65" fmla="*/ 1245 h 5545"/>
                <a:gd name="T66" fmla="*/ 528 w 4756"/>
                <a:gd name="T67" fmla="*/ 1329 h 5545"/>
                <a:gd name="T68" fmla="*/ 581 w 4756"/>
                <a:gd name="T69" fmla="*/ 1715 h 5545"/>
                <a:gd name="T70" fmla="*/ 422 w 4756"/>
                <a:gd name="T71" fmla="*/ 2224 h 5545"/>
                <a:gd name="T72" fmla="*/ 93 w 4756"/>
                <a:gd name="T73" fmla="*/ 2578 h 5545"/>
                <a:gd name="T74" fmla="*/ 59 w 4756"/>
                <a:gd name="T75" fmla="*/ 3659 h 5545"/>
                <a:gd name="T76" fmla="*/ 1016 w 4756"/>
                <a:gd name="T77" fmla="*/ 4525 h 5545"/>
                <a:gd name="T78" fmla="*/ 1313 w 4756"/>
                <a:gd name="T79" fmla="*/ 4650 h 5545"/>
                <a:gd name="T80" fmla="*/ 1797 w 4756"/>
                <a:gd name="T81" fmla="*/ 5146 h 5545"/>
                <a:gd name="T82" fmla="*/ 2823 w 4756"/>
                <a:gd name="T83" fmla="*/ 5344 h 5545"/>
                <a:gd name="T84" fmla="*/ 3248 w 4756"/>
                <a:gd name="T85" fmla="*/ 4960 h 5545"/>
                <a:gd name="T86" fmla="*/ 3919 w 4756"/>
                <a:gd name="T87" fmla="*/ 4396 h 5545"/>
                <a:gd name="T88" fmla="*/ 4696 w 4756"/>
                <a:gd name="T89" fmla="*/ 3434 h 5545"/>
                <a:gd name="T90" fmla="*/ 4462 w 4756"/>
                <a:gd name="T91" fmla="*/ 2413 h 5545"/>
                <a:gd name="T92" fmla="*/ 4105 w 4756"/>
                <a:gd name="T93" fmla="*/ 1584 h 5545"/>
                <a:gd name="T94" fmla="*/ 4071 w 4756"/>
                <a:gd name="T95" fmla="*/ 1415 h 5545"/>
                <a:gd name="T96" fmla="*/ 3415 w 4756"/>
                <a:gd name="T97" fmla="*/ 655 h 5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6" h="5545">
                  <a:moveTo>
                    <a:pt x="2350" y="5532"/>
                  </a:moveTo>
                  <a:cubicBezTo>
                    <a:pt x="2105" y="5506"/>
                    <a:pt x="1914" y="5302"/>
                    <a:pt x="1792" y="5150"/>
                  </a:cubicBezTo>
                  <a:cubicBezTo>
                    <a:pt x="1768" y="5121"/>
                    <a:pt x="1745" y="5091"/>
                    <a:pt x="1722" y="5062"/>
                  </a:cubicBezTo>
                  <a:cubicBezTo>
                    <a:pt x="1603" y="4911"/>
                    <a:pt x="1480" y="4754"/>
                    <a:pt x="1309" y="4656"/>
                  </a:cubicBezTo>
                  <a:cubicBezTo>
                    <a:pt x="1235" y="4613"/>
                    <a:pt x="1153" y="4583"/>
                    <a:pt x="1074" y="4554"/>
                  </a:cubicBezTo>
                  <a:cubicBezTo>
                    <a:pt x="1054" y="4547"/>
                    <a:pt x="1034" y="4539"/>
                    <a:pt x="1014" y="4532"/>
                  </a:cubicBezTo>
                  <a:cubicBezTo>
                    <a:pt x="787" y="4446"/>
                    <a:pt x="375" y="4248"/>
                    <a:pt x="154" y="3885"/>
                  </a:cubicBezTo>
                  <a:cubicBezTo>
                    <a:pt x="110" y="3813"/>
                    <a:pt x="76" y="3738"/>
                    <a:pt x="53" y="3661"/>
                  </a:cubicBezTo>
                  <a:cubicBezTo>
                    <a:pt x="0" y="3490"/>
                    <a:pt x="1" y="3316"/>
                    <a:pt x="6" y="3123"/>
                  </a:cubicBezTo>
                  <a:cubicBezTo>
                    <a:pt x="12" y="2920"/>
                    <a:pt x="22" y="2739"/>
                    <a:pt x="87" y="2576"/>
                  </a:cubicBezTo>
                  <a:cubicBezTo>
                    <a:pt x="130" y="2465"/>
                    <a:pt x="201" y="2365"/>
                    <a:pt x="290" y="2285"/>
                  </a:cubicBezTo>
                  <a:cubicBezTo>
                    <a:pt x="324" y="2255"/>
                    <a:pt x="372" y="2236"/>
                    <a:pt x="419" y="2217"/>
                  </a:cubicBezTo>
                  <a:cubicBezTo>
                    <a:pt x="472" y="2196"/>
                    <a:pt x="521" y="2177"/>
                    <a:pt x="549" y="2144"/>
                  </a:cubicBezTo>
                  <a:cubicBezTo>
                    <a:pt x="619" y="2062"/>
                    <a:pt x="602" y="1890"/>
                    <a:pt x="574" y="1716"/>
                  </a:cubicBezTo>
                  <a:cubicBezTo>
                    <a:pt x="569" y="1683"/>
                    <a:pt x="563" y="1651"/>
                    <a:pt x="558" y="1619"/>
                  </a:cubicBezTo>
                  <a:cubicBezTo>
                    <a:pt x="538" y="1506"/>
                    <a:pt x="520" y="1399"/>
                    <a:pt x="521" y="1328"/>
                  </a:cubicBezTo>
                  <a:cubicBezTo>
                    <a:pt x="521" y="1326"/>
                    <a:pt x="521" y="1326"/>
                    <a:pt x="521" y="1326"/>
                  </a:cubicBezTo>
                  <a:cubicBezTo>
                    <a:pt x="521" y="1299"/>
                    <a:pt x="522" y="1271"/>
                    <a:pt x="524" y="1244"/>
                  </a:cubicBezTo>
                  <a:cubicBezTo>
                    <a:pt x="539" y="1036"/>
                    <a:pt x="601" y="879"/>
                    <a:pt x="715" y="766"/>
                  </a:cubicBezTo>
                  <a:cubicBezTo>
                    <a:pt x="756" y="724"/>
                    <a:pt x="841" y="657"/>
                    <a:pt x="944" y="673"/>
                  </a:cubicBezTo>
                  <a:cubicBezTo>
                    <a:pt x="976" y="678"/>
                    <a:pt x="1006" y="689"/>
                    <a:pt x="1035" y="701"/>
                  </a:cubicBezTo>
                  <a:cubicBezTo>
                    <a:pt x="1054" y="709"/>
                    <a:pt x="1074" y="716"/>
                    <a:pt x="1094" y="722"/>
                  </a:cubicBezTo>
                  <a:cubicBezTo>
                    <a:pt x="1330" y="791"/>
                    <a:pt x="1518" y="560"/>
                    <a:pt x="1588" y="458"/>
                  </a:cubicBezTo>
                  <a:cubicBezTo>
                    <a:pt x="1605" y="433"/>
                    <a:pt x="1622" y="407"/>
                    <a:pt x="1638" y="382"/>
                  </a:cubicBezTo>
                  <a:cubicBezTo>
                    <a:pt x="1733" y="236"/>
                    <a:pt x="1832" y="85"/>
                    <a:pt x="1995" y="31"/>
                  </a:cubicBezTo>
                  <a:cubicBezTo>
                    <a:pt x="2089" y="0"/>
                    <a:pt x="2203" y="11"/>
                    <a:pt x="2308" y="61"/>
                  </a:cubicBezTo>
                  <a:cubicBezTo>
                    <a:pt x="2411" y="111"/>
                    <a:pt x="2495" y="194"/>
                    <a:pt x="2538" y="289"/>
                  </a:cubicBezTo>
                  <a:cubicBezTo>
                    <a:pt x="2557" y="333"/>
                    <a:pt x="2570" y="380"/>
                    <a:pt x="2583" y="426"/>
                  </a:cubicBezTo>
                  <a:cubicBezTo>
                    <a:pt x="2608" y="516"/>
                    <a:pt x="2632" y="600"/>
                    <a:pt x="2700" y="663"/>
                  </a:cubicBezTo>
                  <a:cubicBezTo>
                    <a:pt x="2763" y="721"/>
                    <a:pt x="2860" y="747"/>
                    <a:pt x="2964" y="736"/>
                  </a:cubicBezTo>
                  <a:cubicBezTo>
                    <a:pt x="2988" y="733"/>
                    <a:pt x="3013" y="729"/>
                    <a:pt x="3041" y="722"/>
                  </a:cubicBezTo>
                  <a:cubicBezTo>
                    <a:pt x="3074" y="714"/>
                    <a:pt x="3107" y="705"/>
                    <a:pt x="3140" y="695"/>
                  </a:cubicBezTo>
                  <a:cubicBezTo>
                    <a:pt x="3168" y="687"/>
                    <a:pt x="3197" y="678"/>
                    <a:pt x="3226" y="671"/>
                  </a:cubicBezTo>
                  <a:cubicBezTo>
                    <a:pt x="3450" y="617"/>
                    <a:pt x="3661" y="658"/>
                    <a:pt x="3807" y="785"/>
                  </a:cubicBezTo>
                  <a:cubicBezTo>
                    <a:pt x="3987" y="943"/>
                    <a:pt x="4035" y="1193"/>
                    <a:pt x="4078" y="1414"/>
                  </a:cubicBezTo>
                  <a:cubicBezTo>
                    <a:pt x="4081" y="1428"/>
                    <a:pt x="4081" y="1428"/>
                    <a:pt x="4081" y="1428"/>
                  </a:cubicBezTo>
                  <a:cubicBezTo>
                    <a:pt x="4090" y="1479"/>
                    <a:pt x="4101" y="1532"/>
                    <a:pt x="4112" y="1582"/>
                  </a:cubicBezTo>
                  <a:cubicBezTo>
                    <a:pt x="4163" y="1815"/>
                    <a:pt x="4254" y="2045"/>
                    <a:pt x="4380" y="2265"/>
                  </a:cubicBezTo>
                  <a:cubicBezTo>
                    <a:pt x="4408" y="2313"/>
                    <a:pt x="4438" y="2362"/>
                    <a:pt x="4468" y="2409"/>
                  </a:cubicBezTo>
                  <a:cubicBezTo>
                    <a:pt x="4537" y="2522"/>
                    <a:pt x="4610" y="2639"/>
                    <a:pt x="4659" y="2764"/>
                  </a:cubicBezTo>
                  <a:cubicBezTo>
                    <a:pt x="4741" y="2973"/>
                    <a:pt x="4756" y="3205"/>
                    <a:pt x="4703" y="3436"/>
                  </a:cubicBezTo>
                  <a:cubicBezTo>
                    <a:pt x="4653" y="3650"/>
                    <a:pt x="4544" y="3857"/>
                    <a:pt x="4395" y="4017"/>
                  </a:cubicBezTo>
                  <a:cubicBezTo>
                    <a:pt x="4257" y="4167"/>
                    <a:pt x="4087" y="4286"/>
                    <a:pt x="3923" y="4401"/>
                  </a:cubicBezTo>
                  <a:cubicBezTo>
                    <a:pt x="3837" y="4461"/>
                    <a:pt x="3749" y="4523"/>
                    <a:pt x="3666" y="4589"/>
                  </a:cubicBezTo>
                  <a:cubicBezTo>
                    <a:pt x="3520" y="4704"/>
                    <a:pt x="3384" y="4837"/>
                    <a:pt x="3253" y="4965"/>
                  </a:cubicBezTo>
                  <a:cubicBezTo>
                    <a:pt x="3150" y="5065"/>
                    <a:pt x="3044" y="5169"/>
                    <a:pt x="2933" y="5263"/>
                  </a:cubicBezTo>
                  <a:cubicBezTo>
                    <a:pt x="2897" y="5294"/>
                    <a:pt x="2862" y="5323"/>
                    <a:pt x="2828" y="5350"/>
                  </a:cubicBezTo>
                  <a:cubicBezTo>
                    <a:pt x="2716" y="5437"/>
                    <a:pt x="2567" y="5534"/>
                    <a:pt x="2397" y="5534"/>
                  </a:cubicBezTo>
                  <a:cubicBezTo>
                    <a:pt x="2381" y="5534"/>
                    <a:pt x="2365" y="5534"/>
                    <a:pt x="2350" y="5532"/>
                  </a:cubicBezTo>
                  <a:moveTo>
                    <a:pt x="3228" y="678"/>
                  </a:moveTo>
                  <a:cubicBezTo>
                    <a:pt x="3199" y="685"/>
                    <a:pt x="3170" y="693"/>
                    <a:pt x="3142" y="702"/>
                  </a:cubicBezTo>
                  <a:cubicBezTo>
                    <a:pt x="3109" y="711"/>
                    <a:pt x="3076" y="721"/>
                    <a:pt x="3042" y="729"/>
                  </a:cubicBezTo>
                  <a:cubicBezTo>
                    <a:pt x="3014" y="735"/>
                    <a:pt x="2989" y="740"/>
                    <a:pt x="2965" y="742"/>
                  </a:cubicBezTo>
                  <a:cubicBezTo>
                    <a:pt x="2858" y="754"/>
                    <a:pt x="2760" y="727"/>
                    <a:pt x="2695" y="668"/>
                  </a:cubicBezTo>
                  <a:cubicBezTo>
                    <a:pt x="2626" y="604"/>
                    <a:pt x="2600" y="514"/>
                    <a:pt x="2576" y="428"/>
                  </a:cubicBezTo>
                  <a:cubicBezTo>
                    <a:pt x="2564" y="382"/>
                    <a:pt x="2551" y="335"/>
                    <a:pt x="2531" y="292"/>
                  </a:cubicBezTo>
                  <a:cubicBezTo>
                    <a:pt x="2489" y="198"/>
                    <a:pt x="2407" y="116"/>
                    <a:pt x="2305" y="67"/>
                  </a:cubicBezTo>
                  <a:cubicBezTo>
                    <a:pt x="2202" y="18"/>
                    <a:pt x="2090" y="7"/>
                    <a:pt x="1997" y="38"/>
                  </a:cubicBezTo>
                  <a:cubicBezTo>
                    <a:pt x="1836" y="91"/>
                    <a:pt x="1739" y="241"/>
                    <a:pt x="1644" y="386"/>
                  </a:cubicBezTo>
                  <a:cubicBezTo>
                    <a:pt x="1628" y="411"/>
                    <a:pt x="1610" y="437"/>
                    <a:pt x="1593" y="462"/>
                  </a:cubicBezTo>
                  <a:cubicBezTo>
                    <a:pt x="1532" y="552"/>
                    <a:pt x="1379" y="742"/>
                    <a:pt x="1181" y="742"/>
                  </a:cubicBezTo>
                  <a:cubicBezTo>
                    <a:pt x="1152" y="742"/>
                    <a:pt x="1123" y="738"/>
                    <a:pt x="1092" y="729"/>
                  </a:cubicBezTo>
                  <a:cubicBezTo>
                    <a:pt x="1072" y="723"/>
                    <a:pt x="1052" y="715"/>
                    <a:pt x="1032" y="708"/>
                  </a:cubicBezTo>
                  <a:cubicBezTo>
                    <a:pt x="1004" y="696"/>
                    <a:pt x="974" y="684"/>
                    <a:pt x="943" y="680"/>
                  </a:cubicBezTo>
                  <a:cubicBezTo>
                    <a:pt x="843" y="664"/>
                    <a:pt x="760" y="730"/>
                    <a:pt x="720" y="771"/>
                  </a:cubicBezTo>
                  <a:cubicBezTo>
                    <a:pt x="607" y="883"/>
                    <a:pt x="546" y="1038"/>
                    <a:pt x="531" y="1245"/>
                  </a:cubicBezTo>
                  <a:cubicBezTo>
                    <a:pt x="529" y="1272"/>
                    <a:pt x="528" y="1299"/>
                    <a:pt x="528" y="1326"/>
                  </a:cubicBezTo>
                  <a:cubicBezTo>
                    <a:pt x="528" y="1329"/>
                    <a:pt x="528" y="1329"/>
                    <a:pt x="528" y="1329"/>
                  </a:cubicBezTo>
                  <a:cubicBezTo>
                    <a:pt x="527" y="1398"/>
                    <a:pt x="545" y="1505"/>
                    <a:pt x="564" y="1618"/>
                  </a:cubicBezTo>
                  <a:cubicBezTo>
                    <a:pt x="570" y="1650"/>
                    <a:pt x="576" y="1682"/>
                    <a:pt x="581" y="1715"/>
                  </a:cubicBezTo>
                  <a:cubicBezTo>
                    <a:pt x="609" y="1890"/>
                    <a:pt x="626" y="2064"/>
                    <a:pt x="555" y="2148"/>
                  </a:cubicBezTo>
                  <a:cubicBezTo>
                    <a:pt x="526" y="2183"/>
                    <a:pt x="475" y="2203"/>
                    <a:pt x="422" y="2224"/>
                  </a:cubicBezTo>
                  <a:cubicBezTo>
                    <a:pt x="375" y="2242"/>
                    <a:pt x="327" y="2261"/>
                    <a:pt x="294" y="2290"/>
                  </a:cubicBezTo>
                  <a:cubicBezTo>
                    <a:pt x="206" y="2369"/>
                    <a:pt x="137" y="2469"/>
                    <a:pt x="93" y="2578"/>
                  </a:cubicBezTo>
                  <a:cubicBezTo>
                    <a:pt x="29" y="2741"/>
                    <a:pt x="19" y="2921"/>
                    <a:pt x="13" y="3123"/>
                  </a:cubicBezTo>
                  <a:cubicBezTo>
                    <a:pt x="8" y="3316"/>
                    <a:pt x="7" y="3489"/>
                    <a:pt x="59" y="3659"/>
                  </a:cubicBezTo>
                  <a:cubicBezTo>
                    <a:pt x="83" y="3735"/>
                    <a:pt x="116" y="3810"/>
                    <a:pt x="160" y="3881"/>
                  </a:cubicBezTo>
                  <a:cubicBezTo>
                    <a:pt x="380" y="4242"/>
                    <a:pt x="791" y="4440"/>
                    <a:pt x="1016" y="4525"/>
                  </a:cubicBezTo>
                  <a:cubicBezTo>
                    <a:pt x="1036" y="4533"/>
                    <a:pt x="1057" y="4540"/>
                    <a:pt x="1077" y="4548"/>
                  </a:cubicBezTo>
                  <a:cubicBezTo>
                    <a:pt x="1156" y="4577"/>
                    <a:pt x="1238" y="4607"/>
                    <a:pt x="1313" y="4650"/>
                  </a:cubicBezTo>
                  <a:cubicBezTo>
                    <a:pt x="1484" y="4749"/>
                    <a:pt x="1608" y="4906"/>
                    <a:pt x="1727" y="5058"/>
                  </a:cubicBezTo>
                  <a:cubicBezTo>
                    <a:pt x="1750" y="5087"/>
                    <a:pt x="1774" y="5117"/>
                    <a:pt x="1797" y="5146"/>
                  </a:cubicBezTo>
                  <a:cubicBezTo>
                    <a:pt x="1990" y="5385"/>
                    <a:pt x="2166" y="5506"/>
                    <a:pt x="2350" y="5525"/>
                  </a:cubicBezTo>
                  <a:cubicBezTo>
                    <a:pt x="2539" y="5545"/>
                    <a:pt x="2702" y="5439"/>
                    <a:pt x="2823" y="5344"/>
                  </a:cubicBezTo>
                  <a:cubicBezTo>
                    <a:pt x="2858" y="5318"/>
                    <a:pt x="2893" y="5289"/>
                    <a:pt x="2929" y="5258"/>
                  </a:cubicBezTo>
                  <a:cubicBezTo>
                    <a:pt x="3039" y="5163"/>
                    <a:pt x="3145" y="5060"/>
                    <a:pt x="3248" y="4960"/>
                  </a:cubicBezTo>
                  <a:cubicBezTo>
                    <a:pt x="3379" y="4831"/>
                    <a:pt x="3515" y="4699"/>
                    <a:pt x="3661" y="4583"/>
                  </a:cubicBezTo>
                  <a:cubicBezTo>
                    <a:pt x="3745" y="4518"/>
                    <a:pt x="3833" y="4455"/>
                    <a:pt x="3919" y="4396"/>
                  </a:cubicBezTo>
                  <a:cubicBezTo>
                    <a:pt x="4083" y="4281"/>
                    <a:pt x="4252" y="4162"/>
                    <a:pt x="4390" y="4012"/>
                  </a:cubicBezTo>
                  <a:cubicBezTo>
                    <a:pt x="4538" y="3853"/>
                    <a:pt x="4647" y="3648"/>
                    <a:pt x="4696" y="3434"/>
                  </a:cubicBezTo>
                  <a:cubicBezTo>
                    <a:pt x="4749" y="3205"/>
                    <a:pt x="4734" y="2974"/>
                    <a:pt x="4652" y="2767"/>
                  </a:cubicBezTo>
                  <a:cubicBezTo>
                    <a:pt x="4603" y="2642"/>
                    <a:pt x="4531" y="2526"/>
                    <a:pt x="4462" y="2413"/>
                  </a:cubicBezTo>
                  <a:cubicBezTo>
                    <a:pt x="4433" y="2366"/>
                    <a:pt x="4402" y="2317"/>
                    <a:pt x="4374" y="2268"/>
                  </a:cubicBezTo>
                  <a:cubicBezTo>
                    <a:pt x="4247" y="2048"/>
                    <a:pt x="4157" y="1817"/>
                    <a:pt x="4105" y="1584"/>
                  </a:cubicBezTo>
                  <a:cubicBezTo>
                    <a:pt x="4094" y="1533"/>
                    <a:pt x="4084" y="1480"/>
                    <a:pt x="4074" y="1429"/>
                  </a:cubicBezTo>
                  <a:cubicBezTo>
                    <a:pt x="4071" y="1415"/>
                    <a:pt x="4071" y="1415"/>
                    <a:pt x="4071" y="1415"/>
                  </a:cubicBezTo>
                  <a:cubicBezTo>
                    <a:pt x="4029" y="1196"/>
                    <a:pt x="3981" y="946"/>
                    <a:pt x="3802" y="790"/>
                  </a:cubicBezTo>
                  <a:cubicBezTo>
                    <a:pt x="3700" y="701"/>
                    <a:pt x="3564" y="655"/>
                    <a:pt x="3415" y="655"/>
                  </a:cubicBezTo>
                  <a:cubicBezTo>
                    <a:pt x="3354" y="655"/>
                    <a:pt x="3292" y="662"/>
                    <a:pt x="3228" y="67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9" name="Freeform 46">
              <a:extLst>
                <a:ext uri="{FF2B5EF4-FFF2-40B4-BE49-F238E27FC236}">
                  <a16:creationId xmlns:a16="http://schemas.microsoft.com/office/drawing/2014/main" id="{96A0AEC3-767C-44FF-AA05-453612FD15FB}"/>
                </a:ext>
              </a:extLst>
            </p:cNvPr>
            <p:cNvSpPr>
              <a:spLocks noEditPoints="1"/>
            </p:cNvSpPr>
            <p:nvPr/>
          </p:nvSpPr>
          <p:spPr bwMode="auto">
            <a:xfrm>
              <a:off x="3947" y="121"/>
              <a:ext cx="3587" cy="4221"/>
            </a:xfrm>
            <a:custGeom>
              <a:avLst/>
              <a:gdLst>
                <a:gd name="T0" fmla="*/ 2068 w 4847"/>
                <a:gd name="T1" fmla="*/ 5551 h 5703"/>
                <a:gd name="T2" fmla="*/ 1338 w 4847"/>
                <a:gd name="T3" fmla="*/ 4759 h 5703"/>
                <a:gd name="T4" fmla="*/ 781 w 4847"/>
                <a:gd name="T5" fmla="*/ 4520 h 5703"/>
                <a:gd name="T6" fmla="*/ 49 w 4847"/>
                <a:gd name="T7" fmla="*/ 3746 h 5703"/>
                <a:gd name="T8" fmla="*/ 24 w 4847"/>
                <a:gd name="T9" fmla="*/ 2906 h 5703"/>
                <a:gd name="T10" fmla="*/ 430 w 4847"/>
                <a:gd name="T11" fmla="*/ 2267 h 5703"/>
                <a:gd name="T12" fmla="*/ 563 w 4847"/>
                <a:gd name="T13" fmla="*/ 1627 h 5703"/>
                <a:gd name="T14" fmla="*/ 698 w 4847"/>
                <a:gd name="T15" fmla="*/ 777 h 5703"/>
                <a:gd name="T16" fmla="*/ 1024 w 4847"/>
                <a:gd name="T17" fmla="*/ 711 h 5703"/>
                <a:gd name="T18" fmla="*/ 1595 w 4847"/>
                <a:gd name="T19" fmla="*/ 461 h 5703"/>
                <a:gd name="T20" fmla="*/ 2171 w 4847"/>
                <a:gd name="T21" fmla="*/ 7 h 5703"/>
                <a:gd name="T22" fmla="*/ 2564 w 4847"/>
                <a:gd name="T23" fmla="*/ 299 h 5703"/>
                <a:gd name="T24" fmla="*/ 2725 w 4847"/>
                <a:gd name="T25" fmla="*/ 697 h 5703"/>
                <a:gd name="T26" fmla="*/ 3077 w 4847"/>
                <a:gd name="T27" fmla="*/ 761 h 5703"/>
                <a:gd name="T28" fmla="*/ 3577 w 4847"/>
                <a:gd name="T29" fmla="*/ 688 h 5703"/>
                <a:gd name="T30" fmla="*/ 4056 w 4847"/>
                <a:gd name="T31" fmla="*/ 1104 h 5703"/>
                <a:gd name="T32" fmla="*/ 4177 w 4847"/>
                <a:gd name="T33" fmla="*/ 1628 h 5703"/>
                <a:gd name="T34" fmla="*/ 4546 w 4847"/>
                <a:gd name="T35" fmla="*/ 2485 h 5703"/>
                <a:gd name="T36" fmla="*/ 4675 w 4847"/>
                <a:gd name="T37" fmla="*/ 3850 h 5703"/>
                <a:gd name="T38" fmla="*/ 3731 w 4847"/>
                <a:gd name="T39" fmla="*/ 4713 h 5703"/>
                <a:gd name="T40" fmla="*/ 2870 w 4847"/>
                <a:gd name="T41" fmla="*/ 5504 h 5703"/>
                <a:gd name="T42" fmla="*/ 2380 w 4847"/>
                <a:gd name="T43" fmla="*/ 5694 h 5703"/>
                <a:gd name="T44" fmla="*/ 3077 w 4847"/>
                <a:gd name="T45" fmla="*/ 762 h 5703"/>
                <a:gd name="T46" fmla="*/ 2725 w 4847"/>
                <a:gd name="T47" fmla="*/ 698 h 5703"/>
                <a:gd name="T48" fmla="*/ 2563 w 4847"/>
                <a:gd name="T49" fmla="*/ 300 h 5703"/>
                <a:gd name="T50" fmla="*/ 2011 w 4847"/>
                <a:gd name="T51" fmla="*/ 21 h 5703"/>
                <a:gd name="T52" fmla="*/ 1376 w 4847"/>
                <a:gd name="T53" fmla="*/ 686 h 5703"/>
                <a:gd name="T54" fmla="*/ 931 w 4847"/>
                <a:gd name="T55" fmla="*/ 682 h 5703"/>
                <a:gd name="T56" fmla="*/ 523 w 4847"/>
                <a:gd name="T57" fmla="*/ 1278 h 5703"/>
                <a:gd name="T58" fmla="*/ 589 w 4847"/>
                <a:gd name="T59" fmla="*/ 1757 h 5703"/>
                <a:gd name="T60" fmla="*/ 297 w 4847"/>
                <a:gd name="T61" fmla="*/ 2336 h 5703"/>
                <a:gd name="T62" fmla="*/ 6 w 4847"/>
                <a:gd name="T63" fmla="*/ 3194 h 5703"/>
                <a:gd name="T64" fmla="*/ 153 w 4847"/>
                <a:gd name="T65" fmla="*/ 3974 h 5703"/>
                <a:gd name="T66" fmla="*/ 1037 w 4847"/>
                <a:gd name="T67" fmla="*/ 4632 h 5703"/>
                <a:gd name="T68" fmla="*/ 1751 w 4847"/>
                <a:gd name="T69" fmla="*/ 5190 h 5703"/>
                <a:gd name="T70" fmla="*/ 2216 w 4847"/>
                <a:gd name="T71" fmla="*/ 5645 h 5703"/>
                <a:gd name="T72" fmla="*/ 2870 w 4847"/>
                <a:gd name="T73" fmla="*/ 5504 h 5703"/>
                <a:gd name="T74" fmla="*/ 3731 w 4847"/>
                <a:gd name="T75" fmla="*/ 4712 h 5703"/>
                <a:gd name="T76" fmla="*/ 4675 w 4847"/>
                <a:gd name="T77" fmla="*/ 3850 h 5703"/>
                <a:gd name="T78" fmla="*/ 4546 w 4847"/>
                <a:gd name="T79" fmla="*/ 2486 h 5703"/>
                <a:gd name="T80" fmla="*/ 4176 w 4847"/>
                <a:gd name="T81" fmla="*/ 1629 h 5703"/>
                <a:gd name="T82" fmla="*/ 4055 w 4847"/>
                <a:gd name="T83" fmla="*/ 1105 h 5703"/>
                <a:gd name="T84" fmla="*/ 3577 w 4847"/>
                <a:gd name="T85" fmla="*/ 688 h 5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47" h="5703">
                  <a:moveTo>
                    <a:pt x="2380" y="5694"/>
                  </a:moveTo>
                  <a:cubicBezTo>
                    <a:pt x="2325" y="5687"/>
                    <a:pt x="2270" y="5671"/>
                    <a:pt x="2216" y="5646"/>
                  </a:cubicBezTo>
                  <a:cubicBezTo>
                    <a:pt x="2167" y="5622"/>
                    <a:pt x="2117" y="5591"/>
                    <a:pt x="2068" y="5551"/>
                  </a:cubicBezTo>
                  <a:cubicBezTo>
                    <a:pt x="1986" y="5486"/>
                    <a:pt x="1905" y="5399"/>
                    <a:pt x="1820" y="5285"/>
                  </a:cubicBezTo>
                  <a:cubicBezTo>
                    <a:pt x="1797" y="5254"/>
                    <a:pt x="1773" y="5222"/>
                    <a:pt x="1750" y="5190"/>
                  </a:cubicBezTo>
                  <a:cubicBezTo>
                    <a:pt x="1632" y="5029"/>
                    <a:pt x="1510" y="4862"/>
                    <a:pt x="1338" y="4759"/>
                  </a:cubicBezTo>
                  <a:cubicBezTo>
                    <a:pt x="1261" y="4714"/>
                    <a:pt x="1176" y="4683"/>
                    <a:pt x="1094" y="4653"/>
                  </a:cubicBezTo>
                  <a:cubicBezTo>
                    <a:pt x="1075" y="4646"/>
                    <a:pt x="1056" y="4640"/>
                    <a:pt x="1037" y="4633"/>
                  </a:cubicBezTo>
                  <a:cubicBezTo>
                    <a:pt x="948" y="4600"/>
                    <a:pt x="862" y="4562"/>
                    <a:pt x="781" y="4520"/>
                  </a:cubicBezTo>
                  <a:cubicBezTo>
                    <a:pt x="694" y="4475"/>
                    <a:pt x="612" y="4426"/>
                    <a:pt x="537" y="4373"/>
                  </a:cubicBezTo>
                  <a:cubicBezTo>
                    <a:pt x="371" y="4255"/>
                    <a:pt x="241" y="4121"/>
                    <a:pt x="152" y="3975"/>
                  </a:cubicBezTo>
                  <a:cubicBezTo>
                    <a:pt x="108" y="3901"/>
                    <a:pt x="73" y="3824"/>
                    <a:pt x="49" y="3746"/>
                  </a:cubicBezTo>
                  <a:cubicBezTo>
                    <a:pt x="25" y="3664"/>
                    <a:pt x="10" y="3574"/>
                    <a:pt x="5" y="3470"/>
                  </a:cubicBezTo>
                  <a:cubicBezTo>
                    <a:pt x="0" y="3380"/>
                    <a:pt x="2" y="3292"/>
                    <a:pt x="5" y="3194"/>
                  </a:cubicBezTo>
                  <a:cubicBezTo>
                    <a:pt x="9" y="3091"/>
                    <a:pt x="13" y="2998"/>
                    <a:pt x="24" y="2906"/>
                  </a:cubicBezTo>
                  <a:cubicBezTo>
                    <a:pt x="36" y="2800"/>
                    <a:pt x="57" y="2711"/>
                    <a:pt x="88" y="2633"/>
                  </a:cubicBezTo>
                  <a:cubicBezTo>
                    <a:pt x="133" y="2519"/>
                    <a:pt x="205" y="2416"/>
                    <a:pt x="297" y="2335"/>
                  </a:cubicBezTo>
                  <a:cubicBezTo>
                    <a:pt x="331" y="2305"/>
                    <a:pt x="382" y="2286"/>
                    <a:pt x="430" y="2267"/>
                  </a:cubicBezTo>
                  <a:cubicBezTo>
                    <a:pt x="485" y="2246"/>
                    <a:pt x="537" y="2226"/>
                    <a:pt x="566" y="2192"/>
                  </a:cubicBezTo>
                  <a:cubicBezTo>
                    <a:pt x="639" y="2109"/>
                    <a:pt x="618" y="1926"/>
                    <a:pt x="588" y="1758"/>
                  </a:cubicBezTo>
                  <a:cubicBezTo>
                    <a:pt x="580" y="1714"/>
                    <a:pt x="571" y="1670"/>
                    <a:pt x="563" y="1627"/>
                  </a:cubicBezTo>
                  <a:cubicBezTo>
                    <a:pt x="543" y="1525"/>
                    <a:pt x="524" y="1429"/>
                    <a:pt x="522" y="1365"/>
                  </a:cubicBezTo>
                  <a:cubicBezTo>
                    <a:pt x="522" y="1341"/>
                    <a:pt x="521" y="1309"/>
                    <a:pt x="522" y="1278"/>
                  </a:cubicBezTo>
                  <a:cubicBezTo>
                    <a:pt x="529" y="1061"/>
                    <a:pt x="588" y="893"/>
                    <a:pt x="698" y="777"/>
                  </a:cubicBezTo>
                  <a:cubicBezTo>
                    <a:pt x="730" y="743"/>
                    <a:pt x="767" y="717"/>
                    <a:pt x="803" y="700"/>
                  </a:cubicBezTo>
                  <a:cubicBezTo>
                    <a:pt x="846" y="680"/>
                    <a:pt x="889" y="674"/>
                    <a:pt x="931" y="681"/>
                  </a:cubicBezTo>
                  <a:cubicBezTo>
                    <a:pt x="963" y="686"/>
                    <a:pt x="994" y="699"/>
                    <a:pt x="1024" y="711"/>
                  </a:cubicBezTo>
                  <a:cubicBezTo>
                    <a:pt x="1044" y="719"/>
                    <a:pt x="1064" y="728"/>
                    <a:pt x="1085" y="734"/>
                  </a:cubicBezTo>
                  <a:cubicBezTo>
                    <a:pt x="1181" y="763"/>
                    <a:pt x="1279" y="747"/>
                    <a:pt x="1376" y="686"/>
                  </a:cubicBezTo>
                  <a:cubicBezTo>
                    <a:pt x="1475" y="624"/>
                    <a:pt x="1550" y="529"/>
                    <a:pt x="1595" y="461"/>
                  </a:cubicBezTo>
                  <a:cubicBezTo>
                    <a:pt x="1613" y="435"/>
                    <a:pt x="1630" y="408"/>
                    <a:pt x="1646" y="382"/>
                  </a:cubicBezTo>
                  <a:cubicBezTo>
                    <a:pt x="1743" y="231"/>
                    <a:pt x="1843" y="75"/>
                    <a:pt x="2011" y="21"/>
                  </a:cubicBezTo>
                  <a:cubicBezTo>
                    <a:pt x="2061" y="5"/>
                    <a:pt x="2114" y="0"/>
                    <a:pt x="2171" y="7"/>
                  </a:cubicBezTo>
                  <a:cubicBezTo>
                    <a:pt x="2225" y="14"/>
                    <a:pt x="2279" y="30"/>
                    <a:pt x="2331" y="56"/>
                  </a:cubicBezTo>
                  <a:cubicBezTo>
                    <a:pt x="2382" y="82"/>
                    <a:pt x="2429" y="117"/>
                    <a:pt x="2469" y="158"/>
                  </a:cubicBezTo>
                  <a:cubicBezTo>
                    <a:pt x="2510" y="200"/>
                    <a:pt x="2542" y="248"/>
                    <a:pt x="2564" y="299"/>
                  </a:cubicBezTo>
                  <a:cubicBezTo>
                    <a:pt x="2583" y="345"/>
                    <a:pt x="2596" y="396"/>
                    <a:pt x="2608" y="444"/>
                  </a:cubicBezTo>
                  <a:cubicBezTo>
                    <a:pt x="2619" y="490"/>
                    <a:pt x="2631" y="537"/>
                    <a:pt x="2649" y="581"/>
                  </a:cubicBezTo>
                  <a:cubicBezTo>
                    <a:pt x="2669" y="629"/>
                    <a:pt x="2694" y="667"/>
                    <a:pt x="2725" y="697"/>
                  </a:cubicBezTo>
                  <a:cubicBezTo>
                    <a:pt x="2760" y="730"/>
                    <a:pt x="2803" y="754"/>
                    <a:pt x="2854" y="767"/>
                  </a:cubicBezTo>
                  <a:cubicBezTo>
                    <a:pt x="2899" y="778"/>
                    <a:pt x="2949" y="781"/>
                    <a:pt x="2999" y="776"/>
                  </a:cubicBezTo>
                  <a:cubicBezTo>
                    <a:pt x="3023" y="773"/>
                    <a:pt x="3049" y="768"/>
                    <a:pt x="3077" y="761"/>
                  </a:cubicBezTo>
                  <a:cubicBezTo>
                    <a:pt x="3112" y="753"/>
                    <a:pt x="3147" y="742"/>
                    <a:pt x="3181" y="732"/>
                  </a:cubicBezTo>
                  <a:cubicBezTo>
                    <a:pt x="3210" y="723"/>
                    <a:pt x="3239" y="714"/>
                    <a:pt x="3268" y="706"/>
                  </a:cubicBezTo>
                  <a:cubicBezTo>
                    <a:pt x="3372" y="679"/>
                    <a:pt x="3479" y="673"/>
                    <a:pt x="3577" y="688"/>
                  </a:cubicBezTo>
                  <a:cubicBezTo>
                    <a:pt x="3631" y="696"/>
                    <a:pt x="3682" y="710"/>
                    <a:pt x="3728" y="730"/>
                  </a:cubicBezTo>
                  <a:cubicBezTo>
                    <a:pt x="3779" y="752"/>
                    <a:pt x="3825" y="780"/>
                    <a:pt x="3865" y="815"/>
                  </a:cubicBezTo>
                  <a:cubicBezTo>
                    <a:pt x="3948" y="885"/>
                    <a:pt x="4010" y="980"/>
                    <a:pt x="4056" y="1104"/>
                  </a:cubicBezTo>
                  <a:cubicBezTo>
                    <a:pt x="4096" y="1212"/>
                    <a:pt x="4119" y="1327"/>
                    <a:pt x="4143" y="1456"/>
                  </a:cubicBezTo>
                  <a:cubicBezTo>
                    <a:pt x="4144" y="1463"/>
                    <a:pt x="4146" y="1470"/>
                    <a:pt x="4147" y="1477"/>
                  </a:cubicBezTo>
                  <a:cubicBezTo>
                    <a:pt x="4156" y="1527"/>
                    <a:pt x="4166" y="1579"/>
                    <a:pt x="4177" y="1628"/>
                  </a:cubicBezTo>
                  <a:cubicBezTo>
                    <a:pt x="4202" y="1749"/>
                    <a:pt x="4239" y="1870"/>
                    <a:pt x="4285" y="1988"/>
                  </a:cubicBezTo>
                  <a:cubicBezTo>
                    <a:pt x="4331" y="2104"/>
                    <a:pt x="4386" y="2219"/>
                    <a:pt x="4450" y="2329"/>
                  </a:cubicBezTo>
                  <a:cubicBezTo>
                    <a:pt x="4481" y="2382"/>
                    <a:pt x="4514" y="2434"/>
                    <a:pt x="4546" y="2485"/>
                  </a:cubicBezTo>
                  <a:cubicBezTo>
                    <a:pt x="4617" y="2598"/>
                    <a:pt x="4691" y="2714"/>
                    <a:pt x="4741" y="2838"/>
                  </a:cubicBezTo>
                  <a:cubicBezTo>
                    <a:pt x="4829" y="3052"/>
                    <a:pt x="4847" y="3291"/>
                    <a:pt x="4794" y="3529"/>
                  </a:cubicBezTo>
                  <a:cubicBezTo>
                    <a:pt x="4769" y="3640"/>
                    <a:pt x="4729" y="3748"/>
                    <a:pt x="4675" y="3850"/>
                  </a:cubicBezTo>
                  <a:cubicBezTo>
                    <a:pt x="4622" y="3951"/>
                    <a:pt x="4557" y="4044"/>
                    <a:pt x="4482" y="4126"/>
                  </a:cubicBezTo>
                  <a:cubicBezTo>
                    <a:pt x="4340" y="4279"/>
                    <a:pt x="4167" y="4400"/>
                    <a:pt x="3999" y="4518"/>
                  </a:cubicBezTo>
                  <a:cubicBezTo>
                    <a:pt x="3910" y="4580"/>
                    <a:pt x="3818" y="4645"/>
                    <a:pt x="3731" y="4713"/>
                  </a:cubicBezTo>
                  <a:cubicBezTo>
                    <a:pt x="3578" y="4835"/>
                    <a:pt x="3437" y="4974"/>
                    <a:pt x="3300" y="5110"/>
                  </a:cubicBezTo>
                  <a:cubicBezTo>
                    <a:pt x="3196" y="5212"/>
                    <a:pt x="3090" y="5317"/>
                    <a:pt x="2979" y="5414"/>
                  </a:cubicBezTo>
                  <a:cubicBezTo>
                    <a:pt x="2941" y="5447"/>
                    <a:pt x="2906" y="5476"/>
                    <a:pt x="2870" y="5504"/>
                  </a:cubicBezTo>
                  <a:cubicBezTo>
                    <a:pt x="2786" y="5571"/>
                    <a:pt x="2714" y="5617"/>
                    <a:pt x="2643" y="5648"/>
                  </a:cubicBezTo>
                  <a:cubicBezTo>
                    <a:pt x="2570" y="5681"/>
                    <a:pt x="2500" y="5697"/>
                    <a:pt x="2431" y="5697"/>
                  </a:cubicBezTo>
                  <a:cubicBezTo>
                    <a:pt x="2414" y="5697"/>
                    <a:pt x="2397" y="5696"/>
                    <a:pt x="2380" y="5694"/>
                  </a:cubicBezTo>
                  <a:moveTo>
                    <a:pt x="3268" y="707"/>
                  </a:moveTo>
                  <a:cubicBezTo>
                    <a:pt x="3239" y="714"/>
                    <a:pt x="3210" y="724"/>
                    <a:pt x="3181" y="732"/>
                  </a:cubicBezTo>
                  <a:cubicBezTo>
                    <a:pt x="3148" y="743"/>
                    <a:pt x="3113" y="754"/>
                    <a:pt x="3077" y="762"/>
                  </a:cubicBezTo>
                  <a:cubicBezTo>
                    <a:pt x="3049" y="769"/>
                    <a:pt x="3023" y="774"/>
                    <a:pt x="2999" y="776"/>
                  </a:cubicBezTo>
                  <a:cubicBezTo>
                    <a:pt x="2949" y="782"/>
                    <a:pt x="2899" y="779"/>
                    <a:pt x="2854" y="767"/>
                  </a:cubicBezTo>
                  <a:cubicBezTo>
                    <a:pt x="2803" y="754"/>
                    <a:pt x="2759" y="731"/>
                    <a:pt x="2725" y="698"/>
                  </a:cubicBezTo>
                  <a:cubicBezTo>
                    <a:pt x="2693" y="668"/>
                    <a:pt x="2668" y="630"/>
                    <a:pt x="2648" y="581"/>
                  </a:cubicBezTo>
                  <a:cubicBezTo>
                    <a:pt x="2631" y="538"/>
                    <a:pt x="2619" y="490"/>
                    <a:pt x="2607" y="444"/>
                  </a:cubicBezTo>
                  <a:cubicBezTo>
                    <a:pt x="2595" y="396"/>
                    <a:pt x="2582" y="346"/>
                    <a:pt x="2563" y="300"/>
                  </a:cubicBezTo>
                  <a:cubicBezTo>
                    <a:pt x="2521" y="199"/>
                    <a:pt x="2436" y="111"/>
                    <a:pt x="2330" y="57"/>
                  </a:cubicBezTo>
                  <a:cubicBezTo>
                    <a:pt x="2278" y="31"/>
                    <a:pt x="2225" y="14"/>
                    <a:pt x="2171" y="8"/>
                  </a:cubicBezTo>
                  <a:cubicBezTo>
                    <a:pt x="2114" y="1"/>
                    <a:pt x="2061" y="6"/>
                    <a:pt x="2011" y="21"/>
                  </a:cubicBezTo>
                  <a:cubicBezTo>
                    <a:pt x="1844" y="75"/>
                    <a:pt x="1744" y="232"/>
                    <a:pt x="1647" y="383"/>
                  </a:cubicBezTo>
                  <a:cubicBezTo>
                    <a:pt x="1630" y="409"/>
                    <a:pt x="1613" y="436"/>
                    <a:pt x="1596" y="461"/>
                  </a:cubicBezTo>
                  <a:cubicBezTo>
                    <a:pt x="1551" y="530"/>
                    <a:pt x="1475" y="624"/>
                    <a:pt x="1376" y="686"/>
                  </a:cubicBezTo>
                  <a:cubicBezTo>
                    <a:pt x="1279" y="747"/>
                    <a:pt x="1181" y="764"/>
                    <a:pt x="1085" y="735"/>
                  </a:cubicBezTo>
                  <a:cubicBezTo>
                    <a:pt x="1064" y="728"/>
                    <a:pt x="1044" y="720"/>
                    <a:pt x="1024" y="712"/>
                  </a:cubicBezTo>
                  <a:cubicBezTo>
                    <a:pt x="994" y="700"/>
                    <a:pt x="963" y="687"/>
                    <a:pt x="931" y="682"/>
                  </a:cubicBezTo>
                  <a:cubicBezTo>
                    <a:pt x="889" y="675"/>
                    <a:pt x="846" y="681"/>
                    <a:pt x="804" y="701"/>
                  </a:cubicBezTo>
                  <a:cubicBezTo>
                    <a:pt x="767" y="717"/>
                    <a:pt x="731" y="744"/>
                    <a:pt x="699" y="777"/>
                  </a:cubicBezTo>
                  <a:cubicBezTo>
                    <a:pt x="589" y="893"/>
                    <a:pt x="529" y="1061"/>
                    <a:pt x="523" y="1278"/>
                  </a:cubicBezTo>
                  <a:cubicBezTo>
                    <a:pt x="522" y="1309"/>
                    <a:pt x="522" y="1341"/>
                    <a:pt x="523" y="1365"/>
                  </a:cubicBezTo>
                  <a:cubicBezTo>
                    <a:pt x="525" y="1429"/>
                    <a:pt x="544" y="1525"/>
                    <a:pt x="564" y="1627"/>
                  </a:cubicBezTo>
                  <a:cubicBezTo>
                    <a:pt x="572" y="1670"/>
                    <a:pt x="581" y="1714"/>
                    <a:pt x="589" y="1757"/>
                  </a:cubicBezTo>
                  <a:cubicBezTo>
                    <a:pt x="619" y="1926"/>
                    <a:pt x="640" y="2109"/>
                    <a:pt x="567" y="2193"/>
                  </a:cubicBezTo>
                  <a:cubicBezTo>
                    <a:pt x="537" y="2227"/>
                    <a:pt x="486" y="2247"/>
                    <a:pt x="431" y="2268"/>
                  </a:cubicBezTo>
                  <a:cubicBezTo>
                    <a:pt x="382" y="2286"/>
                    <a:pt x="331" y="2306"/>
                    <a:pt x="297" y="2336"/>
                  </a:cubicBezTo>
                  <a:cubicBezTo>
                    <a:pt x="205" y="2417"/>
                    <a:pt x="133" y="2520"/>
                    <a:pt x="89" y="2633"/>
                  </a:cubicBezTo>
                  <a:cubicBezTo>
                    <a:pt x="58" y="2711"/>
                    <a:pt x="37" y="2800"/>
                    <a:pt x="24" y="2906"/>
                  </a:cubicBezTo>
                  <a:cubicBezTo>
                    <a:pt x="13" y="2998"/>
                    <a:pt x="10" y="3091"/>
                    <a:pt x="6" y="3194"/>
                  </a:cubicBezTo>
                  <a:cubicBezTo>
                    <a:pt x="3" y="3292"/>
                    <a:pt x="1" y="3380"/>
                    <a:pt x="5" y="3470"/>
                  </a:cubicBezTo>
                  <a:cubicBezTo>
                    <a:pt x="11" y="3574"/>
                    <a:pt x="26" y="3664"/>
                    <a:pt x="50" y="3745"/>
                  </a:cubicBezTo>
                  <a:cubicBezTo>
                    <a:pt x="74" y="3824"/>
                    <a:pt x="108" y="3901"/>
                    <a:pt x="153" y="3974"/>
                  </a:cubicBezTo>
                  <a:cubicBezTo>
                    <a:pt x="242" y="4121"/>
                    <a:pt x="371" y="4255"/>
                    <a:pt x="538" y="4373"/>
                  </a:cubicBezTo>
                  <a:cubicBezTo>
                    <a:pt x="612" y="4425"/>
                    <a:pt x="694" y="4475"/>
                    <a:pt x="781" y="4519"/>
                  </a:cubicBezTo>
                  <a:cubicBezTo>
                    <a:pt x="863" y="4561"/>
                    <a:pt x="949" y="4599"/>
                    <a:pt x="1037" y="4632"/>
                  </a:cubicBezTo>
                  <a:cubicBezTo>
                    <a:pt x="1056" y="4639"/>
                    <a:pt x="1075" y="4646"/>
                    <a:pt x="1094" y="4652"/>
                  </a:cubicBezTo>
                  <a:cubicBezTo>
                    <a:pt x="1176" y="4682"/>
                    <a:pt x="1261" y="4713"/>
                    <a:pt x="1338" y="4759"/>
                  </a:cubicBezTo>
                  <a:cubicBezTo>
                    <a:pt x="1511" y="4861"/>
                    <a:pt x="1633" y="5028"/>
                    <a:pt x="1751" y="5190"/>
                  </a:cubicBezTo>
                  <a:cubicBezTo>
                    <a:pt x="1774" y="5221"/>
                    <a:pt x="1797" y="5254"/>
                    <a:pt x="1821" y="5285"/>
                  </a:cubicBezTo>
                  <a:cubicBezTo>
                    <a:pt x="1906" y="5398"/>
                    <a:pt x="1987" y="5485"/>
                    <a:pt x="2068" y="5551"/>
                  </a:cubicBezTo>
                  <a:cubicBezTo>
                    <a:pt x="2117" y="5590"/>
                    <a:pt x="2167" y="5622"/>
                    <a:pt x="2216" y="5645"/>
                  </a:cubicBezTo>
                  <a:cubicBezTo>
                    <a:pt x="2271" y="5671"/>
                    <a:pt x="2326" y="5687"/>
                    <a:pt x="2380" y="5693"/>
                  </a:cubicBezTo>
                  <a:cubicBezTo>
                    <a:pt x="2466" y="5703"/>
                    <a:pt x="2552" y="5688"/>
                    <a:pt x="2643" y="5648"/>
                  </a:cubicBezTo>
                  <a:cubicBezTo>
                    <a:pt x="2713" y="5616"/>
                    <a:pt x="2786" y="5571"/>
                    <a:pt x="2870" y="5504"/>
                  </a:cubicBezTo>
                  <a:cubicBezTo>
                    <a:pt x="2905" y="5475"/>
                    <a:pt x="2941" y="5446"/>
                    <a:pt x="2978" y="5413"/>
                  </a:cubicBezTo>
                  <a:cubicBezTo>
                    <a:pt x="3089" y="5317"/>
                    <a:pt x="3196" y="5211"/>
                    <a:pt x="3299" y="5109"/>
                  </a:cubicBezTo>
                  <a:cubicBezTo>
                    <a:pt x="3436" y="4974"/>
                    <a:pt x="3578" y="4834"/>
                    <a:pt x="3731" y="4712"/>
                  </a:cubicBezTo>
                  <a:cubicBezTo>
                    <a:pt x="3817" y="4644"/>
                    <a:pt x="3909" y="4580"/>
                    <a:pt x="3998" y="4517"/>
                  </a:cubicBezTo>
                  <a:cubicBezTo>
                    <a:pt x="4166" y="4400"/>
                    <a:pt x="4340" y="4278"/>
                    <a:pt x="4481" y="4125"/>
                  </a:cubicBezTo>
                  <a:cubicBezTo>
                    <a:pt x="4556" y="4044"/>
                    <a:pt x="4622" y="3951"/>
                    <a:pt x="4675" y="3850"/>
                  </a:cubicBezTo>
                  <a:cubicBezTo>
                    <a:pt x="4728" y="3748"/>
                    <a:pt x="4768" y="3640"/>
                    <a:pt x="4793" y="3529"/>
                  </a:cubicBezTo>
                  <a:cubicBezTo>
                    <a:pt x="4846" y="3291"/>
                    <a:pt x="4828" y="3052"/>
                    <a:pt x="4741" y="2838"/>
                  </a:cubicBezTo>
                  <a:cubicBezTo>
                    <a:pt x="4690" y="2714"/>
                    <a:pt x="4617" y="2598"/>
                    <a:pt x="4546" y="2486"/>
                  </a:cubicBezTo>
                  <a:cubicBezTo>
                    <a:pt x="4514" y="2435"/>
                    <a:pt x="4480" y="2382"/>
                    <a:pt x="4450" y="2329"/>
                  </a:cubicBezTo>
                  <a:cubicBezTo>
                    <a:pt x="4386" y="2220"/>
                    <a:pt x="4330" y="2105"/>
                    <a:pt x="4284" y="1988"/>
                  </a:cubicBezTo>
                  <a:cubicBezTo>
                    <a:pt x="4238" y="1870"/>
                    <a:pt x="4202" y="1749"/>
                    <a:pt x="4176" y="1629"/>
                  </a:cubicBezTo>
                  <a:cubicBezTo>
                    <a:pt x="4165" y="1579"/>
                    <a:pt x="4156" y="1527"/>
                    <a:pt x="4146" y="1477"/>
                  </a:cubicBezTo>
                  <a:cubicBezTo>
                    <a:pt x="4145" y="1470"/>
                    <a:pt x="4144" y="1463"/>
                    <a:pt x="4142" y="1456"/>
                  </a:cubicBezTo>
                  <a:cubicBezTo>
                    <a:pt x="4118" y="1328"/>
                    <a:pt x="4095" y="1212"/>
                    <a:pt x="4055" y="1105"/>
                  </a:cubicBezTo>
                  <a:cubicBezTo>
                    <a:pt x="4009" y="980"/>
                    <a:pt x="3947" y="886"/>
                    <a:pt x="3865" y="815"/>
                  </a:cubicBezTo>
                  <a:cubicBezTo>
                    <a:pt x="3824" y="781"/>
                    <a:pt x="3778" y="752"/>
                    <a:pt x="3728" y="731"/>
                  </a:cubicBezTo>
                  <a:cubicBezTo>
                    <a:pt x="3681" y="711"/>
                    <a:pt x="3630" y="696"/>
                    <a:pt x="3577" y="688"/>
                  </a:cubicBezTo>
                  <a:cubicBezTo>
                    <a:pt x="3542" y="683"/>
                    <a:pt x="3507" y="681"/>
                    <a:pt x="3471" y="681"/>
                  </a:cubicBezTo>
                  <a:cubicBezTo>
                    <a:pt x="3405" y="681"/>
                    <a:pt x="3336" y="689"/>
                    <a:pt x="3268" y="70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0" name="Freeform 47">
              <a:extLst>
                <a:ext uri="{FF2B5EF4-FFF2-40B4-BE49-F238E27FC236}">
                  <a16:creationId xmlns:a16="http://schemas.microsoft.com/office/drawing/2014/main" id="{7A9FD956-B84F-43D4-9DED-3C6E15D1FA18}"/>
                </a:ext>
              </a:extLst>
            </p:cNvPr>
            <p:cNvSpPr>
              <a:spLocks noEditPoints="1"/>
            </p:cNvSpPr>
            <p:nvPr/>
          </p:nvSpPr>
          <p:spPr bwMode="auto">
            <a:xfrm>
              <a:off x="3912" y="16"/>
              <a:ext cx="3661" cy="4383"/>
            </a:xfrm>
            <a:custGeom>
              <a:avLst/>
              <a:gdLst>
                <a:gd name="T0" fmla="*/ 2250 w 4947"/>
                <a:gd name="T1" fmla="*/ 5866 h 5922"/>
                <a:gd name="T2" fmla="*/ 1853 w 4947"/>
                <a:gd name="T3" fmla="*/ 5481 h 5922"/>
                <a:gd name="T4" fmla="*/ 1371 w 4947"/>
                <a:gd name="T5" fmla="*/ 4925 h 5922"/>
                <a:gd name="T6" fmla="*/ 1065 w 4947"/>
                <a:gd name="T7" fmla="*/ 4795 h 5922"/>
                <a:gd name="T8" fmla="*/ 203 w 4947"/>
                <a:gd name="T9" fmla="*/ 4199 h 5922"/>
                <a:gd name="T10" fmla="*/ 5 w 4947"/>
                <a:gd name="T11" fmla="*/ 3607 h 5922"/>
                <a:gd name="T12" fmla="*/ 27 w 4947"/>
                <a:gd name="T13" fmla="*/ 3028 h 5922"/>
                <a:gd name="T14" fmla="*/ 307 w 4947"/>
                <a:gd name="T15" fmla="*/ 2442 h 5922"/>
                <a:gd name="T16" fmla="*/ 587 w 4947"/>
                <a:gd name="T17" fmla="*/ 2298 h 5922"/>
                <a:gd name="T18" fmla="*/ 527 w 4947"/>
                <a:gd name="T19" fmla="*/ 1460 h 5922"/>
                <a:gd name="T20" fmla="*/ 793 w 4947"/>
                <a:gd name="T21" fmla="*/ 764 h 5922"/>
                <a:gd name="T22" fmla="*/ 1020 w 4947"/>
                <a:gd name="T23" fmla="*/ 777 h 5922"/>
                <a:gd name="T24" fmla="*/ 1382 w 4947"/>
                <a:gd name="T25" fmla="*/ 754 h 5922"/>
                <a:gd name="T26" fmla="*/ 1658 w 4947"/>
                <a:gd name="T27" fmla="*/ 440 h 5922"/>
                <a:gd name="T28" fmla="*/ 2599 w 4947"/>
                <a:gd name="T29" fmla="*/ 367 h 5922"/>
                <a:gd name="T30" fmla="*/ 2681 w 4947"/>
                <a:gd name="T31" fmla="*/ 665 h 5922"/>
                <a:gd name="T32" fmla="*/ 2891 w 4947"/>
                <a:gd name="T33" fmla="*/ 862 h 5922"/>
                <a:gd name="T34" fmla="*/ 3228 w 4947"/>
                <a:gd name="T35" fmla="*/ 824 h 5922"/>
                <a:gd name="T36" fmla="*/ 3633 w 4947"/>
                <a:gd name="T37" fmla="*/ 774 h 5922"/>
                <a:gd name="T38" fmla="*/ 3932 w 4947"/>
                <a:gd name="T39" fmla="*/ 901 h 5922"/>
                <a:gd name="T40" fmla="*/ 4250 w 4947"/>
                <a:gd name="T41" fmla="*/ 1733 h 5922"/>
                <a:gd name="T42" fmla="*/ 4529 w 4947"/>
                <a:gd name="T43" fmla="*/ 2451 h 5922"/>
                <a:gd name="T44" fmla="*/ 4833 w 4947"/>
                <a:gd name="T45" fmla="*/ 2970 h 5922"/>
                <a:gd name="T46" fmla="*/ 4774 w 4947"/>
                <a:gd name="T47" fmla="*/ 4013 h 5922"/>
                <a:gd name="T48" fmla="*/ 4082 w 4947"/>
                <a:gd name="T49" fmla="*/ 4696 h 5922"/>
                <a:gd name="T50" fmla="*/ 3355 w 4947"/>
                <a:gd name="T51" fmla="*/ 5316 h 5922"/>
                <a:gd name="T52" fmla="*/ 2687 w 4947"/>
                <a:gd name="T53" fmla="*/ 5871 h 5922"/>
                <a:gd name="T54" fmla="*/ 2470 w 4947"/>
                <a:gd name="T55" fmla="*/ 5921 h 5922"/>
                <a:gd name="T56" fmla="*/ 3316 w 4947"/>
                <a:gd name="T57" fmla="*/ 798 h 5922"/>
                <a:gd name="T58" fmla="*/ 3039 w 4947"/>
                <a:gd name="T59" fmla="*/ 872 h 5922"/>
                <a:gd name="T60" fmla="*/ 2758 w 4947"/>
                <a:gd name="T61" fmla="*/ 789 h 5922"/>
                <a:gd name="T62" fmla="*/ 2641 w 4947"/>
                <a:gd name="T63" fmla="*/ 521 h 5922"/>
                <a:gd name="T64" fmla="*/ 2032 w 4947"/>
                <a:gd name="T65" fmla="*/ 67 h 5922"/>
                <a:gd name="T66" fmla="*/ 1607 w 4947"/>
                <a:gd name="T67" fmla="*/ 521 h 5922"/>
                <a:gd name="T68" fmla="*/ 1240 w 4947"/>
                <a:gd name="T69" fmla="*/ 812 h 5922"/>
                <a:gd name="T70" fmla="*/ 1020 w 4947"/>
                <a:gd name="T71" fmla="*/ 778 h 5922"/>
                <a:gd name="T72" fmla="*/ 793 w 4947"/>
                <a:gd name="T73" fmla="*/ 765 h 5922"/>
                <a:gd name="T74" fmla="*/ 527 w 4947"/>
                <a:gd name="T75" fmla="*/ 1460 h 5922"/>
                <a:gd name="T76" fmla="*/ 527 w 4947"/>
                <a:gd name="T77" fmla="*/ 1460 h 5922"/>
                <a:gd name="T78" fmla="*/ 633 w 4947"/>
                <a:gd name="T79" fmla="*/ 2042 h 5922"/>
                <a:gd name="T80" fmla="*/ 447 w 4947"/>
                <a:gd name="T81" fmla="*/ 2374 h 5922"/>
                <a:gd name="T82" fmla="*/ 93 w 4947"/>
                <a:gd name="T83" fmla="*/ 2748 h 5922"/>
                <a:gd name="T84" fmla="*/ 8 w 4947"/>
                <a:gd name="T85" fmla="*/ 3323 h 5922"/>
                <a:gd name="T86" fmla="*/ 50 w 4947"/>
                <a:gd name="T87" fmla="*/ 3890 h 5922"/>
                <a:gd name="T88" fmla="*/ 445 w 4947"/>
                <a:gd name="T89" fmla="*/ 4452 h 5922"/>
                <a:gd name="T90" fmla="*/ 1115 w 4947"/>
                <a:gd name="T91" fmla="*/ 4812 h 5922"/>
                <a:gd name="T92" fmla="*/ 1787 w 4947"/>
                <a:gd name="T93" fmla="*/ 5384 h 5922"/>
                <a:gd name="T94" fmla="*/ 2101 w 4947"/>
                <a:gd name="T95" fmla="*/ 5764 h 5922"/>
                <a:gd name="T96" fmla="*/ 2416 w 4947"/>
                <a:gd name="T97" fmla="*/ 5917 h 5922"/>
                <a:gd name="T98" fmla="*/ 2687 w 4947"/>
                <a:gd name="T99" fmla="*/ 5870 h 5922"/>
                <a:gd name="T100" fmla="*/ 3355 w 4947"/>
                <a:gd name="T101" fmla="*/ 5315 h 5922"/>
                <a:gd name="T102" fmla="*/ 4082 w 4947"/>
                <a:gd name="T103" fmla="*/ 4696 h 5922"/>
                <a:gd name="T104" fmla="*/ 4773 w 4947"/>
                <a:gd name="T105" fmla="*/ 4012 h 5922"/>
                <a:gd name="T106" fmla="*/ 4832 w 4947"/>
                <a:gd name="T107" fmla="*/ 2970 h 5922"/>
                <a:gd name="T108" fmla="*/ 4528 w 4947"/>
                <a:gd name="T109" fmla="*/ 2451 h 5922"/>
                <a:gd name="T110" fmla="*/ 4250 w 4947"/>
                <a:gd name="T111" fmla="*/ 1733 h 5922"/>
                <a:gd name="T112" fmla="*/ 3931 w 4947"/>
                <a:gd name="T113" fmla="*/ 902 h 5922"/>
                <a:gd name="T114" fmla="*/ 3633 w 4947"/>
                <a:gd name="T115" fmla="*/ 774 h 5922"/>
                <a:gd name="T116" fmla="*/ 3316 w 4947"/>
                <a:gd name="T117" fmla="*/ 798 h 5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47" h="5922">
                  <a:moveTo>
                    <a:pt x="2416" y="5918"/>
                  </a:moveTo>
                  <a:cubicBezTo>
                    <a:pt x="2361" y="5911"/>
                    <a:pt x="2305" y="5893"/>
                    <a:pt x="2250" y="5866"/>
                  </a:cubicBezTo>
                  <a:cubicBezTo>
                    <a:pt x="2201" y="5841"/>
                    <a:pt x="2150" y="5807"/>
                    <a:pt x="2101" y="5765"/>
                  </a:cubicBezTo>
                  <a:cubicBezTo>
                    <a:pt x="2018" y="5695"/>
                    <a:pt x="1937" y="5602"/>
                    <a:pt x="1853" y="5481"/>
                  </a:cubicBezTo>
                  <a:cubicBezTo>
                    <a:pt x="1830" y="5450"/>
                    <a:pt x="1808" y="5417"/>
                    <a:pt x="1786" y="5385"/>
                  </a:cubicBezTo>
                  <a:cubicBezTo>
                    <a:pt x="1668" y="5211"/>
                    <a:pt x="1546" y="5032"/>
                    <a:pt x="1371" y="4925"/>
                  </a:cubicBezTo>
                  <a:cubicBezTo>
                    <a:pt x="1290" y="4875"/>
                    <a:pt x="1201" y="4844"/>
                    <a:pt x="1115" y="4813"/>
                  </a:cubicBezTo>
                  <a:cubicBezTo>
                    <a:pt x="1098" y="4807"/>
                    <a:pt x="1082" y="4801"/>
                    <a:pt x="1065" y="4795"/>
                  </a:cubicBezTo>
                  <a:cubicBezTo>
                    <a:pt x="827" y="4709"/>
                    <a:pt x="613" y="4590"/>
                    <a:pt x="445" y="4452"/>
                  </a:cubicBezTo>
                  <a:cubicBezTo>
                    <a:pt x="349" y="4374"/>
                    <a:pt x="268" y="4289"/>
                    <a:pt x="203" y="4199"/>
                  </a:cubicBezTo>
                  <a:cubicBezTo>
                    <a:pt x="133" y="4102"/>
                    <a:pt x="81" y="3998"/>
                    <a:pt x="49" y="3890"/>
                  </a:cubicBezTo>
                  <a:cubicBezTo>
                    <a:pt x="24" y="3806"/>
                    <a:pt x="10" y="3714"/>
                    <a:pt x="5" y="3607"/>
                  </a:cubicBezTo>
                  <a:cubicBezTo>
                    <a:pt x="0" y="3510"/>
                    <a:pt x="4" y="3411"/>
                    <a:pt x="7" y="3323"/>
                  </a:cubicBezTo>
                  <a:cubicBezTo>
                    <a:pt x="11" y="3231"/>
                    <a:pt x="15" y="3127"/>
                    <a:pt x="27" y="3028"/>
                  </a:cubicBezTo>
                  <a:cubicBezTo>
                    <a:pt x="40" y="2919"/>
                    <a:pt x="61" y="2828"/>
                    <a:pt x="92" y="2748"/>
                  </a:cubicBezTo>
                  <a:cubicBezTo>
                    <a:pt x="138" y="2631"/>
                    <a:pt x="212" y="2525"/>
                    <a:pt x="307" y="2442"/>
                  </a:cubicBezTo>
                  <a:cubicBezTo>
                    <a:pt x="343" y="2411"/>
                    <a:pt x="396" y="2392"/>
                    <a:pt x="446" y="2373"/>
                  </a:cubicBezTo>
                  <a:cubicBezTo>
                    <a:pt x="503" y="2352"/>
                    <a:pt x="557" y="2332"/>
                    <a:pt x="587" y="2298"/>
                  </a:cubicBezTo>
                  <a:cubicBezTo>
                    <a:pt x="680" y="2193"/>
                    <a:pt x="619" y="1919"/>
                    <a:pt x="571" y="1699"/>
                  </a:cubicBezTo>
                  <a:cubicBezTo>
                    <a:pt x="549" y="1603"/>
                    <a:pt x="531" y="1519"/>
                    <a:pt x="527" y="1460"/>
                  </a:cubicBezTo>
                  <a:cubicBezTo>
                    <a:pt x="514" y="1273"/>
                    <a:pt x="531" y="1015"/>
                    <a:pt x="686" y="845"/>
                  </a:cubicBezTo>
                  <a:cubicBezTo>
                    <a:pt x="718" y="810"/>
                    <a:pt x="755" y="782"/>
                    <a:pt x="793" y="764"/>
                  </a:cubicBezTo>
                  <a:cubicBezTo>
                    <a:pt x="837" y="744"/>
                    <a:pt x="881" y="738"/>
                    <a:pt x="925" y="745"/>
                  </a:cubicBezTo>
                  <a:cubicBezTo>
                    <a:pt x="958" y="751"/>
                    <a:pt x="989" y="764"/>
                    <a:pt x="1020" y="777"/>
                  </a:cubicBezTo>
                  <a:cubicBezTo>
                    <a:pt x="1041" y="786"/>
                    <a:pt x="1062" y="795"/>
                    <a:pt x="1083" y="802"/>
                  </a:cubicBezTo>
                  <a:cubicBezTo>
                    <a:pt x="1182" y="833"/>
                    <a:pt x="1282" y="817"/>
                    <a:pt x="1382" y="754"/>
                  </a:cubicBezTo>
                  <a:cubicBezTo>
                    <a:pt x="1484" y="689"/>
                    <a:pt x="1561" y="592"/>
                    <a:pt x="1607" y="521"/>
                  </a:cubicBezTo>
                  <a:cubicBezTo>
                    <a:pt x="1624" y="495"/>
                    <a:pt x="1641" y="467"/>
                    <a:pt x="1658" y="440"/>
                  </a:cubicBezTo>
                  <a:cubicBezTo>
                    <a:pt x="1757" y="283"/>
                    <a:pt x="1858" y="121"/>
                    <a:pt x="2032" y="66"/>
                  </a:cubicBezTo>
                  <a:cubicBezTo>
                    <a:pt x="2241" y="0"/>
                    <a:pt x="2511" y="144"/>
                    <a:pt x="2599" y="367"/>
                  </a:cubicBezTo>
                  <a:cubicBezTo>
                    <a:pt x="2618" y="416"/>
                    <a:pt x="2630" y="469"/>
                    <a:pt x="2641" y="520"/>
                  </a:cubicBezTo>
                  <a:cubicBezTo>
                    <a:pt x="2653" y="569"/>
                    <a:pt x="2664" y="619"/>
                    <a:pt x="2681" y="665"/>
                  </a:cubicBezTo>
                  <a:cubicBezTo>
                    <a:pt x="2701" y="717"/>
                    <a:pt x="2726" y="757"/>
                    <a:pt x="2758" y="789"/>
                  </a:cubicBezTo>
                  <a:cubicBezTo>
                    <a:pt x="2794" y="824"/>
                    <a:pt x="2838" y="848"/>
                    <a:pt x="2891" y="862"/>
                  </a:cubicBezTo>
                  <a:cubicBezTo>
                    <a:pt x="2937" y="874"/>
                    <a:pt x="2988" y="877"/>
                    <a:pt x="3039" y="872"/>
                  </a:cubicBezTo>
                  <a:cubicBezTo>
                    <a:pt x="3104" y="864"/>
                    <a:pt x="3167" y="844"/>
                    <a:pt x="3228" y="824"/>
                  </a:cubicBezTo>
                  <a:cubicBezTo>
                    <a:pt x="3256" y="815"/>
                    <a:pt x="3286" y="805"/>
                    <a:pt x="3315" y="797"/>
                  </a:cubicBezTo>
                  <a:cubicBezTo>
                    <a:pt x="3422" y="768"/>
                    <a:pt x="3532" y="760"/>
                    <a:pt x="3633" y="774"/>
                  </a:cubicBezTo>
                  <a:cubicBezTo>
                    <a:pt x="3689" y="781"/>
                    <a:pt x="3741" y="795"/>
                    <a:pt x="3790" y="815"/>
                  </a:cubicBezTo>
                  <a:cubicBezTo>
                    <a:pt x="3842" y="837"/>
                    <a:pt x="3890" y="866"/>
                    <a:pt x="3932" y="901"/>
                  </a:cubicBezTo>
                  <a:cubicBezTo>
                    <a:pt x="4128" y="1066"/>
                    <a:pt x="4176" y="1329"/>
                    <a:pt x="4222" y="1584"/>
                  </a:cubicBezTo>
                  <a:cubicBezTo>
                    <a:pt x="4231" y="1634"/>
                    <a:pt x="4240" y="1685"/>
                    <a:pt x="4250" y="1733"/>
                  </a:cubicBezTo>
                  <a:cubicBezTo>
                    <a:pt x="4276" y="1857"/>
                    <a:pt x="4313" y="1981"/>
                    <a:pt x="4360" y="2101"/>
                  </a:cubicBezTo>
                  <a:cubicBezTo>
                    <a:pt x="4406" y="2222"/>
                    <a:pt x="4463" y="2339"/>
                    <a:pt x="4529" y="2451"/>
                  </a:cubicBezTo>
                  <a:cubicBezTo>
                    <a:pt x="4562" y="2507"/>
                    <a:pt x="4599" y="2564"/>
                    <a:pt x="4634" y="2618"/>
                  </a:cubicBezTo>
                  <a:cubicBezTo>
                    <a:pt x="4706" y="2730"/>
                    <a:pt x="4780" y="2846"/>
                    <a:pt x="4833" y="2970"/>
                  </a:cubicBezTo>
                  <a:cubicBezTo>
                    <a:pt x="4926" y="3190"/>
                    <a:pt x="4947" y="3436"/>
                    <a:pt x="4894" y="3681"/>
                  </a:cubicBezTo>
                  <a:cubicBezTo>
                    <a:pt x="4869" y="3796"/>
                    <a:pt x="4828" y="3907"/>
                    <a:pt x="4774" y="4013"/>
                  </a:cubicBezTo>
                  <a:cubicBezTo>
                    <a:pt x="4720" y="4117"/>
                    <a:pt x="4653" y="4212"/>
                    <a:pt x="4576" y="4296"/>
                  </a:cubicBezTo>
                  <a:cubicBezTo>
                    <a:pt x="4432" y="4452"/>
                    <a:pt x="4254" y="4576"/>
                    <a:pt x="4082" y="4696"/>
                  </a:cubicBezTo>
                  <a:cubicBezTo>
                    <a:pt x="3990" y="4761"/>
                    <a:pt x="3894" y="4828"/>
                    <a:pt x="3805" y="4899"/>
                  </a:cubicBezTo>
                  <a:cubicBezTo>
                    <a:pt x="3645" y="5026"/>
                    <a:pt x="3498" y="5173"/>
                    <a:pt x="3355" y="5316"/>
                  </a:cubicBezTo>
                  <a:cubicBezTo>
                    <a:pt x="3217" y="5454"/>
                    <a:pt x="3075" y="5596"/>
                    <a:pt x="2921" y="5720"/>
                  </a:cubicBezTo>
                  <a:cubicBezTo>
                    <a:pt x="2834" y="5790"/>
                    <a:pt x="2760" y="5838"/>
                    <a:pt x="2687" y="5871"/>
                  </a:cubicBezTo>
                  <a:cubicBezTo>
                    <a:pt x="2643" y="5891"/>
                    <a:pt x="2599" y="5905"/>
                    <a:pt x="2556" y="5913"/>
                  </a:cubicBezTo>
                  <a:cubicBezTo>
                    <a:pt x="2527" y="5918"/>
                    <a:pt x="2499" y="5921"/>
                    <a:pt x="2470" y="5921"/>
                  </a:cubicBezTo>
                  <a:cubicBezTo>
                    <a:pt x="2452" y="5921"/>
                    <a:pt x="2434" y="5920"/>
                    <a:pt x="2416" y="5918"/>
                  </a:cubicBezTo>
                  <a:moveTo>
                    <a:pt x="3316" y="798"/>
                  </a:moveTo>
                  <a:cubicBezTo>
                    <a:pt x="3286" y="806"/>
                    <a:pt x="3257" y="816"/>
                    <a:pt x="3228" y="825"/>
                  </a:cubicBezTo>
                  <a:cubicBezTo>
                    <a:pt x="3167" y="844"/>
                    <a:pt x="3104" y="865"/>
                    <a:pt x="3039" y="872"/>
                  </a:cubicBezTo>
                  <a:cubicBezTo>
                    <a:pt x="2988" y="878"/>
                    <a:pt x="2936" y="875"/>
                    <a:pt x="2890" y="863"/>
                  </a:cubicBezTo>
                  <a:cubicBezTo>
                    <a:pt x="2838" y="849"/>
                    <a:pt x="2793" y="824"/>
                    <a:pt x="2758" y="789"/>
                  </a:cubicBezTo>
                  <a:cubicBezTo>
                    <a:pt x="2725" y="757"/>
                    <a:pt x="2700" y="717"/>
                    <a:pt x="2681" y="666"/>
                  </a:cubicBezTo>
                  <a:cubicBezTo>
                    <a:pt x="2663" y="620"/>
                    <a:pt x="2652" y="569"/>
                    <a:pt x="2641" y="521"/>
                  </a:cubicBezTo>
                  <a:cubicBezTo>
                    <a:pt x="2629" y="469"/>
                    <a:pt x="2617" y="416"/>
                    <a:pt x="2598" y="367"/>
                  </a:cubicBezTo>
                  <a:cubicBezTo>
                    <a:pt x="2510" y="144"/>
                    <a:pt x="2241" y="1"/>
                    <a:pt x="2032" y="67"/>
                  </a:cubicBezTo>
                  <a:cubicBezTo>
                    <a:pt x="1859" y="121"/>
                    <a:pt x="1757" y="284"/>
                    <a:pt x="1659" y="441"/>
                  </a:cubicBezTo>
                  <a:cubicBezTo>
                    <a:pt x="1642" y="467"/>
                    <a:pt x="1625" y="495"/>
                    <a:pt x="1607" y="521"/>
                  </a:cubicBezTo>
                  <a:cubicBezTo>
                    <a:pt x="1561" y="592"/>
                    <a:pt x="1485" y="690"/>
                    <a:pt x="1383" y="754"/>
                  </a:cubicBezTo>
                  <a:cubicBezTo>
                    <a:pt x="1335" y="784"/>
                    <a:pt x="1287" y="804"/>
                    <a:pt x="1240" y="812"/>
                  </a:cubicBezTo>
                  <a:cubicBezTo>
                    <a:pt x="1187" y="822"/>
                    <a:pt x="1134" y="819"/>
                    <a:pt x="1083" y="802"/>
                  </a:cubicBezTo>
                  <a:cubicBezTo>
                    <a:pt x="1061" y="796"/>
                    <a:pt x="1040" y="787"/>
                    <a:pt x="1020" y="778"/>
                  </a:cubicBezTo>
                  <a:cubicBezTo>
                    <a:pt x="989" y="765"/>
                    <a:pt x="957" y="751"/>
                    <a:pt x="925" y="746"/>
                  </a:cubicBezTo>
                  <a:cubicBezTo>
                    <a:pt x="881" y="738"/>
                    <a:pt x="837" y="745"/>
                    <a:pt x="793" y="765"/>
                  </a:cubicBezTo>
                  <a:cubicBezTo>
                    <a:pt x="755" y="783"/>
                    <a:pt x="718" y="810"/>
                    <a:pt x="686" y="846"/>
                  </a:cubicBezTo>
                  <a:cubicBezTo>
                    <a:pt x="531" y="1015"/>
                    <a:pt x="514" y="1273"/>
                    <a:pt x="527" y="1460"/>
                  </a:cubicBezTo>
                  <a:cubicBezTo>
                    <a:pt x="527" y="1460"/>
                    <a:pt x="527" y="1460"/>
                    <a:pt x="527" y="1460"/>
                  </a:cubicBezTo>
                  <a:cubicBezTo>
                    <a:pt x="527" y="1460"/>
                    <a:pt x="527" y="1460"/>
                    <a:pt x="527" y="1460"/>
                  </a:cubicBezTo>
                  <a:cubicBezTo>
                    <a:pt x="532" y="1519"/>
                    <a:pt x="551" y="1607"/>
                    <a:pt x="571" y="1699"/>
                  </a:cubicBezTo>
                  <a:cubicBezTo>
                    <a:pt x="596" y="1809"/>
                    <a:pt x="623" y="1934"/>
                    <a:pt x="633" y="2042"/>
                  </a:cubicBezTo>
                  <a:cubicBezTo>
                    <a:pt x="644" y="2168"/>
                    <a:pt x="629" y="2251"/>
                    <a:pt x="588" y="2298"/>
                  </a:cubicBezTo>
                  <a:cubicBezTo>
                    <a:pt x="557" y="2333"/>
                    <a:pt x="504" y="2353"/>
                    <a:pt x="447" y="2374"/>
                  </a:cubicBezTo>
                  <a:cubicBezTo>
                    <a:pt x="396" y="2392"/>
                    <a:pt x="343" y="2412"/>
                    <a:pt x="308" y="2443"/>
                  </a:cubicBezTo>
                  <a:cubicBezTo>
                    <a:pt x="213" y="2525"/>
                    <a:pt x="139" y="2631"/>
                    <a:pt x="93" y="2748"/>
                  </a:cubicBezTo>
                  <a:cubicBezTo>
                    <a:pt x="62" y="2828"/>
                    <a:pt x="40" y="2919"/>
                    <a:pt x="27" y="3028"/>
                  </a:cubicBezTo>
                  <a:cubicBezTo>
                    <a:pt x="15" y="3127"/>
                    <a:pt x="12" y="3231"/>
                    <a:pt x="8" y="3323"/>
                  </a:cubicBezTo>
                  <a:cubicBezTo>
                    <a:pt x="5" y="3411"/>
                    <a:pt x="1" y="3510"/>
                    <a:pt x="6" y="3607"/>
                  </a:cubicBezTo>
                  <a:cubicBezTo>
                    <a:pt x="11" y="3714"/>
                    <a:pt x="25" y="3806"/>
                    <a:pt x="50" y="3890"/>
                  </a:cubicBezTo>
                  <a:cubicBezTo>
                    <a:pt x="82" y="3998"/>
                    <a:pt x="133" y="4101"/>
                    <a:pt x="204" y="4199"/>
                  </a:cubicBezTo>
                  <a:cubicBezTo>
                    <a:pt x="268" y="4288"/>
                    <a:pt x="350" y="4373"/>
                    <a:pt x="445" y="4452"/>
                  </a:cubicBezTo>
                  <a:cubicBezTo>
                    <a:pt x="613" y="4589"/>
                    <a:pt x="828" y="4708"/>
                    <a:pt x="1066" y="4795"/>
                  </a:cubicBezTo>
                  <a:cubicBezTo>
                    <a:pt x="1082" y="4801"/>
                    <a:pt x="1099" y="4807"/>
                    <a:pt x="1115" y="4812"/>
                  </a:cubicBezTo>
                  <a:cubicBezTo>
                    <a:pt x="1201" y="4843"/>
                    <a:pt x="1290" y="4875"/>
                    <a:pt x="1371" y="4924"/>
                  </a:cubicBezTo>
                  <a:cubicBezTo>
                    <a:pt x="1547" y="5031"/>
                    <a:pt x="1669" y="5211"/>
                    <a:pt x="1787" y="5384"/>
                  </a:cubicBezTo>
                  <a:cubicBezTo>
                    <a:pt x="1809" y="5416"/>
                    <a:pt x="1831" y="5449"/>
                    <a:pt x="1853" y="5481"/>
                  </a:cubicBezTo>
                  <a:cubicBezTo>
                    <a:pt x="1938" y="5601"/>
                    <a:pt x="2019" y="5694"/>
                    <a:pt x="2101" y="5764"/>
                  </a:cubicBezTo>
                  <a:cubicBezTo>
                    <a:pt x="2151" y="5806"/>
                    <a:pt x="2201" y="5840"/>
                    <a:pt x="2251" y="5865"/>
                  </a:cubicBezTo>
                  <a:cubicBezTo>
                    <a:pt x="2305" y="5893"/>
                    <a:pt x="2361" y="5910"/>
                    <a:pt x="2416" y="5917"/>
                  </a:cubicBezTo>
                  <a:cubicBezTo>
                    <a:pt x="2462" y="5922"/>
                    <a:pt x="2509" y="5921"/>
                    <a:pt x="2556" y="5912"/>
                  </a:cubicBezTo>
                  <a:cubicBezTo>
                    <a:pt x="2599" y="5904"/>
                    <a:pt x="2643" y="5890"/>
                    <a:pt x="2687" y="5870"/>
                  </a:cubicBezTo>
                  <a:cubicBezTo>
                    <a:pt x="2760" y="5838"/>
                    <a:pt x="2834" y="5790"/>
                    <a:pt x="2920" y="5720"/>
                  </a:cubicBezTo>
                  <a:cubicBezTo>
                    <a:pt x="3074" y="5595"/>
                    <a:pt x="3217" y="5453"/>
                    <a:pt x="3355" y="5315"/>
                  </a:cubicBezTo>
                  <a:cubicBezTo>
                    <a:pt x="3497" y="5173"/>
                    <a:pt x="3645" y="5026"/>
                    <a:pt x="3805" y="4898"/>
                  </a:cubicBezTo>
                  <a:cubicBezTo>
                    <a:pt x="3894" y="4827"/>
                    <a:pt x="3990" y="4760"/>
                    <a:pt x="4082" y="4696"/>
                  </a:cubicBezTo>
                  <a:cubicBezTo>
                    <a:pt x="4254" y="4576"/>
                    <a:pt x="4431" y="4452"/>
                    <a:pt x="4575" y="4295"/>
                  </a:cubicBezTo>
                  <a:cubicBezTo>
                    <a:pt x="4653" y="4211"/>
                    <a:pt x="4719" y="4116"/>
                    <a:pt x="4773" y="4012"/>
                  </a:cubicBezTo>
                  <a:cubicBezTo>
                    <a:pt x="4828" y="3907"/>
                    <a:pt x="4868" y="3795"/>
                    <a:pt x="4893" y="3681"/>
                  </a:cubicBezTo>
                  <a:cubicBezTo>
                    <a:pt x="4946" y="3436"/>
                    <a:pt x="4925" y="3190"/>
                    <a:pt x="4832" y="2970"/>
                  </a:cubicBezTo>
                  <a:cubicBezTo>
                    <a:pt x="4780" y="2846"/>
                    <a:pt x="4705" y="2731"/>
                    <a:pt x="4633" y="2619"/>
                  </a:cubicBezTo>
                  <a:cubicBezTo>
                    <a:pt x="4598" y="2564"/>
                    <a:pt x="4562" y="2508"/>
                    <a:pt x="4528" y="2451"/>
                  </a:cubicBezTo>
                  <a:cubicBezTo>
                    <a:pt x="4463" y="2340"/>
                    <a:pt x="4406" y="2222"/>
                    <a:pt x="4359" y="2102"/>
                  </a:cubicBezTo>
                  <a:cubicBezTo>
                    <a:pt x="4312" y="1981"/>
                    <a:pt x="4275" y="1857"/>
                    <a:pt x="4250" y="1733"/>
                  </a:cubicBezTo>
                  <a:cubicBezTo>
                    <a:pt x="4240" y="1685"/>
                    <a:pt x="4230" y="1634"/>
                    <a:pt x="4221" y="1585"/>
                  </a:cubicBezTo>
                  <a:cubicBezTo>
                    <a:pt x="4175" y="1330"/>
                    <a:pt x="4127" y="1066"/>
                    <a:pt x="3931" y="902"/>
                  </a:cubicBezTo>
                  <a:cubicBezTo>
                    <a:pt x="3889" y="866"/>
                    <a:pt x="3842" y="838"/>
                    <a:pt x="3790" y="816"/>
                  </a:cubicBezTo>
                  <a:cubicBezTo>
                    <a:pt x="3741" y="796"/>
                    <a:pt x="3688" y="782"/>
                    <a:pt x="3633" y="774"/>
                  </a:cubicBezTo>
                  <a:cubicBezTo>
                    <a:pt x="3601" y="770"/>
                    <a:pt x="3568" y="768"/>
                    <a:pt x="3535" y="768"/>
                  </a:cubicBezTo>
                  <a:cubicBezTo>
                    <a:pt x="3463" y="768"/>
                    <a:pt x="3388" y="778"/>
                    <a:pt x="3316" y="7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1" name="Freeform 48">
              <a:extLst>
                <a:ext uri="{FF2B5EF4-FFF2-40B4-BE49-F238E27FC236}">
                  <a16:creationId xmlns:a16="http://schemas.microsoft.com/office/drawing/2014/main" id="{C84B2C5E-A318-467E-806B-71A8BF9DAF77}"/>
                </a:ext>
              </a:extLst>
            </p:cNvPr>
            <p:cNvSpPr>
              <a:spLocks noEditPoints="1"/>
            </p:cNvSpPr>
            <p:nvPr/>
          </p:nvSpPr>
          <p:spPr bwMode="auto">
            <a:xfrm>
              <a:off x="3887" y="7"/>
              <a:ext cx="3720" cy="4419"/>
            </a:xfrm>
            <a:custGeom>
              <a:avLst/>
              <a:gdLst>
                <a:gd name="T0" fmla="*/ 1866 w 5027"/>
                <a:gd name="T1" fmla="*/ 5508 h 5971"/>
                <a:gd name="T2" fmla="*/ 1730 w 5027"/>
                <a:gd name="T3" fmla="*/ 5312 h 5971"/>
                <a:gd name="T4" fmla="*/ 1121 w 5027"/>
                <a:gd name="T5" fmla="*/ 4838 h 5971"/>
                <a:gd name="T6" fmla="*/ 184 w 5027"/>
                <a:gd name="T7" fmla="*/ 4190 h 5971"/>
                <a:gd name="T8" fmla="*/ 9 w 5027"/>
                <a:gd name="T9" fmla="*/ 3368 h 5971"/>
                <a:gd name="T10" fmla="*/ 284 w 5027"/>
                <a:gd name="T11" fmla="*/ 2463 h 5971"/>
                <a:gd name="T12" fmla="*/ 446 w 5027"/>
                <a:gd name="T13" fmla="*/ 2346 h 5971"/>
                <a:gd name="T14" fmla="*/ 586 w 5027"/>
                <a:gd name="T15" fmla="*/ 1673 h 5971"/>
                <a:gd name="T16" fmla="*/ 724 w 5027"/>
                <a:gd name="T17" fmla="*/ 829 h 5971"/>
                <a:gd name="T18" fmla="*/ 1065 w 5027"/>
                <a:gd name="T19" fmla="*/ 753 h 5971"/>
                <a:gd name="T20" fmla="*/ 1213 w 5027"/>
                <a:gd name="T21" fmla="*/ 786 h 5971"/>
                <a:gd name="T22" fmla="*/ 1653 w 5027"/>
                <a:gd name="T23" fmla="*/ 487 h 5971"/>
                <a:gd name="T24" fmla="*/ 2095 w 5027"/>
                <a:gd name="T25" fmla="*/ 58 h 5971"/>
                <a:gd name="T26" fmla="*/ 2695 w 5027"/>
                <a:gd name="T27" fmla="*/ 438 h 5971"/>
                <a:gd name="T28" fmla="*/ 2839 w 5027"/>
                <a:gd name="T29" fmla="*/ 766 h 5971"/>
                <a:gd name="T30" fmla="*/ 3246 w 5027"/>
                <a:gd name="T31" fmla="*/ 821 h 5971"/>
                <a:gd name="T32" fmla="*/ 3394 w 5027"/>
                <a:gd name="T33" fmla="*/ 779 h 5971"/>
                <a:gd name="T34" fmla="*/ 4274 w 5027"/>
                <a:gd name="T35" fmla="*/ 1532 h 5971"/>
                <a:gd name="T36" fmla="*/ 4317 w 5027"/>
                <a:gd name="T37" fmla="*/ 1733 h 5971"/>
                <a:gd name="T38" fmla="*/ 4613 w 5027"/>
                <a:gd name="T39" fmla="*/ 2431 h 5971"/>
                <a:gd name="T40" fmla="*/ 4917 w 5027"/>
                <a:gd name="T41" fmla="*/ 2949 h 5971"/>
                <a:gd name="T42" fmla="*/ 4630 w 5027"/>
                <a:gd name="T43" fmla="*/ 4295 h 5971"/>
                <a:gd name="T44" fmla="*/ 4388 w 5027"/>
                <a:gd name="T45" fmla="*/ 4530 h 5971"/>
                <a:gd name="T46" fmla="*/ 3868 w 5027"/>
                <a:gd name="T47" fmla="*/ 4929 h 5971"/>
                <a:gd name="T48" fmla="*/ 3365 w 5027"/>
                <a:gd name="T49" fmla="*/ 5393 h 5971"/>
                <a:gd name="T50" fmla="*/ 2499 w 5027"/>
                <a:gd name="T51" fmla="*/ 5954 h 5971"/>
                <a:gd name="T52" fmla="*/ 3396 w 5027"/>
                <a:gd name="T53" fmla="*/ 786 h 5971"/>
                <a:gd name="T54" fmla="*/ 3247 w 5027"/>
                <a:gd name="T55" fmla="*/ 828 h 5971"/>
                <a:gd name="T56" fmla="*/ 2835 w 5027"/>
                <a:gd name="T57" fmla="*/ 771 h 5971"/>
                <a:gd name="T58" fmla="*/ 2688 w 5027"/>
                <a:gd name="T59" fmla="*/ 440 h 5971"/>
                <a:gd name="T60" fmla="*/ 2097 w 5027"/>
                <a:gd name="T61" fmla="*/ 64 h 5971"/>
                <a:gd name="T62" fmla="*/ 1658 w 5027"/>
                <a:gd name="T63" fmla="*/ 491 h 5971"/>
                <a:gd name="T64" fmla="*/ 1213 w 5027"/>
                <a:gd name="T65" fmla="*/ 793 h 5971"/>
                <a:gd name="T66" fmla="*/ 1062 w 5027"/>
                <a:gd name="T67" fmla="*/ 760 h 5971"/>
                <a:gd name="T68" fmla="*/ 729 w 5027"/>
                <a:gd name="T69" fmla="*/ 834 h 5971"/>
                <a:gd name="T70" fmla="*/ 593 w 5027"/>
                <a:gd name="T71" fmla="*/ 1672 h 5971"/>
                <a:gd name="T72" fmla="*/ 449 w 5027"/>
                <a:gd name="T73" fmla="*/ 2352 h 5971"/>
                <a:gd name="T74" fmla="*/ 289 w 5027"/>
                <a:gd name="T75" fmla="*/ 2468 h 5971"/>
                <a:gd name="T76" fmla="*/ 16 w 5027"/>
                <a:gd name="T77" fmla="*/ 3368 h 5971"/>
                <a:gd name="T78" fmla="*/ 190 w 5027"/>
                <a:gd name="T79" fmla="*/ 4186 h 5971"/>
                <a:gd name="T80" fmla="*/ 1123 w 5027"/>
                <a:gd name="T81" fmla="*/ 4831 h 5971"/>
                <a:gd name="T82" fmla="*/ 1735 w 5027"/>
                <a:gd name="T83" fmla="*/ 5307 h 5971"/>
                <a:gd name="T84" fmla="*/ 1872 w 5027"/>
                <a:gd name="T85" fmla="*/ 5504 h 5971"/>
                <a:gd name="T86" fmla="*/ 2950 w 5027"/>
                <a:gd name="T87" fmla="*/ 5755 h 5971"/>
                <a:gd name="T88" fmla="*/ 3410 w 5027"/>
                <a:gd name="T89" fmla="*/ 5339 h 5971"/>
                <a:gd name="T90" fmla="*/ 4099 w 5027"/>
                <a:gd name="T91" fmla="*/ 4744 h 5971"/>
                <a:gd name="T92" fmla="*/ 4570 w 5027"/>
                <a:gd name="T93" fmla="*/ 4350 h 5971"/>
                <a:gd name="T94" fmla="*/ 4959 w 5027"/>
                <a:gd name="T95" fmla="*/ 3673 h 5971"/>
                <a:gd name="T96" fmla="*/ 4702 w 5027"/>
                <a:gd name="T97" fmla="*/ 2584 h 5971"/>
                <a:gd name="T98" fmla="*/ 4400 w 5027"/>
                <a:gd name="T99" fmla="*/ 2017 h 5971"/>
                <a:gd name="T100" fmla="*/ 4288 w 5027"/>
                <a:gd name="T101" fmla="*/ 1633 h 5971"/>
                <a:gd name="T102" fmla="*/ 4000 w 5027"/>
                <a:gd name="T103" fmla="*/ 905 h 5971"/>
                <a:gd name="T104" fmla="*/ 3396 w 5027"/>
                <a:gd name="T105" fmla="*/ 786 h 5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27" h="5971">
                  <a:moveTo>
                    <a:pt x="2433" y="5949"/>
                  </a:moveTo>
                  <a:cubicBezTo>
                    <a:pt x="2243" y="5923"/>
                    <a:pt x="2058" y="5779"/>
                    <a:pt x="1866" y="5508"/>
                  </a:cubicBezTo>
                  <a:cubicBezTo>
                    <a:pt x="1845" y="5477"/>
                    <a:pt x="1823" y="5446"/>
                    <a:pt x="1802" y="5416"/>
                  </a:cubicBezTo>
                  <a:cubicBezTo>
                    <a:pt x="1779" y="5381"/>
                    <a:pt x="1754" y="5346"/>
                    <a:pt x="1730" y="5312"/>
                  </a:cubicBezTo>
                  <a:cubicBezTo>
                    <a:pt x="1635" y="5178"/>
                    <a:pt x="1527" y="5042"/>
                    <a:pt x="1381" y="4953"/>
                  </a:cubicBezTo>
                  <a:cubicBezTo>
                    <a:pt x="1299" y="4903"/>
                    <a:pt x="1208" y="4870"/>
                    <a:pt x="1121" y="4838"/>
                  </a:cubicBezTo>
                  <a:cubicBezTo>
                    <a:pt x="1106" y="4833"/>
                    <a:pt x="1091" y="4827"/>
                    <a:pt x="1076" y="4822"/>
                  </a:cubicBezTo>
                  <a:cubicBezTo>
                    <a:pt x="791" y="4717"/>
                    <a:pt x="406" y="4522"/>
                    <a:pt x="184" y="4190"/>
                  </a:cubicBezTo>
                  <a:cubicBezTo>
                    <a:pt x="129" y="4107"/>
                    <a:pt x="87" y="4020"/>
                    <a:pt x="59" y="3930"/>
                  </a:cubicBezTo>
                  <a:cubicBezTo>
                    <a:pt x="0" y="3740"/>
                    <a:pt x="5" y="3543"/>
                    <a:pt x="9" y="3368"/>
                  </a:cubicBezTo>
                  <a:cubicBezTo>
                    <a:pt x="14" y="3177"/>
                    <a:pt x="24" y="2976"/>
                    <a:pt x="87" y="2797"/>
                  </a:cubicBezTo>
                  <a:cubicBezTo>
                    <a:pt x="127" y="2684"/>
                    <a:pt x="195" y="2568"/>
                    <a:pt x="284" y="2463"/>
                  </a:cubicBezTo>
                  <a:cubicBezTo>
                    <a:pt x="290" y="2456"/>
                    <a:pt x="296" y="2449"/>
                    <a:pt x="303" y="2442"/>
                  </a:cubicBezTo>
                  <a:cubicBezTo>
                    <a:pt x="339" y="2401"/>
                    <a:pt x="393" y="2373"/>
                    <a:pt x="446" y="2346"/>
                  </a:cubicBezTo>
                  <a:cubicBezTo>
                    <a:pt x="500" y="2318"/>
                    <a:pt x="552" y="2291"/>
                    <a:pt x="585" y="2252"/>
                  </a:cubicBezTo>
                  <a:cubicBezTo>
                    <a:pt x="675" y="2148"/>
                    <a:pt x="625" y="1885"/>
                    <a:pt x="586" y="1673"/>
                  </a:cubicBezTo>
                  <a:cubicBezTo>
                    <a:pt x="568" y="1580"/>
                    <a:pt x="552" y="1492"/>
                    <a:pt x="550" y="1431"/>
                  </a:cubicBezTo>
                  <a:cubicBezTo>
                    <a:pt x="542" y="1162"/>
                    <a:pt x="601" y="960"/>
                    <a:pt x="724" y="829"/>
                  </a:cubicBezTo>
                  <a:cubicBezTo>
                    <a:pt x="797" y="752"/>
                    <a:pt x="886" y="714"/>
                    <a:pt x="969" y="725"/>
                  </a:cubicBezTo>
                  <a:cubicBezTo>
                    <a:pt x="1002" y="730"/>
                    <a:pt x="1034" y="742"/>
                    <a:pt x="1065" y="753"/>
                  </a:cubicBezTo>
                  <a:cubicBezTo>
                    <a:pt x="1085" y="761"/>
                    <a:pt x="1106" y="769"/>
                    <a:pt x="1128" y="775"/>
                  </a:cubicBezTo>
                  <a:cubicBezTo>
                    <a:pt x="1156" y="782"/>
                    <a:pt x="1184" y="786"/>
                    <a:pt x="1213" y="786"/>
                  </a:cubicBezTo>
                  <a:cubicBezTo>
                    <a:pt x="1213" y="786"/>
                    <a:pt x="1213" y="786"/>
                    <a:pt x="1213" y="786"/>
                  </a:cubicBezTo>
                  <a:cubicBezTo>
                    <a:pt x="1413" y="786"/>
                    <a:pt x="1574" y="599"/>
                    <a:pt x="1653" y="487"/>
                  </a:cubicBezTo>
                  <a:cubicBezTo>
                    <a:pt x="1668" y="466"/>
                    <a:pt x="1683" y="444"/>
                    <a:pt x="1698" y="422"/>
                  </a:cubicBezTo>
                  <a:cubicBezTo>
                    <a:pt x="1804" y="267"/>
                    <a:pt x="1914" y="107"/>
                    <a:pt x="2095" y="58"/>
                  </a:cubicBezTo>
                  <a:cubicBezTo>
                    <a:pt x="2305" y="0"/>
                    <a:pt x="2573" y="141"/>
                    <a:pt x="2667" y="361"/>
                  </a:cubicBezTo>
                  <a:cubicBezTo>
                    <a:pt x="2677" y="383"/>
                    <a:pt x="2686" y="408"/>
                    <a:pt x="2695" y="438"/>
                  </a:cubicBezTo>
                  <a:cubicBezTo>
                    <a:pt x="2702" y="461"/>
                    <a:pt x="2709" y="485"/>
                    <a:pt x="2715" y="508"/>
                  </a:cubicBezTo>
                  <a:cubicBezTo>
                    <a:pt x="2742" y="606"/>
                    <a:pt x="2767" y="698"/>
                    <a:pt x="2839" y="766"/>
                  </a:cubicBezTo>
                  <a:cubicBezTo>
                    <a:pt x="2906" y="828"/>
                    <a:pt x="3008" y="858"/>
                    <a:pt x="3118" y="846"/>
                  </a:cubicBezTo>
                  <a:cubicBezTo>
                    <a:pt x="3166" y="841"/>
                    <a:pt x="3211" y="830"/>
                    <a:pt x="3246" y="821"/>
                  </a:cubicBezTo>
                  <a:cubicBezTo>
                    <a:pt x="3265" y="816"/>
                    <a:pt x="3284" y="810"/>
                    <a:pt x="3303" y="805"/>
                  </a:cubicBezTo>
                  <a:cubicBezTo>
                    <a:pt x="3333" y="796"/>
                    <a:pt x="3363" y="787"/>
                    <a:pt x="3394" y="779"/>
                  </a:cubicBezTo>
                  <a:cubicBezTo>
                    <a:pt x="3628" y="723"/>
                    <a:pt x="3856" y="768"/>
                    <a:pt x="4004" y="900"/>
                  </a:cubicBezTo>
                  <a:cubicBezTo>
                    <a:pt x="4181" y="1057"/>
                    <a:pt x="4229" y="1299"/>
                    <a:pt x="4274" y="1532"/>
                  </a:cubicBezTo>
                  <a:cubicBezTo>
                    <a:pt x="4281" y="1565"/>
                    <a:pt x="4288" y="1599"/>
                    <a:pt x="4294" y="1632"/>
                  </a:cubicBezTo>
                  <a:cubicBezTo>
                    <a:pt x="4302" y="1670"/>
                    <a:pt x="4310" y="1703"/>
                    <a:pt x="4317" y="1733"/>
                  </a:cubicBezTo>
                  <a:cubicBezTo>
                    <a:pt x="4339" y="1825"/>
                    <a:pt x="4369" y="1917"/>
                    <a:pt x="4407" y="2014"/>
                  </a:cubicBezTo>
                  <a:cubicBezTo>
                    <a:pt x="4462" y="2157"/>
                    <a:pt x="4532" y="2297"/>
                    <a:pt x="4613" y="2431"/>
                  </a:cubicBezTo>
                  <a:cubicBezTo>
                    <a:pt x="4643" y="2481"/>
                    <a:pt x="4676" y="2532"/>
                    <a:pt x="4708" y="2581"/>
                  </a:cubicBezTo>
                  <a:cubicBezTo>
                    <a:pt x="4784" y="2698"/>
                    <a:pt x="4863" y="2819"/>
                    <a:pt x="4917" y="2949"/>
                  </a:cubicBezTo>
                  <a:cubicBezTo>
                    <a:pt x="5010" y="3175"/>
                    <a:pt x="5027" y="3426"/>
                    <a:pt x="4966" y="3674"/>
                  </a:cubicBezTo>
                  <a:cubicBezTo>
                    <a:pt x="4911" y="3894"/>
                    <a:pt x="4795" y="4109"/>
                    <a:pt x="4630" y="4295"/>
                  </a:cubicBezTo>
                  <a:cubicBezTo>
                    <a:pt x="4613" y="4314"/>
                    <a:pt x="4594" y="4334"/>
                    <a:pt x="4575" y="4354"/>
                  </a:cubicBezTo>
                  <a:cubicBezTo>
                    <a:pt x="4517" y="4416"/>
                    <a:pt x="4455" y="4473"/>
                    <a:pt x="4388" y="4530"/>
                  </a:cubicBezTo>
                  <a:cubicBezTo>
                    <a:pt x="4298" y="4607"/>
                    <a:pt x="4199" y="4680"/>
                    <a:pt x="4104" y="4750"/>
                  </a:cubicBezTo>
                  <a:cubicBezTo>
                    <a:pt x="4026" y="4808"/>
                    <a:pt x="3945" y="4867"/>
                    <a:pt x="3868" y="4929"/>
                  </a:cubicBezTo>
                  <a:cubicBezTo>
                    <a:pt x="3709" y="5058"/>
                    <a:pt x="3559" y="5203"/>
                    <a:pt x="3415" y="5344"/>
                  </a:cubicBezTo>
                  <a:cubicBezTo>
                    <a:pt x="3398" y="5361"/>
                    <a:pt x="3382" y="5377"/>
                    <a:pt x="3365" y="5393"/>
                  </a:cubicBezTo>
                  <a:cubicBezTo>
                    <a:pt x="3232" y="5523"/>
                    <a:pt x="3100" y="5648"/>
                    <a:pt x="2954" y="5760"/>
                  </a:cubicBezTo>
                  <a:cubicBezTo>
                    <a:pt x="2835" y="5852"/>
                    <a:pt x="2678" y="5954"/>
                    <a:pt x="2499" y="5954"/>
                  </a:cubicBezTo>
                  <a:cubicBezTo>
                    <a:pt x="2477" y="5954"/>
                    <a:pt x="2455" y="5952"/>
                    <a:pt x="2433" y="5949"/>
                  </a:cubicBezTo>
                  <a:moveTo>
                    <a:pt x="3396" y="786"/>
                  </a:moveTo>
                  <a:cubicBezTo>
                    <a:pt x="3365" y="794"/>
                    <a:pt x="3334" y="803"/>
                    <a:pt x="3305" y="811"/>
                  </a:cubicBezTo>
                  <a:cubicBezTo>
                    <a:pt x="3286" y="817"/>
                    <a:pt x="3267" y="822"/>
                    <a:pt x="3247" y="828"/>
                  </a:cubicBezTo>
                  <a:cubicBezTo>
                    <a:pt x="3213" y="837"/>
                    <a:pt x="3167" y="848"/>
                    <a:pt x="3119" y="853"/>
                  </a:cubicBezTo>
                  <a:cubicBezTo>
                    <a:pt x="3006" y="865"/>
                    <a:pt x="2903" y="835"/>
                    <a:pt x="2835" y="771"/>
                  </a:cubicBezTo>
                  <a:cubicBezTo>
                    <a:pt x="2760" y="702"/>
                    <a:pt x="2734" y="604"/>
                    <a:pt x="2708" y="510"/>
                  </a:cubicBezTo>
                  <a:cubicBezTo>
                    <a:pt x="2702" y="487"/>
                    <a:pt x="2695" y="463"/>
                    <a:pt x="2688" y="440"/>
                  </a:cubicBezTo>
                  <a:cubicBezTo>
                    <a:pt x="2679" y="410"/>
                    <a:pt x="2670" y="386"/>
                    <a:pt x="2661" y="363"/>
                  </a:cubicBezTo>
                  <a:cubicBezTo>
                    <a:pt x="2567" y="147"/>
                    <a:pt x="2304" y="7"/>
                    <a:pt x="2097" y="64"/>
                  </a:cubicBezTo>
                  <a:cubicBezTo>
                    <a:pt x="1918" y="113"/>
                    <a:pt x="1809" y="272"/>
                    <a:pt x="1703" y="426"/>
                  </a:cubicBezTo>
                  <a:cubicBezTo>
                    <a:pt x="1688" y="448"/>
                    <a:pt x="1673" y="470"/>
                    <a:pt x="1658" y="491"/>
                  </a:cubicBezTo>
                  <a:cubicBezTo>
                    <a:pt x="1579" y="604"/>
                    <a:pt x="1416" y="793"/>
                    <a:pt x="1213" y="793"/>
                  </a:cubicBezTo>
                  <a:cubicBezTo>
                    <a:pt x="1213" y="793"/>
                    <a:pt x="1213" y="793"/>
                    <a:pt x="1213" y="793"/>
                  </a:cubicBezTo>
                  <a:cubicBezTo>
                    <a:pt x="1184" y="793"/>
                    <a:pt x="1155" y="789"/>
                    <a:pt x="1126" y="781"/>
                  </a:cubicBezTo>
                  <a:cubicBezTo>
                    <a:pt x="1104" y="776"/>
                    <a:pt x="1083" y="768"/>
                    <a:pt x="1062" y="760"/>
                  </a:cubicBezTo>
                  <a:cubicBezTo>
                    <a:pt x="1032" y="748"/>
                    <a:pt x="1000" y="737"/>
                    <a:pt x="968" y="732"/>
                  </a:cubicBezTo>
                  <a:cubicBezTo>
                    <a:pt x="887" y="721"/>
                    <a:pt x="800" y="758"/>
                    <a:pt x="729" y="834"/>
                  </a:cubicBezTo>
                  <a:cubicBezTo>
                    <a:pt x="607" y="963"/>
                    <a:pt x="549" y="1164"/>
                    <a:pt x="557" y="1431"/>
                  </a:cubicBezTo>
                  <a:cubicBezTo>
                    <a:pt x="559" y="1491"/>
                    <a:pt x="575" y="1579"/>
                    <a:pt x="593" y="1672"/>
                  </a:cubicBezTo>
                  <a:cubicBezTo>
                    <a:pt x="632" y="1885"/>
                    <a:pt x="682" y="2150"/>
                    <a:pt x="590" y="2257"/>
                  </a:cubicBezTo>
                  <a:cubicBezTo>
                    <a:pt x="556" y="2297"/>
                    <a:pt x="502" y="2325"/>
                    <a:pt x="449" y="2352"/>
                  </a:cubicBezTo>
                  <a:cubicBezTo>
                    <a:pt x="397" y="2379"/>
                    <a:pt x="343" y="2407"/>
                    <a:pt x="308" y="2446"/>
                  </a:cubicBezTo>
                  <a:cubicBezTo>
                    <a:pt x="302" y="2453"/>
                    <a:pt x="295" y="2461"/>
                    <a:pt x="289" y="2468"/>
                  </a:cubicBezTo>
                  <a:cubicBezTo>
                    <a:pt x="201" y="2572"/>
                    <a:pt x="133" y="2687"/>
                    <a:pt x="94" y="2799"/>
                  </a:cubicBezTo>
                  <a:cubicBezTo>
                    <a:pt x="31" y="2977"/>
                    <a:pt x="21" y="3178"/>
                    <a:pt x="16" y="3368"/>
                  </a:cubicBezTo>
                  <a:cubicBezTo>
                    <a:pt x="12" y="3542"/>
                    <a:pt x="7" y="3739"/>
                    <a:pt x="65" y="3927"/>
                  </a:cubicBezTo>
                  <a:cubicBezTo>
                    <a:pt x="93" y="4017"/>
                    <a:pt x="135" y="4104"/>
                    <a:pt x="190" y="4186"/>
                  </a:cubicBezTo>
                  <a:cubicBezTo>
                    <a:pt x="411" y="4517"/>
                    <a:pt x="795" y="4711"/>
                    <a:pt x="1078" y="4815"/>
                  </a:cubicBezTo>
                  <a:cubicBezTo>
                    <a:pt x="1093" y="4821"/>
                    <a:pt x="1108" y="4826"/>
                    <a:pt x="1123" y="4831"/>
                  </a:cubicBezTo>
                  <a:cubicBezTo>
                    <a:pt x="1211" y="4863"/>
                    <a:pt x="1302" y="4896"/>
                    <a:pt x="1384" y="4947"/>
                  </a:cubicBezTo>
                  <a:cubicBezTo>
                    <a:pt x="1532" y="5037"/>
                    <a:pt x="1640" y="5174"/>
                    <a:pt x="1735" y="5307"/>
                  </a:cubicBezTo>
                  <a:cubicBezTo>
                    <a:pt x="1760" y="5342"/>
                    <a:pt x="1784" y="5377"/>
                    <a:pt x="1808" y="5412"/>
                  </a:cubicBezTo>
                  <a:cubicBezTo>
                    <a:pt x="1829" y="5442"/>
                    <a:pt x="1850" y="5473"/>
                    <a:pt x="1872" y="5504"/>
                  </a:cubicBezTo>
                  <a:cubicBezTo>
                    <a:pt x="2062" y="5773"/>
                    <a:pt x="2246" y="5916"/>
                    <a:pt x="2434" y="5942"/>
                  </a:cubicBezTo>
                  <a:cubicBezTo>
                    <a:pt x="2639" y="5971"/>
                    <a:pt x="2817" y="5857"/>
                    <a:pt x="2950" y="5755"/>
                  </a:cubicBezTo>
                  <a:cubicBezTo>
                    <a:pt x="3095" y="5643"/>
                    <a:pt x="3227" y="5518"/>
                    <a:pt x="3360" y="5388"/>
                  </a:cubicBezTo>
                  <a:cubicBezTo>
                    <a:pt x="3377" y="5372"/>
                    <a:pt x="3393" y="5356"/>
                    <a:pt x="3410" y="5339"/>
                  </a:cubicBezTo>
                  <a:cubicBezTo>
                    <a:pt x="3555" y="5198"/>
                    <a:pt x="3704" y="5052"/>
                    <a:pt x="3864" y="4923"/>
                  </a:cubicBezTo>
                  <a:cubicBezTo>
                    <a:pt x="3941" y="4861"/>
                    <a:pt x="4021" y="4802"/>
                    <a:pt x="4099" y="4744"/>
                  </a:cubicBezTo>
                  <a:cubicBezTo>
                    <a:pt x="4195" y="4674"/>
                    <a:pt x="4293" y="4602"/>
                    <a:pt x="4384" y="4525"/>
                  </a:cubicBezTo>
                  <a:cubicBezTo>
                    <a:pt x="4451" y="4468"/>
                    <a:pt x="4512" y="4411"/>
                    <a:pt x="4570" y="4350"/>
                  </a:cubicBezTo>
                  <a:cubicBezTo>
                    <a:pt x="4589" y="4330"/>
                    <a:pt x="4608" y="4310"/>
                    <a:pt x="4625" y="4291"/>
                  </a:cubicBezTo>
                  <a:cubicBezTo>
                    <a:pt x="4789" y="4105"/>
                    <a:pt x="4905" y="3892"/>
                    <a:pt x="4959" y="3673"/>
                  </a:cubicBezTo>
                  <a:cubicBezTo>
                    <a:pt x="5020" y="3426"/>
                    <a:pt x="5003" y="3176"/>
                    <a:pt x="4910" y="2952"/>
                  </a:cubicBezTo>
                  <a:cubicBezTo>
                    <a:pt x="4856" y="2822"/>
                    <a:pt x="4778" y="2701"/>
                    <a:pt x="4702" y="2584"/>
                  </a:cubicBezTo>
                  <a:cubicBezTo>
                    <a:pt x="4670" y="2536"/>
                    <a:pt x="4638" y="2485"/>
                    <a:pt x="4607" y="2435"/>
                  </a:cubicBezTo>
                  <a:cubicBezTo>
                    <a:pt x="4526" y="2300"/>
                    <a:pt x="4456" y="2160"/>
                    <a:pt x="4400" y="2017"/>
                  </a:cubicBezTo>
                  <a:cubicBezTo>
                    <a:pt x="4362" y="1919"/>
                    <a:pt x="4333" y="1827"/>
                    <a:pt x="4310" y="1734"/>
                  </a:cubicBezTo>
                  <a:cubicBezTo>
                    <a:pt x="4303" y="1704"/>
                    <a:pt x="4296" y="1671"/>
                    <a:pt x="4288" y="1633"/>
                  </a:cubicBezTo>
                  <a:cubicBezTo>
                    <a:pt x="4281" y="1600"/>
                    <a:pt x="4274" y="1566"/>
                    <a:pt x="4268" y="1534"/>
                  </a:cubicBezTo>
                  <a:cubicBezTo>
                    <a:pt x="4222" y="1301"/>
                    <a:pt x="4175" y="1060"/>
                    <a:pt x="4000" y="905"/>
                  </a:cubicBezTo>
                  <a:cubicBezTo>
                    <a:pt x="3895" y="812"/>
                    <a:pt x="3749" y="763"/>
                    <a:pt x="3590" y="763"/>
                  </a:cubicBezTo>
                  <a:cubicBezTo>
                    <a:pt x="3527" y="763"/>
                    <a:pt x="3461" y="770"/>
                    <a:pt x="3396" y="786"/>
                  </a:cubicBezTo>
                </a:path>
              </a:pathLst>
            </a:custGeom>
            <a:grpFill/>
            <a:ln w="6350">
              <a:solidFill>
                <a:srgbClr val="F5A670">
                  <a:alpha val="32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2" name="Freeform 49">
              <a:extLst>
                <a:ext uri="{FF2B5EF4-FFF2-40B4-BE49-F238E27FC236}">
                  <a16:creationId xmlns:a16="http://schemas.microsoft.com/office/drawing/2014/main" id="{7CA1CBB4-6E28-4AC8-A640-D358E240DD0B}"/>
                </a:ext>
              </a:extLst>
            </p:cNvPr>
            <p:cNvSpPr>
              <a:spLocks noEditPoints="1"/>
            </p:cNvSpPr>
            <p:nvPr/>
          </p:nvSpPr>
          <p:spPr bwMode="auto">
            <a:xfrm>
              <a:off x="3871" y="28"/>
              <a:ext cx="3749" cy="4396"/>
            </a:xfrm>
            <a:custGeom>
              <a:avLst/>
              <a:gdLst>
                <a:gd name="T0" fmla="*/ 2120 w 5065"/>
                <a:gd name="T1" fmla="*/ 5774 h 5940"/>
                <a:gd name="T2" fmla="*/ 1732 w 5065"/>
                <a:gd name="T3" fmla="*/ 5293 h 5940"/>
                <a:gd name="T4" fmla="*/ 1114 w 5065"/>
                <a:gd name="T5" fmla="*/ 4815 h 5940"/>
                <a:gd name="T6" fmla="*/ 60 w 5065"/>
                <a:gd name="T7" fmla="*/ 3926 h 5940"/>
                <a:gd name="T8" fmla="*/ 74 w 5065"/>
                <a:gd name="T9" fmla="*/ 2806 h 5940"/>
                <a:gd name="T10" fmla="*/ 436 w 5065"/>
                <a:gd name="T11" fmla="*/ 2279 h 5940"/>
                <a:gd name="T12" fmla="*/ 592 w 5065"/>
                <a:gd name="T13" fmla="*/ 1604 h 5940"/>
                <a:gd name="T14" fmla="*/ 753 w 5065"/>
                <a:gd name="T15" fmla="*/ 775 h 5940"/>
                <a:gd name="T16" fmla="*/ 1093 w 5065"/>
                <a:gd name="T17" fmla="*/ 694 h 5940"/>
                <a:gd name="T18" fmla="*/ 1492 w 5065"/>
                <a:gd name="T19" fmla="*/ 620 h 5940"/>
                <a:gd name="T20" fmla="*/ 1908 w 5065"/>
                <a:gd name="T21" fmla="*/ 150 h 5940"/>
                <a:gd name="T22" fmla="*/ 2308 w 5065"/>
                <a:gd name="T23" fmla="*/ 10 h 5940"/>
                <a:gd name="T24" fmla="*/ 2716 w 5065"/>
                <a:gd name="T25" fmla="*/ 315 h 5940"/>
                <a:gd name="T26" fmla="*/ 2818 w 5065"/>
                <a:gd name="T27" fmla="*/ 591 h 5940"/>
                <a:gd name="T28" fmla="*/ 3183 w 5065"/>
                <a:gd name="T29" fmla="*/ 786 h 5940"/>
                <a:gd name="T30" fmla="*/ 3460 w 5065"/>
                <a:gd name="T31" fmla="*/ 726 h 5940"/>
                <a:gd name="T32" fmla="*/ 4058 w 5065"/>
                <a:gd name="T33" fmla="*/ 862 h 5940"/>
                <a:gd name="T34" fmla="*/ 4307 w 5065"/>
                <a:gd name="T35" fmla="*/ 1449 h 5940"/>
                <a:gd name="T36" fmla="*/ 4462 w 5065"/>
                <a:gd name="T37" fmla="*/ 1965 h 5940"/>
                <a:gd name="T38" fmla="*/ 4980 w 5065"/>
                <a:gd name="T39" fmla="*/ 2889 h 5940"/>
                <a:gd name="T40" fmla="*/ 4664 w 5065"/>
                <a:gd name="T41" fmla="*/ 4249 h 5940"/>
                <a:gd name="T42" fmla="*/ 4108 w 5065"/>
                <a:gd name="T43" fmla="*/ 4759 h 5940"/>
                <a:gd name="T44" fmla="*/ 3395 w 5065"/>
                <a:gd name="T45" fmla="*/ 5385 h 5940"/>
                <a:gd name="T46" fmla="*/ 2581 w 5065"/>
                <a:gd name="T47" fmla="*/ 5934 h 5940"/>
                <a:gd name="T48" fmla="*/ 3460 w 5065"/>
                <a:gd name="T49" fmla="*/ 727 h 5940"/>
                <a:gd name="T50" fmla="*/ 3183 w 5065"/>
                <a:gd name="T51" fmla="*/ 787 h 5940"/>
                <a:gd name="T52" fmla="*/ 2817 w 5065"/>
                <a:gd name="T53" fmla="*/ 592 h 5940"/>
                <a:gd name="T54" fmla="*/ 2715 w 5065"/>
                <a:gd name="T55" fmla="*/ 316 h 5940"/>
                <a:gd name="T56" fmla="*/ 2308 w 5065"/>
                <a:gd name="T57" fmla="*/ 11 h 5940"/>
                <a:gd name="T58" fmla="*/ 1908 w 5065"/>
                <a:gd name="T59" fmla="*/ 150 h 5940"/>
                <a:gd name="T60" fmla="*/ 1492 w 5065"/>
                <a:gd name="T61" fmla="*/ 621 h 5940"/>
                <a:gd name="T62" fmla="*/ 1093 w 5065"/>
                <a:gd name="T63" fmla="*/ 694 h 5940"/>
                <a:gd name="T64" fmla="*/ 753 w 5065"/>
                <a:gd name="T65" fmla="*/ 776 h 5940"/>
                <a:gd name="T66" fmla="*/ 592 w 5065"/>
                <a:gd name="T67" fmla="*/ 1604 h 5940"/>
                <a:gd name="T68" fmla="*/ 437 w 5065"/>
                <a:gd name="T69" fmla="*/ 2280 h 5940"/>
                <a:gd name="T70" fmla="*/ 74 w 5065"/>
                <a:gd name="T71" fmla="*/ 2807 h 5940"/>
                <a:gd name="T72" fmla="*/ 187 w 5065"/>
                <a:gd name="T73" fmla="*/ 4180 h 5940"/>
                <a:gd name="T74" fmla="*/ 1380 w 5065"/>
                <a:gd name="T75" fmla="*/ 4933 h 5940"/>
                <a:gd name="T76" fmla="*/ 1809 w 5065"/>
                <a:gd name="T77" fmla="*/ 5401 h 5940"/>
                <a:gd name="T78" fmla="*/ 2270 w 5065"/>
                <a:gd name="T79" fmla="*/ 5876 h 5940"/>
                <a:gd name="T80" fmla="*/ 2719 w 5065"/>
                <a:gd name="T81" fmla="*/ 5897 h 5940"/>
                <a:gd name="T82" fmla="*/ 3459 w 5065"/>
                <a:gd name="T83" fmla="*/ 5324 h 5940"/>
                <a:gd name="T84" fmla="*/ 4430 w 5065"/>
                <a:gd name="T85" fmla="*/ 4495 h 5940"/>
                <a:gd name="T86" fmla="*/ 5016 w 5065"/>
                <a:gd name="T87" fmla="*/ 3625 h 5940"/>
                <a:gd name="T88" fmla="*/ 4761 w 5065"/>
                <a:gd name="T89" fmla="*/ 2504 h 5940"/>
                <a:gd name="T90" fmla="*/ 4362 w 5065"/>
                <a:gd name="T91" fmla="*/ 1692 h 5940"/>
                <a:gd name="T92" fmla="*/ 4224 w 5065"/>
                <a:gd name="T93" fmla="*/ 1130 h 5940"/>
                <a:gd name="T94" fmla="*/ 3924 w 5065"/>
                <a:gd name="T95" fmla="*/ 771 h 5940"/>
                <a:gd name="T96" fmla="*/ 3460 w 5065"/>
                <a:gd name="T97" fmla="*/ 727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5" h="5940">
                  <a:moveTo>
                    <a:pt x="2436" y="5933"/>
                  </a:moveTo>
                  <a:cubicBezTo>
                    <a:pt x="2381" y="5924"/>
                    <a:pt x="2325" y="5905"/>
                    <a:pt x="2270" y="5877"/>
                  </a:cubicBezTo>
                  <a:cubicBezTo>
                    <a:pt x="2220" y="5851"/>
                    <a:pt x="2170" y="5816"/>
                    <a:pt x="2120" y="5774"/>
                  </a:cubicBezTo>
                  <a:cubicBezTo>
                    <a:pt x="2039" y="5703"/>
                    <a:pt x="1957" y="5610"/>
                    <a:pt x="1870" y="5489"/>
                  </a:cubicBezTo>
                  <a:cubicBezTo>
                    <a:pt x="1850" y="5460"/>
                    <a:pt x="1829" y="5430"/>
                    <a:pt x="1809" y="5401"/>
                  </a:cubicBezTo>
                  <a:cubicBezTo>
                    <a:pt x="1784" y="5366"/>
                    <a:pt x="1758" y="5329"/>
                    <a:pt x="1732" y="5293"/>
                  </a:cubicBezTo>
                  <a:cubicBezTo>
                    <a:pt x="1695" y="5241"/>
                    <a:pt x="1637" y="5164"/>
                    <a:pt x="1571" y="5094"/>
                  </a:cubicBezTo>
                  <a:cubicBezTo>
                    <a:pt x="1508" y="5027"/>
                    <a:pt x="1445" y="4975"/>
                    <a:pt x="1379" y="4934"/>
                  </a:cubicBezTo>
                  <a:cubicBezTo>
                    <a:pt x="1295" y="4883"/>
                    <a:pt x="1203" y="4848"/>
                    <a:pt x="1114" y="4815"/>
                  </a:cubicBezTo>
                  <a:cubicBezTo>
                    <a:pt x="1101" y="4811"/>
                    <a:pt x="1087" y="4806"/>
                    <a:pt x="1073" y="4800"/>
                  </a:cubicBezTo>
                  <a:cubicBezTo>
                    <a:pt x="790" y="4695"/>
                    <a:pt x="406" y="4502"/>
                    <a:pt x="186" y="4181"/>
                  </a:cubicBezTo>
                  <a:cubicBezTo>
                    <a:pt x="131" y="4100"/>
                    <a:pt x="88" y="4014"/>
                    <a:pt x="60" y="3926"/>
                  </a:cubicBezTo>
                  <a:cubicBezTo>
                    <a:pt x="3" y="3751"/>
                    <a:pt x="0" y="3571"/>
                    <a:pt x="3" y="3372"/>
                  </a:cubicBezTo>
                  <a:cubicBezTo>
                    <a:pt x="4" y="3254"/>
                    <a:pt x="9" y="3165"/>
                    <a:pt x="18" y="3083"/>
                  </a:cubicBezTo>
                  <a:cubicBezTo>
                    <a:pt x="29" y="2979"/>
                    <a:pt x="47" y="2888"/>
                    <a:pt x="74" y="2806"/>
                  </a:cubicBezTo>
                  <a:cubicBezTo>
                    <a:pt x="121" y="2660"/>
                    <a:pt x="204" y="2528"/>
                    <a:pt x="271" y="2429"/>
                  </a:cubicBezTo>
                  <a:cubicBezTo>
                    <a:pt x="277" y="2420"/>
                    <a:pt x="283" y="2411"/>
                    <a:pt x="288" y="2403"/>
                  </a:cubicBezTo>
                  <a:cubicBezTo>
                    <a:pt x="325" y="2353"/>
                    <a:pt x="381" y="2316"/>
                    <a:pt x="436" y="2279"/>
                  </a:cubicBezTo>
                  <a:cubicBezTo>
                    <a:pt x="486" y="2246"/>
                    <a:pt x="537" y="2213"/>
                    <a:pt x="572" y="2170"/>
                  </a:cubicBezTo>
                  <a:cubicBezTo>
                    <a:pt x="612" y="2122"/>
                    <a:pt x="630" y="2042"/>
                    <a:pt x="627" y="1925"/>
                  </a:cubicBezTo>
                  <a:cubicBezTo>
                    <a:pt x="625" y="1823"/>
                    <a:pt x="607" y="1707"/>
                    <a:pt x="592" y="1604"/>
                  </a:cubicBezTo>
                  <a:cubicBezTo>
                    <a:pt x="577" y="1511"/>
                    <a:pt x="564" y="1422"/>
                    <a:pt x="565" y="1361"/>
                  </a:cubicBezTo>
                  <a:cubicBezTo>
                    <a:pt x="566" y="1241"/>
                    <a:pt x="580" y="1134"/>
                    <a:pt x="606" y="1043"/>
                  </a:cubicBezTo>
                  <a:cubicBezTo>
                    <a:pt x="637" y="934"/>
                    <a:pt x="686" y="843"/>
                    <a:pt x="753" y="775"/>
                  </a:cubicBezTo>
                  <a:cubicBezTo>
                    <a:pt x="786" y="741"/>
                    <a:pt x="825" y="713"/>
                    <a:pt x="863" y="695"/>
                  </a:cubicBezTo>
                  <a:cubicBezTo>
                    <a:pt x="908" y="674"/>
                    <a:pt x="953" y="666"/>
                    <a:pt x="997" y="670"/>
                  </a:cubicBezTo>
                  <a:cubicBezTo>
                    <a:pt x="1030" y="674"/>
                    <a:pt x="1062" y="684"/>
                    <a:pt x="1093" y="694"/>
                  </a:cubicBezTo>
                  <a:cubicBezTo>
                    <a:pt x="1113" y="700"/>
                    <a:pt x="1135" y="707"/>
                    <a:pt x="1156" y="712"/>
                  </a:cubicBezTo>
                  <a:cubicBezTo>
                    <a:pt x="1185" y="718"/>
                    <a:pt x="1214" y="721"/>
                    <a:pt x="1243" y="720"/>
                  </a:cubicBezTo>
                  <a:cubicBezTo>
                    <a:pt x="1324" y="717"/>
                    <a:pt x="1408" y="683"/>
                    <a:pt x="1492" y="620"/>
                  </a:cubicBezTo>
                  <a:cubicBezTo>
                    <a:pt x="1558" y="571"/>
                    <a:pt x="1624" y="502"/>
                    <a:pt x="1689" y="416"/>
                  </a:cubicBezTo>
                  <a:cubicBezTo>
                    <a:pt x="1701" y="400"/>
                    <a:pt x="1713" y="385"/>
                    <a:pt x="1724" y="369"/>
                  </a:cubicBezTo>
                  <a:cubicBezTo>
                    <a:pt x="1781" y="293"/>
                    <a:pt x="1841" y="214"/>
                    <a:pt x="1908" y="150"/>
                  </a:cubicBezTo>
                  <a:cubicBezTo>
                    <a:pt x="1944" y="115"/>
                    <a:pt x="1979" y="88"/>
                    <a:pt x="2016" y="66"/>
                  </a:cubicBezTo>
                  <a:cubicBezTo>
                    <a:pt x="2058" y="41"/>
                    <a:pt x="2100" y="24"/>
                    <a:pt x="2145" y="13"/>
                  </a:cubicBezTo>
                  <a:cubicBezTo>
                    <a:pt x="2196" y="1"/>
                    <a:pt x="2251" y="0"/>
                    <a:pt x="2308" y="10"/>
                  </a:cubicBezTo>
                  <a:cubicBezTo>
                    <a:pt x="2363" y="20"/>
                    <a:pt x="2418" y="39"/>
                    <a:pt x="2471" y="67"/>
                  </a:cubicBezTo>
                  <a:cubicBezTo>
                    <a:pt x="2524" y="95"/>
                    <a:pt x="2572" y="131"/>
                    <a:pt x="2614" y="173"/>
                  </a:cubicBezTo>
                  <a:cubicBezTo>
                    <a:pt x="2657" y="216"/>
                    <a:pt x="2691" y="264"/>
                    <a:pt x="2716" y="315"/>
                  </a:cubicBezTo>
                  <a:cubicBezTo>
                    <a:pt x="2726" y="337"/>
                    <a:pt x="2736" y="361"/>
                    <a:pt x="2746" y="390"/>
                  </a:cubicBezTo>
                  <a:cubicBezTo>
                    <a:pt x="2753" y="412"/>
                    <a:pt x="2761" y="434"/>
                    <a:pt x="2768" y="455"/>
                  </a:cubicBezTo>
                  <a:cubicBezTo>
                    <a:pt x="2782" y="501"/>
                    <a:pt x="2797" y="548"/>
                    <a:pt x="2818" y="591"/>
                  </a:cubicBezTo>
                  <a:cubicBezTo>
                    <a:pt x="2841" y="639"/>
                    <a:pt x="2868" y="677"/>
                    <a:pt x="2902" y="707"/>
                  </a:cubicBezTo>
                  <a:cubicBezTo>
                    <a:pt x="2938" y="739"/>
                    <a:pt x="2983" y="762"/>
                    <a:pt x="3035" y="775"/>
                  </a:cubicBezTo>
                  <a:cubicBezTo>
                    <a:pt x="3081" y="786"/>
                    <a:pt x="3132" y="790"/>
                    <a:pt x="3183" y="786"/>
                  </a:cubicBezTo>
                  <a:cubicBezTo>
                    <a:pt x="3231" y="782"/>
                    <a:pt x="3277" y="771"/>
                    <a:pt x="3311" y="763"/>
                  </a:cubicBezTo>
                  <a:cubicBezTo>
                    <a:pt x="3329" y="759"/>
                    <a:pt x="3347" y="754"/>
                    <a:pt x="3364" y="749"/>
                  </a:cubicBezTo>
                  <a:cubicBezTo>
                    <a:pt x="3395" y="741"/>
                    <a:pt x="3428" y="733"/>
                    <a:pt x="3460" y="726"/>
                  </a:cubicBezTo>
                  <a:cubicBezTo>
                    <a:pt x="3566" y="704"/>
                    <a:pt x="3675" y="702"/>
                    <a:pt x="3773" y="721"/>
                  </a:cubicBezTo>
                  <a:cubicBezTo>
                    <a:pt x="3827" y="732"/>
                    <a:pt x="3878" y="748"/>
                    <a:pt x="3924" y="771"/>
                  </a:cubicBezTo>
                  <a:cubicBezTo>
                    <a:pt x="3974" y="795"/>
                    <a:pt x="4019" y="825"/>
                    <a:pt x="4058" y="862"/>
                  </a:cubicBezTo>
                  <a:cubicBezTo>
                    <a:pt x="4096" y="898"/>
                    <a:pt x="4129" y="938"/>
                    <a:pt x="4158" y="986"/>
                  </a:cubicBezTo>
                  <a:cubicBezTo>
                    <a:pt x="4183" y="1028"/>
                    <a:pt x="4205" y="1075"/>
                    <a:pt x="4225" y="1130"/>
                  </a:cubicBezTo>
                  <a:cubicBezTo>
                    <a:pt x="4262" y="1230"/>
                    <a:pt x="4285" y="1341"/>
                    <a:pt x="4307" y="1449"/>
                  </a:cubicBezTo>
                  <a:cubicBezTo>
                    <a:pt x="4316" y="1496"/>
                    <a:pt x="4326" y="1546"/>
                    <a:pt x="4338" y="1593"/>
                  </a:cubicBezTo>
                  <a:cubicBezTo>
                    <a:pt x="4346" y="1629"/>
                    <a:pt x="4354" y="1662"/>
                    <a:pt x="4363" y="1692"/>
                  </a:cubicBezTo>
                  <a:cubicBezTo>
                    <a:pt x="4387" y="1778"/>
                    <a:pt x="4419" y="1867"/>
                    <a:pt x="4462" y="1965"/>
                  </a:cubicBezTo>
                  <a:cubicBezTo>
                    <a:pt x="4522" y="2103"/>
                    <a:pt x="4594" y="2241"/>
                    <a:pt x="4677" y="2373"/>
                  </a:cubicBezTo>
                  <a:cubicBezTo>
                    <a:pt x="4704" y="2417"/>
                    <a:pt x="4733" y="2461"/>
                    <a:pt x="4762" y="2504"/>
                  </a:cubicBezTo>
                  <a:cubicBezTo>
                    <a:pt x="4842" y="2626"/>
                    <a:pt x="4925" y="2753"/>
                    <a:pt x="4980" y="2889"/>
                  </a:cubicBezTo>
                  <a:cubicBezTo>
                    <a:pt x="5028" y="3006"/>
                    <a:pt x="5055" y="3131"/>
                    <a:pt x="5060" y="3259"/>
                  </a:cubicBezTo>
                  <a:cubicBezTo>
                    <a:pt x="5065" y="3382"/>
                    <a:pt x="5051" y="3505"/>
                    <a:pt x="5017" y="3625"/>
                  </a:cubicBezTo>
                  <a:cubicBezTo>
                    <a:pt x="4959" y="3834"/>
                    <a:pt x="4840" y="4044"/>
                    <a:pt x="4664" y="4249"/>
                  </a:cubicBezTo>
                  <a:cubicBezTo>
                    <a:pt x="4648" y="4269"/>
                    <a:pt x="4630" y="4289"/>
                    <a:pt x="4611" y="4311"/>
                  </a:cubicBezTo>
                  <a:cubicBezTo>
                    <a:pt x="4547" y="4381"/>
                    <a:pt x="4488" y="4441"/>
                    <a:pt x="4430" y="4495"/>
                  </a:cubicBezTo>
                  <a:cubicBezTo>
                    <a:pt x="4330" y="4588"/>
                    <a:pt x="4217" y="4675"/>
                    <a:pt x="4108" y="4759"/>
                  </a:cubicBezTo>
                  <a:cubicBezTo>
                    <a:pt x="4043" y="4809"/>
                    <a:pt x="3977" y="4860"/>
                    <a:pt x="3913" y="4912"/>
                  </a:cubicBezTo>
                  <a:cubicBezTo>
                    <a:pt x="3755" y="5042"/>
                    <a:pt x="3605" y="5185"/>
                    <a:pt x="3459" y="5324"/>
                  </a:cubicBezTo>
                  <a:cubicBezTo>
                    <a:pt x="3438" y="5344"/>
                    <a:pt x="3416" y="5365"/>
                    <a:pt x="3395" y="5385"/>
                  </a:cubicBezTo>
                  <a:cubicBezTo>
                    <a:pt x="3257" y="5516"/>
                    <a:pt x="3120" y="5643"/>
                    <a:pt x="2970" y="5754"/>
                  </a:cubicBezTo>
                  <a:cubicBezTo>
                    <a:pt x="2879" y="5820"/>
                    <a:pt x="2797" y="5867"/>
                    <a:pt x="2719" y="5897"/>
                  </a:cubicBezTo>
                  <a:cubicBezTo>
                    <a:pt x="2673" y="5915"/>
                    <a:pt x="2626" y="5928"/>
                    <a:pt x="2581" y="5934"/>
                  </a:cubicBezTo>
                  <a:cubicBezTo>
                    <a:pt x="2558" y="5937"/>
                    <a:pt x="2535" y="5939"/>
                    <a:pt x="2511" y="5939"/>
                  </a:cubicBezTo>
                  <a:cubicBezTo>
                    <a:pt x="2486" y="5939"/>
                    <a:pt x="2461" y="5937"/>
                    <a:pt x="2436" y="5933"/>
                  </a:cubicBezTo>
                  <a:moveTo>
                    <a:pt x="3460" y="727"/>
                  </a:moveTo>
                  <a:cubicBezTo>
                    <a:pt x="3428" y="734"/>
                    <a:pt x="3396" y="742"/>
                    <a:pt x="3365" y="750"/>
                  </a:cubicBezTo>
                  <a:cubicBezTo>
                    <a:pt x="3347" y="755"/>
                    <a:pt x="3329" y="759"/>
                    <a:pt x="3312" y="764"/>
                  </a:cubicBezTo>
                  <a:cubicBezTo>
                    <a:pt x="3277" y="772"/>
                    <a:pt x="3231" y="782"/>
                    <a:pt x="3183" y="787"/>
                  </a:cubicBezTo>
                  <a:cubicBezTo>
                    <a:pt x="3132" y="791"/>
                    <a:pt x="3081" y="787"/>
                    <a:pt x="3035" y="776"/>
                  </a:cubicBezTo>
                  <a:cubicBezTo>
                    <a:pt x="2983" y="762"/>
                    <a:pt x="2938" y="739"/>
                    <a:pt x="2901" y="707"/>
                  </a:cubicBezTo>
                  <a:cubicBezTo>
                    <a:pt x="2867" y="677"/>
                    <a:pt x="2840" y="640"/>
                    <a:pt x="2817" y="592"/>
                  </a:cubicBezTo>
                  <a:cubicBezTo>
                    <a:pt x="2797" y="549"/>
                    <a:pt x="2781" y="501"/>
                    <a:pt x="2767" y="456"/>
                  </a:cubicBezTo>
                  <a:cubicBezTo>
                    <a:pt x="2760" y="434"/>
                    <a:pt x="2753" y="412"/>
                    <a:pt x="2745" y="390"/>
                  </a:cubicBezTo>
                  <a:cubicBezTo>
                    <a:pt x="2735" y="361"/>
                    <a:pt x="2725" y="337"/>
                    <a:pt x="2715" y="316"/>
                  </a:cubicBezTo>
                  <a:cubicBezTo>
                    <a:pt x="2691" y="264"/>
                    <a:pt x="2656" y="216"/>
                    <a:pt x="2613" y="173"/>
                  </a:cubicBezTo>
                  <a:cubicBezTo>
                    <a:pt x="2572" y="131"/>
                    <a:pt x="2524" y="96"/>
                    <a:pt x="2471" y="68"/>
                  </a:cubicBezTo>
                  <a:cubicBezTo>
                    <a:pt x="2418" y="40"/>
                    <a:pt x="2363" y="21"/>
                    <a:pt x="2308" y="11"/>
                  </a:cubicBezTo>
                  <a:cubicBezTo>
                    <a:pt x="2251" y="1"/>
                    <a:pt x="2196" y="2"/>
                    <a:pt x="2145" y="14"/>
                  </a:cubicBezTo>
                  <a:cubicBezTo>
                    <a:pt x="2100" y="25"/>
                    <a:pt x="2058" y="42"/>
                    <a:pt x="2017" y="66"/>
                  </a:cubicBezTo>
                  <a:cubicBezTo>
                    <a:pt x="1980" y="88"/>
                    <a:pt x="1944" y="116"/>
                    <a:pt x="1908" y="150"/>
                  </a:cubicBezTo>
                  <a:cubicBezTo>
                    <a:pt x="1841" y="214"/>
                    <a:pt x="1782" y="293"/>
                    <a:pt x="1725" y="370"/>
                  </a:cubicBezTo>
                  <a:cubicBezTo>
                    <a:pt x="1713" y="385"/>
                    <a:pt x="1701" y="401"/>
                    <a:pt x="1690" y="416"/>
                  </a:cubicBezTo>
                  <a:cubicBezTo>
                    <a:pt x="1625" y="502"/>
                    <a:pt x="1558" y="571"/>
                    <a:pt x="1492" y="621"/>
                  </a:cubicBezTo>
                  <a:cubicBezTo>
                    <a:pt x="1408" y="684"/>
                    <a:pt x="1325" y="718"/>
                    <a:pt x="1243" y="721"/>
                  </a:cubicBezTo>
                  <a:cubicBezTo>
                    <a:pt x="1214" y="722"/>
                    <a:pt x="1185" y="719"/>
                    <a:pt x="1156" y="713"/>
                  </a:cubicBezTo>
                  <a:cubicBezTo>
                    <a:pt x="1135" y="708"/>
                    <a:pt x="1113" y="701"/>
                    <a:pt x="1093" y="694"/>
                  </a:cubicBezTo>
                  <a:cubicBezTo>
                    <a:pt x="1061" y="685"/>
                    <a:pt x="1029" y="674"/>
                    <a:pt x="997" y="671"/>
                  </a:cubicBezTo>
                  <a:cubicBezTo>
                    <a:pt x="953" y="667"/>
                    <a:pt x="908" y="675"/>
                    <a:pt x="864" y="695"/>
                  </a:cubicBezTo>
                  <a:cubicBezTo>
                    <a:pt x="825" y="714"/>
                    <a:pt x="787" y="741"/>
                    <a:pt x="753" y="776"/>
                  </a:cubicBezTo>
                  <a:cubicBezTo>
                    <a:pt x="687" y="844"/>
                    <a:pt x="638" y="934"/>
                    <a:pt x="607" y="1043"/>
                  </a:cubicBezTo>
                  <a:cubicBezTo>
                    <a:pt x="581" y="1134"/>
                    <a:pt x="567" y="1241"/>
                    <a:pt x="565" y="1361"/>
                  </a:cubicBezTo>
                  <a:cubicBezTo>
                    <a:pt x="565" y="1422"/>
                    <a:pt x="578" y="1511"/>
                    <a:pt x="592" y="1604"/>
                  </a:cubicBezTo>
                  <a:cubicBezTo>
                    <a:pt x="608" y="1707"/>
                    <a:pt x="626" y="1823"/>
                    <a:pt x="628" y="1925"/>
                  </a:cubicBezTo>
                  <a:cubicBezTo>
                    <a:pt x="631" y="2042"/>
                    <a:pt x="613" y="2123"/>
                    <a:pt x="573" y="2170"/>
                  </a:cubicBezTo>
                  <a:cubicBezTo>
                    <a:pt x="537" y="2213"/>
                    <a:pt x="486" y="2247"/>
                    <a:pt x="437" y="2280"/>
                  </a:cubicBezTo>
                  <a:cubicBezTo>
                    <a:pt x="382" y="2316"/>
                    <a:pt x="325" y="2354"/>
                    <a:pt x="289" y="2404"/>
                  </a:cubicBezTo>
                  <a:cubicBezTo>
                    <a:pt x="284" y="2411"/>
                    <a:pt x="277" y="2420"/>
                    <a:pt x="271" y="2429"/>
                  </a:cubicBezTo>
                  <a:cubicBezTo>
                    <a:pt x="204" y="2528"/>
                    <a:pt x="121" y="2661"/>
                    <a:pt x="74" y="2807"/>
                  </a:cubicBezTo>
                  <a:cubicBezTo>
                    <a:pt x="16" y="2988"/>
                    <a:pt x="6" y="3186"/>
                    <a:pt x="3" y="3372"/>
                  </a:cubicBezTo>
                  <a:cubicBezTo>
                    <a:pt x="1" y="3571"/>
                    <a:pt x="4" y="3751"/>
                    <a:pt x="60" y="3925"/>
                  </a:cubicBezTo>
                  <a:cubicBezTo>
                    <a:pt x="89" y="4014"/>
                    <a:pt x="132" y="4100"/>
                    <a:pt x="187" y="4180"/>
                  </a:cubicBezTo>
                  <a:cubicBezTo>
                    <a:pt x="407" y="4501"/>
                    <a:pt x="791" y="4694"/>
                    <a:pt x="1074" y="4800"/>
                  </a:cubicBezTo>
                  <a:cubicBezTo>
                    <a:pt x="1087" y="4805"/>
                    <a:pt x="1101" y="4810"/>
                    <a:pt x="1114" y="4815"/>
                  </a:cubicBezTo>
                  <a:cubicBezTo>
                    <a:pt x="1203" y="4848"/>
                    <a:pt x="1296" y="4882"/>
                    <a:pt x="1380" y="4933"/>
                  </a:cubicBezTo>
                  <a:cubicBezTo>
                    <a:pt x="1446" y="4974"/>
                    <a:pt x="1509" y="5027"/>
                    <a:pt x="1572" y="5094"/>
                  </a:cubicBezTo>
                  <a:cubicBezTo>
                    <a:pt x="1603" y="5127"/>
                    <a:pt x="1654" y="5184"/>
                    <a:pt x="1733" y="5293"/>
                  </a:cubicBezTo>
                  <a:cubicBezTo>
                    <a:pt x="1759" y="5328"/>
                    <a:pt x="1784" y="5365"/>
                    <a:pt x="1809" y="5401"/>
                  </a:cubicBezTo>
                  <a:cubicBezTo>
                    <a:pt x="1829" y="5430"/>
                    <a:pt x="1850" y="5460"/>
                    <a:pt x="1871" y="5489"/>
                  </a:cubicBezTo>
                  <a:cubicBezTo>
                    <a:pt x="1957" y="5610"/>
                    <a:pt x="2039" y="5703"/>
                    <a:pt x="2121" y="5773"/>
                  </a:cubicBezTo>
                  <a:cubicBezTo>
                    <a:pt x="2170" y="5815"/>
                    <a:pt x="2221" y="5850"/>
                    <a:pt x="2270" y="5876"/>
                  </a:cubicBezTo>
                  <a:cubicBezTo>
                    <a:pt x="2325" y="5905"/>
                    <a:pt x="2381" y="5923"/>
                    <a:pt x="2436" y="5932"/>
                  </a:cubicBezTo>
                  <a:cubicBezTo>
                    <a:pt x="2483" y="5939"/>
                    <a:pt x="2532" y="5940"/>
                    <a:pt x="2581" y="5933"/>
                  </a:cubicBezTo>
                  <a:cubicBezTo>
                    <a:pt x="2626" y="5927"/>
                    <a:pt x="2672" y="5915"/>
                    <a:pt x="2719" y="5897"/>
                  </a:cubicBezTo>
                  <a:cubicBezTo>
                    <a:pt x="2797" y="5867"/>
                    <a:pt x="2879" y="5820"/>
                    <a:pt x="2969" y="5753"/>
                  </a:cubicBezTo>
                  <a:cubicBezTo>
                    <a:pt x="3120" y="5643"/>
                    <a:pt x="3256" y="5516"/>
                    <a:pt x="3394" y="5385"/>
                  </a:cubicBezTo>
                  <a:cubicBezTo>
                    <a:pt x="3416" y="5364"/>
                    <a:pt x="3438" y="5344"/>
                    <a:pt x="3459" y="5324"/>
                  </a:cubicBezTo>
                  <a:cubicBezTo>
                    <a:pt x="3604" y="5185"/>
                    <a:pt x="3754" y="5041"/>
                    <a:pt x="3912" y="4912"/>
                  </a:cubicBezTo>
                  <a:cubicBezTo>
                    <a:pt x="3976" y="4859"/>
                    <a:pt x="4043" y="4808"/>
                    <a:pt x="4107" y="4759"/>
                  </a:cubicBezTo>
                  <a:cubicBezTo>
                    <a:pt x="4216" y="4675"/>
                    <a:pt x="4329" y="4588"/>
                    <a:pt x="4430" y="4495"/>
                  </a:cubicBezTo>
                  <a:cubicBezTo>
                    <a:pt x="4488" y="4441"/>
                    <a:pt x="4547" y="4380"/>
                    <a:pt x="4610" y="4310"/>
                  </a:cubicBezTo>
                  <a:cubicBezTo>
                    <a:pt x="4630" y="4288"/>
                    <a:pt x="4647" y="4268"/>
                    <a:pt x="4664" y="4249"/>
                  </a:cubicBezTo>
                  <a:cubicBezTo>
                    <a:pt x="4839" y="4044"/>
                    <a:pt x="4958" y="3834"/>
                    <a:pt x="5016" y="3625"/>
                  </a:cubicBezTo>
                  <a:cubicBezTo>
                    <a:pt x="5050" y="3504"/>
                    <a:pt x="5064" y="3381"/>
                    <a:pt x="5059" y="3259"/>
                  </a:cubicBezTo>
                  <a:cubicBezTo>
                    <a:pt x="5054" y="3131"/>
                    <a:pt x="5027" y="3006"/>
                    <a:pt x="4980" y="2889"/>
                  </a:cubicBezTo>
                  <a:cubicBezTo>
                    <a:pt x="4924" y="2753"/>
                    <a:pt x="4841" y="2627"/>
                    <a:pt x="4761" y="2504"/>
                  </a:cubicBezTo>
                  <a:cubicBezTo>
                    <a:pt x="4733" y="2462"/>
                    <a:pt x="4704" y="2418"/>
                    <a:pt x="4676" y="2374"/>
                  </a:cubicBezTo>
                  <a:cubicBezTo>
                    <a:pt x="4594" y="2241"/>
                    <a:pt x="4521" y="2104"/>
                    <a:pt x="4461" y="1965"/>
                  </a:cubicBezTo>
                  <a:cubicBezTo>
                    <a:pt x="4419" y="1867"/>
                    <a:pt x="4386" y="1778"/>
                    <a:pt x="4362" y="1692"/>
                  </a:cubicBezTo>
                  <a:cubicBezTo>
                    <a:pt x="4354" y="1662"/>
                    <a:pt x="4345" y="1629"/>
                    <a:pt x="4337" y="1593"/>
                  </a:cubicBezTo>
                  <a:cubicBezTo>
                    <a:pt x="4326" y="1546"/>
                    <a:pt x="4316" y="1497"/>
                    <a:pt x="4306" y="1449"/>
                  </a:cubicBezTo>
                  <a:cubicBezTo>
                    <a:pt x="4284" y="1342"/>
                    <a:pt x="4261" y="1231"/>
                    <a:pt x="4224" y="1130"/>
                  </a:cubicBezTo>
                  <a:cubicBezTo>
                    <a:pt x="4205" y="1076"/>
                    <a:pt x="4183" y="1029"/>
                    <a:pt x="4157" y="986"/>
                  </a:cubicBezTo>
                  <a:cubicBezTo>
                    <a:pt x="4128" y="939"/>
                    <a:pt x="4096" y="898"/>
                    <a:pt x="4058" y="863"/>
                  </a:cubicBezTo>
                  <a:cubicBezTo>
                    <a:pt x="4019" y="826"/>
                    <a:pt x="3974" y="795"/>
                    <a:pt x="3924" y="771"/>
                  </a:cubicBezTo>
                  <a:cubicBezTo>
                    <a:pt x="3878" y="749"/>
                    <a:pt x="3827" y="732"/>
                    <a:pt x="3773" y="722"/>
                  </a:cubicBezTo>
                  <a:cubicBezTo>
                    <a:pt x="3728" y="713"/>
                    <a:pt x="3680" y="709"/>
                    <a:pt x="3632" y="709"/>
                  </a:cubicBezTo>
                  <a:cubicBezTo>
                    <a:pt x="3575" y="709"/>
                    <a:pt x="3517" y="715"/>
                    <a:pt x="3460" y="72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3" name="Freeform 50">
              <a:extLst>
                <a:ext uri="{FF2B5EF4-FFF2-40B4-BE49-F238E27FC236}">
                  <a16:creationId xmlns:a16="http://schemas.microsoft.com/office/drawing/2014/main" id="{5CC63068-E717-4B62-8185-B63510A99A81}"/>
                </a:ext>
              </a:extLst>
            </p:cNvPr>
            <p:cNvSpPr>
              <a:spLocks noEditPoints="1"/>
            </p:cNvSpPr>
            <p:nvPr/>
          </p:nvSpPr>
          <p:spPr bwMode="auto">
            <a:xfrm>
              <a:off x="3849" y="15"/>
              <a:ext cx="3800" cy="4420"/>
            </a:xfrm>
            <a:custGeom>
              <a:avLst/>
              <a:gdLst>
                <a:gd name="T0" fmla="*/ 2130 w 5134"/>
                <a:gd name="T1" fmla="*/ 5801 h 5972"/>
                <a:gd name="T2" fmla="*/ 1740 w 5134"/>
                <a:gd name="T3" fmla="*/ 5320 h 5972"/>
                <a:gd name="T4" fmla="*/ 1077 w 5134"/>
                <a:gd name="T5" fmla="*/ 4826 h 5972"/>
                <a:gd name="T6" fmla="*/ 65 w 5134"/>
                <a:gd name="T7" fmla="*/ 3966 h 5972"/>
                <a:gd name="T8" fmla="*/ 64 w 5134"/>
                <a:gd name="T9" fmla="*/ 2858 h 5972"/>
                <a:gd name="T10" fmla="*/ 279 w 5134"/>
                <a:gd name="T11" fmla="*/ 2407 h 5972"/>
                <a:gd name="T12" fmla="*/ 625 w 5134"/>
                <a:gd name="T13" fmla="*/ 1890 h 5972"/>
                <a:gd name="T14" fmla="*/ 635 w 5134"/>
                <a:gd name="T15" fmla="*/ 1024 h 5972"/>
                <a:gd name="T16" fmla="*/ 899 w 5134"/>
                <a:gd name="T17" fmla="*/ 683 h 5972"/>
                <a:gd name="T18" fmla="*/ 1193 w 5134"/>
                <a:gd name="T19" fmla="*/ 690 h 5972"/>
                <a:gd name="T20" fmla="*/ 1529 w 5134"/>
                <a:gd name="T21" fmla="*/ 589 h 5972"/>
                <a:gd name="T22" fmla="*/ 1950 w 5134"/>
                <a:gd name="T23" fmla="*/ 141 h 5972"/>
                <a:gd name="T24" fmla="*/ 2364 w 5134"/>
                <a:gd name="T25" fmla="*/ 11 h 5972"/>
                <a:gd name="T26" fmla="*/ 2774 w 5134"/>
                <a:gd name="T27" fmla="*/ 312 h 5972"/>
                <a:gd name="T28" fmla="*/ 2973 w 5134"/>
                <a:gd name="T29" fmla="*/ 688 h 5972"/>
                <a:gd name="T30" fmla="*/ 3384 w 5134"/>
                <a:gd name="T31" fmla="*/ 746 h 5972"/>
                <a:gd name="T32" fmla="*/ 3843 w 5134"/>
                <a:gd name="T33" fmla="*/ 718 h 5972"/>
                <a:gd name="T34" fmla="*/ 4212 w 5134"/>
                <a:gd name="T35" fmla="*/ 983 h 5972"/>
                <a:gd name="T36" fmla="*/ 4391 w 5134"/>
                <a:gd name="T37" fmla="*/ 1597 h 5972"/>
                <a:gd name="T38" fmla="*/ 4751 w 5134"/>
                <a:gd name="T39" fmla="*/ 2357 h 5972"/>
                <a:gd name="T40" fmla="*/ 5131 w 5134"/>
                <a:gd name="T41" fmla="*/ 3249 h 5972"/>
                <a:gd name="T42" fmla="*/ 4709 w 5134"/>
                <a:gd name="T43" fmla="*/ 4249 h 5972"/>
                <a:gd name="T44" fmla="*/ 4122 w 5134"/>
                <a:gd name="T45" fmla="*/ 4816 h 5972"/>
                <a:gd name="T46" fmla="*/ 3435 w 5134"/>
                <a:gd name="T47" fmla="*/ 5423 h 5972"/>
                <a:gd name="T48" fmla="*/ 2594 w 5134"/>
                <a:gd name="T49" fmla="*/ 5967 h 5972"/>
                <a:gd name="T50" fmla="*/ 3532 w 5134"/>
                <a:gd name="T51" fmla="*/ 714 h 5972"/>
                <a:gd name="T52" fmla="*/ 3256 w 5134"/>
                <a:gd name="T53" fmla="*/ 766 h 5972"/>
                <a:gd name="T54" fmla="*/ 2829 w 5134"/>
                <a:gd name="T55" fmla="*/ 446 h 5972"/>
                <a:gd name="T56" fmla="*/ 2669 w 5134"/>
                <a:gd name="T57" fmla="*/ 174 h 5972"/>
                <a:gd name="T58" fmla="*/ 2201 w 5134"/>
                <a:gd name="T59" fmla="*/ 10 h 5972"/>
                <a:gd name="T60" fmla="*/ 1751 w 5134"/>
                <a:gd name="T61" fmla="*/ 361 h 5972"/>
                <a:gd name="T62" fmla="*/ 1409 w 5134"/>
                <a:gd name="T63" fmla="*/ 661 h 5972"/>
                <a:gd name="T64" fmla="*/ 1129 w 5134"/>
                <a:gd name="T65" fmla="*/ 675 h 5972"/>
                <a:gd name="T66" fmla="*/ 787 w 5134"/>
                <a:gd name="T67" fmla="*/ 763 h 5972"/>
                <a:gd name="T68" fmla="*/ 584 w 5134"/>
                <a:gd name="T69" fmla="*/ 1334 h 5972"/>
                <a:gd name="T70" fmla="*/ 565 w 5134"/>
                <a:gd name="T71" fmla="*/ 2129 h 5972"/>
                <a:gd name="T72" fmla="*/ 263 w 5134"/>
                <a:gd name="T73" fmla="*/ 2436 h 5972"/>
                <a:gd name="T74" fmla="*/ 1 w 5134"/>
                <a:gd name="T75" fmla="*/ 3419 h 5972"/>
                <a:gd name="T76" fmla="*/ 194 w 5134"/>
                <a:gd name="T77" fmla="*/ 4216 h 5972"/>
                <a:gd name="T78" fmla="*/ 1113 w 5134"/>
                <a:gd name="T79" fmla="*/ 4838 h 5972"/>
                <a:gd name="T80" fmla="*/ 1821 w 5134"/>
                <a:gd name="T81" fmla="*/ 5432 h 5972"/>
                <a:gd name="T82" fmla="*/ 2280 w 5134"/>
                <a:gd name="T83" fmla="*/ 5904 h 5972"/>
                <a:gd name="T84" fmla="*/ 2735 w 5134"/>
                <a:gd name="T85" fmla="*/ 5933 h 5972"/>
                <a:gd name="T86" fmla="*/ 3518 w 5134"/>
                <a:gd name="T87" fmla="*/ 5344 h 5972"/>
                <a:gd name="T88" fmla="*/ 4481 w 5134"/>
                <a:gd name="T89" fmla="*/ 4506 h 5972"/>
                <a:gd name="T90" fmla="*/ 4923 w 5134"/>
                <a:gd name="T91" fmla="*/ 3953 h 5972"/>
                <a:gd name="T92" fmla="*/ 5053 w 5134"/>
                <a:gd name="T93" fmla="*/ 2872 h 5972"/>
                <a:gd name="T94" fmla="*/ 4527 w 5134"/>
                <a:gd name="T95" fmla="*/ 1958 h 5972"/>
                <a:gd name="T96" fmla="*/ 4349 w 5134"/>
                <a:gd name="T97" fmla="*/ 1415 h 5972"/>
                <a:gd name="T98" fmla="*/ 4121 w 5134"/>
                <a:gd name="T99" fmla="*/ 866 h 5972"/>
                <a:gd name="T100" fmla="*/ 3680 w 5134"/>
                <a:gd name="T101" fmla="*/ 701 h 5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34" h="5972">
                  <a:moveTo>
                    <a:pt x="2446" y="5963"/>
                  </a:moveTo>
                  <a:cubicBezTo>
                    <a:pt x="2390" y="5954"/>
                    <a:pt x="2334" y="5934"/>
                    <a:pt x="2280" y="5905"/>
                  </a:cubicBezTo>
                  <a:cubicBezTo>
                    <a:pt x="2230" y="5878"/>
                    <a:pt x="2180" y="5843"/>
                    <a:pt x="2130" y="5801"/>
                  </a:cubicBezTo>
                  <a:cubicBezTo>
                    <a:pt x="2049" y="5730"/>
                    <a:pt x="1967" y="5637"/>
                    <a:pt x="1879" y="5516"/>
                  </a:cubicBezTo>
                  <a:cubicBezTo>
                    <a:pt x="1859" y="5488"/>
                    <a:pt x="1839" y="5460"/>
                    <a:pt x="1820" y="5433"/>
                  </a:cubicBezTo>
                  <a:cubicBezTo>
                    <a:pt x="1794" y="5396"/>
                    <a:pt x="1767" y="5357"/>
                    <a:pt x="1740" y="5320"/>
                  </a:cubicBezTo>
                  <a:cubicBezTo>
                    <a:pt x="1648" y="5195"/>
                    <a:pt x="1534" y="5055"/>
                    <a:pt x="1383" y="4962"/>
                  </a:cubicBezTo>
                  <a:cubicBezTo>
                    <a:pt x="1298" y="4909"/>
                    <a:pt x="1204" y="4873"/>
                    <a:pt x="1113" y="4839"/>
                  </a:cubicBezTo>
                  <a:cubicBezTo>
                    <a:pt x="1101" y="4835"/>
                    <a:pt x="1089" y="4830"/>
                    <a:pt x="1077" y="4826"/>
                  </a:cubicBezTo>
                  <a:cubicBezTo>
                    <a:pt x="892" y="4756"/>
                    <a:pt x="727" y="4674"/>
                    <a:pt x="587" y="4583"/>
                  </a:cubicBezTo>
                  <a:cubicBezTo>
                    <a:pt x="420" y="4474"/>
                    <a:pt x="288" y="4351"/>
                    <a:pt x="193" y="4217"/>
                  </a:cubicBezTo>
                  <a:cubicBezTo>
                    <a:pt x="138" y="4138"/>
                    <a:pt x="95" y="4053"/>
                    <a:pt x="65" y="3966"/>
                  </a:cubicBezTo>
                  <a:cubicBezTo>
                    <a:pt x="37" y="3885"/>
                    <a:pt x="19" y="3797"/>
                    <a:pt x="10" y="3695"/>
                  </a:cubicBezTo>
                  <a:cubicBezTo>
                    <a:pt x="1" y="3600"/>
                    <a:pt x="0" y="3507"/>
                    <a:pt x="0" y="3419"/>
                  </a:cubicBezTo>
                  <a:cubicBezTo>
                    <a:pt x="0" y="3259"/>
                    <a:pt x="8" y="3051"/>
                    <a:pt x="64" y="2858"/>
                  </a:cubicBezTo>
                  <a:cubicBezTo>
                    <a:pt x="106" y="2717"/>
                    <a:pt x="180" y="2584"/>
                    <a:pt x="246" y="2466"/>
                  </a:cubicBezTo>
                  <a:cubicBezTo>
                    <a:pt x="251" y="2456"/>
                    <a:pt x="257" y="2446"/>
                    <a:pt x="262" y="2436"/>
                  </a:cubicBezTo>
                  <a:cubicBezTo>
                    <a:pt x="268" y="2426"/>
                    <a:pt x="274" y="2415"/>
                    <a:pt x="279" y="2407"/>
                  </a:cubicBezTo>
                  <a:cubicBezTo>
                    <a:pt x="316" y="2345"/>
                    <a:pt x="376" y="2296"/>
                    <a:pt x="435" y="2249"/>
                  </a:cubicBezTo>
                  <a:cubicBezTo>
                    <a:pt x="481" y="2212"/>
                    <a:pt x="528" y="2174"/>
                    <a:pt x="565" y="2129"/>
                  </a:cubicBezTo>
                  <a:cubicBezTo>
                    <a:pt x="604" y="2081"/>
                    <a:pt x="624" y="2002"/>
                    <a:pt x="625" y="1890"/>
                  </a:cubicBezTo>
                  <a:cubicBezTo>
                    <a:pt x="626" y="1791"/>
                    <a:pt x="613" y="1679"/>
                    <a:pt x="601" y="1580"/>
                  </a:cubicBezTo>
                  <a:cubicBezTo>
                    <a:pt x="590" y="1485"/>
                    <a:pt x="580" y="1396"/>
                    <a:pt x="584" y="1334"/>
                  </a:cubicBezTo>
                  <a:cubicBezTo>
                    <a:pt x="591" y="1213"/>
                    <a:pt x="607" y="1112"/>
                    <a:pt x="635" y="1024"/>
                  </a:cubicBezTo>
                  <a:cubicBezTo>
                    <a:pt x="651" y="973"/>
                    <a:pt x="671" y="925"/>
                    <a:pt x="695" y="884"/>
                  </a:cubicBezTo>
                  <a:cubicBezTo>
                    <a:pt x="721" y="838"/>
                    <a:pt x="752" y="797"/>
                    <a:pt x="786" y="763"/>
                  </a:cubicBezTo>
                  <a:cubicBezTo>
                    <a:pt x="821" y="729"/>
                    <a:pt x="859" y="701"/>
                    <a:pt x="899" y="683"/>
                  </a:cubicBezTo>
                  <a:cubicBezTo>
                    <a:pt x="943" y="662"/>
                    <a:pt x="989" y="653"/>
                    <a:pt x="1033" y="656"/>
                  </a:cubicBezTo>
                  <a:cubicBezTo>
                    <a:pt x="1065" y="658"/>
                    <a:pt x="1098" y="666"/>
                    <a:pt x="1129" y="675"/>
                  </a:cubicBezTo>
                  <a:cubicBezTo>
                    <a:pt x="1150" y="680"/>
                    <a:pt x="1171" y="686"/>
                    <a:pt x="1193" y="690"/>
                  </a:cubicBezTo>
                  <a:cubicBezTo>
                    <a:pt x="1222" y="695"/>
                    <a:pt x="1251" y="696"/>
                    <a:pt x="1279" y="694"/>
                  </a:cubicBezTo>
                  <a:cubicBezTo>
                    <a:pt x="1322" y="691"/>
                    <a:pt x="1366" y="680"/>
                    <a:pt x="1409" y="660"/>
                  </a:cubicBezTo>
                  <a:cubicBezTo>
                    <a:pt x="1448" y="643"/>
                    <a:pt x="1488" y="619"/>
                    <a:pt x="1529" y="589"/>
                  </a:cubicBezTo>
                  <a:cubicBezTo>
                    <a:pt x="1593" y="539"/>
                    <a:pt x="1659" y="473"/>
                    <a:pt x="1730" y="386"/>
                  </a:cubicBezTo>
                  <a:cubicBezTo>
                    <a:pt x="1737" y="378"/>
                    <a:pt x="1744" y="369"/>
                    <a:pt x="1751" y="361"/>
                  </a:cubicBezTo>
                  <a:cubicBezTo>
                    <a:pt x="1813" y="284"/>
                    <a:pt x="1878" y="204"/>
                    <a:pt x="1950" y="141"/>
                  </a:cubicBezTo>
                  <a:cubicBezTo>
                    <a:pt x="1988" y="107"/>
                    <a:pt x="2026" y="80"/>
                    <a:pt x="2065" y="59"/>
                  </a:cubicBezTo>
                  <a:cubicBezTo>
                    <a:pt x="2109" y="35"/>
                    <a:pt x="2154" y="19"/>
                    <a:pt x="2201" y="10"/>
                  </a:cubicBezTo>
                  <a:cubicBezTo>
                    <a:pt x="2252" y="0"/>
                    <a:pt x="2307" y="0"/>
                    <a:pt x="2364" y="11"/>
                  </a:cubicBezTo>
                  <a:cubicBezTo>
                    <a:pt x="2419" y="22"/>
                    <a:pt x="2473" y="41"/>
                    <a:pt x="2526" y="69"/>
                  </a:cubicBezTo>
                  <a:cubicBezTo>
                    <a:pt x="2579" y="97"/>
                    <a:pt x="2627" y="132"/>
                    <a:pt x="2669" y="173"/>
                  </a:cubicBezTo>
                  <a:cubicBezTo>
                    <a:pt x="2713" y="216"/>
                    <a:pt x="2748" y="262"/>
                    <a:pt x="2774" y="312"/>
                  </a:cubicBezTo>
                  <a:cubicBezTo>
                    <a:pt x="2785" y="333"/>
                    <a:pt x="2795" y="356"/>
                    <a:pt x="2807" y="384"/>
                  </a:cubicBezTo>
                  <a:cubicBezTo>
                    <a:pt x="2815" y="404"/>
                    <a:pt x="2823" y="425"/>
                    <a:pt x="2830" y="445"/>
                  </a:cubicBezTo>
                  <a:cubicBezTo>
                    <a:pt x="2864" y="537"/>
                    <a:pt x="2897" y="624"/>
                    <a:pt x="2973" y="688"/>
                  </a:cubicBezTo>
                  <a:cubicBezTo>
                    <a:pt x="3010" y="719"/>
                    <a:pt x="3055" y="741"/>
                    <a:pt x="3108" y="754"/>
                  </a:cubicBezTo>
                  <a:cubicBezTo>
                    <a:pt x="3153" y="765"/>
                    <a:pt x="3205" y="769"/>
                    <a:pt x="3256" y="766"/>
                  </a:cubicBezTo>
                  <a:cubicBezTo>
                    <a:pt x="3303" y="762"/>
                    <a:pt x="3349" y="753"/>
                    <a:pt x="3384" y="746"/>
                  </a:cubicBezTo>
                  <a:cubicBezTo>
                    <a:pt x="3400" y="742"/>
                    <a:pt x="3416" y="738"/>
                    <a:pt x="3432" y="735"/>
                  </a:cubicBezTo>
                  <a:cubicBezTo>
                    <a:pt x="3464" y="727"/>
                    <a:pt x="3498" y="719"/>
                    <a:pt x="3532" y="713"/>
                  </a:cubicBezTo>
                  <a:cubicBezTo>
                    <a:pt x="3638" y="694"/>
                    <a:pt x="3746" y="696"/>
                    <a:pt x="3843" y="718"/>
                  </a:cubicBezTo>
                  <a:cubicBezTo>
                    <a:pt x="3896" y="729"/>
                    <a:pt x="3946" y="747"/>
                    <a:pt x="3991" y="771"/>
                  </a:cubicBezTo>
                  <a:cubicBezTo>
                    <a:pt x="4040" y="796"/>
                    <a:pt x="4084" y="828"/>
                    <a:pt x="4121" y="865"/>
                  </a:cubicBezTo>
                  <a:cubicBezTo>
                    <a:pt x="4156" y="900"/>
                    <a:pt x="4185" y="938"/>
                    <a:pt x="4212" y="983"/>
                  </a:cubicBezTo>
                  <a:cubicBezTo>
                    <a:pt x="4235" y="1023"/>
                    <a:pt x="4255" y="1067"/>
                    <a:pt x="4273" y="1117"/>
                  </a:cubicBezTo>
                  <a:cubicBezTo>
                    <a:pt x="4307" y="1211"/>
                    <a:pt x="4329" y="1315"/>
                    <a:pt x="4350" y="1415"/>
                  </a:cubicBezTo>
                  <a:cubicBezTo>
                    <a:pt x="4362" y="1475"/>
                    <a:pt x="4375" y="1538"/>
                    <a:pt x="4391" y="1597"/>
                  </a:cubicBezTo>
                  <a:cubicBezTo>
                    <a:pt x="4400" y="1631"/>
                    <a:pt x="4410" y="1664"/>
                    <a:pt x="4419" y="1694"/>
                  </a:cubicBezTo>
                  <a:cubicBezTo>
                    <a:pt x="4445" y="1774"/>
                    <a:pt x="4479" y="1858"/>
                    <a:pt x="4527" y="1958"/>
                  </a:cubicBezTo>
                  <a:cubicBezTo>
                    <a:pt x="4592" y="2092"/>
                    <a:pt x="4667" y="2226"/>
                    <a:pt x="4751" y="2357"/>
                  </a:cubicBezTo>
                  <a:cubicBezTo>
                    <a:pt x="4775" y="2394"/>
                    <a:pt x="4800" y="2431"/>
                    <a:pt x="4824" y="2468"/>
                  </a:cubicBezTo>
                  <a:cubicBezTo>
                    <a:pt x="4909" y="2596"/>
                    <a:pt x="4997" y="2728"/>
                    <a:pt x="5054" y="2871"/>
                  </a:cubicBezTo>
                  <a:cubicBezTo>
                    <a:pt x="5102" y="2991"/>
                    <a:pt x="5128" y="3118"/>
                    <a:pt x="5131" y="3249"/>
                  </a:cubicBezTo>
                  <a:cubicBezTo>
                    <a:pt x="5134" y="3374"/>
                    <a:pt x="5116" y="3498"/>
                    <a:pt x="5078" y="3620"/>
                  </a:cubicBezTo>
                  <a:cubicBezTo>
                    <a:pt x="5045" y="3729"/>
                    <a:pt x="4994" y="3839"/>
                    <a:pt x="4924" y="3953"/>
                  </a:cubicBezTo>
                  <a:cubicBezTo>
                    <a:pt x="4867" y="4046"/>
                    <a:pt x="4796" y="4143"/>
                    <a:pt x="4709" y="4249"/>
                  </a:cubicBezTo>
                  <a:cubicBezTo>
                    <a:pt x="4690" y="4271"/>
                    <a:pt x="4672" y="4293"/>
                    <a:pt x="4656" y="4312"/>
                  </a:cubicBezTo>
                  <a:cubicBezTo>
                    <a:pt x="4593" y="4386"/>
                    <a:pt x="4540" y="4447"/>
                    <a:pt x="4481" y="4506"/>
                  </a:cubicBezTo>
                  <a:cubicBezTo>
                    <a:pt x="4373" y="4616"/>
                    <a:pt x="4245" y="4718"/>
                    <a:pt x="4122" y="4816"/>
                  </a:cubicBezTo>
                  <a:cubicBezTo>
                    <a:pt x="4071" y="4857"/>
                    <a:pt x="4018" y="4899"/>
                    <a:pt x="3967" y="4942"/>
                  </a:cubicBezTo>
                  <a:cubicBezTo>
                    <a:pt x="3812" y="5070"/>
                    <a:pt x="3663" y="5210"/>
                    <a:pt x="3518" y="5345"/>
                  </a:cubicBezTo>
                  <a:cubicBezTo>
                    <a:pt x="3491" y="5370"/>
                    <a:pt x="3462" y="5397"/>
                    <a:pt x="3435" y="5423"/>
                  </a:cubicBezTo>
                  <a:cubicBezTo>
                    <a:pt x="3292" y="5556"/>
                    <a:pt x="3150" y="5684"/>
                    <a:pt x="2994" y="5794"/>
                  </a:cubicBezTo>
                  <a:cubicBezTo>
                    <a:pt x="2901" y="5859"/>
                    <a:pt x="2816" y="5905"/>
                    <a:pt x="2735" y="5933"/>
                  </a:cubicBezTo>
                  <a:cubicBezTo>
                    <a:pt x="2687" y="5950"/>
                    <a:pt x="2640" y="5962"/>
                    <a:pt x="2594" y="5967"/>
                  </a:cubicBezTo>
                  <a:cubicBezTo>
                    <a:pt x="2573" y="5969"/>
                    <a:pt x="2553" y="5971"/>
                    <a:pt x="2533" y="5971"/>
                  </a:cubicBezTo>
                  <a:cubicBezTo>
                    <a:pt x="2503" y="5971"/>
                    <a:pt x="2474" y="5968"/>
                    <a:pt x="2446" y="5963"/>
                  </a:cubicBezTo>
                  <a:moveTo>
                    <a:pt x="3532" y="714"/>
                  </a:moveTo>
                  <a:cubicBezTo>
                    <a:pt x="3498" y="720"/>
                    <a:pt x="3465" y="728"/>
                    <a:pt x="3432" y="735"/>
                  </a:cubicBezTo>
                  <a:cubicBezTo>
                    <a:pt x="3416" y="739"/>
                    <a:pt x="3400" y="743"/>
                    <a:pt x="3384" y="746"/>
                  </a:cubicBezTo>
                  <a:cubicBezTo>
                    <a:pt x="3349" y="754"/>
                    <a:pt x="3303" y="763"/>
                    <a:pt x="3256" y="766"/>
                  </a:cubicBezTo>
                  <a:cubicBezTo>
                    <a:pt x="3205" y="770"/>
                    <a:pt x="3153" y="766"/>
                    <a:pt x="3108" y="755"/>
                  </a:cubicBezTo>
                  <a:cubicBezTo>
                    <a:pt x="3055" y="742"/>
                    <a:pt x="3010" y="720"/>
                    <a:pt x="2973" y="689"/>
                  </a:cubicBezTo>
                  <a:cubicBezTo>
                    <a:pt x="2896" y="625"/>
                    <a:pt x="2864" y="538"/>
                    <a:pt x="2829" y="446"/>
                  </a:cubicBezTo>
                  <a:cubicBezTo>
                    <a:pt x="2822" y="425"/>
                    <a:pt x="2814" y="405"/>
                    <a:pt x="2806" y="384"/>
                  </a:cubicBezTo>
                  <a:cubicBezTo>
                    <a:pt x="2795" y="356"/>
                    <a:pt x="2784" y="333"/>
                    <a:pt x="2773" y="312"/>
                  </a:cubicBezTo>
                  <a:cubicBezTo>
                    <a:pt x="2748" y="263"/>
                    <a:pt x="2712" y="216"/>
                    <a:pt x="2669" y="174"/>
                  </a:cubicBezTo>
                  <a:cubicBezTo>
                    <a:pt x="2627" y="133"/>
                    <a:pt x="2579" y="98"/>
                    <a:pt x="2526" y="70"/>
                  </a:cubicBezTo>
                  <a:cubicBezTo>
                    <a:pt x="2473" y="42"/>
                    <a:pt x="2418" y="22"/>
                    <a:pt x="2364" y="12"/>
                  </a:cubicBezTo>
                  <a:cubicBezTo>
                    <a:pt x="2307" y="1"/>
                    <a:pt x="2252" y="1"/>
                    <a:pt x="2201" y="10"/>
                  </a:cubicBezTo>
                  <a:cubicBezTo>
                    <a:pt x="2154" y="20"/>
                    <a:pt x="2109" y="36"/>
                    <a:pt x="2066" y="59"/>
                  </a:cubicBezTo>
                  <a:cubicBezTo>
                    <a:pt x="2027" y="81"/>
                    <a:pt x="1989" y="107"/>
                    <a:pt x="1950" y="141"/>
                  </a:cubicBezTo>
                  <a:cubicBezTo>
                    <a:pt x="1878" y="205"/>
                    <a:pt x="1814" y="284"/>
                    <a:pt x="1751" y="361"/>
                  </a:cubicBezTo>
                  <a:cubicBezTo>
                    <a:pt x="1744" y="370"/>
                    <a:pt x="1738" y="378"/>
                    <a:pt x="1731" y="387"/>
                  </a:cubicBezTo>
                  <a:cubicBezTo>
                    <a:pt x="1660" y="474"/>
                    <a:pt x="1594" y="540"/>
                    <a:pt x="1529" y="589"/>
                  </a:cubicBezTo>
                  <a:cubicBezTo>
                    <a:pt x="1489" y="620"/>
                    <a:pt x="1449" y="644"/>
                    <a:pt x="1409" y="661"/>
                  </a:cubicBezTo>
                  <a:cubicBezTo>
                    <a:pt x="1366" y="680"/>
                    <a:pt x="1322" y="692"/>
                    <a:pt x="1279" y="695"/>
                  </a:cubicBezTo>
                  <a:cubicBezTo>
                    <a:pt x="1251" y="697"/>
                    <a:pt x="1222" y="695"/>
                    <a:pt x="1193" y="690"/>
                  </a:cubicBezTo>
                  <a:cubicBezTo>
                    <a:pt x="1171" y="687"/>
                    <a:pt x="1149" y="681"/>
                    <a:pt x="1129" y="675"/>
                  </a:cubicBezTo>
                  <a:cubicBezTo>
                    <a:pt x="1097" y="667"/>
                    <a:pt x="1065" y="658"/>
                    <a:pt x="1033" y="656"/>
                  </a:cubicBezTo>
                  <a:cubicBezTo>
                    <a:pt x="989" y="653"/>
                    <a:pt x="944" y="663"/>
                    <a:pt x="899" y="683"/>
                  </a:cubicBezTo>
                  <a:cubicBezTo>
                    <a:pt x="860" y="702"/>
                    <a:pt x="821" y="729"/>
                    <a:pt x="787" y="763"/>
                  </a:cubicBezTo>
                  <a:cubicBezTo>
                    <a:pt x="752" y="798"/>
                    <a:pt x="721" y="838"/>
                    <a:pt x="696" y="884"/>
                  </a:cubicBezTo>
                  <a:cubicBezTo>
                    <a:pt x="672" y="926"/>
                    <a:pt x="652" y="973"/>
                    <a:pt x="636" y="1024"/>
                  </a:cubicBezTo>
                  <a:cubicBezTo>
                    <a:pt x="608" y="1112"/>
                    <a:pt x="591" y="1214"/>
                    <a:pt x="584" y="1334"/>
                  </a:cubicBezTo>
                  <a:cubicBezTo>
                    <a:pt x="581" y="1396"/>
                    <a:pt x="591" y="1485"/>
                    <a:pt x="602" y="1580"/>
                  </a:cubicBezTo>
                  <a:cubicBezTo>
                    <a:pt x="614" y="1679"/>
                    <a:pt x="627" y="1791"/>
                    <a:pt x="626" y="1890"/>
                  </a:cubicBezTo>
                  <a:cubicBezTo>
                    <a:pt x="624" y="2003"/>
                    <a:pt x="605" y="2081"/>
                    <a:pt x="565" y="2129"/>
                  </a:cubicBezTo>
                  <a:cubicBezTo>
                    <a:pt x="529" y="2174"/>
                    <a:pt x="481" y="2212"/>
                    <a:pt x="435" y="2249"/>
                  </a:cubicBezTo>
                  <a:cubicBezTo>
                    <a:pt x="377" y="2296"/>
                    <a:pt x="316" y="2345"/>
                    <a:pt x="280" y="2407"/>
                  </a:cubicBezTo>
                  <a:cubicBezTo>
                    <a:pt x="275" y="2416"/>
                    <a:pt x="269" y="2426"/>
                    <a:pt x="263" y="2436"/>
                  </a:cubicBezTo>
                  <a:cubicBezTo>
                    <a:pt x="258" y="2446"/>
                    <a:pt x="252" y="2456"/>
                    <a:pt x="246" y="2466"/>
                  </a:cubicBezTo>
                  <a:cubicBezTo>
                    <a:pt x="181" y="2584"/>
                    <a:pt x="107" y="2717"/>
                    <a:pt x="65" y="2858"/>
                  </a:cubicBezTo>
                  <a:cubicBezTo>
                    <a:pt x="9" y="3051"/>
                    <a:pt x="1" y="3259"/>
                    <a:pt x="1" y="3419"/>
                  </a:cubicBezTo>
                  <a:cubicBezTo>
                    <a:pt x="1" y="3507"/>
                    <a:pt x="2" y="3600"/>
                    <a:pt x="11" y="3694"/>
                  </a:cubicBezTo>
                  <a:cubicBezTo>
                    <a:pt x="20" y="3796"/>
                    <a:pt x="38" y="3885"/>
                    <a:pt x="66" y="3966"/>
                  </a:cubicBezTo>
                  <a:cubicBezTo>
                    <a:pt x="95" y="4053"/>
                    <a:pt x="139" y="4137"/>
                    <a:pt x="194" y="4216"/>
                  </a:cubicBezTo>
                  <a:cubicBezTo>
                    <a:pt x="289" y="4351"/>
                    <a:pt x="421" y="4474"/>
                    <a:pt x="588" y="4582"/>
                  </a:cubicBezTo>
                  <a:cubicBezTo>
                    <a:pt x="727" y="4673"/>
                    <a:pt x="892" y="4755"/>
                    <a:pt x="1078" y="4825"/>
                  </a:cubicBezTo>
                  <a:cubicBezTo>
                    <a:pt x="1089" y="4829"/>
                    <a:pt x="1101" y="4834"/>
                    <a:pt x="1113" y="4838"/>
                  </a:cubicBezTo>
                  <a:cubicBezTo>
                    <a:pt x="1204" y="4873"/>
                    <a:pt x="1298" y="4908"/>
                    <a:pt x="1384" y="4961"/>
                  </a:cubicBezTo>
                  <a:cubicBezTo>
                    <a:pt x="1534" y="5054"/>
                    <a:pt x="1648" y="5194"/>
                    <a:pt x="1740" y="5319"/>
                  </a:cubicBezTo>
                  <a:cubicBezTo>
                    <a:pt x="1767" y="5357"/>
                    <a:pt x="1795" y="5395"/>
                    <a:pt x="1821" y="5432"/>
                  </a:cubicBezTo>
                  <a:cubicBezTo>
                    <a:pt x="1840" y="5460"/>
                    <a:pt x="1860" y="5488"/>
                    <a:pt x="1880" y="5515"/>
                  </a:cubicBezTo>
                  <a:cubicBezTo>
                    <a:pt x="1967" y="5637"/>
                    <a:pt x="2049" y="5730"/>
                    <a:pt x="2131" y="5800"/>
                  </a:cubicBezTo>
                  <a:cubicBezTo>
                    <a:pt x="2180" y="5843"/>
                    <a:pt x="2230" y="5878"/>
                    <a:pt x="2280" y="5904"/>
                  </a:cubicBezTo>
                  <a:cubicBezTo>
                    <a:pt x="2335" y="5933"/>
                    <a:pt x="2391" y="5953"/>
                    <a:pt x="2446" y="5962"/>
                  </a:cubicBezTo>
                  <a:cubicBezTo>
                    <a:pt x="2494" y="5971"/>
                    <a:pt x="2544" y="5972"/>
                    <a:pt x="2594" y="5966"/>
                  </a:cubicBezTo>
                  <a:cubicBezTo>
                    <a:pt x="2640" y="5961"/>
                    <a:pt x="2687" y="5950"/>
                    <a:pt x="2735" y="5933"/>
                  </a:cubicBezTo>
                  <a:cubicBezTo>
                    <a:pt x="2816" y="5904"/>
                    <a:pt x="2901" y="5858"/>
                    <a:pt x="2993" y="5793"/>
                  </a:cubicBezTo>
                  <a:cubicBezTo>
                    <a:pt x="3150" y="5683"/>
                    <a:pt x="3291" y="5555"/>
                    <a:pt x="3434" y="5422"/>
                  </a:cubicBezTo>
                  <a:cubicBezTo>
                    <a:pt x="3462" y="5396"/>
                    <a:pt x="3490" y="5370"/>
                    <a:pt x="3518" y="5344"/>
                  </a:cubicBezTo>
                  <a:cubicBezTo>
                    <a:pt x="3662" y="5209"/>
                    <a:pt x="3812" y="5070"/>
                    <a:pt x="3966" y="4941"/>
                  </a:cubicBezTo>
                  <a:cubicBezTo>
                    <a:pt x="4017" y="4899"/>
                    <a:pt x="4071" y="4856"/>
                    <a:pt x="4122" y="4815"/>
                  </a:cubicBezTo>
                  <a:cubicBezTo>
                    <a:pt x="4245" y="4717"/>
                    <a:pt x="4372" y="4615"/>
                    <a:pt x="4481" y="4506"/>
                  </a:cubicBezTo>
                  <a:cubicBezTo>
                    <a:pt x="4539" y="4446"/>
                    <a:pt x="4593" y="4385"/>
                    <a:pt x="4655" y="4312"/>
                  </a:cubicBezTo>
                  <a:cubicBezTo>
                    <a:pt x="4671" y="4293"/>
                    <a:pt x="4690" y="4271"/>
                    <a:pt x="4708" y="4248"/>
                  </a:cubicBezTo>
                  <a:cubicBezTo>
                    <a:pt x="4796" y="4143"/>
                    <a:pt x="4866" y="4046"/>
                    <a:pt x="4923" y="3953"/>
                  </a:cubicBezTo>
                  <a:cubicBezTo>
                    <a:pt x="4993" y="3838"/>
                    <a:pt x="5044" y="3729"/>
                    <a:pt x="5078" y="3619"/>
                  </a:cubicBezTo>
                  <a:cubicBezTo>
                    <a:pt x="5115" y="3498"/>
                    <a:pt x="5133" y="3374"/>
                    <a:pt x="5130" y="3249"/>
                  </a:cubicBezTo>
                  <a:cubicBezTo>
                    <a:pt x="5127" y="3118"/>
                    <a:pt x="5101" y="2991"/>
                    <a:pt x="5053" y="2872"/>
                  </a:cubicBezTo>
                  <a:cubicBezTo>
                    <a:pt x="4996" y="2728"/>
                    <a:pt x="4908" y="2596"/>
                    <a:pt x="4823" y="2468"/>
                  </a:cubicBezTo>
                  <a:cubicBezTo>
                    <a:pt x="4799" y="2432"/>
                    <a:pt x="4774" y="2395"/>
                    <a:pt x="4751" y="2358"/>
                  </a:cubicBezTo>
                  <a:cubicBezTo>
                    <a:pt x="4666" y="2226"/>
                    <a:pt x="4591" y="2092"/>
                    <a:pt x="4527" y="1958"/>
                  </a:cubicBezTo>
                  <a:cubicBezTo>
                    <a:pt x="4479" y="1858"/>
                    <a:pt x="4444" y="1775"/>
                    <a:pt x="4419" y="1695"/>
                  </a:cubicBezTo>
                  <a:cubicBezTo>
                    <a:pt x="4409" y="1664"/>
                    <a:pt x="4399" y="1631"/>
                    <a:pt x="4390" y="1597"/>
                  </a:cubicBezTo>
                  <a:cubicBezTo>
                    <a:pt x="4375" y="1538"/>
                    <a:pt x="4362" y="1475"/>
                    <a:pt x="4349" y="1415"/>
                  </a:cubicBezTo>
                  <a:cubicBezTo>
                    <a:pt x="4328" y="1315"/>
                    <a:pt x="4307" y="1212"/>
                    <a:pt x="4273" y="1118"/>
                  </a:cubicBezTo>
                  <a:cubicBezTo>
                    <a:pt x="4254" y="1067"/>
                    <a:pt x="4234" y="1023"/>
                    <a:pt x="4211" y="983"/>
                  </a:cubicBezTo>
                  <a:cubicBezTo>
                    <a:pt x="4185" y="938"/>
                    <a:pt x="4155" y="900"/>
                    <a:pt x="4121" y="866"/>
                  </a:cubicBezTo>
                  <a:cubicBezTo>
                    <a:pt x="4083" y="828"/>
                    <a:pt x="4040" y="797"/>
                    <a:pt x="3991" y="772"/>
                  </a:cubicBezTo>
                  <a:cubicBezTo>
                    <a:pt x="3946" y="748"/>
                    <a:pt x="3896" y="730"/>
                    <a:pt x="3843" y="718"/>
                  </a:cubicBezTo>
                  <a:cubicBezTo>
                    <a:pt x="3791" y="707"/>
                    <a:pt x="3736" y="701"/>
                    <a:pt x="3680" y="701"/>
                  </a:cubicBezTo>
                  <a:cubicBezTo>
                    <a:pt x="3631" y="701"/>
                    <a:pt x="3581" y="705"/>
                    <a:pt x="3532" y="7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4" name="Freeform 51">
              <a:extLst>
                <a:ext uri="{FF2B5EF4-FFF2-40B4-BE49-F238E27FC236}">
                  <a16:creationId xmlns:a16="http://schemas.microsoft.com/office/drawing/2014/main" id="{51358214-15AB-470C-B322-DB37ED6692B4}"/>
                </a:ext>
              </a:extLst>
            </p:cNvPr>
            <p:cNvSpPr>
              <a:spLocks noEditPoints="1"/>
            </p:cNvSpPr>
            <p:nvPr/>
          </p:nvSpPr>
          <p:spPr bwMode="auto">
            <a:xfrm>
              <a:off x="3823" y="-5"/>
              <a:ext cx="3853" cy="4451"/>
            </a:xfrm>
            <a:custGeom>
              <a:avLst/>
              <a:gdLst>
                <a:gd name="T0" fmla="*/ 2144 w 5206"/>
                <a:gd name="T1" fmla="*/ 5837 h 6014"/>
                <a:gd name="T2" fmla="*/ 1751 w 5206"/>
                <a:gd name="T3" fmla="*/ 5357 h 6014"/>
                <a:gd name="T4" fmla="*/ 1114 w 5206"/>
                <a:gd name="T5" fmla="*/ 4872 h 6014"/>
                <a:gd name="T6" fmla="*/ 382 w 5206"/>
                <a:gd name="T7" fmla="*/ 4459 h 6014"/>
                <a:gd name="T8" fmla="*/ 15 w 5206"/>
                <a:gd name="T9" fmla="*/ 3749 h 6014"/>
                <a:gd name="T10" fmla="*/ 59 w 5206"/>
                <a:gd name="T11" fmla="*/ 2920 h 6014"/>
                <a:gd name="T12" fmla="*/ 274 w 5206"/>
                <a:gd name="T13" fmla="*/ 2420 h 6014"/>
                <a:gd name="T14" fmla="*/ 626 w 5206"/>
                <a:gd name="T15" fmla="*/ 1864 h 6014"/>
                <a:gd name="T16" fmla="*/ 668 w 5206"/>
                <a:gd name="T17" fmla="*/ 1015 h 6014"/>
                <a:gd name="T18" fmla="*/ 938 w 5206"/>
                <a:gd name="T19" fmla="*/ 681 h 6014"/>
                <a:gd name="T20" fmla="*/ 1233 w 5206"/>
                <a:gd name="T21" fmla="*/ 677 h 6014"/>
                <a:gd name="T22" fmla="*/ 1569 w 5206"/>
                <a:gd name="T23" fmla="*/ 567 h 6014"/>
                <a:gd name="T24" fmla="*/ 2117 w 5206"/>
                <a:gd name="T25" fmla="*/ 62 h 6014"/>
                <a:gd name="T26" fmla="*/ 2729 w 5206"/>
                <a:gd name="T27" fmla="*/ 184 h 6014"/>
                <a:gd name="T28" fmla="*/ 2896 w 5206"/>
                <a:gd name="T29" fmla="*/ 445 h 6014"/>
                <a:gd name="T30" fmla="*/ 3460 w 5206"/>
                <a:gd name="T31" fmla="*/ 738 h 6014"/>
                <a:gd name="T32" fmla="*/ 3917 w 5206"/>
                <a:gd name="T33" fmla="*/ 724 h 6014"/>
                <a:gd name="T34" fmla="*/ 4398 w 5206"/>
                <a:gd name="T35" fmla="*/ 1396 h 6014"/>
                <a:gd name="T36" fmla="*/ 4596 w 5206"/>
                <a:gd name="T37" fmla="*/ 1961 h 6014"/>
                <a:gd name="T38" fmla="*/ 5132 w 5206"/>
                <a:gd name="T39" fmla="*/ 2864 h 6014"/>
                <a:gd name="T40" fmla="*/ 4977 w 5206"/>
                <a:gd name="T41" fmla="*/ 3959 h 6014"/>
                <a:gd name="T42" fmla="*/ 4704 w 5206"/>
                <a:gd name="T43" fmla="*/ 4324 h 6014"/>
                <a:gd name="T44" fmla="*/ 4142 w 5206"/>
                <a:gd name="T45" fmla="*/ 4883 h 6014"/>
                <a:gd name="T46" fmla="*/ 3478 w 5206"/>
                <a:gd name="T47" fmla="*/ 5470 h 6014"/>
                <a:gd name="T48" fmla="*/ 2610 w 5206"/>
                <a:gd name="T49" fmla="*/ 6010 h 6014"/>
                <a:gd name="T50" fmla="*/ 3608 w 5206"/>
                <a:gd name="T51" fmla="*/ 711 h 6014"/>
                <a:gd name="T52" fmla="*/ 3332 w 5206"/>
                <a:gd name="T53" fmla="*/ 756 h 6014"/>
                <a:gd name="T54" fmla="*/ 2871 w 5206"/>
                <a:gd name="T55" fmla="*/ 388 h 6014"/>
                <a:gd name="T56" fmla="*/ 2585 w 5206"/>
                <a:gd name="T57" fmla="*/ 82 h 6014"/>
                <a:gd name="T58" fmla="*/ 1993 w 5206"/>
                <a:gd name="T59" fmla="*/ 144 h 6014"/>
                <a:gd name="T60" fmla="*/ 1450 w 5206"/>
                <a:gd name="T61" fmla="*/ 641 h 6014"/>
                <a:gd name="T62" fmla="*/ 1168 w 5206"/>
                <a:gd name="T63" fmla="*/ 666 h 6014"/>
                <a:gd name="T64" fmla="*/ 938 w 5206"/>
                <a:gd name="T65" fmla="*/ 681 h 6014"/>
                <a:gd name="T66" fmla="*/ 669 w 5206"/>
                <a:gd name="T67" fmla="*/ 1015 h 6014"/>
                <a:gd name="T68" fmla="*/ 627 w 5206"/>
                <a:gd name="T69" fmla="*/ 1864 h 6014"/>
                <a:gd name="T70" fmla="*/ 274 w 5206"/>
                <a:gd name="T71" fmla="*/ 2420 h 6014"/>
                <a:gd name="T72" fmla="*/ 60 w 5206"/>
                <a:gd name="T73" fmla="*/ 2920 h 6014"/>
                <a:gd name="T74" fmla="*/ 16 w 5206"/>
                <a:gd name="T75" fmla="*/ 3749 h 6014"/>
                <a:gd name="T76" fmla="*/ 383 w 5206"/>
                <a:gd name="T77" fmla="*/ 4458 h 6014"/>
                <a:gd name="T78" fmla="*/ 1115 w 5206"/>
                <a:gd name="T79" fmla="*/ 4871 h 6014"/>
                <a:gd name="T80" fmla="*/ 1751 w 5206"/>
                <a:gd name="T81" fmla="*/ 5356 h 6014"/>
                <a:gd name="T82" fmla="*/ 2144 w 5206"/>
                <a:gd name="T83" fmla="*/ 5837 h 6014"/>
                <a:gd name="T84" fmla="*/ 2610 w 5206"/>
                <a:gd name="T85" fmla="*/ 6009 h 6014"/>
                <a:gd name="T86" fmla="*/ 3477 w 5206"/>
                <a:gd name="T87" fmla="*/ 5470 h 6014"/>
                <a:gd name="T88" fmla="*/ 4142 w 5206"/>
                <a:gd name="T89" fmla="*/ 4883 h 6014"/>
                <a:gd name="T90" fmla="*/ 4704 w 5206"/>
                <a:gd name="T91" fmla="*/ 4323 h 6014"/>
                <a:gd name="T92" fmla="*/ 4977 w 5206"/>
                <a:gd name="T93" fmla="*/ 3958 h 6014"/>
                <a:gd name="T94" fmla="*/ 5131 w 5206"/>
                <a:gd name="T95" fmla="*/ 2864 h 6014"/>
                <a:gd name="T96" fmla="*/ 4596 w 5206"/>
                <a:gd name="T97" fmla="*/ 1961 h 6014"/>
                <a:gd name="T98" fmla="*/ 4397 w 5206"/>
                <a:gd name="T99" fmla="*/ 1396 h 6014"/>
                <a:gd name="T100" fmla="*/ 3917 w 5206"/>
                <a:gd name="T101" fmla="*/ 725 h 6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06" h="6014">
                  <a:moveTo>
                    <a:pt x="2460" y="6003"/>
                  </a:moveTo>
                  <a:cubicBezTo>
                    <a:pt x="2404" y="5993"/>
                    <a:pt x="2348" y="5973"/>
                    <a:pt x="2293" y="5943"/>
                  </a:cubicBezTo>
                  <a:cubicBezTo>
                    <a:pt x="2243" y="5916"/>
                    <a:pt x="2193" y="5880"/>
                    <a:pt x="2144" y="5837"/>
                  </a:cubicBezTo>
                  <a:cubicBezTo>
                    <a:pt x="2062" y="5766"/>
                    <a:pt x="1982" y="5676"/>
                    <a:pt x="1892" y="5552"/>
                  </a:cubicBezTo>
                  <a:cubicBezTo>
                    <a:pt x="1873" y="5526"/>
                    <a:pt x="1854" y="5500"/>
                    <a:pt x="1835" y="5474"/>
                  </a:cubicBezTo>
                  <a:cubicBezTo>
                    <a:pt x="1808" y="5435"/>
                    <a:pt x="1779" y="5395"/>
                    <a:pt x="1751" y="5357"/>
                  </a:cubicBezTo>
                  <a:cubicBezTo>
                    <a:pt x="1690" y="5276"/>
                    <a:pt x="1638" y="5213"/>
                    <a:pt x="1586" y="5159"/>
                  </a:cubicBezTo>
                  <a:cubicBezTo>
                    <a:pt x="1522" y="5093"/>
                    <a:pt x="1458" y="5040"/>
                    <a:pt x="1391" y="4999"/>
                  </a:cubicBezTo>
                  <a:cubicBezTo>
                    <a:pt x="1304" y="4945"/>
                    <a:pt x="1208" y="4908"/>
                    <a:pt x="1114" y="4872"/>
                  </a:cubicBezTo>
                  <a:cubicBezTo>
                    <a:pt x="1105" y="4868"/>
                    <a:pt x="1095" y="4865"/>
                    <a:pt x="1085" y="4861"/>
                  </a:cubicBezTo>
                  <a:cubicBezTo>
                    <a:pt x="899" y="4790"/>
                    <a:pt x="736" y="4709"/>
                    <a:pt x="598" y="4622"/>
                  </a:cubicBezTo>
                  <a:cubicBezTo>
                    <a:pt x="518" y="4571"/>
                    <a:pt x="446" y="4516"/>
                    <a:pt x="382" y="4459"/>
                  </a:cubicBezTo>
                  <a:cubicBezTo>
                    <a:pt x="314" y="4397"/>
                    <a:pt x="254" y="4331"/>
                    <a:pt x="204" y="4263"/>
                  </a:cubicBezTo>
                  <a:cubicBezTo>
                    <a:pt x="149" y="4185"/>
                    <a:pt x="105" y="4102"/>
                    <a:pt x="74" y="4016"/>
                  </a:cubicBezTo>
                  <a:cubicBezTo>
                    <a:pt x="45" y="3937"/>
                    <a:pt x="26" y="3849"/>
                    <a:pt x="15" y="3749"/>
                  </a:cubicBezTo>
                  <a:cubicBezTo>
                    <a:pt x="6" y="3663"/>
                    <a:pt x="3" y="3578"/>
                    <a:pt x="2" y="3476"/>
                  </a:cubicBezTo>
                  <a:cubicBezTo>
                    <a:pt x="0" y="3372"/>
                    <a:pt x="4" y="3279"/>
                    <a:pt x="12" y="3193"/>
                  </a:cubicBezTo>
                  <a:cubicBezTo>
                    <a:pt x="21" y="3093"/>
                    <a:pt x="36" y="3003"/>
                    <a:pt x="59" y="2920"/>
                  </a:cubicBezTo>
                  <a:cubicBezTo>
                    <a:pt x="93" y="2794"/>
                    <a:pt x="151" y="2675"/>
                    <a:pt x="206" y="2561"/>
                  </a:cubicBezTo>
                  <a:cubicBezTo>
                    <a:pt x="225" y="2523"/>
                    <a:pt x="242" y="2488"/>
                    <a:pt x="258" y="2453"/>
                  </a:cubicBezTo>
                  <a:cubicBezTo>
                    <a:pt x="263" y="2441"/>
                    <a:pt x="268" y="2430"/>
                    <a:pt x="274" y="2420"/>
                  </a:cubicBezTo>
                  <a:cubicBezTo>
                    <a:pt x="311" y="2343"/>
                    <a:pt x="374" y="2285"/>
                    <a:pt x="440" y="2222"/>
                  </a:cubicBezTo>
                  <a:cubicBezTo>
                    <a:pt x="482" y="2183"/>
                    <a:pt x="525" y="2143"/>
                    <a:pt x="561" y="2098"/>
                  </a:cubicBezTo>
                  <a:cubicBezTo>
                    <a:pt x="599" y="2049"/>
                    <a:pt x="621" y="1973"/>
                    <a:pt x="626" y="1864"/>
                  </a:cubicBezTo>
                  <a:cubicBezTo>
                    <a:pt x="630" y="1769"/>
                    <a:pt x="622" y="1665"/>
                    <a:pt x="614" y="1565"/>
                  </a:cubicBezTo>
                  <a:cubicBezTo>
                    <a:pt x="607" y="1470"/>
                    <a:pt x="600" y="1380"/>
                    <a:pt x="606" y="1317"/>
                  </a:cubicBezTo>
                  <a:cubicBezTo>
                    <a:pt x="619" y="1198"/>
                    <a:pt x="639" y="1099"/>
                    <a:pt x="668" y="1015"/>
                  </a:cubicBezTo>
                  <a:cubicBezTo>
                    <a:pt x="685" y="965"/>
                    <a:pt x="707" y="919"/>
                    <a:pt x="731" y="878"/>
                  </a:cubicBezTo>
                  <a:cubicBezTo>
                    <a:pt x="757" y="834"/>
                    <a:pt x="789" y="794"/>
                    <a:pt x="824" y="760"/>
                  </a:cubicBezTo>
                  <a:cubicBezTo>
                    <a:pt x="859" y="727"/>
                    <a:pt x="898" y="699"/>
                    <a:pt x="938" y="681"/>
                  </a:cubicBezTo>
                  <a:cubicBezTo>
                    <a:pt x="983" y="659"/>
                    <a:pt x="1028" y="649"/>
                    <a:pt x="1072" y="651"/>
                  </a:cubicBezTo>
                  <a:cubicBezTo>
                    <a:pt x="1105" y="652"/>
                    <a:pt x="1137" y="659"/>
                    <a:pt x="1168" y="665"/>
                  </a:cubicBezTo>
                  <a:cubicBezTo>
                    <a:pt x="1190" y="670"/>
                    <a:pt x="1211" y="674"/>
                    <a:pt x="1233" y="677"/>
                  </a:cubicBezTo>
                  <a:cubicBezTo>
                    <a:pt x="1262" y="681"/>
                    <a:pt x="1291" y="681"/>
                    <a:pt x="1320" y="678"/>
                  </a:cubicBezTo>
                  <a:cubicBezTo>
                    <a:pt x="1362" y="673"/>
                    <a:pt x="1406" y="661"/>
                    <a:pt x="1449" y="641"/>
                  </a:cubicBezTo>
                  <a:cubicBezTo>
                    <a:pt x="1488" y="623"/>
                    <a:pt x="1529" y="598"/>
                    <a:pt x="1569" y="567"/>
                  </a:cubicBezTo>
                  <a:cubicBezTo>
                    <a:pt x="1651" y="504"/>
                    <a:pt x="1722" y="427"/>
                    <a:pt x="1775" y="366"/>
                  </a:cubicBezTo>
                  <a:cubicBezTo>
                    <a:pt x="1843" y="288"/>
                    <a:pt x="1914" y="206"/>
                    <a:pt x="1992" y="143"/>
                  </a:cubicBezTo>
                  <a:cubicBezTo>
                    <a:pt x="2034" y="109"/>
                    <a:pt x="2075" y="82"/>
                    <a:pt x="2117" y="62"/>
                  </a:cubicBezTo>
                  <a:cubicBezTo>
                    <a:pt x="2163" y="39"/>
                    <a:pt x="2211" y="24"/>
                    <a:pt x="2261" y="16"/>
                  </a:cubicBezTo>
                  <a:cubicBezTo>
                    <a:pt x="2361" y="0"/>
                    <a:pt x="2476" y="24"/>
                    <a:pt x="2585" y="81"/>
                  </a:cubicBezTo>
                  <a:cubicBezTo>
                    <a:pt x="2637" y="109"/>
                    <a:pt x="2686" y="144"/>
                    <a:pt x="2729" y="184"/>
                  </a:cubicBezTo>
                  <a:cubicBezTo>
                    <a:pt x="2773" y="225"/>
                    <a:pt x="2809" y="270"/>
                    <a:pt x="2836" y="319"/>
                  </a:cubicBezTo>
                  <a:cubicBezTo>
                    <a:pt x="2848" y="339"/>
                    <a:pt x="2859" y="362"/>
                    <a:pt x="2872" y="388"/>
                  </a:cubicBezTo>
                  <a:cubicBezTo>
                    <a:pt x="2880" y="407"/>
                    <a:pt x="2888" y="426"/>
                    <a:pt x="2896" y="445"/>
                  </a:cubicBezTo>
                  <a:cubicBezTo>
                    <a:pt x="2934" y="534"/>
                    <a:pt x="2970" y="618"/>
                    <a:pt x="3049" y="680"/>
                  </a:cubicBezTo>
                  <a:cubicBezTo>
                    <a:pt x="3143" y="754"/>
                    <a:pt x="3267" y="759"/>
                    <a:pt x="3332" y="755"/>
                  </a:cubicBezTo>
                  <a:cubicBezTo>
                    <a:pt x="3378" y="753"/>
                    <a:pt x="3423" y="745"/>
                    <a:pt x="3460" y="738"/>
                  </a:cubicBezTo>
                  <a:cubicBezTo>
                    <a:pt x="3474" y="735"/>
                    <a:pt x="3489" y="732"/>
                    <a:pt x="3503" y="729"/>
                  </a:cubicBezTo>
                  <a:cubicBezTo>
                    <a:pt x="3537" y="722"/>
                    <a:pt x="3572" y="715"/>
                    <a:pt x="3607" y="710"/>
                  </a:cubicBezTo>
                  <a:cubicBezTo>
                    <a:pt x="3714" y="695"/>
                    <a:pt x="3821" y="699"/>
                    <a:pt x="3917" y="724"/>
                  </a:cubicBezTo>
                  <a:cubicBezTo>
                    <a:pt x="4026" y="752"/>
                    <a:pt x="4118" y="804"/>
                    <a:pt x="4188" y="878"/>
                  </a:cubicBezTo>
                  <a:cubicBezTo>
                    <a:pt x="4247" y="940"/>
                    <a:pt x="4292" y="1018"/>
                    <a:pt x="4327" y="1117"/>
                  </a:cubicBezTo>
                  <a:cubicBezTo>
                    <a:pt x="4358" y="1206"/>
                    <a:pt x="4378" y="1302"/>
                    <a:pt x="4398" y="1396"/>
                  </a:cubicBezTo>
                  <a:cubicBezTo>
                    <a:pt x="4413" y="1467"/>
                    <a:pt x="4428" y="1541"/>
                    <a:pt x="4448" y="1611"/>
                  </a:cubicBezTo>
                  <a:cubicBezTo>
                    <a:pt x="4458" y="1644"/>
                    <a:pt x="4468" y="1676"/>
                    <a:pt x="4479" y="1706"/>
                  </a:cubicBezTo>
                  <a:cubicBezTo>
                    <a:pt x="4514" y="1801"/>
                    <a:pt x="4558" y="1888"/>
                    <a:pt x="4596" y="1961"/>
                  </a:cubicBezTo>
                  <a:cubicBezTo>
                    <a:pt x="4665" y="2090"/>
                    <a:pt x="4743" y="2221"/>
                    <a:pt x="4829" y="2351"/>
                  </a:cubicBezTo>
                  <a:cubicBezTo>
                    <a:pt x="4848" y="2380"/>
                    <a:pt x="4869" y="2410"/>
                    <a:pt x="4888" y="2439"/>
                  </a:cubicBezTo>
                  <a:cubicBezTo>
                    <a:pt x="4979" y="2573"/>
                    <a:pt x="5072" y="2712"/>
                    <a:pt x="5132" y="2864"/>
                  </a:cubicBezTo>
                  <a:cubicBezTo>
                    <a:pt x="5180" y="2985"/>
                    <a:pt x="5204" y="3115"/>
                    <a:pt x="5205" y="3248"/>
                  </a:cubicBezTo>
                  <a:cubicBezTo>
                    <a:pt x="5206" y="3376"/>
                    <a:pt x="5185" y="3502"/>
                    <a:pt x="5144" y="3624"/>
                  </a:cubicBezTo>
                  <a:cubicBezTo>
                    <a:pt x="5107" y="3732"/>
                    <a:pt x="5053" y="3841"/>
                    <a:pt x="4977" y="3959"/>
                  </a:cubicBezTo>
                  <a:cubicBezTo>
                    <a:pt x="4907" y="4067"/>
                    <a:pt x="4827" y="4171"/>
                    <a:pt x="4757" y="4258"/>
                  </a:cubicBezTo>
                  <a:cubicBezTo>
                    <a:pt x="4753" y="4263"/>
                    <a:pt x="4753" y="4263"/>
                    <a:pt x="4753" y="4263"/>
                  </a:cubicBezTo>
                  <a:cubicBezTo>
                    <a:pt x="4737" y="4283"/>
                    <a:pt x="4720" y="4303"/>
                    <a:pt x="4704" y="4324"/>
                  </a:cubicBezTo>
                  <a:cubicBezTo>
                    <a:pt x="4698" y="4332"/>
                    <a:pt x="4692" y="4340"/>
                    <a:pt x="4685" y="4348"/>
                  </a:cubicBezTo>
                  <a:cubicBezTo>
                    <a:pt x="4636" y="4410"/>
                    <a:pt x="4589" y="4469"/>
                    <a:pt x="4536" y="4527"/>
                  </a:cubicBezTo>
                  <a:cubicBezTo>
                    <a:pt x="4421" y="4654"/>
                    <a:pt x="4279" y="4771"/>
                    <a:pt x="4142" y="4883"/>
                  </a:cubicBezTo>
                  <a:cubicBezTo>
                    <a:pt x="4103" y="4915"/>
                    <a:pt x="4063" y="4948"/>
                    <a:pt x="4024" y="4981"/>
                  </a:cubicBezTo>
                  <a:cubicBezTo>
                    <a:pt x="3876" y="5106"/>
                    <a:pt x="3730" y="5239"/>
                    <a:pt x="3590" y="5368"/>
                  </a:cubicBezTo>
                  <a:cubicBezTo>
                    <a:pt x="3553" y="5402"/>
                    <a:pt x="3515" y="5436"/>
                    <a:pt x="3478" y="5470"/>
                  </a:cubicBezTo>
                  <a:cubicBezTo>
                    <a:pt x="3330" y="5605"/>
                    <a:pt x="3184" y="5735"/>
                    <a:pt x="3022" y="5843"/>
                  </a:cubicBezTo>
                  <a:cubicBezTo>
                    <a:pt x="2926" y="5907"/>
                    <a:pt x="2839" y="5952"/>
                    <a:pt x="2755" y="5979"/>
                  </a:cubicBezTo>
                  <a:cubicBezTo>
                    <a:pt x="2706" y="5995"/>
                    <a:pt x="2657" y="6006"/>
                    <a:pt x="2610" y="6010"/>
                  </a:cubicBezTo>
                  <a:cubicBezTo>
                    <a:pt x="2593" y="6012"/>
                    <a:pt x="2576" y="6013"/>
                    <a:pt x="2559" y="6013"/>
                  </a:cubicBezTo>
                  <a:cubicBezTo>
                    <a:pt x="2525" y="6013"/>
                    <a:pt x="2492" y="6010"/>
                    <a:pt x="2460" y="6003"/>
                  </a:cubicBezTo>
                  <a:moveTo>
                    <a:pt x="3608" y="711"/>
                  </a:moveTo>
                  <a:cubicBezTo>
                    <a:pt x="3573" y="716"/>
                    <a:pt x="3537" y="723"/>
                    <a:pt x="3503" y="730"/>
                  </a:cubicBezTo>
                  <a:cubicBezTo>
                    <a:pt x="3489" y="733"/>
                    <a:pt x="3474" y="736"/>
                    <a:pt x="3460" y="739"/>
                  </a:cubicBezTo>
                  <a:cubicBezTo>
                    <a:pt x="3423" y="746"/>
                    <a:pt x="3379" y="753"/>
                    <a:pt x="3332" y="756"/>
                  </a:cubicBezTo>
                  <a:cubicBezTo>
                    <a:pt x="3267" y="760"/>
                    <a:pt x="3143" y="755"/>
                    <a:pt x="3048" y="680"/>
                  </a:cubicBezTo>
                  <a:cubicBezTo>
                    <a:pt x="2969" y="618"/>
                    <a:pt x="2934" y="534"/>
                    <a:pt x="2896" y="445"/>
                  </a:cubicBezTo>
                  <a:cubicBezTo>
                    <a:pt x="2888" y="427"/>
                    <a:pt x="2879" y="407"/>
                    <a:pt x="2871" y="388"/>
                  </a:cubicBezTo>
                  <a:cubicBezTo>
                    <a:pt x="2859" y="362"/>
                    <a:pt x="2847" y="339"/>
                    <a:pt x="2836" y="319"/>
                  </a:cubicBezTo>
                  <a:cubicBezTo>
                    <a:pt x="2808" y="271"/>
                    <a:pt x="2772" y="226"/>
                    <a:pt x="2728" y="185"/>
                  </a:cubicBezTo>
                  <a:cubicBezTo>
                    <a:pt x="2685" y="144"/>
                    <a:pt x="2637" y="110"/>
                    <a:pt x="2585" y="82"/>
                  </a:cubicBezTo>
                  <a:cubicBezTo>
                    <a:pt x="2476" y="24"/>
                    <a:pt x="2361" y="1"/>
                    <a:pt x="2261" y="17"/>
                  </a:cubicBezTo>
                  <a:cubicBezTo>
                    <a:pt x="2211" y="25"/>
                    <a:pt x="2164" y="40"/>
                    <a:pt x="2117" y="63"/>
                  </a:cubicBezTo>
                  <a:cubicBezTo>
                    <a:pt x="2075" y="83"/>
                    <a:pt x="2034" y="110"/>
                    <a:pt x="1993" y="144"/>
                  </a:cubicBezTo>
                  <a:cubicBezTo>
                    <a:pt x="1915" y="207"/>
                    <a:pt x="1844" y="288"/>
                    <a:pt x="1775" y="367"/>
                  </a:cubicBezTo>
                  <a:cubicBezTo>
                    <a:pt x="1723" y="427"/>
                    <a:pt x="1651" y="505"/>
                    <a:pt x="1570" y="568"/>
                  </a:cubicBezTo>
                  <a:cubicBezTo>
                    <a:pt x="1529" y="598"/>
                    <a:pt x="1489" y="623"/>
                    <a:pt x="1450" y="641"/>
                  </a:cubicBezTo>
                  <a:cubicBezTo>
                    <a:pt x="1406" y="662"/>
                    <a:pt x="1362" y="674"/>
                    <a:pt x="1320" y="679"/>
                  </a:cubicBezTo>
                  <a:cubicBezTo>
                    <a:pt x="1291" y="682"/>
                    <a:pt x="1262" y="682"/>
                    <a:pt x="1233" y="678"/>
                  </a:cubicBezTo>
                  <a:cubicBezTo>
                    <a:pt x="1211" y="675"/>
                    <a:pt x="1189" y="671"/>
                    <a:pt x="1168" y="666"/>
                  </a:cubicBezTo>
                  <a:cubicBezTo>
                    <a:pt x="1137" y="659"/>
                    <a:pt x="1105" y="652"/>
                    <a:pt x="1072" y="651"/>
                  </a:cubicBezTo>
                  <a:cubicBezTo>
                    <a:pt x="1070" y="651"/>
                    <a:pt x="1067" y="651"/>
                    <a:pt x="1064" y="651"/>
                  </a:cubicBezTo>
                  <a:cubicBezTo>
                    <a:pt x="1023" y="651"/>
                    <a:pt x="980" y="661"/>
                    <a:pt x="938" y="681"/>
                  </a:cubicBezTo>
                  <a:cubicBezTo>
                    <a:pt x="898" y="700"/>
                    <a:pt x="859" y="727"/>
                    <a:pt x="824" y="761"/>
                  </a:cubicBezTo>
                  <a:cubicBezTo>
                    <a:pt x="789" y="795"/>
                    <a:pt x="758" y="834"/>
                    <a:pt x="732" y="879"/>
                  </a:cubicBezTo>
                  <a:cubicBezTo>
                    <a:pt x="707" y="919"/>
                    <a:pt x="686" y="965"/>
                    <a:pt x="669" y="1015"/>
                  </a:cubicBezTo>
                  <a:cubicBezTo>
                    <a:pt x="639" y="1099"/>
                    <a:pt x="619" y="1198"/>
                    <a:pt x="607" y="1317"/>
                  </a:cubicBezTo>
                  <a:cubicBezTo>
                    <a:pt x="601" y="1380"/>
                    <a:pt x="608" y="1470"/>
                    <a:pt x="615" y="1565"/>
                  </a:cubicBezTo>
                  <a:cubicBezTo>
                    <a:pt x="623" y="1665"/>
                    <a:pt x="631" y="1769"/>
                    <a:pt x="627" y="1864"/>
                  </a:cubicBezTo>
                  <a:cubicBezTo>
                    <a:pt x="622" y="1973"/>
                    <a:pt x="600" y="2049"/>
                    <a:pt x="561" y="2098"/>
                  </a:cubicBezTo>
                  <a:cubicBezTo>
                    <a:pt x="525" y="2143"/>
                    <a:pt x="482" y="2184"/>
                    <a:pt x="441" y="2223"/>
                  </a:cubicBezTo>
                  <a:cubicBezTo>
                    <a:pt x="374" y="2285"/>
                    <a:pt x="312" y="2344"/>
                    <a:pt x="274" y="2420"/>
                  </a:cubicBezTo>
                  <a:cubicBezTo>
                    <a:pt x="269" y="2431"/>
                    <a:pt x="264" y="2442"/>
                    <a:pt x="259" y="2453"/>
                  </a:cubicBezTo>
                  <a:cubicBezTo>
                    <a:pt x="242" y="2488"/>
                    <a:pt x="225" y="2523"/>
                    <a:pt x="207" y="2561"/>
                  </a:cubicBezTo>
                  <a:cubicBezTo>
                    <a:pt x="151" y="2676"/>
                    <a:pt x="94" y="2794"/>
                    <a:pt x="60" y="2920"/>
                  </a:cubicBezTo>
                  <a:cubicBezTo>
                    <a:pt x="37" y="3004"/>
                    <a:pt x="22" y="3093"/>
                    <a:pt x="12" y="3193"/>
                  </a:cubicBezTo>
                  <a:cubicBezTo>
                    <a:pt x="4" y="3279"/>
                    <a:pt x="1" y="3372"/>
                    <a:pt x="2" y="3476"/>
                  </a:cubicBezTo>
                  <a:cubicBezTo>
                    <a:pt x="4" y="3578"/>
                    <a:pt x="7" y="3663"/>
                    <a:pt x="16" y="3749"/>
                  </a:cubicBezTo>
                  <a:cubicBezTo>
                    <a:pt x="27" y="3849"/>
                    <a:pt x="46" y="3936"/>
                    <a:pt x="75" y="4016"/>
                  </a:cubicBezTo>
                  <a:cubicBezTo>
                    <a:pt x="105" y="4102"/>
                    <a:pt x="149" y="4185"/>
                    <a:pt x="205" y="4262"/>
                  </a:cubicBezTo>
                  <a:cubicBezTo>
                    <a:pt x="254" y="4331"/>
                    <a:pt x="314" y="4397"/>
                    <a:pt x="383" y="4458"/>
                  </a:cubicBezTo>
                  <a:cubicBezTo>
                    <a:pt x="446" y="4515"/>
                    <a:pt x="519" y="4570"/>
                    <a:pt x="599" y="4621"/>
                  </a:cubicBezTo>
                  <a:cubicBezTo>
                    <a:pt x="736" y="4709"/>
                    <a:pt x="900" y="4789"/>
                    <a:pt x="1085" y="4860"/>
                  </a:cubicBezTo>
                  <a:cubicBezTo>
                    <a:pt x="1095" y="4864"/>
                    <a:pt x="1105" y="4868"/>
                    <a:pt x="1115" y="4871"/>
                  </a:cubicBezTo>
                  <a:cubicBezTo>
                    <a:pt x="1208" y="4907"/>
                    <a:pt x="1304" y="4944"/>
                    <a:pt x="1392" y="4998"/>
                  </a:cubicBezTo>
                  <a:cubicBezTo>
                    <a:pt x="1459" y="5040"/>
                    <a:pt x="1522" y="5092"/>
                    <a:pt x="1587" y="5159"/>
                  </a:cubicBezTo>
                  <a:cubicBezTo>
                    <a:pt x="1639" y="5212"/>
                    <a:pt x="1691" y="5275"/>
                    <a:pt x="1751" y="5356"/>
                  </a:cubicBezTo>
                  <a:cubicBezTo>
                    <a:pt x="1780" y="5395"/>
                    <a:pt x="1808" y="5435"/>
                    <a:pt x="1836" y="5473"/>
                  </a:cubicBezTo>
                  <a:cubicBezTo>
                    <a:pt x="1854" y="5499"/>
                    <a:pt x="1874" y="5526"/>
                    <a:pt x="1892" y="5552"/>
                  </a:cubicBezTo>
                  <a:cubicBezTo>
                    <a:pt x="1982" y="5675"/>
                    <a:pt x="2062" y="5766"/>
                    <a:pt x="2144" y="5837"/>
                  </a:cubicBezTo>
                  <a:cubicBezTo>
                    <a:pt x="2194" y="5880"/>
                    <a:pt x="2244" y="5915"/>
                    <a:pt x="2294" y="5942"/>
                  </a:cubicBezTo>
                  <a:cubicBezTo>
                    <a:pt x="2348" y="5972"/>
                    <a:pt x="2404" y="5992"/>
                    <a:pt x="2460" y="6003"/>
                  </a:cubicBezTo>
                  <a:cubicBezTo>
                    <a:pt x="2508" y="6012"/>
                    <a:pt x="2559" y="6014"/>
                    <a:pt x="2610" y="6009"/>
                  </a:cubicBezTo>
                  <a:cubicBezTo>
                    <a:pt x="2657" y="6005"/>
                    <a:pt x="2706" y="5995"/>
                    <a:pt x="2755" y="5979"/>
                  </a:cubicBezTo>
                  <a:cubicBezTo>
                    <a:pt x="2839" y="5951"/>
                    <a:pt x="2926" y="5906"/>
                    <a:pt x="3021" y="5842"/>
                  </a:cubicBezTo>
                  <a:cubicBezTo>
                    <a:pt x="3183" y="5734"/>
                    <a:pt x="3329" y="5604"/>
                    <a:pt x="3477" y="5470"/>
                  </a:cubicBezTo>
                  <a:cubicBezTo>
                    <a:pt x="3515" y="5436"/>
                    <a:pt x="3553" y="5401"/>
                    <a:pt x="3589" y="5368"/>
                  </a:cubicBezTo>
                  <a:cubicBezTo>
                    <a:pt x="3730" y="5239"/>
                    <a:pt x="3875" y="5106"/>
                    <a:pt x="4024" y="4981"/>
                  </a:cubicBezTo>
                  <a:cubicBezTo>
                    <a:pt x="4063" y="4948"/>
                    <a:pt x="4103" y="4915"/>
                    <a:pt x="4142" y="4883"/>
                  </a:cubicBezTo>
                  <a:cubicBezTo>
                    <a:pt x="4279" y="4770"/>
                    <a:pt x="4420" y="4654"/>
                    <a:pt x="4536" y="4526"/>
                  </a:cubicBezTo>
                  <a:cubicBezTo>
                    <a:pt x="4588" y="4469"/>
                    <a:pt x="4635" y="4410"/>
                    <a:pt x="4685" y="4347"/>
                  </a:cubicBezTo>
                  <a:cubicBezTo>
                    <a:pt x="4691" y="4339"/>
                    <a:pt x="4697" y="4331"/>
                    <a:pt x="4704" y="4323"/>
                  </a:cubicBezTo>
                  <a:cubicBezTo>
                    <a:pt x="4720" y="4303"/>
                    <a:pt x="4736" y="4282"/>
                    <a:pt x="4753" y="4262"/>
                  </a:cubicBezTo>
                  <a:cubicBezTo>
                    <a:pt x="4756" y="4258"/>
                    <a:pt x="4756" y="4258"/>
                    <a:pt x="4756" y="4258"/>
                  </a:cubicBezTo>
                  <a:cubicBezTo>
                    <a:pt x="4826" y="4170"/>
                    <a:pt x="4907" y="4066"/>
                    <a:pt x="4977" y="3958"/>
                  </a:cubicBezTo>
                  <a:cubicBezTo>
                    <a:pt x="5052" y="3841"/>
                    <a:pt x="5107" y="3732"/>
                    <a:pt x="5143" y="3624"/>
                  </a:cubicBezTo>
                  <a:cubicBezTo>
                    <a:pt x="5185" y="3502"/>
                    <a:pt x="5205" y="3376"/>
                    <a:pt x="5204" y="3248"/>
                  </a:cubicBezTo>
                  <a:cubicBezTo>
                    <a:pt x="5203" y="3115"/>
                    <a:pt x="5179" y="2985"/>
                    <a:pt x="5131" y="2864"/>
                  </a:cubicBezTo>
                  <a:cubicBezTo>
                    <a:pt x="5072" y="2713"/>
                    <a:pt x="4978" y="2574"/>
                    <a:pt x="4887" y="2440"/>
                  </a:cubicBezTo>
                  <a:cubicBezTo>
                    <a:pt x="4868" y="2411"/>
                    <a:pt x="4848" y="2381"/>
                    <a:pt x="4828" y="2351"/>
                  </a:cubicBezTo>
                  <a:cubicBezTo>
                    <a:pt x="4743" y="2221"/>
                    <a:pt x="4664" y="2090"/>
                    <a:pt x="4596" y="1961"/>
                  </a:cubicBezTo>
                  <a:cubicBezTo>
                    <a:pt x="4557" y="1889"/>
                    <a:pt x="4513" y="1802"/>
                    <a:pt x="4479" y="1707"/>
                  </a:cubicBezTo>
                  <a:cubicBezTo>
                    <a:pt x="4468" y="1676"/>
                    <a:pt x="4457" y="1644"/>
                    <a:pt x="4448" y="1611"/>
                  </a:cubicBezTo>
                  <a:cubicBezTo>
                    <a:pt x="4427" y="1542"/>
                    <a:pt x="4412" y="1468"/>
                    <a:pt x="4397" y="1396"/>
                  </a:cubicBezTo>
                  <a:cubicBezTo>
                    <a:pt x="4377" y="1303"/>
                    <a:pt x="4357" y="1206"/>
                    <a:pt x="4326" y="1117"/>
                  </a:cubicBezTo>
                  <a:cubicBezTo>
                    <a:pt x="4291" y="1018"/>
                    <a:pt x="4246" y="940"/>
                    <a:pt x="4188" y="879"/>
                  </a:cubicBezTo>
                  <a:cubicBezTo>
                    <a:pt x="4117" y="804"/>
                    <a:pt x="4026" y="753"/>
                    <a:pt x="3917" y="725"/>
                  </a:cubicBezTo>
                  <a:cubicBezTo>
                    <a:pt x="3858" y="710"/>
                    <a:pt x="3795" y="702"/>
                    <a:pt x="3730" y="702"/>
                  </a:cubicBezTo>
                  <a:cubicBezTo>
                    <a:pt x="3689" y="702"/>
                    <a:pt x="3648" y="705"/>
                    <a:pt x="3608" y="71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5" name="Freeform 52">
              <a:extLst>
                <a:ext uri="{FF2B5EF4-FFF2-40B4-BE49-F238E27FC236}">
                  <a16:creationId xmlns:a16="http://schemas.microsoft.com/office/drawing/2014/main" id="{F577C5A7-320C-406C-937E-B0F1241FD6D7}"/>
                </a:ext>
              </a:extLst>
            </p:cNvPr>
            <p:cNvSpPr>
              <a:spLocks noEditPoints="1"/>
            </p:cNvSpPr>
            <p:nvPr/>
          </p:nvSpPr>
          <p:spPr bwMode="auto">
            <a:xfrm>
              <a:off x="3795" y="-19"/>
              <a:ext cx="3910" cy="4475"/>
            </a:xfrm>
            <a:custGeom>
              <a:avLst/>
              <a:gdLst>
                <a:gd name="T0" fmla="*/ 2159 w 5283"/>
                <a:gd name="T1" fmla="*/ 5864 h 6046"/>
                <a:gd name="T2" fmla="*/ 1764 w 5283"/>
                <a:gd name="T3" fmla="*/ 5382 h 6046"/>
                <a:gd name="T4" fmla="*/ 1117 w 5283"/>
                <a:gd name="T5" fmla="*/ 4894 h 6046"/>
                <a:gd name="T6" fmla="*/ 396 w 5283"/>
                <a:gd name="T7" fmla="*/ 4490 h 6046"/>
                <a:gd name="T8" fmla="*/ 5 w 5283"/>
                <a:gd name="T9" fmla="*/ 3523 h 6046"/>
                <a:gd name="T10" fmla="*/ 255 w 5283"/>
                <a:gd name="T11" fmla="*/ 2459 h 6046"/>
                <a:gd name="T12" fmla="*/ 559 w 5283"/>
                <a:gd name="T13" fmla="*/ 2055 h 6046"/>
                <a:gd name="T14" fmla="*/ 863 w 5283"/>
                <a:gd name="T15" fmla="*/ 747 h 6046"/>
                <a:gd name="T16" fmla="*/ 1115 w 5283"/>
                <a:gd name="T17" fmla="*/ 635 h 6046"/>
                <a:gd name="T18" fmla="*/ 1362 w 5283"/>
                <a:gd name="T19" fmla="*/ 651 h 6046"/>
                <a:gd name="T20" fmla="*/ 2176 w 5283"/>
                <a:gd name="T21" fmla="*/ 50 h 6046"/>
                <a:gd name="T22" fmla="*/ 2901 w 5283"/>
                <a:gd name="T23" fmla="*/ 314 h 6046"/>
                <a:gd name="T24" fmla="*/ 3126 w 5283"/>
                <a:gd name="T25" fmla="*/ 660 h 6046"/>
                <a:gd name="T26" fmla="*/ 3576 w 5283"/>
                <a:gd name="T27" fmla="*/ 713 h 6046"/>
                <a:gd name="T28" fmla="*/ 4257 w 5283"/>
                <a:gd name="T29" fmla="*/ 881 h 6046"/>
                <a:gd name="T30" fmla="*/ 4508 w 5283"/>
                <a:gd name="T31" fmla="*/ 1614 h 6046"/>
                <a:gd name="T32" fmla="*/ 4909 w 5283"/>
                <a:gd name="T33" fmla="*/ 2334 h 6046"/>
                <a:gd name="T34" fmla="*/ 5282 w 5283"/>
                <a:gd name="T35" fmla="*/ 3237 h 6046"/>
                <a:gd name="T36" fmla="*/ 4832 w 5283"/>
                <a:gd name="T37" fmla="*/ 4224 h 6046"/>
                <a:gd name="T38" fmla="*/ 4711 w 5283"/>
                <a:gd name="T39" fmla="*/ 4384 h 6046"/>
                <a:gd name="T40" fmla="*/ 4084 w 5283"/>
                <a:gd name="T41" fmla="*/ 5010 h 6046"/>
                <a:gd name="T42" fmla="*/ 3052 w 5283"/>
                <a:gd name="T43" fmla="*/ 5882 h 6046"/>
                <a:gd name="T44" fmla="*/ 2587 w 5283"/>
                <a:gd name="T45" fmla="*/ 6044 h 6046"/>
                <a:gd name="T46" fmla="*/ 3576 w 5283"/>
                <a:gd name="T47" fmla="*/ 714 h 6046"/>
                <a:gd name="T48" fmla="*/ 3126 w 5283"/>
                <a:gd name="T49" fmla="*/ 661 h 6046"/>
                <a:gd name="T50" fmla="*/ 2900 w 5283"/>
                <a:gd name="T51" fmla="*/ 315 h 6046"/>
                <a:gd name="T52" fmla="*/ 2177 w 5283"/>
                <a:gd name="T53" fmla="*/ 51 h 6046"/>
                <a:gd name="T54" fmla="*/ 1362 w 5283"/>
                <a:gd name="T55" fmla="*/ 652 h 6046"/>
                <a:gd name="T56" fmla="*/ 1115 w 5283"/>
                <a:gd name="T57" fmla="*/ 636 h 6046"/>
                <a:gd name="T58" fmla="*/ 864 w 5283"/>
                <a:gd name="T59" fmla="*/ 748 h 6046"/>
                <a:gd name="T60" fmla="*/ 559 w 5283"/>
                <a:gd name="T61" fmla="*/ 2056 h 6046"/>
                <a:gd name="T62" fmla="*/ 256 w 5283"/>
                <a:gd name="T63" fmla="*/ 2459 h 6046"/>
                <a:gd name="T64" fmla="*/ 6 w 5283"/>
                <a:gd name="T65" fmla="*/ 3522 h 6046"/>
                <a:gd name="T66" fmla="*/ 397 w 5283"/>
                <a:gd name="T67" fmla="*/ 4490 h 6046"/>
                <a:gd name="T68" fmla="*/ 1118 w 5283"/>
                <a:gd name="T69" fmla="*/ 4893 h 6046"/>
                <a:gd name="T70" fmla="*/ 1764 w 5283"/>
                <a:gd name="T71" fmla="*/ 5382 h 6046"/>
                <a:gd name="T72" fmla="*/ 2160 w 5283"/>
                <a:gd name="T73" fmla="*/ 5863 h 6046"/>
                <a:gd name="T74" fmla="*/ 2628 w 5283"/>
                <a:gd name="T75" fmla="*/ 6042 h 6046"/>
                <a:gd name="T76" fmla="*/ 3523 w 5283"/>
                <a:gd name="T77" fmla="*/ 5507 h 6046"/>
                <a:gd name="T78" fmla="*/ 4165 w 5283"/>
                <a:gd name="T79" fmla="*/ 4940 h 6046"/>
                <a:gd name="T80" fmla="*/ 4754 w 5283"/>
                <a:gd name="T81" fmla="*/ 4324 h 6046"/>
                <a:gd name="T82" fmla="*/ 5210 w 5283"/>
                <a:gd name="T83" fmla="*/ 3618 h 6046"/>
                <a:gd name="T84" fmla="*/ 5211 w 5283"/>
                <a:gd name="T85" fmla="*/ 2845 h 6046"/>
                <a:gd name="T86" fmla="*/ 4667 w 5283"/>
                <a:gd name="T87" fmla="*/ 1954 h 6046"/>
                <a:gd name="T88" fmla="*/ 4448 w 5283"/>
                <a:gd name="T89" fmla="*/ 1371 h 6046"/>
                <a:gd name="T90" fmla="*/ 3992 w 5283"/>
                <a:gd name="T91" fmla="*/ 720 h 6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83" h="6046">
                  <a:moveTo>
                    <a:pt x="2475" y="6033"/>
                  </a:moveTo>
                  <a:cubicBezTo>
                    <a:pt x="2419" y="6021"/>
                    <a:pt x="2363" y="6000"/>
                    <a:pt x="2309" y="5970"/>
                  </a:cubicBezTo>
                  <a:cubicBezTo>
                    <a:pt x="2259" y="5943"/>
                    <a:pt x="2209" y="5907"/>
                    <a:pt x="2159" y="5864"/>
                  </a:cubicBezTo>
                  <a:cubicBezTo>
                    <a:pt x="2078" y="5792"/>
                    <a:pt x="1997" y="5702"/>
                    <a:pt x="1906" y="5578"/>
                  </a:cubicBezTo>
                  <a:cubicBezTo>
                    <a:pt x="1888" y="5553"/>
                    <a:pt x="1870" y="5528"/>
                    <a:pt x="1853" y="5504"/>
                  </a:cubicBezTo>
                  <a:cubicBezTo>
                    <a:pt x="1824" y="5464"/>
                    <a:pt x="1794" y="5422"/>
                    <a:pt x="1764" y="5382"/>
                  </a:cubicBezTo>
                  <a:cubicBezTo>
                    <a:pt x="1703" y="5302"/>
                    <a:pt x="1650" y="5240"/>
                    <a:pt x="1597" y="5186"/>
                  </a:cubicBezTo>
                  <a:cubicBezTo>
                    <a:pt x="1533" y="5120"/>
                    <a:pt x="1469" y="5067"/>
                    <a:pt x="1401" y="5025"/>
                  </a:cubicBezTo>
                  <a:cubicBezTo>
                    <a:pt x="1312" y="4969"/>
                    <a:pt x="1213" y="4931"/>
                    <a:pt x="1117" y="4894"/>
                  </a:cubicBezTo>
                  <a:cubicBezTo>
                    <a:pt x="1110" y="4891"/>
                    <a:pt x="1102" y="4888"/>
                    <a:pt x="1095" y="4885"/>
                  </a:cubicBezTo>
                  <a:cubicBezTo>
                    <a:pt x="906" y="4812"/>
                    <a:pt x="748" y="4735"/>
                    <a:pt x="611" y="4649"/>
                  </a:cubicBezTo>
                  <a:cubicBezTo>
                    <a:pt x="532" y="4599"/>
                    <a:pt x="459" y="4546"/>
                    <a:pt x="396" y="4490"/>
                  </a:cubicBezTo>
                  <a:cubicBezTo>
                    <a:pt x="327" y="4430"/>
                    <a:pt x="267" y="4365"/>
                    <a:pt x="217" y="4298"/>
                  </a:cubicBezTo>
                  <a:cubicBezTo>
                    <a:pt x="161" y="4222"/>
                    <a:pt x="117" y="4141"/>
                    <a:pt x="85" y="4056"/>
                  </a:cubicBezTo>
                  <a:cubicBezTo>
                    <a:pt x="20" y="3881"/>
                    <a:pt x="10" y="3696"/>
                    <a:pt x="5" y="3523"/>
                  </a:cubicBezTo>
                  <a:cubicBezTo>
                    <a:pt x="0" y="3310"/>
                    <a:pt x="16" y="3129"/>
                    <a:pt x="56" y="2971"/>
                  </a:cubicBezTo>
                  <a:cubicBezTo>
                    <a:pt x="85" y="2851"/>
                    <a:pt x="136" y="2735"/>
                    <a:pt x="185" y="2624"/>
                  </a:cubicBezTo>
                  <a:cubicBezTo>
                    <a:pt x="211" y="2567"/>
                    <a:pt x="235" y="2512"/>
                    <a:pt x="255" y="2459"/>
                  </a:cubicBezTo>
                  <a:cubicBezTo>
                    <a:pt x="260" y="2446"/>
                    <a:pt x="265" y="2433"/>
                    <a:pt x="270" y="2422"/>
                  </a:cubicBezTo>
                  <a:cubicBezTo>
                    <a:pt x="308" y="2329"/>
                    <a:pt x="378" y="2255"/>
                    <a:pt x="451" y="2178"/>
                  </a:cubicBezTo>
                  <a:cubicBezTo>
                    <a:pt x="487" y="2139"/>
                    <a:pt x="525" y="2098"/>
                    <a:pt x="559" y="2055"/>
                  </a:cubicBezTo>
                  <a:cubicBezTo>
                    <a:pt x="645" y="1946"/>
                    <a:pt x="636" y="1730"/>
                    <a:pt x="629" y="1540"/>
                  </a:cubicBezTo>
                  <a:cubicBezTo>
                    <a:pt x="625" y="1444"/>
                    <a:pt x="622" y="1353"/>
                    <a:pt x="631" y="1289"/>
                  </a:cubicBezTo>
                  <a:cubicBezTo>
                    <a:pt x="657" y="1113"/>
                    <a:pt x="708" y="892"/>
                    <a:pt x="863" y="747"/>
                  </a:cubicBezTo>
                  <a:cubicBezTo>
                    <a:pt x="899" y="714"/>
                    <a:pt x="939" y="686"/>
                    <a:pt x="979" y="667"/>
                  </a:cubicBezTo>
                  <a:cubicBezTo>
                    <a:pt x="1024" y="646"/>
                    <a:pt x="1069" y="635"/>
                    <a:pt x="1114" y="635"/>
                  </a:cubicBezTo>
                  <a:cubicBezTo>
                    <a:pt x="1115" y="635"/>
                    <a:pt x="1115" y="635"/>
                    <a:pt x="1115" y="635"/>
                  </a:cubicBezTo>
                  <a:cubicBezTo>
                    <a:pt x="1147" y="635"/>
                    <a:pt x="1179" y="640"/>
                    <a:pt x="1210" y="645"/>
                  </a:cubicBezTo>
                  <a:cubicBezTo>
                    <a:pt x="1231" y="649"/>
                    <a:pt x="1254" y="652"/>
                    <a:pt x="1276" y="654"/>
                  </a:cubicBezTo>
                  <a:cubicBezTo>
                    <a:pt x="1305" y="656"/>
                    <a:pt x="1334" y="655"/>
                    <a:pt x="1362" y="651"/>
                  </a:cubicBezTo>
                  <a:cubicBezTo>
                    <a:pt x="1539" y="625"/>
                    <a:pt x="1692" y="475"/>
                    <a:pt x="1822" y="335"/>
                  </a:cubicBezTo>
                  <a:cubicBezTo>
                    <a:pt x="1891" y="261"/>
                    <a:pt x="1966" y="183"/>
                    <a:pt x="2048" y="124"/>
                  </a:cubicBezTo>
                  <a:cubicBezTo>
                    <a:pt x="2091" y="93"/>
                    <a:pt x="2133" y="69"/>
                    <a:pt x="2176" y="50"/>
                  </a:cubicBezTo>
                  <a:cubicBezTo>
                    <a:pt x="2224" y="30"/>
                    <a:pt x="2272" y="17"/>
                    <a:pt x="2323" y="11"/>
                  </a:cubicBezTo>
                  <a:cubicBezTo>
                    <a:pt x="2423" y="0"/>
                    <a:pt x="2537" y="25"/>
                    <a:pt x="2646" y="83"/>
                  </a:cubicBezTo>
                  <a:cubicBezTo>
                    <a:pt x="2752" y="139"/>
                    <a:pt x="2843" y="222"/>
                    <a:pt x="2901" y="314"/>
                  </a:cubicBezTo>
                  <a:cubicBezTo>
                    <a:pt x="2913" y="334"/>
                    <a:pt x="2925" y="356"/>
                    <a:pt x="2938" y="381"/>
                  </a:cubicBezTo>
                  <a:cubicBezTo>
                    <a:pt x="2947" y="399"/>
                    <a:pt x="2956" y="416"/>
                    <a:pt x="2964" y="433"/>
                  </a:cubicBezTo>
                  <a:cubicBezTo>
                    <a:pt x="3006" y="519"/>
                    <a:pt x="3045" y="601"/>
                    <a:pt x="3126" y="660"/>
                  </a:cubicBezTo>
                  <a:cubicBezTo>
                    <a:pt x="3197" y="713"/>
                    <a:pt x="3298" y="739"/>
                    <a:pt x="3410" y="734"/>
                  </a:cubicBezTo>
                  <a:cubicBezTo>
                    <a:pt x="3456" y="732"/>
                    <a:pt x="3500" y="726"/>
                    <a:pt x="3538" y="720"/>
                  </a:cubicBezTo>
                  <a:cubicBezTo>
                    <a:pt x="3550" y="717"/>
                    <a:pt x="3563" y="715"/>
                    <a:pt x="3576" y="713"/>
                  </a:cubicBezTo>
                  <a:cubicBezTo>
                    <a:pt x="3611" y="707"/>
                    <a:pt x="3649" y="700"/>
                    <a:pt x="3685" y="696"/>
                  </a:cubicBezTo>
                  <a:cubicBezTo>
                    <a:pt x="3792" y="684"/>
                    <a:pt x="3898" y="692"/>
                    <a:pt x="3992" y="719"/>
                  </a:cubicBezTo>
                  <a:cubicBezTo>
                    <a:pt x="4100" y="750"/>
                    <a:pt x="4189" y="805"/>
                    <a:pt x="4257" y="881"/>
                  </a:cubicBezTo>
                  <a:cubicBezTo>
                    <a:pt x="4310" y="940"/>
                    <a:pt x="4351" y="1014"/>
                    <a:pt x="4383" y="1108"/>
                  </a:cubicBezTo>
                  <a:cubicBezTo>
                    <a:pt x="4412" y="1191"/>
                    <a:pt x="4431" y="1283"/>
                    <a:pt x="4449" y="1371"/>
                  </a:cubicBezTo>
                  <a:cubicBezTo>
                    <a:pt x="4465" y="1452"/>
                    <a:pt x="4483" y="1536"/>
                    <a:pt x="4508" y="1614"/>
                  </a:cubicBezTo>
                  <a:cubicBezTo>
                    <a:pt x="4518" y="1645"/>
                    <a:pt x="4529" y="1677"/>
                    <a:pt x="4541" y="1707"/>
                  </a:cubicBezTo>
                  <a:cubicBezTo>
                    <a:pt x="4577" y="1795"/>
                    <a:pt x="4623" y="1877"/>
                    <a:pt x="4667" y="1953"/>
                  </a:cubicBezTo>
                  <a:cubicBezTo>
                    <a:pt x="4740" y="2077"/>
                    <a:pt x="4822" y="2205"/>
                    <a:pt x="4909" y="2334"/>
                  </a:cubicBezTo>
                  <a:cubicBezTo>
                    <a:pt x="4923" y="2355"/>
                    <a:pt x="4938" y="2377"/>
                    <a:pt x="4953" y="2398"/>
                  </a:cubicBezTo>
                  <a:cubicBezTo>
                    <a:pt x="5049" y="2539"/>
                    <a:pt x="5149" y="2685"/>
                    <a:pt x="5211" y="2845"/>
                  </a:cubicBezTo>
                  <a:cubicBezTo>
                    <a:pt x="5259" y="2969"/>
                    <a:pt x="5283" y="3101"/>
                    <a:pt x="5282" y="3237"/>
                  </a:cubicBezTo>
                  <a:cubicBezTo>
                    <a:pt x="5281" y="3302"/>
                    <a:pt x="5275" y="3367"/>
                    <a:pt x="5263" y="3432"/>
                  </a:cubicBezTo>
                  <a:cubicBezTo>
                    <a:pt x="5251" y="3495"/>
                    <a:pt x="5233" y="3558"/>
                    <a:pt x="5211" y="3618"/>
                  </a:cubicBezTo>
                  <a:cubicBezTo>
                    <a:pt x="5128" y="3842"/>
                    <a:pt x="4978" y="4036"/>
                    <a:pt x="4832" y="4224"/>
                  </a:cubicBezTo>
                  <a:cubicBezTo>
                    <a:pt x="4824" y="4235"/>
                    <a:pt x="4815" y="4246"/>
                    <a:pt x="4807" y="4257"/>
                  </a:cubicBezTo>
                  <a:cubicBezTo>
                    <a:pt x="4786" y="4283"/>
                    <a:pt x="4770" y="4304"/>
                    <a:pt x="4755" y="4325"/>
                  </a:cubicBezTo>
                  <a:cubicBezTo>
                    <a:pt x="4740" y="4345"/>
                    <a:pt x="4725" y="4365"/>
                    <a:pt x="4711" y="4384"/>
                  </a:cubicBezTo>
                  <a:cubicBezTo>
                    <a:pt x="4671" y="4437"/>
                    <a:pt x="4635" y="4487"/>
                    <a:pt x="4593" y="4537"/>
                  </a:cubicBezTo>
                  <a:cubicBezTo>
                    <a:pt x="4472" y="4682"/>
                    <a:pt x="4316" y="4814"/>
                    <a:pt x="4165" y="4941"/>
                  </a:cubicBezTo>
                  <a:cubicBezTo>
                    <a:pt x="4139" y="4963"/>
                    <a:pt x="4111" y="4987"/>
                    <a:pt x="4084" y="5010"/>
                  </a:cubicBezTo>
                  <a:cubicBezTo>
                    <a:pt x="3947" y="5126"/>
                    <a:pt x="3812" y="5248"/>
                    <a:pt x="3680" y="5366"/>
                  </a:cubicBezTo>
                  <a:cubicBezTo>
                    <a:pt x="3629" y="5412"/>
                    <a:pt x="3576" y="5460"/>
                    <a:pt x="3523" y="5507"/>
                  </a:cubicBezTo>
                  <a:cubicBezTo>
                    <a:pt x="3370" y="5643"/>
                    <a:pt x="3219" y="5774"/>
                    <a:pt x="3052" y="5882"/>
                  </a:cubicBezTo>
                  <a:cubicBezTo>
                    <a:pt x="2954" y="5945"/>
                    <a:pt x="2864" y="5988"/>
                    <a:pt x="2777" y="6014"/>
                  </a:cubicBezTo>
                  <a:cubicBezTo>
                    <a:pt x="2727" y="6030"/>
                    <a:pt x="2677" y="6039"/>
                    <a:pt x="2629" y="6043"/>
                  </a:cubicBezTo>
                  <a:cubicBezTo>
                    <a:pt x="2615" y="6044"/>
                    <a:pt x="2601" y="6044"/>
                    <a:pt x="2587" y="6044"/>
                  </a:cubicBezTo>
                  <a:cubicBezTo>
                    <a:pt x="2549" y="6044"/>
                    <a:pt x="2512" y="6040"/>
                    <a:pt x="2475" y="6033"/>
                  </a:cubicBezTo>
                  <a:moveTo>
                    <a:pt x="3685" y="697"/>
                  </a:moveTo>
                  <a:cubicBezTo>
                    <a:pt x="3649" y="701"/>
                    <a:pt x="3612" y="708"/>
                    <a:pt x="3576" y="714"/>
                  </a:cubicBezTo>
                  <a:cubicBezTo>
                    <a:pt x="3563" y="716"/>
                    <a:pt x="3550" y="718"/>
                    <a:pt x="3538" y="720"/>
                  </a:cubicBezTo>
                  <a:cubicBezTo>
                    <a:pt x="3500" y="726"/>
                    <a:pt x="3456" y="733"/>
                    <a:pt x="3410" y="735"/>
                  </a:cubicBezTo>
                  <a:cubicBezTo>
                    <a:pt x="3298" y="740"/>
                    <a:pt x="3197" y="713"/>
                    <a:pt x="3126" y="661"/>
                  </a:cubicBezTo>
                  <a:cubicBezTo>
                    <a:pt x="3045" y="601"/>
                    <a:pt x="3005" y="520"/>
                    <a:pt x="2963" y="434"/>
                  </a:cubicBezTo>
                  <a:cubicBezTo>
                    <a:pt x="2955" y="417"/>
                    <a:pt x="2946" y="399"/>
                    <a:pt x="2938" y="382"/>
                  </a:cubicBezTo>
                  <a:cubicBezTo>
                    <a:pt x="2925" y="356"/>
                    <a:pt x="2912" y="335"/>
                    <a:pt x="2900" y="315"/>
                  </a:cubicBezTo>
                  <a:cubicBezTo>
                    <a:pt x="2842" y="222"/>
                    <a:pt x="2752" y="140"/>
                    <a:pt x="2645" y="83"/>
                  </a:cubicBezTo>
                  <a:cubicBezTo>
                    <a:pt x="2537" y="26"/>
                    <a:pt x="2423" y="0"/>
                    <a:pt x="2323" y="12"/>
                  </a:cubicBezTo>
                  <a:cubicBezTo>
                    <a:pt x="2272" y="18"/>
                    <a:pt x="2224" y="31"/>
                    <a:pt x="2177" y="51"/>
                  </a:cubicBezTo>
                  <a:cubicBezTo>
                    <a:pt x="2134" y="69"/>
                    <a:pt x="2092" y="93"/>
                    <a:pt x="2049" y="125"/>
                  </a:cubicBezTo>
                  <a:cubicBezTo>
                    <a:pt x="1966" y="184"/>
                    <a:pt x="1892" y="262"/>
                    <a:pt x="1822" y="336"/>
                  </a:cubicBezTo>
                  <a:cubicBezTo>
                    <a:pt x="1693" y="475"/>
                    <a:pt x="1539" y="626"/>
                    <a:pt x="1362" y="652"/>
                  </a:cubicBezTo>
                  <a:cubicBezTo>
                    <a:pt x="1334" y="656"/>
                    <a:pt x="1305" y="657"/>
                    <a:pt x="1276" y="655"/>
                  </a:cubicBezTo>
                  <a:cubicBezTo>
                    <a:pt x="1253" y="653"/>
                    <a:pt x="1231" y="649"/>
                    <a:pt x="1210" y="646"/>
                  </a:cubicBezTo>
                  <a:cubicBezTo>
                    <a:pt x="1179" y="641"/>
                    <a:pt x="1147" y="636"/>
                    <a:pt x="1115" y="636"/>
                  </a:cubicBezTo>
                  <a:cubicBezTo>
                    <a:pt x="1114" y="636"/>
                    <a:pt x="1114" y="636"/>
                    <a:pt x="1114" y="636"/>
                  </a:cubicBezTo>
                  <a:cubicBezTo>
                    <a:pt x="1070" y="636"/>
                    <a:pt x="1024" y="647"/>
                    <a:pt x="979" y="668"/>
                  </a:cubicBezTo>
                  <a:cubicBezTo>
                    <a:pt x="939" y="687"/>
                    <a:pt x="899" y="715"/>
                    <a:pt x="864" y="748"/>
                  </a:cubicBezTo>
                  <a:cubicBezTo>
                    <a:pt x="708" y="892"/>
                    <a:pt x="658" y="1113"/>
                    <a:pt x="632" y="1289"/>
                  </a:cubicBezTo>
                  <a:cubicBezTo>
                    <a:pt x="622" y="1353"/>
                    <a:pt x="626" y="1444"/>
                    <a:pt x="630" y="1540"/>
                  </a:cubicBezTo>
                  <a:cubicBezTo>
                    <a:pt x="637" y="1730"/>
                    <a:pt x="645" y="1947"/>
                    <a:pt x="559" y="2056"/>
                  </a:cubicBezTo>
                  <a:cubicBezTo>
                    <a:pt x="526" y="2099"/>
                    <a:pt x="488" y="2139"/>
                    <a:pt x="451" y="2178"/>
                  </a:cubicBezTo>
                  <a:cubicBezTo>
                    <a:pt x="378" y="2256"/>
                    <a:pt x="309" y="2329"/>
                    <a:pt x="271" y="2422"/>
                  </a:cubicBezTo>
                  <a:cubicBezTo>
                    <a:pt x="266" y="2433"/>
                    <a:pt x="261" y="2446"/>
                    <a:pt x="256" y="2459"/>
                  </a:cubicBezTo>
                  <a:cubicBezTo>
                    <a:pt x="236" y="2512"/>
                    <a:pt x="212" y="2567"/>
                    <a:pt x="186" y="2625"/>
                  </a:cubicBezTo>
                  <a:cubicBezTo>
                    <a:pt x="137" y="2736"/>
                    <a:pt x="86" y="2851"/>
                    <a:pt x="56" y="2971"/>
                  </a:cubicBezTo>
                  <a:cubicBezTo>
                    <a:pt x="17" y="3129"/>
                    <a:pt x="1" y="3310"/>
                    <a:pt x="6" y="3522"/>
                  </a:cubicBezTo>
                  <a:cubicBezTo>
                    <a:pt x="10" y="3696"/>
                    <a:pt x="20" y="3880"/>
                    <a:pt x="86" y="4055"/>
                  </a:cubicBezTo>
                  <a:cubicBezTo>
                    <a:pt x="117" y="4140"/>
                    <a:pt x="162" y="4222"/>
                    <a:pt x="218" y="4298"/>
                  </a:cubicBezTo>
                  <a:cubicBezTo>
                    <a:pt x="268" y="4365"/>
                    <a:pt x="328" y="4429"/>
                    <a:pt x="397" y="4490"/>
                  </a:cubicBezTo>
                  <a:cubicBezTo>
                    <a:pt x="460" y="4545"/>
                    <a:pt x="532" y="4599"/>
                    <a:pt x="612" y="4649"/>
                  </a:cubicBezTo>
                  <a:cubicBezTo>
                    <a:pt x="748" y="4734"/>
                    <a:pt x="906" y="4811"/>
                    <a:pt x="1095" y="4884"/>
                  </a:cubicBezTo>
                  <a:cubicBezTo>
                    <a:pt x="1103" y="4887"/>
                    <a:pt x="1110" y="4890"/>
                    <a:pt x="1118" y="4893"/>
                  </a:cubicBezTo>
                  <a:cubicBezTo>
                    <a:pt x="1213" y="4930"/>
                    <a:pt x="1312" y="4969"/>
                    <a:pt x="1402" y="5025"/>
                  </a:cubicBezTo>
                  <a:cubicBezTo>
                    <a:pt x="1469" y="5067"/>
                    <a:pt x="1533" y="5119"/>
                    <a:pt x="1598" y="5185"/>
                  </a:cubicBezTo>
                  <a:cubicBezTo>
                    <a:pt x="1651" y="5239"/>
                    <a:pt x="1704" y="5302"/>
                    <a:pt x="1764" y="5382"/>
                  </a:cubicBezTo>
                  <a:cubicBezTo>
                    <a:pt x="1794" y="5422"/>
                    <a:pt x="1824" y="5463"/>
                    <a:pt x="1853" y="5503"/>
                  </a:cubicBezTo>
                  <a:cubicBezTo>
                    <a:pt x="1871" y="5528"/>
                    <a:pt x="1889" y="5553"/>
                    <a:pt x="1907" y="5577"/>
                  </a:cubicBezTo>
                  <a:cubicBezTo>
                    <a:pt x="1998" y="5701"/>
                    <a:pt x="2078" y="5792"/>
                    <a:pt x="2160" y="5863"/>
                  </a:cubicBezTo>
                  <a:cubicBezTo>
                    <a:pt x="2209" y="5906"/>
                    <a:pt x="2259" y="5942"/>
                    <a:pt x="2309" y="5969"/>
                  </a:cubicBezTo>
                  <a:cubicBezTo>
                    <a:pt x="2364" y="6000"/>
                    <a:pt x="2420" y="6021"/>
                    <a:pt x="2475" y="6032"/>
                  </a:cubicBezTo>
                  <a:cubicBezTo>
                    <a:pt x="2525" y="6042"/>
                    <a:pt x="2576" y="6046"/>
                    <a:pt x="2628" y="6042"/>
                  </a:cubicBezTo>
                  <a:cubicBezTo>
                    <a:pt x="2676" y="6038"/>
                    <a:pt x="2726" y="6029"/>
                    <a:pt x="2777" y="6014"/>
                  </a:cubicBezTo>
                  <a:cubicBezTo>
                    <a:pt x="2864" y="5987"/>
                    <a:pt x="2954" y="5944"/>
                    <a:pt x="3051" y="5881"/>
                  </a:cubicBezTo>
                  <a:cubicBezTo>
                    <a:pt x="3219" y="5774"/>
                    <a:pt x="3370" y="5643"/>
                    <a:pt x="3523" y="5507"/>
                  </a:cubicBezTo>
                  <a:cubicBezTo>
                    <a:pt x="3575" y="5460"/>
                    <a:pt x="3628" y="5412"/>
                    <a:pt x="3680" y="5366"/>
                  </a:cubicBezTo>
                  <a:cubicBezTo>
                    <a:pt x="3811" y="5248"/>
                    <a:pt x="3947" y="5126"/>
                    <a:pt x="4083" y="5009"/>
                  </a:cubicBezTo>
                  <a:cubicBezTo>
                    <a:pt x="4110" y="4986"/>
                    <a:pt x="4138" y="4963"/>
                    <a:pt x="4165" y="4940"/>
                  </a:cubicBezTo>
                  <a:cubicBezTo>
                    <a:pt x="4316" y="4813"/>
                    <a:pt x="4471" y="4682"/>
                    <a:pt x="4593" y="4536"/>
                  </a:cubicBezTo>
                  <a:cubicBezTo>
                    <a:pt x="4634" y="4487"/>
                    <a:pt x="4671" y="4437"/>
                    <a:pt x="4710" y="4384"/>
                  </a:cubicBezTo>
                  <a:cubicBezTo>
                    <a:pt x="4724" y="4364"/>
                    <a:pt x="4739" y="4344"/>
                    <a:pt x="4754" y="4324"/>
                  </a:cubicBezTo>
                  <a:cubicBezTo>
                    <a:pt x="4769" y="4304"/>
                    <a:pt x="4786" y="4282"/>
                    <a:pt x="4806" y="4256"/>
                  </a:cubicBezTo>
                  <a:cubicBezTo>
                    <a:pt x="4815" y="4245"/>
                    <a:pt x="4823" y="4234"/>
                    <a:pt x="4832" y="4223"/>
                  </a:cubicBezTo>
                  <a:cubicBezTo>
                    <a:pt x="4977" y="4036"/>
                    <a:pt x="5128" y="3842"/>
                    <a:pt x="5210" y="3618"/>
                  </a:cubicBezTo>
                  <a:cubicBezTo>
                    <a:pt x="5233" y="3557"/>
                    <a:pt x="5250" y="3495"/>
                    <a:pt x="5262" y="3432"/>
                  </a:cubicBezTo>
                  <a:cubicBezTo>
                    <a:pt x="5274" y="3367"/>
                    <a:pt x="5280" y="3302"/>
                    <a:pt x="5281" y="3237"/>
                  </a:cubicBezTo>
                  <a:cubicBezTo>
                    <a:pt x="5282" y="3101"/>
                    <a:pt x="5258" y="2969"/>
                    <a:pt x="5211" y="2845"/>
                  </a:cubicBezTo>
                  <a:cubicBezTo>
                    <a:pt x="5149" y="2685"/>
                    <a:pt x="5049" y="2540"/>
                    <a:pt x="4952" y="2399"/>
                  </a:cubicBezTo>
                  <a:cubicBezTo>
                    <a:pt x="4938" y="2378"/>
                    <a:pt x="4923" y="2356"/>
                    <a:pt x="4908" y="2334"/>
                  </a:cubicBezTo>
                  <a:cubicBezTo>
                    <a:pt x="4821" y="2206"/>
                    <a:pt x="4740" y="2078"/>
                    <a:pt x="4667" y="1954"/>
                  </a:cubicBezTo>
                  <a:cubicBezTo>
                    <a:pt x="4622" y="1878"/>
                    <a:pt x="4576" y="1796"/>
                    <a:pt x="4541" y="1708"/>
                  </a:cubicBezTo>
                  <a:cubicBezTo>
                    <a:pt x="4528" y="1677"/>
                    <a:pt x="4517" y="1646"/>
                    <a:pt x="4507" y="1614"/>
                  </a:cubicBezTo>
                  <a:cubicBezTo>
                    <a:pt x="4482" y="1536"/>
                    <a:pt x="4465" y="1452"/>
                    <a:pt x="4448" y="1371"/>
                  </a:cubicBezTo>
                  <a:cubicBezTo>
                    <a:pt x="4430" y="1283"/>
                    <a:pt x="4411" y="1192"/>
                    <a:pt x="4383" y="1108"/>
                  </a:cubicBezTo>
                  <a:cubicBezTo>
                    <a:pt x="4351" y="1015"/>
                    <a:pt x="4310" y="940"/>
                    <a:pt x="4257" y="881"/>
                  </a:cubicBezTo>
                  <a:cubicBezTo>
                    <a:pt x="4189" y="805"/>
                    <a:pt x="4100" y="751"/>
                    <a:pt x="3992" y="720"/>
                  </a:cubicBezTo>
                  <a:cubicBezTo>
                    <a:pt x="3926" y="701"/>
                    <a:pt x="3855" y="692"/>
                    <a:pt x="3781" y="692"/>
                  </a:cubicBezTo>
                  <a:cubicBezTo>
                    <a:pt x="3750" y="692"/>
                    <a:pt x="3717" y="693"/>
                    <a:pt x="3685" y="6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6" name="Freeform 53">
              <a:extLst>
                <a:ext uri="{FF2B5EF4-FFF2-40B4-BE49-F238E27FC236}">
                  <a16:creationId xmlns:a16="http://schemas.microsoft.com/office/drawing/2014/main" id="{8087C080-518D-4D1E-AD3B-CB205DC1B09A}"/>
                </a:ext>
              </a:extLst>
            </p:cNvPr>
            <p:cNvSpPr>
              <a:spLocks noEditPoints="1"/>
            </p:cNvSpPr>
            <p:nvPr/>
          </p:nvSpPr>
          <p:spPr bwMode="auto">
            <a:xfrm>
              <a:off x="3767" y="-33"/>
              <a:ext cx="3967" cy="4498"/>
            </a:xfrm>
            <a:custGeom>
              <a:avLst/>
              <a:gdLst>
                <a:gd name="T0" fmla="*/ 2174 w 5360"/>
                <a:gd name="T1" fmla="*/ 5891 h 6078"/>
                <a:gd name="T2" fmla="*/ 1776 w 5360"/>
                <a:gd name="T3" fmla="*/ 5410 h 6078"/>
                <a:gd name="T4" fmla="*/ 1104 w 5360"/>
                <a:gd name="T5" fmla="*/ 4911 h 6078"/>
                <a:gd name="T6" fmla="*/ 230 w 5360"/>
                <a:gd name="T7" fmla="*/ 4335 h 6078"/>
                <a:gd name="T8" fmla="*/ 51 w 5360"/>
                <a:gd name="T9" fmla="*/ 3023 h 6078"/>
                <a:gd name="T10" fmla="*/ 266 w 5360"/>
                <a:gd name="T11" fmla="*/ 2426 h 6078"/>
                <a:gd name="T12" fmla="*/ 642 w 5360"/>
                <a:gd name="T13" fmla="*/ 1516 h 6078"/>
                <a:gd name="T14" fmla="*/ 902 w 5360"/>
                <a:gd name="T15" fmla="*/ 735 h 6078"/>
                <a:gd name="T16" fmla="*/ 1317 w 5360"/>
                <a:gd name="T17" fmla="*/ 632 h 6078"/>
                <a:gd name="T18" fmla="*/ 1866 w 5360"/>
                <a:gd name="T19" fmla="*/ 308 h 6078"/>
                <a:gd name="T20" fmla="*/ 2384 w 5360"/>
                <a:gd name="T21" fmla="*/ 8 h 6078"/>
                <a:gd name="T22" fmla="*/ 3004 w 5360"/>
                <a:gd name="T23" fmla="*/ 376 h 6078"/>
                <a:gd name="T24" fmla="*/ 3339 w 5360"/>
                <a:gd name="T25" fmla="*/ 701 h 6078"/>
                <a:gd name="T26" fmla="*/ 3647 w 5360"/>
                <a:gd name="T27" fmla="*/ 698 h 6078"/>
                <a:gd name="T28" fmla="*/ 4325 w 5360"/>
                <a:gd name="T29" fmla="*/ 884 h 6078"/>
                <a:gd name="T30" fmla="*/ 4566 w 5360"/>
                <a:gd name="T31" fmla="*/ 1619 h 6078"/>
                <a:gd name="T32" fmla="*/ 4988 w 5360"/>
                <a:gd name="T33" fmla="*/ 2318 h 6078"/>
                <a:gd name="T34" fmla="*/ 5357 w 5360"/>
                <a:gd name="T35" fmla="*/ 3227 h 6078"/>
                <a:gd name="T36" fmla="*/ 4936 w 5360"/>
                <a:gd name="T37" fmla="*/ 4152 h 6078"/>
                <a:gd name="T38" fmla="*/ 4747 w 5360"/>
                <a:gd name="T39" fmla="*/ 4410 h 6078"/>
                <a:gd name="T40" fmla="*/ 4143 w 5360"/>
                <a:gd name="T41" fmla="*/ 5039 h 6078"/>
                <a:gd name="T42" fmla="*/ 3081 w 5360"/>
                <a:gd name="T43" fmla="*/ 5922 h 6078"/>
                <a:gd name="T44" fmla="*/ 2615 w 5360"/>
                <a:gd name="T45" fmla="*/ 6077 h 6078"/>
                <a:gd name="T46" fmla="*/ 3647 w 5360"/>
                <a:gd name="T47" fmla="*/ 699 h 6078"/>
                <a:gd name="T48" fmla="*/ 3339 w 5360"/>
                <a:gd name="T49" fmla="*/ 701 h 6078"/>
                <a:gd name="T50" fmla="*/ 3004 w 5360"/>
                <a:gd name="T51" fmla="*/ 377 h 6078"/>
                <a:gd name="T52" fmla="*/ 2384 w 5360"/>
                <a:gd name="T53" fmla="*/ 9 h 6078"/>
                <a:gd name="T54" fmla="*/ 1866 w 5360"/>
                <a:gd name="T55" fmla="*/ 308 h 6078"/>
                <a:gd name="T56" fmla="*/ 1317 w 5360"/>
                <a:gd name="T57" fmla="*/ 633 h 6078"/>
                <a:gd name="T58" fmla="*/ 902 w 5360"/>
                <a:gd name="T59" fmla="*/ 736 h 6078"/>
                <a:gd name="T60" fmla="*/ 643 w 5360"/>
                <a:gd name="T61" fmla="*/ 1516 h 6078"/>
                <a:gd name="T62" fmla="*/ 266 w 5360"/>
                <a:gd name="T63" fmla="*/ 2426 h 6078"/>
                <a:gd name="T64" fmla="*/ 52 w 5360"/>
                <a:gd name="T65" fmla="*/ 3023 h 6078"/>
                <a:gd name="T66" fmla="*/ 230 w 5360"/>
                <a:gd name="T67" fmla="*/ 4334 h 6078"/>
                <a:gd name="T68" fmla="*/ 1104 w 5360"/>
                <a:gd name="T69" fmla="*/ 4910 h 6078"/>
                <a:gd name="T70" fmla="*/ 1776 w 5360"/>
                <a:gd name="T71" fmla="*/ 5409 h 6078"/>
                <a:gd name="T72" fmla="*/ 2174 w 5360"/>
                <a:gd name="T73" fmla="*/ 5890 h 6078"/>
                <a:gd name="T74" fmla="*/ 2646 w 5360"/>
                <a:gd name="T75" fmla="*/ 6076 h 6078"/>
                <a:gd name="T76" fmla="*/ 3567 w 5360"/>
                <a:gd name="T77" fmla="*/ 5545 h 6078"/>
                <a:gd name="T78" fmla="*/ 4188 w 5360"/>
                <a:gd name="T79" fmla="*/ 4999 h 6078"/>
                <a:gd name="T80" fmla="*/ 4804 w 5360"/>
                <a:gd name="T81" fmla="*/ 4326 h 6078"/>
                <a:gd name="T82" fmla="*/ 5277 w 5360"/>
                <a:gd name="T83" fmla="*/ 3613 h 6078"/>
                <a:gd name="T84" fmla="*/ 5289 w 5360"/>
                <a:gd name="T85" fmla="*/ 2828 h 6078"/>
                <a:gd name="T86" fmla="*/ 4737 w 5360"/>
                <a:gd name="T87" fmla="*/ 1947 h 6078"/>
                <a:gd name="T88" fmla="*/ 4499 w 5360"/>
                <a:gd name="T89" fmla="*/ 1350 h 6078"/>
                <a:gd name="T90" fmla="*/ 4067 w 5360"/>
                <a:gd name="T91" fmla="*/ 717 h 6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60" h="6078">
                  <a:moveTo>
                    <a:pt x="2490" y="6064"/>
                  </a:moveTo>
                  <a:cubicBezTo>
                    <a:pt x="2434" y="6051"/>
                    <a:pt x="2378" y="6029"/>
                    <a:pt x="2323" y="5999"/>
                  </a:cubicBezTo>
                  <a:cubicBezTo>
                    <a:pt x="2274" y="5971"/>
                    <a:pt x="2223" y="5935"/>
                    <a:pt x="2174" y="5891"/>
                  </a:cubicBezTo>
                  <a:cubicBezTo>
                    <a:pt x="2093" y="5820"/>
                    <a:pt x="2012" y="5729"/>
                    <a:pt x="1920" y="5605"/>
                  </a:cubicBezTo>
                  <a:cubicBezTo>
                    <a:pt x="1903" y="5582"/>
                    <a:pt x="1886" y="5559"/>
                    <a:pt x="1869" y="5536"/>
                  </a:cubicBezTo>
                  <a:cubicBezTo>
                    <a:pt x="1839" y="5494"/>
                    <a:pt x="1808" y="5451"/>
                    <a:pt x="1776" y="5410"/>
                  </a:cubicBezTo>
                  <a:cubicBezTo>
                    <a:pt x="1688" y="5295"/>
                    <a:pt x="1567" y="5152"/>
                    <a:pt x="1410" y="5053"/>
                  </a:cubicBezTo>
                  <a:cubicBezTo>
                    <a:pt x="1316" y="4994"/>
                    <a:pt x="1213" y="4953"/>
                    <a:pt x="1113" y="4914"/>
                  </a:cubicBezTo>
                  <a:cubicBezTo>
                    <a:pt x="1104" y="4911"/>
                    <a:pt x="1104" y="4911"/>
                    <a:pt x="1104" y="4911"/>
                  </a:cubicBezTo>
                  <a:cubicBezTo>
                    <a:pt x="913" y="4836"/>
                    <a:pt x="756" y="4760"/>
                    <a:pt x="624" y="4678"/>
                  </a:cubicBezTo>
                  <a:cubicBezTo>
                    <a:pt x="544" y="4629"/>
                    <a:pt x="472" y="4577"/>
                    <a:pt x="409" y="4523"/>
                  </a:cubicBezTo>
                  <a:cubicBezTo>
                    <a:pt x="340" y="4464"/>
                    <a:pt x="280" y="4401"/>
                    <a:pt x="230" y="4335"/>
                  </a:cubicBezTo>
                  <a:cubicBezTo>
                    <a:pt x="173" y="4260"/>
                    <a:pt x="128" y="4180"/>
                    <a:pt x="95" y="4096"/>
                  </a:cubicBezTo>
                  <a:cubicBezTo>
                    <a:pt x="27" y="3921"/>
                    <a:pt x="14" y="3733"/>
                    <a:pt x="8" y="3570"/>
                  </a:cubicBezTo>
                  <a:cubicBezTo>
                    <a:pt x="0" y="3368"/>
                    <a:pt x="15" y="3184"/>
                    <a:pt x="51" y="3023"/>
                  </a:cubicBezTo>
                  <a:cubicBezTo>
                    <a:pt x="78" y="2904"/>
                    <a:pt x="125" y="2790"/>
                    <a:pt x="171" y="2679"/>
                  </a:cubicBezTo>
                  <a:cubicBezTo>
                    <a:pt x="201" y="2605"/>
                    <a:pt x="230" y="2535"/>
                    <a:pt x="252" y="2466"/>
                  </a:cubicBezTo>
                  <a:cubicBezTo>
                    <a:pt x="256" y="2452"/>
                    <a:pt x="261" y="2438"/>
                    <a:pt x="266" y="2426"/>
                  </a:cubicBezTo>
                  <a:cubicBezTo>
                    <a:pt x="305" y="2312"/>
                    <a:pt x="383" y="2221"/>
                    <a:pt x="465" y="2125"/>
                  </a:cubicBezTo>
                  <a:cubicBezTo>
                    <a:pt x="495" y="2090"/>
                    <a:pt x="527" y="2053"/>
                    <a:pt x="556" y="2015"/>
                  </a:cubicBezTo>
                  <a:cubicBezTo>
                    <a:pt x="641" y="1905"/>
                    <a:pt x="641" y="1698"/>
                    <a:pt x="642" y="1516"/>
                  </a:cubicBezTo>
                  <a:cubicBezTo>
                    <a:pt x="642" y="1419"/>
                    <a:pt x="642" y="1328"/>
                    <a:pt x="655" y="1263"/>
                  </a:cubicBezTo>
                  <a:cubicBezTo>
                    <a:pt x="670" y="1189"/>
                    <a:pt x="694" y="1079"/>
                    <a:pt x="737" y="977"/>
                  </a:cubicBezTo>
                  <a:cubicBezTo>
                    <a:pt x="779" y="876"/>
                    <a:pt x="833" y="797"/>
                    <a:pt x="902" y="735"/>
                  </a:cubicBezTo>
                  <a:cubicBezTo>
                    <a:pt x="980" y="665"/>
                    <a:pt x="1070" y="624"/>
                    <a:pt x="1155" y="621"/>
                  </a:cubicBezTo>
                  <a:cubicBezTo>
                    <a:pt x="1187" y="619"/>
                    <a:pt x="1219" y="623"/>
                    <a:pt x="1250" y="627"/>
                  </a:cubicBezTo>
                  <a:cubicBezTo>
                    <a:pt x="1272" y="629"/>
                    <a:pt x="1295" y="631"/>
                    <a:pt x="1317" y="632"/>
                  </a:cubicBezTo>
                  <a:cubicBezTo>
                    <a:pt x="1346" y="633"/>
                    <a:pt x="1375" y="631"/>
                    <a:pt x="1404" y="626"/>
                  </a:cubicBezTo>
                  <a:cubicBezTo>
                    <a:pt x="1483" y="611"/>
                    <a:pt x="1564" y="571"/>
                    <a:pt x="1653" y="504"/>
                  </a:cubicBezTo>
                  <a:cubicBezTo>
                    <a:pt x="1730" y="445"/>
                    <a:pt x="1802" y="372"/>
                    <a:pt x="1866" y="308"/>
                  </a:cubicBezTo>
                  <a:cubicBezTo>
                    <a:pt x="1868" y="306"/>
                    <a:pt x="1868" y="306"/>
                    <a:pt x="1868" y="306"/>
                  </a:cubicBezTo>
                  <a:cubicBezTo>
                    <a:pt x="1935" y="239"/>
                    <a:pt x="2016" y="162"/>
                    <a:pt x="2104" y="106"/>
                  </a:cubicBezTo>
                  <a:cubicBezTo>
                    <a:pt x="2195" y="48"/>
                    <a:pt x="2287" y="16"/>
                    <a:pt x="2384" y="8"/>
                  </a:cubicBezTo>
                  <a:cubicBezTo>
                    <a:pt x="2484" y="0"/>
                    <a:pt x="2598" y="28"/>
                    <a:pt x="2706" y="85"/>
                  </a:cubicBezTo>
                  <a:cubicBezTo>
                    <a:pt x="2811" y="141"/>
                    <a:pt x="2903" y="222"/>
                    <a:pt x="2964" y="312"/>
                  </a:cubicBezTo>
                  <a:cubicBezTo>
                    <a:pt x="2977" y="331"/>
                    <a:pt x="2990" y="352"/>
                    <a:pt x="3004" y="376"/>
                  </a:cubicBezTo>
                  <a:cubicBezTo>
                    <a:pt x="3013" y="392"/>
                    <a:pt x="3022" y="407"/>
                    <a:pt x="3030" y="423"/>
                  </a:cubicBezTo>
                  <a:cubicBezTo>
                    <a:pt x="3076" y="506"/>
                    <a:pt x="3120" y="585"/>
                    <a:pt x="3203" y="642"/>
                  </a:cubicBezTo>
                  <a:cubicBezTo>
                    <a:pt x="3241" y="669"/>
                    <a:pt x="3287" y="689"/>
                    <a:pt x="3339" y="701"/>
                  </a:cubicBezTo>
                  <a:cubicBezTo>
                    <a:pt x="3385" y="711"/>
                    <a:pt x="3435" y="716"/>
                    <a:pt x="3487" y="715"/>
                  </a:cubicBezTo>
                  <a:cubicBezTo>
                    <a:pt x="3533" y="713"/>
                    <a:pt x="3577" y="708"/>
                    <a:pt x="3615" y="702"/>
                  </a:cubicBezTo>
                  <a:cubicBezTo>
                    <a:pt x="3625" y="701"/>
                    <a:pt x="3636" y="699"/>
                    <a:pt x="3647" y="698"/>
                  </a:cubicBezTo>
                  <a:cubicBezTo>
                    <a:pt x="3684" y="692"/>
                    <a:pt x="3724" y="687"/>
                    <a:pt x="3762" y="684"/>
                  </a:cubicBezTo>
                  <a:cubicBezTo>
                    <a:pt x="3869" y="675"/>
                    <a:pt x="3975" y="687"/>
                    <a:pt x="4067" y="716"/>
                  </a:cubicBezTo>
                  <a:cubicBezTo>
                    <a:pt x="4174" y="750"/>
                    <a:pt x="4260" y="807"/>
                    <a:pt x="4325" y="884"/>
                  </a:cubicBezTo>
                  <a:cubicBezTo>
                    <a:pt x="4374" y="942"/>
                    <a:pt x="4411" y="1013"/>
                    <a:pt x="4440" y="1102"/>
                  </a:cubicBezTo>
                  <a:cubicBezTo>
                    <a:pt x="4466" y="1181"/>
                    <a:pt x="4483" y="1267"/>
                    <a:pt x="4500" y="1350"/>
                  </a:cubicBezTo>
                  <a:cubicBezTo>
                    <a:pt x="4518" y="1440"/>
                    <a:pt x="4536" y="1533"/>
                    <a:pt x="4566" y="1619"/>
                  </a:cubicBezTo>
                  <a:cubicBezTo>
                    <a:pt x="4577" y="1649"/>
                    <a:pt x="4589" y="1680"/>
                    <a:pt x="4603" y="1710"/>
                  </a:cubicBezTo>
                  <a:cubicBezTo>
                    <a:pt x="4641" y="1794"/>
                    <a:pt x="4688" y="1870"/>
                    <a:pt x="4738" y="1947"/>
                  </a:cubicBezTo>
                  <a:cubicBezTo>
                    <a:pt x="4815" y="2066"/>
                    <a:pt x="4899" y="2191"/>
                    <a:pt x="4988" y="2318"/>
                  </a:cubicBezTo>
                  <a:cubicBezTo>
                    <a:pt x="4997" y="2331"/>
                    <a:pt x="5005" y="2344"/>
                    <a:pt x="5014" y="2356"/>
                  </a:cubicBezTo>
                  <a:cubicBezTo>
                    <a:pt x="5118" y="2504"/>
                    <a:pt x="5226" y="2658"/>
                    <a:pt x="5290" y="2828"/>
                  </a:cubicBezTo>
                  <a:cubicBezTo>
                    <a:pt x="5338" y="2954"/>
                    <a:pt x="5360" y="3088"/>
                    <a:pt x="5357" y="3227"/>
                  </a:cubicBezTo>
                  <a:cubicBezTo>
                    <a:pt x="5355" y="3293"/>
                    <a:pt x="5348" y="3360"/>
                    <a:pt x="5334" y="3425"/>
                  </a:cubicBezTo>
                  <a:cubicBezTo>
                    <a:pt x="5321" y="3489"/>
                    <a:pt x="5302" y="3552"/>
                    <a:pt x="5278" y="3613"/>
                  </a:cubicBezTo>
                  <a:cubicBezTo>
                    <a:pt x="5198" y="3811"/>
                    <a:pt x="5065" y="3984"/>
                    <a:pt x="4936" y="4152"/>
                  </a:cubicBezTo>
                  <a:cubicBezTo>
                    <a:pt x="4909" y="4186"/>
                    <a:pt x="4882" y="4222"/>
                    <a:pt x="4856" y="4257"/>
                  </a:cubicBezTo>
                  <a:cubicBezTo>
                    <a:pt x="4837" y="4282"/>
                    <a:pt x="4820" y="4305"/>
                    <a:pt x="4805" y="4327"/>
                  </a:cubicBezTo>
                  <a:cubicBezTo>
                    <a:pt x="4785" y="4355"/>
                    <a:pt x="4766" y="4383"/>
                    <a:pt x="4747" y="4410"/>
                  </a:cubicBezTo>
                  <a:cubicBezTo>
                    <a:pt x="4715" y="4458"/>
                    <a:pt x="4684" y="4503"/>
                    <a:pt x="4650" y="4548"/>
                  </a:cubicBezTo>
                  <a:cubicBezTo>
                    <a:pt x="4524" y="4712"/>
                    <a:pt x="4353" y="4858"/>
                    <a:pt x="4189" y="4999"/>
                  </a:cubicBezTo>
                  <a:cubicBezTo>
                    <a:pt x="4173" y="5013"/>
                    <a:pt x="4158" y="5026"/>
                    <a:pt x="4143" y="5039"/>
                  </a:cubicBezTo>
                  <a:cubicBezTo>
                    <a:pt x="4030" y="5137"/>
                    <a:pt x="3916" y="5238"/>
                    <a:pt x="3806" y="5335"/>
                  </a:cubicBezTo>
                  <a:cubicBezTo>
                    <a:pt x="3728" y="5404"/>
                    <a:pt x="3647" y="5476"/>
                    <a:pt x="3568" y="5545"/>
                  </a:cubicBezTo>
                  <a:cubicBezTo>
                    <a:pt x="3410" y="5683"/>
                    <a:pt x="3254" y="5815"/>
                    <a:pt x="3081" y="5922"/>
                  </a:cubicBezTo>
                  <a:cubicBezTo>
                    <a:pt x="2981" y="5983"/>
                    <a:pt x="2888" y="6026"/>
                    <a:pt x="2798" y="6051"/>
                  </a:cubicBezTo>
                  <a:cubicBezTo>
                    <a:pt x="2746" y="6065"/>
                    <a:pt x="2695" y="6074"/>
                    <a:pt x="2646" y="6076"/>
                  </a:cubicBezTo>
                  <a:cubicBezTo>
                    <a:pt x="2636" y="6077"/>
                    <a:pt x="2625" y="6077"/>
                    <a:pt x="2615" y="6077"/>
                  </a:cubicBezTo>
                  <a:cubicBezTo>
                    <a:pt x="2572" y="6077"/>
                    <a:pt x="2530" y="6073"/>
                    <a:pt x="2490" y="6064"/>
                  </a:cubicBezTo>
                  <a:moveTo>
                    <a:pt x="3762" y="685"/>
                  </a:moveTo>
                  <a:cubicBezTo>
                    <a:pt x="3724" y="688"/>
                    <a:pt x="3685" y="693"/>
                    <a:pt x="3647" y="699"/>
                  </a:cubicBezTo>
                  <a:cubicBezTo>
                    <a:pt x="3636" y="700"/>
                    <a:pt x="3626" y="702"/>
                    <a:pt x="3615" y="703"/>
                  </a:cubicBezTo>
                  <a:cubicBezTo>
                    <a:pt x="3577" y="708"/>
                    <a:pt x="3533" y="714"/>
                    <a:pt x="3487" y="715"/>
                  </a:cubicBezTo>
                  <a:cubicBezTo>
                    <a:pt x="3435" y="717"/>
                    <a:pt x="3385" y="712"/>
                    <a:pt x="3339" y="701"/>
                  </a:cubicBezTo>
                  <a:cubicBezTo>
                    <a:pt x="3287" y="689"/>
                    <a:pt x="3241" y="670"/>
                    <a:pt x="3202" y="643"/>
                  </a:cubicBezTo>
                  <a:cubicBezTo>
                    <a:pt x="3119" y="585"/>
                    <a:pt x="3075" y="506"/>
                    <a:pt x="3029" y="423"/>
                  </a:cubicBezTo>
                  <a:cubicBezTo>
                    <a:pt x="3021" y="408"/>
                    <a:pt x="3012" y="392"/>
                    <a:pt x="3004" y="377"/>
                  </a:cubicBezTo>
                  <a:cubicBezTo>
                    <a:pt x="2989" y="352"/>
                    <a:pt x="2976" y="331"/>
                    <a:pt x="2963" y="312"/>
                  </a:cubicBezTo>
                  <a:cubicBezTo>
                    <a:pt x="2902" y="222"/>
                    <a:pt x="2811" y="142"/>
                    <a:pt x="2705" y="86"/>
                  </a:cubicBezTo>
                  <a:cubicBezTo>
                    <a:pt x="2598" y="28"/>
                    <a:pt x="2483" y="1"/>
                    <a:pt x="2384" y="9"/>
                  </a:cubicBezTo>
                  <a:cubicBezTo>
                    <a:pt x="2287" y="17"/>
                    <a:pt x="2195" y="49"/>
                    <a:pt x="2104" y="107"/>
                  </a:cubicBezTo>
                  <a:cubicBezTo>
                    <a:pt x="2016" y="163"/>
                    <a:pt x="1935" y="239"/>
                    <a:pt x="1868" y="306"/>
                  </a:cubicBezTo>
                  <a:cubicBezTo>
                    <a:pt x="1866" y="308"/>
                    <a:pt x="1866" y="308"/>
                    <a:pt x="1866" y="308"/>
                  </a:cubicBezTo>
                  <a:cubicBezTo>
                    <a:pt x="1803" y="372"/>
                    <a:pt x="1730" y="445"/>
                    <a:pt x="1653" y="504"/>
                  </a:cubicBezTo>
                  <a:cubicBezTo>
                    <a:pt x="1565" y="572"/>
                    <a:pt x="1483" y="612"/>
                    <a:pt x="1404" y="627"/>
                  </a:cubicBezTo>
                  <a:cubicBezTo>
                    <a:pt x="1376" y="632"/>
                    <a:pt x="1346" y="634"/>
                    <a:pt x="1317" y="633"/>
                  </a:cubicBezTo>
                  <a:cubicBezTo>
                    <a:pt x="1295" y="632"/>
                    <a:pt x="1272" y="630"/>
                    <a:pt x="1250" y="627"/>
                  </a:cubicBezTo>
                  <a:cubicBezTo>
                    <a:pt x="1219" y="624"/>
                    <a:pt x="1187" y="620"/>
                    <a:pt x="1155" y="621"/>
                  </a:cubicBezTo>
                  <a:cubicBezTo>
                    <a:pt x="1070" y="625"/>
                    <a:pt x="980" y="665"/>
                    <a:pt x="902" y="736"/>
                  </a:cubicBezTo>
                  <a:cubicBezTo>
                    <a:pt x="834" y="797"/>
                    <a:pt x="780" y="876"/>
                    <a:pt x="737" y="977"/>
                  </a:cubicBezTo>
                  <a:cubicBezTo>
                    <a:pt x="717" y="1026"/>
                    <a:pt x="686" y="1108"/>
                    <a:pt x="656" y="1263"/>
                  </a:cubicBezTo>
                  <a:cubicBezTo>
                    <a:pt x="643" y="1328"/>
                    <a:pt x="643" y="1419"/>
                    <a:pt x="643" y="1516"/>
                  </a:cubicBezTo>
                  <a:cubicBezTo>
                    <a:pt x="642" y="1698"/>
                    <a:pt x="642" y="1906"/>
                    <a:pt x="557" y="2015"/>
                  </a:cubicBezTo>
                  <a:cubicBezTo>
                    <a:pt x="527" y="2053"/>
                    <a:pt x="496" y="2090"/>
                    <a:pt x="466" y="2126"/>
                  </a:cubicBezTo>
                  <a:cubicBezTo>
                    <a:pt x="384" y="2222"/>
                    <a:pt x="306" y="2312"/>
                    <a:pt x="266" y="2426"/>
                  </a:cubicBezTo>
                  <a:cubicBezTo>
                    <a:pt x="262" y="2439"/>
                    <a:pt x="257" y="2452"/>
                    <a:pt x="253" y="2466"/>
                  </a:cubicBezTo>
                  <a:cubicBezTo>
                    <a:pt x="231" y="2535"/>
                    <a:pt x="202" y="2605"/>
                    <a:pt x="172" y="2679"/>
                  </a:cubicBezTo>
                  <a:cubicBezTo>
                    <a:pt x="126" y="2790"/>
                    <a:pt x="79" y="2905"/>
                    <a:pt x="52" y="3023"/>
                  </a:cubicBezTo>
                  <a:cubicBezTo>
                    <a:pt x="15" y="3184"/>
                    <a:pt x="1" y="3368"/>
                    <a:pt x="8" y="3570"/>
                  </a:cubicBezTo>
                  <a:cubicBezTo>
                    <a:pt x="15" y="3733"/>
                    <a:pt x="28" y="3921"/>
                    <a:pt x="96" y="4096"/>
                  </a:cubicBezTo>
                  <a:cubicBezTo>
                    <a:pt x="128" y="4180"/>
                    <a:pt x="174" y="4260"/>
                    <a:pt x="230" y="4334"/>
                  </a:cubicBezTo>
                  <a:cubicBezTo>
                    <a:pt x="280" y="4400"/>
                    <a:pt x="341" y="4463"/>
                    <a:pt x="409" y="4522"/>
                  </a:cubicBezTo>
                  <a:cubicBezTo>
                    <a:pt x="472" y="4576"/>
                    <a:pt x="545" y="4629"/>
                    <a:pt x="624" y="4678"/>
                  </a:cubicBezTo>
                  <a:cubicBezTo>
                    <a:pt x="756" y="4759"/>
                    <a:pt x="913" y="4835"/>
                    <a:pt x="1104" y="4910"/>
                  </a:cubicBezTo>
                  <a:cubicBezTo>
                    <a:pt x="1113" y="4913"/>
                    <a:pt x="1113" y="4913"/>
                    <a:pt x="1113" y="4913"/>
                  </a:cubicBezTo>
                  <a:cubicBezTo>
                    <a:pt x="1213" y="4953"/>
                    <a:pt x="1317" y="4993"/>
                    <a:pt x="1411" y="5052"/>
                  </a:cubicBezTo>
                  <a:cubicBezTo>
                    <a:pt x="1568" y="5151"/>
                    <a:pt x="1689" y="5295"/>
                    <a:pt x="1776" y="5409"/>
                  </a:cubicBezTo>
                  <a:cubicBezTo>
                    <a:pt x="1808" y="5451"/>
                    <a:pt x="1840" y="5494"/>
                    <a:pt x="1870" y="5535"/>
                  </a:cubicBezTo>
                  <a:cubicBezTo>
                    <a:pt x="1887" y="5558"/>
                    <a:pt x="1904" y="5582"/>
                    <a:pt x="1921" y="5604"/>
                  </a:cubicBezTo>
                  <a:cubicBezTo>
                    <a:pt x="2013" y="5729"/>
                    <a:pt x="2094" y="5819"/>
                    <a:pt x="2174" y="5890"/>
                  </a:cubicBezTo>
                  <a:cubicBezTo>
                    <a:pt x="2224" y="5934"/>
                    <a:pt x="2274" y="5970"/>
                    <a:pt x="2324" y="5998"/>
                  </a:cubicBezTo>
                  <a:cubicBezTo>
                    <a:pt x="2378" y="6029"/>
                    <a:pt x="2434" y="6050"/>
                    <a:pt x="2490" y="6063"/>
                  </a:cubicBezTo>
                  <a:cubicBezTo>
                    <a:pt x="2540" y="6074"/>
                    <a:pt x="2593" y="6078"/>
                    <a:pt x="2646" y="6076"/>
                  </a:cubicBezTo>
                  <a:cubicBezTo>
                    <a:pt x="2695" y="6073"/>
                    <a:pt x="2746" y="6064"/>
                    <a:pt x="2798" y="6050"/>
                  </a:cubicBezTo>
                  <a:cubicBezTo>
                    <a:pt x="2888" y="6025"/>
                    <a:pt x="2980" y="5983"/>
                    <a:pt x="3081" y="5921"/>
                  </a:cubicBezTo>
                  <a:cubicBezTo>
                    <a:pt x="3254" y="5815"/>
                    <a:pt x="3410" y="5682"/>
                    <a:pt x="3567" y="5545"/>
                  </a:cubicBezTo>
                  <a:cubicBezTo>
                    <a:pt x="3647" y="5475"/>
                    <a:pt x="3727" y="5404"/>
                    <a:pt x="3805" y="5335"/>
                  </a:cubicBezTo>
                  <a:cubicBezTo>
                    <a:pt x="3915" y="5237"/>
                    <a:pt x="4029" y="5136"/>
                    <a:pt x="4142" y="5039"/>
                  </a:cubicBezTo>
                  <a:cubicBezTo>
                    <a:pt x="4157" y="5025"/>
                    <a:pt x="4173" y="5012"/>
                    <a:pt x="4188" y="4999"/>
                  </a:cubicBezTo>
                  <a:cubicBezTo>
                    <a:pt x="4353" y="4858"/>
                    <a:pt x="4523" y="4712"/>
                    <a:pt x="4649" y="4547"/>
                  </a:cubicBezTo>
                  <a:cubicBezTo>
                    <a:pt x="4684" y="4502"/>
                    <a:pt x="4714" y="4457"/>
                    <a:pt x="4747" y="4409"/>
                  </a:cubicBezTo>
                  <a:cubicBezTo>
                    <a:pt x="4765" y="4382"/>
                    <a:pt x="4784" y="4354"/>
                    <a:pt x="4804" y="4326"/>
                  </a:cubicBezTo>
                  <a:cubicBezTo>
                    <a:pt x="4819" y="4304"/>
                    <a:pt x="4836" y="4281"/>
                    <a:pt x="4855" y="4256"/>
                  </a:cubicBezTo>
                  <a:cubicBezTo>
                    <a:pt x="4881" y="4221"/>
                    <a:pt x="4909" y="4186"/>
                    <a:pt x="4935" y="4151"/>
                  </a:cubicBezTo>
                  <a:cubicBezTo>
                    <a:pt x="5064" y="3984"/>
                    <a:pt x="5198" y="3810"/>
                    <a:pt x="5277" y="3613"/>
                  </a:cubicBezTo>
                  <a:cubicBezTo>
                    <a:pt x="5301" y="3552"/>
                    <a:pt x="5320" y="3489"/>
                    <a:pt x="5333" y="3425"/>
                  </a:cubicBezTo>
                  <a:cubicBezTo>
                    <a:pt x="5347" y="3359"/>
                    <a:pt x="5355" y="3293"/>
                    <a:pt x="5356" y="3227"/>
                  </a:cubicBezTo>
                  <a:cubicBezTo>
                    <a:pt x="5360" y="3088"/>
                    <a:pt x="5337" y="2954"/>
                    <a:pt x="5289" y="2828"/>
                  </a:cubicBezTo>
                  <a:cubicBezTo>
                    <a:pt x="5225" y="2658"/>
                    <a:pt x="5118" y="2505"/>
                    <a:pt x="5014" y="2357"/>
                  </a:cubicBezTo>
                  <a:cubicBezTo>
                    <a:pt x="5005" y="2344"/>
                    <a:pt x="4996" y="2331"/>
                    <a:pt x="4987" y="2319"/>
                  </a:cubicBezTo>
                  <a:cubicBezTo>
                    <a:pt x="4899" y="2192"/>
                    <a:pt x="4814" y="2067"/>
                    <a:pt x="4737" y="1947"/>
                  </a:cubicBezTo>
                  <a:cubicBezTo>
                    <a:pt x="4688" y="1870"/>
                    <a:pt x="4640" y="1794"/>
                    <a:pt x="4602" y="1710"/>
                  </a:cubicBezTo>
                  <a:cubicBezTo>
                    <a:pt x="4588" y="1680"/>
                    <a:pt x="4576" y="1649"/>
                    <a:pt x="4565" y="1619"/>
                  </a:cubicBezTo>
                  <a:cubicBezTo>
                    <a:pt x="4536" y="1533"/>
                    <a:pt x="4517" y="1440"/>
                    <a:pt x="4499" y="1350"/>
                  </a:cubicBezTo>
                  <a:cubicBezTo>
                    <a:pt x="4483" y="1267"/>
                    <a:pt x="4465" y="1181"/>
                    <a:pt x="4440" y="1102"/>
                  </a:cubicBezTo>
                  <a:cubicBezTo>
                    <a:pt x="4410" y="1013"/>
                    <a:pt x="4373" y="942"/>
                    <a:pt x="4325" y="885"/>
                  </a:cubicBezTo>
                  <a:cubicBezTo>
                    <a:pt x="4260" y="807"/>
                    <a:pt x="4173" y="751"/>
                    <a:pt x="4067" y="717"/>
                  </a:cubicBezTo>
                  <a:cubicBezTo>
                    <a:pt x="3994" y="694"/>
                    <a:pt x="3914" y="682"/>
                    <a:pt x="3831" y="682"/>
                  </a:cubicBezTo>
                  <a:cubicBezTo>
                    <a:pt x="3808" y="682"/>
                    <a:pt x="3785" y="683"/>
                    <a:pt x="3762" y="68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7" name="Freeform 54">
              <a:extLst>
                <a:ext uri="{FF2B5EF4-FFF2-40B4-BE49-F238E27FC236}">
                  <a16:creationId xmlns:a16="http://schemas.microsoft.com/office/drawing/2014/main" id="{FA8DB8EC-279F-4FF8-B4C1-96D2E0E39E9A}"/>
                </a:ext>
              </a:extLst>
            </p:cNvPr>
            <p:cNvSpPr>
              <a:spLocks noEditPoints="1"/>
            </p:cNvSpPr>
            <p:nvPr/>
          </p:nvSpPr>
          <p:spPr bwMode="auto">
            <a:xfrm>
              <a:off x="3738" y="-47"/>
              <a:ext cx="4023" cy="4525"/>
            </a:xfrm>
            <a:custGeom>
              <a:avLst/>
              <a:gdLst>
                <a:gd name="T0" fmla="*/ 2189 w 5436"/>
                <a:gd name="T1" fmla="*/ 5916 h 6114"/>
                <a:gd name="T2" fmla="*/ 1788 w 5436"/>
                <a:gd name="T3" fmla="*/ 5434 h 6114"/>
                <a:gd name="T4" fmla="*/ 637 w 5436"/>
                <a:gd name="T5" fmla="*/ 4705 h 6114"/>
                <a:gd name="T6" fmla="*/ 106 w 5436"/>
                <a:gd name="T7" fmla="*/ 4135 h 6114"/>
                <a:gd name="T8" fmla="*/ 47 w 5436"/>
                <a:gd name="T9" fmla="*/ 3072 h 6114"/>
                <a:gd name="T10" fmla="*/ 262 w 5436"/>
                <a:gd name="T11" fmla="*/ 2427 h 6114"/>
                <a:gd name="T12" fmla="*/ 654 w 5436"/>
                <a:gd name="T13" fmla="*/ 1489 h 6114"/>
                <a:gd name="T14" fmla="*/ 940 w 5436"/>
                <a:gd name="T15" fmla="*/ 721 h 6114"/>
                <a:gd name="T16" fmla="*/ 1359 w 5436"/>
                <a:gd name="T17" fmla="*/ 608 h 6114"/>
                <a:gd name="T18" fmla="*/ 1914 w 5436"/>
                <a:gd name="T19" fmla="*/ 274 h 6114"/>
                <a:gd name="T20" fmla="*/ 2606 w 5436"/>
                <a:gd name="T21" fmla="*/ 22 h 6114"/>
                <a:gd name="T22" fmla="*/ 3070 w 5436"/>
                <a:gd name="T23" fmla="*/ 368 h 6114"/>
                <a:gd name="T24" fmla="*/ 3556 w 5436"/>
                <a:gd name="T25" fmla="*/ 692 h 6114"/>
                <a:gd name="T26" fmla="*/ 3718 w 5436"/>
                <a:gd name="T27" fmla="*/ 680 h 6114"/>
                <a:gd name="T28" fmla="*/ 4394 w 5436"/>
                <a:gd name="T29" fmla="*/ 885 h 6114"/>
                <a:gd name="T30" fmla="*/ 4625 w 5436"/>
                <a:gd name="T31" fmla="*/ 1621 h 6114"/>
                <a:gd name="T32" fmla="*/ 5067 w 5436"/>
                <a:gd name="T33" fmla="*/ 2300 h 6114"/>
                <a:gd name="T34" fmla="*/ 5421 w 5436"/>
                <a:gd name="T35" fmla="*/ 3010 h 6114"/>
                <a:gd name="T36" fmla="*/ 5344 w 5436"/>
                <a:gd name="T37" fmla="*/ 3606 h 6114"/>
                <a:gd name="T38" fmla="*/ 4855 w 5436"/>
                <a:gd name="T39" fmla="*/ 4326 h 6114"/>
                <a:gd name="T40" fmla="*/ 4214 w 5436"/>
                <a:gd name="T41" fmla="*/ 5056 h 6114"/>
                <a:gd name="T42" fmla="*/ 3613 w 5436"/>
                <a:gd name="T43" fmla="*/ 5581 h 6114"/>
                <a:gd name="T44" fmla="*/ 2643 w 5436"/>
                <a:gd name="T45" fmla="*/ 6108 h 6114"/>
                <a:gd name="T46" fmla="*/ 3718 w 5436"/>
                <a:gd name="T47" fmla="*/ 681 h 6114"/>
                <a:gd name="T48" fmla="*/ 3279 w 5436"/>
                <a:gd name="T49" fmla="*/ 622 h 6114"/>
                <a:gd name="T50" fmla="*/ 3027 w 5436"/>
                <a:gd name="T51" fmla="*/ 307 h 6114"/>
                <a:gd name="T52" fmla="*/ 2446 w 5436"/>
                <a:gd name="T53" fmla="*/ 3 h 6114"/>
                <a:gd name="T54" fmla="*/ 1882 w 5436"/>
                <a:gd name="T55" fmla="*/ 305 h 6114"/>
                <a:gd name="T56" fmla="*/ 1353 w 5436"/>
                <a:gd name="T57" fmla="*/ 609 h 6114"/>
                <a:gd name="T58" fmla="*/ 941 w 5436"/>
                <a:gd name="T59" fmla="*/ 721 h 6114"/>
                <a:gd name="T60" fmla="*/ 655 w 5436"/>
                <a:gd name="T61" fmla="*/ 1489 h 6114"/>
                <a:gd name="T62" fmla="*/ 262 w 5436"/>
                <a:gd name="T63" fmla="*/ 2427 h 6114"/>
                <a:gd name="T64" fmla="*/ 48 w 5436"/>
                <a:gd name="T65" fmla="*/ 3073 h 6114"/>
                <a:gd name="T66" fmla="*/ 106 w 5436"/>
                <a:gd name="T67" fmla="*/ 4134 h 6114"/>
                <a:gd name="T68" fmla="*/ 637 w 5436"/>
                <a:gd name="T69" fmla="*/ 4704 h 6114"/>
                <a:gd name="T70" fmla="*/ 1789 w 5436"/>
                <a:gd name="T71" fmla="*/ 5434 h 6114"/>
                <a:gd name="T72" fmla="*/ 2189 w 5436"/>
                <a:gd name="T73" fmla="*/ 5915 h 6114"/>
                <a:gd name="T74" fmla="*/ 2819 w 5436"/>
                <a:gd name="T75" fmla="*/ 6084 h 6114"/>
                <a:gd name="T76" fmla="*/ 4036 w 5436"/>
                <a:gd name="T77" fmla="*/ 5211 h 6114"/>
                <a:gd name="T78" fmla="*/ 4706 w 5436"/>
                <a:gd name="T79" fmla="*/ 4556 h 6114"/>
                <a:gd name="T80" fmla="*/ 4905 w 5436"/>
                <a:gd name="T81" fmla="*/ 4254 h 6114"/>
                <a:gd name="T82" fmla="*/ 5405 w 5436"/>
                <a:gd name="T83" fmla="*/ 3415 h 6114"/>
                <a:gd name="T84" fmla="*/ 5368 w 5436"/>
                <a:gd name="T85" fmla="*/ 2808 h 6114"/>
                <a:gd name="T86" fmla="*/ 4808 w 5436"/>
                <a:gd name="T87" fmla="*/ 1938 h 6114"/>
                <a:gd name="T88" fmla="*/ 4552 w 5436"/>
                <a:gd name="T89" fmla="*/ 1330 h 6114"/>
                <a:gd name="T90" fmla="*/ 4142 w 5436"/>
                <a:gd name="T91" fmla="*/ 711 h 6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36" h="6114">
                  <a:moveTo>
                    <a:pt x="2505" y="6092"/>
                  </a:moveTo>
                  <a:cubicBezTo>
                    <a:pt x="2449" y="6079"/>
                    <a:pt x="2393" y="6056"/>
                    <a:pt x="2338" y="6025"/>
                  </a:cubicBezTo>
                  <a:cubicBezTo>
                    <a:pt x="2289" y="5996"/>
                    <a:pt x="2239" y="5960"/>
                    <a:pt x="2189" y="5916"/>
                  </a:cubicBezTo>
                  <a:cubicBezTo>
                    <a:pt x="2109" y="5845"/>
                    <a:pt x="2028" y="5754"/>
                    <a:pt x="1934" y="5629"/>
                  </a:cubicBezTo>
                  <a:cubicBezTo>
                    <a:pt x="1918" y="5608"/>
                    <a:pt x="1902" y="5586"/>
                    <a:pt x="1886" y="5565"/>
                  </a:cubicBezTo>
                  <a:cubicBezTo>
                    <a:pt x="1855" y="5522"/>
                    <a:pt x="1822" y="5477"/>
                    <a:pt x="1788" y="5434"/>
                  </a:cubicBezTo>
                  <a:cubicBezTo>
                    <a:pt x="1700" y="5321"/>
                    <a:pt x="1579" y="5179"/>
                    <a:pt x="1420" y="5078"/>
                  </a:cubicBezTo>
                  <a:cubicBezTo>
                    <a:pt x="1323" y="5017"/>
                    <a:pt x="1216" y="4975"/>
                    <a:pt x="1113" y="4934"/>
                  </a:cubicBezTo>
                  <a:cubicBezTo>
                    <a:pt x="918" y="4856"/>
                    <a:pt x="767" y="4784"/>
                    <a:pt x="637" y="4705"/>
                  </a:cubicBezTo>
                  <a:cubicBezTo>
                    <a:pt x="557" y="4657"/>
                    <a:pt x="485" y="4606"/>
                    <a:pt x="422" y="4553"/>
                  </a:cubicBezTo>
                  <a:cubicBezTo>
                    <a:pt x="353" y="4495"/>
                    <a:pt x="293" y="4433"/>
                    <a:pt x="242" y="4369"/>
                  </a:cubicBezTo>
                  <a:cubicBezTo>
                    <a:pt x="185" y="4296"/>
                    <a:pt x="139" y="4217"/>
                    <a:pt x="106" y="4135"/>
                  </a:cubicBezTo>
                  <a:cubicBezTo>
                    <a:pt x="74" y="4058"/>
                    <a:pt x="52" y="3975"/>
                    <a:pt x="36" y="3879"/>
                  </a:cubicBezTo>
                  <a:cubicBezTo>
                    <a:pt x="28" y="3829"/>
                    <a:pt x="18" y="3755"/>
                    <a:pt x="11" y="3615"/>
                  </a:cubicBezTo>
                  <a:cubicBezTo>
                    <a:pt x="0" y="3420"/>
                    <a:pt x="13" y="3237"/>
                    <a:pt x="47" y="3072"/>
                  </a:cubicBezTo>
                  <a:cubicBezTo>
                    <a:pt x="73" y="2953"/>
                    <a:pt x="117" y="2837"/>
                    <a:pt x="161" y="2725"/>
                  </a:cubicBezTo>
                  <a:cubicBezTo>
                    <a:pt x="195" y="2636"/>
                    <a:pt x="227" y="2553"/>
                    <a:pt x="249" y="2471"/>
                  </a:cubicBezTo>
                  <a:cubicBezTo>
                    <a:pt x="253" y="2455"/>
                    <a:pt x="258" y="2440"/>
                    <a:pt x="262" y="2427"/>
                  </a:cubicBezTo>
                  <a:cubicBezTo>
                    <a:pt x="303" y="2289"/>
                    <a:pt x="392" y="2177"/>
                    <a:pt x="486" y="2059"/>
                  </a:cubicBezTo>
                  <a:cubicBezTo>
                    <a:pt x="508" y="2030"/>
                    <a:pt x="531" y="2001"/>
                    <a:pt x="554" y="1972"/>
                  </a:cubicBezTo>
                  <a:cubicBezTo>
                    <a:pt x="637" y="1862"/>
                    <a:pt x="646" y="1664"/>
                    <a:pt x="654" y="1489"/>
                  </a:cubicBezTo>
                  <a:cubicBezTo>
                    <a:pt x="659" y="1392"/>
                    <a:pt x="663" y="1300"/>
                    <a:pt x="679" y="1234"/>
                  </a:cubicBezTo>
                  <a:cubicBezTo>
                    <a:pt x="699" y="1155"/>
                    <a:pt x="727" y="1052"/>
                    <a:pt x="771" y="956"/>
                  </a:cubicBezTo>
                  <a:cubicBezTo>
                    <a:pt x="816" y="858"/>
                    <a:pt x="872" y="781"/>
                    <a:pt x="940" y="721"/>
                  </a:cubicBezTo>
                  <a:cubicBezTo>
                    <a:pt x="1020" y="652"/>
                    <a:pt x="1110" y="610"/>
                    <a:pt x="1196" y="604"/>
                  </a:cubicBezTo>
                  <a:cubicBezTo>
                    <a:pt x="1228" y="602"/>
                    <a:pt x="1260" y="604"/>
                    <a:pt x="1291" y="605"/>
                  </a:cubicBezTo>
                  <a:cubicBezTo>
                    <a:pt x="1313" y="607"/>
                    <a:pt x="1336" y="608"/>
                    <a:pt x="1359" y="608"/>
                  </a:cubicBezTo>
                  <a:cubicBezTo>
                    <a:pt x="1389" y="608"/>
                    <a:pt x="1418" y="604"/>
                    <a:pt x="1446" y="598"/>
                  </a:cubicBezTo>
                  <a:cubicBezTo>
                    <a:pt x="1610" y="562"/>
                    <a:pt x="1754" y="425"/>
                    <a:pt x="1881" y="305"/>
                  </a:cubicBezTo>
                  <a:cubicBezTo>
                    <a:pt x="1892" y="295"/>
                    <a:pt x="1903" y="284"/>
                    <a:pt x="1914" y="274"/>
                  </a:cubicBezTo>
                  <a:cubicBezTo>
                    <a:pt x="2008" y="186"/>
                    <a:pt x="2084" y="128"/>
                    <a:pt x="2159" y="86"/>
                  </a:cubicBezTo>
                  <a:cubicBezTo>
                    <a:pt x="2253" y="34"/>
                    <a:pt x="2346" y="6"/>
                    <a:pt x="2446" y="2"/>
                  </a:cubicBezTo>
                  <a:cubicBezTo>
                    <a:pt x="2496" y="0"/>
                    <a:pt x="2550" y="7"/>
                    <a:pt x="2606" y="22"/>
                  </a:cubicBezTo>
                  <a:cubicBezTo>
                    <a:pt x="2660" y="36"/>
                    <a:pt x="2713" y="57"/>
                    <a:pt x="2766" y="85"/>
                  </a:cubicBezTo>
                  <a:cubicBezTo>
                    <a:pt x="2871" y="141"/>
                    <a:pt x="2964" y="220"/>
                    <a:pt x="3028" y="306"/>
                  </a:cubicBezTo>
                  <a:cubicBezTo>
                    <a:pt x="3041" y="325"/>
                    <a:pt x="3055" y="345"/>
                    <a:pt x="3070" y="368"/>
                  </a:cubicBezTo>
                  <a:cubicBezTo>
                    <a:pt x="3079" y="382"/>
                    <a:pt x="3088" y="395"/>
                    <a:pt x="3096" y="408"/>
                  </a:cubicBezTo>
                  <a:cubicBezTo>
                    <a:pt x="3146" y="489"/>
                    <a:pt x="3194" y="566"/>
                    <a:pt x="3280" y="622"/>
                  </a:cubicBezTo>
                  <a:cubicBezTo>
                    <a:pt x="3369" y="680"/>
                    <a:pt x="3477" y="692"/>
                    <a:pt x="3556" y="692"/>
                  </a:cubicBezTo>
                  <a:cubicBezTo>
                    <a:pt x="3559" y="692"/>
                    <a:pt x="3562" y="692"/>
                    <a:pt x="3565" y="692"/>
                  </a:cubicBezTo>
                  <a:cubicBezTo>
                    <a:pt x="3609" y="692"/>
                    <a:pt x="3653" y="687"/>
                    <a:pt x="3692" y="683"/>
                  </a:cubicBezTo>
                  <a:cubicBezTo>
                    <a:pt x="3701" y="682"/>
                    <a:pt x="3709" y="681"/>
                    <a:pt x="3718" y="680"/>
                  </a:cubicBezTo>
                  <a:cubicBezTo>
                    <a:pt x="3758" y="675"/>
                    <a:pt x="3799" y="671"/>
                    <a:pt x="3840" y="669"/>
                  </a:cubicBezTo>
                  <a:cubicBezTo>
                    <a:pt x="3947" y="664"/>
                    <a:pt x="4051" y="678"/>
                    <a:pt x="4143" y="711"/>
                  </a:cubicBezTo>
                  <a:cubicBezTo>
                    <a:pt x="4247" y="748"/>
                    <a:pt x="4332" y="807"/>
                    <a:pt x="4394" y="885"/>
                  </a:cubicBezTo>
                  <a:cubicBezTo>
                    <a:pt x="4438" y="941"/>
                    <a:pt x="4472" y="1009"/>
                    <a:pt x="4498" y="1094"/>
                  </a:cubicBezTo>
                  <a:cubicBezTo>
                    <a:pt x="4522" y="1169"/>
                    <a:pt x="4538" y="1251"/>
                    <a:pt x="4553" y="1330"/>
                  </a:cubicBezTo>
                  <a:cubicBezTo>
                    <a:pt x="4571" y="1428"/>
                    <a:pt x="4590" y="1529"/>
                    <a:pt x="4625" y="1621"/>
                  </a:cubicBezTo>
                  <a:cubicBezTo>
                    <a:pt x="4636" y="1651"/>
                    <a:pt x="4649" y="1680"/>
                    <a:pt x="4664" y="1710"/>
                  </a:cubicBezTo>
                  <a:cubicBezTo>
                    <a:pt x="4706" y="1792"/>
                    <a:pt x="4758" y="1866"/>
                    <a:pt x="4808" y="1938"/>
                  </a:cubicBezTo>
                  <a:cubicBezTo>
                    <a:pt x="4891" y="2054"/>
                    <a:pt x="4978" y="2176"/>
                    <a:pt x="5067" y="2300"/>
                  </a:cubicBezTo>
                  <a:cubicBezTo>
                    <a:pt x="5073" y="2309"/>
                    <a:pt x="5073" y="2309"/>
                    <a:pt x="5073" y="2309"/>
                  </a:cubicBezTo>
                  <a:cubicBezTo>
                    <a:pt x="5186" y="2465"/>
                    <a:pt x="5302" y="2627"/>
                    <a:pt x="5369" y="2808"/>
                  </a:cubicBezTo>
                  <a:cubicBezTo>
                    <a:pt x="5393" y="2873"/>
                    <a:pt x="5411" y="2941"/>
                    <a:pt x="5421" y="3010"/>
                  </a:cubicBezTo>
                  <a:cubicBezTo>
                    <a:pt x="5432" y="3077"/>
                    <a:pt x="5436" y="3146"/>
                    <a:pt x="5433" y="3215"/>
                  </a:cubicBezTo>
                  <a:cubicBezTo>
                    <a:pt x="5430" y="3282"/>
                    <a:pt x="5421" y="3349"/>
                    <a:pt x="5406" y="3415"/>
                  </a:cubicBezTo>
                  <a:cubicBezTo>
                    <a:pt x="5391" y="3481"/>
                    <a:pt x="5371" y="3545"/>
                    <a:pt x="5344" y="3606"/>
                  </a:cubicBezTo>
                  <a:cubicBezTo>
                    <a:pt x="5268" y="3784"/>
                    <a:pt x="5145" y="3942"/>
                    <a:pt x="5027" y="4094"/>
                  </a:cubicBezTo>
                  <a:cubicBezTo>
                    <a:pt x="4986" y="4146"/>
                    <a:pt x="4944" y="4201"/>
                    <a:pt x="4905" y="4254"/>
                  </a:cubicBezTo>
                  <a:cubicBezTo>
                    <a:pt x="4887" y="4280"/>
                    <a:pt x="4870" y="4303"/>
                    <a:pt x="4855" y="4326"/>
                  </a:cubicBezTo>
                  <a:cubicBezTo>
                    <a:pt x="4832" y="4360"/>
                    <a:pt x="4811" y="4394"/>
                    <a:pt x="4791" y="4427"/>
                  </a:cubicBezTo>
                  <a:cubicBezTo>
                    <a:pt x="4763" y="4472"/>
                    <a:pt x="4736" y="4514"/>
                    <a:pt x="4706" y="4556"/>
                  </a:cubicBezTo>
                  <a:cubicBezTo>
                    <a:pt x="4577" y="4740"/>
                    <a:pt x="4392" y="4901"/>
                    <a:pt x="4214" y="5056"/>
                  </a:cubicBezTo>
                  <a:cubicBezTo>
                    <a:pt x="4202" y="5067"/>
                    <a:pt x="4202" y="5067"/>
                    <a:pt x="4202" y="5067"/>
                  </a:cubicBezTo>
                  <a:cubicBezTo>
                    <a:pt x="4147" y="5115"/>
                    <a:pt x="4091" y="5164"/>
                    <a:pt x="4037" y="5211"/>
                  </a:cubicBezTo>
                  <a:cubicBezTo>
                    <a:pt x="3898" y="5333"/>
                    <a:pt x="3755" y="5459"/>
                    <a:pt x="3613" y="5581"/>
                  </a:cubicBezTo>
                  <a:cubicBezTo>
                    <a:pt x="3450" y="5720"/>
                    <a:pt x="3289" y="5854"/>
                    <a:pt x="3111" y="5959"/>
                  </a:cubicBezTo>
                  <a:cubicBezTo>
                    <a:pt x="3009" y="6019"/>
                    <a:pt x="2911" y="6061"/>
                    <a:pt x="2819" y="6085"/>
                  </a:cubicBezTo>
                  <a:cubicBezTo>
                    <a:pt x="2759" y="6100"/>
                    <a:pt x="2700" y="6108"/>
                    <a:pt x="2643" y="6108"/>
                  </a:cubicBezTo>
                  <a:cubicBezTo>
                    <a:pt x="2596" y="6108"/>
                    <a:pt x="2550" y="6103"/>
                    <a:pt x="2505" y="6092"/>
                  </a:cubicBezTo>
                  <a:moveTo>
                    <a:pt x="3840" y="670"/>
                  </a:moveTo>
                  <a:cubicBezTo>
                    <a:pt x="3799" y="671"/>
                    <a:pt x="3758" y="676"/>
                    <a:pt x="3718" y="681"/>
                  </a:cubicBezTo>
                  <a:cubicBezTo>
                    <a:pt x="3709" y="682"/>
                    <a:pt x="3701" y="683"/>
                    <a:pt x="3693" y="684"/>
                  </a:cubicBezTo>
                  <a:cubicBezTo>
                    <a:pt x="3653" y="688"/>
                    <a:pt x="3610" y="692"/>
                    <a:pt x="3565" y="693"/>
                  </a:cubicBezTo>
                  <a:cubicBezTo>
                    <a:pt x="3486" y="694"/>
                    <a:pt x="3372" y="683"/>
                    <a:pt x="3279" y="622"/>
                  </a:cubicBezTo>
                  <a:cubicBezTo>
                    <a:pt x="3193" y="566"/>
                    <a:pt x="3146" y="490"/>
                    <a:pt x="3095" y="409"/>
                  </a:cubicBezTo>
                  <a:cubicBezTo>
                    <a:pt x="3087" y="396"/>
                    <a:pt x="3078" y="382"/>
                    <a:pt x="3070" y="369"/>
                  </a:cubicBezTo>
                  <a:cubicBezTo>
                    <a:pt x="3055" y="345"/>
                    <a:pt x="3041" y="325"/>
                    <a:pt x="3027" y="307"/>
                  </a:cubicBezTo>
                  <a:cubicBezTo>
                    <a:pt x="2963" y="220"/>
                    <a:pt x="2870" y="142"/>
                    <a:pt x="2766" y="86"/>
                  </a:cubicBezTo>
                  <a:cubicBezTo>
                    <a:pt x="2713" y="58"/>
                    <a:pt x="2659" y="36"/>
                    <a:pt x="2606" y="22"/>
                  </a:cubicBezTo>
                  <a:cubicBezTo>
                    <a:pt x="2550" y="8"/>
                    <a:pt x="2496" y="1"/>
                    <a:pt x="2446" y="3"/>
                  </a:cubicBezTo>
                  <a:cubicBezTo>
                    <a:pt x="2347" y="7"/>
                    <a:pt x="2253" y="34"/>
                    <a:pt x="2160" y="87"/>
                  </a:cubicBezTo>
                  <a:cubicBezTo>
                    <a:pt x="2084" y="129"/>
                    <a:pt x="2008" y="187"/>
                    <a:pt x="1915" y="275"/>
                  </a:cubicBezTo>
                  <a:cubicBezTo>
                    <a:pt x="1904" y="285"/>
                    <a:pt x="1893" y="295"/>
                    <a:pt x="1882" y="305"/>
                  </a:cubicBezTo>
                  <a:cubicBezTo>
                    <a:pt x="1755" y="426"/>
                    <a:pt x="1610" y="562"/>
                    <a:pt x="1446" y="599"/>
                  </a:cubicBezTo>
                  <a:cubicBezTo>
                    <a:pt x="1418" y="605"/>
                    <a:pt x="1389" y="608"/>
                    <a:pt x="1359" y="609"/>
                  </a:cubicBezTo>
                  <a:cubicBezTo>
                    <a:pt x="1357" y="609"/>
                    <a:pt x="1355" y="609"/>
                    <a:pt x="1353" y="609"/>
                  </a:cubicBezTo>
                  <a:cubicBezTo>
                    <a:pt x="1332" y="609"/>
                    <a:pt x="1311" y="607"/>
                    <a:pt x="1291" y="606"/>
                  </a:cubicBezTo>
                  <a:cubicBezTo>
                    <a:pt x="1260" y="604"/>
                    <a:pt x="1228" y="602"/>
                    <a:pt x="1196" y="605"/>
                  </a:cubicBezTo>
                  <a:cubicBezTo>
                    <a:pt x="1111" y="611"/>
                    <a:pt x="1020" y="652"/>
                    <a:pt x="941" y="721"/>
                  </a:cubicBezTo>
                  <a:cubicBezTo>
                    <a:pt x="872" y="781"/>
                    <a:pt x="817" y="858"/>
                    <a:pt x="772" y="957"/>
                  </a:cubicBezTo>
                  <a:cubicBezTo>
                    <a:pt x="728" y="1052"/>
                    <a:pt x="700" y="1155"/>
                    <a:pt x="680" y="1234"/>
                  </a:cubicBezTo>
                  <a:cubicBezTo>
                    <a:pt x="664" y="1300"/>
                    <a:pt x="660" y="1392"/>
                    <a:pt x="655" y="1489"/>
                  </a:cubicBezTo>
                  <a:cubicBezTo>
                    <a:pt x="647" y="1664"/>
                    <a:pt x="638" y="1862"/>
                    <a:pt x="555" y="1972"/>
                  </a:cubicBezTo>
                  <a:cubicBezTo>
                    <a:pt x="532" y="2002"/>
                    <a:pt x="509" y="2031"/>
                    <a:pt x="486" y="2059"/>
                  </a:cubicBezTo>
                  <a:cubicBezTo>
                    <a:pt x="392" y="2177"/>
                    <a:pt x="303" y="2289"/>
                    <a:pt x="262" y="2427"/>
                  </a:cubicBezTo>
                  <a:cubicBezTo>
                    <a:pt x="258" y="2440"/>
                    <a:pt x="254" y="2456"/>
                    <a:pt x="250" y="2471"/>
                  </a:cubicBezTo>
                  <a:cubicBezTo>
                    <a:pt x="228" y="2553"/>
                    <a:pt x="196" y="2636"/>
                    <a:pt x="162" y="2725"/>
                  </a:cubicBezTo>
                  <a:cubicBezTo>
                    <a:pt x="118" y="2837"/>
                    <a:pt x="73" y="2954"/>
                    <a:pt x="48" y="3073"/>
                  </a:cubicBezTo>
                  <a:cubicBezTo>
                    <a:pt x="14" y="3237"/>
                    <a:pt x="1" y="3420"/>
                    <a:pt x="11" y="3615"/>
                  </a:cubicBezTo>
                  <a:cubicBezTo>
                    <a:pt x="15" y="3688"/>
                    <a:pt x="22" y="3785"/>
                    <a:pt x="37" y="3879"/>
                  </a:cubicBezTo>
                  <a:cubicBezTo>
                    <a:pt x="52" y="3974"/>
                    <a:pt x="75" y="4058"/>
                    <a:pt x="106" y="4134"/>
                  </a:cubicBezTo>
                  <a:cubicBezTo>
                    <a:pt x="140" y="4217"/>
                    <a:pt x="186" y="4296"/>
                    <a:pt x="243" y="4368"/>
                  </a:cubicBezTo>
                  <a:cubicBezTo>
                    <a:pt x="293" y="4433"/>
                    <a:pt x="354" y="4495"/>
                    <a:pt x="423" y="4553"/>
                  </a:cubicBezTo>
                  <a:cubicBezTo>
                    <a:pt x="485" y="4605"/>
                    <a:pt x="558" y="4656"/>
                    <a:pt x="637" y="4704"/>
                  </a:cubicBezTo>
                  <a:cubicBezTo>
                    <a:pt x="767" y="4783"/>
                    <a:pt x="918" y="4856"/>
                    <a:pt x="1113" y="4933"/>
                  </a:cubicBezTo>
                  <a:cubicBezTo>
                    <a:pt x="1216" y="4974"/>
                    <a:pt x="1323" y="5016"/>
                    <a:pt x="1420" y="5078"/>
                  </a:cubicBezTo>
                  <a:cubicBezTo>
                    <a:pt x="1580" y="5178"/>
                    <a:pt x="1701" y="5321"/>
                    <a:pt x="1789" y="5434"/>
                  </a:cubicBezTo>
                  <a:cubicBezTo>
                    <a:pt x="1822" y="5477"/>
                    <a:pt x="1855" y="5521"/>
                    <a:pt x="1887" y="5564"/>
                  </a:cubicBezTo>
                  <a:cubicBezTo>
                    <a:pt x="1903" y="5586"/>
                    <a:pt x="1919" y="5608"/>
                    <a:pt x="1935" y="5629"/>
                  </a:cubicBezTo>
                  <a:cubicBezTo>
                    <a:pt x="2028" y="5754"/>
                    <a:pt x="2109" y="5845"/>
                    <a:pt x="2189" y="5915"/>
                  </a:cubicBezTo>
                  <a:cubicBezTo>
                    <a:pt x="2239" y="5959"/>
                    <a:pt x="2289" y="5996"/>
                    <a:pt x="2339" y="6024"/>
                  </a:cubicBezTo>
                  <a:cubicBezTo>
                    <a:pt x="2393" y="6055"/>
                    <a:pt x="2449" y="6078"/>
                    <a:pt x="2505" y="6091"/>
                  </a:cubicBezTo>
                  <a:cubicBezTo>
                    <a:pt x="2604" y="6114"/>
                    <a:pt x="2709" y="6112"/>
                    <a:pt x="2819" y="6084"/>
                  </a:cubicBezTo>
                  <a:cubicBezTo>
                    <a:pt x="2911" y="6061"/>
                    <a:pt x="3009" y="6018"/>
                    <a:pt x="3110" y="5959"/>
                  </a:cubicBezTo>
                  <a:cubicBezTo>
                    <a:pt x="3289" y="5853"/>
                    <a:pt x="3450" y="5720"/>
                    <a:pt x="3612" y="5580"/>
                  </a:cubicBezTo>
                  <a:cubicBezTo>
                    <a:pt x="3754" y="5458"/>
                    <a:pt x="3898" y="5332"/>
                    <a:pt x="4036" y="5211"/>
                  </a:cubicBezTo>
                  <a:cubicBezTo>
                    <a:pt x="4090" y="5163"/>
                    <a:pt x="4146" y="5114"/>
                    <a:pt x="4201" y="5066"/>
                  </a:cubicBezTo>
                  <a:cubicBezTo>
                    <a:pt x="4214" y="5055"/>
                    <a:pt x="4214" y="5055"/>
                    <a:pt x="4214" y="5055"/>
                  </a:cubicBezTo>
                  <a:cubicBezTo>
                    <a:pt x="4392" y="4900"/>
                    <a:pt x="4576" y="4739"/>
                    <a:pt x="4706" y="4556"/>
                  </a:cubicBezTo>
                  <a:cubicBezTo>
                    <a:pt x="4736" y="4514"/>
                    <a:pt x="4762" y="4471"/>
                    <a:pt x="4790" y="4426"/>
                  </a:cubicBezTo>
                  <a:cubicBezTo>
                    <a:pt x="4811" y="4393"/>
                    <a:pt x="4832" y="4360"/>
                    <a:pt x="4854" y="4326"/>
                  </a:cubicBezTo>
                  <a:cubicBezTo>
                    <a:pt x="4870" y="4303"/>
                    <a:pt x="4886" y="4279"/>
                    <a:pt x="4905" y="4254"/>
                  </a:cubicBezTo>
                  <a:cubicBezTo>
                    <a:pt x="4944" y="4200"/>
                    <a:pt x="4986" y="4146"/>
                    <a:pt x="5026" y="4094"/>
                  </a:cubicBezTo>
                  <a:cubicBezTo>
                    <a:pt x="5145" y="3941"/>
                    <a:pt x="5267" y="3783"/>
                    <a:pt x="5344" y="3605"/>
                  </a:cubicBezTo>
                  <a:cubicBezTo>
                    <a:pt x="5370" y="3544"/>
                    <a:pt x="5391" y="3480"/>
                    <a:pt x="5405" y="3415"/>
                  </a:cubicBezTo>
                  <a:cubicBezTo>
                    <a:pt x="5420" y="3349"/>
                    <a:pt x="5429" y="3282"/>
                    <a:pt x="5432" y="3215"/>
                  </a:cubicBezTo>
                  <a:cubicBezTo>
                    <a:pt x="5435" y="3146"/>
                    <a:pt x="5431" y="3077"/>
                    <a:pt x="5421" y="3010"/>
                  </a:cubicBezTo>
                  <a:cubicBezTo>
                    <a:pt x="5410" y="2941"/>
                    <a:pt x="5392" y="2873"/>
                    <a:pt x="5368" y="2808"/>
                  </a:cubicBezTo>
                  <a:cubicBezTo>
                    <a:pt x="5301" y="2627"/>
                    <a:pt x="5185" y="2466"/>
                    <a:pt x="5073" y="2309"/>
                  </a:cubicBezTo>
                  <a:cubicBezTo>
                    <a:pt x="5067" y="2301"/>
                    <a:pt x="5067" y="2301"/>
                    <a:pt x="5067" y="2301"/>
                  </a:cubicBezTo>
                  <a:cubicBezTo>
                    <a:pt x="4978" y="2177"/>
                    <a:pt x="4891" y="2055"/>
                    <a:pt x="4808" y="1938"/>
                  </a:cubicBezTo>
                  <a:cubicBezTo>
                    <a:pt x="4757" y="1867"/>
                    <a:pt x="4705" y="1793"/>
                    <a:pt x="4664" y="1710"/>
                  </a:cubicBezTo>
                  <a:cubicBezTo>
                    <a:pt x="4649" y="1680"/>
                    <a:pt x="4636" y="1651"/>
                    <a:pt x="4624" y="1621"/>
                  </a:cubicBezTo>
                  <a:cubicBezTo>
                    <a:pt x="4589" y="1529"/>
                    <a:pt x="4570" y="1428"/>
                    <a:pt x="4552" y="1330"/>
                  </a:cubicBezTo>
                  <a:cubicBezTo>
                    <a:pt x="4537" y="1251"/>
                    <a:pt x="4521" y="1170"/>
                    <a:pt x="4498" y="1094"/>
                  </a:cubicBezTo>
                  <a:cubicBezTo>
                    <a:pt x="4471" y="1009"/>
                    <a:pt x="4437" y="941"/>
                    <a:pt x="4393" y="886"/>
                  </a:cubicBezTo>
                  <a:cubicBezTo>
                    <a:pt x="4331" y="807"/>
                    <a:pt x="4247" y="748"/>
                    <a:pt x="4142" y="711"/>
                  </a:cubicBezTo>
                  <a:cubicBezTo>
                    <a:pt x="4063" y="683"/>
                    <a:pt x="3973" y="669"/>
                    <a:pt x="3881" y="669"/>
                  </a:cubicBezTo>
                  <a:cubicBezTo>
                    <a:pt x="3867" y="669"/>
                    <a:pt x="3853" y="669"/>
                    <a:pt x="3840" y="67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8" name="Freeform 55">
              <a:extLst>
                <a:ext uri="{FF2B5EF4-FFF2-40B4-BE49-F238E27FC236}">
                  <a16:creationId xmlns:a16="http://schemas.microsoft.com/office/drawing/2014/main" id="{BB8B1C60-DB4B-4285-B241-BDC4F4A547E9}"/>
                </a:ext>
              </a:extLst>
            </p:cNvPr>
            <p:cNvSpPr>
              <a:spLocks noEditPoints="1"/>
            </p:cNvSpPr>
            <p:nvPr/>
          </p:nvSpPr>
          <p:spPr bwMode="auto">
            <a:xfrm>
              <a:off x="3708" y="-65"/>
              <a:ext cx="4105" cy="4566"/>
            </a:xfrm>
            <a:custGeom>
              <a:avLst/>
              <a:gdLst>
                <a:gd name="T0" fmla="*/ 1948 w 5547"/>
                <a:gd name="T1" fmla="*/ 5663 h 6170"/>
                <a:gd name="T2" fmla="*/ 1800 w 5547"/>
                <a:gd name="T3" fmla="*/ 5468 h 6170"/>
                <a:gd name="T4" fmla="*/ 1123 w 5547"/>
                <a:gd name="T5" fmla="*/ 4967 h 6170"/>
                <a:gd name="T6" fmla="*/ 115 w 5547"/>
                <a:gd name="T7" fmla="*/ 4181 h 6170"/>
                <a:gd name="T8" fmla="*/ 42 w 5547"/>
                <a:gd name="T9" fmla="*/ 3128 h 6170"/>
                <a:gd name="T10" fmla="*/ 245 w 5547"/>
                <a:gd name="T11" fmla="*/ 2482 h 6170"/>
                <a:gd name="T12" fmla="*/ 514 w 5547"/>
                <a:gd name="T13" fmla="*/ 1982 h 6170"/>
                <a:gd name="T14" fmla="*/ 665 w 5547"/>
                <a:gd name="T15" fmla="*/ 1470 h 6170"/>
                <a:gd name="T16" fmla="*/ 804 w 5547"/>
                <a:gd name="T17" fmla="*/ 941 h 6170"/>
                <a:gd name="T18" fmla="*/ 1238 w 5547"/>
                <a:gd name="T19" fmla="*/ 591 h 6170"/>
                <a:gd name="T20" fmla="*/ 1403 w 5547"/>
                <a:gd name="T21" fmla="*/ 587 h 6170"/>
                <a:gd name="T22" fmla="*/ 1898 w 5547"/>
                <a:gd name="T23" fmla="*/ 302 h 6170"/>
                <a:gd name="T24" fmla="*/ 2509 w 5547"/>
                <a:gd name="T25" fmla="*/ 0 h 6170"/>
                <a:gd name="T26" fmla="*/ 3096 w 5547"/>
                <a:gd name="T27" fmla="*/ 306 h 6170"/>
                <a:gd name="T28" fmla="*/ 3165 w 5547"/>
                <a:gd name="T29" fmla="*/ 399 h 6170"/>
                <a:gd name="T30" fmla="*/ 3644 w 5547"/>
                <a:gd name="T31" fmla="*/ 674 h 6170"/>
                <a:gd name="T32" fmla="*/ 3789 w 5547"/>
                <a:gd name="T33" fmla="*/ 666 h 6170"/>
                <a:gd name="T34" fmla="*/ 4467 w 5547"/>
                <a:gd name="T35" fmla="*/ 891 h 6170"/>
                <a:gd name="T36" fmla="*/ 4688 w 5547"/>
                <a:gd name="T37" fmla="*/ 1628 h 6170"/>
                <a:gd name="T38" fmla="*/ 4878 w 5547"/>
                <a:gd name="T39" fmla="*/ 1928 h 6170"/>
                <a:gd name="T40" fmla="*/ 5151 w 5547"/>
                <a:gd name="T41" fmla="*/ 2287 h 6170"/>
                <a:gd name="T42" fmla="*/ 5416 w 5547"/>
                <a:gd name="T43" fmla="*/ 3606 h 6170"/>
                <a:gd name="T44" fmla="*/ 4959 w 5547"/>
                <a:gd name="T45" fmla="*/ 4260 h 6170"/>
                <a:gd name="T46" fmla="*/ 4842 w 5547"/>
                <a:gd name="T47" fmla="*/ 4448 h 6170"/>
                <a:gd name="T48" fmla="*/ 4264 w 5547"/>
                <a:gd name="T49" fmla="*/ 5103 h 6170"/>
                <a:gd name="T50" fmla="*/ 3143 w 5547"/>
                <a:gd name="T51" fmla="*/ 6006 h 6170"/>
                <a:gd name="T52" fmla="*/ 2521 w 5547"/>
                <a:gd name="T53" fmla="*/ 6130 h 6170"/>
                <a:gd name="T54" fmla="*/ 3789 w 5547"/>
                <a:gd name="T55" fmla="*/ 673 h 6170"/>
                <a:gd name="T56" fmla="*/ 3644 w 5547"/>
                <a:gd name="T57" fmla="*/ 681 h 6170"/>
                <a:gd name="T58" fmla="*/ 3159 w 5547"/>
                <a:gd name="T59" fmla="*/ 403 h 6170"/>
                <a:gd name="T60" fmla="*/ 3090 w 5547"/>
                <a:gd name="T61" fmla="*/ 310 h 6170"/>
                <a:gd name="T62" fmla="*/ 2509 w 5547"/>
                <a:gd name="T63" fmla="*/ 7 h 6170"/>
                <a:gd name="T64" fmla="*/ 1902 w 5547"/>
                <a:gd name="T65" fmla="*/ 307 h 6170"/>
                <a:gd name="T66" fmla="*/ 1403 w 5547"/>
                <a:gd name="T67" fmla="*/ 594 h 6170"/>
                <a:gd name="T68" fmla="*/ 1239 w 5547"/>
                <a:gd name="T69" fmla="*/ 598 h 6170"/>
                <a:gd name="T70" fmla="*/ 709 w 5547"/>
                <a:gd name="T71" fmla="*/ 1213 h 6170"/>
                <a:gd name="T72" fmla="*/ 556 w 5547"/>
                <a:gd name="T73" fmla="*/ 1937 h 6170"/>
                <a:gd name="T74" fmla="*/ 263 w 5547"/>
                <a:gd name="T75" fmla="*/ 2436 h 6170"/>
                <a:gd name="T76" fmla="*/ 158 w 5547"/>
                <a:gd name="T77" fmla="*/ 2775 h 6170"/>
                <a:gd name="T78" fmla="*/ 19 w 5547"/>
                <a:gd name="T79" fmla="*/ 3667 h 6170"/>
                <a:gd name="T80" fmla="*/ 259 w 5547"/>
                <a:gd name="T81" fmla="*/ 4407 h 6170"/>
                <a:gd name="T82" fmla="*/ 1433 w 5547"/>
                <a:gd name="T83" fmla="*/ 5107 h 6170"/>
                <a:gd name="T84" fmla="*/ 1909 w 5547"/>
                <a:gd name="T85" fmla="*/ 5599 h 6170"/>
                <a:gd name="T86" fmla="*/ 2523 w 5547"/>
                <a:gd name="T87" fmla="*/ 6123 h 6170"/>
                <a:gd name="T88" fmla="*/ 3657 w 5547"/>
                <a:gd name="T89" fmla="*/ 5620 h 6170"/>
                <a:gd name="T90" fmla="*/ 4761 w 5547"/>
                <a:gd name="T91" fmla="*/ 4570 h 6170"/>
                <a:gd name="T92" fmla="*/ 4903 w 5547"/>
                <a:gd name="T93" fmla="*/ 4331 h 6170"/>
                <a:gd name="T94" fmla="*/ 5108 w 5547"/>
                <a:gd name="T95" fmla="*/ 4053 h 6170"/>
                <a:gd name="T96" fmla="*/ 5446 w 5547"/>
                <a:gd name="T97" fmla="*/ 2796 h 6170"/>
                <a:gd name="T98" fmla="*/ 4877 w 5547"/>
                <a:gd name="T99" fmla="*/ 1938 h 6170"/>
                <a:gd name="T100" fmla="*/ 4724 w 5547"/>
                <a:gd name="T101" fmla="*/ 1719 h 6170"/>
                <a:gd name="T102" fmla="*/ 4604 w 5547"/>
                <a:gd name="T103" fmla="*/ 1320 h 6170"/>
                <a:gd name="T104" fmla="*/ 3932 w 5547"/>
                <a:gd name="T105" fmla="*/ 664 h 6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7" h="6170">
                  <a:moveTo>
                    <a:pt x="2521" y="6130"/>
                  </a:moveTo>
                  <a:cubicBezTo>
                    <a:pt x="2281" y="6069"/>
                    <a:pt x="2097" y="5860"/>
                    <a:pt x="1948" y="5663"/>
                  </a:cubicBezTo>
                  <a:cubicBezTo>
                    <a:pt x="1933" y="5643"/>
                    <a:pt x="1918" y="5623"/>
                    <a:pt x="1903" y="5603"/>
                  </a:cubicBezTo>
                  <a:cubicBezTo>
                    <a:pt x="1870" y="5558"/>
                    <a:pt x="1835" y="5512"/>
                    <a:pt x="1800" y="5468"/>
                  </a:cubicBezTo>
                  <a:cubicBezTo>
                    <a:pt x="1669" y="5302"/>
                    <a:pt x="1555" y="5193"/>
                    <a:pt x="1429" y="5113"/>
                  </a:cubicBezTo>
                  <a:cubicBezTo>
                    <a:pt x="1336" y="5054"/>
                    <a:pt x="1240" y="5014"/>
                    <a:pt x="1123" y="4967"/>
                  </a:cubicBezTo>
                  <a:cubicBezTo>
                    <a:pt x="814" y="4842"/>
                    <a:pt x="468" y="4679"/>
                    <a:pt x="254" y="4412"/>
                  </a:cubicBezTo>
                  <a:cubicBezTo>
                    <a:pt x="196" y="4340"/>
                    <a:pt x="150" y="4263"/>
                    <a:pt x="115" y="4181"/>
                  </a:cubicBezTo>
                  <a:cubicBezTo>
                    <a:pt x="44" y="4014"/>
                    <a:pt x="23" y="3835"/>
                    <a:pt x="12" y="3667"/>
                  </a:cubicBezTo>
                  <a:cubicBezTo>
                    <a:pt x="0" y="3477"/>
                    <a:pt x="10" y="3296"/>
                    <a:pt x="42" y="3128"/>
                  </a:cubicBezTo>
                  <a:cubicBezTo>
                    <a:pt x="66" y="3007"/>
                    <a:pt x="109" y="2887"/>
                    <a:pt x="152" y="2772"/>
                  </a:cubicBezTo>
                  <a:cubicBezTo>
                    <a:pt x="189" y="2671"/>
                    <a:pt x="224" y="2576"/>
                    <a:pt x="245" y="2482"/>
                  </a:cubicBezTo>
                  <a:cubicBezTo>
                    <a:pt x="248" y="2464"/>
                    <a:pt x="253" y="2447"/>
                    <a:pt x="256" y="2434"/>
                  </a:cubicBezTo>
                  <a:cubicBezTo>
                    <a:pt x="299" y="2265"/>
                    <a:pt x="403" y="2128"/>
                    <a:pt x="514" y="1982"/>
                  </a:cubicBezTo>
                  <a:cubicBezTo>
                    <a:pt x="526" y="1966"/>
                    <a:pt x="538" y="1950"/>
                    <a:pt x="551" y="1933"/>
                  </a:cubicBezTo>
                  <a:cubicBezTo>
                    <a:pt x="632" y="1825"/>
                    <a:pt x="650" y="1636"/>
                    <a:pt x="665" y="1470"/>
                  </a:cubicBezTo>
                  <a:cubicBezTo>
                    <a:pt x="673" y="1372"/>
                    <a:pt x="682" y="1279"/>
                    <a:pt x="702" y="1211"/>
                  </a:cubicBezTo>
                  <a:cubicBezTo>
                    <a:pt x="727" y="1128"/>
                    <a:pt x="758" y="1031"/>
                    <a:pt x="804" y="941"/>
                  </a:cubicBezTo>
                  <a:cubicBezTo>
                    <a:pt x="852" y="845"/>
                    <a:pt x="910" y="769"/>
                    <a:pt x="979" y="711"/>
                  </a:cubicBezTo>
                  <a:cubicBezTo>
                    <a:pt x="1059" y="643"/>
                    <a:pt x="1152" y="600"/>
                    <a:pt x="1238" y="591"/>
                  </a:cubicBezTo>
                  <a:cubicBezTo>
                    <a:pt x="1271" y="587"/>
                    <a:pt x="1302" y="588"/>
                    <a:pt x="1333" y="588"/>
                  </a:cubicBezTo>
                  <a:cubicBezTo>
                    <a:pt x="1356" y="588"/>
                    <a:pt x="1379" y="589"/>
                    <a:pt x="1403" y="587"/>
                  </a:cubicBezTo>
                  <a:cubicBezTo>
                    <a:pt x="1432" y="586"/>
                    <a:pt x="1461" y="581"/>
                    <a:pt x="1489" y="574"/>
                  </a:cubicBezTo>
                  <a:cubicBezTo>
                    <a:pt x="1640" y="535"/>
                    <a:pt x="1777" y="411"/>
                    <a:pt x="1898" y="302"/>
                  </a:cubicBezTo>
                  <a:cubicBezTo>
                    <a:pt x="1919" y="283"/>
                    <a:pt x="1939" y="265"/>
                    <a:pt x="1960" y="247"/>
                  </a:cubicBezTo>
                  <a:cubicBezTo>
                    <a:pt x="2099" y="125"/>
                    <a:pt x="2273" y="1"/>
                    <a:pt x="2509" y="0"/>
                  </a:cubicBezTo>
                  <a:cubicBezTo>
                    <a:pt x="2510" y="0"/>
                    <a:pt x="2510" y="0"/>
                    <a:pt x="2510" y="0"/>
                  </a:cubicBezTo>
                  <a:cubicBezTo>
                    <a:pt x="2710" y="0"/>
                    <a:pt x="2951" y="126"/>
                    <a:pt x="3096" y="306"/>
                  </a:cubicBezTo>
                  <a:cubicBezTo>
                    <a:pt x="3110" y="323"/>
                    <a:pt x="3125" y="343"/>
                    <a:pt x="3141" y="366"/>
                  </a:cubicBezTo>
                  <a:cubicBezTo>
                    <a:pt x="3149" y="377"/>
                    <a:pt x="3157" y="388"/>
                    <a:pt x="3165" y="399"/>
                  </a:cubicBezTo>
                  <a:cubicBezTo>
                    <a:pt x="3220" y="478"/>
                    <a:pt x="3271" y="552"/>
                    <a:pt x="3360" y="605"/>
                  </a:cubicBezTo>
                  <a:cubicBezTo>
                    <a:pt x="3452" y="661"/>
                    <a:pt x="3565" y="674"/>
                    <a:pt x="3644" y="674"/>
                  </a:cubicBezTo>
                  <a:cubicBezTo>
                    <a:pt x="3685" y="674"/>
                    <a:pt x="3724" y="671"/>
                    <a:pt x="3771" y="667"/>
                  </a:cubicBezTo>
                  <a:cubicBezTo>
                    <a:pt x="3789" y="666"/>
                    <a:pt x="3789" y="666"/>
                    <a:pt x="3789" y="666"/>
                  </a:cubicBezTo>
                  <a:cubicBezTo>
                    <a:pt x="3831" y="662"/>
                    <a:pt x="3875" y="658"/>
                    <a:pt x="3919" y="657"/>
                  </a:cubicBezTo>
                  <a:cubicBezTo>
                    <a:pt x="4155" y="654"/>
                    <a:pt x="4354" y="739"/>
                    <a:pt x="4467" y="891"/>
                  </a:cubicBezTo>
                  <a:cubicBezTo>
                    <a:pt x="4556" y="1012"/>
                    <a:pt x="4584" y="1168"/>
                    <a:pt x="4611" y="1319"/>
                  </a:cubicBezTo>
                  <a:cubicBezTo>
                    <a:pt x="4629" y="1423"/>
                    <a:pt x="4649" y="1531"/>
                    <a:pt x="4688" y="1628"/>
                  </a:cubicBezTo>
                  <a:cubicBezTo>
                    <a:pt x="4700" y="1658"/>
                    <a:pt x="4714" y="1686"/>
                    <a:pt x="4730" y="1715"/>
                  </a:cubicBezTo>
                  <a:cubicBezTo>
                    <a:pt x="4773" y="1792"/>
                    <a:pt x="4824" y="1858"/>
                    <a:pt x="4878" y="1928"/>
                  </a:cubicBezTo>
                  <a:cubicBezTo>
                    <a:pt x="4883" y="1934"/>
                    <a:pt x="4883" y="1934"/>
                    <a:pt x="4883" y="1934"/>
                  </a:cubicBezTo>
                  <a:cubicBezTo>
                    <a:pt x="4975" y="2052"/>
                    <a:pt x="5065" y="2171"/>
                    <a:pt x="5151" y="2287"/>
                  </a:cubicBezTo>
                  <a:cubicBezTo>
                    <a:pt x="5277" y="2459"/>
                    <a:pt x="5387" y="2615"/>
                    <a:pt x="5453" y="2794"/>
                  </a:cubicBezTo>
                  <a:cubicBezTo>
                    <a:pt x="5547" y="3053"/>
                    <a:pt x="5534" y="3349"/>
                    <a:pt x="5416" y="3606"/>
                  </a:cubicBezTo>
                  <a:cubicBezTo>
                    <a:pt x="5341" y="3770"/>
                    <a:pt x="5225" y="3916"/>
                    <a:pt x="5114" y="4057"/>
                  </a:cubicBezTo>
                  <a:cubicBezTo>
                    <a:pt x="5061" y="4123"/>
                    <a:pt x="5007" y="4192"/>
                    <a:pt x="4959" y="4260"/>
                  </a:cubicBezTo>
                  <a:cubicBezTo>
                    <a:pt x="4941" y="4286"/>
                    <a:pt x="4924" y="4310"/>
                    <a:pt x="4909" y="4334"/>
                  </a:cubicBezTo>
                  <a:cubicBezTo>
                    <a:pt x="4885" y="4373"/>
                    <a:pt x="4863" y="4411"/>
                    <a:pt x="4842" y="4448"/>
                  </a:cubicBezTo>
                  <a:cubicBezTo>
                    <a:pt x="4818" y="4490"/>
                    <a:pt x="4794" y="4533"/>
                    <a:pt x="4767" y="4574"/>
                  </a:cubicBezTo>
                  <a:cubicBezTo>
                    <a:pt x="4645" y="4761"/>
                    <a:pt x="4475" y="4918"/>
                    <a:pt x="4264" y="5103"/>
                  </a:cubicBezTo>
                  <a:cubicBezTo>
                    <a:pt x="4043" y="5299"/>
                    <a:pt x="3845" y="5470"/>
                    <a:pt x="3661" y="5625"/>
                  </a:cubicBezTo>
                  <a:cubicBezTo>
                    <a:pt x="3493" y="5767"/>
                    <a:pt x="3328" y="5902"/>
                    <a:pt x="3143" y="6006"/>
                  </a:cubicBezTo>
                  <a:cubicBezTo>
                    <a:pt x="2976" y="6101"/>
                    <a:pt x="2819" y="6149"/>
                    <a:pt x="2674" y="6149"/>
                  </a:cubicBezTo>
                  <a:cubicBezTo>
                    <a:pt x="2621" y="6149"/>
                    <a:pt x="2570" y="6142"/>
                    <a:pt x="2521" y="6130"/>
                  </a:cubicBezTo>
                  <a:moveTo>
                    <a:pt x="3919" y="664"/>
                  </a:moveTo>
                  <a:cubicBezTo>
                    <a:pt x="3876" y="665"/>
                    <a:pt x="3832" y="669"/>
                    <a:pt x="3789" y="673"/>
                  </a:cubicBezTo>
                  <a:cubicBezTo>
                    <a:pt x="3772" y="674"/>
                    <a:pt x="3772" y="674"/>
                    <a:pt x="3772" y="674"/>
                  </a:cubicBezTo>
                  <a:cubicBezTo>
                    <a:pt x="3725" y="678"/>
                    <a:pt x="3685" y="681"/>
                    <a:pt x="3644" y="681"/>
                  </a:cubicBezTo>
                  <a:cubicBezTo>
                    <a:pt x="3565" y="680"/>
                    <a:pt x="3450" y="668"/>
                    <a:pt x="3356" y="611"/>
                  </a:cubicBezTo>
                  <a:cubicBezTo>
                    <a:pt x="3267" y="557"/>
                    <a:pt x="3214" y="482"/>
                    <a:pt x="3159" y="403"/>
                  </a:cubicBezTo>
                  <a:cubicBezTo>
                    <a:pt x="3151" y="392"/>
                    <a:pt x="3143" y="381"/>
                    <a:pt x="3135" y="370"/>
                  </a:cubicBezTo>
                  <a:cubicBezTo>
                    <a:pt x="3119" y="347"/>
                    <a:pt x="3104" y="328"/>
                    <a:pt x="3090" y="310"/>
                  </a:cubicBezTo>
                  <a:cubicBezTo>
                    <a:pt x="2946" y="132"/>
                    <a:pt x="2708" y="7"/>
                    <a:pt x="2510" y="7"/>
                  </a:cubicBezTo>
                  <a:cubicBezTo>
                    <a:pt x="2509" y="7"/>
                    <a:pt x="2509" y="7"/>
                    <a:pt x="2509" y="7"/>
                  </a:cubicBezTo>
                  <a:cubicBezTo>
                    <a:pt x="2275" y="8"/>
                    <a:pt x="2102" y="131"/>
                    <a:pt x="1965" y="252"/>
                  </a:cubicBezTo>
                  <a:cubicBezTo>
                    <a:pt x="1944" y="270"/>
                    <a:pt x="1924" y="288"/>
                    <a:pt x="1902" y="307"/>
                  </a:cubicBezTo>
                  <a:cubicBezTo>
                    <a:pt x="1781" y="417"/>
                    <a:pt x="1644" y="541"/>
                    <a:pt x="1490" y="581"/>
                  </a:cubicBezTo>
                  <a:cubicBezTo>
                    <a:pt x="1462" y="588"/>
                    <a:pt x="1433" y="593"/>
                    <a:pt x="1403" y="594"/>
                  </a:cubicBezTo>
                  <a:cubicBezTo>
                    <a:pt x="1379" y="596"/>
                    <a:pt x="1356" y="595"/>
                    <a:pt x="1333" y="595"/>
                  </a:cubicBezTo>
                  <a:cubicBezTo>
                    <a:pt x="1302" y="595"/>
                    <a:pt x="1271" y="594"/>
                    <a:pt x="1239" y="598"/>
                  </a:cubicBezTo>
                  <a:cubicBezTo>
                    <a:pt x="1154" y="607"/>
                    <a:pt x="1063" y="649"/>
                    <a:pt x="983" y="716"/>
                  </a:cubicBezTo>
                  <a:cubicBezTo>
                    <a:pt x="896" y="790"/>
                    <a:pt x="802" y="901"/>
                    <a:pt x="709" y="1213"/>
                  </a:cubicBezTo>
                  <a:cubicBezTo>
                    <a:pt x="689" y="1280"/>
                    <a:pt x="680" y="1373"/>
                    <a:pt x="672" y="1470"/>
                  </a:cubicBezTo>
                  <a:cubicBezTo>
                    <a:pt x="656" y="1638"/>
                    <a:pt x="639" y="1827"/>
                    <a:pt x="556" y="1937"/>
                  </a:cubicBezTo>
                  <a:cubicBezTo>
                    <a:pt x="544" y="1954"/>
                    <a:pt x="532" y="1970"/>
                    <a:pt x="519" y="1987"/>
                  </a:cubicBezTo>
                  <a:cubicBezTo>
                    <a:pt x="409" y="2131"/>
                    <a:pt x="305" y="2268"/>
                    <a:pt x="263" y="2436"/>
                  </a:cubicBezTo>
                  <a:cubicBezTo>
                    <a:pt x="260" y="2449"/>
                    <a:pt x="255" y="2466"/>
                    <a:pt x="251" y="2483"/>
                  </a:cubicBezTo>
                  <a:cubicBezTo>
                    <a:pt x="231" y="2577"/>
                    <a:pt x="195" y="2673"/>
                    <a:pt x="158" y="2775"/>
                  </a:cubicBezTo>
                  <a:cubicBezTo>
                    <a:pt x="116" y="2890"/>
                    <a:pt x="72" y="3008"/>
                    <a:pt x="49" y="3130"/>
                  </a:cubicBezTo>
                  <a:cubicBezTo>
                    <a:pt x="17" y="3297"/>
                    <a:pt x="7" y="3477"/>
                    <a:pt x="19" y="3667"/>
                  </a:cubicBezTo>
                  <a:cubicBezTo>
                    <a:pt x="30" y="3834"/>
                    <a:pt x="50" y="4012"/>
                    <a:pt x="121" y="4178"/>
                  </a:cubicBezTo>
                  <a:cubicBezTo>
                    <a:pt x="156" y="4259"/>
                    <a:pt x="202" y="4336"/>
                    <a:pt x="259" y="4407"/>
                  </a:cubicBezTo>
                  <a:cubicBezTo>
                    <a:pt x="379" y="4557"/>
                    <a:pt x="576" y="4739"/>
                    <a:pt x="1125" y="4960"/>
                  </a:cubicBezTo>
                  <a:cubicBezTo>
                    <a:pt x="1243" y="5007"/>
                    <a:pt x="1340" y="5048"/>
                    <a:pt x="1433" y="5107"/>
                  </a:cubicBezTo>
                  <a:cubicBezTo>
                    <a:pt x="1559" y="5187"/>
                    <a:pt x="1674" y="5297"/>
                    <a:pt x="1806" y="5464"/>
                  </a:cubicBezTo>
                  <a:cubicBezTo>
                    <a:pt x="1841" y="5508"/>
                    <a:pt x="1875" y="5554"/>
                    <a:pt x="1909" y="5599"/>
                  </a:cubicBezTo>
                  <a:cubicBezTo>
                    <a:pt x="1924" y="5619"/>
                    <a:pt x="1938" y="5639"/>
                    <a:pt x="1953" y="5658"/>
                  </a:cubicBezTo>
                  <a:cubicBezTo>
                    <a:pt x="2101" y="5854"/>
                    <a:pt x="2285" y="6063"/>
                    <a:pt x="2523" y="6123"/>
                  </a:cubicBezTo>
                  <a:cubicBezTo>
                    <a:pt x="2706" y="6170"/>
                    <a:pt x="2914" y="6128"/>
                    <a:pt x="3140" y="6000"/>
                  </a:cubicBezTo>
                  <a:cubicBezTo>
                    <a:pt x="3324" y="5896"/>
                    <a:pt x="3489" y="5761"/>
                    <a:pt x="3657" y="5620"/>
                  </a:cubicBezTo>
                  <a:cubicBezTo>
                    <a:pt x="3841" y="5465"/>
                    <a:pt x="4038" y="5294"/>
                    <a:pt x="4260" y="5098"/>
                  </a:cubicBezTo>
                  <a:cubicBezTo>
                    <a:pt x="4470" y="4913"/>
                    <a:pt x="4640" y="4757"/>
                    <a:pt x="4761" y="4570"/>
                  </a:cubicBezTo>
                  <a:cubicBezTo>
                    <a:pt x="4788" y="4529"/>
                    <a:pt x="4812" y="4486"/>
                    <a:pt x="4836" y="4445"/>
                  </a:cubicBezTo>
                  <a:cubicBezTo>
                    <a:pt x="4857" y="4408"/>
                    <a:pt x="4879" y="4369"/>
                    <a:pt x="4903" y="4331"/>
                  </a:cubicBezTo>
                  <a:cubicBezTo>
                    <a:pt x="4919" y="4307"/>
                    <a:pt x="4935" y="4282"/>
                    <a:pt x="4953" y="4256"/>
                  </a:cubicBezTo>
                  <a:cubicBezTo>
                    <a:pt x="5002" y="4187"/>
                    <a:pt x="5056" y="4119"/>
                    <a:pt x="5108" y="4053"/>
                  </a:cubicBezTo>
                  <a:cubicBezTo>
                    <a:pt x="5219" y="3912"/>
                    <a:pt x="5335" y="3767"/>
                    <a:pt x="5409" y="3603"/>
                  </a:cubicBezTo>
                  <a:cubicBezTo>
                    <a:pt x="5527" y="3347"/>
                    <a:pt x="5540" y="3053"/>
                    <a:pt x="5446" y="2796"/>
                  </a:cubicBezTo>
                  <a:cubicBezTo>
                    <a:pt x="5381" y="2618"/>
                    <a:pt x="5271" y="2462"/>
                    <a:pt x="5145" y="2291"/>
                  </a:cubicBezTo>
                  <a:cubicBezTo>
                    <a:pt x="5060" y="2175"/>
                    <a:pt x="4970" y="2057"/>
                    <a:pt x="4877" y="1938"/>
                  </a:cubicBezTo>
                  <a:cubicBezTo>
                    <a:pt x="4873" y="1932"/>
                    <a:pt x="4873" y="1932"/>
                    <a:pt x="4873" y="1932"/>
                  </a:cubicBezTo>
                  <a:cubicBezTo>
                    <a:pt x="4818" y="1862"/>
                    <a:pt x="4767" y="1796"/>
                    <a:pt x="4724" y="1719"/>
                  </a:cubicBezTo>
                  <a:cubicBezTo>
                    <a:pt x="4708" y="1689"/>
                    <a:pt x="4694" y="1661"/>
                    <a:pt x="4682" y="1631"/>
                  </a:cubicBezTo>
                  <a:cubicBezTo>
                    <a:pt x="4642" y="1533"/>
                    <a:pt x="4622" y="1425"/>
                    <a:pt x="4604" y="1320"/>
                  </a:cubicBezTo>
                  <a:cubicBezTo>
                    <a:pt x="4577" y="1170"/>
                    <a:pt x="4549" y="1015"/>
                    <a:pt x="4461" y="895"/>
                  </a:cubicBezTo>
                  <a:cubicBezTo>
                    <a:pt x="4352" y="748"/>
                    <a:pt x="4159" y="664"/>
                    <a:pt x="3932" y="664"/>
                  </a:cubicBezTo>
                  <a:cubicBezTo>
                    <a:pt x="3927" y="664"/>
                    <a:pt x="3923" y="664"/>
                    <a:pt x="3919" y="6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9" name="Freeform 56">
              <a:extLst>
                <a:ext uri="{FF2B5EF4-FFF2-40B4-BE49-F238E27FC236}">
                  <a16:creationId xmlns:a16="http://schemas.microsoft.com/office/drawing/2014/main" id="{6CBD9013-166E-4562-AAD7-8644246409F1}"/>
                </a:ext>
              </a:extLst>
            </p:cNvPr>
            <p:cNvSpPr>
              <a:spLocks noEditPoints="1"/>
            </p:cNvSpPr>
            <p:nvPr/>
          </p:nvSpPr>
          <p:spPr bwMode="auto">
            <a:xfrm>
              <a:off x="3685" y="-84"/>
              <a:ext cx="4131" cy="4598"/>
            </a:xfrm>
            <a:custGeom>
              <a:avLst/>
              <a:gdLst>
                <a:gd name="T0" fmla="*/ 1956 w 5582"/>
                <a:gd name="T1" fmla="*/ 5692 h 6212"/>
                <a:gd name="T2" fmla="*/ 1633 w 5582"/>
                <a:gd name="T3" fmla="*/ 5303 h 6212"/>
                <a:gd name="T4" fmla="*/ 655 w 5582"/>
                <a:gd name="T5" fmla="*/ 4771 h 6212"/>
                <a:gd name="T6" fmla="*/ 43 w 5582"/>
                <a:gd name="T7" fmla="*/ 3976 h 6212"/>
                <a:gd name="T8" fmla="*/ 32 w 5582"/>
                <a:gd name="T9" fmla="*/ 3185 h 6212"/>
                <a:gd name="T10" fmla="*/ 246 w 5582"/>
                <a:gd name="T11" fmla="*/ 2442 h 6212"/>
                <a:gd name="T12" fmla="*/ 628 w 5582"/>
                <a:gd name="T13" fmla="*/ 1695 h 6212"/>
                <a:gd name="T14" fmla="*/ 832 w 5582"/>
                <a:gd name="T15" fmla="*/ 928 h 6212"/>
                <a:gd name="T16" fmla="*/ 1364 w 5582"/>
                <a:gd name="T17" fmla="*/ 577 h 6212"/>
                <a:gd name="T18" fmla="*/ 1909 w 5582"/>
                <a:gd name="T19" fmla="*/ 301 h 6212"/>
                <a:gd name="T20" fmla="*/ 2561 w 5582"/>
                <a:gd name="T21" fmla="*/ 4 h 6212"/>
                <a:gd name="T22" fmla="*/ 3196 w 5582"/>
                <a:gd name="T23" fmla="*/ 366 h 6212"/>
                <a:gd name="T24" fmla="*/ 3565 w 5582"/>
                <a:gd name="T25" fmla="*/ 645 h 6212"/>
                <a:gd name="T26" fmla="*/ 3849 w 5582"/>
                <a:gd name="T27" fmla="*/ 657 h 6212"/>
                <a:gd name="T28" fmla="*/ 4524 w 5582"/>
                <a:gd name="T29" fmla="*/ 901 h 6212"/>
                <a:gd name="T30" fmla="*/ 4735 w 5582"/>
                <a:gd name="T31" fmla="*/ 1638 h 6212"/>
                <a:gd name="T32" fmla="*/ 4942 w 5582"/>
                <a:gd name="T33" fmla="*/ 1933 h 6212"/>
                <a:gd name="T34" fmla="*/ 5520 w 5582"/>
                <a:gd name="T35" fmla="*/ 2782 h 6212"/>
                <a:gd name="T36" fmla="*/ 5543 w 5582"/>
                <a:gd name="T37" fmla="*/ 3410 h 6212"/>
                <a:gd name="T38" fmla="*/ 4997 w 5582"/>
                <a:gd name="T39" fmla="*/ 4262 h 6212"/>
                <a:gd name="T40" fmla="*/ 4812 w 5582"/>
                <a:gd name="T41" fmla="*/ 4587 h 6212"/>
                <a:gd name="T42" fmla="*/ 3695 w 5582"/>
                <a:gd name="T43" fmla="*/ 5665 h 6212"/>
                <a:gd name="T44" fmla="*/ 2528 w 5582"/>
                <a:gd name="T45" fmla="*/ 6162 h 6212"/>
                <a:gd name="T46" fmla="*/ 3713 w 5582"/>
                <a:gd name="T47" fmla="*/ 662 h 6212"/>
                <a:gd name="T48" fmla="*/ 3216 w 5582"/>
                <a:gd name="T49" fmla="*/ 393 h 6212"/>
                <a:gd name="T50" fmla="*/ 2879 w 5582"/>
                <a:gd name="T51" fmla="*/ 99 h 6212"/>
                <a:gd name="T52" fmla="*/ 2000 w 5582"/>
                <a:gd name="T53" fmla="*/ 224 h 6212"/>
                <a:gd name="T54" fmla="*/ 1436 w 5582"/>
                <a:gd name="T55" fmla="*/ 573 h 6212"/>
                <a:gd name="T56" fmla="*/ 1011 w 5582"/>
                <a:gd name="T57" fmla="*/ 706 h 6212"/>
                <a:gd name="T58" fmla="*/ 670 w 5582"/>
                <a:gd name="T59" fmla="*/ 1451 h 6212"/>
                <a:gd name="T60" fmla="*/ 362 w 5582"/>
                <a:gd name="T61" fmla="*/ 2161 h 6212"/>
                <a:gd name="T62" fmla="*/ 140 w 5582"/>
                <a:gd name="T63" fmla="*/ 2819 h 6212"/>
                <a:gd name="T64" fmla="*/ 10 w 5582"/>
                <a:gd name="T65" fmla="*/ 3719 h 6212"/>
                <a:gd name="T66" fmla="*/ 261 w 5582"/>
                <a:gd name="T67" fmla="*/ 4450 h 6212"/>
                <a:gd name="T68" fmla="*/ 1432 w 5582"/>
                <a:gd name="T69" fmla="*/ 5142 h 6212"/>
                <a:gd name="T70" fmla="*/ 1915 w 5582"/>
                <a:gd name="T71" fmla="*/ 5637 h 6212"/>
                <a:gd name="T72" fmla="*/ 2528 w 5582"/>
                <a:gd name="T73" fmla="*/ 6161 h 6212"/>
                <a:gd name="T74" fmla="*/ 4312 w 5582"/>
                <a:gd name="T75" fmla="*/ 5134 h 6212"/>
                <a:gd name="T76" fmla="*/ 4878 w 5582"/>
                <a:gd name="T77" fmla="*/ 4464 h 6212"/>
                <a:gd name="T78" fmla="*/ 5179 w 5582"/>
                <a:gd name="T79" fmla="*/ 4024 h 6212"/>
                <a:gd name="T80" fmla="*/ 5577 w 5582"/>
                <a:gd name="T81" fmla="*/ 3203 h 6212"/>
                <a:gd name="T82" fmla="*/ 5388 w 5582"/>
                <a:gd name="T83" fmla="*/ 2519 h 6212"/>
                <a:gd name="T84" fmla="*/ 4927 w 5582"/>
                <a:gd name="T85" fmla="*/ 1917 h 6212"/>
                <a:gd name="T86" fmla="*/ 4652 w 5582"/>
                <a:gd name="T87" fmla="*/ 1310 h 6212"/>
                <a:gd name="T88" fmla="*/ 4286 w 5582"/>
                <a:gd name="T89" fmla="*/ 714 h 6212"/>
                <a:gd name="T90" fmla="*/ 3849 w 5582"/>
                <a:gd name="T91" fmla="*/ 657 h 6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82" h="6212">
                  <a:moveTo>
                    <a:pt x="2528" y="6162"/>
                  </a:moveTo>
                  <a:cubicBezTo>
                    <a:pt x="2420" y="6133"/>
                    <a:pt x="2317" y="6073"/>
                    <a:pt x="2212" y="5979"/>
                  </a:cubicBezTo>
                  <a:cubicBezTo>
                    <a:pt x="2109" y="5888"/>
                    <a:pt x="2021" y="5778"/>
                    <a:pt x="1956" y="5692"/>
                  </a:cubicBezTo>
                  <a:cubicBezTo>
                    <a:pt x="1942" y="5674"/>
                    <a:pt x="1928" y="5655"/>
                    <a:pt x="1914" y="5637"/>
                  </a:cubicBezTo>
                  <a:cubicBezTo>
                    <a:pt x="1879" y="5591"/>
                    <a:pt x="1843" y="5543"/>
                    <a:pt x="1806" y="5497"/>
                  </a:cubicBezTo>
                  <a:cubicBezTo>
                    <a:pt x="1746" y="5421"/>
                    <a:pt x="1689" y="5358"/>
                    <a:pt x="1633" y="5303"/>
                  </a:cubicBezTo>
                  <a:cubicBezTo>
                    <a:pt x="1566" y="5239"/>
                    <a:pt x="1500" y="5186"/>
                    <a:pt x="1432" y="5142"/>
                  </a:cubicBezTo>
                  <a:cubicBezTo>
                    <a:pt x="1335" y="5081"/>
                    <a:pt x="1231" y="5037"/>
                    <a:pt x="1124" y="4993"/>
                  </a:cubicBezTo>
                  <a:cubicBezTo>
                    <a:pt x="979" y="4934"/>
                    <a:pt x="810" y="4862"/>
                    <a:pt x="655" y="4771"/>
                  </a:cubicBezTo>
                  <a:cubicBezTo>
                    <a:pt x="487" y="4674"/>
                    <a:pt x="358" y="4569"/>
                    <a:pt x="260" y="4451"/>
                  </a:cubicBezTo>
                  <a:cubicBezTo>
                    <a:pt x="202" y="4381"/>
                    <a:pt x="155" y="4305"/>
                    <a:pt x="119" y="4225"/>
                  </a:cubicBezTo>
                  <a:cubicBezTo>
                    <a:pt x="86" y="4150"/>
                    <a:pt x="61" y="4069"/>
                    <a:pt x="43" y="3976"/>
                  </a:cubicBezTo>
                  <a:cubicBezTo>
                    <a:pt x="28" y="3903"/>
                    <a:pt x="18" y="3821"/>
                    <a:pt x="9" y="3719"/>
                  </a:cubicBezTo>
                  <a:cubicBezTo>
                    <a:pt x="2" y="3629"/>
                    <a:pt x="0" y="3538"/>
                    <a:pt x="4" y="3449"/>
                  </a:cubicBezTo>
                  <a:cubicBezTo>
                    <a:pt x="8" y="3359"/>
                    <a:pt x="17" y="3270"/>
                    <a:pt x="32" y="3185"/>
                  </a:cubicBezTo>
                  <a:cubicBezTo>
                    <a:pt x="55" y="3060"/>
                    <a:pt x="98" y="2937"/>
                    <a:pt x="139" y="2819"/>
                  </a:cubicBezTo>
                  <a:cubicBezTo>
                    <a:pt x="179" y="2706"/>
                    <a:pt x="217" y="2599"/>
                    <a:pt x="236" y="2494"/>
                  </a:cubicBezTo>
                  <a:cubicBezTo>
                    <a:pt x="239" y="2479"/>
                    <a:pt x="242" y="2463"/>
                    <a:pt x="246" y="2442"/>
                  </a:cubicBezTo>
                  <a:cubicBezTo>
                    <a:pt x="266" y="2350"/>
                    <a:pt x="303" y="2260"/>
                    <a:pt x="362" y="2161"/>
                  </a:cubicBezTo>
                  <a:cubicBezTo>
                    <a:pt x="415" y="2069"/>
                    <a:pt x="483" y="1979"/>
                    <a:pt x="542" y="1898"/>
                  </a:cubicBezTo>
                  <a:cubicBezTo>
                    <a:pt x="578" y="1850"/>
                    <a:pt x="606" y="1783"/>
                    <a:pt x="628" y="1695"/>
                  </a:cubicBezTo>
                  <a:cubicBezTo>
                    <a:pt x="647" y="1617"/>
                    <a:pt x="658" y="1532"/>
                    <a:pt x="670" y="1451"/>
                  </a:cubicBezTo>
                  <a:cubicBezTo>
                    <a:pt x="683" y="1352"/>
                    <a:pt x="696" y="1259"/>
                    <a:pt x="721" y="1189"/>
                  </a:cubicBezTo>
                  <a:cubicBezTo>
                    <a:pt x="749" y="1108"/>
                    <a:pt x="785" y="1014"/>
                    <a:pt x="832" y="928"/>
                  </a:cubicBezTo>
                  <a:cubicBezTo>
                    <a:pt x="883" y="835"/>
                    <a:pt x="942" y="762"/>
                    <a:pt x="1011" y="705"/>
                  </a:cubicBezTo>
                  <a:cubicBezTo>
                    <a:pt x="1092" y="639"/>
                    <a:pt x="1184" y="596"/>
                    <a:pt x="1271" y="584"/>
                  </a:cubicBezTo>
                  <a:cubicBezTo>
                    <a:pt x="1303" y="579"/>
                    <a:pt x="1334" y="578"/>
                    <a:pt x="1364" y="577"/>
                  </a:cubicBezTo>
                  <a:cubicBezTo>
                    <a:pt x="1387" y="576"/>
                    <a:pt x="1412" y="575"/>
                    <a:pt x="1436" y="573"/>
                  </a:cubicBezTo>
                  <a:cubicBezTo>
                    <a:pt x="1465" y="570"/>
                    <a:pt x="1495" y="564"/>
                    <a:pt x="1522" y="556"/>
                  </a:cubicBezTo>
                  <a:cubicBezTo>
                    <a:pt x="1664" y="514"/>
                    <a:pt x="1789" y="405"/>
                    <a:pt x="1909" y="301"/>
                  </a:cubicBezTo>
                  <a:cubicBezTo>
                    <a:pt x="1940" y="274"/>
                    <a:pt x="1970" y="248"/>
                    <a:pt x="2000" y="224"/>
                  </a:cubicBezTo>
                  <a:cubicBezTo>
                    <a:pt x="2092" y="148"/>
                    <a:pt x="2178" y="94"/>
                    <a:pt x="2263" y="59"/>
                  </a:cubicBezTo>
                  <a:cubicBezTo>
                    <a:pt x="2360" y="18"/>
                    <a:pt x="2458" y="0"/>
                    <a:pt x="2561" y="4"/>
                  </a:cubicBezTo>
                  <a:cubicBezTo>
                    <a:pt x="2661" y="8"/>
                    <a:pt x="2771" y="40"/>
                    <a:pt x="2880" y="99"/>
                  </a:cubicBezTo>
                  <a:cubicBezTo>
                    <a:pt x="2982" y="153"/>
                    <a:pt x="3077" y="228"/>
                    <a:pt x="3148" y="309"/>
                  </a:cubicBezTo>
                  <a:cubicBezTo>
                    <a:pt x="3163" y="326"/>
                    <a:pt x="3178" y="344"/>
                    <a:pt x="3196" y="366"/>
                  </a:cubicBezTo>
                  <a:cubicBezTo>
                    <a:pt x="3203" y="375"/>
                    <a:pt x="3210" y="384"/>
                    <a:pt x="3217" y="392"/>
                  </a:cubicBezTo>
                  <a:cubicBezTo>
                    <a:pt x="3277" y="469"/>
                    <a:pt x="3334" y="542"/>
                    <a:pt x="3427" y="594"/>
                  </a:cubicBezTo>
                  <a:cubicBezTo>
                    <a:pt x="3466" y="617"/>
                    <a:pt x="3513" y="634"/>
                    <a:pt x="3565" y="645"/>
                  </a:cubicBezTo>
                  <a:cubicBezTo>
                    <a:pt x="3611" y="655"/>
                    <a:pt x="3660" y="660"/>
                    <a:pt x="3713" y="661"/>
                  </a:cubicBezTo>
                  <a:cubicBezTo>
                    <a:pt x="3757" y="662"/>
                    <a:pt x="3800" y="660"/>
                    <a:pt x="3840" y="657"/>
                  </a:cubicBezTo>
                  <a:cubicBezTo>
                    <a:pt x="3849" y="657"/>
                    <a:pt x="3849" y="657"/>
                    <a:pt x="3849" y="657"/>
                  </a:cubicBezTo>
                  <a:cubicBezTo>
                    <a:pt x="3894" y="654"/>
                    <a:pt x="3941" y="651"/>
                    <a:pt x="3987" y="652"/>
                  </a:cubicBezTo>
                  <a:cubicBezTo>
                    <a:pt x="4094" y="654"/>
                    <a:pt x="4197" y="675"/>
                    <a:pt x="4286" y="713"/>
                  </a:cubicBezTo>
                  <a:cubicBezTo>
                    <a:pt x="4387" y="756"/>
                    <a:pt x="4467" y="819"/>
                    <a:pt x="4524" y="901"/>
                  </a:cubicBezTo>
                  <a:cubicBezTo>
                    <a:pt x="4560" y="953"/>
                    <a:pt x="4588" y="1017"/>
                    <a:pt x="4610" y="1095"/>
                  </a:cubicBezTo>
                  <a:cubicBezTo>
                    <a:pt x="4629" y="1164"/>
                    <a:pt x="4641" y="1238"/>
                    <a:pt x="4653" y="1310"/>
                  </a:cubicBezTo>
                  <a:cubicBezTo>
                    <a:pt x="4671" y="1421"/>
                    <a:pt x="4690" y="1536"/>
                    <a:pt x="4735" y="1638"/>
                  </a:cubicBezTo>
                  <a:cubicBezTo>
                    <a:pt x="4748" y="1667"/>
                    <a:pt x="4763" y="1695"/>
                    <a:pt x="4780" y="1723"/>
                  </a:cubicBezTo>
                  <a:cubicBezTo>
                    <a:pt x="4823" y="1793"/>
                    <a:pt x="4874" y="1853"/>
                    <a:pt x="4928" y="1916"/>
                  </a:cubicBezTo>
                  <a:cubicBezTo>
                    <a:pt x="4933" y="1922"/>
                    <a:pt x="4938" y="1928"/>
                    <a:pt x="4942" y="1933"/>
                  </a:cubicBezTo>
                  <a:cubicBezTo>
                    <a:pt x="5035" y="2042"/>
                    <a:pt x="5128" y="2158"/>
                    <a:pt x="5219" y="2277"/>
                  </a:cubicBezTo>
                  <a:cubicBezTo>
                    <a:pt x="5275" y="2352"/>
                    <a:pt x="5335" y="2432"/>
                    <a:pt x="5389" y="2519"/>
                  </a:cubicBezTo>
                  <a:cubicBezTo>
                    <a:pt x="5447" y="2612"/>
                    <a:pt x="5490" y="2698"/>
                    <a:pt x="5520" y="2782"/>
                  </a:cubicBezTo>
                  <a:cubicBezTo>
                    <a:pt x="5544" y="2849"/>
                    <a:pt x="5561" y="2919"/>
                    <a:pt x="5571" y="2991"/>
                  </a:cubicBezTo>
                  <a:cubicBezTo>
                    <a:pt x="5580" y="3061"/>
                    <a:pt x="5582" y="3132"/>
                    <a:pt x="5577" y="3203"/>
                  </a:cubicBezTo>
                  <a:cubicBezTo>
                    <a:pt x="5573" y="3273"/>
                    <a:pt x="5561" y="3342"/>
                    <a:pt x="5543" y="3410"/>
                  </a:cubicBezTo>
                  <a:cubicBezTo>
                    <a:pt x="5525" y="3477"/>
                    <a:pt x="5501" y="3542"/>
                    <a:pt x="5471" y="3604"/>
                  </a:cubicBezTo>
                  <a:cubicBezTo>
                    <a:pt x="5397" y="3757"/>
                    <a:pt x="5286" y="3893"/>
                    <a:pt x="5180" y="4025"/>
                  </a:cubicBezTo>
                  <a:cubicBezTo>
                    <a:pt x="5117" y="4102"/>
                    <a:pt x="5053" y="4181"/>
                    <a:pt x="4997" y="4262"/>
                  </a:cubicBezTo>
                  <a:cubicBezTo>
                    <a:pt x="4979" y="4289"/>
                    <a:pt x="4963" y="4314"/>
                    <a:pt x="4948" y="4339"/>
                  </a:cubicBezTo>
                  <a:cubicBezTo>
                    <a:pt x="4923" y="4381"/>
                    <a:pt x="4901" y="4424"/>
                    <a:pt x="4879" y="4465"/>
                  </a:cubicBezTo>
                  <a:cubicBezTo>
                    <a:pt x="4858" y="4505"/>
                    <a:pt x="4836" y="4547"/>
                    <a:pt x="4812" y="4587"/>
                  </a:cubicBezTo>
                  <a:cubicBezTo>
                    <a:pt x="4757" y="4680"/>
                    <a:pt x="4683" y="4774"/>
                    <a:pt x="4588" y="4874"/>
                  </a:cubicBezTo>
                  <a:cubicBezTo>
                    <a:pt x="4507" y="4959"/>
                    <a:pt x="4419" y="5040"/>
                    <a:pt x="4313" y="5135"/>
                  </a:cubicBezTo>
                  <a:cubicBezTo>
                    <a:pt x="4122" y="5306"/>
                    <a:pt x="3914" y="5484"/>
                    <a:pt x="3695" y="5665"/>
                  </a:cubicBezTo>
                  <a:cubicBezTo>
                    <a:pt x="3523" y="5808"/>
                    <a:pt x="3352" y="5945"/>
                    <a:pt x="3162" y="6048"/>
                  </a:cubicBezTo>
                  <a:cubicBezTo>
                    <a:pt x="2997" y="6138"/>
                    <a:pt x="2840" y="6183"/>
                    <a:pt x="2695" y="6183"/>
                  </a:cubicBezTo>
                  <a:cubicBezTo>
                    <a:pt x="2638" y="6183"/>
                    <a:pt x="2582" y="6176"/>
                    <a:pt x="2528" y="6162"/>
                  </a:cubicBezTo>
                  <a:moveTo>
                    <a:pt x="3849" y="657"/>
                  </a:moveTo>
                  <a:cubicBezTo>
                    <a:pt x="3840" y="658"/>
                    <a:pt x="3840" y="658"/>
                    <a:pt x="3840" y="658"/>
                  </a:cubicBezTo>
                  <a:cubicBezTo>
                    <a:pt x="3800" y="660"/>
                    <a:pt x="3757" y="663"/>
                    <a:pt x="3713" y="662"/>
                  </a:cubicBezTo>
                  <a:cubicBezTo>
                    <a:pt x="3660" y="661"/>
                    <a:pt x="3611" y="656"/>
                    <a:pt x="3565" y="646"/>
                  </a:cubicBezTo>
                  <a:cubicBezTo>
                    <a:pt x="3513" y="635"/>
                    <a:pt x="3466" y="617"/>
                    <a:pt x="3426" y="595"/>
                  </a:cubicBezTo>
                  <a:cubicBezTo>
                    <a:pt x="3333" y="542"/>
                    <a:pt x="3276" y="470"/>
                    <a:pt x="3216" y="393"/>
                  </a:cubicBezTo>
                  <a:cubicBezTo>
                    <a:pt x="3209" y="384"/>
                    <a:pt x="3202" y="375"/>
                    <a:pt x="3195" y="367"/>
                  </a:cubicBezTo>
                  <a:cubicBezTo>
                    <a:pt x="3178" y="345"/>
                    <a:pt x="3163" y="327"/>
                    <a:pt x="3148" y="310"/>
                  </a:cubicBezTo>
                  <a:cubicBezTo>
                    <a:pt x="3077" y="229"/>
                    <a:pt x="2981" y="154"/>
                    <a:pt x="2879" y="99"/>
                  </a:cubicBezTo>
                  <a:cubicBezTo>
                    <a:pt x="2770" y="41"/>
                    <a:pt x="2661" y="9"/>
                    <a:pt x="2561" y="5"/>
                  </a:cubicBezTo>
                  <a:cubicBezTo>
                    <a:pt x="2458" y="1"/>
                    <a:pt x="2361" y="19"/>
                    <a:pt x="2264" y="59"/>
                  </a:cubicBezTo>
                  <a:cubicBezTo>
                    <a:pt x="2178" y="95"/>
                    <a:pt x="2092" y="149"/>
                    <a:pt x="2000" y="224"/>
                  </a:cubicBezTo>
                  <a:cubicBezTo>
                    <a:pt x="1970" y="249"/>
                    <a:pt x="1941" y="274"/>
                    <a:pt x="1910" y="301"/>
                  </a:cubicBezTo>
                  <a:cubicBezTo>
                    <a:pt x="1789" y="406"/>
                    <a:pt x="1664" y="514"/>
                    <a:pt x="1523" y="556"/>
                  </a:cubicBezTo>
                  <a:cubicBezTo>
                    <a:pt x="1495" y="565"/>
                    <a:pt x="1466" y="570"/>
                    <a:pt x="1436" y="573"/>
                  </a:cubicBezTo>
                  <a:cubicBezTo>
                    <a:pt x="1412" y="576"/>
                    <a:pt x="1388" y="577"/>
                    <a:pt x="1364" y="578"/>
                  </a:cubicBezTo>
                  <a:cubicBezTo>
                    <a:pt x="1334" y="579"/>
                    <a:pt x="1303" y="580"/>
                    <a:pt x="1271" y="584"/>
                  </a:cubicBezTo>
                  <a:cubicBezTo>
                    <a:pt x="1184" y="597"/>
                    <a:pt x="1092" y="640"/>
                    <a:pt x="1011" y="706"/>
                  </a:cubicBezTo>
                  <a:cubicBezTo>
                    <a:pt x="942" y="763"/>
                    <a:pt x="884" y="835"/>
                    <a:pt x="833" y="928"/>
                  </a:cubicBezTo>
                  <a:cubicBezTo>
                    <a:pt x="786" y="1014"/>
                    <a:pt x="750" y="1108"/>
                    <a:pt x="721" y="1189"/>
                  </a:cubicBezTo>
                  <a:cubicBezTo>
                    <a:pt x="697" y="1259"/>
                    <a:pt x="684" y="1352"/>
                    <a:pt x="670" y="1451"/>
                  </a:cubicBezTo>
                  <a:cubicBezTo>
                    <a:pt x="659" y="1533"/>
                    <a:pt x="648" y="1617"/>
                    <a:pt x="629" y="1695"/>
                  </a:cubicBezTo>
                  <a:cubicBezTo>
                    <a:pt x="607" y="1783"/>
                    <a:pt x="579" y="1850"/>
                    <a:pt x="543" y="1899"/>
                  </a:cubicBezTo>
                  <a:cubicBezTo>
                    <a:pt x="483" y="1979"/>
                    <a:pt x="416" y="2070"/>
                    <a:pt x="362" y="2161"/>
                  </a:cubicBezTo>
                  <a:cubicBezTo>
                    <a:pt x="304" y="2260"/>
                    <a:pt x="267" y="2350"/>
                    <a:pt x="247" y="2442"/>
                  </a:cubicBezTo>
                  <a:cubicBezTo>
                    <a:pt x="243" y="2463"/>
                    <a:pt x="239" y="2479"/>
                    <a:pt x="237" y="2494"/>
                  </a:cubicBezTo>
                  <a:cubicBezTo>
                    <a:pt x="217" y="2599"/>
                    <a:pt x="180" y="2706"/>
                    <a:pt x="140" y="2819"/>
                  </a:cubicBezTo>
                  <a:cubicBezTo>
                    <a:pt x="98" y="2938"/>
                    <a:pt x="55" y="3060"/>
                    <a:pt x="33" y="3185"/>
                  </a:cubicBezTo>
                  <a:cubicBezTo>
                    <a:pt x="18" y="3270"/>
                    <a:pt x="9" y="3359"/>
                    <a:pt x="5" y="3449"/>
                  </a:cubicBezTo>
                  <a:cubicBezTo>
                    <a:pt x="1" y="3538"/>
                    <a:pt x="3" y="3629"/>
                    <a:pt x="10" y="3719"/>
                  </a:cubicBezTo>
                  <a:cubicBezTo>
                    <a:pt x="18" y="3821"/>
                    <a:pt x="29" y="3903"/>
                    <a:pt x="44" y="3976"/>
                  </a:cubicBezTo>
                  <a:cubicBezTo>
                    <a:pt x="62" y="4069"/>
                    <a:pt x="87" y="4150"/>
                    <a:pt x="120" y="4224"/>
                  </a:cubicBezTo>
                  <a:cubicBezTo>
                    <a:pt x="156" y="4304"/>
                    <a:pt x="203" y="4380"/>
                    <a:pt x="261" y="4450"/>
                  </a:cubicBezTo>
                  <a:cubicBezTo>
                    <a:pt x="358" y="4568"/>
                    <a:pt x="487" y="4673"/>
                    <a:pt x="655" y="4771"/>
                  </a:cubicBezTo>
                  <a:cubicBezTo>
                    <a:pt x="810" y="4861"/>
                    <a:pt x="980" y="4934"/>
                    <a:pt x="1125" y="4993"/>
                  </a:cubicBezTo>
                  <a:cubicBezTo>
                    <a:pt x="1232" y="5036"/>
                    <a:pt x="1336" y="5081"/>
                    <a:pt x="1432" y="5142"/>
                  </a:cubicBezTo>
                  <a:cubicBezTo>
                    <a:pt x="1501" y="5185"/>
                    <a:pt x="1567" y="5238"/>
                    <a:pt x="1633" y="5303"/>
                  </a:cubicBezTo>
                  <a:cubicBezTo>
                    <a:pt x="1689" y="5357"/>
                    <a:pt x="1746" y="5421"/>
                    <a:pt x="1807" y="5497"/>
                  </a:cubicBezTo>
                  <a:cubicBezTo>
                    <a:pt x="1844" y="5543"/>
                    <a:pt x="1880" y="5590"/>
                    <a:pt x="1915" y="5637"/>
                  </a:cubicBezTo>
                  <a:cubicBezTo>
                    <a:pt x="1928" y="5655"/>
                    <a:pt x="1942" y="5673"/>
                    <a:pt x="1956" y="5691"/>
                  </a:cubicBezTo>
                  <a:cubicBezTo>
                    <a:pt x="2022" y="5777"/>
                    <a:pt x="2110" y="5887"/>
                    <a:pt x="2212" y="5979"/>
                  </a:cubicBezTo>
                  <a:cubicBezTo>
                    <a:pt x="2317" y="6073"/>
                    <a:pt x="2421" y="6132"/>
                    <a:pt x="2528" y="6161"/>
                  </a:cubicBezTo>
                  <a:cubicBezTo>
                    <a:pt x="2717" y="6212"/>
                    <a:pt x="2930" y="6173"/>
                    <a:pt x="3162" y="6047"/>
                  </a:cubicBezTo>
                  <a:cubicBezTo>
                    <a:pt x="3352" y="5944"/>
                    <a:pt x="3522" y="5807"/>
                    <a:pt x="3695" y="5665"/>
                  </a:cubicBezTo>
                  <a:cubicBezTo>
                    <a:pt x="3913" y="5484"/>
                    <a:pt x="4121" y="5305"/>
                    <a:pt x="4312" y="5134"/>
                  </a:cubicBezTo>
                  <a:cubicBezTo>
                    <a:pt x="4419" y="5039"/>
                    <a:pt x="4506" y="4959"/>
                    <a:pt x="4587" y="4874"/>
                  </a:cubicBezTo>
                  <a:cubicBezTo>
                    <a:pt x="4683" y="4773"/>
                    <a:pt x="4756" y="4679"/>
                    <a:pt x="4811" y="4587"/>
                  </a:cubicBezTo>
                  <a:cubicBezTo>
                    <a:pt x="4836" y="4547"/>
                    <a:pt x="4857" y="4505"/>
                    <a:pt x="4878" y="4464"/>
                  </a:cubicBezTo>
                  <a:cubicBezTo>
                    <a:pt x="4900" y="4423"/>
                    <a:pt x="4922" y="4381"/>
                    <a:pt x="4947" y="4339"/>
                  </a:cubicBezTo>
                  <a:cubicBezTo>
                    <a:pt x="4962" y="4313"/>
                    <a:pt x="4978" y="4288"/>
                    <a:pt x="4997" y="4262"/>
                  </a:cubicBezTo>
                  <a:cubicBezTo>
                    <a:pt x="5052" y="4181"/>
                    <a:pt x="5117" y="4101"/>
                    <a:pt x="5179" y="4024"/>
                  </a:cubicBezTo>
                  <a:cubicBezTo>
                    <a:pt x="5286" y="3893"/>
                    <a:pt x="5396" y="3756"/>
                    <a:pt x="5470" y="3604"/>
                  </a:cubicBezTo>
                  <a:cubicBezTo>
                    <a:pt x="5500" y="3542"/>
                    <a:pt x="5524" y="3477"/>
                    <a:pt x="5542" y="3410"/>
                  </a:cubicBezTo>
                  <a:cubicBezTo>
                    <a:pt x="5560" y="3342"/>
                    <a:pt x="5572" y="3273"/>
                    <a:pt x="5577" y="3203"/>
                  </a:cubicBezTo>
                  <a:cubicBezTo>
                    <a:pt x="5581" y="3132"/>
                    <a:pt x="5579" y="3061"/>
                    <a:pt x="5570" y="2991"/>
                  </a:cubicBezTo>
                  <a:cubicBezTo>
                    <a:pt x="5560" y="2919"/>
                    <a:pt x="5543" y="2849"/>
                    <a:pt x="5519" y="2782"/>
                  </a:cubicBezTo>
                  <a:cubicBezTo>
                    <a:pt x="5489" y="2698"/>
                    <a:pt x="5446" y="2612"/>
                    <a:pt x="5388" y="2519"/>
                  </a:cubicBezTo>
                  <a:cubicBezTo>
                    <a:pt x="5334" y="2433"/>
                    <a:pt x="5275" y="2352"/>
                    <a:pt x="5218" y="2278"/>
                  </a:cubicBezTo>
                  <a:cubicBezTo>
                    <a:pt x="5128" y="2159"/>
                    <a:pt x="5035" y="2043"/>
                    <a:pt x="4942" y="1934"/>
                  </a:cubicBezTo>
                  <a:cubicBezTo>
                    <a:pt x="4937" y="1928"/>
                    <a:pt x="4932" y="1922"/>
                    <a:pt x="4927" y="1917"/>
                  </a:cubicBezTo>
                  <a:cubicBezTo>
                    <a:pt x="4873" y="1854"/>
                    <a:pt x="4822" y="1794"/>
                    <a:pt x="4780" y="1724"/>
                  </a:cubicBezTo>
                  <a:cubicBezTo>
                    <a:pt x="4762" y="1695"/>
                    <a:pt x="4747" y="1667"/>
                    <a:pt x="4735" y="1638"/>
                  </a:cubicBezTo>
                  <a:cubicBezTo>
                    <a:pt x="4690" y="1537"/>
                    <a:pt x="4671" y="1422"/>
                    <a:pt x="4652" y="1310"/>
                  </a:cubicBezTo>
                  <a:cubicBezTo>
                    <a:pt x="4640" y="1239"/>
                    <a:pt x="4628" y="1164"/>
                    <a:pt x="4609" y="1095"/>
                  </a:cubicBezTo>
                  <a:cubicBezTo>
                    <a:pt x="4587" y="1017"/>
                    <a:pt x="4559" y="954"/>
                    <a:pt x="4523" y="901"/>
                  </a:cubicBezTo>
                  <a:cubicBezTo>
                    <a:pt x="4467" y="820"/>
                    <a:pt x="4387" y="757"/>
                    <a:pt x="4286" y="714"/>
                  </a:cubicBezTo>
                  <a:cubicBezTo>
                    <a:pt x="4197" y="676"/>
                    <a:pt x="4094" y="655"/>
                    <a:pt x="3987" y="653"/>
                  </a:cubicBezTo>
                  <a:cubicBezTo>
                    <a:pt x="3981" y="653"/>
                    <a:pt x="3975" y="653"/>
                    <a:pt x="3969" y="653"/>
                  </a:cubicBezTo>
                  <a:cubicBezTo>
                    <a:pt x="3929" y="653"/>
                    <a:pt x="3888" y="655"/>
                    <a:pt x="3849" y="6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0" name="Freeform 57">
              <a:extLst>
                <a:ext uri="{FF2B5EF4-FFF2-40B4-BE49-F238E27FC236}">
                  <a16:creationId xmlns:a16="http://schemas.microsoft.com/office/drawing/2014/main" id="{ADE80024-1B8A-49A8-917A-808CB9DF3A0F}"/>
                </a:ext>
              </a:extLst>
            </p:cNvPr>
            <p:cNvSpPr>
              <a:spLocks noEditPoints="1"/>
            </p:cNvSpPr>
            <p:nvPr/>
          </p:nvSpPr>
          <p:spPr bwMode="auto">
            <a:xfrm>
              <a:off x="3651" y="-100"/>
              <a:ext cx="4193" cy="4607"/>
            </a:xfrm>
            <a:custGeom>
              <a:avLst/>
              <a:gdLst>
                <a:gd name="T0" fmla="*/ 1975 w 5664"/>
                <a:gd name="T1" fmla="*/ 5720 h 6225"/>
                <a:gd name="T2" fmla="*/ 1446 w 5664"/>
                <a:gd name="T3" fmla="*/ 5171 h 6225"/>
                <a:gd name="T4" fmla="*/ 277 w 5664"/>
                <a:gd name="T5" fmla="*/ 4488 h 6225"/>
                <a:gd name="T6" fmla="*/ 33 w 5664"/>
                <a:gd name="T7" fmla="*/ 3238 h 6225"/>
                <a:gd name="T8" fmla="*/ 247 w 5664"/>
                <a:gd name="T9" fmla="*/ 2447 h 6225"/>
                <a:gd name="T10" fmla="*/ 634 w 5664"/>
                <a:gd name="T11" fmla="*/ 1662 h 6225"/>
                <a:gd name="T12" fmla="*/ 871 w 5664"/>
                <a:gd name="T13" fmla="*/ 911 h 6225"/>
                <a:gd name="T14" fmla="*/ 1408 w 5664"/>
                <a:gd name="T15" fmla="*/ 560 h 6225"/>
                <a:gd name="T16" fmla="*/ 1933 w 5664"/>
                <a:gd name="T17" fmla="*/ 292 h 6225"/>
                <a:gd name="T18" fmla="*/ 2628 w 5664"/>
                <a:gd name="T19" fmla="*/ 2 h 6225"/>
                <a:gd name="T20" fmla="*/ 3267 w 5664"/>
                <a:gd name="T21" fmla="*/ 362 h 6225"/>
                <a:gd name="T22" fmla="*/ 3796 w 5664"/>
                <a:gd name="T23" fmla="*/ 642 h 6225"/>
                <a:gd name="T24" fmla="*/ 4366 w 5664"/>
                <a:gd name="T25" fmla="*/ 711 h 6225"/>
                <a:gd name="T26" fmla="*/ 4713 w 5664"/>
                <a:gd name="T27" fmla="*/ 1300 h 6225"/>
                <a:gd name="T28" fmla="*/ 4995 w 5664"/>
                <a:gd name="T29" fmla="*/ 1903 h 6225"/>
                <a:gd name="T30" fmla="*/ 5474 w 5664"/>
                <a:gd name="T31" fmla="*/ 2502 h 6225"/>
                <a:gd name="T32" fmla="*/ 5658 w 5664"/>
                <a:gd name="T33" fmla="*/ 3194 h 6225"/>
                <a:gd name="T34" fmla="*/ 5258 w 5664"/>
                <a:gd name="T35" fmla="*/ 3997 h 6225"/>
                <a:gd name="T36" fmla="*/ 4934 w 5664"/>
                <a:gd name="T37" fmla="*/ 4478 h 6225"/>
                <a:gd name="T38" fmla="*/ 4377 w 5664"/>
                <a:gd name="T39" fmla="*/ 5166 h 6225"/>
                <a:gd name="T40" fmla="*/ 2881 w 5664"/>
                <a:gd name="T41" fmla="*/ 6204 h 6225"/>
                <a:gd name="T42" fmla="*/ 3923 w 5664"/>
                <a:gd name="T43" fmla="*/ 642 h 6225"/>
                <a:gd name="T44" fmla="*/ 3284 w 5664"/>
                <a:gd name="T45" fmla="*/ 382 h 6225"/>
                <a:gd name="T46" fmla="*/ 2945 w 5664"/>
                <a:gd name="T47" fmla="*/ 103 h 6225"/>
                <a:gd name="T48" fmla="*/ 2051 w 5664"/>
                <a:gd name="T49" fmla="*/ 196 h 6225"/>
                <a:gd name="T50" fmla="*/ 1483 w 5664"/>
                <a:gd name="T51" fmla="*/ 553 h 6225"/>
                <a:gd name="T52" fmla="*/ 1055 w 5664"/>
                <a:gd name="T53" fmla="*/ 695 h 6225"/>
                <a:gd name="T54" fmla="*/ 685 w 5664"/>
                <a:gd name="T55" fmla="*/ 1430 h 6225"/>
                <a:gd name="T56" fmla="*/ 360 w 5664"/>
                <a:gd name="T57" fmla="*/ 2142 h 6225"/>
                <a:gd name="T58" fmla="*/ 140 w 5664"/>
                <a:gd name="T59" fmla="*/ 2859 h 6225"/>
                <a:gd name="T60" fmla="*/ 136 w 5664"/>
                <a:gd name="T61" fmla="*/ 4266 h 6225"/>
                <a:gd name="T62" fmla="*/ 1139 w 5664"/>
                <a:gd name="T63" fmla="*/ 5019 h 6225"/>
                <a:gd name="T64" fmla="*/ 1938 w 5664"/>
                <a:gd name="T65" fmla="*/ 5670 h 6225"/>
                <a:gd name="T66" fmla="*/ 2549 w 5664"/>
                <a:gd name="T67" fmla="*/ 6193 h 6225"/>
                <a:gd name="T68" fmla="*/ 3745 w 5664"/>
                <a:gd name="T69" fmla="*/ 5704 h 6225"/>
                <a:gd name="T70" fmla="*/ 4873 w 5664"/>
                <a:gd name="T71" fmla="*/ 4599 h 6225"/>
                <a:gd name="T72" fmla="*/ 5051 w 5664"/>
                <a:gd name="T73" fmla="*/ 4263 h 6225"/>
                <a:gd name="T74" fmla="*/ 5619 w 5664"/>
                <a:gd name="T75" fmla="*/ 3404 h 6225"/>
                <a:gd name="T76" fmla="*/ 5603 w 5664"/>
                <a:gd name="T77" fmla="*/ 2766 h 6225"/>
                <a:gd name="T78" fmla="*/ 4995 w 5664"/>
                <a:gd name="T79" fmla="*/ 1904 h 6225"/>
                <a:gd name="T80" fmla="*/ 4712 w 5664"/>
                <a:gd name="T81" fmla="*/ 1300 h 6225"/>
                <a:gd name="T82" fmla="*/ 4366 w 5664"/>
                <a:gd name="T83" fmla="*/ 711 h 6225"/>
                <a:gd name="T84" fmla="*/ 3923 w 5664"/>
                <a:gd name="T85" fmla="*/ 642 h 6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64" h="6225">
                  <a:moveTo>
                    <a:pt x="2548" y="6194"/>
                  </a:moveTo>
                  <a:cubicBezTo>
                    <a:pt x="2441" y="6163"/>
                    <a:pt x="2337" y="6102"/>
                    <a:pt x="2232" y="6008"/>
                  </a:cubicBezTo>
                  <a:cubicBezTo>
                    <a:pt x="2130" y="5917"/>
                    <a:pt x="2041" y="5806"/>
                    <a:pt x="1975" y="5720"/>
                  </a:cubicBezTo>
                  <a:cubicBezTo>
                    <a:pt x="1962" y="5703"/>
                    <a:pt x="1949" y="5687"/>
                    <a:pt x="1937" y="5670"/>
                  </a:cubicBezTo>
                  <a:cubicBezTo>
                    <a:pt x="1900" y="5623"/>
                    <a:pt x="1862" y="5573"/>
                    <a:pt x="1824" y="5526"/>
                  </a:cubicBezTo>
                  <a:cubicBezTo>
                    <a:pt x="1694" y="5365"/>
                    <a:pt x="1574" y="5253"/>
                    <a:pt x="1446" y="5171"/>
                  </a:cubicBezTo>
                  <a:cubicBezTo>
                    <a:pt x="1347" y="5108"/>
                    <a:pt x="1240" y="5062"/>
                    <a:pt x="1139" y="5020"/>
                  </a:cubicBezTo>
                  <a:cubicBezTo>
                    <a:pt x="994" y="4960"/>
                    <a:pt x="826" y="4889"/>
                    <a:pt x="672" y="4802"/>
                  </a:cubicBezTo>
                  <a:cubicBezTo>
                    <a:pt x="504" y="4706"/>
                    <a:pt x="375" y="4603"/>
                    <a:pt x="277" y="4488"/>
                  </a:cubicBezTo>
                  <a:cubicBezTo>
                    <a:pt x="220" y="4420"/>
                    <a:pt x="172" y="4345"/>
                    <a:pt x="135" y="4266"/>
                  </a:cubicBezTo>
                  <a:cubicBezTo>
                    <a:pt x="57" y="4099"/>
                    <a:pt x="32" y="3920"/>
                    <a:pt x="17" y="3767"/>
                  </a:cubicBezTo>
                  <a:cubicBezTo>
                    <a:pt x="0" y="3590"/>
                    <a:pt x="6" y="3407"/>
                    <a:pt x="33" y="3238"/>
                  </a:cubicBezTo>
                  <a:cubicBezTo>
                    <a:pt x="54" y="3109"/>
                    <a:pt x="97" y="2982"/>
                    <a:pt x="139" y="2859"/>
                  </a:cubicBezTo>
                  <a:cubicBezTo>
                    <a:pt x="181" y="2735"/>
                    <a:pt x="220" y="2618"/>
                    <a:pt x="238" y="2502"/>
                  </a:cubicBezTo>
                  <a:cubicBezTo>
                    <a:pt x="240" y="2486"/>
                    <a:pt x="243" y="2468"/>
                    <a:pt x="247" y="2447"/>
                  </a:cubicBezTo>
                  <a:cubicBezTo>
                    <a:pt x="266" y="2347"/>
                    <a:pt x="302" y="2247"/>
                    <a:pt x="359" y="2142"/>
                  </a:cubicBezTo>
                  <a:cubicBezTo>
                    <a:pt x="414" y="2041"/>
                    <a:pt x="484" y="1942"/>
                    <a:pt x="545" y="1859"/>
                  </a:cubicBezTo>
                  <a:cubicBezTo>
                    <a:pt x="580" y="1810"/>
                    <a:pt x="609" y="1746"/>
                    <a:pt x="634" y="1662"/>
                  </a:cubicBezTo>
                  <a:cubicBezTo>
                    <a:pt x="655" y="1587"/>
                    <a:pt x="670" y="1507"/>
                    <a:pt x="684" y="1429"/>
                  </a:cubicBezTo>
                  <a:cubicBezTo>
                    <a:pt x="703" y="1329"/>
                    <a:pt x="721" y="1235"/>
                    <a:pt x="750" y="1164"/>
                  </a:cubicBezTo>
                  <a:cubicBezTo>
                    <a:pt x="784" y="1081"/>
                    <a:pt x="822" y="992"/>
                    <a:pt x="871" y="911"/>
                  </a:cubicBezTo>
                  <a:cubicBezTo>
                    <a:pt x="925" y="820"/>
                    <a:pt x="985" y="750"/>
                    <a:pt x="1055" y="694"/>
                  </a:cubicBezTo>
                  <a:cubicBezTo>
                    <a:pt x="1136" y="630"/>
                    <a:pt x="1230" y="586"/>
                    <a:pt x="1317" y="570"/>
                  </a:cubicBezTo>
                  <a:cubicBezTo>
                    <a:pt x="1348" y="565"/>
                    <a:pt x="1379" y="562"/>
                    <a:pt x="1408" y="560"/>
                  </a:cubicBezTo>
                  <a:cubicBezTo>
                    <a:pt x="1433" y="558"/>
                    <a:pt x="1458" y="556"/>
                    <a:pt x="1483" y="552"/>
                  </a:cubicBezTo>
                  <a:cubicBezTo>
                    <a:pt x="1512" y="547"/>
                    <a:pt x="1542" y="540"/>
                    <a:pt x="1569" y="531"/>
                  </a:cubicBezTo>
                  <a:cubicBezTo>
                    <a:pt x="1701" y="487"/>
                    <a:pt x="1819" y="388"/>
                    <a:pt x="1933" y="292"/>
                  </a:cubicBezTo>
                  <a:cubicBezTo>
                    <a:pt x="1974" y="257"/>
                    <a:pt x="2012" y="225"/>
                    <a:pt x="2051" y="195"/>
                  </a:cubicBezTo>
                  <a:cubicBezTo>
                    <a:pt x="2224" y="63"/>
                    <a:pt x="2390" y="0"/>
                    <a:pt x="2569" y="0"/>
                  </a:cubicBezTo>
                  <a:cubicBezTo>
                    <a:pt x="2589" y="0"/>
                    <a:pt x="2608" y="1"/>
                    <a:pt x="2628" y="2"/>
                  </a:cubicBezTo>
                  <a:cubicBezTo>
                    <a:pt x="2726" y="9"/>
                    <a:pt x="2836" y="44"/>
                    <a:pt x="2945" y="102"/>
                  </a:cubicBezTo>
                  <a:cubicBezTo>
                    <a:pt x="3046" y="156"/>
                    <a:pt x="3142" y="229"/>
                    <a:pt x="3217" y="307"/>
                  </a:cubicBezTo>
                  <a:cubicBezTo>
                    <a:pt x="3233" y="324"/>
                    <a:pt x="3250" y="342"/>
                    <a:pt x="3267" y="362"/>
                  </a:cubicBezTo>
                  <a:cubicBezTo>
                    <a:pt x="3273" y="369"/>
                    <a:pt x="3279" y="375"/>
                    <a:pt x="3284" y="382"/>
                  </a:cubicBezTo>
                  <a:cubicBezTo>
                    <a:pt x="3350" y="456"/>
                    <a:pt x="3412" y="526"/>
                    <a:pt x="3508" y="577"/>
                  </a:cubicBezTo>
                  <a:cubicBezTo>
                    <a:pt x="3584" y="617"/>
                    <a:pt x="3680" y="639"/>
                    <a:pt x="3796" y="642"/>
                  </a:cubicBezTo>
                  <a:cubicBezTo>
                    <a:pt x="3837" y="644"/>
                    <a:pt x="3878" y="643"/>
                    <a:pt x="3923" y="641"/>
                  </a:cubicBezTo>
                  <a:cubicBezTo>
                    <a:pt x="3971" y="640"/>
                    <a:pt x="4020" y="638"/>
                    <a:pt x="4070" y="641"/>
                  </a:cubicBezTo>
                  <a:cubicBezTo>
                    <a:pt x="4177" y="646"/>
                    <a:pt x="4279" y="670"/>
                    <a:pt x="4366" y="711"/>
                  </a:cubicBezTo>
                  <a:cubicBezTo>
                    <a:pt x="4466" y="757"/>
                    <a:pt x="4543" y="822"/>
                    <a:pt x="4597" y="905"/>
                  </a:cubicBezTo>
                  <a:cubicBezTo>
                    <a:pt x="4630" y="957"/>
                    <a:pt x="4656" y="1018"/>
                    <a:pt x="4675" y="1093"/>
                  </a:cubicBezTo>
                  <a:cubicBezTo>
                    <a:pt x="4692" y="1160"/>
                    <a:pt x="4703" y="1231"/>
                    <a:pt x="4713" y="1300"/>
                  </a:cubicBezTo>
                  <a:cubicBezTo>
                    <a:pt x="4731" y="1417"/>
                    <a:pt x="4749" y="1538"/>
                    <a:pt x="4799" y="1644"/>
                  </a:cubicBezTo>
                  <a:cubicBezTo>
                    <a:pt x="4813" y="1672"/>
                    <a:pt x="4828" y="1699"/>
                    <a:pt x="4847" y="1727"/>
                  </a:cubicBezTo>
                  <a:cubicBezTo>
                    <a:pt x="4890" y="1792"/>
                    <a:pt x="4941" y="1846"/>
                    <a:pt x="4995" y="1903"/>
                  </a:cubicBezTo>
                  <a:cubicBezTo>
                    <a:pt x="5003" y="1912"/>
                    <a:pt x="5010" y="1920"/>
                    <a:pt x="5018" y="1928"/>
                  </a:cubicBezTo>
                  <a:cubicBezTo>
                    <a:pt x="5114" y="2031"/>
                    <a:pt x="5210" y="2143"/>
                    <a:pt x="5303" y="2263"/>
                  </a:cubicBezTo>
                  <a:cubicBezTo>
                    <a:pt x="5353" y="2326"/>
                    <a:pt x="5417" y="2411"/>
                    <a:pt x="5474" y="2502"/>
                  </a:cubicBezTo>
                  <a:cubicBezTo>
                    <a:pt x="5532" y="2595"/>
                    <a:pt x="5574" y="2681"/>
                    <a:pt x="5604" y="2766"/>
                  </a:cubicBezTo>
                  <a:cubicBezTo>
                    <a:pt x="5628" y="2834"/>
                    <a:pt x="5645" y="2905"/>
                    <a:pt x="5654" y="2978"/>
                  </a:cubicBezTo>
                  <a:cubicBezTo>
                    <a:pt x="5663" y="3049"/>
                    <a:pt x="5664" y="3122"/>
                    <a:pt x="5658" y="3194"/>
                  </a:cubicBezTo>
                  <a:cubicBezTo>
                    <a:pt x="5652" y="3265"/>
                    <a:pt x="5640" y="3336"/>
                    <a:pt x="5620" y="3404"/>
                  </a:cubicBezTo>
                  <a:cubicBezTo>
                    <a:pt x="5601" y="3472"/>
                    <a:pt x="5575" y="3538"/>
                    <a:pt x="5543" y="3600"/>
                  </a:cubicBezTo>
                  <a:cubicBezTo>
                    <a:pt x="5469" y="3744"/>
                    <a:pt x="5362" y="3873"/>
                    <a:pt x="5258" y="3997"/>
                  </a:cubicBezTo>
                  <a:cubicBezTo>
                    <a:pt x="5187" y="4083"/>
                    <a:pt x="5113" y="4171"/>
                    <a:pt x="5052" y="4263"/>
                  </a:cubicBezTo>
                  <a:cubicBezTo>
                    <a:pt x="5034" y="4290"/>
                    <a:pt x="5018" y="4316"/>
                    <a:pt x="5003" y="4342"/>
                  </a:cubicBezTo>
                  <a:cubicBezTo>
                    <a:pt x="4978" y="4387"/>
                    <a:pt x="4956" y="4434"/>
                    <a:pt x="4934" y="4478"/>
                  </a:cubicBezTo>
                  <a:cubicBezTo>
                    <a:pt x="4915" y="4518"/>
                    <a:pt x="4896" y="4560"/>
                    <a:pt x="4874" y="4599"/>
                  </a:cubicBezTo>
                  <a:cubicBezTo>
                    <a:pt x="4820" y="4696"/>
                    <a:pt x="4748" y="4794"/>
                    <a:pt x="4653" y="4897"/>
                  </a:cubicBezTo>
                  <a:cubicBezTo>
                    <a:pt x="4564" y="4995"/>
                    <a:pt x="4463" y="5088"/>
                    <a:pt x="4377" y="5166"/>
                  </a:cubicBezTo>
                  <a:cubicBezTo>
                    <a:pt x="4192" y="5333"/>
                    <a:pt x="3991" y="5504"/>
                    <a:pt x="3745" y="5704"/>
                  </a:cubicBezTo>
                  <a:cubicBezTo>
                    <a:pt x="3568" y="5849"/>
                    <a:pt x="3392" y="5987"/>
                    <a:pt x="3197" y="6089"/>
                  </a:cubicBezTo>
                  <a:cubicBezTo>
                    <a:pt x="3088" y="6145"/>
                    <a:pt x="2982" y="6184"/>
                    <a:pt x="2881" y="6204"/>
                  </a:cubicBezTo>
                  <a:cubicBezTo>
                    <a:pt x="2830" y="6213"/>
                    <a:pt x="2780" y="6218"/>
                    <a:pt x="2731" y="6218"/>
                  </a:cubicBezTo>
                  <a:cubicBezTo>
                    <a:pt x="2668" y="6218"/>
                    <a:pt x="2607" y="6210"/>
                    <a:pt x="2548" y="6194"/>
                  </a:cubicBezTo>
                  <a:moveTo>
                    <a:pt x="3923" y="642"/>
                  </a:moveTo>
                  <a:cubicBezTo>
                    <a:pt x="3878" y="643"/>
                    <a:pt x="3837" y="644"/>
                    <a:pt x="3796" y="643"/>
                  </a:cubicBezTo>
                  <a:cubicBezTo>
                    <a:pt x="3680" y="639"/>
                    <a:pt x="3583" y="617"/>
                    <a:pt x="3508" y="578"/>
                  </a:cubicBezTo>
                  <a:cubicBezTo>
                    <a:pt x="3412" y="527"/>
                    <a:pt x="3350" y="457"/>
                    <a:pt x="3284" y="382"/>
                  </a:cubicBezTo>
                  <a:cubicBezTo>
                    <a:pt x="3278" y="376"/>
                    <a:pt x="3272" y="369"/>
                    <a:pt x="3266" y="362"/>
                  </a:cubicBezTo>
                  <a:cubicBezTo>
                    <a:pt x="3249" y="343"/>
                    <a:pt x="3233" y="325"/>
                    <a:pt x="3216" y="308"/>
                  </a:cubicBezTo>
                  <a:cubicBezTo>
                    <a:pt x="3142" y="229"/>
                    <a:pt x="3045" y="157"/>
                    <a:pt x="2945" y="103"/>
                  </a:cubicBezTo>
                  <a:cubicBezTo>
                    <a:pt x="2836" y="45"/>
                    <a:pt x="2726" y="10"/>
                    <a:pt x="2628" y="3"/>
                  </a:cubicBezTo>
                  <a:cubicBezTo>
                    <a:pt x="2608" y="1"/>
                    <a:pt x="2589" y="1"/>
                    <a:pt x="2569" y="1"/>
                  </a:cubicBezTo>
                  <a:cubicBezTo>
                    <a:pt x="2390" y="1"/>
                    <a:pt x="2224" y="63"/>
                    <a:pt x="2051" y="196"/>
                  </a:cubicBezTo>
                  <a:cubicBezTo>
                    <a:pt x="2012" y="226"/>
                    <a:pt x="1974" y="258"/>
                    <a:pt x="1934" y="292"/>
                  </a:cubicBezTo>
                  <a:cubicBezTo>
                    <a:pt x="1819" y="389"/>
                    <a:pt x="1702" y="488"/>
                    <a:pt x="1570" y="532"/>
                  </a:cubicBezTo>
                  <a:cubicBezTo>
                    <a:pt x="1542" y="541"/>
                    <a:pt x="1513" y="548"/>
                    <a:pt x="1483" y="553"/>
                  </a:cubicBezTo>
                  <a:cubicBezTo>
                    <a:pt x="1458" y="556"/>
                    <a:pt x="1433" y="559"/>
                    <a:pt x="1408" y="561"/>
                  </a:cubicBezTo>
                  <a:cubicBezTo>
                    <a:pt x="1379" y="563"/>
                    <a:pt x="1348" y="566"/>
                    <a:pt x="1317" y="571"/>
                  </a:cubicBezTo>
                  <a:cubicBezTo>
                    <a:pt x="1230" y="586"/>
                    <a:pt x="1137" y="630"/>
                    <a:pt x="1055" y="695"/>
                  </a:cubicBezTo>
                  <a:cubicBezTo>
                    <a:pt x="986" y="750"/>
                    <a:pt x="926" y="821"/>
                    <a:pt x="872" y="911"/>
                  </a:cubicBezTo>
                  <a:cubicBezTo>
                    <a:pt x="823" y="993"/>
                    <a:pt x="785" y="1081"/>
                    <a:pt x="751" y="1164"/>
                  </a:cubicBezTo>
                  <a:cubicBezTo>
                    <a:pt x="722" y="1235"/>
                    <a:pt x="704" y="1330"/>
                    <a:pt x="685" y="1430"/>
                  </a:cubicBezTo>
                  <a:cubicBezTo>
                    <a:pt x="671" y="1507"/>
                    <a:pt x="656" y="1587"/>
                    <a:pt x="634" y="1662"/>
                  </a:cubicBezTo>
                  <a:cubicBezTo>
                    <a:pt x="610" y="1746"/>
                    <a:pt x="581" y="1811"/>
                    <a:pt x="545" y="1859"/>
                  </a:cubicBezTo>
                  <a:cubicBezTo>
                    <a:pt x="484" y="1942"/>
                    <a:pt x="415" y="2041"/>
                    <a:pt x="360" y="2142"/>
                  </a:cubicBezTo>
                  <a:cubicBezTo>
                    <a:pt x="303" y="2247"/>
                    <a:pt x="267" y="2347"/>
                    <a:pt x="248" y="2447"/>
                  </a:cubicBezTo>
                  <a:cubicBezTo>
                    <a:pt x="244" y="2468"/>
                    <a:pt x="241" y="2486"/>
                    <a:pt x="239" y="2502"/>
                  </a:cubicBezTo>
                  <a:cubicBezTo>
                    <a:pt x="221" y="2618"/>
                    <a:pt x="182" y="2735"/>
                    <a:pt x="140" y="2859"/>
                  </a:cubicBezTo>
                  <a:cubicBezTo>
                    <a:pt x="98" y="2982"/>
                    <a:pt x="55" y="3109"/>
                    <a:pt x="34" y="3238"/>
                  </a:cubicBezTo>
                  <a:cubicBezTo>
                    <a:pt x="7" y="3407"/>
                    <a:pt x="1" y="3590"/>
                    <a:pt x="18" y="3767"/>
                  </a:cubicBezTo>
                  <a:cubicBezTo>
                    <a:pt x="32" y="3920"/>
                    <a:pt x="58" y="4099"/>
                    <a:pt x="136" y="4266"/>
                  </a:cubicBezTo>
                  <a:cubicBezTo>
                    <a:pt x="172" y="4345"/>
                    <a:pt x="220" y="4420"/>
                    <a:pt x="278" y="4488"/>
                  </a:cubicBezTo>
                  <a:cubicBezTo>
                    <a:pt x="376" y="4603"/>
                    <a:pt x="505" y="4705"/>
                    <a:pt x="673" y="4801"/>
                  </a:cubicBezTo>
                  <a:cubicBezTo>
                    <a:pt x="827" y="4889"/>
                    <a:pt x="994" y="4960"/>
                    <a:pt x="1139" y="5019"/>
                  </a:cubicBezTo>
                  <a:cubicBezTo>
                    <a:pt x="1240" y="5061"/>
                    <a:pt x="1347" y="5107"/>
                    <a:pt x="1447" y="5171"/>
                  </a:cubicBezTo>
                  <a:cubicBezTo>
                    <a:pt x="1574" y="5252"/>
                    <a:pt x="1694" y="5365"/>
                    <a:pt x="1824" y="5525"/>
                  </a:cubicBezTo>
                  <a:cubicBezTo>
                    <a:pt x="1863" y="5572"/>
                    <a:pt x="1901" y="5622"/>
                    <a:pt x="1938" y="5670"/>
                  </a:cubicBezTo>
                  <a:cubicBezTo>
                    <a:pt x="1950" y="5686"/>
                    <a:pt x="1963" y="5703"/>
                    <a:pt x="1975" y="5719"/>
                  </a:cubicBezTo>
                  <a:cubicBezTo>
                    <a:pt x="2042" y="5806"/>
                    <a:pt x="2131" y="5916"/>
                    <a:pt x="2232" y="6007"/>
                  </a:cubicBezTo>
                  <a:cubicBezTo>
                    <a:pt x="2337" y="6102"/>
                    <a:pt x="2441" y="6162"/>
                    <a:pt x="2549" y="6193"/>
                  </a:cubicBezTo>
                  <a:cubicBezTo>
                    <a:pt x="2652" y="6222"/>
                    <a:pt x="2764" y="6225"/>
                    <a:pt x="2881" y="6203"/>
                  </a:cubicBezTo>
                  <a:cubicBezTo>
                    <a:pt x="2982" y="6183"/>
                    <a:pt x="3088" y="6145"/>
                    <a:pt x="3197" y="6088"/>
                  </a:cubicBezTo>
                  <a:cubicBezTo>
                    <a:pt x="3392" y="5986"/>
                    <a:pt x="3567" y="5848"/>
                    <a:pt x="3745" y="5704"/>
                  </a:cubicBezTo>
                  <a:cubicBezTo>
                    <a:pt x="3990" y="5503"/>
                    <a:pt x="4191" y="5332"/>
                    <a:pt x="4376" y="5165"/>
                  </a:cubicBezTo>
                  <a:cubicBezTo>
                    <a:pt x="4463" y="5087"/>
                    <a:pt x="4563" y="4994"/>
                    <a:pt x="4653" y="4897"/>
                  </a:cubicBezTo>
                  <a:cubicBezTo>
                    <a:pt x="4748" y="4793"/>
                    <a:pt x="4820" y="4696"/>
                    <a:pt x="4873" y="4599"/>
                  </a:cubicBezTo>
                  <a:cubicBezTo>
                    <a:pt x="4895" y="4559"/>
                    <a:pt x="4915" y="4518"/>
                    <a:pt x="4934" y="4478"/>
                  </a:cubicBezTo>
                  <a:cubicBezTo>
                    <a:pt x="4955" y="4433"/>
                    <a:pt x="4977" y="4387"/>
                    <a:pt x="5002" y="4342"/>
                  </a:cubicBezTo>
                  <a:cubicBezTo>
                    <a:pt x="5017" y="4316"/>
                    <a:pt x="5033" y="4290"/>
                    <a:pt x="5051" y="4263"/>
                  </a:cubicBezTo>
                  <a:cubicBezTo>
                    <a:pt x="5112" y="4171"/>
                    <a:pt x="5186" y="4082"/>
                    <a:pt x="5258" y="3996"/>
                  </a:cubicBezTo>
                  <a:cubicBezTo>
                    <a:pt x="5361" y="3872"/>
                    <a:pt x="5468" y="3744"/>
                    <a:pt x="5542" y="3600"/>
                  </a:cubicBezTo>
                  <a:cubicBezTo>
                    <a:pt x="5574" y="3538"/>
                    <a:pt x="5600" y="3472"/>
                    <a:pt x="5619" y="3404"/>
                  </a:cubicBezTo>
                  <a:cubicBezTo>
                    <a:pt x="5639" y="3335"/>
                    <a:pt x="5652" y="3265"/>
                    <a:pt x="5657" y="3194"/>
                  </a:cubicBezTo>
                  <a:cubicBezTo>
                    <a:pt x="5663" y="3122"/>
                    <a:pt x="5662" y="3049"/>
                    <a:pt x="5653" y="2979"/>
                  </a:cubicBezTo>
                  <a:cubicBezTo>
                    <a:pt x="5644" y="2906"/>
                    <a:pt x="5627" y="2834"/>
                    <a:pt x="5603" y="2766"/>
                  </a:cubicBezTo>
                  <a:cubicBezTo>
                    <a:pt x="5538" y="2579"/>
                    <a:pt x="5420" y="2413"/>
                    <a:pt x="5302" y="2263"/>
                  </a:cubicBezTo>
                  <a:cubicBezTo>
                    <a:pt x="5210" y="2144"/>
                    <a:pt x="5114" y="2031"/>
                    <a:pt x="5017" y="1928"/>
                  </a:cubicBezTo>
                  <a:cubicBezTo>
                    <a:pt x="5010" y="1920"/>
                    <a:pt x="5002" y="1912"/>
                    <a:pt x="4995" y="1904"/>
                  </a:cubicBezTo>
                  <a:cubicBezTo>
                    <a:pt x="4941" y="1847"/>
                    <a:pt x="4889" y="1792"/>
                    <a:pt x="4846" y="1727"/>
                  </a:cubicBezTo>
                  <a:cubicBezTo>
                    <a:pt x="4827" y="1700"/>
                    <a:pt x="4812" y="1672"/>
                    <a:pt x="4798" y="1644"/>
                  </a:cubicBezTo>
                  <a:cubicBezTo>
                    <a:pt x="4748" y="1538"/>
                    <a:pt x="4730" y="1417"/>
                    <a:pt x="4712" y="1300"/>
                  </a:cubicBezTo>
                  <a:cubicBezTo>
                    <a:pt x="4702" y="1231"/>
                    <a:pt x="4691" y="1160"/>
                    <a:pt x="4674" y="1093"/>
                  </a:cubicBezTo>
                  <a:cubicBezTo>
                    <a:pt x="4655" y="1018"/>
                    <a:pt x="4630" y="957"/>
                    <a:pt x="4596" y="906"/>
                  </a:cubicBezTo>
                  <a:cubicBezTo>
                    <a:pt x="4543" y="823"/>
                    <a:pt x="4465" y="758"/>
                    <a:pt x="4366" y="711"/>
                  </a:cubicBezTo>
                  <a:cubicBezTo>
                    <a:pt x="4279" y="671"/>
                    <a:pt x="4176" y="647"/>
                    <a:pt x="4069" y="641"/>
                  </a:cubicBezTo>
                  <a:cubicBezTo>
                    <a:pt x="4051" y="640"/>
                    <a:pt x="4032" y="640"/>
                    <a:pt x="4013" y="640"/>
                  </a:cubicBezTo>
                  <a:cubicBezTo>
                    <a:pt x="3983" y="640"/>
                    <a:pt x="3952" y="641"/>
                    <a:pt x="3923" y="6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1" name="Freeform 58">
              <a:extLst>
                <a:ext uri="{FF2B5EF4-FFF2-40B4-BE49-F238E27FC236}">
                  <a16:creationId xmlns:a16="http://schemas.microsoft.com/office/drawing/2014/main" id="{ADEE70DF-7C75-4BB1-B1D0-01DAAAC79BE2}"/>
                </a:ext>
              </a:extLst>
            </p:cNvPr>
            <p:cNvSpPr>
              <a:spLocks noEditPoints="1"/>
            </p:cNvSpPr>
            <p:nvPr/>
          </p:nvSpPr>
          <p:spPr bwMode="auto">
            <a:xfrm>
              <a:off x="3620" y="-136"/>
              <a:ext cx="4280" cy="4668"/>
            </a:xfrm>
            <a:custGeom>
              <a:avLst/>
              <a:gdLst>
                <a:gd name="T0" fmla="*/ 2247 w 5782"/>
                <a:gd name="T1" fmla="*/ 6066 h 6307"/>
                <a:gd name="T2" fmla="*/ 1954 w 5782"/>
                <a:gd name="T3" fmla="*/ 5732 h 6307"/>
                <a:gd name="T4" fmla="*/ 1456 w 5782"/>
                <a:gd name="T5" fmla="*/ 5230 h 6307"/>
                <a:gd name="T6" fmla="*/ 289 w 5782"/>
                <a:gd name="T7" fmla="*/ 4555 h 6307"/>
                <a:gd name="T8" fmla="*/ 19 w 5782"/>
                <a:gd name="T9" fmla="*/ 3843 h 6307"/>
                <a:gd name="T10" fmla="*/ 133 w 5782"/>
                <a:gd name="T11" fmla="*/ 2923 h 6307"/>
                <a:gd name="T12" fmla="*/ 242 w 5782"/>
                <a:gd name="T13" fmla="*/ 2478 h 6307"/>
                <a:gd name="T14" fmla="*/ 692 w 5782"/>
                <a:gd name="T15" fmla="*/ 1435 h 6307"/>
                <a:gd name="T16" fmla="*/ 1094 w 5782"/>
                <a:gd name="T17" fmla="*/ 708 h 6307"/>
                <a:gd name="T18" fmla="*/ 1448 w 5782"/>
                <a:gd name="T19" fmla="*/ 567 h 6307"/>
                <a:gd name="T20" fmla="*/ 1612 w 5782"/>
                <a:gd name="T21" fmla="*/ 531 h 6307"/>
                <a:gd name="T22" fmla="*/ 2097 w 5782"/>
                <a:gd name="T23" fmla="*/ 191 h 6307"/>
                <a:gd name="T24" fmla="*/ 3285 w 5782"/>
                <a:gd name="T25" fmla="*/ 330 h 6307"/>
                <a:gd name="T26" fmla="*/ 3347 w 5782"/>
                <a:gd name="T27" fmla="*/ 393 h 6307"/>
                <a:gd name="T28" fmla="*/ 3875 w 5782"/>
                <a:gd name="T29" fmla="*/ 648 h 6307"/>
                <a:gd name="T30" fmla="*/ 4002 w 5782"/>
                <a:gd name="T31" fmla="*/ 649 h 6307"/>
                <a:gd name="T32" fmla="*/ 4670 w 5782"/>
                <a:gd name="T33" fmla="*/ 936 h 6307"/>
                <a:gd name="T34" fmla="*/ 4862 w 5782"/>
                <a:gd name="T35" fmla="*/ 1675 h 6307"/>
                <a:gd name="T36" fmla="*/ 5062 w 5782"/>
                <a:gd name="T37" fmla="*/ 1918 h 6307"/>
                <a:gd name="T38" fmla="*/ 5387 w 5782"/>
                <a:gd name="T39" fmla="*/ 2273 h 6307"/>
                <a:gd name="T40" fmla="*/ 5614 w 5782"/>
                <a:gd name="T41" fmla="*/ 3625 h 6307"/>
                <a:gd name="T42" fmla="*/ 5106 w 5782"/>
                <a:gd name="T43" fmla="*/ 4293 h 6307"/>
                <a:gd name="T44" fmla="*/ 4990 w 5782"/>
                <a:gd name="T45" fmla="*/ 4519 h 6307"/>
                <a:gd name="T46" fmla="*/ 4440 w 5782"/>
                <a:gd name="T47" fmla="*/ 5226 h 6307"/>
                <a:gd name="T48" fmla="*/ 3230 w 5782"/>
                <a:gd name="T49" fmla="*/ 6159 h 6307"/>
                <a:gd name="T50" fmla="*/ 2564 w 5782"/>
                <a:gd name="T51" fmla="*/ 6255 h 6307"/>
                <a:gd name="T52" fmla="*/ 3999 w 5782"/>
                <a:gd name="T53" fmla="*/ 656 h 6307"/>
                <a:gd name="T54" fmla="*/ 3585 w 5782"/>
                <a:gd name="T55" fmla="*/ 591 h 6307"/>
                <a:gd name="T56" fmla="*/ 3332 w 5782"/>
                <a:gd name="T57" fmla="*/ 387 h 6307"/>
                <a:gd name="T58" fmla="*/ 2691 w 5782"/>
                <a:gd name="T59" fmla="*/ 31 h 6307"/>
                <a:gd name="T60" fmla="*/ 1957 w 5782"/>
                <a:gd name="T61" fmla="*/ 311 h 6307"/>
                <a:gd name="T62" fmla="*/ 1527 w 5782"/>
                <a:gd name="T63" fmla="*/ 562 h 6307"/>
                <a:gd name="T64" fmla="*/ 1361 w 5782"/>
                <a:gd name="T65" fmla="*/ 588 h 6307"/>
                <a:gd name="T66" fmla="*/ 780 w 5782"/>
                <a:gd name="T67" fmla="*/ 1167 h 6307"/>
                <a:gd name="T68" fmla="*/ 547 w 5782"/>
                <a:gd name="T69" fmla="*/ 1848 h 6307"/>
                <a:gd name="T70" fmla="*/ 240 w 5782"/>
                <a:gd name="T71" fmla="*/ 2538 h 6307"/>
                <a:gd name="T72" fmla="*/ 35 w 5782"/>
                <a:gd name="T73" fmla="*/ 3319 h 6307"/>
                <a:gd name="T74" fmla="*/ 151 w 5782"/>
                <a:gd name="T75" fmla="*/ 4334 h 6307"/>
                <a:gd name="T76" fmla="*/ 1151 w 5782"/>
                <a:gd name="T77" fmla="*/ 5070 h 6307"/>
                <a:gd name="T78" fmla="*/ 1841 w 5782"/>
                <a:gd name="T79" fmla="*/ 5578 h 6307"/>
                <a:gd name="T80" fmla="*/ 1994 w 5782"/>
                <a:gd name="T81" fmla="*/ 5773 h 6307"/>
                <a:gd name="T82" fmla="*/ 3227 w 5782"/>
                <a:gd name="T83" fmla="*/ 6153 h 6307"/>
                <a:gd name="T84" fmla="*/ 4435 w 5782"/>
                <a:gd name="T85" fmla="*/ 5221 h 6307"/>
                <a:gd name="T86" fmla="*/ 4984 w 5782"/>
                <a:gd name="T87" fmla="*/ 4516 h 6307"/>
                <a:gd name="T88" fmla="*/ 5100 w 5782"/>
                <a:gd name="T89" fmla="*/ 4289 h 6307"/>
                <a:gd name="T90" fmla="*/ 5608 w 5782"/>
                <a:gd name="T91" fmla="*/ 3622 h 6307"/>
                <a:gd name="T92" fmla="*/ 5381 w 5782"/>
                <a:gd name="T93" fmla="*/ 2277 h 6307"/>
                <a:gd name="T94" fmla="*/ 5058 w 5782"/>
                <a:gd name="T95" fmla="*/ 1923 h 6307"/>
                <a:gd name="T96" fmla="*/ 4856 w 5782"/>
                <a:gd name="T97" fmla="*/ 1678 h 6307"/>
                <a:gd name="T98" fmla="*/ 4664 w 5782"/>
                <a:gd name="T99" fmla="*/ 939 h 6307"/>
                <a:gd name="T100" fmla="*/ 4031 w 5782"/>
                <a:gd name="T101" fmla="*/ 656 h 6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82" h="6307">
                  <a:moveTo>
                    <a:pt x="2564" y="6255"/>
                  </a:moveTo>
                  <a:cubicBezTo>
                    <a:pt x="2456" y="6223"/>
                    <a:pt x="2352" y="6161"/>
                    <a:pt x="2247" y="6066"/>
                  </a:cubicBezTo>
                  <a:cubicBezTo>
                    <a:pt x="2147" y="5976"/>
                    <a:pt x="2060" y="5869"/>
                    <a:pt x="1988" y="5777"/>
                  </a:cubicBezTo>
                  <a:cubicBezTo>
                    <a:pt x="1977" y="5762"/>
                    <a:pt x="1965" y="5747"/>
                    <a:pt x="1954" y="5732"/>
                  </a:cubicBezTo>
                  <a:cubicBezTo>
                    <a:pt x="1916" y="5683"/>
                    <a:pt x="1876" y="5632"/>
                    <a:pt x="1836" y="5583"/>
                  </a:cubicBezTo>
                  <a:cubicBezTo>
                    <a:pt x="1706" y="5425"/>
                    <a:pt x="1585" y="5312"/>
                    <a:pt x="1456" y="5230"/>
                  </a:cubicBezTo>
                  <a:cubicBezTo>
                    <a:pt x="1364" y="5171"/>
                    <a:pt x="1266" y="5126"/>
                    <a:pt x="1149" y="5077"/>
                  </a:cubicBezTo>
                  <a:cubicBezTo>
                    <a:pt x="866" y="4959"/>
                    <a:pt x="514" y="4812"/>
                    <a:pt x="289" y="4555"/>
                  </a:cubicBezTo>
                  <a:cubicBezTo>
                    <a:pt x="231" y="4488"/>
                    <a:pt x="182" y="4415"/>
                    <a:pt x="144" y="4337"/>
                  </a:cubicBezTo>
                  <a:cubicBezTo>
                    <a:pt x="63" y="4168"/>
                    <a:pt x="34" y="3984"/>
                    <a:pt x="19" y="3843"/>
                  </a:cubicBezTo>
                  <a:cubicBezTo>
                    <a:pt x="0" y="3670"/>
                    <a:pt x="3" y="3488"/>
                    <a:pt x="28" y="3318"/>
                  </a:cubicBezTo>
                  <a:cubicBezTo>
                    <a:pt x="48" y="3184"/>
                    <a:pt x="91" y="3051"/>
                    <a:pt x="133" y="2923"/>
                  </a:cubicBezTo>
                  <a:cubicBezTo>
                    <a:pt x="177" y="2789"/>
                    <a:pt x="218" y="2663"/>
                    <a:pt x="234" y="2537"/>
                  </a:cubicBezTo>
                  <a:cubicBezTo>
                    <a:pt x="236" y="2519"/>
                    <a:pt x="238" y="2500"/>
                    <a:pt x="242" y="2478"/>
                  </a:cubicBezTo>
                  <a:cubicBezTo>
                    <a:pt x="281" y="2231"/>
                    <a:pt x="409" y="2027"/>
                    <a:pt x="542" y="1844"/>
                  </a:cubicBezTo>
                  <a:cubicBezTo>
                    <a:pt x="619" y="1738"/>
                    <a:pt x="656" y="1584"/>
                    <a:pt x="692" y="1435"/>
                  </a:cubicBezTo>
                  <a:cubicBezTo>
                    <a:pt x="716" y="1333"/>
                    <a:pt x="739" y="1237"/>
                    <a:pt x="773" y="1164"/>
                  </a:cubicBezTo>
                  <a:cubicBezTo>
                    <a:pt x="851" y="998"/>
                    <a:pt x="940" y="826"/>
                    <a:pt x="1094" y="708"/>
                  </a:cubicBezTo>
                  <a:cubicBezTo>
                    <a:pt x="1176" y="645"/>
                    <a:pt x="1271" y="600"/>
                    <a:pt x="1360" y="581"/>
                  </a:cubicBezTo>
                  <a:cubicBezTo>
                    <a:pt x="1390" y="575"/>
                    <a:pt x="1420" y="571"/>
                    <a:pt x="1448" y="567"/>
                  </a:cubicBezTo>
                  <a:cubicBezTo>
                    <a:pt x="1474" y="564"/>
                    <a:pt x="1500" y="560"/>
                    <a:pt x="1526" y="555"/>
                  </a:cubicBezTo>
                  <a:cubicBezTo>
                    <a:pt x="1556" y="549"/>
                    <a:pt x="1585" y="541"/>
                    <a:pt x="1612" y="531"/>
                  </a:cubicBezTo>
                  <a:cubicBezTo>
                    <a:pt x="1734" y="486"/>
                    <a:pt x="1845" y="394"/>
                    <a:pt x="1953" y="305"/>
                  </a:cubicBezTo>
                  <a:cubicBezTo>
                    <a:pt x="2000" y="266"/>
                    <a:pt x="2049" y="226"/>
                    <a:pt x="2097" y="191"/>
                  </a:cubicBezTo>
                  <a:cubicBezTo>
                    <a:pt x="2287" y="55"/>
                    <a:pt x="2481" y="0"/>
                    <a:pt x="2692" y="24"/>
                  </a:cubicBezTo>
                  <a:cubicBezTo>
                    <a:pt x="2881" y="45"/>
                    <a:pt x="3114" y="165"/>
                    <a:pt x="3285" y="330"/>
                  </a:cubicBezTo>
                  <a:cubicBezTo>
                    <a:pt x="3302" y="347"/>
                    <a:pt x="3319" y="364"/>
                    <a:pt x="3337" y="382"/>
                  </a:cubicBezTo>
                  <a:cubicBezTo>
                    <a:pt x="3347" y="393"/>
                    <a:pt x="3347" y="393"/>
                    <a:pt x="3347" y="393"/>
                  </a:cubicBezTo>
                  <a:cubicBezTo>
                    <a:pt x="3419" y="466"/>
                    <a:pt x="3487" y="535"/>
                    <a:pt x="3589" y="584"/>
                  </a:cubicBezTo>
                  <a:cubicBezTo>
                    <a:pt x="3664" y="621"/>
                    <a:pt x="3760" y="642"/>
                    <a:pt x="3875" y="648"/>
                  </a:cubicBezTo>
                  <a:cubicBezTo>
                    <a:pt x="3917" y="649"/>
                    <a:pt x="3958" y="649"/>
                    <a:pt x="3999" y="649"/>
                  </a:cubicBezTo>
                  <a:cubicBezTo>
                    <a:pt x="4002" y="649"/>
                    <a:pt x="4002" y="649"/>
                    <a:pt x="4002" y="649"/>
                  </a:cubicBezTo>
                  <a:cubicBezTo>
                    <a:pt x="4052" y="649"/>
                    <a:pt x="4100" y="649"/>
                    <a:pt x="4149" y="653"/>
                  </a:cubicBezTo>
                  <a:cubicBezTo>
                    <a:pt x="4384" y="673"/>
                    <a:pt x="4574" y="776"/>
                    <a:pt x="4670" y="936"/>
                  </a:cubicBezTo>
                  <a:cubicBezTo>
                    <a:pt x="4737" y="1048"/>
                    <a:pt x="4756" y="1185"/>
                    <a:pt x="4774" y="1318"/>
                  </a:cubicBezTo>
                  <a:cubicBezTo>
                    <a:pt x="4790" y="1440"/>
                    <a:pt x="4807" y="1567"/>
                    <a:pt x="4862" y="1675"/>
                  </a:cubicBezTo>
                  <a:cubicBezTo>
                    <a:pt x="4876" y="1702"/>
                    <a:pt x="4893" y="1729"/>
                    <a:pt x="4913" y="1756"/>
                  </a:cubicBezTo>
                  <a:cubicBezTo>
                    <a:pt x="4957" y="1816"/>
                    <a:pt x="5008" y="1865"/>
                    <a:pt x="5062" y="1918"/>
                  </a:cubicBezTo>
                  <a:cubicBezTo>
                    <a:pt x="5072" y="1928"/>
                    <a:pt x="5082" y="1937"/>
                    <a:pt x="5092" y="1947"/>
                  </a:cubicBezTo>
                  <a:cubicBezTo>
                    <a:pt x="5193" y="2045"/>
                    <a:pt x="5292" y="2154"/>
                    <a:pt x="5387" y="2273"/>
                  </a:cubicBezTo>
                  <a:cubicBezTo>
                    <a:pt x="5491" y="2403"/>
                    <a:pt x="5620" y="2578"/>
                    <a:pt x="5688" y="2775"/>
                  </a:cubicBezTo>
                  <a:cubicBezTo>
                    <a:pt x="5782" y="3048"/>
                    <a:pt x="5755" y="3366"/>
                    <a:pt x="5614" y="3625"/>
                  </a:cubicBezTo>
                  <a:cubicBezTo>
                    <a:pt x="5540" y="3762"/>
                    <a:pt x="5435" y="3884"/>
                    <a:pt x="5333" y="4002"/>
                  </a:cubicBezTo>
                  <a:cubicBezTo>
                    <a:pt x="5254" y="4095"/>
                    <a:pt x="5171" y="4191"/>
                    <a:pt x="5106" y="4293"/>
                  </a:cubicBezTo>
                  <a:cubicBezTo>
                    <a:pt x="5088" y="4320"/>
                    <a:pt x="5072" y="4347"/>
                    <a:pt x="5058" y="4374"/>
                  </a:cubicBezTo>
                  <a:cubicBezTo>
                    <a:pt x="5032" y="4422"/>
                    <a:pt x="5011" y="4471"/>
                    <a:pt x="4990" y="4519"/>
                  </a:cubicBezTo>
                  <a:cubicBezTo>
                    <a:pt x="4973" y="4559"/>
                    <a:pt x="4955" y="4600"/>
                    <a:pt x="4935" y="4640"/>
                  </a:cubicBezTo>
                  <a:cubicBezTo>
                    <a:pt x="4823" y="4861"/>
                    <a:pt x="4631" y="5052"/>
                    <a:pt x="4440" y="5226"/>
                  </a:cubicBezTo>
                  <a:cubicBezTo>
                    <a:pt x="4257" y="5392"/>
                    <a:pt x="4058" y="5561"/>
                    <a:pt x="3794" y="5773"/>
                  </a:cubicBezTo>
                  <a:cubicBezTo>
                    <a:pt x="3611" y="5919"/>
                    <a:pt x="3431" y="6058"/>
                    <a:pt x="3230" y="6159"/>
                  </a:cubicBezTo>
                  <a:cubicBezTo>
                    <a:pt x="3065" y="6242"/>
                    <a:pt x="2909" y="6284"/>
                    <a:pt x="2765" y="6284"/>
                  </a:cubicBezTo>
                  <a:cubicBezTo>
                    <a:pt x="2695" y="6284"/>
                    <a:pt x="2628" y="6274"/>
                    <a:pt x="2564" y="6255"/>
                  </a:cubicBezTo>
                  <a:moveTo>
                    <a:pt x="4002" y="656"/>
                  </a:moveTo>
                  <a:cubicBezTo>
                    <a:pt x="3999" y="656"/>
                    <a:pt x="3999" y="656"/>
                    <a:pt x="3999" y="656"/>
                  </a:cubicBezTo>
                  <a:cubicBezTo>
                    <a:pt x="3958" y="656"/>
                    <a:pt x="3917" y="656"/>
                    <a:pt x="3875" y="655"/>
                  </a:cubicBezTo>
                  <a:cubicBezTo>
                    <a:pt x="3759" y="649"/>
                    <a:pt x="3661" y="628"/>
                    <a:pt x="3585" y="591"/>
                  </a:cubicBezTo>
                  <a:cubicBezTo>
                    <a:pt x="3483" y="541"/>
                    <a:pt x="3415" y="471"/>
                    <a:pt x="3342" y="398"/>
                  </a:cubicBezTo>
                  <a:cubicBezTo>
                    <a:pt x="3332" y="387"/>
                    <a:pt x="3332" y="387"/>
                    <a:pt x="3332" y="387"/>
                  </a:cubicBezTo>
                  <a:cubicBezTo>
                    <a:pt x="3314" y="369"/>
                    <a:pt x="3297" y="352"/>
                    <a:pt x="3280" y="335"/>
                  </a:cubicBezTo>
                  <a:cubicBezTo>
                    <a:pt x="3110" y="171"/>
                    <a:pt x="2879" y="52"/>
                    <a:pt x="2691" y="31"/>
                  </a:cubicBezTo>
                  <a:cubicBezTo>
                    <a:pt x="2482" y="7"/>
                    <a:pt x="2290" y="62"/>
                    <a:pt x="2101" y="197"/>
                  </a:cubicBezTo>
                  <a:cubicBezTo>
                    <a:pt x="2053" y="232"/>
                    <a:pt x="2004" y="272"/>
                    <a:pt x="1957" y="311"/>
                  </a:cubicBezTo>
                  <a:cubicBezTo>
                    <a:pt x="1849" y="400"/>
                    <a:pt x="1738" y="492"/>
                    <a:pt x="1614" y="538"/>
                  </a:cubicBezTo>
                  <a:cubicBezTo>
                    <a:pt x="1587" y="548"/>
                    <a:pt x="1557" y="556"/>
                    <a:pt x="1527" y="562"/>
                  </a:cubicBezTo>
                  <a:cubicBezTo>
                    <a:pt x="1501" y="567"/>
                    <a:pt x="1475" y="571"/>
                    <a:pt x="1449" y="574"/>
                  </a:cubicBezTo>
                  <a:cubicBezTo>
                    <a:pt x="1421" y="578"/>
                    <a:pt x="1391" y="582"/>
                    <a:pt x="1361" y="588"/>
                  </a:cubicBezTo>
                  <a:cubicBezTo>
                    <a:pt x="1273" y="606"/>
                    <a:pt x="1180" y="651"/>
                    <a:pt x="1098" y="714"/>
                  </a:cubicBezTo>
                  <a:cubicBezTo>
                    <a:pt x="945" y="831"/>
                    <a:pt x="857" y="1002"/>
                    <a:pt x="780" y="1167"/>
                  </a:cubicBezTo>
                  <a:cubicBezTo>
                    <a:pt x="745" y="1240"/>
                    <a:pt x="723" y="1335"/>
                    <a:pt x="698" y="1437"/>
                  </a:cubicBezTo>
                  <a:cubicBezTo>
                    <a:pt x="663" y="1586"/>
                    <a:pt x="626" y="1741"/>
                    <a:pt x="547" y="1848"/>
                  </a:cubicBezTo>
                  <a:cubicBezTo>
                    <a:pt x="415" y="2031"/>
                    <a:pt x="287" y="2233"/>
                    <a:pt x="249" y="2479"/>
                  </a:cubicBezTo>
                  <a:cubicBezTo>
                    <a:pt x="245" y="2501"/>
                    <a:pt x="243" y="2520"/>
                    <a:pt x="240" y="2538"/>
                  </a:cubicBezTo>
                  <a:cubicBezTo>
                    <a:pt x="225" y="2664"/>
                    <a:pt x="184" y="2791"/>
                    <a:pt x="140" y="2925"/>
                  </a:cubicBezTo>
                  <a:cubicBezTo>
                    <a:pt x="98" y="3053"/>
                    <a:pt x="55" y="3185"/>
                    <a:pt x="35" y="3319"/>
                  </a:cubicBezTo>
                  <a:cubicBezTo>
                    <a:pt x="10" y="3489"/>
                    <a:pt x="7" y="3670"/>
                    <a:pt x="25" y="3842"/>
                  </a:cubicBezTo>
                  <a:cubicBezTo>
                    <a:pt x="41" y="3983"/>
                    <a:pt x="70" y="4166"/>
                    <a:pt x="151" y="4334"/>
                  </a:cubicBezTo>
                  <a:cubicBezTo>
                    <a:pt x="188" y="4411"/>
                    <a:pt x="237" y="4484"/>
                    <a:pt x="295" y="4550"/>
                  </a:cubicBezTo>
                  <a:cubicBezTo>
                    <a:pt x="518" y="4806"/>
                    <a:pt x="869" y="4952"/>
                    <a:pt x="1151" y="5070"/>
                  </a:cubicBezTo>
                  <a:cubicBezTo>
                    <a:pt x="1269" y="5119"/>
                    <a:pt x="1367" y="5164"/>
                    <a:pt x="1459" y="5224"/>
                  </a:cubicBezTo>
                  <a:cubicBezTo>
                    <a:pt x="1589" y="5307"/>
                    <a:pt x="1711" y="5420"/>
                    <a:pt x="1841" y="5578"/>
                  </a:cubicBezTo>
                  <a:cubicBezTo>
                    <a:pt x="1881" y="5627"/>
                    <a:pt x="1921" y="5679"/>
                    <a:pt x="1959" y="5728"/>
                  </a:cubicBezTo>
                  <a:cubicBezTo>
                    <a:pt x="1971" y="5743"/>
                    <a:pt x="1982" y="5758"/>
                    <a:pt x="1994" y="5773"/>
                  </a:cubicBezTo>
                  <a:cubicBezTo>
                    <a:pt x="2154" y="5979"/>
                    <a:pt x="2334" y="6179"/>
                    <a:pt x="2566" y="6249"/>
                  </a:cubicBezTo>
                  <a:cubicBezTo>
                    <a:pt x="2763" y="6307"/>
                    <a:pt x="2985" y="6275"/>
                    <a:pt x="3227" y="6153"/>
                  </a:cubicBezTo>
                  <a:cubicBezTo>
                    <a:pt x="3427" y="6053"/>
                    <a:pt x="3607" y="5913"/>
                    <a:pt x="3789" y="5767"/>
                  </a:cubicBezTo>
                  <a:cubicBezTo>
                    <a:pt x="4054" y="5555"/>
                    <a:pt x="4253" y="5387"/>
                    <a:pt x="4435" y="5221"/>
                  </a:cubicBezTo>
                  <a:cubicBezTo>
                    <a:pt x="4626" y="5047"/>
                    <a:pt x="4817" y="4857"/>
                    <a:pt x="4928" y="4637"/>
                  </a:cubicBezTo>
                  <a:cubicBezTo>
                    <a:pt x="4949" y="4597"/>
                    <a:pt x="4966" y="4556"/>
                    <a:pt x="4984" y="4516"/>
                  </a:cubicBezTo>
                  <a:cubicBezTo>
                    <a:pt x="5004" y="4468"/>
                    <a:pt x="5026" y="4419"/>
                    <a:pt x="5052" y="4370"/>
                  </a:cubicBezTo>
                  <a:cubicBezTo>
                    <a:pt x="5066" y="4344"/>
                    <a:pt x="5082" y="4316"/>
                    <a:pt x="5100" y="4289"/>
                  </a:cubicBezTo>
                  <a:cubicBezTo>
                    <a:pt x="5166" y="4187"/>
                    <a:pt x="5248" y="4091"/>
                    <a:pt x="5328" y="3998"/>
                  </a:cubicBezTo>
                  <a:cubicBezTo>
                    <a:pt x="5429" y="3880"/>
                    <a:pt x="5534" y="3758"/>
                    <a:pt x="5608" y="3622"/>
                  </a:cubicBezTo>
                  <a:cubicBezTo>
                    <a:pt x="5748" y="3364"/>
                    <a:pt x="5775" y="3049"/>
                    <a:pt x="5681" y="2778"/>
                  </a:cubicBezTo>
                  <a:cubicBezTo>
                    <a:pt x="5614" y="2581"/>
                    <a:pt x="5485" y="2407"/>
                    <a:pt x="5381" y="2277"/>
                  </a:cubicBezTo>
                  <a:cubicBezTo>
                    <a:pt x="5286" y="2159"/>
                    <a:pt x="5187" y="2050"/>
                    <a:pt x="5088" y="1952"/>
                  </a:cubicBezTo>
                  <a:cubicBezTo>
                    <a:pt x="5078" y="1942"/>
                    <a:pt x="5068" y="1933"/>
                    <a:pt x="5058" y="1923"/>
                  </a:cubicBezTo>
                  <a:cubicBezTo>
                    <a:pt x="5003" y="1870"/>
                    <a:pt x="4951" y="1820"/>
                    <a:pt x="4907" y="1760"/>
                  </a:cubicBezTo>
                  <a:cubicBezTo>
                    <a:pt x="4887" y="1733"/>
                    <a:pt x="4870" y="1706"/>
                    <a:pt x="4856" y="1678"/>
                  </a:cubicBezTo>
                  <a:cubicBezTo>
                    <a:pt x="4801" y="1569"/>
                    <a:pt x="4784" y="1442"/>
                    <a:pt x="4767" y="1319"/>
                  </a:cubicBezTo>
                  <a:cubicBezTo>
                    <a:pt x="4749" y="1187"/>
                    <a:pt x="4731" y="1050"/>
                    <a:pt x="4664" y="939"/>
                  </a:cubicBezTo>
                  <a:cubicBezTo>
                    <a:pt x="4569" y="782"/>
                    <a:pt x="4381" y="680"/>
                    <a:pt x="4148" y="660"/>
                  </a:cubicBezTo>
                  <a:cubicBezTo>
                    <a:pt x="4109" y="657"/>
                    <a:pt x="4070" y="656"/>
                    <a:pt x="4031" y="656"/>
                  </a:cubicBezTo>
                  <a:cubicBezTo>
                    <a:pt x="4021" y="656"/>
                    <a:pt x="4012" y="656"/>
                    <a:pt x="4002" y="656"/>
                  </a:cubicBezTo>
                </a:path>
              </a:pathLst>
            </a:custGeom>
            <a:grpFill/>
            <a:ln w="6350">
              <a:solidFill>
                <a:srgbClr val="F5A670">
                  <a:alpha val="31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2" name="Freeform 59">
              <a:extLst>
                <a:ext uri="{FF2B5EF4-FFF2-40B4-BE49-F238E27FC236}">
                  <a16:creationId xmlns:a16="http://schemas.microsoft.com/office/drawing/2014/main" id="{9F6CD33B-CD42-40CF-9175-036F0EE6D01A}"/>
                </a:ext>
              </a:extLst>
            </p:cNvPr>
            <p:cNvSpPr>
              <a:spLocks noEditPoints="1"/>
            </p:cNvSpPr>
            <p:nvPr/>
          </p:nvSpPr>
          <p:spPr bwMode="auto">
            <a:xfrm>
              <a:off x="3593" y="-159"/>
              <a:ext cx="4305" cy="4687"/>
            </a:xfrm>
            <a:custGeom>
              <a:avLst/>
              <a:gdLst>
                <a:gd name="T0" fmla="*/ 2001 w 5816"/>
                <a:gd name="T1" fmla="*/ 5811 h 6332"/>
                <a:gd name="T2" fmla="*/ 1668 w 5816"/>
                <a:gd name="T3" fmla="*/ 5425 h 6332"/>
                <a:gd name="T4" fmla="*/ 1138 w 5816"/>
                <a:gd name="T5" fmla="*/ 5101 h 6332"/>
                <a:gd name="T6" fmla="*/ 154 w 5816"/>
                <a:gd name="T7" fmla="*/ 4385 h 6332"/>
                <a:gd name="T8" fmla="*/ 24 w 5816"/>
                <a:gd name="T9" fmla="*/ 3380 h 6332"/>
                <a:gd name="T10" fmla="*/ 238 w 5816"/>
                <a:gd name="T11" fmla="*/ 2491 h 6332"/>
                <a:gd name="T12" fmla="*/ 698 w 5816"/>
                <a:gd name="T13" fmla="*/ 1424 h 6332"/>
                <a:gd name="T14" fmla="*/ 1131 w 5816"/>
                <a:gd name="T15" fmla="*/ 708 h 6332"/>
                <a:gd name="T16" fmla="*/ 1565 w 5816"/>
                <a:gd name="T17" fmla="*/ 545 h 6332"/>
                <a:gd name="T18" fmla="*/ 2142 w 5816"/>
                <a:gd name="T19" fmla="*/ 173 h 6332"/>
                <a:gd name="T20" fmla="*/ 3064 w 5816"/>
                <a:gd name="T21" fmla="*/ 144 h 6332"/>
                <a:gd name="T22" fmla="*/ 3661 w 5816"/>
                <a:gd name="T23" fmla="*/ 578 h 6332"/>
                <a:gd name="T24" fmla="*/ 4076 w 5816"/>
                <a:gd name="T25" fmla="*/ 644 h 6332"/>
                <a:gd name="T26" fmla="*/ 4732 w 5816"/>
                <a:gd name="T27" fmla="*/ 950 h 6332"/>
                <a:gd name="T28" fmla="*/ 4968 w 5816"/>
                <a:gd name="T29" fmla="*/ 1769 h 6332"/>
                <a:gd name="T30" fmla="*/ 5460 w 5816"/>
                <a:gd name="T31" fmla="*/ 2269 h 6332"/>
                <a:gd name="T32" fmla="*/ 5809 w 5816"/>
                <a:gd name="T33" fmla="*/ 2988 h 6332"/>
                <a:gd name="T34" fmla="*/ 5397 w 5816"/>
                <a:gd name="T35" fmla="*/ 3988 h 6332"/>
                <a:gd name="T36" fmla="*/ 5036 w 5816"/>
                <a:gd name="T37" fmla="*/ 4538 h 6332"/>
                <a:gd name="T38" fmla="*/ 4493 w 5816"/>
                <a:gd name="T39" fmla="*/ 5262 h 6332"/>
                <a:gd name="T40" fmla="*/ 2922 w 5816"/>
                <a:gd name="T41" fmla="*/ 6314 h 6332"/>
                <a:gd name="T42" fmla="*/ 2142 w 5816"/>
                <a:gd name="T43" fmla="*/ 174 h 6332"/>
                <a:gd name="T44" fmla="*/ 1565 w 5816"/>
                <a:gd name="T45" fmla="*/ 546 h 6332"/>
                <a:gd name="T46" fmla="*/ 1131 w 5816"/>
                <a:gd name="T47" fmla="*/ 708 h 6332"/>
                <a:gd name="T48" fmla="*/ 699 w 5816"/>
                <a:gd name="T49" fmla="*/ 1424 h 6332"/>
                <a:gd name="T50" fmla="*/ 238 w 5816"/>
                <a:gd name="T51" fmla="*/ 2491 h 6332"/>
                <a:gd name="T52" fmla="*/ 25 w 5816"/>
                <a:gd name="T53" fmla="*/ 3380 h 6332"/>
                <a:gd name="T54" fmla="*/ 155 w 5816"/>
                <a:gd name="T55" fmla="*/ 4385 h 6332"/>
                <a:gd name="T56" fmla="*/ 1139 w 5816"/>
                <a:gd name="T57" fmla="*/ 5101 h 6332"/>
                <a:gd name="T58" fmla="*/ 1669 w 5816"/>
                <a:gd name="T59" fmla="*/ 5425 h 6332"/>
                <a:gd name="T60" fmla="*/ 2002 w 5816"/>
                <a:gd name="T61" fmla="*/ 5811 h 6332"/>
                <a:gd name="T62" fmla="*/ 2922 w 5816"/>
                <a:gd name="T63" fmla="*/ 6313 h 6332"/>
                <a:gd name="T64" fmla="*/ 4493 w 5816"/>
                <a:gd name="T65" fmla="*/ 5262 h 6332"/>
                <a:gd name="T66" fmla="*/ 5035 w 5816"/>
                <a:gd name="T67" fmla="*/ 4537 h 6332"/>
                <a:gd name="T68" fmla="*/ 5396 w 5816"/>
                <a:gd name="T69" fmla="*/ 3988 h 6332"/>
                <a:gd name="T70" fmla="*/ 5808 w 5816"/>
                <a:gd name="T71" fmla="*/ 2989 h 6332"/>
                <a:gd name="T72" fmla="*/ 5460 w 5816"/>
                <a:gd name="T73" fmla="*/ 2269 h 6332"/>
                <a:gd name="T74" fmla="*/ 4968 w 5816"/>
                <a:gd name="T75" fmla="*/ 1770 h 6332"/>
                <a:gd name="T76" fmla="*/ 4732 w 5816"/>
                <a:gd name="T77" fmla="*/ 950 h 6332"/>
                <a:gd name="T78" fmla="*/ 4076 w 5816"/>
                <a:gd name="T79" fmla="*/ 645 h 6332"/>
                <a:gd name="T80" fmla="*/ 3660 w 5816"/>
                <a:gd name="T81" fmla="*/ 579 h 6332"/>
                <a:gd name="T82" fmla="*/ 3064 w 5816"/>
                <a:gd name="T83" fmla="*/ 145 h 6332"/>
                <a:gd name="T84" fmla="*/ 2616 w 5816"/>
                <a:gd name="T85" fmla="*/ 23 h 6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16" h="6332">
                  <a:moveTo>
                    <a:pt x="2577" y="6292"/>
                  </a:moveTo>
                  <a:cubicBezTo>
                    <a:pt x="2469" y="6259"/>
                    <a:pt x="2366" y="6196"/>
                    <a:pt x="2260" y="6100"/>
                  </a:cubicBezTo>
                  <a:cubicBezTo>
                    <a:pt x="2162" y="6011"/>
                    <a:pt x="2074" y="5904"/>
                    <a:pt x="2001" y="5811"/>
                  </a:cubicBezTo>
                  <a:cubicBezTo>
                    <a:pt x="1991" y="5798"/>
                    <a:pt x="1981" y="5785"/>
                    <a:pt x="1971" y="5772"/>
                  </a:cubicBezTo>
                  <a:cubicBezTo>
                    <a:pt x="1931" y="5721"/>
                    <a:pt x="1890" y="5668"/>
                    <a:pt x="1847" y="5617"/>
                  </a:cubicBezTo>
                  <a:cubicBezTo>
                    <a:pt x="1786" y="5544"/>
                    <a:pt x="1727" y="5481"/>
                    <a:pt x="1668" y="5425"/>
                  </a:cubicBezTo>
                  <a:cubicBezTo>
                    <a:pt x="1600" y="5362"/>
                    <a:pt x="1534" y="5309"/>
                    <a:pt x="1464" y="5264"/>
                  </a:cubicBezTo>
                  <a:cubicBezTo>
                    <a:pt x="1363" y="5199"/>
                    <a:pt x="1256" y="5151"/>
                    <a:pt x="1156" y="5109"/>
                  </a:cubicBezTo>
                  <a:cubicBezTo>
                    <a:pt x="1138" y="5101"/>
                    <a:pt x="1138" y="5101"/>
                    <a:pt x="1138" y="5101"/>
                  </a:cubicBezTo>
                  <a:cubicBezTo>
                    <a:pt x="988" y="5038"/>
                    <a:pt x="833" y="4972"/>
                    <a:pt x="688" y="4892"/>
                  </a:cubicBezTo>
                  <a:cubicBezTo>
                    <a:pt x="524" y="4802"/>
                    <a:pt x="397" y="4706"/>
                    <a:pt x="301" y="4599"/>
                  </a:cubicBezTo>
                  <a:cubicBezTo>
                    <a:pt x="243" y="4534"/>
                    <a:pt x="193" y="4462"/>
                    <a:pt x="154" y="4385"/>
                  </a:cubicBezTo>
                  <a:cubicBezTo>
                    <a:pt x="118" y="4314"/>
                    <a:pt x="90" y="4236"/>
                    <a:pt x="67" y="4149"/>
                  </a:cubicBezTo>
                  <a:cubicBezTo>
                    <a:pt x="48" y="4076"/>
                    <a:pt x="33" y="3994"/>
                    <a:pt x="21" y="3900"/>
                  </a:cubicBezTo>
                  <a:cubicBezTo>
                    <a:pt x="0" y="3730"/>
                    <a:pt x="1" y="3551"/>
                    <a:pt x="24" y="3380"/>
                  </a:cubicBezTo>
                  <a:cubicBezTo>
                    <a:pt x="43" y="3240"/>
                    <a:pt x="86" y="3102"/>
                    <a:pt x="129" y="2969"/>
                  </a:cubicBezTo>
                  <a:cubicBezTo>
                    <a:pt x="174" y="2825"/>
                    <a:pt x="217" y="2689"/>
                    <a:pt x="230" y="2554"/>
                  </a:cubicBezTo>
                  <a:cubicBezTo>
                    <a:pt x="232" y="2536"/>
                    <a:pt x="234" y="2516"/>
                    <a:pt x="238" y="2491"/>
                  </a:cubicBezTo>
                  <a:cubicBezTo>
                    <a:pt x="253" y="2373"/>
                    <a:pt x="288" y="2258"/>
                    <a:pt x="343" y="2140"/>
                  </a:cubicBezTo>
                  <a:cubicBezTo>
                    <a:pt x="390" y="2039"/>
                    <a:pt x="454" y="1932"/>
                    <a:pt x="539" y="1815"/>
                  </a:cubicBezTo>
                  <a:cubicBezTo>
                    <a:pt x="614" y="1709"/>
                    <a:pt x="657" y="1564"/>
                    <a:pt x="698" y="1424"/>
                  </a:cubicBezTo>
                  <a:cubicBezTo>
                    <a:pt x="728" y="1321"/>
                    <a:pt x="757" y="1224"/>
                    <a:pt x="797" y="1148"/>
                  </a:cubicBezTo>
                  <a:cubicBezTo>
                    <a:pt x="836" y="1075"/>
                    <a:pt x="882" y="990"/>
                    <a:pt x="937" y="911"/>
                  </a:cubicBezTo>
                  <a:cubicBezTo>
                    <a:pt x="997" y="827"/>
                    <a:pt x="1061" y="760"/>
                    <a:pt x="1131" y="708"/>
                  </a:cubicBezTo>
                  <a:cubicBezTo>
                    <a:pt x="1214" y="646"/>
                    <a:pt x="1309" y="601"/>
                    <a:pt x="1398" y="579"/>
                  </a:cubicBezTo>
                  <a:cubicBezTo>
                    <a:pt x="1427" y="572"/>
                    <a:pt x="1456" y="567"/>
                    <a:pt x="1484" y="562"/>
                  </a:cubicBezTo>
                  <a:cubicBezTo>
                    <a:pt x="1510" y="557"/>
                    <a:pt x="1538" y="552"/>
                    <a:pt x="1565" y="545"/>
                  </a:cubicBezTo>
                  <a:cubicBezTo>
                    <a:pt x="1595" y="538"/>
                    <a:pt x="1624" y="529"/>
                    <a:pt x="1652" y="518"/>
                  </a:cubicBezTo>
                  <a:cubicBezTo>
                    <a:pt x="1766" y="471"/>
                    <a:pt x="1871" y="386"/>
                    <a:pt x="1972" y="304"/>
                  </a:cubicBezTo>
                  <a:cubicBezTo>
                    <a:pt x="2027" y="259"/>
                    <a:pt x="2085" y="212"/>
                    <a:pt x="2142" y="173"/>
                  </a:cubicBezTo>
                  <a:cubicBezTo>
                    <a:pt x="2332" y="46"/>
                    <a:pt x="2530" y="0"/>
                    <a:pt x="2749" y="33"/>
                  </a:cubicBezTo>
                  <a:cubicBezTo>
                    <a:pt x="2800" y="40"/>
                    <a:pt x="2853" y="54"/>
                    <a:pt x="2907" y="74"/>
                  </a:cubicBezTo>
                  <a:cubicBezTo>
                    <a:pt x="2958" y="92"/>
                    <a:pt x="3011" y="116"/>
                    <a:pt x="3064" y="144"/>
                  </a:cubicBezTo>
                  <a:cubicBezTo>
                    <a:pt x="3162" y="197"/>
                    <a:pt x="3259" y="264"/>
                    <a:pt x="3343" y="339"/>
                  </a:cubicBezTo>
                  <a:cubicBezTo>
                    <a:pt x="3360" y="354"/>
                    <a:pt x="3378" y="371"/>
                    <a:pt x="3398" y="389"/>
                  </a:cubicBezTo>
                  <a:cubicBezTo>
                    <a:pt x="3477" y="461"/>
                    <a:pt x="3552" y="530"/>
                    <a:pt x="3661" y="578"/>
                  </a:cubicBezTo>
                  <a:cubicBezTo>
                    <a:pt x="3737" y="613"/>
                    <a:pt x="3832" y="633"/>
                    <a:pt x="3949" y="640"/>
                  </a:cubicBezTo>
                  <a:cubicBezTo>
                    <a:pt x="3987" y="642"/>
                    <a:pt x="4024" y="643"/>
                    <a:pt x="4061" y="644"/>
                  </a:cubicBezTo>
                  <a:cubicBezTo>
                    <a:pt x="4066" y="644"/>
                    <a:pt x="4071" y="644"/>
                    <a:pt x="4076" y="644"/>
                  </a:cubicBezTo>
                  <a:cubicBezTo>
                    <a:pt x="4131" y="645"/>
                    <a:pt x="4177" y="647"/>
                    <a:pt x="4223" y="653"/>
                  </a:cubicBezTo>
                  <a:cubicBezTo>
                    <a:pt x="4330" y="665"/>
                    <a:pt x="4431" y="696"/>
                    <a:pt x="4515" y="742"/>
                  </a:cubicBezTo>
                  <a:cubicBezTo>
                    <a:pt x="4611" y="794"/>
                    <a:pt x="4684" y="864"/>
                    <a:pt x="4732" y="950"/>
                  </a:cubicBezTo>
                  <a:cubicBezTo>
                    <a:pt x="4794" y="1059"/>
                    <a:pt x="4809" y="1192"/>
                    <a:pt x="4824" y="1319"/>
                  </a:cubicBezTo>
                  <a:cubicBezTo>
                    <a:pt x="4839" y="1447"/>
                    <a:pt x="4855" y="1579"/>
                    <a:pt x="4915" y="1690"/>
                  </a:cubicBezTo>
                  <a:cubicBezTo>
                    <a:pt x="4930" y="1717"/>
                    <a:pt x="4947" y="1743"/>
                    <a:pt x="4968" y="1769"/>
                  </a:cubicBezTo>
                  <a:cubicBezTo>
                    <a:pt x="5013" y="1826"/>
                    <a:pt x="5066" y="1871"/>
                    <a:pt x="5121" y="1920"/>
                  </a:cubicBezTo>
                  <a:cubicBezTo>
                    <a:pt x="5133" y="1930"/>
                    <a:pt x="5145" y="1941"/>
                    <a:pt x="5157" y="1952"/>
                  </a:cubicBezTo>
                  <a:cubicBezTo>
                    <a:pt x="5261" y="2044"/>
                    <a:pt x="5363" y="2151"/>
                    <a:pt x="5460" y="2269"/>
                  </a:cubicBezTo>
                  <a:cubicBezTo>
                    <a:pt x="5530" y="2354"/>
                    <a:pt x="5587" y="2431"/>
                    <a:pt x="5633" y="2505"/>
                  </a:cubicBezTo>
                  <a:cubicBezTo>
                    <a:pt x="5690" y="2596"/>
                    <a:pt x="5731" y="2682"/>
                    <a:pt x="5761" y="2768"/>
                  </a:cubicBezTo>
                  <a:cubicBezTo>
                    <a:pt x="5785" y="2839"/>
                    <a:pt x="5801" y="2913"/>
                    <a:pt x="5809" y="2988"/>
                  </a:cubicBezTo>
                  <a:cubicBezTo>
                    <a:pt x="5816" y="3062"/>
                    <a:pt x="5816" y="3137"/>
                    <a:pt x="5808" y="3211"/>
                  </a:cubicBezTo>
                  <a:cubicBezTo>
                    <a:pt x="5793" y="3358"/>
                    <a:pt x="5747" y="3502"/>
                    <a:pt x="5675" y="3628"/>
                  </a:cubicBezTo>
                  <a:cubicBezTo>
                    <a:pt x="5600" y="3759"/>
                    <a:pt x="5497" y="3875"/>
                    <a:pt x="5397" y="3988"/>
                  </a:cubicBezTo>
                  <a:cubicBezTo>
                    <a:pt x="5309" y="4087"/>
                    <a:pt x="5219" y="4190"/>
                    <a:pt x="5149" y="4300"/>
                  </a:cubicBezTo>
                  <a:cubicBezTo>
                    <a:pt x="5132" y="4328"/>
                    <a:pt x="5116" y="4356"/>
                    <a:pt x="5102" y="4384"/>
                  </a:cubicBezTo>
                  <a:cubicBezTo>
                    <a:pt x="5076" y="4435"/>
                    <a:pt x="5056" y="4487"/>
                    <a:pt x="5036" y="4538"/>
                  </a:cubicBezTo>
                  <a:cubicBezTo>
                    <a:pt x="5020" y="4578"/>
                    <a:pt x="5004" y="4619"/>
                    <a:pt x="4985" y="4659"/>
                  </a:cubicBezTo>
                  <a:cubicBezTo>
                    <a:pt x="4936" y="4764"/>
                    <a:pt x="4867" y="4868"/>
                    <a:pt x="4773" y="4979"/>
                  </a:cubicBezTo>
                  <a:cubicBezTo>
                    <a:pt x="4700" y="5065"/>
                    <a:pt x="4613" y="5152"/>
                    <a:pt x="4493" y="5262"/>
                  </a:cubicBezTo>
                  <a:cubicBezTo>
                    <a:pt x="4373" y="5374"/>
                    <a:pt x="4188" y="5537"/>
                    <a:pt x="3833" y="5818"/>
                  </a:cubicBezTo>
                  <a:cubicBezTo>
                    <a:pt x="3646" y="5965"/>
                    <a:pt x="3461" y="6106"/>
                    <a:pt x="3254" y="6206"/>
                  </a:cubicBezTo>
                  <a:cubicBezTo>
                    <a:pt x="3141" y="6261"/>
                    <a:pt x="3029" y="6297"/>
                    <a:pt x="2922" y="6314"/>
                  </a:cubicBezTo>
                  <a:cubicBezTo>
                    <a:pt x="2878" y="6321"/>
                    <a:pt x="2834" y="6324"/>
                    <a:pt x="2792" y="6324"/>
                  </a:cubicBezTo>
                  <a:cubicBezTo>
                    <a:pt x="2717" y="6324"/>
                    <a:pt x="2645" y="6314"/>
                    <a:pt x="2577" y="6292"/>
                  </a:cubicBezTo>
                  <a:moveTo>
                    <a:pt x="2142" y="174"/>
                  </a:moveTo>
                  <a:cubicBezTo>
                    <a:pt x="2085" y="213"/>
                    <a:pt x="2028" y="259"/>
                    <a:pt x="1972" y="304"/>
                  </a:cubicBezTo>
                  <a:cubicBezTo>
                    <a:pt x="1871" y="387"/>
                    <a:pt x="1766" y="472"/>
                    <a:pt x="1652" y="518"/>
                  </a:cubicBezTo>
                  <a:cubicBezTo>
                    <a:pt x="1624" y="530"/>
                    <a:pt x="1595" y="539"/>
                    <a:pt x="1565" y="546"/>
                  </a:cubicBezTo>
                  <a:cubicBezTo>
                    <a:pt x="1538" y="553"/>
                    <a:pt x="1510" y="558"/>
                    <a:pt x="1484" y="563"/>
                  </a:cubicBezTo>
                  <a:cubicBezTo>
                    <a:pt x="1456" y="568"/>
                    <a:pt x="1427" y="573"/>
                    <a:pt x="1398" y="580"/>
                  </a:cubicBezTo>
                  <a:cubicBezTo>
                    <a:pt x="1309" y="601"/>
                    <a:pt x="1214" y="647"/>
                    <a:pt x="1131" y="708"/>
                  </a:cubicBezTo>
                  <a:cubicBezTo>
                    <a:pt x="1061" y="761"/>
                    <a:pt x="998" y="827"/>
                    <a:pt x="938" y="912"/>
                  </a:cubicBezTo>
                  <a:cubicBezTo>
                    <a:pt x="882" y="990"/>
                    <a:pt x="836" y="1075"/>
                    <a:pt x="798" y="1148"/>
                  </a:cubicBezTo>
                  <a:cubicBezTo>
                    <a:pt x="758" y="1224"/>
                    <a:pt x="729" y="1321"/>
                    <a:pt x="699" y="1424"/>
                  </a:cubicBezTo>
                  <a:cubicBezTo>
                    <a:pt x="658" y="1565"/>
                    <a:pt x="615" y="1709"/>
                    <a:pt x="539" y="1815"/>
                  </a:cubicBezTo>
                  <a:cubicBezTo>
                    <a:pt x="455" y="1933"/>
                    <a:pt x="391" y="2039"/>
                    <a:pt x="343" y="2140"/>
                  </a:cubicBezTo>
                  <a:cubicBezTo>
                    <a:pt x="288" y="2258"/>
                    <a:pt x="254" y="2373"/>
                    <a:pt x="238" y="2491"/>
                  </a:cubicBezTo>
                  <a:cubicBezTo>
                    <a:pt x="235" y="2516"/>
                    <a:pt x="233" y="2536"/>
                    <a:pt x="231" y="2554"/>
                  </a:cubicBezTo>
                  <a:cubicBezTo>
                    <a:pt x="218" y="2690"/>
                    <a:pt x="175" y="2825"/>
                    <a:pt x="129" y="2969"/>
                  </a:cubicBezTo>
                  <a:cubicBezTo>
                    <a:pt x="87" y="3102"/>
                    <a:pt x="43" y="3240"/>
                    <a:pt x="25" y="3380"/>
                  </a:cubicBezTo>
                  <a:cubicBezTo>
                    <a:pt x="2" y="3551"/>
                    <a:pt x="1" y="3730"/>
                    <a:pt x="22" y="3899"/>
                  </a:cubicBezTo>
                  <a:cubicBezTo>
                    <a:pt x="34" y="3994"/>
                    <a:pt x="49" y="4076"/>
                    <a:pt x="68" y="4148"/>
                  </a:cubicBezTo>
                  <a:cubicBezTo>
                    <a:pt x="90" y="4236"/>
                    <a:pt x="119" y="4314"/>
                    <a:pt x="155" y="4385"/>
                  </a:cubicBezTo>
                  <a:cubicBezTo>
                    <a:pt x="194" y="4461"/>
                    <a:pt x="243" y="4533"/>
                    <a:pt x="301" y="4598"/>
                  </a:cubicBezTo>
                  <a:cubicBezTo>
                    <a:pt x="398" y="4706"/>
                    <a:pt x="524" y="4802"/>
                    <a:pt x="688" y="4892"/>
                  </a:cubicBezTo>
                  <a:cubicBezTo>
                    <a:pt x="833" y="4971"/>
                    <a:pt x="988" y="5037"/>
                    <a:pt x="1139" y="5101"/>
                  </a:cubicBezTo>
                  <a:cubicBezTo>
                    <a:pt x="1156" y="5108"/>
                    <a:pt x="1156" y="5108"/>
                    <a:pt x="1156" y="5108"/>
                  </a:cubicBezTo>
                  <a:cubicBezTo>
                    <a:pt x="1256" y="5150"/>
                    <a:pt x="1363" y="5198"/>
                    <a:pt x="1464" y="5263"/>
                  </a:cubicBezTo>
                  <a:cubicBezTo>
                    <a:pt x="1534" y="5308"/>
                    <a:pt x="1601" y="5361"/>
                    <a:pt x="1669" y="5425"/>
                  </a:cubicBezTo>
                  <a:cubicBezTo>
                    <a:pt x="1728" y="5480"/>
                    <a:pt x="1787" y="5543"/>
                    <a:pt x="1848" y="5617"/>
                  </a:cubicBezTo>
                  <a:cubicBezTo>
                    <a:pt x="1890" y="5667"/>
                    <a:pt x="1932" y="5720"/>
                    <a:pt x="1972" y="5772"/>
                  </a:cubicBezTo>
                  <a:cubicBezTo>
                    <a:pt x="1982" y="5785"/>
                    <a:pt x="1992" y="5798"/>
                    <a:pt x="2002" y="5811"/>
                  </a:cubicBezTo>
                  <a:cubicBezTo>
                    <a:pt x="2075" y="5903"/>
                    <a:pt x="2162" y="6010"/>
                    <a:pt x="2261" y="6100"/>
                  </a:cubicBezTo>
                  <a:cubicBezTo>
                    <a:pt x="2366" y="6195"/>
                    <a:pt x="2470" y="6258"/>
                    <a:pt x="2577" y="6292"/>
                  </a:cubicBezTo>
                  <a:cubicBezTo>
                    <a:pt x="2684" y="6325"/>
                    <a:pt x="2800" y="6332"/>
                    <a:pt x="2922" y="6313"/>
                  </a:cubicBezTo>
                  <a:cubicBezTo>
                    <a:pt x="3029" y="6297"/>
                    <a:pt x="3141" y="6260"/>
                    <a:pt x="3254" y="6205"/>
                  </a:cubicBezTo>
                  <a:cubicBezTo>
                    <a:pt x="3460" y="6105"/>
                    <a:pt x="3646" y="5965"/>
                    <a:pt x="3833" y="5817"/>
                  </a:cubicBezTo>
                  <a:cubicBezTo>
                    <a:pt x="4019" y="5670"/>
                    <a:pt x="4263" y="5474"/>
                    <a:pt x="4493" y="5262"/>
                  </a:cubicBezTo>
                  <a:cubicBezTo>
                    <a:pt x="4613" y="5152"/>
                    <a:pt x="4699" y="5064"/>
                    <a:pt x="4773" y="4978"/>
                  </a:cubicBezTo>
                  <a:cubicBezTo>
                    <a:pt x="4866" y="4868"/>
                    <a:pt x="4936" y="4764"/>
                    <a:pt x="4984" y="4659"/>
                  </a:cubicBezTo>
                  <a:cubicBezTo>
                    <a:pt x="5003" y="4619"/>
                    <a:pt x="5019" y="4577"/>
                    <a:pt x="5035" y="4537"/>
                  </a:cubicBezTo>
                  <a:cubicBezTo>
                    <a:pt x="5055" y="4487"/>
                    <a:pt x="5075" y="4434"/>
                    <a:pt x="5101" y="4383"/>
                  </a:cubicBezTo>
                  <a:cubicBezTo>
                    <a:pt x="5115" y="4356"/>
                    <a:pt x="5131" y="4328"/>
                    <a:pt x="5149" y="4300"/>
                  </a:cubicBezTo>
                  <a:cubicBezTo>
                    <a:pt x="5218" y="4189"/>
                    <a:pt x="5309" y="4087"/>
                    <a:pt x="5396" y="3988"/>
                  </a:cubicBezTo>
                  <a:cubicBezTo>
                    <a:pt x="5496" y="3875"/>
                    <a:pt x="5600" y="3758"/>
                    <a:pt x="5674" y="3627"/>
                  </a:cubicBezTo>
                  <a:cubicBezTo>
                    <a:pt x="5746" y="3502"/>
                    <a:pt x="5792" y="3358"/>
                    <a:pt x="5808" y="3211"/>
                  </a:cubicBezTo>
                  <a:cubicBezTo>
                    <a:pt x="5815" y="3137"/>
                    <a:pt x="5816" y="3062"/>
                    <a:pt x="5808" y="2989"/>
                  </a:cubicBezTo>
                  <a:cubicBezTo>
                    <a:pt x="5800" y="2913"/>
                    <a:pt x="5784" y="2839"/>
                    <a:pt x="5760" y="2769"/>
                  </a:cubicBezTo>
                  <a:cubicBezTo>
                    <a:pt x="5731" y="2682"/>
                    <a:pt x="5689" y="2596"/>
                    <a:pt x="5633" y="2506"/>
                  </a:cubicBezTo>
                  <a:cubicBezTo>
                    <a:pt x="5586" y="2431"/>
                    <a:pt x="5530" y="2354"/>
                    <a:pt x="5460" y="2269"/>
                  </a:cubicBezTo>
                  <a:cubicBezTo>
                    <a:pt x="5363" y="2151"/>
                    <a:pt x="5261" y="2045"/>
                    <a:pt x="5157" y="1952"/>
                  </a:cubicBezTo>
                  <a:cubicBezTo>
                    <a:pt x="5145" y="1942"/>
                    <a:pt x="5132" y="1931"/>
                    <a:pt x="5120" y="1920"/>
                  </a:cubicBezTo>
                  <a:cubicBezTo>
                    <a:pt x="5065" y="1872"/>
                    <a:pt x="5013" y="1826"/>
                    <a:pt x="4968" y="1770"/>
                  </a:cubicBezTo>
                  <a:cubicBezTo>
                    <a:pt x="4947" y="1744"/>
                    <a:pt x="4929" y="1718"/>
                    <a:pt x="4914" y="1690"/>
                  </a:cubicBezTo>
                  <a:cubicBezTo>
                    <a:pt x="4854" y="1579"/>
                    <a:pt x="4838" y="1447"/>
                    <a:pt x="4823" y="1320"/>
                  </a:cubicBezTo>
                  <a:cubicBezTo>
                    <a:pt x="4808" y="1192"/>
                    <a:pt x="4793" y="1060"/>
                    <a:pt x="4732" y="950"/>
                  </a:cubicBezTo>
                  <a:cubicBezTo>
                    <a:pt x="4684" y="864"/>
                    <a:pt x="4611" y="795"/>
                    <a:pt x="4515" y="742"/>
                  </a:cubicBezTo>
                  <a:cubicBezTo>
                    <a:pt x="4431" y="697"/>
                    <a:pt x="4330" y="666"/>
                    <a:pt x="4223" y="654"/>
                  </a:cubicBezTo>
                  <a:cubicBezTo>
                    <a:pt x="4177" y="648"/>
                    <a:pt x="4131" y="646"/>
                    <a:pt x="4076" y="645"/>
                  </a:cubicBezTo>
                  <a:cubicBezTo>
                    <a:pt x="4071" y="645"/>
                    <a:pt x="4066" y="645"/>
                    <a:pt x="4061" y="645"/>
                  </a:cubicBezTo>
                  <a:cubicBezTo>
                    <a:pt x="4024" y="644"/>
                    <a:pt x="3987" y="643"/>
                    <a:pt x="3949" y="641"/>
                  </a:cubicBezTo>
                  <a:cubicBezTo>
                    <a:pt x="3831" y="634"/>
                    <a:pt x="3737" y="613"/>
                    <a:pt x="3660" y="579"/>
                  </a:cubicBezTo>
                  <a:cubicBezTo>
                    <a:pt x="3552" y="530"/>
                    <a:pt x="3477" y="462"/>
                    <a:pt x="3397" y="389"/>
                  </a:cubicBezTo>
                  <a:cubicBezTo>
                    <a:pt x="3378" y="371"/>
                    <a:pt x="3360" y="355"/>
                    <a:pt x="3342" y="339"/>
                  </a:cubicBezTo>
                  <a:cubicBezTo>
                    <a:pt x="3258" y="265"/>
                    <a:pt x="3162" y="197"/>
                    <a:pt x="3064" y="145"/>
                  </a:cubicBezTo>
                  <a:cubicBezTo>
                    <a:pt x="3011" y="116"/>
                    <a:pt x="2958" y="93"/>
                    <a:pt x="2907" y="74"/>
                  </a:cubicBezTo>
                  <a:cubicBezTo>
                    <a:pt x="2852" y="55"/>
                    <a:pt x="2799" y="41"/>
                    <a:pt x="2749" y="33"/>
                  </a:cubicBezTo>
                  <a:cubicBezTo>
                    <a:pt x="2704" y="27"/>
                    <a:pt x="2660" y="23"/>
                    <a:pt x="2616" y="23"/>
                  </a:cubicBezTo>
                  <a:cubicBezTo>
                    <a:pt x="2449" y="23"/>
                    <a:pt x="2293" y="73"/>
                    <a:pt x="2142" y="17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3" name="Freeform 60">
              <a:extLst>
                <a:ext uri="{FF2B5EF4-FFF2-40B4-BE49-F238E27FC236}">
                  <a16:creationId xmlns:a16="http://schemas.microsoft.com/office/drawing/2014/main" id="{909C7F5C-B42B-425E-AECE-7313EE7179E4}"/>
                </a:ext>
              </a:extLst>
            </p:cNvPr>
            <p:cNvSpPr>
              <a:spLocks noEditPoints="1"/>
            </p:cNvSpPr>
            <p:nvPr/>
          </p:nvSpPr>
          <p:spPr bwMode="auto">
            <a:xfrm>
              <a:off x="3562" y="-168"/>
              <a:ext cx="4364" cy="4706"/>
            </a:xfrm>
            <a:custGeom>
              <a:avLst/>
              <a:gdLst>
                <a:gd name="T0" fmla="*/ 2016 w 5895"/>
                <a:gd name="T1" fmla="*/ 5830 h 6359"/>
                <a:gd name="T2" fmla="*/ 1474 w 5895"/>
                <a:gd name="T3" fmla="*/ 5284 h 6359"/>
                <a:gd name="T4" fmla="*/ 683 w 5895"/>
                <a:gd name="T5" fmla="*/ 4904 h 6359"/>
                <a:gd name="T6" fmla="*/ 75 w 5895"/>
                <a:gd name="T7" fmla="*/ 4186 h 6359"/>
                <a:gd name="T8" fmla="*/ 125 w 5895"/>
                <a:gd name="T9" fmla="*/ 2996 h 6359"/>
                <a:gd name="T10" fmla="*/ 336 w 5895"/>
                <a:gd name="T11" fmla="*/ 2113 h 6359"/>
                <a:gd name="T12" fmla="*/ 822 w 5895"/>
                <a:gd name="T13" fmla="*/ 1114 h 6359"/>
                <a:gd name="T14" fmla="*/ 1440 w 5895"/>
                <a:gd name="T15" fmla="*/ 557 h 6359"/>
                <a:gd name="T16" fmla="*/ 1694 w 5895"/>
                <a:gd name="T17" fmla="*/ 485 h 6359"/>
                <a:gd name="T18" fmla="*/ 2490 w 5895"/>
                <a:gd name="T19" fmla="*/ 18 h 6359"/>
                <a:gd name="T20" fmla="*/ 3407 w 5895"/>
                <a:gd name="T21" fmla="*/ 328 h 6359"/>
                <a:gd name="T22" fmla="*/ 3738 w 5895"/>
                <a:gd name="T23" fmla="*/ 553 h 6359"/>
                <a:gd name="T24" fmla="*/ 4154 w 5895"/>
                <a:gd name="T25" fmla="*/ 620 h 6359"/>
                <a:gd name="T26" fmla="*/ 4802 w 5895"/>
                <a:gd name="T27" fmla="*/ 946 h 6359"/>
                <a:gd name="T28" fmla="*/ 5031 w 5895"/>
                <a:gd name="T29" fmla="*/ 1764 h 6359"/>
                <a:gd name="T30" fmla="*/ 5540 w 5895"/>
                <a:gd name="T31" fmla="*/ 2245 h 6359"/>
                <a:gd name="T32" fmla="*/ 5888 w 5895"/>
                <a:gd name="T33" fmla="*/ 2967 h 6359"/>
                <a:gd name="T34" fmla="*/ 5465 w 5895"/>
                <a:gd name="T35" fmla="*/ 3963 h 6359"/>
                <a:gd name="T36" fmla="*/ 5089 w 5895"/>
                <a:gd name="T37" fmla="*/ 4540 h 6359"/>
                <a:gd name="T38" fmla="*/ 4553 w 5895"/>
                <a:gd name="T39" fmla="*/ 5285 h 6359"/>
                <a:gd name="T40" fmla="*/ 2944 w 5895"/>
                <a:gd name="T41" fmla="*/ 6343 h 6359"/>
                <a:gd name="T42" fmla="*/ 2490 w 5895"/>
                <a:gd name="T43" fmla="*/ 19 h 6359"/>
                <a:gd name="T44" fmla="*/ 1695 w 5895"/>
                <a:gd name="T45" fmla="*/ 485 h 6359"/>
                <a:gd name="T46" fmla="*/ 1440 w 5895"/>
                <a:gd name="T47" fmla="*/ 558 h 6359"/>
                <a:gd name="T48" fmla="*/ 823 w 5895"/>
                <a:gd name="T49" fmla="*/ 1114 h 6359"/>
                <a:gd name="T50" fmla="*/ 337 w 5895"/>
                <a:gd name="T51" fmla="*/ 2113 h 6359"/>
                <a:gd name="T52" fmla="*/ 126 w 5895"/>
                <a:gd name="T53" fmla="*/ 2996 h 6359"/>
                <a:gd name="T54" fmla="*/ 75 w 5895"/>
                <a:gd name="T55" fmla="*/ 4185 h 6359"/>
                <a:gd name="T56" fmla="*/ 683 w 5895"/>
                <a:gd name="T57" fmla="*/ 4903 h 6359"/>
                <a:gd name="T58" fmla="*/ 1474 w 5895"/>
                <a:gd name="T59" fmla="*/ 5283 h 6359"/>
                <a:gd name="T60" fmla="*/ 2017 w 5895"/>
                <a:gd name="T61" fmla="*/ 5830 h 6359"/>
                <a:gd name="T62" fmla="*/ 2944 w 5895"/>
                <a:gd name="T63" fmla="*/ 6342 h 6359"/>
                <a:gd name="T64" fmla="*/ 4553 w 5895"/>
                <a:gd name="T65" fmla="*/ 5284 h 6359"/>
                <a:gd name="T66" fmla="*/ 5088 w 5895"/>
                <a:gd name="T67" fmla="*/ 4540 h 6359"/>
                <a:gd name="T68" fmla="*/ 5464 w 5895"/>
                <a:gd name="T69" fmla="*/ 3963 h 6359"/>
                <a:gd name="T70" fmla="*/ 5887 w 5895"/>
                <a:gd name="T71" fmla="*/ 2967 h 6359"/>
                <a:gd name="T72" fmla="*/ 5540 w 5895"/>
                <a:gd name="T73" fmla="*/ 2246 h 6359"/>
                <a:gd name="T74" fmla="*/ 5030 w 5895"/>
                <a:gd name="T75" fmla="*/ 1765 h 6359"/>
                <a:gd name="T76" fmla="*/ 4801 w 5895"/>
                <a:gd name="T77" fmla="*/ 946 h 6359"/>
                <a:gd name="T78" fmla="*/ 4154 w 5895"/>
                <a:gd name="T79" fmla="*/ 620 h 6359"/>
                <a:gd name="T80" fmla="*/ 3738 w 5895"/>
                <a:gd name="T81" fmla="*/ 553 h 6359"/>
                <a:gd name="T82" fmla="*/ 3407 w 5895"/>
                <a:gd name="T83" fmla="*/ 329 h 6359"/>
                <a:gd name="T84" fmla="*/ 2636 w 5895"/>
                <a:gd name="T85" fmla="*/ 6 h 6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95" h="6359">
                  <a:moveTo>
                    <a:pt x="2593" y="6315"/>
                  </a:moveTo>
                  <a:cubicBezTo>
                    <a:pt x="2485" y="6280"/>
                    <a:pt x="2381" y="6216"/>
                    <a:pt x="2276" y="6120"/>
                  </a:cubicBezTo>
                  <a:cubicBezTo>
                    <a:pt x="2179" y="6032"/>
                    <a:pt x="2094" y="5929"/>
                    <a:pt x="2016" y="5830"/>
                  </a:cubicBezTo>
                  <a:cubicBezTo>
                    <a:pt x="2007" y="5819"/>
                    <a:pt x="1999" y="5808"/>
                    <a:pt x="1990" y="5797"/>
                  </a:cubicBezTo>
                  <a:cubicBezTo>
                    <a:pt x="1948" y="5744"/>
                    <a:pt x="1905" y="5689"/>
                    <a:pt x="1861" y="5637"/>
                  </a:cubicBezTo>
                  <a:cubicBezTo>
                    <a:pt x="1732" y="5485"/>
                    <a:pt x="1605" y="5369"/>
                    <a:pt x="1474" y="5284"/>
                  </a:cubicBezTo>
                  <a:cubicBezTo>
                    <a:pt x="1369" y="5217"/>
                    <a:pt x="1259" y="5167"/>
                    <a:pt x="1166" y="5127"/>
                  </a:cubicBezTo>
                  <a:cubicBezTo>
                    <a:pt x="1147" y="5119"/>
                    <a:pt x="1129" y="5111"/>
                    <a:pt x="1110" y="5103"/>
                  </a:cubicBezTo>
                  <a:cubicBezTo>
                    <a:pt x="968" y="5042"/>
                    <a:pt x="820" y="4979"/>
                    <a:pt x="683" y="4904"/>
                  </a:cubicBezTo>
                  <a:cubicBezTo>
                    <a:pt x="528" y="4819"/>
                    <a:pt x="407" y="4728"/>
                    <a:pt x="314" y="4628"/>
                  </a:cubicBezTo>
                  <a:cubicBezTo>
                    <a:pt x="255" y="4564"/>
                    <a:pt x="205" y="4494"/>
                    <a:pt x="166" y="4418"/>
                  </a:cubicBezTo>
                  <a:cubicBezTo>
                    <a:pt x="128" y="4348"/>
                    <a:pt x="99" y="4272"/>
                    <a:pt x="75" y="4186"/>
                  </a:cubicBezTo>
                  <a:cubicBezTo>
                    <a:pt x="54" y="4113"/>
                    <a:pt x="38" y="4032"/>
                    <a:pt x="25" y="3940"/>
                  </a:cubicBezTo>
                  <a:cubicBezTo>
                    <a:pt x="2" y="3774"/>
                    <a:pt x="0" y="3595"/>
                    <a:pt x="21" y="3424"/>
                  </a:cubicBezTo>
                  <a:cubicBezTo>
                    <a:pt x="38" y="3279"/>
                    <a:pt x="83" y="3135"/>
                    <a:pt x="125" y="2996"/>
                  </a:cubicBezTo>
                  <a:cubicBezTo>
                    <a:pt x="173" y="2843"/>
                    <a:pt x="217" y="2698"/>
                    <a:pt x="228" y="2554"/>
                  </a:cubicBezTo>
                  <a:cubicBezTo>
                    <a:pt x="229" y="2534"/>
                    <a:pt x="231" y="2513"/>
                    <a:pt x="234" y="2487"/>
                  </a:cubicBezTo>
                  <a:cubicBezTo>
                    <a:pt x="248" y="2360"/>
                    <a:pt x="282" y="2238"/>
                    <a:pt x="336" y="2113"/>
                  </a:cubicBezTo>
                  <a:cubicBezTo>
                    <a:pt x="385" y="2001"/>
                    <a:pt x="450" y="1888"/>
                    <a:pt x="537" y="1766"/>
                  </a:cubicBezTo>
                  <a:cubicBezTo>
                    <a:pt x="610" y="1663"/>
                    <a:pt x="658" y="1528"/>
                    <a:pt x="703" y="1397"/>
                  </a:cubicBezTo>
                  <a:cubicBezTo>
                    <a:pt x="740" y="1292"/>
                    <a:pt x="775" y="1192"/>
                    <a:pt x="822" y="1114"/>
                  </a:cubicBezTo>
                  <a:cubicBezTo>
                    <a:pt x="864" y="1043"/>
                    <a:pt x="913" y="961"/>
                    <a:pt x="972" y="885"/>
                  </a:cubicBezTo>
                  <a:cubicBezTo>
                    <a:pt x="1035" y="804"/>
                    <a:pt x="1100" y="739"/>
                    <a:pt x="1170" y="688"/>
                  </a:cubicBezTo>
                  <a:cubicBezTo>
                    <a:pt x="1255" y="628"/>
                    <a:pt x="1348" y="582"/>
                    <a:pt x="1440" y="557"/>
                  </a:cubicBezTo>
                  <a:cubicBezTo>
                    <a:pt x="1467" y="549"/>
                    <a:pt x="1495" y="543"/>
                    <a:pt x="1521" y="537"/>
                  </a:cubicBezTo>
                  <a:cubicBezTo>
                    <a:pt x="1550" y="531"/>
                    <a:pt x="1579" y="524"/>
                    <a:pt x="1608" y="516"/>
                  </a:cubicBezTo>
                  <a:cubicBezTo>
                    <a:pt x="1638" y="507"/>
                    <a:pt x="1667" y="497"/>
                    <a:pt x="1694" y="485"/>
                  </a:cubicBezTo>
                  <a:cubicBezTo>
                    <a:pt x="1800" y="437"/>
                    <a:pt x="1899" y="358"/>
                    <a:pt x="1994" y="282"/>
                  </a:cubicBezTo>
                  <a:cubicBezTo>
                    <a:pt x="2057" y="231"/>
                    <a:pt x="2123" y="178"/>
                    <a:pt x="2189" y="136"/>
                  </a:cubicBezTo>
                  <a:cubicBezTo>
                    <a:pt x="2284" y="76"/>
                    <a:pt x="2386" y="37"/>
                    <a:pt x="2490" y="18"/>
                  </a:cubicBezTo>
                  <a:cubicBezTo>
                    <a:pt x="2592" y="0"/>
                    <a:pt x="2700" y="1"/>
                    <a:pt x="2812" y="22"/>
                  </a:cubicBezTo>
                  <a:cubicBezTo>
                    <a:pt x="2909" y="40"/>
                    <a:pt x="3014" y="79"/>
                    <a:pt x="3125" y="139"/>
                  </a:cubicBezTo>
                  <a:cubicBezTo>
                    <a:pt x="3221" y="190"/>
                    <a:pt x="3318" y="256"/>
                    <a:pt x="3407" y="328"/>
                  </a:cubicBezTo>
                  <a:cubicBezTo>
                    <a:pt x="3420" y="339"/>
                    <a:pt x="3432" y="349"/>
                    <a:pt x="3444" y="359"/>
                  </a:cubicBezTo>
                  <a:cubicBezTo>
                    <a:pt x="3451" y="364"/>
                    <a:pt x="3458" y="370"/>
                    <a:pt x="3465" y="376"/>
                  </a:cubicBezTo>
                  <a:cubicBezTo>
                    <a:pt x="3550" y="446"/>
                    <a:pt x="3629" y="508"/>
                    <a:pt x="3738" y="553"/>
                  </a:cubicBezTo>
                  <a:cubicBezTo>
                    <a:pt x="3815" y="584"/>
                    <a:pt x="3909" y="604"/>
                    <a:pt x="4028" y="613"/>
                  </a:cubicBezTo>
                  <a:cubicBezTo>
                    <a:pt x="4060" y="615"/>
                    <a:pt x="4093" y="617"/>
                    <a:pt x="4125" y="618"/>
                  </a:cubicBezTo>
                  <a:cubicBezTo>
                    <a:pt x="4135" y="619"/>
                    <a:pt x="4145" y="619"/>
                    <a:pt x="4154" y="620"/>
                  </a:cubicBezTo>
                  <a:cubicBezTo>
                    <a:pt x="4198" y="622"/>
                    <a:pt x="4250" y="625"/>
                    <a:pt x="4301" y="633"/>
                  </a:cubicBezTo>
                  <a:cubicBezTo>
                    <a:pt x="4408" y="649"/>
                    <a:pt x="4508" y="683"/>
                    <a:pt x="4591" y="731"/>
                  </a:cubicBezTo>
                  <a:cubicBezTo>
                    <a:pt x="4686" y="786"/>
                    <a:pt x="4756" y="858"/>
                    <a:pt x="4802" y="946"/>
                  </a:cubicBezTo>
                  <a:cubicBezTo>
                    <a:pt x="4857" y="1053"/>
                    <a:pt x="4870" y="1181"/>
                    <a:pt x="4882" y="1305"/>
                  </a:cubicBezTo>
                  <a:cubicBezTo>
                    <a:pt x="4895" y="1437"/>
                    <a:pt x="4909" y="1573"/>
                    <a:pt x="4974" y="1687"/>
                  </a:cubicBezTo>
                  <a:cubicBezTo>
                    <a:pt x="4990" y="1713"/>
                    <a:pt x="5008" y="1739"/>
                    <a:pt x="5031" y="1764"/>
                  </a:cubicBezTo>
                  <a:cubicBezTo>
                    <a:pt x="5077" y="1817"/>
                    <a:pt x="5132" y="1861"/>
                    <a:pt x="5186" y="1904"/>
                  </a:cubicBezTo>
                  <a:cubicBezTo>
                    <a:pt x="5200" y="1915"/>
                    <a:pt x="5215" y="1926"/>
                    <a:pt x="5229" y="1938"/>
                  </a:cubicBezTo>
                  <a:cubicBezTo>
                    <a:pt x="5337" y="2025"/>
                    <a:pt x="5442" y="2129"/>
                    <a:pt x="5540" y="2245"/>
                  </a:cubicBezTo>
                  <a:cubicBezTo>
                    <a:pt x="5610" y="2327"/>
                    <a:pt x="5667" y="2404"/>
                    <a:pt x="5714" y="2480"/>
                  </a:cubicBezTo>
                  <a:cubicBezTo>
                    <a:pt x="5769" y="2569"/>
                    <a:pt x="5812" y="2657"/>
                    <a:pt x="5841" y="2744"/>
                  </a:cubicBezTo>
                  <a:cubicBezTo>
                    <a:pt x="5864" y="2815"/>
                    <a:pt x="5880" y="2891"/>
                    <a:pt x="5888" y="2967"/>
                  </a:cubicBezTo>
                  <a:cubicBezTo>
                    <a:pt x="5895" y="3042"/>
                    <a:pt x="5894" y="3118"/>
                    <a:pt x="5885" y="3194"/>
                  </a:cubicBezTo>
                  <a:cubicBezTo>
                    <a:pt x="5867" y="3343"/>
                    <a:pt x="5818" y="3489"/>
                    <a:pt x="5742" y="3615"/>
                  </a:cubicBezTo>
                  <a:cubicBezTo>
                    <a:pt x="5667" y="3742"/>
                    <a:pt x="5564" y="3854"/>
                    <a:pt x="5465" y="3963"/>
                  </a:cubicBezTo>
                  <a:cubicBezTo>
                    <a:pt x="5370" y="4067"/>
                    <a:pt x="5272" y="4174"/>
                    <a:pt x="5200" y="4292"/>
                  </a:cubicBezTo>
                  <a:cubicBezTo>
                    <a:pt x="5182" y="4321"/>
                    <a:pt x="5166" y="4350"/>
                    <a:pt x="5153" y="4378"/>
                  </a:cubicBezTo>
                  <a:cubicBezTo>
                    <a:pt x="5127" y="4432"/>
                    <a:pt x="5107" y="4487"/>
                    <a:pt x="5089" y="4540"/>
                  </a:cubicBezTo>
                  <a:cubicBezTo>
                    <a:pt x="5074" y="4581"/>
                    <a:pt x="5060" y="4622"/>
                    <a:pt x="5042" y="4662"/>
                  </a:cubicBezTo>
                  <a:cubicBezTo>
                    <a:pt x="4996" y="4772"/>
                    <a:pt x="4928" y="4880"/>
                    <a:pt x="4835" y="4993"/>
                  </a:cubicBezTo>
                  <a:cubicBezTo>
                    <a:pt x="4761" y="5082"/>
                    <a:pt x="4672" y="5175"/>
                    <a:pt x="4553" y="5285"/>
                  </a:cubicBezTo>
                  <a:cubicBezTo>
                    <a:pt x="4326" y="5496"/>
                    <a:pt x="4085" y="5688"/>
                    <a:pt x="3879" y="5848"/>
                  </a:cubicBezTo>
                  <a:cubicBezTo>
                    <a:pt x="3687" y="5997"/>
                    <a:pt x="3497" y="6139"/>
                    <a:pt x="3285" y="6238"/>
                  </a:cubicBezTo>
                  <a:cubicBezTo>
                    <a:pt x="3169" y="6292"/>
                    <a:pt x="3054" y="6328"/>
                    <a:pt x="2944" y="6343"/>
                  </a:cubicBezTo>
                  <a:cubicBezTo>
                    <a:pt x="2903" y="6348"/>
                    <a:pt x="2863" y="6351"/>
                    <a:pt x="2824" y="6351"/>
                  </a:cubicBezTo>
                  <a:cubicBezTo>
                    <a:pt x="2743" y="6351"/>
                    <a:pt x="2666" y="6339"/>
                    <a:pt x="2593" y="6315"/>
                  </a:cubicBezTo>
                  <a:moveTo>
                    <a:pt x="2490" y="19"/>
                  </a:moveTo>
                  <a:cubicBezTo>
                    <a:pt x="2386" y="37"/>
                    <a:pt x="2285" y="77"/>
                    <a:pt x="2189" y="137"/>
                  </a:cubicBezTo>
                  <a:cubicBezTo>
                    <a:pt x="2123" y="179"/>
                    <a:pt x="2058" y="232"/>
                    <a:pt x="1994" y="282"/>
                  </a:cubicBezTo>
                  <a:cubicBezTo>
                    <a:pt x="1899" y="359"/>
                    <a:pt x="1801" y="438"/>
                    <a:pt x="1695" y="485"/>
                  </a:cubicBezTo>
                  <a:cubicBezTo>
                    <a:pt x="1667" y="498"/>
                    <a:pt x="1638" y="508"/>
                    <a:pt x="1608" y="517"/>
                  </a:cubicBezTo>
                  <a:cubicBezTo>
                    <a:pt x="1579" y="525"/>
                    <a:pt x="1550" y="532"/>
                    <a:pt x="1521" y="538"/>
                  </a:cubicBezTo>
                  <a:cubicBezTo>
                    <a:pt x="1495" y="544"/>
                    <a:pt x="1468" y="550"/>
                    <a:pt x="1440" y="558"/>
                  </a:cubicBezTo>
                  <a:cubicBezTo>
                    <a:pt x="1348" y="583"/>
                    <a:pt x="1255" y="628"/>
                    <a:pt x="1171" y="689"/>
                  </a:cubicBezTo>
                  <a:cubicBezTo>
                    <a:pt x="1100" y="740"/>
                    <a:pt x="1035" y="804"/>
                    <a:pt x="972" y="886"/>
                  </a:cubicBezTo>
                  <a:cubicBezTo>
                    <a:pt x="914" y="962"/>
                    <a:pt x="864" y="1043"/>
                    <a:pt x="823" y="1114"/>
                  </a:cubicBezTo>
                  <a:cubicBezTo>
                    <a:pt x="776" y="1193"/>
                    <a:pt x="741" y="1292"/>
                    <a:pt x="704" y="1398"/>
                  </a:cubicBezTo>
                  <a:cubicBezTo>
                    <a:pt x="658" y="1528"/>
                    <a:pt x="611" y="1664"/>
                    <a:pt x="538" y="1767"/>
                  </a:cubicBezTo>
                  <a:cubicBezTo>
                    <a:pt x="451" y="1888"/>
                    <a:pt x="385" y="2002"/>
                    <a:pt x="337" y="2113"/>
                  </a:cubicBezTo>
                  <a:cubicBezTo>
                    <a:pt x="282" y="2238"/>
                    <a:pt x="249" y="2360"/>
                    <a:pt x="235" y="2487"/>
                  </a:cubicBezTo>
                  <a:cubicBezTo>
                    <a:pt x="232" y="2513"/>
                    <a:pt x="230" y="2534"/>
                    <a:pt x="229" y="2554"/>
                  </a:cubicBezTo>
                  <a:cubicBezTo>
                    <a:pt x="218" y="2699"/>
                    <a:pt x="173" y="2843"/>
                    <a:pt x="126" y="2996"/>
                  </a:cubicBezTo>
                  <a:cubicBezTo>
                    <a:pt x="83" y="3135"/>
                    <a:pt x="39" y="3279"/>
                    <a:pt x="22" y="3424"/>
                  </a:cubicBezTo>
                  <a:cubicBezTo>
                    <a:pt x="1" y="3595"/>
                    <a:pt x="2" y="3773"/>
                    <a:pt x="25" y="3939"/>
                  </a:cubicBezTo>
                  <a:cubicBezTo>
                    <a:pt x="39" y="4032"/>
                    <a:pt x="55" y="4113"/>
                    <a:pt x="75" y="4185"/>
                  </a:cubicBezTo>
                  <a:cubicBezTo>
                    <a:pt x="99" y="4272"/>
                    <a:pt x="129" y="4348"/>
                    <a:pt x="166" y="4418"/>
                  </a:cubicBezTo>
                  <a:cubicBezTo>
                    <a:pt x="206" y="4493"/>
                    <a:pt x="256" y="4564"/>
                    <a:pt x="315" y="4627"/>
                  </a:cubicBezTo>
                  <a:cubicBezTo>
                    <a:pt x="408" y="4728"/>
                    <a:pt x="528" y="4818"/>
                    <a:pt x="683" y="4903"/>
                  </a:cubicBezTo>
                  <a:cubicBezTo>
                    <a:pt x="820" y="4979"/>
                    <a:pt x="968" y="5042"/>
                    <a:pt x="1111" y="5102"/>
                  </a:cubicBezTo>
                  <a:cubicBezTo>
                    <a:pt x="1129" y="5110"/>
                    <a:pt x="1148" y="5118"/>
                    <a:pt x="1166" y="5126"/>
                  </a:cubicBezTo>
                  <a:cubicBezTo>
                    <a:pt x="1260" y="5166"/>
                    <a:pt x="1370" y="5216"/>
                    <a:pt x="1474" y="5283"/>
                  </a:cubicBezTo>
                  <a:cubicBezTo>
                    <a:pt x="1606" y="5369"/>
                    <a:pt x="1732" y="5484"/>
                    <a:pt x="1861" y="5636"/>
                  </a:cubicBezTo>
                  <a:cubicBezTo>
                    <a:pt x="1905" y="5688"/>
                    <a:pt x="1948" y="5743"/>
                    <a:pt x="1990" y="5796"/>
                  </a:cubicBezTo>
                  <a:cubicBezTo>
                    <a:pt x="1999" y="5807"/>
                    <a:pt x="2008" y="5819"/>
                    <a:pt x="2017" y="5830"/>
                  </a:cubicBezTo>
                  <a:cubicBezTo>
                    <a:pt x="2095" y="5928"/>
                    <a:pt x="2180" y="6031"/>
                    <a:pt x="2276" y="6120"/>
                  </a:cubicBezTo>
                  <a:cubicBezTo>
                    <a:pt x="2382" y="6216"/>
                    <a:pt x="2485" y="6279"/>
                    <a:pt x="2593" y="6315"/>
                  </a:cubicBezTo>
                  <a:cubicBezTo>
                    <a:pt x="2701" y="6350"/>
                    <a:pt x="2819" y="6359"/>
                    <a:pt x="2944" y="6342"/>
                  </a:cubicBezTo>
                  <a:cubicBezTo>
                    <a:pt x="3054" y="6327"/>
                    <a:pt x="3168" y="6292"/>
                    <a:pt x="3284" y="6237"/>
                  </a:cubicBezTo>
                  <a:cubicBezTo>
                    <a:pt x="3496" y="6139"/>
                    <a:pt x="3686" y="5997"/>
                    <a:pt x="3878" y="5847"/>
                  </a:cubicBezTo>
                  <a:cubicBezTo>
                    <a:pt x="4084" y="5687"/>
                    <a:pt x="4326" y="5495"/>
                    <a:pt x="4553" y="5284"/>
                  </a:cubicBezTo>
                  <a:cubicBezTo>
                    <a:pt x="4671" y="5174"/>
                    <a:pt x="4760" y="5082"/>
                    <a:pt x="4834" y="4992"/>
                  </a:cubicBezTo>
                  <a:cubicBezTo>
                    <a:pt x="4927" y="4879"/>
                    <a:pt x="4995" y="4771"/>
                    <a:pt x="5042" y="4662"/>
                  </a:cubicBezTo>
                  <a:cubicBezTo>
                    <a:pt x="5059" y="4622"/>
                    <a:pt x="5074" y="4580"/>
                    <a:pt x="5088" y="4540"/>
                  </a:cubicBezTo>
                  <a:cubicBezTo>
                    <a:pt x="5107" y="4487"/>
                    <a:pt x="5126" y="4431"/>
                    <a:pt x="5152" y="4378"/>
                  </a:cubicBezTo>
                  <a:cubicBezTo>
                    <a:pt x="5166" y="4349"/>
                    <a:pt x="5181" y="4321"/>
                    <a:pt x="5199" y="4292"/>
                  </a:cubicBezTo>
                  <a:cubicBezTo>
                    <a:pt x="5271" y="4174"/>
                    <a:pt x="5369" y="4066"/>
                    <a:pt x="5464" y="3963"/>
                  </a:cubicBezTo>
                  <a:cubicBezTo>
                    <a:pt x="5564" y="3854"/>
                    <a:pt x="5666" y="3741"/>
                    <a:pt x="5742" y="3615"/>
                  </a:cubicBezTo>
                  <a:cubicBezTo>
                    <a:pt x="5817" y="3489"/>
                    <a:pt x="5867" y="3343"/>
                    <a:pt x="5884" y="3194"/>
                  </a:cubicBezTo>
                  <a:cubicBezTo>
                    <a:pt x="5893" y="3118"/>
                    <a:pt x="5894" y="3042"/>
                    <a:pt x="5887" y="2967"/>
                  </a:cubicBezTo>
                  <a:cubicBezTo>
                    <a:pt x="5880" y="2891"/>
                    <a:pt x="5864" y="2815"/>
                    <a:pt x="5840" y="2744"/>
                  </a:cubicBezTo>
                  <a:cubicBezTo>
                    <a:pt x="5811" y="2658"/>
                    <a:pt x="5769" y="2569"/>
                    <a:pt x="5714" y="2481"/>
                  </a:cubicBezTo>
                  <a:cubicBezTo>
                    <a:pt x="5666" y="2405"/>
                    <a:pt x="5609" y="2328"/>
                    <a:pt x="5540" y="2246"/>
                  </a:cubicBezTo>
                  <a:cubicBezTo>
                    <a:pt x="5441" y="2129"/>
                    <a:pt x="5336" y="2026"/>
                    <a:pt x="5228" y="1938"/>
                  </a:cubicBezTo>
                  <a:cubicBezTo>
                    <a:pt x="5214" y="1927"/>
                    <a:pt x="5200" y="1915"/>
                    <a:pt x="5186" y="1904"/>
                  </a:cubicBezTo>
                  <a:cubicBezTo>
                    <a:pt x="5132" y="1862"/>
                    <a:pt x="5076" y="1818"/>
                    <a:pt x="5030" y="1765"/>
                  </a:cubicBezTo>
                  <a:cubicBezTo>
                    <a:pt x="5008" y="1739"/>
                    <a:pt x="4989" y="1714"/>
                    <a:pt x="4974" y="1687"/>
                  </a:cubicBezTo>
                  <a:cubicBezTo>
                    <a:pt x="4908" y="1574"/>
                    <a:pt x="4895" y="1437"/>
                    <a:pt x="4881" y="1305"/>
                  </a:cubicBezTo>
                  <a:cubicBezTo>
                    <a:pt x="4869" y="1181"/>
                    <a:pt x="4856" y="1053"/>
                    <a:pt x="4801" y="946"/>
                  </a:cubicBezTo>
                  <a:cubicBezTo>
                    <a:pt x="4756" y="859"/>
                    <a:pt x="4685" y="787"/>
                    <a:pt x="4590" y="732"/>
                  </a:cubicBezTo>
                  <a:cubicBezTo>
                    <a:pt x="4508" y="684"/>
                    <a:pt x="4408" y="650"/>
                    <a:pt x="4301" y="633"/>
                  </a:cubicBezTo>
                  <a:cubicBezTo>
                    <a:pt x="4250" y="626"/>
                    <a:pt x="4198" y="622"/>
                    <a:pt x="4154" y="620"/>
                  </a:cubicBezTo>
                  <a:cubicBezTo>
                    <a:pt x="4145" y="620"/>
                    <a:pt x="4135" y="619"/>
                    <a:pt x="4125" y="619"/>
                  </a:cubicBezTo>
                  <a:cubicBezTo>
                    <a:pt x="4093" y="617"/>
                    <a:pt x="4060" y="616"/>
                    <a:pt x="4027" y="613"/>
                  </a:cubicBezTo>
                  <a:cubicBezTo>
                    <a:pt x="3909" y="604"/>
                    <a:pt x="3814" y="585"/>
                    <a:pt x="3738" y="553"/>
                  </a:cubicBezTo>
                  <a:cubicBezTo>
                    <a:pt x="3629" y="508"/>
                    <a:pt x="3550" y="447"/>
                    <a:pt x="3464" y="376"/>
                  </a:cubicBezTo>
                  <a:cubicBezTo>
                    <a:pt x="3458" y="371"/>
                    <a:pt x="3451" y="365"/>
                    <a:pt x="3444" y="359"/>
                  </a:cubicBezTo>
                  <a:cubicBezTo>
                    <a:pt x="3432" y="349"/>
                    <a:pt x="3419" y="339"/>
                    <a:pt x="3407" y="329"/>
                  </a:cubicBezTo>
                  <a:cubicBezTo>
                    <a:pt x="3318" y="256"/>
                    <a:pt x="3220" y="191"/>
                    <a:pt x="3125" y="139"/>
                  </a:cubicBezTo>
                  <a:cubicBezTo>
                    <a:pt x="3014" y="80"/>
                    <a:pt x="2908" y="41"/>
                    <a:pt x="2811" y="23"/>
                  </a:cubicBezTo>
                  <a:cubicBezTo>
                    <a:pt x="2752" y="11"/>
                    <a:pt x="2693" y="6"/>
                    <a:pt x="2636" y="6"/>
                  </a:cubicBezTo>
                  <a:cubicBezTo>
                    <a:pt x="2586" y="6"/>
                    <a:pt x="2537" y="10"/>
                    <a:pt x="2490" y="1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4" name="Freeform 61">
              <a:extLst>
                <a:ext uri="{FF2B5EF4-FFF2-40B4-BE49-F238E27FC236}">
                  <a16:creationId xmlns:a16="http://schemas.microsoft.com/office/drawing/2014/main" id="{5E0AC47F-79A5-4EB0-BFEA-1AE1E0307B69}"/>
                </a:ext>
              </a:extLst>
            </p:cNvPr>
            <p:cNvSpPr>
              <a:spLocks noEditPoints="1"/>
            </p:cNvSpPr>
            <p:nvPr/>
          </p:nvSpPr>
          <p:spPr bwMode="auto">
            <a:xfrm>
              <a:off x="3531" y="-193"/>
              <a:ext cx="4422" cy="4772"/>
            </a:xfrm>
            <a:custGeom>
              <a:avLst/>
              <a:gdLst>
                <a:gd name="T0" fmla="*/ 2032 w 5974"/>
                <a:gd name="T1" fmla="*/ 5871 h 6448"/>
                <a:gd name="T2" fmla="*/ 1875 w 5974"/>
                <a:gd name="T3" fmla="*/ 5678 h 6448"/>
                <a:gd name="T4" fmla="*/ 1177 w 5974"/>
                <a:gd name="T5" fmla="*/ 5166 h 6448"/>
                <a:gd name="T6" fmla="*/ 328 w 5974"/>
                <a:gd name="T7" fmla="*/ 4678 h 6448"/>
                <a:gd name="T8" fmla="*/ 29 w 5974"/>
                <a:gd name="T9" fmla="*/ 4001 h 6448"/>
                <a:gd name="T10" fmla="*/ 123 w 5974"/>
                <a:gd name="T11" fmla="*/ 3044 h 6448"/>
                <a:gd name="T12" fmla="*/ 232 w 5974"/>
                <a:gd name="T13" fmla="*/ 2504 h 6448"/>
                <a:gd name="T14" fmla="*/ 536 w 5974"/>
                <a:gd name="T15" fmla="*/ 1739 h 6448"/>
                <a:gd name="T16" fmla="*/ 848 w 5974"/>
                <a:gd name="T17" fmla="*/ 1101 h 6448"/>
                <a:gd name="T18" fmla="*/ 1483 w 5974"/>
                <a:gd name="T19" fmla="*/ 556 h 6448"/>
                <a:gd name="T20" fmla="*/ 1652 w 5974"/>
                <a:gd name="T21" fmla="*/ 508 h 6448"/>
                <a:gd name="T22" fmla="*/ 2018 w 5974"/>
                <a:gd name="T23" fmla="*/ 280 h 6448"/>
                <a:gd name="T24" fmla="*/ 2547 w 5974"/>
                <a:gd name="T25" fmla="*/ 14 h 6448"/>
                <a:gd name="T26" fmla="*/ 3473 w 5974"/>
                <a:gd name="T27" fmla="*/ 339 h 6448"/>
                <a:gd name="T28" fmla="*/ 3817 w 5974"/>
                <a:gd name="T29" fmla="*/ 548 h 6448"/>
                <a:gd name="T30" fmla="*/ 4187 w 5974"/>
                <a:gd name="T31" fmla="*/ 613 h 6448"/>
                <a:gd name="T32" fmla="*/ 4380 w 5974"/>
                <a:gd name="T33" fmla="*/ 634 h 6448"/>
                <a:gd name="T34" fmla="*/ 4872 w 5974"/>
                <a:gd name="T35" fmla="*/ 963 h 6448"/>
                <a:gd name="T36" fmla="*/ 4966 w 5974"/>
                <a:gd name="T37" fmla="*/ 1518 h 6448"/>
                <a:gd name="T38" fmla="*/ 5094 w 5974"/>
                <a:gd name="T39" fmla="*/ 1780 h 6448"/>
                <a:gd name="T40" fmla="*/ 5301 w 5974"/>
                <a:gd name="T41" fmla="*/ 1945 h 6448"/>
                <a:gd name="T42" fmla="*/ 5796 w 5974"/>
                <a:gd name="T43" fmla="*/ 2477 h 6448"/>
                <a:gd name="T44" fmla="*/ 5967 w 5974"/>
                <a:gd name="T45" fmla="*/ 2967 h 6448"/>
                <a:gd name="T46" fmla="*/ 5811 w 5974"/>
                <a:gd name="T47" fmla="*/ 3624 h 6448"/>
                <a:gd name="T48" fmla="*/ 5251 w 5974"/>
                <a:gd name="T49" fmla="*/ 4306 h 6448"/>
                <a:gd name="T50" fmla="*/ 5143 w 5974"/>
                <a:gd name="T51" fmla="*/ 4564 h 6448"/>
                <a:gd name="T52" fmla="*/ 4897 w 5974"/>
                <a:gd name="T53" fmla="*/ 5029 h 6448"/>
                <a:gd name="T54" fmla="*/ 3925 w 5974"/>
                <a:gd name="T55" fmla="*/ 5900 h 6448"/>
                <a:gd name="T56" fmla="*/ 2857 w 5974"/>
                <a:gd name="T57" fmla="*/ 6400 h 6448"/>
                <a:gd name="T58" fmla="*/ 2547 w 5974"/>
                <a:gd name="T59" fmla="*/ 14 h 6448"/>
                <a:gd name="T60" fmla="*/ 2018 w 5974"/>
                <a:gd name="T61" fmla="*/ 281 h 6448"/>
                <a:gd name="T62" fmla="*/ 1652 w 5974"/>
                <a:gd name="T63" fmla="*/ 508 h 6448"/>
                <a:gd name="T64" fmla="*/ 1483 w 5974"/>
                <a:gd name="T65" fmla="*/ 557 h 6448"/>
                <a:gd name="T66" fmla="*/ 849 w 5974"/>
                <a:gd name="T67" fmla="*/ 1101 h 6448"/>
                <a:gd name="T68" fmla="*/ 537 w 5974"/>
                <a:gd name="T69" fmla="*/ 1740 h 6448"/>
                <a:gd name="T70" fmla="*/ 233 w 5974"/>
                <a:gd name="T71" fmla="*/ 2505 h 6448"/>
                <a:gd name="T72" fmla="*/ 124 w 5974"/>
                <a:gd name="T73" fmla="*/ 3044 h 6448"/>
                <a:gd name="T74" fmla="*/ 30 w 5974"/>
                <a:gd name="T75" fmla="*/ 4001 h 6448"/>
                <a:gd name="T76" fmla="*/ 329 w 5974"/>
                <a:gd name="T77" fmla="*/ 4677 h 6448"/>
                <a:gd name="T78" fmla="*/ 1177 w 5974"/>
                <a:gd name="T79" fmla="*/ 5165 h 6448"/>
                <a:gd name="T80" fmla="*/ 1875 w 5974"/>
                <a:gd name="T81" fmla="*/ 5677 h 6448"/>
                <a:gd name="T82" fmla="*/ 2033 w 5974"/>
                <a:gd name="T83" fmla="*/ 5871 h 6448"/>
                <a:gd name="T84" fmla="*/ 3316 w 5974"/>
                <a:gd name="T85" fmla="*/ 6291 h 6448"/>
                <a:gd name="T86" fmla="*/ 4613 w 5974"/>
                <a:gd name="T87" fmla="*/ 5328 h 6448"/>
                <a:gd name="T88" fmla="*/ 5100 w 5974"/>
                <a:gd name="T89" fmla="*/ 4687 h 6448"/>
                <a:gd name="T90" fmla="*/ 5204 w 5974"/>
                <a:gd name="T91" fmla="*/ 4393 h 6448"/>
                <a:gd name="T92" fmla="*/ 5533 w 5974"/>
                <a:gd name="T93" fmla="*/ 3960 h 6448"/>
                <a:gd name="T94" fmla="*/ 5962 w 5974"/>
                <a:gd name="T95" fmla="*/ 3197 h 6448"/>
                <a:gd name="T96" fmla="*/ 5921 w 5974"/>
                <a:gd name="T97" fmla="*/ 2740 h 6448"/>
                <a:gd name="T98" fmla="*/ 5621 w 5974"/>
                <a:gd name="T99" fmla="*/ 2244 h 6448"/>
                <a:gd name="T100" fmla="*/ 5251 w 5974"/>
                <a:gd name="T101" fmla="*/ 1909 h 6448"/>
                <a:gd name="T102" fmla="*/ 5034 w 5974"/>
                <a:gd name="T103" fmla="*/ 1705 h 6448"/>
                <a:gd name="T104" fmla="*/ 4941 w 5974"/>
                <a:gd name="T105" fmla="*/ 1312 h 6448"/>
                <a:gd name="T106" fmla="*/ 4667 w 5974"/>
                <a:gd name="T107" fmla="*/ 742 h 6448"/>
                <a:gd name="T108" fmla="*/ 4234 w 5974"/>
                <a:gd name="T109" fmla="*/ 617 h 6448"/>
                <a:gd name="T110" fmla="*/ 4107 w 5974"/>
                <a:gd name="T111" fmla="*/ 607 h 6448"/>
                <a:gd name="T112" fmla="*/ 3532 w 5974"/>
                <a:gd name="T113" fmla="*/ 385 h 6448"/>
                <a:gd name="T114" fmla="*/ 2875 w 5974"/>
                <a:gd name="T115" fmla="*/ 33 h 6448"/>
                <a:gd name="T116" fmla="*/ 2547 w 5974"/>
                <a:gd name="T117" fmla="*/ 14 h 6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4" h="6448">
                  <a:moveTo>
                    <a:pt x="2610" y="6360"/>
                  </a:moveTo>
                  <a:cubicBezTo>
                    <a:pt x="2371" y="6278"/>
                    <a:pt x="2194" y="6074"/>
                    <a:pt x="2032" y="5871"/>
                  </a:cubicBezTo>
                  <a:cubicBezTo>
                    <a:pt x="2025" y="5862"/>
                    <a:pt x="2017" y="5852"/>
                    <a:pt x="2009" y="5843"/>
                  </a:cubicBezTo>
                  <a:cubicBezTo>
                    <a:pt x="1966" y="5788"/>
                    <a:pt x="1921" y="5731"/>
                    <a:pt x="1875" y="5678"/>
                  </a:cubicBezTo>
                  <a:cubicBezTo>
                    <a:pt x="1746" y="5528"/>
                    <a:pt x="1619" y="5412"/>
                    <a:pt x="1485" y="5326"/>
                  </a:cubicBezTo>
                  <a:cubicBezTo>
                    <a:pt x="1400" y="5271"/>
                    <a:pt x="1305" y="5222"/>
                    <a:pt x="1177" y="5166"/>
                  </a:cubicBezTo>
                  <a:cubicBezTo>
                    <a:pt x="1147" y="5153"/>
                    <a:pt x="1117" y="5140"/>
                    <a:pt x="1087" y="5128"/>
                  </a:cubicBezTo>
                  <a:cubicBezTo>
                    <a:pt x="813" y="5010"/>
                    <a:pt x="530" y="4889"/>
                    <a:pt x="328" y="4678"/>
                  </a:cubicBezTo>
                  <a:cubicBezTo>
                    <a:pt x="269" y="4616"/>
                    <a:pt x="219" y="4547"/>
                    <a:pt x="178" y="4473"/>
                  </a:cubicBezTo>
                  <a:cubicBezTo>
                    <a:pt x="107" y="4344"/>
                    <a:pt x="60" y="4194"/>
                    <a:pt x="29" y="4001"/>
                  </a:cubicBezTo>
                  <a:cubicBezTo>
                    <a:pt x="4" y="3838"/>
                    <a:pt x="0" y="3661"/>
                    <a:pt x="19" y="3490"/>
                  </a:cubicBezTo>
                  <a:cubicBezTo>
                    <a:pt x="35" y="3339"/>
                    <a:pt x="80" y="3189"/>
                    <a:pt x="123" y="3044"/>
                  </a:cubicBezTo>
                  <a:cubicBezTo>
                    <a:pt x="172" y="2881"/>
                    <a:pt x="218" y="2728"/>
                    <a:pt x="227" y="2575"/>
                  </a:cubicBezTo>
                  <a:cubicBezTo>
                    <a:pt x="228" y="2553"/>
                    <a:pt x="230" y="2530"/>
                    <a:pt x="232" y="2504"/>
                  </a:cubicBezTo>
                  <a:cubicBezTo>
                    <a:pt x="244" y="2368"/>
                    <a:pt x="276" y="2238"/>
                    <a:pt x="330" y="2107"/>
                  </a:cubicBezTo>
                  <a:cubicBezTo>
                    <a:pt x="380" y="1985"/>
                    <a:pt x="447" y="1865"/>
                    <a:pt x="536" y="1739"/>
                  </a:cubicBezTo>
                  <a:cubicBezTo>
                    <a:pt x="606" y="1640"/>
                    <a:pt x="658" y="1515"/>
                    <a:pt x="707" y="1395"/>
                  </a:cubicBezTo>
                  <a:cubicBezTo>
                    <a:pt x="752" y="1286"/>
                    <a:pt x="794" y="1183"/>
                    <a:pt x="848" y="1101"/>
                  </a:cubicBezTo>
                  <a:cubicBezTo>
                    <a:pt x="946" y="953"/>
                    <a:pt x="1054" y="799"/>
                    <a:pt x="1211" y="690"/>
                  </a:cubicBezTo>
                  <a:cubicBezTo>
                    <a:pt x="1295" y="631"/>
                    <a:pt x="1389" y="585"/>
                    <a:pt x="1483" y="556"/>
                  </a:cubicBezTo>
                  <a:cubicBezTo>
                    <a:pt x="1508" y="548"/>
                    <a:pt x="1534" y="542"/>
                    <a:pt x="1559" y="535"/>
                  </a:cubicBezTo>
                  <a:cubicBezTo>
                    <a:pt x="1591" y="526"/>
                    <a:pt x="1621" y="518"/>
                    <a:pt x="1652" y="508"/>
                  </a:cubicBezTo>
                  <a:cubicBezTo>
                    <a:pt x="1682" y="498"/>
                    <a:pt x="1711" y="486"/>
                    <a:pt x="1738" y="473"/>
                  </a:cubicBezTo>
                  <a:cubicBezTo>
                    <a:pt x="1836" y="425"/>
                    <a:pt x="1929" y="352"/>
                    <a:pt x="2018" y="280"/>
                  </a:cubicBezTo>
                  <a:cubicBezTo>
                    <a:pt x="2088" y="224"/>
                    <a:pt x="2161" y="165"/>
                    <a:pt x="2237" y="121"/>
                  </a:cubicBezTo>
                  <a:cubicBezTo>
                    <a:pt x="2334" y="64"/>
                    <a:pt x="2438" y="28"/>
                    <a:pt x="2547" y="14"/>
                  </a:cubicBezTo>
                  <a:cubicBezTo>
                    <a:pt x="2650" y="0"/>
                    <a:pt x="2761" y="7"/>
                    <a:pt x="2875" y="32"/>
                  </a:cubicBezTo>
                  <a:cubicBezTo>
                    <a:pt x="3096" y="81"/>
                    <a:pt x="3322" y="226"/>
                    <a:pt x="3473" y="339"/>
                  </a:cubicBezTo>
                  <a:cubicBezTo>
                    <a:pt x="3493" y="355"/>
                    <a:pt x="3513" y="369"/>
                    <a:pt x="3533" y="384"/>
                  </a:cubicBezTo>
                  <a:cubicBezTo>
                    <a:pt x="3630" y="456"/>
                    <a:pt x="3711" y="509"/>
                    <a:pt x="3817" y="548"/>
                  </a:cubicBezTo>
                  <a:cubicBezTo>
                    <a:pt x="3894" y="577"/>
                    <a:pt x="3986" y="596"/>
                    <a:pt x="4107" y="607"/>
                  </a:cubicBezTo>
                  <a:cubicBezTo>
                    <a:pt x="4134" y="609"/>
                    <a:pt x="4161" y="611"/>
                    <a:pt x="4187" y="613"/>
                  </a:cubicBezTo>
                  <a:cubicBezTo>
                    <a:pt x="4202" y="614"/>
                    <a:pt x="4218" y="615"/>
                    <a:pt x="4234" y="616"/>
                  </a:cubicBezTo>
                  <a:cubicBezTo>
                    <a:pt x="4274" y="619"/>
                    <a:pt x="4327" y="624"/>
                    <a:pt x="4380" y="634"/>
                  </a:cubicBezTo>
                  <a:cubicBezTo>
                    <a:pt x="4487" y="653"/>
                    <a:pt x="4587" y="691"/>
                    <a:pt x="4668" y="742"/>
                  </a:cubicBezTo>
                  <a:cubicBezTo>
                    <a:pt x="4761" y="800"/>
                    <a:pt x="4829" y="874"/>
                    <a:pt x="4872" y="963"/>
                  </a:cubicBezTo>
                  <a:cubicBezTo>
                    <a:pt x="4922" y="1069"/>
                    <a:pt x="4932" y="1192"/>
                    <a:pt x="4942" y="1312"/>
                  </a:cubicBezTo>
                  <a:cubicBezTo>
                    <a:pt x="4947" y="1381"/>
                    <a:pt x="4953" y="1451"/>
                    <a:pt x="4966" y="1518"/>
                  </a:cubicBezTo>
                  <a:cubicBezTo>
                    <a:pt x="4981" y="1592"/>
                    <a:pt x="5003" y="1653"/>
                    <a:pt x="5035" y="1705"/>
                  </a:cubicBezTo>
                  <a:cubicBezTo>
                    <a:pt x="5051" y="1731"/>
                    <a:pt x="5071" y="1756"/>
                    <a:pt x="5094" y="1780"/>
                  </a:cubicBezTo>
                  <a:cubicBezTo>
                    <a:pt x="5141" y="1830"/>
                    <a:pt x="5197" y="1870"/>
                    <a:pt x="5251" y="1909"/>
                  </a:cubicBezTo>
                  <a:cubicBezTo>
                    <a:pt x="5268" y="1921"/>
                    <a:pt x="5285" y="1933"/>
                    <a:pt x="5301" y="1945"/>
                  </a:cubicBezTo>
                  <a:cubicBezTo>
                    <a:pt x="5412" y="2027"/>
                    <a:pt x="5520" y="2127"/>
                    <a:pt x="5621" y="2243"/>
                  </a:cubicBezTo>
                  <a:cubicBezTo>
                    <a:pt x="5690" y="2322"/>
                    <a:pt x="5749" y="2401"/>
                    <a:pt x="5796" y="2477"/>
                  </a:cubicBezTo>
                  <a:cubicBezTo>
                    <a:pt x="5851" y="2565"/>
                    <a:pt x="5893" y="2653"/>
                    <a:pt x="5921" y="2740"/>
                  </a:cubicBezTo>
                  <a:cubicBezTo>
                    <a:pt x="5945" y="2813"/>
                    <a:pt x="5961" y="2889"/>
                    <a:pt x="5967" y="2967"/>
                  </a:cubicBezTo>
                  <a:cubicBezTo>
                    <a:pt x="5974" y="3043"/>
                    <a:pt x="5972" y="3121"/>
                    <a:pt x="5962" y="3198"/>
                  </a:cubicBezTo>
                  <a:cubicBezTo>
                    <a:pt x="5943" y="3350"/>
                    <a:pt x="5890" y="3497"/>
                    <a:pt x="5811" y="3624"/>
                  </a:cubicBezTo>
                  <a:cubicBezTo>
                    <a:pt x="5735" y="3746"/>
                    <a:pt x="5632" y="3855"/>
                    <a:pt x="5533" y="3960"/>
                  </a:cubicBezTo>
                  <a:cubicBezTo>
                    <a:pt x="5431" y="4068"/>
                    <a:pt x="5326" y="4180"/>
                    <a:pt x="5251" y="4306"/>
                  </a:cubicBezTo>
                  <a:cubicBezTo>
                    <a:pt x="5233" y="4335"/>
                    <a:pt x="5218" y="4365"/>
                    <a:pt x="5205" y="4394"/>
                  </a:cubicBezTo>
                  <a:cubicBezTo>
                    <a:pt x="5179" y="4450"/>
                    <a:pt x="5161" y="4508"/>
                    <a:pt x="5143" y="4564"/>
                  </a:cubicBezTo>
                  <a:cubicBezTo>
                    <a:pt x="5130" y="4604"/>
                    <a:pt x="5116" y="4647"/>
                    <a:pt x="5101" y="4687"/>
                  </a:cubicBezTo>
                  <a:cubicBezTo>
                    <a:pt x="5056" y="4800"/>
                    <a:pt x="4990" y="4912"/>
                    <a:pt x="4897" y="5029"/>
                  </a:cubicBezTo>
                  <a:cubicBezTo>
                    <a:pt x="4823" y="5122"/>
                    <a:pt x="4733" y="5217"/>
                    <a:pt x="4614" y="5328"/>
                  </a:cubicBezTo>
                  <a:cubicBezTo>
                    <a:pt x="4387" y="5541"/>
                    <a:pt x="4139" y="5736"/>
                    <a:pt x="3925" y="5900"/>
                  </a:cubicBezTo>
                  <a:cubicBezTo>
                    <a:pt x="3728" y="6051"/>
                    <a:pt x="3533" y="6194"/>
                    <a:pt x="3316" y="6292"/>
                  </a:cubicBezTo>
                  <a:cubicBezTo>
                    <a:pt x="3194" y="6346"/>
                    <a:pt x="3032" y="6400"/>
                    <a:pt x="2857" y="6400"/>
                  </a:cubicBezTo>
                  <a:cubicBezTo>
                    <a:pt x="2776" y="6400"/>
                    <a:pt x="2693" y="6388"/>
                    <a:pt x="2610" y="6360"/>
                  </a:cubicBezTo>
                  <a:moveTo>
                    <a:pt x="2547" y="14"/>
                  </a:moveTo>
                  <a:cubicBezTo>
                    <a:pt x="2439" y="28"/>
                    <a:pt x="2334" y="64"/>
                    <a:pt x="2237" y="121"/>
                  </a:cubicBezTo>
                  <a:cubicBezTo>
                    <a:pt x="2162" y="166"/>
                    <a:pt x="2089" y="224"/>
                    <a:pt x="2018" y="281"/>
                  </a:cubicBezTo>
                  <a:cubicBezTo>
                    <a:pt x="1929" y="352"/>
                    <a:pt x="1837" y="426"/>
                    <a:pt x="1738" y="474"/>
                  </a:cubicBezTo>
                  <a:cubicBezTo>
                    <a:pt x="1711" y="487"/>
                    <a:pt x="1682" y="499"/>
                    <a:pt x="1652" y="508"/>
                  </a:cubicBezTo>
                  <a:cubicBezTo>
                    <a:pt x="1621" y="519"/>
                    <a:pt x="1591" y="527"/>
                    <a:pt x="1559" y="536"/>
                  </a:cubicBezTo>
                  <a:cubicBezTo>
                    <a:pt x="1534" y="542"/>
                    <a:pt x="1509" y="549"/>
                    <a:pt x="1483" y="557"/>
                  </a:cubicBezTo>
                  <a:cubicBezTo>
                    <a:pt x="1390" y="586"/>
                    <a:pt x="1296" y="632"/>
                    <a:pt x="1211" y="691"/>
                  </a:cubicBezTo>
                  <a:cubicBezTo>
                    <a:pt x="1055" y="799"/>
                    <a:pt x="946" y="953"/>
                    <a:pt x="849" y="1101"/>
                  </a:cubicBezTo>
                  <a:cubicBezTo>
                    <a:pt x="794" y="1183"/>
                    <a:pt x="752" y="1286"/>
                    <a:pt x="708" y="1395"/>
                  </a:cubicBezTo>
                  <a:cubicBezTo>
                    <a:pt x="658" y="1515"/>
                    <a:pt x="607" y="1640"/>
                    <a:pt x="537" y="1740"/>
                  </a:cubicBezTo>
                  <a:cubicBezTo>
                    <a:pt x="448" y="1866"/>
                    <a:pt x="381" y="1986"/>
                    <a:pt x="331" y="2107"/>
                  </a:cubicBezTo>
                  <a:cubicBezTo>
                    <a:pt x="277" y="2239"/>
                    <a:pt x="245" y="2369"/>
                    <a:pt x="233" y="2505"/>
                  </a:cubicBezTo>
                  <a:cubicBezTo>
                    <a:pt x="230" y="2530"/>
                    <a:pt x="229" y="2553"/>
                    <a:pt x="227" y="2575"/>
                  </a:cubicBezTo>
                  <a:cubicBezTo>
                    <a:pt x="219" y="2729"/>
                    <a:pt x="173" y="2882"/>
                    <a:pt x="124" y="3044"/>
                  </a:cubicBezTo>
                  <a:cubicBezTo>
                    <a:pt x="81" y="3189"/>
                    <a:pt x="36" y="3339"/>
                    <a:pt x="19" y="3490"/>
                  </a:cubicBezTo>
                  <a:cubicBezTo>
                    <a:pt x="1" y="3661"/>
                    <a:pt x="5" y="3838"/>
                    <a:pt x="30" y="4001"/>
                  </a:cubicBezTo>
                  <a:cubicBezTo>
                    <a:pt x="61" y="4194"/>
                    <a:pt x="108" y="4344"/>
                    <a:pt x="179" y="4472"/>
                  </a:cubicBezTo>
                  <a:cubicBezTo>
                    <a:pt x="219" y="4547"/>
                    <a:pt x="270" y="4616"/>
                    <a:pt x="329" y="4677"/>
                  </a:cubicBezTo>
                  <a:cubicBezTo>
                    <a:pt x="530" y="4889"/>
                    <a:pt x="814" y="5010"/>
                    <a:pt x="1088" y="5127"/>
                  </a:cubicBezTo>
                  <a:cubicBezTo>
                    <a:pt x="1117" y="5139"/>
                    <a:pt x="1147" y="5152"/>
                    <a:pt x="1177" y="5165"/>
                  </a:cubicBezTo>
                  <a:cubicBezTo>
                    <a:pt x="1306" y="5221"/>
                    <a:pt x="1401" y="5270"/>
                    <a:pt x="1485" y="5325"/>
                  </a:cubicBezTo>
                  <a:cubicBezTo>
                    <a:pt x="1619" y="5412"/>
                    <a:pt x="1747" y="5527"/>
                    <a:pt x="1875" y="5677"/>
                  </a:cubicBezTo>
                  <a:cubicBezTo>
                    <a:pt x="1921" y="5731"/>
                    <a:pt x="1966" y="5787"/>
                    <a:pt x="2010" y="5842"/>
                  </a:cubicBezTo>
                  <a:cubicBezTo>
                    <a:pt x="2018" y="5852"/>
                    <a:pt x="2025" y="5861"/>
                    <a:pt x="2033" y="5871"/>
                  </a:cubicBezTo>
                  <a:cubicBezTo>
                    <a:pt x="2194" y="6073"/>
                    <a:pt x="2372" y="6278"/>
                    <a:pt x="2610" y="6359"/>
                  </a:cubicBezTo>
                  <a:cubicBezTo>
                    <a:pt x="2871" y="6448"/>
                    <a:pt x="3138" y="6371"/>
                    <a:pt x="3316" y="6291"/>
                  </a:cubicBezTo>
                  <a:cubicBezTo>
                    <a:pt x="3533" y="6193"/>
                    <a:pt x="3728" y="6050"/>
                    <a:pt x="3925" y="5899"/>
                  </a:cubicBezTo>
                  <a:cubicBezTo>
                    <a:pt x="4138" y="5736"/>
                    <a:pt x="4387" y="5540"/>
                    <a:pt x="4613" y="5328"/>
                  </a:cubicBezTo>
                  <a:cubicBezTo>
                    <a:pt x="4732" y="5216"/>
                    <a:pt x="4822" y="5121"/>
                    <a:pt x="4896" y="5028"/>
                  </a:cubicBezTo>
                  <a:cubicBezTo>
                    <a:pt x="4989" y="4912"/>
                    <a:pt x="5056" y="4800"/>
                    <a:pt x="5100" y="4687"/>
                  </a:cubicBezTo>
                  <a:cubicBezTo>
                    <a:pt x="5116" y="4646"/>
                    <a:pt x="5129" y="4604"/>
                    <a:pt x="5142" y="4564"/>
                  </a:cubicBezTo>
                  <a:cubicBezTo>
                    <a:pt x="5160" y="4507"/>
                    <a:pt x="5178" y="4450"/>
                    <a:pt x="5204" y="4393"/>
                  </a:cubicBezTo>
                  <a:cubicBezTo>
                    <a:pt x="5217" y="4364"/>
                    <a:pt x="5233" y="4335"/>
                    <a:pt x="5250" y="4305"/>
                  </a:cubicBezTo>
                  <a:cubicBezTo>
                    <a:pt x="5325" y="4180"/>
                    <a:pt x="5431" y="4068"/>
                    <a:pt x="5533" y="3960"/>
                  </a:cubicBezTo>
                  <a:cubicBezTo>
                    <a:pt x="5632" y="3855"/>
                    <a:pt x="5734" y="3746"/>
                    <a:pt x="5810" y="3624"/>
                  </a:cubicBezTo>
                  <a:cubicBezTo>
                    <a:pt x="5890" y="3497"/>
                    <a:pt x="5942" y="3350"/>
                    <a:pt x="5962" y="3197"/>
                  </a:cubicBezTo>
                  <a:cubicBezTo>
                    <a:pt x="5972" y="3121"/>
                    <a:pt x="5973" y="3043"/>
                    <a:pt x="5967" y="2967"/>
                  </a:cubicBezTo>
                  <a:cubicBezTo>
                    <a:pt x="5960" y="2890"/>
                    <a:pt x="5944" y="2813"/>
                    <a:pt x="5921" y="2740"/>
                  </a:cubicBezTo>
                  <a:cubicBezTo>
                    <a:pt x="5892" y="2653"/>
                    <a:pt x="5850" y="2565"/>
                    <a:pt x="5796" y="2477"/>
                  </a:cubicBezTo>
                  <a:cubicBezTo>
                    <a:pt x="5748" y="2401"/>
                    <a:pt x="5689" y="2322"/>
                    <a:pt x="5621" y="2244"/>
                  </a:cubicBezTo>
                  <a:cubicBezTo>
                    <a:pt x="5519" y="2128"/>
                    <a:pt x="5412" y="2027"/>
                    <a:pt x="5301" y="1945"/>
                  </a:cubicBezTo>
                  <a:cubicBezTo>
                    <a:pt x="5284" y="1933"/>
                    <a:pt x="5267" y="1921"/>
                    <a:pt x="5251" y="1909"/>
                  </a:cubicBezTo>
                  <a:cubicBezTo>
                    <a:pt x="5196" y="1871"/>
                    <a:pt x="5140" y="1830"/>
                    <a:pt x="5093" y="1781"/>
                  </a:cubicBezTo>
                  <a:cubicBezTo>
                    <a:pt x="5070" y="1756"/>
                    <a:pt x="5051" y="1732"/>
                    <a:pt x="5034" y="1705"/>
                  </a:cubicBezTo>
                  <a:cubicBezTo>
                    <a:pt x="5002" y="1654"/>
                    <a:pt x="4980" y="1592"/>
                    <a:pt x="4965" y="1518"/>
                  </a:cubicBezTo>
                  <a:cubicBezTo>
                    <a:pt x="4952" y="1451"/>
                    <a:pt x="4946" y="1381"/>
                    <a:pt x="4941" y="1312"/>
                  </a:cubicBezTo>
                  <a:cubicBezTo>
                    <a:pt x="4931" y="1193"/>
                    <a:pt x="4921" y="1069"/>
                    <a:pt x="4871" y="963"/>
                  </a:cubicBezTo>
                  <a:cubicBezTo>
                    <a:pt x="4829" y="875"/>
                    <a:pt x="4760" y="800"/>
                    <a:pt x="4667" y="742"/>
                  </a:cubicBezTo>
                  <a:cubicBezTo>
                    <a:pt x="4586" y="691"/>
                    <a:pt x="4487" y="654"/>
                    <a:pt x="4380" y="634"/>
                  </a:cubicBezTo>
                  <a:cubicBezTo>
                    <a:pt x="4327" y="625"/>
                    <a:pt x="4274" y="620"/>
                    <a:pt x="4234" y="617"/>
                  </a:cubicBezTo>
                  <a:cubicBezTo>
                    <a:pt x="4218" y="616"/>
                    <a:pt x="4202" y="615"/>
                    <a:pt x="4187" y="614"/>
                  </a:cubicBezTo>
                  <a:cubicBezTo>
                    <a:pt x="4161" y="612"/>
                    <a:pt x="4134" y="610"/>
                    <a:pt x="4107" y="607"/>
                  </a:cubicBezTo>
                  <a:cubicBezTo>
                    <a:pt x="3985" y="596"/>
                    <a:pt x="3893" y="578"/>
                    <a:pt x="3817" y="549"/>
                  </a:cubicBezTo>
                  <a:cubicBezTo>
                    <a:pt x="3711" y="509"/>
                    <a:pt x="3629" y="457"/>
                    <a:pt x="3532" y="385"/>
                  </a:cubicBezTo>
                  <a:cubicBezTo>
                    <a:pt x="3513" y="370"/>
                    <a:pt x="3493" y="355"/>
                    <a:pt x="3472" y="340"/>
                  </a:cubicBezTo>
                  <a:cubicBezTo>
                    <a:pt x="3322" y="227"/>
                    <a:pt x="3096" y="82"/>
                    <a:pt x="2875" y="33"/>
                  </a:cubicBezTo>
                  <a:cubicBezTo>
                    <a:pt x="2799" y="16"/>
                    <a:pt x="2726" y="8"/>
                    <a:pt x="2655" y="8"/>
                  </a:cubicBezTo>
                  <a:cubicBezTo>
                    <a:pt x="2618" y="8"/>
                    <a:pt x="2582" y="10"/>
                    <a:pt x="2547" y="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5" name="Freeform 62">
              <a:extLst>
                <a:ext uri="{FF2B5EF4-FFF2-40B4-BE49-F238E27FC236}">
                  <a16:creationId xmlns:a16="http://schemas.microsoft.com/office/drawing/2014/main" id="{AE2B2260-536F-4A0C-BABE-1A3541E30D9D}"/>
                </a:ext>
              </a:extLst>
            </p:cNvPr>
            <p:cNvSpPr>
              <a:spLocks noEditPoints="1"/>
            </p:cNvSpPr>
            <p:nvPr/>
          </p:nvSpPr>
          <p:spPr bwMode="auto">
            <a:xfrm>
              <a:off x="3505" y="-217"/>
              <a:ext cx="4476" cy="4777"/>
            </a:xfrm>
            <a:custGeom>
              <a:avLst/>
              <a:gdLst>
                <a:gd name="T0" fmla="*/ 2304 w 6048"/>
                <a:gd name="T1" fmla="*/ 6201 h 6454"/>
                <a:gd name="T2" fmla="*/ 2024 w 6048"/>
                <a:gd name="T3" fmla="*/ 5888 h 6454"/>
                <a:gd name="T4" fmla="*/ 1490 w 6048"/>
                <a:gd name="T5" fmla="*/ 5365 h 6454"/>
                <a:gd name="T6" fmla="*/ 1062 w 6048"/>
                <a:gd name="T7" fmla="*/ 5152 h 6454"/>
                <a:gd name="T8" fmla="*/ 184 w 6048"/>
                <a:gd name="T9" fmla="*/ 4526 h 6454"/>
                <a:gd name="T10" fmla="*/ 28 w 6048"/>
                <a:gd name="T11" fmla="*/ 4060 h 6454"/>
                <a:gd name="T12" fmla="*/ 11 w 6048"/>
                <a:gd name="T13" fmla="*/ 3554 h 6454"/>
                <a:gd name="T14" fmla="*/ 220 w 6048"/>
                <a:gd name="T15" fmla="*/ 2594 h 6454"/>
                <a:gd name="T16" fmla="*/ 256 w 6048"/>
                <a:gd name="T17" fmla="*/ 2305 h 6454"/>
                <a:gd name="T18" fmla="*/ 530 w 6048"/>
                <a:gd name="T19" fmla="*/ 1710 h 6454"/>
                <a:gd name="T20" fmla="*/ 868 w 6048"/>
                <a:gd name="T21" fmla="*/ 1086 h 6454"/>
                <a:gd name="T22" fmla="*/ 1520 w 6048"/>
                <a:gd name="T23" fmla="*/ 554 h 6454"/>
                <a:gd name="T24" fmla="*/ 1689 w 6048"/>
                <a:gd name="T25" fmla="*/ 498 h 6454"/>
                <a:gd name="T26" fmla="*/ 2037 w 6048"/>
                <a:gd name="T27" fmla="*/ 277 h 6454"/>
                <a:gd name="T28" fmla="*/ 2599 w 6048"/>
                <a:gd name="T29" fmla="*/ 8 h 6454"/>
                <a:gd name="T30" fmla="*/ 3533 w 6048"/>
                <a:gd name="T31" fmla="*/ 348 h 6454"/>
                <a:gd name="T32" fmla="*/ 3890 w 6048"/>
                <a:gd name="T33" fmla="*/ 542 h 6454"/>
                <a:gd name="T34" fmla="*/ 4241 w 6048"/>
                <a:gd name="T35" fmla="*/ 605 h 6454"/>
                <a:gd name="T36" fmla="*/ 4453 w 6048"/>
                <a:gd name="T37" fmla="*/ 633 h 6454"/>
                <a:gd name="T38" fmla="*/ 4936 w 6048"/>
                <a:gd name="T39" fmla="*/ 979 h 6454"/>
                <a:gd name="T40" fmla="*/ 5018 w 6048"/>
                <a:gd name="T41" fmla="*/ 1531 h 6454"/>
                <a:gd name="T42" fmla="*/ 5151 w 6048"/>
                <a:gd name="T43" fmla="*/ 1795 h 6454"/>
                <a:gd name="T44" fmla="*/ 5368 w 6048"/>
                <a:gd name="T45" fmla="*/ 1950 h 6454"/>
                <a:gd name="T46" fmla="*/ 5996 w 6048"/>
                <a:gd name="T47" fmla="*/ 2735 h 6454"/>
                <a:gd name="T48" fmla="*/ 6034 w 6048"/>
                <a:gd name="T49" fmla="*/ 3200 h 6454"/>
                <a:gd name="T50" fmla="*/ 5595 w 6048"/>
                <a:gd name="T51" fmla="*/ 3957 h 6454"/>
                <a:gd name="T52" fmla="*/ 5251 w 6048"/>
                <a:gd name="T53" fmla="*/ 4408 h 6454"/>
                <a:gd name="T54" fmla="*/ 5153 w 6048"/>
                <a:gd name="T55" fmla="*/ 4710 h 6454"/>
                <a:gd name="T56" fmla="*/ 4669 w 6048"/>
                <a:gd name="T57" fmla="*/ 5370 h 6454"/>
                <a:gd name="T58" fmla="*/ 3341 w 6048"/>
                <a:gd name="T59" fmla="*/ 6344 h 6454"/>
                <a:gd name="T60" fmla="*/ 2886 w 6048"/>
                <a:gd name="T61" fmla="*/ 6447 h 6454"/>
                <a:gd name="T62" fmla="*/ 2599 w 6048"/>
                <a:gd name="T63" fmla="*/ 9 h 6454"/>
                <a:gd name="T64" fmla="*/ 2037 w 6048"/>
                <a:gd name="T65" fmla="*/ 277 h 6454"/>
                <a:gd name="T66" fmla="*/ 1690 w 6048"/>
                <a:gd name="T67" fmla="*/ 499 h 6454"/>
                <a:gd name="T68" fmla="*/ 1520 w 6048"/>
                <a:gd name="T69" fmla="*/ 555 h 6454"/>
                <a:gd name="T70" fmla="*/ 869 w 6048"/>
                <a:gd name="T71" fmla="*/ 1087 h 6454"/>
                <a:gd name="T72" fmla="*/ 531 w 6048"/>
                <a:gd name="T73" fmla="*/ 1711 h 6454"/>
                <a:gd name="T74" fmla="*/ 257 w 6048"/>
                <a:gd name="T75" fmla="*/ 2305 h 6454"/>
                <a:gd name="T76" fmla="*/ 220 w 6048"/>
                <a:gd name="T77" fmla="*/ 2594 h 6454"/>
                <a:gd name="T78" fmla="*/ 11 w 6048"/>
                <a:gd name="T79" fmla="*/ 3554 h 6454"/>
                <a:gd name="T80" fmla="*/ 29 w 6048"/>
                <a:gd name="T81" fmla="*/ 4060 h 6454"/>
                <a:gd name="T82" fmla="*/ 185 w 6048"/>
                <a:gd name="T83" fmla="*/ 4525 h 6454"/>
                <a:gd name="T84" fmla="*/ 1062 w 6048"/>
                <a:gd name="T85" fmla="*/ 5151 h 6454"/>
                <a:gd name="T86" fmla="*/ 1491 w 6048"/>
                <a:gd name="T87" fmla="*/ 5365 h 6454"/>
                <a:gd name="T88" fmla="*/ 2025 w 6048"/>
                <a:gd name="T89" fmla="*/ 5887 h 6454"/>
                <a:gd name="T90" fmla="*/ 2304 w 6048"/>
                <a:gd name="T91" fmla="*/ 6200 h 6454"/>
                <a:gd name="T92" fmla="*/ 2985 w 6048"/>
                <a:gd name="T93" fmla="*/ 6441 h 6454"/>
                <a:gd name="T94" fmla="*/ 3966 w 6048"/>
                <a:gd name="T95" fmla="*/ 5949 h 6454"/>
                <a:gd name="T96" fmla="*/ 4953 w 6048"/>
                <a:gd name="T97" fmla="*/ 5062 h 6454"/>
                <a:gd name="T98" fmla="*/ 5191 w 6048"/>
                <a:gd name="T99" fmla="*/ 4585 h 6454"/>
                <a:gd name="T100" fmla="*/ 5296 w 6048"/>
                <a:gd name="T101" fmla="*/ 4317 h 6454"/>
                <a:gd name="T102" fmla="*/ 5873 w 6048"/>
                <a:gd name="T103" fmla="*/ 3631 h 6454"/>
                <a:gd name="T104" fmla="*/ 6041 w 6048"/>
                <a:gd name="T105" fmla="*/ 2966 h 6454"/>
                <a:gd name="T106" fmla="*/ 5696 w 6048"/>
                <a:gd name="T107" fmla="*/ 2240 h 6454"/>
                <a:gd name="T108" fmla="*/ 5312 w 6048"/>
                <a:gd name="T109" fmla="*/ 1915 h 6454"/>
                <a:gd name="T110" fmla="*/ 5089 w 6048"/>
                <a:gd name="T111" fmla="*/ 1722 h 6454"/>
                <a:gd name="T112" fmla="*/ 4995 w 6048"/>
                <a:gd name="T113" fmla="*/ 1319 h 6454"/>
                <a:gd name="T114" fmla="*/ 4739 w 6048"/>
                <a:gd name="T115" fmla="*/ 751 h 6454"/>
                <a:gd name="T116" fmla="*/ 4307 w 6048"/>
                <a:gd name="T117" fmla="*/ 612 h 6454"/>
                <a:gd name="T118" fmla="*/ 4180 w 6048"/>
                <a:gd name="T119" fmla="*/ 600 h 6454"/>
                <a:gd name="T120" fmla="*/ 3595 w 6048"/>
                <a:gd name="T121" fmla="*/ 391 h 6454"/>
                <a:gd name="T122" fmla="*/ 2932 w 6048"/>
                <a:gd name="T123" fmla="*/ 42 h 6454"/>
                <a:gd name="T124" fmla="*/ 2599 w 6048"/>
                <a:gd name="T125" fmla="*/ 9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8" h="6454">
                  <a:moveTo>
                    <a:pt x="2621" y="6403"/>
                  </a:moveTo>
                  <a:cubicBezTo>
                    <a:pt x="2513" y="6364"/>
                    <a:pt x="2409" y="6298"/>
                    <a:pt x="2304" y="6201"/>
                  </a:cubicBezTo>
                  <a:cubicBezTo>
                    <a:pt x="2205" y="6110"/>
                    <a:pt x="2117" y="6003"/>
                    <a:pt x="2042" y="5910"/>
                  </a:cubicBezTo>
                  <a:cubicBezTo>
                    <a:pt x="2036" y="5903"/>
                    <a:pt x="2030" y="5895"/>
                    <a:pt x="2024" y="5888"/>
                  </a:cubicBezTo>
                  <a:cubicBezTo>
                    <a:pt x="1979" y="5831"/>
                    <a:pt x="1931" y="5772"/>
                    <a:pt x="1883" y="5717"/>
                  </a:cubicBezTo>
                  <a:cubicBezTo>
                    <a:pt x="1755" y="5569"/>
                    <a:pt x="1626" y="5454"/>
                    <a:pt x="1490" y="5365"/>
                  </a:cubicBezTo>
                  <a:cubicBezTo>
                    <a:pt x="1404" y="5309"/>
                    <a:pt x="1306" y="5258"/>
                    <a:pt x="1182" y="5203"/>
                  </a:cubicBezTo>
                  <a:cubicBezTo>
                    <a:pt x="1142" y="5186"/>
                    <a:pt x="1101" y="5169"/>
                    <a:pt x="1062" y="5152"/>
                  </a:cubicBezTo>
                  <a:cubicBezTo>
                    <a:pt x="801" y="5041"/>
                    <a:pt x="532" y="4926"/>
                    <a:pt x="337" y="4727"/>
                  </a:cubicBezTo>
                  <a:cubicBezTo>
                    <a:pt x="278" y="4666"/>
                    <a:pt x="226" y="4599"/>
                    <a:pt x="184" y="4526"/>
                  </a:cubicBezTo>
                  <a:cubicBezTo>
                    <a:pt x="145" y="4457"/>
                    <a:pt x="113" y="4384"/>
                    <a:pt x="86" y="4301"/>
                  </a:cubicBezTo>
                  <a:cubicBezTo>
                    <a:pt x="62" y="4228"/>
                    <a:pt x="44" y="4149"/>
                    <a:pt x="28" y="4060"/>
                  </a:cubicBezTo>
                  <a:cubicBezTo>
                    <a:pt x="14" y="3979"/>
                    <a:pt x="6" y="3893"/>
                    <a:pt x="3" y="3807"/>
                  </a:cubicBezTo>
                  <a:cubicBezTo>
                    <a:pt x="0" y="3723"/>
                    <a:pt x="3" y="3638"/>
                    <a:pt x="11" y="3554"/>
                  </a:cubicBezTo>
                  <a:cubicBezTo>
                    <a:pt x="25" y="3396"/>
                    <a:pt x="71" y="3240"/>
                    <a:pt x="116" y="3089"/>
                  </a:cubicBezTo>
                  <a:cubicBezTo>
                    <a:pt x="166" y="2918"/>
                    <a:pt x="214" y="2757"/>
                    <a:pt x="220" y="2594"/>
                  </a:cubicBezTo>
                  <a:cubicBezTo>
                    <a:pt x="220" y="2571"/>
                    <a:pt x="222" y="2547"/>
                    <a:pt x="224" y="2520"/>
                  </a:cubicBezTo>
                  <a:cubicBezTo>
                    <a:pt x="229" y="2448"/>
                    <a:pt x="240" y="2375"/>
                    <a:pt x="256" y="2305"/>
                  </a:cubicBezTo>
                  <a:cubicBezTo>
                    <a:pt x="272" y="2236"/>
                    <a:pt x="293" y="2167"/>
                    <a:pt x="319" y="2099"/>
                  </a:cubicBezTo>
                  <a:cubicBezTo>
                    <a:pt x="369" y="1969"/>
                    <a:pt x="438" y="1841"/>
                    <a:pt x="530" y="1710"/>
                  </a:cubicBezTo>
                  <a:cubicBezTo>
                    <a:pt x="596" y="1616"/>
                    <a:pt x="649" y="1503"/>
                    <a:pt x="700" y="1394"/>
                  </a:cubicBezTo>
                  <a:cubicBezTo>
                    <a:pt x="754" y="1281"/>
                    <a:pt x="805" y="1173"/>
                    <a:pt x="868" y="1086"/>
                  </a:cubicBezTo>
                  <a:cubicBezTo>
                    <a:pt x="971" y="945"/>
                    <a:pt x="1086" y="797"/>
                    <a:pt x="1246" y="690"/>
                  </a:cubicBezTo>
                  <a:cubicBezTo>
                    <a:pt x="1330" y="634"/>
                    <a:pt x="1425" y="587"/>
                    <a:pt x="1520" y="554"/>
                  </a:cubicBezTo>
                  <a:cubicBezTo>
                    <a:pt x="1543" y="546"/>
                    <a:pt x="1566" y="539"/>
                    <a:pt x="1588" y="532"/>
                  </a:cubicBezTo>
                  <a:cubicBezTo>
                    <a:pt x="1623" y="521"/>
                    <a:pt x="1656" y="511"/>
                    <a:pt x="1689" y="498"/>
                  </a:cubicBezTo>
                  <a:cubicBezTo>
                    <a:pt x="1720" y="486"/>
                    <a:pt x="1749" y="474"/>
                    <a:pt x="1776" y="459"/>
                  </a:cubicBezTo>
                  <a:cubicBezTo>
                    <a:pt x="1867" y="412"/>
                    <a:pt x="1953" y="343"/>
                    <a:pt x="2037" y="277"/>
                  </a:cubicBezTo>
                  <a:cubicBezTo>
                    <a:pt x="2114" y="214"/>
                    <a:pt x="2195" y="150"/>
                    <a:pt x="2279" y="103"/>
                  </a:cubicBezTo>
                  <a:cubicBezTo>
                    <a:pt x="2378" y="49"/>
                    <a:pt x="2486" y="17"/>
                    <a:pt x="2599" y="8"/>
                  </a:cubicBezTo>
                  <a:cubicBezTo>
                    <a:pt x="2703" y="0"/>
                    <a:pt x="2815" y="11"/>
                    <a:pt x="2932" y="41"/>
                  </a:cubicBezTo>
                  <a:cubicBezTo>
                    <a:pt x="3151" y="98"/>
                    <a:pt x="3380" y="244"/>
                    <a:pt x="3533" y="348"/>
                  </a:cubicBezTo>
                  <a:cubicBezTo>
                    <a:pt x="3556" y="365"/>
                    <a:pt x="3576" y="378"/>
                    <a:pt x="3595" y="391"/>
                  </a:cubicBezTo>
                  <a:cubicBezTo>
                    <a:pt x="3677" y="445"/>
                    <a:pt x="3770" y="502"/>
                    <a:pt x="3890" y="542"/>
                  </a:cubicBezTo>
                  <a:cubicBezTo>
                    <a:pt x="3987" y="575"/>
                    <a:pt x="4096" y="590"/>
                    <a:pt x="4180" y="599"/>
                  </a:cubicBezTo>
                  <a:cubicBezTo>
                    <a:pt x="4201" y="601"/>
                    <a:pt x="4221" y="603"/>
                    <a:pt x="4241" y="605"/>
                  </a:cubicBezTo>
                  <a:cubicBezTo>
                    <a:pt x="4263" y="607"/>
                    <a:pt x="4285" y="609"/>
                    <a:pt x="4307" y="611"/>
                  </a:cubicBezTo>
                  <a:cubicBezTo>
                    <a:pt x="4365" y="617"/>
                    <a:pt x="4411" y="624"/>
                    <a:pt x="4453" y="633"/>
                  </a:cubicBezTo>
                  <a:cubicBezTo>
                    <a:pt x="4560" y="657"/>
                    <a:pt x="4659" y="697"/>
                    <a:pt x="4739" y="751"/>
                  </a:cubicBezTo>
                  <a:cubicBezTo>
                    <a:pt x="4830" y="812"/>
                    <a:pt x="4897" y="889"/>
                    <a:pt x="4936" y="979"/>
                  </a:cubicBezTo>
                  <a:cubicBezTo>
                    <a:pt x="4981" y="1082"/>
                    <a:pt x="4989" y="1203"/>
                    <a:pt x="4996" y="1319"/>
                  </a:cubicBezTo>
                  <a:cubicBezTo>
                    <a:pt x="5000" y="1390"/>
                    <a:pt x="5005" y="1463"/>
                    <a:pt x="5018" y="1531"/>
                  </a:cubicBezTo>
                  <a:cubicBezTo>
                    <a:pt x="5032" y="1607"/>
                    <a:pt x="5055" y="1669"/>
                    <a:pt x="5090" y="1721"/>
                  </a:cubicBezTo>
                  <a:cubicBezTo>
                    <a:pt x="5107" y="1747"/>
                    <a:pt x="5127" y="1771"/>
                    <a:pt x="5151" y="1795"/>
                  </a:cubicBezTo>
                  <a:cubicBezTo>
                    <a:pt x="5200" y="1842"/>
                    <a:pt x="5257" y="1879"/>
                    <a:pt x="5313" y="1915"/>
                  </a:cubicBezTo>
                  <a:cubicBezTo>
                    <a:pt x="5331" y="1926"/>
                    <a:pt x="5349" y="1938"/>
                    <a:pt x="5368" y="1950"/>
                  </a:cubicBezTo>
                  <a:cubicBezTo>
                    <a:pt x="5483" y="2027"/>
                    <a:pt x="5594" y="2125"/>
                    <a:pt x="5697" y="2240"/>
                  </a:cubicBezTo>
                  <a:cubicBezTo>
                    <a:pt x="5842" y="2402"/>
                    <a:pt x="5943" y="2569"/>
                    <a:pt x="5996" y="2735"/>
                  </a:cubicBezTo>
                  <a:cubicBezTo>
                    <a:pt x="6020" y="2809"/>
                    <a:pt x="6035" y="2887"/>
                    <a:pt x="6042" y="2966"/>
                  </a:cubicBezTo>
                  <a:cubicBezTo>
                    <a:pt x="6048" y="3043"/>
                    <a:pt x="6045" y="3122"/>
                    <a:pt x="6034" y="3200"/>
                  </a:cubicBezTo>
                  <a:cubicBezTo>
                    <a:pt x="6012" y="3355"/>
                    <a:pt x="5957" y="3504"/>
                    <a:pt x="5874" y="3631"/>
                  </a:cubicBezTo>
                  <a:cubicBezTo>
                    <a:pt x="5796" y="3750"/>
                    <a:pt x="5694" y="3855"/>
                    <a:pt x="5595" y="3957"/>
                  </a:cubicBezTo>
                  <a:cubicBezTo>
                    <a:pt x="5486" y="4069"/>
                    <a:pt x="5373" y="4185"/>
                    <a:pt x="5296" y="4318"/>
                  </a:cubicBezTo>
                  <a:cubicBezTo>
                    <a:pt x="5279" y="4348"/>
                    <a:pt x="5263" y="4378"/>
                    <a:pt x="5251" y="4408"/>
                  </a:cubicBezTo>
                  <a:cubicBezTo>
                    <a:pt x="5226" y="4466"/>
                    <a:pt x="5208" y="4527"/>
                    <a:pt x="5192" y="4585"/>
                  </a:cubicBezTo>
                  <a:cubicBezTo>
                    <a:pt x="5180" y="4627"/>
                    <a:pt x="5168" y="4669"/>
                    <a:pt x="5153" y="4710"/>
                  </a:cubicBezTo>
                  <a:cubicBezTo>
                    <a:pt x="5111" y="4828"/>
                    <a:pt x="5046" y="4943"/>
                    <a:pt x="4954" y="5063"/>
                  </a:cubicBezTo>
                  <a:cubicBezTo>
                    <a:pt x="4879" y="5160"/>
                    <a:pt x="4788" y="5257"/>
                    <a:pt x="4669" y="5370"/>
                  </a:cubicBezTo>
                  <a:cubicBezTo>
                    <a:pt x="4442" y="5584"/>
                    <a:pt x="4197" y="5775"/>
                    <a:pt x="3966" y="5950"/>
                  </a:cubicBezTo>
                  <a:cubicBezTo>
                    <a:pt x="3764" y="6102"/>
                    <a:pt x="3564" y="6247"/>
                    <a:pt x="3341" y="6344"/>
                  </a:cubicBezTo>
                  <a:cubicBezTo>
                    <a:pt x="3220" y="6396"/>
                    <a:pt x="3100" y="6429"/>
                    <a:pt x="2985" y="6441"/>
                  </a:cubicBezTo>
                  <a:cubicBezTo>
                    <a:pt x="2951" y="6445"/>
                    <a:pt x="2918" y="6447"/>
                    <a:pt x="2886" y="6447"/>
                  </a:cubicBezTo>
                  <a:cubicBezTo>
                    <a:pt x="2792" y="6447"/>
                    <a:pt x="2703" y="6432"/>
                    <a:pt x="2621" y="6403"/>
                  </a:cubicBezTo>
                  <a:moveTo>
                    <a:pt x="2599" y="9"/>
                  </a:moveTo>
                  <a:cubicBezTo>
                    <a:pt x="2486" y="17"/>
                    <a:pt x="2378" y="50"/>
                    <a:pt x="2280" y="104"/>
                  </a:cubicBezTo>
                  <a:cubicBezTo>
                    <a:pt x="2195" y="151"/>
                    <a:pt x="2115" y="215"/>
                    <a:pt x="2037" y="277"/>
                  </a:cubicBezTo>
                  <a:cubicBezTo>
                    <a:pt x="1954" y="344"/>
                    <a:pt x="1868" y="413"/>
                    <a:pt x="1776" y="460"/>
                  </a:cubicBezTo>
                  <a:cubicBezTo>
                    <a:pt x="1749" y="474"/>
                    <a:pt x="1720" y="487"/>
                    <a:pt x="1690" y="499"/>
                  </a:cubicBezTo>
                  <a:cubicBezTo>
                    <a:pt x="1656" y="511"/>
                    <a:pt x="1623" y="522"/>
                    <a:pt x="1589" y="533"/>
                  </a:cubicBezTo>
                  <a:cubicBezTo>
                    <a:pt x="1566" y="540"/>
                    <a:pt x="1543" y="547"/>
                    <a:pt x="1520" y="555"/>
                  </a:cubicBezTo>
                  <a:cubicBezTo>
                    <a:pt x="1425" y="587"/>
                    <a:pt x="1330" y="634"/>
                    <a:pt x="1246" y="691"/>
                  </a:cubicBezTo>
                  <a:cubicBezTo>
                    <a:pt x="1086" y="798"/>
                    <a:pt x="972" y="945"/>
                    <a:pt x="869" y="1087"/>
                  </a:cubicBezTo>
                  <a:cubicBezTo>
                    <a:pt x="805" y="1174"/>
                    <a:pt x="755" y="1281"/>
                    <a:pt x="701" y="1395"/>
                  </a:cubicBezTo>
                  <a:cubicBezTo>
                    <a:pt x="650" y="1504"/>
                    <a:pt x="596" y="1616"/>
                    <a:pt x="531" y="1711"/>
                  </a:cubicBezTo>
                  <a:cubicBezTo>
                    <a:pt x="439" y="1842"/>
                    <a:pt x="370" y="1969"/>
                    <a:pt x="320" y="2100"/>
                  </a:cubicBezTo>
                  <a:cubicBezTo>
                    <a:pt x="294" y="2167"/>
                    <a:pt x="272" y="2236"/>
                    <a:pt x="257" y="2305"/>
                  </a:cubicBezTo>
                  <a:cubicBezTo>
                    <a:pt x="241" y="2375"/>
                    <a:pt x="230" y="2448"/>
                    <a:pt x="224" y="2520"/>
                  </a:cubicBezTo>
                  <a:cubicBezTo>
                    <a:pt x="223" y="2547"/>
                    <a:pt x="221" y="2571"/>
                    <a:pt x="220" y="2594"/>
                  </a:cubicBezTo>
                  <a:cubicBezTo>
                    <a:pt x="214" y="2757"/>
                    <a:pt x="167" y="2918"/>
                    <a:pt x="117" y="3089"/>
                  </a:cubicBezTo>
                  <a:cubicBezTo>
                    <a:pt x="72" y="3240"/>
                    <a:pt x="26" y="3397"/>
                    <a:pt x="11" y="3554"/>
                  </a:cubicBezTo>
                  <a:cubicBezTo>
                    <a:pt x="3" y="3638"/>
                    <a:pt x="1" y="3723"/>
                    <a:pt x="4" y="3807"/>
                  </a:cubicBezTo>
                  <a:cubicBezTo>
                    <a:pt x="6" y="3893"/>
                    <a:pt x="15" y="3978"/>
                    <a:pt x="29" y="4060"/>
                  </a:cubicBezTo>
                  <a:cubicBezTo>
                    <a:pt x="44" y="4149"/>
                    <a:pt x="63" y="4228"/>
                    <a:pt x="87" y="4300"/>
                  </a:cubicBezTo>
                  <a:cubicBezTo>
                    <a:pt x="114" y="4383"/>
                    <a:pt x="146" y="4457"/>
                    <a:pt x="185" y="4525"/>
                  </a:cubicBezTo>
                  <a:cubicBezTo>
                    <a:pt x="227" y="4598"/>
                    <a:pt x="278" y="4666"/>
                    <a:pt x="337" y="4726"/>
                  </a:cubicBezTo>
                  <a:cubicBezTo>
                    <a:pt x="532" y="4925"/>
                    <a:pt x="802" y="5040"/>
                    <a:pt x="1062" y="5151"/>
                  </a:cubicBezTo>
                  <a:cubicBezTo>
                    <a:pt x="1101" y="5168"/>
                    <a:pt x="1142" y="5185"/>
                    <a:pt x="1182" y="5203"/>
                  </a:cubicBezTo>
                  <a:cubicBezTo>
                    <a:pt x="1307" y="5257"/>
                    <a:pt x="1405" y="5309"/>
                    <a:pt x="1491" y="5365"/>
                  </a:cubicBezTo>
                  <a:cubicBezTo>
                    <a:pt x="1627" y="5453"/>
                    <a:pt x="1755" y="5568"/>
                    <a:pt x="1884" y="5716"/>
                  </a:cubicBezTo>
                  <a:cubicBezTo>
                    <a:pt x="1932" y="5772"/>
                    <a:pt x="1979" y="5830"/>
                    <a:pt x="2025" y="5887"/>
                  </a:cubicBezTo>
                  <a:cubicBezTo>
                    <a:pt x="2031" y="5895"/>
                    <a:pt x="2037" y="5902"/>
                    <a:pt x="2043" y="5910"/>
                  </a:cubicBezTo>
                  <a:cubicBezTo>
                    <a:pt x="2118" y="6003"/>
                    <a:pt x="2206" y="6110"/>
                    <a:pt x="2304" y="6200"/>
                  </a:cubicBezTo>
                  <a:cubicBezTo>
                    <a:pt x="2410" y="6298"/>
                    <a:pt x="2513" y="6364"/>
                    <a:pt x="2621" y="6402"/>
                  </a:cubicBezTo>
                  <a:cubicBezTo>
                    <a:pt x="2732" y="6441"/>
                    <a:pt x="2854" y="6454"/>
                    <a:pt x="2985" y="6441"/>
                  </a:cubicBezTo>
                  <a:cubicBezTo>
                    <a:pt x="3100" y="6429"/>
                    <a:pt x="3220" y="6396"/>
                    <a:pt x="3341" y="6343"/>
                  </a:cubicBezTo>
                  <a:cubicBezTo>
                    <a:pt x="3564" y="6246"/>
                    <a:pt x="3764" y="6102"/>
                    <a:pt x="3966" y="5949"/>
                  </a:cubicBezTo>
                  <a:cubicBezTo>
                    <a:pt x="4197" y="5775"/>
                    <a:pt x="4442" y="5583"/>
                    <a:pt x="4668" y="5369"/>
                  </a:cubicBezTo>
                  <a:cubicBezTo>
                    <a:pt x="4788" y="5257"/>
                    <a:pt x="4878" y="5159"/>
                    <a:pt x="4953" y="5062"/>
                  </a:cubicBezTo>
                  <a:cubicBezTo>
                    <a:pt x="5045" y="4942"/>
                    <a:pt x="5111" y="4827"/>
                    <a:pt x="5152" y="4710"/>
                  </a:cubicBezTo>
                  <a:cubicBezTo>
                    <a:pt x="5167" y="4669"/>
                    <a:pt x="5179" y="4626"/>
                    <a:pt x="5191" y="4585"/>
                  </a:cubicBezTo>
                  <a:cubicBezTo>
                    <a:pt x="5208" y="4527"/>
                    <a:pt x="5225" y="4466"/>
                    <a:pt x="5250" y="4408"/>
                  </a:cubicBezTo>
                  <a:cubicBezTo>
                    <a:pt x="5263" y="4378"/>
                    <a:pt x="5278" y="4347"/>
                    <a:pt x="5296" y="4317"/>
                  </a:cubicBezTo>
                  <a:cubicBezTo>
                    <a:pt x="5373" y="4185"/>
                    <a:pt x="5485" y="4069"/>
                    <a:pt x="5594" y="3957"/>
                  </a:cubicBezTo>
                  <a:cubicBezTo>
                    <a:pt x="5693" y="3855"/>
                    <a:pt x="5796" y="3750"/>
                    <a:pt x="5873" y="3631"/>
                  </a:cubicBezTo>
                  <a:cubicBezTo>
                    <a:pt x="5956" y="3504"/>
                    <a:pt x="6012" y="3354"/>
                    <a:pt x="6033" y="3200"/>
                  </a:cubicBezTo>
                  <a:cubicBezTo>
                    <a:pt x="6044" y="3122"/>
                    <a:pt x="6047" y="3043"/>
                    <a:pt x="6041" y="2966"/>
                  </a:cubicBezTo>
                  <a:cubicBezTo>
                    <a:pt x="6035" y="2887"/>
                    <a:pt x="6019" y="2809"/>
                    <a:pt x="5996" y="2735"/>
                  </a:cubicBezTo>
                  <a:cubicBezTo>
                    <a:pt x="5942" y="2569"/>
                    <a:pt x="5842" y="2403"/>
                    <a:pt x="5696" y="2240"/>
                  </a:cubicBezTo>
                  <a:cubicBezTo>
                    <a:pt x="5593" y="2125"/>
                    <a:pt x="5483" y="2028"/>
                    <a:pt x="5367" y="1951"/>
                  </a:cubicBezTo>
                  <a:cubicBezTo>
                    <a:pt x="5349" y="1939"/>
                    <a:pt x="5330" y="1927"/>
                    <a:pt x="5312" y="1915"/>
                  </a:cubicBezTo>
                  <a:cubicBezTo>
                    <a:pt x="5257" y="1879"/>
                    <a:pt x="5199" y="1842"/>
                    <a:pt x="5151" y="1796"/>
                  </a:cubicBezTo>
                  <a:cubicBezTo>
                    <a:pt x="5126" y="1772"/>
                    <a:pt x="5106" y="1748"/>
                    <a:pt x="5089" y="1722"/>
                  </a:cubicBezTo>
                  <a:cubicBezTo>
                    <a:pt x="5055" y="1670"/>
                    <a:pt x="5031" y="1607"/>
                    <a:pt x="5017" y="1531"/>
                  </a:cubicBezTo>
                  <a:cubicBezTo>
                    <a:pt x="5004" y="1463"/>
                    <a:pt x="5000" y="1390"/>
                    <a:pt x="4995" y="1319"/>
                  </a:cubicBezTo>
                  <a:cubicBezTo>
                    <a:pt x="4988" y="1203"/>
                    <a:pt x="4981" y="1083"/>
                    <a:pt x="4935" y="979"/>
                  </a:cubicBezTo>
                  <a:cubicBezTo>
                    <a:pt x="4896" y="889"/>
                    <a:pt x="4830" y="812"/>
                    <a:pt x="4739" y="751"/>
                  </a:cubicBezTo>
                  <a:cubicBezTo>
                    <a:pt x="4659" y="698"/>
                    <a:pt x="4560" y="657"/>
                    <a:pt x="4453" y="634"/>
                  </a:cubicBezTo>
                  <a:cubicBezTo>
                    <a:pt x="4411" y="625"/>
                    <a:pt x="4364" y="618"/>
                    <a:pt x="4307" y="612"/>
                  </a:cubicBezTo>
                  <a:cubicBezTo>
                    <a:pt x="4285" y="610"/>
                    <a:pt x="4263" y="608"/>
                    <a:pt x="4241" y="605"/>
                  </a:cubicBezTo>
                  <a:cubicBezTo>
                    <a:pt x="4221" y="604"/>
                    <a:pt x="4201" y="602"/>
                    <a:pt x="4180" y="600"/>
                  </a:cubicBezTo>
                  <a:cubicBezTo>
                    <a:pt x="4096" y="591"/>
                    <a:pt x="3986" y="576"/>
                    <a:pt x="3890" y="543"/>
                  </a:cubicBezTo>
                  <a:cubicBezTo>
                    <a:pt x="3769" y="502"/>
                    <a:pt x="3677" y="446"/>
                    <a:pt x="3595" y="391"/>
                  </a:cubicBezTo>
                  <a:cubicBezTo>
                    <a:pt x="3576" y="379"/>
                    <a:pt x="3556" y="365"/>
                    <a:pt x="3532" y="349"/>
                  </a:cubicBezTo>
                  <a:cubicBezTo>
                    <a:pt x="3379" y="244"/>
                    <a:pt x="3151" y="99"/>
                    <a:pt x="2932" y="42"/>
                  </a:cubicBezTo>
                  <a:cubicBezTo>
                    <a:pt x="2840" y="18"/>
                    <a:pt x="2751" y="6"/>
                    <a:pt x="2667" y="6"/>
                  </a:cubicBezTo>
                  <a:cubicBezTo>
                    <a:pt x="2644" y="6"/>
                    <a:pt x="2621" y="7"/>
                    <a:pt x="2599" y="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6" name="Freeform 63">
              <a:extLst>
                <a:ext uri="{FF2B5EF4-FFF2-40B4-BE49-F238E27FC236}">
                  <a16:creationId xmlns:a16="http://schemas.microsoft.com/office/drawing/2014/main" id="{E2472615-9176-4970-A10F-A32DE7966ADB}"/>
                </a:ext>
              </a:extLst>
            </p:cNvPr>
            <p:cNvSpPr>
              <a:spLocks noEditPoints="1"/>
            </p:cNvSpPr>
            <p:nvPr/>
          </p:nvSpPr>
          <p:spPr bwMode="auto">
            <a:xfrm>
              <a:off x="3474" y="-241"/>
              <a:ext cx="4542" cy="4813"/>
            </a:xfrm>
            <a:custGeom>
              <a:avLst/>
              <a:gdLst>
                <a:gd name="T0" fmla="*/ 2058 w 6136"/>
                <a:gd name="T1" fmla="*/ 5951 h 6503"/>
                <a:gd name="T2" fmla="*/ 1710 w 6136"/>
                <a:gd name="T3" fmla="*/ 5569 h 6503"/>
                <a:gd name="T4" fmla="*/ 1049 w 6136"/>
                <a:gd name="T5" fmla="*/ 5181 h 6503"/>
                <a:gd name="T6" fmla="*/ 32 w 6136"/>
                <a:gd name="T7" fmla="*/ 4122 h 6503"/>
                <a:gd name="T8" fmla="*/ 114 w 6136"/>
                <a:gd name="T9" fmla="*/ 3135 h 6503"/>
                <a:gd name="T10" fmla="*/ 529 w 6136"/>
                <a:gd name="T11" fmla="*/ 1683 h 6503"/>
                <a:gd name="T12" fmla="*/ 1072 w 6136"/>
                <a:gd name="T13" fmla="*/ 869 h 6503"/>
                <a:gd name="T14" fmla="*/ 1621 w 6136"/>
                <a:gd name="T15" fmla="*/ 532 h 6503"/>
                <a:gd name="T16" fmla="*/ 2061 w 6136"/>
                <a:gd name="T17" fmla="*/ 274 h 6503"/>
                <a:gd name="T18" fmla="*/ 2995 w 6136"/>
                <a:gd name="T19" fmla="*/ 51 h 6503"/>
                <a:gd name="T20" fmla="*/ 3663 w 6136"/>
                <a:gd name="T21" fmla="*/ 399 h 6503"/>
                <a:gd name="T22" fmla="*/ 4296 w 6136"/>
                <a:gd name="T23" fmla="*/ 597 h 6503"/>
                <a:gd name="T24" fmla="*/ 4815 w 6136"/>
                <a:gd name="T25" fmla="*/ 761 h 6503"/>
                <a:gd name="T26" fmla="*/ 5075 w 6136"/>
                <a:gd name="T27" fmla="*/ 1546 h 6503"/>
                <a:gd name="T28" fmla="*/ 5380 w 6136"/>
                <a:gd name="T29" fmla="*/ 1923 h 6503"/>
                <a:gd name="T30" fmla="*/ 5777 w 6136"/>
                <a:gd name="T31" fmla="*/ 2238 h 6503"/>
                <a:gd name="T32" fmla="*/ 6111 w 6136"/>
                <a:gd name="T33" fmla="*/ 3203 h 6503"/>
                <a:gd name="T34" fmla="*/ 5347 w 6136"/>
                <a:gd name="T35" fmla="*/ 4331 h 6503"/>
                <a:gd name="T36" fmla="*/ 5211 w 6136"/>
                <a:gd name="T37" fmla="*/ 4735 h 6503"/>
                <a:gd name="T38" fmla="*/ 4012 w 6136"/>
                <a:gd name="T39" fmla="*/ 6002 h 6503"/>
                <a:gd name="T40" fmla="*/ 2920 w 6136"/>
                <a:gd name="T41" fmla="*/ 6496 h 6503"/>
                <a:gd name="T42" fmla="*/ 2327 w 6136"/>
                <a:gd name="T43" fmla="*/ 88 h 6503"/>
                <a:gd name="T44" fmla="*/ 1733 w 6136"/>
                <a:gd name="T45" fmla="*/ 491 h 6503"/>
                <a:gd name="T46" fmla="*/ 1286 w 6136"/>
                <a:gd name="T47" fmla="*/ 692 h 6503"/>
                <a:gd name="T48" fmla="*/ 529 w 6136"/>
                <a:gd name="T49" fmla="*/ 1684 h 6503"/>
                <a:gd name="T50" fmla="*/ 184 w 6136"/>
                <a:gd name="T51" fmla="*/ 2873 h 6503"/>
                <a:gd name="T52" fmla="*/ 4 w 6136"/>
                <a:gd name="T53" fmla="*/ 3871 h 6503"/>
                <a:gd name="T54" fmla="*/ 351 w 6136"/>
                <a:gd name="T55" fmla="*/ 4776 h 6503"/>
                <a:gd name="T56" fmla="*/ 1501 w 6136"/>
                <a:gd name="T57" fmla="*/ 5406 h 6503"/>
                <a:gd name="T58" fmla="*/ 2044 w 6136"/>
                <a:gd name="T59" fmla="*/ 5933 h 6503"/>
                <a:gd name="T60" fmla="*/ 2637 w 6136"/>
                <a:gd name="T61" fmla="*/ 6446 h 6503"/>
                <a:gd name="T62" fmla="*/ 4012 w 6136"/>
                <a:gd name="T63" fmla="*/ 6001 h 6503"/>
                <a:gd name="T64" fmla="*/ 5210 w 6136"/>
                <a:gd name="T65" fmla="*/ 4735 h 6503"/>
                <a:gd name="T66" fmla="*/ 5346 w 6136"/>
                <a:gd name="T67" fmla="*/ 4331 h 6503"/>
                <a:gd name="T68" fmla="*/ 6110 w 6136"/>
                <a:gd name="T69" fmla="*/ 3203 h 6503"/>
                <a:gd name="T70" fmla="*/ 5777 w 6136"/>
                <a:gd name="T71" fmla="*/ 2238 h 6503"/>
                <a:gd name="T72" fmla="*/ 5380 w 6136"/>
                <a:gd name="T73" fmla="*/ 1923 h 6503"/>
                <a:gd name="T74" fmla="*/ 5074 w 6136"/>
                <a:gd name="T75" fmla="*/ 1546 h 6503"/>
                <a:gd name="T76" fmla="*/ 4815 w 6136"/>
                <a:gd name="T77" fmla="*/ 762 h 6503"/>
                <a:gd name="T78" fmla="*/ 4296 w 6136"/>
                <a:gd name="T79" fmla="*/ 598 h 6503"/>
                <a:gd name="T80" fmla="*/ 3662 w 6136"/>
                <a:gd name="T81" fmla="*/ 400 h 6503"/>
                <a:gd name="T82" fmla="*/ 2995 w 6136"/>
                <a:gd name="T83" fmla="*/ 52 h 6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36" h="6503">
                  <a:moveTo>
                    <a:pt x="2637" y="6447"/>
                  </a:moveTo>
                  <a:cubicBezTo>
                    <a:pt x="2529" y="6407"/>
                    <a:pt x="2425" y="6340"/>
                    <a:pt x="2320" y="6242"/>
                  </a:cubicBezTo>
                  <a:cubicBezTo>
                    <a:pt x="2223" y="6153"/>
                    <a:pt x="2137" y="6049"/>
                    <a:pt x="2058" y="5951"/>
                  </a:cubicBezTo>
                  <a:cubicBezTo>
                    <a:pt x="2044" y="5933"/>
                    <a:pt x="2044" y="5933"/>
                    <a:pt x="2044" y="5933"/>
                  </a:cubicBezTo>
                  <a:cubicBezTo>
                    <a:pt x="1996" y="5875"/>
                    <a:pt x="1947" y="5815"/>
                    <a:pt x="1897" y="5758"/>
                  </a:cubicBezTo>
                  <a:cubicBezTo>
                    <a:pt x="1836" y="5688"/>
                    <a:pt x="1773" y="5625"/>
                    <a:pt x="1710" y="5569"/>
                  </a:cubicBezTo>
                  <a:cubicBezTo>
                    <a:pt x="1642" y="5508"/>
                    <a:pt x="1572" y="5453"/>
                    <a:pt x="1501" y="5407"/>
                  </a:cubicBezTo>
                  <a:cubicBezTo>
                    <a:pt x="1414" y="5350"/>
                    <a:pt x="1316" y="5298"/>
                    <a:pt x="1192" y="5243"/>
                  </a:cubicBezTo>
                  <a:cubicBezTo>
                    <a:pt x="1145" y="5222"/>
                    <a:pt x="1096" y="5201"/>
                    <a:pt x="1049" y="5181"/>
                  </a:cubicBezTo>
                  <a:cubicBezTo>
                    <a:pt x="799" y="5075"/>
                    <a:pt x="541" y="4965"/>
                    <a:pt x="350" y="4777"/>
                  </a:cubicBezTo>
                  <a:cubicBezTo>
                    <a:pt x="291" y="4718"/>
                    <a:pt x="239" y="4652"/>
                    <a:pt x="196" y="4580"/>
                  </a:cubicBezTo>
                  <a:cubicBezTo>
                    <a:pt x="120" y="4454"/>
                    <a:pt x="67" y="4304"/>
                    <a:pt x="32" y="4122"/>
                  </a:cubicBezTo>
                  <a:cubicBezTo>
                    <a:pt x="17" y="4041"/>
                    <a:pt x="7" y="3956"/>
                    <a:pt x="3" y="3871"/>
                  </a:cubicBezTo>
                  <a:cubicBezTo>
                    <a:pt x="0" y="3788"/>
                    <a:pt x="1" y="3704"/>
                    <a:pt x="8" y="3620"/>
                  </a:cubicBezTo>
                  <a:cubicBezTo>
                    <a:pt x="21" y="3456"/>
                    <a:pt x="68" y="3292"/>
                    <a:pt x="114" y="3135"/>
                  </a:cubicBezTo>
                  <a:cubicBezTo>
                    <a:pt x="166" y="2955"/>
                    <a:pt x="214" y="2786"/>
                    <a:pt x="218" y="2615"/>
                  </a:cubicBezTo>
                  <a:cubicBezTo>
                    <a:pt x="218" y="2590"/>
                    <a:pt x="219" y="2565"/>
                    <a:pt x="221" y="2537"/>
                  </a:cubicBezTo>
                  <a:cubicBezTo>
                    <a:pt x="238" y="2237"/>
                    <a:pt x="339" y="1958"/>
                    <a:pt x="529" y="1683"/>
                  </a:cubicBezTo>
                  <a:cubicBezTo>
                    <a:pt x="589" y="1597"/>
                    <a:pt x="641" y="1498"/>
                    <a:pt x="692" y="1403"/>
                  </a:cubicBezTo>
                  <a:cubicBezTo>
                    <a:pt x="757" y="1282"/>
                    <a:pt x="818" y="1167"/>
                    <a:pt x="894" y="1074"/>
                  </a:cubicBezTo>
                  <a:cubicBezTo>
                    <a:pt x="944" y="1011"/>
                    <a:pt x="1004" y="938"/>
                    <a:pt x="1072" y="869"/>
                  </a:cubicBezTo>
                  <a:cubicBezTo>
                    <a:pt x="1143" y="797"/>
                    <a:pt x="1213" y="739"/>
                    <a:pt x="1286" y="692"/>
                  </a:cubicBezTo>
                  <a:cubicBezTo>
                    <a:pt x="1369" y="638"/>
                    <a:pt x="1465" y="590"/>
                    <a:pt x="1562" y="553"/>
                  </a:cubicBezTo>
                  <a:cubicBezTo>
                    <a:pt x="1582" y="546"/>
                    <a:pt x="1602" y="539"/>
                    <a:pt x="1621" y="532"/>
                  </a:cubicBezTo>
                  <a:cubicBezTo>
                    <a:pt x="1659" y="518"/>
                    <a:pt x="1696" y="505"/>
                    <a:pt x="1733" y="490"/>
                  </a:cubicBezTo>
                  <a:cubicBezTo>
                    <a:pt x="1763" y="477"/>
                    <a:pt x="1792" y="463"/>
                    <a:pt x="1819" y="448"/>
                  </a:cubicBezTo>
                  <a:cubicBezTo>
                    <a:pt x="1904" y="401"/>
                    <a:pt x="1984" y="336"/>
                    <a:pt x="2061" y="274"/>
                  </a:cubicBezTo>
                  <a:cubicBezTo>
                    <a:pt x="2146" y="206"/>
                    <a:pt x="2233" y="136"/>
                    <a:pt x="2327" y="87"/>
                  </a:cubicBezTo>
                  <a:cubicBezTo>
                    <a:pt x="2428" y="36"/>
                    <a:pt x="2538" y="7"/>
                    <a:pt x="2656" y="3"/>
                  </a:cubicBezTo>
                  <a:cubicBezTo>
                    <a:pt x="2762" y="0"/>
                    <a:pt x="2876" y="16"/>
                    <a:pt x="2995" y="51"/>
                  </a:cubicBezTo>
                  <a:cubicBezTo>
                    <a:pt x="3088" y="79"/>
                    <a:pt x="3189" y="123"/>
                    <a:pt x="3305" y="185"/>
                  </a:cubicBezTo>
                  <a:cubicBezTo>
                    <a:pt x="3403" y="238"/>
                    <a:pt x="3496" y="295"/>
                    <a:pt x="3598" y="359"/>
                  </a:cubicBezTo>
                  <a:cubicBezTo>
                    <a:pt x="3621" y="374"/>
                    <a:pt x="3642" y="387"/>
                    <a:pt x="3663" y="399"/>
                  </a:cubicBezTo>
                  <a:cubicBezTo>
                    <a:pt x="3771" y="464"/>
                    <a:pt x="3866" y="507"/>
                    <a:pt x="3968" y="538"/>
                  </a:cubicBezTo>
                  <a:cubicBezTo>
                    <a:pt x="4061" y="566"/>
                    <a:pt x="4163" y="581"/>
                    <a:pt x="4259" y="593"/>
                  </a:cubicBezTo>
                  <a:cubicBezTo>
                    <a:pt x="4271" y="594"/>
                    <a:pt x="4284" y="596"/>
                    <a:pt x="4296" y="597"/>
                  </a:cubicBezTo>
                  <a:cubicBezTo>
                    <a:pt x="4325" y="600"/>
                    <a:pt x="4356" y="604"/>
                    <a:pt x="4386" y="608"/>
                  </a:cubicBezTo>
                  <a:cubicBezTo>
                    <a:pt x="4442" y="615"/>
                    <a:pt x="4488" y="624"/>
                    <a:pt x="4532" y="634"/>
                  </a:cubicBezTo>
                  <a:cubicBezTo>
                    <a:pt x="4639" y="661"/>
                    <a:pt x="4737" y="705"/>
                    <a:pt x="4815" y="761"/>
                  </a:cubicBezTo>
                  <a:cubicBezTo>
                    <a:pt x="4905" y="825"/>
                    <a:pt x="4969" y="904"/>
                    <a:pt x="5006" y="996"/>
                  </a:cubicBezTo>
                  <a:cubicBezTo>
                    <a:pt x="5047" y="1098"/>
                    <a:pt x="5051" y="1215"/>
                    <a:pt x="5056" y="1329"/>
                  </a:cubicBezTo>
                  <a:cubicBezTo>
                    <a:pt x="5059" y="1401"/>
                    <a:pt x="5062" y="1476"/>
                    <a:pt x="5075" y="1546"/>
                  </a:cubicBezTo>
                  <a:cubicBezTo>
                    <a:pt x="5089" y="1624"/>
                    <a:pt x="5113" y="1687"/>
                    <a:pt x="5150" y="1739"/>
                  </a:cubicBezTo>
                  <a:cubicBezTo>
                    <a:pt x="5168" y="1765"/>
                    <a:pt x="5189" y="1788"/>
                    <a:pt x="5214" y="1811"/>
                  </a:cubicBezTo>
                  <a:cubicBezTo>
                    <a:pt x="5264" y="1856"/>
                    <a:pt x="5323" y="1890"/>
                    <a:pt x="5380" y="1923"/>
                  </a:cubicBezTo>
                  <a:cubicBezTo>
                    <a:pt x="5400" y="1934"/>
                    <a:pt x="5420" y="1946"/>
                    <a:pt x="5439" y="1958"/>
                  </a:cubicBezTo>
                  <a:cubicBezTo>
                    <a:pt x="5499" y="1994"/>
                    <a:pt x="5558" y="2036"/>
                    <a:pt x="5615" y="2083"/>
                  </a:cubicBezTo>
                  <a:cubicBezTo>
                    <a:pt x="5671" y="2130"/>
                    <a:pt x="5726" y="2182"/>
                    <a:pt x="5777" y="2238"/>
                  </a:cubicBezTo>
                  <a:cubicBezTo>
                    <a:pt x="5846" y="2312"/>
                    <a:pt x="5905" y="2390"/>
                    <a:pt x="5954" y="2468"/>
                  </a:cubicBezTo>
                  <a:cubicBezTo>
                    <a:pt x="6008" y="2554"/>
                    <a:pt x="6049" y="2643"/>
                    <a:pt x="6077" y="2731"/>
                  </a:cubicBezTo>
                  <a:cubicBezTo>
                    <a:pt x="6124" y="2880"/>
                    <a:pt x="6136" y="3043"/>
                    <a:pt x="6111" y="3203"/>
                  </a:cubicBezTo>
                  <a:cubicBezTo>
                    <a:pt x="6087" y="3361"/>
                    <a:pt x="6029" y="3512"/>
                    <a:pt x="5942" y="3640"/>
                  </a:cubicBezTo>
                  <a:cubicBezTo>
                    <a:pt x="5863" y="3756"/>
                    <a:pt x="5761" y="3858"/>
                    <a:pt x="5661" y="3957"/>
                  </a:cubicBezTo>
                  <a:cubicBezTo>
                    <a:pt x="5546" y="4073"/>
                    <a:pt x="5426" y="4192"/>
                    <a:pt x="5347" y="4331"/>
                  </a:cubicBezTo>
                  <a:cubicBezTo>
                    <a:pt x="5330" y="4362"/>
                    <a:pt x="5315" y="4393"/>
                    <a:pt x="5302" y="4424"/>
                  </a:cubicBezTo>
                  <a:cubicBezTo>
                    <a:pt x="5277" y="4484"/>
                    <a:pt x="5261" y="4547"/>
                    <a:pt x="5246" y="4608"/>
                  </a:cubicBezTo>
                  <a:cubicBezTo>
                    <a:pt x="5235" y="4650"/>
                    <a:pt x="5224" y="4693"/>
                    <a:pt x="5211" y="4735"/>
                  </a:cubicBezTo>
                  <a:cubicBezTo>
                    <a:pt x="5171" y="4856"/>
                    <a:pt x="5108" y="4975"/>
                    <a:pt x="5015" y="5098"/>
                  </a:cubicBezTo>
                  <a:cubicBezTo>
                    <a:pt x="4941" y="5198"/>
                    <a:pt x="4848" y="5301"/>
                    <a:pt x="4729" y="5413"/>
                  </a:cubicBezTo>
                  <a:cubicBezTo>
                    <a:pt x="4502" y="5630"/>
                    <a:pt x="4250" y="5824"/>
                    <a:pt x="4012" y="6002"/>
                  </a:cubicBezTo>
                  <a:cubicBezTo>
                    <a:pt x="3805" y="6156"/>
                    <a:pt x="3601" y="6302"/>
                    <a:pt x="3372" y="6397"/>
                  </a:cubicBezTo>
                  <a:cubicBezTo>
                    <a:pt x="3248" y="6449"/>
                    <a:pt x="3126" y="6481"/>
                    <a:pt x="3007" y="6492"/>
                  </a:cubicBezTo>
                  <a:cubicBezTo>
                    <a:pt x="2978" y="6494"/>
                    <a:pt x="2949" y="6496"/>
                    <a:pt x="2920" y="6496"/>
                  </a:cubicBezTo>
                  <a:cubicBezTo>
                    <a:pt x="2820" y="6496"/>
                    <a:pt x="2725" y="6479"/>
                    <a:pt x="2637" y="6447"/>
                  </a:cubicBezTo>
                  <a:moveTo>
                    <a:pt x="2656" y="4"/>
                  </a:moveTo>
                  <a:cubicBezTo>
                    <a:pt x="2538" y="8"/>
                    <a:pt x="2428" y="36"/>
                    <a:pt x="2327" y="88"/>
                  </a:cubicBezTo>
                  <a:cubicBezTo>
                    <a:pt x="2233" y="137"/>
                    <a:pt x="2146" y="207"/>
                    <a:pt x="2062" y="275"/>
                  </a:cubicBezTo>
                  <a:cubicBezTo>
                    <a:pt x="1984" y="337"/>
                    <a:pt x="1904" y="401"/>
                    <a:pt x="1820" y="448"/>
                  </a:cubicBezTo>
                  <a:cubicBezTo>
                    <a:pt x="1793" y="463"/>
                    <a:pt x="1763" y="478"/>
                    <a:pt x="1733" y="491"/>
                  </a:cubicBezTo>
                  <a:cubicBezTo>
                    <a:pt x="1696" y="506"/>
                    <a:pt x="1660" y="519"/>
                    <a:pt x="1621" y="533"/>
                  </a:cubicBezTo>
                  <a:cubicBezTo>
                    <a:pt x="1602" y="540"/>
                    <a:pt x="1582" y="547"/>
                    <a:pt x="1562" y="554"/>
                  </a:cubicBezTo>
                  <a:cubicBezTo>
                    <a:pt x="1465" y="591"/>
                    <a:pt x="1370" y="638"/>
                    <a:pt x="1286" y="692"/>
                  </a:cubicBezTo>
                  <a:cubicBezTo>
                    <a:pt x="1122" y="799"/>
                    <a:pt x="998" y="946"/>
                    <a:pt x="894" y="1074"/>
                  </a:cubicBezTo>
                  <a:cubicBezTo>
                    <a:pt x="819" y="1168"/>
                    <a:pt x="758" y="1282"/>
                    <a:pt x="693" y="1403"/>
                  </a:cubicBezTo>
                  <a:cubicBezTo>
                    <a:pt x="642" y="1499"/>
                    <a:pt x="589" y="1597"/>
                    <a:pt x="529" y="1684"/>
                  </a:cubicBezTo>
                  <a:cubicBezTo>
                    <a:pt x="340" y="1958"/>
                    <a:pt x="239" y="2237"/>
                    <a:pt x="222" y="2537"/>
                  </a:cubicBezTo>
                  <a:cubicBezTo>
                    <a:pt x="220" y="2565"/>
                    <a:pt x="219" y="2590"/>
                    <a:pt x="219" y="2615"/>
                  </a:cubicBezTo>
                  <a:cubicBezTo>
                    <a:pt x="217" y="2692"/>
                    <a:pt x="206" y="2776"/>
                    <a:pt x="184" y="2873"/>
                  </a:cubicBezTo>
                  <a:cubicBezTo>
                    <a:pt x="165" y="2960"/>
                    <a:pt x="139" y="3049"/>
                    <a:pt x="115" y="3135"/>
                  </a:cubicBezTo>
                  <a:cubicBezTo>
                    <a:pt x="69" y="3293"/>
                    <a:pt x="22" y="3456"/>
                    <a:pt x="9" y="3620"/>
                  </a:cubicBezTo>
                  <a:cubicBezTo>
                    <a:pt x="2" y="3704"/>
                    <a:pt x="0" y="3788"/>
                    <a:pt x="4" y="3871"/>
                  </a:cubicBezTo>
                  <a:cubicBezTo>
                    <a:pt x="8" y="3956"/>
                    <a:pt x="18" y="4041"/>
                    <a:pt x="33" y="4121"/>
                  </a:cubicBezTo>
                  <a:cubicBezTo>
                    <a:pt x="68" y="4304"/>
                    <a:pt x="121" y="4454"/>
                    <a:pt x="197" y="4580"/>
                  </a:cubicBezTo>
                  <a:cubicBezTo>
                    <a:pt x="240" y="4651"/>
                    <a:pt x="292" y="4718"/>
                    <a:pt x="351" y="4776"/>
                  </a:cubicBezTo>
                  <a:cubicBezTo>
                    <a:pt x="541" y="4965"/>
                    <a:pt x="800" y="5074"/>
                    <a:pt x="1050" y="5181"/>
                  </a:cubicBezTo>
                  <a:cubicBezTo>
                    <a:pt x="1097" y="5201"/>
                    <a:pt x="1145" y="5221"/>
                    <a:pt x="1193" y="5242"/>
                  </a:cubicBezTo>
                  <a:cubicBezTo>
                    <a:pt x="1316" y="5297"/>
                    <a:pt x="1414" y="5349"/>
                    <a:pt x="1501" y="5406"/>
                  </a:cubicBezTo>
                  <a:cubicBezTo>
                    <a:pt x="1572" y="5453"/>
                    <a:pt x="1643" y="5507"/>
                    <a:pt x="1711" y="5568"/>
                  </a:cubicBezTo>
                  <a:cubicBezTo>
                    <a:pt x="1774" y="5624"/>
                    <a:pt x="1837" y="5688"/>
                    <a:pt x="1898" y="5757"/>
                  </a:cubicBezTo>
                  <a:cubicBezTo>
                    <a:pt x="1948" y="5814"/>
                    <a:pt x="1997" y="5874"/>
                    <a:pt x="2044" y="5933"/>
                  </a:cubicBezTo>
                  <a:cubicBezTo>
                    <a:pt x="2058" y="5950"/>
                    <a:pt x="2058" y="5950"/>
                    <a:pt x="2058" y="5950"/>
                  </a:cubicBezTo>
                  <a:cubicBezTo>
                    <a:pt x="2138" y="6049"/>
                    <a:pt x="2224" y="6152"/>
                    <a:pt x="2320" y="6242"/>
                  </a:cubicBezTo>
                  <a:cubicBezTo>
                    <a:pt x="2426" y="6340"/>
                    <a:pt x="2530" y="6406"/>
                    <a:pt x="2637" y="6446"/>
                  </a:cubicBezTo>
                  <a:cubicBezTo>
                    <a:pt x="2750" y="6488"/>
                    <a:pt x="2874" y="6503"/>
                    <a:pt x="3007" y="6491"/>
                  </a:cubicBezTo>
                  <a:cubicBezTo>
                    <a:pt x="3125" y="6480"/>
                    <a:pt x="3248" y="6449"/>
                    <a:pt x="3372" y="6397"/>
                  </a:cubicBezTo>
                  <a:cubicBezTo>
                    <a:pt x="3600" y="6301"/>
                    <a:pt x="3805" y="6155"/>
                    <a:pt x="4012" y="6001"/>
                  </a:cubicBezTo>
                  <a:cubicBezTo>
                    <a:pt x="4250" y="5824"/>
                    <a:pt x="4501" y="5630"/>
                    <a:pt x="4729" y="5413"/>
                  </a:cubicBezTo>
                  <a:cubicBezTo>
                    <a:pt x="4847" y="5300"/>
                    <a:pt x="4941" y="5197"/>
                    <a:pt x="5015" y="5098"/>
                  </a:cubicBezTo>
                  <a:cubicBezTo>
                    <a:pt x="5107" y="4975"/>
                    <a:pt x="5171" y="4856"/>
                    <a:pt x="5210" y="4735"/>
                  </a:cubicBezTo>
                  <a:cubicBezTo>
                    <a:pt x="5224" y="4693"/>
                    <a:pt x="5235" y="4650"/>
                    <a:pt x="5245" y="4608"/>
                  </a:cubicBezTo>
                  <a:cubicBezTo>
                    <a:pt x="5261" y="4547"/>
                    <a:pt x="5277" y="4484"/>
                    <a:pt x="5301" y="4423"/>
                  </a:cubicBezTo>
                  <a:cubicBezTo>
                    <a:pt x="5314" y="4393"/>
                    <a:pt x="5329" y="4361"/>
                    <a:pt x="5346" y="4331"/>
                  </a:cubicBezTo>
                  <a:cubicBezTo>
                    <a:pt x="5425" y="4192"/>
                    <a:pt x="5545" y="4072"/>
                    <a:pt x="5661" y="3957"/>
                  </a:cubicBezTo>
                  <a:cubicBezTo>
                    <a:pt x="5760" y="3858"/>
                    <a:pt x="5863" y="3755"/>
                    <a:pt x="5941" y="3639"/>
                  </a:cubicBezTo>
                  <a:cubicBezTo>
                    <a:pt x="6028" y="3512"/>
                    <a:pt x="6086" y="3361"/>
                    <a:pt x="6110" y="3203"/>
                  </a:cubicBezTo>
                  <a:cubicBezTo>
                    <a:pt x="6135" y="3043"/>
                    <a:pt x="6123" y="2880"/>
                    <a:pt x="6076" y="2731"/>
                  </a:cubicBezTo>
                  <a:cubicBezTo>
                    <a:pt x="6048" y="2643"/>
                    <a:pt x="6007" y="2555"/>
                    <a:pt x="5953" y="2469"/>
                  </a:cubicBezTo>
                  <a:cubicBezTo>
                    <a:pt x="5905" y="2390"/>
                    <a:pt x="5845" y="2313"/>
                    <a:pt x="5777" y="2238"/>
                  </a:cubicBezTo>
                  <a:cubicBezTo>
                    <a:pt x="5725" y="2182"/>
                    <a:pt x="5671" y="2131"/>
                    <a:pt x="5615" y="2084"/>
                  </a:cubicBezTo>
                  <a:cubicBezTo>
                    <a:pt x="5558" y="2036"/>
                    <a:pt x="5499" y="1994"/>
                    <a:pt x="5439" y="1958"/>
                  </a:cubicBezTo>
                  <a:cubicBezTo>
                    <a:pt x="5419" y="1946"/>
                    <a:pt x="5399" y="1935"/>
                    <a:pt x="5380" y="1923"/>
                  </a:cubicBezTo>
                  <a:cubicBezTo>
                    <a:pt x="5323" y="1890"/>
                    <a:pt x="5263" y="1856"/>
                    <a:pt x="5214" y="1812"/>
                  </a:cubicBezTo>
                  <a:cubicBezTo>
                    <a:pt x="5188" y="1789"/>
                    <a:pt x="5167" y="1765"/>
                    <a:pt x="5149" y="1740"/>
                  </a:cubicBezTo>
                  <a:cubicBezTo>
                    <a:pt x="5112" y="1687"/>
                    <a:pt x="5088" y="1624"/>
                    <a:pt x="5074" y="1546"/>
                  </a:cubicBezTo>
                  <a:cubicBezTo>
                    <a:pt x="5061" y="1476"/>
                    <a:pt x="5058" y="1401"/>
                    <a:pt x="5055" y="1329"/>
                  </a:cubicBezTo>
                  <a:cubicBezTo>
                    <a:pt x="5051" y="1216"/>
                    <a:pt x="5046" y="1098"/>
                    <a:pt x="5005" y="996"/>
                  </a:cubicBezTo>
                  <a:cubicBezTo>
                    <a:pt x="4969" y="905"/>
                    <a:pt x="4905" y="826"/>
                    <a:pt x="4815" y="762"/>
                  </a:cubicBezTo>
                  <a:cubicBezTo>
                    <a:pt x="4737" y="706"/>
                    <a:pt x="4639" y="662"/>
                    <a:pt x="4531" y="635"/>
                  </a:cubicBezTo>
                  <a:cubicBezTo>
                    <a:pt x="4488" y="624"/>
                    <a:pt x="4442" y="616"/>
                    <a:pt x="4386" y="609"/>
                  </a:cubicBezTo>
                  <a:cubicBezTo>
                    <a:pt x="4356" y="605"/>
                    <a:pt x="4325" y="601"/>
                    <a:pt x="4296" y="598"/>
                  </a:cubicBezTo>
                  <a:cubicBezTo>
                    <a:pt x="4284" y="596"/>
                    <a:pt x="4271" y="595"/>
                    <a:pt x="4259" y="593"/>
                  </a:cubicBezTo>
                  <a:cubicBezTo>
                    <a:pt x="4163" y="582"/>
                    <a:pt x="4060" y="567"/>
                    <a:pt x="3968" y="539"/>
                  </a:cubicBezTo>
                  <a:cubicBezTo>
                    <a:pt x="3865" y="508"/>
                    <a:pt x="3771" y="465"/>
                    <a:pt x="3662" y="400"/>
                  </a:cubicBezTo>
                  <a:cubicBezTo>
                    <a:pt x="3642" y="388"/>
                    <a:pt x="3621" y="375"/>
                    <a:pt x="3597" y="360"/>
                  </a:cubicBezTo>
                  <a:cubicBezTo>
                    <a:pt x="3495" y="296"/>
                    <a:pt x="3403" y="239"/>
                    <a:pt x="3305" y="186"/>
                  </a:cubicBezTo>
                  <a:cubicBezTo>
                    <a:pt x="3189" y="123"/>
                    <a:pt x="3087" y="80"/>
                    <a:pt x="2995" y="52"/>
                  </a:cubicBezTo>
                  <a:cubicBezTo>
                    <a:pt x="2886" y="20"/>
                    <a:pt x="2782" y="4"/>
                    <a:pt x="2685" y="4"/>
                  </a:cubicBezTo>
                  <a:cubicBezTo>
                    <a:pt x="2675" y="4"/>
                    <a:pt x="2665" y="4"/>
                    <a:pt x="2656" y="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7" name="Freeform 64">
              <a:extLst>
                <a:ext uri="{FF2B5EF4-FFF2-40B4-BE49-F238E27FC236}">
                  <a16:creationId xmlns:a16="http://schemas.microsoft.com/office/drawing/2014/main" id="{2892AAA8-5632-4A2A-9636-1DA1ABC463C4}"/>
                </a:ext>
              </a:extLst>
            </p:cNvPr>
            <p:cNvSpPr>
              <a:spLocks noEditPoints="1"/>
            </p:cNvSpPr>
            <p:nvPr/>
          </p:nvSpPr>
          <p:spPr bwMode="auto">
            <a:xfrm>
              <a:off x="3444" y="-266"/>
              <a:ext cx="4600" cy="4849"/>
            </a:xfrm>
            <a:custGeom>
              <a:avLst/>
              <a:gdLst>
                <a:gd name="T0" fmla="*/ 2074 w 6215"/>
                <a:gd name="T1" fmla="*/ 5992 h 6552"/>
                <a:gd name="T2" fmla="*/ 1512 w 6215"/>
                <a:gd name="T3" fmla="*/ 5449 h 6552"/>
                <a:gd name="T4" fmla="*/ 365 w 6215"/>
                <a:gd name="T5" fmla="*/ 4828 h 6552"/>
                <a:gd name="T6" fmla="*/ 5 w 6215"/>
                <a:gd name="T7" fmla="*/ 3935 h 6552"/>
                <a:gd name="T8" fmla="*/ 184 w 6215"/>
                <a:gd name="T9" fmla="*/ 2907 h 6552"/>
                <a:gd name="T10" fmla="*/ 246 w 6215"/>
                <a:gd name="T11" fmla="*/ 2317 h 6552"/>
                <a:gd name="T12" fmla="*/ 528 w 6215"/>
                <a:gd name="T13" fmla="*/ 1657 h 6552"/>
                <a:gd name="T14" fmla="*/ 1108 w 6215"/>
                <a:gd name="T15" fmla="*/ 865 h 6552"/>
                <a:gd name="T16" fmla="*/ 1650 w 6215"/>
                <a:gd name="T17" fmla="*/ 536 h 6552"/>
                <a:gd name="T18" fmla="*/ 2087 w 6215"/>
                <a:gd name="T19" fmla="*/ 272 h 6552"/>
                <a:gd name="T20" fmla="*/ 2713 w 6215"/>
                <a:gd name="T21" fmla="*/ 0 h 6552"/>
                <a:gd name="T22" fmla="*/ 3663 w 6215"/>
                <a:gd name="T23" fmla="*/ 371 h 6552"/>
                <a:gd name="T24" fmla="*/ 4339 w 6215"/>
                <a:gd name="T25" fmla="*/ 587 h 6552"/>
                <a:gd name="T26" fmla="*/ 4611 w 6215"/>
                <a:gd name="T27" fmla="*/ 636 h 6552"/>
                <a:gd name="T28" fmla="*/ 5117 w 6215"/>
                <a:gd name="T29" fmla="*/ 1340 h 6552"/>
                <a:gd name="T30" fmla="*/ 5278 w 6215"/>
                <a:gd name="T31" fmla="*/ 1828 h 6552"/>
                <a:gd name="T32" fmla="*/ 5693 w 6215"/>
                <a:gd name="T33" fmla="*/ 2085 h 6552"/>
                <a:gd name="T34" fmla="*/ 6158 w 6215"/>
                <a:gd name="T35" fmla="*/ 2728 h 6552"/>
                <a:gd name="T36" fmla="*/ 5728 w 6215"/>
                <a:gd name="T37" fmla="*/ 3959 h 6552"/>
                <a:gd name="T38" fmla="*/ 5354 w 6215"/>
                <a:gd name="T39" fmla="*/ 4440 h 6552"/>
                <a:gd name="T40" fmla="*/ 5190 w 6215"/>
                <a:gd name="T41" fmla="*/ 4955 h 6552"/>
                <a:gd name="T42" fmla="*/ 4435 w 6215"/>
                <a:gd name="T43" fmla="*/ 5768 h 6552"/>
                <a:gd name="T44" fmla="*/ 3030 w 6215"/>
                <a:gd name="T45" fmla="*/ 6543 h 6552"/>
                <a:gd name="T46" fmla="*/ 2375 w 6215"/>
                <a:gd name="T47" fmla="*/ 73 h 6552"/>
                <a:gd name="T48" fmla="*/ 1777 w 6215"/>
                <a:gd name="T49" fmla="*/ 483 h 6552"/>
                <a:gd name="T50" fmla="*/ 1327 w 6215"/>
                <a:gd name="T51" fmla="*/ 695 h 6552"/>
                <a:gd name="T52" fmla="*/ 674 w 6215"/>
                <a:gd name="T53" fmla="*/ 1426 h 6552"/>
                <a:gd name="T54" fmla="*/ 308 w 6215"/>
                <a:gd name="T55" fmla="*/ 2089 h 6552"/>
                <a:gd name="T56" fmla="*/ 218 w 6215"/>
                <a:gd name="T57" fmla="*/ 2637 h 6552"/>
                <a:gd name="T58" fmla="*/ 7 w 6215"/>
                <a:gd name="T59" fmla="*/ 3687 h 6552"/>
                <a:gd name="T60" fmla="*/ 209 w 6215"/>
                <a:gd name="T61" fmla="*/ 4635 h 6552"/>
                <a:gd name="T62" fmla="*/ 1034 w 6215"/>
                <a:gd name="T63" fmla="*/ 5209 h 6552"/>
                <a:gd name="T64" fmla="*/ 1912 w 6215"/>
                <a:gd name="T65" fmla="*/ 5799 h 6552"/>
                <a:gd name="T66" fmla="*/ 2337 w 6215"/>
                <a:gd name="T67" fmla="*/ 6284 h 6552"/>
                <a:gd name="T68" fmla="*/ 3403 w 6215"/>
                <a:gd name="T69" fmla="*/ 6451 h 6552"/>
                <a:gd name="T70" fmla="*/ 4790 w 6215"/>
                <a:gd name="T71" fmla="*/ 5457 h 6552"/>
                <a:gd name="T72" fmla="*/ 5269 w 6215"/>
                <a:gd name="T73" fmla="*/ 4761 h 6552"/>
                <a:gd name="T74" fmla="*/ 5398 w 6215"/>
                <a:gd name="T75" fmla="*/ 4345 h 6552"/>
                <a:gd name="T76" fmla="*/ 6010 w 6215"/>
                <a:gd name="T77" fmla="*/ 3649 h 6552"/>
                <a:gd name="T78" fmla="*/ 6036 w 6215"/>
                <a:gd name="T79" fmla="*/ 2466 h 6552"/>
                <a:gd name="T80" fmla="*/ 5511 w 6215"/>
                <a:gd name="T81" fmla="*/ 1966 h 6552"/>
                <a:gd name="T82" fmla="*/ 5210 w 6215"/>
                <a:gd name="T83" fmla="*/ 1759 h 6552"/>
                <a:gd name="T84" fmla="*/ 5075 w 6215"/>
                <a:gd name="T85" fmla="*/ 1014 h 6552"/>
                <a:gd name="T86" fmla="*/ 4465 w 6215"/>
                <a:gd name="T87" fmla="*/ 606 h 6552"/>
                <a:gd name="T88" fmla="*/ 4047 w 6215"/>
                <a:gd name="T89" fmla="*/ 535 h 6552"/>
                <a:gd name="T90" fmla="*/ 3572 w 6215"/>
                <a:gd name="T91" fmla="*/ 319 h 6552"/>
                <a:gd name="T92" fmla="*/ 2705 w 6215"/>
                <a:gd name="T93" fmla="*/ 1 h 6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15" h="6552">
                  <a:moveTo>
                    <a:pt x="2654" y="6492"/>
                  </a:moveTo>
                  <a:cubicBezTo>
                    <a:pt x="2546" y="6451"/>
                    <a:pt x="2442" y="6383"/>
                    <a:pt x="2337" y="6284"/>
                  </a:cubicBezTo>
                  <a:cubicBezTo>
                    <a:pt x="2242" y="6196"/>
                    <a:pt x="2158" y="6096"/>
                    <a:pt x="2074" y="5992"/>
                  </a:cubicBezTo>
                  <a:cubicBezTo>
                    <a:pt x="2064" y="5981"/>
                    <a:pt x="2064" y="5981"/>
                    <a:pt x="2064" y="5981"/>
                  </a:cubicBezTo>
                  <a:cubicBezTo>
                    <a:pt x="2015" y="5920"/>
                    <a:pt x="1964" y="5858"/>
                    <a:pt x="1912" y="5799"/>
                  </a:cubicBezTo>
                  <a:cubicBezTo>
                    <a:pt x="1785" y="5658"/>
                    <a:pt x="1651" y="5540"/>
                    <a:pt x="1512" y="5449"/>
                  </a:cubicBezTo>
                  <a:cubicBezTo>
                    <a:pt x="1424" y="5391"/>
                    <a:pt x="1323" y="5337"/>
                    <a:pt x="1203" y="5283"/>
                  </a:cubicBezTo>
                  <a:cubicBezTo>
                    <a:pt x="1148" y="5258"/>
                    <a:pt x="1090" y="5234"/>
                    <a:pt x="1034" y="5210"/>
                  </a:cubicBezTo>
                  <a:cubicBezTo>
                    <a:pt x="796" y="5109"/>
                    <a:pt x="550" y="5005"/>
                    <a:pt x="365" y="4828"/>
                  </a:cubicBezTo>
                  <a:cubicBezTo>
                    <a:pt x="305" y="4771"/>
                    <a:pt x="253" y="4706"/>
                    <a:pt x="208" y="4635"/>
                  </a:cubicBezTo>
                  <a:cubicBezTo>
                    <a:pt x="130" y="4510"/>
                    <a:pt x="74" y="4362"/>
                    <a:pt x="37" y="4184"/>
                  </a:cubicBezTo>
                  <a:cubicBezTo>
                    <a:pt x="21" y="4104"/>
                    <a:pt x="10" y="4020"/>
                    <a:pt x="5" y="3935"/>
                  </a:cubicBezTo>
                  <a:cubicBezTo>
                    <a:pt x="0" y="3854"/>
                    <a:pt x="0" y="3770"/>
                    <a:pt x="6" y="3687"/>
                  </a:cubicBezTo>
                  <a:cubicBezTo>
                    <a:pt x="18" y="3515"/>
                    <a:pt x="66" y="3345"/>
                    <a:pt x="112" y="3181"/>
                  </a:cubicBezTo>
                  <a:cubicBezTo>
                    <a:pt x="138" y="3091"/>
                    <a:pt x="164" y="2998"/>
                    <a:pt x="184" y="2907"/>
                  </a:cubicBezTo>
                  <a:cubicBezTo>
                    <a:pt x="206" y="2806"/>
                    <a:pt x="216" y="2717"/>
                    <a:pt x="217" y="2637"/>
                  </a:cubicBezTo>
                  <a:cubicBezTo>
                    <a:pt x="217" y="2610"/>
                    <a:pt x="218" y="2582"/>
                    <a:pt x="219" y="2555"/>
                  </a:cubicBezTo>
                  <a:cubicBezTo>
                    <a:pt x="222" y="2475"/>
                    <a:pt x="231" y="2395"/>
                    <a:pt x="246" y="2317"/>
                  </a:cubicBezTo>
                  <a:cubicBezTo>
                    <a:pt x="261" y="2240"/>
                    <a:pt x="281" y="2163"/>
                    <a:pt x="307" y="2088"/>
                  </a:cubicBezTo>
                  <a:cubicBezTo>
                    <a:pt x="333" y="2015"/>
                    <a:pt x="365" y="1941"/>
                    <a:pt x="402" y="1869"/>
                  </a:cubicBezTo>
                  <a:cubicBezTo>
                    <a:pt x="438" y="1798"/>
                    <a:pt x="481" y="1727"/>
                    <a:pt x="528" y="1657"/>
                  </a:cubicBezTo>
                  <a:cubicBezTo>
                    <a:pt x="579" y="1583"/>
                    <a:pt x="627" y="1503"/>
                    <a:pt x="673" y="1425"/>
                  </a:cubicBezTo>
                  <a:cubicBezTo>
                    <a:pt x="749" y="1298"/>
                    <a:pt x="828" y="1166"/>
                    <a:pt x="920" y="1062"/>
                  </a:cubicBezTo>
                  <a:cubicBezTo>
                    <a:pt x="992" y="980"/>
                    <a:pt x="1050" y="919"/>
                    <a:pt x="1108" y="865"/>
                  </a:cubicBezTo>
                  <a:cubicBezTo>
                    <a:pt x="1181" y="797"/>
                    <a:pt x="1253" y="741"/>
                    <a:pt x="1327" y="694"/>
                  </a:cubicBezTo>
                  <a:cubicBezTo>
                    <a:pt x="1409" y="643"/>
                    <a:pt x="1503" y="595"/>
                    <a:pt x="1605" y="554"/>
                  </a:cubicBezTo>
                  <a:cubicBezTo>
                    <a:pt x="1620" y="548"/>
                    <a:pt x="1636" y="541"/>
                    <a:pt x="1650" y="536"/>
                  </a:cubicBezTo>
                  <a:cubicBezTo>
                    <a:pt x="1694" y="518"/>
                    <a:pt x="1735" y="502"/>
                    <a:pt x="1776" y="483"/>
                  </a:cubicBezTo>
                  <a:cubicBezTo>
                    <a:pt x="1807" y="468"/>
                    <a:pt x="1836" y="453"/>
                    <a:pt x="1863" y="437"/>
                  </a:cubicBezTo>
                  <a:cubicBezTo>
                    <a:pt x="1941" y="391"/>
                    <a:pt x="2015" y="330"/>
                    <a:pt x="2087" y="272"/>
                  </a:cubicBezTo>
                  <a:cubicBezTo>
                    <a:pt x="2178" y="199"/>
                    <a:pt x="2272" y="122"/>
                    <a:pt x="2375" y="73"/>
                  </a:cubicBezTo>
                  <a:cubicBezTo>
                    <a:pt x="2475" y="24"/>
                    <a:pt x="2586" y="0"/>
                    <a:pt x="2704" y="0"/>
                  </a:cubicBezTo>
                  <a:cubicBezTo>
                    <a:pt x="2707" y="0"/>
                    <a:pt x="2710" y="0"/>
                    <a:pt x="2713" y="0"/>
                  </a:cubicBezTo>
                  <a:cubicBezTo>
                    <a:pt x="2821" y="1"/>
                    <a:pt x="2937" y="22"/>
                    <a:pt x="3058" y="63"/>
                  </a:cubicBezTo>
                  <a:cubicBezTo>
                    <a:pt x="3233" y="121"/>
                    <a:pt x="3406" y="221"/>
                    <a:pt x="3573" y="318"/>
                  </a:cubicBezTo>
                  <a:cubicBezTo>
                    <a:pt x="3604" y="337"/>
                    <a:pt x="3633" y="354"/>
                    <a:pt x="3663" y="371"/>
                  </a:cubicBezTo>
                  <a:cubicBezTo>
                    <a:pt x="3687" y="384"/>
                    <a:pt x="3709" y="397"/>
                    <a:pt x="3731" y="408"/>
                  </a:cubicBezTo>
                  <a:cubicBezTo>
                    <a:pt x="3837" y="465"/>
                    <a:pt x="3937" y="505"/>
                    <a:pt x="4047" y="534"/>
                  </a:cubicBezTo>
                  <a:cubicBezTo>
                    <a:pt x="4138" y="559"/>
                    <a:pt x="4233" y="573"/>
                    <a:pt x="4339" y="587"/>
                  </a:cubicBezTo>
                  <a:cubicBezTo>
                    <a:pt x="4347" y="589"/>
                    <a:pt x="4347" y="589"/>
                    <a:pt x="4347" y="589"/>
                  </a:cubicBezTo>
                  <a:cubicBezTo>
                    <a:pt x="4386" y="594"/>
                    <a:pt x="4426" y="599"/>
                    <a:pt x="4465" y="605"/>
                  </a:cubicBezTo>
                  <a:cubicBezTo>
                    <a:pt x="4520" y="614"/>
                    <a:pt x="4567" y="624"/>
                    <a:pt x="4611" y="636"/>
                  </a:cubicBezTo>
                  <a:cubicBezTo>
                    <a:pt x="4718" y="667"/>
                    <a:pt x="4815" y="714"/>
                    <a:pt x="4893" y="773"/>
                  </a:cubicBezTo>
                  <a:cubicBezTo>
                    <a:pt x="4981" y="840"/>
                    <a:pt x="5042" y="921"/>
                    <a:pt x="5076" y="1014"/>
                  </a:cubicBezTo>
                  <a:cubicBezTo>
                    <a:pt x="5113" y="1115"/>
                    <a:pt x="5115" y="1229"/>
                    <a:pt x="5117" y="1340"/>
                  </a:cubicBezTo>
                  <a:cubicBezTo>
                    <a:pt x="5119" y="1414"/>
                    <a:pt x="5121" y="1491"/>
                    <a:pt x="5133" y="1562"/>
                  </a:cubicBezTo>
                  <a:cubicBezTo>
                    <a:pt x="5146" y="1642"/>
                    <a:pt x="5171" y="1706"/>
                    <a:pt x="5210" y="1758"/>
                  </a:cubicBezTo>
                  <a:cubicBezTo>
                    <a:pt x="5229" y="1784"/>
                    <a:pt x="5251" y="1807"/>
                    <a:pt x="5278" y="1828"/>
                  </a:cubicBezTo>
                  <a:cubicBezTo>
                    <a:pt x="5329" y="1870"/>
                    <a:pt x="5389" y="1902"/>
                    <a:pt x="5448" y="1932"/>
                  </a:cubicBezTo>
                  <a:cubicBezTo>
                    <a:pt x="5469" y="1943"/>
                    <a:pt x="5491" y="1954"/>
                    <a:pt x="5512" y="1966"/>
                  </a:cubicBezTo>
                  <a:cubicBezTo>
                    <a:pt x="5574" y="1999"/>
                    <a:pt x="5635" y="2040"/>
                    <a:pt x="5693" y="2085"/>
                  </a:cubicBezTo>
                  <a:cubicBezTo>
                    <a:pt x="5751" y="2131"/>
                    <a:pt x="5806" y="2182"/>
                    <a:pt x="5858" y="2236"/>
                  </a:cubicBezTo>
                  <a:cubicBezTo>
                    <a:pt x="5927" y="2309"/>
                    <a:pt x="5987" y="2386"/>
                    <a:pt x="6036" y="2466"/>
                  </a:cubicBezTo>
                  <a:cubicBezTo>
                    <a:pt x="6089" y="2551"/>
                    <a:pt x="6130" y="2640"/>
                    <a:pt x="6158" y="2728"/>
                  </a:cubicBezTo>
                  <a:cubicBezTo>
                    <a:pt x="6204" y="2880"/>
                    <a:pt x="6215" y="3046"/>
                    <a:pt x="6189" y="3208"/>
                  </a:cubicBezTo>
                  <a:cubicBezTo>
                    <a:pt x="6163" y="3368"/>
                    <a:pt x="6101" y="3521"/>
                    <a:pt x="6010" y="3650"/>
                  </a:cubicBezTo>
                  <a:cubicBezTo>
                    <a:pt x="5931" y="3763"/>
                    <a:pt x="5828" y="3863"/>
                    <a:pt x="5728" y="3959"/>
                  </a:cubicBezTo>
                  <a:cubicBezTo>
                    <a:pt x="5666" y="4019"/>
                    <a:pt x="5603" y="4080"/>
                    <a:pt x="5546" y="4143"/>
                  </a:cubicBezTo>
                  <a:cubicBezTo>
                    <a:pt x="5483" y="4214"/>
                    <a:pt x="5435" y="4280"/>
                    <a:pt x="5398" y="4346"/>
                  </a:cubicBezTo>
                  <a:cubicBezTo>
                    <a:pt x="5381" y="4377"/>
                    <a:pt x="5366" y="4409"/>
                    <a:pt x="5354" y="4440"/>
                  </a:cubicBezTo>
                  <a:cubicBezTo>
                    <a:pt x="5330" y="4503"/>
                    <a:pt x="5315" y="4569"/>
                    <a:pt x="5301" y="4632"/>
                  </a:cubicBezTo>
                  <a:cubicBezTo>
                    <a:pt x="5292" y="4674"/>
                    <a:pt x="5282" y="4718"/>
                    <a:pt x="5269" y="4761"/>
                  </a:cubicBezTo>
                  <a:cubicBezTo>
                    <a:pt x="5250" y="4825"/>
                    <a:pt x="5224" y="4891"/>
                    <a:pt x="5190" y="4955"/>
                  </a:cubicBezTo>
                  <a:cubicBezTo>
                    <a:pt x="5159" y="5014"/>
                    <a:pt x="5122" y="5075"/>
                    <a:pt x="5078" y="5135"/>
                  </a:cubicBezTo>
                  <a:cubicBezTo>
                    <a:pt x="5004" y="5238"/>
                    <a:pt x="4909" y="5344"/>
                    <a:pt x="4790" y="5458"/>
                  </a:cubicBezTo>
                  <a:cubicBezTo>
                    <a:pt x="4686" y="5558"/>
                    <a:pt x="4569" y="5660"/>
                    <a:pt x="4435" y="5768"/>
                  </a:cubicBezTo>
                  <a:cubicBezTo>
                    <a:pt x="4301" y="5875"/>
                    <a:pt x="4164" y="5977"/>
                    <a:pt x="4059" y="6054"/>
                  </a:cubicBezTo>
                  <a:cubicBezTo>
                    <a:pt x="3847" y="6210"/>
                    <a:pt x="3638" y="6357"/>
                    <a:pt x="3404" y="6452"/>
                  </a:cubicBezTo>
                  <a:cubicBezTo>
                    <a:pt x="3277" y="6503"/>
                    <a:pt x="3152" y="6534"/>
                    <a:pt x="3030" y="6543"/>
                  </a:cubicBezTo>
                  <a:cubicBezTo>
                    <a:pt x="3005" y="6545"/>
                    <a:pt x="2980" y="6546"/>
                    <a:pt x="2955" y="6546"/>
                  </a:cubicBezTo>
                  <a:cubicBezTo>
                    <a:pt x="2848" y="6546"/>
                    <a:pt x="2747" y="6528"/>
                    <a:pt x="2654" y="6492"/>
                  </a:cubicBezTo>
                  <a:moveTo>
                    <a:pt x="2375" y="73"/>
                  </a:moveTo>
                  <a:cubicBezTo>
                    <a:pt x="2272" y="123"/>
                    <a:pt x="2178" y="199"/>
                    <a:pt x="2087" y="273"/>
                  </a:cubicBezTo>
                  <a:cubicBezTo>
                    <a:pt x="2016" y="331"/>
                    <a:pt x="1941" y="391"/>
                    <a:pt x="1863" y="438"/>
                  </a:cubicBezTo>
                  <a:cubicBezTo>
                    <a:pt x="1837" y="454"/>
                    <a:pt x="1807" y="469"/>
                    <a:pt x="1777" y="483"/>
                  </a:cubicBezTo>
                  <a:cubicBezTo>
                    <a:pt x="1735" y="503"/>
                    <a:pt x="1694" y="519"/>
                    <a:pt x="1651" y="536"/>
                  </a:cubicBezTo>
                  <a:cubicBezTo>
                    <a:pt x="1636" y="542"/>
                    <a:pt x="1621" y="548"/>
                    <a:pt x="1606" y="554"/>
                  </a:cubicBezTo>
                  <a:cubicBezTo>
                    <a:pt x="1503" y="596"/>
                    <a:pt x="1410" y="643"/>
                    <a:pt x="1327" y="695"/>
                  </a:cubicBezTo>
                  <a:cubicBezTo>
                    <a:pt x="1253" y="741"/>
                    <a:pt x="1182" y="797"/>
                    <a:pt x="1108" y="866"/>
                  </a:cubicBezTo>
                  <a:cubicBezTo>
                    <a:pt x="1050" y="920"/>
                    <a:pt x="992" y="980"/>
                    <a:pt x="920" y="1062"/>
                  </a:cubicBezTo>
                  <a:cubicBezTo>
                    <a:pt x="829" y="1166"/>
                    <a:pt x="750" y="1298"/>
                    <a:pt x="674" y="1426"/>
                  </a:cubicBezTo>
                  <a:cubicBezTo>
                    <a:pt x="628" y="1503"/>
                    <a:pt x="580" y="1584"/>
                    <a:pt x="529" y="1658"/>
                  </a:cubicBezTo>
                  <a:cubicBezTo>
                    <a:pt x="481" y="1727"/>
                    <a:pt x="439" y="1798"/>
                    <a:pt x="402" y="1869"/>
                  </a:cubicBezTo>
                  <a:cubicBezTo>
                    <a:pt x="365" y="1941"/>
                    <a:pt x="334" y="2015"/>
                    <a:pt x="308" y="2089"/>
                  </a:cubicBezTo>
                  <a:cubicBezTo>
                    <a:pt x="282" y="2163"/>
                    <a:pt x="261" y="2240"/>
                    <a:pt x="247" y="2317"/>
                  </a:cubicBezTo>
                  <a:cubicBezTo>
                    <a:pt x="232" y="2395"/>
                    <a:pt x="223" y="2475"/>
                    <a:pt x="220" y="2555"/>
                  </a:cubicBezTo>
                  <a:cubicBezTo>
                    <a:pt x="218" y="2582"/>
                    <a:pt x="218" y="2610"/>
                    <a:pt x="218" y="2637"/>
                  </a:cubicBezTo>
                  <a:cubicBezTo>
                    <a:pt x="217" y="2717"/>
                    <a:pt x="206" y="2806"/>
                    <a:pt x="185" y="2907"/>
                  </a:cubicBezTo>
                  <a:cubicBezTo>
                    <a:pt x="165" y="2998"/>
                    <a:pt x="139" y="3091"/>
                    <a:pt x="113" y="3181"/>
                  </a:cubicBezTo>
                  <a:cubicBezTo>
                    <a:pt x="67" y="3346"/>
                    <a:pt x="18" y="3516"/>
                    <a:pt x="7" y="3687"/>
                  </a:cubicBezTo>
                  <a:cubicBezTo>
                    <a:pt x="1" y="3770"/>
                    <a:pt x="1" y="3854"/>
                    <a:pt x="6" y="3935"/>
                  </a:cubicBezTo>
                  <a:cubicBezTo>
                    <a:pt x="11" y="4020"/>
                    <a:pt x="21" y="4104"/>
                    <a:pt x="38" y="4183"/>
                  </a:cubicBezTo>
                  <a:cubicBezTo>
                    <a:pt x="75" y="4362"/>
                    <a:pt x="131" y="4510"/>
                    <a:pt x="209" y="4635"/>
                  </a:cubicBezTo>
                  <a:cubicBezTo>
                    <a:pt x="253" y="4706"/>
                    <a:pt x="306" y="4770"/>
                    <a:pt x="365" y="4827"/>
                  </a:cubicBezTo>
                  <a:cubicBezTo>
                    <a:pt x="448" y="4907"/>
                    <a:pt x="551" y="4979"/>
                    <a:pt x="679" y="5047"/>
                  </a:cubicBezTo>
                  <a:cubicBezTo>
                    <a:pt x="793" y="5107"/>
                    <a:pt x="915" y="5159"/>
                    <a:pt x="1034" y="5209"/>
                  </a:cubicBezTo>
                  <a:cubicBezTo>
                    <a:pt x="1090" y="5233"/>
                    <a:pt x="1148" y="5257"/>
                    <a:pt x="1204" y="5282"/>
                  </a:cubicBezTo>
                  <a:cubicBezTo>
                    <a:pt x="1323" y="5336"/>
                    <a:pt x="1424" y="5390"/>
                    <a:pt x="1513" y="5449"/>
                  </a:cubicBezTo>
                  <a:cubicBezTo>
                    <a:pt x="1652" y="5540"/>
                    <a:pt x="1786" y="5658"/>
                    <a:pt x="1912" y="5799"/>
                  </a:cubicBezTo>
                  <a:cubicBezTo>
                    <a:pt x="1964" y="5857"/>
                    <a:pt x="2015" y="5920"/>
                    <a:pt x="2065" y="5980"/>
                  </a:cubicBezTo>
                  <a:cubicBezTo>
                    <a:pt x="2074" y="5992"/>
                    <a:pt x="2074" y="5992"/>
                    <a:pt x="2074" y="5992"/>
                  </a:cubicBezTo>
                  <a:cubicBezTo>
                    <a:pt x="2159" y="6095"/>
                    <a:pt x="2243" y="6196"/>
                    <a:pt x="2337" y="6284"/>
                  </a:cubicBezTo>
                  <a:cubicBezTo>
                    <a:pt x="2443" y="6382"/>
                    <a:pt x="2547" y="6450"/>
                    <a:pt x="2654" y="6492"/>
                  </a:cubicBezTo>
                  <a:cubicBezTo>
                    <a:pt x="2769" y="6535"/>
                    <a:pt x="2895" y="6552"/>
                    <a:pt x="3030" y="6542"/>
                  </a:cubicBezTo>
                  <a:cubicBezTo>
                    <a:pt x="3151" y="6533"/>
                    <a:pt x="3277" y="6502"/>
                    <a:pt x="3403" y="6451"/>
                  </a:cubicBezTo>
                  <a:cubicBezTo>
                    <a:pt x="3637" y="6357"/>
                    <a:pt x="3847" y="6209"/>
                    <a:pt x="4058" y="6054"/>
                  </a:cubicBezTo>
                  <a:cubicBezTo>
                    <a:pt x="4163" y="5977"/>
                    <a:pt x="4301" y="5874"/>
                    <a:pt x="4434" y="5767"/>
                  </a:cubicBezTo>
                  <a:cubicBezTo>
                    <a:pt x="4569" y="5659"/>
                    <a:pt x="4685" y="5558"/>
                    <a:pt x="4790" y="5457"/>
                  </a:cubicBezTo>
                  <a:cubicBezTo>
                    <a:pt x="4909" y="5343"/>
                    <a:pt x="5003" y="5237"/>
                    <a:pt x="5077" y="5135"/>
                  </a:cubicBezTo>
                  <a:cubicBezTo>
                    <a:pt x="5121" y="5074"/>
                    <a:pt x="5159" y="5014"/>
                    <a:pt x="5190" y="4954"/>
                  </a:cubicBezTo>
                  <a:cubicBezTo>
                    <a:pt x="5223" y="4890"/>
                    <a:pt x="5250" y="4825"/>
                    <a:pt x="5269" y="4761"/>
                  </a:cubicBezTo>
                  <a:cubicBezTo>
                    <a:pt x="5281" y="4718"/>
                    <a:pt x="5291" y="4674"/>
                    <a:pt x="5300" y="4632"/>
                  </a:cubicBezTo>
                  <a:cubicBezTo>
                    <a:pt x="5315" y="4568"/>
                    <a:pt x="5329" y="4503"/>
                    <a:pt x="5353" y="4440"/>
                  </a:cubicBezTo>
                  <a:cubicBezTo>
                    <a:pt x="5366" y="4408"/>
                    <a:pt x="5381" y="4376"/>
                    <a:pt x="5398" y="4345"/>
                  </a:cubicBezTo>
                  <a:cubicBezTo>
                    <a:pt x="5434" y="4280"/>
                    <a:pt x="5482" y="4214"/>
                    <a:pt x="5546" y="4143"/>
                  </a:cubicBezTo>
                  <a:cubicBezTo>
                    <a:pt x="5603" y="4079"/>
                    <a:pt x="5666" y="4018"/>
                    <a:pt x="5727" y="3959"/>
                  </a:cubicBezTo>
                  <a:cubicBezTo>
                    <a:pt x="5827" y="3862"/>
                    <a:pt x="5930" y="3762"/>
                    <a:pt x="6010" y="3649"/>
                  </a:cubicBezTo>
                  <a:cubicBezTo>
                    <a:pt x="6100" y="3521"/>
                    <a:pt x="6162" y="3368"/>
                    <a:pt x="6188" y="3208"/>
                  </a:cubicBezTo>
                  <a:cubicBezTo>
                    <a:pt x="6214" y="3046"/>
                    <a:pt x="6204" y="2880"/>
                    <a:pt x="6157" y="2729"/>
                  </a:cubicBezTo>
                  <a:cubicBezTo>
                    <a:pt x="6129" y="2640"/>
                    <a:pt x="6089" y="2552"/>
                    <a:pt x="6036" y="2466"/>
                  </a:cubicBezTo>
                  <a:cubicBezTo>
                    <a:pt x="5986" y="2387"/>
                    <a:pt x="5927" y="2310"/>
                    <a:pt x="5858" y="2237"/>
                  </a:cubicBezTo>
                  <a:cubicBezTo>
                    <a:pt x="5806" y="2182"/>
                    <a:pt x="5750" y="2131"/>
                    <a:pt x="5693" y="2086"/>
                  </a:cubicBezTo>
                  <a:cubicBezTo>
                    <a:pt x="5634" y="2040"/>
                    <a:pt x="5573" y="2000"/>
                    <a:pt x="5511" y="1966"/>
                  </a:cubicBezTo>
                  <a:cubicBezTo>
                    <a:pt x="5491" y="1955"/>
                    <a:pt x="5469" y="1944"/>
                    <a:pt x="5448" y="1933"/>
                  </a:cubicBezTo>
                  <a:cubicBezTo>
                    <a:pt x="5389" y="1902"/>
                    <a:pt x="5328" y="1871"/>
                    <a:pt x="5277" y="1829"/>
                  </a:cubicBezTo>
                  <a:cubicBezTo>
                    <a:pt x="5251" y="1807"/>
                    <a:pt x="5229" y="1784"/>
                    <a:pt x="5210" y="1759"/>
                  </a:cubicBezTo>
                  <a:cubicBezTo>
                    <a:pt x="5171" y="1706"/>
                    <a:pt x="5145" y="1642"/>
                    <a:pt x="5132" y="1562"/>
                  </a:cubicBezTo>
                  <a:cubicBezTo>
                    <a:pt x="5120" y="1491"/>
                    <a:pt x="5118" y="1414"/>
                    <a:pt x="5117" y="1340"/>
                  </a:cubicBezTo>
                  <a:cubicBezTo>
                    <a:pt x="5114" y="1229"/>
                    <a:pt x="5112" y="1115"/>
                    <a:pt x="5075" y="1014"/>
                  </a:cubicBezTo>
                  <a:cubicBezTo>
                    <a:pt x="5042" y="921"/>
                    <a:pt x="4980" y="840"/>
                    <a:pt x="4892" y="773"/>
                  </a:cubicBezTo>
                  <a:cubicBezTo>
                    <a:pt x="4815" y="715"/>
                    <a:pt x="4718" y="668"/>
                    <a:pt x="4611" y="637"/>
                  </a:cubicBezTo>
                  <a:cubicBezTo>
                    <a:pt x="4567" y="625"/>
                    <a:pt x="4519" y="615"/>
                    <a:pt x="4465" y="606"/>
                  </a:cubicBezTo>
                  <a:cubicBezTo>
                    <a:pt x="4426" y="600"/>
                    <a:pt x="4386" y="594"/>
                    <a:pt x="4346" y="589"/>
                  </a:cubicBezTo>
                  <a:cubicBezTo>
                    <a:pt x="4339" y="588"/>
                    <a:pt x="4339" y="588"/>
                    <a:pt x="4339" y="588"/>
                  </a:cubicBezTo>
                  <a:cubicBezTo>
                    <a:pt x="4233" y="574"/>
                    <a:pt x="4137" y="560"/>
                    <a:pt x="4047" y="535"/>
                  </a:cubicBezTo>
                  <a:cubicBezTo>
                    <a:pt x="3937" y="505"/>
                    <a:pt x="3836" y="465"/>
                    <a:pt x="3730" y="409"/>
                  </a:cubicBezTo>
                  <a:cubicBezTo>
                    <a:pt x="3708" y="397"/>
                    <a:pt x="3686" y="385"/>
                    <a:pt x="3663" y="372"/>
                  </a:cubicBezTo>
                  <a:cubicBezTo>
                    <a:pt x="3633" y="355"/>
                    <a:pt x="3603" y="337"/>
                    <a:pt x="3572" y="319"/>
                  </a:cubicBezTo>
                  <a:cubicBezTo>
                    <a:pt x="3405" y="222"/>
                    <a:pt x="3233" y="121"/>
                    <a:pt x="3058" y="63"/>
                  </a:cubicBezTo>
                  <a:cubicBezTo>
                    <a:pt x="2937" y="23"/>
                    <a:pt x="2821" y="2"/>
                    <a:pt x="2713" y="1"/>
                  </a:cubicBezTo>
                  <a:cubicBezTo>
                    <a:pt x="2710" y="1"/>
                    <a:pt x="2707" y="1"/>
                    <a:pt x="2705" y="1"/>
                  </a:cubicBezTo>
                  <a:cubicBezTo>
                    <a:pt x="2586" y="1"/>
                    <a:pt x="2476" y="25"/>
                    <a:pt x="2375" y="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8" name="Freeform 65">
              <a:extLst>
                <a:ext uri="{FF2B5EF4-FFF2-40B4-BE49-F238E27FC236}">
                  <a16:creationId xmlns:a16="http://schemas.microsoft.com/office/drawing/2014/main" id="{EF52A904-1023-42E5-BCDC-353C2CC3AB53}"/>
                </a:ext>
              </a:extLst>
            </p:cNvPr>
            <p:cNvSpPr>
              <a:spLocks noEditPoints="1"/>
            </p:cNvSpPr>
            <p:nvPr/>
          </p:nvSpPr>
          <p:spPr bwMode="auto">
            <a:xfrm>
              <a:off x="3414" y="-296"/>
              <a:ext cx="4660" cy="4893"/>
            </a:xfrm>
            <a:custGeom>
              <a:avLst/>
              <a:gdLst>
                <a:gd name="T0" fmla="*/ 2091 w 6296"/>
                <a:gd name="T1" fmla="*/ 6043 h 6611"/>
                <a:gd name="T2" fmla="*/ 1525 w 6296"/>
                <a:gd name="T3" fmla="*/ 5501 h 6611"/>
                <a:gd name="T4" fmla="*/ 682 w 6296"/>
                <a:gd name="T5" fmla="*/ 5095 h 6611"/>
                <a:gd name="T6" fmla="*/ 113 w 6296"/>
                <a:gd name="T7" fmla="*/ 4487 h 6611"/>
                <a:gd name="T8" fmla="*/ 5 w 6296"/>
                <a:gd name="T9" fmla="*/ 3763 h 6611"/>
                <a:gd name="T10" fmla="*/ 217 w 6296"/>
                <a:gd name="T11" fmla="*/ 2668 h 6611"/>
                <a:gd name="T12" fmla="*/ 303 w 6296"/>
                <a:gd name="T13" fmla="*/ 2093 h 6611"/>
                <a:gd name="T14" fmla="*/ 631 w 6296"/>
                <a:gd name="T15" fmla="*/ 1486 h 6611"/>
                <a:gd name="T16" fmla="*/ 1649 w 6296"/>
                <a:gd name="T17" fmla="*/ 563 h 6611"/>
                <a:gd name="T18" fmla="*/ 1908 w 6296"/>
                <a:gd name="T19" fmla="*/ 435 h 6611"/>
                <a:gd name="T20" fmla="*/ 2772 w 6296"/>
                <a:gd name="T21" fmla="*/ 6 h 6611"/>
                <a:gd name="T22" fmla="*/ 3730 w 6296"/>
                <a:gd name="T23" fmla="*/ 392 h 6611"/>
                <a:gd name="T24" fmla="*/ 4389 w 6296"/>
                <a:gd name="T25" fmla="*/ 587 h 6611"/>
                <a:gd name="T26" fmla="*/ 4691 w 6296"/>
                <a:gd name="T27" fmla="*/ 648 h 6611"/>
                <a:gd name="T28" fmla="*/ 5180 w 6296"/>
                <a:gd name="T29" fmla="*/ 1361 h 6611"/>
                <a:gd name="T30" fmla="*/ 5342 w 6296"/>
                <a:gd name="T31" fmla="*/ 1855 h 6611"/>
                <a:gd name="T32" fmla="*/ 5772 w 6296"/>
                <a:gd name="T33" fmla="*/ 2097 h 6611"/>
                <a:gd name="T34" fmla="*/ 6268 w 6296"/>
                <a:gd name="T35" fmla="*/ 3222 h 6611"/>
                <a:gd name="T36" fmla="*/ 5604 w 6296"/>
                <a:gd name="T37" fmla="*/ 4160 h 6611"/>
                <a:gd name="T38" fmla="*/ 5358 w 6296"/>
                <a:gd name="T39" fmla="*/ 4665 h 6611"/>
                <a:gd name="T40" fmla="*/ 5142 w 6296"/>
                <a:gd name="T41" fmla="*/ 5181 h 6611"/>
                <a:gd name="T42" fmla="*/ 3436 w 6296"/>
                <a:gd name="T43" fmla="*/ 6516 h 6611"/>
                <a:gd name="T44" fmla="*/ 2672 w 6296"/>
                <a:gd name="T45" fmla="*/ 6547 h 6611"/>
                <a:gd name="T46" fmla="*/ 1908 w 6296"/>
                <a:gd name="T47" fmla="*/ 436 h 6611"/>
                <a:gd name="T48" fmla="*/ 1650 w 6296"/>
                <a:gd name="T49" fmla="*/ 564 h 6611"/>
                <a:gd name="T50" fmla="*/ 631 w 6296"/>
                <a:gd name="T51" fmla="*/ 1487 h 6611"/>
                <a:gd name="T52" fmla="*/ 304 w 6296"/>
                <a:gd name="T53" fmla="*/ 2093 h 6611"/>
                <a:gd name="T54" fmla="*/ 218 w 6296"/>
                <a:gd name="T55" fmla="*/ 2668 h 6611"/>
                <a:gd name="T56" fmla="*/ 6 w 6296"/>
                <a:gd name="T57" fmla="*/ 3763 h 6611"/>
                <a:gd name="T58" fmla="*/ 114 w 6296"/>
                <a:gd name="T59" fmla="*/ 4486 h 6611"/>
                <a:gd name="T60" fmla="*/ 682 w 6296"/>
                <a:gd name="T61" fmla="*/ 5095 h 6611"/>
                <a:gd name="T62" fmla="*/ 1525 w 6296"/>
                <a:gd name="T63" fmla="*/ 5500 h 6611"/>
                <a:gd name="T64" fmla="*/ 2091 w 6296"/>
                <a:gd name="T65" fmla="*/ 6043 h 6611"/>
                <a:gd name="T66" fmla="*/ 3055 w 6296"/>
                <a:gd name="T67" fmla="*/ 6603 h 6611"/>
                <a:gd name="T68" fmla="*/ 4852 w 6296"/>
                <a:gd name="T69" fmla="*/ 5511 h 6611"/>
                <a:gd name="T70" fmla="*/ 5328 w 6296"/>
                <a:gd name="T71" fmla="*/ 4796 h 6611"/>
                <a:gd name="T72" fmla="*/ 5450 w 6296"/>
                <a:gd name="T73" fmla="*/ 4369 h 6611"/>
                <a:gd name="T74" fmla="*/ 6080 w 6296"/>
                <a:gd name="T75" fmla="*/ 3668 h 6611"/>
                <a:gd name="T76" fmla="*/ 5940 w 6296"/>
                <a:gd name="T77" fmla="*/ 2245 h 6611"/>
                <a:gd name="T78" fmla="*/ 5518 w 6296"/>
                <a:gd name="T79" fmla="*/ 1952 h 6611"/>
                <a:gd name="T80" fmla="*/ 5191 w 6296"/>
                <a:gd name="T81" fmla="*/ 1588 h 6611"/>
                <a:gd name="T82" fmla="*/ 4970 w 6296"/>
                <a:gd name="T83" fmla="*/ 794 h 6611"/>
                <a:gd name="T84" fmla="*/ 4419 w 6296"/>
                <a:gd name="T85" fmla="*/ 592 h 6611"/>
                <a:gd name="T86" fmla="*/ 3800 w 6296"/>
                <a:gd name="T87" fmla="*/ 428 h 6611"/>
                <a:gd name="T88" fmla="*/ 3123 w 6296"/>
                <a:gd name="T89" fmla="*/ 84 h 6611"/>
                <a:gd name="T90" fmla="*/ 2425 w 6296"/>
                <a:gd name="T91" fmla="*/ 68 h 6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96" h="6611">
                  <a:moveTo>
                    <a:pt x="2672" y="6547"/>
                  </a:moveTo>
                  <a:cubicBezTo>
                    <a:pt x="2564" y="6504"/>
                    <a:pt x="2461" y="6435"/>
                    <a:pt x="2355" y="6336"/>
                  </a:cubicBezTo>
                  <a:cubicBezTo>
                    <a:pt x="2262" y="6249"/>
                    <a:pt x="2181" y="6152"/>
                    <a:pt x="2091" y="6043"/>
                  </a:cubicBezTo>
                  <a:cubicBezTo>
                    <a:pt x="2086" y="6038"/>
                    <a:pt x="2086" y="6038"/>
                    <a:pt x="2086" y="6038"/>
                  </a:cubicBezTo>
                  <a:cubicBezTo>
                    <a:pt x="2035" y="5975"/>
                    <a:pt x="1982" y="5911"/>
                    <a:pt x="1927" y="5851"/>
                  </a:cubicBezTo>
                  <a:cubicBezTo>
                    <a:pt x="1802" y="5712"/>
                    <a:pt x="1666" y="5594"/>
                    <a:pt x="1525" y="5501"/>
                  </a:cubicBezTo>
                  <a:cubicBezTo>
                    <a:pt x="1434" y="5441"/>
                    <a:pt x="1332" y="5386"/>
                    <a:pt x="1216" y="5332"/>
                  </a:cubicBezTo>
                  <a:cubicBezTo>
                    <a:pt x="1152" y="5304"/>
                    <a:pt x="1086" y="5276"/>
                    <a:pt x="1022" y="5249"/>
                  </a:cubicBezTo>
                  <a:cubicBezTo>
                    <a:pt x="908" y="5202"/>
                    <a:pt x="791" y="5153"/>
                    <a:pt x="682" y="5095"/>
                  </a:cubicBezTo>
                  <a:cubicBezTo>
                    <a:pt x="560" y="5031"/>
                    <a:pt x="461" y="4964"/>
                    <a:pt x="380" y="4889"/>
                  </a:cubicBezTo>
                  <a:cubicBezTo>
                    <a:pt x="321" y="4833"/>
                    <a:pt x="267" y="4770"/>
                    <a:pt x="222" y="4700"/>
                  </a:cubicBezTo>
                  <a:cubicBezTo>
                    <a:pt x="180" y="4636"/>
                    <a:pt x="143" y="4564"/>
                    <a:pt x="113" y="4487"/>
                  </a:cubicBezTo>
                  <a:cubicBezTo>
                    <a:pt x="85" y="4416"/>
                    <a:pt x="61" y="4338"/>
                    <a:pt x="43" y="4255"/>
                  </a:cubicBezTo>
                  <a:cubicBezTo>
                    <a:pt x="25" y="4176"/>
                    <a:pt x="13" y="4094"/>
                    <a:pt x="7" y="4010"/>
                  </a:cubicBezTo>
                  <a:cubicBezTo>
                    <a:pt x="1" y="3929"/>
                    <a:pt x="0" y="3846"/>
                    <a:pt x="5" y="3763"/>
                  </a:cubicBezTo>
                  <a:cubicBezTo>
                    <a:pt x="15" y="3584"/>
                    <a:pt x="64" y="3407"/>
                    <a:pt x="112" y="3236"/>
                  </a:cubicBezTo>
                  <a:cubicBezTo>
                    <a:pt x="138" y="3142"/>
                    <a:pt x="166" y="3045"/>
                    <a:pt x="185" y="2951"/>
                  </a:cubicBezTo>
                  <a:cubicBezTo>
                    <a:pt x="207" y="2845"/>
                    <a:pt x="218" y="2752"/>
                    <a:pt x="217" y="2668"/>
                  </a:cubicBezTo>
                  <a:cubicBezTo>
                    <a:pt x="217" y="2640"/>
                    <a:pt x="217" y="2611"/>
                    <a:pt x="218" y="2583"/>
                  </a:cubicBezTo>
                  <a:cubicBezTo>
                    <a:pt x="220" y="2498"/>
                    <a:pt x="229" y="2414"/>
                    <a:pt x="243" y="2333"/>
                  </a:cubicBezTo>
                  <a:cubicBezTo>
                    <a:pt x="257" y="2252"/>
                    <a:pt x="277" y="2171"/>
                    <a:pt x="303" y="2093"/>
                  </a:cubicBezTo>
                  <a:cubicBezTo>
                    <a:pt x="329" y="2015"/>
                    <a:pt x="361" y="1937"/>
                    <a:pt x="398" y="1862"/>
                  </a:cubicBezTo>
                  <a:cubicBezTo>
                    <a:pt x="436" y="1787"/>
                    <a:pt x="480" y="1713"/>
                    <a:pt x="529" y="1640"/>
                  </a:cubicBezTo>
                  <a:cubicBezTo>
                    <a:pt x="563" y="1590"/>
                    <a:pt x="598" y="1537"/>
                    <a:pt x="631" y="1486"/>
                  </a:cubicBezTo>
                  <a:cubicBezTo>
                    <a:pt x="728" y="1337"/>
                    <a:pt x="829" y="1182"/>
                    <a:pt x="947" y="1059"/>
                  </a:cubicBezTo>
                  <a:cubicBezTo>
                    <a:pt x="1052" y="950"/>
                    <a:pt x="1194" y="812"/>
                    <a:pt x="1369" y="706"/>
                  </a:cubicBezTo>
                  <a:cubicBezTo>
                    <a:pt x="1448" y="658"/>
                    <a:pt x="1540" y="611"/>
                    <a:pt x="1649" y="563"/>
                  </a:cubicBezTo>
                  <a:cubicBezTo>
                    <a:pt x="1658" y="560"/>
                    <a:pt x="1667" y="556"/>
                    <a:pt x="1675" y="552"/>
                  </a:cubicBezTo>
                  <a:cubicBezTo>
                    <a:pt x="1726" y="530"/>
                    <a:pt x="1774" y="509"/>
                    <a:pt x="1821" y="485"/>
                  </a:cubicBezTo>
                  <a:cubicBezTo>
                    <a:pt x="1853" y="469"/>
                    <a:pt x="1881" y="453"/>
                    <a:pt x="1908" y="435"/>
                  </a:cubicBezTo>
                  <a:cubicBezTo>
                    <a:pt x="1980" y="390"/>
                    <a:pt x="2048" y="334"/>
                    <a:pt x="2115" y="280"/>
                  </a:cubicBezTo>
                  <a:cubicBezTo>
                    <a:pt x="2211" y="200"/>
                    <a:pt x="2312" y="118"/>
                    <a:pt x="2425" y="67"/>
                  </a:cubicBezTo>
                  <a:cubicBezTo>
                    <a:pt x="2529" y="20"/>
                    <a:pt x="2646" y="0"/>
                    <a:pt x="2772" y="6"/>
                  </a:cubicBezTo>
                  <a:cubicBezTo>
                    <a:pt x="2881" y="12"/>
                    <a:pt x="2999" y="38"/>
                    <a:pt x="3123" y="83"/>
                  </a:cubicBezTo>
                  <a:cubicBezTo>
                    <a:pt x="3270" y="138"/>
                    <a:pt x="3416" y="219"/>
                    <a:pt x="3558" y="298"/>
                  </a:cubicBezTo>
                  <a:cubicBezTo>
                    <a:pt x="3615" y="330"/>
                    <a:pt x="3673" y="362"/>
                    <a:pt x="3730" y="392"/>
                  </a:cubicBezTo>
                  <a:cubicBezTo>
                    <a:pt x="3755" y="405"/>
                    <a:pt x="3778" y="417"/>
                    <a:pt x="3800" y="427"/>
                  </a:cubicBezTo>
                  <a:cubicBezTo>
                    <a:pt x="3903" y="476"/>
                    <a:pt x="4007" y="512"/>
                    <a:pt x="4127" y="540"/>
                  </a:cubicBezTo>
                  <a:cubicBezTo>
                    <a:pt x="4212" y="561"/>
                    <a:pt x="4302" y="574"/>
                    <a:pt x="4389" y="587"/>
                  </a:cubicBezTo>
                  <a:cubicBezTo>
                    <a:pt x="4399" y="589"/>
                    <a:pt x="4409" y="590"/>
                    <a:pt x="4419" y="592"/>
                  </a:cubicBezTo>
                  <a:cubicBezTo>
                    <a:pt x="4460" y="598"/>
                    <a:pt x="4503" y="604"/>
                    <a:pt x="4546" y="612"/>
                  </a:cubicBezTo>
                  <a:cubicBezTo>
                    <a:pt x="4599" y="622"/>
                    <a:pt x="4647" y="634"/>
                    <a:pt x="4691" y="648"/>
                  </a:cubicBezTo>
                  <a:cubicBezTo>
                    <a:pt x="4799" y="682"/>
                    <a:pt x="4895" y="732"/>
                    <a:pt x="4971" y="794"/>
                  </a:cubicBezTo>
                  <a:cubicBezTo>
                    <a:pt x="5057" y="864"/>
                    <a:pt x="5117" y="947"/>
                    <a:pt x="5148" y="1042"/>
                  </a:cubicBezTo>
                  <a:cubicBezTo>
                    <a:pt x="5180" y="1141"/>
                    <a:pt x="5180" y="1253"/>
                    <a:pt x="5180" y="1361"/>
                  </a:cubicBezTo>
                  <a:cubicBezTo>
                    <a:pt x="5180" y="1437"/>
                    <a:pt x="5180" y="1516"/>
                    <a:pt x="5192" y="1588"/>
                  </a:cubicBezTo>
                  <a:cubicBezTo>
                    <a:pt x="5205" y="1669"/>
                    <a:pt x="5231" y="1734"/>
                    <a:pt x="5272" y="1787"/>
                  </a:cubicBezTo>
                  <a:cubicBezTo>
                    <a:pt x="5292" y="1812"/>
                    <a:pt x="5315" y="1834"/>
                    <a:pt x="5342" y="1855"/>
                  </a:cubicBezTo>
                  <a:cubicBezTo>
                    <a:pt x="5395" y="1895"/>
                    <a:pt x="5457" y="1923"/>
                    <a:pt x="5518" y="1951"/>
                  </a:cubicBezTo>
                  <a:cubicBezTo>
                    <a:pt x="5540" y="1961"/>
                    <a:pt x="5563" y="1972"/>
                    <a:pt x="5585" y="1983"/>
                  </a:cubicBezTo>
                  <a:cubicBezTo>
                    <a:pt x="5649" y="2014"/>
                    <a:pt x="5712" y="2053"/>
                    <a:pt x="5772" y="2097"/>
                  </a:cubicBezTo>
                  <a:cubicBezTo>
                    <a:pt x="5831" y="2141"/>
                    <a:pt x="5888" y="2191"/>
                    <a:pt x="5941" y="2245"/>
                  </a:cubicBezTo>
                  <a:cubicBezTo>
                    <a:pt x="6084" y="2392"/>
                    <a:pt x="6187" y="2561"/>
                    <a:pt x="6240" y="2735"/>
                  </a:cubicBezTo>
                  <a:cubicBezTo>
                    <a:pt x="6286" y="2889"/>
                    <a:pt x="6296" y="3058"/>
                    <a:pt x="6268" y="3222"/>
                  </a:cubicBezTo>
                  <a:cubicBezTo>
                    <a:pt x="6239" y="3385"/>
                    <a:pt x="6175" y="3539"/>
                    <a:pt x="6080" y="3669"/>
                  </a:cubicBezTo>
                  <a:cubicBezTo>
                    <a:pt x="5999" y="3780"/>
                    <a:pt x="5895" y="3877"/>
                    <a:pt x="5795" y="3972"/>
                  </a:cubicBezTo>
                  <a:cubicBezTo>
                    <a:pt x="5730" y="4032"/>
                    <a:pt x="5664" y="4095"/>
                    <a:pt x="5604" y="4160"/>
                  </a:cubicBezTo>
                  <a:cubicBezTo>
                    <a:pt x="5538" y="4233"/>
                    <a:pt x="5488" y="4301"/>
                    <a:pt x="5451" y="4369"/>
                  </a:cubicBezTo>
                  <a:cubicBezTo>
                    <a:pt x="5434" y="4401"/>
                    <a:pt x="5419" y="4434"/>
                    <a:pt x="5407" y="4466"/>
                  </a:cubicBezTo>
                  <a:cubicBezTo>
                    <a:pt x="5384" y="4531"/>
                    <a:pt x="5370" y="4599"/>
                    <a:pt x="5358" y="4665"/>
                  </a:cubicBezTo>
                  <a:cubicBezTo>
                    <a:pt x="5349" y="4708"/>
                    <a:pt x="5340" y="4753"/>
                    <a:pt x="5329" y="4796"/>
                  </a:cubicBezTo>
                  <a:cubicBezTo>
                    <a:pt x="5311" y="4862"/>
                    <a:pt x="5286" y="4930"/>
                    <a:pt x="5253" y="4996"/>
                  </a:cubicBezTo>
                  <a:cubicBezTo>
                    <a:pt x="5223" y="5057"/>
                    <a:pt x="5185" y="5119"/>
                    <a:pt x="5142" y="5181"/>
                  </a:cubicBezTo>
                  <a:cubicBezTo>
                    <a:pt x="5067" y="5287"/>
                    <a:pt x="4972" y="5396"/>
                    <a:pt x="4852" y="5512"/>
                  </a:cubicBezTo>
                  <a:cubicBezTo>
                    <a:pt x="4635" y="5722"/>
                    <a:pt x="4397" y="5905"/>
                    <a:pt x="4107" y="6116"/>
                  </a:cubicBezTo>
                  <a:cubicBezTo>
                    <a:pt x="3890" y="6273"/>
                    <a:pt x="3676" y="6422"/>
                    <a:pt x="3436" y="6516"/>
                  </a:cubicBezTo>
                  <a:cubicBezTo>
                    <a:pt x="3307" y="6566"/>
                    <a:pt x="3179" y="6596"/>
                    <a:pt x="3055" y="6603"/>
                  </a:cubicBezTo>
                  <a:cubicBezTo>
                    <a:pt x="3033" y="6605"/>
                    <a:pt x="3012" y="6605"/>
                    <a:pt x="2991" y="6605"/>
                  </a:cubicBezTo>
                  <a:cubicBezTo>
                    <a:pt x="2877" y="6605"/>
                    <a:pt x="2770" y="6586"/>
                    <a:pt x="2672" y="6547"/>
                  </a:cubicBezTo>
                  <a:moveTo>
                    <a:pt x="2425" y="68"/>
                  </a:moveTo>
                  <a:cubicBezTo>
                    <a:pt x="2312" y="119"/>
                    <a:pt x="2212" y="201"/>
                    <a:pt x="2115" y="280"/>
                  </a:cubicBezTo>
                  <a:cubicBezTo>
                    <a:pt x="2049" y="335"/>
                    <a:pt x="1980" y="391"/>
                    <a:pt x="1908" y="436"/>
                  </a:cubicBezTo>
                  <a:cubicBezTo>
                    <a:pt x="1881" y="453"/>
                    <a:pt x="1853" y="469"/>
                    <a:pt x="1822" y="485"/>
                  </a:cubicBezTo>
                  <a:cubicBezTo>
                    <a:pt x="1774" y="510"/>
                    <a:pt x="1726" y="531"/>
                    <a:pt x="1676" y="553"/>
                  </a:cubicBezTo>
                  <a:cubicBezTo>
                    <a:pt x="1667" y="556"/>
                    <a:pt x="1658" y="560"/>
                    <a:pt x="1650" y="564"/>
                  </a:cubicBezTo>
                  <a:cubicBezTo>
                    <a:pt x="1541" y="612"/>
                    <a:pt x="1449" y="659"/>
                    <a:pt x="1369" y="707"/>
                  </a:cubicBezTo>
                  <a:cubicBezTo>
                    <a:pt x="1195" y="813"/>
                    <a:pt x="1052" y="951"/>
                    <a:pt x="948" y="1060"/>
                  </a:cubicBezTo>
                  <a:cubicBezTo>
                    <a:pt x="830" y="1182"/>
                    <a:pt x="729" y="1337"/>
                    <a:pt x="631" y="1487"/>
                  </a:cubicBezTo>
                  <a:cubicBezTo>
                    <a:pt x="598" y="1538"/>
                    <a:pt x="564" y="1591"/>
                    <a:pt x="530" y="1641"/>
                  </a:cubicBezTo>
                  <a:cubicBezTo>
                    <a:pt x="480" y="1713"/>
                    <a:pt x="437" y="1788"/>
                    <a:pt x="399" y="1863"/>
                  </a:cubicBezTo>
                  <a:cubicBezTo>
                    <a:pt x="362" y="1938"/>
                    <a:pt x="329" y="2015"/>
                    <a:pt x="304" y="2093"/>
                  </a:cubicBezTo>
                  <a:cubicBezTo>
                    <a:pt x="278" y="2171"/>
                    <a:pt x="258" y="2252"/>
                    <a:pt x="244" y="2333"/>
                  </a:cubicBezTo>
                  <a:cubicBezTo>
                    <a:pt x="229" y="2414"/>
                    <a:pt x="221" y="2498"/>
                    <a:pt x="219" y="2583"/>
                  </a:cubicBezTo>
                  <a:cubicBezTo>
                    <a:pt x="218" y="2611"/>
                    <a:pt x="217" y="2640"/>
                    <a:pt x="218" y="2668"/>
                  </a:cubicBezTo>
                  <a:cubicBezTo>
                    <a:pt x="218" y="2752"/>
                    <a:pt x="208" y="2845"/>
                    <a:pt x="186" y="2951"/>
                  </a:cubicBezTo>
                  <a:cubicBezTo>
                    <a:pt x="166" y="3045"/>
                    <a:pt x="139" y="3142"/>
                    <a:pt x="113" y="3236"/>
                  </a:cubicBezTo>
                  <a:cubicBezTo>
                    <a:pt x="65" y="3407"/>
                    <a:pt x="16" y="3585"/>
                    <a:pt x="6" y="3763"/>
                  </a:cubicBezTo>
                  <a:cubicBezTo>
                    <a:pt x="1" y="3846"/>
                    <a:pt x="2" y="3929"/>
                    <a:pt x="8" y="4010"/>
                  </a:cubicBezTo>
                  <a:cubicBezTo>
                    <a:pt x="14" y="4094"/>
                    <a:pt x="26" y="4176"/>
                    <a:pt x="44" y="4255"/>
                  </a:cubicBezTo>
                  <a:cubicBezTo>
                    <a:pt x="62" y="4338"/>
                    <a:pt x="86" y="4415"/>
                    <a:pt x="114" y="4486"/>
                  </a:cubicBezTo>
                  <a:cubicBezTo>
                    <a:pt x="144" y="4564"/>
                    <a:pt x="181" y="4635"/>
                    <a:pt x="223" y="4700"/>
                  </a:cubicBezTo>
                  <a:cubicBezTo>
                    <a:pt x="268" y="4769"/>
                    <a:pt x="321" y="4832"/>
                    <a:pt x="381" y="4888"/>
                  </a:cubicBezTo>
                  <a:cubicBezTo>
                    <a:pt x="461" y="4963"/>
                    <a:pt x="560" y="5031"/>
                    <a:pt x="682" y="5095"/>
                  </a:cubicBezTo>
                  <a:cubicBezTo>
                    <a:pt x="792" y="5152"/>
                    <a:pt x="909" y="5201"/>
                    <a:pt x="1022" y="5248"/>
                  </a:cubicBezTo>
                  <a:cubicBezTo>
                    <a:pt x="1086" y="5275"/>
                    <a:pt x="1152" y="5303"/>
                    <a:pt x="1216" y="5332"/>
                  </a:cubicBezTo>
                  <a:cubicBezTo>
                    <a:pt x="1333" y="5385"/>
                    <a:pt x="1434" y="5440"/>
                    <a:pt x="1525" y="5500"/>
                  </a:cubicBezTo>
                  <a:cubicBezTo>
                    <a:pt x="1667" y="5594"/>
                    <a:pt x="1802" y="5711"/>
                    <a:pt x="1928" y="5850"/>
                  </a:cubicBezTo>
                  <a:cubicBezTo>
                    <a:pt x="1982" y="5910"/>
                    <a:pt x="2035" y="5975"/>
                    <a:pt x="2087" y="6037"/>
                  </a:cubicBezTo>
                  <a:cubicBezTo>
                    <a:pt x="2091" y="6043"/>
                    <a:pt x="2091" y="6043"/>
                    <a:pt x="2091" y="6043"/>
                  </a:cubicBezTo>
                  <a:cubicBezTo>
                    <a:pt x="2181" y="6152"/>
                    <a:pt x="2263" y="6249"/>
                    <a:pt x="2355" y="6335"/>
                  </a:cubicBezTo>
                  <a:cubicBezTo>
                    <a:pt x="2461" y="6435"/>
                    <a:pt x="2565" y="6504"/>
                    <a:pt x="2673" y="6546"/>
                  </a:cubicBezTo>
                  <a:cubicBezTo>
                    <a:pt x="2788" y="6592"/>
                    <a:pt x="2917" y="6611"/>
                    <a:pt x="3055" y="6603"/>
                  </a:cubicBezTo>
                  <a:cubicBezTo>
                    <a:pt x="3179" y="6595"/>
                    <a:pt x="3307" y="6565"/>
                    <a:pt x="3436" y="6515"/>
                  </a:cubicBezTo>
                  <a:cubicBezTo>
                    <a:pt x="3675" y="6422"/>
                    <a:pt x="3890" y="6273"/>
                    <a:pt x="4106" y="6116"/>
                  </a:cubicBezTo>
                  <a:cubicBezTo>
                    <a:pt x="4397" y="5905"/>
                    <a:pt x="4634" y="5721"/>
                    <a:pt x="4852" y="5511"/>
                  </a:cubicBezTo>
                  <a:cubicBezTo>
                    <a:pt x="4972" y="5395"/>
                    <a:pt x="5066" y="5287"/>
                    <a:pt x="5141" y="5181"/>
                  </a:cubicBezTo>
                  <a:cubicBezTo>
                    <a:pt x="5185" y="5119"/>
                    <a:pt x="5222" y="5057"/>
                    <a:pt x="5252" y="4995"/>
                  </a:cubicBezTo>
                  <a:cubicBezTo>
                    <a:pt x="5285" y="4929"/>
                    <a:pt x="5310" y="4862"/>
                    <a:pt x="5328" y="4796"/>
                  </a:cubicBezTo>
                  <a:cubicBezTo>
                    <a:pt x="5340" y="4753"/>
                    <a:pt x="5348" y="4708"/>
                    <a:pt x="5357" y="4665"/>
                  </a:cubicBezTo>
                  <a:cubicBezTo>
                    <a:pt x="5370" y="4599"/>
                    <a:pt x="5383" y="4531"/>
                    <a:pt x="5407" y="4466"/>
                  </a:cubicBezTo>
                  <a:cubicBezTo>
                    <a:pt x="5418" y="4434"/>
                    <a:pt x="5433" y="4401"/>
                    <a:pt x="5450" y="4369"/>
                  </a:cubicBezTo>
                  <a:cubicBezTo>
                    <a:pt x="5487" y="4301"/>
                    <a:pt x="5537" y="4232"/>
                    <a:pt x="5604" y="4160"/>
                  </a:cubicBezTo>
                  <a:cubicBezTo>
                    <a:pt x="5663" y="4095"/>
                    <a:pt x="5730" y="4032"/>
                    <a:pt x="5794" y="3971"/>
                  </a:cubicBezTo>
                  <a:cubicBezTo>
                    <a:pt x="5895" y="3877"/>
                    <a:pt x="5999" y="3779"/>
                    <a:pt x="6080" y="3668"/>
                  </a:cubicBezTo>
                  <a:cubicBezTo>
                    <a:pt x="6174" y="3539"/>
                    <a:pt x="6239" y="3385"/>
                    <a:pt x="6267" y="3222"/>
                  </a:cubicBezTo>
                  <a:cubicBezTo>
                    <a:pt x="6295" y="3058"/>
                    <a:pt x="6286" y="2889"/>
                    <a:pt x="6239" y="2735"/>
                  </a:cubicBezTo>
                  <a:cubicBezTo>
                    <a:pt x="6186" y="2562"/>
                    <a:pt x="6083" y="2392"/>
                    <a:pt x="5940" y="2245"/>
                  </a:cubicBezTo>
                  <a:cubicBezTo>
                    <a:pt x="5888" y="2191"/>
                    <a:pt x="5831" y="2142"/>
                    <a:pt x="5772" y="2098"/>
                  </a:cubicBezTo>
                  <a:cubicBezTo>
                    <a:pt x="5712" y="2053"/>
                    <a:pt x="5649" y="2015"/>
                    <a:pt x="5585" y="1984"/>
                  </a:cubicBezTo>
                  <a:cubicBezTo>
                    <a:pt x="5563" y="1973"/>
                    <a:pt x="5540" y="1962"/>
                    <a:pt x="5518" y="1952"/>
                  </a:cubicBezTo>
                  <a:cubicBezTo>
                    <a:pt x="5457" y="1924"/>
                    <a:pt x="5395" y="1895"/>
                    <a:pt x="5342" y="1855"/>
                  </a:cubicBezTo>
                  <a:cubicBezTo>
                    <a:pt x="5314" y="1834"/>
                    <a:pt x="5291" y="1812"/>
                    <a:pt x="5271" y="1787"/>
                  </a:cubicBezTo>
                  <a:cubicBezTo>
                    <a:pt x="5230" y="1734"/>
                    <a:pt x="5204" y="1669"/>
                    <a:pt x="5191" y="1588"/>
                  </a:cubicBezTo>
                  <a:cubicBezTo>
                    <a:pt x="5180" y="1516"/>
                    <a:pt x="5180" y="1437"/>
                    <a:pt x="5179" y="1361"/>
                  </a:cubicBezTo>
                  <a:cubicBezTo>
                    <a:pt x="5179" y="1253"/>
                    <a:pt x="5179" y="1141"/>
                    <a:pt x="5147" y="1042"/>
                  </a:cubicBezTo>
                  <a:cubicBezTo>
                    <a:pt x="5116" y="948"/>
                    <a:pt x="5057" y="864"/>
                    <a:pt x="4970" y="794"/>
                  </a:cubicBezTo>
                  <a:cubicBezTo>
                    <a:pt x="4895" y="733"/>
                    <a:pt x="4798" y="683"/>
                    <a:pt x="4691" y="649"/>
                  </a:cubicBezTo>
                  <a:cubicBezTo>
                    <a:pt x="4646" y="634"/>
                    <a:pt x="4599" y="623"/>
                    <a:pt x="4546" y="613"/>
                  </a:cubicBezTo>
                  <a:cubicBezTo>
                    <a:pt x="4503" y="605"/>
                    <a:pt x="4460" y="598"/>
                    <a:pt x="4419" y="592"/>
                  </a:cubicBezTo>
                  <a:cubicBezTo>
                    <a:pt x="4409" y="591"/>
                    <a:pt x="4399" y="589"/>
                    <a:pt x="4389" y="588"/>
                  </a:cubicBezTo>
                  <a:cubicBezTo>
                    <a:pt x="4302" y="575"/>
                    <a:pt x="4212" y="562"/>
                    <a:pt x="4127" y="541"/>
                  </a:cubicBezTo>
                  <a:cubicBezTo>
                    <a:pt x="4007" y="513"/>
                    <a:pt x="3903" y="477"/>
                    <a:pt x="3800" y="428"/>
                  </a:cubicBezTo>
                  <a:cubicBezTo>
                    <a:pt x="3778" y="417"/>
                    <a:pt x="3755" y="406"/>
                    <a:pt x="3730" y="393"/>
                  </a:cubicBezTo>
                  <a:cubicBezTo>
                    <a:pt x="3673" y="363"/>
                    <a:pt x="3614" y="330"/>
                    <a:pt x="3558" y="299"/>
                  </a:cubicBezTo>
                  <a:cubicBezTo>
                    <a:pt x="3416" y="220"/>
                    <a:pt x="3270" y="138"/>
                    <a:pt x="3123" y="84"/>
                  </a:cubicBezTo>
                  <a:cubicBezTo>
                    <a:pt x="2999" y="38"/>
                    <a:pt x="2881" y="12"/>
                    <a:pt x="2772" y="7"/>
                  </a:cubicBezTo>
                  <a:cubicBezTo>
                    <a:pt x="2757" y="6"/>
                    <a:pt x="2742" y="6"/>
                    <a:pt x="2727" y="6"/>
                  </a:cubicBezTo>
                  <a:cubicBezTo>
                    <a:pt x="2618" y="6"/>
                    <a:pt x="2517" y="26"/>
                    <a:pt x="2425" y="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80" name="Freeform 67">
              <a:extLst>
                <a:ext uri="{FF2B5EF4-FFF2-40B4-BE49-F238E27FC236}">
                  <a16:creationId xmlns:a16="http://schemas.microsoft.com/office/drawing/2014/main" id="{14CF6DE9-19BA-4FDD-8AA0-91024BB66A35}"/>
                </a:ext>
              </a:extLst>
            </p:cNvPr>
            <p:cNvSpPr>
              <a:spLocks noEditPoints="1"/>
            </p:cNvSpPr>
            <p:nvPr/>
          </p:nvSpPr>
          <p:spPr bwMode="auto">
            <a:xfrm>
              <a:off x="3357" y="-352"/>
              <a:ext cx="4780" cy="4980"/>
            </a:xfrm>
            <a:custGeom>
              <a:avLst/>
              <a:gdLst>
                <a:gd name="T0" fmla="*/ 2392 w 6457"/>
                <a:gd name="T1" fmla="*/ 6440 h 6728"/>
                <a:gd name="T2" fmla="*/ 1958 w 6457"/>
                <a:gd name="T3" fmla="*/ 5952 h 6728"/>
                <a:gd name="T4" fmla="*/ 1003 w 6457"/>
                <a:gd name="T5" fmla="*/ 5330 h 6728"/>
                <a:gd name="T6" fmla="*/ 249 w 6457"/>
                <a:gd name="T7" fmla="*/ 4829 h 6728"/>
                <a:gd name="T8" fmla="*/ 3 w 6457"/>
                <a:gd name="T9" fmla="*/ 3915 h 6728"/>
                <a:gd name="T10" fmla="*/ 216 w 6457"/>
                <a:gd name="T11" fmla="*/ 2730 h 6728"/>
                <a:gd name="T12" fmla="*/ 294 w 6457"/>
                <a:gd name="T13" fmla="*/ 2101 h 6728"/>
                <a:gd name="T14" fmla="*/ 530 w 6457"/>
                <a:gd name="T15" fmla="*/ 1606 h 6728"/>
                <a:gd name="T16" fmla="*/ 1692 w 6457"/>
                <a:gd name="T17" fmla="*/ 605 h 6728"/>
                <a:gd name="T18" fmla="*/ 1998 w 6457"/>
                <a:gd name="T19" fmla="*/ 432 h 6728"/>
                <a:gd name="T20" fmla="*/ 2889 w 6457"/>
                <a:gd name="T21" fmla="*/ 17 h 6728"/>
                <a:gd name="T22" fmla="*/ 3863 w 6457"/>
                <a:gd name="T23" fmla="*/ 434 h 6728"/>
                <a:gd name="T24" fmla="*/ 4431 w 6457"/>
                <a:gd name="T25" fmla="*/ 575 h 6728"/>
                <a:gd name="T26" fmla="*/ 4852 w 6457"/>
                <a:gd name="T27" fmla="*/ 670 h 6728"/>
                <a:gd name="T28" fmla="*/ 5306 w 6457"/>
                <a:gd name="T29" fmla="*/ 1405 h 6728"/>
                <a:gd name="T30" fmla="*/ 5395 w 6457"/>
                <a:gd name="T31" fmla="*/ 1843 h 6728"/>
                <a:gd name="T32" fmla="*/ 5732 w 6457"/>
                <a:gd name="T33" fmla="*/ 2017 h 6728"/>
                <a:gd name="T34" fmla="*/ 6286 w 6457"/>
                <a:gd name="T35" fmla="*/ 2485 h 6728"/>
                <a:gd name="T36" fmla="*/ 6219 w 6457"/>
                <a:gd name="T37" fmla="*/ 3706 h 6728"/>
                <a:gd name="T38" fmla="*/ 5556 w 6457"/>
                <a:gd name="T39" fmla="*/ 4416 h 6728"/>
                <a:gd name="T40" fmla="*/ 5447 w 6457"/>
                <a:gd name="T41" fmla="*/ 4866 h 6728"/>
                <a:gd name="T42" fmla="*/ 4976 w 6457"/>
                <a:gd name="T43" fmla="*/ 5618 h 6728"/>
                <a:gd name="T44" fmla="*/ 3103 w 6457"/>
                <a:gd name="T45" fmla="*/ 6724 h 6728"/>
                <a:gd name="T46" fmla="*/ 2523 w 6457"/>
                <a:gd name="T47" fmla="*/ 56 h 6728"/>
                <a:gd name="T48" fmla="*/ 1911 w 6457"/>
                <a:gd name="T49" fmla="*/ 489 h 6728"/>
                <a:gd name="T50" fmla="*/ 1452 w 6457"/>
                <a:gd name="T51" fmla="*/ 730 h 6728"/>
                <a:gd name="T52" fmla="*/ 393 w 6457"/>
                <a:gd name="T53" fmla="*/ 1849 h 6728"/>
                <a:gd name="T54" fmla="*/ 216 w 6457"/>
                <a:gd name="T55" fmla="*/ 2637 h 6728"/>
                <a:gd name="T56" fmla="*/ 112 w 6457"/>
                <a:gd name="T57" fmla="*/ 3344 h 6728"/>
                <a:gd name="T58" fmla="*/ 55 w 6457"/>
                <a:gd name="T59" fmla="*/ 4397 h 6728"/>
                <a:gd name="T60" fmla="*/ 692 w 6457"/>
                <a:gd name="T61" fmla="*/ 5192 h 6728"/>
                <a:gd name="T62" fmla="*/ 1550 w 6457"/>
                <a:gd name="T63" fmla="*/ 5603 h 6728"/>
                <a:gd name="T64" fmla="*/ 2128 w 6457"/>
                <a:gd name="T65" fmla="*/ 6147 h 6728"/>
                <a:gd name="T66" fmla="*/ 2708 w 6457"/>
                <a:gd name="T67" fmla="*/ 6655 h 6728"/>
                <a:gd name="T68" fmla="*/ 4202 w 6457"/>
                <a:gd name="T69" fmla="*/ 6239 h 6728"/>
                <a:gd name="T70" fmla="*/ 5377 w 6457"/>
                <a:gd name="T71" fmla="*/ 5076 h 6728"/>
                <a:gd name="T72" fmla="*/ 5512 w 6457"/>
                <a:gd name="T73" fmla="*/ 4518 h 6728"/>
                <a:gd name="T74" fmla="*/ 5927 w 6457"/>
                <a:gd name="T75" fmla="*/ 3998 h 6728"/>
                <a:gd name="T76" fmla="*/ 6403 w 6457"/>
                <a:gd name="T77" fmla="*/ 2748 h 6728"/>
                <a:gd name="T78" fmla="*/ 5929 w 6457"/>
                <a:gd name="T79" fmla="*/ 2121 h 6728"/>
                <a:gd name="T80" fmla="*/ 5470 w 6457"/>
                <a:gd name="T81" fmla="*/ 1908 h 6728"/>
                <a:gd name="T82" fmla="*/ 5309 w 6457"/>
                <a:gd name="T83" fmla="*/ 1641 h 6728"/>
                <a:gd name="T84" fmla="*/ 5126 w 6457"/>
                <a:gd name="T85" fmla="*/ 835 h 6728"/>
                <a:gd name="T86" fmla="*/ 4580 w 6457"/>
                <a:gd name="T87" fmla="*/ 600 h 6728"/>
                <a:gd name="T88" fmla="*/ 3938 w 6457"/>
                <a:gd name="T89" fmla="*/ 464 h 6728"/>
                <a:gd name="T90" fmla="*/ 3251 w 6457"/>
                <a:gd name="T91" fmla="*/ 125 h 6728"/>
                <a:gd name="T92" fmla="*/ 2523 w 6457"/>
                <a:gd name="T93" fmla="*/ 56 h 6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57" h="6728">
                  <a:moveTo>
                    <a:pt x="2708" y="6656"/>
                  </a:moveTo>
                  <a:cubicBezTo>
                    <a:pt x="2651" y="6631"/>
                    <a:pt x="2596" y="6601"/>
                    <a:pt x="2540" y="6562"/>
                  </a:cubicBezTo>
                  <a:cubicBezTo>
                    <a:pt x="2491" y="6528"/>
                    <a:pt x="2442" y="6488"/>
                    <a:pt x="2392" y="6440"/>
                  </a:cubicBezTo>
                  <a:cubicBezTo>
                    <a:pt x="2298" y="6351"/>
                    <a:pt x="2211" y="6248"/>
                    <a:pt x="2127" y="6148"/>
                  </a:cubicBezTo>
                  <a:cubicBezTo>
                    <a:pt x="2125" y="6144"/>
                    <a:pt x="2125" y="6144"/>
                    <a:pt x="2125" y="6144"/>
                  </a:cubicBezTo>
                  <a:cubicBezTo>
                    <a:pt x="2074" y="6084"/>
                    <a:pt x="2017" y="6016"/>
                    <a:pt x="1958" y="5952"/>
                  </a:cubicBezTo>
                  <a:cubicBezTo>
                    <a:pt x="1834" y="5819"/>
                    <a:pt x="1696" y="5702"/>
                    <a:pt x="1549" y="5604"/>
                  </a:cubicBezTo>
                  <a:cubicBezTo>
                    <a:pt x="1454" y="5540"/>
                    <a:pt x="1349" y="5482"/>
                    <a:pt x="1240" y="5431"/>
                  </a:cubicBezTo>
                  <a:cubicBezTo>
                    <a:pt x="1162" y="5395"/>
                    <a:pt x="1081" y="5362"/>
                    <a:pt x="1003" y="5330"/>
                  </a:cubicBezTo>
                  <a:cubicBezTo>
                    <a:pt x="899" y="5288"/>
                    <a:pt x="792" y="5244"/>
                    <a:pt x="691" y="5193"/>
                  </a:cubicBezTo>
                  <a:cubicBezTo>
                    <a:pt x="579" y="5136"/>
                    <a:pt x="487" y="5076"/>
                    <a:pt x="411" y="5009"/>
                  </a:cubicBezTo>
                  <a:cubicBezTo>
                    <a:pt x="351" y="4956"/>
                    <a:pt x="296" y="4896"/>
                    <a:pt x="249" y="4829"/>
                  </a:cubicBezTo>
                  <a:cubicBezTo>
                    <a:pt x="162" y="4707"/>
                    <a:pt x="97" y="4562"/>
                    <a:pt x="54" y="4397"/>
                  </a:cubicBezTo>
                  <a:cubicBezTo>
                    <a:pt x="34" y="4321"/>
                    <a:pt x="20" y="4240"/>
                    <a:pt x="11" y="4157"/>
                  </a:cubicBezTo>
                  <a:cubicBezTo>
                    <a:pt x="3" y="4078"/>
                    <a:pt x="0" y="3996"/>
                    <a:pt x="3" y="3915"/>
                  </a:cubicBezTo>
                  <a:cubicBezTo>
                    <a:pt x="9" y="3721"/>
                    <a:pt x="61" y="3529"/>
                    <a:pt x="111" y="3344"/>
                  </a:cubicBezTo>
                  <a:cubicBezTo>
                    <a:pt x="139" y="3243"/>
                    <a:pt x="167" y="3138"/>
                    <a:pt x="188" y="3036"/>
                  </a:cubicBezTo>
                  <a:cubicBezTo>
                    <a:pt x="210" y="2921"/>
                    <a:pt x="219" y="2821"/>
                    <a:pt x="216" y="2730"/>
                  </a:cubicBezTo>
                  <a:cubicBezTo>
                    <a:pt x="215" y="2699"/>
                    <a:pt x="215" y="2668"/>
                    <a:pt x="215" y="2637"/>
                  </a:cubicBezTo>
                  <a:cubicBezTo>
                    <a:pt x="216" y="2545"/>
                    <a:pt x="223" y="2453"/>
                    <a:pt x="236" y="2364"/>
                  </a:cubicBezTo>
                  <a:cubicBezTo>
                    <a:pt x="249" y="2275"/>
                    <a:pt x="269" y="2186"/>
                    <a:pt x="294" y="2101"/>
                  </a:cubicBezTo>
                  <a:cubicBezTo>
                    <a:pt x="320" y="2015"/>
                    <a:pt x="353" y="1930"/>
                    <a:pt x="392" y="1849"/>
                  </a:cubicBezTo>
                  <a:cubicBezTo>
                    <a:pt x="431" y="1766"/>
                    <a:pt x="478" y="1685"/>
                    <a:pt x="530" y="1606"/>
                  </a:cubicBezTo>
                  <a:cubicBezTo>
                    <a:pt x="530" y="1606"/>
                    <a:pt x="530" y="1606"/>
                    <a:pt x="530" y="1606"/>
                  </a:cubicBezTo>
                  <a:cubicBezTo>
                    <a:pt x="684" y="1377"/>
                    <a:pt x="839" y="1196"/>
                    <a:pt x="1001" y="1053"/>
                  </a:cubicBezTo>
                  <a:cubicBezTo>
                    <a:pt x="1148" y="925"/>
                    <a:pt x="1300" y="816"/>
                    <a:pt x="1452" y="730"/>
                  </a:cubicBezTo>
                  <a:cubicBezTo>
                    <a:pt x="1530" y="686"/>
                    <a:pt x="1612" y="644"/>
                    <a:pt x="1692" y="605"/>
                  </a:cubicBezTo>
                  <a:cubicBezTo>
                    <a:pt x="1707" y="597"/>
                    <a:pt x="1722" y="590"/>
                    <a:pt x="1737" y="582"/>
                  </a:cubicBezTo>
                  <a:cubicBezTo>
                    <a:pt x="1803" y="549"/>
                    <a:pt x="1857" y="520"/>
                    <a:pt x="1911" y="488"/>
                  </a:cubicBezTo>
                  <a:cubicBezTo>
                    <a:pt x="1941" y="470"/>
                    <a:pt x="1970" y="451"/>
                    <a:pt x="1998" y="432"/>
                  </a:cubicBezTo>
                  <a:cubicBezTo>
                    <a:pt x="2057" y="389"/>
                    <a:pt x="2115" y="340"/>
                    <a:pt x="2171" y="293"/>
                  </a:cubicBezTo>
                  <a:cubicBezTo>
                    <a:pt x="2279" y="202"/>
                    <a:pt x="2391" y="107"/>
                    <a:pt x="2523" y="55"/>
                  </a:cubicBezTo>
                  <a:cubicBezTo>
                    <a:pt x="2632" y="13"/>
                    <a:pt x="2755" y="0"/>
                    <a:pt x="2889" y="17"/>
                  </a:cubicBezTo>
                  <a:cubicBezTo>
                    <a:pt x="3002" y="32"/>
                    <a:pt x="3124" y="68"/>
                    <a:pt x="3252" y="124"/>
                  </a:cubicBezTo>
                  <a:cubicBezTo>
                    <a:pt x="3353" y="168"/>
                    <a:pt x="3454" y="223"/>
                    <a:pt x="3551" y="276"/>
                  </a:cubicBezTo>
                  <a:cubicBezTo>
                    <a:pt x="3652" y="331"/>
                    <a:pt x="3757" y="388"/>
                    <a:pt x="3863" y="434"/>
                  </a:cubicBezTo>
                  <a:cubicBezTo>
                    <a:pt x="3889" y="445"/>
                    <a:pt x="3914" y="455"/>
                    <a:pt x="3938" y="463"/>
                  </a:cubicBezTo>
                  <a:cubicBezTo>
                    <a:pt x="4003" y="487"/>
                    <a:pt x="4101" y="519"/>
                    <a:pt x="4286" y="552"/>
                  </a:cubicBezTo>
                  <a:cubicBezTo>
                    <a:pt x="4334" y="560"/>
                    <a:pt x="4383" y="568"/>
                    <a:pt x="4431" y="575"/>
                  </a:cubicBezTo>
                  <a:cubicBezTo>
                    <a:pt x="4480" y="583"/>
                    <a:pt x="4531" y="591"/>
                    <a:pt x="4580" y="599"/>
                  </a:cubicBezTo>
                  <a:cubicBezTo>
                    <a:pt x="4627" y="608"/>
                    <a:pt x="4669" y="616"/>
                    <a:pt x="4706" y="625"/>
                  </a:cubicBezTo>
                  <a:cubicBezTo>
                    <a:pt x="4757" y="637"/>
                    <a:pt x="4805" y="652"/>
                    <a:pt x="4852" y="670"/>
                  </a:cubicBezTo>
                  <a:cubicBezTo>
                    <a:pt x="4959" y="711"/>
                    <a:pt x="5054" y="768"/>
                    <a:pt x="5127" y="835"/>
                  </a:cubicBezTo>
                  <a:cubicBezTo>
                    <a:pt x="5210" y="911"/>
                    <a:pt x="5265" y="999"/>
                    <a:pt x="5290" y="1096"/>
                  </a:cubicBezTo>
                  <a:cubicBezTo>
                    <a:pt x="5315" y="1193"/>
                    <a:pt x="5311" y="1301"/>
                    <a:pt x="5306" y="1405"/>
                  </a:cubicBezTo>
                  <a:cubicBezTo>
                    <a:pt x="5303" y="1485"/>
                    <a:pt x="5300" y="1567"/>
                    <a:pt x="5310" y="1641"/>
                  </a:cubicBezTo>
                  <a:cubicBezTo>
                    <a:pt x="5315" y="1681"/>
                    <a:pt x="5324" y="1716"/>
                    <a:pt x="5337" y="1748"/>
                  </a:cubicBezTo>
                  <a:cubicBezTo>
                    <a:pt x="5352" y="1784"/>
                    <a:pt x="5371" y="1815"/>
                    <a:pt x="5395" y="1843"/>
                  </a:cubicBezTo>
                  <a:cubicBezTo>
                    <a:pt x="5416" y="1867"/>
                    <a:pt x="5441" y="1888"/>
                    <a:pt x="5471" y="1907"/>
                  </a:cubicBezTo>
                  <a:cubicBezTo>
                    <a:pt x="5527" y="1943"/>
                    <a:pt x="5593" y="1967"/>
                    <a:pt x="5658" y="1990"/>
                  </a:cubicBezTo>
                  <a:cubicBezTo>
                    <a:pt x="5682" y="1998"/>
                    <a:pt x="5708" y="2008"/>
                    <a:pt x="5732" y="2017"/>
                  </a:cubicBezTo>
                  <a:cubicBezTo>
                    <a:pt x="5800" y="2044"/>
                    <a:pt x="5867" y="2079"/>
                    <a:pt x="5930" y="2120"/>
                  </a:cubicBezTo>
                  <a:cubicBezTo>
                    <a:pt x="5992" y="2161"/>
                    <a:pt x="6051" y="2208"/>
                    <a:pt x="6105" y="2261"/>
                  </a:cubicBezTo>
                  <a:cubicBezTo>
                    <a:pt x="6175" y="2328"/>
                    <a:pt x="6235" y="2404"/>
                    <a:pt x="6286" y="2485"/>
                  </a:cubicBezTo>
                  <a:cubicBezTo>
                    <a:pt x="6337" y="2569"/>
                    <a:pt x="6377" y="2657"/>
                    <a:pt x="6403" y="2748"/>
                  </a:cubicBezTo>
                  <a:cubicBezTo>
                    <a:pt x="6450" y="2907"/>
                    <a:pt x="6457" y="3081"/>
                    <a:pt x="6425" y="3249"/>
                  </a:cubicBezTo>
                  <a:cubicBezTo>
                    <a:pt x="6392" y="3418"/>
                    <a:pt x="6321" y="3576"/>
                    <a:pt x="6219" y="3706"/>
                  </a:cubicBezTo>
                  <a:cubicBezTo>
                    <a:pt x="6136" y="3813"/>
                    <a:pt x="6030" y="3907"/>
                    <a:pt x="5927" y="3998"/>
                  </a:cubicBezTo>
                  <a:cubicBezTo>
                    <a:pt x="5856" y="4061"/>
                    <a:pt x="5783" y="4126"/>
                    <a:pt x="5719" y="4194"/>
                  </a:cubicBezTo>
                  <a:cubicBezTo>
                    <a:pt x="5647" y="4270"/>
                    <a:pt x="5593" y="4343"/>
                    <a:pt x="5556" y="4416"/>
                  </a:cubicBezTo>
                  <a:cubicBezTo>
                    <a:pt x="5539" y="4450"/>
                    <a:pt x="5524" y="4484"/>
                    <a:pt x="5513" y="4518"/>
                  </a:cubicBezTo>
                  <a:cubicBezTo>
                    <a:pt x="5491" y="4587"/>
                    <a:pt x="5480" y="4659"/>
                    <a:pt x="5470" y="4729"/>
                  </a:cubicBezTo>
                  <a:cubicBezTo>
                    <a:pt x="5464" y="4774"/>
                    <a:pt x="5457" y="4821"/>
                    <a:pt x="5447" y="4866"/>
                  </a:cubicBezTo>
                  <a:cubicBezTo>
                    <a:pt x="5432" y="4936"/>
                    <a:pt x="5409" y="5007"/>
                    <a:pt x="5377" y="5077"/>
                  </a:cubicBezTo>
                  <a:cubicBezTo>
                    <a:pt x="5348" y="5142"/>
                    <a:pt x="5312" y="5207"/>
                    <a:pt x="5269" y="5272"/>
                  </a:cubicBezTo>
                  <a:cubicBezTo>
                    <a:pt x="5194" y="5386"/>
                    <a:pt x="5098" y="5499"/>
                    <a:pt x="4976" y="5618"/>
                  </a:cubicBezTo>
                  <a:cubicBezTo>
                    <a:pt x="4731" y="5860"/>
                    <a:pt x="4448" y="6065"/>
                    <a:pt x="4202" y="6240"/>
                  </a:cubicBezTo>
                  <a:cubicBezTo>
                    <a:pt x="3975" y="6400"/>
                    <a:pt x="3751" y="6552"/>
                    <a:pt x="3501" y="6643"/>
                  </a:cubicBezTo>
                  <a:cubicBezTo>
                    <a:pt x="3366" y="6692"/>
                    <a:pt x="3232" y="6719"/>
                    <a:pt x="3103" y="6724"/>
                  </a:cubicBezTo>
                  <a:cubicBezTo>
                    <a:pt x="3090" y="6724"/>
                    <a:pt x="3077" y="6725"/>
                    <a:pt x="3064" y="6725"/>
                  </a:cubicBezTo>
                  <a:cubicBezTo>
                    <a:pt x="2935" y="6725"/>
                    <a:pt x="2816" y="6701"/>
                    <a:pt x="2708" y="6656"/>
                  </a:cubicBezTo>
                  <a:moveTo>
                    <a:pt x="2523" y="56"/>
                  </a:moveTo>
                  <a:cubicBezTo>
                    <a:pt x="2391" y="108"/>
                    <a:pt x="2279" y="202"/>
                    <a:pt x="2172" y="294"/>
                  </a:cubicBezTo>
                  <a:cubicBezTo>
                    <a:pt x="2116" y="341"/>
                    <a:pt x="2058" y="390"/>
                    <a:pt x="1998" y="432"/>
                  </a:cubicBezTo>
                  <a:cubicBezTo>
                    <a:pt x="1971" y="452"/>
                    <a:pt x="1942" y="471"/>
                    <a:pt x="1911" y="489"/>
                  </a:cubicBezTo>
                  <a:cubicBezTo>
                    <a:pt x="1858" y="521"/>
                    <a:pt x="1803" y="550"/>
                    <a:pt x="1738" y="583"/>
                  </a:cubicBezTo>
                  <a:cubicBezTo>
                    <a:pt x="1723" y="590"/>
                    <a:pt x="1707" y="598"/>
                    <a:pt x="1692" y="605"/>
                  </a:cubicBezTo>
                  <a:cubicBezTo>
                    <a:pt x="1613" y="645"/>
                    <a:pt x="1531" y="686"/>
                    <a:pt x="1452" y="730"/>
                  </a:cubicBezTo>
                  <a:cubicBezTo>
                    <a:pt x="1300" y="816"/>
                    <a:pt x="1149" y="925"/>
                    <a:pt x="1002" y="1054"/>
                  </a:cubicBezTo>
                  <a:cubicBezTo>
                    <a:pt x="839" y="1196"/>
                    <a:pt x="685" y="1377"/>
                    <a:pt x="531" y="1607"/>
                  </a:cubicBezTo>
                  <a:cubicBezTo>
                    <a:pt x="478" y="1685"/>
                    <a:pt x="432" y="1767"/>
                    <a:pt x="393" y="1849"/>
                  </a:cubicBezTo>
                  <a:cubicBezTo>
                    <a:pt x="354" y="1931"/>
                    <a:pt x="321" y="2016"/>
                    <a:pt x="295" y="2102"/>
                  </a:cubicBezTo>
                  <a:cubicBezTo>
                    <a:pt x="269" y="2187"/>
                    <a:pt x="250" y="2275"/>
                    <a:pt x="237" y="2364"/>
                  </a:cubicBezTo>
                  <a:cubicBezTo>
                    <a:pt x="224" y="2453"/>
                    <a:pt x="217" y="2545"/>
                    <a:pt x="216" y="2637"/>
                  </a:cubicBezTo>
                  <a:cubicBezTo>
                    <a:pt x="216" y="2668"/>
                    <a:pt x="216" y="2699"/>
                    <a:pt x="217" y="2730"/>
                  </a:cubicBezTo>
                  <a:cubicBezTo>
                    <a:pt x="220" y="2821"/>
                    <a:pt x="211" y="2921"/>
                    <a:pt x="188" y="3036"/>
                  </a:cubicBezTo>
                  <a:cubicBezTo>
                    <a:pt x="168" y="3138"/>
                    <a:pt x="140" y="3243"/>
                    <a:pt x="112" y="3344"/>
                  </a:cubicBezTo>
                  <a:cubicBezTo>
                    <a:pt x="62" y="3530"/>
                    <a:pt x="10" y="3721"/>
                    <a:pt x="3" y="3915"/>
                  </a:cubicBezTo>
                  <a:cubicBezTo>
                    <a:pt x="1" y="3996"/>
                    <a:pt x="4" y="4078"/>
                    <a:pt x="12" y="4157"/>
                  </a:cubicBezTo>
                  <a:cubicBezTo>
                    <a:pt x="21" y="4240"/>
                    <a:pt x="35" y="4320"/>
                    <a:pt x="55" y="4397"/>
                  </a:cubicBezTo>
                  <a:cubicBezTo>
                    <a:pt x="98" y="4562"/>
                    <a:pt x="163" y="4707"/>
                    <a:pt x="249" y="4828"/>
                  </a:cubicBezTo>
                  <a:cubicBezTo>
                    <a:pt x="297" y="4895"/>
                    <a:pt x="351" y="4956"/>
                    <a:pt x="411" y="5008"/>
                  </a:cubicBezTo>
                  <a:cubicBezTo>
                    <a:pt x="488" y="5075"/>
                    <a:pt x="579" y="5135"/>
                    <a:pt x="692" y="5192"/>
                  </a:cubicBezTo>
                  <a:cubicBezTo>
                    <a:pt x="792" y="5243"/>
                    <a:pt x="899" y="5287"/>
                    <a:pt x="1003" y="5329"/>
                  </a:cubicBezTo>
                  <a:cubicBezTo>
                    <a:pt x="1082" y="5361"/>
                    <a:pt x="1163" y="5394"/>
                    <a:pt x="1240" y="5430"/>
                  </a:cubicBezTo>
                  <a:cubicBezTo>
                    <a:pt x="1350" y="5481"/>
                    <a:pt x="1454" y="5539"/>
                    <a:pt x="1550" y="5603"/>
                  </a:cubicBezTo>
                  <a:cubicBezTo>
                    <a:pt x="1697" y="5701"/>
                    <a:pt x="1834" y="5818"/>
                    <a:pt x="1958" y="5952"/>
                  </a:cubicBezTo>
                  <a:cubicBezTo>
                    <a:pt x="2017" y="6015"/>
                    <a:pt x="2075" y="6084"/>
                    <a:pt x="2125" y="6144"/>
                  </a:cubicBezTo>
                  <a:cubicBezTo>
                    <a:pt x="2128" y="6147"/>
                    <a:pt x="2128" y="6147"/>
                    <a:pt x="2128" y="6147"/>
                  </a:cubicBezTo>
                  <a:cubicBezTo>
                    <a:pt x="2212" y="6247"/>
                    <a:pt x="2298" y="6350"/>
                    <a:pt x="2392" y="6439"/>
                  </a:cubicBezTo>
                  <a:cubicBezTo>
                    <a:pt x="2443" y="6487"/>
                    <a:pt x="2491" y="6527"/>
                    <a:pt x="2541" y="6562"/>
                  </a:cubicBezTo>
                  <a:cubicBezTo>
                    <a:pt x="2596" y="6600"/>
                    <a:pt x="2651" y="6631"/>
                    <a:pt x="2708" y="6655"/>
                  </a:cubicBezTo>
                  <a:cubicBezTo>
                    <a:pt x="2827" y="6705"/>
                    <a:pt x="2960" y="6728"/>
                    <a:pt x="3103" y="6723"/>
                  </a:cubicBezTo>
                  <a:cubicBezTo>
                    <a:pt x="3232" y="6718"/>
                    <a:pt x="3366" y="6691"/>
                    <a:pt x="3500" y="6642"/>
                  </a:cubicBezTo>
                  <a:cubicBezTo>
                    <a:pt x="3751" y="6551"/>
                    <a:pt x="3975" y="6399"/>
                    <a:pt x="4202" y="6239"/>
                  </a:cubicBezTo>
                  <a:cubicBezTo>
                    <a:pt x="4447" y="6065"/>
                    <a:pt x="4730" y="5859"/>
                    <a:pt x="4976" y="5618"/>
                  </a:cubicBezTo>
                  <a:cubicBezTo>
                    <a:pt x="5097" y="5498"/>
                    <a:pt x="5193" y="5385"/>
                    <a:pt x="5268" y="5272"/>
                  </a:cubicBezTo>
                  <a:cubicBezTo>
                    <a:pt x="5311" y="5207"/>
                    <a:pt x="5348" y="5141"/>
                    <a:pt x="5377" y="5076"/>
                  </a:cubicBezTo>
                  <a:cubicBezTo>
                    <a:pt x="5408" y="5007"/>
                    <a:pt x="5432" y="4936"/>
                    <a:pt x="5447" y="4865"/>
                  </a:cubicBezTo>
                  <a:cubicBezTo>
                    <a:pt x="5456" y="4821"/>
                    <a:pt x="5463" y="4774"/>
                    <a:pt x="5470" y="4729"/>
                  </a:cubicBezTo>
                  <a:cubicBezTo>
                    <a:pt x="5480" y="4659"/>
                    <a:pt x="5490" y="4587"/>
                    <a:pt x="5512" y="4518"/>
                  </a:cubicBezTo>
                  <a:cubicBezTo>
                    <a:pt x="5524" y="4483"/>
                    <a:pt x="5538" y="4449"/>
                    <a:pt x="5555" y="4416"/>
                  </a:cubicBezTo>
                  <a:cubicBezTo>
                    <a:pt x="5593" y="4343"/>
                    <a:pt x="5646" y="4270"/>
                    <a:pt x="5718" y="4194"/>
                  </a:cubicBezTo>
                  <a:cubicBezTo>
                    <a:pt x="5783" y="4125"/>
                    <a:pt x="5856" y="4060"/>
                    <a:pt x="5927" y="3998"/>
                  </a:cubicBezTo>
                  <a:cubicBezTo>
                    <a:pt x="6029" y="3907"/>
                    <a:pt x="6135" y="3813"/>
                    <a:pt x="6219" y="3706"/>
                  </a:cubicBezTo>
                  <a:cubicBezTo>
                    <a:pt x="6321" y="3575"/>
                    <a:pt x="6391" y="3417"/>
                    <a:pt x="6424" y="3249"/>
                  </a:cubicBezTo>
                  <a:cubicBezTo>
                    <a:pt x="6456" y="3081"/>
                    <a:pt x="6449" y="2907"/>
                    <a:pt x="6403" y="2748"/>
                  </a:cubicBezTo>
                  <a:cubicBezTo>
                    <a:pt x="6376" y="2657"/>
                    <a:pt x="6337" y="2569"/>
                    <a:pt x="6285" y="2486"/>
                  </a:cubicBezTo>
                  <a:cubicBezTo>
                    <a:pt x="6235" y="2404"/>
                    <a:pt x="6174" y="2329"/>
                    <a:pt x="6104" y="2261"/>
                  </a:cubicBezTo>
                  <a:cubicBezTo>
                    <a:pt x="6050" y="2209"/>
                    <a:pt x="5991" y="2161"/>
                    <a:pt x="5929" y="2121"/>
                  </a:cubicBezTo>
                  <a:cubicBezTo>
                    <a:pt x="5866" y="2079"/>
                    <a:pt x="5800" y="2045"/>
                    <a:pt x="5732" y="2018"/>
                  </a:cubicBezTo>
                  <a:cubicBezTo>
                    <a:pt x="5707" y="2008"/>
                    <a:pt x="5682" y="1999"/>
                    <a:pt x="5657" y="1990"/>
                  </a:cubicBezTo>
                  <a:cubicBezTo>
                    <a:pt x="5593" y="1967"/>
                    <a:pt x="5527" y="1944"/>
                    <a:pt x="5470" y="1908"/>
                  </a:cubicBezTo>
                  <a:cubicBezTo>
                    <a:pt x="5440" y="1888"/>
                    <a:pt x="5416" y="1867"/>
                    <a:pt x="5395" y="1843"/>
                  </a:cubicBezTo>
                  <a:cubicBezTo>
                    <a:pt x="5370" y="1815"/>
                    <a:pt x="5351" y="1784"/>
                    <a:pt x="5337" y="1748"/>
                  </a:cubicBezTo>
                  <a:cubicBezTo>
                    <a:pt x="5324" y="1716"/>
                    <a:pt x="5315" y="1681"/>
                    <a:pt x="5309" y="1641"/>
                  </a:cubicBezTo>
                  <a:cubicBezTo>
                    <a:pt x="5299" y="1567"/>
                    <a:pt x="5302" y="1485"/>
                    <a:pt x="5306" y="1405"/>
                  </a:cubicBezTo>
                  <a:cubicBezTo>
                    <a:pt x="5310" y="1301"/>
                    <a:pt x="5315" y="1193"/>
                    <a:pt x="5289" y="1096"/>
                  </a:cubicBezTo>
                  <a:cubicBezTo>
                    <a:pt x="5264" y="999"/>
                    <a:pt x="5209" y="911"/>
                    <a:pt x="5126" y="835"/>
                  </a:cubicBezTo>
                  <a:cubicBezTo>
                    <a:pt x="5053" y="769"/>
                    <a:pt x="4958" y="712"/>
                    <a:pt x="4851" y="671"/>
                  </a:cubicBezTo>
                  <a:cubicBezTo>
                    <a:pt x="4805" y="653"/>
                    <a:pt x="4756" y="638"/>
                    <a:pt x="4706" y="626"/>
                  </a:cubicBezTo>
                  <a:cubicBezTo>
                    <a:pt x="4669" y="617"/>
                    <a:pt x="4627" y="609"/>
                    <a:pt x="4580" y="600"/>
                  </a:cubicBezTo>
                  <a:cubicBezTo>
                    <a:pt x="4531" y="591"/>
                    <a:pt x="4480" y="583"/>
                    <a:pt x="4431" y="576"/>
                  </a:cubicBezTo>
                  <a:cubicBezTo>
                    <a:pt x="4383" y="568"/>
                    <a:pt x="4334" y="561"/>
                    <a:pt x="4286" y="552"/>
                  </a:cubicBezTo>
                  <a:cubicBezTo>
                    <a:pt x="4189" y="535"/>
                    <a:pt x="4062" y="510"/>
                    <a:pt x="3938" y="464"/>
                  </a:cubicBezTo>
                  <a:cubicBezTo>
                    <a:pt x="3913" y="455"/>
                    <a:pt x="3889" y="446"/>
                    <a:pt x="3863" y="434"/>
                  </a:cubicBezTo>
                  <a:cubicBezTo>
                    <a:pt x="3757" y="389"/>
                    <a:pt x="3652" y="332"/>
                    <a:pt x="3551" y="277"/>
                  </a:cubicBezTo>
                  <a:cubicBezTo>
                    <a:pt x="3453" y="224"/>
                    <a:pt x="3353" y="169"/>
                    <a:pt x="3251" y="125"/>
                  </a:cubicBezTo>
                  <a:cubicBezTo>
                    <a:pt x="3124" y="68"/>
                    <a:pt x="3002" y="32"/>
                    <a:pt x="2889" y="18"/>
                  </a:cubicBezTo>
                  <a:cubicBezTo>
                    <a:pt x="2851" y="13"/>
                    <a:pt x="2814" y="11"/>
                    <a:pt x="2777" y="11"/>
                  </a:cubicBezTo>
                  <a:cubicBezTo>
                    <a:pt x="2686" y="11"/>
                    <a:pt x="2601" y="26"/>
                    <a:pt x="2523" y="5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grpSp>
      <p:grpSp>
        <p:nvGrpSpPr>
          <p:cNvPr id="99" name="Grupo 98">
            <a:extLst>
              <a:ext uri="{FF2B5EF4-FFF2-40B4-BE49-F238E27FC236}">
                <a16:creationId xmlns:a16="http://schemas.microsoft.com/office/drawing/2014/main" id="{97CF900D-9482-4831-B815-1CD925CC8CDF}"/>
              </a:ext>
            </a:extLst>
          </p:cNvPr>
          <p:cNvGrpSpPr/>
          <p:nvPr/>
        </p:nvGrpSpPr>
        <p:grpSpPr>
          <a:xfrm>
            <a:off x="636588" y="2794000"/>
            <a:ext cx="1158875" cy="1157288"/>
            <a:chOff x="636588" y="2794000"/>
            <a:chExt cx="1158875" cy="1157288"/>
          </a:xfrm>
          <a:solidFill>
            <a:schemeClr val="accent6"/>
          </a:solidFill>
        </p:grpSpPr>
        <p:sp>
          <p:nvSpPr>
            <p:cNvPr id="85" name="Oval 71">
              <a:extLst>
                <a:ext uri="{FF2B5EF4-FFF2-40B4-BE49-F238E27FC236}">
                  <a16:creationId xmlns:a16="http://schemas.microsoft.com/office/drawing/2014/main" id="{57358AFC-12CE-47E6-88AB-972C60820043}"/>
                </a:ext>
              </a:extLst>
            </p:cNvPr>
            <p:cNvSpPr>
              <a:spLocks noChangeArrowheads="1"/>
            </p:cNvSpPr>
            <p:nvPr/>
          </p:nvSpPr>
          <p:spPr bwMode="auto">
            <a:xfrm>
              <a:off x="1503363" y="3024188"/>
              <a:ext cx="63500" cy="603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6" name="Oval 72">
              <a:extLst>
                <a:ext uri="{FF2B5EF4-FFF2-40B4-BE49-F238E27FC236}">
                  <a16:creationId xmlns:a16="http://schemas.microsoft.com/office/drawing/2014/main" id="{F260CC1C-EDE6-4344-AA51-C630A8F7F52C}"/>
                </a:ext>
              </a:extLst>
            </p:cNvPr>
            <p:cNvSpPr>
              <a:spLocks noChangeArrowheads="1"/>
            </p:cNvSpPr>
            <p:nvPr/>
          </p:nvSpPr>
          <p:spPr bwMode="auto">
            <a:xfrm>
              <a:off x="855663" y="3671888"/>
              <a:ext cx="60325" cy="63500"/>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7" name="Oval 73">
              <a:extLst>
                <a:ext uri="{FF2B5EF4-FFF2-40B4-BE49-F238E27FC236}">
                  <a16:creationId xmlns:a16="http://schemas.microsoft.com/office/drawing/2014/main" id="{E51F1451-22E1-444F-8608-E9C675248B9D}"/>
                </a:ext>
              </a:extLst>
            </p:cNvPr>
            <p:cNvSpPr>
              <a:spLocks noChangeArrowheads="1"/>
            </p:cNvSpPr>
            <p:nvPr/>
          </p:nvSpPr>
          <p:spPr bwMode="auto">
            <a:xfrm>
              <a:off x="855663" y="3024188"/>
              <a:ext cx="60325" cy="603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8" name="Oval 74">
              <a:extLst>
                <a:ext uri="{FF2B5EF4-FFF2-40B4-BE49-F238E27FC236}">
                  <a16:creationId xmlns:a16="http://schemas.microsoft.com/office/drawing/2014/main" id="{48DB9D96-15B4-4E96-AA89-7E7769E8CC85}"/>
                </a:ext>
              </a:extLst>
            </p:cNvPr>
            <p:cNvSpPr>
              <a:spLocks noChangeArrowheads="1"/>
            </p:cNvSpPr>
            <p:nvPr/>
          </p:nvSpPr>
          <p:spPr bwMode="auto">
            <a:xfrm>
              <a:off x="1503363" y="3671888"/>
              <a:ext cx="63500" cy="63500"/>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9" name="Freeform 75">
              <a:extLst>
                <a:ext uri="{FF2B5EF4-FFF2-40B4-BE49-F238E27FC236}">
                  <a16:creationId xmlns:a16="http://schemas.microsoft.com/office/drawing/2014/main" id="{2B0AC7D0-CF17-434D-851B-B7F25D47B259}"/>
                </a:ext>
              </a:extLst>
            </p:cNvPr>
            <p:cNvSpPr>
              <a:spLocks noEditPoints="1"/>
            </p:cNvSpPr>
            <p:nvPr/>
          </p:nvSpPr>
          <p:spPr bwMode="auto">
            <a:xfrm>
              <a:off x="742950" y="2911475"/>
              <a:ext cx="947738" cy="933450"/>
            </a:xfrm>
            <a:custGeom>
              <a:avLst/>
              <a:gdLst>
                <a:gd name="T0" fmla="*/ 338 w 404"/>
                <a:gd name="T1" fmla="*/ 398 h 398"/>
                <a:gd name="T2" fmla="*/ 279 w 404"/>
                <a:gd name="T3" fmla="*/ 348 h 398"/>
                <a:gd name="T4" fmla="*/ 227 w 404"/>
                <a:gd name="T5" fmla="*/ 296 h 398"/>
                <a:gd name="T6" fmla="*/ 134 w 404"/>
                <a:gd name="T7" fmla="*/ 310 h 398"/>
                <a:gd name="T8" fmla="*/ 104 w 404"/>
                <a:gd name="T9" fmla="*/ 381 h 398"/>
                <a:gd name="T10" fmla="*/ 18 w 404"/>
                <a:gd name="T11" fmla="*/ 381 h 398"/>
                <a:gd name="T12" fmla="*/ 18 w 404"/>
                <a:gd name="T13" fmla="*/ 295 h 398"/>
                <a:gd name="T14" fmla="*/ 53 w 404"/>
                <a:gd name="T15" fmla="*/ 279 h 398"/>
                <a:gd name="T16" fmla="*/ 103 w 404"/>
                <a:gd name="T17" fmla="*/ 227 h 398"/>
                <a:gd name="T18" fmla="*/ 89 w 404"/>
                <a:gd name="T19" fmla="*/ 134 h 398"/>
                <a:gd name="T20" fmla="*/ 51 w 404"/>
                <a:gd name="T21" fmla="*/ 120 h 398"/>
                <a:gd name="T22" fmla="*/ 18 w 404"/>
                <a:gd name="T23" fmla="*/ 104 h 398"/>
                <a:gd name="T24" fmla="*/ 18 w 404"/>
                <a:gd name="T25" fmla="*/ 18 h 398"/>
                <a:gd name="T26" fmla="*/ 104 w 404"/>
                <a:gd name="T27" fmla="*/ 18 h 398"/>
                <a:gd name="T28" fmla="*/ 134 w 404"/>
                <a:gd name="T29" fmla="*/ 89 h 398"/>
                <a:gd name="T30" fmla="*/ 227 w 404"/>
                <a:gd name="T31" fmla="*/ 103 h 398"/>
                <a:gd name="T32" fmla="*/ 279 w 404"/>
                <a:gd name="T33" fmla="*/ 51 h 398"/>
                <a:gd name="T34" fmla="*/ 338 w 404"/>
                <a:gd name="T35" fmla="*/ 0 h 398"/>
                <a:gd name="T36" fmla="*/ 381 w 404"/>
                <a:gd name="T37" fmla="*/ 104 h 398"/>
                <a:gd name="T38" fmla="*/ 346 w 404"/>
                <a:gd name="T39" fmla="*/ 120 h 398"/>
                <a:gd name="T40" fmla="*/ 296 w 404"/>
                <a:gd name="T41" fmla="*/ 171 h 398"/>
                <a:gd name="T42" fmla="*/ 310 w 404"/>
                <a:gd name="T43" fmla="*/ 265 h 398"/>
                <a:gd name="T44" fmla="*/ 348 w 404"/>
                <a:gd name="T45" fmla="*/ 278 h 398"/>
                <a:gd name="T46" fmla="*/ 381 w 404"/>
                <a:gd name="T47" fmla="*/ 295 h 398"/>
                <a:gd name="T48" fmla="*/ 381 w 404"/>
                <a:gd name="T49" fmla="*/ 381 h 398"/>
                <a:gd name="T50" fmla="*/ 171 w 404"/>
                <a:gd name="T51" fmla="*/ 281 h 398"/>
                <a:gd name="T52" fmla="*/ 276 w 404"/>
                <a:gd name="T53" fmla="*/ 299 h 398"/>
                <a:gd name="T54" fmla="*/ 306 w 404"/>
                <a:gd name="T55" fmla="*/ 370 h 398"/>
                <a:gd name="T56" fmla="*/ 370 w 404"/>
                <a:gd name="T57" fmla="*/ 370 h 398"/>
                <a:gd name="T58" fmla="*/ 370 w 404"/>
                <a:gd name="T59" fmla="*/ 306 h 398"/>
                <a:gd name="T60" fmla="*/ 346 w 404"/>
                <a:gd name="T61" fmla="*/ 294 h 398"/>
                <a:gd name="T62" fmla="*/ 281 w 404"/>
                <a:gd name="T63" fmla="*/ 227 h 398"/>
                <a:gd name="T64" fmla="*/ 299 w 404"/>
                <a:gd name="T65" fmla="*/ 123 h 398"/>
                <a:gd name="T66" fmla="*/ 370 w 404"/>
                <a:gd name="T67" fmla="*/ 93 h 398"/>
                <a:gd name="T68" fmla="*/ 370 w 404"/>
                <a:gd name="T69" fmla="*/ 29 h 398"/>
                <a:gd name="T70" fmla="*/ 306 w 404"/>
                <a:gd name="T71" fmla="*/ 29 h 398"/>
                <a:gd name="T72" fmla="*/ 276 w 404"/>
                <a:gd name="T73" fmla="*/ 99 h 398"/>
                <a:gd name="T74" fmla="*/ 171 w 404"/>
                <a:gd name="T75" fmla="*/ 118 h 398"/>
                <a:gd name="T76" fmla="*/ 105 w 404"/>
                <a:gd name="T77" fmla="*/ 51 h 398"/>
                <a:gd name="T78" fmla="*/ 61 w 404"/>
                <a:gd name="T79" fmla="*/ 16 h 398"/>
                <a:gd name="T80" fmla="*/ 16 w 404"/>
                <a:gd name="T81" fmla="*/ 61 h 398"/>
                <a:gd name="T82" fmla="*/ 51 w 404"/>
                <a:gd name="T83" fmla="*/ 105 h 398"/>
                <a:gd name="T84" fmla="*/ 100 w 404"/>
                <a:gd name="T85" fmla="*/ 123 h 398"/>
                <a:gd name="T86" fmla="*/ 118 w 404"/>
                <a:gd name="T87" fmla="*/ 227 h 398"/>
                <a:gd name="T88" fmla="*/ 51 w 404"/>
                <a:gd name="T89" fmla="*/ 294 h 398"/>
                <a:gd name="T90" fmla="*/ 16 w 404"/>
                <a:gd name="T91" fmla="*/ 338 h 398"/>
                <a:gd name="T92" fmla="*/ 61 w 404"/>
                <a:gd name="T93" fmla="*/ 383 h 398"/>
                <a:gd name="T94" fmla="*/ 105 w 404"/>
                <a:gd name="T95" fmla="*/ 348 h 398"/>
                <a:gd name="T96" fmla="*/ 171 w 404"/>
                <a:gd name="T97" fmla="*/ 28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4" h="398">
                  <a:moveTo>
                    <a:pt x="338" y="398"/>
                  </a:moveTo>
                  <a:cubicBezTo>
                    <a:pt x="338" y="398"/>
                    <a:pt x="338" y="398"/>
                    <a:pt x="338" y="398"/>
                  </a:cubicBezTo>
                  <a:cubicBezTo>
                    <a:pt x="322" y="398"/>
                    <a:pt x="306" y="392"/>
                    <a:pt x="295" y="381"/>
                  </a:cubicBezTo>
                  <a:cubicBezTo>
                    <a:pt x="278" y="364"/>
                    <a:pt x="278" y="349"/>
                    <a:pt x="279" y="348"/>
                  </a:cubicBezTo>
                  <a:cubicBezTo>
                    <a:pt x="279" y="335"/>
                    <a:pt x="273" y="318"/>
                    <a:pt x="265" y="310"/>
                  </a:cubicBezTo>
                  <a:cubicBezTo>
                    <a:pt x="258" y="302"/>
                    <a:pt x="240" y="296"/>
                    <a:pt x="227" y="296"/>
                  </a:cubicBezTo>
                  <a:cubicBezTo>
                    <a:pt x="171" y="296"/>
                    <a:pt x="171" y="296"/>
                    <a:pt x="171" y="296"/>
                  </a:cubicBezTo>
                  <a:cubicBezTo>
                    <a:pt x="159" y="296"/>
                    <a:pt x="141" y="302"/>
                    <a:pt x="134" y="310"/>
                  </a:cubicBezTo>
                  <a:cubicBezTo>
                    <a:pt x="126" y="318"/>
                    <a:pt x="120" y="335"/>
                    <a:pt x="120" y="348"/>
                  </a:cubicBezTo>
                  <a:cubicBezTo>
                    <a:pt x="120" y="349"/>
                    <a:pt x="121" y="364"/>
                    <a:pt x="104" y="381"/>
                  </a:cubicBezTo>
                  <a:cubicBezTo>
                    <a:pt x="93" y="392"/>
                    <a:pt x="77" y="398"/>
                    <a:pt x="61" y="398"/>
                  </a:cubicBezTo>
                  <a:cubicBezTo>
                    <a:pt x="45" y="398"/>
                    <a:pt x="30" y="392"/>
                    <a:pt x="18" y="381"/>
                  </a:cubicBezTo>
                  <a:cubicBezTo>
                    <a:pt x="7" y="369"/>
                    <a:pt x="0" y="354"/>
                    <a:pt x="0" y="338"/>
                  </a:cubicBezTo>
                  <a:cubicBezTo>
                    <a:pt x="0" y="321"/>
                    <a:pt x="7" y="306"/>
                    <a:pt x="18" y="295"/>
                  </a:cubicBezTo>
                  <a:cubicBezTo>
                    <a:pt x="34" y="279"/>
                    <a:pt x="48" y="278"/>
                    <a:pt x="51" y="278"/>
                  </a:cubicBezTo>
                  <a:cubicBezTo>
                    <a:pt x="53" y="279"/>
                    <a:pt x="53" y="279"/>
                    <a:pt x="53" y="279"/>
                  </a:cubicBezTo>
                  <a:cubicBezTo>
                    <a:pt x="65" y="279"/>
                    <a:pt x="81" y="273"/>
                    <a:pt x="89" y="265"/>
                  </a:cubicBezTo>
                  <a:cubicBezTo>
                    <a:pt x="96" y="258"/>
                    <a:pt x="103" y="240"/>
                    <a:pt x="103" y="227"/>
                  </a:cubicBezTo>
                  <a:cubicBezTo>
                    <a:pt x="103" y="171"/>
                    <a:pt x="103" y="171"/>
                    <a:pt x="103" y="171"/>
                  </a:cubicBezTo>
                  <a:cubicBezTo>
                    <a:pt x="103" y="159"/>
                    <a:pt x="96" y="141"/>
                    <a:pt x="89" y="134"/>
                  </a:cubicBezTo>
                  <a:cubicBezTo>
                    <a:pt x="81" y="126"/>
                    <a:pt x="65" y="120"/>
                    <a:pt x="53" y="120"/>
                  </a:cubicBezTo>
                  <a:cubicBezTo>
                    <a:pt x="51" y="120"/>
                    <a:pt x="51" y="120"/>
                    <a:pt x="51" y="120"/>
                  </a:cubicBezTo>
                  <a:cubicBezTo>
                    <a:pt x="51" y="120"/>
                    <a:pt x="51" y="120"/>
                    <a:pt x="51" y="120"/>
                  </a:cubicBezTo>
                  <a:cubicBezTo>
                    <a:pt x="48" y="120"/>
                    <a:pt x="34" y="120"/>
                    <a:pt x="18" y="104"/>
                  </a:cubicBezTo>
                  <a:cubicBezTo>
                    <a:pt x="7" y="93"/>
                    <a:pt x="0" y="77"/>
                    <a:pt x="0" y="61"/>
                  </a:cubicBezTo>
                  <a:cubicBezTo>
                    <a:pt x="0" y="45"/>
                    <a:pt x="7" y="30"/>
                    <a:pt x="18" y="18"/>
                  </a:cubicBezTo>
                  <a:cubicBezTo>
                    <a:pt x="30" y="7"/>
                    <a:pt x="45" y="0"/>
                    <a:pt x="61" y="0"/>
                  </a:cubicBezTo>
                  <a:cubicBezTo>
                    <a:pt x="77" y="0"/>
                    <a:pt x="93" y="7"/>
                    <a:pt x="104" y="18"/>
                  </a:cubicBezTo>
                  <a:cubicBezTo>
                    <a:pt x="121" y="35"/>
                    <a:pt x="120" y="50"/>
                    <a:pt x="120" y="51"/>
                  </a:cubicBezTo>
                  <a:cubicBezTo>
                    <a:pt x="120" y="64"/>
                    <a:pt x="126" y="81"/>
                    <a:pt x="134" y="89"/>
                  </a:cubicBezTo>
                  <a:cubicBezTo>
                    <a:pt x="141" y="96"/>
                    <a:pt x="159" y="103"/>
                    <a:pt x="171" y="103"/>
                  </a:cubicBezTo>
                  <a:cubicBezTo>
                    <a:pt x="227" y="103"/>
                    <a:pt x="227" y="103"/>
                    <a:pt x="227" y="103"/>
                  </a:cubicBezTo>
                  <a:cubicBezTo>
                    <a:pt x="240" y="103"/>
                    <a:pt x="258" y="96"/>
                    <a:pt x="265" y="89"/>
                  </a:cubicBezTo>
                  <a:cubicBezTo>
                    <a:pt x="273" y="81"/>
                    <a:pt x="279" y="64"/>
                    <a:pt x="279" y="51"/>
                  </a:cubicBezTo>
                  <a:cubicBezTo>
                    <a:pt x="279" y="50"/>
                    <a:pt x="278" y="35"/>
                    <a:pt x="295" y="18"/>
                  </a:cubicBezTo>
                  <a:cubicBezTo>
                    <a:pt x="306" y="7"/>
                    <a:pt x="322" y="0"/>
                    <a:pt x="338" y="0"/>
                  </a:cubicBezTo>
                  <a:cubicBezTo>
                    <a:pt x="354" y="0"/>
                    <a:pt x="369" y="7"/>
                    <a:pt x="381" y="18"/>
                  </a:cubicBezTo>
                  <a:cubicBezTo>
                    <a:pt x="404" y="42"/>
                    <a:pt x="404" y="80"/>
                    <a:pt x="381" y="104"/>
                  </a:cubicBezTo>
                  <a:cubicBezTo>
                    <a:pt x="365" y="120"/>
                    <a:pt x="351" y="120"/>
                    <a:pt x="348" y="120"/>
                  </a:cubicBezTo>
                  <a:cubicBezTo>
                    <a:pt x="346" y="120"/>
                    <a:pt x="346" y="120"/>
                    <a:pt x="346" y="120"/>
                  </a:cubicBezTo>
                  <a:cubicBezTo>
                    <a:pt x="334" y="120"/>
                    <a:pt x="318" y="126"/>
                    <a:pt x="310" y="134"/>
                  </a:cubicBezTo>
                  <a:cubicBezTo>
                    <a:pt x="303" y="141"/>
                    <a:pt x="296" y="159"/>
                    <a:pt x="296" y="171"/>
                  </a:cubicBezTo>
                  <a:cubicBezTo>
                    <a:pt x="296" y="227"/>
                    <a:pt x="296" y="227"/>
                    <a:pt x="296" y="227"/>
                  </a:cubicBezTo>
                  <a:cubicBezTo>
                    <a:pt x="296" y="240"/>
                    <a:pt x="303" y="258"/>
                    <a:pt x="310" y="265"/>
                  </a:cubicBezTo>
                  <a:cubicBezTo>
                    <a:pt x="318" y="273"/>
                    <a:pt x="334" y="279"/>
                    <a:pt x="346" y="279"/>
                  </a:cubicBezTo>
                  <a:cubicBezTo>
                    <a:pt x="348" y="278"/>
                    <a:pt x="348" y="278"/>
                    <a:pt x="348" y="278"/>
                  </a:cubicBezTo>
                  <a:cubicBezTo>
                    <a:pt x="348" y="278"/>
                    <a:pt x="348" y="278"/>
                    <a:pt x="348" y="278"/>
                  </a:cubicBezTo>
                  <a:cubicBezTo>
                    <a:pt x="351" y="278"/>
                    <a:pt x="365" y="279"/>
                    <a:pt x="381" y="295"/>
                  </a:cubicBezTo>
                  <a:cubicBezTo>
                    <a:pt x="392" y="306"/>
                    <a:pt x="398" y="321"/>
                    <a:pt x="398" y="338"/>
                  </a:cubicBezTo>
                  <a:cubicBezTo>
                    <a:pt x="398" y="354"/>
                    <a:pt x="392" y="369"/>
                    <a:pt x="381" y="381"/>
                  </a:cubicBezTo>
                  <a:cubicBezTo>
                    <a:pt x="369" y="392"/>
                    <a:pt x="354" y="398"/>
                    <a:pt x="338" y="398"/>
                  </a:cubicBezTo>
                  <a:close/>
                  <a:moveTo>
                    <a:pt x="171" y="281"/>
                  </a:moveTo>
                  <a:cubicBezTo>
                    <a:pt x="227" y="281"/>
                    <a:pt x="227" y="281"/>
                    <a:pt x="227" y="281"/>
                  </a:cubicBezTo>
                  <a:cubicBezTo>
                    <a:pt x="244" y="281"/>
                    <a:pt x="265" y="289"/>
                    <a:pt x="276" y="299"/>
                  </a:cubicBezTo>
                  <a:cubicBezTo>
                    <a:pt x="287" y="310"/>
                    <a:pt x="294" y="331"/>
                    <a:pt x="294" y="348"/>
                  </a:cubicBezTo>
                  <a:cubicBezTo>
                    <a:pt x="294" y="348"/>
                    <a:pt x="294" y="358"/>
                    <a:pt x="306" y="370"/>
                  </a:cubicBezTo>
                  <a:cubicBezTo>
                    <a:pt x="314" y="378"/>
                    <a:pt x="326" y="383"/>
                    <a:pt x="338" y="383"/>
                  </a:cubicBezTo>
                  <a:cubicBezTo>
                    <a:pt x="350" y="383"/>
                    <a:pt x="361" y="378"/>
                    <a:pt x="370" y="370"/>
                  </a:cubicBezTo>
                  <a:cubicBezTo>
                    <a:pt x="379" y="361"/>
                    <a:pt x="383" y="350"/>
                    <a:pt x="383" y="338"/>
                  </a:cubicBezTo>
                  <a:cubicBezTo>
                    <a:pt x="383" y="326"/>
                    <a:pt x="379" y="314"/>
                    <a:pt x="370" y="306"/>
                  </a:cubicBezTo>
                  <a:cubicBezTo>
                    <a:pt x="358" y="294"/>
                    <a:pt x="349" y="294"/>
                    <a:pt x="348" y="294"/>
                  </a:cubicBezTo>
                  <a:cubicBezTo>
                    <a:pt x="348" y="294"/>
                    <a:pt x="347" y="294"/>
                    <a:pt x="346" y="294"/>
                  </a:cubicBezTo>
                  <a:cubicBezTo>
                    <a:pt x="330" y="294"/>
                    <a:pt x="310" y="286"/>
                    <a:pt x="299" y="276"/>
                  </a:cubicBezTo>
                  <a:cubicBezTo>
                    <a:pt x="289" y="265"/>
                    <a:pt x="281" y="244"/>
                    <a:pt x="281" y="227"/>
                  </a:cubicBezTo>
                  <a:cubicBezTo>
                    <a:pt x="281" y="171"/>
                    <a:pt x="281" y="171"/>
                    <a:pt x="281" y="171"/>
                  </a:cubicBezTo>
                  <a:cubicBezTo>
                    <a:pt x="281" y="155"/>
                    <a:pt x="289" y="133"/>
                    <a:pt x="299" y="123"/>
                  </a:cubicBezTo>
                  <a:cubicBezTo>
                    <a:pt x="310" y="112"/>
                    <a:pt x="331" y="104"/>
                    <a:pt x="348" y="105"/>
                  </a:cubicBezTo>
                  <a:cubicBezTo>
                    <a:pt x="349" y="105"/>
                    <a:pt x="358" y="105"/>
                    <a:pt x="370" y="93"/>
                  </a:cubicBezTo>
                  <a:cubicBezTo>
                    <a:pt x="378" y="85"/>
                    <a:pt x="383" y="73"/>
                    <a:pt x="383" y="61"/>
                  </a:cubicBezTo>
                  <a:cubicBezTo>
                    <a:pt x="383" y="49"/>
                    <a:pt x="378" y="38"/>
                    <a:pt x="370" y="29"/>
                  </a:cubicBezTo>
                  <a:cubicBezTo>
                    <a:pt x="361" y="20"/>
                    <a:pt x="350" y="16"/>
                    <a:pt x="338" y="16"/>
                  </a:cubicBezTo>
                  <a:cubicBezTo>
                    <a:pt x="326" y="16"/>
                    <a:pt x="314" y="20"/>
                    <a:pt x="306" y="29"/>
                  </a:cubicBezTo>
                  <a:cubicBezTo>
                    <a:pt x="294" y="41"/>
                    <a:pt x="294" y="50"/>
                    <a:pt x="294" y="51"/>
                  </a:cubicBezTo>
                  <a:cubicBezTo>
                    <a:pt x="295" y="67"/>
                    <a:pt x="287" y="89"/>
                    <a:pt x="276" y="99"/>
                  </a:cubicBezTo>
                  <a:cubicBezTo>
                    <a:pt x="265" y="110"/>
                    <a:pt x="244" y="118"/>
                    <a:pt x="227" y="118"/>
                  </a:cubicBezTo>
                  <a:cubicBezTo>
                    <a:pt x="171" y="118"/>
                    <a:pt x="171" y="118"/>
                    <a:pt x="171" y="118"/>
                  </a:cubicBezTo>
                  <a:cubicBezTo>
                    <a:pt x="155" y="118"/>
                    <a:pt x="134" y="110"/>
                    <a:pt x="123" y="99"/>
                  </a:cubicBezTo>
                  <a:cubicBezTo>
                    <a:pt x="112" y="89"/>
                    <a:pt x="105" y="67"/>
                    <a:pt x="105" y="51"/>
                  </a:cubicBezTo>
                  <a:cubicBezTo>
                    <a:pt x="105" y="50"/>
                    <a:pt x="105" y="41"/>
                    <a:pt x="93" y="29"/>
                  </a:cubicBezTo>
                  <a:cubicBezTo>
                    <a:pt x="85" y="20"/>
                    <a:pt x="73" y="16"/>
                    <a:pt x="61" y="16"/>
                  </a:cubicBezTo>
                  <a:cubicBezTo>
                    <a:pt x="49" y="16"/>
                    <a:pt x="38" y="20"/>
                    <a:pt x="29" y="29"/>
                  </a:cubicBezTo>
                  <a:cubicBezTo>
                    <a:pt x="20" y="38"/>
                    <a:pt x="16" y="49"/>
                    <a:pt x="16" y="61"/>
                  </a:cubicBezTo>
                  <a:cubicBezTo>
                    <a:pt x="16" y="73"/>
                    <a:pt x="20" y="85"/>
                    <a:pt x="29" y="93"/>
                  </a:cubicBezTo>
                  <a:cubicBezTo>
                    <a:pt x="41" y="105"/>
                    <a:pt x="50" y="105"/>
                    <a:pt x="51" y="105"/>
                  </a:cubicBezTo>
                  <a:cubicBezTo>
                    <a:pt x="51" y="105"/>
                    <a:pt x="52" y="105"/>
                    <a:pt x="53" y="105"/>
                  </a:cubicBezTo>
                  <a:cubicBezTo>
                    <a:pt x="69" y="105"/>
                    <a:pt x="89" y="113"/>
                    <a:pt x="100" y="123"/>
                  </a:cubicBezTo>
                  <a:cubicBezTo>
                    <a:pt x="110" y="133"/>
                    <a:pt x="118" y="155"/>
                    <a:pt x="118" y="171"/>
                  </a:cubicBezTo>
                  <a:cubicBezTo>
                    <a:pt x="118" y="227"/>
                    <a:pt x="118" y="227"/>
                    <a:pt x="118" y="227"/>
                  </a:cubicBezTo>
                  <a:cubicBezTo>
                    <a:pt x="118" y="244"/>
                    <a:pt x="110" y="265"/>
                    <a:pt x="100" y="276"/>
                  </a:cubicBezTo>
                  <a:cubicBezTo>
                    <a:pt x="89" y="287"/>
                    <a:pt x="68" y="294"/>
                    <a:pt x="51" y="294"/>
                  </a:cubicBezTo>
                  <a:cubicBezTo>
                    <a:pt x="50" y="294"/>
                    <a:pt x="41" y="294"/>
                    <a:pt x="29" y="306"/>
                  </a:cubicBezTo>
                  <a:cubicBezTo>
                    <a:pt x="20" y="314"/>
                    <a:pt x="16" y="326"/>
                    <a:pt x="16" y="338"/>
                  </a:cubicBezTo>
                  <a:cubicBezTo>
                    <a:pt x="16" y="350"/>
                    <a:pt x="20" y="361"/>
                    <a:pt x="29" y="370"/>
                  </a:cubicBezTo>
                  <a:cubicBezTo>
                    <a:pt x="38" y="378"/>
                    <a:pt x="49" y="383"/>
                    <a:pt x="61" y="383"/>
                  </a:cubicBezTo>
                  <a:cubicBezTo>
                    <a:pt x="73" y="383"/>
                    <a:pt x="85" y="378"/>
                    <a:pt x="93" y="370"/>
                  </a:cubicBezTo>
                  <a:cubicBezTo>
                    <a:pt x="105" y="358"/>
                    <a:pt x="105" y="348"/>
                    <a:pt x="105" y="348"/>
                  </a:cubicBezTo>
                  <a:cubicBezTo>
                    <a:pt x="105" y="331"/>
                    <a:pt x="112" y="310"/>
                    <a:pt x="123" y="299"/>
                  </a:cubicBezTo>
                  <a:cubicBezTo>
                    <a:pt x="134" y="289"/>
                    <a:pt x="155" y="281"/>
                    <a:pt x="171" y="281"/>
                  </a:cubicBezTo>
                  <a:close/>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0" name="Freeform 76">
              <a:extLst>
                <a:ext uri="{FF2B5EF4-FFF2-40B4-BE49-F238E27FC236}">
                  <a16:creationId xmlns:a16="http://schemas.microsoft.com/office/drawing/2014/main" id="{AF9461DD-8B2C-4605-840B-59C50398A07F}"/>
                </a:ext>
              </a:extLst>
            </p:cNvPr>
            <p:cNvSpPr>
              <a:spLocks noEditPoints="1"/>
            </p:cNvSpPr>
            <p:nvPr/>
          </p:nvSpPr>
          <p:spPr bwMode="auto">
            <a:xfrm>
              <a:off x="742950" y="2911475"/>
              <a:ext cx="947738" cy="933450"/>
            </a:xfrm>
            <a:custGeom>
              <a:avLst/>
              <a:gdLst>
                <a:gd name="T0" fmla="*/ 338 w 404"/>
                <a:gd name="T1" fmla="*/ 398 h 398"/>
                <a:gd name="T2" fmla="*/ 279 w 404"/>
                <a:gd name="T3" fmla="*/ 348 h 398"/>
                <a:gd name="T4" fmla="*/ 227 w 404"/>
                <a:gd name="T5" fmla="*/ 296 h 398"/>
                <a:gd name="T6" fmla="*/ 134 w 404"/>
                <a:gd name="T7" fmla="*/ 310 h 398"/>
                <a:gd name="T8" fmla="*/ 104 w 404"/>
                <a:gd name="T9" fmla="*/ 381 h 398"/>
                <a:gd name="T10" fmla="*/ 18 w 404"/>
                <a:gd name="T11" fmla="*/ 381 h 398"/>
                <a:gd name="T12" fmla="*/ 18 w 404"/>
                <a:gd name="T13" fmla="*/ 295 h 398"/>
                <a:gd name="T14" fmla="*/ 53 w 404"/>
                <a:gd name="T15" fmla="*/ 279 h 398"/>
                <a:gd name="T16" fmla="*/ 103 w 404"/>
                <a:gd name="T17" fmla="*/ 227 h 398"/>
                <a:gd name="T18" fmla="*/ 89 w 404"/>
                <a:gd name="T19" fmla="*/ 134 h 398"/>
                <a:gd name="T20" fmla="*/ 51 w 404"/>
                <a:gd name="T21" fmla="*/ 120 h 398"/>
                <a:gd name="T22" fmla="*/ 18 w 404"/>
                <a:gd name="T23" fmla="*/ 104 h 398"/>
                <a:gd name="T24" fmla="*/ 18 w 404"/>
                <a:gd name="T25" fmla="*/ 18 h 398"/>
                <a:gd name="T26" fmla="*/ 104 w 404"/>
                <a:gd name="T27" fmla="*/ 18 h 398"/>
                <a:gd name="T28" fmla="*/ 134 w 404"/>
                <a:gd name="T29" fmla="*/ 89 h 398"/>
                <a:gd name="T30" fmla="*/ 227 w 404"/>
                <a:gd name="T31" fmla="*/ 103 h 398"/>
                <a:gd name="T32" fmla="*/ 279 w 404"/>
                <a:gd name="T33" fmla="*/ 51 h 398"/>
                <a:gd name="T34" fmla="*/ 338 w 404"/>
                <a:gd name="T35" fmla="*/ 0 h 398"/>
                <a:gd name="T36" fmla="*/ 381 w 404"/>
                <a:gd name="T37" fmla="*/ 104 h 398"/>
                <a:gd name="T38" fmla="*/ 346 w 404"/>
                <a:gd name="T39" fmla="*/ 120 h 398"/>
                <a:gd name="T40" fmla="*/ 296 w 404"/>
                <a:gd name="T41" fmla="*/ 171 h 398"/>
                <a:gd name="T42" fmla="*/ 310 w 404"/>
                <a:gd name="T43" fmla="*/ 265 h 398"/>
                <a:gd name="T44" fmla="*/ 348 w 404"/>
                <a:gd name="T45" fmla="*/ 278 h 398"/>
                <a:gd name="T46" fmla="*/ 381 w 404"/>
                <a:gd name="T47" fmla="*/ 295 h 398"/>
                <a:gd name="T48" fmla="*/ 381 w 404"/>
                <a:gd name="T49" fmla="*/ 381 h 398"/>
                <a:gd name="T50" fmla="*/ 171 w 404"/>
                <a:gd name="T51" fmla="*/ 281 h 398"/>
                <a:gd name="T52" fmla="*/ 276 w 404"/>
                <a:gd name="T53" fmla="*/ 299 h 398"/>
                <a:gd name="T54" fmla="*/ 306 w 404"/>
                <a:gd name="T55" fmla="*/ 370 h 398"/>
                <a:gd name="T56" fmla="*/ 370 w 404"/>
                <a:gd name="T57" fmla="*/ 370 h 398"/>
                <a:gd name="T58" fmla="*/ 370 w 404"/>
                <a:gd name="T59" fmla="*/ 306 h 398"/>
                <a:gd name="T60" fmla="*/ 346 w 404"/>
                <a:gd name="T61" fmla="*/ 294 h 398"/>
                <a:gd name="T62" fmla="*/ 281 w 404"/>
                <a:gd name="T63" fmla="*/ 227 h 398"/>
                <a:gd name="T64" fmla="*/ 299 w 404"/>
                <a:gd name="T65" fmla="*/ 123 h 398"/>
                <a:gd name="T66" fmla="*/ 370 w 404"/>
                <a:gd name="T67" fmla="*/ 93 h 398"/>
                <a:gd name="T68" fmla="*/ 370 w 404"/>
                <a:gd name="T69" fmla="*/ 29 h 398"/>
                <a:gd name="T70" fmla="*/ 306 w 404"/>
                <a:gd name="T71" fmla="*/ 29 h 398"/>
                <a:gd name="T72" fmla="*/ 276 w 404"/>
                <a:gd name="T73" fmla="*/ 99 h 398"/>
                <a:gd name="T74" fmla="*/ 171 w 404"/>
                <a:gd name="T75" fmla="*/ 118 h 398"/>
                <a:gd name="T76" fmla="*/ 105 w 404"/>
                <a:gd name="T77" fmla="*/ 51 h 398"/>
                <a:gd name="T78" fmla="*/ 61 w 404"/>
                <a:gd name="T79" fmla="*/ 16 h 398"/>
                <a:gd name="T80" fmla="*/ 16 w 404"/>
                <a:gd name="T81" fmla="*/ 61 h 398"/>
                <a:gd name="T82" fmla="*/ 51 w 404"/>
                <a:gd name="T83" fmla="*/ 105 h 398"/>
                <a:gd name="T84" fmla="*/ 100 w 404"/>
                <a:gd name="T85" fmla="*/ 123 h 398"/>
                <a:gd name="T86" fmla="*/ 118 w 404"/>
                <a:gd name="T87" fmla="*/ 227 h 398"/>
                <a:gd name="T88" fmla="*/ 51 w 404"/>
                <a:gd name="T89" fmla="*/ 294 h 398"/>
                <a:gd name="T90" fmla="*/ 16 w 404"/>
                <a:gd name="T91" fmla="*/ 338 h 398"/>
                <a:gd name="T92" fmla="*/ 61 w 404"/>
                <a:gd name="T93" fmla="*/ 383 h 398"/>
                <a:gd name="T94" fmla="*/ 105 w 404"/>
                <a:gd name="T95" fmla="*/ 348 h 398"/>
                <a:gd name="T96" fmla="*/ 171 w 404"/>
                <a:gd name="T97" fmla="*/ 28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4" h="398">
                  <a:moveTo>
                    <a:pt x="338" y="398"/>
                  </a:moveTo>
                  <a:cubicBezTo>
                    <a:pt x="338" y="398"/>
                    <a:pt x="338" y="398"/>
                    <a:pt x="338" y="398"/>
                  </a:cubicBezTo>
                  <a:cubicBezTo>
                    <a:pt x="322" y="398"/>
                    <a:pt x="306" y="392"/>
                    <a:pt x="295" y="381"/>
                  </a:cubicBezTo>
                  <a:cubicBezTo>
                    <a:pt x="278" y="364"/>
                    <a:pt x="278" y="349"/>
                    <a:pt x="279" y="348"/>
                  </a:cubicBezTo>
                  <a:cubicBezTo>
                    <a:pt x="279" y="335"/>
                    <a:pt x="273" y="318"/>
                    <a:pt x="265" y="310"/>
                  </a:cubicBezTo>
                  <a:cubicBezTo>
                    <a:pt x="258" y="302"/>
                    <a:pt x="240" y="296"/>
                    <a:pt x="227" y="296"/>
                  </a:cubicBezTo>
                  <a:cubicBezTo>
                    <a:pt x="171" y="296"/>
                    <a:pt x="171" y="296"/>
                    <a:pt x="171" y="296"/>
                  </a:cubicBezTo>
                  <a:cubicBezTo>
                    <a:pt x="159" y="296"/>
                    <a:pt x="141" y="302"/>
                    <a:pt x="134" y="310"/>
                  </a:cubicBezTo>
                  <a:cubicBezTo>
                    <a:pt x="126" y="318"/>
                    <a:pt x="120" y="335"/>
                    <a:pt x="120" y="348"/>
                  </a:cubicBezTo>
                  <a:cubicBezTo>
                    <a:pt x="120" y="349"/>
                    <a:pt x="121" y="364"/>
                    <a:pt x="104" y="381"/>
                  </a:cubicBezTo>
                  <a:cubicBezTo>
                    <a:pt x="93" y="392"/>
                    <a:pt x="77" y="398"/>
                    <a:pt x="61" y="398"/>
                  </a:cubicBezTo>
                  <a:cubicBezTo>
                    <a:pt x="45" y="398"/>
                    <a:pt x="30" y="392"/>
                    <a:pt x="18" y="381"/>
                  </a:cubicBezTo>
                  <a:cubicBezTo>
                    <a:pt x="7" y="369"/>
                    <a:pt x="0" y="354"/>
                    <a:pt x="0" y="338"/>
                  </a:cubicBezTo>
                  <a:cubicBezTo>
                    <a:pt x="0" y="321"/>
                    <a:pt x="7" y="306"/>
                    <a:pt x="18" y="295"/>
                  </a:cubicBezTo>
                  <a:cubicBezTo>
                    <a:pt x="34" y="279"/>
                    <a:pt x="48" y="278"/>
                    <a:pt x="51" y="278"/>
                  </a:cubicBezTo>
                  <a:cubicBezTo>
                    <a:pt x="53" y="279"/>
                    <a:pt x="53" y="279"/>
                    <a:pt x="53" y="279"/>
                  </a:cubicBezTo>
                  <a:cubicBezTo>
                    <a:pt x="65" y="279"/>
                    <a:pt x="81" y="273"/>
                    <a:pt x="89" y="265"/>
                  </a:cubicBezTo>
                  <a:cubicBezTo>
                    <a:pt x="96" y="258"/>
                    <a:pt x="103" y="240"/>
                    <a:pt x="103" y="227"/>
                  </a:cubicBezTo>
                  <a:cubicBezTo>
                    <a:pt x="103" y="171"/>
                    <a:pt x="103" y="171"/>
                    <a:pt x="103" y="171"/>
                  </a:cubicBezTo>
                  <a:cubicBezTo>
                    <a:pt x="103" y="159"/>
                    <a:pt x="96" y="141"/>
                    <a:pt x="89" y="134"/>
                  </a:cubicBezTo>
                  <a:cubicBezTo>
                    <a:pt x="81" y="126"/>
                    <a:pt x="65" y="120"/>
                    <a:pt x="53" y="120"/>
                  </a:cubicBezTo>
                  <a:cubicBezTo>
                    <a:pt x="51" y="120"/>
                    <a:pt x="51" y="120"/>
                    <a:pt x="51" y="120"/>
                  </a:cubicBezTo>
                  <a:cubicBezTo>
                    <a:pt x="51" y="120"/>
                    <a:pt x="51" y="120"/>
                    <a:pt x="51" y="120"/>
                  </a:cubicBezTo>
                  <a:cubicBezTo>
                    <a:pt x="48" y="120"/>
                    <a:pt x="34" y="120"/>
                    <a:pt x="18" y="104"/>
                  </a:cubicBezTo>
                  <a:cubicBezTo>
                    <a:pt x="7" y="93"/>
                    <a:pt x="0" y="77"/>
                    <a:pt x="0" y="61"/>
                  </a:cubicBezTo>
                  <a:cubicBezTo>
                    <a:pt x="0" y="45"/>
                    <a:pt x="7" y="30"/>
                    <a:pt x="18" y="18"/>
                  </a:cubicBezTo>
                  <a:cubicBezTo>
                    <a:pt x="30" y="7"/>
                    <a:pt x="45" y="0"/>
                    <a:pt x="61" y="0"/>
                  </a:cubicBezTo>
                  <a:cubicBezTo>
                    <a:pt x="77" y="0"/>
                    <a:pt x="93" y="7"/>
                    <a:pt x="104" y="18"/>
                  </a:cubicBezTo>
                  <a:cubicBezTo>
                    <a:pt x="121" y="35"/>
                    <a:pt x="120" y="50"/>
                    <a:pt x="120" y="51"/>
                  </a:cubicBezTo>
                  <a:cubicBezTo>
                    <a:pt x="120" y="64"/>
                    <a:pt x="126" y="81"/>
                    <a:pt x="134" y="89"/>
                  </a:cubicBezTo>
                  <a:cubicBezTo>
                    <a:pt x="141" y="96"/>
                    <a:pt x="159" y="103"/>
                    <a:pt x="171" y="103"/>
                  </a:cubicBezTo>
                  <a:cubicBezTo>
                    <a:pt x="227" y="103"/>
                    <a:pt x="227" y="103"/>
                    <a:pt x="227" y="103"/>
                  </a:cubicBezTo>
                  <a:cubicBezTo>
                    <a:pt x="240" y="103"/>
                    <a:pt x="258" y="96"/>
                    <a:pt x="265" y="89"/>
                  </a:cubicBezTo>
                  <a:cubicBezTo>
                    <a:pt x="273" y="81"/>
                    <a:pt x="279" y="64"/>
                    <a:pt x="279" y="51"/>
                  </a:cubicBezTo>
                  <a:cubicBezTo>
                    <a:pt x="279" y="50"/>
                    <a:pt x="278" y="35"/>
                    <a:pt x="295" y="18"/>
                  </a:cubicBezTo>
                  <a:cubicBezTo>
                    <a:pt x="306" y="7"/>
                    <a:pt x="322" y="0"/>
                    <a:pt x="338" y="0"/>
                  </a:cubicBezTo>
                  <a:cubicBezTo>
                    <a:pt x="354" y="0"/>
                    <a:pt x="369" y="7"/>
                    <a:pt x="381" y="18"/>
                  </a:cubicBezTo>
                  <a:cubicBezTo>
                    <a:pt x="404" y="42"/>
                    <a:pt x="404" y="80"/>
                    <a:pt x="381" y="104"/>
                  </a:cubicBezTo>
                  <a:cubicBezTo>
                    <a:pt x="365" y="120"/>
                    <a:pt x="351" y="120"/>
                    <a:pt x="348" y="120"/>
                  </a:cubicBezTo>
                  <a:cubicBezTo>
                    <a:pt x="346" y="120"/>
                    <a:pt x="346" y="120"/>
                    <a:pt x="346" y="120"/>
                  </a:cubicBezTo>
                  <a:cubicBezTo>
                    <a:pt x="334" y="120"/>
                    <a:pt x="318" y="126"/>
                    <a:pt x="310" y="134"/>
                  </a:cubicBezTo>
                  <a:cubicBezTo>
                    <a:pt x="303" y="141"/>
                    <a:pt x="296" y="159"/>
                    <a:pt x="296" y="171"/>
                  </a:cubicBezTo>
                  <a:cubicBezTo>
                    <a:pt x="296" y="227"/>
                    <a:pt x="296" y="227"/>
                    <a:pt x="296" y="227"/>
                  </a:cubicBezTo>
                  <a:cubicBezTo>
                    <a:pt x="296" y="240"/>
                    <a:pt x="303" y="258"/>
                    <a:pt x="310" y="265"/>
                  </a:cubicBezTo>
                  <a:cubicBezTo>
                    <a:pt x="318" y="273"/>
                    <a:pt x="334" y="279"/>
                    <a:pt x="346" y="279"/>
                  </a:cubicBezTo>
                  <a:cubicBezTo>
                    <a:pt x="348" y="278"/>
                    <a:pt x="348" y="278"/>
                    <a:pt x="348" y="278"/>
                  </a:cubicBezTo>
                  <a:cubicBezTo>
                    <a:pt x="348" y="278"/>
                    <a:pt x="348" y="278"/>
                    <a:pt x="348" y="278"/>
                  </a:cubicBezTo>
                  <a:cubicBezTo>
                    <a:pt x="351" y="278"/>
                    <a:pt x="365" y="279"/>
                    <a:pt x="381" y="295"/>
                  </a:cubicBezTo>
                  <a:cubicBezTo>
                    <a:pt x="392" y="306"/>
                    <a:pt x="398" y="321"/>
                    <a:pt x="398" y="338"/>
                  </a:cubicBezTo>
                  <a:cubicBezTo>
                    <a:pt x="398" y="354"/>
                    <a:pt x="392" y="369"/>
                    <a:pt x="381" y="381"/>
                  </a:cubicBezTo>
                  <a:cubicBezTo>
                    <a:pt x="369" y="392"/>
                    <a:pt x="354" y="398"/>
                    <a:pt x="338" y="398"/>
                  </a:cubicBezTo>
                  <a:close/>
                  <a:moveTo>
                    <a:pt x="171" y="281"/>
                  </a:moveTo>
                  <a:cubicBezTo>
                    <a:pt x="227" y="281"/>
                    <a:pt x="227" y="281"/>
                    <a:pt x="227" y="281"/>
                  </a:cubicBezTo>
                  <a:cubicBezTo>
                    <a:pt x="244" y="281"/>
                    <a:pt x="265" y="289"/>
                    <a:pt x="276" y="299"/>
                  </a:cubicBezTo>
                  <a:cubicBezTo>
                    <a:pt x="287" y="310"/>
                    <a:pt x="294" y="331"/>
                    <a:pt x="294" y="348"/>
                  </a:cubicBezTo>
                  <a:cubicBezTo>
                    <a:pt x="294" y="348"/>
                    <a:pt x="294" y="358"/>
                    <a:pt x="306" y="370"/>
                  </a:cubicBezTo>
                  <a:cubicBezTo>
                    <a:pt x="314" y="378"/>
                    <a:pt x="326" y="383"/>
                    <a:pt x="338" y="383"/>
                  </a:cubicBezTo>
                  <a:cubicBezTo>
                    <a:pt x="350" y="383"/>
                    <a:pt x="361" y="378"/>
                    <a:pt x="370" y="370"/>
                  </a:cubicBezTo>
                  <a:cubicBezTo>
                    <a:pt x="379" y="361"/>
                    <a:pt x="383" y="350"/>
                    <a:pt x="383" y="338"/>
                  </a:cubicBezTo>
                  <a:cubicBezTo>
                    <a:pt x="383" y="326"/>
                    <a:pt x="379" y="314"/>
                    <a:pt x="370" y="306"/>
                  </a:cubicBezTo>
                  <a:cubicBezTo>
                    <a:pt x="358" y="294"/>
                    <a:pt x="349" y="294"/>
                    <a:pt x="348" y="294"/>
                  </a:cubicBezTo>
                  <a:cubicBezTo>
                    <a:pt x="348" y="294"/>
                    <a:pt x="347" y="294"/>
                    <a:pt x="346" y="294"/>
                  </a:cubicBezTo>
                  <a:cubicBezTo>
                    <a:pt x="330" y="294"/>
                    <a:pt x="310" y="286"/>
                    <a:pt x="299" y="276"/>
                  </a:cubicBezTo>
                  <a:cubicBezTo>
                    <a:pt x="289" y="265"/>
                    <a:pt x="281" y="244"/>
                    <a:pt x="281" y="227"/>
                  </a:cubicBezTo>
                  <a:cubicBezTo>
                    <a:pt x="281" y="171"/>
                    <a:pt x="281" y="171"/>
                    <a:pt x="281" y="171"/>
                  </a:cubicBezTo>
                  <a:cubicBezTo>
                    <a:pt x="281" y="155"/>
                    <a:pt x="289" y="133"/>
                    <a:pt x="299" y="123"/>
                  </a:cubicBezTo>
                  <a:cubicBezTo>
                    <a:pt x="310" y="112"/>
                    <a:pt x="331" y="104"/>
                    <a:pt x="348" y="105"/>
                  </a:cubicBezTo>
                  <a:cubicBezTo>
                    <a:pt x="349" y="105"/>
                    <a:pt x="358" y="105"/>
                    <a:pt x="370" y="93"/>
                  </a:cubicBezTo>
                  <a:cubicBezTo>
                    <a:pt x="378" y="85"/>
                    <a:pt x="383" y="73"/>
                    <a:pt x="383" y="61"/>
                  </a:cubicBezTo>
                  <a:cubicBezTo>
                    <a:pt x="383" y="49"/>
                    <a:pt x="378" y="38"/>
                    <a:pt x="370" y="29"/>
                  </a:cubicBezTo>
                  <a:cubicBezTo>
                    <a:pt x="361" y="20"/>
                    <a:pt x="350" y="16"/>
                    <a:pt x="338" y="16"/>
                  </a:cubicBezTo>
                  <a:cubicBezTo>
                    <a:pt x="326" y="16"/>
                    <a:pt x="314" y="20"/>
                    <a:pt x="306" y="29"/>
                  </a:cubicBezTo>
                  <a:cubicBezTo>
                    <a:pt x="294" y="41"/>
                    <a:pt x="294" y="50"/>
                    <a:pt x="294" y="51"/>
                  </a:cubicBezTo>
                  <a:cubicBezTo>
                    <a:pt x="295" y="67"/>
                    <a:pt x="287" y="89"/>
                    <a:pt x="276" y="99"/>
                  </a:cubicBezTo>
                  <a:cubicBezTo>
                    <a:pt x="265" y="110"/>
                    <a:pt x="244" y="118"/>
                    <a:pt x="227" y="118"/>
                  </a:cubicBezTo>
                  <a:cubicBezTo>
                    <a:pt x="171" y="118"/>
                    <a:pt x="171" y="118"/>
                    <a:pt x="171" y="118"/>
                  </a:cubicBezTo>
                  <a:cubicBezTo>
                    <a:pt x="155" y="118"/>
                    <a:pt x="134" y="110"/>
                    <a:pt x="123" y="99"/>
                  </a:cubicBezTo>
                  <a:cubicBezTo>
                    <a:pt x="112" y="89"/>
                    <a:pt x="105" y="67"/>
                    <a:pt x="105" y="51"/>
                  </a:cubicBezTo>
                  <a:cubicBezTo>
                    <a:pt x="105" y="50"/>
                    <a:pt x="105" y="41"/>
                    <a:pt x="93" y="29"/>
                  </a:cubicBezTo>
                  <a:cubicBezTo>
                    <a:pt x="85" y="20"/>
                    <a:pt x="73" y="16"/>
                    <a:pt x="61" y="16"/>
                  </a:cubicBezTo>
                  <a:cubicBezTo>
                    <a:pt x="49" y="16"/>
                    <a:pt x="38" y="20"/>
                    <a:pt x="29" y="29"/>
                  </a:cubicBezTo>
                  <a:cubicBezTo>
                    <a:pt x="20" y="38"/>
                    <a:pt x="16" y="49"/>
                    <a:pt x="16" y="61"/>
                  </a:cubicBezTo>
                  <a:cubicBezTo>
                    <a:pt x="16" y="73"/>
                    <a:pt x="20" y="85"/>
                    <a:pt x="29" y="93"/>
                  </a:cubicBezTo>
                  <a:cubicBezTo>
                    <a:pt x="41" y="105"/>
                    <a:pt x="50" y="105"/>
                    <a:pt x="51" y="105"/>
                  </a:cubicBezTo>
                  <a:cubicBezTo>
                    <a:pt x="51" y="105"/>
                    <a:pt x="52" y="105"/>
                    <a:pt x="53" y="105"/>
                  </a:cubicBezTo>
                  <a:cubicBezTo>
                    <a:pt x="69" y="105"/>
                    <a:pt x="89" y="113"/>
                    <a:pt x="100" y="123"/>
                  </a:cubicBezTo>
                  <a:cubicBezTo>
                    <a:pt x="110" y="133"/>
                    <a:pt x="118" y="155"/>
                    <a:pt x="118" y="171"/>
                  </a:cubicBezTo>
                  <a:cubicBezTo>
                    <a:pt x="118" y="227"/>
                    <a:pt x="118" y="227"/>
                    <a:pt x="118" y="227"/>
                  </a:cubicBezTo>
                  <a:cubicBezTo>
                    <a:pt x="118" y="244"/>
                    <a:pt x="110" y="265"/>
                    <a:pt x="100" y="276"/>
                  </a:cubicBezTo>
                  <a:cubicBezTo>
                    <a:pt x="89" y="287"/>
                    <a:pt x="68" y="294"/>
                    <a:pt x="51" y="294"/>
                  </a:cubicBezTo>
                  <a:cubicBezTo>
                    <a:pt x="50" y="294"/>
                    <a:pt x="41" y="294"/>
                    <a:pt x="29" y="306"/>
                  </a:cubicBezTo>
                  <a:cubicBezTo>
                    <a:pt x="20" y="314"/>
                    <a:pt x="16" y="326"/>
                    <a:pt x="16" y="338"/>
                  </a:cubicBezTo>
                  <a:cubicBezTo>
                    <a:pt x="16" y="350"/>
                    <a:pt x="20" y="361"/>
                    <a:pt x="29" y="370"/>
                  </a:cubicBezTo>
                  <a:cubicBezTo>
                    <a:pt x="38" y="378"/>
                    <a:pt x="49" y="383"/>
                    <a:pt x="61" y="383"/>
                  </a:cubicBezTo>
                  <a:cubicBezTo>
                    <a:pt x="73" y="383"/>
                    <a:pt x="85" y="378"/>
                    <a:pt x="93" y="370"/>
                  </a:cubicBezTo>
                  <a:cubicBezTo>
                    <a:pt x="105" y="358"/>
                    <a:pt x="105" y="348"/>
                    <a:pt x="105" y="348"/>
                  </a:cubicBezTo>
                  <a:cubicBezTo>
                    <a:pt x="105" y="331"/>
                    <a:pt x="112" y="310"/>
                    <a:pt x="123" y="299"/>
                  </a:cubicBezTo>
                  <a:cubicBezTo>
                    <a:pt x="134" y="289"/>
                    <a:pt x="155" y="281"/>
                    <a:pt x="171" y="281"/>
                  </a:cubicBezTo>
                  <a:close/>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1" name="Freeform 77">
              <a:extLst>
                <a:ext uri="{FF2B5EF4-FFF2-40B4-BE49-F238E27FC236}">
                  <a16:creationId xmlns:a16="http://schemas.microsoft.com/office/drawing/2014/main" id="{1C215B08-4451-4B02-9FFF-4744A209B573}"/>
                </a:ext>
              </a:extLst>
            </p:cNvPr>
            <p:cNvSpPr>
              <a:spLocks/>
            </p:cNvSpPr>
            <p:nvPr/>
          </p:nvSpPr>
          <p:spPr bwMode="auto">
            <a:xfrm>
              <a:off x="1284288" y="3810000"/>
              <a:ext cx="144463" cy="141288"/>
            </a:xfrm>
            <a:custGeom>
              <a:avLst/>
              <a:gdLst>
                <a:gd name="T0" fmla="*/ 9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9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9" y="60"/>
                  </a:moveTo>
                  <a:cubicBezTo>
                    <a:pt x="7" y="60"/>
                    <a:pt x="5" y="59"/>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3" y="59"/>
                    <a:pt x="11" y="60"/>
                    <a:pt x="9"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2" name="Freeform 78">
              <a:extLst>
                <a:ext uri="{FF2B5EF4-FFF2-40B4-BE49-F238E27FC236}">
                  <a16:creationId xmlns:a16="http://schemas.microsoft.com/office/drawing/2014/main" id="{D291862E-1418-4888-9DA1-1A9E32BD300A}"/>
                </a:ext>
              </a:extLst>
            </p:cNvPr>
            <p:cNvSpPr>
              <a:spLocks/>
            </p:cNvSpPr>
            <p:nvPr/>
          </p:nvSpPr>
          <p:spPr bwMode="auto">
            <a:xfrm>
              <a:off x="1641475" y="3452813"/>
              <a:ext cx="144463" cy="141288"/>
            </a:xfrm>
            <a:custGeom>
              <a:avLst/>
              <a:gdLst>
                <a:gd name="T0" fmla="*/ 8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8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8" y="60"/>
                  </a:moveTo>
                  <a:cubicBezTo>
                    <a:pt x="6" y="60"/>
                    <a:pt x="4" y="60"/>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2" y="60"/>
                    <a:pt x="10" y="60"/>
                    <a:pt x="8"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3" name="Freeform 79">
              <a:extLst>
                <a:ext uri="{FF2B5EF4-FFF2-40B4-BE49-F238E27FC236}">
                  <a16:creationId xmlns:a16="http://schemas.microsoft.com/office/drawing/2014/main" id="{AA0519D5-51AA-4E99-8650-144B7DF5E0C1}"/>
                </a:ext>
              </a:extLst>
            </p:cNvPr>
            <p:cNvSpPr>
              <a:spLocks/>
            </p:cNvSpPr>
            <p:nvPr/>
          </p:nvSpPr>
          <p:spPr bwMode="auto">
            <a:xfrm>
              <a:off x="636588" y="3160713"/>
              <a:ext cx="142875" cy="139700"/>
            </a:xfrm>
            <a:custGeom>
              <a:avLst/>
              <a:gdLst>
                <a:gd name="T0" fmla="*/ 8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8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8" y="60"/>
                  </a:moveTo>
                  <a:cubicBezTo>
                    <a:pt x="6" y="60"/>
                    <a:pt x="4" y="60"/>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2" y="60"/>
                    <a:pt x="10" y="60"/>
                    <a:pt x="8"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4" name="Freeform 80">
              <a:extLst>
                <a:ext uri="{FF2B5EF4-FFF2-40B4-BE49-F238E27FC236}">
                  <a16:creationId xmlns:a16="http://schemas.microsoft.com/office/drawing/2014/main" id="{1EB62AE1-AD05-4E3B-82B1-8E8F77A001FA}"/>
                </a:ext>
              </a:extLst>
            </p:cNvPr>
            <p:cNvSpPr>
              <a:spLocks/>
            </p:cNvSpPr>
            <p:nvPr/>
          </p:nvSpPr>
          <p:spPr bwMode="auto">
            <a:xfrm>
              <a:off x="990600" y="2805113"/>
              <a:ext cx="144463" cy="141288"/>
            </a:xfrm>
            <a:custGeom>
              <a:avLst/>
              <a:gdLst>
                <a:gd name="T0" fmla="*/ 9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9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9" y="60"/>
                  </a:moveTo>
                  <a:cubicBezTo>
                    <a:pt x="7" y="60"/>
                    <a:pt x="5" y="59"/>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3" y="59"/>
                    <a:pt x="11" y="60"/>
                    <a:pt x="9"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5" name="Freeform 81">
              <a:extLst>
                <a:ext uri="{FF2B5EF4-FFF2-40B4-BE49-F238E27FC236}">
                  <a16:creationId xmlns:a16="http://schemas.microsoft.com/office/drawing/2014/main" id="{B8521FE5-84A3-4E6A-A0AD-B76E2FF84FA9}"/>
                </a:ext>
              </a:extLst>
            </p:cNvPr>
            <p:cNvSpPr>
              <a:spLocks/>
            </p:cNvSpPr>
            <p:nvPr/>
          </p:nvSpPr>
          <p:spPr bwMode="auto">
            <a:xfrm>
              <a:off x="1654175" y="3151188"/>
              <a:ext cx="141288" cy="139700"/>
            </a:xfrm>
            <a:custGeom>
              <a:avLst/>
              <a:gdLst>
                <a:gd name="T0" fmla="*/ 52 w 60"/>
                <a:gd name="T1" fmla="*/ 60 h 60"/>
                <a:gd name="T2" fmla="*/ 47 w 60"/>
                <a:gd name="T3" fmla="*/ 57 h 60"/>
                <a:gd name="T4" fmla="*/ 3 w 60"/>
                <a:gd name="T5" fmla="*/ 13 h 60"/>
                <a:gd name="T6" fmla="*/ 3 w 60"/>
                <a:gd name="T7" fmla="*/ 3 h 60"/>
                <a:gd name="T8" fmla="*/ 13 w 60"/>
                <a:gd name="T9" fmla="*/ 3 h 60"/>
                <a:gd name="T10" fmla="*/ 57 w 60"/>
                <a:gd name="T11" fmla="*/ 47 h 60"/>
                <a:gd name="T12" fmla="*/ 57 w 60"/>
                <a:gd name="T13" fmla="*/ 57 h 60"/>
                <a:gd name="T14" fmla="*/ 52 w 60"/>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52" y="60"/>
                  </a:moveTo>
                  <a:cubicBezTo>
                    <a:pt x="50" y="60"/>
                    <a:pt x="48" y="59"/>
                    <a:pt x="47" y="57"/>
                  </a:cubicBezTo>
                  <a:cubicBezTo>
                    <a:pt x="3" y="13"/>
                    <a:pt x="3" y="13"/>
                    <a:pt x="3" y="13"/>
                  </a:cubicBezTo>
                  <a:cubicBezTo>
                    <a:pt x="0" y="10"/>
                    <a:pt x="0" y="6"/>
                    <a:pt x="3" y="3"/>
                  </a:cubicBezTo>
                  <a:cubicBezTo>
                    <a:pt x="6" y="0"/>
                    <a:pt x="10" y="0"/>
                    <a:pt x="13" y="3"/>
                  </a:cubicBezTo>
                  <a:cubicBezTo>
                    <a:pt x="57" y="47"/>
                    <a:pt x="57" y="47"/>
                    <a:pt x="57" y="47"/>
                  </a:cubicBezTo>
                  <a:cubicBezTo>
                    <a:pt x="60" y="50"/>
                    <a:pt x="60" y="54"/>
                    <a:pt x="57" y="57"/>
                  </a:cubicBezTo>
                  <a:cubicBezTo>
                    <a:pt x="56" y="59"/>
                    <a:pt x="54" y="60"/>
                    <a:pt x="52"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6" name="Freeform 82">
              <a:extLst>
                <a:ext uri="{FF2B5EF4-FFF2-40B4-BE49-F238E27FC236}">
                  <a16:creationId xmlns:a16="http://schemas.microsoft.com/office/drawing/2014/main" id="{386B8BB2-B4F8-4D1D-A561-581B81CEAE73}"/>
                </a:ext>
              </a:extLst>
            </p:cNvPr>
            <p:cNvSpPr>
              <a:spLocks/>
            </p:cNvSpPr>
            <p:nvPr/>
          </p:nvSpPr>
          <p:spPr bwMode="auto">
            <a:xfrm>
              <a:off x="1296988" y="2794000"/>
              <a:ext cx="142875" cy="141288"/>
            </a:xfrm>
            <a:custGeom>
              <a:avLst/>
              <a:gdLst>
                <a:gd name="T0" fmla="*/ 53 w 61"/>
                <a:gd name="T1" fmla="*/ 60 h 60"/>
                <a:gd name="T2" fmla="*/ 47 w 61"/>
                <a:gd name="T3" fmla="*/ 58 h 60"/>
                <a:gd name="T4" fmla="*/ 3 w 61"/>
                <a:gd name="T5" fmla="*/ 14 h 60"/>
                <a:gd name="T6" fmla="*/ 3 w 61"/>
                <a:gd name="T7" fmla="*/ 3 h 60"/>
                <a:gd name="T8" fmla="*/ 14 w 61"/>
                <a:gd name="T9" fmla="*/ 3 h 60"/>
                <a:gd name="T10" fmla="*/ 58 w 61"/>
                <a:gd name="T11" fmla="*/ 47 h 60"/>
                <a:gd name="T12" fmla="*/ 58 w 61"/>
                <a:gd name="T13" fmla="*/ 58 h 60"/>
                <a:gd name="T14" fmla="*/ 53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53" y="60"/>
                  </a:moveTo>
                  <a:cubicBezTo>
                    <a:pt x="51" y="60"/>
                    <a:pt x="49" y="59"/>
                    <a:pt x="47" y="58"/>
                  </a:cubicBezTo>
                  <a:cubicBezTo>
                    <a:pt x="3" y="14"/>
                    <a:pt x="3" y="14"/>
                    <a:pt x="3" y="14"/>
                  </a:cubicBezTo>
                  <a:cubicBezTo>
                    <a:pt x="0" y="11"/>
                    <a:pt x="0" y="6"/>
                    <a:pt x="3" y="3"/>
                  </a:cubicBezTo>
                  <a:cubicBezTo>
                    <a:pt x="6" y="0"/>
                    <a:pt x="11" y="0"/>
                    <a:pt x="14" y="3"/>
                  </a:cubicBezTo>
                  <a:cubicBezTo>
                    <a:pt x="58" y="47"/>
                    <a:pt x="58" y="47"/>
                    <a:pt x="58" y="47"/>
                  </a:cubicBezTo>
                  <a:cubicBezTo>
                    <a:pt x="61" y="50"/>
                    <a:pt x="61" y="55"/>
                    <a:pt x="58" y="58"/>
                  </a:cubicBezTo>
                  <a:cubicBezTo>
                    <a:pt x="57" y="59"/>
                    <a:pt x="55" y="60"/>
                    <a:pt x="53"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7" name="Freeform 83">
              <a:extLst>
                <a:ext uri="{FF2B5EF4-FFF2-40B4-BE49-F238E27FC236}">
                  <a16:creationId xmlns:a16="http://schemas.microsoft.com/office/drawing/2014/main" id="{FEA308C1-2104-456B-9323-90905ACBE4CE}"/>
                </a:ext>
              </a:extLst>
            </p:cNvPr>
            <p:cNvSpPr>
              <a:spLocks/>
            </p:cNvSpPr>
            <p:nvPr/>
          </p:nvSpPr>
          <p:spPr bwMode="auto">
            <a:xfrm>
              <a:off x="1003300" y="3798888"/>
              <a:ext cx="142875" cy="139700"/>
            </a:xfrm>
            <a:custGeom>
              <a:avLst/>
              <a:gdLst>
                <a:gd name="T0" fmla="*/ 53 w 61"/>
                <a:gd name="T1" fmla="*/ 60 h 60"/>
                <a:gd name="T2" fmla="*/ 47 w 61"/>
                <a:gd name="T3" fmla="*/ 58 h 60"/>
                <a:gd name="T4" fmla="*/ 3 w 61"/>
                <a:gd name="T5" fmla="*/ 14 h 60"/>
                <a:gd name="T6" fmla="*/ 3 w 61"/>
                <a:gd name="T7" fmla="*/ 3 h 60"/>
                <a:gd name="T8" fmla="*/ 14 w 61"/>
                <a:gd name="T9" fmla="*/ 3 h 60"/>
                <a:gd name="T10" fmla="*/ 58 w 61"/>
                <a:gd name="T11" fmla="*/ 47 h 60"/>
                <a:gd name="T12" fmla="*/ 58 w 61"/>
                <a:gd name="T13" fmla="*/ 58 h 60"/>
                <a:gd name="T14" fmla="*/ 53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53" y="60"/>
                  </a:moveTo>
                  <a:cubicBezTo>
                    <a:pt x="51" y="60"/>
                    <a:pt x="49" y="59"/>
                    <a:pt x="47" y="58"/>
                  </a:cubicBezTo>
                  <a:cubicBezTo>
                    <a:pt x="3" y="14"/>
                    <a:pt x="3" y="14"/>
                    <a:pt x="3" y="14"/>
                  </a:cubicBezTo>
                  <a:cubicBezTo>
                    <a:pt x="0" y="11"/>
                    <a:pt x="0" y="6"/>
                    <a:pt x="3" y="3"/>
                  </a:cubicBezTo>
                  <a:cubicBezTo>
                    <a:pt x="6" y="0"/>
                    <a:pt x="11" y="0"/>
                    <a:pt x="14" y="3"/>
                  </a:cubicBezTo>
                  <a:cubicBezTo>
                    <a:pt x="58" y="47"/>
                    <a:pt x="58" y="47"/>
                    <a:pt x="58" y="47"/>
                  </a:cubicBezTo>
                  <a:cubicBezTo>
                    <a:pt x="61" y="50"/>
                    <a:pt x="61" y="55"/>
                    <a:pt x="58" y="58"/>
                  </a:cubicBezTo>
                  <a:cubicBezTo>
                    <a:pt x="56" y="59"/>
                    <a:pt x="54" y="60"/>
                    <a:pt x="53"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8" name="Freeform 84">
              <a:extLst>
                <a:ext uri="{FF2B5EF4-FFF2-40B4-BE49-F238E27FC236}">
                  <a16:creationId xmlns:a16="http://schemas.microsoft.com/office/drawing/2014/main" id="{1B8F21B8-9AFD-4326-A27E-132BA6CE10B6}"/>
                </a:ext>
              </a:extLst>
            </p:cNvPr>
            <p:cNvSpPr>
              <a:spLocks/>
            </p:cNvSpPr>
            <p:nvPr/>
          </p:nvSpPr>
          <p:spPr bwMode="auto">
            <a:xfrm>
              <a:off x="647700" y="3443288"/>
              <a:ext cx="141288" cy="141288"/>
            </a:xfrm>
            <a:custGeom>
              <a:avLst/>
              <a:gdLst>
                <a:gd name="T0" fmla="*/ 52 w 60"/>
                <a:gd name="T1" fmla="*/ 60 h 60"/>
                <a:gd name="T2" fmla="*/ 47 w 60"/>
                <a:gd name="T3" fmla="*/ 58 h 60"/>
                <a:gd name="T4" fmla="*/ 3 w 60"/>
                <a:gd name="T5" fmla="*/ 13 h 60"/>
                <a:gd name="T6" fmla="*/ 3 w 60"/>
                <a:gd name="T7" fmla="*/ 3 h 60"/>
                <a:gd name="T8" fmla="*/ 13 w 60"/>
                <a:gd name="T9" fmla="*/ 3 h 60"/>
                <a:gd name="T10" fmla="*/ 57 w 60"/>
                <a:gd name="T11" fmla="*/ 47 h 60"/>
                <a:gd name="T12" fmla="*/ 57 w 60"/>
                <a:gd name="T13" fmla="*/ 58 h 60"/>
                <a:gd name="T14" fmla="*/ 52 w 60"/>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52" y="60"/>
                  </a:moveTo>
                  <a:cubicBezTo>
                    <a:pt x="50" y="60"/>
                    <a:pt x="48" y="59"/>
                    <a:pt x="47" y="58"/>
                  </a:cubicBezTo>
                  <a:cubicBezTo>
                    <a:pt x="3" y="13"/>
                    <a:pt x="3" y="13"/>
                    <a:pt x="3" y="13"/>
                  </a:cubicBezTo>
                  <a:cubicBezTo>
                    <a:pt x="0" y="10"/>
                    <a:pt x="0" y="6"/>
                    <a:pt x="3" y="3"/>
                  </a:cubicBezTo>
                  <a:cubicBezTo>
                    <a:pt x="6" y="0"/>
                    <a:pt x="10" y="0"/>
                    <a:pt x="13" y="3"/>
                  </a:cubicBezTo>
                  <a:cubicBezTo>
                    <a:pt x="57" y="47"/>
                    <a:pt x="57" y="47"/>
                    <a:pt x="57" y="47"/>
                  </a:cubicBezTo>
                  <a:cubicBezTo>
                    <a:pt x="60" y="50"/>
                    <a:pt x="60" y="55"/>
                    <a:pt x="57" y="58"/>
                  </a:cubicBezTo>
                  <a:cubicBezTo>
                    <a:pt x="56" y="59"/>
                    <a:pt x="54" y="60"/>
                    <a:pt x="52"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grpSp>
      <p:sp>
        <p:nvSpPr>
          <p:cNvPr id="83" name="TextBox 1">
            <a:extLst>
              <a:ext uri="{FF2B5EF4-FFF2-40B4-BE49-F238E27FC236}">
                <a16:creationId xmlns:a16="http://schemas.microsoft.com/office/drawing/2014/main" id="{0271E12E-0D30-4C9C-A695-C2B4323B0987}"/>
              </a:ext>
            </a:extLst>
          </p:cNvPr>
          <p:cNvSpPr txBox="1">
            <a:spLocks noChangeArrowheads="1"/>
          </p:cNvSpPr>
          <p:nvPr/>
        </p:nvSpPr>
        <p:spPr bwMode="auto">
          <a:xfrm>
            <a:off x="1837531" y="2878064"/>
            <a:ext cx="993775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a:buNone/>
            </a:pPr>
            <a:r>
              <a:rPr lang="es-MX" sz="4000" dirty="0">
                <a:solidFill>
                  <a:schemeClr val="bg1"/>
                </a:solidFill>
              </a:rPr>
              <a:t>SISTEMA DE GESTIÓN AMBIENTAL</a:t>
            </a:r>
          </a:p>
        </p:txBody>
      </p:sp>
    </p:spTree>
    <p:extLst>
      <p:ext uri="{BB962C8B-B14F-4D97-AF65-F5344CB8AC3E}">
        <p14:creationId xmlns:p14="http://schemas.microsoft.com/office/powerpoint/2010/main" val="3502125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withEffect">
                                  <p:stCondLst>
                                    <p:cond delay="400"/>
                                  </p:stCondLst>
                                  <p:childTnLst>
                                    <p:set>
                                      <p:cBhvr>
                                        <p:cTn id="6" dur="1" fill="hold">
                                          <p:stCondLst>
                                            <p:cond delay="0"/>
                                          </p:stCondLst>
                                        </p:cTn>
                                        <p:tgtEl>
                                          <p:spTgt spid="83"/>
                                        </p:tgtEl>
                                        <p:attrNameLst>
                                          <p:attrName>style.visibility</p:attrName>
                                        </p:attrNameLst>
                                      </p:cBhvr>
                                      <p:to>
                                        <p:strVal val="visible"/>
                                      </p:to>
                                    </p:set>
                                    <p:anim calcmode="lin" valueType="num">
                                      <p:cBhvr additive="base">
                                        <p:cTn id="7" dur="500"/>
                                        <p:tgtEl>
                                          <p:spTgt spid="83"/>
                                        </p:tgtEl>
                                        <p:attrNameLst>
                                          <p:attrName>ppt_x</p:attrName>
                                        </p:attrNameLst>
                                      </p:cBhvr>
                                      <p:tavLst>
                                        <p:tav tm="0">
                                          <p:val>
                                            <p:strVal val="#ppt_x-#ppt_w*1.125000"/>
                                          </p:val>
                                        </p:tav>
                                        <p:tav tm="100000">
                                          <p:val>
                                            <p:strVal val="#ppt_x"/>
                                          </p:val>
                                        </p:tav>
                                      </p:tavLst>
                                    </p:anim>
                                    <p:animEffect transition="in" filter="wipe(right)">
                                      <p:cBhvr>
                                        <p:cTn id="8"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72</a:t>
            </a:fld>
            <a:endParaRPr lang="en-US" dirty="0"/>
          </a:p>
        </p:txBody>
      </p:sp>
      <p:sp>
        <p:nvSpPr>
          <p:cNvPr id="3" name="TextBox 17">
            <a:extLst>
              <a:ext uri="{FF2B5EF4-FFF2-40B4-BE49-F238E27FC236}">
                <a16:creationId xmlns:a16="http://schemas.microsoft.com/office/drawing/2014/main" id="{471FB327-B672-4849-A3D1-B7CFB212CCD4}"/>
              </a:ext>
            </a:extLst>
          </p:cNvPr>
          <p:cNvSpPr txBox="1"/>
          <p:nvPr/>
        </p:nvSpPr>
        <p:spPr>
          <a:xfrm>
            <a:off x="574728" y="585493"/>
            <a:ext cx="8446822" cy="461665"/>
          </a:xfrm>
          <a:prstGeom prst="rect">
            <a:avLst/>
          </a:prstGeom>
          <a:noFill/>
        </p:spPr>
        <p:txBody>
          <a:bodyPr wrap="square" rtlCol="0">
            <a:spAutoFit/>
          </a:bodyPr>
          <a:lstStyle/>
          <a:p>
            <a:r>
              <a:rPr lang="es-MX" sz="2400" b="1" dirty="0">
                <a:solidFill>
                  <a:schemeClr val="accent1"/>
                </a:solidFill>
                <a:latin typeface="+mj-lt"/>
              </a:rPr>
              <a:t>DESEMPEÑO DEL SISTEMA DE GESTIÓN AMBIENTAL</a:t>
            </a:r>
            <a:endParaRPr lang="es-MX" sz="2400" b="1" dirty="0">
              <a:solidFill>
                <a:schemeClr val="accent4"/>
              </a:solidFill>
              <a:latin typeface="+mj-lt"/>
            </a:endParaRPr>
          </a:p>
        </p:txBody>
      </p:sp>
      <p:sp>
        <p:nvSpPr>
          <p:cNvPr id="2" name="CuadroTexto 1">
            <a:extLst>
              <a:ext uri="{FF2B5EF4-FFF2-40B4-BE49-F238E27FC236}">
                <a16:creationId xmlns:a16="http://schemas.microsoft.com/office/drawing/2014/main" id="{810ACD4F-EF65-4874-B4AA-9B4BB830AE75}"/>
              </a:ext>
            </a:extLst>
          </p:cNvPr>
          <p:cNvSpPr txBox="1"/>
          <p:nvPr/>
        </p:nvSpPr>
        <p:spPr>
          <a:xfrm>
            <a:off x="543932" y="1738055"/>
            <a:ext cx="3940629" cy="3785652"/>
          </a:xfrm>
          <a:prstGeom prst="rect">
            <a:avLst/>
          </a:prstGeom>
          <a:noFill/>
        </p:spPr>
        <p:txBody>
          <a:bodyPr wrap="square" rtlCol="0">
            <a:spAutoFit/>
          </a:bodyPr>
          <a:lstStyle/>
          <a:p>
            <a:pPr algn="ctr"/>
            <a:r>
              <a:rPr lang="es-ES" sz="2000" dirty="0">
                <a:cs typeface="Arial" panose="020B0604020202020204" pitchFamily="34" charset="0"/>
              </a:rPr>
              <a:t>La principal acción que contribuye efectivamente en este propósito es la implementación de buenas prácticas ambientales por parte de todos servidores públicos del Instituto, fortaleciendo una cultura de respeto por el medio ambiente que trascienda a nuestras familias, la ciudad y a una sostenibilidad ambiental para nuestras futuras generaciones</a:t>
            </a:r>
            <a:endParaRPr lang="es-CO" sz="2000" dirty="0">
              <a:cs typeface="Arial" panose="020B0604020202020204" pitchFamily="34" charset="0"/>
            </a:endParaRPr>
          </a:p>
        </p:txBody>
      </p:sp>
      <p:pic>
        <p:nvPicPr>
          <p:cNvPr id="5" name="Imagen 4">
            <a:extLst>
              <a:ext uri="{FF2B5EF4-FFF2-40B4-BE49-F238E27FC236}">
                <a16:creationId xmlns:a16="http://schemas.microsoft.com/office/drawing/2014/main" id="{EB6451BD-B749-4936-9A92-D67D06C51E6D}"/>
              </a:ext>
            </a:extLst>
          </p:cNvPr>
          <p:cNvPicPr>
            <a:picLocks noChangeAspect="1"/>
          </p:cNvPicPr>
          <p:nvPr/>
        </p:nvPicPr>
        <p:blipFill>
          <a:blip r:embed="rId2"/>
          <a:stretch>
            <a:fillRect/>
          </a:stretch>
        </p:blipFill>
        <p:spPr>
          <a:xfrm>
            <a:off x="4798139" y="1323492"/>
            <a:ext cx="6682775" cy="4387971"/>
          </a:xfrm>
          <a:prstGeom prst="rect">
            <a:avLst/>
          </a:prstGeom>
        </p:spPr>
      </p:pic>
    </p:spTree>
    <p:extLst>
      <p:ext uri="{BB962C8B-B14F-4D97-AF65-F5344CB8AC3E}">
        <p14:creationId xmlns:p14="http://schemas.microsoft.com/office/powerpoint/2010/main" val="429473518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73</a:t>
            </a:fld>
            <a:endParaRPr lang="en-US" dirty="0"/>
          </a:p>
        </p:txBody>
      </p:sp>
      <p:graphicFrame>
        <p:nvGraphicFramePr>
          <p:cNvPr id="2" name="Tabla 1">
            <a:extLst>
              <a:ext uri="{FF2B5EF4-FFF2-40B4-BE49-F238E27FC236}">
                <a16:creationId xmlns:a16="http://schemas.microsoft.com/office/drawing/2014/main" id="{B7AFB6AC-E9A1-417F-8505-9592B55DFB7D}"/>
              </a:ext>
            </a:extLst>
          </p:cNvPr>
          <p:cNvGraphicFramePr>
            <a:graphicFrameLocks noGrp="1"/>
          </p:cNvGraphicFramePr>
          <p:nvPr>
            <p:extLst>
              <p:ext uri="{D42A27DB-BD31-4B8C-83A1-F6EECF244321}">
                <p14:modId xmlns:p14="http://schemas.microsoft.com/office/powerpoint/2010/main" val="1478845767"/>
              </p:ext>
            </p:extLst>
          </p:nvPr>
        </p:nvGraphicFramePr>
        <p:xfrm>
          <a:off x="806244" y="3019216"/>
          <a:ext cx="10127226" cy="2128439"/>
        </p:xfrm>
        <a:graphic>
          <a:graphicData uri="http://schemas.openxmlformats.org/drawingml/2006/table">
            <a:tbl>
              <a:tblPr>
                <a:tableStyleId>{69CF1AB2-1976-4502-BF36-3FF5EA218861}</a:tableStyleId>
              </a:tblPr>
              <a:tblGrid>
                <a:gridCol w="3375742">
                  <a:extLst>
                    <a:ext uri="{9D8B030D-6E8A-4147-A177-3AD203B41FA5}">
                      <a16:colId xmlns:a16="http://schemas.microsoft.com/office/drawing/2014/main" val="1999673875"/>
                    </a:ext>
                  </a:extLst>
                </a:gridCol>
                <a:gridCol w="3375742">
                  <a:extLst>
                    <a:ext uri="{9D8B030D-6E8A-4147-A177-3AD203B41FA5}">
                      <a16:colId xmlns:a16="http://schemas.microsoft.com/office/drawing/2014/main" val="3399406007"/>
                    </a:ext>
                  </a:extLst>
                </a:gridCol>
                <a:gridCol w="3375742">
                  <a:extLst>
                    <a:ext uri="{9D8B030D-6E8A-4147-A177-3AD203B41FA5}">
                      <a16:colId xmlns:a16="http://schemas.microsoft.com/office/drawing/2014/main" val="155431661"/>
                    </a:ext>
                  </a:extLst>
                </a:gridCol>
              </a:tblGrid>
              <a:tr h="412758">
                <a:tc>
                  <a:txBody>
                    <a:bodyPr/>
                    <a:lstStyle/>
                    <a:p>
                      <a:pPr algn="ctr">
                        <a:lnSpc>
                          <a:spcPct val="107000"/>
                        </a:lnSpc>
                      </a:pPr>
                      <a:r>
                        <a:rPr lang="es-CO" sz="1800" b="1" dirty="0">
                          <a:effectLst/>
                        </a:rPr>
                        <a:t>2019 </a:t>
                      </a:r>
                      <a:endParaRPr lang="es-CO"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tc>
                <a:tc>
                  <a:txBody>
                    <a:bodyPr/>
                    <a:lstStyle/>
                    <a:p>
                      <a:pPr algn="ctr">
                        <a:lnSpc>
                          <a:spcPct val="107000"/>
                        </a:lnSpc>
                      </a:pPr>
                      <a:r>
                        <a:rPr lang="es-CO" sz="1800" b="1" dirty="0">
                          <a:effectLst/>
                        </a:rPr>
                        <a:t>2020 </a:t>
                      </a:r>
                      <a:endParaRPr lang="es-CO"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tc>
                <a:tc>
                  <a:txBody>
                    <a:bodyPr/>
                    <a:lstStyle/>
                    <a:p>
                      <a:pPr algn="ctr">
                        <a:lnSpc>
                          <a:spcPct val="107000"/>
                        </a:lnSpc>
                      </a:pPr>
                      <a:r>
                        <a:rPr lang="es-CO" sz="1800" b="1" dirty="0">
                          <a:effectLst/>
                        </a:rPr>
                        <a:t>2021 </a:t>
                      </a:r>
                      <a:endParaRPr lang="es-CO"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868784643"/>
                  </a:ext>
                </a:extLst>
              </a:tr>
              <a:tr h="1302923">
                <a:tc>
                  <a:txBody>
                    <a:bodyPr/>
                    <a:lstStyle/>
                    <a:p>
                      <a:pPr algn="ctr">
                        <a:lnSpc>
                          <a:spcPct val="107000"/>
                        </a:lnSpc>
                      </a:pPr>
                      <a:r>
                        <a:rPr lang="es-CO" sz="1800" dirty="0">
                          <a:effectLst/>
                        </a:rPr>
                        <a:t>100% de las actividades planteadas en el Plan de Acción. </a:t>
                      </a:r>
                      <a:endParaRPr lang="es-CO" sz="1800" dirty="0">
                        <a:solidFill>
                          <a:srgbClr val="000000"/>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tc>
                <a:tc>
                  <a:txBody>
                    <a:bodyPr/>
                    <a:lstStyle/>
                    <a:p>
                      <a:pPr algn="ctr">
                        <a:lnSpc>
                          <a:spcPct val="107000"/>
                        </a:lnSpc>
                      </a:pPr>
                      <a:r>
                        <a:rPr lang="es-CO" sz="1800" dirty="0">
                          <a:effectLst/>
                        </a:rPr>
                        <a:t>94% de las actividades planteadas en el Plan de Acción.</a:t>
                      </a:r>
                      <a:endParaRPr lang="es-CO" sz="1800" dirty="0">
                        <a:solidFill>
                          <a:srgbClr val="000000"/>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tc>
                <a:tc>
                  <a:txBody>
                    <a:bodyPr/>
                    <a:lstStyle/>
                    <a:p>
                      <a:pPr algn="ctr">
                        <a:lnSpc>
                          <a:spcPct val="107000"/>
                        </a:lnSpc>
                      </a:pPr>
                      <a:r>
                        <a:rPr lang="es-CO" sz="1800" dirty="0">
                          <a:effectLst/>
                        </a:rPr>
                        <a:t>85% (parcial) de las actividades establecidas dentro del Plan de Acción </a:t>
                      </a:r>
                      <a:endParaRPr lang="es-CO" sz="1800" dirty="0">
                        <a:solidFill>
                          <a:srgbClr val="000000"/>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4131576881"/>
                  </a:ext>
                </a:extLst>
              </a:tr>
              <a:tr h="412758">
                <a:tc>
                  <a:txBody>
                    <a:bodyPr/>
                    <a:lstStyle/>
                    <a:p>
                      <a:pPr algn="ctr">
                        <a:lnSpc>
                          <a:spcPct val="107000"/>
                        </a:lnSpc>
                      </a:pPr>
                      <a:r>
                        <a:rPr lang="es-CO" sz="1800" dirty="0">
                          <a:effectLst/>
                        </a:rPr>
                        <a:t>25 actividades </a:t>
                      </a:r>
                      <a:endParaRPr lang="es-CO" sz="1800" dirty="0">
                        <a:solidFill>
                          <a:srgbClr val="000000"/>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tc>
                <a:tc>
                  <a:txBody>
                    <a:bodyPr/>
                    <a:lstStyle/>
                    <a:p>
                      <a:pPr algn="ctr">
                        <a:lnSpc>
                          <a:spcPct val="107000"/>
                        </a:lnSpc>
                      </a:pPr>
                      <a:r>
                        <a:rPr lang="es-CO" sz="1800" dirty="0">
                          <a:effectLst/>
                        </a:rPr>
                        <a:t>29 actividades </a:t>
                      </a:r>
                      <a:endParaRPr lang="es-CO" sz="1800" dirty="0">
                        <a:solidFill>
                          <a:srgbClr val="000000"/>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tc>
                <a:tc>
                  <a:txBody>
                    <a:bodyPr/>
                    <a:lstStyle/>
                    <a:p>
                      <a:pPr algn="ctr">
                        <a:lnSpc>
                          <a:spcPct val="107000"/>
                        </a:lnSpc>
                      </a:pPr>
                      <a:r>
                        <a:rPr lang="es-CO" sz="1800" dirty="0">
                          <a:effectLst/>
                        </a:rPr>
                        <a:t>29 actividades </a:t>
                      </a:r>
                      <a:endParaRPr lang="es-CO" sz="1800" dirty="0">
                        <a:solidFill>
                          <a:srgbClr val="000000"/>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4017959179"/>
                  </a:ext>
                </a:extLst>
              </a:tr>
            </a:tbl>
          </a:graphicData>
        </a:graphic>
      </p:graphicFrame>
      <p:sp>
        <p:nvSpPr>
          <p:cNvPr id="4" name="CuadroTexto 3">
            <a:extLst>
              <a:ext uri="{FF2B5EF4-FFF2-40B4-BE49-F238E27FC236}">
                <a16:creationId xmlns:a16="http://schemas.microsoft.com/office/drawing/2014/main" id="{8660F58C-5219-47FE-96D0-76CAE9F1FCCA}"/>
              </a:ext>
            </a:extLst>
          </p:cNvPr>
          <p:cNvSpPr txBox="1"/>
          <p:nvPr/>
        </p:nvSpPr>
        <p:spPr>
          <a:xfrm>
            <a:off x="579402" y="1963233"/>
            <a:ext cx="11125200" cy="400110"/>
          </a:xfrm>
          <a:prstGeom prst="rect">
            <a:avLst/>
          </a:prstGeom>
          <a:noFill/>
        </p:spPr>
        <p:txBody>
          <a:bodyPr wrap="square" rtlCol="0">
            <a:spAutoFit/>
          </a:bodyPr>
          <a:lstStyle/>
          <a:p>
            <a:r>
              <a:rPr lang="es-ES" sz="2000" dirty="0">
                <a:cs typeface="Arial" panose="020B0604020202020204" pitchFamily="34" charset="0"/>
              </a:rPr>
              <a:t>Durante el desarrollo de la implementación del SGA, se resaltan los siguientes resultados:</a:t>
            </a:r>
            <a:endParaRPr lang="es-CO" sz="2000" dirty="0">
              <a:cs typeface="Arial" panose="020B0604020202020204" pitchFamily="34" charset="0"/>
            </a:endParaRPr>
          </a:p>
        </p:txBody>
      </p:sp>
      <p:sp>
        <p:nvSpPr>
          <p:cNvPr id="6" name="TextBox 17">
            <a:extLst>
              <a:ext uri="{FF2B5EF4-FFF2-40B4-BE49-F238E27FC236}">
                <a16:creationId xmlns:a16="http://schemas.microsoft.com/office/drawing/2014/main" id="{02090058-1D58-4022-A2E0-7453D5548CC4}"/>
              </a:ext>
            </a:extLst>
          </p:cNvPr>
          <p:cNvSpPr txBox="1"/>
          <p:nvPr/>
        </p:nvSpPr>
        <p:spPr>
          <a:xfrm>
            <a:off x="579402" y="845695"/>
            <a:ext cx="8268929" cy="461665"/>
          </a:xfrm>
          <a:prstGeom prst="rect">
            <a:avLst/>
          </a:prstGeom>
          <a:noFill/>
        </p:spPr>
        <p:txBody>
          <a:bodyPr wrap="square" rtlCol="0">
            <a:spAutoFit/>
          </a:bodyPr>
          <a:lstStyle/>
          <a:p>
            <a:pPr algn="just"/>
            <a:r>
              <a:rPr lang="es-MX" sz="2400" b="1" dirty="0">
                <a:solidFill>
                  <a:schemeClr val="accent1"/>
                </a:solidFill>
                <a:latin typeface="+mj-lt"/>
              </a:rPr>
              <a:t>DESEMPEÑO DEL SISTEMA DE GESTIÓN AMBIENTAL</a:t>
            </a:r>
            <a:endParaRPr lang="es-MX" sz="2400" b="1" dirty="0">
              <a:solidFill>
                <a:schemeClr val="accent4"/>
              </a:solidFill>
              <a:latin typeface="+mj-lt"/>
            </a:endParaRPr>
          </a:p>
        </p:txBody>
      </p:sp>
    </p:spTree>
    <p:extLst>
      <p:ext uri="{BB962C8B-B14F-4D97-AF65-F5344CB8AC3E}">
        <p14:creationId xmlns:p14="http://schemas.microsoft.com/office/powerpoint/2010/main" val="337697086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74</a:t>
            </a:fld>
            <a:endParaRPr lang="en-US" dirty="0"/>
          </a:p>
        </p:txBody>
      </p:sp>
      <p:sp>
        <p:nvSpPr>
          <p:cNvPr id="2" name="CuadroTexto 1">
            <a:extLst>
              <a:ext uri="{FF2B5EF4-FFF2-40B4-BE49-F238E27FC236}">
                <a16:creationId xmlns:a16="http://schemas.microsoft.com/office/drawing/2014/main" id="{5857721E-9F80-46F0-9AB9-A1F6C3485911}"/>
              </a:ext>
            </a:extLst>
          </p:cNvPr>
          <p:cNvSpPr txBox="1"/>
          <p:nvPr/>
        </p:nvSpPr>
        <p:spPr>
          <a:xfrm>
            <a:off x="508117" y="745497"/>
            <a:ext cx="4822371" cy="4965462"/>
          </a:xfrm>
          <a:prstGeom prst="rect">
            <a:avLst/>
          </a:prstGeom>
          <a:noFill/>
        </p:spPr>
        <p:txBody>
          <a:bodyPr wrap="square" rtlCol="0">
            <a:spAutoFit/>
          </a:bodyPr>
          <a:lstStyle/>
          <a:p>
            <a:pPr algn="ctr">
              <a:spcAft>
                <a:spcPts val="1200"/>
              </a:spcAft>
            </a:pPr>
            <a:r>
              <a:rPr lang="es-ES" sz="2000" b="1" dirty="0">
                <a:solidFill>
                  <a:schemeClr val="accent1"/>
                </a:solidFill>
                <a:cs typeface="Arial" panose="020B0604020202020204" pitchFamily="34" charset="0"/>
              </a:rPr>
              <a:t>USO EFICIENTE DEL AGUA</a:t>
            </a:r>
          </a:p>
          <a:p>
            <a:pPr algn="just">
              <a:spcAft>
                <a:spcPts val="800"/>
              </a:spcAft>
            </a:pPr>
            <a:r>
              <a:rPr lang="es-ES" sz="2000" dirty="0">
                <a:cs typeface="Arial" panose="020B0604020202020204" pitchFamily="34" charset="0"/>
              </a:rPr>
              <a:t>Este programa busca garantizar el uso eficiente del recurso hídrico a través de estrategias que permitan un consumo racional, el control sobre las pérdidas y desperdicios, la generación de nuevos sistemas de reutilización y adquisición de nuevas tecnologías y así conservar los ecosistemas reguladores y el ciclo hídrico. A partir del año 2020.</a:t>
            </a:r>
          </a:p>
          <a:p>
            <a:pPr algn="just">
              <a:spcAft>
                <a:spcPts val="800"/>
              </a:spcAft>
            </a:pPr>
            <a:r>
              <a:rPr lang="es-ES" sz="2000" dirty="0">
                <a:cs typeface="Arial" panose="020B0604020202020204" pitchFamily="34" charset="0"/>
              </a:rPr>
              <a:t>Se puede observar la disminución del consumo de agua en las diferentes sedes el </a:t>
            </a:r>
            <a:r>
              <a:rPr lang="es-ES" sz="2000" dirty="0" err="1">
                <a:cs typeface="Arial" panose="020B0604020202020204" pitchFamily="34" charset="0"/>
              </a:rPr>
              <a:t>IGAC</a:t>
            </a:r>
            <a:r>
              <a:rPr lang="es-ES" sz="2000" dirty="0">
                <a:cs typeface="Arial" panose="020B0604020202020204" pitchFamily="34" charset="0"/>
              </a:rPr>
              <a:t>, debido a la emergencia sanitaria que se presenta en el país y a la implementación de las estrategias de ahorro.</a:t>
            </a:r>
          </a:p>
        </p:txBody>
      </p:sp>
      <p:pic>
        <p:nvPicPr>
          <p:cNvPr id="7" name="Imagen 6">
            <a:extLst>
              <a:ext uri="{FF2B5EF4-FFF2-40B4-BE49-F238E27FC236}">
                <a16:creationId xmlns:a16="http://schemas.microsoft.com/office/drawing/2014/main" id="{241AC3FC-3AEC-464C-86BA-1BB9170371E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555225" y="1948540"/>
            <a:ext cx="6229015" cy="3510373"/>
          </a:xfrm>
          <a:prstGeom prst="rect">
            <a:avLst/>
          </a:prstGeom>
          <a:noFill/>
          <a:ln>
            <a:noFill/>
          </a:ln>
        </p:spPr>
      </p:pic>
    </p:spTree>
    <p:extLst>
      <p:ext uri="{BB962C8B-B14F-4D97-AF65-F5344CB8AC3E}">
        <p14:creationId xmlns:p14="http://schemas.microsoft.com/office/powerpoint/2010/main" val="337842367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75</a:t>
            </a:fld>
            <a:endParaRPr lang="en-US" dirty="0"/>
          </a:p>
        </p:txBody>
      </p:sp>
      <p:sp>
        <p:nvSpPr>
          <p:cNvPr id="2" name="CuadroTexto 1">
            <a:extLst>
              <a:ext uri="{FF2B5EF4-FFF2-40B4-BE49-F238E27FC236}">
                <a16:creationId xmlns:a16="http://schemas.microsoft.com/office/drawing/2014/main" id="{5857721E-9F80-46F0-9AB9-A1F6C3485911}"/>
              </a:ext>
            </a:extLst>
          </p:cNvPr>
          <p:cNvSpPr txBox="1"/>
          <p:nvPr/>
        </p:nvSpPr>
        <p:spPr>
          <a:xfrm>
            <a:off x="665434" y="648943"/>
            <a:ext cx="4822371" cy="4801314"/>
          </a:xfrm>
          <a:prstGeom prst="rect">
            <a:avLst/>
          </a:prstGeom>
          <a:noFill/>
        </p:spPr>
        <p:txBody>
          <a:bodyPr wrap="square" rtlCol="0">
            <a:spAutoFit/>
          </a:bodyPr>
          <a:lstStyle/>
          <a:p>
            <a:pPr algn="ctr">
              <a:spcAft>
                <a:spcPts val="1200"/>
              </a:spcAft>
            </a:pPr>
            <a:r>
              <a:rPr lang="es-ES" sz="2000" b="1" dirty="0">
                <a:solidFill>
                  <a:schemeClr val="accent1"/>
                </a:solidFill>
                <a:cs typeface="Arial" panose="020B0604020202020204" pitchFamily="34" charset="0"/>
              </a:rPr>
              <a:t>USO EFICIENTE DE LA ENERGÍA</a:t>
            </a:r>
          </a:p>
          <a:p>
            <a:pPr algn="just">
              <a:spcAft>
                <a:spcPts val="1200"/>
              </a:spcAft>
            </a:pPr>
            <a:r>
              <a:rPr lang="es-ES" sz="1900" dirty="0">
                <a:cs typeface="Arial" panose="020B0604020202020204" pitchFamily="34" charset="0"/>
              </a:rPr>
              <a:t>Buscar garantiza el uso eficiente de la energía eléctrica y los combustibles, a través de estrategias que permitan racionalizar el consumo, controlar las pérdidas y desperdicios, promover la conversión tecnológica, el aprovechamiento de energías alternativas y sensibilizar frente a la generación de gases de efecto invernadero. </a:t>
            </a:r>
          </a:p>
          <a:p>
            <a:pPr algn="just">
              <a:spcAft>
                <a:spcPts val="1200"/>
              </a:spcAft>
            </a:pPr>
            <a:r>
              <a:rPr lang="es-ES" sz="1900" dirty="0">
                <a:cs typeface="Arial" panose="020B0604020202020204" pitchFamily="34" charset="0"/>
              </a:rPr>
              <a:t>De igual forma en la gráfica se puede observar la disminución del consumo de energía eléctrica en las diferentes sedes del Instituto, debido a que los funcionarios se encuentran realizando sus actividades fuera de las instalaciones.</a:t>
            </a:r>
          </a:p>
        </p:txBody>
      </p:sp>
      <p:pic>
        <p:nvPicPr>
          <p:cNvPr id="6" name="Imagen 5">
            <a:extLst>
              <a:ext uri="{FF2B5EF4-FFF2-40B4-BE49-F238E27FC236}">
                <a16:creationId xmlns:a16="http://schemas.microsoft.com/office/drawing/2014/main" id="{A10718F1-C76B-43FA-99D1-5A91843BEF3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604388" y="1748474"/>
            <a:ext cx="5944302" cy="3356307"/>
          </a:xfrm>
          <a:prstGeom prst="rect">
            <a:avLst/>
          </a:prstGeom>
          <a:noFill/>
          <a:ln>
            <a:noFill/>
          </a:ln>
        </p:spPr>
      </p:pic>
    </p:spTree>
    <p:extLst>
      <p:ext uri="{BB962C8B-B14F-4D97-AF65-F5344CB8AC3E}">
        <p14:creationId xmlns:p14="http://schemas.microsoft.com/office/powerpoint/2010/main" val="2221788256"/>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4" descr="gestion integral de residuos | Sistema de Gestión Ambiental">
            <a:extLst>
              <a:ext uri="{FF2B5EF4-FFF2-40B4-BE49-F238E27FC236}">
                <a16:creationId xmlns:a16="http://schemas.microsoft.com/office/drawing/2014/main" id="{E3C8E29D-6C78-4573-976E-C238EEEEDEF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0203724" y="1062055"/>
            <a:ext cx="1516380" cy="1461770"/>
          </a:xfrm>
          <a:prstGeom prst="rect">
            <a:avLst/>
          </a:prstGeom>
          <a:noFill/>
          <a:ln>
            <a:noFill/>
          </a:ln>
        </p:spPr>
      </p:pic>
      <p:pic>
        <p:nvPicPr>
          <p:cNvPr id="6" name="Imagen 5">
            <a:extLst>
              <a:ext uri="{FF2B5EF4-FFF2-40B4-BE49-F238E27FC236}">
                <a16:creationId xmlns:a16="http://schemas.microsoft.com/office/drawing/2014/main" id="{333616C1-D5EC-4775-8D48-3486281F87F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905728" y="2827239"/>
            <a:ext cx="2192382" cy="1461770"/>
          </a:xfrm>
          <a:prstGeom prst="rect">
            <a:avLst/>
          </a:prstGeom>
          <a:noFill/>
          <a:ln>
            <a:noFill/>
          </a:ln>
        </p:spPr>
      </p:pic>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76</a:t>
            </a:fld>
            <a:endParaRPr lang="en-US" dirty="0"/>
          </a:p>
        </p:txBody>
      </p:sp>
      <p:graphicFrame>
        <p:nvGraphicFramePr>
          <p:cNvPr id="2" name="Tabla 1">
            <a:extLst>
              <a:ext uri="{FF2B5EF4-FFF2-40B4-BE49-F238E27FC236}">
                <a16:creationId xmlns:a16="http://schemas.microsoft.com/office/drawing/2014/main" id="{B4824A1B-4000-485B-8299-481B0CEB3D94}"/>
              </a:ext>
            </a:extLst>
          </p:cNvPr>
          <p:cNvGraphicFramePr>
            <a:graphicFrameLocks noGrp="1"/>
          </p:cNvGraphicFramePr>
          <p:nvPr>
            <p:extLst>
              <p:ext uri="{D42A27DB-BD31-4B8C-83A1-F6EECF244321}">
                <p14:modId xmlns:p14="http://schemas.microsoft.com/office/powerpoint/2010/main" val="700650090"/>
              </p:ext>
            </p:extLst>
          </p:nvPr>
        </p:nvGraphicFramePr>
        <p:xfrm>
          <a:off x="515438" y="914401"/>
          <a:ext cx="9688286" cy="5251257"/>
        </p:xfrm>
        <a:graphic>
          <a:graphicData uri="http://schemas.openxmlformats.org/drawingml/2006/table">
            <a:tbl>
              <a:tblPr firstRow="1" firstCol="1" bandRow="1">
                <a:tableStyleId>{5DA37D80-6434-44D0-A028-1B22A696006F}</a:tableStyleId>
              </a:tblPr>
              <a:tblGrid>
                <a:gridCol w="9688286">
                  <a:extLst>
                    <a:ext uri="{9D8B030D-6E8A-4147-A177-3AD203B41FA5}">
                      <a16:colId xmlns:a16="http://schemas.microsoft.com/office/drawing/2014/main" val="625443546"/>
                    </a:ext>
                  </a:extLst>
                </a:gridCol>
              </a:tblGrid>
              <a:tr h="1911454">
                <a:tc>
                  <a:txBody>
                    <a:bodyPr/>
                    <a:lstStyle/>
                    <a:p>
                      <a:pPr algn="just">
                        <a:lnSpc>
                          <a:spcPct val="100000"/>
                        </a:lnSpc>
                        <a:spcAft>
                          <a:spcPts val="800"/>
                        </a:spcAft>
                      </a:pPr>
                      <a:r>
                        <a:rPr lang="es-CO" sz="1900" b="1" dirty="0">
                          <a:solidFill>
                            <a:schemeClr val="accent1"/>
                          </a:solidFill>
                          <a:effectLst/>
                        </a:rPr>
                        <a:t>GESTIÓN INTEGRAL DE RESIDUOS</a:t>
                      </a:r>
                    </a:p>
                    <a:p>
                      <a:pPr algn="just">
                        <a:lnSpc>
                          <a:spcPct val="100000"/>
                        </a:lnSpc>
                        <a:spcAft>
                          <a:spcPts val="800"/>
                        </a:spcAft>
                      </a:pPr>
                      <a:r>
                        <a:rPr lang="es-ES" sz="1900" b="0" dirty="0">
                          <a:effectLst/>
                        </a:rPr>
                        <a:t>Este material se recupera para ser incorporado en la vida útil y son convertidos en materia prima para elaborar otros productos, a través de un proceso de aprovechamiento y transformación, este proceso se realiza con responsabilidad social ya que es la población recicladora quien directamente lo realiza; el cual se comercializa directamente con la industria. Total: 31.769 Kg.</a:t>
                      </a:r>
                      <a:endParaRPr lang="es-CO" sz="1900" b="0" dirty="0">
                        <a:solidFill>
                          <a:srgbClr val="000000"/>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tc>
                <a:extLst>
                  <a:ext uri="{0D108BD9-81ED-4DB2-BD59-A6C34878D82A}">
                    <a16:rowId xmlns:a16="http://schemas.microsoft.com/office/drawing/2014/main" val="1599762966"/>
                  </a:ext>
                </a:extLst>
              </a:tr>
              <a:tr h="1659131">
                <a:tc>
                  <a:txBody>
                    <a:bodyPr/>
                    <a:lstStyle/>
                    <a:p>
                      <a:pPr algn="just">
                        <a:lnSpc>
                          <a:spcPct val="100000"/>
                        </a:lnSpc>
                        <a:spcAft>
                          <a:spcPts val="800"/>
                        </a:spcAft>
                      </a:pPr>
                      <a:r>
                        <a:rPr lang="es-CO" sz="1900" b="1" dirty="0">
                          <a:solidFill>
                            <a:schemeClr val="accent1"/>
                          </a:solidFill>
                          <a:effectLst/>
                        </a:rPr>
                        <a:t>CONSUMO SOSTENIBLE</a:t>
                      </a:r>
                    </a:p>
                    <a:p>
                      <a:pPr algn="just">
                        <a:lnSpc>
                          <a:spcPct val="100000"/>
                        </a:lnSpc>
                        <a:spcAft>
                          <a:spcPts val="800"/>
                        </a:spcAft>
                      </a:pPr>
                      <a:r>
                        <a:rPr lang="es-ES" sz="1900" b="0" dirty="0">
                          <a:effectLst/>
                        </a:rPr>
                        <a:t>La entidad incluyó clausulas ambientales en la adjudicación de diferentes contratos tales como; mantenimiento de vehículos, adquisición de aires acondicionados, recolección y disposición de residuos peligrosos, caracterización de aguas residuales.</a:t>
                      </a:r>
                      <a:endParaRPr lang="es-ES" sz="1900" b="0" dirty="0">
                        <a:effectLst/>
                        <a:latin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91134773"/>
                  </a:ext>
                </a:extLst>
              </a:tr>
              <a:tr h="1680672">
                <a:tc>
                  <a:txBody>
                    <a:bodyPr/>
                    <a:lstStyle/>
                    <a:p>
                      <a:pPr algn="just">
                        <a:lnSpc>
                          <a:spcPct val="100000"/>
                        </a:lnSpc>
                        <a:spcAft>
                          <a:spcPts val="800"/>
                        </a:spcAft>
                      </a:pPr>
                      <a:r>
                        <a:rPr lang="es-CO" sz="1900" b="1" dirty="0">
                          <a:solidFill>
                            <a:schemeClr val="accent1"/>
                          </a:solidFill>
                          <a:effectLst/>
                        </a:rPr>
                        <a:t>IMPLEMENTACIÓN DE BUENAS PRÁCTICAS</a:t>
                      </a:r>
                    </a:p>
                    <a:p>
                      <a:pPr algn="just">
                        <a:lnSpc>
                          <a:spcPct val="100000"/>
                        </a:lnSpc>
                        <a:spcAft>
                          <a:spcPts val="800"/>
                        </a:spcAft>
                      </a:pPr>
                      <a:r>
                        <a:rPr lang="es-ES" sz="1900" b="0" dirty="0">
                          <a:effectLst/>
                        </a:rPr>
                        <a:t>Se incluyen practicas sostenibles tales como; ahorro de papel, consumo de combustible; para determinar la huella de carbono de la entidad, movilidad sostenible, agrología urbana, entre otras.</a:t>
                      </a:r>
                      <a:endParaRPr lang="es-ES" sz="1900" b="0" dirty="0">
                        <a:effectLst/>
                        <a:latin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3335448222"/>
                  </a:ext>
                </a:extLst>
              </a:tr>
            </a:tbl>
          </a:graphicData>
        </a:graphic>
      </p:graphicFrame>
      <p:pic>
        <p:nvPicPr>
          <p:cNvPr id="7" name="Imagen 6" descr="Buenas Practicas Ambientales by Carlos Mora - Issuu">
            <a:extLst>
              <a:ext uri="{FF2B5EF4-FFF2-40B4-BE49-F238E27FC236}">
                <a16:creationId xmlns:a16="http://schemas.microsoft.com/office/drawing/2014/main" id="{6ABA6A1E-C020-404E-BD89-CFA0F6192735}"/>
              </a:ext>
            </a:extLst>
          </p:cNvPr>
          <p:cNvPicPr>
            <a:picLocks noChangeAspect="1"/>
          </p:cNvPicPr>
          <p:nvPr/>
        </p:nvPicPr>
        <p:blipFill>
          <a:blip r:embed="rId4" cstate="hqprint">
            <a:extLst>
              <a:ext uri="{28A0092B-C50C-407E-A947-70E740481C1C}">
                <a14:useLocalDpi xmlns:a14="http://schemas.microsoft.com/office/drawing/2010/main" val="0"/>
              </a:ext>
            </a:extLst>
          </a:blip>
          <a:srcRect/>
          <a:stretch>
            <a:fillRect/>
          </a:stretch>
        </p:blipFill>
        <p:spPr bwMode="auto">
          <a:xfrm>
            <a:off x="10475808" y="4428955"/>
            <a:ext cx="1324307" cy="1827174"/>
          </a:xfrm>
          <a:prstGeom prst="rect">
            <a:avLst/>
          </a:prstGeom>
          <a:noFill/>
          <a:ln>
            <a:noFill/>
          </a:ln>
        </p:spPr>
      </p:pic>
    </p:spTree>
    <p:extLst>
      <p:ext uri="{BB962C8B-B14F-4D97-AF65-F5344CB8AC3E}">
        <p14:creationId xmlns:p14="http://schemas.microsoft.com/office/powerpoint/2010/main" val="1568660662"/>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a 3">
            <a:extLst>
              <a:ext uri="{FF2B5EF4-FFF2-40B4-BE49-F238E27FC236}">
                <a16:creationId xmlns:a16="http://schemas.microsoft.com/office/drawing/2014/main" id="{CC34C5AF-02B0-484B-A510-B4838B2BA0DC}"/>
              </a:ext>
            </a:extLst>
          </p:cNvPr>
          <p:cNvGraphicFramePr/>
          <p:nvPr>
            <p:extLst>
              <p:ext uri="{D42A27DB-BD31-4B8C-83A1-F6EECF244321}">
                <p14:modId xmlns:p14="http://schemas.microsoft.com/office/powerpoint/2010/main" val="3328089728"/>
              </p:ext>
            </p:extLst>
          </p:nvPr>
        </p:nvGraphicFramePr>
        <p:xfrm>
          <a:off x="213852" y="808892"/>
          <a:ext cx="6995840" cy="604910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 name="Gráfico 4">
            <a:extLst>
              <a:ext uri="{FF2B5EF4-FFF2-40B4-BE49-F238E27FC236}">
                <a16:creationId xmlns:a16="http://schemas.microsoft.com/office/drawing/2014/main" id="{B66DF2AB-772F-4BDA-8F66-03A75CD20C8A}"/>
              </a:ext>
            </a:extLst>
          </p:cNvPr>
          <p:cNvGraphicFramePr>
            <a:graphicFrameLocks/>
          </p:cNvGraphicFramePr>
          <p:nvPr>
            <p:extLst>
              <p:ext uri="{D42A27DB-BD31-4B8C-83A1-F6EECF244321}">
                <p14:modId xmlns:p14="http://schemas.microsoft.com/office/powerpoint/2010/main" val="2723229319"/>
              </p:ext>
            </p:extLst>
          </p:nvPr>
        </p:nvGraphicFramePr>
        <p:xfrm>
          <a:off x="7445951" y="1129320"/>
          <a:ext cx="4308986" cy="3074849"/>
        </p:xfrm>
        <a:graphic>
          <a:graphicData uri="http://schemas.openxmlformats.org/drawingml/2006/chart">
            <c:chart xmlns:c="http://schemas.openxmlformats.org/drawingml/2006/chart" xmlns:r="http://schemas.openxmlformats.org/officeDocument/2006/relationships" r:id="rId7"/>
          </a:graphicData>
        </a:graphic>
      </p:graphicFrame>
      <p:pic>
        <p:nvPicPr>
          <p:cNvPr id="8" name="Imagen 7">
            <a:extLst>
              <a:ext uri="{FF2B5EF4-FFF2-40B4-BE49-F238E27FC236}">
                <a16:creationId xmlns:a16="http://schemas.microsoft.com/office/drawing/2014/main" id="{3D16ED92-5BAF-4DAE-84CD-BC2B40DA20F8}"/>
              </a:ext>
            </a:extLst>
          </p:cNvPr>
          <p:cNvPicPr>
            <a:picLocks noChangeAspect="1"/>
          </p:cNvPicPr>
          <p:nvPr/>
        </p:nvPicPr>
        <p:blipFill>
          <a:blip r:embed="rId8"/>
          <a:stretch>
            <a:fillRect/>
          </a:stretch>
        </p:blipFill>
        <p:spPr>
          <a:xfrm>
            <a:off x="7591969" y="4471366"/>
            <a:ext cx="4016949" cy="1790423"/>
          </a:xfrm>
          <a:prstGeom prst="rect">
            <a:avLst/>
          </a:prstGeom>
        </p:spPr>
      </p:pic>
      <p:sp>
        <p:nvSpPr>
          <p:cNvPr id="10" name="CuadroTexto 9">
            <a:extLst>
              <a:ext uri="{FF2B5EF4-FFF2-40B4-BE49-F238E27FC236}">
                <a16:creationId xmlns:a16="http://schemas.microsoft.com/office/drawing/2014/main" id="{D7B127DB-2B65-4B42-BF85-FD328DDB5923}"/>
              </a:ext>
            </a:extLst>
          </p:cNvPr>
          <p:cNvSpPr txBox="1"/>
          <p:nvPr/>
        </p:nvSpPr>
        <p:spPr>
          <a:xfrm>
            <a:off x="10119530" y="6528987"/>
            <a:ext cx="1858617" cy="230832"/>
          </a:xfrm>
          <a:prstGeom prst="rect">
            <a:avLst/>
          </a:prstGeom>
          <a:noFill/>
        </p:spPr>
        <p:txBody>
          <a:bodyPr wrap="square" rtlCol="0">
            <a:spAutoFit/>
          </a:bodyPr>
          <a:lstStyle/>
          <a:p>
            <a:pPr algn="ctr"/>
            <a:r>
              <a:rPr lang="es-CO" sz="900" dirty="0">
                <a:latin typeface="Arial" panose="020B0604020202020204" pitchFamily="34" charset="0"/>
                <a:cs typeface="Arial" panose="020B0604020202020204" pitchFamily="34" charset="0"/>
              </a:rPr>
              <a:t>Fuente: Gestión Administrativa.</a:t>
            </a:r>
          </a:p>
        </p:txBody>
      </p:sp>
    </p:spTree>
    <p:extLst>
      <p:ext uri="{BB962C8B-B14F-4D97-AF65-F5344CB8AC3E}">
        <p14:creationId xmlns:p14="http://schemas.microsoft.com/office/powerpoint/2010/main" val="3154801046"/>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78</a:t>
            </a:fld>
            <a:endParaRPr lang="en-US" dirty="0"/>
          </a:p>
        </p:txBody>
      </p:sp>
      <p:sp>
        <p:nvSpPr>
          <p:cNvPr id="3" name="TextBox 17">
            <a:extLst>
              <a:ext uri="{FF2B5EF4-FFF2-40B4-BE49-F238E27FC236}">
                <a16:creationId xmlns:a16="http://schemas.microsoft.com/office/drawing/2014/main" id="{B1D34EC1-0E67-4D84-971A-8CACE0DD1DDF}"/>
              </a:ext>
            </a:extLst>
          </p:cNvPr>
          <p:cNvSpPr txBox="1"/>
          <p:nvPr/>
        </p:nvSpPr>
        <p:spPr>
          <a:xfrm>
            <a:off x="993058" y="605297"/>
            <a:ext cx="9488176" cy="954107"/>
          </a:xfrm>
          <a:prstGeom prst="rect">
            <a:avLst/>
          </a:prstGeom>
          <a:noFill/>
        </p:spPr>
        <p:txBody>
          <a:bodyPr wrap="square" rtlCol="0">
            <a:spAutoFit/>
          </a:bodyPr>
          <a:lstStyle/>
          <a:p>
            <a:r>
              <a:rPr lang="es-ES" sz="2800" b="1" dirty="0">
                <a:solidFill>
                  <a:schemeClr val="accent1"/>
                </a:solidFill>
                <a:latin typeface="+mj-lt"/>
              </a:rPr>
              <a:t>OPORTUNIDADES DE MEJORA FRENTE AL SISTEMA DE GESTIÓN </a:t>
            </a:r>
            <a:r>
              <a:rPr lang="es-MX" sz="2800" b="1" dirty="0">
                <a:solidFill>
                  <a:schemeClr val="accent1"/>
                </a:solidFill>
                <a:latin typeface="+mj-lt"/>
              </a:rPr>
              <a:t>AMBIENTAL</a:t>
            </a:r>
            <a:endParaRPr lang="es-MX" sz="2800" b="1" dirty="0">
              <a:solidFill>
                <a:schemeClr val="accent4"/>
              </a:solidFill>
              <a:latin typeface="+mj-lt"/>
            </a:endParaRPr>
          </a:p>
        </p:txBody>
      </p:sp>
      <p:sp>
        <p:nvSpPr>
          <p:cNvPr id="2" name="CuadroTexto 1">
            <a:extLst>
              <a:ext uri="{FF2B5EF4-FFF2-40B4-BE49-F238E27FC236}">
                <a16:creationId xmlns:a16="http://schemas.microsoft.com/office/drawing/2014/main" id="{B02AD0DF-A4CB-44ED-9D0A-66EBA378DD26}"/>
              </a:ext>
            </a:extLst>
          </p:cNvPr>
          <p:cNvSpPr txBox="1"/>
          <p:nvPr/>
        </p:nvSpPr>
        <p:spPr>
          <a:xfrm>
            <a:off x="1682238" y="1976054"/>
            <a:ext cx="8896350" cy="3462486"/>
          </a:xfrm>
          <a:prstGeom prst="rect">
            <a:avLst/>
          </a:prstGeom>
          <a:solidFill>
            <a:schemeClr val="accent5">
              <a:lumMod val="20000"/>
              <a:lumOff val="80000"/>
            </a:schemeClr>
          </a:solidFill>
        </p:spPr>
        <p:txBody>
          <a:bodyPr wrap="square" rtlCol="0">
            <a:spAutoFit/>
          </a:bodyPr>
          <a:lstStyle/>
          <a:p>
            <a:pPr marL="342900" indent="-342900" algn="just">
              <a:spcAft>
                <a:spcPts val="3000"/>
              </a:spcAft>
              <a:buFont typeface="+mj-lt"/>
              <a:buAutoNum type="arabicPeriod"/>
            </a:pPr>
            <a:r>
              <a:rPr lang="es-ES" sz="2400" dirty="0">
                <a:latin typeface="Arial" panose="020B0604020202020204" pitchFamily="34" charset="0"/>
                <a:cs typeface="Arial" panose="020B0604020202020204" pitchFamily="34" charset="0"/>
              </a:rPr>
              <a:t>Implementar campañas de movilidad sostenible</a:t>
            </a:r>
          </a:p>
          <a:p>
            <a:pPr marL="342900" indent="-342900" algn="just">
              <a:spcAft>
                <a:spcPts val="3000"/>
              </a:spcAft>
              <a:buFont typeface="+mj-lt"/>
              <a:buAutoNum type="arabicPeriod"/>
            </a:pPr>
            <a:r>
              <a:rPr lang="es-ES" sz="2400" dirty="0">
                <a:latin typeface="Arial" panose="020B0604020202020204" pitchFamily="34" charset="0"/>
                <a:cs typeface="Arial" panose="020B0604020202020204" pitchFamily="34" charset="0"/>
              </a:rPr>
              <a:t>Practicas sostenibles con visita de campo</a:t>
            </a:r>
          </a:p>
          <a:p>
            <a:pPr marL="342900" indent="-342900" algn="just">
              <a:spcAft>
                <a:spcPts val="3000"/>
              </a:spcAft>
              <a:buFont typeface="+mj-lt"/>
              <a:buAutoNum type="arabicPeriod"/>
            </a:pPr>
            <a:r>
              <a:rPr lang="es-ES" sz="2400" dirty="0">
                <a:latin typeface="Arial" panose="020B0604020202020204" pitchFamily="34" charset="0"/>
                <a:cs typeface="Arial" panose="020B0604020202020204" pitchFamily="34" charset="0"/>
              </a:rPr>
              <a:t>Aumentar el porcentaje de residuos reciclables y gestión de residuos peligrosos</a:t>
            </a:r>
          </a:p>
          <a:p>
            <a:pPr marL="342900" indent="-342900" algn="just">
              <a:spcAft>
                <a:spcPts val="3000"/>
              </a:spcAft>
              <a:buFont typeface="+mj-lt"/>
              <a:buAutoNum type="arabicPeriod"/>
            </a:pPr>
            <a:r>
              <a:rPr lang="es-ES" sz="2400" dirty="0">
                <a:latin typeface="Arial" panose="020B0604020202020204" pitchFamily="34" charset="0"/>
                <a:cs typeface="Arial" panose="020B0604020202020204" pitchFamily="34" charset="0"/>
              </a:rPr>
              <a:t>Cumplimiento de los objetivos del sistema de Gestión Ambiental</a:t>
            </a:r>
          </a:p>
        </p:txBody>
      </p:sp>
    </p:spTree>
    <p:extLst>
      <p:ext uri="{BB962C8B-B14F-4D97-AF65-F5344CB8AC3E}">
        <p14:creationId xmlns:p14="http://schemas.microsoft.com/office/powerpoint/2010/main" val="1196769063"/>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ángulo 7">
            <a:extLst>
              <a:ext uri="{FF2B5EF4-FFF2-40B4-BE49-F238E27FC236}">
                <a16:creationId xmlns:a16="http://schemas.microsoft.com/office/drawing/2014/main" id="{FF279766-7F36-0244-BB2D-BAA783FBB930}"/>
              </a:ext>
            </a:extLst>
          </p:cNvPr>
          <p:cNvSpPr/>
          <p:nvPr/>
        </p:nvSpPr>
        <p:spPr>
          <a:xfrm>
            <a:off x="63500" y="-31523"/>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dirty="0"/>
          </a:p>
        </p:txBody>
      </p:sp>
      <p:grpSp>
        <p:nvGrpSpPr>
          <p:cNvPr id="16" name="Group 4">
            <a:extLst>
              <a:ext uri="{FF2B5EF4-FFF2-40B4-BE49-F238E27FC236}">
                <a16:creationId xmlns:a16="http://schemas.microsoft.com/office/drawing/2014/main" id="{1C7EDCD8-4B74-44D2-B445-50367B63DB19}"/>
              </a:ext>
            </a:extLst>
          </p:cNvPr>
          <p:cNvGrpSpPr>
            <a:grpSpLocks noChangeAspect="1"/>
          </p:cNvGrpSpPr>
          <p:nvPr/>
        </p:nvGrpSpPr>
        <p:grpSpPr bwMode="auto">
          <a:xfrm>
            <a:off x="7750175" y="-509588"/>
            <a:ext cx="7588250" cy="7905751"/>
            <a:chOff x="3357" y="-352"/>
            <a:chExt cx="4780" cy="4980"/>
          </a:xfrm>
          <a:solidFill>
            <a:schemeClr val="accent6"/>
          </a:solidFill>
        </p:grpSpPr>
        <p:sp>
          <p:nvSpPr>
            <p:cNvPr id="18" name="Freeform 5">
              <a:extLst>
                <a:ext uri="{FF2B5EF4-FFF2-40B4-BE49-F238E27FC236}">
                  <a16:creationId xmlns:a16="http://schemas.microsoft.com/office/drawing/2014/main" id="{35478093-6069-4402-B3F3-E3625A14766D}"/>
                </a:ext>
              </a:extLst>
            </p:cNvPr>
            <p:cNvSpPr>
              <a:spLocks noEditPoints="1"/>
            </p:cNvSpPr>
            <p:nvPr/>
          </p:nvSpPr>
          <p:spPr bwMode="auto">
            <a:xfrm>
              <a:off x="6111" y="2054"/>
              <a:ext cx="72" cy="71"/>
            </a:xfrm>
            <a:custGeom>
              <a:avLst/>
              <a:gdLst>
                <a:gd name="T0" fmla="*/ 23 w 98"/>
                <a:gd name="T1" fmla="*/ 97 h 97"/>
                <a:gd name="T2" fmla="*/ 11 w 98"/>
                <a:gd name="T3" fmla="*/ 87 h 97"/>
                <a:gd name="T4" fmla="*/ 11 w 98"/>
                <a:gd name="T5" fmla="*/ 79 h 97"/>
                <a:gd name="T6" fmla="*/ 12 w 98"/>
                <a:gd name="T7" fmla="*/ 76 h 97"/>
                <a:gd name="T8" fmla="*/ 7 w 98"/>
                <a:gd name="T9" fmla="*/ 59 h 97"/>
                <a:gd name="T10" fmla="*/ 4 w 98"/>
                <a:gd name="T11" fmla="*/ 52 h 97"/>
                <a:gd name="T12" fmla="*/ 0 w 98"/>
                <a:gd name="T13" fmla="*/ 21 h 97"/>
                <a:gd name="T14" fmla="*/ 5 w 98"/>
                <a:gd name="T15" fmla="*/ 6 h 97"/>
                <a:gd name="T16" fmla="*/ 20 w 98"/>
                <a:gd name="T17" fmla="*/ 4 h 97"/>
                <a:gd name="T18" fmla="*/ 24 w 98"/>
                <a:gd name="T19" fmla="*/ 6 h 97"/>
                <a:gd name="T20" fmla="*/ 35 w 98"/>
                <a:gd name="T21" fmla="*/ 8 h 97"/>
                <a:gd name="T22" fmla="*/ 49 w 98"/>
                <a:gd name="T23" fmla="*/ 5 h 97"/>
                <a:gd name="T24" fmla="*/ 68 w 98"/>
                <a:gd name="T25" fmla="*/ 3 h 97"/>
                <a:gd name="T26" fmla="*/ 79 w 98"/>
                <a:gd name="T27" fmla="*/ 19 h 97"/>
                <a:gd name="T28" fmla="*/ 81 w 98"/>
                <a:gd name="T29" fmla="*/ 25 h 97"/>
                <a:gd name="T30" fmla="*/ 88 w 98"/>
                <a:gd name="T31" fmla="*/ 38 h 97"/>
                <a:gd name="T32" fmla="*/ 91 w 98"/>
                <a:gd name="T33" fmla="*/ 44 h 97"/>
                <a:gd name="T34" fmla="*/ 97 w 98"/>
                <a:gd name="T35" fmla="*/ 65 h 97"/>
                <a:gd name="T36" fmla="*/ 79 w 98"/>
                <a:gd name="T37" fmla="*/ 81 h 97"/>
                <a:gd name="T38" fmla="*/ 78 w 98"/>
                <a:gd name="T39" fmla="*/ 82 h 97"/>
                <a:gd name="T40" fmla="*/ 63 w 98"/>
                <a:gd name="T41" fmla="*/ 87 h 97"/>
                <a:gd name="T42" fmla="*/ 40 w 98"/>
                <a:gd name="T43" fmla="*/ 95 h 97"/>
                <a:gd name="T44" fmla="*/ 27 w 98"/>
                <a:gd name="T45" fmla="*/ 97 h 97"/>
                <a:gd name="T46" fmla="*/ 23 w 98"/>
                <a:gd name="T47" fmla="*/ 97 h 97"/>
                <a:gd name="T48" fmla="*/ 49 w 98"/>
                <a:gd name="T49" fmla="*/ 5 h 97"/>
                <a:gd name="T50" fmla="*/ 35 w 98"/>
                <a:gd name="T51" fmla="*/ 9 h 97"/>
                <a:gd name="T52" fmla="*/ 35 w 98"/>
                <a:gd name="T53" fmla="*/ 9 h 97"/>
                <a:gd name="T54" fmla="*/ 24 w 98"/>
                <a:gd name="T55" fmla="*/ 6 h 97"/>
                <a:gd name="T56" fmla="*/ 20 w 98"/>
                <a:gd name="T57" fmla="*/ 5 h 97"/>
                <a:gd name="T58" fmla="*/ 5 w 98"/>
                <a:gd name="T59" fmla="*/ 6 h 97"/>
                <a:gd name="T60" fmla="*/ 1 w 98"/>
                <a:gd name="T61" fmla="*/ 21 h 97"/>
                <a:gd name="T62" fmla="*/ 5 w 98"/>
                <a:gd name="T63" fmla="*/ 52 h 97"/>
                <a:gd name="T64" fmla="*/ 8 w 98"/>
                <a:gd name="T65" fmla="*/ 59 h 97"/>
                <a:gd name="T66" fmla="*/ 12 w 98"/>
                <a:gd name="T67" fmla="*/ 76 h 97"/>
                <a:gd name="T68" fmla="*/ 12 w 98"/>
                <a:gd name="T69" fmla="*/ 80 h 97"/>
                <a:gd name="T70" fmla="*/ 12 w 98"/>
                <a:gd name="T71" fmla="*/ 86 h 97"/>
                <a:gd name="T72" fmla="*/ 23 w 98"/>
                <a:gd name="T73" fmla="*/ 96 h 97"/>
                <a:gd name="T74" fmla="*/ 39 w 98"/>
                <a:gd name="T75" fmla="*/ 94 h 97"/>
                <a:gd name="T76" fmla="*/ 63 w 98"/>
                <a:gd name="T77" fmla="*/ 86 h 97"/>
                <a:gd name="T78" fmla="*/ 78 w 98"/>
                <a:gd name="T79" fmla="*/ 81 h 97"/>
                <a:gd name="T80" fmla="*/ 79 w 98"/>
                <a:gd name="T81" fmla="*/ 80 h 97"/>
                <a:gd name="T82" fmla="*/ 96 w 98"/>
                <a:gd name="T83" fmla="*/ 65 h 97"/>
                <a:gd name="T84" fmla="*/ 91 w 98"/>
                <a:gd name="T85" fmla="*/ 44 h 97"/>
                <a:gd name="T86" fmla="*/ 87 w 98"/>
                <a:gd name="T87" fmla="*/ 38 h 97"/>
                <a:gd name="T88" fmla="*/ 80 w 98"/>
                <a:gd name="T89" fmla="*/ 25 h 97"/>
                <a:gd name="T90" fmla="*/ 78 w 98"/>
                <a:gd name="T91" fmla="*/ 19 h 97"/>
                <a:gd name="T92" fmla="*/ 68 w 98"/>
                <a:gd name="T93" fmla="*/ 3 h 97"/>
                <a:gd name="T94" fmla="*/ 62 w 98"/>
                <a:gd name="T95" fmla="*/ 2 h 97"/>
                <a:gd name="T96" fmla="*/ 49 w 98"/>
                <a:gd name="T97"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97">
                  <a:moveTo>
                    <a:pt x="23" y="97"/>
                  </a:moveTo>
                  <a:cubicBezTo>
                    <a:pt x="18" y="96"/>
                    <a:pt x="12" y="92"/>
                    <a:pt x="11" y="87"/>
                  </a:cubicBezTo>
                  <a:cubicBezTo>
                    <a:pt x="11" y="84"/>
                    <a:pt x="11" y="82"/>
                    <a:pt x="11" y="79"/>
                  </a:cubicBezTo>
                  <a:cubicBezTo>
                    <a:pt x="11" y="78"/>
                    <a:pt x="11" y="77"/>
                    <a:pt x="12" y="76"/>
                  </a:cubicBezTo>
                  <a:cubicBezTo>
                    <a:pt x="12" y="70"/>
                    <a:pt x="9" y="64"/>
                    <a:pt x="7" y="59"/>
                  </a:cubicBezTo>
                  <a:cubicBezTo>
                    <a:pt x="6" y="57"/>
                    <a:pt x="5" y="54"/>
                    <a:pt x="4" y="52"/>
                  </a:cubicBezTo>
                  <a:cubicBezTo>
                    <a:pt x="0" y="42"/>
                    <a:pt x="0" y="31"/>
                    <a:pt x="0" y="21"/>
                  </a:cubicBezTo>
                  <a:cubicBezTo>
                    <a:pt x="0" y="15"/>
                    <a:pt x="1" y="9"/>
                    <a:pt x="5" y="6"/>
                  </a:cubicBezTo>
                  <a:cubicBezTo>
                    <a:pt x="9" y="2"/>
                    <a:pt x="16" y="3"/>
                    <a:pt x="20" y="4"/>
                  </a:cubicBezTo>
                  <a:cubicBezTo>
                    <a:pt x="21" y="5"/>
                    <a:pt x="23" y="5"/>
                    <a:pt x="24" y="6"/>
                  </a:cubicBezTo>
                  <a:cubicBezTo>
                    <a:pt x="28" y="7"/>
                    <a:pt x="31" y="8"/>
                    <a:pt x="35" y="8"/>
                  </a:cubicBezTo>
                  <a:cubicBezTo>
                    <a:pt x="40" y="8"/>
                    <a:pt x="44" y="6"/>
                    <a:pt x="49" y="5"/>
                  </a:cubicBezTo>
                  <a:cubicBezTo>
                    <a:pt x="56" y="2"/>
                    <a:pt x="62" y="0"/>
                    <a:pt x="68" y="3"/>
                  </a:cubicBezTo>
                  <a:cubicBezTo>
                    <a:pt x="74" y="6"/>
                    <a:pt x="77" y="13"/>
                    <a:pt x="79" y="19"/>
                  </a:cubicBezTo>
                  <a:cubicBezTo>
                    <a:pt x="79" y="21"/>
                    <a:pt x="80" y="23"/>
                    <a:pt x="81" y="25"/>
                  </a:cubicBezTo>
                  <a:cubicBezTo>
                    <a:pt x="82" y="29"/>
                    <a:pt x="85" y="34"/>
                    <a:pt x="88" y="38"/>
                  </a:cubicBezTo>
                  <a:cubicBezTo>
                    <a:pt x="89" y="40"/>
                    <a:pt x="90" y="42"/>
                    <a:pt x="91" y="44"/>
                  </a:cubicBezTo>
                  <a:cubicBezTo>
                    <a:pt x="96" y="52"/>
                    <a:pt x="98" y="59"/>
                    <a:pt x="97" y="65"/>
                  </a:cubicBezTo>
                  <a:cubicBezTo>
                    <a:pt x="96" y="76"/>
                    <a:pt x="88" y="79"/>
                    <a:pt x="79" y="81"/>
                  </a:cubicBezTo>
                  <a:cubicBezTo>
                    <a:pt x="78" y="82"/>
                    <a:pt x="78" y="82"/>
                    <a:pt x="78" y="82"/>
                  </a:cubicBezTo>
                  <a:cubicBezTo>
                    <a:pt x="73" y="83"/>
                    <a:pt x="68" y="85"/>
                    <a:pt x="63" y="87"/>
                  </a:cubicBezTo>
                  <a:cubicBezTo>
                    <a:pt x="55" y="90"/>
                    <a:pt x="47" y="93"/>
                    <a:pt x="40" y="95"/>
                  </a:cubicBezTo>
                  <a:cubicBezTo>
                    <a:pt x="35" y="96"/>
                    <a:pt x="31" y="97"/>
                    <a:pt x="27" y="97"/>
                  </a:cubicBezTo>
                  <a:cubicBezTo>
                    <a:pt x="26" y="97"/>
                    <a:pt x="24" y="97"/>
                    <a:pt x="23" y="97"/>
                  </a:cubicBezTo>
                  <a:moveTo>
                    <a:pt x="49" y="5"/>
                  </a:moveTo>
                  <a:cubicBezTo>
                    <a:pt x="45" y="7"/>
                    <a:pt x="40" y="9"/>
                    <a:pt x="35" y="9"/>
                  </a:cubicBezTo>
                  <a:cubicBezTo>
                    <a:pt x="35" y="9"/>
                    <a:pt x="35" y="9"/>
                    <a:pt x="35" y="9"/>
                  </a:cubicBezTo>
                  <a:cubicBezTo>
                    <a:pt x="31" y="9"/>
                    <a:pt x="27" y="8"/>
                    <a:pt x="24" y="6"/>
                  </a:cubicBezTo>
                  <a:cubicBezTo>
                    <a:pt x="23" y="6"/>
                    <a:pt x="21" y="5"/>
                    <a:pt x="20" y="5"/>
                  </a:cubicBezTo>
                  <a:cubicBezTo>
                    <a:pt x="16" y="4"/>
                    <a:pt x="10" y="2"/>
                    <a:pt x="5" y="6"/>
                  </a:cubicBezTo>
                  <a:cubicBezTo>
                    <a:pt x="1" y="10"/>
                    <a:pt x="1" y="16"/>
                    <a:pt x="1" y="21"/>
                  </a:cubicBezTo>
                  <a:cubicBezTo>
                    <a:pt x="1" y="31"/>
                    <a:pt x="1" y="42"/>
                    <a:pt x="5" y="52"/>
                  </a:cubicBezTo>
                  <a:cubicBezTo>
                    <a:pt x="6" y="54"/>
                    <a:pt x="7" y="56"/>
                    <a:pt x="8" y="59"/>
                  </a:cubicBezTo>
                  <a:cubicBezTo>
                    <a:pt x="10" y="64"/>
                    <a:pt x="12" y="70"/>
                    <a:pt x="12" y="76"/>
                  </a:cubicBezTo>
                  <a:cubicBezTo>
                    <a:pt x="12" y="77"/>
                    <a:pt x="12" y="78"/>
                    <a:pt x="12" y="80"/>
                  </a:cubicBezTo>
                  <a:cubicBezTo>
                    <a:pt x="12" y="82"/>
                    <a:pt x="11" y="84"/>
                    <a:pt x="12" y="86"/>
                  </a:cubicBezTo>
                  <a:cubicBezTo>
                    <a:pt x="13" y="92"/>
                    <a:pt x="19" y="95"/>
                    <a:pt x="23" y="96"/>
                  </a:cubicBezTo>
                  <a:cubicBezTo>
                    <a:pt x="29" y="97"/>
                    <a:pt x="34" y="95"/>
                    <a:pt x="39" y="94"/>
                  </a:cubicBezTo>
                  <a:cubicBezTo>
                    <a:pt x="47" y="92"/>
                    <a:pt x="55" y="89"/>
                    <a:pt x="63" y="86"/>
                  </a:cubicBezTo>
                  <a:cubicBezTo>
                    <a:pt x="67" y="84"/>
                    <a:pt x="73" y="83"/>
                    <a:pt x="78" y="81"/>
                  </a:cubicBezTo>
                  <a:cubicBezTo>
                    <a:pt x="79" y="80"/>
                    <a:pt x="79" y="80"/>
                    <a:pt x="79" y="80"/>
                  </a:cubicBezTo>
                  <a:cubicBezTo>
                    <a:pt x="88" y="78"/>
                    <a:pt x="95" y="75"/>
                    <a:pt x="96" y="65"/>
                  </a:cubicBezTo>
                  <a:cubicBezTo>
                    <a:pt x="97" y="59"/>
                    <a:pt x="95" y="52"/>
                    <a:pt x="91" y="44"/>
                  </a:cubicBezTo>
                  <a:cubicBezTo>
                    <a:pt x="89" y="42"/>
                    <a:pt x="88" y="40"/>
                    <a:pt x="87" y="38"/>
                  </a:cubicBezTo>
                  <a:cubicBezTo>
                    <a:pt x="84" y="34"/>
                    <a:pt x="82" y="30"/>
                    <a:pt x="80" y="25"/>
                  </a:cubicBezTo>
                  <a:cubicBezTo>
                    <a:pt x="79" y="23"/>
                    <a:pt x="79" y="21"/>
                    <a:pt x="78" y="19"/>
                  </a:cubicBezTo>
                  <a:cubicBezTo>
                    <a:pt x="76" y="13"/>
                    <a:pt x="74" y="6"/>
                    <a:pt x="68" y="3"/>
                  </a:cubicBezTo>
                  <a:cubicBezTo>
                    <a:pt x="66" y="2"/>
                    <a:pt x="64" y="2"/>
                    <a:pt x="62" y="2"/>
                  </a:cubicBezTo>
                  <a:cubicBezTo>
                    <a:pt x="58" y="2"/>
                    <a:pt x="54" y="4"/>
                    <a:pt x="49" y="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19" name="Freeform 6">
              <a:extLst>
                <a:ext uri="{FF2B5EF4-FFF2-40B4-BE49-F238E27FC236}">
                  <a16:creationId xmlns:a16="http://schemas.microsoft.com/office/drawing/2014/main" id="{011CB7B9-FE0B-466F-A164-CBD037ABD693}"/>
                </a:ext>
              </a:extLst>
            </p:cNvPr>
            <p:cNvSpPr>
              <a:spLocks noEditPoints="1"/>
            </p:cNvSpPr>
            <p:nvPr/>
          </p:nvSpPr>
          <p:spPr bwMode="auto">
            <a:xfrm>
              <a:off x="6048" y="2023"/>
              <a:ext cx="166" cy="159"/>
            </a:xfrm>
            <a:custGeom>
              <a:avLst/>
              <a:gdLst>
                <a:gd name="T0" fmla="*/ 46 w 225"/>
                <a:gd name="T1" fmla="*/ 214 h 215"/>
                <a:gd name="T2" fmla="*/ 33 w 225"/>
                <a:gd name="T3" fmla="*/ 209 h 215"/>
                <a:gd name="T4" fmla="*/ 10 w 225"/>
                <a:gd name="T5" fmla="*/ 185 h 215"/>
                <a:gd name="T6" fmla="*/ 2 w 225"/>
                <a:gd name="T7" fmla="*/ 170 h 215"/>
                <a:gd name="T8" fmla="*/ 3 w 225"/>
                <a:gd name="T9" fmla="*/ 145 h 215"/>
                <a:gd name="T10" fmla="*/ 6 w 225"/>
                <a:gd name="T11" fmla="*/ 138 h 215"/>
                <a:gd name="T12" fmla="*/ 10 w 225"/>
                <a:gd name="T13" fmla="*/ 129 h 215"/>
                <a:gd name="T14" fmla="*/ 10 w 225"/>
                <a:gd name="T15" fmla="*/ 102 h 215"/>
                <a:gd name="T16" fmla="*/ 9 w 225"/>
                <a:gd name="T17" fmla="*/ 92 h 215"/>
                <a:gd name="T18" fmla="*/ 9 w 225"/>
                <a:gd name="T19" fmla="*/ 87 h 215"/>
                <a:gd name="T20" fmla="*/ 16 w 225"/>
                <a:gd name="T21" fmla="*/ 55 h 215"/>
                <a:gd name="T22" fmla="*/ 25 w 225"/>
                <a:gd name="T23" fmla="*/ 43 h 215"/>
                <a:gd name="T24" fmla="*/ 42 w 225"/>
                <a:gd name="T25" fmla="*/ 30 h 215"/>
                <a:gd name="T26" fmla="*/ 72 w 225"/>
                <a:gd name="T27" fmla="*/ 24 h 215"/>
                <a:gd name="T28" fmla="*/ 78 w 225"/>
                <a:gd name="T29" fmla="*/ 23 h 215"/>
                <a:gd name="T30" fmla="*/ 101 w 225"/>
                <a:gd name="T31" fmla="*/ 18 h 215"/>
                <a:gd name="T32" fmla="*/ 117 w 225"/>
                <a:gd name="T33" fmla="*/ 11 h 215"/>
                <a:gd name="T34" fmla="*/ 152 w 225"/>
                <a:gd name="T35" fmla="*/ 0 h 215"/>
                <a:gd name="T36" fmla="*/ 153 w 225"/>
                <a:gd name="T37" fmla="*/ 0 h 215"/>
                <a:gd name="T38" fmla="*/ 178 w 225"/>
                <a:gd name="T39" fmla="*/ 12 h 215"/>
                <a:gd name="T40" fmla="*/ 192 w 225"/>
                <a:gd name="T41" fmla="*/ 40 h 215"/>
                <a:gd name="T42" fmla="*/ 194 w 225"/>
                <a:gd name="T43" fmla="*/ 47 h 215"/>
                <a:gd name="T44" fmla="*/ 197 w 225"/>
                <a:gd name="T45" fmla="*/ 52 h 215"/>
                <a:gd name="T46" fmla="*/ 208 w 225"/>
                <a:gd name="T47" fmla="*/ 73 h 215"/>
                <a:gd name="T48" fmla="*/ 215 w 225"/>
                <a:gd name="T49" fmla="*/ 87 h 215"/>
                <a:gd name="T50" fmla="*/ 223 w 225"/>
                <a:gd name="T51" fmla="*/ 124 h 215"/>
                <a:gd name="T52" fmla="*/ 174 w 225"/>
                <a:gd name="T53" fmla="*/ 178 h 215"/>
                <a:gd name="T54" fmla="*/ 135 w 225"/>
                <a:gd name="T55" fmla="*/ 194 h 215"/>
                <a:gd name="T56" fmla="*/ 109 w 225"/>
                <a:gd name="T57" fmla="*/ 201 h 215"/>
                <a:gd name="T58" fmla="*/ 87 w 225"/>
                <a:gd name="T59" fmla="*/ 207 h 215"/>
                <a:gd name="T60" fmla="*/ 54 w 225"/>
                <a:gd name="T61" fmla="*/ 215 h 215"/>
                <a:gd name="T62" fmla="*/ 46 w 225"/>
                <a:gd name="T63" fmla="*/ 214 h 215"/>
                <a:gd name="T64" fmla="*/ 152 w 225"/>
                <a:gd name="T65" fmla="*/ 1 h 215"/>
                <a:gd name="T66" fmla="*/ 118 w 225"/>
                <a:gd name="T67" fmla="*/ 12 h 215"/>
                <a:gd name="T68" fmla="*/ 101 w 225"/>
                <a:gd name="T69" fmla="*/ 19 h 215"/>
                <a:gd name="T70" fmla="*/ 78 w 225"/>
                <a:gd name="T71" fmla="*/ 24 h 215"/>
                <a:gd name="T72" fmla="*/ 72 w 225"/>
                <a:gd name="T73" fmla="*/ 24 h 215"/>
                <a:gd name="T74" fmla="*/ 42 w 225"/>
                <a:gd name="T75" fmla="*/ 31 h 215"/>
                <a:gd name="T76" fmla="*/ 25 w 225"/>
                <a:gd name="T77" fmla="*/ 44 h 215"/>
                <a:gd name="T78" fmla="*/ 17 w 225"/>
                <a:gd name="T79" fmla="*/ 56 h 215"/>
                <a:gd name="T80" fmla="*/ 10 w 225"/>
                <a:gd name="T81" fmla="*/ 87 h 215"/>
                <a:gd name="T82" fmla="*/ 10 w 225"/>
                <a:gd name="T83" fmla="*/ 92 h 215"/>
                <a:gd name="T84" fmla="*/ 11 w 225"/>
                <a:gd name="T85" fmla="*/ 102 h 215"/>
                <a:gd name="T86" fmla="*/ 11 w 225"/>
                <a:gd name="T87" fmla="*/ 129 h 215"/>
                <a:gd name="T88" fmla="*/ 7 w 225"/>
                <a:gd name="T89" fmla="*/ 138 h 215"/>
                <a:gd name="T90" fmla="*/ 4 w 225"/>
                <a:gd name="T91" fmla="*/ 145 h 215"/>
                <a:gd name="T92" fmla="*/ 3 w 225"/>
                <a:gd name="T93" fmla="*/ 169 h 215"/>
                <a:gd name="T94" fmla="*/ 11 w 225"/>
                <a:gd name="T95" fmla="*/ 184 h 215"/>
                <a:gd name="T96" fmla="*/ 34 w 225"/>
                <a:gd name="T97" fmla="*/ 209 h 215"/>
                <a:gd name="T98" fmla="*/ 46 w 225"/>
                <a:gd name="T99" fmla="*/ 213 h 215"/>
                <a:gd name="T100" fmla="*/ 86 w 225"/>
                <a:gd name="T101" fmla="*/ 206 h 215"/>
                <a:gd name="T102" fmla="*/ 108 w 225"/>
                <a:gd name="T103" fmla="*/ 200 h 215"/>
                <a:gd name="T104" fmla="*/ 135 w 225"/>
                <a:gd name="T105" fmla="*/ 193 h 215"/>
                <a:gd name="T106" fmla="*/ 174 w 225"/>
                <a:gd name="T107" fmla="*/ 177 h 215"/>
                <a:gd name="T108" fmla="*/ 222 w 225"/>
                <a:gd name="T109" fmla="*/ 124 h 215"/>
                <a:gd name="T110" fmla="*/ 214 w 225"/>
                <a:gd name="T111" fmla="*/ 87 h 215"/>
                <a:gd name="T112" fmla="*/ 207 w 225"/>
                <a:gd name="T113" fmla="*/ 74 h 215"/>
                <a:gd name="T114" fmla="*/ 196 w 225"/>
                <a:gd name="T115" fmla="*/ 53 h 215"/>
                <a:gd name="T116" fmla="*/ 194 w 225"/>
                <a:gd name="T117" fmla="*/ 47 h 215"/>
                <a:gd name="T118" fmla="*/ 191 w 225"/>
                <a:gd name="T119" fmla="*/ 40 h 215"/>
                <a:gd name="T120" fmla="*/ 177 w 225"/>
                <a:gd name="T121" fmla="*/ 12 h 215"/>
                <a:gd name="T122" fmla="*/ 153 w 225"/>
                <a:gd name="T123" fmla="*/ 1 h 215"/>
                <a:gd name="T124" fmla="*/ 152 w 225"/>
                <a:gd name="T125" fmla="*/ 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215">
                  <a:moveTo>
                    <a:pt x="46" y="214"/>
                  </a:moveTo>
                  <a:cubicBezTo>
                    <a:pt x="41" y="213"/>
                    <a:pt x="37" y="212"/>
                    <a:pt x="33" y="209"/>
                  </a:cubicBezTo>
                  <a:cubicBezTo>
                    <a:pt x="23" y="203"/>
                    <a:pt x="15" y="193"/>
                    <a:pt x="10" y="185"/>
                  </a:cubicBezTo>
                  <a:cubicBezTo>
                    <a:pt x="6" y="179"/>
                    <a:pt x="4" y="174"/>
                    <a:pt x="2" y="170"/>
                  </a:cubicBezTo>
                  <a:cubicBezTo>
                    <a:pt x="0" y="161"/>
                    <a:pt x="0" y="153"/>
                    <a:pt x="3" y="145"/>
                  </a:cubicBezTo>
                  <a:cubicBezTo>
                    <a:pt x="4" y="142"/>
                    <a:pt x="5" y="140"/>
                    <a:pt x="6" y="138"/>
                  </a:cubicBezTo>
                  <a:cubicBezTo>
                    <a:pt x="8" y="135"/>
                    <a:pt x="9" y="132"/>
                    <a:pt x="10" y="129"/>
                  </a:cubicBezTo>
                  <a:cubicBezTo>
                    <a:pt x="13" y="120"/>
                    <a:pt x="12" y="111"/>
                    <a:pt x="10" y="102"/>
                  </a:cubicBezTo>
                  <a:cubicBezTo>
                    <a:pt x="10" y="99"/>
                    <a:pt x="9" y="96"/>
                    <a:pt x="9" y="92"/>
                  </a:cubicBezTo>
                  <a:cubicBezTo>
                    <a:pt x="9" y="91"/>
                    <a:pt x="9" y="89"/>
                    <a:pt x="9" y="87"/>
                  </a:cubicBezTo>
                  <a:cubicBezTo>
                    <a:pt x="9" y="75"/>
                    <a:pt x="11" y="64"/>
                    <a:pt x="16" y="55"/>
                  </a:cubicBezTo>
                  <a:cubicBezTo>
                    <a:pt x="19" y="51"/>
                    <a:pt x="21" y="47"/>
                    <a:pt x="25" y="43"/>
                  </a:cubicBezTo>
                  <a:cubicBezTo>
                    <a:pt x="29" y="38"/>
                    <a:pt x="34" y="33"/>
                    <a:pt x="42" y="30"/>
                  </a:cubicBezTo>
                  <a:cubicBezTo>
                    <a:pt x="51" y="26"/>
                    <a:pt x="63" y="25"/>
                    <a:pt x="72" y="24"/>
                  </a:cubicBezTo>
                  <a:cubicBezTo>
                    <a:pt x="74" y="23"/>
                    <a:pt x="76" y="23"/>
                    <a:pt x="78" y="23"/>
                  </a:cubicBezTo>
                  <a:cubicBezTo>
                    <a:pt x="86" y="22"/>
                    <a:pt x="93" y="21"/>
                    <a:pt x="101" y="18"/>
                  </a:cubicBezTo>
                  <a:cubicBezTo>
                    <a:pt x="106" y="16"/>
                    <a:pt x="112" y="14"/>
                    <a:pt x="117" y="11"/>
                  </a:cubicBezTo>
                  <a:cubicBezTo>
                    <a:pt x="129" y="6"/>
                    <a:pt x="141" y="1"/>
                    <a:pt x="152" y="0"/>
                  </a:cubicBezTo>
                  <a:cubicBezTo>
                    <a:pt x="152" y="0"/>
                    <a:pt x="153" y="0"/>
                    <a:pt x="153" y="0"/>
                  </a:cubicBezTo>
                  <a:cubicBezTo>
                    <a:pt x="162" y="0"/>
                    <a:pt x="170" y="4"/>
                    <a:pt x="178" y="12"/>
                  </a:cubicBezTo>
                  <a:cubicBezTo>
                    <a:pt x="185" y="19"/>
                    <a:pt x="189" y="30"/>
                    <a:pt x="192" y="40"/>
                  </a:cubicBezTo>
                  <a:cubicBezTo>
                    <a:pt x="193" y="42"/>
                    <a:pt x="194" y="45"/>
                    <a:pt x="194" y="47"/>
                  </a:cubicBezTo>
                  <a:cubicBezTo>
                    <a:pt x="195" y="49"/>
                    <a:pt x="196" y="51"/>
                    <a:pt x="197" y="52"/>
                  </a:cubicBezTo>
                  <a:cubicBezTo>
                    <a:pt x="200" y="60"/>
                    <a:pt x="204" y="67"/>
                    <a:pt x="208" y="73"/>
                  </a:cubicBezTo>
                  <a:cubicBezTo>
                    <a:pt x="210" y="78"/>
                    <a:pt x="213" y="82"/>
                    <a:pt x="215" y="87"/>
                  </a:cubicBezTo>
                  <a:cubicBezTo>
                    <a:pt x="219" y="96"/>
                    <a:pt x="225" y="109"/>
                    <a:pt x="223" y="124"/>
                  </a:cubicBezTo>
                  <a:cubicBezTo>
                    <a:pt x="219" y="152"/>
                    <a:pt x="193" y="168"/>
                    <a:pt x="174" y="178"/>
                  </a:cubicBezTo>
                  <a:cubicBezTo>
                    <a:pt x="160" y="185"/>
                    <a:pt x="147" y="190"/>
                    <a:pt x="135" y="194"/>
                  </a:cubicBezTo>
                  <a:cubicBezTo>
                    <a:pt x="126" y="197"/>
                    <a:pt x="117" y="199"/>
                    <a:pt x="109" y="201"/>
                  </a:cubicBezTo>
                  <a:cubicBezTo>
                    <a:pt x="101" y="202"/>
                    <a:pt x="94" y="205"/>
                    <a:pt x="87" y="207"/>
                  </a:cubicBezTo>
                  <a:cubicBezTo>
                    <a:pt x="75" y="211"/>
                    <a:pt x="64" y="215"/>
                    <a:pt x="54" y="215"/>
                  </a:cubicBezTo>
                  <a:cubicBezTo>
                    <a:pt x="51" y="215"/>
                    <a:pt x="48" y="214"/>
                    <a:pt x="46" y="214"/>
                  </a:cubicBezTo>
                  <a:moveTo>
                    <a:pt x="152" y="1"/>
                  </a:moveTo>
                  <a:cubicBezTo>
                    <a:pt x="141" y="2"/>
                    <a:pt x="129" y="7"/>
                    <a:pt x="118" y="12"/>
                  </a:cubicBezTo>
                  <a:cubicBezTo>
                    <a:pt x="112" y="15"/>
                    <a:pt x="106" y="17"/>
                    <a:pt x="101" y="19"/>
                  </a:cubicBezTo>
                  <a:cubicBezTo>
                    <a:pt x="93" y="22"/>
                    <a:pt x="85" y="23"/>
                    <a:pt x="78" y="24"/>
                  </a:cubicBezTo>
                  <a:cubicBezTo>
                    <a:pt x="76" y="24"/>
                    <a:pt x="74" y="24"/>
                    <a:pt x="72" y="24"/>
                  </a:cubicBezTo>
                  <a:cubicBezTo>
                    <a:pt x="63" y="26"/>
                    <a:pt x="52" y="27"/>
                    <a:pt x="42" y="31"/>
                  </a:cubicBezTo>
                  <a:cubicBezTo>
                    <a:pt x="34" y="34"/>
                    <a:pt x="30" y="39"/>
                    <a:pt x="25" y="44"/>
                  </a:cubicBezTo>
                  <a:cubicBezTo>
                    <a:pt x="22" y="48"/>
                    <a:pt x="19" y="52"/>
                    <a:pt x="17" y="56"/>
                  </a:cubicBezTo>
                  <a:cubicBezTo>
                    <a:pt x="12" y="64"/>
                    <a:pt x="10" y="75"/>
                    <a:pt x="10" y="87"/>
                  </a:cubicBezTo>
                  <a:cubicBezTo>
                    <a:pt x="10" y="89"/>
                    <a:pt x="10" y="90"/>
                    <a:pt x="10" y="92"/>
                  </a:cubicBezTo>
                  <a:cubicBezTo>
                    <a:pt x="10" y="96"/>
                    <a:pt x="11" y="99"/>
                    <a:pt x="11" y="102"/>
                  </a:cubicBezTo>
                  <a:cubicBezTo>
                    <a:pt x="12" y="111"/>
                    <a:pt x="14" y="120"/>
                    <a:pt x="11" y="129"/>
                  </a:cubicBezTo>
                  <a:cubicBezTo>
                    <a:pt x="10" y="132"/>
                    <a:pt x="8" y="135"/>
                    <a:pt x="7" y="138"/>
                  </a:cubicBezTo>
                  <a:cubicBezTo>
                    <a:pt x="6" y="140"/>
                    <a:pt x="4" y="143"/>
                    <a:pt x="4" y="145"/>
                  </a:cubicBezTo>
                  <a:cubicBezTo>
                    <a:pt x="1" y="153"/>
                    <a:pt x="0" y="161"/>
                    <a:pt x="3" y="169"/>
                  </a:cubicBezTo>
                  <a:cubicBezTo>
                    <a:pt x="5" y="174"/>
                    <a:pt x="7" y="179"/>
                    <a:pt x="11" y="184"/>
                  </a:cubicBezTo>
                  <a:cubicBezTo>
                    <a:pt x="16" y="193"/>
                    <a:pt x="23" y="203"/>
                    <a:pt x="34" y="209"/>
                  </a:cubicBezTo>
                  <a:cubicBezTo>
                    <a:pt x="38" y="211"/>
                    <a:pt x="42" y="212"/>
                    <a:pt x="46" y="213"/>
                  </a:cubicBezTo>
                  <a:cubicBezTo>
                    <a:pt x="59" y="215"/>
                    <a:pt x="72" y="211"/>
                    <a:pt x="86" y="206"/>
                  </a:cubicBezTo>
                  <a:cubicBezTo>
                    <a:pt x="93" y="204"/>
                    <a:pt x="101" y="202"/>
                    <a:pt x="108" y="200"/>
                  </a:cubicBezTo>
                  <a:cubicBezTo>
                    <a:pt x="117" y="198"/>
                    <a:pt x="126" y="196"/>
                    <a:pt x="135" y="193"/>
                  </a:cubicBezTo>
                  <a:cubicBezTo>
                    <a:pt x="147" y="189"/>
                    <a:pt x="160" y="184"/>
                    <a:pt x="174" y="177"/>
                  </a:cubicBezTo>
                  <a:cubicBezTo>
                    <a:pt x="193" y="167"/>
                    <a:pt x="219" y="151"/>
                    <a:pt x="222" y="124"/>
                  </a:cubicBezTo>
                  <a:cubicBezTo>
                    <a:pt x="225" y="109"/>
                    <a:pt x="219" y="96"/>
                    <a:pt x="214" y="87"/>
                  </a:cubicBezTo>
                  <a:cubicBezTo>
                    <a:pt x="212" y="83"/>
                    <a:pt x="209" y="78"/>
                    <a:pt x="207" y="74"/>
                  </a:cubicBezTo>
                  <a:cubicBezTo>
                    <a:pt x="203" y="67"/>
                    <a:pt x="199" y="60"/>
                    <a:pt x="196" y="53"/>
                  </a:cubicBezTo>
                  <a:cubicBezTo>
                    <a:pt x="195" y="51"/>
                    <a:pt x="194" y="49"/>
                    <a:pt x="194" y="47"/>
                  </a:cubicBezTo>
                  <a:cubicBezTo>
                    <a:pt x="193" y="45"/>
                    <a:pt x="192" y="43"/>
                    <a:pt x="191" y="40"/>
                  </a:cubicBezTo>
                  <a:cubicBezTo>
                    <a:pt x="188" y="30"/>
                    <a:pt x="184" y="20"/>
                    <a:pt x="177" y="12"/>
                  </a:cubicBezTo>
                  <a:cubicBezTo>
                    <a:pt x="170" y="5"/>
                    <a:pt x="162" y="1"/>
                    <a:pt x="153" y="1"/>
                  </a:cubicBezTo>
                  <a:cubicBezTo>
                    <a:pt x="153" y="1"/>
                    <a:pt x="152" y="1"/>
                    <a:pt x="152" y="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0" name="Freeform 7">
              <a:extLst>
                <a:ext uri="{FF2B5EF4-FFF2-40B4-BE49-F238E27FC236}">
                  <a16:creationId xmlns:a16="http://schemas.microsoft.com/office/drawing/2014/main" id="{8E0466AF-F1B0-4FAA-B653-47FDE0955CFE}"/>
                </a:ext>
              </a:extLst>
            </p:cNvPr>
            <p:cNvSpPr>
              <a:spLocks noEditPoints="1"/>
            </p:cNvSpPr>
            <p:nvPr/>
          </p:nvSpPr>
          <p:spPr bwMode="auto">
            <a:xfrm>
              <a:off x="5976" y="1992"/>
              <a:ext cx="275" cy="252"/>
            </a:xfrm>
            <a:custGeom>
              <a:avLst/>
              <a:gdLst>
                <a:gd name="T0" fmla="*/ 60 w 371"/>
                <a:gd name="T1" fmla="*/ 330 h 340"/>
                <a:gd name="T2" fmla="*/ 6 w 371"/>
                <a:gd name="T3" fmla="*/ 258 h 340"/>
                <a:gd name="T4" fmla="*/ 14 w 371"/>
                <a:gd name="T5" fmla="*/ 200 h 340"/>
                <a:gd name="T6" fmla="*/ 25 w 371"/>
                <a:gd name="T7" fmla="*/ 150 h 340"/>
                <a:gd name="T8" fmla="*/ 25 w 371"/>
                <a:gd name="T9" fmla="*/ 125 h 340"/>
                <a:gd name="T10" fmla="*/ 63 w 371"/>
                <a:gd name="T11" fmla="*/ 68 h 340"/>
                <a:gd name="T12" fmla="*/ 112 w 371"/>
                <a:gd name="T13" fmla="*/ 52 h 340"/>
                <a:gd name="T14" fmla="*/ 180 w 371"/>
                <a:gd name="T15" fmla="*/ 30 h 340"/>
                <a:gd name="T16" fmla="*/ 263 w 371"/>
                <a:gd name="T17" fmla="*/ 0 h 340"/>
                <a:gd name="T18" fmla="*/ 323 w 371"/>
                <a:gd name="T19" fmla="*/ 63 h 340"/>
                <a:gd name="T20" fmla="*/ 330 w 371"/>
                <a:gd name="T21" fmla="*/ 83 h 340"/>
                <a:gd name="T22" fmla="*/ 356 w 371"/>
                <a:gd name="T23" fmla="*/ 133 h 340"/>
                <a:gd name="T24" fmla="*/ 286 w 371"/>
                <a:gd name="T25" fmla="*/ 281 h 340"/>
                <a:gd name="T26" fmla="*/ 198 w 371"/>
                <a:gd name="T27" fmla="*/ 314 h 340"/>
                <a:gd name="T28" fmla="*/ 152 w 371"/>
                <a:gd name="T29" fmla="*/ 327 h 340"/>
                <a:gd name="T30" fmla="*/ 82 w 371"/>
                <a:gd name="T31" fmla="*/ 339 h 340"/>
                <a:gd name="T32" fmla="*/ 183 w 371"/>
                <a:gd name="T33" fmla="*/ 37 h 340"/>
                <a:gd name="T34" fmla="*/ 114 w 371"/>
                <a:gd name="T35" fmla="*/ 58 h 340"/>
                <a:gd name="T36" fmla="*/ 66 w 371"/>
                <a:gd name="T37" fmla="*/ 74 h 340"/>
                <a:gd name="T38" fmla="*/ 32 w 371"/>
                <a:gd name="T39" fmla="*/ 126 h 340"/>
                <a:gd name="T40" fmla="*/ 32 w 371"/>
                <a:gd name="T41" fmla="*/ 150 h 340"/>
                <a:gd name="T42" fmla="*/ 20 w 371"/>
                <a:gd name="T43" fmla="*/ 203 h 340"/>
                <a:gd name="T44" fmla="*/ 12 w 371"/>
                <a:gd name="T45" fmla="*/ 256 h 340"/>
                <a:gd name="T46" fmla="*/ 64 w 371"/>
                <a:gd name="T47" fmla="*/ 324 h 340"/>
                <a:gd name="T48" fmla="*/ 150 w 371"/>
                <a:gd name="T49" fmla="*/ 320 h 340"/>
                <a:gd name="T50" fmla="*/ 197 w 371"/>
                <a:gd name="T51" fmla="*/ 307 h 340"/>
                <a:gd name="T52" fmla="*/ 283 w 371"/>
                <a:gd name="T53" fmla="*/ 275 h 340"/>
                <a:gd name="T54" fmla="*/ 350 w 371"/>
                <a:gd name="T55" fmla="*/ 136 h 340"/>
                <a:gd name="T56" fmla="*/ 324 w 371"/>
                <a:gd name="T57" fmla="*/ 86 h 340"/>
                <a:gd name="T58" fmla="*/ 316 w 371"/>
                <a:gd name="T59" fmla="*/ 65 h 340"/>
                <a:gd name="T60" fmla="*/ 263 w 371"/>
                <a:gd name="T61" fmla="*/ 7 h 340"/>
                <a:gd name="T62" fmla="*/ 199 w 371"/>
                <a:gd name="T63" fmla="*/ 2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340">
                  <a:moveTo>
                    <a:pt x="82" y="339"/>
                  </a:moveTo>
                  <a:cubicBezTo>
                    <a:pt x="75" y="337"/>
                    <a:pt x="67" y="334"/>
                    <a:pt x="60" y="330"/>
                  </a:cubicBezTo>
                  <a:cubicBezTo>
                    <a:pt x="41" y="319"/>
                    <a:pt x="29" y="301"/>
                    <a:pt x="19" y="285"/>
                  </a:cubicBezTo>
                  <a:cubicBezTo>
                    <a:pt x="15" y="278"/>
                    <a:pt x="9" y="269"/>
                    <a:pt x="6" y="258"/>
                  </a:cubicBezTo>
                  <a:cubicBezTo>
                    <a:pt x="0" y="242"/>
                    <a:pt x="1" y="227"/>
                    <a:pt x="7" y="213"/>
                  </a:cubicBezTo>
                  <a:cubicBezTo>
                    <a:pt x="9" y="208"/>
                    <a:pt x="11" y="204"/>
                    <a:pt x="14" y="200"/>
                  </a:cubicBezTo>
                  <a:cubicBezTo>
                    <a:pt x="16" y="195"/>
                    <a:pt x="19" y="190"/>
                    <a:pt x="21" y="185"/>
                  </a:cubicBezTo>
                  <a:cubicBezTo>
                    <a:pt x="25" y="174"/>
                    <a:pt x="25" y="162"/>
                    <a:pt x="25" y="150"/>
                  </a:cubicBezTo>
                  <a:cubicBezTo>
                    <a:pt x="25" y="145"/>
                    <a:pt x="24" y="139"/>
                    <a:pt x="25" y="134"/>
                  </a:cubicBezTo>
                  <a:cubicBezTo>
                    <a:pt x="25" y="131"/>
                    <a:pt x="25" y="128"/>
                    <a:pt x="25" y="125"/>
                  </a:cubicBezTo>
                  <a:cubicBezTo>
                    <a:pt x="28" y="108"/>
                    <a:pt x="35" y="92"/>
                    <a:pt x="45" y="82"/>
                  </a:cubicBezTo>
                  <a:cubicBezTo>
                    <a:pt x="50" y="76"/>
                    <a:pt x="56" y="72"/>
                    <a:pt x="63" y="68"/>
                  </a:cubicBezTo>
                  <a:cubicBezTo>
                    <a:pt x="72" y="63"/>
                    <a:pt x="81" y="59"/>
                    <a:pt x="93" y="56"/>
                  </a:cubicBezTo>
                  <a:cubicBezTo>
                    <a:pt x="99" y="55"/>
                    <a:pt x="106" y="53"/>
                    <a:pt x="112" y="52"/>
                  </a:cubicBezTo>
                  <a:cubicBezTo>
                    <a:pt x="121" y="49"/>
                    <a:pt x="130" y="47"/>
                    <a:pt x="139" y="45"/>
                  </a:cubicBezTo>
                  <a:cubicBezTo>
                    <a:pt x="154" y="40"/>
                    <a:pt x="167" y="36"/>
                    <a:pt x="180" y="30"/>
                  </a:cubicBezTo>
                  <a:cubicBezTo>
                    <a:pt x="185" y="28"/>
                    <a:pt x="191" y="25"/>
                    <a:pt x="196" y="23"/>
                  </a:cubicBezTo>
                  <a:cubicBezTo>
                    <a:pt x="218" y="11"/>
                    <a:pt x="241" y="0"/>
                    <a:pt x="263" y="0"/>
                  </a:cubicBezTo>
                  <a:cubicBezTo>
                    <a:pt x="279" y="1"/>
                    <a:pt x="293" y="8"/>
                    <a:pt x="305" y="24"/>
                  </a:cubicBezTo>
                  <a:cubicBezTo>
                    <a:pt x="313" y="35"/>
                    <a:pt x="318" y="49"/>
                    <a:pt x="323" y="63"/>
                  </a:cubicBezTo>
                  <a:cubicBezTo>
                    <a:pt x="324" y="67"/>
                    <a:pt x="326" y="71"/>
                    <a:pt x="327" y="76"/>
                  </a:cubicBezTo>
                  <a:cubicBezTo>
                    <a:pt x="328" y="78"/>
                    <a:pt x="329" y="81"/>
                    <a:pt x="330" y="83"/>
                  </a:cubicBezTo>
                  <a:cubicBezTo>
                    <a:pt x="334" y="93"/>
                    <a:pt x="340" y="102"/>
                    <a:pt x="345" y="112"/>
                  </a:cubicBezTo>
                  <a:cubicBezTo>
                    <a:pt x="349" y="118"/>
                    <a:pt x="353" y="126"/>
                    <a:pt x="356" y="133"/>
                  </a:cubicBezTo>
                  <a:cubicBezTo>
                    <a:pt x="363" y="146"/>
                    <a:pt x="371" y="166"/>
                    <a:pt x="367" y="189"/>
                  </a:cubicBezTo>
                  <a:cubicBezTo>
                    <a:pt x="362" y="223"/>
                    <a:pt x="335" y="254"/>
                    <a:pt x="286" y="281"/>
                  </a:cubicBezTo>
                  <a:cubicBezTo>
                    <a:pt x="266" y="293"/>
                    <a:pt x="248" y="301"/>
                    <a:pt x="232" y="306"/>
                  </a:cubicBezTo>
                  <a:cubicBezTo>
                    <a:pt x="220" y="309"/>
                    <a:pt x="209" y="312"/>
                    <a:pt x="198" y="314"/>
                  </a:cubicBezTo>
                  <a:cubicBezTo>
                    <a:pt x="193" y="315"/>
                    <a:pt x="193" y="315"/>
                    <a:pt x="193" y="315"/>
                  </a:cubicBezTo>
                  <a:cubicBezTo>
                    <a:pt x="179" y="318"/>
                    <a:pt x="165" y="322"/>
                    <a:pt x="152" y="327"/>
                  </a:cubicBezTo>
                  <a:cubicBezTo>
                    <a:pt x="133" y="334"/>
                    <a:pt x="114" y="340"/>
                    <a:pt x="96" y="340"/>
                  </a:cubicBezTo>
                  <a:cubicBezTo>
                    <a:pt x="91" y="340"/>
                    <a:pt x="87" y="340"/>
                    <a:pt x="82" y="339"/>
                  </a:cubicBezTo>
                  <a:moveTo>
                    <a:pt x="199" y="29"/>
                  </a:moveTo>
                  <a:cubicBezTo>
                    <a:pt x="194" y="31"/>
                    <a:pt x="189" y="34"/>
                    <a:pt x="183" y="37"/>
                  </a:cubicBezTo>
                  <a:cubicBezTo>
                    <a:pt x="170" y="43"/>
                    <a:pt x="157" y="47"/>
                    <a:pt x="141" y="51"/>
                  </a:cubicBezTo>
                  <a:cubicBezTo>
                    <a:pt x="132" y="54"/>
                    <a:pt x="123" y="56"/>
                    <a:pt x="114" y="58"/>
                  </a:cubicBezTo>
                  <a:cubicBezTo>
                    <a:pt x="107" y="60"/>
                    <a:pt x="101" y="61"/>
                    <a:pt x="95" y="63"/>
                  </a:cubicBezTo>
                  <a:cubicBezTo>
                    <a:pt x="84" y="66"/>
                    <a:pt x="75" y="69"/>
                    <a:pt x="66" y="74"/>
                  </a:cubicBezTo>
                  <a:cubicBezTo>
                    <a:pt x="60" y="78"/>
                    <a:pt x="54" y="81"/>
                    <a:pt x="50" y="86"/>
                  </a:cubicBezTo>
                  <a:cubicBezTo>
                    <a:pt x="41" y="96"/>
                    <a:pt x="35" y="110"/>
                    <a:pt x="32" y="126"/>
                  </a:cubicBezTo>
                  <a:cubicBezTo>
                    <a:pt x="32" y="129"/>
                    <a:pt x="32" y="132"/>
                    <a:pt x="32" y="134"/>
                  </a:cubicBezTo>
                  <a:cubicBezTo>
                    <a:pt x="31" y="140"/>
                    <a:pt x="32" y="145"/>
                    <a:pt x="32" y="150"/>
                  </a:cubicBezTo>
                  <a:cubicBezTo>
                    <a:pt x="32" y="162"/>
                    <a:pt x="32" y="175"/>
                    <a:pt x="27" y="188"/>
                  </a:cubicBezTo>
                  <a:cubicBezTo>
                    <a:pt x="25" y="193"/>
                    <a:pt x="22" y="198"/>
                    <a:pt x="20" y="203"/>
                  </a:cubicBezTo>
                  <a:cubicBezTo>
                    <a:pt x="17" y="207"/>
                    <a:pt x="15" y="211"/>
                    <a:pt x="13" y="215"/>
                  </a:cubicBezTo>
                  <a:cubicBezTo>
                    <a:pt x="8" y="228"/>
                    <a:pt x="7" y="242"/>
                    <a:pt x="12" y="256"/>
                  </a:cubicBezTo>
                  <a:cubicBezTo>
                    <a:pt x="16" y="266"/>
                    <a:pt x="21" y="275"/>
                    <a:pt x="25" y="281"/>
                  </a:cubicBezTo>
                  <a:cubicBezTo>
                    <a:pt x="35" y="297"/>
                    <a:pt x="46" y="314"/>
                    <a:pt x="64" y="324"/>
                  </a:cubicBezTo>
                  <a:cubicBezTo>
                    <a:pt x="70" y="328"/>
                    <a:pt x="77" y="331"/>
                    <a:pt x="84" y="332"/>
                  </a:cubicBezTo>
                  <a:cubicBezTo>
                    <a:pt x="105" y="336"/>
                    <a:pt x="127" y="328"/>
                    <a:pt x="150" y="320"/>
                  </a:cubicBezTo>
                  <a:cubicBezTo>
                    <a:pt x="163" y="316"/>
                    <a:pt x="177" y="311"/>
                    <a:pt x="192" y="308"/>
                  </a:cubicBezTo>
                  <a:cubicBezTo>
                    <a:pt x="197" y="307"/>
                    <a:pt x="197" y="307"/>
                    <a:pt x="197" y="307"/>
                  </a:cubicBezTo>
                  <a:cubicBezTo>
                    <a:pt x="208" y="305"/>
                    <a:pt x="219" y="303"/>
                    <a:pt x="230" y="299"/>
                  </a:cubicBezTo>
                  <a:cubicBezTo>
                    <a:pt x="246" y="294"/>
                    <a:pt x="263" y="287"/>
                    <a:pt x="283" y="275"/>
                  </a:cubicBezTo>
                  <a:cubicBezTo>
                    <a:pt x="330" y="249"/>
                    <a:pt x="356" y="220"/>
                    <a:pt x="361" y="188"/>
                  </a:cubicBezTo>
                  <a:cubicBezTo>
                    <a:pt x="363" y="172"/>
                    <a:pt x="360" y="156"/>
                    <a:pt x="350" y="136"/>
                  </a:cubicBezTo>
                  <a:cubicBezTo>
                    <a:pt x="347" y="129"/>
                    <a:pt x="343" y="122"/>
                    <a:pt x="339" y="115"/>
                  </a:cubicBezTo>
                  <a:cubicBezTo>
                    <a:pt x="334" y="106"/>
                    <a:pt x="328" y="96"/>
                    <a:pt x="324" y="86"/>
                  </a:cubicBezTo>
                  <a:cubicBezTo>
                    <a:pt x="323" y="83"/>
                    <a:pt x="322" y="81"/>
                    <a:pt x="321" y="78"/>
                  </a:cubicBezTo>
                  <a:cubicBezTo>
                    <a:pt x="319" y="74"/>
                    <a:pt x="318" y="69"/>
                    <a:pt x="316" y="65"/>
                  </a:cubicBezTo>
                  <a:cubicBezTo>
                    <a:pt x="311" y="51"/>
                    <a:pt x="307" y="38"/>
                    <a:pt x="299" y="28"/>
                  </a:cubicBezTo>
                  <a:cubicBezTo>
                    <a:pt x="289" y="14"/>
                    <a:pt x="277" y="8"/>
                    <a:pt x="263" y="7"/>
                  </a:cubicBezTo>
                  <a:cubicBezTo>
                    <a:pt x="262" y="7"/>
                    <a:pt x="262" y="7"/>
                    <a:pt x="261" y="7"/>
                  </a:cubicBezTo>
                  <a:cubicBezTo>
                    <a:pt x="241" y="7"/>
                    <a:pt x="220" y="18"/>
                    <a:pt x="199" y="2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1" name="Freeform 8">
              <a:extLst>
                <a:ext uri="{FF2B5EF4-FFF2-40B4-BE49-F238E27FC236}">
                  <a16:creationId xmlns:a16="http://schemas.microsoft.com/office/drawing/2014/main" id="{37D1DBFD-CEB2-4610-8E22-3A72F9209907}"/>
                </a:ext>
              </a:extLst>
            </p:cNvPr>
            <p:cNvSpPr>
              <a:spLocks noEditPoints="1"/>
            </p:cNvSpPr>
            <p:nvPr/>
          </p:nvSpPr>
          <p:spPr bwMode="auto">
            <a:xfrm>
              <a:off x="5910" y="1966"/>
              <a:ext cx="372" cy="339"/>
            </a:xfrm>
            <a:custGeom>
              <a:avLst/>
              <a:gdLst>
                <a:gd name="T0" fmla="*/ 83 w 502"/>
                <a:gd name="T1" fmla="*/ 441 h 458"/>
                <a:gd name="T2" fmla="*/ 8 w 502"/>
                <a:gd name="T3" fmla="*/ 340 h 458"/>
                <a:gd name="T4" fmla="*/ 19 w 502"/>
                <a:gd name="T5" fmla="*/ 260 h 458"/>
                <a:gd name="T6" fmla="*/ 38 w 502"/>
                <a:gd name="T7" fmla="*/ 193 h 458"/>
                <a:gd name="T8" fmla="*/ 41 w 502"/>
                <a:gd name="T9" fmla="*/ 161 h 458"/>
                <a:gd name="T10" fmla="*/ 97 w 502"/>
                <a:gd name="T11" fmla="*/ 93 h 458"/>
                <a:gd name="T12" fmla="*/ 139 w 502"/>
                <a:gd name="T13" fmla="*/ 84 h 458"/>
                <a:gd name="T14" fmla="*/ 256 w 502"/>
                <a:gd name="T15" fmla="*/ 43 h 458"/>
                <a:gd name="T16" fmla="*/ 366 w 502"/>
                <a:gd name="T17" fmla="*/ 1 h 458"/>
                <a:gd name="T18" fmla="*/ 440 w 502"/>
                <a:gd name="T19" fmla="*/ 82 h 458"/>
                <a:gd name="T20" fmla="*/ 451 w 502"/>
                <a:gd name="T21" fmla="*/ 112 h 458"/>
                <a:gd name="T22" fmla="*/ 485 w 502"/>
                <a:gd name="T23" fmla="*/ 177 h 458"/>
                <a:gd name="T24" fmla="*/ 389 w 502"/>
                <a:gd name="T25" fmla="*/ 375 h 458"/>
                <a:gd name="T26" fmla="*/ 280 w 502"/>
                <a:gd name="T27" fmla="*/ 416 h 458"/>
                <a:gd name="T28" fmla="*/ 209 w 502"/>
                <a:gd name="T29" fmla="*/ 436 h 458"/>
                <a:gd name="T30" fmla="*/ 113 w 502"/>
                <a:gd name="T31" fmla="*/ 453 h 458"/>
                <a:gd name="T32" fmla="*/ 256 w 502"/>
                <a:gd name="T33" fmla="*/ 44 h 458"/>
                <a:gd name="T34" fmla="*/ 139 w 502"/>
                <a:gd name="T35" fmla="*/ 85 h 458"/>
                <a:gd name="T36" fmla="*/ 97 w 502"/>
                <a:gd name="T37" fmla="*/ 94 h 458"/>
                <a:gd name="T38" fmla="*/ 42 w 502"/>
                <a:gd name="T39" fmla="*/ 161 h 458"/>
                <a:gd name="T40" fmla="*/ 39 w 502"/>
                <a:gd name="T41" fmla="*/ 193 h 458"/>
                <a:gd name="T42" fmla="*/ 20 w 502"/>
                <a:gd name="T43" fmla="*/ 260 h 458"/>
                <a:gd name="T44" fmla="*/ 9 w 502"/>
                <a:gd name="T45" fmla="*/ 340 h 458"/>
                <a:gd name="T46" fmla="*/ 83 w 502"/>
                <a:gd name="T47" fmla="*/ 441 h 458"/>
                <a:gd name="T48" fmla="*/ 208 w 502"/>
                <a:gd name="T49" fmla="*/ 435 h 458"/>
                <a:gd name="T50" fmla="*/ 280 w 502"/>
                <a:gd name="T51" fmla="*/ 415 h 458"/>
                <a:gd name="T52" fmla="*/ 388 w 502"/>
                <a:gd name="T53" fmla="*/ 374 h 458"/>
                <a:gd name="T54" fmla="*/ 484 w 502"/>
                <a:gd name="T55" fmla="*/ 177 h 458"/>
                <a:gd name="T56" fmla="*/ 451 w 502"/>
                <a:gd name="T57" fmla="*/ 112 h 458"/>
                <a:gd name="T58" fmla="*/ 440 w 502"/>
                <a:gd name="T59" fmla="*/ 82 h 458"/>
                <a:gd name="T60" fmla="*/ 366 w 502"/>
                <a:gd name="T61" fmla="*/ 2 h 458"/>
                <a:gd name="T62" fmla="*/ 269 w 502"/>
                <a:gd name="T63" fmla="*/ 3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2" h="458">
                  <a:moveTo>
                    <a:pt x="113" y="453"/>
                  </a:moveTo>
                  <a:cubicBezTo>
                    <a:pt x="103" y="451"/>
                    <a:pt x="93" y="447"/>
                    <a:pt x="83" y="441"/>
                  </a:cubicBezTo>
                  <a:cubicBezTo>
                    <a:pt x="58" y="426"/>
                    <a:pt x="42" y="402"/>
                    <a:pt x="27" y="378"/>
                  </a:cubicBezTo>
                  <a:cubicBezTo>
                    <a:pt x="20" y="368"/>
                    <a:pt x="13" y="354"/>
                    <a:pt x="8" y="340"/>
                  </a:cubicBezTo>
                  <a:cubicBezTo>
                    <a:pt x="0" y="318"/>
                    <a:pt x="1" y="298"/>
                    <a:pt x="9" y="278"/>
                  </a:cubicBezTo>
                  <a:cubicBezTo>
                    <a:pt x="12" y="272"/>
                    <a:pt x="16" y="266"/>
                    <a:pt x="19" y="260"/>
                  </a:cubicBezTo>
                  <a:cubicBezTo>
                    <a:pt x="23" y="253"/>
                    <a:pt x="28" y="247"/>
                    <a:pt x="30" y="240"/>
                  </a:cubicBezTo>
                  <a:cubicBezTo>
                    <a:pt x="37" y="224"/>
                    <a:pt x="37" y="208"/>
                    <a:pt x="38" y="193"/>
                  </a:cubicBezTo>
                  <a:cubicBezTo>
                    <a:pt x="38" y="186"/>
                    <a:pt x="39" y="179"/>
                    <a:pt x="39" y="172"/>
                  </a:cubicBezTo>
                  <a:cubicBezTo>
                    <a:pt x="40" y="168"/>
                    <a:pt x="40" y="164"/>
                    <a:pt x="41" y="161"/>
                  </a:cubicBezTo>
                  <a:cubicBezTo>
                    <a:pt x="46" y="138"/>
                    <a:pt x="57" y="119"/>
                    <a:pt x="71" y="107"/>
                  </a:cubicBezTo>
                  <a:cubicBezTo>
                    <a:pt x="78" y="101"/>
                    <a:pt x="86" y="97"/>
                    <a:pt x="97" y="93"/>
                  </a:cubicBezTo>
                  <a:cubicBezTo>
                    <a:pt x="108" y="90"/>
                    <a:pt x="118" y="88"/>
                    <a:pt x="132" y="85"/>
                  </a:cubicBezTo>
                  <a:cubicBezTo>
                    <a:pt x="134" y="85"/>
                    <a:pt x="137" y="84"/>
                    <a:pt x="139" y="84"/>
                  </a:cubicBezTo>
                  <a:cubicBezTo>
                    <a:pt x="160" y="80"/>
                    <a:pt x="181" y="74"/>
                    <a:pt x="200" y="67"/>
                  </a:cubicBezTo>
                  <a:cubicBezTo>
                    <a:pt x="222" y="59"/>
                    <a:pt x="240" y="52"/>
                    <a:pt x="256" y="43"/>
                  </a:cubicBezTo>
                  <a:cubicBezTo>
                    <a:pt x="260" y="41"/>
                    <a:pt x="264" y="39"/>
                    <a:pt x="268" y="36"/>
                  </a:cubicBezTo>
                  <a:cubicBezTo>
                    <a:pt x="299" y="19"/>
                    <a:pt x="335" y="0"/>
                    <a:pt x="366" y="1"/>
                  </a:cubicBezTo>
                  <a:cubicBezTo>
                    <a:pt x="388" y="3"/>
                    <a:pt x="406" y="14"/>
                    <a:pt x="420" y="35"/>
                  </a:cubicBezTo>
                  <a:cubicBezTo>
                    <a:pt x="429" y="48"/>
                    <a:pt x="435" y="66"/>
                    <a:pt x="440" y="82"/>
                  </a:cubicBezTo>
                  <a:cubicBezTo>
                    <a:pt x="442" y="89"/>
                    <a:pt x="445" y="95"/>
                    <a:pt x="447" y="102"/>
                  </a:cubicBezTo>
                  <a:cubicBezTo>
                    <a:pt x="448" y="105"/>
                    <a:pt x="450" y="109"/>
                    <a:pt x="451" y="112"/>
                  </a:cubicBezTo>
                  <a:cubicBezTo>
                    <a:pt x="457" y="124"/>
                    <a:pt x="463" y="136"/>
                    <a:pt x="470" y="148"/>
                  </a:cubicBezTo>
                  <a:cubicBezTo>
                    <a:pt x="475" y="157"/>
                    <a:pt x="480" y="167"/>
                    <a:pt x="485" y="177"/>
                  </a:cubicBezTo>
                  <a:cubicBezTo>
                    <a:pt x="498" y="204"/>
                    <a:pt x="502" y="225"/>
                    <a:pt x="498" y="248"/>
                  </a:cubicBezTo>
                  <a:cubicBezTo>
                    <a:pt x="494" y="279"/>
                    <a:pt x="471" y="326"/>
                    <a:pt x="389" y="375"/>
                  </a:cubicBezTo>
                  <a:cubicBezTo>
                    <a:pt x="362" y="391"/>
                    <a:pt x="340" y="401"/>
                    <a:pt x="319" y="407"/>
                  </a:cubicBezTo>
                  <a:cubicBezTo>
                    <a:pt x="306" y="411"/>
                    <a:pt x="293" y="414"/>
                    <a:pt x="280" y="416"/>
                  </a:cubicBezTo>
                  <a:cubicBezTo>
                    <a:pt x="276" y="417"/>
                    <a:pt x="273" y="417"/>
                    <a:pt x="269" y="418"/>
                  </a:cubicBezTo>
                  <a:cubicBezTo>
                    <a:pt x="248" y="422"/>
                    <a:pt x="228" y="429"/>
                    <a:pt x="209" y="436"/>
                  </a:cubicBezTo>
                  <a:cubicBezTo>
                    <a:pt x="182" y="445"/>
                    <a:pt x="156" y="454"/>
                    <a:pt x="131" y="454"/>
                  </a:cubicBezTo>
                  <a:cubicBezTo>
                    <a:pt x="125" y="454"/>
                    <a:pt x="119" y="454"/>
                    <a:pt x="113" y="453"/>
                  </a:cubicBezTo>
                  <a:moveTo>
                    <a:pt x="269" y="37"/>
                  </a:moveTo>
                  <a:cubicBezTo>
                    <a:pt x="264" y="39"/>
                    <a:pt x="260" y="42"/>
                    <a:pt x="256" y="44"/>
                  </a:cubicBezTo>
                  <a:cubicBezTo>
                    <a:pt x="240" y="52"/>
                    <a:pt x="223" y="60"/>
                    <a:pt x="200" y="68"/>
                  </a:cubicBezTo>
                  <a:cubicBezTo>
                    <a:pt x="181" y="75"/>
                    <a:pt x="160" y="80"/>
                    <a:pt x="139" y="85"/>
                  </a:cubicBezTo>
                  <a:cubicBezTo>
                    <a:pt x="137" y="85"/>
                    <a:pt x="134" y="86"/>
                    <a:pt x="132" y="86"/>
                  </a:cubicBezTo>
                  <a:cubicBezTo>
                    <a:pt x="118" y="89"/>
                    <a:pt x="108" y="91"/>
                    <a:pt x="97" y="94"/>
                  </a:cubicBezTo>
                  <a:cubicBezTo>
                    <a:pt x="87" y="97"/>
                    <a:pt x="79" y="102"/>
                    <a:pt x="71" y="108"/>
                  </a:cubicBezTo>
                  <a:cubicBezTo>
                    <a:pt x="57" y="119"/>
                    <a:pt x="47" y="139"/>
                    <a:pt x="42" y="161"/>
                  </a:cubicBezTo>
                  <a:cubicBezTo>
                    <a:pt x="41" y="164"/>
                    <a:pt x="41" y="168"/>
                    <a:pt x="40" y="172"/>
                  </a:cubicBezTo>
                  <a:cubicBezTo>
                    <a:pt x="39" y="179"/>
                    <a:pt x="39" y="186"/>
                    <a:pt x="39" y="193"/>
                  </a:cubicBezTo>
                  <a:cubicBezTo>
                    <a:pt x="38" y="208"/>
                    <a:pt x="37" y="224"/>
                    <a:pt x="31" y="240"/>
                  </a:cubicBezTo>
                  <a:cubicBezTo>
                    <a:pt x="28" y="247"/>
                    <a:pt x="24" y="254"/>
                    <a:pt x="20" y="260"/>
                  </a:cubicBezTo>
                  <a:cubicBezTo>
                    <a:pt x="16" y="266"/>
                    <a:pt x="13" y="272"/>
                    <a:pt x="10" y="279"/>
                  </a:cubicBezTo>
                  <a:cubicBezTo>
                    <a:pt x="1" y="298"/>
                    <a:pt x="1" y="318"/>
                    <a:pt x="9" y="340"/>
                  </a:cubicBezTo>
                  <a:cubicBezTo>
                    <a:pt x="13" y="354"/>
                    <a:pt x="21" y="367"/>
                    <a:pt x="27" y="377"/>
                  </a:cubicBezTo>
                  <a:cubicBezTo>
                    <a:pt x="43" y="402"/>
                    <a:pt x="58" y="425"/>
                    <a:pt x="83" y="441"/>
                  </a:cubicBezTo>
                  <a:cubicBezTo>
                    <a:pt x="93" y="446"/>
                    <a:pt x="103" y="450"/>
                    <a:pt x="113" y="452"/>
                  </a:cubicBezTo>
                  <a:cubicBezTo>
                    <a:pt x="144" y="458"/>
                    <a:pt x="175" y="447"/>
                    <a:pt x="208" y="435"/>
                  </a:cubicBezTo>
                  <a:cubicBezTo>
                    <a:pt x="228" y="428"/>
                    <a:pt x="248" y="421"/>
                    <a:pt x="269" y="417"/>
                  </a:cubicBezTo>
                  <a:cubicBezTo>
                    <a:pt x="273" y="416"/>
                    <a:pt x="276" y="416"/>
                    <a:pt x="280" y="415"/>
                  </a:cubicBezTo>
                  <a:cubicBezTo>
                    <a:pt x="293" y="413"/>
                    <a:pt x="306" y="410"/>
                    <a:pt x="319" y="406"/>
                  </a:cubicBezTo>
                  <a:cubicBezTo>
                    <a:pt x="340" y="400"/>
                    <a:pt x="362" y="390"/>
                    <a:pt x="388" y="374"/>
                  </a:cubicBezTo>
                  <a:cubicBezTo>
                    <a:pt x="470" y="326"/>
                    <a:pt x="493" y="278"/>
                    <a:pt x="498" y="247"/>
                  </a:cubicBezTo>
                  <a:cubicBezTo>
                    <a:pt x="501" y="225"/>
                    <a:pt x="497" y="204"/>
                    <a:pt x="484" y="177"/>
                  </a:cubicBezTo>
                  <a:cubicBezTo>
                    <a:pt x="480" y="167"/>
                    <a:pt x="474" y="158"/>
                    <a:pt x="469" y="148"/>
                  </a:cubicBezTo>
                  <a:cubicBezTo>
                    <a:pt x="463" y="137"/>
                    <a:pt x="456" y="125"/>
                    <a:pt x="451" y="112"/>
                  </a:cubicBezTo>
                  <a:cubicBezTo>
                    <a:pt x="449" y="109"/>
                    <a:pt x="448" y="106"/>
                    <a:pt x="446" y="102"/>
                  </a:cubicBezTo>
                  <a:cubicBezTo>
                    <a:pt x="444" y="96"/>
                    <a:pt x="442" y="89"/>
                    <a:pt x="440" y="82"/>
                  </a:cubicBezTo>
                  <a:cubicBezTo>
                    <a:pt x="434" y="66"/>
                    <a:pt x="428" y="49"/>
                    <a:pt x="419" y="35"/>
                  </a:cubicBezTo>
                  <a:cubicBezTo>
                    <a:pt x="405" y="14"/>
                    <a:pt x="387" y="3"/>
                    <a:pt x="366" y="2"/>
                  </a:cubicBezTo>
                  <a:cubicBezTo>
                    <a:pt x="365" y="2"/>
                    <a:pt x="364" y="2"/>
                    <a:pt x="362" y="2"/>
                  </a:cubicBezTo>
                  <a:cubicBezTo>
                    <a:pt x="332" y="2"/>
                    <a:pt x="298" y="21"/>
                    <a:pt x="269" y="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2" name="Freeform 9">
              <a:extLst>
                <a:ext uri="{FF2B5EF4-FFF2-40B4-BE49-F238E27FC236}">
                  <a16:creationId xmlns:a16="http://schemas.microsoft.com/office/drawing/2014/main" id="{38F489AC-C1F8-468A-A031-9DD19C8D0250}"/>
                </a:ext>
              </a:extLst>
            </p:cNvPr>
            <p:cNvSpPr>
              <a:spLocks noEditPoints="1"/>
            </p:cNvSpPr>
            <p:nvPr/>
          </p:nvSpPr>
          <p:spPr bwMode="auto">
            <a:xfrm>
              <a:off x="5842" y="1939"/>
              <a:ext cx="474" cy="427"/>
            </a:xfrm>
            <a:custGeom>
              <a:avLst/>
              <a:gdLst>
                <a:gd name="T0" fmla="*/ 107 w 640"/>
                <a:gd name="T1" fmla="*/ 555 h 577"/>
                <a:gd name="T2" fmla="*/ 10 w 640"/>
                <a:gd name="T3" fmla="*/ 423 h 577"/>
                <a:gd name="T4" fmla="*/ 26 w 640"/>
                <a:gd name="T5" fmla="*/ 319 h 577"/>
                <a:gd name="T6" fmla="*/ 51 w 640"/>
                <a:gd name="T7" fmla="*/ 236 h 577"/>
                <a:gd name="T8" fmla="*/ 57 w 640"/>
                <a:gd name="T9" fmla="*/ 195 h 577"/>
                <a:gd name="T10" fmla="*/ 132 w 640"/>
                <a:gd name="T11" fmla="*/ 116 h 577"/>
                <a:gd name="T12" fmla="*/ 187 w 640"/>
                <a:gd name="T13" fmla="*/ 109 h 577"/>
                <a:gd name="T14" fmla="*/ 333 w 640"/>
                <a:gd name="T15" fmla="*/ 53 h 577"/>
                <a:gd name="T16" fmla="*/ 467 w 640"/>
                <a:gd name="T17" fmla="*/ 0 h 577"/>
                <a:gd name="T18" fmla="*/ 540 w 640"/>
                <a:gd name="T19" fmla="*/ 44 h 577"/>
                <a:gd name="T20" fmla="*/ 573 w 640"/>
                <a:gd name="T21" fmla="*/ 128 h 577"/>
                <a:gd name="T22" fmla="*/ 600 w 640"/>
                <a:gd name="T23" fmla="*/ 183 h 577"/>
                <a:gd name="T24" fmla="*/ 636 w 640"/>
                <a:gd name="T25" fmla="*/ 307 h 577"/>
                <a:gd name="T26" fmla="*/ 410 w 640"/>
                <a:gd name="T27" fmla="*/ 512 h 577"/>
                <a:gd name="T28" fmla="*/ 349 w 640"/>
                <a:gd name="T29" fmla="*/ 524 h 577"/>
                <a:gd name="T30" fmla="*/ 169 w 640"/>
                <a:gd name="T31" fmla="*/ 572 h 577"/>
                <a:gd name="T32" fmla="*/ 341 w 640"/>
                <a:gd name="T33" fmla="*/ 49 h 577"/>
                <a:gd name="T34" fmla="*/ 264 w 640"/>
                <a:gd name="T35" fmla="*/ 88 h 577"/>
                <a:gd name="T36" fmla="*/ 163 w 640"/>
                <a:gd name="T37" fmla="*/ 113 h 577"/>
                <a:gd name="T38" fmla="*/ 98 w 640"/>
                <a:gd name="T39" fmla="*/ 132 h 577"/>
                <a:gd name="T40" fmla="*/ 55 w 640"/>
                <a:gd name="T41" fmla="*/ 209 h 577"/>
                <a:gd name="T42" fmla="*/ 41 w 640"/>
                <a:gd name="T43" fmla="*/ 293 h 577"/>
                <a:gd name="T44" fmla="*/ 13 w 640"/>
                <a:gd name="T45" fmla="*/ 344 h 577"/>
                <a:gd name="T46" fmla="*/ 35 w 640"/>
                <a:gd name="T47" fmla="*/ 472 h 577"/>
                <a:gd name="T48" fmla="*/ 147 w 640"/>
                <a:gd name="T49" fmla="*/ 569 h 577"/>
                <a:gd name="T50" fmla="*/ 349 w 640"/>
                <a:gd name="T51" fmla="*/ 523 h 577"/>
                <a:gd name="T52" fmla="*/ 410 w 640"/>
                <a:gd name="T53" fmla="*/ 511 h 577"/>
                <a:gd name="T54" fmla="*/ 635 w 640"/>
                <a:gd name="T55" fmla="*/ 307 h 577"/>
                <a:gd name="T56" fmla="*/ 600 w 640"/>
                <a:gd name="T57" fmla="*/ 183 h 577"/>
                <a:gd name="T58" fmla="*/ 572 w 640"/>
                <a:gd name="T59" fmla="*/ 128 h 577"/>
                <a:gd name="T60" fmla="*/ 540 w 640"/>
                <a:gd name="T61" fmla="*/ 44 h 577"/>
                <a:gd name="T62" fmla="*/ 467 w 640"/>
                <a:gd name="T6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0" h="577">
                  <a:moveTo>
                    <a:pt x="147" y="570"/>
                  </a:moveTo>
                  <a:cubicBezTo>
                    <a:pt x="133" y="568"/>
                    <a:pt x="120" y="563"/>
                    <a:pt x="107" y="555"/>
                  </a:cubicBezTo>
                  <a:cubicBezTo>
                    <a:pt x="75" y="535"/>
                    <a:pt x="55" y="505"/>
                    <a:pt x="35" y="472"/>
                  </a:cubicBezTo>
                  <a:cubicBezTo>
                    <a:pt x="26" y="458"/>
                    <a:pt x="16" y="441"/>
                    <a:pt x="10" y="423"/>
                  </a:cubicBezTo>
                  <a:cubicBezTo>
                    <a:pt x="0" y="395"/>
                    <a:pt x="1" y="368"/>
                    <a:pt x="12" y="343"/>
                  </a:cubicBezTo>
                  <a:cubicBezTo>
                    <a:pt x="16" y="335"/>
                    <a:pt x="21" y="327"/>
                    <a:pt x="26" y="319"/>
                  </a:cubicBezTo>
                  <a:cubicBezTo>
                    <a:pt x="31" y="310"/>
                    <a:pt x="36" y="302"/>
                    <a:pt x="40" y="293"/>
                  </a:cubicBezTo>
                  <a:cubicBezTo>
                    <a:pt x="48" y="274"/>
                    <a:pt x="50" y="255"/>
                    <a:pt x="51" y="236"/>
                  </a:cubicBezTo>
                  <a:cubicBezTo>
                    <a:pt x="52" y="227"/>
                    <a:pt x="53" y="218"/>
                    <a:pt x="54" y="209"/>
                  </a:cubicBezTo>
                  <a:cubicBezTo>
                    <a:pt x="55" y="205"/>
                    <a:pt x="56" y="200"/>
                    <a:pt x="57" y="195"/>
                  </a:cubicBezTo>
                  <a:cubicBezTo>
                    <a:pt x="64" y="168"/>
                    <a:pt x="79" y="144"/>
                    <a:pt x="97" y="131"/>
                  </a:cubicBezTo>
                  <a:cubicBezTo>
                    <a:pt x="107" y="124"/>
                    <a:pt x="119" y="119"/>
                    <a:pt x="132" y="116"/>
                  </a:cubicBezTo>
                  <a:cubicBezTo>
                    <a:pt x="142" y="114"/>
                    <a:pt x="152" y="113"/>
                    <a:pt x="163" y="112"/>
                  </a:cubicBezTo>
                  <a:cubicBezTo>
                    <a:pt x="171" y="111"/>
                    <a:pt x="178" y="110"/>
                    <a:pt x="187" y="109"/>
                  </a:cubicBezTo>
                  <a:cubicBezTo>
                    <a:pt x="211" y="105"/>
                    <a:pt x="237" y="97"/>
                    <a:pt x="263" y="87"/>
                  </a:cubicBezTo>
                  <a:cubicBezTo>
                    <a:pt x="288" y="77"/>
                    <a:pt x="312" y="66"/>
                    <a:pt x="333" y="53"/>
                  </a:cubicBezTo>
                  <a:cubicBezTo>
                    <a:pt x="336" y="52"/>
                    <a:pt x="338" y="50"/>
                    <a:pt x="341" y="49"/>
                  </a:cubicBezTo>
                  <a:cubicBezTo>
                    <a:pt x="381" y="26"/>
                    <a:pt x="426" y="0"/>
                    <a:pt x="467" y="0"/>
                  </a:cubicBezTo>
                  <a:cubicBezTo>
                    <a:pt x="469" y="0"/>
                    <a:pt x="471" y="0"/>
                    <a:pt x="473" y="0"/>
                  </a:cubicBezTo>
                  <a:cubicBezTo>
                    <a:pt x="500" y="2"/>
                    <a:pt x="523" y="17"/>
                    <a:pt x="540" y="44"/>
                  </a:cubicBezTo>
                  <a:cubicBezTo>
                    <a:pt x="551" y="61"/>
                    <a:pt x="558" y="81"/>
                    <a:pt x="564" y="101"/>
                  </a:cubicBezTo>
                  <a:cubicBezTo>
                    <a:pt x="567" y="109"/>
                    <a:pt x="570" y="119"/>
                    <a:pt x="573" y="128"/>
                  </a:cubicBezTo>
                  <a:cubicBezTo>
                    <a:pt x="575" y="132"/>
                    <a:pt x="576" y="136"/>
                    <a:pt x="578" y="140"/>
                  </a:cubicBezTo>
                  <a:cubicBezTo>
                    <a:pt x="585" y="155"/>
                    <a:pt x="593" y="169"/>
                    <a:pt x="600" y="183"/>
                  </a:cubicBezTo>
                  <a:cubicBezTo>
                    <a:pt x="607" y="195"/>
                    <a:pt x="614" y="207"/>
                    <a:pt x="620" y="220"/>
                  </a:cubicBezTo>
                  <a:cubicBezTo>
                    <a:pt x="635" y="253"/>
                    <a:pt x="640" y="280"/>
                    <a:pt x="636" y="307"/>
                  </a:cubicBezTo>
                  <a:cubicBezTo>
                    <a:pt x="630" y="347"/>
                    <a:pt x="600" y="407"/>
                    <a:pt x="495" y="471"/>
                  </a:cubicBezTo>
                  <a:cubicBezTo>
                    <a:pt x="475" y="484"/>
                    <a:pt x="443" y="502"/>
                    <a:pt x="410" y="512"/>
                  </a:cubicBezTo>
                  <a:cubicBezTo>
                    <a:pt x="395" y="516"/>
                    <a:pt x="380" y="519"/>
                    <a:pt x="364" y="522"/>
                  </a:cubicBezTo>
                  <a:cubicBezTo>
                    <a:pt x="360" y="522"/>
                    <a:pt x="354" y="523"/>
                    <a:pt x="349" y="524"/>
                  </a:cubicBezTo>
                  <a:cubicBezTo>
                    <a:pt x="321" y="529"/>
                    <a:pt x="295" y="539"/>
                    <a:pt x="269" y="548"/>
                  </a:cubicBezTo>
                  <a:cubicBezTo>
                    <a:pt x="235" y="560"/>
                    <a:pt x="202" y="572"/>
                    <a:pt x="169" y="572"/>
                  </a:cubicBezTo>
                  <a:cubicBezTo>
                    <a:pt x="162" y="572"/>
                    <a:pt x="154" y="572"/>
                    <a:pt x="147" y="570"/>
                  </a:cubicBezTo>
                  <a:moveTo>
                    <a:pt x="341" y="49"/>
                  </a:moveTo>
                  <a:cubicBezTo>
                    <a:pt x="339" y="51"/>
                    <a:pt x="336" y="53"/>
                    <a:pt x="333" y="54"/>
                  </a:cubicBezTo>
                  <a:cubicBezTo>
                    <a:pt x="312" y="66"/>
                    <a:pt x="289" y="78"/>
                    <a:pt x="264" y="88"/>
                  </a:cubicBezTo>
                  <a:cubicBezTo>
                    <a:pt x="238" y="98"/>
                    <a:pt x="211" y="106"/>
                    <a:pt x="187" y="109"/>
                  </a:cubicBezTo>
                  <a:cubicBezTo>
                    <a:pt x="179" y="111"/>
                    <a:pt x="171" y="112"/>
                    <a:pt x="163" y="113"/>
                  </a:cubicBezTo>
                  <a:cubicBezTo>
                    <a:pt x="152" y="114"/>
                    <a:pt x="142" y="115"/>
                    <a:pt x="132" y="117"/>
                  </a:cubicBezTo>
                  <a:cubicBezTo>
                    <a:pt x="119" y="120"/>
                    <a:pt x="108" y="125"/>
                    <a:pt x="98" y="132"/>
                  </a:cubicBezTo>
                  <a:cubicBezTo>
                    <a:pt x="79" y="145"/>
                    <a:pt x="65" y="168"/>
                    <a:pt x="58" y="196"/>
                  </a:cubicBezTo>
                  <a:cubicBezTo>
                    <a:pt x="57" y="200"/>
                    <a:pt x="56" y="205"/>
                    <a:pt x="55" y="209"/>
                  </a:cubicBezTo>
                  <a:cubicBezTo>
                    <a:pt x="54" y="218"/>
                    <a:pt x="53" y="227"/>
                    <a:pt x="52" y="236"/>
                  </a:cubicBezTo>
                  <a:cubicBezTo>
                    <a:pt x="50" y="255"/>
                    <a:pt x="49" y="274"/>
                    <a:pt x="41" y="293"/>
                  </a:cubicBezTo>
                  <a:cubicBezTo>
                    <a:pt x="37" y="302"/>
                    <a:pt x="32" y="311"/>
                    <a:pt x="26" y="319"/>
                  </a:cubicBezTo>
                  <a:cubicBezTo>
                    <a:pt x="21" y="327"/>
                    <a:pt x="16" y="335"/>
                    <a:pt x="13" y="344"/>
                  </a:cubicBezTo>
                  <a:cubicBezTo>
                    <a:pt x="1" y="368"/>
                    <a:pt x="1" y="395"/>
                    <a:pt x="11" y="423"/>
                  </a:cubicBezTo>
                  <a:cubicBezTo>
                    <a:pt x="17" y="441"/>
                    <a:pt x="27" y="458"/>
                    <a:pt x="35" y="472"/>
                  </a:cubicBezTo>
                  <a:cubicBezTo>
                    <a:pt x="55" y="504"/>
                    <a:pt x="76" y="535"/>
                    <a:pt x="108" y="554"/>
                  </a:cubicBezTo>
                  <a:cubicBezTo>
                    <a:pt x="120" y="562"/>
                    <a:pt x="133" y="567"/>
                    <a:pt x="147" y="569"/>
                  </a:cubicBezTo>
                  <a:cubicBezTo>
                    <a:pt x="186" y="577"/>
                    <a:pt x="226" y="563"/>
                    <a:pt x="269" y="547"/>
                  </a:cubicBezTo>
                  <a:cubicBezTo>
                    <a:pt x="295" y="538"/>
                    <a:pt x="321" y="529"/>
                    <a:pt x="349" y="523"/>
                  </a:cubicBezTo>
                  <a:cubicBezTo>
                    <a:pt x="354" y="522"/>
                    <a:pt x="359" y="522"/>
                    <a:pt x="364" y="521"/>
                  </a:cubicBezTo>
                  <a:cubicBezTo>
                    <a:pt x="379" y="518"/>
                    <a:pt x="395" y="515"/>
                    <a:pt x="410" y="511"/>
                  </a:cubicBezTo>
                  <a:cubicBezTo>
                    <a:pt x="443" y="501"/>
                    <a:pt x="474" y="483"/>
                    <a:pt x="495" y="471"/>
                  </a:cubicBezTo>
                  <a:cubicBezTo>
                    <a:pt x="600" y="407"/>
                    <a:pt x="629" y="346"/>
                    <a:pt x="635" y="307"/>
                  </a:cubicBezTo>
                  <a:cubicBezTo>
                    <a:pt x="639" y="280"/>
                    <a:pt x="634" y="253"/>
                    <a:pt x="619" y="220"/>
                  </a:cubicBezTo>
                  <a:cubicBezTo>
                    <a:pt x="613" y="208"/>
                    <a:pt x="606" y="195"/>
                    <a:pt x="600" y="183"/>
                  </a:cubicBezTo>
                  <a:cubicBezTo>
                    <a:pt x="592" y="169"/>
                    <a:pt x="584" y="155"/>
                    <a:pt x="578" y="140"/>
                  </a:cubicBezTo>
                  <a:cubicBezTo>
                    <a:pt x="576" y="136"/>
                    <a:pt x="574" y="132"/>
                    <a:pt x="572" y="128"/>
                  </a:cubicBezTo>
                  <a:cubicBezTo>
                    <a:pt x="569" y="119"/>
                    <a:pt x="566" y="110"/>
                    <a:pt x="563" y="101"/>
                  </a:cubicBezTo>
                  <a:cubicBezTo>
                    <a:pt x="557" y="81"/>
                    <a:pt x="550" y="61"/>
                    <a:pt x="540" y="44"/>
                  </a:cubicBezTo>
                  <a:cubicBezTo>
                    <a:pt x="522" y="17"/>
                    <a:pt x="500" y="3"/>
                    <a:pt x="473" y="1"/>
                  </a:cubicBezTo>
                  <a:cubicBezTo>
                    <a:pt x="471" y="1"/>
                    <a:pt x="469" y="0"/>
                    <a:pt x="467" y="0"/>
                  </a:cubicBezTo>
                  <a:cubicBezTo>
                    <a:pt x="426" y="0"/>
                    <a:pt x="381" y="26"/>
                    <a:pt x="341" y="4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3" name="Freeform 10">
              <a:extLst>
                <a:ext uri="{FF2B5EF4-FFF2-40B4-BE49-F238E27FC236}">
                  <a16:creationId xmlns:a16="http://schemas.microsoft.com/office/drawing/2014/main" id="{3A49D1B6-F644-411B-8239-29B15F329DAE}"/>
                </a:ext>
              </a:extLst>
            </p:cNvPr>
            <p:cNvSpPr>
              <a:spLocks noEditPoints="1"/>
            </p:cNvSpPr>
            <p:nvPr/>
          </p:nvSpPr>
          <p:spPr bwMode="auto">
            <a:xfrm>
              <a:off x="5774" y="1908"/>
              <a:ext cx="576" cy="519"/>
            </a:xfrm>
            <a:custGeom>
              <a:avLst/>
              <a:gdLst>
                <a:gd name="T0" fmla="*/ 132 w 778"/>
                <a:gd name="T1" fmla="*/ 675 h 702"/>
                <a:gd name="T2" fmla="*/ 12 w 778"/>
                <a:gd name="T3" fmla="*/ 513 h 702"/>
                <a:gd name="T4" fmla="*/ 32 w 778"/>
                <a:gd name="T5" fmla="*/ 384 h 702"/>
                <a:gd name="T6" fmla="*/ 65 w 778"/>
                <a:gd name="T7" fmla="*/ 286 h 702"/>
                <a:gd name="T8" fmla="*/ 73 w 778"/>
                <a:gd name="T9" fmla="*/ 237 h 702"/>
                <a:gd name="T10" fmla="*/ 168 w 778"/>
                <a:gd name="T11" fmla="*/ 145 h 702"/>
                <a:gd name="T12" fmla="*/ 235 w 778"/>
                <a:gd name="T13" fmla="*/ 139 h 702"/>
                <a:gd name="T14" fmla="*/ 410 w 778"/>
                <a:gd name="T15" fmla="*/ 70 h 702"/>
                <a:gd name="T16" fmla="*/ 580 w 778"/>
                <a:gd name="T17" fmla="*/ 4 h 702"/>
                <a:gd name="T18" fmla="*/ 688 w 778"/>
                <a:gd name="T19" fmla="*/ 125 h 702"/>
                <a:gd name="T20" fmla="*/ 705 w 778"/>
                <a:gd name="T21" fmla="*/ 174 h 702"/>
                <a:gd name="T22" fmla="*/ 754 w 778"/>
                <a:gd name="T23" fmla="*/ 269 h 702"/>
                <a:gd name="T24" fmla="*/ 713 w 778"/>
                <a:gd name="T25" fmla="*/ 485 h 702"/>
                <a:gd name="T26" fmla="*/ 502 w 778"/>
                <a:gd name="T27" fmla="*/ 622 h 702"/>
                <a:gd name="T28" fmla="*/ 429 w 778"/>
                <a:gd name="T29" fmla="*/ 637 h 702"/>
                <a:gd name="T30" fmla="*/ 207 w 778"/>
                <a:gd name="T31" fmla="*/ 696 h 702"/>
                <a:gd name="T32" fmla="*/ 414 w 778"/>
                <a:gd name="T33" fmla="*/ 69 h 702"/>
                <a:gd name="T34" fmla="*/ 327 w 778"/>
                <a:gd name="T35" fmla="*/ 114 h 702"/>
                <a:gd name="T36" fmla="*/ 201 w 778"/>
                <a:gd name="T37" fmla="*/ 143 h 702"/>
                <a:gd name="T38" fmla="*/ 124 w 778"/>
                <a:gd name="T39" fmla="*/ 162 h 702"/>
                <a:gd name="T40" fmla="*/ 70 w 778"/>
                <a:gd name="T41" fmla="*/ 253 h 702"/>
                <a:gd name="T42" fmla="*/ 50 w 778"/>
                <a:gd name="T43" fmla="*/ 353 h 702"/>
                <a:gd name="T44" fmla="*/ 15 w 778"/>
                <a:gd name="T45" fmla="*/ 414 h 702"/>
                <a:gd name="T46" fmla="*/ 43 w 778"/>
                <a:gd name="T47" fmla="*/ 572 h 702"/>
                <a:gd name="T48" fmla="*/ 180 w 778"/>
                <a:gd name="T49" fmla="*/ 693 h 702"/>
                <a:gd name="T50" fmla="*/ 429 w 778"/>
                <a:gd name="T51" fmla="*/ 636 h 702"/>
                <a:gd name="T52" fmla="*/ 502 w 778"/>
                <a:gd name="T53" fmla="*/ 622 h 702"/>
                <a:gd name="T54" fmla="*/ 713 w 778"/>
                <a:gd name="T55" fmla="*/ 484 h 702"/>
                <a:gd name="T56" fmla="*/ 754 w 778"/>
                <a:gd name="T57" fmla="*/ 269 h 702"/>
                <a:gd name="T58" fmla="*/ 705 w 778"/>
                <a:gd name="T59" fmla="*/ 174 h 702"/>
                <a:gd name="T60" fmla="*/ 687 w 778"/>
                <a:gd name="T61" fmla="*/ 125 h 702"/>
                <a:gd name="T62" fmla="*/ 580 w 778"/>
                <a:gd name="T63" fmla="*/ 5 h 702"/>
                <a:gd name="T64" fmla="*/ 414 w 778"/>
                <a:gd name="T65" fmla="*/ 69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8" h="702">
                  <a:moveTo>
                    <a:pt x="180" y="694"/>
                  </a:moveTo>
                  <a:cubicBezTo>
                    <a:pt x="163" y="691"/>
                    <a:pt x="147" y="684"/>
                    <a:pt x="132" y="675"/>
                  </a:cubicBezTo>
                  <a:cubicBezTo>
                    <a:pt x="93" y="651"/>
                    <a:pt x="68" y="614"/>
                    <a:pt x="43" y="573"/>
                  </a:cubicBezTo>
                  <a:cubicBezTo>
                    <a:pt x="32" y="555"/>
                    <a:pt x="20" y="535"/>
                    <a:pt x="12" y="513"/>
                  </a:cubicBezTo>
                  <a:cubicBezTo>
                    <a:pt x="0" y="477"/>
                    <a:pt x="1" y="445"/>
                    <a:pt x="15" y="414"/>
                  </a:cubicBezTo>
                  <a:cubicBezTo>
                    <a:pt x="19" y="404"/>
                    <a:pt x="26" y="394"/>
                    <a:pt x="32" y="384"/>
                  </a:cubicBezTo>
                  <a:cubicBezTo>
                    <a:pt x="38" y="374"/>
                    <a:pt x="45" y="363"/>
                    <a:pt x="50" y="352"/>
                  </a:cubicBezTo>
                  <a:cubicBezTo>
                    <a:pt x="59" y="330"/>
                    <a:pt x="62" y="308"/>
                    <a:pt x="65" y="286"/>
                  </a:cubicBezTo>
                  <a:cubicBezTo>
                    <a:pt x="66" y="275"/>
                    <a:pt x="67" y="264"/>
                    <a:pt x="69" y="253"/>
                  </a:cubicBezTo>
                  <a:cubicBezTo>
                    <a:pt x="70" y="247"/>
                    <a:pt x="71" y="242"/>
                    <a:pt x="73" y="237"/>
                  </a:cubicBezTo>
                  <a:cubicBezTo>
                    <a:pt x="79" y="217"/>
                    <a:pt x="93" y="182"/>
                    <a:pt x="124" y="161"/>
                  </a:cubicBezTo>
                  <a:cubicBezTo>
                    <a:pt x="137" y="153"/>
                    <a:pt x="151" y="148"/>
                    <a:pt x="168" y="145"/>
                  </a:cubicBezTo>
                  <a:cubicBezTo>
                    <a:pt x="178" y="144"/>
                    <a:pt x="189" y="143"/>
                    <a:pt x="201" y="142"/>
                  </a:cubicBezTo>
                  <a:cubicBezTo>
                    <a:pt x="212" y="142"/>
                    <a:pt x="223" y="141"/>
                    <a:pt x="235" y="139"/>
                  </a:cubicBezTo>
                  <a:cubicBezTo>
                    <a:pt x="264" y="136"/>
                    <a:pt x="294" y="127"/>
                    <a:pt x="327" y="113"/>
                  </a:cubicBezTo>
                  <a:cubicBezTo>
                    <a:pt x="355" y="101"/>
                    <a:pt x="383" y="86"/>
                    <a:pt x="410" y="70"/>
                  </a:cubicBezTo>
                  <a:cubicBezTo>
                    <a:pt x="413" y="68"/>
                    <a:pt x="413" y="68"/>
                    <a:pt x="413" y="68"/>
                  </a:cubicBezTo>
                  <a:cubicBezTo>
                    <a:pt x="466" y="36"/>
                    <a:pt x="526" y="0"/>
                    <a:pt x="580" y="4"/>
                  </a:cubicBezTo>
                  <a:cubicBezTo>
                    <a:pt x="613" y="7"/>
                    <a:pt x="641" y="26"/>
                    <a:pt x="661" y="59"/>
                  </a:cubicBezTo>
                  <a:cubicBezTo>
                    <a:pt x="673" y="79"/>
                    <a:pt x="680" y="102"/>
                    <a:pt x="688" y="125"/>
                  </a:cubicBezTo>
                  <a:cubicBezTo>
                    <a:pt x="691" y="136"/>
                    <a:pt x="695" y="148"/>
                    <a:pt x="699" y="159"/>
                  </a:cubicBezTo>
                  <a:cubicBezTo>
                    <a:pt x="701" y="164"/>
                    <a:pt x="703" y="169"/>
                    <a:pt x="705" y="174"/>
                  </a:cubicBezTo>
                  <a:cubicBezTo>
                    <a:pt x="713" y="191"/>
                    <a:pt x="722" y="208"/>
                    <a:pt x="731" y="224"/>
                  </a:cubicBezTo>
                  <a:cubicBezTo>
                    <a:pt x="739" y="239"/>
                    <a:pt x="747" y="254"/>
                    <a:pt x="754" y="269"/>
                  </a:cubicBezTo>
                  <a:cubicBezTo>
                    <a:pt x="772" y="308"/>
                    <a:pt x="778" y="340"/>
                    <a:pt x="773" y="373"/>
                  </a:cubicBezTo>
                  <a:cubicBezTo>
                    <a:pt x="767" y="410"/>
                    <a:pt x="747" y="448"/>
                    <a:pt x="713" y="485"/>
                  </a:cubicBezTo>
                  <a:cubicBezTo>
                    <a:pt x="685" y="516"/>
                    <a:pt x="648" y="546"/>
                    <a:pt x="602" y="574"/>
                  </a:cubicBezTo>
                  <a:cubicBezTo>
                    <a:pt x="576" y="591"/>
                    <a:pt x="540" y="611"/>
                    <a:pt x="502" y="622"/>
                  </a:cubicBezTo>
                  <a:cubicBezTo>
                    <a:pt x="484" y="627"/>
                    <a:pt x="466" y="630"/>
                    <a:pt x="449" y="633"/>
                  </a:cubicBezTo>
                  <a:cubicBezTo>
                    <a:pt x="443" y="634"/>
                    <a:pt x="436" y="635"/>
                    <a:pt x="429" y="637"/>
                  </a:cubicBezTo>
                  <a:cubicBezTo>
                    <a:pt x="395" y="643"/>
                    <a:pt x="362" y="655"/>
                    <a:pt x="330" y="666"/>
                  </a:cubicBezTo>
                  <a:cubicBezTo>
                    <a:pt x="287" y="682"/>
                    <a:pt x="247" y="696"/>
                    <a:pt x="207" y="696"/>
                  </a:cubicBezTo>
                  <a:cubicBezTo>
                    <a:pt x="198" y="696"/>
                    <a:pt x="189" y="695"/>
                    <a:pt x="180" y="694"/>
                  </a:cubicBezTo>
                  <a:moveTo>
                    <a:pt x="414" y="69"/>
                  </a:moveTo>
                  <a:cubicBezTo>
                    <a:pt x="411" y="71"/>
                    <a:pt x="411" y="71"/>
                    <a:pt x="411" y="71"/>
                  </a:cubicBezTo>
                  <a:cubicBezTo>
                    <a:pt x="383" y="87"/>
                    <a:pt x="355" y="102"/>
                    <a:pt x="327" y="114"/>
                  </a:cubicBezTo>
                  <a:cubicBezTo>
                    <a:pt x="295" y="127"/>
                    <a:pt x="264" y="136"/>
                    <a:pt x="235" y="140"/>
                  </a:cubicBezTo>
                  <a:cubicBezTo>
                    <a:pt x="223" y="142"/>
                    <a:pt x="212" y="143"/>
                    <a:pt x="201" y="143"/>
                  </a:cubicBezTo>
                  <a:cubicBezTo>
                    <a:pt x="189" y="144"/>
                    <a:pt x="179" y="145"/>
                    <a:pt x="168" y="146"/>
                  </a:cubicBezTo>
                  <a:cubicBezTo>
                    <a:pt x="151" y="149"/>
                    <a:pt x="137" y="154"/>
                    <a:pt x="124" y="162"/>
                  </a:cubicBezTo>
                  <a:cubicBezTo>
                    <a:pt x="93" y="182"/>
                    <a:pt x="79" y="217"/>
                    <a:pt x="74" y="237"/>
                  </a:cubicBezTo>
                  <a:cubicBezTo>
                    <a:pt x="72" y="242"/>
                    <a:pt x="71" y="248"/>
                    <a:pt x="70" y="253"/>
                  </a:cubicBezTo>
                  <a:cubicBezTo>
                    <a:pt x="68" y="264"/>
                    <a:pt x="67" y="275"/>
                    <a:pt x="65" y="286"/>
                  </a:cubicBezTo>
                  <a:cubicBezTo>
                    <a:pt x="63" y="308"/>
                    <a:pt x="60" y="331"/>
                    <a:pt x="50" y="353"/>
                  </a:cubicBezTo>
                  <a:cubicBezTo>
                    <a:pt x="46" y="363"/>
                    <a:pt x="39" y="374"/>
                    <a:pt x="33" y="384"/>
                  </a:cubicBezTo>
                  <a:cubicBezTo>
                    <a:pt x="27" y="394"/>
                    <a:pt x="20" y="404"/>
                    <a:pt x="15" y="414"/>
                  </a:cubicBezTo>
                  <a:cubicBezTo>
                    <a:pt x="2" y="445"/>
                    <a:pt x="1" y="477"/>
                    <a:pt x="13" y="512"/>
                  </a:cubicBezTo>
                  <a:cubicBezTo>
                    <a:pt x="21" y="534"/>
                    <a:pt x="33" y="555"/>
                    <a:pt x="43" y="572"/>
                  </a:cubicBezTo>
                  <a:cubicBezTo>
                    <a:pt x="69" y="614"/>
                    <a:pt x="93" y="650"/>
                    <a:pt x="132" y="674"/>
                  </a:cubicBezTo>
                  <a:cubicBezTo>
                    <a:pt x="148" y="684"/>
                    <a:pt x="163" y="690"/>
                    <a:pt x="180" y="693"/>
                  </a:cubicBezTo>
                  <a:cubicBezTo>
                    <a:pt x="229" y="702"/>
                    <a:pt x="278" y="684"/>
                    <a:pt x="329" y="666"/>
                  </a:cubicBezTo>
                  <a:cubicBezTo>
                    <a:pt x="361" y="654"/>
                    <a:pt x="394" y="642"/>
                    <a:pt x="429" y="636"/>
                  </a:cubicBezTo>
                  <a:cubicBezTo>
                    <a:pt x="436" y="635"/>
                    <a:pt x="442" y="634"/>
                    <a:pt x="449" y="633"/>
                  </a:cubicBezTo>
                  <a:cubicBezTo>
                    <a:pt x="466" y="630"/>
                    <a:pt x="484" y="627"/>
                    <a:pt x="502" y="622"/>
                  </a:cubicBezTo>
                  <a:cubicBezTo>
                    <a:pt x="540" y="610"/>
                    <a:pt x="575" y="590"/>
                    <a:pt x="602" y="573"/>
                  </a:cubicBezTo>
                  <a:cubicBezTo>
                    <a:pt x="647" y="545"/>
                    <a:pt x="684" y="515"/>
                    <a:pt x="713" y="484"/>
                  </a:cubicBezTo>
                  <a:cubicBezTo>
                    <a:pt x="746" y="447"/>
                    <a:pt x="766" y="410"/>
                    <a:pt x="772" y="373"/>
                  </a:cubicBezTo>
                  <a:cubicBezTo>
                    <a:pt x="777" y="340"/>
                    <a:pt x="771" y="308"/>
                    <a:pt x="754" y="269"/>
                  </a:cubicBezTo>
                  <a:cubicBezTo>
                    <a:pt x="747" y="254"/>
                    <a:pt x="738" y="239"/>
                    <a:pt x="730" y="224"/>
                  </a:cubicBezTo>
                  <a:cubicBezTo>
                    <a:pt x="721" y="208"/>
                    <a:pt x="712" y="191"/>
                    <a:pt x="705" y="174"/>
                  </a:cubicBezTo>
                  <a:cubicBezTo>
                    <a:pt x="702" y="169"/>
                    <a:pt x="700" y="164"/>
                    <a:pt x="698" y="159"/>
                  </a:cubicBezTo>
                  <a:cubicBezTo>
                    <a:pt x="694" y="148"/>
                    <a:pt x="690" y="137"/>
                    <a:pt x="687" y="125"/>
                  </a:cubicBezTo>
                  <a:cubicBezTo>
                    <a:pt x="680" y="103"/>
                    <a:pt x="672" y="79"/>
                    <a:pt x="660" y="60"/>
                  </a:cubicBezTo>
                  <a:cubicBezTo>
                    <a:pt x="640" y="26"/>
                    <a:pt x="613" y="8"/>
                    <a:pt x="580" y="5"/>
                  </a:cubicBezTo>
                  <a:cubicBezTo>
                    <a:pt x="577" y="5"/>
                    <a:pt x="574" y="5"/>
                    <a:pt x="571" y="5"/>
                  </a:cubicBezTo>
                  <a:cubicBezTo>
                    <a:pt x="520" y="5"/>
                    <a:pt x="463" y="39"/>
                    <a:pt x="414" y="6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4" name="Freeform 11">
              <a:extLst>
                <a:ext uri="{FF2B5EF4-FFF2-40B4-BE49-F238E27FC236}">
                  <a16:creationId xmlns:a16="http://schemas.microsoft.com/office/drawing/2014/main" id="{2878C7D4-DFB6-48F4-9170-3013B1215853}"/>
                </a:ext>
              </a:extLst>
            </p:cNvPr>
            <p:cNvSpPr>
              <a:spLocks noEditPoints="1"/>
            </p:cNvSpPr>
            <p:nvPr/>
          </p:nvSpPr>
          <p:spPr bwMode="auto">
            <a:xfrm>
              <a:off x="5706" y="1879"/>
              <a:ext cx="678" cy="610"/>
            </a:xfrm>
            <a:custGeom>
              <a:avLst/>
              <a:gdLst>
                <a:gd name="T0" fmla="*/ 156 w 916"/>
                <a:gd name="T1" fmla="*/ 792 h 824"/>
                <a:gd name="T2" fmla="*/ 15 w 916"/>
                <a:gd name="T3" fmla="*/ 599 h 824"/>
                <a:gd name="T4" fmla="*/ 38 w 916"/>
                <a:gd name="T5" fmla="*/ 446 h 824"/>
                <a:gd name="T6" fmla="*/ 78 w 916"/>
                <a:gd name="T7" fmla="*/ 332 h 824"/>
                <a:gd name="T8" fmla="*/ 89 w 916"/>
                <a:gd name="T9" fmla="*/ 275 h 824"/>
                <a:gd name="T10" fmla="*/ 203 w 916"/>
                <a:gd name="T11" fmla="*/ 172 h 824"/>
                <a:gd name="T12" fmla="*/ 284 w 916"/>
                <a:gd name="T13" fmla="*/ 167 h 824"/>
                <a:gd name="T14" fmla="*/ 487 w 916"/>
                <a:gd name="T15" fmla="*/ 83 h 824"/>
                <a:gd name="T16" fmla="*/ 781 w 916"/>
                <a:gd name="T17" fmla="*/ 72 h 824"/>
                <a:gd name="T18" fmla="*/ 825 w 916"/>
                <a:gd name="T19" fmla="*/ 188 h 824"/>
                <a:gd name="T20" fmla="*/ 862 w 916"/>
                <a:gd name="T21" fmla="*/ 262 h 824"/>
                <a:gd name="T22" fmla="*/ 910 w 916"/>
                <a:gd name="T23" fmla="*/ 435 h 824"/>
                <a:gd name="T24" fmla="*/ 709 w 916"/>
                <a:gd name="T25" fmla="*/ 673 h 824"/>
                <a:gd name="T26" fmla="*/ 533 w 916"/>
                <a:gd name="T27" fmla="*/ 742 h 824"/>
                <a:gd name="T28" fmla="*/ 390 w 916"/>
                <a:gd name="T29" fmla="*/ 782 h 824"/>
                <a:gd name="T30" fmla="*/ 214 w 916"/>
                <a:gd name="T31" fmla="*/ 814 h 824"/>
                <a:gd name="T32" fmla="*/ 391 w 916"/>
                <a:gd name="T33" fmla="*/ 136 h 824"/>
                <a:gd name="T34" fmla="*/ 240 w 916"/>
                <a:gd name="T35" fmla="*/ 170 h 824"/>
                <a:gd name="T36" fmla="*/ 151 w 916"/>
                <a:gd name="T37" fmla="*/ 189 h 824"/>
                <a:gd name="T38" fmla="*/ 85 w 916"/>
                <a:gd name="T39" fmla="*/ 293 h 824"/>
                <a:gd name="T40" fmla="*/ 60 w 916"/>
                <a:gd name="T41" fmla="*/ 409 h 824"/>
                <a:gd name="T42" fmla="*/ 18 w 916"/>
                <a:gd name="T43" fmla="*/ 482 h 824"/>
                <a:gd name="T44" fmla="*/ 51 w 916"/>
                <a:gd name="T45" fmla="*/ 670 h 824"/>
                <a:gd name="T46" fmla="*/ 214 w 916"/>
                <a:gd name="T47" fmla="*/ 814 h 824"/>
                <a:gd name="T48" fmla="*/ 509 w 916"/>
                <a:gd name="T49" fmla="*/ 745 h 824"/>
                <a:gd name="T50" fmla="*/ 593 w 916"/>
                <a:gd name="T51" fmla="*/ 729 h 824"/>
                <a:gd name="T52" fmla="*/ 839 w 916"/>
                <a:gd name="T53" fmla="*/ 567 h 824"/>
                <a:gd name="T54" fmla="*/ 888 w 916"/>
                <a:gd name="T55" fmla="*/ 316 h 824"/>
                <a:gd name="T56" fmla="*/ 832 w 916"/>
                <a:gd name="T57" fmla="*/ 205 h 824"/>
                <a:gd name="T58" fmla="*/ 810 w 916"/>
                <a:gd name="T59" fmla="*/ 147 h 824"/>
                <a:gd name="T60" fmla="*/ 687 w 916"/>
                <a:gd name="T61" fmla="*/ 7 h 824"/>
                <a:gd name="T62" fmla="*/ 488 w 916"/>
                <a:gd name="T63" fmla="*/ 84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6" h="824">
                  <a:moveTo>
                    <a:pt x="214" y="814"/>
                  </a:moveTo>
                  <a:cubicBezTo>
                    <a:pt x="193" y="811"/>
                    <a:pt x="175" y="803"/>
                    <a:pt x="156" y="792"/>
                  </a:cubicBezTo>
                  <a:cubicBezTo>
                    <a:pt x="110" y="764"/>
                    <a:pt x="81" y="720"/>
                    <a:pt x="51" y="670"/>
                  </a:cubicBezTo>
                  <a:cubicBezTo>
                    <a:pt x="38" y="650"/>
                    <a:pt x="24" y="625"/>
                    <a:pt x="15" y="599"/>
                  </a:cubicBezTo>
                  <a:cubicBezTo>
                    <a:pt x="0" y="557"/>
                    <a:pt x="1" y="519"/>
                    <a:pt x="18" y="482"/>
                  </a:cubicBezTo>
                  <a:cubicBezTo>
                    <a:pt x="23" y="470"/>
                    <a:pt x="31" y="457"/>
                    <a:pt x="38" y="446"/>
                  </a:cubicBezTo>
                  <a:cubicBezTo>
                    <a:pt x="46" y="434"/>
                    <a:pt x="54" y="421"/>
                    <a:pt x="60" y="409"/>
                  </a:cubicBezTo>
                  <a:cubicBezTo>
                    <a:pt x="71" y="384"/>
                    <a:pt x="74" y="358"/>
                    <a:pt x="78" y="332"/>
                  </a:cubicBezTo>
                  <a:cubicBezTo>
                    <a:pt x="80" y="319"/>
                    <a:pt x="81" y="306"/>
                    <a:pt x="84" y="293"/>
                  </a:cubicBezTo>
                  <a:cubicBezTo>
                    <a:pt x="85" y="287"/>
                    <a:pt x="87" y="281"/>
                    <a:pt x="89" y="275"/>
                  </a:cubicBezTo>
                  <a:cubicBezTo>
                    <a:pt x="96" y="252"/>
                    <a:pt x="113" y="211"/>
                    <a:pt x="151" y="188"/>
                  </a:cubicBezTo>
                  <a:cubicBezTo>
                    <a:pt x="166" y="179"/>
                    <a:pt x="183" y="174"/>
                    <a:pt x="203" y="172"/>
                  </a:cubicBezTo>
                  <a:cubicBezTo>
                    <a:pt x="215" y="170"/>
                    <a:pt x="227" y="170"/>
                    <a:pt x="240" y="170"/>
                  </a:cubicBezTo>
                  <a:cubicBezTo>
                    <a:pt x="254" y="169"/>
                    <a:pt x="268" y="169"/>
                    <a:pt x="284" y="167"/>
                  </a:cubicBezTo>
                  <a:cubicBezTo>
                    <a:pt x="316" y="164"/>
                    <a:pt x="352" y="153"/>
                    <a:pt x="390" y="136"/>
                  </a:cubicBezTo>
                  <a:cubicBezTo>
                    <a:pt x="421" y="122"/>
                    <a:pt x="454" y="104"/>
                    <a:pt x="487" y="83"/>
                  </a:cubicBezTo>
                  <a:cubicBezTo>
                    <a:pt x="547" y="46"/>
                    <a:pt x="622" y="0"/>
                    <a:pt x="687" y="6"/>
                  </a:cubicBezTo>
                  <a:cubicBezTo>
                    <a:pt x="726" y="10"/>
                    <a:pt x="759" y="32"/>
                    <a:pt x="781" y="72"/>
                  </a:cubicBezTo>
                  <a:cubicBezTo>
                    <a:pt x="795" y="94"/>
                    <a:pt x="803" y="121"/>
                    <a:pt x="811" y="147"/>
                  </a:cubicBezTo>
                  <a:cubicBezTo>
                    <a:pt x="816" y="160"/>
                    <a:pt x="820" y="174"/>
                    <a:pt x="825" y="188"/>
                  </a:cubicBezTo>
                  <a:cubicBezTo>
                    <a:pt x="827" y="193"/>
                    <a:pt x="830" y="199"/>
                    <a:pt x="832" y="205"/>
                  </a:cubicBezTo>
                  <a:cubicBezTo>
                    <a:pt x="841" y="225"/>
                    <a:pt x="852" y="244"/>
                    <a:pt x="862" y="262"/>
                  </a:cubicBezTo>
                  <a:cubicBezTo>
                    <a:pt x="871" y="279"/>
                    <a:pt x="881" y="297"/>
                    <a:pt x="889" y="315"/>
                  </a:cubicBezTo>
                  <a:cubicBezTo>
                    <a:pt x="910" y="360"/>
                    <a:pt x="916" y="397"/>
                    <a:pt x="910" y="435"/>
                  </a:cubicBezTo>
                  <a:cubicBezTo>
                    <a:pt x="903" y="479"/>
                    <a:pt x="880" y="523"/>
                    <a:pt x="840" y="567"/>
                  </a:cubicBezTo>
                  <a:cubicBezTo>
                    <a:pt x="806" y="604"/>
                    <a:pt x="763" y="640"/>
                    <a:pt x="709" y="673"/>
                  </a:cubicBezTo>
                  <a:cubicBezTo>
                    <a:pt x="678" y="693"/>
                    <a:pt x="637" y="717"/>
                    <a:pt x="594" y="730"/>
                  </a:cubicBezTo>
                  <a:cubicBezTo>
                    <a:pt x="573" y="736"/>
                    <a:pt x="553" y="739"/>
                    <a:pt x="533" y="742"/>
                  </a:cubicBezTo>
                  <a:cubicBezTo>
                    <a:pt x="525" y="743"/>
                    <a:pt x="517" y="745"/>
                    <a:pt x="510" y="746"/>
                  </a:cubicBezTo>
                  <a:cubicBezTo>
                    <a:pt x="468" y="754"/>
                    <a:pt x="429" y="768"/>
                    <a:pt x="390" y="782"/>
                  </a:cubicBezTo>
                  <a:cubicBezTo>
                    <a:pt x="340" y="800"/>
                    <a:pt x="293" y="817"/>
                    <a:pt x="246" y="817"/>
                  </a:cubicBezTo>
                  <a:cubicBezTo>
                    <a:pt x="235" y="817"/>
                    <a:pt x="224" y="816"/>
                    <a:pt x="214" y="814"/>
                  </a:cubicBezTo>
                  <a:moveTo>
                    <a:pt x="488" y="84"/>
                  </a:moveTo>
                  <a:cubicBezTo>
                    <a:pt x="454" y="105"/>
                    <a:pt x="421" y="123"/>
                    <a:pt x="391" y="136"/>
                  </a:cubicBezTo>
                  <a:cubicBezTo>
                    <a:pt x="352" y="154"/>
                    <a:pt x="316" y="164"/>
                    <a:pt x="284" y="168"/>
                  </a:cubicBezTo>
                  <a:cubicBezTo>
                    <a:pt x="268" y="170"/>
                    <a:pt x="254" y="170"/>
                    <a:pt x="240" y="170"/>
                  </a:cubicBezTo>
                  <a:cubicBezTo>
                    <a:pt x="227" y="171"/>
                    <a:pt x="215" y="171"/>
                    <a:pt x="203" y="172"/>
                  </a:cubicBezTo>
                  <a:cubicBezTo>
                    <a:pt x="183" y="175"/>
                    <a:pt x="166" y="180"/>
                    <a:pt x="151" y="189"/>
                  </a:cubicBezTo>
                  <a:cubicBezTo>
                    <a:pt x="114" y="212"/>
                    <a:pt x="97" y="252"/>
                    <a:pt x="90" y="275"/>
                  </a:cubicBezTo>
                  <a:cubicBezTo>
                    <a:pt x="88" y="281"/>
                    <a:pt x="86" y="287"/>
                    <a:pt x="85" y="293"/>
                  </a:cubicBezTo>
                  <a:cubicBezTo>
                    <a:pt x="82" y="306"/>
                    <a:pt x="80" y="320"/>
                    <a:pt x="79" y="332"/>
                  </a:cubicBezTo>
                  <a:cubicBezTo>
                    <a:pt x="75" y="358"/>
                    <a:pt x="72" y="384"/>
                    <a:pt x="60" y="409"/>
                  </a:cubicBezTo>
                  <a:cubicBezTo>
                    <a:pt x="55" y="422"/>
                    <a:pt x="47" y="434"/>
                    <a:pt x="39" y="446"/>
                  </a:cubicBezTo>
                  <a:cubicBezTo>
                    <a:pt x="32" y="458"/>
                    <a:pt x="24" y="470"/>
                    <a:pt x="18" y="482"/>
                  </a:cubicBezTo>
                  <a:cubicBezTo>
                    <a:pt x="2" y="519"/>
                    <a:pt x="1" y="557"/>
                    <a:pt x="16" y="599"/>
                  </a:cubicBezTo>
                  <a:cubicBezTo>
                    <a:pt x="25" y="625"/>
                    <a:pt x="39" y="649"/>
                    <a:pt x="51" y="670"/>
                  </a:cubicBezTo>
                  <a:cubicBezTo>
                    <a:pt x="82" y="720"/>
                    <a:pt x="111" y="763"/>
                    <a:pt x="157" y="791"/>
                  </a:cubicBezTo>
                  <a:cubicBezTo>
                    <a:pt x="175" y="803"/>
                    <a:pt x="194" y="810"/>
                    <a:pt x="214" y="814"/>
                  </a:cubicBezTo>
                  <a:cubicBezTo>
                    <a:pt x="271" y="824"/>
                    <a:pt x="329" y="803"/>
                    <a:pt x="390" y="781"/>
                  </a:cubicBezTo>
                  <a:cubicBezTo>
                    <a:pt x="428" y="767"/>
                    <a:pt x="468" y="753"/>
                    <a:pt x="509" y="745"/>
                  </a:cubicBezTo>
                  <a:cubicBezTo>
                    <a:pt x="517" y="744"/>
                    <a:pt x="525" y="743"/>
                    <a:pt x="533" y="741"/>
                  </a:cubicBezTo>
                  <a:cubicBezTo>
                    <a:pt x="553" y="738"/>
                    <a:pt x="573" y="735"/>
                    <a:pt x="593" y="729"/>
                  </a:cubicBezTo>
                  <a:cubicBezTo>
                    <a:pt x="637" y="716"/>
                    <a:pt x="678" y="692"/>
                    <a:pt x="709" y="673"/>
                  </a:cubicBezTo>
                  <a:cubicBezTo>
                    <a:pt x="762" y="639"/>
                    <a:pt x="806" y="604"/>
                    <a:pt x="839" y="567"/>
                  </a:cubicBezTo>
                  <a:cubicBezTo>
                    <a:pt x="879" y="523"/>
                    <a:pt x="903" y="479"/>
                    <a:pt x="909" y="435"/>
                  </a:cubicBezTo>
                  <a:cubicBezTo>
                    <a:pt x="915" y="397"/>
                    <a:pt x="909" y="360"/>
                    <a:pt x="888" y="316"/>
                  </a:cubicBezTo>
                  <a:cubicBezTo>
                    <a:pt x="880" y="298"/>
                    <a:pt x="870" y="280"/>
                    <a:pt x="861" y="263"/>
                  </a:cubicBezTo>
                  <a:cubicBezTo>
                    <a:pt x="851" y="244"/>
                    <a:pt x="840" y="225"/>
                    <a:pt x="832" y="205"/>
                  </a:cubicBezTo>
                  <a:cubicBezTo>
                    <a:pt x="829" y="200"/>
                    <a:pt x="827" y="194"/>
                    <a:pt x="825" y="188"/>
                  </a:cubicBezTo>
                  <a:cubicBezTo>
                    <a:pt x="819" y="175"/>
                    <a:pt x="815" y="161"/>
                    <a:pt x="810" y="147"/>
                  </a:cubicBezTo>
                  <a:cubicBezTo>
                    <a:pt x="802" y="121"/>
                    <a:pt x="794" y="95"/>
                    <a:pt x="781" y="72"/>
                  </a:cubicBezTo>
                  <a:cubicBezTo>
                    <a:pt x="758" y="33"/>
                    <a:pt x="726" y="10"/>
                    <a:pt x="687" y="7"/>
                  </a:cubicBezTo>
                  <a:cubicBezTo>
                    <a:pt x="683" y="6"/>
                    <a:pt x="679" y="6"/>
                    <a:pt x="676" y="6"/>
                  </a:cubicBezTo>
                  <a:cubicBezTo>
                    <a:pt x="613" y="6"/>
                    <a:pt x="544" y="49"/>
                    <a:pt x="488" y="8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5" name="Freeform 12">
              <a:extLst>
                <a:ext uri="{FF2B5EF4-FFF2-40B4-BE49-F238E27FC236}">
                  <a16:creationId xmlns:a16="http://schemas.microsoft.com/office/drawing/2014/main" id="{2B58C287-5F1E-4667-B315-586F482B78E7}"/>
                </a:ext>
              </a:extLst>
            </p:cNvPr>
            <p:cNvSpPr>
              <a:spLocks noEditPoints="1"/>
            </p:cNvSpPr>
            <p:nvPr/>
          </p:nvSpPr>
          <p:spPr bwMode="auto">
            <a:xfrm>
              <a:off x="5636" y="1849"/>
              <a:ext cx="784" cy="699"/>
            </a:xfrm>
            <a:custGeom>
              <a:avLst/>
              <a:gdLst>
                <a:gd name="T0" fmla="*/ 249 w 1060"/>
                <a:gd name="T1" fmla="*/ 940 h 945"/>
                <a:gd name="T2" fmla="*/ 182 w 1060"/>
                <a:gd name="T3" fmla="*/ 914 h 945"/>
                <a:gd name="T4" fmla="*/ 59 w 1060"/>
                <a:gd name="T5" fmla="*/ 771 h 945"/>
                <a:gd name="T6" fmla="*/ 17 w 1060"/>
                <a:gd name="T7" fmla="*/ 689 h 945"/>
                <a:gd name="T8" fmla="*/ 21 w 1060"/>
                <a:gd name="T9" fmla="*/ 551 h 945"/>
                <a:gd name="T10" fmla="*/ 45 w 1060"/>
                <a:gd name="T11" fmla="*/ 508 h 945"/>
                <a:gd name="T12" fmla="*/ 70 w 1060"/>
                <a:gd name="T13" fmla="*/ 466 h 945"/>
                <a:gd name="T14" fmla="*/ 91 w 1060"/>
                <a:gd name="T15" fmla="*/ 380 h 945"/>
                <a:gd name="T16" fmla="*/ 99 w 1060"/>
                <a:gd name="T17" fmla="*/ 335 h 945"/>
                <a:gd name="T18" fmla="*/ 105 w 1060"/>
                <a:gd name="T19" fmla="*/ 314 h 945"/>
                <a:gd name="T20" fmla="*/ 179 w 1060"/>
                <a:gd name="T21" fmla="*/ 215 h 945"/>
                <a:gd name="T22" fmla="*/ 242 w 1060"/>
                <a:gd name="T23" fmla="*/ 197 h 945"/>
                <a:gd name="T24" fmla="*/ 283 w 1060"/>
                <a:gd name="T25" fmla="*/ 196 h 945"/>
                <a:gd name="T26" fmla="*/ 335 w 1060"/>
                <a:gd name="T27" fmla="*/ 194 h 945"/>
                <a:gd name="T28" fmla="*/ 456 w 1060"/>
                <a:gd name="T29" fmla="*/ 158 h 945"/>
                <a:gd name="T30" fmla="*/ 566 w 1060"/>
                <a:gd name="T31" fmla="*/ 96 h 945"/>
                <a:gd name="T32" fmla="*/ 798 w 1060"/>
                <a:gd name="T33" fmla="*/ 7 h 945"/>
                <a:gd name="T34" fmla="*/ 908 w 1060"/>
                <a:gd name="T35" fmla="*/ 85 h 945"/>
                <a:gd name="T36" fmla="*/ 941 w 1060"/>
                <a:gd name="T37" fmla="*/ 169 h 945"/>
                <a:gd name="T38" fmla="*/ 957 w 1060"/>
                <a:gd name="T39" fmla="*/ 217 h 945"/>
                <a:gd name="T40" fmla="*/ 965 w 1060"/>
                <a:gd name="T41" fmla="*/ 237 h 945"/>
                <a:gd name="T42" fmla="*/ 998 w 1060"/>
                <a:gd name="T43" fmla="*/ 301 h 945"/>
                <a:gd name="T44" fmla="*/ 1030 w 1060"/>
                <a:gd name="T45" fmla="*/ 362 h 945"/>
                <a:gd name="T46" fmla="*/ 1054 w 1060"/>
                <a:gd name="T47" fmla="*/ 501 h 945"/>
                <a:gd name="T48" fmla="*/ 821 w 1060"/>
                <a:gd name="T49" fmla="*/ 778 h 945"/>
                <a:gd name="T50" fmla="*/ 689 w 1060"/>
                <a:gd name="T51" fmla="*/ 843 h 945"/>
                <a:gd name="T52" fmla="*/ 621 w 1060"/>
                <a:gd name="T53" fmla="*/ 856 h 945"/>
                <a:gd name="T54" fmla="*/ 593 w 1060"/>
                <a:gd name="T55" fmla="*/ 861 h 945"/>
                <a:gd name="T56" fmla="*/ 455 w 1060"/>
                <a:gd name="T57" fmla="*/ 902 h 945"/>
                <a:gd name="T58" fmla="*/ 287 w 1060"/>
                <a:gd name="T59" fmla="*/ 943 h 945"/>
                <a:gd name="T60" fmla="*/ 249 w 1060"/>
                <a:gd name="T61" fmla="*/ 940 h 945"/>
                <a:gd name="T62" fmla="*/ 570 w 1060"/>
                <a:gd name="T63" fmla="*/ 102 h 945"/>
                <a:gd name="T64" fmla="*/ 459 w 1060"/>
                <a:gd name="T65" fmla="*/ 164 h 945"/>
                <a:gd name="T66" fmla="*/ 335 w 1060"/>
                <a:gd name="T67" fmla="*/ 201 h 945"/>
                <a:gd name="T68" fmla="*/ 283 w 1060"/>
                <a:gd name="T69" fmla="*/ 203 h 945"/>
                <a:gd name="T70" fmla="*/ 242 w 1060"/>
                <a:gd name="T71" fmla="*/ 204 h 945"/>
                <a:gd name="T72" fmla="*/ 183 w 1060"/>
                <a:gd name="T73" fmla="*/ 221 h 945"/>
                <a:gd name="T74" fmla="*/ 112 w 1060"/>
                <a:gd name="T75" fmla="*/ 316 h 945"/>
                <a:gd name="T76" fmla="*/ 106 w 1060"/>
                <a:gd name="T77" fmla="*/ 337 h 945"/>
                <a:gd name="T78" fmla="*/ 98 w 1060"/>
                <a:gd name="T79" fmla="*/ 381 h 945"/>
                <a:gd name="T80" fmla="*/ 76 w 1060"/>
                <a:gd name="T81" fmla="*/ 469 h 945"/>
                <a:gd name="T82" fmla="*/ 51 w 1060"/>
                <a:gd name="T83" fmla="*/ 512 h 945"/>
                <a:gd name="T84" fmla="*/ 27 w 1060"/>
                <a:gd name="T85" fmla="*/ 554 h 945"/>
                <a:gd name="T86" fmla="*/ 24 w 1060"/>
                <a:gd name="T87" fmla="*/ 686 h 945"/>
                <a:gd name="T88" fmla="*/ 65 w 1060"/>
                <a:gd name="T89" fmla="*/ 768 h 945"/>
                <a:gd name="T90" fmla="*/ 186 w 1060"/>
                <a:gd name="T91" fmla="*/ 908 h 945"/>
                <a:gd name="T92" fmla="*/ 251 w 1060"/>
                <a:gd name="T93" fmla="*/ 933 h 945"/>
                <a:gd name="T94" fmla="*/ 453 w 1060"/>
                <a:gd name="T95" fmla="*/ 896 h 945"/>
                <a:gd name="T96" fmla="*/ 592 w 1060"/>
                <a:gd name="T97" fmla="*/ 854 h 945"/>
                <a:gd name="T98" fmla="*/ 620 w 1060"/>
                <a:gd name="T99" fmla="*/ 849 h 945"/>
                <a:gd name="T100" fmla="*/ 687 w 1060"/>
                <a:gd name="T101" fmla="*/ 836 h 945"/>
                <a:gd name="T102" fmla="*/ 817 w 1060"/>
                <a:gd name="T103" fmla="*/ 772 h 945"/>
                <a:gd name="T104" fmla="*/ 1047 w 1060"/>
                <a:gd name="T105" fmla="*/ 499 h 945"/>
                <a:gd name="T106" fmla="*/ 1023 w 1060"/>
                <a:gd name="T107" fmla="*/ 365 h 945"/>
                <a:gd name="T108" fmla="*/ 992 w 1060"/>
                <a:gd name="T109" fmla="*/ 304 h 945"/>
                <a:gd name="T110" fmla="*/ 959 w 1060"/>
                <a:gd name="T111" fmla="*/ 240 h 945"/>
                <a:gd name="T112" fmla="*/ 951 w 1060"/>
                <a:gd name="T113" fmla="*/ 220 h 945"/>
                <a:gd name="T114" fmla="*/ 934 w 1060"/>
                <a:gd name="T115" fmla="*/ 171 h 945"/>
                <a:gd name="T116" fmla="*/ 902 w 1060"/>
                <a:gd name="T117" fmla="*/ 88 h 945"/>
                <a:gd name="T118" fmla="*/ 797 w 1060"/>
                <a:gd name="T119" fmla="*/ 14 h 945"/>
                <a:gd name="T120" fmla="*/ 783 w 1060"/>
                <a:gd name="T121" fmla="*/ 13 h 945"/>
                <a:gd name="T122" fmla="*/ 570 w 1060"/>
                <a:gd name="T123" fmla="*/ 102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0" h="945">
                  <a:moveTo>
                    <a:pt x="249" y="940"/>
                  </a:moveTo>
                  <a:cubicBezTo>
                    <a:pt x="226" y="936"/>
                    <a:pt x="204" y="927"/>
                    <a:pt x="182" y="914"/>
                  </a:cubicBezTo>
                  <a:cubicBezTo>
                    <a:pt x="124" y="878"/>
                    <a:pt x="88" y="819"/>
                    <a:pt x="59" y="771"/>
                  </a:cubicBezTo>
                  <a:cubicBezTo>
                    <a:pt x="45" y="747"/>
                    <a:pt x="28" y="719"/>
                    <a:pt x="17" y="689"/>
                  </a:cubicBezTo>
                  <a:cubicBezTo>
                    <a:pt x="0" y="639"/>
                    <a:pt x="1" y="594"/>
                    <a:pt x="21" y="551"/>
                  </a:cubicBezTo>
                  <a:cubicBezTo>
                    <a:pt x="27" y="536"/>
                    <a:pt x="37" y="522"/>
                    <a:pt x="45" y="508"/>
                  </a:cubicBezTo>
                  <a:cubicBezTo>
                    <a:pt x="54" y="494"/>
                    <a:pt x="63" y="480"/>
                    <a:pt x="70" y="466"/>
                  </a:cubicBezTo>
                  <a:cubicBezTo>
                    <a:pt x="83" y="438"/>
                    <a:pt x="87" y="409"/>
                    <a:pt x="91" y="380"/>
                  </a:cubicBezTo>
                  <a:cubicBezTo>
                    <a:pt x="93" y="366"/>
                    <a:pt x="96" y="350"/>
                    <a:pt x="99" y="335"/>
                  </a:cubicBezTo>
                  <a:cubicBezTo>
                    <a:pt x="101" y="328"/>
                    <a:pt x="103" y="321"/>
                    <a:pt x="105" y="314"/>
                  </a:cubicBezTo>
                  <a:cubicBezTo>
                    <a:pt x="114" y="288"/>
                    <a:pt x="135" y="240"/>
                    <a:pt x="179" y="215"/>
                  </a:cubicBezTo>
                  <a:cubicBezTo>
                    <a:pt x="197" y="204"/>
                    <a:pt x="217" y="199"/>
                    <a:pt x="242" y="197"/>
                  </a:cubicBezTo>
                  <a:cubicBezTo>
                    <a:pt x="255" y="196"/>
                    <a:pt x="269" y="196"/>
                    <a:pt x="283" y="196"/>
                  </a:cubicBezTo>
                  <a:cubicBezTo>
                    <a:pt x="299" y="196"/>
                    <a:pt x="316" y="196"/>
                    <a:pt x="335" y="194"/>
                  </a:cubicBezTo>
                  <a:cubicBezTo>
                    <a:pt x="371" y="191"/>
                    <a:pt x="412" y="178"/>
                    <a:pt x="456" y="158"/>
                  </a:cubicBezTo>
                  <a:cubicBezTo>
                    <a:pt x="489" y="142"/>
                    <a:pt x="524" y="123"/>
                    <a:pt x="566" y="96"/>
                  </a:cubicBezTo>
                  <a:cubicBezTo>
                    <a:pt x="647" y="45"/>
                    <a:pt x="725" y="0"/>
                    <a:pt x="798" y="7"/>
                  </a:cubicBezTo>
                  <a:cubicBezTo>
                    <a:pt x="855" y="12"/>
                    <a:pt x="889" y="52"/>
                    <a:pt x="908" y="85"/>
                  </a:cubicBezTo>
                  <a:cubicBezTo>
                    <a:pt x="922" y="111"/>
                    <a:pt x="932" y="140"/>
                    <a:pt x="941" y="169"/>
                  </a:cubicBezTo>
                  <a:cubicBezTo>
                    <a:pt x="946" y="185"/>
                    <a:pt x="951" y="202"/>
                    <a:pt x="957" y="217"/>
                  </a:cubicBezTo>
                  <a:cubicBezTo>
                    <a:pt x="960" y="224"/>
                    <a:pt x="962" y="230"/>
                    <a:pt x="965" y="237"/>
                  </a:cubicBezTo>
                  <a:cubicBezTo>
                    <a:pt x="975" y="259"/>
                    <a:pt x="987" y="280"/>
                    <a:pt x="998" y="301"/>
                  </a:cubicBezTo>
                  <a:cubicBezTo>
                    <a:pt x="1009" y="321"/>
                    <a:pt x="1020" y="341"/>
                    <a:pt x="1030" y="362"/>
                  </a:cubicBezTo>
                  <a:cubicBezTo>
                    <a:pt x="1053" y="414"/>
                    <a:pt x="1060" y="456"/>
                    <a:pt x="1054" y="501"/>
                  </a:cubicBezTo>
                  <a:cubicBezTo>
                    <a:pt x="1034" y="625"/>
                    <a:pt x="900" y="728"/>
                    <a:pt x="821" y="778"/>
                  </a:cubicBezTo>
                  <a:cubicBezTo>
                    <a:pt x="786" y="800"/>
                    <a:pt x="739" y="828"/>
                    <a:pt x="689" y="843"/>
                  </a:cubicBezTo>
                  <a:cubicBezTo>
                    <a:pt x="666" y="849"/>
                    <a:pt x="643" y="853"/>
                    <a:pt x="621" y="856"/>
                  </a:cubicBezTo>
                  <a:cubicBezTo>
                    <a:pt x="612" y="858"/>
                    <a:pt x="602" y="859"/>
                    <a:pt x="593" y="861"/>
                  </a:cubicBezTo>
                  <a:cubicBezTo>
                    <a:pt x="545" y="869"/>
                    <a:pt x="499" y="886"/>
                    <a:pt x="455" y="902"/>
                  </a:cubicBezTo>
                  <a:cubicBezTo>
                    <a:pt x="397" y="923"/>
                    <a:pt x="342" y="943"/>
                    <a:pt x="287" y="943"/>
                  </a:cubicBezTo>
                  <a:cubicBezTo>
                    <a:pt x="275" y="943"/>
                    <a:pt x="262" y="942"/>
                    <a:pt x="249" y="940"/>
                  </a:cubicBezTo>
                  <a:moveTo>
                    <a:pt x="570" y="102"/>
                  </a:moveTo>
                  <a:cubicBezTo>
                    <a:pt x="528" y="129"/>
                    <a:pt x="492" y="148"/>
                    <a:pt x="459" y="164"/>
                  </a:cubicBezTo>
                  <a:cubicBezTo>
                    <a:pt x="414" y="185"/>
                    <a:pt x="373" y="197"/>
                    <a:pt x="335" y="201"/>
                  </a:cubicBezTo>
                  <a:cubicBezTo>
                    <a:pt x="317" y="203"/>
                    <a:pt x="300" y="203"/>
                    <a:pt x="283" y="203"/>
                  </a:cubicBezTo>
                  <a:cubicBezTo>
                    <a:pt x="269" y="203"/>
                    <a:pt x="256" y="203"/>
                    <a:pt x="242" y="204"/>
                  </a:cubicBezTo>
                  <a:cubicBezTo>
                    <a:pt x="219" y="205"/>
                    <a:pt x="200" y="211"/>
                    <a:pt x="183" y="221"/>
                  </a:cubicBezTo>
                  <a:cubicBezTo>
                    <a:pt x="140" y="245"/>
                    <a:pt x="120" y="291"/>
                    <a:pt x="112" y="316"/>
                  </a:cubicBezTo>
                  <a:cubicBezTo>
                    <a:pt x="109" y="323"/>
                    <a:pt x="107" y="330"/>
                    <a:pt x="106" y="337"/>
                  </a:cubicBezTo>
                  <a:cubicBezTo>
                    <a:pt x="102" y="352"/>
                    <a:pt x="100" y="367"/>
                    <a:pt x="98" y="381"/>
                  </a:cubicBezTo>
                  <a:cubicBezTo>
                    <a:pt x="94" y="410"/>
                    <a:pt x="89" y="440"/>
                    <a:pt x="76" y="469"/>
                  </a:cubicBezTo>
                  <a:cubicBezTo>
                    <a:pt x="69" y="484"/>
                    <a:pt x="60" y="498"/>
                    <a:pt x="51" y="512"/>
                  </a:cubicBezTo>
                  <a:cubicBezTo>
                    <a:pt x="43" y="525"/>
                    <a:pt x="34" y="539"/>
                    <a:pt x="27" y="554"/>
                  </a:cubicBezTo>
                  <a:cubicBezTo>
                    <a:pt x="8" y="595"/>
                    <a:pt x="7" y="638"/>
                    <a:pt x="24" y="686"/>
                  </a:cubicBezTo>
                  <a:cubicBezTo>
                    <a:pt x="34" y="716"/>
                    <a:pt x="51" y="744"/>
                    <a:pt x="65" y="768"/>
                  </a:cubicBezTo>
                  <a:cubicBezTo>
                    <a:pt x="94" y="814"/>
                    <a:pt x="130" y="873"/>
                    <a:pt x="186" y="908"/>
                  </a:cubicBezTo>
                  <a:cubicBezTo>
                    <a:pt x="207" y="921"/>
                    <a:pt x="228" y="929"/>
                    <a:pt x="251" y="933"/>
                  </a:cubicBezTo>
                  <a:cubicBezTo>
                    <a:pt x="316" y="945"/>
                    <a:pt x="382" y="921"/>
                    <a:pt x="453" y="896"/>
                  </a:cubicBezTo>
                  <a:cubicBezTo>
                    <a:pt x="497" y="879"/>
                    <a:pt x="543" y="863"/>
                    <a:pt x="592" y="854"/>
                  </a:cubicBezTo>
                  <a:cubicBezTo>
                    <a:pt x="601" y="852"/>
                    <a:pt x="611" y="851"/>
                    <a:pt x="620" y="849"/>
                  </a:cubicBezTo>
                  <a:cubicBezTo>
                    <a:pt x="642" y="846"/>
                    <a:pt x="665" y="842"/>
                    <a:pt x="687" y="836"/>
                  </a:cubicBezTo>
                  <a:cubicBezTo>
                    <a:pt x="736" y="822"/>
                    <a:pt x="782" y="794"/>
                    <a:pt x="817" y="772"/>
                  </a:cubicBezTo>
                  <a:cubicBezTo>
                    <a:pt x="895" y="722"/>
                    <a:pt x="1028" y="621"/>
                    <a:pt x="1047" y="499"/>
                  </a:cubicBezTo>
                  <a:cubicBezTo>
                    <a:pt x="1053" y="457"/>
                    <a:pt x="1046" y="415"/>
                    <a:pt x="1023" y="365"/>
                  </a:cubicBezTo>
                  <a:cubicBezTo>
                    <a:pt x="1014" y="345"/>
                    <a:pt x="1003" y="324"/>
                    <a:pt x="992" y="304"/>
                  </a:cubicBezTo>
                  <a:cubicBezTo>
                    <a:pt x="981" y="283"/>
                    <a:pt x="969" y="262"/>
                    <a:pt x="959" y="240"/>
                  </a:cubicBezTo>
                  <a:cubicBezTo>
                    <a:pt x="956" y="233"/>
                    <a:pt x="953" y="227"/>
                    <a:pt x="951" y="220"/>
                  </a:cubicBezTo>
                  <a:cubicBezTo>
                    <a:pt x="945" y="204"/>
                    <a:pt x="939" y="187"/>
                    <a:pt x="934" y="171"/>
                  </a:cubicBezTo>
                  <a:cubicBezTo>
                    <a:pt x="925" y="143"/>
                    <a:pt x="916" y="113"/>
                    <a:pt x="902" y="88"/>
                  </a:cubicBezTo>
                  <a:cubicBezTo>
                    <a:pt x="884" y="57"/>
                    <a:pt x="852" y="19"/>
                    <a:pt x="797" y="14"/>
                  </a:cubicBezTo>
                  <a:cubicBezTo>
                    <a:pt x="792" y="13"/>
                    <a:pt x="788" y="13"/>
                    <a:pt x="783" y="13"/>
                  </a:cubicBezTo>
                  <a:cubicBezTo>
                    <a:pt x="717" y="13"/>
                    <a:pt x="644" y="55"/>
                    <a:pt x="570"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6" name="Freeform 13">
              <a:extLst>
                <a:ext uri="{FF2B5EF4-FFF2-40B4-BE49-F238E27FC236}">
                  <a16:creationId xmlns:a16="http://schemas.microsoft.com/office/drawing/2014/main" id="{98F77CA2-98AB-417F-86A7-AC7CCF44D0FE}"/>
                </a:ext>
              </a:extLst>
            </p:cNvPr>
            <p:cNvSpPr>
              <a:spLocks noEditPoints="1"/>
            </p:cNvSpPr>
            <p:nvPr/>
          </p:nvSpPr>
          <p:spPr bwMode="auto">
            <a:xfrm>
              <a:off x="5570" y="1828"/>
              <a:ext cx="883" cy="784"/>
            </a:xfrm>
            <a:custGeom>
              <a:avLst/>
              <a:gdLst>
                <a:gd name="T0" fmla="*/ 205 w 1193"/>
                <a:gd name="T1" fmla="*/ 1017 h 1060"/>
                <a:gd name="T2" fmla="*/ 20 w 1193"/>
                <a:gd name="T3" fmla="*/ 763 h 1060"/>
                <a:gd name="T4" fmla="*/ 51 w 1193"/>
                <a:gd name="T5" fmla="*/ 561 h 1060"/>
                <a:gd name="T6" fmla="*/ 104 w 1193"/>
                <a:gd name="T7" fmla="*/ 416 h 1060"/>
                <a:gd name="T8" fmla="*/ 121 w 1193"/>
                <a:gd name="T9" fmla="*/ 342 h 1060"/>
                <a:gd name="T10" fmla="*/ 274 w 1193"/>
                <a:gd name="T11" fmla="*/ 215 h 1060"/>
                <a:gd name="T12" fmla="*/ 380 w 1193"/>
                <a:gd name="T13" fmla="*/ 214 h 1060"/>
                <a:gd name="T14" fmla="*/ 642 w 1193"/>
                <a:gd name="T15" fmla="*/ 101 h 1060"/>
                <a:gd name="T16" fmla="*/ 901 w 1193"/>
                <a:gd name="T17" fmla="*/ 0 h 1060"/>
                <a:gd name="T18" fmla="*/ 1059 w 1193"/>
                <a:gd name="T19" fmla="*/ 181 h 1060"/>
                <a:gd name="T20" fmla="*/ 1087 w 1193"/>
                <a:gd name="T21" fmla="*/ 258 h 1060"/>
                <a:gd name="T22" fmla="*/ 1159 w 1193"/>
                <a:gd name="T23" fmla="*/ 399 h 1060"/>
                <a:gd name="T24" fmla="*/ 1093 w 1193"/>
                <a:gd name="T25" fmla="*/ 724 h 1060"/>
                <a:gd name="T26" fmla="*/ 777 w 1193"/>
                <a:gd name="T27" fmla="*/ 936 h 1060"/>
                <a:gd name="T28" fmla="*/ 670 w 1193"/>
                <a:gd name="T29" fmla="*/ 956 h 1060"/>
                <a:gd name="T30" fmla="*/ 323 w 1193"/>
                <a:gd name="T31" fmla="*/ 1050 h 1060"/>
                <a:gd name="T32" fmla="*/ 643 w 1193"/>
                <a:gd name="T33" fmla="*/ 102 h 1060"/>
                <a:gd name="T34" fmla="*/ 380 w 1193"/>
                <a:gd name="T35" fmla="*/ 215 h 1060"/>
                <a:gd name="T36" fmla="*/ 274 w 1193"/>
                <a:gd name="T37" fmla="*/ 216 h 1060"/>
                <a:gd name="T38" fmla="*/ 122 w 1193"/>
                <a:gd name="T39" fmla="*/ 342 h 1060"/>
                <a:gd name="T40" fmla="*/ 105 w 1193"/>
                <a:gd name="T41" fmla="*/ 417 h 1060"/>
                <a:gd name="T42" fmla="*/ 52 w 1193"/>
                <a:gd name="T43" fmla="*/ 561 h 1060"/>
                <a:gd name="T44" fmla="*/ 20 w 1193"/>
                <a:gd name="T45" fmla="*/ 763 h 1060"/>
                <a:gd name="T46" fmla="*/ 206 w 1193"/>
                <a:gd name="T47" fmla="*/ 1016 h 1060"/>
                <a:gd name="T48" fmla="*/ 511 w 1193"/>
                <a:gd name="T49" fmla="*/ 1003 h 1060"/>
                <a:gd name="T50" fmla="*/ 701 w 1193"/>
                <a:gd name="T51" fmla="*/ 950 h 1060"/>
                <a:gd name="T52" fmla="*/ 923 w 1193"/>
                <a:gd name="T53" fmla="*/ 863 h 1060"/>
                <a:gd name="T54" fmla="*/ 1184 w 1193"/>
                <a:gd name="T55" fmla="*/ 552 h 1060"/>
                <a:gd name="T56" fmla="*/ 1122 w 1193"/>
                <a:gd name="T57" fmla="*/ 330 h 1060"/>
                <a:gd name="T58" fmla="*/ 1077 w 1193"/>
                <a:gd name="T59" fmla="*/ 237 h 1060"/>
                <a:gd name="T60" fmla="*/ 1022 w 1193"/>
                <a:gd name="T61" fmla="*/ 88 h 1060"/>
                <a:gd name="T62" fmla="*/ 885 w 1193"/>
                <a:gd name="T6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3" h="1060">
                  <a:moveTo>
                    <a:pt x="281" y="1047"/>
                  </a:moveTo>
                  <a:cubicBezTo>
                    <a:pt x="254" y="1042"/>
                    <a:pt x="230" y="1032"/>
                    <a:pt x="205" y="1017"/>
                  </a:cubicBezTo>
                  <a:cubicBezTo>
                    <a:pt x="141" y="977"/>
                    <a:pt x="102" y="913"/>
                    <a:pt x="67" y="856"/>
                  </a:cubicBezTo>
                  <a:cubicBezTo>
                    <a:pt x="50" y="829"/>
                    <a:pt x="32" y="797"/>
                    <a:pt x="20" y="763"/>
                  </a:cubicBezTo>
                  <a:cubicBezTo>
                    <a:pt x="0" y="707"/>
                    <a:pt x="1" y="657"/>
                    <a:pt x="23" y="609"/>
                  </a:cubicBezTo>
                  <a:cubicBezTo>
                    <a:pt x="31" y="593"/>
                    <a:pt x="41" y="576"/>
                    <a:pt x="51" y="561"/>
                  </a:cubicBezTo>
                  <a:cubicBezTo>
                    <a:pt x="61" y="545"/>
                    <a:pt x="72" y="529"/>
                    <a:pt x="79" y="513"/>
                  </a:cubicBezTo>
                  <a:cubicBezTo>
                    <a:pt x="94" y="481"/>
                    <a:pt x="99" y="448"/>
                    <a:pt x="104" y="416"/>
                  </a:cubicBezTo>
                  <a:cubicBezTo>
                    <a:pt x="107" y="400"/>
                    <a:pt x="110" y="382"/>
                    <a:pt x="114" y="366"/>
                  </a:cubicBezTo>
                  <a:cubicBezTo>
                    <a:pt x="116" y="358"/>
                    <a:pt x="118" y="350"/>
                    <a:pt x="121" y="342"/>
                  </a:cubicBezTo>
                  <a:cubicBezTo>
                    <a:pt x="131" y="313"/>
                    <a:pt x="155" y="261"/>
                    <a:pt x="204" y="234"/>
                  </a:cubicBezTo>
                  <a:cubicBezTo>
                    <a:pt x="225" y="222"/>
                    <a:pt x="247" y="216"/>
                    <a:pt x="274" y="215"/>
                  </a:cubicBezTo>
                  <a:cubicBezTo>
                    <a:pt x="290" y="214"/>
                    <a:pt x="304" y="215"/>
                    <a:pt x="320" y="215"/>
                  </a:cubicBezTo>
                  <a:cubicBezTo>
                    <a:pt x="339" y="216"/>
                    <a:pt x="359" y="216"/>
                    <a:pt x="380" y="214"/>
                  </a:cubicBezTo>
                  <a:cubicBezTo>
                    <a:pt x="422" y="211"/>
                    <a:pt x="468" y="197"/>
                    <a:pt x="518" y="173"/>
                  </a:cubicBezTo>
                  <a:cubicBezTo>
                    <a:pt x="565" y="150"/>
                    <a:pt x="612" y="121"/>
                    <a:pt x="642" y="101"/>
                  </a:cubicBezTo>
                  <a:cubicBezTo>
                    <a:pt x="723" y="50"/>
                    <a:pt x="807" y="0"/>
                    <a:pt x="885" y="0"/>
                  </a:cubicBezTo>
                  <a:cubicBezTo>
                    <a:pt x="890" y="0"/>
                    <a:pt x="896" y="0"/>
                    <a:pt x="901" y="0"/>
                  </a:cubicBezTo>
                  <a:cubicBezTo>
                    <a:pt x="965" y="7"/>
                    <a:pt x="1003" y="51"/>
                    <a:pt x="1023" y="88"/>
                  </a:cubicBezTo>
                  <a:cubicBezTo>
                    <a:pt x="1039" y="116"/>
                    <a:pt x="1049" y="149"/>
                    <a:pt x="1059" y="181"/>
                  </a:cubicBezTo>
                  <a:cubicBezTo>
                    <a:pt x="1064" y="199"/>
                    <a:pt x="1070" y="218"/>
                    <a:pt x="1077" y="236"/>
                  </a:cubicBezTo>
                  <a:cubicBezTo>
                    <a:pt x="1080" y="244"/>
                    <a:pt x="1083" y="251"/>
                    <a:pt x="1087" y="258"/>
                  </a:cubicBezTo>
                  <a:cubicBezTo>
                    <a:pt x="1097" y="283"/>
                    <a:pt x="1110" y="307"/>
                    <a:pt x="1123" y="330"/>
                  </a:cubicBezTo>
                  <a:cubicBezTo>
                    <a:pt x="1135" y="352"/>
                    <a:pt x="1148" y="375"/>
                    <a:pt x="1159" y="399"/>
                  </a:cubicBezTo>
                  <a:cubicBezTo>
                    <a:pt x="1184" y="456"/>
                    <a:pt x="1193" y="503"/>
                    <a:pt x="1185" y="552"/>
                  </a:cubicBezTo>
                  <a:cubicBezTo>
                    <a:pt x="1176" y="608"/>
                    <a:pt x="1145" y="666"/>
                    <a:pt x="1093" y="724"/>
                  </a:cubicBezTo>
                  <a:cubicBezTo>
                    <a:pt x="1050" y="772"/>
                    <a:pt x="992" y="819"/>
                    <a:pt x="923" y="864"/>
                  </a:cubicBezTo>
                  <a:cubicBezTo>
                    <a:pt x="884" y="889"/>
                    <a:pt x="832" y="920"/>
                    <a:pt x="777" y="936"/>
                  </a:cubicBezTo>
                  <a:cubicBezTo>
                    <a:pt x="752" y="943"/>
                    <a:pt x="726" y="947"/>
                    <a:pt x="702" y="951"/>
                  </a:cubicBezTo>
                  <a:cubicBezTo>
                    <a:pt x="691" y="953"/>
                    <a:pt x="680" y="954"/>
                    <a:pt x="670" y="956"/>
                  </a:cubicBezTo>
                  <a:cubicBezTo>
                    <a:pt x="615" y="966"/>
                    <a:pt x="562" y="985"/>
                    <a:pt x="512" y="1004"/>
                  </a:cubicBezTo>
                  <a:cubicBezTo>
                    <a:pt x="446" y="1028"/>
                    <a:pt x="384" y="1050"/>
                    <a:pt x="323" y="1050"/>
                  </a:cubicBezTo>
                  <a:cubicBezTo>
                    <a:pt x="308" y="1050"/>
                    <a:pt x="295" y="1049"/>
                    <a:pt x="281" y="1047"/>
                  </a:cubicBezTo>
                  <a:moveTo>
                    <a:pt x="643" y="102"/>
                  </a:moveTo>
                  <a:cubicBezTo>
                    <a:pt x="612" y="122"/>
                    <a:pt x="566" y="150"/>
                    <a:pt x="518" y="173"/>
                  </a:cubicBezTo>
                  <a:cubicBezTo>
                    <a:pt x="468" y="197"/>
                    <a:pt x="422" y="211"/>
                    <a:pt x="380" y="215"/>
                  </a:cubicBezTo>
                  <a:cubicBezTo>
                    <a:pt x="359" y="217"/>
                    <a:pt x="339" y="216"/>
                    <a:pt x="320" y="216"/>
                  </a:cubicBezTo>
                  <a:cubicBezTo>
                    <a:pt x="304" y="215"/>
                    <a:pt x="290" y="215"/>
                    <a:pt x="274" y="216"/>
                  </a:cubicBezTo>
                  <a:cubicBezTo>
                    <a:pt x="247" y="217"/>
                    <a:pt x="225" y="223"/>
                    <a:pt x="205" y="234"/>
                  </a:cubicBezTo>
                  <a:cubicBezTo>
                    <a:pt x="156" y="261"/>
                    <a:pt x="132" y="314"/>
                    <a:pt x="122" y="342"/>
                  </a:cubicBezTo>
                  <a:cubicBezTo>
                    <a:pt x="119" y="350"/>
                    <a:pt x="117" y="358"/>
                    <a:pt x="115" y="366"/>
                  </a:cubicBezTo>
                  <a:cubicBezTo>
                    <a:pt x="111" y="383"/>
                    <a:pt x="108" y="400"/>
                    <a:pt x="105" y="417"/>
                  </a:cubicBezTo>
                  <a:cubicBezTo>
                    <a:pt x="100" y="448"/>
                    <a:pt x="95" y="481"/>
                    <a:pt x="80" y="513"/>
                  </a:cubicBezTo>
                  <a:cubicBezTo>
                    <a:pt x="72" y="530"/>
                    <a:pt x="62" y="546"/>
                    <a:pt x="52" y="561"/>
                  </a:cubicBezTo>
                  <a:cubicBezTo>
                    <a:pt x="42" y="577"/>
                    <a:pt x="32" y="593"/>
                    <a:pt x="24" y="609"/>
                  </a:cubicBezTo>
                  <a:cubicBezTo>
                    <a:pt x="2" y="657"/>
                    <a:pt x="1" y="707"/>
                    <a:pt x="20" y="763"/>
                  </a:cubicBezTo>
                  <a:cubicBezTo>
                    <a:pt x="32" y="797"/>
                    <a:pt x="51" y="829"/>
                    <a:pt x="68" y="856"/>
                  </a:cubicBezTo>
                  <a:cubicBezTo>
                    <a:pt x="102" y="912"/>
                    <a:pt x="141" y="976"/>
                    <a:pt x="206" y="1016"/>
                  </a:cubicBezTo>
                  <a:cubicBezTo>
                    <a:pt x="230" y="1031"/>
                    <a:pt x="254" y="1041"/>
                    <a:pt x="281" y="1046"/>
                  </a:cubicBezTo>
                  <a:cubicBezTo>
                    <a:pt x="356" y="1060"/>
                    <a:pt x="431" y="1032"/>
                    <a:pt x="511" y="1003"/>
                  </a:cubicBezTo>
                  <a:cubicBezTo>
                    <a:pt x="562" y="985"/>
                    <a:pt x="614" y="965"/>
                    <a:pt x="670" y="956"/>
                  </a:cubicBezTo>
                  <a:cubicBezTo>
                    <a:pt x="680" y="954"/>
                    <a:pt x="691" y="952"/>
                    <a:pt x="701" y="950"/>
                  </a:cubicBezTo>
                  <a:cubicBezTo>
                    <a:pt x="726" y="947"/>
                    <a:pt x="751" y="943"/>
                    <a:pt x="776" y="935"/>
                  </a:cubicBezTo>
                  <a:cubicBezTo>
                    <a:pt x="831" y="920"/>
                    <a:pt x="884" y="888"/>
                    <a:pt x="923" y="863"/>
                  </a:cubicBezTo>
                  <a:cubicBezTo>
                    <a:pt x="992" y="819"/>
                    <a:pt x="1049" y="772"/>
                    <a:pt x="1093" y="723"/>
                  </a:cubicBezTo>
                  <a:cubicBezTo>
                    <a:pt x="1144" y="666"/>
                    <a:pt x="1175" y="608"/>
                    <a:pt x="1184" y="552"/>
                  </a:cubicBezTo>
                  <a:cubicBezTo>
                    <a:pt x="1192" y="503"/>
                    <a:pt x="1184" y="456"/>
                    <a:pt x="1158" y="399"/>
                  </a:cubicBezTo>
                  <a:cubicBezTo>
                    <a:pt x="1147" y="376"/>
                    <a:pt x="1135" y="352"/>
                    <a:pt x="1122" y="330"/>
                  </a:cubicBezTo>
                  <a:cubicBezTo>
                    <a:pt x="1110" y="307"/>
                    <a:pt x="1097" y="283"/>
                    <a:pt x="1086" y="259"/>
                  </a:cubicBezTo>
                  <a:cubicBezTo>
                    <a:pt x="1083" y="251"/>
                    <a:pt x="1080" y="244"/>
                    <a:pt x="1077" y="237"/>
                  </a:cubicBezTo>
                  <a:cubicBezTo>
                    <a:pt x="1070" y="218"/>
                    <a:pt x="1064" y="199"/>
                    <a:pt x="1058" y="181"/>
                  </a:cubicBezTo>
                  <a:cubicBezTo>
                    <a:pt x="1048" y="149"/>
                    <a:pt x="1038" y="117"/>
                    <a:pt x="1022" y="88"/>
                  </a:cubicBezTo>
                  <a:cubicBezTo>
                    <a:pt x="1002" y="52"/>
                    <a:pt x="965" y="8"/>
                    <a:pt x="901" y="1"/>
                  </a:cubicBezTo>
                  <a:cubicBezTo>
                    <a:pt x="896" y="1"/>
                    <a:pt x="890" y="0"/>
                    <a:pt x="885" y="0"/>
                  </a:cubicBezTo>
                  <a:cubicBezTo>
                    <a:pt x="807" y="0"/>
                    <a:pt x="723" y="50"/>
                    <a:pt x="643"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7" name="Freeform 14">
              <a:extLst>
                <a:ext uri="{FF2B5EF4-FFF2-40B4-BE49-F238E27FC236}">
                  <a16:creationId xmlns:a16="http://schemas.microsoft.com/office/drawing/2014/main" id="{6C01463E-045A-4AD5-8C2B-0F043ECA7348}"/>
                </a:ext>
              </a:extLst>
            </p:cNvPr>
            <p:cNvSpPr>
              <a:spLocks noEditPoints="1"/>
            </p:cNvSpPr>
            <p:nvPr/>
          </p:nvSpPr>
          <p:spPr bwMode="auto">
            <a:xfrm>
              <a:off x="5502" y="1798"/>
              <a:ext cx="985" cy="876"/>
            </a:xfrm>
            <a:custGeom>
              <a:avLst/>
              <a:gdLst>
                <a:gd name="T0" fmla="*/ 230 w 1331"/>
                <a:gd name="T1" fmla="*/ 1136 h 1184"/>
                <a:gd name="T2" fmla="*/ 22 w 1331"/>
                <a:gd name="T3" fmla="*/ 851 h 1184"/>
                <a:gd name="T4" fmla="*/ 58 w 1331"/>
                <a:gd name="T5" fmla="*/ 625 h 1184"/>
                <a:gd name="T6" fmla="*/ 118 w 1331"/>
                <a:gd name="T7" fmla="*/ 465 h 1184"/>
                <a:gd name="T8" fmla="*/ 137 w 1331"/>
                <a:gd name="T9" fmla="*/ 382 h 1184"/>
                <a:gd name="T10" fmla="*/ 310 w 1331"/>
                <a:gd name="T11" fmla="*/ 243 h 1184"/>
                <a:gd name="T12" fmla="*/ 428 w 1331"/>
                <a:gd name="T13" fmla="*/ 244 h 1184"/>
                <a:gd name="T14" fmla="*/ 719 w 1331"/>
                <a:gd name="T15" fmla="*/ 117 h 1184"/>
                <a:gd name="T16" fmla="*/ 1008 w 1331"/>
                <a:gd name="T17" fmla="*/ 4 h 1184"/>
                <a:gd name="T18" fmla="*/ 1182 w 1331"/>
                <a:gd name="T19" fmla="*/ 204 h 1184"/>
                <a:gd name="T20" fmla="*/ 1214 w 1331"/>
                <a:gd name="T21" fmla="*/ 291 h 1184"/>
                <a:gd name="T22" fmla="*/ 1293 w 1331"/>
                <a:gd name="T23" fmla="*/ 447 h 1184"/>
                <a:gd name="T24" fmla="*/ 1220 w 1331"/>
                <a:gd name="T25" fmla="*/ 809 h 1184"/>
                <a:gd name="T26" fmla="*/ 868 w 1331"/>
                <a:gd name="T27" fmla="*/ 1046 h 1184"/>
                <a:gd name="T28" fmla="*/ 750 w 1331"/>
                <a:gd name="T29" fmla="*/ 1068 h 1184"/>
                <a:gd name="T30" fmla="*/ 361 w 1331"/>
                <a:gd name="T31" fmla="*/ 1173 h 1184"/>
                <a:gd name="T32" fmla="*/ 863 w 1331"/>
                <a:gd name="T33" fmla="*/ 36 h 1184"/>
                <a:gd name="T34" fmla="*/ 582 w 1331"/>
                <a:gd name="T35" fmla="*/ 198 h 1184"/>
                <a:gd name="T36" fmla="*/ 360 w 1331"/>
                <a:gd name="T37" fmla="*/ 245 h 1184"/>
                <a:gd name="T38" fmla="*/ 232 w 1331"/>
                <a:gd name="T39" fmla="*/ 264 h 1184"/>
                <a:gd name="T40" fmla="*/ 130 w 1331"/>
                <a:gd name="T41" fmla="*/ 408 h 1184"/>
                <a:gd name="T42" fmla="*/ 90 w 1331"/>
                <a:gd name="T43" fmla="*/ 572 h 1184"/>
                <a:gd name="T44" fmla="*/ 27 w 1331"/>
                <a:gd name="T45" fmla="*/ 679 h 1184"/>
                <a:gd name="T46" fmla="*/ 76 w 1331"/>
                <a:gd name="T47" fmla="*/ 956 h 1184"/>
                <a:gd name="T48" fmla="*/ 314 w 1331"/>
                <a:gd name="T49" fmla="*/ 1168 h 1184"/>
                <a:gd name="T50" fmla="*/ 750 w 1331"/>
                <a:gd name="T51" fmla="*/ 1067 h 1184"/>
                <a:gd name="T52" fmla="*/ 868 w 1331"/>
                <a:gd name="T53" fmla="*/ 1045 h 1184"/>
                <a:gd name="T54" fmla="*/ 1219 w 1331"/>
                <a:gd name="T55" fmla="*/ 808 h 1184"/>
                <a:gd name="T56" fmla="*/ 1293 w 1331"/>
                <a:gd name="T57" fmla="*/ 447 h 1184"/>
                <a:gd name="T58" fmla="*/ 1213 w 1331"/>
                <a:gd name="T59" fmla="*/ 292 h 1184"/>
                <a:gd name="T60" fmla="*/ 1182 w 1331"/>
                <a:gd name="T61" fmla="*/ 205 h 1184"/>
                <a:gd name="T62" fmla="*/ 1008 w 1331"/>
                <a:gd name="T63" fmla="*/ 5 h 1184"/>
                <a:gd name="T64" fmla="*/ 863 w 1331"/>
                <a:gd name="T65" fmla="*/ 36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1" h="1184">
                  <a:moveTo>
                    <a:pt x="314" y="1169"/>
                  </a:moveTo>
                  <a:cubicBezTo>
                    <a:pt x="285" y="1164"/>
                    <a:pt x="257" y="1153"/>
                    <a:pt x="230" y="1136"/>
                  </a:cubicBezTo>
                  <a:cubicBezTo>
                    <a:pt x="158" y="1091"/>
                    <a:pt x="114" y="1019"/>
                    <a:pt x="75" y="956"/>
                  </a:cubicBezTo>
                  <a:cubicBezTo>
                    <a:pt x="56" y="926"/>
                    <a:pt x="36" y="889"/>
                    <a:pt x="22" y="851"/>
                  </a:cubicBezTo>
                  <a:cubicBezTo>
                    <a:pt x="0" y="789"/>
                    <a:pt x="1" y="733"/>
                    <a:pt x="26" y="679"/>
                  </a:cubicBezTo>
                  <a:cubicBezTo>
                    <a:pt x="35" y="661"/>
                    <a:pt x="47" y="642"/>
                    <a:pt x="58" y="625"/>
                  </a:cubicBezTo>
                  <a:cubicBezTo>
                    <a:pt x="69" y="607"/>
                    <a:pt x="80" y="590"/>
                    <a:pt x="89" y="571"/>
                  </a:cubicBezTo>
                  <a:cubicBezTo>
                    <a:pt x="106" y="536"/>
                    <a:pt x="112" y="500"/>
                    <a:pt x="118" y="465"/>
                  </a:cubicBezTo>
                  <a:cubicBezTo>
                    <a:pt x="121" y="446"/>
                    <a:pt x="124" y="427"/>
                    <a:pt x="129" y="408"/>
                  </a:cubicBezTo>
                  <a:cubicBezTo>
                    <a:pt x="131" y="399"/>
                    <a:pt x="134" y="391"/>
                    <a:pt x="137" y="382"/>
                  </a:cubicBezTo>
                  <a:cubicBezTo>
                    <a:pt x="148" y="350"/>
                    <a:pt x="175" y="293"/>
                    <a:pt x="231" y="263"/>
                  </a:cubicBezTo>
                  <a:cubicBezTo>
                    <a:pt x="255" y="251"/>
                    <a:pt x="280" y="244"/>
                    <a:pt x="310" y="243"/>
                  </a:cubicBezTo>
                  <a:cubicBezTo>
                    <a:pt x="327" y="243"/>
                    <a:pt x="343" y="243"/>
                    <a:pt x="360" y="244"/>
                  </a:cubicBezTo>
                  <a:cubicBezTo>
                    <a:pt x="382" y="245"/>
                    <a:pt x="405" y="246"/>
                    <a:pt x="428" y="244"/>
                  </a:cubicBezTo>
                  <a:cubicBezTo>
                    <a:pt x="475" y="241"/>
                    <a:pt x="525" y="225"/>
                    <a:pt x="581" y="198"/>
                  </a:cubicBezTo>
                  <a:cubicBezTo>
                    <a:pt x="632" y="173"/>
                    <a:pt x="682" y="141"/>
                    <a:pt x="719" y="117"/>
                  </a:cubicBezTo>
                  <a:cubicBezTo>
                    <a:pt x="765" y="87"/>
                    <a:pt x="814" y="57"/>
                    <a:pt x="863" y="35"/>
                  </a:cubicBezTo>
                  <a:cubicBezTo>
                    <a:pt x="919" y="10"/>
                    <a:pt x="966" y="0"/>
                    <a:pt x="1008" y="4"/>
                  </a:cubicBezTo>
                  <a:cubicBezTo>
                    <a:pt x="1080" y="11"/>
                    <a:pt x="1121" y="61"/>
                    <a:pt x="1143" y="102"/>
                  </a:cubicBezTo>
                  <a:cubicBezTo>
                    <a:pt x="1161" y="134"/>
                    <a:pt x="1172" y="170"/>
                    <a:pt x="1182" y="204"/>
                  </a:cubicBezTo>
                  <a:cubicBezTo>
                    <a:pt x="1189" y="225"/>
                    <a:pt x="1196" y="247"/>
                    <a:pt x="1204" y="267"/>
                  </a:cubicBezTo>
                  <a:cubicBezTo>
                    <a:pt x="1207" y="275"/>
                    <a:pt x="1210" y="283"/>
                    <a:pt x="1214" y="291"/>
                  </a:cubicBezTo>
                  <a:cubicBezTo>
                    <a:pt x="1226" y="318"/>
                    <a:pt x="1240" y="344"/>
                    <a:pt x="1254" y="370"/>
                  </a:cubicBezTo>
                  <a:cubicBezTo>
                    <a:pt x="1267" y="395"/>
                    <a:pt x="1282" y="421"/>
                    <a:pt x="1293" y="447"/>
                  </a:cubicBezTo>
                  <a:cubicBezTo>
                    <a:pt x="1322" y="510"/>
                    <a:pt x="1331" y="562"/>
                    <a:pt x="1322" y="617"/>
                  </a:cubicBezTo>
                  <a:cubicBezTo>
                    <a:pt x="1312" y="679"/>
                    <a:pt x="1278" y="744"/>
                    <a:pt x="1220" y="809"/>
                  </a:cubicBezTo>
                  <a:cubicBezTo>
                    <a:pt x="1171" y="863"/>
                    <a:pt x="1107" y="916"/>
                    <a:pt x="1030" y="965"/>
                  </a:cubicBezTo>
                  <a:cubicBezTo>
                    <a:pt x="987" y="994"/>
                    <a:pt x="929" y="1029"/>
                    <a:pt x="868" y="1046"/>
                  </a:cubicBezTo>
                  <a:cubicBezTo>
                    <a:pt x="841" y="1054"/>
                    <a:pt x="813" y="1058"/>
                    <a:pt x="786" y="1062"/>
                  </a:cubicBezTo>
                  <a:cubicBezTo>
                    <a:pt x="774" y="1064"/>
                    <a:pt x="762" y="1066"/>
                    <a:pt x="750" y="1068"/>
                  </a:cubicBezTo>
                  <a:cubicBezTo>
                    <a:pt x="688" y="1079"/>
                    <a:pt x="629" y="1100"/>
                    <a:pt x="572" y="1121"/>
                  </a:cubicBezTo>
                  <a:cubicBezTo>
                    <a:pt x="499" y="1148"/>
                    <a:pt x="430" y="1173"/>
                    <a:pt x="361" y="1173"/>
                  </a:cubicBezTo>
                  <a:cubicBezTo>
                    <a:pt x="345" y="1173"/>
                    <a:pt x="330" y="1172"/>
                    <a:pt x="314" y="1169"/>
                  </a:cubicBezTo>
                  <a:moveTo>
                    <a:pt x="863" y="36"/>
                  </a:moveTo>
                  <a:cubicBezTo>
                    <a:pt x="814" y="57"/>
                    <a:pt x="765" y="88"/>
                    <a:pt x="720" y="118"/>
                  </a:cubicBezTo>
                  <a:cubicBezTo>
                    <a:pt x="682" y="142"/>
                    <a:pt x="632" y="173"/>
                    <a:pt x="582" y="198"/>
                  </a:cubicBezTo>
                  <a:cubicBezTo>
                    <a:pt x="525" y="226"/>
                    <a:pt x="475" y="241"/>
                    <a:pt x="428" y="245"/>
                  </a:cubicBezTo>
                  <a:cubicBezTo>
                    <a:pt x="405" y="247"/>
                    <a:pt x="382" y="246"/>
                    <a:pt x="360" y="245"/>
                  </a:cubicBezTo>
                  <a:cubicBezTo>
                    <a:pt x="343" y="244"/>
                    <a:pt x="327" y="243"/>
                    <a:pt x="310" y="244"/>
                  </a:cubicBezTo>
                  <a:cubicBezTo>
                    <a:pt x="280" y="245"/>
                    <a:pt x="255" y="251"/>
                    <a:pt x="232" y="264"/>
                  </a:cubicBezTo>
                  <a:cubicBezTo>
                    <a:pt x="176" y="293"/>
                    <a:pt x="149" y="351"/>
                    <a:pt x="138" y="382"/>
                  </a:cubicBezTo>
                  <a:cubicBezTo>
                    <a:pt x="135" y="391"/>
                    <a:pt x="132" y="400"/>
                    <a:pt x="130" y="408"/>
                  </a:cubicBezTo>
                  <a:cubicBezTo>
                    <a:pt x="125" y="427"/>
                    <a:pt x="122" y="447"/>
                    <a:pt x="118" y="465"/>
                  </a:cubicBezTo>
                  <a:cubicBezTo>
                    <a:pt x="112" y="500"/>
                    <a:pt x="106" y="537"/>
                    <a:pt x="90" y="572"/>
                  </a:cubicBezTo>
                  <a:cubicBezTo>
                    <a:pt x="81" y="590"/>
                    <a:pt x="70" y="608"/>
                    <a:pt x="59" y="625"/>
                  </a:cubicBezTo>
                  <a:cubicBezTo>
                    <a:pt x="47" y="643"/>
                    <a:pt x="36" y="661"/>
                    <a:pt x="27" y="679"/>
                  </a:cubicBezTo>
                  <a:cubicBezTo>
                    <a:pt x="2" y="733"/>
                    <a:pt x="1" y="789"/>
                    <a:pt x="23" y="851"/>
                  </a:cubicBezTo>
                  <a:cubicBezTo>
                    <a:pt x="36" y="889"/>
                    <a:pt x="57" y="925"/>
                    <a:pt x="76" y="956"/>
                  </a:cubicBezTo>
                  <a:cubicBezTo>
                    <a:pt x="115" y="1019"/>
                    <a:pt x="158" y="1091"/>
                    <a:pt x="230" y="1135"/>
                  </a:cubicBezTo>
                  <a:cubicBezTo>
                    <a:pt x="257" y="1152"/>
                    <a:pt x="285" y="1163"/>
                    <a:pt x="314" y="1168"/>
                  </a:cubicBezTo>
                  <a:cubicBezTo>
                    <a:pt x="398" y="1184"/>
                    <a:pt x="483" y="1153"/>
                    <a:pt x="572" y="1121"/>
                  </a:cubicBezTo>
                  <a:cubicBezTo>
                    <a:pt x="629" y="1100"/>
                    <a:pt x="688" y="1078"/>
                    <a:pt x="750" y="1067"/>
                  </a:cubicBezTo>
                  <a:cubicBezTo>
                    <a:pt x="762" y="1065"/>
                    <a:pt x="774" y="1063"/>
                    <a:pt x="786" y="1061"/>
                  </a:cubicBezTo>
                  <a:cubicBezTo>
                    <a:pt x="813" y="1057"/>
                    <a:pt x="840" y="1053"/>
                    <a:pt x="868" y="1045"/>
                  </a:cubicBezTo>
                  <a:cubicBezTo>
                    <a:pt x="928" y="1028"/>
                    <a:pt x="986" y="993"/>
                    <a:pt x="1030" y="965"/>
                  </a:cubicBezTo>
                  <a:cubicBezTo>
                    <a:pt x="1107" y="915"/>
                    <a:pt x="1171" y="862"/>
                    <a:pt x="1219" y="808"/>
                  </a:cubicBezTo>
                  <a:cubicBezTo>
                    <a:pt x="1277" y="744"/>
                    <a:pt x="1312" y="679"/>
                    <a:pt x="1321" y="616"/>
                  </a:cubicBezTo>
                  <a:cubicBezTo>
                    <a:pt x="1330" y="562"/>
                    <a:pt x="1321" y="510"/>
                    <a:pt x="1293" y="447"/>
                  </a:cubicBezTo>
                  <a:cubicBezTo>
                    <a:pt x="1281" y="421"/>
                    <a:pt x="1267" y="395"/>
                    <a:pt x="1253" y="370"/>
                  </a:cubicBezTo>
                  <a:cubicBezTo>
                    <a:pt x="1239" y="345"/>
                    <a:pt x="1225" y="318"/>
                    <a:pt x="1213" y="292"/>
                  </a:cubicBezTo>
                  <a:cubicBezTo>
                    <a:pt x="1209" y="283"/>
                    <a:pt x="1206" y="275"/>
                    <a:pt x="1203" y="267"/>
                  </a:cubicBezTo>
                  <a:cubicBezTo>
                    <a:pt x="1195" y="247"/>
                    <a:pt x="1188" y="225"/>
                    <a:pt x="1182" y="205"/>
                  </a:cubicBezTo>
                  <a:cubicBezTo>
                    <a:pt x="1171" y="170"/>
                    <a:pt x="1160" y="134"/>
                    <a:pt x="1143" y="102"/>
                  </a:cubicBezTo>
                  <a:cubicBezTo>
                    <a:pt x="1121" y="62"/>
                    <a:pt x="1079" y="12"/>
                    <a:pt x="1008" y="5"/>
                  </a:cubicBezTo>
                  <a:cubicBezTo>
                    <a:pt x="1002" y="4"/>
                    <a:pt x="996" y="4"/>
                    <a:pt x="989" y="4"/>
                  </a:cubicBezTo>
                  <a:cubicBezTo>
                    <a:pt x="952" y="4"/>
                    <a:pt x="910" y="14"/>
                    <a:pt x="863" y="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8" name="Freeform 15">
              <a:extLst>
                <a:ext uri="{FF2B5EF4-FFF2-40B4-BE49-F238E27FC236}">
                  <a16:creationId xmlns:a16="http://schemas.microsoft.com/office/drawing/2014/main" id="{3527D2B5-299C-4884-9219-EC5DED314757}"/>
                </a:ext>
              </a:extLst>
            </p:cNvPr>
            <p:cNvSpPr>
              <a:spLocks noEditPoints="1"/>
            </p:cNvSpPr>
            <p:nvPr/>
          </p:nvSpPr>
          <p:spPr bwMode="auto">
            <a:xfrm>
              <a:off x="5434" y="1765"/>
              <a:ext cx="1087" cy="971"/>
            </a:xfrm>
            <a:custGeom>
              <a:avLst/>
              <a:gdLst>
                <a:gd name="T0" fmla="*/ 255 w 1469"/>
                <a:gd name="T1" fmla="*/ 1258 h 1312"/>
                <a:gd name="T2" fmla="*/ 25 w 1469"/>
                <a:gd name="T3" fmla="*/ 943 h 1312"/>
                <a:gd name="T4" fmla="*/ 64 w 1469"/>
                <a:gd name="T5" fmla="*/ 692 h 1312"/>
                <a:gd name="T6" fmla="*/ 131 w 1469"/>
                <a:gd name="T7" fmla="*/ 517 h 1312"/>
                <a:gd name="T8" fmla="*/ 153 w 1469"/>
                <a:gd name="T9" fmla="*/ 425 h 1312"/>
                <a:gd name="T10" fmla="*/ 346 w 1469"/>
                <a:gd name="T11" fmla="*/ 274 h 1312"/>
                <a:gd name="T12" fmla="*/ 477 w 1469"/>
                <a:gd name="T13" fmla="*/ 277 h 1312"/>
                <a:gd name="T14" fmla="*/ 797 w 1469"/>
                <a:gd name="T15" fmla="*/ 135 h 1312"/>
                <a:gd name="T16" fmla="*/ 1264 w 1469"/>
                <a:gd name="T17" fmla="*/ 120 h 1312"/>
                <a:gd name="T18" fmla="*/ 1330 w 1469"/>
                <a:gd name="T19" fmla="*/ 301 h 1312"/>
                <a:gd name="T20" fmla="*/ 1385 w 1469"/>
                <a:gd name="T21" fmla="*/ 413 h 1312"/>
                <a:gd name="T22" fmla="*/ 1460 w 1469"/>
                <a:gd name="T23" fmla="*/ 684 h 1312"/>
                <a:gd name="T24" fmla="*/ 1138 w 1469"/>
                <a:gd name="T25" fmla="*/ 1070 h 1312"/>
                <a:gd name="T26" fmla="*/ 870 w 1469"/>
                <a:gd name="T27" fmla="*/ 1176 h 1312"/>
                <a:gd name="T28" fmla="*/ 633 w 1469"/>
                <a:gd name="T29" fmla="*/ 1242 h 1312"/>
                <a:gd name="T30" fmla="*/ 348 w 1469"/>
                <a:gd name="T31" fmla="*/ 1295 h 1312"/>
                <a:gd name="T32" fmla="*/ 645 w 1469"/>
                <a:gd name="T33" fmla="*/ 226 h 1312"/>
                <a:gd name="T34" fmla="*/ 401 w 1469"/>
                <a:gd name="T35" fmla="*/ 277 h 1312"/>
                <a:gd name="T36" fmla="*/ 258 w 1469"/>
                <a:gd name="T37" fmla="*/ 296 h 1312"/>
                <a:gd name="T38" fmla="*/ 145 w 1469"/>
                <a:gd name="T39" fmla="*/ 454 h 1312"/>
                <a:gd name="T40" fmla="*/ 100 w 1469"/>
                <a:gd name="T41" fmla="*/ 633 h 1312"/>
                <a:gd name="T42" fmla="*/ 30 w 1469"/>
                <a:gd name="T43" fmla="*/ 752 h 1312"/>
                <a:gd name="T44" fmla="*/ 84 w 1469"/>
                <a:gd name="T45" fmla="*/ 1058 h 1312"/>
                <a:gd name="T46" fmla="*/ 348 w 1469"/>
                <a:gd name="T47" fmla="*/ 1294 h 1312"/>
                <a:gd name="T48" fmla="*/ 830 w 1469"/>
                <a:gd name="T49" fmla="*/ 1182 h 1312"/>
                <a:gd name="T50" fmla="*/ 960 w 1469"/>
                <a:gd name="T51" fmla="*/ 1158 h 1312"/>
                <a:gd name="T52" fmla="*/ 1346 w 1469"/>
                <a:gd name="T53" fmla="*/ 896 h 1312"/>
                <a:gd name="T54" fmla="*/ 1427 w 1469"/>
                <a:gd name="T55" fmla="*/ 499 h 1312"/>
                <a:gd name="T56" fmla="*/ 1340 w 1469"/>
                <a:gd name="T57" fmla="*/ 328 h 1312"/>
                <a:gd name="T58" fmla="*/ 1305 w 1469"/>
                <a:gd name="T59" fmla="*/ 231 h 1312"/>
                <a:gd name="T60" fmla="*/ 1115 w 1469"/>
                <a:gd name="T61" fmla="*/ 11 h 1312"/>
                <a:gd name="T62" fmla="*/ 797 w 1469"/>
                <a:gd name="T63" fmla="*/ 13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9" h="1312">
                  <a:moveTo>
                    <a:pt x="348" y="1295"/>
                  </a:moveTo>
                  <a:cubicBezTo>
                    <a:pt x="315" y="1289"/>
                    <a:pt x="285" y="1277"/>
                    <a:pt x="255" y="1258"/>
                  </a:cubicBezTo>
                  <a:cubicBezTo>
                    <a:pt x="175" y="1209"/>
                    <a:pt x="126" y="1129"/>
                    <a:pt x="83" y="1059"/>
                  </a:cubicBezTo>
                  <a:cubicBezTo>
                    <a:pt x="63" y="1025"/>
                    <a:pt x="40" y="985"/>
                    <a:pt x="25" y="943"/>
                  </a:cubicBezTo>
                  <a:cubicBezTo>
                    <a:pt x="0" y="874"/>
                    <a:pt x="2" y="812"/>
                    <a:pt x="29" y="752"/>
                  </a:cubicBezTo>
                  <a:cubicBezTo>
                    <a:pt x="39" y="732"/>
                    <a:pt x="52" y="711"/>
                    <a:pt x="64" y="692"/>
                  </a:cubicBezTo>
                  <a:cubicBezTo>
                    <a:pt x="77" y="673"/>
                    <a:pt x="89" y="653"/>
                    <a:pt x="99" y="633"/>
                  </a:cubicBezTo>
                  <a:cubicBezTo>
                    <a:pt x="117" y="595"/>
                    <a:pt x="124" y="555"/>
                    <a:pt x="131" y="517"/>
                  </a:cubicBezTo>
                  <a:cubicBezTo>
                    <a:pt x="135" y="496"/>
                    <a:pt x="138" y="475"/>
                    <a:pt x="144" y="454"/>
                  </a:cubicBezTo>
                  <a:cubicBezTo>
                    <a:pt x="146" y="444"/>
                    <a:pt x="149" y="435"/>
                    <a:pt x="153" y="425"/>
                  </a:cubicBezTo>
                  <a:cubicBezTo>
                    <a:pt x="166" y="390"/>
                    <a:pt x="196" y="327"/>
                    <a:pt x="258" y="295"/>
                  </a:cubicBezTo>
                  <a:cubicBezTo>
                    <a:pt x="284" y="282"/>
                    <a:pt x="312" y="275"/>
                    <a:pt x="346" y="274"/>
                  </a:cubicBezTo>
                  <a:cubicBezTo>
                    <a:pt x="364" y="274"/>
                    <a:pt x="382" y="275"/>
                    <a:pt x="401" y="276"/>
                  </a:cubicBezTo>
                  <a:cubicBezTo>
                    <a:pt x="425" y="278"/>
                    <a:pt x="450" y="279"/>
                    <a:pt x="477" y="277"/>
                  </a:cubicBezTo>
                  <a:cubicBezTo>
                    <a:pt x="528" y="274"/>
                    <a:pt x="583" y="257"/>
                    <a:pt x="645" y="226"/>
                  </a:cubicBezTo>
                  <a:cubicBezTo>
                    <a:pt x="699" y="199"/>
                    <a:pt x="752" y="165"/>
                    <a:pt x="797" y="135"/>
                  </a:cubicBezTo>
                  <a:cubicBezTo>
                    <a:pt x="897" y="69"/>
                    <a:pt x="1013" y="0"/>
                    <a:pt x="1115" y="11"/>
                  </a:cubicBezTo>
                  <a:cubicBezTo>
                    <a:pt x="1194" y="19"/>
                    <a:pt x="1240" y="75"/>
                    <a:pt x="1264" y="120"/>
                  </a:cubicBezTo>
                  <a:cubicBezTo>
                    <a:pt x="1283" y="154"/>
                    <a:pt x="1295" y="193"/>
                    <a:pt x="1306" y="231"/>
                  </a:cubicBezTo>
                  <a:cubicBezTo>
                    <a:pt x="1313" y="254"/>
                    <a:pt x="1321" y="278"/>
                    <a:pt x="1330" y="301"/>
                  </a:cubicBezTo>
                  <a:cubicBezTo>
                    <a:pt x="1333" y="310"/>
                    <a:pt x="1337" y="319"/>
                    <a:pt x="1341" y="328"/>
                  </a:cubicBezTo>
                  <a:cubicBezTo>
                    <a:pt x="1354" y="357"/>
                    <a:pt x="1370" y="385"/>
                    <a:pt x="1385" y="413"/>
                  </a:cubicBezTo>
                  <a:cubicBezTo>
                    <a:pt x="1400" y="441"/>
                    <a:pt x="1415" y="469"/>
                    <a:pt x="1428" y="498"/>
                  </a:cubicBezTo>
                  <a:cubicBezTo>
                    <a:pt x="1459" y="567"/>
                    <a:pt x="1469" y="625"/>
                    <a:pt x="1460" y="684"/>
                  </a:cubicBezTo>
                  <a:cubicBezTo>
                    <a:pt x="1449" y="754"/>
                    <a:pt x="1411" y="825"/>
                    <a:pt x="1346" y="896"/>
                  </a:cubicBezTo>
                  <a:cubicBezTo>
                    <a:pt x="1293" y="956"/>
                    <a:pt x="1222" y="1015"/>
                    <a:pt x="1138" y="1070"/>
                  </a:cubicBezTo>
                  <a:cubicBezTo>
                    <a:pt x="1089" y="1101"/>
                    <a:pt x="1026" y="1140"/>
                    <a:pt x="960" y="1159"/>
                  </a:cubicBezTo>
                  <a:cubicBezTo>
                    <a:pt x="930" y="1167"/>
                    <a:pt x="899" y="1172"/>
                    <a:pt x="870" y="1176"/>
                  </a:cubicBezTo>
                  <a:cubicBezTo>
                    <a:pt x="857" y="1178"/>
                    <a:pt x="843" y="1180"/>
                    <a:pt x="830" y="1183"/>
                  </a:cubicBezTo>
                  <a:cubicBezTo>
                    <a:pt x="761" y="1195"/>
                    <a:pt x="696" y="1219"/>
                    <a:pt x="633" y="1242"/>
                  </a:cubicBezTo>
                  <a:cubicBezTo>
                    <a:pt x="552" y="1271"/>
                    <a:pt x="475" y="1300"/>
                    <a:pt x="399" y="1300"/>
                  </a:cubicBezTo>
                  <a:cubicBezTo>
                    <a:pt x="382" y="1300"/>
                    <a:pt x="365" y="1298"/>
                    <a:pt x="348" y="1295"/>
                  </a:cubicBezTo>
                  <a:moveTo>
                    <a:pt x="797" y="136"/>
                  </a:moveTo>
                  <a:cubicBezTo>
                    <a:pt x="752" y="166"/>
                    <a:pt x="699" y="200"/>
                    <a:pt x="645" y="226"/>
                  </a:cubicBezTo>
                  <a:cubicBezTo>
                    <a:pt x="583" y="257"/>
                    <a:pt x="528" y="274"/>
                    <a:pt x="477" y="278"/>
                  </a:cubicBezTo>
                  <a:cubicBezTo>
                    <a:pt x="450" y="280"/>
                    <a:pt x="425" y="278"/>
                    <a:pt x="401" y="277"/>
                  </a:cubicBezTo>
                  <a:cubicBezTo>
                    <a:pt x="382" y="276"/>
                    <a:pt x="364" y="275"/>
                    <a:pt x="346" y="275"/>
                  </a:cubicBezTo>
                  <a:cubicBezTo>
                    <a:pt x="312" y="276"/>
                    <a:pt x="284" y="282"/>
                    <a:pt x="258" y="296"/>
                  </a:cubicBezTo>
                  <a:cubicBezTo>
                    <a:pt x="197" y="328"/>
                    <a:pt x="166" y="391"/>
                    <a:pt x="154" y="426"/>
                  </a:cubicBezTo>
                  <a:cubicBezTo>
                    <a:pt x="150" y="435"/>
                    <a:pt x="147" y="445"/>
                    <a:pt x="145" y="454"/>
                  </a:cubicBezTo>
                  <a:cubicBezTo>
                    <a:pt x="139" y="475"/>
                    <a:pt x="135" y="496"/>
                    <a:pt x="132" y="517"/>
                  </a:cubicBezTo>
                  <a:cubicBezTo>
                    <a:pt x="125" y="555"/>
                    <a:pt x="118" y="595"/>
                    <a:pt x="100" y="633"/>
                  </a:cubicBezTo>
                  <a:cubicBezTo>
                    <a:pt x="90" y="653"/>
                    <a:pt x="77" y="673"/>
                    <a:pt x="65" y="692"/>
                  </a:cubicBezTo>
                  <a:cubicBezTo>
                    <a:pt x="53" y="712"/>
                    <a:pt x="40" y="732"/>
                    <a:pt x="30" y="752"/>
                  </a:cubicBezTo>
                  <a:cubicBezTo>
                    <a:pt x="2" y="812"/>
                    <a:pt x="1" y="874"/>
                    <a:pt x="25" y="943"/>
                  </a:cubicBezTo>
                  <a:cubicBezTo>
                    <a:pt x="40" y="984"/>
                    <a:pt x="63" y="1025"/>
                    <a:pt x="84" y="1058"/>
                  </a:cubicBezTo>
                  <a:cubicBezTo>
                    <a:pt x="127" y="1128"/>
                    <a:pt x="175" y="1208"/>
                    <a:pt x="255" y="1257"/>
                  </a:cubicBezTo>
                  <a:cubicBezTo>
                    <a:pt x="285" y="1276"/>
                    <a:pt x="315" y="1288"/>
                    <a:pt x="348" y="1294"/>
                  </a:cubicBezTo>
                  <a:cubicBezTo>
                    <a:pt x="440" y="1312"/>
                    <a:pt x="534" y="1277"/>
                    <a:pt x="633" y="1241"/>
                  </a:cubicBezTo>
                  <a:cubicBezTo>
                    <a:pt x="696" y="1218"/>
                    <a:pt x="761" y="1194"/>
                    <a:pt x="830" y="1182"/>
                  </a:cubicBezTo>
                  <a:cubicBezTo>
                    <a:pt x="843" y="1179"/>
                    <a:pt x="857" y="1177"/>
                    <a:pt x="870" y="1176"/>
                  </a:cubicBezTo>
                  <a:cubicBezTo>
                    <a:pt x="899" y="1171"/>
                    <a:pt x="930" y="1167"/>
                    <a:pt x="960" y="1158"/>
                  </a:cubicBezTo>
                  <a:cubicBezTo>
                    <a:pt x="1026" y="1139"/>
                    <a:pt x="1089" y="1101"/>
                    <a:pt x="1137" y="1069"/>
                  </a:cubicBezTo>
                  <a:cubicBezTo>
                    <a:pt x="1222" y="1014"/>
                    <a:pt x="1292" y="956"/>
                    <a:pt x="1346" y="896"/>
                  </a:cubicBezTo>
                  <a:cubicBezTo>
                    <a:pt x="1410" y="825"/>
                    <a:pt x="1448" y="753"/>
                    <a:pt x="1459" y="684"/>
                  </a:cubicBezTo>
                  <a:cubicBezTo>
                    <a:pt x="1468" y="625"/>
                    <a:pt x="1458" y="568"/>
                    <a:pt x="1427" y="499"/>
                  </a:cubicBezTo>
                  <a:cubicBezTo>
                    <a:pt x="1414" y="470"/>
                    <a:pt x="1399" y="441"/>
                    <a:pt x="1384" y="413"/>
                  </a:cubicBezTo>
                  <a:cubicBezTo>
                    <a:pt x="1369" y="386"/>
                    <a:pt x="1353" y="357"/>
                    <a:pt x="1340" y="328"/>
                  </a:cubicBezTo>
                  <a:cubicBezTo>
                    <a:pt x="1336" y="319"/>
                    <a:pt x="1332" y="310"/>
                    <a:pt x="1329" y="301"/>
                  </a:cubicBezTo>
                  <a:cubicBezTo>
                    <a:pt x="1320" y="278"/>
                    <a:pt x="1313" y="254"/>
                    <a:pt x="1305" y="231"/>
                  </a:cubicBezTo>
                  <a:cubicBezTo>
                    <a:pt x="1294" y="193"/>
                    <a:pt x="1282" y="154"/>
                    <a:pt x="1263" y="120"/>
                  </a:cubicBezTo>
                  <a:cubicBezTo>
                    <a:pt x="1239" y="75"/>
                    <a:pt x="1194" y="20"/>
                    <a:pt x="1115" y="11"/>
                  </a:cubicBezTo>
                  <a:cubicBezTo>
                    <a:pt x="1108" y="11"/>
                    <a:pt x="1101" y="10"/>
                    <a:pt x="1094" y="10"/>
                  </a:cubicBezTo>
                  <a:cubicBezTo>
                    <a:pt x="997" y="10"/>
                    <a:pt x="890" y="75"/>
                    <a:pt x="797" y="1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29" name="Freeform 16">
              <a:extLst>
                <a:ext uri="{FF2B5EF4-FFF2-40B4-BE49-F238E27FC236}">
                  <a16:creationId xmlns:a16="http://schemas.microsoft.com/office/drawing/2014/main" id="{178C91A5-7C8F-4C0A-B876-879A0EC098AB}"/>
                </a:ext>
              </a:extLst>
            </p:cNvPr>
            <p:cNvSpPr>
              <a:spLocks noEditPoints="1"/>
            </p:cNvSpPr>
            <p:nvPr/>
          </p:nvSpPr>
          <p:spPr bwMode="auto">
            <a:xfrm>
              <a:off x="5365" y="1741"/>
              <a:ext cx="1190" cy="1056"/>
            </a:xfrm>
            <a:custGeom>
              <a:avLst/>
              <a:gdLst>
                <a:gd name="T0" fmla="*/ 279 w 1607"/>
                <a:gd name="T1" fmla="*/ 1368 h 1427"/>
                <a:gd name="T2" fmla="*/ 27 w 1607"/>
                <a:gd name="T3" fmla="*/ 1022 h 1427"/>
                <a:gd name="T4" fmla="*/ 71 w 1607"/>
                <a:gd name="T5" fmla="*/ 747 h 1427"/>
                <a:gd name="T6" fmla="*/ 144 w 1607"/>
                <a:gd name="T7" fmla="*/ 556 h 1427"/>
                <a:gd name="T8" fmla="*/ 169 w 1607"/>
                <a:gd name="T9" fmla="*/ 456 h 1427"/>
                <a:gd name="T10" fmla="*/ 381 w 1607"/>
                <a:gd name="T11" fmla="*/ 294 h 1427"/>
                <a:gd name="T12" fmla="*/ 441 w 1607"/>
                <a:gd name="T13" fmla="*/ 296 h 1427"/>
                <a:gd name="T14" fmla="*/ 709 w 1607"/>
                <a:gd name="T15" fmla="*/ 242 h 1427"/>
                <a:gd name="T16" fmla="*/ 1047 w 1607"/>
                <a:gd name="T17" fmla="*/ 42 h 1427"/>
                <a:gd name="T18" fmla="*/ 1385 w 1607"/>
                <a:gd name="T19" fmla="*/ 125 h 1427"/>
                <a:gd name="T20" fmla="*/ 1456 w 1607"/>
                <a:gd name="T21" fmla="*/ 323 h 1427"/>
                <a:gd name="T22" fmla="*/ 1515 w 1607"/>
                <a:gd name="T23" fmla="*/ 444 h 1427"/>
                <a:gd name="T24" fmla="*/ 1597 w 1607"/>
                <a:gd name="T25" fmla="*/ 740 h 1427"/>
                <a:gd name="T26" fmla="*/ 1245 w 1607"/>
                <a:gd name="T27" fmla="*/ 1163 h 1427"/>
                <a:gd name="T28" fmla="*/ 954 w 1607"/>
                <a:gd name="T29" fmla="*/ 1278 h 1427"/>
                <a:gd name="T30" fmla="*/ 694 w 1607"/>
                <a:gd name="T31" fmla="*/ 1350 h 1427"/>
                <a:gd name="T32" fmla="*/ 381 w 1607"/>
                <a:gd name="T33" fmla="*/ 1409 h 1427"/>
                <a:gd name="T34" fmla="*/ 875 w 1607"/>
                <a:gd name="T35" fmla="*/ 143 h 1427"/>
                <a:gd name="T36" fmla="*/ 525 w 1607"/>
                <a:gd name="T37" fmla="*/ 299 h 1427"/>
                <a:gd name="T38" fmla="*/ 381 w 1607"/>
                <a:gd name="T39" fmla="*/ 294 h 1427"/>
                <a:gd name="T40" fmla="*/ 170 w 1607"/>
                <a:gd name="T41" fmla="*/ 457 h 1427"/>
                <a:gd name="T42" fmla="*/ 145 w 1607"/>
                <a:gd name="T43" fmla="*/ 556 h 1427"/>
                <a:gd name="T44" fmla="*/ 72 w 1607"/>
                <a:gd name="T45" fmla="*/ 747 h 1427"/>
                <a:gd name="T46" fmla="*/ 28 w 1607"/>
                <a:gd name="T47" fmla="*/ 1022 h 1427"/>
                <a:gd name="T48" fmla="*/ 280 w 1607"/>
                <a:gd name="T49" fmla="*/ 1367 h 1427"/>
                <a:gd name="T50" fmla="*/ 694 w 1607"/>
                <a:gd name="T51" fmla="*/ 1349 h 1427"/>
                <a:gd name="T52" fmla="*/ 954 w 1607"/>
                <a:gd name="T53" fmla="*/ 1278 h 1427"/>
                <a:gd name="T54" fmla="*/ 1244 w 1607"/>
                <a:gd name="T55" fmla="*/ 1162 h 1427"/>
                <a:gd name="T56" fmla="*/ 1596 w 1607"/>
                <a:gd name="T57" fmla="*/ 740 h 1427"/>
                <a:gd name="T58" fmla="*/ 1515 w 1607"/>
                <a:gd name="T59" fmla="*/ 445 h 1427"/>
                <a:gd name="T60" fmla="*/ 1455 w 1607"/>
                <a:gd name="T61" fmla="*/ 323 h 1427"/>
                <a:gd name="T62" fmla="*/ 1384 w 1607"/>
                <a:gd name="T63" fmla="*/ 126 h 1427"/>
                <a:gd name="T64" fmla="*/ 1198 w 1607"/>
                <a:gd name="T65" fmla="*/ 5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7" h="1427">
                  <a:moveTo>
                    <a:pt x="381" y="1409"/>
                  </a:moveTo>
                  <a:cubicBezTo>
                    <a:pt x="345" y="1402"/>
                    <a:pt x="312" y="1389"/>
                    <a:pt x="279" y="1368"/>
                  </a:cubicBezTo>
                  <a:cubicBezTo>
                    <a:pt x="192" y="1314"/>
                    <a:pt x="139" y="1226"/>
                    <a:pt x="91" y="1149"/>
                  </a:cubicBezTo>
                  <a:cubicBezTo>
                    <a:pt x="69" y="1112"/>
                    <a:pt x="43" y="1068"/>
                    <a:pt x="27" y="1022"/>
                  </a:cubicBezTo>
                  <a:cubicBezTo>
                    <a:pt x="0" y="947"/>
                    <a:pt x="2" y="878"/>
                    <a:pt x="32" y="813"/>
                  </a:cubicBezTo>
                  <a:cubicBezTo>
                    <a:pt x="43" y="791"/>
                    <a:pt x="57" y="768"/>
                    <a:pt x="71" y="747"/>
                  </a:cubicBezTo>
                  <a:cubicBezTo>
                    <a:pt x="84" y="726"/>
                    <a:pt x="98" y="704"/>
                    <a:pt x="109" y="683"/>
                  </a:cubicBezTo>
                  <a:cubicBezTo>
                    <a:pt x="129" y="641"/>
                    <a:pt x="137" y="598"/>
                    <a:pt x="144" y="556"/>
                  </a:cubicBezTo>
                  <a:cubicBezTo>
                    <a:pt x="148" y="534"/>
                    <a:pt x="153" y="511"/>
                    <a:pt x="159" y="488"/>
                  </a:cubicBezTo>
                  <a:cubicBezTo>
                    <a:pt x="162" y="477"/>
                    <a:pt x="165" y="467"/>
                    <a:pt x="169" y="456"/>
                  </a:cubicBezTo>
                  <a:cubicBezTo>
                    <a:pt x="183" y="418"/>
                    <a:pt x="217" y="350"/>
                    <a:pt x="285" y="315"/>
                  </a:cubicBezTo>
                  <a:cubicBezTo>
                    <a:pt x="313" y="301"/>
                    <a:pt x="344" y="294"/>
                    <a:pt x="381" y="294"/>
                  </a:cubicBezTo>
                  <a:cubicBezTo>
                    <a:pt x="383" y="294"/>
                    <a:pt x="384" y="294"/>
                    <a:pt x="385" y="294"/>
                  </a:cubicBezTo>
                  <a:cubicBezTo>
                    <a:pt x="404" y="294"/>
                    <a:pt x="422" y="295"/>
                    <a:pt x="441" y="296"/>
                  </a:cubicBezTo>
                  <a:cubicBezTo>
                    <a:pt x="468" y="298"/>
                    <a:pt x="496" y="300"/>
                    <a:pt x="525" y="298"/>
                  </a:cubicBezTo>
                  <a:cubicBezTo>
                    <a:pt x="580" y="295"/>
                    <a:pt x="640" y="276"/>
                    <a:pt x="709" y="242"/>
                  </a:cubicBezTo>
                  <a:cubicBezTo>
                    <a:pt x="766" y="213"/>
                    <a:pt x="822" y="177"/>
                    <a:pt x="874" y="142"/>
                  </a:cubicBezTo>
                  <a:cubicBezTo>
                    <a:pt x="926" y="108"/>
                    <a:pt x="986" y="69"/>
                    <a:pt x="1047" y="42"/>
                  </a:cubicBezTo>
                  <a:cubicBezTo>
                    <a:pt x="1114" y="12"/>
                    <a:pt x="1171" y="0"/>
                    <a:pt x="1222" y="5"/>
                  </a:cubicBezTo>
                  <a:cubicBezTo>
                    <a:pt x="1309" y="15"/>
                    <a:pt x="1359" y="76"/>
                    <a:pt x="1385" y="125"/>
                  </a:cubicBezTo>
                  <a:cubicBezTo>
                    <a:pt x="1405" y="163"/>
                    <a:pt x="1417" y="205"/>
                    <a:pt x="1430" y="245"/>
                  </a:cubicBezTo>
                  <a:cubicBezTo>
                    <a:pt x="1438" y="271"/>
                    <a:pt x="1446" y="298"/>
                    <a:pt x="1456" y="323"/>
                  </a:cubicBezTo>
                  <a:cubicBezTo>
                    <a:pt x="1459" y="332"/>
                    <a:pt x="1464" y="342"/>
                    <a:pt x="1468" y="352"/>
                  </a:cubicBezTo>
                  <a:cubicBezTo>
                    <a:pt x="1482" y="383"/>
                    <a:pt x="1499" y="414"/>
                    <a:pt x="1515" y="444"/>
                  </a:cubicBezTo>
                  <a:cubicBezTo>
                    <a:pt x="1532" y="475"/>
                    <a:pt x="1549" y="506"/>
                    <a:pt x="1563" y="537"/>
                  </a:cubicBezTo>
                  <a:cubicBezTo>
                    <a:pt x="1597" y="613"/>
                    <a:pt x="1607" y="675"/>
                    <a:pt x="1597" y="740"/>
                  </a:cubicBezTo>
                  <a:cubicBezTo>
                    <a:pt x="1585" y="816"/>
                    <a:pt x="1543" y="894"/>
                    <a:pt x="1473" y="972"/>
                  </a:cubicBezTo>
                  <a:cubicBezTo>
                    <a:pt x="1414" y="1038"/>
                    <a:pt x="1337" y="1102"/>
                    <a:pt x="1245" y="1163"/>
                  </a:cubicBezTo>
                  <a:cubicBezTo>
                    <a:pt x="1189" y="1199"/>
                    <a:pt x="1123" y="1239"/>
                    <a:pt x="1051" y="1259"/>
                  </a:cubicBezTo>
                  <a:cubicBezTo>
                    <a:pt x="1019" y="1269"/>
                    <a:pt x="986" y="1274"/>
                    <a:pt x="954" y="1278"/>
                  </a:cubicBezTo>
                  <a:cubicBezTo>
                    <a:pt x="940" y="1280"/>
                    <a:pt x="925" y="1283"/>
                    <a:pt x="910" y="1285"/>
                  </a:cubicBezTo>
                  <a:cubicBezTo>
                    <a:pt x="835" y="1299"/>
                    <a:pt x="763" y="1325"/>
                    <a:pt x="694" y="1350"/>
                  </a:cubicBezTo>
                  <a:cubicBezTo>
                    <a:pt x="605" y="1383"/>
                    <a:pt x="521" y="1414"/>
                    <a:pt x="438" y="1414"/>
                  </a:cubicBezTo>
                  <a:cubicBezTo>
                    <a:pt x="419" y="1414"/>
                    <a:pt x="400" y="1412"/>
                    <a:pt x="381" y="1409"/>
                  </a:cubicBezTo>
                  <a:moveTo>
                    <a:pt x="1047" y="43"/>
                  </a:moveTo>
                  <a:cubicBezTo>
                    <a:pt x="987" y="70"/>
                    <a:pt x="926" y="108"/>
                    <a:pt x="875" y="143"/>
                  </a:cubicBezTo>
                  <a:cubicBezTo>
                    <a:pt x="822" y="177"/>
                    <a:pt x="766" y="213"/>
                    <a:pt x="709" y="242"/>
                  </a:cubicBezTo>
                  <a:cubicBezTo>
                    <a:pt x="641" y="277"/>
                    <a:pt x="580" y="295"/>
                    <a:pt x="525" y="299"/>
                  </a:cubicBezTo>
                  <a:cubicBezTo>
                    <a:pt x="496" y="301"/>
                    <a:pt x="468" y="299"/>
                    <a:pt x="441" y="297"/>
                  </a:cubicBezTo>
                  <a:cubicBezTo>
                    <a:pt x="421" y="296"/>
                    <a:pt x="401" y="294"/>
                    <a:pt x="381" y="294"/>
                  </a:cubicBezTo>
                  <a:cubicBezTo>
                    <a:pt x="344" y="295"/>
                    <a:pt x="314" y="302"/>
                    <a:pt x="285" y="316"/>
                  </a:cubicBezTo>
                  <a:cubicBezTo>
                    <a:pt x="218" y="350"/>
                    <a:pt x="184" y="419"/>
                    <a:pt x="170" y="457"/>
                  </a:cubicBezTo>
                  <a:cubicBezTo>
                    <a:pt x="166" y="467"/>
                    <a:pt x="162" y="477"/>
                    <a:pt x="160" y="488"/>
                  </a:cubicBezTo>
                  <a:cubicBezTo>
                    <a:pt x="154" y="511"/>
                    <a:pt x="149" y="534"/>
                    <a:pt x="145" y="556"/>
                  </a:cubicBezTo>
                  <a:cubicBezTo>
                    <a:pt x="137" y="598"/>
                    <a:pt x="129" y="641"/>
                    <a:pt x="109" y="683"/>
                  </a:cubicBezTo>
                  <a:cubicBezTo>
                    <a:pt x="99" y="705"/>
                    <a:pt x="85" y="726"/>
                    <a:pt x="72" y="747"/>
                  </a:cubicBezTo>
                  <a:cubicBezTo>
                    <a:pt x="58" y="769"/>
                    <a:pt x="43" y="791"/>
                    <a:pt x="33" y="814"/>
                  </a:cubicBezTo>
                  <a:cubicBezTo>
                    <a:pt x="3" y="878"/>
                    <a:pt x="1" y="947"/>
                    <a:pt x="28" y="1022"/>
                  </a:cubicBezTo>
                  <a:cubicBezTo>
                    <a:pt x="44" y="1068"/>
                    <a:pt x="69" y="1112"/>
                    <a:pt x="92" y="1149"/>
                  </a:cubicBezTo>
                  <a:cubicBezTo>
                    <a:pt x="139" y="1226"/>
                    <a:pt x="193" y="1313"/>
                    <a:pt x="280" y="1367"/>
                  </a:cubicBezTo>
                  <a:cubicBezTo>
                    <a:pt x="312" y="1388"/>
                    <a:pt x="346" y="1401"/>
                    <a:pt x="381" y="1408"/>
                  </a:cubicBezTo>
                  <a:cubicBezTo>
                    <a:pt x="483" y="1427"/>
                    <a:pt x="585" y="1389"/>
                    <a:pt x="694" y="1349"/>
                  </a:cubicBezTo>
                  <a:cubicBezTo>
                    <a:pt x="763" y="1324"/>
                    <a:pt x="834" y="1298"/>
                    <a:pt x="910" y="1284"/>
                  </a:cubicBezTo>
                  <a:cubicBezTo>
                    <a:pt x="925" y="1282"/>
                    <a:pt x="940" y="1280"/>
                    <a:pt x="954" y="1278"/>
                  </a:cubicBezTo>
                  <a:cubicBezTo>
                    <a:pt x="986" y="1273"/>
                    <a:pt x="1019" y="1268"/>
                    <a:pt x="1051" y="1259"/>
                  </a:cubicBezTo>
                  <a:cubicBezTo>
                    <a:pt x="1122" y="1238"/>
                    <a:pt x="1189" y="1198"/>
                    <a:pt x="1244" y="1162"/>
                  </a:cubicBezTo>
                  <a:cubicBezTo>
                    <a:pt x="1337" y="1101"/>
                    <a:pt x="1414" y="1037"/>
                    <a:pt x="1473" y="972"/>
                  </a:cubicBezTo>
                  <a:cubicBezTo>
                    <a:pt x="1543" y="893"/>
                    <a:pt x="1584" y="815"/>
                    <a:pt x="1596" y="740"/>
                  </a:cubicBezTo>
                  <a:cubicBezTo>
                    <a:pt x="1606" y="675"/>
                    <a:pt x="1596" y="613"/>
                    <a:pt x="1562" y="538"/>
                  </a:cubicBezTo>
                  <a:cubicBezTo>
                    <a:pt x="1548" y="506"/>
                    <a:pt x="1531" y="475"/>
                    <a:pt x="1515" y="445"/>
                  </a:cubicBezTo>
                  <a:cubicBezTo>
                    <a:pt x="1498" y="415"/>
                    <a:pt x="1481" y="383"/>
                    <a:pt x="1467" y="352"/>
                  </a:cubicBezTo>
                  <a:cubicBezTo>
                    <a:pt x="1463" y="342"/>
                    <a:pt x="1459" y="332"/>
                    <a:pt x="1455" y="323"/>
                  </a:cubicBezTo>
                  <a:cubicBezTo>
                    <a:pt x="1445" y="298"/>
                    <a:pt x="1437" y="271"/>
                    <a:pt x="1429" y="246"/>
                  </a:cubicBezTo>
                  <a:cubicBezTo>
                    <a:pt x="1417" y="205"/>
                    <a:pt x="1404" y="163"/>
                    <a:pt x="1384" y="126"/>
                  </a:cubicBezTo>
                  <a:cubicBezTo>
                    <a:pt x="1358" y="76"/>
                    <a:pt x="1309" y="16"/>
                    <a:pt x="1222" y="6"/>
                  </a:cubicBezTo>
                  <a:cubicBezTo>
                    <a:pt x="1214" y="5"/>
                    <a:pt x="1206" y="5"/>
                    <a:pt x="1198" y="5"/>
                  </a:cubicBezTo>
                  <a:cubicBezTo>
                    <a:pt x="1153" y="5"/>
                    <a:pt x="1104" y="17"/>
                    <a:pt x="1047" y="4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0" name="Freeform 17">
              <a:extLst>
                <a:ext uri="{FF2B5EF4-FFF2-40B4-BE49-F238E27FC236}">
                  <a16:creationId xmlns:a16="http://schemas.microsoft.com/office/drawing/2014/main" id="{3D9DE46E-7ACE-4EC3-BDC1-C7E1DEE6363D}"/>
                </a:ext>
              </a:extLst>
            </p:cNvPr>
            <p:cNvSpPr>
              <a:spLocks noEditPoints="1"/>
            </p:cNvSpPr>
            <p:nvPr/>
          </p:nvSpPr>
          <p:spPr bwMode="auto">
            <a:xfrm>
              <a:off x="5295" y="1706"/>
              <a:ext cx="1297" cy="1151"/>
            </a:xfrm>
            <a:custGeom>
              <a:avLst/>
              <a:gdLst>
                <a:gd name="T0" fmla="*/ 417 w 1752"/>
                <a:gd name="T1" fmla="*/ 1541 h 1555"/>
                <a:gd name="T2" fmla="*/ 305 w 1752"/>
                <a:gd name="T3" fmla="*/ 1497 h 1555"/>
                <a:gd name="T4" fmla="*/ 100 w 1752"/>
                <a:gd name="T5" fmla="*/ 1257 h 1555"/>
                <a:gd name="T6" fmla="*/ 30 w 1752"/>
                <a:gd name="T7" fmla="*/ 1119 h 1555"/>
                <a:gd name="T8" fmla="*/ 35 w 1752"/>
                <a:gd name="T9" fmla="*/ 889 h 1555"/>
                <a:gd name="T10" fmla="*/ 78 w 1752"/>
                <a:gd name="T11" fmla="*/ 816 h 1555"/>
                <a:gd name="T12" fmla="*/ 119 w 1752"/>
                <a:gd name="T13" fmla="*/ 747 h 1555"/>
                <a:gd name="T14" fmla="*/ 158 w 1752"/>
                <a:gd name="T15" fmla="*/ 611 h 1555"/>
                <a:gd name="T16" fmla="*/ 174 w 1752"/>
                <a:gd name="T17" fmla="*/ 537 h 1555"/>
                <a:gd name="T18" fmla="*/ 185 w 1752"/>
                <a:gd name="T19" fmla="*/ 503 h 1555"/>
                <a:gd name="T20" fmla="*/ 313 w 1752"/>
                <a:gd name="T21" fmla="*/ 349 h 1555"/>
                <a:gd name="T22" fmla="*/ 420 w 1752"/>
                <a:gd name="T23" fmla="*/ 326 h 1555"/>
                <a:gd name="T24" fmla="*/ 485 w 1752"/>
                <a:gd name="T25" fmla="*/ 329 h 1555"/>
                <a:gd name="T26" fmla="*/ 576 w 1752"/>
                <a:gd name="T27" fmla="*/ 332 h 1555"/>
                <a:gd name="T28" fmla="*/ 774 w 1752"/>
                <a:gd name="T29" fmla="*/ 271 h 1555"/>
                <a:gd name="T30" fmla="*/ 953 w 1752"/>
                <a:gd name="T31" fmla="*/ 162 h 1555"/>
                <a:gd name="T32" fmla="*/ 1333 w 1752"/>
                <a:gd name="T33" fmla="*/ 13 h 1555"/>
                <a:gd name="T34" fmla="*/ 1511 w 1752"/>
                <a:gd name="T35" fmla="*/ 145 h 1555"/>
                <a:gd name="T36" fmla="*/ 1560 w 1752"/>
                <a:gd name="T37" fmla="*/ 275 h 1555"/>
                <a:gd name="T38" fmla="*/ 1588 w 1752"/>
                <a:gd name="T39" fmla="*/ 359 h 1555"/>
                <a:gd name="T40" fmla="*/ 1601 w 1752"/>
                <a:gd name="T41" fmla="*/ 391 h 1555"/>
                <a:gd name="T42" fmla="*/ 1652 w 1752"/>
                <a:gd name="T43" fmla="*/ 490 h 1555"/>
                <a:gd name="T44" fmla="*/ 1704 w 1752"/>
                <a:gd name="T45" fmla="*/ 591 h 1555"/>
                <a:gd name="T46" fmla="*/ 1740 w 1752"/>
                <a:gd name="T47" fmla="*/ 812 h 1555"/>
                <a:gd name="T48" fmla="*/ 1356 w 1752"/>
                <a:gd name="T49" fmla="*/ 1274 h 1555"/>
                <a:gd name="T50" fmla="*/ 1147 w 1752"/>
                <a:gd name="T51" fmla="*/ 1379 h 1555"/>
                <a:gd name="T52" fmla="*/ 1042 w 1752"/>
                <a:gd name="T53" fmla="*/ 1399 h 1555"/>
                <a:gd name="T54" fmla="*/ 994 w 1752"/>
                <a:gd name="T55" fmla="*/ 1407 h 1555"/>
                <a:gd name="T56" fmla="*/ 758 w 1752"/>
                <a:gd name="T57" fmla="*/ 1478 h 1555"/>
                <a:gd name="T58" fmla="*/ 479 w 1752"/>
                <a:gd name="T59" fmla="*/ 1547 h 1555"/>
                <a:gd name="T60" fmla="*/ 417 w 1752"/>
                <a:gd name="T61" fmla="*/ 1541 h 1555"/>
                <a:gd name="T62" fmla="*/ 957 w 1752"/>
                <a:gd name="T63" fmla="*/ 168 h 1555"/>
                <a:gd name="T64" fmla="*/ 777 w 1752"/>
                <a:gd name="T65" fmla="*/ 277 h 1555"/>
                <a:gd name="T66" fmla="*/ 576 w 1752"/>
                <a:gd name="T67" fmla="*/ 339 h 1555"/>
                <a:gd name="T68" fmla="*/ 485 w 1752"/>
                <a:gd name="T69" fmla="*/ 336 h 1555"/>
                <a:gd name="T70" fmla="*/ 420 w 1752"/>
                <a:gd name="T71" fmla="*/ 333 h 1555"/>
                <a:gd name="T72" fmla="*/ 420 w 1752"/>
                <a:gd name="T73" fmla="*/ 333 h 1555"/>
                <a:gd name="T74" fmla="*/ 317 w 1752"/>
                <a:gd name="T75" fmla="*/ 355 h 1555"/>
                <a:gd name="T76" fmla="*/ 192 w 1752"/>
                <a:gd name="T77" fmla="*/ 505 h 1555"/>
                <a:gd name="T78" fmla="*/ 181 w 1752"/>
                <a:gd name="T79" fmla="*/ 538 h 1555"/>
                <a:gd name="T80" fmla="*/ 164 w 1752"/>
                <a:gd name="T81" fmla="*/ 613 h 1555"/>
                <a:gd name="T82" fmla="*/ 125 w 1752"/>
                <a:gd name="T83" fmla="*/ 750 h 1555"/>
                <a:gd name="T84" fmla="*/ 84 w 1752"/>
                <a:gd name="T85" fmla="*/ 820 h 1555"/>
                <a:gd name="T86" fmla="*/ 42 w 1752"/>
                <a:gd name="T87" fmla="*/ 892 h 1555"/>
                <a:gd name="T88" fmla="*/ 36 w 1752"/>
                <a:gd name="T89" fmla="*/ 1116 h 1555"/>
                <a:gd name="T90" fmla="*/ 106 w 1752"/>
                <a:gd name="T91" fmla="*/ 1254 h 1555"/>
                <a:gd name="T92" fmla="*/ 309 w 1752"/>
                <a:gd name="T93" fmla="*/ 1491 h 1555"/>
                <a:gd name="T94" fmla="*/ 418 w 1752"/>
                <a:gd name="T95" fmla="*/ 1534 h 1555"/>
                <a:gd name="T96" fmla="*/ 755 w 1752"/>
                <a:gd name="T97" fmla="*/ 1471 h 1555"/>
                <a:gd name="T98" fmla="*/ 993 w 1752"/>
                <a:gd name="T99" fmla="*/ 1400 h 1555"/>
                <a:gd name="T100" fmla="*/ 1041 w 1752"/>
                <a:gd name="T101" fmla="*/ 1392 h 1555"/>
                <a:gd name="T102" fmla="*/ 1145 w 1752"/>
                <a:gd name="T103" fmla="*/ 1372 h 1555"/>
                <a:gd name="T104" fmla="*/ 1353 w 1752"/>
                <a:gd name="T105" fmla="*/ 1268 h 1555"/>
                <a:gd name="T106" fmla="*/ 1734 w 1752"/>
                <a:gd name="T107" fmla="*/ 811 h 1555"/>
                <a:gd name="T108" fmla="*/ 1697 w 1752"/>
                <a:gd name="T109" fmla="*/ 594 h 1555"/>
                <a:gd name="T110" fmla="*/ 1646 w 1752"/>
                <a:gd name="T111" fmla="*/ 493 h 1555"/>
                <a:gd name="T112" fmla="*/ 1595 w 1752"/>
                <a:gd name="T113" fmla="*/ 393 h 1555"/>
                <a:gd name="T114" fmla="*/ 1581 w 1752"/>
                <a:gd name="T115" fmla="*/ 362 h 1555"/>
                <a:gd name="T116" fmla="*/ 1553 w 1752"/>
                <a:gd name="T117" fmla="*/ 277 h 1555"/>
                <a:gd name="T118" fmla="*/ 1505 w 1752"/>
                <a:gd name="T119" fmla="*/ 149 h 1555"/>
                <a:gd name="T120" fmla="*/ 1332 w 1752"/>
                <a:gd name="T121" fmla="*/ 20 h 1555"/>
                <a:gd name="T122" fmla="*/ 1306 w 1752"/>
                <a:gd name="T123" fmla="*/ 19 h 1555"/>
                <a:gd name="T124" fmla="*/ 957 w 1752"/>
                <a:gd name="T125" fmla="*/ 168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2" h="1555">
                  <a:moveTo>
                    <a:pt x="417" y="1541"/>
                  </a:moveTo>
                  <a:cubicBezTo>
                    <a:pt x="378" y="1534"/>
                    <a:pt x="341" y="1519"/>
                    <a:pt x="305" y="1497"/>
                  </a:cubicBezTo>
                  <a:cubicBezTo>
                    <a:pt x="210" y="1437"/>
                    <a:pt x="151" y="1342"/>
                    <a:pt x="100" y="1257"/>
                  </a:cubicBezTo>
                  <a:cubicBezTo>
                    <a:pt x="75" y="1217"/>
                    <a:pt x="48" y="1169"/>
                    <a:pt x="30" y="1119"/>
                  </a:cubicBezTo>
                  <a:cubicBezTo>
                    <a:pt x="0" y="1036"/>
                    <a:pt x="2" y="961"/>
                    <a:pt x="35" y="889"/>
                  </a:cubicBezTo>
                  <a:cubicBezTo>
                    <a:pt x="47" y="864"/>
                    <a:pt x="63" y="840"/>
                    <a:pt x="78" y="816"/>
                  </a:cubicBezTo>
                  <a:cubicBezTo>
                    <a:pt x="92" y="794"/>
                    <a:pt x="107" y="770"/>
                    <a:pt x="119" y="747"/>
                  </a:cubicBezTo>
                  <a:cubicBezTo>
                    <a:pt x="140" y="702"/>
                    <a:pt x="149" y="656"/>
                    <a:pt x="158" y="611"/>
                  </a:cubicBezTo>
                  <a:cubicBezTo>
                    <a:pt x="162" y="587"/>
                    <a:pt x="167" y="562"/>
                    <a:pt x="174" y="537"/>
                  </a:cubicBezTo>
                  <a:cubicBezTo>
                    <a:pt x="177" y="525"/>
                    <a:pt x="181" y="514"/>
                    <a:pt x="185" y="503"/>
                  </a:cubicBezTo>
                  <a:cubicBezTo>
                    <a:pt x="201" y="461"/>
                    <a:pt x="239" y="386"/>
                    <a:pt x="313" y="349"/>
                  </a:cubicBezTo>
                  <a:cubicBezTo>
                    <a:pt x="345" y="333"/>
                    <a:pt x="379" y="326"/>
                    <a:pt x="420" y="326"/>
                  </a:cubicBezTo>
                  <a:cubicBezTo>
                    <a:pt x="442" y="326"/>
                    <a:pt x="464" y="327"/>
                    <a:pt x="485" y="329"/>
                  </a:cubicBezTo>
                  <a:cubicBezTo>
                    <a:pt x="515" y="332"/>
                    <a:pt x="545" y="334"/>
                    <a:pt x="576" y="332"/>
                  </a:cubicBezTo>
                  <a:cubicBezTo>
                    <a:pt x="635" y="328"/>
                    <a:pt x="700" y="308"/>
                    <a:pt x="774" y="271"/>
                  </a:cubicBezTo>
                  <a:cubicBezTo>
                    <a:pt x="837" y="239"/>
                    <a:pt x="899" y="198"/>
                    <a:pt x="953" y="162"/>
                  </a:cubicBezTo>
                  <a:cubicBezTo>
                    <a:pt x="1080" y="77"/>
                    <a:pt x="1214" y="0"/>
                    <a:pt x="1333" y="13"/>
                  </a:cubicBezTo>
                  <a:cubicBezTo>
                    <a:pt x="1428" y="24"/>
                    <a:pt x="1483" y="91"/>
                    <a:pt x="1511" y="145"/>
                  </a:cubicBezTo>
                  <a:cubicBezTo>
                    <a:pt x="1532" y="186"/>
                    <a:pt x="1546" y="231"/>
                    <a:pt x="1560" y="275"/>
                  </a:cubicBezTo>
                  <a:cubicBezTo>
                    <a:pt x="1568" y="303"/>
                    <a:pt x="1577" y="332"/>
                    <a:pt x="1588" y="359"/>
                  </a:cubicBezTo>
                  <a:cubicBezTo>
                    <a:pt x="1592" y="369"/>
                    <a:pt x="1596" y="380"/>
                    <a:pt x="1601" y="391"/>
                  </a:cubicBezTo>
                  <a:cubicBezTo>
                    <a:pt x="1616" y="424"/>
                    <a:pt x="1634" y="458"/>
                    <a:pt x="1652" y="490"/>
                  </a:cubicBezTo>
                  <a:cubicBezTo>
                    <a:pt x="1670" y="523"/>
                    <a:pt x="1688" y="557"/>
                    <a:pt x="1704" y="591"/>
                  </a:cubicBezTo>
                  <a:cubicBezTo>
                    <a:pt x="1740" y="674"/>
                    <a:pt x="1752" y="742"/>
                    <a:pt x="1740" y="812"/>
                  </a:cubicBezTo>
                  <a:cubicBezTo>
                    <a:pt x="1708" y="1016"/>
                    <a:pt x="1486" y="1189"/>
                    <a:pt x="1356" y="1274"/>
                  </a:cubicBezTo>
                  <a:cubicBezTo>
                    <a:pt x="1296" y="1314"/>
                    <a:pt x="1224" y="1357"/>
                    <a:pt x="1147" y="1379"/>
                  </a:cubicBezTo>
                  <a:cubicBezTo>
                    <a:pt x="1112" y="1389"/>
                    <a:pt x="1077" y="1394"/>
                    <a:pt x="1042" y="1399"/>
                  </a:cubicBezTo>
                  <a:cubicBezTo>
                    <a:pt x="1027" y="1402"/>
                    <a:pt x="1010" y="1404"/>
                    <a:pt x="994" y="1407"/>
                  </a:cubicBezTo>
                  <a:cubicBezTo>
                    <a:pt x="911" y="1421"/>
                    <a:pt x="833" y="1450"/>
                    <a:pt x="758" y="1478"/>
                  </a:cubicBezTo>
                  <a:cubicBezTo>
                    <a:pt x="662" y="1513"/>
                    <a:pt x="570" y="1547"/>
                    <a:pt x="479" y="1547"/>
                  </a:cubicBezTo>
                  <a:cubicBezTo>
                    <a:pt x="458" y="1547"/>
                    <a:pt x="438" y="1545"/>
                    <a:pt x="417" y="1541"/>
                  </a:cubicBezTo>
                  <a:moveTo>
                    <a:pt x="957" y="168"/>
                  </a:moveTo>
                  <a:cubicBezTo>
                    <a:pt x="903" y="204"/>
                    <a:pt x="840" y="245"/>
                    <a:pt x="777" y="277"/>
                  </a:cubicBezTo>
                  <a:cubicBezTo>
                    <a:pt x="702" y="315"/>
                    <a:pt x="637" y="335"/>
                    <a:pt x="576" y="339"/>
                  </a:cubicBezTo>
                  <a:cubicBezTo>
                    <a:pt x="545" y="341"/>
                    <a:pt x="514" y="339"/>
                    <a:pt x="485" y="336"/>
                  </a:cubicBezTo>
                  <a:cubicBezTo>
                    <a:pt x="463" y="334"/>
                    <a:pt x="442" y="333"/>
                    <a:pt x="420" y="333"/>
                  </a:cubicBezTo>
                  <a:cubicBezTo>
                    <a:pt x="420" y="333"/>
                    <a:pt x="420" y="333"/>
                    <a:pt x="420" y="333"/>
                  </a:cubicBezTo>
                  <a:cubicBezTo>
                    <a:pt x="380" y="333"/>
                    <a:pt x="347" y="340"/>
                    <a:pt x="317" y="355"/>
                  </a:cubicBezTo>
                  <a:cubicBezTo>
                    <a:pt x="244" y="391"/>
                    <a:pt x="207" y="464"/>
                    <a:pt x="192" y="505"/>
                  </a:cubicBezTo>
                  <a:cubicBezTo>
                    <a:pt x="187" y="516"/>
                    <a:pt x="184" y="527"/>
                    <a:pt x="181" y="538"/>
                  </a:cubicBezTo>
                  <a:cubicBezTo>
                    <a:pt x="174" y="563"/>
                    <a:pt x="169" y="588"/>
                    <a:pt x="164" y="613"/>
                  </a:cubicBezTo>
                  <a:cubicBezTo>
                    <a:pt x="156" y="658"/>
                    <a:pt x="147" y="704"/>
                    <a:pt x="125" y="750"/>
                  </a:cubicBezTo>
                  <a:cubicBezTo>
                    <a:pt x="114" y="774"/>
                    <a:pt x="98" y="797"/>
                    <a:pt x="84" y="820"/>
                  </a:cubicBezTo>
                  <a:cubicBezTo>
                    <a:pt x="69" y="843"/>
                    <a:pt x="53" y="867"/>
                    <a:pt x="42" y="892"/>
                  </a:cubicBezTo>
                  <a:cubicBezTo>
                    <a:pt x="9" y="962"/>
                    <a:pt x="7" y="1035"/>
                    <a:pt x="36" y="1116"/>
                  </a:cubicBezTo>
                  <a:cubicBezTo>
                    <a:pt x="54" y="1166"/>
                    <a:pt x="81" y="1214"/>
                    <a:pt x="106" y="1254"/>
                  </a:cubicBezTo>
                  <a:cubicBezTo>
                    <a:pt x="157" y="1338"/>
                    <a:pt x="215" y="1432"/>
                    <a:pt x="309" y="1491"/>
                  </a:cubicBezTo>
                  <a:cubicBezTo>
                    <a:pt x="344" y="1513"/>
                    <a:pt x="380" y="1527"/>
                    <a:pt x="418" y="1534"/>
                  </a:cubicBezTo>
                  <a:cubicBezTo>
                    <a:pt x="528" y="1555"/>
                    <a:pt x="638" y="1514"/>
                    <a:pt x="755" y="1471"/>
                  </a:cubicBezTo>
                  <a:cubicBezTo>
                    <a:pt x="831" y="1443"/>
                    <a:pt x="910" y="1414"/>
                    <a:pt x="993" y="1400"/>
                  </a:cubicBezTo>
                  <a:cubicBezTo>
                    <a:pt x="1009" y="1397"/>
                    <a:pt x="1025" y="1395"/>
                    <a:pt x="1041" y="1392"/>
                  </a:cubicBezTo>
                  <a:cubicBezTo>
                    <a:pt x="1075" y="1387"/>
                    <a:pt x="1110" y="1382"/>
                    <a:pt x="1145" y="1372"/>
                  </a:cubicBezTo>
                  <a:cubicBezTo>
                    <a:pt x="1221" y="1351"/>
                    <a:pt x="1293" y="1308"/>
                    <a:pt x="1353" y="1268"/>
                  </a:cubicBezTo>
                  <a:cubicBezTo>
                    <a:pt x="1481" y="1184"/>
                    <a:pt x="1702" y="1012"/>
                    <a:pt x="1734" y="811"/>
                  </a:cubicBezTo>
                  <a:cubicBezTo>
                    <a:pt x="1744" y="742"/>
                    <a:pt x="1733" y="675"/>
                    <a:pt x="1697" y="594"/>
                  </a:cubicBezTo>
                  <a:cubicBezTo>
                    <a:pt x="1682" y="560"/>
                    <a:pt x="1664" y="526"/>
                    <a:pt x="1646" y="493"/>
                  </a:cubicBezTo>
                  <a:cubicBezTo>
                    <a:pt x="1628" y="461"/>
                    <a:pt x="1610" y="427"/>
                    <a:pt x="1595" y="393"/>
                  </a:cubicBezTo>
                  <a:cubicBezTo>
                    <a:pt x="1590" y="383"/>
                    <a:pt x="1585" y="372"/>
                    <a:pt x="1581" y="362"/>
                  </a:cubicBezTo>
                  <a:cubicBezTo>
                    <a:pt x="1571" y="334"/>
                    <a:pt x="1562" y="305"/>
                    <a:pt x="1553" y="277"/>
                  </a:cubicBezTo>
                  <a:cubicBezTo>
                    <a:pt x="1540" y="234"/>
                    <a:pt x="1526" y="188"/>
                    <a:pt x="1505" y="149"/>
                  </a:cubicBezTo>
                  <a:cubicBezTo>
                    <a:pt x="1477" y="96"/>
                    <a:pt x="1425" y="30"/>
                    <a:pt x="1332" y="20"/>
                  </a:cubicBezTo>
                  <a:cubicBezTo>
                    <a:pt x="1323" y="19"/>
                    <a:pt x="1315" y="19"/>
                    <a:pt x="1306" y="19"/>
                  </a:cubicBezTo>
                  <a:cubicBezTo>
                    <a:pt x="1196" y="19"/>
                    <a:pt x="1073" y="90"/>
                    <a:pt x="957" y="1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1" name="Freeform 18">
              <a:extLst>
                <a:ext uri="{FF2B5EF4-FFF2-40B4-BE49-F238E27FC236}">
                  <a16:creationId xmlns:a16="http://schemas.microsoft.com/office/drawing/2014/main" id="{F123578E-13F3-4FEF-B851-7E48AB94BE24}"/>
                </a:ext>
              </a:extLst>
            </p:cNvPr>
            <p:cNvSpPr>
              <a:spLocks noEditPoints="1"/>
            </p:cNvSpPr>
            <p:nvPr/>
          </p:nvSpPr>
          <p:spPr bwMode="auto">
            <a:xfrm>
              <a:off x="5229" y="1689"/>
              <a:ext cx="1395" cy="1232"/>
            </a:xfrm>
            <a:custGeom>
              <a:avLst/>
              <a:gdLst>
                <a:gd name="T0" fmla="*/ 328 w 1884"/>
                <a:gd name="T1" fmla="*/ 1595 h 1665"/>
                <a:gd name="T2" fmla="*/ 32 w 1884"/>
                <a:gd name="T3" fmla="*/ 1188 h 1665"/>
                <a:gd name="T4" fmla="*/ 84 w 1884"/>
                <a:gd name="T5" fmla="*/ 864 h 1665"/>
                <a:gd name="T6" fmla="*/ 171 w 1884"/>
                <a:gd name="T7" fmla="*/ 643 h 1665"/>
                <a:gd name="T8" fmla="*/ 201 w 1884"/>
                <a:gd name="T9" fmla="*/ 526 h 1665"/>
                <a:gd name="T10" fmla="*/ 450 w 1884"/>
                <a:gd name="T11" fmla="*/ 339 h 1665"/>
                <a:gd name="T12" fmla="*/ 523 w 1884"/>
                <a:gd name="T13" fmla="*/ 343 h 1665"/>
                <a:gd name="T14" fmla="*/ 836 w 1884"/>
                <a:gd name="T15" fmla="*/ 281 h 1665"/>
                <a:gd name="T16" fmla="*/ 1407 w 1884"/>
                <a:gd name="T17" fmla="*/ 0 h 1665"/>
                <a:gd name="T18" fmla="*/ 1552 w 1884"/>
                <a:gd name="T19" fmla="*/ 50 h 1665"/>
                <a:gd name="T20" fmla="*/ 1678 w 1884"/>
                <a:gd name="T21" fmla="*/ 282 h 1665"/>
                <a:gd name="T22" fmla="*/ 1722 w 1884"/>
                <a:gd name="T23" fmla="*/ 407 h 1665"/>
                <a:gd name="T24" fmla="*/ 1833 w 1884"/>
                <a:gd name="T25" fmla="*/ 623 h 1665"/>
                <a:gd name="T26" fmla="*/ 1726 w 1884"/>
                <a:gd name="T27" fmla="*/ 1131 h 1665"/>
                <a:gd name="T28" fmla="*/ 1235 w 1884"/>
                <a:gd name="T29" fmla="*/ 1468 h 1665"/>
                <a:gd name="T30" fmla="*/ 1071 w 1884"/>
                <a:gd name="T31" fmla="*/ 1497 h 1665"/>
                <a:gd name="T32" fmla="*/ 514 w 1884"/>
                <a:gd name="T33" fmla="*/ 1649 h 1665"/>
                <a:gd name="T34" fmla="*/ 1029 w 1884"/>
                <a:gd name="T35" fmla="*/ 163 h 1665"/>
                <a:gd name="T36" fmla="*/ 621 w 1884"/>
                <a:gd name="T37" fmla="*/ 348 h 1665"/>
                <a:gd name="T38" fmla="*/ 452 w 1884"/>
                <a:gd name="T39" fmla="*/ 340 h 1665"/>
                <a:gd name="T40" fmla="*/ 339 w 1884"/>
                <a:gd name="T41" fmla="*/ 363 h 1665"/>
                <a:gd name="T42" fmla="*/ 190 w 1884"/>
                <a:gd name="T43" fmla="*/ 562 h 1665"/>
                <a:gd name="T44" fmla="*/ 129 w 1884"/>
                <a:gd name="T45" fmla="*/ 789 h 1665"/>
                <a:gd name="T46" fmla="*/ 39 w 1884"/>
                <a:gd name="T47" fmla="*/ 943 h 1665"/>
                <a:gd name="T48" fmla="*/ 108 w 1884"/>
                <a:gd name="T49" fmla="*/ 1337 h 1665"/>
                <a:gd name="T50" fmla="*/ 448 w 1884"/>
                <a:gd name="T51" fmla="*/ 1642 h 1665"/>
                <a:gd name="T52" fmla="*/ 1071 w 1884"/>
                <a:gd name="T53" fmla="*/ 1497 h 1665"/>
                <a:gd name="T54" fmla="*/ 1234 w 1884"/>
                <a:gd name="T55" fmla="*/ 1467 h 1665"/>
                <a:gd name="T56" fmla="*/ 1726 w 1884"/>
                <a:gd name="T57" fmla="*/ 1130 h 1665"/>
                <a:gd name="T58" fmla="*/ 1832 w 1884"/>
                <a:gd name="T59" fmla="*/ 623 h 1665"/>
                <a:gd name="T60" fmla="*/ 1722 w 1884"/>
                <a:gd name="T61" fmla="*/ 407 h 1665"/>
                <a:gd name="T62" fmla="*/ 1677 w 1884"/>
                <a:gd name="T63" fmla="*/ 282 h 1665"/>
                <a:gd name="T64" fmla="*/ 1551 w 1884"/>
                <a:gd name="T65" fmla="*/ 51 h 1665"/>
                <a:gd name="T66" fmla="*/ 1407 w 1884"/>
                <a:gd name="T67" fmla="*/ 1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4" h="1665">
                  <a:moveTo>
                    <a:pt x="448" y="1643"/>
                  </a:moveTo>
                  <a:cubicBezTo>
                    <a:pt x="406" y="1635"/>
                    <a:pt x="367" y="1619"/>
                    <a:pt x="328" y="1595"/>
                  </a:cubicBezTo>
                  <a:cubicBezTo>
                    <a:pt x="226" y="1532"/>
                    <a:pt x="163" y="1428"/>
                    <a:pt x="108" y="1338"/>
                  </a:cubicBezTo>
                  <a:cubicBezTo>
                    <a:pt x="80" y="1292"/>
                    <a:pt x="51" y="1242"/>
                    <a:pt x="32" y="1188"/>
                  </a:cubicBezTo>
                  <a:cubicBezTo>
                    <a:pt x="0" y="1099"/>
                    <a:pt x="2" y="1019"/>
                    <a:pt x="38" y="942"/>
                  </a:cubicBezTo>
                  <a:cubicBezTo>
                    <a:pt x="51" y="916"/>
                    <a:pt x="68" y="889"/>
                    <a:pt x="84" y="864"/>
                  </a:cubicBezTo>
                  <a:cubicBezTo>
                    <a:pt x="100" y="839"/>
                    <a:pt x="116" y="814"/>
                    <a:pt x="128" y="789"/>
                  </a:cubicBezTo>
                  <a:cubicBezTo>
                    <a:pt x="152" y="741"/>
                    <a:pt x="161" y="691"/>
                    <a:pt x="171" y="643"/>
                  </a:cubicBezTo>
                  <a:cubicBezTo>
                    <a:pt x="176" y="616"/>
                    <a:pt x="181" y="589"/>
                    <a:pt x="189" y="562"/>
                  </a:cubicBezTo>
                  <a:cubicBezTo>
                    <a:pt x="192" y="550"/>
                    <a:pt x="196" y="538"/>
                    <a:pt x="201" y="526"/>
                  </a:cubicBezTo>
                  <a:cubicBezTo>
                    <a:pt x="218" y="482"/>
                    <a:pt x="259" y="402"/>
                    <a:pt x="339" y="363"/>
                  </a:cubicBezTo>
                  <a:cubicBezTo>
                    <a:pt x="372" y="347"/>
                    <a:pt x="407" y="339"/>
                    <a:pt x="450" y="339"/>
                  </a:cubicBezTo>
                  <a:cubicBezTo>
                    <a:pt x="451" y="339"/>
                    <a:pt x="452" y="339"/>
                    <a:pt x="452" y="339"/>
                  </a:cubicBezTo>
                  <a:cubicBezTo>
                    <a:pt x="476" y="339"/>
                    <a:pt x="500" y="341"/>
                    <a:pt x="523" y="343"/>
                  </a:cubicBezTo>
                  <a:cubicBezTo>
                    <a:pt x="554" y="346"/>
                    <a:pt x="588" y="349"/>
                    <a:pt x="621" y="347"/>
                  </a:cubicBezTo>
                  <a:cubicBezTo>
                    <a:pt x="686" y="344"/>
                    <a:pt x="756" y="322"/>
                    <a:pt x="836" y="281"/>
                  </a:cubicBezTo>
                  <a:cubicBezTo>
                    <a:pt x="903" y="246"/>
                    <a:pt x="968" y="203"/>
                    <a:pt x="1029" y="162"/>
                  </a:cubicBezTo>
                  <a:cubicBezTo>
                    <a:pt x="1155" y="77"/>
                    <a:pt x="1287" y="0"/>
                    <a:pt x="1407" y="0"/>
                  </a:cubicBezTo>
                  <a:cubicBezTo>
                    <a:pt x="1417" y="0"/>
                    <a:pt x="1427" y="1"/>
                    <a:pt x="1436" y="2"/>
                  </a:cubicBezTo>
                  <a:cubicBezTo>
                    <a:pt x="1479" y="7"/>
                    <a:pt x="1518" y="23"/>
                    <a:pt x="1552" y="50"/>
                  </a:cubicBezTo>
                  <a:cubicBezTo>
                    <a:pt x="1581" y="74"/>
                    <a:pt x="1606" y="105"/>
                    <a:pt x="1626" y="143"/>
                  </a:cubicBezTo>
                  <a:cubicBezTo>
                    <a:pt x="1649" y="186"/>
                    <a:pt x="1663" y="235"/>
                    <a:pt x="1678" y="282"/>
                  </a:cubicBezTo>
                  <a:cubicBezTo>
                    <a:pt x="1687" y="312"/>
                    <a:pt x="1696" y="343"/>
                    <a:pt x="1708" y="373"/>
                  </a:cubicBezTo>
                  <a:cubicBezTo>
                    <a:pt x="1712" y="384"/>
                    <a:pt x="1717" y="395"/>
                    <a:pt x="1722" y="407"/>
                  </a:cubicBezTo>
                  <a:cubicBezTo>
                    <a:pt x="1739" y="443"/>
                    <a:pt x="1758" y="479"/>
                    <a:pt x="1777" y="514"/>
                  </a:cubicBezTo>
                  <a:cubicBezTo>
                    <a:pt x="1796" y="549"/>
                    <a:pt x="1816" y="586"/>
                    <a:pt x="1833" y="623"/>
                  </a:cubicBezTo>
                  <a:cubicBezTo>
                    <a:pt x="1872" y="711"/>
                    <a:pt x="1884" y="783"/>
                    <a:pt x="1872" y="859"/>
                  </a:cubicBezTo>
                  <a:cubicBezTo>
                    <a:pt x="1858" y="947"/>
                    <a:pt x="1809" y="1039"/>
                    <a:pt x="1726" y="1131"/>
                  </a:cubicBezTo>
                  <a:cubicBezTo>
                    <a:pt x="1657" y="1208"/>
                    <a:pt x="1567" y="1283"/>
                    <a:pt x="1459" y="1355"/>
                  </a:cubicBezTo>
                  <a:cubicBezTo>
                    <a:pt x="1394" y="1398"/>
                    <a:pt x="1317" y="1444"/>
                    <a:pt x="1235" y="1468"/>
                  </a:cubicBezTo>
                  <a:cubicBezTo>
                    <a:pt x="1197" y="1478"/>
                    <a:pt x="1160" y="1484"/>
                    <a:pt x="1123" y="1489"/>
                  </a:cubicBezTo>
                  <a:cubicBezTo>
                    <a:pt x="1106" y="1492"/>
                    <a:pt x="1088" y="1494"/>
                    <a:pt x="1071" y="1497"/>
                  </a:cubicBezTo>
                  <a:cubicBezTo>
                    <a:pt x="981" y="1513"/>
                    <a:pt x="896" y="1544"/>
                    <a:pt x="815" y="1574"/>
                  </a:cubicBezTo>
                  <a:cubicBezTo>
                    <a:pt x="711" y="1612"/>
                    <a:pt x="612" y="1649"/>
                    <a:pt x="514" y="1649"/>
                  </a:cubicBezTo>
                  <a:cubicBezTo>
                    <a:pt x="492" y="1649"/>
                    <a:pt x="470" y="1647"/>
                    <a:pt x="448" y="1643"/>
                  </a:cubicBezTo>
                  <a:moveTo>
                    <a:pt x="1029" y="163"/>
                  </a:moveTo>
                  <a:cubicBezTo>
                    <a:pt x="968" y="204"/>
                    <a:pt x="903" y="247"/>
                    <a:pt x="836" y="281"/>
                  </a:cubicBezTo>
                  <a:cubicBezTo>
                    <a:pt x="756" y="322"/>
                    <a:pt x="686" y="344"/>
                    <a:pt x="621" y="348"/>
                  </a:cubicBezTo>
                  <a:cubicBezTo>
                    <a:pt x="588" y="350"/>
                    <a:pt x="554" y="347"/>
                    <a:pt x="522" y="344"/>
                  </a:cubicBezTo>
                  <a:cubicBezTo>
                    <a:pt x="499" y="342"/>
                    <a:pt x="476" y="340"/>
                    <a:pt x="452" y="340"/>
                  </a:cubicBezTo>
                  <a:cubicBezTo>
                    <a:pt x="452" y="340"/>
                    <a:pt x="451" y="340"/>
                    <a:pt x="450" y="340"/>
                  </a:cubicBezTo>
                  <a:cubicBezTo>
                    <a:pt x="407" y="340"/>
                    <a:pt x="372" y="347"/>
                    <a:pt x="339" y="363"/>
                  </a:cubicBezTo>
                  <a:cubicBezTo>
                    <a:pt x="259" y="402"/>
                    <a:pt x="219" y="482"/>
                    <a:pt x="202" y="526"/>
                  </a:cubicBezTo>
                  <a:cubicBezTo>
                    <a:pt x="197" y="538"/>
                    <a:pt x="193" y="550"/>
                    <a:pt x="190" y="562"/>
                  </a:cubicBezTo>
                  <a:cubicBezTo>
                    <a:pt x="182" y="589"/>
                    <a:pt x="177" y="616"/>
                    <a:pt x="172" y="643"/>
                  </a:cubicBezTo>
                  <a:cubicBezTo>
                    <a:pt x="162" y="691"/>
                    <a:pt x="152" y="741"/>
                    <a:pt x="129" y="789"/>
                  </a:cubicBezTo>
                  <a:cubicBezTo>
                    <a:pt x="117" y="815"/>
                    <a:pt x="100" y="840"/>
                    <a:pt x="85" y="864"/>
                  </a:cubicBezTo>
                  <a:cubicBezTo>
                    <a:pt x="68" y="890"/>
                    <a:pt x="51" y="916"/>
                    <a:pt x="39" y="943"/>
                  </a:cubicBezTo>
                  <a:cubicBezTo>
                    <a:pt x="3" y="1019"/>
                    <a:pt x="1" y="1099"/>
                    <a:pt x="33" y="1188"/>
                  </a:cubicBezTo>
                  <a:cubicBezTo>
                    <a:pt x="52" y="1242"/>
                    <a:pt x="80" y="1291"/>
                    <a:pt x="108" y="1337"/>
                  </a:cubicBezTo>
                  <a:cubicBezTo>
                    <a:pt x="164" y="1428"/>
                    <a:pt x="227" y="1531"/>
                    <a:pt x="329" y="1595"/>
                  </a:cubicBezTo>
                  <a:cubicBezTo>
                    <a:pt x="367" y="1619"/>
                    <a:pt x="406" y="1634"/>
                    <a:pt x="448" y="1642"/>
                  </a:cubicBezTo>
                  <a:cubicBezTo>
                    <a:pt x="567" y="1665"/>
                    <a:pt x="687" y="1620"/>
                    <a:pt x="814" y="1574"/>
                  </a:cubicBezTo>
                  <a:cubicBezTo>
                    <a:pt x="896" y="1543"/>
                    <a:pt x="981" y="1512"/>
                    <a:pt x="1071" y="1497"/>
                  </a:cubicBezTo>
                  <a:cubicBezTo>
                    <a:pt x="1088" y="1494"/>
                    <a:pt x="1106" y="1491"/>
                    <a:pt x="1123" y="1489"/>
                  </a:cubicBezTo>
                  <a:cubicBezTo>
                    <a:pt x="1159" y="1483"/>
                    <a:pt x="1197" y="1478"/>
                    <a:pt x="1234" y="1467"/>
                  </a:cubicBezTo>
                  <a:cubicBezTo>
                    <a:pt x="1317" y="1444"/>
                    <a:pt x="1394" y="1397"/>
                    <a:pt x="1458" y="1354"/>
                  </a:cubicBezTo>
                  <a:cubicBezTo>
                    <a:pt x="1567" y="1283"/>
                    <a:pt x="1657" y="1207"/>
                    <a:pt x="1726" y="1130"/>
                  </a:cubicBezTo>
                  <a:cubicBezTo>
                    <a:pt x="1808" y="1038"/>
                    <a:pt x="1857" y="947"/>
                    <a:pt x="1871" y="859"/>
                  </a:cubicBezTo>
                  <a:cubicBezTo>
                    <a:pt x="1883" y="783"/>
                    <a:pt x="1871" y="711"/>
                    <a:pt x="1832" y="623"/>
                  </a:cubicBezTo>
                  <a:cubicBezTo>
                    <a:pt x="1815" y="586"/>
                    <a:pt x="1795" y="550"/>
                    <a:pt x="1776" y="514"/>
                  </a:cubicBezTo>
                  <a:cubicBezTo>
                    <a:pt x="1757" y="479"/>
                    <a:pt x="1738" y="444"/>
                    <a:pt x="1722" y="407"/>
                  </a:cubicBezTo>
                  <a:cubicBezTo>
                    <a:pt x="1716" y="396"/>
                    <a:pt x="1712" y="384"/>
                    <a:pt x="1707" y="374"/>
                  </a:cubicBezTo>
                  <a:cubicBezTo>
                    <a:pt x="1696" y="344"/>
                    <a:pt x="1686" y="312"/>
                    <a:pt x="1677" y="282"/>
                  </a:cubicBezTo>
                  <a:cubicBezTo>
                    <a:pt x="1663" y="235"/>
                    <a:pt x="1648" y="187"/>
                    <a:pt x="1625" y="144"/>
                  </a:cubicBezTo>
                  <a:cubicBezTo>
                    <a:pt x="1606" y="105"/>
                    <a:pt x="1581" y="74"/>
                    <a:pt x="1551" y="51"/>
                  </a:cubicBezTo>
                  <a:cubicBezTo>
                    <a:pt x="1518" y="24"/>
                    <a:pt x="1479" y="7"/>
                    <a:pt x="1436" y="3"/>
                  </a:cubicBezTo>
                  <a:cubicBezTo>
                    <a:pt x="1427" y="1"/>
                    <a:pt x="1417" y="1"/>
                    <a:pt x="1407" y="1"/>
                  </a:cubicBezTo>
                  <a:cubicBezTo>
                    <a:pt x="1287" y="1"/>
                    <a:pt x="1155" y="78"/>
                    <a:pt x="1029" y="16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2" name="Freeform 19">
              <a:extLst>
                <a:ext uri="{FF2B5EF4-FFF2-40B4-BE49-F238E27FC236}">
                  <a16:creationId xmlns:a16="http://schemas.microsoft.com/office/drawing/2014/main" id="{E2904BAC-7A98-4C27-BBC2-7B40DB6F3397}"/>
                </a:ext>
              </a:extLst>
            </p:cNvPr>
            <p:cNvSpPr>
              <a:spLocks noEditPoints="1"/>
            </p:cNvSpPr>
            <p:nvPr/>
          </p:nvSpPr>
          <p:spPr bwMode="auto">
            <a:xfrm>
              <a:off x="5159" y="1649"/>
              <a:ext cx="1501" cy="1331"/>
            </a:xfrm>
            <a:custGeom>
              <a:avLst/>
              <a:gdLst>
                <a:gd name="T0" fmla="*/ 484 w 2028"/>
                <a:gd name="T1" fmla="*/ 1782 h 1799"/>
                <a:gd name="T2" fmla="*/ 354 w 2028"/>
                <a:gd name="T3" fmla="*/ 1730 h 1799"/>
                <a:gd name="T4" fmla="*/ 116 w 2028"/>
                <a:gd name="T5" fmla="*/ 1452 h 1799"/>
                <a:gd name="T6" fmla="*/ 35 w 2028"/>
                <a:gd name="T7" fmla="*/ 1291 h 1799"/>
                <a:gd name="T8" fmla="*/ 41 w 2028"/>
                <a:gd name="T9" fmla="*/ 1024 h 1799"/>
                <a:gd name="T10" fmla="*/ 91 w 2028"/>
                <a:gd name="T11" fmla="*/ 939 h 1799"/>
                <a:gd name="T12" fmla="*/ 138 w 2028"/>
                <a:gd name="T13" fmla="*/ 859 h 1799"/>
                <a:gd name="T14" fmla="*/ 184 w 2028"/>
                <a:gd name="T15" fmla="*/ 704 h 1799"/>
                <a:gd name="T16" fmla="*/ 204 w 2028"/>
                <a:gd name="T17" fmla="*/ 617 h 1799"/>
                <a:gd name="T18" fmla="*/ 217 w 2028"/>
                <a:gd name="T19" fmla="*/ 578 h 1799"/>
                <a:gd name="T20" fmla="*/ 367 w 2028"/>
                <a:gd name="T21" fmla="*/ 402 h 1799"/>
                <a:gd name="T22" fmla="*/ 491 w 2028"/>
                <a:gd name="T23" fmla="*/ 377 h 1799"/>
                <a:gd name="T24" fmla="*/ 566 w 2028"/>
                <a:gd name="T25" fmla="*/ 382 h 1799"/>
                <a:gd name="T26" fmla="*/ 673 w 2028"/>
                <a:gd name="T27" fmla="*/ 387 h 1799"/>
                <a:gd name="T28" fmla="*/ 901 w 2028"/>
                <a:gd name="T29" fmla="*/ 316 h 1799"/>
                <a:gd name="T30" fmla="*/ 1107 w 2028"/>
                <a:gd name="T31" fmla="*/ 188 h 1799"/>
                <a:gd name="T32" fmla="*/ 1547 w 2028"/>
                <a:gd name="T33" fmla="*/ 15 h 1799"/>
                <a:gd name="T34" fmla="*/ 1752 w 2028"/>
                <a:gd name="T35" fmla="*/ 169 h 1799"/>
                <a:gd name="T36" fmla="*/ 1807 w 2028"/>
                <a:gd name="T37" fmla="*/ 317 h 1799"/>
                <a:gd name="T38" fmla="*/ 1840 w 2028"/>
                <a:gd name="T39" fmla="*/ 416 h 1799"/>
                <a:gd name="T40" fmla="*/ 1855 w 2028"/>
                <a:gd name="T41" fmla="*/ 452 h 1799"/>
                <a:gd name="T42" fmla="*/ 1913 w 2028"/>
                <a:gd name="T43" fmla="*/ 566 h 1799"/>
                <a:gd name="T44" fmla="*/ 1973 w 2028"/>
                <a:gd name="T45" fmla="*/ 683 h 1799"/>
                <a:gd name="T46" fmla="*/ 2015 w 2028"/>
                <a:gd name="T47" fmla="*/ 937 h 1799"/>
                <a:gd name="T48" fmla="*/ 1570 w 2028"/>
                <a:gd name="T49" fmla="*/ 1472 h 1799"/>
                <a:gd name="T50" fmla="*/ 1330 w 2028"/>
                <a:gd name="T51" fmla="*/ 1594 h 1799"/>
                <a:gd name="T52" fmla="*/ 1210 w 2028"/>
                <a:gd name="T53" fmla="*/ 1617 h 1799"/>
                <a:gd name="T54" fmla="*/ 1154 w 2028"/>
                <a:gd name="T55" fmla="*/ 1625 h 1799"/>
                <a:gd name="T56" fmla="*/ 879 w 2028"/>
                <a:gd name="T57" fmla="*/ 1708 h 1799"/>
                <a:gd name="T58" fmla="*/ 556 w 2028"/>
                <a:gd name="T59" fmla="*/ 1788 h 1799"/>
                <a:gd name="T60" fmla="*/ 484 w 2028"/>
                <a:gd name="T61" fmla="*/ 1782 h 1799"/>
                <a:gd name="T62" fmla="*/ 1111 w 2028"/>
                <a:gd name="T63" fmla="*/ 194 h 1799"/>
                <a:gd name="T64" fmla="*/ 904 w 2028"/>
                <a:gd name="T65" fmla="*/ 322 h 1799"/>
                <a:gd name="T66" fmla="*/ 673 w 2028"/>
                <a:gd name="T67" fmla="*/ 394 h 1799"/>
                <a:gd name="T68" fmla="*/ 566 w 2028"/>
                <a:gd name="T69" fmla="*/ 389 h 1799"/>
                <a:gd name="T70" fmla="*/ 491 w 2028"/>
                <a:gd name="T71" fmla="*/ 384 h 1799"/>
                <a:gd name="T72" fmla="*/ 370 w 2028"/>
                <a:gd name="T73" fmla="*/ 408 h 1799"/>
                <a:gd name="T74" fmla="*/ 224 w 2028"/>
                <a:gd name="T75" fmla="*/ 581 h 1799"/>
                <a:gd name="T76" fmla="*/ 211 w 2028"/>
                <a:gd name="T77" fmla="*/ 619 h 1799"/>
                <a:gd name="T78" fmla="*/ 191 w 2028"/>
                <a:gd name="T79" fmla="*/ 705 h 1799"/>
                <a:gd name="T80" fmla="*/ 145 w 2028"/>
                <a:gd name="T81" fmla="*/ 862 h 1799"/>
                <a:gd name="T82" fmla="*/ 97 w 2028"/>
                <a:gd name="T83" fmla="*/ 943 h 1799"/>
                <a:gd name="T84" fmla="*/ 47 w 2028"/>
                <a:gd name="T85" fmla="*/ 1027 h 1799"/>
                <a:gd name="T86" fmla="*/ 41 w 2028"/>
                <a:gd name="T87" fmla="*/ 1288 h 1799"/>
                <a:gd name="T88" fmla="*/ 122 w 2028"/>
                <a:gd name="T89" fmla="*/ 1448 h 1799"/>
                <a:gd name="T90" fmla="*/ 358 w 2028"/>
                <a:gd name="T91" fmla="*/ 1724 h 1799"/>
                <a:gd name="T92" fmla="*/ 486 w 2028"/>
                <a:gd name="T93" fmla="*/ 1775 h 1799"/>
                <a:gd name="T94" fmla="*/ 877 w 2028"/>
                <a:gd name="T95" fmla="*/ 1701 h 1799"/>
                <a:gd name="T96" fmla="*/ 1153 w 2028"/>
                <a:gd name="T97" fmla="*/ 1618 h 1799"/>
                <a:gd name="T98" fmla="*/ 1209 w 2028"/>
                <a:gd name="T99" fmla="*/ 1610 h 1799"/>
                <a:gd name="T100" fmla="*/ 1328 w 2028"/>
                <a:gd name="T101" fmla="*/ 1587 h 1799"/>
                <a:gd name="T102" fmla="*/ 1567 w 2028"/>
                <a:gd name="T103" fmla="*/ 1467 h 1799"/>
                <a:gd name="T104" fmla="*/ 2008 w 2028"/>
                <a:gd name="T105" fmla="*/ 936 h 1799"/>
                <a:gd name="T106" fmla="*/ 1967 w 2028"/>
                <a:gd name="T107" fmla="*/ 686 h 1799"/>
                <a:gd name="T108" fmla="*/ 1907 w 2028"/>
                <a:gd name="T109" fmla="*/ 569 h 1799"/>
                <a:gd name="T110" fmla="*/ 1849 w 2028"/>
                <a:gd name="T111" fmla="*/ 455 h 1799"/>
                <a:gd name="T112" fmla="*/ 1834 w 2028"/>
                <a:gd name="T113" fmla="*/ 419 h 1799"/>
                <a:gd name="T114" fmla="*/ 1801 w 2028"/>
                <a:gd name="T115" fmla="*/ 319 h 1799"/>
                <a:gd name="T116" fmla="*/ 1746 w 2028"/>
                <a:gd name="T117" fmla="*/ 173 h 1799"/>
                <a:gd name="T118" fmla="*/ 1546 w 2028"/>
                <a:gd name="T119" fmla="*/ 22 h 1799"/>
                <a:gd name="T120" fmla="*/ 1514 w 2028"/>
                <a:gd name="T121" fmla="*/ 21 h 1799"/>
                <a:gd name="T122" fmla="*/ 1111 w 2028"/>
                <a:gd name="T123" fmla="*/ 194 h 1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8" h="1799">
                  <a:moveTo>
                    <a:pt x="484" y="1782"/>
                  </a:moveTo>
                  <a:cubicBezTo>
                    <a:pt x="439" y="1773"/>
                    <a:pt x="396" y="1756"/>
                    <a:pt x="354" y="1730"/>
                  </a:cubicBezTo>
                  <a:cubicBezTo>
                    <a:pt x="244" y="1661"/>
                    <a:pt x="176" y="1550"/>
                    <a:pt x="116" y="1452"/>
                  </a:cubicBezTo>
                  <a:cubicBezTo>
                    <a:pt x="86" y="1402"/>
                    <a:pt x="55" y="1349"/>
                    <a:pt x="35" y="1291"/>
                  </a:cubicBezTo>
                  <a:cubicBezTo>
                    <a:pt x="0" y="1194"/>
                    <a:pt x="2" y="1107"/>
                    <a:pt x="41" y="1024"/>
                  </a:cubicBezTo>
                  <a:cubicBezTo>
                    <a:pt x="55" y="995"/>
                    <a:pt x="73" y="967"/>
                    <a:pt x="91" y="939"/>
                  </a:cubicBezTo>
                  <a:cubicBezTo>
                    <a:pt x="108" y="913"/>
                    <a:pt x="125" y="886"/>
                    <a:pt x="138" y="859"/>
                  </a:cubicBezTo>
                  <a:cubicBezTo>
                    <a:pt x="163" y="808"/>
                    <a:pt x="174" y="755"/>
                    <a:pt x="184" y="704"/>
                  </a:cubicBezTo>
                  <a:cubicBezTo>
                    <a:pt x="190" y="675"/>
                    <a:pt x="196" y="646"/>
                    <a:pt x="204" y="617"/>
                  </a:cubicBezTo>
                  <a:cubicBezTo>
                    <a:pt x="208" y="604"/>
                    <a:pt x="212" y="591"/>
                    <a:pt x="217" y="578"/>
                  </a:cubicBezTo>
                  <a:cubicBezTo>
                    <a:pt x="236" y="530"/>
                    <a:pt x="280" y="444"/>
                    <a:pt x="367" y="402"/>
                  </a:cubicBezTo>
                  <a:cubicBezTo>
                    <a:pt x="404" y="384"/>
                    <a:pt x="443" y="376"/>
                    <a:pt x="491" y="377"/>
                  </a:cubicBezTo>
                  <a:cubicBezTo>
                    <a:pt x="516" y="378"/>
                    <a:pt x="542" y="380"/>
                    <a:pt x="566" y="382"/>
                  </a:cubicBezTo>
                  <a:cubicBezTo>
                    <a:pt x="601" y="386"/>
                    <a:pt x="636" y="389"/>
                    <a:pt x="673" y="387"/>
                  </a:cubicBezTo>
                  <a:cubicBezTo>
                    <a:pt x="741" y="384"/>
                    <a:pt x="815" y="360"/>
                    <a:pt x="901" y="316"/>
                  </a:cubicBezTo>
                  <a:cubicBezTo>
                    <a:pt x="971" y="279"/>
                    <a:pt x="1039" y="235"/>
                    <a:pt x="1107" y="188"/>
                  </a:cubicBezTo>
                  <a:cubicBezTo>
                    <a:pt x="1254" y="89"/>
                    <a:pt x="1408" y="0"/>
                    <a:pt x="1547" y="15"/>
                  </a:cubicBezTo>
                  <a:cubicBezTo>
                    <a:pt x="1658" y="28"/>
                    <a:pt x="1720" y="106"/>
                    <a:pt x="1752" y="169"/>
                  </a:cubicBezTo>
                  <a:cubicBezTo>
                    <a:pt x="1776" y="216"/>
                    <a:pt x="1792" y="267"/>
                    <a:pt x="1807" y="317"/>
                  </a:cubicBezTo>
                  <a:cubicBezTo>
                    <a:pt x="1817" y="350"/>
                    <a:pt x="1828" y="384"/>
                    <a:pt x="1840" y="416"/>
                  </a:cubicBezTo>
                  <a:cubicBezTo>
                    <a:pt x="1845" y="427"/>
                    <a:pt x="1850" y="440"/>
                    <a:pt x="1855" y="452"/>
                  </a:cubicBezTo>
                  <a:cubicBezTo>
                    <a:pt x="1873" y="490"/>
                    <a:pt x="1893" y="529"/>
                    <a:pt x="1913" y="566"/>
                  </a:cubicBezTo>
                  <a:cubicBezTo>
                    <a:pt x="1934" y="604"/>
                    <a:pt x="1955" y="643"/>
                    <a:pt x="1973" y="683"/>
                  </a:cubicBezTo>
                  <a:cubicBezTo>
                    <a:pt x="2015" y="777"/>
                    <a:pt x="2028" y="856"/>
                    <a:pt x="2015" y="937"/>
                  </a:cubicBezTo>
                  <a:cubicBezTo>
                    <a:pt x="1978" y="1172"/>
                    <a:pt x="1721" y="1373"/>
                    <a:pt x="1570" y="1472"/>
                  </a:cubicBezTo>
                  <a:cubicBezTo>
                    <a:pt x="1501" y="1518"/>
                    <a:pt x="1418" y="1568"/>
                    <a:pt x="1330" y="1594"/>
                  </a:cubicBezTo>
                  <a:cubicBezTo>
                    <a:pt x="1290" y="1605"/>
                    <a:pt x="1250" y="1611"/>
                    <a:pt x="1210" y="1617"/>
                  </a:cubicBezTo>
                  <a:cubicBezTo>
                    <a:pt x="1192" y="1619"/>
                    <a:pt x="1173" y="1622"/>
                    <a:pt x="1154" y="1625"/>
                  </a:cubicBezTo>
                  <a:cubicBezTo>
                    <a:pt x="1058" y="1642"/>
                    <a:pt x="967" y="1675"/>
                    <a:pt x="879" y="1708"/>
                  </a:cubicBezTo>
                  <a:cubicBezTo>
                    <a:pt x="768" y="1749"/>
                    <a:pt x="661" y="1788"/>
                    <a:pt x="556" y="1788"/>
                  </a:cubicBezTo>
                  <a:cubicBezTo>
                    <a:pt x="532" y="1788"/>
                    <a:pt x="508" y="1786"/>
                    <a:pt x="484" y="1782"/>
                  </a:cubicBezTo>
                  <a:moveTo>
                    <a:pt x="1111" y="194"/>
                  </a:moveTo>
                  <a:cubicBezTo>
                    <a:pt x="1042" y="241"/>
                    <a:pt x="975" y="285"/>
                    <a:pt x="904" y="322"/>
                  </a:cubicBezTo>
                  <a:cubicBezTo>
                    <a:pt x="818" y="367"/>
                    <a:pt x="742" y="391"/>
                    <a:pt x="673" y="394"/>
                  </a:cubicBezTo>
                  <a:cubicBezTo>
                    <a:pt x="636" y="396"/>
                    <a:pt x="600" y="393"/>
                    <a:pt x="566" y="389"/>
                  </a:cubicBezTo>
                  <a:cubicBezTo>
                    <a:pt x="541" y="387"/>
                    <a:pt x="516" y="385"/>
                    <a:pt x="491" y="384"/>
                  </a:cubicBezTo>
                  <a:cubicBezTo>
                    <a:pt x="444" y="383"/>
                    <a:pt x="406" y="391"/>
                    <a:pt x="370" y="408"/>
                  </a:cubicBezTo>
                  <a:cubicBezTo>
                    <a:pt x="285" y="449"/>
                    <a:pt x="242" y="534"/>
                    <a:pt x="224" y="581"/>
                  </a:cubicBezTo>
                  <a:cubicBezTo>
                    <a:pt x="219" y="593"/>
                    <a:pt x="214" y="606"/>
                    <a:pt x="211" y="619"/>
                  </a:cubicBezTo>
                  <a:cubicBezTo>
                    <a:pt x="202" y="648"/>
                    <a:pt x="197" y="677"/>
                    <a:pt x="191" y="705"/>
                  </a:cubicBezTo>
                  <a:cubicBezTo>
                    <a:pt x="181" y="757"/>
                    <a:pt x="170" y="810"/>
                    <a:pt x="145" y="862"/>
                  </a:cubicBezTo>
                  <a:cubicBezTo>
                    <a:pt x="131" y="890"/>
                    <a:pt x="114" y="917"/>
                    <a:pt x="97" y="943"/>
                  </a:cubicBezTo>
                  <a:cubicBezTo>
                    <a:pt x="79" y="970"/>
                    <a:pt x="61" y="998"/>
                    <a:pt x="47" y="1027"/>
                  </a:cubicBezTo>
                  <a:cubicBezTo>
                    <a:pt x="9" y="1108"/>
                    <a:pt x="7" y="1194"/>
                    <a:pt x="41" y="1288"/>
                  </a:cubicBezTo>
                  <a:cubicBezTo>
                    <a:pt x="62" y="1346"/>
                    <a:pt x="92" y="1399"/>
                    <a:pt x="122" y="1448"/>
                  </a:cubicBezTo>
                  <a:cubicBezTo>
                    <a:pt x="182" y="1546"/>
                    <a:pt x="249" y="1656"/>
                    <a:pt x="358" y="1724"/>
                  </a:cubicBezTo>
                  <a:cubicBezTo>
                    <a:pt x="399" y="1750"/>
                    <a:pt x="441" y="1766"/>
                    <a:pt x="486" y="1775"/>
                  </a:cubicBezTo>
                  <a:cubicBezTo>
                    <a:pt x="612" y="1799"/>
                    <a:pt x="741" y="1751"/>
                    <a:pt x="877" y="1701"/>
                  </a:cubicBezTo>
                  <a:cubicBezTo>
                    <a:pt x="965" y="1669"/>
                    <a:pt x="1056" y="1635"/>
                    <a:pt x="1153" y="1618"/>
                  </a:cubicBezTo>
                  <a:cubicBezTo>
                    <a:pt x="1172" y="1615"/>
                    <a:pt x="1191" y="1612"/>
                    <a:pt x="1209" y="1610"/>
                  </a:cubicBezTo>
                  <a:cubicBezTo>
                    <a:pt x="1248" y="1604"/>
                    <a:pt x="1289" y="1598"/>
                    <a:pt x="1328" y="1587"/>
                  </a:cubicBezTo>
                  <a:cubicBezTo>
                    <a:pt x="1416" y="1562"/>
                    <a:pt x="1498" y="1512"/>
                    <a:pt x="1567" y="1467"/>
                  </a:cubicBezTo>
                  <a:cubicBezTo>
                    <a:pt x="1716" y="1368"/>
                    <a:pt x="1971" y="1168"/>
                    <a:pt x="2008" y="936"/>
                  </a:cubicBezTo>
                  <a:cubicBezTo>
                    <a:pt x="2021" y="856"/>
                    <a:pt x="2008" y="779"/>
                    <a:pt x="1967" y="686"/>
                  </a:cubicBezTo>
                  <a:cubicBezTo>
                    <a:pt x="1949" y="646"/>
                    <a:pt x="1928" y="607"/>
                    <a:pt x="1907" y="569"/>
                  </a:cubicBezTo>
                  <a:cubicBezTo>
                    <a:pt x="1887" y="532"/>
                    <a:pt x="1866" y="493"/>
                    <a:pt x="1849" y="455"/>
                  </a:cubicBezTo>
                  <a:cubicBezTo>
                    <a:pt x="1843" y="442"/>
                    <a:pt x="1838" y="430"/>
                    <a:pt x="1834" y="419"/>
                  </a:cubicBezTo>
                  <a:cubicBezTo>
                    <a:pt x="1821" y="386"/>
                    <a:pt x="1811" y="352"/>
                    <a:pt x="1801" y="319"/>
                  </a:cubicBezTo>
                  <a:cubicBezTo>
                    <a:pt x="1786" y="270"/>
                    <a:pt x="1770" y="218"/>
                    <a:pt x="1746" y="173"/>
                  </a:cubicBezTo>
                  <a:cubicBezTo>
                    <a:pt x="1714" y="111"/>
                    <a:pt x="1654" y="35"/>
                    <a:pt x="1546" y="22"/>
                  </a:cubicBezTo>
                  <a:cubicBezTo>
                    <a:pt x="1536" y="21"/>
                    <a:pt x="1525" y="21"/>
                    <a:pt x="1514" y="21"/>
                  </a:cubicBezTo>
                  <a:cubicBezTo>
                    <a:pt x="1386" y="21"/>
                    <a:pt x="1245" y="103"/>
                    <a:pt x="1111" y="19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3" name="Freeform 20">
              <a:extLst>
                <a:ext uri="{FF2B5EF4-FFF2-40B4-BE49-F238E27FC236}">
                  <a16:creationId xmlns:a16="http://schemas.microsoft.com/office/drawing/2014/main" id="{356CA5D0-B824-4337-A61B-7E68F70D301B}"/>
                </a:ext>
              </a:extLst>
            </p:cNvPr>
            <p:cNvSpPr>
              <a:spLocks noEditPoints="1"/>
            </p:cNvSpPr>
            <p:nvPr/>
          </p:nvSpPr>
          <p:spPr bwMode="auto">
            <a:xfrm>
              <a:off x="5093" y="1630"/>
              <a:ext cx="1594" cy="1414"/>
            </a:xfrm>
            <a:custGeom>
              <a:avLst/>
              <a:gdLst>
                <a:gd name="T0" fmla="*/ 378 w 2154"/>
                <a:gd name="T1" fmla="*/ 1832 h 1911"/>
                <a:gd name="T2" fmla="*/ 124 w 2154"/>
                <a:gd name="T3" fmla="*/ 1535 h 1911"/>
                <a:gd name="T4" fmla="*/ 44 w 2154"/>
                <a:gd name="T5" fmla="*/ 1081 h 1911"/>
                <a:gd name="T6" fmla="*/ 148 w 2154"/>
                <a:gd name="T7" fmla="*/ 904 h 1911"/>
                <a:gd name="T8" fmla="*/ 219 w 2154"/>
                <a:gd name="T9" fmla="*/ 646 h 1911"/>
                <a:gd name="T10" fmla="*/ 392 w 2154"/>
                <a:gd name="T11" fmla="*/ 419 h 1911"/>
                <a:gd name="T12" fmla="*/ 524 w 2154"/>
                <a:gd name="T13" fmla="*/ 394 h 1911"/>
                <a:gd name="T14" fmla="*/ 718 w 2154"/>
                <a:gd name="T15" fmla="*/ 405 h 1911"/>
                <a:gd name="T16" fmla="*/ 1184 w 2154"/>
                <a:gd name="T17" fmla="*/ 191 h 1911"/>
                <a:gd name="T18" fmla="*/ 1650 w 2154"/>
                <a:gd name="T19" fmla="*/ 7 h 1911"/>
                <a:gd name="T20" fmla="*/ 1867 w 2154"/>
                <a:gd name="T21" fmla="*/ 170 h 1911"/>
                <a:gd name="T22" fmla="*/ 1960 w 2154"/>
                <a:gd name="T23" fmla="*/ 433 h 1911"/>
                <a:gd name="T24" fmla="*/ 2038 w 2154"/>
                <a:gd name="T25" fmla="*/ 592 h 1911"/>
                <a:gd name="T26" fmla="*/ 2144 w 2154"/>
                <a:gd name="T27" fmla="*/ 846 h 1911"/>
                <a:gd name="T28" fmla="*/ 1980 w 2154"/>
                <a:gd name="T29" fmla="*/ 1298 h 1911"/>
                <a:gd name="T30" fmla="*/ 1418 w 2154"/>
                <a:gd name="T31" fmla="*/ 1685 h 1911"/>
                <a:gd name="T32" fmla="*/ 1231 w 2154"/>
                <a:gd name="T33" fmla="*/ 1719 h 1911"/>
                <a:gd name="T34" fmla="*/ 591 w 2154"/>
                <a:gd name="T35" fmla="*/ 1893 h 1911"/>
                <a:gd name="T36" fmla="*/ 1415 w 2154"/>
                <a:gd name="T37" fmla="*/ 57 h 1911"/>
                <a:gd name="T38" fmla="*/ 964 w 2154"/>
                <a:gd name="T39" fmla="*/ 329 h 1911"/>
                <a:gd name="T40" fmla="*/ 604 w 2154"/>
                <a:gd name="T41" fmla="*/ 400 h 1911"/>
                <a:gd name="T42" fmla="*/ 516 w 2154"/>
                <a:gd name="T43" fmla="*/ 394 h 1911"/>
                <a:gd name="T44" fmla="*/ 234 w 2154"/>
                <a:gd name="T45" fmla="*/ 605 h 1911"/>
                <a:gd name="T46" fmla="*/ 198 w 2154"/>
                <a:gd name="T47" fmla="*/ 738 h 1911"/>
                <a:gd name="T48" fmla="*/ 98 w 2154"/>
                <a:gd name="T49" fmla="*/ 990 h 1911"/>
                <a:gd name="T50" fmla="*/ 38 w 2154"/>
                <a:gd name="T51" fmla="*/ 1363 h 1911"/>
                <a:gd name="T52" fmla="*/ 234 w 2154"/>
                <a:gd name="T53" fmla="*/ 1697 h 1911"/>
                <a:gd name="T54" fmla="*/ 516 w 2154"/>
                <a:gd name="T55" fmla="*/ 1886 h 1911"/>
                <a:gd name="T56" fmla="*/ 1231 w 2154"/>
                <a:gd name="T57" fmla="*/ 1718 h 1911"/>
                <a:gd name="T58" fmla="*/ 1418 w 2154"/>
                <a:gd name="T59" fmla="*/ 1685 h 1911"/>
                <a:gd name="T60" fmla="*/ 1979 w 2154"/>
                <a:gd name="T61" fmla="*/ 1298 h 1911"/>
                <a:gd name="T62" fmla="*/ 2143 w 2154"/>
                <a:gd name="T63" fmla="*/ 846 h 1911"/>
                <a:gd name="T64" fmla="*/ 2038 w 2154"/>
                <a:gd name="T65" fmla="*/ 593 h 1911"/>
                <a:gd name="T66" fmla="*/ 1960 w 2154"/>
                <a:gd name="T67" fmla="*/ 433 h 1911"/>
                <a:gd name="T68" fmla="*/ 1867 w 2154"/>
                <a:gd name="T69" fmla="*/ 171 h 1911"/>
                <a:gd name="T70" fmla="*/ 1650 w 2154"/>
                <a:gd name="T71" fmla="*/ 8 h 1911"/>
                <a:gd name="T72" fmla="*/ 1415 w 2154"/>
                <a:gd name="T73" fmla="*/ 57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54" h="1911">
                  <a:moveTo>
                    <a:pt x="515" y="1886"/>
                  </a:moveTo>
                  <a:cubicBezTo>
                    <a:pt x="467" y="1877"/>
                    <a:pt x="422" y="1859"/>
                    <a:pt x="378" y="1832"/>
                  </a:cubicBezTo>
                  <a:cubicBezTo>
                    <a:pt x="326" y="1799"/>
                    <a:pt x="279" y="1755"/>
                    <a:pt x="233" y="1698"/>
                  </a:cubicBezTo>
                  <a:cubicBezTo>
                    <a:pt x="191" y="1645"/>
                    <a:pt x="156" y="1587"/>
                    <a:pt x="124" y="1535"/>
                  </a:cubicBezTo>
                  <a:cubicBezTo>
                    <a:pt x="92" y="1482"/>
                    <a:pt x="59" y="1425"/>
                    <a:pt x="37" y="1363"/>
                  </a:cubicBezTo>
                  <a:cubicBezTo>
                    <a:pt x="0" y="1261"/>
                    <a:pt x="3" y="1168"/>
                    <a:pt x="44" y="1081"/>
                  </a:cubicBezTo>
                  <a:cubicBezTo>
                    <a:pt x="59" y="1050"/>
                    <a:pt x="78" y="1019"/>
                    <a:pt x="97" y="990"/>
                  </a:cubicBezTo>
                  <a:cubicBezTo>
                    <a:pt x="115" y="962"/>
                    <a:pt x="134" y="933"/>
                    <a:pt x="148" y="904"/>
                  </a:cubicBezTo>
                  <a:cubicBezTo>
                    <a:pt x="175" y="849"/>
                    <a:pt x="186" y="793"/>
                    <a:pt x="198" y="738"/>
                  </a:cubicBezTo>
                  <a:cubicBezTo>
                    <a:pt x="204" y="708"/>
                    <a:pt x="210" y="676"/>
                    <a:pt x="219" y="646"/>
                  </a:cubicBezTo>
                  <a:cubicBezTo>
                    <a:pt x="223" y="632"/>
                    <a:pt x="228" y="618"/>
                    <a:pt x="233" y="604"/>
                  </a:cubicBezTo>
                  <a:cubicBezTo>
                    <a:pt x="253" y="554"/>
                    <a:pt x="300" y="463"/>
                    <a:pt x="392" y="419"/>
                  </a:cubicBezTo>
                  <a:cubicBezTo>
                    <a:pt x="429" y="402"/>
                    <a:pt x="469" y="394"/>
                    <a:pt x="516" y="394"/>
                  </a:cubicBezTo>
                  <a:cubicBezTo>
                    <a:pt x="518" y="394"/>
                    <a:pt x="521" y="394"/>
                    <a:pt x="524" y="394"/>
                  </a:cubicBezTo>
                  <a:cubicBezTo>
                    <a:pt x="550" y="394"/>
                    <a:pt x="578" y="397"/>
                    <a:pt x="604" y="400"/>
                  </a:cubicBezTo>
                  <a:cubicBezTo>
                    <a:pt x="641" y="404"/>
                    <a:pt x="679" y="408"/>
                    <a:pt x="718" y="405"/>
                  </a:cubicBezTo>
                  <a:cubicBezTo>
                    <a:pt x="791" y="402"/>
                    <a:pt x="871" y="377"/>
                    <a:pt x="963" y="329"/>
                  </a:cubicBezTo>
                  <a:cubicBezTo>
                    <a:pt x="1041" y="288"/>
                    <a:pt x="1117" y="237"/>
                    <a:pt x="1184" y="191"/>
                  </a:cubicBezTo>
                  <a:cubicBezTo>
                    <a:pt x="1247" y="148"/>
                    <a:pt x="1331" y="94"/>
                    <a:pt x="1415" y="56"/>
                  </a:cubicBezTo>
                  <a:cubicBezTo>
                    <a:pt x="1505" y="15"/>
                    <a:pt x="1582" y="0"/>
                    <a:pt x="1650" y="7"/>
                  </a:cubicBezTo>
                  <a:cubicBezTo>
                    <a:pt x="1700" y="13"/>
                    <a:pt x="1744" y="32"/>
                    <a:pt x="1783" y="63"/>
                  </a:cubicBezTo>
                  <a:cubicBezTo>
                    <a:pt x="1816" y="90"/>
                    <a:pt x="1845" y="126"/>
                    <a:pt x="1867" y="170"/>
                  </a:cubicBezTo>
                  <a:cubicBezTo>
                    <a:pt x="1893" y="219"/>
                    <a:pt x="1909" y="274"/>
                    <a:pt x="1925" y="327"/>
                  </a:cubicBezTo>
                  <a:cubicBezTo>
                    <a:pt x="1936" y="362"/>
                    <a:pt x="1947" y="399"/>
                    <a:pt x="1960" y="433"/>
                  </a:cubicBezTo>
                  <a:cubicBezTo>
                    <a:pt x="1965" y="445"/>
                    <a:pt x="1971" y="458"/>
                    <a:pt x="1977" y="471"/>
                  </a:cubicBezTo>
                  <a:cubicBezTo>
                    <a:pt x="1995" y="512"/>
                    <a:pt x="2017" y="553"/>
                    <a:pt x="2038" y="592"/>
                  </a:cubicBezTo>
                  <a:cubicBezTo>
                    <a:pt x="2061" y="633"/>
                    <a:pt x="2083" y="675"/>
                    <a:pt x="2102" y="718"/>
                  </a:cubicBezTo>
                  <a:cubicBezTo>
                    <a:pt x="2123" y="764"/>
                    <a:pt x="2136" y="806"/>
                    <a:pt x="2144" y="846"/>
                  </a:cubicBezTo>
                  <a:cubicBezTo>
                    <a:pt x="2153" y="894"/>
                    <a:pt x="2154" y="940"/>
                    <a:pt x="2147" y="986"/>
                  </a:cubicBezTo>
                  <a:cubicBezTo>
                    <a:pt x="2130" y="1087"/>
                    <a:pt x="2074" y="1192"/>
                    <a:pt x="1980" y="1298"/>
                  </a:cubicBezTo>
                  <a:cubicBezTo>
                    <a:pt x="1901" y="1387"/>
                    <a:pt x="1798" y="1474"/>
                    <a:pt x="1673" y="1557"/>
                  </a:cubicBezTo>
                  <a:cubicBezTo>
                    <a:pt x="1599" y="1606"/>
                    <a:pt x="1510" y="1659"/>
                    <a:pt x="1418" y="1685"/>
                  </a:cubicBezTo>
                  <a:cubicBezTo>
                    <a:pt x="1375" y="1697"/>
                    <a:pt x="1333" y="1704"/>
                    <a:pt x="1291" y="1710"/>
                  </a:cubicBezTo>
                  <a:cubicBezTo>
                    <a:pt x="1271" y="1712"/>
                    <a:pt x="1251" y="1715"/>
                    <a:pt x="1231" y="1719"/>
                  </a:cubicBezTo>
                  <a:cubicBezTo>
                    <a:pt x="1128" y="1737"/>
                    <a:pt x="1030" y="1773"/>
                    <a:pt x="936" y="1807"/>
                  </a:cubicBezTo>
                  <a:cubicBezTo>
                    <a:pt x="817" y="1851"/>
                    <a:pt x="703" y="1893"/>
                    <a:pt x="591" y="1893"/>
                  </a:cubicBezTo>
                  <a:cubicBezTo>
                    <a:pt x="566" y="1893"/>
                    <a:pt x="541" y="1891"/>
                    <a:pt x="515" y="1886"/>
                  </a:cubicBezTo>
                  <a:moveTo>
                    <a:pt x="1415" y="57"/>
                  </a:moveTo>
                  <a:cubicBezTo>
                    <a:pt x="1331" y="94"/>
                    <a:pt x="1247" y="149"/>
                    <a:pt x="1184" y="192"/>
                  </a:cubicBezTo>
                  <a:cubicBezTo>
                    <a:pt x="1117" y="237"/>
                    <a:pt x="1041" y="289"/>
                    <a:pt x="964" y="329"/>
                  </a:cubicBezTo>
                  <a:cubicBezTo>
                    <a:pt x="872" y="377"/>
                    <a:pt x="791" y="403"/>
                    <a:pt x="718" y="406"/>
                  </a:cubicBezTo>
                  <a:cubicBezTo>
                    <a:pt x="679" y="408"/>
                    <a:pt x="641" y="404"/>
                    <a:pt x="604" y="400"/>
                  </a:cubicBezTo>
                  <a:cubicBezTo>
                    <a:pt x="577" y="398"/>
                    <a:pt x="550" y="395"/>
                    <a:pt x="524" y="394"/>
                  </a:cubicBezTo>
                  <a:cubicBezTo>
                    <a:pt x="521" y="394"/>
                    <a:pt x="518" y="394"/>
                    <a:pt x="516" y="394"/>
                  </a:cubicBezTo>
                  <a:cubicBezTo>
                    <a:pt x="469" y="394"/>
                    <a:pt x="429" y="402"/>
                    <a:pt x="393" y="420"/>
                  </a:cubicBezTo>
                  <a:cubicBezTo>
                    <a:pt x="301" y="463"/>
                    <a:pt x="254" y="554"/>
                    <a:pt x="234" y="605"/>
                  </a:cubicBezTo>
                  <a:cubicBezTo>
                    <a:pt x="228" y="618"/>
                    <a:pt x="224" y="632"/>
                    <a:pt x="220" y="646"/>
                  </a:cubicBezTo>
                  <a:cubicBezTo>
                    <a:pt x="211" y="677"/>
                    <a:pt x="204" y="708"/>
                    <a:pt x="198" y="738"/>
                  </a:cubicBezTo>
                  <a:cubicBezTo>
                    <a:pt x="187" y="793"/>
                    <a:pt x="176" y="850"/>
                    <a:pt x="149" y="904"/>
                  </a:cubicBezTo>
                  <a:cubicBezTo>
                    <a:pt x="135" y="934"/>
                    <a:pt x="116" y="962"/>
                    <a:pt x="98" y="990"/>
                  </a:cubicBezTo>
                  <a:cubicBezTo>
                    <a:pt x="79" y="1020"/>
                    <a:pt x="59" y="1050"/>
                    <a:pt x="45" y="1081"/>
                  </a:cubicBezTo>
                  <a:cubicBezTo>
                    <a:pt x="3" y="1169"/>
                    <a:pt x="1" y="1261"/>
                    <a:pt x="38" y="1363"/>
                  </a:cubicBezTo>
                  <a:cubicBezTo>
                    <a:pt x="60" y="1425"/>
                    <a:pt x="93" y="1482"/>
                    <a:pt x="125" y="1535"/>
                  </a:cubicBezTo>
                  <a:cubicBezTo>
                    <a:pt x="156" y="1586"/>
                    <a:pt x="192" y="1645"/>
                    <a:pt x="234" y="1697"/>
                  </a:cubicBezTo>
                  <a:cubicBezTo>
                    <a:pt x="279" y="1755"/>
                    <a:pt x="326" y="1799"/>
                    <a:pt x="378" y="1831"/>
                  </a:cubicBezTo>
                  <a:cubicBezTo>
                    <a:pt x="422" y="1859"/>
                    <a:pt x="467" y="1876"/>
                    <a:pt x="516" y="1886"/>
                  </a:cubicBezTo>
                  <a:cubicBezTo>
                    <a:pt x="652" y="1911"/>
                    <a:pt x="790" y="1860"/>
                    <a:pt x="936" y="1807"/>
                  </a:cubicBezTo>
                  <a:cubicBezTo>
                    <a:pt x="1030" y="1772"/>
                    <a:pt x="1128" y="1736"/>
                    <a:pt x="1231" y="1718"/>
                  </a:cubicBezTo>
                  <a:cubicBezTo>
                    <a:pt x="1251" y="1715"/>
                    <a:pt x="1271" y="1712"/>
                    <a:pt x="1291" y="1709"/>
                  </a:cubicBezTo>
                  <a:cubicBezTo>
                    <a:pt x="1332" y="1703"/>
                    <a:pt x="1375" y="1697"/>
                    <a:pt x="1418" y="1685"/>
                  </a:cubicBezTo>
                  <a:cubicBezTo>
                    <a:pt x="1510" y="1658"/>
                    <a:pt x="1598" y="1605"/>
                    <a:pt x="1672" y="1556"/>
                  </a:cubicBezTo>
                  <a:cubicBezTo>
                    <a:pt x="1797" y="1473"/>
                    <a:pt x="1900" y="1386"/>
                    <a:pt x="1979" y="1298"/>
                  </a:cubicBezTo>
                  <a:cubicBezTo>
                    <a:pt x="2074" y="1192"/>
                    <a:pt x="2130" y="1087"/>
                    <a:pt x="2146" y="986"/>
                  </a:cubicBezTo>
                  <a:cubicBezTo>
                    <a:pt x="2153" y="940"/>
                    <a:pt x="2152" y="894"/>
                    <a:pt x="2143" y="846"/>
                  </a:cubicBezTo>
                  <a:cubicBezTo>
                    <a:pt x="2136" y="806"/>
                    <a:pt x="2122" y="764"/>
                    <a:pt x="2102" y="718"/>
                  </a:cubicBezTo>
                  <a:cubicBezTo>
                    <a:pt x="2083" y="676"/>
                    <a:pt x="2060" y="633"/>
                    <a:pt x="2038" y="593"/>
                  </a:cubicBezTo>
                  <a:cubicBezTo>
                    <a:pt x="2016" y="553"/>
                    <a:pt x="1994" y="513"/>
                    <a:pt x="1976" y="472"/>
                  </a:cubicBezTo>
                  <a:cubicBezTo>
                    <a:pt x="1970" y="458"/>
                    <a:pt x="1965" y="446"/>
                    <a:pt x="1960" y="433"/>
                  </a:cubicBezTo>
                  <a:cubicBezTo>
                    <a:pt x="1946" y="399"/>
                    <a:pt x="1935" y="362"/>
                    <a:pt x="1925" y="327"/>
                  </a:cubicBezTo>
                  <a:cubicBezTo>
                    <a:pt x="1908" y="274"/>
                    <a:pt x="1892" y="220"/>
                    <a:pt x="1867" y="171"/>
                  </a:cubicBezTo>
                  <a:cubicBezTo>
                    <a:pt x="1844" y="127"/>
                    <a:pt x="1816" y="91"/>
                    <a:pt x="1782" y="64"/>
                  </a:cubicBezTo>
                  <a:cubicBezTo>
                    <a:pt x="1744" y="32"/>
                    <a:pt x="1700" y="14"/>
                    <a:pt x="1650" y="8"/>
                  </a:cubicBezTo>
                  <a:cubicBezTo>
                    <a:pt x="1639" y="7"/>
                    <a:pt x="1628" y="6"/>
                    <a:pt x="1616" y="6"/>
                  </a:cubicBezTo>
                  <a:cubicBezTo>
                    <a:pt x="1556" y="6"/>
                    <a:pt x="1490" y="23"/>
                    <a:pt x="1415" y="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4" name="Freeform 21">
              <a:extLst>
                <a:ext uri="{FF2B5EF4-FFF2-40B4-BE49-F238E27FC236}">
                  <a16:creationId xmlns:a16="http://schemas.microsoft.com/office/drawing/2014/main" id="{8778AD7E-7826-4BB3-A098-1BEFF8EB9EDB}"/>
                </a:ext>
              </a:extLst>
            </p:cNvPr>
            <p:cNvSpPr>
              <a:spLocks noEditPoints="1"/>
            </p:cNvSpPr>
            <p:nvPr/>
          </p:nvSpPr>
          <p:spPr bwMode="auto">
            <a:xfrm>
              <a:off x="5034" y="1601"/>
              <a:ext cx="1687" cy="1505"/>
            </a:xfrm>
            <a:custGeom>
              <a:avLst/>
              <a:gdLst>
                <a:gd name="T0" fmla="*/ 390 w 2280"/>
                <a:gd name="T1" fmla="*/ 1948 h 2033"/>
                <a:gd name="T2" fmla="*/ 120 w 2280"/>
                <a:gd name="T3" fmla="*/ 1632 h 2033"/>
                <a:gd name="T4" fmla="*/ 0 w 2280"/>
                <a:gd name="T5" fmla="*/ 1303 h 2033"/>
                <a:gd name="T6" fmla="*/ 92 w 2280"/>
                <a:gd name="T7" fmla="*/ 1051 h 2033"/>
                <a:gd name="T8" fmla="*/ 199 w 2280"/>
                <a:gd name="T9" fmla="*/ 784 h 2033"/>
                <a:gd name="T10" fmla="*/ 237 w 2280"/>
                <a:gd name="T11" fmla="*/ 642 h 2033"/>
                <a:gd name="T12" fmla="*/ 536 w 2280"/>
                <a:gd name="T13" fmla="*/ 419 h 2033"/>
                <a:gd name="T14" fmla="*/ 632 w 2280"/>
                <a:gd name="T15" fmla="*/ 426 h 2033"/>
                <a:gd name="T16" fmla="*/ 1015 w 2280"/>
                <a:gd name="T17" fmla="*/ 351 h 2033"/>
                <a:gd name="T18" fmla="*/ 1495 w 2280"/>
                <a:gd name="T19" fmla="*/ 59 h 2033"/>
                <a:gd name="T20" fmla="*/ 1886 w 2280"/>
                <a:gd name="T21" fmla="*/ 67 h 2033"/>
                <a:gd name="T22" fmla="*/ 2037 w 2280"/>
                <a:gd name="T23" fmla="*/ 348 h 2033"/>
                <a:gd name="T24" fmla="*/ 2092 w 2280"/>
                <a:gd name="T25" fmla="*/ 501 h 2033"/>
                <a:gd name="T26" fmla="*/ 2225 w 2280"/>
                <a:gd name="T27" fmla="*/ 763 h 2033"/>
                <a:gd name="T28" fmla="*/ 2272 w 2280"/>
                <a:gd name="T29" fmla="*/ 1048 h 2033"/>
                <a:gd name="T30" fmla="*/ 1768 w 2280"/>
                <a:gd name="T31" fmla="*/ 1655 h 2033"/>
                <a:gd name="T32" fmla="*/ 1363 w 2280"/>
                <a:gd name="T33" fmla="*/ 1818 h 2033"/>
                <a:gd name="T34" fmla="*/ 985 w 2280"/>
                <a:gd name="T35" fmla="*/ 1922 h 2033"/>
                <a:gd name="T36" fmla="*/ 537 w 2280"/>
                <a:gd name="T37" fmla="*/ 2006 h 2033"/>
                <a:gd name="T38" fmla="*/ 1249 w 2280"/>
                <a:gd name="T39" fmla="*/ 205 h 2033"/>
                <a:gd name="T40" fmla="*/ 754 w 2280"/>
                <a:gd name="T41" fmla="*/ 433 h 2033"/>
                <a:gd name="T42" fmla="*/ 547 w 2280"/>
                <a:gd name="T43" fmla="*/ 420 h 2033"/>
                <a:gd name="T44" fmla="*/ 238 w 2280"/>
                <a:gd name="T45" fmla="*/ 642 h 2033"/>
                <a:gd name="T46" fmla="*/ 200 w 2280"/>
                <a:gd name="T47" fmla="*/ 784 h 2033"/>
                <a:gd name="T48" fmla="*/ 92 w 2280"/>
                <a:gd name="T49" fmla="*/ 1051 h 2033"/>
                <a:gd name="T50" fmla="*/ 1 w 2280"/>
                <a:gd name="T51" fmla="*/ 1303 h 2033"/>
                <a:gd name="T52" fmla="*/ 121 w 2280"/>
                <a:gd name="T53" fmla="*/ 1631 h 2033"/>
                <a:gd name="T54" fmla="*/ 391 w 2280"/>
                <a:gd name="T55" fmla="*/ 1947 h 2033"/>
                <a:gd name="T56" fmla="*/ 985 w 2280"/>
                <a:gd name="T57" fmla="*/ 1921 h 2033"/>
                <a:gd name="T58" fmla="*/ 1363 w 2280"/>
                <a:gd name="T59" fmla="*/ 1817 h 2033"/>
                <a:gd name="T60" fmla="*/ 1768 w 2280"/>
                <a:gd name="T61" fmla="*/ 1655 h 2033"/>
                <a:gd name="T62" fmla="*/ 2271 w 2280"/>
                <a:gd name="T63" fmla="*/ 1048 h 2033"/>
                <a:gd name="T64" fmla="*/ 2224 w 2280"/>
                <a:gd name="T65" fmla="*/ 763 h 2033"/>
                <a:gd name="T66" fmla="*/ 2091 w 2280"/>
                <a:gd name="T67" fmla="*/ 502 h 2033"/>
                <a:gd name="T68" fmla="*/ 2036 w 2280"/>
                <a:gd name="T69" fmla="*/ 348 h 2033"/>
                <a:gd name="T70" fmla="*/ 1886 w 2280"/>
                <a:gd name="T71" fmla="*/ 68 h 2033"/>
                <a:gd name="T72" fmla="*/ 1709 w 2280"/>
                <a:gd name="T73" fmla="*/ 7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80" h="2033">
                  <a:moveTo>
                    <a:pt x="537" y="2006"/>
                  </a:moveTo>
                  <a:cubicBezTo>
                    <a:pt x="485" y="1996"/>
                    <a:pt x="437" y="1977"/>
                    <a:pt x="390" y="1948"/>
                  </a:cubicBezTo>
                  <a:cubicBezTo>
                    <a:pt x="335" y="1913"/>
                    <a:pt x="285" y="1867"/>
                    <a:pt x="236" y="1805"/>
                  </a:cubicBezTo>
                  <a:cubicBezTo>
                    <a:pt x="192" y="1749"/>
                    <a:pt x="154" y="1687"/>
                    <a:pt x="120" y="1632"/>
                  </a:cubicBezTo>
                  <a:cubicBezTo>
                    <a:pt x="86" y="1575"/>
                    <a:pt x="51" y="1514"/>
                    <a:pt x="27" y="1449"/>
                  </a:cubicBezTo>
                  <a:cubicBezTo>
                    <a:pt x="9" y="1397"/>
                    <a:pt x="0" y="1350"/>
                    <a:pt x="0" y="1303"/>
                  </a:cubicBezTo>
                  <a:cubicBezTo>
                    <a:pt x="0" y="1250"/>
                    <a:pt x="11" y="1198"/>
                    <a:pt x="35" y="1148"/>
                  </a:cubicBezTo>
                  <a:cubicBezTo>
                    <a:pt x="50" y="1115"/>
                    <a:pt x="71" y="1082"/>
                    <a:pt x="92" y="1051"/>
                  </a:cubicBezTo>
                  <a:cubicBezTo>
                    <a:pt x="111" y="1021"/>
                    <a:pt x="131" y="991"/>
                    <a:pt x="146" y="960"/>
                  </a:cubicBezTo>
                  <a:cubicBezTo>
                    <a:pt x="174" y="902"/>
                    <a:pt x="187" y="842"/>
                    <a:pt x="199" y="784"/>
                  </a:cubicBezTo>
                  <a:cubicBezTo>
                    <a:pt x="205" y="751"/>
                    <a:pt x="212" y="718"/>
                    <a:pt x="222" y="686"/>
                  </a:cubicBezTo>
                  <a:cubicBezTo>
                    <a:pt x="226" y="671"/>
                    <a:pt x="231" y="656"/>
                    <a:pt x="237" y="642"/>
                  </a:cubicBezTo>
                  <a:cubicBezTo>
                    <a:pt x="259" y="588"/>
                    <a:pt x="309" y="491"/>
                    <a:pt x="407" y="445"/>
                  </a:cubicBezTo>
                  <a:cubicBezTo>
                    <a:pt x="446" y="427"/>
                    <a:pt x="487" y="419"/>
                    <a:pt x="536" y="419"/>
                  </a:cubicBezTo>
                  <a:cubicBezTo>
                    <a:pt x="540" y="419"/>
                    <a:pt x="544" y="419"/>
                    <a:pt x="547" y="419"/>
                  </a:cubicBezTo>
                  <a:cubicBezTo>
                    <a:pt x="576" y="420"/>
                    <a:pt x="605" y="423"/>
                    <a:pt x="632" y="426"/>
                  </a:cubicBezTo>
                  <a:cubicBezTo>
                    <a:pt x="672" y="430"/>
                    <a:pt x="713" y="435"/>
                    <a:pt x="754" y="433"/>
                  </a:cubicBezTo>
                  <a:cubicBezTo>
                    <a:pt x="832" y="429"/>
                    <a:pt x="917" y="402"/>
                    <a:pt x="1015" y="351"/>
                  </a:cubicBezTo>
                  <a:cubicBezTo>
                    <a:pt x="1097" y="308"/>
                    <a:pt x="1177" y="253"/>
                    <a:pt x="1249" y="204"/>
                  </a:cubicBezTo>
                  <a:cubicBezTo>
                    <a:pt x="1316" y="158"/>
                    <a:pt x="1405" y="100"/>
                    <a:pt x="1495" y="59"/>
                  </a:cubicBezTo>
                  <a:cubicBezTo>
                    <a:pt x="1591" y="16"/>
                    <a:pt x="1673" y="0"/>
                    <a:pt x="1745" y="8"/>
                  </a:cubicBezTo>
                  <a:cubicBezTo>
                    <a:pt x="1798" y="14"/>
                    <a:pt x="1845" y="34"/>
                    <a:pt x="1886" y="67"/>
                  </a:cubicBezTo>
                  <a:cubicBezTo>
                    <a:pt x="1922" y="97"/>
                    <a:pt x="1952" y="135"/>
                    <a:pt x="1976" y="182"/>
                  </a:cubicBezTo>
                  <a:cubicBezTo>
                    <a:pt x="2003" y="234"/>
                    <a:pt x="2020" y="292"/>
                    <a:pt x="2037" y="348"/>
                  </a:cubicBezTo>
                  <a:cubicBezTo>
                    <a:pt x="2048" y="385"/>
                    <a:pt x="2060" y="424"/>
                    <a:pt x="2075" y="461"/>
                  </a:cubicBezTo>
                  <a:cubicBezTo>
                    <a:pt x="2080" y="474"/>
                    <a:pt x="2085" y="487"/>
                    <a:pt x="2092" y="501"/>
                  </a:cubicBezTo>
                  <a:cubicBezTo>
                    <a:pt x="2111" y="545"/>
                    <a:pt x="2135" y="588"/>
                    <a:pt x="2157" y="630"/>
                  </a:cubicBezTo>
                  <a:cubicBezTo>
                    <a:pt x="2181" y="673"/>
                    <a:pt x="2205" y="718"/>
                    <a:pt x="2225" y="763"/>
                  </a:cubicBezTo>
                  <a:cubicBezTo>
                    <a:pt x="2247" y="812"/>
                    <a:pt x="2261" y="856"/>
                    <a:pt x="2269" y="899"/>
                  </a:cubicBezTo>
                  <a:cubicBezTo>
                    <a:pt x="2279" y="950"/>
                    <a:pt x="2280" y="998"/>
                    <a:pt x="2272" y="1048"/>
                  </a:cubicBezTo>
                  <a:cubicBezTo>
                    <a:pt x="2255" y="1156"/>
                    <a:pt x="2195" y="1267"/>
                    <a:pt x="2094" y="1380"/>
                  </a:cubicBezTo>
                  <a:cubicBezTo>
                    <a:pt x="2011" y="1474"/>
                    <a:pt x="1901" y="1567"/>
                    <a:pt x="1768" y="1655"/>
                  </a:cubicBezTo>
                  <a:cubicBezTo>
                    <a:pt x="1689" y="1707"/>
                    <a:pt x="1596" y="1764"/>
                    <a:pt x="1497" y="1792"/>
                  </a:cubicBezTo>
                  <a:cubicBezTo>
                    <a:pt x="1453" y="1805"/>
                    <a:pt x="1407" y="1811"/>
                    <a:pt x="1363" y="1818"/>
                  </a:cubicBezTo>
                  <a:cubicBezTo>
                    <a:pt x="1342" y="1821"/>
                    <a:pt x="1321" y="1824"/>
                    <a:pt x="1299" y="1827"/>
                  </a:cubicBezTo>
                  <a:cubicBezTo>
                    <a:pt x="1189" y="1847"/>
                    <a:pt x="1085" y="1885"/>
                    <a:pt x="985" y="1922"/>
                  </a:cubicBezTo>
                  <a:cubicBezTo>
                    <a:pt x="858" y="1969"/>
                    <a:pt x="737" y="2013"/>
                    <a:pt x="618" y="2013"/>
                  </a:cubicBezTo>
                  <a:cubicBezTo>
                    <a:pt x="591" y="2013"/>
                    <a:pt x="564" y="2011"/>
                    <a:pt x="537" y="2006"/>
                  </a:cubicBezTo>
                  <a:moveTo>
                    <a:pt x="1495" y="60"/>
                  </a:moveTo>
                  <a:cubicBezTo>
                    <a:pt x="1405" y="101"/>
                    <a:pt x="1317" y="159"/>
                    <a:pt x="1249" y="205"/>
                  </a:cubicBezTo>
                  <a:cubicBezTo>
                    <a:pt x="1178" y="253"/>
                    <a:pt x="1097" y="308"/>
                    <a:pt x="1015" y="351"/>
                  </a:cubicBezTo>
                  <a:cubicBezTo>
                    <a:pt x="918" y="403"/>
                    <a:pt x="832" y="430"/>
                    <a:pt x="754" y="433"/>
                  </a:cubicBezTo>
                  <a:cubicBezTo>
                    <a:pt x="713" y="435"/>
                    <a:pt x="672" y="431"/>
                    <a:pt x="632" y="427"/>
                  </a:cubicBezTo>
                  <a:cubicBezTo>
                    <a:pt x="604" y="424"/>
                    <a:pt x="576" y="420"/>
                    <a:pt x="547" y="420"/>
                  </a:cubicBezTo>
                  <a:cubicBezTo>
                    <a:pt x="493" y="418"/>
                    <a:pt x="449" y="427"/>
                    <a:pt x="408" y="446"/>
                  </a:cubicBezTo>
                  <a:cubicBezTo>
                    <a:pt x="310" y="492"/>
                    <a:pt x="259" y="588"/>
                    <a:pt x="238" y="642"/>
                  </a:cubicBezTo>
                  <a:cubicBezTo>
                    <a:pt x="232" y="656"/>
                    <a:pt x="227" y="671"/>
                    <a:pt x="223" y="686"/>
                  </a:cubicBezTo>
                  <a:cubicBezTo>
                    <a:pt x="213" y="718"/>
                    <a:pt x="206" y="752"/>
                    <a:pt x="200" y="784"/>
                  </a:cubicBezTo>
                  <a:cubicBezTo>
                    <a:pt x="188" y="842"/>
                    <a:pt x="175" y="902"/>
                    <a:pt x="147" y="960"/>
                  </a:cubicBezTo>
                  <a:cubicBezTo>
                    <a:pt x="131" y="991"/>
                    <a:pt x="112" y="1022"/>
                    <a:pt x="92" y="1051"/>
                  </a:cubicBezTo>
                  <a:cubicBezTo>
                    <a:pt x="72" y="1083"/>
                    <a:pt x="51" y="1115"/>
                    <a:pt x="36" y="1148"/>
                  </a:cubicBezTo>
                  <a:cubicBezTo>
                    <a:pt x="12" y="1198"/>
                    <a:pt x="0" y="1250"/>
                    <a:pt x="1" y="1303"/>
                  </a:cubicBezTo>
                  <a:cubicBezTo>
                    <a:pt x="1" y="1350"/>
                    <a:pt x="10" y="1397"/>
                    <a:pt x="28" y="1448"/>
                  </a:cubicBezTo>
                  <a:cubicBezTo>
                    <a:pt x="52" y="1514"/>
                    <a:pt x="87" y="1575"/>
                    <a:pt x="121" y="1631"/>
                  </a:cubicBezTo>
                  <a:cubicBezTo>
                    <a:pt x="154" y="1686"/>
                    <a:pt x="193" y="1749"/>
                    <a:pt x="237" y="1805"/>
                  </a:cubicBezTo>
                  <a:cubicBezTo>
                    <a:pt x="285" y="1866"/>
                    <a:pt x="336" y="1913"/>
                    <a:pt x="391" y="1947"/>
                  </a:cubicBezTo>
                  <a:cubicBezTo>
                    <a:pt x="438" y="1976"/>
                    <a:pt x="486" y="1995"/>
                    <a:pt x="537" y="2005"/>
                  </a:cubicBezTo>
                  <a:cubicBezTo>
                    <a:pt x="683" y="2033"/>
                    <a:pt x="829" y="1978"/>
                    <a:pt x="985" y="1921"/>
                  </a:cubicBezTo>
                  <a:cubicBezTo>
                    <a:pt x="1085" y="1884"/>
                    <a:pt x="1189" y="1846"/>
                    <a:pt x="1299" y="1827"/>
                  </a:cubicBezTo>
                  <a:cubicBezTo>
                    <a:pt x="1320" y="1823"/>
                    <a:pt x="1342" y="1820"/>
                    <a:pt x="1363" y="1817"/>
                  </a:cubicBezTo>
                  <a:cubicBezTo>
                    <a:pt x="1407" y="1811"/>
                    <a:pt x="1452" y="1804"/>
                    <a:pt x="1497" y="1791"/>
                  </a:cubicBezTo>
                  <a:cubicBezTo>
                    <a:pt x="1595" y="1764"/>
                    <a:pt x="1689" y="1707"/>
                    <a:pt x="1768" y="1655"/>
                  </a:cubicBezTo>
                  <a:cubicBezTo>
                    <a:pt x="1900" y="1566"/>
                    <a:pt x="2010" y="1474"/>
                    <a:pt x="2094" y="1380"/>
                  </a:cubicBezTo>
                  <a:cubicBezTo>
                    <a:pt x="2194" y="1267"/>
                    <a:pt x="2254" y="1155"/>
                    <a:pt x="2271" y="1048"/>
                  </a:cubicBezTo>
                  <a:cubicBezTo>
                    <a:pt x="2279" y="998"/>
                    <a:pt x="2278" y="950"/>
                    <a:pt x="2269" y="899"/>
                  </a:cubicBezTo>
                  <a:cubicBezTo>
                    <a:pt x="2260" y="857"/>
                    <a:pt x="2246" y="812"/>
                    <a:pt x="2224" y="763"/>
                  </a:cubicBezTo>
                  <a:cubicBezTo>
                    <a:pt x="2204" y="718"/>
                    <a:pt x="2180" y="673"/>
                    <a:pt x="2157" y="630"/>
                  </a:cubicBezTo>
                  <a:cubicBezTo>
                    <a:pt x="2134" y="588"/>
                    <a:pt x="2111" y="545"/>
                    <a:pt x="2091" y="502"/>
                  </a:cubicBezTo>
                  <a:cubicBezTo>
                    <a:pt x="2085" y="488"/>
                    <a:pt x="2079" y="474"/>
                    <a:pt x="2074" y="461"/>
                  </a:cubicBezTo>
                  <a:cubicBezTo>
                    <a:pt x="2059" y="424"/>
                    <a:pt x="2048" y="385"/>
                    <a:pt x="2036" y="348"/>
                  </a:cubicBezTo>
                  <a:cubicBezTo>
                    <a:pt x="2019" y="292"/>
                    <a:pt x="2002" y="234"/>
                    <a:pt x="1975" y="182"/>
                  </a:cubicBezTo>
                  <a:cubicBezTo>
                    <a:pt x="1952" y="136"/>
                    <a:pt x="1921" y="97"/>
                    <a:pt x="1886" y="68"/>
                  </a:cubicBezTo>
                  <a:cubicBezTo>
                    <a:pt x="1845" y="35"/>
                    <a:pt x="1798" y="15"/>
                    <a:pt x="1745" y="9"/>
                  </a:cubicBezTo>
                  <a:cubicBezTo>
                    <a:pt x="1733" y="7"/>
                    <a:pt x="1721" y="7"/>
                    <a:pt x="1709" y="7"/>
                  </a:cubicBezTo>
                  <a:cubicBezTo>
                    <a:pt x="1645" y="7"/>
                    <a:pt x="1575" y="24"/>
                    <a:pt x="1495" y="6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5" name="Freeform 22">
              <a:extLst>
                <a:ext uri="{FF2B5EF4-FFF2-40B4-BE49-F238E27FC236}">
                  <a16:creationId xmlns:a16="http://schemas.microsoft.com/office/drawing/2014/main" id="{477C0B12-3EDF-4F61-8538-42A00480048C}"/>
                </a:ext>
              </a:extLst>
            </p:cNvPr>
            <p:cNvSpPr>
              <a:spLocks noEditPoints="1"/>
            </p:cNvSpPr>
            <p:nvPr/>
          </p:nvSpPr>
          <p:spPr bwMode="auto">
            <a:xfrm>
              <a:off x="4966" y="1573"/>
              <a:ext cx="1790" cy="1595"/>
            </a:xfrm>
            <a:custGeom>
              <a:avLst/>
              <a:gdLst>
                <a:gd name="T0" fmla="*/ 415 w 2418"/>
                <a:gd name="T1" fmla="*/ 2064 h 2154"/>
                <a:gd name="T2" fmla="*/ 128 w 2418"/>
                <a:gd name="T3" fmla="*/ 1728 h 2154"/>
                <a:gd name="T4" fmla="*/ 1 w 2418"/>
                <a:gd name="T5" fmla="*/ 1380 h 2154"/>
                <a:gd name="T6" fmla="*/ 98 w 2418"/>
                <a:gd name="T7" fmla="*/ 1112 h 2154"/>
                <a:gd name="T8" fmla="*/ 156 w 2418"/>
                <a:gd name="T9" fmla="*/ 1015 h 2154"/>
                <a:gd name="T10" fmla="*/ 237 w 2418"/>
                <a:gd name="T11" fmla="*/ 725 h 2154"/>
                <a:gd name="T12" fmla="*/ 434 w 2418"/>
                <a:gd name="T13" fmla="*/ 471 h 2154"/>
                <a:gd name="T14" fmla="*/ 583 w 2418"/>
                <a:gd name="T15" fmla="*/ 444 h 2154"/>
                <a:gd name="T16" fmla="*/ 803 w 2418"/>
                <a:gd name="T17" fmla="*/ 460 h 2154"/>
                <a:gd name="T18" fmla="*/ 1326 w 2418"/>
                <a:gd name="T19" fmla="*/ 217 h 2154"/>
                <a:gd name="T20" fmla="*/ 1852 w 2418"/>
                <a:gd name="T21" fmla="*/ 9 h 2154"/>
                <a:gd name="T22" fmla="*/ 2097 w 2418"/>
                <a:gd name="T23" fmla="*/ 193 h 2154"/>
                <a:gd name="T24" fmla="*/ 2201 w 2418"/>
                <a:gd name="T25" fmla="*/ 489 h 2154"/>
                <a:gd name="T26" fmla="*/ 2288 w 2418"/>
                <a:gd name="T27" fmla="*/ 667 h 2154"/>
                <a:gd name="T28" fmla="*/ 2407 w 2418"/>
                <a:gd name="T29" fmla="*/ 952 h 2154"/>
                <a:gd name="T30" fmla="*/ 2221 w 2418"/>
                <a:gd name="T31" fmla="*/ 1462 h 2154"/>
                <a:gd name="T32" fmla="*/ 1589 w 2418"/>
                <a:gd name="T33" fmla="*/ 1899 h 2154"/>
                <a:gd name="T34" fmla="*/ 1379 w 2418"/>
                <a:gd name="T35" fmla="*/ 1936 h 2154"/>
                <a:gd name="T36" fmla="*/ 656 w 2418"/>
                <a:gd name="T37" fmla="*/ 2133 h 2154"/>
                <a:gd name="T38" fmla="*/ 1587 w 2418"/>
                <a:gd name="T39" fmla="*/ 64 h 2154"/>
                <a:gd name="T40" fmla="*/ 1079 w 2418"/>
                <a:gd name="T41" fmla="*/ 373 h 2154"/>
                <a:gd name="T42" fmla="*/ 673 w 2418"/>
                <a:gd name="T43" fmla="*/ 453 h 2154"/>
                <a:gd name="T44" fmla="*/ 569 w 2418"/>
                <a:gd name="T45" fmla="*/ 445 h 2154"/>
                <a:gd name="T46" fmla="*/ 254 w 2418"/>
                <a:gd name="T47" fmla="*/ 679 h 2154"/>
                <a:gd name="T48" fmla="*/ 213 w 2418"/>
                <a:gd name="T49" fmla="*/ 830 h 2154"/>
                <a:gd name="T50" fmla="*/ 156 w 2418"/>
                <a:gd name="T51" fmla="*/ 1016 h 2154"/>
                <a:gd name="T52" fmla="*/ 39 w 2418"/>
                <a:gd name="T53" fmla="*/ 1215 h 2154"/>
                <a:gd name="T54" fmla="*/ 31 w 2418"/>
                <a:gd name="T55" fmla="*/ 1534 h 2154"/>
                <a:gd name="T56" fmla="*/ 252 w 2418"/>
                <a:gd name="T57" fmla="*/ 1912 h 2154"/>
                <a:gd name="T58" fmla="*/ 571 w 2418"/>
                <a:gd name="T59" fmla="*/ 2125 h 2154"/>
                <a:gd name="T60" fmla="*/ 1379 w 2418"/>
                <a:gd name="T61" fmla="*/ 1935 h 2154"/>
                <a:gd name="T62" fmla="*/ 1589 w 2418"/>
                <a:gd name="T63" fmla="*/ 1898 h 2154"/>
                <a:gd name="T64" fmla="*/ 2221 w 2418"/>
                <a:gd name="T65" fmla="*/ 1461 h 2154"/>
                <a:gd name="T66" fmla="*/ 2406 w 2418"/>
                <a:gd name="T67" fmla="*/ 952 h 2154"/>
                <a:gd name="T68" fmla="*/ 2287 w 2418"/>
                <a:gd name="T69" fmla="*/ 667 h 2154"/>
                <a:gd name="T70" fmla="*/ 2200 w 2418"/>
                <a:gd name="T71" fmla="*/ 489 h 2154"/>
                <a:gd name="T72" fmla="*/ 2096 w 2418"/>
                <a:gd name="T73" fmla="*/ 194 h 2154"/>
                <a:gd name="T74" fmla="*/ 1852 w 2418"/>
                <a:gd name="T75" fmla="*/ 9 h 2154"/>
                <a:gd name="T76" fmla="*/ 1587 w 2418"/>
                <a:gd name="T77" fmla="*/ 64 h 2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18" h="2154">
                  <a:moveTo>
                    <a:pt x="571" y="2126"/>
                  </a:moveTo>
                  <a:cubicBezTo>
                    <a:pt x="516" y="2115"/>
                    <a:pt x="465" y="2095"/>
                    <a:pt x="415" y="2064"/>
                  </a:cubicBezTo>
                  <a:cubicBezTo>
                    <a:pt x="356" y="2027"/>
                    <a:pt x="303" y="1978"/>
                    <a:pt x="251" y="1913"/>
                  </a:cubicBezTo>
                  <a:cubicBezTo>
                    <a:pt x="204" y="1853"/>
                    <a:pt x="164" y="1787"/>
                    <a:pt x="128" y="1728"/>
                  </a:cubicBezTo>
                  <a:cubicBezTo>
                    <a:pt x="92" y="1669"/>
                    <a:pt x="55" y="1604"/>
                    <a:pt x="30" y="1534"/>
                  </a:cubicBezTo>
                  <a:cubicBezTo>
                    <a:pt x="10" y="1480"/>
                    <a:pt x="1" y="1429"/>
                    <a:pt x="1" y="1380"/>
                  </a:cubicBezTo>
                  <a:cubicBezTo>
                    <a:pt x="0" y="1323"/>
                    <a:pt x="13" y="1268"/>
                    <a:pt x="38" y="1215"/>
                  </a:cubicBezTo>
                  <a:cubicBezTo>
                    <a:pt x="54" y="1179"/>
                    <a:pt x="77" y="1145"/>
                    <a:pt x="98" y="1112"/>
                  </a:cubicBezTo>
                  <a:cubicBezTo>
                    <a:pt x="119" y="1080"/>
                    <a:pt x="140" y="1048"/>
                    <a:pt x="156" y="1015"/>
                  </a:cubicBezTo>
                  <a:cubicBezTo>
                    <a:pt x="156" y="1015"/>
                    <a:pt x="156" y="1015"/>
                    <a:pt x="156" y="1015"/>
                  </a:cubicBezTo>
                  <a:cubicBezTo>
                    <a:pt x="186" y="954"/>
                    <a:pt x="199" y="891"/>
                    <a:pt x="212" y="829"/>
                  </a:cubicBezTo>
                  <a:cubicBezTo>
                    <a:pt x="219" y="795"/>
                    <a:pt x="227" y="760"/>
                    <a:pt x="237" y="725"/>
                  </a:cubicBezTo>
                  <a:cubicBezTo>
                    <a:pt x="241" y="710"/>
                    <a:pt x="247" y="694"/>
                    <a:pt x="253" y="679"/>
                  </a:cubicBezTo>
                  <a:cubicBezTo>
                    <a:pt x="276" y="622"/>
                    <a:pt x="330" y="520"/>
                    <a:pt x="434" y="471"/>
                  </a:cubicBezTo>
                  <a:cubicBezTo>
                    <a:pt x="475" y="453"/>
                    <a:pt x="518" y="444"/>
                    <a:pt x="569" y="444"/>
                  </a:cubicBezTo>
                  <a:cubicBezTo>
                    <a:pt x="574" y="444"/>
                    <a:pt x="578" y="444"/>
                    <a:pt x="583" y="444"/>
                  </a:cubicBezTo>
                  <a:cubicBezTo>
                    <a:pt x="613" y="445"/>
                    <a:pt x="644" y="449"/>
                    <a:pt x="673" y="452"/>
                  </a:cubicBezTo>
                  <a:cubicBezTo>
                    <a:pt x="715" y="457"/>
                    <a:pt x="758" y="462"/>
                    <a:pt x="803" y="460"/>
                  </a:cubicBezTo>
                  <a:cubicBezTo>
                    <a:pt x="885" y="456"/>
                    <a:pt x="975" y="427"/>
                    <a:pt x="1078" y="373"/>
                  </a:cubicBezTo>
                  <a:cubicBezTo>
                    <a:pt x="1164" y="327"/>
                    <a:pt x="1250" y="268"/>
                    <a:pt x="1326" y="217"/>
                  </a:cubicBezTo>
                  <a:cubicBezTo>
                    <a:pt x="1397" y="168"/>
                    <a:pt x="1491" y="106"/>
                    <a:pt x="1587" y="63"/>
                  </a:cubicBezTo>
                  <a:cubicBezTo>
                    <a:pt x="1688" y="18"/>
                    <a:pt x="1775" y="0"/>
                    <a:pt x="1852" y="9"/>
                  </a:cubicBezTo>
                  <a:cubicBezTo>
                    <a:pt x="1908" y="15"/>
                    <a:pt x="1958" y="36"/>
                    <a:pt x="2002" y="72"/>
                  </a:cubicBezTo>
                  <a:cubicBezTo>
                    <a:pt x="2040" y="103"/>
                    <a:pt x="2072" y="144"/>
                    <a:pt x="2097" y="193"/>
                  </a:cubicBezTo>
                  <a:cubicBezTo>
                    <a:pt x="2125" y="248"/>
                    <a:pt x="2143" y="309"/>
                    <a:pt x="2161" y="368"/>
                  </a:cubicBezTo>
                  <a:cubicBezTo>
                    <a:pt x="2173" y="408"/>
                    <a:pt x="2185" y="450"/>
                    <a:pt x="2201" y="489"/>
                  </a:cubicBezTo>
                  <a:cubicBezTo>
                    <a:pt x="2206" y="502"/>
                    <a:pt x="2212" y="517"/>
                    <a:pt x="2219" y="532"/>
                  </a:cubicBezTo>
                  <a:cubicBezTo>
                    <a:pt x="2240" y="578"/>
                    <a:pt x="2264" y="623"/>
                    <a:pt x="2288" y="667"/>
                  </a:cubicBezTo>
                  <a:cubicBezTo>
                    <a:pt x="2313" y="713"/>
                    <a:pt x="2339" y="760"/>
                    <a:pt x="2360" y="808"/>
                  </a:cubicBezTo>
                  <a:cubicBezTo>
                    <a:pt x="2383" y="860"/>
                    <a:pt x="2398" y="907"/>
                    <a:pt x="2407" y="952"/>
                  </a:cubicBezTo>
                  <a:cubicBezTo>
                    <a:pt x="2417" y="1006"/>
                    <a:pt x="2418" y="1057"/>
                    <a:pt x="2409" y="1110"/>
                  </a:cubicBezTo>
                  <a:cubicBezTo>
                    <a:pt x="2391" y="1224"/>
                    <a:pt x="2328" y="1342"/>
                    <a:pt x="2221" y="1462"/>
                  </a:cubicBezTo>
                  <a:cubicBezTo>
                    <a:pt x="2132" y="1562"/>
                    <a:pt x="2016" y="1660"/>
                    <a:pt x="1875" y="1754"/>
                  </a:cubicBezTo>
                  <a:cubicBezTo>
                    <a:pt x="1792" y="1809"/>
                    <a:pt x="1693" y="1870"/>
                    <a:pt x="1589" y="1899"/>
                  </a:cubicBezTo>
                  <a:cubicBezTo>
                    <a:pt x="1542" y="1912"/>
                    <a:pt x="1493" y="1919"/>
                    <a:pt x="1447" y="1926"/>
                  </a:cubicBezTo>
                  <a:cubicBezTo>
                    <a:pt x="1425" y="1929"/>
                    <a:pt x="1402" y="1932"/>
                    <a:pt x="1379" y="1936"/>
                  </a:cubicBezTo>
                  <a:cubicBezTo>
                    <a:pt x="1263" y="1956"/>
                    <a:pt x="1152" y="1997"/>
                    <a:pt x="1046" y="2036"/>
                  </a:cubicBezTo>
                  <a:cubicBezTo>
                    <a:pt x="911" y="2086"/>
                    <a:pt x="783" y="2133"/>
                    <a:pt x="656" y="2133"/>
                  </a:cubicBezTo>
                  <a:cubicBezTo>
                    <a:pt x="628" y="2133"/>
                    <a:pt x="599" y="2131"/>
                    <a:pt x="571" y="2126"/>
                  </a:cubicBezTo>
                  <a:moveTo>
                    <a:pt x="1587" y="64"/>
                  </a:moveTo>
                  <a:cubicBezTo>
                    <a:pt x="1492" y="107"/>
                    <a:pt x="1398" y="168"/>
                    <a:pt x="1327" y="217"/>
                  </a:cubicBezTo>
                  <a:cubicBezTo>
                    <a:pt x="1251" y="269"/>
                    <a:pt x="1165" y="328"/>
                    <a:pt x="1079" y="373"/>
                  </a:cubicBezTo>
                  <a:cubicBezTo>
                    <a:pt x="975" y="428"/>
                    <a:pt x="885" y="457"/>
                    <a:pt x="803" y="460"/>
                  </a:cubicBezTo>
                  <a:cubicBezTo>
                    <a:pt x="758" y="462"/>
                    <a:pt x="715" y="457"/>
                    <a:pt x="673" y="453"/>
                  </a:cubicBezTo>
                  <a:cubicBezTo>
                    <a:pt x="643" y="449"/>
                    <a:pt x="613" y="446"/>
                    <a:pt x="583" y="445"/>
                  </a:cubicBezTo>
                  <a:cubicBezTo>
                    <a:pt x="578" y="445"/>
                    <a:pt x="574" y="445"/>
                    <a:pt x="569" y="445"/>
                  </a:cubicBezTo>
                  <a:cubicBezTo>
                    <a:pt x="518" y="445"/>
                    <a:pt x="475" y="454"/>
                    <a:pt x="434" y="472"/>
                  </a:cubicBezTo>
                  <a:cubicBezTo>
                    <a:pt x="330" y="520"/>
                    <a:pt x="277" y="623"/>
                    <a:pt x="254" y="679"/>
                  </a:cubicBezTo>
                  <a:cubicBezTo>
                    <a:pt x="248" y="694"/>
                    <a:pt x="242" y="710"/>
                    <a:pt x="238" y="726"/>
                  </a:cubicBezTo>
                  <a:cubicBezTo>
                    <a:pt x="227" y="760"/>
                    <a:pt x="220" y="795"/>
                    <a:pt x="213" y="830"/>
                  </a:cubicBezTo>
                  <a:cubicBezTo>
                    <a:pt x="200" y="891"/>
                    <a:pt x="186" y="954"/>
                    <a:pt x="156" y="1016"/>
                  </a:cubicBezTo>
                  <a:cubicBezTo>
                    <a:pt x="156" y="1016"/>
                    <a:pt x="156" y="1016"/>
                    <a:pt x="156" y="1016"/>
                  </a:cubicBezTo>
                  <a:cubicBezTo>
                    <a:pt x="140" y="1048"/>
                    <a:pt x="119" y="1081"/>
                    <a:pt x="99" y="1112"/>
                  </a:cubicBezTo>
                  <a:cubicBezTo>
                    <a:pt x="77" y="1145"/>
                    <a:pt x="55" y="1180"/>
                    <a:pt x="39" y="1215"/>
                  </a:cubicBezTo>
                  <a:cubicBezTo>
                    <a:pt x="14" y="1268"/>
                    <a:pt x="1" y="1323"/>
                    <a:pt x="1" y="1380"/>
                  </a:cubicBezTo>
                  <a:cubicBezTo>
                    <a:pt x="2" y="1429"/>
                    <a:pt x="11" y="1480"/>
                    <a:pt x="31" y="1534"/>
                  </a:cubicBezTo>
                  <a:cubicBezTo>
                    <a:pt x="56" y="1604"/>
                    <a:pt x="93" y="1668"/>
                    <a:pt x="129" y="1728"/>
                  </a:cubicBezTo>
                  <a:cubicBezTo>
                    <a:pt x="165" y="1786"/>
                    <a:pt x="205" y="1853"/>
                    <a:pt x="252" y="1912"/>
                  </a:cubicBezTo>
                  <a:cubicBezTo>
                    <a:pt x="303" y="1977"/>
                    <a:pt x="357" y="2027"/>
                    <a:pt x="415" y="2063"/>
                  </a:cubicBezTo>
                  <a:cubicBezTo>
                    <a:pt x="465" y="2094"/>
                    <a:pt x="516" y="2115"/>
                    <a:pt x="571" y="2125"/>
                  </a:cubicBezTo>
                  <a:cubicBezTo>
                    <a:pt x="725" y="2154"/>
                    <a:pt x="881" y="2097"/>
                    <a:pt x="1045" y="2036"/>
                  </a:cubicBezTo>
                  <a:cubicBezTo>
                    <a:pt x="1152" y="1996"/>
                    <a:pt x="1262" y="1956"/>
                    <a:pt x="1379" y="1935"/>
                  </a:cubicBezTo>
                  <a:cubicBezTo>
                    <a:pt x="1402" y="1931"/>
                    <a:pt x="1425" y="1928"/>
                    <a:pt x="1447" y="1925"/>
                  </a:cubicBezTo>
                  <a:cubicBezTo>
                    <a:pt x="1493" y="1918"/>
                    <a:pt x="1541" y="1912"/>
                    <a:pt x="1589" y="1898"/>
                  </a:cubicBezTo>
                  <a:cubicBezTo>
                    <a:pt x="1693" y="1869"/>
                    <a:pt x="1792" y="1808"/>
                    <a:pt x="1875" y="1753"/>
                  </a:cubicBezTo>
                  <a:cubicBezTo>
                    <a:pt x="2015" y="1660"/>
                    <a:pt x="2132" y="1561"/>
                    <a:pt x="2221" y="1461"/>
                  </a:cubicBezTo>
                  <a:cubicBezTo>
                    <a:pt x="2327" y="1342"/>
                    <a:pt x="2390" y="1224"/>
                    <a:pt x="2408" y="1110"/>
                  </a:cubicBezTo>
                  <a:cubicBezTo>
                    <a:pt x="2417" y="1057"/>
                    <a:pt x="2416" y="1006"/>
                    <a:pt x="2406" y="952"/>
                  </a:cubicBezTo>
                  <a:cubicBezTo>
                    <a:pt x="2397" y="907"/>
                    <a:pt x="2382" y="860"/>
                    <a:pt x="2359" y="809"/>
                  </a:cubicBezTo>
                  <a:cubicBezTo>
                    <a:pt x="2338" y="761"/>
                    <a:pt x="2312" y="713"/>
                    <a:pt x="2287" y="667"/>
                  </a:cubicBezTo>
                  <a:cubicBezTo>
                    <a:pt x="2263" y="623"/>
                    <a:pt x="2239" y="578"/>
                    <a:pt x="2218" y="532"/>
                  </a:cubicBezTo>
                  <a:cubicBezTo>
                    <a:pt x="2211" y="517"/>
                    <a:pt x="2205" y="503"/>
                    <a:pt x="2200" y="489"/>
                  </a:cubicBezTo>
                  <a:cubicBezTo>
                    <a:pt x="2185" y="450"/>
                    <a:pt x="2172" y="409"/>
                    <a:pt x="2160" y="369"/>
                  </a:cubicBezTo>
                  <a:cubicBezTo>
                    <a:pt x="2142" y="310"/>
                    <a:pt x="2124" y="249"/>
                    <a:pt x="2096" y="194"/>
                  </a:cubicBezTo>
                  <a:cubicBezTo>
                    <a:pt x="2071" y="144"/>
                    <a:pt x="2039" y="103"/>
                    <a:pt x="2001" y="73"/>
                  </a:cubicBezTo>
                  <a:cubicBezTo>
                    <a:pt x="1958" y="37"/>
                    <a:pt x="1908" y="16"/>
                    <a:pt x="1852" y="9"/>
                  </a:cubicBezTo>
                  <a:cubicBezTo>
                    <a:pt x="1840" y="8"/>
                    <a:pt x="1826" y="7"/>
                    <a:pt x="1813" y="7"/>
                  </a:cubicBezTo>
                  <a:cubicBezTo>
                    <a:pt x="1746" y="7"/>
                    <a:pt x="1672" y="26"/>
                    <a:pt x="1587"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6" name="Freeform 23">
              <a:extLst>
                <a:ext uri="{FF2B5EF4-FFF2-40B4-BE49-F238E27FC236}">
                  <a16:creationId xmlns:a16="http://schemas.microsoft.com/office/drawing/2014/main" id="{FC039648-B039-45EE-A769-48F17ABA4561}"/>
                </a:ext>
              </a:extLst>
            </p:cNvPr>
            <p:cNvSpPr>
              <a:spLocks noEditPoints="1"/>
            </p:cNvSpPr>
            <p:nvPr/>
          </p:nvSpPr>
          <p:spPr bwMode="auto">
            <a:xfrm>
              <a:off x="4898" y="1550"/>
              <a:ext cx="1891" cy="1679"/>
            </a:xfrm>
            <a:custGeom>
              <a:avLst/>
              <a:gdLst>
                <a:gd name="T0" fmla="*/ 438 w 2554"/>
                <a:gd name="T1" fmla="*/ 2173 h 2268"/>
                <a:gd name="T2" fmla="*/ 135 w 2554"/>
                <a:gd name="T3" fmla="*/ 1818 h 2268"/>
                <a:gd name="T4" fmla="*/ 0 w 2554"/>
                <a:gd name="T5" fmla="*/ 1449 h 2268"/>
                <a:gd name="T6" fmla="*/ 104 w 2554"/>
                <a:gd name="T7" fmla="*/ 1166 h 2268"/>
                <a:gd name="T8" fmla="*/ 224 w 2554"/>
                <a:gd name="T9" fmla="*/ 868 h 2268"/>
                <a:gd name="T10" fmla="*/ 268 w 2554"/>
                <a:gd name="T11" fmla="*/ 709 h 2268"/>
                <a:gd name="T12" fmla="*/ 601 w 2554"/>
                <a:gd name="T13" fmla="*/ 462 h 2268"/>
                <a:gd name="T14" fmla="*/ 713 w 2554"/>
                <a:gd name="T15" fmla="*/ 471 h 2268"/>
                <a:gd name="T16" fmla="*/ 1141 w 2554"/>
                <a:gd name="T17" fmla="*/ 388 h 2268"/>
                <a:gd name="T18" fmla="*/ 1917 w 2554"/>
                <a:gd name="T19" fmla="*/ 0 h 2268"/>
                <a:gd name="T20" fmla="*/ 2116 w 2554"/>
                <a:gd name="T21" fmla="*/ 69 h 2268"/>
                <a:gd name="T22" fmla="*/ 2284 w 2554"/>
                <a:gd name="T23" fmla="*/ 382 h 2268"/>
                <a:gd name="T24" fmla="*/ 2345 w 2554"/>
                <a:gd name="T25" fmla="*/ 555 h 2268"/>
                <a:gd name="T26" fmla="*/ 2494 w 2554"/>
                <a:gd name="T27" fmla="*/ 847 h 2268"/>
                <a:gd name="T28" fmla="*/ 2546 w 2554"/>
                <a:gd name="T29" fmla="*/ 1165 h 2268"/>
                <a:gd name="T30" fmla="*/ 1981 w 2554"/>
                <a:gd name="T31" fmla="*/ 1846 h 2268"/>
                <a:gd name="T32" fmla="*/ 1530 w 2554"/>
                <a:gd name="T33" fmla="*/ 2027 h 2268"/>
                <a:gd name="T34" fmla="*/ 1106 w 2554"/>
                <a:gd name="T35" fmla="*/ 2144 h 2268"/>
                <a:gd name="T36" fmla="*/ 603 w 2554"/>
                <a:gd name="T37" fmla="*/ 2238 h 2268"/>
                <a:gd name="T38" fmla="*/ 1141 w 2554"/>
                <a:gd name="T39" fmla="*/ 388 h 2268"/>
                <a:gd name="T40" fmla="*/ 713 w 2554"/>
                <a:gd name="T41" fmla="*/ 472 h 2268"/>
                <a:gd name="T42" fmla="*/ 601 w 2554"/>
                <a:gd name="T43" fmla="*/ 463 h 2268"/>
                <a:gd name="T44" fmla="*/ 269 w 2554"/>
                <a:gd name="T45" fmla="*/ 709 h 2268"/>
                <a:gd name="T46" fmla="*/ 225 w 2554"/>
                <a:gd name="T47" fmla="*/ 868 h 2268"/>
                <a:gd name="T48" fmla="*/ 165 w 2554"/>
                <a:gd name="T49" fmla="*/ 1064 h 2268"/>
                <a:gd name="T50" fmla="*/ 40 w 2554"/>
                <a:gd name="T51" fmla="*/ 1275 h 2268"/>
                <a:gd name="T52" fmla="*/ 32 w 2554"/>
                <a:gd name="T53" fmla="*/ 1612 h 2268"/>
                <a:gd name="T54" fmla="*/ 266 w 2554"/>
                <a:gd name="T55" fmla="*/ 2012 h 2268"/>
                <a:gd name="T56" fmla="*/ 603 w 2554"/>
                <a:gd name="T57" fmla="*/ 2238 h 2268"/>
                <a:gd name="T58" fmla="*/ 1458 w 2554"/>
                <a:gd name="T59" fmla="*/ 2037 h 2268"/>
                <a:gd name="T60" fmla="*/ 1679 w 2554"/>
                <a:gd name="T61" fmla="*/ 1998 h 2268"/>
                <a:gd name="T62" fmla="*/ 2346 w 2554"/>
                <a:gd name="T63" fmla="*/ 1536 h 2268"/>
                <a:gd name="T64" fmla="*/ 2542 w 2554"/>
                <a:gd name="T65" fmla="*/ 998 h 2268"/>
                <a:gd name="T66" fmla="*/ 2417 w 2554"/>
                <a:gd name="T67" fmla="*/ 697 h 2268"/>
                <a:gd name="T68" fmla="*/ 2325 w 2554"/>
                <a:gd name="T69" fmla="*/ 510 h 2268"/>
                <a:gd name="T70" fmla="*/ 2216 w 2554"/>
                <a:gd name="T71" fmla="*/ 198 h 2268"/>
                <a:gd name="T72" fmla="*/ 1958 w 2554"/>
                <a:gd name="T73" fmla="*/ 3 h 2268"/>
                <a:gd name="T74" fmla="*/ 1403 w 2554"/>
                <a:gd name="T75" fmla="*/ 223 h 2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54" h="2268">
                  <a:moveTo>
                    <a:pt x="603" y="2238"/>
                  </a:moveTo>
                  <a:cubicBezTo>
                    <a:pt x="545" y="2227"/>
                    <a:pt x="491" y="2206"/>
                    <a:pt x="438" y="2173"/>
                  </a:cubicBezTo>
                  <a:cubicBezTo>
                    <a:pt x="376" y="2134"/>
                    <a:pt x="320" y="2082"/>
                    <a:pt x="266" y="2013"/>
                  </a:cubicBezTo>
                  <a:cubicBezTo>
                    <a:pt x="216" y="1950"/>
                    <a:pt x="173" y="1880"/>
                    <a:pt x="135" y="1818"/>
                  </a:cubicBezTo>
                  <a:cubicBezTo>
                    <a:pt x="97" y="1755"/>
                    <a:pt x="58" y="1686"/>
                    <a:pt x="31" y="1613"/>
                  </a:cubicBezTo>
                  <a:cubicBezTo>
                    <a:pt x="11" y="1555"/>
                    <a:pt x="1" y="1502"/>
                    <a:pt x="0" y="1449"/>
                  </a:cubicBezTo>
                  <a:cubicBezTo>
                    <a:pt x="0" y="1390"/>
                    <a:pt x="13" y="1331"/>
                    <a:pt x="40" y="1275"/>
                  </a:cubicBezTo>
                  <a:cubicBezTo>
                    <a:pt x="57" y="1238"/>
                    <a:pt x="81" y="1201"/>
                    <a:pt x="104" y="1166"/>
                  </a:cubicBezTo>
                  <a:cubicBezTo>
                    <a:pt x="125" y="1133"/>
                    <a:pt x="148" y="1098"/>
                    <a:pt x="165" y="1064"/>
                  </a:cubicBezTo>
                  <a:cubicBezTo>
                    <a:pt x="196" y="999"/>
                    <a:pt x="211" y="933"/>
                    <a:pt x="224" y="868"/>
                  </a:cubicBezTo>
                  <a:cubicBezTo>
                    <a:pt x="232" y="832"/>
                    <a:pt x="240" y="795"/>
                    <a:pt x="251" y="758"/>
                  </a:cubicBezTo>
                  <a:cubicBezTo>
                    <a:pt x="256" y="742"/>
                    <a:pt x="262" y="725"/>
                    <a:pt x="268" y="709"/>
                  </a:cubicBezTo>
                  <a:cubicBezTo>
                    <a:pt x="292" y="649"/>
                    <a:pt x="350" y="541"/>
                    <a:pt x="460" y="491"/>
                  </a:cubicBezTo>
                  <a:cubicBezTo>
                    <a:pt x="502" y="471"/>
                    <a:pt x="547" y="462"/>
                    <a:pt x="601" y="462"/>
                  </a:cubicBezTo>
                  <a:cubicBezTo>
                    <a:pt x="606" y="462"/>
                    <a:pt x="612" y="462"/>
                    <a:pt x="618" y="462"/>
                  </a:cubicBezTo>
                  <a:cubicBezTo>
                    <a:pt x="649" y="463"/>
                    <a:pt x="682" y="467"/>
                    <a:pt x="713" y="471"/>
                  </a:cubicBezTo>
                  <a:cubicBezTo>
                    <a:pt x="757" y="476"/>
                    <a:pt x="803" y="482"/>
                    <a:pt x="850" y="480"/>
                  </a:cubicBezTo>
                  <a:cubicBezTo>
                    <a:pt x="937" y="476"/>
                    <a:pt x="1032" y="446"/>
                    <a:pt x="1141" y="388"/>
                  </a:cubicBezTo>
                  <a:cubicBezTo>
                    <a:pt x="1231" y="340"/>
                    <a:pt x="1318" y="280"/>
                    <a:pt x="1403" y="222"/>
                  </a:cubicBezTo>
                  <a:cubicBezTo>
                    <a:pt x="1564" y="111"/>
                    <a:pt x="1749" y="0"/>
                    <a:pt x="1917" y="0"/>
                  </a:cubicBezTo>
                  <a:cubicBezTo>
                    <a:pt x="1931" y="0"/>
                    <a:pt x="1945" y="1"/>
                    <a:pt x="1959" y="2"/>
                  </a:cubicBezTo>
                  <a:cubicBezTo>
                    <a:pt x="2017" y="9"/>
                    <a:pt x="2070" y="32"/>
                    <a:pt x="2116" y="69"/>
                  </a:cubicBezTo>
                  <a:cubicBezTo>
                    <a:pt x="2156" y="102"/>
                    <a:pt x="2190" y="145"/>
                    <a:pt x="2216" y="198"/>
                  </a:cubicBezTo>
                  <a:cubicBezTo>
                    <a:pt x="2246" y="256"/>
                    <a:pt x="2265" y="320"/>
                    <a:pt x="2284" y="382"/>
                  </a:cubicBezTo>
                  <a:cubicBezTo>
                    <a:pt x="2296" y="424"/>
                    <a:pt x="2310" y="468"/>
                    <a:pt x="2326" y="509"/>
                  </a:cubicBezTo>
                  <a:cubicBezTo>
                    <a:pt x="2332" y="524"/>
                    <a:pt x="2338" y="539"/>
                    <a:pt x="2345" y="555"/>
                  </a:cubicBezTo>
                  <a:cubicBezTo>
                    <a:pt x="2367" y="603"/>
                    <a:pt x="2393" y="651"/>
                    <a:pt x="2418" y="697"/>
                  </a:cubicBezTo>
                  <a:cubicBezTo>
                    <a:pt x="2444" y="746"/>
                    <a:pt x="2471" y="796"/>
                    <a:pt x="2494" y="847"/>
                  </a:cubicBezTo>
                  <a:cubicBezTo>
                    <a:pt x="2518" y="901"/>
                    <a:pt x="2534" y="951"/>
                    <a:pt x="2543" y="998"/>
                  </a:cubicBezTo>
                  <a:cubicBezTo>
                    <a:pt x="2554" y="1055"/>
                    <a:pt x="2554" y="1109"/>
                    <a:pt x="2546" y="1165"/>
                  </a:cubicBezTo>
                  <a:cubicBezTo>
                    <a:pt x="2526" y="1285"/>
                    <a:pt x="2460" y="1410"/>
                    <a:pt x="2347" y="1537"/>
                  </a:cubicBezTo>
                  <a:cubicBezTo>
                    <a:pt x="2253" y="1643"/>
                    <a:pt x="2130" y="1746"/>
                    <a:pt x="1981" y="1846"/>
                  </a:cubicBezTo>
                  <a:cubicBezTo>
                    <a:pt x="1894" y="1904"/>
                    <a:pt x="1789" y="1968"/>
                    <a:pt x="1680" y="1999"/>
                  </a:cubicBezTo>
                  <a:cubicBezTo>
                    <a:pt x="1630" y="2013"/>
                    <a:pt x="1579" y="2020"/>
                    <a:pt x="1530" y="2027"/>
                  </a:cubicBezTo>
                  <a:cubicBezTo>
                    <a:pt x="1507" y="2030"/>
                    <a:pt x="1482" y="2034"/>
                    <a:pt x="1459" y="2038"/>
                  </a:cubicBezTo>
                  <a:cubicBezTo>
                    <a:pt x="1335" y="2059"/>
                    <a:pt x="1218" y="2102"/>
                    <a:pt x="1106" y="2144"/>
                  </a:cubicBezTo>
                  <a:cubicBezTo>
                    <a:pt x="963" y="2196"/>
                    <a:pt x="827" y="2247"/>
                    <a:pt x="694" y="2247"/>
                  </a:cubicBezTo>
                  <a:cubicBezTo>
                    <a:pt x="663" y="2247"/>
                    <a:pt x="633" y="2244"/>
                    <a:pt x="603" y="2238"/>
                  </a:cubicBezTo>
                  <a:moveTo>
                    <a:pt x="1403" y="223"/>
                  </a:moveTo>
                  <a:cubicBezTo>
                    <a:pt x="1319" y="281"/>
                    <a:pt x="1231" y="340"/>
                    <a:pt x="1141" y="388"/>
                  </a:cubicBezTo>
                  <a:cubicBezTo>
                    <a:pt x="1032" y="446"/>
                    <a:pt x="937" y="477"/>
                    <a:pt x="850" y="480"/>
                  </a:cubicBezTo>
                  <a:cubicBezTo>
                    <a:pt x="803" y="482"/>
                    <a:pt x="757" y="477"/>
                    <a:pt x="713" y="472"/>
                  </a:cubicBezTo>
                  <a:cubicBezTo>
                    <a:pt x="681" y="468"/>
                    <a:pt x="649" y="464"/>
                    <a:pt x="618" y="463"/>
                  </a:cubicBezTo>
                  <a:cubicBezTo>
                    <a:pt x="612" y="463"/>
                    <a:pt x="606" y="463"/>
                    <a:pt x="601" y="463"/>
                  </a:cubicBezTo>
                  <a:cubicBezTo>
                    <a:pt x="548" y="463"/>
                    <a:pt x="502" y="472"/>
                    <a:pt x="460" y="491"/>
                  </a:cubicBezTo>
                  <a:cubicBezTo>
                    <a:pt x="350" y="542"/>
                    <a:pt x="293" y="650"/>
                    <a:pt x="269" y="709"/>
                  </a:cubicBezTo>
                  <a:cubicBezTo>
                    <a:pt x="262" y="725"/>
                    <a:pt x="256" y="742"/>
                    <a:pt x="252" y="758"/>
                  </a:cubicBezTo>
                  <a:cubicBezTo>
                    <a:pt x="241" y="795"/>
                    <a:pt x="233" y="832"/>
                    <a:pt x="225" y="868"/>
                  </a:cubicBezTo>
                  <a:cubicBezTo>
                    <a:pt x="211" y="933"/>
                    <a:pt x="197" y="999"/>
                    <a:pt x="165" y="1064"/>
                  </a:cubicBezTo>
                  <a:cubicBezTo>
                    <a:pt x="165" y="1064"/>
                    <a:pt x="165" y="1064"/>
                    <a:pt x="165" y="1064"/>
                  </a:cubicBezTo>
                  <a:cubicBezTo>
                    <a:pt x="148" y="1099"/>
                    <a:pt x="126" y="1133"/>
                    <a:pt x="105" y="1166"/>
                  </a:cubicBezTo>
                  <a:cubicBezTo>
                    <a:pt x="82" y="1201"/>
                    <a:pt x="58" y="1238"/>
                    <a:pt x="40" y="1275"/>
                  </a:cubicBezTo>
                  <a:cubicBezTo>
                    <a:pt x="14" y="1331"/>
                    <a:pt x="1" y="1390"/>
                    <a:pt x="1" y="1449"/>
                  </a:cubicBezTo>
                  <a:cubicBezTo>
                    <a:pt x="1" y="1502"/>
                    <a:pt x="11" y="1555"/>
                    <a:pt x="32" y="1612"/>
                  </a:cubicBezTo>
                  <a:cubicBezTo>
                    <a:pt x="58" y="1686"/>
                    <a:pt x="98" y="1754"/>
                    <a:pt x="136" y="1818"/>
                  </a:cubicBezTo>
                  <a:cubicBezTo>
                    <a:pt x="174" y="1879"/>
                    <a:pt x="217" y="1950"/>
                    <a:pt x="266" y="2012"/>
                  </a:cubicBezTo>
                  <a:cubicBezTo>
                    <a:pt x="321" y="2081"/>
                    <a:pt x="377" y="2133"/>
                    <a:pt x="439" y="2172"/>
                  </a:cubicBezTo>
                  <a:cubicBezTo>
                    <a:pt x="492" y="2205"/>
                    <a:pt x="545" y="2227"/>
                    <a:pt x="603" y="2238"/>
                  </a:cubicBezTo>
                  <a:cubicBezTo>
                    <a:pt x="766" y="2268"/>
                    <a:pt x="931" y="2208"/>
                    <a:pt x="1105" y="2143"/>
                  </a:cubicBezTo>
                  <a:cubicBezTo>
                    <a:pt x="1218" y="2101"/>
                    <a:pt x="1335" y="2058"/>
                    <a:pt x="1458" y="2037"/>
                  </a:cubicBezTo>
                  <a:cubicBezTo>
                    <a:pt x="1482" y="2033"/>
                    <a:pt x="1506" y="2029"/>
                    <a:pt x="1530" y="2026"/>
                  </a:cubicBezTo>
                  <a:cubicBezTo>
                    <a:pt x="1579" y="2019"/>
                    <a:pt x="1629" y="2012"/>
                    <a:pt x="1679" y="1998"/>
                  </a:cubicBezTo>
                  <a:cubicBezTo>
                    <a:pt x="1789" y="1967"/>
                    <a:pt x="1893" y="1903"/>
                    <a:pt x="1981" y="1845"/>
                  </a:cubicBezTo>
                  <a:cubicBezTo>
                    <a:pt x="2129" y="1746"/>
                    <a:pt x="2252" y="1642"/>
                    <a:pt x="2346" y="1536"/>
                  </a:cubicBezTo>
                  <a:cubicBezTo>
                    <a:pt x="2459" y="1410"/>
                    <a:pt x="2526" y="1285"/>
                    <a:pt x="2545" y="1165"/>
                  </a:cubicBezTo>
                  <a:cubicBezTo>
                    <a:pt x="2554" y="1109"/>
                    <a:pt x="2553" y="1055"/>
                    <a:pt x="2542" y="998"/>
                  </a:cubicBezTo>
                  <a:cubicBezTo>
                    <a:pt x="2533" y="951"/>
                    <a:pt x="2517" y="901"/>
                    <a:pt x="2493" y="847"/>
                  </a:cubicBezTo>
                  <a:cubicBezTo>
                    <a:pt x="2470" y="796"/>
                    <a:pt x="2443" y="746"/>
                    <a:pt x="2417" y="697"/>
                  </a:cubicBezTo>
                  <a:cubicBezTo>
                    <a:pt x="2392" y="651"/>
                    <a:pt x="2366" y="603"/>
                    <a:pt x="2344" y="555"/>
                  </a:cubicBezTo>
                  <a:cubicBezTo>
                    <a:pt x="2337" y="540"/>
                    <a:pt x="2331" y="524"/>
                    <a:pt x="2325" y="510"/>
                  </a:cubicBezTo>
                  <a:cubicBezTo>
                    <a:pt x="2309" y="468"/>
                    <a:pt x="2296" y="424"/>
                    <a:pt x="2283" y="382"/>
                  </a:cubicBezTo>
                  <a:cubicBezTo>
                    <a:pt x="2264" y="320"/>
                    <a:pt x="2245" y="256"/>
                    <a:pt x="2216" y="198"/>
                  </a:cubicBezTo>
                  <a:cubicBezTo>
                    <a:pt x="2189" y="146"/>
                    <a:pt x="2156" y="103"/>
                    <a:pt x="2116" y="70"/>
                  </a:cubicBezTo>
                  <a:cubicBezTo>
                    <a:pt x="2070" y="33"/>
                    <a:pt x="2017" y="10"/>
                    <a:pt x="1958" y="3"/>
                  </a:cubicBezTo>
                  <a:cubicBezTo>
                    <a:pt x="1945" y="2"/>
                    <a:pt x="1931" y="1"/>
                    <a:pt x="1917" y="1"/>
                  </a:cubicBezTo>
                  <a:cubicBezTo>
                    <a:pt x="1750" y="1"/>
                    <a:pt x="1564" y="112"/>
                    <a:pt x="1403" y="22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7" name="Freeform 24">
              <a:extLst>
                <a:ext uri="{FF2B5EF4-FFF2-40B4-BE49-F238E27FC236}">
                  <a16:creationId xmlns:a16="http://schemas.microsoft.com/office/drawing/2014/main" id="{C6BE2404-000E-49FF-A515-077B5682DBB1}"/>
                </a:ext>
              </a:extLst>
            </p:cNvPr>
            <p:cNvSpPr>
              <a:spLocks noEditPoints="1"/>
            </p:cNvSpPr>
            <p:nvPr/>
          </p:nvSpPr>
          <p:spPr bwMode="auto">
            <a:xfrm>
              <a:off x="4831" y="1508"/>
              <a:ext cx="1992" cy="1783"/>
            </a:xfrm>
            <a:custGeom>
              <a:avLst/>
              <a:gdLst>
                <a:gd name="T0" fmla="*/ 462 w 2691"/>
                <a:gd name="T1" fmla="*/ 2308 h 2409"/>
                <a:gd name="T2" fmla="*/ 143 w 2691"/>
                <a:gd name="T3" fmla="*/ 1934 h 2409"/>
                <a:gd name="T4" fmla="*/ 0 w 2691"/>
                <a:gd name="T5" fmla="*/ 1545 h 2409"/>
                <a:gd name="T6" fmla="*/ 109 w 2691"/>
                <a:gd name="T7" fmla="*/ 1246 h 2409"/>
                <a:gd name="T8" fmla="*/ 237 w 2691"/>
                <a:gd name="T9" fmla="*/ 933 h 2409"/>
                <a:gd name="T10" fmla="*/ 283 w 2691"/>
                <a:gd name="T11" fmla="*/ 765 h 2409"/>
                <a:gd name="T12" fmla="*/ 652 w 2691"/>
                <a:gd name="T13" fmla="*/ 507 h 2409"/>
                <a:gd name="T14" fmla="*/ 897 w 2691"/>
                <a:gd name="T15" fmla="*/ 526 h 2409"/>
                <a:gd name="T16" fmla="*/ 1477 w 2691"/>
                <a:gd name="T17" fmla="*/ 255 h 2409"/>
                <a:gd name="T18" fmla="*/ 2065 w 2691"/>
                <a:gd name="T19" fmla="*/ 22 h 2409"/>
                <a:gd name="T20" fmla="*/ 2336 w 2691"/>
                <a:gd name="T21" fmla="*/ 229 h 2409"/>
                <a:gd name="T22" fmla="*/ 2451 w 2691"/>
                <a:gd name="T23" fmla="*/ 556 h 2409"/>
                <a:gd name="T24" fmla="*/ 2547 w 2691"/>
                <a:gd name="T25" fmla="*/ 753 h 2409"/>
                <a:gd name="T26" fmla="*/ 2679 w 2691"/>
                <a:gd name="T27" fmla="*/ 1070 h 2409"/>
                <a:gd name="T28" fmla="*/ 2472 w 2691"/>
                <a:gd name="T29" fmla="*/ 1638 h 2409"/>
                <a:gd name="T30" fmla="*/ 2087 w 2691"/>
                <a:gd name="T31" fmla="*/ 1963 h 2409"/>
                <a:gd name="T32" fmla="*/ 1613 w 2691"/>
                <a:gd name="T33" fmla="*/ 2154 h 2409"/>
                <a:gd name="T34" fmla="*/ 1165 w 2691"/>
                <a:gd name="T35" fmla="*/ 2277 h 2409"/>
                <a:gd name="T36" fmla="*/ 636 w 2691"/>
                <a:gd name="T37" fmla="*/ 2377 h 2409"/>
                <a:gd name="T38" fmla="*/ 1477 w 2691"/>
                <a:gd name="T39" fmla="*/ 256 h 2409"/>
                <a:gd name="T40" fmla="*/ 897 w 2691"/>
                <a:gd name="T41" fmla="*/ 526 h 2409"/>
                <a:gd name="T42" fmla="*/ 652 w 2691"/>
                <a:gd name="T43" fmla="*/ 507 h 2409"/>
                <a:gd name="T44" fmla="*/ 284 w 2691"/>
                <a:gd name="T45" fmla="*/ 766 h 2409"/>
                <a:gd name="T46" fmla="*/ 237 w 2691"/>
                <a:gd name="T47" fmla="*/ 933 h 2409"/>
                <a:gd name="T48" fmla="*/ 110 w 2691"/>
                <a:gd name="T49" fmla="*/ 1246 h 2409"/>
                <a:gd name="T50" fmla="*/ 1 w 2691"/>
                <a:gd name="T51" fmla="*/ 1545 h 2409"/>
                <a:gd name="T52" fmla="*/ 143 w 2691"/>
                <a:gd name="T53" fmla="*/ 1933 h 2409"/>
                <a:gd name="T54" fmla="*/ 462 w 2691"/>
                <a:gd name="T55" fmla="*/ 2307 h 2409"/>
                <a:gd name="T56" fmla="*/ 1165 w 2691"/>
                <a:gd name="T57" fmla="*/ 2277 h 2409"/>
                <a:gd name="T58" fmla="*/ 1613 w 2691"/>
                <a:gd name="T59" fmla="*/ 2153 h 2409"/>
                <a:gd name="T60" fmla="*/ 2087 w 2691"/>
                <a:gd name="T61" fmla="*/ 1963 h 2409"/>
                <a:gd name="T62" fmla="*/ 2472 w 2691"/>
                <a:gd name="T63" fmla="*/ 1637 h 2409"/>
                <a:gd name="T64" fmla="*/ 2678 w 2691"/>
                <a:gd name="T65" fmla="*/ 1071 h 2409"/>
                <a:gd name="T66" fmla="*/ 2547 w 2691"/>
                <a:gd name="T67" fmla="*/ 754 h 2409"/>
                <a:gd name="T68" fmla="*/ 2450 w 2691"/>
                <a:gd name="T69" fmla="*/ 556 h 2409"/>
                <a:gd name="T70" fmla="*/ 2335 w 2691"/>
                <a:gd name="T71" fmla="*/ 229 h 2409"/>
                <a:gd name="T72" fmla="*/ 2064 w 2691"/>
                <a:gd name="T73" fmla="*/ 23 h 2409"/>
                <a:gd name="T74" fmla="*/ 1479 w 2691"/>
                <a:gd name="T75" fmla="*/ 25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1" h="2409">
                  <a:moveTo>
                    <a:pt x="636" y="2377"/>
                  </a:moveTo>
                  <a:cubicBezTo>
                    <a:pt x="575" y="2365"/>
                    <a:pt x="518" y="2343"/>
                    <a:pt x="462" y="2308"/>
                  </a:cubicBezTo>
                  <a:cubicBezTo>
                    <a:pt x="397" y="2267"/>
                    <a:pt x="337" y="2212"/>
                    <a:pt x="280" y="2139"/>
                  </a:cubicBezTo>
                  <a:cubicBezTo>
                    <a:pt x="228" y="2073"/>
                    <a:pt x="182" y="1999"/>
                    <a:pt x="143" y="1934"/>
                  </a:cubicBezTo>
                  <a:cubicBezTo>
                    <a:pt x="102" y="1867"/>
                    <a:pt x="61" y="1795"/>
                    <a:pt x="33" y="1717"/>
                  </a:cubicBezTo>
                  <a:cubicBezTo>
                    <a:pt x="11" y="1656"/>
                    <a:pt x="0" y="1600"/>
                    <a:pt x="0" y="1545"/>
                  </a:cubicBezTo>
                  <a:cubicBezTo>
                    <a:pt x="0" y="1482"/>
                    <a:pt x="14" y="1420"/>
                    <a:pt x="42" y="1361"/>
                  </a:cubicBezTo>
                  <a:cubicBezTo>
                    <a:pt x="60" y="1322"/>
                    <a:pt x="85" y="1283"/>
                    <a:pt x="109" y="1246"/>
                  </a:cubicBezTo>
                  <a:cubicBezTo>
                    <a:pt x="132" y="1211"/>
                    <a:pt x="155" y="1175"/>
                    <a:pt x="174" y="1138"/>
                  </a:cubicBezTo>
                  <a:cubicBezTo>
                    <a:pt x="207" y="1071"/>
                    <a:pt x="222" y="1000"/>
                    <a:pt x="237" y="933"/>
                  </a:cubicBezTo>
                  <a:cubicBezTo>
                    <a:pt x="245" y="895"/>
                    <a:pt x="253" y="855"/>
                    <a:pt x="265" y="817"/>
                  </a:cubicBezTo>
                  <a:cubicBezTo>
                    <a:pt x="270" y="799"/>
                    <a:pt x="276" y="782"/>
                    <a:pt x="283" y="765"/>
                  </a:cubicBezTo>
                  <a:cubicBezTo>
                    <a:pt x="309" y="702"/>
                    <a:pt x="369" y="589"/>
                    <a:pt x="486" y="536"/>
                  </a:cubicBezTo>
                  <a:cubicBezTo>
                    <a:pt x="535" y="513"/>
                    <a:pt x="588" y="504"/>
                    <a:pt x="652" y="507"/>
                  </a:cubicBezTo>
                  <a:cubicBezTo>
                    <a:pt x="686" y="508"/>
                    <a:pt x="720" y="512"/>
                    <a:pt x="752" y="516"/>
                  </a:cubicBezTo>
                  <a:cubicBezTo>
                    <a:pt x="799" y="522"/>
                    <a:pt x="848" y="528"/>
                    <a:pt x="897" y="526"/>
                  </a:cubicBezTo>
                  <a:cubicBezTo>
                    <a:pt x="989" y="522"/>
                    <a:pt x="1089" y="490"/>
                    <a:pt x="1204" y="429"/>
                  </a:cubicBezTo>
                  <a:cubicBezTo>
                    <a:pt x="1298" y="378"/>
                    <a:pt x="1389" y="316"/>
                    <a:pt x="1477" y="255"/>
                  </a:cubicBezTo>
                  <a:cubicBezTo>
                    <a:pt x="1479" y="254"/>
                    <a:pt x="1479" y="254"/>
                    <a:pt x="1479" y="254"/>
                  </a:cubicBezTo>
                  <a:cubicBezTo>
                    <a:pt x="1663" y="127"/>
                    <a:pt x="1876" y="0"/>
                    <a:pt x="2065" y="22"/>
                  </a:cubicBezTo>
                  <a:cubicBezTo>
                    <a:pt x="2126" y="29"/>
                    <a:pt x="2182" y="53"/>
                    <a:pt x="2231" y="93"/>
                  </a:cubicBezTo>
                  <a:cubicBezTo>
                    <a:pt x="2273" y="127"/>
                    <a:pt x="2308" y="173"/>
                    <a:pt x="2336" y="229"/>
                  </a:cubicBezTo>
                  <a:cubicBezTo>
                    <a:pt x="2367" y="289"/>
                    <a:pt x="2387" y="356"/>
                    <a:pt x="2406" y="421"/>
                  </a:cubicBezTo>
                  <a:cubicBezTo>
                    <a:pt x="2420" y="466"/>
                    <a:pt x="2434" y="512"/>
                    <a:pt x="2451" y="556"/>
                  </a:cubicBezTo>
                  <a:cubicBezTo>
                    <a:pt x="2457" y="572"/>
                    <a:pt x="2464" y="588"/>
                    <a:pt x="2471" y="604"/>
                  </a:cubicBezTo>
                  <a:cubicBezTo>
                    <a:pt x="2494" y="655"/>
                    <a:pt x="2521" y="705"/>
                    <a:pt x="2547" y="753"/>
                  </a:cubicBezTo>
                  <a:cubicBezTo>
                    <a:pt x="2575" y="804"/>
                    <a:pt x="2604" y="857"/>
                    <a:pt x="2627" y="911"/>
                  </a:cubicBezTo>
                  <a:cubicBezTo>
                    <a:pt x="2653" y="968"/>
                    <a:pt x="2670" y="1021"/>
                    <a:pt x="2679" y="1070"/>
                  </a:cubicBezTo>
                  <a:cubicBezTo>
                    <a:pt x="2690" y="1130"/>
                    <a:pt x="2691" y="1187"/>
                    <a:pt x="2682" y="1245"/>
                  </a:cubicBezTo>
                  <a:cubicBezTo>
                    <a:pt x="2662" y="1372"/>
                    <a:pt x="2591" y="1504"/>
                    <a:pt x="2472" y="1638"/>
                  </a:cubicBezTo>
                  <a:cubicBezTo>
                    <a:pt x="2421" y="1696"/>
                    <a:pt x="2360" y="1754"/>
                    <a:pt x="2291" y="1811"/>
                  </a:cubicBezTo>
                  <a:cubicBezTo>
                    <a:pt x="2229" y="1863"/>
                    <a:pt x="2161" y="1914"/>
                    <a:pt x="2087" y="1963"/>
                  </a:cubicBezTo>
                  <a:cubicBezTo>
                    <a:pt x="1995" y="2025"/>
                    <a:pt x="1886" y="2092"/>
                    <a:pt x="1770" y="2124"/>
                  </a:cubicBezTo>
                  <a:cubicBezTo>
                    <a:pt x="1718" y="2139"/>
                    <a:pt x="1664" y="2147"/>
                    <a:pt x="1613" y="2154"/>
                  </a:cubicBezTo>
                  <a:cubicBezTo>
                    <a:pt x="1588" y="2157"/>
                    <a:pt x="1563" y="2161"/>
                    <a:pt x="1538" y="2165"/>
                  </a:cubicBezTo>
                  <a:cubicBezTo>
                    <a:pt x="1407" y="2188"/>
                    <a:pt x="1284" y="2233"/>
                    <a:pt x="1165" y="2277"/>
                  </a:cubicBezTo>
                  <a:cubicBezTo>
                    <a:pt x="1015" y="2333"/>
                    <a:pt x="872" y="2386"/>
                    <a:pt x="731" y="2386"/>
                  </a:cubicBezTo>
                  <a:cubicBezTo>
                    <a:pt x="699" y="2386"/>
                    <a:pt x="667" y="2383"/>
                    <a:pt x="636" y="2377"/>
                  </a:cubicBezTo>
                  <a:moveTo>
                    <a:pt x="1479" y="254"/>
                  </a:moveTo>
                  <a:cubicBezTo>
                    <a:pt x="1477" y="256"/>
                    <a:pt x="1477" y="256"/>
                    <a:pt x="1477" y="256"/>
                  </a:cubicBezTo>
                  <a:cubicBezTo>
                    <a:pt x="1389" y="316"/>
                    <a:pt x="1298" y="379"/>
                    <a:pt x="1204" y="429"/>
                  </a:cubicBezTo>
                  <a:cubicBezTo>
                    <a:pt x="1089" y="491"/>
                    <a:pt x="989" y="523"/>
                    <a:pt x="897" y="526"/>
                  </a:cubicBezTo>
                  <a:cubicBezTo>
                    <a:pt x="848" y="529"/>
                    <a:pt x="799" y="523"/>
                    <a:pt x="752" y="517"/>
                  </a:cubicBezTo>
                  <a:cubicBezTo>
                    <a:pt x="720" y="513"/>
                    <a:pt x="686" y="509"/>
                    <a:pt x="652" y="507"/>
                  </a:cubicBezTo>
                  <a:cubicBezTo>
                    <a:pt x="588" y="505"/>
                    <a:pt x="535" y="514"/>
                    <a:pt x="486" y="537"/>
                  </a:cubicBezTo>
                  <a:cubicBezTo>
                    <a:pt x="370" y="589"/>
                    <a:pt x="310" y="703"/>
                    <a:pt x="284" y="766"/>
                  </a:cubicBezTo>
                  <a:cubicBezTo>
                    <a:pt x="277" y="782"/>
                    <a:pt x="271" y="800"/>
                    <a:pt x="266" y="817"/>
                  </a:cubicBezTo>
                  <a:cubicBezTo>
                    <a:pt x="254" y="856"/>
                    <a:pt x="245" y="895"/>
                    <a:pt x="237" y="933"/>
                  </a:cubicBezTo>
                  <a:cubicBezTo>
                    <a:pt x="223" y="1001"/>
                    <a:pt x="208" y="1071"/>
                    <a:pt x="174" y="1139"/>
                  </a:cubicBezTo>
                  <a:cubicBezTo>
                    <a:pt x="156" y="1175"/>
                    <a:pt x="133" y="1211"/>
                    <a:pt x="110" y="1246"/>
                  </a:cubicBezTo>
                  <a:cubicBezTo>
                    <a:pt x="86" y="1283"/>
                    <a:pt x="61" y="1322"/>
                    <a:pt x="42" y="1361"/>
                  </a:cubicBezTo>
                  <a:cubicBezTo>
                    <a:pt x="15" y="1420"/>
                    <a:pt x="1" y="1482"/>
                    <a:pt x="1" y="1545"/>
                  </a:cubicBezTo>
                  <a:cubicBezTo>
                    <a:pt x="1" y="1600"/>
                    <a:pt x="12" y="1656"/>
                    <a:pt x="34" y="1717"/>
                  </a:cubicBezTo>
                  <a:cubicBezTo>
                    <a:pt x="61" y="1794"/>
                    <a:pt x="103" y="1867"/>
                    <a:pt x="143" y="1933"/>
                  </a:cubicBezTo>
                  <a:cubicBezTo>
                    <a:pt x="183" y="1998"/>
                    <a:pt x="228" y="2072"/>
                    <a:pt x="281" y="2139"/>
                  </a:cubicBezTo>
                  <a:cubicBezTo>
                    <a:pt x="338" y="2211"/>
                    <a:pt x="397" y="2266"/>
                    <a:pt x="462" y="2307"/>
                  </a:cubicBezTo>
                  <a:cubicBezTo>
                    <a:pt x="518" y="2342"/>
                    <a:pt x="575" y="2365"/>
                    <a:pt x="636" y="2376"/>
                  </a:cubicBezTo>
                  <a:cubicBezTo>
                    <a:pt x="808" y="2409"/>
                    <a:pt x="981" y="2345"/>
                    <a:pt x="1165" y="2277"/>
                  </a:cubicBezTo>
                  <a:cubicBezTo>
                    <a:pt x="1284" y="2233"/>
                    <a:pt x="1407" y="2187"/>
                    <a:pt x="1538" y="2165"/>
                  </a:cubicBezTo>
                  <a:cubicBezTo>
                    <a:pt x="1563" y="2160"/>
                    <a:pt x="1588" y="2157"/>
                    <a:pt x="1613" y="2153"/>
                  </a:cubicBezTo>
                  <a:cubicBezTo>
                    <a:pt x="1664" y="2146"/>
                    <a:pt x="1717" y="2138"/>
                    <a:pt x="1770" y="2124"/>
                  </a:cubicBezTo>
                  <a:cubicBezTo>
                    <a:pt x="1885" y="2091"/>
                    <a:pt x="1995" y="2024"/>
                    <a:pt x="2087" y="1963"/>
                  </a:cubicBezTo>
                  <a:cubicBezTo>
                    <a:pt x="2160" y="1914"/>
                    <a:pt x="2229" y="1863"/>
                    <a:pt x="2291" y="1811"/>
                  </a:cubicBezTo>
                  <a:cubicBezTo>
                    <a:pt x="2359" y="1753"/>
                    <a:pt x="2420" y="1695"/>
                    <a:pt x="2472" y="1637"/>
                  </a:cubicBezTo>
                  <a:cubicBezTo>
                    <a:pt x="2591" y="1504"/>
                    <a:pt x="2661" y="1372"/>
                    <a:pt x="2681" y="1245"/>
                  </a:cubicBezTo>
                  <a:cubicBezTo>
                    <a:pt x="2690" y="1187"/>
                    <a:pt x="2690" y="1130"/>
                    <a:pt x="2678" y="1071"/>
                  </a:cubicBezTo>
                  <a:cubicBezTo>
                    <a:pt x="2669" y="1021"/>
                    <a:pt x="2652" y="969"/>
                    <a:pt x="2627" y="911"/>
                  </a:cubicBezTo>
                  <a:cubicBezTo>
                    <a:pt x="2603" y="858"/>
                    <a:pt x="2574" y="805"/>
                    <a:pt x="2547" y="754"/>
                  </a:cubicBezTo>
                  <a:cubicBezTo>
                    <a:pt x="2521" y="705"/>
                    <a:pt x="2493" y="655"/>
                    <a:pt x="2470" y="604"/>
                  </a:cubicBezTo>
                  <a:cubicBezTo>
                    <a:pt x="2463" y="588"/>
                    <a:pt x="2456" y="572"/>
                    <a:pt x="2450" y="556"/>
                  </a:cubicBezTo>
                  <a:cubicBezTo>
                    <a:pt x="2433" y="513"/>
                    <a:pt x="2419" y="466"/>
                    <a:pt x="2406" y="422"/>
                  </a:cubicBezTo>
                  <a:cubicBezTo>
                    <a:pt x="2386" y="357"/>
                    <a:pt x="2366" y="289"/>
                    <a:pt x="2335" y="229"/>
                  </a:cubicBezTo>
                  <a:cubicBezTo>
                    <a:pt x="2308" y="174"/>
                    <a:pt x="2272" y="128"/>
                    <a:pt x="2230" y="93"/>
                  </a:cubicBezTo>
                  <a:cubicBezTo>
                    <a:pt x="2182" y="54"/>
                    <a:pt x="2126" y="30"/>
                    <a:pt x="2064" y="23"/>
                  </a:cubicBezTo>
                  <a:cubicBezTo>
                    <a:pt x="2050" y="21"/>
                    <a:pt x="2035" y="20"/>
                    <a:pt x="2021" y="20"/>
                  </a:cubicBezTo>
                  <a:cubicBezTo>
                    <a:pt x="1844" y="20"/>
                    <a:pt x="1649" y="137"/>
                    <a:pt x="1479" y="25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8" name="Freeform 25">
              <a:extLst>
                <a:ext uri="{FF2B5EF4-FFF2-40B4-BE49-F238E27FC236}">
                  <a16:creationId xmlns:a16="http://schemas.microsoft.com/office/drawing/2014/main" id="{14A77120-6536-4208-8374-37CF6B15709C}"/>
                </a:ext>
              </a:extLst>
            </p:cNvPr>
            <p:cNvSpPr>
              <a:spLocks noEditPoints="1"/>
            </p:cNvSpPr>
            <p:nvPr/>
          </p:nvSpPr>
          <p:spPr bwMode="auto">
            <a:xfrm>
              <a:off x="4750" y="1477"/>
              <a:ext cx="2116" cy="1873"/>
            </a:xfrm>
            <a:custGeom>
              <a:avLst/>
              <a:gdLst>
                <a:gd name="T0" fmla="*/ 502 w 2858"/>
                <a:gd name="T1" fmla="*/ 2431 h 2531"/>
                <a:gd name="T2" fmla="*/ 49 w 2858"/>
                <a:gd name="T3" fmla="*/ 1808 h 2531"/>
                <a:gd name="T4" fmla="*/ 130 w 2858"/>
                <a:gd name="T5" fmla="*/ 1309 h 2531"/>
                <a:gd name="T6" fmla="*/ 264 w 2858"/>
                <a:gd name="T7" fmla="*/ 982 h 2531"/>
                <a:gd name="T8" fmla="*/ 313 w 2858"/>
                <a:gd name="T9" fmla="*/ 805 h 2531"/>
                <a:gd name="T10" fmla="*/ 705 w 2858"/>
                <a:gd name="T11" fmla="*/ 533 h 2531"/>
                <a:gd name="T12" fmla="*/ 962 w 2858"/>
                <a:gd name="T13" fmla="*/ 554 h 2531"/>
                <a:gd name="T14" fmla="*/ 1568 w 2858"/>
                <a:gd name="T15" fmla="*/ 270 h 2531"/>
                <a:gd name="T16" fmla="*/ 2189 w 2858"/>
                <a:gd name="T17" fmla="*/ 24 h 2531"/>
                <a:gd name="T18" fmla="*/ 2550 w 2858"/>
                <a:gd name="T19" fmla="*/ 445 h 2531"/>
                <a:gd name="T20" fmla="*/ 2618 w 2858"/>
                <a:gd name="T21" fmla="*/ 637 h 2531"/>
                <a:gd name="T22" fmla="*/ 2782 w 2858"/>
                <a:gd name="T23" fmla="*/ 959 h 2531"/>
                <a:gd name="T24" fmla="*/ 2213 w 2858"/>
                <a:gd name="T25" fmla="*/ 2069 h 2531"/>
                <a:gd name="T26" fmla="*/ 1714 w 2858"/>
                <a:gd name="T27" fmla="*/ 2269 h 2531"/>
                <a:gd name="T28" fmla="*/ 1244 w 2858"/>
                <a:gd name="T29" fmla="*/ 2399 h 2531"/>
                <a:gd name="T30" fmla="*/ 686 w 2858"/>
                <a:gd name="T31" fmla="*/ 2504 h 2531"/>
                <a:gd name="T32" fmla="*/ 1572 w 2858"/>
                <a:gd name="T33" fmla="*/ 276 h 2531"/>
                <a:gd name="T34" fmla="*/ 963 w 2858"/>
                <a:gd name="T35" fmla="*/ 561 h 2531"/>
                <a:gd name="T36" fmla="*/ 705 w 2858"/>
                <a:gd name="T37" fmla="*/ 540 h 2531"/>
                <a:gd name="T38" fmla="*/ 320 w 2858"/>
                <a:gd name="T39" fmla="*/ 808 h 2531"/>
                <a:gd name="T40" fmla="*/ 271 w 2858"/>
                <a:gd name="T41" fmla="*/ 983 h 2531"/>
                <a:gd name="T42" fmla="*/ 136 w 2858"/>
                <a:gd name="T43" fmla="*/ 1313 h 2531"/>
                <a:gd name="T44" fmla="*/ 56 w 2858"/>
                <a:gd name="T45" fmla="*/ 1805 h 2531"/>
                <a:gd name="T46" fmla="*/ 506 w 2858"/>
                <a:gd name="T47" fmla="*/ 2425 h 2531"/>
                <a:gd name="T48" fmla="*/ 1242 w 2858"/>
                <a:gd name="T49" fmla="*/ 2392 h 2531"/>
                <a:gd name="T50" fmla="*/ 1713 w 2858"/>
                <a:gd name="T51" fmla="*/ 2262 h 2531"/>
                <a:gd name="T52" fmla="*/ 2209 w 2858"/>
                <a:gd name="T53" fmla="*/ 2063 h 2531"/>
                <a:gd name="T54" fmla="*/ 2776 w 2858"/>
                <a:gd name="T55" fmla="*/ 962 h 2531"/>
                <a:gd name="T56" fmla="*/ 2612 w 2858"/>
                <a:gd name="T57" fmla="*/ 640 h 2531"/>
                <a:gd name="T58" fmla="*/ 2544 w 2858"/>
                <a:gd name="T59" fmla="*/ 447 h 2531"/>
                <a:gd name="T60" fmla="*/ 2188 w 2858"/>
                <a:gd name="T61" fmla="*/ 31 h 2531"/>
                <a:gd name="T62" fmla="*/ 1575 w 2858"/>
                <a:gd name="T63" fmla="*/ 273 h 2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58" h="2531">
                  <a:moveTo>
                    <a:pt x="686" y="2504"/>
                  </a:moveTo>
                  <a:cubicBezTo>
                    <a:pt x="621" y="2491"/>
                    <a:pt x="561" y="2468"/>
                    <a:pt x="502" y="2431"/>
                  </a:cubicBezTo>
                  <a:cubicBezTo>
                    <a:pt x="347" y="2333"/>
                    <a:pt x="250" y="2175"/>
                    <a:pt x="165" y="2036"/>
                  </a:cubicBezTo>
                  <a:cubicBezTo>
                    <a:pt x="122" y="1966"/>
                    <a:pt x="79" y="1890"/>
                    <a:pt x="49" y="1808"/>
                  </a:cubicBezTo>
                  <a:cubicBezTo>
                    <a:pt x="0" y="1671"/>
                    <a:pt x="4" y="1548"/>
                    <a:pt x="59" y="1431"/>
                  </a:cubicBezTo>
                  <a:cubicBezTo>
                    <a:pt x="78" y="1389"/>
                    <a:pt x="105" y="1348"/>
                    <a:pt x="130" y="1309"/>
                  </a:cubicBezTo>
                  <a:cubicBezTo>
                    <a:pt x="154" y="1273"/>
                    <a:pt x="179" y="1235"/>
                    <a:pt x="198" y="1197"/>
                  </a:cubicBezTo>
                  <a:cubicBezTo>
                    <a:pt x="232" y="1126"/>
                    <a:pt x="248" y="1053"/>
                    <a:pt x="264" y="982"/>
                  </a:cubicBezTo>
                  <a:cubicBezTo>
                    <a:pt x="273" y="942"/>
                    <a:pt x="282" y="900"/>
                    <a:pt x="294" y="860"/>
                  </a:cubicBezTo>
                  <a:cubicBezTo>
                    <a:pt x="299" y="841"/>
                    <a:pt x="306" y="823"/>
                    <a:pt x="313" y="805"/>
                  </a:cubicBezTo>
                  <a:cubicBezTo>
                    <a:pt x="341" y="739"/>
                    <a:pt x="405" y="619"/>
                    <a:pt x="528" y="563"/>
                  </a:cubicBezTo>
                  <a:cubicBezTo>
                    <a:pt x="581" y="540"/>
                    <a:pt x="637" y="530"/>
                    <a:pt x="705" y="533"/>
                  </a:cubicBezTo>
                  <a:cubicBezTo>
                    <a:pt x="740" y="534"/>
                    <a:pt x="776" y="539"/>
                    <a:pt x="811" y="543"/>
                  </a:cubicBezTo>
                  <a:cubicBezTo>
                    <a:pt x="860" y="549"/>
                    <a:pt x="911" y="556"/>
                    <a:pt x="962" y="554"/>
                  </a:cubicBezTo>
                  <a:cubicBezTo>
                    <a:pt x="1058" y="550"/>
                    <a:pt x="1163" y="516"/>
                    <a:pt x="1283" y="452"/>
                  </a:cubicBezTo>
                  <a:cubicBezTo>
                    <a:pt x="1381" y="399"/>
                    <a:pt x="1476" y="334"/>
                    <a:pt x="1568" y="270"/>
                  </a:cubicBezTo>
                  <a:cubicBezTo>
                    <a:pt x="1571" y="268"/>
                    <a:pt x="1571" y="268"/>
                    <a:pt x="1571" y="268"/>
                  </a:cubicBezTo>
                  <a:cubicBezTo>
                    <a:pt x="1765" y="134"/>
                    <a:pt x="1990" y="0"/>
                    <a:pt x="2189" y="24"/>
                  </a:cubicBezTo>
                  <a:cubicBezTo>
                    <a:pt x="2311" y="38"/>
                    <a:pt x="2413" y="116"/>
                    <a:pt x="2477" y="243"/>
                  </a:cubicBezTo>
                  <a:cubicBezTo>
                    <a:pt x="2509" y="306"/>
                    <a:pt x="2530" y="377"/>
                    <a:pt x="2550" y="445"/>
                  </a:cubicBezTo>
                  <a:cubicBezTo>
                    <a:pt x="2564" y="492"/>
                    <a:pt x="2579" y="541"/>
                    <a:pt x="2597" y="587"/>
                  </a:cubicBezTo>
                  <a:cubicBezTo>
                    <a:pt x="2603" y="603"/>
                    <a:pt x="2610" y="620"/>
                    <a:pt x="2618" y="637"/>
                  </a:cubicBezTo>
                  <a:cubicBezTo>
                    <a:pt x="2642" y="690"/>
                    <a:pt x="2670" y="742"/>
                    <a:pt x="2698" y="793"/>
                  </a:cubicBezTo>
                  <a:cubicBezTo>
                    <a:pt x="2727" y="847"/>
                    <a:pt x="2757" y="903"/>
                    <a:pt x="2782" y="959"/>
                  </a:cubicBezTo>
                  <a:cubicBezTo>
                    <a:pt x="2840" y="1090"/>
                    <a:pt x="2858" y="1198"/>
                    <a:pt x="2839" y="1312"/>
                  </a:cubicBezTo>
                  <a:cubicBezTo>
                    <a:pt x="2787" y="1641"/>
                    <a:pt x="2424" y="1927"/>
                    <a:pt x="2213" y="2069"/>
                  </a:cubicBezTo>
                  <a:cubicBezTo>
                    <a:pt x="2116" y="2133"/>
                    <a:pt x="2001" y="2204"/>
                    <a:pt x="1880" y="2238"/>
                  </a:cubicBezTo>
                  <a:cubicBezTo>
                    <a:pt x="1824" y="2254"/>
                    <a:pt x="1768" y="2262"/>
                    <a:pt x="1714" y="2269"/>
                  </a:cubicBezTo>
                  <a:cubicBezTo>
                    <a:pt x="1689" y="2273"/>
                    <a:pt x="1662" y="2277"/>
                    <a:pt x="1636" y="2281"/>
                  </a:cubicBezTo>
                  <a:cubicBezTo>
                    <a:pt x="1498" y="2305"/>
                    <a:pt x="1369" y="2353"/>
                    <a:pt x="1244" y="2399"/>
                  </a:cubicBezTo>
                  <a:cubicBezTo>
                    <a:pt x="1086" y="2457"/>
                    <a:pt x="935" y="2513"/>
                    <a:pt x="787" y="2513"/>
                  </a:cubicBezTo>
                  <a:cubicBezTo>
                    <a:pt x="753" y="2513"/>
                    <a:pt x="719" y="2510"/>
                    <a:pt x="686" y="2504"/>
                  </a:cubicBezTo>
                  <a:moveTo>
                    <a:pt x="1575" y="273"/>
                  </a:moveTo>
                  <a:cubicBezTo>
                    <a:pt x="1572" y="276"/>
                    <a:pt x="1572" y="276"/>
                    <a:pt x="1572" y="276"/>
                  </a:cubicBezTo>
                  <a:cubicBezTo>
                    <a:pt x="1480" y="340"/>
                    <a:pt x="1384" y="405"/>
                    <a:pt x="1286" y="458"/>
                  </a:cubicBezTo>
                  <a:cubicBezTo>
                    <a:pt x="1165" y="523"/>
                    <a:pt x="1059" y="557"/>
                    <a:pt x="963" y="561"/>
                  </a:cubicBezTo>
                  <a:cubicBezTo>
                    <a:pt x="911" y="563"/>
                    <a:pt x="859" y="556"/>
                    <a:pt x="810" y="550"/>
                  </a:cubicBezTo>
                  <a:cubicBezTo>
                    <a:pt x="775" y="546"/>
                    <a:pt x="740" y="541"/>
                    <a:pt x="705" y="540"/>
                  </a:cubicBezTo>
                  <a:cubicBezTo>
                    <a:pt x="638" y="537"/>
                    <a:pt x="582" y="546"/>
                    <a:pt x="531" y="570"/>
                  </a:cubicBezTo>
                  <a:cubicBezTo>
                    <a:pt x="410" y="624"/>
                    <a:pt x="347" y="742"/>
                    <a:pt x="320" y="808"/>
                  </a:cubicBezTo>
                  <a:cubicBezTo>
                    <a:pt x="312" y="825"/>
                    <a:pt x="306" y="844"/>
                    <a:pt x="301" y="862"/>
                  </a:cubicBezTo>
                  <a:cubicBezTo>
                    <a:pt x="288" y="902"/>
                    <a:pt x="279" y="943"/>
                    <a:pt x="271" y="983"/>
                  </a:cubicBezTo>
                  <a:cubicBezTo>
                    <a:pt x="255" y="1054"/>
                    <a:pt x="239" y="1128"/>
                    <a:pt x="204" y="1200"/>
                  </a:cubicBezTo>
                  <a:cubicBezTo>
                    <a:pt x="185" y="1238"/>
                    <a:pt x="160" y="1276"/>
                    <a:pt x="136" y="1313"/>
                  </a:cubicBezTo>
                  <a:cubicBezTo>
                    <a:pt x="111" y="1352"/>
                    <a:pt x="84" y="1392"/>
                    <a:pt x="65" y="1434"/>
                  </a:cubicBezTo>
                  <a:cubicBezTo>
                    <a:pt x="11" y="1549"/>
                    <a:pt x="8" y="1671"/>
                    <a:pt x="56" y="1805"/>
                  </a:cubicBezTo>
                  <a:cubicBezTo>
                    <a:pt x="85" y="1887"/>
                    <a:pt x="128" y="1962"/>
                    <a:pt x="171" y="2032"/>
                  </a:cubicBezTo>
                  <a:cubicBezTo>
                    <a:pt x="260" y="2178"/>
                    <a:pt x="352" y="2328"/>
                    <a:pt x="506" y="2425"/>
                  </a:cubicBezTo>
                  <a:cubicBezTo>
                    <a:pt x="564" y="2461"/>
                    <a:pt x="623" y="2485"/>
                    <a:pt x="687" y="2497"/>
                  </a:cubicBezTo>
                  <a:cubicBezTo>
                    <a:pt x="867" y="2531"/>
                    <a:pt x="1049" y="2463"/>
                    <a:pt x="1242" y="2392"/>
                  </a:cubicBezTo>
                  <a:cubicBezTo>
                    <a:pt x="1367" y="2346"/>
                    <a:pt x="1497" y="2298"/>
                    <a:pt x="1634" y="2274"/>
                  </a:cubicBezTo>
                  <a:cubicBezTo>
                    <a:pt x="1661" y="2270"/>
                    <a:pt x="1688" y="2266"/>
                    <a:pt x="1713" y="2262"/>
                  </a:cubicBezTo>
                  <a:cubicBezTo>
                    <a:pt x="1767" y="2255"/>
                    <a:pt x="1823" y="2247"/>
                    <a:pt x="1878" y="2231"/>
                  </a:cubicBezTo>
                  <a:cubicBezTo>
                    <a:pt x="1998" y="2197"/>
                    <a:pt x="2113" y="2127"/>
                    <a:pt x="2209" y="2063"/>
                  </a:cubicBezTo>
                  <a:cubicBezTo>
                    <a:pt x="2419" y="1922"/>
                    <a:pt x="2780" y="1637"/>
                    <a:pt x="2833" y="1311"/>
                  </a:cubicBezTo>
                  <a:cubicBezTo>
                    <a:pt x="2850" y="1199"/>
                    <a:pt x="2833" y="1091"/>
                    <a:pt x="2776" y="962"/>
                  </a:cubicBezTo>
                  <a:cubicBezTo>
                    <a:pt x="2751" y="906"/>
                    <a:pt x="2721" y="850"/>
                    <a:pt x="2692" y="796"/>
                  </a:cubicBezTo>
                  <a:cubicBezTo>
                    <a:pt x="2664" y="745"/>
                    <a:pt x="2636" y="693"/>
                    <a:pt x="2612" y="640"/>
                  </a:cubicBezTo>
                  <a:cubicBezTo>
                    <a:pt x="2604" y="622"/>
                    <a:pt x="2597" y="606"/>
                    <a:pt x="2591" y="589"/>
                  </a:cubicBezTo>
                  <a:cubicBezTo>
                    <a:pt x="2572" y="543"/>
                    <a:pt x="2558" y="494"/>
                    <a:pt x="2544" y="447"/>
                  </a:cubicBezTo>
                  <a:cubicBezTo>
                    <a:pt x="2523" y="379"/>
                    <a:pt x="2502" y="309"/>
                    <a:pt x="2470" y="246"/>
                  </a:cubicBezTo>
                  <a:cubicBezTo>
                    <a:pt x="2408" y="121"/>
                    <a:pt x="2308" y="45"/>
                    <a:pt x="2188" y="31"/>
                  </a:cubicBezTo>
                  <a:cubicBezTo>
                    <a:pt x="2173" y="29"/>
                    <a:pt x="2158" y="28"/>
                    <a:pt x="2142" y="28"/>
                  </a:cubicBezTo>
                  <a:cubicBezTo>
                    <a:pt x="1957" y="28"/>
                    <a:pt x="1753" y="151"/>
                    <a:pt x="1575" y="2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39" name="Freeform 26">
              <a:extLst>
                <a:ext uri="{FF2B5EF4-FFF2-40B4-BE49-F238E27FC236}">
                  <a16:creationId xmlns:a16="http://schemas.microsoft.com/office/drawing/2014/main" id="{18058072-8BAB-4AA0-8B8A-73666D2159AD}"/>
                </a:ext>
              </a:extLst>
            </p:cNvPr>
            <p:cNvSpPr>
              <a:spLocks noEditPoints="1"/>
            </p:cNvSpPr>
            <p:nvPr/>
          </p:nvSpPr>
          <p:spPr bwMode="auto">
            <a:xfrm>
              <a:off x="4686" y="1451"/>
              <a:ext cx="2204" cy="1946"/>
            </a:xfrm>
            <a:custGeom>
              <a:avLst/>
              <a:gdLst>
                <a:gd name="T0" fmla="*/ 523 w 2978"/>
                <a:gd name="T1" fmla="*/ 2541 h 2629"/>
                <a:gd name="T2" fmla="*/ 523 w 2978"/>
                <a:gd name="T3" fmla="*/ 2541 h 2629"/>
                <a:gd name="T4" fmla="*/ 171 w 2978"/>
                <a:gd name="T5" fmla="*/ 2128 h 2629"/>
                <a:gd name="T6" fmla="*/ 60 w 2978"/>
                <a:gd name="T7" fmla="*/ 1496 h 2629"/>
                <a:gd name="T8" fmla="*/ 205 w 2978"/>
                <a:gd name="T9" fmla="*/ 1251 h 2629"/>
                <a:gd name="T10" fmla="*/ 307 w 2978"/>
                <a:gd name="T11" fmla="*/ 897 h 2629"/>
                <a:gd name="T12" fmla="*/ 552 w 2978"/>
                <a:gd name="T13" fmla="*/ 589 h 2629"/>
                <a:gd name="T14" fmla="*/ 846 w 2978"/>
                <a:gd name="T15" fmla="*/ 569 h 2629"/>
                <a:gd name="T16" fmla="*/ 1330 w 2978"/>
                <a:gd name="T17" fmla="*/ 480 h 2629"/>
                <a:gd name="T18" fmla="*/ 1646 w 2978"/>
                <a:gd name="T19" fmla="*/ 280 h 2629"/>
                <a:gd name="T20" fmla="*/ 2474 w 2978"/>
                <a:gd name="T21" fmla="*/ 103 h 2629"/>
                <a:gd name="T22" fmla="*/ 2666 w 2978"/>
                <a:gd name="T23" fmla="*/ 464 h 2629"/>
                <a:gd name="T24" fmla="*/ 2821 w 2978"/>
                <a:gd name="T25" fmla="*/ 829 h 2629"/>
                <a:gd name="T26" fmla="*/ 2972 w 2978"/>
                <a:gd name="T27" fmla="*/ 1222 h 2629"/>
                <a:gd name="T28" fmla="*/ 2738 w 2978"/>
                <a:gd name="T29" fmla="*/ 1802 h 2629"/>
                <a:gd name="T30" fmla="*/ 2313 w 2978"/>
                <a:gd name="T31" fmla="*/ 2162 h 2629"/>
                <a:gd name="T32" fmla="*/ 1793 w 2978"/>
                <a:gd name="T33" fmla="*/ 2371 h 2629"/>
                <a:gd name="T34" fmla="*/ 1299 w 2978"/>
                <a:gd name="T35" fmla="*/ 2507 h 2629"/>
                <a:gd name="T36" fmla="*/ 820 w 2978"/>
                <a:gd name="T37" fmla="*/ 2627 h 2629"/>
                <a:gd name="T38" fmla="*/ 1646 w 2978"/>
                <a:gd name="T39" fmla="*/ 280 h 2629"/>
                <a:gd name="T40" fmla="*/ 1330 w 2978"/>
                <a:gd name="T41" fmla="*/ 481 h 2629"/>
                <a:gd name="T42" fmla="*/ 846 w 2978"/>
                <a:gd name="T43" fmla="*/ 570 h 2629"/>
                <a:gd name="T44" fmla="*/ 700 w 2978"/>
                <a:gd name="T45" fmla="*/ 558 h 2629"/>
                <a:gd name="T46" fmla="*/ 395 w 2978"/>
                <a:gd name="T47" fmla="*/ 721 h 2629"/>
                <a:gd name="T48" fmla="*/ 276 w 2978"/>
                <a:gd name="T49" fmla="*/ 1025 h 2629"/>
                <a:gd name="T50" fmla="*/ 135 w 2978"/>
                <a:gd name="T51" fmla="*/ 1369 h 2629"/>
                <a:gd name="T52" fmla="*/ 33 w 2978"/>
                <a:gd name="T53" fmla="*/ 1832 h 2629"/>
                <a:gd name="T54" fmla="*/ 323 w 2978"/>
                <a:gd name="T55" fmla="*/ 2354 h 2629"/>
                <a:gd name="T56" fmla="*/ 713 w 2978"/>
                <a:gd name="T57" fmla="*/ 2616 h 2629"/>
                <a:gd name="T58" fmla="*/ 1299 w 2978"/>
                <a:gd name="T59" fmla="*/ 2507 h 2629"/>
                <a:gd name="T60" fmla="*/ 1793 w 2978"/>
                <a:gd name="T61" fmla="*/ 2370 h 2629"/>
                <a:gd name="T62" fmla="*/ 2313 w 2978"/>
                <a:gd name="T63" fmla="*/ 2161 h 2629"/>
                <a:gd name="T64" fmla="*/ 2737 w 2978"/>
                <a:gd name="T65" fmla="*/ 1802 h 2629"/>
                <a:gd name="T66" fmla="*/ 2972 w 2978"/>
                <a:gd name="T67" fmla="*/ 1222 h 2629"/>
                <a:gd name="T68" fmla="*/ 2820 w 2978"/>
                <a:gd name="T69" fmla="*/ 829 h 2629"/>
                <a:gd name="T70" fmla="*/ 2665 w 2978"/>
                <a:gd name="T71" fmla="*/ 464 h 2629"/>
                <a:gd name="T72" fmla="*/ 2473 w 2978"/>
                <a:gd name="T73" fmla="*/ 103 h 2629"/>
                <a:gd name="T74" fmla="*/ 2241 w 2978"/>
                <a:gd name="T75" fmla="*/ 22 h 2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78" h="2629">
                  <a:moveTo>
                    <a:pt x="713" y="2617"/>
                  </a:moveTo>
                  <a:cubicBezTo>
                    <a:pt x="647" y="2604"/>
                    <a:pt x="584" y="2579"/>
                    <a:pt x="523" y="2541"/>
                  </a:cubicBezTo>
                  <a:cubicBezTo>
                    <a:pt x="523" y="2541"/>
                    <a:pt x="523" y="2541"/>
                    <a:pt x="523" y="2541"/>
                  </a:cubicBezTo>
                  <a:cubicBezTo>
                    <a:pt x="523" y="2541"/>
                    <a:pt x="523" y="2541"/>
                    <a:pt x="523" y="2541"/>
                  </a:cubicBezTo>
                  <a:cubicBezTo>
                    <a:pt x="451" y="2496"/>
                    <a:pt x="385" y="2435"/>
                    <a:pt x="322" y="2355"/>
                  </a:cubicBezTo>
                  <a:cubicBezTo>
                    <a:pt x="265" y="2282"/>
                    <a:pt x="215" y="2200"/>
                    <a:pt x="171" y="2128"/>
                  </a:cubicBezTo>
                  <a:cubicBezTo>
                    <a:pt x="115" y="2036"/>
                    <a:pt x="60" y="1937"/>
                    <a:pt x="32" y="1832"/>
                  </a:cubicBezTo>
                  <a:cubicBezTo>
                    <a:pt x="0" y="1712"/>
                    <a:pt x="9" y="1602"/>
                    <a:pt x="60" y="1496"/>
                  </a:cubicBezTo>
                  <a:cubicBezTo>
                    <a:pt x="80" y="1453"/>
                    <a:pt x="108" y="1410"/>
                    <a:pt x="134" y="1369"/>
                  </a:cubicBezTo>
                  <a:cubicBezTo>
                    <a:pt x="159" y="1331"/>
                    <a:pt x="185" y="1291"/>
                    <a:pt x="205" y="1251"/>
                  </a:cubicBezTo>
                  <a:cubicBezTo>
                    <a:pt x="242" y="1176"/>
                    <a:pt x="259" y="1099"/>
                    <a:pt x="275" y="1025"/>
                  </a:cubicBezTo>
                  <a:cubicBezTo>
                    <a:pt x="284" y="983"/>
                    <a:pt x="294" y="940"/>
                    <a:pt x="307" y="897"/>
                  </a:cubicBezTo>
                  <a:cubicBezTo>
                    <a:pt x="327" y="833"/>
                    <a:pt x="357" y="771"/>
                    <a:pt x="394" y="721"/>
                  </a:cubicBezTo>
                  <a:cubicBezTo>
                    <a:pt x="439" y="660"/>
                    <a:pt x="492" y="616"/>
                    <a:pt x="552" y="589"/>
                  </a:cubicBezTo>
                  <a:cubicBezTo>
                    <a:pt x="597" y="569"/>
                    <a:pt x="645" y="559"/>
                    <a:pt x="700" y="558"/>
                  </a:cubicBezTo>
                  <a:cubicBezTo>
                    <a:pt x="749" y="557"/>
                    <a:pt x="798" y="563"/>
                    <a:pt x="846" y="569"/>
                  </a:cubicBezTo>
                  <a:cubicBezTo>
                    <a:pt x="898" y="576"/>
                    <a:pt x="951" y="583"/>
                    <a:pt x="1006" y="581"/>
                  </a:cubicBezTo>
                  <a:cubicBezTo>
                    <a:pt x="1103" y="577"/>
                    <a:pt x="1209" y="544"/>
                    <a:pt x="1330" y="480"/>
                  </a:cubicBezTo>
                  <a:cubicBezTo>
                    <a:pt x="1437" y="424"/>
                    <a:pt x="1540" y="353"/>
                    <a:pt x="1640" y="284"/>
                  </a:cubicBezTo>
                  <a:cubicBezTo>
                    <a:pt x="1646" y="280"/>
                    <a:pt x="1646" y="280"/>
                    <a:pt x="1646" y="280"/>
                  </a:cubicBezTo>
                  <a:cubicBezTo>
                    <a:pt x="1848" y="140"/>
                    <a:pt x="2083" y="0"/>
                    <a:pt x="2291" y="24"/>
                  </a:cubicBezTo>
                  <a:cubicBezTo>
                    <a:pt x="2359" y="33"/>
                    <a:pt x="2420" y="59"/>
                    <a:pt x="2474" y="103"/>
                  </a:cubicBezTo>
                  <a:cubicBezTo>
                    <a:pt x="2520" y="141"/>
                    <a:pt x="2559" y="191"/>
                    <a:pt x="2590" y="253"/>
                  </a:cubicBezTo>
                  <a:cubicBezTo>
                    <a:pt x="2623" y="319"/>
                    <a:pt x="2645" y="392"/>
                    <a:pt x="2666" y="464"/>
                  </a:cubicBezTo>
                  <a:cubicBezTo>
                    <a:pt x="2681" y="513"/>
                    <a:pt x="2696" y="564"/>
                    <a:pt x="2715" y="613"/>
                  </a:cubicBezTo>
                  <a:cubicBezTo>
                    <a:pt x="2744" y="687"/>
                    <a:pt x="2783" y="759"/>
                    <a:pt x="2821" y="829"/>
                  </a:cubicBezTo>
                  <a:cubicBezTo>
                    <a:pt x="2865" y="911"/>
                    <a:pt x="2911" y="996"/>
                    <a:pt x="2941" y="1085"/>
                  </a:cubicBezTo>
                  <a:cubicBezTo>
                    <a:pt x="2957" y="1132"/>
                    <a:pt x="2967" y="1177"/>
                    <a:pt x="2972" y="1222"/>
                  </a:cubicBezTo>
                  <a:cubicBezTo>
                    <a:pt x="2978" y="1272"/>
                    <a:pt x="2977" y="1320"/>
                    <a:pt x="2969" y="1370"/>
                  </a:cubicBezTo>
                  <a:cubicBezTo>
                    <a:pt x="2946" y="1510"/>
                    <a:pt x="2869" y="1655"/>
                    <a:pt x="2738" y="1802"/>
                  </a:cubicBezTo>
                  <a:cubicBezTo>
                    <a:pt x="2681" y="1866"/>
                    <a:pt x="2614" y="1931"/>
                    <a:pt x="2538" y="1994"/>
                  </a:cubicBezTo>
                  <a:cubicBezTo>
                    <a:pt x="2470" y="2051"/>
                    <a:pt x="2394" y="2108"/>
                    <a:pt x="2313" y="2162"/>
                  </a:cubicBezTo>
                  <a:cubicBezTo>
                    <a:pt x="2212" y="2229"/>
                    <a:pt x="2092" y="2303"/>
                    <a:pt x="1965" y="2339"/>
                  </a:cubicBezTo>
                  <a:cubicBezTo>
                    <a:pt x="1908" y="2355"/>
                    <a:pt x="1849" y="2363"/>
                    <a:pt x="1793" y="2371"/>
                  </a:cubicBezTo>
                  <a:cubicBezTo>
                    <a:pt x="1766" y="2375"/>
                    <a:pt x="1738" y="2379"/>
                    <a:pt x="1710" y="2384"/>
                  </a:cubicBezTo>
                  <a:cubicBezTo>
                    <a:pt x="1566" y="2409"/>
                    <a:pt x="1430" y="2459"/>
                    <a:pt x="1299" y="2507"/>
                  </a:cubicBezTo>
                  <a:cubicBezTo>
                    <a:pt x="1162" y="2558"/>
                    <a:pt x="1033" y="2606"/>
                    <a:pt x="904" y="2622"/>
                  </a:cubicBezTo>
                  <a:cubicBezTo>
                    <a:pt x="875" y="2625"/>
                    <a:pt x="847" y="2627"/>
                    <a:pt x="820" y="2627"/>
                  </a:cubicBezTo>
                  <a:cubicBezTo>
                    <a:pt x="783" y="2627"/>
                    <a:pt x="748" y="2624"/>
                    <a:pt x="713" y="2617"/>
                  </a:cubicBezTo>
                  <a:moveTo>
                    <a:pt x="1646" y="280"/>
                  </a:moveTo>
                  <a:cubicBezTo>
                    <a:pt x="1641" y="284"/>
                    <a:pt x="1641" y="284"/>
                    <a:pt x="1641" y="284"/>
                  </a:cubicBezTo>
                  <a:cubicBezTo>
                    <a:pt x="1540" y="354"/>
                    <a:pt x="1437" y="425"/>
                    <a:pt x="1330" y="481"/>
                  </a:cubicBezTo>
                  <a:cubicBezTo>
                    <a:pt x="1209" y="545"/>
                    <a:pt x="1103" y="578"/>
                    <a:pt x="1006" y="581"/>
                  </a:cubicBezTo>
                  <a:cubicBezTo>
                    <a:pt x="951" y="584"/>
                    <a:pt x="898" y="577"/>
                    <a:pt x="846" y="570"/>
                  </a:cubicBezTo>
                  <a:cubicBezTo>
                    <a:pt x="801" y="564"/>
                    <a:pt x="755" y="558"/>
                    <a:pt x="710" y="558"/>
                  </a:cubicBezTo>
                  <a:cubicBezTo>
                    <a:pt x="706" y="558"/>
                    <a:pt x="703" y="558"/>
                    <a:pt x="700" y="558"/>
                  </a:cubicBezTo>
                  <a:cubicBezTo>
                    <a:pt x="645" y="559"/>
                    <a:pt x="597" y="570"/>
                    <a:pt x="552" y="590"/>
                  </a:cubicBezTo>
                  <a:cubicBezTo>
                    <a:pt x="492" y="617"/>
                    <a:pt x="439" y="661"/>
                    <a:pt x="395" y="721"/>
                  </a:cubicBezTo>
                  <a:cubicBezTo>
                    <a:pt x="357" y="772"/>
                    <a:pt x="327" y="833"/>
                    <a:pt x="308" y="897"/>
                  </a:cubicBezTo>
                  <a:cubicBezTo>
                    <a:pt x="295" y="940"/>
                    <a:pt x="285" y="983"/>
                    <a:pt x="276" y="1025"/>
                  </a:cubicBezTo>
                  <a:cubicBezTo>
                    <a:pt x="260" y="1100"/>
                    <a:pt x="243" y="1176"/>
                    <a:pt x="206" y="1251"/>
                  </a:cubicBezTo>
                  <a:cubicBezTo>
                    <a:pt x="186" y="1291"/>
                    <a:pt x="160" y="1331"/>
                    <a:pt x="135" y="1369"/>
                  </a:cubicBezTo>
                  <a:cubicBezTo>
                    <a:pt x="108" y="1410"/>
                    <a:pt x="81" y="1453"/>
                    <a:pt x="60" y="1496"/>
                  </a:cubicBezTo>
                  <a:cubicBezTo>
                    <a:pt x="10" y="1602"/>
                    <a:pt x="1" y="1712"/>
                    <a:pt x="33" y="1832"/>
                  </a:cubicBezTo>
                  <a:cubicBezTo>
                    <a:pt x="60" y="1937"/>
                    <a:pt x="116" y="2036"/>
                    <a:pt x="172" y="2127"/>
                  </a:cubicBezTo>
                  <a:cubicBezTo>
                    <a:pt x="216" y="2200"/>
                    <a:pt x="265" y="2281"/>
                    <a:pt x="323" y="2354"/>
                  </a:cubicBezTo>
                  <a:cubicBezTo>
                    <a:pt x="386" y="2435"/>
                    <a:pt x="452" y="2495"/>
                    <a:pt x="523" y="2540"/>
                  </a:cubicBezTo>
                  <a:cubicBezTo>
                    <a:pt x="585" y="2579"/>
                    <a:pt x="647" y="2604"/>
                    <a:pt x="713" y="2616"/>
                  </a:cubicBezTo>
                  <a:cubicBezTo>
                    <a:pt x="773" y="2628"/>
                    <a:pt x="836" y="2629"/>
                    <a:pt x="904" y="2621"/>
                  </a:cubicBezTo>
                  <a:cubicBezTo>
                    <a:pt x="1032" y="2605"/>
                    <a:pt x="1162" y="2557"/>
                    <a:pt x="1299" y="2507"/>
                  </a:cubicBezTo>
                  <a:cubicBezTo>
                    <a:pt x="1430" y="2458"/>
                    <a:pt x="1566" y="2408"/>
                    <a:pt x="1710" y="2383"/>
                  </a:cubicBezTo>
                  <a:cubicBezTo>
                    <a:pt x="1738" y="2378"/>
                    <a:pt x="1766" y="2374"/>
                    <a:pt x="1793" y="2370"/>
                  </a:cubicBezTo>
                  <a:cubicBezTo>
                    <a:pt x="1849" y="2363"/>
                    <a:pt x="1908" y="2354"/>
                    <a:pt x="1965" y="2338"/>
                  </a:cubicBezTo>
                  <a:cubicBezTo>
                    <a:pt x="2092" y="2302"/>
                    <a:pt x="2212" y="2229"/>
                    <a:pt x="2313" y="2161"/>
                  </a:cubicBezTo>
                  <a:cubicBezTo>
                    <a:pt x="2394" y="2107"/>
                    <a:pt x="2469" y="2051"/>
                    <a:pt x="2538" y="1993"/>
                  </a:cubicBezTo>
                  <a:cubicBezTo>
                    <a:pt x="2613" y="1930"/>
                    <a:pt x="2680" y="1866"/>
                    <a:pt x="2737" y="1802"/>
                  </a:cubicBezTo>
                  <a:cubicBezTo>
                    <a:pt x="2868" y="1655"/>
                    <a:pt x="2946" y="1509"/>
                    <a:pt x="2968" y="1370"/>
                  </a:cubicBezTo>
                  <a:cubicBezTo>
                    <a:pt x="2976" y="1320"/>
                    <a:pt x="2977" y="1272"/>
                    <a:pt x="2972" y="1222"/>
                  </a:cubicBezTo>
                  <a:cubicBezTo>
                    <a:pt x="2967" y="1177"/>
                    <a:pt x="2956" y="1132"/>
                    <a:pt x="2940" y="1085"/>
                  </a:cubicBezTo>
                  <a:cubicBezTo>
                    <a:pt x="2911" y="996"/>
                    <a:pt x="2865" y="911"/>
                    <a:pt x="2820" y="829"/>
                  </a:cubicBezTo>
                  <a:cubicBezTo>
                    <a:pt x="2783" y="759"/>
                    <a:pt x="2744" y="687"/>
                    <a:pt x="2715" y="613"/>
                  </a:cubicBezTo>
                  <a:cubicBezTo>
                    <a:pt x="2696" y="565"/>
                    <a:pt x="2680" y="513"/>
                    <a:pt x="2665" y="464"/>
                  </a:cubicBezTo>
                  <a:cubicBezTo>
                    <a:pt x="2644" y="393"/>
                    <a:pt x="2622" y="319"/>
                    <a:pt x="2589" y="253"/>
                  </a:cubicBezTo>
                  <a:cubicBezTo>
                    <a:pt x="2558" y="192"/>
                    <a:pt x="2519" y="142"/>
                    <a:pt x="2473" y="103"/>
                  </a:cubicBezTo>
                  <a:cubicBezTo>
                    <a:pt x="2420" y="60"/>
                    <a:pt x="2359" y="33"/>
                    <a:pt x="2291" y="25"/>
                  </a:cubicBezTo>
                  <a:cubicBezTo>
                    <a:pt x="2274" y="23"/>
                    <a:pt x="2258" y="22"/>
                    <a:pt x="2241" y="22"/>
                  </a:cubicBezTo>
                  <a:cubicBezTo>
                    <a:pt x="2047" y="22"/>
                    <a:pt x="1833" y="151"/>
                    <a:pt x="1646" y="28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0" name="Freeform 27">
              <a:extLst>
                <a:ext uri="{FF2B5EF4-FFF2-40B4-BE49-F238E27FC236}">
                  <a16:creationId xmlns:a16="http://schemas.microsoft.com/office/drawing/2014/main" id="{9A222500-68B2-4F3D-A209-86B83D49EDEC}"/>
                </a:ext>
              </a:extLst>
            </p:cNvPr>
            <p:cNvSpPr>
              <a:spLocks noEditPoints="1"/>
            </p:cNvSpPr>
            <p:nvPr/>
          </p:nvSpPr>
          <p:spPr bwMode="auto">
            <a:xfrm>
              <a:off x="4649" y="1424"/>
              <a:ext cx="2267" cy="1984"/>
            </a:xfrm>
            <a:custGeom>
              <a:avLst/>
              <a:gdLst>
                <a:gd name="T0" fmla="*/ 543 w 3063"/>
                <a:gd name="T1" fmla="*/ 2586 h 2681"/>
                <a:gd name="T2" fmla="*/ 101 w 3063"/>
                <a:gd name="T3" fmla="*/ 2048 h 2681"/>
                <a:gd name="T4" fmla="*/ 56 w 3063"/>
                <a:gd name="T5" fmla="*/ 1493 h 2681"/>
                <a:gd name="T6" fmla="*/ 166 w 3063"/>
                <a:gd name="T7" fmla="*/ 1318 h 2681"/>
                <a:gd name="T8" fmla="*/ 289 w 3063"/>
                <a:gd name="T9" fmla="*/ 1001 h 2681"/>
                <a:gd name="T10" fmla="*/ 378 w 3063"/>
                <a:gd name="T11" fmla="*/ 730 h 2681"/>
                <a:gd name="T12" fmla="*/ 545 w 3063"/>
                <a:gd name="T13" fmla="*/ 564 h 2681"/>
                <a:gd name="T14" fmla="*/ 985 w 3063"/>
                <a:gd name="T15" fmla="*/ 531 h 2681"/>
                <a:gd name="T16" fmla="*/ 1103 w 3063"/>
                <a:gd name="T17" fmla="*/ 511 h 2681"/>
                <a:gd name="T18" fmla="*/ 1427 w 3063"/>
                <a:gd name="T19" fmla="*/ 369 h 2681"/>
                <a:gd name="T20" fmla="*/ 1659 w 3063"/>
                <a:gd name="T21" fmla="*/ 207 h 2681"/>
                <a:gd name="T22" fmla="*/ 2141 w 3063"/>
                <a:gd name="T23" fmla="*/ 11 h 2681"/>
                <a:gd name="T24" fmla="*/ 2285 w 3063"/>
                <a:gd name="T25" fmla="*/ 0 h 2681"/>
                <a:gd name="T26" fmla="*/ 2421 w 3063"/>
                <a:gd name="T27" fmla="*/ 21 h 2681"/>
                <a:gd name="T28" fmla="*/ 2648 w 3063"/>
                <a:gd name="T29" fmla="*/ 221 h 2681"/>
                <a:gd name="T30" fmla="*/ 2781 w 3063"/>
                <a:gd name="T31" fmla="*/ 596 h 2681"/>
                <a:gd name="T32" fmla="*/ 2896 w 3063"/>
                <a:gd name="T33" fmla="*/ 839 h 2681"/>
                <a:gd name="T34" fmla="*/ 3052 w 3063"/>
                <a:gd name="T35" fmla="*/ 1384 h 2681"/>
                <a:gd name="T36" fmla="*/ 2736 w 3063"/>
                <a:gd name="T37" fmla="*/ 1947 h 2681"/>
                <a:gd name="T38" fmla="*/ 2011 w 3063"/>
                <a:gd name="T39" fmla="*/ 2433 h 2681"/>
                <a:gd name="T40" fmla="*/ 1744 w 3063"/>
                <a:gd name="T41" fmla="*/ 2489 h 2681"/>
                <a:gd name="T42" fmla="*/ 1334 w 3063"/>
                <a:gd name="T43" fmla="*/ 2588 h 2681"/>
                <a:gd name="T44" fmla="*/ 1005 w 3063"/>
                <a:gd name="T45" fmla="*/ 2669 h 2681"/>
                <a:gd name="T46" fmla="*/ 760 w 3063"/>
                <a:gd name="T47" fmla="*/ 2668 h 2681"/>
                <a:gd name="T48" fmla="*/ 1947 w 3063"/>
                <a:gd name="T49" fmla="*/ 63 h 2681"/>
                <a:gd name="T50" fmla="*/ 1531 w 3063"/>
                <a:gd name="T51" fmla="*/ 297 h 2681"/>
                <a:gd name="T52" fmla="*/ 1174 w 3063"/>
                <a:gd name="T53" fmla="*/ 496 h 2681"/>
                <a:gd name="T54" fmla="*/ 1086 w 3063"/>
                <a:gd name="T55" fmla="*/ 515 h 2681"/>
                <a:gd name="T56" fmla="*/ 826 w 3063"/>
                <a:gd name="T57" fmla="*/ 530 h 2681"/>
                <a:gd name="T58" fmla="*/ 485 w 3063"/>
                <a:gd name="T59" fmla="*/ 604 h 2681"/>
                <a:gd name="T60" fmla="*/ 316 w 3063"/>
                <a:gd name="T61" fmla="*/ 881 h 2681"/>
                <a:gd name="T62" fmla="*/ 219 w 3063"/>
                <a:gd name="T63" fmla="*/ 1239 h 2681"/>
                <a:gd name="T64" fmla="*/ 142 w 3063"/>
                <a:gd name="T65" fmla="*/ 1352 h 2681"/>
                <a:gd name="T66" fmla="*/ 13 w 3063"/>
                <a:gd name="T67" fmla="*/ 1779 h 2681"/>
                <a:gd name="T68" fmla="*/ 165 w 3063"/>
                <a:gd name="T69" fmla="*/ 2160 h 2681"/>
                <a:gd name="T70" fmla="*/ 760 w 3063"/>
                <a:gd name="T71" fmla="*/ 2668 h 2681"/>
                <a:gd name="T72" fmla="*/ 1255 w 3063"/>
                <a:gd name="T73" fmla="*/ 2610 h 2681"/>
                <a:gd name="T74" fmla="*/ 1738 w 3063"/>
                <a:gd name="T75" fmla="*/ 2489 h 2681"/>
                <a:gd name="T76" fmla="*/ 1956 w 3063"/>
                <a:gd name="T77" fmla="*/ 2449 h 2681"/>
                <a:gd name="T78" fmla="*/ 2378 w 3063"/>
                <a:gd name="T79" fmla="*/ 2229 h 2681"/>
                <a:gd name="T80" fmla="*/ 2949 w 3063"/>
                <a:gd name="T81" fmla="*/ 1677 h 2681"/>
                <a:gd name="T82" fmla="*/ 3002 w 3063"/>
                <a:gd name="T83" fmla="*/ 1065 h 2681"/>
                <a:gd name="T84" fmla="*/ 2818 w 3063"/>
                <a:gd name="T85" fmla="*/ 686 h 2681"/>
                <a:gd name="T86" fmla="*/ 2736 w 3063"/>
                <a:gd name="T87" fmla="*/ 458 h 2681"/>
                <a:gd name="T88" fmla="*/ 2553 w 3063"/>
                <a:gd name="T89" fmla="*/ 101 h 2681"/>
                <a:gd name="T90" fmla="*/ 2324 w 3063"/>
                <a:gd name="T91" fmla="*/ 3 h 2681"/>
                <a:gd name="T92" fmla="*/ 2277 w 3063"/>
                <a:gd name="T93" fmla="*/ 1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63" h="2681">
                  <a:moveTo>
                    <a:pt x="760" y="2668"/>
                  </a:moveTo>
                  <a:cubicBezTo>
                    <a:pt x="683" y="2655"/>
                    <a:pt x="612" y="2628"/>
                    <a:pt x="543" y="2586"/>
                  </a:cubicBezTo>
                  <a:cubicBezTo>
                    <a:pt x="369" y="2481"/>
                    <a:pt x="256" y="2311"/>
                    <a:pt x="165" y="2161"/>
                  </a:cubicBezTo>
                  <a:cubicBezTo>
                    <a:pt x="139" y="2119"/>
                    <a:pt x="119" y="2083"/>
                    <a:pt x="101" y="2048"/>
                  </a:cubicBezTo>
                  <a:cubicBezTo>
                    <a:pt x="52" y="1952"/>
                    <a:pt x="23" y="1864"/>
                    <a:pt x="13" y="1779"/>
                  </a:cubicBezTo>
                  <a:cubicBezTo>
                    <a:pt x="0" y="1677"/>
                    <a:pt x="14" y="1583"/>
                    <a:pt x="56" y="1493"/>
                  </a:cubicBezTo>
                  <a:cubicBezTo>
                    <a:pt x="79" y="1443"/>
                    <a:pt x="112" y="1394"/>
                    <a:pt x="141" y="1352"/>
                  </a:cubicBezTo>
                  <a:cubicBezTo>
                    <a:pt x="149" y="1340"/>
                    <a:pt x="157" y="1329"/>
                    <a:pt x="166" y="1318"/>
                  </a:cubicBezTo>
                  <a:cubicBezTo>
                    <a:pt x="184" y="1292"/>
                    <a:pt x="204" y="1266"/>
                    <a:pt x="218" y="1238"/>
                  </a:cubicBezTo>
                  <a:cubicBezTo>
                    <a:pt x="257" y="1162"/>
                    <a:pt x="273" y="1080"/>
                    <a:pt x="289" y="1001"/>
                  </a:cubicBezTo>
                  <a:cubicBezTo>
                    <a:pt x="297" y="962"/>
                    <a:pt x="305" y="921"/>
                    <a:pt x="315" y="881"/>
                  </a:cubicBezTo>
                  <a:cubicBezTo>
                    <a:pt x="330" y="828"/>
                    <a:pt x="351" y="776"/>
                    <a:pt x="378" y="730"/>
                  </a:cubicBezTo>
                  <a:cubicBezTo>
                    <a:pt x="408" y="678"/>
                    <a:pt x="444" y="636"/>
                    <a:pt x="485" y="603"/>
                  </a:cubicBezTo>
                  <a:cubicBezTo>
                    <a:pt x="505" y="587"/>
                    <a:pt x="525" y="575"/>
                    <a:pt x="545" y="564"/>
                  </a:cubicBezTo>
                  <a:cubicBezTo>
                    <a:pt x="640" y="516"/>
                    <a:pt x="730" y="522"/>
                    <a:pt x="826" y="529"/>
                  </a:cubicBezTo>
                  <a:cubicBezTo>
                    <a:pt x="878" y="533"/>
                    <a:pt x="931" y="536"/>
                    <a:pt x="985" y="531"/>
                  </a:cubicBezTo>
                  <a:cubicBezTo>
                    <a:pt x="1018" y="528"/>
                    <a:pt x="1053" y="521"/>
                    <a:pt x="1086" y="514"/>
                  </a:cubicBezTo>
                  <a:cubicBezTo>
                    <a:pt x="1092" y="513"/>
                    <a:pt x="1097" y="512"/>
                    <a:pt x="1103" y="511"/>
                  </a:cubicBezTo>
                  <a:cubicBezTo>
                    <a:pt x="1125" y="506"/>
                    <a:pt x="1150" y="501"/>
                    <a:pt x="1174" y="495"/>
                  </a:cubicBezTo>
                  <a:cubicBezTo>
                    <a:pt x="1250" y="474"/>
                    <a:pt x="1331" y="434"/>
                    <a:pt x="1427" y="369"/>
                  </a:cubicBezTo>
                  <a:cubicBezTo>
                    <a:pt x="1462" y="346"/>
                    <a:pt x="1497" y="321"/>
                    <a:pt x="1530" y="297"/>
                  </a:cubicBezTo>
                  <a:cubicBezTo>
                    <a:pt x="1572" y="267"/>
                    <a:pt x="1615" y="235"/>
                    <a:pt x="1659" y="207"/>
                  </a:cubicBezTo>
                  <a:cubicBezTo>
                    <a:pt x="1748" y="150"/>
                    <a:pt x="1850" y="98"/>
                    <a:pt x="1946" y="62"/>
                  </a:cubicBezTo>
                  <a:cubicBezTo>
                    <a:pt x="2015" y="37"/>
                    <a:pt x="2076" y="21"/>
                    <a:pt x="2141" y="11"/>
                  </a:cubicBezTo>
                  <a:cubicBezTo>
                    <a:pt x="2192" y="4"/>
                    <a:pt x="2236" y="0"/>
                    <a:pt x="2277" y="0"/>
                  </a:cubicBezTo>
                  <a:cubicBezTo>
                    <a:pt x="2280" y="0"/>
                    <a:pt x="2282" y="0"/>
                    <a:pt x="2285" y="0"/>
                  </a:cubicBezTo>
                  <a:cubicBezTo>
                    <a:pt x="2299" y="0"/>
                    <a:pt x="2312" y="1"/>
                    <a:pt x="2325" y="2"/>
                  </a:cubicBezTo>
                  <a:cubicBezTo>
                    <a:pt x="2359" y="5"/>
                    <a:pt x="2391" y="11"/>
                    <a:pt x="2421" y="21"/>
                  </a:cubicBezTo>
                  <a:cubicBezTo>
                    <a:pt x="2469" y="38"/>
                    <a:pt x="2514" y="64"/>
                    <a:pt x="2554" y="100"/>
                  </a:cubicBezTo>
                  <a:cubicBezTo>
                    <a:pt x="2590" y="134"/>
                    <a:pt x="2622" y="174"/>
                    <a:pt x="2648" y="221"/>
                  </a:cubicBezTo>
                  <a:cubicBezTo>
                    <a:pt x="2688" y="295"/>
                    <a:pt x="2713" y="378"/>
                    <a:pt x="2737" y="458"/>
                  </a:cubicBezTo>
                  <a:cubicBezTo>
                    <a:pt x="2751" y="504"/>
                    <a:pt x="2765" y="551"/>
                    <a:pt x="2781" y="596"/>
                  </a:cubicBezTo>
                  <a:cubicBezTo>
                    <a:pt x="2792" y="624"/>
                    <a:pt x="2804" y="654"/>
                    <a:pt x="2819" y="686"/>
                  </a:cubicBezTo>
                  <a:cubicBezTo>
                    <a:pt x="2843" y="738"/>
                    <a:pt x="2870" y="789"/>
                    <a:pt x="2896" y="839"/>
                  </a:cubicBezTo>
                  <a:cubicBezTo>
                    <a:pt x="2934" y="912"/>
                    <a:pt x="2973" y="988"/>
                    <a:pt x="3003" y="1065"/>
                  </a:cubicBezTo>
                  <a:cubicBezTo>
                    <a:pt x="3047" y="1179"/>
                    <a:pt x="3063" y="1280"/>
                    <a:pt x="3052" y="1384"/>
                  </a:cubicBezTo>
                  <a:cubicBezTo>
                    <a:pt x="3042" y="1480"/>
                    <a:pt x="3008" y="1578"/>
                    <a:pt x="2950" y="1678"/>
                  </a:cubicBezTo>
                  <a:cubicBezTo>
                    <a:pt x="2897" y="1769"/>
                    <a:pt x="2825" y="1860"/>
                    <a:pt x="2736" y="1947"/>
                  </a:cubicBezTo>
                  <a:cubicBezTo>
                    <a:pt x="2643" y="2037"/>
                    <a:pt x="2530" y="2127"/>
                    <a:pt x="2379" y="2230"/>
                  </a:cubicBezTo>
                  <a:cubicBezTo>
                    <a:pt x="2264" y="2308"/>
                    <a:pt x="2141" y="2389"/>
                    <a:pt x="2011" y="2433"/>
                  </a:cubicBezTo>
                  <a:cubicBezTo>
                    <a:pt x="1993" y="2439"/>
                    <a:pt x="1975" y="2445"/>
                    <a:pt x="1956" y="2450"/>
                  </a:cubicBezTo>
                  <a:cubicBezTo>
                    <a:pt x="1886" y="2468"/>
                    <a:pt x="1817" y="2478"/>
                    <a:pt x="1744" y="2489"/>
                  </a:cubicBezTo>
                  <a:cubicBezTo>
                    <a:pt x="1738" y="2490"/>
                    <a:pt x="1738" y="2490"/>
                    <a:pt x="1738" y="2490"/>
                  </a:cubicBezTo>
                  <a:cubicBezTo>
                    <a:pt x="1595" y="2511"/>
                    <a:pt x="1462" y="2550"/>
                    <a:pt x="1334" y="2588"/>
                  </a:cubicBezTo>
                  <a:cubicBezTo>
                    <a:pt x="1308" y="2595"/>
                    <a:pt x="1281" y="2603"/>
                    <a:pt x="1255" y="2611"/>
                  </a:cubicBezTo>
                  <a:cubicBezTo>
                    <a:pt x="1175" y="2633"/>
                    <a:pt x="1090" y="2656"/>
                    <a:pt x="1005" y="2669"/>
                  </a:cubicBezTo>
                  <a:cubicBezTo>
                    <a:pt x="961" y="2675"/>
                    <a:pt x="919" y="2678"/>
                    <a:pt x="878" y="2678"/>
                  </a:cubicBezTo>
                  <a:cubicBezTo>
                    <a:pt x="837" y="2678"/>
                    <a:pt x="798" y="2675"/>
                    <a:pt x="760" y="2668"/>
                  </a:cubicBezTo>
                  <a:moveTo>
                    <a:pt x="2141" y="12"/>
                  </a:moveTo>
                  <a:cubicBezTo>
                    <a:pt x="2077" y="22"/>
                    <a:pt x="2015" y="38"/>
                    <a:pt x="1947" y="63"/>
                  </a:cubicBezTo>
                  <a:cubicBezTo>
                    <a:pt x="1850" y="99"/>
                    <a:pt x="1748" y="150"/>
                    <a:pt x="1659" y="208"/>
                  </a:cubicBezTo>
                  <a:cubicBezTo>
                    <a:pt x="1616" y="236"/>
                    <a:pt x="1573" y="267"/>
                    <a:pt x="1531" y="297"/>
                  </a:cubicBezTo>
                  <a:cubicBezTo>
                    <a:pt x="1497" y="322"/>
                    <a:pt x="1462" y="347"/>
                    <a:pt x="1428" y="370"/>
                  </a:cubicBezTo>
                  <a:cubicBezTo>
                    <a:pt x="1331" y="435"/>
                    <a:pt x="1250" y="475"/>
                    <a:pt x="1174" y="496"/>
                  </a:cubicBezTo>
                  <a:cubicBezTo>
                    <a:pt x="1150" y="502"/>
                    <a:pt x="1125" y="507"/>
                    <a:pt x="1103" y="512"/>
                  </a:cubicBezTo>
                  <a:cubicBezTo>
                    <a:pt x="1097" y="513"/>
                    <a:pt x="1092" y="514"/>
                    <a:pt x="1086" y="515"/>
                  </a:cubicBezTo>
                  <a:cubicBezTo>
                    <a:pt x="1053" y="522"/>
                    <a:pt x="1018" y="529"/>
                    <a:pt x="985" y="532"/>
                  </a:cubicBezTo>
                  <a:cubicBezTo>
                    <a:pt x="931" y="537"/>
                    <a:pt x="877" y="533"/>
                    <a:pt x="826" y="530"/>
                  </a:cubicBezTo>
                  <a:cubicBezTo>
                    <a:pt x="730" y="523"/>
                    <a:pt x="640" y="516"/>
                    <a:pt x="545" y="565"/>
                  </a:cubicBezTo>
                  <a:cubicBezTo>
                    <a:pt x="525" y="575"/>
                    <a:pt x="505" y="588"/>
                    <a:pt x="485" y="604"/>
                  </a:cubicBezTo>
                  <a:cubicBezTo>
                    <a:pt x="444" y="636"/>
                    <a:pt x="408" y="679"/>
                    <a:pt x="378" y="731"/>
                  </a:cubicBezTo>
                  <a:cubicBezTo>
                    <a:pt x="352" y="776"/>
                    <a:pt x="331" y="828"/>
                    <a:pt x="316" y="881"/>
                  </a:cubicBezTo>
                  <a:cubicBezTo>
                    <a:pt x="305" y="921"/>
                    <a:pt x="297" y="962"/>
                    <a:pt x="290" y="1001"/>
                  </a:cubicBezTo>
                  <a:cubicBezTo>
                    <a:pt x="274" y="1080"/>
                    <a:pt x="258" y="1162"/>
                    <a:pt x="219" y="1239"/>
                  </a:cubicBezTo>
                  <a:cubicBezTo>
                    <a:pt x="204" y="1266"/>
                    <a:pt x="185" y="1293"/>
                    <a:pt x="166" y="1318"/>
                  </a:cubicBezTo>
                  <a:cubicBezTo>
                    <a:pt x="158" y="1329"/>
                    <a:pt x="150" y="1341"/>
                    <a:pt x="142" y="1352"/>
                  </a:cubicBezTo>
                  <a:cubicBezTo>
                    <a:pt x="113" y="1394"/>
                    <a:pt x="80" y="1443"/>
                    <a:pt x="56" y="1494"/>
                  </a:cubicBezTo>
                  <a:cubicBezTo>
                    <a:pt x="15" y="1583"/>
                    <a:pt x="1" y="1677"/>
                    <a:pt x="13" y="1779"/>
                  </a:cubicBezTo>
                  <a:cubicBezTo>
                    <a:pt x="24" y="1864"/>
                    <a:pt x="53" y="1952"/>
                    <a:pt x="102" y="2048"/>
                  </a:cubicBezTo>
                  <a:cubicBezTo>
                    <a:pt x="119" y="2082"/>
                    <a:pt x="140" y="2119"/>
                    <a:pt x="165" y="2160"/>
                  </a:cubicBezTo>
                  <a:cubicBezTo>
                    <a:pt x="257" y="2311"/>
                    <a:pt x="369" y="2480"/>
                    <a:pt x="544" y="2586"/>
                  </a:cubicBezTo>
                  <a:cubicBezTo>
                    <a:pt x="612" y="2627"/>
                    <a:pt x="683" y="2654"/>
                    <a:pt x="760" y="2668"/>
                  </a:cubicBezTo>
                  <a:cubicBezTo>
                    <a:pt x="835" y="2681"/>
                    <a:pt x="915" y="2681"/>
                    <a:pt x="1005" y="2668"/>
                  </a:cubicBezTo>
                  <a:cubicBezTo>
                    <a:pt x="1090" y="2656"/>
                    <a:pt x="1175" y="2633"/>
                    <a:pt x="1255" y="2610"/>
                  </a:cubicBezTo>
                  <a:cubicBezTo>
                    <a:pt x="1281" y="2602"/>
                    <a:pt x="1307" y="2595"/>
                    <a:pt x="1333" y="2587"/>
                  </a:cubicBezTo>
                  <a:cubicBezTo>
                    <a:pt x="1462" y="2549"/>
                    <a:pt x="1595" y="2510"/>
                    <a:pt x="1738" y="2489"/>
                  </a:cubicBezTo>
                  <a:cubicBezTo>
                    <a:pt x="1744" y="2488"/>
                    <a:pt x="1744" y="2488"/>
                    <a:pt x="1744" y="2488"/>
                  </a:cubicBezTo>
                  <a:cubicBezTo>
                    <a:pt x="1817" y="2478"/>
                    <a:pt x="1886" y="2468"/>
                    <a:pt x="1956" y="2449"/>
                  </a:cubicBezTo>
                  <a:cubicBezTo>
                    <a:pt x="1975" y="2444"/>
                    <a:pt x="1993" y="2438"/>
                    <a:pt x="2010" y="2433"/>
                  </a:cubicBezTo>
                  <a:cubicBezTo>
                    <a:pt x="2141" y="2388"/>
                    <a:pt x="2264" y="2308"/>
                    <a:pt x="2378" y="2229"/>
                  </a:cubicBezTo>
                  <a:cubicBezTo>
                    <a:pt x="2529" y="2126"/>
                    <a:pt x="2643" y="2036"/>
                    <a:pt x="2735" y="1946"/>
                  </a:cubicBezTo>
                  <a:cubicBezTo>
                    <a:pt x="2824" y="1859"/>
                    <a:pt x="2896" y="1769"/>
                    <a:pt x="2949" y="1677"/>
                  </a:cubicBezTo>
                  <a:cubicBezTo>
                    <a:pt x="3007" y="1578"/>
                    <a:pt x="3041" y="1479"/>
                    <a:pt x="3051" y="1384"/>
                  </a:cubicBezTo>
                  <a:cubicBezTo>
                    <a:pt x="3062" y="1280"/>
                    <a:pt x="3047" y="1179"/>
                    <a:pt x="3002" y="1065"/>
                  </a:cubicBezTo>
                  <a:cubicBezTo>
                    <a:pt x="2973" y="988"/>
                    <a:pt x="2933" y="912"/>
                    <a:pt x="2895" y="839"/>
                  </a:cubicBezTo>
                  <a:cubicBezTo>
                    <a:pt x="2869" y="790"/>
                    <a:pt x="2842" y="738"/>
                    <a:pt x="2818" y="686"/>
                  </a:cubicBezTo>
                  <a:cubicBezTo>
                    <a:pt x="2804" y="654"/>
                    <a:pt x="2791" y="625"/>
                    <a:pt x="2781" y="596"/>
                  </a:cubicBezTo>
                  <a:cubicBezTo>
                    <a:pt x="2764" y="551"/>
                    <a:pt x="2750" y="504"/>
                    <a:pt x="2736" y="458"/>
                  </a:cubicBezTo>
                  <a:cubicBezTo>
                    <a:pt x="2712" y="378"/>
                    <a:pt x="2687" y="295"/>
                    <a:pt x="2647" y="222"/>
                  </a:cubicBezTo>
                  <a:cubicBezTo>
                    <a:pt x="2622" y="175"/>
                    <a:pt x="2590" y="134"/>
                    <a:pt x="2553" y="101"/>
                  </a:cubicBezTo>
                  <a:cubicBezTo>
                    <a:pt x="2514" y="65"/>
                    <a:pt x="2469" y="38"/>
                    <a:pt x="2420" y="22"/>
                  </a:cubicBezTo>
                  <a:cubicBezTo>
                    <a:pt x="2391" y="12"/>
                    <a:pt x="2359" y="6"/>
                    <a:pt x="2324" y="3"/>
                  </a:cubicBezTo>
                  <a:cubicBezTo>
                    <a:pt x="2312" y="2"/>
                    <a:pt x="2299" y="1"/>
                    <a:pt x="2285" y="1"/>
                  </a:cubicBezTo>
                  <a:cubicBezTo>
                    <a:pt x="2282" y="1"/>
                    <a:pt x="2280" y="1"/>
                    <a:pt x="2277" y="1"/>
                  </a:cubicBezTo>
                  <a:cubicBezTo>
                    <a:pt x="2236" y="1"/>
                    <a:pt x="2192" y="5"/>
                    <a:pt x="2141"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1" name="Freeform 28">
              <a:extLst>
                <a:ext uri="{FF2B5EF4-FFF2-40B4-BE49-F238E27FC236}">
                  <a16:creationId xmlns:a16="http://schemas.microsoft.com/office/drawing/2014/main" id="{96F4388D-9A42-461B-8083-00C8EB6EB9F7}"/>
                </a:ext>
              </a:extLst>
            </p:cNvPr>
            <p:cNvSpPr>
              <a:spLocks noEditPoints="1"/>
            </p:cNvSpPr>
            <p:nvPr/>
          </p:nvSpPr>
          <p:spPr bwMode="auto">
            <a:xfrm>
              <a:off x="4606" y="1379"/>
              <a:ext cx="2333" cy="2051"/>
            </a:xfrm>
            <a:custGeom>
              <a:avLst/>
              <a:gdLst>
                <a:gd name="T0" fmla="*/ 570 w 3152"/>
                <a:gd name="T1" fmla="*/ 2659 h 2771"/>
                <a:gd name="T2" fmla="*/ 98 w 3152"/>
                <a:gd name="T3" fmla="*/ 2101 h 2771"/>
                <a:gd name="T4" fmla="*/ 57 w 3152"/>
                <a:gd name="T5" fmla="*/ 1514 h 2771"/>
                <a:gd name="T6" fmla="*/ 183 w 3152"/>
                <a:gd name="T7" fmla="*/ 1321 h 2771"/>
                <a:gd name="T8" fmla="*/ 307 w 3152"/>
                <a:gd name="T9" fmla="*/ 1001 h 2771"/>
                <a:gd name="T10" fmla="*/ 487 w 3152"/>
                <a:gd name="T11" fmla="*/ 603 h 2771"/>
                <a:gd name="T12" fmla="*/ 816 w 3152"/>
                <a:gd name="T13" fmla="*/ 510 h 2771"/>
                <a:gd name="T14" fmla="*/ 1031 w 3152"/>
                <a:gd name="T15" fmla="*/ 491 h 2771"/>
                <a:gd name="T16" fmla="*/ 1116 w 3152"/>
                <a:gd name="T17" fmla="*/ 476 h 2771"/>
                <a:gd name="T18" fmla="*/ 1437 w 3152"/>
                <a:gd name="T19" fmla="*/ 334 h 2771"/>
                <a:gd name="T20" fmla="*/ 1678 w 3152"/>
                <a:gd name="T21" fmla="*/ 157 h 2771"/>
                <a:gd name="T22" fmla="*/ 2174 w 3152"/>
                <a:gd name="T23" fmla="*/ 6 h 2771"/>
                <a:gd name="T24" fmla="*/ 2325 w 3152"/>
                <a:gd name="T25" fmla="*/ 0 h 2771"/>
                <a:gd name="T26" fmla="*/ 2367 w 3152"/>
                <a:gd name="T27" fmla="*/ 1 h 2771"/>
                <a:gd name="T28" fmla="*/ 2717 w 3152"/>
                <a:gd name="T29" fmla="*/ 213 h 2771"/>
                <a:gd name="T30" fmla="*/ 2858 w 3152"/>
                <a:gd name="T31" fmla="*/ 602 h 2771"/>
                <a:gd name="T32" fmla="*/ 2983 w 3152"/>
                <a:gd name="T33" fmla="*/ 876 h 2771"/>
                <a:gd name="T34" fmla="*/ 3146 w 3152"/>
                <a:gd name="T35" fmla="*/ 1423 h 2771"/>
                <a:gd name="T36" fmla="*/ 2454 w 3152"/>
                <a:gd name="T37" fmla="*/ 2325 h 2771"/>
                <a:gd name="T38" fmla="*/ 2065 w 3152"/>
                <a:gd name="T39" fmla="*/ 2555 h 2771"/>
                <a:gd name="T40" fmla="*/ 1775 w 3152"/>
                <a:gd name="T41" fmla="*/ 2623 h 2771"/>
                <a:gd name="T42" fmla="*/ 1288 w 3152"/>
                <a:gd name="T43" fmla="*/ 2716 h 2771"/>
                <a:gd name="T44" fmla="*/ 792 w 3152"/>
                <a:gd name="T45" fmla="*/ 2743 h 2771"/>
                <a:gd name="T46" fmla="*/ 2174 w 3152"/>
                <a:gd name="T47" fmla="*/ 13 h 2771"/>
                <a:gd name="T48" fmla="*/ 1681 w 3152"/>
                <a:gd name="T49" fmla="*/ 163 h 2771"/>
                <a:gd name="T50" fmla="*/ 1441 w 3152"/>
                <a:gd name="T51" fmla="*/ 339 h 2771"/>
                <a:gd name="T52" fmla="*/ 1117 w 3152"/>
                <a:gd name="T53" fmla="*/ 483 h 2771"/>
                <a:gd name="T54" fmla="*/ 1033 w 3152"/>
                <a:gd name="T55" fmla="*/ 498 h 2771"/>
                <a:gd name="T56" fmla="*/ 816 w 3152"/>
                <a:gd name="T57" fmla="*/ 517 h 2771"/>
                <a:gd name="T58" fmla="*/ 492 w 3152"/>
                <a:gd name="T59" fmla="*/ 608 h 2771"/>
                <a:gd name="T60" fmla="*/ 314 w 3152"/>
                <a:gd name="T61" fmla="*/ 1002 h 2771"/>
                <a:gd name="T62" fmla="*/ 189 w 3152"/>
                <a:gd name="T63" fmla="*/ 1326 h 2771"/>
                <a:gd name="T64" fmla="*/ 63 w 3152"/>
                <a:gd name="T65" fmla="*/ 1517 h 2771"/>
                <a:gd name="T66" fmla="*/ 104 w 3152"/>
                <a:gd name="T67" fmla="*/ 2098 h 2771"/>
                <a:gd name="T68" fmla="*/ 574 w 3152"/>
                <a:gd name="T69" fmla="*/ 2652 h 2771"/>
                <a:gd name="T70" fmla="*/ 1286 w 3152"/>
                <a:gd name="T71" fmla="*/ 2710 h 2771"/>
                <a:gd name="T72" fmla="*/ 1774 w 3152"/>
                <a:gd name="T73" fmla="*/ 2617 h 2771"/>
                <a:gd name="T74" fmla="*/ 2063 w 3152"/>
                <a:gd name="T75" fmla="*/ 2548 h 2771"/>
                <a:gd name="T76" fmla="*/ 2450 w 3152"/>
                <a:gd name="T77" fmla="*/ 2319 h 2771"/>
                <a:gd name="T78" fmla="*/ 3139 w 3152"/>
                <a:gd name="T79" fmla="*/ 1422 h 2771"/>
                <a:gd name="T80" fmla="*/ 2976 w 3152"/>
                <a:gd name="T81" fmla="*/ 879 h 2771"/>
                <a:gd name="T82" fmla="*/ 2852 w 3152"/>
                <a:gd name="T83" fmla="*/ 604 h 2771"/>
                <a:gd name="T84" fmla="*/ 2711 w 3152"/>
                <a:gd name="T85" fmla="*/ 216 h 2771"/>
                <a:gd name="T86" fmla="*/ 2366 w 3152"/>
                <a:gd name="T87" fmla="*/ 8 h 2771"/>
                <a:gd name="T88" fmla="*/ 2325 w 3152"/>
                <a:gd name="T89" fmla="*/ 7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52" h="2771">
                  <a:moveTo>
                    <a:pt x="792" y="2743"/>
                  </a:moveTo>
                  <a:cubicBezTo>
                    <a:pt x="712" y="2727"/>
                    <a:pt x="640" y="2699"/>
                    <a:pt x="570" y="2659"/>
                  </a:cubicBezTo>
                  <a:cubicBezTo>
                    <a:pt x="379" y="2547"/>
                    <a:pt x="252" y="2365"/>
                    <a:pt x="164" y="2220"/>
                  </a:cubicBezTo>
                  <a:cubicBezTo>
                    <a:pt x="138" y="2177"/>
                    <a:pt x="116" y="2138"/>
                    <a:pt x="98" y="2101"/>
                  </a:cubicBezTo>
                  <a:cubicBezTo>
                    <a:pt x="51" y="2004"/>
                    <a:pt x="22" y="1908"/>
                    <a:pt x="12" y="1816"/>
                  </a:cubicBezTo>
                  <a:cubicBezTo>
                    <a:pt x="0" y="1705"/>
                    <a:pt x="14" y="1607"/>
                    <a:pt x="57" y="1514"/>
                  </a:cubicBezTo>
                  <a:cubicBezTo>
                    <a:pt x="83" y="1458"/>
                    <a:pt x="120" y="1404"/>
                    <a:pt x="149" y="1364"/>
                  </a:cubicBezTo>
                  <a:cubicBezTo>
                    <a:pt x="160" y="1349"/>
                    <a:pt x="172" y="1335"/>
                    <a:pt x="183" y="1321"/>
                  </a:cubicBezTo>
                  <a:cubicBezTo>
                    <a:pt x="203" y="1297"/>
                    <a:pt x="222" y="1275"/>
                    <a:pt x="236" y="1249"/>
                  </a:cubicBezTo>
                  <a:cubicBezTo>
                    <a:pt x="278" y="1171"/>
                    <a:pt x="292" y="1089"/>
                    <a:pt x="307" y="1001"/>
                  </a:cubicBezTo>
                  <a:cubicBezTo>
                    <a:pt x="314" y="964"/>
                    <a:pt x="320" y="926"/>
                    <a:pt x="329" y="888"/>
                  </a:cubicBezTo>
                  <a:cubicBezTo>
                    <a:pt x="345" y="819"/>
                    <a:pt x="388" y="689"/>
                    <a:pt x="487" y="603"/>
                  </a:cubicBezTo>
                  <a:cubicBezTo>
                    <a:pt x="508" y="585"/>
                    <a:pt x="526" y="572"/>
                    <a:pt x="544" y="561"/>
                  </a:cubicBezTo>
                  <a:cubicBezTo>
                    <a:pt x="635" y="508"/>
                    <a:pt x="723" y="509"/>
                    <a:pt x="816" y="510"/>
                  </a:cubicBezTo>
                  <a:cubicBezTo>
                    <a:pt x="866" y="511"/>
                    <a:pt x="918" y="511"/>
                    <a:pt x="972" y="503"/>
                  </a:cubicBezTo>
                  <a:cubicBezTo>
                    <a:pt x="991" y="500"/>
                    <a:pt x="1010" y="496"/>
                    <a:pt x="1031" y="491"/>
                  </a:cubicBezTo>
                  <a:cubicBezTo>
                    <a:pt x="1052" y="487"/>
                    <a:pt x="1074" y="482"/>
                    <a:pt x="1095" y="479"/>
                  </a:cubicBezTo>
                  <a:cubicBezTo>
                    <a:pt x="1102" y="478"/>
                    <a:pt x="1109" y="477"/>
                    <a:pt x="1116" y="476"/>
                  </a:cubicBezTo>
                  <a:cubicBezTo>
                    <a:pt x="1134" y="473"/>
                    <a:pt x="1153" y="470"/>
                    <a:pt x="1171" y="466"/>
                  </a:cubicBezTo>
                  <a:cubicBezTo>
                    <a:pt x="1251" y="450"/>
                    <a:pt x="1336" y="407"/>
                    <a:pt x="1437" y="334"/>
                  </a:cubicBezTo>
                  <a:cubicBezTo>
                    <a:pt x="1462" y="315"/>
                    <a:pt x="1488" y="295"/>
                    <a:pt x="1513" y="275"/>
                  </a:cubicBezTo>
                  <a:cubicBezTo>
                    <a:pt x="1566" y="234"/>
                    <a:pt x="1621" y="192"/>
                    <a:pt x="1678" y="157"/>
                  </a:cubicBezTo>
                  <a:cubicBezTo>
                    <a:pt x="1766" y="103"/>
                    <a:pt x="1874" y="59"/>
                    <a:pt x="1980" y="34"/>
                  </a:cubicBezTo>
                  <a:cubicBezTo>
                    <a:pt x="2043" y="19"/>
                    <a:pt x="2100" y="11"/>
                    <a:pt x="2174" y="6"/>
                  </a:cubicBezTo>
                  <a:cubicBezTo>
                    <a:pt x="2188" y="5"/>
                    <a:pt x="2188" y="5"/>
                    <a:pt x="2188" y="5"/>
                  </a:cubicBezTo>
                  <a:cubicBezTo>
                    <a:pt x="2233" y="3"/>
                    <a:pt x="2280" y="0"/>
                    <a:pt x="2325" y="0"/>
                  </a:cubicBezTo>
                  <a:cubicBezTo>
                    <a:pt x="2325" y="0"/>
                    <a:pt x="2325" y="0"/>
                    <a:pt x="2325" y="0"/>
                  </a:cubicBezTo>
                  <a:cubicBezTo>
                    <a:pt x="2340" y="0"/>
                    <a:pt x="2354" y="0"/>
                    <a:pt x="2367" y="1"/>
                  </a:cubicBezTo>
                  <a:cubicBezTo>
                    <a:pt x="2405" y="3"/>
                    <a:pt x="2438" y="8"/>
                    <a:pt x="2469" y="16"/>
                  </a:cubicBezTo>
                  <a:cubicBezTo>
                    <a:pt x="2570" y="44"/>
                    <a:pt x="2658" y="114"/>
                    <a:pt x="2717" y="213"/>
                  </a:cubicBezTo>
                  <a:cubicBezTo>
                    <a:pt x="2765" y="293"/>
                    <a:pt x="2792" y="385"/>
                    <a:pt x="2818" y="475"/>
                  </a:cubicBezTo>
                  <a:cubicBezTo>
                    <a:pt x="2831" y="517"/>
                    <a:pt x="2844" y="560"/>
                    <a:pt x="2858" y="602"/>
                  </a:cubicBezTo>
                  <a:cubicBezTo>
                    <a:pt x="2869" y="632"/>
                    <a:pt x="2882" y="664"/>
                    <a:pt x="2896" y="696"/>
                  </a:cubicBezTo>
                  <a:cubicBezTo>
                    <a:pt x="2922" y="757"/>
                    <a:pt x="2953" y="817"/>
                    <a:pt x="2983" y="876"/>
                  </a:cubicBezTo>
                  <a:cubicBezTo>
                    <a:pt x="3018" y="946"/>
                    <a:pt x="3055" y="1019"/>
                    <a:pt x="3085" y="1092"/>
                  </a:cubicBezTo>
                  <a:cubicBezTo>
                    <a:pt x="3133" y="1211"/>
                    <a:pt x="3152" y="1316"/>
                    <a:pt x="3146" y="1423"/>
                  </a:cubicBezTo>
                  <a:cubicBezTo>
                    <a:pt x="3135" y="1623"/>
                    <a:pt x="3023" y="1837"/>
                    <a:pt x="2832" y="2025"/>
                  </a:cubicBezTo>
                  <a:cubicBezTo>
                    <a:pt x="2714" y="2142"/>
                    <a:pt x="2575" y="2241"/>
                    <a:pt x="2454" y="2325"/>
                  </a:cubicBezTo>
                  <a:cubicBezTo>
                    <a:pt x="2453" y="2326"/>
                    <a:pt x="2453" y="2326"/>
                    <a:pt x="2453" y="2326"/>
                  </a:cubicBezTo>
                  <a:cubicBezTo>
                    <a:pt x="2329" y="2412"/>
                    <a:pt x="2201" y="2501"/>
                    <a:pt x="2065" y="2555"/>
                  </a:cubicBezTo>
                  <a:cubicBezTo>
                    <a:pt x="2047" y="2562"/>
                    <a:pt x="2028" y="2569"/>
                    <a:pt x="2007" y="2575"/>
                  </a:cubicBezTo>
                  <a:cubicBezTo>
                    <a:pt x="1939" y="2597"/>
                    <a:pt x="1863" y="2613"/>
                    <a:pt x="1775" y="2623"/>
                  </a:cubicBezTo>
                  <a:cubicBezTo>
                    <a:pt x="1637" y="2640"/>
                    <a:pt x="1510" y="2668"/>
                    <a:pt x="1387" y="2695"/>
                  </a:cubicBezTo>
                  <a:cubicBezTo>
                    <a:pt x="1353" y="2702"/>
                    <a:pt x="1320" y="2710"/>
                    <a:pt x="1288" y="2716"/>
                  </a:cubicBezTo>
                  <a:cubicBezTo>
                    <a:pt x="1182" y="2739"/>
                    <a:pt x="1071" y="2759"/>
                    <a:pt x="957" y="2759"/>
                  </a:cubicBezTo>
                  <a:cubicBezTo>
                    <a:pt x="903" y="2759"/>
                    <a:pt x="848" y="2755"/>
                    <a:pt x="792" y="2743"/>
                  </a:cubicBezTo>
                  <a:moveTo>
                    <a:pt x="2189" y="12"/>
                  </a:moveTo>
                  <a:cubicBezTo>
                    <a:pt x="2174" y="13"/>
                    <a:pt x="2174" y="13"/>
                    <a:pt x="2174" y="13"/>
                  </a:cubicBezTo>
                  <a:cubicBezTo>
                    <a:pt x="2101" y="18"/>
                    <a:pt x="2044" y="26"/>
                    <a:pt x="1982" y="41"/>
                  </a:cubicBezTo>
                  <a:cubicBezTo>
                    <a:pt x="1876" y="66"/>
                    <a:pt x="1769" y="109"/>
                    <a:pt x="1681" y="163"/>
                  </a:cubicBezTo>
                  <a:cubicBezTo>
                    <a:pt x="1625" y="198"/>
                    <a:pt x="1570" y="240"/>
                    <a:pt x="1517" y="281"/>
                  </a:cubicBezTo>
                  <a:cubicBezTo>
                    <a:pt x="1492" y="300"/>
                    <a:pt x="1466" y="320"/>
                    <a:pt x="1441" y="339"/>
                  </a:cubicBezTo>
                  <a:cubicBezTo>
                    <a:pt x="1339" y="414"/>
                    <a:pt x="1254" y="456"/>
                    <a:pt x="1172" y="473"/>
                  </a:cubicBezTo>
                  <a:cubicBezTo>
                    <a:pt x="1154" y="477"/>
                    <a:pt x="1135" y="480"/>
                    <a:pt x="1117" y="483"/>
                  </a:cubicBezTo>
                  <a:cubicBezTo>
                    <a:pt x="1110" y="484"/>
                    <a:pt x="1103" y="485"/>
                    <a:pt x="1097" y="486"/>
                  </a:cubicBezTo>
                  <a:cubicBezTo>
                    <a:pt x="1075" y="489"/>
                    <a:pt x="1053" y="494"/>
                    <a:pt x="1033" y="498"/>
                  </a:cubicBezTo>
                  <a:cubicBezTo>
                    <a:pt x="1012" y="503"/>
                    <a:pt x="992" y="507"/>
                    <a:pt x="973" y="510"/>
                  </a:cubicBezTo>
                  <a:cubicBezTo>
                    <a:pt x="919" y="518"/>
                    <a:pt x="867" y="518"/>
                    <a:pt x="816" y="517"/>
                  </a:cubicBezTo>
                  <a:cubicBezTo>
                    <a:pt x="724" y="516"/>
                    <a:pt x="637" y="515"/>
                    <a:pt x="548" y="567"/>
                  </a:cubicBezTo>
                  <a:cubicBezTo>
                    <a:pt x="530" y="578"/>
                    <a:pt x="512" y="591"/>
                    <a:pt x="492" y="608"/>
                  </a:cubicBezTo>
                  <a:cubicBezTo>
                    <a:pt x="394" y="693"/>
                    <a:pt x="352" y="821"/>
                    <a:pt x="336" y="890"/>
                  </a:cubicBezTo>
                  <a:cubicBezTo>
                    <a:pt x="327" y="927"/>
                    <a:pt x="320" y="966"/>
                    <a:pt x="314" y="1002"/>
                  </a:cubicBezTo>
                  <a:cubicBezTo>
                    <a:pt x="299" y="1091"/>
                    <a:pt x="284" y="1174"/>
                    <a:pt x="242" y="1252"/>
                  </a:cubicBezTo>
                  <a:cubicBezTo>
                    <a:pt x="228" y="1278"/>
                    <a:pt x="208" y="1302"/>
                    <a:pt x="189" y="1326"/>
                  </a:cubicBezTo>
                  <a:cubicBezTo>
                    <a:pt x="177" y="1339"/>
                    <a:pt x="165" y="1353"/>
                    <a:pt x="155" y="1368"/>
                  </a:cubicBezTo>
                  <a:cubicBezTo>
                    <a:pt x="125" y="1408"/>
                    <a:pt x="89" y="1461"/>
                    <a:pt x="63" y="1517"/>
                  </a:cubicBezTo>
                  <a:cubicBezTo>
                    <a:pt x="21" y="1608"/>
                    <a:pt x="7" y="1706"/>
                    <a:pt x="19" y="1815"/>
                  </a:cubicBezTo>
                  <a:cubicBezTo>
                    <a:pt x="29" y="1906"/>
                    <a:pt x="58" y="2002"/>
                    <a:pt x="104" y="2098"/>
                  </a:cubicBezTo>
                  <a:cubicBezTo>
                    <a:pt x="122" y="2135"/>
                    <a:pt x="144" y="2174"/>
                    <a:pt x="170" y="2216"/>
                  </a:cubicBezTo>
                  <a:cubicBezTo>
                    <a:pt x="258" y="2361"/>
                    <a:pt x="384" y="2541"/>
                    <a:pt x="574" y="2652"/>
                  </a:cubicBezTo>
                  <a:cubicBezTo>
                    <a:pt x="642" y="2693"/>
                    <a:pt x="714" y="2720"/>
                    <a:pt x="793" y="2737"/>
                  </a:cubicBezTo>
                  <a:cubicBezTo>
                    <a:pt x="964" y="2771"/>
                    <a:pt x="1131" y="2742"/>
                    <a:pt x="1286" y="2710"/>
                  </a:cubicBezTo>
                  <a:cubicBezTo>
                    <a:pt x="1319" y="2703"/>
                    <a:pt x="1352" y="2695"/>
                    <a:pt x="1386" y="2688"/>
                  </a:cubicBezTo>
                  <a:cubicBezTo>
                    <a:pt x="1509" y="2661"/>
                    <a:pt x="1636" y="2633"/>
                    <a:pt x="1774" y="2617"/>
                  </a:cubicBezTo>
                  <a:cubicBezTo>
                    <a:pt x="1862" y="2606"/>
                    <a:pt x="1937" y="2590"/>
                    <a:pt x="2005" y="2569"/>
                  </a:cubicBezTo>
                  <a:cubicBezTo>
                    <a:pt x="2025" y="2562"/>
                    <a:pt x="2044" y="2556"/>
                    <a:pt x="2063" y="2548"/>
                  </a:cubicBezTo>
                  <a:cubicBezTo>
                    <a:pt x="2198" y="2495"/>
                    <a:pt x="2325" y="2406"/>
                    <a:pt x="2449" y="2320"/>
                  </a:cubicBezTo>
                  <a:cubicBezTo>
                    <a:pt x="2450" y="2319"/>
                    <a:pt x="2450" y="2319"/>
                    <a:pt x="2450" y="2319"/>
                  </a:cubicBezTo>
                  <a:cubicBezTo>
                    <a:pt x="2571" y="2236"/>
                    <a:pt x="2709" y="2137"/>
                    <a:pt x="2827" y="2020"/>
                  </a:cubicBezTo>
                  <a:cubicBezTo>
                    <a:pt x="3017" y="1833"/>
                    <a:pt x="3128" y="1620"/>
                    <a:pt x="3139" y="1422"/>
                  </a:cubicBezTo>
                  <a:cubicBezTo>
                    <a:pt x="3145" y="1317"/>
                    <a:pt x="3126" y="1213"/>
                    <a:pt x="3078" y="1095"/>
                  </a:cubicBezTo>
                  <a:cubicBezTo>
                    <a:pt x="3049" y="1022"/>
                    <a:pt x="3012" y="949"/>
                    <a:pt x="2976" y="879"/>
                  </a:cubicBezTo>
                  <a:cubicBezTo>
                    <a:pt x="2947" y="821"/>
                    <a:pt x="2916" y="760"/>
                    <a:pt x="2889" y="699"/>
                  </a:cubicBezTo>
                  <a:cubicBezTo>
                    <a:pt x="2875" y="667"/>
                    <a:pt x="2863" y="635"/>
                    <a:pt x="2852" y="604"/>
                  </a:cubicBezTo>
                  <a:cubicBezTo>
                    <a:pt x="2837" y="562"/>
                    <a:pt x="2824" y="519"/>
                    <a:pt x="2812" y="477"/>
                  </a:cubicBezTo>
                  <a:cubicBezTo>
                    <a:pt x="2785" y="388"/>
                    <a:pt x="2758" y="295"/>
                    <a:pt x="2711" y="216"/>
                  </a:cubicBezTo>
                  <a:cubicBezTo>
                    <a:pt x="2653" y="119"/>
                    <a:pt x="2566" y="51"/>
                    <a:pt x="2467" y="23"/>
                  </a:cubicBezTo>
                  <a:cubicBezTo>
                    <a:pt x="2437" y="15"/>
                    <a:pt x="2404" y="10"/>
                    <a:pt x="2366" y="8"/>
                  </a:cubicBezTo>
                  <a:cubicBezTo>
                    <a:pt x="2353" y="7"/>
                    <a:pt x="2340" y="7"/>
                    <a:pt x="2325" y="7"/>
                  </a:cubicBezTo>
                  <a:cubicBezTo>
                    <a:pt x="2325" y="7"/>
                    <a:pt x="2325" y="7"/>
                    <a:pt x="2325" y="7"/>
                  </a:cubicBezTo>
                  <a:cubicBezTo>
                    <a:pt x="2280" y="7"/>
                    <a:pt x="2234" y="10"/>
                    <a:pt x="2189"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2" name="Freeform 29">
              <a:extLst>
                <a:ext uri="{FF2B5EF4-FFF2-40B4-BE49-F238E27FC236}">
                  <a16:creationId xmlns:a16="http://schemas.microsoft.com/office/drawing/2014/main" id="{EEEE94E6-40B3-439F-99F8-8EA8AF11FE2B}"/>
                </a:ext>
              </a:extLst>
            </p:cNvPr>
            <p:cNvSpPr>
              <a:spLocks noEditPoints="1"/>
            </p:cNvSpPr>
            <p:nvPr/>
          </p:nvSpPr>
          <p:spPr bwMode="auto">
            <a:xfrm>
              <a:off x="4568" y="1337"/>
              <a:ext cx="2390" cy="2097"/>
            </a:xfrm>
            <a:custGeom>
              <a:avLst/>
              <a:gdLst>
                <a:gd name="T0" fmla="*/ 594 w 3229"/>
                <a:gd name="T1" fmla="*/ 2721 h 2833"/>
                <a:gd name="T2" fmla="*/ 162 w 3229"/>
                <a:gd name="T3" fmla="*/ 2271 h 2833"/>
                <a:gd name="T4" fmla="*/ 11 w 3229"/>
                <a:gd name="T5" fmla="*/ 1847 h 2833"/>
                <a:gd name="T6" fmla="*/ 156 w 3229"/>
                <a:gd name="T7" fmla="*/ 1375 h 2833"/>
                <a:gd name="T8" fmla="*/ 253 w 3229"/>
                <a:gd name="T9" fmla="*/ 1258 h 2833"/>
                <a:gd name="T10" fmla="*/ 343 w 3229"/>
                <a:gd name="T11" fmla="*/ 892 h 2833"/>
                <a:gd name="T12" fmla="*/ 488 w 3229"/>
                <a:gd name="T13" fmla="*/ 603 h 2833"/>
                <a:gd name="T14" fmla="*/ 802 w 3229"/>
                <a:gd name="T15" fmla="*/ 492 h 2833"/>
                <a:gd name="T16" fmla="*/ 996 w 3229"/>
                <a:gd name="T17" fmla="*/ 466 h 2833"/>
                <a:gd name="T18" fmla="*/ 1117 w 3229"/>
                <a:gd name="T19" fmla="*/ 445 h 2833"/>
                <a:gd name="T20" fmla="*/ 1444 w 3229"/>
                <a:gd name="T21" fmla="*/ 298 h 2833"/>
                <a:gd name="T22" fmla="*/ 1695 w 3229"/>
                <a:gd name="T23" fmla="*/ 107 h 2833"/>
                <a:gd name="T24" fmla="*/ 2010 w 3229"/>
                <a:gd name="T25" fmla="*/ 7 h 2833"/>
                <a:gd name="T26" fmla="*/ 2201 w 3229"/>
                <a:gd name="T27" fmla="*/ 3 h 2833"/>
                <a:gd name="T28" fmla="*/ 2359 w 3229"/>
                <a:gd name="T29" fmla="*/ 1 h 2833"/>
                <a:gd name="T30" fmla="*/ 2509 w 3229"/>
                <a:gd name="T31" fmla="*/ 13 h 2833"/>
                <a:gd name="T32" fmla="*/ 2888 w 3229"/>
                <a:gd name="T33" fmla="*/ 488 h 2833"/>
                <a:gd name="T34" fmla="*/ 2961 w 3229"/>
                <a:gd name="T35" fmla="*/ 704 h 2833"/>
                <a:gd name="T36" fmla="*/ 3154 w 3229"/>
                <a:gd name="T37" fmla="*/ 1117 h 2833"/>
                <a:gd name="T38" fmla="*/ 3229 w 3229"/>
                <a:gd name="T39" fmla="*/ 1456 h 2833"/>
                <a:gd name="T40" fmla="*/ 3044 w 3229"/>
                <a:gd name="T41" fmla="*/ 1950 h 2833"/>
                <a:gd name="T42" fmla="*/ 2520 w 3229"/>
                <a:gd name="T43" fmla="*/ 2411 h 2833"/>
                <a:gd name="T44" fmla="*/ 2112 w 3229"/>
                <a:gd name="T45" fmla="*/ 2666 h 2833"/>
                <a:gd name="T46" fmla="*/ 1805 w 3229"/>
                <a:gd name="T47" fmla="*/ 2746 h 2833"/>
                <a:gd name="T48" fmla="*/ 1313 w 3229"/>
                <a:gd name="T49" fmla="*/ 2812 h 2833"/>
                <a:gd name="T50" fmla="*/ 1050 w 3229"/>
                <a:gd name="T51" fmla="*/ 2833 h 2833"/>
                <a:gd name="T52" fmla="*/ 2359 w 3229"/>
                <a:gd name="T53" fmla="*/ 2 h 2833"/>
                <a:gd name="T54" fmla="*/ 2201 w 3229"/>
                <a:gd name="T55" fmla="*/ 4 h 2833"/>
                <a:gd name="T56" fmla="*/ 2010 w 3229"/>
                <a:gd name="T57" fmla="*/ 7 h 2833"/>
                <a:gd name="T58" fmla="*/ 1695 w 3229"/>
                <a:gd name="T59" fmla="*/ 108 h 2833"/>
                <a:gd name="T60" fmla="*/ 1444 w 3229"/>
                <a:gd name="T61" fmla="*/ 299 h 2833"/>
                <a:gd name="T62" fmla="*/ 1117 w 3229"/>
                <a:gd name="T63" fmla="*/ 445 h 2833"/>
                <a:gd name="T64" fmla="*/ 996 w 3229"/>
                <a:gd name="T65" fmla="*/ 467 h 2833"/>
                <a:gd name="T66" fmla="*/ 802 w 3229"/>
                <a:gd name="T67" fmla="*/ 493 h 2833"/>
                <a:gd name="T68" fmla="*/ 488 w 3229"/>
                <a:gd name="T69" fmla="*/ 603 h 2833"/>
                <a:gd name="T70" fmla="*/ 344 w 3229"/>
                <a:gd name="T71" fmla="*/ 893 h 2833"/>
                <a:gd name="T72" fmla="*/ 254 w 3229"/>
                <a:gd name="T73" fmla="*/ 1258 h 2833"/>
                <a:gd name="T74" fmla="*/ 157 w 3229"/>
                <a:gd name="T75" fmla="*/ 1375 h 2833"/>
                <a:gd name="T76" fmla="*/ 12 w 3229"/>
                <a:gd name="T77" fmla="*/ 1847 h 2833"/>
                <a:gd name="T78" fmla="*/ 163 w 3229"/>
                <a:gd name="T79" fmla="*/ 2271 h 2833"/>
                <a:gd name="T80" fmla="*/ 595 w 3229"/>
                <a:gd name="T81" fmla="*/ 2720 h 2833"/>
                <a:gd name="T82" fmla="*/ 1050 w 3229"/>
                <a:gd name="T83" fmla="*/ 2832 h 2833"/>
                <a:gd name="T84" fmla="*/ 1313 w 3229"/>
                <a:gd name="T85" fmla="*/ 2811 h 2833"/>
                <a:gd name="T86" fmla="*/ 1805 w 3229"/>
                <a:gd name="T87" fmla="*/ 2746 h 2833"/>
                <a:gd name="T88" fmla="*/ 2111 w 3229"/>
                <a:gd name="T89" fmla="*/ 2666 h 2833"/>
                <a:gd name="T90" fmla="*/ 2520 w 3229"/>
                <a:gd name="T91" fmla="*/ 2410 h 2833"/>
                <a:gd name="T92" fmla="*/ 3044 w 3229"/>
                <a:gd name="T93" fmla="*/ 1949 h 2833"/>
                <a:gd name="T94" fmla="*/ 3228 w 3229"/>
                <a:gd name="T95" fmla="*/ 1456 h 2833"/>
                <a:gd name="T96" fmla="*/ 3154 w 3229"/>
                <a:gd name="T97" fmla="*/ 1117 h 2833"/>
                <a:gd name="T98" fmla="*/ 2960 w 3229"/>
                <a:gd name="T99" fmla="*/ 705 h 2833"/>
                <a:gd name="T100" fmla="*/ 2887 w 3229"/>
                <a:gd name="T101" fmla="*/ 488 h 2833"/>
                <a:gd name="T102" fmla="*/ 2509 w 3229"/>
                <a:gd name="T103" fmla="*/ 13 h 2833"/>
                <a:gd name="T104" fmla="*/ 2378 w 3229"/>
                <a:gd name="T105" fmla="*/ 2 h 2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29" h="2833">
                  <a:moveTo>
                    <a:pt x="820" y="2808"/>
                  </a:moveTo>
                  <a:cubicBezTo>
                    <a:pt x="737" y="2788"/>
                    <a:pt x="663" y="2760"/>
                    <a:pt x="594" y="2721"/>
                  </a:cubicBezTo>
                  <a:cubicBezTo>
                    <a:pt x="507" y="2672"/>
                    <a:pt x="425" y="2605"/>
                    <a:pt x="349" y="2523"/>
                  </a:cubicBezTo>
                  <a:cubicBezTo>
                    <a:pt x="284" y="2453"/>
                    <a:pt x="223" y="2370"/>
                    <a:pt x="162" y="2271"/>
                  </a:cubicBezTo>
                  <a:cubicBezTo>
                    <a:pt x="135" y="2227"/>
                    <a:pt x="113" y="2186"/>
                    <a:pt x="95" y="2146"/>
                  </a:cubicBezTo>
                  <a:cubicBezTo>
                    <a:pt x="49" y="2048"/>
                    <a:pt x="20" y="1947"/>
                    <a:pt x="11" y="1847"/>
                  </a:cubicBezTo>
                  <a:cubicBezTo>
                    <a:pt x="0" y="1730"/>
                    <a:pt x="15" y="1627"/>
                    <a:pt x="58" y="1533"/>
                  </a:cubicBezTo>
                  <a:cubicBezTo>
                    <a:pt x="80" y="1484"/>
                    <a:pt x="111" y="1433"/>
                    <a:pt x="156" y="1375"/>
                  </a:cubicBezTo>
                  <a:cubicBezTo>
                    <a:pt x="169" y="1358"/>
                    <a:pt x="183" y="1343"/>
                    <a:pt x="197" y="1328"/>
                  </a:cubicBezTo>
                  <a:cubicBezTo>
                    <a:pt x="219" y="1305"/>
                    <a:pt x="239" y="1284"/>
                    <a:pt x="253" y="1258"/>
                  </a:cubicBezTo>
                  <a:cubicBezTo>
                    <a:pt x="298" y="1179"/>
                    <a:pt x="311" y="1091"/>
                    <a:pt x="325" y="998"/>
                  </a:cubicBezTo>
                  <a:cubicBezTo>
                    <a:pt x="330" y="964"/>
                    <a:pt x="336" y="928"/>
                    <a:pt x="343" y="892"/>
                  </a:cubicBezTo>
                  <a:cubicBezTo>
                    <a:pt x="354" y="837"/>
                    <a:pt x="372" y="782"/>
                    <a:pt x="395" y="735"/>
                  </a:cubicBezTo>
                  <a:cubicBezTo>
                    <a:pt x="420" y="681"/>
                    <a:pt x="451" y="637"/>
                    <a:pt x="488" y="603"/>
                  </a:cubicBezTo>
                  <a:cubicBezTo>
                    <a:pt x="503" y="589"/>
                    <a:pt x="521" y="572"/>
                    <a:pt x="541" y="559"/>
                  </a:cubicBezTo>
                  <a:cubicBezTo>
                    <a:pt x="627" y="502"/>
                    <a:pt x="712" y="497"/>
                    <a:pt x="802" y="492"/>
                  </a:cubicBezTo>
                  <a:cubicBezTo>
                    <a:pt x="851" y="490"/>
                    <a:pt x="901" y="487"/>
                    <a:pt x="954" y="476"/>
                  </a:cubicBezTo>
                  <a:cubicBezTo>
                    <a:pt x="967" y="473"/>
                    <a:pt x="981" y="470"/>
                    <a:pt x="996" y="466"/>
                  </a:cubicBezTo>
                  <a:cubicBezTo>
                    <a:pt x="1024" y="459"/>
                    <a:pt x="1054" y="452"/>
                    <a:pt x="1083" y="448"/>
                  </a:cubicBezTo>
                  <a:cubicBezTo>
                    <a:pt x="1095" y="447"/>
                    <a:pt x="1106" y="446"/>
                    <a:pt x="1117" y="445"/>
                  </a:cubicBezTo>
                  <a:cubicBezTo>
                    <a:pt x="1132" y="443"/>
                    <a:pt x="1148" y="442"/>
                    <a:pt x="1164" y="439"/>
                  </a:cubicBezTo>
                  <a:cubicBezTo>
                    <a:pt x="1248" y="427"/>
                    <a:pt x="1340" y="380"/>
                    <a:pt x="1444" y="298"/>
                  </a:cubicBezTo>
                  <a:cubicBezTo>
                    <a:pt x="1466" y="281"/>
                    <a:pt x="1488" y="263"/>
                    <a:pt x="1509" y="245"/>
                  </a:cubicBezTo>
                  <a:cubicBezTo>
                    <a:pt x="1568" y="196"/>
                    <a:pt x="1628" y="145"/>
                    <a:pt x="1695" y="107"/>
                  </a:cubicBezTo>
                  <a:cubicBezTo>
                    <a:pt x="1743" y="79"/>
                    <a:pt x="1798" y="56"/>
                    <a:pt x="1856" y="38"/>
                  </a:cubicBezTo>
                  <a:cubicBezTo>
                    <a:pt x="1907" y="23"/>
                    <a:pt x="1960" y="12"/>
                    <a:pt x="2010" y="7"/>
                  </a:cubicBezTo>
                  <a:cubicBezTo>
                    <a:pt x="2073" y="0"/>
                    <a:pt x="2127" y="1"/>
                    <a:pt x="2197" y="3"/>
                  </a:cubicBezTo>
                  <a:cubicBezTo>
                    <a:pt x="2201" y="3"/>
                    <a:pt x="2201" y="3"/>
                    <a:pt x="2201" y="3"/>
                  </a:cubicBezTo>
                  <a:cubicBezTo>
                    <a:pt x="2234" y="4"/>
                    <a:pt x="2270" y="3"/>
                    <a:pt x="2305" y="2"/>
                  </a:cubicBezTo>
                  <a:cubicBezTo>
                    <a:pt x="2323" y="2"/>
                    <a:pt x="2341" y="1"/>
                    <a:pt x="2359" y="1"/>
                  </a:cubicBezTo>
                  <a:cubicBezTo>
                    <a:pt x="2376" y="1"/>
                    <a:pt x="2390" y="1"/>
                    <a:pt x="2403" y="1"/>
                  </a:cubicBezTo>
                  <a:cubicBezTo>
                    <a:pt x="2445" y="2"/>
                    <a:pt x="2478" y="6"/>
                    <a:pt x="2509" y="13"/>
                  </a:cubicBezTo>
                  <a:cubicBezTo>
                    <a:pt x="2617" y="37"/>
                    <a:pt x="2712" y="104"/>
                    <a:pt x="2775" y="203"/>
                  </a:cubicBezTo>
                  <a:cubicBezTo>
                    <a:pt x="2829" y="288"/>
                    <a:pt x="2859" y="390"/>
                    <a:pt x="2888" y="488"/>
                  </a:cubicBezTo>
                  <a:cubicBezTo>
                    <a:pt x="2899" y="527"/>
                    <a:pt x="2910" y="567"/>
                    <a:pt x="2924" y="605"/>
                  </a:cubicBezTo>
                  <a:cubicBezTo>
                    <a:pt x="2935" y="638"/>
                    <a:pt x="2947" y="671"/>
                    <a:pt x="2961" y="704"/>
                  </a:cubicBezTo>
                  <a:cubicBezTo>
                    <a:pt x="2990" y="776"/>
                    <a:pt x="3025" y="847"/>
                    <a:pt x="3060" y="915"/>
                  </a:cubicBezTo>
                  <a:cubicBezTo>
                    <a:pt x="3092" y="981"/>
                    <a:pt x="3126" y="1049"/>
                    <a:pt x="3154" y="1117"/>
                  </a:cubicBezTo>
                  <a:cubicBezTo>
                    <a:pt x="3179" y="1176"/>
                    <a:pt x="3197" y="1229"/>
                    <a:pt x="3209" y="1281"/>
                  </a:cubicBezTo>
                  <a:cubicBezTo>
                    <a:pt x="3223" y="1340"/>
                    <a:pt x="3229" y="1398"/>
                    <a:pt x="3229" y="1456"/>
                  </a:cubicBezTo>
                  <a:cubicBezTo>
                    <a:pt x="3227" y="1566"/>
                    <a:pt x="3198" y="1679"/>
                    <a:pt x="3142" y="1792"/>
                  </a:cubicBezTo>
                  <a:cubicBezTo>
                    <a:pt x="3115" y="1845"/>
                    <a:pt x="3082" y="1898"/>
                    <a:pt x="3044" y="1950"/>
                  </a:cubicBezTo>
                  <a:cubicBezTo>
                    <a:pt x="3007" y="2000"/>
                    <a:pt x="2965" y="2049"/>
                    <a:pt x="2918" y="2095"/>
                  </a:cubicBezTo>
                  <a:cubicBezTo>
                    <a:pt x="2798" y="2215"/>
                    <a:pt x="2657" y="2314"/>
                    <a:pt x="2520" y="2411"/>
                  </a:cubicBezTo>
                  <a:cubicBezTo>
                    <a:pt x="2507" y="2420"/>
                    <a:pt x="2494" y="2429"/>
                    <a:pt x="2482" y="2438"/>
                  </a:cubicBezTo>
                  <a:cubicBezTo>
                    <a:pt x="2363" y="2522"/>
                    <a:pt x="2240" y="2609"/>
                    <a:pt x="2112" y="2666"/>
                  </a:cubicBezTo>
                  <a:cubicBezTo>
                    <a:pt x="2092" y="2675"/>
                    <a:pt x="2072" y="2683"/>
                    <a:pt x="2051" y="2691"/>
                  </a:cubicBezTo>
                  <a:cubicBezTo>
                    <a:pt x="1972" y="2719"/>
                    <a:pt x="1890" y="2738"/>
                    <a:pt x="1805" y="2746"/>
                  </a:cubicBezTo>
                  <a:cubicBezTo>
                    <a:pt x="1683" y="2758"/>
                    <a:pt x="1570" y="2775"/>
                    <a:pt x="1461" y="2791"/>
                  </a:cubicBezTo>
                  <a:cubicBezTo>
                    <a:pt x="1410" y="2798"/>
                    <a:pt x="1361" y="2805"/>
                    <a:pt x="1313" y="2812"/>
                  </a:cubicBezTo>
                  <a:cubicBezTo>
                    <a:pt x="1240" y="2821"/>
                    <a:pt x="1154" y="2831"/>
                    <a:pt x="1067" y="2833"/>
                  </a:cubicBezTo>
                  <a:cubicBezTo>
                    <a:pt x="1061" y="2833"/>
                    <a:pt x="1055" y="2833"/>
                    <a:pt x="1050" y="2833"/>
                  </a:cubicBezTo>
                  <a:cubicBezTo>
                    <a:pt x="968" y="2833"/>
                    <a:pt x="892" y="2824"/>
                    <a:pt x="820" y="2808"/>
                  </a:cubicBezTo>
                  <a:moveTo>
                    <a:pt x="2359" y="2"/>
                  </a:moveTo>
                  <a:cubicBezTo>
                    <a:pt x="2341" y="2"/>
                    <a:pt x="2323" y="2"/>
                    <a:pt x="2305" y="3"/>
                  </a:cubicBezTo>
                  <a:cubicBezTo>
                    <a:pt x="2270" y="4"/>
                    <a:pt x="2234" y="4"/>
                    <a:pt x="2201" y="4"/>
                  </a:cubicBezTo>
                  <a:cubicBezTo>
                    <a:pt x="2197" y="4"/>
                    <a:pt x="2197" y="4"/>
                    <a:pt x="2197" y="4"/>
                  </a:cubicBezTo>
                  <a:cubicBezTo>
                    <a:pt x="2127" y="2"/>
                    <a:pt x="2073" y="1"/>
                    <a:pt x="2010" y="7"/>
                  </a:cubicBezTo>
                  <a:cubicBezTo>
                    <a:pt x="1960" y="13"/>
                    <a:pt x="1907" y="24"/>
                    <a:pt x="1857" y="39"/>
                  </a:cubicBezTo>
                  <a:cubicBezTo>
                    <a:pt x="1798" y="56"/>
                    <a:pt x="1744" y="80"/>
                    <a:pt x="1695" y="108"/>
                  </a:cubicBezTo>
                  <a:cubicBezTo>
                    <a:pt x="1629" y="146"/>
                    <a:pt x="1568" y="197"/>
                    <a:pt x="1509" y="245"/>
                  </a:cubicBezTo>
                  <a:cubicBezTo>
                    <a:pt x="1488" y="263"/>
                    <a:pt x="1466" y="282"/>
                    <a:pt x="1444" y="299"/>
                  </a:cubicBezTo>
                  <a:cubicBezTo>
                    <a:pt x="1340" y="381"/>
                    <a:pt x="1249" y="427"/>
                    <a:pt x="1164" y="440"/>
                  </a:cubicBezTo>
                  <a:cubicBezTo>
                    <a:pt x="1148" y="442"/>
                    <a:pt x="1132" y="444"/>
                    <a:pt x="1117" y="445"/>
                  </a:cubicBezTo>
                  <a:cubicBezTo>
                    <a:pt x="1106" y="446"/>
                    <a:pt x="1095" y="448"/>
                    <a:pt x="1084" y="449"/>
                  </a:cubicBezTo>
                  <a:cubicBezTo>
                    <a:pt x="1054" y="453"/>
                    <a:pt x="1025" y="460"/>
                    <a:pt x="996" y="467"/>
                  </a:cubicBezTo>
                  <a:cubicBezTo>
                    <a:pt x="982" y="471"/>
                    <a:pt x="968" y="474"/>
                    <a:pt x="954" y="477"/>
                  </a:cubicBezTo>
                  <a:cubicBezTo>
                    <a:pt x="901" y="488"/>
                    <a:pt x="851" y="491"/>
                    <a:pt x="802" y="493"/>
                  </a:cubicBezTo>
                  <a:cubicBezTo>
                    <a:pt x="712" y="498"/>
                    <a:pt x="627" y="502"/>
                    <a:pt x="542" y="559"/>
                  </a:cubicBezTo>
                  <a:cubicBezTo>
                    <a:pt x="521" y="573"/>
                    <a:pt x="503" y="589"/>
                    <a:pt x="488" y="603"/>
                  </a:cubicBezTo>
                  <a:cubicBezTo>
                    <a:pt x="452" y="637"/>
                    <a:pt x="421" y="682"/>
                    <a:pt x="395" y="736"/>
                  </a:cubicBezTo>
                  <a:cubicBezTo>
                    <a:pt x="373" y="783"/>
                    <a:pt x="355" y="837"/>
                    <a:pt x="344" y="893"/>
                  </a:cubicBezTo>
                  <a:cubicBezTo>
                    <a:pt x="337" y="928"/>
                    <a:pt x="331" y="964"/>
                    <a:pt x="326" y="999"/>
                  </a:cubicBezTo>
                  <a:cubicBezTo>
                    <a:pt x="312" y="1091"/>
                    <a:pt x="299" y="1179"/>
                    <a:pt x="254" y="1258"/>
                  </a:cubicBezTo>
                  <a:cubicBezTo>
                    <a:pt x="240" y="1284"/>
                    <a:pt x="219" y="1306"/>
                    <a:pt x="198" y="1329"/>
                  </a:cubicBezTo>
                  <a:cubicBezTo>
                    <a:pt x="184" y="1344"/>
                    <a:pt x="169" y="1359"/>
                    <a:pt x="157" y="1375"/>
                  </a:cubicBezTo>
                  <a:cubicBezTo>
                    <a:pt x="112" y="1434"/>
                    <a:pt x="81" y="1484"/>
                    <a:pt x="59" y="1533"/>
                  </a:cubicBezTo>
                  <a:cubicBezTo>
                    <a:pt x="16" y="1628"/>
                    <a:pt x="1" y="1730"/>
                    <a:pt x="12" y="1847"/>
                  </a:cubicBezTo>
                  <a:cubicBezTo>
                    <a:pt x="21" y="1947"/>
                    <a:pt x="49" y="2047"/>
                    <a:pt x="95" y="2146"/>
                  </a:cubicBezTo>
                  <a:cubicBezTo>
                    <a:pt x="114" y="2186"/>
                    <a:pt x="136" y="2227"/>
                    <a:pt x="163" y="2271"/>
                  </a:cubicBezTo>
                  <a:cubicBezTo>
                    <a:pt x="223" y="2370"/>
                    <a:pt x="284" y="2452"/>
                    <a:pt x="350" y="2523"/>
                  </a:cubicBezTo>
                  <a:cubicBezTo>
                    <a:pt x="425" y="2604"/>
                    <a:pt x="507" y="2671"/>
                    <a:pt x="595" y="2720"/>
                  </a:cubicBezTo>
                  <a:cubicBezTo>
                    <a:pt x="664" y="2759"/>
                    <a:pt x="737" y="2788"/>
                    <a:pt x="820" y="2807"/>
                  </a:cubicBezTo>
                  <a:cubicBezTo>
                    <a:pt x="892" y="2824"/>
                    <a:pt x="968" y="2832"/>
                    <a:pt x="1050" y="2832"/>
                  </a:cubicBezTo>
                  <a:cubicBezTo>
                    <a:pt x="1055" y="2832"/>
                    <a:pt x="1061" y="2832"/>
                    <a:pt x="1067" y="2832"/>
                  </a:cubicBezTo>
                  <a:cubicBezTo>
                    <a:pt x="1154" y="2831"/>
                    <a:pt x="1240" y="2820"/>
                    <a:pt x="1313" y="2811"/>
                  </a:cubicBezTo>
                  <a:cubicBezTo>
                    <a:pt x="1361" y="2804"/>
                    <a:pt x="1410" y="2797"/>
                    <a:pt x="1461" y="2790"/>
                  </a:cubicBezTo>
                  <a:cubicBezTo>
                    <a:pt x="1570" y="2774"/>
                    <a:pt x="1683" y="2757"/>
                    <a:pt x="1805" y="2746"/>
                  </a:cubicBezTo>
                  <a:cubicBezTo>
                    <a:pt x="1889" y="2737"/>
                    <a:pt x="1972" y="2719"/>
                    <a:pt x="2051" y="2690"/>
                  </a:cubicBezTo>
                  <a:cubicBezTo>
                    <a:pt x="2072" y="2682"/>
                    <a:pt x="2092" y="2674"/>
                    <a:pt x="2111" y="2666"/>
                  </a:cubicBezTo>
                  <a:cubicBezTo>
                    <a:pt x="2240" y="2609"/>
                    <a:pt x="2363" y="2522"/>
                    <a:pt x="2481" y="2437"/>
                  </a:cubicBezTo>
                  <a:cubicBezTo>
                    <a:pt x="2494" y="2428"/>
                    <a:pt x="2507" y="2419"/>
                    <a:pt x="2520" y="2410"/>
                  </a:cubicBezTo>
                  <a:cubicBezTo>
                    <a:pt x="2656" y="2314"/>
                    <a:pt x="2798" y="2214"/>
                    <a:pt x="2918" y="2095"/>
                  </a:cubicBezTo>
                  <a:cubicBezTo>
                    <a:pt x="2964" y="2049"/>
                    <a:pt x="3006" y="2000"/>
                    <a:pt x="3044" y="1949"/>
                  </a:cubicBezTo>
                  <a:cubicBezTo>
                    <a:pt x="3082" y="1898"/>
                    <a:pt x="3114" y="1845"/>
                    <a:pt x="3141" y="1791"/>
                  </a:cubicBezTo>
                  <a:cubicBezTo>
                    <a:pt x="3197" y="1678"/>
                    <a:pt x="3227" y="1566"/>
                    <a:pt x="3228" y="1456"/>
                  </a:cubicBezTo>
                  <a:cubicBezTo>
                    <a:pt x="3229" y="1398"/>
                    <a:pt x="3222" y="1340"/>
                    <a:pt x="3208" y="1281"/>
                  </a:cubicBezTo>
                  <a:cubicBezTo>
                    <a:pt x="3196" y="1229"/>
                    <a:pt x="3178" y="1176"/>
                    <a:pt x="3154" y="1117"/>
                  </a:cubicBezTo>
                  <a:cubicBezTo>
                    <a:pt x="3125" y="1049"/>
                    <a:pt x="3091" y="981"/>
                    <a:pt x="3059" y="916"/>
                  </a:cubicBezTo>
                  <a:cubicBezTo>
                    <a:pt x="3025" y="847"/>
                    <a:pt x="2990" y="776"/>
                    <a:pt x="2960" y="705"/>
                  </a:cubicBezTo>
                  <a:cubicBezTo>
                    <a:pt x="2946" y="671"/>
                    <a:pt x="2934" y="638"/>
                    <a:pt x="2923" y="606"/>
                  </a:cubicBezTo>
                  <a:cubicBezTo>
                    <a:pt x="2910" y="567"/>
                    <a:pt x="2898" y="527"/>
                    <a:pt x="2887" y="488"/>
                  </a:cubicBezTo>
                  <a:cubicBezTo>
                    <a:pt x="2858" y="390"/>
                    <a:pt x="2829" y="288"/>
                    <a:pt x="2774" y="203"/>
                  </a:cubicBezTo>
                  <a:cubicBezTo>
                    <a:pt x="2711" y="105"/>
                    <a:pt x="2617" y="37"/>
                    <a:pt x="2509" y="13"/>
                  </a:cubicBezTo>
                  <a:cubicBezTo>
                    <a:pt x="2478" y="7"/>
                    <a:pt x="2445" y="3"/>
                    <a:pt x="2403" y="2"/>
                  </a:cubicBezTo>
                  <a:cubicBezTo>
                    <a:pt x="2395" y="2"/>
                    <a:pt x="2387" y="2"/>
                    <a:pt x="2378" y="2"/>
                  </a:cubicBezTo>
                  <a:cubicBezTo>
                    <a:pt x="2372" y="2"/>
                    <a:pt x="2366" y="2"/>
                    <a:pt x="2359" y="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3" name="Freeform 30">
              <a:extLst>
                <a:ext uri="{FF2B5EF4-FFF2-40B4-BE49-F238E27FC236}">
                  <a16:creationId xmlns:a16="http://schemas.microsoft.com/office/drawing/2014/main" id="{D90FE0E9-82FF-4FFF-A163-F2680442D06D}"/>
                </a:ext>
              </a:extLst>
            </p:cNvPr>
            <p:cNvSpPr>
              <a:spLocks noEditPoints="1"/>
            </p:cNvSpPr>
            <p:nvPr/>
          </p:nvSpPr>
          <p:spPr bwMode="auto">
            <a:xfrm>
              <a:off x="4527" y="1278"/>
              <a:ext cx="2456" cy="2178"/>
            </a:xfrm>
            <a:custGeom>
              <a:avLst/>
              <a:gdLst>
                <a:gd name="T0" fmla="*/ 620 w 3319"/>
                <a:gd name="T1" fmla="*/ 2810 h 2943"/>
                <a:gd name="T2" fmla="*/ 92 w 3319"/>
                <a:gd name="T3" fmla="*/ 2218 h 2943"/>
                <a:gd name="T4" fmla="*/ 59 w 3319"/>
                <a:gd name="T5" fmla="*/ 1574 h 2943"/>
                <a:gd name="T6" fmla="*/ 211 w 3319"/>
                <a:gd name="T7" fmla="*/ 1359 h 2943"/>
                <a:gd name="T8" fmla="*/ 343 w 3319"/>
                <a:gd name="T9" fmla="*/ 1020 h 2943"/>
                <a:gd name="T10" fmla="*/ 404 w 3319"/>
                <a:gd name="T11" fmla="*/ 760 h 2943"/>
                <a:gd name="T12" fmla="*/ 540 w 3319"/>
                <a:gd name="T13" fmla="*/ 578 h 2943"/>
                <a:gd name="T14" fmla="*/ 938 w 3319"/>
                <a:gd name="T15" fmla="*/ 471 h 2943"/>
                <a:gd name="T16" fmla="*/ 1074 w 3319"/>
                <a:gd name="T17" fmla="*/ 439 h 2943"/>
                <a:gd name="T18" fmla="*/ 1159 w 3319"/>
                <a:gd name="T19" fmla="*/ 434 h 2943"/>
                <a:gd name="T20" fmla="*/ 1511 w 3319"/>
                <a:gd name="T21" fmla="*/ 233 h 2943"/>
                <a:gd name="T22" fmla="*/ 1884 w 3319"/>
                <a:gd name="T23" fmla="*/ 16 h 2943"/>
                <a:gd name="T24" fmla="*/ 2043 w 3319"/>
                <a:gd name="T25" fmla="*/ 1 h 2943"/>
                <a:gd name="T26" fmla="*/ 2232 w 3319"/>
                <a:gd name="T27" fmla="*/ 21 h 2943"/>
                <a:gd name="T28" fmla="*/ 2442 w 3319"/>
                <a:gd name="T29" fmla="*/ 23 h 2943"/>
                <a:gd name="T30" fmla="*/ 2553 w 3319"/>
                <a:gd name="T31" fmla="*/ 31 h 2943"/>
                <a:gd name="T32" fmla="*/ 2963 w 3319"/>
                <a:gd name="T33" fmla="*/ 524 h 2943"/>
                <a:gd name="T34" fmla="*/ 3032 w 3319"/>
                <a:gd name="T35" fmla="*/ 736 h 2943"/>
                <a:gd name="T36" fmla="*/ 3230 w 3319"/>
                <a:gd name="T37" fmla="*/ 1165 h 2943"/>
                <a:gd name="T38" fmla="*/ 3299 w 3319"/>
                <a:gd name="T39" fmla="*/ 1695 h 2943"/>
                <a:gd name="T40" fmla="*/ 3140 w 3319"/>
                <a:gd name="T41" fmla="*/ 2039 h 2943"/>
                <a:gd name="T42" fmla="*/ 2628 w 3319"/>
                <a:gd name="T43" fmla="*/ 2497 h 2943"/>
                <a:gd name="T44" fmla="*/ 2517 w 3319"/>
                <a:gd name="T45" fmla="*/ 2577 h 2943"/>
                <a:gd name="T46" fmla="*/ 2099 w 3319"/>
                <a:gd name="T47" fmla="*/ 2833 h 2943"/>
                <a:gd name="T48" fmla="*/ 1687 w 3319"/>
                <a:gd name="T49" fmla="*/ 2909 h 2943"/>
                <a:gd name="T50" fmla="*/ 1188 w 3319"/>
                <a:gd name="T51" fmla="*/ 2939 h 2943"/>
                <a:gd name="T52" fmla="*/ 2442 w 3319"/>
                <a:gd name="T53" fmla="*/ 24 h 2943"/>
                <a:gd name="T54" fmla="*/ 2232 w 3319"/>
                <a:gd name="T55" fmla="*/ 22 h 2943"/>
                <a:gd name="T56" fmla="*/ 2043 w 3319"/>
                <a:gd name="T57" fmla="*/ 2 h 2943"/>
                <a:gd name="T58" fmla="*/ 1713 w 3319"/>
                <a:gd name="T59" fmla="*/ 80 h 2943"/>
                <a:gd name="T60" fmla="*/ 1453 w 3319"/>
                <a:gd name="T61" fmla="*/ 286 h 2943"/>
                <a:gd name="T62" fmla="*/ 1115 w 3319"/>
                <a:gd name="T63" fmla="*/ 437 h 2943"/>
                <a:gd name="T64" fmla="*/ 971 w 3319"/>
                <a:gd name="T65" fmla="*/ 463 h 2943"/>
                <a:gd name="T66" fmla="*/ 794 w 3319"/>
                <a:gd name="T67" fmla="*/ 496 h 2943"/>
                <a:gd name="T68" fmla="*/ 490 w 3319"/>
                <a:gd name="T69" fmla="*/ 625 h 2943"/>
                <a:gd name="T70" fmla="*/ 358 w 3319"/>
                <a:gd name="T71" fmla="*/ 921 h 2943"/>
                <a:gd name="T72" fmla="*/ 272 w 3319"/>
                <a:gd name="T73" fmla="*/ 1290 h 2943"/>
                <a:gd name="T74" fmla="*/ 165 w 3319"/>
                <a:gd name="T75" fmla="*/ 1409 h 2943"/>
                <a:gd name="T76" fmla="*/ 11 w 3319"/>
                <a:gd name="T77" fmla="*/ 1904 h 2943"/>
                <a:gd name="T78" fmla="*/ 162 w 3319"/>
                <a:gd name="T79" fmla="*/ 2348 h 2943"/>
                <a:gd name="T80" fmla="*/ 850 w 3319"/>
                <a:gd name="T81" fmla="*/ 2899 h 2943"/>
                <a:gd name="T82" fmla="*/ 1687 w 3319"/>
                <a:gd name="T83" fmla="*/ 2908 h 2943"/>
                <a:gd name="T84" fmla="*/ 2099 w 3319"/>
                <a:gd name="T85" fmla="*/ 2833 h 2943"/>
                <a:gd name="T86" fmla="*/ 2517 w 3319"/>
                <a:gd name="T87" fmla="*/ 2576 h 2943"/>
                <a:gd name="T88" fmla="*/ 2628 w 3319"/>
                <a:gd name="T89" fmla="*/ 2496 h 2943"/>
                <a:gd name="T90" fmla="*/ 3139 w 3319"/>
                <a:gd name="T91" fmla="*/ 2038 h 2943"/>
                <a:gd name="T92" fmla="*/ 3299 w 3319"/>
                <a:gd name="T93" fmla="*/ 1694 h 2943"/>
                <a:gd name="T94" fmla="*/ 3230 w 3319"/>
                <a:gd name="T95" fmla="*/ 1166 h 2943"/>
                <a:gd name="T96" fmla="*/ 3031 w 3319"/>
                <a:gd name="T97" fmla="*/ 736 h 2943"/>
                <a:gd name="T98" fmla="*/ 2962 w 3319"/>
                <a:gd name="T99" fmla="*/ 524 h 2943"/>
                <a:gd name="T100" fmla="*/ 2553 w 3319"/>
                <a:gd name="T101" fmla="*/ 31 h 2943"/>
                <a:gd name="T102" fmla="*/ 2442 w 3319"/>
                <a:gd name="T103" fmla="*/ 24 h 2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19" h="2943">
                  <a:moveTo>
                    <a:pt x="850" y="2900"/>
                  </a:moveTo>
                  <a:cubicBezTo>
                    <a:pt x="763" y="2877"/>
                    <a:pt x="690" y="2849"/>
                    <a:pt x="620" y="2810"/>
                  </a:cubicBezTo>
                  <a:cubicBezTo>
                    <a:pt x="444" y="2714"/>
                    <a:pt x="289" y="2558"/>
                    <a:pt x="161" y="2348"/>
                  </a:cubicBezTo>
                  <a:cubicBezTo>
                    <a:pt x="134" y="2303"/>
                    <a:pt x="111" y="2260"/>
                    <a:pt x="92" y="2218"/>
                  </a:cubicBezTo>
                  <a:cubicBezTo>
                    <a:pt x="47" y="2117"/>
                    <a:pt x="19" y="2011"/>
                    <a:pt x="10" y="1904"/>
                  </a:cubicBezTo>
                  <a:cubicBezTo>
                    <a:pt x="0" y="1779"/>
                    <a:pt x="16" y="1672"/>
                    <a:pt x="59" y="1574"/>
                  </a:cubicBezTo>
                  <a:cubicBezTo>
                    <a:pt x="83" y="1521"/>
                    <a:pt x="117" y="1467"/>
                    <a:pt x="164" y="1408"/>
                  </a:cubicBezTo>
                  <a:cubicBezTo>
                    <a:pt x="178" y="1391"/>
                    <a:pt x="195" y="1375"/>
                    <a:pt x="211" y="1359"/>
                  </a:cubicBezTo>
                  <a:cubicBezTo>
                    <a:pt x="235" y="1337"/>
                    <a:pt x="257" y="1316"/>
                    <a:pt x="272" y="1290"/>
                  </a:cubicBezTo>
                  <a:cubicBezTo>
                    <a:pt x="318" y="1210"/>
                    <a:pt x="330" y="1117"/>
                    <a:pt x="343" y="1020"/>
                  </a:cubicBezTo>
                  <a:cubicBezTo>
                    <a:pt x="347" y="987"/>
                    <a:pt x="352" y="954"/>
                    <a:pt x="357" y="920"/>
                  </a:cubicBezTo>
                  <a:cubicBezTo>
                    <a:pt x="367" y="864"/>
                    <a:pt x="383" y="808"/>
                    <a:pt x="404" y="760"/>
                  </a:cubicBezTo>
                  <a:cubicBezTo>
                    <a:pt x="427" y="705"/>
                    <a:pt x="456" y="660"/>
                    <a:pt x="490" y="625"/>
                  </a:cubicBezTo>
                  <a:cubicBezTo>
                    <a:pt x="505" y="609"/>
                    <a:pt x="521" y="592"/>
                    <a:pt x="540" y="578"/>
                  </a:cubicBezTo>
                  <a:cubicBezTo>
                    <a:pt x="622" y="516"/>
                    <a:pt x="705" y="506"/>
                    <a:pt x="794" y="496"/>
                  </a:cubicBezTo>
                  <a:cubicBezTo>
                    <a:pt x="840" y="490"/>
                    <a:pt x="888" y="484"/>
                    <a:pt x="938" y="471"/>
                  </a:cubicBezTo>
                  <a:cubicBezTo>
                    <a:pt x="949" y="468"/>
                    <a:pt x="959" y="465"/>
                    <a:pt x="970" y="462"/>
                  </a:cubicBezTo>
                  <a:cubicBezTo>
                    <a:pt x="1004" y="452"/>
                    <a:pt x="1038" y="442"/>
                    <a:pt x="1074" y="439"/>
                  </a:cubicBezTo>
                  <a:cubicBezTo>
                    <a:pt x="1088" y="438"/>
                    <a:pt x="1102" y="437"/>
                    <a:pt x="1115" y="436"/>
                  </a:cubicBezTo>
                  <a:cubicBezTo>
                    <a:pt x="1129" y="436"/>
                    <a:pt x="1144" y="435"/>
                    <a:pt x="1159" y="434"/>
                  </a:cubicBezTo>
                  <a:cubicBezTo>
                    <a:pt x="1249" y="425"/>
                    <a:pt x="1345" y="376"/>
                    <a:pt x="1453" y="285"/>
                  </a:cubicBezTo>
                  <a:cubicBezTo>
                    <a:pt x="1472" y="268"/>
                    <a:pt x="1492" y="250"/>
                    <a:pt x="1511" y="233"/>
                  </a:cubicBezTo>
                  <a:cubicBezTo>
                    <a:pt x="1574" y="177"/>
                    <a:pt x="1639" y="120"/>
                    <a:pt x="1713" y="79"/>
                  </a:cubicBezTo>
                  <a:cubicBezTo>
                    <a:pt x="1764" y="51"/>
                    <a:pt x="1822" y="30"/>
                    <a:pt x="1884" y="16"/>
                  </a:cubicBezTo>
                  <a:cubicBezTo>
                    <a:pt x="1932" y="6"/>
                    <a:pt x="1981" y="1"/>
                    <a:pt x="2026" y="1"/>
                  </a:cubicBezTo>
                  <a:cubicBezTo>
                    <a:pt x="2032" y="1"/>
                    <a:pt x="2037" y="1"/>
                    <a:pt x="2043" y="1"/>
                  </a:cubicBezTo>
                  <a:cubicBezTo>
                    <a:pt x="2082" y="2"/>
                    <a:pt x="2119" y="7"/>
                    <a:pt x="2157" y="12"/>
                  </a:cubicBezTo>
                  <a:cubicBezTo>
                    <a:pt x="2180" y="15"/>
                    <a:pt x="2204" y="18"/>
                    <a:pt x="2232" y="21"/>
                  </a:cubicBezTo>
                  <a:cubicBezTo>
                    <a:pt x="2284" y="26"/>
                    <a:pt x="2341" y="25"/>
                    <a:pt x="2396" y="24"/>
                  </a:cubicBezTo>
                  <a:cubicBezTo>
                    <a:pt x="2411" y="23"/>
                    <a:pt x="2427" y="23"/>
                    <a:pt x="2442" y="23"/>
                  </a:cubicBezTo>
                  <a:cubicBezTo>
                    <a:pt x="2443" y="23"/>
                    <a:pt x="2444" y="23"/>
                    <a:pt x="2445" y="23"/>
                  </a:cubicBezTo>
                  <a:cubicBezTo>
                    <a:pt x="2490" y="23"/>
                    <a:pt x="2523" y="25"/>
                    <a:pt x="2553" y="31"/>
                  </a:cubicBezTo>
                  <a:cubicBezTo>
                    <a:pt x="2669" y="51"/>
                    <a:pt x="2771" y="116"/>
                    <a:pt x="2839" y="216"/>
                  </a:cubicBezTo>
                  <a:cubicBezTo>
                    <a:pt x="2901" y="307"/>
                    <a:pt x="2932" y="417"/>
                    <a:pt x="2963" y="524"/>
                  </a:cubicBezTo>
                  <a:cubicBezTo>
                    <a:pt x="2973" y="560"/>
                    <a:pt x="2984" y="597"/>
                    <a:pt x="2995" y="633"/>
                  </a:cubicBezTo>
                  <a:cubicBezTo>
                    <a:pt x="3006" y="667"/>
                    <a:pt x="3019" y="702"/>
                    <a:pt x="3032" y="736"/>
                  </a:cubicBezTo>
                  <a:cubicBezTo>
                    <a:pt x="3065" y="819"/>
                    <a:pt x="3105" y="902"/>
                    <a:pt x="3145" y="982"/>
                  </a:cubicBezTo>
                  <a:cubicBezTo>
                    <a:pt x="3174" y="1042"/>
                    <a:pt x="3204" y="1104"/>
                    <a:pt x="3230" y="1165"/>
                  </a:cubicBezTo>
                  <a:cubicBezTo>
                    <a:pt x="3287" y="1297"/>
                    <a:pt x="3314" y="1404"/>
                    <a:pt x="3318" y="1515"/>
                  </a:cubicBezTo>
                  <a:cubicBezTo>
                    <a:pt x="3319" y="1573"/>
                    <a:pt x="3313" y="1634"/>
                    <a:pt x="3299" y="1695"/>
                  </a:cubicBezTo>
                  <a:cubicBezTo>
                    <a:pt x="3286" y="1753"/>
                    <a:pt x="3265" y="1813"/>
                    <a:pt x="3238" y="1871"/>
                  </a:cubicBezTo>
                  <a:cubicBezTo>
                    <a:pt x="3212" y="1928"/>
                    <a:pt x="3178" y="1984"/>
                    <a:pt x="3140" y="2039"/>
                  </a:cubicBezTo>
                  <a:cubicBezTo>
                    <a:pt x="3102" y="2092"/>
                    <a:pt x="3058" y="2144"/>
                    <a:pt x="3010" y="2192"/>
                  </a:cubicBezTo>
                  <a:cubicBezTo>
                    <a:pt x="2896" y="2307"/>
                    <a:pt x="2760" y="2403"/>
                    <a:pt x="2628" y="2497"/>
                  </a:cubicBezTo>
                  <a:cubicBezTo>
                    <a:pt x="2616" y="2506"/>
                    <a:pt x="2603" y="2514"/>
                    <a:pt x="2591" y="2523"/>
                  </a:cubicBezTo>
                  <a:cubicBezTo>
                    <a:pt x="2566" y="2541"/>
                    <a:pt x="2541" y="2559"/>
                    <a:pt x="2517" y="2577"/>
                  </a:cubicBezTo>
                  <a:cubicBezTo>
                    <a:pt x="2403" y="2660"/>
                    <a:pt x="2286" y="2745"/>
                    <a:pt x="2162" y="2805"/>
                  </a:cubicBezTo>
                  <a:cubicBezTo>
                    <a:pt x="2142" y="2815"/>
                    <a:pt x="2122" y="2824"/>
                    <a:pt x="2099" y="2833"/>
                  </a:cubicBezTo>
                  <a:cubicBezTo>
                    <a:pt x="2012" y="2869"/>
                    <a:pt x="1924" y="2890"/>
                    <a:pt x="1838" y="2897"/>
                  </a:cubicBezTo>
                  <a:cubicBezTo>
                    <a:pt x="1787" y="2901"/>
                    <a:pt x="1736" y="2905"/>
                    <a:pt x="1687" y="2909"/>
                  </a:cubicBezTo>
                  <a:cubicBezTo>
                    <a:pt x="1565" y="2919"/>
                    <a:pt x="1450" y="2928"/>
                    <a:pt x="1343" y="2934"/>
                  </a:cubicBezTo>
                  <a:cubicBezTo>
                    <a:pt x="1289" y="2937"/>
                    <a:pt x="1238" y="2939"/>
                    <a:pt x="1188" y="2939"/>
                  </a:cubicBezTo>
                  <a:cubicBezTo>
                    <a:pt x="1073" y="2939"/>
                    <a:pt x="964" y="2929"/>
                    <a:pt x="850" y="2900"/>
                  </a:cubicBezTo>
                  <a:moveTo>
                    <a:pt x="2442" y="24"/>
                  </a:moveTo>
                  <a:cubicBezTo>
                    <a:pt x="2427" y="24"/>
                    <a:pt x="2411" y="24"/>
                    <a:pt x="2396" y="24"/>
                  </a:cubicBezTo>
                  <a:cubicBezTo>
                    <a:pt x="2341" y="26"/>
                    <a:pt x="2284" y="27"/>
                    <a:pt x="2232" y="22"/>
                  </a:cubicBezTo>
                  <a:cubicBezTo>
                    <a:pt x="2204" y="19"/>
                    <a:pt x="2180" y="16"/>
                    <a:pt x="2157" y="13"/>
                  </a:cubicBezTo>
                  <a:cubicBezTo>
                    <a:pt x="2119" y="8"/>
                    <a:pt x="2082" y="3"/>
                    <a:pt x="2043" y="2"/>
                  </a:cubicBezTo>
                  <a:cubicBezTo>
                    <a:pt x="1992" y="0"/>
                    <a:pt x="1938" y="6"/>
                    <a:pt x="1884" y="17"/>
                  </a:cubicBezTo>
                  <a:cubicBezTo>
                    <a:pt x="1822" y="31"/>
                    <a:pt x="1765" y="52"/>
                    <a:pt x="1713" y="80"/>
                  </a:cubicBezTo>
                  <a:cubicBezTo>
                    <a:pt x="1640" y="120"/>
                    <a:pt x="1575" y="178"/>
                    <a:pt x="1512" y="234"/>
                  </a:cubicBezTo>
                  <a:cubicBezTo>
                    <a:pt x="1493" y="251"/>
                    <a:pt x="1473" y="269"/>
                    <a:pt x="1453" y="286"/>
                  </a:cubicBezTo>
                  <a:cubicBezTo>
                    <a:pt x="1345" y="377"/>
                    <a:pt x="1249" y="425"/>
                    <a:pt x="1159" y="434"/>
                  </a:cubicBezTo>
                  <a:cubicBezTo>
                    <a:pt x="1144" y="436"/>
                    <a:pt x="1129" y="437"/>
                    <a:pt x="1115" y="437"/>
                  </a:cubicBezTo>
                  <a:cubicBezTo>
                    <a:pt x="1102" y="438"/>
                    <a:pt x="1088" y="438"/>
                    <a:pt x="1074" y="440"/>
                  </a:cubicBezTo>
                  <a:cubicBezTo>
                    <a:pt x="1038" y="443"/>
                    <a:pt x="1004" y="453"/>
                    <a:pt x="971" y="463"/>
                  </a:cubicBezTo>
                  <a:cubicBezTo>
                    <a:pt x="960" y="466"/>
                    <a:pt x="949" y="469"/>
                    <a:pt x="939" y="472"/>
                  </a:cubicBezTo>
                  <a:cubicBezTo>
                    <a:pt x="888" y="485"/>
                    <a:pt x="840" y="491"/>
                    <a:pt x="794" y="496"/>
                  </a:cubicBezTo>
                  <a:cubicBezTo>
                    <a:pt x="705" y="507"/>
                    <a:pt x="622" y="517"/>
                    <a:pt x="540" y="579"/>
                  </a:cubicBezTo>
                  <a:cubicBezTo>
                    <a:pt x="522" y="593"/>
                    <a:pt x="505" y="609"/>
                    <a:pt x="490" y="625"/>
                  </a:cubicBezTo>
                  <a:cubicBezTo>
                    <a:pt x="456" y="660"/>
                    <a:pt x="428" y="706"/>
                    <a:pt x="404" y="760"/>
                  </a:cubicBezTo>
                  <a:cubicBezTo>
                    <a:pt x="384" y="808"/>
                    <a:pt x="368" y="864"/>
                    <a:pt x="358" y="921"/>
                  </a:cubicBezTo>
                  <a:cubicBezTo>
                    <a:pt x="352" y="954"/>
                    <a:pt x="348" y="987"/>
                    <a:pt x="344" y="1020"/>
                  </a:cubicBezTo>
                  <a:cubicBezTo>
                    <a:pt x="331" y="1117"/>
                    <a:pt x="319" y="1210"/>
                    <a:pt x="272" y="1290"/>
                  </a:cubicBezTo>
                  <a:cubicBezTo>
                    <a:pt x="258" y="1316"/>
                    <a:pt x="235" y="1337"/>
                    <a:pt x="212" y="1360"/>
                  </a:cubicBezTo>
                  <a:cubicBezTo>
                    <a:pt x="196" y="1375"/>
                    <a:pt x="179" y="1391"/>
                    <a:pt x="165" y="1409"/>
                  </a:cubicBezTo>
                  <a:cubicBezTo>
                    <a:pt x="118" y="1467"/>
                    <a:pt x="84" y="1522"/>
                    <a:pt x="60" y="1575"/>
                  </a:cubicBezTo>
                  <a:cubicBezTo>
                    <a:pt x="17" y="1672"/>
                    <a:pt x="1" y="1779"/>
                    <a:pt x="11" y="1904"/>
                  </a:cubicBezTo>
                  <a:cubicBezTo>
                    <a:pt x="20" y="2011"/>
                    <a:pt x="47" y="2117"/>
                    <a:pt x="93" y="2217"/>
                  </a:cubicBezTo>
                  <a:cubicBezTo>
                    <a:pt x="112" y="2260"/>
                    <a:pt x="134" y="2303"/>
                    <a:pt x="162" y="2348"/>
                  </a:cubicBezTo>
                  <a:cubicBezTo>
                    <a:pt x="290" y="2558"/>
                    <a:pt x="444" y="2713"/>
                    <a:pt x="620" y="2810"/>
                  </a:cubicBezTo>
                  <a:cubicBezTo>
                    <a:pt x="690" y="2848"/>
                    <a:pt x="763" y="2876"/>
                    <a:pt x="850" y="2899"/>
                  </a:cubicBezTo>
                  <a:cubicBezTo>
                    <a:pt x="1014" y="2941"/>
                    <a:pt x="1166" y="2943"/>
                    <a:pt x="1343" y="2933"/>
                  </a:cubicBezTo>
                  <a:cubicBezTo>
                    <a:pt x="1450" y="2928"/>
                    <a:pt x="1565" y="2918"/>
                    <a:pt x="1687" y="2908"/>
                  </a:cubicBezTo>
                  <a:cubicBezTo>
                    <a:pt x="1736" y="2904"/>
                    <a:pt x="1787" y="2900"/>
                    <a:pt x="1838" y="2896"/>
                  </a:cubicBezTo>
                  <a:cubicBezTo>
                    <a:pt x="1924" y="2889"/>
                    <a:pt x="2012" y="2868"/>
                    <a:pt x="2099" y="2833"/>
                  </a:cubicBezTo>
                  <a:cubicBezTo>
                    <a:pt x="2121" y="2823"/>
                    <a:pt x="2142" y="2814"/>
                    <a:pt x="2162" y="2804"/>
                  </a:cubicBezTo>
                  <a:cubicBezTo>
                    <a:pt x="2285" y="2745"/>
                    <a:pt x="2403" y="2659"/>
                    <a:pt x="2517" y="2576"/>
                  </a:cubicBezTo>
                  <a:cubicBezTo>
                    <a:pt x="2541" y="2558"/>
                    <a:pt x="2566" y="2540"/>
                    <a:pt x="2591" y="2523"/>
                  </a:cubicBezTo>
                  <a:cubicBezTo>
                    <a:pt x="2603" y="2514"/>
                    <a:pt x="2615" y="2505"/>
                    <a:pt x="2628" y="2496"/>
                  </a:cubicBezTo>
                  <a:cubicBezTo>
                    <a:pt x="2759" y="2403"/>
                    <a:pt x="2895" y="2306"/>
                    <a:pt x="3009" y="2191"/>
                  </a:cubicBezTo>
                  <a:cubicBezTo>
                    <a:pt x="3057" y="2143"/>
                    <a:pt x="3101" y="2092"/>
                    <a:pt x="3139" y="2038"/>
                  </a:cubicBezTo>
                  <a:cubicBezTo>
                    <a:pt x="3178" y="1984"/>
                    <a:pt x="3211" y="1928"/>
                    <a:pt x="3237" y="1871"/>
                  </a:cubicBezTo>
                  <a:cubicBezTo>
                    <a:pt x="3265" y="1812"/>
                    <a:pt x="3285" y="1753"/>
                    <a:pt x="3299" y="1694"/>
                  </a:cubicBezTo>
                  <a:cubicBezTo>
                    <a:pt x="3312" y="1634"/>
                    <a:pt x="3318" y="1573"/>
                    <a:pt x="3317" y="1515"/>
                  </a:cubicBezTo>
                  <a:cubicBezTo>
                    <a:pt x="3314" y="1404"/>
                    <a:pt x="3287" y="1297"/>
                    <a:pt x="3230" y="1166"/>
                  </a:cubicBezTo>
                  <a:cubicBezTo>
                    <a:pt x="3203" y="1104"/>
                    <a:pt x="3173" y="1043"/>
                    <a:pt x="3144" y="983"/>
                  </a:cubicBezTo>
                  <a:cubicBezTo>
                    <a:pt x="3105" y="903"/>
                    <a:pt x="3064" y="820"/>
                    <a:pt x="3031" y="736"/>
                  </a:cubicBezTo>
                  <a:cubicBezTo>
                    <a:pt x="3018" y="702"/>
                    <a:pt x="3006" y="667"/>
                    <a:pt x="2994" y="633"/>
                  </a:cubicBezTo>
                  <a:cubicBezTo>
                    <a:pt x="2983" y="597"/>
                    <a:pt x="2972" y="560"/>
                    <a:pt x="2962" y="524"/>
                  </a:cubicBezTo>
                  <a:cubicBezTo>
                    <a:pt x="2932" y="417"/>
                    <a:pt x="2900" y="307"/>
                    <a:pt x="2838" y="217"/>
                  </a:cubicBezTo>
                  <a:cubicBezTo>
                    <a:pt x="2770" y="117"/>
                    <a:pt x="2669" y="51"/>
                    <a:pt x="2553" y="31"/>
                  </a:cubicBezTo>
                  <a:cubicBezTo>
                    <a:pt x="2523" y="26"/>
                    <a:pt x="2489" y="24"/>
                    <a:pt x="2445" y="24"/>
                  </a:cubicBezTo>
                  <a:lnTo>
                    <a:pt x="2442" y="24"/>
                  </a:lnTo>
                  <a:close/>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4" name="Freeform 31">
              <a:extLst>
                <a:ext uri="{FF2B5EF4-FFF2-40B4-BE49-F238E27FC236}">
                  <a16:creationId xmlns:a16="http://schemas.microsoft.com/office/drawing/2014/main" id="{C1490EA6-CA55-4EAE-ACF8-0A3E266BC1BD}"/>
                </a:ext>
              </a:extLst>
            </p:cNvPr>
            <p:cNvSpPr>
              <a:spLocks noEditPoints="1"/>
            </p:cNvSpPr>
            <p:nvPr/>
          </p:nvSpPr>
          <p:spPr bwMode="auto">
            <a:xfrm>
              <a:off x="4491" y="1205"/>
              <a:ext cx="2520" cy="2279"/>
            </a:xfrm>
            <a:custGeom>
              <a:avLst/>
              <a:gdLst>
                <a:gd name="T0" fmla="*/ 875 w 3405"/>
                <a:gd name="T1" fmla="*/ 3010 h 3079"/>
                <a:gd name="T2" fmla="*/ 365 w 3405"/>
                <a:gd name="T3" fmla="*/ 2713 h 3079"/>
                <a:gd name="T4" fmla="*/ 84 w 3405"/>
                <a:gd name="T5" fmla="*/ 2307 h 3079"/>
                <a:gd name="T6" fmla="*/ 8 w 3405"/>
                <a:gd name="T7" fmla="*/ 1807 h 3079"/>
                <a:gd name="T8" fmla="*/ 167 w 3405"/>
                <a:gd name="T9" fmla="*/ 1461 h 3079"/>
                <a:gd name="T10" fmla="*/ 285 w 3405"/>
                <a:gd name="T11" fmla="*/ 1341 h 3079"/>
                <a:gd name="T12" fmla="*/ 366 w 3405"/>
                <a:gd name="T13" fmla="*/ 967 h 3079"/>
                <a:gd name="T14" fmla="*/ 486 w 3405"/>
                <a:gd name="T15" fmla="*/ 665 h 3079"/>
                <a:gd name="T16" fmla="*/ 533 w 3405"/>
                <a:gd name="T17" fmla="*/ 616 h 3079"/>
                <a:gd name="T18" fmla="*/ 918 w 3405"/>
                <a:gd name="T19" fmla="*/ 484 h 3079"/>
                <a:gd name="T20" fmla="*/ 1060 w 3405"/>
                <a:gd name="T21" fmla="*/ 448 h 3079"/>
                <a:gd name="T22" fmla="*/ 1149 w 3405"/>
                <a:gd name="T23" fmla="*/ 447 h 3079"/>
                <a:gd name="T24" fmla="*/ 1456 w 3405"/>
                <a:gd name="T25" fmla="*/ 290 h 3079"/>
                <a:gd name="T26" fmla="*/ 1726 w 3405"/>
                <a:gd name="T27" fmla="*/ 70 h 3079"/>
                <a:gd name="T28" fmla="*/ 2157 w 3405"/>
                <a:gd name="T29" fmla="*/ 34 h 3079"/>
                <a:gd name="T30" fmla="*/ 2428 w 3405"/>
                <a:gd name="T31" fmla="*/ 65 h 3079"/>
                <a:gd name="T32" fmla="*/ 2476 w 3405"/>
                <a:gd name="T33" fmla="*/ 63 h 3079"/>
                <a:gd name="T34" fmla="*/ 2763 w 3405"/>
                <a:gd name="T35" fmla="*/ 125 h 3079"/>
                <a:gd name="T36" fmla="*/ 3032 w 3405"/>
                <a:gd name="T37" fmla="*/ 578 h 3079"/>
                <a:gd name="T38" fmla="*/ 3098 w 3405"/>
                <a:gd name="T39" fmla="*/ 786 h 3079"/>
                <a:gd name="T40" fmla="*/ 3301 w 3405"/>
                <a:gd name="T41" fmla="*/ 1232 h 3079"/>
                <a:gd name="T42" fmla="*/ 3401 w 3405"/>
                <a:gd name="T43" fmla="*/ 1592 h 3079"/>
                <a:gd name="T44" fmla="*/ 3329 w 3405"/>
                <a:gd name="T45" fmla="*/ 1969 h 3079"/>
                <a:gd name="T46" fmla="*/ 2722 w 3405"/>
                <a:gd name="T47" fmla="*/ 2607 h 3079"/>
                <a:gd name="T48" fmla="*/ 2553 w 3405"/>
                <a:gd name="T49" fmla="*/ 2731 h 3079"/>
                <a:gd name="T50" fmla="*/ 2142 w 3405"/>
                <a:gd name="T51" fmla="*/ 2995 h 3079"/>
                <a:gd name="T52" fmla="*/ 1503 w 3405"/>
                <a:gd name="T53" fmla="*/ 3077 h 3079"/>
                <a:gd name="T54" fmla="*/ 2476 w 3405"/>
                <a:gd name="T55" fmla="*/ 64 h 3079"/>
                <a:gd name="T56" fmla="*/ 2428 w 3405"/>
                <a:gd name="T57" fmla="*/ 66 h 3079"/>
                <a:gd name="T58" fmla="*/ 2156 w 3405"/>
                <a:gd name="T59" fmla="*/ 35 h 3079"/>
                <a:gd name="T60" fmla="*/ 1726 w 3405"/>
                <a:gd name="T61" fmla="*/ 70 h 3079"/>
                <a:gd name="T62" fmla="*/ 1456 w 3405"/>
                <a:gd name="T63" fmla="*/ 291 h 3079"/>
                <a:gd name="T64" fmla="*/ 1149 w 3405"/>
                <a:gd name="T65" fmla="*/ 448 h 3079"/>
                <a:gd name="T66" fmla="*/ 1060 w 3405"/>
                <a:gd name="T67" fmla="*/ 449 h 3079"/>
                <a:gd name="T68" fmla="*/ 918 w 3405"/>
                <a:gd name="T69" fmla="*/ 485 h 3079"/>
                <a:gd name="T70" fmla="*/ 534 w 3405"/>
                <a:gd name="T71" fmla="*/ 617 h 3079"/>
                <a:gd name="T72" fmla="*/ 487 w 3405"/>
                <a:gd name="T73" fmla="*/ 666 h 3079"/>
                <a:gd name="T74" fmla="*/ 367 w 3405"/>
                <a:gd name="T75" fmla="*/ 967 h 3079"/>
                <a:gd name="T76" fmla="*/ 285 w 3405"/>
                <a:gd name="T77" fmla="*/ 1341 h 3079"/>
                <a:gd name="T78" fmla="*/ 168 w 3405"/>
                <a:gd name="T79" fmla="*/ 1461 h 3079"/>
                <a:gd name="T80" fmla="*/ 9 w 3405"/>
                <a:gd name="T81" fmla="*/ 1807 h 3079"/>
                <a:gd name="T82" fmla="*/ 84 w 3405"/>
                <a:gd name="T83" fmla="*/ 2307 h 3079"/>
                <a:gd name="T84" fmla="*/ 366 w 3405"/>
                <a:gd name="T85" fmla="*/ 2713 h 3079"/>
                <a:gd name="T86" fmla="*/ 875 w 3405"/>
                <a:gd name="T87" fmla="*/ 3009 h 3079"/>
                <a:gd name="T88" fmla="*/ 1867 w 3405"/>
                <a:gd name="T89" fmla="*/ 3065 h 3079"/>
                <a:gd name="T90" fmla="*/ 2207 w 3405"/>
                <a:gd name="T91" fmla="*/ 2962 h 3079"/>
                <a:gd name="T92" fmla="*/ 2656 w 3405"/>
                <a:gd name="T93" fmla="*/ 2654 h 3079"/>
                <a:gd name="T94" fmla="*/ 3096 w 3405"/>
                <a:gd name="T95" fmla="*/ 2306 h 3079"/>
                <a:gd name="T96" fmla="*/ 3387 w 3405"/>
                <a:gd name="T97" fmla="*/ 1782 h 3079"/>
                <a:gd name="T98" fmla="*/ 3366 w 3405"/>
                <a:gd name="T99" fmla="*/ 1407 h 3079"/>
                <a:gd name="T100" fmla="*/ 3226 w 3405"/>
                <a:gd name="T101" fmla="*/ 1074 h 3079"/>
                <a:gd name="T102" fmla="*/ 3060 w 3405"/>
                <a:gd name="T103" fmla="*/ 679 h 3079"/>
                <a:gd name="T104" fmla="*/ 2897 w 3405"/>
                <a:gd name="T105" fmla="*/ 248 h 3079"/>
                <a:gd name="T106" fmla="*/ 2592 w 3405"/>
                <a:gd name="T107" fmla="*/ 68 h 3079"/>
                <a:gd name="T108" fmla="*/ 2476 w 3405"/>
                <a:gd name="T109" fmla="*/ 64 h 3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05" h="3079">
                  <a:moveTo>
                    <a:pt x="1367" y="3075"/>
                  </a:moveTo>
                  <a:cubicBezTo>
                    <a:pt x="1218" y="3072"/>
                    <a:pt x="1055" y="3061"/>
                    <a:pt x="875" y="3010"/>
                  </a:cubicBezTo>
                  <a:cubicBezTo>
                    <a:pt x="784" y="2984"/>
                    <a:pt x="709" y="2955"/>
                    <a:pt x="641" y="2919"/>
                  </a:cubicBezTo>
                  <a:cubicBezTo>
                    <a:pt x="542" y="2866"/>
                    <a:pt x="449" y="2797"/>
                    <a:pt x="365" y="2713"/>
                  </a:cubicBezTo>
                  <a:cubicBezTo>
                    <a:pt x="287" y="2636"/>
                    <a:pt x="217" y="2545"/>
                    <a:pt x="155" y="2444"/>
                  </a:cubicBezTo>
                  <a:cubicBezTo>
                    <a:pt x="127" y="2397"/>
                    <a:pt x="103" y="2352"/>
                    <a:pt x="84" y="2307"/>
                  </a:cubicBezTo>
                  <a:cubicBezTo>
                    <a:pt x="39" y="2205"/>
                    <a:pt x="13" y="2095"/>
                    <a:pt x="4" y="1979"/>
                  </a:cubicBezTo>
                  <a:cubicBezTo>
                    <a:pt x="0" y="1916"/>
                    <a:pt x="1" y="1860"/>
                    <a:pt x="8" y="1807"/>
                  </a:cubicBezTo>
                  <a:cubicBezTo>
                    <a:pt x="16" y="1745"/>
                    <a:pt x="32" y="1689"/>
                    <a:pt x="56" y="1635"/>
                  </a:cubicBezTo>
                  <a:cubicBezTo>
                    <a:pt x="81" y="1578"/>
                    <a:pt x="118" y="1519"/>
                    <a:pt x="167" y="1461"/>
                  </a:cubicBezTo>
                  <a:cubicBezTo>
                    <a:pt x="182" y="1442"/>
                    <a:pt x="201" y="1425"/>
                    <a:pt x="220" y="1409"/>
                  </a:cubicBezTo>
                  <a:cubicBezTo>
                    <a:pt x="245" y="1387"/>
                    <a:pt x="269" y="1367"/>
                    <a:pt x="285" y="1341"/>
                  </a:cubicBezTo>
                  <a:cubicBezTo>
                    <a:pt x="333" y="1259"/>
                    <a:pt x="344" y="1162"/>
                    <a:pt x="355" y="1059"/>
                  </a:cubicBezTo>
                  <a:cubicBezTo>
                    <a:pt x="358" y="1029"/>
                    <a:pt x="362" y="998"/>
                    <a:pt x="366" y="967"/>
                  </a:cubicBezTo>
                  <a:cubicBezTo>
                    <a:pt x="374" y="909"/>
                    <a:pt x="388" y="852"/>
                    <a:pt x="407" y="803"/>
                  </a:cubicBezTo>
                  <a:cubicBezTo>
                    <a:pt x="428" y="747"/>
                    <a:pt x="455" y="701"/>
                    <a:pt x="486" y="665"/>
                  </a:cubicBezTo>
                  <a:cubicBezTo>
                    <a:pt x="487" y="664"/>
                    <a:pt x="487" y="664"/>
                    <a:pt x="487" y="664"/>
                  </a:cubicBezTo>
                  <a:cubicBezTo>
                    <a:pt x="501" y="648"/>
                    <a:pt x="516" y="631"/>
                    <a:pt x="533" y="616"/>
                  </a:cubicBezTo>
                  <a:cubicBezTo>
                    <a:pt x="612" y="549"/>
                    <a:pt x="694" y="533"/>
                    <a:pt x="782" y="516"/>
                  </a:cubicBezTo>
                  <a:cubicBezTo>
                    <a:pt x="825" y="508"/>
                    <a:pt x="870" y="500"/>
                    <a:pt x="918" y="484"/>
                  </a:cubicBezTo>
                  <a:cubicBezTo>
                    <a:pt x="926" y="482"/>
                    <a:pt x="933" y="479"/>
                    <a:pt x="942" y="477"/>
                  </a:cubicBezTo>
                  <a:cubicBezTo>
                    <a:pt x="979" y="464"/>
                    <a:pt x="1018" y="451"/>
                    <a:pt x="1060" y="448"/>
                  </a:cubicBezTo>
                  <a:cubicBezTo>
                    <a:pt x="1075" y="447"/>
                    <a:pt x="1091" y="447"/>
                    <a:pt x="1106" y="447"/>
                  </a:cubicBezTo>
                  <a:cubicBezTo>
                    <a:pt x="1120" y="448"/>
                    <a:pt x="1134" y="448"/>
                    <a:pt x="1149" y="447"/>
                  </a:cubicBezTo>
                  <a:cubicBezTo>
                    <a:pt x="1201" y="444"/>
                    <a:pt x="1255" y="427"/>
                    <a:pt x="1312" y="396"/>
                  </a:cubicBezTo>
                  <a:cubicBezTo>
                    <a:pt x="1358" y="370"/>
                    <a:pt x="1405" y="336"/>
                    <a:pt x="1456" y="290"/>
                  </a:cubicBezTo>
                  <a:cubicBezTo>
                    <a:pt x="1474" y="274"/>
                    <a:pt x="1493" y="256"/>
                    <a:pt x="1511" y="239"/>
                  </a:cubicBezTo>
                  <a:cubicBezTo>
                    <a:pt x="1577" y="176"/>
                    <a:pt x="1645" y="112"/>
                    <a:pt x="1726" y="70"/>
                  </a:cubicBezTo>
                  <a:cubicBezTo>
                    <a:pt x="1847" y="7"/>
                    <a:pt x="1983" y="0"/>
                    <a:pt x="2070" y="14"/>
                  </a:cubicBezTo>
                  <a:cubicBezTo>
                    <a:pt x="2100" y="19"/>
                    <a:pt x="2128" y="26"/>
                    <a:pt x="2157" y="34"/>
                  </a:cubicBezTo>
                  <a:cubicBezTo>
                    <a:pt x="2187" y="42"/>
                    <a:pt x="2218" y="51"/>
                    <a:pt x="2257" y="57"/>
                  </a:cubicBezTo>
                  <a:cubicBezTo>
                    <a:pt x="2312" y="67"/>
                    <a:pt x="2374" y="67"/>
                    <a:pt x="2428" y="65"/>
                  </a:cubicBezTo>
                  <a:cubicBezTo>
                    <a:pt x="2435" y="65"/>
                    <a:pt x="2441" y="65"/>
                    <a:pt x="2447" y="64"/>
                  </a:cubicBezTo>
                  <a:cubicBezTo>
                    <a:pt x="2457" y="64"/>
                    <a:pt x="2467" y="64"/>
                    <a:pt x="2476" y="63"/>
                  </a:cubicBezTo>
                  <a:cubicBezTo>
                    <a:pt x="2514" y="62"/>
                    <a:pt x="2554" y="62"/>
                    <a:pt x="2592" y="67"/>
                  </a:cubicBezTo>
                  <a:cubicBezTo>
                    <a:pt x="2653" y="75"/>
                    <a:pt x="2710" y="94"/>
                    <a:pt x="2763" y="125"/>
                  </a:cubicBezTo>
                  <a:cubicBezTo>
                    <a:pt x="2816" y="156"/>
                    <a:pt x="2861" y="197"/>
                    <a:pt x="2897" y="248"/>
                  </a:cubicBezTo>
                  <a:cubicBezTo>
                    <a:pt x="2967" y="343"/>
                    <a:pt x="3000" y="463"/>
                    <a:pt x="3032" y="578"/>
                  </a:cubicBezTo>
                  <a:cubicBezTo>
                    <a:pt x="3041" y="611"/>
                    <a:pt x="3051" y="645"/>
                    <a:pt x="3061" y="678"/>
                  </a:cubicBezTo>
                  <a:cubicBezTo>
                    <a:pt x="3073" y="715"/>
                    <a:pt x="3085" y="751"/>
                    <a:pt x="3098" y="786"/>
                  </a:cubicBezTo>
                  <a:cubicBezTo>
                    <a:pt x="3135" y="883"/>
                    <a:pt x="3181" y="980"/>
                    <a:pt x="3226" y="1074"/>
                  </a:cubicBezTo>
                  <a:cubicBezTo>
                    <a:pt x="3251" y="1126"/>
                    <a:pt x="3277" y="1179"/>
                    <a:pt x="3301" y="1232"/>
                  </a:cubicBezTo>
                  <a:cubicBezTo>
                    <a:pt x="3330" y="1297"/>
                    <a:pt x="3351" y="1353"/>
                    <a:pt x="3367" y="1406"/>
                  </a:cubicBezTo>
                  <a:cubicBezTo>
                    <a:pt x="3386" y="1470"/>
                    <a:pt x="3397" y="1531"/>
                    <a:pt x="3401" y="1592"/>
                  </a:cubicBezTo>
                  <a:cubicBezTo>
                    <a:pt x="3405" y="1654"/>
                    <a:pt x="3401" y="1718"/>
                    <a:pt x="3388" y="1782"/>
                  </a:cubicBezTo>
                  <a:cubicBezTo>
                    <a:pt x="3376" y="1844"/>
                    <a:pt x="3356" y="1907"/>
                    <a:pt x="3329" y="1969"/>
                  </a:cubicBezTo>
                  <a:cubicBezTo>
                    <a:pt x="3277" y="2089"/>
                    <a:pt x="3196" y="2206"/>
                    <a:pt x="3096" y="2307"/>
                  </a:cubicBezTo>
                  <a:cubicBezTo>
                    <a:pt x="2985" y="2420"/>
                    <a:pt x="2851" y="2515"/>
                    <a:pt x="2722" y="2607"/>
                  </a:cubicBezTo>
                  <a:cubicBezTo>
                    <a:pt x="2701" y="2623"/>
                    <a:pt x="2679" y="2639"/>
                    <a:pt x="2657" y="2654"/>
                  </a:cubicBezTo>
                  <a:cubicBezTo>
                    <a:pt x="2622" y="2680"/>
                    <a:pt x="2587" y="2706"/>
                    <a:pt x="2553" y="2731"/>
                  </a:cubicBezTo>
                  <a:cubicBezTo>
                    <a:pt x="2442" y="2814"/>
                    <a:pt x="2327" y="2900"/>
                    <a:pt x="2208" y="2962"/>
                  </a:cubicBezTo>
                  <a:cubicBezTo>
                    <a:pt x="2187" y="2973"/>
                    <a:pt x="2165" y="2984"/>
                    <a:pt x="2142" y="2995"/>
                  </a:cubicBezTo>
                  <a:cubicBezTo>
                    <a:pt x="2046" y="3037"/>
                    <a:pt x="1956" y="3061"/>
                    <a:pt x="1867" y="3066"/>
                  </a:cubicBezTo>
                  <a:cubicBezTo>
                    <a:pt x="1741" y="3073"/>
                    <a:pt x="1621" y="3077"/>
                    <a:pt x="1503" y="3077"/>
                  </a:cubicBezTo>
                  <a:cubicBezTo>
                    <a:pt x="1458" y="3077"/>
                    <a:pt x="1412" y="3077"/>
                    <a:pt x="1367" y="3075"/>
                  </a:cubicBezTo>
                  <a:moveTo>
                    <a:pt x="2476" y="64"/>
                  </a:moveTo>
                  <a:cubicBezTo>
                    <a:pt x="2467" y="64"/>
                    <a:pt x="2457" y="65"/>
                    <a:pt x="2447" y="65"/>
                  </a:cubicBezTo>
                  <a:cubicBezTo>
                    <a:pt x="2441" y="65"/>
                    <a:pt x="2435" y="66"/>
                    <a:pt x="2428" y="66"/>
                  </a:cubicBezTo>
                  <a:cubicBezTo>
                    <a:pt x="2374" y="67"/>
                    <a:pt x="2312" y="68"/>
                    <a:pt x="2257" y="58"/>
                  </a:cubicBezTo>
                  <a:cubicBezTo>
                    <a:pt x="2218" y="51"/>
                    <a:pt x="2187" y="43"/>
                    <a:pt x="2156" y="35"/>
                  </a:cubicBezTo>
                  <a:cubicBezTo>
                    <a:pt x="2127" y="27"/>
                    <a:pt x="2100" y="20"/>
                    <a:pt x="2069" y="15"/>
                  </a:cubicBezTo>
                  <a:cubicBezTo>
                    <a:pt x="1983" y="0"/>
                    <a:pt x="1847" y="8"/>
                    <a:pt x="1726" y="70"/>
                  </a:cubicBezTo>
                  <a:cubicBezTo>
                    <a:pt x="1646" y="112"/>
                    <a:pt x="1577" y="177"/>
                    <a:pt x="1511" y="240"/>
                  </a:cubicBezTo>
                  <a:cubicBezTo>
                    <a:pt x="1493" y="257"/>
                    <a:pt x="1475" y="274"/>
                    <a:pt x="1456" y="291"/>
                  </a:cubicBezTo>
                  <a:cubicBezTo>
                    <a:pt x="1406" y="336"/>
                    <a:pt x="1359" y="371"/>
                    <a:pt x="1312" y="396"/>
                  </a:cubicBezTo>
                  <a:cubicBezTo>
                    <a:pt x="1256" y="427"/>
                    <a:pt x="1201" y="445"/>
                    <a:pt x="1149" y="448"/>
                  </a:cubicBezTo>
                  <a:cubicBezTo>
                    <a:pt x="1134" y="448"/>
                    <a:pt x="1120" y="448"/>
                    <a:pt x="1106" y="448"/>
                  </a:cubicBezTo>
                  <a:cubicBezTo>
                    <a:pt x="1091" y="448"/>
                    <a:pt x="1075" y="448"/>
                    <a:pt x="1060" y="449"/>
                  </a:cubicBezTo>
                  <a:cubicBezTo>
                    <a:pt x="1018" y="452"/>
                    <a:pt x="980" y="465"/>
                    <a:pt x="942" y="477"/>
                  </a:cubicBezTo>
                  <a:cubicBezTo>
                    <a:pt x="934" y="480"/>
                    <a:pt x="926" y="483"/>
                    <a:pt x="918" y="485"/>
                  </a:cubicBezTo>
                  <a:cubicBezTo>
                    <a:pt x="871" y="500"/>
                    <a:pt x="825" y="509"/>
                    <a:pt x="782" y="517"/>
                  </a:cubicBezTo>
                  <a:cubicBezTo>
                    <a:pt x="695" y="534"/>
                    <a:pt x="612" y="550"/>
                    <a:pt x="534" y="617"/>
                  </a:cubicBezTo>
                  <a:cubicBezTo>
                    <a:pt x="517" y="631"/>
                    <a:pt x="502" y="648"/>
                    <a:pt x="487" y="665"/>
                  </a:cubicBezTo>
                  <a:cubicBezTo>
                    <a:pt x="487" y="666"/>
                    <a:pt x="487" y="666"/>
                    <a:pt x="487" y="666"/>
                  </a:cubicBezTo>
                  <a:cubicBezTo>
                    <a:pt x="455" y="701"/>
                    <a:pt x="429" y="748"/>
                    <a:pt x="408" y="803"/>
                  </a:cubicBezTo>
                  <a:cubicBezTo>
                    <a:pt x="389" y="852"/>
                    <a:pt x="375" y="909"/>
                    <a:pt x="367" y="967"/>
                  </a:cubicBezTo>
                  <a:cubicBezTo>
                    <a:pt x="362" y="998"/>
                    <a:pt x="359" y="1029"/>
                    <a:pt x="356" y="1060"/>
                  </a:cubicBezTo>
                  <a:cubicBezTo>
                    <a:pt x="345" y="1162"/>
                    <a:pt x="334" y="1259"/>
                    <a:pt x="285" y="1341"/>
                  </a:cubicBezTo>
                  <a:cubicBezTo>
                    <a:pt x="270" y="1367"/>
                    <a:pt x="246" y="1388"/>
                    <a:pt x="220" y="1410"/>
                  </a:cubicBezTo>
                  <a:cubicBezTo>
                    <a:pt x="202" y="1426"/>
                    <a:pt x="183" y="1443"/>
                    <a:pt x="168" y="1461"/>
                  </a:cubicBezTo>
                  <a:cubicBezTo>
                    <a:pt x="119" y="1520"/>
                    <a:pt x="81" y="1578"/>
                    <a:pt x="56" y="1635"/>
                  </a:cubicBezTo>
                  <a:cubicBezTo>
                    <a:pt x="33" y="1689"/>
                    <a:pt x="17" y="1746"/>
                    <a:pt x="9" y="1807"/>
                  </a:cubicBezTo>
                  <a:cubicBezTo>
                    <a:pt x="2" y="1860"/>
                    <a:pt x="1" y="1916"/>
                    <a:pt x="5" y="1979"/>
                  </a:cubicBezTo>
                  <a:cubicBezTo>
                    <a:pt x="13" y="2094"/>
                    <a:pt x="40" y="2205"/>
                    <a:pt x="84" y="2307"/>
                  </a:cubicBezTo>
                  <a:cubicBezTo>
                    <a:pt x="104" y="2352"/>
                    <a:pt x="127" y="2397"/>
                    <a:pt x="156" y="2444"/>
                  </a:cubicBezTo>
                  <a:cubicBezTo>
                    <a:pt x="217" y="2545"/>
                    <a:pt x="288" y="2635"/>
                    <a:pt x="366" y="2713"/>
                  </a:cubicBezTo>
                  <a:cubicBezTo>
                    <a:pt x="450" y="2797"/>
                    <a:pt x="542" y="2866"/>
                    <a:pt x="641" y="2918"/>
                  </a:cubicBezTo>
                  <a:cubicBezTo>
                    <a:pt x="710" y="2955"/>
                    <a:pt x="784" y="2984"/>
                    <a:pt x="875" y="3009"/>
                  </a:cubicBezTo>
                  <a:cubicBezTo>
                    <a:pt x="1055" y="3061"/>
                    <a:pt x="1218" y="3071"/>
                    <a:pt x="1367" y="3075"/>
                  </a:cubicBezTo>
                  <a:cubicBezTo>
                    <a:pt x="1529" y="3079"/>
                    <a:pt x="1693" y="3076"/>
                    <a:pt x="1867" y="3065"/>
                  </a:cubicBezTo>
                  <a:cubicBezTo>
                    <a:pt x="1956" y="3060"/>
                    <a:pt x="2046" y="3037"/>
                    <a:pt x="2141" y="2994"/>
                  </a:cubicBezTo>
                  <a:cubicBezTo>
                    <a:pt x="2165" y="2983"/>
                    <a:pt x="2187" y="2973"/>
                    <a:pt x="2207" y="2962"/>
                  </a:cubicBezTo>
                  <a:cubicBezTo>
                    <a:pt x="2327" y="2899"/>
                    <a:pt x="2441" y="2814"/>
                    <a:pt x="2552" y="2731"/>
                  </a:cubicBezTo>
                  <a:cubicBezTo>
                    <a:pt x="2586" y="2705"/>
                    <a:pt x="2621" y="2679"/>
                    <a:pt x="2656" y="2654"/>
                  </a:cubicBezTo>
                  <a:cubicBezTo>
                    <a:pt x="2678" y="2638"/>
                    <a:pt x="2700" y="2622"/>
                    <a:pt x="2722" y="2607"/>
                  </a:cubicBezTo>
                  <a:cubicBezTo>
                    <a:pt x="2851" y="2515"/>
                    <a:pt x="2984" y="2420"/>
                    <a:pt x="3096" y="2306"/>
                  </a:cubicBezTo>
                  <a:cubicBezTo>
                    <a:pt x="3196" y="2206"/>
                    <a:pt x="3276" y="2089"/>
                    <a:pt x="3329" y="1969"/>
                  </a:cubicBezTo>
                  <a:cubicBezTo>
                    <a:pt x="3356" y="1907"/>
                    <a:pt x="3375" y="1844"/>
                    <a:pt x="3387" y="1782"/>
                  </a:cubicBezTo>
                  <a:cubicBezTo>
                    <a:pt x="3400" y="1718"/>
                    <a:pt x="3404" y="1654"/>
                    <a:pt x="3400" y="1592"/>
                  </a:cubicBezTo>
                  <a:cubicBezTo>
                    <a:pt x="3396" y="1531"/>
                    <a:pt x="3385" y="1470"/>
                    <a:pt x="3366" y="1407"/>
                  </a:cubicBezTo>
                  <a:cubicBezTo>
                    <a:pt x="3350" y="1353"/>
                    <a:pt x="3330" y="1298"/>
                    <a:pt x="3300" y="1233"/>
                  </a:cubicBezTo>
                  <a:cubicBezTo>
                    <a:pt x="3277" y="1180"/>
                    <a:pt x="3251" y="1126"/>
                    <a:pt x="3226" y="1074"/>
                  </a:cubicBezTo>
                  <a:cubicBezTo>
                    <a:pt x="3181" y="981"/>
                    <a:pt x="3134" y="884"/>
                    <a:pt x="3097" y="786"/>
                  </a:cubicBezTo>
                  <a:cubicBezTo>
                    <a:pt x="3084" y="751"/>
                    <a:pt x="3072" y="715"/>
                    <a:pt x="3060" y="679"/>
                  </a:cubicBezTo>
                  <a:cubicBezTo>
                    <a:pt x="3050" y="646"/>
                    <a:pt x="3041" y="611"/>
                    <a:pt x="3031" y="578"/>
                  </a:cubicBezTo>
                  <a:cubicBezTo>
                    <a:pt x="2999" y="463"/>
                    <a:pt x="2966" y="344"/>
                    <a:pt x="2897" y="248"/>
                  </a:cubicBezTo>
                  <a:cubicBezTo>
                    <a:pt x="2860" y="198"/>
                    <a:pt x="2815" y="157"/>
                    <a:pt x="2762" y="126"/>
                  </a:cubicBezTo>
                  <a:cubicBezTo>
                    <a:pt x="2710" y="95"/>
                    <a:pt x="2653" y="76"/>
                    <a:pt x="2592" y="68"/>
                  </a:cubicBezTo>
                  <a:cubicBezTo>
                    <a:pt x="2567" y="65"/>
                    <a:pt x="2540" y="64"/>
                    <a:pt x="2515" y="64"/>
                  </a:cubicBezTo>
                  <a:cubicBezTo>
                    <a:pt x="2502" y="64"/>
                    <a:pt x="2489" y="64"/>
                    <a:pt x="2476"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5" name="Freeform 32">
              <a:extLst>
                <a:ext uri="{FF2B5EF4-FFF2-40B4-BE49-F238E27FC236}">
                  <a16:creationId xmlns:a16="http://schemas.microsoft.com/office/drawing/2014/main" id="{45D0EA5F-83CB-4D2F-BCB6-D99B0E1F2776}"/>
                </a:ext>
              </a:extLst>
            </p:cNvPr>
            <p:cNvSpPr>
              <a:spLocks noEditPoints="1"/>
            </p:cNvSpPr>
            <p:nvPr/>
          </p:nvSpPr>
          <p:spPr bwMode="auto">
            <a:xfrm>
              <a:off x="4448" y="1138"/>
              <a:ext cx="2590" cy="2394"/>
            </a:xfrm>
            <a:custGeom>
              <a:avLst/>
              <a:gdLst>
                <a:gd name="T0" fmla="*/ 909 w 3500"/>
                <a:gd name="T1" fmla="*/ 3114 h 3234"/>
                <a:gd name="T2" fmla="*/ 380 w 3500"/>
                <a:gd name="T3" fmla="*/ 2811 h 3234"/>
                <a:gd name="T4" fmla="*/ 85 w 3500"/>
                <a:gd name="T5" fmla="*/ 2391 h 3234"/>
                <a:gd name="T6" fmla="*/ 61 w 3500"/>
                <a:gd name="T7" fmla="*/ 1689 h 3234"/>
                <a:gd name="T8" fmla="*/ 237 w 3500"/>
                <a:gd name="T9" fmla="*/ 1454 h 3234"/>
                <a:gd name="T10" fmla="*/ 376 w 3500"/>
                <a:gd name="T11" fmla="*/ 1091 h 3234"/>
                <a:gd name="T12" fmla="*/ 492 w 3500"/>
                <a:gd name="T13" fmla="*/ 699 h 3234"/>
                <a:gd name="T14" fmla="*/ 536 w 3500"/>
                <a:gd name="T15" fmla="*/ 648 h 3234"/>
                <a:gd name="T16" fmla="*/ 782 w 3500"/>
                <a:gd name="T17" fmla="*/ 529 h 3234"/>
                <a:gd name="T18" fmla="*/ 923 w 3500"/>
                <a:gd name="T19" fmla="*/ 485 h 3234"/>
                <a:gd name="T20" fmla="*/ 1105 w 3500"/>
                <a:gd name="T21" fmla="*/ 452 h 3234"/>
                <a:gd name="T22" fmla="*/ 1319 w 3500"/>
                <a:gd name="T23" fmla="*/ 402 h 3234"/>
                <a:gd name="T24" fmla="*/ 1521 w 3500"/>
                <a:gd name="T25" fmla="*/ 237 h 3234"/>
                <a:gd name="T26" fmla="*/ 1938 w 3500"/>
                <a:gd name="T27" fmla="*/ 4 h 3234"/>
                <a:gd name="T28" fmla="*/ 2180 w 3500"/>
                <a:gd name="T29" fmla="*/ 48 h 3234"/>
                <a:gd name="T30" fmla="*/ 2470 w 3500"/>
                <a:gd name="T31" fmla="*/ 100 h 3234"/>
                <a:gd name="T32" fmla="*/ 2520 w 3500"/>
                <a:gd name="T33" fmla="*/ 97 h 3234"/>
                <a:gd name="T34" fmla="*/ 2820 w 3500"/>
                <a:gd name="T35" fmla="*/ 150 h 3234"/>
                <a:gd name="T36" fmla="*/ 3111 w 3500"/>
                <a:gd name="T37" fmla="*/ 626 h 3234"/>
                <a:gd name="T38" fmla="*/ 3173 w 3500"/>
                <a:gd name="T39" fmla="*/ 829 h 3234"/>
                <a:gd name="T40" fmla="*/ 3381 w 3500"/>
                <a:gd name="T41" fmla="*/ 1293 h 3234"/>
                <a:gd name="T42" fmla="*/ 3487 w 3500"/>
                <a:gd name="T43" fmla="*/ 1863 h 3234"/>
                <a:gd name="T44" fmla="*/ 3192 w 3500"/>
                <a:gd name="T45" fmla="*/ 2416 h 3234"/>
                <a:gd name="T46" fmla="*/ 2732 w 3500"/>
                <a:gd name="T47" fmla="*/ 2779 h 3234"/>
                <a:gd name="T48" fmla="*/ 2262 w 3500"/>
                <a:gd name="T49" fmla="*/ 3113 h 3234"/>
                <a:gd name="T50" fmla="*/ 1904 w 3500"/>
                <a:gd name="T51" fmla="*/ 3228 h 3234"/>
                <a:gd name="T52" fmla="*/ 1401 w 3500"/>
                <a:gd name="T53" fmla="*/ 3210 h 3234"/>
                <a:gd name="T54" fmla="*/ 2504 w 3500"/>
                <a:gd name="T55" fmla="*/ 99 h 3234"/>
                <a:gd name="T56" fmla="*/ 2291 w 3500"/>
                <a:gd name="T57" fmla="*/ 88 h 3234"/>
                <a:gd name="T58" fmla="*/ 2106 w 3500"/>
                <a:gd name="T59" fmla="*/ 21 h 3234"/>
                <a:gd name="T60" fmla="*/ 1749 w 3500"/>
                <a:gd name="T61" fmla="*/ 55 h 3234"/>
                <a:gd name="T62" fmla="*/ 1469 w 3500"/>
                <a:gd name="T63" fmla="*/ 290 h 3234"/>
                <a:gd name="T64" fmla="*/ 1148 w 3500"/>
                <a:gd name="T65" fmla="*/ 454 h 3234"/>
                <a:gd name="T66" fmla="*/ 1055 w 3500"/>
                <a:gd name="T67" fmla="*/ 452 h 3234"/>
                <a:gd name="T68" fmla="*/ 907 w 3500"/>
                <a:gd name="T69" fmla="*/ 492 h 3234"/>
                <a:gd name="T70" fmla="*/ 654 w 3500"/>
                <a:gd name="T71" fmla="*/ 570 h 3234"/>
                <a:gd name="T72" fmla="*/ 497 w 3500"/>
                <a:gd name="T73" fmla="*/ 693 h 3234"/>
                <a:gd name="T74" fmla="*/ 385 w 3500"/>
                <a:gd name="T75" fmla="*/ 1007 h 3234"/>
                <a:gd name="T76" fmla="*/ 307 w 3500"/>
                <a:gd name="T77" fmla="*/ 1385 h 3234"/>
                <a:gd name="T78" fmla="*/ 180 w 3500"/>
                <a:gd name="T79" fmla="*/ 1507 h 3234"/>
                <a:gd name="T80" fmla="*/ 9 w 3500"/>
                <a:gd name="T81" fmla="*/ 2047 h 3234"/>
                <a:gd name="T82" fmla="*/ 159 w 3500"/>
                <a:gd name="T83" fmla="*/ 2533 h 3234"/>
                <a:gd name="T84" fmla="*/ 671 w 3500"/>
                <a:gd name="T85" fmla="*/ 3020 h 3234"/>
                <a:gd name="T86" fmla="*/ 1401 w 3500"/>
                <a:gd name="T87" fmla="*/ 3209 h 3234"/>
                <a:gd name="T88" fmla="*/ 2193 w 3500"/>
                <a:gd name="T89" fmla="*/ 3148 h 3234"/>
                <a:gd name="T90" fmla="*/ 2599 w 3500"/>
                <a:gd name="T91" fmla="*/ 2878 h 3234"/>
                <a:gd name="T92" fmla="*/ 2820 w 3500"/>
                <a:gd name="T93" fmla="*/ 2715 h 3234"/>
                <a:gd name="T94" fmla="*/ 3429 w 3500"/>
                <a:gd name="T95" fmla="*/ 2060 h 3234"/>
                <a:gd name="T96" fmla="*/ 3493 w 3500"/>
                <a:gd name="T97" fmla="*/ 1662 h 3234"/>
                <a:gd name="T98" fmla="*/ 3320 w 3500"/>
                <a:gd name="T99" fmla="*/ 1166 h 3234"/>
                <a:gd name="T100" fmla="*/ 3136 w 3500"/>
                <a:gd name="T101" fmla="*/ 718 h 3234"/>
                <a:gd name="T102" fmla="*/ 2965 w 3500"/>
                <a:gd name="T103" fmla="*/ 273 h 3234"/>
                <a:gd name="T104" fmla="*/ 2641 w 3500"/>
                <a:gd name="T105" fmla="*/ 98 h 3234"/>
                <a:gd name="T106" fmla="*/ 2520 w 3500"/>
                <a:gd name="T107" fmla="*/ 98 h 3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00" h="3234">
                  <a:moveTo>
                    <a:pt x="1401" y="3210"/>
                  </a:moveTo>
                  <a:cubicBezTo>
                    <a:pt x="1265" y="3196"/>
                    <a:pt x="1101" y="3174"/>
                    <a:pt x="909" y="3114"/>
                  </a:cubicBezTo>
                  <a:cubicBezTo>
                    <a:pt x="843" y="3094"/>
                    <a:pt x="757" y="3065"/>
                    <a:pt x="670" y="3020"/>
                  </a:cubicBezTo>
                  <a:cubicBezTo>
                    <a:pt x="566" y="2966"/>
                    <a:pt x="468" y="2896"/>
                    <a:pt x="380" y="2811"/>
                  </a:cubicBezTo>
                  <a:cubicBezTo>
                    <a:pt x="296" y="2730"/>
                    <a:pt x="221" y="2637"/>
                    <a:pt x="158" y="2534"/>
                  </a:cubicBezTo>
                  <a:cubicBezTo>
                    <a:pt x="129" y="2486"/>
                    <a:pt x="104" y="2437"/>
                    <a:pt x="85" y="2391"/>
                  </a:cubicBezTo>
                  <a:cubicBezTo>
                    <a:pt x="41" y="2287"/>
                    <a:pt x="15" y="2171"/>
                    <a:pt x="8" y="2047"/>
                  </a:cubicBezTo>
                  <a:cubicBezTo>
                    <a:pt x="0" y="1905"/>
                    <a:pt x="17" y="1792"/>
                    <a:pt x="61" y="1689"/>
                  </a:cubicBezTo>
                  <a:cubicBezTo>
                    <a:pt x="88" y="1628"/>
                    <a:pt x="127" y="1566"/>
                    <a:pt x="179" y="1506"/>
                  </a:cubicBezTo>
                  <a:cubicBezTo>
                    <a:pt x="196" y="1487"/>
                    <a:pt x="217" y="1470"/>
                    <a:pt x="237" y="1454"/>
                  </a:cubicBezTo>
                  <a:cubicBezTo>
                    <a:pt x="265" y="1432"/>
                    <a:pt x="290" y="1411"/>
                    <a:pt x="307" y="1385"/>
                  </a:cubicBezTo>
                  <a:cubicBezTo>
                    <a:pt x="358" y="1302"/>
                    <a:pt x="367" y="1199"/>
                    <a:pt x="376" y="1091"/>
                  </a:cubicBezTo>
                  <a:cubicBezTo>
                    <a:pt x="379" y="1063"/>
                    <a:pt x="381" y="1035"/>
                    <a:pt x="384" y="1007"/>
                  </a:cubicBezTo>
                  <a:cubicBezTo>
                    <a:pt x="399" y="878"/>
                    <a:pt x="437" y="768"/>
                    <a:pt x="492" y="699"/>
                  </a:cubicBezTo>
                  <a:cubicBezTo>
                    <a:pt x="493" y="697"/>
                    <a:pt x="495" y="695"/>
                    <a:pt x="497" y="693"/>
                  </a:cubicBezTo>
                  <a:cubicBezTo>
                    <a:pt x="509" y="677"/>
                    <a:pt x="521" y="661"/>
                    <a:pt x="536" y="648"/>
                  </a:cubicBezTo>
                  <a:cubicBezTo>
                    <a:pt x="570" y="614"/>
                    <a:pt x="608" y="589"/>
                    <a:pt x="653" y="570"/>
                  </a:cubicBezTo>
                  <a:cubicBezTo>
                    <a:pt x="694" y="552"/>
                    <a:pt x="737" y="541"/>
                    <a:pt x="782" y="529"/>
                  </a:cubicBezTo>
                  <a:cubicBezTo>
                    <a:pt x="822" y="518"/>
                    <a:pt x="863" y="508"/>
                    <a:pt x="906" y="491"/>
                  </a:cubicBezTo>
                  <a:cubicBezTo>
                    <a:pt x="912" y="489"/>
                    <a:pt x="917" y="487"/>
                    <a:pt x="923" y="485"/>
                  </a:cubicBezTo>
                  <a:cubicBezTo>
                    <a:pt x="963" y="470"/>
                    <a:pt x="1008" y="453"/>
                    <a:pt x="1055" y="451"/>
                  </a:cubicBezTo>
                  <a:cubicBezTo>
                    <a:pt x="1072" y="451"/>
                    <a:pt x="1089" y="451"/>
                    <a:pt x="1105" y="452"/>
                  </a:cubicBezTo>
                  <a:cubicBezTo>
                    <a:pt x="1119" y="453"/>
                    <a:pt x="1133" y="453"/>
                    <a:pt x="1148" y="453"/>
                  </a:cubicBezTo>
                  <a:cubicBezTo>
                    <a:pt x="1203" y="452"/>
                    <a:pt x="1260" y="435"/>
                    <a:pt x="1319" y="402"/>
                  </a:cubicBezTo>
                  <a:cubicBezTo>
                    <a:pt x="1367" y="376"/>
                    <a:pt x="1418" y="337"/>
                    <a:pt x="1468" y="289"/>
                  </a:cubicBezTo>
                  <a:cubicBezTo>
                    <a:pt x="1486" y="272"/>
                    <a:pt x="1504" y="254"/>
                    <a:pt x="1521" y="237"/>
                  </a:cubicBezTo>
                  <a:cubicBezTo>
                    <a:pt x="1590" y="168"/>
                    <a:pt x="1661" y="97"/>
                    <a:pt x="1748" y="54"/>
                  </a:cubicBezTo>
                  <a:cubicBezTo>
                    <a:pt x="1805" y="26"/>
                    <a:pt x="1870" y="8"/>
                    <a:pt x="1938" y="4"/>
                  </a:cubicBezTo>
                  <a:cubicBezTo>
                    <a:pt x="1997" y="0"/>
                    <a:pt x="2057" y="6"/>
                    <a:pt x="2106" y="20"/>
                  </a:cubicBezTo>
                  <a:cubicBezTo>
                    <a:pt x="2132" y="28"/>
                    <a:pt x="2155" y="38"/>
                    <a:pt x="2180" y="48"/>
                  </a:cubicBezTo>
                  <a:cubicBezTo>
                    <a:pt x="2213" y="62"/>
                    <a:pt x="2247" y="76"/>
                    <a:pt x="2292" y="87"/>
                  </a:cubicBezTo>
                  <a:cubicBezTo>
                    <a:pt x="2338" y="99"/>
                    <a:pt x="2394" y="103"/>
                    <a:pt x="2470" y="100"/>
                  </a:cubicBezTo>
                  <a:cubicBezTo>
                    <a:pt x="2481" y="99"/>
                    <a:pt x="2493" y="99"/>
                    <a:pt x="2504" y="98"/>
                  </a:cubicBezTo>
                  <a:cubicBezTo>
                    <a:pt x="2509" y="98"/>
                    <a:pt x="2514" y="98"/>
                    <a:pt x="2520" y="97"/>
                  </a:cubicBezTo>
                  <a:cubicBezTo>
                    <a:pt x="2563" y="95"/>
                    <a:pt x="2602" y="94"/>
                    <a:pt x="2641" y="97"/>
                  </a:cubicBezTo>
                  <a:cubicBezTo>
                    <a:pt x="2705" y="103"/>
                    <a:pt x="2765" y="120"/>
                    <a:pt x="2820" y="150"/>
                  </a:cubicBezTo>
                  <a:cubicBezTo>
                    <a:pt x="2877" y="180"/>
                    <a:pt x="2926" y="222"/>
                    <a:pt x="2965" y="273"/>
                  </a:cubicBezTo>
                  <a:cubicBezTo>
                    <a:pt x="3042" y="373"/>
                    <a:pt x="3077" y="502"/>
                    <a:pt x="3111" y="626"/>
                  </a:cubicBezTo>
                  <a:cubicBezTo>
                    <a:pt x="3119" y="656"/>
                    <a:pt x="3128" y="687"/>
                    <a:pt x="3137" y="718"/>
                  </a:cubicBezTo>
                  <a:cubicBezTo>
                    <a:pt x="3148" y="756"/>
                    <a:pt x="3161" y="794"/>
                    <a:pt x="3173" y="829"/>
                  </a:cubicBezTo>
                  <a:cubicBezTo>
                    <a:pt x="3214" y="943"/>
                    <a:pt x="3268" y="1056"/>
                    <a:pt x="3321" y="1165"/>
                  </a:cubicBezTo>
                  <a:cubicBezTo>
                    <a:pt x="3341" y="1207"/>
                    <a:pt x="3361" y="1250"/>
                    <a:pt x="3381" y="1293"/>
                  </a:cubicBezTo>
                  <a:cubicBezTo>
                    <a:pt x="3429" y="1396"/>
                    <a:pt x="3479" y="1521"/>
                    <a:pt x="3494" y="1662"/>
                  </a:cubicBezTo>
                  <a:cubicBezTo>
                    <a:pt x="3500" y="1727"/>
                    <a:pt x="3498" y="1795"/>
                    <a:pt x="3487" y="1863"/>
                  </a:cubicBezTo>
                  <a:cubicBezTo>
                    <a:pt x="3476" y="1929"/>
                    <a:pt x="3457" y="1995"/>
                    <a:pt x="3430" y="2061"/>
                  </a:cubicBezTo>
                  <a:cubicBezTo>
                    <a:pt x="3377" y="2188"/>
                    <a:pt x="3295" y="2311"/>
                    <a:pt x="3192" y="2416"/>
                  </a:cubicBezTo>
                  <a:cubicBezTo>
                    <a:pt x="3081" y="2529"/>
                    <a:pt x="2949" y="2624"/>
                    <a:pt x="2820" y="2715"/>
                  </a:cubicBezTo>
                  <a:cubicBezTo>
                    <a:pt x="2791" y="2736"/>
                    <a:pt x="2761" y="2758"/>
                    <a:pt x="2732" y="2779"/>
                  </a:cubicBezTo>
                  <a:cubicBezTo>
                    <a:pt x="2687" y="2812"/>
                    <a:pt x="2643" y="2846"/>
                    <a:pt x="2599" y="2879"/>
                  </a:cubicBezTo>
                  <a:cubicBezTo>
                    <a:pt x="2491" y="2962"/>
                    <a:pt x="2379" y="3048"/>
                    <a:pt x="2262" y="3113"/>
                  </a:cubicBezTo>
                  <a:cubicBezTo>
                    <a:pt x="2241" y="3125"/>
                    <a:pt x="2218" y="3137"/>
                    <a:pt x="2193" y="3149"/>
                  </a:cubicBezTo>
                  <a:cubicBezTo>
                    <a:pt x="2091" y="3199"/>
                    <a:pt x="1996" y="3225"/>
                    <a:pt x="1904" y="3228"/>
                  </a:cubicBezTo>
                  <a:cubicBezTo>
                    <a:pt x="1862" y="3230"/>
                    <a:pt x="1819" y="3231"/>
                    <a:pt x="1777" y="3231"/>
                  </a:cubicBezTo>
                  <a:cubicBezTo>
                    <a:pt x="1658" y="3231"/>
                    <a:pt x="1536" y="3224"/>
                    <a:pt x="1401" y="3210"/>
                  </a:cubicBezTo>
                  <a:moveTo>
                    <a:pt x="2520" y="98"/>
                  </a:moveTo>
                  <a:cubicBezTo>
                    <a:pt x="2514" y="98"/>
                    <a:pt x="2509" y="99"/>
                    <a:pt x="2504" y="99"/>
                  </a:cubicBezTo>
                  <a:cubicBezTo>
                    <a:pt x="2493" y="99"/>
                    <a:pt x="2481" y="100"/>
                    <a:pt x="2470" y="100"/>
                  </a:cubicBezTo>
                  <a:cubicBezTo>
                    <a:pt x="2394" y="103"/>
                    <a:pt x="2338" y="100"/>
                    <a:pt x="2291" y="88"/>
                  </a:cubicBezTo>
                  <a:cubicBezTo>
                    <a:pt x="2246" y="77"/>
                    <a:pt x="2212" y="63"/>
                    <a:pt x="2180" y="49"/>
                  </a:cubicBezTo>
                  <a:cubicBezTo>
                    <a:pt x="2155" y="39"/>
                    <a:pt x="2132" y="29"/>
                    <a:pt x="2106" y="21"/>
                  </a:cubicBezTo>
                  <a:cubicBezTo>
                    <a:pt x="2057" y="6"/>
                    <a:pt x="1997" y="0"/>
                    <a:pt x="1938" y="5"/>
                  </a:cubicBezTo>
                  <a:cubicBezTo>
                    <a:pt x="1870" y="9"/>
                    <a:pt x="1805" y="26"/>
                    <a:pt x="1749" y="55"/>
                  </a:cubicBezTo>
                  <a:cubicBezTo>
                    <a:pt x="1662" y="98"/>
                    <a:pt x="1590" y="169"/>
                    <a:pt x="1522" y="238"/>
                  </a:cubicBezTo>
                  <a:cubicBezTo>
                    <a:pt x="1504" y="255"/>
                    <a:pt x="1487" y="273"/>
                    <a:pt x="1469" y="290"/>
                  </a:cubicBezTo>
                  <a:cubicBezTo>
                    <a:pt x="1418" y="338"/>
                    <a:pt x="1368" y="376"/>
                    <a:pt x="1320" y="403"/>
                  </a:cubicBezTo>
                  <a:cubicBezTo>
                    <a:pt x="1261" y="436"/>
                    <a:pt x="1203" y="453"/>
                    <a:pt x="1148" y="454"/>
                  </a:cubicBezTo>
                  <a:cubicBezTo>
                    <a:pt x="1133" y="454"/>
                    <a:pt x="1119" y="454"/>
                    <a:pt x="1105" y="453"/>
                  </a:cubicBezTo>
                  <a:cubicBezTo>
                    <a:pt x="1089" y="452"/>
                    <a:pt x="1072" y="451"/>
                    <a:pt x="1055" y="452"/>
                  </a:cubicBezTo>
                  <a:cubicBezTo>
                    <a:pt x="1008" y="454"/>
                    <a:pt x="963" y="471"/>
                    <a:pt x="923" y="486"/>
                  </a:cubicBezTo>
                  <a:cubicBezTo>
                    <a:pt x="918" y="488"/>
                    <a:pt x="912" y="490"/>
                    <a:pt x="907" y="492"/>
                  </a:cubicBezTo>
                  <a:cubicBezTo>
                    <a:pt x="863" y="508"/>
                    <a:pt x="822" y="519"/>
                    <a:pt x="782" y="530"/>
                  </a:cubicBezTo>
                  <a:cubicBezTo>
                    <a:pt x="737" y="542"/>
                    <a:pt x="695" y="553"/>
                    <a:pt x="654" y="570"/>
                  </a:cubicBezTo>
                  <a:cubicBezTo>
                    <a:pt x="608" y="590"/>
                    <a:pt x="571" y="615"/>
                    <a:pt x="536" y="648"/>
                  </a:cubicBezTo>
                  <a:cubicBezTo>
                    <a:pt x="522" y="662"/>
                    <a:pt x="509" y="678"/>
                    <a:pt x="497" y="693"/>
                  </a:cubicBezTo>
                  <a:cubicBezTo>
                    <a:pt x="496" y="696"/>
                    <a:pt x="494" y="698"/>
                    <a:pt x="492" y="700"/>
                  </a:cubicBezTo>
                  <a:cubicBezTo>
                    <a:pt x="438" y="769"/>
                    <a:pt x="400" y="878"/>
                    <a:pt x="385" y="1007"/>
                  </a:cubicBezTo>
                  <a:cubicBezTo>
                    <a:pt x="382" y="1035"/>
                    <a:pt x="379" y="1063"/>
                    <a:pt x="377" y="1091"/>
                  </a:cubicBezTo>
                  <a:cubicBezTo>
                    <a:pt x="367" y="1199"/>
                    <a:pt x="359" y="1302"/>
                    <a:pt x="307" y="1385"/>
                  </a:cubicBezTo>
                  <a:cubicBezTo>
                    <a:pt x="291" y="1412"/>
                    <a:pt x="265" y="1432"/>
                    <a:pt x="238" y="1454"/>
                  </a:cubicBezTo>
                  <a:cubicBezTo>
                    <a:pt x="217" y="1470"/>
                    <a:pt x="196" y="1487"/>
                    <a:pt x="180" y="1507"/>
                  </a:cubicBezTo>
                  <a:cubicBezTo>
                    <a:pt x="128" y="1567"/>
                    <a:pt x="88" y="1628"/>
                    <a:pt x="62" y="1689"/>
                  </a:cubicBezTo>
                  <a:cubicBezTo>
                    <a:pt x="17" y="1792"/>
                    <a:pt x="0" y="1905"/>
                    <a:pt x="9" y="2047"/>
                  </a:cubicBezTo>
                  <a:cubicBezTo>
                    <a:pt x="16" y="2171"/>
                    <a:pt x="42" y="2287"/>
                    <a:pt x="85" y="2390"/>
                  </a:cubicBezTo>
                  <a:cubicBezTo>
                    <a:pt x="105" y="2437"/>
                    <a:pt x="130" y="2485"/>
                    <a:pt x="159" y="2533"/>
                  </a:cubicBezTo>
                  <a:cubicBezTo>
                    <a:pt x="222" y="2636"/>
                    <a:pt x="296" y="2729"/>
                    <a:pt x="381" y="2811"/>
                  </a:cubicBezTo>
                  <a:cubicBezTo>
                    <a:pt x="469" y="2895"/>
                    <a:pt x="566" y="2966"/>
                    <a:pt x="671" y="3020"/>
                  </a:cubicBezTo>
                  <a:cubicBezTo>
                    <a:pt x="757" y="3064"/>
                    <a:pt x="843" y="3093"/>
                    <a:pt x="909" y="3113"/>
                  </a:cubicBezTo>
                  <a:cubicBezTo>
                    <a:pt x="1102" y="3173"/>
                    <a:pt x="1266" y="3195"/>
                    <a:pt x="1401" y="3209"/>
                  </a:cubicBezTo>
                  <a:cubicBezTo>
                    <a:pt x="1585" y="3229"/>
                    <a:pt x="1745" y="3234"/>
                    <a:pt x="1904" y="3228"/>
                  </a:cubicBezTo>
                  <a:cubicBezTo>
                    <a:pt x="1996" y="3224"/>
                    <a:pt x="2091" y="3198"/>
                    <a:pt x="2193" y="3148"/>
                  </a:cubicBezTo>
                  <a:cubicBezTo>
                    <a:pt x="2218" y="3136"/>
                    <a:pt x="2240" y="3125"/>
                    <a:pt x="2262" y="3113"/>
                  </a:cubicBezTo>
                  <a:cubicBezTo>
                    <a:pt x="2379" y="3047"/>
                    <a:pt x="2491" y="2961"/>
                    <a:pt x="2599" y="2878"/>
                  </a:cubicBezTo>
                  <a:cubicBezTo>
                    <a:pt x="2642" y="2845"/>
                    <a:pt x="2687" y="2811"/>
                    <a:pt x="2731" y="2778"/>
                  </a:cubicBezTo>
                  <a:cubicBezTo>
                    <a:pt x="2761" y="2757"/>
                    <a:pt x="2791" y="2736"/>
                    <a:pt x="2820" y="2715"/>
                  </a:cubicBezTo>
                  <a:cubicBezTo>
                    <a:pt x="2948" y="2623"/>
                    <a:pt x="3081" y="2528"/>
                    <a:pt x="3192" y="2415"/>
                  </a:cubicBezTo>
                  <a:cubicBezTo>
                    <a:pt x="3295" y="2310"/>
                    <a:pt x="3377" y="2187"/>
                    <a:pt x="3429" y="2060"/>
                  </a:cubicBezTo>
                  <a:cubicBezTo>
                    <a:pt x="3456" y="1995"/>
                    <a:pt x="3475" y="1929"/>
                    <a:pt x="3486" y="1863"/>
                  </a:cubicBezTo>
                  <a:cubicBezTo>
                    <a:pt x="3497" y="1795"/>
                    <a:pt x="3499" y="1727"/>
                    <a:pt x="3493" y="1662"/>
                  </a:cubicBezTo>
                  <a:cubicBezTo>
                    <a:pt x="3479" y="1521"/>
                    <a:pt x="3428" y="1396"/>
                    <a:pt x="3380" y="1293"/>
                  </a:cubicBezTo>
                  <a:cubicBezTo>
                    <a:pt x="3361" y="1251"/>
                    <a:pt x="3340" y="1208"/>
                    <a:pt x="3320" y="1166"/>
                  </a:cubicBezTo>
                  <a:cubicBezTo>
                    <a:pt x="3268" y="1057"/>
                    <a:pt x="3214" y="944"/>
                    <a:pt x="3173" y="830"/>
                  </a:cubicBezTo>
                  <a:cubicBezTo>
                    <a:pt x="3160" y="794"/>
                    <a:pt x="3147" y="757"/>
                    <a:pt x="3136" y="718"/>
                  </a:cubicBezTo>
                  <a:cubicBezTo>
                    <a:pt x="3127" y="687"/>
                    <a:pt x="3118" y="656"/>
                    <a:pt x="3110" y="626"/>
                  </a:cubicBezTo>
                  <a:cubicBezTo>
                    <a:pt x="3076" y="502"/>
                    <a:pt x="3041" y="374"/>
                    <a:pt x="2965" y="273"/>
                  </a:cubicBezTo>
                  <a:cubicBezTo>
                    <a:pt x="2926" y="222"/>
                    <a:pt x="2877" y="181"/>
                    <a:pt x="2820" y="150"/>
                  </a:cubicBezTo>
                  <a:cubicBezTo>
                    <a:pt x="2765" y="121"/>
                    <a:pt x="2704" y="103"/>
                    <a:pt x="2641" y="98"/>
                  </a:cubicBezTo>
                  <a:cubicBezTo>
                    <a:pt x="2624" y="96"/>
                    <a:pt x="2608" y="96"/>
                    <a:pt x="2591" y="96"/>
                  </a:cubicBezTo>
                  <a:cubicBezTo>
                    <a:pt x="2568" y="96"/>
                    <a:pt x="2545" y="97"/>
                    <a:pt x="2520" y="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6" name="Freeform 33">
              <a:extLst>
                <a:ext uri="{FF2B5EF4-FFF2-40B4-BE49-F238E27FC236}">
                  <a16:creationId xmlns:a16="http://schemas.microsoft.com/office/drawing/2014/main" id="{CD545BDC-ED66-49AC-B9A8-A63F4538B2C8}"/>
                </a:ext>
              </a:extLst>
            </p:cNvPr>
            <p:cNvSpPr>
              <a:spLocks noEditPoints="1"/>
            </p:cNvSpPr>
            <p:nvPr/>
          </p:nvSpPr>
          <p:spPr bwMode="auto">
            <a:xfrm>
              <a:off x="4408" y="1067"/>
              <a:ext cx="2658" cy="2517"/>
            </a:xfrm>
            <a:custGeom>
              <a:avLst/>
              <a:gdLst>
                <a:gd name="T0" fmla="*/ 939 w 3591"/>
                <a:gd name="T1" fmla="*/ 3224 h 3401"/>
                <a:gd name="T2" fmla="*/ 391 w 3591"/>
                <a:gd name="T3" fmla="*/ 2915 h 3401"/>
                <a:gd name="T4" fmla="*/ 81 w 3591"/>
                <a:gd name="T5" fmla="*/ 2479 h 3401"/>
                <a:gd name="T6" fmla="*/ 62 w 3591"/>
                <a:gd name="T7" fmla="*/ 1748 h 3401"/>
                <a:gd name="T8" fmla="*/ 250 w 3591"/>
                <a:gd name="T9" fmla="*/ 1503 h 3401"/>
                <a:gd name="T10" fmla="*/ 392 w 3591"/>
                <a:gd name="T11" fmla="*/ 1128 h 3401"/>
                <a:gd name="T12" fmla="*/ 493 w 3591"/>
                <a:gd name="T13" fmla="*/ 739 h 3401"/>
                <a:gd name="T14" fmla="*/ 534 w 3591"/>
                <a:gd name="T15" fmla="*/ 685 h 3401"/>
                <a:gd name="T16" fmla="*/ 891 w 3591"/>
                <a:gd name="T17" fmla="*/ 504 h 3401"/>
                <a:gd name="T18" fmla="*/ 1045 w 3591"/>
                <a:gd name="T19" fmla="*/ 460 h 3401"/>
                <a:gd name="T20" fmla="*/ 1142 w 3591"/>
                <a:gd name="T21" fmla="*/ 465 h 3401"/>
                <a:gd name="T22" fmla="*/ 1477 w 3591"/>
                <a:gd name="T23" fmla="*/ 293 h 3401"/>
                <a:gd name="T24" fmla="*/ 1766 w 3591"/>
                <a:gd name="T25" fmla="*/ 43 h 3401"/>
                <a:gd name="T26" fmla="*/ 1967 w 3591"/>
                <a:gd name="T27" fmla="*/ 0 h 3401"/>
                <a:gd name="T28" fmla="*/ 2204 w 3591"/>
                <a:gd name="T29" fmla="*/ 68 h 3401"/>
                <a:gd name="T30" fmla="*/ 2507 w 3591"/>
                <a:gd name="T31" fmla="*/ 140 h 3401"/>
                <a:gd name="T32" fmla="*/ 2565 w 3591"/>
                <a:gd name="T33" fmla="*/ 136 h 3401"/>
                <a:gd name="T34" fmla="*/ 2873 w 3591"/>
                <a:gd name="T35" fmla="*/ 180 h 3401"/>
                <a:gd name="T36" fmla="*/ 3185 w 3591"/>
                <a:gd name="T37" fmla="*/ 678 h 3401"/>
                <a:gd name="T38" fmla="*/ 3244 w 3591"/>
                <a:gd name="T39" fmla="*/ 879 h 3401"/>
                <a:gd name="T40" fmla="*/ 3457 w 3591"/>
                <a:gd name="T41" fmla="*/ 1359 h 3401"/>
                <a:gd name="T42" fmla="*/ 3581 w 3591"/>
                <a:gd name="T43" fmla="*/ 1950 h 3401"/>
                <a:gd name="T44" fmla="*/ 3283 w 3591"/>
                <a:gd name="T45" fmla="*/ 2530 h 3401"/>
                <a:gd name="T46" fmla="*/ 2802 w 3591"/>
                <a:gd name="T47" fmla="*/ 2909 h 3401"/>
                <a:gd name="T48" fmla="*/ 2313 w 3591"/>
                <a:gd name="T49" fmla="*/ 3270 h 3401"/>
                <a:gd name="T50" fmla="*/ 1937 w 3591"/>
                <a:gd name="T51" fmla="*/ 3397 h 3401"/>
                <a:gd name="T52" fmla="*/ 1430 w 3591"/>
                <a:gd name="T53" fmla="*/ 3350 h 3401"/>
                <a:gd name="T54" fmla="*/ 2553 w 3591"/>
                <a:gd name="T55" fmla="*/ 138 h 3401"/>
                <a:gd name="T56" fmla="*/ 2321 w 3591"/>
                <a:gd name="T57" fmla="*/ 124 h 3401"/>
                <a:gd name="T58" fmla="*/ 2137 w 3591"/>
                <a:gd name="T59" fmla="*/ 33 h 3401"/>
                <a:gd name="T60" fmla="*/ 1965 w 3591"/>
                <a:gd name="T61" fmla="*/ 0 h 3401"/>
                <a:gd name="T62" fmla="*/ 1528 w 3591"/>
                <a:gd name="T63" fmla="*/ 241 h 3401"/>
                <a:gd name="T64" fmla="*/ 1148 w 3591"/>
                <a:gd name="T65" fmla="*/ 466 h 3401"/>
                <a:gd name="T66" fmla="*/ 1099 w 3591"/>
                <a:gd name="T67" fmla="*/ 463 h 3401"/>
                <a:gd name="T68" fmla="*/ 901 w 3591"/>
                <a:gd name="T69" fmla="*/ 500 h 3401"/>
                <a:gd name="T70" fmla="*/ 780 w 3591"/>
                <a:gd name="T71" fmla="*/ 545 h 3401"/>
                <a:gd name="T72" fmla="*/ 501 w 3591"/>
                <a:gd name="T73" fmla="*/ 729 h 3401"/>
                <a:gd name="T74" fmla="*/ 399 w 3591"/>
                <a:gd name="T75" fmla="*/ 1053 h 3401"/>
                <a:gd name="T76" fmla="*/ 325 w 3591"/>
                <a:gd name="T77" fmla="*/ 1435 h 3401"/>
                <a:gd name="T78" fmla="*/ 187 w 3591"/>
                <a:gd name="T79" fmla="*/ 1558 h 3401"/>
                <a:gd name="T80" fmla="*/ 7 w 3591"/>
                <a:gd name="T81" fmla="*/ 2121 h 3401"/>
                <a:gd name="T82" fmla="*/ 158 w 3591"/>
                <a:gd name="T83" fmla="*/ 2628 h 3401"/>
                <a:gd name="T84" fmla="*/ 696 w 3591"/>
                <a:gd name="T85" fmla="*/ 3127 h 3401"/>
                <a:gd name="T86" fmla="*/ 1430 w 3591"/>
                <a:gd name="T87" fmla="*/ 3350 h 3401"/>
                <a:gd name="T88" fmla="*/ 2241 w 3591"/>
                <a:gd name="T89" fmla="*/ 3309 h 3401"/>
                <a:gd name="T90" fmla="*/ 2643 w 3591"/>
                <a:gd name="T91" fmla="*/ 3031 h 3401"/>
                <a:gd name="T92" fmla="*/ 2910 w 3591"/>
                <a:gd name="T93" fmla="*/ 2831 h 3401"/>
                <a:gd name="T94" fmla="*/ 3525 w 3591"/>
                <a:gd name="T95" fmla="*/ 2157 h 3401"/>
                <a:gd name="T96" fmla="*/ 3581 w 3591"/>
                <a:gd name="T97" fmla="*/ 1738 h 3401"/>
                <a:gd name="T98" fmla="*/ 3414 w 3591"/>
                <a:gd name="T99" fmla="*/ 1271 h 3401"/>
                <a:gd name="T100" fmla="*/ 3207 w 3591"/>
                <a:gd name="T101" fmla="*/ 763 h 3401"/>
                <a:gd name="T102" fmla="*/ 3028 w 3591"/>
                <a:gd name="T103" fmla="*/ 304 h 3401"/>
                <a:gd name="T104" fmla="*/ 2685 w 3591"/>
                <a:gd name="T105" fmla="*/ 133 h 3401"/>
                <a:gd name="T106" fmla="*/ 2565 w 3591"/>
                <a:gd name="T107" fmla="*/ 137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91" h="3401">
                  <a:moveTo>
                    <a:pt x="1430" y="3350"/>
                  </a:moveTo>
                  <a:cubicBezTo>
                    <a:pt x="1257" y="3318"/>
                    <a:pt x="1106" y="3279"/>
                    <a:pt x="939" y="3224"/>
                  </a:cubicBezTo>
                  <a:cubicBezTo>
                    <a:pt x="862" y="3198"/>
                    <a:pt x="779" y="3169"/>
                    <a:pt x="696" y="3127"/>
                  </a:cubicBezTo>
                  <a:cubicBezTo>
                    <a:pt x="586" y="3072"/>
                    <a:pt x="483" y="3001"/>
                    <a:pt x="391" y="2915"/>
                  </a:cubicBezTo>
                  <a:cubicBezTo>
                    <a:pt x="300" y="2830"/>
                    <a:pt x="221" y="2734"/>
                    <a:pt x="157" y="2629"/>
                  </a:cubicBezTo>
                  <a:cubicBezTo>
                    <a:pt x="127" y="2579"/>
                    <a:pt x="101" y="2529"/>
                    <a:pt x="81" y="2479"/>
                  </a:cubicBezTo>
                  <a:cubicBezTo>
                    <a:pt x="38" y="2372"/>
                    <a:pt x="14" y="2255"/>
                    <a:pt x="7" y="2121"/>
                  </a:cubicBezTo>
                  <a:cubicBezTo>
                    <a:pt x="0" y="1971"/>
                    <a:pt x="17" y="1853"/>
                    <a:pt x="62" y="1748"/>
                  </a:cubicBezTo>
                  <a:cubicBezTo>
                    <a:pt x="90" y="1683"/>
                    <a:pt x="132" y="1619"/>
                    <a:pt x="186" y="1558"/>
                  </a:cubicBezTo>
                  <a:cubicBezTo>
                    <a:pt x="205" y="1537"/>
                    <a:pt x="228" y="1520"/>
                    <a:pt x="250" y="1503"/>
                  </a:cubicBezTo>
                  <a:cubicBezTo>
                    <a:pt x="280" y="1482"/>
                    <a:pt x="307" y="1461"/>
                    <a:pt x="324" y="1435"/>
                  </a:cubicBezTo>
                  <a:cubicBezTo>
                    <a:pt x="378" y="1351"/>
                    <a:pt x="385" y="1243"/>
                    <a:pt x="392" y="1128"/>
                  </a:cubicBezTo>
                  <a:cubicBezTo>
                    <a:pt x="394" y="1104"/>
                    <a:pt x="396" y="1078"/>
                    <a:pt x="398" y="1053"/>
                  </a:cubicBezTo>
                  <a:cubicBezTo>
                    <a:pt x="409" y="920"/>
                    <a:pt x="443" y="809"/>
                    <a:pt x="493" y="739"/>
                  </a:cubicBezTo>
                  <a:cubicBezTo>
                    <a:pt x="495" y="735"/>
                    <a:pt x="498" y="732"/>
                    <a:pt x="500" y="728"/>
                  </a:cubicBezTo>
                  <a:cubicBezTo>
                    <a:pt x="511" y="713"/>
                    <a:pt x="522" y="698"/>
                    <a:pt x="534" y="685"/>
                  </a:cubicBezTo>
                  <a:cubicBezTo>
                    <a:pt x="607" y="603"/>
                    <a:pt x="687" y="576"/>
                    <a:pt x="780" y="545"/>
                  </a:cubicBezTo>
                  <a:cubicBezTo>
                    <a:pt x="815" y="533"/>
                    <a:pt x="852" y="520"/>
                    <a:pt x="891" y="504"/>
                  </a:cubicBezTo>
                  <a:cubicBezTo>
                    <a:pt x="894" y="502"/>
                    <a:pt x="897" y="501"/>
                    <a:pt x="900" y="500"/>
                  </a:cubicBezTo>
                  <a:cubicBezTo>
                    <a:pt x="944" y="481"/>
                    <a:pt x="993" y="460"/>
                    <a:pt x="1045" y="460"/>
                  </a:cubicBezTo>
                  <a:cubicBezTo>
                    <a:pt x="1063" y="459"/>
                    <a:pt x="1082" y="461"/>
                    <a:pt x="1099" y="463"/>
                  </a:cubicBezTo>
                  <a:cubicBezTo>
                    <a:pt x="1113" y="464"/>
                    <a:pt x="1128" y="465"/>
                    <a:pt x="1142" y="465"/>
                  </a:cubicBezTo>
                  <a:cubicBezTo>
                    <a:pt x="1144" y="465"/>
                    <a:pt x="1146" y="465"/>
                    <a:pt x="1148" y="465"/>
                  </a:cubicBezTo>
                  <a:cubicBezTo>
                    <a:pt x="1252" y="465"/>
                    <a:pt x="1362" y="407"/>
                    <a:pt x="1477" y="293"/>
                  </a:cubicBezTo>
                  <a:cubicBezTo>
                    <a:pt x="1494" y="276"/>
                    <a:pt x="1511" y="258"/>
                    <a:pt x="1528" y="240"/>
                  </a:cubicBezTo>
                  <a:cubicBezTo>
                    <a:pt x="1599" y="166"/>
                    <a:pt x="1673" y="88"/>
                    <a:pt x="1766" y="43"/>
                  </a:cubicBezTo>
                  <a:cubicBezTo>
                    <a:pt x="1826" y="15"/>
                    <a:pt x="1894" y="0"/>
                    <a:pt x="1965" y="0"/>
                  </a:cubicBezTo>
                  <a:cubicBezTo>
                    <a:pt x="1966" y="0"/>
                    <a:pt x="1966" y="0"/>
                    <a:pt x="1967" y="0"/>
                  </a:cubicBezTo>
                  <a:cubicBezTo>
                    <a:pt x="2029" y="0"/>
                    <a:pt x="2090" y="11"/>
                    <a:pt x="2138" y="32"/>
                  </a:cubicBezTo>
                  <a:cubicBezTo>
                    <a:pt x="2162" y="43"/>
                    <a:pt x="2182" y="55"/>
                    <a:pt x="2204" y="68"/>
                  </a:cubicBezTo>
                  <a:cubicBezTo>
                    <a:pt x="2238" y="87"/>
                    <a:pt x="2273" y="108"/>
                    <a:pt x="2322" y="123"/>
                  </a:cubicBezTo>
                  <a:cubicBezTo>
                    <a:pt x="2370" y="138"/>
                    <a:pt x="2430" y="144"/>
                    <a:pt x="2507" y="140"/>
                  </a:cubicBezTo>
                  <a:cubicBezTo>
                    <a:pt x="2522" y="139"/>
                    <a:pt x="2538" y="138"/>
                    <a:pt x="2553" y="137"/>
                  </a:cubicBezTo>
                  <a:cubicBezTo>
                    <a:pt x="2565" y="136"/>
                    <a:pt x="2565" y="136"/>
                    <a:pt x="2565" y="136"/>
                  </a:cubicBezTo>
                  <a:cubicBezTo>
                    <a:pt x="2607" y="133"/>
                    <a:pt x="2646" y="131"/>
                    <a:pt x="2685" y="133"/>
                  </a:cubicBezTo>
                  <a:cubicBezTo>
                    <a:pt x="2752" y="136"/>
                    <a:pt x="2815" y="152"/>
                    <a:pt x="2873" y="180"/>
                  </a:cubicBezTo>
                  <a:cubicBezTo>
                    <a:pt x="2934" y="210"/>
                    <a:pt x="2987" y="251"/>
                    <a:pt x="3029" y="304"/>
                  </a:cubicBezTo>
                  <a:cubicBezTo>
                    <a:pt x="3113" y="409"/>
                    <a:pt x="3149" y="546"/>
                    <a:pt x="3185" y="678"/>
                  </a:cubicBezTo>
                  <a:cubicBezTo>
                    <a:pt x="3192" y="706"/>
                    <a:pt x="3200" y="735"/>
                    <a:pt x="3208" y="762"/>
                  </a:cubicBezTo>
                  <a:cubicBezTo>
                    <a:pt x="3220" y="804"/>
                    <a:pt x="3231" y="842"/>
                    <a:pt x="3244" y="879"/>
                  </a:cubicBezTo>
                  <a:cubicBezTo>
                    <a:pt x="3290" y="1012"/>
                    <a:pt x="3353" y="1144"/>
                    <a:pt x="3414" y="1271"/>
                  </a:cubicBezTo>
                  <a:cubicBezTo>
                    <a:pt x="3428" y="1300"/>
                    <a:pt x="3443" y="1330"/>
                    <a:pt x="3457" y="1359"/>
                  </a:cubicBezTo>
                  <a:cubicBezTo>
                    <a:pt x="3511" y="1473"/>
                    <a:pt x="3563" y="1598"/>
                    <a:pt x="3582" y="1738"/>
                  </a:cubicBezTo>
                  <a:cubicBezTo>
                    <a:pt x="3591" y="1807"/>
                    <a:pt x="3591" y="1878"/>
                    <a:pt x="3581" y="1950"/>
                  </a:cubicBezTo>
                  <a:cubicBezTo>
                    <a:pt x="3571" y="2019"/>
                    <a:pt x="3553" y="2089"/>
                    <a:pt x="3526" y="2158"/>
                  </a:cubicBezTo>
                  <a:cubicBezTo>
                    <a:pt x="3474" y="2292"/>
                    <a:pt x="3390" y="2421"/>
                    <a:pt x="3283" y="2530"/>
                  </a:cubicBezTo>
                  <a:cubicBezTo>
                    <a:pt x="3172" y="2644"/>
                    <a:pt x="3039" y="2739"/>
                    <a:pt x="2910" y="2831"/>
                  </a:cubicBezTo>
                  <a:cubicBezTo>
                    <a:pt x="2875" y="2857"/>
                    <a:pt x="2838" y="2883"/>
                    <a:pt x="2802" y="2909"/>
                  </a:cubicBezTo>
                  <a:cubicBezTo>
                    <a:pt x="2749" y="2949"/>
                    <a:pt x="2695" y="2991"/>
                    <a:pt x="2644" y="3031"/>
                  </a:cubicBezTo>
                  <a:cubicBezTo>
                    <a:pt x="2537" y="3115"/>
                    <a:pt x="2427" y="3202"/>
                    <a:pt x="2313" y="3270"/>
                  </a:cubicBezTo>
                  <a:cubicBezTo>
                    <a:pt x="2290" y="3283"/>
                    <a:pt x="2266" y="3296"/>
                    <a:pt x="2241" y="3309"/>
                  </a:cubicBezTo>
                  <a:cubicBezTo>
                    <a:pt x="2132" y="3365"/>
                    <a:pt x="2033" y="3394"/>
                    <a:pt x="1937" y="3397"/>
                  </a:cubicBezTo>
                  <a:cubicBezTo>
                    <a:pt x="1920" y="3397"/>
                    <a:pt x="1903" y="3397"/>
                    <a:pt x="1886" y="3397"/>
                  </a:cubicBezTo>
                  <a:cubicBezTo>
                    <a:pt x="1707" y="3397"/>
                    <a:pt x="1549" y="3373"/>
                    <a:pt x="1430" y="3350"/>
                  </a:cubicBezTo>
                  <a:moveTo>
                    <a:pt x="2565" y="137"/>
                  </a:moveTo>
                  <a:cubicBezTo>
                    <a:pt x="2553" y="138"/>
                    <a:pt x="2553" y="138"/>
                    <a:pt x="2553" y="138"/>
                  </a:cubicBezTo>
                  <a:cubicBezTo>
                    <a:pt x="2538" y="139"/>
                    <a:pt x="2522" y="140"/>
                    <a:pt x="2507" y="141"/>
                  </a:cubicBezTo>
                  <a:cubicBezTo>
                    <a:pt x="2430" y="144"/>
                    <a:pt x="2370" y="139"/>
                    <a:pt x="2321" y="124"/>
                  </a:cubicBezTo>
                  <a:cubicBezTo>
                    <a:pt x="2273" y="109"/>
                    <a:pt x="2238" y="88"/>
                    <a:pt x="2204" y="68"/>
                  </a:cubicBezTo>
                  <a:cubicBezTo>
                    <a:pt x="2182" y="56"/>
                    <a:pt x="2161" y="43"/>
                    <a:pt x="2137" y="33"/>
                  </a:cubicBezTo>
                  <a:cubicBezTo>
                    <a:pt x="2090" y="12"/>
                    <a:pt x="2029" y="0"/>
                    <a:pt x="1967" y="0"/>
                  </a:cubicBezTo>
                  <a:cubicBezTo>
                    <a:pt x="1966" y="0"/>
                    <a:pt x="1966" y="0"/>
                    <a:pt x="1965" y="0"/>
                  </a:cubicBezTo>
                  <a:cubicBezTo>
                    <a:pt x="1894" y="1"/>
                    <a:pt x="1826" y="16"/>
                    <a:pt x="1767" y="44"/>
                  </a:cubicBezTo>
                  <a:cubicBezTo>
                    <a:pt x="1673" y="89"/>
                    <a:pt x="1600" y="166"/>
                    <a:pt x="1528" y="241"/>
                  </a:cubicBezTo>
                  <a:cubicBezTo>
                    <a:pt x="1512" y="258"/>
                    <a:pt x="1494" y="277"/>
                    <a:pt x="1477" y="294"/>
                  </a:cubicBezTo>
                  <a:cubicBezTo>
                    <a:pt x="1363" y="408"/>
                    <a:pt x="1252" y="466"/>
                    <a:pt x="1148" y="466"/>
                  </a:cubicBezTo>
                  <a:cubicBezTo>
                    <a:pt x="1146" y="466"/>
                    <a:pt x="1144" y="466"/>
                    <a:pt x="1142" y="466"/>
                  </a:cubicBezTo>
                  <a:cubicBezTo>
                    <a:pt x="1128" y="466"/>
                    <a:pt x="1113" y="465"/>
                    <a:pt x="1099" y="463"/>
                  </a:cubicBezTo>
                  <a:cubicBezTo>
                    <a:pt x="1082" y="462"/>
                    <a:pt x="1063" y="460"/>
                    <a:pt x="1045" y="460"/>
                  </a:cubicBezTo>
                  <a:cubicBezTo>
                    <a:pt x="993" y="461"/>
                    <a:pt x="944" y="482"/>
                    <a:pt x="901" y="500"/>
                  </a:cubicBezTo>
                  <a:cubicBezTo>
                    <a:pt x="897" y="502"/>
                    <a:pt x="894" y="503"/>
                    <a:pt x="891" y="504"/>
                  </a:cubicBezTo>
                  <a:cubicBezTo>
                    <a:pt x="852" y="521"/>
                    <a:pt x="815" y="533"/>
                    <a:pt x="780" y="545"/>
                  </a:cubicBezTo>
                  <a:cubicBezTo>
                    <a:pt x="688" y="577"/>
                    <a:pt x="608" y="604"/>
                    <a:pt x="534" y="685"/>
                  </a:cubicBezTo>
                  <a:cubicBezTo>
                    <a:pt x="522" y="699"/>
                    <a:pt x="511" y="714"/>
                    <a:pt x="501" y="729"/>
                  </a:cubicBezTo>
                  <a:cubicBezTo>
                    <a:pt x="499" y="732"/>
                    <a:pt x="496" y="736"/>
                    <a:pt x="494" y="739"/>
                  </a:cubicBezTo>
                  <a:cubicBezTo>
                    <a:pt x="444" y="809"/>
                    <a:pt x="410" y="920"/>
                    <a:pt x="399" y="1053"/>
                  </a:cubicBezTo>
                  <a:cubicBezTo>
                    <a:pt x="396" y="1078"/>
                    <a:pt x="395" y="1104"/>
                    <a:pt x="393" y="1128"/>
                  </a:cubicBezTo>
                  <a:cubicBezTo>
                    <a:pt x="385" y="1243"/>
                    <a:pt x="378" y="1351"/>
                    <a:pt x="325" y="1435"/>
                  </a:cubicBezTo>
                  <a:cubicBezTo>
                    <a:pt x="308" y="1462"/>
                    <a:pt x="280" y="1482"/>
                    <a:pt x="251" y="1504"/>
                  </a:cubicBezTo>
                  <a:cubicBezTo>
                    <a:pt x="228" y="1521"/>
                    <a:pt x="205" y="1538"/>
                    <a:pt x="187" y="1558"/>
                  </a:cubicBezTo>
                  <a:cubicBezTo>
                    <a:pt x="133" y="1619"/>
                    <a:pt x="91" y="1683"/>
                    <a:pt x="63" y="1749"/>
                  </a:cubicBezTo>
                  <a:cubicBezTo>
                    <a:pt x="18" y="1853"/>
                    <a:pt x="0" y="1971"/>
                    <a:pt x="7" y="2121"/>
                  </a:cubicBezTo>
                  <a:cubicBezTo>
                    <a:pt x="14" y="2255"/>
                    <a:pt x="39" y="2372"/>
                    <a:pt x="82" y="2479"/>
                  </a:cubicBezTo>
                  <a:cubicBezTo>
                    <a:pt x="102" y="2528"/>
                    <a:pt x="127" y="2578"/>
                    <a:pt x="158" y="2628"/>
                  </a:cubicBezTo>
                  <a:cubicBezTo>
                    <a:pt x="222" y="2734"/>
                    <a:pt x="300" y="2830"/>
                    <a:pt x="391" y="2914"/>
                  </a:cubicBezTo>
                  <a:cubicBezTo>
                    <a:pt x="483" y="3000"/>
                    <a:pt x="586" y="3071"/>
                    <a:pt x="696" y="3127"/>
                  </a:cubicBezTo>
                  <a:cubicBezTo>
                    <a:pt x="780" y="3169"/>
                    <a:pt x="862" y="3197"/>
                    <a:pt x="939" y="3223"/>
                  </a:cubicBezTo>
                  <a:cubicBezTo>
                    <a:pt x="1106" y="3279"/>
                    <a:pt x="1258" y="3318"/>
                    <a:pt x="1430" y="3350"/>
                  </a:cubicBezTo>
                  <a:cubicBezTo>
                    <a:pt x="1561" y="3374"/>
                    <a:pt x="1737" y="3401"/>
                    <a:pt x="1937" y="3396"/>
                  </a:cubicBezTo>
                  <a:cubicBezTo>
                    <a:pt x="2033" y="3393"/>
                    <a:pt x="2132" y="3365"/>
                    <a:pt x="2241" y="3309"/>
                  </a:cubicBezTo>
                  <a:cubicBezTo>
                    <a:pt x="2266" y="3295"/>
                    <a:pt x="2290" y="3282"/>
                    <a:pt x="2312" y="3269"/>
                  </a:cubicBezTo>
                  <a:cubicBezTo>
                    <a:pt x="2427" y="3201"/>
                    <a:pt x="2537" y="3114"/>
                    <a:pt x="2643" y="3031"/>
                  </a:cubicBezTo>
                  <a:cubicBezTo>
                    <a:pt x="2695" y="2990"/>
                    <a:pt x="2748" y="2948"/>
                    <a:pt x="2802" y="2908"/>
                  </a:cubicBezTo>
                  <a:cubicBezTo>
                    <a:pt x="2837" y="2882"/>
                    <a:pt x="2874" y="2856"/>
                    <a:pt x="2910" y="2831"/>
                  </a:cubicBezTo>
                  <a:cubicBezTo>
                    <a:pt x="3038" y="2739"/>
                    <a:pt x="3172" y="2643"/>
                    <a:pt x="3283" y="2529"/>
                  </a:cubicBezTo>
                  <a:cubicBezTo>
                    <a:pt x="3389" y="2420"/>
                    <a:pt x="3473" y="2291"/>
                    <a:pt x="3525" y="2157"/>
                  </a:cubicBezTo>
                  <a:cubicBezTo>
                    <a:pt x="3552" y="2089"/>
                    <a:pt x="3570" y="2019"/>
                    <a:pt x="3580" y="1949"/>
                  </a:cubicBezTo>
                  <a:cubicBezTo>
                    <a:pt x="3590" y="1878"/>
                    <a:pt x="3590" y="1807"/>
                    <a:pt x="3581" y="1738"/>
                  </a:cubicBezTo>
                  <a:cubicBezTo>
                    <a:pt x="3562" y="1598"/>
                    <a:pt x="3510" y="1473"/>
                    <a:pt x="3456" y="1359"/>
                  </a:cubicBezTo>
                  <a:cubicBezTo>
                    <a:pt x="3442" y="1330"/>
                    <a:pt x="3428" y="1300"/>
                    <a:pt x="3414" y="1271"/>
                  </a:cubicBezTo>
                  <a:cubicBezTo>
                    <a:pt x="3353" y="1144"/>
                    <a:pt x="3289" y="1012"/>
                    <a:pt x="3243" y="879"/>
                  </a:cubicBezTo>
                  <a:cubicBezTo>
                    <a:pt x="3231" y="842"/>
                    <a:pt x="3219" y="804"/>
                    <a:pt x="3207" y="763"/>
                  </a:cubicBezTo>
                  <a:cubicBezTo>
                    <a:pt x="3199" y="735"/>
                    <a:pt x="3191" y="706"/>
                    <a:pt x="3184" y="679"/>
                  </a:cubicBezTo>
                  <a:cubicBezTo>
                    <a:pt x="3149" y="546"/>
                    <a:pt x="3112" y="409"/>
                    <a:pt x="3028" y="304"/>
                  </a:cubicBezTo>
                  <a:cubicBezTo>
                    <a:pt x="2986" y="252"/>
                    <a:pt x="2934" y="210"/>
                    <a:pt x="2873" y="181"/>
                  </a:cubicBezTo>
                  <a:cubicBezTo>
                    <a:pt x="2815" y="152"/>
                    <a:pt x="2751" y="137"/>
                    <a:pt x="2685" y="133"/>
                  </a:cubicBezTo>
                  <a:cubicBezTo>
                    <a:pt x="2676" y="133"/>
                    <a:pt x="2667" y="133"/>
                    <a:pt x="2658" y="133"/>
                  </a:cubicBezTo>
                  <a:cubicBezTo>
                    <a:pt x="2628" y="133"/>
                    <a:pt x="2597" y="135"/>
                    <a:pt x="2565" y="1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7" name="Freeform 34">
              <a:extLst>
                <a:ext uri="{FF2B5EF4-FFF2-40B4-BE49-F238E27FC236}">
                  <a16:creationId xmlns:a16="http://schemas.microsoft.com/office/drawing/2014/main" id="{3C31484B-7682-40A8-B99C-5792F80DAAD4}"/>
                </a:ext>
              </a:extLst>
            </p:cNvPr>
            <p:cNvSpPr>
              <a:spLocks noEditPoints="1"/>
            </p:cNvSpPr>
            <p:nvPr/>
          </p:nvSpPr>
          <p:spPr bwMode="auto">
            <a:xfrm>
              <a:off x="4367" y="971"/>
              <a:ext cx="2756" cy="2667"/>
            </a:xfrm>
            <a:custGeom>
              <a:avLst/>
              <a:gdLst>
                <a:gd name="T0" fmla="*/ 971 w 3723"/>
                <a:gd name="T1" fmla="*/ 3371 h 3603"/>
                <a:gd name="T2" fmla="*/ 723 w 3723"/>
                <a:gd name="T3" fmla="*/ 3272 h 3603"/>
                <a:gd name="T4" fmla="*/ 79 w 3723"/>
                <a:gd name="T5" fmla="*/ 2604 h 3603"/>
                <a:gd name="T6" fmla="*/ 64 w 3723"/>
                <a:gd name="T7" fmla="*/ 1841 h 3603"/>
                <a:gd name="T8" fmla="*/ 265 w 3723"/>
                <a:gd name="T9" fmla="*/ 1585 h 3603"/>
                <a:gd name="T10" fmla="*/ 409 w 3723"/>
                <a:gd name="T11" fmla="*/ 1200 h 3603"/>
                <a:gd name="T12" fmla="*/ 495 w 3723"/>
                <a:gd name="T13" fmla="*/ 811 h 3603"/>
                <a:gd name="T14" fmla="*/ 533 w 3723"/>
                <a:gd name="T15" fmla="*/ 754 h 3603"/>
                <a:gd name="T16" fmla="*/ 877 w 3723"/>
                <a:gd name="T17" fmla="*/ 548 h 3603"/>
                <a:gd name="T18" fmla="*/ 1037 w 3723"/>
                <a:gd name="T19" fmla="*/ 500 h 3603"/>
                <a:gd name="T20" fmla="*/ 1097 w 3723"/>
                <a:gd name="T21" fmla="*/ 505 h 3603"/>
                <a:gd name="T22" fmla="*/ 1486 w 3723"/>
                <a:gd name="T23" fmla="*/ 330 h 3603"/>
                <a:gd name="T24" fmla="*/ 1786 w 3723"/>
                <a:gd name="T25" fmla="*/ 65 h 3603"/>
                <a:gd name="T26" fmla="*/ 2237 w 3723"/>
                <a:gd name="T27" fmla="*/ 119 h 3603"/>
                <a:gd name="T28" fmla="*/ 2547 w 3723"/>
                <a:gd name="T29" fmla="*/ 212 h 3603"/>
                <a:gd name="T30" fmla="*/ 2621 w 3723"/>
                <a:gd name="T31" fmla="*/ 206 h 3603"/>
                <a:gd name="T32" fmla="*/ 3098 w 3723"/>
                <a:gd name="T33" fmla="*/ 367 h 3603"/>
                <a:gd name="T34" fmla="*/ 3285 w 3723"/>
                <a:gd name="T35" fmla="*/ 841 h 3603"/>
                <a:gd name="T36" fmla="*/ 3520 w 3723"/>
                <a:gd name="T37" fmla="*/ 1420 h 3603"/>
                <a:gd name="T38" fmla="*/ 3677 w 3723"/>
                <a:gd name="T39" fmla="*/ 1848 h 3603"/>
                <a:gd name="T40" fmla="*/ 3003 w 3723"/>
                <a:gd name="T41" fmla="*/ 2986 h 3603"/>
                <a:gd name="T42" fmla="*/ 2695 w 3723"/>
                <a:gd name="T43" fmla="*/ 3221 h 3603"/>
                <a:gd name="T44" fmla="*/ 2294 w 3723"/>
                <a:gd name="T45" fmla="*/ 3507 h 3603"/>
                <a:gd name="T46" fmla="*/ 1957 w 3723"/>
                <a:gd name="T47" fmla="*/ 3603 h 3603"/>
                <a:gd name="T48" fmla="*/ 2621 w 3723"/>
                <a:gd name="T49" fmla="*/ 213 h 3603"/>
                <a:gd name="T50" fmla="*/ 2547 w 3723"/>
                <a:gd name="T51" fmla="*/ 219 h 3603"/>
                <a:gd name="T52" fmla="*/ 2233 w 3723"/>
                <a:gd name="T53" fmla="*/ 125 h 3603"/>
                <a:gd name="T54" fmla="*/ 1789 w 3723"/>
                <a:gd name="T55" fmla="*/ 71 h 3603"/>
                <a:gd name="T56" fmla="*/ 1491 w 3723"/>
                <a:gd name="T57" fmla="*/ 335 h 3603"/>
                <a:gd name="T58" fmla="*/ 1096 w 3723"/>
                <a:gd name="T59" fmla="*/ 511 h 3603"/>
                <a:gd name="T60" fmla="*/ 1037 w 3723"/>
                <a:gd name="T61" fmla="*/ 507 h 3603"/>
                <a:gd name="T62" fmla="*/ 880 w 3723"/>
                <a:gd name="T63" fmla="*/ 554 h 3603"/>
                <a:gd name="T64" fmla="*/ 539 w 3723"/>
                <a:gd name="T65" fmla="*/ 759 h 3603"/>
                <a:gd name="T66" fmla="*/ 501 w 3723"/>
                <a:gd name="T67" fmla="*/ 815 h 3603"/>
                <a:gd name="T68" fmla="*/ 416 w 3723"/>
                <a:gd name="T69" fmla="*/ 1201 h 3603"/>
                <a:gd name="T70" fmla="*/ 269 w 3723"/>
                <a:gd name="T71" fmla="*/ 1591 h 3603"/>
                <a:gd name="T72" fmla="*/ 70 w 3723"/>
                <a:gd name="T73" fmla="*/ 1844 h 3603"/>
                <a:gd name="T74" fmla="*/ 85 w 3723"/>
                <a:gd name="T75" fmla="*/ 2601 h 3603"/>
                <a:gd name="T76" fmla="*/ 726 w 3723"/>
                <a:gd name="T77" fmla="*/ 3266 h 3603"/>
                <a:gd name="T78" fmla="*/ 973 w 3723"/>
                <a:gd name="T79" fmla="*/ 3364 h 3603"/>
                <a:gd name="T80" fmla="*/ 1974 w 3723"/>
                <a:gd name="T81" fmla="*/ 3595 h 3603"/>
                <a:gd name="T82" fmla="*/ 2365 w 3723"/>
                <a:gd name="T83" fmla="*/ 3457 h 3603"/>
                <a:gd name="T84" fmla="*/ 2874 w 3723"/>
                <a:gd name="T85" fmla="*/ 3071 h 3603"/>
                <a:gd name="T86" fmla="*/ 3375 w 3723"/>
                <a:gd name="T87" fmla="*/ 2676 h 3603"/>
                <a:gd name="T88" fmla="*/ 3532 w 3723"/>
                <a:gd name="T89" fmla="*/ 1461 h 3603"/>
                <a:gd name="T90" fmla="*/ 3315 w 3723"/>
                <a:gd name="T91" fmla="*/ 964 h 3603"/>
                <a:gd name="T92" fmla="*/ 3258 w 3723"/>
                <a:gd name="T93" fmla="*/ 767 h 3603"/>
                <a:gd name="T94" fmla="*/ 2732 w 3723"/>
                <a:gd name="T95" fmla="*/ 207 h 3603"/>
                <a:gd name="T96" fmla="*/ 2621 w 3723"/>
                <a:gd name="T97" fmla="*/ 213 h 3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23" h="3603">
                  <a:moveTo>
                    <a:pt x="1462" y="3528"/>
                  </a:moveTo>
                  <a:cubicBezTo>
                    <a:pt x="1300" y="3485"/>
                    <a:pt x="1149" y="3434"/>
                    <a:pt x="971" y="3371"/>
                  </a:cubicBezTo>
                  <a:cubicBezTo>
                    <a:pt x="959" y="3366"/>
                    <a:pt x="959" y="3366"/>
                    <a:pt x="959" y="3366"/>
                  </a:cubicBezTo>
                  <a:cubicBezTo>
                    <a:pt x="882" y="3339"/>
                    <a:pt x="803" y="3311"/>
                    <a:pt x="723" y="3272"/>
                  </a:cubicBezTo>
                  <a:cubicBezTo>
                    <a:pt x="489" y="3158"/>
                    <a:pt x="288" y="2976"/>
                    <a:pt x="157" y="2760"/>
                  </a:cubicBezTo>
                  <a:cubicBezTo>
                    <a:pt x="125" y="2708"/>
                    <a:pt x="99" y="2656"/>
                    <a:pt x="79" y="2604"/>
                  </a:cubicBezTo>
                  <a:cubicBezTo>
                    <a:pt x="36" y="2495"/>
                    <a:pt x="12" y="2373"/>
                    <a:pt x="6" y="2230"/>
                  </a:cubicBezTo>
                  <a:cubicBezTo>
                    <a:pt x="0" y="2069"/>
                    <a:pt x="18" y="1950"/>
                    <a:pt x="64" y="1841"/>
                  </a:cubicBezTo>
                  <a:cubicBezTo>
                    <a:pt x="94" y="1771"/>
                    <a:pt x="138" y="1704"/>
                    <a:pt x="195" y="1641"/>
                  </a:cubicBezTo>
                  <a:cubicBezTo>
                    <a:pt x="215" y="1620"/>
                    <a:pt x="241" y="1602"/>
                    <a:pt x="265" y="1585"/>
                  </a:cubicBezTo>
                  <a:cubicBezTo>
                    <a:pt x="296" y="1564"/>
                    <a:pt x="325" y="1544"/>
                    <a:pt x="343" y="1517"/>
                  </a:cubicBezTo>
                  <a:cubicBezTo>
                    <a:pt x="398" y="1433"/>
                    <a:pt x="403" y="1320"/>
                    <a:pt x="409" y="1200"/>
                  </a:cubicBezTo>
                  <a:cubicBezTo>
                    <a:pt x="410" y="1178"/>
                    <a:pt x="411" y="1155"/>
                    <a:pt x="412" y="1133"/>
                  </a:cubicBezTo>
                  <a:cubicBezTo>
                    <a:pt x="420" y="997"/>
                    <a:pt x="450" y="882"/>
                    <a:pt x="495" y="811"/>
                  </a:cubicBezTo>
                  <a:cubicBezTo>
                    <a:pt x="498" y="807"/>
                    <a:pt x="501" y="802"/>
                    <a:pt x="504" y="797"/>
                  </a:cubicBezTo>
                  <a:cubicBezTo>
                    <a:pt x="513" y="783"/>
                    <a:pt x="522" y="768"/>
                    <a:pt x="533" y="754"/>
                  </a:cubicBezTo>
                  <a:cubicBezTo>
                    <a:pt x="606" y="663"/>
                    <a:pt x="688" y="629"/>
                    <a:pt x="784" y="589"/>
                  </a:cubicBezTo>
                  <a:cubicBezTo>
                    <a:pt x="814" y="576"/>
                    <a:pt x="845" y="563"/>
                    <a:pt x="877" y="548"/>
                  </a:cubicBezTo>
                  <a:cubicBezTo>
                    <a:pt x="880" y="547"/>
                    <a:pt x="880" y="547"/>
                    <a:pt x="880" y="547"/>
                  </a:cubicBezTo>
                  <a:cubicBezTo>
                    <a:pt x="926" y="525"/>
                    <a:pt x="980" y="500"/>
                    <a:pt x="1037" y="500"/>
                  </a:cubicBezTo>
                  <a:cubicBezTo>
                    <a:pt x="1038" y="500"/>
                    <a:pt x="1038" y="500"/>
                    <a:pt x="1039" y="500"/>
                  </a:cubicBezTo>
                  <a:cubicBezTo>
                    <a:pt x="1059" y="500"/>
                    <a:pt x="1078" y="502"/>
                    <a:pt x="1097" y="505"/>
                  </a:cubicBezTo>
                  <a:cubicBezTo>
                    <a:pt x="1112" y="506"/>
                    <a:pt x="1126" y="508"/>
                    <a:pt x="1141" y="509"/>
                  </a:cubicBezTo>
                  <a:cubicBezTo>
                    <a:pt x="1251" y="515"/>
                    <a:pt x="1367" y="455"/>
                    <a:pt x="1486" y="330"/>
                  </a:cubicBezTo>
                  <a:cubicBezTo>
                    <a:pt x="1503" y="312"/>
                    <a:pt x="1520" y="294"/>
                    <a:pt x="1536" y="276"/>
                  </a:cubicBezTo>
                  <a:cubicBezTo>
                    <a:pt x="1610" y="195"/>
                    <a:pt x="1687" y="111"/>
                    <a:pt x="1786" y="65"/>
                  </a:cubicBezTo>
                  <a:cubicBezTo>
                    <a:pt x="1928" y="0"/>
                    <a:pt x="2087" y="25"/>
                    <a:pt x="2175" y="76"/>
                  </a:cubicBezTo>
                  <a:cubicBezTo>
                    <a:pt x="2197" y="89"/>
                    <a:pt x="2217" y="104"/>
                    <a:pt x="2237" y="119"/>
                  </a:cubicBezTo>
                  <a:cubicBezTo>
                    <a:pt x="2271" y="145"/>
                    <a:pt x="2305" y="171"/>
                    <a:pt x="2356" y="190"/>
                  </a:cubicBezTo>
                  <a:cubicBezTo>
                    <a:pt x="2406" y="209"/>
                    <a:pt x="2470" y="216"/>
                    <a:pt x="2547" y="212"/>
                  </a:cubicBezTo>
                  <a:cubicBezTo>
                    <a:pt x="2565" y="211"/>
                    <a:pt x="2583" y="209"/>
                    <a:pt x="2601" y="208"/>
                  </a:cubicBezTo>
                  <a:cubicBezTo>
                    <a:pt x="2621" y="206"/>
                    <a:pt x="2621" y="206"/>
                    <a:pt x="2621" y="206"/>
                  </a:cubicBezTo>
                  <a:cubicBezTo>
                    <a:pt x="2659" y="202"/>
                    <a:pt x="2696" y="199"/>
                    <a:pt x="2732" y="200"/>
                  </a:cubicBezTo>
                  <a:cubicBezTo>
                    <a:pt x="2877" y="202"/>
                    <a:pt x="3011" y="263"/>
                    <a:pt x="3098" y="367"/>
                  </a:cubicBezTo>
                  <a:cubicBezTo>
                    <a:pt x="3190" y="477"/>
                    <a:pt x="3228" y="624"/>
                    <a:pt x="3265" y="765"/>
                  </a:cubicBezTo>
                  <a:cubicBezTo>
                    <a:pt x="3272" y="790"/>
                    <a:pt x="3278" y="816"/>
                    <a:pt x="3285" y="841"/>
                  </a:cubicBezTo>
                  <a:cubicBezTo>
                    <a:pt x="3297" y="885"/>
                    <a:pt x="3309" y="924"/>
                    <a:pt x="3321" y="961"/>
                  </a:cubicBezTo>
                  <a:cubicBezTo>
                    <a:pt x="3373" y="1118"/>
                    <a:pt x="3448" y="1271"/>
                    <a:pt x="3520" y="1420"/>
                  </a:cubicBezTo>
                  <a:cubicBezTo>
                    <a:pt x="3538" y="1458"/>
                    <a:pt x="3538" y="1458"/>
                    <a:pt x="3538" y="1458"/>
                  </a:cubicBezTo>
                  <a:cubicBezTo>
                    <a:pt x="3593" y="1571"/>
                    <a:pt x="3653" y="1703"/>
                    <a:pt x="3677" y="1848"/>
                  </a:cubicBezTo>
                  <a:cubicBezTo>
                    <a:pt x="3723" y="2131"/>
                    <a:pt x="3612" y="2442"/>
                    <a:pt x="3380" y="2681"/>
                  </a:cubicBezTo>
                  <a:cubicBezTo>
                    <a:pt x="3268" y="2797"/>
                    <a:pt x="3133" y="2893"/>
                    <a:pt x="3003" y="2986"/>
                  </a:cubicBezTo>
                  <a:cubicBezTo>
                    <a:pt x="2962" y="3016"/>
                    <a:pt x="2919" y="3046"/>
                    <a:pt x="2878" y="3076"/>
                  </a:cubicBezTo>
                  <a:cubicBezTo>
                    <a:pt x="2816" y="3123"/>
                    <a:pt x="2754" y="3173"/>
                    <a:pt x="2695" y="3221"/>
                  </a:cubicBezTo>
                  <a:cubicBezTo>
                    <a:pt x="2590" y="3305"/>
                    <a:pt x="2481" y="3393"/>
                    <a:pt x="2368" y="3463"/>
                  </a:cubicBezTo>
                  <a:cubicBezTo>
                    <a:pt x="2345" y="3478"/>
                    <a:pt x="2320" y="3493"/>
                    <a:pt x="2294" y="3507"/>
                  </a:cubicBezTo>
                  <a:cubicBezTo>
                    <a:pt x="2178" y="3570"/>
                    <a:pt x="2074" y="3601"/>
                    <a:pt x="1974" y="3602"/>
                  </a:cubicBezTo>
                  <a:cubicBezTo>
                    <a:pt x="1968" y="3602"/>
                    <a:pt x="1962" y="3603"/>
                    <a:pt x="1957" y="3603"/>
                  </a:cubicBezTo>
                  <a:cubicBezTo>
                    <a:pt x="1766" y="3603"/>
                    <a:pt x="1600" y="3565"/>
                    <a:pt x="1462" y="3528"/>
                  </a:cubicBezTo>
                  <a:moveTo>
                    <a:pt x="2621" y="213"/>
                  </a:moveTo>
                  <a:cubicBezTo>
                    <a:pt x="2601" y="215"/>
                    <a:pt x="2601" y="215"/>
                    <a:pt x="2601" y="215"/>
                  </a:cubicBezTo>
                  <a:cubicBezTo>
                    <a:pt x="2583" y="216"/>
                    <a:pt x="2566" y="218"/>
                    <a:pt x="2547" y="219"/>
                  </a:cubicBezTo>
                  <a:cubicBezTo>
                    <a:pt x="2469" y="223"/>
                    <a:pt x="2404" y="216"/>
                    <a:pt x="2354" y="197"/>
                  </a:cubicBezTo>
                  <a:cubicBezTo>
                    <a:pt x="2302" y="177"/>
                    <a:pt x="2267" y="151"/>
                    <a:pt x="2233" y="125"/>
                  </a:cubicBezTo>
                  <a:cubicBezTo>
                    <a:pt x="2213" y="110"/>
                    <a:pt x="2194" y="95"/>
                    <a:pt x="2171" y="82"/>
                  </a:cubicBezTo>
                  <a:cubicBezTo>
                    <a:pt x="2085" y="32"/>
                    <a:pt x="1929" y="7"/>
                    <a:pt x="1789" y="71"/>
                  </a:cubicBezTo>
                  <a:cubicBezTo>
                    <a:pt x="1691" y="117"/>
                    <a:pt x="1615" y="200"/>
                    <a:pt x="1541" y="281"/>
                  </a:cubicBezTo>
                  <a:cubicBezTo>
                    <a:pt x="1525" y="299"/>
                    <a:pt x="1508" y="317"/>
                    <a:pt x="1491" y="335"/>
                  </a:cubicBezTo>
                  <a:cubicBezTo>
                    <a:pt x="1371" y="461"/>
                    <a:pt x="1252" y="522"/>
                    <a:pt x="1140" y="516"/>
                  </a:cubicBezTo>
                  <a:cubicBezTo>
                    <a:pt x="1126" y="515"/>
                    <a:pt x="1111" y="513"/>
                    <a:pt x="1096" y="511"/>
                  </a:cubicBezTo>
                  <a:cubicBezTo>
                    <a:pt x="1078" y="509"/>
                    <a:pt x="1058" y="507"/>
                    <a:pt x="1039" y="507"/>
                  </a:cubicBezTo>
                  <a:cubicBezTo>
                    <a:pt x="1038" y="507"/>
                    <a:pt x="1038" y="507"/>
                    <a:pt x="1037" y="507"/>
                  </a:cubicBezTo>
                  <a:cubicBezTo>
                    <a:pt x="981" y="507"/>
                    <a:pt x="929" y="531"/>
                    <a:pt x="883" y="553"/>
                  </a:cubicBezTo>
                  <a:cubicBezTo>
                    <a:pt x="880" y="554"/>
                    <a:pt x="880" y="554"/>
                    <a:pt x="880" y="554"/>
                  </a:cubicBezTo>
                  <a:cubicBezTo>
                    <a:pt x="848" y="570"/>
                    <a:pt x="817" y="583"/>
                    <a:pt x="787" y="595"/>
                  </a:cubicBezTo>
                  <a:cubicBezTo>
                    <a:pt x="692" y="635"/>
                    <a:pt x="610" y="669"/>
                    <a:pt x="539" y="759"/>
                  </a:cubicBezTo>
                  <a:cubicBezTo>
                    <a:pt x="528" y="772"/>
                    <a:pt x="519" y="786"/>
                    <a:pt x="510" y="801"/>
                  </a:cubicBezTo>
                  <a:cubicBezTo>
                    <a:pt x="507" y="806"/>
                    <a:pt x="504" y="810"/>
                    <a:pt x="501" y="815"/>
                  </a:cubicBezTo>
                  <a:cubicBezTo>
                    <a:pt x="456" y="885"/>
                    <a:pt x="427" y="998"/>
                    <a:pt x="419" y="1133"/>
                  </a:cubicBezTo>
                  <a:cubicBezTo>
                    <a:pt x="418" y="1156"/>
                    <a:pt x="417" y="1179"/>
                    <a:pt x="416" y="1201"/>
                  </a:cubicBezTo>
                  <a:cubicBezTo>
                    <a:pt x="410" y="1321"/>
                    <a:pt x="405" y="1435"/>
                    <a:pt x="349" y="1521"/>
                  </a:cubicBezTo>
                  <a:cubicBezTo>
                    <a:pt x="331" y="1549"/>
                    <a:pt x="301" y="1570"/>
                    <a:pt x="269" y="1591"/>
                  </a:cubicBezTo>
                  <a:cubicBezTo>
                    <a:pt x="245" y="1608"/>
                    <a:pt x="220" y="1625"/>
                    <a:pt x="200" y="1646"/>
                  </a:cubicBezTo>
                  <a:cubicBezTo>
                    <a:pt x="144" y="1708"/>
                    <a:pt x="100" y="1775"/>
                    <a:pt x="70" y="1844"/>
                  </a:cubicBezTo>
                  <a:cubicBezTo>
                    <a:pt x="25" y="1951"/>
                    <a:pt x="7" y="2070"/>
                    <a:pt x="13" y="2229"/>
                  </a:cubicBezTo>
                  <a:cubicBezTo>
                    <a:pt x="19" y="2372"/>
                    <a:pt x="43" y="2493"/>
                    <a:pt x="85" y="2601"/>
                  </a:cubicBezTo>
                  <a:cubicBezTo>
                    <a:pt x="105" y="2653"/>
                    <a:pt x="131" y="2705"/>
                    <a:pt x="163" y="2756"/>
                  </a:cubicBezTo>
                  <a:cubicBezTo>
                    <a:pt x="294" y="2971"/>
                    <a:pt x="494" y="3152"/>
                    <a:pt x="726" y="3266"/>
                  </a:cubicBezTo>
                  <a:cubicBezTo>
                    <a:pt x="806" y="3305"/>
                    <a:pt x="885" y="3333"/>
                    <a:pt x="961" y="3360"/>
                  </a:cubicBezTo>
                  <a:cubicBezTo>
                    <a:pt x="973" y="3364"/>
                    <a:pt x="973" y="3364"/>
                    <a:pt x="973" y="3364"/>
                  </a:cubicBezTo>
                  <a:cubicBezTo>
                    <a:pt x="1151" y="3428"/>
                    <a:pt x="1302" y="3479"/>
                    <a:pt x="1463" y="3522"/>
                  </a:cubicBezTo>
                  <a:cubicBezTo>
                    <a:pt x="1605" y="3559"/>
                    <a:pt x="1777" y="3598"/>
                    <a:pt x="1974" y="3595"/>
                  </a:cubicBezTo>
                  <a:cubicBezTo>
                    <a:pt x="2073" y="3594"/>
                    <a:pt x="2176" y="3563"/>
                    <a:pt x="2290" y="3501"/>
                  </a:cubicBezTo>
                  <a:cubicBezTo>
                    <a:pt x="2316" y="3487"/>
                    <a:pt x="2341" y="3472"/>
                    <a:pt x="2365" y="3457"/>
                  </a:cubicBezTo>
                  <a:cubicBezTo>
                    <a:pt x="2477" y="3387"/>
                    <a:pt x="2586" y="3300"/>
                    <a:pt x="2690" y="3215"/>
                  </a:cubicBezTo>
                  <a:cubicBezTo>
                    <a:pt x="2750" y="3167"/>
                    <a:pt x="2812" y="3118"/>
                    <a:pt x="2874" y="3071"/>
                  </a:cubicBezTo>
                  <a:cubicBezTo>
                    <a:pt x="2915" y="3040"/>
                    <a:pt x="2958" y="3010"/>
                    <a:pt x="2999" y="2981"/>
                  </a:cubicBezTo>
                  <a:cubicBezTo>
                    <a:pt x="3129" y="2888"/>
                    <a:pt x="3264" y="2792"/>
                    <a:pt x="3375" y="2676"/>
                  </a:cubicBezTo>
                  <a:cubicBezTo>
                    <a:pt x="3605" y="2439"/>
                    <a:pt x="3715" y="2130"/>
                    <a:pt x="3670" y="1849"/>
                  </a:cubicBezTo>
                  <a:cubicBezTo>
                    <a:pt x="3646" y="1705"/>
                    <a:pt x="3586" y="1573"/>
                    <a:pt x="3532" y="1461"/>
                  </a:cubicBezTo>
                  <a:cubicBezTo>
                    <a:pt x="3513" y="1423"/>
                    <a:pt x="3513" y="1423"/>
                    <a:pt x="3513" y="1423"/>
                  </a:cubicBezTo>
                  <a:cubicBezTo>
                    <a:pt x="3441" y="1274"/>
                    <a:pt x="3367" y="1120"/>
                    <a:pt x="3315" y="964"/>
                  </a:cubicBezTo>
                  <a:cubicBezTo>
                    <a:pt x="3303" y="927"/>
                    <a:pt x="3291" y="887"/>
                    <a:pt x="3279" y="843"/>
                  </a:cubicBezTo>
                  <a:cubicBezTo>
                    <a:pt x="3272" y="818"/>
                    <a:pt x="3265" y="792"/>
                    <a:pt x="3258" y="767"/>
                  </a:cubicBezTo>
                  <a:cubicBezTo>
                    <a:pt x="3222" y="626"/>
                    <a:pt x="3184" y="481"/>
                    <a:pt x="3093" y="372"/>
                  </a:cubicBezTo>
                  <a:cubicBezTo>
                    <a:pt x="3007" y="269"/>
                    <a:pt x="2875" y="208"/>
                    <a:pt x="2732" y="207"/>
                  </a:cubicBezTo>
                  <a:cubicBezTo>
                    <a:pt x="2730" y="207"/>
                    <a:pt x="2728" y="207"/>
                    <a:pt x="2725" y="207"/>
                  </a:cubicBezTo>
                  <a:cubicBezTo>
                    <a:pt x="2691" y="207"/>
                    <a:pt x="2657" y="210"/>
                    <a:pt x="2621" y="21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8" name="Freeform 35">
              <a:extLst>
                <a:ext uri="{FF2B5EF4-FFF2-40B4-BE49-F238E27FC236}">
                  <a16:creationId xmlns:a16="http://schemas.microsoft.com/office/drawing/2014/main" id="{6D480DBF-7D58-4A3D-B680-970677C473E9}"/>
                </a:ext>
              </a:extLst>
            </p:cNvPr>
            <p:cNvSpPr>
              <a:spLocks noEditPoints="1"/>
            </p:cNvSpPr>
            <p:nvPr/>
          </p:nvSpPr>
          <p:spPr bwMode="auto">
            <a:xfrm>
              <a:off x="4332" y="914"/>
              <a:ext cx="2794" cy="2775"/>
            </a:xfrm>
            <a:custGeom>
              <a:avLst/>
              <a:gdLst>
                <a:gd name="T0" fmla="*/ 1487 w 3775"/>
                <a:gd name="T1" fmla="*/ 3648 h 3750"/>
                <a:gd name="T2" fmla="*/ 997 w 3775"/>
                <a:gd name="T3" fmla="*/ 3460 h 3750"/>
                <a:gd name="T4" fmla="*/ 745 w 3775"/>
                <a:gd name="T5" fmla="*/ 3359 h 3750"/>
                <a:gd name="T6" fmla="*/ 73 w 3775"/>
                <a:gd name="T7" fmla="*/ 2674 h 3750"/>
                <a:gd name="T8" fmla="*/ 63 w 3775"/>
                <a:gd name="T9" fmla="*/ 1884 h 3750"/>
                <a:gd name="T10" fmla="*/ 275 w 3775"/>
                <a:gd name="T11" fmla="*/ 1620 h 3750"/>
                <a:gd name="T12" fmla="*/ 359 w 3775"/>
                <a:gd name="T13" fmla="*/ 1551 h 3750"/>
                <a:gd name="T14" fmla="*/ 424 w 3775"/>
                <a:gd name="T15" fmla="*/ 1161 h 3750"/>
                <a:gd name="T16" fmla="*/ 495 w 3775"/>
                <a:gd name="T17" fmla="*/ 835 h 3750"/>
                <a:gd name="T18" fmla="*/ 529 w 3775"/>
                <a:gd name="T19" fmla="*/ 776 h 3750"/>
                <a:gd name="T20" fmla="*/ 788 w 3775"/>
                <a:gd name="T21" fmla="*/ 581 h 3750"/>
                <a:gd name="T22" fmla="*/ 1019 w 3775"/>
                <a:gd name="T23" fmla="*/ 494 h 3750"/>
                <a:gd name="T24" fmla="*/ 1086 w 3775"/>
                <a:gd name="T25" fmla="*/ 501 h 3750"/>
                <a:gd name="T26" fmla="*/ 1328 w 3775"/>
                <a:gd name="T27" fmla="*/ 456 h 3750"/>
                <a:gd name="T28" fmla="*/ 1541 w 3775"/>
                <a:gd name="T29" fmla="*/ 263 h 3750"/>
                <a:gd name="T30" fmla="*/ 2018 w 3775"/>
                <a:gd name="T31" fmla="*/ 8 h 3750"/>
                <a:gd name="T32" fmla="*/ 2259 w 3775"/>
                <a:gd name="T33" fmla="*/ 124 h 3750"/>
                <a:gd name="T34" fmla="*/ 2580 w 3775"/>
                <a:gd name="T35" fmla="*/ 238 h 3750"/>
                <a:gd name="T36" fmla="*/ 2667 w 3775"/>
                <a:gd name="T37" fmla="*/ 229 h 3750"/>
                <a:gd name="T38" fmla="*/ 2979 w 3775"/>
                <a:gd name="T39" fmla="*/ 258 h 3750"/>
                <a:gd name="T40" fmla="*/ 3331 w 3775"/>
                <a:gd name="T41" fmla="*/ 801 h 3750"/>
                <a:gd name="T42" fmla="*/ 3385 w 3775"/>
                <a:gd name="T43" fmla="*/ 994 h 3750"/>
                <a:gd name="T44" fmla="*/ 3757 w 3775"/>
                <a:gd name="T45" fmla="*/ 1907 h 3750"/>
                <a:gd name="T46" fmla="*/ 3718 w 3775"/>
                <a:gd name="T47" fmla="*/ 2369 h 3750"/>
                <a:gd name="T48" fmla="*/ 3082 w 3775"/>
                <a:gd name="T49" fmla="*/ 3085 h 3750"/>
                <a:gd name="T50" fmla="*/ 2734 w 3775"/>
                <a:gd name="T51" fmla="*/ 3353 h 3750"/>
                <a:gd name="T52" fmla="*/ 2335 w 3775"/>
                <a:gd name="T53" fmla="*/ 3647 h 3750"/>
                <a:gd name="T54" fmla="*/ 2003 w 3775"/>
                <a:gd name="T55" fmla="*/ 3750 h 3750"/>
                <a:gd name="T56" fmla="*/ 2667 w 3775"/>
                <a:gd name="T57" fmla="*/ 230 h 3750"/>
                <a:gd name="T58" fmla="*/ 2580 w 3775"/>
                <a:gd name="T59" fmla="*/ 238 h 3750"/>
                <a:gd name="T60" fmla="*/ 2259 w 3775"/>
                <a:gd name="T61" fmla="*/ 125 h 3750"/>
                <a:gd name="T62" fmla="*/ 2018 w 3775"/>
                <a:gd name="T63" fmla="*/ 9 h 3750"/>
                <a:gd name="T64" fmla="*/ 1542 w 3775"/>
                <a:gd name="T65" fmla="*/ 264 h 3750"/>
                <a:gd name="T66" fmla="*/ 1328 w 3775"/>
                <a:gd name="T67" fmla="*/ 457 h 3750"/>
                <a:gd name="T68" fmla="*/ 1086 w 3775"/>
                <a:gd name="T69" fmla="*/ 501 h 3750"/>
                <a:gd name="T70" fmla="*/ 1019 w 3775"/>
                <a:gd name="T71" fmla="*/ 494 h 3750"/>
                <a:gd name="T72" fmla="*/ 789 w 3775"/>
                <a:gd name="T73" fmla="*/ 582 h 3750"/>
                <a:gd name="T74" fmla="*/ 530 w 3775"/>
                <a:gd name="T75" fmla="*/ 776 h 3750"/>
                <a:gd name="T76" fmla="*/ 495 w 3775"/>
                <a:gd name="T77" fmla="*/ 835 h 3750"/>
                <a:gd name="T78" fmla="*/ 425 w 3775"/>
                <a:gd name="T79" fmla="*/ 1161 h 3750"/>
                <a:gd name="T80" fmla="*/ 359 w 3775"/>
                <a:gd name="T81" fmla="*/ 1551 h 3750"/>
                <a:gd name="T82" fmla="*/ 201 w 3775"/>
                <a:gd name="T83" fmla="*/ 1678 h 3750"/>
                <a:gd name="T84" fmla="*/ 4 w 3775"/>
                <a:gd name="T85" fmla="*/ 2286 h 3750"/>
                <a:gd name="T86" fmla="*/ 154 w 3775"/>
                <a:gd name="T87" fmla="*/ 2835 h 3750"/>
                <a:gd name="T88" fmla="*/ 949 w 3775"/>
                <a:gd name="T89" fmla="*/ 3441 h 3750"/>
                <a:gd name="T90" fmla="*/ 1200 w 3775"/>
                <a:gd name="T91" fmla="*/ 3538 h 3750"/>
                <a:gd name="T92" fmla="*/ 2003 w 3775"/>
                <a:gd name="T93" fmla="*/ 3749 h 3750"/>
                <a:gd name="T94" fmla="*/ 2176 w 3775"/>
                <a:gd name="T95" fmla="*/ 3719 h 3750"/>
                <a:gd name="T96" fmla="*/ 2412 w 3775"/>
                <a:gd name="T97" fmla="*/ 3599 h 3750"/>
                <a:gd name="T98" fmla="*/ 2942 w 3775"/>
                <a:gd name="T99" fmla="*/ 3186 h 3750"/>
                <a:gd name="T100" fmla="*/ 3464 w 3775"/>
                <a:gd name="T101" fmla="*/ 2775 h 3750"/>
                <a:gd name="T102" fmla="*/ 3767 w 3775"/>
                <a:gd name="T103" fmla="*/ 2140 h 3750"/>
                <a:gd name="T104" fmla="*/ 3606 w 3775"/>
                <a:gd name="T105" fmla="*/ 1508 h 3750"/>
                <a:gd name="T106" fmla="*/ 3348 w 3775"/>
                <a:gd name="T107" fmla="*/ 869 h 3750"/>
                <a:gd name="T108" fmla="*/ 3154 w 3775"/>
                <a:gd name="T109" fmla="*/ 383 h 3750"/>
                <a:gd name="T110" fmla="*/ 2782 w 3775"/>
                <a:gd name="T111" fmla="*/ 221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75" h="3750">
                  <a:moveTo>
                    <a:pt x="2003" y="3750"/>
                  </a:moveTo>
                  <a:cubicBezTo>
                    <a:pt x="1804" y="3750"/>
                    <a:pt x="1630" y="3698"/>
                    <a:pt x="1487" y="3648"/>
                  </a:cubicBezTo>
                  <a:cubicBezTo>
                    <a:pt x="1391" y="3615"/>
                    <a:pt x="1298" y="3578"/>
                    <a:pt x="1200" y="3539"/>
                  </a:cubicBezTo>
                  <a:cubicBezTo>
                    <a:pt x="1135" y="3513"/>
                    <a:pt x="1069" y="3487"/>
                    <a:pt x="997" y="3460"/>
                  </a:cubicBezTo>
                  <a:cubicBezTo>
                    <a:pt x="981" y="3454"/>
                    <a:pt x="964" y="3448"/>
                    <a:pt x="948" y="3442"/>
                  </a:cubicBezTo>
                  <a:cubicBezTo>
                    <a:pt x="882" y="3417"/>
                    <a:pt x="814" y="3391"/>
                    <a:pt x="745" y="3359"/>
                  </a:cubicBezTo>
                  <a:cubicBezTo>
                    <a:pt x="497" y="3241"/>
                    <a:pt x="287" y="3055"/>
                    <a:pt x="153" y="2836"/>
                  </a:cubicBezTo>
                  <a:cubicBezTo>
                    <a:pt x="121" y="2782"/>
                    <a:pt x="94" y="2728"/>
                    <a:pt x="73" y="2674"/>
                  </a:cubicBezTo>
                  <a:cubicBezTo>
                    <a:pt x="31" y="2563"/>
                    <a:pt x="9" y="2439"/>
                    <a:pt x="4" y="2286"/>
                  </a:cubicBezTo>
                  <a:cubicBezTo>
                    <a:pt x="0" y="2173"/>
                    <a:pt x="4" y="2025"/>
                    <a:pt x="63" y="1884"/>
                  </a:cubicBezTo>
                  <a:cubicBezTo>
                    <a:pt x="94" y="1811"/>
                    <a:pt x="140" y="1741"/>
                    <a:pt x="201" y="1677"/>
                  </a:cubicBezTo>
                  <a:cubicBezTo>
                    <a:pt x="221" y="1655"/>
                    <a:pt x="249" y="1637"/>
                    <a:pt x="275" y="1620"/>
                  </a:cubicBezTo>
                  <a:cubicBezTo>
                    <a:pt x="309" y="1599"/>
                    <a:pt x="340" y="1579"/>
                    <a:pt x="359" y="1551"/>
                  </a:cubicBezTo>
                  <a:cubicBezTo>
                    <a:pt x="359" y="1551"/>
                    <a:pt x="359" y="1551"/>
                    <a:pt x="359" y="1551"/>
                  </a:cubicBezTo>
                  <a:cubicBezTo>
                    <a:pt x="416" y="1466"/>
                    <a:pt x="419" y="1346"/>
                    <a:pt x="422" y="1220"/>
                  </a:cubicBezTo>
                  <a:cubicBezTo>
                    <a:pt x="423" y="1201"/>
                    <a:pt x="423" y="1181"/>
                    <a:pt x="424" y="1161"/>
                  </a:cubicBezTo>
                  <a:cubicBezTo>
                    <a:pt x="427" y="1096"/>
                    <a:pt x="433" y="1036"/>
                    <a:pt x="444" y="983"/>
                  </a:cubicBezTo>
                  <a:cubicBezTo>
                    <a:pt x="456" y="923"/>
                    <a:pt x="473" y="873"/>
                    <a:pt x="495" y="835"/>
                  </a:cubicBezTo>
                  <a:cubicBezTo>
                    <a:pt x="498" y="829"/>
                    <a:pt x="501" y="824"/>
                    <a:pt x="504" y="818"/>
                  </a:cubicBezTo>
                  <a:cubicBezTo>
                    <a:pt x="512" y="804"/>
                    <a:pt x="520" y="789"/>
                    <a:pt x="529" y="776"/>
                  </a:cubicBezTo>
                  <a:cubicBezTo>
                    <a:pt x="562" y="729"/>
                    <a:pt x="599" y="692"/>
                    <a:pt x="647" y="659"/>
                  </a:cubicBezTo>
                  <a:cubicBezTo>
                    <a:pt x="690" y="630"/>
                    <a:pt x="738" y="606"/>
                    <a:pt x="788" y="581"/>
                  </a:cubicBezTo>
                  <a:cubicBezTo>
                    <a:pt x="811" y="570"/>
                    <a:pt x="834" y="558"/>
                    <a:pt x="858" y="546"/>
                  </a:cubicBezTo>
                  <a:cubicBezTo>
                    <a:pt x="901" y="524"/>
                    <a:pt x="958" y="494"/>
                    <a:pt x="1019" y="494"/>
                  </a:cubicBezTo>
                  <a:cubicBezTo>
                    <a:pt x="1021" y="494"/>
                    <a:pt x="1023" y="494"/>
                    <a:pt x="1025" y="494"/>
                  </a:cubicBezTo>
                  <a:cubicBezTo>
                    <a:pt x="1045" y="494"/>
                    <a:pt x="1066" y="497"/>
                    <a:pt x="1086" y="501"/>
                  </a:cubicBezTo>
                  <a:cubicBezTo>
                    <a:pt x="1101" y="503"/>
                    <a:pt x="1116" y="505"/>
                    <a:pt x="1131" y="507"/>
                  </a:cubicBezTo>
                  <a:cubicBezTo>
                    <a:pt x="1194" y="512"/>
                    <a:pt x="1261" y="495"/>
                    <a:pt x="1328" y="456"/>
                  </a:cubicBezTo>
                  <a:cubicBezTo>
                    <a:pt x="1383" y="424"/>
                    <a:pt x="1438" y="378"/>
                    <a:pt x="1492" y="319"/>
                  </a:cubicBezTo>
                  <a:cubicBezTo>
                    <a:pt x="1509" y="301"/>
                    <a:pt x="1525" y="282"/>
                    <a:pt x="1541" y="263"/>
                  </a:cubicBezTo>
                  <a:cubicBezTo>
                    <a:pt x="1617" y="176"/>
                    <a:pt x="1696" y="86"/>
                    <a:pt x="1801" y="40"/>
                  </a:cubicBezTo>
                  <a:cubicBezTo>
                    <a:pt x="1866" y="11"/>
                    <a:pt x="1942" y="0"/>
                    <a:pt x="2018" y="8"/>
                  </a:cubicBezTo>
                  <a:cubicBezTo>
                    <a:pt x="2088" y="16"/>
                    <a:pt x="2153" y="39"/>
                    <a:pt x="2200" y="73"/>
                  </a:cubicBezTo>
                  <a:cubicBezTo>
                    <a:pt x="2222" y="89"/>
                    <a:pt x="2241" y="107"/>
                    <a:pt x="2259" y="124"/>
                  </a:cubicBezTo>
                  <a:cubicBezTo>
                    <a:pt x="2293" y="155"/>
                    <a:pt x="2327" y="188"/>
                    <a:pt x="2381" y="211"/>
                  </a:cubicBezTo>
                  <a:cubicBezTo>
                    <a:pt x="2445" y="239"/>
                    <a:pt x="2524" y="241"/>
                    <a:pt x="2580" y="238"/>
                  </a:cubicBezTo>
                  <a:cubicBezTo>
                    <a:pt x="2599" y="236"/>
                    <a:pt x="2618" y="235"/>
                    <a:pt x="2636" y="233"/>
                  </a:cubicBezTo>
                  <a:cubicBezTo>
                    <a:pt x="2646" y="232"/>
                    <a:pt x="2656" y="230"/>
                    <a:pt x="2667" y="229"/>
                  </a:cubicBezTo>
                  <a:cubicBezTo>
                    <a:pt x="2703" y="225"/>
                    <a:pt x="2737" y="221"/>
                    <a:pt x="2772" y="221"/>
                  </a:cubicBezTo>
                  <a:cubicBezTo>
                    <a:pt x="2843" y="219"/>
                    <a:pt x="2915" y="232"/>
                    <a:pt x="2979" y="258"/>
                  </a:cubicBezTo>
                  <a:cubicBezTo>
                    <a:pt x="3048" y="286"/>
                    <a:pt x="3107" y="328"/>
                    <a:pt x="3155" y="382"/>
                  </a:cubicBezTo>
                  <a:cubicBezTo>
                    <a:pt x="3254" y="496"/>
                    <a:pt x="3293" y="651"/>
                    <a:pt x="3331" y="801"/>
                  </a:cubicBezTo>
                  <a:cubicBezTo>
                    <a:pt x="3337" y="823"/>
                    <a:pt x="3343" y="846"/>
                    <a:pt x="3349" y="869"/>
                  </a:cubicBezTo>
                  <a:cubicBezTo>
                    <a:pt x="3361" y="916"/>
                    <a:pt x="3373" y="957"/>
                    <a:pt x="3385" y="994"/>
                  </a:cubicBezTo>
                  <a:cubicBezTo>
                    <a:pt x="3438" y="1164"/>
                    <a:pt x="3517" y="1327"/>
                    <a:pt x="3607" y="1508"/>
                  </a:cubicBezTo>
                  <a:cubicBezTo>
                    <a:pt x="3671" y="1637"/>
                    <a:pt x="3730" y="1765"/>
                    <a:pt x="3757" y="1907"/>
                  </a:cubicBezTo>
                  <a:cubicBezTo>
                    <a:pt x="3772" y="1982"/>
                    <a:pt x="3775" y="2061"/>
                    <a:pt x="3768" y="2140"/>
                  </a:cubicBezTo>
                  <a:cubicBezTo>
                    <a:pt x="3761" y="2216"/>
                    <a:pt x="3744" y="2293"/>
                    <a:pt x="3718" y="2369"/>
                  </a:cubicBezTo>
                  <a:cubicBezTo>
                    <a:pt x="3666" y="2517"/>
                    <a:pt x="3578" y="2657"/>
                    <a:pt x="3465" y="2775"/>
                  </a:cubicBezTo>
                  <a:cubicBezTo>
                    <a:pt x="3351" y="2893"/>
                    <a:pt x="3214" y="2991"/>
                    <a:pt x="3082" y="3085"/>
                  </a:cubicBezTo>
                  <a:cubicBezTo>
                    <a:pt x="3036" y="3118"/>
                    <a:pt x="2988" y="3152"/>
                    <a:pt x="2942" y="3187"/>
                  </a:cubicBezTo>
                  <a:cubicBezTo>
                    <a:pt x="2871" y="3240"/>
                    <a:pt x="2802" y="3298"/>
                    <a:pt x="2734" y="3353"/>
                  </a:cubicBezTo>
                  <a:cubicBezTo>
                    <a:pt x="2631" y="3438"/>
                    <a:pt x="2524" y="3526"/>
                    <a:pt x="2412" y="3599"/>
                  </a:cubicBezTo>
                  <a:cubicBezTo>
                    <a:pt x="2387" y="3616"/>
                    <a:pt x="2361" y="3632"/>
                    <a:pt x="2335" y="3647"/>
                  </a:cubicBezTo>
                  <a:cubicBezTo>
                    <a:pt x="2279" y="3679"/>
                    <a:pt x="2227" y="3703"/>
                    <a:pt x="2177" y="3720"/>
                  </a:cubicBezTo>
                  <a:cubicBezTo>
                    <a:pt x="2117" y="3740"/>
                    <a:pt x="2060" y="3750"/>
                    <a:pt x="2003" y="3750"/>
                  </a:cubicBezTo>
                  <a:close/>
                  <a:moveTo>
                    <a:pt x="2772" y="221"/>
                  </a:moveTo>
                  <a:cubicBezTo>
                    <a:pt x="2737" y="222"/>
                    <a:pt x="2703" y="226"/>
                    <a:pt x="2667" y="230"/>
                  </a:cubicBezTo>
                  <a:cubicBezTo>
                    <a:pt x="2657" y="231"/>
                    <a:pt x="2646" y="232"/>
                    <a:pt x="2636" y="234"/>
                  </a:cubicBezTo>
                  <a:cubicBezTo>
                    <a:pt x="2618" y="235"/>
                    <a:pt x="2599" y="237"/>
                    <a:pt x="2580" y="238"/>
                  </a:cubicBezTo>
                  <a:cubicBezTo>
                    <a:pt x="2479" y="245"/>
                    <a:pt x="2416" y="228"/>
                    <a:pt x="2381" y="212"/>
                  </a:cubicBezTo>
                  <a:cubicBezTo>
                    <a:pt x="2326" y="188"/>
                    <a:pt x="2292" y="156"/>
                    <a:pt x="2259" y="125"/>
                  </a:cubicBezTo>
                  <a:cubicBezTo>
                    <a:pt x="2240" y="107"/>
                    <a:pt x="2222" y="90"/>
                    <a:pt x="2200" y="74"/>
                  </a:cubicBezTo>
                  <a:cubicBezTo>
                    <a:pt x="2153" y="40"/>
                    <a:pt x="2088" y="17"/>
                    <a:pt x="2018" y="9"/>
                  </a:cubicBezTo>
                  <a:cubicBezTo>
                    <a:pt x="1942" y="1"/>
                    <a:pt x="1867" y="12"/>
                    <a:pt x="1801" y="41"/>
                  </a:cubicBezTo>
                  <a:cubicBezTo>
                    <a:pt x="1696" y="87"/>
                    <a:pt x="1618" y="177"/>
                    <a:pt x="1542" y="264"/>
                  </a:cubicBezTo>
                  <a:cubicBezTo>
                    <a:pt x="1526" y="282"/>
                    <a:pt x="1509" y="301"/>
                    <a:pt x="1493" y="320"/>
                  </a:cubicBezTo>
                  <a:cubicBezTo>
                    <a:pt x="1438" y="379"/>
                    <a:pt x="1383" y="425"/>
                    <a:pt x="1328" y="457"/>
                  </a:cubicBezTo>
                  <a:cubicBezTo>
                    <a:pt x="1261" y="496"/>
                    <a:pt x="1194" y="513"/>
                    <a:pt x="1131" y="507"/>
                  </a:cubicBezTo>
                  <a:cubicBezTo>
                    <a:pt x="1116" y="506"/>
                    <a:pt x="1100" y="504"/>
                    <a:pt x="1086" y="501"/>
                  </a:cubicBezTo>
                  <a:cubicBezTo>
                    <a:pt x="1066" y="498"/>
                    <a:pt x="1045" y="495"/>
                    <a:pt x="1025" y="494"/>
                  </a:cubicBezTo>
                  <a:cubicBezTo>
                    <a:pt x="1023" y="494"/>
                    <a:pt x="1021" y="494"/>
                    <a:pt x="1019" y="494"/>
                  </a:cubicBezTo>
                  <a:cubicBezTo>
                    <a:pt x="958" y="494"/>
                    <a:pt x="901" y="524"/>
                    <a:pt x="859" y="546"/>
                  </a:cubicBezTo>
                  <a:cubicBezTo>
                    <a:pt x="834" y="559"/>
                    <a:pt x="811" y="571"/>
                    <a:pt x="789" y="582"/>
                  </a:cubicBezTo>
                  <a:cubicBezTo>
                    <a:pt x="738" y="607"/>
                    <a:pt x="690" y="630"/>
                    <a:pt x="647" y="660"/>
                  </a:cubicBezTo>
                  <a:cubicBezTo>
                    <a:pt x="600" y="693"/>
                    <a:pt x="562" y="730"/>
                    <a:pt x="530" y="776"/>
                  </a:cubicBezTo>
                  <a:cubicBezTo>
                    <a:pt x="520" y="790"/>
                    <a:pt x="512" y="804"/>
                    <a:pt x="505" y="819"/>
                  </a:cubicBezTo>
                  <a:cubicBezTo>
                    <a:pt x="502" y="824"/>
                    <a:pt x="498" y="830"/>
                    <a:pt x="495" y="835"/>
                  </a:cubicBezTo>
                  <a:cubicBezTo>
                    <a:pt x="474" y="873"/>
                    <a:pt x="457" y="923"/>
                    <a:pt x="445" y="983"/>
                  </a:cubicBezTo>
                  <a:cubicBezTo>
                    <a:pt x="434" y="1036"/>
                    <a:pt x="427" y="1096"/>
                    <a:pt x="425" y="1161"/>
                  </a:cubicBezTo>
                  <a:cubicBezTo>
                    <a:pt x="424" y="1181"/>
                    <a:pt x="424" y="1201"/>
                    <a:pt x="423" y="1220"/>
                  </a:cubicBezTo>
                  <a:cubicBezTo>
                    <a:pt x="420" y="1346"/>
                    <a:pt x="417" y="1466"/>
                    <a:pt x="359" y="1551"/>
                  </a:cubicBezTo>
                  <a:cubicBezTo>
                    <a:pt x="340" y="1580"/>
                    <a:pt x="309" y="1600"/>
                    <a:pt x="276" y="1621"/>
                  </a:cubicBezTo>
                  <a:cubicBezTo>
                    <a:pt x="249" y="1638"/>
                    <a:pt x="222" y="1656"/>
                    <a:pt x="201" y="1678"/>
                  </a:cubicBezTo>
                  <a:cubicBezTo>
                    <a:pt x="141" y="1742"/>
                    <a:pt x="95" y="1811"/>
                    <a:pt x="64" y="1885"/>
                  </a:cubicBezTo>
                  <a:cubicBezTo>
                    <a:pt x="5" y="2025"/>
                    <a:pt x="1" y="2173"/>
                    <a:pt x="4" y="2286"/>
                  </a:cubicBezTo>
                  <a:cubicBezTo>
                    <a:pt x="9" y="2439"/>
                    <a:pt x="32" y="2562"/>
                    <a:pt x="74" y="2674"/>
                  </a:cubicBezTo>
                  <a:cubicBezTo>
                    <a:pt x="95" y="2728"/>
                    <a:pt x="122" y="2782"/>
                    <a:pt x="154" y="2835"/>
                  </a:cubicBezTo>
                  <a:cubicBezTo>
                    <a:pt x="288" y="3054"/>
                    <a:pt x="498" y="3240"/>
                    <a:pt x="746" y="3358"/>
                  </a:cubicBezTo>
                  <a:cubicBezTo>
                    <a:pt x="814" y="3391"/>
                    <a:pt x="882" y="3416"/>
                    <a:pt x="949" y="3441"/>
                  </a:cubicBezTo>
                  <a:cubicBezTo>
                    <a:pt x="965" y="3447"/>
                    <a:pt x="981" y="3453"/>
                    <a:pt x="998" y="3459"/>
                  </a:cubicBezTo>
                  <a:cubicBezTo>
                    <a:pt x="1069" y="3486"/>
                    <a:pt x="1135" y="3513"/>
                    <a:pt x="1200" y="3538"/>
                  </a:cubicBezTo>
                  <a:cubicBezTo>
                    <a:pt x="1298" y="3577"/>
                    <a:pt x="1392" y="3614"/>
                    <a:pt x="1487" y="3647"/>
                  </a:cubicBezTo>
                  <a:cubicBezTo>
                    <a:pt x="1630" y="3697"/>
                    <a:pt x="1804" y="3749"/>
                    <a:pt x="2003" y="3749"/>
                  </a:cubicBezTo>
                  <a:cubicBezTo>
                    <a:pt x="2003" y="3749"/>
                    <a:pt x="2003" y="3749"/>
                    <a:pt x="2003" y="3749"/>
                  </a:cubicBezTo>
                  <a:cubicBezTo>
                    <a:pt x="2060" y="3749"/>
                    <a:pt x="2117" y="3739"/>
                    <a:pt x="2176" y="3719"/>
                  </a:cubicBezTo>
                  <a:cubicBezTo>
                    <a:pt x="2227" y="3703"/>
                    <a:pt x="2278" y="3679"/>
                    <a:pt x="2335" y="3646"/>
                  </a:cubicBezTo>
                  <a:cubicBezTo>
                    <a:pt x="2360" y="3631"/>
                    <a:pt x="2386" y="3615"/>
                    <a:pt x="2412" y="3599"/>
                  </a:cubicBezTo>
                  <a:cubicBezTo>
                    <a:pt x="2523" y="3526"/>
                    <a:pt x="2630" y="3438"/>
                    <a:pt x="2734" y="3352"/>
                  </a:cubicBezTo>
                  <a:cubicBezTo>
                    <a:pt x="2801" y="3297"/>
                    <a:pt x="2871" y="3240"/>
                    <a:pt x="2942" y="3186"/>
                  </a:cubicBezTo>
                  <a:cubicBezTo>
                    <a:pt x="2988" y="3152"/>
                    <a:pt x="3036" y="3118"/>
                    <a:pt x="3082" y="3085"/>
                  </a:cubicBezTo>
                  <a:cubicBezTo>
                    <a:pt x="3214" y="2990"/>
                    <a:pt x="3351" y="2893"/>
                    <a:pt x="3464" y="2775"/>
                  </a:cubicBezTo>
                  <a:cubicBezTo>
                    <a:pt x="3578" y="2657"/>
                    <a:pt x="3665" y="2517"/>
                    <a:pt x="3717" y="2368"/>
                  </a:cubicBezTo>
                  <a:cubicBezTo>
                    <a:pt x="3743" y="2293"/>
                    <a:pt x="3760" y="2216"/>
                    <a:pt x="3767" y="2140"/>
                  </a:cubicBezTo>
                  <a:cubicBezTo>
                    <a:pt x="3774" y="2061"/>
                    <a:pt x="3771" y="1982"/>
                    <a:pt x="3757" y="1907"/>
                  </a:cubicBezTo>
                  <a:cubicBezTo>
                    <a:pt x="3729" y="1765"/>
                    <a:pt x="3670" y="1638"/>
                    <a:pt x="3606" y="1508"/>
                  </a:cubicBezTo>
                  <a:cubicBezTo>
                    <a:pt x="3516" y="1328"/>
                    <a:pt x="3438" y="1164"/>
                    <a:pt x="3384" y="994"/>
                  </a:cubicBezTo>
                  <a:cubicBezTo>
                    <a:pt x="3372" y="957"/>
                    <a:pt x="3360" y="916"/>
                    <a:pt x="3348" y="869"/>
                  </a:cubicBezTo>
                  <a:cubicBezTo>
                    <a:pt x="3342" y="847"/>
                    <a:pt x="3336" y="824"/>
                    <a:pt x="3330" y="801"/>
                  </a:cubicBezTo>
                  <a:cubicBezTo>
                    <a:pt x="3292" y="652"/>
                    <a:pt x="3253" y="497"/>
                    <a:pt x="3154" y="383"/>
                  </a:cubicBezTo>
                  <a:cubicBezTo>
                    <a:pt x="3106" y="328"/>
                    <a:pt x="3047" y="286"/>
                    <a:pt x="2979" y="259"/>
                  </a:cubicBezTo>
                  <a:cubicBezTo>
                    <a:pt x="2918" y="234"/>
                    <a:pt x="2850" y="221"/>
                    <a:pt x="2782" y="221"/>
                  </a:cubicBezTo>
                  <a:cubicBezTo>
                    <a:pt x="2778" y="221"/>
                    <a:pt x="2775" y="221"/>
                    <a:pt x="2772" y="22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49" name="Freeform 36">
              <a:extLst>
                <a:ext uri="{FF2B5EF4-FFF2-40B4-BE49-F238E27FC236}">
                  <a16:creationId xmlns:a16="http://schemas.microsoft.com/office/drawing/2014/main" id="{09A5E278-6FF4-48B2-B111-F14D3DD83574}"/>
                </a:ext>
              </a:extLst>
            </p:cNvPr>
            <p:cNvSpPr>
              <a:spLocks noEditPoints="1"/>
            </p:cNvSpPr>
            <p:nvPr/>
          </p:nvSpPr>
          <p:spPr bwMode="auto">
            <a:xfrm>
              <a:off x="4295" y="843"/>
              <a:ext cx="2863" cy="2902"/>
            </a:xfrm>
            <a:custGeom>
              <a:avLst/>
              <a:gdLst>
                <a:gd name="T0" fmla="*/ 1756 w 3868"/>
                <a:gd name="T1" fmla="*/ 3879 h 3921"/>
                <a:gd name="T2" fmla="*/ 1332 w 3868"/>
                <a:gd name="T3" fmla="*/ 3707 h 3921"/>
                <a:gd name="T4" fmla="*/ 946 w 3868"/>
                <a:gd name="T5" fmla="*/ 3541 h 3921"/>
                <a:gd name="T6" fmla="*/ 151 w 3868"/>
                <a:gd name="T7" fmla="*/ 2933 h 3921"/>
                <a:gd name="T8" fmla="*/ 2 w 3868"/>
                <a:gd name="T9" fmla="*/ 2362 h 3921"/>
                <a:gd name="T10" fmla="*/ 64 w 3868"/>
                <a:gd name="T11" fmla="*/ 1946 h 3921"/>
                <a:gd name="T12" fmla="*/ 288 w 3868"/>
                <a:gd name="T13" fmla="*/ 1673 h 3921"/>
                <a:gd name="T14" fmla="*/ 428 w 3868"/>
                <a:gd name="T15" fmla="*/ 1448 h 3921"/>
                <a:gd name="T16" fmla="*/ 437 w 3868"/>
                <a:gd name="T17" fmla="*/ 1209 h 3921"/>
                <a:gd name="T18" fmla="*/ 505 w 3868"/>
                <a:gd name="T19" fmla="*/ 858 h 3921"/>
                <a:gd name="T20" fmla="*/ 803 w 3868"/>
                <a:gd name="T21" fmla="*/ 583 h 3921"/>
                <a:gd name="T22" fmla="*/ 1006 w 3868"/>
                <a:gd name="T23" fmla="*/ 504 h 3921"/>
                <a:gd name="T24" fmla="*/ 1079 w 3868"/>
                <a:gd name="T25" fmla="*/ 514 h 3921"/>
                <a:gd name="T26" fmla="*/ 1156 w 3868"/>
                <a:gd name="T27" fmla="*/ 523 h 3921"/>
                <a:gd name="T28" fmla="*/ 1549 w 3868"/>
                <a:gd name="T29" fmla="*/ 268 h 3921"/>
                <a:gd name="T30" fmla="*/ 1931 w 3868"/>
                <a:gd name="T31" fmla="*/ 3 h 3921"/>
                <a:gd name="T32" fmla="*/ 2148 w 3868"/>
                <a:gd name="T33" fmla="*/ 36 h 3921"/>
                <a:gd name="T34" fmla="*/ 2288 w 3868"/>
                <a:gd name="T35" fmla="*/ 146 h 3921"/>
                <a:gd name="T36" fmla="*/ 2616 w 3868"/>
                <a:gd name="T37" fmla="*/ 280 h 3921"/>
                <a:gd name="T38" fmla="*/ 2714 w 3868"/>
                <a:gd name="T39" fmla="*/ 269 h 3921"/>
                <a:gd name="T40" fmla="*/ 3031 w 3868"/>
                <a:gd name="T41" fmla="*/ 291 h 3921"/>
                <a:gd name="T42" fmla="*/ 3404 w 3868"/>
                <a:gd name="T43" fmla="*/ 856 h 3921"/>
                <a:gd name="T44" fmla="*/ 3455 w 3868"/>
                <a:gd name="T45" fmla="*/ 1045 h 3921"/>
                <a:gd name="T46" fmla="*/ 3845 w 3868"/>
                <a:gd name="T47" fmla="*/ 1986 h 3921"/>
                <a:gd name="T48" fmla="*/ 3813 w 3868"/>
                <a:gd name="T49" fmla="*/ 2468 h 3921"/>
                <a:gd name="T50" fmla="*/ 3166 w 3868"/>
                <a:gd name="T51" fmla="*/ 3208 h 3921"/>
                <a:gd name="T52" fmla="*/ 2781 w 3868"/>
                <a:gd name="T53" fmla="*/ 3507 h 3921"/>
                <a:gd name="T54" fmla="*/ 2382 w 3868"/>
                <a:gd name="T55" fmla="*/ 3810 h 3921"/>
                <a:gd name="T56" fmla="*/ 2035 w 3868"/>
                <a:gd name="T57" fmla="*/ 3920 h 3921"/>
                <a:gd name="T58" fmla="*/ 2714 w 3868"/>
                <a:gd name="T59" fmla="*/ 270 h 3921"/>
                <a:gd name="T60" fmla="*/ 2616 w 3868"/>
                <a:gd name="T61" fmla="*/ 281 h 3921"/>
                <a:gd name="T62" fmla="*/ 2288 w 3868"/>
                <a:gd name="T63" fmla="*/ 147 h 3921"/>
                <a:gd name="T64" fmla="*/ 2148 w 3868"/>
                <a:gd name="T65" fmla="*/ 37 h 3921"/>
                <a:gd name="T66" fmla="*/ 1931 w 3868"/>
                <a:gd name="T67" fmla="*/ 4 h 3921"/>
                <a:gd name="T68" fmla="*/ 1549 w 3868"/>
                <a:gd name="T69" fmla="*/ 269 h 3921"/>
                <a:gd name="T70" fmla="*/ 1331 w 3868"/>
                <a:gd name="T71" fmla="*/ 472 h 3921"/>
                <a:gd name="T72" fmla="*/ 1079 w 3868"/>
                <a:gd name="T73" fmla="*/ 514 h 3921"/>
                <a:gd name="T74" fmla="*/ 1006 w 3868"/>
                <a:gd name="T75" fmla="*/ 505 h 3921"/>
                <a:gd name="T76" fmla="*/ 803 w 3868"/>
                <a:gd name="T77" fmla="*/ 583 h 3921"/>
                <a:gd name="T78" fmla="*/ 505 w 3868"/>
                <a:gd name="T79" fmla="*/ 858 h 3921"/>
                <a:gd name="T80" fmla="*/ 438 w 3868"/>
                <a:gd name="T81" fmla="*/ 1209 h 3921"/>
                <a:gd name="T82" fmla="*/ 429 w 3868"/>
                <a:gd name="T83" fmla="*/ 1448 h 3921"/>
                <a:gd name="T84" fmla="*/ 288 w 3868"/>
                <a:gd name="T85" fmla="*/ 1674 h 3921"/>
                <a:gd name="T86" fmla="*/ 64 w 3868"/>
                <a:gd name="T87" fmla="*/ 1947 h 3921"/>
                <a:gd name="T88" fmla="*/ 3 w 3868"/>
                <a:gd name="T89" fmla="*/ 2362 h 3921"/>
                <a:gd name="T90" fmla="*/ 152 w 3868"/>
                <a:gd name="T91" fmla="*/ 2933 h 3921"/>
                <a:gd name="T92" fmla="*/ 947 w 3868"/>
                <a:gd name="T93" fmla="*/ 3540 h 3921"/>
                <a:gd name="T94" fmla="*/ 1332 w 3868"/>
                <a:gd name="T95" fmla="*/ 3706 h 3921"/>
                <a:gd name="T96" fmla="*/ 2035 w 3868"/>
                <a:gd name="T97" fmla="*/ 3920 h 3921"/>
                <a:gd name="T98" fmla="*/ 2381 w 3868"/>
                <a:gd name="T99" fmla="*/ 3809 h 3921"/>
                <a:gd name="T100" fmla="*/ 2780 w 3868"/>
                <a:gd name="T101" fmla="*/ 3507 h 3921"/>
                <a:gd name="T102" fmla="*/ 3166 w 3868"/>
                <a:gd name="T103" fmla="*/ 3207 h 3921"/>
                <a:gd name="T104" fmla="*/ 3813 w 3868"/>
                <a:gd name="T105" fmla="*/ 2468 h 3921"/>
                <a:gd name="T106" fmla="*/ 3844 w 3868"/>
                <a:gd name="T107" fmla="*/ 1986 h 3921"/>
                <a:gd name="T108" fmla="*/ 3454 w 3868"/>
                <a:gd name="T109" fmla="*/ 1046 h 3921"/>
                <a:gd name="T110" fmla="*/ 3403 w 3868"/>
                <a:gd name="T111" fmla="*/ 856 h 3921"/>
                <a:gd name="T112" fmla="*/ 3031 w 3868"/>
                <a:gd name="T113" fmla="*/ 291 h 3921"/>
                <a:gd name="T114" fmla="*/ 2815 w 3868"/>
                <a:gd name="T115" fmla="*/ 259 h 3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68" h="3921">
                  <a:moveTo>
                    <a:pt x="2035" y="3920"/>
                  </a:moveTo>
                  <a:cubicBezTo>
                    <a:pt x="1944" y="3919"/>
                    <a:pt x="1853" y="3905"/>
                    <a:pt x="1756" y="3879"/>
                  </a:cubicBezTo>
                  <a:cubicBezTo>
                    <a:pt x="1662" y="3853"/>
                    <a:pt x="1578" y="3818"/>
                    <a:pt x="1515" y="3791"/>
                  </a:cubicBezTo>
                  <a:cubicBezTo>
                    <a:pt x="1454" y="3764"/>
                    <a:pt x="1395" y="3736"/>
                    <a:pt x="1332" y="3707"/>
                  </a:cubicBezTo>
                  <a:cubicBezTo>
                    <a:pt x="1237" y="3663"/>
                    <a:pt x="1138" y="3617"/>
                    <a:pt x="1026" y="3572"/>
                  </a:cubicBezTo>
                  <a:cubicBezTo>
                    <a:pt x="1000" y="3561"/>
                    <a:pt x="973" y="3551"/>
                    <a:pt x="946" y="3541"/>
                  </a:cubicBezTo>
                  <a:cubicBezTo>
                    <a:pt x="889" y="3519"/>
                    <a:pt x="829" y="3496"/>
                    <a:pt x="770" y="3469"/>
                  </a:cubicBezTo>
                  <a:cubicBezTo>
                    <a:pt x="507" y="3347"/>
                    <a:pt x="287" y="3156"/>
                    <a:pt x="151" y="2933"/>
                  </a:cubicBezTo>
                  <a:cubicBezTo>
                    <a:pt x="118" y="2878"/>
                    <a:pt x="90" y="2822"/>
                    <a:pt x="69" y="2765"/>
                  </a:cubicBezTo>
                  <a:cubicBezTo>
                    <a:pt x="27" y="2652"/>
                    <a:pt x="6" y="2524"/>
                    <a:pt x="2" y="2362"/>
                  </a:cubicBezTo>
                  <a:cubicBezTo>
                    <a:pt x="0" y="2280"/>
                    <a:pt x="3" y="2214"/>
                    <a:pt x="11" y="2152"/>
                  </a:cubicBezTo>
                  <a:cubicBezTo>
                    <a:pt x="20" y="2076"/>
                    <a:pt x="38" y="2008"/>
                    <a:pt x="64" y="1946"/>
                  </a:cubicBezTo>
                  <a:cubicBezTo>
                    <a:pt x="96" y="1869"/>
                    <a:pt x="144" y="1796"/>
                    <a:pt x="207" y="1731"/>
                  </a:cubicBezTo>
                  <a:cubicBezTo>
                    <a:pt x="229" y="1708"/>
                    <a:pt x="259" y="1690"/>
                    <a:pt x="288" y="1673"/>
                  </a:cubicBezTo>
                  <a:cubicBezTo>
                    <a:pt x="323" y="1652"/>
                    <a:pt x="356" y="1632"/>
                    <a:pt x="376" y="1603"/>
                  </a:cubicBezTo>
                  <a:cubicBezTo>
                    <a:pt x="402" y="1564"/>
                    <a:pt x="420" y="1513"/>
                    <a:pt x="428" y="1448"/>
                  </a:cubicBezTo>
                  <a:cubicBezTo>
                    <a:pt x="436" y="1388"/>
                    <a:pt x="436" y="1322"/>
                    <a:pt x="437" y="1259"/>
                  </a:cubicBezTo>
                  <a:cubicBezTo>
                    <a:pt x="437" y="1242"/>
                    <a:pt x="437" y="1226"/>
                    <a:pt x="437" y="1209"/>
                  </a:cubicBezTo>
                  <a:cubicBezTo>
                    <a:pt x="438" y="1108"/>
                    <a:pt x="450" y="968"/>
                    <a:pt x="495" y="877"/>
                  </a:cubicBezTo>
                  <a:cubicBezTo>
                    <a:pt x="498" y="871"/>
                    <a:pt x="502" y="864"/>
                    <a:pt x="505" y="858"/>
                  </a:cubicBezTo>
                  <a:cubicBezTo>
                    <a:pt x="511" y="843"/>
                    <a:pt x="518" y="829"/>
                    <a:pt x="527" y="815"/>
                  </a:cubicBezTo>
                  <a:cubicBezTo>
                    <a:pt x="598" y="698"/>
                    <a:pt x="688" y="647"/>
                    <a:pt x="803" y="583"/>
                  </a:cubicBezTo>
                  <a:cubicBezTo>
                    <a:pt x="815" y="576"/>
                    <a:pt x="828" y="568"/>
                    <a:pt x="842" y="561"/>
                  </a:cubicBezTo>
                  <a:cubicBezTo>
                    <a:pt x="890" y="533"/>
                    <a:pt x="946" y="504"/>
                    <a:pt x="1006" y="504"/>
                  </a:cubicBezTo>
                  <a:cubicBezTo>
                    <a:pt x="1009" y="504"/>
                    <a:pt x="1011" y="504"/>
                    <a:pt x="1014" y="505"/>
                  </a:cubicBezTo>
                  <a:cubicBezTo>
                    <a:pt x="1036" y="505"/>
                    <a:pt x="1058" y="510"/>
                    <a:pt x="1079" y="514"/>
                  </a:cubicBezTo>
                  <a:cubicBezTo>
                    <a:pt x="1094" y="516"/>
                    <a:pt x="1109" y="519"/>
                    <a:pt x="1125" y="521"/>
                  </a:cubicBezTo>
                  <a:cubicBezTo>
                    <a:pt x="1135" y="522"/>
                    <a:pt x="1146" y="523"/>
                    <a:pt x="1156" y="523"/>
                  </a:cubicBezTo>
                  <a:cubicBezTo>
                    <a:pt x="1296" y="523"/>
                    <a:pt x="1419" y="418"/>
                    <a:pt x="1500" y="326"/>
                  </a:cubicBezTo>
                  <a:cubicBezTo>
                    <a:pt x="1516" y="307"/>
                    <a:pt x="1533" y="287"/>
                    <a:pt x="1549" y="268"/>
                  </a:cubicBezTo>
                  <a:cubicBezTo>
                    <a:pt x="1626" y="175"/>
                    <a:pt x="1707" y="79"/>
                    <a:pt x="1818" y="32"/>
                  </a:cubicBezTo>
                  <a:cubicBezTo>
                    <a:pt x="1853" y="17"/>
                    <a:pt x="1891" y="7"/>
                    <a:pt x="1931" y="3"/>
                  </a:cubicBezTo>
                  <a:cubicBezTo>
                    <a:pt x="1968" y="0"/>
                    <a:pt x="2007" y="1"/>
                    <a:pt x="2045" y="7"/>
                  </a:cubicBezTo>
                  <a:cubicBezTo>
                    <a:pt x="2081" y="12"/>
                    <a:pt x="2116" y="22"/>
                    <a:pt x="2148" y="36"/>
                  </a:cubicBezTo>
                  <a:cubicBezTo>
                    <a:pt x="2180" y="50"/>
                    <a:pt x="2208" y="68"/>
                    <a:pt x="2232" y="88"/>
                  </a:cubicBezTo>
                  <a:cubicBezTo>
                    <a:pt x="2253" y="106"/>
                    <a:pt x="2271" y="126"/>
                    <a:pt x="2288" y="146"/>
                  </a:cubicBezTo>
                  <a:cubicBezTo>
                    <a:pt x="2321" y="183"/>
                    <a:pt x="2354" y="222"/>
                    <a:pt x="2410" y="249"/>
                  </a:cubicBezTo>
                  <a:cubicBezTo>
                    <a:pt x="2476" y="282"/>
                    <a:pt x="2559" y="284"/>
                    <a:pt x="2616" y="280"/>
                  </a:cubicBezTo>
                  <a:cubicBezTo>
                    <a:pt x="2637" y="279"/>
                    <a:pt x="2658" y="277"/>
                    <a:pt x="2674" y="275"/>
                  </a:cubicBezTo>
                  <a:cubicBezTo>
                    <a:pt x="2687" y="273"/>
                    <a:pt x="2701" y="271"/>
                    <a:pt x="2714" y="269"/>
                  </a:cubicBezTo>
                  <a:cubicBezTo>
                    <a:pt x="2749" y="265"/>
                    <a:pt x="2782" y="260"/>
                    <a:pt x="2815" y="259"/>
                  </a:cubicBezTo>
                  <a:cubicBezTo>
                    <a:pt x="2890" y="255"/>
                    <a:pt x="2965" y="266"/>
                    <a:pt x="3031" y="291"/>
                  </a:cubicBezTo>
                  <a:cubicBezTo>
                    <a:pt x="3104" y="318"/>
                    <a:pt x="3167" y="360"/>
                    <a:pt x="3217" y="415"/>
                  </a:cubicBezTo>
                  <a:cubicBezTo>
                    <a:pt x="3324" y="534"/>
                    <a:pt x="3365" y="698"/>
                    <a:pt x="3404" y="856"/>
                  </a:cubicBezTo>
                  <a:cubicBezTo>
                    <a:pt x="3409" y="876"/>
                    <a:pt x="3414" y="896"/>
                    <a:pt x="3419" y="916"/>
                  </a:cubicBezTo>
                  <a:cubicBezTo>
                    <a:pt x="3432" y="966"/>
                    <a:pt x="3443" y="1007"/>
                    <a:pt x="3455" y="1045"/>
                  </a:cubicBezTo>
                  <a:cubicBezTo>
                    <a:pt x="3510" y="1228"/>
                    <a:pt x="3597" y="1409"/>
                    <a:pt x="3681" y="1577"/>
                  </a:cubicBezTo>
                  <a:cubicBezTo>
                    <a:pt x="3743" y="1698"/>
                    <a:pt x="3812" y="1836"/>
                    <a:pt x="3845" y="1986"/>
                  </a:cubicBezTo>
                  <a:cubicBezTo>
                    <a:pt x="3862" y="2064"/>
                    <a:pt x="3868" y="2146"/>
                    <a:pt x="3862" y="2229"/>
                  </a:cubicBezTo>
                  <a:cubicBezTo>
                    <a:pt x="3856" y="2308"/>
                    <a:pt x="3840" y="2389"/>
                    <a:pt x="3813" y="2468"/>
                  </a:cubicBezTo>
                  <a:cubicBezTo>
                    <a:pt x="3762" y="2623"/>
                    <a:pt x="3673" y="2770"/>
                    <a:pt x="3555" y="2892"/>
                  </a:cubicBezTo>
                  <a:cubicBezTo>
                    <a:pt x="3440" y="3013"/>
                    <a:pt x="3301" y="3112"/>
                    <a:pt x="3166" y="3208"/>
                  </a:cubicBezTo>
                  <a:cubicBezTo>
                    <a:pt x="3115" y="3244"/>
                    <a:pt x="3063" y="3281"/>
                    <a:pt x="3012" y="3319"/>
                  </a:cubicBezTo>
                  <a:cubicBezTo>
                    <a:pt x="2933" y="3379"/>
                    <a:pt x="2856" y="3444"/>
                    <a:pt x="2781" y="3507"/>
                  </a:cubicBezTo>
                  <a:cubicBezTo>
                    <a:pt x="2678" y="3594"/>
                    <a:pt x="2572" y="3683"/>
                    <a:pt x="2462" y="3758"/>
                  </a:cubicBezTo>
                  <a:cubicBezTo>
                    <a:pt x="2435" y="3776"/>
                    <a:pt x="2408" y="3793"/>
                    <a:pt x="2382" y="3810"/>
                  </a:cubicBezTo>
                  <a:cubicBezTo>
                    <a:pt x="2256" y="3885"/>
                    <a:pt x="2148" y="3921"/>
                    <a:pt x="2042" y="3921"/>
                  </a:cubicBezTo>
                  <a:cubicBezTo>
                    <a:pt x="2040" y="3921"/>
                    <a:pt x="2037" y="3921"/>
                    <a:pt x="2035" y="3920"/>
                  </a:cubicBezTo>
                  <a:moveTo>
                    <a:pt x="2815" y="259"/>
                  </a:moveTo>
                  <a:cubicBezTo>
                    <a:pt x="2782" y="261"/>
                    <a:pt x="2749" y="265"/>
                    <a:pt x="2714" y="270"/>
                  </a:cubicBezTo>
                  <a:cubicBezTo>
                    <a:pt x="2701" y="272"/>
                    <a:pt x="2688" y="274"/>
                    <a:pt x="2674" y="275"/>
                  </a:cubicBezTo>
                  <a:cubicBezTo>
                    <a:pt x="2658" y="277"/>
                    <a:pt x="2637" y="280"/>
                    <a:pt x="2616" y="281"/>
                  </a:cubicBezTo>
                  <a:cubicBezTo>
                    <a:pt x="2558" y="285"/>
                    <a:pt x="2476" y="283"/>
                    <a:pt x="2410" y="250"/>
                  </a:cubicBezTo>
                  <a:cubicBezTo>
                    <a:pt x="2354" y="222"/>
                    <a:pt x="2320" y="184"/>
                    <a:pt x="2288" y="147"/>
                  </a:cubicBezTo>
                  <a:cubicBezTo>
                    <a:pt x="2270" y="127"/>
                    <a:pt x="2252" y="106"/>
                    <a:pt x="2231" y="88"/>
                  </a:cubicBezTo>
                  <a:cubicBezTo>
                    <a:pt x="2208" y="68"/>
                    <a:pt x="2180" y="51"/>
                    <a:pt x="2148" y="37"/>
                  </a:cubicBezTo>
                  <a:cubicBezTo>
                    <a:pt x="2116" y="23"/>
                    <a:pt x="2081" y="13"/>
                    <a:pt x="2044" y="7"/>
                  </a:cubicBezTo>
                  <a:cubicBezTo>
                    <a:pt x="2007" y="1"/>
                    <a:pt x="1968" y="0"/>
                    <a:pt x="1931" y="4"/>
                  </a:cubicBezTo>
                  <a:cubicBezTo>
                    <a:pt x="1891" y="8"/>
                    <a:pt x="1853" y="18"/>
                    <a:pt x="1819" y="33"/>
                  </a:cubicBezTo>
                  <a:cubicBezTo>
                    <a:pt x="1708" y="80"/>
                    <a:pt x="1627" y="176"/>
                    <a:pt x="1549" y="269"/>
                  </a:cubicBezTo>
                  <a:cubicBezTo>
                    <a:pt x="1533" y="288"/>
                    <a:pt x="1517" y="308"/>
                    <a:pt x="1500" y="326"/>
                  </a:cubicBezTo>
                  <a:cubicBezTo>
                    <a:pt x="1445" y="389"/>
                    <a:pt x="1388" y="438"/>
                    <a:pt x="1331" y="472"/>
                  </a:cubicBezTo>
                  <a:cubicBezTo>
                    <a:pt x="1261" y="513"/>
                    <a:pt x="1191" y="530"/>
                    <a:pt x="1125" y="522"/>
                  </a:cubicBezTo>
                  <a:cubicBezTo>
                    <a:pt x="1109" y="520"/>
                    <a:pt x="1094" y="517"/>
                    <a:pt x="1079" y="514"/>
                  </a:cubicBezTo>
                  <a:cubicBezTo>
                    <a:pt x="1058" y="510"/>
                    <a:pt x="1036" y="506"/>
                    <a:pt x="1014" y="505"/>
                  </a:cubicBezTo>
                  <a:cubicBezTo>
                    <a:pt x="1011" y="505"/>
                    <a:pt x="1009" y="505"/>
                    <a:pt x="1006" y="505"/>
                  </a:cubicBezTo>
                  <a:cubicBezTo>
                    <a:pt x="946" y="505"/>
                    <a:pt x="890" y="534"/>
                    <a:pt x="842" y="561"/>
                  </a:cubicBezTo>
                  <a:cubicBezTo>
                    <a:pt x="829" y="569"/>
                    <a:pt x="816" y="576"/>
                    <a:pt x="803" y="583"/>
                  </a:cubicBezTo>
                  <a:cubicBezTo>
                    <a:pt x="689" y="648"/>
                    <a:pt x="599" y="699"/>
                    <a:pt x="527" y="816"/>
                  </a:cubicBezTo>
                  <a:cubicBezTo>
                    <a:pt x="519" y="829"/>
                    <a:pt x="512" y="844"/>
                    <a:pt x="505" y="858"/>
                  </a:cubicBezTo>
                  <a:cubicBezTo>
                    <a:pt x="502" y="864"/>
                    <a:pt x="499" y="871"/>
                    <a:pt x="496" y="877"/>
                  </a:cubicBezTo>
                  <a:cubicBezTo>
                    <a:pt x="450" y="968"/>
                    <a:pt x="439" y="1108"/>
                    <a:pt x="438" y="1209"/>
                  </a:cubicBezTo>
                  <a:cubicBezTo>
                    <a:pt x="438" y="1226"/>
                    <a:pt x="438" y="1242"/>
                    <a:pt x="438" y="1259"/>
                  </a:cubicBezTo>
                  <a:cubicBezTo>
                    <a:pt x="437" y="1322"/>
                    <a:pt x="437" y="1389"/>
                    <a:pt x="429" y="1448"/>
                  </a:cubicBezTo>
                  <a:cubicBezTo>
                    <a:pt x="420" y="1514"/>
                    <a:pt x="403" y="1565"/>
                    <a:pt x="376" y="1604"/>
                  </a:cubicBezTo>
                  <a:cubicBezTo>
                    <a:pt x="357" y="1632"/>
                    <a:pt x="323" y="1652"/>
                    <a:pt x="288" y="1674"/>
                  </a:cubicBezTo>
                  <a:cubicBezTo>
                    <a:pt x="259" y="1691"/>
                    <a:pt x="230" y="1709"/>
                    <a:pt x="208" y="1731"/>
                  </a:cubicBezTo>
                  <a:cubicBezTo>
                    <a:pt x="145" y="1797"/>
                    <a:pt x="97" y="1869"/>
                    <a:pt x="64" y="1947"/>
                  </a:cubicBezTo>
                  <a:cubicBezTo>
                    <a:pt x="38" y="2009"/>
                    <a:pt x="21" y="2076"/>
                    <a:pt x="11" y="2152"/>
                  </a:cubicBezTo>
                  <a:cubicBezTo>
                    <a:pt x="4" y="2214"/>
                    <a:pt x="1" y="2280"/>
                    <a:pt x="3" y="2362"/>
                  </a:cubicBezTo>
                  <a:cubicBezTo>
                    <a:pt x="7" y="2524"/>
                    <a:pt x="28" y="2652"/>
                    <a:pt x="70" y="2765"/>
                  </a:cubicBezTo>
                  <a:cubicBezTo>
                    <a:pt x="91" y="2821"/>
                    <a:pt x="119" y="2878"/>
                    <a:pt x="152" y="2933"/>
                  </a:cubicBezTo>
                  <a:cubicBezTo>
                    <a:pt x="288" y="3156"/>
                    <a:pt x="508" y="3346"/>
                    <a:pt x="770" y="3468"/>
                  </a:cubicBezTo>
                  <a:cubicBezTo>
                    <a:pt x="829" y="3495"/>
                    <a:pt x="889" y="3518"/>
                    <a:pt x="947" y="3540"/>
                  </a:cubicBezTo>
                  <a:cubicBezTo>
                    <a:pt x="973" y="3550"/>
                    <a:pt x="1000" y="3561"/>
                    <a:pt x="1027" y="3571"/>
                  </a:cubicBezTo>
                  <a:cubicBezTo>
                    <a:pt x="1138" y="3616"/>
                    <a:pt x="1237" y="3662"/>
                    <a:pt x="1332" y="3706"/>
                  </a:cubicBezTo>
                  <a:cubicBezTo>
                    <a:pt x="1395" y="3736"/>
                    <a:pt x="1454" y="3763"/>
                    <a:pt x="1516" y="3790"/>
                  </a:cubicBezTo>
                  <a:cubicBezTo>
                    <a:pt x="1660" y="3852"/>
                    <a:pt x="1834" y="3917"/>
                    <a:pt x="2035" y="3920"/>
                  </a:cubicBezTo>
                  <a:cubicBezTo>
                    <a:pt x="2037" y="3920"/>
                    <a:pt x="2040" y="3920"/>
                    <a:pt x="2042" y="3920"/>
                  </a:cubicBezTo>
                  <a:cubicBezTo>
                    <a:pt x="2148" y="3920"/>
                    <a:pt x="2256" y="3884"/>
                    <a:pt x="2381" y="3809"/>
                  </a:cubicBezTo>
                  <a:cubicBezTo>
                    <a:pt x="2408" y="3793"/>
                    <a:pt x="2435" y="3776"/>
                    <a:pt x="2462" y="3758"/>
                  </a:cubicBezTo>
                  <a:cubicBezTo>
                    <a:pt x="2572" y="3682"/>
                    <a:pt x="2678" y="3593"/>
                    <a:pt x="2780" y="3507"/>
                  </a:cubicBezTo>
                  <a:cubicBezTo>
                    <a:pt x="2855" y="3444"/>
                    <a:pt x="2932" y="3379"/>
                    <a:pt x="3012" y="3319"/>
                  </a:cubicBezTo>
                  <a:cubicBezTo>
                    <a:pt x="3062" y="3281"/>
                    <a:pt x="3115" y="3243"/>
                    <a:pt x="3166" y="3207"/>
                  </a:cubicBezTo>
                  <a:cubicBezTo>
                    <a:pt x="3300" y="3111"/>
                    <a:pt x="3439" y="3012"/>
                    <a:pt x="3555" y="2891"/>
                  </a:cubicBezTo>
                  <a:cubicBezTo>
                    <a:pt x="3672" y="2769"/>
                    <a:pt x="3761" y="2623"/>
                    <a:pt x="3813" y="2468"/>
                  </a:cubicBezTo>
                  <a:cubicBezTo>
                    <a:pt x="3839" y="2389"/>
                    <a:pt x="3855" y="2308"/>
                    <a:pt x="3861" y="2228"/>
                  </a:cubicBezTo>
                  <a:cubicBezTo>
                    <a:pt x="3867" y="2146"/>
                    <a:pt x="3861" y="2064"/>
                    <a:pt x="3844" y="1986"/>
                  </a:cubicBezTo>
                  <a:cubicBezTo>
                    <a:pt x="3812" y="1836"/>
                    <a:pt x="3742" y="1698"/>
                    <a:pt x="3681" y="1577"/>
                  </a:cubicBezTo>
                  <a:cubicBezTo>
                    <a:pt x="3596" y="1409"/>
                    <a:pt x="3510" y="1229"/>
                    <a:pt x="3454" y="1046"/>
                  </a:cubicBezTo>
                  <a:cubicBezTo>
                    <a:pt x="3442" y="1008"/>
                    <a:pt x="3431" y="966"/>
                    <a:pt x="3418" y="916"/>
                  </a:cubicBezTo>
                  <a:cubicBezTo>
                    <a:pt x="3413" y="897"/>
                    <a:pt x="3408" y="876"/>
                    <a:pt x="3403" y="856"/>
                  </a:cubicBezTo>
                  <a:cubicBezTo>
                    <a:pt x="3364" y="698"/>
                    <a:pt x="3324" y="534"/>
                    <a:pt x="3217" y="416"/>
                  </a:cubicBezTo>
                  <a:cubicBezTo>
                    <a:pt x="3166" y="360"/>
                    <a:pt x="3104" y="318"/>
                    <a:pt x="3031" y="291"/>
                  </a:cubicBezTo>
                  <a:cubicBezTo>
                    <a:pt x="2973" y="270"/>
                    <a:pt x="2908" y="259"/>
                    <a:pt x="2843" y="259"/>
                  </a:cubicBezTo>
                  <a:cubicBezTo>
                    <a:pt x="2834" y="259"/>
                    <a:pt x="2824" y="259"/>
                    <a:pt x="2815" y="25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0" name="Freeform 37">
              <a:extLst>
                <a:ext uri="{FF2B5EF4-FFF2-40B4-BE49-F238E27FC236}">
                  <a16:creationId xmlns:a16="http://schemas.microsoft.com/office/drawing/2014/main" id="{4E1153E1-7818-41B9-ABED-3F6D04BACB8D}"/>
                </a:ext>
              </a:extLst>
            </p:cNvPr>
            <p:cNvSpPr>
              <a:spLocks noEditPoints="1"/>
            </p:cNvSpPr>
            <p:nvPr/>
          </p:nvSpPr>
          <p:spPr bwMode="auto">
            <a:xfrm>
              <a:off x="4255" y="741"/>
              <a:ext cx="2973" cy="3062"/>
            </a:xfrm>
            <a:custGeom>
              <a:avLst/>
              <a:gdLst>
                <a:gd name="T0" fmla="*/ 1547 w 4017"/>
                <a:gd name="T1" fmla="*/ 3979 h 4137"/>
                <a:gd name="T2" fmla="*/ 1059 w 4017"/>
                <a:gd name="T3" fmla="*/ 3730 h 4137"/>
                <a:gd name="T4" fmla="*/ 798 w 4017"/>
                <a:gd name="T5" fmla="*/ 3624 h 4137"/>
                <a:gd name="T6" fmla="*/ 67 w 4017"/>
                <a:gd name="T7" fmla="*/ 2901 h 4137"/>
                <a:gd name="T8" fmla="*/ 66 w 4017"/>
                <a:gd name="T9" fmla="*/ 2050 h 4137"/>
                <a:gd name="T10" fmla="*/ 303 w 4017"/>
                <a:gd name="T11" fmla="*/ 1766 h 4137"/>
                <a:gd name="T12" fmla="*/ 453 w 4017"/>
                <a:gd name="T13" fmla="*/ 1340 h 4137"/>
                <a:gd name="T14" fmla="*/ 498 w 4017"/>
                <a:gd name="T15" fmla="*/ 961 h 4137"/>
                <a:gd name="T16" fmla="*/ 526 w 4017"/>
                <a:gd name="T17" fmla="*/ 897 h 4137"/>
                <a:gd name="T18" fmla="*/ 1009 w 4017"/>
                <a:gd name="T19" fmla="*/ 555 h 4137"/>
                <a:gd name="T20" fmla="*/ 1124 w 4017"/>
                <a:gd name="T21" fmla="*/ 576 h 4137"/>
                <a:gd name="T22" fmla="*/ 1559 w 4017"/>
                <a:gd name="T23" fmla="*/ 314 h 4137"/>
                <a:gd name="T24" fmla="*/ 2270 w 4017"/>
                <a:gd name="T25" fmla="*/ 143 h 4137"/>
                <a:gd name="T26" fmla="*/ 2446 w 4017"/>
                <a:gd name="T27" fmla="*/ 328 h 4137"/>
                <a:gd name="T28" fmla="*/ 2717 w 4017"/>
                <a:gd name="T29" fmla="*/ 357 h 4137"/>
                <a:gd name="T30" fmla="*/ 2863 w 4017"/>
                <a:gd name="T31" fmla="*/ 337 h 4137"/>
                <a:gd name="T32" fmla="*/ 3485 w 4017"/>
                <a:gd name="T33" fmla="*/ 954 h 4137"/>
                <a:gd name="T34" fmla="*/ 3533 w 4017"/>
                <a:gd name="T35" fmla="*/ 1139 h 4137"/>
                <a:gd name="T36" fmla="*/ 3770 w 4017"/>
                <a:gd name="T37" fmla="*/ 1698 h 4137"/>
                <a:gd name="T38" fmla="*/ 3653 w 4017"/>
                <a:gd name="T39" fmla="*/ 3054 h 4137"/>
                <a:gd name="T40" fmla="*/ 3089 w 4017"/>
                <a:gd name="T41" fmla="*/ 3497 h 4137"/>
                <a:gd name="T42" fmla="*/ 2518 w 4017"/>
                <a:gd name="T43" fmla="*/ 3963 h 4137"/>
                <a:gd name="T44" fmla="*/ 2085 w 4017"/>
                <a:gd name="T45" fmla="*/ 4137 h 4137"/>
                <a:gd name="T46" fmla="*/ 2864 w 4017"/>
                <a:gd name="T47" fmla="*/ 344 h 4137"/>
                <a:gd name="T48" fmla="*/ 2718 w 4017"/>
                <a:gd name="T49" fmla="*/ 364 h 4137"/>
                <a:gd name="T50" fmla="*/ 2443 w 4017"/>
                <a:gd name="T51" fmla="*/ 334 h 4137"/>
                <a:gd name="T52" fmla="*/ 2265 w 4017"/>
                <a:gd name="T53" fmla="*/ 148 h 4137"/>
                <a:gd name="T54" fmla="*/ 1564 w 4017"/>
                <a:gd name="T55" fmla="*/ 319 h 4137"/>
                <a:gd name="T56" fmla="*/ 1123 w 4017"/>
                <a:gd name="T57" fmla="*/ 583 h 4137"/>
                <a:gd name="T58" fmla="*/ 1009 w 4017"/>
                <a:gd name="T59" fmla="*/ 562 h 4137"/>
                <a:gd name="T60" fmla="*/ 533 w 4017"/>
                <a:gd name="T61" fmla="*/ 900 h 4137"/>
                <a:gd name="T62" fmla="*/ 505 w 4017"/>
                <a:gd name="T63" fmla="*/ 964 h 4137"/>
                <a:gd name="T64" fmla="*/ 460 w 4017"/>
                <a:gd name="T65" fmla="*/ 1339 h 4137"/>
                <a:gd name="T66" fmla="*/ 307 w 4017"/>
                <a:gd name="T67" fmla="*/ 1772 h 4137"/>
                <a:gd name="T68" fmla="*/ 73 w 4017"/>
                <a:gd name="T69" fmla="*/ 2053 h 4137"/>
                <a:gd name="T70" fmla="*/ 74 w 4017"/>
                <a:gd name="T71" fmla="*/ 2898 h 4137"/>
                <a:gd name="T72" fmla="*/ 801 w 4017"/>
                <a:gd name="T73" fmla="*/ 3618 h 4137"/>
                <a:gd name="T74" fmla="*/ 1062 w 4017"/>
                <a:gd name="T75" fmla="*/ 3723 h 4137"/>
                <a:gd name="T76" fmla="*/ 1551 w 4017"/>
                <a:gd name="T77" fmla="*/ 3973 h 4137"/>
                <a:gd name="T78" fmla="*/ 2432 w 4017"/>
                <a:gd name="T79" fmla="*/ 4012 h 4137"/>
                <a:gd name="T80" fmla="*/ 2831 w 4017"/>
                <a:gd name="T81" fmla="*/ 3702 h 4137"/>
                <a:gd name="T82" fmla="*/ 3252 w 4017"/>
                <a:gd name="T83" fmla="*/ 3371 h 4137"/>
                <a:gd name="T84" fmla="*/ 3934 w 4017"/>
                <a:gd name="T85" fmla="*/ 2108 h 4137"/>
                <a:gd name="T86" fmla="*/ 3758 w 4017"/>
                <a:gd name="T87" fmla="*/ 1690 h 4137"/>
                <a:gd name="T88" fmla="*/ 3491 w 4017"/>
                <a:gd name="T89" fmla="*/ 1008 h 4137"/>
                <a:gd name="T90" fmla="*/ 3282 w 4017"/>
                <a:gd name="T91" fmla="*/ 494 h 4137"/>
                <a:gd name="T92" fmla="*/ 2864 w 4017"/>
                <a:gd name="T93" fmla="*/ 344 h 4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7" h="4137">
                  <a:moveTo>
                    <a:pt x="2072" y="4137"/>
                  </a:moveTo>
                  <a:cubicBezTo>
                    <a:pt x="1867" y="4132"/>
                    <a:pt x="1692" y="4054"/>
                    <a:pt x="1547" y="3979"/>
                  </a:cubicBezTo>
                  <a:cubicBezTo>
                    <a:pt x="1501" y="3955"/>
                    <a:pt x="1456" y="3931"/>
                    <a:pt x="1408" y="3905"/>
                  </a:cubicBezTo>
                  <a:cubicBezTo>
                    <a:pt x="1301" y="3846"/>
                    <a:pt x="1189" y="3785"/>
                    <a:pt x="1059" y="3730"/>
                  </a:cubicBezTo>
                  <a:cubicBezTo>
                    <a:pt x="1024" y="3715"/>
                    <a:pt x="990" y="3702"/>
                    <a:pt x="953" y="3687"/>
                  </a:cubicBezTo>
                  <a:cubicBezTo>
                    <a:pt x="902" y="3668"/>
                    <a:pt x="850" y="3648"/>
                    <a:pt x="798" y="3624"/>
                  </a:cubicBezTo>
                  <a:cubicBezTo>
                    <a:pt x="520" y="3498"/>
                    <a:pt x="291" y="3303"/>
                    <a:pt x="152" y="3075"/>
                  </a:cubicBezTo>
                  <a:cubicBezTo>
                    <a:pt x="117" y="3018"/>
                    <a:pt x="89" y="2959"/>
                    <a:pt x="67" y="2901"/>
                  </a:cubicBezTo>
                  <a:cubicBezTo>
                    <a:pt x="13" y="2752"/>
                    <a:pt x="4" y="2598"/>
                    <a:pt x="2" y="2482"/>
                  </a:cubicBezTo>
                  <a:cubicBezTo>
                    <a:pt x="0" y="2349"/>
                    <a:pt x="6" y="2194"/>
                    <a:pt x="66" y="2050"/>
                  </a:cubicBezTo>
                  <a:cubicBezTo>
                    <a:pt x="100" y="1969"/>
                    <a:pt x="152" y="1892"/>
                    <a:pt x="217" y="1826"/>
                  </a:cubicBezTo>
                  <a:cubicBezTo>
                    <a:pt x="241" y="1802"/>
                    <a:pt x="272" y="1784"/>
                    <a:pt x="303" y="1766"/>
                  </a:cubicBezTo>
                  <a:cubicBezTo>
                    <a:pt x="340" y="1745"/>
                    <a:pt x="375" y="1725"/>
                    <a:pt x="395" y="1697"/>
                  </a:cubicBezTo>
                  <a:cubicBezTo>
                    <a:pt x="456" y="1610"/>
                    <a:pt x="455" y="1479"/>
                    <a:pt x="453" y="1340"/>
                  </a:cubicBezTo>
                  <a:cubicBezTo>
                    <a:pt x="452" y="1327"/>
                    <a:pt x="452" y="1314"/>
                    <a:pt x="452" y="1300"/>
                  </a:cubicBezTo>
                  <a:cubicBezTo>
                    <a:pt x="451" y="1196"/>
                    <a:pt x="458" y="1052"/>
                    <a:pt x="498" y="961"/>
                  </a:cubicBezTo>
                  <a:cubicBezTo>
                    <a:pt x="501" y="954"/>
                    <a:pt x="504" y="947"/>
                    <a:pt x="507" y="940"/>
                  </a:cubicBezTo>
                  <a:cubicBezTo>
                    <a:pt x="513" y="925"/>
                    <a:pt x="519" y="910"/>
                    <a:pt x="526" y="897"/>
                  </a:cubicBezTo>
                  <a:cubicBezTo>
                    <a:pt x="599" y="758"/>
                    <a:pt x="701" y="695"/>
                    <a:pt x="829" y="616"/>
                  </a:cubicBezTo>
                  <a:cubicBezTo>
                    <a:pt x="883" y="582"/>
                    <a:pt x="943" y="551"/>
                    <a:pt x="1009" y="555"/>
                  </a:cubicBezTo>
                  <a:cubicBezTo>
                    <a:pt x="1032" y="557"/>
                    <a:pt x="1055" y="562"/>
                    <a:pt x="1077" y="567"/>
                  </a:cubicBezTo>
                  <a:cubicBezTo>
                    <a:pt x="1093" y="570"/>
                    <a:pt x="1108" y="574"/>
                    <a:pt x="1124" y="576"/>
                  </a:cubicBezTo>
                  <a:cubicBezTo>
                    <a:pt x="1283" y="598"/>
                    <a:pt x="1421" y="478"/>
                    <a:pt x="1510" y="374"/>
                  </a:cubicBezTo>
                  <a:cubicBezTo>
                    <a:pt x="1526" y="354"/>
                    <a:pt x="1543" y="334"/>
                    <a:pt x="1559" y="314"/>
                  </a:cubicBezTo>
                  <a:cubicBezTo>
                    <a:pt x="1639" y="215"/>
                    <a:pt x="1722" y="113"/>
                    <a:pt x="1839" y="64"/>
                  </a:cubicBezTo>
                  <a:cubicBezTo>
                    <a:pt x="1996" y="0"/>
                    <a:pt x="2181" y="54"/>
                    <a:pt x="2270" y="143"/>
                  </a:cubicBezTo>
                  <a:cubicBezTo>
                    <a:pt x="2291" y="164"/>
                    <a:pt x="2308" y="187"/>
                    <a:pt x="2325" y="210"/>
                  </a:cubicBezTo>
                  <a:cubicBezTo>
                    <a:pt x="2357" y="253"/>
                    <a:pt x="2389" y="296"/>
                    <a:pt x="2446" y="328"/>
                  </a:cubicBezTo>
                  <a:cubicBezTo>
                    <a:pt x="2514" y="365"/>
                    <a:pt x="2598" y="368"/>
                    <a:pt x="2657" y="363"/>
                  </a:cubicBezTo>
                  <a:cubicBezTo>
                    <a:pt x="2674" y="362"/>
                    <a:pt x="2693" y="360"/>
                    <a:pt x="2717" y="357"/>
                  </a:cubicBezTo>
                  <a:cubicBezTo>
                    <a:pt x="2733" y="354"/>
                    <a:pt x="2749" y="352"/>
                    <a:pt x="2766" y="349"/>
                  </a:cubicBezTo>
                  <a:cubicBezTo>
                    <a:pt x="2799" y="344"/>
                    <a:pt x="2831" y="339"/>
                    <a:pt x="2863" y="337"/>
                  </a:cubicBezTo>
                  <a:cubicBezTo>
                    <a:pt x="3030" y="324"/>
                    <a:pt x="3185" y="380"/>
                    <a:pt x="3287" y="490"/>
                  </a:cubicBezTo>
                  <a:cubicBezTo>
                    <a:pt x="3403" y="613"/>
                    <a:pt x="3445" y="786"/>
                    <a:pt x="3485" y="954"/>
                  </a:cubicBezTo>
                  <a:cubicBezTo>
                    <a:pt x="3489" y="971"/>
                    <a:pt x="3493" y="989"/>
                    <a:pt x="3497" y="1006"/>
                  </a:cubicBezTo>
                  <a:cubicBezTo>
                    <a:pt x="3510" y="1059"/>
                    <a:pt x="3522" y="1101"/>
                    <a:pt x="3533" y="1139"/>
                  </a:cubicBezTo>
                  <a:cubicBezTo>
                    <a:pt x="3592" y="1342"/>
                    <a:pt x="3688" y="1538"/>
                    <a:pt x="3764" y="1687"/>
                  </a:cubicBezTo>
                  <a:cubicBezTo>
                    <a:pt x="3770" y="1698"/>
                    <a:pt x="3770" y="1698"/>
                    <a:pt x="3770" y="1698"/>
                  </a:cubicBezTo>
                  <a:cubicBezTo>
                    <a:pt x="3837" y="1828"/>
                    <a:pt x="3906" y="1961"/>
                    <a:pt x="3941" y="2107"/>
                  </a:cubicBezTo>
                  <a:cubicBezTo>
                    <a:pt x="4017" y="2425"/>
                    <a:pt x="3907" y="2788"/>
                    <a:pt x="3653" y="3054"/>
                  </a:cubicBezTo>
                  <a:cubicBezTo>
                    <a:pt x="3536" y="3177"/>
                    <a:pt x="3393" y="3278"/>
                    <a:pt x="3256" y="3376"/>
                  </a:cubicBezTo>
                  <a:cubicBezTo>
                    <a:pt x="3201" y="3415"/>
                    <a:pt x="3144" y="3456"/>
                    <a:pt x="3089" y="3497"/>
                  </a:cubicBezTo>
                  <a:cubicBezTo>
                    <a:pt x="3002" y="3564"/>
                    <a:pt x="2917" y="3637"/>
                    <a:pt x="2836" y="3707"/>
                  </a:cubicBezTo>
                  <a:cubicBezTo>
                    <a:pt x="2734" y="3795"/>
                    <a:pt x="2628" y="3885"/>
                    <a:pt x="2518" y="3963"/>
                  </a:cubicBezTo>
                  <a:cubicBezTo>
                    <a:pt x="2491" y="3982"/>
                    <a:pt x="2463" y="4001"/>
                    <a:pt x="2435" y="4018"/>
                  </a:cubicBezTo>
                  <a:cubicBezTo>
                    <a:pt x="2306" y="4099"/>
                    <a:pt x="2194" y="4137"/>
                    <a:pt x="2085" y="4137"/>
                  </a:cubicBezTo>
                  <a:cubicBezTo>
                    <a:pt x="2081" y="4137"/>
                    <a:pt x="2077" y="4137"/>
                    <a:pt x="2072" y="4137"/>
                  </a:cubicBezTo>
                  <a:moveTo>
                    <a:pt x="2864" y="344"/>
                  </a:moveTo>
                  <a:cubicBezTo>
                    <a:pt x="2832" y="346"/>
                    <a:pt x="2800" y="351"/>
                    <a:pt x="2767" y="356"/>
                  </a:cubicBezTo>
                  <a:cubicBezTo>
                    <a:pt x="2750" y="359"/>
                    <a:pt x="2734" y="361"/>
                    <a:pt x="2718" y="364"/>
                  </a:cubicBezTo>
                  <a:cubicBezTo>
                    <a:pt x="2694" y="367"/>
                    <a:pt x="2675" y="369"/>
                    <a:pt x="2657" y="370"/>
                  </a:cubicBezTo>
                  <a:cubicBezTo>
                    <a:pt x="2598" y="375"/>
                    <a:pt x="2512" y="372"/>
                    <a:pt x="2443" y="334"/>
                  </a:cubicBezTo>
                  <a:cubicBezTo>
                    <a:pt x="2384" y="302"/>
                    <a:pt x="2351" y="257"/>
                    <a:pt x="2319" y="214"/>
                  </a:cubicBezTo>
                  <a:cubicBezTo>
                    <a:pt x="2303" y="192"/>
                    <a:pt x="2286" y="169"/>
                    <a:pt x="2265" y="148"/>
                  </a:cubicBezTo>
                  <a:cubicBezTo>
                    <a:pt x="2178" y="60"/>
                    <a:pt x="1996" y="7"/>
                    <a:pt x="1842" y="71"/>
                  </a:cubicBezTo>
                  <a:cubicBezTo>
                    <a:pt x="1726" y="119"/>
                    <a:pt x="1644" y="220"/>
                    <a:pt x="1564" y="319"/>
                  </a:cubicBezTo>
                  <a:cubicBezTo>
                    <a:pt x="1548" y="338"/>
                    <a:pt x="1532" y="359"/>
                    <a:pt x="1515" y="378"/>
                  </a:cubicBezTo>
                  <a:cubicBezTo>
                    <a:pt x="1425" y="484"/>
                    <a:pt x="1285" y="605"/>
                    <a:pt x="1123" y="583"/>
                  </a:cubicBezTo>
                  <a:cubicBezTo>
                    <a:pt x="1107" y="580"/>
                    <a:pt x="1091" y="577"/>
                    <a:pt x="1076" y="573"/>
                  </a:cubicBezTo>
                  <a:cubicBezTo>
                    <a:pt x="1054" y="569"/>
                    <a:pt x="1031" y="564"/>
                    <a:pt x="1009" y="562"/>
                  </a:cubicBezTo>
                  <a:cubicBezTo>
                    <a:pt x="945" y="559"/>
                    <a:pt x="886" y="589"/>
                    <a:pt x="832" y="622"/>
                  </a:cubicBezTo>
                  <a:cubicBezTo>
                    <a:pt x="705" y="701"/>
                    <a:pt x="605" y="763"/>
                    <a:pt x="533" y="900"/>
                  </a:cubicBezTo>
                  <a:cubicBezTo>
                    <a:pt x="525" y="913"/>
                    <a:pt x="520" y="927"/>
                    <a:pt x="514" y="942"/>
                  </a:cubicBezTo>
                  <a:cubicBezTo>
                    <a:pt x="511" y="949"/>
                    <a:pt x="508" y="957"/>
                    <a:pt x="505" y="964"/>
                  </a:cubicBezTo>
                  <a:cubicBezTo>
                    <a:pt x="465" y="1054"/>
                    <a:pt x="458" y="1196"/>
                    <a:pt x="459" y="1300"/>
                  </a:cubicBezTo>
                  <a:cubicBezTo>
                    <a:pt x="459" y="1313"/>
                    <a:pt x="459" y="1326"/>
                    <a:pt x="460" y="1339"/>
                  </a:cubicBezTo>
                  <a:cubicBezTo>
                    <a:pt x="462" y="1480"/>
                    <a:pt x="463" y="1612"/>
                    <a:pt x="401" y="1701"/>
                  </a:cubicBezTo>
                  <a:cubicBezTo>
                    <a:pt x="380" y="1731"/>
                    <a:pt x="344" y="1751"/>
                    <a:pt x="307" y="1772"/>
                  </a:cubicBezTo>
                  <a:cubicBezTo>
                    <a:pt x="276" y="1789"/>
                    <a:pt x="245" y="1807"/>
                    <a:pt x="222" y="1830"/>
                  </a:cubicBezTo>
                  <a:cubicBezTo>
                    <a:pt x="157" y="1896"/>
                    <a:pt x="106" y="1973"/>
                    <a:pt x="73" y="2053"/>
                  </a:cubicBezTo>
                  <a:cubicBezTo>
                    <a:pt x="13" y="2196"/>
                    <a:pt x="7" y="2350"/>
                    <a:pt x="9" y="2482"/>
                  </a:cubicBezTo>
                  <a:cubicBezTo>
                    <a:pt x="11" y="2598"/>
                    <a:pt x="20" y="2750"/>
                    <a:pt x="74" y="2898"/>
                  </a:cubicBezTo>
                  <a:cubicBezTo>
                    <a:pt x="95" y="2957"/>
                    <a:pt x="123" y="3015"/>
                    <a:pt x="158" y="3072"/>
                  </a:cubicBezTo>
                  <a:cubicBezTo>
                    <a:pt x="296" y="3299"/>
                    <a:pt x="525" y="3493"/>
                    <a:pt x="801" y="3618"/>
                  </a:cubicBezTo>
                  <a:cubicBezTo>
                    <a:pt x="853" y="3641"/>
                    <a:pt x="905" y="3661"/>
                    <a:pt x="955" y="3681"/>
                  </a:cubicBezTo>
                  <a:cubicBezTo>
                    <a:pt x="992" y="3695"/>
                    <a:pt x="1027" y="3709"/>
                    <a:pt x="1062" y="3723"/>
                  </a:cubicBezTo>
                  <a:cubicBezTo>
                    <a:pt x="1192" y="3778"/>
                    <a:pt x="1304" y="3839"/>
                    <a:pt x="1412" y="3899"/>
                  </a:cubicBezTo>
                  <a:cubicBezTo>
                    <a:pt x="1459" y="3925"/>
                    <a:pt x="1504" y="3949"/>
                    <a:pt x="1551" y="3973"/>
                  </a:cubicBezTo>
                  <a:cubicBezTo>
                    <a:pt x="1694" y="4048"/>
                    <a:pt x="1869" y="4125"/>
                    <a:pt x="2073" y="4130"/>
                  </a:cubicBezTo>
                  <a:cubicBezTo>
                    <a:pt x="2184" y="4133"/>
                    <a:pt x="2298" y="4096"/>
                    <a:pt x="2432" y="4012"/>
                  </a:cubicBezTo>
                  <a:cubicBezTo>
                    <a:pt x="2459" y="3995"/>
                    <a:pt x="2487" y="3976"/>
                    <a:pt x="2514" y="3957"/>
                  </a:cubicBezTo>
                  <a:cubicBezTo>
                    <a:pt x="2624" y="3880"/>
                    <a:pt x="2729" y="3789"/>
                    <a:pt x="2831" y="3702"/>
                  </a:cubicBezTo>
                  <a:cubicBezTo>
                    <a:pt x="2913" y="3631"/>
                    <a:pt x="2997" y="3559"/>
                    <a:pt x="3085" y="3492"/>
                  </a:cubicBezTo>
                  <a:cubicBezTo>
                    <a:pt x="3139" y="3450"/>
                    <a:pt x="3197" y="3410"/>
                    <a:pt x="3252" y="3371"/>
                  </a:cubicBezTo>
                  <a:cubicBezTo>
                    <a:pt x="3389" y="3273"/>
                    <a:pt x="3531" y="3172"/>
                    <a:pt x="3648" y="3049"/>
                  </a:cubicBezTo>
                  <a:cubicBezTo>
                    <a:pt x="3900" y="2785"/>
                    <a:pt x="4010" y="2424"/>
                    <a:pt x="3934" y="2108"/>
                  </a:cubicBezTo>
                  <a:cubicBezTo>
                    <a:pt x="3899" y="1964"/>
                    <a:pt x="3833" y="1836"/>
                    <a:pt x="3764" y="1702"/>
                  </a:cubicBezTo>
                  <a:cubicBezTo>
                    <a:pt x="3758" y="1690"/>
                    <a:pt x="3758" y="1690"/>
                    <a:pt x="3758" y="1690"/>
                  </a:cubicBezTo>
                  <a:cubicBezTo>
                    <a:pt x="3681" y="1541"/>
                    <a:pt x="3586" y="1345"/>
                    <a:pt x="3526" y="1141"/>
                  </a:cubicBezTo>
                  <a:cubicBezTo>
                    <a:pt x="3515" y="1103"/>
                    <a:pt x="3504" y="1061"/>
                    <a:pt x="3491" y="1008"/>
                  </a:cubicBezTo>
                  <a:cubicBezTo>
                    <a:pt x="3486" y="990"/>
                    <a:pt x="3482" y="973"/>
                    <a:pt x="3478" y="955"/>
                  </a:cubicBezTo>
                  <a:cubicBezTo>
                    <a:pt x="3438" y="789"/>
                    <a:pt x="3397" y="617"/>
                    <a:pt x="3282" y="494"/>
                  </a:cubicBezTo>
                  <a:cubicBezTo>
                    <a:pt x="3191" y="396"/>
                    <a:pt x="3057" y="342"/>
                    <a:pt x="2910" y="342"/>
                  </a:cubicBezTo>
                  <a:cubicBezTo>
                    <a:pt x="2895" y="342"/>
                    <a:pt x="2879" y="342"/>
                    <a:pt x="2864" y="34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1" name="Freeform 38">
              <a:extLst>
                <a:ext uri="{FF2B5EF4-FFF2-40B4-BE49-F238E27FC236}">
                  <a16:creationId xmlns:a16="http://schemas.microsoft.com/office/drawing/2014/main" id="{A03CEE55-4D14-4C3A-8EEC-31EB580E2EE3}"/>
                </a:ext>
              </a:extLst>
            </p:cNvPr>
            <p:cNvSpPr>
              <a:spLocks noEditPoints="1"/>
            </p:cNvSpPr>
            <p:nvPr/>
          </p:nvSpPr>
          <p:spPr bwMode="auto">
            <a:xfrm>
              <a:off x="4222" y="690"/>
              <a:ext cx="3001" cy="3169"/>
            </a:xfrm>
            <a:custGeom>
              <a:avLst/>
              <a:gdLst>
                <a:gd name="T0" fmla="*/ 1575 w 4055"/>
                <a:gd name="T1" fmla="*/ 4094 h 4281"/>
                <a:gd name="T2" fmla="*/ 1087 w 4055"/>
                <a:gd name="T3" fmla="*/ 3813 h 4281"/>
                <a:gd name="T4" fmla="*/ 822 w 4055"/>
                <a:gd name="T5" fmla="*/ 3705 h 4281"/>
                <a:gd name="T6" fmla="*/ 150 w 4055"/>
                <a:gd name="T7" fmla="*/ 3145 h 4281"/>
                <a:gd name="T8" fmla="*/ 14 w 4055"/>
                <a:gd name="T9" fmla="*/ 2751 h 4281"/>
                <a:gd name="T10" fmla="*/ 12 w 4055"/>
                <a:gd name="T11" fmla="*/ 2307 h 4281"/>
                <a:gd name="T12" fmla="*/ 224 w 4055"/>
                <a:gd name="T13" fmla="*/ 1856 h 4281"/>
                <a:gd name="T14" fmla="*/ 412 w 4055"/>
                <a:gd name="T15" fmla="*/ 1725 h 4281"/>
                <a:gd name="T16" fmla="*/ 466 w 4055"/>
                <a:gd name="T17" fmla="*/ 1351 h 4281"/>
                <a:gd name="T18" fmla="*/ 499 w 4055"/>
                <a:gd name="T19" fmla="*/ 979 h 4281"/>
                <a:gd name="T20" fmla="*/ 524 w 4055"/>
                <a:gd name="T21" fmla="*/ 912 h 4281"/>
                <a:gd name="T22" fmla="*/ 811 w 4055"/>
                <a:gd name="T23" fmla="*/ 608 h 4281"/>
                <a:gd name="T24" fmla="*/ 1067 w 4055"/>
                <a:gd name="T25" fmla="*/ 557 h 4281"/>
                <a:gd name="T26" fmla="*/ 1338 w 4055"/>
                <a:gd name="T27" fmla="*/ 518 h 4281"/>
                <a:gd name="T28" fmla="*/ 1566 w 4055"/>
                <a:gd name="T29" fmla="*/ 296 h 4281"/>
                <a:gd name="T30" fmla="*/ 2100 w 4055"/>
                <a:gd name="T31" fmla="*/ 21 h 4281"/>
                <a:gd name="T32" fmla="*/ 2349 w 4055"/>
                <a:gd name="T33" fmla="*/ 209 h 4281"/>
                <a:gd name="T34" fmla="*/ 2691 w 4055"/>
                <a:gd name="T35" fmla="*/ 384 h 4281"/>
                <a:gd name="T36" fmla="*/ 2811 w 4055"/>
                <a:gd name="T37" fmla="*/ 366 h 4281"/>
                <a:gd name="T38" fmla="*/ 3139 w 4055"/>
                <a:gd name="T39" fmla="*/ 374 h 4281"/>
                <a:gd name="T40" fmla="*/ 3552 w 4055"/>
                <a:gd name="T41" fmla="*/ 984 h 4281"/>
                <a:gd name="T42" fmla="*/ 3597 w 4055"/>
                <a:gd name="T43" fmla="*/ 1166 h 4281"/>
                <a:gd name="T44" fmla="*/ 3851 w 4055"/>
                <a:gd name="T45" fmla="*/ 1764 h 4281"/>
                <a:gd name="T46" fmla="*/ 4052 w 4055"/>
                <a:gd name="T47" fmla="*/ 2424 h 4281"/>
                <a:gd name="T48" fmla="*/ 3739 w 4055"/>
                <a:gd name="T49" fmla="*/ 3143 h 4281"/>
                <a:gd name="T50" fmla="*/ 3154 w 4055"/>
                <a:gd name="T51" fmla="*/ 3602 h 4281"/>
                <a:gd name="T52" fmla="*/ 2564 w 4055"/>
                <a:gd name="T53" fmla="*/ 4093 h 4281"/>
                <a:gd name="T54" fmla="*/ 2301 w 4055"/>
                <a:gd name="T55" fmla="*/ 4245 h 4281"/>
                <a:gd name="T56" fmla="*/ 2102 w 4055"/>
                <a:gd name="T57" fmla="*/ 4279 h 4281"/>
                <a:gd name="T58" fmla="*/ 2811 w 4055"/>
                <a:gd name="T59" fmla="*/ 367 h 4281"/>
                <a:gd name="T60" fmla="*/ 2691 w 4055"/>
                <a:gd name="T61" fmla="*/ 384 h 4281"/>
                <a:gd name="T62" fmla="*/ 2349 w 4055"/>
                <a:gd name="T63" fmla="*/ 209 h 4281"/>
                <a:gd name="T64" fmla="*/ 2100 w 4055"/>
                <a:gd name="T65" fmla="*/ 21 h 4281"/>
                <a:gd name="T66" fmla="*/ 1566 w 4055"/>
                <a:gd name="T67" fmla="*/ 296 h 4281"/>
                <a:gd name="T68" fmla="*/ 1338 w 4055"/>
                <a:gd name="T69" fmla="*/ 519 h 4281"/>
                <a:gd name="T70" fmla="*/ 1066 w 4055"/>
                <a:gd name="T71" fmla="*/ 558 h 4281"/>
                <a:gd name="T72" fmla="*/ 981 w 4055"/>
                <a:gd name="T73" fmla="*/ 544 h 4281"/>
                <a:gd name="T74" fmla="*/ 643 w 4055"/>
                <a:gd name="T75" fmla="*/ 740 h 4281"/>
                <a:gd name="T76" fmla="*/ 508 w 4055"/>
                <a:gd name="T77" fmla="*/ 956 h 4281"/>
                <a:gd name="T78" fmla="*/ 466 w 4055"/>
                <a:gd name="T79" fmla="*/ 1323 h 4281"/>
                <a:gd name="T80" fmla="*/ 466 w 4055"/>
                <a:gd name="T81" fmla="*/ 1559 h 4281"/>
                <a:gd name="T82" fmla="*/ 315 w 4055"/>
                <a:gd name="T83" fmla="*/ 1796 h 4281"/>
                <a:gd name="T84" fmla="*/ 67 w 4055"/>
                <a:gd name="T85" fmla="*/ 2088 h 4281"/>
                <a:gd name="T86" fmla="*/ 2 w 4055"/>
                <a:gd name="T87" fmla="*/ 2533 h 4281"/>
                <a:gd name="T88" fmla="*/ 64 w 4055"/>
                <a:gd name="T89" fmla="*/ 2965 h 4281"/>
                <a:gd name="T90" fmla="*/ 442 w 4055"/>
                <a:gd name="T91" fmla="*/ 3474 h 4281"/>
                <a:gd name="T92" fmla="*/ 957 w 4055"/>
                <a:gd name="T93" fmla="*/ 3760 h 4281"/>
                <a:gd name="T94" fmla="*/ 1460 w 4055"/>
                <a:gd name="T95" fmla="*/ 4022 h 4281"/>
                <a:gd name="T96" fmla="*/ 2102 w 4055"/>
                <a:gd name="T97" fmla="*/ 4278 h 4281"/>
                <a:gd name="T98" fmla="*/ 2477 w 4055"/>
                <a:gd name="T99" fmla="*/ 4152 h 4281"/>
                <a:gd name="T100" fmla="*/ 2879 w 4055"/>
                <a:gd name="T101" fmla="*/ 3832 h 4281"/>
                <a:gd name="T102" fmla="*/ 3333 w 4055"/>
                <a:gd name="T103" fmla="*/ 3471 h 4281"/>
                <a:gd name="T104" fmla="*/ 4007 w 4055"/>
                <a:gd name="T105" fmla="*/ 2684 h 4281"/>
                <a:gd name="T106" fmla="*/ 4022 w 4055"/>
                <a:gd name="T107" fmla="*/ 2160 h 4281"/>
                <a:gd name="T108" fmla="*/ 3833 w 4055"/>
                <a:gd name="T109" fmla="*/ 1732 h 4281"/>
                <a:gd name="T110" fmla="*/ 3561 w 4055"/>
                <a:gd name="T111" fmla="*/ 1029 h 4281"/>
                <a:gd name="T112" fmla="*/ 3345 w 4055"/>
                <a:gd name="T113" fmla="*/ 500 h 4281"/>
                <a:gd name="T114" fmla="*/ 2968 w 4055"/>
                <a:gd name="T115" fmla="*/ 350 h 4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55" h="4281">
                  <a:moveTo>
                    <a:pt x="2102" y="4279"/>
                  </a:moveTo>
                  <a:cubicBezTo>
                    <a:pt x="1894" y="4271"/>
                    <a:pt x="1719" y="4181"/>
                    <a:pt x="1575" y="4094"/>
                  </a:cubicBezTo>
                  <a:cubicBezTo>
                    <a:pt x="1536" y="4070"/>
                    <a:pt x="1497" y="4046"/>
                    <a:pt x="1460" y="4022"/>
                  </a:cubicBezTo>
                  <a:cubicBezTo>
                    <a:pt x="1346" y="3950"/>
                    <a:pt x="1228" y="3876"/>
                    <a:pt x="1087" y="3813"/>
                  </a:cubicBezTo>
                  <a:cubicBezTo>
                    <a:pt x="1045" y="3795"/>
                    <a:pt x="1002" y="3778"/>
                    <a:pt x="957" y="3760"/>
                  </a:cubicBezTo>
                  <a:cubicBezTo>
                    <a:pt x="913" y="3743"/>
                    <a:pt x="867" y="3725"/>
                    <a:pt x="822" y="3705"/>
                  </a:cubicBezTo>
                  <a:cubicBezTo>
                    <a:pt x="682" y="3644"/>
                    <a:pt x="554" y="3566"/>
                    <a:pt x="442" y="3474"/>
                  </a:cubicBezTo>
                  <a:cubicBezTo>
                    <a:pt x="321" y="3376"/>
                    <a:pt x="223" y="3265"/>
                    <a:pt x="150" y="3145"/>
                  </a:cubicBezTo>
                  <a:cubicBezTo>
                    <a:pt x="114" y="3087"/>
                    <a:pt x="85" y="3026"/>
                    <a:pt x="64" y="2966"/>
                  </a:cubicBezTo>
                  <a:cubicBezTo>
                    <a:pt x="40" y="2900"/>
                    <a:pt x="24" y="2830"/>
                    <a:pt x="14" y="2751"/>
                  </a:cubicBezTo>
                  <a:cubicBezTo>
                    <a:pt x="6" y="2687"/>
                    <a:pt x="2" y="2618"/>
                    <a:pt x="1" y="2533"/>
                  </a:cubicBezTo>
                  <a:cubicBezTo>
                    <a:pt x="0" y="2441"/>
                    <a:pt x="4" y="2372"/>
                    <a:pt x="12" y="2307"/>
                  </a:cubicBezTo>
                  <a:cubicBezTo>
                    <a:pt x="22" y="2225"/>
                    <a:pt x="40" y="2153"/>
                    <a:pt x="67" y="2088"/>
                  </a:cubicBezTo>
                  <a:cubicBezTo>
                    <a:pt x="101" y="2004"/>
                    <a:pt x="156" y="1923"/>
                    <a:pt x="224" y="1856"/>
                  </a:cubicBezTo>
                  <a:cubicBezTo>
                    <a:pt x="248" y="1831"/>
                    <a:pt x="282" y="1813"/>
                    <a:pt x="314" y="1796"/>
                  </a:cubicBezTo>
                  <a:cubicBezTo>
                    <a:pt x="354" y="1775"/>
                    <a:pt x="391" y="1755"/>
                    <a:pt x="412" y="1725"/>
                  </a:cubicBezTo>
                  <a:cubicBezTo>
                    <a:pt x="441" y="1685"/>
                    <a:pt x="458" y="1631"/>
                    <a:pt x="465" y="1559"/>
                  </a:cubicBezTo>
                  <a:cubicBezTo>
                    <a:pt x="471" y="1494"/>
                    <a:pt x="469" y="1421"/>
                    <a:pt x="466" y="1351"/>
                  </a:cubicBezTo>
                  <a:cubicBezTo>
                    <a:pt x="466" y="1342"/>
                    <a:pt x="466" y="1332"/>
                    <a:pt x="466" y="1323"/>
                  </a:cubicBezTo>
                  <a:cubicBezTo>
                    <a:pt x="461" y="1166"/>
                    <a:pt x="472" y="1050"/>
                    <a:pt x="499" y="979"/>
                  </a:cubicBezTo>
                  <a:cubicBezTo>
                    <a:pt x="502" y="971"/>
                    <a:pt x="505" y="963"/>
                    <a:pt x="507" y="956"/>
                  </a:cubicBezTo>
                  <a:cubicBezTo>
                    <a:pt x="512" y="941"/>
                    <a:pt x="518" y="926"/>
                    <a:pt x="524" y="912"/>
                  </a:cubicBezTo>
                  <a:cubicBezTo>
                    <a:pt x="554" y="845"/>
                    <a:pt x="592" y="790"/>
                    <a:pt x="643" y="739"/>
                  </a:cubicBezTo>
                  <a:cubicBezTo>
                    <a:pt x="693" y="689"/>
                    <a:pt x="753" y="647"/>
                    <a:pt x="811" y="608"/>
                  </a:cubicBezTo>
                  <a:cubicBezTo>
                    <a:pt x="863" y="573"/>
                    <a:pt x="926" y="538"/>
                    <a:pt x="996" y="544"/>
                  </a:cubicBezTo>
                  <a:cubicBezTo>
                    <a:pt x="1020" y="546"/>
                    <a:pt x="1044" y="551"/>
                    <a:pt x="1067" y="557"/>
                  </a:cubicBezTo>
                  <a:cubicBezTo>
                    <a:pt x="1082" y="561"/>
                    <a:pt x="1099" y="565"/>
                    <a:pt x="1115" y="568"/>
                  </a:cubicBezTo>
                  <a:cubicBezTo>
                    <a:pt x="1188" y="580"/>
                    <a:pt x="1262" y="563"/>
                    <a:pt x="1338" y="518"/>
                  </a:cubicBezTo>
                  <a:cubicBezTo>
                    <a:pt x="1399" y="481"/>
                    <a:pt x="1459" y="427"/>
                    <a:pt x="1517" y="357"/>
                  </a:cubicBezTo>
                  <a:cubicBezTo>
                    <a:pt x="1533" y="337"/>
                    <a:pt x="1550" y="316"/>
                    <a:pt x="1566" y="296"/>
                  </a:cubicBezTo>
                  <a:cubicBezTo>
                    <a:pt x="1648" y="191"/>
                    <a:pt x="1732" y="83"/>
                    <a:pt x="1855" y="34"/>
                  </a:cubicBezTo>
                  <a:cubicBezTo>
                    <a:pt x="1929" y="4"/>
                    <a:pt x="2016" y="0"/>
                    <a:pt x="2100" y="21"/>
                  </a:cubicBezTo>
                  <a:cubicBezTo>
                    <a:pt x="2179" y="40"/>
                    <a:pt x="2251" y="82"/>
                    <a:pt x="2296" y="134"/>
                  </a:cubicBezTo>
                  <a:cubicBezTo>
                    <a:pt x="2317" y="158"/>
                    <a:pt x="2333" y="184"/>
                    <a:pt x="2349" y="209"/>
                  </a:cubicBezTo>
                  <a:cubicBezTo>
                    <a:pt x="2380" y="257"/>
                    <a:pt x="2412" y="307"/>
                    <a:pt x="2472" y="343"/>
                  </a:cubicBezTo>
                  <a:cubicBezTo>
                    <a:pt x="2526" y="376"/>
                    <a:pt x="2604" y="390"/>
                    <a:pt x="2691" y="384"/>
                  </a:cubicBezTo>
                  <a:cubicBezTo>
                    <a:pt x="2710" y="382"/>
                    <a:pt x="2729" y="380"/>
                    <a:pt x="2753" y="376"/>
                  </a:cubicBezTo>
                  <a:cubicBezTo>
                    <a:pt x="2772" y="373"/>
                    <a:pt x="2792" y="370"/>
                    <a:pt x="2811" y="366"/>
                  </a:cubicBezTo>
                  <a:cubicBezTo>
                    <a:pt x="2843" y="361"/>
                    <a:pt x="2873" y="355"/>
                    <a:pt x="2904" y="352"/>
                  </a:cubicBezTo>
                  <a:cubicBezTo>
                    <a:pt x="2985" y="344"/>
                    <a:pt x="3066" y="352"/>
                    <a:pt x="3139" y="374"/>
                  </a:cubicBezTo>
                  <a:cubicBezTo>
                    <a:pt x="3220" y="399"/>
                    <a:pt x="3289" y="441"/>
                    <a:pt x="3345" y="499"/>
                  </a:cubicBezTo>
                  <a:cubicBezTo>
                    <a:pt x="3468" y="627"/>
                    <a:pt x="3511" y="808"/>
                    <a:pt x="3552" y="984"/>
                  </a:cubicBezTo>
                  <a:cubicBezTo>
                    <a:pt x="3555" y="998"/>
                    <a:pt x="3559" y="1014"/>
                    <a:pt x="3562" y="1028"/>
                  </a:cubicBezTo>
                  <a:cubicBezTo>
                    <a:pt x="3571" y="1066"/>
                    <a:pt x="3583" y="1117"/>
                    <a:pt x="3597" y="1166"/>
                  </a:cubicBezTo>
                  <a:cubicBezTo>
                    <a:pt x="3645" y="1335"/>
                    <a:pt x="3720" y="1515"/>
                    <a:pt x="3833" y="1731"/>
                  </a:cubicBezTo>
                  <a:cubicBezTo>
                    <a:pt x="3839" y="1742"/>
                    <a:pt x="3845" y="1753"/>
                    <a:pt x="3851" y="1764"/>
                  </a:cubicBezTo>
                  <a:cubicBezTo>
                    <a:pt x="3917" y="1890"/>
                    <a:pt x="3985" y="2020"/>
                    <a:pt x="4022" y="2160"/>
                  </a:cubicBezTo>
                  <a:cubicBezTo>
                    <a:pt x="4045" y="2245"/>
                    <a:pt x="4055" y="2334"/>
                    <a:pt x="4052" y="2424"/>
                  </a:cubicBezTo>
                  <a:cubicBezTo>
                    <a:pt x="4049" y="2510"/>
                    <a:pt x="4034" y="2598"/>
                    <a:pt x="4007" y="2685"/>
                  </a:cubicBezTo>
                  <a:cubicBezTo>
                    <a:pt x="3956" y="2853"/>
                    <a:pt x="3863" y="3012"/>
                    <a:pt x="3739" y="3143"/>
                  </a:cubicBezTo>
                  <a:cubicBezTo>
                    <a:pt x="3619" y="3269"/>
                    <a:pt x="3474" y="3372"/>
                    <a:pt x="3334" y="3472"/>
                  </a:cubicBezTo>
                  <a:cubicBezTo>
                    <a:pt x="3274" y="3514"/>
                    <a:pt x="3213" y="3557"/>
                    <a:pt x="3154" y="3602"/>
                  </a:cubicBezTo>
                  <a:cubicBezTo>
                    <a:pt x="3059" y="3675"/>
                    <a:pt x="2968" y="3755"/>
                    <a:pt x="2879" y="3833"/>
                  </a:cubicBezTo>
                  <a:cubicBezTo>
                    <a:pt x="2778" y="3922"/>
                    <a:pt x="2673" y="4014"/>
                    <a:pt x="2564" y="4093"/>
                  </a:cubicBezTo>
                  <a:cubicBezTo>
                    <a:pt x="2535" y="4114"/>
                    <a:pt x="2506" y="4134"/>
                    <a:pt x="2478" y="4153"/>
                  </a:cubicBezTo>
                  <a:cubicBezTo>
                    <a:pt x="2414" y="4194"/>
                    <a:pt x="2356" y="4224"/>
                    <a:pt x="2301" y="4245"/>
                  </a:cubicBezTo>
                  <a:cubicBezTo>
                    <a:pt x="2238" y="4268"/>
                    <a:pt x="2179" y="4280"/>
                    <a:pt x="2120" y="4280"/>
                  </a:cubicBezTo>
                  <a:cubicBezTo>
                    <a:pt x="2114" y="4280"/>
                    <a:pt x="2108" y="4279"/>
                    <a:pt x="2102" y="4279"/>
                  </a:cubicBezTo>
                  <a:moveTo>
                    <a:pt x="2904" y="353"/>
                  </a:moveTo>
                  <a:cubicBezTo>
                    <a:pt x="2873" y="356"/>
                    <a:pt x="2843" y="361"/>
                    <a:pt x="2811" y="367"/>
                  </a:cubicBezTo>
                  <a:cubicBezTo>
                    <a:pt x="2792" y="370"/>
                    <a:pt x="2773" y="374"/>
                    <a:pt x="2753" y="377"/>
                  </a:cubicBezTo>
                  <a:cubicBezTo>
                    <a:pt x="2729" y="380"/>
                    <a:pt x="2710" y="383"/>
                    <a:pt x="2691" y="384"/>
                  </a:cubicBezTo>
                  <a:cubicBezTo>
                    <a:pt x="2604" y="391"/>
                    <a:pt x="2526" y="377"/>
                    <a:pt x="2471" y="344"/>
                  </a:cubicBezTo>
                  <a:cubicBezTo>
                    <a:pt x="2412" y="308"/>
                    <a:pt x="2380" y="258"/>
                    <a:pt x="2349" y="209"/>
                  </a:cubicBezTo>
                  <a:cubicBezTo>
                    <a:pt x="2333" y="184"/>
                    <a:pt x="2316" y="158"/>
                    <a:pt x="2296" y="135"/>
                  </a:cubicBezTo>
                  <a:cubicBezTo>
                    <a:pt x="2250" y="82"/>
                    <a:pt x="2179" y="41"/>
                    <a:pt x="2100" y="21"/>
                  </a:cubicBezTo>
                  <a:cubicBezTo>
                    <a:pt x="2016" y="1"/>
                    <a:pt x="1929" y="5"/>
                    <a:pt x="1855" y="35"/>
                  </a:cubicBezTo>
                  <a:cubicBezTo>
                    <a:pt x="1733" y="83"/>
                    <a:pt x="1648" y="192"/>
                    <a:pt x="1566" y="296"/>
                  </a:cubicBezTo>
                  <a:cubicBezTo>
                    <a:pt x="1550" y="316"/>
                    <a:pt x="1534" y="337"/>
                    <a:pt x="1518" y="357"/>
                  </a:cubicBezTo>
                  <a:cubicBezTo>
                    <a:pt x="1460" y="428"/>
                    <a:pt x="1400" y="482"/>
                    <a:pt x="1338" y="519"/>
                  </a:cubicBezTo>
                  <a:cubicBezTo>
                    <a:pt x="1263" y="564"/>
                    <a:pt x="1188" y="580"/>
                    <a:pt x="1115" y="569"/>
                  </a:cubicBezTo>
                  <a:cubicBezTo>
                    <a:pt x="1099" y="566"/>
                    <a:pt x="1082" y="562"/>
                    <a:pt x="1066" y="558"/>
                  </a:cubicBezTo>
                  <a:cubicBezTo>
                    <a:pt x="1043" y="552"/>
                    <a:pt x="1020" y="546"/>
                    <a:pt x="996" y="545"/>
                  </a:cubicBezTo>
                  <a:cubicBezTo>
                    <a:pt x="991" y="544"/>
                    <a:pt x="986" y="544"/>
                    <a:pt x="981" y="544"/>
                  </a:cubicBezTo>
                  <a:cubicBezTo>
                    <a:pt x="917" y="544"/>
                    <a:pt x="860" y="576"/>
                    <a:pt x="812" y="609"/>
                  </a:cubicBezTo>
                  <a:cubicBezTo>
                    <a:pt x="754" y="647"/>
                    <a:pt x="693" y="690"/>
                    <a:pt x="643" y="740"/>
                  </a:cubicBezTo>
                  <a:cubicBezTo>
                    <a:pt x="593" y="790"/>
                    <a:pt x="555" y="845"/>
                    <a:pt x="525" y="912"/>
                  </a:cubicBezTo>
                  <a:cubicBezTo>
                    <a:pt x="518" y="926"/>
                    <a:pt x="513" y="941"/>
                    <a:pt x="508" y="956"/>
                  </a:cubicBezTo>
                  <a:cubicBezTo>
                    <a:pt x="505" y="963"/>
                    <a:pt x="503" y="971"/>
                    <a:pt x="500" y="979"/>
                  </a:cubicBezTo>
                  <a:cubicBezTo>
                    <a:pt x="473" y="1051"/>
                    <a:pt x="461" y="1166"/>
                    <a:pt x="466" y="1323"/>
                  </a:cubicBezTo>
                  <a:cubicBezTo>
                    <a:pt x="467" y="1332"/>
                    <a:pt x="467" y="1342"/>
                    <a:pt x="467" y="1351"/>
                  </a:cubicBezTo>
                  <a:cubicBezTo>
                    <a:pt x="470" y="1421"/>
                    <a:pt x="472" y="1494"/>
                    <a:pt x="466" y="1559"/>
                  </a:cubicBezTo>
                  <a:cubicBezTo>
                    <a:pt x="459" y="1631"/>
                    <a:pt x="442" y="1686"/>
                    <a:pt x="413" y="1725"/>
                  </a:cubicBezTo>
                  <a:cubicBezTo>
                    <a:pt x="391" y="1755"/>
                    <a:pt x="354" y="1775"/>
                    <a:pt x="315" y="1796"/>
                  </a:cubicBezTo>
                  <a:cubicBezTo>
                    <a:pt x="282" y="1814"/>
                    <a:pt x="248" y="1832"/>
                    <a:pt x="224" y="1856"/>
                  </a:cubicBezTo>
                  <a:cubicBezTo>
                    <a:pt x="156" y="1924"/>
                    <a:pt x="102" y="2004"/>
                    <a:pt x="67" y="2088"/>
                  </a:cubicBezTo>
                  <a:cubicBezTo>
                    <a:pt x="41" y="2153"/>
                    <a:pt x="23" y="2225"/>
                    <a:pt x="12" y="2307"/>
                  </a:cubicBezTo>
                  <a:cubicBezTo>
                    <a:pt x="4" y="2372"/>
                    <a:pt x="1" y="2441"/>
                    <a:pt x="2" y="2533"/>
                  </a:cubicBezTo>
                  <a:cubicBezTo>
                    <a:pt x="3" y="2618"/>
                    <a:pt x="7" y="2687"/>
                    <a:pt x="15" y="2751"/>
                  </a:cubicBezTo>
                  <a:cubicBezTo>
                    <a:pt x="25" y="2829"/>
                    <a:pt x="41" y="2900"/>
                    <a:pt x="64" y="2965"/>
                  </a:cubicBezTo>
                  <a:cubicBezTo>
                    <a:pt x="86" y="3026"/>
                    <a:pt x="115" y="3086"/>
                    <a:pt x="151" y="3145"/>
                  </a:cubicBezTo>
                  <a:cubicBezTo>
                    <a:pt x="224" y="3265"/>
                    <a:pt x="322" y="3376"/>
                    <a:pt x="442" y="3474"/>
                  </a:cubicBezTo>
                  <a:cubicBezTo>
                    <a:pt x="555" y="3565"/>
                    <a:pt x="683" y="3643"/>
                    <a:pt x="822" y="3705"/>
                  </a:cubicBezTo>
                  <a:cubicBezTo>
                    <a:pt x="867" y="3725"/>
                    <a:pt x="913" y="3743"/>
                    <a:pt x="957" y="3760"/>
                  </a:cubicBezTo>
                  <a:cubicBezTo>
                    <a:pt x="1002" y="3777"/>
                    <a:pt x="1045" y="3794"/>
                    <a:pt x="1087" y="3813"/>
                  </a:cubicBezTo>
                  <a:cubicBezTo>
                    <a:pt x="1228" y="3875"/>
                    <a:pt x="1346" y="3950"/>
                    <a:pt x="1460" y="4022"/>
                  </a:cubicBezTo>
                  <a:cubicBezTo>
                    <a:pt x="1498" y="4045"/>
                    <a:pt x="1537" y="4070"/>
                    <a:pt x="1575" y="4093"/>
                  </a:cubicBezTo>
                  <a:cubicBezTo>
                    <a:pt x="1719" y="4180"/>
                    <a:pt x="1894" y="4270"/>
                    <a:pt x="2102" y="4278"/>
                  </a:cubicBezTo>
                  <a:cubicBezTo>
                    <a:pt x="2167" y="4281"/>
                    <a:pt x="2232" y="4270"/>
                    <a:pt x="2300" y="4244"/>
                  </a:cubicBezTo>
                  <a:cubicBezTo>
                    <a:pt x="2356" y="4224"/>
                    <a:pt x="2414" y="4193"/>
                    <a:pt x="2477" y="4152"/>
                  </a:cubicBezTo>
                  <a:cubicBezTo>
                    <a:pt x="2506" y="4133"/>
                    <a:pt x="2535" y="4114"/>
                    <a:pt x="2563" y="4093"/>
                  </a:cubicBezTo>
                  <a:cubicBezTo>
                    <a:pt x="2672" y="4013"/>
                    <a:pt x="2777" y="3921"/>
                    <a:pt x="2879" y="3832"/>
                  </a:cubicBezTo>
                  <a:cubicBezTo>
                    <a:pt x="2967" y="3755"/>
                    <a:pt x="3059" y="3675"/>
                    <a:pt x="3154" y="3601"/>
                  </a:cubicBezTo>
                  <a:cubicBezTo>
                    <a:pt x="3212" y="3557"/>
                    <a:pt x="3274" y="3513"/>
                    <a:pt x="3333" y="3471"/>
                  </a:cubicBezTo>
                  <a:cubicBezTo>
                    <a:pt x="3474" y="3371"/>
                    <a:pt x="3619" y="3268"/>
                    <a:pt x="3738" y="3142"/>
                  </a:cubicBezTo>
                  <a:cubicBezTo>
                    <a:pt x="3863" y="3011"/>
                    <a:pt x="3955" y="2853"/>
                    <a:pt x="4007" y="2684"/>
                  </a:cubicBezTo>
                  <a:cubicBezTo>
                    <a:pt x="4033" y="2598"/>
                    <a:pt x="4048" y="2510"/>
                    <a:pt x="4051" y="2424"/>
                  </a:cubicBezTo>
                  <a:cubicBezTo>
                    <a:pt x="4054" y="2334"/>
                    <a:pt x="4044" y="2245"/>
                    <a:pt x="4022" y="2160"/>
                  </a:cubicBezTo>
                  <a:cubicBezTo>
                    <a:pt x="3985" y="2020"/>
                    <a:pt x="3916" y="1890"/>
                    <a:pt x="3850" y="1765"/>
                  </a:cubicBezTo>
                  <a:cubicBezTo>
                    <a:pt x="3844" y="1754"/>
                    <a:pt x="3839" y="1743"/>
                    <a:pt x="3833" y="1732"/>
                  </a:cubicBezTo>
                  <a:cubicBezTo>
                    <a:pt x="3719" y="1515"/>
                    <a:pt x="3644" y="1336"/>
                    <a:pt x="3597" y="1166"/>
                  </a:cubicBezTo>
                  <a:cubicBezTo>
                    <a:pt x="3583" y="1117"/>
                    <a:pt x="3570" y="1067"/>
                    <a:pt x="3561" y="1029"/>
                  </a:cubicBezTo>
                  <a:cubicBezTo>
                    <a:pt x="3558" y="1014"/>
                    <a:pt x="3554" y="999"/>
                    <a:pt x="3551" y="984"/>
                  </a:cubicBezTo>
                  <a:cubicBezTo>
                    <a:pt x="3510" y="809"/>
                    <a:pt x="3467" y="627"/>
                    <a:pt x="3345" y="500"/>
                  </a:cubicBezTo>
                  <a:cubicBezTo>
                    <a:pt x="3289" y="442"/>
                    <a:pt x="3219" y="400"/>
                    <a:pt x="3139" y="375"/>
                  </a:cubicBezTo>
                  <a:cubicBezTo>
                    <a:pt x="3085" y="358"/>
                    <a:pt x="3027" y="350"/>
                    <a:pt x="2968" y="350"/>
                  </a:cubicBezTo>
                  <a:cubicBezTo>
                    <a:pt x="2946" y="350"/>
                    <a:pt x="2925" y="351"/>
                    <a:pt x="2904" y="35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2" name="Freeform 39">
              <a:extLst>
                <a:ext uri="{FF2B5EF4-FFF2-40B4-BE49-F238E27FC236}">
                  <a16:creationId xmlns:a16="http://schemas.microsoft.com/office/drawing/2014/main" id="{43EC9CF4-FA6C-42A2-8B80-B7F15D5AA897}"/>
                </a:ext>
              </a:extLst>
            </p:cNvPr>
            <p:cNvSpPr>
              <a:spLocks noEditPoints="1"/>
            </p:cNvSpPr>
            <p:nvPr/>
          </p:nvSpPr>
          <p:spPr bwMode="auto">
            <a:xfrm>
              <a:off x="4187" y="618"/>
              <a:ext cx="3070" cy="3299"/>
            </a:xfrm>
            <a:custGeom>
              <a:avLst/>
              <a:gdLst>
                <a:gd name="T0" fmla="*/ 1847 w 4148"/>
                <a:gd name="T1" fmla="*/ 4383 h 4458"/>
                <a:gd name="T2" fmla="*/ 1504 w 4148"/>
                <a:gd name="T3" fmla="*/ 4171 h 4458"/>
                <a:gd name="T4" fmla="*/ 966 w 4148"/>
                <a:gd name="T5" fmla="*/ 3869 h 4458"/>
                <a:gd name="T6" fmla="*/ 452 w 4148"/>
                <a:gd name="T7" fmla="*/ 3586 h 4458"/>
                <a:gd name="T8" fmla="*/ 60 w 4148"/>
                <a:gd name="T9" fmla="*/ 3063 h 4458"/>
                <a:gd name="T10" fmla="*/ 0 w 4148"/>
                <a:gd name="T11" fmla="*/ 2615 h 4458"/>
                <a:gd name="T12" fmla="*/ 231 w 4148"/>
                <a:gd name="T13" fmla="*/ 1915 h 4458"/>
                <a:gd name="T14" fmla="*/ 430 w 4148"/>
                <a:gd name="T15" fmla="*/ 1783 h 4458"/>
                <a:gd name="T16" fmla="*/ 480 w 4148"/>
                <a:gd name="T17" fmla="*/ 1396 h 4458"/>
                <a:gd name="T18" fmla="*/ 477 w 4148"/>
                <a:gd name="T19" fmla="*/ 1183 h 4458"/>
                <a:gd name="T20" fmla="*/ 508 w 4148"/>
                <a:gd name="T21" fmla="*/ 1002 h 4458"/>
                <a:gd name="T22" fmla="*/ 631 w 4148"/>
                <a:gd name="T23" fmla="*/ 772 h 4458"/>
                <a:gd name="T24" fmla="*/ 884 w 4148"/>
                <a:gd name="T25" fmla="*/ 578 h 4458"/>
                <a:gd name="T26" fmla="*/ 1060 w 4148"/>
                <a:gd name="T27" fmla="*/ 576 h 4458"/>
                <a:gd name="T28" fmla="*/ 1341 w 4148"/>
                <a:gd name="T29" fmla="*/ 538 h 4458"/>
                <a:gd name="T30" fmla="*/ 1574 w 4148"/>
                <a:gd name="T31" fmla="*/ 306 h 4458"/>
                <a:gd name="T32" fmla="*/ 2127 w 4148"/>
                <a:gd name="T33" fmla="*/ 25 h 4458"/>
                <a:gd name="T34" fmla="*/ 2380 w 4148"/>
                <a:gd name="T35" fmla="*/ 238 h 4458"/>
                <a:gd name="T36" fmla="*/ 2727 w 4148"/>
                <a:gd name="T37" fmla="*/ 432 h 4458"/>
                <a:gd name="T38" fmla="*/ 2856 w 4148"/>
                <a:gd name="T39" fmla="*/ 412 h 4458"/>
                <a:gd name="T40" fmla="*/ 3192 w 4148"/>
                <a:gd name="T41" fmla="*/ 413 h 4458"/>
                <a:gd name="T42" fmla="*/ 3625 w 4148"/>
                <a:gd name="T43" fmla="*/ 1045 h 4458"/>
                <a:gd name="T44" fmla="*/ 3668 w 4148"/>
                <a:gd name="T45" fmla="*/ 1223 h 4458"/>
                <a:gd name="T46" fmla="*/ 3937 w 4148"/>
                <a:gd name="T47" fmla="*/ 1859 h 4458"/>
                <a:gd name="T48" fmla="*/ 4146 w 4148"/>
                <a:gd name="T49" fmla="*/ 2518 h 4458"/>
                <a:gd name="T50" fmla="*/ 3830 w 4148"/>
                <a:gd name="T51" fmla="*/ 3265 h 4458"/>
                <a:gd name="T52" fmla="*/ 3225 w 4148"/>
                <a:gd name="T53" fmla="*/ 3740 h 4458"/>
                <a:gd name="T54" fmla="*/ 2614 w 4148"/>
                <a:gd name="T55" fmla="*/ 4258 h 4458"/>
                <a:gd name="T56" fmla="*/ 2342 w 4148"/>
                <a:gd name="T57" fmla="*/ 4420 h 4458"/>
                <a:gd name="T58" fmla="*/ 2135 w 4148"/>
                <a:gd name="T59" fmla="*/ 4456 h 4458"/>
                <a:gd name="T60" fmla="*/ 2856 w 4148"/>
                <a:gd name="T61" fmla="*/ 413 h 4458"/>
                <a:gd name="T62" fmla="*/ 2727 w 4148"/>
                <a:gd name="T63" fmla="*/ 433 h 4458"/>
                <a:gd name="T64" fmla="*/ 2379 w 4148"/>
                <a:gd name="T65" fmla="*/ 238 h 4458"/>
                <a:gd name="T66" fmla="*/ 2127 w 4148"/>
                <a:gd name="T67" fmla="*/ 25 h 4458"/>
                <a:gd name="T68" fmla="*/ 1575 w 4148"/>
                <a:gd name="T69" fmla="*/ 307 h 4458"/>
                <a:gd name="T70" fmla="*/ 1341 w 4148"/>
                <a:gd name="T71" fmla="*/ 539 h 4458"/>
                <a:gd name="T72" fmla="*/ 1059 w 4148"/>
                <a:gd name="T73" fmla="*/ 577 h 4458"/>
                <a:gd name="T74" fmla="*/ 884 w 4148"/>
                <a:gd name="T75" fmla="*/ 578 h 4458"/>
                <a:gd name="T76" fmla="*/ 632 w 4148"/>
                <a:gd name="T77" fmla="*/ 773 h 4458"/>
                <a:gd name="T78" fmla="*/ 508 w 4148"/>
                <a:gd name="T79" fmla="*/ 1002 h 4458"/>
                <a:gd name="T80" fmla="*/ 480 w 4148"/>
                <a:gd name="T81" fmla="*/ 1377 h 4458"/>
                <a:gd name="T82" fmla="*/ 483 w 4148"/>
                <a:gd name="T83" fmla="*/ 1612 h 4458"/>
                <a:gd name="T84" fmla="*/ 327 w 4148"/>
                <a:gd name="T85" fmla="*/ 1855 h 4458"/>
                <a:gd name="T86" fmla="*/ 68 w 4148"/>
                <a:gd name="T87" fmla="*/ 2156 h 4458"/>
                <a:gd name="T88" fmla="*/ 12 w 4148"/>
                <a:gd name="T89" fmla="*/ 2840 h 4458"/>
                <a:gd name="T90" fmla="*/ 149 w 4148"/>
                <a:gd name="T91" fmla="*/ 3248 h 4458"/>
                <a:gd name="T92" fmla="*/ 847 w 4148"/>
                <a:gd name="T93" fmla="*/ 3820 h 4458"/>
                <a:gd name="T94" fmla="*/ 1117 w 4148"/>
                <a:gd name="T95" fmla="*/ 3931 h 4458"/>
                <a:gd name="T96" fmla="*/ 1604 w 4148"/>
                <a:gd name="T97" fmla="*/ 4242 h 4458"/>
                <a:gd name="T98" fmla="*/ 2135 w 4148"/>
                <a:gd name="T99" fmla="*/ 4455 h 4458"/>
                <a:gd name="T100" fmla="*/ 2525 w 4148"/>
                <a:gd name="T101" fmla="*/ 4320 h 4458"/>
                <a:gd name="T102" fmla="*/ 2928 w 4148"/>
                <a:gd name="T103" fmla="*/ 3992 h 4458"/>
                <a:gd name="T104" fmla="*/ 3416 w 4148"/>
                <a:gd name="T105" fmla="*/ 3600 h 4458"/>
                <a:gd name="T106" fmla="*/ 4103 w 4148"/>
                <a:gd name="T107" fmla="*/ 2789 h 4458"/>
                <a:gd name="T108" fmla="*/ 4110 w 4148"/>
                <a:gd name="T109" fmla="*/ 2245 h 4458"/>
                <a:gd name="T110" fmla="*/ 3908 w 4148"/>
                <a:gd name="T111" fmla="*/ 1806 h 4458"/>
                <a:gd name="T112" fmla="*/ 3632 w 4148"/>
                <a:gd name="T113" fmla="*/ 1082 h 4458"/>
                <a:gd name="T114" fmla="*/ 3408 w 4148"/>
                <a:gd name="T115" fmla="*/ 539 h 4458"/>
                <a:gd name="T116" fmla="*/ 3029 w 4148"/>
                <a:gd name="T117" fmla="*/ 392 h 4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8" h="4458">
                  <a:moveTo>
                    <a:pt x="2135" y="4456"/>
                  </a:moveTo>
                  <a:cubicBezTo>
                    <a:pt x="2040" y="4451"/>
                    <a:pt x="1946" y="4427"/>
                    <a:pt x="1847" y="4383"/>
                  </a:cubicBezTo>
                  <a:cubicBezTo>
                    <a:pt x="1800" y="4362"/>
                    <a:pt x="1723" y="4325"/>
                    <a:pt x="1604" y="4242"/>
                  </a:cubicBezTo>
                  <a:cubicBezTo>
                    <a:pt x="1570" y="4219"/>
                    <a:pt x="1536" y="4195"/>
                    <a:pt x="1504" y="4171"/>
                  </a:cubicBezTo>
                  <a:cubicBezTo>
                    <a:pt x="1386" y="4087"/>
                    <a:pt x="1265" y="4000"/>
                    <a:pt x="1117" y="3931"/>
                  </a:cubicBezTo>
                  <a:cubicBezTo>
                    <a:pt x="1068" y="3909"/>
                    <a:pt x="1018" y="3889"/>
                    <a:pt x="966" y="3869"/>
                  </a:cubicBezTo>
                  <a:cubicBezTo>
                    <a:pt x="927" y="3854"/>
                    <a:pt x="887" y="3838"/>
                    <a:pt x="847" y="3821"/>
                  </a:cubicBezTo>
                  <a:cubicBezTo>
                    <a:pt x="702" y="3758"/>
                    <a:pt x="569" y="3679"/>
                    <a:pt x="452" y="3586"/>
                  </a:cubicBezTo>
                  <a:cubicBezTo>
                    <a:pt x="326" y="3485"/>
                    <a:pt x="223" y="3372"/>
                    <a:pt x="148" y="3249"/>
                  </a:cubicBezTo>
                  <a:cubicBezTo>
                    <a:pt x="112" y="3188"/>
                    <a:pt x="82" y="3125"/>
                    <a:pt x="60" y="3063"/>
                  </a:cubicBezTo>
                  <a:cubicBezTo>
                    <a:pt x="37" y="2995"/>
                    <a:pt x="21" y="2922"/>
                    <a:pt x="11" y="2840"/>
                  </a:cubicBezTo>
                  <a:cubicBezTo>
                    <a:pt x="1" y="2755"/>
                    <a:pt x="0" y="2671"/>
                    <a:pt x="0" y="2615"/>
                  </a:cubicBezTo>
                  <a:cubicBezTo>
                    <a:pt x="0" y="2463"/>
                    <a:pt x="8" y="2302"/>
                    <a:pt x="68" y="2155"/>
                  </a:cubicBezTo>
                  <a:cubicBezTo>
                    <a:pt x="103" y="2068"/>
                    <a:pt x="160" y="1985"/>
                    <a:pt x="231" y="1915"/>
                  </a:cubicBezTo>
                  <a:cubicBezTo>
                    <a:pt x="257" y="1890"/>
                    <a:pt x="292" y="1872"/>
                    <a:pt x="327" y="1854"/>
                  </a:cubicBezTo>
                  <a:cubicBezTo>
                    <a:pt x="368" y="1833"/>
                    <a:pt x="407" y="1813"/>
                    <a:pt x="430" y="1783"/>
                  </a:cubicBezTo>
                  <a:cubicBezTo>
                    <a:pt x="459" y="1743"/>
                    <a:pt x="476" y="1687"/>
                    <a:pt x="482" y="1612"/>
                  </a:cubicBezTo>
                  <a:cubicBezTo>
                    <a:pt x="488" y="1545"/>
                    <a:pt x="484" y="1469"/>
                    <a:pt x="480" y="1396"/>
                  </a:cubicBezTo>
                  <a:cubicBezTo>
                    <a:pt x="480" y="1389"/>
                    <a:pt x="479" y="1383"/>
                    <a:pt x="479" y="1377"/>
                  </a:cubicBezTo>
                  <a:cubicBezTo>
                    <a:pt x="475" y="1303"/>
                    <a:pt x="474" y="1238"/>
                    <a:pt x="477" y="1183"/>
                  </a:cubicBezTo>
                  <a:cubicBezTo>
                    <a:pt x="480" y="1118"/>
                    <a:pt x="488" y="1065"/>
                    <a:pt x="500" y="1026"/>
                  </a:cubicBezTo>
                  <a:cubicBezTo>
                    <a:pt x="503" y="1018"/>
                    <a:pt x="505" y="1010"/>
                    <a:pt x="508" y="1002"/>
                  </a:cubicBezTo>
                  <a:cubicBezTo>
                    <a:pt x="512" y="987"/>
                    <a:pt x="516" y="972"/>
                    <a:pt x="522" y="957"/>
                  </a:cubicBezTo>
                  <a:cubicBezTo>
                    <a:pt x="550" y="885"/>
                    <a:pt x="584" y="827"/>
                    <a:pt x="631" y="772"/>
                  </a:cubicBezTo>
                  <a:cubicBezTo>
                    <a:pt x="673" y="725"/>
                    <a:pt x="723" y="680"/>
                    <a:pt x="795" y="629"/>
                  </a:cubicBezTo>
                  <a:cubicBezTo>
                    <a:pt x="828" y="605"/>
                    <a:pt x="856" y="589"/>
                    <a:pt x="884" y="578"/>
                  </a:cubicBezTo>
                  <a:cubicBezTo>
                    <a:pt x="920" y="563"/>
                    <a:pt x="953" y="558"/>
                    <a:pt x="986" y="561"/>
                  </a:cubicBezTo>
                  <a:cubicBezTo>
                    <a:pt x="1011" y="563"/>
                    <a:pt x="1036" y="569"/>
                    <a:pt x="1060" y="576"/>
                  </a:cubicBezTo>
                  <a:cubicBezTo>
                    <a:pt x="1076" y="580"/>
                    <a:pt x="1093" y="585"/>
                    <a:pt x="1110" y="588"/>
                  </a:cubicBezTo>
                  <a:cubicBezTo>
                    <a:pt x="1185" y="602"/>
                    <a:pt x="1263" y="585"/>
                    <a:pt x="1341" y="538"/>
                  </a:cubicBezTo>
                  <a:cubicBezTo>
                    <a:pt x="1404" y="500"/>
                    <a:pt x="1466" y="443"/>
                    <a:pt x="1525" y="369"/>
                  </a:cubicBezTo>
                  <a:cubicBezTo>
                    <a:pt x="1542" y="349"/>
                    <a:pt x="1558" y="327"/>
                    <a:pt x="1574" y="306"/>
                  </a:cubicBezTo>
                  <a:cubicBezTo>
                    <a:pt x="1658" y="196"/>
                    <a:pt x="1744" y="81"/>
                    <a:pt x="1873" y="32"/>
                  </a:cubicBezTo>
                  <a:cubicBezTo>
                    <a:pt x="1950" y="2"/>
                    <a:pt x="2040" y="0"/>
                    <a:pt x="2127" y="25"/>
                  </a:cubicBezTo>
                  <a:cubicBezTo>
                    <a:pt x="2210" y="48"/>
                    <a:pt x="2283" y="96"/>
                    <a:pt x="2328" y="154"/>
                  </a:cubicBezTo>
                  <a:cubicBezTo>
                    <a:pt x="2348" y="180"/>
                    <a:pt x="2364" y="210"/>
                    <a:pt x="2380" y="238"/>
                  </a:cubicBezTo>
                  <a:cubicBezTo>
                    <a:pt x="2410" y="291"/>
                    <a:pt x="2441" y="347"/>
                    <a:pt x="2502" y="387"/>
                  </a:cubicBezTo>
                  <a:cubicBezTo>
                    <a:pt x="2577" y="436"/>
                    <a:pt x="2676" y="436"/>
                    <a:pt x="2727" y="432"/>
                  </a:cubicBezTo>
                  <a:cubicBezTo>
                    <a:pt x="2747" y="430"/>
                    <a:pt x="2768" y="428"/>
                    <a:pt x="2792" y="424"/>
                  </a:cubicBezTo>
                  <a:cubicBezTo>
                    <a:pt x="2813" y="420"/>
                    <a:pt x="2835" y="416"/>
                    <a:pt x="2856" y="412"/>
                  </a:cubicBezTo>
                  <a:cubicBezTo>
                    <a:pt x="2888" y="406"/>
                    <a:pt x="2917" y="400"/>
                    <a:pt x="2948" y="396"/>
                  </a:cubicBezTo>
                  <a:cubicBezTo>
                    <a:pt x="3031" y="385"/>
                    <a:pt x="3116" y="391"/>
                    <a:pt x="3192" y="413"/>
                  </a:cubicBezTo>
                  <a:cubicBezTo>
                    <a:pt x="3277" y="437"/>
                    <a:pt x="3350" y="479"/>
                    <a:pt x="3409" y="538"/>
                  </a:cubicBezTo>
                  <a:cubicBezTo>
                    <a:pt x="3539" y="670"/>
                    <a:pt x="3583" y="860"/>
                    <a:pt x="3625" y="1045"/>
                  </a:cubicBezTo>
                  <a:cubicBezTo>
                    <a:pt x="3627" y="1057"/>
                    <a:pt x="3630" y="1069"/>
                    <a:pt x="3633" y="1081"/>
                  </a:cubicBezTo>
                  <a:cubicBezTo>
                    <a:pt x="3643" y="1124"/>
                    <a:pt x="3655" y="1174"/>
                    <a:pt x="3668" y="1223"/>
                  </a:cubicBezTo>
                  <a:cubicBezTo>
                    <a:pt x="3717" y="1402"/>
                    <a:pt x="3795" y="1592"/>
                    <a:pt x="3909" y="1805"/>
                  </a:cubicBezTo>
                  <a:cubicBezTo>
                    <a:pt x="3918" y="1823"/>
                    <a:pt x="3928" y="1841"/>
                    <a:pt x="3937" y="1859"/>
                  </a:cubicBezTo>
                  <a:cubicBezTo>
                    <a:pt x="4003" y="1981"/>
                    <a:pt x="4072" y="2108"/>
                    <a:pt x="4111" y="2244"/>
                  </a:cubicBezTo>
                  <a:cubicBezTo>
                    <a:pt x="4136" y="2332"/>
                    <a:pt x="4148" y="2425"/>
                    <a:pt x="4146" y="2518"/>
                  </a:cubicBezTo>
                  <a:cubicBezTo>
                    <a:pt x="4144" y="2608"/>
                    <a:pt x="4130" y="2700"/>
                    <a:pt x="4104" y="2790"/>
                  </a:cubicBezTo>
                  <a:cubicBezTo>
                    <a:pt x="4053" y="2965"/>
                    <a:pt x="3958" y="3130"/>
                    <a:pt x="3830" y="3265"/>
                  </a:cubicBezTo>
                  <a:cubicBezTo>
                    <a:pt x="3708" y="3395"/>
                    <a:pt x="3560" y="3500"/>
                    <a:pt x="3416" y="3601"/>
                  </a:cubicBezTo>
                  <a:cubicBezTo>
                    <a:pt x="3353" y="3646"/>
                    <a:pt x="3287" y="3693"/>
                    <a:pt x="3225" y="3740"/>
                  </a:cubicBezTo>
                  <a:cubicBezTo>
                    <a:pt x="3122" y="3820"/>
                    <a:pt x="3024" y="3908"/>
                    <a:pt x="2929" y="3992"/>
                  </a:cubicBezTo>
                  <a:cubicBezTo>
                    <a:pt x="2827" y="4083"/>
                    <a:pt x="2722" y="4176"/>
                    <a:pt x="2614" y="4258"/>
                  </a:cubicBezTo>
                  <a:cubicBezTo>
                    <a:pt x="2584" y="4280"/>
                    <a:pt x="2554" y="4301"/>
                    <a:pt x="2525" y="4321"/>
                  </a:cubicBezTo>
                  <a:cubicBezTo>
                    <a:pt x="2459" y="4366"/>
                    <a:pt x="2399" y="4398"/>
                    <a:pt x="2342" y="4420"/>
                  </a:cubicBezTo>
                  <a:cubicBezTo>
                    <a:pt x="2278" y="4444"/>
                    <a:pt x="2218" y="4456"/>
                    <a:pt x="2158" y="4456"/>
                  </a:cubicBezTo>
                  <a:cubicBezTo>
                    <a:pt x="2150" y="4456"/>
                    <a:pt x="2143" y="4456"/>
                    <a:pt x="2135" y="4456"/>
                  </a:cubicBezTo>
                  <a:moveTo>
                    <a:pt x="2948" y="397"/>
                  </a:moveTo>
                  <a:cubicBezTo>
                    <a:pt x="2917" y="401"/>
                    <a:pt x="2888" y="406"/>
                    <a:pt x="2856" y="413"/>
                  </a:cubicBezTo>
                  <a:cubicBezTo>
                    <a:pt x="2835" y="417"/>
                    <a:pt x="2814" y="421"/>
                    <a:pt x="2792" y="424"/>
                  </a:cubicBezTo>
                  <a:cubicBezTo>
                    <a:pt x="2768" y="428"/>
                    <a:pt x="2747" y="431"/>
                    <a:pt x="2727" y="433"/>
                  </a:cubicBezTo>
                  <a:cubicBezTo>
                    <a:pt x="2638" y="440"/>
                    <a:pt x="2557" y="424"/>
                    <a:pt x="2501" y="388"/>
                  </a:cubicBezTo>
                  <a:cubicBezTo>
                    <a:pt x="2440" y="348"/>
                    <a:pt x="2409" y="292"/>
                    <a:pt x="2379" y="238"/>
                  </a:cubicBezTo>
                  <a:cubicBezTo>
                    <a:pt x="2364" y="210"/>
                    <a:pt x="2347" y="181"/>
                    <a:pt x="2327" y="155"/>
                  </a:cubicBezTo>
                  <a:cubicBezTo>
                    <a:pt x="2283" y="96"/>
                    <a:pt x="2209" y="49"/>
                    <a:pt x="2127" y="25"/>
                  </a:cubicBezTo>
                  <a:cubicBezTo>
                    <a:pt x="2040" y="0"/>
                    <a:pt x="1950" y="3"/>
                    <a:pt x="1873" y="32"/>
                  </a:cubicBezTo>
                  <a:cubicBezTo>
                    <a:pt x="1745" y="82"/>
                    <a:pt x="1658" y="196"/>
                    <a:pt x="1575" y="307"/>
                  </a:cubicBezTo>
                  <a:cubicBezTo>
                    <a:pt x="1559" y="328"/>
                    <a:pt x="1542" y="349"/>
                    <a:pt x="1526" y="370"/>
                  </a:cubicBezTo>
                  <a:cubicBezTo>
                    <a:pt x="1467" y="444"/>
                    <a:pt x="1405" y="501"/>
                    <a:pt x="1341" y="539"/>
                  </a:cubicBezTo>
                  <a:cubicBezTo>
                    <a:pt x="1263" y="586"/>
                    <a:pt x="1185" y="603"/>
                    <a:pt x="1109" y="589"/>
                  </a:cubicBezTo>
                  <a:cubicBezTo>
                    <a:pt x="1093" y="586"/>
                    <a:pt x="1076" y="581"/>
                    <a:pt x="1059" y="577"/>
                  </a:cubicBezTo>
                  <a:cubicBezTo>
                    <a:pt x="1036" y="570"/>
                    <a:pt x="1011" y="563"/>
                    <a:pt x="986" y="561"/>
                  </a:cubicBezTo>
                  <a:cubicBezTo>
                    <a:pt x="953" y="558"/>
                    <a:pt x="920" y="564"/>
                    <a:pt x="884" y="578"/>
                  </a:cubicBezTo>
                  <a:cubicBezTo>
                    <a:pt x="857" y="590"/>
                    <a:pt x="829" y="606"/>
                    <a:pt x="796" y="629"/>
                  </a:cubicBezTo>
                  <a:cubicBezTo>
                    <a:pt x="724" y="681"/>
                    <a:pt x="673" y="725"/>
                    <a:pt x="632" y="773"/>
                  </a:cubicBezTo>
                  <a:cubicBezTo>
                    <a:pt x="585" y="827"/>
                    <a:pt x="550" y="886"/>
                    <a:pt x="523" y="958"/>
                  </a:cubicBezTo>
                  <a:cubicBezTo>
                    <a:pt x="517" y="972"/>
                    <a:pt x="513" y="987"/>
                    <a:pt x="508" y="1002"/>
                  </a:cubicBezTo>
                  <a:cubicBezTo>
                    <a:pt x="506" y="1010"/>
                    <a:pt x="503" y="1018"/>
                    <a:pt x="501" y="1027"/>
                  </a:cubicBezTo>
                  <a:cubicBezTo>
                    <a:pt x="478" y="1098"/>
                    <a:pt x="471" y="1216"/>
                    <a:pt x="480" y="1377"/>
                  </a:cubicBezTo>
                  <a:cubicBezTo>
                    <a:pt x="480" y="1383"/>
                    <a:pt x="481" y="1389"/>
                    <a:pt x="481" y="1395"/>
                  </a:cubicBezTo>
                  <a:cubicBezTo>
                    <a:pt x="485" y="1469"/>
                    <a:pt x="489" y="1545"/>
                    <a:pt x="483" y="1612"/>
                  </a:cubicBezTo>
                  <a:cubicBezTo>
                    <a:pt x="477" y="1688"/>
                    <a:pt x="460" y="1744"/>
                    <a:pt x="430" y="1783"/>
                  </a:cubicBezTo>
                  <a:cubicBezTo>
                    <a:pt x="408" y="1814"/>
                    <a:pt x="369" y="1834"/>
                    <a:pt x="327" y="1855"/>
                  </a:cubicBezTo>
                  <a:cubicBezTo>
                    <a:pt x="293" y="1873"/>
                    <a:pt x="257" y="1891"/>
                    <a:pt x="231" y="1916"/>
                  </a:cubicBezTo>
                  <a:cubicBezTo>
                    <a:pt x="160" y="1985"/>
                    <a:pt x="104" y="2068"/>
                    <a:pt x="68" y="2156"/>
                  </a:cubicBezTo>
                  <a:cubicBezTo>
                    <a:pt x="8" y="2302"/>
                    <a:pt x="0" y="2463"/>
                    <a:pt x="1" y="2615"/>
                  </a:cubicBezTo>
                  <a:cubicBezTo>
                    <a:pt x="1" y="2671"/>
                    <a:pt x="2" y="2755"/>
                    <a:pt x="12" y="2840"/>
                  </a:cubicBezTo>
                  <a:cubicBezTo>
                    <a:pt x="22" y="2922"/>
                    <a:pt x="38" y="2995"/>
                    <a:pt x="61" y="3062"/>
                  </a:cubicBezTo>
                  <a:cubicBezTo>
                    <a:pt x="83" y="3125"/>
                    <a:pt x="112" y="3188"/>
                    <a:pt x="149" y="3248"/>
                  </a:cubicBezTo>
                  <a:cubicBezTo>
                    <a:pt x="224" y="3371"/>
                    <a:pt x="326" y="3485"/>
                    <a:pt x="453" y="3586"/>
                  </a:cubicBezTo>
                  <a:cubicBezTo>
                    <a:pt x="569" y="3679"/>
                    <a:pt x="702" y="3757"/>
                    <a:pt x="847" y="3820"/>
                  </a:cubicBezTo>
                  <a:cubicBezTo>
                    <a:pt x="887" y="3837"/>
                    <a:pt x="927" y="3853"/>
                    <a:pt x="966" y="3868"/>
                  </a:cubicBezTo>
                  <a:cubicBezTo>
                    <a:pt x="1019" y="3889"/>
                    <a:pt x="1068" y="3908"/>
                    <a:pt x="1117" y="3931"/>
                  </a:cubicBezTo>
                  <a:cubicBezTo>
                    <a:pt x="1265" y="3999"/>
                    <a:pt x="1387" y="4086"/>
                    <a:pt x="1504" y="4171"/>
                  </a:cubicBezTo>
                  <a:cubicBezTo>
                    <a:pt x="1537" y="4194"/>
                    <a:pt x="1571" y="4218"/>
                    <a:pt x="1604" y="4242"/>
                  </a:cubicBezTo>
                  <a:cubicBezTo>
                    <a:pt x="1661" y="4281"/>
                    <a:pt x="1749" y="4339"/>
                    <a:pt x="1847" y="4383"/>
                  </a:cubicBezTo>
                  <a:cubicBezTo>
                    <a:pt x="1946" y="4426"/>
                    <a:pt x="2040" y="4450"/>
                    <a:pt x="2135" y="4455"/>
                  </a:cubicBezTo>
                  <a:cubicBezTo>
                    <a:pt x="2203" y="4458"/>
                    <a:pt x="2270" y="4446"/>
                    <a:pt x="2342" y="4419"/>
                  </a:cubicBezTo>
                  <a:cubicBezTo>
                    <a:pt x="2399" y="4397"/>
                    <a:pt x="2459" y="4365"/>
                    <a:pt x="2525" y="4320"/>
                  </a:cubicBezTo>
                  <a:cubicBezTo>
                    <a:pt x="2554" y="4301"/>
                    <a:pt x="2584" y="4280"/>
                    <a:pt x="2613" y="4257"/>
                  </a:cubicBezTo>
                  <a:cubicBezTo>
                    <a:pt x="2722" y="4176"/>
                    <a:pt x="2827" y="4082"/>
                    <a:pt x="2928" y="3992"/>
                  </a:cubicBezTo>
                  <a:cubicBezTo>
                    <a:pt x="3023" y="3907"/>
                    <a:pt x="3121" y="3819"/>
                    <a:pt x="3224" y="3740"/>
                  </a:cubicBezTo>
                  <a:cubicBezTo>
                    <a:pt x="3287" y="3692"/>
                    <a:pt x="3352" y="3645"/>
                    <a:pt x="3416" y="3600"/>
                  </a:cubicBezTo>
                  <a:cubicBezTo>
                    <a:pt x="3559" y="3499"/>
                    <a:pt x="3707" y="3394"/>
                    <a:pt x="3829" y="3265"/>
                  </a:cubicBezTo>
                  <a:cubicBezTo>
                    <a:pt x="3957" y="3129"/>
                    <a:pt x="4052" y="2965"/>
                    <a:pt x="4103" y="2789"/>
                  </a:cubicBezTo>
                  <a:cubicBezTo>
                    <a:pt x="4129" y="2700"/>
                    <a:pt x="4143" y="2608"/>
                    <a:pt x="4145" y="2518"/>
                  </a:cubicBezTo>
                  <a:cubicBezTo>
                    <a:pt x="4147" y="2425"/>
                    <a:pt x="4135" y="2333"/>
                    <a:pt x="4110" y="2245"/>
                  </a:cubicBezTo>
                  <a:cubicBezTo>
                    <a:pt x="4071" y="2108"/>
                    <a:pt x="4003" y="1981"/>
                    <a:pt x="3937" y="1859"/>
                  </a:cubicBezTo>
                  <a:cubicBezTo>
                    <a:pt x="3927" y="1841"/>
                    <a:pt x="3918" y="1824"/>
                    <a:pt x="3908" y="1806"/>
                  </a:cubicBezTo>
                  <a:cubicBezTo>
                    <a:pt x="3795" y="1593"/>
                    <a:pt x="3716" y="1402"/>
                    <a:pt x="3667" y="1224"/>
                  </a:cubicBezTo>
                  <a:cubicBezTo>
                    <a:pt x="3654" y="1174"/>
                    <a:pt x="3642" y="1124"/>
                    <a:pt x="3632" y="1082"/>
                  </a:cubicBezTo>
                  <a:cubicBezTo>
                    <a:pt x="3629" y="1069"/>
                    <a:pt x="3627" y="1057"/>
                    <a:pt x="3624" y="1045"/>
                  </a:cubicBezTo>
                  <a:cubicBezTo>
                    <a:pt x="3582" y="861"/>
                    <a:pt x="3539" y="670"/>
                    <a:pt x="3408" y="539"/>
                  </a:cubicBezTo>
                  <a:cubicBezTo>
                    <a:pt x="3349" y="480"/>
                    <a:pt x="3276" y="437"/>
                    <a:pt x="3192" y="413"/>
                  </a:cubicBezTo>
                  <a:cubicBezTo>
                    <a:pt x="3140" y="399"/>
                    <a:pt x="3085" y="392"/>
                    <a:pt x="3029" y="392"/>
                  </a:cubicBezTo>
                  <a:cubicBezTo>
                    <a:pt x="3002" y="392"/>
                    <a:pt x="2975" y="393"/>
                    <a:pt x="2948" y="3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3" name="Freeform 40">
              <a:extLst>
                <a:ext uri="{FF2B5EF4-FFF2-40B4-BE49-F238E27FC236}">
                  <a16:creationId xmlns:a16="http://schemas.microsoft.com/office/drawing/2014/main" id="{C333386E-AD68-44A1-98E8-E1EB7ED88DAC}"/>
                </a:ext>
              </a:extLst>
            </p:cNvPr>
            <p:cNvSpPr>
              <a:spLocks noEditPoints="1"/>
            </p:cNvSpPr>
            <p:nvPr/>
          </p:nvSpPr>
          <p:spPr bwMode="auto">
            <a:xfrm>
              <a:off x="4152" y="545"/>
              <a:ext cx="3150" cy="3431"/>
            </a:xfrm>
            <a:custGeom>
              <a:avLst/>
              <a:gdLst>
                <a:gd name="T0" fmla="*/ 1879 w 4256"/>
                <a:gd name="T1" fmla="*/ 4551 h 4636"/>
                <a:gd name="T2" fmla="*/ 1544 w 4256"/>
                <a:gd name="T3" fmla="*/ 4319 h 4636"/>
                <a:gd name="T4" fmla="*/ 980 w 4256"/>
                <a:gd name="T5" fmla="*/ 3979 h 4636"/>
                <a:gd name="T6" fmla="*/ 465 w 4256"/>
                <a:gd name="T7" fmla="*/ 3699 h 4636"/>
                <a:gd name="T8" fmla="*/ 59 w 4256"/>
                <a:gd name="T9" fmla="*/ 3161 h 4636"/>
                <a:gd name="T10" fmla="*/ 13 w 4256"/>
                <a:gd name="T11" fmla="*/ 2457 h 4636"/>
                <a:gd name="T12" fmla="*/ 240 w 4256"/>
                <a:gd name="T13" fmla="*/ 1976 h 4636"/>
                <a:gd name="T14" fmla="*/ 449 w 4256"/>
                <a:gd name="T15" fmla="*/ 1842 h 4636"/>
                <a:gd name="T16" fmla="*/ 495 w 4256"/>
                <a:gd name="T17" fmla="*/ 1437 h 4636"/>
                <a:gd name="T18" fmla="*/ 503 w 4256"/>
                <a:gd name="T19" fmla="*/ 1075 h 4636"/>
                <a:gd name="T20" fmla="*/ 522 w 4256"/>
                <a:gd name="T21" fmla="*/ 1004 h 4636"/>
                <a:gd name="T22" fmla="*/ 782 w 4256"/>
                <a:gd name="T23" fmla="*/ 650 h 4636"/>
                <a:gd name="T24" fmla="*/ 979 w 4256"/>
                <a:gd name="T25" fmla="*/ 578 h 4636"/>
                <a:gd name="T26" fmla="*/ 1106 w 4256"/>
                <a:gd name="T27" fmla="*/ 609 h 4636"/>
                <a:gd name="T28" fmla="*/ 1535 w 4256"/>
                <a:gd name="T29" fmla="*/ 383 h 4636"/>
                <a:gd name="T30" fmla="*/ 1893 w 4256"/>
                <a:gd name="T31" fmla="*/ 31 h 4636"/>
                <a:gd name="T32" fmla="*/ 2362 w 4256"/>
                <a:gd name="T33" fmla="*/ 176 h 4636"/>
                <a:gd name="T34" fmla="*/ 2534 w 4256"/>
                <a:gd name="T35" fmla="*/ 432 h 4636"/>
                <a:gd name="T36" fmla="*/ 2833 w 4256"/>
                <a:gd name="T37" fmla="*/ 473 h 4636"/>
                <a:gd name="T38" fmla="*/ 2994 w 4256"/>
                <a:gd name="T39" fmla="*/ 441 h 4636"/>
                <a:gd name="T40" fmla="*/ 3474 w 4256"/>
                <a:gd name="T41" fmla="*/ 578 h 4636"/>
                <a:gd name="T42" fmla="*/ 3706 w 4256"/>
                <a:gd name="T43" fmla="*/ 1136 h 4636"/>
                <a:gd name="T44" fmla="*/ 3845 w 4256"/>
                <a:gd name="T45" fmla="*/ 1587 h 4636"/>
                <a:gd name="T46" fmla="*/ 4025 w 4256"/>
                <a:gd name="T47" fmla="*/ 1952 h 4636"/>
                <a:gd name="T48" fmla="*/ 4203 w 4256"/>
                <a:gd name="T49" fmla="*/ 2896 h 4636"/>
                <a:gd name="T50" fmla="*/ 3923 w 4256"/>
                <a:gd name="T51" fmla="*/ 3389 h 4636"/>
                <a:gd name="T52" fmla="*/ 3297 w 4256"/>
                <a:gd name="T53" fmla="*/ 3880 h 4636"/>
                <a:gd name="T54" fmla="*/ 2666 w 4256"/>
                <a:gd name="T55" fmla="*/ 4424 h 4636"/>
                <a:gd name="T56" fmla="*/ 2385 w 4256"/>
                <a:gd name="T57" fmla="*/ 4596 h 4636"/>
                <a:gd name="T58" fmla="*/ 2170 w 4256"/>
                <a:gd name="T59" fmla="*/ 4633 h 4636"/>
                <a:gd name="T60" fmla="*/ 2904 w 4256"/>
                <a:gd name="T61" fmla="*/ 459 h 4636"/>
                <a:gd name="T62" fmla="*/ 2766 w 4256"/>
                <a:gd name="T63" fmla="*/ 483 h 4636"/>
                <a:gd name="T64" fmla="*/ 2412 w 4256"/>
                <a:gd name="T65" fmla="*/ 268 h 4636"/>
                <a:gd name="T66" fmla="*/ 2156 w 4256"/>
                <a:gd name="T67" fmla="*/ 31 h 4636"/>
                <a:gd name="T68" fmla="*/ 1585 w 4256"/>
                <a:gd name="T69" fmla="*/ 318 h 4636"/>
                <a:gd name="T70" fmla="*/ 1346 w 4256"/>
                <a:gd name="T71" fmla="*/ 561 h 4636"/>
                <a:gd name="T72" fmla="*/ 1055 w 4256"/>
                <a:gd name="T73" fmla="*/ 597 h 4636"/>
                <a:gd name="T74" fmla="*/ 873 w 4256"/>
                <a:gd name="T75" fmla="*/ 597 h 4636"/>
                <a:gd name="T76" fmla="*/ 623 w 4256"/>
                <a:gd name="T77" fmla="*/ 807 h 4636"/>
                <a:gd name="T78" fmla="*/ 510 w 4256"/>
                <a:gd name="T79" fmla="*/ 1050 h 4636"/>
                <a:gd name="T80" fmla="*/ 496 w 4256"/>
                <a:gd name="T81" fmla="*/ 1432 h 4636"/>
                <a:gd name="T82" fmla="*/ 503 w 4256"/>
                <a:gd name="T83" fmla="*/ 1665 h 4636"/>
                <a:gd name="T84" fmla="*/ 342 w 4256"/>
                <a:gd name="T85" fmla="*/ 1914 h 4636"/>
                <a:gd name="T86" fmla="*/ 71 w 4256"/>
                <a:gd name="T87" fmla="*/ 2225 h 4636"/>
                <a:gd name="T88" fmla="*/ 1 w 4256"/>
                <a:gd name="T89" fmla="*/ 2698 h 4636"/>
                <a:gd name="T90" fmla="*/ 150 w 4256"/>
                <a:gd name="T91" fmla="*/ 3353 h 4636"/>
                <a:gd name="T92" fmla="*/ 874 w 4256"/>
                <a:gd name="T93" fmla="*/ 3937 h 4636"/>
                <a:gd name="T94" fmla="*/ 1149 w 4256"/>
                <a:gd name="T95" fmla="*/ 4049 h 4636"/>
                <a:gd name="T96" fmla="*/ 1635 w 4256"/>
                <a:gd name="T97" fmla="*/ 4391 h 4636"/>
                <a:gd name="T98" fmla="*/ 2170 w 4256"/>
                <a:gd name="T99" fmla="*/ 4632 h 4636"/>
                <a:gd name="T100" fmla="*/ 2574 w 4256"/>
                <a:gd name="T101" fmla="*/ 4490 h 4636"/>
                <a:gd name="T102" fmla="*/ 2980 w 4256"/>
                <a:gd name="T103" fmla="*/ 4152 h 4636"/>
                <a:gd name="T104" fmla="*/ 3500 w 4256"/>
                <a:gd name="T105" fmla="*/ 3732 h 4636"/>
                <a:gd name="T106" fmla="*/ 4092 w 4256"/>
                <a:gd name="T107" fmla="*/ 3159 h 4636"/>
                <a:gd name="T108" fmla="*/ 4200 w 4256"/>
                <a:gd name="T109" fmla="*/ 2330 h 4636"/>
                <a:gd name="T110" fmla="*/ 3986 w 4256"/>
                <a:gd name="T111" fmla="*/ 1881 h 4636"/>
                <a:gd name="T112" fmla="*/ 3740 w 4256"/>
                <a:gd name="T113" fmla="*/ 1282 h 4636"/>
                <a:gd name="T114" fmla="*/ 3699 w 4256"/>
                <a:gd name="T115" fmla="*/ 1107 h 4636"/>
                <a:gd name="T116" fmla="*/ 3247 w 4256"/>
                <a:gd name="T117" fmla="*/ 453 h 4636"/>
                <a:gd name="T118" fmla="*/ 2994 w 4256"/>
                <a:gd name="T119" fmla="*/ 442 h 4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56" h="4636">
                  <a:moveTo>
                    <a:pt x="2170" y="4633"/>
                  </a:moveTo>
                  <a:cubicBezTo>
                    <a:pt x="2074" y="4627"/>
                    <a:pt x="1978" y="4600"/>
                    <a:pt x="1879" y="4551"/>
                  </a:cubicBezTo>
                  <a:cubicBezTo>
                    <a:pt x="1803" y="4513"/>
                    <a:pt x="1725" y="4463"/>
                    <a:pt x="1635" y="4392"/>
                  </a:cubicBezTo>
                  <a:cubicBezTo>
                    <a:pt x="1604" y="4368"/>
                    <a:pt x="1573" y="4343"/>
                    <a:pt x="1544" y="4319"/>
                  </a:cubicBezTo>
                  <a:cubicBezTo>
                    <a:pt x="1425" y="4223"/>
                    <a:pt x="1302" y="4124"/>
                    <a:pt x="1148" y="4050"/>
                  </a:cubicBezTo>
                  <a:cubicBezTo>
                    <a:pt x="1094" y="4024"/>
                    <a:pt x="1038" y="4002"/>
                    <a:pt x="980" y="3979"/>
                  </a:cubicBezTo>
                  <a:cubicBezTo>
                    <a:pt x="945" y="3966"/>
                    <a:pt x="909" y="3952"/>
                    <a:pt x="874" y="3937"/>
                  </a:cubicBezTo>
                  <a:cubicBezTo>
                    <a:pt x="723" y="3874"/>
                    <a:pt x="585" y="3793"/>
                    <a:pt x="465" y="3699"/>
                  </a:cubicBezTo>
                  <a:cubicBezTo>
                    <a:pt x="332" y="3596"/>
                    <a:pt x="226" y="3479"/>
                    <a:pt x="149" y="3353"/>
                  </a:cubicBezTo>
                  <a:cubicBezTo>
                    <a:pt x="111" y="3291"/>
                    <a:pt x="81" y="3226"/>
                    <a:pt x="59" y="3161"/>
                  </a:cubicBezTo>
                  <a:cubicBezTo>
                    <a:pt x="7" y="3008"/>
                    <a:pt x="0" y="2848"/>
                    <a:pt x="1" y="2698"/>
                  </a:cubicBezTo>
                  <a:cubicBezTo>
                    <a:pt x="1" y="2626"/>
                    <a:pt x="3" y="2542"/>
                    <a:pt x="13" y="2457"/>
                  </a:cubicBezTo>
                  <a:cubicBezTo>
                    <a:pt x="24" y="2369"/>
                    <a:pt x="43" y="2293"/>
                    <a:pt x="71" y="2224"/>
                  </a:cubicBezTo>
                  <a:cubicBezTo>
                    <a:pt x="108" y="2133"/>
                    <a:pt x="166" y="2047"/>
                    <a:pt x="240" y="1976"/>
                  </a:cubicBezTo>
                  <a:cubicBezTo>
                    <a:pt x="267" y="1950"/>
                    <a:pt x="305" y="1932"/>
                    <a:pt x="342" y="1914"/>
                  </a:cubicBezTo>
                  <a:cubicBezTo>
                    <a:pt x="385" y="1893"/>
                    <a:pt x="426" y="1873"/>
                    <a:pt x="449" y="1842"/>
                  </a:cubicBezTo>
                  <a:cubicBezTo>
                    <a:pt x="480" y="1802"/>
                    <a:pt x="497" y="1744"/>
                    <a:pt x="502" y="1665"/>
                  </a:cubicBezTo>
                  <a:cubicBezTo>
                    <a:pt x="506" y="1594"/>
                    <a:pt x="501" y="1514"/>
                    <a:pt x="495" y="1437"/>
                  </a:cubicBezTo>
                  <a:cubicBezTo>
                    <a:pt x="495" y="1432"/>
                    <a:pt x="495" y="1432"/>
                    <a:pt x="495" y="1432"/>
                  </a:cubicBezTo>
                  <a:cubicBezTo>
                    <a:pt x="482" y="1260"/>
                    <a:pt x="485" y="1146"/>
                    <a:pt x="503" y="1075"/>
                  </a:cubicBezTo>
                  <a:cubicBezTo>
                    <a:pt x="506" y="1067"/>
                    <a:pt x="508" y="1058"/>
                    <a:pt x="510" y="1050"/>
                  </a:cubicBezTo>
                  <a:cubicBezTo>
                    <a:pt x="513" y="1035"/>
                    <a:pt x="517" y="1019"/>
                    <a:pt x="522" y="1004"/>
                  </a:cubicBezTo>
                  <a:cubicBezTo>
                    <a:pt x="546" y="928"/>
                    <a:pt x="579" y="863"/>
                    <a:pt x="622" y="806"/>
                  </a:cubicBezTo>
                  <a:cubicBezTo>
                    <a:pt x="663" y="752"/>
                    <a:pt x="714" y="702"/>
                    <a:pt x="782" y="650"/>
                  </a:cubicBezTo>
                  <a:cubicBezTo>
                    <a:pt x="814" y="626"/>
                    <a:pt x="844" y="608"/>
                    <a:pt x="873" y="596"/>
                  </a:cubicBezTo>
                  <a:cubicBezTo>
                    <a:pt x="909" y="581"/>
                    <a:pt x="945" y="575"/>
                    <a:pt x="979" y="578"/>
                  </a:cubicBezTo>
                  <a:cubicBezTo>
                    <a:pt x="1005" y="581"/>
                    <a:pt x="1030" y="589"/>
                    <a:pt x="1055" y="596"/>
                  </a:cubicBezTo>
                  <a:cubicBezTo>
                    <a:pt x="1072" y="601"/>
                    <a:pt x="1089" y="606"/>
                    <a:pt x="1106" y="609"/>
                  </a:cubicBezTo>
                  <a:cubicBezTo>
                    <a:pt x="1185" y="626"/>
                    <a:pt x="1265" y="609"/>
                    <a:pt x="1346" y="560"/>
                  </a:cubicBezTo>
                  <a:cubicBezTo>
                    <a:pt x="1411" y="521"/>
                    <a:pt x="1476" y="460"/>
                    <a:pt x="1535" y="383"/>
                  </a:cubicBezTo>
                  <a:cubicBezTo>
                    <a:pt x="1552" y="362"/>
                    <a:pt x="1568" y="339"/>
                    <a:pt x="1584" y="318"/>
                  </a:cubicBezTo>
                  <a:cubicBezTo>
                    <a:pt x="1670" y="201"/>
                    <a:pt x="1759" y="81"/>
                    <a:pt x="1893" y="31"/>
                  </a:cubicBezTo>
                  <a:cubicBezTo>
                    <a:pt x="1972" y="1"/>
                    <a:pt x="2066" y="0"/>
                    <a:pt x="2156" y="30"/>
                  </a:cubicBezTo>
                  <a:cubicBezTo>
                    <a:pt x="2242" y="58"/>
                    <a:pt x="2317" y="111"/>
                    <a:pt x="2362" y="176"/>
                  </a:cubicBezTo>
                  <a:cubicBezTo>
                    <a:pt x="2382" y="205"/>
                    <a:pt x="2397" y="237"/>
                    <a:pt x="2412" y="267"/>
                  </a:cubicBezTo>
                  <a:cubicBezTo>
                    <a:pt x="2441" y="327"/>
                    <a:pt x="2471" y="388"/>
                    <a:pt x="2534" y="432"/>
                  </a:cubicBezTo>
                  <a:cubicBezTo>
                    <a:pt x="2611" y="486"/>
                    <a:pt x="2713" y="487"/>
                    <a:pt x="2766" y="482"/>
                  </a:cubicBezTo>
                  <a:cubicBezTo>
                    <a:pt x="2787" y="480"/>
                    <a:pt x="2808" y="477"/>
                    <a:pt x="2833" y="473"/>
                  </a:cubicBezTo>
                  <a:cubicBezTo>
                    <a:pt x="2857" y="468"/>
                    <a:pt x="2880" y="463"/>
                    <a:pt x="2903" y="458"/>
                  </a:cubicBezTo>
                  <a:cubicBezTo>
                    <a:pt x="2933" y="452"/>
                    <a:pt x="2964" y="445"/>
                    <a:pt x="2994" y="441"/>
                  </a:cubicBezTo>
                  <a:cubicBezTo>
                    <a:pt x="3080" y="428"/>
                    <a:pt x="3168" y="432"/>
                    <a:pt x="3247" y="453"/>
                  </a:cubicBezTo>
                  <a:cubicBezTo>
                    <a:pt x="3336" y="476"/>
                    <a:pt x="3412" y="518"/>
                    <a:pt x="3474" y="578"/>
                  </a:cubicBezTo>
                  <a:cubicBezTo>
                    <a:pt x="3613" y="714"/>
                    <a:pt x="3657" y="914"/>
                    <a:pt x="3700" y="1107"/>
                  </a:cubicBezTo>
                  <a:cubicBezTo>
                    <a:pt x="3702" y="1116"/>
                    <a:pt x="3704" y="1126"/>
                    <a:pt x="3706" y="1136"/>
                  </a:cubicBezTo>
                  <a:cubicBezTo>
                    <a:pt x="3717" y="1183"/>
                    <a:pt x="3728" y="1233"/>
                    <a:pt x="3741" y="1282"/>
                  </a:cubicBezTo>
                  <a:cubicBezTo>
                    <a:pt x="3767" y="1380"/>
                    <a:pt x="3802" y="1483"/>
                    <a:pt x="3845" y="1587"/>
                  </a:cubicBezTo>
                  <a:cubicBezTo>
                    <a:pt x="3884" y="1681"/>
                    <a:pt x="3932" y="1780"/>
                    <a:pt x="3986" y="1881"/>
                  </a:cubicBezTo>
                  <a:cubicBezTo>
                    <a:pt x="3999" y="1905"/>
                    <a:pt x="4013" y="1929"/>
                    <a:pt x="4025" y="1952"/>
                  </a:cubicBezTo>
                  <a:cubicBezTo>
                    <a:pt x="4092" y="2072"/>
                    <a:pt x="4160" y="2196"/>
                    <a:pt x="4201" y="2330"/>
                  </a:cubicBezTo>
                  <a:cubicBezTo>
                    <a:pt x="4256" y="2508"/>
                    <a:pt x="4256" y="2704"/>
                    <a:pt x="4203" y="2896"/>
                  </a:cubicBezTo>
                  <a:cubicBezTo>
                    <a:pt x="4177" y="2987"/>
                    <a:pt x="4140" y="3075"/>
                    <a:pt x="4092" y="3159"/>
                  </a:cubicBezTo>
                  <a:cubicBezTo>
                    <a:pt x="4045" y="3243"/>
                    <a:pt x="3988" y="3320"/>
                    <a:pt x="3923" y="3389"/>
                  </a:cubicBezTo>
                  <a:cubicBezTo>
                    <a:pt x="3799" y="3521"/>
                    <a:pt x="3647" y="3628"/>
                    <a:pt x="3500" y="3732"/>
                  </a:cubicBezTo>
                  <a:cubicBezTo>
                    <a:pt x="3433" y="3780"/>
                    <a:pt x="3363" y="3829"/>
                    <a:pt x="3297" y="3880"/>
                  </a:cubicBezTo>
                  <a:cubicBezTo>
                    <a:pt x="3187" y="3966"/>
                    <a:pt x="3082" y="4061"/>
                    <a:pt x="2981" y="4153"/>
                  </a:cubicBezTo>
                  <a:cubicBezTo>
                    <a:pt x="2879" y="4245"/>
                    <a:pt x="2775" y="4340"/>
                    <a:pt x="2666" y="4424"/>
                  </a:cubicBezTo>
                  <a:cubicBezTo>
                    <a:pt x="2635" y="4447"/>
                    <a:pt x="2605" y="4470"/>
                    <a:pt x="2575" y="4491"/>
                  </a:cubicBezTo>
                  <a:cubicBezTo>
                    <a:pt x="2506" y="4538"/>
                    <a:pt x="2444" y="4573"/>
                    <a:pt x="2385" y="4596"/>
                  </a:cubicBezTo>
                  <a:cubicBezTo>
                    <a:pt x="2320" y="4621"/>
                    <a:pt x="2258" y="4634"/>
                    <a:pt x="2197" y="4634"/>
                  </a:cubicBezTo>
                  <a:cubicBezTo>
                    <a:pt x="2188" y="4634"/>
                    <a:pt x="2179" y="4634"/>
                    <a:pt x="2170" y="4633"/>
                  </a:cubicBezTo>
                  <a:moveTo>
                    <a:pt x="2994" y="442"/>
                  </a:moveTo>
                  <a:cubicBezTo>
                    <a:pt x="2964" y="446"/>
                    <a:pt x="2933" y="453"/>
                    <a:pt x="2904" y="459"/>
                  </a:cubicBezTo>
                  <a:cubicBezTo>
                    <a:pt x="2881" y="464"/>
                    <a:pt x="2857" y="469"/>
                    <a:pt x="2833" y="473"/>
                  </a:cubicBezTo>
                  <a:cubicBezTo>
                    <a:pt x="2808" y="478"/>
                    <a:pt x="2787" y="481"/>
                    <a:pt x="2766" y="483"/>
                  </a:cubicBezTo>
                  <a:cubicBezTo>
                    <a:pt x="2713" y="487"/>
                    <a:pt x="2611" y="487"/>
                    <a:pt x="2533" y="433"/>
                  </a:cubicBezTo>
                  <a:cubicBezTo>
                    <a:pt x="2471" y="389"/>
                    <a:pt x="2441" y="327"/>
                    <a:pt x="2412" y="268"/>
                  </a:cubicBezTo>
                  <a:cubicBezTo>
                    <a:pt x="2397" y="237"/>
                    <a:pt x="2381" y="205"/>
                    <a:pt x="2361" y="176"/>
                  </a:cubicBezTo>
                  <a:cubicBezTo>
                    <a:pt x="2317" y="112"/>
                    <a:pt x="2242" y="58"/>
                    <a:pt x="2156" y="31"/>
                  </a:cubicBezTo>
                  <a:cubicBezTo>
                    <a:pt x="2066" y="1"/>
                    <a:pt x="1973" y="2"/>
                    <a:pt x="1893" y="31"/>
                  </a:cubicBezTo>
                  <a:cubicBezTo>
                    <a:pt x="1759" y="82"/>
                    <a:pt x="1671" y="202"/>
                    <a:pt x="1585" y="318"/>
                  </a:cubicBezTo>
                  <a:cubicBezTo>
                    <a:pt x="1569" y="340"/>
                    <a:pt x="1552" y="362"/>
                    <a:pt x="1536" y="384"/>
                  </a:cubicBezTo>
                  <a:cubicBezTo>
                    <a:pt x="1477" y="460"/>
                    <a:pt x="1411" y="521"/>
                    <a:pt x="1346" y="561"/>
                  </a:cubicBezTo>
                  <a:cubicBezTo>
                    <a:pt x="1265" y="610"/>
                    <a:pt x="1185" y="626"/>
                    <a:pt x="1106" y="610"/>
                  </a:cubicBezTo>
                  <a:cubicBezTo>
                    <a:pt x="1089" y="607"/>
                    <a:pt x="1071" y="602"/>
                    <a:pt x="1055" y="597"/>
                  </a:cubicBezTo>
                  <a:cubicBezTo>
                    <a:pt x="1030" y="589"/>
                    <a:pt x="1004" y="582"/>
                    <a:pt x="978" y="579"/>
                  </a:cubicBezTo>
                  <a:cubicBezTo>
                    <a:pt x="945" y="576"/>
                    <a:pt x="909" y="581"/>
                    <a:pt x="873" y="597"/>
                  </a:cubicBezTo>
                  <a:cubicBezTo>
                    <a:pt x="844" y="609"/>
                    <a:pt x="815" y="626"/>
                    <a:pt x="782" y="651"/>
                  </a:cubicBezTo>
                  <a:cubicBezTo>
                    <a:pt x="714" y="703"/>
                    <a:pt x="664" y="752"/>
                    <a:pt x="623" y="807"/>
                  </a:cubicBezTo>
                  <a:cubicBezTo>
                    <a:pt x="580" y="864"/>
                    <a:pt x="547" y="928"/>
                    <a:pt x="523" y="1004"/>
                  </a:cubicBezTo>
                  <a:cubicBezTo>
                    <a:pt x="518" y="1019"/>
                    <a:pt x="514" y="1035"/>
                    <a:pt x="510" y="1050"/>
                  </a:cubicBezTo>
                  <a:cubicBezTo>
                    <a:pt x="508" y="1058"/>
                    <a:pt x="506" y="1067"/>
                    <a:pt x="504" y="1076"/>
                  </a:cubicBezTo>
                  <a:cubicBezTo>
                    <a:pt x="486" y="1146"/>
                    <a:pt x="483" y="1260"/>
                    <a:pt x="496" y="1432"/>
                  </a:cubicBezTo>
                  <a:cubicBezTo>
                    <a:pt x="496" y="1437"/>
                    <a:pt x="496" y="1437"/>
                    <a:pt x="496" y="1437"/>
                  </a:cubicBezTo>
                  <a:cubicBezTo>
                    <a:pt x="501" y="1514"/>
                    <a:pt x="507" y="1594"/>
                    <a:pt x="503" y="1665"/>
                  </a:cubicBezTo>
                  <a:cubicBezTo>
                    <a:pt x="498" y="1744"/>
                    <a:pt x="481" y="1802"/>
                    <a:pt x="450" y="1842"/>
                  </a:cubicBezTo>
                  <a:cubicBezTo>
                    <a:pt x="426" y="1874"/>
                    <a:pt x="386" y="1893"/>
                    <a:pt x="342" y="1914"/>
                  </a:cubicBezTo>
                  <a:cubicBezTo>
                    <a:pt x="306" y="1932"/>
                    <a:pt x="268" y="1951"/>
                    <a:pt x="241" y="1977"/>
                  </a:cubicBezTo>
                  <a:cubicBezTo>
                    <a:pt x="167" y="2047"/>
                    <a:pt x="108" y="2133"/>
                    <a:pt x="71" y="2225"/>
                  </a:cubicBezTo>
                  <a:cubicBezTo>
                    <a:pt x="44" y="2293"/>
                    <a:pt x="25" y="2369"/>
                    <a:pt x="14" y="2457"/>
                  </a:cubicBezTo>
                  <a:cubicBezTo>
                    <a:pt x="4" y="2542"/>
                    <a:pt x="2" y="2626"/>
                    <a:pt x="1" y="2698"/>
                  </a:cubicBezTo>
                  <a:cubicBezTo>
                    <a:pt x="1" y="2848"/>
                    <a:pt x="8" y="3007"/>
                    <a:pt x="60" y="3161"/>
                  </a:cubicBezTo>
                  <a:cubicBezTo>
                    <a:pt x="82" y="3226"/>
                    <a:pt x="112" y="3290"/>
                    <a:pt x="150" y="3353"/>
                  </a:cubicBezTo>
                  <a:cubicBezTo>
                    <a:pt x="227" y="3479"/>
                    <a:pt x="333" y="3595"/>
                    <a:pt x="465" y="3699"/>
                  </a:cubicBezTo>
                  <a:cubicBezTo>
                    <a:pt x="586" y="3793"/>
                    <a:pt x="723" y="3873"/>
                    <a:pt x="874" y="3937"/>
                  </a:cubicBezTo>
                  <a:cubicBezTo>
                    <a:pt x="910" y="3952"/>
                    <a:pt x="945" y="3965"/>
                    <a:pt x="980" y="3979"/>
                  </a:cubicBezTo>
                  <a:cubicBezTo>
                    <a:pt x="1039" y="4002"/>
                    <a:pt x="1094" y="4023"/>
                    <a:pt x="1149" y="4049"/>
                  </a:cubicBezTo>
                  <a:cubicBezTo>
                    <a:pt x="1302" y="4123"/>
                    <a:pt x="1425" y="4223"/>
                    <a:pt x="1544" y="4318"/>
                  </a:cubicBezTo>
                  <a:cubicBezTo>
                    <a:pt x="1574" y="4343"/>
                    <a:pt x="1605" y="4367"/>
                    <a:pt x="1635" y="4391"/>
                  </a:cubicBezTo>
                  <a:cubicBezTo>
                    <a:pt x="1726" y="4462"/>
                    <a:pt x="1803" y="4512"/>
                    <a:pt x="1879" y="4550"/>
                  </a:cubicBezTo>
                  <a:cubicBezTo>
                    <a:pt x="1979" y="4600"/>
                    <a:pt x="2074" y="4626"/>
                    <a:pt x="2170" y="4632"/>
                  </a:cubicBezTo>
                  <a:cubicBezTo>
                    <a:pt x="2240" y="4636"/>
                    <a:pt x="2310" y="4624"/>
                    <a:pt x="2385" y="4595"/>
                  </a:cubicBezTo>
                  <a:cubicBezTo>
                    <a:pt x="2444" y="4572"/>
                    <a:pt x="2506" y="4538"/>
                    <a:pt x="2574" y="4490"/>
                  </a:cubicBezTo>
                  <a:cubicBezTo>
                    <a:pt x="2604" y="4469"/>
                    <a:pt x="2635" y="4447"/>
                    <a:pt x="2666" y="4423"/>
                  </a:cubicBezTo>
                  <a:cubicBezTo>
                    <a:pt x="2774" y="4339"/>
                    <a:pt x="2879" y="4244"/>
                    <a:pt x="2980" y="4152"/>
                  </a:cubicBezTo>
                  <a:cubicBezTo>
                    <a:pt x="3082" y="4060"/>
                    <a:pt x="3186" y="3965"/>
                    <a:pt x="3297" y="3879"/>
                  </a:cubicBezTo>
                  <a:cubicBezTo>
                    <a:pt x="3363" y="3828"/>
                    <a:pt x="3433" y="3779"/>
                    <a:pt x="3500" y="3732"/>
                  </a:cubicBezTo>
                  <a:cubicBezTo>
                    <a:pt x="3647" y="3628"/>
                    <a:pt x="3798" y="3521"/>
                    <a:pt x="3923" y="3388"/>
                  </a:cubicBezTo>
                  <a:cubicBezTo>
                    <a:pt x="3988" y="3319"/>
                    <a:pt x="4045" y="3242"/>
                    <a:pt x="4092" y="3159"/>
                  </a:cubicBezTo>
                  <a:cubicBezTo>
                    <a:pt x="4139" y="3075"/>
                    <a:pt x="4176" y="2987"/>
                    <a:pt x="4202" y="2896"/>
                  </a:cubicBezTo>
                  <a:cubicBezTo>
                    <a:pt x="4255" y="2704"/>
                    <a:pt x="4255" y="2508"/>
                    <a:pt x="4200" y="2330"/>
                  </a:cubicBezTo>
                  <a:cubicBezTo>
                    <a:pt x="4159" y="2197"/>
                    <a:pt x="4091" y="2073"/>
                    <a:pt x="4025" y="1953"/>
                  </a:cubicBezTo>
                  <a:cubicBezTo>
                    <a:pt x="4012" y="1929"/>
                    <a:pt x="3999" y="1905"/>
                    <a:pt x="3986" y="1881"/>
                  </a:cubicBezTo>
                  <a:cubicBezTo>
                    <a:pt x="3931" y="1781"/>
                    <a:pt x="3884" y="1682"/>
                    <a:pt x="3844" y="1587"/>
                  </a:cubicBezTo>
                  <a:cubicBezTo>
                    <a:pt x="3801" y="1483"/>
                    <a:pt x="3766" y="1380"/>
                    <a:pt x="3740" y="1282"/>
                  </a:cubicBezTo>
                  <a:cubicBezTo>
                    <a:pt x="3727" y="1233"/>
                    <a:pt x="3716" y="1183"/>
                    <a:pt x="3705" y="1136"/>
                  </a:cubicBezTo>
                  <a:cubicBezTo>
                    <a:pt x="3703" y="1126"/>
                    <a:pt x="3701" y="1117"/>
                    <a:pt x="3699" y="1107"/>
                  </a:cubicBezTo>
                  <a:cubicBezTo>
                    <a:pt x="3656" y="914"/>
                    <a:pt x="3612" y="715"/>
                    <a:pt x="3473" y="579"/>
                  </a:cubicBezTo>
                  <a:cubicBezTo>
                    <a:pt x="3412" y="519"/>
                    <a:pt x="3335" y="476"/>
                    <a:pt x="3247" y="453"/>
                  </a:cubicBezTo>
                  <a:cubicBezTo>
                    <a:pt x="3198" y="441"/>
                    <a:pt x="3146" y="434"/>
                    <a:pt x="3093" y="434"/>
                  </a:cubicBezTo>
                  <a:cubicBezTo>
                    <a:pt x="3060" y="434"/>
                    <a:pt x="3027" y="437"/>
                    <a:pt x="2994" y="4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4" name="Freeform 41">
              <a:extLst>
                <a:ext uri="{FF2B5EF4-FFF2-40B4-BE49-F238E27FC236}">
                  <a16:creationId xmlns:a16="http://schemas.microsoft.com/office/drawing/2014/main" id="{53CA066B-2E42-4F07-933D-BDD637A051B8}"/>
                </a:ext>
              </a:extLst>
            </p:cNvPr>
            <p:cNvSpPr>
              <a:spLocks noEditPoints="1"/>
            </p:cNvSpPr>
            <p:nvPr/>
          </p:nvSpPr>
          <p:spPr bwMode="auto">
            <a:xfrm>
              <a:off x="4115" y="448"/>
              <a:ext cx="3267" cy="3589"/>
            </a:xfrm>
            <a:custGeom>
              <a:avLst/>
              <a:gdLst>
                <a:gd name="T0" fmla="*/ 1667 w 4415"/>
                <a:gd name="T1" fmla="*/ 4579 h 4850"/>
                <a:gd name="T2" fmla="*/ 1182 w 4415"/>
                <a:gd name="T3" fmla="*/ 4207 h 4850"/>
                <a:gd name="T4" fmla="*/ 903 w 4415"/>
                <a:gd name="T5" fmla="*/ 4092 h 4850"/>
                <a:gd name="T6" fmla="*/ 57 w 4415"/>
                <a:gd name="T7" fmla="*/ 3295 h 4850"/>
                <a:gd name="T8" fmla="*/ 74 w 4415"/>
                <a:gd name="T9" fmla="*/ 2327 h 4850"/>
                <a:gd name="T10" fmla="*/ 358 w 4415"/>
                <a:gd name="T11" fmla="*/ 2005 h 4850"/>
                <a:gd name="T12" fmla="*/ 510 w 4415"/>
                <a:gd name="T13" fmla="*/ 1522 h 4850"/>
                <a:gd name="T14" fmla="*/ 512 w 4415"/>
                <a:gd name="T15" fmla="*/ 1133 h 4850"/>
                <a:gd name="T16" fmla="*/ 769 w 4415"/>
                <a:gd name="T17" fmla="*/ 705 h 4850"/>
                <a:gd name="T18" fmla="*/ 1054 w 4415"/>
                <a:gd name="T19" fmla="*/ 648 h 4850"/>
                <a:gd name="T20" fmla="*/ 1546 w 4415"/>
                <a:gd name="T21" fmla="*/ 430 h 4850"/>
                <a:gd name="T22" fmla="*/ 1914 w 4415"/>
                <a:gd name="T23" fmla="*/ 62 h 4850"/>
                <a:gd name="T24" fmla="*/ 2451 w 4415"/>
                <a:gd name="T25" fmla="*/ 331 h 4850"/>
                <a:gd name="T26" fmla="*/ 2808 w 4415"/>
                <a:gd name="T27" fmla="*/ 563 h 4850"/>
                <a:gd name="T28" fmla="*/ 2952 w 4415"/>
                <a:gd name="T29" fmla="*/ 537 h 4850"/>
                <a:gd name="T30" fmla="*/ 3544 w 4415"/>
                <a:gd name="T31" fmla="*/ 651 h 4850"/>
                <a:gd name="T32" fmla="*/ 3785 w 4415"/>
                <a:gd name="T33" fmla="*/ 1224 h 4850"/>
                <a:gd name="T34" fmla="*/ 4069 w 4415"/>
                <a:gd name="T35" fmla="*/ 1990 h 4850"/>
                <a:gd name="T36" fmla="*/ 4297 w 4415"/>
                <a:gd name="T37" fmla="*/ 2449 h 4850"/>
                <a:gd name="T38" fmla="*/ 3589 w 4415"/>
                <a:gd name="T39" fmla="*/ 3901 h 4850"/>
                <a:gd name="T40" fmla="*/ 3038 w 4415"/>
                <a:gd name="T41" fmla="*/ 4351 h 4850"/>
                <a:gd name="T42" fmla="*/ 2629 w 4415"/>
                <a:gd name="T43" fmla="*/ 4698 h 4850"/>
                <a:gd name="T44" fmla="*/ 2208 w 4415"/>
                <a:gd name="T45" fmla="*/ 4848 h 4850"/>
                <a:gd name="T46" fmla="*/ 2954 w 4415"/>
                <a:gd name="T47" fmla="*/ 543 h 4850"/>
                <a:gd name="T48" fmla="*/ 2808 w 4415"/>
                <a:gd name="T49" fmla="*/ 570 h 4850"/>
                <a:gd name="T50" fmla="*/ 2444 w 4415"/>
                <a:gd name="T51" fmla="*/ 334 h 4850"/>
                <a:gd name="T52" fmla="*/ 1917 w 4415"/>
                <a:gd name="T53" fmla="*/ 68 h 4850"/>
                <a:gd name="T54" fmla="*/ 1551 w 4415"/>
                <a:gd name="T55" fmla="*/ 434 h 4850"/>
                <a:gd name="T56" fmla="*/ 1052 w 4415"/>
                <a:gd name="T57" fmla="*/ 654 h 4850"/>
                <a:gd name="T58" fmla="*/ 773 w 4415"/>
                <a:gd name="T59" fmla="*/ 710 h 4850"/>
                <a:gd name="T60" fmla="*/ 518 w 4415"/>
                <a:gd name="T61" fmla="*/ 1134 h 4850"/>
                <a:gd name="T62" fmla="*/ 517 w 4415"/>
                <a:gd name="T63" fmla="*/ 1521 h 4850"/>
                <a:gd name="T64" fmla="*/ 361 w 4415"/>
                <a:gd name="T65" fmla="*/ 2012 h 4850"/>
                <a:gd name="T66" fmla="*/ 80 w 4415"/>
                <a:gd name="T67" fmla="*/ 2329 h 4850"/>
                <a:gd name="T68" fmla="*/ 64 w 4415"/>
                <a:gd name="T69" fmla="*/ 3293 h 4850"/>
                <a:gd name="T70" fmla="*/ 906 w 4415"/>
                <a:gd name="T71" fmla="*/ 4085 h 4850"/>
                <a:gd name="T72" fmla="*/ 1185 w 4415"/>
                <a:gd name="T73" fmla="*/ 4201 h 4850"/>
                <a:gd name="T74" fmla="*/ 1671 w 4415"/>
                <a:gd name="T75" fmla="*/ 4573 h 4850"/>
                <a:gd name="T76" fmla="*/ 2625 w 4415"/>
                <a:gd name="T77" fmla="*/ 4692 h 4850"/>
                <a:gd name="T78" fmla="*/ 3033 w 4415"/>
                <a:gd name="T79" fmla="*/ 4345 h 4850"/>
                <a:gd name="T80" fmla="*/ 3585 w 4415"/>
                <a:gd name="T81" fmla="*/ 3895 h 4850"/>
                <a:gd name="T82" fmla="*/ 4290 w 4415"/>
                <a:gd name="T83" fmla="*/ 2451 h 4850"/>
                <a:gd name="T84" fmla="*/ 4063 w 4415"/>
                <a:gd name="T85" fmla="*/ 1993 h 4850"/>
                <a:gd name="T86" fmla="*/ 3778 w 4415"/>
                <a:gd name="T87" fmla="*/ 1225 h 4850"/>
                <a:gd name="T88" fmla="*/ 3539 w 4415"/>
                <a:gd name="T89" fmla="*/ 656 h 4850"/>
                <a:gd name="T90" fmla="*/ 3043 w 4415"/>
                <a:gd name="T91" fmla="*/ 525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15" h="4850">
                  <a:moveTo>
                    <a:pt x="2208" y="4848"/>
                  </a:moveTo>
                  <a:cubicBezTo>
                    <a:pt x="1985" y="4833"/>
                    <a:pt x="1802" y="4696"/>
                    <a:pt x="1667" y="4579"/>
                  </a:cubicBezTo>
                  <a:cubicBezTo>
                    <a:pt x="1638" y="4554"/>
                    <a:pt x="1610" y="4529"/>
                    <a:pt x="1582" y="4504"/>
                  </a:cubicBezTo>
                  <a:cubicBezTo>
                    <a:pt x="1463" y="4397"/>
                    <a:pt x="1339" y="4286"/>
                    <a:pt x="1182" y="4207"/>
                  </a:cubicBezTo>
                  <a:cubicBezTo>
                    <a:pt x="1122" y="4177"/>
                    <a:pt x="1059" y="4152"/>
                    <a:pt x="997" y="4129"/>
                  </a:cubicBezTo>
                  <a:cubicBezTo>
                    <a:pt x="966" y="4117"/>
                    <a:pt x="935" y="4105"/>
                    <a:pt x="903" y="4092"/>
                  </a:cubicBezTo>
                  <a:cubicBezTo>
                    <a:pt x="568" y="3953"/>
                    <a:pt x="301" y="3741"/>
                    <a:pt x="150" y="3494"/>
                  </a:cubicBezTo>
                  <a:cubicBezTo>
                    <a:pt x="111" y="3429"/>
                    <a:pt x="80" y="3362"/>
                    <a:pt x="57" y="3295"/>
                  </a:cubicBezTo>
                  <a:cubicBezTo>
                    <a:pt x="3" y="3132"/>
                    <a:pt x="0" y="2962"/>
                    <a:pt x="1" y="2816"/>
                  </a:cubicBezTo>
                  <a:cubicBezTo>
                    <a:pt x="3" y="2662"/>
                    <a:pt x="10" y="2484"/>
                    <a:pt x="74" y="2327"/>
                  </a:cubicBezTo>
                  <a:cubicBezTo>
                    <a:pt x="112" y="2231"/>
                    <a:pt x="173" y="2142"/>
                    <a:pt x="251" y="2069"/>
                  </a:cubicBezTo>
                  <a:cubicBezTo>
                    <a:pt x="279" y="2042"/>
                    <a:pt x="319" y="2024"/>
                    <a:pt x="358" y="2005"/>
                  </a:cubicBezTo>
                  <a:cubicBezTo>
                    <a:pt x="403" y="1985"/>
                    <a:pt x="446" y="1965"/>
                    <a:pt x="469" y="1934"/>
                  </a:cubicBezTo>
                  <a:cubicBezTo>
                    <a:pt x="539" y="1844"/>
                    <a:pt x="524" y="1673"/>
                    <a:pt x="510" y="1522"/>
                  </a:cubicBezTo>
                  <a:cubicBezTo>
                    <a:pt x="498" y="1392"/>
                    <a:pt x="488" y="1247"/>
                    <a:pt x="507" y="1159"/>
                  </a:cubicBezTo>
                  <a:cubicBezTo>
                    <a:pt x="508" y="1150"/>
                    <a:pt x="510" y="1142"/>
                    <a:pt x="512" y="1133"/>
                  </a:cubicBezTo>
                  <a:cubicBezTo>
                    <a:pt x="515" y="1117"/>
                    <a:pt x="518" y="1100"/>
                    <a:pt x="522" y="1084"/>
                  </a:cubicBezTo>
                  <a:cubicBezTo>
                    <a:pt x="564" y="926"/>
                    <a:pt x="640" y="809"/>
                    <a:pt x="769" y="705"/>
                  </a:cubicBezTo>
                  <a:cubicBezTo>
                    <a:pt x="842" y="646"/>
                    <a:pt x="909" y="620"/>
                    <a:pt x="974" y="628"/>
                  </a:cubicBezTo>
                  <a:cubicBezTo>
                    <a:pt x="1001" y="631"/>
                    <a:pt x="1028" y="640"/>
                    <a:pt x="1054" y="648"/>
                  </a:cubicBezTo>
                  <a:cubicBezTo>
                    <a:pt x="1071" y="653"/>
                    <a:pt x="1089" y="659"/>
                    <a:pt x="1106" y="663"/>
                  </a:cubicBezTo>
                  <a:cubicBezTo>
                    <a:pt x="1303" y="707"/>
                    <a:pt x="1466" y="536"/>
                    <a:pt x="1546" y="430"/>
                  </a:cubicBezTo>
                  <a:cubicBezTo>
                    <a:pt x="1562" y="408"/>
                    <a:pt x="1579" y="385"/>
                    <a:pt x="1595" y="362"/>
                  </a:cubicBezTo>
                  <a:cubicBezTo>
                    <a:pt x="1683" y="240"/>
                    <a:pt x="1774" y="113"/>
                    <a:pt x="1914" y="62"/>
                  </a:cubicBezTo>
                  <a:cubicBezTo>
                    <a:pt x="2083" y="0"/>
                    <a:pt x="2306" y="77"/>
                    <a:pt x="2401" y="230"/>
                  </a:cubicBezTo>
                  <a:cubicBezTo>
                    <a:pt x="2421" y="262"/>
                    <a:pt x="2436" y="297"/>
                    <a:pt x="2451" y="331"/>
                  </a:cubicBezTo>
                  <a:cubicBezTo>
                    <a:pt x="2478" y="395"/>
                    <a:pt x="2507" y="462"/>
                    <a:pt x="2570" y="509"/>
                  </a:cubicBezTo>
                  <a:cubicBezTo>
                    <a:pt x="2649" y="568"/>
                    <a:pt x="2753" y="568"/>
                    <a:pt x="2808" y="563"/>
                  </a:cubicBezTo>
                  <a:cubicBezTo>
                    <a:pt x="2829" y="561"/>
                    <a:pt x="2851" y="558"/>
                    <a:pt x="2876" y="553"/>
                  </a:cubicBezTo>
                  <a:cubicBezTo>
                    <a:pt x="2902" y="548"/>
                    <a:pt x="2927" y="542"/>
                    <a:pt x="2952" y="537"/>
                  </a:cubicBezTo>
                  <a:cubicBezTo>
                    <a:pt x="2982" y="530"/>
                    <a:pt x="3012" y="523"/>
                    <a:pt x="3042" y="518"/>
                  </a:cubicBezTo>
                  <a:cubicBezTo>
                    <a:pt x="3237" y="484"/>
                    <a:pt x="3420" y="533"/>
                    <a:pt x="3544" y="651"/>
                  </a:cubicBezTo>
                  <a:cubicBezTo>
                    <a:pt x="3692" y="792"/>
                    <a:pt x="3737" y="1001"/>
                    <a:pt x="3780" y="1203"/>
                  </a:cubicBezTo>
                  <a:cubicBezTo>
                    <a:pt x="3785" y="1224"/>
                    <a:pt x="3785" y="1224"/>
                    <a:pt x="3785" y="1224"/>
                  </a:cubicBezTo>
                  <a:cubicBezTo>
                    <a:pt x="3795" y="1272"/>
                    <a:pt x="3807" y="1324"/>
                    <a:pt x="3820" y="1375"/>
                  </a:cubicBezTo>
                  <a:cubicBezTo>
                    <a:pt x="3869" y="1571"/>
                    <a:pt x="3953" y="1778"/>
                    <a:pt x="4069" y="1990"/>
                  </a:cubicBezTo>
                  <a:cubicBezTo>
                    <a:pt x="4086" y="2019"/>
                    <a:pt x="4102" y="2049"/>
                    <a:pt x="4119" y="2078"/>
                  </a:cubicBezTo>
                  <a:cubicBezTo>
                    <a:pt x="4185" y="2196"/>
                    <a:pt x="4254" y="2318"/>
                    <a:pt x="4297" y="2449"/>
                  </a:cubicBezTo>
                  <a:cubicBezTo>
                    <a:pt x="4415" y="2813"/>
                    <a:pt x="4307" y="3245"/>
                    <a:pt x="4022" y="3549"/>
                  </a:cubicBezTo>
                  <a:cubicBezTo>
                    <a:pt x="3894" y="3685"/>
                    <a:pt x="3739" y="3795"/>
                    <a:pt x="3589" y="3901"/>
                  </a:cubicBezTo>
                  <a:cubicBezTo>
                    <a:pt x="3518" y="3951"/>
                    <a:pt x="3444" y="4003"/>
                    <a:pt x="3375" y="4057"/>
                  </a:cubicBezTo>
                  <a:cubicBezTo>
                    <a:pt x="3257" y="4149"/>
                    <a:pt x="3146" y="4251"/>
                    <a:pt x="3038" y="4351"/>
                  </a:cubicBezTo>
                  <a:cubicBezTo>
                    <a:pt x="2937" y="4444"/>
                    <a:pt x="2832" y="4541"/>
                    <a:pt x="2723" y="4627"/>
                  </a:cubicBezTo>
                  <a:cubicBezTo>
                    <a:pt x="2691" y="4652"/>
                    <a:pt x="2660" y="4676"/>
                    <a:pt x="2629" y="4698"/>
                  </a:cubicBezTo>
                  <a:cubicBezTo>
                    <a:pt x="2448" y="4826"/>
                    <a:pt x="2324" y="4850"/>
                    <a:pt x="2241" y="4850"/>
                  </a:cubicBezTo>
                  <a:cubicBezTo>
                    <a:pt x="2229" y="4850"/>
                    <a:pt x="2218" y="4849"/>
                    <a:pt x="2208" y="4848"/>
                  </a:cubicBezTo>
                  <a:moveTo>
                    <a:pt x="3043" y="525"/>
                  </a:moveTo>
                  <a:cubicBezTo>
                    <a:pt x="3013" y="530"/>
                    <a:pt x="2983" y="537"/>
                    <a:pt x="2954" y="543"/>
                  </a:cubicBezTo>
                  <a:cubicBezTo>
                    <a:pt x="2929" y="549"/>
                    <a:pt x="2903" y="555"/>
                    <a:pt x="2877" y="560"/>
                  </a:cubicBezTo>
                  <a:cubicBezTo>
                    <a:pt x="2852" y="565"/>
                    <a:pt x="2829" y="568"/>
                    <a:pt x="2808" y="570"/>
                  </a:cubicBezTo>
                  <a:cubicBezTo>
                    <a:pt x="2753" y="575"/>
                    <a:pt x="2647" y="575"/>
                    <a:pt x="2566" y="515"/>
                  </a:cubicBezTo>
                  <a:cubicBezTo>
                    <a:pt x="2502" y="467"/>
                    <a:pt x="2472" y="399"/>
                    <a:pt x="2444" y="334"/>
                  </a:cubicBezTo>
                  <a:cubicBezTo>
                    <a:pt x="2430" y="300"/>
                    <a:pt x="2415" y="265"/>
                    <a:pt x="2395" y="234"/>
                  </a:cubicBezTo>
                  <a:cubicBezTo>
                    <a:pt x="2302" y="84"/>
                    <a:pt x="2082" y="8"/>
                    <a:pt x="1917" y="68"/>
                  </a:cubicBezTo>
                  <a:cubicBezTo>
                    <a:pt x="1778" y="119"/>
                    <a:pt x="1688" y="245"/>
                    <a:pt x="1601" y="366"/>
                  </a:cubicBezTo>
                  <a:cubicBezTo>
                    <a:pt x="1585" y="389"/>
                    <a:pt x="1568" y="412"/>
                    <a:pt x="1551" y="434"/>
                  </a:cubicBezTo>
                  <a:cubicBezTo>
                    <a:pt x="1471" y="541"/>
                    <a:pt x="1306" y="715"/>
                    <a:pt x="1105" y="670"/>
                  </a:cubicBezTo>
                  <a:cubicBezTo>
                    <a:pt x="1087" y="666"/>
                    <a:pt x="1069" y="660"/>
                    <a:pt x="1052" y="654"/>
                  </a:cubicBezTo>
                  <a:cubicBezTo>
                    <a:pt x="1026" y="646"/>
                    <a:pt x="1000" y="638"/>
                    <a:pt x="973" y="635"/>
                  </a:cubicBezTo>
                  <a:cubicBezTo>
                    <a:pt x="910" y="628"/>
                    <a:pt x="845" y="652"/>
                    <a:pt x="773" y="710"/>
                  </a:cubicBezTo>
                  <a:cubicBezTo>
                    <a:pt x="646" y="814"/>
                    <a:pt x="570" y="930"/>
                    <a:pt x="529" y="1086"/>
                  </a:cubicBezTo>
                  <a:cubicBezTo>
                    <a:pt x="525" y="1102"/>
                    <a:pt x="521" y="1118"/>
                    <a:pt x="518" y="1134"/>
                  </a:cubicBezTo>
                  <a:cubicBezTo>
                    <a:pt x="517" y="1143"/>
                    <a:pt x="515" y="1151"/>
                    <a:pt x="513" y="1160"/>
                  </a:cubicBezTo>
                  <a:cubicBezTo>
                    <a:pt x="495" y="1247"/>
                    <a:pt x="505" y="1392"/>
                    <a:pt x="517" y="1521"/>
                  </a:cubicBezTo>
                  <a:cubicBezTo>
                    <a:pt x="531" y="1674"/>
                    <a:pt x="547" y="1846"/>
                    <a:pt x="475" y="1938"/>
                  </a:cubicBezTo>
                  <a:cubicBezTo>
                    <a:pt x="450" y="1971"/>
                    <a:pt x="407" y="1991"/>
                    <a:pt x="361" y="2012"/>
                  </a:cubicBezTo>
                  <a:cubicBezTo>
                    <a:pt x="323" y="2030"/>
                    <a:pt x="283" y="2048"/>
                    <a:pt x="255" y="2074"/>
                  </a:cubicBezTo>
                  <a:cubicBezTo>
                    <a:pt x="179" y="2147"/>
                    <a:pt x="118" y="2235"/>
                    <a:pt x="80" y="2329"/>
                  </a:cubicBezTo>
                  <a:cubicBezTo>
                    <a:pt x="17" y="2486"/>
                    <a:pt x="10" y="2663"/>
                    <a:pt x="8" y="2816"/>
                  </a:cubicBezTo>
                  <a:cubicBezTo>
                    <a:pt x="7" y="2962"/>
                    <a:pt x="10" y="3130"/>
                    <a:pt x="64" y="3293"/>
                  </a:cubicBezTo>
                  <a:cubicBezTo>
                    <a:pt x="86" y="3360"/>
                    <a:pt x="117" y="3426"/>
                    <a:pt x="156" y="3490"/>
                  </a:cubicBezTo>
                  <a:cubicBezTo>
                    <a:pt x="306" y="3736"/>
                    <a:pt x="572" y="3948"/>
                    <a:pt x="906" y="4085"/>
                  </a:cubicBezTo>
                  <a:cubicBezTo>
                    <a:pt x="937" y="4098"/>
                    <a:pt x="969" y="4110"/>
                    <a:pt x="1000" y="4122"/>
                  </a:cubicBezTo>
                  <a:cubicBezTo>
                    <a:pt x="1062" y="4146"/>
                    <a:pt x="1125" y="4171"/>
                    <a:pt x="1185" y="4201"/>
                  </a:cubicBezTo>
                  <a:cubicBezTo>
                    <a:pt x="1343" y="4280"/>
                    <a:pt x="1467" y="4391"/>
                    <a:pt x="1587" y="4499"/>
                  </a:cubicBezTo>
                  <a:cubicBezTo>
                    <a:pt x="1615" y="4523"/>
                    <a:pt x="1643" y="4549"/>
                    <a:pt x="1671" y="4573"/>
                  </a:cubicBezTo>
                  <a:cubicBezTo>
                    <a:pt x="1805" y="4690"/>
                    <a:pt x="1988" y="4826"/>
                    <a:pt x="2209" y="4842"/>
                  </a:cubicBezTo>
                  <a:cubicBezTo>
                    <a:pt x="2289" y="4847"/>
                    <a:pt x="2420" y="4838"/>
                    <a:pt x="2625" y="4692"/>
                  </a:cubicBezTo>
                  <a:cubicBezTo>
                    <a:pt x="2655" y="4670"/>
                    <a:pt x="2687" y="4646"/>
                    <a:pt x="2719" y="4621"/>
                  </a:cubicBezTo>
                  <a:cubicBezTo>
                    <a:pt x="2827" y="4535"/>
                    <a:pt x="2932" y="4439"/>
                    <a:pt x="3033" y="4345"/>
                  </a:cubicBezTo>
                  <a:cubicBezTo>
                    <a:pt x="3141" y="4246"/>
                    <a:pt x="3252" y="4143"/>
                    <a:pt x="3370" y="4051"/>
                  </a:cubicBezTo>
                  <a:cubicBezTo>
                    <a:pt x="3440" y="3997"/>
                    <a:pt x="3514" y="3945"/>
                    <a:pt x="3585" y="3895"/>
                  </a:cubicBezTo>
                  <a:cubicBezTo>
                    <a:pt x="3735" y="3789"/>
                    <a:pt x="3889" y="3680"/>
                    <a:pt x="4016" y="3545"/>
                  </a:cubicBezTo>
                  <a:cubicBezTo>
                    <a:pt x="4300" y="3242"/>
                    <a:pt x="4408" y="2813"/>
                    <a:pt x="4290" y="2451"/>
                  </a:cubicBezTo>
                  <a:cubicBezTo>
                    <a:pt x="4248" y="2321"/>
                    <a:pt x="4179" y="2199"/>
                    <a:pt x="4113" y="2081"/>
                  </a:cubicBezTo>
                  <a:cubicBezTo>
                    <a:pt x="4096" y="2052"/>
                    <a:pt x="4080" y="2023"/>
                    <a:pt x="4063" y="1993"/>
                  </a:cubicBezTo>
                  <a:cubicBezTo>
                    <a:pt x="3947" y="1781"/>
                    <a:pt x="3863" y="1573"/>
                    <a:pt x="3813" y="1376"/>
                  </a:cubicBezTo>
                  <a:cubicBezTo>
                    <a:pt x="3800" y="1325"/>
                    <a:pt x="3789" y="1274"/>
                    <a:pt x="3778" y="1225"/>
                  </a:cubicBezTo>
                  <a:cubicBezTo>
                    <a:pt x="3774" y="1205"/>
                    <a:pt x="3774" y="1205"/>
                    <a:pt x="3774" y="1205"/>
                  </a:cubicBezTo>
                  <a:cubicBezTo>
                    <a:pt x="3730" y="1003"/>
                    <a:pt x="3685" y="795"/>
                    <a:pt x="3539" y="656"/>
                  </a:cubicBezTo>
                  <a:cubicBezTo>
                    <a:pt x="3443" y="564"/>
                    <a:pt x="3309" y="514"/>
                    <a:pt x="3161" y="514"/>
                  </a:cubicBezTo>
                  <a:cubicBezTo>
                    <a:pt x="3122" y="514"/>
                    <a:pt x="3083" y="518"/>
                    <a:pt x="3043"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5" name="Freeform 42">
              <a:extLst>
                <a:ext uri="{FF2B5EF4-FFF2-40B4-BE49-F238E27FC236}">
                  <a16:creationId xmlns:a16="http://schemas.microsoft.com/office/drawing/2014/main" id="{5DBE17F6-CC9E-4FF0-88DB-FFBC6EF21D98}"/>
                </a:ext>
              </a:extLst>
            </p:cNvPr>
            <p:cNvSpPr>
              <a:spLocks noEditPoints="1"/>
            </p:cNvSpPr>
            <p:nvPr/>
          </p:nvSpPr>
          <p:spPr bwMode="auto">
            <a:xfrm>
              <a:off x="4084" y="407"/>
              <a:ext cx="3294" cy="3691"/>
            </a:xfrm>
            <a:custGeom>
              <a:avLst/>
              <a:gdLst>
                <a:gd name="T0" fmla="*/ 2083 w 4451"/>
                <a:gd name="T1" fmla="*/ 4947 h 4987"/>
                <a:gd name="T2" fmla="*/ 1695 w 4451"/>
                <a:gd name="T3" fmla="*/ 4684 h 4987"/>
                <a:gd name="T4" fmla="*/ 1210 w 4451"/>
                <a:gd name="T5" fmla="*/ 4281 h 4987"/>
                <a:gd name="T6" fmla="*/ 927 w 4451"/>
                <a:gd name="T7" fmla="*/ 4164 h 4987"/>
                <a:gd name="T8" fmla="*/ 487 w 4451"/>
                <a:gd name="T9" fmla="*/ 3919 h 4987"/>
                <a:gd name="T10" fmla="*/ 54 w 4451"/>
                <a:gd name="T11" fmla="*/ 3350 h 4987"/>
                <a:gd name="T12" fmla="*/ 1 w 4451"/>
                <a:gd name="T13" fmla="*/ 2858 h 4987"/>
                <a:gd name="T14" fmla="*/ 258 w 4451"/>
                <a:gd name="T15" fmla="*/ 2091 h 4987"/>
                <a:gd name="T16" fmla="*/ 487 w 4451"/>
                <a:gd name="T17" fmla="*/ 1954 h 4987"/>
                <a:gd name="T18" fmla="*/ 524 w 4451"/>
                <a:gd name="T19" fmla="*/ 1535 h 4987"/>
                <a:gd name="T20" fmla="*/ 512 w 4451"/>
                <a:gd name="T21" fmla="*/ 1142 h 4987"/>
                <a:gd name="T22" fmla="*/ 602 w 4451"/>
                <a:gd name="T23" fmla="*/ 867 h 4987"/>
                <a:gd name="T24" fmla="*/ 937 w 4451"/>
                <a:gd name="T25" fmla="*/ 606 h 4987"/>
                <a:gd name="T26" fmla="*/ 1043 w 4451"/>
                <a:gd name="T27" fmla="*/ 629 h 4987"/>
                <a:gd name="T28" fmla="*/ 1355 w 4451"/>
                <a:gd name="T29" fmla="*/ 597 h 4987"/>
                <a:gd name="T30" fmla="*/ 1603 w 4451"/>
                <a:gd name="T31" fmla="*/ 334 h 4987"/>
                <a:gd name="T32" fmla="*/ 2072 w 4451"/>
                <a:gd name="T33" fmla="*/ 3 h 4987"/>
                <a:gd name="T34" fmla="*/ 2428 w 4451"/>
                <a:gd name="T35" fmla="*/ 212 h 4987"/>
                <a:gd name="T36" fmla="*/ 2596 w 4451"/>
                <a:gd name="T37" fmla="*/ 515 h 4987"/>
                <a:gd name="T38" fmla="*/ 2842 w 4451"/>
                <a:gd name="T39" fmla="*/ 574 h 4987"/>
                <a:gd name="T40" fmla="*/ 2995 w 4451"/>
                <a:gd name="T41" fmla="*/ 544 h 4987"/>
                <a:gd name="T42" fmla="*/ 3355 w 4451"/>
                <a:gd name="T43" fmla="*/ 526 h 4987"/>
                <a:gd name="T44" fmla="*/ 3848 w 4451"/>
                <a:gd name="T45" fmla="*/ 1224 h 4987"/>
                <a:gd name="T46" fmla="*/ 3885 w 4451"/>
                <a:gd name="T47" fmla="*/ 1392 h 4987"/>
                <a:gd name="T48" fmla="*/ 4199 w 4451"/>
                <a:gd name="T49" fmla="*/ 2129 h 4987"/>
                <a:gd name="T50" fmla="*/ 4398 w 4451"/>
                <a:gd name="T51" fmla="*/ 3102 h 4987"/>
                <a:gd name="T52" fmla="*/ 4108 w 4451"/>
                <a:gd name="T53" fmla="*/ 3629 h 4987"/>
                <a:gd name="T54" fmla="*/ 3441 w 4451"/>
                <a:gd name="T55" fmla="*/ 4153 h 4987"/>
                <a:gd name="T56" fmla="*/ 2769 w 4451"/>
                <a:gd name="T57" fmla="*/ 4749 h 4987"/>
                <a:gd name="T58" fmla="*/ 2470 w 4451"/>
                <a:gd name="T59" fmla="*/ 4941 h 4987"/>
                <a:gd name="T60" fmla="*/ 2239 w 4451"/>
                <a:gd name="T61" fmla="*/ 4981 h 4987"/>
                <a:gd name="T62" fmla="*/ 2995 w 4451"/>
                <a:gd name="T63" fmla="*/ 545 h 4987"/>
                <a:gd name="T64" fmla="*/ 2842 w 4451"/>
                <a:gd name="T65" fmla="*/ 575 h 4987"/>
                <a:gd name="T66" fmla="*/ 2596 w 4451"/>
                <a:gd name="T67" fmla="*/ 516 h 4987"/>
                <a:gd name="T68" fmla="*/ 2427 w 4451"/>
                <a:gd name="T69" fmla="*/ 212 h 4987"/>
                <a:gd name="T70" fmla="*/ 2072 w 4451"/>
                <a:gd name="T71" fmla="*/ 3 h 4987"/>
                <a:gd name="T72" fmla="*/ 1604 w 4451"/>
                <a:gd name="T73" fmla="*/ 335 h 4987"/>
                <a:gd name="T74" fmla="*/ 1355 w 4451"/>
                <a:gd name="T75" fmla="*/ 597 h 4987"/>
                <a:gd name="T76" fmla="*/ 1043 w 4451"/>
                <a:gd name="T77" fmla="*/ 630 h 4987"/>
                <a:gd name="T78" fmla="*/ 753 w 4451"/>
                <a:gd name="T79" fmla="*/ 688 h 4987"/>
                <a:gd name="T80" fmla="*/ 521 w 4451"/>
                <a:gd name="T81" fmla="*/ 1090 h 4987"/>
                <a:gd name="T82" fmla="*/ 509 w 4451"/>
                <a:gd name="T83" fmla="*/ 1167 h 4987"/>
                <a:gd name="T84" fmla="*/ 539 w 4451"/>
                <a:gd name="T85" fmla="*/ 1773 h 4987"/>
                <a:gd name="T86" fmla="*/ 370 w 4451"/>
                <a:gd name="T87" fmla="*/ 2027 h 4987"/>
                <a:gd name="T88" fmla="*/ 76 w 4451"/>
                <a:gd name="T89" fmla="*/ 2356 h 4987"/>
                <a:gd name="T90" fmla="*/ 8 w 4451"/>
                <a:gd name="T91" fmla="*/ 3105 h 4987"/>
                <a:gd name="T92" fmla="*/ 149 w 4451"/>
                <a:gd name="T93" fmla="*/ 3555 h 4987"/>
                <a:gd name="T94" fmla="*/ 701 w 4451"/>
                <a:gd name="T95" fmla="*/ 4056 h 4987"/>
                <a:gd name="T96" fmla="*/ 1011 w 4451"/>
                <a:gd name="T97" fmla="*/ 4196 h 4987"/>
                <a:gd name="T98" fmla="*/ 1617 w 4451"/>
                <a:gd name="T99" fmla="*/ 4607 h 4987"/>
                <a:gd name="T100" fmla="*/ 1941 w 4451"/>
                <a:gd name="T101" fmla="*/ 4878 h 4987"/>
                <a:gd name="T102" fmla="*/ 2239 w 4451"/>
                <a:gd name="T103" fmla="*/ 4981 h 4987"/>
                <a:gd name="T104" fmla="*/ 2671 w 4451"/>
                <a:gd name="T105" fmla="*/ 4823 h 4987"/>
                <a:gd name="T106" fmla="*/ 3084 w 4451"/>
                <a:gd name="T107" fmla="*/ 4466 h 4987"/>
                <a:gd name="T108" fmla="*/ 3665 w 4451"/>
                <a:gd name="T109" fmla="*/ 3988 h 4987"/>
                <a:gd name="T110" fmla="*/ 4285 w 4451"/>
                <a:gd name="T111" fmla="*/ 3384 h 4987"/>
                <a:gd name="T112" fmla="*/ 4379 w 4451"/>
                <a:gd name="T113" fmla="*/ 2494 h 4987"/>
                <a:gd name="T114" fmla="*/ 4139 w 4451"/>
                <a:gd name="T115" fmla="*/ 2025 h 4987"/>
                <a:gd name="T116" fmla="*/ 3849 w 4451"/>
                <a:gd name="T117" fmla="*/ 1237 h 4987"/>
                <a:gd name="T118" fmla="*/ 3602 w 4451"/>
                <a:gd name="T119" fmla="*/ 653 h 4987"/>
                <a:gd name="T120" fmla="*/ 3218 w 4451"/>
                <a:gd name="T121" fmla="*/ 512 h 4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51" h="4987">
                  <a:moveTo>
                    <a:pt x="2239" y="4981"/>
                  </a:moveTo>
                  <a:cubicBezTo>
                    <a:pt x="2187" y="4977"/>
                    <a:pt x="2135" y="4966"/>
                    <a:pt x="2083" y="4947"/>
                  </a:cubicBezTo>
                  <a:cubicBezTo>
                    <a:pt x="2036" y="4931"/>
                    <a:pt x="1988" y="4908"/>
                    <a:pt x="1940" y="4879"/>
                  </a:cubicBezTo>
                  <a:cubicBezTo>
                    <a:pt x="1862" y="4832"/>
                    <a:pt x="1784" y="4770"/>
                    <a:pt x="1695" y="4684"/>
                  </a:cubicBezTo>
                  <a:cubicBezTo>
                    <a:pt x="1669" y="4659"/>
                    <a:pt x="1642" y="4633"/>
                    <a:pt x="1616" y="4607"/>
                  </a:cubicBezTo>
                  <a:cubicBezTo>
                    <a:pt x="1496" y="4488"/>
                    <a:pt x="1372" y="4366"/>
                    <a:pt x="1210" y="4281"/>
                  </a:cubicBezTo>
                  <a:cubicBezTo>
                    <a:pt x="1146" y="4248"/>
                    <a:pt x="1078" y="4222"/>
                    <a:pt x="1011" y="4197"/>
                  </a:cubicBezTo>
                  <a:cubicBezTo>
                    <a:pt x="984" y="4186"/>
                    <a:pt x="955" y="4175"/>
                    <a:pt x="927" y="4164"/>
                  </a:cubicBezTo>
                  <a:cubicBezTo>
                    <a:pt x="849" y="4132"/>
                    <a:pt x="772" y="4096"/>
                    <a:pt x="700" y="4056"/>
                  </a:cubicBezTo>
                  <a:cubicBezTo>
                    <a:pt x="625" y="4014"/>
                    <a:pt x="553" y="3968"/>
                    <a:pt x="487" y="3919"/>
                  </a:cubicBezTo>
                  <a:cubicBezTo>
                    <a:pt x="344" y="3810"/>
                    <a:pt x="230" y="3688"/>
                    <a:pt x="149" y="3555"/>
                  </a:cubicBezTo>
                  <a:cubicBezTo>
                    <a:pt x="109" y="3489"/>
                    <a:pt x="77" y="3420"/>
                    <a:pt x="54" y="3350"/>
                  </a:cubicBezTo>
                  <a:cubicBezTo>
                    <a:pt x="30" y="3277"/>
                    <a:pt x="15" y="3197"/>
                    <a:pt x="7" y="3105"/>
                  </a:cubicBezTo>
                  <a:cubicBezTo>
                    <a:pt x="0" y="3020"/>
                    <a:pt x="0" y="2936"/>
                    <a:pt x="1" y="2858"/>
                  </a:cubicBezTo>
                  <a:cubicBezTo>
                    <a:pt x="3" y="2691"/>
                    <a:pt x="11" y="2514"/>
                    <a:pt x="75" y="2355"/>
                  </a:cubicBezTo>
                  <a:cubicBezTo>
                    <a:pt x="114" y="2256"/>
                    <a:pt x="178" y="2165"/>
                    <a:pt x="258" y="2091"/>
                  </a:cubicBezTo>
                  <a:cubicBezTo>
                    <a:pt x="287" y="2063"/>
                    <a:pt x="329" y="2044"/>
                    <a:pt x="370" y="2026"/>
                  </a:cubicBezTo>
                  <a:cubicBezTo>
                    <a:pt x="417" y="2005"/>
                    <a:pt x="462" y="1986"/>
                    <a:pt x="487" y="1954"/>
                  </a:cubicBezTo>
                  <a:cubicBezTo>
                    <a:pt x="518" y="1914"/>
                    <a:pt x="535" y="1855"/>
                    <a:pt x="539" y="1773"/>
                  </a:cubicBezTo>
                  <a:cubicBezTo>
                    <a:pt x="541" y="1700"/>
                    <a:pt x="533" y="1615"/>
                    <a:pt x="524" y="1535"/>
                  </a:cubicBezTo>
                  <a:cubicBezTo>
                    <a:pt x="508" y="1390"/>
                    <a:pt x="495" y="1252"/>
                    <a:pt x="508" y="1167"/>
                  </a:cubicBezTo>
                  <a:cubicBezTo>
                    <a:pt x="510" y="1158"/>
                    <a:pt x="511" y="1150"/>
                    <a:pt x="512" y="1142"/>
                  </a:cubicBezTo>
                  <a:cubicBezTo>
                    <a:pt x="514" y="1125"/>
                    <a:pt x="517" y="1107"/>
                    <a:pt x="521" y="1090"/>
                  </a:cubicBezTo>
                  <a:cubicBezTo>
                    <a:pt x="538" y="1005"/>
                    <a:pt x="565" y="932"/>
                    <a:pt x="602" y="867"/>
                  </a:cubicBezTo>
                  <a:cubicBezTo>
                    <a:pt x="640" y="800"/>
                    <a:pt x="689" y="741"/>
                    <a:pt x="752" y="687"/>
                  </a:cubicBezTo>
                  <a:cubicBezTo>
                    <a:pt x="816" y="633"/>
                    <a:pt x="878" y="606"/>
                    <a:pt x="937" y="606"/>
                  </a:cubicBezTo>
                  <a:cubicBezTo>
                    <a:pt x="945" y="606"/>
                    <a:pt x="953" y="606"/>
                    <a:pt x="961" y="607"/>
                  </a:cubicBezTo>
                  <a:cubicBezTo>
                    <a:pt x="989" y="611"/>
                    <a:pt x="1017" y="620"/>
                    <a:pt x="1043" y="629"/>
                  </a:cubicBezTo>
                  <a:cubicBezTo>
                    <a:pt x="1061" y="635"/>
                    <a:pt x="1079" y="641"/>
                    <a:pt x="1098" y="646"/>
                  </a:cubicBezTo>
                  <a:cubicBezTo>
                    <a:pt x="1182" y="666"/>
                    <a:pt x="1268" y="650"/>
                    <a:pt x="1355" y="597"/>
                  </a:cubicBezTo>
                  <a:cubicBezTo>
                    <a:pt x="1424" y="554"/>
                    <a:pt x="1493" y="487"/>
                    <a:pt x="1554" y="404"/>
                  </a:cubicBezTo>
                  <a:cubicBezTo>
                    <a:pt x="1571" y="381"/>
                    <a:pt x="1587" y="357"/>
                    <a:pt x="1603" y="334"/>
                  </a:cubicBezTo>
                  <a:cubicBezTo>
                    <a:pt x="1693" y="206"/>
                    <a:pt x="1785" y="74"/>
                    <a:pt x="1931" y="22"/>
                  </a:cubicBezTo>
                  <a:cubicBezTo>
                    <a:pt x="1974" y="7"/>
                    <a:pt x="2022" y="0"/>
                    <a:pt x="2072" y="3"/>
                  </a:cubicBezTo>
                  <a:cubicBezTo>
                    <a:pt x="2119" y="5"/>
                    <a:pt x="2167" y="15"/>
                    <a:pt x="2213" y="34"/>
                  </a:cubicBezTo>
                  <a:cubicBezTo>
                    <a:pt x="2306" y="70"/>
                    <a:pt x="2384" y="135"/>
                    <a:pt x="2428" y="212"/>
                  </a:cubicBezTo>
                  <a:cubicBezTo>
                    <a:pt x="2447" y="246"/>
                    <a:pt x="2462" y="284"/>
                    <a:pt x="2476" y="321"/>
                  </a:cubicBezTo>
                  <a:cubicBezTo>
                    <a:pt x="2503" y="391"/>
                    <a:pt x="2531" y="464"/>
                    <a:pt x="2596" y="515"/>
                  </a:cubicBezTo>
                  <a:cubicBezTo>
                    <a:pt x="2628" y="540"/>
                    <a:pt x="2667" y="558"/>
                    <a:pt x="2713" y="568"/>
                  </a:cubicBezTo>
                  <a:cubicBezTo>
                    <a:pt x="2753" y="577"/>
                    <a:pt x="2798" y="579"/>
                    <a:pt x="2842" y="574"/>
                  </a:cubicBezTo>
                  <a:cubicBezTo>
                    <a:pt x="2864" y="572"/>
                    <a:pt x="2887" y="569"/>
                    <a:pt x="2913" y="564"/>
                  </a:cubicBezTo>
                  <a:cubicBezTo>
                    <a:pt x="2941" y="558"/>
                    <a:pt x="2968" y="551"/>
                    <a:pt x="2995" y="544"/>
                  </a:cubicBezTo>
                  <a:cubicBezTo>
                    <a:pt x="3024" y="537"/>
                    <a:pt x="3054" y="530"/>
                    <a:pt x="3084" y="524"/>
                  </a:cubicBezTo>
                  <a:cubicBezTo>
                    <a:pt x="3176" y="507"/>
                    <a:pt x="3270" y="507"/>
                    <a:pt x="3355" y="526"/>
                  </a:cubicBezTo>
                  <a:cubicBezTo>
                    <a:pt x="3452" y="547"/>
                    <a:pt x="3535" y="589"/>
                    <a:pt x="3603" y="652"/>
                  </a:cubicBezTo>
                  <a:cubicBezTo>
                    <a:pt x="3758" y="796"/>
                    <a:pt x="3803" y="1014"/>
                    <a:pt x="3848" y="1224"/>
                  </a:cubicBezTo>
                  <a:cubicBezTo>
                    <a:pt x="3850" y="1237"/>
                    <a:pt x="3850" y="1237"/>
                    <a:pt x="3850" y="1237"/>
                  </a:cubicBezTo>
                  <a:cubicBezTo>
                    <a:pt x="3861" y="1290"/>
                    <a:pt x="3872" y="1342"/>
                    <a:pt x="3885" y="1392"/>
                  </a:cubicBezTo>
                  <a:cubicBezTo>
                    <a:pt x="3935" y="1599"/>
                    <a:pt x="4021" y="1812"/>
                    <a:pt x="4140" y="2025"/>
                  </a:cubicBezTo>
                  <a:cubicBezTo>
                    <a:pt x="4159" y="2060"/>
                    <a:pt x="4179" y="2095"/>
                    <a:pt x="4199" y="2129"/>
                  </a:cubicBezTo>
                  <a:cubicBezTo>
                    <a:pt x="4266" y="2245"/>
                    <a:pt x="4335" y="2365"/>
                    <a:pt x="4380" y="2494"/>
                  </a:cubicBezTo>
                  <a:cubicBezTo>
                    <a:pt x="4445" y="2685"/>
                    <a:pt x="4451" y="2895"/>
                    <a:pt x="4398" y="3102"/>
                  </a:cubicBezTo>
                  <a:cubicBezTo>
                    <a:pt x="4373" y="3199"/>
                    <a:pt x="4335" y="3295"/>
                    <a:pt x="4285" y="3385"/>
                  </a:cubicBezTo>
                  <a:cubicBezTo>
                    <a:pt x="4236" y="3474"/>
                    <a:pt x="4176" y="3556"/>
                    <a:pt x="4108" y="3629"/>
                  </a:cubicBezTo>
                  <a:cubicBezTo>
                    <a:pt x="3978" y="3768"/>
                    <a:pt x="3819" y="3880"/>
                    <a:pt x="3666" y="3988"/>
                  </a:cubicBezTo>
                  <a:cubicBezTo>
                    <a:pt x="3591" y="4041"/>
                    <a:pt x="3514" y="4096"/>
                    <a:pt x="3441" y="4153"/>
                  </a:cubicBezTo>
                  <a:cubicBezTo>
                    <a:pt x="3316" y="4250"/>
                    <a:pt x="3198" y="4360"/>
                    <a:pt x="3084" y="4467"/>
                  </a:cubicBezTo>
                  <a:cubicBezTo>
                    <a:pt x="2983" y="4562"/>
                    <a:pt x="2878" y="4660"/>
                    <a:pt x="2769" y="4749"/>
                  </a:cubicBezTo>
                  <a:cubicBezTo>
                    <a:pt x="2736" y="4775"/>
                    <a:pt x="2703" y="4800"/>
                    <a:pt x="2672" y="4823"/>
                  </a:cubicBezTo>
                  <a:cubicBezTo>
                    <a:pt x="2597" y="4878"/>
                    <a:pt x="2533" y="4915"/>
                    <a:pt x="2470" y="4941"/>
                  </a:cubicBezTo>
                  <a:cubicBezTo>
                    <a:pt x="2402" y="4969"/>
                    <a:pt x="2338" y="4983"/>
                    <a:pt x="2274" y="4983"/>
                  </a:cubicBezTo>
                  <a:cubicBezTo>
                    <a:pt x="2262" y="4983"/>
                    <a:pt x="2251" y="4982"/>
                    <a:pt x="2239" y="4981"/>
                  </a:cubicBezTo>
                  <a:moveTo>
                    <a:pt x="3084" y="525"/>
                  </a:moveTo>
                  <a:cubicBezTo>
                    <a:pt x="3054" y="531"/>
                    <a:pt x="3024" y="538"/>
                    <a:pt x="2995" y="545"/>
                  </a:cubicBezTo>
                  <a:cubicBezTo>
                    <a:pt x="2968" y="552"/>
                    <a:pt x="2941" y="559"/>
                    <a:pt x="2913" y="564"/>
                  </a:cubicBezTo>
                  <a:cubicBezTo>
                    <a:pt x="2887" y="570"/>
                    <a:pt x="2864" y="573"/>
                    <a:pt x="2842" y="575"/>
                  </a:cubicBezTo>
                  <a:cubicBezTo>
                    <a:pt x="2798" y="580"/>
                    <a:pt x="2753" y="577"/>
                    <a:pt x="2713" y="569"/>
                  </a:cubicBezTo>
                  <a:cubicBezTo>
                    <a:pt x="2667" y="559"/>
                    <a:pt x="2628" y="541"/>
                    <a:pt x="2596" y="516"/>
                  </a:cubicBezTo>
                  <a:cubicBezTo>
                    <a:pt x="2530" y="464"/>
                    <a:pt x="2502" y="391"/>
                    <a:pt x="2475" y="321"/>
                  </a:cubicBezTo>
                  <a:cubicBezTo>
                    <a:pt x="2461" y="284"/>
                    <a:pt x="2447" y="247"/>
                    <a:pt x="2427" y="212"/>
                  </a:cubicBezTo>
                  <a:cubicBezTo>
                    <a:pt x="2383" y="135"/>
                    <a:pt x="2305" y="71"/>
                    <a:pt x="2213" y="34"/>
                  </a:cubicBezTo>
                  <a:cubicBezTo>
                    <a:pt x="2166" y="16"/>
                    <a:pt x="2119" y="6"/>
                    <a:pt x="2072" y="3"/>
                  </a:cubicBezTo>
                  <a:cubicBezTo>
                    <a:pt x="2022" y="1"/>
                    <a:pt x="1975" y="7"/>
                    <a:pt x="1931" y="23"/>
                  </a:cubicBezTo>
                  <a:cubicBezTo>
                    <a:pt x="1786" y="74"/>
                    <a:pt x="1693" y="207"/>
                    <a:pt x="1604" y="335"/>
                  </a:cubicBezTo>
                  <a:cubicBezTo>
                    <a:pt x="1588" y="358"/>
                    <a:pt x="1571" y="382"/>
                    <a:pt x="1555" y="404"/>
                  </a:cubicBezTo>
                  <a:cubicBezTo>
                    <a:pt x="1493" y="488"/>
                    <a:pt x="1424" y="555"/>
                    <a:pt x="1355" y="597"/>
                  </a:cubicBezTo>
                  <a:cubicBezTo>
                    <a:pt x="1269" y="650"/>
                    <a:pt x="1182" y="667"/>
                    <a:pt x="1097" y="647"/>
                  </a:cubicBezTo>
                  <a:cubicBezTo>
                    <a:pt x="1079" y="642"/>
                    <a:pt x="1061" y="636"/>
                    <a:pt x="1043" y="630"/>
                  </a:cubicBezTo>
                  <a:cubicBezTo>
                    <a:pt x="1017" y="621"/>
                    <a:pt x="989" y="612"/>
                    <a:pt x="961" y="608"/>
                  </a:cubicBezTo>
                  <a:cubicBezTo>
                    <a:pt x="895" y="600"/>
                    <a:pt x="824" y="627"/>
                    <a:pt x="753" y="688"/>
                  </a:cubicBezTo>
                  <a:cubicBezTo>
                    <a:pt x="690" y="742"/>
                    <a:pt x="641" y="801"/>
                    <a:pt x="603" y="867"/>
                  </a:cubicBezTo>
                  <a:cubicBezTo>
                    <a:pt x="566" y="932"/>
                    <a:pt x="539" y="1005"/>
                    <a:pt x="521" y="1090"/>
                  </a:cubicBezTo>
                  <a:cubicBezTo>
                    <a:pt x="518" y="1107"/>
                    <a:pt x="515" y="1125"/>
                    <a:pt x="513" y="1142"/>
                  </a:cubicBezTo>
                  <a:cubicBezTo>
                    <a:pt x="512" y="1150"/>
                    <a:pt x="510" y="1158"/>
                    <a:pt x="509" y="1167"/>
                  </a:cubicBezTo>
                  <a:cubicBezTo>
                    <a:pt x="495" y="1252"/>
                    <a:pt x="509" y="1390"/>
                    <a:pt x="525" y="1535"/>
                  </a:cubicBezTo>
                  <a:cubicBezTo>
                    <a:pt x="534" y="1615"/>
                    <a:pt x="542" y="1700"/>
                    <a:pt x="539" y="1773"/>
                  </a:cubicBezTo>
                  <a:cubicBezTo>
                    <a:pt x="536" y="1855"/>
                    <a:pt x="519" y="1914"/>
                    <a:pt x="488" y="1954"/>
                  </a:cubicBezTo>
                  <a:cubicBezTo>
                    <a:pt x="462" y="1986"/>
                    <a:pt x="417" y="2006"/>
                    <a:pt x="370" y="2027"/>
                  </a:cubicBezTo>
                  <a:cubicBezTo>
                    <a:pt x="330" y="2045"/>
                    <a:pt x="288" y="2064"/>
                    <a:pt x="258" y="2091"/>
                  </a:cubicBezTo>
                  <a:cubicBezTo>
                    <a:pt x="178" y="2165"/>
                    <a:pt x="115" y="2257"/>
                    <a:pt x="76" y="2356"/>
                  </a:cubicBezTo>
                  <a:cubicBezTo>
                    <a:pt x="12" y="2514"/>
                    <a:pt x="4" y="2691"/>
                    <a:pt x="2" y="2858"/>
                  </a:cubicBezTo>
                  <a:cubicBezTo>
                    <a:pt x="0" y="2936"/>
                    <a:pt x="1" y="3020"/>
                    <a:pt x="8" y="3105"/>
                  </a:cubicBezTo>
                  <a:cubicBezTo>
                    <a:pt x="16" y="3197"/>
                    <a:pt x="31" y="3277"/>
                    <a:pt x="55" y="3350"/>
                  </a:cubicBezTo>
                  <a:cubicBezTo>
                    <a:pt x="77" y="3420"/>
                    <a:pt x="109" y="3489"/>
                    <a:pt x="149" y="3555"/>
                  </a:cubicBezTo>
                  <a:cubicBezTo>
                    <a:pt x="230" y="3687"/>
                    <a:pt x="344" y="3810"/>
                    <a:pt x="488" y="3918"/>
                  </a:cubicBezTo>
                  <a:cubicBezTo>
                    <a:pt x="553" y="3967"/>
                    <a:pt x="625" y="4014"/>
                    <a:pt x="701" y="4056"/>
                  </a:cubicBezTo>
                  <a:cubicBezTo>
                    <a:pt x="773" y="4095"/>
                    <a:pt x="849" y="4132"/>
                    <a:pt x="927" y="4163"/>
                  </a:cubicBezTo>
                  <a:cubicBezTo>
                    <a:pt x="955" y="4174"/>
                    <a:pt x="984" y="4185"/>
                    <a:pt x="1011" y="4196"/>
                  </a:cubicBezTo>
                  <a:cubicBezTo>
                    <a:pt x="1078" y="4221"/>
                    <a:pt x="1147" y="4247"/>
                    <a:pt x="1210" y="4281"/>
                  </a:cubicBezTo>
                  <a:cubicBezTo>
                    <a:pt x="1372" y="4365"/>
                    <a:pt x="1497" y="4488"/>
                    <a:pt x="1617" y="4607"/>
                  </a:cubicBezTo>
                  <a:cubicBezTo>
                    <a:pt x="1642" y="4632"/>
                    <a:pt x="1669" y="4659"/>
                    <a:pt x="1696" y="4684"/>
                  </a:cubicBezTo>
                  <a:cubicBezTo>
                    <a:pt x="1785" y="4770"/>
                    <a:pt x="1863" y="4831"/>
                    <a:pt x="1941" y="4878"/>
                  </a:cubicBezTo>
                  <a:cubicBezTo>
                    <a:pt x="1988" y="4907"/>
                    <a:pt x="2036" y="4930"/>
                    <a:pt x="2083" y="4947"/>
                  </a:cubicBezTo>
                  <a:cubicBezTo>
                    <a:pt x="2135" y="4965"/>
                    <a:pt x="2187" y="4976"/>
                    <a:pt x="2239" y="4981"/>
                  </a:cubicBezTo>
                  <a:cubicBezTo>
                    <a:pt x="2314" y="4987"/>
                    <a:pt x="2389" y="4973"/>
                    <a:pt x="2469" y="4941"/>
                  </a:cubicBezTo>
                  <a:cubicBezTo>
                    <a:pt x="2533" y="4915"/>
                    <a:pt x="2597" y="4877"/>
                    <a:pt x="2671" y="4823"/>
                  </a:cubicBezTo>
                  <a:cubicBezTo>
                    <a:pt x="2703" y="4800"/>
                    <a:pt x="2736" y="4774"/>
                    <a:pt x="2768" y="4748"/>
                  </a:cubicBezTo>
                  <a:cubicBezTo>
                    <a:pt x="2877" y="4660"/>
                    <a:pt x="2982" y="4561"/>
                    <a:pt x="3084" y="4466"/>
                  </a:cubicBezTo>
                  <a:cubicBezTo>
                    <a:pt x="3197" y="4360"/>
                    <a:pt x="3315" y="4250"/>
                    <a:pt x="3440" y="4152"/>
                  </a:cubicBezTo>
                  <a:cubicBezTo>
                    <a:pt x="3513" y="4095"/>
                    <a:pt x="3591" y="4040"/>
                    <a:pt x="3665" y="3988"/>
                  </a:cubicBezTo>
                  <a:cubicBezTo>
                    <a:pt x="3819" y="3880"/>
                    <a:pt x="3977" y="3768"/>
                    <a:pt x="4107" y="3629"/>
                  </a:cubicBezTo>
                  <a:cubicBezTo>
                    <a:pt x="4176" y="3555"/>
                    <a:pt x="4235" y="3473"/>
                    <a:pt x="4285" y="3384"/>
                  </a:cubicBezTo>
                  <a:cubicBezTo>
                    <a:pt x="4334" y="3294"/>
                    <a:pt x="4372" y="3199"/>
                    <a:pt x="4397" y="3102"/>
                  </a:cubicBezTo>
                  <a:cubicBezTo>
                    <a:pt x="4451" y="2895"/>
                    <a:pt x="4444" y="2685"/>
                    <a:pt x="4379" y="2494"/>
                  </a:cubicBezTo>
                  <a:cubicBezTo>
                    <a:pt x="4335" y="2366"/>
                    <a:pt x="4265" y="2245"/>
                    <a:pt x="4198" y="2129"/>
                  </a:cubicBezTo>
                  <a:cubicBezTo>
                    <a:pt x="4178" y="2095"/>
                    <a:pt x="4158" y="2060"/>
                    <a:pt x="4139" y="2025"/>
                  </a:cubicBezTo>
                  <a:cubicBezTo>
                    <a:pt x="4020" y="1812"/>
                    <a:pt x="3934" y="1599"/>
                    <a:pt x="3884" y="1392"/>
                  </a:cubicBezTo>
                  <a:cubicBezTo>
                    <a:pt x="3872" y="1342"/>
                    <a:pt x="3861" y="1290"/>
                    <a:pt x="3849" y="1237"/>
                  </a:cubicBezTo>
                  <a:cubicBezTo>
                    <a:pt x="3847" y="1225"/>
                    <a:pt x="3847" y="1225"/>
                    <a:pt x="3847" y="1225"/>
                  </a:cubicBezTo>
                  <a:cubicBezTo>
                    <a:pt x="3803" y="1014"/>
                    <a:pt x="3757" y="796"/>
                    <a:pt x="3602" y="653"/>
                  </a:cubicBezTo>
                  <a:cubicBezTo>
                    <a:pt x="3535" y="590"/>
                    <a:pt x="3452" y="547"/>
                    <a:pt x="3355" y="526"/>
                  </a:cubicBezTo>
                  <a:cubicBezTo>
                    <a:pt x="3311" y="517"/>
                    <a:pt x="3265" y="512"/>
                    <a:pt x="3218" y="512"/>
                  </a:cubicBezTo>
                  <a:cubicBezTo>
                    <a:pt x="3174" y="512"/>
                    <a:pt x="3129" y="516"/>
                    <a:pt x="3084"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6" name="Freeform 43">
              <a:extLst>
                <a:ext uri="{FF2B5EF4-FFF2-40B4-BE49-F238E27FC236}">
                  <a16:creationId xmlns:a16="http://schemas.microsoft.com/office/drawing/2014/main" id="{3C5B3B99-9BED-41DB-A7B2-7E0A775AF472}"/>
                </a:ext>
              </a:extLst>
            </p:cNvPr>
            <p:cNvSpPr>
              <a:spLocks noEditPoints="1"/>
            </p:cNvSpPr>
            <p:nvPr/>
          </p:nvSpPr>
          <p:spPr bwMode="auto">
            <a:xfrm>
              <a:off x="4049" y="335"/>
              <a:ext cx="3368" cy="3824"/>
            </a:xfrm>
            <a:custGeom>
              <a:avLst/>
              <a:gdLst>
                <a:gd name="T0" fmla="*/ 2117 w 4551"/>
                <a:gd name="T1" fmla="*/ 5122 h 5166"/>
                <a:gd name="T2" fmla="*/ 1727 w 4551"/>
                <a:gd name="T3" fmla="*/ 4835 h 5166"/>
                <a:gd name="T4" fmla="*/ 1243 w 4551"/>
                <a:gd name="T5" fmla="*/ 4401 h 5166"/>
                <a:gd name="T6" fmla="*/ 955 w 4551"/>
                <a:gd name="T7" fmla="*/ 4281 h 5166"/>
                <a:gd name="T8" fmla="*/ 500 w 4551"/>
                <a:gd name="T9" fmla="*/ 4032 h 5166"/>
                <a:gd name="T10" fmla="*/ 53 w 4551"/>
                <a:gd name="T11" fmla="*/ 3450 h 5166"/>
                <a:gd name="T12" fmla="*/ 2 w 4551"/>
                <a:gd name="T13" fmla="*/ 2942 h 5166"/>
                <a:gd name="T14" fmla="*/ 79 w 4551"/>
                <a:gd name="T15" fmla="*/ 2425 h 5166"/>
                <a:gd name="T16" fmla="*/ 385 w 4551"/>
                <a:gd name="T17" fmla="*/ 2087 h 5166"/>
                <a:gd name="T18" fmla="*/ 558 w 4551"/>
                <a:gd name="T19" fmla="*/ 1833 h 5166"/>
                <a:gd name="T20" fmla="*/ 539 w 4551"/>
                <a:gd name="T21" fmla="*/ 1577 h 5166"/>
                <a:gd name="T22" fmla="*/ 515 w 4551"/>
                <a:gd name="T23" fmla="*/ 1194 h 5166"/>
                <a:gd name="T24" fmla="*/ 594 w 4551"/>
                <a:gd name="T25" fmla="*/ 902 h 5166"/>
                <a:gd name="T26" fmla="*/ 837 w 4551"/>
                <a:gd name="T27" fmla="*/ 644 h 5166"/>
                <a:gd name="T28" fmla="*/ 1039 w 4551"/>
                <a:gd name="T29" fmla="*/ 650 h 5166"/>
                <a:gd name="T30" fmla="*/ 1360 w 4551"/>
                <a:gd name="T31" fmla="*/ 619 h 5166"/>
                <a:gd name="T32" fmla="*/ 1615 w 4551"/>
                <a:gd name="T33" fmla="*/ 347 h 5166"/>
                <a:gd name="T34" fmla="*/ 2097 w 4551"/>
                <a:gd name="T35" fmla="*/ 4 h 5166"/>
                <a:gd name="T36" fmla="*/ 2462 w 4551"/>
                <a:gd name="T37" fmla="*/ 234 h 5166"/>
                <a:gd name="T38" fmla="*/ 2629 w 4551"/>
                <a:gd name="T39" fmla="*/ 561 h 5166"/>
                <a:gd name="T40" fmla="*/ 2882 w 4551"/>
                <a:gd name="T41" fmla="*/ 625 h 5166"/>
                <a:gd name="T42" fmla="*/ 3042 w 4551"/>
                <a:gd name="T43" fmla="*/ 592 h 5166"/>
                <a:gd name="T44" fmla="*/ 3411 w 4551"/>
                <a:gd name="T45" fmla="*/ 566 h 5166"/>
                <a:gd name="T46" fmla="*/ 3923 w 4551"/>
                <a:gd name="T47" fmla="*/ 1287 h 5166"/>
                <a:gd name="T48" fmla="*/ 3958 w 4551"/>
                <a:gd name="T49" fmla="*/ 1452 h 5166"/>
                <a:gd name="T50" fmla="*/ 4286 w 4551"/>
                <a:gd name="T51" fmla="*/ 2219 h 5166"/>
                <a:gd name="T52" fmla="*/ 4497 w 4551"/>
                <a:gd name="T53" fmla="*/ 3209 h 5166"/>
                <a:gd name="T54" fmla="*/ 4202 w 4551"/>
                <a:gd name="T55" fmla="*/ 3754 h 5166"/>
                <a:gd name="T56" fmla="*/ 3514 w 4551"/>
                <a:gd name="T57" fmla="*/ 4293 h 5166"/>
                <a:gd name="T58" fmla="*/ 2822 w 4551"/>
                <a:gd name="T59" fmla="*/ 4915 h 5166"/>
                <a:gd name="T60" fmla="*/ 2513 w 4551"/>
                <a:gd name="T61" fmla="*/ 5118 h 5166"/>
                <a:gd name="T62" fmla="*/ 2275 w 4551"/>
                <a:gd name="T63" fmla="*/ 5160 h 5166"/>
                <a:gd name="T64" fmla="*/ 3042 w 4551"/>
                <a:gd name="T65" fmla="*/ 592 h 5166"/>
                <a:gd name="T66" fmla="*/ 2882 w 4551"/>
                <a:gd name="T67" fmla="*/ 626 h 5166"/>
                <a:gd name="T68" fmla="*/ 2628 w 4551"/>
                <a:gd name="T69" fmla="*/ 562 h 5166"/>
                <a:gd name="T70" fmla="*/ 2461 w 4551"/>
                <a:gd name="T71" fmla="*/ 234 h 5166"/>
                <a:gd name="T72" fmla="*/ 2097 w 4551"/>
                <a:gd name="T73" fmla="*/ 5 h 5166"/>
                <a:gd name="T74" fmla="*/ 1615 w 4551"/>
                <a:gd name="T75" fmla="*/ 347 h 5166"/>
                <a:gd name="T76" fmla="*/ 1361 w 4551"/>
                <a:gd name="T77" fmla="*/ 620 h 5166"/>
                <a:gd name="T78" fmla="*/ 1039 w 4551"/>
                <a:gd name="T79" fmla="*/ 651 h 5166"/>
                <a:gd name="T80" fmla="*/ 838 w 4551"/>
                <a:gd name="T81" fmla="*/ 645 h 5166"/>
                <a:gd name="T82" fmla="*/ 594 w 4551"/>
                <a:gd name="T83" fmla="*/ 902 h 5166"/>
                <a:gd name="T84" fmla="*/ 515 w 4551"/>
                <a:gd name="T85" fmla="*/ 1194 h 5166"/>
                <a:gd name="T86" fmla="*/ 540 w 4551"/>
                <a:gd name="T87" fmla="*/ 1577 h 5166"/>
                <a:gd name="T88" fmla="*/ 559 w 4551"/>
                <a:gd name="T89" fmla="*/ 1833 h 5166"/>
                <a:gd name="T90" fmla="*/ 386 w 4551"/>
                <a:gd name="T91" fmla="*/ 2087 h 5166"/>
                <a:gd name="T92" fmla="*/ 79 w 4551"/>
                <a:gd name="T93" fmla="*/ 2425 h 5166"/>
                <a:gd name="T94" fmla="*/ 8 w 4551"/>
                <a:gd name="T95" fmla="*/ 3197 h 5166"/>
                <a:gd name="T96" fmla="*/ 151 w 4551"/>
                <a:gd name="T97" fmla="*/ 3660 h 5166"/>
                <a:gd name="T98" fmla="*/ 721 w 4551"/>
                <a:gd name="T99" fmla="*/ 4172 h 5166"/>
                <a:gd name="T100" fmla="*/ 1031 w 4551"/>
                <a:gd name="T101" fmla="*/ 4309 h 5166"/>
                <a:gd name="T102" fmla="*/ 1652 w 4551"/>
                <a:gd name="T103" fmla="*/ 4754 h 5166"/>
                <a:gd name="T104" fmla="*/ 1973 w 4551"/>
                <a:gd name="T105" fmla="*/ 5047 h 5166"/>
                <a:gd name="T106" fmla="*/ 2275 w 4551"/>
                <a:gd name="T107" fmla="*/ 5159 h 5166"/>
                <a:gd name="T108" fmla="*/ 2721 w 4551"/>
                <a:gd name="T109" fmla="*/ 4993 h 5166"/>
                <a:gd name="T110" fmla="*/ 3138 w 4551"/>
                <a:gd name="T111" fmla="*/ 4627 h 5166"/>
                <a:gd name="T112" fmla="*/ 3749 w 4551"/>
                <a:gd name="T113" fmla="*/ 4120 h 5166"/>
                <a:gd name="T114" fmla="*/ 4383 w 4551"/>
                <a:gd name="T115" fmla="*/ 3501 h 5166"/>
                <a:gd name="T116" fmla="*/ 4470 w 4551"/>
                <a:gd name="T117" fmla="*/ 2580 h 5166"/>
                <a:gd name="T118" fmla="*/ 4217 w 4551"/>
                <a:gd name="T119" fmla="*/ 2102 h 5166"/>
                <a:gd name="T120" fmla="*/ 3923 w 4551"/>
                <a:gd name="T121" fmla="*/ 1292 h 5166"/>
                <a:gd name="T122" fmla="*/ 3669 w 4551"/>
                <a:gd name="T123" fmla="*/ 693 h 5166"/>
                <a:gd name="T124" fmla="*/ 3282 w 4551"/>
                <a:gd name="T125" fmla="*/ 555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1" h="5166">
                  <a:moveTo>
                    <a:pt x="2275" y="5160"/>
                  </a:moveTo>
                  <a:cubicBezTo>
                    <a:pt x="2222" y="5155"/>
                    <a:pt x="2169" y="5142"/>
                    <a:pt x="2117" y="5122"/>
                  </a:cubicBezTo>
                  <a:cubicBezTo>
                    <a:pt x="2069" y="5104"/>
                    <a:pt x="2021" y="5079"/>
                    <a:pt x="1973" y="5047"/>
                  </a:cubicBezTo>
                  <a:cubicBezTo>
                    <a:pt x="1894" y="4996"/>
                    <a:pt x="1816" y="4928"/>
                    <a:pt x="1727" y="4835"/>
                  </a:cubicBezTo>
                  <a:cubicBezTo>
                    <a:pt x="1702" y="4809"/>
                    <a:pt x="1676" y="4781"/>
                    <a:pt x="1652" y="4754"/>
                  </a:cubicBezTo>
                  <a:cubicBezTo>
                    <a:pt x="1532" y="4625"/>
                    <a:pt x="1408" y="4490"/>
                    <a:pt x="1243" y="4401"/>
                  </a:cubicBezTo>
                  <a:cubicBezTo>
                    <a:pt x="1175" y="4365"/>
                    <a:pt x="1101" y="4337"/>
                    <a:pt x="1030" y="4310"/>
                  </a:cubicBezTo>
                  <a:cubicBezTo>
                    <a:pt x="1006" y="4301"/>
                    <a:pt x="980" y="4291"/>
                    <a:pt x="955" y="4281"/>
                  </a:cubicBezTo>
                  <a:cubicBezTo>
                    <a:pt x="874" y="4249"/>
                    <a:pt x="795" y="4213"/>
                    <a:pt x="721" y="4172"/>
                  </a:cubicBezTo>
                  <a:cubicBezTo>
                    <a:pt x="642" y="4130"/>
                    <a:pt x="568" y="4083"/>
                    <a:pt x="500" y="4032"/>
                  </a:cubicBezTo>
                  <a:cubicBezTo>
                    <a:pt x="351" y="3922"/>
                    <a:pt x="233" y="3796"/>
                    <a:pt x="150" y="3660"/>
                  </a:cubicBezTo>
                  <a:cubicBezTo>
                    <a:pt x="109" y="3592"/>
                    <a:pt x="76" y="3521"/>
                    <a:pt x="53" y="3450"/>
                  </a:cubicBezTo>
                  <a:cubicBezTo>
                    <a:pt x="30" y="3374"/>
                    <a:pt x="14" y="3291"/>
                    <a:pt x="7" y="3197"/>
                  </a:cubicBezTo>
                  <a:cubicBezTo>
                    <a:pt x="0" y="3111"/>
                    <a:pt x="1" y="3024"/>
                    <a:pt x="2" y="2942"/>
                  </a:cubicBezTo>
                  <a:cubicBezTo>
                    <a:pt x="4" y="2862"/>
                    <a:pt x="7" y="2769"/>
                    <a:pt x="18" y="2678"/>
                  </a:cubicBezTo>
                  <a:cubicBezTo>
                    <a:pt x="30" y="2581"/>
                    <a:pt x="49" y="2498"/>
                    <a:pt x="79" y="2425"/>
                  </a:cubicBezTo>
                  <a:cubicBezTo>
                    <a:pt x="120" y="2322"/>
                    <a:pt x="185" y="2228"/>
                    <a:pt x="268" y="2152"/>
                  </a:cubicBezTo>
                  <a:cubicBezTo>
                    <a:pt x="299" y="2124"/>
                    <a:pt x="343" y="2105"/>
                    <a:pt x="385" y="2087"/>
                  </a:cubicBezTo>
                  <a:cubicBezTo>
                    <a:pt x="435" y="2066"/>
                    <a:pt x="481" y="2046"/>
                    <a:pt x="507" y="2013"/>
                  </a:cubicBezTo>
                  <a:cubicBezTo>
                    <a:pt x="539" y="1974"/>
                    <a:pt x="556" y="1915"/>
                    <a:pt x="558" y="1833"/>
                  </a:cubicBezTo>
                  <a:cubicBezTo>
                    <a:pt x="560" y="1763"/>
                    <a:pt x="553" y="1686"/>
                    <a:pt x="541" y="1591"/>
                  </a:cubicBezTo>
                  <a:cubicBezTo>
                    <a:pt x="539" y="1577"/>
                    <a:pt x="539" y="1577"/>
                    <a:pt x="539" y="1577"/>
                  </a:cubicBezTo>
                  <a:cubicBezTo>
                    <a:pt x="521" y="1441"/>
                    <a:pt x="503" y="1301"/>
                    <a:pt x="512" y="1216"/>
                  </a:cubicBezTo>
                  <a:cubicBezTo>
                    <a:pt x="513" y="1209"/>
                    <a:pt x="514" y="1201"/>
                    <a:pt x="515" y="1194"/>
                  </a:cubicBezTo>
                  <a:cubicBezTo>
                    <a:pt x="516" y="1175"/>
                    <a:pt x="518" y="1156"/>
                    <a:pt x="521" y="1137"/>
                  </a:cubicBezTo>
                  <a:cubicBezTo>
                    <a:pt x="536" y="1048"/>
                    <a:pt x="559" y="971"/>
                    <a:pt x="594" y="902"/>
                  </a:cubicBezTo>
                  <a:cubicBezTo>
                    <a:pt x="630" y="829"/>
                    <a:pt x="678" y="766"/>
                    <a:pt x="739" y="710"/>
                  </a:cubicBezTo>
                  <a:cubicBezTo>
                    <a:pt x="772" y="681"/>
                    <a:pt x="805" y="659"/>
                    <a:pt x="837" y="644"/>
                  </a:cubicBezTo>
                  <a:cubicBezTo>
                    <a:pt x="877" y="627"/>
                    <a:pt x="916" y="621"/>
                    <a:pt x="954" y="626"/>
                  </a:cubicBezTo>
                  <a:cubicBezTo>
                    <a:pt x="983" y="630"/>
                    <a:pt x="1012" y="640"/>
                    <a:pt x="1039" y="650"/>
                  </a:cubicBezTo>
                  <a:cubicBezTo>
                    <a:pt x="1057" y="656"/>
                    <a:pt x="1076" y="663"/>
                    <a:pt x="1095" y="668"/>
                  </a:cubicBezTo>
                  <a:cubicBezTo>
                    <a:pt x="1182" y="691"/>
                    <a:pt x="1271" y="674"/>
                    <a:pt x="1360" y="619"/>
                  </a:cubicBezTo>
                  <a:cubicBezTo>
                    <a:pt x="1451" y="563"/>
                    <a:pt x="1522" y="479"/>
                    <a:pt x="1565" y="418"/>
                  </a:cubicBezTo>
                  <a:cubicBezTo>
                    <a:pt x="1582" y="395"/>
                    <a:pt x="1598" y="370"/>
                    <a:pt x="1615" y="347"/>
                  </a:cubicBezTo>
                  <a:cubicBezTo>
                    <a:pt x="1706" y="213"/>
                    <a:pt x="1800" y="74"/>
                    <a:pt x="1951" y="22"/>
                  </a:cubicBezTo>
                  <a:cubicBezTo>
                    <a:pt x="1996" y="6"/>
                    <a:pt x="2045" y="0"/>
                    <a:pt x="2097" y="4"/>
                  </a:cubicBezTo>
                  <a:cubicBezTo>
                    <a:pt x="2146" y="7"/>
                    <a:pt x="2195" y="19"/>
                    <a:pt x="2243" y="40"/>
                  </a:cubicBezTo>
                  <a:cubicBezTo>
                    <a:pt x="2339" y="80"/>
                    <a:pt x="2419" y="151"/>
                    <a:pt x="2462" y="234"/>
                  </a:cubicBezTo>
                  <a:cubicBezTo>
                    <a:pt x="2482" y="271"/>
                    <a:pt x="2496" y="312"/>
                    <a:pt x="2509" y="352"/>
                  </a:cubicBezTo>
                  <a:cubicBezTo>
                    <a:pt x="2535" y="427"/>
                    <a:pt x="2562" y="505"/>
                    <a:pt x="2629" y="561"/>
                  </a:cubicBezTo>
                  <a:cubicBezTo>
                    <a:pt x="2661" y="588"/>
                    <a:pt x="2702" y="607"/>
                    <a:pt x="2749" y="618"/>
                  </a:cubicBezTo>
                  <a:cubicBezTo>
                    <a:pt x="2790" y="627"/>
                    <a:pt x="2836" y="630"/>
                    <a:pt x="2882" y="625"/>
                  </a:cubicBezTo>
                  <a:cubicBezTo>
                    <a:pt x="2904" y="623"/>
                    <a:pt x="2928" y="619"/>
                    <a:pt x="2954" y="613"/>
                  </a:cubicBezTo>
                  <a:cubicBezTo>
                    <a:pt x="2984" y="607"/>
                    <a:pt x="3014" y="599"/>
                    <a:pt x="3042" y="592"/>
                  </a:cubicBezTo>
                  <a:cubicBezTo>
                    <a:pt x="3071" y="584"/>
                    <a:pt x="3101" y="576"/>
                    <a:pt x="3130" y="570"/>
                  </a:cubicBezTo>
                  <a:cubicBezTo>
                    <a:pt x="3225" y="550"/>
                    <a:pt x="3323" y="549"/>
                    <a:pt x="3411" y="566"/>
                  </a:cubicBezTo>
                  <a:cubicBezTo>
                    <a:pt x="3512" y="586"/>
                    <a:pt x="3599" y="629"/>
                    <a:pt x="3669" y="693"/>
                  </a:cubicBezTo>
                  <a:cubicBezTo>
                    <a:pt x="3832" y="841"/>
                    <a:pt x="3878" y="1068"/>
                    <a:pt x="3923" y="1287"/>
                  </a:cubicBezTo>
                  <a:cubicBezTo>
                    <a:pt x="3924" y="1292"/>
                    <a:pt x="3924" y="1292"/>
                    <a:pt x="3924" y="1292"/>
                  </a:cubicBezTo>
                  <a:cubicBezTo>
                    <a:pt x="3935" y="1345"/>
                    <a:pt x="3946" y="1399"/>
                    <a:pt x="3958" y="1452"/>
                  </a:cubicBezTo>
                  <a:cubicBezTo>
                    <a:pt x="4009" y="1667"/>
                    <a:pt x="4096" y="1886"/>
                    <a:pt x="4218" y="2101"/>
                  </a:cubicBezTo>
                  <a:cubicBezTo>
                    <a:pt x="4240" y="2141"/>
                    <a:pt x="4264" y="2181"/>
                    <a:pt x="4286" y="2219"/>
                  </a:cubicBezTo>
                  <a:cubicBezTo>
                    <a:pt x="4354" y="2334"/>
                    <a:pt x="4425" y="2453"/>
                    <a:pt x="4471" y="2580"/>
                  </a:cubicBezTo>
                  <a:cubicBezTo>
                    <a:pt x="4542" y="2777"/>
                    <a:pt x="4551" y="2994"/>
                    <a:pt x="4497" y="3209"/>
                  </a:cubicBezTo>
                  <a:cubicBezTo>
                    <a:pt x="4472" y="3310"/>
                    <a:pt x="4434" y="3408"/>
                    <a:pt x="4383" y="3501"/>
                  </a:cubicBezTo>
                  <a:cubicBezTo>
                    <a:pt x="4333" y="3593"/>
                    <a:pt x="4272" y="3678"/>
                    <a:pt x="4202" y="3754"/>
                  </a:cubicBezTo>
                  <a:cubicBezTo>
                    <a:pt x="4069" y="3896"/>
                    <a:pt x="3907" y="4010"/>
                    <a:pt x="3750" y="4121"/>
                  </a:cubicBezTo>
                  <a:cubicBezTo>
                    <a:pt x="3671" y="4176"/>
                    <a:pt x="3590" y="4233"/>
                    <a:pt x="3514" y="4293"/>
                  </a:cubicBezTo>
                  <a:cubicBezTo>
                    <a:pt x="3382" y="4397"/>
                    <a:pt x="3258" y="4514"/>
                    <a:pt x="3138" y="4628"/>
                  </a:cubicBezTo>
                  <a:cubicBezTo>
                    <a:pt x="3036" y="4725"/>
                    <a:pt x="2931" y="4825"/>
                    <a:pt x="2822" y="4915"/>
                  </a:cubicBezTo>
                  <a:cubicBezTo>
                    <a:pt x="2788" y="4943"/>
                    <a:pt x="2754" y="4970"/>
                    <a:pt x="2722" y="4994"/>
                  </a:cubicBezTo>
                  <a:cubicBezTo>
                    <a:pt x="2645" y="5051"/>
                    <a:pt x="2579" y="5091"/>
                    <a:pt x="2513" y="5118"/>
                  </a:cubicBezTo>
                  <a:cubicBezTo>
                    <a:pt x="2445" y="5147"/>
                    <a:pt x="2379" y="5161"/>
                    <a:pt x="2314" y="5161"/>
                  </a:cubicBezTo>
                  <a:cubicBezTo>
                    <a:pt x="2301" y="5161"/>
                    <a:pt x="2288" y="5161"/>
                    <a:pt x="2275" y="5160"/>
                  </a:cubicBezTo>
                  <a:moveTo>
                    <a:pt x="3131" y="571"/>
                  </a:moveTo>
                  <a:cubicBezTo>
                    <a:pt x="3101" y="577"/>
                    <a:pt x="3071" y="585"/>
                    <a:pt x="3042" y="592"/>
                  </a:cubicBezTo>
                  <a:cubicBezTo>
                    <a:pt x="3014" y="600"/>
                    <a:pt x="2984" y="608"/>
                    <a:pt x="2954" y="614"/>
                  </a:cubicBezTo>
                  <a:cubicBezTo>
                    <a:pt x="2928" y="620"/>
                    <a:pt x="2904" y="623"/>
                    <a:pt x="2882" y="626"/>
                  </a:cubicBezTo>
                  <a:cubicBezTo>
                    <a:pt x="2836" y="630"/>
                    <a:pt x="2790" y="628"/>
                    <a:pt x="2749" y="619"/>
                  </a:cubicBezTo>
                  <a:cubicBezTo>
                    <a:pt x="2702" y="608"/>
                    <a:pt x="2661" y="589"/>
                    <a:pt x="2628" y="562"/>
                  </a:cubicBezTo>
                  <a:cubicBezTo>
                    <a:pt x="2562" y="506"/>
                    <a:pt x="2535" y="428"/>
                    <a:pt x="2509" y="352"/>
                  </a:cubicBezTo>
                  <a:cubicBezTo>
                    <a:pt x="2495" y="312"/>
                    <a:pt x="2481" y="272"/>
                    <a:pt x="2461" y="234"/>
                  </a:cubicBezTo>
                  <a:cubicBezTo>
                    <a:pt x="2418" y="152"/>
                    <a:pt x="2338" y="81"/>
                    <a:pt x="2242" y="40"/>
                  </a:cubicBezTo>
                  <a:cubicBezTo>
                    <a:pt x="2195" y="20"/>
                    <a:pt x="2146" y="8"/>
                    <a:pt x="2097" y="5"/>
                  </a:cubicBezTo>
                  <a:cubicBezTo>
                    <a:pt x="2046" y="1"/>
                    <a:pt x="1997" y="7"/>
                    <a:pt x="1952" y="23"/>
                  </a:cubicBezTo>
                  <a:cubicBezTo>
                    <a:pt x="1801" y="75"/>
                    <a:pt x="1706" y="213"/>
                    <a:pt x="1615" y="347"/>
                  </a:cubicBezTo>
                  <a:cubicBezTo>
                    <a:pt x="1599" y="371"/>
                    <a:pt x="1582" y="395"/>
                    <a:pt x="1565" y="419"/>
                  </a:cubicBezTo>
                  <a:cubicBezTo>
                    <a:pt x="1487" y="529"/>
                    <a:pt x="1411" y="589"/>
                    <a:pt x="1361" y="620"/>
                  </a:cubicBezTo>
                  <a:cubicBezTo>
                    <a:pt x="1272" y="675"/>
                    <a:pt x="1182" y="691"/>
                    <a:pt x="1095" y="669"/>
                  </a:cubicBezTo>
                  <a:cubicBezTo>
                    <a:pt x="1076" y="664"/>
                    <a:pt x="1057" y="657"/>
                    <a:pt x="1039" y="651"/>
                  </a:cubicBezTo>
                  <a:cubicBezTo>
                    <a:pt x="1011" y="641"/>
                    <a:pt x="983" y="631"/>
                    <a:pt x="954" y="627"/>
                  </a:cubicBezTo>
                  <a:cubicBezTo>
                    <a:pt x="916" y="622"/>
                    <a:pt x="877" y="628"/>
                    <a:pt x="838" y="645"/>
                  </a:cubicBezTo>
                  <a:cubicBezTo>
                    <a:pt x="805" y="659"/>
                    <a:pt x="772" y="681"/>
                    <a:pt x="740" y="711"/>
                  </a:cubicBezTo>
                  <a:cubicBezTo>
                    <a:pt x="678" y="766"/>
                    <a:pt x="631" y="829"/>
                    <a:pt x="594" y="902"/>
                  </a:cubicBezTo>
                  <a:cubicBezTo>
                    <a:pt x="560" y="971"/>
                    <a:pt x="537" y="1048"/>
                    <a:pt x="522" y="1137"/>
                  </a:cubicBezTo>
                  <a:cubicBezTo>
                    <a:pt x="519" y="1156"/>
                    <a:pt x="517" y="1175"/>
                    <a:pt x="515" y="1194"/>
                  </a:cubicBezTo>
                  <a:cubicBezTo>
                    <a:pt x="515" y="1201"/>
                    <a:pt x="514" y="1209"/>
                    <a:pt x="513" y="1216"/>
                  </a:cubicBezTo>
                  <a:cubicBezTo>
                    <a:pt x="504" y="1301"/>
                    <a:pt x="522" y="1441"/>
                    <a:pt x="540" y="1577"/>
                  </a:cubicBezTo>
                  <a:cubicBezTo>
                    <a:pt x="541" y="1591"/>
                    <a:pt x="541" y="1591"/>
                    <a:pt x="541" y="1591"/>
                  </a:cubicBezTo>
                  <a:cubicBezTo>
                    <a:pt x="554" y="1686"/>
                    <a:pt x="561" y="1763"/>
                    <a:pt x="559" y="1833"/>
                  </a:cubicBezTo>
                  <a:cubicBezTo>
                    <a:pt x="557" y="1916"/>
                    <a:pt x="540" y="1975"/>
                    <a:pt x="508" y="2014"/>
                  </a:cubicBezTo>
                  <a:cubicBezTo>
                    <a:pt x="481" y="2047"/>
                    <a:pt x="435" y="2066"/>
                    <a:pt x="386" y="2087"/>
                  </a:cubicBezTo>
                  <a:cubicBezTo>
                    <a:pt x="343" y="2106"/>
                    <a:pt x="299" y="2125"/>
                    <a:pt x="268" y="2153"/>
                  </a:cubicBezTo>
                  <a:cubicBezTo>
                    <a:pt x="186" y="2228"/>
                    <a:pt x="120" y="2323"/>
                    <a:pt x="79" y="2425"/>
                  </a:cubicBezTo>
                  <a:cubicBezTo>
                    <a:pt x="16" y="2585"/>
                    <a:pt x="7" y="2761"/>
                    <a:pt x="3" y="2942"/>
                  </a:cubicBezTo>
                  <a:cubicBezTo>
                    <a:pt x="2" y="3024"/>
                    <a:pt x="1" y="3111"/>
                    <a:pt x="8" y="3197"/>
                  </a:cubicBezTo>
                  <a:cubicBezTo>
                    <a:pt x="15" y="3291"/>
                    <a:pt x="30" y="3374"/>
                    <a:pt x="54" y="3449"/>
                  </a:cubicBezTo>
                  <a:cubicBezTo>
                    <a:pt x="77" y="3521"/>
                    <a:pt x="110" y="3592"/>
                    <a:pt x="151" y="3660"/>
                  </a:cubicBezTo>
                  <a:cubicBezTo>
                    <a:pt x="234" y="3796"/>
                    <a:pt x="351" y="3921"/>
                    <a:pt x="501" y="4032"/>
                  </a:cubicBezTo>
                  <a:cubicBezTo>
                    <a:pt x="569" y="4082"/>
                    <a:pt x="643" y="4129"/>
                    <a:pt x="721" y="4172"/>
                  </a:cubicBezTo>
                  <a:cubicBezTo>
                    <a:pt x="796" y="4212"/>
                    <a:pt x="874" y="4249"/>
                    <a:pt x="955" y="4281"/>
                  </a:cubicBezTo>
                  <a:cubicBezTo>
                    <a:pt x="980" y="4290"/>
                    <a:pt x="1006" y="4300"/>
                    <a:pt x="1031" y="4309"/>
                  </a:cubicBezTo>
                  <a:cubicBezTo>
                    <a:pt x="1102" y="4336"/>
                    <a:pt x="1175" y="4364"/>
                    <a:pt x="1243" y="4401"/>
                  </a:cubicBezTo>
                  <a:cubicBezTo>
                    <a:pt x="1408" y="4490"/>
                    <a:pt x="1532" y="4624"/>
                    <a:pt x="1652" y="4754"/>
                  </a:cubicBezTo>
                  <a:cubicBezTo>
                    <a:pt x="1677" y="4781"/>
                    <a:pt x="1702" y="4808"/>
                    <a:pt x="1727" y="4834"/>
                  </a:cubicBezTo>
                  <a:cubicBezTo>
                    <a:pt x="1816" y="4927"/>
                    <a:pt x="1894" y="4995"/>
                    <a:pt x="1973" y="5047"/>
                  </a:cubicBezTo>
                  <a:cubicBezTo>
                    <a:pt x="2021" y="5078"/>
                    <a:pt x="2070" y="5103"/>
                    <a:pt x="2117" y="5121"/>
                  </a:cubicBezTo>
                  <a:cubicBezTo>
                    <a:pt x="2169" y="5142"/>
                    <a:pt x="2222" y="5154"/>
                    <a:pt x="2275" y="5159"/>
                  </a:cubicBezTo>
                  <a:cubicBezTo>
                    <a:pt x="2353" y="5166"/>
                    <a:pt x="2430" y="5152"/>
                    <a:pt x="2513" y="5118"/>
                  </a:cubicBezTo>
                  <a:cubicBezTo>
                    <a:pt x="2578" y="5090"/>
                    <a:pt x="2645" y="5051"/>
                    <a:pt x="2721" y="4993"/>
                  </a:cubicBezTo>
                  <a:cubicBezTo>
                    <a:pt x="2754" y="4969"/>
                    <a:pt x="2787" y="4942"/>
                    <a:pt x="2821" y="4915"/>
                  </a:cubicBezTo>
                  <a:cubicBezTo>
                    <a:pt x="2931" y="4824"/>
                    <a:pt x="3036" y="4724"/>
                    <a:pt x="3138" y="4627"/>
                  </a:cubicBezTo>
                  <a:cubicBezTo>
                    <a:pt x="3257" y="4514"/>
                    <a:pt x="3381" y="4396"/>
                    <a:pt x="3513" y="4292"/>
                  </a:cubicBezTo>
                  <a:cubicBezTo>
                    <a:pt x="3590" y="4232"/>
                    <a:pt x="3671" y="4175"/>
                    <a:pt x="3749" y="4120"/>
                  </a:cubicBezTo>
                  <a:cubicBezTo>
                    <a:pt x="3906" y="4010"/>
                    <a:pt x="4069" y="3896"/>
                    <a:pt x="4201" y="3753"/>
                  </a:cubicBezTo>
                  <a:cubicBezTo>
                    <a:pt x="4271" y="3678"/>
                    <a:pt x="4332" y="3593"/>
                    <a:pt x="4383" y="3501"/>
                  </a:cubicBezTo>
                  <a:cubicBezTo>
                    <a:pt x="4433" y="3408"/>
                    <a:pt x="4472" y="3310"/>
                    <a:pt x="4497" y="3209"/>
                  </a:cubicBezTo>
                  <a:cubicBezTo>
                    <a:pt x="4550" y="2994"/>
                    <a:pt x="4541" y="2777"/>
                    <a:pt x="4470" y="2580"/>
                  </a:cubicBezTo>
                  <a:cubicBezTo>
                    <a:pt x="4424" y="2454"/>
                    <a:pt x="4354" y="2335"/>
                    <a:pt x="4286" y="2220"/>
                  </a:cubicBezTo>
                  <a:cubicBezTo>
                    <a:pt x="4263" y="2181"/>
                    <a:pt x="4239" y="2141"/>
                    <a:pt x="4217" y="2102"/>
                  </a:cubicBezTo>
                  <a:cubicBezTo>
                    <a:pt x="4096" y="1886"/>
                    <a:pt x="4008" y="1668"/>
                    <a:pt x="3957" y="1452"/>
                  </a:cubicBezTo>
                  <a:cubicBezTo>
                    <a:pt x="3945" y="1399"/>
                    <a:pt x="3934" y="1345"/>
                    <a:pt x="3923" y="1292"/>
                  </a:cubicBezTo>
                  <a:cubicBezTo>
                    <a:pt x="3922" y="1288"/>
                    <a:pt x="3922" y="1288"/>
                    <a:pt x="3922" y="1288"/>
                  </a:cubicBezTo>
                  <a:cubicBezTo>
                    <a:pt x="3878" y="1068"/>
                    <a:pt x="3831" y="842"/>
                    <a:pt x="3669" y="693"/>
                  </a:cubicBezTo>
                  <a:cubicBezTo>
                    <a:pt x="3598" y="629"/>
                    <a:pt x="3512" y="587"/>
                    <a:pt x="3411" y="567"/>
                  </a:cubicBezTo>
                  <a:cubicBezTo>
                    <a:pt x="3370" y="559"/>
                    <a:pt x="3326" y="555"/>
                    <a:pt x="3282" y="555"/>
                  </a:cubicBezTo>
                  <a:cubicBezTo>
                    <a:pt x="3232" y="555"/>
                    <a:pt x="3181" y="560"/>
                    <a:pt x="3131" y="57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7" name="Freeform 44">
              <a:extLst>
                <a:ext uri="{FF2B5EF4-FFF2-40B4-BE49-F238E27FC236}">
                  <a16:creationId xmlns:a16="http://schemas.microsoft.com/office/drawing/2014/main" id="{E0C0E13E-FDA1-4FC7-B5C7-1F498D02516E}"/>
                </a:ext>
              </a:extLst>
            </p:cNvPr>
            <p:cNvSpPr>
              <a:spLocks noEditPoints="1"/>
            </p:cNvSpPr>
            <p:nvPr/>
          </p:nvSpPr>
          <p:spPr bwMode="auto">
            <a:xfrm>
              <a:off x="4014" y="264"/>
              <a:ext cx="3442" cy="3955"/>
            </a:xfrm>
            <a:custGeom>
              <a:avLst/>
              <a:gdLst>
                <a:gd name="T0" fmla="*/ 2005 w 4650"/>
                <a:gd name="T1" fmla="*/ 5215 h 5344"/>
                <a:gd name="T2" fmla="*/ 1275 w 4650"/>
                <a:gd name="T3" fmla="*/ 4520 h 5344"/>
                <a:gd name="T4" fmla="*/ 742 w 4650"/>
                <a:gd name="T5" fmla="*/ 4288 h 5344"/>
                <a:gd name="T6" fmla="*/ 53 w 4650"/>
                <a:gd name="T7" fmla="*/ 3548 h 5344"/>
                <a:gd name="T8" fmla="*/ 83 w 4650"/>
                <a:gd name="T9" fmla="*/ 2494 h 5344"/>
                <a:gd name="T10" fmla="*/ 528 w 4650"/>
                <a:gd name="T11" fmla="*/ 2073 h 5344"/>
                <a:gd name="T12" fmla="*/ 549 w 4650"/>
                <a:gd name="T13" fmla="*/ 1588 h 5344"/>
                <a:gd name="T14" fmla="*/ 522 w 4650"/>
                <a:gd name="T15" fmla="*/ 1184 h 5344"/>
                <a:gd name="T16" fmla="*/ 1035 w 4650"/>
                <a:gd name="T17" fmla="*/ 670 h 5344"/>
                <a:gd name="T18" fmla="*/ 1576 w 4650"/>
                <a:gd name="T19" fmla="*/ 432 h 5344"/>
                <a:gd name="T20" fmla="*/ 2122 w 4650"/>
                <a:gd name="T21" fmla="*/ 4 h 5344"/>
                <a:gd name="T22" fmla="*/ 2543 w 4650"/>
                <a:gd name="T23" fmla="*/ 382 h 5344"/>
                <a:gd name="T24" fmla="*/ 2785 w 4650"/>
                <a:gd name="T25" fmla="*/ 667 h 5344"/>
                <a:gd name="T26" fmla="*/ 3089 w 4650"/>
                <a:gd name="T27" fmla="*/ 638 h 5344"/>
                <a:gd name="T28" fmla="*/ 3735 w 4650"/>
                <a:gd name="T29" fmla="*/ 733 h 5344"/>
                <a:gd name="T30" fmla="*/ 3998 w 4650"/>
                <a:gd name="T31" fmla="*/ 1346 h 5344"/>
                <a:gd name="T32" fmla="*/ 4139 w 4650"/>
                <a:gd name="T33" fmla="*/ 1851 h 5344"/>
                <a:gd name="T34" fmla="*/ 4562 w 4650"/>
                <a:gd name="T35" fmla="*/ 2666 h 5344"/>
                <a:gd name="T36" fmla="*/ 4296 w 4650"/>
                <a:gd name="T37" fmla="*/ 3877 h 5344"/>
                <a:gd name="T38" fmla="*/ 3193 w 4650"/>
                <a:gd name="T39" fmla="*/ 4788 h 5344"/>
                <a:gd name="T40" fmla="*/ 2557 w 4650"/>
                <a:gd name="T41" fmla="*/ 5295 h 5344"/>
                <a:gd name="T42" fmla="*/ 3177 w 4650"/>
                <a:gd name="T43" fmla="*/ 616 h 5344"/>
                <a:gd name="T44" fmla="*/ 2922 w 4650"/>
                <a:gd name="T45" fmla="*/ 676 h 5344"/>
                <a:gd name="T46" fmla="*/ 2586 w 4650"/>
                <a:gd name="T47" fmla="*/ 503 h 5344"/>
                <a:gd name="T48" fmla="*/ 2273 w 4650"/>
                <a:gd name="T49" fmla="*/ 45 h 5344"/>
                <a:gd name="T50" fmla="*/ 1627 w 4650"/>
                <a:gd name="T51" fmla="*/ 358 h 5344"/>
                <a:gd name="T52" fmla="*/ 1092 w 4650"/>
                <a:gd name="T53" fmla="*/ 690 h 5344"/>
                <a:gd name="T54" fmla="*/ 919 w 4650"/>
                <a:gd name="T55" fmla="*/ 643 h 5344"/>
                <a:gd name="T56" fmla="*/ 518 w 4650"/>
                <a:gd name="T57" fmla="*/ 1248 h 5344"/>
                <a:gd name="T58" fmla="*/ 558 w 4650"/>
                <a:gd name="T59" fmla="*/ 1646 h 5344"/>
                <a:gd name="T60" fmla="*/ 402 w 4650"/>
                <a:gd name="T61" fmla="*/ 2147 h 5344"/>
                <a:gd name="T62" fmla="*/ 21 w 4650"/>
                <a:gd name="T63" fmla="*/ 2754 h 5344"/>
                <a:gd name="T64" fmla="*/ 152 w 4650"/>
                <a:gd name="T65" fmla="*/ 3764 h 5344"/>
                <a:gd name="T66" fmla="*/ 984 w 4650"/>
                <a:gd name="T67" fmla="*/ 4397 h 5344"/>
                <a:gd name="T68" fmla="*/ 1687 w 4650"/>
                <a:gd name="T69" fmla="*/ 4900 h 5344"/>
                <a:gd name="T70" fmla="*/ 2151 w 4650"/>
                <a:gd name="T71" fmla="*/ 5296 h 5344"/>
                <a:gd name="T72" fmla="*/ 2772 w 4650"/>
                <a:gd name="T73" fmla="*/ 5163 h 5344"/>
                <a:gd name="T74" fmla="*/ 3587 w 4650"/>
                <a:gd name="T75" fmla="*/ 4432 h 5344"/>
                <a:gd name="T76" fmla="*/ 4481 w 4650"/>
                <a:gd name="T77" fmla="*/ 3617 h 5344"/>
                <a:gd name="T78" fmla="*/ 4374 w 4650"/>
                <a:gd name="T79" fmla="*/ 2309 h 5344"/>
                <a:gd name="T80" fmla="*/ 4031 w 4650"/>
                <a:gd name="T81" fmla="*/ 1510 h 5344"/>
                <a:gd name="T82" fmla="*/ 3913 w 4650"/>
                <a:gd name="T83" fmla="*/ 1012 h 5344"/>
                <a:gd name="T84" fmla="*/ 3467 w 4650"/>
                <a:gd name="T85" fmla="*/ 607 h 5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50" h="5344">
                  <a:moveTo>
                    <a:pt x="2311" y="5337"/>
                  </a:moveTo>
                  <a:cubicBezTo>
                    <a:pt x="2258" y="5332"/>
                    <a:pt x="2204" y="5318"/>
                    <a:pt x="2151" y="5296"/>
                  </a:cubicBezTo>
                  <a:cubicBezTo>
                    <a:pt x="2103" y="5276"/>
                    <a:pt x="2054" y="5249"/>
                    <a:pt x="2005" y="5215"/>
                  </a:cubicBezTo>
                  <a:cubicBezTo>
                    <a:pt x="1926" y="5159"/>
                    <a:pt x="1846" y="5084"/>
                    <a:pt x="1759" y="4985"/>
                  </a:cubicBezTo>
                  <a:cubicBezTo>
                    <a:pt x="1735" y="4957"/>
                    <a:pt x="1710" y="4928"/>
                    <a:pt x="1687" y="4901"/>
                  </a:cubicBezTo>
                  <a:cubicBezTo>
                    <a:pt x="1567" y="4760"/>
                    <a:pt x="1443" y="4614"/>
                    <a:pt x="1275" y="4520"/>
                  </a:cubicBezTo>
                  <a:cubicBezTo>
                    <a:pt x="1204" y="4480"/>
                    <a:pt x="1126" y="4451"/>
                    <a:pt x="1051" y="4423"/>
                  </a:cubicBezTo>
                  <a:cubicBezTo>
                    <a:pt x="1029" y="4415"/>
                    <a:pt x="1006" y="4407"/>
                    <a:pt x="983" y="4398"/>
                  </a:cubicBezTo>
                  <a:cubicBezTo>
                    <a:pt x="900" y="4366"/>
                    <a:pt x="819" y="4329"/>
                    <a:pt x="742" y="4288"/>
                  </a:cubicBezTo>
                  <a:cubicBezTo>
                    <a:pt x="660" y="4244"/>
                    <a:pt x="584" y="4197"/>
                    <a:pt x="514" y="4145"/>
                  </a:cubicBezTo>
                  <a:cubicBezTo>
                    <a:pt x="358" y="4032"/>
                    <a:pt x="237" y="3904"/>
                    <a:pt x="152" y="3765"/>
                  </a:cubicBezTo>
                  <a:cubicBezTo>
                    <a:pt x="109" y="3695"/>
                    <a:pt x="76" y="3622"/>
                    <a:pt x="53" y="3548"/>
                  </a:cubicBezTo>
                  <a:cubicBezTo>
                    <a:pt x="1" y="3379"/>
                    <a:pt x="0" y="3205"/>
                    <a:pt x="4" y="3025"/>
                  </a:cubicBezTo>
                  <a:cubicBezTo>
                    <a:pt x="7" y="2938"/>
                    <a:pt x="10" y="2845"/>
                    <a:pt x="21" y="2754"/>
                  </a:cubicBezTo>
                  <a:cubicBezTo>
                    <a:pt x="33" y="2654"/>
                    <a:pt x="53" y="2569"/>
                    <a:pt x="83" y="2494"/>
                  </a:cubicBezTo>
                  <a:cubicBezTo>
                    <a:pt x="125" y="2387"/>
                    <a:pt x="192" y="2290"/>
                    <a:pt x="278" y="2213"/>
                  </a:cubicBezTo>
                  <a:cubicBezTo>
                    <a:pt x="310" y="2184"/>
                    <a:pt x="357" y="2165"/>
                    <a:pt x="401" y="2146"/>
                  </a:cubicBezTo>
                  <a:cubicBezTo>
                    <a:pt x="452" y="2125"/>
                    <a:pt x="501" y="2106"/>
                    <a:pt x="528" y="2073"/>
                  </a:cubicBezTo>
                  <a:cubicBezTo>
                    <a:pt x="560" y="2034"/>
                    <a:pt x="576" y="1975"/>
                    <a:pt x="578" y="1892"/>
                  </a:cubicBezTo>
                  <a:cubicBezTo>
                    <a:pt x="580" y="1814"/>
                    <a:pt x="569" y="1724"/>
                    <a:pt x="557" y="1646"/>
                  </a:cubicBezTo>
                  <a:cubicBezTo>
                    <a:pt x="554" y="1627"/>
                    <a:pt x="551" y="1607"/>
                    <a:pt x="549" y="1588"/>
                  </a:cubicBezTo>
                  <a:cubicBezTo>
                    <a:pt x="530" y="1461"/>
                    <a:pt x="512" y="1342"/>
                    <a:pt x="516" y="1265"/>
                  </a:cubicBezTo>
                  <a:cubicBezTo>
                    <a:pt x="517" y="1260"/>
                    <a:pt x="517" y="1254"/>
                    <a:pt x="518" y="1248"/>
                  </a:cubicBezTo>
                  <a:cubicBezTo>
                    <a:pt x="519" y="1227"/>
                    <a:pt x="520" y="1205"/>
                    <a:pt x="522" y="1184"/>
                  </a:cubicBezTo>
                  <a:cubicBezTo>
                    <a:pt x="545" y="990"/>
                    <a:pt x="611" y="842"/>
                    <a:pt x="727" y="732"/>
                  </a:cubicBezTo>
                  <a:cubicBezTo>
                    <a:pt x="776" y="684"/>
                    <a:pt x="855" y="630"/>
                    <a:pt x="948" y="644"/>
                  </a:cubicBezTo>
                  <a:cubicBezTo>
                    <a:pt x="977" y="648"/>
                    <a:pt x="1007" y="659"/>
                    <a:pt x="1035" y="670"/>
                  </a:cubicBezTo>
                  <a:cubicBezTo>
                    <a:pt x="1054" y="677"/>
                    <a:pt x="1073" y="684"/>
                    <a:pt x="1093" y="690"/>
                  </a:cubicBezTo>
                  <a:cubicBezTo>
                    <a:pt x="1183" y="714"/>
                    <a:pt x="1275" y="698"/>
                    <a:pt x="1366" y="641"/>
                  </a:cubicBezTo>
                  <a:cubicBezTo>
                    <a:pt x="1460" y="583"/>
                    <a:pt x="1532" y="495"/>
                    <a:pt x="1576" y="432"/>
                  </a:cubicBezTo>
                  <a:cubicBezTo>
                    <a:pt x="1593" y="408"/>
                    <a:pt x="1610" y="382"/>
                    <a:pt x="1626" y="358"/>
                  </a:cubicBezTo>
                  <a:cubicBezTo>
                    <a:pt x="1719" y="218"/>
                    <a:pt x="1815" y="74"/>
                    <a:pt x="1972" y="21"/>
                  </a:cubicBezTo>
                  <a:cubicBezTo>
                    <a:pt x="2019" y="5"/>
                    <a:pt x="2069" y="0"/>
                    <a:pt x="2122" y="4"/>
                  </a:cubicBezTo>
                  <a:cubicBezTo>
                    <a:pt x="2173" y="9"/>
                    <a:pt x="2224" y="22"/>
                    <a:pt x="2273" y="45"/>
                  </a:cubicBezTo>
                  <a:cubicBezTo>
                    <a:pt x="2372" y="90"/>
                    <a:pt x="2454" y="167"/>
                    <a:pt x="2497" y="255"/>
                  </a:cubicBezTo>
                  <a:cubicBezTo>
                    <a:pt x="2516" y="295"/>
                    <a:pt x="2530" y="339"/>
                    <a:pt x="2543" y="382"/>
                  </a:cubicBezTo>
                  <a:cubicBezTo>
                    <a:pt x="2556" y="422"/>
                    <a:pt x="2569" y="464"/>
                    <a:pt x="2587" y="503"/>
                  </a:cubicBezTo>
                  <a:cubicBezTo>
                    <a:pt x="2607" y="546"/>
                    <a:pt x="2631" y="579"/>
                    <a:pt x="2662" y="606"/>
                  </a:cubicBezTo>
                  <a:cubicBezTo>
                    <a:pt x="2695" y="635"/>
                    <a:pt x="2737" y="656"/>
                    <a:pt x="2785" y="667"/>
                  </a:cubicBezTo>
                  <a:cubicBezTo>
                    <a:pt x="2827" y="677"/>
                    <a:pt x="2875" y="680"/>
                    <a:pt x="2922" y="675"/>
                  </a:cubicBezTo>
                  <a:cubicBezTo>
                    <a:pt x="2945" y="672"/>
                    <a:pt x="2969" y="668"/>
                    <a:pt x="2996" y="662"/>
                  </a:cubicBezTo>
                  <a:cubicBezTo>
                    <a:pt x="3028" y="655"/>
                    <a:pt x="3059" y="646"/>
                    <a:pt x="3089" y="638"/>
                  </a:cubicBezTo>
                  <a:cubicBezTo>
                    <a:pt x="3118" y="630"/>
                    <a:pt x="3148" y="622"/>
                    <a:pt x="3177" y="615"/>
                  </a:cubicBezTo>
                  <a:cubicBezTo>
                    <a:pt x="3275" y="593"/>
                    <a:pt x="3376" y="590"/>
                    <a:pt x="3467" y="606"/>
                  </a:cubicBezTo>
                  <a:cubicBezTo>
                    <a:pt x="3572" y="625"/>
                    <a:pt x="3662" y="668"/>
                    <a:pt x="3735" y="733"/>
                  </a:cubicBezTo>
                  <a:cubicBezTo>
                    <a:pt x="3776" y="769"/>
                    <a:pt x="3811" y="811"/>
                    <a:pt x="3842" y="861"/>
                  </a:cubicBezTo>
                  <a:cubicBezTo>
                    <a:pt x="3869" y="905"/>
                    <a:pt x="3893" y="954"/>
                    <a:pt x="3914" y="1011"/>
                  </a:cubicBezTo>
                  <a:cubicBezTo>
                    <a:pt x="3953" y="1118"/>
                    <a:pt x="3976" y="1234"/>
                    <a:pt x="3998" y="1346"/>
                  </a:cubicBezTo>
                  <a:cubicBezTo>
                    <a:pt x="3999" y="1352"/>
                    <a:pt x="3999" y="1352"/>
                    <a:pt x="3999" y="1352"/>
                  </a:cubicBezTo>
                  <a:cubicBezTo>
                    <a:pt x="4009" y="1405"/>
                    <a:pt x="4020" y="1459"/>
                    <a:pt x="4032" y="1510"/>
                  </a:cubicBezTo>
                  <a:cubicBezTo>
                    <a:pt x="4058" y="1623"/>
                    <a:pt x="4094" y="1738"/>
                    <a:pt x="4139" y="1851"/>
                  </a:cubicBezTo>
                  <a:cubicBezTo>
                    <a:pt x="4183" y="1961"/>
                    <a:pt x="4236" y="2071"/>
                    <a:pt x="4296" y="2177"/>
                  </a:cubicBezTo>
                  <a:cubicBezTo>
                    <a:pt x="4321" y="2221"/>
                    <a:pt x="4348" y="2265"/>
                    <a:pt x="4374" y="2308"/>
                  </a:cubicBezTo>
                  <a:cubicBezTo>
                    <a:pt x="4443" y="2422"/>
                    <a:pt x="4514" y="2540"/>
                    <a:pt x="4562" y="2666"/>
                  </a:cubicBezTo>
                  <a:cubicBezTo>
                    <a:pt x="4638" y="2868"/>
                    <a:pt x="4650" y="3093"/>
                    <a:pt x="4597" y="3315"/>
                  </a:cubicBezTo>
                  <a:cubicBezTo>
                    <a:pt x="4572" y="3419"/>
                    <a:pt x="4533" y="3521"/>
                    <a:pt x="4481" y="3617"/>
                  </a:cubicBezTo>
                  <a:cubicBezTo>
                    <a:pt x="4430" y="3712"/>
                    <a:pt x="4368" y="3800"/>
                    <a:pt x="4296" y="3877"/>
                  </a:cubicBezTo>
                  <a:cubicBezTo>
                    <a:pt x="4160" y="4023"/>
                    <a:pt x="3994" y="4140"/>
                    <a:pt x="3834" y="4253"/>
                  </a:cubicBezTo>
                  <a:cubicBezTo>
                    <a:pt x="3752" y="4310"/>
                    <a:pt x="3667" y="4370"/>
                    <a:pt x="3587" y="4433"/>
                  </a:cubicBezTo>
                  <a:cubicBezTo>
                    <a:pt x="3448" y="4542"/>
                    <a:pt x="3318" y="4667"/>
                    <a:pt x="3193" y="4788"/>
                  </a:cubicBezTo>
                  <a:cubicBezTo>
                    <a:pt x="3090" y="4887"/>
                    <a:pt x="2985" y="4989"/>
                    <a:pt x="2875" y="5081"/>
                  </a:cubicBezTo>
                  <a:cubicBezTo>
                    <a:pt x="2840" y="5110"/>
                    <a:pt x="2806" y="5138"/>
                    <a:pt x="2772" y="5164"/>
                  </a:cubicBezTo>
                  <a:cubicBezTo>
                    <a:pt x="2693" y="5224"/>
                    <a:pt x="2625" y="5266"/>
                    <a:pt x="2557" y="5295"/>
                  </a:cubicBezTo>
                  <a:cubicBezTo>
                    <a:pt x="2487" y="5325"/>
                    <a:pt x="2420" y="5339"/>
                    <a:pt x="2354" y="5339"/>
                  </a:cubicBezTo>
                  <a:cubicBezTo>
                    <a:pt x="2340" y="5339"/>
                    <a:pt x="2325" y="5339"/>
                    <a:pt x="2311" y="5337"/>
                  </a:cubicBezTo>
                  <a:moveTo>
                    <a:pt x="3177" y="616"/>
                  </a:moveTo>
                  <a:cubicBezTo>
                    <a:pt x="3148" y="622"/>
                    <a:pt x="3118" y="631"/>
                    <a:pt x="3090" y="639"/>
                  </a:cubicBezTo>
                  <a:cubicBezTo>
                    <a:pt x="3059" y="647"/>
                    <a:pt x="3028" y="656"/>
                    <a:pt x="2996" y="663"/>
                  </a:cubicBezTo>
                  <a:cubicBezTo>
                    <a:pt x="2969" y="669"/>
                    <a:pt x="2945" y="673"/>
                    <a:pt x="2922" y="676"/>
                  </a:cubicBezTo>
                  <a:cubicBezTo>
                    <a:pt x="2875" y="681"/>
                    <a:pt x="2827" y="678"/>
                    <a:pt x="2785" y="668"/>
                  </a:cubicBezTo>
                  <a:cubicBezTo>
                    <a:pt x="2736" y="656"/>
                    <a:pt x="2695" y="636"/>
                    <a:pt x="2661" y="607"/>
                  </a:cubicBezTo>
                  <a:cubicBezTo>
                    <a:pt x="2631" y="580"/>
                    <a:pt x="2606" y="546"/>
                    <a:pt x="2586" y="503"/>
                  </a:cubicBezTo>
                  <a:cubicBezTo>
                    <a:pt x="2568" y="465"/>
                    <a:pt x="2555" y="423"/>
                    <a:pt x="2542" y="382"/>
                  </a:cubicBezTo>
                  <a:cubicBezTo>
                    <a:pt x="2529" y="340"/>
                    <a:pt x="2516" y="296"/>
                    <a:pt x="2496" y="256"/>
                  </a:cubicBezTo>
                  <a:cubicBezTo>
                    <a:pt x="2453" y="167"/>
                    <a:pt x="2372" y="90"/>
                    <a:pt x="2273" y="45"/>
                  </a:cubicBezTo>
                  <a:cubicBezTo>
                    <a:pt x="2224" y="23"/>
                    <a:pt x="2173" y="10"/>
                    <a:pt x="2122" y="5"/>
                  </a:cubicBezTo>
                  <a:cubicBezTo>
                    <a:pt x="2069" y="1"/>
                    <a:pt x="2019" y="6"/>
                    <a:pt x="1972" y="22"/>
                  </a:cubicBezTo>
                  <a:cubicBezTo>
                    <a:pt x="1816" y="74"/>
                    <a:pt x="1720" y="219"/>
                    <a:pt x="1627" y="358"/>
                  </a:cubicBezTo>
                  <a:cubicBezTo>
                    <a:pt x="1610" y="383"/>
                    <a:pt x="1593" y="408"/>
                    <a:pt x="1577" y="433"/>
                  </a:cubicBezTo>
                  <a:cubicBezTo>
                    <a:pt x="1532" y="496"/>
                    <a:pt x="1460" y="583"/>
                    <a:pt x="1367" y="642"/>
                  </a:cubicBezTo>
                  <a:cubicBezTo>
                    <a:pt x="1275" y="699"/>
                    <a:pt x="1183" y="715"/>
                    <a:pt x="1092" y="690"/>
                  </a:cubicBezTo>
                  <a:cubicBezTo>
                    <a:pt x="1073" y="685"/>
                    <a:pt x="1053" y="678"/>
                    <a:pt x="1035" y="671"/>
                  </a:cubicBezTo>
                  <a:cubicBezTo>
                    <a:pt x="1006" y="660"/>
                    <a:pt x="977" y="649"/>
                    <a:pt x="948" y="645"/>
                  </a:cubicBezTo>
                  <a:cubicBezTo>
                    <a:pt x="938" y="643"/>
                    <a:pt x="928" y="643"/>
                    <a:pt x="919" y="643"/>
                  </a:cubicBezTo>
                  <a:cubicBezTo>
                    <a:pt x="839" y="643"/>
                    <a:pt x="772" y="690"/>
                    <a:pt x="727" y="732"/>
                  </a:cubicBezTo>
                  <a:cubicBezTo>
                    <a:pt x="612" y="842"/>
                    <a:pt x="545" y="990"/>
                    <a:pt x="523" y="1184"/>
                  </a:cubicBezTo>
                  <a:cubicBezTo>
                    <a:pt x="521" y="1205"/>
                    <a:pt x="520" y="1227"/>
                    <a:pt x="518" y="1248"/>
                  </a:cubicBezTo>
                  <a:cubicBezTo>
                    <a:pt x="518" y="1254"/>
                    <a:pt x="518" y="1260"/>
                    <a:pt x="517" y="1265"/>
                  </a:cubicBezTo>
                  <a:cubicBezTo>
                    <a:pt x="513" y="1342"/>
                    <a:pt x="530" y="1461"/>
                    <a:pt x="549" y="1588"/>
                  </a:cubicBezTo>
                  <a:cubicBezTo>
                    <a:pt x="552" y="1607"/>
                    <a:pt x="555" y="1626"/>
                    <a:pt x="558" y="1646"/>
                  </a:cubicBezTo>
                  <a:cubicBezTo>
                    <a:pt x="569" y="1724"/>
                    <a:pt x="581" y="1814"/>
                    <a:pt x="579" y="1892"/>
                  </a:cubicBezTo>
                  <a:cubicBezTo>
                    <a:pt x="577" y="1975"/>
                    <a:pt x="561" y="2034"/>
                    <a:pt x="529" y="2073"/>
                  </a:cubicBezTo>
                  <a:cubicBezTo>
                    <a:pt x="501" y="2106"/>
                    <a:pt x="453" y="2126"/>
                    <a:pt x="402" y="2147"/>
                  </a:cubicBezTo>
                  <a:cubicBezTo>
                    <a:pt x="357" y="2166"/>
                    <a:pt x="311" y="2185"/>
                    <a:pt x="279" y="2213"/>
                  </a:cubicBezTo>
                  <a:cubicBezTo>
                    <a:pt x="193" y="2291"/>
                    <a:pt x="125" y="2388"/>
                    <a:pt x="83" y="2494"/>
                  </a:cubicBezTo>
                  <a:cubicBezTo>
                    <a:pt x="54" y="2569"/>
                    <a:pt x="33" y="2654"/>
                    <a:pt x="21" y="2754"/>
                  </a:cubicBezTo>
                  <a:cubicBezTo>
                    <a:pt x="10" y="2845"/>
                    <a:pt x="7" y="2938"/>
                    <a:pt x="5" y="3025"/>
                  </a:cubicBezTo>
                  <a:cubicBezTo>
                    <a:pt x="1" y="3204"/>
                    <a:pt x="1" y="3379"/>
                    <a:pt x="54" y="3548"/>
                  </a:cubicBezTo>
                  <a:cubicBezTo>
                    <a:pt x="77" y="3622"/>
                    <a:pt x="110" y="3695"/>
                    <a:pt x="152" y="3764"/>
                  </a:cubicBezTo>
                  <a:cubicBezTo>
                    <a:pt x="237" y="3904"/>
                    <a:pt x="359" y="4032"/>
                    <a:pt x="514" y="4145"/>
                  </a:cubicBezTo>
                  <a:cubicBezTo>
                    <a:pt x="584" y="4196"/>
                    <a:pt x="661" y="4244"/>
                    <a:pt x="742" y="4287"/>
                  </a:cubicBezTo>
                  <a:cubicBezTo>
                    <a:pt x="819" y="4328"/>
                    <a:pt x="900" y="4365"/>
                    <a:pt x="984" y="4397"/>
                  </a:cubicBezTo>
                  <a:cubicBezTo>
                    <a:pt x="1006" y="4406"/>
                    <a:pt x="1029" y="4414"/>
                    <a:pt x="1051" y="4423"/>
                  </a:cubicBezTo>
                  <a:cubicBezTo>
                    <a:pt x="1127" y="4451"/>
                    <a:pt x="1204" y="4480"/>
                    <a:pt x="1276" y="4520"/>
                  </a:cubicBezTo>
                  <a:cubicBezTo>
                    <a:pt x="1444" y="4613"/>
                    <a:pt x="1568" y="4759"/>
                    <a:pt x="1687" y="4900"/>
                  </a:cubicBezTo>
                  <a:cubicBezTo>
                    <a:pt x="1711" y="4928"/>
                    <a:pt x="1735" y="4957"/>
                    <a:pt x="1760" y="4984"/>
                  </a:cubicBezTo>
                  <a:cubicBezTo>
                    <a:pt x="1846" y="5083"/>
                    <a:pt x="1927" y="5158"/>
                    <a:pt x="2006" y="5214"/>
                  </a:cubicBezTo>
                  <a:cubicBezTo>
                    <a:pt x="2054" y="5248"/>
                    <a:pt x="2103" y="5276"/>
                    <a:pt x="2151" y="5296"/>
                  </a:cubicBezTo>
                  <a:cubicBezTo>
                    <a:pt x="2204" y="5318"/>
                    <a:pt x="2258" y="5331"/>
                    <a:pt x="2311" y="5336"/>
                  </a:cubicBezTo>
                  <a:cubicBezTo>
                    <a:pt x="2391" y="5344"/>
                    <a:pt x="2472" y="5330"/>
                    <a:pt x="2557" y="5294"/>
                  </a:cubicBezTo>
                  <a:cubicBezTo>
                    <a:pt x="2624" y="5265"/>
                    <a:pt x="2692" y="5224"/>
                    <a:pt x="2772" y="5163"/>
                  </a:cubicBezTo>
                  <a:cubicBezTo>
                    <a:pt x="2805" y="5137"/>
                    <a:pt x="2840" y="5110"/>
                    <a:pt x="2874" y="5080"/>
                  </a:cubicBezTo>
                  <a:cubicBezTo>
                    <a:pt x="2984" y="4988"/>
                    <a:pt x="3090" y="4886"/>
                    <a:pt x="3192" y="4788"/>
                  </a:cubicBezTo>
                  <a:cubicBezTo>
                    <a:pt x="3318" y="4667"/>
                    <a:pt x="3448" y="4542"/>
                    <a:pt x="3587" y="4432"/>
                  </a:cubicBezTo>
                  <a:cubicBezTo>
                    <a:pt x="3667" y="4369"/>
                    <a:pt x="3751" y="4310"/>
                    <a:pt x="3833" y="4252"/>
                  </a:cubicBezTo>
                  <a:cubicBezTo>
                    <a:pt x="3994" y="4139"/>
                    <a:pt x="4160" y="4023"/>
                    <a:pt x="4295" y="3877"/>
                  </a:cubicBezTo>
                  <a:cubicBezTo>
                    <a:pt x="4367" y="3799"/>
                    <a:pt x="4430" y="3712"/>
                    <a:pt x="4481" y="3617"/>
                  </a:cubicBezTo>
                  <a:cubicBezTo>
                    <a:pt x="4532" y="3521"/>
                    <a:pt x="4571" y="3419"/>
                    <a:pt x="4596" y="3315"/>
                  </a:cubicBezTo>
                  <a:cubicBezTo>
                    <a:pt x="4650" y="3093"/>
                    <a:pt x="4637" y="2868"/>
                    <a:pt x="4561" y="2666"/>
                  </a:cubicBezTo>
                  <a:cubicBezTo>
                    <a:pt x="4513" y="2540"/>
                    <a:pt x="4442" y="2423"/>
                    <a:pt x="4374" y="2309"/>
                  </a:cubicBezTo>
                  <a:cubicBezTo>
                    <a:pt x="4348" y="2266"/>
                    <a:pt x="4321" y="2221"/>
                    <a:pt x="4295" y="2177"/>
                  </a:cubicBezTo>
                  <a:cubicBezTo>
                    <a:pt x="4235" y="2071"/>
                    <a:pt x="4182" y="1961"/>
                    <a:pt x="4138" y="1852"/>
                  </a:cubicBezTo>
                  <a:cubicBezTo>
                    <a:pt x="4093" y="1738"/>
                    <a:pt x="4057" y="1623"/>
                    <a:pt x="4031" y="1510"/>
                  </a:cubicBezTo>
                  <a:cubicBezTo>
                    <a:pt x="4019" y="1459"/>
                    <a:pt x="4009" y="1405"/>
                    <a:pt x="3998" y="1352"/>
                  </a:cubicBezTo>
                  <a:cubicBezTo>
                    <a:pt x="3997" y="1347"/>
                    <a:pt x="3997" y="1347"/>
                    <a:pt x="3997" y="1347"/>
                  </a:cubicBezTo>
                  <a:cubicBezTo>
                    <a:pt x="3975" y="1234"/>
                    <a:pt x="3952" y="1119"/>
                    <a:pt x="3913" y="1012"/>
                  </a:cubicBezTo>
                  <a:cubicBezTo>
                    <a:pt x="3892" y="955"/>
                    <a:pt x="3869" y="905"/>
                    <a:pt x="3841" y="861"/>
                  </a:cubicBezTo>
                  <a:cubicBezTo>
                    <a:pt x="3811" y="812"/>
                    <a:pt x="3776" y="770"/>
                    <a:pt x="3735" y="734"/>
                  </a:cubicBezTo>
                  <a:cubicBezTo>
                    <a:pt x="3662" y="668"/>
                    <a:pt x="3572" y="626"/>
                    <a:pt x="3467" y="607"/>
                  </a:cubicBezTo>
                  <a:cubicBezTo>
                    <a:pt x="3428" y="600"/>
                    <a:pt x="3388" y="596"/>
                    <a:pt x="3346" y="596"/>
                  </a:cubicBezTo>
                  <a:cubicBezTo>
                    <a:pt x="3291" y="596"/>
                    <a:pt x="3234" y="603"/>
                    <a:pt x="3177" y="61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58" name="Freeform 45">
              <a:extLst>
                <a:ext uri="{FF2B5EF4-FFF2-40B4-BE49-F238E27FC236}">
                  <a16:creationId xmlns:a16="http://schemas.microsoft.com/office/drawing/2014/main" id="{F784D2CB-5861-41F4-9C9D-A7B3C5FBA35E}"/>
                </a:ext>
              </a:extLst>
            </p:cNvPr>
            <p:cNvSpPr>
              <a:spLocks noEditPoints="1"/>
            </p:cNvSpPr>
            <p:nvPr/>
          </p:nvSpPr>
          <p:spPr bwMode="auto">
            <a:xfrm>
              <a:off x="3977" y="183"/>
              <a:ext cx="3520" cy="4104"/>
            </a:xfrm>
            <a:custGeom>
              <a:avLst/>
              <a:gdLst>
                <a:gd name="T0" fmla="*/ 1792 w 4756"/>
                <a:gd name="T1" fmla="*/ 5150 h 5545"/>
                <a:gd name="T2" fmla="*/ 1309 w 4756"/>
                <a:gd name="T3" fmla="*/ 4656 h 5545"/>
                <a:gd name="T4" fmla="*/ 1014 w 4756"/>
                <a:gd name="T5" fmla="*/ 4532 h 5545"/>
                <a:gd name="T6" fmla="*/ 53 w 4756"/>
                <a:gd name="T7" fmla="*/ 3661 h 5545"/>
                <a:gd name="T8" fmla="*/ 87 w 4756"/>
                <a:gd name="T9" fmla="*/ 2576 h 5545"/>
                <a:gd name="T10" fmla="*/ 419 w 4756"/>
                <a:gd name="T11" fmla="*/ 2217 h 5545"/>
                <a:gd name="T12" fmla="*/ 574 w 4756"/>
                <a:gd name="T13" fmla="*/ 1716 h 5545"/>
                <a:gd name="T14" fmla="*/ 521 w 4756"/>
                <a:gd name="T15" fmla="*/ 1328 h 5545"/>
                <a:gd name="T16" fmla="*/ 524 w 4756"/>
                <a:gd name="T17" fmla="*/ 1244 h 5545"/>
                <a:gd name="T18" fmla="*/ 944 w 4756"/>
                <a:gd name="T19" fmla="*/ 673 h 5545"/>
                <a:gd name="T20" fmla="*/ 1094 w 4756"/>
                <a:gd name="T21" fmla="*/ 722 h 5545"/>
                <a:gd name="T22" fmla="*/ 1638 w 4756"/>
                <a:gd name="T23" fmla="*/ 382 h 5545"/>
                <a:gd name="T24" fmla="*/ 2308 w 4756"/>
                <a:gd name="T25" fmla="*/ 61 h 5545"/>
                <a:gd name="T26" fmla="*/ 2583 w 4756"/>
                <a:gd name="T27" fmla="*/ 426 h 5545"/>
                <a:gd name="T28" fmla="*/ 2964 w 4756"/>
                <a:gd name="T29" fmla="*/ 736 h 5545"/>
                <a:gd name="T30" fmla="*/ 3140 w 4756"/>
                <a:gd name="T31" fmla="*/ 695 h 5545"/>
                <a:gd name="T32" fmla="*/ 3807 w 4756"/>
                <a:gd name="T33" fmla="*/ 785 h 5545"/>
                <a:gd name="T34" fmla="*/ 4081 w 4756"/>
                <a:gd name="T35" fmla="*/ 1428 h 5545"/>
                <a:gd name="T36" fmla="*/ 4380 w 4756"/>
                <a:gd name="T37" fmla="*/ 2265 h 5545"/>
                <a:gd name="T38" fmla="*/ 4659 w 4756"/>
                <a:gd name="T39" fmla="*/ 2764 h 5545"/>
                <a:gd name="T40" fmla="*/ 4395 w 4756"/>
                <a:gd name="T41" fmla="*/ 4017 h 5545"/>
                <a:gd name="T42" fmla="*/ 3666 w 4756"/>
                <a:gd name="T43" fmla="*/ 4589 h 5545"/>
                <a:gd name="T44" fmla="*/ 2933 w 4756"/>
                <a:gd name="T45" fmla="*/ 5263 h 5545"/>
                <a:gd name="T46" fmla="*/ 2397 w 4756"/>
                <a:gd name="T47" fmla="*/ 5534 h 5545"/>
                <a:gd name="T48" fmla="*/ 3228 w 4756"/>
                <a:gd name="T49" fmla="*/ 678 h 5545"/>
                <a:gd name="T50" fmla="*/ 3042 w 4756"/>
                <a:gd name="T51" fmla="*/ 729 h 5545"/>
                <a:gd name="T52" fmla="*/ 2695 w 4756"/>
                <a:gd name="T53" fmla="*/ 668 h 5545"/>
                <a:gd name="T54" fmla="*/ 2531 w 4756"/>
                <a:gd name="T55" fmla="*/ 292 h 5545"/>
                <a:gd name="T56" fmla="*/ 1997 w 4756"/>
                <a:gd name="T57" fmla="*/ 38 h 5545"/>
                <a:gd name="T58" fmla="*/ 1593 w 4756"/>
                <a:gd name="T59" fmla="*/ 462 h 5545"/>
                <a:gd name="T60" fmla="*/ 1092 w 4756"/>
                <a:gd name="T61" fmla="*/ 729 h 5545"/>
                <a:gd name="T62" fmla="*/ 943 w 4756"/>
                <a:gd name="T63" fmla="*/ 680 h 5545"/>
                <a:gd name="T64" fmla="*/ 531 w 4756"/>
                <a:gd name="T65" fmla="*/ 1245 h 5545"/>
                <a:gd name="T66" fmla="*/ 528 w 4756"/>
                <a:gd name="T67" fmla="*/ 1329 h 5545"/>
                <a:gd name="T68" fmla="*/ 581 w 4756"/>
                <a:gd name="T69" fmla="*/ 1715 h 5545"/>
                <a:gd name="T70" fmla="*/ 422 w 4756"/>
                <a:gd name="T71" fmla="*/ 2224 h 5545"/>
                <a:gd name="T72" fmla="*/ 93 w 4756"/>
                <a:gd name="T73" fmla="*/ 2578 h 5545"/>
                <a:gd name="T74" fmla="*/ 59 w 4756"/>
                <a:gd name="T75" fmla="*/ 3659 h 5545"/>
                <a:gd name="T76" fmla="*/ 1016 w 4756"/>
                <a:gd name="T77" fmla="*/ 4525 h 5545"/>
                <a:gd name="T78" fmla="*/ 1313 w 4756"/>
                <a:gd name="T79" fmla="*/ 4650 h 5545"/>
                <a:gd name="T80" fmla="*/ 1797 w 4756"/>
                <a:gd name="T81" fmla="*/ 5146 h 5545"/>
                <a:gd name="T82" fmla="*/ 2823 w 4756"/>
                <a:gd name="T83" fmla="*/ 5344 h 5545"/>
                <a:gd name="T84" fmla="*/ 3248 w 4756"/>
                <a:gd name="T85" fmla="*/ 4960 h 5545"/>
                <a:gd name="T86" fmla="*/ 3919 w 4756"/>
                <a:gd name="T87" fmla="*/ 4396 h 5545"/>
                <a:gd name="T88" fmla="*/ 4696 w 4756"/>
                <a:gd name="T89" fmla="*/ 3434 h 5545"/>
                <a:gd name="T90" fmla="*/ 4462 w 4756"/>
                <a:gd name="T91" fmla="*/ 2413 h 5545"/>
                <a:gd name="T92" fmla="*/ 4105 w 4756"/>
                <a:gd name="T93" fmla="*/ 1584 h 5545"/>
                <a:gd name="T94" fmla="*/ 4071 w 4756"/>
                <a:gd name="T95" fmla="*/ 1415 h 5545"/>
                <a:gd name="T96" fmla="*/ 3415 w 4756"/>
                <a:gd name="T97" fmla="*/ 655 h 5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6" h="5545">
                  <a:moveTo>
                    <a:pt x="2350" y="5532"/>
                  </a:moveTo>
                  <a:cubicBezTo>
                    <a:pt x="2105" y="5506"/>
                    <a:pt x="1914" y="5302"/>
                    <a:pt x="1792" y="5150"/>
                  </a:cubicBezTo>
                  <a:cubicBezTo>
                    <a:pt x="1768" y="5121"/>
                    <a:pt x="1745" y="5091"/>
                    <a:pt x="1722" y="5062"/>
                  </a:cubicBezTo>
                  <a:cubicBezTo>
                    <a:pt x="1603" y="4911"/>
                    <a:pt x="1480" y="4754"/>
                    <a:pt x="1309" y="4656"/>
                  </a:cubicBezTo>
                  <a:cubicBezTo>
                    <a:pt x="1235" y="4613"/>
                    <a:pt x="1153" y="4583"/>
                    <a:pt x="1074" y="4554"/>
                  </a:cubicBezTo>
                  <a:cubicBezTo>
                    <a:pt x="1054" y="4547"/>
                    <a:pt x="1034" y="4539"/>
                    <a:pt x="1014" y="4532"/>
                  </a:cubicBezTo>
                  <a:cubicBezTo>
                    <a:pt x="787" y="4446"/>
                    <a:pt x="375" y="4248"/>
                    <a:pt x="154" y="3885"/>
                  </a:cubicBezTo>
                  <a:cubicBezTo>
                    <a:pt x="110" y="3813"/>
                    <a:pt x="76" y="3738"/>
                    <a:pt x="53" y="3661"/>
                  </a:cubicBezTo>
                  <a:cubicBezTo>
                    <a:pt x="0" y="3490"/>
                    <a:pt x="1" y="3316"/>
                    <a:pt x="6" y="3123"/>
                  </a:cubicBezTo>
                  <a:cubicBezTo>
                    <a:pt x="12" y="2920"/>
                    <a:pt x="22" y="2739"/>
                    <a:pt x="87" y="2576"/>
                  </a:cubicBezTo>
                  <a:cubicBezTo>
                    <a:pt x="130" y="2465"/>
                    <a:pt x="201" y="2365"/>
                    <a:pt x="290" y="2285"/>
                  </a:cubicBezTo>
                  <a:cubicBezTo>
                    <a:pt x="324" y="2255"/>
                    <a:pt x="372" y="2236"/>
                    <a:pt x="419" y="2217"/>
                  </a:cubicBezTo>
                  <a:cubicBezTo>
                    <a:pt x="472" y="2196"/>
                    <a:pt x="521" y="2177"/>
                    <a:pt x="549" y="2144"/>
                  </a:cubicBezTo>
                  <a:cubicBezTo>
                    <a:pt x="619" y="2062"/>
                    <a:pt x="602" y="1890"/>
                    <a:pt x="574" y="1716"/>
                  </a:cubicBezTo>
                  <a:cubicBezTo>
                    <a:pt x="569" y="1683"/>
                    <a:pt x="563" y="1651"/>
                    <a:pt x="558" y="1619"/>
                  </a:cubicBezTo>
                  <a:cubicBezTo>
                    <a:pt x="538" y="1506"/>
                    <a:pt x="520" y="1399"/>
                    <a:pt x="521" y="1328"/>
                  </a:cubicBezTo>
                  <a:cubicBezTo>
                    <a:pt x="521" y="1326"/>
                    <a:pt x="521" y="1326"/>
                    <a:pt x="521" y="1326"/>
                  </a:cubicBezTo>
                  <a:cubicBezTo>
                    <a:pt x="521" y="1299"/>
                    <a:pt x="522" y="1271"/>
                    <a:pt x="524" y="1244"/>
                  </a:cubicBezTo>
                  <a:cubicBezTo>
                    <a:pt x="539" y="1036"/>
                    <a:pt x="601" y="879"/>
                    <a:pt x="715" y="766"/>
                  </a:cubicBezTo>
                  <a:cubicBezTo>
                    <a:pt x="756" y="724"/>
                    <a:pt x="841" y="657"/>
                    <a:pt x="944" y="673"/>
                  </a:cubicBezTo>
                  <a:cubicBezTo>
                    <a:pt x="976" y="678"/>
                    <a:pt x="1006" y="689"/>
                    <a:pt x="1035" y="701"/>
                  </a:cubicBezTo>
                  <a:cubicBezTo>
                    <a:pt x="1054" y="709"/>
                    <a:pt x="1074" y="716"/>
                    <a:pt x="1094" y="722"/>
                  </a:cubicBezTo>
                  <a:cubicBezTo>
                    <a:pt x="1330" y="791"/>
                    <a:pt x="1518" y="560"/>
                    <a:pt x="1588" y="458"/>
                  </a:cubicBezTo>
                  <a:cubicBezTo>
                    <a:pt x="1605" y="433"/>
                    <a:pt x="1622" y="407"/>
                    <a:pt x="1638" y="382"/>
                  </a:cubicBezTo>
                  <a:cubicBezTo>
                    <a:pt x="1733" y="236"/>
                    <a:pt x="1832" y="85"/>
                    <a:pt x="1995" y="31"/>
                  </a:cubicBezTo>
                  <a:cubicBezTo>
                    <a:pt x="2089" y="0"/>
                    <a:pt x="2203" y="11"/>
                    <a:pt x="2308" y="61"/>
                  </a:cubicBezTo>
                  <a:cubicBezTo>
                    <a:pt x="2411" y="111"/>
                    <a:pt x="2495" y="194"/>
                    <a:pt x="2538" y="289"/>
                  </a:cubicBezTo>
                  <a:cubicBezTo>
                    <a:pt x="2557" y="333"/>
                    <a:pt x="2570" y="380"/>
                    <a:pt x="2583" y="426"/>
                  </a:cubicBezTo>
                  <a:cubicBezTo>
                    <a:pt x="2608" y="516"/>
                    <a:pt x="2632" y="600"/>
                    <a:pt x="2700" y="663"/>
                  </a:cubicBezTo>
                  <a:cubicBezTo>
                    <a:pt x="2763" y="721"/>
                    <a:pt x="2860" y="747"/>
                    <a:pt x="2964" y="736"/>
                  </a:cubicBezTo>
                  <a:cubicBezTo>
                    <a:pt x="2988" y="733"/>
                    <a:pt x="3013" y="729"/>
                    <a:pt x="3041" y="722"/>
                  </a:cubicBezTo>
                  <a:cubicBezTo>
                    <a:pt x="3074" y="714"/>
                    <a:pt x="3107" y="705"/>
                    <a:pt x="3140" y="695"/>
                  </a:cubicBezTo>
                  <a:cubicBezTo>
                    <a:pt x="3168" y="687"/>
                    <a:pt x="3197" y="678"/>
                    <a:pt x="3226" y="671"/>
                  </a:cubicBezTo>
                  <a:cubicBezTo>
                    <a:pt x="3450" y="617"/>
                    <a:pt x="3661" y="658"/>
                    <a:pt x="3807" y="785"/>
                  </a:cubicBezTo>
                  <a:cubicBezTo>
                    <a:pt x="3987" y="943"/>
                    <a:pt x="4035" y="1193"/>
                    <a:pt x="4078" y="1414"/>
                  </a:cubicBezTo>
                  <a:cubicBezTo>
                    <a:pt x="4081" y="1428"/>
                    <a:pt x="4081" y="1428"/>
                    <a:pt x="4081" y="1428"/>
                  </a:cubicBezTo>
                  <a:cubicBezTo>
                    <a:pt x="4090" y="1479"/>
                    <a:pt x="4101" y="1532"/>
                    <a:pt x="4112" y="1582"/>
                  </a:cubicBezTo>
                  <a:cubicBezTo>
                    <a:pt x="4163" y="1815"/>
                    <a:pt x="4254" y="2045"/>
                    <a:pt x="4380" y="2265"/>
                  </a:cubicBezTo>
                  <a:cubicBezTo>
                    <a:pt x="4408" y="2313"/>
                    <a:pt x="4438" y="2362"/>
                    <a:pt x="4468" y="2409"/>
                  </a:cubicBezTo>
                  <a:cubicBezTo>
                    <a:pt x="4537" y="2522"/>
                    <a:pt x="4610" y="2639"/>
                    <a:pt x="4659" y="2764"/>
                  </a:cubicBezTo>
                  <a:cubicBezTo>
                    <a:pt x="4741" y="2973"/>
                    <a:pt x="4756" y="3205"/>
                    <a:pt x="4703" y="3436"/>
                  </a:cubicBezTo>
                  <a:cubicBezTo>
                    <a:pt x="4653" y="3650"/>
                    <a:pt x="4544" y="3857"/>
                    <a:pt x="4395" y="4017"/>
                  </a:cubicBezTo>
                  <a:cubicBezTo>
                    <a:pt x="4257" y="4167"/>
                    <a:pt x="4087" y="4286"/>
                    <a:pt x="3923" y="4401"/>
                  </a:cubicBezTo>
                  <a:cubicBezTo>
                    <a:pt x="3837" y="4461"/>
                    <a:pt x="3749" y="4523"/>
                    <a:pt x="3666" y="4589"/>
                  </a:cubicBezTo>
                  <a:cubicBezTo>
                    <a:pt x="3520" y="4704"/>
                    <a:pt x="3384" y="4837"/>
                    <a:pt x="3253" y="4965"/>
                  </a:cubicBezTo>
                  <a:cubicBezTo>
                    <a:pt x="3150" y="5065"/>
                    <a:pt x="3044" y="5169"/>
                    <a:pt x="2933" y="5263"/>
                  </a:cubicBezTo>
                  <a:cubicBezTo>
                    <a:pt x="2897" y="5294"/>
                    <a:pt x="2862" y="5323"/>
                    <a:pt x="2828" y="5350"/>
                  </a:cubicBezTo>
                  <a:cubicBezTo>
                    <a:pt x="2716" y="5437"/>
                    <a:pt x="2567" y="5534"/>
                    <a:pt x="2397" y="5534"/>
                  </a:cubicBezTo>
                  <a:cubicBezTo>
                    <a:pt x="2381" y="5534"/>
                    <a:pt x="2365" y="5534"/>
                    <a:pt x="2350" y="5532"/>
                  </a:cubicBezTo>
                  <a:moveTo>
                    <a:pt x="3228" y="678"/>
                  </a:moveTo>
                  <a:cubicBezTo>
                    <a:pt x="3199" y="685"/>
                    <a:pt x="3170" y="693"/>
                    <a:pt x="3142" y="702"/>
                  </a:cubicBezTo>
                  <a:cubicBezTo>
                    <a:pt x="3109" y="711"/>
                    <a:pt x="3076" y="721"/>
                    <a:pt x="3042" y="729"/>
                  </a:cubicBezTo>
                  <a:cubicBezTo>
                    <a:pt x="3014" y="735"/>
                    <a:pt x="2989" y="740"/>
                    <a:pt x="2965" y="742"/>
                  </a:cubicBezTo>
                  <a:cubicBezTo>
                    <a:pt x="2858" y="754"/>
                    <a:pt x="2760" y="727"/>
                    <a:pt x="2695" y="668"/>
                  </a:cubicBezTo>
                  <a:cubicBezTo>
                    <a:pt x="2626" y="604"/>
                    <a:pt x="2600" y="514"/>
                    <a:pt x="2576" y="428"/>
                  </a:cubicBezTo>
                  <a:cubicBezTo>
                    <a:pt x="2564" y="382"/>
                    <a:pt x="2551" y="335"/>
                    <a:pt x="2531" y="292"/>
                  </a:cubicBezTo>
                  <a:cubicBezTo>
                    <a:pt x="2489" y="198"/>
                    <a:pt x="2407" y="116"/>
                    <a:pt x="2305" y="67"/>
                  </a:cubicBezTo>
                  <a:cubicBezTo>
                    <a:pt x="2202" y="18"/>
                    <a:pt x="2090" y="7"/>
                    <a:pt x="1997" y="38"/>
                  </a:cubicBezTo>
                  <a:cubicBezTo>
                    <a:pt x="1836" y="91"/>
                    <a:pt x="1739" y="241"/>
                    <a:pt x="1644" y="386"/>
                  </a:cubicBezTo>
                  <a:cubicBezTo>
                    <a:pt x="1628" y="411"/>
                    <a:pt x="1610" y="437"/>
                    <a:pt x="1593" y="462"/>
                  </a:cubicBezTo>
                  <a:cubicBezTo>
                    <a:pt x="1532" y="552"/>
                    <a:pt x="1379" y="742"/>
                    <a:pt x="1181" y="742"/>
                  </a:cubicBezTo>
                  <a:cubicBezTo>
                    <a:pt x="1152" y="742"/>
                    <a:pt x="1123" y="738"/>
                    <a:pt x="1092" y="729"/>
                  </a:cubicBezTo>
                  <a:cubicBezTo>
                    <a:pt x="1072" y="723"/>
                    <a:pt x="1052" y="715"/>
                    <a:pt x="1032" y="708"/>
                  </a:cubicBezTo>
                  <a:cubicBezTo>
                    <a:pt x="1004" y="696"/>
                    <a:pt x="974" y="684"/>
                    <a:pt x="943" y="680"/>
                  </a:cubicBezTo>
                  <a:cubicBezTo>
                    <a:pt x="843" y="664"/>
                    <a:pt x="760" y="730"/>
                    <a:pt x="720" y="771"/>
                  </a:cubicBezTo>
                  <a:cubicBezTo>
                    <a:pt x="607" y="883"/>
                    <a:pt x="546" y="1038"/>
                    <a:pt x="531" y="1245"/>
                  </a:cubicBezTo>
                  <a:cubicBezTo>
                    <a:pt x="529" y="1272"/>
                    <a:pt x="528" y="1299"/>
                    <a:pt x="528" y="1326"/>
                  </a:cubicBezTo>
                  <a:cubicBezTo>
                    <a:pt x="528" y="1329"/>
                    <a:pt x="528" y="1329"/>
                    <a:pt x="528" y="1329"/>
                  </a:cubicBezTo>
                  <a:cubicBezTo>
                    <a:pt x="527" y="1398"/>
                    <a:pt x="545" y="1505"/>
                    <a:pt x="564" y="1618"/>
                  </a:cubicBezTo>
                  <a:cubicBezTo>
                    <a:pt x="570" y="1650"/>
                    <a:pt x="576" y="1682"/>
                    <a:pt x="581" y="1715"/>
                  </a:cubicBezTo>
                  <a:cubicBezTo>
                    <a:pt x="609" y="1890"/>
                    <a:pt x="626" y="2064"/>
                    <a:pt x="555" y="2148"/>
                  </a:cubicBezTo>
                  <a:cubicBezTo>
                    <a:pt x="526" y="2183"/>
                    <a:pt x="475" y="2203"/>
                    <a:pt x="422" y="2224"/>
                  </a:cubicBezTo>
                  <a:cubicBezTo>
                    <a:pt x="375" y="2242"/>
                    <a:pt x="327" y="2261"/>
                    <a:pt x="294" y="2290"/>
                  </a:cubicBezTo>
                  <a:cubicBezTo>
                    <a:pt x="206" y="2369"/>
                    <a:pt x="137" y="2469"/>
                    <a:pt x="93" y="2578"/>
                  </a:cubicBezTo>
                  <a:cubicBezTo>
                    <a:pt x="29" y="2741"/>
                    <a:pt x="19" y="2921"/>
                    <a:pt x="13" y="3123"/>
                  </a:cubicBezTo>
                  <a:cubicBezTo>
                    <a:pt x="8" y="3316"/>
                    <a:pt x="7" y="3489"/>
                    <a:pt x="59" y="3659"/>
                  </a:cubicBezTo>
                  <a:cubicBezTo>
                    <a:pt x="83" y="3735"/>
                    <a:pt x="116" y="3810"/>
                    <a:pt x="160" y="3881"/>
                  </a:cubicBezTo>
                  <a:cubicBezTo>
                    <a:pt x="380" y="4242"/>
                    <a:pt x="791" y="4440"/>
                    <a:pt x="1016" y="4525"/>
                  </a:cubicBezTo>
                  <a:cubicBezTo>
                    <a:pt x="1036" y="4533"/>
                    <a:pt x="1057" y="4540"/>
                    <a:pt x="1077" y="4548"/>
                  </a:cubicBezTo>
                  <a:cubicBezTo>
                    <a:pt x="1156" y="4577"/>
                    <a:pt x="1238" y="4607"/>
                    <a:pt x="1313" y="4650"/>
                  </a:cubicBezTo>
                  <a:cubicBezTo>
                    <a:pt x="1484" y="4749"/>
                    <a:pt x="1608" y="4906"/>
                    <a:pt x="1727" y="5058"/>
                  </a:cubicBezTo>
                  <a:cubicBezTo>
                    <a:pt x="1750" y="5087"/>
                    <a:pt x="1774" y="5117"/>
                    <a:pt x="1797" y="5146"/>
                  </a:cubicBezTo>
                  <a:cubicBezTo>
                    <a:pt x="1990" y="5385"/>
                    <a:pt x="2166" y="5506"/>
                    <a:pt x="2350" y="5525"/>
                  </a:cubicBezTo>
                  <a:cubicBezTo>
                    <a:pt x="2539" y="5545"/>
                    <a:pt x="2702" y="5439"/>
                    <a:pt x="2823" y="5344"/>
                  </a:cubicBezTo>
                  <a:cubicBezTo>
                    <a:pt x="2858" y="5318"/>
                    <a:pt x="2893" y="5289"/>
                    <a:pt x="2929" y="5258"/>
                  </a:cubicBezTo>
                  <a:cubicBezTo>
                    <a:pt x="3039" y="5163"/>
                    <a:pt x="3145" y="5060"/>
                    <a:pt x="3248" y="4960"/>
                  </a:cubicBezTo>
                  <a:cubicBezTo>
                    <a:pt x="3379" y="4831"/>
                    <a:pt x="3515" y="4699"/>
                    <a:pt x="3661" y="4583"/>
                  </a:cubicBezTo>
                  <a:cubicBezTo>
                    <a:pt x="3745" y="4518"/>
                    <a:pt x="3833" y="4455"/>
                    <a:pt x="3919" y="4396"/>
                  </a:cubicBezTo>
                  <a:cubicBezTo>
                    <a:pt x="4083" y="4281"/>
                    <a:pt x="4252" y="4162"/>
                    <a:pt x="4390" y="4012"/>
                  </a:cubicBezTo>
                  <a:cubicBezTo>
                    <a:pt x="4538" y="3853"/>
                    <a:pt x="4647" y="3648"/>
                    <a:pt x="4696" y="3434"/>
                  </a:cubicBezTo>
                  <a:cubicBezTo>
                    <a:pt x="4749" y="3205"/>
                    <a:pt x="4734" y="2974"/>
                    <a:pt x="4652" y="2767"/>
                  </a:cubicBezTo>
                  <a:cubicBezTo>
                    <a:pt x="4603" y="2642"/>
                    <a:pt x="4531" y="2526"/>
                    <a:pt x="4462" y="2413"/>
                  </a:cubicBezTo>
                  <a:cubicBezTo>
                    <a:pt x="4433" y="2366"/>
                    <a:pt x="4402" y="2317"/>
                    <a:pt x="4374" y="2268"/>
                  </a:cubicBezTo>
                  <a:cubicBezTo>
                    <a:pt x="4247" y="2048"/>
                    <a:pt x="4157" y="1817"/>
                    <a:pt x="4105" y="1584"/>
                  </a:cubicBezTo>
                  <a:cubicBezTo>
                    <a:pt x="4094" y="1533"/>
                    <a:pt x="4084" y="1480"/>
                    <a:pt x="4074" y="1429"/>
                  </a:cubicBezTo>
                  <a:cubicBezTo>
                    <a:pt x="4071" y="1415"/>
                    <a:pt x="4071" y="1415"/>
                    <a:pt x="4071" y="1415"/>
                  </a:cubicBezTo>
                  <a:cubicBezTo>
                    <a:pt x="4029" y="1196"/>
                    <a:pt x="3981" y="946"/>
                    <a:pt x="3802" y="790"/>
                  </a:cubicBezTo>
                  <a:cubicBezTo>
                    <a:pt x="3700" y="701"/>
                    <a:pt x="3564" y="655"/>
                    <a:pt x="3415" y="655"/>
                  </a:cubicBezTo>
                  <a:cubicBezTo>
                    <a:pt x="3354" y="655"/>
                    <a:pt x="3292" y="662"/>
                    <a:pt x="3228" y="67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9" name="Freeform 46">
              <a:extLst>
                <a:ext uri="{FF2B5EF4-FFF2-40B4-BE49-F238E27FC236}">
                  <a16:creationId xmlns:a16="http://schemas.microsoft.com/office/drawing/2014/main" id="{96A0AEC3-767C-44FF-AA05-453612FD15FB}"/>
                </a:ext>
              </a:extLst>
            </p:cNvPr>
            <p:cNvSpPr>
              <a:spLocks noEditPoints="1"/>
            </p:cNvSpPr>
            <p:nvPr/>
          </p:nvSpPr>
          <p:spPr bwMode="auto">
            <a:xfrm>
              <a:off x="3947" y="121"/>
              <a:ext cx="3587" cy="4221"/>
            </a:xfrm>
            <a:custGeom>
              <a:avLst/>
              <a:gdLst>
                <a:gd name="T0" fmla="*/ 2068 w 4847"/>
                <a:gd name="T1" fmla="*/ 5551 h 5703"/>
                <a:gd name="T2" fmla="*/ 1338 w 4847"/>
                <a:gd name="T3" fmla="*/ 4759 h 5703"/>
                <a:gd name="T4" fmla="*/ 781 w 4847"/>
                <a:gd name="T5" fmla="*/ 4520 h 5703"/>
                <a:gd name="T6" fmla="*/ 49 w 4847"/>
                <a:gd name="T7" fmla="*/ 3746 h 5703"/>
                <a:gd name="T8" fmla="*/ 24 w 4847"/>
                <a:gd name="T9" fmla="*/ 2906 h 5703"/>
                <a:gd name="T10" fmla="*/ 430 w 4847"/>
                <a:gd name="T11" fmla="*/ 2267 h 5703"/>
                <a:gd name="T12" fmla="*/ 563 w 4847"/>
                <a:gd name="T13" fmla="*/ 1627 h 5703"/>
                <a:gd name="T14" fmla="*/ 698 w 4847"/>
                <a:gd name="T15" fmla="*/ 777 h 5703"/>
                <a:gd name="T16" fmla="*/ 1024 w 4847"/>
                <a:gd name="T17" fmla="*/ 711 h 5703"/>
                <a:gd name="T18" fmla="*/ 1595 w 4847"/>
                <a:gd name="T19" fmla="*/ 461 h 5703"/>
                <a:gd name="T20" fmla="*/ 2171 w 4847"/>
                <a:gd name="T21" fmla="*/ 7 h 5703"/>
                <a:gd name="T22" fmla="*/ 2564 w 4847"/>
                <a:gd name="T23" fmla="*/ 299 h 5703"/>
                <a:gd name="T24" fmla="*/ 2725 w 4847"/>
                <a:gd name="T25" fmla="*/ 697 h 5703"/>
                <a:gd name="T26" fmla="*/ 3077 w 4847"/>
                <a:gd name="T27" fmla="*/ 761 h 5703"/>
                <a:gd name="T28" fmla="*/ 3577 w 4847"/>
                <a:gd name="T29" fmla="*/ 688 h 5703"/>
                <a:gd name="T30" fmla="*/ 4056 w 4847"/>
                <a:gd name="T31" fmla="*/ 1104 h 5703"/>
                <a:gd name="T32" fmla="*/ 4177 w 4847"/>
                <a:gd name="T33" fmla="*/ 1628 h 5703"/>
                <a:gd name="T34" fmla="*/ 4546 w 4847"/>
                <a:gd name="T35" fmla="*/ 2485 h 5703"/>
                <a:gd name="T36" fmla="*/ 4675 w 4847"/>
                <a:gd name="T37" fmla="*/ 3850 h 5703"/>
                <a:gd name="T38" fmla="*/ 3731 w 4847"/>
                <a:gd name="T39" fmla="*/ 4713 h 5703"/>
                <a:gd name="T40" fmla="*/ 2870 w 4847"/>
                <a:gd name="T41" fmla="*/ 5504 h 5703"/>
                <a:gd name="T42" fmla="*/ 2380 w 4847"/>
                <a:gd name="T43" fmla="*/ 5694 h 5703"/>
                <a:gd name="T44" fmla="*/ 3077 w 4847"/>
                <a:gd name="T45" fmla="*/ 762 h 5703"/>
                <a:gd name="T46" fmla="*/ 2725 w 4847"/>
                <a:gd name="T47" fmla="*/ 698 h 5703"/>
                <a:gd name="T48" fmla="*/ 2563 w 4847"/>
                <a:gd name="T49" fmla="*/ 300 h 5703"/>
                <a:gd name="T50" fmla="*/ 2011 w 4847"/>
                <a:gd name="T51" fmla="*/ 21 h 5703"/>
                <a:gd name="T52" fmla="*/ 1376 w 4847"/>
                <a:gd name="T53" fmla="*/ 686 h 5703"/>
                <a:gd name="T54" fmla="*/ 931 w 4847"/>
                <a:gd name="T55" fmla="*/ 682 h 5703"/>
                <a:gd name="T56" fmla="*/ 523 w 4847"/>
                <a:gd name="T57" fmla="*/ 1278 h 5703"/>
                <a:gd name="T58" fmla="*/ 589 w 4847"/>
                <a:gd name="T59" fmla="*/ 1757 h 5703"/>
                <a:gd name="T60" fmla="*/ 297 w 4847"/>
                <a:gd name="T61" fmla="*/ 2336 h 5703"/>
                <a:gd name="T62" fmla="*/ 6 w 4847"/>
                <a:gd name="T63" fmla="*/ 3194 h 5703"/>
                <a:gd name="T64" fmla="*/ 153 w 4847"/>
                <a:gd name="T65" fmla="*/ 3974 h 5703"/>
                <a:gd name="T66" fmla="*/ 1037 w 4847"/>
                <a:gd name="T67" fmla="*/ 4632 h 5703"/>
                <a:gd name="T68" fmla="*/ 1751 w 4847"/>
                <a:gd name="T69" fmla="*/ 5190 h 5703"/>
                <a:gd name="T70" fmla="*/ 2216 w 4847"/>
                <a:gd name="T71" fmla="*/ 5645 h 5703"/>
                <a:gd name="T72" fmla="*/ 2870 w 4847"/>
                <a:gd name="T73" fmla="*/ 5504 h 5703"/>
                <a:gd name="T74" fmla="*/ 3731 w 4847"/>
                <a:gd name="T75" fmla="*/ 4712 h 5703"/>
                <a:gd name="T76" fmla="*/ 4675 w 4847"/>
                <a:gd name="T77" fmla="*/ 3850 h 5703"/>
                <a:gd name="T78" fmla="*/ 4546 w 4847"/>
                <a:gd name="T79" fmla="*/ 2486 h 5703"/>
                <a:gd name="T80" fmla="*/ 4176 w 4847"/>
                <a:gd name="T81" fmla="*/ 1629 h 5703"/>
                <a:gd name="T82" fmla="*/ 4055 w 4847"/>
                <a:gd name="T83" fmla="*/ 1105 h 5703"/>
                <a:gd name="T84" fmla="*/ 3577 w 4847"/>
                <a:gd name="T85" fmla="*/ 688 h 5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47" h="5703">
                  <a:moveTo>
                    <a:pt x="2380" y="5694"/>
                  </a:moveTo>
                  <a:cubicBezTo>
                    <a:pt x="2325" y="5687"/>
                    <a:pt x="2270" y="5671"/>
                    <a:pt x="2216" y="5646"/>
                  </a:cubicBezTo>
                  <a:cubicBezTo>
                    <a:pt x="2167" y="5622"/>
                    <a:pt x="2117" y="5591"/>
                    <a:pt x="2068" y="5551"/>
                  </a:cubicBezTo>
                  <a:cubicBezTo>
                    <a:pt x="1986" y="5486"/>
                    <a:pt x="1905" y="5399"/>
                    <a:pt x="1820" y="5285"/>
                  </a:cubicBezTo>
                  <a:cubicBezTo>
                    <a:pt x="1797" y="5254"/>
                    <a:pt x="1773" y="5222"/>
                    <a:pt x="1750" y="5190"/>
                  </a:cubicBezTo>
                  <a:cubicBezTo>
                    <a:pt x="1632" y="5029"/>
                    <a:pt x="1510" y="4862"/>
                    <a:pt x="1338" y="4759"/>
                  </a:cubicBezTo>
                  <a:cubicBezTo>
                    <a:pt x="1261" y="4714"/>
                    <a:pt x="1176" y="4683"/>
                    <a:pt x="1094" y="4653"/>
                  </a:cubicBezTo>
                  <a:cubicBezTo>
                    <a:pt x="1075" y="4646"/>
                    <a:pt x="1056" y="4640"/>
                    <a:pt x="1037" y="4633"/>
                  </a:cubicBezTo>
                  <a:cubicBezTo>
                    <a:pt x="948" y="4600"/>
                    <a:pt x="862" y="4562"/>
                    <a:pt x="781" y="4520"/>
                  </a:cubicBezTo>
                  <a:cubicBezTo>
                    <a:pt x="694" y="4475"/>
                    <a:pt x="612" y="4426"/>
                    <a:pt x="537" y="4373"/>
                  </a:cubicBezTo>
                  <a:cubicBezTo>
                    <a:pt x="371" y="4255"/>
                    <a:pt x="241" y="4121"/>
                    <a:pt x="152" y="3975"/>
                  </a:cubicBezTo>
                  <a:cubicBezTo>
                    <a:pt x="108" y="3901"/>
                    <a:pt x="73" y="3824"/>
                    <a:pt x="49" y="3746"/>
                  </a:cubicBezTo>
                  <a:cubicBezTo>
                    <a:pt x="25" y="3664"/>
                    <a:pt x="10" y="3574"/>
                    <a:pt x="5" y="3470"/>
                  </a:cubicBezTo>
                  <a:cubicBezTo>
                    <a:pt x="0" y="3380"/>
                    <a:pt x="2" y="3292"/>
                    <a:pt x="5" y="3194"/>
                  </a:cubicBezTo>
                  <a:cubicBezTo>
                    <a:pt x="9" y="3091"/>
                    <a:pt x="13" y="2998"/>
                    <a:pt x="24" y="2906"/>
                  </a:cubicBezTo>
                  <a:cubicBezTo>
                    <a:pt x="36" y="2800"/>
                    <a:pt x="57" y="2711"/>
                    <a:pt x="88" y="2633"/>
                  </a:cubicBezTo>
                  <a:cubicBezTo>
                    <a:pt x="133" y="2519"/>
                    <a:pt x="205" y="2416"/>
                    <a:pt x="297" y="2335"/>
                  </a:cubicBezTo>
                  <a:cubicBezTo>
                    <a:pt x="331" y="2305"/>
                    <a:pt x="382" y="2286"/>
                    <a:pt x="430" y="2267"/>
                  </a:cubicBezTo>
                  <a:cubicBezTo>
                    <a:pt x="485" y="2246"/>
                    <a:pt x="537" y="2226"/>
                    <a:pt x="566" y="2192"/>
                  </a:cubicBezTo>
                  <a:cubicBezTo>
                    <a:pt x="639" y="2109"/>
                    <a:pt x="618" y="1926"/>
                    <a:pt x="588" y="1758"/>
                  </a:cubicBezTo>
                  <a:cubicBezTo>
                    <a:pt x="580" y="1714"/>
                    <a:pt x="571" y="1670"/>
                    <a:pt x="563" y="1627"/>
                  </a:cubicBezTo>
                  <a:cubicBezTo>
                    <a:pt x="543" y="1525"/>
                    <a:pt x="524" y="1429"/>
                    <a:pt x="522" y="1365"/>
                  </a:cubicBezTo>
                  <a:cubicBezTo>
                    <a:pt x="522" y="1341"/>
                    <a:pt x="521" y="1309"/>
                    <a:pt x="522" y="1278"/>
                  </a:cubicBezTo>
                  <a:cubicBezTo>
                    <a:pt x="529" y="1061"/>
                    <a:pt x="588" y="893"/>
                    <a:pt x="698" y="777"/>
                  </a:cubicBezTo>
                  <a:cubicBezTo>
                    <a:pt x="730" y="743"/>
                    <a:pt x="767" y="717"/>
                    <a:pt x="803" y="700"/>
                  </a:cubicBezTo>
                  <a:cubicBezTo>
                    <a:pt x="846" y="680"/>
                    <a:pt x="889" y="674"/>
                    <a:pt x="931" y="681"/>
                  </a:cubicBezTo>
                  <a:cubicBezTo>
                    <a:pt x="963" y="686"/>
                    <a:pt x="994" y="699"/>
                    <a:pt x="1024" y="711"/>
                  </a:cubicBezTo>
                  <a:cubicBezTo>
                    <a:pt x="1044" y="719"/>
                    <a:pt x="1064" y="728"/>
                    <a:pt x="1085" y="734"/>
                  </a:cubicBezTo>
                  <a:cubicBezTo>
                    <a:pt x="1181" y="763"/>
                    <a:pt x="1279" y="747"/>
                    <a:pt x="1376" y="686"/>
                  </a:cubicBezTo>
                  <a:cubicBezTo>
                    <a:pt x="1475" y="624"/>
                    <a:pt x="1550" y="529"/>
                    <a:pt x="1595" y="461"/>
                  </a:cubicBezTo>
                  <a:cubicBezTo>
                    <a:pt x="1613" y="435"/>
                    <a:pt x="1630" y="408"/>
                    <a:pt x="1646" y="382"/>
                  </a:cubicBezTo>
                  <a:cubicBezTo>
                    <a:pt x="1743" y="231"/>
                    <a:pt x="1843" y="75"/>
                    <a:pt x="2011" y="21"/>
                  </a:cubicBezTo>
                  <a:cubicBezTo>
                    <a:pt x="2061" y="5"/>
                    <a:pt x="2114" y="0"/>
                    <a:pt x="2171" y="7"/>
                  </a:cubicBezTo>
                  <a:cubicBezTo>
                    <a:pt x="2225" y="14"/>
                    <a:pt x="2279" y="30"/>
                    <a:pt x="2331" y="56"/>
                  </a:cubicBezTo>
                  <a:cubicBezTo>
                    <a:pt x="2382" y="82"/>
                    <a:pt x="2429" y="117"/>
                    <a:pt x="2469" y="158"/>
                  </a:cubicBezTo>
                  <a:cubicBezTo>
                    <a:pt x="2510" y="200"/>
                    <a:pt x="2542" y="248"/>
                    <a:pt x="2564" y="299"/>
                  </a:cubicBezTo>
                  <a:cubicBezTo>
                    <a:pt x="2583" y="345"/>
                    <a:pt x="2596" y="396"/>
                    <a:pt x="2608" y="444"/>
                  </a:cubicBezTo>
                  <a:cubicBezTo>
                    <a:pt x="2619" y="490"/>
                    <a:pt x="2631" y="537"/>
                    <a:pt x="2649" y="581"/>
                  </a:cubicBezTo>
                  <a:cubicBezTo>
                    <a:pt x="2669" y="629"/>
                    <a:pt x="2694" y="667"/>
                    <a:pt x="2725" y="697"/>
                  </a:cubicBezTo>
                  <a:cubicBezTo>
                    <a:pt x="2760" y="730"/>
                    <a:pt x="2803" y="754"/>
                    <a:pt x="2854" y="767"/>
                  </a:cubicBezTo>
                  <a:cubicBezTo>
                    <a:pt x="2899" y="778"/>
                    <a:pt x="2949" y="781"/>
                    <a:pt x="2999" y="776"/>
                  </a:cubicBezTo>
                  <a:cubicBezTo>
                    <a:pt x="3023" y="773"/>
                    <a:pt x="3049" y="768"/>
                    <a:pt x="3077" y="761"/>
                  </a:cubicBezTo>
                  <a:cubicBezTo>
                    <a:pt x="3112" y="753"/>
                    <a:pt x="3147" y="742"/>
                    <a:pt x="3181" y="732"/>
                  </a:cubicBezTo>
                  <a:cubicBezTo>
                    <a:pt x="3210" y="723"/>
                    <a:pt x="3239" y="714"/>
                    <a:pt x="3268" y="706"/>
                  </a:cubicBezTo>
                  <a:cubicBezTo>
                    <a:pt x="3372" y="679"/>
                    <a:pt x="3479" y="673"/>
                    <a:pt x="3577" y="688"/>
                  </a:cubicBezTo>
                  <a:cubicBezTo>
                    <a:pt x="3631" y="696"/>
                    <a:pt x="3682" y="710"/>
                    <a:pt x="3728" y="730"/>
                  </a:cubicBezTo>
                  <a:cubicBezTo>
                    <a:pt x="3779" y="752"/>
                    <a:pt x="3825" y="780"/>
                    <a:pt x="3865" y="815"/>
                  </a:cubicBezTo>
                  <a:cubicBezTo>
                    <a:pt x="3948" y="885"/>
                    <a:pt x="4010" y="980"/>
                    <a:pt x="4056" y="1104"/>
                  </a:cubicBezTo>
                  <a:cubicBezTo>
                    <a:pt x="4096" y="1212"/>
                    <a:pt x="4119" y="1327"/>
                    <a:pt x="4143" y="1456"/>
                  </a:cubicBezTo>
                  <a:cubicBezTo>
                    <a:pt x="4144" y="1463"/>
                    <a:pt x="4146" y="1470"/>
                    <a:pt x="4147" y="1477"/>
                  </a:cubicBezTo>
                  <a:cubicBezTo>
                    <a:pt x="4156" y="1527"/>
                    <a:pt x="4166" y="1579"/>
                    <a:pt x="4177" y="1628"/>
                  </a:cubicBezTo>
                  <a:cubicBezTo>
                    <a:pt x="4202" y="1749"/>
                    <a:pt x="4239" y="1870"/>
                    <a:pt x="4285" y="1988"/>
                  </a:cubicBezTo>
                  <a:cubicBezTo>
                    <a:pt x="4331" y="2104"/>
                    <a:pt x="4386" y="2219"/>
                    <a:pt x="4450" y="2329"/>
                  </a:cubicBezTo>
                  <a:cubicBezTo>
                    <a:pt x="4481" y="2382"/>
                    <a:pt x="4514" y="2434"/>
                    <a:pt x="4546" y="2485"/>
                  </a:cubicBezTo>
                  <a:cubicBezTo>
                    <a:pt x="4617" y="2598"/>
                    <a:pt x="4691" y="2714"/>
                    <a:pt x="4741" y="2838"/>
                  </a:cubicBezTo>
                  <a:cubicBezTo>
                    <a:pt x="4829" y="3052"/>
                    <a:pt x="4847" y="3291"/>
                    <a:pt x="4794" y="3529"/>
                  </a:cubicBezTo>
                  <a:cubicBezTo>
                    <a:pt x="4769" y="3640"/>
                    <a:pt x="4729" y="3748"/>
                    <a:pt x="4675" y="3850"/>
                  </a:cubicBezTo>
                  <a:cubicBezTo>
                    <a:pt x="4622" y="3951"/>
                    <a:pt x="4557" y="4044"/>
                    <a:pt x="4482" y="4126"/>
                  </a:cubicBezTo>
                  <a:cubicBezTo>
                    <a:pt x="4340" y="4279"/>
                    <a:pt x="4167" y="4400"/>
                    <a:pt x="3999" y="4518"/>
                  </a:cubicBezTo>
                  <a:cubicBezTo>
                    <a:pt x="3910" y="4580"/>
                    <a:pt x="3818" y="4645"/>
                    <a:pt x="3731" y="4713"/>
                  </a:cubicBezTo>
                  <a:cubicBezTo>
                    <a:pt x="3578" y="4835"/>
                    <a:pt x="3437" y="4974"/>
                    <a:pt x="3300" y="5110"/>
                  </a:cubicBezTo>
                  <a:cubicBezTo>
                    <a:pt x="3196" y="5212"/>
                    <a:pt x="3090" y="5317"/>
                    <a:pt x="2979" y="5414"/>
                  </a:cubicBezTo>
                  <a:cubicBezTo>
                    <a:pt x="2941" y="5447"/>
                    <a:pt x="2906" y="5476"/>
                    <a:pt x="2870" y="5504"/>
                  </a:cubicBezTo>
                  <a:cubicBezTo>
                    <a:pt x="2786" y="5571"/>
                    <a:pt x="2714" y="5617"/>
                    <a:pt x="2643" y="5648"/>
                  </a:cubicBezTo>
                  <a:cubicBezTo>
                    <a:pt x="2570" y="5681"/>
                    <a:pt x="2500" y="5697"/>
                    <a:pt x="2431" y="5697"/>
                  </a:cubicBezTo>
                  <a:cubicBezTo>
                    <a:pt x="2414" y="5697"/>
                    <a:pt x="2397" y="5696"/>
                    <a:pt x="2380" y="5694"/>
                  </a:cubicBezTo>
                  <a:moveTo>
                    <a:pt x="3268" y="707"/>
                  </a:moveTo>
                  <a:cubicBezTo>
                    <a:pt x="3239" y="714"/>
                    <a:pt x="3210" y="724"/>
                    <a:pt x="3181" y="732"/>
                  </a:cubicBezTo>
                  <a:cubicBezTo>
                    <a:pt x="3148" y="743"/>
                    <a:pt x="3113" y="754"/>
                    <a:pt x="3077" y="762"/>
                  </a:cubicBezTo>
                  <a:cubicBezTo>
                    <a:pt x="3049" y="769"/>
                    <a:pt x="3023" y="774"/>
                    <a:pt x="2999" y="776"/>
                  </a:cubicBezTo>
                  <a:cubicBezTo>
                    <a:pt x="2949" y="782"/>
                    <a:pt x="2899" y="779"/>
                    <a:pt x="2854" y="767"/>
                  </a:cubicBezTo>
                  <a:cubicBezTo>
                    <a:pt x="2803" y="754"/>
                    <a:pt x="2759" y="731"/>
                    <a:pt x="2725" y="698"/>
                  </a:cubicBezTo>
                  <a:cubicBezTo>
                    <a:pt x="2693" y="668"/>
                    <a:pt x="2668" y="630"/>
                    <a:pt x="2648" y="581"/>
                  </a:cubicBezTo>
                  <a:cubicBezTo>
                    <a:pt x="2631" y="538"/>
                    <a:pt x="2619" y="490"/>
                    <a:pt x="2607" y="444"/>
                  </a:cubicBezTo>
                  <a:cubicBezTo>
                    <a:pt x="2595" y="396"/>
                    <a:pt x="2582" y="346"/>
                    <a:pt x="2563" y="300"/>
                  </a:cubicBezTo>
                  <a:cubicBezTo>
                    <a:pt x="2521" y="199"/>
                    <a:pt x="2436" y="111"/>
                    <a:pt x="2330" y="57"/>
                  </a:cubicBezTo>
                  <a:cubicBezTo>
                    <a:pt x="2278" y="31"/>
                    <a:pt x="2225" y="14"/>
                    <a:pt x="2171" y="8"/>
                  </a:cubicBezTo>
                  <a:cubicBezTo>
                    <a:pt x="2114" y="1"/>
                    <a:pt x="2061" y="6"/>
                    <a:pt x="2011" y="21"/>
                  </a:cubicBezTo>
                  <a:cubicBezTo>
                    <a:pt x="1844" y="75"/>
                    <a:pt x="1744" y="232"/>
                    <a:pt x="1647" y="383"/>
                  </a:cubicBezTo>
                  <a:cubicBezTo>
                    <a:pt x="1630" y="409"/>
                    <a:pt x="1613" y="436"/>
                    <a:pt x="1596" y="461"/>
                  </a:cubicBezTo>
                  <a:cubicBezTo>
                    <a:pt x="1551" y="530"/>
                    <a:pt x="1475" y="624"/>
                    <a:pt x="1376" y="686"/>
                  </a:cubicBezTo>
                  <a:cubicBezTo>
                    <a:pt x="1279" y="747"/>
                    <a:pt x="1181" y="764"/>
                    <a:pt x="1085" y="735"/>
                  </a:cubicBezTo>
                  <a:cubicBezTo>
                    <a:pt x="1064" y="728"/>
                    <a:pt x="1044" y="720"/>
                    <a:pt x="1024" y="712"/>
                  </a:cubicBezTo>
                  <a:cubicBezTo>
                    <a:pt x="994" y="700"/>
                    <a:pt x="963" y="687"/>
                    <a:pt x="931" y="682"/>
                  </a:cubicBezTo>
                  <a:cubicBezTo>
                    <a:pt x="889" y="675"/>
                    <a:pt x="846" y="681"/>
                    <a:pt x="804" y="701"/>
                  </a:cubicBezTo>
                  <a:cubicBezTo>
                    <a:pt x="767" y="717"/>
                    <a:pt x="731" y="744"/>
                    <a:pt x="699" y="777"/>
                  </a:cubicBezTo>
                  <a:cubicBezTo>
                    <a:pt x="589" y="893"/>
                    <a:pt x="529" y="1061"/>
                    <a:pt x="523" y="1278"/>
                  </a:cubicBezTo>
                  <a:cubicBezTo>
                    <a:pt x="522" y="1309"/>
                    <a:pt x="522" y="1341"/>
                    <a:pt x="523" y="1365"/>
                  </a:cubicBezTo>
                  <a:cubicBezTo>
                    <a:pt x="525" y="1429"/>
                    <a:pt x="544" y="1525"/>
                    <a:pt x="564" y="1627"/>
                  </a:cubicBezTo>
                  <a:cubicBezTo>
                    <a:pt x="572" y="1670"/>
                    <a:pt x="581" y="1714"/>
                    <a:pt x="589" y="1757"/>
                  </a:cubicBezTo>
                  <a:cubicBezTo>
                    <a:pt x="619" y="1926"/>
                    <a:pt x="640" y="2109"/>
                    <a:pt x="567" y="2193"/>
                  </a:cubicBezTo>
                  <a:cubicBezTo>
                    <a:pt x="537" y="2227"/>
                    <a:pt x="486" y="2247"/>
                    <a:pt x="431" y="2268"/>
                  </a:cubicBezTo>
                  <a:cubicBezTo>
                    <a:pt x="382" y="2286"/>
                    <a:pt x="331" y="2306"/>
                    <a:pt x="297" y="2336"/>
                  </a:cubicBezTo>
                  <a:cubicBezTo>
                    <a:pt x="205" y="2417"/>
                    <a:pt x="133" y="2520"/>
                    <a:pt x="89" y="2633"/>
                  </a:cubicBezTo>
                  <a:cubicBezTo>
                    <a:pt x="58" y="2711"/>
                    <a:pt x="37" y="2800"/>
                    <a:pt x="24" y="2906"/>
                  </a:cubicBezTo>
                  <a:cubicBezTo>
                    <a:pt x="13" y="2998"/>
                    <a:pt x="10" y="3091"/>
                    <a:pt x="6" y="3194"/>
                  </a:cubicBezTo>
                  <a:cubicBezTo>
                    <a:pt x="3" y="3292"/>
                    <a:pt x="1" y="3380"/>
                    <a:pt x="5" y="3470"/>
                  </a:cubicBezTo>
                  <a:cubicBezTo>
                    <a:pt x="11" y="3574"/>
                    <a:pt x="26" y="3664"/>
                    <a:pt x="50" y="3745"/>
                  </a:cubicBezTo>
                  <a:cubicBezTo>
                    <a:pt x="74" y="3824"/>
                    <a:pt x="108" y="3901"/>
                    <a:pt x="153" y="3974"/>
                  </a:cubicBezTo>
                  <a:cubicBezTo>
                    <a:pt x="242" y="4121"/>
                    <a:pt x="371" y="4255"/>
                    <a:pt x="538" y="4373"/>
                  </a:cubicBezTo>
                  <a:cubicBezTo>
                    <a:pt x="612" y="4425"/>
                    <a:pt x="694" y="4475"/>
                    <a:pt x="781" y="4519"/>
                  </a:cubicBezTo>
                  <a:cubicBezTo>
                    <a:pt x="863" y="4561"/>
                    <a:pt x="949" y="4599"/>
                    <a:pt x="1037" y="4632"/>
                  </a:cubicBezTo>
                  <a:cubicBezTo>
                    <a:pt x="1056" y="4639"/>
                    <a:pt x="1075" y="4646"/>
                    <a:pt x="1094" y="4652"/>
                  </a:cubicBezTo>
                  <a:cubicBezTo>
                    <a:pt x="1176" y="4682"/>
                    <a:pt x="1261" y="4713"/>
                    <a:pt x="1338" y="4759"/>
                  </a:cubicBezTo>
                  <a:cubicBezTo>
                    <a:pt x="1511" y="4861"/>
                    <a:pt x="1633" y="5028"/>
                    <a:pt x="1751" y="5190"/>
                  </a:cubicBezTo>
                  <a:cubicBezTo>
                    <a:pt x="1774" y="5221"/>
                    <a:pt x="1797" y="5254"/>
                    <a:pt x="1821" y="5285"/>
                  </a:cubicBezTo>
                  <a:cubicBezTo>
                    <a:pt x="1906" y="5398"/>
                    <a:pt x="1987" y="5485"/>
                    <a:pt x="2068" y="5551"/>
                  </a:cubicBezTo>
                  <a:cubicBezTo>
                    <a:pt x="2117" y="5590"/>
                    <a:pt x="2167" y="5622"/>
                    <a:pt x="2216" y="5645"/>
                  </a:cubicBezTo>
                  <a:cubicBezTo>
                    <a:pt x="2271" y="5671"/>
                    <a:pt x="2326" y="5687"/>
                    <a:pt x="2380" y="5693"/>
                  </a:cubicBezTo>
                  <a:cubicBezTo>
                    <a:pt x="2466" y="5703"/>
                    <a:pt x="2552" y="5688"/>
                    <a:pt x="2643" y="5648"/>
                  </a:cubicBezTo>
                  <a:cubicBezTo>
                    <a:pt x="2713" y="5616"/>
                    <a:pt x="2786" y="5571"/>
                    <a:pt x="2870" y="5504"/>
                  </a:cubicBezTo>
                  <a:cubicBezTo>
                    <a:pt x="2905" y="5475"/>
                    <a:pt x="2941" y="5446"/>
                    <a:pt x="2978" y="5413"/>
                  </a:cubicBezTo>
                  <a:cubicBezTo>
                    <a:pt x="3089" y="5317"/>
                    <a:pt x="3196" y="5211"/>
                    <a:pt x="3299" y="5109"/>
                  </a:cubicBezTo>
                  <a:cubicBezTo>
                    <a:pt x="3436" y="4974"/>
                    <a:pt x="3578" y="4834"/>
                    <a:pt x="3731" y="4712"/>
                  </a:cubicBezTo>
                  <a:cubicBezTo>
                    <a:pt x="3817" y="4644"/>
                    <a:pt x="3909" y="4580"/>
                    <a:pt x="3998" y="4517"/>
                  </a:cubicBezTo>
                  <a:cubicBezTo>
                    <a:pt x="4166" y="4400"/>
                    <a:pt x="4340" y="4278"/>
                    <a:pt x="4481" y="4125"/>
                  </a:cubicBezTo>
                  <a:cubicBezTo>
                    <a:pt x="4556" y="4044"/>
                    <a:pt x="4622" y="3951"/>
                    <a:pt x="4675" y="3850"/>
                  </a:cubicBezTo>
                  <a:cubicBezTo>
                    <a:pt x="4728" y="3748"/>
                    <a:pt x="4768" y="3640"/>
                    <a:pt x="4793" y="3529"/>
                  </a:cubicBezTo>
                  <a:cubicBezTo>
                    <a:pt x="4846" y="3291"/>
                    <a:pt x="4828" y="3052"/>
                    <a:pt x="4741" y="2838"/>
                  </a:cubicBezTo>
                  <a:cubicBezTo>
                    <a:pt x="4690" y="2714"/>
                    <a:pt x="4617" y="2598"/>
                    <a:pt x="4546" y="2486"/>
                  </a:cubicBezTo>
                  <a:cubicBezTo>
                    <a:pt x="4514" y="2435"/>
                    <a:pt x="4480" y="2382"/>
                    <a:pt x="4450" y="2329"/>
                  </a:cubicBezTo>
                  <a:cubicBezTo>
                    <a:pt x="4386" y="2220"/>
                    <a:pt x="4330" y="2105"/>
                    <a:pt x="4284" y="1988"/>
                  </a:cubicBezTo>
                  <a:cubicBezTo>
                    <a:pt x="4238" y="1870"/>
                    <a:pt x="4202" y="1749"/>
                    <a:pt x="4176" y="1629"/>
                  </a:cubicBezTo>
                  <a:cubicBezTo>
                    <a:pt x="4165" y="1579"/>
                    <a:pt x="4156" y="1527"/>
                    <a:pt x="4146" y="1477"/>
                  </a:cubicBezTo>
                  <a:cubicBezTo>
                    <a:pt x="4145" y="1470"/>
                    <a:pt x="4144" y="1463"/>
                    <a:pt x="4142" y="1456"/>
                  </a:cubicBezTo>
                  <a:cubicBezTo>
                    <a:pt x="4118" y="1328"/>
                    <a:pt x="4095" y="1212"/>
                    <a:pt x="4055" y="1105"/>
                  </a:cubicBezTo>
                  <a:cubicBezTo>
                    <a:pt x="4009" y="980"/>
                    <a:pt x="3947" y="886"/>
                    <a:pt x="3865" y="815"/>
                  </a:cubicBezTo>
                  <a:cubicBezTo>
                    <a:pt x="3824" y="781"/>
                    <a:pt x="3778" y="752"/>
                    <a:pt x="3728" y="731"/>
                  </a:cubicBezTo>
                  <a:cubicBezTo>
                    <a:pt x="3681" y="711"/>
                    <a:pt x="3630" y="696"/>
                    <a:pt x="3577" y="688"/>
                  </a:cubicBezTo>
                  <a:cubicBezTo>
                    <a:pt x="3542" y="683"/>
                    <a:pt x="3507" y="681"/>
                    <a:pt x="3471" y="681"/>
                  </a:cubicBezTo>
                  <a:cubicBezTo>
                    <a:pt x="3405" y="681"/>
                    <a:pt x="3336" y="689"/>
                    <a:pt x="3268" y="70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0" name="Freeform 47">
              <a:extLst>
                <a:ext uri="{FF2B5EF4-FFF2-40B4-BE49-F238E27FC236}">
                  <a16:creationId xmlns:a16="http://schemas.microsoft.com/office/drawing/2014/main" id="{7A9FD956-B84F-43D4-9DED-3C6E15D1FA18}"/>
                </a:ext>
              </a:extLst>
            </p:cNvPr>
            <p:cNvSpPr>
              <a:spLocks noEditPoints="1"/>
            </p:cNvSpPr>
            <p:nvPr/>
          </p:nvSpPr>
          <p:spPr bwMode="auto">
            <a:xfrm>
              <a:off x="3912" y="16"/>
              <a:ext cx="3661" cy="4383"/>
            </a:xfrm>
            <a:custGeom>
              <a:avLst/>
              <a:gdLst>
                <a:gd name="T0" fmla="*/ 2250 w 4947"/>
                <a:gd name="T1" fmla="*/ 5866 h 5922"/>
                <a:gd name="T2" fmla="*/ 1853 w 4947"/>
                <a:gd name="T3" fmla="*/ 5481 h 5922"/>
                <a:gd name="T4" fmla="*/ 1371 w 4947"/>
                <a:gd name="T5" fmla="*/ 4925 h 5922"/>
                <a:gd name="T6" fmla="*/ 1065 w 4947"/>
                <a:gd name="T7" fmla="*/ 4795 h 5922"/>
                <a:gd name="T8" fmla="*/ 203 w 4947"/>
                <a:gd name="T9" fmla="*/ 4199 h 5922"/>
                <a:gd name="T10" fmla="*/ 5 w 4947"/>
                <a:gd name="T11" fmla="*/ 3607 h 5922"/>
                <a:gd name="T12" fmla="*/ 27 w 4947"/>
                <a:gd name="T13" fmla="*/ 3028 h 5922"/>
                <a:gd name="T14" fmla="*/ 307 w 4947"/>
                <a:gd name="T15" fmla="*/ 2442 h 5922"/>
                <a:gd name="T16" fmla="*/ 587 w 4947"/>
                <a:gd name="T17" fmla="*/ 2298 h 5922"/>
                <a:gd name="T18" fmla="*/ 527 w 4947"/>
                <a:gd name="T19" fmla="*/ 1460 h 5922"/>
                <a:gd name="T20" fmla="*/ 793 w 4947"/>
                <a:gd name="T21" fmla="*/ 764 h 5922"/>
                <a:gd name="T22" fmla="*/ 1020 w 4947"/>
                <a:gd name="T23" fmla="*/ 777 h 5922"/>
                <a:gd name="T24" fmla="*/ 1382 w 4947"/>
                <a:gd name="T25" fmla="*/ 754 h 5922"/>
                <a:gd name="T26" fmla="*/ 1658 w 4947"/>
                <a:gd name="T27" fmla="*/ 440 h 5922"/>
                <a:gd name="T28" fmla="*/ 2599 w 4947"/>
                <a:gd name="T29" fmla="*/ 367 h 5922"/>
                <a:gd name="T30" fmla="*/ 2681 w 4947"/>
                <a:gd name="T31" fmla="*/ 665 h 5922"/>
                <a:gd name="T32" fmla="*/ 2891 w 4947"/>
                <a:gd name="T33" fmla="*/ 862 h 5922"/>
                <a:gd name="T34" fmla="*/ 3228 w 4947"/>
                <a:gd name="T35" fmla="*/ 824 h 5922"/>
                <a:gd name="T36" fmla="*/ 3633 w 4947"/>
                <a:gd name="T37" fmla="*/ 774 h 5922"/>
                <a:gd name="T38" fmla="*/ 3932 w 4947"/>
                <a:gd name="T39" fmla="*/ 901 h 5922"/>
                <a:gd name="T40" fmla="*/ 4250 w 4947"/>
                <a:gd name="T41" fmla="*/ 1733 h 5922"/>
                <a:gd name="T42" fmla="*/ 4529 w 4947"/>
                <a:gd name="T43" fmla="*/ 2451 h 5922"/>
                <a:gd name="T44" fmla="*/ 4833 w 4947"/>
                <a:gd name="T45" fmla="*/ 2970 h 5922"/>
                <a:gd name="T46" fmla="*/ 4774 w 4947"/>
                <a:gd name="T47" fmla="*/ 4013 h 5922"/>
                <a:gd name="T48" fmla="*/ 4082 w 4947"/>
                <a:gd name="T49" fmla="*/ 4696 h 5922"/>
                <a:gd name="T50" fmla="*/ 3355 w 4947"/>
                <a:gd name="T51" fmla="*/ 5316 h 5922"/>
                <a:gd name="T52" fmla="*/ 2687 w 4947"/>
                <a:gd name="T53" fmla="*/ 5871 h 5922"/>
                <a:gd name="T54" fmla="*/ 2470 w 4947"/>
                <a:gd name="T55" fmla="*/ 5921 h 5922"/>
                <a:gd name="T56" fmla="*/ 3316 w 4947"/>
                <a:gd name="T57" fmla="*/ 798 h 5922"/>
                <a:gd name="T58" fmla="*/ 3039 w 4947"/>
                <a:gd name="T59" fmla="*/ 872 h 5922"/>
                <a:gd name="T60" fmla="*/ 2758 w 4947"/>
                <a:gd name="T61" fmla="*/ 789 h 5922"/>
                <a:gd name="T62" fmla="*/ 2641 w 4947"/>
                <a:gd name="T63" fmla="*/ 521 h 5922"/>
                <a:gd name="T64" fmla="*/ 2032 w 4947"/>
                <a:gd name="T65" fmla="*/ 67 h 5922"/>
                <a:gd name="T66" fmla="*/ 1607 w 4947"/>
                <a:gd name="T67" fmla="*/ 521 h 5922"/>
                <a:gd name="T68" fmla="*/ 1240 w 4947"/>
                <a:gd name="T69" fmla="*/ 812 h 5922"/>
                <a:gd name="T70" fmla="*/ 1020 w 4947"/>
                <a:gd name="T71" fmla="*/ 778 h 5922"/>
                <a:gd name="T72" fmla="*/ 793 w 4947"/>
                <a:gd name="T73" fmla="*/ 765 h 5922"/>
                <a:gd name="T74" fmla="*/ 527 w 4947"/>
                <a:gd name="T75" fmla="*/ 1460 h 5922"/>
                <a:gd name="T76" fmla="*/ 527 w 4947"/>
                <a:gd name="T77" fmla="*/ 1460 h 5922"/>
                <a:gd name="T78" fmla="*/ 633 w 4947"/>
                <a:gd name="T79" fmla="*/ 2042 h 5922"/>
                <a:gd name="T80" fmla="*/ 447 w 4947"/>
                <a:gd name="T81" fmla="*/ 2374 h 5922"/>
                <a:gd name="T82" fmla="*/ 93 w 4947"/>
                <a:gd name="T83" fmla="*/ 2748 h 5922"/>
                <a:gd name="T84" fmla="*/ 8 w 4947"/>
                <a:gd name="T85" fmla="*/ 3323 h 5922"/>
                <a:gd name="T86" fmla="*/ 50 w 4947"/>
                <a:gd name="T87" fmla="*/ 3890 h 5922"/>
                <a:gd name="T88" fmla="*/ 445 w 4947"/>
                <a:gd name="T89" fmla="*/ 4452 h 5922"/>
                <a:gd name="T90" fmla="*/ 1115 w 4947"/>
                <a:gd name="T91" fmla="*/ 4812 h 5922"/>
                <a:gd name="T92" fmla="*/ 1787 w 4947"/>
                <a:gd name="T93" fmla="*/ 5384 h 5922"/>
                <a:gd name="T94" fmla="*/ 2101 w 4947"/>
                <a:gd name="T95" fmla="*/ 5764 h 5922"/>
                <a:gd name="T96" fmla="*/ 2416 w 4947"/>
                <a:gd name="T97" fmla="*/ 5917 h 5922"/>
                <a:gd name="T98" fmla="*/ 2687 w 4947"/>
                <a:gd name="T99" fmla="*/ 5870 h 5922"/>
                <a:gd name="T100" fmla="*/ 3355 w 4947"/>
                <a:gd name="T101" fmla="*/ 5315 h 5922"/>
                <a:gd name="T102" fmla="*/ 4082 w 4947"/>
                <a:gd name="T103" fmla="*/ 4696 h 5922"/>
                <a:gd name="T104" fmla="*/ 4773 w 4947"/>
                <a:gd name="T105" fmla="*/ 4012 h 5922"/>
                <a:gd name="T106" fmla="*/ 4832 w 4947"/>
                <a:gd name="T107" fmla="*/ 2970 h 5922"/>
                <a:gd name="T108" fmla="*/ 4528 w 4947"/>
                <a:gd name="T109" fmla="*/ 2451 h 5922"/>
                <a:gd name="T110" fmla="*/ 4250 w 4947"/>
                <a:gd name="T111" fmla="*/ 1733 h 5922"/>
                <a:gd name="T112" fmla="*/ 3931 w 4947"/>
                <a:gd name="T113" fmla="*/ 902 h 5922"/>
                <a:gd name="T114" fmla="*/ 3633 w 4947"/>
                <a:gd name="T115" fmla="*/ 774 h 5922"/>
                <a:gd name="T116" fmla="*/ 3316 w 4947"/>
                <a:gd name="T117" fmla="*/ 798 h 5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47" h="5922">
                  <a:moveTo>
                    <a:pt x="2416" y="5918"/>
                  </a:moveTo>
                  <a:cubicBezTo>
                    <a:pt x="2361" y="5911"/>
                    <a:pt x="2305" y="5893"/>
                    <a:pt x="2250" y="5866"/>
                  </a:cubicBezTo>
                  <a:cubicBezTo>
                    <a:pt x="2201" y="5841"/>
                    <a:pt x="2150" y="5807"/>
                    <a:pt x="2101" y="5765"/>
                  </a:cubicBezTo>
                  <a:cubicBezTo>
                    <a:pt x="2018" y="5695"/>
                    <a:pt x="1937" y="5602"/>
                    <a:pt x="1853" y="5481"/>
                  </a:cubicBezTo>
                  <a:cubicBezTo>
                    <a:pt x="1830" y="5450"/>
                    <a:pt x="1808" y="5417"/>
                    <a:pt x="1786" y="5385"/>
                  </a:cubicBezTo>
                  <a:cubicBezTo>
                    <a:pt x="1668" y="5211"/>
                    <a:pt x="1546" y="5032"/>
                    <a:pt x="1371" y="4925"/>
                  </a:cubicBezTo>
                  <a:cubicBezTo>
                    <a:pt x="1290" y="4875"/>
                    <a:pt x="1201" y="4844"/>
                    <a:pt x="1115" y="4813"/>
                  </a:cubicBezTo>
                  <a:cubicBezTo>
                    <a:pt x="1098" y="4807"/>
                    <a:pt x="1082" y="4801"/>
                    <a:pt x="1065" y="4795"/>
                  </a:cubicBezTo>
                  <a:cubicBezTo>
                    <a:pt x="827" y="4709"/>
                    <a:pt x="613" y="4590"/>
                    <a:pt x="445" y="4452"/>
                  </a:cubicBezTo>
                  <a:cubicBezTo>
                    <a:pt x="349" y="4374"/>
                    <a:pt x="268" y="4289"/>
                    <a:pt x="203" y="4199"/>
                  </a:cubicBezTo>
                  <a:cubicBezTo>
                    <a:pt x="133" y="4102"/>
                    <a:pt x="81" y="3998"/>
                    <a:pt x="49" y="3890"/>
                  </a:cubicBezTo>
                  <a:cubicBezTo>
                    <a:pt x="24" y="3806"/>
                    <a:pt x="10" y="3714"/>
                    <a:pt x="5" y="3607"/>
                  </a:cubicBezTo>
                  <a:cubicBezTo>
                    <a:pt x="0" y="3510"/>
                    <a:pt x="4" y="3411"/>
                    <a:pt x="7" y="3323"/>
                  </a:cubicBezTo>
                  <a:cubicBezTo>
                    <a:pt x="11" y="3231"/>
                    <a:pt x="15" y="3127"/>
                    <a:pt x="27" y="3028"/>
                  </a:cubicBezTo>
                  <a:cubicBezTo>
                    <a:pt x="40" y="2919"/>
                    <a:pt x="61" y="2828"/>
                    <a:pt x="92" y="2748"/>
                  </a:cubicBezTo>
                  <a:cubicBezTo>
                    <a:pt x="138" y="2631"/>
                    <a:pt x="212" y="2525"/>
                    <a:pt x="307" y="2442"/>
                  </a:cubicBezTo>
                  <a:cubicBezTo>
                    <a:pt x="343" y="2411"/>
                    <a:pt x="396" y="2392"/>
                    <a:pt x="446" y="2373"/>
                  </a:cubicBezTo>
                  <a:cubicBezTo>
                    <a:pt x="503" y="2352"/>
                    <a:pt x="557" y="2332"/>
                    <a:pt x="587" y="2298"/>
                  </a:cubicBezTo>
                  <a:cubicBezTo>
                    <a:pt x="680" y="2193"/>
                    <a:pt x="619" y="1919"/>
                    <a:pt x="571" y="1699"/>
                  </a:cubicBezTo>
                  <a:cubicBezTo>
                    <a:pt x="549" y="1603"/>
                    <a:pt x="531" y="1519"/>
                    <a:pt x="527" y="1460"/>
                  </a:cubicBezTo>
                  <a:cubicBezTo>
                    <a:pt x="514" y="1273"/>
                    <a:pt x="531" y="1015"/>
                    <a:pt x="686" y="845"/>
                  </a:cubicBezTo>
                  <a:cubicBezTo>
                    <a:pt x="718" y="810"/>
                    <a:pt x="755" y="782"/>
                    <a:pt x="793" y="764"/>
                  </a:cubicBezTo>
                  <a:cubicBezTo>
                    <a:pt x="837" y="744"/>
                    <a:pt x="881" y="738"/>
                    <a:pt x="925" y="745"/>
                  </a:cubicBezTo>
                  <a:cubicBezTo>
                    <a:pt x="958" y="751"/>
                    <a:pt x="989" y="764"/>
                    <a:pt x="1020" y="777"/>
                  </a:cubicBezTo>
                  <a:cubicBezTo>
                    <a:pt x="1041" y="786"/>
                    <a:pt x="1062" y="795"/>
                    <a:pt x="1083" y="802"/>
                  </a:cubicBezTo>
                  <a:cubicBezTo>
                    <a:pt x="1182" y="833"/>
                    <a:pt x="1282" y="817"/>
                    <a:pt x="1382" y="754"/>
                  </a:cubicBezTo>
                  <a:cubicBezTo>
                    <a:pt x="1484" y="689"/>
                    <a:pt x="1561" y="592"/>
                    <a:pt x="1607" y="521"/>
                  </a:cubicBezTo>
                  <a:cubicBezTo>
                    <a:pt x="1624" y="495"/>
                    <a:pt x="1641" y="467"/>
                    <a:pt x="1658" y="440"/>
                  </a:cubicBezTo>
                  <a:cubicBezTo>
                    <a:pt x="1757" y="283"/>
                    <a:pt x="1858" y="121"/>
                    <a:pt x="2032" y="66"/>
                  </a:cubicBezTo>
                  <a:cubicBezTo>
                    <a:pt x="2241" y="0"/>
                    <a:pt x="2511" y="144"/>
                    <a:pt x="2599" y="367"/>
                  </a:cubicBezTo>
                  <a:cubicBezTo>
                    <a:pt x="2618" y="416"/>
                    <a:pt x="2630" y="469"/>
                    <a:pt x="2641" y="520"/>
                  </a:cubicBezTo>
                  <a:cubicBezTo>
                    <a:pt x="2653" y="569"/>
                    <a:pt x="2664" y="619"/>
                    <a:pt x="2681" y="665"/>
                  </a:cubicBezTo>
                  <a:cubicBezTo>
                    <a:pt x="2701" y="717"/>
                    <a:pt x="2726" y="757"/>
                    <a:pt x="2758" y="789"/>
                  </a:cubicBezTo>
                  <a:cubicBezTo>
                    <a:pt x="2794" y="824"/>
                    <a:pt x="2838" y="848"/>
                    <a:pt x="2891" y="862"/>
                  </a:cubicBezTo>
                  <a:cubicBezTo>
                    <a:pt x="2937" y="874"/>
                    <a:pt x="2988" y="877"/>
                    <a:pt x="3039" y="872"/>
                  </a:cubicBezTo>
                  <a:cubicBezTo>
                    <a:pt x="3104" y="864"/>
                    <a:pt x="3167" y="844"/>
                    <a:pt x="3228" y="824"/>
                  </a:cubicBezTo>
                  <a:cubicBezTo>
                    <a:pt x="3256" y="815"/>
                    <a:pt x="3286" y="805"/>
                    <a:pt x="3315" y="797"/>
                  </a:cubicBezTo>
                  <a:cubicBezTo>
                    <a:pt x="3422" y="768"/>
                    <a:pt x="3532" y="760"/>
                    <a:pt x="3633" y="774"/>
                  </a:cubicBezTo>
                  <a:cubicBezTo>
                    <a:pt x="3689" y="781"/>
                    <a:pt x="3741" y="795"/>
                    <a:pt x="3790" y="815"/>
                  </a:cubicBezTo>
                  <a:cubicBezTo>
                    <a:pt x="3842" y="837"/>
                    <a:pt x="3890" y="866"/>
                    <a:pt x="3932" y="901"/>
                  </a:cubicBezTo>
                  <a:cubicBezTo>
                    <a:pt x="4128" y="1066"/>
                    <a:pt x="4176" y="1329"/>
                    <a:pt x="4222" y="1584"/>
                  </a:cubicBezTo>
                  <a:cubicBezTo>
                    <a:pt x="4231" y="1634"/>
                    <a:pt x="4240" y="1685"/>
                    <a:pt x="4250" y="1733"/>
                  </a:cubicBezTo>
                  <a:cubicBezTo>
                    <a:pt x="4276" y="1857"/>
                    <a:pt x="4313" y="1981"/>
                    <a:pt x="4360" y="2101"/>
                  </a:cubicBezTo>
                  <a:cubicBezTo>
                    <a:pt x="4406" y="2222"/>
                    <a:pt x="4463" y="2339"/>
                    <a:pt x="4529" y="2451"/>
                  </a:cubicBezTo>
                  <a:cubicBezTo>
                    <a:pt x="4562" y="2507"/>
                    <a:pt x="4599" y="2564"/>
                    <a:pt x="4634" y="2618"/>
                  </a:cubicBezTo>
                  <a:cubicBezTo>
                    <a:pt x="4706" y="2730"/>
                    <a:pt x="4780" y="2846"/>
                    <a:pt x="4833" y="2970"/>
                  </a:cubicBezTo>
                  <a:cubicBezTo>
                    <a:pt x="4926" y="3190"/>
                    <a:pt x="4947" y="3436"/>
                    <a:pt x="4894" y="3681"/>
                  </a:cubicBezTo>
                  <a:cubicBezTo>
                    <a:pt x="4869" y="3796"/>
                    <a:pt x="4828" y="3907"/>
                    <a:pt x="4774" y="4013"/>
                  </a:cubicBezTo>
                  <a:cubicBezTo>
                    <a:pt x="4720" y="4117"/>
                    <a:pt x="4653" y="4212"/>
                    <a:pt x="4576" y="4296"/>
                  </a:cubicBezTo>
                  <a:cubicBezTo>
                    <a:pt x="4432" y="4452"/>
                    <a:pt x="4254" y="4576"/>
                    <a:pt x="4082" y="4696"/>
                  </a:cubicBezTo>
                  <a:cubicBezTo>
                    <a:pt x="3990" y="4761"/>
                    <a:pt x="3894" y="4828"/>
                    <a:pt x="3805" y="4899"/>
                  </a:cubicBezTo>
                  <a:cubicBezTo>
                    <a:pt x="3645" y="5026"/>
                    <a:pt x="3498" y="5173"/>
                    <a:pt x="3355" y="5316"/>
                  </a:cubicBezTo>
                  <a:cubicBezTo>
                    <a:pt x="3217" y="5454"/>
                    <a:pt x="3075" y="5596"/>
                    <a:pt x="2921" y="5720"/>
                  </a:cubicBezTo>
                  <a:cubicBezTo>
                    <a:pt x="2834" y="5790"/>
                    <a:pt x="2760" y="5838"/>
                    <a:pt x="2687" y="5871"/>
                  </a:cubicBezTo>
                  <a:cubicBezTo>
                    <a:pt x="2643" y="5891"/>
                    <a:pt x="2599" y="5905"/>
                    <a:pt x="2556" y="5913"/>
                  </a:cubicBezTo>
                  <a:cubicBezTo>
                    <a:pt x="2527" y="5918"/>
                    <a:pt x="2499" y="5921"/>
                    <a:pt x="2470" y="5921"/>
                  </a:cubicBezTo>
                  <a:cubicBezTo>
                    <a:pt x="2452" y="5921"/>
                    <a:pt x="2434" y="5920"/>
                    <a:pt x="2416" y="5918"/>
                  </a:cubicBezTo>
                  <a:moveTo>
                    <a:pt x="3316" y="798"/>
                  </a:moveTo>
                  <a:cubicBezTo>
                    <a:pt x="3286" y="806"/>
                    <a:pt x="3257" y="816"/>
                    <a:pt x="3228" y="825"/>
                  </a:cubicBezTo>
                  <a:cubicBezTo>
                    <a:pt x="3167" y="844"/>
                    <a:pt x="3104" y="865"/>
                    <a:pt x="3039" y="872"/>
                  </a:cubicBezTo>
                  <a:cubicBezTo>
                    <a:pt x="2988" y="878"/>
                    <a:pt x="2936" y="875"/>
                    <a:pt x="2890" y="863"/>
                  </a:cubicBezTo>
                  <a:cubicBezTo>
                    <a:pt x="2838" y="849"/>
                    <a:pt x="2793" y="824"/>
                    <a:pt x="2758" y="789"/>
                  </a:cubicBezTo>
                  <a:cubicBezTo>
                    <a:pt x="2725" y="757"/>
                    <a:pt x="2700" y="717"/>
                    <a:pt x="2681" y="666"/>
                  </a:cubicBezTo>
                  <a:cubicBezTo>
                    <a:pt x="2663" y="620"/>
                    <a:pt x="2652" y="569"/>
                    <a:pt x="2641" y="521"/>
                  </a:cubicBezTo>
                  <a:cubicBezTo>
                    <a:pt x="2629" y="469"/>
                    <a:pt x="2617" y="416"/>
                    <a:pt x="2598" y="367"/>
                  </a:cubicBezTo>
                  <a:cubicBezTo>
                    <a:pt x="2510" y="144"/>
                    <a:pt x="2241" y="1"/>
                    <a:pt x="2032" y="67"/>
                  </a:cubicBezTo>
                  <a:cubicBezTo>
                    <a:pt x="1859" y="121"/>
                    <a:pt x="1757" y="284"/>
                    <a:pt x="1659" y="441"/>
                  </a:cubicBezTo>
                  <a:cubicBezTo>
                    <a:pt x="1642" y="467"/>
                    <a:pt x="1625" y="495"/>
                    <a:pt x="1607" y="521"/>
                  </a:cubicBezTo>
                  <a:cubicBezTo>
                    <a:pt x="1561" y="592"/>
                    <a:pt x="1485" y="690"/>
                    <a:pt x="1383" y="754"/>
                  </a:cubicBezTo>
                  <a:cubicBezTo>
                    <a:pt x="1335" y="784"/>
                    <a:pt x="1287" y="804"/>
                    <a:pt x="1240" y="812"/>
                  </a:cubicBezTo>
                  <a:cubicBezTo>
                    <a:pt x="1187" y="822"/>
                    <a:pt x="1134" y="819"/>
                    <a:pt x="1083" y="802"/>
                  </a:cubicBezTo>
                  <a:cubicBezTo>
                    <a:pt x="1061" y="796"/>
                    <a:pt x="1040" y="787"/>
                    <a:pt x="1020" y="778"/>
                  </a:cubicBezTo>
                  <a:cubicBezTo>
                    <a:pt x="989" y="765"/>
                    <a:pt x="957" y="751"/>
                    <a:pt x="925" y="746"/>
                  </a:cubicBezTo>
                  <a:cubicBezTo>
                    <a:pt x="881" y="738"/>
                    <a:pt x="837" y="745"/>
                    <a:pt x="793" y="765"/>
                  </a:cubicBezTo>
                  <a:cubicBezTo>
                    <a:pt x="755" y="783"/>
                    <a:pt x="718" y="810"/>
                    <a:pt x="686" y="846"/>
                  </a:cubicBezTo>
                  <a:cubicBezTo>
                    <a:pt x="531" y="1015"/>
                    <a:pt x="514" y="1273"/>
                    <a:pt x="527" y="1460"/>
                  </a:cubicBezTo>
                  <a:cubicBezTo>
                    <a:pt x="527" y="1460"/>
                    <a:pt x="527" y="1460"/>
                    <a:pt x="527" y="1460"/>
                  </a:cubicBezTo>
                  <a:cubicBezTo>
                    <a:pt x="527" y="1460"/>
                    <a:pt x="527" y="1460"/>
                    <a:pt x="527" y="1460"/>
                  </a:cubicBezTo>
                  <a:cubicBezTo>
                    <a:pt x="532" y="1519"/>
                    <a:pt x="551" y="1607"/>
                    <a:pt x="571" y="1699"/>
                  </a:cubicBezTo>
                  <a:cubicBezTo>
                    <a:pt x="596" y="1809"/>
                    <a:pt x="623" y="1934"/>
                    <a:pt x="633" y="2042"/>
                  </a:cubicBezTo>
                  <a:cubicBezTo>
                    <a:pt x="644" y="2168"/>
                    <a:pt x="629" y="2251"/>
                    <a:pt x="588" y="2298"/>
                  </a:cubicBezTo>
                  <a:cubicBezTo>
                    <a:pt x="557" y="2333"/>
                    <a:pt x="504" y="2353"/>
                    <a:pt x="447" y="2374"/>
                  </a:cubicBezTo>
                  <a:cubicBezTo>
                    <a:pt x="396" y="2392"/>
                    <a:pt x="343" y="2412"/>
                    <a:pt x="308" y="2443"/>
                  </a:cubicBezTo>
                  <a:cubicBezTo>
                    <a:pt x="213" y="2525"/>
                    <a:pt x="139" y="2631"/>
                    <a:pt x="93" y="2748"/>
                  </a:cubicBezTo>
                  <a:cubicBezTo>
                    <a:pt x="62" y="2828"/>
                    <a:pt x="40" y="2919"/>
                    <a:pt x="27" y="3028"/>
                  </a:cubicBezTo>
                  <a:cubicBezTo>
                    <a:pt x="15" y="3127"/>
                    <a:pt x="12" y="3231"/>
                    <a:pt x="8" y="3323"/>
                  </a:cubicBezTo>
                  <a:cubicBezTo>
                    <a:pt x="5" y="3411"/>
                    <a:pt x="1" y="3510"/>
                    <a:pt x="6" y="3607"/>
                  </a:cubicBezTo>
                  <a:cubicBezTo>
                    <a:pt x="11" y="3714"/>
                    <a:pt x="25" y="3806"/>
                    <a:pt x="50" y="3890"/>
                  </a:cubicBezTo>
                  <a:cubicBezTo>
                    <a:pt x="82" y="3998"/>
                    <a:pt x="133" y="4101"/>
                    <a:pt x="204" y="4199"/>
                  </a:cubicBezTo>
                  <a:cubicBezTo>
                    <a:pt x="268" y="4288"/>
                    <a:pt x="350" y="4373"/>
                    <a:pt x="445" y="4452"/>
                  </a:cubicBezTo>
                  <a:cubicBezTo>
                    <a:pt x="613" y="4589"/>
                    <a:pt x="828" y="4708"/>
                    <a:pt x="1066" y="4795"/>
                  </a:cubicBezTo>
                  <a:cubicBezTo>
                    <a:pt x="1082" y="4801"/>
                    <a:pt x="1099" y="4807"/>
                    <a:pt x="1115" y="4812"/>
                  </a:cubicBezTo>
                  <a:cubicBezTo>
                    <a:pt x="1201" y="4843"/>
                    <a:pt x="1290" y="4875"/>
                    <a:pt x="1371" y="4924"/>
                  </a:cubicBezTo>
                  <a:cubicBezTo>
                    <a:pt x="1547" y="5031"/>
                    <a:pt x="1669" y="5211"/>
                    <a:pt x="1787" y="5384"/>
                  </a:cubicBezTo>
                  <a:cubicBezTo>
                    <a:pt x="1809" y="5416"/>
                    <a:pt x="1831" y="5449"/>
                    <a:pt x="1853" y="5481"/>
                  </a:cubicBezTo>
                  <a:cubicBezTo>
                    <a:pt x="1938" y="5601"/>
                    <a:pt x="2019" y="5694"/>
                    <a:pt x="2101" y="5764"/>
                  </a:cubicBezTo>
                  <a:cubicBezTo>
                    <a:pt x="2151" y="5806"/>
                    <a:pt x="2201" y="5840"/>
                    <a:pt x="2251" y="5865"/>
                  </a:cubicBezTo>
                  <a:cubicBezTo>
                    <a:pt x="2305" y="5893"/>
                    <a:pt x="2361" y="5910"/>
                    <a:pt x="2416" y="5917"/>
                  </a:cubicBezTo>
                  <a:cubicBezTo>
                    <a:pt x="2462" y="5922"/>
                    <a:pt x="2509" y="5921"/>
                    <a:pt x="2556" y="5912"/>
                  </a:cubicBezTo>
                  <a:cubicBezTo>
                    <a:pt x="2599" y="5904"/>
                    <a:pt x="2643" y="5890"/>
                    <a:pt x="2687" y="5870"/>
                  </a:cubicBezTo>
                  <a:cubicBezTo>
                    <a:pt x="2760" y="5838"/>
                    <a:pt x="2834" y="5790"/>
                    <a:pt x="2920" y="5720"/>
                  </a:cubicBezTo>
                  <a:cubicBezTo>
                    <a:pt x="3074" y="5595"/>
                    <a:pt x="3217" y="5453"/>
                    <a:pt x="3355" y="5315"/>
                  </a:cubicBezTo>
                  <a:cubicBezTo>
                    <a:pt x="3497" y="5173"/>
                    <a:pt x="3645" y="5026"/>
                    <a:pt x="3805" y="4898"/>
                  </a:cubicBezTo>
                  <a:cubicBezTo>
                    <a:pt x="3894" y="4827"/>
                    <a:pt x="3990" y="4760"/>
                    <a:pt x="4082" y="4696"/>
                  </a:cubicBezTo>
                  <a:cubicBezTo>
                    <a:pt x="4254" y="4576"/>
                    <a:pt x="4431" y="4452"/>
                    <a:pt x="4575" y="4295"/>
                  </a:cubicBezTo>
                  <a:cubicBezTo>
                    <a:pt x="4653" y="4211"/>
                    <a:pt x="4719" y="4116"/>
                    <a:pt x="4773" y="4012"/>
                  </a:cubicBezTo>
                  <a:cubicBezTo>
                    <a:pt x="4828" y="3907"/>
                    <a:pt x="4868" y="3795"/>
                    <a:pt x="4893" y="3681"/>
                  </a:cubicBezTo>
                  <a:cubicBezTo>
                    <a:pt x="4946" y="3436"/>
                    <a:pt x="4925" y="3190"/>
                    <a:pt x="4832" y="2970"/>
                  </a:cubicBezTo>
                  <a:cubicBezTo>
                    <a:pt x="4780" y="2846"/>
                    <a:pt x="4705" y="2731"/>
                    <a:pt x="4633" y="2619"/>
                  </a:cubicBezTo>
                  <a:cubicBezTo>
                    <a:pt x="4598" y="2564"/>
                    <a:pt x="4562" y="2508"/>
                    <a:pt x="4528" y="2451"/>
                  </a:cubicBezTo>
                  <a:cubicBezTo>
                    <a:pt x="4463" y="2340"/>
                    <a:pt x="4406" y="2222"/>
                    <a:pt x="4359" y="2102"/>
                  </a:cubicBezTo>
                  <a:cubicBezTo>
                    <a:pt x="4312" y="1981"/>
                    <a:pt x="4275" y="1857"/>
                    <a:pt x="4250" y="1733"/>
                  </a:cubicBezTo>
                  <a:cubicBezTo>
                    <a:pt x="4240" y="1685"/>
                    <a:pt x="4230" y="1634"/>
                    <a:pt x="4221" y="1585"/>
                  </a:cubicBezTo>
                  <a:cubicBezTo>
                    <a:pt x="4175" y="1330"/>
                    <a:pt x="4127" y="1066"/>
                    <a:pt x="3931" y="902"/>
                  </a:cubicBezTo>
                  <a:cubicBezTo>
                    <a:pt x="3889" y="866"/>
                    <a:pt x="3842" y="838"/>
                    <a:pt x="3790" y="816"/>
                  </a:cubicBezTo>
                  <a:cubicBezTo>
                    <a:pt x="3741" y="796"/>
                    <a:pt x="3688" y="782"/>
                    <a:pt x="3633" y="774"/>
                  </a:cubicBezTo>
                  <a:cubicBezTo>
                    <a:pt x="3601" y="770"/>
                    <a:pt x="3568" y="768"/>
                    <a:pt x="3535" y="768"/>
                  </a:cubicBezTo>
                  <a:cubicBezTo>
                    <a:pt x="3463" y="768"/>
                    <a:pt x="3388" y="778"/>
                    <a:pt x="3316" y="7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1" name="Freeform 48">
              <a:extLst>
                <a:ext uri="{FF2B5EF4-FFF2-40B4-BE49-F238E27FC236}">
                  <a16:creationId xmlns:a16="http://schemas.microsoft.com/office/drawing/2014/main" id="{C84B2C5E-A318-467E-806B-71A8BF9DAF77}"/>
                </a:ext>
              </a:extLst>
            </p:cNvPr>
            <p:cNvSpPr>
              <a:spLocks noEditPoints="1"/>
            </p:cNvSpPr>
            <p:nvPr/>
          </p:nvSpPr>
          <p:spPr bwMode="auto">
            <a:xfrm>
              <a:off x="3887" y="7"/>
              <a:ext cx="3720" cy="4419"/>
            </a:xfrm>
            <a:custGeom>
              <a:avLst/>
              <a:gdLst>
                <a:gd name="T0" fmla="*/ 1866 w 5027"/>
                <a:gd name="T1" fmla="*/ 5508 h 5971"/>
                <a:gd name="T2" fmla="*/ 1730 w 5027"/>
                <a:gd name="T3" fmla="*/ 5312 h 5971"/>
                <a:gd name="T4" fmla="*/ 1121 w 5027"/>
                <a:gd name="T5" fmla="*/ 4838 h 5971"/>
                <a:gd name="T6" fmla="*/ 184 w 5027"/>
                <a:gd name="T7" fmla="*/ 4190 h 5971"/>
                <a:gd name="T8" fmla="*/ 9 w 5027"/>
                <a:gd name="T9" fmla="*/ 3368 h 5971"/>
                <a:gd name="T10" fmla="*/ 284 w 5027"/>
                <a:gd name="T11" fmla="*/ 2463 h 5971"/>
                <a:gd name="T12" fmla="*/ 446 w 5027"/>
                <a:gd name="T13" fmla="*/ 2346 h 5971"/>
                <a:gd name="T14" fmla="*/ 586 w 5027"/>
                <a:gd name="T15" fmla="*/ 1673 h 5971"/>
                <a:gd name="T16" fmla="*/ 724 w 5027"/>
                <a:gd name="T17" fmla="*/ 829 h 5971"/>
                <a:gd name="T18" fmla="*/ 1065 w 5027"/>
                <a:gd name="T19" fmla="*/ 753 h 5971"/>
                <a:gd name="T20" fmla="*/ 1213 w 5027"/>
                <a:gd name="T21" fmla="*/ 786 h 5971"/>
                <a:gd name="T22" fmla="*/ 1653 w 5027"/>
                <a:gd name="T23" fmla="*/ 487 h 5971"/>
                <a:gd name="T24" fmla="*/ 2095 w 5027"/>
                <a:gd name="T25" fmla="*/ 58 h 5971"/>
                <a:gd name="T26" fmla="*/ 2695 w 5027"/>
                <a:gd name="T27" fmla="*/ 438 h 5971"/>
                <a:gd name="T28" fmla="*/ 2839 w 5027"/>
                <a:gd name="T29" fmla="*/ 766 h 5971"/>
                <a:gd name="T30" fmla="*/ 3246 w 5027"/>
                <a:gd name="T31" fmla="*/ 821 h 5971"/>
                <a:gd name="T32" fmla="*/ 3394 w 5027"/>
                <a:gd name="T33" fmla="*/ 779 h 5971"/>
                <a:gd name="T34" fmla="*/ 4274 w 5027"/>
                <a:gd name="T35" fmla="*/ 1532 h 5971"/>
                <a:gd name="T36" fmla="*/ 4317 w 5027"/>
                <a:gd name="T37" fmla="*/ 1733 h 5971"/>
                <a:gd name="T38" fmla="*/ 4613 w 5027"/>
                <a:gd name="T39" fmla="*/ 2431 h 5971"/>
                <a:gd name="T40" fmla="*/ 4917 w 5027"/>
                <a:gd name="T41" fmla="*/ 2949 h 5971"/>
                <a:gd name="T42" fmla="*/ 4630 w 5027"/>
                <a:gd name="T43" fmla="*/ 4295 h 5971"/>
                <a:gd name="T44" fmla="*/ 4388 w 5027"/>
                <a:gd name="T45" fmla="*/ 4530 h 5971"/>
                <a:gd name="T46" fmla="*/ 3868 w 5027"/>
                <a:gd name="T47" fmla="*/ 4929 h 5971"/>
                <a:gd name="T48" fmla="*/ 3365 w 5027"/>
                <a:gd name="T49" fmla="*/ 5393 h 5971"/>
                <a:gd name="T50" fmla="*/ 2499 w 5027"/>
                <a:gd name="T51" fmla="*/ 5954 h 5971"/>
                <a:gd name="T52" fmla="*/ 3396 w 5027"/>
                <a:gd name="T53" fmla="*/ 786 h 5971"/>
                <a:gd name="T54" fmla="*/ 3247 w 5027"/>
                <a:gd name="T55" fmla="*/ 828 h 5971"/>
                <a:gd name="T56" fmla="*/ 2835 w 5027"/>
                <a:gd name="T57" fmla="*/ 771 h 5971"/>
                <a:gd name="T58" fmla="*/ 2688 w 5027"/>
                <a:gd name="T59" fmla="*/ 440 h 5971"/>
                <a:gd name="T60" fmla="*/ 2097 w 5027"/>
                <a:gd name="T61" fmla="*/ 64 h 5971"/>
                <a:gd name="T62" fmla="*/ 1658 w 5027"/>
                <a:gd name="T63" fmla="*/ 491 h 5971"/>
                <a:gd name="T64" fmla="*/ 1213 w 5027"/>
                <a:gd name="T65" fmla="*/ 793 h 5971"/>
                <a:gd name="T66" fmla="*/ 1062 w 5027"/>
                <a:gd name="T67" fmla="*/ 760 h 5971"/>
                <a:gd name="T68" fmla="*/ 729 w 5027"/>
                <a:gd name="T69" fmla="*/ 834 h 5971"/>
                <a:gd name="T70" fmla="*/ 593 w 5027"/>
                <a:gd name="T71" fmla="*/ 1672 h 5971"/>
                <a:gd name="T72" fmla="*/ 449 w 5027"/>
                <a:gd name="T73" fmla="*/ 2352 h 5971"/>
                <a:gd name="T74" fmla="*/ 289 w 5027"/>
                <a:gd name="T75" fmla="*/ 2468 h 5971"/>
                <a:gd name="T76" fmla="*/ 16 w 5027"/>
                <a:gd name="T77" fmla="*/ 3368 h 5971"/>
                <a:gd name="T78" fmla="*/ 190 w 5027"/>
                <a:gd name="T79" fmla="*/ 4186 h 5971"/>
                <a:gd name="T80" fmla="*/ 1123 w 5027"/>
                <a:gd name="T81" fmla="*/ 4831 h 5971"/>
                <a:gd name="T82" fmla="*/ 1735 w 5027"/>
                <a:gd name="T83" fmla="*/ 5307 h 5971"/>
                <a:gd name="T84" fmla="*/ 1872 w 5027"/>
                <a:gd name="T85" fmla="*/ 5504 h 5971"/>
                <a:gd name="T86" fmla="*/ 2950 w 5027"/>
                <a:gd name="T87" fmla="*/ 5755 h 5971"/>
                <a:gd name="T88" fmla="*/ 3410 w 5027"/>
                <a:gd name="T89" fmla="*/ 5339 h 5971"/>
                <a:gd name="T90" fmla="*/ 4099 w 5027"/>
                <a:gd name="T91" fmla="*/ 4744 h 5971"/>
                <a:gd name="T92" fmla="*/ 4570 w 5027"/>
                <a:gd name="T93" fmla="*/ 4350 h 5971"/>
                <a:gd name="T94" fmla="*/ 4959 w 5027"/>
                <a:gd name="T95" fmla="*/ 3673 h 5971"/>
                <a:gd name="T96" fmla="*/ 4702 w 5027"/>
                <a:gd name="T97" fmla="*/ 2584 h 5971"/>
                <a:gd name="T98" fmla="*/ 4400 w 5027"/>
                <a:gd name="T99" fmla="*/ 2017 h 5971"/>
                <a:gd name="T100" fmla="*/ 4288 w 5027"/>
                <a:gd name="T101" fmla="*/ 1633 h 5971"/>
                <a:gd name="T102" fmla="*/ 4000 w 5027"/>
                <a:gd name="T103" fmla="*/ 905 h 5971"/>
                <a:gd name="T104" fmla="*/ 3396 w 5027"/>
                <a:gd name="T105" fmla="*/ 786 h 5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27" h="5971">
                  <a:moveTo>
                    <a:pt x="2433" y="5949"/>
                  </a:moveTo>
                  <a:cubicBezTo>
                    <a:pt x="2243" y="5923"/>
                    <a:pt x="2058" y="5779"/>
                    <a:pt x="1866" y="5508"/>
                  </a:cubicBezTo>
                  <a:cubicBezTo>
                    <a:pt x="1845" y="5477"/>
                    <a:pt x="1823" y="5446"/>
                    <a:pt x="1802" y="5416"/>
                  </a:cubicBezTo>
                  <a:cubicBezTo>
                    <a:pt x="1779" y="5381"/>
                    <a:pt x="1754" y="5346"/>
                    <a:pt x="1730" y="5312"/>
                  </a:cubicBezTo>
                  <a:cubicBezTo>
                    <a:pt x="1635" y="5178"/>
                    <a:pt x="1527" y="5042"/>
                    <a:pt x="1381" y="4953"/>
                  </a:cubicBezTo>
                  <a:cubicBezTo>
                    <a:pt x="1299" y="4903"/>
                    <a:pt x="1208" y="4870"/>
                    <a:pt x="1121" y="4838"/>
                  </a:cubicBezTo>
                  <a:cubicBezTo>
                    <a:pt x="1106" y="4833"/>
                    <a:pt x="1091" y="4827"/>
                    <a:pt x="1076" y="4822"/>
                  </a:cubicBezTo>
                  <a:cubicBezTo>
                    <a:pt x="791" y="4717"/>
                    <a:pt x="406" y="4522"/>
                    <a:pt x="184" y="4190"/>
                  </a:cubicBezTo>
                  <a:cubicBezTo>
                    <a:pt x="129" y="4107"/>
                    <a:pt x="87" y="4020"/>
                    <a:pt x="59" y="3930"/>
                  </a:cubicBezTo>
                  <a:cubicBezTo>
                    <a:pt x="0" y="3740"/>
                    <a:pt x="5" y="3543"/>
                    <a:pt x="9" y="3368"/>
                  </a:cubicBezTo>
                  <a:cubicBezTo>
                    <a:pt x="14" y="3177"/>
                    <a:pt x="24" y="2976"/>
                    <a:pt x="87" y="2797"/>
                  </a:cubicBezTo>
                  <a:cubicBezTo>
                    <a:pt x="127" y="2684"/>
                    <a:pt x="195" y="2568"/>
                    <a:pt x="284" y="2463"/>
                  </a:cubicBezTo>
                  <a:cubicBezTo>
                    <a:pt x="290" y="2456"/>
                    <a:pt x="296" y="2449"/>
                    <a:pt x="303" y="2442"/>
                  </a:cubicBezTo>
                  <a:cubicBezTo>
                    <a:pt x="339" y="2401"/>
                    <a:pt x="393" y="2373"/>
                    <a:pt x="446" y="2346"/>
                  </a:cubicBezTo>
                  <a:cubicBezTo>
                    <a:pt x="500" y="2318"/>
                    <a:pt x="552" y="2291"/>
                    <a:pt x="585" y="2252"/>
                  </a:cubicBezTo>
                  <a:cubicBezTo>
                    <a:pt x="675" y="2148"/>
                    <a:pt x="625" y="1885"/>
                    <a:pt x="586" y="1673"/>
                  </a:cubicBezTo>
                  <a:cubicBezTo>
                    <a:pt x="568" y="1580"/>
                    <a:pt x="552" y="1492"/>
                    <a:pt x="550" y="1431"/>
                  </a:cubicBezTo>
                  <a:cubicBezTo>
                    <a:pt x="542" y="1162"/>
                    <a:pt x="601" y="960"/>
                    <a:pt x="724" y="829"/>
                  </a:cubicBezTo>
                  <a:cubicBezTo>
                    <a:pt x="797" y="752"/>
                    <a:pt x="886" y="714"/>
                    <a:pt x="969" y="725"/>
                  </a:cubicBezTo>
                  <a:cubicBezTo>
                    <a:pt x="1002" y="730"/>
                    <a:pt x="1034" y="742"/>
                    <a:pt x="1065" y="753"/>
                  </a:cubicBezTo>
                  <a:cubicBezTo>
                    <a:pt x="1085" y="761"/>
                    <a:pt x="1106" y="769"/>
                    <a:pt x="1128" y="775"/>
                  </a:cubicBezTo>
                  <a:cubicBezTo>
                    <a:pt x="1156" y="782"/>
                    <a:pt x="1184" y="786"/>
                    <a:pt x="1213" y="786"/>
                  </a:cubicBezTo>
                  <a:cubicBezTo>
                    <a:pt x="1213" y="786"/>
                    <a:pt x="1213" y="786"/>
                    <a:pt x="1213" y="786"/>
                  </a:cubicBezTo>
                  <a:cubicBezTo>
                    <a:pt x="1413" y="786"/>
                    <a:pt x="1574" y="599"/>
                    <a:pt x="1653" y="487"/>
                  </a:cubicBezTo>
                  <a:cubicBezTo>
                    <a:pt x="1668" y="466"/>
                    <a:pt x="1683" y="444"/>
                    <a:pt x="1698" y="422"/>
                  </a:cubicBezTo>
                  <a:cubicBezTo>
                    <a:pt x="1804" y="267"/>
                    <a:pt x="1914" y="107"/>
                    <a:pt x="2095" y="58"/>
                  </a:cubicBezTo>
                  <a:cubicBezTo>
                    <a:pt x="2305" y="0"/>
                    <a:pt x="2573" y="141"/>
                    <a:pt x="2667" y="361"/>
                  </a:cubicBezTo>
                  <a:cubicBezTo>
                    <a:pt x="2677" y="383"/>
                    <a:pt x="2686" y="408"/>
                    <a:pt x="2695" y="438"/>
                  </a:cubicBezTo>
                  <a:cubicBezTo>
                    <a:pt x="2702" y="461"/>
                    <a:pt x="2709" y="485"/>
                    <a:pt x="2715" y="508"/>
                  </a:cubicBezTo>
                  <a:cubicBezTo>
                    <a:pt x="2742" y="606"/>
                    <a:pt x="2767" y="698"/>
                    <a:pt x="2839" y="766"/>
                  </a:cubicBezTo>
                  <a:cubicBezTo>
                    <a:pt x="2906" y="828"/>
                    <a:pt x="3008" y="858"/>
                    <a:pt x="3118" y="846"/>
                  </a:cubicBezTo>
                  <a:cubicBezTo>
                    <a:pt x="3166" y="841"/>
                    <a:pt x="3211" y="830"/>
                    <a:pt x="3246" y="821"/>
                  </a:cubicBezTo>
                  <a:cubicBezTo>
                    <a:pt x="3265" y="816"/>
                    <a:pt x="3284" y="810"/>
                    <a:pt x="3303" y="805"/>
                  </a:cubicBezTo>
                  <a:cubicBezTo>
                    <a:pt x="3333" y="796"/>
                    <a:pt x="3363" y="787"/>
                    <a:pt x="3394" y="779"/>
                  </a:cubicBezTo>
                  <a:cubicBezTo>
                    <a:pt x="3628" y="723"/>
                    <a:pt x="3856" y="768"/>
                    <a:pt x="4004" y="900"/>
                  </a:cubicBezTo>
                  <a:cubicBezTo>
                    <a:pt x="4181" y="1057"/>
                    <a:pt x="4229" y="1299"/>
                    <a:pt x="4274" y="1532"/>
                  </a:cubicBezTo>
                  <a:cubicBezTo>
                    <a:pt x="4281" y="1565"/>
                    <a:pt x="4288" y="1599"/>
                    <a:pt x="4294" y="1632"/>
                  </a:cubicBezTo>
                  <a:cubicBezTo>
                    <a:pt x="4302" y="1670"/>
                    <a:pt x="4310" y="1703"/>
                    <a:pt x="4317" y="1733"/>
                  </a:cubicBezTo>
                  <a:cubicBezTo>
                    <a:pt x="4339" y="1825"/>
                    <a:pt x="4369" y="1917"/>
                    <a:pt x="4407" y="2014"/>
                  </a:cubicBezTo>
                  <a:cubicBezTo>
                    <a:pt x="4462" y="2157"/>
                    <a:pt x="4532" y="2297"/>
                    <a:pt x="4613" y="2431"/>
                  </a:cubicBezTo>
                  <a:cubicBezTo>
                    <a:pt x="4643" y="2481"/>
                    <a:pt x="4676" y="2532"/>
                    <a:pt x="4708" y="2581"/>
                  </a:cubicBezTo>
                  <a:cubicBezTo>
                    <a:pt x="4784" y="2698"/>
                    <a:pt x="4863" y="2819"/>
                    <a:pt x="4917" y="2949"/>
                  </a:cubicBezTo>
                  <a:cubicBezTo>
                    <a:pt x="5010" y="3175"/>
                    <a:pt x="5027" y="3426"/>
                    <a:pt x="4966" y="3674"/>
                  </a:cubicBezTo>
                  <a:cubicBezTo>
                    <a:pt x="4911" y="3894"/>
                    <a:pt x="4795" y="4109"/>
                    <a:pt x="4630" y="4295"/>
                  </a:cubicBezTo>
                  <a:cubicBezTo>
                    <a:pt x="4613" y="4314"/>
                    <a:pt x="4594" y="4334"/>
                    <a:pt x="4575" y="4354"/>
                  </a:cubicBezTo>
                  <a:cubicBezTo>
                    <a:pt x="4517" y="4416"/>
                    <a:pt x="4455" y="4473"/>
                    <a:pt x="4388" y="4530"/>
                  </a:cubicBezTo>
                  <a:cubicBezTo>
                    <a:pt x="4298" y="4607"/>
                    <a:pt x="4199" y="4680"/>
                    <a:pt x="4104" y="4750"/>
                  </a:cubicBezTo>
                  <a:cubicBezTo>
                    <a:pt x="4026" y="4808"/>
                    <a:pt x="3945" y="4867"/>
                    <a:pt x="3868" y="4929"/>
                  </a:cubicBezTo>
                  <a:cubicBezTo>
                    <a:pt x="3709" y="5058"/>
                    <a:pt x="3559" y="5203"/>
                    <a:pt x="3415" y="5344"/>
                  </a:cubicBezTo>
                  <a:cubicBezTo>
                    <a:pt x="3398" y="5361"/>
                    <a:pt x="3382" y="5377"/>
                    <a:pt x="3365" y="5393"/>
                  </a:cubicBezTo>
                  <a:cubicBezTo>
                    <a:pt x="3232" y="5523"/>
                    <a:pt x="3100" y="5648"/>
                    <a:pt x="2954" y="5760"/>
                  </a:cubicBezTo>
                  <a:cubicBezTo>
                    <a:pt x="2835" y="5852"/>
                    <a:pt x="2678" y="5954"/>
                    <a:pt x="2499" y="5954"/>
                  </a:cubicBezTo>
                  <a:cubicBezTo>
                    <a:pt x="2477" y="5954"/>
                    <a:pt x="2455" y="5952"/>
                    <a:pt x="2433" y="5949"/>
                  </a:cubicBezTo>
                  <a:moveTo>
                    <a:pt x="3396" y="786"/>
                  </a:moveTo>
                  <a:cubicBezTo>
                    <a:pt x="3365" y="794"/>
                    <a:pt x="3334" y="803"/>
                    <a:pt x="3305" y="811"/>
                  </a:cubicBezTo>
                  <a:cubicBezTo>
                    <a:pt x="3286" y="817"/>
                    <a:pt x="3267" y="822"/>
                    <a:pt x="3247" y="828"/>
                  </a:cubicBezTo>
                  <a:cubicBezTo>
                    <a:pt x="3213" y="837"/>
                    <a:pt x="3167" y="848"/>
                    <a:pt x="3119" y="853"/>
                  </a:cubicBezTo>
                  <a:cubicBezTo>
                    <a:pt x="3006" y="865"/>
                    <a:pt x="2903" y="835"/>
                    <a:pt x="2835" y="771"/>
                  </a:cubicBezTo>
                  <a:cubicBezTo>
                    <a:pt x="2760" y="702"/>
                    <a:pt x="2734" y="604"/>
                    <a:pt x="2708" y="510"/>
                  </a:cubicBezTo>
                  <a:cubicBezTo>
                    <a:pt x="2702" y="487"/>
                    <a:pt x="2695" y="463"/>
                    <a:pt x="2688" y="440"/>
                  </a:cubicBezTo>
                  <a:cubicBezTo>
                    <a:pt x="2679" y="410"/>
                    <a:pt x="2670" y="386"/>
                    <a:pt x="2661" y="363"/>
                  </a:cubicBezTo>
                  <a:cubicBezTo>
                    <a:pt x="2567" y="147"/>
                    <a:pt x="2304" y="7"/>
                    <a:pt x="2097" y="64"/>
                  </a:cubicBezTo>
                  <a:cubicBezTo>
                    <a:pt x="1918" y="113"/>
                    <a:pt x="1809" y="272"/>
                    <a:pt x="1703" y="426"/>
                  </a:cubicBezTo>
                  <a:cubicBezTo>
                    <a:pt x="1688" y="448"/>
                    <a:pt x="1673" y="470"/>
                    <a:pt x="1658" y="491"/>
                  </a:cubicBezTo>
                  <a:cubicBezTo>
                    <a:pt x="1579" y="604"/>
                    <a:pt x="1416" y="793"/>
                    <a:pt x="1213" y="793"/>
                  </a:cubicBezTo>
                  <a:cubicBezTo>
                    <a:pt x="1213" y="793"/>
                    <a:pt x="1213" y="793"/>
                    <a:pt x="1213" y="793"/>
                  </a:cubicBezTo>
                  <a:cubicBezTo>
                    <a:pt x="1184" y="793"/>
                    <a:pt x="1155" y="789"/>
                    <a:pt x="1126" y="781"/>
                  </a:cubicBezTo>
                  <a:cubicBezTo>
                    <a:pt x="1104" y="776"/>
                    <a:pt x="1083" y="768"/>
                    <a:pt x="1062" y="760"/>
                  </a:cubicBezTo>
                  <a:cubicBezTo>
                    <a:pt x="1032" y="748"/>
                    <a:pt x="1000" y="737"/>
                    <a:pt x="968" y="732"/>
                  </a:cubicBezTo>
                  <a:cubicBezTo>
                    <a:pt x="887" y="721"/>
                    <a:pt x="800" y="758"/>
                    <a:pt x="729" y="834"/>
                  </a:cubicBezTo>
                  <a:cubicBezTo>
                    <a:pt x="607" y="963"/>
                    <a:pt x="549" y="1164"/>
                    <a:pt x="557" y="1431"/>
                  </a:cubicBezTo>
                  <a:cubicBezTo>
                    <a:pt x="559" y="1491"/>
                    <a:pt x="575" y="1579"/>
                    <a:pt x="593" y="1672"/>
                  </a:cubicBezTo>
                  <a:cubicBezTo>
                    <a:pt x="632" y="1885"/>
                    <a:pt x="682" y="2150"/>
                    <a:pt x="590" y="2257"/>
                  </a:cubicBezTo>
                  <a:cubicBezTo>
                    <a:pt x="556" y="2297"/>
                    <a:pt x="502" y="2325"/>
                    <a:pt x="449" y="2352"/>
                  </a:cubicBezTo>
                  <a:cubicBezTo>
                    <a:pt x="397" y="2379"/>
                    <a:pt x="343" y="2407"/>
                    <a:pt x="308" y="2446"/>
                  </a:cubicBezTo>
                  <a:cubicBezTo>
                    <a:pt x="302" y="2453"/>
                    <a:pt x="295" y="2461"/>
                    <a:pt x="289" y="2468"/>
                  </a:cubicBezTo>
                  <a:cubicBezTo>
                    <a:pt x="201" y="2572"/>
                    <a:pt x="133" y="2687"/>
                    <a:pt x="94" y="2799"/>
                  </a:cubicBezTo>
                  <a:cubicBezTo>
                    <a:pt x="31" y="2977"/>
                    <a:pt x="21" y="3178"/>
                    <a:pt x="16" y="3368"/>
                  </a:cubicBezTo>
                  <a:cubicBezTo>
                    <a:pt x="12" y="3542"/>
                    <a:pt x="7" y="3739"/>
                    <a:pt x="65" y="3927"/>
                  </a:cubicBezTo>
                  <a:cubicBezTo>
                    <a:pt x="93" y="4017"/>
                    <a:pt x="135" y="4104"/>
                    <a:pt x="190" y="4186"/>
                  </a:cubicBezTo>
                  <a:cubicBezTo>
                    <a:pt x="411" y="4517"/>
                    <a:pt x="795" y="4711"/>
                    <a:pt x="1078" y="4815"/>
                  </a:cubicBezTo>
                  <a:cubicBezTo>
                    <a:pt x="1093" y="4821"/>
                    <a:pt x="1108" y="4826"/>
                    <a:pt x="1123" y="4831"/>
                  </a:cubicBezTo>
                  <a:cubicBezTo>
                    <a:pt x="1211" y="4863"/>
                    <a:pt x="1302" y="4896"/>
                    <a:pt x="1384" y="4947"/>
                  </a:cubicBezTo>
                  <a:cubicBezTo>
                    <a:pt x="1532" y="5037"/>
                    <a:pt x="1640" y="5174"/>
                    <a:pt x="1735" y="5307"/>
                  </a:cubicBezTo>
                  <a:cubicBezTo>
                    <a:pt x="1760" y="5342"/>
                    <a:pt x="1784" y="5377"/>
                    <a:pt x="1808" y="5412"/>
                  </a:cubicBezTo>
                  <a:cubicBezTo>
                    <a:pt x="1829" y="5442"/>
                    <a:pt x="1850" y="5473"/>
                    <a:pt x="1872" y="5504"/>
                  </a:cubicBezTo>
                  <a:cubicBezTo>
                    <a:pt x="2062" y="5773"/>
                    <a:pt x="2246" y="5916"/>
                    <a:pt x="2434" y="5942"/>
                  </a:cubicBezTo>
                  <a:cubicBezTo>
                    <a:pt x="2639" y="5971"/>
                    <a:pt x="2817" y="5857"/>
                    <a:pt x="2950" y="5755"/>
                  </a:cubicBezTo>
                  <a:cubicBezTo>
                    <a:pt x="3095" y="5643"/>
                    <a:pt x="3227" y="5518"/>
                    <a:pt x="3360" y="5388"/>
                  </a:cubicBezTo>
                  <a:cubicBezTo>
                    <a:pt x="3377" y="5372"/>
                    <a:pt x="3393" y="5356"/>
                    <a:pt x="3410" y="5339"/>
                  </a:cubicBezTo>
                  <a:cubicBezTo>
                    <a:pt x="3555" y="5198"/>
                    <a:pt x="3704" y="5052"/>
                    <a:pt x="3864" y="4923"/>
                  </a:cubicBezTo>
                  <a:cubicBezTo>
                    <a:pt x="3941" y="4861"/>
                    <a:pt x="4021" y="4802"/>
                    <a:pt x="4099" y="4744"/>
                  </a:cubicBezTo>
                  <a:cubicBezTo>
                    <a:pt x="4195" y="4674"/>
                    <a:pt x="4293" y="4602"/>
                    <a:pt x="4384" y="4525"/>
                  </a:cubicBezTo>
                  <a:cubicBezTo>
                    <a:pt x="4451" y="4468"/>
                    <a:pt x="4512" y="4411"/>
                    <a:pt x="4570" y="4350"/>
                  </a:cubicBezTo>
                  <a:cubicBezTo>
                    <a:pt x="4589" y="4330"/>
                    <a:pt x="4608" y="4310"/>
                    <a:pt x="4625" y="4291"/>
                  </a:cubicBezTo>
                  <a:cubicBezTo>
                    <a:pt x="4789" y="4105"/>
                    <a:pt x="4905" y="3892"/>
                    <a:pt x="4959" y="3673"/>
                  </a:cubicBezTo>
                  <a:cubicBezTo>
                    <a:pt x="5020" y="3426"/>
                    <a:pt x="5003" y="3176"/>
                    <a:pt x="4910" y="2952"/>
                  </a:cubicBezTo>
                  <a:cubicBezTo>
                    <a:pt x="4856" y="2822"/>
                    <a:pt x="4778" y="2701"/>
                    <a:pt x="4702" y="2584"/>
                  </a:cubicBezTo>
                  <a:cubicBezTo>
                    <a:pt x="4670" y="2536"/>
                    <a:pt x="4638" y="2485"/>
                    <a:pt x="4607" y="2435"/>
                  </a:cubicBezTo>
                  <a:cubicBezTo>
                    <a:pt x="4526" y="2300"/>
                    <a:pt x="4456" y="2160"/>
                    <a:pt x="4400" y="2017"/>
                  </a:cubicBezTo>
                  <a:cubicBezTo>
                    <a:pt x="4362" y="1919"/>
                    <a:pt x="4333" y="1827"/>
                    <a:pt x="4310" y="1734"/>
                  </a:cubicBezTo>
                  <a:cubicBezTo>
                    <a:pt x="4303" y="1704"/>
                    <a:pt x="4296" y="1671"/>
                    <a:pt x="4288" y="1633"/>
                  </a:cubicBezTo>
                  <a:cubicBezTo>
                    <a:pt x="4281" y="1600"/>
                    <a:pt x="4274" y="1566"/>
                    <a:pt x="4268" y="1534"/>
                  </a:cubicBezTo>
                  <a:cubicBezTo>
                    <a:pt x="4222" y="1301"/>
                    <a:pt x="4175" y="1060"/>
                    <a:pt x="4000" y="905"/>
                  </a:cubicBezTo>
                  <a:cubicBezTo>
                    <a:pt x="3895" y="812"/>
                    <a:pt x="3749" y="763"/>
                    <a:pt x="3590" y="763"/>
                  </a:cubicBezTo>
                  <a:cubicBezTo>
                    <a:pt x="3527" y="763"/>
                    <a:pt x="3461" y="770"/>
                    <a:pt x="3396" y="786"/>
                  </a:cubicBezTo>
                </a:path>
              </a:pathLst>
            </a:custGeom>
            <a:grpFill/>
            <a:ln w="6350">
              <a:solidFill>
                <a:srgbClr val="F5A670">
                  <a:alpha val="32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2" name="Freeform 49">
              <a:extLst>
                <a:ext uri="{FF2B5EF4-FFF2-40B4-BE49-F238E27FC236}">
                  <a16:creationId xmlns:a16="http://schemas.microsoft.com/office/drawing/2014/main" id="{7CA1CBB4-6E28-4AC8-A640-D358E240DD0B}"/>
                </a:ext>
              </a:extLst>
            </p:cNvPr>
            <p:cNvSpPr>
              <a:spLocks noEditPoints="1"/>
            </p:cNvSpPr>
            <p:nvPr/>
          </p:nvSpPr>
          <p:spPr bwMode="auto">
            <a:xfrm>
              <a:off x="3871" y="28"/>
              <a:ext cx="3749" cy="4396"/>
            </a:xfrm>
            <a:custGeom>
              <a:avLst/>
              <a:gdLst>
                <a:gd name="T0" fmla="*/ 2120 w 5065"/>
                <a:gd name="T1" fmla="*/ 5774 h 5940"/>
                <a:gd name="T2" fmla="*/ 1732 w 5065"/>
                <a:gd name="T3" fmla="*/ 5293 h 5940"/>
                <a:gd name="T4" fmla="*/ 1114 w 5065"/>
                <a:gd name="T5" fmla="*/ 4815 h 5940"/>
                <a:gd name="T6" fmla="*/ 60 w 5065"/>
                <a:gd name="T7" fmla="*/ 3926 h 5940"/>
                <a:gd name="T8" fmla="*/ 74 w 5065"/>
                <a:gd name="T9" fmla="*/ 2806 h 5940"/>
                <a:gd name="T10" fmla="*/ 436 w 5065"/>
                <a:gd name="T11" fmla="*/ 2279 h 5940"/>
                <a:gd name="T12" fmla="*/ 592 w 5065"/>
                <a:gd name="T13" fmla="*/ 1604 h 5940"/>
                <a:gd name="T14" fmla="*/ 753 w 5065"/>
                <a:gd name="T15" fmla="*/ 775 h 5940"/>
                <a:gd name="T16" fmla="*/ 1093 w 5065"/>
                <a:gd name="T17" fmla="*/ 694 h 5940"/>
                <a:gd name="T18" fmla="*/ 1492 w 5065"/>
                <a:gd name="T19" fmla="*/ 620 h 5940"/>
                <a:gd name="T20" fmla="*/ 1908 w 5065"/>
                <a:gd name="T21" fmla="*/ 150 h 5940"/>
                <a:gd name="T22" fmla="*/ 2308 w 5065"/>
                <a:gd name="T23" fmla="*/ 10 h 5940"/>
                <a:gd name="T24" fmla="*/ 2716 w 5065"/>
                <a:gd name="T25" fmla="*/ 315 h 5940"/>
                <a:gd name="T26" fmla="*/ 2818 w 5065"/>
                <a:gd name="T27" fmla="*/ 591 h 5940"/>
                <a:gd name="T28" fmla="*/ 3183 w 5065"/>
                <a:gd name="T29" fmla="*/ 786 h 5940"/>
                <a:gd name="T30" fmla="*/ 3460 w 5065"/>
                <a:gd name="T31" fmla="*/ 726 h 5940"/>
                <a:gd name="T32" fmla="*/ 4058 w 5065"/>
                <a:gd name="T33" fmla="*/ 862 h 5940"/>
                <a:gd name="T34" fmla="*/ 4307 w 5065"/>
                <a:gd name="T35" fmla="*/ 1449 h 5940"/>
                <a:gd name="T36" fmla="*/ 4462 w 5065"/>
                <a:gd name="T37" fmla="*/ 1965 h 5940"/>
                <a:gd name="T38" fmla="*/ 4980 w 5065"/>
                <a:gd name="T39" fmla="*/ 2889 h 5940"/>
                <a:gd name="T40" fmla="*/ 4664 w 5065"/>
                <a:gd name="T41" fmla="*/ 4249 h 5940"/>
                <a:gd name="T42" fmla="*/ 4108 w 5065"/>
                <a:gd name="T43" fmla="*/ 4759 h 5940"/>
                <a:gd name="T44" fmla="*/ 3395 w 5065"/>
                <a:gd name="T45" fmla="*/ 5385 h 5940"/>
                <a:gd name="T46" fmla="*/ 2581 w 5065"/>
                <a:gd name="T47" fmla="*/ 5934 h 5940"/>
                <a:gd name="T48" fmla="*/ 3460 w 5065"/>
                <a:gd name="T49" fmla="*/ 727 h 5940"/>
                <a:gd name="T50" fmla="*/ 3183 w 5065"/>
                <a:gd name="T51" fmla="*/ 787 h 5940"/>
                <a:gd name="T52" fmla="*/ 2817 w 5065"/>
                <a:gd name="T53" fmla="*/ 592 h 5940"/>
                <a:gd name="T54" fmla="*/ 2715 w 5065"/>
                <a:gd name="T55" fmla="*/ 316 h 5940"/>
                <a:gd name="T56" fmla="*/ 2308 w 5065"/>
                <a:gd name="T57" fmla="*/ 11 h 5940"/>
                <a:gd name="T58" fmla="*/ 1908 w 5065"/>
                <a:gd name="T59" fmla="*/ 150 h 5940"/>
                <a:gd name="T60" fmla="*/ 1492 w 5065"/>
                <a:gd name="T61" fmla="*/ 621 h 5940"/>
                <a:gd name="T62" fmla="*/ 1093 w 5065"/>
                <a:gd name="T63" fmla="*/ 694 h 5940"/>
                <a:gd name="T64" fmla="*/ 753 w 5065"/>
                <a:gd name="T65" fmla="*/ 776 h 5940"/>
                <a:gd name="T66" fmla="*/ 592 w 5065"/>
                <a:gd name="T67" fmla="*/ 1604 h 5940"/>
                <a:gd name="T68" fmla="*/ 437 w 5065"/>
                <a:gd name="T69" fmla="*/ 2280 h 5940"/>
                <a:gd name="T70" fmla="*/ 74 w 5065"/>
                <a:gd name="T71" fmla="*/ 2807 h 5940"/>
                <a:gd name="T72" fmla="*/ 187 w 5065"/>
                <a:gd name="T73" fmla="*/ 4180 h 5940"/>
                <a:gd name="T74" fmla="*/ 1380 w 5065"/>
                <a:gd name="T75" fmla="*/ 4933 h 5940"/>
                <a:gd name="T76" fmla="*/ 1809 w 5065"/>
                <a:gd name="T77" fmla="*/ 5401 h 5940"/>
                <a:gd name="T78" fmla="*/ 2270 w 5065"/>
                <a:gd name="T79" fmla="*/ 5876 h 5940"/>
                <a:gd name="T80" fmla="*/ 2719 w 5065"/>
                <a:gd name="T81" fmla="*/ 5897 h 5940"/>
                <a:gd name="T82" fmla="*/ 3459 w 5065"/>
                <a:gd name="T83" fmla="*/ 5324 h 5940"/>
                <a:gd name="T84" fmla="*/ 4430 w 5065"/>
                <a:gd name="T85" fmla="*/ 4495 h 5940"/>
                <a:gd name="T86" fmla="*/ 5016 w 5065"/>
                <a:gd name="T87" fmla="*/ 3625 h 5940"/>
                <a:gd name="T88" fmla="*/ 4761 w 5065"/>
                <a:gd name="T89" fmla="*/ 2504 h 5940"/>
                <a:gd name="T90" fmla="*/ 4362 w 5065"/>
                <a:gd name="T91" fmla="*/ 1692 h 5940"/>
                <a:gd name="T92" fmla="*/ 4224 w 5065"/>
                <a:gd name="T93" fmla="*/ 1130 h 5940"/>
                <a:gd name="T94" fmla="*/ 3924 w 5065"/>
                <a:gd name="T95" fmla="*/ 771 h 5940"/>
                <a:gd name="T96" fmla="*/ 3460 w 5065"/>
                <a:gd name="T97" fmla="*/ 727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5" h="5940">
                  <a:moveTo>
                    <a:pt x="2436" y="5933"/>
                  </a:moveTo>
                  <a:cubicBezTo>
                    <a:pt x="2381" y="5924"/>
                    <a:pt x="2325" y="5905"/>
                    <a:pt x="2270" y="5877"/>
                  </a:cubicBezTo>
                  <a:cubicBezTo>
                    <a:pt x="2220" y="5851"/>
                    <a:pt x="2170" y="5816"/>
                    <a:pt x="2120" y="5774"/>
                  </a:cubicBezTo>
                  <a:cubicBezTo>
                    <a:pt x="2039" y="5703"/>
                    <a:pt x="1957" y="5610"/>
                    <a:pt x="1870" y="5489"/>
                  </a:cubicBezTo>
                  <a:cubicBezTo>
                    <a:pt x="1850" y="5460"/>
                    <a:pt x="1829" y="5430"/>
                    <a:pt x="1809" y="5401"/>
                  </a:cubicBezTo>
                  <a:cubicBezTo>
                    <a:pt x="1784" y="5366"/>
                    <a:pt x="1758" y="5329"/>
                    <a:pt x="1732" y="5293"/>
                  </a:cubicBezTo>
                  <a:cubicBezTo>
                    <a:pt x="1695" y="5241"/>
                    <a:pt x="1637" y="5164"/>
                    <a:pt x="1571" y="5094"/>
                  </a:cubicBezTo>
                  <a:cubicBezTo>
                    <a:pt x="1508" y="5027"/>
                    <a:pt x="1445" y="4975"/>
                    <a:pt x="1379" y="4934"/>
                  </a:cubicBezTo>
                  <a:cubicBezTo>
                    <a:pt x="1295" y="4883"/>
                    <a:pt x="1203" y="4848"/>
                    <a:pt x="1114" y="4815"/>
                  </a:cubicBezTo>
                  <a:cubicBezTo>
                    <a:pt x="1101" y="4811"/>
                    <a:pt x="1087" y="4806"/>
                    <a:pt x="1073" y="4800"/>
                  </a:cubicBezTo>
                  <a:cubicBezTo>
                    <a:pt x="790" y="4695"/>
                    <a:pt x="406" y="4502"/>
                    <a:pt x="186" y="4181"/>
                  </a:cubicBezTo>
                  <a:cubicBezTo>
                    <a:pt x="131" y="4100"/>
                    <a:pt x="88" y="4014"/>
                    <a:pt x="60" y="3926"/>
                  </a:cubicBezTo>
                  <a:cubicBezTo>
                    <a:pt x="3" y="3751"/>
                    <a:pt x="0" y="3571"/>
                    <a:pt x="3" y="3372"/>
                  </a:cubicBezTo>
                  <a:cubicBezTo>
                    <a:pt x="4" y="3254"/>
                    <a:pt x="9" y="3165"/>
                    <a:pt x="18" y="3083"/>
                  </a:cubicBezTo>
                  <a:cubicBezTo>
                    <a:pt x="29" y="2979"/>
                    <a:pt x="47" y="2888"/>
                    <a:pt x="74" y="2806"/>
                  </a:cubicBezTo>
                  <a:cubicBezTo>
                    <a:pt x="121" y="2660"/>
                    <a:pt x="204" y="2528"/>
                    <a:pt x="271" y="2429"/>
                  </a:cubicBezTo>
                  <a:cubicBezTo>
                    <a:pt x="277" y="2420"/>
                    <a:pt x="283" y="2411"/>
                    <a:pt x="288" y="2403"/>
                  </a:cubicBezTo>
                  <a:cubicBezTo>
                    <a:pt x="325" y="2353"/>
                    <a:pt x="381" y="2316"/>
                    <a:pt x="436" y="2279"/>
                  </a:cubicBezTo>
                  <a:cubicBezTo>
                    <a:pt x="486" y="2246"/>
                    <a:pt x="537" y="2213"/>
                    <a:pt x="572" y="2170"/>
                  </a:cubicBezTo>
                  <a:cubicBezTo>
                    <a:pt x="612" y="2122"/>
                    <a:pt x="630" y="2042"/>
                    <a:pt x="627" y="1925"/>
                  </a:cubicBezTo>
                  <a:cubicBezTo>
                    <a:pt x="625" y="1823"/>
                    <a:pt x="607" y="1707"/>
                    <a:pt x="592" y="1604"/>
                  </a:cubicBezTo>
                  <a:cubicBezTo>
                    <a:pt x="577" y="1511"/>
                    <a:pt x="564" y="1422"/>
                    <a:pt x="565" y="1361"/>
                  </a:cubicBezTo>
                  <a:cubicBezTo>
                    <a:pt x="566" y="1241"/>
                    <a:pt x="580" y="1134"/>
                    <a:pt x="606" y="1043"/>
                  </a:cubicBezTo>
                  <a:cubicBezTo>
                    <a:pt x="637" y="934"/>
                    <a:pt x="686" y="843"/>
                    <a:pt x="753" y="775"/>
                  </a:cubicBezTo>
                  <a:cubicBezTo>
                    <a:pt x="786" y="741"/>
                    <a:pt x="825" y="713"/>
                    <a:pt x="863" y="695"/>
                  </a:cubicBezTo>
                  <a:cubicBezTo>
                    <a:pt x="908" y="674"/>
                    <a:pt x="953" y="666"/>
                    <a:pt x="997" y="670"/>
                  </a:cubicBezTo>
                  <a:cubicBezTo>
                    <a:pt x="1030" y="674"/>
                    <a:pt x="1062" y="684"/>
                    <a:pt x="1093" y="694"/>
                  </a:cubicBezTo>
                  <a:cubicBezTo>
                    <a:pt x="1113" y="700"/>
                    <a:pt x="1135" y="707"/>
                    <a:pt x="1156" y="712"/>
                  </a:cubicBezTo>
                  <a:cubicBezTo>
                    <a:pt x="1185" y="718"/>
                    <a:pt x="1214" y="721"/>
                    <a:pt x="1243" y="720"/>
                  </a:cubicBezTo>
                  <a:cubicBezTo>
                    <a:pt x="1324" y="717"/>
                    <a:pt x="1408" y="683"/>
                    <a:pt x="1492" y="620"/>
                  </a:cubicBezTo>
                  <a:cubicBezTo>
                    <a:pt x="1558" y="571"/>
                    <a:pt x="1624" y="502"/>
                    <a:pt x="1689" y="416"/>
                  </a:cubicBezTo>
                  <a:cubicBezTo>
                    <a:pt x="1701" y="400"/>
                    <a:pt x="1713" y="385"/>
                    <a:pt x="1724" y="369"/>
                  </a:cubicBezTo>
                  <a:cubicBezTo>
                    <a:pt x="1781" y="293"/>
                    <a:pt x="1841" y="214"/>
                    <a:pt x="1908" y="150"/>
                  </a:cubicBezTo>
                  <a:cubicBezTo>
                    <a:pt x="1944" y="115"/>
                    <a:pt x="1979" y="88"/>
                    <a:pt x="2016" y="66"/>
                  </a:cubicBezTo>
                  <a:cubicBezTo>
                    <a:pt x="2058" y="41"/>
                    <a:pt x="2100" y="24"/>
                    <a:pt x="2145" y="13"/>
                  </a:cubicBezTo>
                  <a:cubicBezTo>
                    <a:pt x="2196" y="1"/>
                    <a:pt x="2251" y="0"/>
                    <a:pt x="2308" y="10"/>
                  </a:cubicBezTo>
                  <a:cubicBezTo>
                    <a:pt x="2363" y="20"/>
                    <a:pt x="2418" y="39"/>
                    <a:pt x="2471" y="67"/>
                  </a:cubicBezTo>
                  <a:cubicBezTo>
                    <a:pt x="2524" y="95"/>
                    <a:pt x="2572" y="131"/>
                    <a:pt x="2614" y="173"/>
                  </a:cubicBezTo>
                  <a:cubicBezTo>
                    <a:pt x="2657" y="216"/>
                    <a:pt x="2691" y="264"/>
                    <a:pt x="2716" y="315"/>
                  </a:cubicBezTo>
                  <a:cubicBezTo>
                    <a:pt x="2726" y="337"/>
                    <a:pt x="2736" y="361"/>
                    <a:pt x="2746" y="390"/>
                  </a:cubicBezTo>
                  <a:cubicBezTo>
                    <a:pt x="2753" y="412"/>
                    <a:pt x="2761" y="434"/>
                    <a:pt x="2768" y="455"/>
                  </a:cubicBezTo>
                  <a:cubicBezTo>
                    <a:pt x="2782" y="501"/>
                    <a:pt x="2797" y="548"/>
                    <a:pt x="2818" y="591"/>
                  </a:cubicBezTo>
                  <a:cubicBezTo>
                    <a:pt x="2841" y="639"/>
                    <a:pt x="2868" y="677"/>
                    <a:pt x="2902" y="707"/>
                  </a:cubicBezTo>
                  <a:cubicBezTo>
                    <a:pt x="2938" y="739"/>
                    <a:pt x="2983" y="762"/>
                    <a:pt x="3035" y="775"/>
                  </a:cubicBezTo>
                  <a:cubicBezTo>
                    <a:pt x="3081" y="786"/>
                    <a:pt x="3132" y="790"/>
                    <a:pt x="3183" y="786"/>
                  </a:cubicBezTo>
                  <a:cubicBezTo>
                    <a:pt x="3231" y="782"/>
                    <a:pt x="3277" y="771"/>
                    <a:pt x="3311" y="763"/>
                  </a:cubicBezTo>
                  <a:cubicBezTo>
                    <a:pt x="3329" y="759"/>
                    <a:pt x="3347" y="754"/>
                    <a:pt x="3364" y="749"/>
                  </a:cubicBezTo>
                  <a:cubicBezTo>
                    <a:pt x="3395" y="741"/>
                    <a:pt x="3428" y="733"/>
                    <a:pt x="3460" y="726"/>
                  </a:cubicBezTo>
                  <a:cubicBezTo>
                    <a:pt x="3566" y="704"/>
                    <a:pt x="3675" y="702"/>
                    <a:pt x="3773" y="721"/>
                  </a:cubicBezTo>
                  <a:cubicBezTo>
                    <a:pt x="3827" y="732"/>
                    <a:pt x="3878" y="748"/>
                    <a:pt x="3924" y="771"/>
                  </a:cubicBezTo>
                  <a:cubicBezTo>
                    <a:pt x="3974" y="795"/>
                    <a:pt x="4019" y="825"/>
                    <a:pt x="4058" y="862"/>
                  </a:cubicBezTo>
                  <a:cubicBezTo>
                    <a:pt x="4096" y="898"/>
                    <a:pt x="4129" y="938"/>
                    <a:pt x="4158" y="986"/>
                  </a:cubicBezTo>
                  <a:cubicBezTo>
                    <a:pt x="4183" y="1028"/>
                    <a:pt x="4205" y="1075"/>
                    <a:pt x="4225" y="1130"/>
                  </a:cubicBezTo>
                  <a:cubicBezTo>
                    <a:pt x="4262" y="1230"/>
                    <a:pt x="4285" y="1341"/>
                    <a:pt x="4307" y="1449"/>
                  </a:cubicBezTo>
                  <a:cubicBezTo>
                    <a:pt x="4316" y="1496"/>
                    <a:pt x="4326" y="1546"/>
                    <a:pt x="4338" y="1593"/>
                  </a:cubicBezTo>
                  <a:cubicBezTo>
                    <a:pt x="4346" y="1629"/>
                    <a:pt x="4354" y="1662"/>
                    <a:pt x="4363" y="1692"/>
                  </a:cubicBezTo>
                  <a:cubicBezTo>
                    <a:pt x="4387" y="1778"/>
                    <a:pt x="4419" y="1867"/>
                    <a:pt x="4462" y="1965"/>
                  </a:cubicBezTo>
                  <a:cubicBezTo>
                    <a:pt x="4522" y="2103"/>
                    <a:pt x="4594" y="2241"/>
                    <a:pt x="4677" y="2373"/>
                  </a:cubicBezTo>
                  <a:cubicBezTo>
                    <a:pt x="4704" y="2417"/>
                    <a:pt x="4733" y="2461"/>
                    <a:pt x="4762" y="2504"/>
                  </a:cubicBezTo>
                  <a:cubicBezTo>
                    <a:pt x="4842" y="2626"/>
                    <a:pt x="4925" y="2753"/>
                    <a:pt x="4980" y="2889"/>
                  </a:cubicBezTo>
                  <a:cubicBezTo>
                    <a:pt x="5028" y="3006"/>
                    <a:pt x="5055" y="3131"/>
                    <a:pt x="5060" y="3259"/>
                  </a:cubicBezTo>
                  <a:cubicBezTo>
                    <a:pt x="5065" y="3382"/>
                    <a:pt x="5051" y="3505"/>
                    <a:pt x="5017" y="3625"/>
                  </a:cubicBezTo>
                  <a:cubicBezTo>
                    <a:pt x="4959" y="3834"/>
                    <a:pt x="4840" y="4044"/>
                    <a:pt x="4664" y="4249"/>
                  </a:cubicBezTo>
                  <a:cubicBezTo>
                    <a:pt x="4648" y="4269"/>
                    <a:pt x="4630" y="4289"/>
                    <a:pt x="4611" y="4311"/>
                  </a:cubicBezTo>
                  <a:cubicBezTo>
                    <a:pt x="4547" y="4381"/>
                    <a:pt x="4488" y="4441"/>
                    <a:pt x="4430" y="4495"/>
                  </a:cubicBezTo>
                  <a:cubicBezTo>
                    <a:pt x="4330" y="4588"/>
                    <a:pt x="4217" y="4675"/>
                    <a:pt x="4108" y="4759"/>
                  </a:cubicBezTo>
                  <a:cubicBezTo>
                    <a:pt x="4043" y="4809"/>
                    <a:pt x="3977" y="4860"/>
                    <a:pt x="3913" y="4912"/>
                  </a:cubicBezTo>
                  <a:cubicBezTo>
                    <a:pt x="3755" y="5042"/>
                    <a:pt x="3605" y="5185"/>
                    <a:pt x="3459" y="5324"/>
                  </a:cubicBezTo>
                  <a:cubicBezTo>
                    <a:pt x="3438" y="5344"/>
                    <a:pt x="3416" y="5365"/>
                    <a:pt x="3395" y="5385"/>
                  </a:cubicBezTo>
                  <a:cubicBezTo>
                    <a:pt x="3257" y="5516"/>
                    <a:pt x="3120" y="5643"/>
                    <a:pt x="2970" y="5754"/>
                  </a:cubicBezTo>
                  <a:cubicBezTo>
                    <a:pt x="2879" y="5820"/>
                    <a:pt x="2797" y="5867"/>
                    <a:pt x="2719" y="5897"/>
                  </a:cubicBezTo>
                  <a:cubicBezTo>
                    <a:pt x="2673" y="5915"/>
                    <a:pt x="2626" y="5928"/>
                    <a:pt x="2581" y="5934"/>
                  </a:cubicBezTo>
                  <a:cubicBezTo>
                    <a:pt x="2558" y="5937"/>
                    <a:pt x="2535" y="5939"/>
                    <a:pt x="2511" y="5939"/>
                  </a:cubicBezTo>
                  <a:cubicBezTo>
                    <a:pt x="2486" y="5939"/>
                    <a:pt x="2461" y="5937"/>
                    <a:pt x="2436" y="5933"/>
                  </a:cubicBezTo>
                  <a:moveTo>
                    <a:pt x="3460" y="727"/>
                  </a:moveTo>
                  <a:cubicBezTo>
                    <a:pt x="3428" y="734"/>
                    <a:pt x="3396" y="742"/>
                    <a:pt x="3365" y="750"/>
                  </a:cubicBezTo>
                  <a:cubicBezTo>
                    <a:pt x="3347" y="755"/>
                    <a:pt x="3329" y="759"/>
                    <a:pt x="3312" y="764"/>
                  </a:cubicBezTo>
                  <a:cubicBezTo>
                    <a:pt x="3277" y="772"/>
                    <a:pt x="3231" y="782"/>
                    <a:pt x="3183" y="787"/>
                  </a:cubicBezTo>
                  <a:cubicBezTo>
                    <a:pt x="3132" y="791"/>
                    <a:pt x="3081" y="787"/>
                    <a:pt x="3035" y="776"/>
                  </a:cubicBezTo>
                  <a:cubicBezTo>
                    <a:pt x="2983" y="762"/>
                    <a:pt x="2938" y="739"/>
                    <a:pt x="2901" y="707"/>
                  </a:cubicBezTo>
                  <a:cubicBezTo>
                    <a:pt x="2867" y="677"/>
                    <a:pt x="2840" y="640"/>
                    <a:pt x="2817" y="592"/>
                  </a:cubicBezTo>
                  <a:cubicBezTo>
                    <a:pt x="2797" y="549"/>
                    <a:pt x="2781" y="501"/>
                    <a:pt x="2767" y="456"/>
                  </a:cubicBezTo>
                  <a:cubicBezTo>
                    <a:pt x="2760" y="434"/>
                    <a:pt x="2753" y="412"/>
                    <a:pt x="2745" y="390"/>
                  </a:cubicBezTo>
                  <a:cubicBezTo>
                    <a:pt x="2735" y="361"/>
                    <a:pt x="2725" y="337"/>
                    <a:pt x="2715" y="316"/>
                  </a:cubicBezTo>
                  <a:cubicBezTo>
                    <a:pt x="2691" y="264"/>
                    <a:pt x="2656" y="216"/>
                    <a:pt x="2613" y="173"/>
                  </a:cubicBezTo>
                  <a:cubicBezTo>
                    <a:pt x="2572" y="131"/>
                    <a:pt x="2524" y="96"/>
                    <a:pt x="2471" y="68"/>
                  </a:cubicBezTo>
                  <a:cubicBezTo>
                    <a:pt x="2418" y="40"/>
                    <a:pt x="2363" y="21"/>
                    <a:pt x="2308" y="11"/>
                  </a:cubicBezTo>
                  <a:cubicBezTo>
                    <a:pt x="2251" y="1"/>
                    <a:pt x="2196" y="2"/>
                    <a:pt x="2145" y="14"/>
                  </a:cubicBezTo>
                  <a:cubicBezTo>
                    <a:pt x="2100" y="25"/>
                    <a:pt x="2058" y="42"/>
                    <a:pt x="2017" y="66"/>
                  </a:cubicBezTo>
                  <a:cubicBezTo>
                    <a:pt x="1980" y="88"/>
                    <a:pt x="1944" y="116"/>
                    <a:pt x="1908" y="150"/>
                  </a:cubicBezTo>
                  <a:cubicBezTo>
                    <a:pt x="1841" y="214"/>
                    <a:pt x="1782" y="293"/>
                    <a:pt x="1725" y="370"/>
                  </a:cubicBezTo>
                  <a:cubicBezTo>
                    <a:pt x="1713" y="385"/>
                    <a:pt x="1701" y="401"/>
                    <a:pt x="1690" y="416"/>
                  </a:cubicBezTo>
                  <a:cubicBezTo>
                    <a:pt x="1625" y="502"/>
                    <a:pt x="1558" y="571"/>
                    <a:pt x="1492" y="621"/>
                  </a:cubicBezTo>
                  <a:cubicBezTo>
                    <a:pt x="1408" y="684"/>
                    <a:pt x="1325" y="718"/>
                    <a:pt x="1243" y="721"/>
                  </a:cubicBezTo>
                  <a:cubicBezTo>
                    <a:pt x="1214" y="722"/>
                    <a:pt x="1185" y="719"/>
                    <a:pt x="1156" y="713"/>
                  </a:cubicBezTo>
                  <a:cubicBezTo>
                    <a:pt x="1135" y="708"/>
                    <a:pt x="1113" y="701"/>
                    <a:pt x="1093" y="694"/>
                  </a:cubicBezTo>
                  <a:cubicBezTo>
                    <a:pt x="1061" y="685"/>
                    <a:pt x="1029" y="674"/>
                    <a:pt x="997" y="671"/>
                  </a:cubicBezTo>
                  <a:cubicBezTo>
                    <a:pt x="953" y="667"/>
                    <a:pt x="908" y="675"/>
                    <a:pt x="864" y="695"/>
                  </a:cubicBezTo>
                  <a:cubicBezTo>
                    <a:pt x="825" y="714"/>
                    <a:pt x="787" y="741"/>
                    <a:pt x="753" y="776"/>
                  </a:cubicBezTo>
                  <a:cubicBezTo>
                    <a:pt x="687" y="844"/>
                    <a:pt x="638" y="934"/>
                    <a:pt x="607" y="1043"/>
                  </a:cubicBezTo>
                  <a:cubicBezTo>
                    <a:pt x="581" y="1134"/>
                    <a:pt x="567" y="1241"/>
                    <a:pt x="565" y="1361"/>
                  </a:cubicBezTo>
                  <a:cubicBezTo>
                    <a:pt x="565" y="1422"/>
                    <a:pt x="578" y="1511"/>
                    <a:pt x="592" y="1604"/>
                  </a:cubicBezTo>
                  <a:cubicBezTo>
                    <a:pt x="608" y="1707"/>
                    <a:pt x="626" y="1823"/>
                    <a:pt x="628" y="1925"/>
                  </a:cubicBezTo>
                  <a:cubicBezTo>
                    <a:pt x="631" y="2042"/>
                    <a:pt x="613" y="2123"/>
                    <a:pt x="573" y="2170"/>
                  </a:cubicBezTo>
                  <a:cubicBezTo>
                    <a:pt x="537" y="2213"/>
                    <a:pt x="486" y="2247"/>
                    <a:pt x="437" y="2280"/>
                  </a:cubicBezTo>
                  <a:cubicBezTo>
                    <a:pt x="382" y="2316"/>
                    <a:pt x="325" y="2354"/>
                    <a:pt x="289" y="2404"/>
                  </a:cubicBezTo>
                  <a:cubicBezTo>
                    <a:pt x="284" y="2411"/>
                    <a:pt x="277" y="2420"/>
                    <a:pt x="271" y="2429"/>
                  </a:cubicBezTo>
                  <a:cubicBezTo>
                    <a:pt x="204" y="2528"/>
                    <a:pt x="121" y="2661"/>
                    <a:pt x="74" y="2807"/>
                  </a:cubicBezTo>
                  <a:cubicBezTo>
                    <a:pt x="16" y="2988"/>
                    <a:pt x="6" y="3186"/>
                    <a:pt x="3" y="3372"/>
                  </a:cubicBezTo>
                  <a:cubicBezTo>
                    <a:pt x="1" y="3571"/>
                    <a:pt x="4" y="3751"/>
                    <a:pt x="60" y="3925"/>
                  </a:cubicBezTo>
                  <a:cubicBezTo>
                    <a:pt x="89" y="4014"/>
                    <a:pt x="132" y="4100"/>
                    <a:pt x="187" y="4180"/>
                  </a:cubicBezTo>
                  <a:cubicBezTo>
                    <a:pt x="407" y="4501"/>
                    <a:pt x="791" y="4694"/>
                    <a:pt x="1074" y="4800"/>
                  </a:cubicBezTo>
                  <a:cubicBezTo>
                    <a:pt x="1087" y="4805"/>
                    <a:pt x="1101" y="4810"/>
                    <a:pt x="1114" y="4815"/>
                  </a:cubicBezTo>
                  <a:cubicBezTo>
                    <a:pt x="1203" y="4848"/>
                    <a:pt x="1296" y="4882"/>
                    <a:pt x="1380" y="4933"/>
                  </a:cubicBezTo>
                  <a:cubicBezTo>
                    <a:pt x="1446" y="4974"/>
                    <a:pt x="1509" y="5027"/>
                    <a:pt x="1572" y="5094"/>
                  </a:cubicBezTo>
                  <a:cubicBezTo>
                    <a:pt x="1603" y="5127"/>
                    <a:pt x="1654" y="5184"/>
                    <a:pt x="1733" y="5293"/>
                  </a:cubicBezTo>
                  <a:cubicBezTo>
                    <a:pt x="1759" y="5328"/>
                    <a:pt x="1784" y="5365"/>
                    <a:pt x="1809" y="5401"/>
                  </a:cubicBezTo>
                  <a:cubicBezTo>
                    <a:pt x="1829" y="5430"/>
                    <a:pt x="1850" y="5460"/>
                    <a:pt x="1871" y="5489"/>
                  </a:cubicBezTo>
                  <a:cubicBezTo>
                    <a:pt x="1957" y="5610"/>
                    <a:pt x="2039" y="5703"/>
                    <a:pt x="2121" y="5773"/>
                  </a:cubicBezTo>
                  <a:cubicBezTo>
                    <a:pt x="2170" y="5815"/>
                    <a:pt x="2221" y="5850"/>
                    <a:pt x="2270" y="5876"/>
                  </a:cubicBezTo>
                  <a:cubicBezTo>
                    <a:pt x="2325" y="5905"/>
                    <a:pt x="2381" y="5923"/>
                    <a:pt x="2436" y="5932"/>
                  </a:cubicBezTo>
                  <a:cubicBezTo>
                    <a:pt x="2483" y="5939"/>
                    <a:pt x="2532" y="5940"/>
                    <a:pt x="2581" y="5933"/>
                  </a:cubicBezTo>
                  <a:cubicBezTo>
                    <a:pt x="2626" y="5927"/>
                    <a:pt x="2672" y="5915"/>
                    <a:pt x="2719" y="5897"/>
                  </a:cubicBezTo>
                  <a:cubicBezTo>
                    <a:pt x="2797" y="5867"/>
                    <a:pt x="2879" y="5820"/>
                    <a:pt x="2969" y="5753"/>
                  </a:cubicBezTo>
                  <a:cubicBezTo>
                    <a:pt x="3120" y="5643"/>
                    <a:pt x="3256" y="5516"/>
                    <a:pt x="3394" y="5385"/>
                  </a:cubicBezTo>
                  <a:cubicBezTo>
                    <a:pt x="3416" y="5364"/>
                    <a:pt x="3438" y="5344"/>
                    <a:pt x="3459" y="5324"/>
                  </a:cubicBezTo>
                  <a:cubicBezTo>
                    <a:pt x="3604" y="5185"/>
                    <a:pt x="3754" y="5041"/>
                    <a:pt x="3912" y="4912"/>
                  </a:cubicBezTo>
                  <a:cubicBezTo>
                    <a:pt x="3976" y="4859"/>
                    <a:pt x="4043" y="4808"/>
                    <a:pt x="4107" y="4759"/>
                  </a:cubicBezTo>
                  <a:cubicBezTo>
                    <a:pt x="4216" y="4675"/>
                    <a:pt x="4329" y="4588"/>
                    <a:pt x="4430" y="4495"/>
                  </a:cubicBezTo>
                  <a:cubicBezTo>
                    <a:pt x="4488" y="4441"/>
                    <a:pt x="4547" y="4380"/>
                    <a:pt x="4610" y="4310"/>
                  </a:cubicBezTo>
                  <a:cubicBezTo>
                    <a:pt x="4630" y="4288"/>
                    <a:pt x="4647" y="4268"/>
                    <a:pt x="4664" y="4249"/>
                  </a:cubicBezTo>
                  <a:cubicBezTo>
                    <a:pt x="4839" y="4044"/>
                    <a:pt x="4958" y="3834"/>
                    <a:pt x="5016" y="3625"/>
                  </a:cubicBezTo>
                  <a:cubicBezTo>
                    <a:pt x="5050" y="3504"/>
                    <a:pt x="5064" y="3381"/>
                    <a:pt x="5059" y="3259"/>
                  </a:cubicBezTo>
                  <a:cubicBezTo>
                    <a:pt x="5054" y="3131"/>
                    <a:pt x="5027" y="3006"/>
                    <a:pt x="4980" y="2889"/>
                  </a:cubicBezTo>
                  <a:cubicBezTo>
                    <a:pt x="4924" y="2753"/>
                    <a:pt x="4841" y="2627"/>
                    <a:pt x="4761" y="2504"/>
                  </a:cubicBezTo>
                  <a:cubicBezTo>
                    <a:pt x="4733" y="2462"/>
                    <a:pt x="4704" y="2418"/>
                    <a:pt x="4676" y="2374"/>
                  </a:cubicBezTo>
                  <a:cubicBezTo>
                    <a:pt x="4594" y="2241"/>
                    <a:pt x="4521" y="2104"/>
                    <a:pt x="4461" y="1965"/>
                  </a:cubicBezTo>
                  <a:cubicBezTo>
                    <a:pt x="4419" y="1867"/>
                    <a:pt x="4386" y="1778"/>
                    <a:pt x="4362" y="1692"/>
                  </a:cubicBezTo>
                  <a:cubicBezTo>
                    <a:pt x="4354" y="1662"/>
                    <a:pt x="4345" y="1629"/>
                    <a:pt x="4337" y="1593"/>
                  </a:cubicBezTo>
                  <a:cubicBezTo>
                    <a:pt x="4326" y="1546"/>
                    <a:pt x="4316" y="1497"/>
                    <a:pt x="4306" y="1449"/>
                  </a:cubicBezTo>
                  <a:cubicBezTo>
                    <a:pt x="4284" y="1342"/>
                    <a:pt x="4261" y="1231"/>
                    <a:pt x="4224" y="1130"/>
                  </a:cubicBezTo>
                  <a:cubicBezTo>
                    <a:pt x="4205" y="1076"/>
                    <a:pt x="4183" y="1029"/>
                    <a:pt x="4157" y="986"/>
                  </a:cubicBezTo>
                  <a:cubicBezTo>
                    <a:pt x="4128" y="939"/>
                    <a:pt x="4096" y="898"/>
                    <a:pt x="4058" y="863"/>
                  </a:cubicBezTo>
                  <a:cubicBezTo>
                    <a:pt x="4019" y="826"/>
                    <a:pt x="3974" y="795"/>
                    <a:pt x="3924" y="771"/>
                  </a:cubicBezTo>
                  <a:cubicBezTo>
                    <a:pt x="3878" y="749"/>
                    <a:pt x="3827" y="732"/>
                    <a:pt x="3773" y="722"/>
                  </a:cubicBezTo>
                  <a:cubicBezTo>
                    <a:pt x="3728" y="713"/>
                    <a:pt x="3680" y="709"/>
                    <a:pt x="3632" y="709"/>
                  </a:cubicBezTo>
                  <a:cubicBezTo>
                    <a:pt x="3575" y="709"/>
                    <a:pt x="3517" y="715"/>
                    <a:pt x="3460" y="72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3" name="Freeform 50">
              <a:extLst>
                <a:ext uri="{FF2B5EF4-FFF2-40B4-BE49-F238E27FC236}">
                  <a16:creationId xmlns:a16="http://schemas.microsoft.com/office/drawing/2014/main" id="{5CC63068-E717-4B62-8185-B63510A99A81}"/>
                </a:ext>
              </a:extLst>
            </p:cNvPr>
            <p:cNvSpPr>
              <a:spLocks noEditPoints="1"/>
            </p:cNvSpPr>
            <p:nvPr/>
          </p:nvSpPr>
          <p:spPr bwMode="auto">
            <a:xfrm>
              <a:off x="3849" y="15"/>
              <a:ext cx="3800" cy="4420"/>
            </a:xfrm>
            <a:custGeom>
              <a:avLst/>
              <a:gdLst>
                <a:gd name="T0" fmla="*/ 2130 w 5134"/>
                <a:gd name="T1" fmla="*/ 5801 h 5972"/>
                <a:gd name="T2" fmla="*/ 1740 w 5134"/>
                <a:gd name="T3" fmla="*/ 5320 h 5972"/>
                <a:gd name="T4" fmla="*/ 1077 w 5134"/>
                <a:gd name="T5" fmla="*/ 4826 h 5972"/>
                <a:gd name="T6" fmla="*/ 65 w 5134"/>
                <a:gd name="T7" fmla="*/ 3966 h 5972"/>
                <a:gd name="T8" fmla="*/ 64 w 5134"/>
                <a:gd name="T9" fmla="*/ 2858 h 5972"/>
                <a:gd name="T10" fmla="*/ 279 w 5134"/>
                <a:gd name="T11" fmla="*/ 2407 h 5972"/>
                <a:gd name="T12" fmla="*/ 625 w 5134"/>
                <a:gd name="T13" fmla="*/ 1890 h 5972"/>
                <a:gd name="T14" fmla="*/ 635 w 5134"/>
                <a:gd name="T15" fmla="*/ 1024 h 5972"/>
                <a:gd name="T16" fmla="*/ 899 w 5134"/>
                <a:gd name="T17" fmla="*/ 683 h 5972"/>
                <a:gd name="T18" fmla="*/ 1193 w 5134"/>
                <a:gd name="T19" fmla="*/ 690 h 5972"/>
                <a:gd name="T20" fmla="*/ 1529 w 5134"/>
                <a:gd name="T21" fmla="*/ 589 h 5972"/>
                <a:gd name="T22" fmla="*/ 1950 w 5134"/>
                <a:gd name="T23" fmla="*/ 141 h 5972"/>
                <a:gd name="T24" fmla="*/ 2364 w 5134"/>
                <a:gd name="T25" fmla="*/ 11 h 5972"/>
                <a:gd name="T26" fmla="*/ 2774 w 5134"/>
                <a:gd name="T27" fmla="*/ 312 h 5972"/>
                <a:gd name="T28" fmla="*/ 2973 w 5134"/>
                <a:gd name="T29" fmla="*/ 688 h 5972"/>
                <a:gd name="T30" fmla="*/ 3384 w 5134"/>
                <a:gd name="T31" fmla="*/ 746 h 5972"/>
                <a:gd name="T32" fmla="*/ 3843 w 5134"/>
                <a:gd name="T33" fmla="*/ 718 h 5972"/>
                <a:gd name="T34" fmla="*/ 4212 w 5134"/>
                <a:gd name="T35" fmla="*/ 983 h 5972"/>
                <a:gd name="T36" fmla="*/ 4391 w 5134"/>
                <a:gd name="T37" fmla="*/ 1597 h 5972"/>
                <a:gd name="T38" fmla="*/ 4751 w 5134"/>
                <a:gd name="T39" fmla="*/ 2357 h 5972"/>
                <a:gd name="T40" fmla="*/ 5131 w 5134"/>
                <a:gd name="T41" fmla="*/ 3249 h 5972"/>
                <a:gd name="T42" fmla="*/ 4709 w 5134"/>
                <a:gd name="T43" fmla="*/ 4249 h 5972"/>
                <a:gd name="T44" fmla="*/ 4122 w 5134"/>
                <a:gd name="T45" fmla="*/ 4816 h 5972"/>
                <a:gd name="T46" fmla="*/ 3435 w 5134"/>
                <a:gd name="T47" fmla="*/ 5423 h 5972"/>
                <a:gd name="T48" fmla="*/ 2594 w 5134"/>
                <a:gd name="T49" fmla="*/ 5967 h 5972"/>
                <a:gd name="T50" fmla="*/ 3532 w 5134"/>
                <a:gd name="T51" fmla="*/ 714 h 5972"/>
                <a:gd name="T52" fmla="*/ 3256 w 5134"/>
                <a:gd name="T53" fmla="*/ 766 h 5972"/>
                <a:gd name="T54" fmla="*/ 2829 w 5134"/>
                <a:gd name="T55" fmla="*/ 446 h 5972"/>
                <a:gd name="T56" fmla="*/ 2669 w 5134"/>
                <a:gd name="T57" fmla="*/ 174 h 5972"/>
                <a:gd name="T58" fmla="*/ 2201 w 5134"/>
                <a:gd name="T59" fmla="*/ 10 h 5972"/>
                <a:gd name="T60" fmla="*/ 1751 w 5134"/>
                <a:gd name="T61" fmla="*/ 361 h 5972"/>
                <a:gd name="T62" fmla="*/ 1409 w 5134"/>
                <a:gd name="T63" fmla="*/ 661 h 5972"/>
                <a:gd name="T64" fmla="*/ 1129 w 5134"/>
                <a:gd name="T65" fmla="*/ 675 h 5972"/>
                <a:gd name="T66" fmla="*/ 787 w 5134"/>
                <a:gd name="T67" fmla="*/ 763 h 5972"/>
                <a:gd name="T68" fmla="*/ 584 w 5134"/>
                <a:gd name="T69" fmla="*/ 1334 h 5972"/>
                <a:gd name="T70" fmla="*/ 565 w 5134"/>
                <a:gd name="T71" fmla="*/ 2129 h 5972"/>
                <a:gd name="T72" fmla="*/ 263 w 5134"/>
                <a:gd name="T73" fmla="*/ 2436 h 5972"/>
                <a:gd name="T74" fmla="*/ 1 w 5134"/>
                <a:gd name="T75" fmla="*/ 3419 h 5972"/>
                <a:gd name="T76" fmla="*/ 194 w 5134"/>
                <a:gd name="T77" fmla="*/ 4216 h 5972"/>
                <a:gd name="T78" fmla="*/ 1113 w 5134"/>
                <a:gd name="T79" fmla="*/ 4838 h 5972"/>
                <a:gd name="T80" fmla="*/ 1821 w 5134"/>
                <a:gd name="T81" fmla="*/ 5432 h 5972"/>
                <a:gd name="T82" fmla="*/ 2280 w 5134"/>
                <a:gd name="T83" fmla="*/ 5904 h 5972"/>
                <a:gd name="T84" fmla="*/ 2735 w 5134"/>
                <a:gd name="T85" fmla="*/ 5933 h 5972"/>
                <a:gd name="T86" fmla="*/ 3518 w 5134"/>
                <a:gd name="T87" fmla="*/ 5344 h 5972"/>
                <a:gd name="T88" fmla="*/ 4481 w 5134"/>
                <a:gd name="T89" fmla="*/ 4506 h 5972"/>
                <a:gd name="T90" fmla="*/ 4923 w 5134"/>
                <a:gd name="T91" fmla="*/ 3953 h 5972"/>
                <a:gd name="T92" fmla="*/ 5053 w 5134"/>
                <a:gd name="T93" fmla="*/ 2872 h 5972"/>
                <a:gd name="T94" fmla="*/ 4527 w 5134"/>
                <a:gd name="T95" fmla="*/ 1958 h 5972"/>
                <a:gd name="T96" fmla="*/ 4349 w 5134"/>
                <a:gd name="T97" fmla="*/ 1415 h 5972"/>
                <a:gd name="T98" fmla="*/ 4121 w 5134"/>
                <a:gd name="T99" fmla="*/ 866 h 5972"/>
                <a:gd name="T100" fmla="*/ 3680 w 5134"/>
                <a:gd name="T101" fmla="*/ 701 h 5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34" h="5972">
                  <a:moveTo>
                    <a:pt x="2446" y="5963"/>
                  </a:moveTo>
                  <a:cubicBezTo>
                    <a:pt x="2390" y="5954"/>
                    <a:pt x="2334" y="5934"/>
                    <a:pt x="2280" y="5905"/>
                  </a:cubicBezTo>
                  <a:cubicBezTo>
                    <a:pt x="2230" y="5878"/>
                    <a:pt x="2180" y="5843"/>
                    <a:pt x="2130" y="5801"/>
                  </a:cubicBezTo>
                  <a:cubicBezTo>
                    <a:pt x="2049" y="5730"/>
                    <a:pt x="1967" y="5637"/>
                    <a:pt x="1879" y="5516"/>
                  </a:cubicBezTo>
                  <a:cubicBezTo>
                    <a:pt x="1859" y="5488"/>
                    <a:pt x="1839" y="5460"/>
                    <a:pt x="1820" y="5433"/>
                  </a:cubicBezTo>
                  <a:cubicBezTo>
                    <a:pt x="1794" y="5396"/>
                    <a:pt x="1767" y="5357"/>
                    <a:pt x="1740" y="5320"/>
                  </a:cubicBezTo>
                  <a:cubicBezTo>
                    <a:pt x="1648" y="5195"/>
                    <a:pt x="1534" y="5055"/>
                    <a:pt x="1383" y="4962"/>
                  </a:cubicBezTo>
                  <a:cubicBezTo>
                    <a:pt x="1298" y="4909"/>
                    <a:pt x="1204" y="4873"/>
                    <a:pt x="1113" y="4839"/>
                  </a:cubicBezTo>
                  <a:cubicBezTo>
                    <a:pt x="1101" y="4835"/>
                    <a:pt x="1089" y="4830"/>
                    <a:pt x="1077" y="4826"/>
                  </a:cubicBezTo>
                  <a:cubicBezTo>
                    <a:pt x="892" y="4756"/>
                    <a:pt x="727" y="4674"/>
                    <a:pt x="587" y="4583"/>
                  </a:cubicBezTo>
                  <a:cubicBezTo>
                    <a:pt x="420" y="4474"/>
                    <a:pt x="288" y="4351"/>
                    <a:pt x="193" y="4217"/>
                  </a:cubicBezTo>
                  <a:cubicBezTo>
                    <a:pt x="138" y="4138"/>
                    <a:pt x="95" y="4053"/>
                    <a:pt x="65" y="3966"/>
                  </a:cubicBezTo>
                  <a:cubicBezTo>
                    <a:pt x="37" y="3885"/>
                    <a:pt x="19" y="3797"/>
                    <a:pt x="10" y="3695"/>
                  </a:cubicBezTo>
                  <a:cubicBezTo>
                    <a:pt x="1" y="3600"/>
                    <a:pt x="0" y="3507"/>
                    <a:pt x="0" y="3419"/>
                  </a:cubicBezTo>
                  <a:cubicBezTo>
                    <a:pt x="0" y="3259"/>
                    <a:pt x="8" y="3051"/>
                    <a:pt x="64" y="2858"/>
                  </a:cubicBezTo>
                  <a:cubicBezTo>
                    <a:pt x="106" y="2717"/>
                    <a:pt x="180" y="2584"/>
                    <a:pt x="246" y="2466"/>
                  </a:cubicBezTo>
                  <a:cubicBezTo>
                    <a:pt x="251" y="2456"/>
                    <a:pt x="257" y="2446"/>
                    <a:pt x="262" y="2436"/>
                  </a:cubicBezTo>
                  <a:cubicBezTo>
                    <a:pt x="268" y="2426"/>
                    <a:pt x="274" y="2415"/>
                    <a:pt x="279" y="2407"/>
                  </a:cubicBezTo>
                  <a:cubicBezTo>
                    <a:pt x="316" y="2345"/>
                    <a:pt x="376" y="2296"/>
                    <a:pt x="435" y="2249"/>
                  </a:cubicBezTo>
                  <a:cubicBezTo>
                    <a:pt x="481" y="2212"/>
                    <a:pt x="528" y="2174"/>
                    <a:pt x="565" y="2129"/>
                  </a:cubicBezTo>
                  <a:cubicBezTo>
                    <a:pt x="604" y="2081"/>
                    <a:pt x="624" y="2002"/>
                    <a:pt x="625" y="1890"/>
                  </a:cubicBezTo>
                  <a:cubicBezTo>
                    <a:pt x="626" y="1791"/>
                    <a:pt x="613" y="1679"/>
                    <a:pt x="601" y="1580"/>
                  </a:cubicBezTo>
                  <a:cubicBezTo>
                    <a:pt x="590" y="1485"/>
                    <a:pt x="580" y="1396"/>
                    <a:pt x="584" y="1334"/>
                  </a:cubicBezTo>
                  <a:cubicBezTo>
                    <a:pt x="591" y="1213"/>
                    <a:pt x="607" y="1112"/>
                    <a:pt x="635" y="1024"/>
                  </a:cubicBezTo>
                  <a:cubicBezTo>
                    <a:pt x="651" y="973"/>
                    <a:pt x="671" y="925"/>
                    <a:pt x="695" y="884"/>
                  </a:cubicBezTo>
                  <a:cubicBezTo>
                    <a:pt x="721" y="838"/>
                    <a:pt x="752" y="797"/>
                    <a:pt x="786" y="763"/>
                  </a:cubicBezTo>
                  <a:cubicBezTo>
                    <a:pt x="821" y="729"/>
                    <a:pt x="859" y="701"/>
                    <a:pt x="899" y="683"/>
                  </a:cubicBezTo>
                  <a:cubicBezTo>
                    <a:pt x="943" y="662"/>
                    <a:pt x="989" y="653"/>
                    <a:pt x="1033" y="656"/>
                  </a:cubicBezTo>
                  <a:cubicBezTo>
                    <a:pt x="1065" y="658"/>
                    <a:pt x="1098" y="666"/>
                    <a:pt x="1129" y="675"/>
                  </a:cubicBezTo>
                  <a:cubicBezTo>
                    <a:pt x="1150" y="680"/>
                    <a:pt x="1171" y="686"/>
                    <a:pt x="1193" y="690"/>
                  </a:cubicBezTo>
                  <a:cubicBezTo>
                    <a:pt x="1222" y="695"/>
                    <a:pt x="1251" y="696"/>
                    <a:pt x="1279" y="694"/>
                  </a:cubicBezTo>
                  <a:cubicBezTo>
                    <a:pt x="1322" y="691"/>
                    <a:pt x="1366" y="680"/>
                    <a:pt x="1409" y="660"/>
                  </a:cubicBezTo>
                  <a:cubicBezTo>
                    <a:pt x="1448" y="643"/>
                    <a:pt x="1488" y="619"/>
                    <a:pt x="1529" y="589"/>
                  </a:cubicBezTo>
                  <a:cubicBezTo>
                    <a:pt x="1593" y="539"/>
                    <a:pt x="1659" y="473"/>
                    <a:pt x="1730" y="386"/>
                  </a:cubicBezTo>
                  <a:cubicBezTo>
                    <a:pt x="1737" y="378"/>
                    <a:pt x="1744" y="369"/>
                    <a:pt x="1751" y="361"/>
                  </a:cubicBezTo>
                  <a:cubicBezTo>
                    <a:pt x="1813" y="284"/>
                    <a:pt x="1878" y="204"/>
                    <a:pt x="1950" y="141"/>
                  </a:cubicBezTo>
                  <a:cubicBezTo>
                    <a:pt x="1988" y="107"/>
                    <a:pt x="2026" y="80"/>
                    <a:pt x="2065" y="59"/>
                  </a:cubicBezTo>
                  <a:cubicBezTo>
                    <a:pt x="2109" y="35"/>
                    <a:pt x="2154" y="19"/>
                    <a:pt x="2201" y="10"/>
                  </a:cubicBezTo>
                  <a:cubicBezTo>
                    <a:pt x="2252" y="0"/>
                    <a:pt x="2307" y="0"/>
                    <a:pt x="2364" y="11"/>
                  </a:cubicBezTo>
                  <a:cubicBezTo>
                    <a:pt x="2419" y="22"/>
                    <a:pt x="2473" y="41"/>
                    <a:pt x="2526" y="69"/>
                  </a:cubicBezTo>
                  <a:cubicBezTo>
                    <a:pt x="2579" y="97"/>
                    <a:pt x="2627" y="132"/>
                    <a:pt x="2669" y="173"/>
                  </a:cubicBezTo>
                  <a:cubicBezTo>
                    <a:pt x="2713" y="216"/>
                    <a:pt x="2748" y="262"/>
                    <a:pt x="2774" y="312"/>
                  </a:cubicBezTo>
                  <a:cubicBezTo>
                    <a:pt x="2785" y="333"/>
                    <a:pt x="2795" y="356"/>
                    <a:pt x="2807" y="384"/>
                  </a:cubicBezTo>
                  <a:cubicBezTo>
                    <a:pt x="2815" y="404"/>
                    <a:pt x="2823" y="425"/>
                    <a:pt x="2830" y="445"/>
                  </a:cubicBezTo>
                  <a:cubicBezTo>
                    <a:pt x="2864" y="537"/>
                    <a:pt x="2897" y="624"/>
                    <a:pt x="2973" y="688"/>
                  </a:cubicBezTo>
                  <a:cubicBezTo>
                    <a:pt x="3010" y="719"/>
                    <a:pt x="3055" y="741"/>
                    <a:pt x="3108" y="754"/>
                  </a:cubicBezTo>
                  <a:cubicBezTo>
                    <a:pt x="3153" y="765"/>
                    <a:pt x="3205" y="769"/>
                    <a:pt x="3256" y="766"/>
                  </a:cubicBezTo>
                  <a:cubicBezTo>
                    <a:pt x="3303" y="762"/>
                    <a:pt x="3349" y="753"/>
                    <a:pt x="3384" y="746"/>
                  </a:cubicBezTo>
                  <a:cubicBezTo>
                    <a:pt x="3400" y="742"/>
                    <a:pt x="3416" y="738"/>
                    <a:pt x="3432" y="735"/>
                  </a:cubicBezTo>
                  <a:cubicBezTo>
                    <a:pt x="3464" y="727"/>
                    <a:pt x="3498" y="719"/>
                    <a:pt x="3532" y="713"/>
                  </a:cubicBezTo>
                  <a:cubicBezTo>
                    <a:pt x="3638" y="694"/>
                    <a:pt x="3746" y="696"/>
                    <a:pt x="3843" y="718"/>
                  </a:cubicBezTo>
                  <a:cubicBezTo>
                    <a:pt x="3896" y="729"/>
                    <a:pt x="3946" y="747"/>
                    <a:pt x="3991" y="771"/>
                  </a:cubicBezTo>
                  <a:cubicBezTo>
                    <a:pt x="4040" y="796"/>
                    <a:pt x="4084" y="828"/>
                    <a:pt x="4121" y="865"/>
                  </a:cubicBezTo>
                  <a:cubicBezTo>
                    <a:pt x="4156" y="900"/>
                    <a:pt x="4185" y="938"/>
                    <a:pt x="4212" y="983"/>
                  </a:cubicBezTo>
                  <a:cubicBezTo>
                    <a:pt x="4235" y="1023"/>
                    <a:pt x="4255" y="1067"/>
                    <a:pt x="4273" y="1117"/>
                  </a:cubicBezTo>
                  <a:cubicBezTo>
                    <a:pt x="4307" y="1211"/>
                    <a:pt x="4329" y="1315"/>
                    <a:pt x="4350" y="1415"/>
                  </a:cubicBezTo>
                  <a:cubicBezTo>
                    <a:pt x="4362" y="1475"/>
                    <a:pt x="4375" y="1538"/>
                    <a:pt x="4391" y="1597"/>
                  </a:cubicBezTo>
                  <a:cubicBezTo>
                    <a:pt x="4400" y="1631"/>
                    <a:pt x="4410" y="1664"/>
                    <a:pt x="4419" y="1694"/>
                  </a:cubicBezTo>
                  <a:cubicBezTo>
                    <a:pt x="4445" y="1774"/>
                    <a:pt x="4479" y="1858"/>
                    <a:pt x="4527" y="1958"/>
                  </a:cubicBezTo>
                  <a:cubicBezTo>
                    <a:pt x="4592" y="2092"/>
                    <a:pt x="4667" y="2226"/>
                    <a:pt x="4751" y="2357"/>
                  </a:cubicBezTo>
                  <a:cubicBezTo>
                    <a:pt x="4775" y="2394"/>
                    <a:pt x="4800" y="2431"/>
                    <a:pt x="4824" y="2468"/>
                  </a:cubicBezTo>
                  <a:cubicBezTo>
                    <a:pt x="4909" y="2596"/>
                    <a:pt x="4997" y="2728"/>
                    <a:pt x="5054" y="2871"/>
                  </a:cubicBezTo>
                  <a:cubicBezTo>
                    <a:pt x="5102" y="2991"/>
                    <a:pt x="5128" y="3118"/>
                    <a:pt x="5131" y="3249"/>
                  </a:cubicBezTo>
                  <a:cubicBezTo>
                    <a:pt x="5134" y="3374"/>
                    <a:pt x="5116" y="3498"/>
                    <a:pt x="5078" y="3620"/>
                  </a:cubicBezTo>
                  <a:cubicBezTo>
                    <a:pt x="5045" y="3729"/>
                    <a:pt x="4994" y="3839"/>
                    <a:pt x="4924" y="3953"/>
                  </a:cubicBezTo>
                  <a:cubicBezTo>
                    <a:pt x="4867" y="4046"/>
                    <a:pt x="4796" y="4143"/>
                    <a:pt x="4709" y="4249"/>
                  </a:cubicBezTo>
                  <a:cubicBezTo>
                    <a:pt x="4690" y="4271"/>
                    <a:pt x="4672" y="4293"/>
                    <a:pt x="4656" y="4312"/>
                  </a:cubicBezTo>
                  <a:cubicBezTo>
                    <a:pt x="4593" y="4386"/>
                    <a:pt x="4540" y="4447"/>
                    <a:pt x="4481" y="4506"/>
                  </a:cubicBezTo>
                  <a:cubicBezTo>
                    <a:pt x="4373" y="4616"/>
                    <a:pt x="4245" y="4718"/>
                    <a:pt x="4122" y="4816"/>
                  </a:cubicBezTo>
                  <a:cubicBezTo>
                    <a:pt x="4071" y="4857"/>
                    <a:pt x="4018" y="4899"/>
                    <a:pt x="3967" y="4942"/>
                  </a:cubicBezTo>
                  <a:cubicBezTo>
                    <a:pt x="3812" y="5070"/>
                    <a:pt x="3663" y="5210"/>
                    <a:pt x="3518" y="5345"/>
                  </a:cubicBezTo>
                  <a:cubicBezTo>
                    <a:pt x="3491" y="5370"/>
                    <a:pt x="3462" y="5397"/>
                    <a:pt x="3435" y="5423"/>
                  </a:cubicBezTo>
                  <a:cubicBezTo>
                    <a:pt x="3292" y="5556"/>
                    <a:pt x="3150" y="5684"/>
                    <a:pt x="2994" y="5794"/>
                  </a:cubicBezTo>
                  <a:cubicBezTo>
                    <a:pt x="2901" y="5859"/>
                    <a:pt x="2816" y="5905"/>
                    <a:pt x="2735" y="5933"/>
                  </a:cubicBezTo>
                  <a:cubicBezTo>
                    <a:pt x="2687" y="5950"/>
                    <a:pt x="2640" y="5962"/>
                    <a:pt x="2594" y="5967"/>
                  </a:cubicBezTo>
                  <a:cubicBezTo>
                    <a:pt x="2573" y="5969"/>
                    <a:pt x="2553" y="5971"/>
                    <a:pt x="2533" y="5971"/>
                  </a:cubicBezTo>
                  <a:cubicBezTo>
                    <a:pt x="2503" y="5971"/>
                    <a:pt x="2474" y="5968"/>
                    <a:pt x="2446" y="5963"/>
                  </a:cubicBezTo>
                  <a:moveTo>
                    <a:pt x="3532" y="714"/>
                  </a:moveTo>
                  <a:cubicBezTo>
                    <a:pt x="3498" y="720"/>
                    <a:pt x="3465" y="728"/>
                    <a:pt x="3432" y="735"/>
                  </a:cubicBezTo>
                  <a:cubicBezTo>
                    <a:pt x="3416" y="739"/>
                    <a:pt x="3400" y="743"/>
                    <a:pt x="3384" y="746"/>
                  </a:cubicBezTo>
                  <a:cubicBezTo>
                    <a:pt x="3349" y="754"/>
                    <a:pt x="3303" y="763"/>
                    <a:pt x="3256" y="766"/>
                  </a:cubicBezTo>
                  <a:cubicBezTo>
                    <a:pt x="3205" y="770"/>
                    <a:pt x="3153" y="766"/>
                    <a:pt x="3108" y="755"/>
                  </a:cubicBezTo>
                  <a:cubicBezTo>
                    <a:pt x="3055" y="742"/>
                    <a:pt x="3010" y="720"/>
                    <a:pt x="2973" y="689"/>
                  </a:cubicBezTo>
                  <a:cubicBezTo>
                    <a:pt x="2896" y="625"/>
                    <a:pt x="2864" y="538"/>
                    <a:pt x="2829" y="446"/>
                  </a:cubicBezTo>
                  <a:cubicBezTo>
                    <a:pt x="2822" y="425"/>
                    <a:pt x="2814" y="405"/>
                    <a:pt x="2806" y="384"/>
                  </a:cubicBezTo>
                  <a:cubicBezTo>
                    <a:pt x="2795" y="356"/>
                    <a:pt x="2784" y="333"/>
                    <a:pt x="2773" y="312"/>
                  </a:cubicBezTo>
                  <a:cubicBezTo>
                    <a:pt x="2748" y="263"/>
                    <a:pt x="2712" y="216"/>
                    <a:pt x="2669" y="174"/>
                  </a:cubicBezTo>
                  <a:cubicBezTo>
                    <a:pt x="2627" y="133"/>
                    <a:pt x="2579" y="98"/>
                    <a:pt x="2526" y="70"/>
                  </a:cubicBezTo>
                  <a:cubicBezTo>
                    <a:pt x="2473" y="42"/>
                    <a:pt x="2418" y="22"/>
                    <a:pt x="2364" y="12"/>
                  </a:cubicBezTo>
                  <a:cubicBezTo>
                    <a:pt x="2307" y="1"/>
                    <a:pt x="2252" y="1"/>
                    <a:pt x="2201" y="10"/>
                  </a:cubicBezTo>
                  <a:cubicBezTo>
                    <a:pt x="2154" y="20"/>
                    <a:pt x="2109" y="36"/>
                    <a:pt x="2066" y="59"/>
                  </a:cubicBezTo>
                  <a:cubicBezTo>
                    <a:pt x="2027" y="81"/>
                    <a:pt x="1989" y="107"/>
                    <a:pt x="1950" y="141"/>
                  </a:cubicBezTo>
                  <a:cubicBezTo>
                    <a:pt x="1878" y="205"/>
                    <a:pt x="1814" y="284"/>
                    <a:pt x="1751" y="361"/>
                  </a:cubicBezTo>
                  <a:cubicBezTo>
                    <a:pt x="1744" y="370"/>
                    <a:pt x="1738" y="378"/>
                    <a:pt x="1731" y="387"/>
                  </a:cubicBezTo>
                  <a:cubicBezTo>
                    <a:pt x="1660" y="474"/>
                    <a:pt x="1594" y="540"/>
                    <a:pt x="1529" y="589"/>
                  </a:cubicBezTo>
                  <a:cubicBezTo>
                    <a:pt x="1489" y="620"/>
                    <a:pt x="1449" y="644"/>
                    <a:pt x="1409" y="661"/>
                  </a:cubicBezTo>
                  <a:cubicBezTo>
                    <a:pt x="1366" y="680"/>
                    <a:pt x="1322" y="692"/>
                    <a:pt x="1279" y="695"/>
                  </a:cubicBezTo>
                  <a:cubicBezTo>
                    <a:pt x="1251" y="697"/>
                    <a:pt x="1222" y="695"/>
                    <a:pt x="1193" y="690"/>
                  </a:cubicBezTo>
                  <a:cubicBezTo>
                    <a:pt x="1171" y="687"/>
                    <a:pt x="1149" y="681"/>
                    <a:pt x="1129" y="675"/>
                  </a:cubicBezTo>
                  <a:cubicBezTo>
                    <a:pt x="1097" y="667"/>
                    <a:pt x="1065" y="658"/>
                    <a:pt x="1033" y="656"/>
                  </a:cubicBezTo>
                  <a:cubicBezTo>
                    <a:pt x="989" y="653"/>
                    <a:pt x="944" y="663"/>
                    <a:pt x="899" y="683"/>
                  </a:cubicBezTo>
                  <a:cubicBezTo>
                    <a:pt x="860" y="702"/>
                    <a:pt x="821" y="729"/>
                    <a:pt x="787" y="763"/>
                  </a:cubicBezTo>
                  <a:cubicBezTo>
                    <a:pt x="752" y="798"/>
                    <a:pt x="721" y="838"/>
                    <a:pt x="696" y="884"/>
                  </a:cubicBezTo>
                  <a:cubicBezTo>
                    <a:pt x="672" y="926"/>
                    <a:pt x="652" y="973"/>
                    <a:pt x="636" y="1024"/>
                  </a:cubicBezTo>
                  <a:cubicBezTo>
                    <a:pt x="608" y="1112"/>
                    <a:pt x="591" y="1214"/>
                    <a:pt x="584" y="1334"/>
                  </a:cubicBezTo>
                  <a:cubicBezTo>
                    <a:pt x="581" y="1396"/>
                    <a:pt x="591" y="1485"/>
                    <a:pt x="602" y="1580"/>
                  </a:cubicBezTo>
                  <a:cubicBezTo>
                    <a:pt x="614" y="1679"/>
                    <a:pt x="627" y="1791"/>
                    <a:pt x="626" y="1890"/>
                  </a:cubicBezTo>
                  <a:cubicBezTo>
                    <a:pt x="624" y="2003"/>
                    <a:pt x="605" y="2081"/>
                    <a:pt x="565" y="2129"/>
                  </a:cubicBezTo>
                  <a:cubicBezTo>
                    <a:pt x="529" y="2174"/>
                    <a:pt x="481" y="2212"/>
                    <a:pt x="435" y="2249"/>
                  </a:cubicBezTo>
                  <a:cubicBezTo>
                    <a:pt x="377" y="2296"/>
                    <a:pt x="316" y="2345"/>
                    <a:pt x="280" y="2407"/>
                  </a:cubicBezTo>
                  <a:cubicBezTo>
                    <a:pt x="275" y="2416"/>
                    <a:pt x="269" y="2426"/>
                    <a:pt x="263" y="2436"/>
                  </a:cubicBezTo>
                  <a:cubicBezTo>
                    <a:pt x="258" y="2446"/>
                    <a:pt x="252" y="2456"/>
                    <a:pt x="246" y="2466"/>
                  </a:cubicBezTo>
                  <a:cubicBezTo>
                    <a:pt x="181" y="2584"/>
                    <a:pt x="107" y="2717"/>
                    <a:pt x="65" y="2858"/>
                  </a:cubicBezTo>
                  <a:cubicBezTo>
                    <a:pt x="9" y="3051"/>
                    <a:pt x="1" y="3259"/>
                    <a:pt x="1" y="3419"/>
                  </a:cubicBezTo>
                  <a:cubicBezTo>
                    <a:pt x="1" y="3507"/>
                    <a:pt x="2" y="3600"/>
                    <a:pt x="11" y="3694"/>
                  </a:cubicBezTo>
                  <a:cubicBezTo>
                    <a:pt x="20" y="3796"/>
                    <a:pt x="38" y="3885"/>
                    <a:pt x="66" y="3966"/>
                  </a:cubicBezTo>
                  <a:cubicBezTo>
                    <a:pt x="95" y="4053"/>
                    <a:pt x="139" y="4137"/>
                    <a:pt x="194" y="4216"/>
                  </a:cubicBezTo>
                  <a:cubicBezTo>
                    <a:pt x="289" y="4351"/>
                    <a:pt x="421" y="4474"/>
                    <a:pt x="588" y="4582"/>
                  </a:cubicBezTo>
                  <a:cubicBezTo>
                    <a:pt x="727" y="4673"/>
                    <a:pt x="892" y="4755"/>
                    <a:pt x="1078" y="4825"/>
                  </a:cubicBezTo>
                  <a:cubicBezTo>
                    <a:pt x="1089" y="4829"/>
                    <a:pt x="1101" y="4834"/>
                    <a:pt x="1113" y="4838"/>
                  </a:cubicBezTo>
                  <a:cubicBezTo>
                    <a:pt x="1204" y="4873"/>
                    <a:pt x="1298" y="4908"/>
                    <a:pt x="1384" y="4961"/>
                  </a:cubicBezTo>
                  <a:cubicBezTo>
                    <a:pt x="1534" y="5054"/>
                    <a:pt x="1648" y="5194"/>
                    <a:pt x="1740" y="5319"/>
                  </a:cubicBezTo>
                  <a:cubicBezTo>
                    <a:pt x="1767" y="5357"/>
                    <a:pt x="1795" y="5395"/>
                    <a:pt x="1821" y="5432"/>
                  </a:cubicBezTo>
                  <a:cubicBezTo>
                    <a:pt x="1840" y="5460"/>
                    <a:pt x="1860" y="5488"/>
                    <a:pt x="1880" y="5515"/>
                  </a:cubicBezTo>
                  <a:cubicBezTo>
                    <a:pt x="1967" y="5637"/>
                    <a:pt x="2049" y="5730"/>
                    <a:pt x="2131" y="5800"/>
                  </a:cubicBezTo>
                  <a:cubicBezTo>
                    <a:pt x="2180" y="5843"/>
                    <a:pt x="2230" y="5878"/>
                    <a:pt x="2280" y="5904"/>
                  </a:cubicBezTo>
                  <a:cubicBezTo>
                    <a:pt x="2335" y="5933"/>
                    <a:pt x="2391" y="5953"/>
                    <a:pt x="2446" y="5962"/>
                  </a:cubicBezTo>
                  <a:cubicBezTo>
                    <a:pt x="2494" y="5971"/>
                    <a:pt x="2544" y="5972"/>
                    <a:pt x="2594" y="5966"/>
                  </a:cubicBezTo>
                  <a:cubicBezTo>
                    <a:pt x="2640" y="5961"/>
                    <a:pt x="2687" y="5950"/>
                    <a:pt x="2735" y="5933"/>
                  </a:cubicBezTo>
                  <a:cubicBezTo>
                    <a:pt x="2816" y="5904"/>
                    <a:pt x="2901" y="5858"/>
                    <a:pt x="2993" y="5793"/>
                  </a:cubicBezTo>
                  <a:cubicBezTo>
                    <a:pt x="3150" y="5683"/>
                    <a:pt x="3291" y="5555"/>
                    <a:pt x="3434" y="5422"/>
                  </a:cubicBezTo>
                  <a:cubicBezTo>
                    <a:pt x="3462" y="5396"/>
                    <a:pt x="3490" y="5370"/>
                    <a:pt x="3518" y="5344"/>
                  </a:cubicBezTo>
                  <a:cubicBezTo>
                    <a:pt x="3662" y="5209"/>
                    <a:pt x="3812" y="5070"/>
                    <a:pt x="3966" y="4941"/>
                  </a:cubicBezTo>
                  <a:cubicBezTo>
                    <a:pt x="4017" y="4899"/>
                    <a:pt x="4071" y="4856"/>
                    <a:pt x="4122" y="4815"/>
                  </a:cubicBezTo>
                  <a:cubicBezTo>
                    <a:pt x="4245" y="4717"/>
                    <a:pt x="4372" y="4615"/>
                    <a:pt x="4481" y="4506"/>
                  </a:cubicBezTo>
                  <a:cubicBezTo>
                    <a:pt x="4539" y="4446"/>
                    <a:pt x="4593" y="4385"/>
                    <a:pt x="4655" y="4312"/>
                  </a:cubicBezTo>
                  <a:cubicBezTo>
                    <a:pt x="4671" y="4293"/>
                    <a:pt x="4690" y="4271"/>
                    <a:pt x="4708" y="4248"/>
                  </a:cubicBezTo>
                  <a:cubicBezTo>
                    <a:pt x="4796" y="4143"/>
                    <a:pt x="4866" y="4046"/>
                    <a:pt x="4923" y="3953"/>
                  </a:cubicBezTo>
                  <a:cubicBezTo>
                    <a:pt x="4993" y="3838"/>
                    <a:pt x="5044" y="3729"/>
                    <a:pt x="5078" y="3619"/>
                  </a:cubicBezTo>
                  <a:cubicBezTo>
                    <a:pt x="5115" y="3498"/>
                    <a:pt x="5133" y="3374"/>
                    <a:pt x="5130" y="3249"/>
                  </a:cubicBezTo>
                  <a:cubicBezTo>
                    <a:pt x="5127" y="3118"/>
                    <a:pt x="5101" y="2991"/>
                    <a:pt x="5053" y="2872"/>
                  </a:cubicBezTo>
                  <a:cubicBezTo>
                    <a:pt x="4996" y="2728"/>
                    <a:pt x="4908" y="2596"/>
                    <a:pt x="4823" y="2468"/>
                  </a:cubicBezTo>
                  <a:cubicBezTo>
                    <a:pt x="4799" y="2432"/>
                    <a:pt x="4774" y="2395"/>
                    <a:pt x="4751" y="2358"/>
                  </a:cubicBezTo>
                  <a:cubicBezTo>
                    <a:pt x="4666" y="2226"/>
                    <a:pt x="4591" y="2092"/>
                    <a:pt x="4527" y="1958"/>
                  </a:cubicBezTo>
                  <a:cubicBezTo>
                    <a:pt x="4479" y="1858"/>
                    <a:pt x="4444" y="1775"/>
                    <a:pt x="4419" y="1695"/>
                  </a:cubicBezTo>
                  <a:cubicBezTo>
                    <a:pt x="4409" y="1664"/>
                    <a:pt x="4399" y="1631"/>
                    <a:pt x="4390" y="1597"/>
                  </a:cubicBezTo>
                  <a:cubicBezTo>
                    <a:pt x="4375" y="1538"/>
                    <a:pt x="4362" y="1475"/>
                    <a:pt x="4349" y="1415"/>
                  </a:cubicBezTo>
                  <a:cubicBezTo>
                    <a:pt x="4328" y="1315"/>
                    <a:pt x="4307" y="1212"/>
                    <a:pt x="4273" y="1118"/>
                  </a:cubicBezTo>
                  <a:cubicBezTo>
                    <a:pt x="4254" y="1067"/>
                    <a:pt x="4234" y="1023"/>
                    <a:pt x="4211" y="983"/>
                  </a:cubicBezTo>
                  <a:cubicBezTo>
                    <a:pt x="4185" y="938"/>
                    <a:pt x="4155" y="900"/>
                    <a:pt x="4121" y="866"/>
                  </a:cubicBezTo>
                  <a:cubicBezTo>
                    <a:pt x="4083" y="828"/>
                    <a:pt x="4040" y="797"/>
                    <a:pt x="3991" y="772"/>
                  </a:cubicBezTo>
                  <a:cubicBezTo>
                    <a:pt x="3946" y="748"/>
                    <a:pt x="3896" y="730"/>
                    <a:pt x="3843" y="718"/>
                  </a:cubicBezTo>
                  <a:cubicBezTo>
                    <a:pt x="3791" y="707"/>
                    <a:pt x="3736" y="701"/>
                    <a:pt x="3680" y="701"/>
                  </a:cubicBezTo>
                  <a:cubicBezTo>
                    <a:pt x="3631" y="701"/>
                    <a:pt x="3581" y="705"/>
                    <a:pt x="3532" y="7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4" name="Freeform 51">
              <a:extLst>
                <a:ext uri="{FF2B5EF4-FFF2-40B4-BE49-F238E27FC236}">
                  <a16:creationId xmlns:a16="http://schemas.microsoft.com/office/drawing/2014/main" id="{51358214-15AB-470C-B322-DB37ED6692B4}"/>
                </a:ext>
              </a:extLst>
            </p:cNvPr>
            <p:cNvSpPr>
              <a:spLocks noEditPoints="1"/>
            </p:cNvSpPr>
            <p:nvPr/>
          </p:nvSpPr>
          <p:spPr bwMode="auto">
            <a:xfrm>
              <a:off x="3823" y="-5"/>
              <a:ext cx="3853" cy="4451"/>
            </a:xfrm>
            <a:custGeom>
              <a:avLst/>
              <a:gdLst>
                <a:gd name="T0" fmla="*/ 2144 w 5206"/>
                <a:gd name="T1" fmla="*/ 5837 h 6014"/>
                <a:gd name="T2" fmla="*/ 1751 w 5206"/>
                <a:gd name="T3" fmla="*/ 5357 h 6014"/>
                <a:gd name="T4" fmla="*/ 1114 w 5206"/>
                <a:gd name="T5" fmla="*/ 4872 h 6014"/>
                <a:gd name="T6" fmla="*/ 382 w 5206"/>
                <a:gd name="T7" fmla="*/ 4459 h 6014"/>
                <a:gd name="T8" fmla="*/ 15 w 5206"/>
                <a:gd name="T9" fmla="*/ 3749 h 6014"/>
                <a:gd name="T10" fmla="*/ 59 w 5206"/>
                <a:gd name="T11" fmla="*/ 2920 h 6014"/>
                <a:gd name="T12" fmla="*/ 274 w 5206"/>
                <a:gd name="T13" fmla="*/ 2420 h 6014"/>
                <a:gd name="T14" fmla="*/ 626 w 5206"/>
                <a:gd name="T15" fmla="*/ 1864 h 6014"/>
                <a:gd name="T16" fmla="*/ 668 w 5206"/>
                <a:gd name="T17" fmla="*/ 1015 h 6014"/>
                <a:gd name="T18" fmla="*/ 938 w 5206"/>
                <a:gd name="T19" fmla="*/ 681 h 6014"/>
                <a:gd name="T20" fmla="*/ 1233 w 5206"/>
                <a:gd name="T21" fmla="*/ 677 h 6014"/>
                <a:gd name="T22" fmla="*/ 1569 w 5206"/>
                <a:gd name="T23" fmla="*/ 567 h 6014"/>
                <a:gd name="T24" fmla="*/ 2117 w 5206"/>
                <a:gd name="T25" fmla="*/ 62 h 6014"/>
                <a:gd name="T26" fmla="*/ 2729 w 5206"/>
                <a:gd name="T27" fmla="*/ 184 h 6014"/>
                <a:gd name="T28" fmla="*/ 2896 w 5206"/>
                <a:gd name="T29" fmla="*/ 445 h 6014"/>
                <a:gd name="T30" fmla="*/ 3460 w 5206"/>
                <a:gd name="T31" fmla="*/ 738 h 6014"/>
                <a:gd name="T32" fmla="*/ 3917 w 5206"/>
                <a:gd name="T33" fmla="*/ 724 h 6014"/>
                <a:gd name="T34" fmla="*/ 4398 w 5206"/>
                <a:gd name="T35" fmla="*/ 1396 h 6014"/>
                <a:gd name="T36" fmla="*/ 4596 w 5206"/>
                <a:gd name="T37" fmla="*/ 1961 h 6014"/>
                <a:gd name="T38" fmla="*/ 5132 w 5206"/>
                <a:gd name="T39" fmla="*/ 2864 h 6014"/>
                <a:gd name="T40" fmla="*/ 4977 w 5206"/>
                <a:gd name="T41" fmla="*/ 3959 h 6014"/>
                <a:gd name="T42" fmla="*/ 4704 w 5206"/>
                <a:gd name="T43" fmla="*/ 4324 h 6014"/>
                <a:gd name="T44" fmla="*/ 4142 w 5206"/>
                <a:gd name="T45" fmla="*/ 4883 h 6014"/>
                <a:gd name="T46" fmla="*/ 3478 w 5206"/>
                <a:gd name="T47" fmla="*/ 5470 h 6014"/>
                <a:gd name="T48" fmla="*/ 2610 w 5206"/>
                <a:gd name="T49" fmla="*/ 6010 h 6014"/>
                <a:gd name="T50" fmla="*/ 3608 w 5206"/>
                <a:gd name="T51" fmla="*/ 711 h 6014"/>
                <a:gd name="T52" fmla="*/ 3332 w 5206"/>
                <a:gd name="T53" fmla="*/ 756 h 6014"/>
                <a:gd name="T54" fmla="*/ 2871 w 5206"/>
                <a:gd name="T55" fmla="*/ 388 h 6014"/>
                <a:gd name="T56" fmla="*/ 2585 w 5206"/>
                <a:gd name="T57" fmla="*/ 82 h 6014"/>
                <a:gd name="T58" fmla="*/ 1993 w 5206"/>
                <a:gd name="T59" fmla="*/ 144 h 6014"/>
                <a:gd name="T60" fmla="*/ 1450 w 5206"/>
                <a:gd name="T61" fmla="*/ 641 h 6014"/>
                <a:gd name="T62" fmla="*/ 1168 w 5206"/>
                <a:gd name="T63" fmla="*/ 666 h 6014"/>
                <a:gd name="T64" fmla="*/ 938 w 5206"/>
                <a:gd name="T65" fmla="*/ 681 h 6014"/>
                <a:gd name="T66" fmla="*/ 669 w 5206"/>
                <a:gd name="T67" fmla="*/ 1015 h 6014"/>
                <a:gd name="T68" fmla="*/ 627 w 5206"/>
                <a:gd name="T69" fmla="*/ 1864 h 6014"/>
                <a:gd name="T70" fmla="*/ 274 w 5206"/>
                <a:gd name="T71" fmla="*/ 2420 h 6014"/>
                <a:gd name="T72" fmla="*/ 60 w 5206"/>
                <a:gd name="T73" fmla="*/ 2920 h 6014"/>
                <a:gd name="T74" fmla="*/ 16 w 5206"/>
                <a:gd name="T75" fmla="*/ 3749 h 6014"/>
                <a:gd name="T76" fmla="*/ 383 w 5206"/>
                <a:gd name="T77" fmla="*/ 4458 h 6014"/>
                <a:gd name="T78" fmla="*/ 1115 w 5206"/>
                <a:gd name="T79" fmla="*/ 4871 h 6014"/>
                <a:gd name="T80" fmla="*/ 1751 w 5206"/>
                <a:gd name="T81" fmla="*/ 5356 h 6014"/>
                <a:gd name="T82" fmla="*/ 2144 w 5206"/>
                <a:gd name="T83" fmla="*/ 5837 h 6014"/>
                <a:gd name="T84" fmla="*/ 2610 w 5206"/>
                <a:gd name="T85" fmla="*/ 6009 h 6014"/>
                <a:gd name="T86" fmla="*/ 3477 w 5206"/>
                <a:gd name="T87" fmla="*/ 5470 h 6014"/>
                <a:gd name="T88" fmla="*/ 4142 w 5206"/>
                <a:gd name="T89" fmla="*/ 4883 h 6014"/>
                <a:gd name="T90" fmla="*/ 4704 w 5206"/>
                <a:gd name="T91" fmla="*/ 4323 h 6014"/>
                <a:gd name="T92" fmla="*/ 4977 w 5206"/>
                <a:gd name="T93" fmla="*/ 3958 h 6014"/>
                <a:gd name="T94" fmla="*/ 5131 w 5206"/>
                <a:gd name="T95" fmla="*/ 2864 h 6014"/>
                <a:gd name="T96" fmla="*/ 4596 w 5206"/>
                <a:gd name="T97" fmla="*/ 1961 h 6014"/>
                <a:gd name="T98" fmla="*/ 4397 w 5206"/>
                <a:gd name="T99" fmla="*/ 1396 h 6014"/>
                <a:gd name="T100" fmla="*/ 3917 w 5206"/>
                <a:gd name="T101" fmla="*/ 725 h 6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06" h="6014">
                  <a:moveTo>
                    <a:pt x="2460" y="6003"/>
                  </a:moveTo>
                  <a:cubicBezTo>
                    <a:pt x="2404" y="5993"/>
                    <a:pt x="2348" y="5973"/>
                    <a:pt x="2293" y="5943"/>
                  </a:cubicBezTo>
                  <a:cubicBezTo>
                    <a:pt x="2243" y="5916"/>
                    <a:pt x="2193" y="5880"/>
                    <a:pt x="2144" y="5837"/>
                  </a:cubicBezTo>
                  <a:cubicBezTo>
                    <a:pt x="2062" y="5766"/>
                    <a:pt x="1982" y="5676"/>
                    <a:pt x="1892" y="5552"/>
                  </a:cubicBezTo>
                  <a:cubicBezTo>
                    <a:pt x="1873" y="5526"/>
                    <a:pt x="1854" y="5500"/>
                    <a:pt x="1835" y="5474"/>
                  </a:cubicBezTo>
                  <a:cubicBezTo>
                    <a:pt x="1808" y="5435"/>
                    <a:pt x="1779" y="5395"/>
                    <a:pt x="1751" y="5357"/>
                  </a:cubicBezTo>
                  <a:cubicBezTo>
                    <a:pt x="1690" y="5276"/>
                    <a:pt x="1638" y="5213"/>
                    <a:pt x="1586" y="5159"/>
                  </a:cubicBezTo>
                  <a:cubicBezTo>
                    <a:pt x="1522" y="5093"/>
                    <a:pt x="1458" y="5040"/>
                    <a:pt x="1391" y="4999"/>
                  </a:cubicBezTo>
                  <a:cubicBezTo>
                    <a:pt x="1304" y="4945"/>
                    <a:pt x="1208" y="4908"/>
                    <a:pt x="1114" y="4872"/>
                  </a:cubicBezTo>
                  <a:cubicBezTo>
                    <a:pt x="1105" y="4868"/>
                    <a:pt x="1095" y="4865"/>
                    <a:pt x="1085" y="4861"/>
                  </a:cubicBezTo>
                  <a:cubicBezTo>
                    <a:pt x="899" y="4790"/>
                    <a:pt x="736" y="4709"/>
                    <a:pt x="598" y="4622"/>
                  </a:cubicBezTo>
                  <a:cubicBezTo>
                    <a:pt x="518" y="4571"/>
                    <a:pt x="446" y="4516"/>
                    <a:pt x="382" y="4459"/>
                  </a:cubicBezTo>
                  <a:cubicBezTo>
                    <a:pt x="314" y="4397"/>
                    <a:pt x="254" y="4331"/>
                    <a:pt x="204" y="4263"/>
                  </a:cubicBezTo>
                  <a:cubicBezTo>
                    <a:pt x="149" y="4185"/>
                    <a:pt x="105" y="4102"/>
                    <a:pt x="74" y="4016"/>
                  </a:cubicBezTo>
                  <a:cubicBezTo>
                    <a:pt x="45" y="3937"/>
                    <a:pt x="26" y="3849"/>
                    <a:pt x="15" y="3749"/>
                  </a:cubicBezTo>
                  <a:cubicBezTo>
                    <a:pt x="6" y="3663"/>
                    <a:pt x="3" y="3578"/>
                    <a:pt x="2" y="3476"/>
                  </a:cubicBezTo>
                  <a:cubicBezTo>
                    <a:pt x="0" y="3372"/>
                    <a:pt x="4" y="3279"/>
                    <a:pt x="12" y="3193"/>
                  </a:cubicBezTo>
                  <a:cubicBezTo>
                    <a:pt x="21" y="3093"/>
                    <a:pt x="36" y="3003"/>
                    <a:pt x="59" y="2920"/>
                  </a:cubicBezTo>
                  <a:cubicBezTo>
                    <a:pt x="93" y="2794"/>
                    <a:pt x="151" y="2675"/>
                    <a:pt x="206" y="2561"/>
                  </a:cubicBezTo>
                  <a:cubicBezTo>
                    <a:pt x="225" y="2523"/>
                    <a:pt x="242" y="2488"/>
                    <a:pt x="258" y="2453"/>
                  </a:cubicBezTo>
                  <a:cubicBezTo>
                    <a:pt x="263" y="2441"/>
                    <a:pt x="268" y="2430"/>
                    <a:pt x="274" y="2420"/>
                  </a:cubicBezTo>
                  <a:cubicBezTo>
                    <a:pt x="311" y="2343"/>
                    <a:pt x="374" y="2285"/>
                    <a:pt x="440" y="2222"/>
                  </a:cubicBezTo>
                  <a:cubicBezTo>
                    <a:pt x="482" y="2183"/>
                    <a:pt x="525" y="2143"/>
                    <a:pt x="561" y="2098"/>
                  </a:cubicBezTo>
                  <a:cubicBezTo>
                    <a:pt x="599" y="2049"/>
                    <a:pt x="621" y="1973"/>
                    <a:pt x="626" y="1864"/>
                  </a:cubicBezTo>
                  <a:cubicBezTo>
                    <a:pt x="630" y="1769"/>
                    <a:pt x="622" y="1665"/>
                    <a:pt x="614" y="1565"/>
                  </a:cubicBezTo>
                  <a:cubicBezTo>
                    <a:pt x="607" y="1470"/>
                    <a:pt x="600" y="1380"/>
                    <a:pt x="606" y="1317"/>
                  </a:cubicBezTo>
                  <a:cubicBezTo>
                    <a:pt x="619" y="1198"/>
                    <a:pt x="639" y="1099"/>
                    <a:pt x="668" y="1015"/>
                  </a:cubicBezTo>
                  <a:cubicBezTo>
                    <a:pt x="685" y="965"/>
                    <a:pt x="707" y="919"/>
                    <a:pt x="731" y="878"/>
                  </a:cubicBezTo>
                  <a:cubicBezTo>
                    <a:pt x="757" y="834"/>
                    <a:pt x="789" y="794"/>
                    <a:pt x="824" y="760"/>
                  </a:cubicBezTo>
                  <a:cubicBezTo>
                    <a:pt x="859" y="727"/>
                    <a:pt x="898" y="699"/>
                    <a:pt x="938" y="681"/>
                  </a:cubicBezTo>
                  <a:cubicBezTo>
                    <a:pt x="983" y="659"/>
                    <a:pt x="1028" y="649"/>
                    <a:pt x="1072" y="651"/>
                  </a:cubicBezTo>
                  <a:cubicBezTo>
                    <a:pt x="1105" y="652"/>
                    <a:pt x="1137" y="659"/>
                    <a:pt x="1168" y="665"/>
                  </a:cubicBezTo>
                  <a:cubicBezTo>
                    <a:pt x="1190" y="670"/>
                    <a:pt x="1211" y="674"/>
                    <a:pt x="1233" y="677"/>
                  </a:cubicBezTo>
                  <a:cubicBezTo>
                    <a:pt x="1262" y="681"/>
                    <a:pt x="1291" y="681"/>
                    <a:pt x="1320" y="678"/>
                  </a:cubicBezTo>
                  <a:cubicBezTo>
                    <a:pt x="1362" y="673"/>
                    <a:pt x="1406" y="661"/>
                    <a:pt x="1449" y="641"/>
                  </a:cubicBezTo>
                  <a:cubicBezTo>
                    <a:pt x="1488" y="623"/>
                    <a:pt x="1529" y="598"/>
                    <a:pt x="1569" y="567"/>
                  </a:cubicBezTo>
                  <a:cubicBezTo>
                    <a:pt x="1651" y="504"/>
                    <a:pt x="1722" y="427"/>
                    <a:pt x="1775" y="366"/>
                  </a:cubicBezTo>
                  <a:cubicBezTo>
                    <a:pt x="1843" y="288"/>
                    <a:pt x="1914" y="206"/>
                    <a:pt x="1992" y="143"/>
                  </a:cubicBezTo>
                  <a:cubicBezTo>
                    <a:pt x="2034" y="109"/>
                    <a:pt x="2075" y="82"/>
                    <a:pt x="2117" y="62"/>
                  </a:cubicBezTo>
                  <a:cubicBezTo>
                    <a:pt x="2163" y="39"/>
                    <a:pt x="2211" y="24"/>
                    <a:pt x="2261" y="16"/>
                  </a:cubicBezTo>
                  <a:cubicBezTo>
                    <a:pt x="2361" y="0"/>
                    <a:pt x="2476" y="24"/>
                    <a:pt x="2585" y="81"/>
                  </a:cubicBezTo>
                  <a:cubicBezTo>
                    <a:pt x="2637" y="109"/>
                    <a:pt x="2686" y="144"/>
                    <a:pt x="2729" y="184"/>
                  </a:cubicBezTo>
                  <a:cubicBezTo>
                    <a:pt x="2773" y="225"/>
                    <a:pt x="2809" y="270"/>
                    <a:pt x="2836" y="319"/>
                  </a:cubicBezTo>
                  <a:cubicBezTo>
                    <a:pt x="2848" y="339"/>
                    <a:pt x="2859" y="362"/>
                    <a:pt x="2872" y="388"/>
                  </a:cubicBezTo>
                  <a:cubicBezTo>
                    <a:pt x="2880" y="407"/>
                    <a:pt x="2888" y="426"/>
                    <a:pt x="2896" y="445"/>
                  </a:cubicBezTo>
                  <a:cubicBezTo>
                    <a:pt x="2934" y="534"/>
                    <a:pt x="2970" y="618"/>
                    <a:pt x="3049" y="680"/>
                  </a:cubicBezTo>
                  <a:cubicBezTo>
                    <a:pt x="3143" y="754"/>
                    <a:pt x="3267" y="759"/>
                    <a:pt x="3332" y="755"/>
                  </a:cubicBezTo>
                  <a:cubicBezTo>
                    <a:pt x="3378" y="753"/>
                    <a:pt x="3423" y="745"/>
                    <a:pt x="3460" y="738"/>
                  </a:cubicBezTo>
                  <a:cubicBezTo>
                    <a:pt x="3474" y="735"/>
                    <a:pt x="3489" y="732"/>
                    <a:pt x="3503" y="729"/>
                  </a:cubicBezTo>
                  <a:cubicBezTo>
                    <a:pt x="3537" y="722"/>
                    <a:pt x="3572" y="715"/>
                    <a:pt x="3607" y="710"/>
                  </a:cubicBezTo>
                  <a:cubicBezTo>
                    <a:pt x="3714" y="695"/>
                    <a:pt x="3821" y="699"/>
                    <a:pt x="3917" y="724"/>
                  </a:cubicBezTo>
                  <a:cubicBezTo>
                    <a:pt x="4026" y="752"/>
                    <a:pt x="4118" y="804"/>
                    <a:pt x="4188" y="878"/>
                  </a:cubicBezTo>
                  <a:cubicBezTo>
                    <a:pt x="4247" y="940"/>
                    <a:pt x="4292" y="1018"/>
                    <a:pt x="4327" y="1117"/>
                  </a:cubicBezTo>
                  <a:cubicBezTo>
                    <a:pt x="4358" y="1206"/>
                    <a:pt x="4378" y="1302"/>
                    <a:pt x="4398" y="1396"/>
                  </a:cubicBezTo>
                  <a:cubicBezTo>
                    <a:pt x="4413" y="1467"/>
                    <a:pt x="4428" y="1541"/>
                    <a:pt x="4448" y="1611"/>
                  </a:cubicBezTo>
                  <a:cubicBezTo>
                    <a:pt x="4458" y="1644"/>
                    <a:pt x="4468" y="1676"/>
                    <a:pt x="4479" y="1706"/>
                  </a:cubicBezTo>
                  <a:cubicBezTo>
                    <a:pt x="4514" y="1801"/>
                    <a:pt x="4558" y="1888"/>
                    <a:pt x="4596" y="1961"/>
                  </a:cubicBezTo>
                  <a:cubicBezTo>
                    <a:pt x="4665" y="2090"/>
                    <a:pt x="4743" y="2221"/>
                    <a:pt x="4829" y="2351"/>
                  </a:cubicBezTo>
                  <a:cubicBezTo>
                    <a:pt x="4848" y="2380"/>
                    <a:pt x="4869" y="2410"/>
                    <a:pt x="4888" y="2439"/>
                  </a:cubicBezTo>
                  <a:cubicBezTo>
                    <a:pt x="4979" y="2573"/>
                    <a:pt x="5072" y="2712"/>
                    <a:pt x="5132" y="2864"/>
                  </a:cubicBezTo>
                  <a:cubicBezTo>
                    <a:pt x="5180" y="2985"/>
                    <a:pt x="5204" y="3115"/>
                    <a:pt x="5205" y="3248"/>
                  </a:cubicBezTo>
                  <a:cubicBezTo>
                    <a:pt x="5206" y="3376"/>
                    <a:pt x="5185" y="3502"/>
                    <a:pt x="5144" y="3624"/>
                  </a:cubicBezTo>
                  <a:cubicBezTo>
                    <a:pt x="5107" y="3732"/>
                    <a:pt x="5053" y="3841"/>
                    <a:pt x="4977" y="3959"/>
                  </a:cubicBezTo>
                  <a:cubicBezTo>
                    <a:pt x="4907" y="4067"/>
                    <a:pt x="4827" y="4171"/>
                    <a:pt x="4757" y="4258"/>
                  </a:cubicBezTo>
                  <a:cubicBezTo>
                    <a:pt x="4753" y="4263"/>
                    <a:pt x="4753" y="4263"/>
                    <a:pt x="4753" y="4263"/>
                  </a:cubicBezTo>
                  <a:cubicBezTo>
                    <a:pt x="4737" y="4283"/>
                    <a:pt x="4720" y="4303"/>
                    <a:pt x="4704" y="4324"/>
                  </a:cubicBezTo>
                  <a:cubicBezTo>
                    <a:pt x="4698" y="4332"/>
                    <a:pt x="4692" y="4340"/>
                    <a:pt x="4685" y="4348"/>
                  </a:cubicBezTo>
                  <a:cubicBezTo>
                    <a:pt x="4636" y="4410"/>
                    <a:pt x="4589" y="4469"/>
                    <a:pt x="4536" y="4527"/>
                  </a:cubicBezTo>
                  <a:cubicBezTo>
                    <a:pt x="4421" y="4654"/>
                    <a:pt x="4279" y="4771"/>
                    <a:pt x="4142" y="4883"/>
                  </a:cubicBezTo>
                  <a:cubicBezTo>
                    <a:pt x="4103" y="4915"/>
                    <a:pt x="4063" y="4948"/>
                    <a:pt x="4024" y="4981"/>
                  </a:cubicBezTo>
                  <a:cubicBezTo>
                    <a:pt x="3876" y="5106"/>
                    <a:pt x="3730" y="5239"/>
                    <a:pt x="3590" y="5368"/>
                  </a:cubicBezTo>
                  <a:cubicBezTo>
                    <a:pt x="3553" y="5402"/>
                    <a:pt x="3515" y="5436"/>
                    <a:pt x="3478" y="5470"/>
                  </a:cubicBezTo>
                  <a:cubicBezTo>
                    <a:pt x="3330" y="5605"/>
                    <a:pt x="3184" y="5735"/>
                    <a:pt x="3022" y="5843"/>
                  </a:cubicBezTo>
                  <a:cubicBezTo>
                    <a:pt x="2926" y="5907"/>
                    <a:pt x="2839" y="5952"/>
                    <a:pt x="2755" y="5979"/>
                  </a:cubicBezTo>
                  <a:cubicBezTo>
                    <a:pt x="2706" y="5995"/>
                    <a:pt x="2657" y="6006"/>
                    <a:pt x="2610" y="6010"/>
                  </a:cubicBezTo>
                  <a:cubicBezTo>
                    <a:pt x="2593" y="6012"/>
                    <a:pt x="2576" y="6013"/>
                    <a:pt x="2559" y="6013"/>
                  </a:cubicBezTo>
                  <a:cubicBezTo>
                    <a:pt x="2525" y="6013"/>
                    <a:pt x="2492" y="6010"/>
                    <a:pt x="2460" y="6003"/>
                  </a:cubicBezTo>
                  <a:moveTo>
                    <a:pt x="3608" y="711"/>
                  </a:moveTo>
                  <a:cubicBezTo>
                    <a:pt x="3573" y="716"/>
                    <a:pt x="3537" y="723"/>
                    <a:pt x="3503" y="730"/>
                  </a:cubicBezTo>
                  <a:cubicBezTo>
                    <a:pt x="3489" y="733"/>
                    <a:pt x="3474" y="736"/>
                    <a:pt x="3460" y="739"/>
                  </a:cubicBezTo>
                  <a:cubicBezTo>
                    <a:pt x="3423" y="746"/>
                    <a:pt x="3379" y="753"/>
                    <a:pt x="3332" y="756"/>
                  </a:cubicBezTo>
                  <a:cubicBezTo>
                    <a:pt x="3267" y="760"/>
                    <a:pt x="3143" y="755"/>
                    <a:pt x="3048" y="680"/>
                  </a:cubicBezTo>
                  <a:cubicBezTo>
                    <a:pt x="2969" y="618"/>
                    <a:pt x="2934" y="534"/>
                    <a:pt x="2896" y="445"/>
                  </a:cubicBezTo>
                  <a:cubicBezTo>
                    <a:pt x="2888" y="427"/>
                    <a:pt x="2879" y="407"/>
                    <a:pt x="2871" y="388"/>
                  </a:cubicBezTo>
                  <a:cubicBezTo>
                    <a:pt x="2859" y="362"/>
                    <a:pt x="2847" y="339"/>
                    <a:pt x="2836" y="319"/>
                  </a:cubicBezTo>
                  <a:cubicBezTo>
                    <a:pt x="2808" y="271"/>
                    <a:pt x="2772" y="226"/>
                    <a:pt x="2728" y="185"/>
                  </a:cubicBezTo>
                  <a:cubicBezTo>
                    <a:pt x="2685" y="144"/>
                    <a:pt x="2637" y="110"/>
                    <a:pt x="2585" y="82"/>
                  </a:cubicBezTo>
                  <a:cubicBezTo>
                    <a:pt x="2476" y="24"/>
                    <a:pt x="2361" y="1"/>
                    <a:pt x="2261" y="17"/>
                  </a:cubicBezTo>
                  <a:cubicBezTo>
                    <a:pt x="2211" y="25"/>
                    <a:pt x="2164" y="40"/>
                    <a:pt x="2117" y="63"/>
                  </a:cubicBezTo>
                  <a:cubicBezTo>
                    <a:pt x="2075" y="83"/>
                    <a:pt x="2034" y="110"/>
                    <a:pt x="1993" y="144"/>
                  </a:cubicBezTo>
                  <a:cubicBezTo>
                    <a:pt x="1915" y="207"/>
                    <a:pt x="1844" y="288"/>
                    <a:pt x="1775" y="367"/>
                  </a:cubicBezTo>
                  <a:cubicBezTo>
                    <a:pt x="1723" y="427"/>
                    <a:pt x="1651" y="505"/>
                    <a:pt x="1570" y="568"/>
                  </a:cubicBezTo>
                  <a:cubicBezTo>
                    <a:pt x="1529" y="598"/>
                    <a:pt x="1489" y="623"/>
                    <a:pt x="1450" y="641"/>
                  </a:cubicBezTo>
                  <a:cubicBezTo>
                    <a:pt x="1406" y="662"/>
                    <a:pt x="1362" y="674"/>
                    <a:pt x="1320" y="679"/>
                  </a:cubicBezTo>
                  <a:cubicBezTo>
                    <a:pt x="1291" y="682"/>
                    <a:pt x="1262" y="682"/>
                    <a:pt x="1233" y="678"/>
                  </a:cubicBezTo>
                  <a:cubicBezTo>
                    <a:pt x="1211" y="675"/>
                    <a:pt x="1189" y="671"/>
                    <a:pt x="1168" y="666"/>
                  </a:cubicBezTo>
                  <a:cubicBezTo>
                    <a:pt x="1137" y="659"/>
                    <a:pt x="1105" y="652"/>
                    <a:pt x="1072" y="651"/>
                  </a:cubicBezTo>
                  <a:cubicBezTo>
                    <a:pt x="1070" y="651"/>
                    <a:pt x="1067" y="651"/>
                    <a:pt x="1064" y="651"/>
                  </a:cubicBezTo>
                  <a:cubicBezTo>
                    <a:pt x="1023" y="651"/>
                    <a:pt x="980" y="661"/>
                    <a:pt x="938" y="681"/>
                  </a:cubicBezTo>
                  <a:cubicBezTo>
                    <a:pt x="898" y="700"/>
                    <a:pt x="859" y="727"/>
                    <a:pt x="824" y="761"/>
                  </a:cubicBezTo>
                  <a:cubicBezTo>
                    <a:pt x="789" y="795"/>
                    <a:pt x="758" y="834"/>
                    <a:pt x="732" y="879"/>
                  </a:cubicBezTo>
                  <a:cubicBezTo>
                    <a:pt x="707" y="919"/>
                    <a:pt x="686" y="965"/>
                    <a:pt x="669" y="1015"/>
                  </a:cubicBezTo>
                  <a:cubicBezTo>
                    <a:pt x="639" y="1099"/>
                    <a:pt x="619" y="1198"/>
                    <a:pt x="607" y="1317"/>
                  </a:cubicBezTo>
                  <a:cubicBezTo>
                    <a:pt x="601" y="1380"/>
                    <a:pt x="608" y="1470"/>
                    <a:pt x="615" y="1565"/>
                  </a:cubicBezTo>
                  <a:cubicBezTo>
                    <a:pt x="623" y="1665"/>
                    <a:pt x="631" y="1769"/>
                    <a:pt x="627" y="1864"/>
                  </a:cubicBezTo>
                  <a:cubicBezTo>
                    <a:pt x="622" y="1973"/>
                    <a:pt x="600" y="2049"/>
                    <a:pt x="561" y="2098"/>
                  </a:cubicBezTo>
                  <a:cubicBezTo>
                    <a:pt x="525" y="2143"/>
                    <a:pt x="482" y="2184"/>
                    <a:pt x="441" y="2223"/>
                  </a:cubicBezTo>
                  <a:cubicBezTo>
                    <a:pt x="374" y="2285"/>
                    <a:pt x="312" y="2344"/>
                    <a:pt x="274" y="2420"/>
                  </a:cubicBezTo>
                  <a:cubicBezTo>
                    <a:pt x="269" y="2431"/>
                    <a:pt x="264" y="2442"/>
                    <a:pt x="259" y="2453"/>
                  </a:cubicBezTo>
                  <a:cubicBezTo>
                    <a:pt x="242" y="2488"/>
                    <a:pt x="225" y="2523"/>
                    <a:pt x="207" y="2561"/>
                  </a:cubicBezTo>
                  <a:cubicBezTo>
                    <a:pt x="151" y="2676"/>
                    <a:pt x="94" y="2794"/>
                    <a:pt x="60" y="2920"/>
                  </a:cubicBezTo>
                  <a:cubicBezTo>
                    <a:pt x="37" y="3004"/>
                    <a:pt x="22" y="3093"/>
                    <a:pt x="12" y="3193"/>
                  </a:cubicBezTo>
                  <a:cubicBezTo>
                    <a:pt x="4" y="3279"/>
                    <a:pt x="1" y="3372"/>
                    <a:pt x="2" y="3476"/>
                  </a:cubicBezTo>
                  <a:cubicBezTo>
                    <a:pt x="4" y="3578"/>
                    <a:pt x="7" y="3663"/>
                    <a:pt x="16" y="3749"/>
                  </a:cubicBezTo>
                  <a:cubicBezTo>
                    <a:pt x="27" y="3849"/>
                    <a:pt x="46" y="3936"/>
                    <a:pt x="75" y="4016"/>
                  </a:cubicBezTo>
                  <a:cubicBezTo>
                    <a:pt x="105" y="4102"/>
                    <a:pt x="149" y="4185"/>
                    <a:pt x="205" y="4262"/>
                  </a:cubicBezTo>
                  <a:cubicBezTo>
                    <a:pt x="254" y="4331"/>
                    <a:pt x="314" y="4397"/>
                    <a:pt x="383" y="4458"/>
                  </a:cubicBezTo>
                  <a:cubicBezTo>
                    <a:pt x="446" y="4515"/>
                    <a:pt x="519" y="4570"/>
                    <a:pt x="599" y="4621"/>
                  </a:cubicBezTo>
                  <a:cubicBezTo>
                    <a:pt x="736" y="4709"/>
                    <a:pt x="900" y="4789"/>
                    <a:pt x="1085" y="4860"/>
                  </a:cubicBezTo>
                  <a:cubicBezTo>
                    <a:pt x="1095" y="4864"/>
                    <a:pt x="1105" y="4868"/>
                    <a:pt x="1115" y="4871"/>
                  </a:cubicBezTo>
                  <a:cubicBezTo>
                    <a:pt x="1208" y="4907"/>
                    <a:pt x="1304" y="4944"/>
                    <a:pt x="1392" y="4998"/>
                  </a:cubicBezTo>
                  <a:cubicBezTo>
                    <a:pt x="1459" y="5040"/>
                    <a:pt x="1522" y="5092"/>
                    <a:pt x="1587" y="5159"/>
                  </a:cubicBezTo>
                  <a:cubicBezTo>
                    <a:pt x="1639" y="5212"/>
                    <a:pt x="1691" y="5275"/>
                    <a:pt x="1751" y="5356"/>
                  </a:cubicBezTo>
                  <a:cubicBezTo>
                    <a:pt x="1780" y="5395"/>
                    <a:pt x="1808" y="5435"/>
                    <a:pt x="1836" y="5473"/>
                  </a:cubicBezTo>
                  <a:cubicBezTo>
                    <a:pt x="1854" y="5499"/>
                    <a:pt x="1874" y="5526"/>
                    <a:pt x="1892" y="5552"/>
                  </a:cubicBezTo>
                  <a:cubicBezTo>
                    <a:pt x="1982" y="5675"/>
                    <a:pt x="2062" y="5766"/>
                    <a:pt x="2144" y="5837"/>
                  </a:cubicBezTo>
                  <a:cubicBezTo>
                    <a:pt x="2194" y="5880"/>
                    <a:pt x="2244" y="5915"/>
                    <a:pt x="2294" y="5942"/>
                  </a:cubicBezTo>
                  <a:cubicBezTo>
                    <a:pt x="2348" y="5972"/>
                    <a:pt x="2404" y="5992"/>
                    <a:pt x="2460" y="6003"/>
                  </a:cubicBezTo>
                  <a:cubicBezTo>
                    <a:pt x="2508" y="6012"/>
                    <a:pt x="2559" y="6014"/>
                    <a:pt x="2610" y="6009"/>
                  </a:cubicBezTo>
                  <a:cubicBezTo>
                    <a:pt x="2657" y="6005"/>
                    <a:pt x="2706" y="5995"/>
                    <a:pt x="2755" y="5979"/>
                  </a:cubicBezTo>
                  <a:cubicBezTo>
                    <a:pt x="2839" y="5951"/>
                    <a:pt x="2926" y="5906"/>
                    <a:pt x="3021" y="5842"/>
                  </a:cubicBezTo>
                  <a:cubicBezTo>
                    <a:pt x="3183" y="5734"/>
                    <a:pt x="3329" y="5604"/>
                    <a:pt x="3477" y="5470"/>
                  </a:cubicBezTo>
                  <a:cubicBezTo>
                    <a:pt x="3515" y="5436"/>
                    <a:pt x="3553" y="5401"/>
                    <a:pt x="3589" y="5368"/>
                  </a:cubicBezTo>
                  <a:cubicBezTo>
                    <a:pt x="3730" y="5239"/>
                    <a:pt x="3875" y="5106"/>
                    <a:pt x="4024" y="4981"/>
                  </a:cubicBezTo>
                  <a:cubicBezTo>
                    <a:pt x="4063" y="4948"/>
                    <a:pt x="4103" y="4915"/>
                    <a:pt x="4142" y="4883"/>
                  </a:cubicBezTo>
                  <a:cubicBezTo>
                    <a:pt x="4279" y="4770"/>
                    <a:pt x="4420" y="4654"/>
                    <a:pt x="4536" y="4526"/>
                  </a:cubicBezTo>
                  <a:cubicBezTo>
                    <a:pt x="4588" y="4469"/>
                    <a:pt x="4635" y="4410"/>
                    <a:pt x="4685" y="4347"/>
                  </a:cubicBezTo>
                  <a:cubicBezTo>
                    <a:pt x="4691" y="4339"/>
                    <a:pt x="4697" y="4331"/>
                    <a:pt x="4704" y="4323"/>
                  </a:cubicBezTo>
                  <a:cubicBezTo>
                    <a:pt x="4720" y="4303"/>
                    <a:pt x="4736" y="4282"/>
                    <a:pt x="4753" y="4262"/>
                  </a:cubicBezTo>
                  <a:cubicBezTo>
                    <a:pt x="4756" y="4258"/>
                    <a:pt x="4756" y="4258"/>
                    <a:pt x="4756" y="4258"/>
                  </a:cubicBezTo>
                  <a:cubicBezTo>
                    <a:pt x="4826" y="4170"/>
                    <a:pt x="4907" y="4066"/>
                    <a:pt x="4977" y="3958"/>
                  </a:cubicBezTo>
                  <a:cubicBezTo>
                    <a:pt x="5052" y="3841"/>
                    <a:pt x="5107" y="3732"/>
                    <a:pt x="5143" y="3624"/>
                  </a:cubicBezTo>
                  <a:cubicBezTo>
                    <a:pt x="5185" y="3502"/>
                    <a:pt x="5205" y="3376"/>
                    <a:pt x="5204" y="3248"/>
                  </a:cubicBezTo>
                  <a:cubicBezTo>
                    <a:pt x="5203" y="3115"/>
                    <a:pt x="5179" y="2985"/>
                    <a:pt x="5131" y="2864"/>
                  </a:cubicBezTo>
                  <a:cubicBezTo>
                    <a:pt x="5072" y="2713"/>
                    <a:pt x="4978" y="2574"/>
                    <a:pt x="4887" y="2440"/>
                  </a:cubicBezTo>
                  <a:cubicBezTo>
                    <a:pt x="4868" y="2411"/>
                    <a:pt x="4848" y="2381"/>
                    <a:pt x="4828" y="2351"/>
                  </a:cubicBezTo>
                  <a:cubicBezTo>
                    <a:pt x="4743" y="2221"/>
                    <a:pt x="4664" y="2090"/>
                    <a:pt x="4596" y="1961"/>
                  </a:cubicBezTo>
                  <a:cubicBezTo>
                    <a:pt x="4557" y="1889"/>
                    <a:pt x="4513" y="1802"/>
                    <a:pt x="4479" y="1707"/>
                  </a:cubicBezTo>
                  <a:cubicBezTo>
                    <a:pt x="4468" y="1676"/>
                    <a:pt x="4457" y="1644"/>
                    <a:pt x="4448" y="1611"/>
                  </a:cubicBezTo>
                  <a:cubicBezTo>
                    <a:pt x="4427" y="1542"/>
                    <a:pt x="4412" y="1468"/>
                    <a:pt x="4397" y="1396"/>
                  </a:cubicBezTo>
                  <a:cubicBezTo>
                    <a:pt x="4377" y="1303"/>
                    <a:pt x="4357" y="1206"/>
                    <a:pt x="4326" y="1117"/>
                  </a:cubicBezTo>
                  <a:cubicBezTo>
                    <a:pt x="4291" y="1018"/>
                    <a:pt x="4246" y="940"/>
                    <a:pt x="4188" y="879"/>
                  </a:cubicBezTo>
                  <a:cubicBezTo>
                    <a:pt x="4117" y="804"/>
                    <a:pt x="4026" y="753"/>
                    <a:pt x="3917" y="725"/>
                  </a:cubicBezTo>
                  <a:cubicBezTo>
                    <a:pt x="3858" y="710"/>
                    <a:pt x="3795" y="702"/>
                    <a:pt x="3730" y="702"/>
                  </a:cubicBezTo>
                  <a:cubicBezTo>
                    <a:pt x="3689" y="702"/>
                    <a:pt x="3648" y="705"/>
                    <a:pt x="3608" y="71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5" name="Freeform 52">
              <a:extLst>
                <a:ext uri="{FF2B5EF4-FFF2-40B4-BE49-F238E27FC236}">
                  <a16:creationId xmlns:a16="http://schemas.microsoft.com/office/drawing/2014/main" id="{F577C5A7-320C-406C-937E-B0F1241FD6D7}"/>
                </a:ext>
              </a:extLst>
            </p:cNvPr>
            <p:cNvSpPr>
              <a:spLocks noEditPoints="1"/>
            </p:cNvSpPr>
            <p:nvPr/>
          </p:nvSpPr>
          <p:spPr bwMode="auto">
            <a:xfrm>
              <a:off x="3795" y="-19"/>
              <a:ext cx="3910" cy="4475"/>
            </a:xfrm>
            <a:custGeom>
              <a:avLst/>
              <a:gdLst>
                <a:gd name="T0" fmla="*/ 2159 w 5283"/>
                <a:gd name="T1" fmla="*/ 5864 h 6046"/>
                <a:gd name="T2" fmla="*/ 1764 w 5283"/>
                <a:gd name="T3" fmla="*/ 5382 h 6046"/>
                <a:gd name="T4" fmla="*/ 1117 w 5283"/>
                <a:gd name="T5" fmla="*/ 4894 h 6046"/>
                <a:gd name="T6" fmla="*/ 396 w 5283"/>
                <a:gd name="T7" fmla="*/ 4490 h 6046"/>
                <a:gd name="T8" fmla="*/ 5 w 5283"/>
                <a:gd name="T9" fmla="*/ 3523 h 6046"/>
                <a:gd name="T10" fmla="*/ 255 w 5283"/>
                <a:gd name="T11" fmla="*/ 2459 h 6046"/>
                <a:gd name="T12" fmla="*/ 559 w 5283"/>
                <a:gd name="T13" fmla="*/ 2055 h 6046"/>
                <a:gd name="T14" fmla="*/ 863 w 5283"/>
                <a:gd name="T15" fmla="*/ 747 h 6046"/>
                <a:gd name="T16" fmla="*/ 1115 w 5283"/>
                <a:gd name="T17" fmla="*/ 635 h 6046"/>
                <a:gd name="T18" fmla="*/ 1362 w 5283"/>
                <a:gd name="T19" fmla="*/ 651 h 6046"/>
                <a:gd name="T20" fmla="*/ 2176 w 5283"/>
                <a:gd name="T21" fmla="*/ 50 h 6046"/>
                <a:gd name="T22" fmla="*/ 2901 w 5283"/>
                <a:gd name="T23" fmla="*/ 314 h 6046"/>
                <a:gd name="T24" fmla="*/ 3126 w 5283"/>
                <a:gd name="T25" fmla="*/ 660 h 6046"/>
                <a:gd name="T26" fmla="*/ 3576 w 5283"/>
                <a:gd name="T27" fmla="*/ 713 h 6046"/>
                <a:gd name="T28" fmla="*/ 4257 w 5283"/>
                <a:gd name="T29" fmla="*/ 881 h 6046"/>
                <a:gd name="T30" fmla="*/ 4508 w 5283"/>
                <a:gd name="T31" fmla="*/ 1614 h 6046"/>
                <a:gd name="T32" fmla="*/ 4909 w 5283"/>
                <a:gd name="T33" fmla="*/ 2334 h 6046"/>
                <a:gd name="T34" fmla="*/ 5282 w 5283"/>
                <a:gd name="T35" fmla="*/ 3237 h 6046"/>
                <a:gd name="T36" fmla="*/ 4832 w 5283"/>
                <a:gd name="T37" fmla="*/ 4224 h 6046"/>
                <a:gd name="T38" fmla="*/ 4711 w 5283"/>
                <a:gd name="T39" fmla="*/ 4384 h 6046"/>
                <a:gd name="T40" fmla="*/ 4084 w 5283"/>
                <a:gd name="T41" fmla="*/ 5010 h 6046"/>
                <a:gd name="T42" fmla="*/ 3052 w 5283"/>
                <a:gd name="T43" fmla="*/ 5882 h 6046"/>
                <a:gd name="T44" fmla="*/ 2587 w 5283"/>
                <a:gd name="T45" fmla="*/ 6044 h 6046"/>
                <a:gd name="T46" fmla="*/ 3576 w 5283"/>
                <a:gd name="T47" fmla="*/ 714 h 6046"/>
                <a:gd name="T48" fmla="*/ 3126 w 5283"/>
                <a:gd name="T49" fmla="*/ 661 h 6046"/>
                <a:gd name="T50" fmla="*/ 2900 w 5283"/>
                <a:gd name="T51" fmla="*/ 315 h 6046"/>
                <a:gd name="T52" fmla="*/ 2177 w 5283"/>
                <a:gd name="T53" fmla="*/ 51 h 6046"/>
                <a:gd name="T54" fmla="*/ 1362 w 5283"/>
                <a:gd name="T55" fmla="*/ 652 h 6046"/>
                <a:gd name="T56" fmla="*/ 1115 w 5283"/>
                <a:gd name="T57" fmla="*/ 636 h 6046"/>
                <a:gd name="T58" fmla="*/ 864 w 5283"/>
                <a:gd name="T59" fmla="*/ 748 h 6046"/>
                <a:gd name="T60" fmla="*/ 559 w 5283"/>
                <a:gd name="T61" fmla="*/ 2056 h 6046"/>
                <a:gd name="T62" fmla="*/ 256 w 5283"/>
                <a:gd name="T63" fmla="*/ 2459 h 6046"/>
                <a:gd name="T64" fmla="*/ 6 w 5283"/>
                <a:gd name="T65" fmla="*/ 3522 h 6046"/>
                <a:gd name="T66" fmla="*/ 397 w 5283"/>
                <a:gd name="T67" fmla="*/ 4490 h 6046"/>
                <a:gd name="T68" fmla="*/ 1118 w 5283"/>
                <a:gd name="T69" fmla="*/ 4893 h 6046"/>
                <a:gd name="T70" fmla="*/ 1764 w 5283"/>
                <a:gd name="T71" fmla="*/ 5382 h 6046"/>
                <a:gd name="T72" fmla="*/ 2160 w 5283"/>
                <a:gd name="T73" fmla="*/ 5863 h 6046"/>
                <a:gd name="T74" fmla="*/ 2628 w 5283"/>
                <a:gd name="T75" fmla="*/ 6042 h 6046"/>
                <a:gd name="T76" fmla="*/ 3523 w 5283"/>
                <a:gd name="T77" fmla="*/ 5507 h 6046"/>
                <a:gd name="T78" fmla="*/ 4165 w 5283"/>
                <a:gd name="T79" fmla="*/ 4940 h 6046"/>
                <a:gd name="T80" fmla="*/ 4754 w 5283"/>
                <a:gd name="T81" fmla="*/ 4324 h 6046"/>
                <a:gd name="T82" fmla="*/ 5210 w 5283"/>
                <a:gd name="T83" fmla="*/ 3618 h 6046"/>
                <a:gd name="T84" fmla="*/ 5211 w 5283"/>
                <a:gd name="T85" fmla="*/ 2845 h 6046"/>
                <a:gd name="T86" fmla="*/ 4667 w 5283"/>
                <a:gd name="T87" fmla="*/ 1954 h 6046"/>
                <a:gd name="T88" fmla="*/ 4448 w 5283"/>
                <a:gd name="T89" fmla="*/ 1371 h 6046"/>
                <a:gd name="T90" fmla="*/ 3992 w 5283"/>
                <a:gd name="T91" fmla="*/ 720 h 6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83" h="6046">
                  <a:moveTo>
                    <a:pt x="2475" y="6033"/>
                  </a:moveTo>
                  <a:cubicBezTo>
                    <a:pt x="2419" y="6021"/>
                    <a:pt x="2363" y="6000"/>
                    <a:pt x="2309" y="5970"/>
                  </a:cubicBezTo>
                  <a:cubicBezTo>
                    <a:pt x="2259" y="5943"/>
                    <a:pt x="2209" y="5907"/>
                    <a:pt x="2159" y="5864"/>
                  </a:cubicBezTo>
                  <a:cubicBezTo>
                    <a:pt x="2078" y="5792"/>
                    <a:pt x="1997" y="5702"/>
                    <a:pt x="1906" y="5578"/>
                  </a:cubicBezTo>
                  <a:cubicBezTo>
                    <a:pt x="1888" y="5553"/>
                    <a:pt x="1870" y="5528"/>
                    <a:pt x="1853" y="5504"/>
                  </a:cubicBezTo>
                  <a:cubicBezTo>
                    <a:pt x="1824" y="5464"/>
                    <a:pt x="1794" y="5422"/>
                    <a:pt x="1764" y="5382"/>
                  </a:cubicBezTo>
                  <a:cubicBezTo>
                    <a:pt x="1703" y="5302"/>
                    <a:pt x="1650" y="5240"/>
                    <a:pt x="1597" y="5186"/>
                  </a:cubicBezTo>
                  <a:cubicBezTo>
                    <a:pt x="1533" y="5120"/>
                    <a:pt x="1469" y="5067"/>
                    <a:pt x="1401" y="5025"/>
                  </a:cubicBezTo>
                  <a:cubicBezTo>
                    <a:pt x="1312" y="4969"/>
                    <a:pt x="1213" y="4931"/>
                    <a:pt x="1117" y="4894"/>
                  </a:cubicBezTo>
                  <a:cubicBezTo>
                    <a:pt x="1110" y="4891"/>
                    <a:pt x="1102" y="4888"/>
                    <a:pt x="1095" y="4885"/>
                  </a:cubicBezTo>
                  <a:cubicBezTo>
                    <a:pt x="906" y="4812"/>
                    <a:pt x="748" y="4735"/>
                    <a:pt x="611" y="4649"/>
                  </a:cubicBezTo>
                  <a:cubicBezTo>
                    <a:pt x="532" y="4599"/>
                    <a:pt x="459" y="4546"/>
                    <a:pt x="396" y="4490"/>
                  </a:cubicBezTo>
                  <a:cubicBezTo>
                    <a:pt x="327" y="4430"/>
                    <a:pt x="267" y="4365"/>
                    <a:pt x="217" y="4298"/>
                  </a:cubicBezTo>
                  <a:cubicBezTo>
                    <a:pt x="161" y="4222"/>
                    <a:pt x="117" y="4141"/>
                    <a:pt x="85" y="4056"/>
                  </a:cubicBezTo>
                  <a:cubicBezTo>
                    <a:pt x="20" y="3881"/>
                    <a:pt x="10" y="3696"/>
                    <a:pt x="5" y="3523"/>
                  </a:cubicBezTo>
                  <a:cubicBezTo>
                    <a:pt x="0" y="3310"/>
                    <a:pt x="16" y="3129"/>
                    <a:pt x="56" y="2971"/>
                  </a:cubicBezTo>
                  <a:cubicBezTo>
                    <a:pt x="85" y="2851"/>
                    <a:pt x="136" y="2735"/>
                    <a:pt x="185" y="2624"/>
                  </a:cubicBezTo>
                  <a:cubicBezTo>
                    <a:pt x="211" y="2567"/>
                    <a:pt x="235" y="2512"/>
                    <a:pt x="255" y="2459"/>
                  </a:cubicBezTo>
                  <a:cubicBezTo>
                    <a:pt x="260" y="2446"/>
                    <a:pt x="265" y="2433"/>
                    <a:pt x="270" y="2422"/>
                  </a:cubicBezTo>
                  <a:cubicBezTo>
                    <a:pt x="308" y="2329"/>
                    <a:pt x="378" y="2255"/>
                    <a:pt x="451" y="2178"/>
                  </a:cubicBezTo>
                  <a:cubicBezTo>
                    <a:pt x="487" y="2139"/>
                    <a:pt x="525" y="2098"/>
                    <a:pt x="559" y="2055"/>
                  </a:cubicBezTo>
                  <a:cubicBezTo>
                    <a:pt x="645" y="1946"/>
                    <a:pt x="636" y="1730"/>
                    <a:pt x="629" y="1540"/>
                  </a:cubicBezTo>
                  <a:cubicBezTo>
                    <a:pt x="625" y="1444"/>
                    <a:pt x="622" y="1353"/>
                    <a:pt x="631" y="1289"/>
                  </a:cubicBezTo>
                  <a:cubicBezTo>
                    <a:pt x="657" y="1113"/>
                    <a:pt x="708" y="892"/>
                    <a:pt x="863" y="747"/>
                  </a:cubicBezTo>
                  <a:cubicBezTo>
                    <a:pt x="899" y="714"/>
                    <a:pt x="939" y="686"/>
                    <a:pt x="979" y="667"/>
                  </a:cubicBezTo>
                  <a:cubicBezTo>
                    <a:pt x="1024" y="646"/>
                    <a:pt x="1069" y="635"/>
                    <a:pt x="1114" y="635"/>
                  </a:cubicBezTo>
                  <a:cubicBezTo>
                    <a:pt x="1115" y="635"/>
                    <a:pt x="1115" y="635"/>
                    <a:pt x="1115" y="635"/>
                  </a:cubicBezTo>
                  <a:cubicBezTo>
                    <a:pt x="1147" y="635"/>
                    <a:pt x="1179" y="640"/>
                    <a:pt x="1210" y="645"/>
                  </a:cubicBezTo>
                  <a:cubicBezTo>
                    <a:pt x="1231" y="649"/>
                    <a:pt x="1254" y="652"/>
                    <a:pt x="1276" y="654"/>
                  </a:cubicBezTo>
                  <a:cubicBezTo>
                    <a:pt x="1305" y="656"/>
                    <a:pt x="1334" y="655"/>
                    <a:pt x="1362" y="651"/>
                  </a:cubicBezTo>
                  <a:cubicBezTo>
                    <a:pt x="1539" y="625"/>
                    <a:pt x="1692" y="475"/>
                    <a:pt x="1822" y="335"/>
                  </a:cubicBezTo>
                  <a:cubicBezTo>
                    <a:pt x="1891" y="261"/>
                    <a:pt x="1966" y="183"/>
                    <a:pt x="2048" y="124"/>
                  </a:cubicBezTo>
                  <a:cubicBezTo>
                    <a:pt x="2091" y="93"/>
                    <a:pt x="2133" y="69"/>
                    <a:pt x="2176" y="50"/>
                  </a:cubicBezTo>
                  <a:cubicBezTo>
                    <a:pt x="2224" y="30"/>
                    <a:pt x="2272" y="17"/>
                    <a:pt x="2323" y="11"/>
                  </a:cubicBezTo>
                  <a:cubicBezTo>
                    <a:pt x="2423" y="0"/>
                    <a:pt x="2537" y="25"/>
                    <a:pt x="2646" y="83"/>
                  </a:cubicBezTo>
                  <a:cubicBezTo>
                    <a:pt x="2752" y="139"/>
                    <a:pt x="2843" y="222"/>
                    <a:pt x="2901" y="314"/>
                  </a:cubicBezTo>
                  <a:cubicBezTo>
                    <a:pt x="2913" y="334"/>
                    <a:pt x="2925" y="356"/>
                    <a:pt x="2938" y="381"/>
                  </a:cubicBezTo>
                  <a:cubicBezTo>
                    <a:pt x="2947" y="399"/>
                    <a:pt x="2956" y="416"/>
                    <a:pt x="2964" y="433"/>
                  </a:cubicBezTo>
                  <a:cubicBezTo>
                    <a:pt x="3006" y="519"/>
                    <a:pt x="3045" y="601"/>
                    <a:pt x="3126" y="660"/>
                  </a:cubicBezTo>
                  <a:cubicBezTo>
                    <a:pt x="3197" y="713"/>
                    <a:pt x="3298" y="739"/>
                    <a:pt x="3410" y="734"/>
                  </a:cubicBezTo>
                  <a:cubicBezTo>
                    <a:pt x="3456" y="732"/>
                    <a:pt x="3500" y="726"/>
                    <a:pt x="3538" y="720"/>
                  </a:cubicBezTo>
                  <a:cubicBezTo>
                    <a:pt x="3550" y="717"/>
                    <a:pt x="3563" y="715"/>
                    <a:pt x="3576" y="713"/>
                  </a:cubicBezTo>
                  <a:cubicBezTo>
                    <a:pt x="3611" y="707"/>
                    <a:pt x="3649" y="700"/>
                    <a:pt x="3685" y="696"/>
                  </a:cubicBezTo>
                  <a:cubicBezTo>
                    <a:pt x="3792" y="684"/>
                    <a:pt x="3898" y="692"/>
                    <a:pt x="3992" y="719"/>
                  </a:cubicBezTo>
                  <a:cubicBezTo>
                    <a:pt x="4100" y="750"/>
                    <a:pt x="4189" y="805"/>
                    <a:pt x="4257" y="881"/>
                  </a:cubicBezTo>
                  <a:cubicBezTo>
                    <a:pt x="4310" y="940"/>
                    <a:pt x="4351" y="1014"/>
                    <a:pt x="4383" y="1108"/>
                  </a:cubicBezTo>
                  <a:cubicBezTo>
                    <a:pt x="4412" y="1191"/>
                    <a:pt x="4431" y="1283"/>
                    <a:pt x="4449" y="1371"/>
                  </a:cubicBezTo>
                  <a:cubicBezTo>
                    <a:pt x="4465" y="1452"/>
                    <a:pt x="4483" y="1536"/>
                    <a:pt x="4508" y="1614"/>
                  </a:cubicBezTo>
                  <a:cubicBezTo>
                    <a:pt x="4518" y="1645"/>
                    <a:pt x="4529" y="1677"/>
                    <a:pt x="4541" y="1707"/>
                  </a:cubicBezTo>
                  <a:cubicBezTo>
                    <a:pt x="4577" y="1795"/>
                    <a:pt x="4623" y="1877"/>
                    <a:pt x="4667" y="1953"/>
                  </a:cubicBezTo>
                  <a:cubicBezTo>
                    <a:pt x="4740" y="2077"/>
                    <a:pt x="4822" y="2205"/>
                    <a:pt x="4909" y="2334"/>
                  </a:cubicBezTo>
                  <a:cubicBezTo>
                    <a:pt x="4923" y="2355"/>
                    <a:pt x="4938" y="2377"/>
                    <a:pt x="4953" y="2398"/>
                  </a:cubicBezTo>
                  <a:cubicBezTo>
                    <a:pt x="5049" y="2539"/>
                    <a:pt x="5149" y="2685"/>
                    <a:pt x="5211" y="2845"/>
                  </a:cubicBezTo>
                  <a:cubicBezTo>
                    <a:pt x="5259" y="2969"/>
                    <a:pt x="5283" y="3101"/>
                    <a:pt x="5282" y="3237"/>
                  </a:cubicBezTo>
                  <a:cubicBezTo>
                    <a:pt x="5281" y="3302"/>
                    <a:pt x="5275" y="3367"/>
                    <a:pt x="5263" y="3432"/>
                  </a:cubicBezTo>
                  <a:cubicBezTo>
                    <a:pt x="5251" y="3495"/>
                    <a:pt x="5233" y="3558"/>
                    <a:pt x="5211" y="3618"/>
                  </a:cubicBezTo>
                  <a:cubicBezTo>
                    <a:pt x="5128" y="3842"/>
                    <a:pt x="4978" y="4036"/>
                    <a:pt x="4832" y="4224"/>
                  </a:cubicBezTo>
                  <a:cubicBezTo>
                    <a:pt x="4824" y="4235"/>
                    <a:pt x="4815" y="4246"/>
                    <a:pt x="4807" y="4257"/>
                  </a:cubicBezTo>
                  <a:cubicBezTo>
                    <a:pt x="4786" y="4283"/>
                    <a:pt x="4770" y="4304"/>
                    <a:pt x="4755" y="4325"/>
                  </a:cubicBezTo>
                  <a:cubicBezTo>
                    <a:pt x="4740" y="4345"/>
                    <a:pt x="4725" y="4365"/>
                    <a:pt x="4711" y="4384"/>
                  </a:cubicBezTo>
                  <a:cubicBezTo>
                    <a:pt x="4671" y="4437"/>
                    <a:pt x="4635" y="4487"/>
                    <a:pt x="4593" y="4537"/>
                  </a:cubicBezTo>
                  <a:cubicBezTo>
                    <a:pt x="4472" y="4682"/>
                    <a:pt x="4316" y="4814"/>
                    <a:pt x="4165" y="4941"/>
                  </a:cubicBezTo>
                  <a:cubicBezTo>
                    <a:pt x="4139" y="4963"/>
                    <a:pt x="4111" y="4987"/>
                    <a:pt x="4084" y="5010"/>
                  </a:cubicBezTo>
                  <a:cubicBezTo>
                    <a:pt x="3947" y="5126"/>
                    <a:pt x="3812" y="5248"/>
                    <a:pt x="3680" y="5366"/>
                  </a:cubicBezTo>
                  <a:cubicBezTo>
                    <a:pt x="3629" y="5412"/>
                    <a:pt x="3576" y="5460"/>
                    <a:pt x="3523" y="5507"/>
                  </a:cubicBezTo>
                  <a:cubicBezTo>
                    <a:pt x="3370" y="5643"/>
                    <a:pt x="3219" y="5774"/>
                    <a:pt x="3052" y="5882"/>
                  </a:cubicBezTo>
                  <a:cubicBezTo>
                    <a:pt x="2954" y="5945"/>
                    <a:pt x="2864" y="5988"/>
                    <a:pt x="2777" y="6014"/>
                  </a:cubicBezTo>
                  <a:cubicBezTo>
                    <a:pt x="2727" y="6030"/>
                    <a:pt x="2677" y="6039"/>
                    <a:pt x="2629" y="6043"/>
                  </a:cubicBezTo>
                  <a:cubicBezTo>
                    <a:pt x="2615" y="6044"/>
                    <a:pt x="2601" y="6044"/>
                    <a:pt x="2587" y="6044"/>
                  </a:cubicBezTo>
                  <a:cubicBezTo>
                    <a:pt x="2549" y="6044"/>
                    <a:pt x="2512" y="6040"/>
                    <a:pt x="2475" y="6033"/>
                  </a:cubicBezTo>
                  <a:moveTo>
                    <a:pt x="3685" y="697"/>
                  </a:moveTo>
                  <a:cubicBezTo>
                    <a:pt x="3649" y="701"/>
                    <a:pt x="3612" y="708"/>
                    <a:pt x="3576" y="714"/>
                  </a:cubicBezTo>
                  <a:cubicBezTo>
                    <a:pt x="3563" y="716"/>
                    <a:pt x="3550" y="718"/>
                    <a:pt x="3538" y="720"/>
                  </a:cubicBezTo>
                  <a:cubicBezTo>
                    <a:pt x="3500" y="726"/>
                    <a:pt x="3456" y="733"/>
                    <a:pt x="3410" y="735"/>
                  </a:cubicBezTo>
                  <a:cubicBezTo>
                    <a:pt x="3298" y="740"/>
                    <a:pt x="3197" y="713"/>
                    <a:pt x="3126" y="661"/>
                  </a:cubicBezTo>
                  <a:cubicBezTo>
                    <a:pt x="3045" y="601"/>
                    <a:pt x="3005" y="520"/>
                    <a:pt x="2963" y="434"/>
                  </a:cubicBezTo>
                  <a:cubicBezTo>
                    <a:pt x="2955" y="417"/>
                    <a:pt x="2946" y="399"/>
                    <a:pt x="2938" y="382"/>
                  </a:cubicBezTo>
                  <a:cubicBezTo>
                    <a:pt x="2925" y="356"/>
                    <a:pt x="2912" y="335"/>
                    <a:pt x="2900" y="315"/>
                  </a:cubicBezTo>
                  <a:cubicBezTo>
                    <a:pt x="2842" y="222"/>
                    <a:pt x="2752" y="140"/>
                    <a:pt x="2645" y="83"/>
                  </a:cubicBezTo>
                  <a:cubicBezTo>
                    <a:pt x="2537" y="26"/>
                    <a:pt x="2423" y="0"/>
                    <a:pt x="2323" y="12"/>
                  </a:cubicBezTo>
                  <a:cubicBezTo>
                    <a:pt x="2272" y="18"/>
                    <a:pt x="2224" y="31"/>
                    <a:pt x="2177" y="51"/>
                  </a:cubicBezTo>
                  <a:cubicBezTo>
                    <a:pt x="2134" y="69"/>
                    <a:pt x="2092" y="93"/>
                    <a:pt x="2049" y="125"/>
                  </a:cubicBezTo>
                  <a:cubicBezTo>
                    <a:pt x="1966" y="184"/>
                    <a:pt x="1892" y="262"/>
                    <a:pt x="1822" y="336"/>
                  </a:cubicBezTo>
                  <a:cubicBezTo>
                    <a:pt x="1693" y="475"/>
                    <a:pt x="1539" y="626"/>
                    <a:pt x="1362" y="652"/>
                  </a:cubicBezTo>
                  <a:cubicBezTo>
                    <a:pt x="1334" y="656"/>
                    <a:pt x="1305" y="657"/>
                    <a:pt x="1276" y="655"/>
                  </a:cubicBezTo>
                  <a:cubicBezTo>
                    <a:pt x="1253" y="653"/>
                    <a:pt x="1231" y="649"/>
                    <a:pt x="1210" y="646"/>
                  </a:cubicBezTo>
                  <a:cubicBezTo>
                    <a:pt x="1179" y="641"/>
                    <a:pt x="1147" y="636"/>
                    <a:pt x="1115" y="636"/>
                  </a:cubicBezTo>
                  <a:cubicBezTo>
                    <a:pt x="1114" y="636"/>
                    <a:pt x="1114" y="636"/>
                    <a:pt x="1114" y="636"/>
                  </a:cubicBezTo>
                  <a:cubicBezTo>
                    <a:pt x="1070" y="636"/>
                    <a:pt x="1024" y="647"/>
                    <a:pt x="979" y="668"/>
                  </a:cubicBezTo>
                  <a:cubicBezTo>
                    <a:pt x="939" y="687"/>
                    <a:pt x="899" y="715"/>
                    <a:pt x="864" y="748"/>
                  </a:cubicBezTo>
                  <a:cubicBezTo>
                    <a:pt x="708" y="892"/>
                    <a:pt x="658" y="1113"/>
                    <a:pt x="632" y="1289"/>
                  </a:cubicBezTo>
                  <a:cubicBezTo>
                    <a:pt x="622" y="1353"/>
                    <a:pt x="626" y="1444"/>
                    <a:pt x="630" y="1540"/>
                  </a:cubicBezTo>
                  <a:cubicBezTo>
                    <a:pt x="637" y="1730"/>
                    <a:pt x="645" y="1947"/>
                    <a:pt x="559" y="2056"/>
                  </a:cubicBezTo>
                  <a:cubicBezTo>
                    <a:pt x="526" y="2099"/>
                    <a:pt x="488" y="2139"/>
                    <a:pt x="451" y="2178"/>
                  </a:cubicBezTo>
                  <a:cubicBezTo>
                    <a:pt x="378" y="2256"/>
                    <a:pt x="309" y="2329"/>
                    <a:pt x="271" y="2422"/>
                  </a:cubicBezTo>
                  <a:cubicBezTo>
                    <a:pt x="266" y="2433"/>
                    <a:pt x="261" y="2446"/>
                    <a:pt x="256" y="2459"/>
                  </a:cubicBezTo>
                  <a:cubicBezTo>
                    <a:pt x="236" y="2512"/>
                    <a:pt x="212" y="2567"/>
                    <a:pt x="186" y="2625"/>
                  </a:cubicBezTo>
                  <a:cubicBezTo>
                    <a:pt x="137" y="2736"/>
                    <a:pt x="86" y="2851"/>
                    <a:pt x="56" y="2971"/>
                  </a:cubicBezTo>
                  <a:cubicBezTo>
                    <a:pt x="17" y="3129"/>
                    <a:pt x="1" y="3310"/>
                    <a:pt x="6" y="3522"/>
                  </a:cubicBezTo>
                  <a:cubicBezTo>
                    <a:pt x="10" y="3696"/>
                    <a:pt x="20" y="3880"/>
                    <a:pt x="86" y="4055"/>
                  </a:cubicBezTo>
                  <a:cubicBezTo>
                    <a:pt x="117" y="4140"/>
                    <a:pt x="162" y="4222"/>
                    <a:pt x="218" y="4298"/>
                  </a:cubicBezTo>
                  <a:cubicBezTo>
                    <a:pt x="268" y="4365"/>
                    <a:pt x="328" y="4429"/>
                    <a:pt x="397" y="4490"/>
                  </a:cubicBezTo>
                  <a:cubicBezTo>
                    <a:pt x="460" y="4545"/>
                    <a:pt x="532" y="4599"/>
                    <a:pt x="612" y="4649"/>
                  </a:cubicBezTo>
                  <a:cubicBezTo>
                    <a:pt x="748" y="4734"/>
                    <a:pt x="906" y="4811"/>
                    <a:pt x="1095" y="4884"/>
                  </a:cubicBezTo>
                  <a:cubicBezTo>
                    <a:pt x="1103" y="4887"/>
                    <a:pt x="1110" y="4890"/>
                    <a:pt x="1118" y="4893"/>
                  </a:cubicBezTo>
                  <a:cubicBezTo>
                    <a:pt x="1213" y="4930"/>
                    <a:pt x="1312" y="4969"/>
                    <a:pt x="1402" y="5025"/>
                  </a:cubicBezTo>
                  <a:cubicBezTo>
                    <a:pt x="1469" y="5067"/>
                    <a:pt x="1533" y="5119"/>
                    <a:pt x="1598" y="5185"/>
                  </a:cubicBezTo>
                  <a:cubicBezTo>
                    <a:pt x="1651" y="5239"/>
                    <a:pt x="1704" y="5302"/>
                    <a:pt x="1764" y="5382"/>
                  </a:cubicBezTo>
                  <a:cubicBezTo>
                    <a:pt x="1794" y="5422"/>
                    <a:pt x="1824" y="5463"/>
                    <a:pt x="1853" y="5503"/>
                  </a:cubicBezTo>
                  <a:cubicBezTo>
                    <a:pt x="1871" y="5528"/>
                    <a:pt x="1889" y="5553"/>
                    <a:pt x="1907" y="5577"/>
                  </a:cubicBezTo>
                  <a:cubicBezTo>
                    <a:pt x="1998" y="5701"/>
                    <a:pt x="2078" y="5792"/>
                    <a:pt x="2160" y="5863"/>
                  </a:cubicBezTo>
                  <a:cubicBezTo>
                    <a:pt x="2209" y="5906"/>
                    <a:pt x="2259" y="5942"/>
                    <a:pt x="2309" y="5969"/>
                  </a:cubicBezTo>
                  <a:cubicBezTo>
                    <a:pt x="2364" y="6000"/>
                    <a:pt x="2420" y="6021"/>
                    <a:pt x="2475" y="6032"/>
                  </a:cubicBezTo>
                  <a:cubicBezTo>
                    <a:pt x="2525" y="6042"/>
                    <a:pt x="2576" y="6046"/>
                    <a:pt x="2628" y="6042"/>
                  </a:cubicBezTo>
                  <a:cubicBezTo>
                    <a:pt x="2676" y="6038"/>
                    <a:pt x="2726" y="6029"/>
                    <a:pt x="2777" y="6014"/>
                  </a:cubicBezTo>
                  <a:cubicBezTo>
                    <a:pt x="2864" y="5987"/>
                    <a:pt x="2954" y="5944"/>
                    <a:pt x="3051" y="5881"/>
                  </a:cubicBezTo>
                  <a:cubicBezTo>
                    <a:pt x="3219" y="5774"/>
                    <a:pt x="3370" y="5643"/>
                    <a:pt x="3523" y="5507"/>
                  </a:cubicBezTo>
                  <a:cubicBezTo>
                    <a:pt x="3575" y="5460"/>
                    <a:pt x="3628" y="5412"/>
                    <a:pt x="3680" y="5366"/>
                  </a:cubicBezTo>
                  <a:cubicBezTo>
                    <a:pt x="3811" y="5248"/>
                    <a:pt x="3947" y="5126"/>
                    <a:pt x="4083" y="5009"/>
                  </a:cubicBezTo>
                  <a:cubicBezTo>
                    <a:pt x="4110" y="4986"/>
                    <a:pt x="4138" y="4963"/>
                    <a:pt x="4165" y="4940"/>
                  </a:cubicBezTo>
                  <a:cubicBezTo>
                    <a:pt x="4316" y="4813"/>
                    <a:pt x="4471" y="4682"/>
                    <a:pt x="4593" y="4536"/>
                  </a:cubicBezTo>
                  <a:cubicBezTo>
                    <a:pt x="4634" y="4487"/>
                    <a:pt x="4671" y="4437"/>
                    <a:pt x="4710" y="4384"/>
                  </a:cubicBezTo>
                  <a:cubicBezTo>
                    <a:pt x="4724" y="4364"/>
                    <a:pt x="4739" y="4344"/>
                    <a:pt x="4754" y="4324"/>
                  </a:cubicBezTo>
                  <a:cubicBezTo>
                    <a:pt x="4769" y="4304"/>
                    <a:pt x="4786" y="4282"/>
                    <a:pt x="4806" y="4256"/>
                  </a:cubicBezTo>
                  <a:cubicBezTo>
                    <a:pt x="4815" y="4245"/>
                    <a:pt x="4823" y="4234"/>
                    <a:pt x="4832" y="4223"/>
                  </a:cubicBezTo>
                  <a:cubicBezTo>
                    <a:pt x="4977" y="4036"/>
                    <a:pt x="5128" y="3842"/>
                    <a:pt x="5210" y="3618"/>
                  </a:cubicBezTo>
                  <a:cubicBezTo>
                    <a:pt x="5233" y="3557"/>
                    <a:pt x="5250" y="3495"/>
                    <a:pt x="5262" y="3432"/>
                  </a:cubicBezTo>
                  <a:cubicBezTo>
                    <a:pt x="5274" y="3367"/>
                    <a:pt x="5280" y="3302"/>
                    <a:pt x="5281" y="3237"/>
                  </a:cubicBezTo>
                  <a:cubicBezTo>
                    <a:pt x="5282" y="3101"/>
                    <a:pt x="5258" y="2969"/>
                    <a:pt x="5211" y="2845"/>
                  </a:cubicBezTo>
                  <a:cubicBezTo>
                    <a:pt x="5149" y="2685"/>
                    <a:pt x="5049" y="2540"/>
                    <a:pt x="4952" y="2399"/>
                  </a:cubicBezTo>
                  <a:cubicBezTo>
                    <a:pt x="4938" y="2378"/>
                    <a:pt x="4923" y="2356"/>
                    <a:pt x="4908" y="2334"/>
                  </a:cubicBezTo>
                  <a:cubicBezTo>
                    <a:pt x="4821" y="2206"/>
                    <a:pt x="4740" y="2078"/>
                    <a:pt x="4667" y="1954"/>
                  </a:cubicBezTo>
                  <a:cubicBezTo>
                    <a:pt x="4622" y="1878"/>
                    <a:pt x="4576" y="1796"/>
                    <a:pt x="4541" y="1708"/>
                  </a:cubicBezTo>
                  <a:cubicBezTo>
                    <a:pt x="4528" y="1677"/>
                    <a:pt x="4517" y="1646"/>
                    <a:pt x="4507" y="1614"/>
                  </a:cubicBezTo>
                  <a:cubicBezTo>
                    <a:pt x="4482" y="1536"/>
                    <a:pt x="4465" y="1452"/>
                    <a:pt x="4448" y="1371"/>
                  </a:cubicBezTo>
                  <a:cubicBezTo>
                    <a:pt x="4430" y="1283"/>
                    <a:pt x="4411" y="1192"/>
                    <a:pt x="4383" y="1108"/>
                  </a:cubicBezTo>
                  <a:cubicBezTo>
                    <a:pt x="4351" y="1015"/>
                    <a:pt x="4310" y="940"/>
                    <a:pt x="4257" y="881"/>
                  </a:cubicBezTo>
                  <a:cubicBezTo>
                    <a:pt x="4189" y="805"/>
                    <a:pt x="4100" y="751"/>
                    <a:pt x="3992" y="720"/>
                  </a:cubicBezTo>
                  <a:cubicBezTo>
                    <a:pt x="3926" y="701"/>
                    <a:pt x="3855" y="692"/>
                    <a:pt x="3781" y="692"/>
                  </a:cubicBezTo>
                  <a:cubicBezTo>
                    <a:pt x="3750" y="692"/>
                    <a:pt x="3717" y="693"/>
                    <a:pt x="3685" y="6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6" name="Freeform 53">
              <a:extLst>
                <a:ext uri="{FF2B5EF4-FFF2-40B4-BE49-F238E27FC236}">
                  <a16:creationId xmlns:a16="http://schemas.microsoft.com/office/drawing/2014/main" id="{8087C080-518D-4D1E-AD3B-CB205DC1B09A}"/>
                </a:ext>
              </a:extLst>
            </p:cNvPr>
            <p:cNvSpPr>
              <a:spLocks noEditPoints="1"/>
            </p:cNvSpPr>
            <p:nvPr/>
          </p:nvSpPr>
          <p:spPr bwMode="auto">
            <a:xfrm>
              <a:off x="3767" y="-33"/>
              <a:ext cx="3967" cy="4498"/>
            </a:xfrm>
            <a:custGeom>
              <a:avLst/>
              <a:gdLst>
                <a:gd name="T0" fmla="*/ 2174 w 5360"/>
                <a:gd name="T1" fmla="*/ 5891 h 6078"/>
                <a:gd name="T2" fmla="*/ 1776 w 5360"/>
                <a:gd name="T3" fmla="*/ 5410 h 6078"/>
                <a:gd name="T4" fmla="*/ 1104 w 5360"/>
                <a:gd name="T5" fmla="*/ 4911 h 6078"/>
                <a:gd name="T6" fmla="*/ 230 w 5360"/>
                <a:gd name="T7" fmla="*/ 4335 h 6078"/>
                <a:gd name="T8" fmla="*/ 51 w 5360"/>
                <a:gd name="T9" fmla="*/ 3023 h 6078"/>
                <a:gd name="T10" fmla="*/ 266 w 5360"/>
                <a:gd name="T11" fmla="*/ 2426 h 6078"/>
                <a:gd name="T12" fmla="*/ 642 w 5360"/>
                <a:gd name="T13" fmla="*/ 1516 h 6078"/>
                <a:gd name="T14" fmla="*/ 902 w 5360"/>
                <a:gd name="T15" fmla="*/ 735 h 6078"/>
                <a:gd name="T16" fmla="*/ 1317 w 5360"/>
                <a:gd name="T17" fmla="*/ 632 h 6078"/>
                <a:gd name="T18" fmla="*/ 1866 w 5360"/>
                <a:gd name="T19" fmla="*/ 308 h 6078"/>
                <a:gd name="T20" fmla="*/ 2384 w 5360"/>
                <a:gd name="T21" fmla="*/ 8 h 6078"/>
                <a:gd name="T22" fmla="*/ 3004 w 5360"/>
                <a:gd name="T23" fmla="*/ 376 h 6078"/>
                <a:gd name="T24" fmla="*/ 3339 w 5360"/>
                <a:gd name="T25" fmla="*/ 701 h 6078"/>
                <a:gd name="T26" fmla="*/ 3647 w 5360"/>
                <a:gd name="T27" fmla="*/ 698 h 6078"/>
                <a:gd name="T28" fmla="*/ 4325 w 5360"/>
                <a:gd name="T29" fmla="*/ 884 h 6078"/>
                <a:gd name="T30" fmla="*/ 4566 w 5360"/>
                <a:gd name="T31" fmla="*/ 1619 h 6078"/>
                <a:gd name="T32" fmla="*/ 4988 w 5360"/>
                <a:gd name="T33" fmla="*/ 2318 h 6078"/>
                <a:gd name="T34" fmla="*/ 5357 w 5360"/>
                <a:gd name="T35" fmla="*/ 3227 h 6078"/>
                <a:gd name="T36" fmla="*/ 4936 w 5360"/>
                <a:gd name="T37" fmla="*/ 4152 h 6078"/>
                <a:gd name="T38" fmla="*/ 4747 w 5360"/>
                <a:gd name="T39" fmla="*/ 4410 h 6078"/>
                <a:gd name="T40" fmla="*/ 4143 w 5360"/>
                <a:gd name="T41" fmla="*/ 5039 h 6078"/>
                <a:gd name="T42" fmla="*/ 3081 w 5360"/>
                <a:gd name="T43" fmla="*/ 5922 h 6078"/>
                <a:gd name="T44" fmla="*/ 2615 w 5360"/>
                <a:gd name="T45" fmla="*/ 6077 h 6078"/>
                <a:gd name="T46" fmla="*/ 3647 w 5360"/>
                <a:gd name="T47" fmla="*/ 699 h 6078"/>
                <a:gd name="T48" fmla="*/ 3339 w 5360"/>
                <a:gd name="T49" fmla="*/ 701 h 6078"/>
                <a:gd name="T50" fmla="*/ 3004 w 5360"/>
                <a:gd name="T51" fmla="*/ 377 h 6078"/>
                <a:gd name="T52" fmla="*/ 2384 w 5360"/>
                <a:gd name="T53" fmla="*/ 9 h 6078"/>
                <a:gd name="T54" fmla="*/ 1866 w 5360"/>
                <a:gd name="T55" fmla="*/ 308 h 6078"/>
                <a:gd name="T56" fmla="*/ 1317 w 5360"/>
                <a:gd name="T57" fmla="*/ 633 h 6078"/>
                <a:gd name="T58" fmla="*/ 902 w 5360"/>
                <a:gd name="T59" fmla="*/ 736 h 6078"/>
                <a:gd name="T60" fmla="*/ 643 w 5360"/>
                <a:gd name="T61" fmla="*/ 1516 h 6078"/>
                <a:gd name="T62" fmla="*/ 266 w 5360"/>
                <a:gd name="T63" fmla="*/ 2426 h 6078"/>
                <a:gd name="T64" fmla="*/ 52 w 5360"/>
                <a:gd name="T65" fmla="*/ 3023 h 6078"/>
                <a:gd name="T66" fmla="*/ 230 w 5360"/>
                <a:gd name="T67" fmla="*/ 4334 h 6078"/>
                <a:gd name="T68" fmla="*/ 1104 w 5360"/>
                <a:gd name="T69" fmla="*/ 4910 h 6078"/>
                <a:gd name="T70" fmla="*/ 1776 w 5360"/>
                <a:gd name="T71" fmla="*/ 5409 h 6078"/>
                <a:gd name="T72" fmla="*/ 2174 w 5360"/>
                <a:gd name="T73" fmla="*/ 5890 h 6078"/>
                <a:gd name="T74" fmla="*/ 2646 w 5360"/>
                <a:gd name="T75" fmla="*/ 6076 h 6078"/>
                <a:gd name="T76" fmla="*/ 3567 w 5360"/>
                <a:gd name="T77" fmla="*/ 5545 h 6078"/>
                <a:gd name="T78" fmla="*/ 4188 w 5360"/>
                <a:gd name="T79" fmla="*/ 4999 h 6078"/>
                <a:gd name="T80" fmla="*/ 4804 w 5360"/>
                <a:gd name="T81" fmla="*/ 4326 h 6078"/>
                <a:gd name="T82" fmla="*/ 5277 w 5360"/>
                <a:gd name="T83" fmla="*/ 3613 h 6078"/>
                <a:gd name="T84" fmla="*/ 5289 w 5360"/>
                <a:gd name="T85" fmla="*/ 2828 h 6078"/>
                <a:gd name="T86" fmla="*/ 4737 w 5360"/>
                <a:gd name="T87" fmla="*/ 1947 h 6078"/>
                <a:gd name="T88" fmla="*/ 4499 w 5360"/>
                <a:gd name="T89" fmla="*/ 1350 h 6078"/>
                <a:gd name="T90" fmla="*/ 4067 w 5360"/>
                <a:gd name="T91" fmla="*/ 717 h 6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60" h="6078">
                  <a:moveTo>
                    <a:pt x="2490" y="6064"/>
                  </a:moveTo>
                  <a:cubicBezTo>
                    <a:pt x="2434" y="6051"/>
                    <a:pt x="2378" y="6029"/>
                    <a:pt x="2323" y="5999"/>
                  </a:cubicBezTo>
                  <a:cubicBezTo>
                    <a:pt x="2274" y="5971"/>
                    <a:pt x="2223" y="5935"/>
                    <a:pt x="2174" y="5891"/>
                  </a:cubicBezTo>
                  <a:cubicBezTo>
                    <a:pt x="2093" y="5820"/>
                    <a:pt x="2012" y="5729"/>
                    <a:pt x="1920" y="5605"/>
                  </a:cubicBezTo>
                  <a:cubicBezTo>
                    <a:pt x="1903" y="5582"/>
                    <a:pt x="1886" y="5559"/>
                    <a:pt x="1869" y="5536"/>
                  </a:cubicBezTo>
                  <a:cubicBezTo>
                    <a:pt x="1839" y="5494"/>
                    <a:pt x="1808" y="5451"/>
                    <a:pt x="1776" y="5410"/>
                  </a:cubicBezTo>
                  <a:cubicBezTo>
                    <a:pt x="1688" y="5295"/>
                    <a:pt x="1567" y="5152"/>
                    <a:pt x="1410" y="5053"/>
                  </a:cubicBezTo>
                  <a:cubicBezTo>
                    <a:pt x="1316" y="4994"/>
                    <a:pt x="1213" y="4953"/>
                    <a:pt x="1113" y="4914"/>
                  </a:cubicBezTo>
                  <a:cubicBezTo>
                    <a:pt x="1104" y="4911"/>
                    <a:pt x="1104" y="4911"/>
                    <a:pt x="1104" y="4911"/>
                  </a:cubicBezTo>
                  <a:cubicBezTo>
                    <a:pt x="913" y="4836"/>
                    <a:pt x="756" y="4760"/>
                    <a:pt x="624" y="4678"/>
                  </a:cubicBezTo>
                  <a:cubicBezTo>
                    <a:pt x="544" y="4629"/>
                    <a:pt x="472" y="4577"/>
                    <a:pt x="409" y="4523"/>
                  </a:cubicBezTo>
                  <a:cubicBezTo>
                    <a:pt x="340" y="4464"/>
                    <a:pt x="280" y="4401"/>
                    <a:pt x="230" y="4335"/>
                  </a:cubicBezTo>
                  <a:cubicBezTo>
                    <a:pt x="173" y="4260"/>
                    <a:pt x="128" y="4180"/>
                    <a:pt x="95" y="4096"/>
                  </a:cubicBezTo>
                  <a:cubicBezTo>
                    <a:pt x="27" y="3921"/>
                    <a:pt x="14" y="3733"/>
                    <a:pt x="8" y="3570"/>
                  </a:cubicBezTo>
                  <a:cubicBezTo>
                    <a:pt x="0" y="3368"/>
                    <a:pt x="15" y="3184"/>
                    <a:pt x="51" y="3023"/>
                  </a:cubicBezTo>
                  <a:cubicBezTo>
                    <a:pt x="78" y="2904"/>
                    <a:pt x="125" y="2790"/>
                    <a:pt x="171" y="2679"/>
                  </a:cubicBezTo>
                  <a:cubicBezTo>
                    <a:pt x="201" y="2605"/>
                    <a:pt x="230" y="2535"/>
                    <a:pt x="252" y="2466"/>
                  </a:cubicBezTo>
                  <a:cubicBezTo>
                    <a:pt x="256" y="2452"/>
                    <a:pt x="261" y="2438"/>
                    <a:pt x="266" y="2426"/>
                  </a:cubicBezTo>
                  <a:cubicBezTo>
                    <a:pt x="305" y="2312"/>
                    <a:pt x="383" y="2221"/>
                    <a:pt x="465" y="2125"/>
                  </a:cubicBezTo>
                  <a:cubicBezTo>
                    <a:pt x="495" y="2090"/>
                    <a:pt x="527" y="2053"/>
                    <a:pt x="556" y="2015"/>
                  </a:cubicBezTo>
                  <a:cubicBezTo>
                    <a:pt x="641" y="1905"/>
                    <a:pt x="641" y="1698"/>
                    <a:pt x="642" y="1516"/>
                  </a:cubicBezTo>
                  <a:cubicBezTo>
                    <a:pt x="642" y="1419"/>
                    <a:pt x="642" y="1328"/>
                    <a:pt x="655" y="1263"/>
                  </a:cubicBezTo>
                  <a:cubicBezTo>
                    <a:pt x="670" y="1189"/>
                    <a:pt x="694" y="1079"/>
                    <a:pt x="737" y="977"/>
                  </a:cubicBezTo>
                  <a:cubicBezTo>
                    <a:pt x="779" y="876"/>
                    <a:pt x="833" y="797"/>
                    <a:pt x="902" y="735"/>
                  </a:cubicBezTo>
                  <a:cubicBezTo>
                    <a:pt x="980" y="665"/>
                    <a:pt x="1070" y="624"/>
                    <a:pt x="1155" y="621"/>
                  </a:cubicBezTo>
                  <a:cubicBezTo>
                    <a:pt x="1187" y="619"/>
                    <a:pt x="1219" y="623"/>
                    <a:pt x="1250" y="627"/>
                  </a:cubicBezTo>
                  <a:cubicBezTo>
                    <a:pt x="1272" y="629"/>
                    <a:pt x="1295" y="631"/>
                    <a:pt x="1317" y="632"/>
                  </a:cubicBezTo>
                  <a:cubicBezTo>
                    <a:pt x="1346" y="633"/>
                    <a:pt x="1375" y="631"/>
                    <a:pt x="1404" y="626"/>
                  </a:cubicBezTo>
                  <a:cubicBezTo>
                    <a:pt x="1483" y="611"/>
                    <a:pt x="1564" y="571"/>
                    <a:pt x="1653" y="504"/>
                  </a:cubicBezTo>
                  <a:cubicBezTo>
                    <a:pt x="1730" y="445"/>
                    <a:pt x="1802" y="372"/>
                    <a:pt x="1866" y="308"/>
                  </a:cubicBezTo>
                  <a:cubicBezTo>
                    <a:pt x="1868" y="306"/>
                    <a:pt x="1868" y="306"/>
                    <a:pt x="1868" y="306"/>
                  </a:cubicBezTo>
                  <a:cubicBezTo>
                    <a:pt x="1935" y="239"/>
                    <a:pt x="2016" y="162"/>
                    <a:pt x="2104" y="106"/>
                  </a:cubicBezTo>
                  <a:cubicBezTo>
                    <a:pt x="2195" y="48"/>
                    <a:pt x="2287" y="16"/>
                    <a:pt x="2384" y="8"/>
                  </a:cubicBezTo>
                  <a:cubicBezTo>
                    <a:pt x="2484" y="0"/>
                    <a:pt x="2598" y="28"/>
                    <a:pt x="2706" y="85"/>
                  </a:cubicBezTo>
                  <a:cubicBezTo>
                    <a:pt x="2811" y="141"/>
                    <a:pt x="2903" y="222"/>
                    <a:pt x="2964" y="312"/>
                  </a:cubicBezTo>
                  <a:cubicBezTo>
                    <a:pt x="2977" y="331"/>
                    <a:pt x="2990" y="352"/>
                    <a:pt x="3004" y="376"/>
                  </a:cubicBezTo>
                  <a:cubicBezTo>
                    <a:pt x="3013" y="392"/>
                    <a:pt x="3022" y="407"/>
                    <a:pt x="3030" y="423"/>
                  </a:cubicBezTo>
                  <a:cubicBezTo>
                    <a:pt x="3076" y="506"/>
                    <a:pt x="3120" y="585"/>
                    <a:pt x="3203" y="642"/>
                  </a:cubicBezTo>
                  <a:cubicBezTo>
                    <a:pt x="3241" y="669"/>
                    <a:pt x="3287" y="689"/>
                    <a:pt x="3339" y="701"/>
                  </a:cubicBezTo>
                  <a:cubicBezTo>
                    <a:pt x="3385" y="711"/>
                    <a:pt x="3435" y="716"/>
                    <a:pt x="3487" y="715"/>
                  </a:cubicBezTo>
                  <a:cubicBezTo>
                    <a:pt x="3533" y="713"/>
                    <a:pt x="3577" y="708"/>
                    <a:pt x="3615" y="702"/>
                  </a:cubicBezTo>
                  <a:cubicBezTo>
                    <a:pt x="3625" y="701"/>
                    <a:pt x="3636" y="699"/>
                    <a:pt x="3647" y="698"/>
                  </a:cubicBezTo>
                  <a:cubicBezTo>
                    <a:pt x="3684" y="692"/>
                    <a:pt x="3724" y="687"/>
                    <a:pt x="3762" y="684"/>
                  </a:cubicBezTo>
                  <a:cubicBezTo>
                    <a:pt x="3869" y="675"/>
                    <a:pt x="3975" y="687"/>
                    <a:pt x="4067" y="716"/>
                  </a:cubicBezTo>
                  <a:cubicBezTo>
                    <a:pt x="4174" y="750"/>
                    <a:pt x="4260" y="807"/>
                    <a:pt x="4325" y="884"/>
                  </a:cubicBezTo>
                  <a:cubicBezTo>
                    <a:pt x="4374" y="942"/>
                    <a:pt x="4411" y="1013"/>
                    <a:pt x="4440" y="1102"/>
                  </a:cubicBezTo>
                  <a:cubicBezTo>
                    <a:pt x="4466" y="1181"/>
                    <a:pt x="4483" y="1267"/>
                    <a:pt x="4500" y="1350"/>
                  </a:cubicBezTo>
                  <a:cubicBezTo>
                    <a:pt x="4518" y="1440"/>
                    <a:pt x="4536" y="1533"/>
                    <a:pt x="4566" y="1619"/>
                  </a:cubicBezTo>
                  <a:cubicBezTo>
                    <a:pt x="4577" y="1649"/>
                    <a:pt x="4589" y="1680"/>
                    <a:pt x="4603" y="1710"/>
                  </a:cubicBezTo>
                  <a:cubicBezTo>
                    <a:pt x="4641" y="1794"/>
                    <a:pt x="4688" y="1870"/>
                    <a:pt x="4738" y="1947"/>
                  </a:cubicBezTo>
                  <a:cubicBezTo>
                    <a:pt x="4815" y="2066"/>
                    <a:pt x="4899" y="2191"/>
                    <a:pt x="4988" y="2318"/>
                  </a:cubicBezTo>
                  <a:cubicBezTo>
                    <a:pt x="4997" y="2331"/>
                    <a:pt x="5005" y="2344"/>
                    <a:pt x="5014" y="2356"/>
                  </a:cubicBezTo>
                  <a:cubicBezTo>
                    <a:pt x="5118" y="2504"/>
                    <a:pt x="5226" y="2658"/>
                    <a:pt x="5290" y="2828"/>
                  </a:cubicBezTo>
                  <a:cubicBezTo>
                    <a:pt x="5338" y="2954"/>
                    <a:pt x="5360" y="3088"/>
                    <a:pt x="5357" y="3227"/>
                  </a:cubicBezTo>
                  <a:cubicBezTo>
                    <a:pt x="5355" y="3293"/>
                    <a:pt x="5348" y="3360"/>
                    <a:pt x="5334" y="3425"/>
                  </a:cubicBezTo>
                  <a:cubicBezTo>
                    <a:pt x="5321" y="3489"/>
                    <a:pt x="5302" y="3552"/>
                    <a:pt x="5278" y="3613"/>
                  </a:cubicBezTo>
                  <a:cubicBezTo>
                    <a:pt x="5198" y="3811"/>
                    <a:pt x="5065" y="3984"/>
                    <a:pt x="4936" y="4152"/>
                  </a:cubicBezTo>
                  <a:cubicBezTo>
                    <a:pt x="4909" y="4186"/>
                    <a:pt x="4882" y="4222"/>
                    <a:pt x="4856" y="4257"/>
                  </a:cubicBezTo>
                  <a:cubicBezTo>
                    <a:pt x="4837" y="4282"/>
                    <a:pt x="4820" y="4305"/>
                    <a:pt x="4805" y="4327"/>
                  </a:cubicBezTo>
                  <a:cubicBezTo>
                    <a:pt x="4785" y="4355"/>
                    <a:pt x="4766" y="4383"/>
                    <a:pt x="4747" y="4410"/>
                  </a:cubicBezTo>
                  <a:cubicBezTo>
                    <a:pt x="4715" y="4458"/>
                    <a:pt x="4684" y="4503"/>
                    <a:pt x="4650" y="4548"/>
                  </a:cubicBezTo>
                  <a:cubicBezTo>
                    <a:pt x="4524" y="4712"/>
                    <a:pt x="4353" y="4858"/>
                    <a:pt x="4189" y="4999"/>
                  </a:cubicBezTo>
                  <a:cubicBezTo>
                    <a:pt x="4173" y="5013"/>
                    <a:pt x="4158" y="5026"/>
                    <a:pt x="4143" y="5039"/>
                  </a:cubicBezTo>
                  <a:cubicBezTo>
                    <a:pt x="4030" y="5137"/>
                    <a:pt x="3916" y="5238"/>
                    <a:pt x="3806" y="5335"/>
                  </a:cubicBezTo>
                  <a:cubicBezTo>
                    <a:pt x="3728" y="5404"/>
                    <a:pt x="3647" y="5476"/>
                    <a:pt x="3568" y="5545"/>
                  </a:cubicBezTo>
                  <a:cubicBezTo>
                    <a:pt x="3410" y="5683"/>
                    <a:pt x="3254" y="5815"/>
                    <a:pt x="3081" y="5922"/>
                  </a:cubicBezTo>
                  <a:cubicBezTo>
                    <a:pt x="2981" y="5983"/>
                    <a:pt x="2888" y="6026"/>
                    <a:pt x="2798" y="6051"/>
                  </a:cubicBezTo>
                  <a:cubicBezTo>
                    <a:pt x="2746" y="6065"/>
                    <a:pt x="2695" y="6074"/>
                    <a:pt x="2646" y="6076"/>
                  </a:cubicBezTo>
                  <a:cubicBezTo>
                    <a:pt x="2636" y="6077"/>
                    <a:pt x="2625" y="6077"/>
                    <a:pt x="2615" y="6077"/>
                  </a:cubicBezTo>
                  <a:cubicBezTo>
                    <a:pt x="2572" y="6077"/>
                    <a:pt x="2530" y="6073"/>
                    <a:pt x="2490" y="6064"/>
                  </a:cubicBezTo>
                  <a:moveTo>
                    <a:pt x="3762" y="685"/>
                  </a:moveTo>
                  <a:cubicBezTo>
                    <a:pt x="3724" y="688"/>
                    <a:pt x="3685" y="693"/>
                    <a:pt x="3647" y="699"/>
                  </a:cubicBezTo>
                  <a:cubicBezTo>
                    <a:pt x="3636" y="700"/>
                    <a:pt x="3626" y="702"/>
                    <a:pt x="3615" y="703"/>
                  </a:cubicBezTo>
                  <a:cubicBezTo>
                    <a:pt x="3577" y="708"/>
                    <a:pt x="3533" y="714"/>
                    <a:pt x="3487" y="715"/>
                  </a:cubicBezTo>
                  <a:cubicBezTo>
                    <a:pt x="3435" y="717"/>
                    <a:pt x="3385" y="712"/>
                    <a:pt x="3339" y="701"/>
                  </a:cubicBezTo>
                  <a:cubicBezTo>
                    <a:pt x="3287" y="689"/>
                    <a:pt x="3241" y="670"/>
                    <a:pt x="3202" y="643"/>
                  </a:cubicBezTo>
                  <a:cubicBezTo>
                    <a:pt x="3119" y="585"/>
                    <a:pt x="3075" y="506"/>
                    <a:pt x="3029" y="423"/>
                  </a:cubicBezTo>
                  <a:cubicBezTo>
                    <a:pt x="3021" y="408"/>
                    <a:pt x="3012" y="392"/>
                    <a:pt x="3004" y="377"/>
                  </a:cubicBezTo>
                  <a:cubicBezTo>
                    <a:pt x="2989" y="352"/>
                    <a:pt x="2976" y="331"/>
                    <a:pt x="2963" y="312"/>
                  </a:cubicBezTo>
                  <a:cubicBezTo>
                    <a:pt x="2902" y="222"/>
                    <a:pt x="2811" y="142"/>
                    <a:pt x="2705" y="86"/>
                  </a:cubicBezTo>
                  <a:cubicBezTo>
                    <a:pt x="2598" y="28"/>
                    <a:pt x="2483" y="1"/>
                    <a:pt x="2384" y="9"/>
                  </a:cubicBezTo>
                  <a:cubicBezTo>
                    <a:pt x="2287" y="17"/>
                    <a:pt x="2195" y="49"/>
                    <a:pt x="2104" y="107"/>
                  </a:cubicBezTo>
                  <a:cubicBezTo>
                    <a:pt x="2016" y="163"/>
                    <a:pt x="1935" y="239"/>
                    <a:pt x="1868" y="306"/>
                  </a:cubicBezTo>
                  <a:cubicBezTo>
                    <a:pt x="1866" y="308"/>
                    <a:pt x="1866" y="308"/>
                    <a:pt x="1866" y="308"/>
                  </a:cubicBezTo>
                  <a:cubicBezTo>
                    <a:pt x="1803" y="372"/>
                    <a:pt x="1730" y="445"/>
                    <a:pt x="1653" y="504"/>
                  </a:cubicBezTo>
                  <a:cubicBezTo>
                    <a:pt x="1565" y="572"/>
                    <a:pt x="1483" y="612"/>
                    <a:pt x="1404" y="627"/>
                  </a:cubicBezTo>
                  <a:cubicBezTo>
                    <a:pt x="1376" y="632"/>
                    <a:pt x="1346" y="634"/>
                    <a:pt x="1317" y="633"/>
                  </a:cubicBezTo>
                  <a:cubicBezTo>
                    <a:pt x="1295" y="632"/>
                    <a:pt x="1272" y="630"/>
                    <a:pt x="1250" y="627"/>
                  </a:cubicBezTo>
                  <a:cubicBezTo>
                    <a:pt x="1219" y="624"/>
                    <a:pt x="1187" y="620"/>
                    <a:pt x="1155" y="621"/>
                  </a:cubicBezTo>
                  <a:cubicBezTo>
                    <a:pt x="1070" y="625"/>
                    <a:pt x="980" y="665"/>
                    <a:pt x="902" y="736"/>
                  </a:cubicBezTo>
                  <a:cubicBezTo>
                    <a:pt x="834" y="797"/>
                    <a:pt x="780" y="876"/>
                    <a:pt x="737" y="977"/>
                  </a:cubicBezTo>
                  <a:cubicBezTo>
                    <a:pt x="717" y="1026"/>
                    <a:pt x="686" y="1108"/>
                    <a:pt x="656" y="1263"/>
                  </a:cubicBezTo>
                  <a:cubicBezTo>
                    <a:pt x="643" y="1328"/>
                    <a:pt x="643" y="1419"/>
                    <a:pt x="643" y="1516"/>
                  </a:cubicBezTo>
                  <a:cubicBezTo>
                    <a:pt x="642" y="1698"/>
                    <a:pt x="642" y="1906"/>
                    <a:pt x="557" y="2015"/>
                  </a:cubicBezTo>
                  <a:cubicBezTo>
                    <a:pt x="527" y="2053"/>
                    <a:pt x="496" y="2090"/>
                    <a:pt x="466" y="2126"/>
                  </a:cubicBezTo>
                  <a:cubicBezTo>
                    <a:pt x="384" y="2222"/>
                    <a:pt x="306" y="2312"/>
                    <a:pt x="266" y="2426"/>
                  </a:cubicBezTo>
                  <a:cubicBezTo>
                    <a:pt x="262" y="2439"/>
                    <a:pt x="257" y="2452"/>
                    <a:pt x="253" y="2466"/>
                  </a:cubicBezTo>
                  <a:cubicBezTo>
                    <a:pt x="231" y="2535"/>
                    <a:pt x="202" y="2605"/>
                    <a:pt x="172" y="2679"/>
                  </a:cubicBezTo>
                  <a:cubicBezTo>
                    <a:pt x="126" y="2790"/>
                    <a:pt x="79" y="2905"/>
                    <a:pt x="52" y="3023"/>
                  </a:cubicBezTo>
                  <a:cubicBezTo>
                    <a:pt x="15" y="3184"/>
                    <a:pt x="1" y="3368"/>
                    <a:pt x="8" y="3570"/>
                  </a:cubicBezTo>
                  <a:cubicBezTo>
                    <a:pt x="15" y="3733"/>
                    <a:pt x="28" y="3921"/>
                    <a:pt x="96" y="4096"/>
                  </a:cubicBezTo>
                  <a:cubicBezTo>
                    <a:pt x="128" y="4180"/>
                    <a:pt x="174" y="4260"/>
                    <a:pt x="230" y="4334"/>
                  </a:cubicBezTo>
                  <a:cubicBezTo>
                    <a:pt x="280" y="4400"/>
                    <a:pt x="341" y="4463"/>
                    <a:pt x="409" y="4522"/>
                  </a:cubicBezTo>
                  <a:cubicBezTo>
                    <a:pt x="472" y="4576"/>
                    <a:pt x="545" y="4629"/>
                    <a:pt x="624" y="4678"/>
                  </a:cubicBezTo>
                  <a:cubicBezTo>
                    <a:pt x="756" y="4759"/>
                    <a:pt x="913" y="4835"/>
                    <a:pt x="1104" y="4910"/>
                  </a:cubicBezTo>
                  <a:cubicBezTo>
                    <a:pt x="1113" y="4913"/>
                    <a:pt x="1113" y="4913"/>
                    <a:pt x="1113" y="4913"/>
                  </a:cubicBezTo>
                  <a:cubicBezTo>
                    <a:pt x="1213" y="4953"/>
                    <a:pt x="1317" y="4993"/>
                    <a:pt x="1411" y="5052"/>
                  </a:cubicBezTo>
                  <a:cubicBezTo>
                    <a:pt x="1568" y="5151"/>
                    <a:pt x="1689" y="5295"/>
                    <a:pt x="1776" y="5409"/>
                  </a:cubicBezTo>
                  <a:cubicBezTo>
                    <a:pt x="1808" y="5451"/>
                    <a:pt x="1840" y="5494"/>
                    <a:pt x="1870" y="5535"/>
                  </a:cubicBezTo>
                  <a:cubicBezTo>
                    <a:pt x="1887" y="5558"/>
                    <a:pt x="1904" y="5582"/>
                    <a:pt x="1921" y="5604"/>
                  </a:cubicBezTo>
                  <a:cubicBezTo>
                    <a:pt x="2013" y="5729"/>
                    <a:pt x="2094" y="5819"/>
                    <a:pt x="2174" y="5890"/>
                  </a:cubicBezTo>
                  <a:cubicBezTo>
                    <a:pt x="2224" y="5934"/>
                    <a:pt x="2274" y="5970"/>
                    <a:pt x="2324" y="5998"/>
                  </a:cubicBezTo>
                  <a:cubicBezTo>
                    <a:pt x="2378" y="6029"/>
                    <a:pt x="2434" y="6050"/>
                    <a:pt x="2490" y="6063"/>
                  </a:cubicBezTo>
                  <a:cubicBezTo>
                    <a:pt x="2540" y="6074"/>
                    <a:pt x="2593" y="6078"/>
                    <a:pt x="2646" y="6076"/>
                  </a:cubicBezTo>
                  <a:cubicBezTo>
                    <a:pt x="2695" y="6073"/>
                    <a:pt x="2746" y="6064"/>
                    <a:pt x="2798" y="6050"/>
                  </a:cubicBezTo>
                  <a:cubicBezTo>
                    <a:pt x="2888" y="6025"/>
                    <a:pt x="2980" y="5983"/>
                    <a:pt x="3081" y="5921"/>
                  </a:cubicBezTo>
                  <a:cubicBezTo>
                    <a:pt x="3254" y="5815"/>
                    <a:pt x="3410" y="5682"/>
                    <a:pt x="3567" y="5545"/>
                  </a:cubicBezTo>
                  <a:cubicBezTo>
                    <a:pt x="3647" y="5475"/>
                    <a:pt x="3727" y="5404"/>
                    <a:pt x="3805" y="5335"/>
                  </a:cubicBezTo>
                  <a:cubicBezTo>
                    <a:pt x="3915" y="5237"/>
                    <a:pt x="4029" y="5136"/>
                    <a:pt x="4142" y="5039"/>
                  </a:cubicBezTo>
                  <a:cubicBezTo>
                    <a:pt x="4157" y="5025"/>
                    <a:pt x="4173" y="5012"/>
                    <a:pt x="4188" y="4999"/>
                  </a:cubicBezTo>
                  <a:cubicBezTo>
                    <a:pt x="4353" y="4858"/>
                    <a:pt x="4523" y="4712"/>
                    <a:pt x="4649" y="4547"/>
                  </a:cubicBezTo>
                  <a:cubicBezTo>
                    <a:pt x="4684" y="4502"/>
                    <a:pt x="4714" y="4457"/>
                    <a:pt x="4747" y="4409"/>
                  </a:cubicBezTo>
                  <a:cubicBezTo>
                    <a:pt x="4765" y="4382"/>
                    <a:pt x="4784" y="4354"/>
                    <a:pt x="4804" y="4326"/>
                  </a:cubicBezTo>
                  <a:cubicBezTo>
                    <a:pt x="4819" y="4304"/>
                    <a:pt x="4836" y="4281"/>
                    <a:pt x="4855" y="4256"/>
                  </a:cubicBezTo>
                  <a:cubicBezTo>
                    <a:pt x="4881" y="4221"/>
                    <a:pt x="4909" y="4186"/>
                    <a:pt x="4935" y="4151"/>
                  </a:cubicBezTo>
                  <a:cubicBezTo>
                    <a:pt x="5064" y="3984"/>
                    <a:pt x="5198" y="3810"/>
                    <a:pt x="5277" y="3613"/>
                  </a:cubicBezTo>
                  <a:cubicBezTo>
                    <a:pt x="5301" y="3552"/>
                    <a:pt x="5320" y="3489"/>
                    <a:pt x="5333" y="3425"/>
                  </a:cubicBezTo>
                  <a:cubicBezTo>
                    <a:pt x="5347" y="3359"/>
                    <a:pt x="5355" y="3293"/>
                    <a:pt x="5356" y="3227"/>
                  </a:cubicBezTo>
                  <a:cubicBezTo>
                    <a:pt x="5360" y="3088"/>
                    <a:pt x="5337" y="2954"/>
                    <a:pt x="5289" y="2828"/>
                  </a:cubicBezTo>
                  <a:cubicBezTo>
                    <a:pt x="5225" y="2658"/>
                    <a:pt x="5118" y="2505"/>
                    <a:pt x="5014" y="2357"/>
                  </a:cubicBezTo>
                  <a:cubicBezTo>
                    <a:pt x="5005" y="2344"/>
                    <a:pt x="4996" y="2331"/>
                    <a:pt x="4987" y="2319"/>
                  </a:cubicBezTo>
                  <a:cubicBezTo>
                    <a:pt x="4899" y="2192"/>
                    <a:pt x="4814" y="2067"/>
                    <a:pt x="4737" y="1947"/>
                  </a:cubicBezTo>
                  <a:cubicBezTo>
                    <a:pt x="4688" y="1870"/>
                    <a:pt x="4640" y="1794"/>
                    <a:pt x="4602" y="1710"/>
                  </a:cubicBezTo>
                  <a:cubicBezTo>
                    <a:pt x="4588" y="1680"/>
                    <a:pt x="4576" y="1649"/>
                    <a:pt x="4565" y="1619"/>
                  </a:cubicBezTo>
                  <a:cubicBezTo>
                    <a:pt x="4536" y="1533"/>
                    <a:pt x="4517" y="1440"/>
                    <a:pt x="4499" y="1350"/>
                  </a:cubicBezTo>
                  <a:cubicBezTo>
                    <a:pt x="4483" y="1267"/>
                    <a:pt x="4465" y="1181"/>
                    <a:pt x="4440" y="1102"/>
                  </a:cubicBezTo>
                  <a:cubicBezTo>
                    <a:pt x="4410" y="1013"/>
                    <a:pt x="4373" y="942"/>
                    <a:pt x="4325" y="885"/>
                  </a:cubicBezTo>
                  <a:cubicBezTo>
                    <a:pt x="4260" y="807"/>
                    <a:pt x="4173" y="751"/>
                    <a:pt x="4067" y="717"/>
                  </a:cubicBezTo>
                  <a:cubicBezTo>
                    <a:pt x="3994" y="694"/>
                    <a:pt x="3914" y="682"/>
                    <a:pt x="3831" y="682"/>
                  </a:cubicBezTo>
                  <a:cubicBezTo>
                    <a:pt x="3808" y="682"/>
                    <a:pt x="3785" y="683"/>
                    <a:pt x="3762" y="68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7" name="Freeform 54">
              <a:extLst>
                <a:ext uri="{FF2B5EF4-FFF2-40B4-BE49-F238E27FC236}">
                  <a16:creationId xmlns:a16="http://schemas.microsoft.com/office/drawing/2014/main" id="{FA8DB8EC-279F-4FF8-B4C1-96D2E0E39E9A}"/>
                </a:ext>
              </a:extLst>
            </p:cNvPr>
            <p:cNvSpPr>
              <a:spLocks noEditPoints="1"/>
            </p:cNvSpPr>
            <p:nvPr/>
          </p:nvSpPr>
          <p:spPr bwMode="auto">
            <a:xfrm>
              <a:off x="3738" y="-47"/>
              <a:ext cx="4023" cy="4525"/>
            </a:xfrm>
            <a:custGeom>
              <a:avLst/>
              <a:gdLst>
                <a:gd name="T0" fmla="*/ 2189 w 5436"/>
                <a:gd name="T1" fmla="*/ 5916 h 6114"/>
                <a:gd name="T2" fmla="*/ 1788 w 5436"/>
                <a:gd name="T3" fmla="*/ 5434 h 6114"/>
                <a:gd name="T4" fmla="*/ 637 w 5436"/>
                <a:gd name="T5" fmla="*/ 4705 h 6114"/>
                <a:gd name="T6" fmla="*/ 106 w 5436"/>
                <a:gd name="T7" fmla="*/ 4135 h 6114"/>
                <a:gd name="T8" fmla="*/ 47 w 5436"/>
                <a:gd name="T9" fmla="*/ 3072 h 6114"/>
                <a:gd name="T10" fmla="*/ 262 w 5436"/>
                <a:gd name="T11" fmla="*/ 2427 h 6114"/>
                <a:gd name="T12" fmla="*/ 654 w 5436"/>
                <a:gd name="T13" fmla="*/ 1489 h 6114"/>
                <a:gd name="T14" fmla="*/ 940 w 5436"/>
                <a:gd name="T15" fmla="*/ 721 h 6114"/>
                <a:gd name="T16" fmla="*/ 1359 w 5436"/>
                <a:gd name="T17" fmla="*/ 608 h 6114"/>
                <a:gd name="T18" fmla="*/ 1914 w 5436"/>
                <a:gd name="T19" fmla="*/ 274 h 6114"/>
                <a:gd name="T20" fmla="*/ 2606 w 5436"/>
                <a:gd name="T21" fmla="*/ 22 h 6114"/>
                <a:gd name="T22" fmla="*/ 3070 w 5436"/>
                <a:gd name="T23" fmla="*/ 368 h 6114"/>
                <a:gd name="T24" fmla="*/ 3556 w 5436"/>
                <a:gd name="T25" fmla="*/ 692 h 6114"/>
                <a:gd name="T26" fmla="*/ 3718 w 5436"/>
                <a:gd name="T27" fmla="*/ 680 h 6114"/>
                <a:gd name="T28" fmla="*/ 4394 w 5436"/>
                <a:gd name="T29" fmla="*/ 885 h 6114"/>
                <a:gd name="T30" fmla="*/ 4625 w 5436"/>
                <a:gd name="T31" fmla="*/ 1621 h 6114"/>
                <a:gd name="T32" fmla="*/ 5067 w 5436"/>
                <a:gd name="T33" fmla="*/ 2300 h 6114"/>
                <a:gd name="T34" fmla="*/ 5421 w 5436"/>
                <a:gd name="T35" fmla="*/ 3010 h 6114"/>
                <a:gd name="T36" fmla="*/ 5344 w 5436"/>
                <a:gd name="T37" fmla="*/ 3606 h 6114"/>
                <a:gd name="T38" fmla="*/ 4855 w 5436"/>
                <a:gd name="T39" fmla="*/ 4326 h 6114"/>
                <a:gd name="T40" fmla="*/ 4214 w 5436"/>
                <a:gd name="T41" fmla="*/ 5056 h 6114"/>
                <a:gd name="T42" fmla="*/ 3613 w 5436"/>
                <a:gd name="T43" fmla="*/ 5581 h 6114"/>
                <a:gd name="T44" fmla="*/ 2643 w 5436"/>
                <a:gd name="T45" fmla="*/ 6108 h 6114"/>
                <a:gd name="T46" fmla="*/ 3718 w 5436"/>
                <a:gd name="T47" fmla="*/ 681 h 6114"/>
                <a:gd name="T48" fmla="*/ 3279 w 5436"/>
                <a:gd name="T49" fmla="*/ 622 h 6114"/>
                <a:gd name="T50" fmla="*/ 3027 w 5436"/>
                <a:gd name="T51" fmla="*/ 307 h 6114"/>
                <a:gd name="T52" fmla="*/ 2446 w 5436"/>
                <a:gd name="T53" fmla="*/ 3 h 6114"/>
                <a:gd name="T54" fmla="*/ 1882 w 5436"/>
                <a:gd name="T55" fmla="*/ 305 h 6114"/>
                <a:gd name="T56" fmla="*/ 1353 w 5436"/>
                <a:gd name="T57" fmla="*/ 609 h 6114"/>
                <a:gd name="T58" fmla="*/ 941 w 5436"/>
                <a:gd name="T59" fmla="*/ 721 h 6114"/>
                <a:gd name="T60" fmla="*/ 655 w 5436"/>
                <a:gd name="T61" fmla="*/ 1489 h 6114"/>
                <a:gd name="T62" fmla="*/ 262 w 5436"/>
                <a:gd name="T63" fmla="*/ 2427 h 6114"/>
                <a:gd name="T64" fmla="*/ 48 w 5436"/>
                <a:gd name="T65" fmla="*/ 3073 h 6114"/>
                <a:gd name="T66" fmla="*/ 106 w 5436"/>
                <a:gd name="T67" fmla="*/ 4134 h 6114"/>
                <a:gd name="T68" fmla="*/ 637 w 5436"/>
                <a:gd name="T69" fmla="*/ 4704 h 6114"/>
                <a:gd name="T70" fmla="*/ 1789 w 5436"/>
                <a:gd name="T71" fmla="*/ 5434 h 6114"/>
                <a:gd name="T72" fmla="*/ 2189 w 5436"/>
                <a:gd name="T73" fmla="*/ 5915 h 6114"/>
                <a:gd name="T74" fmla="*/ 2819 w 5436"/>
                <a:gd name="T75" fmla="*/ 6084 h 6114"/>
                <a:gd name="T76" fmla="*/ 4036 w 5436"/>
                <a:gd name="T77" fmla="*/ 5211 h 6114"/>
                <a:gd name="T78" fmla="*/ 4706 w 5436"/>
                <a:gd name="T79" fmla="*/ 4556 h 6114"/>
                <a:gd name="T80" fmla="*/ 4905 w 5436"/>
                <a:gd name="T81" fmla="*/ 4254 h 6114"/>
                <a:gd name="T82" fmla="*/ 5405 w 5436"/>
                <a:gd name="T83" fmla="*/ 3415 h 6114"/>
                <a:gd name="T84" fmla="*/ 5368 w 5436"/>
                <a:gd name="T85" fmla="*/ 2808 h 6114"/>
                <a:gd name="T86" fmla="*/ 4808 w 5436"/>
                <a:gd name="T87" fmla="*/ 1938 h 6114"/>
                <a:gd name="T88" fmla="*/ 4552 w 5436"/>
                <a:gd name="T89" fmla="*/ 1330 h 6114"/>
                <a:gd name="T90" fmla="*/ 4142 w 5436"/>
                <a:gd name="T91" fmla="*/ 711 h 6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36" h="6114">
                  <a:moveTo>
                    <a:pt x="2505" y="6092"/>
                  </a:moveTo>
                  <a:cubicBezTo>
                    <a:pt x="2449" y="6079"/>
                    <a:pt x="2393" y="6056"/>
                    <a:pt x="2338" y="6025"/>
                  </a:cubicBezTo>
                  <a:cubicBezTo>
                    <a:pt x="2289" y="5996"/>
                    <a:pt x="2239" y="5960"/>
                    <a:pt x="2189" y="5916"/>
                  </a:cubicBezTo>
                  <a:cubicBezTo>
                    <a:pt x="2109" y="5845"/>
                    <a:pt x="2028" y="5754"/>
                    <a:pt x="1934" y="5629"/>
                  </a:cubicBezTo>
                  <a:cubicBezTo>
                    <a:pt x="1918" y="5608"/>
                    <a:pt x="1902" y="5586"/>
                    <a:pt x="1886" y="5565"/>
                  </a:cubicBezTo>
                  <a:cubicBezTo>
                    <a:pt x="1855" y="5522"/>
                    <a:pt x="1822" y="5477"/>
                    <a:pt x="1788" y="5434"/>
                  </a:cubicBezTo>
                  <a:cubicBezTo>
                    <a:pt x="1700" y="5321"/>
                    <a:pt x="1579" y="5179"/>
                    <a:pt x="1420" y="5078"/>
                  </a:cubicBezTo>
                  <a:cubicBezTo>
                    <a:pt x="1323" y="5017"/>
                    <a:pt x="1216" y="4975"/>
                    <a:pt x="1113" y="4934"/>
                  </a:cubicBezTo>
                  <a:cubicBezTo>
                    <a:pt x="918" y="4856"/>
                    <a:pt x="767" y="4784"/>
                    <a:pt x="637" y="4705"/>
                  </a:cubicBezTo>
                  <a:cubicBezTo>
                    <a:pt x="557" y="4657"/>
                    <a:pt x="485" y="4606"/>
                    <a:pt x="422" y="4553"/>
                  </a:cubicBezTo>
                  <a:cubicBezTo>
                    <a:pt x="353" y="4495"/>
                    <a:pt x="293" y="4433"/>
                    <a:pt x="242" y="4369"/>
                  </a:cubicBezTo>
                  <a:cubicBezTo>
                    <a:pt x="185" y="4296"/>
                    <a:pt x="139" y="4217"/>
                    <a:pt x="106" y="4135"/>
                  </a:cubicBezTo>
                  <a:cubicBezTo>
                    <a:pt x="74" y="4058"/>
                    <a:pt x="52" y="3975"/>
                    <a:pt x="36" y="3879"/>
                  </a:cubicBezTo>
                  <a:cubicBezTo>
                    <a:pt x="28" y="3829"/>
                    <a:pt x="18" y="3755"/>
                    <a:pt x="11" y="3615"/>
                  </a:cubicBezTo>
                  <a:cubicBezTo>
                    <a:pt x="0" y="3420"/>
                    <a:pt x="13" y="3237"/>
                    <a:pt x="47" y="3072"/>
                  </a:cubicBezTo>
                  <a:cubicBezTo>
                    <a:pt x="73" y="2953"/>
                    <a:pt x="117" y="2837"/>
                    <a:pt x="161" y="2725"/>
                  </a:cubicBezTo>
                  <a:cubicBezTo>
                    <a:pt x="195" y="2636"/>
                    <a:pt x="227" y="2553"/>
                    <a:pt x="249" y="2471"/>
                  </a:cubicBezTo>
                  <a:cubicBezTo>
                    <a:pt x="253" y="2455"/>
                    <a:pt x="258" y="2440"/>
                    <a:pt x="262" y="2427"/>
                  </a:cubicBezTo>
                  <a:cubicBezTo>
                    <a:pt x="303" y="2289"/>
                    <a:pt x="392" y="2177"/>
                    <a:pt x="486" y="2059"/>
                  </a:cubicBezTo>
                  <a:cubicBezTo>
                    <a:pt x="508" y="2030"/>
                    <a:pt x="531" y="2001"/>
                    <a:pt x="554" y="1972"/>
                  </a:cubicBezTo>
                  <a:cubicBezTo>
                    <a:pt x="637" y="1862"/>
                    <a:pt x="646" y="1664"/>
                    <a:pt x="654" y="1489"/>
                  </a:cubicBezTo>
                  <a:cubicBezTo>
                    <a:pt x="659" y="1392"/>
                    <a:pt x="663" y="1300"/>
                    <a:pt x="679" y="1234"/>
                  </a:cubicBezTo>
                  <a:cubicBezTo>
                    <a:pt x="699" y="1155"/>
                    <a:pt x="727" y="1052"/>
                    <a:pt x="771" y="956"/>
                  </a:cubicBezTo>
                  <a:cubicBezTo>
                    <a:pt x="816" y="858"/>
                    <a:pt x="872" y="781"/>
                    <a:pt x="940" y="721"/>
                  </a:cubicBezTo>
                  <a:cubicBezTo>
                    <a:pt x="1020" y="652"/>
                    <a:pt x="1110" y="610"/>
                    <a:pt x="1196" y="604"/>
                  </a:cubicBezTo>
                  <a:cubicBezTo>
                    <a:pt x="1228" y="602"/>
                    <a:pt x="1260" y="604"/>
                    <a:pt x="1291" y="605"/>
                  </a:cubicBezTo>
                  <a:cubicBezTo>
                    <a:pt x="1313" y="607"/>
                    <a:pt x="1336" y="608"/>
                    <a:pt x="1359" y="608"/>
                  </a:cubicBezTo>
                  <a:cubicBezTo>
                    <a:pt x="1389" y="608"/>
                    <a:pt x="1418" y="604"/>
                    <a:pt x="1446" y="598"/>
                  </a:cubicBezTo>
                  <a:cubicBezTo>
                    <a:pt x="1610" y="562"/>
                    <a:pt x="1754" y="425"/>
                    <a:pt x="1881" y="305"/>
                  </a:cubicBezTo>
                  <a:cubicBezTo>
                    <a:pt x="1892" y="295"/>
                    <a:pt x="1903" y="284"/>
                    <a:pt x="1914" y="274"/>
                  </a:cubicBezTo>
                  <a:cubicBezTo>
                    <a:pt x="2008" y="186"/>
                    <a:pt x="2084" y="128"/>
                    <a:pt x="2159" y="86"/>
                  </a:cubicBezTo>
                  <a:cubicBezTo>
                    <a:pt x="2253" y="34"/>
                    <a:pt x="2346" y="6"/>
                    <a:pt x="2446" y="2"/>
                  </a:cubicBezTo>
                  <a:cubicBezTo>
                    <a:pt x="2496" y="0"/>
                    <a:pt x="2550" y="7"/>
                    <a:pt x="2606" y="22"/>
                  </a:cubicBezTo>
                  <a:cubicBezTo>
                    <a:pt x="2660" y="36"/>
                    <a:pt x="2713" y="57"/>
                    <a:pt x="2766" y="85"/>
                  </a:cubicBezTo>
                  <a:cubicBezTo>
                    <a:pt x="2871" y="141"/>
                    <a:pt x="2964" y="220"/>
                    <a:pt x="3028" y="306"/>
                  </a:cubicBezTo>
                  <a:cubicBezTo>
                    <a:pt x="3041" y="325"/>
                    <a:pt x="3055" y="345"/>
                    <a:pt x="3070" y="368"/>
                  </a:cubicBezTo>
                  <a:cubicBezTo>
                    <a:pt x="3079" y="382"/>
                    <a:pt x="3088" y="395"/>
                    <a:pt x="3096" y="408"/>
                  </a:cubicBezTo>
                  <a:cubicBezTo>
                    <a:pt x="3146" y="489"/>
                    <a:pt x="3194" y="566"/>
                    <a:pt x="3280" y="622"/>
                  </a:cubicBezTo>
                  <a:cubicBezTo>
                    <a:pt x="3369" y="680"/>
                    <a:pt x="3477" y="692"/>
                    <a:pt x="3556" y="692"/>
                  </a:cubicBezTo>
                  <a:cubicBezTo>
                    <a:pt x="3559" y="692"/>
                    <a:pt x="3562" y="692"/>
                    <a:pt x="3565" y="692"/>
                  </a:cubicBezTo>
                  <a:cubicBezTo>
                    <a:pt x="3609" y="692"/>
                    <a:pt x="3653" y="687"/>
                    <a:pt x="3692" y="683"/>
                  </a:cubicBezTo>
                  <a:cubicBezTo>
                    <a:pt x="3701" y="682"/>
                    <a:pt x="3709" y="681"/>
                    <a:pt x="3718" y="680"/>
                  </a:cubicBezTo>
                  <a:cubicBezTo>
                    <a:pt x="3758" y="675"/>
                    <a:pt x="3799" y="671"/>
                    <a:pt x="3840" y="669"/>
                  </a:cubicBezTo>
                  <a:cubicBezTo>
                    <a:pt x="3947" y="664"/>
                    <a:pt x="4051" y="678"/>
                    <a:pt x="4143" y="711"/>
                  </a:cubicBezTo>
                  <a:cubicBezTo>
                    <a:pt x="4247" y="748"/>
                    <a:pt x="4332" y="807"/>
                    <a:pt x="4394" y="885"/>
                  </a:cubicBezTo>
                  <a:cubicBezTo>
                    <a:pt x="4438" y="941"/>
                    <a:pt x="4472" y="1009"/>
                    <a:pt x="4498" y="1094"/>
                  </a:cubicBezTo>
                  <a:cubicBezTo>
                    <a:pt x="4522" y="1169"/>
                    <a:pt x="4538" y="1251"/>
                    <a:pt x="4553" y="1330"/>
                  </a:cubicBezTo>
                  <a:cubicBezTo>
                    <a:pt x="4571" y="1428"/>
                    <a:pt x="4590" y="1529"/>
                    <a:pt x="4625" y="1621"/>
                  </a:cubicBezTo>
                  <a:cubicBezTo>
                    <a:pt x="4636" y="1651"/>
                    <a:pt x="4649" y="1680"/>
                    <a:pt x="4664" y="1710"/>
                  </a:cubicBezTo>
                  <a:cubicBezTo>
                    <a:pt x="4706" y="1792"/>
                    <a:pt x="4758" y="1866"/>
                    <a:pt x="4808" y="1938"/>
                  </a:cubicBezTo>
                  <a:cubicBezTo>
                    <a:pt x="4891" y="2054"/>
                    <a:pt x="4978" y="2176"/>
                    <a:pt x="5067" y="2300"/>
                  </a:cubicBezTo>
                  <a:cubicBezTo>
                    <a:pt x="5073" y="2309"/>
                    <a:pt x="5073" y="2309"/>
                    <a:pt x="5073" y="2309"/>
                  </a:cubicBezTo>
                  <a:cubicBezTo>
                    <a:pt x="5186" y="2465"/>
                    <a:pt x="5302" y="2627"/>
                    <a:pt x="5369" y="2808"/>
                  </a:cubicBezTo>
                  <a:cubicBezTo>
                    <a:pt x="5393" y="2873"/>
                    <a:pt x="5411" y="2941"/>
                    <a:pt x="5421" y="3010"/>
                  </a:cubicBezTo>
                  <a:cubicBezTo>
                    <a:pt x="5432" y="3077"/>
                    <a:pt x="5436" y="3146"/>
                    <a:pt x="5433" y="3215"/>
                  </a:cubicBezTo>
                  <a:cubicBezTo>
                    <a:pt x="5430" y="3282"/>
                    <a:pt x="5421" y="3349"/>
                    <a:pt x="5406" y="3415"/>
                  </a:cubicBezTo>
                  <a:cubicBezTo>
                    <a:pt x="5391" y="3481"/>
                    <a:pt x="5371" y="3545"/>
                    <a:pt x="5344" y="3606"/>
                  </a:cubicBezTo>
                  <a:cubicBezTo>
                    <a:pt x="5268" y="3784"/>
                    <a:pt x="5145" y="3942"/>
                    <a:pt x="5027" y="4094"/>
                  </a:cubicBezTo>
                  <a:cubicBezTo>
                    <a:pt x="4986" y="4146"/>
                    <a:pt x="4944" y="4201"/>
                    <a:pt x="4905" y="4254"/>
                  </a:cubicBezTo>
                  <a:cubicBezTo>
                    <a:pt x="4887" y="4280"/>
                    <a:pt x="4870" y="4303"/>
                    <a:pt x="4855" y="4326"/>
                  </a:cubicBezTo>
                  <a:cubicBezTo>
                    <a:pt x="4832" y="4360"/>
                    <a:pt x="4811" y="4394"/>
                    <a:pt x="4791" y="4427"/>
                  </a:cubicBezTo>
                  <a:cubicBezTo>
                    <a:pt x="4763" y="4472"/>
                    <a:pt x="4736" y="4514"/>
                    <a:pt x="4706" y="4556"/>
                  </a:cubicBezTo>
                  <a:cubicBezTo>
                    <a:pt x="4577" y="4740"/>
                    <a:pt x="4392" y="4901"/>
                    <a:pt x="4214" y="5056"/>
                  </a:cubicBezTo>
                  <a:cubicBezTo>
                    <a:pt x="4202" y="5067"/>
                    <a:pt x="4202" y="5067"/>
                    <a:pt x="4202" y="5067"/>
                  </a:cubicBezTo>
                  <a:cubicBezTo>
                    <a:pt x="4147" y="5115"/>
                    <a:pt x="4091" y="5164"/>
                    <a:pt x="4037" y="5211"/>
                  </a:cubicBezTo>
                  <a:cubicBezTo>
                    <a:pt x="3898" y="5333"/>
                    <a:pt x="3755" y="5459"/>
                    <a:pt x="3613" y="5581"/>
                  </a:cubicBezTo>
                  <a:cubicBezTo>
                    <a:pt x="3450" y="5720"/>
                    <a:pt x="3289" y="5854"/>
                    <a:pt x="3111" y="5959"/>
                  </a:cubicBezTo>
                  <a:cubicBezTo>
                    <a:pt x="3009" y="6019"/>
                    <a:pt x="2911" y="6061"/>
                    <a:pt x="2819" y="6085"/>
                  </a:cubicBezTo>
                  <a:cubicBezTo>
                    <a:pt x="2759" y="6100"/>
                    <a:pt x="2700" y="6108"/>
                    <a:pt x="2643" y="6108"/>
                  </a:cubicBezTo>
                  <a:cubicBezTo>
                    <a:pt x="2596" y="6108"/>
                    <a:pt x="2550" y="6103"/>
                    <a:pt x="2505" y="6092"/>
                  </a:cubicBezTo>
                  <a:moveTo>
                    <a:pt x="3840" y="670"/>
                  </a:moveTo>
                  <a:cubicBezTo>
                    <a:pt x="3799" y="671"/>
                    <a:pt x="3758" y="676"/>
                    <a:pt x="3718" y="681"/>
                  </a:cubicBezTo>
                  <a:cubicBezTo>
                    <a:pt x="3709" y="682"/>
                    <a:pt x="3701" y="683"/>
                    <a:pt x="3693" y="684"/>
                  </a:cubicBezTo>
                  <a:cubicBezTo>
                    <a:pt x="3653" y="688"/>
                    <a:pt x="3610" y="692"/>
                    <a:pt x="3565" y="693"/>
                  </a:cubicBezTo>
                  <a:cubicBezTo>
                    <a:pt x="3486" y="694"/>
                    <a:pt x="3372" y="683"/>
                    <a:pt x="3279" y="622"/>
                  </a:cubicBezTo>
                  <a:cubicBezTo>
                    <a:pt x="3193" y="566"/>
                    <a:pt x="3146" y="490"/>
                    <a:pt x="3095" y="409"/>
                  </a:cubicBezTo>
                  <a:cubicBezTo>
                    <a:pt x="3087" y="396"/>
                    <a:pt x="3078" y="382"/>
                    <a:pt x="3070" y="369"/>
                  </a:cubicBezTo>
                  <a:cubicBezTo>
                    <a:pt x="3055" y="345"/>
                    <a:pt x="3041" y="325"/>
                    <a:pt x="3027" y="307"/>
                  </a:cubicBezTo>
                  <a:cubicBezTo>
                    <a:pt x="2963" y="220"/>
                    <a:pt x="2870" y="142"/>
                    <a:pt x="2766" y="86"/>
                  </a:cubicBezTo>
                  <a:cubicBezTo>
                    <a:pt x="2713" y="58"/>
                    <a:pt x="2659" y="36"/>
                    <a:pt x="2606" y="22"/>
                  </a:cubicBezTo>
                  <a:cubicBezTo>
                    <a:pt x="2550" y="8"/>
                    <a:pt x="2496" y="1"/>
                    <a:pt x="2446" y="3"/>
                  </a:cubicBezTo>
                  <a:cubicBezTo>
                    <a:pt x="2347" y="7"/>
                    <a:pt x="2253" y="34"/>
                    <a:pt x="2160" y="87"/>
                  </a:cubicBezTo>
                  <a:cubicBezTo>
                    <a:pt x="2084" y="129"/>
                    <a:pt x="2008" y="187"/>
                    <a:pt x="1915" y="275"/>
                  </a:cubicBezTo>
                  <a:cubicBezTo>
                    <a:pt x="1904" y="285"/>
                    <a:pt x="1893" y="295"/>
                    <a:pt x="1882" y="305"/>
                  </a:cubicBezTo>
                  <a:cubicBezTo>
                    <a:pt x="1755" y="426"/>
                    <a:pt x="1610" y="562"/>
                    <a:pt x="1446" y="599"/>
                  </a:cubicBezTo>
                  <a:cubicBezTo>
                    <a:pt x="1418" y="605"/>
                    <a:pt x="1389" y="608"/>
                    <a:pt x="1359" y="609"/>
                  </a:cubicBezTo>
                  <a:cubicBezTo>
                    <a:pt x="1357" y="609"/>
                    <a:pt x="1355" y="609"/>
                    <a:pt x="1353" y="609"/>
                  </a:cubicBezTo>
                  <a:cubicBezTo>
                    <a:pt x="1332" y="609"/>
                    <a:pt x="1311" y="607"/>
                    <a:pt x="1291" y="606"/>
                  </a:cubicBezTo>
                  <a:cubicBezTo>
                    <a:pt x="1260" y="604"/>
                    <a:pt x="1228" y="602"/>
                    <a:pt x="1196" y="605"/>
                  </a:cubicBezTo>
                  <a:cubicBezTo>
                    <a:pt x="1111" y="611"/>
                    <a:pt x="1020" y="652"/>
                    <a:pt x="941" y="721"/>
                  </a:cubicBezTo>
                  <a:cubicBezTo>
                    <a:pt x="872" y="781"/>
                    <a:pt x="817" y="858"/>
                    <a:pt x="772" y="957"/>
                  </a:cubicBezTo>
                  <a:cubicBezTo>
                    <a:pt x="728" y="1052"/>
                    <a:pt x="700" y="1155"/>
                    <a:pt x="680" y="1234"/>
                  </a:cubicBezTo>
                  <a:cubicBezTo>
                    <a:pt x="664" y="1300"/>
                    <a:pt x="660" y="1392"/>
                    <a:pt x="655" y="1489"/>
                  </a:cubicBezTo>
                  <a:cubicBezTo>
                    <a:pt x="647" y="1664"/>
                    <a:pt x="638" y="1862"/>
                    <a:pt x="555" y="1972"/>
                  </a:cubicBezTo>
                  <a:cubicBezTo>
                    <a:pt x="532" y="2002"/>
                    <a:pt x="509" y="2031"/>
                    <a:pt x="486" y="2059"/>
                  </a:cubicBezTo>
                  <a:cubicBezTo>
                    <a:pt x="392" y="2177"/>
                    <a:pt x="303" y="2289"/>
                    <a:pt x="262" y="2427"/>
                  </a:cubicBezTo>
                  <a:cubicBezTo>
                    <a:pt x="258" y="2440"/>
                    <a:pt x="254" y="2456"/>
                    <a:pt x="250" y="2471"/>
                  </a:cubicBezTo>
                  <a:cubicBezTo>
                    <a:pt x="228" y="2553"/>
                    <a:pt x="196" y="2636"/>
                    <a:pt x="162" y="2725"/>
                  </a:cubicBezTo>
                  <a:cubicBezTo>
                    <a:pt x="118" y="2837"/>
                    <a:pt x="73" y="2954"/>
                    <a:pt x="48" y="3073"/>
                  </a:cubicBezTo>
                  <a:cubicBezTo>
                    <a:pt x="14" y="3237"/>
                    <a:pt x="1" y="3420"/>
                    <a:pt x="11" y="3615"/>
                  </a:cubicBezTo>
                  <a:cubicBezTo>
                    <a:pt x="15" y="3688"/>
                    <a:pt x="22" y="3785"/>
                    <a:pt x="37" y="3879"/>
                  </a:cubicBezTo>
                  <a:cubicBezTo>
                    <a:pt x="52" y="3974"/>
                    <a:pt x="75" y="4058"/>
                    <a:pt x="106" y="4134"/>
                  </a:cubicBezTo>
                  <a:cubicBezTo>
                    <a:pt x="140" y="4217"/>
                    <a:pt x="186" y="4296"/>
                    <a:pt x="243" y="4368"/>
                  </a:cubicBezTo>
                  <a:cubicBezTo>
                    <a:pt x="293" y="4433"/>
                    <a:pt x="354" y="4495"/>
                    <a:pt x="423" y="4553"/>
                  </a:cubicBezTo>
                  <a:cubicBezTo>
                    <a:pt x="485" y="4605"/>
                    <a:pt x="558" y="4656"/>
                    <a:pt x="637" y="4704"/>
                  </a:cubicBezTo>
                  <a:cubicBezTo>
                    <a:pt x="767" y="4783"/>
                    <a:pt x="918" y="4856"/>
                    <a:pt x="1113" y="4933"/>
                  </a:cubicBezTo>
                  <a:cubicBezTo>
                    <a:pt x="1216" y="4974"/>
                    <a:pt x="1323" y="5016"/>
                    <a:pt x="1420" y="5078"/>
                  </a:cubicBezTo>
                  <a:cubicBezTo>
                    <a:pt x="1580" y="5178"/>
                    <a:pt x="1701" y="5321"/>
                    <a:pt x="1789" y="5434"/>
                  </a:cubicBezTo>
                  <a:cubicBezTo>
                    <a:pt x="1822" y="5477"/>
                    <a:pt x="1855" y="5521"/>
                    <a:pt x="1887" y="5564"/>
                  </a:cubicBezTo>
                  <a:cubicBezTo>
                    <a:pt x="1903" y="5586"/>
                    <a:pt x="1919" y="5608"/>
                    <a:pt x="1935" y="5629"/>
                  </a:cubicBezTo>
                  <a:cubicBezTo>
                    <a:pt x="2028" y="5754"/>
                    <a:pt x="2109" y="5845"/>
                    <a:pt x="2189" y="5915"/>
                  </a:cubicBezTo>
                  <a:cubicBezTo>
                    <a:pt x="2239" y="5959"/>
                    <a:pt x="2289" y="5996"/>
                    <a:pt x="2339" y="6024"/>
                  </a:cubicBezTo>
                  <a:cubicBezTo>
                    <a:pt x="2393" y="6055"/>
                    <a:pt x="2449" y="6078"/>
                    <a:pt x="2505" y="6091"/>
                  </a:cubicBezTo>
                  <a:cubicBezTo>
                    <a:pt x="2604" y="6114"/>
                    <a:pt x="2709" y="6112"/>
                    <a:pt x="2819" y="6084"/>
                  </a:cubicBezTo>
                  <a:cubicBezTo>
                    <a:pt x="2911" y="6061"/>
                    <a:pt x="3009" y="6018"/>
                    <a:pt x="3110" y="5959"/>
                  </a:cubicBezTo>
                  <a:cubicBezTo>
                    <a:pt x="3289" y="5853"/>
                    <a:pt x="3450" y="5720"/>
                    <a:pt x="3612" y="5580"/>
                  </a:cubicBezTo>
                  <a:cubicBezTo>
                    <a:pt x="3754" y="5458"/>
                    <a:pt x="3898" y="5332"/>
                    <a:pt x="4036" y="5211"/>
                  </a:cubicBezTo>
                  <a:cubicBezTo>
                    <a:pt x="4090" y="5163"/>
                    <a:pt x="4146" y="5114"/>
                    <a:pt x="4201" y="5066"/>
                  </a:cubicBezTo>
                  <a:cubicBezTo>
                    <a:pt x="4214" y="5055"/>
                    <a:pt x="4214" y="5055"/>
                    <a:pt x="4214" y="5055"/>
                  </a:cubicBezTo>
                  <a:cubicBezTo>
                    <a:pt x="4392" y="4900"/>
                    <a:pt x="4576" y="4739"/>
                    <a:pt x="4706" y="4556"/>
                  </a:cubicBezTo>
                  <a:cubicBezTo>
                    <a:pt x="4736" y="4514"/>
                    <a:pt x="4762" y="4471"/>
                    <a:pt x="4790" y="4426"/>
                  </a:cubicBezTo>
                  <a:cubicBezTo>
                    <a:pt x="4811" y="4393"/>
                    <a:pt x="4832" y="4360"/>
                    <a:pt x="4854" y="4326"/>
                  </a:cubicBezTo>
                  <a:cubicBezTo>
                    <a:pt x="4870" y="4303"/>
                    <a:pt x="4886" y="4279"/>
                    <a:pt x="4905" y="4254"/>
                  </a:cubicBezTo>
                  <a:cubicBezTo>
                    <a:pt x="4944" y="4200"/>
                    <a:pt x="4986" y="4146"/>
                    <a:pt x="5026" y="4094"/>
                  </a:cubicBezTo>
                  <a:cubicBezTo>
                    <a:pt x="5145" y="3941"/>
                    <a:pt x="5267" y="3783"/>
                    <a:pt x="5344" y="3605"/>
                  </a:cubicBezTo>
                  <a:cubicBezTo>
                    <a:pt x="5370" y="3544"/>
                    <a:pt x="5391" y="3480"/>
                    <a:pt x="5405" y="3415"/>
                  </a:cubicBezTo>
                  <a:cubicBezTo>
                    <a:pt x="5420" y="3349"/>
                    <a:pt x="5429" y="3282"/>
                    <a:pt x="5432" y="3215"/>
                  </a:cubicBezTo>
                  <a:cubicBezTo>
                    <a:pt x="5435" y="3146"/>
                    <a:pt x="5431" y="3077"/>
                    <a:pt x="5421" y="3010"/>
                  </a:cubicBezTo>
                  <a:cubicBezTo>
                    <a:pt x="5410" y="2941"/>
                    <a:pt x="5392" y="2873"/>
                    <a:pt x="5368" y="2808"/>
                  </a:cubicBezTo>
                  <a:cubicBezTo>
                    <a:pt x="5301" y="2627"/>
                    <a:pt x="5185" y="2466"/>
                    <a:pt x="5073" y="2309"/>
                  </a:cubicBezTo>
                  <a:cubicBezTo>
                    <a:pt x="5067" y="2301"/>
                    <a:pt x="5067" y="2301"/>
                    <a:pt x="5067" y="2301"/>
                  </a:cubicBezTo>
                  <a:cubicBezTo>
                    <a:pt x="4978" y="2177"/>
                    <a:pt x="4891" y="2055"/>
                    <a:pt x="4808" y="1938"/>
                  </a:cubicBezTo>
                  <a:cubicBezTo>
                    <a:pt x="4757" y="1867"/>
                    <a:pt x="4705" y="1793"/>
                    <a:pt x="4664" y="1710"/>
                  </a:cubicBezTo>
                  <a:cubicBezTo>
                    <a:pt x="4649" y="1680"/>
                    <a:pt x="4636" y="1651"/>
                    <a:pt x="4624" y="1621"/>
                  </a:cubicBezTo>
                  <a:cubicBezTo>
                    <a:pt x="4589" y="1529"/>
                    <a:pt x="4570" y="1428"/>
                    <a:pt x="4552" y="1330"/>
                  </a:cubicBezTo>
                  <a:cubicBezTo>
                    <a:pt x="4537" y="1251"/>
                    <a:pt x="4521" y="1170"/>
                    <a:pt x="4498" y="1094"/>
                  </a:cubicBezTo>
                  <a:cubicBezTo>
                    <a:pt x="4471" y="1009"/>
                    <a:pt x="4437" y="941"/>
                    <a:pt x="4393" y="886"/>
                  </a:cubicBezTo>
                  <a:cubicBezTo>
                    <a:pt x="4331" y="807"/>
                    <a:pt x="4247" y="748"/>
                    <a:pt x="4142" y="711"/>
                  </a:cubicBezTo>
                  <a:cubicBezTo>
                    <a:pt x="4063" y="683"/>
                    <a:pt x="3973" y="669"/>
                    <a:pt x="3881" y="669"/>
                  </a:cubicBezTo>
                  <a:cubicBezTo>
                    <a:pt x="3867" y="669"/>
                    <a:pt x="3853" y="669"/>
                    <a:pt x="3840" y="67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8" name="Freeform 55">
              <a:extLst>
                <a:ext uri="{FF2B5EF4-FFF2-40B4-BE49-F238E27FC236}">
                  <a16:creationId xmlns:a16="http://schemas.microsoft.com/office/drawing/2014/main" id="{BB8B1C60-DB4B-4285-B241-BDC4F4A547E9}"/>
                </a:ext>
              </a:extLst>
            </p:cNvPr>
            <p:cNvSpPr>
              <a:spLocks noEditPoints="1"/>
            </p:cNvSpPr>
            <p:nvPr/>
          </p:nvSpPr>
          <p:spPr bwMode="auto">
            <a:xfrm>
              <a:off x="3708" y="-65"/>
              <a:ext cx="4105" cy="4566"/>
            </a:xfrm>
            <a:custGeom>
              <a:avLst/>
              <a:gdLst>
                <a:gd name="T0" fmla="*/ 1948 w 5547"/>
                <a:gd name="T1" fmla="*/ 5663 h 6170"/>
                <a:gd name="T2" fmla="*/ 1800 w 5547"/>
                <a:gd name="T3" fmla="*/ 5468 h 6170"/>
                <a:gd name="T4" fmla="*/ 1123 w 5547"/>
                <a:gd name="T5" fmla="*/ 4967 h 6170"/>
                <a:gd name="T6" fmla="*/ 115 w 5547"/>
                <a:gd name="T7" fmla="*/ 4181 h 6170"/>
                <a:gd name="T8" fmla="*/ 42 w 5547"/>
                <a:gd name="T9" fmla="*/ 3128 h 6170"/>
                <a:gd name="T10" fmla="*/ 245 w 5547"/>
                <a:gd name="T11" fmla="*/ 2482 h 6170"/>
                <a:gd name="T12" fmla="*/ 514 w 5547"/>
                <a:gd name="T13" fmla="*/ 1982 h 6170"/>
                <a:gd name="T14" fmla="*/ 665 w 5547"/>
                <a:gd name="T15" fmla="*/ 1470 h 6170"/>
                <a:gd name="T16" fmla="*/ 804 w 5547"/>
                <a:gd name="T17" fmla="*/ 941 h 6170"/>
                <a:gd name="T18" fmla="*/ 1238 w 5547"/>
                <a:gd name="T19" fmla="*/ 591 h 6170"/>
                <a:gd name="T20" fmla="*/ 1403 w 5547"/>
                <a:gd name="T21" fmla="*/ 587 h 6170"/>
                <a:gd name="T22" fmla="*/ 1898 w 5547"/>
                <a:gd name="T23" fmla="*/ 302 h 6170"/>
                <a:gd name="T24" fmla="*/ 2509 w 5547"/>
                <a:gd name="T25" fmla="*/ 0 h 6170"/>
                <a:gd name="T26" fmla="*/ 3096 w 5547"/>
                <a:gd name="T27" fmla="*/ 306 h 6170"/>
                <a:gd name="T28" fmla="*/ 3165 w 5547"/>
                <a:gd name="T29" fmla="*/ 399 h 6170"/>
                <a:gd name="T30" fmla="*/ 3644 w 5547"/>
                <a:gd name="T31" fmla="*/ 674 h 6170"/>
                <a:gd name="T32" fmla="*/ 3789 w 5547"/>
                <a:gd name="T33" fmla="*/ 666 h 6170"/>
                <a:gd name="T34" fmla="*/ 4467 w 5547"/>
                <a:gd name="T35" fmla="*/ 891 h 6170"/>
                <a:gd name="T36" fmla="*/ 4688 w 5547"/>
                <a:gd name="T37" fmla="*/ 1628 h 6170"/>
                <a:gd name="T38" fmla="*/ 4878 w 5547"/>
                <a:gd name="T39" fmla="*/ 1928 h 6170"/>
                <a:gd name="T40" fmla="*/ 5151 w 5547"/>
                <a:gd name="T41" fmla="*/ 2287 h 6170"/>
                <a:gd name="T42" fmla="*/ 5416 w 5547"/>
                <a:gd name="T43" fmla="*/ 3606 h 6170"/>
                <a:gd name="T44" fmla="*/ 4959 w 5547"/>
                <a:gd name="T45" fmla="*/ 4260 h 6170"/>
                <a:gd name="T46" fmla="*/ 4842 w 5547"/>
                <a:gd name="T47" fmla="*/ 4448 h 6170"/>
                <a:gd name="T48" fmla="*/ 4264 w 5547"/>
                <a:gd name="T49" fmla="*/ 5103 h 6170"/>
                <a:gd name="T50" fmla="*/ 3143 w 5547"/>
                <a:gd name="T51" fmla="*/ 6006 h 6170"/>
                <a:gd name="T52" fmla="*/ 2521 w 5547"/>
                <a:gd name="T53" fmla="*/ 6130 h 6170"/>
                <a:gd name="T54" fmla="*/ 3789 w 5547"/>
                <a:gd name="T55" fmla="*/ 673 h 6170"/>
                <a:gd name="T56" fmla="*/ 3644 w 5547"/>
                <a:gd name="T57" fmla="*/ 681 h 6170"/>
                <a:gd name="T58" fmla="*/ 3159 w 5547"/>
                <a:gd name="T59" fmla="*/ 403 h 6170"/>
                <a:gd name="T60" fmla="*/ 3090 w 5547"/>
                <a:gd name="T61" fmla="*/ 310 h 6170"/>
                <a:gd name="T62" fmla="*/ 2509 w 5547"/>
                <a:gd name="T63" fmla="*/ 7 h 6170"/>
                <a:gd name="T64" fmla="*/ 1902 w 5547"/>
                <a:gd name="T65" fmla="*/ 307 h 6170"/>
                <a:gd name="T66" fmla="*/ 1403 w 5547"/>
                <a:gd name="T67" fmla="*/ 594 h 6170"/>
                <a:gd name="T68" fmla="*/ 1239 w 5547"/>
                <a:gd name="T69" fmla="*/ 598 h 6170"/>
                <a:gd name="T70" fmla="*/ 709 w 5547"/>
                <a:gd name="T71" fmla="*/ 1213 h 6170"/>
                <a:gd name="T72" fmla="*/ 556 w 5547"/>
                <a:gd name="T73" fmla="*/ 1937 h 6170"/>
                <a:gd name="T74" fmla="*/ 263 w 5547"/>
                <a:gd name="T75" fmla="*/ 2436 h 6170"/>
                <a:gd name="T76" fmla="*/ 158 w 5547"/>
                <a:gd name="T77" fmla="*/ 2775 h 6170"/>
                <a:gd name="T78" fmla="*/ 19 w 5547"/>
                <a:gd name="T79" fmla="*/ 3667 h 6170"/>
                <a:gd name="T80" fmla="*/ 259 w 5547"/>
                <a:gd name="T81" fmla="*/ 4407 h 6170"/>
                <a:gd name="T82" fmla="*/ 1433 w 5547"/>
                <a:gd name="T83" fmla="*/ 5107 h 6170"/>
                <a:gd name="T84" fmla="*/ 1909 w 5547"/>
                <a:gd name="T85" fmla="*/ 5599 h 6170"/>
                <a:gd name="T86" fmla="*/ 2523 w 5547"/>
                <a:gd name="T87" fmla="*/ 6123 h 6170"/>
                <a:gd name="T88" fmla="*/ 3657 w 5547"/>
                <a:gd name="T89" fmla="*/ 5620 h 6170"/>
                <a:gd name="T90" fmla="*/ 4761 w 5547"/>
                <a:gd name="T91" fmla="*/ 4570 h 6170"/>
                <a:gd name="T92" fmla="*/ 4903 w 5547"/>
                <a:gd name="T93" fmla="*/ 4331 h 6170"/>
                <a:gd name="T94" fmla="*/ 5108 w 5547"/>
                <a:gd name="T95" fmla="*/ 4053 h 6170"/>
                <a:gd name="T96" fmla="*/ 5446 w 5547"/>
                <a:gd name="T97" fmla="*/ 2796 h 6170"/>
                <a:gd name="T98" fmla="*/ 4877 w 5547"/>
                <a:gd name="T99" fmla="*/ 1938 h 6170"/>
                <a:gd name="T100" fmla="*/ 4724 w 5547"/>
                <a:gd name="T101" fmla="*/ 1719 h 6170"/>
                <a:gd name="T102" fmla="*/ 4604 w 5547"/>
                <a:gd name="T103" fmla="*/ 1320 h 6170"/>
                <a:gd name="T104" fmla="*/ 3932 w 5547"/>
                <a:gd name="T105" fmla="*/ 664 h 6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7" h="6170">
                  <a:moveTo>
                    <a:pt x="2521" y="6130"/>
                  </a:moveTo>
                  <a:cubicBezTo>
                    <a:pt x="2281" y="6069"/>
                    <a:pt x="2097" y="5860"/>
                    <a:pt x="1948" y="5663"/>
                  </a:cubicBezTo>
                  <a:cubicBezTo>
                    <a:pt x="1933" y="5643"/>
                    <a:pt x="1918" y="5623"/>
                    <a:pt x="1903" y="5603"/>
                  </a:cubicBezTo>
                  <a:cubicBezTo>
                    <a:pt x="1870" y="5558"/>
                    <a:pt x="1835" y="5512"/>
                    <a:pt x="1800" y="5468"/>
                  </a:cubicBezTo>
                  <a:cubicBezTo>
                    <a:pt x="1669" y="5302"/>
                    <a:pt x="1555" y="5193"/>
                    <a:pt x="1429" y="5113"/>
                  </a:cubicBezTo>
                  <a:cubicBezTo>
                    <a:pt x="1336" y="5054"/>
                    <a:pt x="1240" y="5014"/>
                    <a:pt x="1123" y="4967"/>
                  </a:cubicBezTo>
                  <a:cubicBezTo>
                    <a:pt x="814" y="4842"/>
                    <a:pt x="468" y="4679"/>
                    <a:pt x="254" y="4412"/>
                  </a:cubicBezTo>
                  <a:cubicBezTo>
                    <a:pt x="196" y="4340"/>
                    <a:pt x="150" y="4263"/>
                    <a:pt x="115" y="4181"/>
                  </a:cubicBezTo>
                  <a:cubicBezTo>
                    <a:pt x="44" y="4014"/>
                    <a:pt x="23" y="3835"/>
                    <a:pt x="12" y="3667"/>
                  </a:cubicBezTo>
                  <a:cubicBezTo>
                    <a:pt x="0" y="3477"/>
                    <a:pt x="10" y="3296"/>
                    <a:pt x="42" y="3128"/>
                  </a:cubicBezTo>
                  <a:cubicBezTo>
                    <a:pt x="66" y="3007"/>
                    <a:pt x="109" y="2887"/>
                    <a:pt x="152" y="2772"/>
                  </a:cubicBezTo>
                  <a:cubicBezTo>
                    <a:pt x="189" y="2671"/>
                    <a:pt x="224" y="2576"/>
                    <a:pt x="245" y="2482"/>
                  </a:cubicBezTo>
                  <a:cubicBezTo>
                    <a:pt x="248" y="2464"/>
                    <a:pt x="253" y="2447"/>
                    <a:pt x="256" y="2434"/>
                  </a:cubicBezTo>
                  <a:cubicBezTo>
                    <a:pt x="299" y="2265"/>
                    <a:pt x="403" y="2128"/>
                    <a:pt x="514" y="1982"/>
                  </a:cubicBezTo>
                  <a:cubicBezTo>
                    <a:pt x="526" y="1966"/>
                    <a:pt x="538" y="1950"/>
                    <a:pt x="551" y="1933"/>
                  </a:cubicBezTo>
                  <a:cubicBezTo>
                    <a:pt x="632" y="1825"/>
                    <a:pt x="650" y="1636"/>
                    <a:pt x="665" y="1470"/>
                  </a:cubicBezTo>
                  <a:cubicBezTo>
                    <a:pt x="673" y="1372"/>
                    <a:pt x="682" y="1279"/>
                    <a:pt x="702" y="1211"/>
                  </a:cubicBezTo>
                  <a:cubicBezTo>
                    <a:pt x="727" y="1128"/>
                    <a:pt x="758" y="1031"/>
                    <a:pt x="804" y="941"/>
                  </a:cubicBezTo>
                  <a:cubicBezTo>
                    <a:pt x="852" y="845"/>
                    <a:pt x="910" y="769"/>
                    <a:pt x="979" y="711"/>
                  </a:cubicBezTo>
                  <a:cubicBezTo>
                    <a:pt x="1059" y="643"/>
                    <a:pt x="1152" y="600"/>
                    <a:pt x="1238" y="591"/>
                  </a:cubicBezTo>
                  <a:cubicBezTo>
                    <a:pt x="1271" y="587"/>
                    <a:pt x="1302" y="588"/>
                    <a:pt x="1333" y="588"/>
                  </a:cubicBezTo>
                  <a:cubicBezTo>
                    <a:pt x="1356" y="588"/>
                    <a:pt x="1379" y="589"/>
                    <a:pt x="1403" y="587"/>
                  </a:cubicBezTo>
                  <a:cubicBezTo>
                    <a:pt x="1432" y="586"/>
                    <a:pt x="1461" y="581"/>
                    <a:pt x="1489" y="574"/>
                  </a:cubicBezTo>
                  <a:cubicBezTo>
                    <a:pt x="1640" y="535"/>
                    <a:pt x="1777" y="411"/>
                    <a:pt x="1898" y="302"/>
                  </a:cubicBezTo>
                  <a:cubicBezTo>
                    <a:pt x="1919" y="283"/>
                    <a:pt x="1939" y="265"/>
                    <a:pt x="1960" y="247"/>
                  </a:cubicBezTo>
                  <a:cubicBezTo>
                    <a:pt x="2099" y="125"/>
                    <a:pt x="2273" y="1"/>
                    <a:pt x="2509" y="0"/>
                  </a:cubicBezTo>
                  <a:cubicBezTo>
                    <a:pt x="2510" y="0"/>
                    <a:pt x="2510" y="0"/>
                    <a:pt x="2510" y="0"/>
                  </a:cubicBezTo>
                  <a:cubicBezTo>
                    <a:pt x="2710" y="0"/>
                    <a:pt x="2951" y="126"/>
                    <a:pt x="3096" y="306"/>
                  </a:cubicBezTo>
                  <a:cubicBezTo>
                    <a:pt x="3110" y="323"/>
                    <a:pt x="3125" y="343"/>
                    <a:pt x="3141" y="366"/>
                  </a:cubicBezTo>
                  <a:cubicBezTo>
                    <a:pt x="3149" y="377"/>
                    <a:pt x="3157" y="388"/>
                    <a:pt x="3165" y="399"/>
                  </a:cubicBezTo>
                  <a:cubicBezTo>
                    <a:pt x="3220" y="478"/>
                    <a:pt x="3271" y="552"/>
                    <a:pt x="3360" y="605"/>
                  </a:cubicBezTo>
                  <a:cubicBezTo>
                    <a:pt x="3452" y="661"/>
                    <a:pt x="3565" y="674"/>
                    <a:pt x="3644" y="674"/>
                  </a:cubicBezTo>
                  <a:cubicBezTo>
                    <a:pt x="3685" y="674"/>
                    <a:pt x="3724" y="671"/>
                    <a:pt x="3771" y="667"/>
                  </a:cubicBezTo>
                  <a:cubicBezTo>
                    <a:pt x="3789" y="666"/>
                    <a:pt x="3789" y="666"/>
                    <a:pt x="3789" y="666"/>
                  </a:cubicBezTo>
                  <a:cubicBezTo>
                    <a:pt x="3831" y="662"/>
                    <a:pt x="3875" y="658"/>
                    <a:pt x="3919" y="657"/>
                  </a:cubicBezTo>
                  <a:cubicBezTo>
                    <a:pt x="4155" y="654"/>
                    <a:pt x="4354" y="739"/>
                    <a:pt x="4467" y="891"/>
                  </a:cubicBezTo>
                  <a:cubicBezTo>
                    <a:pt x="4556" y="1012"/>
                    <a:pt x="4584" y="1168"/>
                    <a:pt x="4611" y="1319"/>
                  </a:cubicBezTo>
                  <a:cubicBezTo>
                    <a:pt x="4629" y="1423"/>
                    <a:pt x="4649" y="1531"/>
                    <a:pt x="4688" y="1628"/>
                  </a:cubicBezTo>
                  <a:cubicBezTo>
                    <a:pt x="4700" y="1658"/>
                    <a:pt x="4714" y="1686"/>
                    <a:pt x="4730" y="1715"/>
                  </a:cubicBezTo>
                  <a:cubicBezTo>
                    <a:pt x="4773" y="1792"/>
                    <a:pt x="4824" y="1858"/>
                    <a:pt x="4878" y="1928"/>
                  </a:cubicBezTo>
                  <a:cubicBezTo>
                    <a:pt x="4883" y="1934"/>
                    <a:pt x="4883" y="1934"/>
                    <a:pt x="4883" y="1934"/>
                  </a:cubicBezTo>
                  <a:cubicBezTo>
                    <a:pt x="4975" y="2052"/>
                    <a:pt x="5065" y="2171"/>
                    <a:pt x="5151" y="2287"/>
                  </a:cubicBezTo>
                  <a:cubicBezTo>
                    <a:pt x="5277" y="2459"/>
                    <a:pt x="5387" y="2615"/>
                    <a:pt x="5453" y="2794"/>
                  </a:cubicBezTo>
                  <a:cubicBezTo>
                    <a:pt x="5547" y="3053"/>
                    <a:pt x="5534" y="3349"/>
                    <a:pt x="5416" y="3606"/>
                  </a:cubicBezTo>
                  <a:cubicBezTo>
                    <a:pt x="5341" y="3770"/>
                    <a:pt x="5225" y="3916"/>
                    <a:pt x="5114" y="4057"/>
                  </a:cubicBezTo>
                  <a:cubicBezTo>
                    <a:pt x="5061" y="4123"/>
                    <a:pt x="5007" y="4192"/>
                    <a:pt x="4959" y="4260"/>
                  </a:cubicBezTo>
                  <a:cubicBezTo>
                    <a:pt x="4941" y="4286"/>
                    <a:pt x="4924" y="4310"/>
                    <a:pt x="4909" y="4334"/>
                  </a:cubicBezTo>
                  <a:cubicBezTo>
                    <a:pt x="4885" y="4373"/>
                    <a:pt x="4863" y="4411"/>
                    <a:pt x="4842" y="4448"/>
                  </a:cubicBezTo>
                  <a:cubicBezTo>
                    <a:pt x="4818" y="4490"/>
                    <a:pt x="4794" y="4533"/>
                    <a:pt x="4767" y="4574"/>
                  </a:cubicBezTo>
                  <a:cubicBezTo>
                    <a:pt x="4645" y="4761"/>
                    <a:pt x="4475" y="4918"/>
                    <a:pt x="4264" y="5103"/>
                  </a:cubicBezTo>
                  <a:cubicBezTo>
                    <a:pt x="4043" y="5299"/>
                    <a:pt x="3845" y="5470"/>
                    <a:pt x="3661" y="5625"/>
                  </a:cubicBezTo>
                  <a:cubicBezTo>
                    <a:pt x="3493" y="5767"/>
                    <a:pt x="3328" y="5902"/>
                    <a:pt x="3143" y="6006"/>
                  </a:cubicBezTo>
                  <a:cubicBezTo>
                    <a:pt x="2976" y="6101"/>
                    <a:pt x="2819" y="6149"/>
                    <a:pt x="2674" y="6149"/>
                  </a:cubicBezTo>
                  <a:cubicBezTo>
                    <a:pt x="2621" y="6149"/>
                    <a:pt x="2570" y="6142"/>
                    <a:pt x="2521" y="6130"/>
                  </a:cubicBezTo>
                  <a:moveTo>
                    <a:pt x="3919" y="664"/>
                  </a:moveTo>
                  <a:cubicBezTo>
                    <a:pt x="3876" y="665"/>
                    <a:pt x="3832" y="669"/>
                    <a:pt x="3789" y="673"/>
                  </a:cubicBezTo>
                  <a:cubicBezTo>
                    <a:pt x="3772" y="674"/>
                    <a:pt x="3772" y="674"/>
                    <a:pt x="3772" y="674"/>
                  </a:cubicBezTo>
                  <a:cubicBezTo>
                    <a:pt x="3725" y="678"/>
                    <a:pt x="3685" y="681"/>
                    <a:pt x="3644" y="681"/>
                  </a:cubicBezTo>
                  <a:cubicBezTo>
                    <a:pt x="3565" y="680"/>
                    <a:pt x="3450" y="668"/>
                    <a:pt x="3356" y="611"/>
                  </a:cubicBezTo>
                  <a:cubicBezTo>
                    <a:pt x="3267" y="557"/>
                    <a:pt x="3214" y="482"/>
                    <a:pt x="3159" y="403"/>
                  </a:cubicBezTo>
                  <a:cubicBezTo>
                    <a:pt x="3151" y="392"/>
                    <a:pt x="3143" y="381"/>
                    <a:pt x="3135" y="370"/>
                  </a:cubicBezTo>
                  <a:cubicBezTo>
                    <a:pt x="3119" y="347"/>
                    <a:pt x="3104" y="328"/>
                    <a:pt x="3090" y="310"/>
                  </a:cubicBezTo>
                  <a:cubicBezTo>
                    <a:pt x="2946" y="132"/>
                    <a:pt x="2708" y="7"/>
                    <a:pt x="2510" y="7"/>
                  </a:cubicBezTo>
                  <a:cubicBezTo>
                    <a:pt x="2509" y="7"/>
                    <a:pt x="2509" y="7"/>
                    <a:pt x="2509" y="7"/>
                  </a:cubicBezTo>
                  <a:cubicBezTo>
                    <a:pt x="2275" y="8"/>
                    <a:pt x="2102" y="131"/>
                    <a:pt x="1965" y="252"/>
                  </a:cubicBezTo>
                  <a:cubicBezTo>
                    <a:pt x="1944" y="270"/>
                    <a:pt x="1924" y="288"/>
                    <a:pt x="1902" y="307"/>
                  </a:cubicBezTo>
                  <a:cubicBezTo>
                    <a:pt x="1781" y="417"/>
                    <a:pt x="1644" y="541"/>
                    <a:pt x="1490" y="581"/>
                  </a:cubicBezTo>
                  <a:cubicBezTo>
                    <a:pt x="1462" y="588"/>
                    <a:pt x="1433" y="593"/>
                    <a:pt x="1403" y="594"/>
                  </a:cubicBezTo>
                  <a:cubicBezTo>
                    <a:pt x="1379" y="596"/>
                    <a:pt x="1356" y="595"/>
                    <a:pt x="1333" y="595"/>
                  </a:cubicBezTo>
                  <a:cubicBezTo>
                    <a:pt x="1302" y="595"/>
                    <a:pt x="1271" y="594"/>
                    <a:pt x="1239" y="598"/>
                  </a:cubicBezTo>
                  <a:cubicBezTo>
                    <a:pt x="1154" y="607"/>
                    <a:pt x="1063" y="649"/>
                    <a:pt x="983" y="716"/>
                  </a:cubicBezTo>
                  <a:cubicBezTo>
                    <a:pt x="896" y="790"/>
                    <a:pt x="802" y="901"/>
                    <a:pt x="709" y="1213"/>
                  </a:cubicBezTo>
                  <a:cubicBezTo>
                    <a:pt x="689" y="1280"/>
                    <a:pt x="680" y="1373"/>
                    <a:pt x="672" y="1470"/>
                  </a:cubicBezTo>
                  <a:cubicBezTo>
                    <a:pt x="656" y="1638"/>
                    <a:pt x="639" y="1827"/>
                    <a:pt x="556" y="1937"/>
                  </a:cubicBezTo>
                  <a:cubicBezTo>
                    <a:pt x="544" y="1954"/>
                    <a:pt x="532" y="1970"/>
                    <a:pt x="519" y="1987"/>
                  </a:cubicBezTo>
                  <a:cubicBezTo>
                    <a:pt x="409" y="2131"/>
                    <a:pt x="305" y="2268"/>
                    <a:pt x="263" y="2436"/>
                  </a:cubicBezTo>
                  <a:cubicBezTo>
                    <a:pt x="260" y="2449"/>
                    <a:pt x="255" y="2466"/>
                    <a:pt x="251" y="2483"/>
                  </a:cubicBezTo>
                  <a:cubicBezTo>
                    <a:pt x="231" y="2577"/>
                    <a:pt x="195" y="2673"/>
                    <a:pt x="158" y="2775"/>
                  </a:cubicBezTo>
                  <a:cubicBezTo>
                    <a:pt x="116" y="2890"/>
                    <a:pt x="72" y="3008"/>
                    <a:pt x="49" y="3130"/>
                  </a:cubicBezTo>
                  <a:cubicBezTo>
                    <a:pt x="17" y="3297"/>
                    <a:pt x="7" y="3477"/>
                    <a:pt x="19" y="3667"/>
                  </a:cubicBezTo>
                  <a:cubicBezTo>
                    <a:pt x="30" y="3834"/>
                    <a:pt x="50" y="4012"/>
                    <a:pt x="121" y="4178"/>
                  </a:cubicBezTo>
                  <a:cubicBezTo>
                    <a:pt x="156" y="4259"/>
                    <a:pt x="202" y="4336"/>
                    <a:pt x="259" y="4407"/>
                  </a:cubicBezTo>
                  <a:cubicBezTo>
                    <a:pt x="379" y="4557"/>
                    <a:pt x="576" y="4739"/>
                    <a:pt x="1125" y="4960"/>
                  </a:cubicBezTo>
                  <a:cubicBezTo>
                    <a:pt x="1243" y="5007"/>
                    <a:pt x="1340" y="5048"/>
                    <a:pt x="1433" y="5107"/>
                  </a:cubicBezTo>
                  <a:cubicBezTo>
                    <a:pt x="1559" y="5187"/>
                    <a:pt x="1674" y="5297"/>
                    <a:pt x="1806" y="5464"/>
                  </a:cubicBezTo>
                  <a:cubicBezTo>
                    <a:pt x="1841" y="5508"/>
                    <a:pt x="1875" y="5554"/>
                    <a:pt x="1909" y="5599"/>
                  </a:cubicBezTo>
                  <a:cubicBezTo>
                    <a:pt x="1924" y="5619"/>
                    <a:pt x="1938" y="5639"/>
                    <a:pt x="1953" y="5658"/>
                  </a:cubicBezTo>
                  <a:cubicBezTo>
                    <a:pt x="2101" y="5854"/>
                    <a:pt x="2285" y="6063"/>
                    <a:pt x="2523" y="6123"/>
                  </a:cubicBezTo>
                  <a:cubicBezTo>
                    <a:pt x="2706" y="6170"/>
                    <a:pt x="2914" y="6128"/>
                    <a:pt x="3140" y="6000"/>
                  </a:cubicBezTo>
                  <a:cubicBezTo>
                    <a:pt x="3324" y="5896"/>
                    <a:pt x="3489" y="5761"/>
                    <a:pt x="3657" y="5620"/>
                  </a:cubicBezTo>
                  <a:cubicBezTo>
                    <a:pt x="3841" y="5465"/>
                    <a:pt x="4038" y="5294"/>
                    <a:pt x="4260" y="5098"/>
                  </a:cubicBezTo>
                  <a:cubicBezTo>
                    <a:pt x="4470" y="4913"/>
                    <a:pt x="4640" y="4757"/>
                    <a:pt x="4761" y="4570"/>
                  </a:cubicBezTo>
                  <a:cubicBezTo>
                    <a:pt x="4788" y="4529"/>
                    <a:pt x="4812" y="4486"/>
                    <a:pt x="4836" y="4445"/>
                  </a:cubicBezTo>
                  <a:cubicBezTo>
                    <a:pt x="4857" y="4408"/>
                    <a:pt x="4879" y="4369"/>
                    <a:pt x="4903" y="4331"/>
                  </a:cubicBezTo>
                  <a:cubicBezTo>
                    <a:pt x="4919" y="4307"/>
                    <a:pt x="4935" y="4282"/>
                    <a:pt x="4953" y="4256"/>
                  </a:cubicBezTo>
                  <a:cubicBezTo>
                    <a:pt x="5002" y="4187"/>
                    <a:pt x="5056" y="4119"/>
                    <a:pt x="5108" y="4053"/>
                  </a:cubicBezTo>
                  <a:cubicBezTo>
                    <a:pt x="5219" y="3912"/>
                    <a:pt x="5335" y="3767"/>
                    <a:pt x="5409" y="3603"/>
                  </a:cubicBezTo>
                  <a:cubicBezTo>
                    <a:pt x="5527" y="3347"/>
                    <a:pt x="5540" y="3053"/>
                    <a:pt x="5446" y="2796"/>
                  </a:cubicBezTo>
                  <a:cubicBezTo>
                    <a:pt x="5381" y="2618"/>
                    <a:pt x="5271" y="2462"/>
                    <a:pt x="5145" y="2291"/>
                  </a:cubicBezTo>
                  <a:cubicBezTo>
                    <a:pt x="5060" y="2175"/>
                    <a:pt x="4970" y="2057"/>
                    <a:pt x="4877" y="1938"/>
                  </a:cubicBezTo>
                  <a:cubicBezTo>
                    <a:pt x="4873" y="1932"/>
                    <a:pt x="4873" y="1932"/>
                    <a:pt x="4873" y="1932"/>
                  </a:cubicBezTo>
                  <a:cubicBezTo>
                    <a:pt x="4818" y="1862"/>
                    <a:pt x="4767" y="1796"/>
                    <a:pt x="4724" y="1719"/>
                  </a:cubicBezTo>
                  <a:cubicBezTo>
                    <a:pt x="4708" y="1689"/>
                    <a:pt x="4694" y="1661"/>
                    <a:pt x="4682" y="1631"/>
                  </a:cubicBezTo>
                  <a:cubicBezTo>
                    <a:pt x="4642" y="1533"/>
                    <a:pt x="4622" y="1425"/>
                    <a:pt x="4604" y="1320"/>
                  </a:cubicBezTo>
                  <a:cubicBezTo>
                    <a:pt x="4577" y="1170"/>
                    <a:pt x="4549" y="1015"/>
                    <a:pt x="4461" y="895"/>
                  </a:cubicBezTo>
                  <a:cubicBezTo>
                    <a:pt x="4352" y="748"/>
                    <a:pt x="4159" y="664"/>
                    <a:pt x="3932" y="664"/>
                  </a:cubicBezTo>
                  <a:cubicBezTo>
                    <a:pt x="3927" y="664"/>
                    <a:pt x="3923" y="664"/>
                    <a:pt x="3919" y="6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69" name="Freeform 56">
              <a:extLst>
                <a:ext uri="{FF2B5EF4-FFF2-40B4-BE49-F238E27FC236}">
                  <a16:creationId xmlns:a16="http://schemas.microsoft.com/office/drawing/2014/main" id="{6CBD9013-166E-4562-AAD7-8644246409F1}"/>
                </a:ext>
              </a:extLst>
            </p:cNvPr>
            <p:cNvSpPr>
              <a:spLocks noEditPoints="1"/>
            </p:cNvSpPr>
            <p:nvPr/>
          </p:nvSpPr>
          <p:spPr bwMode="auto">
            <a:xfrm>
              <a:off x="3685" y="-84"/>
              <a:ext cx="4131" cy="4598"/>
            </a:xfrm>
            <a:custGeom>
              <a:avLst/>
              <a:gdLst>
                <a:gd name="T0" fmla="*/ 1956 w 5582"/>
                <a:gd name="T1" fmla="*/ 5692 h 6212"/>
                <a:gd name="T2" fmla="*/ 1633 w 5582"/>
                <a:gd name="T3" fmla="*/ 5303 h 6212"/>
                <a:gd name="T4" fmla="*/ 655 w 5582"/>
                <a:gd name="T5" fmla="*/ 4771 h 6212"/>
                <a:gd name="T6" fmla="*/ 43 w 5582"/>
                <a:gd name="T7" fmla="*/ 3976 h 6212"/>
                <a:gd name="T8" fmla="*/ 32 w 5582"/>
                <a:gd name="T9" fmla="*/ 3185 h 6212"/>
                <a:gd name="T10" fmla="*/ 246 w 5582"/>
                <a:gd name="T11" fmla="*/ 2442 h 6212"/>
                <a:gd name="T12" fmla="*/ 628 w 5582"/>
                <a:gd name="T13" fmla="*/ 1695 h 6212"/>
                <a:gd name="T14" fmla="*/ 832 w 5582"/>
                <a:gd name="T15" fmla="*/ 928 h 6212"/>
                <a:gd name="T16" fmla="*/ 1364 w 5582"/>
                <a:gd name="T17" fmla="*/ 577 h 6212"/>
                <a:gd name="T18" fmla="*/ 1909 w 5582"/>
                <a:gd name="T19" fmla="*/ 301 h 6212"/>
                <a:gd name="T20" fmla="*/ 2561 w 5582"/>
                <a:gd name="T21" fmla="*/ 4 h 6212"/>
                <a:gd name="T22" fmla="*/ 3196 w 5582"/>
                <a:gd name="T23" fmla="*/ 366 h 6212"/>
                <a:gd name="T24" fmla="*/ 3565 w 5582"/>
                <a:gd name="T25" fmla="*/ 645 h 6212"/>
                <a:gd name="T26" fmla="*/ 3849 w 5582"/>
                <a:gd name="T27" fmla="*/ 657 h 6212"/>
                <a:gd name="T28" fmla="*/ 4524 w 5582"/>
                <a:gd name="T29" fmla="*/ 901 h 6212"/>
                <a:gd name="T30" fmla="*/ 4735 w 5582"/>
                <a:gd name="T31" fmla="*/ 1638 h 6212"/>
                <a:gd name="T32" fmla="*/ 4942 w 5582"/>
                <a:gd name="T33" fmla="*/ 1933 h 6212"/>
                <a:gd name="T34" fmla="*/ 5520 w 5582"/>
                <a:gd name="T35" fmla="*/ 2782 h 6212"/>
                <a:gd name="T36" fmla="*/ 5543 w 5582"/>
                <a:gd name="T37" fmla="*/ 3410 h 6212"/>
                <a:gd name="T38" fmla="*/ 4997 w 5582"/>
                <a:gd name="T39" fmla="*/ 4262 h 6212"/>
                <a:gd name="T40" fmla="*/ 4812 w 5582"/>
                <a:gd name="T41" fmla="*/ 4587 h 6212"/>
                <a:gd name="T42" fmla="*/ 3695 w 5582"/>
                <a:gd name="T43" fmla="*/ 5665 h 6212"/>
                <a:gd name="T44" fmla="*/ 2528 w 5582"/>
                <a:gd name="T45" fmla="*/ 6162 h 6212"/>
                <a:gd name="T46" fmla="*/ 3713 w 5582"/>
                <a:gd name="T47" fmla="*/ 662 h 6212"/>
                <a:gd name="T48" fmla="*/ 3216 w 5582"/>
                <a:gd name="T49" fmla="*/ 393 h 6212"/>
                <a:gd name="T50" fmla="*/ 2879 w 5582"/>
                <a:gd name="T51" fmla="*/ 99 h 6212"/>
                <a:gd name="T52" fmla="*/ 2000 w 5582"/>
                <a:gd name="T53" fmla="*/ 224 h 6212"/>
                <a:gd name="T54" fmla="*/ 1436 w 5582"/>
                <a:gd name="T55" fmla="*/ 573 h 6212"/>
                <a:gd name="T56" fmla="*/ 1011 w 5582"/>
                <a:gd name="T57" fmla="*/ 706 h 6212"/>
                <a:gd name="T58" fmla="*/ 670 w 5582"/>
                <a:gd name="T59" fmla="*/ 1451 h 6212"/>
                <a:gd name="T60" fmla="*/ 362 w 5582"/>
                <a:gd name="T61" fmla="*/ 2161 h 6212"/>
                <a:gd name="T62" fmla="*/ 140 w 5582"/>
                <a:gd name="T63" fmla="*/ 2819 h 6212"/>
                <a:gd name="T64" fmla="*/ 10 w 5582"/>
                <a:gd name="T65" fmla="*/ 3719 h 6212"/>
                <a:gd name="T66" fmla="*/ 261 w 5582"/>
                <a:gd name="T67" fmla="*/ 4450 h 6212"/>
                <a:gd name="T68" fmla="*/ 1432 w 5582"/>
                <a:gd name="T69" fmla="*/ 5142 h 6212"/>
                <a:gd name="T70" fmla="*/ 1915 w 5582"/>
                <a:gd name="T71" fmla="*/ 5637 h 6212"/>
                <a:gd name="T72" fmla="*/ 2528 w 5582"/>
                <a:gd name="T73" fmla="*/ 6161 h 6212"/>
                <a:gd name="T74" fmla="*/ 4312 w 5582"/>
                <a:gd name="T75" fmla="*/ 5134 h 6212"/>
                <a:gd name="T76" fmla="*/ 4878 w 5582"/>
                <a:gd name="T77" fmla="*/ 4464 h 6212"/>
                <a:gd name="T78" fmla="*/ 5179 w 5582"/>
                <a:gd name="T79" fmla="*/ 4024 h 6212"/>
                <a:gd name="T80" fmla="*/ 5577 w 5582"/>
                <a:gd name="T81" fmla="*/ 3203 h 6212"/>
                <a:gd name="T82" fmla="*/ 5388 w 5582"/>
                <a:gd name="T83" fmla="*/ 2519 h 6212"/>
                <a:gd name="T84" fmla="*/ 4927 w 5582"/>
                <a:gd name="T85" fmla="*/ 1917 h 6212"/>
                <a:gd name="T86" fmla="*/ 4652 w 5582"/>
                <a:gd name="T87" fmla="*/ 1310 h 6212"/>
                <a:gd name="T88" fmla="*/ 4286 w 5582"/>
                <a:gd name="T89" fmla="*/ 714 h 6212"/>
                <a:gd name="T90" fmla="*/ 3849 w 5582"/>
                <a:gd name="T91" fmla="*/ 657 h 6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82" h="6212">
                  <a:moveTo>
                    <a:pt x="2528" y="6162"/>
                  </a:moveTo>
                  <a:cubicBezTo>
                    <a:pt x="2420" y="6133"/>
                    <a:pt x="2317" y="6073"/>
                    <a:pt x="2212" y="5979"/>
                  </a:cubicBezTo>
                  <a:cubicBezTo>
                    <a:pt x="2109" y="5888"/>
                    <a:pt x="2021" y="5778"/>
                    <a:pt x="1956" y="5692"/>
                  </a:cubicBezTo>
                  <a:cubicBezTo>
                    <a:pt x="1942" y="5674"/>
                    <a:pt x="1928" y="5655"/>
                    <a:pt x="1914" y="5637"/>
                  </a:cubicBezTo>
                  <a:cubicBezTo>
                    <a:pt x="1879" y="5591"/>
                    <a:pt x="1843" y="5543"/>
                    <a:pt x="1806" y="5497"/>
                  </a:cubicBezTo>
                  <a:cubicBezTo>
                    <a:pt x="1746" y="5421"/>
                    <a:pt x="1689" y="5358"/>
                    <a:pt x="1633" y="5303"/>
                  </a:cubicBezTo>
                  <a:cubicBezTo>
                    <a:pt x="1566" y="5239"/>
                    <a:pt x="1500" y="5186"/>
                    <a:pt x="1432" y="5142"/>
                  </a:cubicBezTo>
                  <a:cubicBezTo>
                    <a:pt x="1335" y="5081"/>
                    <a:pt x="1231" y="5037"/>
                    <a:pt x="1124" y="4993"/>
                  </a:cubicBezTo>
                  <a:cubicBezTo>
                    <a:pt x="979" y="4934"/>
                    <a:pt x="810" y="4862"/>
                    <a:pt x="655" y="4771"/>
                  </a:cubicBezTo>
                  <a:cubicBezTo>
                    <a:pt x="487" y="4674"/>
                    <a:pt x="358" y="4569"/>
                    <a:pt x="260" y="4451"/>
                  </a:cubicBezTo>
                  <a:cubicBezTo>
                    <a:pt x="202" y="4381"/>
                    <a:pt x="155" y="4305"/>
                    <a:pt x="119" y="4225"/>
                  </a:cubicBezTo>
                  <a:cubicBezTo>
                    <a:pt x="86" y="4150"/>
                    <a:pt x="61" y="4069"/>
                    <a:pt x="43" y="3976"/>
                  </a:cubicBezTo>
                  <a:cubicBezTo>
                    <a:pt x="28" y="3903"/>
                    <a:pt x="18" y="3821"/>
                    <a:pt x="9" y="3719"/>
                  </a:cubicBezTo>
                  <a:cubicBezTo>
                    <a:pt x="2" y="3629"/>
                    <a:pt x="0" y="3538"/>
                    <a:pt x="4" y="3449"/>
                  </a:cubicBezTo>
                  <a:cubicBezTo>
                    <a:pt x="8" y="3359"/>
                    <a:pt x="17" y="3270"/>
                    <a:pt x="32" y="3185"/>
                  </a:cubicBezTo>
                  <a:cubicBezTo>
                    <a:pt x="55" y="3060"/>
                    <a:pt x="98" y="2937"/>
                    <a:pt x="139" y="2819"/>
                  </a:cubicBezTo>
                  <a:cubicBezTo>
                    <a:pt x="179" y="2706"/>
                    <a:pt x="217" y="2599"/>
                    <a:pt x="236" y="2494"/>
                  </a:cubicBezTo>
                  <a:cubicBezTo>
                    <a:pt x="239" y="2479"/>
                    <a:pt x="242" y="2463"/>
                    <a:pt x="246" y="2442"/>
                  </a:cubicBezTo>
                  <a:cubicBezTo>
                    <a:pt x="266" y="2350"/>
                    <a:pt x="303" y="2260"/>
                    <a:pt x="362" y="2161"/>
                  </a:cubicBezTo>
                  <a:cubicBezTo>
                    <a:pt x="415" y="2069"/>
                    <a:pt x="483" y="1979"/>
                    <a:pt x="542" y="1898"/>
                  </a:cubicBezTo>
                  <a:cubicBezTo>
                    <a:pt x="578" y="1850"/>
                    <a:pt x="606" y="1783"/>
                    <a:pt x="628" y="1695"/>
                  </a:cubicBezTo>
                  <a:cubicBezTo>
                    <a:pt x="647" y="1617"/>
                    <a:pt x="658" y="1532"/>
                    <a:pt x="670" y="1451"/>
                  </a:cubicBezTo>
                  <a:cubicBezTo>
                    <a:pt x="683" y="1352"/>
                    <a:pt x="696" y="1259"/>
                    <a:pt x="721" y="1189"/>
                  </a:cubicBezTo>
                  <a:cubicBezTo>
                    <a:pt x="749" y="1108"/>
                    <a:pt x="785" y="1014"/>
                    <a:pt x="832" y="928"/>
                  </a:cubicBezTo>
                  <a:cubicBezTo>
                    <a:pt x="883" y="835"/>
                    <a:pt x="942" y="762"/>
                    <a:pt x="1011" y="705"/>
                  </a:cubicBezTo>
                  <a:cubicBezTo>
                    <a:pt x="1092" y="639"/>
                    <a:pt x="1184" y="596"/>
                    <a:pt x="1271" y="584"/>
                  </a:cubicBezTo>
                  <a:cubicBezTo>
                    <a:pt x="1303" y="579"/>
                    <a:pt x="1334" y="578"/>
                    <a:pt x="1364" y="577"/>
                  </a:cubicBezTo>
                  <a:cubicBezTo>
                    <a:pt x="1387" y="576"/>
                    <a:pt x="1412" y="575"/>
                    <a:pt x="1436" y="573"/>
                  </a:cubicBezTo>
                  <a:cubicBezTo>
                    <a:pt x="1465" y="570"/>
                    <a:pt x="1495" y="564"/>
                    <a:pt x="1522" y="556"/>
                  </a:cubicBezTo>
                  <a:cubicBezTo>
                    <a:pt x="1664" y="514"/>
                    <a:pt x="1789" y="405"/>
                    <a:pt x="1909" y="301"/>
                  </a:cubicBezTo>
                  <a:cubicBezTo>
                    <a:pt x="1940" y="274"/>
                    <a:pt x="1970" y="248"/>
                    <a:pt x="2000" y="224"/>
                  </a:cubicBezTo>
                  <a:cubicBezTo>
                    <a:pt x="2092" y="148"/>
                    <a:pt x="2178" y="94"/>
                    <a:pt x="2263" y="59"/>
                  </a:cubicBezTo>
                  <a:cubicBezTo>
                    <a:pt x="2360" y="18"/>
                    <a:pt x="2458" y="0"/>
                    <a:pt x="2561" y="4"/>
                  </a:cubicBezTo>
                  <a:cubicBezTo>
                    <a:pt x="2661" y="8"/>
                    <a:pt x="2771" y="40"/>
                    <a:pt x="2880" y="99"/>
                  </a:cubicBezTo>
                  <a:cubicBezTo>
                    <a:pt x="2982" y="153"/>
                    <a:pt x="3077" y="228"/>
                    <a:pt x="3148" y="309"/>
                  </a:cubicBezTo>
                  <a:cubicBezTo>
                    <a:pt x="3163" y="326"/>
                    <a:pt x="3178" y="344"/>
                    <a:pt x="3196" y="366"/>
                  </a:cubicBezTo>
                  <a:cubicBezTo>
                    <a:pt x="3203" y="375"/>
                    <a:pt x="3210" y="384"/>
                    <a:pt x="3217" y="392"/>
                  </a:cubicBezTo>
                  <a:cubicBezTo>
                    <a:pt x="3277" y="469"/>
                    <a:pt x="3334" y="542"/>
                    <a:pt x="3427" y="594"/>
                  </a:cubicBezTo>
                  <a:cubicBezTo>
                    <a:pt x="3466" y="617"/>
                    <a:pt x="3513" y="634"/>
                    <a:pt x="3565" y="645"/>
                  </a:cubicBezTo>
                  <a:cubicBezTo>
                    <a:pt x="3611" y="655"/>
                    <a:pt x="3660" y="660"/>
                    <a:pt x="3713" y="661"/>
                  </a:cubicBezTo>
                  <a:cubicBezTo>
                    <a:pt x="3757" y="662"/>
                    <a:pt x="3800" y="660"/>
                    <a:pt x="3840" y="657"/>
                  </a:cubicBezTo>
                  <a:cubicBezTo>
                    <a:pt x="3849" y="657"/>
                    <a:pt x="3849" y="657"/>
                    <a:pt x="3849" y="657"/>
                  </a:cubicBezTo>
                  <a:cubicBezTo>
                    <a:pt x="3894" y="654"/>
                    <a:pt x="3941" y="651"/>
                    <a:pt x="3987" y="652"/>
                  </a:cubicBezTo>
                  <a:cubicBezTo>
                    <a:pt x="4094" y="654"/>
                    <a:pt x="4197" y="675"/>
                    <a:pt x="4286" y="713"/>
                  </a:cubicBezTo>
                  <a:cubicBezTo>
                    <a:pt x="4387" y="756"/>
                    <a:pt x="4467" y="819"/>
                    <a:pt x="4524" y="901"/>
                  </a:cubicBezTo>
                  <a:cubicBezTo>
                    <a:pt x="4560" y="953"/>
                    <a:pt x="4588" y="1017"/>
                    <a:pt x="4610" y="1095"/>
                  </a:cubicBezTo>
                  <a:cubicBezTo>
                    <a:pt x="4629" y="1164"/>
                    <a:pt x="4641" y="1238"/>
                    <a:pt x="4653" y="1310"/>
                  </a:cubicBezTo>
                  <a:cubicBezTo>
                    <a:pt x="4671" y="1421"/>
                    <a:pt x="4690" y="1536"/>
                    <a:pt x="4735" y="1638"/>
                  </a:cubicBezTo>
                  <a:cubicBezTo>
                    <a:pt x="4748" y="1667"/>
                    <a:pt x="4763" y="1695"/>
                    <a:pt x="4780" y="1723"/>
                  </a:cubicBezTo>
                  <a:cubicBezTo>
                    <a:pt x="4823" y="1793"/>
                    <a:pt x="4874" y="1853"/>
                    <a:pt x="4928" y="1916"/>
                  </a:cubicBezTo>
                  <a:cubicBezTo>
                    <a:pt x="4933" y="1922"/>
                    <a:pt x="4938" y="1928"/>
                    <a:pt x="4942" y="1933"/>
                  </a:cubicBezTo>
                  <a:cubicBezTo>
                    <a:pt x="5035" y="2042"/>
                    <a:pt x="5128" y="2158"/>
                    <a:pt x="5219" y="2277"/>
                  </a:cubicBezTo>
                  <a:cubicBezTo>
                    <a:pt x="5275" y="2352"/>
                    <a:pt x="5335" y="2432"/>
                    <a:pt x="5389" y="2519"/>
                  </a:cubicBezTo>
                  <a:cubicBezTo>
                    <a:pt x="5447" y="2612"/>
                    <a:pt x="5490" y="2698"/>
                    <a:pt x="5520" y="2782"/>
                  </a:cubicBezTo>
                  <a:cubicBezTo>
                    <a:pt x="5544" y="2849"/>
                    <a:pt x="5561" y="2919"/>
                    <a:pt x="5571" y="2991"/>
                  </a:cubicBezTo>
                  <a:cubicBezTo>
                    <a:pt x="5580" y="3061"/>
                    <a:pt x="5582" y="3132"/>
                    <a:pt x="5577" y="3203"/>
                  </a:cubicBezTo>
                  <a:cubicBezTo>
                    <a:pt x="5573" y="3273"/>
                    <a:pt x="5561" y="3342"/>
                    <a:pt x="5543" y="3410"/>
                  </a:cubicBezTo>
                  <a:cubicBezTo>
                    <a:pt x="5525" y="3477"/>
                    <a:pt x="5501" y="3542"/>
                    <a:pt x="5471" y="3604"/>
                  </a:cubicBezTo>
                  <a:cubicBezTo>
                    <a:pt x="5397" y="3757"/>
                    <a:pt x="5286" y="3893"/>
                    <a:pt x="5180" y="4025"/>
                  </a:cubicBezTo>
                  <a:cubicBezTo>
                    <a:pt x="5117" y="4102"/>
                    <a:pt x="5053" y="4181"/>
                    <a:pt x="4997" y="4262"/>
                  </a:cubicBezTo>
                  <a:cubicBezTo>
                    <a:pt x="4979" y="4289"/>
                    <a:pt x="4963" y="4314"/>
                    <a:pt x="4948" y="4339"/>
                  </a:cubicBezTo>
                  <a:cubicBezTo>
                    <a:pt x="4923" y="4381"/>
                    <a:pt x="4901" y="4424"/>
                    <a:pt x="4879" y="4465"/>
                  </a:cubicBezTo>
                  <a:cubicBezTo>
                    <a:pt x="4858" y="4505"/>
                    <a:pt x="4836" y="4547"/>
                    <a:pt x="4812" y="4587"/>
                  </a:cubicBezTo>
                  <a:cubicBezTo>
                    <a:pt x="4757" y="4680"/>
                    <a:pt x="4683" y="4774"/>
                    <a:pt x="4588" y="4874"/>
                  </a:cubicBezTo>
                  <a:cubicBezTo>
                    <a:pt x="4507" y="4959"/>
                    <a:pt x="4419" y="5040"/>
                    <a:pt x="4313" y="5135"/>
                  </a:cubicBezTo>
                  <a:cubicBezTo>
                    <a:pt x="4122" y="5306"/>
                    <a:pt x="3914" y="5484"/>
                    <a:pt x="3695" y="5665"/>
                  </a:cubicBezTo>
                  <a:cubicBezTo>
                    <a:pt x="3523" y="5808"/>
                    <a:pt x="3352" y="5945"/>
                    <a:pt x="3162" y="6048"/>
                  </a:cubicBezTo>
                  <a:cubicBezTo>
                    <a:pt x="2997" y="6138"/>
                    <a:pt x="2840" y="6183"/>
                    <a:pt x="2695" y="6183"/>
                  </a:cubicBezTo>
                  <a:cubicBezTo>
                    <a:pt x="2638" y="6183"/>
                    <a:pt x="2582" y="6176"/>
                    <a:pt x="2528" y="6162"/>
                  </a:cubicBezTo>
                  <a:moveTo>
                    <a:pt x="3849" y="657"/>
                  </a:moveTo>
                  <a:cubicBezTo>
                    <a:pt x="3840" y="658"/>
                    <a:pt x="3840" y="658"/>
                    <a:pt x="3840" y="658"/>
                  </a:cubicBezTo>
                  <a:cubicBezTo>
                    <a:pt x="3800" y="660"/>
                    <a:pt x="3757" y="663"/>
                    <a:pt x="3713" y="662"/>
                  </a:cubicBezTo>
                  <a:cubicBezTo>
                    <a:pt x="3660" y="661"/>
                    <a:pt x="3611" y="656"/>
                    <a:pt x="3565" y="646"/>
                  </a:cubicBezTo>
                  <a:cubicBezTo>
                    <a:pt x="3513" y="635"/>
                    <a:pt x="3466" y="617"/>
                    <a:pt x="3426" y="595"/>
                  </a:cubicBezTo>
                  <a:cubicBezTo>
                    <a:pt x="3333" y="542"/>
                    <a:pt x="3276" y="470"/>
                    <a:pt x="3216" y="393"/>
                  </a:cubicBezTo>
                  <a:cubicBezTo>
                    <a:pt x="3209" y="384"/>
                    <a:pt x="3202" y="375"/>
                    <a:pt x="3195" y="367"/>
                  </a:cubicBezTo>
                  <a:cubicBezTo>
                    <a:pt x="3178" y="345"/>
                    <a:pt x="3163" y="327"/>
                    <a:pt x="3148" y="310"/>
                  </a:cubicBezTo>
                  <a:cubicBezTo>
                    <a:pt x="3077" y="229"/>
                    <a:pt x="2981" y="154"/>
                    <a:pt x="2879" y="99"/>
                  </a:cubicBezTo>
                  <a:cubicBezTo>
                    <a:pt x="2770" y="41"/>
                    <a:pt x="2661" y="9"/>
                    <a:pt x="2561" y="5"/>
                  </a:cubicBezTo>
                  <a:cubicBezTo>
                    <a:pt x="2458" y="1"/>
                    <a:pt x="2361" y="19"/>
                    <a:pt x="2264" y="59"/>
                  </a:cubicBezTo>
                  <a:cubicBezTo>
                    <a:pt x="2178" y="95"/>
                    <a:pt x="2092" y="149"/>
                    <a:pt x="2000" y="224"/>
                  </a:cubicBezTo>
                  <a:cubicBezTo>
                    <a:pt x="1970" y="249"/>
                    <a:pt x="1941" y="274"/>
                    <a:pt x="1910" y="301"/>
                  </a:cubicBezTo>
                  <a:cubicBezTo>
                    <a:pt x="1789" y="406"/>
                    <a:pt x="1664" y="514"/>
                    <a:pt x="1523" y="556"/>
                  </a:cubicBezTo>
                  <a:cubicBezTo>
                    <a:pt x="1495" y="565"/>
                    <a:pt x="1466" y="570"/>
                    <a:pt x="1436" y="573"/>
                  </a:cubicBezTo>
                  <a:cubicBezTo>
                    <a:pt x="1412" y="576"/>
                    <a:pt x="1388" y="577"/>
                    <a:pt x="1364" y="578"/>
                  </a:cubicBezTo>
                  <a:cubicBezTo>
                    <a:pt x="1334" y="579"/>
                    <a:pt x="1303" y="580"/>
                    <a:pt x="1271" y="584"/>
                  </a:cubicBezTo>
                  <a:cubicBezTo>
                    <a:pt x="1184" y="597"/>
                    <a:pt x="1092" y="640"/>
                    <a:pt x="1011" y="706"/>
                  </a:cubicBezTo>
                  <a:cubicBezTo>
                    <a:pt x="942" y="763"/>
                    <a:pt x="884" y="835"/>
                    <a:pt x="833" y="928"/>
                  </a:cubicBezTo>
                  <a:cubicBezTo>
                    <a:pt x="786" y="1014"/>
                    <a:pt x="750" y="1108"/>
                    <a:pt x="721" y="1189"/>
                  </a:cubicBezTo>
                  <a:cubicBezTo>
                    <a:pt x="697" y="1259"/>
                    <a:pt x="684" y="1352"/>
                    <a:pt x="670" y="1451"/>
                  </a:cubicBezTo>
                  <a:cubicBezTo>
                    <a:pt x="659" y="1533"/>
                    <a:pt x="648" y="1617"/>
                    <a:pt x="629" y="1695"/>
                  </a:cubicBezTo>
                  <a:cubicBezTo>
                    <a:pt x="607" y="1783"/>
                    <a:pt x="579" y="1850"/>
                    <a:pt x="543" y="1899"/>
                  </a:cubicBezTo>
                  <a:cubicBezTo>
                    <a:pt x="483" y="1979"/>
                    <a:pt x="416" y="2070"/>
                    <a:pt x="362" y="2161"/>
                  </a:cubicBezTo>
                  <a:cubicBezTo>
                    <a:pt x="304" y="2260"/>
                    <a:pt x="267" y="2350"/>
                    <a:pt x="247" y="2442"/>
                  </a:cubicBezTo>
                  <a:cubicBezTo>
                    <a:pt x="243" y="2463"/>
                    <a:pt x="239" y="2479"/>
                    <a:pt x="237" y="2494"/>
                  </a:cubicBezTo>
                  <a:cubicBezTo>
                    <a:pt x="217" y="2599"/>
                    <a:pt x="180" y="2706"/>
                    <a:pt x="140" y="2819"/>
                  </a:cubicBezTo>
                  <a:cubicBezTo>
                    <a:pt x="98" y="2938"/>
                    <a:pt x="55" y="3060"/>
                    <a:pt x="33" y="3185"/>
                  </a:cubicBezTo>
                  <a:cubicBezTo>
                    <a:pt x="18" y="3270"/>
                    <a:pt x="9" y="3359"/>
                    <a:pt x="5" y="3449"/>
                  </a:cubicBezTo>
                  <a:cubicBezTo>
                    <a:pt x="1" y="3538"/>
                    <a:pt x="3" y="3629"/>
                    <a:pt x="10" y="3719"/>
                  </a:cubicBezTo>
                  <a:cubicBezTo>
                    <a:pt x="18" y="3821"/>
                    <a:pt x="29" y="3903"/>
                    <a:pt x="44" y="3976"/>
                  </a:cubicBezTo>
                  <a:cubicBezTo>
                    <a:pt x="62" y="4069"/>
                    <a:pt x="87" y="4150"/>
                    <a:pt x="120" y="4224"/>
                  </a:cubicBezTo>
                  <a:cubicBezTo>
                    <a:pt x="156" y="4304"/>
                    <a:pt x="203" y="4380"/>
                    <a:pt x="261" y="4450"/>
                  </a:cubicBezTo>
                  <a:cubicBezTo>
                    <a:pt x="358" y="4568"/>
                    <a:pt x="487" y="4673"/>
                    <a:pt x="655" y="4771"/>
                  </a:cubicBezTo>
                  <a:cubicBezTo>
                    <a:pt x="810" y="4861"/>
                    <a:pt x="980" y="4934"/>
                    <a:pt x="1125" y="4993"/>
                  </a:cubicBezTo>
                  <a:cubicBezTo>
                    <a:pt x="1232" y="5036"/>
                    <a:pt x="1336" y="5081"/>
                    <a:pt x="1432" y="5142"/>
                  </a:cubicBezTo>
                  <a:cubicBezTo>
                    <a:pt x="1501" y="5185"/>
                    <a:pt x="1567" y="5238"/>
                    <a:pt x="1633" y="5303"/>
                  </a:cubicBezTo>
                  <a:cubicBezTo>
                    <a:pt x="1689" y="5357"/>
                    <a:pt x="1746" y="5421"/>
                    <a:pt x="1807" y="5497"/>
                  </a:cubicBezTo>
                  <a:cubicBezTo>
                    <a:pt x="1844" y="5543"/>
                    <a:pt x="1880" y="5590"/>
                    <a:pt x="1915" y="5637"/>
                  </a:cubicBezTo>
                  <a:cubicBezTo>
                    <a:pt x="1928" y="5655"/>
                    <a:pt x="1942" y="5673"/>
                    <a:pt x="1956" y="5691"/>
                  </a:cubicBezTo>
                  <a:cubicBezTo>
                    <a:pt x="2022" y="5777"/>
                    <a:pt x="2110" y="5887"/>
                    <a:pt x="2212" y="5979"/>
                  </a:cubicBezTo>
                  <a:cubicBezTo>
                    <a:pt x="2317" y="6073"/>
                    <a:pt x="2421" y="6132"/>
                    <a:pt x="2528" y="6161"/>
                  </a:cubicBezTo>
                  <a:cubicBezTo>
                    <a:pt x="2717" y="6212"/>
                    <a:pt x="2930" y="6173"/>
                    <a:pt x="3162" y="6047"/>
                  </a:cubicBezTo>
                  <a:cubicBezTo>
                    <a:pt x="3352" y="5944"/>
                    <a:pt x="3522" y="5807"/>
                    <a:pt x="3695" y="5665"/>
                  </a:cubicBezTo>
                  <a:cubicBezTo>
                    <a:pt x="3913" y="5484"/>
                    <a:pt x="4121" y="5305"/>
                    <a:pt x="4312" y="5134"/>
                  </a:cubicBezTo>
                  <a:cubicBezTo>
                    <a:pt x="4419" y="5039"/>
                    <a:pt x="4506" y="4959"/>
                    <a:pt x="4587" y="4874"/>
                  </a:cubicBezTo>
                  <a:cubicBezTo>
                    <a:pt x="4683" y="4773"/>
                    <a:pt x="4756" y="4679"/>
                    <a:pt x="4811" y="4587"/>
                  </a:cubicBezTo>
                  <a:cubicBezTo>
                    <a:pt x="4836" y="4547"/>
                    <a:pt x="4857" y="4505"/>
                    <a:pt x="4878" y="4464"/>
                  </a:cubicBezTo>
                  <a:cubicBezTo>
                    <a:pt x="4900" y="4423"/>
                    <a:pt x="4922" y="4381"/>
                    <a:pt x="4947" y="4339"/>
                  </a:cubicBezTo>
                  <a:cubicBezTo>
                    <a:pt x="4962" y="4313"/>
                    <a:pt x="4978" y="4288"/>
                    <a:pt x="4997" y="4262"/>
                  </a:cubicBezTo>
                  <a:cubicBezTo>
                    <a:pt x="5052" y="4181"/>
                    <a:pt x="5117" y="4101"/>
                    <a:pt x="5179" y="4024"/>
                  </a:cubicBezTo>
                  <a:cubicBezTo>
                    <a:pt x="5286" y="3893"/>
                    <a:pt x="5396" y="3756"/>
                    <a:pt x="5470" y="3604"/>
                  </a:cubicBezTo>
                  <a:cubicBezTo>
                    <a:pt x="5500" y="3542"/>
                    <a:pt x="5524" y="3477"/>
                    <a:pt x="5542" y="3410"/>
                  </a:cubicBezTo>
                  <a:cubicBezTo>
                    <a:pt x="5560" y="3342"/>
                    <a:pt x="5572" y="3273"/>
                    <a:pt x="5577" y="3203"/>
                  </a:cubicBezTo>
                  <a:cubicBezTo>
                    <a:pt x="5581" y="3132"/>
                    <a:pt x="5579" y="3061"/>
                    <a:pt x="5570" y="2991"/>
                  </a:cubicBezTo>
                  <a:cubicBezTo>
                    <a:pt x="5560" y="2919"/>
                    <a:pt x="5543" y="2849"/>
                    <a:pt x="5519" y="2782"/>
                  </a:cubicBezTo>
                  <a:cubicBezTo>
                    <a:pt x="5489" y="2698"/>
                    <a:pt x="5446" y="2612"/>
                    <a:pt x="5388" y="2519"/>
                  </a:cubicBezTo>
                  <a:cubicBezTo>
                    <a:pt x="5334" y="2433"/>
                    <a:pt x="5275" y="2352"/>
                    <a:pt x="5218" y="2278"/>
                  </a:cubicBezTo>
                  <a:cubicBezTo>
                    <a:pt x="5128" y="2159"/>
                    <a:pt x="5035" y="2043"/>
                    <a:pt x="4942" y="1934"/>
                  </a:cubicBezTo>
                  <a:cubicBezTo>
                    <a:pt x="4937" y="1928"/>
                    <a:pt x="4932" y="1922"/>
                    <a:pt x="4927" y="1917"/>
                  </a:cubicBezTo>
                  <a:cubicBezTo>
                    <a:pt x="4873" y="1854"/>
                    <a:pt x="4822" y="1794"/>
                    <a:pt x="4780" y="1724"/>
                  </a:cubicBezTo>
                  <a:cubicBezTo>
                    <a:pt x="4762" y="1695"/>
                    <a:pt x="4747" y="1667"/>
                    <a:pt x="4735" y="1638"/>
                  </a:cubicBezTo>
                  <a:cubicBezTo>
                    <a:pt x="4690" y="1537"/>
                    <a:pt x="4671" y="1422"/>
                    <a:pt x="4652" y="1310"/>
                  </a:cubicBezTo>
                  <a:cubicBezTo>
                    <a:pt x="4640" y="1239"/>
                    <a:pt x="4628" y="1164"/>
                    <a:pt x="4609" y="1095"/>
                  </a:cubicBezTo>
                  <a:cubicBezTo>
                    <a:pt x="4587" y="1017"/>
                    <a:pt x="4559" y="954"/>
                    <a:pt x="4523" y="901"/>
                  </a:cubicBezTo>
                  <a:cubicBezTo>
                    <a:pt x="4467" y="820"/>
                    <a:pt x="4387" y="757"/>
                    <a:pt x="4286" y="714"/>
                  </a:cubicBezTo>
                  <a:cubicBezTo>
                    <a:pt x="4197" y="676"/>
                    <a:pt x="4094" y="655"/>
                    <a:pt x="3987" y="653"/>
                  </a:cubicBezTo>
                  <a:cubicBezTo>
                    <a:pt x="3981" y="653"/>
                    <a:pt x="3975" y="653"/>
                    <a:pt x="3969" y="653"/>
                  </a:cubicBezTo>
                  <a:cubicBezTo>
                    <a:pt x="3929" y="653"/>
                    <a:pt x="3888" y="655"/>
                    <a:pt x="3849" y="6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0" name="Freeform 57">
              <a:extLst>
                <a:ext uri="{FF2B5EF4-FFF2-40B4-BE49-F238E27FC236}">
                  <a16:creationId xmlns:a16="http://schemas.microsoft.com/office/drawing/2014/main" id="{ADE80024-1B8A-49A8-917A-808CB9DF3A0F}"/>
                </a:ext>
              </a:extLst>
            </p:cNvPr>
            <p:cNvSpPr>
              <a:spLocks noEditPoints="1"/>
            </p:cNvSpPr>
            <p:nvPr/>
          </p:nvSpPr>
          <p:spPr bwMode="auto">
            <a:xfrm>
              <a:off x="3651" y="-100"/>
              <a:ext cx="4193" cy="4607"/>
            </a:xfrm>
            <a:custGeom>
              <a:avLst/>
              <a:gdLst>
                <a:gd name="T0" fmla="*/ 1975 w 5664"/>
                <a:gd name="T1" fmla="*/ 5720 h 6225"/>
                <a:gd name="T2" fmla="*/ 1446 w 5664"/>
                <a:gd name="T3" fmla="*/ 5171 h 6225"/>
                <a:gd name="T4" fmla="*/ 277 w 5664"/>
                <a:gd name="T5" fmla="*/ 4488 h 6225"/>
                <a:gd name="T6" fmla="*/ 33 w 5664"/>
                <a:gd name="T7" fmla="*/ 3238 h 6225"/>
                <a:gd name="T8" fmla="*/ 247 w 5664"/>
                <a:gd name="T9" fmla="*/ 2447 h 6225"/>
                <a:gd name="T10" fmla="*/ 634 w 5664"/>
                <a:gd name="T11" fmla="*/ 1662 h 6225"/>
                <a:gd name="T12" fmla="*/ 871 w 5664"/>
                <a:gd name="T13" fmla="*/ 911 h 6225"/>
                <a:gd name="T14" fmla="*/ 1408 w 5664"/>
                <a:gd name="T15" fmla="*/ 560 h 6225"/>
                <a:gd name="T16" fmla="*/ 1933 w 5664"/>
                <a:gd name="T17" fmla="*/ 292 h 6225"/>
                <a:gd name="T18" fmla="*/ 2628 w 5664"/>
                <a:gd name="T19" fmla="*/ 2 h 6225"/>
                <a:gd name="T20" fmla="*/ 3267 w 5664"/>
                <a:gd name="T21" fmla="*/ 362 h 6225"/>
                <a:gd name="T22" fmla="*/ 3796 w 5664"/>
                <a:gd name="T23" fmla="*/ 642 h 6225"/>
                <a:gd name="T24" fmla="*/ 4366 w 5664"/>
                <a:gd name="T25" fmla="*/ 711 h 6225"/>
                <a:gd name="T26" fmla="*/ 4713 w 5664"/>
                <a:gd name="T27" fmla="*/ 1300 h 6225"/>
                <a:gd name="T28" fmla="*/ 4995 w 5664"/>
                <a:gd name="T29" fmla="*/ 1903 h 6225"/>
                <a:gd name="T30" fmla="*/ 5474 w 5664"/>
                <a:gd name="T31" fmla="*/ 2502 h 6225"/>
                <a:gd name="T32" fmla="*/ 5658 w 5664"/>
                <a:gd name="T33" fmla="*/ 3194 h 6225"/>
                <a:gd name="T34" fmla="*/ 5258 w 5664"/>
                <a:gd name="T35" fmla="*/ 3997 h 6225"/>
                <a:gd name="T36" fmla="*/ 4934 w 5664"/>
                <a:gd name="T37" fmla="*/ 4478 h 6225"/>
                <a:gd name="T38" fmla="*/ 4377 w 5664"/>
                <a:gd name="T39" fmla="*/ 5166 h 6225"/>
                <a:gd name="T40" fmla="*/ 2881 w 5664"/>
                <a:gd name="T41" fmla="*/ 6204 h 6225"/>
                <a:gd name="T42" fmla="*/ 3923 w 5664"/>
                <a:gd name="T43" fmla="*/ 642 h 6225"/>
                <a:gd name="T44" fmla="*/ 3284 w 5664"/>
                <a:gd name="T45" fmla="*/ 382 h 6225"/>
                <a:gd name="T46" fmla="*/ 2945 w 5664"/>
                <a:gd name="T47" fmla="*/ 103 h 6225"/>
                <a:gd name="T48" fmla="*/ 2051 w 5664"/>
                <a:gd name="T49" fmla="*/ 196 h 6225"/>
                <a:gd name="T50" fmla="*/ 1483 w 5664"/>
                <a:gd name="T51" fmla="*/ 553 h 6225"/>
                <a:gd name="T52" fmla="*/ 1055 w 5664"/>
                <a:gd name="T53" fmla="*/ 695 h 6225"/>
                <a:gd name="T54" fmla="*/ 685 w 5664"/>
                <a:gd name="T55" fmla="*/ 1430 h 6225"/>
                <a:gd name="T56" fmla="*/ 360 w 5664"/>
                <a:gd name="T57" fmla="*/ 2142 h 6225"/>
                <a:gd name="T58" fmla="*/ 140 w 5664"/>
                <a:gd name="T59" fmla="*/ 2859 h 6225"/>
                <a:gd name="T60" fmla="*/ 136 w 5664"/>
                <a:gd name="T61" fmla="*/ 4266 h 6225"/>
                <a:gd name="T62" fmla="*/ 1139 w 5664"/>
                <a:gd name="T63" fmla="*/ 5019 h 6225"/>
                <a:gd name="T64" fmla="*/ 1938 w 5664"/>
                <a:gd name="T65" fmla="*/ 5670 h 6225"/>
                <a:gd name="T66" fmla="*/ 2549 w 5664"/>
                <a:gd name="T67" fmla="*/ 6193 h 6225"/>
                <a:gd name="T68" fmla="*/ 3745 w 5664"/>
                <a:gd name="T69" fmla="*/ 5704 h 6225"/>
                <a:gd name="T70" fmla="*/ 4873 w 5664"/>
                <a:gd name="T71" fmla="*/ 4599 h 6225"/>
                <a:gd name="T72" fmla="*/ 5051 w 5664"/>
                <a:gd name="T73" fmla="*/ 4263 h 6225"/>
                <a:gd name="T74" fmla="*/ 5619 w 5664"/>
                <a:gd name="T75" fmla="*/ 3404 h 6225"/>
                <a:gd name="T76" fmla="*/ 5603 w 5664"/>
                <a:gd name="T77" fmla="*/ 2766 h 6225"/>
                <a:gd name="T78" fmla="*/ 4995 w 5664"/>
                <a:gd name="T79" fmla="*/ 1904 h 6225"/>
                <a:gd name="T80" fmla="*/ 4712 w 5664"/>
                <a:gd name="T81" fmla="*/ 1300 h 6225"/>
                <a:gd name="T82" fmla="*/ 4366 w 5664"/>
                <a:gd name="T83" fmla="*/ 711 h 6225"/>
                <a:gd name="T84" fmla="*/ 3923 w 5664"/>
                <a:gd name="T85" fmla="*/ 642 h 6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64" h="6225">
                  <a:moveTo>
                    <a:pt x="2548" y="6194"/>
                  </a:moveTo>
                  <a:cubicBezTo>
                    <a:pt x="2441" y="6163"/>
                    <a:pt x="2337" y="6102"/>
                    <a:pt x="2232" y="6008"/>
                  </a:cubicBezTo>
                  <a:cubicBezTo>
                    <a:pt x="2130" y="5917"/>
                    <a:pt x="2041" y="5806"/>
                    <a:pt x="1975" y="5720"/>
                  </a:cubicBezTo>
                  <a:cubicBezTo>
                    <a:pt x="1962" y="5703"/>
                    <a:pt x="1949" y="5687"/>
                    <a:pt x="1937" y="5670"/>
                  </a:cubicBezTo>
                  <a:cubicBezTo>
                    <a:pt x="1900" y="5623"/>
                    <a:pt x="1862" y="5573"/>
                    <a:pt x="1824" y="5526"/>
                  </a:cubicBezTo>
                  <a:cubicBezTo>
                    <a:pt x="1694" y="5365"/>
                    <a:pt x="1574" y="5253"/>
                    <a:pt x="1446" y="5171"/>
                  </a:cubicBezTo>
                  <a:cubicBezTo>
                    <a:pt x="1347" y="5108"/>
                    <a:pt x="1240" y="5062"/>
                    <a:pt x="1139" y="5020"/>
                  </a:cubicBezTo>
                  <a:cubicBezTo>
                    <a:pt x="994" y="4960"/>
                    <a:pt x="826" y="4889"/>
                    <a:pt x="672" y="4802"/>
                  </a:cubicBezTo>
                  <a:cubicBezTo>
                    <a:pt x="504" y="4706"/>
                    <a:pt x="375" y="4603"/>
                    <a:pt x="277" y="4488"/>
                  </a:cubicBezTo>
                  <a:cubicBezTo>
                    <a:pt x="220" y="4420"/>
                    <a:pt x="172" y="4345"/>
                    <a:pt x="135" y="4266"/>
                  </a:cubicBezTo>
                  <a:cubicBezTo>
                    <a:pt x="57" y="4099"/>
                    <a:pt x="32" y="3920"/>
                    <a:pt x="17" y="3767"/>
                  </a:cubicBezTo>
                  <a:cubicBezTo>
                    <a:pt x="0" y="3590"/>
                    <a:pt x="6" y="3407"/>
                    <a:pt x="33" y="3238"/>
                  </a:cubicBezTo>
                  <a:cubicBezTo>
                    <a:pt x="54" y="3109"/>
                    <a:pt x="97" y="2982"/>
                    <a:pt x="139" y="2859"/>
                  </a:cubicBezTo>
                  <a:cubicBezTo>
                    <a:pt x="181" y="2735"/>
                    <a:pt x="220" y="2618"/>
                    <a:pt x="238" y="2502"/>
                  </a:cubicBezTo>
                  <a:cubicBezTo>
                    <a:pt x="240" y="2486"/>
                    <a:pt x="243" y="2468"/>
                    <a:pt x="247" y="2447"/>
                  </a:cubicBezTo>
                  <a:cubicBezTo>
                    <a:pt x="266" y="2347"/>
                    <a:pt x="302" y="2247"/>
                    <a:pt x="359" y="2142"/>
                  </a:cubicBezTo>
                  <a:cubicBezTo>
                    <a:pt x="414" y="2041"/>
                    <a:pt x="484" y="1942"/>
                    <a:pt x="545" y="1859"/>
                  </a:cubicBezTo>
                  <a:cubicBezTo>
                    <a:pt x="580" y="1810"/>
                    <a:pt x="609" y="1746"/>
                    <a:pt x="634" y="1662"/>
                  </a:cubicBezTo>
                  <a:cubicBezTo>
                    <a:pt x="655" y="1587"/>
                    <a:pt x="670" y="1507"/>
                    <a:pt x="684" y="1429"/>
                  </a:cubicBezTo>
                  <a:cubicBezTo>
                    <a:pt x="703" y="1329"/>
                    <a:pt x="721" y="1235"/>
                    <a:pt x="750" y="1164"/>
                  </a:cubicBezTo>
                  <a:cubicBezTo>
                    <a:pt x="784" y="1081"/>
                    <a:pt x="822" y="992"/>
                    <a:pt x="871" y="911"/>
                  </a:cubicBezTo>
                  <a:cubicBezTo>
                    <a:pt x="925" y="820"/>
                    <a:pt x="985" y="750"/>
                    <a:pt x="1055" y="694"/>
                  </a:cubicBezTo>
                  <a:cubicBezTo>
                    <a:pt x="1136" y="630"/>
                    <a:pt x="1230" y="586"/>
                    <a:pt x="1317" y="570"/>
                  </a:cubicBezTo>
                  <a:cubicBezTo>
                    <a:pt x="1348" y="565"/>
                    <a:pt x="1379" y="562"/>
                    <a:pt x="1408" y="560"/>
                  </a:cubicBezTo>
                  <a:cubicBezTo>
                    <a:pt x="1433" y="558"/>
                    <a:pt x="1458" y="556"/>
                    <a:pt x="1483" y="552"/>
                  </a:cubicBezTo>
                  <a:cubicBezTo>
                    <a:pt x="1512" y="547"/>
                    <a:pt x="1542" y="540"/>
                    <a:pt x="1569" y="531"/>
                  </a:cubicBezTo>
                  <a:cubicBezTo>
                    <a:pt x="1701" y="487"/>
                    <a:pt x="1819" y="388"/>
                    <a:pt x="1933" y="292"/>
                  </a:cubicBezTo>
                  <a:cubicBezTo>
                    <a:pt x="1974" y="257"/>
                    <a:pt x="2012" y="225"/>
                    <a:pt x="2051" y="195"/>
                  </a:cubicBezTo>
                  <a:cubicBezTo>
                    <a:pt x="2224" y="63"/>
                    <a:pt x="2390" y="0"/>
                    <a:pt x="2569" y="0"/>
                  </a:cubicBezTo>
                  <a:cubicBezTo>
                    <a:pt x="2589" y="0"/>
                    <a:pt x="2608" y="1"/>
                    <a:pt x="2628" y="2"/>
                  </a:cubicBezTo>
                  <a:cubicBezTo>
                    <a:pt x="2726" y="9"/>
                    <a:pt x="2836" y="44"/>
                    <a:pt x="2945" y="102"/>
                  </a:cubicBezTo>
                  <a:cubicBezTo>
                    <a:pt x="3046" y="156"/>
                    <a:pt x="3142" y="229"/>
                    <a:pt x="3217" y="307"/>
                  </a:cubicBezTo>
                  <a:cubicBezTo>
                    <a:pt x="3233" y="324"/>
                    <a:pt x="3250" y="342"/>
                    <a:pt x="3267" y="362"/>
                  </a:cubicBezTo>
                  <a:cubicBezTo>
                    <a:pt x="3273" y="369"/>
                    <a:pt x="3279" y="375"/>
                    <a:pt x="3284" y="382"/>
                  </a:cubicBezTo>
                  <a:cubicBezTo>
                    <a:pt x="3350" y="456"/>
                    <a:pt x="3412" y="526"/>
                    <a:pt x="3508" y="577"/>
                  </a:cubicBezTo>
                  <a:cubicBezTo>
                    <a:pt x="3584" y="617"/>
                    <a:pt x="3680" y="639"/>
                    <a:pt x="3796" y="642"/>
                  </a:cubicBezTo>
                  <a:cubicBezTo>
                    <a:pt x="3837" y="644"/>
                    <a:pt x="3878" y="643"/>
                    <a:pt x="3923" y="641"/>
                  </a:cubicBezTo>
                  <a:cubicBezTo>
                    <a:pt x="3971" y="640"/>
                    <a:pt x="4020" y="638"/>
                    <a:pt x="4070" y="641"/>
                  </a:cubicBezTo>
                  <a:cubicBezTo>
                    <a:pt x="4177" y="646"/>
                    <a:pt x="4279" y="670"/>
                    <a:pt x="4366" y="711"/>
                  </a:cubicBezTo>
                  <a:cubicBezTo>
                    <a:pt x="4466" y="757"/>
                    <a:pt x="4543" y="822"/>
                    <a:pt x="4597" y="905"/>
                  </a:cubicBezTo>
                  <a:cubicBezTo>
                    <a:pt x="4630" y="957"/>
                    <a:pt x="4656" y="1018"/>
                    <a:pt x="4675" y="1093"/>
                  </a:cubicBezTo>
                  <a:cubicBezTo>
                    <a:pt x="4692" y="1160"/>
                    <a:pt x="4703" y="1231"/>
                    <a:pt x="4713" y="1300"/>
                  </a:cubicBezTo>
                  <a:cubicBezTo>
                    <a:pt x="4731" y="1417"/>
                    <a:pt x="4749" y="1538"/>
                    <a:pt x="4799" y="1644"/>
                  </a:cubicBezTo>
                  <a:cubicBezTo>
                    <a:pt x="4813" y="1672"/>
                    <a:pt x="4828" y="1699"/>
                    <a:pt x="4847" y="1727"/>
                  </a:cubicBezTo>
                  <a:cubicBezTo>
                    <a:pt x="4890" y="1792"/>
                    <a:pt x="4941" y="1846"/>
                    <a:pt x="4995" y="1903"/>
                  </a:cubicBezTo>
                  <a:cubicBezTo>
                    <a:pt x="5003" y="1912"/>
                    <a:pt x="5010" y="1920"/>
                    <a:pt x="5018" y="1928"/>
                  </a:cubicBezTo>
                  <a:cubicBezTo>
                    <a:pt x="5114" y="2031"/>
                    <a:pt x="5210" y="2143"/>
                    <a:pt x="5303" y="2263"/>
                  </a:cubicBezTo>
                  <a:cubicBezTo>
                    <a:pt x="5353" y="2326"/>
                    <a:pt x="5417" y="2411"/>
                    <a:pt x="5474" y="2502"/>
                  </a:cubicBezTo>
                  <a:cubicBezTo>
                    <a:pt x="5532" y="2595"/>
                    <a:pt x="5574" y="2681"/>
                    <a:pt x="5604" y="2766"/>
                  </a:cubicBezTo>
                  <a:cubicBezTo>
                    <a:pt x="5628" y="2834"/>
                    <a:pt x="5645" y="2905"/>
                    <a:pt x="5654" y="2978"/>
                  </a:cubicBezTo>
                  <a:cubicBezTo>
                    <a:pt x="5663" y="3049"/>
                    <a:pt x="5664" y="3122"/>
                    <a:pt x="5658" y="3194"/>
                  </a:cubicBezTo>
                  <a:cubicBezTo>
                    <a:pt x="5652" y="3265"/>
                    <a:pt x="5640" y="3336"/>
                    <a:pt x="5620" y="3404"/>
                  </a:cubicBezTo>
                  <a:cubicBezTo>
                    <a:pt x="5601" y="3472"/>
                    <a:pt x="5575" y="3538"/>
                    <a:pt x="5543" y="3600"/>
                  </a:cubicBezTo>
                  <a:cubicBezTo>
                    <a:pt x="5469" y="3744"/>
                    <a:pt x="5362" y="3873"/>
                    <a:pt x="5258" y="3997"/>
                  </a:cubicBezTo>
                  <a:cubicBezTo>
                    <a:pt x="5187" y="4083"/>
                    <a:pt x="5113" y="4171"/>
                    <a:pt x="5052" y="4263"/>
                  </a:cubicBezTo>
                  <a:cubicBezTo>
                    <a:pt x="5034" y="4290"/>
                    <a:pt x="5018" y="4316"/>
                    <a:pt x="5003" y="4342"/>
                  </a:cubicBezTo>
                  <a:cubicBezTo>
                    <a:pt x="4978" y="4387"/>
                    <a:pt x="4956" y="4434"/>
                    <a:pt x="4934" y="4478"/>
                  </a:cubicBezTo>
                  <a:cubicBezTo>
                    <a:pt x="4915" y="4518"/>
                    <a:pt x="4896" y="4560"/>
                    <a:pt x="4874" y="4599"/>
                  </a:cubicBezTo>
                  <a:cubicBezTo>
                    <a:pt x="4820" y="4696"/>
                    <a:pt x="4748" y="4794"/>
                    <a:pt x="4653" y="4897"/>
                  </a:cubicBezTo>
                  <a:cubicBezTo>
                    <a:pt x="4564" y="4995"/>
                    <a:pt x="4463" y="5088"/>
                    <a:pt x="4377" y="5166"/>
                  </a:cubicBezTo>
                  <a:cubicBezTo>
                    <a:pt x="4192" y="5333"/>
                    <a:pt x="3991" y="5504"/>
                    <a:pt x="3745" y="5704"/>
                  </a:cubicBezTo>
                  <a:cubicBezTo>
                    <a:pt x="3568" y="5849"/>
                    <a:pt x="3392" y="5987"/>
                    <a:pt x="3197" y="6089"/>
                  </a:cubicBezTo>
                  <a:cubicBezTo>
                    <a:pt x="3088" y="6145"/>
                    <a:pt x="2982" y="6184"/>
                    <a:pt x="2881" y="6204"/>
                  </a:cubicBezTo>
                  <a:cubicBezTo>
                    <a:pt x="2830" y="6213"/>
                    <a:pt x="2780" y="6218"/>
                    <a:pt x="2731" y="6218"/>
                  </a:cubicBezTo>
                  <a:cubicBezTo>
                    <a:pt x="2668" y="6218"/>
                    <a:pt x="2607" y="6210"/>
                    <a:pt x="2548" y="6194"/>
                  </a:cubicBezTo>
                  <a:moveTo>
                    <a:pt x="3923" y="642"/>
                  </a:moveTo>
                  <a:cubicBezTo>
                    <a:pt x="3878" y="643"/>
                    <a:pt x="3837" y="644"/>
                    <a:pt x="3796" y="643"/>
                  </a:cubicBezTo>
                  <a:cubicBezTo>
                    <a:pt x="3680" y="639"/>
                    <a:pt x="3583" y="617"/>
                    <a:pt x="3508" y="578"/>
                  </a:cubicBezTo>
                  <a:cubicBezTo>
                    <a:pt x="3412" y="527"/>
                    <a:pt x="3350" y="457"/>
                    <a:pt x="3284" y="382"/>
                  </a:cubicBezTo>
                  <a:cubicBezTo>
                    <a:pt x="3278" y="376"/>
                    <a:pt x="3272" y="369"/>
                    <a:pt x="3266" y="362"/>
                  </a:cubicBezTo>
                  <a:cubicBezTo>
                    <a:pt x="3249" y="343"/>
                    <a:pt x="3233" y="325"/>
                    <a:pt x="3216" y="308"/>
                  </a:cubicBezTo>
                  <a:cubicBezTo>
                    <a:pt x="3142" y="229"/>
                    <a:pt x="3045" y="157"/>
                    <a:pt x="2945" y="103"/>
                  </a:cubicBezTo>
                  <a:cubicBezTo>
                    <a:pt x="2836" y="45"/>
                    <a:pt x="2726" y="10"/>
                    <a:pt x="2628" y="3"/>
                  </a:cubicBezTo>
                  <a:cubicBezTo>
                    <a:pt x="2608" y="1"/>
                    <a:pt x="2589" y="1"/>
                    <a:pt x="2569" y="1"/>
                  </a:cubicBezTo>
                  <a:cubicBezTo>
                    <a:pt x="2390" y="1"/>
                    <a:pt x="2224" y="63"/>
                    <a:pt x="2051" y="196"/>
                  </a:cubicBezTo>
                  <a:cubicBezTo>
                    <a:pt x="2012" y="226"/>
                    <a:pt x="1974" y="258"/>
                    <a:pt x="1934" y="292"/>
                  </a:cubicBezTo>
                  <a:cubicBezTo>
                    <a:pt x="1819" y="389"/>
                    <a:pt x="1702" y="488"/>
                    <a:pt x="1570" y="532"/>
                  </a:cubicBezTo>
                  <a:cubicBezTo>
                    <a:pt x="1542" y="541"/>
                    <a:pt x="1513" y="548"/>
                    <a:pt x="1483" y="553"/>
                  </a:cubicBezTo>
                  <a:cubicBezTo>
                    <a:pt x="1458" y="556"/>
                    <a:pt x="1433" y="559"/>
                    <a:pt x="1408" y="561"/>
                  </a:cubicBezTo>
                  <a:cubicBezTo>
                    <a:pt x="1379" y="563"/>
                    <a:pt x="1348" y="566"/>
                    <a:pt x="1317" y="571"/>
                  </a:cubicBezTo>
                  <a:cubicBezTo>
                    <a:pt x="1230" y="586"/>
                    <a:pt x="1137" y="630"/>
                    <a:pt x="1055" y="695"/>
                  </a:cubicBezTo>
                  <a:cubicBezTo>
                    <a:pt x="986" y="750"/>
                    <a:pt x="926" y="821"/>
                    <a:pt x="872" y="911"/>
                  </a:cubicBezTo>
                  <a:cubicBezTo>
                    <a:pt x="823" y="993"/>
                    <a:pt x="785" y="1081"/>
                    <a:pt x="751" y="1164"/>
                  </a:cubicBezTo>
                  <a:cubicBezTo>
                    <a:pt x="722" y="1235"/>
                    <a:pt x="704" y="1330"/>
                    <a:pt x="685" y="1430"/>
                  </a:cubicBezTo>
                  <a:cubicBezTo>
                    <a:pt x="671" y="1507"/>
                    <a:pt x="656" y="1587"/>
                    <a:pt x="634" y="1662"/>
                  </a:cubicBezTo>
                  <a:cubicBezTo>
                    <a:pt x="610" y="1746"/>
                    <a:pt x="581" y="1811"/>
                    <a:pt x="545" y="1859"/>
                  </a:cubicBezTo>
                  <a:cubicBezTo>
                    <a:pt x="484" y="1942"/>
                    <a:pt x="415" y="2041"/>
                    <a:pt x="360" y="2142"/>
                  </a:cubicBezTo>
                  <a:cubicBezTo>
                    <a:pt x="303" y="2247"/>
                    <a:pt x="267" y="2347"/>
                    <a:pt x="248" y="2447"/>
                  </a:cubicBezTo>
                  <a:cubicBezTo>
                    <a:pt x="244" y="2468"/>
                    <a:pt x="241" y="2486"/>
                    <a:pt x="239" y="2502"/>
                  </a:cubicBezTo>
                  <a:cubicBezTo>
                    <a:pt x="221" y="2618"/>
                    <a:pt x="182" y="2735"/>
                    <a:pt x="140" y="2859"/>
                  </a:cubicBezTo>
                  <a:cubicBezTo>
                    <a:pt x="98" y="2982"/>
                    <a:pt x="55" y="3109"/>
                    <a:pt x="34" y="3238"/>
                  </a:cubicBezTo>
                  <a:cubicBezTo>
                    <a:pt x="7" y="3407"/>
                    <a:pt x="1" y="3590"/>
                    <a:pt x="18" y="3767"/>
                  </a:cubicBezTo>
                  <a:cubicBezTo>
                    <a:pt x="32" y="3920"/>
                    <a:pt x="58" y="4099"/>
                    <a:pt x="136" y="4266"/>
                  </a:cubicBezTo>
                  <a:cubicBezTo>
                    <a:pt x="172" y="4345"/>
                    <a:pt x="220" y="4420"/>
                    <a:pt x="278" y="4488"/>
                  </a:cubicBezTo>
                  <a:cubicBezTo>
                    <a:pt x="376" y="4603"/>
                    <a:pt x="505" y="4705"/>
                    <a:pt x="673" y="4801"/>
                  </a:cubicBezTo>
                  <a:cubicBezTo>
                    <a:pt x="827" y="4889"/>
                    <a:pt x="994" y="4960"/>
                    <a:pt x="1139" y="5019"/>
                  </a:cubicBezTo>
                  <a:cubicBezTo>
                    <a:pt x="1240" y="5061"/>
                    <a:pt x="1347" y="5107"/>
                    <a:pt x="1447" y="5171"/>
                  </a:cubicBezTo>
                  <a:cubicBezTo>
                    <a:pt x="1574" y="5252"/>
                    <a:pt x="1694" y="5365"/>
                    <a:pt x="1824" y="5525"/>
                  </a:cubicBezTo>
                  <a:cubicBezTo>
                    <a:pt x="1863" y="5572"/>
                    <a:pt x="1901" y="5622"/>
                    <a:pt x="1938" y="5670"/>
                  </a:cubicBezTo>
                  <a:cubicBezTo>
                    <a:pt x="1950" y="5686"/>
                    <a:pt x="1963" y="5703"/>
                    <a:pt x="1975" y="5719"/>
                  </a:cubicBezTo>
                  <a:cubicBezTo>
                    <a:pt x="2042" y="5806"/>
                    <a:pt x="2131" y="5916"/>
                    <a:pt x="2232" y="6007"/>
                  </a:cubicBezTo>
                  <a:cubicBezTo>
                    <a:pt x="2337" y="6102"/>
                    <a:pt x="2441" y="6162"/>
                    <a:pt x="2549" y="6193"/>
                  </a:cubicBezTo>
                  <a:cubicBezTo>
                    <a:pt x="2652" y="6222"/>
                    <a:pt x="2764" y="6225"/>
                    <a:pt x="2881" y="6203"/>
                  </a:cubicBezTo>
                  <a:cubicBezTo>
                    <a:pt x="2982" y="6183"/>
                    <a:pt x="3088" y="6145"/>
                    <a:pt x="3197" y="6088"/>
                  </a:cubicBezTo>
                  <a:cubicBezTo>
                    <a:pt x="3392" y="5986"/>
                    <a:pt x="3567" y="5848"/>
                    <a:pt x="3745" y="5704"/>
                  </a:cubicBezTo>
                  <a:cubicBezTo>
                    <a:pt x="3990" y="5503"/>
                    <a:pt x="4191" y="5332"/>
                    <a:pt x="4376" y="5165"/>
                  </a:cubicBezTo>
                  <a:cubicBezTo>
                    <a:pt x="4463" y="5087"/>
                    <a:pt x="4563" y="4994"/>
                    <a:pt x="4653" y="4897"/>
                  </a:cubicBezTo>
                  <a:cubicBezTo>
                    <a:pt x="4748" y="4793"/>
                    <a:pt x="4820" y="4696"/>
                    <a:pt x="4873" y="4599"/>
                  </a:cubicBezTo>
                  <a:cubicBezTo>
                    <a:pt x="4895" y="4559"/>
                    <a:pt x="4915" y="4518"/>
                    <a:pt x="4934" y="4478"/>
                  </a:cubicBezTo>
                  <a:cubicBezTo>
                    <a:pt x="4955" y="4433"/>
                    <a:pt x="4977" y="4387"/>
                    <a:pt x="5002" y="4342"/>
                  </a:cubicBezTo>
                  <a:cubicBezTo>
                    <a:pt x="5017" y="4316"/>
                    <a:pt x="5033" y="4290"/>
                    <a:pt x="5051" y="4263"/>
                  </a:cubicBezTo>
                  <a:cubicBezTo>
                    <a:pt x="5112" y="4171"/>
                    <a:pt x="5186" y="4082"/>
                    <a:pt x="5258" y="3996"/>
                  </a:cubicBezTo>
                  <a:cubicBezTo>
                    <a:pt x="5361" y="3872"/>
                    <a:pt x="5468" y="3744"/>
                    <a:pt x="5542" y="3600"/>
                  </a:cubicBezTo>
                  <a:cubicBezTo>
                    <a:pt x="5574" y="3538"/>
                    <a:pt x="5600" y="3472"/>
                    <a:pt x="5619" y="3404"/>
                  </a:cubicBezTo>
                  <a:cubicBezTo>
                    <a:pt x="5639" y="3335"/>
                    <a:pt x="5652" y="3265"/>
                    <a:pt x="5657" y="3194"/>
                  </a:cubicBezTo>
                  <a:cubicBezTo>
                    <a:pt x="5663" y="3122"/>
                    <a:pt x="5662" y="3049"/>
                    <a:pt x="5653" y="2979"/>
                  </a:cubicBezTo>
                  <a:cubicBezTo>
                    <a:pt x="5644" y="2906"/>
                    <a:pt x="5627" y="2834"/>
                    <a:pt x="5603" y="2766"/>
                  </a:cubicBezTo>
                  <a:cubicBezTo>
                    <a:pt x="5538" y="2579"/>
                    <a:pt x="5420" y="2413"/>
                    <a:pt x="5302" y="2263"/>
                  </a:cubicBezTo>
                  <a:cubicBezTo>
                    <a:pt x="5210" y="2144"/>
                    <a:pt x="5114" y="2031"/>
                    <a:pt x="5017" y="1928"/>
                  </a:cubicBezTo>
                  <a:cubicBezTo>
                    <a:pt x="5010" y="1920"/>
                    <a:pt x="5002" y="1912"/>
                    <a:pt x="4995" y="1904"/>
                  </a:cubicBezTo>
                  <a:cubicBezTo>
                    <a:pt x="4941" y="1847"/>
                    <a:pt x="4889" y="1792"/>
                    <a:pt x="4846" y="1727"/>
                  </a:cubicBezTo>
                  <a:cubicBezTo>
                    <a:pt x="4827" y="1700"/>
                    <a:pt x="4812" y="1672"/>
                    <a:pt x="4798" y="1644"/>
                  </a:cubicBezTo>
                  <a:cubicBezTo>
                    <a:pt x="4748" y="1538"/>
                    <a:pt x="4730" y="1417"/>
                    <a:pt x="4712" y="1300"/>
                  </a:cubicBezTo>
                  <a:cubicBezTo>
                    <a:pt x="4702" y="1231"/>
                    <a:pt x="4691" y="1160"/>
                    <a:pt x="4674" y="1093"/>
                  </a:cubicBezTo>
                  <a:cubicBezTo>
                    <a:pt x="4655" y="1018"/>
                    <a:pt x="4630" y="957"/>
                    <a:pt x="4596" y="906"/>
                  </a:cubicBezTo>
                  <a:cubicBezTo>
                    <a:pt x="4543" y="823"/>
                    <a:pt x="4465" y="758"/>
                    <a:pt x="4366" y="711"/>
                  </a:cubicBezTo>
                  <a:cubicBezTo>
                    <a:pt x="4279" y="671"/>
                    <a:pt x="4176" y="647"/>
                    <a:pt x="4069" y="641"/>
                  </a:cubicBezTo>
                  <a:cubicBezTo>
                    <a:pt x="4051" y="640"/>
                    <a:pt x="4032" y="640"/>
                    <a:pt x="4013" y="640"/>
                  </a:cubicBezTo>
                  <a:cubicBezTo>
                    <a:pt x="3983" y="640"/>
                    <a:pt x="3952" y="641"/>
                    <a:pt x="3923" y="6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1" name="Freeform 58">
              <a:extLst>
                <a:ext uri="{FF2B5EF4-FFF2-40B4-BE49-F238E27FC236}">
                  <a16:creationId xmlns:a16="http://schemas.microsoft.com/office/drawing/2014/main" id="{ADEE70DF-7C75-4BB1-B1D0-01DAAAC79BE2}"/>
                </a:ext>
              </a:extLst>
            </p:cNvPr>
            <p:cNvSpPr>
              <a:spLocks noEditPoints="1"/>
            </p:cNvSpPr>
            <p:nvPr/>
          </p:nvSpPr>
          <p:spPr bwMode="auto">
            <a:xfrm>
              <a:off x="3620" y="-136"/>
              <a:ext cx="4280" cy="4668"/>
            </a:xfrm>
            <a:custGeom>
              <a:avLst/>
              <a:gdLst>
                <a:gd name="T0" fmla="*/ 2247 w 5782"/>
                <a:gd name="T1" fmla="*/ 6066 h 6307"/>
                <a:gd name="T2" fmla="*/ 1954 w 5782"/>
                <a:gd name="T3" fmla="*/ 5732 h 6307"/>
                <a:gd name="T4" fmla="*/ 1456 w 5782"/>
                <a:gd name="T5" fmla="*/ 5230 h 6307"/>
                <a:gd name="T6" fmla="*/ 289 w 5782"/>
                <a:gd name="T7" fmla="*/ 4555 h 6307"/>
                <a:gd name="T8" fmla="*/ 19 w 5782"/>
                <a:gd name="T9" fmla="*/ 3843 h 6307"/>
                <a:gd name="T10" fmla="*/ 133 w 5782"/>
                <a:gd name="T11" fmla="*/ 2923 h 6307"/>
                <a:gd name="T12" fmla="*/ 242 w 5782"/>
                <a:gd name="T13" fmla="*/ 2478 h 6307"/>
                <a:gd name="T14" fmla="*/ 692 w 5782"/>
                <a:gd name="T15" fmla="*/ 1435 h 6307"/>
                <a:gd name="T16" fmla="*/ 1094 w 5782"/>
                <a:gd name="T17" fmla="*/ 708 h 6307"/>
                <a:gd name="T18" fmla="*/ 1448 w 5782"/>
                <a:gd name="T19" fmla="*/ 567 h 6307"/>
                <a:gd name="T20" fmla="*/ 1612 w 5782"/>
                <a:gd name="T21" fmla="*/ 531 h 6307"/>
                <a:gd name="T22" fmla="*/ 2097 w 5782"/>
                <a:gd name="T23" fmla="*/ 191 h 6307"/>
                <a:gd name="T24" fmla="*/ 3285 w 5782"/>
                <a:gd name="T25" fmla="*/ 330 h 6307"/>
                <a:gd name="T26" fmla="*/ 3347 w 5782"/>
                <a:gd name="T27" fmla="*/ 393 h 6307"/>
                <a:gd name="T28" fmla="*/ 3875 w 5782"/>
                <a:gd name="T29" fmla="*/ 648 h 6307"/>
                <a:gd name="T30" fmla="*/ 4002 w 5782"/>
                <a:gd name="T31" fmla="*/ 649 h 6307"/>
                <a:gd name="T32" fmla="*/ 4670 w 5782"/>
                <a:gd name="T33" fmla="*/ 936 h 6307"/>
                <a:gd name="T34" fmla="*/ 4862 w 5782"/>
                <a:gd name="T35" fmla="*/ 1675 h 6307"/>
                <a:gd name="T36" fmla="*/ 5062 w 5782"/>
                <a:gd name="T37" fmla="*/ 1918 h 6307"/>
                <a:gd name="T38" fmla="*/ 5387 w 5782"/>
                <a:gd name="T39" fmla="*/ 2273 h 6307"/>
                <a:gd name="T40" fmla="*/ 5614 w 5782"/>
                <a:gd name="T41" fmla="*/ 3625 h 6307"/>
                <a:gd name="T42" fmla="*/ 5106 w 5782"/>
                <a:gd name="T43" fmla="*/ 4293 h 6307"/>
                <a:gd name="T44" fmla="*/ 4990 w 5782"/>
                <a:gd name="T45" fmla="*/ 4519 h 6307"/>
                <a:gd name="T46" fmla="*/ 4440 w 5782"/>
                <a:gd name="T47" fmla="*/ 5226 h 6307"/>
                <a:gd name="T48" fmla="*/ 3230 w 5782"/>
                <a:gd name="T49" fmla="*/ 6159 h 6307"/>
                <a:gd name="T50" fmla="*/ 2564 w 5782"/>
                <a:gd name="T51" fmla="*/ 6255 h 6307"/>
                <a:gd name="T52" fmla="*/ 3999 w 5782"/>
                <a:gd name="T53" fmla="*/ 656 h 6307"/>
                <a:gd name="T54" fmla="*/ 3585 w 5782"/>
                <a:gd name="T55" fmla="*/ 591 h 6307"/>
                <a:gd name="T56" fmla="*/ 3332 w 5782"/>
                <a:gd name="T57" fmla="*/ 387 h 6307"/>
                <a:gd name="T58" fmla="*/ 2691 w 5782"/>
                <a:gd name="T59" fmla="*/ 31 h 6307"/>
                <a:gd name="T60" fmla="*/ 1957 w 5782"/>
                <a:gd name="T61" fmla="*/ 311 h 6307"/>
                <a:gd name="T62" fmla="*/ 1527 w 5782"/>
                <a:gd name="T63" fmla="*/ 562 h 6307"/>
                <a:gd name="T64" fmla="*/ 1361 w 5782"/>
                <a:gd name="T65" fmla="*/ 588 h 6307"/>
                <a:gd name="T66" fmla="*/ 780 w 5782"/>
                <a:gd name="T67" fmla="*/ 1167 h 6307"/>
                <a:gd name="T68" fmla="*/ 547 w 5782"/>
                <a:gd name="T69" fmla="*/ 1848 h 6307"/>
                <a:gd name="T70" fmla="*/ 240 w 5782"/>
                <a:gd name="T71" fmla="*/ 2538 h 6307"/>
                <a:gd name="T72" fmla="*/ 35 w 5782"/>
                <a:gd name="T73" fmla="*/ 3319 h 6307"/>
                <a:gd name="T74" fmla="*/ 151 w 5782"/>
                <a:gd name="T75" fmla="*/ 4334 h 6307"/>
                <a:gd name="T76" fmla="*/ 1151 w 5782"/>
                <a:gd name="T77" fmla="*/ 5070 h 6307"/>
                <a:gd name="T78" fmla="*/ 1841 w 5782"/>
                <a:gd name="T79" fmla="*/ 5578 h 6307"/>
                <a:gd name="T80" fmla="*/ 1994 w 5782"/>
                <a:gd name="T81" fmla="*/ 5773 h 6307"/>
                <a:gd name="T82" fmla="*/ 3227 w 5782"/>
                <a:gd name="T83" fmla="*/ 6153 h 6307"/>
                <a:gd name="T84" fmla="*/ 4435 w 5782"/>
                <a:gd name="T85" fmla="*/ 5221 h 6307"/>
                <a:gd name="T86" fmla="*/ 4984 w 5782"/>
                <a:gd name="T87" fmla="*/ 4516 h 6307"/>
                <a:gd name="T88" fmla="*/ 5100 w 5782"/>
                <a:gd name="T89" fmla="*/ 4289 h 6307"/>
                <a:gd name="T90" fmla="*/ 5608 w 5782"/>
                <a:gd name="T91" fmla="*/ 3622 h 6307"/>
                <a:gd name="T92" fmla="*/ 5381 w 5782"/>
                <a:gd name="T93" fmla="*/ 2277 h 6307"/>
                <a:gd name="T94" fmla="*/ 5058 w 5782"/>
                <a:gd name="T95" fmla="*/ 1923 h 6307"/>
                <a:gd name="T96" fmla="*/ 4856 w 5782"/>
                <a:gd name="T97" fmla="*/ 1678 h 6307"/>
                <a:gd name="T98" fmla="*/ 4664 w 5782"/>
                <a:gd name="T99" fmla="*/ 939 h 6307"/>
                <a:gd name="T100" fmla="*/ 4031 w 5782"/>
                <a:gd name="T101" fmla="*/ 656 h 6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82" h="6307">
                  <a:moveTo>
                    <a:pt x="2564" y="6255"/>
                  </a:moveTo>
                  <a:cubicBezTo>
                    <a:pt x="2456" y="6223"/>
                    <a:pt x="2352" y="6161"/>
                    <a:pt x="2247" y="6066"/>
                  </a:cubicBezTo>
                  <a:cubicBezTo>
                    <a:pt x="2147" y="5976"/>
                    <a:pt x="2060" y="5869"/>
                    <a:pt x="1988" y="5777"/>
                  </a:cubicBezTo>
                  <a:cubicBezTo>
                    <a:pt x="1977" y="5762"/>
                    <a:pt x="1965" y="5747"/>
                    <a:pt x="1954" y="5732"/>
                  </a:cubicBezTo>
                  <a:cubicBezTo>
                    <a:pt x="1916" y="5683"/>
                    <a:pt x="1876" y="5632"/>
                    <a:pt x="1836" y="5583"/>
                  </a:cubicBezTo>
                  <a:cubicBezTo>
                    <a:pt x="1706" y="5425"/>
                    <a:pt x="1585" y="5312"/>
                    <a:pt x="1456" y="5230"/>
                  </a:cubicBezTo>
                  <a:cubicBezTo>
                    <a:pt x="1364" y="5171"/>
                    <a:pt x="1266" y="5126"/>
                    <a:pt x="1149" y="5077"/>
                  </a:cubicBezTo>
                  <a:cubicBezTo>
                    <a:pt x="866" y="4959"/>
                    <a:pt x="514" y="4812"/>
                    <a:pt x="289" y="4555"/>
                  </a:cubicBezTo>
                  <a:cubicBezTo>
                    <a:pt x="231" y="4488"/>
                    <a:pt x="182" y="4415"/>
                    <a:pt x="144" y="4337"/>
                  </a:cubicBezTo>
                  <a:cubicBezTo>
                    <a:pt x="63" y="4168"/>
                    <a:pt x="34" y="3984"/>
                    <a:pt x="19" y="3843"/>
                  </a:cubicBezTo>
                  <a:cubicBezTo>
                    <a:pt x="0" y="3670"/>
                    <a:pt x="3" y="3488"/>
                    <a:pt x="28" y="3318"/>
                  </a:cubicBezTo>
                  <a:cubicBezTo>
                    <a:pt x="48" y="3184"/>
                    <a:pt x="91" y="3051"/>
                    <a:pt x="133" y="2923"/>
                  </a:cubicBezTo>
                  <a:cubicBezTo>
                    <a:pt x="177" y="2789"/>
                    <a:pt x="218" y="2663"/>
                    <a:pt x="234" y="2537"/>
                  </a:cubicBezTo>
                  <a:cubicBezTo>
                    <a:pt x="236" y="2519"/>
                    <a:pt x="238" y="2500"/>
                    <a:pt x="242" y="2478"/>
                  </a:cubicBezTo>
                  <a:cubicBezTo>
                    <a:pt x="281" y="2231"/>
                    <a:pt x="409" y="2027"/>
                    <a:pt x="542" y="1844"/>
                  </a:cubicBezTo>
                  <a:cubicBezTo>
                    <a:pt x="619" y="1738"/>
                    <a:pt x="656" y="1584"/>
                    <a:pt x="692" y="1435"/>
                  </a:cubicBezTo>
                  <a:cubicBezTo>
                    <a:pt x="716" y="1333"/>
                    <a:pt x="739" y="1237"/>
                    <a:pt x="773" y="1164"/>
                  </a:cubicBezTo>
                  <a:cubicBezTo>
                    <a:pt x="851" y="998"/>
                    <a:pt x="940" y="826"/>
                    <a:pt x="1094" y="708"/>
                  </a:cubicBezTo>
                  <a:cubicBezTo>
                    <a:pt x="1176" y="645"/>
                    <a:pt x="1271" y="600"/>
                    <a:pt x="1360" y="581"/>
                  </a:cubicBezTo>
                  <a:cubicBezTo>
                    <a:pt x="1390" y="575"/>
                    <a:pt x="1420" y="571"/>
                    <a:pt x="1448" y="567"/>
                  </a:cubicBezTo>
                  <a:cubicBezTo>
                    <a:pt x="1474" y="564"/>
                    <a:pt x="1500" y="560"/>
                    <a:pt x="1526" y="555"/>
                  </a:cubicBezTo>
                  <a:cubicBezTo>
                    <a:pt x="1556" y="549"/>
                    <a:pt x="1585" y="541"/>
                    <a:pt x="1612" y="531"/>
                  </a:cubicBezTo>
                  <a:cubicBezTo>
                    <a:pt x="1734" y="486"/>
                    <a:pt x="1845" y="394"/>
                    <a:pt x="1953" y="305"/>
                  </a:cubicBezTo>
                  <a:cubicBezTo>
                    <a:pt x="2000" y="266"/>
                    <a:pt x="2049" y="226"/>
                    <a:pt x="2097" y="191"/>
                  </a:cubicBezTo>
                  <a:cubicBezTo>
                    <a:pt x="2287" y="55"/>
                    <a:pt x="2481" y="0"/>
                    <a:pt x="2692" y="24"/>
                  </a:cubicBezTo>
                  <a:cubicBezTo>
                    <a:pt x="2881" y="45"/>
                    <a:pt x="3114" y="165"/>
                    <a:pt x="3285" y="330"/>
                  </a:cubicBezTo>
                  <a:cubicBezTo>
                    <a:pt x="3302" y="347"/>
                    <a:pt x="3319" y="364"/>
                    <a:pt x="3337" y="382"/>
                  </a:cubicBezTo>
                  <a:cubicBezTo>
                    <a:pt x="3347" y="393"/>
                    <a:pt x="3347" y="393"/>
                    <a:pt x="3347" y="393"/>
                  </a:cubicBezTo>
                  <a:cubicBezTo>
                    <a:pt x="3419" y="466"/>
                    <a:pt x="3487" y="535"/>
                    <a:pt x="3589" y="584"/>
                  </a:cubicBezTo>
                  <a:cubicBezTo>
                    <a:pt x="3664" y="621"/>
                    <a:pt x="3760" y="642"/>
                    <a:pt x="3875" y="648"/>
                  </a:cubicBezTo>
                  <a:cubicBezTo>
                    <a:pt x="3917" y="649"/>
                    <a:pt x="3958" y="649"/>
                    <a:pt x="3999" y="649"/>
                  </a:cubicBezTo>
                  <a:cubicBezTo>
                    <a:pt x="4002" y="649"/>
                    <a:pt x="4002" y="649"/>
                    <a:pt x="4002" y="649"/>
                  </a:cubicBezTo>
                  <a:cubicBezTo>
                    <a:pt x="4052" y="649"/>
                    <a:pt x="4100" y="649"/>
                    <a:pt x="4149" y="653"/>
                  </a:cubicBezTo>
                  <a:cubicBezTo>
                    <a:pt x="4384" y="673"/>
                    <a:pt x="4574" y="776"/>
                    <a:pt x="4670" y="936"/>
                  </a:cubicBezTo>
                  <a:cubicBezTo>
                    <a:pt x="4737" y="1048"/>
                    <a:pt x="4756" y="1185"/>
                    <a:pt x="4774" y="1318"/>
                  </a:cubicBezTo>
                  <a:cubicBezTo>
                    <a:pt x="4790" y="1440"/>
                    <a:pt x="4807" y="1567"/>
                    <a:pt x="4862" y="1675"/>
                  </a:cubicBezTo>
                  <a:cubicBezTo>
                    <a:pt x="4876" y="1702"/>
                    <a:pt x="4893" y="1729"/>
                    <a:pt x="4913" y="1756"/>
                  </a:cubicBezTo>
                  <a:cubicBezTo>
                    <a:pt x="4957" y="1816"/>
                    <a:pt x="5008" y="1865"/>
                    <a:pt x="5062" y="1918"/>
                  </a:cubicBezTo>
                  <a:cubicBezTo>
                    <a:pt x="5072" y="1928"/>
                    <a:pt x="5082" y="1937"/>
                    <a:pt x="5092" y="1947"/>
                  </a:cubicBezTo>
                  <a:cubicBezTo>
                    <a:pt x="5193" y="2045"/>
                    <a:pt x="5292" y="2154"/>
                    <a:pt x="5387" y="2273"/>
                  </a:cubicBezTo>
                  <a:cubicBezTo>
                    <a:pt x="5491" y="2403"/>
                    <a:pt x="5620" y="2578"/>
                    <a:pt x="5688" y="2775"/>
                  </a:cubicBezTo>
                  <a:cubicBezTo>
                    <a:pt x="5782" y="3048"/>
                    <a:pt x="5755" y="3366"/>
                    <a:pt x="5614" y="3625"/>
                  </a:cubicBezTo>
                  <a:cubicBezTo>
                    <a:pt x="5540" y="3762"/>
                    <a:pt x="5435" y="3884"/>
                    <a:pt x="5333" y="4002"/>
                  </a:cubicBezTo>
                  <a:cubicBezTo>
                    <a:pt x="5254" y="4095"/>
                    <a:pt x="5171" y="4191"/>
                    <a:pt x="5106" y="4293"/>
                  </a:cubicBezTo>
                  <a:cubicBezTo>
                    <a:pt x="5088" y="4320"/>
                    <a:pt x="5072" y="4347"/>
                    <a:pt x="5058" y="4374"/>
                  </a:cubicBezTo>
                  <a:cubicBezTo>
                    <a:pt x="5032" y="4422"/>
                    <a:pt x="5011" y="4471"/>
                    <a:pt x="4990" y="4519"/>
                  </a:cubicBezTo>
                  <a:cubicBezTo>
                    <a:pt x="4973" y="4559"/>
                    <a:pt x="4955" y="4600"/>
                    <a:pt x="4935" y="4640"/>
                  </a:cubicBezTo>
                  <a:cubicBezTo>
                    <a:pt x="4823" y="4861"/>
                    <a:pt x="4631" y="5052"/>
                    <a:pt x="4440" y="5226"/>
                  </a:cubicBezTo>
                  <a:cubicBezTo>
                    <a:pt x="4257" y="5392"/>
                    <a:pt x="4058" y="5561"/>
                    <a:pt x="3794" y="5773"/>
                  </a:cubicBezTo>
                  <a:cubicBezTo>
                    <a:pt x="3611" y="5919"/>
                    <a:pt x="3431" y="6058"/>
                    <a:pt x="3230" y="6159"/>
                  </a:cubicBezTo>
                  <a:cubicBezTo>
                    <a:pt x="3065" y="6242"/>
                    <a:pt x="2909" y="6284"/>
                    <a:pt x="2765" y="6284"/>
                  </a:cubicBezTo>
                  <a:cubicBezTo>
                    <a:pt x="2695" y="6284"/>
                    <a:pt x="2628" y="6274"/>
                    <a:pt x="2564" y="6255"/>
                  </a:cubicBezTo>
                  <a:moveTo>
                    <a:pt x="4002" y="656"/>
                  </a:moveTo>
                  <a:cubicBezTo>
                    <a:pt x="3999" y="656"/>
                    <a:pt x="3999" y="656"/>
                    <a:pt x="3999" y="656"/>
                  </a:cubicBezTo>
                  <a:cubicBezTo>
                    <a:pt x="3958" y="656"/>
                    <a:pt x="3917" y="656"/>
                    <a:pt x="3875" y="655"/>
                  </a:cubicBezTo>
                  <a:cubicBezTo>
                    <a:pt x="3759" y="649"/>
                    <a:pt x="3661" y="628"/>
                    <a:pt x="3585" y="591"/>
                  </a:cubicBezTo>
                  <a:cubicBezTo>
                    <a:pt x="3483" y="541"/>
                    <a:pt x="3415" y="471"/>
                    <a:pt x="3342" y="398"/>
                  </a:cubicBezTo>
                  <a:cubicBezTo>
                    <a:pt x="3332" y="387"/>
                    <a:pt x="3332" y="387"/>
                    <a:pt x="3332" y="387"/>
                  </a:cubicBezTo>
                  <a:cubicBezTo>
                    <a:pt x="3314" y="369"/>
                    <a:pt x="3297" y="352"/>
                    <a:pt x="3280" y="335"/>
                  </a:cubicBezTo>
                  <a:cubicBezTo>
                    <a:pt x="3110" y="171"/>
                    <a:pt x="2879" y="52"/>
                    <a:pt x="2691" y="31"/>
                  </a:cubicBezTo>
                  <a:cubicBezTo>
                    <a:pt x="2482" y="7"/>
                    <a:pt x="2290" y="62"/>
                    <a:pt x="2101" y="197"/>
                  </a:cubicBezTo>
                  <a:cubicBezTo>
                    <a:pt x="2053" y="232"/>
                    <a:pt x="2004" y="272"/>
                    <a:pt x="1957" y="311"/>
                  </a:cubicBezTo>
                  <a:cubicBezTo>
                    <a:pt x="1849" y="400"/>
                    <a:pt x="1738" y="492"/>
                    <a:pt x="1614" y="538"/>
                  </a:cubicBezTo>
                  <a:cubicBezTo>
                    <a:pt x="1587" y="548"/>
                    <a:pt x="1557" y="556"/>
                    <a:pt x="1527" y="562"/>
                  </a:cubicBezTo>
                  <a:cubicBezTo>
                    <a:pt x="1501" y="567"/>
                    <a:pt x="1475" y="571"/>
                    <a:pt x="1449" y="574"/>
                  </a:cubicBezTo>
                  <a:cubicBezTo>
                    <a:pt x="1421" y="578"/>
                    <a:pt x="1391" y="582"/>
                    <a:pt x="1361" y="588"/>
                  </a:cubicBezTo>
                  <a:cubicBezTo>
                    <a:pt x="1273" y="606"/>
                    <a:pt x="1180" y="651"/>
                    <a:pt x="1098" y="714"/>
                  </a:cubicBezTo>
                  <a:cubicBezTo>
                    <a:pt x="945" y="831"/>
                    <a:pt x="857" y="1002"/>
                    <a:pt x="780" y="1167"/>
                  </a:cubicBezTo>
                  <a:cubicBezTo>
                    <a:pt x="745" y="1240"/>
                    <a:pt x="723" y="1335"/>
                    <a:pt x="698" y="1437"/>
                  </a:cubicBezTo>
                  <a:cubicBezTo>
                    <a:pt x="663" y="1586"/>
                    <a:pt x="626" y="1741"/>
                    <a:pt x="547" y="1848"/>
                  </a:cubicBezTo>
                  <a:cubicBezTo>
                    <a:pt x="415" y="2031"/>
                    <a:pt x="287" y="2233"/>
                    <a:pt x="249" y="2479"/>
                  </a:cubicBezTo>
                  <a:cubicBezTo>
                    <a:pt x="245" y="2501"/>
                    <a:pt x="243" y="2520"/>
                    <a:pt x="240" y="2538"/>
                  </a:cubicBezTo>
                  <a:cubicBezTo>
                    <a:pt x="225" y="2664"/>
                    <a:pt x="184" y="2791"/>
                    <a:pt x="140" y="2925"/>
                  </a:cubicBezTo>
                  <a:cubicBezTo>
                    <a:pt x="98" y="3053"/>
                    <a:pt x="55" y="3185"/>
                    <a:pt x="35" y="3319"/>
                  </a:cubicBezTo>
                  <a:cubicBezTo>
                    <a:pt x="10" y="3489"/>
                    <a:pt x="7" y="3670"/>
                    <a:pt x="25" y="3842"/>
                  </a:cubicBezTo>
                  <a:cubicBezTo>
                    <a:pt x="41" y="3983"/>
                    <a:pt x="70" y="4166"/>
                    <a:pt x="151" y="4334"/>
                  </a:cubicBezTo>
                  <a:cubicBezTo>
                    <a:pt x="188" y="4411"/>
                    <a:pt x="237" y="4484"/>
                    <a:pt x="295" y="4550"/>
                  </a:cubicBezTo>
                  <a:cubicBezTo>
                    <a:pt x="518" y="4806"/>
                    <a:pt x="869" y="4952"/>
                    <a:pt x="1151" y="5070"/>
                  </a:cubicBezTo>
                  <a:cubicBezTo>
                    <a:pt x="1269" y="5119"/>
                    <a:pt x="1367" y="5164"/>
                    <a:pt x="1459" y="5224"/>
                  </a:cubicBezTo>
                  <a:cubicBezTo>
                    <a:pt x="1589" y="5307"/>
                    <a:pt x="1711" y="5420"/>
                    <a:pt x="1841" y="5578"/>
                  </a:cubicBezTo>
                  <a:cubicBezTo>
                    <a:pt x="1881" y="5627"/>
                    <a:pt x="1921" y="5679"/>
                    <a:pt x="1959" y="5728"/>
                  </a:cubicBezTo>
                  <a:cubicBezTo>
                    <a:pt x="1971" y="5743"/>
                    <a:pt x="1982" y="5758"/>
                    <a:pt x="1994" y="5773"/>
                  </a:cubicBezTo>
                  <a:cubicBezTo>
                    <a:pt x="2154" y="5979"/>
                    <a:pt x="2334" y="6179"/>
                    <a:pt x="2566" y="6249"/>
                  </a:cubicBezTo>
                  <a:cubicBezTo>
                    <a:pt x="2763" y="6307"/>
                    <a:pt x="2985" y="6275"/>
                    <a:pt x="3227" y="6153"/>
                  </a:cubicBezTo>
                  <a:cubicBezTo>
                    <a:pt x="3427" y="6053"/>
                    <a:pt x="3607" y="5913"/>
                    <a:pt x="3789" y="5767"/>
                  </a:cubicBezTo>
                  <a:cubicBezTo>
                    <a:pt x="4054" y="5555"/>
                    <a:pt x="4253" y="5387"/>
                    <a:pt x="4435" y="5221"/>
                  </a:cubicBezTo>
                  <a:cubicBezTo>
                    <a:pt x="4626" y="5047"/>
                    <a:pt x="4817" y="4857"/>
                    <a:pt x="4928" y="4637"/>
                  </a:cubicBezTo>
                  <a:cubicBezTo>
                    <a:pt x="4949" y="4597"/>
                    <a:pt x="4966" y="4556"/>
                    <a:pt x="4984" y="4516"/>
                  </a:cubicBezTo>
                  <a:cubicBezTo>
                    <a:pt x="5004" y="4468"/>
                    <a:pt x="5026" y="4419"/>
                    <a:pt x="5052" y="4370"/>
                  </a:cubicBezTo>
                  <a:cubicBezTo>
                    <a:pt x="5066" y="4344"/>
                    <a:pt x="5082" y="4316"/>
                    <a:pt x="5100" y="4289"/>
                  </a:cubicBezTo>
                  <a:cubicBezTo>
                    <a:pt x="5166" y="4187"/>
                    <a:pt x="5248" y="4091"/>
                    <a:pt x="5328" y="3998"/>
                  </a:cubicBezTo>
                  <a:cubicBezTo>
                    <a:pt x="5429" y="3880"/>
                    <a:pt x="5534" y="3758"/>
                    <a:pt x="5608" y="3622"/>
                  </a:cubicBezTo>
                  <a:cubicBezTo>
                    <a:pt x="5748" y="3364"/>
                    <a:pt x="5775" y="3049"/>
                    <a:pt x="5681" y="2778"/>
                  </a:cubicBezTo>
                  <a:cubicBezTo>
                    <a:pt x="5614" y="2581"/>
                    <a:pt x="5485" y="2407"/>
                    <a:pt x="5381" y="2277"/>
                  </a:cubicBezTo>
                  <a:cubicBezTo>
                    <a:pt x="5286" y="2159"/>
                    <a:pt x="5187" y="2050"/>
                    <a:pt x="5088" y="1952"/>
                  </a:cubicBezTo>
                  <a:cubicBezTo>
                    <a:pt x="5078" y="1942"/>
                    <a:pt x="5068" y="1933"/>
                    <a:pt x="5058" y="1923"/>
                  </a:cubicBezTo>
                  <a:cubicBezTo>
                    <a:pt x="5003" y="1870"/>
                    <a:pt x="4951" y="1820"/>
                    <a:pt x="4907" y="1760"/>
                  </a:cubicBezTo>
                  <a:cubicBezTo>
                    <a:pt x="4887" y="1733"/>
                    <a:pt x="4870" y="1706"/>
                    <a:pt x="4856" y="1678"/>
                  </a:cubicBezTo>
                  <a:cubicBezTo>
                    <a:pt x="4801" y="1569"/>
                    <a:pt x="4784" y="1442"/>
                    <a:pt x="4767" y="1319"/>
                  </a:cubicBezTo>
                  <a:cubicBezTo>
                    <a:pt x="4749" y="1187"/>
                    <a:pt x="4731" y="1050"/>
                    <a:pt x="4664" y="939"/>
                  </a:cubicBezTo>
                  <a:cubicBezTo>
                    <a:pt x="4569" y="782"/>
                    <a:pt x="4381" y="680"/>
                    <a:pt x="4148" y="660"/>
                  </a:cubicBezTo>
                  <a:cubicBezTo>
                    <a:pt x="4109" y="657"/>
                    <a:pt x="4070" y="656"/>
                    <a:pt x="4031" y="656"/>
                  </a:cubicBezTo>
                  <a:cubicBezTo>
                    <a:pt x="4021" y="656"/>
                    <a:pt x="4012" y="656"/>
                    <a:pt x="4002" y="656"/>
                  </a:cubicBezTo>
                </a:path>
              </a:pathLst>
            </a:custGeom>
            <a:grpFill/>
            <a:ln w="6350">
              <a:solidFill>
                <a:srgbClr val="F5A670">
                  <a:alpha val="31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2" name="Freeform 59">
              <a:extLst>
                <a:ext uri="{FF2B5EF4-FFF2-40B4-BE49-F238E27FC236}">
                  <a16:creationId xmlns:a16="http://schemas.microsoft.com/office/drawing/2014/main" id="{9F6CD33B-CD42-40CF-9175-036F0EE6D01A}"/>
                </a:ext>
              </a:extLst>
            </p:cNvPr>
            <p:cNvSpPr>
              <a:spLocks noEditPoints="1"/>
            </p:cNvSpPr>
            <p:nvPr/>
          </p:nvSpPr>
          <p:spPr bwMode="auto">
            <a:xfrm>
              <a:off x="3593" y="-159"/>
              <a:ext cx="4305" cy="4687"/>
            </a:xfrm>
            <a:custGeom>
              <a:avLst/>
              <a:gdLst>
                <a:gd name="T0" fmla="*/ 2001 w 5816"/>
                <a:gd name="T1" fmla="*/ 5811 h 6332"/>
                <a:gd name="T2" fmla="*/ 1668 w 5816"/>
                <a:gd name="T3" fmla="*/ 5425 h 6332"/>
                <a:gd name="T4" fmla="*/ 1138 w 5816"/>
                <a:gd name="T5" fmla="*/ 5101 h 6332"/>
                <a:gd name="T6" fmla="*/ 154 w 5816"/>
                <a:gd name="T7" fmla="*/ 4385 h 6332"/>
                <a:gd name="T8" fmla="*/ 24 w 5816"/>
                <a:gd name="T9" fmla="*/ 3380 h 6332"/>
                <a:gd name="T10" fmla="*/ 238 w 5816"/>
                <a:gd name="T11" fmla="*/ 2491 h 6332"/>
                <a:gd name="T12" fmla="*/ 698 w 5816"/>
                <a:gd name="T13" fmla="*/ 1424 h 6332"/>
                <a:gd name="T14" fmla="*/ 1131 w 5816"/>
                <a:gd name="T15" fmla="*/ 708 h 6332"/>
                <a:gd name="T16" fmla="*/ 1565 w 5816"/>
                <a:gd name="T17" fmla="*/ 545 h 6332"/>
                <a:gd name="T18" fmla="*/ 2142 w 5816"/>
                <a:gd name="T19" fmla="*/ 173 h 6332"/>
                <a:gd name="T20" fmla="*/ 3064 w 5816"/>
                <a:gd name="T21" fmla="*/ 144 h 6332"/>
                <a:gd name="T22" fmla="*/ 3661 w 5816"/>
                <a:gd name="T23" fmla="*/ 578 h 6332"/>
                <a:gd name="T24" fmla="*/ 4076 w 5816"/>
                <a:gd name="T25" fmla="*/ 644 h 6332"/>
                <a:gd name="T26" fmla="*/ 4732 w 5816"/>
                <a:gd name="T27" fmla="*/ 950 h 6332"/>
                <a:gd name="T28" fmla="*/ 4968 w 5816"/>
                <a:gd name="T29" fmla="*/ 1769 h 6332"/>
                <a:gd name="T30" fmla="*/ 5460 w 5816"/>
                <a:gd name="T31" fmla="*/ 2269 h 6332"/>
                <a:gd name="T32" fmla="*/ 5809 w 5816"/>
                <a:gd name="T33" fmla="*/ 2988 h 6332"/>
                <a:gd name="T34" fmla="*/ 5397 w 5816"/>
                <a:gd name="T35" fmla="*/ 3988 h 6332"/>
                <a:gd name="T36" fmla="*/ 5036 w 5816"/>
                <a:gd name="T37" fmla="*/ 4538 h 6332"/>
                <a:gd name="T38" fmla="*/ 4493 w 5816"/>
                <a:gd name="T39" fmla="*/ 5262 h 6332"/>
                <a:gd name="T40" fmla="*/ 2922 w 5816"/>
                <a:gd name="T41" fmla="*/ 6314 h 6332"/>
                <a:gd name="T42" fmla="*/ 2142 w 5816"/>
                <a:gd name="T43" fmla="*/ 174 h 6332"/>
                <a:gd name="T44" fmla="*/ 1565 w 5816"/>
                <a:gd name="T45" fmla="*/ 546 h 6332"/>
                <a:gd name="T46" fmla="*/ 1131 w 5816"/>
                <a:gd name="T47" fmla="*/ 708 h 6332"/>
                <a:gd name="T48" fmla="*/ 699 w 5816"/>
                <a:gd name="T49" fmla="*/ 1424 h 6332"/>
                <a:gd name="T50" fmla="*/ 238 w 5816"/>
                <a:gd name="T51" fmla="*/ 2491 h 6332"/>
                <a:gd name="T52" fmla="*/ 25 w 5816"/>
                <a:gd name="T53" fmla="*/ 3380 h 6332"/>
                <a:gd name="T54" fmla="*/ 155 w 5816"/>
                <a:gd name="T55" fmla="*/ 4385 h 6332"/>
                <a:gd name="T56" fmla="*/ 1139 w 5816"/>
                <a:gd name="T57" fmla="*/ 5101 h 6332"/>
                <a:gd name="T58" fmla="*/ 1669 w 5816"/>
                <a:gd name="T59" fmla="*/ 5425 h 6332"/>
                <a:gd name="T60" fmla="*/ 2002 w 5816"/>
                <a:gd name="T61" fmla="*/ 5811 h 6332"/>
                <a:gd name="T62" fmla="*/ 2922 w 5816"/>
                <a:gd name="T63" fmla="*/ 6313 h 6332"/>
                <a:gd name="T64" fmla="*/ 4493 w 5816"/>
                <a:gd name="T65" fmla="*/ 5262 h 6332"/>
                <a:gd name="T66" fmla="*/ 5035 w 5816"/>
                <a:gd name="T67" fmla="*/ 4537 h 6332"/>
                <a:gd name="T68" fmla="*/ 5396 w 5816"/>
                <a:gd name="T69" fmla="*/ 3988 h 6332"/>
                <a:gd name="T70" fmla="*/ 5808 w 5816"/>
                <a:gd name="T71" fmla="*/ 2989 h 6332"/>
                <a:gd name="T72" fmla="*/ 5460 w 5816"/>
                <a:gd name="T73" fmla="*/ 2269 h 6332"/>
                <a:gd name="T74" fmla="*/ 4968 w 5816"/>
                <a:gd name="T75" fmla="*/ 1770 h 6332"/>
                <a:gd name="T76" fmla="*/ 4732 w 5816"/>
                <a:gd name="T77" fmla="*/ 950 h 6332"/>
                <a:gd name="T78" fmla="*/ 4076 w 5816"/>
                <a:gd name="T79" fmla="*/ 645 h 6332"/>
                <a:gd name="T80" fmla="*/ 3660 w 5816"/>
                <a:gd name="T81" fmla="*/ 579 h 6332"/>
                <a:gd name="T82" fmla="*/ 3064 w 5816"/>
                <a:gd name="T83" fmla="*/ 145 h 6332"/>
                <a:gd name="T84" fmla="*/ 2616 w 5816"/>
                <a:gd name="T85" fmla="*/ 23 h 6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16" h="6332">
                  <a:moveTo>
                    <a:pt x="2577" y="6292"/>
                  </a:moveTo>
                  <a:cubicBezTo>
                    <a:pt x="2469" y="6259"/>
                    <a:pt x="2366" y="6196"/>
                    <a:pt x="2260" y="6100"/>
                  </a:cubicBezTo>
                  <a:cubicBezTo>
                    <a:pt x="2162" y="6011"/>
                    <a:pt x="2074" y="5904"/>
                    <a:pt x="2001" y="5811"/>
                  </a:cubicBezTo>
                  <a:cubicBezTo>
                    <a:pt x="1991" y="5798"/>
                    <a:pt x="1981" y="5785"/>
                    <a:pt x="1971" y="5772"/>
                  </a:cubicBezTo>
                  <a:cubicBezTo>
                    <a:pt x="1931" y="5721"/>
                    <a:pt x="1890" y="5668"/>
                    <a:pt x="1847" y="5617"/>
                  </a:cubicBezTo>
                  <a:cubicBezTo>
                    <a:pt x="1786" y="5544"/>
                    <a:pt x="1727" y="5481"/>
                    <a:pt x="1668" y="5425"/>
                  </a:cubicBezTo>
                  <a:cubicBezTo>
                    <a:pt x="1600" y="5362"/>
                    <a:pt x="1534" y="5309"/>
                    <a:pt x="1464" y="5264"/>
                  </a:cubicBezTo>
                  <a:cubicBezTo>
                    <a:pt x="1363" y="5199"/>
                    <a:pt x="1256" y="5151"/>
                    <a:pt x="1156" y="5109"/>
                  </a:cubicBezTo>
                  <a:cubicBezTo>
                    <a:pt x="1138" y="5101"/>
                    <a:pt x="1138" y="5101"/>
                    <a:pt x="1138" y="5101"/>
                  </a:cubicBezTo>
                  <a:cubicBezTo>
                    <a:pt x="988" y="5038"/>
                    <a:pt x="833" y="4972"/>
                    <a:pt x="688" y="4892"/>
                  </a:cubicBezTo>
                  <a:cubicBezTo>
                    <a:pt x="524" y="4802"/>
                    <a:pt x="397" y="4706"/>
                    <a:pt x="301" y="4599"/>
                  </a:cubicBezTo>
                  <a:cubicBezTo>
                    <a:pt x="243" y="4534"/>
                    <a:pt x="193" y="4462"/>
                    <a:pt x="154" y="4385"/>
                  </a:cubicBezTo>
                  <a:cubicBezTo>
                    <a:pt x="118" y="4314"/>
                    <a:pt x="90" y="4236"/>
                    <a:pt x="67" y="4149"/>
                  </a:cubicBezTo>
                  <a:cubicBezTo>
                    <a:pt x="48" y="4076"/>
                    <a:pt x="33" y="3994"/>
                    <a:pt x="21" y="3900"/>
                  </a:cubicBezTo>
                  <a:cubicBezTo>
                    <a:pt x="0" y="3730"/>
                    <a:pt x="1" y="3551"/>
                    <a:pt x="24" y="3380"/>
                  </a:cubicBezTo>
                  <a:cubicBezTo>
                    <a:pt x="43" y="3240"/>
                    <a:pt x="86" y="3102"/>
                    <a:pt x="129" y="2969"/>
                  </a:cubicBezTo>
                  <a:cubicBezTo>
                    <a:pt x="174" y="2825"/>
                    <a:pt x="217" y="2689"/>
                    <a:pt x="230" y="2554"/>
                  </a:cubicBezTo>
                  <a:cubicBezTo>
                    <a:pt x="232" y="2536"/>
                    <a:pt x="234" y="2516"/>
                    <a:pt x="238" y="2491"/>
                  </a:cubicBezTo>
                  <a:cubicBezTo>
                    <a:pt x="253" y="2373"/>
                    <a:pt x="288" y="2258"/>
                    <a:pt x="343" y="2140"/>
                  </a:cubicBezTo>
                  <a:cubicBezTo>
                    <a:pt x="390" y="2039"/>
                    <a:pt x="454" y="1932"/>
                    <a:pt x="539" y="1815"/>
                  </a:cubicBezTo>
                  <a:cubicBezTo>
                    <a:pt x="614" y="1709"/>
                    <a:pt x="657" y="1564"/>
                    <a:pt x="698" y="1424"/>
                  </a:cubicBezTo>
                  <a:cubicBezTo>
                    <a:pt x="728" y="1321"/>
                    <a:pt x="757" y="1224"/>
                    <a:pt x="797" y="1148"/>
                  </a:cubicBezTo>
                  <a:cubicBezTo>
                    <a:pt x="836" y="1075"/>
                    <a:pt x="882" y="990"/>
                    <a:pt x="937" y="911"/>
                  </a:cubicBezTo>
                  <a:cubicBezTo>
                    <a:pt x="997" y="827"/>
                    <a:pt x="1061" y="760"/>
                    <a:pt x="1131" y="708"/>
                  </a:cubicBezTo>
                  <a:cubicBezTo>
                    <a:pt x="1214" y="646"/>
                    <a:pt x="1309" y="601"/>
                    <a:pt x="1398" y="579"/>
                  </a:cubicBezTo>
                  <a:cubicBezTo>
                    <a:pt x="1427" y="572"/>
                    <a:pt x="1456" y="567"/>
                    <a:pt x="1484" y="562"/>
                  </a:cubicBezTo>
                  <a:cubicBezTo>
                    <a:pt x="1510" y="557"/>
                    <a:pt x="1538" y="552"/>
                    <a:pt x="1565" y="545"/>
                  </a:cubicBezTo>
                  <a:cubicBezTo>
                    <a:pt x="1595" y="538"/>
                    <a:pt x="1624" y="529"/>
                    <a:pt x="1652" y="518"/>
                  </a:cubicBezTo>
                  <a:cubicBezTo>
                    <a:pt x="1766" y="471"/>
                    <a:pt x="1871" y="386"/>
                    <a:pt x="1972" y="304"/>
                  </a:cubicBezTo>
                  <a:cubicBezTo>
                    <a:pt x="2027" y="259"/>
                    <a:pt x="2085" y="212"/>
                    <a:pt x="2142" y="173"/>
                  </a:cubicBezTo>
                  <a:cubicBezTo>
                    <a:pt x="2332" y="46"/>
                    <a:pt x="2530" y="0"/>
                    <a:pt x="2749" y="33"/>
                  </a:cubicBezTo>
                  <a:cubicBezTo>
                    <a:pt x="2800" y="40"/>
                    <a:pt x="2853" y="54"/>
                    <a:pt x="2907" y="74"/>
                  </a:cubicBezTo>
                  <a:cubicBezTo>
                    <a:pt x="2958" y="92"/>
                    <a:pt x="3011" y="116"/>
                    <a:pt x="3064" y="144"/>
                  </a:cubicBezTo>
                  <a:cubicBezTo>
                    <a:pt x="3162" y="197"/>
                    <a:pt x="3259" y="264"/>
                    <a:pt x="3343" y="339"/>
                  </a:cubicBezTo>
                  <a:cubicBezTo>
                    <a:pt x="3360" y="354"/>
                    <a:pt x="3378" y="371"/>
                    <a:pt x="3398" y="389"/>
                  </a:cubicBezTo>
                  <a:cubicBezTo>
                    <a:pt x="3477" y="461"/>
                    <a:pt x="3552" y="530"/>
                    <a:pt x="3661" y="578"/>
                  </a:cubicBezTo>
                  <a:cubicBezTo>
                    <a:pt x="3737" y="613"/>
                    <a:pt x="3832" y="633"/>
                    <a:pt x="3949" y="640"/>
                  </a:cubicBezTo>
                  <a:cubicBezTo>
                    <a:pt x="3987" y="642"/>
                    <a:pt x="4024" y="643"/>
                    <a:pt x="4061" y="644"/>
                  </a:cubicBezTo>
                  <a:cubicBezTo>
                    <a:pt x="4066" y="644"/>
                    <a:pt x="4071" y="644"/>
                    <a:pt x="4076" y="644"/>
                  </a:cubicBezTo>
                  <a:cubicBezTo>
                    <a:pt x="4131" y="645"/>
                    <a:pt x="4177" y="647"/>
                    <a:pt x="4223" y="653"/>
                  </a:cubicBezTo>
                  <a:cubicBezTo>
                    <a:pt x="4330" y="665"/>
                    <a:pt x="4431" y="696"/>
                    <a:pt x="4515" y="742"/>
                  </a:cubicBezTo>
                  <a:cubicBezTo>
                    <a:pt x="4611" y="794"/>
                    <a:pt x="4684" y="864"/>
                    <a:pt x="4732" y="950"/>
                  </a:cubicBezTo>
                  <a:cubicBezTo>
                    <a:pt x="4794" y="1059"/>
                    <a:pt x="4809" y="1192"/>
                    <a:pt x="4824" y="1319"/>
                  </a:cubicBezTo>
                  <a:cubicBezTo>
                    <a:pt x="4839" y="1447"/>
                    <a:pt x="4855" y="1579"/>
                    <a:pt x="4915" y="1690"/>
                  </a:cubicBezTo>
                  <a:cubicBezTo>
                    <a:pt x="4930" y="1717"/>
                    <a:pt x="4947" y="1743"/>
                    <a:pt x="4968" y="1769"/>
                  </a:cubicBezTo>
                  <a:cubicBezTo>
                    <a:pt x="5013" y="1826"/>
                    <a:pt x="5066" y="1871"/>
                    <a:pt x="5121" y="1920"/>
                  </a:cubicBezTo>
                  <a:cubicBezTo>
                    <a:pt x="5133" y="1930"/>
                    <a:pt x="5145" y="1941"/>
                    <a:pt x="5157" y="1952"/>
                  </a:cubicBezTo>
                  <a:cubicBezTo>
                    <a:pt x="5261" y="2044"/>
                    <a:pt x="5363" y="2151"/>
                    <a:pt x="5460" y="2269"/>
                  </a:cubicBezTo>
                  <a:cubicBezTo>
                    <a:pt x="5530" y="2354"/>
                    <a:pt x="5587" y="2431"/>
                    <a:pt x="5633" y="2505"/>
                  </a:cubicBezTo>
                  <a:cubicBezTo>
                    <a:pt x="5690" y="2596"/>
                    <a:pt x="5731" y="2682"/>
                    <a:pt x="5761" y="2768"/>
                  </a:cubicBezTo>
                  <a:cubicBezTo>
                    <a:pt x="5785" y="2839"/>
                    <a:pt x="5801" y="2913"/>
                    <a:pt x="5809" y="2988"/>
                  </a:cubicBezTo>
                  <a:cubicBezTo>
                    <a:pt x="5816" y="3062"/>
                    <a:pt x="5816" y="3137"/>
                    <a:pt x="5808" y="3211"/>
                  </a:cubicBezTo>
                  <a:cubicBezTo>
                    <a:pt x="5793" y="3358"/>
                    <a:pt x="5747" y="3502"/>
                    <a:pt x="5675" y="3628"/>
                  </a:cubicBezTo>
                  <a:cubicBezTo>
                    <a:pt x="5600" y="3759"/>
                    <a:pt x="5497" y="3875"/>
                    <a:pt x="5397" y="3988"/>
                  </a:cubicBezTo>
                  <a:cubicBezTo>
                    <a:pt x="5309" y="4087"/>
                    <a:pt x="5219" y="4190"/>
                    <a:pt x="5149" y="4300"/>
                  </a:cubicBezTo>
                  <a:cubicBezTo>
                    <a:pt x="5132" y="4328"/>
                    <a:pt x="5116" y="4356"/>
                    <a:pt x="5102" y="4384"/>
                  </a:cubicBezTo>
                  <a:cubicBezTo>
                    <a:pt x="5076" y="4435"/>
                    <a:pt x="5056" y="4487"/>
                    <a:pt x="5036" y="4538"/>
                  </a:cubicBezTo>
                  <a:cubicBezTo>
                    <a:pt x="5020" y="4578"/>
                    <a:pt x="5004" y="4619"/>
                    <a:pt x="4985" y="4659"/>
                  </a:cubicBezTo>
                  <a:cubicBezTo>
                    <a:pt x="4936" y="4764"/>
                    <a:pt x="4867" y="4868"/>
                    <a:pt x="4773" y="4979"/>
                  </a:cubicBezTo>
                  <a:cubicBezTo>
                    <a:pt x="4700" y="5065"/>
                    <a:pt x="4613" y="5152"/>
                    <a:pt x="4493" y="5262"/>
                  </a:cubicBezTo>
                  <a:cubicBezTo>
                    <a:pt x="4373" y="5374"/>
                    <a:pt x="4188" y="5537"/>
                    <a:pt x="3833" y="5818"/>
                  </a:cubicBezTo>
                  <a:cubicBezTo>
                    <a:pt x="3646" y="5965"/>
                    <a:pt x="3461" y="6106"/>
                    <a:pt x="3254" y="6206"/>
                  </a:cubicBezTo>
                  <a:cubicBezTo>
                    <a:pt x="3141" y="6261"/>
                    <a:pt x="3029" y="6297"/>
                    <a:pt x="2922" y="6314"/>
                  </a:cubicBezTo>
                  <a:cubicBezTo>
                    <a:pt x="2878" y="6321"/>
                    <a:pt x="2834" y="6324"/>
                    <a:pt x="2792" y="6324"/>
                  </a:cubicBezTo>
                  <a:cubicBezTo>
                    <a:pt x="2717" y="6324"/>
                    <a:pt x="2645" y="6314"/>
                    <a:pt x="2577" y="6292"/>
                  </a:cubicBezTo>
                  <a:moveTo>
                    <a:pt x="2142" y="174"/>
                  </a:moveTo>
                  <a:cubicBezTo>
                    <a:pt x="2085" y="213"/>
                    <a:pt x="2028" y="259"/>
                    <a:pt x="1972" y="304"/>
                  </a:cubicBezTo>
                  <a:cubicBezTo>
                    <a:pt x="1871" y="387"/>
                    <a:pt x="1766" y="472"/>
                    <a:pt x="1652" y="518"/>
                  </a:cubicBezTo>
                  <a:cubicBezTo>
                    <a:pt x="1624" y="530"/>
                    <a:pt x="1595" y="539"/>
                    <a:pt x="1565" y="546"/>
                  </a:cubicBezTo>
                  <a:cubicBezTo>
                    <a:pt x="1538" y="553"/>
                    <a:pt x="1510" y="558"/>
                    <a:pt x="1484" y="563"/>
                  </a:cubicBezTo>
                  <a:cubicBezTo>
                    <a:pt x="1456" y="568"/>
                    <a:pt x="1427" y="573"/>
                    <a:pt x="1398" y="580"/>
                  </a:cubicBezTo>
                  <a:cubicBezTo>
                    <a:pt x="1309" y="601"/>
                    <a:pt x="1214" y="647"/>
                    <a:pt x="1131" y="708"/>
                  </a:cubicBezTo>
                  <a:cubicBezTo>
                    <a:pt x="1061" y="761"/>
                    <a:pt x="998" y="827"/>
                    <a:pt x="938" y="912"/>
                  </a:cubicBezTo>
                  <a:cubicBezTo>
                    <a:pt x="882" y="990"/>
                    <a:pt x="836" y="1075"/>
                    <a:pt x="798" y="1148"/>
                  </a:cubicBezTo>
                  <a:cubicBezTo>
                    <a:pt x="758" y="1224"/>
                    <a:pt x="729" y="1321"/>
                    <a:pt x="699" y="1424"/>
                  </a:cubicBezTo>
                  <a:cubicBezTo>
                    <a:pt x="658" y="1565"/>
                    <a:pt x="615" y="1709"/>
                    <a:pt x="539" y="1815"/>
                  </a:cubicBezTo>
                  <a:cubicBezTo>
                    <a:pt x="455" y="1933"/>
                    <a:pt x="391" y="2039"/>
                    <a:pt x="343" y="2140"/>
                  </a:cubicBezTo>
                  <a:cubicBezTo>
                    <a:pt x="288" y="2258"/>
                    <a:pt x="254" y="2373"/>
                    <a:pt x="238" y="2491"/>
                  </a:cubicBezTo>
                  <a:cubicBezTo>
                    <a:pt x="235" y="2516"/>
                    <a:pt x="233" y="2536"/>
                    <a:pt x="231" y="2554"/>
                  </a:cubicBezTo>
                  <a:cubicBezTo>
                    <a:pt x="218" y="2690"/>
                    <a:pt x="175" y="2825"/>
                    <a:pt x="129" y="2969"/>
                  </a:cubicBezTo>
                  <a:cubicBezTo>
                    <a:pt x="87" y="3102"/>
                    <a:pt x="43" y="3240"/>
                    <a:pt x="25" y="3380"/>
                  </a:cubicBezTo>
                  <a:cubicBezTo>
                    <a:pt x="2" y="3551"/>
                    <a:pt x="1" y="3730"/>
                    <a:pt x="22" y="3899"/>
                  </a:cubicBezTo>
                  <a:cubicBezTo>
                    <a:pt x="34" y="3994"/>
                    <a:pt x="49" y="4076"/>
                    <a:pt x="68" y="4148"/>
                  </a:cubicBezTo>
                  <a:cubicBezTo>
                    <a:pt x="90" y="4236"/>
                    <a:pt x="119" y="4314"/>
                    <a:pt x="155" y="4385"/>
                  </a:cubicBezTo>
                  <a:cubicBezTo>
                    <a:pt x="194" y="4461"/>
                    <a:pt x="243" y="4533"/>
                    <a:pt x="301" y="4598"/>
                  </a:cubicBezTo>
                  <a:cubicBezTo>
                    <a:pt x="398" y="4706"/>
                    <a:pt x="524" y="4802"/>
                    <a:pt x="688" y="4892"/>
                  </a:cubicBezTo>
                  <a:cubicBezTo>
                    <a:pt x="833" y="4971"/>
                    <a:pt x="988" y="5037"/>
                    <a:pt x="1139" y="5101"/>
                  </a:cubicBezTo>
                  <a:cubicBezTo>
                    <a:pt x="1156" y="5108"/>
                    <a:pt x="1156" y="5108"/>
                    <a:pt x="1156" y="5108"/>
                  </a:cubicBezTo>
                  <a:cubicBezTo>
                    <a:pt x="1256" y="5150"/>
                    <a:pt x="1363" y="5198"/>
                    <a:pt x="1464" y="5263"/>
                  </a:cubicBezTo>
                  <a:cubicBezTo>
                    <a:pt x="1534" y="5308"/>
                    <a:pt x="1601" y="5361"/>
                    <a:pt x="1669" y="5425"/>
                  </a:cubicBezTo>
                  <a:cubicBezTo>
                    <a:pt x="1728" y="5480"/>
                    <a:pt x="1787" y="5543"/>
                    <a:pt x="1848" y="5617"/>
                  </a:cubicBezTo>
                  <a:cubicBezTo>
                    <a:pt x="1890" y="5667"/>
                    <a:pt x="1932" y="5720"/>
                    <a:pt x="1972" y="5772"/>
                  </a:cubicBezTo>
                  <a:cubicBezTo>
                    <a:pt x="1982" y="5785"/>
                    <a:pt x="1992" y="5798"/>
                    <a:pt x="2002" y="5811"/>
                  </a:cubicBezTo>
                  <a:cubicBezTo>
                    <a:pt x="2075" y="5903"/>
                    <a:pt x="2162" y="6010"/>
                    <a:pt x="2261" y="6100"/>
                  </a:cubicBezTo>
                  <a:cubicBezTo>
                    <a:pt x="2366" y="6195"/>
                    <a:pt x="2470" y="6258"/>
                    <a:pt x="2577" y="6292"/>
                  </a:cubicBezTo>
                  <a:cubicBezTo>
                    <a:pt x="2684" y="6325"/>
                    <a:pt x="2800" y="6332"/>
                    <a:pt x="2922" y="6313"/>
                  </a:cubicBezTo>
                  <a:cubicBezTo>
                    <a:pt x="3029" y="6297"/>
                    <a:pt x="3141" y="6260"/>
                    <a:pt x="3254" y="6205"/>
                  </a:cubicBezTo>
                  <a:cubicBezTo>
                    <a:pt x="3460" y="6105"/>
                    <a:pt x="3646" y="5965"/>
                    <a:pt x="3833" y="5817"/>
                  </a:cubicBezTo>
                  <a:cubicBezTo>
                    <a:pt x="4019" y="5670"/>
                    <a:pt x="4263" y="5474"/>
                    <a:pt x="4493" y="5262"/>
                  </a:cubicBezTo>
                  <a:cubicBezTo>
                    <a:pt x="4613" y="5152"/>
                    <a:pt x="4699" y="5064"/>
                    <a:pt x="4773" y="4978"/>
                  </a:cubicBezTo>
                  <a:cubicBezTo>
                    <a:pt x="4866" y="4868"/>
                    <a:pt x="4936" y="4764"/>
                    <a:pt x="4984" y="4659"/>
                  </a:cubicBezTo>
                  <a:cubicBezTo>
                    <a:pt x="5003" y="4619"/>
                    <a:pt x="5019" y="4577"/>
                    <a:pt x="5035" y="4537"/>
                  </a:cubicBezTo>
                  <a:cubicBezTo>
                    <a:pt x="5055" y="4487"/>
                    <a:pt x="5075" y="4434"/>
                    <a:pt x="5101" y="4383"/>
                  </a:cubicBezTo>
                  <a:cubicBezTo>
                    <a:pt x="5115" y="4356"/>
                    <a:pt x="5131" y="4328"/>
                    <a:pt x="5149" y="4300"/>
                  </a:cubicBezTo>
                  <a:cubicBezTo>
                    <a:pt x="5218" y="4189"/>
                    <a:pt x="5309" y="4087"/>
                    <a:pt x="5396" y="3988"/>
                  </a:cubicBezTo>
                  <a:cubicBezTo>
                    <a:pt x="5496" y="3875"/>
                    <a:pt x="5600" y="3758"/>
                    <a:pt x="5674" y="3627"/>
                  </a:cubicBezTo>
                  <a:cubicBezTo>
                    <a:pt x="5746" y="3502"/>
                    <a:pt x="5792" y="3358"/>
                    <a:pt x="5808" y="3211"/>
                  </a:cubicBezTo>
                  <a:cubicBezTo>
                    <a:pt x="5815" y="3137"/>
                    <a:pt x="5816" y="3062"/>
                    <a:pt x="5808" y="2989"/>
                  </a:cubicBezTo>
                  <a:cubicBezTo>
                    <a:pt x="5800" y="2913"/>
                    <a:pt x="5784" y="2839"/>
                    <a:pt x="5760" y="2769"/>
                  </a:cubicBezTo>
                  <a:cubicBezTo>
                    <a:pt x="5731" y="2682"/>
                    <a:pt x="5689" y="2596"/>
                    <a:pt x="5633" y="2506"/>
                  </a:cubicBezTo>
                  <a:cubicBezTo>
                    <a:pt x="5586" y="2431"/>
                    <a:pt x="5530" y="2354"/>
                    <a:pt x="5460" y="2269"/>
                  </a:cubicBezTo>
                  <a:cubicBezTo>
                    <a:pt x="5363" y="2151"/>
                    <a:pt x="5261" y="2045"/>
                    <a:pt x="5157" y="1952"/>
                  </a:cubicBezTo>
                  <a:cubicBezTo>
                    <a:pt x="5145" y="1942"/>
                    <a:pt x="5132" y="1931"/>
                    <a:pt x="5120" y="1920"/>
                  </a:cubicBezTo>
                  <a:cubicBezTo>
                    <a:pt x="5065" y="1872"/>
                    <a:pt x="5013" y="1826"/>
                    <a:pt x="4968" y="1770"/>
                  </a:cubicBezTo>
                  <a:cubicBezTo>
                    <a:pt x="4947" y="1744"/>
                    <a:pt x="4929" y="1718"/>
                    <a:pt x="4914" y="1690"/>
                  </a:cubicBezTo>
                  <a:cubicBezTo>
                    <a:pt x="4854" y="1579"/>
                    <a:pt x="4838" y="1447"/>
                    <a:pt x="4823" y="1320"/>
                  </a:cubicBezTo>
                  <a:cubicBezTo>
                    <a:pt x="4808" y="1192"/>
                    <a:pt x="4793" y="1060"/>
                    <a:pt x="4732" y="950"/>
                  </a:cubicBezTo>
                  <a:cubicBezTo>
                    <a:pt x="4684" y="864"/>
                    <a:pt x="4611" y="795"/>
                    <a:pt x="4515" y="742"/>
                  </a:cubicBezTo>
                  <a:cubicBezTo>
                    <a:pt x="4431" y="697"/>
                    <a:pt x="4330" y="666"/>
                    <a:pt x="4223" y="654"/>
                  </a:cubicBezTo>
                  <a:cubicBezTo>
                    <a:pt x="4177" y="648"/>
                    <a:pt x="4131" y="646"/>
                    <a:pt x="4076" y="645"/>
                  </a:cubicBezTo>
                  <a:cubicBezTo>
                    <a:pt x="4071" y="645"/>
                    <a:pt x="4066" y="645"/>
                    <a:pt x="4061" y="645"/>
                  </a:cubicBezTo>
                  <a:cubicBezTo>
                    <a:pt x="4024" y="644"/>
                    <a:pt x="3987" y="643"/>
                    <a:pt x="3949" y="641"/>
                  </a:cubicBezTo>
                  <a:cubicBezTo>
                    <a:pt x="3831" y="634"/>
                    <a:pt x="3737" y="613"/>
                    <a:pt x="3660" y="579"/>
                  </a:cubicBezTo>
                  <a:cubicBezTo>
                    <a:pt x="3552" y="530"/>
                    <a:pt x="3477" y="462"/>
                    <a:pt x="3397" y="389"/>
                  </a:cubicBezTo>
                  <a:cubicBezTo>
                    <a:pt x="3378" y="371"/>
                    <a:pt x="3360" y="355"/>
                    <a:pt x="3342" y="339"/>
                  </a:cubicBezTo>
                  <a:cubicBezTo>
                    <a:pt x="3258" y="265"/>
                    <a:pt x="3162" y="197"/>
                    <a:pt x="3064" y="145"/>
                  </a:cubicBezTo>
                  <a:cubicBezTo>
                    <a:pt x="3011" y="116"/>
                    <a:pt x="2958" y="93"/>
                    <a:pt x="2907" y="74"/>
                  </a:cubicBezTo>
                  <a:cubicBezTo>
                    <a:pt x="2852" y="55"/>
                    <a:pt x="2799" y="41"/>
                    <a:pt x="2749" y="33"/>
                  </a:cubicBezTo>
                  <a:cubicBezTo>
                    <a:pt x="2704" y="27"/>
                    <a:pt x="2660" y="23"/>
                    <a:pt x="2616" y="23"/>
                  </a:cubicBezTo>
                  <a:cubicBezTo>
                    <a:pt x="2449" y="23"/>
                    <a:pt x="2293" y="73"/>
                    <a:pt x="2142" y="17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3" name="Freeform 60">
              <a:extLst>
                <a:ext uri="{FF2B5EF4-FFF2-40B4-BE49-F238E27FC236}">
                  <a16:creationId xmlns:a16="http://schemas.microsoft.com/office/drawing/2014/main" id="{909C7F5C-B42B-425E-AECE-7313EE7179E4}"/>
                </a:ext>
              </a:extLst>
            </p:cNvPr>
            <p:cNvSpPr>
              <a:spLocks noEditPoints="1"/>
            </p:cNvSpPr>
            <p:nvPr/>
          </p:nvSpPr>
          <p:spPr bwMode="auto">
            <a:xfrm>
              <a:off x="3562" y="-168"/>
              <a:ext cx="4364" cy="4706"/>
            </a:xfrm>
            <a:custGeom>
              <a:avLst/>
              <a:gdLst>
                <a:gd name="T0" fmla="*/ 2016 w 5895"/>
                <a:gd name="T1" fmla="*/ 5830 h 6359"/>
                <a:gd name="T2" fmla="*/ 1474 w 5895"/>
                <a:gd name="T3" fmla="*/ 5284 h 6359"/>
                <a:gd name="T4" fmla="*/ 683 w 5895"/>
                <a:gd name="T5" fmla="*/ 4904 h 6359"/>
                <a:gd name="T6" fmla="*/ 75 w 5895"/>
                <a:gd name="T7" fmla="*/ 4186 h 6359"/>
                <a:gd name="T8" fmla="*/ 125 w 5895"/>
                <a:gd name="T9" fmla="*/ 2996 h 6359"/>
                <a:gd name="T10" fmla="*/ 336 w 5895"/>
                <a:gd name="T11" fmla="*/ 2113 h 6359"/>
                <a:gd name="T12" fmla="*/ 822 w 5895"/>
                <a:gd name="T13" fmla="*/ 1114 h 6359"/>
                <a:gd name="T14" fmla="*/ 1440 w 5895"/>
                <a:gd name="T15" fmla="*/ 557 h 6359"/>
                <a:gd name="T16" fmla="*/ 1694 w 5895"/>
                <a:gd name="T17" fmla="*/ 485 h 6359"/>
                <a:gd name="T18" fmla="*/ 2490 w 5895"/>
                <a:gd name="T19" fmla="*/ 18 h 6359"/>
                <a:gd name="T20" fmla="*/ 3407 w 5895"/>
                <a:gd name="T21" fmla="*/ 328 h 6359"/>
                <a:gd name="T22" fmla="*/ 3738 w 5895"/>
                <a:gd name="T23" fmla="*/ 553 h 6359"/>
                <a:gd name="T24" fmla="*/ 4154 w 5895"/>
                <a:gd name="T25" fmla="*/ 620 h 6359"/>
                <a:gd name="T26" fmla="*/ 4802 w 5895"/>
                <a:gd name="T27" fmla="*/ 946 h 6359"/>
                <a:gd name="T28" fmla="*/ 5031 w 5895"/>
                <a:gd name="T29" fmla="*/ 1764 h 6359"/>
                <a:gd name="T30" fmla="*/ 5540 w 5895"/>
                <a:gd name="T31" fmla="*/ 2245 h 6359"/>
                <a:gd name="T32" fmla="*/ 5888 w 5895"/>
                <a:gd name="T33" fmla="*/ 2967 h 6359"/>
                <a:gd name="T34" fmla="*/ 5465 w 5895"/>
                <a:gd name="T35" fmla="*/ 3963 h 6359"/>
                <a:gd name="T36" fmla="*/ 5089 w 5895"/>
                <a:gd name="T37" fmla="*/ 4540 h 6359"/>
                <a:gd name="T38" fmla="*/ 4553 w 5895"/>
                <a:gd name="T39" fmla="*/ 5285 h 6359"/>
                <a:gd name="T40" fmla="*/ 2944 w 5895"/>
                <a:gd name="T41" fmla="*/ 6343 h 6359"/>
                <a:gd name="T42" fmla="*/ 2490 w 5895"/>
                <a:gd name="T43" fmla="*/ 19 h 6359"/>
                <a:gd name="T44" fmla="*/ 1695 w 5895"/>
                <a:gd name="T45" fmla="*/ 485 h 6359"/>
                <a:gd name="T46" fmla="*/ 1440 w 5895"/>
                <a:gd name="T47" fmla="*/ 558 h 6359"/>
                <a:gd name="T48" fmla="*/ 823 w 5895"/>
                <a:gd name="T49" fmla="*/ 1114 h 6359"/>
                <a:gd name="T50" fmla="*/ 337 w 5895"/>
                <a:gd name="T51" fmla="*/ 2113 h 6359"/>
                <a:gd name="T52" fmla="*/ 126 w 5895"/>
                <a:gd name="T53" fmla="*/ 2996 h 6359"/>
                <a:gd name="T54" fmla="*/ 75 w 5895"/>
                <a:gd name="T55" fmla="*/ 4185 h 6359"/>
                <a:gd name="T56" fmla="*/ 683 w 5895"/>
                <a:gd name="T57" fmla="*/ 4903 h 6359"/>
                <a:gd name="T58" fmla="*/ 1474 w 5895"/>
                <a:gd name="T59" fmla="*/ 5283 h 6359"/>
                <a:gd name="T60" fmla="*/ 2017 w 5895"/>
                <a:gd name="T61" fmla="*/ 5830 h 6359"/>
                <a:gd name="T62" fmla="*/ 2944 w 5895"/>
                <a:gd name="T63" fmla="*/ 6342 h 6359"/>
                <a:gd name="T64" fmla="*/ 4553 w 5895"/>
                <a:gd name="T65" fmla="*/ 5284 h 6359"/>
                <a:gd name="T66" fmla="*/ 5088 w 5895"/>
                <a:gd name="T67" fmla="*/ 4540 h 6359"/>
                <a:gd name="T68" fmla="*/ 5464 w 5895"/>
                <a:gd name="T69" fmla="*/ 3963 h 6359"/>
                <a:gd name="T70" fmla="*/ 5887 w 5895"/>
                <a:gd name="T71" fmla="*/ 2967 h 6359"/>
                <a:gd name="T72" fmla="*/ 5540 w 5895"/>
                <a:gd name="T73" fmla="*/ 2246 h 6359"/>
                <a:gd name="T74" fmla="*/ 5030 w 5895"/>
                <a:gd name="T75" fmla="*/ 1765 h 6359"/>
                <a:gd name="T76" fmla="*/ 4801 w 5895"/>
                <a:gd name="T77" fmla="*/ 946 h 6359"/>
                <a:gd name="T78" fmla="*/ 4154 w 5895"/>
                <a:gd name="T79" fmla="*/ 620 h 6359"/>
                <a:gd name="T80" fmla="*/ 3738 w 5895"/>
                <a:gd name="T81" fmla="*/ 553 h 6359"/>
                <a:gd name="T82" fmla="*/ 3407 w 5895"/>
                <a:gd name="T83" fmla="*/ 329 h 6359"/>
                <a:gd name="T84" fmla="*/ 2636 w 5895"/>
                <a:gd name="T85" fmla="*/ 6 h 6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95" h="6359">
                  <a:moveTo>
                    <a:pt x="2593" y="6315"/>
                  </a:moveTo>
                  <a:cubicBezTo>
                    <a:pt x="2485" y="6280"/>
                    <a:pt x="2381" y="6216"/>
                    <a:pt x="2276" y="6120"/>
                  </a:cubicBezTo>
                  <a:cubicBezTo>
                    <a:pt x="2179" y="6032"/>
                    <a:pt x="2094" y="5929"/>
                    <a:pt x="2016" y="5830"/>
                  </a:cubicBezTo>
                  <a:cubicBezTo>
                    <a:pt x="2007" y="5819"/>
                    <a:pt x="1999" y="5808"/>
                    <a:pt x="1990" y="5797"/>
                  </a:cubicBezTo>
                  <a:cubicBezTo>
                    <a:pt x="1948" y="5744"/>
                    <a:pt x="1905" y="5689"/>
                    <a:pt x="1861" y="5637"/>
                  </a:cubicBezTo>
                  <a:cubicBezTo>
                    <a:pt x="1732" y="5485"/>
                    <a:pt x="1605" y="5369"/>
                    <a:pt x="1474" y="5284"/>
                  </a:cubicBezTo>
                  <a:cubicBezTo>
                    <a:pt x="1369" y="5217"/>
                    <a:pt x="1259" y="5167"/>
                    <a:pt x="1166" y="5127"/>
                  </a:cubicBezTo>
                  <a:cubicBezTo>
                    <a:pt x="1147" y="5119"/>
                    <a:pt x="1129" y="5111"/>
                    <a:pt x="1110" y="5103"/>
                  </a:cubicBezTo>
                  <a:cubicBezTo>
                    <a:pt x="968" y="5042"/>
                    <a:pt x="820" y="4979"/>
                    <a:pt x="683" y="4904"/>
                  </a:cubicBezTo>
                  <a:cubicBezTo>
                    <a:pt x="528" y="4819"/>
                    <a:pt x="407" y="4728"/>
                    <a:pt x="314" y="4628"/>
                  </a:cubicBezTo>
                  <a:cubicBezTo>
                    <a:pt x="255" y="4564"/>
                    <a:pt x="205" y="4494"/>
                    <a:pt x="166" y="4418"/>
                  </a:cubicBezTo>
                  <a:cubicBezTo>
                    <a:pt x="128" y="4348"/>
                    <a:pt x="99" y="4272"/>
                    <a:pt x="75" y="4186"/>
                  </a:cubicBezTo>
                  <a:cubicBezTo>
                    <a:pt x="54" y="4113"/>
                    <a:pt x="38" y="4032"/>
                    <a:pt x="25" y="3940"/>
                  </a:cubicBezTo>
                  <a:cubicBezTo>
                    <a:pt x="2" y="3774"/>
                    <a:pt x="0" y="3595"/>
                    <a:pt x="21" y="3424"/>
                  </a:cubicBezTo>
                  <a:cubicBezTo>
                    <a:pt x="38" y="3279"/>
                    <a:pt x="83" y="3135"/>
                    <a:pt x="125" y="2996"/>
                  </a:cubicBezTo>
                  <a:cubicBezTo>
                    <a:pt x="173" y="2843"/>
                    <a:pt x="217" y="2698"/>
                    <a:pt x="228" y="2554"/>
                  </a:cubicBezTo>
                  <a:cubicBezTo>
                    <a:pt x="229" y="2534"/>
                    <a:pt x="231" y="2513"/>
                    <a:pt x="234" y="2487"/>
                  </a:cubicBezTo>
                  <a:cubicBezTo>
                    <a:pt x="248" y="2360"/>
                    <a:pt x="282" y="2238"/>
                    <a:pt x="336" y="2113"/>
                  </a:cubicBezTo>
                  <a:cubicBezTo>
                    <a:pt x="385" y="2001"/>
                    <a:pt x="450" y="1888"/>
                    <a:pt x="537" y="1766"/>
                  </a:cubicBezTo>
                  <a:cubicBezTo>
                    <a:pt x="610" y="1663"/>
                    <a:pt x="658" y="1528"/>
                    <a:pt x="703" y="1397"/>
                  </a:cubicBezTo>
                  <a:cubicBezTo>
                    <a:pt x="740" y="1292"/>
                    <a:pt x="775" y="1192"/>
                    <a:pt x="822" y="1114"/>
                  </a:cubicBezTo>
                  <a:cubicBezTo>
                    <a:pt x="864" y="1043"/>
                    <a:pt x="913" y="961"/>
                    <a:pt x="972" y="885"/>
                  </a:cubicBezTo>
                  <a:cubicBezTo>
                    <a:pt x="1035" y="804"/>
                    <a:pt x="1100" y="739"/>
                    <a:pt x="1170" y="688"/>
                  </a:cubicBezTo>
                  <a:cubicBezTo>
                    <a:pt x="1255" y="628"/>
                    <a:pt x="1348" y="582"/>
                    <a:pt x="1440" y="557"/>
                  </a:cubicBezTo>
                  <a:cubicBezTo>
                    <a:pt x="1467" y="549"/>
                    <a:pt x="1495" y="543"/>
                    <a:pt x="1521" y="537"/>
                  </a:cubicBezTo>
                  <a:cubicBezTo>
                    <a:pt x="1550" y="531"/>
                    <a:pt x="1579" y="524"/>
                    <a:pt x="1608" y="516"/>
                  </a:cubicBezTo>
                  <a:cubicBezTo>
                    <a:pt x="1638" y="507"/>
                    <a:pt x="1667" y="497"/>
                    <a:pt x="1694" y="485"/>
                  </a:cubicBezTo>
                  <a:cubicBezTo>
                    <a:pt x="1800" y="437"/>
                    <a:pt x="1899" y="358"/>
                    <a:pt x="1994" y="282"/>
                  </a:cubicBezTo>
                  <a:cubicBezTo>
                    <a:pt x="2057" y="231"/>
                    <a:pt x="2123" y="178"/>
                    <a:pt x="2189" y="136"/>
                  </a:cubicBezTo>
                  <a:cubicBezTo>
                    <a:pt x="2284" y="76"/>
                    <a:pt x="2386" y="37"/>
                    <a:pt x="2490" y="18"/>
                  </a:cubicBezTo>
                  <a:cubicBezTo>
                    <a:pt x="2592" y="0"/>
                    <a:pt x="2700" y="1"/>
                    <a:pt x="2812" y="22"/>
                  </a:cubicBezTo>
                  <a:cubicBezTo>
                    <a:pt x="2909" y="40"/>
                    <a:pt x="3014" y="79"/>
                    <a:pt x="3125" y="139"/>
                  </a:cubicBezTo>
                  <a:cubicBezTo>
                    <a:pt x="3221" y="190"/>
                    <a:pt x="3318" y="256"/>
                    <a:pt x="3407" y="328"/>
                  </a:cubicBezTo>
                  <a:cubicBezTo>
                    <a:pt x="3420" y="339"/>
                    <a:pt x="3432" y="349"/>
                    <a:pt x="3444" y="359"/>
                  </a:cubicBezTo>
                  <a:cubicBezTo>
                    <a:pt x="3451" y="364"/>
                    <a:pt x="3458" y="370"/>
                    <a:pt x="3465" y="376"/>
                  </a:cubicBezTo>
                  <a:cubicBezTo>
                    <a:pt x="3550" y="446"/>
                    <a:pt x="3629" y="508"/>
                    <a:pt x="3738" y="553"/>
                  </a:cubicBezTo>
                  <a:cubicBezTo>
                    <a:pt x="3815" y="584"/>
                    <a:pt x="3909" y="604"/>
                    <a:pt x="4028" y="613"/>
                  </a:cubicBezTo>
                  <a:cubicBezTo>
                    <a:pt x="4060" y="615"/>
                    <a:pt x="4093" y="617"/>
                    <a:pt x="4125" y="618"/>
                  </a:cubicBezTo>
                  <a:cubicBezTo>
                    <a:pt x="4135" y="619"/>
                    <a:pt x="4145" y="619"/>
                    <a:pt x="4154" y="620"/>
                  </a:cubicBezTo>
                  <a:cubicBezTo>
                    <a:pt x="4198" y="622"/>
                    <a:pt x="4250" y="625"/>
                    <a:pt x="4301" y="633"/>
                  </a:cubicBezTo>
                  <a:cubicBezTo>
                    <a:pt x="4408" y="649"/>
                    <a:pt x="4508" y="683"/>
                    <a:pt x="4591" y="731"/>
                  </a:cubicBezTo>
                  <a:cubicBezTo>
                    <a:pt x="4686" y="786"/>
                    <a:pt x="4756" y="858"/>
                    <a:pt x="4802" y="946"/>
                  </a:cubicBezTo>
                  <a:cubicBezTo>
                    <a:pt x="4857" y="1053"/>
                    <a:pt x="4870" y="1181"/>
                    <a:pt x="4882" y="1305"/>
                  </a:cubicBezTo>
                  <a:cubicBezTo>
                    <a:pt x="4895" y="1437"/>
                    <a:pt x="4909" y="1573"/>
                    <a:pt x="4974" y="1687"/>
                  </a:cubicBezTo>
                  <a:cubicBezTo>
                    <a:pt x="4990" y="1713"/>
                    <a:pt x="5008" y="1739"/>
                    <a:pt x="5031" y="1764"/>
                  </a:cubicBezTo>
                  <a:cubicBezTo>
                    <a:pt x="5077" y="1817"/>
                    <a:pt x="5132" y="1861"/>
                    <a:pt x="5186" y="1904"/>
                  </a:cubicBezTo>
                  <a:cubicBezTo>
                    <a:pt x="5200" y="1915"/>
                    <a:pt x="5215" y="1926"/>
                    <a:pt x="5229" y="1938"/>
                  </a:cubicBezTo>
                  <a:cubicBezTo>
                    <a:pt x="5337" y="2025"/>
                    <a:pt x="5442" y="2129"/>
                    <a:pt x="5540" y="2245"/>
                  </a:cubicBezTo>
                  <a:cubicBezTo>
                    <a:pt x="5610" y="2327"/>
                    <a:pt x="5667" y="2404"/>
                    <a:pt x="5714" y="2480"/>
                  </a:cubicBezTo>
                  <a:cubicBezTo>
                    <a:pt x="5769" y="2569"/>
                    <a:pt x="5812" y="2657"/>
                    <a:pt x="5841" y="2744"/>
                  </a:cubicBezTo>
                  <a:cubicBezTo>
                    <a:pt x="5864" y="2815"/>
                    <a:pt x="5880" y="2891"/>
                    <a:pt x="5888" y="2967"/>
                  </a:cubicBezTo>
                  <a:cubicBezTo>
                    <a:pt x="5895" y="3042"/>
                    <a:pt x="5894" y="3118"/>
                    <a:pt x="5885" y="3194"/>
                  </a:cubicBezTo>
                  <a:cubicBezTo>
                    <a:pt x="5867" y="3343"/>
                    <a:pt x="5818" y="3489"/>
                    <a:pt x="5742" y="3615"/>
                  </a:cubicBezTo>
                  <a:cubicBezTo>
                    <a:pt x="5667" y="3742"/>
                    <a:pt x="5564" y="3854"/>
                    <a:pt x="5465" y="3963"/>
                  </a:cubicBezTo>
                  <a:cubicBezTo>
                    <a:pt x="5370" y="4067"/>
                    <a:pt x="5272" y="4174"/>
                    <a:pt x="5200" y="4292"/>
                  </a:cubicBezTo>
                  <a:cubicBezTo>
                    <a:pt x="5182" y="4321"/>
                    <a:pt x="5166" y="4350"/>
                    <a:pt x="5153" y="4378"/>
                  </a:cubicBezTo>
                  <a:cubicBezTo>
                    <a:pt x="5127" y="4432"/>
                    <a:pt x="5107" y="4487"/>
                    <a:pt x="5089" y="4540"/>
                  </a:cubicBezTo>
                  <a:cubicBezTo>
                    <a:pt x="5074" y="4581"/>
                    <a:pt x="5060" y="4622"/>
                    <a:pt x="5042" y="4662"/>
                  </a:cubicBezTo>
                  <a:cubicBezTo>
                    <a:pt x="4996" y="4772"/>
                    <a:pt x="4928" y="4880"/>
                    <a:pt x="4835" y="4993"/>
                  </a:cubicBezTo>
                  <a:cubicBezTo>
                    <a:pt x="4761" y="5082"/>
                    <a:pt x="4672" y="5175"/>
                    <a:pt x="4553" y="5285"/>
                  </a:cubicBezTo>
                  <a:cubicBezTo>
                    <a:pt x="4326" y="5496"/>
                    <a:pt x="4085" y="5688"/>
                    <a:pt x="3879" y="5848"/>
                  </a:cubicBezTo>
                  <a:cubicBezTo>
                    <a:pt x="3687" y="5997"/>
                    <a:pt x="3497" y="6139"/>
                    <a:pt x="3285" y="6238"/>
                  </a:cubicBezTo>
                  <a:cubicBezTo>
                    <a:pt x="3169" y="6292"/>
                    <a:pt x="3054" y="6328"/>
                    <a:pt x="2944" y="6343"/>
                  </a:cubicBezTo>
                  <a:cubicBezTo>
                    <a:pt x="2903" y="6348"/>
                    <a:pt x="2863" y="6351"/>
                    <a:pt x="2824" y="6351"/>
                  </a:cubicBezTo>
                  <a:cubicBezTo>
                    <a:pt x="2743" y="6351"/>
                    <a:pt x="2666" y="6339"/>
                    <a:pt x="2593" y="6315"/>
                  </a:cubicBezTo>
                  <a:moveTo>
                    <a:pt x="2490" y="19"/>
                  </a:moveTo>
                  <a:cubicBezTo>
                    <a:pt x="2386" y="37"/>
                    <a:pt x="2285" y="77"/>
                    <a:pt x="2189" y="137"/>
                  </a:cubicBezTo>
                  <a:cubicBezTo>
                    <a:pt x="2123" y="179"/>
                    <a:pt x="2058" y="232"/>
                    <a:pt x="1994" y="282"/>
                  </a:cubicBezTo>
                  <a:cubicBezTo>
                    <a:pt x="1899" y="359"/>
                    <a:pt x="1801" y="438"/>
                    <a:pt x="1695" y="485"/>
                  </a:cubicBezTo>
                  <a:cubicBezTo>
                    <a:pt x="1667" y="498"/>
                    <a:pt x="1638" y="508"/>
                    <a:pt x="1608" y="517"/>
                  </a:cubicBezTo>
                  <a:cubicBezTo>
                    <a:pt x="1579" y="525"/>
                    <a:pt x="1550" y="532"/>
                    <a:pt x="1521" y="538"/>
                  </a:cubicBezTo>
                  <a:cubicBezTo>
                    <a:pt x="1495" y="544"/>
                    <a:pt x="1468" y="550"/>
                    <a:pt x="1440" y="558"/>
                  </a:cubicBezTo>
                  <a:cubicBezTo>
                    <a:pt x="1348" y="583"/>
                    <a:pt x="1255" y="628"/>
                    <a:pt x="1171" y="689"/>
                  </a:cubicBezTo>
                  <a:cubicBezTo>
                    <a:pt x="1100" y="740"/>
                    <a:pt x="1035" y="804"/>
                    <a:pt x="972" y="886"/>
                  </a:cubicBezTo>
                  <a:cubicBezTo>
                    <a:pt x="914" y="962"/>
                    <a:pt x="864" y="1043"/>
                    <a:pt x="823" y="1114"/>
                  </a:cubicBezTo>
                  <a:cubicBezTo>
                    <a:pt x="776" y="1193"/>
                    <a:pt x="741" y="1292"/>
                    <a:pt x="704" y="1398"/>
                  </a:cubicBezTo>
                  <a:cubicBezTo>
                    <a:pt x="658" y="1528"/>
                    <a:pt x="611" y="1664"/>
                    <a:pt x="538" y="1767"/>
                  </a:cubicBezTo>
                  <a:cubicBezTo>
                    <a:pt x="451" y="1888"/>
                    <a:pt x="385" y="2002"/>
                    <a:pt x="337" y="2113"/>
                  </a:cubicBezTo>
                  <a:cubicBezTo>
                    <a:pt x="282" y="2238"/>
                    <a:pt x="249" y="2360"/>
                    <a:pt x="235" y="2487"/>
                  </a:cubicBezTo>
                  <a:cubicBezTo>
                    <a:pt x="232" y="2513"/>
                    <a:pt x="230" y="2534"/>
                    <a:pt x="229" y="2554"/>
                  </a:cubicBezTo>
                  <a:cubicBezTo>
                    <a:pt x="218" y="2699"/>
                    <a:pt x="173" y="2843"/>
                    <a:pt x="126" y="2996"/>
                  </a:cubicBezTo>
                  <a:cubicBezTo>
                    <a:pt x="83" y="3135"/>
                    <a:pt x="39" y="3279"/>
                    <a:pt x="22" y="3424"/>
                  </a:cubicBezTo>
                  <a:cubicBezTo>
                    <a:pt x="1" y="3595"/>
                    <a:pt x="2" y="3773"/>
                    <a:pt x="25" y="3939"/>
                  </a:cubicBezTo>
                  <a:cubicBezTo>
                    <a:pt x="39" y="4032"/>
                    <a:pt x="55" y="4113"/>
                    <a:pt x="75" y="4185"/>
                  </a:cubicBezTo>
                  <a:cubicBezTo>
                    <a:pt x="99" y="4272"/>
                    <a:pt x="129" y="4348"/>
                    <a:pt x="166" y="4418"/>
                  </a:cubicBezTo>
                  <a:cubicBezTo>
                    <a:pt x="206" y="4493"/>
                    <a:pt x="256" y="4564"/>
                    <a:pt x="315" y="4627"/>
                  </a:cubicBezTo>
                  <a:cubicBezTo>
                    <a:pt x="408" y="4728"/>
                    <a:pt x="528" y="4818"/>
                    <a:pt x="683" y="4903"/>
                  </a:cubicBezTo>
                  <a:cubicBezTo>
                    <a:pt x="820" y="4979"/>
                    <a:pt x="968" y="5042"/>
                    <a:pt x="1111" y="5102"/>
                  </a:cubicBezTo>
                  <a:cubicBezTo>
                    <a:pt x="1129" y="5110"/>
                    <a:pt x="1148" y="5118"/>
                    <a:pt x="1166" y="5126"/>
                  </a:cubicBezTo>
                  <a:cubicBezTo>
                    <a:pt x="1260" y="5166"/>
                    <a:pt x="1370" y="5216"/>
                    <a:pt x="1474" y="5283"/>
                  </a:cubicBezTo>
                  <a:cubicBezTo>
                    <a:pt x="1606" y="5369"/>
                    <a:pt x="1732" y="5484"/>
                    <a:pt x="1861" y="5636"/>
                  </a:cubicBezTo>
                  <a:cubicBezTo>
                    <a:pt x="1905" y="5688"/>
                    <a:pt x="1948" y="5743"/>
                    <a:pt x="1990" y="5796"/>
                  </a:cubicBezTo>
                  <a:cubicBezTo>
                    <a:pt x="1999" y="5807"/>
                    <a:pt x="2008" y="5819"/>
                    <a:pt x="2017" y="5830"/>
                  </a:cubicBezTo>
                  <a:cubicBezTo>
                    <a:pt x="2095" y="5928"/>
                    <a:pt x="2180" y="6031"/>
                    <a:pt x="2276" y="6120"/>
                  </a:cubicBezTo>
                  <a:cubicBezTo>
                    <a:pt x="2382" y="6216"/>
                    <a:pt x="2485" y="6279"/>
                    <a:pt x="2593" y="6315"/>
                  </a:cubicBezTo>
                  <a:cubicBezTo>
                    <a:pt x="2701" y="6350"/>
                    <a:pt x="2819" y="6359"/>
                    <a:pt x="2944" y="6342"/>
                  </a:cubicBezTo>
                  <a:cubicBezTo>
                    <a:pt x="3054" y="6327"/>
                    <a:pt x="3168" y="6292"/>
                    <a:pt x="3284" y="6237"/>
                  </a:cubicBezTo>
                  <a:cubicBezTo>
                    <a:pt x="3496" y="6139"/>
                    <a:pt x="3686" y="5997"/>
                    <a:pt x="3878" y="5847"/>
                  </a:cubicBezTo>
                  <a:cubicBezTo>
                    <a:pt x="4084" y="5687"/>
                    <a:pt x="4326" y="5495"/>
                    <a:pt x="4553" y="5284"/>
                  </a:cubicBezTo>
                  <a:cubicBezTo>
                    <a:pt x="4671" y="5174"/>
                    <a:pt x="4760" y="5082"/>
                    <a:pt x="4834" y="4992"/>
                  </a:cubicBezTo>
                  <a:cubicBezTo>
                    <a:pt x="4927" y="4879"/>
                    <a:pt x="4995" y="4771"/>
                    <a:pt x="5042" y="4662"/>
                  </a:cubicBezTo>
                  <a:cubicBezTo>
                    <a:pt x="5059" y="4622"/>
                    <a:pt x="5074" y="4580"/>
                    <a:pt x="5088" y="4540"/>
                  </a:cubicBezTo>
                  <a:cubicBezTo>
                    <a:pt x="5107" y="4487"/>
                    <a:pt x="5126" y="4431"/>
                    <a:pt x="5152" y="4378"/>
                  </a:cubicBezTo>
                  <a:cubicBezTo>
                    <a:pt x="5166" y="4349"/>
                    <a:pt x="5181" y="4321"/>
                    <a:pt x="5199" y="4292"/>
                  </a:cubicBezTo>
                  <a:cubicBezTo>
                    <a:pt x="5271" y="4174"/>
                    <a:pt x="5369" y="4066"/>
                    <a:pt x="5464" y="3963"/>
                  </a:cubicBezTo>
                  <a:cubicBezTo>
                    <a:pt x="5564" y="3854"/>
                    <a:pt x="5666" y="3741"/>
                    <a:pt x="5742" y="3615"/>
                  </a:cubicBezTo>
                  <a:cubicBezTo>
                    <a:pt x="5817" y="3489"/>
                    <a:pt x="5867" y="3343"/>
                    <a:pt x="5884" y="3194"/>
                  </a:cubicBezTo>
                  <a:cubicBezTo>
                    <a:pt x="5893" y="3118"/>
                    <a:pt x="5894" y="3042"/>
                    <a:pt x="5887" y="2967"/>
                  </a:cubicBezTo>
                  <a:cubicBezTo>
                    <a:pt x="5880" y="2891"/>
                    <a:pt x="5864" y="2815"/>
                    <a:pt x="5840" y="2744"/>
                  </a:cubicBezTo>
                  <a:cubicBezTo>
                    <a:pt x="5811" y="2658"/>
                    <a:pt x="5769" y="2569"/>
                    <a:pt x="5714" y="2481"/>
                  </a:cubicBezTo>
                  <a:cubicBezTo>
                    <a:pt x="5666" y="2405"/>
                    <a:pt x="5609" y="2328"/>
                    <a:pt x="5540" y="2246"/>
                  </a:cubicBezTo>
                  <a:cubicBezTo>
                    <a:pt x="5441" y="2129"/>
                    <a:pt x="5336" y="2026"/>
                    <a:pt x="5228" y="1938"/>
                  </a:cubicBezTo>
                  <a:cubicBezTo>
                    <a:pt x="5214" y="1927"/>
                    <a:pt x="5200" y="1915"/>
                    <a:pt x="5186" y="1904"/>
                  </a:cubicBezTo>
                  <a:cubicBezTo>
                    <a:pt x="5132" y="1862"/>
                    <a:pt x="5076" y="1818"/>
                    <a:pt x="5030" y="1765"/>
                  </a:cubicBezTo>
                  <a:cubicBezTo>
                    <a:pt x="5008" y="1739"/>
                    <a:pt x="4989" y="1714"/>
                    <a:pt x="4974" y="1687"/>
                  </a:cubicBezTo>
                  <a:cubicBezTo>
                    <a:pt x="4908" y="1574"/>
                    <a:pt x="4895" y="1437"/>
                    <a:pt x="4881" y="1305"/>
                  </a:cubicBezTo>
                  <a:cubicBezTo>
                    <a:pt x="4869" y="1181"/>
                    <a:pt x="4856" y="1053"/>
                    <a:pt x="4801" y="946"/>
                  </a:cubicBezTo>
                  <a:cubicBezTo>
                    <a:pt x="4756" y="859"/>
                    <a:pt x="4685" y="787"/>
                    <a:pt x="4590" y="732"/>
                  </a:cubicBezTo>
                  <a:cubicBezTo>
                    <a:pt x="4508" y="684"/>
                    <a:pt x="4408" y="650"/>
                    <a:pt x="4301" y="633"/>
                  </a:cubicBezTo>
                  <a:cubicBezTo>
                    <a:pt x="4250" y="626"/>
                    <a:pt x="4198" y="622"/>
                    <a:pt x="4154" y="620"/>
                  </a:cubicBezTo>
                  <a:cubicBezTo>
                    <a:pt x="4145" y="620"/>
                    <a:pt x="4135" y="619"/>
                    <a:pt x="4125" y="619"/>
                  </a:cubicBezTo>
                  <a:cubicBezTo>
                    <a:pt x="4093" y="617"/>
                    <a:pt x="4060" y="616"/>
                    <a:pt x="4027" y="613"/>
                  </a:cubicBezTo>
                  <a:cubicBezTo>
                    <a:pt x="3909" y="604"/>
                    <a:pt x="3814" y="585"/>
                    <a:pt x="3738" y="553"/>
                  </a:cubicBezTo>
                  <a:cubicBezTo>
                    <a:pt x="3629" y="508"/>
                    <a:pt x="3550" y="447"/>
                    <a:pt x="3464" y="376"/>
                  </a:cubicBezTo>
                  <a:cubicBezTo>
                    <a:pt x="3458" y="371"/>
                    <a:pt x="3451" y="365"/>
                    <a:pt x="3444" y="359"/>
                  </a:cubicBezTo>
                  <a:cubicBezTo>
                    <a:pt x="3432" y="349"/>
                    <a:pt x="3419" y="339"/>
                    <a:pt x="3407" y="329"/>
                  </a:cubicBezTo>
                  <a:cubicBezTo>
                    <a:pt x="3318" y="256"/>
                    <a:pt x="3220" y="191"/>
                    <a:pt x="3125" y="139"/>
                  </a:cubicBezTo>
                  <a:cubicBezTo>
                    <a:pt x="3014" y="80"/>
                    <a:pt x="2908" y="41"/>
                    <a:pt x="2811" y="23"/>
                  </a:cubicBezTo>
                  <a:cubicBezTo>
                    <a:pt x="2752" y="11"/>
                    <a:pt x="2693" y="6"/>
                    <a:pt x="2636" y="6"/>
                  </a:cubicBezTo>
                  <a:cubicBezTo>
                    <a:pt x="2586" y="6"/>
                    <a:pt x="2537" y="10"/>
                    <a:pt x="2490" y="1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4" name="Freeform 61">
              <a:extLst>
                <a:ext uri="{FF2B5EF4-FFF2-40B4-BE49-F238E27FC236}">
                  <a16:creationId xmlns:a16="http://schemas.microsoft.com/office/drawing/2014/main" id="{5E0AC47F-79A5-4EB0-BFEA-1AE1E0307B69}"/>
                </a:ext>
              </a:extLst>
            </p:cNvPr>
            <p:cNvSpPr>
              <a:spLocks noEditPoints="1"/>
            </p:cNvSpPr>
            <p:nvPr/>
          </p:nvSpPr>
          <p:spPr bwMode="auto">
            <a:xfrm>
              <a:off x="3531" y="-193"/>
              <a:ext cx="4422" cy="4772"/>
            </a:xfrm>
            <a:custGeom>
              <a:avLst/>
              <a:gdLst>
                <a:gd name="T0" fmla="*/ 2032 w 5974"/>
                <a:gd name="T1" fmla="*/ 5871 h 6448"/>
                <a:gd name="T2" fmla="*/ 1875 w 5974"/>
                <a:gd name="T3" fmla="*/ 5678 h 6448"/>
                <a:gd name="T4" fmla="*/ 1177 w 5974"/>
                <a:gd name="T5" fmla="*/ 5166 h 6448"/>
                <a:gd name="T6" fmla="*/ 328 w 5974"/>
                <a:gd name="T7" fmla="*/ 4678 h 6448"/>
                <a:gd name="T8" fmla="*/ 29 w 5974"/>
                <a:gd name="T9" fmla="*/ 4001 h 6448"/>
                <a:gd name="T10" fmla="*/ 123 w 5974"/>
                <a:gd name="T11" fmla="*/ 3044 h 6448"/>
                <a:gd name="T12" fmla="*/ 232 w 5974"/>
                <a:gd name="T13" fmla="*/ 2504 h 6448"/>
                <a:gd name="T14" fmla="*/ 536 w 5974"/>
                <a:gd name="T15" fmla="*/ 1739 h 6448"/>
                <a:gd name="T16" fmla="*/ 848 w 5974"/>
                <a:gd name="T17" fmla="*/ 1101 h 6448"/>
                <a:gd name="T18" fmla="*/ 1483 w 5974"/>
                <a:gd name="T19" fmla="*/ 556 h 6448"/>
                <a:gd name="T20" fmla="*/ 1652 w 5974"/>
                <a:gd name="T21" fmla="*/ 508 h 6448"/>
                <a:gd name="T22" fmla="*/ 2018 w 5974"/>
                <a:gd name="T23" fmla="*/ 280 h 6448"/>
                <a:gd name="T24" fmla="*/ 2547 w 5974"/>
                <a:gd name="T25" fmla="*/ 14 h 6448"/>
                <a:gd name="T26" fmla="*/ 3473 w 5974"/>
                <a:gd name="T27" fmla="*/ 339 h 6448"/>
                <a:gd name="T28" fmla="*/ 3817 w 5974"/>
                <a:gd name="T29" fmla="*/ 548 h 6448"/>
                <a:gd name="T30" fmla="*/ 4187 w 5974"/>
                <a:gd name="T31" fmla="*/ 613 h 6448"/>
                <a:gd name="T32" fmla="*/ 4380 w 5974"/>
                <a:gd name="T33" fmla="*/ 634 h 6448"/>
                <a:gd name="T34" fmla="*/ 4872 w 5974"/>
                <a:gd name="T35" fmla="*/ 963 h 6448"/>
                <a:gd name="T36" fmla="*/ 4966 w 5974"/>
                <a:gd name="T37" fmla="*/ 1518 h 6448"/>
                <a:gd name="T38" fmla="*/ 5094 w 5974"/>
                <a:gd name="T39" fmla="*/ 1780 h 6448"/>
                <a:gd name="T40" fmla="*/ 5301 w 5974"/>
                <a:gd name="T41" fmla="*/ 1945 h 6448"/>
                <a:gd name="T42" fmla="*/ 5796 w 5974"/>
                <a:gd name="T43" fmla="*/ 2477 h 6448"/>
                <a:gd name="T44" fmla="*/ 5967 w 5974"/>
                <a:gd name="T45" fmla="*/ 2967 h 6448"/>
                <a:gd name="T46" fmla="*/ 5811 w 5974"/>
                <a:gd name="T47" fmla="*/ 3624 h 6448"/>
                <a:gd name="T48" fmla="*/ 5251 w 5974"/>
                <a:gd name="T49" fmla="*/ 4306 h 6448"/>
                <a:gd name="T50" fmla="*/ 5143 w 5974"/>
                <a:gd name="T51" fmla="*/ 4564 h 6448"/>
                <a:gd name="T52" fmla="*/ 4897 w 5974"/>
                <a:gd name="T53" fmla="*/ 5029 h 6448"/>
                <a:gd name="T54" fmla="*/ 3925 w 5974"/>
                <a:gd name="T55" fmla="*/ 5900 h 6448"/>
                <a:gd name="T56" fmla="*/ 2857 w 5974"/>
                <a:gd name="T57" fmla="*/ 6400 h 6448"/>
                <a:gd name="T58" fmla="*/ 2547 w 5974"/>
                <a:gd name="T59" fmla="*/ 14 h 6448"/>
                <a:gd name="T60" fmla="*/ 2018 w 5974"/>
                <a:gd name="T61" fmla="*/ 281 h 6448"/>
                <a:gd name="T62" fmla="*/ 1652 w 5974"/>
                <a:gd name="T63" fmla="*/ 508 h 6448"/>
                <a:gd name="T64" fmla="*/ 1483 w 5974"/>
                <a:gd name="T65" fmla="*/ 557 h 6448"/>
                <a:gd name="T66" fmla="*/ 849 w 5974"/>
                <a:gd name="T67" fmla="*/ 1101 h 6448"/>
                <a:gd name="T68" fmla="*/ 537 w 5974"/>
                <a:gd name="T69" fmla="*/ 1740 h 6448"/>
                <a:gd name="T70" fmla="*/ 233 w 5974"/>
                <a:gd name="T71" fmla="*/ 2505 h 6448"/>
                <a:gd name="T72" fmla="*/ 124 w 5974"/>
                <a:gd name="T73" fmla="*/ 3044 h 6448"/>
                <a:gd name="T74" fmla="*/ 30 w 5974"/>
                <a:gd name="T75" fmla="*/ 4001 h 6448"/>
                <a:gd name="T76" fmla="*/ 329 w 5974"/>
                <a:gd name="T77" fmla="*/ 4677 h 6448"/>
                <a:gd name="T78" fmla="*/ 1177 w 5974"/>
                <a:gd name="T79" fmla="*/ 5165 h 6448"/>
                <a:gd name="T80" fmla="*/ 1875 w 5974"/>
                <a:gd name="T81" fmla="*/ 5677 h 6448"/>
                <a:gd name="T82" fmla="*/ 2033 w 5974"/>
                <a:gd name="T83" fmla="*/ 5871 h 6448"/>
                <a:gd name="T84" fmla="*/ 3316 w 5974"/>
                <a:gd name="T85" fmla="*/ 6291 h 6448"/>
                <a:gd name="T86" fmla="*/ 4613 w 5974"/>
                <a:gd name="T87" fmla="*/ 5328 h 6448"/>
                <a:gd name="T88" fmla="*/ 5100 w 5974"/>
                <a:gd name="T89" fmla="*/ 4687 h 6448"/>
                <a:gd name="T90" fmla="*/ 5204 w 5974"/>
                <a:gd name="T91" fmla="*/ 4393 h 6448"/>
                <a:gd name="T92" fmla="*/ 5533 w 5974"/>
                <a:gd name="T93" fmla="*/ 3960 h 6448"/>
                <a:gd name="T94" fmla="*/ 5962 w 5974"/>
                <a:gd name="T95" fmla="*/ 3197 h 6448"/>
                <a:gd name="T96" fmla="*/ 5921 w 5974"/>
                <a:gd name="T97" fmla="*/ 2740 h 6448"/>
                <a:gd name="T98" fmla="*/ 5621 w 5974"/>
                <a:gd name="T99" fmla="*/ 2244 h 6448"/>
                <a:gd name="T100" fmla="*/ 5251 w 5974"/>
                <a:gd name="T101" fmla="*/ 1909 h 6448"/>
                <a:gd name="T102" fmla="*/ 5034 w 5974"/>
                <a:gd name="T103" fmla="*/ 1705 h 6448"/>
                <a:gd name="T104" fmla="*/ 4941 w 5974"/>
                <a:gd name="T105" fmla="*/ 1312 h 6448"/>
                <a:gd name="T106" fmla="*/ 4667 w 5974"/>
                <a:gd name="T107" fmla="*/ 742 h 6448"/>
                <a:gd name="T108" fmla="*/ 4234 w 5974"/>
                <a:gd name="T109" fmla="*/ 617 h 6448"/>
                <a:gd name="T110" fmla="*/ 4107 w 5974"/>
                <a:gd name="T111" fmla="*/ 607 h 6448"/>
                <a:gd name="T112" fmla="*/ 3532 w 5974"/>
                <a:gd name="T113" fmla="*/ 385 h 6448"/>
                <a:gd name="T114" fmla="*/ 2875 w 5974"/>
                <a:gd name="T115" fmla="*/ 33 h 6448"/>
                <a:gd name="T116" fmla="*/ 2547 w 5974"/>
                <a:gd name="T117" fmla="*/ 14 h 6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4" h="6448">
                  <a:moveTo>
                    <a:pt x="2610" y="6360"/>
                  </a:moveTo>
                  <a:cubicBezTo>
                    <a:pt x="2371" y="6278"/>
                    <a:pt x="2194" y="6074"/>
                    <a:pt x="2032" y="5871"/>
                  </a:cubicBezTo>
                  <a:cubicBezTo>
                    <a:pt x="2025" y="5862"/>
                    <a:pt x="2017" y="5852"/>
                    <a:pt x="2009" y="5843"/>
                  </a:cubicBezTo>
                  <a:cubicBezTo>
                    <a:pt x="1966" y="5788"/>
                    <a:pt x="1921" y="5731"/>
                    <a:pt x="1875" y="5678"/>
                  </a:cubicBezTo>
                  <a:cubicBezTo>
                    <a:pt x="1746" y="5528"/>
                    <a:pt x="1619" y="5412"/>
                    <a:pt x="1485" y="5326"/>
                  </a:cubicBezTo>
                  <a:cubicBezTo>
                    <a:pt x="1400" y="5271"/>
                    <a:pt x="1305" y="5222"/>
                    <a:pt x="1177" y="5166"/>
                  </a:cubicBezTo>
                  <a:cubicBezTo>
                    <a:pt x="1147" y="5153"/>
                    <a:pt x="1117" y="5140"/>
                    <a:pt x="1087" y="5128"/>
                  </a:cubicBezTo>
                  <a:cubicBezTo>
                    <a:pt x="813" y="5010"/>
                    <a:pt x="530" y="4889"/>
                    <a:pt x="328" y="4678"/>
                  </a:cubicBezTo>
                  <a:cubicBezTo>
                    <a:pt x="269" y="4616"/>
                    <a:pt x="219" y="4547"/>
                    <a:pt x="178" y="4473"/>
                  </a:cubicBezTo>
                  <a:cubicBezTo>
                    <a:pt x="107" y="4344"/>
                    <a:pt x="60" y="4194"/>
                    <a:pt x="29" y="4001"/>
                  </a:cubicBezTo>
                  <a:cubicBezTo>
                    <a:pt x="4" y="3838"/>
                    <a:pt x="0" y="3661"/>
                    <a:pt x="19" y="3490"/>
                  </a:cubicBezTo>
                  <a:cubicBezTo>
                    <a:pt x="35" y="3339"/>
                    <a:pt x="80" y="3189"/>
                    <a:pt x="123" y="3044"/>
                  </a:cubicBezTo>
                  <a:cubicBezTo>
                    <a:pt x="172" y="2881"/>
                    <a:pt x="218" y="2728"/>
                    <a:pt x="227" y="2575"/>
                  </a:cubicBezTo>
                  <a:cubicBezTo>
                    <a:pt x="228" y="2553"/>
                    <a:pt x="230" y="2530"/>
                    <a:pt x="232" y="2504"/>
                  </a:cubicBezTo>
                  <a:cubicBezTo>
                    <a:pt x="244" y="2368"/>
                    <a:pt x="276" y="2238"/>
                    <a:pt x="330" y="2107"/>
                  </a:cubicBezTo>
                  <a:cubicBezTo>
                    <a:pt x="380" y="1985"/>
                    <a:pt x="447" y="1865"/>
                    <a:pt x="536" y="1739"/>
                  </a:cubicBezTo>
                  <a:cubicBezTo>
                    <a:pt x="606" y="1640"/>
                    <a:pt x="658" y="1515"/>
                    <a:pt x="707" y="1395"/>
                  </a:cubicBezTo>
                  <a:cubicBezTo>
                    <a:pt x="752" y="1286"/>
                    <a:pt x="794" y="1183"/>
                    <a:pt x="848" y="1101"/>
                  </a:cubicBezTo>
                  <a:cubicBezTo>
                    <a:pt x="946" y="953"/>
                    <a:pt x="1054" y="799"/>
                    <a:pt x="1211" y="690"/>
                  </a:cubicBezTo>
                  <a:cubicBezTo>
                    <a:pt x="1295" y="631"/>
                    <a:pt x="1389" y="585"/>
                    <a:pt x="1483" y="556"/>
                  </a:cubicBezTo>
                  <a:cubicBezTo>
                    <a:pt x="1508" y="548"/>
                    <a:pt x="1534" y="542"/>
                    <a:pt x="1559" y="535"/>
                  </a:cubicBezTo>
                  <a:cubicBezTo>
                    <a:pt x="1591" y="526"/>
                    <a:pt x="1621" y="518"/>
                    <a:pt x="1652" y="508"/>
                  </a:cubicBezTo>
                  <a:cubicBezTo>
                    <a:pt x="1682" y="498"/>
                    <a:pt x="1711" y="486"/>
                    <a:pt x="1738" y="473"/>
                  </a:cubicBezTo>
                  <a:cubicBezTo>
                    <a:pt x="1836" y="425"/>
                    <a:pt x="1929" y="352"/>
                    <a:pt x="2018" y="280"/>
                  </a:cubicBezTo>
                  <a:cubicBezTo>
                    <a:pt x="2088" y="224"/>
                    <a:pt x="2161" y="165"/>
                    <a:pt x="2237" y="121"/>
                  </a:cubicBezTo>
                  <a:cubicBezTo>
                    <a:pt x="2334" y="64"/>
                    <a:pt x="2438" y="28"/>
                    <a:pt x="2547" y="14"/>
                  </a:cubicBezTo>
                  <a:cubicBezTo>
                    <a:pt x="2650" y="0"/>
                    <a:pt x="2761" y="7"/>
                    <a:pt x="2875" y="32"/>
                  </a:cubicBezTo>
                  <a:cubicBezTo>
                    <a:pt x="3096" y="81"/>
                    <a:pt x="3322" y="226"/>
                    <a:pt x="3473" y="339"/>
                  </a:cubicBezTo>
                  <a:cubicBezTo>
                    <a:pt x="3493" y="355"/>
                    <a:pt x="3513" y="369"/>
                    <a:pt x="3533" y="384"/>
                  </a:cubicBezTo>
                  <a:cubicBezTo>
                    <a:pt x="3630" y="456"/>
                    <a:pt x="3711" y="509"/>
                    <a:pt x="3817" y="548"/>
                  </a:cubicBezTo>
                  <a:cubicBezTo>
                    <a:pt x="3894" y="577"/>
                    <a:pt x="3986" y="596"/>
                    <a:pt x="4107" y="607"/>
                  </a:cubicBezTo>
                  <a:cubicBezTo>
                    <a:pt x="4134" y="609"/>
                    <a:pt x="4161" y="611"/>
                    <a:pt x="4187" y="613"/>
                  </a:cubicBezTo>
                  <a:cubicBezTo>
                    <a:pt x="4202" y="614"/>
                    <a:pt x="4218" y="615"/>
                    <a:pt x="4234" y="616"/>
                  </a:cubicBezTo>
                  <a:cubicBezTo>
                    <a:pt x="4274" y="619"/>
                    <a:pt x="4327" y="624"/>
                    <a:pt x="4380" y="634"/>
                  </a:cubicBezTo>
                  <a:cubicBezTo>
                    <a:pt x="4487" y="653"/>
                    <a:pt x="4587" y="691"/>
                    <a:pt x="4668" y="742"/>
                  </a:cubicBezTo>
                  <a:cubicBezTo>
                    <a:pt x="4761" y="800"/>
                    <a:pt x="4829" y="874"/>
                    <a:pt x="4872" y="963"/>
                  </a:cubicBezTo>
                  <a:cubicBezTo>
                    <a:pt x="4922" y="1069"/>
                    <a:pt x="4932" y="1192"/>
                    <a:pt x="4942" y="1312"/>
                  </a:cubicBezTo>
                  <a:cubicBezTo>
                    <a:pt x="4947" y="1381"/>
                    <a:pt x="4953" y="1451"/>
                    <a:pt x="4966" y="1518"/>
                  </a:cubicBezTo>
                  <a:cubicBezTo>
                    <a:pt x="4981" y="1592"/>
                    <a:pt x="5003" y="1653"/>
                    <a:pt x="5035" y="1705"/>
                  </a:cubicBezTo>
                  <a:cubicBezTo>
                    <a:pt x="5051" y="1731"/>
                    <a:pt x="5071" y="1756"/>
                    <a:pt x="5094" y="1780"/>
                  </a:cubicBezTo>
                  <a:cubicBezTo>
                    <a:pt x="5141" y="1830"/>
                    <a:pt x="5197" y="1870"/>
                    <a:pt x="5251" y="1909"/>
                  </a:cubicBezTo>
                  <a:cubicBezTo>
                    <a:pt x="5268" y="1921"/>
                    <a:pt x="5285" y="1933"/>
                    <a:pt x="5301" y="1945"/>
                  </a:cubicBezTo>
                  <a:cubicBezTo>
                    <a:pt x="5412" y="2027"/>
                    <a:pt x="5520" y="2127"/>
                    <a:pt x="5621" y="2243"/>
                  </a:cubicBezTo>
                  <a:cubicBezTo>
                    <a:pt x="5690" y="2322"/>
                    <a:pt x="5749" y="2401"/>
                    <a:pt x="5796" y="2477"/>
                  </a:cubicBezTo>
                  <a:cubicBezTo>
                    <a:pt x="5851" y="2565"/>
                    <a:pt x="5893" y="2653"/>
                    <a:pt x="5921" y="2740"/>
                  </a:cubicBezTo>
                  <a:cubicBezTo>
                    <a:pt x="5945" y="2813"/>
                    <a:pt x="5961" y="2889"/>
                    <a:pt x="5967" y="2967"/>
                  </a:cubicBezTo>
                  <a:cubicBezTo>
                    <a:pt x="5974" y="3043"/>
                    <a:pt x="5972" y="3121"/>
                    <a:pt x="5962" y="3198"/>
                  </a:cubicBezTo>
                  <a:cubicBezTo>
                    <a:pt x="5943" y="3350"/>
                    <a:pt x="5890" y="3497"/>
                    <a:pt x="5811" y="3624"/>
                  </a:cubicBezTo>
                  <a:cubicBezTo>
                    <a:pt x="5735" y="3746"/>
                    <a:pt x="5632" y="3855"/>
                    <a:pt x="5533" y="3960"/>
                  </a:cubicBezTo>
                  <a:cubicBezTo>
                    <a:pt x="5431" y="4068"/>
                    <a:pt x="5326" y="4180"/>
                    <a:pt x="5251" y="4306"/>
                  </a:cubicBezTo>
                  <a:cubicBezTo>
                    <a:pt x="5233" y="4335"/>
                    <a:pt x="5218" y="4365"/>
                    <a:pt x="5205" y="4394"/>
                  </a:cubicBezTo>
                  <a:cubicBezTo>
                    <a:pt x="5179" y="4450"/>
                    <a:pt x="5161" y="4508"/>
                    <a:pt x="5143" y="4564"/>
                  </a:cubicBezTo>
                  <a:cubicBezTo>
                    <a:pt x="5130" y="4604"/>
                    <a:pt x="5116" y="4647"/>
                    <a:pt x="5101" y="4687"/>
                  </a:cubicBezTo>
                  <a:cubicBezTo>
                    <a:pt x="5056" y="4800"/>
                    <a:pt x="4990" y="4912"/>
                    <a:pt x="4897" y="5029"/>
                  </a:cubicBezTo>
                  <a:cubicBezTo>
                    <a:pt x="4823" y="5122"/>
                    <a:pt x="4733" y="5217"/>
                    <a:pt x="4614" y="5328"/>
                  </a:cubicBezTo>
                  <a:cubicBezTo>
                    <a:pt x="4387" y="5541"/>
                    <a:pt x="4139" y="5736"/>
                    <a:pt x="3925" y="5900"/>
                  </a:cubicBezTo>
                  <a:cubicBezTo>
                    <a:pt x="3728" y="6051"/>
                    <a:pt x="3533" y="6194"/>
                    <a:pt x="3316" y="6292"/>
                  </a:cubicBezTo>
                  <a:cubicBezTo>
                    <a:pt x="3194" y="6346"/>
                    <a:pt x="3032" y="6400"/>
                    <a:pt x="2857" y="6400"/>
                  </a:cubicBezTo>
                  <a:cubicBezTo>
                    <a:pt x="2776" y="6400"/>
                    <a:pt x="2693" y="6388"/>
                    <a:pt x="2610" y="6360"/>
                  </a:cubicBezTo>
                  <a:moveTo>
                    <a:pt x="2547" y="14"/>
                  </a:moveTo>
                  <a:cubicBezTo>
                    <a:pt x="2439" y="28"/>
                    <a:pt x="2334" y="64"/>
                    <a:pt x="2237" y="121"/>
                  </a:cubicBezTo>
                  <a:cubicBezTo>
                    <a:pt x="2162" y="166"/>
                    <a:pt x="2089" y="224"/>
                    <a:pt x="2018" y="281"/>
                  </a:cubicBezTo>
                  <a:cubicBezTo>
                    <a:pt x="1929" y="352"/>
                    <a:pt x="1837" y="426"/>
                    <a:pt x="1738" y="474"/>
                  </a:cubicBezTo>
                  <a:cubicBezTo>
                    <a:pt x="1711" y="487"/>
                    <a:pt x="1682" y="499"/>
                    <a:pt x="1652" y="508"/>
                  </a:cubicBezTo>
                  <a:cubicBezTo>
                    <a:pt x="1621" y="519"/>
                    <a:pt x="1591" y="527"/>
                    <a:pt x="1559" y="536"/>
                  </a:cubicBezTo>
                  <a:cubicBezTo>
                    <a:pt x="1534" y="542"/>
                    <a:pt x="1509" y="549"/>
                    <a:pt x="1483" y="557"/>
                  </a:cubicBezTo>
                  <a:cubicBezTo>
                    <a:pt x="1390" y="586"/>
                    <a:pt x="1296" y="632"/>
                    <a:pt x="1211" y="691"/>
                  </a:cubicBezTo>
                  <a:cubicBezTo>
                    <a:pt x="1055" y="799"/>
                    <a:pt x="946" y="953"/>
                    <a:pt x="849" y="1101"/>
                  </a:cubicBezTo>
                  <a:cubicBezTo>
                    <a:pt x="794" y="1183"/>
                    <a:pt x="752" y="1286"/>
                    <a:pt x="708" y="1395"/>
                  </a:cubicBezTo>
                  <a:cubicBezTo>
                    <a:pt x="658" y="1515"/>
                    <a:pt x="607" y="1640"/>
                    <a:pt x="537" y="1740"/>
                  </a:cubicBezTo>
                  <a:cubicBezTo>
                    <a:pt x="448" y="1866"/>
                    <a:pt x="381" y="1986"/>
                    <a:pt x="331" y="2107"/>
                  </a:cubicBezTo>
                  <a:cubicBezTo>
                    <a:pt x="277" y="2239"/>
                    <a:pt x="245" y="2369"/>
                    <a:pt x="233" y="2505"/>
                  </a:cubicBezTo>
                  <a:cubicBezTo>
                    <a:pt x="230" y="2530"/>
                    <a:pt x="229" y="2553"/>
                    <a:pt x="227" y="2575"/>
                  </a:cubicBezTo>
                  <a:cubicBezTo>
                    <a:pt x="219" y="2729"/>
                    <a:pt x="173" y="2882"/>
                    <a:pt x="124" y="3044"/>
                  </a:cubicBezTo>
                  <a:cubicBezTo>
                    <a:pt x="81" y="3189"/>
                    <a:pt x="36" y="3339"/>
                    <a:pt x="19" y="3490"/>
                  </a:cubicBezTo>
                  <a:cubicBezTo>
                    <a:pt x="1" y="3661"/>
                    <a:pt x="5" y="3838"/>
                    <a:pt x="30" y="4001"/>
                  </a:cubicBezTo>
                  <a:cubicBezTo>
                    <a:pt x="61" y="4194"/>
                    <a:pt x="108" y="4344"/>
                    <a:pt x="179" y="4472"/>
                  </a:cubicBezTo>
                  <a:cubicBezTo>
                    <a:pt x="219" y="4547"/>
                    <a:pt x="270" y="4616"/>
                    <a:pt x="329" y="4677"/>
                  </a:cubicBezTo>
                  <a:cubicBezTo>
                    <a:pt x="530" y="4889"/>
                    <a:pt x="814" y="5010"/>
                    <a:pt x="1088" y="5127"/>
                  </a:cubicBezTo>
                  <a:cubicBezTo>
                    <a:pt x="1117" y="5139"/>
                    <a:pt x="1147" y="5152"/>
                    <a:pt x="1177" y="5165"/>
                  </a:cubicBezTo>
                  <a:cubicBezTo>
                    <a:pt x="1306" y="5221"/>
                    <a:pt x="1401" y="5270"/>
                    <a:pt x="1485" y="5325"/>
                  </a:cubicBezTo>
                  <a:cubicBezTo>
                    <a:pt x="1619" y="5412"/>
                    <a:pt x="1747" y="5527"/>
                    <a:pt x="1875" y="5677"/>
                  </a:cubicBezTo>
                  <a:cubicBezTo>
                    <a:pt x="1921" y="5731"/>
                    <a:pt x="1966" y="5787"/>
                    <a:pt x="2010" y="5842"/>
                  </a:cubicBezTo>
                  <a:cubicBezTo>
                    <a:pt x="2018" y="5852"/>
                    <a:pt x="2025" y="5861"/>
                    <a:pt x="2033" y="5871"/>
                  </a:cubicBezTo>
                  <a:cubicBezTo>
                    <a:pt x="2194" y="6073"/>
                    <a:pt x="2372" y="6278"/>
                    <a:pt x="2610" y="6359"/>
                  </a:cubicBezTo>
                  <a:cubicBezTo>
                    <a:pt x="2871" y="6448"/>
                    <a:pt x="3138" y="6371"/>
                    <a:pt x="3316" y="6291"/>
                  </a:cubicBezTo>
                  <a:cubicBezTo>
                    <a:pt x="3533" y="6193"/>
                    <a:pt x="3728" y="6050"/>
                    <a:pt x="3925" y="5899"/>
                  </a:cubicBezTo>
                  <a:cubicBezTo>
                    <a:pt x="4138" y="5736"/>
                    <a:pt x="4387" y="5540"/>
                    <a:pt x="4613" y="5328"/>
                  </a:cubicBezTo>
                  <a:cubicBezTo>
                    <a:pt x="4732" y="5216"/>
                    <a:pt x="4822" y="5121"/>
                    <a:pt x="4896" y="5028"/>
                  </a:cubicBezTo>
                  <a:cubicBezTo>
                    <a:pt x="4989" y="4912"/>
                    <a:pt x="5056" y="4800"/>
                    <a:pt x="5100" y="4687"/>
                  </a:cubicBezTo>
                  <a:cubicBezTo>
                    <a:pt x="5116" y="4646"/>
                    <a:pt x="5129" y="4604"/>
                    <a:pt x="5142" y="4564"/>
                  </a:cubicBezTo>
                  <a:cubicBezTo>
                    <a:pt x="5160" y="4507"/>
                    <a:pt x="5178" y="4450"/>
                    <a:pt x="5204" y="4393"/>
                  </a:cubicBezTo>
                  <a:cubicBezTo>
                    <a:pt x="5217" y="4364"/>
                    <a:pt x="5233" y="4335"/>
                    <a:pt x="5250" y="4305"/>
                  </a:cubicBezTo>
                  <a:cubicBezTo>
                    <a:pt x="5325" y="4180"/>
                    <a:pt x="5431" y="4068"/>
                    <a:pt x="5533" y="3960"/>
                  </a:cubicBezTo>
                  <a:cubicBezTo>
                    <a:pt x="5632" y="3855"/>
                    <a:pt x="5734" y="3746"/>
                    <a:pt x="5810" y="3624"/>
                  </a:cubicBezTo>
                  <a:cubicBezTo>
                    <a:pt x="5890" y="3497"/>
                    <a:pt x="5942" y="3350"/>
                    <a:pt x="5962" y="3197"/>
                  </a:cubicBezTo>
                  <a:cubicBezTo>
                    <a:pt x="5972" y="3121"/>
                    <a:pt x="5973" y="3043"/>
                    <a:pt x="5967" y="2967"/>
                  </a:cubicBezTo>
                  <a:cubicBezTo>
                    <a:pt x="5960" y="2890"/>
                    <a:pt x="5944" y="2813"/>
                    <a:pt x="5921" y="2740"/>
                  </a:cubicBezTo>
                  <a:cubicBezTo>
                    <a:pt x="5892" y="2653"/>
                    <a:pt x="5850" y="2565"/>
                    <a:pt x="5796" y="2477"/>
                  </a:cubicBezTo>
                  <a:cubicBezTo>
                    <a:pt x="5748" y="2401"/>
                    <a:pt x="5689" y="2322"/>
                    <a:pt x="5621" y="2244"/>
                  </a:cubicBezTo>
                  <a:cubicBezTo>
                    <a:pt x="5519" y="2128"/>
                    <a:pt x="5412" y="2027"/>
                    <a:pt x="5301" y="1945"/>
                  </a:cubicBezTo>
                  <a:cubicBezTo>
                    <a:pt x="5284" y="1933"/>
                    <a:pt x="5267" y="1921"/>
                    <a:pt x="5251" y="1909"/>
                  </a:cubicBezTo>
                  <a:cubicBezTo>
                    <a:pt x="5196" y="1871"/>
                    <a:pt x="5140" y="1830"/>
                    <a:pt x="5093" y="1781"/>
                  </a:cubicBezTo>
                  <a:cubicBezTo>
                    <a:pt x="5070" y="1756"/>
                    <a:pt x="5051" y="1732"/>
                    <a:pt x="5034" y="1705"/>
                  </a:cubicBezTo>
                  <a:cubicBezTo>
                    <a:pt x="5002" y="1654"/>
                    <a:pt x="4980" y="1592"/>
                    <a:pt x="4965" y="1518"/>
                  </a:cubicBezTo>
                  <a:cubicBezTo>
                    <a:pt x="4952" y="1451"/>
                    <a:pt x="4946" y="1381"/>
                    <a:pt x="4941" y="1312"/>
                  </a:cubicBezTo>
                  <a:cubicBezTo>
                    <a:pt x="4931" y="1193"/>
                    <a:pt x="4921" y="1069"/>
                    <a:pt x="4871" y="963"/>
                  </a:cubicBezTo>
                  <a:cubicBezTo>
                    <a:pt x="4829" y="875"/>
                    <a:pt x="4760" y="800"/>
                    <a:pt x="4667" y="742"/>
                  </a:cubicBezTo>
                  <a:cubicBezTo>
                    <a:pt x="4586" y="691"/>
                    <a:pt x="4487" y="654"/>
                    <a:pt x="4380" y="634"/>
                  </a:cubicBezTo>
                  <a:cubicBezTo>
                    <a:pt x="4327" y="625"/>
                    <a:pt x="4274" y="620"/>
                    <a:pt x="4234" y="617"/>
                  </a:cubicBezTo>
                  <a:cubicBezTo>
                    <a:pt x="4218" y="616"/>
                    <a:pt x="4202" y="615"/>
                    <a:pt x="4187" y="614"/>
                  </a:cubicBezTo>
                  <a:cubicBezTo>
                    <a:pt x="4161" y="612"/>
                    <a:pt x="4134" y="610"/>
                    <a:pt x="4107" y="607"/>
                  </a:cubicBezTo>
                  <a:cubicBezTo>
                    <a:pt x="3985" y="596"/>
                    <a:pt x="3893" y="578"/>
                    <a:pt x="3817" y="549"/>
                  </a:cubicBezTo>
                  <a:cubicBezTo>
                    <a:pt x="3711" y="509"/>
                    <a:pt x="3629" y="457"/>
                    <a:pt x="3532" y="385"/>
                  </a:cubicBezTo>
                  <a:cubicBezTo>
                    <a:pt x="3513" y="370"/>
                    <a:pt x="3493" y="355"/>
                    <a:pt x="3472" y="340"/>
                  </a:cubicBezTo>
                  <a:cubicBezTo>
                    <a:pt x="3322" y="227"/>
                    <a:pt x="3096" y="82"/>
                    <a:pt x="2875" y="33"/>
                  </a:cubicBezTo>
                  <a:cubicBezTo>
                    <a:pt x="2799" y="16"/>
                    <a:pt x="2726" y="8"/>
                    <a:pt x="2655" y="8"/>
                  </a:cubicBezTo>
                  <a:cubicBezTo>
                    <a:pt x="2618" y="8"/>
                    <a:pt x="2582" y="10"/>
                    <a:pt x="2547" y="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5" name="Freeform 62">
              <a:extLst>
                <a:ext uri="{FF2B5EF4-FFF2-40B4-BE49-F238E27FC236}">
                  <a16:creationId xmlns:a16="http://schemas.microsoft.com/office/drawing/2014/main" id="{AE2B2260-536F-4A0C-BABE-1A3541E30D9D}"/>
                </a:ext>
              </a:extLst>
            </p:cNvPr>
            <p:cNvSpPr>
              <a:spLocks noEditPoints="1"/>
            </p:cNvSpPr>
            <p:nvPr/>
          </p:nvSpPr>
          <p:spPr bwMode="auto">
            <a:xfrm>
              <a:off x="3505" y="-217"/>
              <a:ext cx="4476" cy="4777"/>
            </a:xfrm>
            <a:custGeom>
              <a:avLst/>
              <a:gdLst>
                <a:gd name="T0" fmla="*/ 2304 w 6048"/>
                <a:gd name="T1" fmla="*/ 6201 h 6454"/>
                <a:gd name="T2" fmla="*/ 2024 w 6048"/>
                <a:gd name="T3" fmla="*/ 5888 h 6454"/>
                <a:gd name="T4" fmla="*/ 1490 w 6048"/>
                <a:gd name="T5" fmla="*/ 5365 h 6454"/>
                <a:gd name="T6" fmla="*/ 1062 w 6048"/>
                <a:gd name="T7" fmla="*/ 5152 h 6454"/>
                <a:gd name="T8" fmla="*/ 184 w 6048"/>
                <a:gd name="T9" fmla="*/ 4526 h 6454"/>
                <a:gd name="T10" fmla="*/ 28 w 6048"/>
                <a:gd name="T11" fmla="*/ 4060 h 6454"/>
                <a:gd name="T12" fmla="*/ 11 w 6048"/>
                <a:gd name="T13" fmla="*/ 3554 h 6454"/>
                <a:gd name="T14" fmla="*/ 220 w 6048"/>
                <a:gd name="T15" fmla="*/ 2594 h 6454"/>
                <a:gd name="T16" fmla="*/ 256 w 6048"/>
                <a:gd name="T17" fmla="*/ 2305 h 6454"/>
                <a:gd name="T18" fmla="*/ 530 w 6048"/>
                <a:gd name="T19" fmla="*/ 1710 h 6454"/>
                <a:gd name="T20" fmla="*/ 868 w 6048"/>
                <a:gd name="T21" fmla="*/ 1086 h 6454"/>
                <a:gd name="T22" fmla="*/ 1520 w 6048"/>
                <a:gd name="T23" fmla="*/ 554 h 6454"/>
                <a:gd name="T24" fmla="*/ 1689 w 6048"/>
                <a:gd name="T25" fmla="*/ 498 h 6454"/>
                <a:gd name="T26" fmla="*/ 2037 w 6048"/>
                <a:gd name="T27" fmla="*/ 277 h 6454"/>
                <a:gd name="T28" fmla="*/ 2599 w 6048"/>
                <a:gd name="T29" fmla="*/ 8 h 6454"/>
                <a:gd name="T30" fmla="*/ 3533 w 6048"/>
                <a:gd name="T31" fmla="*/ 348 h 6454"/>
                <a:gd name="T32" fmla="*/ 3890 w 6048"/>
                <a:gd name="T33" fmla="*/ 542 h 6454"/>
                <a:gd name="T34" fmla="*/ 4241 w 6048"/>
                <a:gd name="T35" fmla="*/ 605 h 6454"/>
                <a:gd name="T36" fmla="*/ 4453 w 6048"/>
                <a:gd name="T37" fmla="*/ 633 h 6454"/>
                <a:gd name="T38" fmla="*/ 4936 w 6048"/>
                <a:gd name="T39" fmla="*/ 979 h 6454"/>
                <a:gd name="T40" fmla="*/ 5018 w 6048"/>
                <a:gd name="T41" fmla="*/ 1531 h 6454"/>
                <a:gd name="T42" fmla="*/ 5151 w 6048"/>
                <a:gd name="T43" fmla="*/ 1795 h 6454"/>
                <a:gd name="T44" fmla="*/ 5368 w 6048"/>
                <a:gd name="T45" fmla="*/ 1950 h 6454"/>
                <a:gd name="T46" fmla="*/ 5996 w 6048"/>
                <a:gd name="T47" fmla="*/ 2735 h 6454"/>
                <a:gd name="T48" fmla="*/ 6034 w 6048"/>
                <a:gd name="T49" fmla="*/ 3200 h 6454"/>
                <a:gd name="T50" fmla="*/ 5595 w 6048"/>
                <a:gd name="T51" fmla="*/ 3957 h 6454"/>
                <a:gd name="T52" fmla="*/ 5251 w 6048"/>
                <a:gd name="T53" fmla="*/ 4408 h 6454"/>
                <a:gd name="T54" fmla="*/ 5153 w 6048"/>
                <a:gd name="T55" fmla="*/ 4710 h 6454"/>
                <a:gd name="T56" fmla="*/ 4669 w 6048"/>
                <a:gd name="T57" fmla="*/ 5370 h 6454"/>
                <a:gd name="T58" fmla="*/ 3341 w 6048"/>
                <a:gd name="T59" fmla="*/ 6344 h 6454"/>
                <a:gd name="T60" fmla="*/ 2886 w 6048"/>
                <a:gd name="T61" fmla="*/ 6447 h 6454"/>
                <a:gd name="T62" fmla="*/ 2599 w 6048"/>
                <a:gd name="T63" fmla="*/ 9 h 6454"/>
                <a:gd name="T64" fmla="*/ 2037 w 6048"/>
                <a:gd name="T65" fmla="*/ 277 h 6454"/>
                <a:gd name="T66" fmla="*/ 1690 w 6048"/>
                <a:gd name="T67" fmla="*/ 499 h 6454"/>
                <a:gd name="T68" fmla="*/ 1520 w 6048"/>
                <a:gd name="T69" fmla="*/ 555 h 6454"/>
                <a:gd name="T70" fmla="*/ 869 w 6048"/>
                <a:gd name="T71" fmla="*/ 1087 h 6454"/>
                <a:gd name="T72" fmla="*/ 531 w 6048"/>
                <a:gd name="T73" fmla="*/ 1711 h 6454"/>
                <a:gd name="T74" fmla="*/ 257 w 6048"/>
                <a:gd name="T75" fmla="*/ 2305 h 6454"/>
                <a:gd name="T76" fmla="*/ 220 w 6048"/>
                <a:gd name="T77" fmla="*/ 2594 h 6454"/>
                <a:gd name="T78" fmla="*/ 11 w 6048"/>
                <a:gd name="T79" fmla="*/ 3554 h 6454"/>
                <a:gd name="T80" fmla="*/ 29 w 6048"/>
                <a:gd name="T81" fmla="*/ 4060 h 6454"/>
                <a:gd name="T82" fmla="*/ 185 w 6048"/>
                <a:gd name="T83" fmla="*/ 4525 h 6454"/>
                <a:gd name="T84" fmla="*/ 1062 w 6048"/>
                <a:gd name="T85" fmla="*/ 5151 h 6454"/>
                <a:gd name="T86" fmla="*/ 1491 w 6048"/>
                <a:gd name="T87" fmla="*/ 5365 h 6454"/>
                <a:gd name="T88" fmla="*/ 2025 w 6048"/>
                <a:gd name="T89" fmla="*/ 5887 h 6454"/>
                <a:gd name="T90" fmla="*/ 2304 w 6048"/>
                <a:gd name="T91" fmla="*/ 6200 h 6454"/>
                <a:gd name="T92" fmla="*/ 2985 w 6048"/>
                <a:gd name="T93" fmla="*/ 6441 h 6454"/>
                <a:gd name="T94" fmla="*/ 3966 w 6048"/>
                <a:gd name="T95" fmla="*/ 5949 h 6454"/>
                <a:gd name="T96" fmla="*/ 4953 w 6048"/>
                <a:gd name="T97" fmla="*/ 5062 h 6454"/>
                <a:gd name="T98" fmla="*/ 5191 w 6048"/>
                <a:gd name="T99" fmla="*/ 4585 h 6454"/>
                <a:gd name="T100" fmla="*/ 5296 w 6048"/>
                <a:gd name="T101" fmla="*/ 4317 h 6454"/>
                <a:gd name="T102" fmla="*/ 5873 w 6048"/>
                <a:gd name="T103" fmla="*/ 3631 h 6454"/>
                <a:gd name="T104" fmla="*/ 6041 w 6048"/>
                <a:gd name="T105" fmla="*/ 2966 h 6454"/>
                <a:gd name="T106" fmla="*/ 5696 w 6048"/>
                <a:gd name="T107" fmla="*/ 2240 h 6454"/>
                <a:gd name="T108" fmla="*/ 5312 w 6048"/>
                <a:gd name="T109" fmla="*/ 1915 h 6454"/>
                <a:gd name="T110" fmla="*/ 5089 w 6048"/>
                <a:gd name="T111" fmla="*/ 1722 h 6454"/>
                <a:gd name="T112" fmla="*/ 4995 w 6048"/>
                <a:gd name="T113" fmla="*/ 1319 h 6454"/>
                <a:gd name="T114" fmla="*/ 4739 w 6048"/>
                <a:gd name="T115" fmla="*/ 751 h 6454"/>
                <a:gd name="T116" fmla="*/ 4307 w 6048"/>
                <a:gd name="T117" fmla="*/ 612 h 6454"/>
                <a:gd name="T118" fmla="*/ 4180 w 6048"/>
                <a:gd name="T119" fmla="*/ 600 h 6454"/>
                <a:gd name="T120" fmla="*/ 3595 w 6048"/>
                <a:gd name="T121" fmla="*/ 391 h 6454"/>
                <a:gd name="T122" fmla="*/ 2932 w 6048"/>
                <a:gd name="T123" fmla="*/ 42 h 6454"/>
                <a:gd name="T124" fmla="*/ 2599 w 6048"/>
                <a:gd name="T125" fmla="*/ 9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8" h="6454">
                  <a:moveTo>
                    <a:pt x="2621" y="6403"/>
                  </a:moveTo>
                  <a:cubicBezTo>
                    <a:pt x="2513" y="6364"/>
                    <a:pt x="2409" y="6298"/>
                    <a:pt x="2304" y="6201"/>
                  </a:cubicBezTo>
                  <a:cubicBezTo>
                    <a:pt x="2205" y="6110"/>
                    <a:pt x="2117" y="6003"/>
                    <a:pt x="2042" y="5910"/>
                  </a:cubicBezTo>
                  <a:cubicBezTo>
                    <a:pt x="2036" y="5903"/>
                    <a:pt x="2030" y="5895"/>
                    <a:pt x="2024" y="5888"/>
                  </a:cubicBezTo>
                  <a:cubicBezTo>
                    <a:pt x="1979" y="5831"/>
                    <a:pt x="1931" y="5772"/>
                    <a:pt x="1883" y="5717"/>
                  </a:cubicBezTo>
                  <a:cubicBezTo>
                    <a:pt x="1755" y="5569"/>
                    <a:pt x="1626" y="5454"/>
                    <a:pt x="1490" y="5365"/>
                  </a:cubicBezTo>
                  <a:cubicBezTo>
                    <a:pt x="1404" y="5309"/>
                    <a:pt x="1306" y="5258"/>
                    <a:pt x="1182" y="5203"/>
                  </a:cubicBezTo>
                  <a:cubicBezTo>
                    <a:pt x="1142" y="5186"/>
                    <a:pt x="1101" y="5169"/>
                    <a:pt x="1062" y="5152"/>
                  </a:cubicBezTo>
                  <a:cubicBezTo>
                    <a:pt x="801" y="5041"/>
                    <a:pt x="532" y="4926"/>
                    <a:pt x="337" y="4727"/>
                  </a:cubicBezTo>
                  <a:cubicBezTo>
                    <a:pt x="278" y="4666"/>
                    <a:pt x="226" y="4599"/>
                    <a:pt x="184" y="4526"/>
                  </a:cubicBezTo>
                  <a:cubicBezTo>
                    <a:pt x="145" y="4457"/>
                    <a:pt x="113" y="4384"/>
                    <a:pt x="86" y="4301"/>
                  </a:cubicBezTo>
                  <a:cubicBezTo>
                    <a:pt x="62" y="4228"/>
                    <a:pt x="44" y="4149"/>
                    <a:pt x="28" y="4060"/>
                  </a:cubicBezTo>
                  <a:cubicBezTo>
                    <a:pt x="14" y="3979"/>
                    <a:pt x="6" y="3893"/>
                    <a:pt x="3" y="3807"/>
                  </a:cubicBezTo>
                  <a:cubicBezTo>
                    <a:pt x="0" y="3723"/>
                    <a:pt x="3" y="3638"/>
                    <a:pt x="11" y="3554"/>
                  </a:cubicBezTo>
                  <a:cubicBezTo>
                    <a:pt x="25" y="3396"/>
                    <a:pt x="71" y="3240"/>
                    <a:pt x="116" y="3089"/>
                  </a:cubicBezTo>
                  <a:cubicBezTo>
                    <a:pt x="166" y="2918"/>
                    <a:pt x="214" y="2757"/>
                    <a:pt x="220" y="2594"/>
                  </a:cubicBezTo>
                  <a:cubicBezTo>
                    <a:pt x="220" y="2571"/>
                    <a:pt x="222" y="2547"/>
                    <a:pt x="224" y="2520"/>
                  </a:cubicBezTo>
                  <a:cubicBezTo>
                    <a:pt x="229" y="2448"/>
                    <a:pt x="240" y="2375"/>
                    <a:pt x="256" y="2305"/>
                  </a:cubicBezTo>
                  <a:cubicBezTo>
                    <a:pt x="272" y="2236"/>
                    <a:pt x="293" y="2167"/>
                    <a:pt x="319" y="2099"/>
                  </a:cubicBezTo>
                  <a:cubicBezTo>
                    <a:pt x="369" y="1969"/>
                    <a:pt x="438" y="1841"/>
                    <a:pt x="530" y="1710"/>
                  </a:cubicBezTo>
                  <a:cubicBezTo>
                    <a:pt x="596" y="1616"/>
                    <a:pt x="649" y="1503"/>
                    <a:pt x="700" y="1394"/>
                  </a:cubicBezTo>
                  <a:cubicBezTo>
                    <a:pt x="754" y="1281"/>
                    <a:pt x="805" y="1173"/>
                    <a:pt x="868" y="1086"/>
                  </a:cubicBezTo>
                  <a:cubicBezTo>
                    <a:pt x="971" y="945"/>
                    <a:pt x="1086" y="797"/>
                    <a:pt x="1246" y="690"/>
                  </a:cubicBezTo>
                  <a:cubicBezTo>
                    <a:pt x="1330" y="634"/>
                    <a:pt x="1425" y="587"/>
                    <a:pt x="1520" y="554"/>
                  </a:cubicBezTo>
                  <a:cubicBezTo>
                    <a:pt x="1543" y="546"/>
                    <a:pt x="1566" y="539"/>
                    <a:pt x="1588" y="532"/>
                  </a:cubicBezTo>
                  <a:cubicBezTo>
                    <a:pt x="1623" y="521"/>
                    <a:pt x="1656" y="511"/>
                    <a:pt x="1689" y="498"/>
                  </a:cubicBezTo>
                  <a:cubicBezTo>
                    <a:pt x="1720" y="486"/>
                    <a:pt x="1749" y="474"/>
                    <a:pt x="1776" y="459"/>
                  </a:cubicBezTo>
                  <a:cubicBezTo>
                    <a:pt x="1867" y="412"/>
                    <a:pt x="1953" y="343"/>
                    <a:pt x="2037" y="277"/>
                  </a:cubicBezTo>
                  <a:cubicBezTo>
                    <a:pt x="2114" y="214"/>
                    <a:pt x="2195" y="150"/>
                    <a:pt x="2279" y="103"/>
                  </a:cubicBezTo>
                  <a:cubicBezTo>
                    <a:pt x="2378" y="49"/>
                    <a:pt x="2486" y="17"/>
                    <a:pt x="2599" y="8"/>
                  </a:cubicBezTo>
                  <a:cubicBezTo>
                    <a:pt x="2703" y="0"/>
                    <a:pt x="2815" y="11"/>
                    <a:pt x="2932" y="41"/>
                  </a:cubicBezTo>
                  <a:cubicBezTo>
                    <a:pt x="3151" y="98"/>
                    <a:pt x="3380" y="244"/>
                    <a:pt x="3533" y="348"/>
                  </a:cubicBezTo>
                  <a:cubicBezTo>
                    <a:pt x="3556" y="365"/>
                    <a:pt x="3576" y="378"/>
                    <a:pt x="3595" y="391"/>
                  </a:cubicBezTo>
                  <a:cubicBezTo>
                    <a:pt x="3677" y="445"/>
                    <a:pt x="3770" y="502"/>
                    <a:pt x="3890" y="542"/>
                  </a:cubicBezTo>
                  <a:cubicBezTo>
                    <a:pt x="3987" y="575"/>
                    <a:pt x="4096" y="590"/>
                    <a:pt x="4180" y="599"/>
                  </a:cubicBezTo>
                  <a:cubicBezTo>
                    <a:pt x="4201" y="601"/>
                    <a:pt x="4221" y="603"/>
                    <a:pt x="4241" y="605"/>
                  </a:cubicBezTo>
                  <a:cubicBezTo>
                    <a:pt x="4263" y="607"/>
                    <a:pt x="4285" y="609"/>
                    <a:pt x="4307" y="611"/>
                  </a:cubicBezTo>
                  <a:cubicBezTo>
                    <a:pt x="4365" y="617"/>
                    <a:pt x="4411" y="624"/>
                    <a:pt x="4453" y="633"/>
                  </a:cubicBezTo>
                  <a:cubicBezTo>
                    <a:pt x="4560" y="657"/>
                    <a:pt x="4659" y="697"/>
                    <a:pt x="4739" y="751"/>
                  </a:cubicBezTo>
                  <a:cubicBezTo>
                    <a:pt x="4830" y="812"/>
                    <a:pt x="4897" y="889"/>
                    <a:pt x="4936" y="979"/>
                  </a:cubicBezTo>
                  <a:cubicBezTo>
                    <a:pt x="4981" y="1082"/>
                    <a:pt x="4989" y="1203"/>
                    <a:pt x="4996" y="1319"/>
                  </a:cubicBezTo>
                  <a:cubicBezTo>
                    <a:pt x="5000" y="1390"/>
                    <a:pt x="5005" y="1463"/>
                    <a:pt x="5018" y="1531"/>
                  </a:cubicBezTo>
                  <a:cubicBezTo>
                    <a:pt x="5032" y="1607"/>
                    <a:pt x="5055" y="1669"/>
                    <a:pt x="5090" y="1721"/>
                  </a:cubicBezTo>
                  <a:cubicBezTo>
                    <a:pt x="5107" y="1747"/>
                    <a:pt x="5127" y="1771"/>
                    <a:pt x="5151" y="1795"/>
                  </a:cubicBezTo>
                  <a:cubicBezTo>
                    <a:pt x="5200" y="1842"/>
                    <a:pt x="5257" y="1879"/>
                    <a:pt x="5313" y="1915"/>
                  </a:cubicBezTo>
                  <a:cubicBezTo>
                    <a:pt x="5331" y="1926"/>
                    <a:pt x="5349" y="1938"/>
                    <a:pt x="5368" y="1950"/>
                  </a:cubicBezTo>
                  <a:cubicBezTo>
                    <a:pt x="5483" y="2027"/>
                    <a:pt x="5594" y="2125"/>
                    <a:pt x="5697" y="2240"/>
                  </a:cubicBezTo>
                  <a:cubicBezTo>
                    <a:pt x="5842" y="2402"/>
                    <a:pt x="5943" y="2569"/>
                    <a:pt x="5996" y="2735"/>
                  </a:cubicBezTo>
                  <a:cubicBezTo>
                    <a:pt x="6020" y="2809"/>
                    <a:pt x="6035" y="2887"/>
                    <a:pt x="6042" y="2966"/>
                  </a:cubicBezTo>
                  <a:cubicBezTo>
                    <a:pt x="6048" y="3043"/>
                    <a:pt x="6045" y="3122"/>
                    <a:pt x="6034" y="3200"/>
                  </a:cubicBezTo>
                  <a:cubicBezTo>
                    <a:pt x="6012" y="3355"/>
                    <a:pt x="5957" y="3504"/>
                    <a:pt x="5874" y="3631"/>
                  </a:cubicBezTo>
                  <a:cubicBezTo>
                    <a:pt x="5796" y="3750"/>
                    <a:pt x="5694" y="3855"/>
                    <a:pt x="5595" y="3957"/>
                  </a:cubicBezTo>
                  <a:cubicBezTo>
                    <a:pt x="5486" y="4069"/>
                    <a:pt x="5373" y="4185"/>
                    <a:pt x="5296" y="4318"/>
                  </a:cubicBezTo>
                  <a:cubicBezTo>
                    <a:pt x="5279" y="4348"/>
                    <a:pt x="5263" y="4378"/>
                    <a:pt x="5251" y="4408"/>
                  </a:cubicBezTo>
                  <a:cubicBezTo>
                    <a:pt x="5226" y="4466"/>
                    <a:pt x="5208" y="4527"/>
                    <a:pt x="5192" y="4585"/>
                  </a:cubicBezTo>
                  <a:cubicBezTo>
                    <a:pt x="5180" y="4627"/>
                    <a:pt x="5168" y="4669"/>
                    <a:pt x="5153" y="4710"/>
                  </a:cubicBezTo>
                  <a:cubicBezTo>
                    <a:pt x="5111" y="4828"/>
                    <a:pt x="5046" y="4943"/>
                    <a:pt x="4954" y="5063"/>
                  </a:cubicBezTo>
                  <a:cubicBezTo>
                    <a:pt x="4879" y="5160"/>
                    <a:pt x="4788" y="5257"/>
                    <a:pt x="4669" y="5370"/>
                  </a:cubicBezTo>
                  <a:cubicBezTo>
                    <a:pt x="4442" y="5584"/>
                    <a:pt x="4197" y="5775"/>
                    <a:pt x="3966" y="5950"/>
                  </a:cubicBezTo>
                  <a:cubicBezTo>
                    <a:pt x="3764" y="6102"/>
                    <a:pt x="3564" y="6247"/>
                    <a:pt x="3341" y="6344"/>
                  </a:cubicBezTo>
                  <a:cubicBezTo>
                    <a:pt x="3220" y="6396"/>
                    <a:pt x="3100" y="6429"/>
                    <a:pt x="2985" y="6441"/>
                  </a:cubicBezTo>
                  <a:cubicBezTo>
                    <a:pt x="2951" y="6445"/>
                    <a:pt x="2918" y="6447"/>
                    <a:pt x="2886" y="6447"/>
                  </a:cubicBezTo>
                  <a:cubicBezTo>
                    <a:pt x="2792" y="6447"/>
                    <a:pt x="2703" y="6432"/>
                    <a:pt x="2621" y="6403"/>
                  </a:cubicBezTo>
                  <a:moveTo>
                    <a:pt x="2599" y="9"/>
                  </a:moveTo>
                  <a:cubicBezTo>
                    <a:pt x="2486" y="17"/>
                    <a:pt x="2378" y="50"/>
                    <a:pt x="2280" y="104"/>
                  </a:cubicBezTo>
                  <a:cubicBezTo>
                    <a:pt x="2195" y="151"/>
                    <a:pt x="2115" y="215"/>
                    <a:pt x="2037" y="277"/>
                  </a:cubicBezTo>
                  <a:cubicBezTo>
                    <a:pt x="1954" y="344"/>
                    <a:pt x="1868" y="413"/>
                    <a:pt x="1776" y="460"/>
                  </a:cubicBezTo>
                  <a:cubicBezTo>
                    <a:pt x="1749" y="474"/>
                    <a:pt x="1720" y="487"/>
                    <a:pt x="1690" y="499"/>
                  </a:cubicBezTo>
                  <a:cubicBezTo>
                    <a:pt x="1656" y="511"/>
                    <a:pt x="1623" y="522"/>
                    <a:pt x="1589" y="533"/>
                  </a:cubicBezTo>
                  <a:cubicBezTo>
                    <a:pt x="1566" y="540"/>
                    <a:pt x="1543" y="547"/>
                    <a:pt x="1520" y="555"/>
                  </a:cubicBezTo>
                  <a:cubicBezTo>
                    <a:pt x="1425" y="587"/>
                    <a:pt x="1330" y="634"/>
                    <a:pt x="1246" y="691"/>
                  </a:cubicBezTo>
                  <a:cubicBezTo>
                    <a:pt x="1086" y="798"/>
                    <a:pt x="972" y="945"/>
                    <a:pt x="869" y="1087"/>
                  </a:cubicBezTo>
                  <a:cubicBezTo>
                    <a:pt x="805" y="1174"/>
                    <a:pt x="755" y="1281"/>
                    <a:pt x="701" y="1395"/>
                  </a:cubicBezTo>
                  <a:cubicBezTo>
                    <a:pt x="650" y="1504"/>
                    <a:pt x="596" y="1616"/>
                    <a:pt x="531" y="1711"/>
                  </a:cubicBezTo>
                  <a:cubicBezTo>
                    <a:pt x="439" y="1842"/>
                    <a:pt x="370" y="1969"/>
                    <a:pt x="320" y="2100"/>
                  </a:cubicBezTo>
                  <a:cubicBezTo>
                    <a:pt x="294" y="2167"/>
                    <a:pt x="272" y="2236"/>
                    <a:pt x="257" y="2305"/>
                  </a:cubicBezTo>
                  <a:cubicBezTo>
                    <a:pt x="241" y="2375"/>
                    <a:pt x="230" y="2448"/>
                    <a:pt x="224" y="2520"/>
                  </a:cubicBezTo>
                  <a:cubicBezTo>
                    <a:pt x="223" y="2547"/>
                    <a:pt x="221" y="2571"/>
                    <a:pt x="220" y="2594"/>
                  </a:cubicBezTo>
                  <a:cubicBezTo>
                    <a:pt x="214" y="2757"/>
                    <a:pt x="167" y="2918"/>
                    <a:pt x="117" y="3089"/>
                  </a:cubicBezTo>
                  <a:cubicBezTo>
                    <a:pt x="72" y="3240"/>
                    <a:pt x="26" y="3397"/>
                    <a:pt x="11" y="3554"/>
                  </a:cubicBezTo>
                  <a:cubicBezTo>
                    <a:pt x="3" y="3638"/>
                    <a:pt x="1" y="3723"/>
                    <a:pt x="4" y="3807"/>
                  </a:cubicBezTo>
                  <a:cubicBezTo>
                    <a:pt x="6" y="3893"/>
                    <a:pt x="15" y="3978"/>
                    <a:pt x="29" y="4060"/>
                  </a:cubicBezTo>
                  <a:cubicBezTo>
                    <a:pt x="44" y="4149"/>
                    <a:pt x="63" y="4228"/>
                    <a:pt x="87" y="4300"/>
                  </a:cubicBezTo>
                  <a:cubicBezTo>
                    <a:pt x="114" y="4383"/>
                    <a:pt x="146" y="4457"/>
                    <a:pt x="185" y="4525"/>
                  </a:cubicBezTo>
                  <a:cubicBezTo>
                    <a:pt x="227" y="4598"/>
                    <a:pt x="278" y="4666"/>
                    <a:pt x="337" y="4726"/>
                  </a:cubicBezTo>
                  <a:cubicBezTo>
                    <a:pt x="532" y="4925"/>
                    <a:pt x="802" y="5040"/>
                    <a:pt x="1062" y="5151"/>
                  </a:cubicBezTo>
                  <a:cubicBezTo>
                    <a:pt x="1101" y="5168"/>
                    <a:pt x="1142" y="5185"/>
                    <a:pt x="1182" y="5203"/>
                  </a:cubicBezTo>
                  <a:cubicBezTo>
                    <a:pt x="1307" y="5257"/>
                    <a:pt x="1405" y="5309"/>
                    <a:pt x="1491" y="5365"/>
                  </a:cubicBezTo>
                  <a:cubicBezTo>
                    <a:pt x="1627" y="5453"/>
                    <a:pt x="1755" y="5568"/>
                    <a:pt x="1884" y="5716"/>
                  </a:cubicBezTo>
                  <a:cubicBezTo>
                    <a:pt x="1932" y="5772"/>
                    <a:pt x="1979" y="5830"/>
                    <a:pt x="2025" y="5887"/>
                  </a:cubicBezTo>
                  <a:cubicBezTo>
                    <a:pt x="2031" y="5895"/>
                    <a:pt x="2037" y="5902"/>
                    <a:pt x="2043" y="5910"/>
                  </a:cubicBezTo>
                  <a:cubicBezTo>
                    <a:pt x="2118" y="6003"/>
                    <a:pt x="2206" y="6110"/>
                    <a:pt x="2304" y="6200"/>
                  </a:cubicBezTo>
                  <a:cubicBezTo>
                    <a:pt x="2410" y="6298"/>
                    <a:pt x="2513" y="6364"/>
                    <a:pt x="2621" y="6402"/>
                  </a:cubicBezTo>
                  <a:cubicBezTo>
                    <a:pt x="2732" y="6441"/>
                    <a:pt x="2854" y="6454"/>
                    <a:pt x="2985" y="6441"/>
                  </a:cubicBezTo>
                  <a:cubicBezTo>
                    <a:pt x="3100" y="6429"/>
                    <a:pt x="3220" y="6396"/>
                    <a:pt x="3341" y="6343"/>
                  </a:cubicBezTo>
                  <a:cubicBezTo>
                    <a:pt x="3564" y="6246"/>
                    <a:pt x="3764" y="6102"/>
                    <a:pt x="3966" y="5949"/>
                  </a:cubicBezTo>
                  <a:cubicBezTo>
                    <a:pt x="4197" y="5775"/>
                    <a:pt x="4442" y="5583"/>
                    <a:pt x="4668" y="5369"/>
                  </a:cubicBezTo>
                  <a:cubicBezTo>
                    <a:pt x="4788" y="5257"/>
                    <a:pt x="4878" y="5159"/>
                    <a:pt x="4953" y="5062"/>
                  </a:cubicBezTo>
                  <a:cubicBezTo>
                    <a:pt x="5045" y="4942"/>
                    <a:pt x="5111" y="4827"/>
                    <a:pt x="5152" y="4710"/>
                  </a:cubicBezTo>
                  <a:cubicBezTo>
                    <a:pt x="5167" y="4669"/>
                    <a:pt x="5179" y="4626"/>
                    <a:pt x="5191" y="4585"/>
                  </a:cubicBezTo>
                  <a:cubicBezTo>
                    <a:pt x="5208" y="4527"/>
                    <a:pt x="5225" y="4466"/>
                    <a:pt x="5250" y="4408"/>
                  </a:cubicBezTo>
                  <a:cubicBezTo>
                    <a:pt x="5263" y="4378"/>
                    <a:pt x="5278" y="4347"/>
                    <a:pt x="5296" y="4317"/>
                  </a:cubicBezTo>
                  <a:cubicBezTo>
                    <a:pt x="5373" y="4185"/>
                    <a:pt x="5485" y="4069"/>
                    <a:pt x="5594" y="3957"/>
                  </a:cubicBezTo>
                  <a:cubicBezTo>
                    <a:pt x="5693" y="3855"/>
                    <a:pt x="5796" y="3750"/>
                    <a:pt x="5873" y="3631"/>
                  </a:cubicBezTo>
                  <a:cubicBezTo>
                    <a:pt x="5956" y="3504"/>
                    <a:pt x="6012" y="3354"/>
                    <a:pt x="6033" y="3200"/>
                  </a:cubicBezTo>
                  <a:cubicBezTo>
                    <a:pt x="6044" y="3122"/>
                    <a:pt x="6047" y="3043"/>
                    <a:pt x="6041" y="2966"/>
                  </a:cubicBezTo>
                  <a:cubicBezTo>
                    <a:pt x="6035" y="2887"/>
                    <a:pt x="6019" y="2809"/>
                    <a:pt x="5996" y="2735"/>
                  </a:cubicBezTo>
                  <a:cubicBezTo>
                    <a:pt x="5942" y="2569"/>
                    <a:pt x="5842" y="2403"/>
                    <a:pt x="5696" y="2240"/>
                  </a:cubicBezTo>
                  <a:cubicBezTo>
                    <a:pt x="5593" y="2125"/>
                    <a:pt x="5483" y="2028"/>
                    <a:pt x="5367" y="1951"/>
                  </a:cubicBezTo>
                  <a:cubicBezTo>
                    <a:pt x="5349" y="1939"/>
                    <a:pt x="5330" y="1927"/>
                    <a:pt x="5312" y="1915"/>
                  </a:cubicBezTo>
                  <a:cubicBezTo>
                    <a:pt x="5257" y="1879"/>
                    <a:pt x="5199" y="1842"/>
                    <a:pt x="5151" y="1796"/>
                  </a:cubicBezTo>
                  <a:cubicBezTo>
                    <a:pt x="5126" y="1772"/>
                    <a:pt x="5106" y="1748"/>
                    <a:pt x="5089" y="1722"/>
                  </a:cubicBezTo>
                  <a:cubicBezTo>
                    <a:pt x="5055" y="1670"/>
                    <a:pt x="5031" y="1607"/>
                    <a:pt x="5017" y="1531"/>
                  </a:cubicBezTo>
                  <a:cubicBezTo>
                    <a:pt x="5004" y="1463"/>
                    <a:pt x="5000" y="1390"/>
                    <a:pt x="4995" y="1319"/>
                  </a:cubicBezTo>
                  <a:cubicBezTo>
                    <a:pt x="4988" y="1203"/>
                    <a:pt x="4981" y="1083"/>
                    <a:pt x="4935" y="979"/>
                  </a:cubicBezTo>
                  <a:cubicBezTo>
                    <a:pt x="4896" y="889"/>
                    <a:pt x="4830" y="812"/>
                    <a:pt x="4739" y="751"/>
                  </a:cubicBezTo>
                  <a:cubicBezTo>
                    <a:pt x="4659" y="698"/>
                    <a:pt x="4560" y="657"/>
                    <a:pt x="4453" y="634"/>
                  </a:cubicBezTo>
                  <a:cubicBezTo>
                    <a:pt x="4411" y="625"/>
                    <a:pt x="4364" y="618"/>
                    <a:pt x="4307" y="612"/>
                  </a:cubicBezTo>
                  <a:cubicBezTo>
                    <a:pt x="4285" y="610"/>
                    <a:pt x="4263" y="608"/>
                    <a:pt x="4241" y="605"/>
                  </a:cubicBezTo>
                  <a:cubicBezTo>
                    <a:pt x="4221" y="604"/>
                    <a:pt x="4201" y="602"/>
                    <a:pt x="4180" y="600"/>
                  </a:cubicBezTo>
                  <a:cubicBezTo>
                    <a:pt x="4096" y="591"/>
                    <a:pt x="3986" y="576"/>
                    <a:pt x="3890" y="543"/>
                  </a:cubicBezTo>
                  <a:cubicBezTo>
                    <a:pt x="3769" y="502"/>
                    <a:pt x="3677" y="446"/>
                    <a:pt x="3595" y="391"/>
                  </a:cubicBezTo>
                  <a:cubicBezTo>
                    <a:pt x="3576" y="379"/>
                    <a:pt x="3556" y="365"/>
                    <a:pt x="3532" y="349"/>
                  </a:cubicBezTo>
                  <a:cubicBezTo>
                    <a:pt x="3379" y="244"/>
                    <a:pt x="3151" y="99"/>
                    <a:pt x="2932" y="42"/>
                  </a:cubicBezTo>
                  <a:cubicBezTo>
                    <a:pt x="2840" y="18"/>
                    <a:pt x="2751" y="6"/>
                    <a:pt x="2667" y="6"/>
                  </a:cubicBezTo>
                  <a:cubicBezTo>
                    <a:pt x="2644" y="6"/>
                    <a:pt x="2621" y="7"/>
                    <a:pt x="2599" y="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6" name="Freeform 63">
              <a:extLst>
                <a:ext uri="{FF2B5EF4-FFF2-40B4-BE49-F238E27FC236}">
                  <a16:creationId xmlns:a16="http://schemas.microsoft.com/office/drawing/2014/main" id="{E2472615-9176-4970-A10F-A32DE7966ADB}"/>
                </a:ext>
              </a:extLst>
            </p:cNvPr>
            <p:cNvSpPr>
              <a:spLocks noEditPoints="1"/>
            </p:cNvSpPr>
            <p:nvPr/>
          </p:nvSpPr>
          <p:spPr bwMode="auto">
            <a:xfrm>
              <a:off x="3474" y="-241"/>
              <a:ext cx="4542" cy="4813"/>
            </a:xfrm>
            <a:custGeom>
              <a:avLst/>
              <a:gdLst>
                <a:gd name="T0" fmla="*/ 2058 w 6136"/>
                <a:gd name="T1" fmla="*/ 5951 h 6503"/>
                <a:gd name="T2" fmla="*/ 1710 w 6136"/>
                <a:gd name="T3" fmla="*/ 5569 h 6503"/>
                <a:gd name="T4" fmla="*/ 1049 w 6136"/>
                <a:gd name="T5" fmla="*/ 5181 h 6503"/>
                <a:gd name="T6" fmla="*/ 32 w 6136"/>
                <a:gd name="T7" fmla="*/ 4122 h 6503"/>
                <a:gd name="T8" fmla="*/ 114 w 6136"/>
                <a:gd name="T9" fmla="*/ 3135 h 6503"/>
                <a:gd name="T10" fmla="*/ 529 w 6136"/>
                <a:gd name="T11" fmla="*/ 1683 h 6503"/>
                <a:gd name="T12" fmla="*/ 1072 w 6136"/>
                <a:gd name="T13" fmla="*/ 869 h 6503"/>
                <a:gd name="T14" fmla="*/ 1621 w 6136"/>
                <a:gd name="T15" fmla="*/ 532 h 6503"/>
                <a:gd name="T16" fmla="*/ 2061 w 6136"/>
                <a:gd name="T17" fmla="*/ 274 h 6503"/>
                <a:gd name="T18" fmla="*/ 2995 w 6136"/>
                <a:gd name="T19" fmla="*/ 51 h 6503"/>
                <a:gd name="T20" fmla="*/ 3663 w 6136"/>
                <a:gd name="T21" fmla="*/ 399 h 6503"/>
                <a:gd name="T22" fmla="*/ 4296 w 6136"/>
                <a:gd name="T23" fmla="*/ 597 h 6503"/>
                <a:gd name="T24" fmla="*/ 4815 w 6136"/>
                <a:gd name="T25" fmla="*/ 761 h 6503"/>
                <a:gd name="T26" fmla="*/ 5075 w 6136"/>
                <a:gd name="T27" fmla="*/ 1546 h 6503"/>
                <a:gd name="T28" fmla="*/ 5380 w 6136"/>
                <a:gd name="T29" fmla="*/ 1923 h 6503"/>
                <a:gd name="T30" fmla="*/ 5777 w 6136"/>
                <a:gd name="T31" fmla="*/ 2238 h 6503"/>
                <a:gd name="T32" fmla="*/ 6111 w 6136"/>
                <a:gd name="T33" fmla="*/ 3203 h 6503"/>
                <a:gd name="T34" fmla="*/ 5347 w 6136"/>
                <a:gd name="T35" fmla="*/ 4331 h 6503"/>
                <a:gd name="T36" fmla="*/ 5211 w 6136"/>
                <a:gd name="T37" fmla="*/ 4735 h 6503"/>
                <a:gd name="T38" fmla="*/ 4012 w 6136"/>
                <a:gd name="T39" fmla="*/ 6002 h 6503"/>
                <a:gd name="T40" fmla="*/ 2920 w 6136"/>
                <a:gd name="T41" fmla="*/ 6496 h 6503"/>
                <a:gd name="T42" fmla="*/ 2327 w 6136"/>
                <a:gd name="T43" fmla="*/ 88 h 6503"/>
                <a:gd name="T44" fmla="*/ 1733 w 6136"/>
                <a:gd name="T45" fmla="*/ 491 h 6503"/>
                <a:gd name="T46" fmla="*/ 1286 w 6136"/>
                <a:gd name="T47" fmla="*/ 692 h 6503"/>
                <a:gd name="T48" fmla="*/ 529 w 6136"/>
                <a:gd name="T49" fmla="*/ 1684 h 6503"/>
                <a:gd name="T50" fmla="*/ 184 w 6136"/>
                <a:gd name="T51" fmla="*/ 2873 h 6503"/>
                <a:gd name="T52" fmla="*/ 4 w 6136"/>
                <a:gd name="T53" fmla="*/ 3871 h 6503"/>
                <a:gd name="T54" fmla="*/ 351 w 6136"/>
                <a:gd name="T55" fmla="*/ 4776 h 6503"/>
                <a:gd name="T56" fmla="*/ 1501 w 6136"/>
                <a:gd name="T57" fmla="*/ 5406 h 6503"/>
                <a:gd name="T58" fmla="*/ 2044 w 6136"/>
                <a:gd name="T59" fmla="*/ 5933 h 6503"/>
                <a:gd name="T60" fmla="*/ 2637 w 6136"/>
                <a:gd name="T61" fmla="*/ 6446 h 6503"/>
                <a:gd name="T62" fmla="*/ 4012 w 6136"/>
                <a:gd name="T63" fmla="*/ 6001 h 6503"/>
                <a:gd name="T64" fmla="*/ 5210 w 6136"/>
                <a:gd name="T65" fmla="*/ 4735 h 6503"/>
                <a:gd name="T66" fmla="*/ 5346 w 6136"/>
                <a:gd name="T67" fmla="*/ 4331 h 6503"/>
                <a:gd name="T68" fmla="*/ 6110 w 6136"/>
                <a:gd name="T69" fmla="*/ 3203 h 6503"/>
                <a:gd name="T70" fmla="*/ 5777 w 6136"/>
                <a:gd name="T71" fmla="*/ 2238 h 6503"/>
                <a:gd name="T72" fmla="*/ 5380 w 6136"/>
                <a:gd name="T73" fmla="*/ 1923 h 6503"/>
                <a:gd name="T74" fmla="*/ 5074 w 6136"/>
                <a:gd name="T75" fmla="*/ 1546 h 6503"/>
                <a:gd name="T76" fmla="*/ 4815 w 6136"/>
                <a:gd name="T77" fmla="*/ 762 h 6503"/>
                <a:gd name="T78" fmla="*/ 4296 w 6136"/>
                <a:gd name="T79" fmla="*/ 598 h 6503"/>
                <a:gd name="T80" fmla="*/ 3662 w 6136"/>
                <a:gd name="T81" fmla="*/ 400 h 6503"/>
                <a:gd name="T82" fmla="*/ 2995 w 6136"/>
                <a:gd name="T83" fmla="*/ 52 h 6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36" h="6503">
                  <a:moveTo>
                    <a:pt x="2637" y="6447"/>
                  </a:moveTo>
                  <a:cubicBezTo>
                    <a:pt x="2529" y="6407"/>
                    <a:pt x="2425" y="6340"/>
                    <a:pt x="2320" y="6242"/>
                  </a:cubicBezTo>
                  <a:cubicBezTo>
                    <a:pt x="2223" y="6153"/>
                    <a:pt x="2137" y="6049"/>
                    <a:pt x="2058" y="5951"/>
                  </a:cubicBezTo>
                  <a:cubicBezTo>
                    <a:pt x="2044" y="5933"/>
                    <a:pt x="2044" y="5933"/>
                    <a:pt x="2044" y="5933"/>
                  </a:cubicBezTo>
                  <a:cubicBezTo>
                    <a:pt x="1996" y="5875"/>
                    <a:pt x="1947" y="5815"/>
                    <a:pt x="1897" y="5758"/>
                  </a:cubicBezTo>
                  <a:cubicBezTo>
                    <a:pt x="1836" y="5688"/>
                    <a:pt x="1773" y="5625"/>
                    <a:pt x="1710" y="5569"/>
                  </a:cubicBezTo>
                  <a:cubicBezTo>
                    <a:pt x="1642" y="5508"/>
                    <a:pt x="1572" y="5453"/>
                    <a:pt x="1501" y="5407"/>
                  </a:cubicBezTo>
                  <a:cubicBezTo>
                    <a:pt x="1414" y="5350"/>
                    <a:pt x="1316" y="5298"/>
                    <a:pt x="1192" y="5243"/>
                  </a:cubicBezTo>
                  <a:cubicBezTo>
                    <a:pt x="1145" y="5222"/>
                    <a:pt x="1096" y="5201"/>
                    <a:pt x="1049" y="5181"/>
                  </a:cubicBezTo>
                  <a:cubicBezTo>
                    <a:pt x="799" y="5075"/>
                    <a:pt x="541" y="4965"/>
                    <a:pt x="350" y="4777"/>
                  </a:cubicBezTo>
                  <a:cubicBezTo>
                    <a:pt x="291" y="4718"/>
                    <a:pt x="239" y="4652"/>
                    <a:pt x="196" y="4580"/>
                  </a:cubicBezTo>
                  <a:cubicBezTo>
                    <a:pt x="120" y="4454"/>
                    <a:pt x="67" y="4304"/>
                    <a:pt x="32" y="4122"/>
                  </a:cubicBezTo>
                  <a:cubicBezTo>
                    <a:pt x="17" y="4041"/>
                    <a:pt x="7" y="3956"/>
                    <a:pt x="3" y="3871"/>
                  </a:cubicBezTo>
                  <a:cubicBezTo>
                    <a:pt x="0" y="3788"/>
                    <a:pt x="1" y="3704"/>
                    <a:pt x="8" y="3620"/>
                  </a:cubicBezTo>
                  <a:cubicBezTo>
                    <a:pt x="21" y="3456"/>
                    <a:pt x="68" y="3292"/>
                    <a:pt x="114" y="3135"/>
                  </a:cubicBezTo>
                  <a:cubicBezTo>
                    <a:pt x="166" y="2955"/>
                    <a:pt x="214" y="2786"/>
                    <a:pt x="218" y="2615"/>
                  </a:cubicBezTo>
                  <a:cubicBezTo>
                    <a:pt x="218" y="2590"/>
                    <a:pt x="219" y="2565"/>
                    <a:pt x="221" y="2537"/>
                  </a:cubicBezTo>
                  <a:cubicBezTo>
                    <a:pt x="238" y="2237"/>
                    <a:pt x="339" y="1958"/>
                    <a:pt x="529" y="1683"/>
                  </a:cubicBezTo>
                  <a:cubicBezTo>
                    <a:pt x="589" y="1597"/>
                    <a:pt x="641" y="1498"/>
                    <a:pt x="692" y="1403"/>
                  </a:cubicBezTo>
                  <a:cubicBezTo>
                    <a:pt x="757" y="1282"/>
                    <a:pt x="818" y="1167"/>
                    <a:pt x="894" y="1074"/>
                  </a:cubicBezTo>
                  <a:cubicBezTo>
                    <a:pt x="944" y="1011"/>
                    <a:pt x="1004" y="938"/>
                    <a:pt x="1072" y="869"/>
                  </a:cubicBezTo>
                  <a:cubicBezTo>
                    <a:pt x="1143" y="797"/>
                    <a:pt x="1213" y="739"/>
                    <a:pt x="1286" y="692"/>
                  </a:cubicBezTo>
                  <a:cubicBezTo>
                    <a:pt x="1369" y="638"/>
                    <a:pt x="1465" y="590"/>
                    <a:pt x="1562" y="553"/>
                  </a:cubicBezTo>
                  <a:cubicBezTo>
                    <a:pt x="1582" y="546"/>
                    <a:pt x="1602" y="539"/>
                    <a:pt x="1621" y="532"/>
                  </a:cubicBezTo>
                  <a:cubicBezTo>
                    <a:pt x="1659" y="518"/>
                    <a:pt x="1696" y="505"/>
                    <a:pt x="1733" y="490"/>
                  </a:cubicBezTo>
                  <a:cubicBezTo>
                    <a:pt x="1763" y="477"/>
                    <a:pt x="1792" y="463"/>
                    <a:pt x="1819" y="448"/>
                  </a:cubicBezTo>
                  <a:cubicBezTo>
                    <a:pt x="1904" y="401"/>
                    <a:pt x="1984" y="336"/>
                    <a:pt x="2061" y="274"/>
                  </a:cubicBezTo>
                  <a:cubicBezTo>
                    <a:pt x="2146" y="206"/>
                    <a:pt x="2233" y="136"/>
                    <a:pt x="2327" y="87"/>
                  </a:cubicBezTo>
                  <a:cubicBezTo>
                    <a:pt x="2428" y="36"/>
                    <a:pt x="2538" y="7"/>
                    <a:pt x="2656" y="3"/>
                  </a:cubicBezTo>
                  <a:cubicBezTo>
                    <a:pt x="2762" y="0"/>
                    <a:pt x="2876" y="16"/>
                    <a:pt x="2995" y="51"/>
                  </a:cubicBezTo>
                  <a:cubicBezTo>
                    <a:pt x="3088" y="79"/>
                    <a:pt x="3189" y="123"/>
                    <a:pt x="3305" y="185"/>
                  </a:cubicBezTo>
                  <a:cubicBezTo>
                    <a:pt x="3403" y="238"/>
                    <a:pt x="3496" y="295"/>
                    <a:pt x="3598" y="359"/>
                  </a:cubicBezTo>
                  <a:cubicBezTo>
                    <a:pt x="3621" y="374"/>
                    <a:pt x="3642" y="387"/>
                    <a:pt x="3663" y="399"/>
                  </a:cubicBezTo>
                  <a:cubicBezTo>
                    <a:pt x="3771" y="464"/>
                    <a:pt x="3866" y="507"/>
                    <a:pt x="3968" y="538"/>
                  </a:cubicBezTo>
                  <a:cubicBezTo>
                    <a:pt x="4061" y="566"/>
                    <a:pt x="4163" y="581"/>
                    <a:pt x="4259" y="593"/>
                  </a:cubicBezTo>
                  <a:cubicBezTo>
                    <a:pt x="4271" y="594"/>
                    <a:pt x="4284" y="596"/>
                    <a:pt x="4296" y="597"/>
                  </a:cubicBezTo>
                  <a:cubicBezTo>
                    <a:pt x="4325" y="600"/>
                    <a:pt x="4356" y="604"/>
                    <a:pt x="4386" y="608"/>
                  </a:cubicBezTo>
                  <a:cubicBezTo>
                    <a:pt x="4442" y="615"/>
                    <a:pt x="4488" y="624"/>
                    <a:pt x="4532" y="634"/>
                  </a:cubicBezTo>
                  <a:cubicBezTo>
                    <a:pt x="4639" y="661"/>
                    <a:pt x="4737" y="705"/>
                    <a:pt x="4815" y="761"/>
                  </a:cubicBezTo>
                  <a:cubicBezTo>
                    <a:pt x="4905" y="825"/>
                    <a:pt x="4969" y="904"/>
                    <a:pt x="5006" y="996"/>
                  </a:cubicBezTo>
                  <a:cubicBezTo>
                    <a:pt x="5047" y="1098"/>
                    <a:pt x="5051" y="1215"/>
                    <a:pt x="5056" y="1329"/>
                  </a:cubicBezTo>
                  <a:cubicBezTo>
                    <a:pt x="5059" y="1401"/>
                    <a:pt x="5062" y="1476"/>
                    <a:pt x="5075" y="1546"/>
                  </a:cubicBezTo>
                  <a:cubicBezTo>
                    <a:pt x="5089" y="1624"/>
                    <a:pt x="5113" y="1687"/>
                    <a:pt x="5150" y="1739"/>
                  </a:cubicBezTo>
                  <a:cubicBezTo>
                    <a:pt x="5168" y="1765"/>
                    <a:pt x="5189" y="1788"/>
                    <a:pt x="5214" y="1811"/>
                  </a:cubicBezTo>
                  <a:cubicBezTo>
                    <a:pt x="5264" y="1856"/>
                    <a:pt x="5323" y="1890"/>
                    <a:pt x="5380" y="1923"/>
                  </a:cubicBezTo>
                  <a:cubicBezTo>
                    <a:pt x="5400" y="1934"/>
                    <a:pt x="5420" y="1946"/>
                    <a:pt x="5439" y="1958"/>
                  </a:cubicBezTo>
                  <a:cubicBezTo>
                    <a:pt x="5499" y="1994"/>
                    <a:pt x="5558" y="2036"/>
                    <a:pt x="5615" y="2083"/>
                  </a:cubicBezTo>
                  <a:cubicBezTo>
                    <a:pt x="5671" y="2130"/>
                    <a:pt x="5726" y="2182"/>
                    <a:pt x="5777" y="2238"/>
                  </a:cubicBezTo>
                  <a:cubicBezTo>
                    <a:pt x="5846" y="2312"/>
                    <a:pt x="5905" y="2390"/>
                    <a:pt x="5954" y="2468"/>
                  </a:cubicBezTo>
                  <a:cubicBezTo>
                    <a:pt x="6008" y="2554"/>
                    <a:pt x="6049" y="2643"/>
                    <a:pt x="6077" y="2731"/>
                  </a:cubicBezTo>
                  <a:cubicBezTo>
                    <a:pt x="6124" y="2880"/>
                    <a:pt x="6136" y="3043"/>
                    <a:pt x="6111" y="3203"/>
                  </a:cubicBezTo>
                  <a:cubicBezTo>
                    <a:pt x="6087" y="3361"/>
                    <a:pt x="6029" y="3512"/>
                    <a:pt x="5942" y="3640"/>
                  </a:cubicBezTo>
                  <a:cubicBezTo>
                    <a:pt x="5863" y="3756"/>
                    <a:pt x="5761" y="3858"/>
                    <a:pt x="5661" y="3957"/>
                  </a:cubicBezTo>
                  <a:cubicBezTo>
                    <a:pt x="5546" y="4073"/>
                    <a:pt x="5426" y="4192"/>
                    <a:pt x="5347" y="4331"/>
                  </a:cubicBezTo>
                  <a:cubicBezTo>
                    <a:pt x="5330" y="4362"/>
                    <a:pt x="5315" y="4393"/>
                    <a:pt x="5302" y="4424"/>
                  </a:cubicBezTo>
                  <a:cubicBezTo>
                    <a:pt x="5277" y="4484"/>
                    <a:pt x="5261" y="4547"/>
                    <a:pt x="5246" y="4608"/>
                  </a:cubicBezTo>
                  <a:cubicBezTo>
                    <a:pt x="5235" y="4650"/>
                    <a:pt x="5224" y="4693"/>
                    <a:pt x="5211" y="4735"/>
                  </a:cubicBezTo>
                  <a:cubicBezTo>
                    <a:pt x="5171" y="4856"/>
                    <a:pt x="5108" y="4975"/>
                    <a:pt x="5015" y="5098"/>
                  </a:cubicBezTo>
                  <a:cubicBezTo>
                    <a:pt x="4941" y="5198"/>
                    <a:pt x="4848" y="5301"/>
                    <a:pt x="4729" y="5413"/>
                  </a:cubicBezTo>
                  <a:cubicBezTo>
                    <a:pt x="4502" y="5630"/>
                    <a:pt x="4250" y="5824"/>
                    <a:pt x="4012" y="6002"/>
                  </a:cubicBezTo>
                  <a:cubicBezTo>
                    <a:pt x="3805" y="6156"/>
                    <a:pt x="3601" y="6302"/>
                    <a:pt x="3372" y="6397"/>
                  </a:cubicBezTo>
                  <a:cubicBezTo>
                    <a:pt x="3248" y="6449"/>
                    <a:pt x="3126" y="6481"/>
                    <a:pt x="3007" y="6492"/>
                  </a:cubicBezTo>
                  <a:cubicBezTo>
                    <a:pt x="2978" y="6494"/>
                    <a:pt x="2949" y="6496"/>
                    <a:pt x="2920" y="6496"/>
                  </a:cubicBezTo>
                  <a:cubicBezTo>
                    <a:pt x="2820" y="6496"/>
                    <a:pt x="2725" y="6479"/>
                    <a:pt x="2637" y="6447"/>
                  </a:cubicBezTo>
                  <a:moveTo>
                    <a:pt x="2656" y="4"/>
                  </a:moveTo>
                  <a:cubicBezTo>
                    <a:pt x="2538" y="8"/>
                    <a:pt x="2428" y="36"/>
                    <a:pt x="2327" y="88"/>
                  </a:cubicBezTo>
                  <a:cubicBezTo>
                    <a:pt x="2233" y="137"/>
                    <a:pt x="2146" y="207"/>
                    <a:pt x="2062" y="275"/>
                  </a:cubicBezTo>
                  <a:cubicBezTo>
                    <a:pt x="1984" y="337"/>
                    <a:pt x="1904" y="401"/>
                    <a:pt x="1820" y="448"/>
                  </a:cubicBezTo>
                  <a:cubicBezTo>
                    <a:pt x="1793" y="463"/>
                    <a:pt x="1763" y="478"/>
                    <a:pt x="1733" y="491"/>
                  </a:cubicBezTo>
                  <a:cubicBezTo>
                    <a:pt x="1696" y="506"/>
                    <a:pt x="1660" y="519"/>
                    <a:pt x="1621" y="533"/>
                  </a:cubicBezTo>
                  <a:cubicBezTo>
                    <a:pt x="1602" y="540"/>
                    <a:pt x="1582" y="547"/>
                    <a:pt x="1562" y="554"/>
                  </a:cubicBezTo>
                  <a:cubicBezTo>
                    <a:pt x="1465" y="591"/>
                    <a:pt x="1370" y="638"/>
                    <a:pt x="1286" y="692"/>
                  </a:cubicBezTo>
                  <a:cubicBezTo>
                    <a:pt x="1122" y="799"/>
                    <a:pt x="998" y="946"/>
                    <a:pt x="894" y="1074"/>
                  </a:cubicBezTo>
                  <a:cubicBezTo>
                    <a:pt x="819" y="1168"/>
                    <a:pt x="758" y="1282"/>
                    <a:pt x="693" y="1403"/>
                  </a:cubicBezTo>
                  <a:cubicBezTo>
                    <a:pt x="642" y="1499"/>
                    <a:pt x="589" y="1597"/>
                    <a:pt x="529" y="1684"/>
                  </a:cubicBezTo>
                  <a:cubicBezTo>
                    <a:pt x="340" y="1958"/>
                    <a:pt x="239" y="2237"/>
                    <a:pt x="222" y="2537"/>
                  </a:cubicBezTo>
                  <a:cubicBezTo>
                    <a:pt x="220" y="2565"/>
                    <a:pt x="219" y="2590"/>
                    <a:pt x="219" y="2615"/>
                  </a:cubicBezTo>
                  <a:cubicBezTo>
                    <a:pt x="217" y="2692"/>
                    <a:pt x="206" y="2776"/>
                    <a:pt x="184" y="2873"/>
                  </a:cubicBezTo>
                  <a:cubicBezTo>
                    <a:pt x="165" y="2960"/>
                    <a:pt x="139" y="3049"/>
                    <a:pt x="115" y="3135"/>
                  </a:cubicBezTo>
                  <a:cubicBezTo>
                    <a:pt x="69" y="3293"/>
                    <a:pt x="22" y="3456"/>
                    <a:pt x="9" y="3620"/>
                  </a:cubicBezTo>
                  <a:cubicBezTo>
                    <a:pt x="2" y="3704"/>
                    <a:pt x="0" y="3788"/>
                    <a:pt x="4" y="3871"/>
                  </a:cubicBezTo>
                  <a:cubicBezTo>
                    <a:pt x="8" y="3956"/>
                    <a:pt x="18" y="4041"/>
                    <a:pt x="33" y="4121"/>
                  </a:cubicBezTo>
                  <a:cubicBezTo>
                    <a:pt x="68" y="4304"/>
                    <a:pt x="121" y="4454"/>
                    <a:pt x="197" y="4580"/>
                  </a:cubicBezTo>
                  <a:cubicBezTo>
                    <a:pt x="240" y="4651"/>
                    <a:pt x="292" y="4718"/>
                    <a:pt x="351" y="4776"/>
                  </a:cubicBezTo>
                  <a:cubicBezTo>
                    <a:pt x="541" y="4965"/>
                    <a:pt x="800" y="5074"/>
                    <a:pt x="1050" y="5181"/>
                  </a:cubicBezTo>
                  <a:cubicBezTo>
                    <a:pt x="1097" y="5201"/>
                    <a:pt x="1145" y="5221"/>
                    <a:pt x="1193" y="5242"/>
                  </a:cubicBezTo>
                  <a:cubicBezTo>
                    <a:pt x="1316" y="5297"/>
                    <a:pt x="1414" y="5349"/>
                    <a:pt x="1501" y="5406"/>
                  </a:cubicBezTo>
                  <a:cubicBezTo>
                    <a:pt x="1572" y="5453"/>
                    <a:pt x="1643" y="5507"/>
                    <a:pt x="1711" y="5568"/>
                  </a:cubicBezTo>
                  <a:cubicBezTo>
                    <a:pt x="1774" y="5624"/>
                    <a:pt x="1837" y="5688"/>
                    <a:pt x="1898" y="5757"/>
                  </a:cubicBezTo>
                  <a:cubicBezTo>
                    <a:pt x="1948" y="5814"/>
                    <a:pt x="1997" y="5874"/>
                    <a:pt x="2044" y="5933"/>
                  </a:cubicBezTo>
                  <a:cubicBezTo>
                    <a:pt x="2058" y="5950"/>
                    <a:pt x="2058" y="5950"/>
                    <a:pt x="2058" y="5950"/>
                  </a:cubicBezTo>
                  <a:cubicBezTo>
                    <a:pt x="2138" y="6049"/>
                    <a:pt x="2224" y="6152"/>
                    <a:pt x="2320" y="6242"/>
                  </a:cubicBezTo>
                  <a:cubicBezTo>
                    <a:pt x="2426" y="6340"/>
                    <a:pt x="2530" y="6406"/>
                    <a:pt x="2637" y="6446"/>
                  </a:cubicBezTo>
                  <a:cubicBezTo>
                    <a:pt x="2750" y="6488"/>
                    <a:pt x="2874" y="6503"/>
                    <a:pt x="3007" y="6491"/>
                  </a:cubicBezTo>
                  <a:cubicBezTo>
                    <a:pt x="3125" y="6480"/>
                    <a:pt x="3248" y="6449"/>
                    <a:pt x="3372" y="6397"/>
                  </a:cubicBezTo>
                  <a:cubicBezTo>
                    <a:pt x="3600" y="6301"/>
                    <a:pt x="3805" y="6155"/>
                    <a:pt x="4012" y="6001"/>
                  </a:cubicBezTo>
                  <a:cubicBezTo>
                    <a:pt x="4250" y="5824"/>
                    <a:pt x="4501" y="5630"/>
                    <a:pt x="4729" y="5413"/>
                  </a:cubicBezTo>
                  <a:cubicBezTo>
                    <a:pt x="4847" y="5300"/>
                    <a:pt x="4941" y="5197"/>
                    <a:pt x="5015" y="5098"/>
                  </a:cubicBezTo>
                  <a:cubicBezTo>
                    <a:pt x="5107" y="4975"/>
                    <a:pt x="5171" y="4856"/>
                    <a:pt x="5210" y="4735"/>
                  </a:cubicBezTo>
                  <a:cubicBezTo>
                    <a:pt x="5224" y="4693"/>
                    <a:pt x="5235" y="4650"/>
                    <a:pt x="5245" y="4608"/>
                  </a:cubicBezTo>
                  <a:cubicBezTo>
                    <a:pt x="5261" y="4547"/>
                    <a:pt x="5277" y="4484"/>
                    <a:pt x="5301" y="4423"/>
                  </a:cubicBezTo>
                  <a:cubicBezTo>
                    <a:pt x="5314" y="4393"/>
                    <a:pt x="5329" y="4361"/>
                    <a:pt x="5346" y="4331"/>
                  </a:cubicBezTo>
                  <a:cubicBezTo>
                    <a:pt x="5425" y="4192"/>
                    <a:pt x="5545" y="4072"/>
                    <a:pt x="5661" y="3957"/>
                  </a:cubicBezTo>
                  <a:cubicBezTo>
                    <a:pt x="5760" y="3858"/>
                    <a:pt x="5863" y="3755"/>
                    <a:pt x="5941" y="3639"/>
                  </a:cubicBezTo>
                  <a:cubicBezTo>
                    <a:pt x="6028" y="3512"/>
                    <a:pt x="6086" y="3361"/>
                    <a:pt x="6110" y="3203"/>
                  </a:cubicBezTo>
                  <a:cubicBezTo>
                    <a:pt x="6135" y="3043"/>
                    <a:pt x="6123" y="2880"/>
                    <a:pt x="6076" y="2731"/>
                  </a:cubicBezTo>
                  <a:cubicBezTo>
                    <a:pt x="6048" y="2643"/>
                    <a:pt x="6007" y="2555"/>
                    <a:pt x="5953" y="2469"/>
                  </a:cubicBezTo>
                  <a:cubicBezTo>
                    <a:pt x="5905" y="2390"/>
                    <a:pt x="5845" y="2313"/>
                    <a:pt x="5777" y="2238"/>
                  </a:cubicBezTo>
                  <a:cubicBezTo>
                    <a:pt x="5725" y="2182"/>
                    <a:pt x="5671" y="2131"/>
                    <a:pt x="5615" y="2084"/>
                  </a:cubicBezTo>
                  <a:cubicBezTo>
                    <a:pt x="5558" y="2036"/>
                    <a:pt x="5499" y="1994"/>
                    <a:pt x="5439" y="1958"/>
                  </a:cubicBezTo>
                  <a:cubicBezTo>
                    <a:pt x="5419" y="1946"/>
                    <a:pt x="5399" y="1935"/>
                    <a:pt x="5380" y="1923"/>
                  </a:cubicBezTo>
                  <a:cubicBezTo>
                    <a:pt x="5323" y="1890"/>
                    <a:pt x="5263" y="1856"/>
                    <a:pt x="5214" y="1812"/>
                  </a:cubicBezTo>
                  <a:cubicBezTo>
                    <a:pt x="5188" y="1789"/>
                    <a:pt x="5167" y="1765"/>
                    <a:pt x="5149" y="1740"/>
                  </a:cubicBezTo>
                  <a:cubicBezTo>
                    <a:pt x="5112" y="1687"/>
                    <a:pt x="5088" y="1624"/>
                    <a:pt x="5074" y="1546"/>
                  </a:cubicBezTo>
                  <a:cubicBezTo>
                    <a:pt x="5061" y="1476"/>
                    <a:pt x="5058" y="1401"/>
                    <a:pt x="5055" y="1329"/>
                  </a:cubicBezTo>
                  <a:cubicBezTo>
                    <a:pt x="5051" y="1216"/>
                    <a:pt x="5046" y="1098"/>
                    <a:pt x="5005" y="996"/>
                  </a:cubicBezTo>
                  <a:cubicBezTo>
                    <a:pt x="4969" y="905"/>
                    <a:pt x="4905" y="826"/>
                    <a:pt x="4815" y="762"/>
                  </a:cubicBezTo>
                  <a:cubicBezTo>
                    <a:pt x="4737" y="706"/>
                    <a:pt x="4639" y="662"/>
                    <a:pt x="4531" y="635"/>
                  </a:cubicBezTo>
                  <a:cubicBezTo>
                    <a:pt x="4488" y="624"/>
                    <a:pt x="4442" y="616"/>
                    <a:pt x="4386" y="609"/>
                  </a:cubicBezTo>
                  <a:cubicBezTo>
                    <a:pt x="4356" y="605"/>
                    <a:pt x="4325" y="601"/>
                    <a:pt x="4296" y="598"/>
                  </a:cubicBezTo>
                  <a:cubicBezTo>
                    <a:pt x="4284" y="596"/>
                    <a:pt x="4271" y="595"/>
                    <a:pt x="4259" y="593"/>
                  </a:cubicBezTo>
                  <a:cubicBezTo>
                    <a:pt x="4163" y="582"/>
                    <a:pt x="4060" y="567"/>
                    <a:pt x="3968" y="539"/>
                  </a:cubicBezTo>
                  <a:cubicBezTo>
                    <a:pt x="3865" y="508"/>
                    <a:pt x="3771" y="465"/>
                    <a:pt x="3662" y="400"/>
                  </a:cubicBezTo>
                  <a:cubicBezTo>
                    <a:pt x="3642" y="388"/>
                    <a:pt x="3621" y="375"/>
                    <a:pt x="3597" y="360"/>
                  </a:cubicBezTo>
                  <a:cubicBezTo>
                    <a:pt x="3495" y="296"/>
                    <a:pt x="3403" y="239"/>
                    <a:pt x="3305" y="186"/>
                  </a:cubicBezTo>
                  <a:cubicBezTo>
                    <a:pt x="3189" y="123"/>
                    <a:pt x="3087" y="80"/>
                    <a:pt x="2995" y="52"/>
                  </a:cubicBezTo>
                  <a:cubicBezTo>
                    <a:pt x="2886" y="20"/>
                    <a:pt x="2782" y="4"/>
                    <a:pt x="2685" y="4"/>
                  </a:cubicBezTo>
                  <a:cubicBezTo>
                    <a:pt x="2675" y="4"/>
                    <a:pt x="2665" y="4"/>
                    <a:pt x="2656" y="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7" name="Freeform 64">
              <a:extLst>
                <a:ext uri="{FF2B5EF4-FFF2-40B4-BE49-F238E27FC236}">
                  <a16:creationId xmlns:a16="http://schemas.microsoft.com/office/drawing/2014/main" id="{2892AAA8-5632-4A2A-9636-1DA1ABC463C4}"/>
                </a:ext>
              </a:extLst>
            </p:cNvPr>
            <p:cNvSpPr>
              <a:spLocks noEditPoints="1"/>
            </p:cNvSpPr>
            <p:nvPr/>
          </p:nvSpPr>
          <p:spPr bwMode="auto">
            <a:xfrm>
              <a:off x="3444" y="-266"/>
              <a:ext cx="4600" cy="4849"/>
            </a:xfrm>
            <a:custGeom>
              <a:avLst/>
              <a:gdLst>
                <a:gd name="T0" fmla="*/ 2074 w 6215"/>
                <a:gd name="T1" fmla="*/ 5992 h 6552"/>
                <a:gd name="T2" fmla="*/ 1512 w 6215"/>
                <a:gd name="T3" fmla="*/ 5449 h 6552"/>
                <a:gd name="T4" fmla="*/ 365 w 6215"/>
                <a:gd name="T5" fmla="*/ 4828 h 6552"/>
                <a:gd name="T6" fmla="*/ 5 w 6215"/>
                <a:gd name="T7" fmla="*/ 3935 h 6552"/>
                <a:gd name="T8" fmla="*/ 184 w 6215"/>
                <a:gd name="T9" fmla="*/ 2907 h 6552"/>
                <a:gd name="T10" fmla="*/ 246 w 6215"/>
                <a:gd name="T11" fmla="*/ 2317 h 6552"/>
                <a:gd name="T12" fmla="*/ 528 w 6215"/>
                <a:gd name="T13" fmla="*/ 1657 h 6552"/>
                <a:gd name="T14" fmla="*/ 1108 w 6215"/>
                <a:gd name="T15" fmla="*/ 865 h 6552"/>
                <a:gd name="T16" fmla="*/ 1650 w 6215"/>
                <a:gd name="T17" fmla="*/ 536 h 6552"/>
                <a:gd name="T18" fmla="*/ 2087 w 6215"/>
                <a:gd name="T19" fmla="*/ 272 h 6552"/>
                <a:gd name="T20" fmla="*/ 2713 w 6215"/>
                <a:gd name="T21" fmla="*/ 0 h 6552"/>
                <a:gd name="T22" fmla="*/ 3663 w 6215"/>
                <a:gd name="T23" fmla="*/ 371 h 6552"/>
                <a:gd name="T24" fmla="*/ 4339 w 6215"/>
                <a:gd name="T25" fmla="*/ 587 h 6552"/>
                <a:gd name="T26" fmla="*/ 4611 w 6215"/>
                <a:gd name="T27" fmla="*/ 636 h 6552"/>
                <a:gd name="T28" fmla="*/ 5117 w 6215"/>
                <a:gd name="T29" fmla="*/ 1340 h 6552"/>
                <a:gd name="T30" fmla="*/ 5278 w 6215"/>
                <a:gd name="T31" fmla="*/ 1828 h 6552"/>
                <a:gd name="T32" fmla="*/ 5693 w 6215"/>
                <a:gd name="T33" fmla="*/ 2085 h 6552"/>
                <a:gd name="T34" fmla="*/ 6158 w 6215"/>
                <a:gd name="T35" fmla="*/ 2728 h 6552"/>
                <a:gd name="T36" fmla="*/ 5728 w 6215"/>
                <a:gd name="T37" fmla="*/ 3959 h 6552"/>
                <a:gd name="T38" fmla="*/ 5354 w 6215"/>
                <a:gd name="T39" fmla="*/ 4440 h 6552"/>
                <a:gd name="T40" fmla="*/ 5190 w 6215"/>
                <a:gd name="T41" fmla="*/ 4955 h 6552"/>
                <a:gd name="T42" fmla="*/ 4435 w 6215"/>
                <a:gd name="T43" fmla="*/ 5768 h 6552"/>
                <a:gd name="T44" fmla="*/ 3030 w 6215"/>
                <a:gd name="T45" fmla="*/ 6543 h 6552"/>
                <a:gd name="T46" fmla="*/ 2375 w 6215"/>
                <a:gd name="T47" fmla="*/ 73 h 6552"/>
                <a:gd name="T48" fmla="*/ 1777 w 6215"/>
                <a:gd name="T49" fmla="*/ 483 h 6552"/>
                <a:gd name="T50" fmla="*/ 1327 w 6215"/>
                <a:gd name="T51" fmla="*/ 695 h 6552"/>
                <a:gd name="T52" fmla="*/ 674 w 6215"/>
                <a:gd name="T53" fmla="*/ 1426 h 6552"/>
                <a:gd name="T54" fmla="*/ 308 w 6215"/>
                <a:gd name="T55" fmla="*/ 2089 h 6552"/>
                <a:gd name="T56" fmla="*/ 218 w 6215"/>
                <a:gd name="T57" fmla="*/ 2637 h 6552"/>
                <a:gd name="T58" fmla="*/ 7 w 6215"/>
                <a:gd name="T59" fmla="*/ 3687 h 6552"/>
                <a:gd name="T60" fmla="*/ 209 w 6215"/>
                <a:gd name="T61" fmla="*/ 4635 h 6552"/>
                <a:gd name="T62" fmla="*/ 1034 w 6215"/>
                <a:gd name="T63" fmla="*/ 5209 h 6552"/>
                <a:gd name="T64" fmla="*/ 1912 w 6215"/>
                <a:gd name="T65" fmla="*/ 5799 h 6552"/>
                <a:gd name="T66" fmla="*/ 2337 w 6215"/>
                <a:gd name="T67" fmla="*/ 6284 h 6552"/>
                <a:gd name="T68" fmla="*/ 3403 w 6215"/>
                <a:gd name="T69" fmla="*/ 6451 h 6552"/>
                <a:gd name="T70" fmla="*/ 4790 w 6215"/>
                <a:gd name="T71" fmla="*/ 5457 h 6552"/>
                <a:gd name="T72" fmla="*/ 5269 w 6215"/>
                <a:gd name="T73" fmla="*/ 4761 h 6552"/>
                <a:gd name="T74" fmla="*/ 5398 w 6215"/>
                <a:gd name="T75" fmla="*/ 4345 h 6552"/>
                <a:gd name="T76" fmla="*/ 6010 w 6215"/>
                <a:gd name="T77" fmla="*/ 3649 h 6552"/>
                <a:gd name="T78" fmla="*/ 6036 w 6215"/>
                <a:gd name="T79" fmla="*/ 2466 h 6552"/>
                <a:gd name="T80" fmla="*/ 5511 w 6215"/>
                <a:gd name="T81" fmla="*/ 1966 h 6552"/>
                <a:gd name="T82" fmla="*/ 5210 w 6215"/>
                <a:gd name="T83" fmla="*/ 1759 h 6552"/>
                <a:gd name="T84" fmla="*/ 5075 w 6215"/>
                <a:gd name="T85" fmla="*/ 1014 h 6552"/>
                <a:gd name="T86" fmla="*/ 4465 w 6215"/>
                <a:gd name="T87" fmla="*/ 606 h 6552"/>
                <a:gd name="T88" fmla="*/ 4047 w 6215"/>
                <a:gd name="T89" fmla="*/ 535 h 6552"/>
                <a:gd name="T90" fmla="*/ 3572 w 6215"/>
                <a:gd name="T91" fmla="*/ 319 h 6552"/>
                <a:gd name="T92" fmla="*/ 2705 w 6215"/>
                <a:gd name="T93" fmla="*/ 1 h 6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15" h="6552">
                  <a:moveTo>
                    <a:pt x="2654" y="6492"/>
                  </a:moveTo>
                  <a:cubicBezTo>
                    <a:pt x="2546" y="6451"/>
                    <a:pt x="2442" y="6383"/>
                    <a:pt x="2337" y="6284"/>
                  </a:cubicBezTo>
                  <a:cubicBezTo>
                    <a:pt x="2242" y="6196"/>
                    <a:pt x="2158" y="6096"/>
                    <a:pt x="2074" y="5992"/>
                  </a:cubicBezTo>
                  <a:cubicBezTo>
                    <a:pt x="2064" y="5981"/>
                    <a:pt x="2064" y="5981"/>
                    <a:pt x="2064" y="5981"/>
                  </a:cubicBezTo>
                  <a:cubicBezTo>
                    <a:pt x="2015" y="5920"/>
                    <a:pt x="1964" y="5858"/>
                    <a:pt x="1912" y="5799"/>
                  </a:cubicBezTo>
                  <a:cubicBezTo>
                    <a:pt x="1785" y="5658"/>
                    <a:pt x="1651" y="5540"/>
                    <a:pt x="1512" y="5449"/>
                  </a:cubicBezTo>
                  <a:cubicBezTo>
                    <a:pt x="1424" y="5391"/>
                    <a:pt x="1323" y="5337"/>
                    <a:pt x="1203" y="5283"/>
                  </a:cubicBezTo>
                  <a:cubicBezTo>
                    <a:pt x="1148" y="5258"/>
                    <a:pt x="1090" y="5234"/>
                    <a:pt x="1034" y="5210"/>
                  </a:cubicBezTo>
                  <a:cubicBezTo>
                    <a:pt x="796" y="5109"/>
                    <a:pt x="550" y="5005"/>
                    <a:pt x="365" y="4828"/>
                  </a:cubicBezTo>
                  <a:cubicBezTo>
                    <a:pt x="305" y="4771"/>
                    <a:pt x="253" y="4706"/>
                    <a:pt x="208" y="4635"/>
                  </a:cubicBezTo>
                  <a:cubicBezTo>
                    <a:pt x="130" y="4510"/>
                    <a:pt x="74" y="4362"/>
                    <a:pt x="37" y="4184"/>
                  </a:cubicBezTo>
                  <a:cubicBezTo>
                    <a:pt x="21" y="4104"/>
                    <a:pt x="10" y="4020"/>
                    <a:pt x="5" y="3935"/>
                  </a:cubicBezTo>
                  <a:cubicBezTo>
                    <a:pt x="0" y="3854"/>
                    <a:pt x="0" y="3770"/>
                    <a:pt x="6" y="3687"/>
                  </a:cubicBezTo>
                  <a:cubicBezTo>
                    <a:pt x="18" y="3515"/>
                    <a:pt x="66" y="3345"/>
                    <a:pt x="112" y="3181"/>
                  </a:cubicBezTo>
                  <a:cubicBezTo>
                    <a:pt x="138" y="3091"/>
                    <a:pt x="164" y="2998"/>
                    <a:pt x="184" y="2907"/>
                  </a:cubicBezTo>
                  <a:cubicBezTo>
                    <a:pt x="206" y="2806"/>
                    <a:pt x="216" y="2717"/>
                    <a:pt x="217" y="2637"/>
                  </a:cubicBezTo>
                  <a:cubicBezTo>
                    <a:pt x="217" y="2610"/>
                    <a:pt x="218" y="2582"/>
                    <a:pt x="219" y="2555"/>
                  </a:cubicBezTo>
                  <a:cubicBezTo>
                    <a:pt x="222" y="2475"/>
                    <a:pt x="231" y="2395"/>
                    <a:pt x="246" y="2317"/>
                  </a:cubicBezTo>
                  <a:cubicBezTo>
                    <a:pt x="261" y="2240"/>
                    <a:pt x="281" y="2163"/>
                    <a:pt x="307" y="2088"/>
                  </a:cubicBezTo>
                  <a:cubicBezTo>
                    <a:pt x="333" y="2015"/>
                    <a:pt x="365" y="1941"/>
                    <a:pt x="402" y="1869"/>
                  </a:cubicBezTo>
                  <a:cubicBezTo>
                    <a:pt x="438" y="1798"/>
                    <a:pt x="481" y="1727"/>
                    <a:pt x="528" y="1657"/>
                  </a:cubicBezTo>
                  <a:cubicBezTo>
                    <a:pt x="579" y="1583"/>
                    <a:pt x="627" y="1503"/>
                    <a:pt x="673" y="1425"/>
                  </a:cubicBezTo>
                  <a:cubicBezTo>
                    <a:pt x="749" y="1298"/>
                    <a:pt x="828" y="1166"/>
                    <a:pt x="920" y="1062"/>
                  </a:cubicBezTo>
                  <a:cubicBezTo>
                    <a:pt x="992" y="980"/>
                    <a:pt x="1050" y="919"/>
                    <a:pt x="1108" y="865"/>
                  </a:cubicBezTo>
                  <a:cubicBezTo>
                    <a:pt x="1181" y="797"/>
                    <a:pt x="1253" y="741"/>
                    <a:pt x="1327" y="694"/>
                  </a:cubicBezTo>
                  <a:cubicBezTo>
                    <a:pt x="1409" y="643"/>
                    <a:pt x="1503" y="595"/>
                    <a:pt x="1605" y="554"/>
                  </a:cubicBezTo>
                  <a:cubicBezTo>
                    <a:pt x="1620" y="548"/>
                    <a:pt x="1636" y="541"/>
                    <a:pt x="1650" y="536"/>
                  </a:cubicBezTo>
                  <a:cubicBezTo>
                    <a:pt x="1694" y="518"/>
                    <a:pt x="1735" y="502"/>
                    <a:pt x="1776" y="483"/>
                  </a:cubicBezTo>
                  <a:cubicBezTo>
                    <a:pt x="1807" y="468"/>
                    <a:pt x="1836" y="453"/>
                    <a:pt x="1863" y="437"/>
                  </a:cubicBezTo>
                  <a:cubicBezTo>
                    <a:pt x="1941" y="391"/>
                    <a:pt x="2015" y="330"/>
                    <a:pt x="2087" y="272"/>
                  </a:cubicBezTo>
                  <a:cubicBezTo>
                    <a:pt x="2178" y="199"/>
                    <a:pt x="2272" y="122"/>
                    <a:pt x="2375" y="73"/>
                  </a:cubicBezTo>
                  <a:cubicBezTo>
                    <a:pt x="2475" y="24"/>
                    <a:pt x="2586" y="0"/>
                    <a:pt x="2704" y="0"/>
                  </a:cubicBezTo>
                  <a:cubicBezTo>
                    <a:pt x="2707" y="0"/>
                    <a:pt x="2710" y="0"/>
                    <a:pt x="2713" y="0"/>
                  </a:cubicBezTo>
                  <a:cubicBezTo>
                    <a:pt x="2821" y="1"/>
                    <a:pt x="2937" y="22"/>
                    <a:pt x="3058" y="63"/>
                  </a:cubicBezTo>
                  <a:cubicBezTo>
                    <a:pt x="3233" y="121"/>
                    <a:pt x="3406" y="221"/>
                    <a:pt x="3573" y="318"/>
                  </a:cubicBezTo>
                  <a:cubicBezTo>
                    <a:pt x="3604" y="337"/>
                    <a:pt x="3633" y="354"/>
                    <a:pt x="3663" y="371"/>
                  </a:cubicBezTo>
                  <a:cubicBezTo>
                    <a:pt x="3687" y="384"/>
                    <a:pt x="3709" y="397"/>
                    <a:pt x="3731" y="408"/>
                  </a:cubicBezTo>
                  <a:cubicBezTo>
                    <a:pt x="3837" y="465"/>
                    <a:pt x="3937" y="505"/>
                    <a:pt x="4047" y="534"/>
                  </a:cubicBezTo>
                  <a:cubicBezTo>
                    <a:pt x="4138" y="559"/>
                    <a:pt x="4233" y="573"/>
                    <a:pt x="4339" y="587"/>
                  </a:cubicBezTo>
                  <a:cubicBezTo>
                    <a:pt x="4347" y="589"/>
                    <a:pt x="4347" y="589"/>
                    <a:pt x="4347" y="589"/>
                  </a:cubicBezTo>
                  <a:cubicBezTo>
                    <a:pt x="4386" y="594"/>
                    <a:pt x="4426" y="599"/>
                    <a:pt x="4465" y="605"/>
                  </a:cubicBezTo>
                  <a:cubicBezTo>
                    <a:pt x="4520" y="614"/>
                    <a:pt x="4567" y="624"/>
                    <a:pt x="4611" y="636"/>
                  </a:cubicBezTo>
                  <a:cubicBezTo>
                    <a:pt x="4718" y="667"/>
                    <a:pt x="4815" y="714"/>
                    <a:pt x="4893" y="773"/>
                  </a:cubicBezTo>
                  <a:cubicBezTo>
                    <a:pt x="4981" y="840"/>
                    <a:pt x="5042" y="921"/>
                    <a:pt x="5076" y="1014"/>
                  </a:cubicBezTo>
                  <a:cubicBezTo>
                    <a:pt x="5113" y="1115"/>
                    <a:pt x="5115" y="1229"/>
                    <a:pt x="5117" y="1340"/>
                  </a:cubicBezTo>
                  <a:cubicBezTo>
                    <a:pt x="5119" y="1414"/>
                    <a:pt x="5121" y="1491"/>
                    <a:pt x="5133" y="1562"/>
                  </a:cubicBezTo>
                  <a:cubicBezTo>
                    <a:pt x="5146" y="1642"/>
                    <a:pt x="5171" y="1706"/>
                    <a:pt x="5210" y="1758"/>
                  </a:cubicBezTo>
                  <a:cubicBezTo>
                    <a:pt x="5229" y="1784"/>
                    <a:pt x="5251" y="1807"/>
                    <a:pt x="5278" y="1828"/>
                  </a:cubicBezTo>
                  <a:cubicBezTo>
                    <a:pt x="5329" y="1870"/>
                    <a:pt x="5389" y="1902"/>
                    <a:pt x="5448" y="1932"/>
                  </a:cubicBezTo>
                  <a:cubicBezTo>
                    <a:pt x="5469" y="1943"/>
                    <a:pt x="5491" y="1954"/>
                    <a:pt x="5512" y="1966"/>
                  </a:cubicBezTo>
                  <a:cubicBezTo>
                    <a:pt x="5574" y="1999"/>
                    <a:pt x="5635" y="2040"/>
                    <a:pt x="5693" y="2085"/>
                  </a:cubicBezTo>
                  <a:cubicBezTo>
                    <a:pt x="5751" y="2131"/>
                    <a:pt x="5806" y="2182"/>
                    <a:pt x="5858" y="2236"/>
                  </a:cubicBezTo>
                  <a:cubicBezTo>
                    <a:pt x="5927" y="2309"/>
                    <a:pt x="5987" y="2386"/>
                    <a:pt x="6036" y="2466"/>
                  </a:cubicBezTo>
                  <a:cubicBezTo>
                    <a:pt x="6089" y="2551"/>
                    <a:pt x="6130" y="2640"/>
                    <a:pt x="6158" y="2728"/>
                  </a:cubicBezTo>
                  <a:cubicBezTo>
                    <a:pt x="6204" y="2880"/>
                    <a:pt x="6215" y="3046"/>
                    <a:pt x="6189" y="3208"/>
                  </a:cubicBezTo>
                  <a:cubicBezTo>
                    <a:pt x="6163" y="3368"/>
                    <a:pt x="6101" y="3521"/>
                    <a:pt x="6010" y="3650"/>
                  </a:cubicBezTo>
                  <a:cubicBezTo>
                    <a:pt x="5931" y="3763"/>
                    <a:pt x="5828" y="3863"/>
                    <a:pt x="5728" y="3959"/>
                  </a:cubicBezTo>
                  <a:cubicBezTo>
                    <a:pt x="5666" y="4019"/>
                    <a:pt x="5603" y="4080"/>
                    <a:pt x="5546" y="4143"/>
                  </a:cubicBezTo>
                  <a:cubicBezTo>
                    <a:pt x="5483" y="4214"/>
                    <a:pt x="5435" y="4280"/>
                    <a:pt x="5398" y="4346"/>
                  </a:cubicBezTo>
                  <a:cubicBezTo>
                    <a:pt x="5381" y="4377"/>
                    <a:pt x="5366" y="4409"/>
                    <a:pt x="5354" y="4440"/>
                  </a:cubicBezTo>
                  <a:cubicBezTo>
                    <a:pt x="5330" y="4503"/>
                    <a:pt x="5315" y="4569"/>
                    <a:pt x="5301" y="4632"/>
                  </a:cubicBezTo>
                  <a:cubicBezTo>
                    <a:pt x="5292" y="4674"/>
                    <a:pt x="5282" y="4718"/>
                    <a:pt x="5269" y="4761"/>
                  </a:cubicBezTo>
                  <a:cubicBezTo>
                    <a:pt x="5250" y="4825"/>
                    <a:pt x="5224" y="4891"/>
                    <a:pt x="5190" y="4955"/>
                  </a:cubicBezTo>
                  <a:cubicBezTo>
                    <a:pt x="5159" y="5014"/>
                    <a:pt x="5122" y="5075"/>
                    <a:pt x="5078" y="5135"/>
                  </a:cubicBezTo>
                  <a:cubicBezTo>
                    <a:pt x="5004" y="5238"/>
                    <a:pt x="4909" y="5344"/>
                    <a:pt x="4790" y="5458"/>
                  </a:cubicBezTo>
                  <a:cubicBezTo>
                    <a:pt x="4686" y="5558"/>
                    <a:pt x="4569" y="5660"/>
                    <a:pt x="4435" y="5768"/>
                  </a:cubicBezTo>
                  <a:cubicBezTo>
                    <a:pt x="4301" y="5875"/>
                    <a:pt x="4164" y="5977"/>
                    <a:pt x="4059" y="6054"/>
                  </a:cubicBezTo>
                  <a:cubicBezTo>
                    <a:pt x="3847" y="6210"/>
                    <a:pt x="3638" y="6357"/>
                    <a:pt x="3404" y="6452"/>
                  </a:cubicBezTo>
                  <a:cubicBezTo>
                    <a:pt x="3277" y="6503"/>
                    <a:pt x="3152" y="6534"/>
                    <a:pt x="3030" y="6543"/>
                  </a:cubicBezTo>
                  <a:cubicBezTo>
                    <a:pt x="3005" y="6545"/>
                    <a:pt x="2980" y="6546"/>
                    <a:pt x="2955" y="6546"/>
                  </a:cubicBezTo>
                  <a:cubicBezTo>
                    <a:pt x="2848" y="6546"/>
                    <a:pt x="2747" y="6528"/>
                    <a:pt x="2654" y="6492"/>
                  </a:cubicBezTo>
                  <a:moveTo>
                    <a:pt x="2375" y="73"/>
                  </a:moveTo>
                  <a:cubicBezTo>
                    <a:pt x="2272" y="123"/>
                    <a:pt x="2178" y="199"/>
                    <a:pt x="2087" y="273"/>
                  </a:cubicBezTo>
                  <a:cubicBezTo>
                    <a:pt x="2016" y="331"/>
                    <a:pt x="1941" y="391"/>
                    <a:pt x="1863" y="438"/>
                  </a:cubicBezTo>
                  <a:cubicBezTo>
                    <a:pt x="1837" y="454"/>
                    <a:pt x="1807" y="469"/>
                    <a:pt x="1777" y="483"/>
                  </a:cubicBezTo>
                  <a:cubicBezTo>
                    <a:pt x="1735" y="503"/>
                    <a:pt x="1694" y="519"/>
                    <a:pt x="1651" y="536"/>
                  </a:cubicBezTo>
                  <a:cubicBezTo>
                    <a:pt x="1636" y="542"/>
                    <a:pt x="1621" y="548"/>
                    <a:pt x="1606" y="554"/>
                  </a:cubicBezTo>
                  <a:cubicBezTo>
                    <a:pt x="1503" y="596"/>
                    <a:pt x="1410" y="643"/>
                    <a:pt x="1327" y="695"/>
                  </a:cubicBezTo>
                  <a:cubicBezTo>
                    <a:pt x="1253" y="741"/>
                    <a:pt x="1182" y="797"/>
                    <a:pt x="1108" y="866"/>
                  </a:cubicBezTo>
                  <a:cubicBezTo>
                    <a:pt x="1050" y="920"/>
                    <a:pt x="992" y="980"/>
                    <a:pt x="920" y="1062"/>
                  </a:cubicBezTo>
                  <a:cubicBezTo>
                    <a:pt x="829" y="1166"/>
                    <a:pt x="750" y="1298"/>
                    <a:pt x="674" y="1426"/>
                  </a:cubicBezTo>
                  <a:cubicBezTo>
                    <a:pt x="628" y="1503"/>
                    <a:pt x="580" y="1584"/>
                    <a:pt x="529" y="1658"/>
                  </a:cubicBezTo>
                  <a:cubicBezTo>
                    <a:pt x="481" y="1727"/>
                    <a:pt x="439" y="1798"/>
                    <a:pt x="402" y="1869"/>
                  </a:cubicBezTo>
                  <a:cubicBezTo>
                    <a:pt x="365" y="1941"/>
                    <a:pt x="334" y="2015"/>
                    <a:pt x="308" y="2089"/>
                  </a:cubicBezTo>
                  <a:cubicBezTo>
                    <a:pt x="282" y="2163"/>
                    <a:pt x="261" y="2240"/>
                    <a:pt x="247" y="2317"/>
                  </a:cubicBezTo>
                  <a:cubicBezTo>
                    <a:pt x="232" y="2395"/>
                    <a:pt x="223" y="2475"/>
                    <a:pt x="220" y="2555"/>
                  </a:cubicBezTo>
                  <a:cubicBezTo>
                    <a:pt x="218" y="2582"/>
                    <a:pt x="218" y="2610"/>
                    <a:pt x="218" y="2637"/>
                  </a:cubicBezTo>
                  <a:cubicBezTo>
                    <a:pt x="217" y="2717"/>
                    <a:pt x="206" y="2806"/>
                    <a:pt x="185" y="2907"/>
                  </a:cubicBezTo>
                  <a:cubicBezTo>
                    <a:pt x="165" y="2998"/>
                    <a:pt x="139" y="3091"/>
                    <a:pt x="113" y="3181"/>
                  </a:cubicBezTo>
                  <a:cubicBezTo>
                    <a:pt x="67" y="3346"/>
                    <a:pt x="18" y="3516"/>
                    <a:pt x="7" y="3687"/>
                  </a:cubicBezTo>
                  <a:cubicBezTo>
                    <a:pt x="1" y="3770"/>
                    <a:pt x="1" y="3854"/>
                    <a:pt x="6" y="3935"/>
                  </a:cubicBezTo>
                  <a:cubicBezTo>
                    <a:pt x="11" y="4020"/>
                    <a:pt x="21" y="4104"/>
                    <a:pt x="38" y="4183"/>
                  </a:cubicBezTo>
                  <a:cubicBezTo>
                    <a:pt x="75" y="4362"/>
                    <a:pt x="131" y="4510"/>
                    <a:pt x="209" y="4635"/>
                  </a:cubicBezTo>
                  <a:cubicBezTo>
                    <a:pt x="253" y="4706"/>
                    <a:pt x="306" y="4770"/>
                    <a:pt x="365" y="4827"/>
                  </a:cubicBezTo>
                  <a:cubicBezTo>
                    <a:pt x="448" y="4907"/>
                    <a:pt x="551" y="4979"/>
                    <a:pt x="679" y="5047"/>
                  </a:cubicBezTo>
                  <a:cubicBezTo>
                    <a:pt x="793" y="5107"/>
                    <a:pt x="915" y="5159"/>
                    <a:pt x="1034" y="5209"/>
                  </a:cubicBezTo>
                  <a:cubicBezTo>
                    <a:pt x="1090" y="5233"/>
                    <a:pt x="1148" y="5257"/>
                    <a:pt x="1204" y="5282"/>
                  </a:cubicBezTo>
                  <a:cubicBezTo>
                    <a:pt x="1323" y="5336"/>
                    <a:pt x="1424" y="5390"/>
                    <a:pt x="1513" y="5449"/>
                  </a:cubicBezTo>
                  <a:cubicBezTo>
                    <a:pt x="1652" y="5540"/>
                    <a:pt x="1786" y="5658"/>
                    <a:pt x="1912" y="5799"/>
                  </a:cubicBezTo>
                  <a:cubicBezTo>
                    <a:pt x="1964" y="5857"/>
                    <a:pt x="2015" y="5920"/>
                    <a:pt x="2065" y="5980"/>
                  </a:cubicBezTo>
                  <a:cubicBezTo>
                    <a:pt x="2074" y="5992"/>
                    <a:pt x="2074" y="5992"/>
                    <a:pt x="2074" y="5992"/>
                  </a:cubicBezTo>
                  <a:cubicBezTo>
                    <a:pt x="2159" y="6095"/>
                    <a:pt x="2243" y="6196"/>
                    <a:pt x="2337" y="6284"/>
                  </a:cubicBezTo>
                  <a:cubicBezTo>
                    <a:pt x="2443" y="6382"/>
                    <a:pt x="2547" y="6450"/>
                    <a:pt x="2654" y="6492"/>
                  </a:cubicBezTo>
                  <a:cubicBezTo>
                    <a:pt x="2769" y="6535"/>
                    <a:pt x="2895" y="6552"/>
                    <a:pt x="3030" y="6542"/>
                  </a:cubicBezTo>
                  <a:cubicBezTo>
                    <a:pt x="3151" y="6533"/>
                    <a:pt x="3277" y="6502"/>
                    <a:pt x="3403" y="6451"/>
                  </a:cubicBezTo>
                  <a:cubicBezTo>
                    <a:pt x="3637" y="6357"/>
                    <a:pt x="3847" y="6209"/>
                    <a:pt x="4058" y="6054"/>
                  </a:cubicBezTo>
                  <a:cubicBezTo>
                    <a:pt x="4163" y="5977"/>
                    <a:pt x="4301" y="5874"/>
                    <a:pt x="4434" y="5767"/>
                  </a:cubicBezTo>
                  <a:cubicBezTo>
                    <a:pt x="4569" y="5659"/>
                    <a:pt x="4685" y="5558"/>
                    <a:pt x="4790" y="5457"/>
                  </a:cubicBezTo>
                  <a:cubicBezTo>
                    <a:pt x="4909" y="5343"/>
                    <a:pt x="5003" y="5237"/>
                    <a:pt x="5077" y="5135"/>
                  </a:cubicBezTo>
                  <a:cubicBezTo>
                    <a:pt x="5121" y="5074"/>
                    <a:pt x="5159" y="5014"/>
                    <a:pt x="5190" y="4954"/>
                  </a:cubicBezTo>
                  <a:cubicBezTo>
                    <a:pt x="5223" y="4890"/>
                    <a:pt x="5250" y="4825"/>
                    <a:pt x="5269" y="4761"/>
                  </a:cubicBezTo>
                  <a:cubicBezTo>
                    <a:pt x="5281" y="4718"/>
                    <a:pt x="5291" y="4674"/>
                    <a:pt x="5300" y="4632"/>
                  </a:cubicBezTo>
                  <a:cubicBezTo>
                    <a:pt x="5315" y="4568"/>
                    <a:pt x="5329" y="4503"/>
                    <a:pt x="5353" y="4440"/>
                  </a:cubicBezTo>
                  <a:cubicBezTo>
                    <a:pt x="5366" y="4408"/>
                    <a:pt x="5381" y="4376"/>
                    <a:pt x="5398" y="4345"/>
                  </a:cubicBezTo>
                  <a:cubicBezTo>
                    <a:pt x="5434" y="4280"/>
                    <a:pt x="5482" y="4214"/>
                    <a:pt x="5546" y="4143"/>
                  </a:cubicBezTo>
                  <a:cubicBezTo>
                    <a:pt x="5603" y="4079"/>
                    <a:pt x="5666" y="4018"/>
                    <a:pt x="5727" y="3959"/>
                  </a:cubicBezTo>
                  <a:cubicBezTo>
                    <a:pt x="5827" y="3862"/>
                    <a:pt x="5930" y="3762"/>
                    <a:pt x="6010" y="3649"/>
                  </a:cubicBezTo>
                  <a:cubicBezTo>
                    <a:pt x="6100" y="3521"/>
                    <a:pt x="6162" y="3368"/>
                    <a:pt x="6188" y="3208"/>
                  </a:cubicBezTo>
                  <a:cubicBezTo>
                    <a:pt x="6214" y="3046"/>
                    <a:pt x="6204" y="2880"/>
                    <a:pt x="6157" y="2729"/>
                  </a:cubicBezTo>
                  <a:cubicBezTo>
                    <a:pt x="6129" y="2640"/>
                    <a:pt x="6089" y="2552"/>
                    <a:pt x="6036" y="2466"/>
                  </a:cubicBezTo>
                  <a:cubicBezTo>
                    <a:pt x="5986" y="2387"/>
                    <a:pt x="5927" y="2310"/>
                    <a:pt x="5858" y="2237"/>
                  </a:cubicBezTo>
                  <a:cubicBezTo>
                    <a:pt x="5806" y="2182"/>
                    <a:pt x="5750" y="2131"/>
                    <a:pt x="5693" y="2086"/>
                  </a:cubicBezTo>
                  <a:cubicBezTo>
                    <a:pt x="5634" y="2040"/>
                    <a:pt x="5573" y="2000"/>
                    <a:pt x="5511" y="1966"/>
                  </a:cubicBezTo>
                  <a:cubicBezTo>
                    <a:pt x="5491" y="1955"/>
                    <a:pt x="5469" y="1944"/>
                    <a:pt x="5448" y="1933"/>
                  </a:cubicBezTo>
                  <a:cubicBezTo>
                    <a:pt x="5389" y="1902"/>
                    <a:pt x="5328" y="1871"/>
                    <a:pt x="5277" y="1829"/>
                  </a:cubicBezTo>
                  <a:cubicBezTo>
                    <a:pt x="5251" y="1807"/>
                    <a:pt x="5229" y="1784"/>
                    <a:pt x="5210" y="1759"/>
                  </a:cubicBezTo>
                  <a:cubicBezTo>
                    <a:pt x="5171" y="1706"/>
                    <a:pt x="5145" y="1642"/>
                    <a:pt x="5132" y="1562"/>
                  </a:cubicBezTo>
                  <a:cubicBezTo>
                    <a:pt x="5120" y="1491"/>
                    <a:pt x="5118" y="1414"/>
                    <a:pt x="5117" y="1340"/>
                  </a:cubicBezTo>
                  <a:cubicBezTo>
                    <a:pt x="5114" y="1229"/>
                    <a:pt x="5112" y="1115"/>
                    <a:pt x="5075" y="1014"/>
                  </a:cubicBezTo>
                  <a:cubicBezTo>
                    <a:pt x="5042" y="921"/>
                    <a:pt x="4980" y="840"/>
                    <a:pt x="4892" y="773"/>
                  </a:cubicBezTo>
                  <a:cubicBezTo>
                    <a:pt x="4815" y="715"/>
                    <a:pt x="4718" y="668"/>
                    <a:pt x="4611" y="637"/>
                  </a:cubicBezTo>
                  <a:cubicBezTo>
                    <a:pt x="4567" y="625"/>
                    <a:pt x="4519" y="615"/>
                    <a:pt x="4465" y="606"/>
                  </a:cubicBezTo>
                  <a:cubicBezTo>
                    <a:pt x="4426" y="600"/>
                    <a:pt x="4386" y="594"/>
                    <a:pt x="4346" y="589"/>
                  </a:cubicBezTo>
                  <a:cubicBezTo>
                    <a:pt x="4339" y="588"/>
                    <a:pt x="4339" y="588"/>
                    <a:pt x="4339" y="588"/>
                  </a:cubicBezTo>
                  <a:cubicBezTo>
                    <a:pt x="4233" y="574"/>
                    <a:pt x="4137" y="560"/>
                    <a:pt x="4047" y="535"/>
                  </a:cubicBezTo>
                  <a:cubicBezTo>
                    <a:pt x="3937" y="505"/>
                    <a:pt x="3836" y="465"/>
                    <a:pt x="3730" y="409"/>
                  </a:cubicBezTo>
                  <a:cubicBezTo>
                    <a:pt x="3708" y="397"/>
                    <a:pt x="3686" y="385"/>
                    <a:pt x="3663" y="372"/>
                  </a:cubicBezTo>
                  <a:cubicBezTo>
                    <a:pt x="3633" y="355"/>
                    <a:pt x="3603" y="337"/>
                    <a:pt x="3572" y="319"/>
                  </a:cubicBezTo>
                  <a:cubicBezTo>
                    <a:pt x="3405" y="222"/>
                    <a:pt x="3233" y="121"/>
                    <a:pt x="3058" y="63"/>
                  </a:cubicBezTo>
                  <a:cubicBezTo>
                    <a:pt x="2937" y="23"/>
                    <a:pt x="2821" y="2"/>
                    <a:pt x="2713" y="1"/>
                  </a:cubicBezTo>
                  <a:cubicBezTo>
                    <a:pt x="2710" y="1"/>
                    <a:pt x="2707" y="1"/>
                    <a:pt x="2705" y="1"/>
                  </a:cubicBezTo>
                  <a:cubicBezTo>
                    <a:pt x="2586" y="1"/>
                    <a:pt x="2476" y="25"/>
                    <a:pt x="2375" y="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78" name="Freeform 65">
              <a:extLst>
                <a:ext uri="{FF2B5EF4-FFF2-40B4-BE49-F238E27FC236}">
                  <a16:creationId xmlns:a16="http://schemas.microsoft.com/office/drawing/2014/main" id="{EF52A904-1023-42E5-BCDC-353C2CC3AB53}"/>
                </a:ext>
              </a:extLst>
            </p:cNvPr>
            <p:cNvSpPr>
              <a:spLocks noEditPoints="1"/>
            </p:cNvSpPr>
            <p:nvPr/>
          </p:nvSpPr>
          <p:spPr bwMode="auto">
            <a:xfrm>
              <a:off x="3414" y="-296"/>
              <a:ext cx="4660" cy="4893"/>
            </a:xfrm>
            <a:custGeom>
              <a:avLst/>
              <a:gdLst>
                <a:gd name="T0" fmla="*/ 2091 w 6296"/>
                <a:gd name="T1" fmla="*/ 6043 h 6611"/>
                <a:gd name="T2" fmla="*/ 1525 w 6296"/>
                <a:gd name="T3" fmla="*/ 5501 h 6611"/>
                <a:gd name="T4" fmla="*/ 682 w 6296"/>
                <a:gd name="T5" fmla="*/ 5095 h 6611"/>
                <a:gd name="T6" fmla="*/ 113 w 6296"/>
                <a:gd name="T7" fmla="*/ 4487 h 6611"/>
                <a:gd name="T8" fmla="*/ 5 w 6296"/>
                <a:gd name="T9" fmla="*/ 3763 h 6611"/>
                <a:gd name="T10" fmla="*/ 217 w 6296"/>
                <a:gd name="T11" fmla="*/ 2668 h 6611"/>
                <a:gd name="T12" fmla="*/ 303 w 6296"/>
                <a:gd name="T13" fmla="*/ 2093 h 6611"/>
                <a:gd name="T14" fmla="*/ 631 w 6296"/>
                <a:gd name="T15" fmla="*/ 1486 h 6611"/>
                <a:gd name="T16" fmla="*/ 1649 w 6296"/>
                <a:gd name="T17" fmla="*/ 563 h 6611"/>
                <a:gd name="T18" fmla="*/ 1908 w 6296"/>
                <a:gd name="T19" fmla="*/ 435 h 6611"/>
                <a:gd name="T20" fmla="*/ 2772 w 6296"/>
                <a:gd name="T21" fmla="*/ 6 h 6611"/>
                <a:gd name="T22" fmla="*/ 3730 w 6296"/>
                <a:gd name="T23" fmla="*/ 392 h 6611"/>
                <a:gd name="T24" fmla="*/ 4389 w 6296"/>
                <a:gd name="T25" fmla="*/ 587 h 6611"/>
                <a:gd name="T26" fmla="*/ 4691 w 6296"/>
                <a:gd name="T27" fmla="*/ 648 h 6611"/>
                <a:gd name="T28" fmla="*/ 5180 w 6296"/>
                <a:gd name="T29" fmla="*/ 1361 h 6611"/>
                <a:gd name="T30" fmla="*/ 5342 w 6296"/>
                <a:gd name="T31" fmla="*/ 1855 h 6611"/>
                <a:gd name="T32" fmla="*/ 5772 w 6296"/>
                <a:gd name="T33" fmla="*/ 2097 h 6611"/>
                <a:gd name="T34" fmla="*/ 6268 w 6296"/>
                <a:gd name="T35" fmla="*/ 3222 h 6611"/>
                <a:gd name="T36" fmla="*/ 5604 w 6296"/>
                <a:gd name="T37" fmla="*/ 4160 h 6611"/>
                <a:gd name="T38" fmla="*/ 5358 w 6296"/>
                <a:gd name="T39" fmla="*/ 4665 h 6611"/>
                <a:gd name="T40" fmla="*/ 5142 w 6296"/>
                <a:gd name="T41" fmla="*/ 5181 h 6611"/>
                <a:gd name="T42" fmla="*/ 3436 w 6296"/>
                <a:gd name="T43" fmla="*/ 6516 h 6611"/>
                <a:gd name="T44" fmla="*/ 2672 w 6296"/>
                <a:gd name="T45" fmla="*/ 6547 h 6611"/>
                <a:gd name="T46" fmla="*/ 1908 w 6296"/>
                <a:gd name="T47" fmla="*/ 436 h 6611"/>
                <a:gd name="T48" fmla="*/ 1650 w 6296"/>
                <a:gd name="T49" fmla="*/ 564 h 6611"/>
                <a:gd name="T50" fmla="*/ 631 w 6296"/>
                <a:gd name="T51" fmla="*/ 1487 h 6611"/>
                <a:gd name="T52" fmla="*/ 304 w 6296"/>
                <a:gd name="T53" fmla="*/ 2093 h 6611"/>
                <a:gd name="T54" fmla="*/ 218 w 6296"/>
                <a:gd name="T55" fmla="*/ 2668 h 6611"/>
                <a:gd name="T56" fmla="*/ 6 w 6296"/>
                <a:gd name="T57" fmla="*/ 3763 h 6611"/>
                <a:gd name="T58" fmla="*/ 114 w 6296"/>
                <a:gd name="T59" fmla="*/ 4486 h 6611"/>
                <a:gd name="T60" fmla="*/ 682 w 6296"/>
                <a:gd name="T61" fmla="*/ 5095 h 6611"/>
                <a:gd name="T62" fmla="*/ 1525 w 6296"/>
                <a:gd name="T63" fmla="*/ 5500 h 6611"/>
                <a:gd name="T64" fmla="*/ 2091 w 6296"/>
                <a:gd name="T65" fmla="*/ 6043 h 6611"/>
                <a:gd name="T66" fmla="*/ 3055 w 6296"/>
                <a:gd name="T67" fmla="*/ 6603 h 6611"/>
                <a:gd name="T68" fmla="*/ 4852 w 6296"/>
                <a:gd name="T69" fmla="*/ 5511 h 6611"/>
                <a:gd name="T70" fmla="*/ 5328 w 6296"/>
                <a:gd name="T71" fmla="*/ 4796 h 6611"/>
                <a:gd name="T72" fmla="*/ 5450 w 6296"/>
                <a:gd name="T73" fmla="*/ 4369 h 6611"/>
                <a:gd name="T74" fmla="*/ 6080 w 6296"/>
                <a:gd name="T75" fmla="*/ 3668 h 6611"/>
                <a:gd name="T76" fmla="*/ 5940 w 6296"/>
                <a:gd name="T77" fmla="*/ 2245 h 6611"/>
                <a:gd name="T78" fmla="*/ 5518 w 6296"/>
                <a:gd name="T79" fmla="*/ 1952 h 6611"/>
                <a:gd name="T80" fmla="*/ 5191 w 6296"/>
                <a:gd name="T81" fmla="*/ 1588 h 6611"/>
                <a:gd name="T82" fmla="*/ 4970 w 6296"/>
                <a:gd name="T83" fmla="*/ 794 h 6611"/>
                <a:gd name="T84" fmla="*/ 4419 w 6296"/>
                <a:gd name="T85" fmla="*/ 592 h 6611"/>
                <a:gd name="T86" fmla="*/ 3800 w 6296"/>
                <a:gd name="T87" fmla="*/ 428 h 6611"/>
                <a:gd name="T88" fmla="*/ 3123 w 6296"/>
                <a:gd name="T89" fmla="*/ 84 h 6611"/>
                <a:gd name="T90" fmla="*/ 2425 w 6296"/>
                <a:gd name="T91" fmla="*/ 68 h 6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96" h="6611">
                  <a:moveTo>
                    <a:pt x="2672" y="6547"/>
                  </a:moveTo>
                  <a:cubicBezTo>
                    <a:pt x="2564" y="6504"/>
                    <a:pt x="2461" y="6435"/>
                    <a:pt x="2355" y="6336"/>
                  </a:cubicBezTo>
                  <a:cubicBezTo>
                    <a:pt x="2262" y="6249"/>
                    <a:pt x="2181" y="6152"/>
                    <a:pt x="2091" y="6043"/>
                  </a:cubicBezTo>
                  <a:cubicBezTo>
                    <a:pt x="2086" y="6038"/>
                    <a:pt x="2086" y="6038"/>
                    <a:pt x="2086" y="6038"/>
                  </a:cubicBezTo>
                  <a:cubicBezTo>
                    <a:pt x="2035" y="5975"/>
                    <a:pt x="1982" y="5911"/>
                    <a:pt x="1927" y="5851"/>
                  </a:cubicBezTo>
                  <a:cubicBezTo>
                    <a:pt x="1802" y="5712"/>
                    <a:pt x="1666" y="5594"/>
                    <a:pt x="1525" y="5501"/>
                  </a:cubicBezTo>
                  <a:cubicBezTo>
                    <a:pt x="1434" y="5441"/>
                    <a:pt x="1332" y="5386"/>
                    <a:pt x="1216" y="5332"/>
                  </a:cubicBezTo>
                  <a:cubicBezTo>
                    <a:pt x="1152" y="5304"/>
                    <a:pt x="1086" y="5276"/>
                    <a:pt x="1022" y="5249"/>
                  </a:cubicBezTo>
                  <a:cubicBezTo>
                    <a:pt x="908" y="5202"/>
                    <a:pt x="791" y="5153"/>
                    <a:pt x="682" y="5095"/>
                  </a:cubicBezTo>
                  <a:cubicBezTo>
                    <a:pt x="560" y="5031"/>
                    <a:pt x="461" y="4964"/>
                    <a:pt x="380" y="4889"/>
                  </a:cubicBezTo>
                  <a:cubicBezTo>
                    <a:pt x="321" y="4833"/>
                    <a:pt x="267" y="4770"/>
                    <a:pt x="222" y="4700"/>
                  </a:cubicBezTo>
                  <a:cubicBezTo>
                    <a:pt x="180" y="4636"/>
                    <a:pt x="143" y="4564"/>
                    <a:pt x="113" y="4487"/>
                  </a:cubicBezTo>
                  <a:cubicBezTo>
                    <a:pt x="85" y="4416"/>
                    <a:pt x="61" y="4338"/>
                    <a:pt x="43" y="4255"/>
                  </a:cubicBezTo>
                  <a:cubicBezTo>
                    <a:pt x="25" y="4176"/>
                    <a:pt x="13" y="4094"/>
                    <a:pt x="7" y="4010"/>
                  </a:cubicBezTo>
                  <a:cubicBezTo>
                    <a:pt x="1" y="3929"/>
                    <a:pt x="0" y="3846"/>
                    <a:pt x="5" y="3763"/>
                  </a:cubicBezTo>
                  <a:cubicBezTo>
                    <a:pt x="15" y="3584"/>
                    <a:pt x="64" y="3407"/>
                    <a:pt x="112" y="3236"/>
                  </a:cubicBezTo>
                  <a:cubicBezTo>
                    <a:pt x="138" y="3142"/>
                    <a:pt x="166" y="3045"/>
                    <a:pt x="185" y="2951"/>
                  </a:cubicBezTo>
                  <a:cubicBezTo>
                    <a:pt x="207" y="2845"/>
                    <a:pt x="218" y="2752"/>
                    <a:pt x="217" y="2668"/>
                  </a:cubicBezTo>
                  <a:cubicBezTo>
                    <a:pt x="217" y="2640"/>
                    <a:pt x="217" y="2611"/>
                    <a:pt x="218" y="2583"/>
                  </a:cubicBezTo>
                  <a:cubicBezTo>
                    <a:pt x="220" y="2498"/>
                    <a:pt x="229" y="2414"/>
                    <a:pt x="243" y="2333"/>
                  </a:cubicBezTo>
                  <a:cubicBezTo>
                    <a:pt x="257" y="2252"/>
                    <a:pt x="277" y="2171"/>
                    <a:pt x="303" y="2093"/>
                  </a:cubicBezTo>
                  <a:cubicBezTo>
                    <a:pt x="329" y="2015"/>
                    <a:pt x="361" y="1937"/>
                    <a:pt x="398" y="1862"/>
                  </a:cubicBezTo>
                  <a:cubicBezTo>
                    <a:pt x="436" y="1787"/>
                    <a:pt x="480" y="1713"/>
                    <a:pt x="529" y="1640"/>
                  </a:cubicBezTo>
                  <a:cubicBezTo>
                    <a:pt x="563" y="1590"/>
                    <a:pt x="598" y="1537"/>
                    <a:pt x="631" y="1486"/>
                  </a:cubicBezTo>
                  <a:cubicBezTo>
                    <a:pt x="728" y="1337"/>
                    <a:pt x="829" y="1182"/>
                    <a:pt x="947" y="1059"/>
                  </a:cubicBezTo>
                  <a:cubicBezTo>
                    <a:pt x="1052" y="950"/>
                    <a:pt x="1194" y="812"/>
                    <a:pt x="1369" y="706"/>
                  </a:cubicBezTo>
                  <a:cubicBezTo>
                    <a:pt x="1448" y="658"/>
                    <a:pt x="1540" y="611"/>
                    <a:pt x="1649" y="563"/>
                  </a:cubicBezTo>
                  <a:cubicBezTo>
                    <a:pt x="1658" y="560"/>
                    <a:pt x="1667" y="556"/>
                    <a:pt x="1675" y="552"/>
                  </a:cubicBezTo>
                  <a:cubicBezTo>
                    <a:pt x="1726" y="530"/>
                    <a:pt x="1774" y="509"/>
                    <a:pt x="1821" y="485"/>
                  </a:cubicBezTo>
                  <a:cubicBezTo>
                    <a:pt x="1853" y="469"/>
                    <a:pt x="1881" y="453"/>
                    <a:pt x="1908" y="435"/>
                  </a:cubicBezTo>
                  <a:cubicBezTo>
                    <a:pt x="1980" y="390"/>
                    <a:pt x="2048" y="334"/>
                    <a:pt x="2115" y="280"/>
                  </a:cubicBezTo>
                  <a:cubicBezTo>
                    <a:pt x="2211" y="200"/>
                    <a:pt x="2312" y="118"/>
                    <a:pt x="2425" y="67"/>
                  </a:cubicBezTo>
                  <a:cubicBezTo>
                    <a:pt x="2529" y="20"/>
                    <a:pt x="2646" y="0"/>
                    <a:pt x="2772" y="6"/>
                  </a:cubicBezTo>
                  <a:cubicBezTo>
                    <a:pt x="2881" y="12"/>
                    <a:pt x="2999" y="38"/>
                    <a:pt x="3123" y="83"/>
                  </a:cubicBezTo>
                  <a:cubicBezTo>
                    <a:pt x="3270" y="138"/>
                    <a:pt x="3416" y="219"/>
                    <a:pt x="3558" y="298"/>
                  </a:cubicBezTo>
                  <a:cubicBezTo>
                    <a:pt x="3615" y="330"/>
                    <a:pt x="3673" y="362"/>
                    <a:pt x="3730" y="392"/>
                  </a:cubicBezTo>
                  <a:cubicBezTo>
                    <a:pt x="3755" y="405"/>
                    <a:pt x="3778" y="417"/>
                    <a:pt x="3800" y="427"/>
                  </a:cubicBezTo>
                  <a:cubicBezTo>
                    <a:pt x="3903" y="476"/>
                    <a:pt x="4007" y="512"/>
                    <a:pt x="4127" y="540"/>
                  </a:cubicBezTo>
                  <a:cubicBezTo>
                    <a:pt x="4212" y="561"/>
                    <a:pt x="4302" y="574"/>
                    <a:pt x="4389" y="587"/>
                  </a:cubicBezTo>
                  <a:cubicBezTo>
                    <a:pt x="4399" y="589"/>
                    <a:pt x="4409" y="590"/>
                    <a:pt x="4419" y="592"/>
                  </a:cubicBezTo>
                  <a:cubicBezTo>
                    <a:pt x="4460" y="598"/>
                    <a:pt x="4503" y="604"/>
                    <a:pt x="4546" y="612"/>
                  </a:cubicBezTo>
                  <a:cubicBezTo>
                    <a:pt x="4599" y="622"/>
                    <a:pt x="4647" y="634"/>
                    <a:pt x="4691" y="648"/>
                  </a:cubicBezTo>
                  <a:cubicBezTo>
                    <a:pt x="4799" y="682"/>
                    <a:pt x="4895" y="732"/>
                    <a:pt x="4971" y="794"/>
                  </a:cubicBezTo>
                  <a:cubicBezTo>
                    <a:pt x="5057" y="864"/>
                    <a:pt x="5117" y="947"/>
                    <a:pt x="5148" y="1042"/>
                  </a:cubicBezTo>
                  <a:cubicBezTo>
                    <a:pt x="5180" y="1141"/>
                    <a:pt x="5180" y="1253"/>
                    <a:pt x="5180" y="1361"/>
                  </a:cubicBezTo>
                  <a:cubicBezTo>
                    <a:pt x="5180" y="1437"/>
                    <a:pt x="5180" y="1516"/>
                    <a:pt x="5192" y="1588"/>
                  </a:cubicBezTo>
                  <a:cubicBezTo>
                    <a:pt x="5205" y="1669"/>
                    <a:pt x="5231" y="1734"/>
                    <a:pt x="5272" y="1787"/>
                  </a:cubicBezTo>
                  <a:cubicBezTo>
                    <a:pt x="5292" y="1812"/>
                    <a:pt x="5315" y="1834"/>
                    <a:pt x="5342" y="1855"/>
                  </a:cubicBezTo>
                  <a:cubicBezTo>
                    <a:pt x="5395" y="1895"/>
                    <a:pt x="5457" y="1923"/>
                    <a:pt x="5518" y="1951"/>
                  </a:cubicBezTo>
                  <a:cubicBezTo>
                    <a:pt x="5540" y="1961"/>
                    <a:pt x="5563" y="1972"/>
                    <a:pt x="5585" y="1983"/>
                  </a:cubicBezTo>
                  <a:cubicBezTo>
                    <a:pt x="5649" y="2014"/>
                    <a:pt x="5712" y="2053"/>
                    <a:pt x="5772" y="2097"/>
                  </a:cubicBezTo>
                  <a:cubicBezTo>
                    <a:pt x="5831" y="2141"/>
                    <a:pt x="5888" y="2191"/>
                    <a:pt x="5941" y="2245"/>
                  </a:cubicBezTo>
                  <a:cubicBezTo>
                    <a:pt x="6084" y="2392"/>
                    <a:pt x="6187" y="2561"/>
                    <a:pt x="6240" y="2735"/>
                  </a:cubicBezTo>
                  <a:cubicBezTo>
                    <a:pt x="6286" y="2889"/>
                    <a:pt x="6296" y="3058"/>
                    <a:pt x="6268" y="3222"/>
                  </a:cubicBezTo>
                  <a:cubicBezTo>
                    <a:pt x="6239" y="3385"/>
                    <a:pt x="6175" y="3539"/>
                    <a:pt x="6080" y="3669"/>
                  </a:cubicBezTo>
                  <a:cubicBezTo>
                    <a:pt x="5999" y="3780"/>
                    <a:pt x="5895" y="3877"/>
                    <a:pt x="5795" y="3972"/>
                  </a:cubicBezTo>
                  <a:cubicBezTo>
                    <a:pt x="5730" y="4032"/>
                    <a:pt x="5664" y="4095"/>
                    <a:pt x="5604" y="4160"/>
                  </a:cubicBezTo>
                  <a:cubicBezTo>
                    <a:pt x="5538" y="4233"/>
                    <a:pt x="5488" y="4301"/>
                    <a:pt x="5451" y="4369"/>
                  </a:cubicBezTo>
                  <a:cubicBezTo>
                    <a:pt x="5434" y="4401"/>
                    <a:pt x="5419" y="4434"/>
                    <a:pt x="5407" y="4466"/>
                  </a:cubicBezTo>
                  <a:cubicBezTo>
                    <a:pt x="5384" y="4531"/>
                    <a:pt x="5370" y="4599"/>
                    <a:pt x="5358" y="4665"/>
                  </a:cubicBezTo>
                  <a:cubicBezTo>
                    <a:pt x="5349" y="4708"/>
                    <a:pt x="5340" y="4753"/>
                    <a:pt x="5329" y="4796"/>
                  </a:cubicBezTo>
                  <a:cubicBezTo>
                    <a:pt x="5311" y="4862"/>
                    <a:pt x="5286" y="4930"/>
                    <a:pt x="5253" y="4996"/>
                  </a:cubicBezTo>
                  <a:cubicBezTo>
                    <a:pt x="5223" y="5057"/>
                    <a:pt x="5185" y="5119"/>
                    <a:pt x="5142" y="5181"/>
                  </a:cubicBezTo>
                  <a:cubicBezTo>
                    <a:pt x="5067" y="5287"/>
                    <a:pt x="4972" y="5396"/>
                    <a:pt x="4852" y="5512"/>
                  </a:cubicBezTo>
                  <a:cubicBezTo>
                    <a:pt x="4635" y="5722"/>
                    <a:pt x="4397" y="5905"/>
                    <a:pt x="4107" y="6116"/>
                  </a:cubicBezTo>
                  <a:cubicBezTo>
                    <a:pt x="3890" y="6273"/>
                    <a:pt x="3676" y="6422"/>
                    <a:pt x="3436" y="6516"/>
                  </a:cubicBezTo>
                  <a:cubicBezTo>
                    <a:pt x="3307" y="6566"/>
                    <a:pt x="3179" y="6596"/>
                    <a:pt x="3055" y="6603"/>
                  </a:cubicBezTo>
                  <a:cubicBezTo>
                    <a:pt x="3033" y="6605"/>
                    <a:pt x="3012" y="6605"/>
                    <a:pt x="2991" y="6605"/>
                  </a:cubicBezTo>
                  <a:cubicBezTo>
                    <a:pt x="2877" y="6605"/>
                    <a:pt x="2770" y="6586"/>
                    <a:pt x="2672" y="6547"/>
                  </a:cubicBezTo>
                  <a:moveTo>
                    <a:pt x="2425" y="68"/>
                  </a:moveTo>
                  <a:cubicBezTo>
                    <a:pt x="2312" y="119"/>
                    <a:pt x="2212" y="201"/>
                    <a:pt x="2115" y="280"/>
                  </a:cubicBezTo>
                  <a:cubicBezTo>
                    <a:pt x="2049" y="335"/>
                    <a:pt x="1980" y="391"/>
                    <a:pt x="1908" y="436"/>
                  </a:cubicBezTo>
                  <a:cubicBezTo>
                    <a:pt x="1881" y="453"/>
                    <a:pt x="1853" y="469"/>
                    <a:pt x="1822" y="485"/>
                  </a:cubicBezTo>
                  <a:cubicBezTo>
                    <a:pt x="1774" y="510"/>
                    <a:pt x="1726" y="531"/>
                    <a:pt x="1676" y="553"/>
                  </a:cubicBezTo>
                  <a:cubicBezTo>
                    <a:pt x="1667" y="556"/>
                    <a:pt x="1658" y="560"/>
                    <a:pt x="1650" y="564"/>
                  </a:cubicBezTo>
                  <a:cubicBezTo>
                    <a:pt x="1541" y="612"/>
                    <a:pt x="1449" y="659"/>
                    <a:pt x="1369" y="707"/>
                  </a:cubicBezTo>
                  <a:cubicBezTo>
                    <a:pt x="1195" y="813"/>
                    <a:pt x="1052" y="951"/>
                    <a:pt x="948" y="1060"/>
                  </a:cubicBezTo>
                  <a:cubicBezTo>
                    <a:pt x="830" y="1182"/>
                    <a:pt x="729" y="1337"/>
                    <a:pt x="631" y="1487"/>
                  </a:cubicBezTo>
                  <a:cubicBezTo>
                    <a:pt x="598" y="1538"/>
                    <a:pt x="564" y="1591"/>
                    <a:pt x="530" y="1641"/>
                  </a:cubicBezTo>
                  <a:cubicBezTo>
                    <a:pt x="480" y="1713"/>
                    <a:pt x="437" y="1788"/>
                    <a:pt x="399" y="1863"/>
                  </a:cubicBezTo>
                  <a:cubicBezTo>
                    <a:pt x="362" y="1938"/>
                    <a:pt x="329" y="2015"/>
                    <a:pt x="304" y="2093"/>
                  </a:cubicBezTo>
                  <a:cubicBezTo>
                    <a:pt x="278" y="2171"/>
                    <a:pt x="258" y="2252"/>
                    <a:pt x="244" y="2333"/>
                  </a:cubicBezTo>
                  <a:cubicBezTo>
                    <a:pt x="229" y="2414"/>
                    <a:pt x="221" y="2498"/>
                    <a:pt x="219" y="2583"/>
                  </a:cubicBezTo>
                  <a:cubicBezTo>
                    <a:pt x="218" y="2611"/>
                    <a:pt x="217" y="2640"/>
                    <a:pt x="218" y="2668"/>
                  </a:cubicBezTo>
                  <a:cubicBezTo>
                    <a:pt x="218" y="2752"/>
                    <a:pt x="208" y="2845"/>
                    <a:pt x="186" y="2951"/>
                  </a:cubicBezTo>
                  <a:cubicBezTo>
                    <a:pt x="166" y="3045"/>
                    <a:pt x="139" y="3142"/>
                    <a:pt x="113" y="3236"/>
                  </a:cubicBezTo>
                  <a:cubicBezTo>
                    <a:pt x="65" y="3407"/>
                    <a:pt x="16" y="3585"/>
                    <a:pt x="6" y="3763"/>
                  </a:cubicBezTo>
                  <a:cubicBezTo>
                    <a:pt x="1" y="3846"/>
                    <a:pt x="2" y="3929"/>
                    <a:pt x="8" y="4010"/>
                  </a:cubicBezTo>
                  <a:cubicBezTo>
                    <a:pt x="14" y="4094"/>
                    <a:pt x="26" y="4176"/>
                    <a:pt x="44" y="4255"/>
                  </a:cubicBezTo>
                  <a:cubicBezTo>
                    <a:pt x="62" y="4338"/>
                    <a:pt x="86" y="4415"/>
                    <a:pt x="114" y="4486"/>
                  </a:cubicBezTo>
                  <a:cubicBezTo>
                    <a:pt x="144" y="4564"/>
                    <a:pt x="181" y="4635"/>
                    <a:pt x="223" y="4700"/>
                  </a:cubicBezTo>
                  <a:cubicBezTo>
                    <a:pt x="268" y="4769"/>
                    <a:pt x="321" y="4832"/>
                    <a:pt x="381" y="4888"/>
                  </a:cubicBezTo>
                  <a:cubicBezTo>
                    <a:pt x="461" y="4963"/>
                    <a:pt x="560" y="5031"/>
                    <a:pt x="682" y="5095"/>
                  </a:cubicBezTo>
                  <a:cubicBezTo>
                    <a:pt x="792" y="5152"/>
                    <a:pt x="909" y="5201"/>
                    <a:pt x="1022" y="5248"/>
                  </a:cubicBezTo>
                  <a:cubicBezTo>
                    <a:pt x="1086" y="5275"/>
                    <a:pt x="1152" y="5303"/>
                    <a:pt x="1216" y="5332"/>
                  </a:cubicBezTo>
                  <a:cubicBezTo>
                    <a:pt x="1333" y="5385"/>
                    <a:pt x="1434" y="5440"/>
                    <a:pt x="1525" y="5500"/>
                  </a:cubicBezTo>
                  <a:cubicBezTo>
                    <a:pt x="1667" y="5594"/>
                    <a:pt x="1802" y="5711"/>
                    <a:pt x="1928" y="5850"/>
                  </a:cubicBezTo>
                  <a:cubicBezTo>
                    <a:pt x="1982" y="5910"/>
                    <a:pt x="2035" y="5975"/>
                    <a:pt x="2087" y="6037"/>
                  </a:cubicBezTo>
                  <a:cubicBezTo>
                    <a:pt x="2091" y="6043"/>
                    <a:pt x="2091" y="6043"/>
                    <a:pt x="2091" y="6043"/>
                  </a:cubicBezTo>
                  <a:cubicBezTo>
                    <a:pt x="2181" y="6152"/>
                    <a:pt x="2263" y="6249"/>
                    <a:pt x="2355" y="6335"/>
                  </a:cubicBezTo>
                  <a:cubicBezTo>
                    <a:pt x="2461" y="6435"/>
                    <a:pt x="2565" y="6504"/>
                    <a:pt x="2673" y="6546"/>
                  </a:cubicBezTo>
                  <a:cubicBezTo>
                    <a:pt x="2788" y="6592"/>
                    <a:pt x="2917" y="6611"/>
                    <a:pt x="3055" y="6603"/>
                  </a:cubicBezTo>
                  <a:cubicBezTo>
                    <a:pt x="3179" y="6595"/>
                    <a:pt x="3307" y="6565"/>
                    <a:pt x="3436" y="6515"/>
                  </a:cubicBezTo>
                  <a:cubicBezTo>
                    <a:pt x="3675" y="6422"/>
                    <a:pt x="3890" y="6273"/>
                    <a:pt x="4106" y="6116"/>
                  </a:cubicBezTo>
                  <a:cubicBezTo>
                    <a:pt x="4397" y="5905"/>
                    <a:pt x="4634" y="5721"/>
                    <a:pt x="4852" y="5511"/>
                  </a:cubicBezTo>
                  <a:cubicBezTo>
                    <a:pt x="4972" y="5395"/>
                    <a:pt x="5066" y="5287"/>
                    <a:pt x="5141" y="5181"/>
                  </a:cubicBezTo>
                  <a:cubicBezTo>
                    <a:pt x="5185" y="5119"/>
                    <a:pt x="5222" y="5057"/>
                    <a:pt x="5252" y="4995"/>
                  </a:cubicBezTo>
                  <a:cubicBezTo>
                    <a:pt x="5285" y="4929"/>
                    <a:pt x="5310" y="4862"/>
                    <a:pt x="5328" y="4796"/>
                  </a:cubicBezTo>
                  <a:cubicBezTo>
                    <a:pt x="5340" y="4753"/>
                    <a:pt x="5348" y="4708"/>
                    <a:pt x="5357" y="4665"/>
                  </a:cubicBezTo>
                  <a:cubicBezTo>
                    <a:pt x="5370" y="4599"/>
                    <a:pt x="5383" y="4531"/>
                    <a:pt x="5407" y="4466"/>
                  </a:cubicBezTo>
                  <a:cubicBezTo>
                    <a:pt x="5418" y="4434"/>
                    <a:pt x="5433" y="4401"/>
                    <a:pt x="5450" y="4369"/>
                  </a:cubicBezTo>
                  <a:cubicBezTo>
                    <a:pt x="5487" y="4301"/>
                    <a:pt x="5537" y="4232"/>
                    <a:pt x="5604" y="4160"/>
                  </a:cubicBezTo>
                  <a:cubicBezTo>
                    <a:pt x="5663" y="4095"/>
                    <a:pt x="5730" y="4032"/>
                    <a:pt x="5794" y="3971"/>
                  </a:cubicBezTo>
                  <a:cubicBezTo>
                    <a:pt x="5895" y="3877"/>
                    <a:pt x="5999" y="3779"/>
                    <a:pt x="6080" y="3668"/>
                  </a:cubicBezTo>
                  <a:cubicBezTo>
                    <a:pt x="6174" y="3539"/>
                    <a:pt x="6239" y="3385"/>
                    <a:pt x="6267" y="3222"/>
                  </a:cubicBezTo>
                  <a:cubicBezTo>
                    <a:pt x="6295" y="3058"/>
                    <a:pt x="6286" y="2889"/>
                    <a:pt x="6239" y="2735"/>
                  </a:cubicBezTo>
                  <a:cubicBezTo>
                    <a:pt x="6186" y="2562"/>
                    <a:pt x="6083" y="2392"/>
                    <a:pt x="5940" y="2245"/>
                  </a:cubicBezTo>
                  <a:cubicBezTo>
                    <a:pt x="5888" y="2191"/>
                    <a:pt x="5831" y="2142"/>
                    <a:pt x="5772" y="2098"/>
                  </a:cubicBezTo>
                  <a:cubicBezTo>
                    <a:pt x="5712" y="2053"/>
                    <a:pt x="5649" y="2015"/>
                    <a:pt x="5585" y="1984"/>
                  </a:cubicBezTo>
                  <a:cubicBezTo>
                    <a:pt x="5563" y="1973"/>
                    <a:pt x="5540" y="1962"/>
                    <a:pt x="5518" y="1952"/>
                  </a:cubicBezTo>
                  <a:cubicBezTo>
                    <a:pt x="5457" y="1924"/>
                    <a:pt x="5395" y="1895"/>
                    <a:pt x="5342" y="1855"/>
                  </a:cubicBezTo>
                  <a:cubicBezTo>
                    <a:pt x="5314" y="1834"/>
                    <a:pt x="5291" y="1812"/>
                    <a:pt x="5271" y="1787"/>
                  </a:cubicBezTo>
                  <a:cubicBezTo>
                    <a:pt x="5230" y="1734"/>
                    <a:pt x="5204" y="1669"/>
                    <a:pt x="5191" y="1588"/>
                  </a:cubicBezTo>
                  <a:cubicBezTo>
                    <a:pt x="5180" y="1516"/>
                    <a:pt x="5180" y="1437"/>
                    <a:pt x="5179" y="1361"/>
                  </a:cubicBezTo>
                  <a:cubicBezTo>
                    <a:pt x="5179" y="1253"/>
                    <a:pt x="5179" y="1141"/>
                    <a:pt x="5147" y="1042"/>
                  </a:cubicBezTo>
                  <a:cubicBezTo>
                    <a:pt x="5116" y="948"/>
                    <a:pt x="5057" y="864"/>
                    <a:pt x="4970" y="794"/>
                  </a:cubicBezTo>
                  <a:cubicBezTo>
                    <a:pt x="4895" y="733"/>
                    <a:pt x="4798" y="683"/>
                    <a:pt x="4691" y="649"/>
                  </a:cubicBezTo>
                  <a:cubicBezTo>
                    <a:pt x="4646" y="634"/>
                    <a:pt x="4599" y="623"/>
                    <a:pt x="4546" y="613"/>
                  </a:cubicBezTo>
                  <a:cubicBezTo>
                    <a:pt x="4503" y="605"/>
                    <a:pt x="4460" y="598"/>
                    <a:pt x="4419" y="592"/>
                  </a:cubicBezTo>
                  <a:cubicBezTo>
                    <a:pt x="4409" y="591"/>
                    <a:pt x="4399" y="589"/>
                    <a:pt x="4389" y="588"/>
                  </a:cubicBezTo>
                  <a:cubicBezTo>
                    <a:pt x="4302" y="575"/>
                    <a:pt x="4212" y="562"/>
                    <a:pt x="4127" y="541"/>
                  </a:cubicBezTo>
                  <a:cubicBezTo>
                    <a:pt x="4007" y="513"/>
                    <a:pt x="3903" y="477"/>
                    <a:pt x="3800" y="428"/>
                  </a:cubicBezTo>
                  <a:cubicBezTo>
                    <a:pt x="3778" y="417"/>
                    <a:pt x="3755" y="406"/>
                    <a:pt x="3730" y="393"/>
                  </a:cubicBezTo>
                  <a:cubicBezTo>
                    <a:pt x="3673" y="363"/>
                    <a:pt x="3614" y="330"/>
                    <a:pt x="3558" y="299"/>
                  </a:cubicBezTo>
                  <a:cubicBezTo>
                    <a:pt x="3416" y="220"/>
                    <a:pt x="3270" y="138"/>
                    <a:pt x="3123" y="84"/>
                  </a:cubicBezTo>
                  <a:cubicBezTo>
                    <a:pt x="2999" y="38"/>
                    <a:pt x="2881" y="12"/>
                    <a:pt x="2772" y="7"/>
                  </a:cubicBezTo>
                  <a:cubicBezTo>
                    <a:pt x="2757" y="6"/>
                    <a:pt x="2742" y="6"/>
                    <a:pt x="2727" y="6"/>
                  </a:cubicBezTo>
                  <a:cubicBezTo>
                    <a:pt x="2618" y="6"/>
                    <a:pt x="2517" y="26"/>
                    <a:pt x="2425" y="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sp>
          <p:nvSpPr>
            <p:cNvPr id="80" name="Freeform 67">
              <a:extLst>
                <a:ext uri="{FF2B5EF4-FFF2-40B4-BE49-F238E27FC236}">
                  <a16:creationId xmlns:a16="http://schemas.microsoft.com/office/drawing/2014/main" id="{14CF6DE9-19BA-4FDD-8AA0-91024BB66A35}"/>
                </a:ext>
              </a:extLst>
            </p:cNvPr>
            <p:cNvSpPr>
              <a:spLocks noEditPoints="1"/>
            </p:cNvSpPr>
            <p:nvPr/>
          </p:nvSpPr>
          <p:spPr bwMode="auto">
            <a:xfrm>
              <a:off x="3357" y="-352"/>
              <a:ext cx="4780" cy="4980"/>
            </a:xfrm>
            <a:custGeom>
              <a:avLst/>
              <a:gdLst>
                <a:gd name="T0" fmla="*/ 2392 w 6457"/>
                <a:gd name="T1" fmla="*/ 6440 h 6728"/>
                <a:gd name="T2" fmla="*/ 1958 w 6457"/>
                <a:gd name="T3" fmla="*/ 5952 h 6728"/>
                <a:gd name="T4" fmla="*/ 1003 w 6457"/>
                <a:gd name="T5" fmla="*/ 5330 h 6728"/>
                <a:gd name="T6" fmla="*/ 249 w 6457"/>
                <a:gd name="T7" fmla="*/ 4829 h 6728"/>
                <a:gd name="T8" fmla="*/ 3 w 6457"/>
                <a:gd name="T9" fmla="*/ 3915 h 6728"/>
                <a:gd name="T10" fmla="*/ 216 w 6457"/>
                <a:gd name="T11" fmla="*/ 2730 h 6728"/>
                <a:gd name="T12" fmla="*/ 294 w 6457"/>
                <a:gd name="T13" fmla="*/ 2101 h 6728"/>
                <a:gd name="T14" fmla="*/ 530 w 6457"/>
                <a:gd name="T15" fmla="*/ 1606 h 6728"/>
                <a:gd name="T16" fmla="*/ 1692 w 6457"/>
                <a:gd name="T17" fmla="*/ 605 h 6728"/>
                <a:gd name="T18" fmla="*/ 1998 w 6457"/>
                <a:gd name="T19" fmla="*/ 432 h 6728"/>
                <a:gd name="T20" fmla="*/ 2889 w 6457"/>
                <a:gd name="T21" fmla="*/ 17 h 6728"/>
                <a:gd name="T22" fmla="*/ 3863 w 6457"/>
                <a:gd name="T23" fmla="*/ 434 h 6728"/>
                <a:gd name="T24" fmla="*/ 4431 w 6457"/>
                <a:gd name="T25" fmla="*/ 575 h 6728"/>
                <a:gd name="T26" fmla="*/ 4852 w 6457"/>
                <a:gd name="T27" fmla="*/ 670 h 6728"/>
                <a:gd name="T28" fmla="*/ 5306 w 6457"/>
                <a:gd name="T29" fmla="*/ 1405 h 6728"/>
                <a:gd name="T30" fmla="*/ 5395 w 6457"/>
                <a:gd name="T31" fmla="*/ 1843 h 6728"/>
                <a:gd name="T32" fmla="*/ 5732 w 6457"/>
                <a:gd name="T33" fmla="*/ 2017 h 6728"/>
                <a:gd name="T34" fmla="*/ 6286 w 6457"/>
                <a:gd name="T35" fmla="*/ 2485 h 6728"/>
                <a:gd name="T36" fmla="*/ 6219 w 6457"/>
                <a:gd name="T37" fmla="*/ 3706 h 6728"/>
                <a:gd name="T38" fmla="*/ 5556 w 6457"/>
                <a:gd name="T39" fmla="*/ 4416 h 6728"/>
                <a:gd name="T40" fmla="*/ 5447 w 6457"/>
                <a:gd name="T41" fmla="*/ 4866 h 6728"/>
                <a:gd name="T42" fmla="*/ 4976 w 6457"/>
                <a:gd name="T43" fmla="*/ 5618 h 6728"/>
                <a:gd name="T44" fmla="*/ 3103 w 6457"/>
                <a:gd name="T45" fmla="*/ 6724 h 6728"/>
                <a:gd name="T46" fmla="*/ 2523 w 6457"/>
                <a:gd name="T47" fmla="*/ 56 h 6728"/>
                <a:gd name="T48" fmla="*/ 1911 w 6457"/>
                <a:gd name="T49" fmla="*/ 489 h 6728"/>
                <a:gd name="T50" fmla="*/ 1452 w 6457"/>
                <a:gd name="T51" fmla="*/ 730 h 6728"/>
                <a:gd name="T52" fmla="*/ 393 w 6457"/>
                <a:gd name="T53" fmla="*/ 1849 h 6728"/>
                <a:gd name="T54" fmla="*/ 216 w 6457"/>
                <a:gd name="T55" fmla="*/ 2637 h 6728"/>
                <a:gd name="T56" fmla="*/ 112 w 6457"/>
                <a:gd name="T57" fmla="*/ 3344 h 6728"/>
                <a:gd name="T58" fmla="*/ 55 w 6457"/>
                <a:gd name="T59" fmla="*/ 4397 h 6728"/>
                <a:gd name="T60" fmla="*/ 692 w 6457"/>
                <a:gd name="T61" fmla="*/ 5192 h 6728"/>
                <a:gd name="T62" fmla="*/ 1550 w 6457"/>
                <a:gd name="T63" fmla="*/ 5603 h 6728"/>
                <a:gd name="T64" fmla="*/ 2128 w 6457"/>
                <a:gd name="T65" fmla="*/ 6147 h 6728"/>
                <a:gd name="T66" fmla="*/ 2708 w 6457"/>
                <a:gd name="T67" fmla="*/ 6655 h 6728"/>
                <a:gd name="T68" fmla="*/ 4202 w 6457"/>
                <a:gd name="T69" fmla="*/ 6239 h 6728"/>
                <a:gd name="T70" fmla="*/ 5377 w 6457"/>
                <a:gd name="T71" fmla="*/ 5076 h 6728"/>
                <a:gd name="T72" fmla="*/ 5512 w 6457"/>
                <a:gd name="T73" fmla="*/ 4518 h 6728"/>
                <a:gd name="T74" fmla="*/ 5927 w 6457"/>
                <a:gd name="T75" fmla="*/ 3998 h 6728"/>
                <a:gd name="T76" fmla="*/ 6403 w 6457"/>
                <a:gd name="T77" fmla="*/ 2748 h 6728"/>
                <a:gd name="T78" fmla="*/ 5929 w 6457"/>
                <a:gd name="T79" fmla="*/ 2121 h 6728"/>
                <a:gd name="T80" fmla="*/ 5470 w 6457"/>
                <a:gd name="T81" fmla="*/ 1908 h 6728"/>
                <a:gd name="T82" fmla="*/ 5309 w 6457"/>
                <a:gd name="T83" fmla="*/ 1641 h 6728"/>
                <a:gd name="T84" fmla="*/ 5126 w 6457"/>
                <a:gd name="T85" fmla="*/ 835 h 6728"/>
                <a:gd name="T86" fmla="*/ 4580 w 6457"/>
                <a:gd name="T87" fmla="*/ 600 h 6728"/>
                <a:gd name="T88" fmla="*/ 3938 w 6457"/>
                <a:gd name="T89" fmla="*/ 464 h 6728"/>
                <a:gd name="T90" fmla="*/ 3251 w 6457"/>
                <a:gd name="T91" fmla="*/ 125 h 6728"/>
                <a:gd name="T92" fmla="*/ 2523 w 6457"/>
                <a:gd name="T93" fmla="*/ 56 h 6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57" h="6728">
                  <a:moveTo>
                    <a:pt x="2708" y="6656"/>
                  </a:moveTo>
                  <a:cubicBezTo>
                    <a:pt x="2651" y="6631"/>
                    <a:pt x="2596" y="6601"/>
                    <a:pt x="2540" y="6562"/>
                  </a:cubicBezTo>
                  <a:cubicBezTo>
                    <a:pt x="2491" y="6528"/>
                    <a:pt x="2442" y="6488"/>
                    <a:pt x="2392" y="6440"/>
                  </a:cubicBezTo>
                  <a:cubicBezTo>
                    <a:pt x="2298" y="6351"/>
                    <a:pt x="2211" y="6248"/>
                    <a:pt x="2127" y="6148"/>
                  </a:cubicBezTo>
                  <a:cubicBezTo>
                    <a:pt x="2125" y="6144"/>
                    <a:pt x="2125" y="6144"/>
                    <a:pt x="2125" y="6144"/>
                  </a:cubicBezTo>
                  <a:cubicBezTo>
                    <a:pt x="2074" y="6084"/>
                    <a:pt x="2017" y="6016"/>
                    <a:pt x="1958" y="5952"/>
                  </a:cubicBezTo>
                  <a:cubicBezTo>
                    <a:pt x="1834" y="5819"/>
                    <a:pt x="1696" y="5702"/>
                    <a:pt x="1549" y="5604"/>
                  </a:cubicBezTo>
                  <a:cubicBezTo>
                    <a:pt x="1454" y="5540"/>
                    <a:pt x="1349" y="5482"/>
                    <a:pt x="1240" y="5431"/>
                  </a:cubicBezTo>
                  <a:cubicBezTo>
                    <a:pt x="1162" y="5395"/>
                    <a:pt x="1081" y="5362"/>
                    <a:pt x="1003" y="5330"/>
                  </a:cubicBezTo>
                  <a:cubicBezTo>
                    <a:pt x="899" y="5288"/>
                    <a:pt x="792" y="5244"/>
                    <a:pt x="691" y="5193"/>
                  </a:cubicBezTo>
                  <a:cubicBezTo>
                    <a:pt x="579" y="5136"/>
                    <a:pt x="487" y="5076"/>
                    <a:pt x="411" y="5009"/>
                  </a:cubicBezTo>
                  <a:cubicBezTo>
                    <a:pt x="351" y="4956"/>
                    <a:pt x="296" y="4896"/>
                    <a:pt x="249" y="4829"/>
                  </a:cubicBezTo>
                  <a:cubicBezTo>
                    <a:pt x="162" y="4707"/>
                    <a:pt x="97" y="4562"/>
                    <a:pt x="54" y="4397"/>
                  </a:cubicBezTo>
                  <a:cubicBezTo>
                    <a:pt x="34" y="4321"/>
                    <a:pt x="20" y="4240"/>
                    <a:pt x="11" y="4157"/>
                  </a:cubicBezTo>
                  <a:cubicBezTo>
                    <a:pt x="3" y="4078"/>
                    <a:pt x="0" y="3996"/>
                    <a:pt x="3" y="3915"/>
                  </a:cubicBezTo>
                  <a:cubicBezTo>
                    <a:pt x="9" y="3721"/>
                    <a:pt x="61" y="3529"/>
                    <a:pt x="111" y="3344"/>
                  </a:cubicBezTo>
                  <a:cubicBezTo>
                    <a:pt x="139" y="3243"/>
                    <a:pt x="167" y="3138"/>
                    <a:pt x="188" y="3036"/>
                  </a:cubicBezTo>
                  <a:cubicBezTo>
                    <a:pt x="210" y="2921"/>
                    <a:pt x="219" y="2821"/>
                    <a:pt x="216" y="2730"/>
                  </a:cubicBezTo>
                  <a:cubicBezTo>
                    <a:pt x="215" y="2699"/>
                    <a:pt x="215" y="2668"/>
                    <a:pt x="215" y="2637"/>
                  </a:cubicBezTo>
                  <a:cubicBezTo>
                    <a:pt x="216" y="2545"/>
                    <a:pt x="223" y="2453"/>
                    <a:pt x="236" y="2364"/>
                  </a:cubicBezTo>
                  <a:cubicBezTo>
                    <a:pt x="249" y="2275"/>
                    <a:pt x="269" y="2186"/>
                    <a:pt x="294" y="2101"/>
                  </a:cubicBezTo>
                  <a:cubicBezTo>
                    <a:pt x="320" y="2015"/>
                    <a:pt x="353" y="1930"/>
                    <a:pt x="392" y="1849"/>
                  </a:cubicBezTo>
                  <a:cubicBezTo>
                    <a:pt x="431" y="1766"/>
                    <a:pt x="478" y="1685"/>
                    <a:pt x="530" y="1606"/>
                  </a:cubicBezTo>
                  <a:cubicBezTo>
                    <a:pt x="530" y="1606"/>
                    <a:pt x="530" y="1606"/>
                    <a:pt x="530" y="1606"/>
                  </a:cubicBezTo>
                  <a:cubicBezTo>
                    <a:pt x="684" y="1377"/>
                    <a:pt x="839" y="1196"/>
                    <a:pt x="1001" y="1053"/>
                  </a:cubicBezTo>
                  <a:cubicBezTo>
                    <a:pt x="1148" y="925"/>
                    <a:pt x="1300" y="816"/>
                    <a:pt x="1452" y="730"/>
                  </a:cubicBezTo>
                  <a:cubicBezTo>
                    <a:pt x="1530" y="686"/>
                    <a:pt x="1612" y="644"/>
                    <a:pt x="1692" y="605"/>
                  </a:cubicBezTo>
                  <a:cubicBezTo>
                    <a:pt x="1707" y="597"/>
                    <a:pt x="1722" y="590"/>
                    <a:pt x="1737" y="582"/>
                  </a:cubicBezTo>
                  <a:cubicBezTo>
                    <a:pt x="1803" y="549"/>
                    <a:pt x="1857" y="520"/>
                    <a:pt x="1911" y="488"/>
                  </a:cubicBezTo>
                  <a:cubicBezTo>
                    <a:pt x="1941" y="470"/>
                    <a:pt x="1970" y="451"/>
                    <a:pt x="1998" y="432"/>
                  </a:cubicBezTo>
                  <a:cubicBezTo>
                    <a:pt x="2057" y="389"/>
                    <a:pt x="2115" y="340"/>
                    <a:pt x="2171" y="293"/>
                  </a:cubicBezTo>
                  <a:cubicBezTo>
                    <a:pt x="2279" y="202"/>
                    <a:pt x="2391" y="107"/>
                    <a:pt x="2523" y="55"/>
                  </a:cubicBezTo>
                  <a:cubicBezTo>
                    <a:pt x="2632" y="13"/>
                    <a:pt x="2755" y="0"/>
                    <a:pt x="2889" y="17"/>
                  </a:cubicBezTo>
                  <a:cubicBezTo>
                    <a:pt x="3002" y="32"/>
                    <a:pt x="3124" y="68"/>
                    <a:pt x="3252" y="124"/>
                  </a:cubicBezTo>
                  <a:cubicBezTo>
                    <a:pt x="3353" y="168"/>
                    <a:pt x="3454" y="223"/>
                    <a:pt x="3551" y="276"/>
                  </a:cubicBezTo>
                  <a:cubicBezTo>
                    <a:pt x="3652" y="331"/>
                    <a:pt x="3757" y="388"/>
                    <a:pt x="3863" y="434"/>
                  </a:cubicBezTo>
                  <a:cubicBezTo>
                    <a:pt x="3889" y="445"/>
                    <a:pt x="3914" y="455"/>
                    <a:pt x="3938" y="463"/>
                  </a:cubicBezTo>
                  <a:cubicBezTo>
                    <a:pt x="4003" y="487"/>
                    <a:pt x="4101" y="519"/>
                    <a:pt x="4286" y="552"/>
                  </a:cubicBezTo>
                  <a:cubicBezTo>
                    <a:pt x="4334" y="560"/>
                    <a:pt x="4383" y="568"/>
                    <a:pt x="4431" y="575"/>
                  </a:cubicBezTo>
                  <a:cubicBezTo>
                    <a:pt x="4480" y="583"/>
                    <a:pt x="4531" y="591"/>
                    <a:pt x="4580" y="599"/>
                  </a:cubicBezTo>
                  <a:cubicBezTo>
                    <a:pt x="4627" y="608"/>
                    <a:pt x="4669" y="616"/>
                    <a:pt x="4706" y="625"/>
                  </a:cubicBezTo>
                  <a:cubicBezTo>
                    <a:pt x="4757" y="637"/>
                    <a:pt x="4805" y="652"/>
                    <a:pt x="4852" y="670"/>
                  </a:cubicBezTo>
                  <a:cubicBezTo>
                    <a:pt x="4959" y="711"/>
                    <a:pt x="5054" y="768"/>
                    <a:pt x="5127" y="835"/>
                  </a:cubicBezTo>
                  <a:cubicBezTo>
                    <a:pt x="5210" y="911"/>
                    <a:pt x="5265" y="999"/>
                    <a:pt x="5290" y="1096"/>
                  </a:cubicBezTo>
                  <a:cubicBezTo>
                    <a:pt x="5315" y="1193"/>
                    <a:pt x="5311" y="1301"/>
                    <a:pt x="5306" y="1405"/>
                  </a:cubicBezTo>
                  <a:cubicBezTo>
                    <a:pt x="5303" y="1485"/>
                    <a:pt x="5300" y="1567"/>
                    <a:pt x="5310" y="1641"/>
                  </a:cubicBezTo>
                  <a:cubicBezTo>
                    <a:pt x="5315" y="1681"/>
                    <a:pt x="5324" y="1716"/>
                    <a:pt x="5337" y="1748"/>
                  </a:cubicBezTo>
                  <a:cubicBezTo>
                    <a:pt x="5352" y="1784"/>
                    <a:pt x="5371" y="1815"/>
                    <a:pt x="5395" y="1843"/>
                  </a:cubicBezTo>
                  <a:cubicBezTo>
                    <a:pt x="5416" y="1867"/>
                    <a:pt x="5441" y="1888"/>
                    <a:pt x="5471" y="1907"/>
                  </a:cubicBezTo>
                  <a:cubicBezTo>
                    <a:pt x="5527" y="1943"/>
                    <a:pt x="5593" y="1967"/>
                    <a:pt x="5658" y="1990"/>
                  </a:cubicBezTo>
                  <a:cubicBezTo>
                    <a:pt x="5682" y="1998"/>
                    <a:pt x="5708" y="2008"/>
                    <a:pt x="5732" y="2017"/>
                  </a:cubicBezTo>
                  <a:cubicBezTo>
                    <a:pt x="5800" y="2044"/>
                    <a:pt x="5867" y="2079"/>
                    <a:pt x="5930" y="2120"/>
                  </a:cubicBezTo>
                  <a:cubicBezTo>
                    <a:pt x="5992" y="2161"/>
                    <a:pt x="6051" y="2208"/>
                    <a:pt x="6105" y="2261"/>
                  </a:cubicBezTo>
                  <a:cubicBezTo>
                    <a:pt x="6175" y="2328"/>
                    <a:pt x="6235" y="2404"/>
                    <a:pt x="6286" y="2485"/>
                  </a:cubicBezTo>
                  <a:cubicBezTo>
                    <a:pt x="6337" y="2569"/>
                    <a:pt x="6377" y="2657"/>
                    <a:pt x="6403" y="2748"/>
                  </a:cubicBezTo>
                  <a:cubicBezTo>
                    <a:pt x="6450" y="2907"/>
                    <a:pt x="6457" y="3081"/>
                    <a:pt x="6425" y="3249"/>
                  </a:cubicBezTo>
                  <a:cubicBezTo>
                    <a:pt x="6392" y="3418"/>
                    <a:pt x="6321" y="3576"/>
                    <a:pt x="6219" y="3706"/>
                  </a:cubicBezTo>
                  <a:cubicBezTo>
                    <a:pt x="6136" y="3813"/>
                    <a:pt x="6030" y="3907"/>
                    <a:pt x="5927" y="3998"/>
                  </a:cubicBezTo>
                  <a:cubicBezTo>
                    <a:pt x="5856" y="4061"/>
                    <a:pt x="5783" y="4126"/>
                    <a:pt x="5719" y="4194"/>
                  </a:cubicBezTo>
                  <a:cubicBezTo>
                    <a:pt x="5647" y="4270"/>
                    <a:pt x="5593" y="4343"/>
                    <a:pt x="5556" y="4416"/>
                  </a:cubicBezTo>
                  <a:cubicBezTo>
                    <a:pt x="5539" y="4450"/>
                    <a:pt x="5524" y="4484"/>
                    <a:pt x="5513" y="4518"/>
                  </a:cubicBezTo>
                  <a:cubicBezTo>
                    <a:pt x="5491" y="4587"/>
                    <a:pt x="5480" y="4659"/>
                    <a:pt x="5470" y="4729"/>
                  </a:cubicBezTo>
                  <a:cubicBezTo>
                    <a:pt x="5464" y="4774"/>
                    <a:pt x="5457" y="4821"/>
                    <a:pt x="5447" y="4866"/>
                  </a:cubicBezTo>
                  <a:cubicBezTo>
                    <a:pt x="5432" y="4936"/>
                    <a:pt x="5409" y="5007"/>
                    <a:pt x="5377" y="5077"/>
                  </a:cubicBezTo>
                  <a:cubicBezTo>
                    <a:pt x="5348" y="5142"/>
                    <a:pt x="5312" y="5207"/>
                    <a:pt x="5269" y="5272"/>
                  </a:cubicBezTo>
                  <a:cubicBezTo>
                    <a:pt x="5194" y="5386"/>
                    <a:pt x="5098" y="5499"/>
                    <a:pt x="4976" y="5618"/>
                  </a:cubicBezTo>
                  <a:cubicBezTo>
                    <a:pt x="4731" y="5860"/>
                    <a:pt x="4448" y="6065"/>
                    <a:pt x="4202" y="6240"/>
                  </a:cubicBezTo>
                  <a:cubicBezTo>
                    <a:pt x="3975" y="6400"/>
                    <a:pt x="3751" y="6552"/>
                    <a:pt x="3501" y="6643"/>
                  </a:cubicBezTo>
                  <a:cubicBezTo>
                    <a:pt x="3366" y="6692"/>
                    <a:pt x="3232" y="6719"/>
                    <a:pt x="3103" y="6724"/>
                  </a:cubicBezTo>
                  <a:cubicBezTo>
                    <a:pt x="3090" y="6724"/>
                    <a:pt x="3077" y="6725"/>
                    <a:pt x="3064" y="6725"/>
                  </a:cubicBezTo>
                  <a:cubicBezTo>
                    <a:pt x="2935" y="6725"/>
                    <a:pt x="2816" y="6701"/>
                    <a:pt x="2708" y="6656"/>
                  </a:cubicBezTo>
                  <a:moveTo>
                    <a:pt x="2523" y="56"/>
                  </a:moveTo>
                  <a:cubicBezTo>
                    <a:pt x="2391" y="108"/>
                    <a:pt x="2279" y="202"/>
                    <a:pt x="2172" y="294"/>
                  </a:cubicBezTo>
                  <a:cubicBezTo>
                    <a:pt x="2116" y="341"/>
                    <a:pt x="2058" y="390"/>
                    <a:pt x="1998" y="432"/>
                  </a:cubicBezTo>
                  <a:cubicBezTo>
                    <a:pt x="1971" y="452"/>
                    <a:pt x="1942" y="471"/>
                    <a:pt x="1911" y="489"/>
                  </a:cubicBezTo>
                  <a:cubicBezTo>
                    <a:pt x="1858" y="521"/>
                    <a:pt x="1803" y="550"/>
                    <a:pt x="1738" y="583"/>
                  </a:cubicBezTo>
                  <a:cubicBezTo>
                    <a:pt x="1723" y="590"/>
                    <a:pt x="1707" y="598"/>
                    <a:pt x="1692" y="605"/>
                  </a:cubicBezTo>
                  <a:cubicBezTo>
                    <a:pt x="1613" y="645"/>
                    <a:pt x="1531" y="686"/>
                    <a:pt x="1452" y="730"/>
                  </a:cubicBezTo>
                  <a:cubicBezTo>
                    <a:pt x="1300" y="816"/>
                    <a:pt x="1149" y="925"/>
                    <a:pt x="1002" y="1054"/>
                  </a:cubicBezTo>
                  <a:cubicBezTo>
                    <a:pt x="839" y="1196"/>
                    <a:pt x="685" y="1377"/>
                    <a:pt x="531" y="1607"/>
                  </a:cubicBezTo>
                  <a:cubicBezTo>
                    <a:pt x="478" y="1685"/>
                    <a:pt x="432" y="1767"/>
                    <a:pt x="393" y="1849"/>
                  </a:cubicBezTo>
                  <a:cubicBezTo>
                    <a:pt x="354" y="1931"/>
                    <a:pt x="321" y="2016"/>
                    <a:pt x="295" y="2102"/>
                  </a:cubicBezTo>
                  <a:cubicBezTo>
                    <a:pt x="269" y="2187"/>
                    <a:pt x="250" y="2275"/>
                    <a:pt x="237" y="2364"/>
                  </a:cubicBezTo>
                  <a:cubicBezTo>
                    <a:pt x="224" y="2453"/>
                    <a:pt x="217" y="2545"/>
                    <a:pt x="216" y="2637"/>
                  </a:cubicBezTo>
                  <a:cubicBezTo>
                    <a:pt x="216" y="2668"/>
                    <a:pt x="216" y="2699"/>
                    <a:pt x="217" y="2730"/>
                  </a:cubicBezTo>
                  <a:cubicBezTo>
                    <a:pt x="220" y="2821"/>
                    <a:pt x="211" y="2921"/>
                    <a:pt x="188" y="3036"/>
                  </a:cubicBezTo>
                  <a:cubicBezTo>
                    <a:pt x="168" y="3138"/>
                    <a:pt x="140" y="3243"/>
                    <a:pt x="112" y="3344"/>
                  </a:cubicBezTo>
                  <a:cubicBezTo>
                    <a:pt x="62" y="3530"/>
                    <a:pt x="10" y="3721"/>
                    <a:pt x="3" y="3915"/>
                  </a:cubicBezTo>
                  <a:cubicBezTo>
                    <a:pt x="1" y="3996"/>
                    <a:pt x="4" y="4078"/>
                    <a:pt x="12" y="4157"/>
                  </a:cubicBezTo>
                  <a:cubicBezTo>
                    <a:pt x="21" y="4240"/>
                    <a:pt x="35" y="4320"/>
                    <a:pt x="55" y="4397"/>
                  </a:cubicBezTo>
                  <a:cubicBezTo>
                    <a:pt x="98" y="4562"/>
                    <a:pt x="163" y="4707"/>
                    <a:pt x="249" y="4828"/>
                  </a:cubicBezTo>
                  <a:cubicBezTo>
                    <a:pt x="297" y="4895"/>
                    <a:pt x="351" y="4956"/>
                    <a:pt x="411" y="5008"/>
                  </a:cubicBezTo>
                  <a:cubicBezTo>
                    <a:pt x="488" y="5075"/>
                    <a:pt x="579" y="5135"/>
                    <a:pt x="692" y="5192"/>
                  </a:cubicBezTo>
                  <a:cubicBezTo>
                    <a:pt x="792" y="5243"/>
                    <a:pt x="899" y="5287"/>
                    <a:pt x="1003" y="5329"/>
                  </a:cubicBezTo>
                  <a:cubicBezTo>
                    <a:pt x="1082" y="5361"/>
                    <a:pt x="1163" y="5394"/>
                    <a:pt x="1240" y="5430"/>
                  </a:cubicBezTo>
                  <a:cubicBezTo>
                    <a:pt x="1350" y="5481"/>
                    <a:pt x="1454" y="5539"/>
                    <a:pt x="1550" y="5603"/>
                  </a:cubicBezTo>
                  <a:cubicBezTo>
                    <a:pt x="1697" y="5701"/>
                    <a:pt x="1834" y="5818"/>
                    <a:pt x="1958" y="5952"/>
                  </a:cubicBezTo>
                  <a:cubicBezTo>
                    <a:pt x="2017" y="6015"/>
                    <a:pt x="2075" y="6084"/>
                    <a:pt x="2125" y="6144"/>
                  </a:cubicBezTo>
                  <a:cubicBezTo>
                    <a:pt x="2128" y="6147"/>
                    <a:pt x="2128" y="6147"/>
                    <a:pt x="2128" y="6147"/>
                  </a:cubicBezTo>
                  <a:cubicBezTo>
                    <a:pt x="2212" y="6247"/>
                    <a:pt x="2298" y="6350"/>
                    <a:pt x="2392" y="6439"/>
                  </a:cubicBezTo>
                  <a:cubicBezTo>
                    <a:pt x="2443" y="6487"/>
                    <a:pt x="2491" y="6527"/>
                    <a:pt x="2541" y="6562"/>
                  </a:cubicBezTo>
                  <a:cubicBezTo>
                    <a:pt x="2596" y="6600"/>
                    <a:pt x="2651" y="6631"/>
                    <a:pt x="2708" y="6655"/>
                  </a:cubicBezTo>
                  <a:cubicBezTo>
                    <a:pt x="2827" y="6705"/>
                    <a:pt x="2960" y="6728"/>
                    <a:pt x="3103" y="6723"/>
                  </a:cubicBezTo>
                  <a:cubicBezTo>
                    <a:pt x="3232" y="6718"/>
                    <a:pt x="3366" y="6691"/>
                    <a:pt x="3500" y="6642"/>
                  </a:cubicBezTo>
                  <a:cubicBezTo>
                    <a:pt x="3751" y="6551"/>
                    <a:pt x="3975" y="6399"/>
                    <a:pt x="4202" y="6239"/>
                  </a:cubicBezTo>
                  <a:cubicBezTo>
                    <a:pt x="4447" y="6065"/>
                    <a:pt x="4730" y="5859"/>
                    <a:pt x="4976" y="5618"/>
                  </a:cubicBezTo>
                  <a:cubicBezTo>
                    <a:pt x="5097" y="5498"/>
                    <a:pt x="5193" y="5385"/>
                    <a:pt x="5268" y="5272"/>
                  </a:cubicBezTo>
                  <a:cubicBezTo>
                    <a:pt x="5311" y="5207"/>
                    <a:pt x="5348" y="5141"/>
                    <a:pt x="5377" y="5076"/>
                  </a:cubicBezTo>
                  <a:cubicBezTo>
                    <a:pt x="5408" y="5007"/>
                    <a:pt x="5432" y="4936"/>
                    <a:pt x="5447" y="4865"/>
                  </a:cubicBezTo>
                  <a:cubicBezTo>
                    <a:pt x="5456" y="4821"/>
                    <a:pt x="5463" y="4774"/>
                    <a:pt x="5470" y="4729"/>
                  </a:cubicBezTo>
                  <a:cubicBezTo>
                    <a:pt x="5480" y="4659"/>
                    <a:pt x="5490" y="4587"/>
                    <a:pt x="5512" y="4518"/>
                  </a:cubicBezTo>
                  <a:cubicBezTo>
                    <a:pt x="5524" y="4483"/>
                    <a:pt x="5538" y="4449"/>
                    <a:pt x="5555" y="4416"/>
                  </a:cubicBezTo>
                  <a:cubicBezTo>
                    <a:pt x="5593" y="4343"/>
                    <a:pt x="5646" y="4270"/>
                    <a:pt x="5718" y="4194"/>
                  </a:cubicBezTo>
                  <a:cubicBezTo>
                    <a:pt x="5783" y="4125"/>
                    <a:pt x="5856" y="4060"/>
                    <a:pt x="5927" y="3998"/>
                  </a:cubicBezTo>
                  <a:cubicBezTo>
                    <a:pt x="6029" y="3907"/>
                    <a:pt x="6135" y="3813"/>
                    <a:pt x="6219" y="3706"/>
                  </a:cubicBezTo>
                  <a:cubicBezTo>
                    <a:pt x="6321" y="3575"/>
                    <a:pt x="6391" y="3417"/>
                    <a:pt x="6424" y="3249"/>
                  </a:cubicBezTo>
                  <a:cubicBezTo>
                    <a:pt x="6456" y="3081"/>
                    <a:pt x="6449" y="2907"/>
                    <a:pt x="6403" y="2748"/>
                  </a:cubicBezTo>
                  <a:cubicBezTo>
                    <a:pt x="6376" y="2657"/>
                    <a:pt x="6337" y="2569"/>
                    <a:pt x="6285" y="2486"/>
                  </a:cubicBezTo>
                  <a:cubicBezTo>
                    <a:pt x="6235" y="2404"/>
                    <a:pt x="6174" y="2329"/>
                    <a:pt x="6104" y="2261"/>
                  </a:cubicBezTo>
                  <a:cubicBezTo>
                    <a:pt x="6050" y="2209"/>
                    <a:pt x="5991" y="2161"/>
                    <a:pt x="5929" y="2121"/>
                  </a:cubicBezTo>
                  <a:cubicBezTo>
                    <a:pt x="5866" y="2079"/>
                    <a:pt x="5800" y="2045"/>
                    <a:pt x="5732" y="2018"/>
                  </a:cubicBezTo>
                  <a:cubicBezTo>
                    <a:pt x="5707" y="2008"/>
                    <a:pt x="5682" y="1999"/>
                    <a:pt x="5657" y="1990"/>
                  </a:cubicBezTo>
                  <a:cubicBezTo>
                    <a:pt x="5593" y="1967"/>
                    <a:pt x="5527" y="1944"/>
                    <a:pt x="5470" y="1908"/>
                  </a:cubicBezTo>
                  <a:cubicBezTo>
                    <a:pt x="5440" y="1888"/>
                    <a:pt x="5416" y="1867"/>
                    <a:pt x="5395" y="1843"/>
                  </a:cubicBezTo>
                  <a:cubicBezTo>
                    <a:pt x="5370" y="1815"/>
                    <a:pt x="5351" y="1784"/>
                    <a:pt x="5337" y="1748"/>
                  </a:cubicBezTo>
                  <a:cubicBezTo>
                    <a:pt x="5324" y="1716"/>
                    <a:pt x="5315" y="1681"/>
                    <a:pt x="5309" y="1641"/>
                  </a:cubicBezTo>
                  <a:cubicBezTo>
                    <a:pt x="5299" y="1567"/>
                    <a:pt x="5302" y="1485"/>
                    <a:pt x="5306" y="1405"/>
                  </a:cubicBezTo>
                  <a:cubicBezTo>
                    <a:pt x="5310" y="1301"/>
                    <a:pt x="5315" y="1193"/>
                    <a:pt x="5289" y="1096"/>
                  </a:cubicBezTo>
                  <a:cubicBezTo>
                    <a:pt x="5264" y="999"/>
                    <a:pt x="5209" y="911"/>
                    <a:pt x="5126" y="835"/>
                  </a:cubicBezTo>
                  <a:cubicBezTo>
                    <a:pt x="5053" y="769"/>
                    <a:pt x="4958" y="712"/>
                    <a:pt x="4851" y="671"/>
                  </a:cubicBezTo>
                  <a:cubicBezTo>
                    <a:pt x="4805" y="653"/>
                    <a:pt x="4756" y="638"/>
                    <a:pt x="4706" y="626"/>
                  </a:cubicBezTo>
                  <a:cubicBezTo>
                    <a:pt x="4669" y="617"/>
                    <a:pt x="4627" y="609"/>
                    <a:pt x="4580" y="600"/>
                  </a:cubicBezTo>
                  <a:cubicBezTo>
                    <a:pt x="4531" y="591"/>
                    <a:pt x="4480" y="583"/>
                    <a:pt x="4431" y="576"/>
                  </a:cubicBezTo>
                  <a:cubicBezTo>
                    <a:pt x="4383" y="568"/>
                    <a:pt x="4334" y="561"/>
                    <a:pt x="4286" y="552"/>
                  </a:cubicBezTo>
                  <a:cubicBezTo>
                    <a:pt x="4189" y="535"/>
                    <a:pt x="4062" y="510"/>
                    <a:pt x="3938" y="464"/>
                  </a:cubicBezTo>
                  <a:cubicBezTo>
                    <a:pt x="3913" y="455"/>
                    <a:pt x="3889" y="446"/>
                    <a:pt x="3863" y="434"/>
                  </a:cubicBezTo>
                  <a:cubicBezTo>
                    <a:pt x="3757" y="389"/>
                    <a:pt x="3652" y="332"/>
                    <a:pt x="3551" y="277"/>
                  </a:cubicBezTo>
                  <a:cubicBezTo>
                    <a:pt x="3453" y="224"/>
                    <a:pt x="3353" y="169"/>
                    <a:pt x="3251" y="125"/>
                  </a:cubicBezTo>
                  <a:cubicBezTo>
                    <a:pt x="3124" y="68"/>
                    <a:pt x="3002" y="32"/>
                    <a:pt x="2889" y="18"/>
                  </a:cubicBezTo>
                  <a:cubicBezTo>
                    <a:pt x="2851" y="13"/>
                    <a:pt x="2814" y="11"/>
                    <a:pt x="2777" y="11"/>
                  </a:cubicBezTo>
                  <a:cubicBezTo>
                    <a:pt x="2686" y="11"/>
                    <a:pt x="2601" y="26"/>
                    <a:pt x="2523" y="5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a:p>
          </p:txBody>
        </p:sp>
      </p:grpSp>
      <p:grpSp>
        <p:nvGrpSpPr>
          <p:cNvPr id="99" name="Grupo 98">
            <a:extLst>
              <a:ext uri="{FF2B5EF4-FFF2-40B4-BE49-F238E27FC236}">
                <a16:creationId xmlns:a16="http://schemas.microsoft.com/office/drawing/2014/main" id="{97CF900D-9482-4831-B815-1CD925CC8CDF}"/>
              </a:ext>
            </a:extLst>
          </p:cNvPr>
          <p:cNvGrpSpPr/>
          <p:nvPr/>
        </p:nvGrpSpPr>
        <p:grpSpPr>
          <a:xfrm>
            <a:off x="636588" y="2794000"/>
            <a:ext cx="1158875" cy="1157288"/>
            <a:chOff x="636588" y="2794000"/>
            <a:chExt cx="1158875" cy="1157288"/>
          </a:xfrm>
          <a:solidFill>
            <a:schemeClr val="accent6"/>
          </a:solidFill>
        </p:grpSpPr>
        <p:sp>
          <p:nvSpPr>
            <p:cNvPr id="85" name="Oval 71">
              <a:extLst>
                <a:ext uri="{FF2B5EF4-FFF2-40B4-BE49-F238E27FC236}">
                  <a16:creationId xmlns:a16="http://schemas.microsoft.com/office/drawing/2014/main" id="{57358AFC-12CE-47E6-88AB-972C60820043}"/>
                </a:ext>
              </a:extLst>
            </p:cNvPr>
            <p:cNvSpPr>
              <a:spLocks noChangeArrowheads="1"/>
            </p:cNvSpPr>
            <p:nvPr/>
          </p:nvSpPr>
          <p:spPr bwMode="auto">
            <a:xfrm>
              <a:off x="1503363" y="3024188"/>
              <a:ext cx="63500" cy="603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6" name="Oval 72">
              <a:extLst>
                <a:ext uri="{FF2B5EF4-FFF2-40B4-BE49-F238E27FC236}">
                  <a16:creationId xmlns:a16="http://schemas.microsoft.com/office/drawing/2014/main" id="{F260CC1C-EDE6-4344-AA51-C630A8F7F52C}"/>
                </a:ext>
              </a:extLst>
            </p:cNvPr>
            <p:cNvSpPr>
              <a:spLocks noChangeArrowheads="1"/>
            </p:cNvSpPr>
            <p:nvPr/>
          </p:nvSpPr>
          <p:spPr bwMode="auto">
            <a:xfrm>
              <a:off x="855663" y="3671888"/>
              <a:ext cx="60325" cy="63500"/>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7" name="Oval 73">
              <a:extLst>
                <a:ext uri="{FF2B5EF4-FFF2-40B4-BE49-F238E27FC236}">
                  <a16:creationId xmlns:a16="http://schemas.microsoft.com/office/drawing/2014/main" id="{E51F1451-22E1-444F-8608-E9C675248B9D}"/>
                </a:ext>
              </a:extLst>
            </p:cNvPr>
            <p:cNvSpPr>
              <a:spLocks noChangeArrowheads="1"/>
            </p:cNvSpPr>
            <p:nvPr/>
          </p:nvSpPr>
          <p:spPr bwMode="auto">
            <a:xfrm>
              <a:off x="855663" y="3024188"/>
              <a:ext cx="60325" cy="603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8" name="Oval 74">
              <a:extLst>
                <a:ext uri="{FF2B5EF4-FFF2-40B4-BE49-F238E27FC236}">
                  <a16:creationId xmlns:a16="http://schemas.microsoft.com/office/drawing/2014/main" id="{48DB9D96-15B4-4E96-AA89-7E7769E8CC85}"/>
                </a:ext>
              </a:extLst>
            </p:cNvPr>
            <p:cNvSpPr>
              <a:spLocks noChangeArrowheads="1"/>
            </p:cNvSpPr>
            <p:nvPr/>
          </p:nvSpPr>
          <p:spPr bwMode="auto">
            <a:xfrm>
              <a:off x="1503363" y="3671888"/>
              <a:ext cx="63500" cy="63500"/>
            </a:xfrm>
            <a:prstGeom prst="ellipse">
              <a:avLst/>
            </a:prstGeom>
            <a:grpFill/>
            <a:ln>
              <a:noFill/>
            </a:ln>
          </p:spPr>
          <p:txBody>
            <a:bodyPr vert="horz" wrap="square" lIns="91440" tIns="45720" rIns="91440" bIns="45720" numCol="1" anchor="t" anchorCtr="0" compatLnSpc="1">
              <a:prstTxWarp prst="textNoShape">
                <a:avLst/>
              </a:prstTxWarp>
            </a:bodyPr>
            <a:lstStyle/>
            <a:p>
              <a:endParaRPr lang="es-CO"/>
            </a:p>
          </p:txBody>
        </p:sp>
        <p:sp>
          <p:nvSpPr>
            <p:cNvPr id="89" name="Freeform 75">
              <a:extLst>
                <a:ext uri="{FF2B5EF4-FFF2-40B4-BE49-F238E27FC236}">
                  <a16:creationId xmlns:a16="http://schemas.microsoft.com/office/drawing/2014/main" id="{2B0AC7D0-CF17-434D-851B-B7F25D47B259}"/>
                </a:ext>
              </a:extLst>
            </p:cNvPr>
            <p:cNvSpPr>
              <a:spLocks noEditPoints="1"/>
            </p:cNvSpPr>
            <p:nvPr/>
          </p:nvSpPr>
          <p:spPr bwMode="auto">
            <a:xfrm>
              <a:off x="742950" y="2911475"/>
              <a:ext cx="947738" cy="933450"/>
            </a:xfrm>
            <a:custGeom>
              <a:avLst/>
              <a:gdLst>
                <a:gd name="T0" fmla="*/ 338 w 404"/>
                <a:gd name="T1" fmla="*/ 398 h 398"/>
                <a:gd name="T2" fmla="*/ 279 w 404"/>
                <a:gd name="T3" fmla="*/ 348 h 398"/>
                <a:gd name="T4" fmla="*/ 227 w 404"/>
                <a:gd name="T5" fmla="*/ 296 h 398"/>
                <a:gd name="T6" fmla="*/ 134 w 404"/>
                <a:gd name="T7" fmla="*/ 310 h 398"/>
                <a:gd name="T8" fmla="*/ 104 w 404"/>
                <a:gd name="T9" fmla="*/ 381 h 398"/>
                <a:gd name="T10" fmla="*/ 18 w 404"/>
                <a:gd name="T11" fmla="*/ 381 h 398"/>
                <a:gd name="T12" fmla="*/ 18 w 404"/>
                <a:gd name="T13" fmla="*/ 295 h 398"/>
                <a:gd name="T14" fmla="*/ 53 w 404"/>
                <a:gd name="T15" fmla="*/ 279 h 398"/>
                <a:gd name="T16" fmla="*/ 103 w 404"/>
                <a:gd name="T17" fmla="*/ 227 h 398"/>
                <a:gd name="T18" fmla="*/ 89 w 404"/>
                <a:gd name="T19" fmla="*/ 134 h 398"/>
                <a:gd name="T20" fmla="*/ 51 w 404"/>
                <a:gd name="T21" fmla="*/ 120 h 398"/>
                <a:gd name="T22" fmla="*/ 18 w 404"/>
                <a:gd name="T23" fmla="*/ 104 h 398"/>
                <a:gd name="T24" fmla="*/ 18 w 404"/>
                <a:gd name="T25" fmla="*/ 18 h 398"/>
                <a:gd name="T26" fmla="*/ 104 w 404"/>
                <a:gd name="T27" fmla="*/ 18 h 398"/>
                <a:gd name="T28" fmla="*/ 134 w 404"/>
                <a:gd name="T29" fmla="*/ 89 h 398"/>
                <a:gd name="T30" fmla="*/ 227 w 404"/>
                <a:gd name="T31" fmla="*/ 103 h 398"/>
                <a:gd name="T32" fmla="*/ 279 w 404"/>
                <a:gd name="T33" fmla="*/ 51 h 398"/>
                <a:gd name="T34" fmla="*/ 338 w 404"/>
                <a:gd name="T35" fmla="*/ 0 h 398"/>
                <a:gd name="T36" fmla="*/ 381 w 404"/>
                <a:gd name="T37" fmla="*/ 104 h 398"/>
                <a:gd name="T38" fmla="*/ 346 w 404"/>
                <a:gd name="T39" fmla="*/ 120 h 398"/>
                <a:gd name="T40" fmla="*/ 296 w 404"/>
                <a:gd name="T41" fmla="*/ 171 h 398"/>
                <a:gd name="T42" fmla="*/ 310 w 404"/>
                <a:gd name="T43" fmla="*/ 265 h 398"/>
                <a:gd name="T44" fmla="*/ 348 w 404"/>
                <a:gd name="T45" fmla="*/ 278 h 398"/>
                <a:gd name="T46" fmla="*/ 381 w 404"/>
                <a:gd name="T47" fmla="*/ 295 h 398"/>
                <a:gd name="T48" fmla="*/ 381 w 404"/>
                <a:gd name="T49" fmla="*/ 381 h 398"/>
                <a:gd name="T50" fmla="*/ 171 w 404"/>
                <a:gd name="T51" fmla="*/ 281 h 398"/>
                <a:gd name="T52" fmla="*/ 276 w 404"/>
                <a:gd name="T53" fmla="*/ 299 h 398"/>
                <a:gd name="T54" fmla="*/ 306 w 404"/>
                <a:gd name="T55" fmla="*/ 370 h 398"/>
                <a:gd name="T56" fmla="*/ 370 w 404"/>
                <a:gd name="T57" fmla="*/ 370 h 398"/>
                <a:gd name="T58" fmla="*/ 370 w 404"/>
                <a:gd name="T59" fmla="*/ 306 h 398"/>
                <a:gd name="T60" fmla="*/ 346 w 404"/>
                <a:gd name="T61" fmla="*/ 294 h 398"/>
                <a:gd name="T62" fmla="*/ 281 w 404"/>
                <a:gd name="T63" fmla="*/ 227 h 398"/>
                <a:gd name="T64" fmla="*/ 299 w 404"/>
                <a:gd name="T65" fmla="*/ 123 h 398"/>
                <a:gd name="T66" fmla="*/ 370 w 404"/>
                <a:gd name="T67" fmla="*/ 93 h 398"/>
                <a:gd name="T68" fmla="*/ 370 w 404"/>
                <a:gd name="T69" fmla="*/ 29 h 398"/>
                <a:gd name="T70" fmla="*/ 306 w 404"/>
                <a:gd name="T71" fmla="*/ 29 h 398"/>
                <a:gd name="T72" fmla="*/ 276 w 404"/>
                <a:gd name="T73" fmla="*/ 99 h 398"/>
                <a:gd name="T74" fmla="*/ 171 w 404"/>
                <a:gd name="T75" fmla="*/ 118 h 398"/>
                <a:gd name="T76" fmla="*/ 105 w 404"/>
                <a:gd name="T77" fmla="*/ 51 h 398"/>
                <a:gd name="T78" fmla="*/ 61 w 404"/>
                <a:gd name="T79" fmla="*/ 16 h 398"/>
                <a:gd name="T80" fmla="*/ 16 w 404"/>
                <a:gd name="T81" fmla="*/ 61 h 398"/>
                <a:gd name="T82" fmla="*/ 51 w 404"/>
                <a:gd name="T83" fmla="*/ 105 h 398"/>
                <a:gd name="T84" fmla="*/ 100 w 404"/>
                <a:gd name="T85" fmla="*/ 123 h 398"/>
                <a:gd name="T86" fmla="*/ 118 w 404"/>
                <a:gd name="T87" fmla="*/ 227 h 398"/>
                <a:gd name="T88" fmla="*/ 51 w 404"/>
                <a:gd name="T89" fmla="*/ 294 h 398"/>
                <a:gd name="T90" fmla="*/ 16 w 404"/>
                <a:gd name="T91" fmla="*/ 338 h 398"/>
                <a:gd name="T92" fmla="*/ 61 w 404"/>
                <a:gd name="T93" fmla="*/ 383 h 398"/>
                <a:gd name="T94" fmla="*/ 105 w 404"/>
                <a:gd name="T95" fmla="*/ 348 h 398"/>
                <a:gd name="T96" fmla="*/ 171 w 404"/>
                <a:gd name="T97" fmla="*/ 28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4" h="398">
                  <a:moveTo>
                    <a:pt x="338" y="398"/>
                  </a:moveTo>
                  <a:cubicBezTo>
                    <a:pt x="338" y="398"/>
                    <a:pt x="338" y="398"/>
                    <a:pt x="338" y="398"/>
                  </a:cubicBezTo>
                  <a:cubicBezTo>
                    <a:pt x="322" y="398"/>
                    <a:pt x="306" y="392"/>
                    <a:pt x="295" y="381"/>
                  </a:cubicBezTo>
                  <a:cubicBezTo>
                    <a:pt x="278" y="364"/>
                    <a:pt x="278" y="349"/>
                    <a:pt x="279" y="348"/>
                  </a:cubicBezTo>
                  <a:cubicBezTo>
                    <a:pt x="279" y="335"/>
                    <a:pt x="273" y="318"/>
                    <a:pt x="265" y="310"/>
                  </a:cubicBezTo>
                  <a:cubicBezTo>
                    <a:pt x="258" y="302"/>
                    <a:pt x="240" y="296"/>
                    <a:pt x="227" y="296"/>
                  </a:cubicBezTo>
                  <a:cubicBezTo>
                    <a:pt x="171" y="296"/>
                    <a:pt x="171" y="296"/>
                    <a:pt x="171" y="296"/>
                  </a:cubicBezTo>
                  <a:cubicBezTo>
                    <a:pt x="159" y="296"/>
                    <a:pt x="141" y="302"/>
                    <a:pt x="134" y="310"/>
                  </a:cubicBezTo>
                  <a:cubicBezTo>
                    <a:pt x="126" y="318"/>
                    <a:pt x="120" y="335"/>
                    <a:pt x="120" y="348"/>
                  </a:cubicBezTo>
                  <a:cubicBezTo>
                    <a:pt x="120" y="349"/>
                    <a:pt x="121" y="364"/>
                    <a:pt x="104" y="381"/>
                  </a:cubicBezTo>
                  <a:cubicBezTo>
                    <a:pt x="93" y="392"/>
                    <a:pt x="77" y="398"/>
                    <a:pt x="61" y="398"/>
                  </a:cubicBezTo>
                  <a:cubicBezTo>
                    <a:pt x="45" y="398"/>
                    <a:pt x="30" y="392"/>
                    <a:pt x="18" y="381"/>
                  </a:cubicBezTo>
                  <a:cubicBezTo>
                    <a:pt x="7" y="369"/>
                    <a:pt x="0" y="354"/>
                    <a:pt x="0" y="338"/>
                  </a:cubicBezTo>
                  <a:cubicBezTo>
                    <a:pt x="0" y="321"/>
                    <a:pt x="7" y="306"/>
                    <a:pt x="18" y="295"/>
                  </a:cubicBezTo>
                  <a:cubicBezTo>
                    <a:pt x="34" y="279"/>
                    <a:pt x="48" y="278"/>
                    <a:pt x="51" y="278"/>
                  </a:cubicBezTo>
                  <a:cubicBezTo>
                    <a:pt x="53" y="279"/>
                    <a:pt x="53" y="279"/>
                    <a:pt x="53" y="279"/>
                  </a:cubicBezTo>
                  <a:cubicBezTo>
                    <a:pt x="65" y="279"/>
                    <a:pt x="81" y="273"/>
                    <a:pt x="89" y="265"/>
                  </a:cubicBezTo>
                  <a:cubicBezTo>
                    <a:pt x="96" y="258"/>
                    <a:pt x="103" y="240"/>
                    <a:pt x="103" y="227"/>
                  </a:cubicBezTo>
                  <a:cubicBezTo>
                    <a:pt x="103" y="171"/>
                    <a:pt x="103" y="171"/>
                    <a:pt x="103" y="171"/>
                  </a:cubicBezTo>
                  <a:cubicBezTo>
                    <a:pt x="103" y="159"/>
                    <a:pt x="96" y="141"/>
                    <a:pt x="89" y="134"/>
                  </a:cubicBezTo>
                  <a:cubicBezTo>
                    <a:pt x="81" y="126"/>
                    <a:pt x="65" y="120"/>
                    <a:pt x="53" y="120"/>
                  </a:cubicBezTo>
                  <a:cubicBezTo>
                    <a:pt x="51" y="120"/>
                    <a:pt x="51" y="120"/>
                    <a:pt x="51" y="120"/>
                  </a:cubicBezTo>
                  <a:cubicBezTo>
                    <a:pt x="51" y="120"/>
                    <a:pt x="51" y="120"/>
                    <a:pt x="51" y="120"/>
                  </a:cubicBezTo>
                  <a:cubicBezTo>
                    <a:pt x="48" y="120"/>
                    <a:pt x="34" y="120"/>
                    <a:pt x="18" y="104"/>
                  </a:cubicBezTo>
                  <a:cubicBezTo>
                    <a:pt x="7" y="93"/>
                    <a:pt x="0" y="77"/>
                    <a:pt x="0" y="61"/>
                  </a:cubicBezTo>
                  <a:cubicBezTo>
                    <a:pt x="0" y="45"/>
                    <a:pt x="7" y="30"/>
                    <a:pt x="18" y="18"/>
                  </a:cubicBezTo>
                  <a:cubicBezTo>
                    <a:pt x="30" y="7"/>
                    <a:pt x="45" y="0"/>
                    <a:pt x="61" y="0"/>
                  </a:cubicBezTo>
                  <a:cubicBezTo>
                    <a:pt x="77" y="0"/>
                    <a:pt x="93" y="7"/>
                    <a:pt x="104" y="18"/>
                  </a:cubicBezTo>
                  <a:cubicBezTo>
                    <a:pt x="121" y="35"/>
                    <a:pt x="120" y="50"/>
                    <a:pt x="120" y="51"/>
                  </a:cubicBezTo>
                  <a:cubicBezTo>
                    <a:pt x="120" y="64"/>
                    <a:pt x="126" y="81"/>
                    <a:pt x="134" y="89"/>
                  </a:cubicBezTo>
                  <a:cubicBezTo>
                    <a:pt x="141" y="96"/>
                    <a:pt x="159" y="103"/>
                    <a:pt x="171" y="103"/>
                  </a:cubicBezTo>
                  <a:cubicBezTo>
                    <a:pt x="227" y="103"/>
                    <a:pt x="227" y="103"/>
                    <a:pt x="227" y="103"/>
                  </a:cubicBezTo>
                  <a:cubicBezTo>
                    <a:pt x="240" y="103"/>
                    <a:pt x="258" y="96"/>
                    <a:pt x="265" y="89"/>
                  </a:cubicBezTo>
                  <a:cubicBezTo>
                    <a:pt x="273" y="81"/>
                    <a:pt x="279" y="64"/>
                    <a:pt x="279" y="51"/>
                  </a:cubicBezTo>
                  <a:cubicBezTo>
                    <a:pt x="279" y="50"/>
                    <a:pt x="278" y="35"/>
                    <a:pt x="295" y="18"/>
                  </a:cubicBezTo>
                  <a:cubicBezTo>
                    <a:pt x="306" y="7"/>
                    <a:pt x="322" y="0"/>
                    <a:pt x="338" y="0"/>
                  </a:cubicBezTo>
                  <a:cubicBezTo>
                    <a:pt x="354" y="0"/>
                    <a:pt x="369" y="7"/>
                    <a:pt x="381" y="18"/>
                  </a:cubicBezTo>
                  <a:cubicBezTo>
                    <a:pt x="404" y="42"/>
                    <a:pt x="404" y="80"/>
                    <a:pt x="381" y="104"/>
                  </a:cubicBezTo>
                  <a:cubicBezTo>
                    <a:pt x="365" y="120"/>
                    <a:pt x="351" y="120"/>
                    <a:pt x="348" y="120"/>
                  </a:cubicBezTo>
                  <a:cubicBezTo>
                    <a:pt x="346" y="120"/>
                    <a:pt x="346" y="120"/>
                    <a:pt x="346" y="120"/>
                  </a:cubicBezTo>
                  <a:cubicBezTo>
                    <a:pt x="334" y="120"/>
                    <a:pt x="318" y="126"/>
                    <a:pt x="310" y="134"/>
                  </a:cubicBezTo>
                  <a:cubicBezTo>
                    <a:pt x="303" y="141"/>
                    <a:pt x="296" y="159"/>
                    <a:pt x="296" y="171"/>
                  </a:cubicBezTo>
                  <a:cubicBezTo>
                    <a:pt x="296" y="227"/>
                    <a:pt x="296" y="227"/>
                    <a:pt x="296" y="227"/>
                  </a:cubicBezTo>
                  <a:cubicBezTo>
                    <a:pt x="296" y="240"/>
                    <a:pt x="303" y="258"/>
                    <a:pt x="310" y="265"/>
                  </a:cubicBezTo>
                  <a:cubicBezTo>
                    <a:pt x="318" y="273"/>
                    <a:pt x="334" y="279"/>
                    <a:pt x="346" y="279"/>
                  </a:cubicBezTo>
                  <a:cubicBezTo>
                    <a:pt x="348" y="278"/>
                    <a:pt x="348" y="278"/>
                    <a:pt x="348" y="278"/>
                  </a:cubicBezTo>
                  <a:cubicBezTo>
                    <a:pt x="348" y="278"/>
                    <a:pt x="348" y="278"/>
                    <a:pt x="348" y="278"/>
                  </a:cubicBezTo>
                  <a:cubicBezTo>
                    <a:pt x="351" y="278"/>
                    <a:pt x="365" y="279"/>
                    <a:pt x="381" y="295"/>
                  </a:cubicBezTo>
                  <a:cubicBezTo>
                    <a:pt x="392" y="306"/>
                    <a:pt x="398" y="321"/>
                    <a:pt x="398" y="338"/>
                  </a:cubicBezTo>
                  <a:cubicBezTo>
                    <a:pt x="398" y="354"/>
                    <a:pt x="392" y="369"/>
                    <a:pt x="381" y="381"/>
                  </a:cubicBezTo>
                  <a:cubicBezTo>
                    <a:pt x="369" y="392"/>
                    <a:pt x="354" y="398"/>
                    <a:pt x="338" y="398"/>
                  </a:cubicBezTo>
                  <a:close/>
                  <a:moveTo>
                    <a:pt x="171" y="281"/>
                  </a:moveTo>
                  <a:cubicBezTo>
                    <a:pt x="227" y="281"/>
                    <a:pt x="227" y="281"/>
                    <a:pt x="227" y="281"/>
                  </a:cubicBezTo>
                  <a:cubicBezTo>
                    <a:pt x="244" y="281"/>
                    <a:pt x="265" y="289"/>
                    <a:pt x="276" y="299"/>
                  </a:cubicBezTo>
                  <a:cubicBezTo>
                    <a:pt x="287" y="310"/>
                    <a:pt x="294" y="331"/>
                    <a:pt x="294" y="348"/>
                  </a:cubicBezTo>
                  <a:cubicBezTo>
                    <a:pt x="294" y="348"/>
                    <a:pt x="294" y="358"/>
                    <a:pt x="306" y="370"/>
                  </a:cubicBezTo>
                  <a:cubicBezTo>
                    <a:pt x="314" y="378"/>
                    <a:pt x="326" y="383"/>
                    <a:pt x="338" y="383"/>
                  </a:cubicBezTo>
                  <a:cubicBezTo>
                    <a:pt x="350" y="383"/>
                    <a:pt x="361" y="378"/>
                    <a:pt x="370" y="370"/>
                  </a:cubicBezTo>
                  <a:cubicBezTo>
                    <a:pt x="379" y="361"/>
                    <a:pt x="383" y="350"/>
                    <a:pt x="383" y="338"/>
                  </a:cubicBezTo>
                  <a:cubicBezTo>
                    <a:pt x="383" y="326"/>
                    <a:pt x="379" y="314"/>
                    <a:pt x="370" y="306"/>
                  </a:cubicBezTo>
                  <a:cubicBezTo>
                    <a:pt x="358" y="294"/>
                    <a:pt x="349" y="294"/>
                    <a:pt x="348" y="294"/>
                  </a:cubicBezTo>
                  <a:cubicBezTo>
                    <a:pt x="348" y="294"/>
                    <a:pt x="347" y="294"/>
                    <a:pt x="346" y="294"/>
                  </a:cubicBezTo>
                  <a:cubicBezTo>
                    <a:pt x="330" y="294"/>
                    <a:pt x="310" y="286"/>
                    <a:pt x="299" y="276"/>
                  </a:cubicBezTo>
                  <a:cubicBezTo>
                    <a:pt x="289" y="265"/>
                    <a:pt x="281" y="244"/>
                    <a:pt x="281" y="227"/>
                  </a:cubicBezTo>
                  <a:cubicBezTo>
                    <a:pt x="281" y="171"/>
                    <a:pt x="281" y="171"/>
                    <a:pt x="281" y="171"/>
                  </a:cubicBezTo>
                  <a:cubicBezTo>
                    <a:pt x="281" y="155"/>
                    <a:pt x="289" y="133"/>
                    <a:pt x="299" y="123"/>
                  </a:cubicBezTo>
                  <a:cubicBezTo>
                    <a:pt x="310" y="112"/>
                    <a:pt x="331" y="104"/>
                    <a:pt x="348" y="105"/>
                  </a:cubicBezTo>
                  <a:cubicBezTo>
                    <a:pt x="349" y="105"/>
                    <a:pt x="358" y="105"/>
                    <a:pt x="370" y="93"/>
                  </a:cubicBezTo>
                  <a:cubicBezTo>
                    <a:pt x="378" y="85"/>
                    <a:pt x="383" y="73"/>
                    <a:pt x="383" y="61"/>
                  </a:cubicBezTo>
                  <a:cubicBezTo>
                    <a:pt x="383" y="49"/>
                    <a:pt x="378" y="38"/>
                    <a:pt x="370" y="29"/>
                  </a:cubicBezTo>
                  <a:cubicBezTo>
                    <a:pt x="361" y="20"/>
                    <a:pt x="350" y="16"/>
                    <a:pt x="338" y="16"/>
                  </a:cubicBezTo>
                  <a:cubicBezTo>
                    <a:pt x="326" y="16"/>
                    <a:pt x="314" y="20"/>
                    <a:pt x="306" y="29"/>
                  </a:cubicBezTo>
                  <a:cubicBezTo>
                    <a:pt x="294" y="41"/>
                    <a:pt x="294" y="50"/>
                    <a:pt x="294" y="51"/>
                  </a:cubicBezTo>
                  <a:cubicBezTo>
                    <a:pt x="295" y="67"/>
                    <a:pt x="287" y="89"/>
                    <a:pt x="276" y="99"/>
                  </a:cubicBezTo>
                  <a:cubicBezTo>
                    <a:pt x="265" y="110"/>
                    <a:pt x="244" y="118"/>
                    <a:pt x="227" y="118"/>
                  </a:cubicBezTo>
                  <a:cubicBezTo>
                    <a:pt x="171" y="118"/>
                    <a:pt x="171" y="118"/>
                    <a:pt x="171" y="118"/>
                  </a:cubicBezTo>
                  <a:cubicBezTo>
                    <a:pt x="155" y="118"/>
                    <a:pt x="134" y="110"/>
                    <a:pt x="123" y="99"/>
                  </a:cubicBezTo>
                  <a:cubicBezTo>
                    <a:pt x="112" y="89"/>
                    <a:pt x="105" y="67"/>
                    <a:pt x="105" y="51"/>
                  </a:cubicBezTo>
                  <a:cubicBezTo>
                    <a:pt x="105" y="50"/>
                    <a:pt x="105" y="41"/>
                    <a:pt x="93" y="29"/>
                  </a:cubicBezTo>
                  <a:cubicBezTo>
                    <a:pt x="85" y="20"/>
                    <a:pt x="73" y="16"/>
                    <a:pt x="61" y="16"/>
                  </a:cubicBezTo>
                  <a:cubicBezTo>
                    <a:pt x="49" y="16"/>
                    <a:pt x="38" y="20"/>
                    <a:pt x="29" y="29"/>
                  </a:cubicBezTo>
                  <a:cubicBezTo>
                    <a:pt x="20" y="38"/>
                    <a:pt x="16" y="49"/>
                    <a:pt x="16" y="61"/>
                  </a:cubicBezTo>
                  <a:cubicBezTo>
                    <a:pt x="16" y="73"/>
                    <a:pt x="20" y="85"/>
                    <a:pt x="29" y="93"/>
                  </a:cubicBezTo>
                  <a:cubicBezTo>
                    <a:pt x="41" y="105"/>
                    <a:pt x="50" y="105"/>
                    <a:pt x="51" y="105"/>
                  </a:cubicBezTo>
                  <a:cubicBezTo>
                    <a:pt x="51" y="105"/>
                    <a:pt x="52" y="105"/>
                    <a:pt x="53" y="105"/>
                  </a:cubicBezTo>
                  <a:cubicBezTo>
                    <a:pt x="69" y="105"/>
                    <a:pt x="89" y="113"/>
                    <a:pt x="100" y="123"/>
                  </a:cubicBezTo>
                  <a:cubicBezTo>
                    <a:pt x="110" y="133"/>
                    <a:pt x="118" y="155"/>
                    <a:pt x="118" y="171"/>
                  </a:cubicBezTo>
                  <a:cubicBezTo>
                    <a:pt x="118" y="227"/>
                    <a:pt x="118" y="227"/>
                    <a:pt x="118" y="227"/>
                  </a:cubicBezTo>
                  <a:cubicBezTo>
                    <a:pt x="118" y="244"/>
                    <a:pt x="110" y="265"/>
                    <a:pt x="100" y="276"/>
                  </a:cubicBezTo>
                  <a:cubicBezTo>
                    <a:pt x="89" y="287"/>
                    <a:pt x="68" y="294"/>
                    <a:pt x="51" y="294"/>
                  </a:cubicBezTo>
                  <a:cubicBezTo>
                    <a:pt x="50" y="294"/>
                    <a:pt x="41" y="294"/>
                    <a:pt x="29" y="306"/>
                  </a:cubicBezTo>
                  <a:cubicBezTo>
                    <a:pt x="20" y="314"/>
                    <a:pt x="16" y="326"/>
                    <a:pt x="16" y="338"/>
                  </a:cubicBezTo>
                  <a:cubicBezTo>
                    <a:pt x="16" y="350"/>
                    <a:pt x="20" y="361"/>
                    <a:pt x="29" y="370"/>
                  </a:cubicBezTo>
                  <a:cubicBezTo>
                    <a:pt x="38" y="378"/>
                    <a:pt x="49" y="383"/>
                    <a:pt x="61" y="383"/>
                  </a:cubicBezTo>
                  <a:cubicBezTo>
                    <a:pt x="73" y="383"/>
                    <a:pt x="85" y="378"/>
                    <a:pt x="93" y="370"/>
                  </a:cubicBezTo>
                  <a:cubicBezTo>
                    <a:pt x="105" y="358"/>
                    <a:pt x="105" y="348"/>
                    <a:pt x="105" y="348"/>
                  </a:cubicBezTo>
                  <a:cubicBezTo>
                    <a:pt x="105" y="331"/>
                    <a:pt x="112" y="310"/>
                    <a:pt x="123" y="299"/>
                  </a:cubicBezTo>
                  <a:cubicBezTo>
                    <a:pt x="134" y="289"/>
                    <a:pt x="155" y="281"/>
                    <a:pt x="171" y="281"/>
                  </a:cubicBezTo>
                  <a:close/>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0" name="Freeform 76">
              <a:extLst>
                <a:ext uri="{FF2B5EF4-FFF2-40B4-BE49-F238E27FC236}">
                  <a16:creationId xmlns:a16="http://schemas.microsoft.com/office/drawing/2014/main" id="{AF9461DD-8B2C-4605-840B-59C50398A07F}"/>
                </a:ext>
              </a:extLst>
            </p:cNvPr>
            <p:cNvSpPr>
              <a:spLocks noEditPoints="1"/>
            </p:cNvSpPr>
            <p:nvPr/>
          </p:nvSpPr>
          <p:spPr bwMode="auto">
            <a:xfrm>
              <a:off x="742950" y="2911475"/>
              <a:ext cx="947738" cy="933450"/>
            </a:xfrm>
            <a:custGeom>
              <a:avLst/>
              <a:gdLst>
                <a:gd name="T0" fmla="*/ 338 w 404"/>
                <a:gd name="T1" fmla="*/ 398 h 398"/>
                <a:gd name="T2" fmla="*/ 279 w 404"/>
                <a:gd name="T3" fmla="*/ 348 h 398"/>
                <a:gd name="T4" fmla="*/ 227 w 404"/>
                <a:gd name="T5" fmla="*/ 296 h 398"/>
                <a:gd name="T6" fmla="*/ 134 w 404"/>
                <a:gd name="T7" fmla="*/ 310 h 398"/>
                <a:gd name="T8" fmla="*/ 104 w 404"/>
                <a:gd name="T9" fmla="*/ 381 h 398"/>
                <a:gd name="T10" fmla="*/ 18 w 404"/>
                <a:gd name="T11" fmla="*/ 381 h 398"/>
                <a:gd name="T12" fmla="*/ 18 w 404"/>
                <a:gd name="T13" fmla="*/ 295 h 398"/>
                <a:gd name="T14" fmla="*/ 53 w 404"/>
                <a:gd name="T15" fmla="*/ 279 h 398"/>
                <a:gd name="T16" fmla="*/ 103 w 404"/>
                <a:gd name="T17" fmla="*/ 227 h 398"/>
                <a:gd name="T18" fmla="*/ 89 w 404"/>
                <a:gd name="T19" fmla="*/ 134 h 398"/>
                <a:gd name="T20" fmla="*/ 51 w 404"/>
                <a:gd name="T21" fmla="*/ 120 h 398"/>
                <a:gd name="T22" fmla="*/ 18 w 404"/>
                <a:gd name="T23" fmla="*/ 104 h 398"/>
                <a:gd name="T24" fmla="*/ 18 w 404"/>
                <a:gd name="T25" fmla="*/ 18 h 398"/>
                <a:gd name="T26" fmla="*/ 104 w 404"/>
                <a:gd name="T27" fmla="*/ 18 h 398"/>
                <a:gd name="T28" fmla="*/ 134 w 404"/>
                <a:gd name="T29" fmla="*/ 89 h 398"/>
                <a:gd name="T30" fmla="*/ 227 w 404"/>
                <a:gd name="T31" fmla="*/ 103 h 398"/>
                <a:gd name="T32" fmla="*/ 279 w 404"/>
                <a:gd name="T33" fmla="*/ 51 h 398"/>
                <a:gd name="T34" fmla="*/ 338 w 404"/>
                <a:gd name="T35" fmla="*/ 0 h 398"/>
                <a:gd name="T36" fmla="*/ 381 w 404"/>
                <a:gd name="T37" fmla="*/ 104 h 398"/>
                <a:gd name="T38" fmla="*/ 346 w 404"/>
                <a:gd name="T39" fmla="*/ 120 h 398"/>
                <a:gd name="T40" fmla="*/ 296 w 404"/>
                <a:gd name="T41" fmla="*/ 171 h 398"/>
                <a:gd name="T42" fmla="*/ 310 w 404"/>
                <a:gd name="T43" fmla="*/ 265 h 398"/>
                <a:gd name="T44" fmla="*/ 348 w 404"/>
                <a:gd name="T45" fmla="*/ 278 h 398"/>
                <a:gd name="T46" fmla="*/ 381 w 404"/>
                <a:gd name="T47" fmla="*/ 295 h 398"/>
                <a:gd name="T48" fmla="*/ 381 w 404"/>
                <a:gd name="T49" fmla="*/ 381 h 398"/>
                <a:gd name="T50" fmla="*/ 171 w 404"/>
                <a:gd name="T51" fmla="*/ 281 h 398"/>
                <a:gd name="T52" fmla="*/ 276 w 404"/>
                <a:gd name="T53" fmla="*/ 299 h 398"/>
                <a:gd name="T54" fmla="*/ 306 w 404"/>
                <a:gd name="T55" fmla="*/ 370 h 398"/>
                <a:gd name="T56" fmla="*/ 370 w 404"/>
                <a:gd name="T57" fmla="*/ 370 h 398"/>
                <a:gd name="T58" fmla="*/ 370 w 404"/>
                <a:gd name="T59" fmla="*/ 306 h 398"/>
                <a:gd name="T60" fmla="*/ 346 w 404"/>
                <a:gd name="T61" fmla="*/ 294 h 398"/>
                <a:gd name="T62" fmla="*/ 281 w 404"/>
                <a:gd name="T63" fmla="*/ 227 h 398"/>
                <a:gd name="T64" fmla="*/ 299 w 404"/>
                <a:gd name="T65" fmla="*/ 123 h 398"/>
                <a:gd name="T66" fmla="*/ 370 w 404"/>
                <a:gd name="T67" fmla="*/ 93 h 398"/>
                <a:gd name="T68" fmla="*/ 370 w 404"/>
                <a:gd name="T69" fmla="*/ 29 h 398"/>
                <a:gd name="T70" fmla="*/ 306 w 404"/>
                <a:gd name="T71" fmla="*/ 29 h 398"/>
                <a:gd name="T72" fmla="*/ 276 w 404"/>
                <a:gd name="T73" fmla="*/ 99 h 398"/>
                <a:gd name="T74" fmla="*/ 171 w 404"/>
                <a:gd name="T75" fmla="*/ 118 h 398"/>
                <a:gd name="T76" fmla="*/ 105 w 404"/>
                <a:gd name="T77" fmla="*/ 51 h 398"/>
                <a:gd name="T78" fmla="*/ 61 w 404"/>
                <a:gd name="T79" fmla="*/ 16 h 398"/>
                <a:gd name="T80" fmla="*/ 16 w 404"/>
                <a:gd name="T81" fmla="*/ 61 h 398"/>
                <a:gd name="T82" fmla="*/ 51 w 404"/>
                <a:gd name="T83" fmla="*/ 105 h 398"/>
                <a:gd name="T84" fmla="*/ 100 w 404"/>
                <a:gd name="T85" fmla="*/ 123 h 398"/>
                <a:gd name="T86" fmla="*/ 118 w 404"/>
                <a:gd name="T87" fmla="*/ 227 h 398"/>
                <a:gd name="T88" fmla="*/ 51 w 404"/>
                <a:gd name="T89" fmla="*/ 294 h 398"/>
                <a:gd name="T90" fmla="*/ 16 w 404"/>
                <a:gd name="T91" fmla="*/ 338 h 398"/>
                <a:gd name="T92" fmla="*/ 61 w 404"/>
                <a:gd name="T93" fmla="*/ 383 h 398"/>
                <a:gd name="T94" fmla="*/ 105 w 404"/>
                <a:gd name="T95" fmla="*/ 348 h 398"/>
                <a:gd name="T96" fmla="*/ 171 w 404"/>
                <a:gd name="T97" fmla="*/ 28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4" h="398">
                  <a:moveTo>
                    <a:pt x="338" y="398"/>
                  </a:moveTo>
                  <a:cubicBezTo>
                    <a:pt x="338" y="398"/>
                    <a:pt x="338" y="398"/>
                    <a:pt x="338" y="398"/>
                  </a:cubicBezTo>
                  <a:cubicBezTo>
                    <a:pt x="322" y="398"/>
                    <a:pt x="306" y="392"/>
                    <a:pt x="295" y="381"/>
                  </a:cubicBezTo>
                  <a:cubicBezTo>
                    <a:pt x="278" y="364"/>
                    <a:pt x="278" y="349"/>
                    <a:pt x="279" y="348"/>
                  </a:cubicBezTo>
                  <a:cubicBezTo>
                    <a:pt x="279" y="335"/>
                    <a:pt x="273" y="318"/>
                    <a:pt x="265" y="310"/>
                  </a:cubicBezTo>
                  <a:cubicBezTo>
                    <a:pt x="258" y="302"/>
                    <a:pt x="240" y="296"/>
                    <a:pt x="227" y="296"/>
                  </a:cubicBezTo>
                  <a:cubicBezTo>
                    <a:pt x="171" y="296"/>
                    <a:pt x="171" y="296"/>
                    <a:pt x="171" y="296"/>
                  </a:cubicBezTo>
                  <a:cubicBezTo>
                    <a:pt x="159" y="296"/>
                    <a:pt x="141" y="302"/>
                    <a:pt x="134" y="310"/>
                  </a:cubicBezTo>
                  <a:cubicBezTo>
                    <a:pt x="126" y="318"/>
                    <a:pt x="120" y="335"/>
                    <a:pt x="120" y="348"/>
                  </a:cubicBezTo>
                  <a:cubicBezTo>
                    <a:pt x="120" y="349"/>
                    <a:pt x="121" y="364"/>
                    <a:pt x="104" y="381"/>
                  </a:cubicBezTo>
                  <a:cubicBezTo>
                    <a:pt x="93" y="392"/>
                    <a:pt x="77" y="398"/>
                    <a:pt x="61" y="398"/>
                  </a:cubicBezTo>
                  <a:cubicBezTo>
                    <a:pt x="45" y="398"/>
                    <a:pt x="30" y="392"/>
                    <a:pt x="18" y="381"/>
                  </a:cubicBezTo>
                  <a:cubicBezTo>
                    <a:pt x="7" y="369"/>
                    <a:pt x="0" y="354"/>
                    <a:pt x="0" y="338"/>
                  </a:cubicBezTo>
                  <a:cubicBezTo>
                    <a:pt x="0" y="321"/>
                    <a:pt x="7" y="306"/>
                    <a:pt x="18" y="295"/>
                  </a:cubicBezTo>
                  <a:cubicBezTo>
                    <a:pt x="34" y="279"/>
                    <a:pt x="48" y="278"/>
                    <a:pt x="51" y="278"/>
                  </a:cubicBezTo>
                  <a:cubicBezTo>
                    <a:pt x="53" y="279"/>
                    <a:pt x="53" y="279"/>
                    <a:pt x="53" y="279"/>
                  </a:cubicBezTo>
                  <a:cubicBezTo>
                    <a:pt x="65" y="279"/>
                    <a:pt x="81" y="273"/>
                    <a:pt x="89" y="265"/>
                  </a:cubicBezTo>
                  <a:cubicBezTo>
                    <a:pt x="96" y="258"/>
                    <a:pt x="103" y="240"/>
                    <a:pt x="103" y="227"/>
                  </a:cubicBezTo>
                  <a:cubicBezTo>
                    <a:pt x="103" y="171"/>
                    <a:pt x="103" y="171"/>
                    <a:pt x="103" y="171"/>
                  </a:cubicBezTo>
                  <a:cubicBezTo>
                    <a:pt x="103" y="159"/>
                    <a:pt x="96" y="141"/>
                    <a:pt x="89" y="134"/>
                  </a:cubicBezTo>
                  <a:cubicBezTo>
                    <a:pt x="81" y="126"/>
                    <a:pt x="65" y="120"/>
                    <a:pt x="53" y="120"/>
                  </a:cubicBezTo>
                  <a:cubicBezTo>
                    <a:pt x="51" y="120"/>
                    <a:pt x="51" y="120"/>
                    <a:pt x="51" y="120"/>
                  </a:cubicBezTo>
                  <a:cubicBezTo>
                    <a:pt x="51" y="120"/>
                    <a:pt x="51" y="120"/>
                    <a:pt x="51" y="120"/>
                  </a:cubicBezTo>
                  <a:cubicBezTo>
                    <a:pt x="48" y="120"/>
                    <a:pt x="34" y="120"/>
                    <a:pt x="18" y="104"/>
                  </a:cubicBezTo>
                  <a:cubicBezTo>
                    <a:pt x="7" y="93"/>
                    <a:pt x="0" y="77"/>
                    <a:pt x="0" y="61"/>
                  </a:cubicBezTo>
                  <a:cubicBezTo>
                    <a:pt x="0" y="45"/>
                    <a:pt x="7" y="30"/>
                    <a:pt x="18" y="18"/>
                  </a:cubicBezTo>
                  <a:cubicBezTo>
                    <a:pt x="30" y="7"/>
                    <a:pt x="45" y="0"/>
                    <a:pt x="61" y="0"/>
                  </a:cubicBezTo>
                  <a:cubicBezTo>
                    <a:pt x="77" y="0"/>
                    <a:pt x="93" y="7"/>
                    <a:pt x="104" y="18"/>
                  </a:cubicBezTo>
                  <a:cubicBezTo>
                    <a:pt x="121" y="35"/>
                    <a:pt x="120" y="50"/>
                    <a:pt x="120" y="51"/>
                  </a:cubicBezTo>
                  <a:cubicBezTo>
                    <a:pt x="120" y="64"/>
                    <a:pt x="126" y="81"/>
                    <a:pt x="134" y="89"/>
                  </a:cubicBezTo>
                  <a:cubicBezTo>
                    <a:pt x="141" y="96"/>
                    <a:pt x="159" y="103"/>
                    <a:pt x="171" y="103"/>
                  </a:cubicBezTo>
                  <a:cubicBezTo>
                    <a:pt x="227" y="103"/>
                    <a:pt x="227" y="103"/>
                    <a:pt x="227" y="103"/>
                  </a:cubicBezTo>
                  <a:cubicBezTo>
                    <a:pt x="240" y="103"/>
                    <a:pt x="258" y="96"/>
                    <a:pt x="265" y="89"/>
                  </a:cubicBezTo>
                  <a:cubicBezTo>
                    <a:pt x="273" y="81"/>
                    <a:pt x="279" y="64"/>
                    <a:pt x="279" y="51"/>
                  </a:cubicBezTo>
                  <a:cubicBezTo>
                    <a:pt x="279" y="50"/>
                    <a:pt x="278" y="35"/>
                    <a:pt x="295" y="18"/>
                  </a:cubicBezTo>
                  <a:cubicBezTo>
                    <a:pt x="306" y="7"/>
                    <a:pt x="322" y="0"/>
                    <a:pt x="338" y="0"/>
                  </a:cubicBezTo>
                  <a:cubicBezTo>
                    <a:pt x="354" y="0"/>
                    <a:pt x="369" y="7"/>
                    <a:pt x="381" y="18"/>
                  </a:cubicBezTo>
                  <a:cubicBezTo>
                    <a:pt x="404" y="42"/>
                    <a:pt x="404" y="80"/>
                    <a:pt x="381" y="104"/>
                  </a:cubicBezTo>
                  <a:cubicBezTo>
                    <a:pt x="365" y="120"/>
                    <a:pt x="351" y="120"/>
                    <a:pt x="348" y="120"/>
                  </a:cubicBezTo>
                  <a:cubicBezTo>
                    <a:pt x="346" y="120"/>
                    <a:pt x="346" y="120"/>
                    <a:pt x="346" y="120"/>
                  </a:cubicBezTo>
                  <a:cubicBezTo>
                    <a:pt x="334" y="120"/>
                    <a:pt x="318" y="126"/>
                    <a:pt x="310" y="134"/>
                  </a:cubicBezTo>
                  <a:cubicBezTo>
                    <a:pt x="303" y="141"/>
                    <a:pt x="296" y="159"/>
                    <a:pt x="296" y="171"/>
                  </a:cubicBezTo>
                  <a:cubicBezTo>
                    <a:pt x="296" y="227"/>
                    <a:pt x="296" y="227"/>
                    <a:pt x="296" y="227"/>
                  </a:cubicBezTo>
                  <a:cubicBezTo>
                    <a:pt x="296" y="240"/>
                    <a:pt x="303" y="258"/>
                    <a:pt x="310" y="265"/>
                  </a:cubicBezTo>
                  <a:cubicBezTo>
                    <a:pt x="318" y="273"/>
                    <a:pt x="334" y="279"/>
                    <a:pt x="346" y="279"/>
                  </a:cubicBezTo>
                  <a:cubicBezTo>
                    <a:pt x="348" y="278"/>
                    <a:pt x="348" y="278"/>
                    <a:pt x="348" y="278"/>
                  </a:cubicBezTo>
                  <a:cubicBezTo>
                    <a:pt x="348" y="278"/>
                    <a:pt x="348" y="278"/>
                    <a:pt x="348" y="278"/>
                  </a:cubicBezTo>
                  <a:cubicBezTo>
                    <a:pt x="351" y="278"/>
                    <a:pt x="365" y="279"/>
                    <a:pt x="381" y="295"/>
                  </a:cubicBezTo>
                  <a:cubicBezTo>
                    <a:pt x="392" y="306"/>
                    <a:pt x="398" y="321"/>
                    <a:pt x="398" y="338"/>
                  </a:cubicBezTo>
                  <a:cubicBezTo>
                    <a:pt x="398" y="354"/>
                    <a:pt x="392" y="369"/>
                    <a:pt x="381" y="381"/>
                  </a:cubicBezTo>
                  <a:cubicBezTo>
                    <a:pt x="369" y="392"/>
                    <a:pt x="354" y="398"/>
                    <a:pt x="338" y="398"/>
                  </a:cubicBezTo>
                  <a:close/>
                  <a:moveTo>
                    <a:pt x="171" y="281"/>
                  </a:moveTo>
                  <a:cubicBezTo>
                    <a:pt x="227" y="281"/>
                    <a:pt x="227" y="281"/>
                    <a:pt x="227" y="281"/>
                  </a:cubicBezTo>
                  <a:cubicBezTo>
                    <a:pt x="244" y="281"/>
                    <a:pt x="265" y="289"/>
                    <a:pt x="276" y="299"/>
                  </a:cubicBezTo>
                  <a:cubicBezTo>
                    <a:pt x="287" y="310"/>
                    <a:pt x="294" y="331"/>
                    <a:pt x="294" y="348"/>
                  </a:cubicBezTo>
                  <a:cubicBezTo>
                    <a:pt x="294" y="348"/>
                    <a:pt x="294" y="358"/>
                    <a:pt x="306" y="370"/>
                  </a:cubicBezTo>
                  <a:cubicBezTo>
                    <a:pt x="314" y="378"/>
                    <a:pt x="326" y="383"/>
                    <a:pt x="338" y="383"/>
                  </a:cubicBezTo>
                  <a:cubicBezTo>
                    <a:pt x="350" y="383"/>
                    <a:pt x="361" y="378"/>
                    <a:pt x="370" y="370"/>
                  </a:cubicBezTo>
                  <a:cubicBezTo>
                    <a:pt x="379" y="361"/>
                    <a:pt x="383" y="350"/>
                    <a:pt x="383" y="338"/>
                  </a:cubicBezTo>
                  <a:cubicBezTo>
                    <a:pt x="383" y="326"/>
                    <a:pt x="379" y="314"/>
                    <a:pt x="370" y="306"/>
                  </a:cubicBezTo>
                  <a:cubicBezTo>
                    <a:pt x="358" y="294"/>
                    <a:pt x="349" y="294"/>
                    <a:pt x="348" y="294"/>
                  </a:cubicBezTo>
                  <a:cubicBezTo>
                    <a:pt x="348" y="294"/>
                    <a:pt x="347" y="294"/>
                    <a:pt x="346" y="294"/>
                  </a:cubicBezTo>
                  <a:cubicBezTo>
                    <a:pt x="330" y="294"/>
                    <a:pt x="310" y="286"/>
                    <a:pt x="299" y="276"/>
                  </a:cubicBezTo>
                  <a:cubicBezTo>
                    <a:pt x="289" y="265"/>
                    <a:pt x="281" y="244"/>
                    <a:pt x="281" y="227"/>
                  </a:cubicBezTo>
                  <a:cubicBezTo>
                    <a:pt x="281" y="171"/>
                    <a:pt x="281" y="171"/>
                    <a:pt x="281" y="171"/>
                  </a:cubicBezTo>
                  <a:cubicBezTo>
                    <a:pt x="281" y="155"/>
                    <a:pt x="289" y="133"/>
                    <a:pt x="299" y="123"/>
                  </a:cubicBezTo>
                  <a:cubicBezTo>
                    <a:pt x="310" y="112"/>
                    <a:pt x="331" y="104"/>
                    <a:pt x="348" y="105"/>
                  </a:cubicBezTo>
                  <a:cubicBezTo>
                    <a:pt x="349" y="105"/>
                    <a:pt x="358" y="105"/>
                    <a:pt x="370" y="93"/>
                  </a:cubicBezTo>
                  <a:cubicBezTo>
                    <a:pt x="378" y="85"/>
                    <a:pt x="383" y="73"/>
                    <a:pt x="383" y="61"/>
                  </a:cubicBezTo>
                  <a:cubicBezTo>
                    <a:pt x="383" y="49"/>
                    <a:pt x="378" y="38"/>
                    <a:pt x="370" y="29"/>
                  </a:cubicBezTo>
                  <a:cubicBezTo>
                    <a:pt x="361" y="20"/>
                    <a:pt x="350" y="16"/>
                    <a:pt x="338" y="16"/>
                  </a:cubicBezTo>
                  <a:cubicBezTo>
                    <a:pt x="326" y="16"/>
                    <a:pt x="314" y="20"/>
                    <a:pt x="306" y="29"/>
                  </a:cubicBezTo>
                  <a:cubicBezTo>
                    <a:pt x="294" y="41"/>
                    <a:pt x="294" y="50"/>
                    <a:pt x="294" y="51"/>
                  </a:cubicBezTo>
                  <a:cubicBezTo>
                    <a:pt x="295" y="67"/>
                    <a:pt x="287" y="89"/>
                    <a:pt x="276" y="99"/>
                  </a:cubicBezTo>
                  <a:cubicBezTo>
                    <a:pt x="265" y="110"/>
                    <a:pt x="244" y="118"/>
                    <a:pt x="227" y="118"/>
                  </a:cubicBezTo>
                  <a:cubicBezTo>
                    <a:pt x="171" y="118"/>
                    <a:pt x="171" y="118"/>
                    <a:pt x="171" y="118"/>
                  </a:cubicBezTo>
                  <a:cubicBezTo>
                    <a:pt x="155" y="118"/>
                    <a:pt x="134" y="110"/>
                    <a:pt x="123" y="99"/>
                  </a:cubicBezTo>
                  <a:cubicBezTo>
                    <a:pt x="112" y="89"/>
                    <a:pt x="105" y="67"/>
                    <a:pt x="105" y="51"/>
                  </a:cubicBezTo>
                  <a:cubicBezTo>
                    <a:pt x="105" y="50"/>
                    <a:pt x="105" y="41"/>
                    <a:pt x="93" y="29"/>
                  </a:cubicBezTo>
                  <a:cubicBezTo>
                    <a:pt x="85" y="20"/>
                    <a:pt x="73" y="16"/>
                    <a:pt x="61" y="16"/>
                  </a:cubicBezTo>
                  <a:cubicBezTo>
                    <a:pt x="49" y="16"/>
                    <a:pt x="38" y="20"/>
                    <a:pt x="29" y="29"/>
                  </a:cubicBezTo>
                  <a:cubicBezTo>
                    <a:pt x="20" y="38"/>
                    <a:pt x="16" y="49"/>
                    <a:pt x="16" y="61"/>
                  </a:cubicBezTo>
                  <a:cubicBezTo>
                    <a:pt x="16" y="73"/>
                    <a:pt x="20" y="85"/>
                    <a:pt x="29" y="93"/>
                  </a:cubicBezTo>
                  <a:cubicBezTo>
                    <a:pt x="41" y="105"/>
                    <a:pt x="50" y="105"/>
                    <a:pt x="51" y="105"/>
                  </a:cubicBezTo>
                  <a:cubicBezTo>
                    <a:pt x="51" y="105"/>
                    <a:pt x="52" y="105"/>
                    <a:pt x="53" y="105"/>
                  </a:cubicBezTo>
                  <a:cubicBezTo>
                    <a:pt x="69" y="105"/>
                    <a:pt x="89" y="113"/>
                    <a:pt x="100" y="123"/>
                  </a:cubicBezTo>
                  <a:cubicBezTo>
                    <a:pt x="110" y="133"/>
                    <a:pt x="118" y="155"/>
                    <a:pt x="118" y="171"/>
                  </a:cubicBezTo>
                  <a:cubicBezTo>
                    <a:pt x="118" y="227"/>
                    <a:pt x="118" y="227"/>
                    <a:pt x="118" y="227"/>
                  </a:cubicBezTo>
                  <a:cubicBezTo>
                    <a:pt x="118" y="244"/>
                    <a:pt x="110" y="265"/>
                    <a:pt x="100" y="276"/>
                  </a:cubicBezTo>
                  <a:cubicBezTo>
                    <a:pt x="89" y="287"/>
                    <a:pt x="68" y="294"/>
                    <a:pt x="51" y="294"/>
                  </a:cubicBezTo>
                  <a:cubicBezTo>
                    <a:pt x="50" y="294"/>
                    <a:pt x="41" y="294"/>
                    <a:pt x="29" y="306"/>
                  </a:cubicBezTo>
                  <a:cubicBezTo>
                    <a:pt x="20" y="314"/>
                    <a:pt x="16" y="326"/>
                    <a:pt x="16" y="338"/>
                  </a:cubicBezTo>
                  <a:cubicBezTo>
                    <a:pt x="16" y="350"/>
                    <a:pt x="20" y="361"/>
                    <a:pt x="29" y="370"/>
                  </a:cubicBezTo>
                  <a:cubicBezTo>
                    <a:pt x="38" y="378"/>
                    <a:pt x="49" y="383"/>
                    <a:pt x="61" y="383"/>
                  </a:cubicBezTo>
                  <a:cubicBezTo>
                    <a:pt x="73" y="383"/>
                    <a:pt x="85" y="378"/>
                    <a:pt x="93" y="370"/>
                  </a:cubicBezTo>
                  <a:cubicBezTo>
                    <a:pt x="105" y="358"/>
                    <a:pt x="105" y="348"/>
                    <a:pt x="105" y="348"/>
                  </a:cubicBezTo>
                  <a:cubicBezTo>
                    <a:pt x="105" y="331"/>
                    <a:pt x="112" y="310"/>
                    <a:pt x="123" y="299"/>
                  </a:cubicBezTo>
                  <a:cubicBezTo>
                    <a:pt x="134" y="289"/>
                    <a:pt x="155" y="281"/>
                    <a:pt x="171" y="281"/>
                  </a:cubicBezTo>
                  <a:close/>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1" name="Freeform 77">
              <a:extLst>
                <a:ext uri="{FF2B5EF4-FFF2-40B4-BE49-F238E27FC236}">
                  <a16:creationId xmlns:a16="http://schemas.microsoft.com/office/drawing/2014/main" id="{1C215B08-4451-4B02-9FFF-4744A209B573}"/>
                </a:ext>
              </a:extLst>
            </p:cNvPr>
            <p:cNvSpPr>
              <a:spLocks/>
            </p:cNvSpPr>
            <p:nvPr/>
          </p:nvSpPr>
          <p:spPr bwMode="auto">
            <a:xfrm>
              <a:off x="1284288" y="3810000"/>
              <a:ext cx="144463" cy="141288"/>
            </a:xfrm>
            <a:custGeom>
              <a:avLst/>
              <a:gdLst>
                <a:gd name="T0" fmla="*/ 9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9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9" y="60"/>
                  </a:moveTo>
                  <a:cubicBezTo>
                    <a:pt x="7" y="60"/>
                    <a:pt x="5" y="59"/>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3" y="59"/>
                    <a:pt x="11" y="60"/>
                    <a:pt x="9"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2" name="Freeform 78">
              <a:extLst>
                <a:ext uri="{FF2B5EF4-FFF2-40B4-BE49-F238E27FC236}">
                  <a16:creationId xmlns:a16="http://schemas.microsoft.com/office/drawing/2014/main" id="{D291862E-1418-4888-9DA1-1A9E32BD300A}"/>
                </a:ext>
              </a:extLst>
            </p:cNvPr>
            <p:cNvSpPr>
              <a:spLocks/>
            </p:cNvSpPr>
            <p:nvPr/>
          </p:nvSpPr>
          <p:spPr bwMode="auto">
            <a:xfrm>
              <a:off x="1641475" y="3452813"/>
              <a:ext cx="144463" cy="141288"/>
            </a:xfrm>
            <a:custGeom>
              <a:avLst/>
              <a:gdLst>
                <a:gd name="T0" fmla="*/ 8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8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8" y="60"/>
                  </a:moveTo>
                  <a:cubicBezTo>
                    <a:pt x="6" y="60"/>
                    <a:pt x="4" y="60"/>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2" y="60"/>
                    <a:pt x="10" y="60"/>
                    <a:pt x="8"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3" name="Freeform 79">
              <a:extLst>
                <a:ext uri="{FF2B5EF4-FFF2-40B4-BE49-F238E27FC236}">
                  <a16:creationId xmlns:a16="http://schemas.microsoft.com/office/drawing/2014/main" id="{AA0519D5-51AA-4E99-8650-144B7DF5E0C1}"/>
                </a:ext>
              </a:extLst>
            </p:cNvPr>
            <p:cNvSpPr>
              <a:spLocks/>
            </p:cNvSpPr>
            <p:nvPr/>
          </p:nvSpPr>
          <p:spPr bwMode="auto">
            <a:xfrm>
              <a:off x="636588" y="3160713"/>
              <a:ext cx="142875" cy="139700"/>
            </a:xfrm>
            <a:custGeom>
              <a:avLst/>
              <a:gdLst>
                <a:gd name="T0" fmla="*/ 8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8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8" y="60"/>
                  </a:moveTo>
                  <a:cubicBezTo>
                    <a:pt x="6" y="60"/>
                    <a:pt x="4" y="60"/>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2" y="60"/>
                    <a:pt x="10" y="60"/>
                    <a:pt x="8"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4" name="Freeform 80">
              <a:extLst>
                <a:ext uri="{FF2B5EF4-FFF2-40B4-BE49-F238E27FC236}">
                  <a16:creationId xmlns:a16="http://schemas.microsoft.com/office/drawing/2014/main" id="{1EB62AE1-AD05-4E3B-82B1-8E8F77A001FA}"/>
                </a:ext>
              </a:extLst>
            </p:cNvPr>
            <p:cNvSpPr>
              <a:spLocks/>
            </p:cNvSpPr>
            <p:nvPr/>
          </p:nvSpPr>
          <p:spPr bwMode="auto">
            <a:xfrm>
              <a:off x="990600" y="2805113"/>
              <a:ext cx="144463" cy="141288"/>
            </a:xfrm>
            <a:custGeom>
              <a:avLst/>
              <a:gdLst>
                <a:gd name="T0" fmla="*/ 9 w 61"/>
                <a:gd name="T1" fmla="*/ 60 h 60"/>
                <a:gd name="T2" fmla="*/ 3 w 61"/>
                <a:gd name="T3" fmla="*/ 58 h 60"/>
                <a:gd name="T4" fmla="*/ 3 w 61"/>
                <a:gd name="T5" fmla="*/ 47 h 60"/>
                <a:gd name="T6" fmla="*/ 47 w 61"/>
                <a:gd name="T7" fmla="*/ 3 h 60"/>
                <a:gd name="T8" fmla="*/ 58 w 61"/>
                <a:gd name="T9" fmla="*/ 3 h 60"/>
                <a:gd name="T10" fmla="*/ 58 w 61"/>
                <a:gd name="T11" fmla="*/ 14 h 60"/>
                <a:gd name="T12" fmla="*/ 14 w 61"/>
                <a:gd name="T13" fmla="*/ 58 h 60"/>
                <a:gd name="T14" fmla="*/ 9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9" y="60"/>
                  </a:moveTo>
                  <a:cubicBezTo>
                    <a:pt x="7" y="60"/>
                    <a:pt x="5" y="59"/>
                    <a:pt x="3" y="58"/>
                  </a:cubicBezTo>
                  <a:cubicBezTo>
                    <a:pt x="0" y="55"/>
                    <a:pt x="0" y="50"/>
                    <a:pt x="3" y="47"/>
                  </a:cubicBezTo>
                  <a:cubicBezTo>
                    <a:pt x="47" y="3"/>
                    <a:pt x="47" y="3"/>
                    <a:pt x="47" y="3"/>
                  </a:cubicBezTo>
                  <a:cubicBezTo>
                    <a:pt x="50" y="0"/>
                    <a:pt x="55" y="0"/>
                    <a:pt x="58" y="3"/>
                  </a:cubicBezTo>
                  <a:cubicBezTo>
                    <a:pt x="61" y="6"/>
                    <a:pt x="61" y="11"/>
                    <a:pt x="58" y="14"/>
                  </a:cubicBezTo>
                  <a:cubicBezTo>
                    <a:pt x="14" y="58"/>
                    <a:pt x="14" y="58"/>
                    <a:pt x="14" y="58"/>
                  </a:cubicBezTo>
                  <a:cubicBezTo>
                    <a:pt x="13" y="59"/>
                    <a:pt x="11" y="60"/>
                    <a:pt x="9"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5" name="Freeform 81">
              <a:extLst>
                <a:ext uri="{FF2B5EF4-FFF2-40B4-BE49-F238E27FC236}">
                  <a16:creationId xmlns:a16="http://schemas.microsoft.com/office/drawing/2014/main" id="{B8521FE5-84A3-4E6A-A0AD-B76E2FF84FA9}"/>
                </a:ext>
              </a:extLst>
            </p:cNvPr>
            <p:cNvSpPr>
              <a:spLocks/>
            </p:cNvSpPr>
            <p:nvPr/>
          </p:nvSpPr>
          <p:spPr bwMode="auto">
            <a:xfrm>
              <a:off x="1654175" y="3151188"/>
              <a:ext cx="141288" cy="139700"/>
            </a:xfrm>
            <a:custGeom>
              <a:avLst/>
              <a:gdLst>
                <a:gd name="T0" fmla="*/ 52 w 60"/>
                <a:gd name="T1" fmla="*/ 60 h 60"/>
                <a:gd name="T2" fmla="*/ 47 w 60"/>
                <a:gd name="T3" fmla="*/ 57 h 60"/>
                <a:gd name="T4" fmla="*/ 3 w 60"/>
                <a:gd name="T5" fmla="*/ 13 h 60"/>
                <a:gd name="T6" fmla="*/ 3 w 60"/>
                <a:gd name="T7" fmla="*/ 3 h 60"/>
                <a:gd name="T8" fmla="*/ 13 w 60"/>
                <a:gd name="T9" fmla="*/ 3 h 60"/>
                <a:gd name="T10" fmla="*/ 57 w 60"/>
                <a:gd name="T11" fmla="*/ 47 h 60"/>
                <a:gd name="T12" fmla="*/ 57 w 60"/>
                <a:gd name="T13" fmla="*/ 57 h 60"/>
                <a:gd name="T14" fmla="*/ 52 w 60"/>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52" y="60"/>
                  </a:moveTo>
                  <a:cubicBezTo>
                    <a:pt x="50" y="60"/>
                    <a:pt x="48" y="59"/>
                    <a:pt x="47" y="57"/>
                  </a:cubicBezTo>
                  <a:cubicBezTo>
                    <a:pt x="3" y="13"/>
                    <a:pt x="3" y="13"/>
                    <a:pt x="3" y="13"/>
                  </a:cubicBezTo>
                  <a:cubicBezTo>
                    <a:pt x="0" y="10"/>
                    <a:pt x="0" y="6"/>
                    <a:pt x="3" y="3"/>
                  </a:cubicBezTo>
                  <a:cubicBezTo>
                    <a:pt x="6" y="0"/>
                    <a:pt x="10" y="0"/>
                    <a:pt x="13" y="3"/>
                  </a:cubicBezTo>
                  <a:cubicBezTo>
                    <a:pt x="57" y="47"/>
                    <a:pt x="57" y="47"/>
                    <a:pt x="57" y="47"/>
                  </a:cubicBezTo>
                  <a:cubicBezTo>
                    <a:pt x="60" y="50"/>
                    <a:pt x="60" y="54"/>
                    <a:pt x="57" y="57"/>
                  </a:cubicBezTo>
                  <a:cubicBezTo>
                    <a:pt x="56" y="59"/>
                    <a:pt x="54" y="60"/>
                    <a:pt x="52"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6" name="Freeform 82">
              <a:extLst>
                <a:ext uri="{FF2B5EF4-FFF2-40B4-BE49-F238E27FC236}">
                  <a16:creationId xmlns:a16="http://schemas.microsoft.com/office/drawing/2014/main" id="{386B8BB2-B4F8-4D1D-A561-581B81CEAE73}"/>
                </a:ext>
              </a:extLst>
            </p:cNvPr>
            <p:cNvSpPr>
              <a:spLocks/>
            </p:cNvSpPr>
            <p:nvPr/>
          </p:nvSpPr>
          <p:spPr bwMode="auto">
            <a:xfrm>
              <a:off x="1296988" y="2794000"/>
              <a:ext cx="142875" cy="141288"/>
            </a:xfrm>
            <a:custGeom>
              <a:avLst/>
              <a:gdLst>
                <a:gd name="T0" fmla="*/ 53 w 61"/>
                <a:gd name="T1" fmla="*/ 60 h 60"/>
                <a:gd name="T2" fmla="*/ 47 w 61"/>
                <a:gd name="T3" fmla="*/ 58 h 60"/>
                <a:gd name="T4" fmla="*/ 3 w 61"/>
                <a:gd name="T5" fmla="*/ 14 h 60"/>
                <a:gd name="T6" fmla="*/ 3 w 61"/>
                <a:gd name="T7" fmla="*/ 3 h 60"/>
                <a:gd name="T8" fmla="*/ 14 w 61"/>
                <a:gd name="T9" fmla="*/ 3 h 60"/>
                <a:gd name="T10" fmla="*/ 58 w 61"/>
                <a:gd name="T11" fmla="*/ 47 h 60"/>
                <a:gd name="T12" fmla="*/ 58 w 61"/>
                <a:gd name="T13" fmla="*/ 58 h 60"/>
                <a:gd name="T14" fmla="*/ 53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53" y="60"/>
                  </a:moveTo>
                  <a:cubicBezTo>
                    <a:pt x="51" y="60"/>
                    <a:pt x="49" y="59"/>
                    <a:pt x="47" y="58"/>
                  </a:cubicBezTo>
                  <a:cubicBezTo>
                    <a:pt x="3" y="14"/>
                    <a:pt x="3" y="14"/>
                    <a:pt x="3" y="14"/>
                  </a:cubicBezTo>
                  <a:cubicBezTo>
                    <a:pt x="0" y="11"/>
                    <a:pt x="0" y="6"/>
                    <a:pt x="3" y="3"/>
                  </a:cubicBezTo>
                  <a:cubicBezTo>
                    <a:pt x="6" y="0"/>
                    <a:pt x="11" y="0"/>
                    <a:pt x="14" y="3"/>
                  </a:cubicBezTo>
                  <a:cubicBezTo>
                    <a:pt x="58" y="47"/>
                    <a:pt x="58" y="47"/>
                    <a:pt x="58" y="47"/>
                  </a:cubicBezTo>
                  <a:cubicBezTo>
                    <a:pt x="61" y="50"/>
                    <a:pt x="61" y="55"/>
                    <a:pt x="58" y="58"/>
                  </a:cubicBezTo>
                  <a:cubicBezTo>
                    <a:pt x="57" y="59"/>
                    <a:pt x="55" y="60"/>
                    <a:pt x="53"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7" name="Freeform 83">
              <a:extLst>
                <a:ext uri="{FF2B5EF4-FFF2-40B4-BE49-F238E27FC236}">
                  <a16:creationId xmlns:a16="http://schemas.microsoft.com/office/drawing/2014/main" id="{FEA308C1-2104-456B-9323-90905ACBE4CE}"/>
                </a:ext>
              </a:extLst>
            </p:cNvPr>
            <p:cNvSpPr>
              <a:spLocks/>
            </p:cNvSpPr>
            <p:nvPr/>
          </p:nvSpPr>
          <p:spPr bwMode="auto">
            <a:xfrm>
              <a:off x="1003300" y="3798888"/>
              <a:ext cx="142875" cy="139700"/>
            </a:xfrm>
            <a:custGeom>
              <a:avLst/>
              <a:gdLst>
                <a:gd name="T0" fmla="*/ 53 w 61"/>
                <a:gd name="T1" fmla="*/ 60 h 60"/>
                <a:gd name="T2" fmla="*/ 47 w 61"/>
                <a:gd name="T3" fmla="*/ 58 h 60"/>
                <a:gd name="T4" fmla="*/ 3 w 61"/>
                <a:gd name="T5" fmla="*/ 14 h 60"/>
                <a:gd name="T6" fmla="*/ 3 w 61"/>
                <a:gd name="T7" fmla="*/ 3 h 60"/>
                <a:gd name="T8" fmla="*/ 14 w 61"/>
                <a:gd name="T9" fmla="*/ 3 h 60"/>
                <a:gd name="T10" fmla="*/ 58 w 61"/>
                <a:gd name="T11" fmla="*/ 47 h 60"/>
                <a:gd name="T12" fmla="*/ 58 w 61"/>
                <a:gd name="T13" fmla="*/ 58 h 60"/>
                <a:gd name="T14" fmla="*/ 53 w 61"/>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53" y="60"/>
                  </a:moveTo>
                  <a:cubicBezTo>
                    <a:pt x="51" y="60"/>
                    <a:pt x="49" y="59"/>
                    <a:pt x="47" y="58"/>
                  </a:cubicBezTo>
                  <a:cubicBezTo>
                    <a:pt x="3" y="14"/>
                    <a:pt x="3" y="14"/>
                    <a:pt x="3" y="14"/>
                  </a:cubicBezTo>
                  <a:cubicBezTo>
                    <a:pt x="0" y="11"/>
                    <a:pt x="0" y="6"/>
                    <a:pt x="3" y="3"/>
                  </a:cubicBezTo>
                  <a:cubicBezTo>
                    <a:pt x="6" y="0"/>
                    <a:pt x="11" y="0"/>
                    <a:pt x="14" y="3"/>
                  </a:cubicBezTo>
                  <a:cubicBezTo>
                    <a:pt x="58" y="47"/>
                    <a:pt x="58" y="47"/>
                    <a:pt x="58" y="47"/>
                  </a:cubicBezTo>
                  <a:cubicBezTo>
                    <a:pt x="61" y="50"/>
                    <a:pt x="61" y="55"/>
                    <a:pt x="58" y="58"/>
                  </a:cubicBezTo>
                  <a:cubicBezTo>
                    <a:pt x="56" y="59"/>
                    <a:pt x="54" y="60"/>
                    <a:pt x="53"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sp>
          <p:nvSpPr>
            <p:cNvPr id="98" name="Freeform 84">
              <a:extLst>
                <a:ext uri="{FF2B5EF4-FFF2-40B4-BE49-F238E27FC236}">
                  <a16:creationId xmlns:a16="http://schemas.microsoft.com/office/drawing/2014/main" id="{1B8F21B8-9AFD-4326-A27E-132BA6CE10B6}"/>
                </a:ext>
              </a:extLst>
            </p:cNvPr>
            <p:cNvSpPr>
              <a:spLocks/>
            </p:cNvSpPr>
            <p:nvPr/>
          </p:nvSpPr>
          <p:spPr bwMode="auto">
            <a:xfrm>
              <a:off x="647700" y="3443288"/>
              <a:ext cx="141288" cy="141288"/>
            </a:xfrm>
            <a:custGeom>
              <a:avLst/>
              <a:gdLst>
                <a:gd name="T0" fmla="*/ 52 w 60"/>
                <a:gd name="T1" fmla="*/ 60 h 60"/>
                <a:gd name="T2" fmla="*/ 47 w 60"/>
                <a:gd name="T3" fmla="*/ 58 h 60"/>
                <a:gd name="T4" fmla="*/ 3 w 60"/>
                <a:gd name="T5" fmla="*/ 13 h 60"/>
                <a:gd name="T6" fmla="*/ 3 w 60"/>
                <a:gd name="T7" fmla="*/ 3 h 60"/>
                <a:gd name="T8" fmla="*/ 13 w 60"/>
                <a:gd name="T9" fmla="*/ 3 h 60"/>
                <a:gd name="T10" fmla="*/ 57 w 60"/>
                <a:gd name="T11" fmla="*/ 47 h 60"/>
                <a:gd name="T12" fmla="*/ 57 w 60"/>
                <a:gd name="T13" fmla="*/ 58 h 60"/>
                <a:gd name="T14" fmla="*/ 52 w 60"/>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52" y="60"/>
                  </a:moveTo>
                  <a:cubicBezTo>
                    <a:pt x="50" y="60"/>
                    <a:pt x="48" y="59"/>
                    <a:pt x="47" y="58"/>
                  </a:cubicBezTo>
                  <a:cubicBezTo>
                    <a:pt x="3" y="13"/>
                    <a:pt x="3" y="13"/>
                    <a:pt x="3" y="13"/>
                  </a:cubicBezTo>
                  <a:cubicBezTo>
                    <a:pt x="0" y="10"/>
                    <a:pt x="0" y="6"/>
                    <a:pt x="3" y="3"/>
                  </a:cubicBezTo>
                  <a:cubicBezTo>
                    <a:pt x="6" y="0"/>
                    <a:pt x="10" y="0"/>
                    <a:pt x="13" y="3"/>
                  </a:cubicBezTo>
                  <a:cubicBezTo>
                    <a:pt x="57" y="47"/>
                    <a:pt x="57" y="47"/>
                    <a:pt x="57" y="47"/>
                  </a:cubicBezTo>
                  <a:cubicBezTo>
                    <a:pt x="60" y="50"/>
                    <a:pt x="60" y="55"/>
                    <a:pt x="57" y="58"/>
                  </a:cubicBezTo>
                  <a:cubicBezTo>
                    <a:pt x="56" y="59"/>
                    <a:pt x="54" y="60"/>
                    <a:pt x="52" y="60"/>
                  </a:cubicBezTo>
                </a:path>
              </a:pathLst>
            </a:custGeom>
            <a:grpFill/>
            <a:ln>
              <a:noFill/>
            </a:ln>
          </p:spPr>
          <p:txBody>
            <a:bodyPr vert="horz" wrap="square" lIns="91440" tIns="45720" rIns="91440" bIns="45720" numCol="1" anchor="t" anchorCtr="0" compatLnSpc="1">
              <a:prstTxWarp prst="textNoShape">
                <a:avLst/>
              </a:prstTxWarp>
            </a:bodyPr>
            <a:lstStyle/>
            <a:p>
              <a:endParaRPr lang="es-CO"/>
            </a:p>
          </p:txBody>
        </p:sp>
      </p:grpSp>
      <p:sp>
        <p:nvSpPr>
          <p:cNvPr id="82" name="TextBox 1">
            <a:extLst>
              <a:ext uri="{FF2B5EF4-FFF2-40B4-BE49-F238E27FC236}">
                <a16:creationId xmlns:a16="http://schemas.microsoft.com/office/drawing/2014/main" id="{A34B27BA-6AA6-4E7B-A2E8-3A95A5937EA6}"/>
              </a:ext>
            </a:extLst>
          </p:cNvPr>
          <p:cNvSpPr txBox="1">
            <a:spLocks noChangeArrowheads="1"/>
          </p:cNvSpPr>
          <p:nvPr/>
        </p:nvSpPr>
        <p:spPr bwMode="auto">
          <a:xfrm>
            <a:off x="1837531" y="2878064"/>
            <a:ext cx="9937751" cy="1089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buNone/>
            </a:pPr>
            <a:r>
              <a:rPr lang="es-MX" sz="3600" dirty="0">
                <a:solidFill>
                  <a:schemeClr val="bg1"/>
                </a:solidFill>
              </a:rPr>
              <a:t>SISTEMA DE GESTIÓN DE SEGURIDAD Y SALUD EN EL TRABAJO – SG-SST</a:t>
            </a:r>
          </a:p>
        </p:txBody>
      </p:sp>
    </p:spTree>
    <p:extLst>
      <p:ext uri="{BB962C8B-B14F-4D97-AF65-F5344CB8AC3E}">
        <p14:creationId xmlns:p14="http://schemas.microsoft.com/office/powerpoint/2010/main" val="765963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withEffect">
                                  <p:stCondLst>
                                    <p:cond delay="400"/>
                                  </p:stCondLst>
                                  <p:childTnLst>
                                    <p:set>
                                      <p:cBhvr>
                                        <p:cTn id="6" dur="1" fill="hold">
                                          <p:stCondLst>
                                            <p:cond delay="0"/>
                                          </p:stCondLst>
                                        </p:cTn>
                                        <p:tgtEl>
                                          <p:spTgt spid="82"/>
                                        </p:tgtEl>
                                        <p:attrNameLst>
                                          <p:attrName>style.visibility</p:attrName>
                                        </p:attrNameLst>
                                      </p:cBhvr>
                                      <p:to>
                                        <p:strVal val="visible"/>
                                      </p:to>
                                    </p:set>
                                    <p:anim calcmode="lin" valueType="num">
                                      <p:cBhvr additive="base">
                                        <p:cTn id="7" dur="500"/>
                                        <p:tgtEl>
                                          <p:spTgt spid="82"/>
                                        </p:tgtEl>
                                        <p:attrNameLst>
                                          <p:attrName>ppt_x</p:attrName>
                                        </p:attrNameLst>
                                      </p:cBhvr>
                                      <p:tavLst>
                                        <p:tav tm="0">
                                          <p:val>
                                            <p:strVal val="#ppt_x-#ppt_w*1.125000"/>
                                          </p:val>
                                        </p:tav>
                                        <p:tav tm="100000">
                                          <p:val>
                                            <p:strVal val="#ppt_x"/>
                                          </p:val>
                                        </p:tav>
                                      </p:tavLst>
                                    </p:anim>
                                    <p:animEffect transition="in" filter="wipe(right)">
                                      <p:cBhvr>
                                        <p:cTn id="8"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92805" y="3526447"/>
            <a:ext cx="11518208" cy="2451377"/>
          </a:xfrm>
          <a:prstGeom prst="rect">
            <a:avLst/>
          </a:prstGeom>
        </p:spPr>
        <p:txBody>
          <a:bodyPr wrap="square">
            <a:spAutoFit/>
          </a:bodyPr>
          <a:lstStyle/>
          <a:p>
            <a:pPr>
              <a:lnSpc>
                <a:spcPct val="130000"/>
              </a:lnSpc>
            </a:pPr>
            <a:r>
              <a:rPr lang="es-ES" sz="2000" b="0" i="0" dirty="0">
                <a:solidFill>
                  <a:srgbClr val="333333"/>
                </a:solidFill>
                <a:effectLst/>
                <a:cs typeface="Arial" panose="020B0604020202020204" pitchFamily="34" charset="0"/>
              </a:rPr>
              <a:t>Es una reunión periódica planificada que debe realizar la Alta Dirección de la organización, con el objetivo de </a:t>
            </a:r>
            <a:r>
              <a:rPr lang="es-ES" sz="2000" b="1" i="0" dirty="0">
                <a:solidFill>
                  <a:srgbClr val="333333"/>
                </a:solidFill>
                <a:effectLst/>
                <a:cs typeface="Arial" panose="020B0604020202020204" pitchFamily="34" charset="0"/>
              </a:rPr>
              <a:t>revisar el SGC y verificar su conveniencia</a:t>
            </a:r>
            <a:r>
              <a:rPr lang="es-ES" sz="2000" b="0" i="0" dirty="0">
                <a:solidFill>
                  <a:srgbClr val="333333"/>
                </a:solidFill>
                <a:effectLst/>
                <a:cs typeface="Arial" panose="020B0604020202020204" pitchFamily="34" charset="0"/>
              </a:rPr>
              <a:t>, </a:t>
            </a:r>
            <a:r>
              <a:rPr lang="es-ES" sz="2000" b="1" i="0" dirty="0">
                <a:solidFill>
                  <a:srgbClr val="333333"/>
                </a:solidFill>
                <a:effectLst/>
                <a:cs typeface="Arial" panose="020B0604020202020204" pitchFamily="34" charset="0"/>
              </a:rPr>
              <a:t>adecuación, eficiencia y alineación continua </a:t>
            </a:r>
            <a:r>
              <a:rPr lang="es-ES" sz="2000" b="0" i="0" dirty="0">
                <a:solidFill>
                  <a:srgbClr val="333333"/>
                </a:solidFill>
                <a:effectLst/>
                <a:cs typeface="Arial" panose="020B0604020202020204" pitchFamily="34" charset="0"/>
              </a:rPr>
              <a:t>con la Dirección estratégica organizacional. Se realiza a través de la verificación, análisis y control de las entradas de la revisión (información), para posteriormente establecer sus salidas en pro de optimizar continuamente el </a:t>
            </a:r>
            <a:r>
              <a:rPr lang="es-ES" sz="2000" b="1" i="0" dirty="0">
                <a:solidFill>
                  <a:srgbClr val="333333"/>
                </a:solidFill>
                <a:effectLst/>
                <a:cs typeface="Arial" panose="020B0604020202020204" pitchFamily="34" charset="0"/>
              </a:rPr>
              <a:t>sistema y garantizar la satisfacción de los clientes y demás partes interesadas</a:t>
            </a:r>
            <a:r>
              <a:rPr lang="es-ES" sz="2000" b="0" i="0" dirty="0">
                <a:solidFill>
                  <a:srgbClr val="333333"/>
                </a:solidFill>
                <a:effectLst/>
                <a:cs typeface="Arial" panose="020B0604020202020204" pitchFamily="34" charset="0"/>
              </a:rPr>
              <a:t>.</a:t>
            </a:r>
            <a:endParaRPr lang="es-MX" sz="2000" dirty="0">
              <a:solidFill>
                <a:schemeClr val="tx1">
                  <a:lumMod val="75000"/>
                </a:schemeClr>
              </a:solidFill>
              <a:ea typeface="Roboto Condensed Light" panose="02000000000000000000" pitchFamily="2" charset="0"/>
              <a:cs typeface="Arial" panose="020B0604020202020204" pitchFamily="34" charset="0"/>
            </a:endParaRPr>
          </a:p>
        </p:txBody>
      </p:sp>
      <p:pic>
        <p:nvPicPr>
          <p:cNvPr id="5" name="Marcador de posición de imagen 4">
            <a:extLst>
              <a:ext uri="{FF2B5EF4-FFF2-40B4-BE49-F238E27FC236}">
                <a16:creationId xmlns:a16="http://schemas.microsoft.com/office/drawing/2014/main" id="{EF54746E-483B-4B65-B5B1-EFEB0FA1ACE6}"/>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31250" b="31250"/>
          <a:stretch>
            <a:fillRect/>
          </a:stretch>
        </p:blipFill>
        <p:spPr>
          <a:xfrm>
            <a:off x="0" y="-188912"/>
            <a:ext cx="12192000" cy="2858588"/>
          </a:xfrm>
          <a:solidFill>
            <a:schemeClr val="bg2">
              <a:lumMod val="90000"/>
            </a:schemeClr>
          </a:solidFill>
        </p:spPr>
      </p:pic>
      <p:sp>
        <p:nvSpPr>
          <p:cNvPr id="17" name="Rectangle 16"/>
          <p:cNvSpPr/>
          <p:nvPr/>
        </p:nvSpPr>
        <p:spPr>
          <a:xfrm>
            <a:off x="7204364" y="657794"/>
            <a:ext cx="4987636" cy="221672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91" dirty="0"/>
          </a:p>
        </p:txBody>
      </p:sp>
      <p:sp>
        <p:nvSpPr>
          <p:cNvPr id="18" name="TextBox 17"/>
          <p:cNvSpPr txBox="1"/>
          <p:nvPr/>
        </p:nvSpPr>
        <p:spPr>
          <a:xfrm>
            <a:off x="7248895" y="1275822"/>
            <a:ext cx="4822086" cy="954107"/>
          </a:xfrm>
          <a:prstGeom prst="rect">
            <a:avLst/>
          </a:prstGeom>
          <a:noFill/>
        </p:spPr>
        <p:txBody>
          <a:bodyPr wrap="square" rtlCol="0">
            <a:spAutoFit/>
          </a:bodyPr>
          <a:lstStyle/>
          <a:p>
            <a:pPr algn="ctr"/>
            <a:r>
              <a:rPr lang="es-MX" sz="2800" b="1" dirty="0">
                <a:solidFill>
                  <a:schemeClr val="bg2"/>
                </a:solidFill>
                <a:latin typeface="+mj-lt"/>
              </a:rPr>
              <a:t>REVISIÓN Y EVALUACIÓN DE LA ALTA DIRECCIÓN AL SGI</a:t>
            </a:r>
          </a:p>
        </p:txBody>
      </p:sp>
      <p:pic>
        <p:nvPicPr>
          <p:cNvPr id="20" name="Imagen 19">
            <a:extLst>
              <a:ext uri="{FF2B5EF4-FFF2-40B4-BE49-F238E27FC236}">
                <a16:creationId xmlns:a16="http://schemas.microsoft.com/office/drawing/2014/main" id="{C15689C2-5A29-499E-BBD5-11536D2024E5}"/>
              </a:ext>
            </a:extLst>
          </p:cNvPr>
          <p:cNvPicPr>
            <a:picLocks noChangeAspect="1"/>
          </p:cNvPicPr>
          <p:nvPr/>
        </p:nvPicPr>
        <p:blipFill>
          <a:blip r:embed="rId3"/>
          <a:stretch>
            <a:fillRect/>
          </a:stretch>
        </p:blipFill>
        <p:spPr>
          <a:xfrm>
            <a:off x="301406" y="2647467"/>
            <a:ext cx="887564" cy="679418"/>
          </a:xfrm>
          <a:prstGeom prst="rect">
            <a:avLst/>
          </a:prstGeom>
        </p:spPr>
      </p:pic>
      <p:grpSp>
        <p:nvGrpSpPr>
          <p:cNvPr id="21" name="Group 4">
            <a:extLst>
              <a:ext uri="{FF2B5EF4-FFF2-40B4-BE49-F238E27FC236}">
                <a16:creationId xmlns:a16="http://schemas.microsoft.com/office/drawing/2014/main" id="{F19FDCDB-5CF6-4EB1-BDF3-96A1633D933A}"/>
              </a:ext>
            </a:extLst>
          </p:cNvPr>
          <p:cNvGrpSpPr>
            <a:grpSpLocks noChangeAspect="1"/>
          </p:cNvGrpSpPr>
          <p:nvPr/>
        </p:nvGrpSpPr>
        <p:grpSpPr bwMode="auto">
          <a:xfrm>
            <a:off x="8397875" y="3618412"/>
            <a:ext cx="7588250" cy="7905751"/>
            <a:chOff x="3357" y="-352"/>
            <a:chExt cx="4780" cy="4980"/>
          </a:xfrm>
        </p:grpSpPr>
        <p:sp>
          <p:nvSpPr>
            <p:cNvPr id="22" name="Freeform 5">
              <a:extLst>
                <a:ext uri="{FF2B5EF4-FFF2-40B4-BE49-F238E27FC236}">
                  <a16:creationId xmlns:a16="http://schemas.microsoft.com/office/drawing/2014/main" id="{DA0ABC07-31C0-42FD-A36F-069D604CB0C4}"/>
                </a:ext>
              </a:extLst>
            </p:cNvPr>
            <p:cNvSpPr>
              <a:spLocks noEditPoints="1"/>
            </p:cNvSpPr>
            <p:nvPr/>
          </p:nvSpPr>
          <p:spPr bwMode="auto">
            <a:xfrm>
              <a:off x="6111" y="2054"/>
              <a:ext cx="72" cy="71"/>
            </a:xfrm>
            <a:custGeom>
              <a:avLst/>
              <a:gdLst>
                <a:gd name="T0" fmla="*/ 23 w 98"/>
                <a:gd name="T1" fmla="*/ 97 h 97"/>
                <a:gd name="T2" fmla="*/ 11 w 98"/>
                <a:gd name="T3" fmla="*/ 87 h 97"/>
                <a:gd name="T4" fmla="*/ 11 w 98"/>
                <a:gd name="T5" fmla="*/ 79 h 97"/>
                <a:gd name="T6" fmla="*/ 12 w 98"/>
                <a:gd name="T7" fmla="*/ 76 h 97"/>
                <a:gd name="T8" fmla="*/ 7 w 98"/>
                <a:gd name="T9" fmla="*/ 59 h 97"/>
                <a:gd name="T10" fmla="*/ 4 w 98"/>
                <a:gd name="T11" fmla="*/ 52 h 97"/>
                <a:gd name="T12" fmla="*/ 0 w 98"/>
                <a:gd name="T13" fmla="*/ 21 h 97"/>
                <a:gd name="T14" fmla="*/ 5 w 98"/>
                <a:gd name="T15" fmla="*/ 6 h 97"/>
                <a:gd name="T16" fmla="*/ 20 w 98"/>
                <a:gd name="T17" fmla="*/ 4 h 97"/>
                <a:gd name="T18" fmla="*/ 24 w 98"/>
                <a:gd name="T19" fmla="*/ 6 h 97"/>
                <a:gd name="T20" fmla="*/ 35 w 98"/>
                <a:gd name="T21" fmla="*/ 8 h 97"/>
                <a:gd name="T22" fmla="*/ 49 w 98"/>
                <a:gd name="T23" fmla="*/ 5 h 97"/>
                <a:gd name="T24" fmla="*/ 68 w 98"/>
                <a:gd name="T25" fmla="*/ 3 h 97"/>
                <a:gd name="T26" fmla="*/ 79 w 98"/>
                <a:gd name="T27" fmla="*/ 19 h 97"/>
                <a:gd name="T28" fmla="*/ 81 w 98"/>
                <a:gd name="T29" fmla="*/ 25 h 97"/>
                <a:gd name="T30" fmla="*/ 88 w 98"/>
                <a:gd name="T31" fmla="*/ 38 h 97"/>
                <a:gd name="T32" fmla="*/ 91 w 98"/>
                <a:gd name="T33" fmla="*/ 44 h 97"/>
                <a:gd name="T34" fmla="*/ 97 w 98"/>
                <a:gd name="T35" fmla="*/ 65 h 97"/>
                <a:gd name="T36" fmla="*/ 79 w 98"/>
                <a:gd name="T37" fmla="*/ 81 h 97"/>
                <a:gd name="T38" fmla="*/ 78 w 98"/>
                <a:gd name="T39" fmla="*/ 82 h 97"/>
                <a:gd name="T40" fmla="*/ 63 w 98"/>
                <a:gd name="T41" fmla="*/ 87 h 97"/>
                <a:gd name="T42" fmla="*/ 40 w 98"/>
                <a:gd name="T43" fmla="*/ 95 h 97"/>
                <a:gd name="T44" fmla="*/ 27 w 98"/>
                <a:gd name="T45" fmla="*/ 97 h 97"/>
                <a:gd name="T46" fmla="*/ 23 w 98"/>
                <a:gd name="T47" fmla="*/ 97 h 97"/>
                <a:gd name="T48" fmla="*/ 49 w 98"/>
                <a:gd name="T49" fmla="*/ 5 h 97"/>
                <a:gd name="T50" fmla="*/ 35 w 98"/>
                <a:gd name="T51" fmla="*/ 9 h 97"/>
                <a:gd name="T52" fmla="*/ 35 w 98"/>
                <a:gd name="T53" fmla="*/ 9 h 97"/>
                <a:gd name="T54" fmla="*/ 24 w 98"/>
                <a:gd name="T55" fmla="*/ 6 h 97"/>
                <a:gd name="T56" fmla="*/ 20 w 98"/>
                <a:gd name="T57" fmla="*/ 5 h 97"/>
                <a:gd name="T58" fmla="*/ 5 w 98"/>
                <a:gd name="T59" fmla="*/ 6 h 97"/>
                <a:gd name="T60" fmla="*/ 1 w 98"/>
                <a:gd name="T61" fmla="*/ 21 h 97"/>
                <a:gd name="T62" fmla="*/ 5 w 98"/>
                <a:gd name="T63" fmla="*/ 52 h 97"/>
                <a:gd name="T64" fmla="*/ 8 w 98"/>
                <a:gd name="T65" fmla="*/ 59 h 97"/>
                <a:gd name="T66" fmla="*/ 12 w 98"/>
                <a:gd name="T67" fmla="*/ 76 h 97"/>
                <a:gd name="T68" fmla="*/ 12 w 98"/>
                <a:gd name="T69" fmla="*/ 80 h 97"/>
                <a:gd name="T70" fmla="*/ 12 w 98"/>
                <a:gd name="T71" fmla="*/ 86 h 97"/>
                <a:gd name="T72" fmla="*/ 23 w 98"/>
                <a:gd name="T73" fmla="*/ 96 h 97"/>
                <a:gd name="T74" fmla="*/ 39 w 98"/>
                <a:gd name="T75" fmla="*/ 94 h 97"/>
                <a:gd name="T76" fmla="*/ 63 w 98"/>
                <a:gd name="T77" fmla="*/ 86 h 97"/>
                <a:gd name="T78" fmla="*/ 78 w 98"/>
                <a:gd name="T79" fmla="*/ 81 h 97"/>
                <a:gd name="T80" fmla="*/ 79 w 98"/>
                <a:gd name="T81" fmla="*/ 80 h 97"/>
                <a:gd name="T82" fmla="*/ 96 w 98"/>
                <a:gd name="T83" fmla="*/ 65 h 97"/>
                <a:gd name="T84" fmla="*/ 91 w 98"/>
                <a:gd name="T85" fmla="*/ 44 h 97"/>
                <a:gd name="T86" fmla="*/ 87 w 98"/>
                <a:gd name="T87" fmla="*/ 38 h 97"/>
                <a:gd name="T88" fmla="*/ 80 w 98"/>
                <a:gd name="T89" fmla="*/ 25 h 97"/>
                <a:gd name="T90" fmla="*/ 78 w 98"/>
                <a:gd name="T91" fmla="*/ 19 h 97"/>
                <a:gd name="T92" fmla="*/ 68 w 98"/>
                <a:gd name="T93" fmla="*/ 3 h 97"/>
                <a:gd name="T94" fmla="*/ 62 w 98"/>
                <a:gd name="T95" fmla="*/ 2 h 97"/>
                <a:gd name="T96" fmla="*/ 49 w 98"/>
                <a:gd name="T97"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97">
                  <a:moveTo>
                    <a:pt x="23" y="97"/>
                  </a:moveTo>
                  <a:cubicBezTo>
                    <a:pt x="18" y="96"/>
                    <a:pt x="12" y="92"/>
                    <a:pt x="11" y="87"/>
                  </a:cubicBezTo>
                  <a:cubicBezTo>
                    <a:pt x="11" y="84"/>
                    <a:pt x="11" y="82"/>
                    <a:pt x="11" y="79"/>
                  </a:cubicBezTo>
                  <a:cubicBezTo>
                    <a:pt x="11" y="78"/>
                    <a:pt x="11" y="77"/>
                    <a:pt x="12" y="76"/>
                  </a:cubicBezTo>
                  <a:cubicBezTo>
                    <a:pt x="12" y="70"/>
                    <a:pt x="9" y="64"/>
                    <a:pt x="7" y="59"/>
                  </a:cubicBezTo>
                  <a:cubicBezTo>
                    <a:pt x="6" y="57"/>
                    <a:pt x="5" y="54"/>
                    <a:pt x="4" y="52"/>
                  </a:cubicBezTo>
                  <a:cubicBezTo>
                    <a:pt x="0" y="42"/>
                    <a:pt x="0" y="31"/>
                    <a:pt x="0" y="21"/>
                  </a:cubicBezTo>
                  <a:cubicBezTo>
                    <a:pt x="0" y="15"/>
                    <a:pt x="1" y="9"/>
                    <a:pt x="5" y="6"/>
                  </a:cubicBezTo>
                  <a:cubicBezTo>
                    <a:pt x="9" y="2"/>
                    <a:pt x="16" y="3"/>
                    <a:pt x="20" y="4"/>
                  </a:cubicBezTo>
                  <a:cubicBezTo>
                    <a:pt x="21" y="5"/>
                    <a:pt x="23" y="5"/>
                    <a:pt x="24" y="6"/>
                  </a:cubicBezTo>
                  <a:cubicBezTo>
                    <a:pt x="28" y="7"/>
                    <a:pt x="31" y="8"/>
                    <a:pt x="35" y="8"/>
                  </a:cubicBezTo>
                  <a:cubicBezTo>
                    <a:pt x="40" y="8"/>
                    <a:pt x="44" y="6"/>
                    <a:pt x="49" y="5"/>
                  </a:cubicBezTo>
                  <a:cubicBezTo>
                    <a:pt x="56" y="2"/>
                    <a:pt x="62" y="0"/>
                    <a:pt x="68" y="3"/>
                  </a:cubicBezTo>
                  <a:cubicBezTo>
                    <a:pt x="74" y="6"/>
                    <a:pt x="77" y="13"/>
                    <a:pt x="79" y="19"/>
                  </a:cubicBezTo>
                  <a:cubicBezTo>
                    <a:pt x="79" y="21"/>
                    <a:pt x="80" y="23"/>
                    <a:pt x="81" y="25"/>
                  </a:cubicBezTo>
                  <a:cubicBezTo>
                    <a:pt x="82" y="29"/>
                    <a:pt x="85" y="34"/>
                    <a:pt x="88" y="38"/>
                  </a:cubicBezTo>
                  <a:cubicBezTo>
                    <a:pt x="89" y="40"/>
                    <a:pt x="90" y="42"/>
                    <a:pt x="91" y="44"/>
                  </a:cubicBezTo>
                  <a:cubicBezTo>
                    <a:pt x="96" y="52"/>
                    <a:pt x="98" y="59"/>
                    <a:pt x="97" y="65"/>
                  </a:cubicBezTo>
                  <a:cubicBezTo>
                    <a:pt x="96" y="76"/>
                    <a:pt x="88" y="79"/>
                    <a:pt x="79" y="81"/>
                  </a:cubicBezTo>
                  <a:cubicBezTo>
                    <a:pt x="78" y="82"/>
                    <a:pt x="78" y="82"/>
                    <a:pt x="78" y="82"/>
                  </a:cubicBezTo>
                  <a:cubicBezTo>
                    <a:pt x="73" y="83"/>
                    <a:pt x="68" y="85"/>
                    <a:pt x="63" y="87"/>
                  </a:cubicBezTo>
                  <a:cubicBezTo>
                    <a:pt x="55" y="90"/>
                    <a:pt x="47" y="93"/>
                    <a:pt x="40" y="95"/>
                  </a:cubicBezTo>
                  <a:cubicBezTo>
                    <a:pt x="35" y="96"/>
                    <a:pt x="31" y="97"/>
                    <a:pt x="27" y="97"/>
                  </a:cubicBezTo>
                  <a:cubicBezTo>
                    <a:pt x="26" y="97"/>
                    <a:pt x="24" y="97"/>
                    <a:pt x="23" y="97"/>
                  </a:cubicBezTo>
                  <a:moveTo>
                    <a:pt x="49" y="5"/>
                  </a:moveTo>
                  <a:cubicBezTo>
                    <a:pt x="45" y="7"/>
                    <a:pt x="40" y="9"/>
                    <a:pt x="35" y="9"/>
                  </a:cubicBezTo>
                  <a:cubicBezTo>
                    <a:pt x="35" y="9"/>
                    <a:pt x="35" y="9"/>
                    <a:pt x="35" y="9"/>
                  </a:cubicBezTo>
                  <a:cubicBezTo>
                    <a:pt x="31" y="9"/>
                    <a:pt x="27" y="8"/>
                    <a:pt x="24" y="6"/>
                  </a:cubicBezTo>
                  <a:cubicBezTo>
                    <a:pt x="23" y="6"/>
                    <a:pt x="21" y="5"/>
                    <a:pt x="20" y="5"/>
                  </a:cubicBezTo>
                  <a:cubicBezTo>
                    <a:pt x="16" y="4"/>
                    <a:pt x="10" y="2"/>
                    <a:pt x="5" y="6"/>
                  </a:cubicBezTo>
                  <a:cubicBezTo>
                    <a:pt x="1" y="10"/>
                    <a:pt x="1" y="16"/>
                    <a:pt x="1" y="21"/>
                  </a:cubicBezTo>
                  <a:cubicBezTo>
                    <a:pt x="1" y="31"/>
                    <a:pt x="1" y="42"/>
                    <a:pt x="5" y="52"/>
                  </a:cubicBezTo>
                  <a:cubicBezTo>
                    <a:pt x="6" y="54"/>
                    <a:pt x="7" y="56"/>
                    <a:pt x="8" y="59"/>
                  </a:cubicBezTo>
                  <a:cubicBezTo>
                    <a:pt x="10" y="64"/>
                    <a:pt x="12" y="70"/>
                    <a:pt x="12" y="76"/>
                  </a:cubicBezTo>
                  <a:cubicBezTo>
                    <a:pt x="12" y="77"/>
                    <a:pt x="12" y="78"/>
                    <a:pt x="12" y="80"/>
                  </a:cubicBezTo>
                  <a:cubicBezTo>
                    <a:pt x="12" y="82"/>
                    <a:pt x="11" y="84"/>
                    <a:pt x="12" y="86"/>
                  </a:cubicBezTo>
                  <a:cubicBezTo>
                    <a:pt x="13" y="92"/>
                    <a:pt x="19" y="95"/>
                    <a:pt x="23" y="96"/>
                  </a:cubicBezTo>
                  <a:cubicBezTo>
                    <a:pt x="29" y="97"/>
                    <a:pt x="34" y="95"/>
                    <a:pt x="39" y="94"/>
                  </a:cubicBezTo>
                  <a:cubicBezTo>
                    <a:pt x="47" y="92"/>
                    <a:pt x="55" y="89"/>
                    <a:pt x="63" y="86"/>
                  </a:cubicBezTo>
                  <a:cubicBezTo>
                    <a:pt x="67" y="84"/>
                    <a:pt x="73" y="83"/>
                    <a:pt x="78" y="81"/>
                  </a:cubicBezTo>
                  <a:cubicBezTo>
                    <a:pt x="79" y="80"/>
                    <a:pt x="79" y="80"/>
                    <a:pt x="79" y="80"/>
                  </a:cubicBezTo>
                  <a:cubicBezTo>
                    <a:pt x="88" y="78"/>
                    <a:pt x="95" y="75"/>
                    <a:pt x="96" y="65"/>
                  </a:cubicBezTo>
                  <a:cubicBezTo>
                    <a:pt x="97" y="59"/>
                    <a:pt x="95" y="52"/>
                    <a:pt x="91" y="44"/>
                  </a:cubicBezTo>
                  <a:cubicBezTo>
                    <a:pt x="89" y="42"/>
                    <a:pt x="88" y="40"/>
                    <a:pt x="87" y="38"/>
                  </a:cubicBezTo>
                  <a:cubicBezTo>
                    <a:pt x="84" y="34"/>
                    <a:pt x="82" y="30"/>
                    <a:pt x="80" y="25"/>
                  </a:cubicBezTo>
                  <a:cubicBezTo>
                    <a:pt x="79" y="23"/>
                    <a:pt x="79" y="21"/>
                    <a:pt x="78" y="19"/>
                  </a:cubicBezTo>
                  <a:cubicBezTo>
                    <a:pt x="76" y="13"/>
                    <a:pt x="74" y="6"/>
                    <a:pt x="68" y="3"/>
                  </a:cubicBezTo>
                  <a:cubicBezTo>
                    <a:pt x="66" y="2"/>
                    <a:pt x="64" y="2"/>
                    <a:pt x="62" y="2"/>
                  </a:cubicBezTo>
                  <a:cubicBezTo>
                    <a:pt x="58" y="2"/>
                    <a:pt x="54" y="4"/>
                    <a:pt x="49" y="5"/>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24" name="Freeform 6">
              <a:extLst>
                <a:ext uri="{FF2B5EF4-FFF2-40B4-BE49-F238E27FC236}">
                  <a16:creationId xmlns:a16="http://schemas.microsoft.com/office/drawing/2014/main" id="{AE34848C-39D5-445A-B04B-1949472ED8A0}"/>
                </a:ext>
              </a:extLst>
            </p:cNvPr>
            <p:cNvSpPr>
              <a:spLocks noEditPoints="1"/>
            </p:cNvSpPr>
            <p:nvPr/>
          </p:nvSpPr>
          <p:spPr bwMode="auto">
            <a:xfrm>
              <a:off x="6048" y="2023"/>
              <a:ext cx="166" cy="159"/>
            </a:xfrm>
            <a:custGeom>
              <a:avLst/>
              <a:gdLst>
                <a:gd name="T0" fmla="*/ 46 w 225"/>
                <a:gd name="T1" fmla="*/ 214 h 215"/>
                <a:gd name="T2" fmla="*/ 33 w 225"/>
                <a:gd name="T3" fmla="*/ 209 h 215"/>
                <a:gd name="T4" fmla="*/ 10 w 225"/>
                <a:gd name="T5" fmla="*/ 185 h 215"/>
                <a:gd name="T6" fmla="*/ 2 w 225"/>
                <a:gd name="T7" fmla="*/ 170 h 215"/>
                <a:gd name="T8" fmla="*/ 3 w 225"/>
                <a:gd name="T9" fmla="*/ 145 h 215"/>
                <a:gd name="T10" fmla="*/ 6 w 225"/>
                <a:gd name="T11" fmla="*/ 138 h 215"/>
                <a:gd name="T12" fmla="*/ 10 w 225"/>
                <a:gd name="T13" fmla="*/ 129 h 215"/>
                <a:gd name="T14" fmla="*/ 10 w 225"/>
                <a:gd name="T15" fmla="*/ 102 h 215"/>
                <a:gd name="T16" fmla="*/ 9 w 225"/>
                <a:gd name="T17" fmla="*/ 92 h 215"/>
                <a:gd name="T18" fmla="*/ 9 w 225"/>
                <a:gd name="T19" fmla="*/ 87 h 215"/>
                <a:gd name="T20" fmla="*/ 16 w 225"/>
                <a:gd name="T21" fmla="*/ 55 h 215"/>
                <a:gd name="T22" fmla="*/ 25 w 225"/>
                <a:gd name="T23" fmla="*/ 43 h 215"/>
                <a:gd name="T24" fmla="*/ 42 w 225"/>
                <a:gd name="T25" fmla="*/ 30 h 215"/>
                <a:gd name="T26" fmla="*/ 72 w 225"/>
                <a:gd name="T27" fmla="*/ 24 h 215"/>
                <a:gd name="T28" fmla="*/ 78 w 225"/>
                <a:gd name="T29" fmla="*/ 23 h 215"/>
                <a:gd name="T30" fmla="*/ 101 w 225"/>
                <a:gd name="T31" fmla="*/ 18 h 215"/>
                <a:gd name="T32" fmla="*/ 117 w 225"/>
                <a:gd name="T33" fmla="*/ 11 h 215"/>
                <a:gd name="T34" fmla="*/ 152 w 225"/>
                <a:gd name="T35" fmla="*/ 0 h 215"/>
                <a:gd name="T36" fmla="*/ 153 w 225"/>
                <a:gd name="T37" fmla="*/ 0 h 215"/>
                <a:gd name="T38" fmla="*/ 178 w 225"/>
                <a:gd name="T39" fmla="*/ 12 h 215"/>
                <a:gd name="T40" fmla="*/ 192 w 225"/>
                <a:gd name="T41" fmla="*/ 40 h 215"/>
                <a:gd name="T42" fmla="*/ 194 w 225"/>
                <a:gd name="T43" fmla="*/ 47 h 215"/>
                <a:gd name="T44" fmla="*/ 197 w 225"/>
                <a:gd name="T45" fmla="*/ 52 h 215"/>
                <a:gd name="T46" fmla="*/ 208 w 225"/>
                <a:gd name="T47" fmla="*/ 73 h 215"/>
                <a:gd name="T48" fmla="*/ 215 w 225"/>
                <a:gd name="T49" fmla="*/ 87 h 215"/>
                <a:gd name="T50" fmla="*/ 223 w 225"/>
                <a:gd name="T51" fmla="*/ 124 h 215"/>
                <a:gd name="T52" fmla="*/ 174 w 225"/>
                <a:gd name="T53" fmla="*/ 178 h 215"/>
                <a:gd name="T54" fmla="*/ 135 w 225"/>
                <a:gd name="T55" fmla="*/ 194 h 215"/>
                <a:gd name="T56" fmla="*/ 109 w 225"/>
                <a:gd name="T57" fmla="*/ 201 h 215"/>
                <a:gd name="T58" fmla="*/ 87 w 225"/>
                <a:gd name="T59" fmla="*/ 207 h 215"/>
                <a:gd name="T60" fmla="*/ 54 w 225"/>
                <a:gd name="T61" fmla="*/ 215 h 215"/>
                <a:gd name="T62" fmla="*/ 46 w 225"/>
                <a:gd name="T63" fmla="*/ 214 h 215"/>
                <a:gd name="T64" fmla="*/ 152 w 225"/>
                <a:gd name="T65" fmla="*/ 1 h 215"/>
                <a:gd name="T66" fmla="*/ 118 w 225"/>
                <a:gd name="T67" fmla="*/ 12 h 215"/>
                <a:gd name="T68" fmla="*/ 101 w 225"/>
                <a:gd name="T69" fmla="*/ 19 h 215"/>
                <a:gd name="T70" fmla="*/ 78 w 225"/>
                <a:gd name="T71" fmla="*/ 24 h 215"/>
                <a:gd name="T72" fmla="*/ 72 w 225"/>
                <a:gd name="T73" fmla="*/ 24 h 215"/>
                <a:gd name="T74" fmla="*/ 42 w 225"/>
                <a:gd name="T75" fmla="*/ 31 h 215"/>
                <a:gd name="T76" fmla="*/ 25 w 225"/>
                <a:gd name="T77" fmla="*/ 44 h 215"/>
                <a:gd name="T78" fmla="*/ 17 w 225"/>
                <a:gd name="T79" fmla="*/ 56 h 215"/>
                <a:gd name="T80" fmla="*/ 10 w 225"/>
                <a:gd name="T81" fmla="*/ 87 h 215"/>
                <a:gd name="T82" fmla="*/ 10 w 225"/>
                <a:gd name="T83" fmla="*/ 92 h 215"/>
                <a:gd name="T84" fmla="*/ 11 w 225"/>
                <a:gd name="T85" fmla="*/ 102 h 215"/>
                <a:gd name="T86" fmla="*/ 11 w 225"/>
                <a:gd name="T87" fmla="*/ 129 h 215"/>
                <a:gd name="T88" fmla="*/ 7 w 225"/>
                <a:gd name="T89" fmla="*/ 138 h 215"/>
                <a:gd name="T90" fmla="*/ 4 w 225"/>
                <a:gd name="T91" fmla="*/ 145 h 215"/>
                <a:gd name="T92" fmla="*/ 3 w 225"/>
                <a:gd name="T93" fmla="*/ 169 h 215"/>
                <a:gd name="T94" fmla="*/ 11 w 225"/>
                <a:gd name="T95" fmla="*/ 184 h 215"/>
                <a:gd name="T96" fmla="*/ 34 w 225"/>
                <a:gd name="T97" fmla="*/ 209 h 215"/>
                <a:gd name="T98" fmla="*/ 46 w 225"/>
                <a:gd name="T99" fmla="*/ 213 h 215"/>
                <a:gd name="T100" fmla="*/ 86 w 225"/>
                <a:gd name="T101" fmla="*/ 206 h 215"/>
                <a:gd name="T102" fmla="*/ 108 w 225"/>
                <a:gd name="T103" fmla="*/ 200 h 215"/>
                <a:gd name="T104" fmla="*/ 135 w 225"/>
                <a:gd name="T105" fmla="*/ 193 h 215"/>
                <a:gd name="T106" fmla="*/ 174 w 225"/>
                <a:gd name="T107" fmla="*/ 177 h 215"/>
                <a:gd name="T108" fmla="*/ 222 w 225"/>
                <a:gd name="T109" fmla="*/ 124 h 215"/>
                <a:gd name="T110" fmla="*/ 214 w 225"/>
                <a:gd name="T111" fmla="*/ 87 h 215"/>
                <a:gd name="T112" fmla="*/ 207 w 225"/>
                <a:gd name="T113" fmla="*/ 74 h 215"/>
                <a:gd name="T114" fmla="*/ 196 w 225"/>
                <a:gd name="T115" fmla="*/ 53 h 215"/>
                <a:gd name="T116" fmla="*/ 194 w 225"/>
                <a:gd name="T117" fmla="*/ 47 h 215"/>
                <a:gd name="T118" fmla="*/ 191 w 225"/>
                <a:gd name="T119" fmla="*/ 40 h 215"/>
                <a:gd name="T120" fmla="*/ 177 w 225"/>
                <a:gd name="T121" fmla="*/ 12 h 215"/>
                <a:gd name="T122" fmla="*/ 153 w 225"/>
                <a:gd name="T123" fmla="*/ 1 h 215"/>
                <a:gd name="T124" fmla="*/ 152 w 225"/>
                <a:gd name="T125" fmla="*/ 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215">
                  <a:moveTo>
                    <a:pt x="46" y="214"/>
                  </a:moveTo>
                  <a:cubicBezTo>
                    <a:pt x="41" y="213"/>
                    <a:pt x="37" y="212"/>
                    <a:pt x="33" y="209"/>
                  </a:cubicBezTo>
                  <a:cubicBezTo>
                    <a:pt x="23" y="203"/>
                    <a:pt x="15" y="193"/>
                    <a:pt x="10" y="185"/>
                  </a:cubicBezTo>
                  <a:cubicBezTo>
                    <a:pt x="6" y="179"/>
                    <a:pt x="4" y="174"/>
                    <a:pt x="2" y="170"/>
                  </a:cubicBezTo>
                  <a:cubicBezTo>
                    <a:pt x="0" y="161"/>
                    <a:pt x="0" y="153"/>
                    <a:pt x="3" y="145"/>
                  </a:cubicBezTo>
                  <a:cubicBezTo>
                    <a:pt x="4" y="142"/>
                    <a:pt x="5" y="140"/>
                    <a:pt x="6" y="138"/>
                  </a:cubicBezTo>
                  <a:cubicBezTo>
                    <a:pt x="8" y="135"/>
                    <a:pt x="9" y="132"/>
                    <a:pt x="10" y="129"/>
                  </a:cubicBezTo>
                  <a:cubicBezTo>
                    <a:pt x="13" y="120"/>
                    <a:pt x="12" y="111"/>
                    <a:pt x="10" y="102"/>
                  </a:cubicBezTo>
                  <a:cubicBezTo>
                    <a:pt x="10" y="99"/>
                    <a:pt x="9" y="96"/>
                    <a:pt x="9" y="92"/>
                  </a:cubicBezTo>
                  <a:cubicBezTo>
                    <a:pt x="9" y="91"/>
                    <a:pt x="9" y="89"/>
                    <a:pt x="9" y="87"/>
                  </a:cubicBezTo>
                  <a:cubicBezTo>
                    <a:pt x="9" y="75"/>
                    <a:pt x="11" y="64"/>
                    <a:pt x="16" y="55"/>
                  </a:cubicBezTo>
                  <a:cubicBezTo>
                    <a:pt x="19" y="51"/>
                    <a:pt x="21" y="47"/>
                    <a:pt x="25" y="43"/>
                  </a:cubicBezTo>
                  <a:cubicBezTo>
                    <a:pt x="29" y="38"/>
                    <a:pt x="34" y="33"/>
                    <a:pt x="42" y="30"/>
                  </a:cubicBezTo>
                  <a:cubicBezTo>
                    <a:pt x="51" y="26"/>
                    <a:pt x="63" y="25"/>
                    <a:pt x="72" y="24"/>
                  </a:cubicBezTo>
                  <a:cubicBezTo>
                    <a:pt x="74" y="23"/>
                    <a:pt x="76" y="23"/>
                    <a:pt x="78" y="23"/>
                  </a:cubicBezTo>
                  <a:cubicBezTo>
                    <a:pt x="86" y="22"/>
                    <a:pt x="93" y="21"/>
                    <a:pt x="101" y="18"/>
                  </a:cubicBezTo>
                  <a:cubicBezTo>
                    <a:pt x="106" y="16"/>
                    <a:pt x="112" y="14"/>
                    <a:pt x="117" y="11"/>
                  </a:cubicBezTo>
                  <a:cubicBezTo>
                    <a:pt x="129" y="6"/>
                    <a:pt x="141" y="1"/>
                    <a:pt x="152" y="0"/>
                  </a:cubicBezTo>
                  <a:cubicBezTo>
                    <a:pt x="152" y="0"/>
                    <a:pt x="153" y="0"/>
                    <a:pt x="153" y="0"/>
                  </a:cubicBezTo>
                  <a:cubicBezTo>
                    <a:pt x="162" y="0"/>
                    <a:pt x="170" y="4"/>
                    <a:pt x="178" y="12"/>
                  </a:cubicBezTo>
                  <a:cubicBezTo>
                    <a:pt x="185" y="19"/>
                    <a:pt x="189" y="30"/>
                    <a:pt x="192" y="40"/>
                  </a:cubicBezTo>
                  <a:cubicBezTo>
                    <a:pt x="193" y="42"/>
                    <a:pt x="194" y="45"/>
                    <a:pt x="194" y="47"/>
                  </a:cubicBezTo>
                  <a:cubicBezTo>
                    <a:pt x="195" y="49"/>
                    <a:pt x="196" y="51"/>
                    <a:pt x="197" y="52"/>
                  </a:cubicBezTo>
                  <a:cubicBezTo>
                    <a:pt x="200" y="60"/>
                    <a:pt x="204" y="67"/>
                    <a:pt x="208" y="73"/>
                  </a:cubicBezTo>
                  <a:cubicBezTo>
                    <a:pt x="210" y="78"/>
                    <a:pt x="213" y="82"/>
                    <a:pt x="215" y="87"/>
                  </a:cubicBezTo>
                  <a:cubicBezTo>
                    <a:pt x="219" y="96"/>
                    <a:pt x="225" y="109"/>
                    <a:pt x="223" y="124"/>
                  </a:cubicBezTo>
                  <a:cubicBezTo>
                    <a:pt x="219" y="152"/>
                    <a:pt x="193" y="168"/>
                    <a:pt x="174" y="178"/>
                  </a:cubicBezTo>
                  <a:cubicBezTo>
                    <a:pt x="160" y="185"/>
                    <a:pt x="147" y="190"/>
                    <a:pt x="135" y="194"/>
                  </a:cubicBezTo>
                  <a:cubicBezTo>
                    <a:pt x="126" y="197"/>
                    <a:pt x="117" y="199"/>
                    <a:pt x="109" y="201"/>
                  </a:cubicBezTo>
                  <a:cubicBezTo>
                    <a:pt x="101" y="202"/>
                    <a:pt x="94" y="205"/>
                    <a:pt x="87" y="207"/>
                  </a:cubicBezTo>
                  <a:cubicBezTo>
                    <a:pt x="75" y="211"/>
                    <a:pt x="64" y="215"/>
                    <a:pt x="54" y="215"/>
                  </a:cubicBezTo>
                  <a:cubicBezTo>
                    <a:pt x="51" y="215"/>
                    <a:pt x="48" y="214"/>
                    <a:pt x="46" y="214"/>
                  </a:cubicBezTo>
                  <a:moveTo>
                    <a:pt x="152" y="1"/>
                  </a:moveTo>
                  <a:cubicBezTo>
                    <a:pt x="141" y="2"/>
                    <a:pt x="129" y="7"/>
                    <a:pt x="118" y="12"/>
                  </a:cubicBezTo>
                  <a:cubicBezTo>
                    <a:pt x="112" y="15"/>
                    <a:pt x="106" y="17"/>
                    <a:pt x="101" y="19"/>
                  </a:cubicBezTo>
                  <a:cubicBezTo>
                    <a:pt x="93" y="22"/>
                    <a:pt x="85" y="23"/>
                    <a:pt x="78" y="24"/>
                  </a:cubicBezTo>
                  <a:cubicBezTo>
                    <a:pt x="76" y="24"/>
                    <a:pt x="74" y="24"/>
                    <a:pt x="72" y="24"/>
                  </a:cubicBezTo>
                  <a:cubicBezTo>
                    <a:pt x="63" y="26"/>
                    <a:pt x="52" y="27"/>
                    <a:pt x="42" y="31"/>
                  </a:cubicBezTo>
                  <a:cubicBezTo>
                    <a:pt x="34" y="34"/>
                    <a:pt x="30" y="39"/>
                    <a:pt x="25" y="44"/>
                  </a:cubicBezTo>
                  <a:cubicBezTo>
                    <a:pt x="22" y="48"/>
                    <a:pt x="19" y="52"/>
                    <a:pt x="17" y="56"/>
                  </a:cubicBezTo>
                  <a:cubicBezTo>
                    <a:pt x="12" y="64"/>
                    <a:pt x="10" y="75"/>
                    <a:pt x="10" y="87"/>
                  </a:cubicBezTo>
                  <a:cubicBezTo>
                    <a:pt x="10" y="89"/>
                    <a:pt x="10" y="90"/>
                    <a:pt x="10" y="92"/>
                  </a:cubicBezTo>
                  <a:cubicBezTo>
                    <a:pt x="10" y="96"/>
                    <a:pt x="11" y="99"/>
                    <a:pt x="11" y="102"/>
                  </a:cubicBezTo>
                  <a:cubicBezTo>
                    <a:pt x="12" y="111"/>
                    <a:pt x="14" y="120"/>
                    <a:pt x="11" y="129"/>
                  </a:cubicBezTo>
                  <a:cubicBezTo>
                    <a:pt x="10" y="132"/>
                    <a:pt x="8" y="135"/>
                    <a:pt x="7" y="138"/>
                  </a:cubicBezTo>
                  <a:cubicBezTo>
                    <a:pt x="6" y="140"/>
                    <a:pt x="4" y="143"/>
                    <a:pt x="4" y="145"/>
                  </a:cubicBezTo>
                  <a:cubicBezTo>
                    <a:pt x="1" y="153"/>
                    <a:pt x="0" y="161"/>
                    <a:pt x="3" y="169"/>
                  </a:cubicBezTo>
                  <a:cubicBezTo>
                    <a:pt x="5" y="174"/>
                    <a:pt x="7" y="179"/>
                    <a:pt x="11" y="184"/>
                  </a:cubicBezTo>
                  <a:cubicBezTo>
                    <a:pt x="16" y="193"/>
                    <a:pt x="23" y="203"/>
                    <a:pt x="34" y="209"/>
                  </a:cubicBezTo>
                  <a:cubicBezTo>
                    <a:pt x="38" y="211"/>
                    <a:pt x="42" y="212"/>
                    <a:pt x="46" y="213"/>
                  </a:cubicBezTo>
                  <a:cubicBezTo>
                    <a:pt x="59" y="215"/>
                    <a:pt x="72" y="211"/>
                    <a:pt x="86" y="206"/>
                  </a:cubicBezTo>
                  <a:cubicBezTo>
                    <a:pt x="93" y="204"/>
                    <a:pt x="101" y="202"/>
                    <a:pt x="108" y="200"/>
                  </a:cubicBezTo>
                  <a:cubicBezTo>
                    <a:pt x="117" y="198"/>
                    <a:pt x="126" y="196"/>
                    <a:pt x="135" y="193"/>
                  </a:cubicBezTo>
                  <a:cubicBezTo>
                    <a:pt x="147" y="189"/>
                    <a:pt x="160" y="184"/>
                    <a:pt x="174" y="177"/>
                  </a:cubicBezTo>
                  <a:cubicBezTo>
                    <a:pt x="193" y="167"/>
                    <a:pt x="219" y="151"/>
                    <a:pt x="222" y="124"/>
                  </a:cubicBezTo>
                  <a:cubicBezTo>
                    <a:pt x="225" y="109"/>
                    <a:pt x="219" y="96"/>
                    <a:pt x="214" y="87"/>
                  </a:cubicBezTo>
                  <a:cubicBezTo>
                    <a:pt x="212" y="83"/>
                    <a:pt x="209" y="78"/>
                    <a:pt x="207" y="74"/>
                  </a:cubicBezTo>
                  <a:cubicBezTo>
                    <a:pt x="203" y="67"/>
                    <a:pt x="199" y="60"/>
                    <a:pt x="196" y="53"/>
                  </a:cubicBezTo>
                  <a:cubicBezTo>
                    <a:pt x="195" y="51"/>
                    <a:pt x="194" y="49"/>
                    <a:pt x="194" y="47"/>
                  </a:cubicBezTo>
                  <a:cubicBezTo>
                    <a:pt x="193" y="45"/>
                    <a:pt x="192" y="43"/>
                    <a:pt x="191" y="40"/>
                  </a:cubicBezTo>
                  <a:cubicBezTo>
                    <a:pt x="188" y="30"/>
                    <a:pt x="184" y="20"/>
                    <a:pt x="177" y="12"/>
                  </a:cubicBezTo>
                  <a:cubicBezTo>
                    <a:pt x="170" y="5"/>
                    <a:pt x="162" y="1"/>
                    <a:pt x="153" y="1"/>
                  </a:cubicBezTo>
                  <a:cubicBezTo>
                    <a:pt x="153" y="1"/>
                    <a:pt x="152" y="1"/>
                    <a:pt x="152" y="1"/>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25" name="Freeform 7">
              <a:extLst>
                <a:ext uri="{FF2B5EF4-FFF2-40B4-BE49-F238E27FC236}">
                  <a16:creationId xmlns:a16="http://schemas.microsoft.com/office/drawing/2014/main" id="{7D899F2D-442B-4519-935F-459BC609B89B}"/>
                </a:ext>
              </a:extLst>
            </p:cNvPr>
            <p:cNvSpPr>
              <a:spLocks noEditPoints="1"/>
            </p:cNvSpPr>
            <p:nvPr/>
          </p:nvSpPr>
          <p:spPr bwMode="auto">
            <a:xfrm>
              <a:off x="5976" y="1992"/>
              <a:ext cx="275" cy="252"/>
            </a:xfrm>
            <a:custGeom>
              <a:avLst/>
              <a:gdLst>
                <a:gd name="T0" fmla="*/ 60 w 371"/>
                <a:gd name="T1" fmla="*/ 330 h 340"/>
                <a:gd name="T2" fmla="*/ 6 w 371"/>
                <a:gd name="T3" fmla="*/ 258 h 340"/>
                <a:gd name="T4" fmla="*/ 14 w 371"/>
                <a:gd name="T5" fmla="*/ 200 h 340"/>
                <a:gd name="T6" fmla="*/ 25 w 371"/>
                <a:gd name="T7" fmla="*/ 150 h 340"/>
                <a:gd name="T8" fmla="*/ 25 w 371"/>
                <a:gd name="T9" fmla="*/ 125 h 340"/>
                <a:gd name="T10" fmla="*/ 63 w 371"/>
                <a:gd name="T11" fmla="*/ 68 h 340"/>
                <a:gd name="T12" fmla="*/ 112 w 371"/>
                <a:gd name="T13" fmla="*/ 52 h 340"/>
                <a:gd name="T14" fmla="*/ 180 w 371"/>
                <a:gd name="T15" fmla="*/ 30 h 340"/>
                <a:gd name="T16" fmla="*/ 263 w 371"/>
                <a:gd name="T17" fmla="*/ 0 h 340"/>
                <a:gd name="T18" fmla="*/ 323 w 371"/>
                <a:gd name="T19" fmla="*/ 63 h 340"/>
                <a:gd name="T20" fmla="*/ 330 w 371"/>
                <a:gd name="T21" fmla="*/ 83 h 340"/>
                <a:gd name="T22" fmla="*/ 356 w 371"/>
                <a:gd name="T23" fmla="*/ 133 h 340"/>
                <a:gd name="T24" fmla="*/ 286 w 371"/>
                <a:gd name="T25" fmla="*/ 281 h 340"/>
                <a:gd name="T26" fmla="*/ 198 w 371"/>
                <a:gd name="T27" fmla="*/ 314 h 340"/>
                <a:gd name="T28" fmla="*/ 152 w 371"/>
                <a:gd name="T29" fmla="*/ 327 h 340"/>
                <a:gd name="T30" fmla="*/ 82 w 371"/>
                <a:gd name="T31" fmla="*/ 339 h 340"/>
                <a:gd name="T32" fmla="*/ 183 w 371"/>
                <a:gd name="T33" fmla="*/ 37 h 340"/>
                <a:gd name="T34" fmla="*/ 114 w 371"/>
                <a:gd name="T35" fmla="*/ 58 h 340"/>
                <a:gd name="T36" fmla="*/ 66 w 371"/>
                <a:gd name="T37" fmla="*/ 74 h 340"/>
                <a:gd name="T38" fmla="*/ 32 w 371"/>
                <a:gd name="T39" fmla="*/ 126 h 340"/>
                <a:gd name="T40" fmla="*/ 32 w 371"/>
                <a:gd name="T41" fmla="*/ 150 h 340"/>
                <a:gd name="T42" fmla="*/ 20 w 371"/>
                <a:gd name="T43" fmla="*/ 203 h 340"/>
                <a:gd name="T44" fmla="*/ 12 w 371"/>
                <a:gd name="T45" fmla="*/ 256 h 340"/>
                <a:gd name="T46" fmla="*/ 64 w 371"/>
                <a:gd name="T47" fmla="*/ 324 h 340"/>
                <a:gd name="T48" fmla="*/ 150 w 371"/>
                <a:gd name="T49" fmla="*/ 320 h 340"/>
                <a:gd name="T50" fmla="*/ 197 w 371"/>
                <a:gd name="T51" fmla="*/ 307 h 340"/>
                <a:gd name="T52" fmla="*/ 283 w 371"/>
                <a:gd name="T53" fmla="*/ 275 h 340"/>
                <a:gd name="T54" fmla="*/ 350 w 371"/>
                <a:gd name="T55" fmla="*/ 136 h 340"/>
                <a:gd name="T56" fmla="*/ 324 w 371"/>
                <a:gd name="T57" fmla="*/ 86 h 340"/>
                <a:gd name="T58" fmla="*/ 316 w 371"/>
                <a:gd name="T59" fmla="*/ 65 h 340"/>
                <a:gd name="T60" fmla="*/ 263 w 371"/>
                <a:gd name="T61" fmla="*/ 7 h 340"/>
                <a:gd name="T62" fmla="*/ 199 w 371"/>
                <a:gd name="T63" fmla="*/ 2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340">
                  <a:moveTo>
                    <a:pt x="82" y="339"/>
                  </a:moveTo>
                  <a:cubicBezTo>
                    <a:pt x="75" y="337"/>
                    <a:pt x="67" y="334"/>
                    <a:pt x="60" y="330"/>
                  </a:cubicBezTo>
                  <a:cubicBezTo>
                    <a:pt x="41" y="319"/>
                    <a:pt x="29" y="301"/>
                    <a:pt x="19" y="285"/>
                  </a:cubicBezTo>
                  <a:cubicBezTo>
                    <a:pt x="15" y="278"/>
                    <a:pt x="9" y="269"/>
                    <a:pt x="6" y="258"/>
                  </a:cubicBezTo>
                  <a:cubicBezTo>
                    <a:pt x="0" y="242"/>
                    <a:pt x="1" y="227"/>
                    <a:pt x="7" y="213"/>
                  </a:cubicBezTo>
                  <a:cubicBezTo>
                    <a:pt x="9" y="208"/>
                    <a:pt x="11" y="204"/>
                    <a:pt x="14" y="200"/>
                  </a:cubicBezTo>
                  <a:cubicBezTo>
                    <a:pt x="16" y="195"/>
                    <a:pt x="19" y="190"/>
                    <a:pt x="21" y="185"/>
                  </a:cubicBezTo>
                  <a:cubicBezTo>
                    <a:pt x="25" y="174"/>
                    <a:pt x="25" y="162"/>
                    <a:pt x="25" y="150"/>
                  </a:cubicBezTo>
                  <a:cubicBezTo>
                    <a:pt x="25" y="145"/>
                    <a:pt x="24" y="139"/>
                    <a:pt x="25" y="134"/>
                  </a:cubicBezTo>
                  <a:cubicBezTo>
                    <a:pt x="25" y="131"/>
                    <a:pt x="25" y="128"/>
                    <a:pt x="25" y="125"/>
                  </a:cubicBezTo>
                  <a:cubicBezTo>
                    <a:pt x="28" y="108"/>
                    <a:pt x="35" y="92"/>
                    <a:pt x="45" y="82"/>
                  </a:cubicBezTo>
                  <a:cubicBezTo>
                    <a:pt x="50" y="76"/>
                    <a:pt x="56" y="72"/>
                    <a:pt x="63" y="68"/>
                  </a:cubicBezTo>
                  <a:cubicBezTo>
                    <a:pt x="72" y="63"/>
                    <a:pt x="81" y="59"/>
                    <a:pt x="93" y="56"/>
                  </a:cubicBezTo>
                  <a:cubicBezTo>
                    <a:pt x="99" y="55"/>
                    <a:pt x="106" y="53"/>
                    <a:pt x="112" y="52"/>
                  </a:cubicBezTo>
                  <a:cubicBezTo>
                    <a:pt x="121" y="49"/>
                    <a:pt x="130" y="47"/>
                    <a:pt x="139" y="45"/>
                  </a:cubicBezTo>
                  <a:cubicBezTo>
                    <a:pt x="154" y="40"/>
                    <a:pt x="167" y="36"/>
                    <a:pt x="180" y="30"/>
                  </a:cubicBezTo>
                  <a:cubicBezTo>
                    <a:pt x="185" y="28"/>
                    <a:pt x="191" y="25"/>
                    <a:pt x="196" y="23"/>
                  </a:cubicBezTo>
                  <a:cubicBezTo>
                    <a:pt x="218" y="11"/>
                    <a:pt x="241" y="0"/>
                    <a:pt x="263" y="0"/>
                  </a:cubicBezTo>
                  <a:cubicBezTo>
                    <a:pt x="279" y="1"/>
                    <a:pt x="293" y="8"/>
                    <a:pt x="305" y="24"/>
                  </a:cubicBezTo>
                  <a:cubicBezTo>
                    <a:pt x="313" y="35"/>
                    <a:pt x="318" y="49"/>
                    <a:pt x="323" y="63"/>
                  </a:cubicBezTo>
                  <a:cubicBezTo>
                    <a:pt x="324" y="67"/>
                    <a:pt x="326" y="71"/>
                    <a:pt x="327" y="76"/>
                  </a:cubicBezTo>
                  <a:cubicBezTo>
                    <a:pt x="328" y="78"/>
                    <a:pt x="329" y="81"/>
                    <a:pt x="330" y="83"/>
                  </a:cubicBezTo>
                  <a:cubicBezTo>
                    <a:pt x="334" y="93"/>
                    <a:pt x="340" y="102"/>
                    <a:pt x="345" y="112"/>
                  </a:cubicBezTo>
                  <a:cubicBezTo>
                    <a:pt x="349" y="118"/>
                    <a:pt x="353" y="126"/>
                    <a:pt x="356" y="133"/>
                  </a:cubicBezTo>
                  <a:cubicBezTo>
                    <a:pt x="363" y="146"/>
                    <a:pt x="371" y="166"/>
                    <a:pt x="367" y="189"/>
                  </a:cubicBezTo>
                  <a:cubicBezTo>
                    <a:pt x="362" y="223"/>
                    <a:pt x="335" y="254"/>
                    <a:pt x="286" y="281"/>
                  </a:cubicBezTo>
                  <a:cubicBezTo>
                    <a:pt x="266" y="293"/>
                    <a:pt x="248" y="301"/>
                    <a:pt x="232" y="306"/>
                  </a:cubicBezTo>
                  <a:cubicBezTo>
                    <a:pt x="220" y="309"/>
                    <a:pt x="209" y="312"/>
                    <a:pt x="198" y="314"/>
                  </a:cubicBezTo>
                  <a:cubicBezTo>
                    <a:pt x="193" y="315"/>
                    <a:pt x="193" y="315"/>
                    <a:pt x="193" y="315"/>
                  </a:cubicBezTo>
                  <a:cubicBezTo>
                    <a:pt x="179" y="318"/>
                    <a:pt x="165" y="322"/>
                    <a:pt x="152" y="327"/>
                  </a:cubicBezTo>
                  <a:cubicBezTo>
                    <a:pt x="133" y="334"/>
                    <a:pt x="114" y="340"/>
                    <a:pt x="96" y="340"/>
                  </a:cubicBezTo>
                  <a:cubicBezTo>
                    <a:pt x="91" y="340"/>
                    <a:pt x="87" y="340"/>
                    <a:pt x="82" y="339"/>
                  </a:cubicBezTo>
                  <a:moveTo>
                    <a:pt x="199" y="29"/>
                  </a:moveTo>
                  <a:cubicBezTo>
                    <a:pt x="194" y="31"/>
                    <a:pt x="189" y="34"/>
                    <a:pt x="183" y="37"/>
                  </a:cubicBezTo>
                  <a:cubicBezTo>
                    <a:pt x="170" y="43"/>
                    <a:pt x="157" y="47"/>
                    <a:pt x="141" y="51"/>
                  </a:cubicBezTo>
                  <a:cubicBezTo>
                    <a:pt x="132" y="54"/>
                    <a:pt x="123" y="56"/>
                    <a:pt x="114" y="58"/>
                  </a:cubicBezTo>
                  <a:cubicBezTo>
                    <a:pt x="107" y="60"/>
                    <a:pt x="101" y="61"/>
                    <a:pt x="95" y="63"/>
                  </a:cubicBezTo>
                  <a:cubicBezTo>
                    <a:pt x="84" y="66"/>
                    <a:pt x="75" y="69"/>
                    <a:pt x="66" y="74"/>
                  </a:cubicBezTo>
                  <a:cubicBezTo>
                    <a:pt x="60" y="78"/>
                    <a:pt x="54" y="81"/>
                    <a:pt x="50" y="86"/>
                  </a:cubicBezTo>
                  <a:cubicBezTo>
                    <a:pt x="41" y="96"/>
                    <a:pt x="35" y="110"/>
                    <a:pt x="32" y="126"/>
                  </a:cubicBezTo>
                  <a:cubicBezTo>
                    <a:pt x="32" y="129"/>
                    <a:pt x="32" y="132"/>
                    <a:pt x="32" y="134"/>
                  </a:cubicBezTo>
                  <a:cubicBezTo>
                    <a:pt x="31" y="140"/>
                    <a:pt x="32" y="145"/>
                    <a:pt x="32" y="150"/>
                  </a:cubicBezTo>
                  <a:cubicBezTo>
                    <a:pt x="32" y="162"/>
                    <a:pt x="32" y="175"/>
                    <a:pt x="27" y="188"/>
                  </a:cubicBezTo>
                  <a:cubicBezTo>
                    <a:pt x="25" y="193"/>
                    <a:pt x="22" y="198"/>
                    <a:pt x="20" y="203"/>
                  </a:cubicBezTo>
                  <a:cubicBezTo>
                    <a:pt x="17" y="207"/>
                    <a:pt x="15" y="211"/>
                    <a:pt x="13" y="215"/>
                  </a:cubicBezTo>
                  <a:cubicBezTo>
                    <a:pt x="8" y="228"/>
                    <a:pt x="7" y="242"/>
                    <a:pt x="12" y="256"/>
                  </a:cubicBezTo>
                  <a:cubicBezTo>
                    <a:pt x="16" y="266"/>
                    <a:pt x="21" y="275"/>
                    <a:pt x="25" y="281"/>
                  </a:cubicBezTo>
                  <a:cubicBezTo>
                    <a:pt x="35" y="297"/>
                    <a:pt x="46" y="314"/>
                    <a:pt x="64" y="324"/>
                  </a:cubicBezTo>
                  <a:cubicBezTo>
                    <a:pt x="70" y="328"/>
                    <a:pt x="77" y="331"/>
                    <a:pt x="84" y="332"/>
                  </a:cubicBezTo>
                  <a:cubicBezTo>
                    <a:pt x="105" y="336"/>
                    <a:pt x="127" y="328"/>
                    <a:pt x="150" y="320"/>
                  </a:cubicBezTo>
                  <a:cubicBezTo>
                    <a:pt x="163" y="316"/>
                    <a:pt x="177" y="311"/>
                    <a:pt x="192" y="308"/>
                  </a:cubicBezTo>
                  <a:cubicBezTo>
                    <a:pt x="197" y="307"/>
                    <a:pt x="197" y="307"/>
                    <a:pt x="197" y="307"/>
                  </a:cubicBezTo>
                  <a:cubicBezTo>
                    <a:pt x="208" y="305"/>
                    <a:pt x="219" y="303"/>
                    <a:pt x="230" y="299"/>
                  </a:cubicBezTo>
                  <a:cubicBezTo>
                    <a:pt x="246" y="294"/>
                    <a:pt x="263" y="287"/>
                    <a:pt x="283" y="275"/>
                  </a:cubicBezTo>
                  <a:cubicBezTo>
                    <a:pt x="330" y="249"/>
                    <a:pt x="356" y="220"/>
                    <a:pt x="361" y="188"/>
                  </a:cubicBezTo>
                  <a:cubicBezTo>
                    <a:pt x="363" y="172"/>
                    <a:pt x="360" y="156"/>
                    <a:pt x="350" y="136"/>
                  </a:cubicBezTo>
                  <a:cubicBezTo>
                    <a:pt x="347" y="129"/>
                    <a:pt x="343" y="122"/>
                    <a:pt x="339" y="115"/>
                  </a:cubicBezTo>
                  <a:cubicBezTo>
                    <a:pt x="334" y="106"/>
                    <a:pt x="328" y="96"/>
                    <a:pt x="324" y="86"/>
                  </a:cubicBezTo>
                  <a:cubicBezTo>
                    <a:pt x="323" y="83"/>
                    <a:pt x="322" y="81"/>
                    <a:pt x="321" y="78"/>
                  </a:cubicBezTo>
                  <a:cubicBezTo>
                    <a:pt x="319" y="74"/>
                    <a:pt x="318" y="69"/>
                    <a:pt x="316" y="65"/>
                  </a:cubicBezTo>
                  <a:cubicBezTo>
                    <a:pt x="311" y="51"/>
                    <a:pt x="307" y="38"/>
                    <a:pt x="299" y="28"/>
                  </a:cubicBezTo>
                  <a:cubicBezTo>
                    <a:pt x="289" y="14"/>
                    <a:pt x="277" y="8"/>
                    <a:pt x="263" y="7"/>
                  </a:cubicBezTo>
                  <a:cubicBezTo>
                    <a:pt x="262" y="7"/>
                    <a:pt x="262" y="7"/>
                    <a:pt x="261" y="7"/>
                  </a:cubicBezTo>
                  <a:cubicBezTo>
                    <a:pt x="241" y="7"/>
                    <a:pt x="220" y="18"/>
                    <a:pt x="199" y="29"/>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26" name="Freeform 8">
              <a:extLst>
                <a:ext uri="{FF2B5EF4-FFF2-40B4-BE49-F238E27FC236}">
                  <a16:creationId xmlns:a16="http://schemas.microsoft.com/office/drawing/2014/main" id="{DBF7CDF7-F41F-4B36-A11C-A89BE731840B}"/>
                </a:ext>
              </a:extLst>
            </p:cNvPr>
            <p:cNvSpPr>
              <a:spLocks noEditPoints="1"/>
            </p:cNvSpPr>
            <p:nvPr/>
          </p:nvSpPr>
          <p:spPr bwMode="auto">
            <a:xfrm>
              <a:off x="5910" y="1966"/>
              <a:ext cx="372" cy="339"/>
            </a:xfrm>
            <a:custGeom>
              <a:avLst/>
              <a:gdLst>
                <a:gd name="T0" fmla="*/ 83 w 502"/>
                <a:gd name="T1" fmla="*/ 441 h 458"/>
                <a:gd name="T2" fmla="*/ 8 w 502"/>
                <a:gd name="T3" fmla="*/ 340 h 458"/>
                <a:gd name="T4" fmla="*/ 19 w 502"/>
                <a:gd name="T5" fmla="*/ 260 h 458"/>
                <a:gd name="T6" fmla="*/ 38 w 502"/>
                <a:gd name="T7" fmla="*/ 193 h 458"/>
                <a:gd name="T8" fmla="*/ 41 w 502"/>
                <a:gd name="T9" fmla="*/ 161 h 458"/>
                <a:gd name="T10" fmla="*/ 97 w 502"/>
                <a:gd name="T11" fmla="*/ 93 h 458"/>
                <a:gd name="T12" fmla="*/ 139 w 502"/>
                <a:gd name="T13" fmla="*/ 84 h 458"/>
                <a:gd name="T14" fmla="*/ 256 w 502"/>
                <a:gd name="T15" fmla="*/ 43 h 458"/>
                <a:gd name="T16" fmla="*/ 366 w 502"/>
                <a:gd name="T17" fmla="*/ 1 h 458"/>
                <a:gd name="T18" fmla="*/ 440 w 502"/>
                <a:gd name="T19" fmla="*/ 82 h 458"/>
                <a:gd name="T20" fmla="*/ 451 w 502"/>
                <a:gd name="T21" fmla="*/ 112 h 458"/>
                <a:gd name="T22" fmla="*/ 485 w 502"/>
                <a:gd name="T23" fmla="*/ 177 h 458"/>
                <a:gd name="T24" fmla="*/ 389 w 502"/>
                <a:gd name="T25" fmla="*/ 375 h 458"/>
                <a:gd name="T26" fmla="*/ 280 w 502"/>
                <a:gd name="T27" fmla="*/ 416 h 458"/>
                <a:gd name="T28" fmla="*/ 209 w 502"/>
                <a:gd name="T29" fmla="*/ 436 h 458"/>
                <a:gd name="T30" fmla="*/ 113 w 502"/>
                <a:gd name="T31" fmla="*/ 453 h 458"/>
                <a:gd name="T32" fmla="*/ 256 w 502"/>
                <a:gd name="T33" fmla="*/ 44 h 458"/>
                <a:gd name="T34" fmla="*/ 139 w 502"/>
                <a:gd name="T35" fmla="*/ 85 h 458"/>
                <a:gd name="T36" fmla="*/ 97 w 502"/>
                <a:gd name="T37" fmla="*/ 94 h 458"/>
                <a:gd name="T38" fmla="*/ 42 w 502"/>
                <a:gd name="T39" fmla="*/ 161 h 458"/>
                <a:gd name="T40" fmla="*/ 39 w 502"/>
                <a:gd name="T41" fmla="*/ 193 h 458"/>
                <a:gd name="T42" fmla="*/ 20 w 502"/>
                <a:gd name="T43" fmla="*/ 260 h 458"/>
                <a:gd name="T44" fmla="*/ 9 w 502"/>
                <a:gd name="T45" fmla="*/ 340 h 458"/>
                <a:gd name="T46" fmla="*/ 83 w 502"/>
                <a:gd name="T47" fmla="*/ 441 h 458"/>
                <a:gd name="T48" fmla="*/ 208 w 502"/>
                <a:gd name="T49" fmla="*/ 435 h 458"/>
                <a:gd name="T50" fmla="*/ 280 w 502"/>
                <a:gd name="T51" fmla="*/ 415 h 458"/>
                <a:gd name="T52" fmla="*/ 388 w 502"/>
                <a:gd name="T53" fmla="*/ 374 h 458"/>
                <a:gd name="T54" fmla="*/ 484 w 502"/>
                <a:gd name="T55" fmla="*/ 177 h 458"/>
                <a:gd name="T56" fmla="*/ 451 w 502"/>
                <a:gd name="T57" fmla="*/ 112 h 458"/>
                <a:gd name="T58" fmla="*/ 440 w 502"/>
                <a:gd name="T59" fmla="*/ 82 h 458"/>
                <a:gd name="T60" fmla="*/ 366 w 502"/>
                <a:gd name="T61" fmla="*/ 2 h 458"/>
                <a:gd name="T62" fmla="*/ 269 w 502"/>
                <a:gd name="T63" fmla="*/ 3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2" h="458">
                  <a:moveTo>
                    <a:pt x="113" y="453"/>
                  </a:moveTo>
                  <a:cubicBezTo>
                    <a:pt x="103" y="451"/>
                    <a:pt x="93" y="447"/>
                    <a:pt x="83" y="441"/>
                  </a:cubicBezTo>
                  <a:cubicBezTo>
                    <a:pt x="58" y="426"/>
                    <a:pt x="42" y="402"/>
                    <a:pt x="27" y="378"/>
                  </a:cubicBezTo>
                  <a:cubicBezTo>
                    <a:pt x="20" y="368"/>
                    <a:pt x="13" y="354"/>
                    <a:pt x="8" y="340"/>
                  </a:cubicBezTo>
                  <a:cubicBezTo>
                    <a:pt x="0" y="318"/>
                    <a:pt x="1" y="298"/>
                    <a:pt x="9" y="278"/>
                  </a:cubicBezTo>
                  <a:cubicBezTo>
                    <a:pt x="12" y="272"/>
                    <a:pt x="16" y="266"/>
                    <a:pt x="19" y="260"/>
                  </a:cubicBezTo>
                  <a:cubicBezTo>
                    <a:pt x="23" y="253"/>
                    <a:pt x="28" y="247"/>
                    <a:pt x="30" y="240"/>
                  </a:cubicBezTo>
                  <a:cubicBezTo>
                    <a:pt x="37" y="224"/>
                    <a:pt x="37" y="208"/>
                    <a:pt x="38" y="193"/>
                  </a:cubicBezTo>
                  <a:cubicBezTo>
                    <a:pt x="38" y="186"/>
                    <a:pt x="39" y="179"/>
                    <a:pt x="39" y="172"/>
                  </a:cubicBezTo>
                  <a:cubicBezTo>
                    <a:pt x="40" y="168"/>
                    <a:pt x="40" y="164"/>
                    <a:pt x="41" y="161"/>
                  </a:cubicBezTo>
                  <a:cubicBezTo>
                    <a:pt x="46" y="138"/>
                    <a:pt x="57" y="119"/>
                    <a:pt x="71" y="107"/>
                  </a:cubicBezTo>
                  <a:cubicBezTo>
                    <a:pt x="78" y="101"/>
                    <a:pt x="86" y="97"/>
                    <a:pt x="97" y="93"/>
                  </a:cubicBezTo>
                  <a:cubicBezTo>
                    <a:pt x="108" y="90"/>
                    <a:pt x="118" y="88"/>
                    <a:pt x="132" y="85"/>
                  </a:cubicBezTo>
                  <a:cubicBezTo>
                    <a:pt x="134" y="85"/>
                    <a:pt x="137" y="84"/>
                    <a:pt x="139" y="84"/>
                  </a:cubicBezTo>
                  <a:cubicBezTo>
                    <a:pt x="160" y="80"/>
                    <a:pt x="181" y="74"/>
                    <a:pt x="200" y="67"/>
                  </a:cubicBezTo>
                  <a:cubicBezTo>
                    <a:pt x="222" y="59"/>
                    <a:pt x="240" y="52"/>
                    <a:pt x="256" y="43"/>
                  </a:cubicBezTo>
                  <a:cubicBezTo>
                    <a:pt x="260" y="41"/>
                    <a:pt x="264" y="39"/>
                    <a:pt x="268" y="36"/>
                  </a:cubicBezTo>
                  <a:cubicBezTo>
                    <a:pt x="299" y="19"/>
                    <a:pt x="335" y="0"/>
                    <a:pt x="366" y="1"/>
                  </a:cubicBezTo>
                  <a:cubicBezTo>
                    <a:pt x="388" y="3"/>
                    <a:pt x="406" y="14"/>
                    <a:pt x="420" y="35"/>
                  </a:cubicBezTo>
                  <a:cubicBezTo>
                    <a:pt x="429" y="48"/>
                    <a:pt x="435" y="66"/>
                    <a:pt x="440" y="82"/>
                  </a:cubicBezTo>
                  <a:cubicBezTo>
                    <a:pt x="442" y="89"/>
                    <a:pt x="445" y="95"/>
                    <a:pt x="447" y="102"/>
                  </a:cubicBezTo>
                  <a:cubicBezTo>
                    <a:pt x="448" y="105"/>
                    <a:pt x="450" y="109"/>
                    <a:pt x="451" y="112"/>
                  </a:cubicBezTo>
                  <a:cubicBezTo>
                    <a:pt x="457" y="124"/>
                    <a:pt x="463" y="136"/>
                    <a:pt x="470" y="148"/>
                  </a:cubicBezTo>
                  <a:cubicBezTo>
                    <a:pt x="475" y="157"/>
                    <a:pt x="480" y="167"/>
                    <a:pt x="485" y="177"/>
                  </a:cubicBezTo>
                  <a:cubicBezTo>
                    <a:pt x="498" y="204"/>
                    <a:pt x="502" y="225"/>
                    <a:pt x="498" y="248"/>
                  </a:cubicBezTo>
                  <a:cubicBezTo>
                    <a:pt x="494" y="279"/>
                    <a:pt x="471" y="326"/>
                    <a:pt x="389" y="375"/>
                  </a:cubicBezTo>
                  <a:cubicBezTo>
                    <a:pt x="362" y="391"/>
                    <a:pt x="340" y="401"/>
                    <a:pt x="319" y="407"/>
                  </a:cubicBezTo>
                  <a:cubicBezTo>
                    <a:pt x="306" y="411"/>
                    <a:pt x="293" y="414"/>
                    <a:pt x="280" y="416"/>
                  </a:cubicBezTo>
                  <a:cubicBezTo>
                    <a:pt x="276" y="417"/>
                    <a:pt x="273" y="417"/>
                    <a:pt x="269" y="418"/>
                  </a:cubicBezTo>
                  <a:cubicBezTo>
                    <a:pt x="248" y="422"/>
                    <a:pt x="228" y="429"/>
                    <a:pt x="209" y="436"/>
                  </a:cubicBezTo>
                  <a:cubicBezTo>
                    <a:pt x="182" y="445"/>
                    <a:pt x="156" y="454"/>
                    <a:pt x="131" y="454"/>
                  </a:cubicBezTo>
                  <a:cubicBezTo>
                    <a:pt x="125" y="454"/>
                    <a:pt x="119" y="454"/>
                    <a:pt x="113" y="453"/>
                  </a:cubicBezTo>
                  <a:moveTo>
                    <a:pt x="269" y="37"/>
                  </a:moveTo>
                  <a:cubicBezTo>
                    <a:pt x="264" y="39"/>
                    <a:pt x="260" y="42"/>
                    <a:pt x="256" y="44"/>
                  </a:cubicBezTo>
                  <a:cubicBezTo>
                    <a:pt x="240" y="52"/>
                    <a:pt x="223" y="60"/>
                    <a:pt x="200" y="68"/>
                  </a:cubicBezTo>
                  <a:cubicBezTo>
                    <a:pt x="181" y="75"/>
                    <a:pt x="160" y="80"/>
                    <a:pt x="139" y="85"/>
                  </a:cubicBezTo>
                  <a:cubicBezTo>
                    <a:pt x="137" y="85"/>
                    <a:pt x="134" y="86"/>
                    <a:pt x="132" y="86"/>
                  </a:cubicBezTo>
                  <a:cubicBezTo>
                    <a:pt x="118" y="89"/>
                    <a:pt x="108" y="91"/>
                    <a:pt x="97" y="94"/>
                  </a:cubicBezTo>
                  <a:cubicBezTo>
                    <a:pt x="87" y="97"/>
                    <a:pt x="79" y="102"/>
                    <a:pt x="71" y="108"/>
                  </a:cubicBezTo>
                  <a:cubicBezTo>
                    <a:pt x="57" y="119"/>
                    <a:pt x="47" y="139"/>
                    <a:pt x="42" y="161"/>
                  </a:cubicBezTo>
                  <a:cubicBezTo>
                    <a:pt x="41" y="164"/>
                    <a:pt x="41" y="168"/>
                    <a:pt x="40" y="172"/>
                  </a:cubicBezTo>
                  <a:cubicBezTo>
                    <a:pt x="39" y="179"/>
                    <a:pt x="39" y="186"/>
                    <a:pt x="39" y="193"/>
                  </a:cubicBezTo>
                  <a:cubicBezTo>
                    <a:pt x="38" y="208"/>
                    <a:pt x="37" y="224"/>
                    <a:pt x="31" y="240"/>
                  </a:cubicBezTo>
                  <a:cubicBezTo>
                    <a:pt x="28" y="247"/>
                    <a:pt x="24" y="254"/>
                    <a:pt x="20" y="260"/>
                  </a:cubicBezTo>
                  <a:cubicBezTo>
                    <a:pt x="16" y="266"/>
                    <a:pt x="13" y="272"/>
                    <a:pt x="10" y="279"/>
                  </a:cubicBezTo>
                  <a:cubicBezTo>
                    <a:pt x="1" y="298"/>
                    <a:pt x="1" y="318"/>
                    <a:pt x="9" y="340"/>
                  </a:cubicBezTo>
                  <a:cubicBezTo>
                    <a:pt x="13" y="354"/>
                    <a:pt x="21" y="367"/>
                    <a:pt x="27" y="377"/>
                  </a:cubicBezTo>
                  <a:cubicBezTo>
                    <a:pt x="43" y="402"/>
                    <a:pt x="58" y="425"/>
                    <a:pt x="83" y="441"/>
                  </a:cubicBezTo>
                  <a:cubicBezTo>
                    <a:pt x="93" y="446"/>
                    <a:pt x="103" y="450"/>
                    <a:pt x="113" y="452"/>
                  </a:cubicBezTo>
                  <a:cubicBezTo>
                    <a:pt x="144" y="458"/>
                    <a:pt x="175" y="447"/>
                    <a:pt x="208" y="435"/>
                  </a:cubicBezTo>
                  <a:cubicBezTo>
                    <a:pt x="228" y="428"/>
                    <a:pt x="248" y="421"/>
                    <a:pt x="269" y="417"/>
                  </a:cubicBezTo>
                  <a:cubicBezTo>
                    <a:pt x="273" y="416"/>
                    <a:pt x="276" y="416"/>
                    <a:pt x="280" y="415"/>
                  </a:cubicBezTo>
                  <a:cubicBezTo>
                    <a:pt x="293" y="413"/>
                    <a:pt x="306" y="410"/>
                    <a:pt x="319" y="406"/>
                  </a:cubicBezTo>
                  <a:cubicBezTo>
                    <a:pt x="340" y="400"/>
                    <a:pt x="362" y="390"/>
                    <a:pt x="388" y="374"/>
                  </a:cubicBezTo>
                  <a:cubicBezTo>
                    <a:pt x="470" y="326"/>
                    <a:pt x="493" y="278"/>
                    <a:pt x="498" y="247"/>
                  </a:cubicBezTo>
                  <a:cubicBezTo>
                    <a:pt x="501" y="225"/>
                    <a:pt x="497" y="204"/>
                    <a:pt x="484" y="177"/>
                  </a:cubicBezTo>
                  <a:cubicBezTo>
                    <a:pt x="480" y="167"/>
                    <a:pt x="474" y="158"/>
                    <a:pt x="469" y="148"/>
                  </a:cubicBezTo>
                  <a:cubicBezTo>
                    <a:pt x="463" y="137"/>
                    <a:pt x="456" y="125"/>
                    <a:pt x="451" y="112"/>
                  </a:cubicBezTo>
                  <a:cubicBezTo>
                    <a:pt x="449" y="109"/>
                    <a:pt x="448" y="106"/>
                    <a:pt x="446" y="102"/>
                  </a:cubicBezTo>
                  <a:cubicBezTo>
                    <a:pt x="444" y="96"/>
                    <a:pt x="442" y="89"/>
                    <a:pt x="440" y="82"/>
                  </a:cubicBezTo>
                  <a:cubicBezTo>
                    <a:pt x="434" y="66"/>
                    <a:pt x="428" y="49"/>
                    <a:pt x="419" y="35"/>
                  </a:cubicBezTo>
                  <a:cubicBezTo>
                    <a:pt x="405" y="14"/>
                    <a:pt x="387" y="3"/>
                    <a:pt x="366" y="2"/>
                  </a:cubicBezTo>
                  <a:cubicBezTo>
                    <a:pt x="365" y="2"/>
                    <a:pt x="364" y="2"/>
                    <a:pt x="362" y="2"/>
                  </a:cubicBezTo>
                  <a:cubicBezTo>
                    <a:pt x="332" y="2"/>
                    <a:pt x="298" y="21"/>
                    <a:pt x="269" y="37"/>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27" name="Freeform 9">
              <a:extLst>
                <a:ext uri="{FF2B5EF4-FFF2-40B4-BE49-F238E27FC236}">
                  <a16:creationId xmlns:a16="http://schemas.microsoft.com/office/drawing/2014/main" id="{B17FB4DC-0CDA-4B06-A8B6-097C11159747}"/>
                </a:ext>
              </a:extLst>
            </p:cNvPr>
            <p:cNvSpPr>
              <a:spLocks noEditPoints="1"/>
            </p:cNvSpPr>
            <p:nvPr/>
          </p:nvSpPr>
          <p:spPr bwMode="auto">
            <a:xfrm>
              <a:off x="5842" y="1939"/>
              <a:ext cx="474" cy="427"/>
            </a:xfrm>
            <a:custGeom>
              <a:avLst/>
              <a:gdLst>
                <a:gd name="T0" fmla="*/ 107 w 640"/>
                <a:gd name="T1" fmla="*/ 555 h 577"/>
                <a:gd name="T2" fmla="*/ 10 w 640"/>
                <a:gd name="T3" fmla="*/ 423 h 577"/>
                <a:gd name="T4" fmla="*/ 26 w 640"/>
                <a:gd name="T5" fmla="*/ 319 h 577"/>
                <a:gd name="T6" fmla="*/ 51 w 640"/>
                <a:gd name="T7" fmla="*/ 236 h 577"/>
                <a:gd name="T8" fmla="*/ 57 w 640"/>
                <a:gd name="T9" fmla="*/ 195 h 577"/>
                <a:gd name="T10" fmla="*/ 132 w 640"/>
                <a:gd name="T11" fmla="*/ 116 h 577"/>
                <a:gd name="T12" fmla="*/ 187 w 640"/>
                <a:gd name="T13" fmla="*/ 109 h 577"/>
                <a:gd name="T14" fmla="*/ 333 w 640"/>
                <a:gd name="T15" fmla="*/ 53 h 577"/>
                <a:gd name="T16" fmla="*/ 467 w 640"/>
                <a:gd name="T17" fmla="*/ 0 h 577"/>
                <a:gd name="T18" fmla="*/ 540 w 640"/>
                <a:gd name="T19" fmla="*/ 44 h 577"/>
                <a:gd name="T20" fmla="*/ 573 w 640"/>
                <a:gd name="T21" fmla="*/ 128 h 577"/>
                <a:gd name="T22" fmla="*/ 600 w 640"/>
                <a:gd name="T23" fmla="*/ 183 h 577"/>
                <a:gd name="T24" fmla="*/ 636 w 640"/>
                <a:gd name="T25" fmla="*/ 307 h 577"/>
                <a:gd name="T26" fmla="*/ 410 w 640"/>
                <a:gd name="T27" fmla="*/ 512 h 577"/>
                <a:gd name="T28" fmla="*/ 349 w 640"/>
                <a:gd name="T29" fmla="*/ 524 h 577"/>
                <a:gd name="T30" fmla="*/ 169 w 640"/>
                <a:gd name="T31" fmla="*/ 572 h 577"/>
                <a:gd name="T32" fmla="*/ 341 w 640"/>
                <a:gd name="T33" fmla="*/ 49 h 577"/>
                <a:gd name="T34" fmla="*/ 264 w 640"/>
                <a:gd name="T35" fmla="*/ 88 h 577"/>
                <a:gd name="T36" fmla="*/ 163 w 640"/>
                <a:gd name="T37" fmla="*/ 113 h 577"/>
                <a:gd name="T38" fmla="*/ 98 w 640"/>
                <a:gd name="T39" fmla="*/ 132 h 577"/>
                <a:gd name="T40" fmla="*/ 55 w 640"/>
                <a:gd name="T41" fmla="*/ 209 h 577"/>
                <a:gd name="T42" fmla="*/ 41 w 640"/>
                <a:gd name="T43" fmla="*/ 293 h 577"/>
                <a:gd name="T44" fmla="*/ 13 w 640"/>
                <a:gd name="T45" fmla="*/ 344 h 577"/>
                <a:gd name="T46" fmla="*/ 35 w 640"/>
                <a:gd name="T47" fmla="*/ 472 h 577"/>
                <a:gd name="T48" fmla="*/ 147 w 640"/>
                <a:gd name="T49" fmla="*/ 569 h 577"/>
                <a:gd name="T50" fmla="*/ 349 w 640"/>
                <a:gd name="T51" fmla="*/ 523 h 577"/>
                <a:gd name="T52" fmla="*/ 410 w 640"/>
                <a:gd name="T53" fmla="*/ 511 h 577"/>
                <a:gd name="T54" fmla="*/ 635 w 640"/>
                <a:gd name="T55" fmla="*/ 307 h 577"/>
                <a:gd name="T56" fmla="*/ 600 w 640"/>
                <a:gd name="T57" fmla="*/ 183 h 577"/>
                <a:gd name="T58" fmla="*/ 572 w 640"/>
                <a:gd name="T59" fmla="*/ 128 h 577"/>
                <a:gd name="T60" fmla="*/ 540 w 640"/>
                <a:gd name="T61" fmla="*/ 44 h 577"/>
                <a:gd name="T62" fmla="*/ 467 w 640"/>
                <a:gd name="T6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0" h="577">
                  <a:moveTo>
                    <a:pt x="147" y="570"/>
                  </a:moveTo>
                  <a:cubicBezTo>
                    <a:pt x="133" y="568"/>
                    <a:pt x="120" y="563"/>
                    <a:pt x="107" y="555"/>
                  </a:cubicBezTo>
                  <a:cubicBezTo>
                    <a:pt x="75" y="535"/>
                    <a:pt x="55" y="505"/>
                    <a:pt x="35" y="472"/>
                  </a:cubicBezTo>
                  <a:cubicBezTo>
                    <a:pt x="26" y="458"/>
                    <a:pt x="16" y="441"/>
                    <a:pt x="10" y="423"/>
                  </a:cubicBezTo>
                  <a:cubicBezTo>
                    <a:pt x="0" y="395"/>
                    <a:pt x="1" y="368"/>
                    <a:pt x="12" y="343"/>
                  </a:cubicBezTo>
                  <a:cubicBezTo>
                    <a:pt x="16" y="335"/>
                    <a:pt x="21" y="327"/>
                    <a:pt x="26" y="319"/>
                  </a:cubicBezTo>
                  <a:cubicBezTo>
                    <a:pt x="31" y="310"/>
                    <a:pt x="36" y="302"/>
                    <a:pt x="40" y="293"/>
                  </a:cubicBezTo>
                  <a:cubicBezTo>
                    <a:pt x="48" y="274"/>
                    <a:pt x="50" y="255"/>
                    <a:pt x="51" y="236"/>
                  </a:cubicBezTo>
                  <a:cubicBezTo>
                    <a:pt x="52" y="227"/>
                    <a:pt x="53" y="218"/>
                    <a:pt x="54" y="209"/>
                  </a:cubicBezTo>
                  <a:cubicBezTo>
                    <a:pt x="55" y="205"/>
                    <a:pt x="56" y="200"/>
                    <a:pt x="57" y="195"/>
                  </a:cubicBezTo>
                  <a:cubicBezTo>
                    <a:pt x="64" y="168"/>
                    <a:pt x="79" y="144"/>
                    <a:pt x="97" y="131"/>
                  </a:cubicBezTo>
                  <a:cubicBezTo>
                    <a:pt x="107" y="124"/>
                    <a:pt x="119" y="119"/>
                    <a:pt x="132" y="116"/>
                  </a:cubicBezTo>
                  <a:cubicBezTo>
                    <a:pt x="142" y="114"/>
                    <a:pt x="152" y="113"/>
                    <a:pt x="163" y="112"/>
                  </a:cubicBezTo>
                  <a:cubicBezTo>
                    <a:pt x="171" y="111"/>
                    <a:pt x="178" y="110"/>
                    <a:pt x="187" y="109"/>
                  </a:cubicBezTo>
                  <a:cubicBezTo>
                    <a:pt x="211" y="105"/>
                    <a:pt x="237" y="97"/>
                    <a:pt x="263" y="87"/>
                  </a:cubicBezTo>
                  <a:cubicBezTo>
                    <a:pt x="288" y="77"/>
                    <a:pt x="312" y="66"/>
                    <a:pt x="333" y="53"/>
                  </a:cubicBezTo>
                  <a:cubicBezTo>
                    <a:pt x="336" y="52"/>
                    <a:pt x="338" y="50"/>
                    <a:pt x="341" y="49"/>
                  </a:cubicBezTo>
                  <a:cubicBezTo>
                    <a:pt x="381" y="26"/>
                    <a:pt x="426" y="0"/>
                    <a:pt x="467" y="0"/>
                  </a:cubicBezTo>
                  <a:cubicBezTo>
                    <a:pt x="469" y="0"/>
                    <a:pt x="471" y="0"/>
                    <a:pt x="473" y="0"/>
                  </a:cubicBezTo>
                  <a:cubicBezTo>
                    <a:pt x="500" y="2"/>
                    <a:pt x="523" y="17"/>
                    <a:pt x="540" y="44"/>
                  </a:cubicBezTo>
                  <a:cubicBezTo>
                    <a:pt x="551" y="61"/>
                    <a:pt x="558" y="81"/>
                    <a:pt x="564" y="101"/>
                  </a:cubicBezTo>
                  <a:cubicBezTo>
                    <a:pt x="567" y="109"/>
                    <a:pt x="570" y="119"/>
                    <a:pt x="573" y="128"/>
                  </a:cubicBezTo>
                  <a:cubicBezTo>
                    <a:pt x="575" y="132"/>
                    <a:pt x="576" y="136"/>
                    <a:pt x="578" y="140"/>
                  </a:cubicBezTo>
                  <a:cubicBezTo>
                    <a:pt x="585" y="155"/>
                    <a:pt x="593" y="169"/>
                    <a:pt x="600" y="183"/>
                  </a:cubicBezTo>
                  <a:cubicBezTo>
                    <a:pt x="607" y="195"/>
                    <a:pt x="614" y="207"/>
                    <a:pt x="620" y="220"/>
                  </a:cubicBezTo>
                  <a:cubicBezTo>
                    <a:pt x="635" y="253"/>
                    <a:pt x="640" y="280"/>
                    <a:pt x="636" y="307"/>
                  </a:cubicBezTo>
                  <a:cubicBezTo>
                    <a:pt x="630" y="347"/>
                    <a:pt x="600" y="407"/>
                    <a:pt x="495" y="471"/>
                  </a:cubicBezTo>
                  <a:cubicBezTo>
                    <a:pt x="475" y="484"/>
                    <a:pt x="443" y="502"/>
                    <a:pt x="410" y="512"/>
                  </a:cubicBezTo>
                  <a:cubicBezTo>
                    <a:pt x="395" y="516"/>
                    <a:pt x="380" y="519"/>
                    <a:pt x="364" y="522"/>
                  </a:cubicBezTo>
                  <a:cubicBezTo>
                    <a:pt x="360" y="522"/>
                    <a:pt x="354" y="523"/>
                    <a:pt x="349" y="524"/>
                  </a:cubicBezTo>
                  <a:cubicBezTo>
                    <a:pt x="321" y="529"/>
                    <a:pt x="295" y="539"/>
                    <a:pt x="269" y="548"/>
                  </a:cubicBezTo>
                  <a:cubicBezTo>
                    <a:pt x="235" y="560"/>
                    <a:pt x="202" y="572"/>
                    <a:pt x="169" y="572"/>
                  </a:cubicBezTo>
                  <a:cubicBezTo>
                    <a:pt x="162" y="572"/>
                    <a:pt x="154" y="572"/>
                    <a:pt x="147" y="570"/>
                  </a:cubicBezTo>
                  <a:moveTo>
                    <a:pt x="341" y="49"/>
                  </a:moveTo>
                  <a:cubicBezTo>
                    <a:pt x="339" y="51"/>
                    <a:pt x="336" y="53"/>
                    <a:pt x="333" y="54"/>
                  </a:cubicBezTo>
                  <a:cubicBezTo>
                    <a:pt x="312" y="66"/>
                    <a:pt x="289" y="78"/>
                    <a:pt x="264" y="88"/>
                  </a:cubicBezTo>
                  <a:cubicBezTo>
                    <a:pt x="238" y="98"/>
                    <a:pt x="211" y="106"/>
                    <a:pt x="187" y="109"/>
                  </a:cubicBezTo>
                  <a:cubicBezTo>
                    <a:pt x="179" y="111"/>
                    <a:pt x="171" y="112"/>
                    <a:pt x="163" y="113"/>
                  </a:cubicBezTo>
                  <a:cubicBezTo>
                    <a:pt x="152" y="114"/>
                    <a:pt x="142" y="115"/>
                    <a:pt x="132" y="117"/>
                  </a:cubicBezTo>
                  <a:cubicBezTo>
                    <a:pt x="119" y="120"/>
                    <a:pt x="108" y="125"/>
                    <a:pt x="98" y="132"/>
                  </a:cubicBezTo>
                  <a:cubicBezTo>
                    <a:pt x="79" y="145"/>
                    <a:pt x="65" y="168"/>
                    <a:pt x="58" y="196"/>
                  </a:cubicBezTo>
                  <a:cubicBezTo>
                    <a:pt x="57" y="200"/>
                    <a:pt x="56" y="205"/>
                    <a:pt x="55" y="209"/>
                  </a:cubicBezTo>
                  <a:cubicBezTo>
                    <a:pt x="54" y="218"/>
                    <a:pt x="53" y="227"/>
                    <a:pt x="52" y="236"/>
                  </a:cubicBezTo>
                  <a:cubicBezTo>
                    <a:pt x="50" y="255"/>
                    <a:pt x="49" y="274"/>
                    <a:pt x="41" y="293"/>
                  </a:cubicBezTo>
                  <a:cubicBezTo>
                    <a:pt x="37" y="302"/>
                    <a:pt x="32" y="311"/>
                    <a:pt x="26" y="319"/>
                  </a:cubicBezTo>
                  <a:cubicBezTo>
                    <a:pt x="21" y="327"/>
                    <a:pt x="16" y="335"/>
                    <a:pt x="13" y="344"/>
                  </a:cubicBezTo>
                  <a:cubicBezTo>
                    <a:pt x="1" y="368"/>
                    <a:pt x="1" y="395"/>
                    <a:pt x="11" y="423"/>
                  </a:cubicBezTo>
                  <a:cubicBezTo>
                    <a:pt x="17" y="441"/>
                    <a:pt x="27" y="458"/>
                    <a:pt x="35" y="472"/>
                  </a:cubicBezTo>
                  <a:cubicBezTo>
                    <a:pt x="55" y="504"/>
                    <a:pt x="76" y="535"/>
                    <a:pt x="108" y="554"/>
                  </a:cubicBezTo>
                  <a:cubicBezTo>
                    <a:pt x="120" y="562"/>
                    <a:pt x="133" y="567"/>
                    <a:pt x="147" y="569"/>
                  </a:cubicBezTo>
                  <a:cubicBezTo>
                    <a:pt x="186" y="577"/>
                    <a:pt x="226" y="563"/>
                    <a:pt x="269" y="547"/>
                  </a:cubicBezTo>
                  <a:cubicBezTo>
                    <a:pt x="295" y="538"/>
                    <a:pt x="321" y="529"/>
                    <a:pt x="349" y="523"/>
                  </a:cubicBezTo>
                  <a:cubicBezTo>
                    <a:pt x="354" y="522"/>
                    <a:pt x="359" y="522"/>
                    <a:pt x="364" y="521"/>
                  </a:cubicBezTo>
                  <a:cubicBezTo>
                    <a:pt x="379" y="518"/>
                    <a:pt x="395" y="515"/>
                    <a:pt x="410" y="511"/>
                  </a:cubicBezTo>
                  <a:cubicBezTo>
                    <a:pt x="443" y="501"/>
                    <a:pt x="474" y="483"/>
                    <a:pt x="495" y="471"/>
                  </a:cubicBezTo>
                  <a:cubicBezTo>
                    <a:pt x="600" y="407"/>
                    <a:pt x="629" y="346"/>
                    <a:pt x="635" y="307"/>
                  </a:cubicBezTo>
                  <a:cubicBezTo>
                    <a:pt x="639" y="280"/>
                    <a:pt x="634" y="253"/>
                    <a:pt x="619" y="220"/>
                  </a:cubicBezTo>
                  <a:cubicBezTo>
                    <a:pt x="613" y="208"/>
                    <a:pt x="606" y="195"/>
                    <a:pt x="600" y="183"/>
                  </a:cubicBezTo>
                  <a:cubicBezTo>
                    <a:pt x="592" y="169"/>
                    <a:pt x="584" y="155"/>
                    <a:pt x="578" y="140"/>
                  </a:cubicBezTo>
                  <a:cubicBezTo>
                    <a:pt x="576" y="136"/>
                    <a:pt x="574" y="132"/>
                    <a:pt x="572" y="128"/>
                  </a:cubicBezTo>
                  <a:cubicBezTo>
                    <a:pt x="569" y="119"/>
                    <a:pt x="566" y="110"/>
                    <a:pt x="563" y="101"/>
                  </a:cubicBezTo>
                  <a:cubicBezTo>
                    <a:pt x="557" y="81"/>
                    <a:pt x="550" y="61"/>
                    <a:pt x="540" y="44"/>
                  </a:cubicBezTo>
                  <a:cubicBezTo>
                    <a:pt x="522" y="17"/>
                    <a:pt x="500" y="3"/>
                    <a:pt x="473" y="1"/>
                  </a:cubicBezTo>
                  <a:cubicBezTo>
                    <a:pt x="471" y="1"/>
                    <a:pt x="469" y="0"/>
                    <a:pt x="467" y="0"/>
                  </a:cubicBezTo>
                  <a:cubicBezTo>
                    <a:pt x="426" y="0"/>
                    <a:pt x="381" y="26"/>
                    <a:pt x="341" y="49"/>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28" name="Freeform 10">
              <a:extLst>
                <a:ext uri="{FF2B5EF4-FFF2-40B4-BE49-F238E27FC236}">
                  <a16:creationId xmlns:a16="http://schemas.microsoft.com/office/drawing/2014/main" id="{5AEA0667-BFBF-4EB9-8692-F320C6858ADA}"/>
                </a:ext>
              </a:extLst>
            </p:cNvPr>
            <p:cNvSpPr>
              <a:spLocks noEditPoints="1"/>
            </p:cNvSpPr>
            <p:nvPr/>
          </p:nvSpPr>
          <p:spPr bwMode="auto">
            <a:xfrm>
              <a:off x="5774" y="1908"/>
              <a:ext cx="576" cy="519"/>
            </a:xfrm>
            <a:custGeom>
              <a:avLst/>
              <a:gdLst>
                <a:gd name="T0" fmla="*/ 132 w 778"/>
                <a:gd name="T1" fmla="*/ 675 h 702"/>
                <a:gd name="T2" fmla="*/ 12 w 778"/>
                <a:gd name="T3" fmla="*/ 513 h 702"/>
                <a:gd name="T4" fmla="*/ 32 w 778"/>
                <a:gd name="T5" fmla="*/ 384 h 702"/>
                <a:gd name="T6" fmla="*/ 65 w 778"/>
                <a:gd name="T7" fmla="*/ 286 h 702"/>
                <a:gd name="T8" fmla="*/ 73 w 778"/>
                <a:gd name="T9" fmla="*/ 237 h 702"/>
                <a:gd name="T10" fmla="*/ 168 w 778"/>
                <a:gd name="T11" fmla="*/ 145 h 702"/>
                <a:gd name="T12" fmla="*/ 235 w 778"/>
                <a:gd name="T13" fmla="*/ 139 h 702"/>
                <a:gd name="T14" fmla="*/ 410 w 778"/>
                <a:gd name="T15" fmla="*/ 70 h 702"/>
                <a:gd name="T16" fmla="*/ 580 w 778"/>
                <a:gd name="T17" fmla="*/ 4 h 702"/>
                <a:gd name="T18" fmla="*/ 688 w 778"/>
                <a:gd name="T19" fmla="*/ 125 h 702"/>
                <a:gd name="T20" fmla="*/ 705 w 778"/>
                <a:gd name="T21" fmla="*/ 174 h 702"/>
                <a:gd name="T22" fmla="*/ 754 w 778"/>
                <a:gd name="T23" fmla="*/ 269 h 702"/>
                <a:gd name="T24" fmla="*/ 713 w 778"/>
                <a:gd name="T25" fmla="*/ 485 h 702"/>
                <a:gd name="T26" fmla="*/ 502 w 778"/>
                <a:gd name="T27" fmla="*/ 622 h 702"/>
                <a:gd name="T28" fmla="*/ 429 w 778"/>
                <a:gd name="T29" fmla="*/ 637 h 702"/>
                <a:gd name="T30" fmla="*/ 207 w 778"/>
                <a:gd name="T31" fmla="*/ 696 h 702"/>
                <a:gd name="T32" fmla="*/ 414 w 778"/>
                <a:gd name="T33" fmla="*/ 69 h 702"/>
                <a:gd name="T34" fmla="*/ 327 w 778"/>
                <a:gd name="T35" fmla="*/ 114 h 702"/>
                <a:gd name="T36" fmla="*/ 201 w 778"/>
                <a:gd name="T37" fmla="*/ 143 h 702"/>
                <a:gd name="T38" fmla="*/ 124 w 778"/>
                <a:gd name="T39" fmla="*/ 162 h 702"/>
                <a:gd name="T40" fmla="*/ 70 w 778"/>
                <a:gd name="T41" fmla="*/ 253 h 702"/>
                <a:gd name="T42" fmla="*/ 50 w 778"/>
                <a:gd name="T43" fmla="*/ 353 h 702"/>
                <a:gd name="T44" fmla="*/ 15 w 778"/>
                <a:gd name="T45" fmla="*/ 414 h 702"/>
                <a:gd name="T46" fmla="*/ 43 w 778"/>
                <a:gd name="T47" fmla="*/ 572 h 702"/>
                <a:gd name="T48" fmla="*/ 180 w 778"/>
                <a:gd name="T49" fmla="*/ 693 h 702"/>
                <a:gd name="T50" fmla="*/ 429 w 778"/>
                <a:gd name="T51" fmla="*/ 636 h 702"/>
                <a:gd name="T52" fmla="*/ 502 w 778"/>
                <a:gd name="T53" fmla="*/ 622 h 702"/>
                <a:gd name="T54" fmla="*/ 713 w 778"/>
                <a:gd name="T55" fmla="*/ 484 h 702"/>
                <a:gd name="T56" fmla="*/ 754 w 778"/>
                <a:gd name="T57" fmla="*/ 269 h 702"/>
                <a:gd name="T58" fmla="*/ 705 w 778"/>
                <a:gd name="T59" fmla="*/ 174 h 702"/>
                <a:gd name="T60" fmla="*/ 687 w 778"/>
                <a:gd name="T61" fmla="*/ 125 h 702"/>
                <a:gd name="T62" fmla="*/ 580 w 778"/>
                <a:gd name="T63" fmla="*/ 5 h 702"/>
                <a:gd name="T64" fmla="*/ 414 w 778"/>
                <a:gd name="T65" fmla="*/ 69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8" h="702">
                  <a:moveTo>
                    <a:pt x="180" y="694"/>
                  </a:moveTo>
                  <a:cubicBezTo>
                    <a:pt x="163" y="691"/>
                    <a:pt x="147" y="684"/>
                    <a:pt x="132" y="675"/>
                  </a:cubicBezTo>
                  <a:cubicBezTo>
                    <a:pt x="93" y="651"/>
                    <a:pt x="68" y="614"/>
                    <a:pt x="43" y="573"/>
                  </a:cubicBezTo>
                  <a:cubicBezTo>
                    <a:pt x="32" y="555"/>
                    <a:pt x="20" y="535"/>
                    <a:pt x="12" y="513"/>
                  </a:cubicBezTo>
                  <a:cubicBezTo>
                    <a:pt x="0" y="477"/>
                    <a:pt x="1" y="445"/>
                    <a:pt x="15" y="414"/>
                  </a:cubicBezTo>
                  <a:cubicBezTo>
                    <a:pt x="19" y="404"/>
                    <a:pt x="26" y="394"/>
                    <a:pt x="32" y="384"/>
                  </a:cubicBezTo>
                  <a:cubicBezTo>
                    <a:pt x="38" y="374"/>
                    <a:pt x="45" y="363"/>
                    <a:pt x="50" y="352"/>
                  </a:cubicBezTo>
                  <a:cubicBezTo>
                    <a:pt x="59" y="330"/>
                    <a:pt x="62" y="308"/>
                    <a:pt x="65" y="286"/>
                  </a:cubicBezTo>
                  <a:cubicBezTo>
                    <a:pt x="66" y="275"/>
                    <a:pt x="67" y="264"/>
                    <a:pt x="69" y="253"/>
                  </a:cubicBezTo>
                  <a:cubicBezTo>
                    <a:pt x="70" y="247"/>
                    <a:pt x="71" y="242"/>
                    <a:pt x="73" y="237"/>
                  </a:cubicBezTo>
                  <a:cubicBezTo>
                    <a:pt x="79" y="217"/>
                    <a:pt x="93" y="182"/>
                    <a:pt x="124" y="161"/>
                  </a:cubicBezTo>
                  <a:cubicBezTo>
                    <a:pt x="137" y="153"/>
                    <a:pt x="151" y="148"/>
                    <a:pt x="168" y="145"/>
                  </a:cubicBezTo>
                  <a:cubicBezTo>
                    <a:pt x="178" y="144"/>
                    <a:pt x="189" y="143"/>
                    <a:pt x="201" y="142"/>
                  </a:cubicBezTo>
                  <a:cubicBezTo>
                    <a:pt x="212" y="142"/>
                    <a:pt x="223" y="141"/>
                    <a:pt x="235" y="139"/>
                  </a:cubicBezTo>
                  <a:cubicBezTo>
                    <a:pt x="264" y="136"/>
                    <a:pt x="294" y="127"/>
                    <a:pt x="327" y="113"/>
                  </a:cubicBezTo>
                  <a:cubicBezTo>
                    <a:pt x="355" y="101"/>
                    <a:pt x="383" y="86"/>
                    <a:pt x="410" y="70"/>
                  </a:cubicBezTo>
                  <a:cubicBezTo>
                    <a:pt x="413" y="68"/>
                    <a:pt x="413" y="68"/>
                    <a:pt x="413" y="68"/>
                  </a:cubicBezTo>
                  <a:cubicBezTo>
                    <a:pt x="466" y="36"/>
                    <a:pt x="526" y="0"/>
                    <a:pt x="580" y="4"/>
                  </a:cubicBezTo>
                  <a:cubicBezTo>
                    <a:pt x="613" y="7"/>
                    <a:pt x="641" y="26"/>
                    <a:pt x="661" y="59"/>
                  </a:cubicBezTo>
                  <a:cubicBezTo>
                    <a:pt x="673" y="79"/>
                    <a:pt x="680" y="102"/>
                    <a:pt x="688" y="125"/>
                  </a:cubicBezTo>
                  <a:cubicBezTo>
                    <a:pt x="691" y="136"/>
                    <a:pt x="695" y="148"/>
                    <a:pt x="699" y="159"/>
                  </a:cubicBezTo>
                  <a:cubicBezTo>
                    <a:pt x="701" y="164"/>
                    <a:pt x="703" y="169"/>
                    <a:pt x="705" y="174"/>
                  </a:cubicBezTo>
                  <a:cubicBezTo>
                    <a:pt x="713" y="191"/>
                    <a:pt x="722" y="208"/>
                    <a:pt x="731" y="224"/>
                  </a:cubicBezTo>
                  <a:cubicBezTo>
                    <a:pt x="739" y="239"/>
                    <a:pt x="747" y="254"/>
                    <a:pt x="754" y="269"/>
                  </a:cubicBezTo>
                  <a:cubicBezTo>
                    <a:pt x="772" y="308"/>
                    <a:pt x="778" y="340"/>
                    <a:pt x="773" y="373"/>
                  </a:cubicBezTo>
                  <a:cubicBezTo>
                    <a:pt x="767" y="410"/>
                    <a:pt x="747" y="448"/>
                    <a:pt x="713" y="485"/>
                  </a:cubicBezTo>
                  <a:cubicBezTo>
                    <a:pt x="685" y="516"/>
                    <a:pt x="648" y="546"/>
                    <a:pt x="602" y="574"/>
                  </a:cubicBezTo>
                  <a:cubicBezTo>
                    <a:pt x="576" y="591"/>
                    <a:pt x="540" y="611"/>
                    <a:pt x="502" y="622"/>
                  </a:cubicBezTo>
                  <a:cubicBezTo>
                    <a:pt x="484" y="627"/>
                    <a:pt x="466" y="630"/>
                    <a:pt x="449" y="633"/>
                  </a:cubicBezTo>
                  <a:cubicBezTo>
                    <a:pt x="443" y="634"/>
                    <a:pt x="436" y="635"/>
                    <a:pt x="429" y="637"/>
                  </a:cubicBezTo>
                  <a:cubicBezTo>
                    <a:pt x="395" y="643"/>
                    <a:pt x="362" y="655"/>
                    <a:pt x="330" y="666"/>
                  </a:cubicBezTo>
                  <a:cubicBezTo>
                    <a:pt x="287" y="682"/>
                    <a:pt x="247" y="696"/>
                    <a:pt x="207" y="696"/>
                  </a:cubicBezTo>
                  <a:cubicBezTo>
                    <a:pt x="198" y="696"/>
                    <a:pt x="189" y="695"/>
                    <a:pt x="180" y="694"/>
                  </a:cubicBezTo>
                  <a:moveTo>
                    <a:pt x="414" y="69"/>
                  </a:moveTo>
                  <a:cubicBezTo>
                    <a:pt x="411" y="71"/>
                    <a:pt x="411" y="71"/>
                    <a:pt x="411" y="71"/>
                  </a:cubicBezTo>
                  <a:cubicBezTo>
                    <a:pt x="383" y="87"/>
                    <a:pt x="355" y="102"/>
                    <a:pt x="327" y="114"/>
                  </a:cubicBezTo>
                  <a:cubicBezTo>
                    <a:pt x="295" y="127"/>
                    <a:pt x="264" y="136"/>
                    <a:pt x="235" y="140"/>
                  </a:cubicBezTo>
                  <a:cubicBezTo>
                    <a:pt x="223" y="142"/>
                    <a:pt x="212" y="143"/>
                    <a:pt x="201" y="143"/>
                  </a:cubicBezTo>
                  <a:cubicBezTo>
                    <a:pt x="189" y="144"/>
                    <a:pt x="179" y="145"/>
                    <a:pt x="168" y="146"/>
                  </a:cubicBezTo>
                  <a:cubicBezTo>
                    <a:pt x="151" y="149"/>
                    <a:pt x="137" y="154"/>
                    <a:pt x="124" y="162"/>
                  </a:cubicBezTo>
                  <a:cubicBezTo>
                    <a:pt x="93" y="182"/>
                    <a:pt x="79" y="217"/>
                    <a:pt x="74" y="237"/>
                  </a:cubicBezTo>
                  <a:cubicBezTo>
                    <a:pt x="72" y="242"/>
                    <a:pt x="71" y="248"/>
                    <a:pt x="70" y="253"/>
                  </a:cubicBezTo>
                  <a:cubicBezTo>
                    <a:pt x="68" y="264"/>
                    <a:pt x="67" y="275"/>
                    <a:pt x="65" y="286"/>
                  </a:cubicBezTo>
                  <a:cubicBezTo>
                    <a:pt x="63" y="308"/>
                    <a:pt x="60" y="331"/>
                    <a:pt x="50" y="353"/>
                  </a:cubicBezTo>
                  <a:cubicBezTo>
                    <a:pt x="46" y="363"/>
                    <a:pt x="39" y="374"/>
                    <a:pt x="33" y="384"/>
                  </a:cubicBezTo>
                  <a:cubicBezTo>
                    <a:pt x="27" y="394"/>
                    <a:pt x="20" y="404"/>
                    <a:pt x="15" y="414"/>
                  </a:cubicBezTo>
                  <a:cubicBezTo>
                    <a:pt x="2" y="445"/>
                    <a:pt x="1" y="477"/>
                    <a:pt x="13" y="512"/>
                  </a:cubicBezTo>
                  <a:cubicBezTo>
                    <a:pt x="21" y="534"/>
                    <a:pt x="33" y="555"/>
                    <a:pt x="43" y="572"/>
                  </a:cubicBezTo>
                  <a:cubicBezTo>
                    <a:pt x="69" y="614"/>
                    <a:pt x="93" y="650"/>
                    <a:pt x="132" y="674"/>
                  </a:cubicBezTo>
                  <a:cubicBezTo>
                    <a:pt x="148" y="684"/>
                    <a:pt x="163" y="690"/>
                    <a:pt x="180" y="693"/>
                  </a:cubicBezTo>
                  <a:cubicBezTo>
                    <a:pt x="229" y="702"/>
                    <a:pt x="278" y="684"/>
                    <a:pt x="329" y="666"/>
                  </a:cubicBezTo>
                  <a:cubicBezTo>
                    <a:pt x="361" y="654"/>
                    <a:pt x="394" y="642"/>
                    <a:pt x="429" y="636"/>
                  </a:cubicBezTo>
                  <a:cubicBezTo>
                    <a:pt x="436" y="635"/>
                    <a:pt x="442" y="634"/>
                    <a:pt x="449" y="633"/>
                  </a:cubicBezTo>
                  <a:cubicBezTo>
                    <a:pt x="466" y="630"/>
                    <a:pt x="484" y="627"/>
                    <a:pt x="502" y="622"/>
                  </a:cubicBezTo>
                  <a:cubicBezTo>
                    <a:pt x="540" y="610"/>
                    <a:pt x="575" y="590"/>
                    <a:pt x="602" y="573"/>
                  </a:cubicBezTo>
                  <a:cubicBezTo>
                    <a:pt x="647" y="545"/>
                    <a:pt x="684" y="515"/>
                    <a:pt x="713" y="484"/>
                  </a:cubicBezTo>
                  <a:cubicBezTo>
                    <a:pt x="746" y="447"/>
                    <a:pt x="766" y="410"/>
                    <a:pt x="772" y="373"/>
                  </a:cubicBezTo>
                  <a:cubicBezTo>
                    <a:pt x="777" y="340"/>
                    <a:pt x="771" y="308"/>
                    <a:pt x="754" y="269"/>
                  </a:cubicBezTo>
                  <a:cubicBezTo>
                    <a:pt x="747" y="254"/>
                    <a:pt x="738" y="239"/>
                    <a:pt x="730" y="224"/>
                  </a:cubicBezTo>
                  <a:cubicBezTo>
                    <a:pt x="721" y="208"/>
                    <a:pt x="712" y="191"/>
                    <a:pt x="705" y="174"/>
                  </a:cubicBezTo>
                  <a:cubicBezTo>
                    <a:pt x="702" y="169"/>
                    <a:pt x="700" y="164"/>
                    <a:pt x="698" y="159"/>
                  </a:cubicBezTo>
                  <a:cubicBezTo>
                    <a:pt x="694" y="148"/>
                    <a:pt x="690" y="137"/>
                    <a:pt x="687" y="125"/>
                  </a:cubicBezTo>
                  <a:cubicBezTo>
                    <a:pt x="680" y="103"/>
                    <a:pt x="672" y="79"/>
                    <a:pt x="660" y="60"/>
                  </a:cubicBezTo>
                  <a:cubicBezTo>
                    <a:pt x="640" y="26"/>
                    <a:pt x="613" y="8"/>
                    <a:pt x="580" y="5"/>
                  </a:cubicBezTo>
                  <a:cubicBezTo>
                    <a:pt x="577" y="5"/>
                    <a:pt x="574" y="5"/>
                    <a:pt x="571" y="5"/>
                  </a:cubicBezTo>
                  <a:cubicBezTo>
                    <a:pt x="520" y="5"/>
                    <a:pt x="463" y="39"/>
                    <a:pt x="414" y="69"/>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29" name="Freeform 11">
              <a:extLst>
                <a:ext uri="{FF2B5EF4-FFF2-40B4-BE49-F238E27FC236}">
                  <a16:creationId xmlns:a16="http://schemas.microsoft.com/office/drawing/2014/main" id="{0AD9F58F-3ACF-4B6E-8E74-DC1D0180192F}"/>
                </a:ext>
              </a:extLst>
            </p:cNvPr>
            <p:cNvSpPr>
              <a:spLocks noEditPoints="1"/>
            </p:cNvSpPr>
            <p:nvPr/>
          </p:nvSpPr>
          <p:spPr bwMode="auto">
            <a:xfrm>
              <a:off x="5706" y="1879"/>
              <a:ext cx="678" cy="610"/>
            </a:xfrm>
            <a:custGeom>
              <a:avLst/>
              <a:gdLst>
                <a:gd name="T0" fmla="*/ 156 w 916"/>
                <a:gd name="T1" fmla="*/ 792 h 824"/>
                <a:gd name="T2" fmla="*/ 15 w 916"/>
                <a:gd name="T3" fmla="*/ 599 h 824"/>
                <a:gd name="T4" fmla="*/ 38 w 916"/>
                <a:gd name="T5" fmla="*/ 446 h 824"/>
                <a:gd name="T6" fmla="*/ 78 w 916"/>
                <a:gd name="T7" fmla="*/ 332 h 824"/>
                <a:gd name="T8" fmla="*/ 89 w 916"/>
                <a:gd name="T9" fmla="*/ 275 h 824"/>
                <a:gd name="T10" fmla="*/ 203 w 916"/>
                <a:gd name="T11" fmla="*/ 172 h 824"/>
                <a:gd name="T12" fmla="*/ 284 w 916"/>
                <a:gd name="T13" fmla="*/ 167 h 824"/>
                <a:gd name="T14" fmla="*/ 487 w 916"/>
                <a:gd name="T15" fmla="*/ 83 h 824"/>
                <a:gd name="T16" fmla="*/ 781 w 916"/>
                <a:gd name="T17" fmla="*/ 72 h 824"/>
                <a:gd name="T18" fmla="*/ 825 w 916"/>
                <a:gd name="T19" fmla="*/ 188 h 824"/>
                <a:gd name="T20" fmla="*/ 862 w 916"/>
                <a:gd name="T21" fmla="*/ 262 h 824"/>
                <a:gd name="T22" fmla="*/ 910 w 916"/>
                <a:gd name="T23" fmla="*/ 435 h 824"/>
                <a:gd name="T24" fmla="*/ 709 w 916"/>
                <a:gd name="T25" fmla="*/ 673 h 824"/>
                <a:gd name="T26" fmla="*/ 533 w 916"/>
                <a:gd name="T27" fmla="*/ 742 h 824"/>
                <a:gd name="T28" fmla="*/ 390 w 916"/>
                <a:gd name="T29" fmla="*/ 782 h 824"/>
                <a:gd name="T30" fmla="*/ 214 w 916"/>
                <a:gd name="T31" fmla="*/ 814 h 824"/>
                <a:gd name="T32" fmla="*/ 391 w 916"/>
                <a:gd name="T33" fmla="*/ 136 h 824"/>
                <a:gd name="T34" fmla="*/ 240 w 916"/>
                <a:gd name="T35" fmla="*/ 170 h 824"/>
                <a:gd name="T36" fmla="*/ 151 w 916"/>
                <a:gd name="T37" fmla="*/ 189 h 824"/>
                <a:gd name="T38" fmla="*/ 85 w 916"/>
                <a:gd name="T39" fmla="*/ 293 h 824"/>
                <a:gd name="T40" fmla="*/ 60 w 916"/>
                <a:gd name="T41" fmla="*/ 409 h 824"/>
                <a:gd name="T42" fmla="*/ 18 w 916"/>
                <a:gd name="T43" fmla="*/ 482 h 824"/>
                <a:gd name="T44" fmla="*/ 51 w 916"/>
                <a:gd name="T45" fmla="*/ 670 h 824"/>
                <a:gd name="T46" fmla="*/ 214 w 916"/>
                <a:gd name="T47" fmla="*/ 814 h 824"/>
                <a:gd name="T48" fmla="*/ 509 w 916"/>
                <a:gd name="T49" fmla="*/ 745 h 824"/>
                <a:gd name="T50" fmla="*/ 593 w 916"/>
                <a:gd name="T51" fmla="*/ 729 h 824"/>
                <a:gd name="T52" fmla="*/ 839 w 916"/>
                <a:gd name="T53" fmla="*/ 567 h 824"/>
                <a:gd name="T54" fmla="*/ 888 w 916"/>
                <a:gd name="T55" fmla="*/ 316 h 824"/>
                <a:gd name="T56" fmla="*/ 832 w 916"/>
                <a:gd name="T57" fmla="*/ 205 h 824"/>
                <a:gd name="T58" fmla="*/ 810 w 916"/>
                <a:gd name="T59" fmla="*/ 147 h 824"/>
                <a:gd name="T60" fmla="*/ 687 w 916"/>
                <a:gd name="T61" fmla="*/ 7 h 824"/>
                <a:gd name="T62" fmla="*/ 488 w 916"/>
                <a:gd name="T63" fmla="*/ 84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6" h="824">
                  <a:moveTo>
                    <a:pt x="214" y="814"/>
                  </a:moveTo>
                  <a:cubicBezTo>
                    <a:pt x="193" y="811"/>
                    <a:pt x="175" y="803"/>
                    <a:pt x="156" y="792"/>
                  </a:cubicBezTo>
                  <a:cubicBezTo>
                    <a:pt x="110" y="764"/>
                    <a:pt x="81" y="720"/>
                    <a:pt x="51" y="670"/>
                  </a:cubicBezTo>
                  <a:cubicBezTo>
                    <a:pt x="38" y="650"/>
                    <a:pt x="24" y="625"/>
                    <a:pt x="15" y="599"/>
                  </a:cubicBezTo>
                  <a:cubicBezTo>
                    <a:pt x="0" y="557"/>
                    <a:pt x="1" y="519"/>
                    <a:pt x="18" y="482"/>
                  </a:cubicBezTo>
                  <a:cubicBezTo>
                    <a:pt x="23" y="470"/>
                    <a:pt x="31" y="457"/>
                    <a:pt x="38" y="446"/>
                  </a:cubicBezTo>
                  <a:cubicBezTo>
                    <a:pt x="46" y="434"/>
                    <a:pt x="54" y="421"/>
                    <a:pt x="60" y="409"/>
                  </a:cubicBezTo>
                  <a:cubicBezTo>
                    <a:pt x="71" y="384"/>
                    <a:pt x="74" y="358"/>
                    <a:pt x="78" y="332"/>
                  </a:cubicBezTo>
                  <a:cubicBezTo>
                    <a:pt x="80" y="319"/>
                    <a:pt x="81" y="306"/>
                    <a:pt x="84" y="293"/>
                  </a:cubicBezTo>
                  <a:cubicBezTo>
                    <a:pt x="85" y="287"/>
                    <a:pt x="87" y="281"/>
                    <a:pt x="89" y="275"/>
                  </a:cubicBezTo>
                  <a:cubicBezTo>
                    <a:pt x="96" y="252"/>
                    <a:pt x="113" y="211"/>
                    <a:pt x="151" y="188"/>
                  </a:cubicBezTo>
                  <a:cubicBezTo>
                    <a:pt x="166" y="179"/>
                    <a:pt x="183" y="174"/>
                    <a:pt x="203" y="172"/>
                  </a:cubicBezTo>
                  <a:cubicBezTo>
                    <a:pt x="215" y="170"/>
                    <a:pt x="227" y="170"/>
                    <a:pt x="240" y="170"/>
                  </a:cubicBezTo>
                  <a:cubicBezTo>
                    <a:pt x="254" y="169"/>
                    <a:pt x="268" y="169"/>
                    <a:pt x="284" y="167"/>
                  </a:cubicBezTo>
                  <a:cubicBezTo>
                    <a:pt x="316" y="164"/>
                    <a:pt x="352" y="153"/>
                    <a:pt x="390" y="136"/>
                  </a:cubicBezTo>
                  <a:cubicBezTo>
                    <a:pt x="421" y="122"/>
                    <a:pt x="454" y="104"/>
                    <a:pt x="487" y="83"/>
                  </a:cubicBezTo>
                  <a:cubicBezTo>
                    <a:pt x="547" y="46"/>
                    <a:pt x="622" y="0"/>
                    <a:pt x="687" y="6"/>
                  </a:cubicBezTo>
                  <a:cubicBezTo>
                    <a:pt x="726" y="10"/>
                    <a:pt x="759" y="32"/>
                    <a:pt x="781" y="72"/>
                  </a:cubicBezTo>
                  <a:cubicBezTo>
                    <a:pt x="795" y="94"/>
                    <a:pt x="803" y="121"/>
                    <a:pt x="811" y="147"/>
                  </a:cubicBezTo>
                  <a:cubicBezTo>
                    <a:pt x="816" y="160"/>
                    <a:pt x="820" y="174"/>
                    <a:pt x="825" y="188"/>
                  </a:cubicBezTo>
                  <a:cubicBezTo>
                    <a:pt x="827" y="193"/>
                    <a:pt x="830" y="199"/>
                    <a:pt x="832" y="205"/>
                  </a:cubicBezTo>
                  <a:cubicBezTo>
                    <a:pt x="841" y="225"/>
                    <a:pt x="852" y="244"/>
                    <a:pt x="862" y="262"/>
                  </a:cubicBezTo>
                  <a:cubicBezTo>
                    <a:pt x="871" y="279"/>
                    <a:pt x="881" y="297"/>
                    <a:pt x="889" y="315"/>
                  </a:cubicBezTo>
                  <a:cubicBezTo>
                    <a:pt x="910" y="360"/>
                    <a:pt x="916" y="397"/>
                    <a:pt x="910" y="435"/>
                  </a:cubicBezTo>
                  <a:cubicBezTo>
                    <a:pt x="903" y="479"/>
                    <a:pt x="880" y="523"/>
                    <a:pt x="840" y="567"/>
                  </a:cubicBezTo>
                  <a:cubicBezTo>
                    <a:pt x="806" y="604"/>
                    <a:pt x="763" y="640"/>
                    <a:pt x="709" y="673"/>
                  </a:cubicBezTo>
                  <a:cubicBezTo>
                    <a:pt x="678" y="693"/>
                    <a:pt x="637" y="717"/>
                    <a:pt x="594" y="730"/>
                  </a:cubicBezTo>
                  <a:cubicBezTo>
                    <a:pt x="573" y="736"/>
                    <a:pt x="553" y="739"/>
                    <a:pt x="533" y="742"/>
                  </a:cubicBezTo>
                  <a:cubicBezTo>
                    <a:pt x="525" y="743"/>
                    <a:pt x="517" y="745"/>
                    <a:pt x="510" y="746"/>
                  </a:cubicBezTo>
                  <a:cubicBezTo>
                    <a:pt x="468" y="754"/>
                    <a:pt x="429" y="768"/>
                    <a:pt x="390" y="782"/>
                  </a:cubicBezTo>
                  <a:cubicBezTo>
                    <a:pt x="340" y="800"/>
                    <a:pt x="293" y="817"/>
                    <a:pt x="246" y="817"/>
                  </a:cubicBezTo>
                  <a:cubicBezTo>
                    <a:pt x="235" y="817"/>
                    <a:pt x="224" y="816"/>
                    <a:pt x="214" y="814"/>
                  </a:cubicBezTo>
                  <a:moveTo>
                    <a:pt x="488" y="84"/>
                  </a:moveTo>
                  <a:cubicBezTo>
                    <a:pt x="454" y="105"/>
                    <a:pt x="421" y="123"/>
                    <a:pt x="391" y="136"/>
                  </a:cubicBezTo>
                  <a:cubicBezTo>
                    <a:pt x="352" y="154"/>
                    <a:pt x="316" y="164"/>
                    <a:pt x="284" y="168"/>
                  </a:cubicBezTo>
                  <a:cubicBezTo>
                    <a:pt x="268" y="170"/>
                    <a:pt x="254" y="170"/>
                    <a:pt x="240" y="170"/>
                  </a:cubicBezTo>
                  <a:cubicBezTo>
                    <a:pt x="227" y="171"/>
                    <a:pt x="215" y="171"/>
                    <a:pt x="203" y="172"/>
                  </a:cubicBezTo>
                  <a:cubicBezTo>
                    <a:pt x="183" y="175"/>
                    <a:pt x="166" y="180"/>
                    <a:pt x="151" y="189"/>
                  </a:cubicBezTo>
                  <a:cubicBezTo>
                    <a:pt x="114" y="212"/>
                    <a:pt x="97" y="252"/>
                    <a:pt x="90" y="275"/>
                  </a:cubicBezTo>
                  <a:cubicBezTo>
                    <a:pt x="88" y="281"/>
                    <a:pt x="86" y="287"/>
                    <a:pt x="85" y="293"/>
                  </a:cubicBezTo>
                  <a:cubicBezTo>
                    <a:pt x="82" y="306"/>
                    <a:pt x="80" y="320"/>
                    <a:pt x="79" y="332"/>
                  </a:cubicBezTo>
                  <a:cubicBezTo>
                    <a:pt x="75" y="358"/>
                    <a:pt x="72" y="384"/>
                    <a:pt x="60" y="409"/>
                  </a:cubicBezTo>
                  <a:cubicBezTo>
                    <a:pt x="55" y="422"/>
                    <a:pt x="47" y="434"/>
                    <a:pt x="39" y="446"/>
                  </a:cubicBezTo>
                  <a:cubicBezTo>
                    <a:pt x="32" y="458"/>
                    <a:pt x="24" y="470"/>
                    <a:pt x="18" y="482"/>
                  </a:cubicBezTo>
                  <a:cubicBezTo>
                    <a:pt x="2" y="519"/>
                    <a:pt x="1" y="557"/>
                    <a:pt x="16" y="599"/>
                  </a:cubicBezTo>
                  <a:cubicBezTo>
                    <a:pt x="25" y="625"/>
                    <a:pt x="39" y="649"/>
                    <a:pt x="51" y="670"/>
                  </a:cubicBezTo>
                  <a:cubicBezTo>
                    <a:pt x="82" y="720"/>
                    <a:pt x="111" y="763"/>
                    <a:pt x="157" y="791"/>
                  </a:cubicBezTo>
                  <a:cubicBezTo>
                    <a:pt x="175" y="803"/>
                    <a:pt x="194" y="810"/>
                    <a:pt x="214" y="814"/>
                  </a:cubicBezTo>
                  <a:cubicBezTo>
                    <a:pt x="271" y="824"/>
                    <a:pt x="329" y="803"/>
                    <a:pt x="390" y="781"/>
                  </a:cubicBezTo>
                  <a:cubicBezTo>
                    <a:pt x="428" y="767"/>
                    <a:pt x="468" y="753"/>
                    <a:pt x="509" y="745"/>
                  </a:cubicBezTo>
                  <a:cubicBezTo>
                    <a:pt x="517" y="744"/>
                    <a:pt x="525" y="743"/>
                    <a:pt x="533" y="741"/>
                  </a:cubicBezTo>
                  <a:cubicBezTo>
                    <a:pt x="553" y="738"/>
                    <a:pt x="573" y="735"/>
                    <a:pt x="593" y="729"/>
                  </a:cubicBezTo>
                  <a:cubicBezTo>
                    <a:pt x="637" y="716"/>
                    <a:pt x="678" y="692"/>
                    <a:pt x="709" y="673"/>
                  </a:cubicBezTo>
                  <a:cubicBezTo>
                    <a:pt x="762" y="639"/>
                    <a:pt x="806" y="604"/>
                    <a:pt x="839" y="567"/>
                  </a:cubicBezTo>
                  <a:cubicBezTo>
                    <a:pt x="879" y="523"/>
                    <a:pt x="903" y="479"/>
                    <a:pt x="909" y="435"/>
                  </a:cubicBezTo>
                  <a:cubicBezTo>
                    <a:pt x="915" y="397"/>
                    <a:pt x="909" y="360"/>
                    <a:pt x="888" y="316"/>
                  </a:cubicBezTo>
                  <a:cubicBezTo>
                    <a:pt x="880" y="298"/>
                    <a:pt x="870" y="280"/>
                    <a:pt x="861" y="263"/>
                  </a:cubicBezTo>
                  <a:cubicBezTo>
                    <a:pt x="851" y="244"/>
                    <a:pt x="840" y="225"/>
                    <a:pt x="832" y="205"/>
                  </a:cubicBezTo>
                  <a:cubicBezTo>
                    <a:pt x="829" y="200"/>
                    <a:pt x="827" y="194"/>
                    <a:pt x="825" y="188"/>
                  </a:cubicBezTo>
                  <a:cubicBezTo>
                    <a:pt x="819" y="175"/>
                    <a:pt x="815" y="161"/>
                    <a:pt x="810" y="147"/>
                  </a:cubicBezTo>
                  <a:cubicBezTo>
                    <a:pt x="802" y="121"/>
                    <a:pt x="794" y="95"/>
                    <a:pt x="781" y="72"/>
                  </a:cubicBezTo>
                  <a:cubicBezTo>
                    <a:pt x="758" y="33"/>
                    <a:pt x="726" y="10"/>
                    <a:pt x="687" y="7"/>
                  </a:cubicBezTo>
                  <a:cubicBezTo>
                    <a:pt x="683" y="6"/>
                    <a:pt x="679" y="6"/>
                    <a:pt x="676" y="6"/>
                  </a:cubicBezTo>
                  <a:cubicBezTo>
                    <a:pt x="613" y="6"/>
                    <a:pt x="544" y="49"/>
                    <a:pt x="488" y="84"/>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30" name="Freeform 12">
              <a:extLst>
                <a:ext uri="{FF2B5EF4-FFF2-40B4-BE49-F238E27FC236}">
                  <a16:creationId xmlns:a16="http://schemas.microsoft.com/office/drawing/2014/main" id="{55F3068D-4DCB-49E2-BAB5-0DF3AC0EB8D5}"/>
                </a:ext>
              </a:extLst>
            </p:cNvPr>
            <p:cNvSpPr>
              <a:spLocks noEditPoints="1"/>
            </p:cNvSpPr>
            <p:nvPr/>
          </p:nvSpPr>
          <p:spPr bwMode="auto">
            <a:xfrm>
              <a:off x="5636" y="1849"/>
              <a:ext cx="784" cy="699"/>
            </a:xfrm>
            <a:custGeom>
              <a:avLst/>
              <a:gdLst>
                <a:gd name="T0" fmla="*/ 249 w 1060"/>
                <a:gd name="T1" fmla="*/ 940 h 945"/>
                <a:gd name="T2" fmla="*/ 182 w 1060"/>
                <a:gd name="T3" fmla="*/ 914 h 945"/>
                <a:gd name="T4" fmla="*/ 59 w 1060"/>
                <a:gd name="T5" fmla="*/ 771 h 945"/>
                <a:gd name="T6" fmla="*/ 17 w 1060"/>
                <a:gd name="T7" fmla="*/ 689 h 945"/>
                <a:gd name="T8" fmla="*/ 21 w 1060"/>
                <a:gd name="T9" fmla="*/ 551 h 945"/>
                <a:gd name="T10" fmla="*/ 45 w 1060"/>
                <a:gd name="T11" fmla="*/ 508 h 945"/>
                <a:gd name="T12" fmla="*/ 70 w 1060"/>
                <a:gd name="T13" fmla="*/ 466 h 945"/>
                <a:gd name="T14" fmla="*/ 91 w 1060"/>
                <a:gd name="T15" fmla="*/ 380 h 945"/>
                <a:gd name="T16" fmla="*/ 99 w 1060"/>
                <a:gd name="T17" fmla="*/ 335 h 945"/>
                <a:gd name="T18" fmla="*/ 105 w 1060"/>
                <a:gd name="T19" fmla="*/ 314 h 945"/>
                <a:gd name="T20" fmla="*/ 179 w 1060"/>
                <a:gd name="T21" fmla="*/ 215 h 945"/>
                <a:gd name="T22" fmla="*/ 242 w 1060"/>
                <a:gd name="T23" fmla="*/ 197 h 945"/>
                <a:gd name="T24" fmla="*/ 283 w 1060"/>
                <a:gd name="T25" fmla="*/ 196 h 945"/>
                <a:gd name="T26" fmla="*/ 335 w 1060"/>
                <a:gd name="T27" fmla="*/ 194 h 945"/>
                <a:gd name="T28" fmla="*/ 456 w 1060"/>
                <a:gd name="T29" fmla="*/ 158 h 945"/>
                <a:gd name="T30" fmla="*/ 566 w 1060"/>
                <a:gd name="T31" fmla="*/ 96 h 945"/>
                <a:gd name="T32" fmla="*/ 798 w 1060"/>
                <a:gd name="T33" fmla="*/ 7 h 945"/>
                <a:gd name="T34" fmla="*/ 908 w 1060"/>
                <a:gd name="T35" fmla="*/ 85 h 945"/>
                <a:gd name="T36" fmla="*/ 941 w 1060"/>
                <a:gd name="T37" fmla="*/ 169 h 945"/>
                <a:gd name="T38" fmla="*/ 957 w 1060"/>
                <a:gd name="T39" fmla="*/ 217 h 945"/>
                <a:gd name="T40" fmla="*/ 965 w 1060"/>
                <a:gd name="T41" fmla="*/ 237 h 945"/>
                <a:gd name="T42" fmla="*/ 998 w 1060"/>
                <a:gd name="T43" fmla="*/ 301 h 945"/>
                <a:gd name="T44" fmla="*/ 1030 w 1060"/>
                <a:gd name="T45" fmla="*/ 362 h 945"/>
                <a:gd name="T46" fmla="*/ 1054 w 1060"/>
                <a:gd name="T47" fmla="*/ 501 h 945"/>
                <a:gd name="T48" fmla="*/ 821 w 1060"/>
                <a:gd name="T49" fmla="*/ 778 h 945"/>
                <a:gd name="T50" fmla="*/ 689 w 1060"/>
                <a:gd name="T51" fmla="*/ 843 h 945"/>
                <a:gd name="T52" fmla="*/ 621 w 1060"/>
                <a:gd name="T53" fmla="*/ 856 h 945"/>
                <a:gd name="T54" fmla="*/ 593 w 1060"/>
                <a:gd name="T55" fmla="*/ 861 h 945"/>
                <a:gd name="T56" fmla="*/ 455 w 1060"/>
                <a:gd name="T57" fmla="*/ 902 h 945"/>
                <a:gd name="T58" fmla="*/ 287 w 1060"/>
                <a:gd name="T59" fmla="*/ 943 h 945"/>
                <a:gd name="T60" fmla="*/ 249 w 1060"/>
                <a:gd name="T61" fmla="*/ 940 h 945"/>
                <a:gd name="T62" fmla="*/ 570 w 1060"/>
                <a:gd name="T63" fmla="*/ 102 h 945"/>
                <a:gd name="T64" fmla="*/ 459 w 1060"/>
                <a:gd name="T65" fmla="*/ 164 h 945"/>
                <a:gd name="T66" fmla="*/ 335 w 1060"/>
                <a:gd name="T67" fmla="*/ 201 h 945"/>
                <a:gd name="T68" fmla="*/ 283 w 1060"/>
                <a:gd name="T69" fmla="*/ 203 h 945"/>
                <a:gd name="T70" fmla="*/ 242 w 1060"/>
                <a:gd name="T71" fmla="*/ 204 h 945"/>
                <a:gd name="T72" fmla="*/ 183 w 1060"/>
                <a:gd name="T73" fmla="*/ 221 h 945"/>
                <a:gd name="T74" fmla="*/ 112 w 1060"/>
                <a:gd name="T75" fmla="*/ 316 h 945"/>
                <a:gd name="T76" fmla="*/ 106 w 1060"/>
                <a:gd name="T77" fmla="*/ 337 h 945"/>
                <a:gd name="T78" fmla="*/ 98 w 1060"/>
                <a:gd name="T79" fmla="*/ 381 h 945"/>
                <a:gd name="T80" fmla="*/ 76 w 1060"/>
                <a:gd name="T81" fmla="*/ 469 h 945"/>
                <a:gd name="T82" fmla="*/ 51 w 1060"/>
                <a:gd name="T83" fmla="*/ 512 h 945"/>
                <a:gd name="T84" fmla="*/ 27 w 1060"/>
                <a:gd name="T85" fmla="*/ 554 h 945"/>
                <a:gd name="T86" fmla="*/ 24 w 1060"/>
                <a:gd name="T87" fmla="*/ 686 h 945"/>
                <a:gd name="T88" fmla="*/ 65 w 1060"/>
                <a:gd name="T89" fmla="*/ 768 h 945"/>
                <a:gd name="T90" fmla="*/ 186 w 1060"/>
                <a:gd name="T91" fmla="*/ 908 h 945"/>
                <a:gd name="T92" fmla="*/ 251 w 1060"/>
                <a:gd name="T93" fmla="*/ 933 h 945"/>
                <a:gd name="T94" fmla="*/ 453 w 1060"/>
                <a:gd name="T95" fmla="*/ 896 h 945"/>
                <a:gd name="T96" fmla="*/ 592 w 1060"/>
                <a:gd name="T97" fmla="*/ 854 h 945"/>
                <a:gd name="T98" fmla="*/ 620 w 1060"/>
                <a:gd name="T99" fmla="*/ 849 h 945"/>
                <a:gd name="T100" fmla="*/ 687 w 1060"/>
                <a:gd name="T101" fmla="*/ 836 h 945"/>
                <a:gd name="T102" fmla="*/ 817 w 1060"/>
                <a:gd name="T103" fmla="*/ 772 h 945"/>
                <a:gd name="T104" fmla="*/ 1047 w 1060"/>
                <a:gd name="T105" fmla="*/ 499 h 945"/>
                <a:gd name="T106" fmla="*/ 1023 w 1060"/>
                <a:gd name="T107" fmla="*/ 365 h 945"/>
                <a:gd name="T108" fmla="*/ 992 w 1060"/>
                <a:gd name="T109" fmla="*/ 304 h 945"/>
                <a:gd name="T110" fmla="*/ 959 w 1060"/>
                <a:gd name="T111" fmla="*/ 240 h 945"/>
                <a:gd name="T112" fmla="*/ 951 w 1060"/>
                <a:gd name="T113" fmla="*/ 220 h 945"/>
                <a:gd name="T114" fmla="*/ 934 w 1060"/>
                <a:gd name="T115" fmla="*/ 171 h 945"/>
                <a:gd name="T116" fmla="*/ 902 w 1060"/>
                <a:gd name="T117" fmla="*/ 88 h 945"/>
                <a:gd name="T118" fmla="*/ 797 w 1060"/>
                <a:gd name="T119" fmla="*/ 14 h 945"/>
                <a:gd name="T120" fmla="*/ 783 w 1060"/>
                <a:gd name="T121" fmla="*/ 13 h 945"/>
                <a:gd name="T122" fmla="*/ 570 w 1060"/>
                <a:gd name="T123" fmla="*/ 102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0" h="945">
                  <a:moveTo>
                    <a:pt x="249" y="940"/>
                  </a:moveTo>
                  <a:cubicBezTo>
                    <a:pt x="226" y="936"/>
                    <a:pt x="204" y="927"/>
                    <a:pt x="182" y="914"/>
                  </a:cubicBezTo>
                  <a:cubicBezTo>
                    <a:pt x="124" y="878"/>
                    <a:pt x="88" y="819"/>
                    <a:pt x="59" y="771"/>
                  </a:cubicBezTo>
                  <a:cubicBezTo>
                    <a:pt x="45" y="747"/>
                    <a:pt x="28" y="719"/>
                    <a:pt x="17" y="689"/>
                  </a:cubicBezTo>
                  <a:cubicBezTo>
                    <a:pt x="0" y="639"/>
                    <a:pt x="1" y="594"/>
                    <a:pt x="21" y="551"/>
                  </a:cubicBezTo>
                  <a:cubicBezTo>
                    <a:pt x="27" y="536"/>
                    <a:pt x="37" y="522"/>
                    <a:pt x="45" y="508"/>
                  </a:cubicBezTo>
                  <a:cubicBezTo>
                    <a:pt x="54" y="494"/>
                    <a:pt x="63" y="480"/>
                    <a:pt x="70" y="466"/>
                  </a:cubicBezTo>
                  <a:cubicBezTo>
                    <a:pt x="83" y="438"/>
                    <a:pt x="87" y="409"/>
                    <a:pt x="91" y="380"/>
                  </a:cubicBezTo>
                  <a:cubicBezTo>
                    <a:pt x="93" y="366"/>
                    <a:pt x="96" y="350"/>
                    <a:pt x="99" y="335"/>
                  </a:cubicBezTo>
                  <a:cubicBezTo>
                    <a:pt x="101" y="328"/>
                    <a:pt x="103" y="321"/>
                    <a:pt x="105" y="314"/>
                  </a:cubicBezTo>
                  <a:cubicBezTo>
                    <a:pt x="114" y="288"/>
                    <a:pt x="135" y="240"/>
                    <a:pt x="179" y="215"/>
                  </a:cubicBezTo>
                  <a:cubicBezTo>
                    <a:pt x="197" y="204"/>
                    <a:pt x="217" y="199"/>
                    <a:pt x="242" y="197"/>
                  </a:cubicBezTo>
                  <a:cubicBezTo>
                    <a:pt x="255" y="196"/>
                    <a:pt x="269" y="196"/>
                    <a:pt x="283" y="196"/>
                  </a:cubicBezTo>
                  <a:cubicBezTo>
                    <a:pt x="299" y="196"/>
                    <a:pt x="316" y="196"/>
                    <a:pt x="335" y="194"/>
                  </a:cubicBezTo>
                  <a:cubicBezTo>
                    <a:pt x="371" y="191"/>
                    <a:pt x="412" y="178"/>
                    <a:pt x="456" y="158"/>
                  </a:cubicBezTo>
                  <a:cubicBezTo>
                    <a:pt x="489" y="142"/>
                    <a:pt x="524" y="123"/>
                    <a:pt x="566" y="96"/>
                  </a:cubicBezTo>
                  <a:cubicBezTo>
                    <a:pt x="647" y="45"/>
                    <a:pt x="725" y="0"/>
                    <a:pt x="798" y="7"/>
                  </a:cubicBezTo>
                  <a:cubicBezTo>
                    <a:pt x="855" y="12"/>
                    <a:pt x="889" y="52"/>
                    <a:pt x="908" y="85"/>
                  </a:cubicBezTo>
                  <a:cubicBezTo>
                    <a:pt x="922" y="111"/>
                    <a:pt x="932" y="140"/>
                    <a:pt x="941" y="169"/>
                  </a:cubicBezTo>
                  <a:cubicBezTo>
                    <a:pt x="946" y="185"/>
                    <a:pt x="951" y="202"/>
                    <a:pt x="957" y="217"/>
                  </a:cubicBezTo>
                  <a:cubicBezTo>
                    <a:pt x="960" y="224"/>
                    <a:pt x="962" y="230"/>
                    <a:pt x="965" y="237"/>
                  </a:cubicBezTo>
                  <a:cubicBezTo>
                    <a:pt x="975" y="259"/>
                    <a:pt x="987" y="280"/>
                    <a:pt x="998" y="301"/>
                  </a:cubicBezTo>
                  <a:cubicBezTo>
                    <a:pt x="1009" y="321"/>
                    <a:pt x="1020" y="341"/>
                    <a:pt x="1030" y="362"/>
                  </a:cubicBezTo>
                  <a:cubicBezTo>
                    <a:pt x="1053" y="414"/>
                    <a:pt x="1060" y="456"/>
                    <a:pt x="1054" y="501"/>
                  </a:cubicBezTo>
                  <a:cubicBezTo>
                    <a:pt x="1034" y="625"/>
                    <a:pt x="900" y="728"/>
                    <a:pt x="821" y="778"/>
                  </a:cubicBezTo>
                  <a:cubicBezTo>
                    <a:pt x="786" y="800"/>
                    <a:pt x="739" y="828"/>
                    <a:pt x="689" y="843"/>
                  </a:cubicBezTo>
                  <a:cubicBezTo>
                    <a:pt x="666" y="849"/>
                    <a:pt x="643" y="853"/>
                    <a:pt x="621" y="856"/>
                  </a:cubicBezTo>
                  <a:cubicBezTo>
                    <a:pt x="612" y="858"/>
                    <a:pt x="602" y="859"/>
                    <a:pt x="593" y="861"/>
                  </a:cubicBezTo>
                  <a:cubicBezTo>
                    <a:pt x="545" y="869"/>
                    <a:pt x="499" y="886"/>
                    <a:pt x="455" y="902"/>
                  </a:cubicBezTo>
                  <a:cubicBezTo>
                    <a:pt x="397" y="923"/>
                    <a:pt x="342" y="943"/>
                    <a:pt x="287" y="943"/>
                  </a:cubicBezTo>
                  <a:cubicBezTo>
                    <a:pt x="275" y="943"/>
                    <a:pt x="262" y="942"/>
                    <a:pt x="249" y="940"/>
                  </a:cubicBezTo>
                  <a:moveTo>
                    <a:pt x="570" y="102"/>
                  </a:moveTo>
                  <a:cubicBezTo>
                    <a:pt x="528" y="129"/>
                    <a:pt x="492" y="148"/>
                    <a:pt x="459" y="164"/>
                  </a:cubicBezTo>
                  <a:cubicBezTo>
                    <a:pt x="414" y="185"/>
                    <a:pt x="373" y="197"/>
                    <a:pt x="335" y="201"/>
                  </a:cubicBezTo>
                  <a:cubicBezTo>
                    <a:pt x="317" y="203"/>
                    <a:pt x="300" y="203"/>
                    <a:pt x="283" y="203"/>
                  </a:cubicBezTo>
                  <a:cubicBezTo>
                    <a:pt x="269" y="203"/>
                    <a:pt x="256" y="203"/>
                    <a:pt x="242" y="204"/>
                  </a:cubicBezTo>
                  <a:cubicBezTo>
                    <a:pt x="219" y="205"/>
                    <a:pt x="200" y="211"/>
                    <a:pt x="183" y="221"/>
                  </a:cubicBezTo>
                  <a:cubicBezTo>
                    <a:pt x="140" y="245"/>
                    <a:pt x="120" y="291"/>
                    <a:pt x="112" y="316"/>
                  </a:cubicBezTo>
                  <a:cubicBezTo>
                    <a:pt x="109" y="323"/>
                    <a:pt x="107" y="330"/>
                    <a:pt x="106" y="337"/>
                  </a:cubicBezTo>
                  <a:cubicBezTo>
                    <a:pt x="102" y="352"/>
                    <a:pt x="100" y="367"/>
                    <a:pt x="98" y="381"/>
                  </a:cubicBezTo>
                  <a:cubicBezTo>
                    <a:pt x="94" y="410"/>
                    <a:pt x="89" y="440"/>
                    <a:pt x="76" y="469"/>
                  </a:cubicBezTo>
                  <a:cubicBezTo>
                    <a:pt x="69" y="484"/>
                    <a:pt x="60" y="498"/>
                    <a:pt x="51" y="512"/>
                  </a:cubicBezTo>
                  <a:cubicBezTo>
                    <a:pt x="43" y="525"/>
                    <a:pt x="34" y="539"/>
                    <a:pt x="27" y="554"/>
                  </a:cubicBezTo>
                  <a:cubicBezTo>
                    <a:pt x="8" y="595"/>
                    <a:pt x="7" y="638"/>
                    <a:pt x="24" y="686"/>
                  </a:cubicBezTo>
                  <a:cubicBezTo>
                    <a:pt x="34" y="716"/>
                    <a:pt x="51" y="744"/>
                    <a:pt x="65" y="768"/>
                  </a:cubicBezTo>
                  <a:cubicBezTo>
                    <a:pt x="94" y="814"/>
                    <a:pt x="130" y="873"/>
                    <a:pt x="186" y="908"/>
                  </a:cubicBezTo>
                  <a:cubicBezTo>
                    <a:pt x="207" y="921"/>
                    <a:pt x="228" y="929"/>
                    <a:pt x="251" y="933"/>
                  </a:cubicBezTo>
                  <a:cubicBezTo>
                    <a:pt x="316" y="945"/>
                    <a:pt x="382" y="921"/>
                    <a:pt x="453" y="896"/>
                  </a:cubicBezTo>
                  <a:cubicBezTo>
                    <a:pt x="497" y="879"/>
                    <a:pt x="543" y="863"/>
                    <a:pt x="592" y="854"/>
                  </a:cubicBezTo>
                  <a:cubicBezTo>
                    <a:pt x="601" y="852"/>
                    <a:pt x="611" y="851"/>
                    <a:pt x="620" y="849"/>
                  </a:cubicBezTo>
                  <a:cubicBezTo>
                    <a:pt x="642" y="846"/>
                    <a:pt x="665" y="842"/>
                    <a:pt x="687" y="836"/>
                  </a:cubicBezTo>
                  <a:cubicBezTo>
                    <a:pt x="736" y="822"/>
                    <a:pt x="782" y="794"/>
                    <a:pt x="817" y="772"/>
                  </a:cubicBezTo>
                  <a:cubicBezTo>
                    <a:pt x="895" y="722"/>
                    <a:pt x="1028" y="621"/>
                    <a:pt x="1047" y="499"/>
                  </a:cubicBezTo>
                  <a:cubicBezTo>
                    <a:pt x="1053" y="457"/>
                    <a:pt x="1046" y="415"/>
                    <a:pt x="1023" y="365"/>
                  </a:cubicBezTo>
                  <a:cubicBezTo>
                    <a:pt x="1014" y="345"/>
                    <a:pt x="1003" y="324"/>
                    <a:pt x="992" y="304"/>
                  </a:cubicBezTo>
                  <a:cubicBezTo>
                    <a:pt x="981" y="283"/>
                    <a:pt x="969" y="262"/>
                    <a:pt x="959" y="240"/>
                  </a:cubicBezTo>
                  <a:cubicBezTo>
                    <a:pt x="956" y="233"/>
                    <a:pt x="953" y="227"/>
                    <a:pt x="951" y="220"/>
                  </a:cubicBezTo>
                  <a:cubicBezTo>
                    <a:pt x="945" y="204"/>
                    <a:pt x="939" y="187"/>
                    <a:pt x="934" y="171"/>
                  </a:cubicBezTo>
                  <a:cubicBezTo>
                    <a:pt x="925" y="143"/>
                    <a:pt x="916" y="113"/>
                    <a:pt x="902" y="88"/>
                  </a:cubicBezTo>
                  <a:cubicBezTo>
                    <a:pt x="884" y="57"/>
                    <a:pt x="852" y="19"/>
                    <a:pt x="797" y="14"/>
                  </a:cubicBezTo>
                  <a:cubicBezTo>
                    <a:pt x="792" y="13"/>
                    <a:pt x="788" y="13"/>
                    <a:pt x="783" y="13"/>
                  </a:cubicBezTo>
                  <a:cubicBezTo>
                    <a:pt x="717" y="13"/>
                    <a:pt x="644" y="55"/>
                    <a:pt x="570" y="102"/>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31" name="Freeform 13">
              <a:extLst>
                <a:ext uri="{FF2B5EF4-FFF2-40B4-BE49-F238E27FC236}">
                  <a16:creationId xmlns:a16="http://schemas.microsoft.com/office/drawing/2014/main" id="{7ACBCDBE-01E3-4223-AB9B-89EE505B6968}"/>
                </a:ext>
              </a:extLst>
            </p:cNvPr>
            <p:cNvSpPr>
              <a:spLocks noEditPoints="1"/>
            </p:cNvSpPr>
            <p:nvPr/>
          </p:nvSpPr>
          <p:spPr bwMode="auto">
            <a:xfrm>
              <a:off x="5570" y="1828"/>
              <a:ext cx="883" cy="784"/>
            </a:xfrm>
            <a:custGeom>
              <a:avLst/>
              <a:gdLst>
                <a:gd name="T0" fmla="*/ 205 w 1193"/>
                <a:gd name="T1" fmla="*/ 1017 h 1060"/>
                <a:gd name="T2" fmla="*/ 20 w 1193"/>
                <a:gd name="T3" fmla="*/ 763 h 1060"/>
                <a:gd name="T4" fmla="*/ 51 w 1193"/>
                <a:gd name="T5" fmla="*/ 561 h 1060"/>
                <a:gd name="T6" fmla="*/ 104 w 1193"/>
                <a:gd name="T7" fmla="*/ 416 h 1060"/>
                <a:gd name="T8" fmla="*/ 121 w 1193"/>
                <a:gd name="T9" fmla="*/ 342 h 1060"/>
                <a:gd name="T10" fmla="*/ 274 w 1193"/>
                <a:gd name="T11" fmla="*/ 215 h 1060"/>
                <a:gd name="T12" fmla="*/ 380 w 1193"/>
                <a:gd name="T13" fmla="*/ 214 h 1060"/>
                <a:gd name="T14" fmla="*/ 642 w 1193"/>
                <a:gd name="T15" fmla="*/ 101 h 1060"/>
                <a:gd name="T16" fmla="*/ 901 w 1193"/>
                <a:gd name="T17" fmla="*/ 0 h 1060"/>
                <a:gd name="T18" fmla="*/ 1059 w 1193"/>
                <a:gd name="T19" fmla="*/ 181 h 1060"/>
                <a:gd name="T20" fmla="*/ 1087 w 1193"/>
                <a:gd name="T21" fmla="*/ 258 h 1060"/>
                <a:gd name="T22" fmla="*/ 1159 w 1193"/>
                <a:gd name="T23" fmla="*/ 399 h 1060"/>
                <a:gd name="T24" fmla="*/ 1093 w 1193"/>
                <a:gd name="T25" fmla="*/ 724 h 1060"/>
                <a:gd name="T26" fmla="*/ 777 w 1193"/>
                <a:gd name="T27" fmla="*/ 936 h 1060"/>
                <a:gd name="T28" fmla="*/ 670 w 1193"/>
                <a:gd name="T29" fmla="*/ 956 h 1060"/>
                <a:gd name="T30" fmla="*/ 323 w 1193"/>
                <a:gd name="T31" fmla="*/ 1050 h 1060"/>
                <a:gd name="T32" fmla="*/ 643 w 1193"/>
                <a:gd name="T33" fmla="*/ 102 h 1060"/>
                <a:gd name="T34" fmla="*/ 380 w 1193"/>
                <a:gd name="T35" fmla="*/ 215 h 1060"/>
                <a:gd name="T36" fmla="*/ 274 w 1193"/>
                <a:gd name="T37" fmla="*/ 216 h 1060"/>
                <a:gd name="T38" fmla="*/ 122 w 1193"/>
                <a:gd name="T39" fmla="*/ 342 h 1060"/>
                <a:gd name="T40" fmla="*/ 105 w 1193"/>
                <a:gd name="T41" fmla="*/ 417 h 1060"/>
                <a:gd name="T42" fmla="*/ 52 w 1193"/>
                <a:gd name="T43" fmla="*/ 561 h 1060"/>
                <a:gd name="T44" fmla="*/ 20 w 1193"/>
                <a:gd name="T45" fmla="*/ 763 h 1060"/>
                <a:gd name="T46" fmla="*/ 206 w 1193"/>
                <a:gd name="T47" fmla="*/ 1016 h 1060"/>
                <a:gd name="T48" fmla="*/ 511 w 1193"/>
                <a:gd name="T49" fmla="*/ 1003 h 1060"/>
                <a:gd name="T50" fmla="*/ 701 w 1193"/>
                <a:gd name="T51" fmla="*/ 950 h 1060"/>
                <a:gd name="T52" fmla="*/ 923 w 1193"/>
                <a:gd name="T53" fmla="*/ 863 h 1060"/>
                <a:gd name="T54" fmla="*/ 1184 w 1193"/>
                <a:gd name="T55" fmla="*/ 552 h 1060"/>
                <a:gd name="T56" fmla="*/ 1122 w 1193"/>
                <a:gd name="T57" fmla="*/ 330 h 1060"/>
                <a:gd name="T58" fmla="*/ 1077 w 1193"/>
                <a:gd name="T59" fmla="*/ 237 h 1060"/>
                <a:gd name="T60" fmla="*/ 1022 w 1193"/>
                <a:gd name="T61" fmla="*/ 88 h 1060"/>
                <a:gd name="T62" fmla="*/ 885 w 1193"/>
                <a:gd name="T6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3" h="1060">
                  <a:moveTo>
                    <a:pt x="281" y="1047"/>
                  </a:moveTo>
                  <a:cubicBezTo>
                    <a:pt x="254" y="1042"/>
                    <a:pt x="230" y="1032"/>
                    <a:pt x="205" y="1017"/>
                  </a:cubicBezTo>
                  <a:cubicBezTo>
                    <a:pt x="141" y="977"/>
                    <a:pt x="102" y="913"/>
                    <a:pt x="67" y="856"/>
                  </a:cubicBezTo>
                  <a:cubicBezTo>
                    <a:pt x="50" y="829"/>
                    <a:pt x="32" y="797"/>
                    <a:pt x="20" y="763"/>
                  </a:cubicBezTo>
                  <a:cubicBezTo>
                    <a:pt x="0" y="707"/>
                    <a:pt x="1" y="657"/>
                    <a:pt x="23" y="609"/>
                  </a:cubicBezTo>
                  <a:cubicBezTo>
                    <a:pt x="31" y="593"/>
                    <a:pt x="41" y="576"/>
                    <a:pt x="51" y="561"/>
                  </a:cubicBezTo>
                  <a:cubicBezTo>
                    <a:pt x="61" y="545"/>
                    <a:pt x="72" y="529"/>
                    <a:pt x="79" y="513"/>
                  </a:cubicBezTo>
                  <a:cubicBezTo>
                    <a:pt x="94" y="481"/>
                    <a:pt x="99" y="448"/>
                    <a:pt x="104" y="416"/>
                  </a:cubicBezTo>
                  <a:cubicBezTo>
                    <a:pt x="107" y="400"/>
                    <a:pt x="110" y="382"/>
                    <a:pt x="114" y="366"/>
                  </a:cubicBezTo>
                  <a:cubicBezTo>
                    <a:pt x="116" y="358"/>
                    <a:pt x="118" y="350"/>
                    <a:pt x="121" y="342"/>
                  </a:cubicBezTo>
                  <a:cubicBezTo>
                    <a:pt x="131" y="313"/>
                    <a:pt x="155" y="261"/>
                    <a:pt x="204" y="234"/>
                  </a:cubicBezTo>
                  <a:cubicBezTo>
                    <a:pt x="225" y="222"/>
                    <a:pt x="247" y="216"/>
                    <a:pt x="274" y="215"/>
                  </a:cubicBezTo>
                  <a:cubicBezTo>
                    <a:pt x="290" y="214"/>
                    <a:pt x="304" y="215"/>
                    <a:pt x="320" y="215"/>
                  </a:cubicBezTo>
                  <a:cubicBezTo>
                    <a:pt x="339" y="216"/>
                    <a:pt x="359" y="216"/>
                    <a:pt x="380" y="214"/>
                  </a:cubicBezTo>
                  <a:cubicBezTo>
                    <a:pt x="422" y="211"/>
                    <a:pt x="468" y="197"/>
                    <a:pt x="518" y="173"/>
                  </a:cubicBezTo>
                  <a:cubicBezTo>
                    <a:pt x="565" y="150"/>
                    <a:pt x="612" y="121"/>
                    <a:pt x="642" y="101"/>
                  </a:cubicBezTo>
                  <a:cubicBezTo>
                    <a:pt x="723" y="50"/>
                    <a:pt x="807" y="0"/>
                    <a:pt x="885" y="0"/>
                  </a:cubicBezTo>
                  <a:cubicBezTo>
                    <a:pt x="890" y="0"/>
                    <a:pt x="896" y="0"/>
                    <a:pt x="901" y="0"/>
                  </a:cubicBezTo>
                  <a:cubicBezTo>
                    <a:pt x="965" y="7"/>
                    <a:pt x="1003" y="51"/>
                    <a:pt x="1023" y="88"/>
                  </a:cubicBezTo>
                  <a:cubicBezTo>
                    <a:pt x="1039" y="116"/>
                    <a:pt x="1049" y="149"/>
                    <a:pt x="1059" y="181"/>
                  </a:cubicBezTo>
                  <a:cubicBezTo>
                    <a:pt x="1064" y="199"/>
                    <a:pt x="1070" y="218"/>
                    <a:pt x="1077" y="236"/>
                  </a:cubicBezTo>
                  <a:cubicBezTo>
                    <a:pt x="1080" y="244"/>
                    <a:pt x="1083" y="251"/>
                    <a:pt x="1087" y="258"/>
                  </a:cubicBezTo>
                  <a:cubicBezTo>
                    <a:pt x="1097" y="283"/>
                    <a:pt x="1110" y="307"/>
                    <a:pt x="1123" y="330"/>
                  </a:cubicBezTo>
                  <a:cubicBezTo>
                    <a:pt x="1135" y="352"/>
                    <a:pt x="1148" y="375"/>
                    <a:pt x="1159" y="399"/>
                  </a:cubicBezTo>
                  <a:cubicBezTo>
                    <a:pt x="1184" y="456"/>
                    <a:pt x="1193" y="503"/>
                    <a:pt x="1185" y="552"/>
                  </a:cubicBezTo>
                  <a:cubicBezTo>
                    <a:pt x="1176" y="608"/>
                    <a:pt x="1145" y="666"/>
                    <a:pt x="1093" y="724"/>
                  </a:cubicBezTo>
                  <a:cubicBezTo>
                    <a:pt x="1050" y="772"/>
                    <a:pt x="992" y="819"/>
                    <a:pt x="923" y="864"/>
                  </a:cubicBezTo>
                  <a:cubicBezTo>
                    <a:pt x="884" y="889"/>
                    <a:pt x="832" y="920"/>
                    <a:pt x="777" y="936"/>
                  </a:cubicBezTo>
                  <a:cubicBezTo>
                    <a:pt x="752" y="943"/>
                    <a:pt x="726" y="947"/>
                    <a:pt x="702" y="951"/>
                  </a:cubicBezTo>
                  <a:cubicBezTo>
                    <a:pt x="691" y="953"/>
                    <a:pt x="680" y="954"/>
                    <a:pt x="670" y="956"/>
                  </a:cubicBezTo>
                  <a:cubicBezTo>
                    <a:pt x="615" y="966"/>
                    <a:pt x="562" y="985"/>
                    <a:pt x="512" y="1004"/>
                  </a:cubicBezTo>
                  <a:cubicBezTo>
                    <a:pt x="446" y="1028"/>
                    <a:pt x="384" y="1050"/>
                    <a:pt x="323" y="1050"/>
                  </a:cubicBezTo>
                  <a:cubicBezTo>
                    <a:pt x="308" y="1050"/>
                    <a:pt x="295" y="1049"/>
                    <a:pt x="281" y="1047"/>
                  </a:cubicBezTo>
                  <a:moveTo>
                    <a:pt x="643" y="102"/>
                  </a:moveTo>
                  <a:cubicBezTo>
                    <a:pt x="612" y="122"/>
                    <a:pt x="566" y="150"/>
                    <a:pt x="518" y="173"/>
                  </a:cubicBezTo>
                  <a:cubicBezTo>
                    <a:pt x="468" y="197"/>
                    <a:pt x="422" y="211"/>
                    <a:pt x="380" y="215"/>
                  </a:cubicBezTo>
                  <a:cubicBezTo>
                    <a:pt x="359" y="217"/>
                    <a:pt x="339" y="216"/>
                    <a:pt x="320" y="216"/>
                  </a:cubicBezTo>
                  <a:cubicBezTo>
                    <a:pt x="304" y="215"/>
                    <a:pt x="290" y="215"/>
                    <a:pt x="274" y="216"/>
                  </a:cubicBezTo>
                  <a:cubicBezTo>
                    <a:pt x="247" y="217"/>
                    <a:pt x="225" y="223"/>
                    <a:pt x="205" y="234"/>
                  </a:cubicBezTo>
                  <a:cubicBezTo>
                    <a:pt x="156" y="261"/>
                    <a:pt x="132" y="314"/>
                    <a:pt x="122" y="342"/>
                  </a:cubicBezTo>
                  <a:cubicBezTo>
                    <a:pt x="119" y="350"/>
                    <a:pt x="117" y="358"/>
                    <a:pt x="115" y="366"/>
                  </a:cubicBezTo>
                  <a:cubicBezTo>
                    <a:pt x="111" y="383"/>
                    <a:pt x="108" y="400"/>
                    <a:pt x="105" y="417"/>
                  </a:cubicBezTo>
                  <a:cubicBezTo>
                    <a:pt x="100" y="448"/>
                    <a:pt x="95" y="481"/>
                    <a:pt x="80" y="513"/>
                  </a:cubicBezTo>
                  <a:cubicBezTo>
                    <a:pt x="72" y="530"/>
                    <a:pt x="62" y="546"/>
                    <a:pt x="52" y="561"/>
                  </a:cubicBezTo>
                  <a:cubicBezTo>
                    <a:pt x="42" y="577"/>
                    <a:pt x="32" y="593"/>
                    <a:pt x="24" y="609"/>
                  </a:cubicBezTo>
                  <a:cubicBezTo>
                    <a:pt x="2" y="657"/>
                    <a:pt x="1" y="707"/>
                    <a:pt x="20" y="763"/>
                  </a:cubicBezTo>
                  <a:cubicBezTo>
                    <a:pt x="32" y="797"/>
                    <a:pt x="51" y="829"/>
                    <a:pt x="68" y="856"/>
                  </a:cubicBezTo>
                  <a:cubicBezTo>
                    <a:pt x="102" y="912"/>
                    <a:pt x="141" y="976"/>
                    <a:pt x="206" y="1016"/>
                  </a:cubicBezTo>
                  <a:cubicBezTo>
                    <a:pt x="230" y="1031"/>
                    <a:pt x="254" y="1041"/>
                    <a:pt x="281" y="1046"/>
                  </a:cubicBezTo>
                  <a:cubicBezTo>
                    <a:pt x="356" y="1060"/>
                    <a:pt x="431" y="1032"/>
                    <a:pt x="511" y="1003"/>
                  </a:cubicBezTo>
                  <a:cubicBezTo>
                    <a:pt x="562" y="985"/>
                    <a:pt x="614" y="965"/>
                    <a:pt x="670" y="956"/>
                  </a:cubicBezTo>
                  <a:cubicBezTo>
                    <a:pt x="680" y="954"/>
                    <a:pt x="691" y="952"/>
                    <a:pt x="701" y="950"/>
                  </a:cubicBezTo>
                  <a:cubicBezTo>
                    <a:pt x="726" y="947"/>
                    <a:pt x="751" y="943"/>
                    <a:pt x="776" y="935"/>
                  </a:cubicBezTo>
                  <a:cubicBezTo>
                    <a:pt x="831" y="920"/>
                    <a:pt x="884" y="888"/>
                    <a:pt x="923" y="863"/>
                  </a:cubicBezTo>
                  <a:cubicBezTo>
                    <a:pt x="992" y="819"/>
                    <a:pt x="1049" y="772"/>
                    <a:pt x="1093" y="723"/>
                  </a:cubicBezTo>
                  <a:cubicBezTo>
                    <a:pt x="1144" y="666"/>
                    <a:pt x="1175" y="608"/>
                    <a:pt x="1184" y="552"/>
                  </a:cubicBezTo>
                  <a:cubicBezTo>
                    <a:pt x="1192" y="503"/>
                    <a:pt x="1184" y="456"/>
                    <a:pt x="1158" y="399"/>
                  </a:cubicBezTo>
                  <a:cubicBezTo>
                    <a:pt x="1147" y="376"/>
                    <a:pt x="1135" y="352"/>
                    <a:pt x="1122" y="330"/>
                  </a:cubicBezTo>
                  <a:cubicBezTo>
                    <a:pt x="1110" y="307"/>
                    <a:pt x="1097" y="283"/>
                    <a:pt x="1086" y="259"/>
                  </a:cubicBezTo>
                  <a:cubicBezTo>
                    <a:pt x="1083" y="251"/>
                    <a:pt x="1080" y="244"/>
                    <a:pt x="1077" y="237"/>
                  </a:cubicBezTo>
                  <a:cubicBezTo>
                    <a:pt x="1070" y="218"/>
                    <a:pt x="1064" y="199"/>
                    <a:pt x="1058" y="181"/>
                  </a:cubicBezTo>
                  <a:cubicBezTo>
                    <a:pt x="1048" y="149"/>
                    <a:pt x="1038" y="117"/>
                    <a:pt x="1022" y="88"/>
                  </a:cubicBezTo>
                  <a:cubicBezTo>
                    <a:pt x="1002" y="52"/>
                    <a:pt x="965" y="8"/>
                    <a:pt x="901" y="1"/>
                  </a:cubicBezTo>
                  <a:cubicBezTo>
                    <a:pt x="896" y="1"/>
                    <a:pt x="890" y="0"/>
                    <a:pt x="885" y="0"/>
                  </a:cubicBezTo>
                  <a:cubicBezTo>
                    <a:pt x="807" y="0"/>
                    <a:pt x="723" y="50"/>
                    <a:pt x="643" y="102"/>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32" name="Freeform 14">
              <a:extLst>
                <a:ext uri="{FF2B5EF4-FFF2-40B4-BE49-F238E27FC236}">
                  <a16:creationId xmlns:a16="http://schemas.microsoft.com/office/drawing/2014/main" id="{E59F522A-2A94-44DA-B80A-339B74AB8A50}"/>
                </a:ext>
              </a:extLst>
            </p:cNvPr>
            <p:cNvSpPr>
              <a:spLocks noEditPoints="1"/>
            </p:cNvSpPr>
            <p:nvPr/>
          </p:nvSpPr>
          <p:spPr bwMode="auto">
            <a:xfrm>
              <a:off x="5502" y="1798"/>
              <a:ext cx="985" cy="876"/>
            </a:xfrm>
            <a:custGeom>
              <a:avLst/>
              <a:gdLst>
                <a:gd name="T0" fmla="*/ 230 w 1331"/>
                <a:gd name="T1" fmla="*/ 1136 h 1184"/>
                <a:gd name="T2" fmla="*/ 22 w 1331"/>
                <a:gd name="T3" fmla="*/ 851 h 1184"/>
                <a:gd name="T4" fmla="*/ 58 w 1331"/>
                <a:gd name="T5" fmla="*/ 625 h 1184"/>
                <a:gd name="T6" fmla="*/ 118 w 1331"/>
                <a:gd name="T7" fmla="*/ 465 h 1184"/>
                <a:gd name="T8" fmla="*/ 137 w 1331"/>
                <a:gd name="T9" fmla="*/ 382 h 1184"/>
                <a:gd name="T10" fmla="*/ 310 w 1331"/>
                <a:gd name="T11" fmla="*/ 243 h 1184"/>
                <a:gd name="T12" fmla="*/ 428 w 1331"/>
                <a:gd name="T13" fmla="*/ 244 h 1184"/>
                <a:gd name="T14" fmla="*/ 719 w 1331"/>
                <a:gd name="T15" fmla="*/ 117 h 1184"/>
                <a:gd name="T16" fmla="*/ 1008 w 1331"/>
                <a:gd name="T17" fmla="*/ 4 h 1184"/>
                <a:gd name="T18" fmla="*/ 1182 w 1331"/>
                <a:gd name="T19" fmla="*/ 204 h 1184"/>
                <a:gd name="T20" fmla="*/ 1214 w 1331"/>
                <a:gd name="T21" fmla="*/ 291 h 1184"/>
                <a:gd name="T22" fmla="*/ 1293 w 1331"/>
                <a:gd name="T23" fmla="*/ 447 h 1184"/>
                <a:gd name="T24" fmla="*/ 1220 w 1331"/>
                <a:gd name="T25" fmla="*/ 809 h 1184"/>
                <a:gd name="T26" fmla="*/ 868 w 1331"/>
                <a:gd name="T27" fmla="*/ 1046 h 1184"/>
                <a:gd name="T28" fmla="*/ 750 w 1331"/>
                <a:gd name="T29" fmla="*/ 1068 h 1184"/>
                <a:gd name="T30" fmla="*/ 361 w 1331"/>
                <a:gd name="T31" fmla="*/ 1173 h 1184"/>
                <a:gd name="T32" fmla="*/ 863 w 1331"/>
                <a:gd name="T33" fmla="*/ 36 h 1184"/>
                <a:gd name="T34" fmla="*/ 582 w 1331"/>
                <a:gd name="T35" fmla="*/ 198 h 1184"/>
                <a:gd name="T36" fmla="*/ 360 w 1331"/>
                <a:gd name="T37" fmla="*/ 245 h 1184"/>
                <a:gd name="T38" fmla="*/ 232 w 1331"/>
                <a:gd name="T39" fmla="*/ 264 h 1184"/>
                <a:gd name="T40" fmla="*/ 130 w 1331"/>
                <a:gd name="T41" fmla="*/ 408 h 1184"/>
                <a:gd name="T42" fmla="*/ 90 w 1331"/>
                <a:gd name="T43" fmla="*/ 572 h 1184"/>
                <a:gd name="T44" fmla="*/ 27 w 1331"/>
                <a:gd name="T45" fmla="*/ 679 h 1184"/>
                <a:gd name="T46" fmla="*/ 76 w 1331"/>
                <a:gd name="T47" fmla="*/ 956 h 1184"/>
                <a:gd name="T48" fmla="*/ 314 w 1331"/>
                <a:gd name="T49" fmla="*/ 1168 h 1184"/>
                <a:gd name="T50" fmla="*/ 750 w 1331"/>
                <a:gd name="T51" fmla="*/ 1067 h 1184"/>
                <a:gd name="T52" fmla="*/ 868 w 1331"/>
                <a:gd name="T53" fmla="*/ 1045 h 1184"/>
                <a:gd name="T54" fmla="*/ 1219 w 1331"/>
                <a:gd name="T55" fmla="*/ 808 h 1184"/>
                <a:gd name="T56" fmla="*/ 1293 w 1331"/>
                <a:gd name="T57" fmla="*/ 447 h 1184"/>
                <a:gd name="T58" fmla="*/ 1213 w 1331"/>
                <a:gd name="T59" fmla="*/ 292 h 1184"/>
                <a:gd name="T60" fmla="*/ 1182 w 1331"/>
                <a:gd name="T61" fmla="*/ 205 h 1184"/>
                <a:gd name="T62" fmla="*/ 1008 w 1331"/>
                <a:gd name="T63" fmla="*/ 5 h 1184"/>
                <a:gd name="T64" fmla="*/ 863 w 1331"/>
                <a:gd name="T65" fmla="*/ 36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1" h="1184">
                  <a:moveTo>
                    <a:pt x="314" y="1169"/>
                  </a:moveTo>
                  <a:cubicBezTo>
                    <a:pt x="285" y="1164"/>
                    <a:pt x="257" y="1153"/>
                    <a:pt x="230" y="1136"/>
                  </a:cubicBezTo>
                  <a:cubicBezTo>
                    <a:pt x="158" y="1091"/>
                    <a:pt x="114" y="1019"/>
                    <a:pt x="75" y="956"/>
                  </a:cubicBezTo>
                  <a:cubicBezTo>
                    <a:pt x="56" y="926"/>
                    <a:pt x="36" y="889"/>
                    <a:pt x="22" y="851"/>
                  </a:cubicBezTo>
                  <a:cubicBezTo>
                    <a:pt x="0" y="789"/>
                    <a:pt x="1" y="733"/>
                    <a:pt x="26" y="679"/>
                  </a:cubicBezTo>
                  <a:cubicBezTo>
                    <a:pt x="35" y="661"/>
                    <a:pt x="47" y="642"/>
                    <a:pt x="58" y="625"/>
                  </a:cubicBezTo>
                  <a:cubicBezTo>
                    <a:pt x="69" y="607"/>
                    <a:pt x="80" y="590"/>
                    <a:pt x="89" y="571"/>
                  </a:cubicBezTo>
                  <a:cubicBezTo>
                    <a:pt x="106" y="536"/>
                    <a:pt x="112" y="500"/>
                    <a:pt x="118" y="465"/>
                  </a:cubicBezTo>
                  <a:cubicBezTo>
                    <a:pt x="121" y="446"/>
                    <a:pt x="124" y="427"/>
                    <a:pt x="129" y="408"/>
                  </a:cubicBezTo>
                  <a:cubicBezTo>
                    <a:pt x="131" y="399"/>
                    <a:pt x="134" y="391"/>
                    <a:pt x="137" y="382"/>
                  </a:cubicBezTo>
                  <a:cubicBezTo>
                    <a:pt x="148" y="350"/>
                    <a:pt x="175" y="293"/>
                    <a:pt x="231" y="263"/>
                  </a:cubicBezTo>
                  <a:cubicBezTo>
                    <a:pt x="255" y="251"/>
                    <a:pt x="280" y="244"/>
                    <a:pt x="310" y="243"/>
                  </a:cubicBezTo>
                  <a:cubicBezTo>
                    <a:pt x="327" y="243"/>
                    <a:pt x="343" y="243"/>
                    <a:pt x="360" y="244"/>
                  </a:cubicBezTo>
                  <a:cubicBezTo>
                    <a:pt x="382" y="245"/>
                    <a:pt x="405" y="246"/>
                    <a:pt x="428" y="244"/>
                  </a:cubicBezTo>
                  <a:cubicBezTo>
                    <a:pt x="475" y="241"/>
                    <a:pt x="525" y="225"/>
                    <a:pt x="581" y="198"/>
                  </a:cubicBezTo>
                  <a:cubicBezTo>
                    <a:pt x="632" y="173"/>
                    <a:pt x="682" y="141"/>
                    <a:pt x="719" y="117"/>
                  </a:cubicBezTo>
                  <a:cubicBezTo>
                    <a:pt x="765" y="87"/>
                    <a:pt x="814" y="57"/>
                    <a:pt x="863" y="35"/>
                  </a:cubicBezTo>
                  <a:cubicBezTo>
                    <a:pt x="919" y="10"/>
                    <a:pt x="966" y="0"/>
                    <a:pt x="1008" y="4"/>
                  </a:cubicBezTo>
                  <a:cubicBezTo>
                    <a:pt x="1080" y="11"/>
                    <a:pt x="1121" y="61"/>
                    <a:pt x="1143" y="102"/>
                  </a:cubicBezTo>
                  <a:cubicBezTo>
                    <a:pt x="1161" y="134"/>
                    <a:pt x="1172" y="170"/>
                    <a:pt x="1182" y="204"/>
                  </a:cubicBezTo>
                  <a:cubicBezTo>
                    <a:pt x="1189" y="225"/>
                    <a:pt x="1196" y="247"/>
                    <a:pt x="1204" y="267"/>
                  </a:cubicBezTo>
                  <a:cubicBezTo>
                    <a:pt x="1207" y="275"/>
                    <a:pt x="1210" y="283"/>
                    <a:pt x="1214" y="291"/>
                  </a:cubicBezTo>
                  <a:cubicBezTo>
                    <a:pt x="1226" y="318"/>
                    <a:pt x="1240" y="344"/>
                    <a:pt x="1254" y="370"/>
                  </a:cubicBezTo>
                  <a:cubicBezTo>
                    <a:pt x="1267" y="395"/>
                    <a:pt x="1282" y="421"/>
                    <a:pt x="1293" y="447"/>
                  </a:cubicBezTo>
                  <a:cubicBezTo>
                    <a:pt x="1322" y="510"/>
                    <a:pt x="1331" y="562"/>
                    <a:pt x="1322" y="617"/>
                  </a:cubicBezTo>
                  <a:cubicBezTo>
                    <a:pt x="1312" y="679"/>
                    <a:pt x="1278" y="744"/>
                    <a:pt x="1220" y="809"/>
                  </a:cubicBezTo>
                  <a:cubicBezTo>
                    <a:pt x="1171" y="863"/>
                    <a:pt x="1107" y="916"/>
                    <a:pt x="1030" y="965"/>
                  </a:cubicBezTo>
                  <a:cubicBezTo>
                    <a:pt x="987" y="994"/>
                    <a:pt x="929" y="1029"/>
                    <a:pt x="868" y="1046"/>
                  </a:cubicBezTo>
                  <a:cubicBezTo>
                    <a:pt x="841" y="1054"/>
                    <a:pt x="813" y="1058"/>
                    <a:pt x="786" y="1062"/>
                  </a:cubicBezTo>
                  <a:cubicBezTo>
                    <a:pt x="774" y="1064"/>
                    <a:pt x="762" y="1066"/>
                    <a:pt x="750" y="1068"/>
                  </a:cubicBezTo>
                  <a:cubicBezTo>
                    <a:pt x="688" y="1079"/>
                    <a:pt x="629" y="1100"/>
                    <a:pt x="572" y="1121"/>
                  </a:cubicBezTo>
                  <a:cubicBezTo>
                    <a:pt x="499" y="1148"/>
                    <a:pt x="430" y="1173"/>
                    <a:pt x="361" y="1173"/>
                  </a:cubicBezTo>
                  <a:cubicBezTo>
                    <a:pt x="345" y="1173"/>
                    <a:pt x="330" y="1172"/>
                    <a:pt x="314" y="1169"/>
                  </a:cubicBezTo>
                  <a:moveTo>
                    <a:pt x="863" y="36"/>
                  </a:moveTo>
                  <a:cubicBezTo>
                    <a:pt x="814" y="57"/>
                    <a:pt x="765" y="88"/>
                    <a:pt x="720" y="118"/>
                  </a:cubicBezTo>
                  <a:cubicBezTo>
                    <a:pt x="682" y="142"/>
                    <a:pt x="632" y="173"/>
                    <a:pt x="582" y="198"/>
                  </a:cubicBezTo>
                  <a:cubicBezTo>
                    <a:pt x="525" y="226"/>
                    <a:pt x="475" y="241"/>
                    <a:pt x="428" y="245"/>
                  </a:cubicBezTo>
                  <a:cubicBezTo>
                    <a:pt x="405" y="247"/>
                    <a:pt x="382" y="246"/>
                    <a:pt x="360" y="245"/>
                  </a:cubicBezTo>
                  <a:cubicBezTo>
                    <a:pt x="343" y="244"/>
                    <a:pt x="327" y="243"/>
                    <a:pt x="310" y="244"/>
                  </a:cubicBezTo>
                  <a:cubicBezTo>
                    <a:pt x="280" y="245"/>
                    <a:pt x="255" y="251"/>
                    <a:pt x="232" y="264"/>
                  </a:cubicBezTo>
                  <a:cubicBezTo>
                    <a:pt x="176" y="293"/>
                    <a:pt x="149" y="351"/>
                    <a:pt x="138" y="382"/>
                  </a:cubicBezTo>
                  <a:cubicBezTo>
                    <a:pt x="135" y="391"/>
                    <a:pt x="132" y="400"/>
                    <a:pt x="130" y="408"/>
                  </a:cubicBezTo>
                  <a:cubicBezTo>
                    <a:pt x="125" y="427"/>
                    <a:pt x="122" y="447"/>
                    <a:pt x="118" y="465"/>
                  </a:cubicBezTo>
                  <a:cubicBezTo>
                    <a:pt x="112" y="500"/>
                    <a:pt x="106" y="537"/>
                    <a:pt x="90" y="572"/>
                  </a:cubicBezTo>
                  <a:cubicBezTo>
                    <a:pt x="81" y="590"/>
                    <a:pt x="70" y="608"/>
                    <a:pt x="59" y="625"/>
                  </a:cubicBezTo>
                  <a:cubicBezTo>
                    <a:pt x="47" y="643"/>
                    <a:pt x="36" y="661"/>
                    <a:pt x="27" y="679"/>
                  </a:cubicBezTo>
                  <a:cubicBezTo>
                    <a:pt x="2" y="733"/>
                    <a:pt x="1" y="789"/>
                    <a:pt x="23" y="851"/>
                  </a:cubicBezTo>
                  <a:cubicBezTo>
                    <a:pt x="36" y="889"/>
                    <a:pt x="57" y="925"/>
                    <a:pt x="76" y="956"/>
                  </a:cubicBezTo>
                  <a:cubicBezTo>
                    <a:pt x="115" y="1019"/>
                    <a:pt x="158" y="1091"/>
                    <a:pt x="230" y="1135"/>
                  </a:cubicBezTo>
                  <a:cubicBezTo>
                    <a:pt x="257" y="1152"/>
                    <a:pt x="285" y="1163"/>
                    <a:pt x="314" y="1168"/>
                  </a:cubicBezTo>
                  <a:cubicBezTo>
                    <a:pt x="398" y="1184"/>
                    <a:pt x="483" y="1153"/>
                    <a:pt x="572" y="1121"/>
                  </a:cubicBezTo>
                  <a:cubicBezTo>
                    <a:pt x="629" y="1100"/>
                    <a:pt x="688" y="1078"/>
                    <a:pt x="750" y="1067"/>
                  </a:cubicBezTo>
                  <a:cubicBezTo>
                    <a:pt x="762" y="1065"/>
                    <a:pt x="774" y="1063"/>
                    <a:pt x="786" y="1061"/>
                  </a:cubicBezTo>
                  <a:cubicBezTo>
                    <a:pt x="813" y="1057"/>
                    <a:pt x="840" y="1053"/>
                    <a:pt x="868" y="1045"/>
                  </a:cubicBezTo>
                  <a:cubicBezTo>
                    <a:pt x="928" y="1028"/>
                    <a:pt x="986" y="993"/>
                    <a:pt x="1030" y="965"/>
                  </a:cubicBezTo>
                  <a:cubicBezTo>
                    <a:pt x="1107" y="915"/>
                    <a:pt x="1171" y="862"/>
                    <a:pt x="1219" y="808"/>
                  </a:cubicBezTo>
                  <a:cubicBezTo>
                    <a:pt x="1277" y="744"/>
                    <a:pt x="1312" y="679"/>
                    <a:pt x="1321" y="616"/>
                  </a:cubicBezTo>
                  <a:cubicBezTo>
                    <a:pt x="1330" y="562"/>
                    <a:pt x="1321" y="510"/>
                    <a:pt x="1293" y="447"/>
                  </a:cubicBezTo>
                  <a:cubicBezTo>
                    <a:pt x="1281" y="421"/>
                    <a:pt x="1267" y="395"/>
                    <a:pt x="1253" y="370"/>
                  </a:cubicBezTo>
                  <a:cubicBezTo>
                    <a:pt x="1239" y="345"/>
                    <a:pt x="1225" y="318"/>
                    <a:pt x="1213" y="292"/>
                  </a:cubicBezTo>
                  <a:cubicBezTo>
                    <a:pt x="1209" y="283"/>
                    <a:pt x="1206" y="275"/>
                    <a:pt x="1203" y="267"/>
                  </a:cubicBezTo>
                  <a:cubicBezTo>
                    <a:pt x="1195" y="247"/>
                    <a:pt x="1188" y="225"/>
                    <a:pt x="1182" y="205"/>
                  </a:cubicBezTo>
                  <a:cubicBezTo>
                    <a:pt x="1171" y="170"/>
                    <a:pt x="1160" y="134"/>
                    <a:pt x="1143" y="102"/>
                  </a:cubicBezTo>
                  <a:cubicBezTo>
                    <a:pt x="1121" y="62"/>
                    <a:pt x="1079" y="12"/>
                    <a:pt x="1008" y="5"/>
                  </a:cubicBezTo>
                  <a:cubicBezTo>
                    <a:pt x="1002" y="4"/>
                    <a:pt x="996" y="4"/>
                    <a:pt x="989" y="4"/>
                  </a:cubicBezTo>
                  <a:cubicBezTo>
                    <a:pt x="952" y="4"/>
                    <a:pt x="910" y="14"/>
                    <a:pt x="863" y="36"/>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33" name="Freeform 15">
              <a:extLst>
                <a:ext uri="{FF2B5EF4-FFF2-40B4-BE49-F238E27FC236}">
                  <a16:creationId xmlns:a16="http://schemas.microsoft.com/office/drawing/2014/main" id="{5BEEDAD8-9310-4D6D-BCF4-952DBBF2D726}"/>
                </a:ext>
              </a:extLst>
            </p:cNvPr>
            <p:cNvSpPr>
              <a:spLocks noEditPoints="1"/>
            </p:cNvSpPr>
            <p:nvPr/>
          </p:nvSpPr>
          <p:spPr bwMode="auto">
            <a:xfrm>
              <a:off x="5434" y="1765"/>
              <a:ext cx="1087" cy="971"/>
            </a:xfrm>
            <a:custGeom>
              <a:avLst/>
              <a:gdLst>
                <a:gd name="T0" fmla="*/ 255 w 1469"/>
                <a:gd name="T1" fmla="*/ 1258 h 1312"/>
                <a:gd name="T2" fmla="*/ 25 w 1469"/>
                <a:gd name="T3" fmla="*/ 943 h 1312"/>
                <a:gd name="T4" fmla="*/ 64 w 1469"/>
                <a:gd name="T5" fmla="*/ 692 h 1312"/>
                <a:gd name="T6" fmla="*/ 131 w 1469"/>
                <a:gd name="T7" fmla="*/ 517 h 1312"/>
                <a:gd name="T8" fmla="*/ 153 w 1469"/>
                <a:gd name="T9" fmla="*/ 425 h 1312"/>
                <a:gd name="T10" fmla="*/ 346 w 1469"/>
                <a:gd name="T11" fmla="*/ 274 h 1312"/>
                <a:gd name="T12" fmla="*/ 477 w 1469"/>
                <a:gd name="T13" fmla="*/ 277 h 1312"/>
                <a:gd name="T14" fmla="*/ 797 w 1469"/>
                <a:gd name="T15" fmla="*/ 135 h 1312"/>
                <a:gd name="T16" fmla="*/ 1264 w 1469"/>
                <a:gd name="T17" fmla="*/ 120 h 1312"/>
                <a:gd name="T18" fmla="*/ 1330 w 1469"/>
                <a:gd name="T19" fmla="*/ 301 h 1312"/>
                <a:gd name="T20" fmla="*/ 1385 w 1469"/>
                <a:gd name="T21" fmla="*/ 413 h 1312"/>
                <a:gd name="T22" fmla="*/ 1460 w 1469"/>
                <a:gd name="T23" fmla="*/ 684 h 1312"/>
                <a:gd name="T24" fmla="*/ 1138 w 1469"/>
                <a:gd name="T25" fmla="*/ 1070 h 1312"/>
                <a:gd name="T26" fmla="*/ 870 w 1469"/>
                <a:gd name="T27" fmla="*/ 1176 h 1312"/>
                <a:gd name="T28" fmla="*/ 633 w 1469"/>
                <a:gd name="T29" fmla="*/ 1242 h 1312"/>
                <a:gd name="T30" fmla="*/ 348 w 1469"/>
                <a:gd name="T31" fmla="*/ 1295 h 1312"/>
                <a:gd name="T32" fmla="*/ 645 w 1469"/>
                <a:gd name="T33" fmla="*/ 226 h 1312"/>
                <a:gd name="T34" fmla="*/ 401 w 1469"/>
                <a:gd name="T35" fmla="*/ 277 h 1312"/>
                <a:gd name="T36" fmla="*/ 258 w 1469"/>
                <a:gd name="T37" fmla="*/ 296 h 1312"/>
                <a:gd name="T38" fmla="*/ 145 w 1469"/>
                <a:gd name="T39" fmla="*/ 454 h 1312"/>
                <a:gd name="T40" fmla="*/ 100 w 1469"/>
                <a:gd name="T41" fmla="*/ 633 h 1312"/>
                <a:gd name="T42" fmla="*/ 30 w 1469"/>
                <a:gd name="T43" fmla="*/ 752 h 1312"/>
                <a:gd name="T44" fmla="*/ 84 w 1469"/>
                <a:gd name="T45" fmla="*/ 1058 h 1312"/>
                <a:gd name="T46" fmla="*/ 348 w 1469"/>
                <a:gd name="T47" fmla="*/ 1294 h 1312"/>
                <a:gd name="T48" fmla="*/ 830 w 1469"/>
                <a:gd name="T49" fmla="*/ 1182 h 1312"/>
                <a:gd name="T50" fmla="*/ 960 w 1469"/>
                <a:gd name="T51" fmla="*/ 1158 h 1312"/>
                <a:gd name="T52" fmla="*/ 1346 w 1469"/>
                <a:gd name="T53" fmla="*/ 896 h 1312"/>
                <a:gd name="T54" fmla="*/ 1427 w 1469"/>
                <a:gd name="T55" fmla="*/ 499 h 1312"/>
                <a:gd name="T56" fmla="*/ 1340 w 1469"/>
                <a:gd name="T57" fmla="*/ 328 h 1312"/>
                <a:gd name="T58" fmla="*/ 1305 w 1469"/>
                <a:gd name="T59" fmla="*/ 231 h 1312"/>
                <a:gd name="T60" fmla="*/ 1115 w 1469"/>
                <a:gd name="T61" fmla="*/ 11 h 1312"/>
                <a:gd name="T62" fmla="*/ 797 w 1469"/>
                <a:gd name="T63" fmla="*/ 13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9" h="1312">
                  <a:moveTo>
                    <a:pt x="348" y="1295"/>
                  </a:moveTo>
                  <a:cubicBezTo>
                    <a:pt x="315" y="1289"/>
                    <a:pt x="285" y="1277"/>
                    <a:pt x="255" y="1258"/>
                  </a:cubicBezTo>
                  <a:cubicBezTo>
                    <a:pt x="175" y="1209"/>
                    <a:pt x="126" y="1129"/>
                    <a:pt x="83" y="1059"/>
                  </a:cubicBezTo>
                  <a:cubicBezTo>
                    <a:pt x="63" y="1025"/>
                    <a:pt x="40" y="985"/>
                    <a:pt x="25" y="943"/>
                  </a:cubicBezTo>
                  <a:cubicBezTo>
                    <a:pt x="0" y="874"/>
                    <a:pt x="2" y="812"/>
                    <a:pt x="29" y="752"/>
                  </a:cubicBezTo>
                  <a:cubicBezTo>
                    <a:pt x="39" y="732"/>
                    <a:pt x="52" y="711"/>
                    <a:pt x="64" y="692"/>
                  </a:cubicBezTo>
                  <a:cubicBezTo>
                    <a:pt x="77" y="673"/>
                    <a:pt x="89" y="653"/>
                    <a:pt x="99" y="633"/>
                  </a:cubicBezTo>
                  <a:cubicBezTo>
                    <a:pt x="117" y="595"/>
                    <a:pt x="124" y="555"/>
                    <a:pt x="131" y="517"/>
                  </a:cubicBezTo>
                  <a:cubicBezTo>
                    <a:pt x="135" y="496"/>
                    <a:pt x="138" y="475"/>
                    <a:pt x="144" y="454"/>
                  </a:cubicBezTo>
                  <a:cubicBezTo>
                    <a:pt x="146" y="444"/>
                    <a:pt x="149" y="435"/>
                    <a:pt x="153" y="425"/>
                  </a:cubicBezTo>
                  <a:cubicBezTo>
                    <a:pt x="166" y="390"/>
                    <a:pt x="196" y="327"/>
                    <a:pt x="258" y="295"/>
                  </a:cubicBezTo>
                  <a:cubicBezTo>
                    <a:pt x="284" y="282"/>
                    <a:pt x="312" y="275"/>
                    <a:pt x="346" y="274"/>
                  </a:cubicBezTo>
                  <a:cubicBezTo>
                    <a:pt x="364" y="274"/>
                    <a:pt x="382" y="275"/>
                    <a:pt x="401" y="276"/>
                  </a:cubicBezTo>
                  <a:cubicBezTo>
                    <a:pt x="425" y="278"/>
                    <a:pt x="450" y="279"/>
                    <a:pt x="477" y="277"/>
                  </a:cubicBezTo>
                  <a:cubicBezTo>
                    <a:pt x="528" y="274"/>
                    <a:pt x="583" y="257"/>
                    <a:pt x="645" y="226"/>
                  </a:cubicBezTo>
                  <a:cubicBezTo>
                    <a:pt x="699" y="199"/>
                    <a:pt x="752" y="165"/>
                    <a:pt x="797" y="135"/>
                  </a:cubicBezTo>
                  <a:cubicBezTo>
                    <a:pt x="897" y="69"/>
                    <a:pt x="1013" y="0"/>
                    <a:pt x="1115" y="11"/>
                  </a:cubicBezTo>
                  <a:cubicBezTo>
                    <a:pt x="1194" y="19"/>
                    <a:pt x="1240" y="75"/>
                    <a:pt x="1264" y="120"/>
                  </a:cubicBezTo>
                  <a:cubicBezTo>
                    <a:pt x="1283" y="154"/>
                    <a:pt x="1295" y="193"/>
                    <a:pt x="1306" y="231"/>
                  </a:cubicBezTo>
                  <a:cubicBezTo>
                    <a:pt x="1313" y="254"/>
                    <a:pt x="1321" y="278"/>
                    <a:pt x="1330" y="301"/>
                  </a:cubicBezTo>
                  <a:cubicBezTo>
                    <a:pt x="1333" y="310"/>
                    <a:pt x="1337" y="319"/>
                    <a:pt x="1341" y="328"/>
                  </a:cubicBezTo>
                  <a:cubicBezTo>
                    <a:pt x="1354" y="357"/>
                    <a:pt x="1370" y="385"/>
                    <a:pt x="1385" y="413"/>
                  </a:cubicBezTo>
                  <a:cubicBezTo>
                    <a:pt x="1400" y="441"/>
                    <a:pt x="1415" y="469"/>
                    <a:pt x="1428" y="498"/>
                  </a:cubicBezTo>
                  <a:cubicBezTo>
                    <a:pt x="1459" y="567"/>
                    <a:pt x="1469" y="625"/>
                    <a:pt x="1460" y="684"/>
                  </a:cubicBezTo>
                  <a:cubicBezTo>
                    <a:pt x="1449" y="754"/>
                    <a:pt x="1411" y="825"/>
                    <a:pt x="1346" y="896"/>
                  </a:cubicBezTo>
                  <a:cubicBezTo>
                    <a:pt x="1293" y="956"/>
                    <a:pt x="1222" y="1015"/>
                    <a:pt x="1138" y="1070"/>
                  </a:cubicBezTo>
                  <a:cubicBezTo>
                    <a:pt x="1089" y="1101"/>
                    <a:pt x="1026" y="1140"/>
                    <a:pt x="960" y="1159"/>
                  </a:cubicBezTo>
                  <a:cubicBezTo>
                    <a:pt x="930" y="1167"/>
                    <a:pt x="899" y="1172"/>
                    <a:pt x="870" y="1176"/>
                  </a:cubicBezTo>
                  <a:cubicBezTo>
                    <a:pt x="857" y="1178"/>
                    <a:pt x="843" y="1180"/>
                    <a:pt x="830" y="1183"/>
                  </a:cubicBezTo>
                  <a:cubicBezTo>
                    <a:pt x="761" y="1195"/>
                    <a:pt x="696" y="1219"/>
                    <a:pt x="633" y="1242"/>
                  </a:cubicBezTo>
                  <a:cubicBezTo>
                    <a:pt x="552" y="1271"/>
                    <a:pt x="475" y="1300"/>
                    <a:pt x="399" y="1300"/>
                  </a:cubicBezTo>
                  <a:cubicBezTo>
                    <a:pt x="382" y="1300"/>
                    <a:pt x="365" y="1298"/>
                    <a:pt x="348" y="1295"/>
                  </a:cubicBezTo>
                  <a:moveTo>
                    <a:pt x="797" y="136"/>
                  </a:moveTo>
                  <a:cubicBezTo>
                    <a:pt x="752" y="166"/>
                    <a:pt x="699" y="200"/>
                    <a:pt x="645" y="226"/>
                  </a:cubicBezTo>
                  <a:cubicBezTo>
                    <a:pt x="583" y="257"/>
                    <a:pt x="528" y="274"/>
                    <a:pt x="477" y="278"/>
                  </a:cubicBezTo>
                  <a:cubicBezTo>
                    <a:pt x="450" y="280"/>
                    <a:pt x="425" y="278"/>
                    <a:pt x="401" y="277"/>
                  </a:cubicBezTo>
                  <a:cubicBezTo>
                    <a:pt x="382" y="276"/>
                    <a:pt x="364" y="275"/>
                    <a:pt x="346" y="275"/>
                  </a:cubicBezTo>
                  <a:cubicBezTo>
                    <a:pt x="312" y="276"/>
                    <a:pt x="284" y="282"/>
                    <a:pt x="258" y="296"/>
                  </a:cubicBezTo>
                  <a:cubicBezTo>
                    <a:pt x="197" y="328"/>
                    <a:pt x="166" y="391"/>
                    <a:pt x="154" y="426"/>
                  </a:cubicBezTo>
                  <a:cubicBezTo>
                    <a:pt x="150" y="435"/>
                    <a:pt x="147" y="445"/>
                    <a:pt x="145" y="454"/>
                  </a:cubicBezTo>
                  <a:cubicBezTo>
                    <a:pt x="139" y="475"/>
                    <a:pt x="135" y="496"/>
                    <a:pt x="132" y="517"/>
                  </a:cubicBezTo>
                  <a:cubicBezTo>
                    <a:pt x="125" y="555"/>
                    <a:pt x="118" y="595"/>
                    <a:pt x="100" y="633"/>
                  </a:cubicBezTo>
                  <a:cubicBezTo>
                    <a:pt x="90" y="653"/>
                    <a:pt x="77" y="673"/>
                    <a:pt x="65" y="692"/>
                  </a:cubicBezTo>
                  <a:cubicBezTo>
                    <a:pt x="53" y="712"/>
                    <a:pt x="40" y="732"/>
                    <a:pt x="30" y="752"/>
                  </a:cubicBezTo>
                  <a:cubicBezTo>
                    <a:pt x="2" y="812"/>
                    <a:pt x="1" y="874"/>
                    <a:pt x="25" y="943"/>
                  </a:cubicBezTo>
                  <a:cubicBezTo>
                    <a:pt x="40" y="984"/>
                    <a:pt x="63" y="1025"/>
                    <a:pt x="84" y="1058"/>
                  </a:cubicBezTo>
                  <a:cubicBezTo>
                    <a:pt x="127" y="1128"/>
                    <a:pt x="175" y="1208"/>
                    <a:pt x="255" y="1257"/>
                  </a:cubicBezTo>
                  <a:cubicBezTo>
                    <a:pt x="285" y="1276"/>
                    <a:pt x="315" y="1288"/>
                    <a:pt x="348" y="1294"/>
                  </a:cubicBezTo>
                  <a:cubicBezTo>
                    <a:pt x="440" y="1312"/>
                    <a:pt x="534" y="1277"/>
                    <a:pt x="633" y="1241"/>
                  </a:cubicBezTo>
                  <a:cubicBezTo>
                    <a:pt x="696" y="1218"/>
                    <a:pt x="761" y="1194"/>
                    <a:pt x="830" y="1182"/>
                  </a:cubicBezTo>
                  <a:cubicBezTo>
                    <a:pt x="843" y="1179"/>
                    <a:pt x="857" y="1177"/>
                    <a:pt x="870" y="1176"/>
                  </a:cubicBezTo>
                  <a:cubicBezTo>
                    <a:pt x="899" y="1171"/>
                    <a:pt x="930" y="1167"/>
                    <a:pt x="960" y="1158"/>
                  </a:cubicBezTo>
                  <a:cubicBezTo>
                    <a:pt x="1026" y="1139"/>
                    <a:pt x="1089" y="1101"/>
                    <a:pt x="1137" y="1069"/>
                  </a:cubicBezTo>
                  <a:cubicBezTo>
                    <a:pt x="1222" y="1014"/>
                    <a:pt x="1292" y="956"/>
                    <a:pt x="1346" y="896"/>
                  </a:cubicBezTo>
                  <a:cubicBezTo>
                    <a:pt x="1410" y="825"/>
                    <a:pt x="1448" y="753"/>
                    <a:pt x="1459" y="684"/>
                  </a:cubicBezTo>
                  <a:cubicBezTo>
                    <a:pt x="1468" y="625"/>
                    <a:pt x="1458" y="568"/>
                    <a:pt x="1427" y="499"/>
                  </a:cubicBezTo>
                  <a:cubicBezTo>
                    <a:pt x="1414" y="470"/>
                    <a:pt x="1399" y="441"/>
                    <a:pt x="1384" y="413"/>
                  </a:cubicBezTo>
                  <a:cubicBezTo>
                    <a:pt x="1369" y="386"/>
                    <a:pt x="1353" y="357"/>
                    <a:pt x="1340" y="328"/>
                  </a:cubicBezTo>
                  <a:cubicBezTo>
                    <a:pt x="1336" y="319"/>
                    <a:pt x="1332" y="310"/>
                    <a:pt x="1329" y="301"/>
                  </a:cubicBezTo>
                  <a:cubicBezTo>
                    <a:pt x="1320" y="278"/>
                    <a:pt x="1313" y="254"/>
                    <a:pt x="1305" y="231"/>
                  </a:cubicBezTo>
                  <a:cubicBezTo>
                    <a:pt x="1294" y="193"/>
                    <a:pt x="1282" y="154"/>
                    <a:pt x="1263" y="120"/>
                  </a:cubicBezTo>
                  <a:cubicBezTo>
                    <a:pt x="1239" y="75"/>
                    <a:pt x="1194" y="20"/>
                    <a:pt x="1115" y="11"/>
                  </a:cubicBezTo>
                  <a:cubicBezTo>
                    <a:pt x="1108" y="11"/>
                    <a:pt x="1101" y="10"/>
                    <a:pt x="1094" y="10"/>
                  </a:cubicBezTo>
                  <a:cubicBezTo>
                    <a:pt x="997" y="10"/>
                    <a:pt x="890" y="75"/>
                    <a:pt x="797" y="136"/>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34" name="Freeform 16">
              <a:extLst>
                <a:ext uri="{FF2B5EF4-FFF2-40B4-BE49-F238E27FC236}">
                  <a16:creationId xmlns:a16="http://schemas.microsoft.com/office/drawing/2014/main" id="{BD7568C7-ACDE-4F75-830A-032DBF241F9F}"/>
                </a:ext>
              </a:extLst>
            </p:cNvPr>
            <p:cNvSpPr>
              <a:spLocks noEditPoints="1"/>
            </p:cNvSpPr>
            <p:nvPr/>
          </p:nvSpPr>
          <p:spPr bwMode="auto">
            <a:xfrm>
              <a:off x="5365" y="1741"/>
              <a:ext cx="1190" cy="1056"/>
            </a:xfrm>
            <a:custGeom>
              <a:avLst/>
              <a:gdLst>
                <a:gd name="T0" fmla="*/ 279 w 1607"/>
                <a:gd name="T1" fmla="*/ 1368 h 1427"/>
                <a:gd name="T2" fmla="*/ 27 w 1607"/>
                <a:gd name="T3" fmla="*/ 1022 h 1427"/>
                <a:gd name="T4" fmla="*/ 71 w 1607"/>
                <a:gd name="T5" fmla="*/ 747 h 1427"/>
                <a:gd name="T6" fmla="*/ 144 w 1607"/>
                <a:gd name="T7" fmla="*/ 556 h 1427"/>
                <a:gd name="T8" fmla="*/ 169 w 1607"/>
                <a:gd name="T9" fmla="*/ 456 h 1427"/>
                <a:gd name="T10" fmla="*/ 381 w 1607"/>
                <a:gd name="T11" fmla="*/ 294 h 1427"/>
                <a:gd name="T12" fmla="*/ 441 w 1607"/>
                <a:gd name="T13" fmla="*/ 296 h 1427"/>
                <a:gd name="T14" fmla="*/ 709 w 1607"/>
                <a:gd name="T15" fmla="*/ 242 h 1427"/>
                <a:gd name="T16" fmla="*/ 1047 w 1607"/>
                <a:gd name="T17" fmla="*/ 42 h 1427"/>
                <a:gd name="T18" fmla="*/ 1385 w 1607"/>
                <a:gd name="T19" fmla="*/ 125 h 1427"/>
                <a:gd name="T20" fmla="*/ 1456 w 1607"/>
                <a:gd name="T21" fmla="*/ 323 h 1427"/>
                <a:gd name="T22" fmla="*/ 1515 w 1607"/>
                <a:gd name="T23" fmla="*/ 444 h 1427"/>
                <a:gd name="T24" fmla="*/ 1597 w 1607"/>
                <a:gd name="T25" fmla="*/ 740 h 1427"/>
                <a:gd name="T26" fmla="*/ 1245 w 1607"/>
                <a:gd name="T27" fmla="*/ 1163 h 1427"/>
                <a:gd name="T28" fmla="*/ 954 w 1607"/>
                <a:gd name="T29" fmla="*/ 1278 h 1427"/>
                <a:gd name="T30" fmla="*/ 694 w 1607"/>
                <a:gd name="T31" fmla="*/ 1350 h 1427"/>
                <a:gd name="T32" fmla="*/ 381 w 1607"/>
                <a:gd name="T33" fmla="*/ 1409 h 1427"/>
                <a:gd name="T34" fmla="*/ 875 w 1607"/>
                <a:gd name="T35" fmla="*/ 143 h 1427"/>
                <a:gd name="T36" fmla="*/ 525 w 1607"/>
                <a:gd name="T37" fmla="*/ 299 h 1427"/>
                <a:gd name="T38" fmla="*/ 381 w 1607"/>
                <a:gd name="T39" fmla="*/ 294 h 1427"/>
                <a:gd name="T40" fmla="*/ 170 w 1607"/>
                <a:gd name="T41" fmla="*/ 457 h 1427"/>
                <a:gd name="T42" fmla="*/ 145 w 1607"/>
                <a:gd name="T43" fmla="*/ 556 h 1427"/>
                <a:gd name="T44" fmla="*/ 72 w 1607"/>
                <a:gd name="T45" fmla="*/ 747 h 1427"/>
                <a:gd name="T46" fmla="*/ 28 w 1607"/>
                <a:gd name="T47" fmla="*/ 1022 h 1427"/>
                <a:gd name="T48" fmla="*/ 280 w 1607"/>
                <a:gd name="T49" fmla="*/ 1367 h 1427"/>
                <a:gd name="T50" fmla="*/ 694 w 1607"/>
                <a:gd name="T51" fmla="*/ 1349 h 1427"/>
                <a:gd name="T52" fmla="*/ 954 w 1607"/>
                <a:gd name="T53" fmla="*/ 1278 h 1427"/>
                <a:gd name="T54" fmla="*/ 1244 w 1607"/>
                <a:gd name="T55" fmla="*/ 1162 h 1427"/>
                <a:gd name="T56" fmla="*/ 1596 w 1607"/>
                <a:gd name="T57" fmla="*/ 740 h 1427"/>
                <a:gd name="T58" fmla="*/ 1515 w 1607"/>
                <a:gd name="T59" fmla="*/ 445 h 1427"/>
                <a:gd name="T60" fmla="*/ 1455 w 1607"/>
                <a:gd name="T61" fmla="*/ 323 h 1427"/>
                <a:gd name="T62" fmla="*/ 1384 w 1607"/>
                <a:gd name="T63" fmla="*/ 126 h 1427"/>
                <a:gd name="T64" fmla="*/ 1198 w 1607"/>
                <a:gd name="T65" fmla="*/ 5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7" h="1427">
                  <a:moveTo>
                    <a:pt x="381" y="1409"/>
                  </a:moveTo>
                  <a:cubicBezTo>
                    <a:pt x="345" y="1402"/>
                    <a:pt x="312" y="1389"/>
                    <a:pt x="279" y="1368"/>
                  </a:cubicBezTo>
                  <a:cubicBezTo>
                    <a:pt x="192" y="1314"/>
                    <a:pt x="139" y="1226"/>
                    <a:pt x="91" y="1149"/>
                  </a:cubicBezTo>
                  <a:cubicBezTo>
                    <a:pt x="69" y="1112"/>
                    <a:pt x="43" y="1068"/>
                    <a:pt x="27" y="1022"/>
                  </a:cubicBezTo>
                  <a:cubicBezTo>
                    <a:pt x="0" y="947"/>
                    <a:pt x="2" y="878"/>
                    <a:pt x="32" y="813"/>
                  </a:cubicBezTo>
                  <a:cubicBezTo>
                    <a:pt x="43" y="791"/>
                    <a:pt x="57" y="768"/>
                    <a:pt x="71" y="747"/>
                  </a:cubicBezTo>
                  <a:cubicBezTo>
                    <a:pt x="84" y="726"/>
                    <a:pt x="98" y="704"/>
                    <a:pt x="109" y="683"/>
                  </a:cubicBezTo>
                  <a:cubicBezTo>
                    <a:pt x="129" y="641"/>
                    <a:pt x="137" y="598"/>
                    <a:pt x="144" y="556"/>
                  </a:cubicBezTo>
                  <a:cubicBezTo>
                    <a:pt x="148" y="534"/>
                    <a:pt x="153" y="511"/>
                    <a:pt x="159" y="488"/>
                  </a:cubicBezTo>
                  <a:cubicBezTo>
                    <a:pt x="162" y="477"/>
                    <a:pt x="165" y="467"/>
                    <a:pt x="169" y="456"/>
                  </a:cubicBezTo>
                  <a:cubicBezTo>
                    <a:pt x="183" y="418"/>
                    <a:pt x="217" y="350"/>
                    <a:pt x="285" y="315"/>
                  </a:cubicBezTo>
                  <a:cubicBezTo>
                    <a:pt x="313" y="301"/>
                    <a:pt x="344" y="294"/>
                    <a:pt x="381" y="294"/>
                  </a:cubicBezTo>
                  <a:cubicBezTo>
                    <a:pt x="383" y="294"/>
                    <a:pt x="384" y="294"/>
                    <a:pt x="385" y="294"/>
                  </a:cubicBezTo>
                  <a:cubicBezTo>
                    <a:pt x="404" y="294"/>
                    <a:pt x="422" y="295"/>
                    <a:pt x="441" y="296"/>
                  </a:cubicBezTo>
                  <a:cubicBezTo>
                    <a:pt x="468" y="298"/>
                    <a:pt x="496" y="300"/>
                    <a:pt x="525" y="298"/>
                  </a:cubicBezTo>
                  <a:cubicBezTo>
                    <a:pt x="580" y="295"/>
                    <a:pt x="640" y="276"/>
                    <a:pt x="709" y="242"/>
                  </a:cubicBezTo>
                  <a:cubicBezTo>
                    <a:pt x="766" y="213"/>
                    <a:pt x="822" y="177"/>
                    <a:pt x="874" y="142"/>
                  </a:cubicBezTo>
                  <a:cubicBezTo>
                    <a:pt x="926" y="108"/>
                    <a:pt x="986" y="69"/>
                    <a:pt x="1047" y="42"/>
                  </a:cubicBezTo>
                  <a:cubicBezTo>
                    <a:pt x="1114" y="12"/>
                    <a:pt x="1171" y="0"/>
                    <a:pt x="1222" y="5"/>
                  </a:cubicBezTo>
                  <a:cubicBezTo>
                    <a:pt x="1309" y="15"/>
                    <a:pt x="1359" y="76"/>
                    <a:pt x="1385" y="125"/>
                  </a:cubicBezTo>
                  <a:cubicBezTo>
                    <a:pt x="1405" y="163"/>
                    <a:pt x="1417" y="205"/>
                    <a:pt x="1430" y="245"/>
                  </a:cubicBezTo>
                  <a:cubicBezTo>
                    <a:pt x="1438" y="271"/>
                    <a:pt x="1446" y="298"/>
                    <a:pt x="1456" y="323"/>
                  </a:cubicBezTo>
                  <a:cubicBezTo>
                    <a:pt x="1459" y="332"/>
                    <a:pt x="1464" y="342"/>
                    <a:pt x="1468" y="352"/>
                  </a:cubicBezTo>
                  <a:cubicBezTo>
                    <a:pt x="1482" y="383"/>
                    <a:pt x="1499" y="414"/>
                    <a:pt x="1515" y="444"/>
                  </a:cubicBezTo>
                  <a:cubicBezTo>
                    <a:pt x="1532" y="475"/>
                    <a:pt x="1549" y="506"/>
                    <a:pt x="1563" y="537"/>
                  </a:cubicBezTo>
                  <a:cubicBezTo>
                    <a:pt x="1597" y="613"/>
                    <a:pt x="1607" y="675"/>
                    <a:pt x="1597" y="740"/>
                  </a:cubicBezTo>
                  <a:cubicBezTo>
                    <a:pt x="1585" y="816"/>
                    <a:pt x="1543" y="894"/>
                    <a:pt x="1473" y="972"/>
                  </a:cubicBezTo>
                  <a:cubicBezTo>
                    <a:pt x="1414" y="1038"/>
                    <a:pt x="1337" y="1102"/>
                    <a:pt x="1245" y="1163"/>
                  </a:cubicBezTo>
                  <a:cubicBezTo>
                    <a:pt x="1189" y="1199"/>
                    <a:pt x="1123" y="1239"/>
                    <a:pt x="1051" y="1259"/>
                  </a:cubicBezTo>
                  <a:cubicBezTo>
                    <a:pt x="1019" y="1269"/>
                    <a:pt x="986" y="1274"/>
                    <a:pt x="954" y="1278"/>
                  </a:cubicBezTo>
                  <a:cubicBezTo>
                    <a:pt x="940" y="1280"/>
                    <a:pt x="925" y="1283"/>
                    <a:pt x="910" y="1285"/>
                  </a:cubicBezTo>
                  <a:cubicBezTo>
                    <a:pt x="835" y="1299"/>
                    <a:pt x="763" y="1325"/>
                    <a:pt x="694" y="1350"/>
                  </a:cubicBezTo>
                  <a:cubicBezTo>
                    <a:pt x="605" y="1383"/>
                    <a:pt x="521" y="1414"/>
                    <a:pt x="438" y="1414"/>
                  </a:cubicBezTo>
                  <a:cubicBezTo>
                    <a:pt x="419" y="1414"/>
                    <a:pt x="400" y="1412"/>
                    <a:pt x="381" y="1409"/>
                  </a:cubicBezTo>
                  <a:moveTo>
                    <a:pt x="1047" y="43"/>
                  </a:moveTo>
                  <a:cubicBezTo>
                    <a:pt x="987" y="70"/>
                    <a:pt x="926" y="108"/>
                    <a:pt x="875" y="143"/>
                  </a:cubicBezTo>
                  <a:cubicBezTo>
                    <a:pt x="822" y="177"/>
                    <a:pt x="766" y="213"/>
                    <a:pt x="709" y="242"/>
                  </a:cubicBezTo>
                  <a:cubicBezTo>
                    <a:pt x="641" y="277"/>
                    <a:pt x="580" y="295"/>
                    <a:pt x="525" y="299"/>
                  </a:cubicBezTo>
                  <a:cubicBezTo>
                    <a:pt x="496" y="301"/>
                    <a:pt x="468" y="299"/>
                    <a:pt x="441" y="297"/>
                  </a:cubicBezTo>
                  <a:cubicBezTo>
                    <a:pt x="421" y="296"/>
                    <a:pt x="401" y="294"/>
                    <a:pt x="381" y="294"/>
                  </a:cubicBezTo>
                  <a:cubicBezTo>
                    <a:pt x="344" y="295"/>
                    <a:pt x="314" y="302"/>
                    <a:pt x="285" y="316"/>
                  </a:cubicBezTo>
                  <a:cubicBezTo>
                    <a:pt x="218" y="350"/>
                    <a:pt x="184" y="419"/>
                    <a:pt x="170" y="457"/>
                  </a:cubicBezTo>
                  <a:cubicBezTo>
                    <a:pt x="166" y="467"/>
                    <a:pt x="162" y="477"/>
                    <a:pt x="160" y="488"/>
                  </a:cubicBezTo>
                  <a:cubicBezTo>
                    <a:pt x="154" y="511"/>
                    <a:pt x="149" y="534"/>
                    <a:pt x="145" y="556"/>
                  </a:cubicBezTo>
                  <a:cubicBezTo>
                    <a:pt x="137" y="598"/>
                    <a:pt x="129" y="641"/>
                    <a:pt x="109" y="683"/>
                  </a:cubicBezTo>
                  <a:cubicBezTo>
                    <a:pt x="99" y="705"/>
                    <a:pt x="85" y="726"/>
                    <a:pt x="72" y="747"/>
                  </a:cubicBezTo>
                  <a:cubicBezTo>
                    <a:pt x="58" y="769"/>
                    <a:pt x="43" y="791"/>
                    <a:pt x="33" y="814"/>
                  </a:cubicBezTo>
                  <a:cubicBezTo>
                    <a:pt x="3" y="878"/>
                    <a:pt x="1" y="947"/>
                    <a:pt x="28" y="1022"/>
                  </a:cubicBezTo>
                  <a:cubicBezTo>
                    <a:pt x="44" y="1068"/>
                    <a:pt x="69" y="1112"/>
                    <a:pt x="92" y="1149"/>
                  </a:cubicBezTo>
                  <a:cubicBezTo>
                    <a:pt x="139" y="1226"/>
                    <a:pt x="193" y="1313"/>
                    <a:pt x="280" y="1367"/>
                  </a:cubicBezTo>
                  <a:cubicBezTo>
                    <a:pt x="312" y="1388"/>
                    <a:pt x="346" y="1401"/>
                    <a:pt x="381" y="1408"/>
                  </a:cubicBezTo>
                  <a:cubicBezTo>
                    <a:pt x="483" y="1427"/>
                    <a:pt x="585" y="1389"/>
                    <a:pt x="694" y="1349"/>
                  </a:cubicBezTo>
                  <a:cubicBezTo>
                    <a:pt x="763" y="1324"/>
                    <a:pt x="834" y="1298"/>
                    <a:pt x="910" y="1284"/>
                  </a:cubicBezTo>
                  <a:cubicBezTo>
                    <a:pt x="925" y="1282"/>
                    <a:pt x="940" y="1280"/>
                    <a:pt x="954" y="1278"/>
                  </a:cubicBezTo>
                  <a:cubicBezTo>
                    <a:pt x="986" y="1273"/>
                    <a:pt x="1019" y="1268"/>
                    <a:pt x="1051" y="1259"/>
                  </a:cubicBezTo>
                  <a:cubicBezTo>
                    <a:pt x="1122" y="1238"/>
                    <a:pt x="1189" y="1198"/>
                    <a:pt x="1244" y="1162"/>
                  </a:cubicBezTo>
                  <a:cubicBezTo>
                    <a:pt x="1337" y="1101"/>
                    <a:pt x="1414" y="1037"/>
                    <a:pt x="1473" y="972"/>
                  </a:cubicBezTo>
                  <a:cubicBezTo>
                    <a:pt x="1543" y="893"/>
                    <a:pt x="1584" y="815"/>
                    <a:pt x="1596" y="740"/>
                  </a:cubicBezTo>
                  <a:cubicBezTo>
                    <a:pt x="1606" y="675"/>
                    <a:pt x="1596" y="613"/>
                    <a:pt x="1562" y="538"/>
                  </a:cubicBezTo>
                  <a:cubicBezTo>
                    <a:pt x="1548" y="506"/>
                    <a:pt x="1531" y="475"/>
                    <a:pt x="1515" y="445"/>
                  </a:cubicBezTo>
                  <a:cubicBezTo>
                    <a:pt x="1498" y="415"/>
                    <a:pt x="1481" y="383"/>
                    <a:pt x="1467" y="352"/>
                  </a:cubicBezTo>
                  <a:cubicBezTo>
                    <a:pt x="1463" y="342"/>
                    <a:pt x="1459" y="332"/>
                    <a:pt x="1455" y="323"/>
                  </a:cubicBezTo>
                  <a:cubicBezTo>
                    <a:pt x="1445" y="298"/>
                    <a:pt x="1437" y="271"/>
                    <a:pt x="1429" y="246"/>
                  </a:cubicBezTo>
                  <a:cubicBezTo>
                    <a:pt x="1417" y="205"/>
                    <a:pt x="1404" y="163"/>
                    <a:pt x="1384" y="126"/>
                  </a:cubicBezTo>
                  <a:cubicBezTo>
                    <a:pt x="1358" y="76"/>
                    <a:pt x="1309" y="16"/>
                    <a:pt x="1222" y="6"/>
                  </a:cubicBezTo>
                  <a:cubicBezTo>
                    <a:pt x="1214" y="5"/>
                    <a:pt x="1206" y="5"/>
                    <a:pt x="1198" y="5"/>
                  </a:cubicBezTo>
                  <a:cubicBezTo>
                    <a:pt x="1153" y="5"/>
                    <a:pt x="1104" y="17"/>
                    <a:pt x="1047" y="43"/>
                  </a:cubicBezTo>
                </a:path>
              </a:pathLst>
            </a:custGeom>
            <a:solidFill>
              <a:schemeClr val="bg1">
                <a:alpha val="30000"/>
              </a:schemeClr>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35" name="Freeform 17">
              <a:extLst>
                <a:ext uri="{FF2B5EF4-FFF2-40B4-BE49-F238E27FC236}">
                  <a16:creationId xmlns:a16="http://schemas.microsoft.com/office/drawing/2014/main" id="{5860AC63-C68C-4D9D-A978-033B8DC90F6F}"/>
                </a:ext>
              </a:extLst>
            </p:cNvPr>
            <p:cNvSpPr>
              <a:spLocks noEditPoints="1"/>
            </p:cNvSpPr>
            <p:nvPr/>
          </p:nvSpPr>
          <p:spPr bwMode="auto">
            <a:xfrm>
              <a:off x="5295" y="1706"/>
              <a:ext cx="1297" cy="1151"/>
            </a:xfrm>
            <a:custGeom>
              <a:avLst/>
              <a:gdLst>
                <a:gd name="T0" fmla="*/ 417 w 1752"/>
                <a:gd name="T1" fmla="*/ 1541 h 1555"/>
                <a:gd name="T2" fmla="*/ 305 w 1752"/>
                <a:gd name="T3" fmla="*/ 1497 h 1555"/>
                <a:gd name="T4" fmla="*/ 100 w 1752"/>
                <a:gd name="T5" fmla="*/ 1257 h 1555"/>
                <a:gd name="T6" fmla="*/ 30 w 1752"/>
                <a:gd name="T7" fmla="*/ 1119 h 1555"/>
                <a:gd name="T8" fmla="*/ 35 w 1752"/>
                <a:gd name="T9" fmla="*/ 889 h 1555"/>
                <a:gd name="T10" fmla="*/ 78 w 1752"/>
                <a:gd name="T11" fmla="*/ 816 h 1555"/>
                <a:gd name="T12" fmla="*/ 119 w 1752"/>
                <a:gd name="T13" fmla="*/ 747 h 1555"/>
                <a:gd name="T14" fmla="*/ 158 w 1752"/>
                <a:gd name="T15" fmla="*/ 611 h 1555"/>
                <a:gd name="T16" fmla="*/ 174 w 1752"/>
                <a:gd name="T17" fmla="*/ 537 h 1555"/>
                <a:gd name="T18" fmla="*/ 185 w 1752"/>
                <a:gd name="T19" fmla="*/ 503 h 1555"/>
                <a:gd name="T20" fmla="*/ 313 w 1752"/>
                <a:gd name="T21" fmla="*/ 349 h 1555"/>
                <a:gd name="T22" fmla="*/ 420 w 1752"/>
                <a:gd name="T23" fmla="*/ 326 h 1555"/>
                <a:gd name="T24" fmla="*/ 485 w 1752"/>
                <a:gd name="T25" fmla="*/ 329 h 1555"/>
                <a:gd name="T26" fmla="*/ 576 w 1752"/>
                <a:gd name="T27" fmla="*/ 332 h 1555"/>
                <a:gd name="T28" fmla="*/ 774 w 1752"/>
                <a:gd name="T29" fmla="*/ 271 h 1555"/>
                <a:gd name="T30" fmla="*/ 953 w 1752"/>
                <a:gd name="T31" fmla="*/ 162 h 1555"/>
                <a:gd name="T32" fmla="*/ 1333 w 1752"/>
                <a:gd name="T33" fmla="*/ 13 h 1555"/>
                <a:gd name="T34" fmla="*/ 1511 w 1752"/>
                <a:gd name="T35" fmla="*/ 145 h 1555"/>
                <a:gd name="T36" fmla="*/ 1560 w 1752"/>
                <a:gd name="T37" fmla="*/ 275 h 1555"/>
                <a:gd name="T38" fmla="*/ 1588 w 1752"/>
                <a:gd name="T39" fmla="*/ 359 h 1555"/>
                <a:gd name="T40" fmla="*/ 1601 w 1752"/>
                <a:gd name="T41" fmla="*/ 391 h 1555"/>
                <a:gd name="T42" fmla="*/ 1652 w 1752"/>
                <a:gd name="T43" fmla="*/ 490 h 1555"/>
                <a:gd name="T44" fmla="*/ 1704 w 1752"/>
                <a:gd name="T45" fmla="*/ 591 h 1555"/>
                <a:gd name="T46" fmla="*/ 1740 w 1752"/>
                <a:gd name="T47" fmla="*/ 812 h 1555"/>
                <a:gd name="T48" fmla="*/ 1356 w 1752"/>
                <a:gd name="T49" fmla="*/ 1274 h 1555"/>
                <a:gd name="T50" fmla="*/ 1147 w 1752"/>
                <a:gd name="T51" fmla="*/ 1379 h 1555"/>
                <a:gd name="T52" fmla="*/ 1042 w 1752"/>
                <a:gd name="T53" fmla="*/ 1399 h 1555"/>
                <a:gd name="T54" fmla="*/ 994 w 1752"/>
                <a:gd name="T55" fmla="*/ 1407 h 1555"/>
                <a:gd name="T56" fmla="*/ 758 w 1752"/>
                <a:gd name="T57" fmla="*/ 1478 h 1555"/>
                <a:gd name="T58" fmla="*/ 479 w 1752"/>
                <a:gd name="T59" fmla="*/ 1547 h 1555"/>
                <a:gd name="T60" fmla="*/ 417 w 1752"/>
                <a:gd name="T61" fmla="*/ 1541 h 1555"/>
                <a:gd name="T62" fmla="*/ 957 w 1752"/>
                <a:gd name="T63" fmla="*/ 168 h 1555"/>
                <a:gd name="T64" fmla="*/ 777 w 1752"/>
                <a:gd name="T65" fmla="*/ 277 h 1555"/>
                <a:gd name="T66" fmla="*/ 576 w 1752"/>
                <a:gd name="T67" fmla="*/ 339 h 1555"/>
                <a:gd name="T68" fmla="*/ 485 w 1752"/>
                <a:gd name="T69" fmla="*/ 336 h 1555"/>
                <a:gd name="T70" fmla="*/ 420 w 1752"/>
                <a:gd name="T71" fmla="*/ 333 h 1555"/>
                <a:gd name="T72" fmla="*/ 420 w 1752"/>
                <a:gd name="T73" fmla="*/ 333 h 1555"/>
                <a:gd name="T74" fmla="*/ 317 w 1752"/>
                <a:gd name="T75" fmla="*/ 355 h 1555"/>
                <a:gd name="T76" fmla="*/ 192 w 1752"/>
                <a:gd name="T77" fmla="*/ 505 h 1555"/>
                <a:gd name="T78" fmla="*/ 181 w 1752"/>
                <a:gd name="T79" fmla="*/ 538 h 1555"/>
                <a:gd name="T80" fmla="*/ 164 w 1752"/>
                <a:gd name="T81" fmla="*/ 613 h 1555"/>
                <a:gd name="T82" fmla="*/ 125 w 1752"/>
                <a:gd name="T83" fmla="*/ 750 h 1555"/>
                <a:gd name="T84" fmla="*/ 84 w 1752"/>
                <a:gd name="T85" fmla="*/ 820 h 1555"/>
                <a:gd name="T86" fmla="*/ 42 w 1752"/>
                <a:gd name="T87" fmla="*/ 892 h 1555"/>
                <a:gd name="T88" fmla="*/ 36 w 1752"/>
                <a:gd name="T89" fmla="*/ 1116 h 1555"/>
                <a:gd name="T90" fmla="*/ 106 w 1752"/>
                <a:gd name="T91" fmla="*/ 1254 h 1555"/>
                <a:gd name="T92" fmla="*/ 309 w 1752"/>
                <a:gd name="T93" fmla="*/ 1491 h 1555"/>
                <a:gd name="T94" fmla="*/ 418 w 1752"/>
                <a:gd name="T95" fmla="*/ 1534 h 1555"/>
                <a:gd name="T96" fmla="*/ 755 w 1752"/>
                <a:gd name="T97" fmla="*/ 1471 h 1555"/>
                <a:gd name="T98" fmla="*/ 993 w 1752"/>
                <a:gd name="T99" fmla="*/ 1400 h 1555"/>
                <a:gd name="T100" fmla="*/ 1041 w 1752"/>
                <a:gd name="T101" fmla="*/ 1392 h 1555"/>
                <a:gd name="T102" fmla="*/ 1145 w 1752"/>
                <a:gd name="T103" fmla="*/ 1372 h 1555"/>
                <a:gd name="T104" fmla="*/ 1353 w 1752"/>
                <a:gd name="T105" fmla="*/ 1268 h 1555"/>
                <a:gd name="T106" fmla="*/ 1734 w 1752"/>
                <a:gd name="T107" fmla="*/ 811 h 1555"/>
                <a:gd name="T108" fmla="*/ 1697 w 1752"/>
                <a:gd name="T109" fmla="*/ 594 h 1555"/>
                <a:gd name="T110" fmla="*/ 1646 w 1752"/>
                <a:gd name="T111" fmla="*/ 493 h 1555"/>
                <a:gd name="T112" fmla="*/ 1595 w 1752"/>
                <a:gd name="T113" fmla="*/ 393 h 1555"/>
                <a:gd name="T114" fmla="*/ 1581 w 1752"/>
                <a:gd name="T115" fmla="*/ 362 h 1555"/>
                <a:gd name="T116" fmla="*/ 1553 w 1752"/>
                <a:gd name="T117" fmla="*/ 277 h 1555"/>
                <a:gd name="T118" fmla="*/ 1505 w 1752"/>
                <a:gd name="T119" fmla="*/ 149 h 1555"/>
                <a:gd name="T120" fmla="*/ 1332 w 1752"/>
                <a:gd name="T121" fmla="*/ 20 h 1555"/>
                <a:gd name="T122" fmla="*/ 1306 w 1752"/>
                <a:gd name="T123" fmla="*/ 19 h 1555"/>
                <a:gd name="T124" fmla="*/ 957 w 1752"/>
                <a:gd name="T125" fmla="*/ 168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2" h="1555">
                  <a:moveTo>
                    <a:pt x="417" y="1541"/>
                  </a:moveTo>
                  <a:cubicBezTo>
                    <a:pt x="378" y="1534"/>
                    <a:pt x="341" y="1519"/>
                    <a:pt x="305" y="1497"/>
                  </a:cubicBezTo>
                  <a:cubicBezTo>
                    <a:pt x="210" y="1437"/>
                    <a:pt x="151" y="1342"/>
                    <a:pt x="100" y="1257"/>
                  </a:cubicBezTo>
                  <a:cubicBezTo>
                    <a:pt x="75" y="1217"/>
                    <a:pt x="48" y="1169"/>
                    <a:pt x="30" y="1119"/>
                  </a:cubicBezTo>
                  <a:cubicBezTo>
                    <a:pt x="0" y="1036"/>
                    <a:pt x="2" y="961"/>
                    <a:pt x="35" y="889"/>
                  </a:cubicBezTo>
                  <a:cubicBezTo>
                    <a:pt x="47" y="864"/>
                    <a:pt x="63" y="840"/>
                    <a:pt x="78" y="816"/>
                  </a:cubicBezTo>
                  <a:cubicBezTo>
                    <a:pt x="92" y="794"/>
                    <a:pt x="107" y="770"/>
                    <a:pt x="119" y="747"/>
                  </a:cubicBezTo>
                  <a:cubicBezTo>
                    <a:pt x="140" y="702"/>
                    <a:pt x="149" y="656"/>
                    <a:pt x="158" y="611"/>
                  </a:cubicBezTo>
                  <a:cubicBezTo>
                    <a:pt x="162" y="587"/>
                    <a:pt x="167" y="562"/>
                    <a:pt x="174" y="537"/>
                  </a:cubicBezTo>
                  <a:cubicBezTo>
                    <a:pt x="177" y="525"/>
                    <a:pt x="181" y="514"/>
                    <a:pt x="185" y="503"/>
                  </a:cubicBezTo>
                  <a:cubicBezTo>
                    <a:pt x="201" y="461"/>
                    <a:pt x="239" y="386"/>
                    <a:pt x="313" y="349"/>
                  </a:cubicBezTo>
                  <a:cubicBezTo>
                    <a:pt x="345" y="333"/>
                    <a:pt x="379" y="326"/>
                    <a:pt x="420" y="326"/>
                  </a:cubicBezTo>
                  <a:cubicBezTo>
                    <a:pt x="442" y="326"/>
                    <a:pt x="464" y="327"/>
                    <a:pt x="485" y="329"/>
                  </a:cubicBezTo>
                  <a:cubicBezTo>
                    <a:pt x="515" y="332"/>
                    <a:pt x="545" y="334"/>
                    <a:pt x="576" y="332"/>
                  </a:cubicBezTo>
                  <a:cubicBezTo>
                    <a:pt x="635" y="328"/>
                    <a:pt x="700" y="308"/>
                    <a:pt x="774" y="271"/>
                  </a:cubicBezTo>
                  <a:cubicBezTo>
                    <a:pt x="837" y="239"/>
                    <a:pt x="899" y="198"/>
                    <a:pt x="953" y="162"/>
                  </a:cubicBezTo>
                  <a:cubicBezTo>
                    <a:pt x="1080" y="77"/>
                    <a:pt x="1214" y="0"/>
                    <a:pt x="1333" y="13"/>
                  </a:cubicBezTo>
                  <a:cubicBezTo>
                    <a:pt x="1428" y="24"/>
                    <a:pt x="1483" y="91"/>
                    <a:pt x="1511" y="145"/>
                  </a:cubicBezTo>
                  <a:cubicBezTo>
                    <a:pt x="1532" y="186"/>
                    <a:pt x="1546" y="231"/>
                    <a:pt x="1560" y="275"/>
                  </a:cubicBezTo>
                  <a:cubicBezTo>
                    <a:pt x="1568" y="303"/>
                    <a:pt x="1577" y="332"/>
                    <a:pt x="1588" y="359"/>
                  </a:cubicBezTo>
                  <a:cubicBezTo>
                    <a:pt x="1592" y="369"/>
                    <a:pt x="1596" y="380"/>
                    <a:pt x="1601" y="391"/>
                  </a:cubicBezTo>
                  <a:cubicBezTo>
                    <a:pt x="1616" y="424"/>
                    <a:pt x="1634" y="458"/>
                    <a:pt x="1652" y="490"/>
                  </a:cubicBezTo>
                  <a:cubicBezTo>
                    <a:pt x="1670" y="523"/>
                    <a:pt x="1688" y="557"/>
                    <a:pt x="1704" y="591"/>
                  </a:cubicBezTo>
                  <a:cubicBezTo>
                    <a:pt x="1740" y="674"/>
                    <a:pt x="1752" y="742"/>
                    <a:pt x="1740" y="812"/>
                  </a:cubicBezTo>
                  <a:cubicBezTo>
                    <a:pt x="1708" y="1016"/>
                    <a:pt x="1486" y="1189"/>
                    <a:pt x="1356" y="1274"/>
                  </a:cubicBezTo>
                  <a:cubicBezTo>
                    <a:pt x="1296" y="1314"/>
                    <a:pt x="1224" y="1357"/>
                    <a:pt x="1147" y="1379"/>
                  </a:cubicBezTo>
                  <a:cubicBezTo>
                    <a:pt x="1112" y="1389"/>
                    <a:pt x="1077" y="1394"/>
                    <a:pt x="1042" y="1399"/>
                  </a:cubicBezTo>
                  <a:cubicBezTo>
                    <a:pt x="1027" y="1402"/>
                    <a:pt x="1010" y="1404"/>
                    <a:pt x="994" y="1407"/>
                  </a:cubicBezTo>
                  <a:cubicBezTo>
                    <a:pt x="911" y="1421"/>
                    <a:pt x="833" y="1450"/>
                    <a:pt x="758" y="1478"/>
                  </a:cubicBezTo>
                  <a:cubicBezTo>
                    <a:pt x="662" y="1513"/>
                    <a:pt x="570" y="1547"/>
                    <a:pt x="479" y="1547"/>
                  </a:cubicBezTo>
                  <a:cubicBezTo>
                    <a:pt x="458" y="1547"/>
                    <a:pt x="438" y="1545"/>
                    <a:pt x="417" y="1541"/>
                  </a:cubicBezTo>
                  <a:moveTo>
                    <a:pt x="957" y="168"/>
                  </a:moveTo>
                  <a:cubicBezTo>
                    <a:pt x="903" y="204"/>
                    <a:pt x="840" y="245"/>
                    <a:pt x="777" y="277"/>
                  </a:cubicBezTo>
                  <a:cubicBezTo>
                    <a:pt x="702" y="315"/>
                    <a:pt x="637" y="335"/>
                    <a:pt x="576" y="339"/>
                  </a:cubicBezTo>
                  <a:cubicBezTo>
                    <a:pt x="545" y="341"/>
                    <a:pt x="514" y="339"/>
                    <a:pt x="485" y="336"/>
                  </a:cubicBezTo>
                  <a:cubicBezTo>
                    <a:pt x="463" y="334"/>
                    <a:pt x="442" y="333"/>
                    <a:pt x="420" y="333"/>
                  </a:cubicBezTo>
                  <a:cubicBezTo>
                    <a:pt x="420" y="333"/>
                    <a:pt x="420" y="333"/>
                    <a:pt x="420" y="333"/>
                  </a:cubicBezTo>
                  <a:cubicBezTo>
                    <a:pt x="380" y="333"/>
                    <a:pt x="347" y="340"/>
                    <a:pt x="317" y="355"/>
                  </a:cubicBezTo>
                  <a:cubicBezTo>
                    <a:pt x="244" y="391"/>
                    <a:pt x="207" y="464"/>
                    <a:pt x="192" y="505"/>
                  </a:cubicBezTo>
                  <a:cubicBezTo>
                    <a:pt x="187" y="516"/>
                    <a:pt x="184" y="527"/>
                    <a:pt x="181" y="538"/>
                  </a:cubicBezTo>
                  <a:cubicBezTo>
                    <a:pt x="174" y="563"/>
                    <a:pt x="169" y="588"/>
                    <a:pt x="164" y="613"/>
                  </a:cubicBezTo>
                  <a:cubicBezTo>
                    <a:pt x="156" y="658"/>
                    <a:pt x="147" y="704"/>
                    <a:pt x="125" y="750"/>
                  </a:cubicBezTo>
                  <a:cubicBezTo>
                    <a:pt x="114" y="774"/>
                    <a:pt x="98" y="797"/>
                    <a:pt x="84" y="820"/>
                  </a:cubicBezTo>
                  <a:cubicBezTo>
                    <a:pt x="69" y="843"/>
                    <a:pt x="53" y="867"/>
                    <a:pt x="42" y="892"/>
                  </a:cubicBezTo>
                  <a:cubicBezTo>
                    <a:pt x="9" y="962"/>
                    <a:pt x="7" y="1035"/>
                    <a:pt x="36" y="1116"/>
                  </a:cubicBezTo>
                  <a:cubicBezTo>
                    <a:pt x="54" y="1166"/>
                    <a:pt x="81" y="1214"/>
                    <a:pt x="106" y="1254"/>
                  </a:cubicBezTo>
                  <a:cubicBezTo>
                    <a:pt x="157" y="1338"/>
                    <a:pt x="215" y="1432"/>
                    <a:pt x="309" y="1491"/>
                  </a:cubicBezTo>
                  <a:cubicBezTo>
                    <a:pt x="344" y="1513"/>
                    <a:pt x="380" y="1527"/>
                    <a:pt x="418" y="1534"/>
                  </a:cubicBezTo>
                  <a:cubicBezTo>
                    <a:pt x="528" y="1555"/>
                    <a:pt x="638" y="1514"/>
                    <a:pt x="755" y="1471"/>
                  </a:cubicBezTo>
                  <a:cubicBezTo>
                    <a:pt x="831" y="1443"/>
                    <a:pt x="910" y="1414"/>
                    <a:pt x="993" y="1400"/>
                  </a:cubicBezTo>
                  <a:cubicBezTo>
                    <a:pt x="1009" y="1397"/>
                    <a:pt x="1025" y="1395"/>
                    <a:pt x="1041" y="1392"/>
                  </a:cubicBezTo>
                  <a:cubicBezTo>
                    <a:pt x="1075" y="1387"/>
                    <a:pt x="1110" y="1382"/>
                    <a:pt x="1145" y="1372"/>
                  </a:cubicBezTo>
                  <a:cubicBezTo>
                    <a:pt x="1221" y="1351"/>
                    <a:pt x="1293" y="1308"/>
                    <a:pt x="1353" y="1268"/>
                  </a:cubicBezTo>
                  <a:cubicBezTo>
                    <a:pt x="1481" y="1184"/>
                    <a:pt x="1702" y="1012"/>
                    <a:pt x="1734" y="811"/>
                  </a:cubicBezTo>
                  <a:cubicBezTo>
                    <a:pt x="1744" y="742"/>
                    <a:pt x="1733" y="675"/>
                    <a:pt x="1697" y="594"/>
                  </a:cubicBezTo>
                  <a:cubicBezTo>
                    <a:pt x="1682" y="560"/>
                    <a:pt x="1664" y="526"/>
                    <a:pt x="1646" y="493"/>
                  </a:cubicBezTo>
                  <a:cubicBezTo>
                    <a:pt x="1628" y="461"/>
                    <a:pt x="1610" y="427"/>
                    <a:pt x="1595" y="393"/>
                  </a:cubicBezTo>
                  <a:cubicBezTo>
                    <a:pt x="1590" y="383"/>
                    <a:pt x="1585" y="372"/>
                    <a:pt x="1581" y="362"/>
                  </a:cubicBezTo>
                  <a:cubicBezTo>
                    <a:pt x="1571" y="334"/>
                    <a:pt x="1562" y="305"/>
                    <a:pt x="1553" y="277"/>
                  </a:cubicBezTo>
                  <a:cubicBezTo>
                    <a:pt x="1540" y="234"/>
                    <a:pt x="1526" y="188"/>
                    <a:pt x="1505" y="149"/>
                  </a:cubicBezTo>
                  <a:cubicBezTo>
                    <a:pt x="1477" y="96"/>
                    <a:pt x="1425" y="30"/>
                    <a:pt x="1332" y="20"/>
                  </a:cubicBezTo>
                  <a:cubicBezTo>
                    <a:pt x="1323" y="19"/>
                    <a:pt x="1315" y="19"/>
                    <a:pt x="1306" y="19"/>
                  </a:cubicBezTo>
                  <a:cubicBezTo>
                    <a:pt x="1196" y="19"/>
                    <a:pt x="1073" y="90"/>
                    <a:pt x="957" y="168"/>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36" name="Freeform 18">
              <a:extLst>
                <a:ext uri="{FF2B5EF4-FFF2-40B4-BE49-F238E27FC236}">
                  <a16:creationId xmlns:a16="http://schemas.microsoft.com/office/drawing/2014/main" id="{848F113B-B0AF-4856-8A90-9C5DF5ADD1FF}"/>
                </a:ext>
              </a:extLst>
            </p:cNvPr>
            <p:cNvSpPr>
              <a:spLocks noEditPoints="1"/>
            </p:cNvSpPr>
            <p:nvPr/>
          </p:nvSpPr>
          <p:spPr bwMode="auto">
            <a:xfrm>
              <a:off x="5229" y="1689"/>
              <a:ext cx="1395" cy="1232"/>
            </a:xfrm>
            <a:custGeom>
              <a:avLst/>
              <a:gdLst>
                <a:gd name="T0" fmla="*/ 328 w 1884"/>
                <a:gd name="T1" fmla="*/ 1595 h 1665"/>
                <a:gd name="T2" fmla="*/ 32 w 1884"/>
                <a:gd name="T3" fmla="*/ 1188 h 1665"/>
                <a:gd name="T4" fmla="*/ 84 w 1884"/>
                <a:gd name="T5" fmla="*/ 864 h 1665"/>
                <a:gd name="T6" fmla="*/ 171 w 1884"/>
                <a:gd name="T7" fmla="*/ 643 h 1665"/>
                <a:gd name="T8" fmla="*/ 201 w 1884"/>
                <a:gd name="T9" fmla="*/ 526 h 1665"/>
                <a:gd name="T10" fmla="*/ 450 w 1884"/>
                <a:gd name="T11" fmla="*/ 339 h 1665"/>
                <a:gd name="T12" fmla="*/ 523 w 1884"/>
                <a:gd name="T13" fmla="*/ 343 h 1665"/>
                <a:gd name="T14" fmla="*/ 836 w 1884"/>
                <a:gd name="T15" fmla="*/ 281 h 1665"/>
                <a:gd name="T16" fmla="*/ 1407 w 1884"/>
                <a:gd name="T17" fmla="*/ 0 h 1665"/>
                <a:gd name="T18" fmla="*/ 1552 w 1884"/>
                <a:gd name="T19" fmla="*/ 50 h 1665"/>
                <a:gd name="T20" fmla="*/ 1678 w 1884"/>
                <a:gd name="T21" fmla="*/ 282 h 1665"/>
                <a:gd name="T22" fmla="*/ 1722 w 1884"/>
                <a:gd name="T23" fmla="*/ 407 h 1665"/>
                <a:gd name="T24" fmla="*/ 1833 w 1884"/>
                <a:gd name="T25" fmla="*/ 623 h 1665"/>
                <a:gd name="T26" fmla="*/ 1726 w 1884"/>
                <a:gd name="T27" fmla="*/ 1131 h 1665"/>
                <a:gd name="T28" fmla="*/ 1235 w 1884"/>
                <a:gd name="T29" fmla="*/ 1468 h 1665"/>
                <a:gd name="T30" fmla="*/ 1071 w 1884"/>
                <a:gd name="T31" fmla="*/ 1497 h 1665"/>
                <a:gd name="T32" fmla="*/ 514 w 1884"/>
                <a:gd name="T33" fmla="*/ 1649 h 1665"/>
                <a:gd name="T34" fmla="*/ 1029 w 1884"/>
                <a:gd name="T35" fmla="*/ 163 h 1665"/>
                <a:gd name="T36" fmla="*/ 621 w 1884"/>
                <a:gd name="T37" fmla="*/ 348 h 1665"/>
                <a:gd name="T38" fmla="*/ 452 w 1884"/>
                <a:gd name="T39" fmla="*/ 340 h 1665"/>
                <a:gd name="T40" fmla="*/ 339 w 1884"/>
                <a:gd name="T41" fmla="*/ 363 h 1665"/>
                <a:gd name="T42" fmla="*/ 190 w 1884"/>
                <a:gd name="T43" fmla="*/ 562 h 1665"/>
                <a:gd name="T44" fmla="*/ 129 w 1884"/>
                <a:gd name="T45" fmla="*/ 789 h 1665"/>
                <a:gd name="T46" fmla="*/ 39 w 1884"/>
                <a:gd name="T47" fmla="*/ 943 h 1665"/>
                <a:gd name="T48" fmla="*/ 108 w 1884"/>
                <a:gd name="T49" fmla="*/ 1337 h 1665"/>
                <a:gd name="T50" fmla="*/ 448 w 1884"/>
                <a:gd name="T51" fmla="*/ 1642 h 1665"/>
                <a:gd name="T52" fmla="*/ 1071 w 1884"/>
                <a:gd name="T53" fmla="*/ 1497 h 1665"/>
                <a:gd name="T54" fmla="*/ 1234 w 1884"/>
                <a:gd name="T55" fmla="*/ 1467 h 1665"/>
                <a:gd name="T56" fmla="*/ 1726 w 1884"/>
                <a:gd name="T57" fmla="*/ 1130 h 1665"/>
                <a:gd name="T58" fmla="*/ 1832 w 1884"/>
                <a:gd name="T59" fmla="*/ 623 h 1665"/>
                <a:gd name="T60" fmla="*/ 1722 w 1884"/>
                <a:gd name="T61" fmla="*/ 407 h 1665"/>
                <a:gd name="T62" fmla="*/ 1677 w 1884"/>
                <a:gd name="T63" fmla="*/ 282 h 1665"/>
                <a:gd name="T64" fmla="*/ 1551 w 1884"/>
                <a:gd name="T65" fmla="*/ 51 h 1665"/>
                <a:gd name="T66" fmla="*/ 1407 w 1884"/>
                <a:gd name="T67" fmla="*/ 1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4" h="1665">
                  <a:moveTo>
                    <a:pt x="448" y="1643"/>
                  </a:moveTo>
                  <a:cubicBezTo>
                    <a:pt x="406" y="1635"/>
                    <a:pt x="367" y="1619"/>
                    <a:pt x="328" y="1595"/>
                  </a:cubicBezTo>
                  <a:cubicBezTo>
                    <a:pt x="226" y="1532"/>
                    <a:pt x="163" y="1428"/>
                    <a:pt x="108" y="1338"/>
                  </a:cubicBezTo>
                  <a:cubicBezTo>
                    <a:pt x="80" y="1292"/>
                    <a:pt x="51" y="1242"/>
                    <a:pt x="32" y="1188"/>
                  </a:cubicBezTo>
                  <a:cubicBezTo>
                    <a:pt x="0" y="1099"/>
                    <a:pt x="2" y="1019"/>
                    <a:pt x="38" y="942"/>
                  </a:cubicBezTo>
                  <a:cubicBezTo>
                    <a:pt x="51" y="916"/>
                    <a:pt x="68" y="889"/>
                    <a:pt x="84" y="864"/>
                  </a:cubicBezTo>
                  <a:cubicBezTo>
                    <a:pt x="100" y="839"/>
                    <a:pt x="116" y="814"/>
                    <a:pt x="128" y="789"/>
                  </a:cubicBezTo>
                  <a:cubicBezTo>
                    <a:pt x="152" y="741"/>
                    <a:pt x="161" y="691"/>
                    <a:pt x="171" y="643"/>
                  </a:cubicBezTo>
                  <a:cubicBezTo>
                    <a:pt x="176" y="616"/>
                    <a:pt x="181" y="589"/>
                    <a:pt x="189" y="562"/>
                  </a:cubicBezTo>
                  <a:cubicBezTo>
                    <a:pt x="192" y="550"/>
                    <a:pt x="196" y="538"/>
                    <a:pt x="201" y="526"/>
                  </a:cubicBezTo>
                  <a:cubicBezTo>
                    <a:pt x="218" y="482"/>
                    <a:pt x="259" y="402"/>
                    <a:pt x="339" y="363"/>
                  </a:cubicBezTo>
                  <a:cubicBezTo>
                    <a:pt x="372" y="347"/>
                    <a:pt x="407" y="339"/>
                    <a:pt x="450" y="339"/>
                  </a:cubicBezTo>
                  <a:cubicBezTo>
                    <a:pt x="451" y="339"/>
                    <a:pt x="452" y="339"/>
                    <a:pt x="452" y="339"/>
                  </a:cubicBezTo>
                  <a:cubicBezTo>
                    <a:pt x="476" y="339"/>
                    <a:pt x="500" y="341"/>
                    <a:pt x="523" y="343"/>
                  </a:cubicBezTo>
                  <a:cubicBezTo>
                    <a:pt x="554" y="346"/>
                    <a:pt x="588" y="349"/>
                    <a:pt x="621" y="347"/>
                  </a:cubicBezTo>
                  <a:cubicBezTo>
                    <a:pt x="686" y="344"/>
                    <a:pt x="756" y="322"/>
                    <a:pt x="836" y="281"/>
                  </a:cubicBezTo>
                  <a:cubicBezTo>
                    <a:pt x="903" y="246"/>
                    <a:pt x="968" y="203"/>
                    <a:pt x="1029" y="162"/>
                  </a:cubicBezTo>
                  <a:cubicBezTo>
                    <a:pt x="1155" y="77"/>
                    <a:pt x="1287" y="0"/>
                    <a:pt x="1407" y="0"/>
                  </a:cubicBezTo>
                  <a:cubicBezTo>
                    <a:pt x="1417" y="0"/>
                    <a:pt x="1427" y="1"/>
                    <a:pt x="1436" y="2"/>
                  </a:cubicBezTo>
                  <a:cubicBezTo>
                    <a:pt x="1479" y="7"/>
                    <a:pt x="1518" y="23"/>
                    <a:pt x="1552" y="50"/>
                  </a:cubicBezTo>
                  <a:cubicBezTo>
                    <a:pt x="1581" y="74"/>
                    <a:pt x="1606" y="105"/>
                    <a:pt x="1626" y="143"/>
                  </a:cubicBezTo>
                  <a:cubicBezTo>
                    <a:pt x="1649" y="186"/>
                    <a:pt x="1663" y="235"/>
                    <a:pt x="1678" y="282"/>
                  </a:cubicBezTo>
                  <a:cubicBezTo>
                    <a:pt x="1687" y="312"/>
                    <a:pt x="1696" y="343"/>
                    <a:pt x="1708" y="373"/>
                  </a:cubicBezTo>
                  <a:cubicBezTo>
                    <a:pt x="1712" y="384"/>
                    <a:pt x="1717" y="395"/>
                    <a:pt x="1722" y="407"/>
                  </a:cubicBezTo>
                  <a:cubicBezTo>
                    <a:pt x="1739" y="443"/>
                    <a:pt x="1758" y="479"/>
                    <a:pt x="1777" y="514"/>
                  </a:cubicBezTo>
                  <a:cubicBezTo>
                    <a:pt x="1796" y="549"/>
                    <a:pt x="1816" y="586"/>
                    <a:pt x="1833" y="623"/>
                  </a:cubicBezTo>
                  <a:cubicBezTo>
                    <a:pt x="1872" y="711"/>
                    <a:pt x="1884" y="783"/>
                    <a:pt x="1872" y="859"/>
                  </a:cubicBezTo>
                  <a:cubicBezTo>
                    <a:pt x="1858" y="947"/>
                    <a:pt x="1809" y="1039"/>
                    <a:pt x="1726" y="1131"/>
                  </a:cubicBezTo>
                  <a:cubicBezTo>
                    <a:pt x="1657" y="1208"/>
                    <a:pt x="1567" y="1283"/>
                    <a:pt x="1459" y="1355"/>
                  </a:cubicBezTo>
                  <a:cubicBezTo>
                    <a:pt x="1394" y="1398"/>
                    <a:pt x="1317" y="1444"/>
                    <a:pt x="1235" y="1468"/>
                  </a:cubicBezTo>
                  <a:cubicBezTo>
                    <a:pt x="1197" y="1478"/>
                    <a:pt x="1160" y="1484"/>
                    <a:pt x="1123" y="1489"/>
                  </a:cubicBezTo>
                  <a:cubicBezTo>
                    <a:pt x="1106" y="1492"/>
                    <a:pt x="1088" y="1494"/>
                    <a:pt x="1071" y="1497"/>
                  </a:cubicBezTo>
                  <a:cubicBezTo>
                    <a:pt x="981" y="1513"/>
                    <a:pt x="896" y="1544"/>
                    <a:pt x="815" y="1574"/>
                  </a:cubicBezTo>
                  <a:cubicBezTo>
                    <a:pt x="711" y="1612"/>
                    <a:pt x="612" y="1649"/>
                    <a:pt x="514" y="1649"/>
                  </a:cubicBezTo>
                  <a:cubicBezTo>
                    <a:pt x="492" y="1649"/>
                    <a:pt x="470" y="1647"/>
                    <a:pt x="448" y="1643"/>
                  </a:cubicBezTo>
                  <a:moveTo>
                    <a:pt x="1029" y="163"/>
                  </a:moveTo>
                  <a:cubicBezTo>
                    <a:pt x="968" y="204"/>
                    <a:pt x="903" y="247"/>
                    <a:pt x="836" y="281"/>
                  </a:cubicBezTo>
                  <a:cubicBezTo>
                    <a:pt x="756" y="322"/>
                    <a:pt x="686" y="344"/>
                    <a:pt x="621" y="348"/>
                  </a:cubicBezTo>
                  <a:cubicBezTo>
                    <a:pt x="588" y="350"/>
                    <a:pt x="554" y="347"/>
                    <a:pt x="522" y="344"/>
                  </a:cubicBezTo>
                  <a:cubicBezTo>
                    <a:pt x="499" y="342"/>
                    <a:pt x="476" y="340"/>
                    <a:pt x="452" y="340"/>
                  </a:cubicBezTo>
                  <a:cubicBezTo>
                    <a:pt x="452" y="340"/>
                    <a:pt x="451" y="340"/>
                    <a:pt x="450" y="340"/>
                  </a:cubicBezTo>
                  <a:cubicBezTo>
                    <a:pt x="407" y="340"/>
                    <a:pt x="372" y="347"/>
                    <a:pt x="339" y="363"/>
                  </a:cubicBezTo>
                  <a:cubicBezTo>
                    <a:pt x="259" y="402"/>
                    <a:pt x="219" y="482"/>
                    <a:pt x="202" y="526"/>
                  </a:cubicBezTo>
                  <a:cubicBezTo>
                    <a:pt x="197" y="538"/>
                    <a:pt x="193" y="550"/>
                    <a:pt x="190" y="562"/>
                  </a:cubicBezTo>
                  <a:cubicBezTo>
                    <a:pt x="182" y="589"/>
                    <a:pt x="177" y="616"/>
                    <a:pt x="172" y="643"/>
                  </a:cubicBezTo>
                  <a:cubicBezTo>
                    <a:pt x="162" y="691"/>
                    <a:pt x="152" y="741"/>
                    <a:pt x="129" y="789"/>
                  </a:cubicBezTo>
                  <a:cubicBezTo>
                    <a:pt x="117" y="815"/>
                    <a:pt x="100" y="840"/>
                    <a:pt x="85" y="864"/>
                  </a:cubicBezTo>
                  <a:cubicBezTo>
                    <a:pt x="68" y="890"/>
                    <a:pt x="51" y="916"/>
                    <a:pt x="39" y="943"/>
                  </a:cubicBezTo>
                  <a:cubicBezTo>
                    <a:pt x="3" y="1019"/>
                    <a:pt x="1" y="1099"/>
                    <a:pt x="33" y="1188"/>
                  </a:cubicBezTo>
                  <a:cubicBezTo>
                    <a:pt x="52" y="1242"/>
                    <a:pt x="80" y="1291"/>
                    <a:pt x="108" y="1337"/>
                  </a:cubicBezTo>
                  <a:cubicBezTo>
                    <a:pt x="164" y="1428"/>
                    <a:pt x="227" y="1531"/>
                    <a:pt x="329" y="1595"/>
                  </a:cubicBezTo>
                  <a:cubicBezTo>
                    <a:pt x="367" y="1619"/>
                    <a:pt x="406" y="1634"/>
                    <a:pt x="448" y="1642"/>
                  </a:cubicBezTo>
                  <a:cubicBezTo>
                    <a:pt x="567" y="1665"/>
                    <a:pt x="687" y="1620"/>
                    <a:pt x="814" y="1574"/>
                  </a:cubicBezTo>
                  <a:cubicBezTo>
                    <a:pt x="896" y="1543"/>
                    <a:pt x="981" y="1512"/>
                    <a:pt x="1071" y="1497"/>
                  </a:cubicBezTo>
                  <a:cubicBezTo>
                    <a:pt x="1088" y="1494"/>
                    <a:pt x="1106" y="1491"/>
                    <a:pt x="1123" y="1489"/>
                  </a:cubicBezTo>
                  <a:cubicBezTo>
                    <a:pt x="1159" y="1483"/>
                    <a:pt x="1197" y="1478"/>
                    <a:pt x="1234" y="1467"/>
                  </a:cubicBezTo>
                  <a:cubicBezTo>
                    <a:pt x="1317" y="1444"/>
                    <a:pt x="1394" y="1397"/>
                    <a:pt x="1458" y="1354"/>
                  </a:cubicBezTo>
                  <a:cubicBezTo>
                    <a:pt x="1567" y="1283"/>
                    <a:pt x="1657" y="1207"/>
                    <a:pt x="1726" y="1130"/>
                  </a:cubicBezTo>
                  <a:cubicBezTo>
                    <a:pt x="1808" y="1038"/>
                    <a:pt x="1857" y="947"/>
                    <a:pt x="1871" y="859"/>
                  </a:cubicBezTo>
                  <a:cubicBezTo>
                    <a:pt x="1883" y="783"/>
                    <a:pt x="1871" y="711"/>
                    <a:pt x="1832" y="623"/>
                  </a:cubicBezTo>
                  <a:cubicBezTo>
                    <a:pt x="1815" y="586"/>
                    <a:pt x="1795" y="550"/>
                    <a:pt x="1776" y="514"/>
                  </a:cubicBezTo>
                  <a:cubicBezTo>
                    <a:pt x="1757" y="479"/>
                    <a:pt x="1738" y="444"/>
                    <a:pt x="1722" y="407"/>
                  </a:cubicBezTo>
                  <a:cubicBezTo>
                    <a:pt x="1716" y="396"/>
                    <a:pt x="1712" y="384"/>
                    <a:pt x="1707" y="374"/>
                  </a:cubicBezTo>
                  <a:cubicBezTo>
                    <a:pt x="1696" y="344"/>
                    <a:pt x="1686" y="312"/>
                    <a:pt x="1677" y="282"/>
                  </a:cubicBezTo>
                  <a:cubicBezTo>
                    <a:pt x="1663" y="235"/>
                    <a:pt x="1648" y="187"/>
                    <a:pt x="1625" y="144"/>
                  </a:cubicBezTo>
                  <a:cubicBezTo>
                    <a:pt x="1606" y="105"/>
                    <a:pt x="1581" y="74"/>
                    <a:pt x="1551" y="51"/>
                  </a:cubicBezTo>
                  <a:cubicBezTo>
                    <a:pt x="1518" y="24"/>
                    <a:pt x="1479" y="7"/>
                    <a:pt x="1436" y="3"/>
                  </a:cubicBezTo>
                  <a:cubicBezTo>
                    <a:pt x="1427" y="1"/>
                    <a:pt x="1417" y="1"/>
                    <a:pt x="1407" y="1"/>
                  </a:cubicBezTo>
                  <a:cubicBezTo>
                    <a:pt x="1287" y="1"/>
                    <a:pt x="1155" y="78"/>
                    <a:pt x="1029" y="163"/>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37" name="Freeform 19">
              <a:extLst>
                <a:ext uri="{FF2B5EF4-FFF2-40B4-BE49-F238E27FC236}">
                  <a16:creationId xmlns:a16="http://schemas.microsoft.com/office/drawing/2014/main" id="{9CAD5350-469B-45E1-B012-7CB9A2BE5B71}"/>
                </a:ext>
              </a:extLst>
            </p:cNvPr>
            <p:cNvSpPr>
              <a:spLocks noEditPoints="1"/>
            </p:cNvSpPr>
            <p:nvPr/>
          </p:nvSpPr>
          <p:spPr bwMode="auto">
            <a:xfrm>
              <a:off x="5159" y="1649"/>
              <a:ext cx="1501" cy="1331"/>
            </a:xfrm>
            <a:custGeom>
              <a:avLst/>
              <a:gdLst>
                <a:gd name="T0" fmla="*/ 484 w 2028"/>
                <a:gd name="T1" fmla="*/ 1782 h 1799"/>
                <a:gd name="T2" fmla="*/ 354 w 2028"/>
                <a:gd name="T3" fmla="*/ 1730 h 1799"/>
                <a:gd name="T4" fmla="*/ 116 w 2028"/>
                <a:gd name="T5" fmla="*/ 1452 h 1799"/>
                <a:gd name="T6" fmla="*/ 35 w 2028"/>
                <a:gd name="T7" fmla="*/ 1291 h 1799"/>
                <a:gd name="T8" fmla="*/ 41 w 2028"/>
                <a:gd name="T9" fmla="*/ 1024 h 1799"/>
                <a:gd name="T10" fmla="*/ 91 w 2028"/>
                <a:gd name="T11" fmla="*/ 939 h 1799"/>
                <a:gd name="T12" fmla="*/ 138 w 2028"/>
                <a:gd name="T13" fmla="*/ 859 h 1799"/>
                <a:gd name="T14" fmla="*/ 184 w 2028"/>
                <a:gd name="T15" fmla="*/ 704 h 1799"/>
                <a:gd name="T16" fmla="*/ 204 w 2028"/>
                <a:gd name="T17" fmla="*/ 617 h 1799"/>
                <a:gd name="T18" fmla="*/ 217 w 2028"/>
                <a:gd name="T19" fmla="*/ 578 h 1799"/>
                <a:gd name="T20" fmla="*/ 367 w 2028"/>
                <a:gd name="T21" fmla="*/ 402 h 1799"/>
                <a:gd name="T22" fmla="*/ 491 w 2028"/>
                <a:gd name="T23" fmla="*/ 377 h 1799"/>
                <a:gd name="T24" fmla="*/ 566 w 2028"/>
                <a:gd name="T25" fmla="*/ 382 h 1799"/>
                <a:gd name="T26" fmla="*/ 673 w 2028"/>
                <a:gd name="T27" fmla="*/ 387 h 1799"/>
                <a:gd name="T28" fmla="*/ 901 w 2028"/>
                <a:gd name="T29" fmla="*/ 316 h 1799"/>
                <a:gd name="T30" fmla="*/ 1107 w 2028"/>
                <a:gd name="T31" fmla="*/ 188 h 1799"/>
                <a:gd name="T32" fmla="*/ 1547 w 2028"/>
                <a:gd name="T33" fmla="*/ 15 h 1799"/>
                <a:gd name="T34" fmla="*/ 1752 w 2028"/>
                <a:gd name="T35" fmla="*/ 169 h 1799"/>
                <a:gd name="T36" fmla="*/ 1807 w 2028"/>
                <a:gd name="T37" fmla="*/ 317 h 1799"/>
                <a:gd name="T38" fmla="*/ 1840 w 2028"/>
                <a:gd name="T39" fmla="*/ 416 h 1799"/>
                <a:gd name="T40" fmla="*/ 1855 w 2028"/>
                <a:gd name="T41" fmla="*/ 452 h 1799"/>
                <a:gd name="T42" fmla="*/ 1913 w 2028"/>
                <a:gd name="T43" fmla="*/ 566 h 1799"/>
                <a:gd name="T44" fmla="*/ 1973 w 2028"/>
                <a:gd name="T45" fmla="*/ 683 h 1799"/>
                <a:gd name="T46" fmla="*/ 2015 w 2028"/>
                <a:gd name="T47" fmla="*/ 937 h 1799"/>
                <a:gd name="T48" fmla="*/ 1570 w 2028"/>
                <a:gd name="T49" fmla="*/ 1472 h 1799"/>
                <a:gd name="T50" fmla="*/ 1330 w 2028"/>
                <a:gd name="T51" fmla="*/ 1594 h 1799"/>
                <a:gd name="T52" fmla="*/ 1210 w 2028"/>
                <a:gd name="T53" fmla="*/ 1617 h 1799"/>
                <a:gd name="T54" fmla="*/ 1154 w 2028"/>
                <a:gd name="T55" fmla="*/ 1625 h 1799"/>
                <a:gd name="T56" fmla="*/ 879 w 2028"/>
                <a:gd name="T57" fmla="*/ 1708 h 1799"/>
                <a:gd name="T58" fmla="*/ 556 w 2028"/>
                <a:gd name="T59" fmla="*/ 1788 h 1799"/>
                <a:gd name="T60" fmla="*/ 484 w 2028"/>
                <a:gd name="T61" fmla="*/ 1782 h 1799"/>
                <a:gd name="T62" fmla="*/ 1111 w 2028"/>
                <a:gd name="T63" fmla="*/ 194 h 1799"/>
                <a:gd name="T64" fmla="*/ 904 w 2028"/>
                <a:gd name="T65" fmla="*/ 322 h 1799"/>
                <a:gd name="T66" fmla="*/ 673 w 2028"/>
                <a:gd name="T67" fmla="*/ 394 h 1799"/>
                <a:gd name="T68" fmla="*/ 566 w 2028"/>
                <a:gd name="T69" fmla="*/ 389 h 1799"/>
                <a:gd name="T70" fmla="*/ 491 w 2028"/>
                <a:gd name="T71" fmla="*/ 384 h 1799"/>
                <a:gd name="T72" fmla="*/ 370 w 2028"/>
                <a:gd name="T73" fmla="*/ 408 h 1799"/>
                <a:gd name="T74" fmla="*/ 224 w 2028"/>
                <a:gd name="T75" fmla="*/ 581 h 1799"/>
                <a:gd name="T76" fmla="*/ 211 w 2028"/>
                <a:gd name="T77" fmla="*/ 619 h 1799"/>
                <a:gd name="T78" fmla="*/ 191 w 2028"/>
                <a:gd name="T79" fmla="*/ 705 h 1799"/>
                <a:gd name="T80" fmla="*/ 145 w 2028"/>
                <a:gd name="T81" fmla="*/ 862 h 1799"/>
                <a:gd name="T82" fmla="*/ 97 w 2028"/>
                <a:gd name="T83" fmla="*/ 943 h 1799"/>
                <a:gd name="T84" fmla="*/ 47 w 2028"/>
                <a:gd name="T85" fmla="*/ 1027 h 1799"/>
                <a:gd name="T86" fmla="*/ 41 w 2028"/>
                <a:gd name="T87" fmla="*/ 1288 h 1799"/>
                <a:gd name="T88" fmla="*/ 122 w 2028"/>
                <a:gd name="T89" fmla="*/ 1448 h 1799"/>
                <a:gd name="T90" fmla="*/ 358 w 2028"/>
                <a:gd name="T91" fmla="*/ 1724 h 1799"/>
                <a:gd name="T92" fmla="*/ 486 w 2028"/>
                <a:gd name="T93" fmla="*/ 1775 h 1799"/>
                <a:gd name="T94" fmla="*/ 877 w 2028"/>
                <a:gd name="T95" fmla="*/ 1701 h 1799"/>
                <a:gd name="T96" fmla="*/ 1153 w 2028"/>
                <a:gd name="T97" fmla="*/ 1618 h 1799"/>
                <a:gd name="T98" fmla="*/ 1209 w 2028"/>
                <a:gd name="T99" fmla="*/ 1610 h 1799"/>
                <a:gd name="T100" fmla="*/ 1328 w 2028"/>
                <a:gd name="T101" fmla="*/ 1587 h 1799"/>
                <a:gd name="T102" fmla="*/ 1567 w 2028"/>
                <a:gd name="T103" fmla="*/ 1467 h 1799"/>
                <a:gd name="T104" fmla="*/ 2008 w 2028"/>
                <a:gd name="T105" fmla="*/ 936 h 1799"/>
                <a:gd name="T106" fmla="*/ 1967 w 2028"/>
                <a:gd name="T107" fmla="*/ 686 h 1799"/>
                <a:gd name="T108" fmla="*/ 1907 w 2028"/>
                <a:gd name="T109" fmla="*/ 569 h 1799"/>
                <a:gd name="T110" fmla="*/ 1849 w 2028"/>
                <a:gd name="T111" fmla="*/ 455 h 1799"/>
                <a:gd name="T112" fmla="*/ 1834 w 2028"/>
                <a:gd name="T113" fmla="*/ 419 h 1799"/>
                <a:gd name="T114" fmla="*/ 1801 w 2028"/>
                <a:gd name="T115" fmla="*/ 319 h 1799"/>
                <a:gd name="T116" fmla="*/ 1746 w 2028"/>
                <a:gd name="T117" fmla="*/ 173 h 1799"/>
                <a:gd name="T118" fmla="*/ 1546 w 2028"/>
                <a:gd name="T119" fmla="*/ 22 h 1799"/>
                <a:gd name="T120" fmla="*/ 1514 w 2028"/>
                <a:gd name="T121" fmla="*/ 21 h 1799"/>
                <a:gd name="T122" fmla="*/ 1111 w 2028"/>
                <a:gd name="T123" fmla="*/ 194 h 1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8" h="1799">
                  <a:moveTo>
                    <a:pt x="484" y="1782"/>
                  </a:moveTo>
                  <a:cubicBezTo>
                    <a:pt x="439" y="1773"/>
                    <a:pt x="396" y="1756"/>
                    <a:pt x="354" y="1730"/>
                  </a:cubicBezTo>
                  <a:cubicBezTo>
                    <a:pt x="244" y="1661"/>
                    <a:pt x="176" y="1550"/>
                    <a:pt x="116" y="1452"/>
                  </a:cubicBezTo>
                  <a:cubicBezTo>
                    <a:pt x="86" y="1402"/>
                    <a:pt x="55" y="1349"/>
                    <a:pt x="35" y="1291"/>
                  </a:cubicBezTo>
                  <a:cubicBezTo>
                    <a:pt x="0" y="1194"/>
                    <a:pt x="2" y="1107"/>
                    <a:pt x="41" y="1024"/>
                  </a:cubicBezTo>
                  <a:cubicBezTo>
                    <a:pt x="55" y="995"/>
                    <a:pt x="73" y="967"/>
                    <a:pt x="91" y="939"/>
                  </a:cubicBezTo>
                  <a:cubicBezTo>
                    <a:pt x="108" y="913"/>
                    <a:pt x="125" y="886"/>
                    <a:pt x="138" y="859"/>
                  </a:cubicBezTo>
                  <a:cubicBezTo>
                    <a:pt x="163" y="808"/>
                    <a:pt x="174" y="755"/>
                    <a:pt x="184" y="704"/>
                  </a:cubicBezTo>
                  <a:cubicBezTo>
                    <a:pt x="190" y="675"/>
                    <a:pt x="196" y="646"/>
                    <a:pt x="204" y="617"/>
                  </a:cubicBezTo>
                  <a:cubicBezTo>
                    <a:pt x="208" y="604"/>
                    <a:pt x="212" y="591"/>
                    <a:pt x="217" y="578"/>
                  </a:cubicBezTo>
                  <a:cubicBezTo>
                    <a:pt x="236" y="530"/>
                    <a:pt x="280" y="444"/>
                    <a:pt x="367" y="402"/>
                  </a:cubicBezTo>
                  <a:cubicBezTo>
                    <a:pt x="404" y="384"/>
                    <a:pt x="443" y="376"/>
                    <a:pt x="491" y="377"/>
                  </a:cubicBezTo>
                  <a:cubicBezTo>
                    <a:pt x="516" y="378"/>
                    <a:pt x="542" y="380"/>
                    <a:pt x="566" y="382"/>
                  </a:cubicBezTo>
                  <a:cubicBezTo>
                    <a:pt x="601" y="386"/>
                    <a:pt x="636" y="389"/>
                    <a:pt x="673" y="387"/>
                  </a:cubicBezTo>
                  <a:cubicBezTo>
                    <a:pt x="741" y="384"/>
                    <a:pt x="815" y="360"/>
                    <a:pt x="901" y="316"/>
                  </a:cubicBezTo>
                  <a:cubicBezTo>
                    <a:pt x="971" y="279"/>
                    <a:pt x="1039" y="235"/>
                    <a:pt x="1107" y="188"/>
                  </a:cubicBezTo>
                  <a:cubicBezTo>
                    <a:pt x="1254" y="89"/>
                    <a:pt x="1408" y="0"/>
                    <a:pt x="1547" y="15"/>
                  </a:cubicBezTo>
                  <a:cubicBezTo>
                    <a:pt x="1658" y="28"/>
                    <a:pt x="1720" y="106"/>
                    <a:pt x="1752" y="169"/>
                  </a:cubicBezTo>
                  <a:cubicBezTo>
                    <a:pt x="1776" y="216"/>
                    <a:pt x="1792" y="267"/>
                    <a:pt x="1807" y="317"/>
                  </a:cubicBezTo>
                  <a:cubicBezTo>
                    <a:pt x="1817" y="350"/>
                    <a:pt x="1828" y="384"/>
                    <a:pt x="1840" y="416"/>
                  </a:cubicBezTo>
                  <a:cubicBezTo>
                    <a:pt x="1845" y="427"/>
                    <a:pt x="1850" y="440"/>
                    <a:pt x="1855" y="452"/>
                  </a:cubicBezTo>
                  <a:cubicBezTo>
                    <a:pt x="1873" y="490"/>
                    <a:pt x="1893" y="529"/>
                    <a:pt x="1913" y="566"/>
                  </a:cubicBezTo>
                  <a:cubicBezTo>
                    <a:pt x="1934" y="604"/>
                    <a:pt x="1955" y="643"/>
                    <a:pt x="1973" y="683"/>
                  </a:cubicBezTo>
                  <a:cubicBezTo>
                    <a:pt x="2015" y="777"/>
                    <a:pt x="2028" y="856"/>
                    <a:pt x="2015" y="937"/>
                  </a:cubicBezTo>
                  <a:cubicBezTo>
                    <a:pt x="1978" y="1172"/>
                    <a:pt x="1721" y="1373"/>
                    <a:pt x="1570" y="1472"/>
                  </a:cubicBezTo>
                  <a:cubicBezTo>
                    <a:pt x="1501" y="1518"/>
                    <a:pt x="1418" y="1568"/>
                    <a:pt x="1330" y="1594"/>
                  </a:cubicBezTo>
                  <a:cubicBezTo>
                    <a:pt x="1290" y="1605"/>
                    <a:pt x="1250" y="1611"/>
                    <a:pt x="1210" y="1617"/>
                  </a:cubicBezTo>
                  <a:cubicBezTo>
                    <a:pt x="1192" y="1619"/>
                    <a:pt x="1173" y="1622"/>
                    <a:pt x="1154" y="1625"/>
                  </a:cubicBezTo>
                  <a:cubicBezTo>
                    <a:pt x="1058" y="1642"/>
                    <a:pt x="967" y="1675"/>
                    <a:pt x="879" y="1708"/>
                  </a:cubicBezTo>
                  <a:cubicBezTo>
                    <a:pt x="768" y="1749"/>
                    <a:pt x="661" y="1788"/>
                    <a:pt x="556" y="1788"/>
                  </a:cubicBezTo>
                  <a:cubicBezTo>
                    <a:pt x="532" y="1788"/>
                    <a:pt x="508" y="1786"/>
                    <a:pt x="484" y="1782"/>
                  </a:cubicBezTo>
                  <a:moveTo>
                    <a:pt x="1111" y="194"/>
                  </a:moveTo>
                  <a:cubicBezTo>
                    <a:pt x="1042" y="241"/>
                    <a:pt x="975" y="285"/>
                    <a:pt x="904" y="322"/>
                  </a:cubicBezTo>
                  <a:cubicBezTo>
                    <a:pt x="818" y="367"/>
                    <a:pt x="742" y="391"/>
                    <a:pt x="673" y="394"/>
                  </a:cubicBezTo>
                  <a:cubicBezTo>
                    <a:pt x="636" y="396"/>
                    <a:pt x="600" y="393"/>
                    <a:pt x="566" y="389"/>
                  </a:cubicBezTo>
                  <a:cubicBezTo>
                    <a:pt x="541" y="387"/>
                    <a:pt x="516" y="385"/>
                    <a:pt x="491" y="384"/>
                  </a:cubicBezTo>
                  <a:cubicBezTo>
                    <a:pt x="444" y="383"/>
                    <a:pt x="406" y="391"/>
                    <a:pt x="370" y="408"/>
                  </a:cubicBezTo>
                  <a:cubicBezTo>
                    <a:pt x="285" y="449"/>
                    <a:pt x="242" y="534"/>
                    <a:pt x="224" y="581"/>
                  </a:cubicBezTo>
                  <a:cubicBezTo>
                    <a:pt x="219" y="593"/>
                    <a:pt x="214" y="606"/>
                    <a:pt x="211" y="619"/>
                  </a:cubicBezTo>
                  <a:cubicBezTo>
                    <a:pt x="202" y="648"/>
                    <a:pt x="197" y="677"/>
                    <a:pt x="191" y="705"/>
                  </a:cubicBezTo>
                  <a:cubicBezTo>
                    <a:pt x="181" y="757"/>
                    <a:pt x="170" y="810"/>
                    <a:pt x="145" y="862"/>
                  </a:cubicBezTo>
                  <a:cubicBezTo>
                    <a:pt x="131" y="890"/>
                    <a:pt x="114" y="917"/>
                    <a:pt x="97" y="943"/>
                  </a:cubicBezTo>
                  <a:cubicBezTo>
                    <a:pt x="79" y="970"/>
                    <a:pt x="61" y="998"/>
                    <a:pt x="47" y="1027"/>
                  </a:cubicBezTo>
                  <a:cubicBezTo>
                    <a:pt x="9" y="1108"/>
                    <a:pt x="7" y="1194"/>
                    <a:pt x="41" y="1288"/>
                  </a:cubicBezTo>
                  <a:cubicBezTo>
                    <a:pt x="62" y="1346"/>
                    <a:pt x="92" y="1399"/>
                    <a:pt x="122" y="1448"/>
                  </a:cubicBezTo>
                  <a:cubicBezTo>
                    <a:pt x="182" y="1546"/>
                    <a:pt x="249" y="1656"/>
                    <a:pt x="358" y="1724"/>
                  </a:cubicBezTo>
                  <a:cubicBezTo>
                    <a:pt x="399" y="1750"/>
                    <a:pt x="441" y="1766"/>
                    <a:pt x="486" y="1775"/>
                  </a:cubicBezTo>
                  <a:cubicBezTo>
                    <a:pt x="612" y="1799"/>
                    <a:pt x="741" y="1751"/>
                    <a:pt x="877" y="1701"/>
                  </a:cubicBezTo>
                  <a:cubicBezTo>
                    <a:pt x="965" y="1669"/>
                    <a:pt x="1056" y="1635"/>
                    <a:pt x="1153" y="1618"/>
                  </a:cubicBezTo>
                  <a:cubicBezTo>
                    <a:pt x="1172" y="1615"/>
                    <a:pt x="1191" y="1612"/>
                    <a:pt x="1209" y="1610"/>
                  </a:cubicBezTo>
                  <a:cubicBezTo>
                    <a:pt x="1248" y="1604"/>
                    <a:pt x="1289" y="1598"/>
                    <a:pt x="1328" y="1587"/>
                  </a:cubicBezTo>
                  <a:cubicBezTo>
                    <a:pt x="1416" y="1562"/>
                    <a:pt x="1498" y="1512"/>
                    <a:pt x="1567" y="1467"/>
                  </a:cubicBezTo>
                  <a:cubicBezTo>
                    <a:pt x="1716" y="1368"/>
                    <a:pt x="1971" y="1168"/>
                    <a:pt x="2008" y="936"/>
                  </a:cubicBezTo>
                  <a:cubicBezTo>
                    <a:pt x="2021" y="856"/>
                    <a:pt x="2008" y="779"/>
                    <a:pt x="1967" y="686"/>
                  </a:cubicBezTo>
                  <a:cubicBezTo>
                    <a:pt x="1949" y="646"/>
                    <a:pt x="1928" y="607"/>
                    <a:pt x="1907" y="569"/>
                  </a:cubicBezTo>
                  <a:cubicBezTo>
                    <a:pt x="1887" y="532"/>
                    <a:pt x="1866" y="493"/>
                    <a:pt x="1849" y="455"/>
                  </a:cubicBezTo>
                  <a:cubicBezTo>
                    <a:pt x="1843" y="442"/>
                    <a:pt x="1838" y="430"/>
                    <a:pt x="1834" y="419"/>
                  </a:cubicBezTo>
                  <a:cubicBezTo>
                    <a:pt x="1821" y="386"/>
                    <a:pt x="1811" y="352"/>
                    <a:pt x="1801" y="319"/>
                  </a:cubicBezTo>
                  <a:cubicBezTo>
                    <a:pt x="1786" y="270"/>
                    <a:pt x="1770" y="218"/>
                    <a:pt x="1746" y="173"/>
                  </a:cubicBezTo>
                  <a:cubicBezTo>
                    <a:pt x="1714" y="111"/>
                    <a:pt x="1654" y="35"/>
                    <a:pt x="1546" y="22"/>
                  </a:cubicBezTo>
                  <a:cubicBezTo>
                    <a:pt x="1536" y="21"/>
                    <a:pt x="1525" y="21"/>
                    <a:pt x="1514" y="21"/>
                  </a:cubicBezTo>
                  <a:cubicBezTo>
                    <a:pt x="1386" y="21"/>
                    <a:pt x="1245" y="103"/>
                    <a:pt x="1111" y="194"/>
                  </a:cubicBezTo>
                </a:path>
              </a:pathLst>
            </a:custGeom>
            <a:solidFill>
              <a:schemeClr val="bg1">
                <a:alpha val="12000"/>
              </a:schemeClr>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38" name="Freeform 20">
              <a:extLst>
                <a:ext uri="{FF2B5EF4-FFF2-40B4-BE49-F238E27FC236}">
                  <a16:creationId xmlns:a16="http://schemas.microsoft.com/office/drawing/2014/main" id="{98C233B8-AF71-4255-A6A1-E928B8EF57D8}"/>
                </a:ext>
              </a:extLst>
            </p:cNvPr>
            <p:cNvSpPr>
              <a:spLocks noEditPoints="1"/>
            </p:cNvSpPr>
            <p:nvPr/>
          </p:nvSpPr>
          <p:spPr bwMode="auto">
            <a:xfrm>
              <a:off x="5093" y="1630"/>
              <a:ext cx="1594" cy="1414"/>
            </a:xfrm>
            <a:custGeom>
              <a:avLst/>
              <a:gdLst>
                <a:gd name="T0" fmla="*/ 378 w 2154"/>
                <a:gd name="T1" fmla="*/ 1832 h 1911"/>
                <a:gd name="T2" fmla="*/ 124 w 2154"/>
                <a:gd name="T3" fmla="*/ 1535 h 1911"/>
                <a:gd name="T4" fmla="*/ 44 w 2154"/>
                <a:gd name="T5" fmla="*/ 1081 h 1911"/>
                <a:gd name="T6" fmla="*/ 148 w 2154"/>
                <a:gd name="T7" fmla="*/ 904 h 1911"/>
                <a:gd name="T8" fmla="*/ 219 w 2154"/>
                <a:gd name="T9" fmla="*/ 646 h 1911"/>
                <a:gd name="T10" fmla="*/ 392 w 2154"/>
                <a:gd name="T11" fmla="*/ 419 h 1911"/>
                <a:gd name="T12" fmla="*/ 524 w 2154"/>
                <a:gd name="T13" fmla="*/ 394 h 1911"/>
                <a:gd name="T14" fmla="*/ 718 w 2154"/>
                <a:gd name="T15" fmla="*/ 405 h 1911"/>
                <a:gd name="T16" fmla="*/ 1184 w 2154"/>
                <a:gd name="T17" fmla="*/ 191 h 1911"/>
                <a:gd name="T18" fmla="*/ 1650 w 2154"/>
                <a:gd name="T19" fmla="*/ 7 h 1911"/>
                <a:gd name="T20" fmla="*/ 1867 w 2154"/>
                <a:gd name="T21" fmla="*/ 170 h 1911"/>
                <a:gd name="T22" fmla="*/ 1960 w 2154"/>
                <a:gd name="T23" fmla="*/ 433 h 1911"/>
                <a:gd name="T24" fmla="*/ 2038 w 2154"/>
                <a:gd name="T25" fmla="*/ 592 h 1911"/>
                <a:gd name="T26" fmla="*/ 2144 w 2154"/>
                <a:gd name="T27" fmla="*/ 846 h 1911"/>
                <a:gd name="T28" fmla="*/ 1980 w 2154"/>
                <a:gd name="T29" fmla="*/ 1298 h 1911"/>
                <a:gd name="T30" fmla="*/ 1418 w 2154"/>
                <a:gd name="T31" fmla="*/ 1685 h 1911"/>
                <a:gd name="T32" fmla="*/ 1231 w 2154"/>
                <a:gd name="T33" fmla="*/ 1719 h 1911"/>
                <a:gd name="T34" fmla="*/ 591 w 2154"/>
                <a:gd name="T35" fmla="*/ 1893 h 1911"/>
                <a:gd name="T36" fmla="*/ 1415 w 2154"/>
                <a:gd name="T37" fmla="*/ 57 h 1911"/>
                <a:gd name="T38" fmla="*/ 964 w 2154"/>
                <a:gd name="T39" fmla="*/ 329 h 1911"/>
                <a:gd name="T40" fmla="*/ 604 w 2154"/>
                <a:gd name="T41" fmla="*/ 400 h 1911"/>
                <a:gd name="T42" fmla="*/ 516 w 2154"/>
                <a:gd name="T43" fmla="*/ 394 h 1911"/>
                <a:gd name="T44" fmla="*/ 234 w 2154"/>
                <a:gd name="T45" fmla="*/ 605 h 1911"/>
                <a:gd name="T46" fmla="*/ 198 w 2154"/>
                <a:gd name="T47" fmla="*/ 738 h 1911"/>
                <a:gd name="T48" fmla="*/ 98 w 2154"/>
                <a:gd name="T49" fmla="*/ 990 h 1911"/>
                <a:gd name="T50" fmla="*/ 38 w 2154"/>
                <a:gd name="T51" fmla="*/ 1363 h 1911"/>
                <a:gd name="T52" fmla="*/ 234 w 2154"/>
                <a:gd name="T53" fmla="*/ 1697 h 1911"/>
                <a:gd name="T54" fmla="*/ 516 w 2154"/>
                <a:gd name="T55" fmla="*/ 1886 h 1911"/>
                <a:gd name="T56" fmla="*/ 1231 w 2154"/>
                <a:gd name="T57" fmla="*/ 1718 h 1911"/>
                <a:gd name="T58" fmla="*/ 1418 w 2154"/>
                <a:gd name="T59" fmla="*/ 1685 h 1911"/>
                <a:gd name="T60" fmla="*/ 1979 w 2154"/>
                <a:gd name="T61" fmla="*/ 1298 h 1911"/>
                <a:gd name="T62" fmla="*/ 2143 w 2154"/>
                <a:gd name="T63" fmla="*/ 846 h 1911"/>
                <a:gd name="T64" fmla="*/ 2038 w 2154"/>
                <a:gd name="T65" fmla="*/ 593 h 1911"/>
                <a:gd name="T66" fmla="*/ 1960 w 2154"/>
                <a:gd name="T67" fmla="*/ 433 h 1911"/>
                <a:gd name="T68" fmla="*/ 1867 w 2154"/>
                <a:gd name="T69" fmla="*/ 171 h 1911"/>
                <a:gd name="T70" fmla="*/ 1650 w 2154"/>
                <a:gd name="T71" fmla="*/ 8 h 1911"/>
                <a:gd name="T72" fmla="*/ 1415 w 2154"/>
                <a:gd name="T73" fmla="*/ 57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54" h="1911">
                  <a:moveTo>
                    <a:pt x="515" y="1886"/>
                  </a:moveTo>
                  <a:cubicBezTo>
                    <a:pt x="467" y="1877"/>
                    <a:pt x="422" y="1859"/>
                    <a:pt x="378" y="1832"/>
                  </a:cubicBezTo>
                  <a:cubicBezTo>
                    <a:pt x="326" y="1799"/>
                    <a:pt x="279" y="1755"/>
                    <a:pt x="233" y="1698"/>
                  </a:cubicBezTo>
                  <a:cubicBezTo>
                    <a:pt x="191" y="1645"/>
                    <a:pt x="156" y="1587"/>
                    <a:pt x="124" y="1535"/>
                  </a:cubicBezTo>
                  <a:cubicBezTo>
                    <a:pt x="92" y="1482"/>
                    <a:pt x="59" y="1425"/>
                    <a:pt x="37" y="1363"/>
                  </a:cubicBezTo>
                  <a:cubicBezTo>
                    <a:pt x="0" y="1261"/>
                    <a:pt x="3" y="1168"/>
                    <a:pt x="44" y="1081"/>
                  </a:cubicBezTo>
                  <a:cubicBezTo>
                    <a:pt x="59" y="1050"/>
                    <a:pt x="78" y="1019"/>
                    <a:pt x="97" y="990"/>
                  </a:cubicBezTo>
                  <a:cubicBezTo>
                    <a:pt x="115" y="962"/>
                    <a:pt x="134" y="933"/>
                    <a:pt x="148" y="904"/>
                  </a:cubicBezTo>
                  <a:cubicBezTo>
                    <a:pt x="175" y="849"/>
                    <a:pt x="186" y="793"/>
                    <a:pt x="198" y="738"/>
                  </a:cubicBezTo>
                  <a:cubicBezTo>
                    <a:pt x="204" y="708"/>
                    <a:pt x="210" y="676"/>
                    <a:pt x="219" y="646"/>
                  </a:cubicBezTo>
                  <a:cubicBezTo>
                    <a:pt x="223" y="632"/>
                    <a:pt x="228" y="618"/>
                    <a:pt x="233" y="604"/>
                  </a:cubicBezTo>
                  <a:cubicBezTo>
                    <a:pt x="253" y="554"/>
                    <a:pt x="300" y="463"/>
                    <a:pt x="392" y="419"/>
                  </a:cubicBezTo>
                  <a:cubicBezTo>
                    <a:pt x="429" y="402"/>
                    <a:pt x="469" y="394"/>
                    <a:pt x="516" y="394"/>
                  </a:cubicBezTo>
                  <a:cubicBezTo>
                    <a:pt x="518" y="394"/>
                    <a:pt x="521" y="394"/>
                    <a:pt x="524" y="394"/>
                  </a:cubicBezTo>
                  <a:cubicBezTo>
                    <a:pt x="550" y="394"/>
                    <a:pt x="578" y="397"/>
                    <a:pt x="604" y="400"/>
                  </a:cubicBezTo>
                  <a:cubicBezTo>
                    <a:pt x="641" y="404"/>
                    <a:pt x="679" y="408"/>
                    <a:pt x="718" y="405"/>
                  </a:cubicBezTo>
                  <a:cubicBezTo>
                    <a:pt x="791" y="402"/>
                    <a:pt x="871" y="377"/>
                    <a:pt x="963" y="329"/>
                  </a:cubicBezTo>
                  <a:cubicBezTo>
                    <a:pt x="1041" y="288"/>
                    <a:pt x="1117" y="237"/>
                    <a:pt x="1184" y="191"/>
                  </a:cubicBezTo>
                  <a:cubicBezTo>
                    <a:pt x="1247" y="148"/>
                    <a:pt x="1331" y="94"/>
                    <a:pt x="1415" y="56"/>
                  </a:cubicBezTo>
                  <a:cubicBezTo>
                    <a:pt x="1505" y="15"/>
                    <a:pt x="1582" y="0"/>
                    <a:pt x="1650" y="7"/>
                  </a:cubicBezTo>
                  <a:cubicBezTo>
                    <a:pt x="1700" y="13"/>
                    <a:pt x="1744" y="32"/>
                    <a:pt x="1783" y="63"/>
                  </a:cubicBezTo>
                  <a:cubicBezTo>
                    <a:pt x="1816" y="90"/>
                    <a:pt x="1845" y="126"/>
                    <a:pt x="1867" y="170"/>
                  </a:cubicBezTo>
                  <a:cubicBezTo>
                    <a:pt x="1893" y="219"/>
                    <a:pt x="1909" y="274"/>
                    <a:pt x="1925" y="327"/>
                  </a:cubicBezTo>
                  <a:cubicBezTo>
                    <a:pt x="1936" y="362"/>
                    <a:pt x="1947" y="399"/>
                    <a:pt x="1960" y="433"/>
                  </a:cubicBezTo>
                  <a:cubicBezTo>
                    <a:pt x="1965" y="445"/>
                    <a:pt x="1971" y="458"/>
                    <a:pt x="1977" y="471"/>
                  </a:cubicBezTo>
                  <a:cubicBezTo>
                    <a:pt x="1995" y="512"/>
                    <a:pt x="2017" y="553"/>
                    <a:pt x="2038" y="592"/>
                  </a:cubicBezTo>
                  <a:cubicBezTo>
                    <a:pt x="2061" y="633"/>
                    <a:pt x="2083" y="675"/>
                    <a:pt x="2102" y="718"/>
                  </a:cubicBezTo>
                  <a:cubicBezTo>
                    <a:pt x="2123" y="764"/>
                    <a:pt x="2136" y="806"/>
                    <a:pt x="2144" y="846"/>
                  </a:cubicBezTo>
                  <a:cubicBezTo>
                    <a:pt x="2153" y="894"/>
                    <a:pt x="2154" y="940"/>
                    <a:pt x="2147" y="986"/>
                  </a:cubicBezTo>
                  <a:cubicBezTo>
                    <a:pt x="2130" y="1087"/>
                    <a:pt x="2074" y="1192"/>
                    <a:pt x="1980" y="1298"/>
                  </a:cubicBezTo>
                  <a:cubicBezTo>
                    <a:pt x="1901" y="1387"/>
                    <a:pt x="1798" y="1474"/>
                    <a:pt x="1673" y="1557"/>
                  </a:cubicBezTo>
                  <a:cubicBezTo>
                    <a:pt x="1599" y="1606"/>
                    <a:pt x="1510" y="1659"/>
                    <a:pt x="1418" y="1685"/>
                  </a:cubicBezTo>
                  <a:cubicBezTo>
                    <a:pt x="1375" y="1697"/>
                    <a:pt x="1333" y="1704"/>
                    <a:pt x="1291" y="1710"/>
                  </a:cubicBezTo>
                  <a:cubicBezTo>
                    <a:pt x="1271" y="1712"/>
                    <a:pt x="1251" y="1715"/>
                    <a:pt x="1231" y="1719"/>
                  </a:cubicBezTo>
                  <a:cubicBezTo>
                    <a:pt x="1128" y="1737"/>
                    <a:pt x="1030" y="1773"/>
                    <a:pt x="936" y="1807"/>
                  </a:cubicBezTo>
                  <a:cubicBezTo>
                    <a:pt x="817" y="1851"/>
                    <a:pt x="703" y="1893"/>
                    <a:pt x="591" y="1893"/>
                  </a:cubicBezTo>
                  <a:cubicBezTo>
                    <a:pt x="566" y="1893"/>
                    <a:pt x="541" y="1891"/>
                    <a:pt x="515" y="1886"/>
                  </a:cubicBezTo>
                  <a:moveTo>
                    <a:pt x="1415" y="57"/>
                  </a:moveTo>
                  <a:cubicBezTo>
                    <a:pt x="1331" y="94"/>
                    <a:pt x="1247" y="149"/>
                    <a:pt x="1184" y="192"/>
                  </a:cubicBezTo>
                  <a:cubicBezTo>
                    <a:pt x="1117" y="237"/>
                    <a:pt x="1041" y="289"/>
                    <a:pt x="964" y="329"/>
                  </a:cubicBezTo>
                  <a:cubicBezTo>
                    <a:pt x="872" y="377"/>
                    <a:pt x="791" y="403"/>
                    <a:pt x="718" y="406"/>
                  </a:cubicBezTo>
                  <a:cubicBezTo>
                    <a:pt x="679" y="408"/>
                    <a:pt x="641" y="404"/>
                    <a:pt x="604" y="400"/>
                  </a:cubicBezTo>
                  <a:cubicBezTo>
                    <a:pt x="577" y="398"/>
                    <a:pt x="550" y="395"/>
                    <a:pt x="524" y="394"/>
                  </a:cubicBezTo>
                  <a:cubicBezTo>
                    <a:pt x="521" y="394"/>
                    <a:pt x="518" y="394"/>
                    <a:pt x="516" y="394"/>
                  </a:cubicBezTo>
                  <a:cubicBezTo>
                    <a:pt x="469" y="394"/>
                    <a:pt x="429" y="402"/>
                    <a:pt x="393" y="420"/>
                  </a:cubicBezTo>
                  <a:cubicBezTo>
                    <a:pt x="301" y="463"/>
                    <a:pt x="254" y="554"/>
                    <a:pt x="234" y="605"/>
                  </a:cubicBezTo>
                  <a:cubicBezTo>
                    <a:pt x="228" y="618"/>
                    <a:pt x="224" y="632"/>
                    <a:pt x="220" y="646"/>
                  </a:cubicBezTo>
                  <a:cubicBezTo>
                    <a:pt x="211" y="677"/>
                    <a:pt x="204" y="708"/>
                    <a:pt x="198" y="738"/>
                  </a:cubicBezTo>
                  <a:cubicBezTo>
                    <a:pt x="187" y="793"/>
                    <a:pt x="176" y="850"/>
                    <a:pt x="149" y="904"/>
                  </a:cubicBezTo>
                  <a:cubicBezTo>
                    <a:pt x="135" y="934"/>
                    <a:pt x="116" y="962"/>
                    <a:pt x="98" y="990"/>
                  </a:cubicBezTo>
                  <a:cubicBezTo>
                    <a:pt x="79" y="1020"/>
                    <a:pt x="59" y="1050"/>
                    <a:pt x="45" y="1081"/>
                  </a:cubicBezTo>
                  <a:cubicBezTo>
                    <a:pt x="3" y="1169"/>
                    <a:pt x="1" y="1261"/>
                    <a:pt x="38" y="1363"/>
                  </a:cubicBezTo>
                  <a:cubicBezTo>
                    <a:pt x="60" y="1425"/>
                    <a:pt x="93" y="1482"/>
                    <a:pt x="125" y="1535"/>
                  </a:cubicBezTo>
                  <a:cubicBezTo>
                    <a:pt x="156" y="1586"/>
                    <a:pt x="192" y="1645"/>
                    <a:pt x="234" y="1697"/>
                  </a:cubicBezTo>
                  <a:cubicBezTo>
                    <a:pt x="279" y="1755"/>
                    <a:pt x="326" y="1799"/>
                    <a:pt x="378" y="1831"/>
                  </a:cubicBezTo>
                  <a:cubicBezTo>
                    <a:pt x="422" y="1859"/>
                    <a:pt x="467" y="1876"/>
                    <a:pt x="516" y="1886"/>
                  </a:cubicBezTo>
                  <a:cubicBezTo>
                    <a:pt x="652" y="1911"/>
                    <a:pt x="790" y="1860"/>
                    <a:pt x="936" y="1807"/>
                  </a:cubicBezTo>
                  <a:cubicBezTo>
                    <a:pt x="1030" y="1772"/>
                    <a:pt x="1128" y="1736"/>
                    <a:pt x="1231" y="1718"/>
                  </a:cubicBezTo>
                  <a:cubicBezTo>
                    <a:pt x="1251" y="1715"/>
                    <a:pt x="1271" y="1712"/>
                    <a:pt x="1291" y="1709"/>
                  </a:cubicBezTo>
                  <a:cubicBezTo>
                    <a:pt x="1332" y="1703"/>
                    <a:pt x="1375" y="1697"/>
                    <a:pt x="1418" y="1685"/>
                  </a:cubicBezTo>
                  <a:cubicBezTo>
                    <a:pt x="1510" y="1658"/>
                    <a:pt x="1598" y="1605"/>
                    <a:pt x="1672" y="1556"/>
                  </a:cubicBezTo>
                  <a:cubicBezTo>
                    <a:pt x="1797" y="1473"/>
                    <a:pt x="1900" y="1386"/>
                    <a:pt x="1979" y="1298"/>
                  </a:cubicBezTo>
                  <a:cubicBezTo>
                    <a:pt x="2074" y="1192"/>
                    <a:pt x="2130" y="1087"/>
                    <a:pt x="2146" y="986"/>
                  </a:cubicBezTo>
                  <a:cubicBezTo>
                    <a:pt x="2153" y="940"/>
                    <a:pt x="2152" y="894"/>
                    <a:pt x="2143" y="846"/>
                  </a:cubicBezTo>
                  <a:cubicBezTo>
                    <a:pt x="2136" y="806"/>
                    <a:pt x="2122" y="764"/>
                    <a:pt x="2102" y="718"/>
                  </a:cubicBezTo>
                  <a:cubicBezTo>
                    <a:pt x="2083" y="676"/>
                    <a:pt x="2060" y="633"/>
                    <a:pt x="2038" y="593"/>
                  </a:cubicBezTo>
                  <a:cubicBezTo>
                    <a:pt x="2016" y="553"/>
                    <a:pt x="1994" y="513"/>
                    <a:pt x="1976" y="472"/>
                  </a:cubicBezTo>
                  <a:cubicBezTo>
                    <a:pt x="1970" y="458"/>
                    <a:pt x="1965" y="446"/>
                    <a:pt x="1960" y="433"/>
                  </a:cubicBezTo>
                  <a:cubicBezTo>
                    <a:pt x="1946" y="399"/>
                    <a:pt x="1935" y="362"/>
                    <a:pt x="1925" y="327"/>
                  </a:cubicBezTo>
                  <a:cubicBezTo>
                    <a:pt x="1908" y="274"/>
                    <a:pt x="1892" y="220"/>
                    <a:pt x="1867" y="171"/>
                  </a:cubicBezTo>
                  <a:cubicBezTo>
                    <a:pt x="1844" y="127"/>
                    <a:pt x="1816" y="91"/>
                    <a:pt x="1782" y="64"/>
                  </a:cubicBezTo>
                  <a:cubicBezTo>
                    <a:pt x="1744" y="32"/>
                    <a:pt x="1700" y="14"/>
                    <a:pt x="1650" y="8"/>
                  </a:cubicBezTo>
                  <a:cubicBezTo>
                    <a:pt x="1639" y="7"/>
                    <a:pt x="1628" y="6"/>
                    <a:pt x="1616" y="6"/>
                  </a:cubicBezTo>
                  <a:cubicBezTo>
                    <a:pt x="1556" y="6"/>
                    <a:pt x="1490" y="23"/>
                    <a:pt x="1415" y="57"/>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39" name="Freeform 21">
              <a:extLst>
                <a:ext uri="{FF2B5EF4-FFF2-40B4-BE49-F238E27FC236}">
                  <a16:creationId xmlns:a16="http://schemas.microsoft.com/office/drawing/2014/main" id="{9D52D758-F6D4-4E10-8747-1744EBF48E94}"/>
                </a:ext>
              </a:extLst>
            </p:cNvPr>
            <p:cNvSpPr>
              <a:spLocks noEditPoints="1"/>
            </p:cNvSpPr>
            <p:nvPr/>
          </p:nvSpPr>
          <p:spPr bwMode="auto">
            <a:xfrm>
              <a:off x="5034" y="1601"/>
              <a:ext cx="1687" cy="1505"/>
            </a:xfrm>
            <a:custGeom>
              <a:avLst/>
              <a:gdLst>
                <a:gd name="T0" fmla="*/ 390 w 2280"/>
                <a:gd name="T1" fmla="*/ 1948 h 2033"/>
                <a:gd name="T2" fmla="*/ 120 w 2280"/>
                <a:gd name="T3" fmla="*/ 1632 h 2033"/>
                <a:gd name="T4" fmla="*/ 0 w 2280"/>
                <a:gd name="T5" fmla="*/ 1303 h 2033"/>
                <a:gd name="T6" fmla="*/ 92 w 2280"/>
                <a:gd name="T7" fmla="*/ 1051 h 2033"/>
                <a:gd name="T8" fmla="*/ 199 w 2280"/>
                <a:gd name="T9" fmla="*/ 784 h 2033"/>
                <a:gd name="T10" fmla="*/ 237 w 2280"/>
                <a:gd name="T11" fmla="*/ 642 h 2033"/>
                <a:gd name="T12" fmla="*/ 536 w 2280"/>
                <a:gd name="T13" fmla="*/ 419 h 2033"/>
                <a:gd name="T14" fmla="*/ 632 w 2280"/>
                <a:gd name="T15" fmla="*/ 426 h 2033"/>
                <a:gd name="T16" fmla="*/ 1015 w 2280"/>
                <a:gd name="T17" fmla="*/ 351 h 2033"/>
                <a:gd name="T18" fmla="*/ 1495 w 2280"/>
                <a:gd name="T19" fmla="*/ 59 h 2033"/>
                <a:gd name="T20" fmla="*/ 1886 w 2280"/>
                <a:gd name="T21" fmla="*/ 67 h 2033"/>
                <a:gd name="T22" fmla="*/ 2037 w 2280"/>
                <a:gd name="T23" fmla="*/ 348 h 2033"/>
                <a:gd name="T24" fmla="*/ 2092 w 2280"/>
                <a:gd name="T25" fmla="*/ 501 h 2033"/>
                <a:gd name="T26" fmla="*/ 2225 w 2280"/>
                <a:gd name="T27" fmla="*/ 763 h 2033"/>
                <a:gd name="T28" fmla="*/ 2272 w 2280"/>
                <a:gd name="T29" fmla="*/ 1048 h 2033"/>
                <a:gd name="T30" fmla="*/ 1768 w 2280"/>
                <a:gd name="T31" fmla="*/ 1655 h 2033"/>
                <a:gd name="T32" fmla="*/ 1363 w 2280"/>
                <a:gd name="T33" fmla="*/ 1818 h 2033"/>
                <a:gd name="T34" fmla="*/ 985 w 2280"/>
                <a:gd name="T35" fmla="*/ 1922 h 2033"/>
                <a:gd name="T36" fmla="*/ 537 w 2280"/>
                <a:gd name="T37" fmla="*/ 2006 h 2033"/>
                <a:gd name="T38" fmla="*/ 1249 w 2280"/>
                <a:gd name="T39" fmla="*/ 205 h 2033"/>
                <a:gd name="T40" fmla="*/ 754 w 2280"/>
                <a:gd name="T41" fmla="*/ 433 h 2033"/>
                <a:gd name="T42" fmla="*/ 547 w 2280"/>
                <a:gd name="T43" fmla="*/ 420 h 2033"/>
                <a:gd name="T44" fmla="*/ 238 w 2280"/>
                <a:gd name="T45" fmla="*/ 642 h 2033"/>
                <a:gd name="T46" fmla="*/ 200 w 2280"/>
                <a:gd name="T47" fmla="*/ 784 h 2033"/>
                <a:gd name="T48" fmla="*/ 92 w 2280"/>
                <a:gd name="T49" fmla="*/ 1051 h 2033"/>
                <a:gd name="T50" fmla="*/ 1 w 2280"/>
                <a:gd name="T51" fmla="*/ 1303 h 2033"/>
                <a:gd name="T52" fmla="*/ 121 w 2280"/>
                <a:gd name="T53" fmla="*/ 1631 h 2033"/>
                <a:gd name="T54" fmla="*/ 391 w 2280"/>
                <a:gd name="T55" fmla="*/ 1947 h 2033"/>
                <a:gd name="T56" fmla="*/ 985 w 2280"/>
                <a:gd name="T57" fmla="*/ 1921 h 2033"/>
                <a:gd name="T58" fmla="*/ 1363 w 2280"/>
                <a:gd name="T59" fmla="*/ 1817 h 2033"/>
                <a:gd name="T60" fmla="*/ 1768 w 2280"/>
                <a:gd name="T61" fmla="*/ 1655 h 2033"/>
                <a:gd name="T62" fmla="*/ 2271 w 2280"/>
                <a:gd name="T63" fmla="*/ 1048 h 2033"/>
                <a:gd name="T64" fmla="*/ 2224 w 2280"/>
                <a:gd name="T65" fmla="*/ 763 h 2033"/>
                <a:gd name="T66" fmla="*/ 2091 w 2280"/>
                <a:gd name="T67" fmla="*/ 502 h 2033"/>
                <a:gd name="T68" fmla="*/ 2036 w 2280"/>
                <a:gd name="T69" fmla="*/ 348 h 2033"/>
                <a:gd name="T70" fmla="*/ 1886 w 2280"/>
                <a:gd name="T71" fmla="*/ 68 h 2033"/>
                <a:gd name="T72" fmla="*/ 1709 w 2280"/>
                <a:gd name="T73" fmla="*/ 7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80" h="2033">
                  <a:moveTo>
                    <a:pt x="537" y="2006"/>
                  </a:moveTo>
                  <a:cubicBezTo>
                    <a:pt x="485" y="1996"/>
                    <a:pt x="437" y="1977"/>
                    <a:pt x="390" y="1948"/>
                  </a:cubicBezTo>
                  <a:cubicBezTo>
                    <a:pt x="335" y="1913"/>
                    <a:pt x="285" y="1867"/>
                    <a:pt x="236" y="1805"/>
                  </a:cubicBezTo>
                  <a:cubicBezTo>
                    <a:pt x="192" y="1749"/>
                    <a:pt x="154" y="1687"/>
                    <a:pt x="120" y="1632"/>
                  </a:cubicBezTo>
                  <a:cubicBezTo>
                    <a:pt x="86" y="1575"/>
                    <a:pt x="51" y="1514"/>
                    <a:pt x="27" y="1449"/>
                  </a:cubicBezTo>
                  <a:cubicBezTo>
                    <a:pt x="9" y="1397"/>
                    <a:pt x="0" y="1350"/>
                    <a:pt x="0" y="1303"/>
                  </a:cubicBezTo>
                  <a:cubicBezTo>
                    <a:pt x="0" y="1250"/>
                    <a:pt x="11" y="1198"/>
                    <a:pt x="35" y="1148"/>
                  </a:cubicBezTo>
                  <a:cubicBezTo>
                    <a:pt x="50" y="1115"/>
                    <a:pt x="71" y="1082"/>
                    <a:pt x="92" y="1051"/>
                  </a:cubicBezTo>
                  <a:cubicBezTo>
                    <a:pt x="111" y="1021"/>
                    <a:pt x="131" y="991"/>
                    <a:pt x="146" y="960"/>
                  </a:cubicBezTo>
                  <a:cubicBezTo>
                    <a:pt x="174" y="902"/>
                    <a:pt x="187" y="842"/>
                    <a:pt x="199" y="784"/>
                  </a:cubicBezTo>
                  <a:cubicBezTo>
                    <a:pt x="205" y="751"/>
                    <a:pt x="212" y="718"/>
                    <a:pt x="222" y="686"/>
                  </a:cubicBezTo>
                  <a:cubicBezTo>
                    <a:pt x="226" y="671"/>
                    <a:pt x="231" y="656"/>
                    <a:pt x="237" y="642"/>
                  </a:cubicBezTo>
                  <a:cubicBezTo>
                    <a:pt x="259" y="588"/>
                    <a:pt x="309" y="491"/>
                    <a:pt x="407" y="445"/>
                  </a:cubicBezTo>
                  <a:cubicBezTo>
                    <a:pt x="446" y="427"/>
                    <a:pt x="487" y="419"/>
                    <a:pt x="536" y="419"/>
                  </a:cubicBezTo>
                  <a:cubicBezTo>
                    <a:pt x="540" y="419"/>
                    <a:pt x="544" y="419"/>
                    <a:pt x="547" y="419"/>
                  </a:cubicBezTo>
                  <a:cubicBezTo>
                    <a:pt x="576" y="420"/>
                    <a:pt x="605" y="423"/>
                    <a:pt x="632" y="426"/>
                  </a:cubicBezTo>
                  <a:cubicBezTo>
                    <a:pt x="672" y="430"/>
                    <a:pt x="713" y="435"/>
                    <a:pt x="754" y="433"/>
                  </a:cubicBezTo>
                  <a:cubicBezTo>
                    <a:pt x="832" y="429"/>
                    <a:pt x="917" y="402"/>
                    <a:pt x="1015" y="351"/>
                  </a:cubicBezTo>
                  <a:cubicBezTo>
                    <a:pt x="1097" y="308"/>
                    <a:pt x="1177" y="253"/>
                    <a:pt x="1249" y="204"/>
                  </a:cubicBezTo>
                  <a:cubicBezTo>
                    <a:pt x="1316" y="158"/>
                    <a:pt x="1405" y="100"/>
                    <a:pt x="1495" y="59"/>
                  </a:cubicBezTo>
                  <a:cubicBezTo>
                    <a:pt x="1591" y="16"/>
                    <a:pt x="1673" y="0"/>
                    <a:pt x="1745" y="8"/>
                  </a:cubicBezTo>
                  <a:cubicBezTo>
                    <a:pt x="1798" y="14"/>
                    <a:pt x="1845" y="34"/>
                    <a:pt x="1886" y="67"/>
                  </a:cubicBezTo>
                  <a:cubicBezTo>
                    <a:pt x="1922" y="97"/>
                    <a:pt x="1952" y="135"/>
                    <a:pt x="1976" y="182"/>
                  </a:cubicBezTo>
                  <a:cubicBezTo>
                    <a:pt x="2003" y="234"/>
                    <a:pt x="2020" y="292"/>
                    <a:pt x="2037" y="348"/>
                  </a:cubicBezTo>
                  <a:cubicBezTo>
                    <a:pt x="2048" y="385"/>
                    <a:pt x="2060" y="424"/>
                    <a:pt x="2075" y="461"/>
                  </a:cubicBezTo>
                  <a:cubicBezTo>
                    <a:pt x="2080" y="474"/>
                    <a:pt x="2085" y="487"/>
                    <a:pt x="2092" y="501"/>
                  </a:cubicBezTo>
                  <a:cubicBezTo>
                    <a:pt x="2111" y="545"/>
                    <a:pt x="2135" y="588"/>
                    <a:pt x="2157" y="630"/>
                  </a:cubicBezTo>
                  <a:cubicBezTo>
                    <a:pt x="2181" y="673"/>
                    <a:pt x="2205" y="718"/>
                    <a:pt x="2225" y="763"/>
                  </a:cubicBezTo>
                  <a:cubicBezTo>
                    <a:pt x="2247" y="812"/>
                    <a:pt x="2261" y="856"/>
                    <a:pt x="2269" y="899"/>
                  </a:cubicBezTo>
                  <a:cubicBezTo>
                    <a:pt x="2279" y="950"/>
                    <a:pt x="2280" y="998"/>
                    <a:pt x="2272" y="1048"/>
                  </a:cubicBezTo>
                  <a:cubicBezTo>
                    <a:pt x="2255" y="1156"/>
                    <a:pt x="2195" y="1267"/>
                    <a:pt x="2094" y="1380"/>
                  </a:cubicBezTo>
                  <a:cubicBezTo>
                    <a:pt x="2011" y="1474"/>
                    <a:pt x="1901" y="1567"/>
                    <a:pt x="1768" y="1655"/>
                  </a:cubicBezTo>
                  <a:cubicBezTo>
                    <a:pt x="1689" y="1707"/>
                    <a:pt x="1596" y="1764"/>
                    <a:pt x="1497" y="1792"/>
                  </a:cubicBezTo>
                  <a:cubicBezTo>
                    <a:pt x="1453" y="1805"/>
                    <a:pt x="1407" y="1811"/>
                    <a:pt x="1363" y="1818"/>
                  </a:cubicBezTo>
                  <a:cubicBezTo>
                    <a:pt x="1342" y="1821"/>
                    <a:pt x="1321" y="1824"/>
                    <a:pt x="1299" y="1827"/>
                  </a:cubicBezTo>
                  <a:cubicBezTo>
                    <a:pt x="1189" y="1847"/>
                    <a:pt x="1085" y="1885"/>
                    <a:pt x="985" y="1922"/>
                  </a:cubicBezTo>
                  <a:cubicBezTo>
                    <a:pt x="858" y="1969"/>
                    <a:pt x="737" y="2013"/>
                    <a:pt x="618" y="2013"/>
                  </a:cubicBezTo>
                  <a:cubicBezTo>
                    <a:pt x="591" y="2013"/>
                    <a:pt x="564" y="2011"/>
                    <a:pt x="537" y="2006"/>
                  </a:cubicBezTo>
                  <a:moveTo>
                    <a:pt x="1495" y="60"/>
                  </a:moveTo>
                  <a:cubicBezTo>
                    <a:pt x="1405" y="101"/>
                    <a:pt x="1317" y="159"/>
                    <a:pt x="1249" y="205"/>
                  </a:cubicBezTo>
                  <a:cubicBezTo>
                    <a:pt x="1178" y="253"/>
                    <a:pt x="1097" y="308"/>
                    <a:pt x="1015" y="351"/>
                  </a:cubicBezTo>
                  <a:cubicBezTo>
                    <a:pt x="918" y="403"/>
                    <a:pt x="832" y="430"/>
                    <a:pt x="754" y="433"/>
                  </a:cubicBezTo>
                  <a:cubicBezTo>
                    <a:pt x="713" y="435"/>
                    <a:pt x="672" y="431"/>
                    <a:pt x="632" y="427"/>
                  </a:cubicBezTo>
                  <a:cubicBezTo>
                    <a:pt x="604" y="424"/>
                    <a:pt x="576" y="420"/>
                    <a:pt x="547" y="420"/>
                  </a:cubicBezTo>
                  <a:cubicBezTo>
                    <a:pt x="493" y="418"/>
                    <a:pt x="449" y="427"/>
                    <a:pt x="408" y="446"/>
                  </a:cubicBezTo>
                  <a:cubicBezTo>
                    <a:pt x="310" y="492"/>
                    <a:pt x="259" y="588"/>
                    <a:pt x="238" y="642"/>
                  </a:cubicBezTo>
                  <a:cubicBezTo>
                    <a:pt x="232" y="656"/>
                    <a:pt x="227" y="671"/>
                    <a:pt x="223" y="686"/>
                  </a:cubicBezTo>
                  <a:cubicBezTo>
                    <a:pt x="213" y="718"/>
                    <a:pt x="206" y="752"/>
                    <a:pt x="200" y="784"/>
                  </a:cubicBezTo>
                  <a:cubicBezTo>
                    <a:pt x="188" y="842"/>
                    <a:pt x="175" y="902"/>
                    <a:pt x="147" y="960"/>
                  </a:cubicBezTo>
                  <a:cubicBezTo>
                    <a:pt x="131" y="991"/>
                    <a:pt x="112" y="1022"/>
                    <a:pt x="92" y="1051"/>
                  </a:cubicBezTo>
                  <a:cubicBezTo>
                    <a:pt x="72" y="1083"/>
                    <a:pt x="51" y="1115"/>
                    <a:pt x="36" y="1148"/>
                  </a:cubicBezTo>
                  <a:cubicBezTo>
                    <a:pt x="12" y="1198"/>
                    <a:pt x="0" y="1250"/>
                    <a:pt x="1" y="1303"/>
                  </a:cubicBezTo>
                  <a:cubicBezTo>
                    <a:pt x="1" y="1350"/>
                    <a:pt x="10" y="1397"/>
                    <a:pt x="28" y="1448"/>
                  </a:cubicBezTo>
                  <a:cubicBezTo>
                    <a:pt x="52" y="1514"/>
                    <a:pt x="87" y="1575"/>
                    <a:pt x="121" y="1631"/>
                  </a:cubicBezTo>
                  <a:cubicBezTo>
                    <a:pt x="154" y="1686"/>
                    <a:pt x="193" y="1749"/>
                    <a:pt x="237" y="1805"/>
                  </a:cubicBezTo>
                  <a:cubicBezTo>
                    <a:pt x="285" y="1866"/>
                    <a:pt x="336" y="1913"/>
                    <a:pt x="391" y="1947"/>
                  </a:cubicBezTo>
                  <a:cubicBezTo>
                    <a:pt x="438" y="1976"/>
                    <a:pt x="486" y="1995"/>
                    <a:pt x="537" y="2005"/>
                  </a:cubicBezTo>
                  <a:cubicBezTo>
                    <a:pt x="683" y="2033"/>
                    <a:pt x="829" y="1978"/>
                    <a:pt x="985" y="1921"/>
                  </a:cubicBezTo>
                  <a:cubicBezTo>
                    <a:pt x="1085" y="1884"/>
                    <a:pt x="1189" y="1846"/>
                    <a:pt x="1299" y="1827"/>
                  </a:cubicBezTo>
                  <a:cubicBezTo>
                    <a:pt x="1320" y="1823"/>
                    <a:pt x="1342" y="1820"/>
                    <a:pt x="1363" y="1817"/>
                  </a:cubicBezTo>
                  <a:cubicBezTo>
                    <a:pt x="1407" y="1811"/>
                    <a:pt x="1452" y="1804"/>
                    <a:pt x="1497" y="1791"/>
                  </a:cubicBezTo>
                  <a:cubicBezTo>
                    <a:pt x="1595" y="1764"/>
                    <a:pt x="1689" y="1707"/>
                    <a:pt x="1768" y="1655"/>
                  </a:cubicBezTo>
                  <a:cubicBezTo>
                    <a:pt x="1900" y="1566"/>
                    <a:pt x="2010" y="1474"/>
                    <a:pt x="2094" y="1380"/>
                  </a:cubicBezTo>
                  <a:cubicBezTo>
                    <a:pt x="2194" y="1267"/>
                    <a:pt x="2254" y="1155"/>
                    <a:pt x="2271" y="1048"/>
                  </a:cubicBezTo>
                  <a:cubicBezTo>
                    <a:pt x="2279" y="998"/>
                    <a:pt x="2278" y="950"/>
                    <a:pt x="2269" y="899"/>
                  </a:cubicBezTo>
                  <a:cubicBezTo>
                    <a:pt x="2260" y="857"/>
                    <a:pt x="2246" y="812"/>
                    <a:pt x="2224" y="763"/>
                  </a:cubicBezTo>
                  <a:cubicBezTo>
                    <a:pt x="2204" y="718"/>
                    <a:pt x="2180" y="673"/>
                    <a:pt x="2157" y="630"/>
                  </a:cubicBezTo>
                  <a:cubicBezTo>
                    <a:pt x="2134" y="588"/>
                    <a:pt x="2111" y="545"/>
                    <a:pt x="2091" y="502"/>
                  </a:cubicBezTo>
                  <a:cubicBezTo>
                    <a:pt x="2085" y="488"/>
                    <a:pt x="2079" y="474"/>
                    <a:pt x="2074" y="461"/>
                  </a:cubicBezTo>
                  <a:cubicBezTo>
                    <a:pt x="2059" y="424"/>
                    <a:pt x="2048" y="385"/>
                    <a:pt x="2036" y="348"/>
                  </a:cubicBezTo>
                  <a:cubicBezTo>
                    <a:pt x="2019" y="292"/>
                    <a:pt x="2002" y="234"/>
                    <a:pt x="1975" y="182"/>
                  </a:cubicBezTo>
                  <a:cubicBezTo>
                    <a:pt x="1952" y="136"/>
                    <a:pt x="1921" y="97"/>
                    <a:pt x="1886" y="68"/>
                  </a:cubicBezTo>
                  <a:cubicBezTo>
                    <a:pt x="1845" y="35"/>
                    <a:pt x="1798" y="15"/>
                    <a:pt x="1745" y="9"/>
                  </a:cubicBezTo>
                  <a:cubicBezTo>
                    <a:pt x="1733" y="7"/>
                    <a:pt x="1721" y="7"/>
                    <a:pt x="1709" y="7"/>
                  </a:cubicBezTo>
                  <a:cubicBezTo>
                    <a:pt x="1645" y="7"/>
                    <a:pt x="1575" y="24"/>
                    <a:pt x="1495" y="60"/>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40" name="Freeform 22">
              <a:extLst>
                <a:ext uri="{FF2B5EF4-FFF2-40B4-BE49-F238E27FC236}">
                  <a16:creationId xmlns:a16="http://schemas.microsoft.com/office/drawing/2014/main" id="{98B7D357-6414-4924-AC93-9986E5BCF23F}"/>
                </a:ext>
              </a:extLst>
            </p:cNvPr>
            <p:cNvSpPr>
              <a:spLocks noEditPoints="1"/>
            </p:cNvSpPr>
            <p:nvPr/>
          </p:nvSpPr>
          <p:spPr bwMode="auto">
            <a:xfrm>
              <a:off x="4966" y="1573"/>
              <a:ext cx="1790" cy="1595"/>
            </a:xfrm>
            <a:custGeom>
              <a:avLst/>
              <a:gdLst>
                <a:gd name="T0" fmla="*/ 415 w 2418"/>
                <a:gd name="T1" fmla="*/ 2064 h 2154"/>
                <a:gd name="T2" fmla="*/ 128 w 2418"/>
                <a:gd name="T3" fmla="*/ 1728 h 2154"/>
                <a:gd name="T4" fmla="*/ 1 w 2418"/>
                <a:gd name="T5" fmla="*/ 1380 h 2154"/>
                <a:gd name="T6" fmla="*/ 98 w 2418"/>
                <a:gd name="T7" fmla="*/ 1112 h 2154"/>
                <a:gd name="T8" fmla="*/ 156 w 2418"/>
                <a:gd name="T9" fmla="*/ 1015 h 2154"/>
                <a:gd name="T10" fmla="*/ 237 w 2418"/>
                <a:gd name="T11" fmla="*/ 725 h 2154"/>
                <a:gd name="T12" fmla="*/ 434 w 2418"/>
                <a:gd name="T13" fmla="*/ 471 h 2154"/>
                <a:gd name="T14" fmla="*/ 583 w 2418"/>
                <a:gd name="T15" fmla="*/ 444 h 2154"/>
                <a:gd name="T16" fmla="*/ 803 w 2418"/>
                <a:gd name="T17" fmla="*/ 460 h 2154"/>
                <a:gd name="T18" fmla="*/ 1326 w 2418"/>
                <a:gd name="T19" fmla="*/ 217 h 2154"/>
                <a:gd name="T20" fmla="*/ 1852 w 2418"/>
                <a:gd name="T21" fmla="*/ 9 h 2154"/>
                <a:gd name="T22" fmla="*/ 2097 w 2418"/>
                <a:gd name="T23" fmla="*/ 193 h 2154"/>
                <a:gd name="T24" fmla="*/ 2201 w 2418"/>
                <a:gd name="T25" fmla="*/ 489 h 2154"/>
                <a:gd name="T26" fmla="*/ 2288 w 2418"/>
                <a:gd name="T27" fmla="*/ 667 h 2154"/>
                <a:gd name="T28" fmla="*/ 2407 w 2418"/>
                <a:gd name="T29" fmla="*/ 952 h 2154"/>
                <a:gd name="T30" fmla="*/ 2221 w 2418"/>
                <a:gd name="T31" fmla="*/ 1462 h 2154"/>
                <a:gd name="T32" fmla="*/ 1589 w 2418"/>
                <a:gd name="T33" fmla="*/ 1899 h 2154"/>
                <a:gd name="T34" fmla="*/ 1379 w 2418"/>
                <a:gd name="T35" fmla="*/ 1936 h 2154"/>
                <a:gd name="T36" fmla="*/ 656 w 2418"/>
                <a:gd name="T37" fmla="*/ 2133 h 2154"/>
                <a:gd name="T38" fmla="*/ 1587 w 2418"/>
                <a:gd name="T39" fmla="*/ 64 h 2154"/>
                <a:gd name="T40" fmla="*/ 1079 w 2418"/>
                <a:gd name="T41" fmla="*/ 373 h 2154"/>
                <a:gd name="T42" fmla="*/ 673 w 2418"/>
                <a:gd name="T43" fmla="*/ 453 h 2154"/>
                <a:gd name="T44" fmla="*/ 569 w 2418"/>
                <a:gd name="T45" fmla="*/ 445 h 2154"/>
                <a:gd name="T46" fmla="*/ 254 w 2418"/>
                <a:gd name="T47" fmla="*/ 679 h 2154"/>
                <a:gd name="T48" fmla="*/ 213 w 2418"/>
                <a:gd name="T49" fmla="*/ 830 h 2154"/>
                <a:gd name="T50" fmla="*/ 156 w 2418"/>
                <a:gd name="T51" fmla="*/ 1016 h 2154"/>
                <a:gd name="T52" fmla="*/ 39 w 2418"/>
                <a:gd name="T53" fmla="*/ 1215 h 2154"/>
                <a:gd name="T54" fmla="*/ 31 w 2418"/>
                <a:gd name="T55" fmla="*/ 1534 h 2154"/>
                <a:gd name="T56" fmla="*/ 252 w 2418"/>
                <a:gd name="T57" fmla="*/ 1912 h 2154"/>
                <a:gd name="T58" fmla="*/ 571 w 2418"/>
                <a:gd name="T59" fmla="*/ 2125 h 2154"/>
                <a:gd name="T60" fmla="*/ 1379 w 2418"/>
                <a:gd name="T61" fmla="*/ 1935 h 2154"/>
                <a:gd name="T62" fmla="*/ 1589 w 2418"/>
                <a:gd name="T63" fmla="*/ 1898 h 2154"/>
                <a:gd name="T64" fmla="*/ 2221 w 2418"/>
                <a:gd name="T65" fmla="*/ 1461 h 2154"/>
                <a:gd name="T66" fmla="*/ 2406 w 2418"/>
                <a:gd name="T67" fmla="*/ 952 h 2154"/>
                <a:gd name="T68" fmla="*/ 2287 w 2418"/>
                <a:gd name="T69" fmla="*/ 667 h 2154"/>
                <a:gd name="T70" fmla="*/ 2200 w 2418"/>
                <a:gd name="T71" fmla="*/ 489 h 2154"/>
                <a:gd name="T72" fmla="*/ 2096 w 2418"/>
                <a:gd name="T73" fmla="*/ 194 h 2154"/>
                <a:gd name="T74" fmla="*/ 1852 w 2418"/>
                <a:gd name="T75" fmla="*/ 9 h 2154"/>
                <a:gd name="T76" fmla="*/ 1587 w 2418"/>
                <a:gd name="T77" fmla="*/ 64 h 2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18" h="2154">
                  <a:moveTo>
                    <a:pt x="571" y="2126"/>
                  </a:moveTo>
                  <a:cubicBezTo>
                    <a:pt x="516" y="2115"/>
                    <a:pt x="465" y="2095"/>
                    <a:pt x="415" y="2064"/>
                  </a:cubicBezTo>
                  <a:cubicBezTo>
                    <a:pt x="356" y="2027"/>
                    <a:pt x="303" y="1978"/>
                    <a:pt x="251" y="1913"/>
                  </a:cubicBezTo>
                  <a:cubicBezTo>
                    <a:pt x="204" y="1853"/>
                    <a:pt x="164" y="1787"/>
                    <a:pt x="128" y="1728"/>
                  </a:cubicBezTo>
                  <a:cubicBezTo>
                    <a:pt x="92" y="1669"/>
                    <a:pt x="55" y="1604"/>
                    <a:pt x="30" y="1534"/>
                  </a:cubicBezTo>
                  <a:cubicBezTo>
                    <a:pt x="10" y="1480"/>
                    <a:pt x="1" y="1429"/>
                    <a:pt x="1" y="1380"/>
                  </a:cubicBezTo>
                  <a:cubicBezTo>
                    <a:pt x="0" y="1323"/>
                    <a:pt x="13" y="1268"/>
                    <a:pt x="38" y="1215"/>
                  </a:cubicBezTo>
                  <a:cubicBezTo>
                    <a:pt x="54" y="1179"/>
                    <a:pt x="77" y="1145"/>
                    <a:pt x="98" y="1112"/>
                  </a:cubicBezTo>
                  <a:cubicBezTo>
                    <a:pt x="119" y="1080"/>
                    <a:pt x="140" y="1048"/>
                    <a:pt x="156" y="1015"/>
                  </a:cubicBezTo>
                  <a:cubicBezTo>
                    <a:pt x="156" y="1015"/>
                    <a:pt x="156" y="1015"/>
                    <a:pt x="156" y="1015"/>
                  </a:cubicBezTo>
                  <a:cubicBezTo>
                    <a:pt x="186" y="954"/>
                    <a:pt x="199" y="891"/>
                    <a:pt x="212" y="829"/>
                  </a:cubicBezTo>
                  <a:cubicBezTo>
                    <a:pt x="219" y="795"/>
                    <a:pt x="227" y="760"/>
                    <a:pt x="237" y="725"/>
                  </a:cubicBezTo>
                  <a:cubicBezTo>
                    <a:pt x="241" y="710"/>
                    <a:pt x="247" y="694"/>
                    <a:pt x="253" y="679"/>
                  </a:cubicBezTo>
                  <a:cubicBezTo>
                    <a:pt x="276" y="622"/>
                    <a:pt x="330" y="520"/>
                    <a:pt x="434" y="471"/>
                  </a:cubicBezTo>
                  <a:cubicBezTo>
                    <a:pt x="475" y="453"/>
                    <a:pt x="518" y="444"/>
                    <a:pt x="569" y="444"/>
                  </a:cubicBezTo>
                  <a:cubicBezTo>
                    <a:pt x="574" y="444"/>
                    <a:pt x="578" y="444"/>
                    <a:pt x="583" y="444"/>
                  </a:cubicBezTo>
                  <a:cubicBezTo>
                    <a:pt x="613" y="445"/>
                    <a:pt x="644" y="449"/>
                    <a:pt x="673" y="452"/>
                  </a:cubicBezTo>
                  <a:cubicBezTo>
                    <a:pt x="715" y="457"/>
                    <a:pt x="758" y="462"/>
                    <a:pt x="803" y="460"/>
                  </a:cubicBezTo>
                  <a:cubicBezTo>
                    <a:pt x="885" y="456"/>
                    <a:pt x="975" y="427"/>
                    <a:pt x="1078" y="373"/>
                  </a:cubicBezTo>
                  <a:cubicBezTo>
                    <a:pt x="1164" y="327"/>
                    <a:pt x="1250" y="268"/>
                    <a:pt x="1326" y="217"/>
                  </a:cubicBezTo>
                  <a:cubicBezTo>
                    <a:pt x="1397" y="168"/>
                    <a:pt x="1491" y="106"/>
                    <a:pt x="1587" y="63"/>
                  </a:cubicBezTo>
                  <a:cubicBezTo>
                    <a:pt x="1688" y="18"/>
                    <a:pt x="1775" y="0"/>
                    <a:pt x="1852" y="9"/>
                  </a:cubicBezTo>
                  <a:cubicBezTo>
                    <a:pt x="1908" y="15"/>
                    <a:pt x="1958" y="36"/>
                    <a:pt x="2002" y="72"/>
                  </a:cubicBezTo>
                  <a:cubicBezTo>
                    <a:pt x="2040" y="103"/>
                    <a:pt x="2072" y="144"/>
                    <a:pt x="2097" y="193"/>
                  </a:cubicBezTo>
                  <a:cubicBezTo>
                    <a:pt x="2125" y="248"/>
                    <a:pt x="2143" y="309"/>
                    <a:pt x="2161" y="368"/>
                  </a:cubicBezTo>
                  <a:cubicBezTo>
                    <a:pt x="2173" y="408"/>
                    <a:pt x="2185" y="450"/>
                    <a:pt x="2201" y="489"/>
                  </a:cubicBezTo>
                  <a:cubicBezTo>
                    <a:pt x="2206" y="502"/>
                    <a:pt x="2212" y="517"/>
                    <a:pt x="2219" y="532"/>
                  </a:cubicBezTo>
                  <a:cubicBezTo>
                    <a:pt x="2240" y="578"/>
                    <a:pt x="2264" y="623"/>
                    <a:pt x="2288" y="667"/>
                  </a:cubicBezTo>
                  <a:cubicBezTo>
                    <a:pt x="2313" y="713"/>
                    <a:pt x="2339" y="760"/>
                    <a:pt x="2360" y="808"/>
                  </a:cubicBezTo>
                  <a:cubicBezTo>
                    <a:pt x="2383" y="860"/>
                    <a:pt x="2398" y="907"/>
                    <a:pt x="2407" y="952"/>
                  </a:cubicBezTo>
                  <a:cubicBezTo>
                    <a:pt x="2417" y="1006"/>
                    <a:pt x="2418" y="1057"/>
                    <a:pt x="2409" y="1110"/>
                  </a:cubicBezTo>
                  <a:cubicBezTo>
                    <a:pt x="2391" y="1224"/>
                    <a:pt x="2328" y="1342"/>
                    <a:pt x="2221" y="1462"/>
                  </a:cubicBezTo>
                  <a:cubicBezTo>
                    <a:pt x="2132" y="1562"/>
                    <a:pt x="2016" y="1660"/>
                    <a:pt x="1875" y="1754"/>
                  </a:cubicBezTo>
                  <a:cubicBezTo>
                    <a:pt x="1792" y="1809"/>
                    <a:pt x="1693" y="1870"/>
                    <a:pt x="1589" y="1899"/>
                  </a:cubicBezTo>
                  <a:cubicBezTo>
                    <a:pt x="1542" y="1912"/>
                    <a:pt x="1493" y="1919"/>
                    <a:pt x="1447" y="1926"/>
                  </a:cubicBezTo>
                  <a:cubicBezTo>
                    <a:pt x="1425" y="1929"/>
                    <a:pt x="1402" y="1932"/>
                    <a:pt x="1379" y="1936"/>
                  </a:cubicBezTo>
                  <a:cubicBezTo>
                    <a:pt x="1263" y="1956"/>
                    <a:pt x="1152" y="1997"/>
                    <a:pt x="1046" y="2036"/>
                  </a:cubicBezTo>
                  <a:cubicBezTo>
                    <a:pt x="911" y="2086"/>
                    <a:pt x="783" y="2133"/>
                    <a:pt x="656" y="2133"/>
                  </a:cubicBezTo>
                  <a:cubicBezTo>
                    <a:pt x="628" y="2133"/>
                    <a:pt x="599" y="2131"/>
                    <a:pt x="571" y="2126"/>
                  </a:cubicBezTo>
                  <a:moveTo>
                    <a:pt x="1587" y="64"/>
                  </a:moveTo>
                  <a:cubicBezTo>
                    <a:pt x="1492" y="107"/>
                    <a:pt x="1398" y="168"/>
                    <a:pt x="1327" y="217"/>
                  </a:cubicBezTo>
                  <a:cubicBezTo>
                    <a:pt x="1251" y="269"/>
                    <a:pt x="1165" y="328"/>
                    <a:pt x="1079" y="373"/>
                  </a:cubicBezTo>
                  <a:cubicBezTo>
                    <a:pt x="975" y="428"/>
                    <a:pt x="885" y="457"/>
                    <a:pt x="803" y="460"/>
                  </a:cubicBezTo>
                  <a:cubicBezTo>
                    <a:pt x="758" y="462"/>
                    <a:pt x="715" y="457"/>
                    <a:pt x="673" y="453"/>
                  </a:cubicBezTo>
                  <a:cubicBezTo>
                    <a:pt x="643" y="449"/>
                    <a:pt x="613" y="446"/>
                    <a:pt x="583" y="445"/>
                  </a:cubicBezTo>
                  <a:cubicBezTo>
                    <a:pt x="578" y="445"/>
                    <a:pt x="574" y="445"/>
                    <a:pt x="569" y="445"/>
                  </a:cubicBezTo>
                  <a:cubicBezTo>
                    <a:pt x="518" y="445"/>
                    <a:pt x="475" y="454"/>
                    <a:pt x="434" y="472"/>
                  </a:cubicBezTo>
                  <a:cubicBezTo>
                    <a:pt x="330" y="520"/>
                    <a:pt x="277" y="623"/>
                    <a:pt x="254" y="679"/>
                  </a:cubicBezTo>
                  <a:cubicBezTo>
                    <a:pt x="248" y="694"/>
                    <a:pt x="242" y="710"/>
                    <a:pt x="238" y="726"/>
                  </a:cubicBezTo>
                  <a:cubicBezTo>
                    <a:pt x="227" y="760"/>
                    <a:pt x="220" y="795"/>
                    <a:pt x="213" y="830"/>
                  </a:cubicBezTo>
                  <a:cubicBezTo>
                    <a:pt x="200" y="891"/>
                    <a:pt x="186" y="954"/>
                    <a:pt x="156" y="1016"/>
                  </a:cubicBezTo>
                  <a:cubicBezTo>
                    <a:pt x="156" y="1016"/>
                    <a:pt x="156" y="1016"/>
                    <a:pt x="156" y="1016"/>
                  </a:cubicBezTo>
                  <a:cubicBezTo>
                    <a:pt x="140" y="1048"/>
                    <a:pt x="119" y="1081"/>
                    <a:pt x="99" y="1112"/>
                  </a:cubicBezTo>
                  <a:cubicBezTo>
                    <a:pt x="77" y="1145"/>
                    <a:pt x="55" y="1180"/>
                    <a:pt x="39" y="1215"/>
                  </a:cubicBezTo>
                  <a:cubicBezTo>
                    <a:pt x="14" y="1268"/>
                    <a:pt x="1" y="1323"/>
                    <a:pt x="1" y="1380"/>
                  </a:cubicBezTo>
                  <a:cubicBezTo>
                    <a:pt x="2" y="1429"/>
                    <a:pt x="11" y="1480"/>
                    <a:pt x="31" y="1534"/>
                  </a:cubicBezTo>
                  <a:cubicBezTo>
                    <a:pt x="56" y="1604"/>
                    <a:pt x="93" y="1668"/>
                    <a:pt x="129" y="1728"/>
                  </a:cubicBezTo>
                  <a:cubicBezTo>
                    <a:pt x="165" y="1786"/>
                    <a:pt x="205" y="1853"/>
                    <a:pt x="252" y="1912"/>
                  </a:cubicBezTo>
                  <a:cubicBezTo>
                    <a:pt x="303" y="1977"/>
                    <a:pt x="357" y="2027"/>
                    <a:pt x="415" y="2063"/>
                  </a:cubicBezTo>
                  <a:cubicBezTo>
                    <a:pt x="465" y="2094"/>
                    <a:pt x="516" y="2115"/>
                    <a:pt x="571" y="2125"/>
                  </a:cubicBezTo>
                  <a:cubicBezTo>
                    <a:pt x="725" y="2154"/>
                    <a:pt x="881" y="2097"/>
                    <a:pt x="1045" y="2036"/>
                  </a:cubicBezTo>
                  <a:cubicBezTo>
                    <a:pt x="1152" y="1996"/>
                    <a:pt x="1262" y="1956"/>
                    <a:pt x="1379" y="1935"/>
                  </a:cubicBezTo>
                  <a:cubicBezTo>
                    <a:pt x="1402" y="1931"/>
                    <a:pt x="1425" y="1928"/>
                    <a:pt x="1447" y="1925"/>
                  </a:cubicBezTo>
                  <a:cubicBezTo>
                    <a:pt x="1493" y="1918"/>
                    <a:pt x="1541" y="1912"/>
                    <a:pt x="1589" y="1898"/>
                  </a:cubicBezTo>
                  <a:cubicBezTo>
                    <a:pt x="1693" y="1869"/>
                    <a:pt x="1792" y="1808"/>
                    <a:pt x="1875" y="1753"/>
                  </a:cubicBezTo>
                  <a:cubicBezTo>
                    <a:pt x="2015" y="1660"/>
                    <a:pt x="2132" y="1561"/>
                    <a:pt x="2221" y="1461"/>
                  </a:cubicBezTo>
                  <a:cubicBezTo>
                    <a:pt x="2327" y="1342"/>
                    <a:pt x="2390" y="1224"/>
                    <a:pt x="2408" y="1110"/>
                  </a:cubicBezTo>
                  <a:cubicBezTo>
                    <a:pt x="2417" y="1057"/>
                    <a:pt x="2416" y="1006"/>
                    <a:pt x="2406" y="952"/>
                  </a:cubicBezTo>
                  <a:cubicBezTo>
                    <a:pt x="2397" y="907"/>
                    <a:pt x="2382" y="860"/>
                    <a:pt x="2359" y="809"/>
                  </a:cubicBezTo>
                  <a:cubicBezTo>
                    <a:pt x="2338" y="761"/>
                    <a:pt x="2312" y="713"/>
                    <a:pt x="2287" y="667"/>
                  </a:cubicBezTo>
                  <a:cubicBezTo>
                    <a:pt x="2263" y="623"/>
                    <a:pt x="2239" y="578"/>
                    <a:pt x="2218" y="532"/>
                  </a:cubicBezTo>
                  <a:cubicBezTo>
                    <a:pt x="2211" y="517"/>
                    <a:pt x="2205" y="503"/>
                    <a:pt x="2200" y="489"/>
                  </a:cubicBezTo>
                  <a:cubicBezTo>
                    <a:pt x="2185" y="450"/>
                    <a:pt x="2172" y="409"/>
                    <a:pt x="2160" y="369"/>
                  </a:cubicBezTo>
                  <a:cubicBezTo>
                    <a:pt x="2142" y="310"/>
                    <a:pt x="2124" y="249"/>
                    <a:pt x="2096" y="194"/>
                  </a:cubicBezTo>
                  <a:cubicBezTo>
                    <a:pt x="2071" y="144"/>
                    <a:pt x="2039" y="103"/>
                    <a:pt x="2001" y="73"/>
                  </a:cubicBezTo>
                  <a:cubicBezTo>
                    <a:pt x="1958" y="37"/>
                    <a:pt x="1908" y="16"/>
                    <a:pt x="1852" y="9"/>
                  </a:cubicBezTo>
                  <a:cubicBezTo>
                    <a:pt x="1840" y="8"/>
                    <a:pt x="1826" y="7"/>
                    <a:pt x="1813" y="7"/>
                  </a:cubicBezTo>
                  <a:cubicBezTo>
                    <a:pt x="1746" y="7"/>
                    <a:pt x="1672" y="26"/>
                    <a:pt x="1587" y="64"/>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41" name="Freeform 23">
              <a:extLst>
                <a:ext uri="{FF2B5EF4-FFF2-40B4-BE49-F238E27FC236}">
                  <a16:creationId xmlns:a16="http://schemas.microsoft.com/office/drawing/2014/main" id="{B26484AC-4440-4A71-BD20-FE0F9246DB43}"/>
                </a:ext>
              </a:extLst>
            </p:cNvPr>
            <p:cNvSpPr>
              <a:spLocks noEditPoints="1"/>
            </p:cNvSpPr>
            <p:nvPr/>
          </p:nvSpPr>
          <p:spPr bwMode="auto">
            <a:xfrm>
              <a:off x="4898" y="1550"/>
              <a:ext cx="1891" cy="1679"/>
            </a:xfrm>
            <a:custGeom>
              <a:avLst/>
              <a:gdLst>
                <a:gd name="T0" fmla="*/ 438 w 2554"/>
                <a:gd name="T1" fmla="*/ 2173 h 2268"/>
                <a:gd name="T2" fmla="*/ 135 w 2554"/>
                <a:gd name="T3" fmla="*/ 1818 h 2268"/>
                <a:gd name="T4" fmla="*/ 0 w 2554"/>
                <a:gd name="T5" fmla="*/ 1449 h 2268"/>
                <a:gd name="T6" fmla="*/ 104 w 2554"/>
                <a:gd name="T7" fmla="*/ 1166 h 2268"/>
                <a:gd name="T8" fmla="*/ 224 w 2554"/>
                <a:gd name="T9" fmla="*/ 868 h 2268"/>
                <a:gd name="T10" fmla="*/ 268 w 2554"/>
                <a:gd name="T11" fmla="*/ 709 h 2268"/>
                <a:gd name="T12" fmla="*/ 601 w 2554"/>
                <a:gd name="T13" fmla="*/ 462 h 2268"/>
                <a:gd name="T14" fmla="*/ 713 w 2554"/>
                <a:gd name="T15" fmla="*/ 471 h 2268"/>
                <a:gd name="T16" fmla="*/ 1141 w 2554"/>
                <a:gd name="T17" fmla="*/ 388 h 2268"/>
                <a:gd name="T18" fmla="*/ 1917 w 2554"/>
                <a:gd name="T19" fmla="*/ 0 h 2268"/>
                <a:gd name="T20" fmla="*/ 2116 w 2554"/>
                <a:gd name="T21" fmla="*/ 69 h 2268"/>
                <a:gd name="T22" fmla="*/ 2284 w 2554"/>
                <a:gd name="T23" fmla="*/ 382 h 2268"/>
                <a:gd name="T24" fmla="*/ 2345 w 2554"/>
                <a:gd name="T25" fmla="*/ 555 h 2268"/>
                <a:gd name="T26" fmla="*/ 2494 w 2554"/>
                <a:gd name="T27" fmla="*/ 847 h 2268"/>
                <a:gd name="T28" fmla="*/ 2546 w 2554"/>
                <a:gd name="T29" fmla="*/ 1165 h 2268"/>
                <a:gd name="T30" fmla="*/ 1981 w 2554"/>
                <a:gd name="T31" fmla="*/ 1846 h 2268"/>
                <a:gd name="T32" fmla="*/ 1530 w 2554"/>
                <a:gd name="T33" fmla="*/ 2027 h 2268"/>
                <a:gd name="T34" fmla="*/ 1106 w 2554"/>
                <a:gd name="T35" fmla="*/ 2144 h 2268"/>
                <a:gd name="T36" fmla="*/ 603 w 2554"/>
                <a:gd name="T37" fmla="*/ 2238 h 2268"/>
                <a:gd name="T38" fmla="*/ 1141 w 2554"/>
                <a:gd name="T39" fmla="*/ 388 h 2268"/>
                <a:gd name="T40" fmla="*/ 713 w 2554"/>
                <a:gd name="T41" fmla="*/ 472 h 2268"/>
                <a:gd name="T42" fmla="*/ 601 w 2554"/>
                <a:gd name="T43" fmla="*/ 463 h 2268"/>
                <a:gd name="T44" fmla="*/ 269 w 2554"/>
                <a:gd name="T45" fmla="*/ 709 h 2268"/>
                <a:gd name="T46" fmla="*/ 225 w 2554"/>
                <a:gd name="T47" fmla="*/ 868 h 2268"/>
                <a:gd name="T48" fmla="*/ 165 w 2554"/>
                <a:gd name="T49" fmla="*/ 1064 h 2268"/>
                <a:gd name="T50" fmla="*/ 40 w 2554"/>
                <a:gd name="T51" fmla="*/ 1275 h 2268"/>
                <a:gd name="T52" fmla="*/ 32 w 2554"/>
                <a:gd name="T53" fmla="*/ 1612 h 2268"/>
                <a:gd name="T54" fmla="*/ 266 w 2554"/>
                <a:gd name="T55" fmla="*/ 2012 h 2268"/>
                <a:gd name="T56" fmla="*/ 603 w 2554"/>
                <a:gd name="T57" fmla="*/ 2238 h 2268"/>
                <a:gd name="T58" fmla="*/ 1458 w 2554"/>
                <a:gd name="T59" fmla="*/ 2037 h 2268"/>
                <a:gd name="T60" fmla="*/ 1679 w 2554"/>
                <a:gd name="T61" fmla="*/ 1998 h 2268"/>
                <a:gd name="T62" fmla="*/ 2346 w 2554"/>
                <a:gd name="T63" fmla="*/ 1536 h 2268"/>
                <a:gd name="T64" fmla="*/ 2542 w 2554"/>
                <a:gd name="T65" fmla="*/ 998 h 2268"/>
                <a:gd name="T66" fmla="*/ 2417 w 2554"/>
                <a:gd name="T67" fmla="*/ 697 h 2268"/>
                <a:gd name="T68" fmla="*/ 2325 w 2554"/>
                <a:gd name="T69" fmla="*/ 510 h 2268"/>
                <a:gd name="T70" fmla="*/ 2216 w 2554"/>
                <a:gd name="T71" fmla="*/ 198 h 2268"/>
                <a:gd name="T72" fmla="*/ 1958 w 2554"/>
                <a:gd name="T73" fmla="*/ 3 h 2268"/>
                <a:gd name="T74" fmla="*/ 1403 w 2554"/>
                <a:gd name="T75" fmla="*/ 223 h 2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54" h="2268">
                  <a:moveTo>
                    <a:pt x="603" y="2238"/>
                  </a:moveTo>
                  <a:cubicBezTo>
                    <a:pt x="545" y="2227"/>
                    <a:pt x="491" y="2206"/>
                    <a:pt x="438" y="2173"/>
                  </a:cubicBezTo>
                  <a:cubicBezTo>
                    <a:pt x="376" y="2134"/>
                    <a:pt x="320" y="2082"/>
                    <a:pt x="266" y="2013"/>
                  </a:cubicBezTo>
                  <a:cubicBezTo>
                    <a:pt x="216" y="1950"/>
                    <a:pt x="173" y="1880"/>
                    <a:pt x="135" y="1818"/>
                  </a:cubicBezTo>
                  <a:cubicBezTo>
                    <a:pt x="97" y="1755"/>
                    <a:pt x="58" y="1686"/>
                    <a:pt x="31" y="1613"/>
                  </a:cubicBezTo>
                  <a:cubicBezTo>
                    <a:pt x="11" y="1555"/>
                    <a:pt x="1" y="1502"/>
                    <a:pt x="0" y="1449"/>
                  </a:cubicBezTo>
                  <a:cubicBezTo>
                    <a:pt x="0" y="1390"/>
                    <a:pt x="13" y="1331"/>
                    <a:pt x="40" y="1275"/>
                  </a:cubicBezTo>
                  <a:cubicBezTo>
                    <a:pt x="57" y="1238"/>
                    <a:pt x="81" y="1201"/>
                    <a:pt x="104" y="1166"/>
                  </a:cubicBezTo>
                  <a:cubicBezTo>
                    <a:pt x="125" y="1133"/>
                    <a:pt x="148" y="1098"/>
                    <a:pt x="165" y="1064"/>
                  </a:cubicBezTo>
                  <a:cubicBezTo>
                    <a:pt x="196" y="999"/>
                    <a:pt x="211" y="933"/>
                    <a:pt x="224" y="868"/>
                  </a:cubicBezTo>
                  <a:cubicBezTo>
                    <a:pt x="232" y="832"/>
                    <a:pt x="240" y="795"/>
                    <a:pt x="251" y="758"/>
                  </a:cubicBezTo>
                  <a:cubicBezTo>
                    <a:pt x="256" y="742"/>
                    <a:pt x="262" y="725"/>
                    <a:pt x="268" y="709"/>
                  </a:cubicBezTo>
                  <a:cubicBezTo>
                    <a:pt x="292" y="649"/>
                    <a:pt x="350" y="541"/>
                    <a:pt x="460" y="491"/>
                  </a:cubicBezTo>
                  <a:cubicBezTo>
                    <a:pt x="502" y="471"/>
                    <a:pt x="547" y="462"/>
                    <a:pt x="601" y="462"/>
                  </a:cubicBezTo>
                  <a:cubicBezTo>
                    <a:pt x="606" y="462"/>
                    <a:pt x="612" y="462"/>
                    <a:pt x="618" y="462"/>
                  </a:cubicBezTo>
                  <a:cubicBezTo>
                    <a:pt x="649" y="463"/>
                    <a:pt x="682" y="467"/>
                    <a:pt x="713" y="471"/>
                  </a:cubicBezTo>
                  <a:cubicBezTo>
                    <a:pt x="757" y="476"/>
                    <a:pt x="803" y="482"/>
                    <a:pt x="850" y="480"/>
                  </a:cubicBezTo>
                  <a:cubicBezTo>
                    <a:pt x="937" y="476"/>
                    <a:pt x="1032" y="446"/>
                    <a:pt x="1141" y="388"/>
                  </a:cubicBezTo>
                  <a:cubicBezTo>
                    <a:pt x="1231" y="340"/>
                    <a:pt x="1318" y="280"/>
                    <a:pt x="1403" y="222"/>
                  </a:cubicBezTo>
                  <a:cubicBezTo>
                    <a:pt x="1564" y="111"/>
                    <a:pt x="1749" y="0"/>
                    <a:pt x="1917" y="0"/>
                  </a:cubicBezTo>
                  <a:cubicBezTo>
                    <a:pt x="1931" y="0"/>
                    <a:pt x="1945" y="1"/>
                    <a:pt x="1959" y="2"/>
                  </a:cubicBezTo>
                  <a:cubicBezTo>
                    <a:pt x="2017" y="9"/>
                    <a:pt x="2070" y="32"/>
                    <a:pt x="2116" y="69"/>
                  </a:cubicBezTo>
                  <a:cubicBezTo>
                    <a:pt x="2156" y="102"/>
                    <a:pt x="2190" y="145"/>
                    <a:pt x="2216" y="198"/>
                  </a:cubicBezTo>
                  <a:cubicBezTo>
                    <a:pt x="2246" y="256"/>
                    <a:pt x="2265" y="320"/>
                    <a:pt x="2284" y="382"/>
                  </a:cubicBezTo>
                  <a:cubicBezTo>
                    <a:pt x="2296" y="424"/>
                    <a:pt x="2310" y="468"/>
                    <a:pt x="2326" y="509"/>
                  </a:cubicBezTo>
                  <a:cubicBezTo>
                    <a:pt x="2332" y="524"/>
                    <a:pt x="2338" y="539"/>
                    <a:pt x="2345" y="555"/>
                  </a:cubicBezTo>
                  <a:cubicBezTo>
                    <a:pt x="2367" y="603"/>
                    <a:pt x="2393" y="651"/>
                    <a:pt x="2418" y="697"/>
                  </a:cubicBezTo>
                  <a:cubicBezTo>
                    <a:pt x="2444" y="746"/>
                    <a:pt x="2471" y="796"/>
                    <a:pt x="2494" y="847"/>
                  </a:cubicBezTo>
                  <a:cubicBezTo>
                    <a:pt x="2518" y="901"/>
                    <a:pt x="2534" y="951"/>
                    <a:pt x="2543" y="998"/>
                  </a:cubicBezTo>
                  <a:cubicBezTo>
                    <a:pt x="2554" y="1055"/>
                    <a:pt x="2554" y="1109"/>
                    <a:pt x="2546" y="1165"/>
                  </a:cubicBezTo>
                  <a:cubicBezTo>
                    <a:pt x="2526" y="1285"/>
                    <a:pt x="2460" y="1410"/>
                    <a:pt x="2347" y="1537"/>
                  </a:cubicBezTo>
                  <a:cubicBezTo>
                    <a:pt x="2253" y="1643"/>
                    <a:pt x="2130" y="1746"/>
                    <a:pt x="1981" y="1846"/>
                  </a:cubicBezTo>
                  <a:cubicBezTo>
                    <a:pt x="1894" y="1904"/>
                    <a:pt x="1789" y="1968"/>
                    <a:pt x="1680" y="1999"/>
                  </a:cubicBezTo>
                  <a:cubicBezTo>
                    <a:pt x="1630" y="2013"/>
                    <a:pt x="1579" y="2020"/>
                    <a:pt x="1530" y="2027"/>
                  </a:cubicBezTo>
                  <a:cubicBezTo>
                    <a:pt x="1507" y="2030"/>
                    <a:pt x="1482" y="2034"/>
                    <a:pt x="1459" y="2038"/>
                  </a:cubicBezTo>
                  <a:cubicBezTo>
                    <a:pt x="1335" y="2059"/>
                    <a:pt x="1218" y="2102"/>
                    <a:pt x="1106" y="2144"/>
                  </a:cubicBezTo>
                  <a:cubicBezTo>
                    <a:pt x="963" y="2196"/>
                    <a:pt x="827" y="2247"/>
                    <a:pt x="694" y="2247"/>
                  </a:cubicBezTo>
                  <a:cubicBezTo>
                    <a:pt x="663" y="2247"/>
                    <a:pt x="633" y="2244"/>
                    <a:pt x="603" y="2238"/>
                  </a:cubicBezTo>
                  <a:moveTo>
                    <a:pt x="1403" y="223"/>
                  </a:moveTo>
                  <a:cubicBezTo>
                    <a:pt x="1319" y="281"/>
                    <a:pt x="1231" y="340"/>
                    <a:pt x="1141" y="388"/>
                  </a:cubicBezTo>
                  <a:cubicBezTo>
                    <a:pt x="1032" y="446"/>
                    <a:pt x="937" y="477"/>
                    <a:pt x="850" y="480"/>
                  </a:cubicBezTo>
                  <a:cubicBezTo>
                    <a:pt x="803" y="482"/>
                    <a:pt x="757" y="477"/>
                    <a:pt x="713" y="472"/>
                  </a:cubicBezTo>
                  <a:cubicBezTo>
                    <a:pt x="681" y="468"/>
                    <a:pt x="649" y="464"/>
                    <a:pt x="618" y="463"/>
                  </a:cubicBezTo>
                  <a:cubicBezTo>
                    <a:pt x="612" y="463"/>
                    <a:pt x="606" y="463"/>
                    <a:pt x="601" y="463"/>
                  </a:cubicBezTo>
                  <a:cubicBezTo>
                    <a:pt x="548" y="463"/>
                    <a:pt x="502" y="472"/>
                    <a:pt x="460" y="491"/>
                  </a:cubicBezTo>
                  <a:cubicBezTo>
                    <a:pt x="350" y="542"/>
                    <a:pt x="293" y="650"/>
                    <a:pt x="269" y="709"/>
                  </a:cubicBezTo>
                  <a:cubicBezTo>
                    <a:pt x="262" y="725"/>
                    <a:pt x="256" y="742"/>
                    <a:pt x="252" y="758"/>
                  </a:cubicBezTo>
                  <a:cubicBezTo>
                    <a:pt x="241" y="795"/>
                    <a:pt x="233" y="832"/>
                    <a:pt x="225" y="868"/>
                  </a:cubicBezTo>
                  <a:cubicBezTo>
                    <a:pt x="211" y="933"/>
                    <a:pt x="197" y="999"/>
                    <a:pt x="165" y="1064"/>
                  </a:cubicBezTo>
                  <a:cubicBezTo>
                    <a:pt x="165" y="1064"/>
                    <a:pt x="165" y="1064"/>
                    <a:pt x="165" y="1064"/>
                  </a:cubicBezTo>
                  <a:cubicBezTo>
                    <a:pt x="148" y="1099"/>
                    <a:pt x="126" y="1133"/>
                    <a:pt x="105" y="1166"/>
                  </a:cubicBezTo>
                  <a:cubicBezTo>
                    <a:pt x="82" y="1201"/>
                    <a:pt x="58" y="1238"/>
                    <a:pt x="40" y="1275"/>
                  </a:cubicBezTo>
                  <a:cubicBezTo>
                    <a:pt x="14" y="1331"/>
                    <a:pt x="1" y="1390"/>
                    <a:pt x="1" y="1449"/>
                  </a:cubicBezTo>
                  <a:cubicBezTo>
                    <a:pt x="1" y="1502"/>
                    <a:pt x="11" y="1555"/>
                    <a:pt x="32" y="1612"/>
                  </a:cubicBezTo>
                  <a:cubicBezTo>
                    <a:pt x="58" y="1686"/>
                    <a:pt x="98" y="1754"/>
                    <a:pt x="136" y="1818"/>
                  </a:cubicBezTo>
                  <a:cubicBezTo>
                    <a:pt x="174" y="1879"/>
                    <a:pt x="217" y="1950"/>
                    <a:pt x="266" y="2012"/>
                  </a:cubicBezTo>
                  <a:cubicBezTo>
                    <a:pt x="321" y="2081"/>
                    <a:pt x="377" y="2133"/>
                    <a:pt x="439" y="2172"/>
                  </a:cubicBezTo>
                  <a:cubicBezTo>
                    <a:pt x="492" y="2205"/>
                    <a:pt x="545" y="2227"/>
                    <a:pt x="603" y="2238"/>
                  </a:cubicBezTo>
                  <a:cubicBezTo>
                    <a:pt x="766" y="2268"/>
                    <a:pt x="931" y="2208"/>
                    <a:pt x="1105" y="2143"/>
                  </a:cubicBezTo>
                  <a:cubicBezTo>
                    <a:pt x="1218" y="2101"/>
                    <a:pt x="1335" y="2058"/>
                    <a:pt x="1458" y="2037"/>
                  </a:cubicBezTo>
                  <a:cubicBezTo>
                    <a:pt x="1482" y="2033"/>
                    <a:pt x="1506" y="2029"/>
                    <a:pt x="1530" y="2026"/>
                  </a:cubicBezTo>
                  <a:cubicBezTo>
                    <a:pt x="1579" y="2019"/>
                    <a:pt x="1629" y="2012"/>
                    <a:pt x="1679" y="1998"/>
                  </a:cubicBezTo>
                  <a:cubicBezTo>
                    <a:pt x="1789" y="1967"/>
                    <a:pt x="1893" y="1903"/>
                    <a:pt x="1981" y="1845"/>
                  </a:cubicBezTo>
                  <a:cubicBezTo>
                    <a:pt x="2129" y="1746"/>
                    <a:pt x="2252" y="1642"/>
                    <a:pt x="2346" y="1536"/>
                  </a:cubicBezTo>
                  <a:cubicBezTo>
                    <a:pt x="2459" y="1410"/>
                    <a:pt x="2526" y="1285"/>
                    <a:pt x="2545" y="1165"/>
                  </a:cubicBezTo>
                  <a:cubicBezTo>
                    <a:pt x="2554" y="1109"/>
                    <a:pt x="2553" y="1055"/>
                    <a:pt x="2542" y="998"/>
                  </a:cubicBezTo>
                  <a:cubicBezTo>
                    <a:pt x="2533" y="951"/>
                    <a:pt x="2517" y="901"/>
                    <a:pt x="2493" y="847"/>
                  </a:cubicBezTo>
                  <a:cubicBezTo>
                    <a:pt x="2470" y="796"/>
                    <a:pt x="2443" y="746"/>
                    <a:pt x="2417" y="697"/>
                  </a:cubicBezTo>
                  <a:cubicBezTo>
                    <a:pt x="2392" y="651"/>
                    <a:pt x="2366" y="603"/>
                    <a:pt x="2344" y="555"/>
                  </a:cubicBezTo>
                  <a:cubicBezTo>
                    <a:pt x="2337" y="540"/>
                    <a:pt x="2331" y="524"/>
                    <a:pt x="2325" y="510"/>
                  </a:cubicBezTo>
                  <a:cubicBezTo>
                    <a:pt x="2309" y="468"/>
                    <a:pt x="2296" y="424"/>
                    <a:pt x="2283" y="382"/>
                  </a:cubicBezTo>
                  <a:cubicBezTo>
                    <a:pt x="2264" y="320"/>
                    <a:pt x="2245" y="256"/>
                    <a:pt x="2216" y="198"/>
                  </a:cubicBezTo>
                  <a:cubicBezTo>
                    <a:pt x="2189" y="146"/>
                    <a:pt x="2156" y="103"/>
                    <a:pt x="2116" y="70"/>
                  </a:cubicBezTo>
                  <a:cubicBezTo>
                    <a:pt x="2070" y="33"/>
                    <a:pt x="2017" y="10"/>
                    <a:pt x="1958" y="3"/>
                  </a:cubicBezTo>
                  <a:cubicBezTo>
                    <a:pt x="1945" y="2"/>
                    <a:pt x="1931" y="1"/>
                    <a:pt x="1917" y="1"/>
                  </a:cubicBezTo>
                  <a:cubicBezTo>
                    <a:pt x="1750" y="1"/>
                    <a:pt x="1564" y="112"/>
                    <a:pt x="1403" y="223"/>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42" name="Freeform 24">
              <a:extLst>
                <a:ext uri="{FF2B5EF4-FFF2-40B4-BE49-F238E27FC236}">
                  <a16:creationId xmlns:a16="http://schemas.microsoft.com/office/drawing/2014/main" id="{359EDA9A-1E9B-4B12-8456-B296CBA2EA99}"/>
                </a:ext>
              </a:extLst>
            </p:cNvPr>
            <p:cNvSpPr>
              <a:spLocks noEditPoints="1"/>
            </p:cNvSpPr>
            <p:nvPr/>
          </p:nvSpPr>
          <p:spPr bwMode="auto">
            <a:xfrm>
              <a:off x="4831" y="1508"/>
              <a:ext cx="1992" cy="1783"/>
            </a:xfrm>
            <a:custGeom>
              <a:avLst/>
              <a:gdLst>
                <a:gd name="T0" fmla="*/ 462 w 2691"/>
                <a:gd name="T1" fmla="*/ 2308 h 2409"/>
                <a:gd name="T2" fmla="*/ 143 w 2691"/>
                <a:gd name="T3" fmla="*/ 1934 h 2409"/>
                <a:gd name="T4" fmla="*/ 0 w 2691"/>
                <a:gd name="T5" fmla="*/ 1545 h 2409"/>
                <a:gd name="T6" fmla="*/ 109 w 2691"/>
                <a:gd name="T7" fmla="*/ 1246 h 2409"/>
                <a:gd name="T8" fmla="*/ 237 w 2691"/>
                <a:gd name="T9" fmla="*/ 933 h 2409"/>
                <a:gd name="T10" fmla="*/ 283 w 2691"/>
                <a:gd name="T11" fmla="*/ 765 h 2409"/>
                <a:gd name="T12" fmla="*/ 652 w 2691"/>
                <a:gd name="T13" fmla="*/ 507 h 2409"/>
                <a:gd name="T14" fmla="*/ 897 w 2691"/>
                <a:gd name="T15" fmla="*/ 526 h 2409"/>
                <a:gd name="T16" fmla="*/ 1477 w 2691"/>
                <a:gd name="T17" fmla="*/ 255 h 2409"/>
                <a:gd name="T18" fmla="*/ 2065 w 2691"/>
                <a:gd name="T19" fmla="*/ 22 h 2409"/>
                <a:gd name="T20" fmla="*/ 2336 w 2691"/>
                <a:gd name="T21" fmla="*/ 229 h 2409"/>
                <a:gd name="T22" fmla="*/ 2451 w 2691"/>
                <a:gd name="T23" fmla="*/ 556 h 2409"/>
                <a:gd name="T24" fmla="*/ 2547 w 2691"/>
                <a:gd name="T25" fmla="*/ 753 h 2409"/>
                <a:gd name="T26" fmla="*/ 2679 w 2691"/>
                <a:gd name="T27" fmla="*/ 1070 h 2409"/>
                <a:gd name="T28" fmla="*/ 2472 w 2691"/>
                <a:gd name="T29" fmla="*/ 1638 h 2409"/>
                <a:gd name="T30" fmla="*/ 2087 w 2691"/>
                <a:gd name="T31" fmla="*/ 1963 h 2409"/>
                <a:gd name="T32" fmla="*/ 1613 w 2691"/>
                <a:gd name="T33" fmla="*/ 2154 h 2409"/>
                <a:gd name="T34" fmla="*/ 1165 w 2691"/>
                <a:gd name="T35" fmla="*/ 2277 h 2409"/>
                <a:gd name="T36" fmla="*/ 636 w 2691"/>
                <a:gd name="T37" fmla="*/ 2377 h 2409"/>
                <a:gd name="T38" fmla="*/ 1477 w 2691"/>
                <a:gd name="T39" fmla="*/ 256 h 2409"/>
                <a:gd name="T40" fmla="*/ 897 w 2691"/>
                <a:gd name="T41" fmla="*/ 526 h 2409"/>
                <a:gd name="T42" fmla="*/ 652 w 2691"/>
                <a:gd name="T43" fmla="*/ 507 h 2409"/>
                <a:gd name="T44" fmla="*/ 284 w 2691"/>
                <a:gd name="T45" fmla="*/ 766 h 2409"/>
                <a:gd name="T46" fmla="*/ 237 w 2691"/>
                <a:gd name="T47" fmla="*/ 933 h 2409"/>
                <a:gd name="T48" fmla="*/ 110 w 2691"/>
                <a:gd name="T49" fmla="*/ 1246 h 2409"/>
                <a:gd name="T50" fmla="*/ 1 w 2691"/>
                <a:gd name="T51" fmla="*/ 1545 h 2409"/>
                <a:gd name="T52" fmla="*/ 143 w 2691"/>
                <a:gd name="T53" fmla="*/ 1933 h 2409"/>
                <a:gd name="T54" fmla="*/ 462 w 2691"/>
                <a:gd name="T55" fmla="*/ 2307 h 2409"/>
                <a:gd name="T56" fmla="*/ 1165 w 2691"/>
                <a:gd name="T57" fmla="*/ 2277 h 2409"/>
                <a:gd name="T58" fmla="*/ 1613 w 2691"/>
                <a:gd name="T59" fmla="*/ 2153 h 2409"/>
                <a:gd name="T60" fmla="*/ 2087 w 2691"/>
                <a:gd name="T61" fmla="*/ 1963 h 2409"/>
                <a:gd name="T62" fmla="*/ 2472 w 2691"/>
                <a:gd name="T63" fmla="*/ 1637 h 2409"/>
                <a:gd name="T64" fmla="*/ 2678 w 2691"/>
                <a:gd name="T65" fmla="*/ 1071 h 2409"/>
                <a:gd name="T66" fmla="*/ 2547 w 2691"/>
                <a:gd name="T67" fmla="*/ 754 h 2409"/>
                <a:gd name="T68" fmla="*/ 2450 w 2691"/>
                <a:gd name="T69" fmla="*/ 556 h 2409"/>
                <a:gd name="T70" fmla="*/ 2335 w 2691"/>
                <a:gd name="T71" fmla="*/ 229 h 2409"/>
                <a:gd name="T72" fmla="*/ 2064 w 2691"/>
                <a:gd name="T73" fmla="*/ 23 h 2409"/>
                <a:gd name="T74" fmla="*/ 1479 w 2691"/>
                <a:gd name="T75" fmla="*/ 25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1" h="2409">
                  <a:moveTo>
                    <a:pt x="636" y="2377"/>
                  </a:moveTo>
                  <a:cubicBezTo>
                    <a:pt x="575" y="2365"/>
                    <a:pt x="518" y="2343"/>
                    <a:pt x="462" y="2308"/>
                  </a:cubicBezTo>
                  <a:cubicBezTo>
                    <a:pt x="397" y="2267"/>
                    <a:pt x="337" y="2212"/>
                    <a:pt x="280" y="2139"/>
                  </a:cubicBezTo>
                  <a:cubicBezTo>
                    <a:pt x="228" y="2073"/>
                    <a:pt x="182" y="1999"/>
                    <a:pt x="143" y="1934"/>
                  </a:cubicBezTo>
                  <a:cubicBezTo>
                    <a:pt x="102" y="1867"/>
                    <a:pt x="61" y="1795"/>
                    <a:pt x="33" y="1717"/>
                  </a:cubicBezTo>
                  <a:cubicBezTo>
                    <a:pt x="11" y="1656"/>
                    <a:pt x="0" y="1600"/>
                    <a:pt x="0" y="1545"/>
                  </a:cubicBezTo>
                  <a:cubicBezTo>
                    <a:pt x="0" y="1482"/>
                    <a:pt x="14" y="1420"/>
                    <a:pt x="42" y="1361"/>
                  </a:cubicBezTo>
                  <a:cubicBezTo>
                    <a:pt x="60" y="1322"/>
                    <a:pt x="85" y="1283"/>
                    <a:pt x="109" y="1246"/>
                  </a:cubicBezTo>
                  <a:cubicBezTo>
                    <a:pt x="132" y="1211"/>
                    <a:pt x="155" y="1175"/>
                    <a:pt x="174" y="1138"/>
                  </a:cubicBezTo>
                  <a:cubicBezTo>
                    <a:pt x="207" y="1071"/>
                    <a:pt x="222" y="1000"/>
                    <a:pt x="237" y="933"/>
                  </a:cubicBezTo>
                  <a:cubicBezTo>
                    <a:pt x="245" y="895"/>
                    <a:pt x="253" y="855"/>
                    <a:pt x="265" y="817"/>
                  </a:cubicBezTo>
                  <a:cubicBezTo>
                    <a:pt x="270" y="799"/>
                    <a:pt x="276" y="782"/>
                    <a:pt x="283" y="765"/>
                  </a:cubicBezTo>
                  <a:cubicBezTo>
                    <a:pt x="309" y="702"/>
                    <a:pt x="369" y="589"/>
                    <a:pt x="486" y="536"/>
                  </a:cubicBezTo>
                  <a:cubicBezTo>
                    <a:pt x="535" y="513"/>
                    <a:pt x="588" y="504"/>
                    <a:pt x="652" y="507"/>
                  </a:cubicBezTo>
                  <a:cubicBezTo>
                    <a:pt x="686" y="508"/>
                    <a:pt x="720" y="512"/>
                    <a:pt x="752" y="516"/>
                  </a:cubicBezTo>
                  <a:cubicBezTo>
                    <a:pt x="799" y="522"/>
                    <a:pt x="848" y="528"/>
                    <a:pt x="897" y="526"/>
                  </a:cubicBezTo>
                  <a:cubicBezTo>
                    <a:pt x="989" y="522"/>
                    <a:pt x="1089" y="490"/>
                    <a:pt x="1204" y="429"/>
                  </a:cubicBezTo>
                  <a:cubicBezTo>
                    <a:pt x="1298" y="378"/>
                    <a:pt x="1389" y="316"/>
                    <a:pt x="1477" y="255"/>
                  </a:cubicBezTo>
                  <a:cubicBezTo>
                    <a:pt x="1479" y="254"/>
                    <a:pt x="1479" y="254"/>
                    <a:pt x="1479" y="254"/>
                  </a:cubicBezTo>
                  <a:cubicBezTo>
                    <a:pt x="1663" y="127"/>
                    <a:pt x="1876" y="0"/>
                    <a:pt x="2065" y="22"/>
                  </a:cubicBezTo>
                  <a:cubicBezTo>
                    <a:pt x="2126" y="29"/>
                    <a:pt x="2182" y="53"/>
                    <a:pt x="2231" y="93"/>
                  </a:cubicBezTo>
                  <a:cubicBezTo>
                    <a:pt x="2273" y="127"/>
                    <a:pt x="2308" y="173"/>
                    <a:pt x="2336" y="229"/>
                  </a:cubicBezTo>
                  <a:cubicBezTo>
                    <a:pt x="2367" y="289"/>
                    <a:pt x="2387" y="356"/>
                    <a:pt x="2406" y="421"/>
                  </a:cubicBezTo>
                  <a:cubicBezTo>
                    <a:pt x="2420" y="466"/>
                    <a:pt x="2434" y="512"/>
                    <a:pt x="2451" y="556"/>
                  </a:cubicBezTo>
                  <a:cubicBezTo>
                    <a:pt x="2457" y="572"/>
                    <a:pt x="2464" y="588"/>
                    <a:pt x="2471" y="604"/>
                  </a:cubicBezTo>
                  <a:cubicBezTo>
                    <a:pt x="2494" y="655"/>
                    <a:pt x="2521" y="705"/>
                    <a:pt x="2547" y="753"/>
                  </a:cubicBezTo>
                  <a:cubicBezTo>
                    <a:pt x="2575" y="804"/>
                    <a:pt x="2604" y="857"/>
                    <a:pt x="2627" y="911"/>
                  </a:cubicBezTo>
                  <a:cubicBezTo>
                    <a:pt x="2653" y="968"/>
                    <a:pt x="2670" y="1021"/>
                    <a:pt x="2679" y="1070"/>
                  </a:cubicBezTo>
                  <a:cubicBezTo>
                    <a:pt x="2690" y="1130"/>
                    <a:pt x="2691" y="1187"/>
                    <a:pt x="2682" y="1245"/>
                  </a:cubicBezTo>
                  <a:cubicBezTo>
                    <a:pt x="2662" y="1372"/>
                    <a:pt x="2591" y="1504"/>
                    <a:pt x="2472" y="1638"/>
                  </a:cubicBezTo>
                  <a:cubicBezTo>
                    <a:pt x="2421" y="1696"/>
                    <a:pt x="2360" y="1754"/>
                    <a:pt x="2291" y="1811"/>
                  </a:cubicBezTo>
                  <a:cubicBezTo>
                    <a:pt x="2229" y="1863"/>
                    <a:pt x="2161" y="1914"/>
                    <a:pt x="2087" y="1963"/>
                  </a:cubicBezTo>
                  <a:cubicBezTo>
                    <a:pt x="1995" y="2025"/>
                    <a:pt x="1886" y="2092"/>
                    <a:pt x="1770" y="2124"/>
                  </a:cubicBezTo>
                  <a:cubicBezTo>
                    <a:pt x="1718" y="2139"/>
                    <a:pt x="1664" y="2147"/>
                    <a:pt x="1613" y="2154"/>
                  </a:cubicBezTo>
                  <a:cubicBezTo>
                    <a:pt x="1588" y="2157"/>
                    <a:pt x="1563" y="2161"/>
                    <a:pt x="1538" y="2165"/>
                  </a:cubicBezTo>
                  <a:cubicBezTo>
                    <a:pt x="1407" y="2188"/>
                    <a:pt x="1284" y="2233"/>
                    <a:pt x="1165" y="2277"/>
                  </a:cubicBezTo>
                  <a:cubicBezTo>
                    <a:pt x="1015" y="2333"/>
                    <a:pt x="872" y="2386"/>
                    <a:pt x="731" y="2386"/>
                  </a:cubicBezTo>
                  <a:cubicBezTo>
                    <a:pt x="699" y="2386"/>
                    <a:pt x="667" y="2383"/>
                    <a:pt x="636" y="2377"/>
                  </a:cubicBezTo>
                  <a:moveTo>
                    <a:pt x="1479" y="254"/>
                  </a:moveTo>
                  <a:cubicBezTo>
                    <a:pt x="1477" y="256"/>
                    <a:pt x="1477" y="256"/>
                    <a:pt x="1477" y="256"/>
                  </a:cubicBezTo>
                  <a:cubicBezTo>
                    <a:pt x="1389" y="316"/>
                    <a:pt x="1298" y="379"/>
                    <a:pt x="1204" y="429"/>
                  </a:cubicBezTo>
                  <a:cubicBezTo>
                    <a:pt x="1089" y="491"/>
                    <a:pt x="989" y="523"/>
                    <a:pt x="897" y="526"/>
                  </a:cubicBezTo>
                  <a:cubicBezTo>
                    <a:pt x="848" y="529"/>
                    <a:pt x="799" y="523"/>
                    <a:pt x="752" y="517"/>
                  </a:cubicBezTo>
                  <a:cubicBezTo>
                    <a:pt x="720" y="513"/>
                    <a:pt x="686" y="509"/>
                    <a:pt x="652" y="507"/>
                  </a:cubicBezTo>
                  <a:cubicBezTo>
                    <a:pt x="588" y="505"/>
                    <a:pt x="535" y="514"/>
                    <a:pt x="486" y="537"/>
                  </a:cubicBezTo>
                  <a:cubicBezTo>
                    <a:pt x="370" y="589"/>
                    <a:pt x="310" y="703"/>
                    <a:pt x="284" y="766"/>
                  </a:cubicBezTo>
                  <a:cubicBezTo>
                    <a:pt x="277" y="782"/>
                    <a:pt x="271" y="800"/>
                    <a:pt x="266" y="817"/>
                  </a:cubicBezTo>
                  <a:cubicBezTo>
                    <a:pt x="254" y="856"/>
                    <a:pt x="245" y="895"/>
                    <a:pt x="237" y="933"/>
                  </a:cubicBezTo>
                  <a:cubicBezTo>
                    <a:pt x="223" y="1001"/>
                    <a:pt x="208" y="1071"/>
                    <a:pt x="174" y="1139"/>
                  </a:cubicBezTo>
                  <a:cubicBezTo>
                    <a:pt x="156" y="1175"/>
                    <a:pt x="133" y="1211"/>
                    <a:pt x="110" y="1246"/>
                  </a:cubicBezTo>
                  <a:cubicBezTo>
                    <a:pt x="86" y="1283"/>
                    <a:pt x="61" y="1322"/>
                    <a:pt x="42" y="1361"/>
                  </a:cubicBezTo>
                  <a:cubicBezTo>
                    <a:pt x="15" y="1420"/>
                    <a:pt x="1" y="1482"/>
                    <a:pt x="1" y="1545"/>
                  </a:cubicBezTo>
                  <a:cubicBezTo>
                    <a:pt x="1" y="1600"/>
                    <a:pt x="12" y="1656"/>
                    <a:pt x="34" y="1717"/>
                  </a:cubicBezTo>
                  <a:cubicBezTo>
                    <a:pt x="61" y="1794"/>
                    <a:pt x="103" y="1867"/>
                    <a:pt x="143" y="1933"/>
                  </a:cubicBezTo>
                  <a:cubicBezTo>
                    <a:pt x="183" y="1998"/>
                    <a:pt x="228" y="2072"/>
                    <a:pt x="281" y="2139"/>
                  </a:cubicBezTo>
                  <a:cubicBezTo>
                    <a:pt x="338" y="2211"/>
                    <a:pt x="397" y="2266"/>
                    <a:pt x="462" y="2307"/>
                  </a:cubicBezTo>
                  <a:cubicBezTo>
                    <a:pt x="518" y="2342"/>
                    <a:pt x="575" y="2365"/>
                    <a:pt x="636" y="2376"/>
                  </a:cubicBezTo>
                  <a:cubicBezTo>
                    <a:pt x="808" y="2409"/>
                    <a:pt x="981" y="2345"/>
                    <a:pt x="1165" y="2277"/>
                  </a:cubicBezTo>
                  <a:cubicBezTo>
                    <a:pt x="1284" y="2233"/>
                    <a:pt x="1407" y="2187"/>
                    <a:pt x="1538" y="2165"/>
                  </a:cubicBezTo>
                  <a:cubicBezTo>
                    <a:pt x="1563" y="2160"/>
                    <a:pt x="1588" y="2157"/>
                    <a:pt x="1613" y="2153"/>
                  </a:cubicBezTo>
                  <a:cubicBezTo>
                    <a:pt x="1664" y="2146"/>
                    <a:pt x="1717" y="2138"/>
                    <a:pt x="1770" y="2124"/>
                  </a:cubicBezTo>
                  <a:cubicBezTo>
                    <a:pt x="1885" y="2091"/>
                    <a:pt x="1995" y="2024"/>
                    <a:pt x="2087" y="1963"/>
                  </a:cubicBezTo>
                  <a:cubicBezTo>
                    <a:pt x="2160" y="1914"/>
                    <a:pt x="2229" y="1863"/>
                    <a:pt x="2291" y="1811"/>
                  </a:cubicBezTo>
                  <a:cubicBezTo>
                    <a:pt x="2359" y="1753"/>
                    <a:pt x="2420" y="1695"/>
                    <a:pt x="2472" y="1637"/>
                  </a:cubicBezTo>
                  <a:cubicBezTo>
                    <a:pt x="2591" y="1504"/>
                    <a:pt x="2661" y="1372"/>
                    <a:pt x="2681" y="1245"/>
                  </a:cubicBezTo>
                  <a:cubicBezTo>
                    <a:pt x="2690" y="1187"/>
                    <a:pt x="2690" y="1130"/>
                    <a:pt x="2678" y="1071"/>
                  </a:cubicBezTo>
                  <a:cubicBezTo>
                    <a:pt x="2669" y="1021"/>
                    <a:pt x="2652" y="969"/>
                    <a:pt x="2627" y="911"/>
                  </a:cubicBezTo>
                  <a:cubicBezTo>
                    <a:pt x="2603" y="858"/>
                    <a:pt x="2574" y="805"/>
                    <a:pt x="2547" y="754"/>
                  </a:cubicBezTo>
                  <a:cubicBezTo>
                    <a:pt x="2521" y="705"/>
                    <a:pt x="2493" y="655"/>
                    <a:pt x="2470" y="604"/>
                  </a:cubicBezTo>
                  <a:cubicBezTo>
                    <a:pt x="2463" y="588"/>
                    <a:pt x="2456" y="572"/>
                    <a:pt x="2450" y="556"/>
                  </a:cubicBezTo>
                  <a:cubicBezTo>
                    <a:pt x="2433" y="513"/>
                    <a:pt x="2419" y="466"/>
                    <a:pt x="2406" y="422"/>
                  </a:cubicBezTo>
                  <a:cubicBezTo>
                    <a:pt x="2386" y="357"/>
                    <a:pt x="2366" y="289"/>
                    <a:pt x="2335" y="229"/>
                  </a:cubicBezTo>
                  <a:cubicBezTo>
                    <a:pt x="2308" y="174"/>
                    <a:pt x="2272" y="128"/>
                    <a:pt x="2230" y="93"/>
                  </a:cubicBezTo>
                  <a:cubicBezTo>
                    <a:pt x="2182" y="54"/>
                    <a:pt x="2126" y="30"/>
                    <a:pt x="2064" y="23"/>
                  </a:cubicBezTo>
                  <a:cubicBezTo>
                    <a:pt x="2050" y="21"/>
                    <a:pt x="2035" y="20"/>
                    <a:pt x="2021" y="20"/>
                  </a:cubicBezTo>
                  <a:cubicBezTo>
                    <a:pt x="1844" y="20"/>
                    <a:pt x="1649" y="137"/>
                    <a:pt x="1479" y="254"/>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43" name="Freeform 25">
              <a:extLst>
                <a:ext uri="{FF2B5EF4-FFF2-40B4-BE49-F238E27FC236}">
                  <a16:creationId xmlns:a16="http://schemas.microsoft.com/office/drawing/2014/main" id="{51EB1E20-EE0D-4EAA-94C2-BCD62DA40770}"/>
                </a:ext>
              </a:extLst>
            </p:cNvPr>
            <p:cNvSpPr>
              <a:spLocks noEditPoints="1"/>
            </p:cNvSpPr>
            <p:nvPr/>
          </p:nvSpPr>
          <p:spPr bwMode="auto">
            <a:xfrm>
              <a:off x="4750" y="1477"/>
              <a:ext cx="2116" cy="1873"/>
            </a:xfrm>
            <a:custGeom>
              <a:avLst/>
              <a:gdLst>
                <a:gd name="T0" fmla="*/ 502 w 2858"/>
                <a:gd name="T1" fmla="*/ 2431 h 2531"/>
                <a:gd name="T2" fmla="*/ 49 w 2858"/>
                <a:gd name="T3" fmla="*/ 1808 h 2531"/>
                <a:gd name="T4" fmla="*/ 130 w 2858"/>
                <a:gd name="T5" fmla="*/ 1309 h 2531"/>
                <a:gd name="T6" fmla="*/ 264 w 2858"/>
                <a:gd name="T7" fmla="*/ 982 h 2531"/>
                <a:gd name="T8" fmla="*/ 313 w 2858"/>
                <a:gd name="T9" fmla="*/ 805 h 2531"/>
                <a:gd name="T10" fmla="*/ 705 w 2858"/>
                <a:gd name="T11" fmla="*/ 533 h 2531"/>
                <a:gd name="T12" fmla="*/ 962 w 2858"/>
                <a:gd name="T13" fmla="*/ 554 h 2531"/>
                <a:gd name="T14" fmla="*/ 1568 w 2858"/>
                <a:gd name="T15" fmla="*/ 270 h 2531"/>
                <a:gd name="T16" fmla="*/ 2189 w 2858"/>
                <a:gd name="T17" fmla="*/ 24 h 2531"/>
                <a:gd name="T18" fmla="*/ 2550 w 2858"/>
                <a:gd name="T19" fmla="*/ 445 h 2531"/>
                <a:gd name="T20" fmla="*/ 2618 w 2858"/>
                <a:gd name="T21" fmla="*/ 637 h 2531"/>
                <a:gd name="T22" fmla="*/ 2782 w 2858"/>
                <a:gd name="T23" fmla="*/ 959 h 2531"/>
                <a:gd name="T24" fmla="*/ 2213 w 2858"/>
                <a:gd name="T25" fmla="*/ 2069 h 2531"/>
                <a:gd name="T26" fmla="*/ 1714 w 2858"/>
                <a:gd name="T27" fmla="*/ 2269 h 2531"/>
                <a:gd name="T28" fmla="*/ 1244 w 2858"/>
                <a:gd name="T29" fmla="*/ 2399 h 2531"/>
                <a:gd name="T30" fmla="*/ 686 w 2858"/>
                <a:gd name="T31" fmla="*/ 2504 h 2531"/>
                <a:gd name="T32" fmla="*/ 1572 w 2858"/>
                <a:gd name="T33" fmla="*/ 276 h 2531"/>
                <a:gd name="T34" fmla="*/ 963 w 2858"/>
                <a:gd name="T35" fmla="*/ 561 h 2531"/>
                <a:gd name="T36" fmla="*/ 705 w 2858"/>
                <a:gd name="T37" fmla="*/ 540 h 2531"/>
                <a:gd name="T38" fmla="*/ 320 w 2858"/>
                <a:gd name="T39" fmla="*/ 808 h 2531"/>
                <a:gd name="T40" fmla="*/ 271 w 2858"/>
                <a:gd name="T41" fmla="*/ 983 h 2531"/>
                <a:gd name="T42" fmla="*/ 136 w 2858"/>
                <a:gd name="T43" fmla="*/ 1313 h 2531"/>
                <a:gd name="T44" fmla="*/ 56 w 2858"/>
                <a:gd name="T45" fmla="*/ 1805 h 2531"/>
                <a:gd name="T46" fmla="*/ 506 w 2858"/>
                <a:gd name="T47" fmla="*/ 2425 h 2531"/>
                <a:gd name="T48" fmla="*/ 1242 w 2858"/>
                <a:gd name="T49" fmla="*/ 2392 h 2531"/>
                <a:gd name="T50" fmla="*/ 1713 w 2858"/>
                <a:gd name="T51" fmla="*/ 2262 h 2531"/>
                <a:gd name="T52" fmla="*/ 2209 w 2858"/>
                <a:gd name="T53" fmla="*/ 2063 h 2531"/>
                <a:gd name="T54" fmla="*/ 2776 w 2858"/>
                <a:gd name="T55" fmla="*/ 962 h 2531"/>
                <a:gd name="T56" fmla="*/ 2612 w 2858"/>
                <a:gd name="T57" fmla="*/ 640 h 2531"/>
                <a:gd name="T58" fmla="*/ 2544 w 2858"/>
                <a:gd name="T59" fmla="*/ 447 h 2531"/>
                <a:gd name="T60" fmla="*/ 2188 w 2858"/>
                <a:gd name="T61" fmla="*/ 31 h 2531"/>
                <a:gd name="T62" fmla="*/ 1575 w 2858"/>
                <a:gd name="T63" fmla="*/ 273 h 2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58" h="2531">
                  <a:moveTo>
                    <a:pt x="686" y="2504"/>
                  </a:moveTo>
                  <a:cubicBezTo>
                    <a:pt x="621" y="2491"/>
                    <a:pt x="561" y="2468"/>
                    <a:pt x="502" y="2431"/>
                  </a:cubicBezTo>
                  <a:cubicBezTo>
                    <a:pt x="347" y="2333"/>
                    <a:pt x="250" y="2175"/>
                    <a:pt x="165" y="2036"/>
                  </a:cubicBezTo>
                  <a:cubicBezTo>
                    <a:pt x="122" y="1966"/>
                    <a:pt x="79" y="1890"/>
                    <a:pt x="49" y="1808"/>
                  </a:cubicBezTo>
                  <a:cubicBezTo>
                    <a:pt x="0" y="1671"/>
                    <a:pt x="4" y="1548"/>
                    <a:pt x="59" y="1431"/>
                  </a:cubicBezTo>
                  <a:cubicBezTo>
                    <a:pt x="78" y="1389"/>
                    <a:pt x="105" y="1348"/>
                    <a:pt x="130" y="1309"/>
                  </a:cubicBezTo>
                  <a:cubicBezTo>
                    <a:pt x="154" y="1273"/>
                    <a:pt x="179" y="1235"/>
                    <a:pt x="198" y="1197"/>
                  </a:cubicBezTo>
                  <a:cubicBezTo>
                    <a:pt x="232" y="1126"/>
                    <a:pt x="248" y="1053"/>
                    <a:pt x="264" y="982"/>
                  </a:cubicBezTo>
                  <a:cubicBezTo>
                    <a:pt x="273" y="942"/>
                    <a:pt x="282" y="900"/>
                    <a:pt x="294" y="860"/>
                  </a:cubicBezTo>
                  <a:cubicBezTo>
                    <a:pt x="299" y="841"/>
                    <a:pt x="306" y="823"/>
                    <a:pt x="313" y="805"/>
                  </a:cubicBezTo>
                  <a:cubicBezTo>
                    <a:pt x="341" y="739"/>
                    <a:pt x="405" y="619"/>
                    <a:pt x="528" y="563"/>
                  </a:cubicBezTo>
                  <a:cubicBezTo>
                    <a:pt x="581" y="540"/>
                    <a:pt x="637" y="530"/>
                    <a:pt x="705" y="533"/>
                  </a:cubicBezTo>
                  <a:cubicBezTo>
                    <a:pt x="740" y="534"/>
                    <a:pt x="776" y="539"/>
                    <a:pt x="811" y="543"/>
                  </a:cubicBezTo>
                  <a:cubicBezTo>
                    <a:pt x="860" y="549"/>
                    <a:pt x="911" y="556"/>
                    <a:pt x="962" y="554"/>
                  </a:cubicBezTo>
                  <a:cubicBezTo>
                    <a:pt x="1058" y="550"/>
                    <a:pt x="1163" y="516"/>
                    <a:pt x="1283" y="452"/>
                  </a:cubicBezTo>
                  <a:cubicBezTo>
                    <a:pt x="1381" y="399"/>
                    <a:pt x="1476" y="334"/>
                    <a:pt x="1568" y="270"/>
                  </a:cubicBezTo>
                  <a:cubicBezTo>
                    <a:pt x="1571" y="268"/>
                    <a:pt x="1571" y="268"/>
                    <a:pt x="1571" y="268"/>
                  </a:cubicBezTo>
                  <a:cubicBezTo>
                    <a:pt x="1765" y="134"/>
                    <a:pt x="1990" y="0"/>
                    <a:pt x="2189" y="24"/>
                  </a:cubicBezTo>
                  <a:cubicBezTo>
                    <a:pt x="2311" y="38"/>
                    <a:pt x="2413" y="116"/>
                    <a:pt x="2477" y="243"/>
                  </a:cubicBezTo>
                  <a:cubicBezTo>
                    <a:pt x="2509" y="306"/>
                    <a:pt x="2530" y="377"/>
                    <a:pt x="2550" y="445"/>
                  </a:cubicBezTo>
                  <a:cubicBezTo>
                    <a:pt x="2564" y="492"/>
                    <a:pt x="2579" y="541"/>
                    <a:pt x="2597" y="587"/>
                  </a:cubicBezTo>
                  <a:cubicBezTo>
                    <a:pt x="2603" y="603"/>
                    <a:pt x="2610" y="620"/>
                    <a:pt x="2618" y="637"/>
                  </a:cubicBezTo>
                  <a:cubicBezTo>
                    <a:pt x="2642" y="690"/>
                    <a:pt x="2670" y="742"/>
                    <a:pt x="2698" y="793"/>
                  </a:cubicBezTo>
                  <a:cubicBezTo>
                    <a:pt x="2727" y="847"/>
                    <a:pt x="2757" y="903"/>
                    <a:pt x="2782" y="959"/>
                  </a:cubicBezTo>
                  <a:cubicBezTo>
                    <a:pt x="2840" y="1090"/>
                    <a:pt x="2858" y="1198"/>
                    <a:pt x="2839" y="1312"/>
                  </a:cubicBezTo>
                  <a:cubicBezTo>
                    <a:pt x="2787" y="1641"/>
                    <a:pt x="2424" y="1927"/>
                    <a:pt x="2213" y="2069"/>
                  </a:cubicBezTo>
                  <a:cubicBezTo>
                    <a:pt x="2116" y="2133"/>
                    <a:pt x="2001" y="2204"/>
                    <a:pt x="1880" y="2238"/>
                  </a:cubicBezTo>
                  <a:cubicBezTo>
                    <a:pt x="1824" y="2254"/>
                    <a:pt x="1768" y="2262"/>
                    <a:pt x="1714" y="2269"/>
                  </a:cubicBezTo>
                  <a:cubicBezTo>
                    <a:pt x="1689" y="2273"/>
                    <a:pt x="1662" y="2277"/>
                    <a:pt x="1636" y="2281"/>
                  </a:cubicBezTo>
                  <a:cubicBezTo>
                    <a:pt x="1498" y="2305"/>
                    <a:pt x="1369" y="2353"/>
                    <a:pt x="1244" y="2399"/>
                  </a:cubicBezTo>
                  <a:cubicBezTo>
                    <a:pt x="1086" y="2457"/>
                    <a:pt x="935" y="2513"/>
                    <a:pt x="787" y="2513"/>
                  </a:cubicBezTo>
                  <a:cubicBezTo>
                    <a:pt x="753" y="2513"/>
                    <a:pt x="719" y="2510"/>
                    <a:pt x="686" y="2504"/>
                  </a:cubicBezTo>
                  <a:moveTo>
                    <a:pt x="1575" y="273"/>
                  </a:moveTo>
                  <a:cubicBezTo>
                    <a:pt x="1572" y="276"/>
                    <a:pt x="1572" y="276"/>
                    <a:pt x="1572" y="276"/>
                  </a:cubicBezTo>
                  <a:cubicBezTo>
                    <a:pt x="1480" y="340"/>
                    <a:pt x="1384" y="405"/>
                    <a:pt x="1286" y="458"/>
                  </a:cubicBezTo>
                  <a:cubicBezTo>
                    <a:pt x="1165" y="523"/>
                    <a:pt x="1059" y="557"/>
                    <a:pt x="963" y="561"/>
                  </a:cubicBezTo>
                  <a:cubicBezTo>
                    <a:pt x="911" y="563"/>
                    <a:pt x="859" y="556"/>
                    <a:pt x="810" y="550"/>
                  </a:cubicBezTo>
                  <a:cubicBezTo>
                    <a:pt x="775" y="546"/>
                    <a:pt x="740" y="541"/>
                    <a:pt x="705" y="540"/>
                  </a:cubicBezTo>
                  <a:cubicBezTo>
                    <a:pt x="638" y="537"/>
                    <a:pt x="582" y="546"/>
                    <a:pt x="531" y="570"/>
                  </a:cubicBezTo>
                  <a:cubicBezTo>
                    <a:pt x="410" y="624"/>
                    <a:pt x="347" y="742"/>
                    <a:pt x="320" y="808"/>
                  </a:cubicBezTo>
                  <a:cubicBezTo>
                    <a:pt x="312" y="825"/>
                    <a:pt x="306" y="844"/>
                    <a:pt x="301" y="862"/>
                  </a:cubicBezTo>
                  <a:cubicBezTo>
                    <a:pt x="288" y="902"/>
                    <a:pt x="279" y="943"/>
                    <a:pt x="271" y="983"/>
                  </a:cubicBezTo>
                  <a:cubicBezTo>
                    <a:pt x="255" y="1054"/>
                    <a:pt x="239" y="1128"/>
                    <a:pt x="204" y="1200"/>
                  </a:cubicBezTo>
                  <a:cubicBezTo>
                    <a:pt x="185" y="1238"/>
                    <a:pt x="160" y="1276"/>
                    <a:pt x="136" y="1313"/>
                  </a:cubicBezTo>
                  <a:cubicBezTo>
                    <a:pt x="111" y="1352"/>
                    <a:pt x="84" y="1392"/>
                    <a:pt x="65" y="1434"/>
                  </a:cubicBezTo>
                  <a:cubicBezTo>
                    <a:pt x="11" y="1549"/>
                    <a:pt x="8" y="1671"/>
                    <a:pt x="56" y="1805"/>
                  </a:cubicBezTo>
                  <a:cubicBezTo>
                    <a:pt x="85" y="1887"/>
                    <a:pt x="128" y="1962"/>
                    <a:pt x="171" y="2032"/>
                  </a:cubicBezTo>
                  <a:cubicBezTo>
                    <a:pt x="260" y="2178"/>
                    <a:pt x="352" y="2328"/>
                    <a:pt x="506" y="2425"/>
                  </a:cubicBezTo>
                  <a:cubicBezTo>
                    <a:pt x="564" y="2461"/>
                    <a:pt x="623" y="2485"/>
                    <a:pt x="687" y="2497"/>
                  </a:cubicBezTo>
                  <a:cubicBezTo>
                    <a:pt x="867" y="2531"/>
                    <a:pt x="1049" y="2463"/>
                    <a:pt x="1242" y="2392"/>
                  </a:cubicBezTo>
                  <a:cubicBezTo>
                    <a:pt x="1367" y="2346"/>
                    <a:pt x="1497" y="2298"/>
                    <a:pt x="1634" y="2274"/>
                  </a:cubicBezTo>
                  <a:cubicBezTo>
                    <a:pt x="1661" y="2270"/>
                    <a:pt x="1688" y="2266"/>
                    <a:pt x="1713" y="2262"/>
                  </a:cubicBezTo>
                  <a:cubicBezTo>
                    <a:pt x="1767" y="2255"/>
                    <a:pt x="1823" y="2247"/>
                    <a:pt x="1878" y="2231"/>
                  </a:cubicBezTo>
                  <a:cubicBezTo>
                    <a:pt x="1998" y="2197"/>
                    <a:pt x="2113" y="2127"/>
                    <a:pt x="2209" y="2063"/>
                  </a:cubicBezTo>
                  <a:cubicBezTo>
                    <a:pt x="2419" y="1922"/>
                    <a:pt x="2780" y="1637"/>
                    <a:pt x="2833" y="1311"/>
                  </a:cubicBezTo>
                  <a:cubicBezTo>
                    <a:pt x="2850" y="1199"/>
                    <a:pt x="2833" y="1091"/>
                    <a:pt x="2776" y="962"/>
                  </a:cubicBezTo>
                  <a:cubicBezTo>
                    <a:pt x="2751" y="906"/>
                    <a:pt x="2721" y="850"/>
                    <a:pt x="2692" y="796"/>
                  </a:cubicBezTo>
                  <a:cubicBezTo>
                    <a:pt x="2664" y="745"/>
                    <a:pt x="2636" y="693"/>
                    <a:pt x="2612" y="640"/>
                  </a:cubicBezTo>
                  <a:cubicBezTo>
                    <a:pt x="2604" y="622"/>
                    <a:pt x="2597" y="606"/>
                    <a:pt x="2591" y="589"/>
                  </a:cubicBezTo>
                  <a:cubicBezTo>
                    <a:pt x="2572" y="543"/>
                    <a:pt x="2558" y="494"/>
                    <a:pt x="2544" y="447"/>
                  </a:cubicBezTo>
                  <a:cubicBezTo>
                    <a:pt x="2523" y="379"/>
                    <a:pt x="2502" y="309"/>
                    <a:pt x="2470" y="246"/>
                  </a:cubicBezTo>
                  <a:cubicBezTo>
                    <a:pt x="2408" y="121"/>
                    <a:pt x="2308" y="45"/>
                    <a:pt x="2188" y="31"/>
                  </a:cubicBezTo>
                  <a:cubicBezTo>
                    <a:pt x="2173" y="29"/>
                    <a:pt x="2158" y="28"/>
                    <a:pt x="2142" y="28"/>
                  </a:cubicBezTo>
                  <a:cubicBezTo>
                    <a:pt x="1957" y="28"/>
                    <a:pt x="1753" y="151"/>
                    <a:pt x="1575" y="273"/>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44" name="Freeform 26">
              <a:extLst>
                <a:ext uri="{FF2B5EF4-FFF2-40B4-BE49-F238E27FC236}">
                  <a16:creationId xmlns:a16="http://schemas.microsoft.com/office/drawing/2014/main" id="{24A96135-DACE-4E59-A0CE-CD3ABFB3BDB9}"/>
                </a:ext>
              </a:extLst>
            </p:cNvPr>
            <p:cNvSpPr>
              <a:spLocks noEditPoints="1"/>
            </p:cNvSpPr>
            <p:nvPr/>
          </p:nvSpPr>
          <p:spPr bwMode="auto">
            <a:xfrm>
              <a:off x="4686" y="1451"/>
              <a:ext cx="2204" cy="1946"/>
            </a:xfrm>
            <a:custGeom>
              <a:avLst/>
              <a:gdLst>
                <a:gd name="T0" fmla="*/ 523 w 2978"/>
                <a:gd name="T1" fmla="*/ 2541 h 2629"/>
                <a:gd name="T2" fmla="*/ 523 w 2978"/>
                <a:gd name="T3" fmla="*/ 2541 h 2629"/>
                <a:gd name="T4" fmla="*/ 171 w 2978"/>
                <a:gd name="T5" fmla="*/ 2128 h 2629"/>
                <a:gd name="T6" fmla="*/ 60 w 2978"/>
                <a:gd name="T7" fmla="*/ 1496 h 2629"/>
                <a:gd name="T8" fmla="*/ 205 w 2978"/>
                <a:gd name="T9" fmla="*/ 1251 h 2629"/>
                <a:gd name="T10" fmla="*/ 307 w 2978"/>
                <a:gd name="T11" fmla="*/ 897 h 2629"/>
                <a:gd name="T12" fmla="*/ 552 w 2978"/>
                <a:gd name="T13" fmla="*/ 589 h 2629"/>
                <a:gd name="T14" fmla="*/ 846 w 2978"/>
                <a:gd name="T15" fmla="*/ 569 h 2629"/>
                <a:gd name="T16" fmla="*/ 1330 w 2978"/>
                <a:gd name="T17" fmla="*/ 480 h 2629"/>
                <a:gd name="T18" fmla="*/ 1646 w 2978"/>
                <a:gd name="T19" fmla="*/ 280 h 2629"/>
                <a:gd name="T20" fmla="*/ 2474 w 2978"/>
                <a:gd name="T21" fmla="*/ 103 h 2629"/>
                <a:gd name="T22" fmla="*/ 2666 w 2978"/>
                <a:gd name="T23" fmla="*/ 464 h 2629"/>
                <a:gd name="T24" fmla="*/ 2821 w 2978"/>
                <a:gd name="T25" fmla="*/ 829 h 2629"/>
                <a:gd name="T26" fmla="*/ 2972 w 2978"/>
                <a:gd name="T27" fmla="*/ 1222 h 2629"/>
                <a:gd name="T28" fmla="*/ 2738 w 2978"/>
                <a:gd name="T29" fmla="*/ 1802 h 2629"/>
                <a:gd name="T30" fmla="*/ 2313 w 2978"/>
                <a:gd name="T31" fmla="*/ 2162 h 2629"/>
                <a:gd name="T32" fmla="*/ 1793 w 2978"/>
                <a:gd name="T33" fmla="*/ 2371 h 2629"/>
                <a:gd name="T34" fmla="*/ 1299 w 2978"/>
                <a:gd name="T35" fmla="*/ 2507 h 2629"/>
                <a:gd name="T36" fmla="*/ 820 w 2978"/>
                <a:gd name="T37" fmla="*/ 2627 h 2629"/>
                <a:gd name="T38" fmla="*/ 1646 w 2978"/>
                <a:gd name="T39" fmla="*/ 280 h 2629"/>
                <a:gd name="T40" fmla="*/ 1330 w 2978"/>
                <a:gd name="T41" fmla="*/ 481 h 2629"/>
                <a:gd name="T42" fmla="*/ 846 w 2978"/>
                <a:gd name="T43" fmla="*/ 570 h 2629"/>
                <a:gd name="T44" fmla="*/ 700 w 2978"/>
                <a:gd name="T45" fmla="*/ 558 h 2629"/>
                <a:gd name="T46" fmla="*/ 395 w 2978"/>
                <a:gd name="T47" fmla="*/ 721 h 2629"/>
                <a:gd name="T48" fmla="*/ 276 w 2978"/>
                <a:gd name="T49" fmla="*/ 1025 h 2629"/>
                <a:gd name="T50" fmla="*/ 135 w 2978"/>
                <a:gd name="T51" fmla="*/ 1369 h 2629"/>
                <a:gd name="T52" fmla="*/ 33 w 2978"/>
                <a:gd name="T53" fmla="*/ 1832 h 2629"/>
                <a:gd name="T54" fmla="*/ 323 w 2978"/>
                <a:gd name="T55" fmla="*/ 2354 h 2629"/>
                <a:gd name="T56" fmla="*/ 713 w 2978"/>
                <a:gd name="T57" fmla="*/ 2616 h 2629"/>
                <a:gd name="T58" fmla="*/ 1299 w 2978"/>
                <a:gd name="T59" fmla="*/ 2507 h 2629"/>
                <a:gd name="T60" fmla="*/ 1793 w 2978"/>
                <a:gd name="T61" fmla="*/ 2370 h 2629"/>
                <a:gd name="T62" fmla="*/ 2313 w 2978"/>
                <a:gd name="T63" fmla="*/ 2161 h 2629"/>
                <a:gd name="T64" fmla="*/ 2737 w 2978"/>
                <a:gd name="T65" fmla="*/ 1802 h 2629"/>
                <a:gd name="T66" fmla="*/ 2972 w 2978"/>
                <a:gd name="T67" fmla="*/ 1222 h 2629"/>
                <a:gd name="T68" fmla="*/ 2820 w 2978"/>
                <a:gd name="T69" fmla="*/ 829 h 2629"/>
                <a:gd name="T70" fmla="*/ 2665 w 2978"/>
                <a:gd name="T71" fmla="*/ 464 h 2629"/>
                <a:gd name="T72" fmla="*/ 2473 w 2978"/>
                <a:gd name="T73" fmla="*/ 103 h 2629"/>
                <a:gd name="T74" fmla="*/ 2241 w 2978"/>
                <a:gd name="T75" fmla="*/ 22 h 2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78" h="2629">
                  <a:moveTo>
                    <a:pt x="713" y="2617"/>
                  </a:moveTo>
                  <a:cubicBezTo>
                    <a:pt x="647" y="2604"/>
                    <a:pt x="584" y="2579"/>
                    <a:pt x="523" y="2541"/>
                  </a:cubicBezTo>
                  <a:cubicBezTo>
                    <a:pt x="523" y="2541"/>
                    <a:pt x="523" y="2541"/>
                    <a:pt x="523" y="2541"/>
                  </a:cubicBezTo>
                  <a:cubicBezTo>
                    <a:pt x="523" y="2541"/>
                    <a:pt x="523" y="2541"/>
                    <a:pt x="523" y="2541"/>
                  </a:cubicBezTo>
                  <a:cubicBezTo>
                    <a:pt x="451" y="2496"/>
                    <a:pt x="385" y="2435"/>
                    <a:pt x="322" y="2355"/>
                  </a:cubicBezTo>
                  <a:cubicBezTo>
                    <a:pt x="265" y="2282"/>
                    <a:pt x="215" y="2200"/>
                    <a:pt x="171" y="2128"/>
                  </a:cubicBezTo>
                  <a:cubicBezTo>
                    <a:pt x="115" y="2036"/>
                    <a:pt x="60" y="1937"/>
                    <a:pt x="32" y="1832"/>
                  </a:cubicBezTo>
                  <a:cubicBezTo>
                    <a:pt x="0" y="1712"/>
                    <a:pt x="9" y="1602"/>
                    <a:pt x="60" y="1496"/>
                  </a:cubicBezTo>
                  <a:cubicBezTo>
                    <a:pt x="80" y="1453"/>
                    <a:pt x="108" y="1410"/>
                    <a:pt x="134" y="1369"/>
                  </a:cubicBezTo>
                  <a:cubicBezTo>
                    <a:pt x="159" y="1331"/>
                    <a:pt x="185" y="1291"/>
                    <a:pt x="205" y="1251"/>
                  </a:cubicBezTo>
                  <a:cubicBezTo>
                    <a:pt x="242" y="1176"/>
                    <a:pt x="259" y="1099"/>
                    <a:pt x="275" y="1025"/>
                  </a:cubicBezTo>
                  <a:cubicBezTo>
                    <a:pt x="284" y="983"/>
                    <a:pt x="294" y="940"/>
                    <a:pt x="307" y="897"/>
                  </a:cubicBezTo>
                  <a:cubicBezTo>
                    <a:pt x="327" y="833"/>
                    <a:pt x="357" y="771"/>
                    <a:pt x="394" y="721"/>
                  </a:cubicBezTo>
                  <a:cubicBezTo>
                    <a:pt x="439" y="660"/>
                    <a:pt x="492" y="616"/>
                    <a:pt x="552" y="589"/>
                  </a:cubicBezTo>
                  <a:cubicBezTo>
                    <a:pt x="597" y="569"/>
                    <a:pt x="645" y="559"/>
                    <a:pt x="700" y="558"/>
                  </a:cubicBezTo>
                  <a:cubicBezTo>
                    <a:pt x="749" y="557"/>
                    <a:pt x="798" y="563"/>
                    <a:pt x="846" y="569"/>
                  </a:cubicBezTo>
                  <a:cubicBezTo>
                    <a:pt x="898" y="576"/>
                    <a:pt x="951" y="583"/>
                    <a:pt x="1006" y="581"/>
                  </a:cubicBezTo>
                  <a:cubicBezTo>
                    <a:pt x="1103" y="577"/>
                    <a:pt x="1209" y="544"/>
                    <a:pt x="1330" y="480"/>
                  </a:cubicBezTo>
                  <a:cubicBezTo>
                    <a:pt x="1437" y="424"/>
                    <a:pt x="1540" y="353"/>
                    <a:pt x="1640" y="284"/>
                  </a:cubicBezTo>
                  <a:cubicBezTo>
                    <a:pt x="1646" y="280"/>
                    <a:pt x="1646" y="280"/>
                    <a:pt x="1646" y="280"/>
                  </a:cubicBezTo>
                  <a:cubicBezTo>
                    <a:pt x="1848" y="140"/>
                    <a:pt x="2083" y="0"/>
                    <a:pt x="2291" y="24"/>
                  </a:cubicBezTo>
                  <a:cubicBezTo>
                    <a:pt x="2359" y="33"/>
                    <a:pt x="2420" y="59"/>
                    <a:pt x="2474" y="103"/>
                  </a:cubicBezTo>
                  <a:cubicBezTo>
                    <a:pt x="2520" y="141"/>
                    <a:pt x="2559" y="191"/>
                    <a:pt x="2590" y="253"/>
                  </a:cubicBezTo>
                  <a:cubicBezTo>
                    <a:pt x="2623" y="319"/>
                    <a:pt x="2645" y="392"/>
                    <a:pt x="2666" y="464"/>
                  </a:cubicBezTo>
                  <a:cubicBezTo>
                    <a:pt x="2681" y="513"/>
                    <a:pt x="2696" y="564"/>
                    <a:pt x="2715" y="613"/>
                  </a:cubicBezTo>
                  <a:cubicBezTo>
                    <a:pt x="2744" y="687"/>
                    <a:pt x="2783" y="759"/>
                    <a:pt x="2821" y="829"/>
                  </a:cubicBezTo>
                  <a:cubicBezTo>
                    <a:pt x="2865" y="911"/>
                    <a:pt x="2911" y="996"/>
                    <a:pt x="2941" y="1085"/>
                  </a:cubicBezTo>
                  <a:cubicBezTo>
                    <a:pt x="2957" y="1132"/>
                    <a:pt x="2967" y="1177"/>
                    <a:pt x="2972" y="1222"/>
                  </a:cubicBezTo>
                  <a:cubicBezTo>
                    <a:pt x="2978" y="1272"/>
                    <a:pt x="2977" y="1320"/>
                    <a:pt x="2969" y="1370"/>
                  </a:cubicBezTo>
                  <a:cubicBezTo>
                    <a:pt x="2946" y="1510"/>
                    <a:pt x="2869" y="1655"/>
                    <a:pt x="2738" y="1802"/>
                  </a:cubicBezTo>
                  <a:cubicBezTo>
                    <a:pt x="2681" y="1866"/>
                    <a:pt x="2614" y="1931"/>
                    <a:pt x="2538" y="1994"/>
                  </a:cubicBezTo>
                  <a:cubicBezTo>
                    <a:pt x="2470" y="2051"/>
                    <a:pt x="2394" y="2108"/>
                    <a:pt x="2313" y="2162"/>
                  </a:cubicBezTo>
                  <a:cubicBezTo>
                    <a:pt x="2212" y="2229"/>
                    <a:pt x="2092" y="2303"/>
                    <a:pt x="1965" y="2339"/>
                  </a:cubicBezTo>
                  <a:cubicBezTo>
                    <a:pt x="1908" y="2355"/>
                    <a:pt x="1849" y="2363"/>
                    <a:pt x="1793" y="2371"/>
                  </a:cubicBezTo>
                  <a:cubicBezTo>
                    <a:pt x="1766" y="2375"/>
                    <a:pt x="1738" y="2379"/>
                    <a:pt x="1710" y="2384"/>
                  </a:cubicBezTo>
                  <a:cubicBezTo>
                    <a:pt x="1566" y="2409"/>
                    <a:pt x="1430" y="2459"/>
                    <a:pt x="1299" y="2507"/>
                  </a:cubicBezTo>
                  <a:cubicBezTo>
                    <a:pt x="1162" y="2558"/>
                    <a:pt x="1033" y="2606"/>
                    <a:pt x="904" y="2622"/>
                  </a:cubicBezTo>
                  <a:cubicBezTo>
                    <a:pt x="875" y="2625"/>
                    <a:pt x="847" y="2627"/>
                    <a:pt x="820" y="2627"/>
                  </a:cubicBezTo>
                  <a:cubicBezTo>
                    <a:pt x="783" y="2627"/>
                    <a:pt x="748" y="2624"/>
                    <a:pt x="713" y="2617"/>
                  </a:cubicBezTo>
                  <a:moveTo>
                    <a:pt x="1646" y="280"/>
                  </a:moveTo>
                  <a:cubicBezTo>
                    <a:pt x="1641" y="284"/>
                    <a:pt x="1641" y="284"/>
                    <a:pt x="1641" y="284"/>
                  </a:cubicBezTo>
                  <a:cubicBezTo>
                    <a:pt x="1540" y="354"/>
                    <a:pt x="1437" y="425"/>
                    <a:pt x="1330" y="481"/>
                  </a:cubicBezTo>
                  <a:cubicBezTo>
                    <a:pt x="1209" y="545"/>
                    <a:pt x="1103" y="578"/>
                    <a:pt x="1006" y="581"/>
                  </a:cubicBezTo>
                  <a:cubicBezTo>
                    <a:pt x="951" y="584"/>
                    <a:pt x="898" y="577"/>
                    <a:pt x="846" y="570"/>
                  </a:cubicBezTo>
                  <a:cubicBezTo>
                    <a:pt x="801" y="564"/>
                    <a:pt x="755" y="558"/>
                    <a:pt x="710" y="558"/>
                  </a:cubicBezTo>
                  <a:cubicBezTo>
                    <a:pt x="706" y="558"/>
                    <a:pt x="703" y="558"/>
                    <a:pt x="700" y="558"/>
                  </a:cubicBezTo>
                  <a:cubicBezTo>
                    <a:pt x="645" y="559"/>
                    <a:pt x="597" y="570"/>
                    <a:pt x="552" y="590"/>
                  </a:cubicBezTo>
                  <a:cubicBezTo>
                    <a:pt x="492" y="617"/>
                    <a:pt x="439" y="661"/>
                    <a:pt x="395" y="721"/>
                  </a:cubicBezTo>
                  <a:cubicBezTo>
                    <a:pt x="357" y="772"/>
                    <a:pt x="327" y="833"/>
                    <a:pt x="308" y="897"/>
                  </a:cubicBezTo>
                  <a:cubicBezTo>
                    <a:pt x="295" y="940"/>
                    <a:pt x="285" y="983"/>
                    <a:pt x="276" y="1025"/>
                  </a:cubicBezTo>
                  <a:cubicBezTo>
                    <a:pt x="260" y="1100"/>
                    <a:pt x="243" y="1176"/>
                    <a:pt x="206" y="1251"/>
                  </a:cubicBezTo>
                  <a:cubicBezTo>
                    <a:pt x="186" y="1291"/>
                    <a:pt x="160" y="1331"/>
                    <a:pt x="135" y="1369"/>
                  </a:cubicBezTo>
                  <a:cubicBezTo>
                    <a:pt x="108" y="1410"/>
                    <a:pt x="81" y="1453"/>
                    <a:pt x="60" y="1496"/>
                  </a:cubicBezTo>
                  <a:cubicBezTo>
                    <a:pt x="10" y="1602"/>
                    <a:pt x="1" y="1712"/>
                    <a:pt x="33" y="1832"/>
                  </a:cubicBezTo>
                  <a:cubicBezTo>
                    <a:pt x="60" y="1937"/>
                    <a:pt x="116" y="2036"/>
                    <a:pt x="172" y="2127"/>
                  </a:cubicBezTo>
                  <a:cubicBezTo>
                    <a:pt x="216" y="2200"/>
                    <a:pt x="265" y="2281"/>
                    <a:pt x="323" y="2354"/>
                  </a:cubicBezTo>
                  <a:cubicBezTo>
                    <a:pt x="386" y="2435"/>
                    <a:pt x="452" y="2495"/>
                    <a:pt x="523" y="2540"/>
                  </a:cubicBezTo>
                  <a:cubicBezTo>
                    <a:pt x="585" y="2579"/>
                    <a:pt x="647" y="2604"/>
                    <a:pt x="713" y="2616"/>
                  </a:cubicBezTo>
                  <a:cubicBezTo>
                    <a:pt x="773" y="2628"/>
                    <a:pt x="836" y="2629"/>
                    <a:pt x="904" y="2621"/>
                  </a:cubicBezTo>
                  <a:cubicBezTo>
                    <a:pt x="1032" y="2605"/>
                    <a:pt x="1162" y="2557"/>
                    <a:pt x="1299" y="2507"/>
                  </a:cubicBezTo>
                  <a:cubicBezTo>
                    <a:pt x="1430" y="2458"/>
                    <a:pt x="1566" y="2408"/>
                    <a:pt x="1710" y="2383"/>
                  </a:cubicBezTo>
                  <a:cubicBezTo>
                    <a:pt x="1738" y="2378"/>
                    <a:pt x="1766" y="2374"/>
                    <a:pt x="1793" y="2370"/>
                  </a:cubicBezTo>
                  <a:cubicBezTo>
                    <a:pt x="1849" y="2363"/>
                    <a:pt x="1908" y="2354"/>
                    <a:pt x="1965" y="2338"/>
                  </a:cubicBezTo>
                  <a:cubicBezTo>
                    <a:pt x="2092" y="2302"/>
                    <a:pt x="2212" y="2229"/>
                    <a:pt x="2313" y="2161"/>
                  </a:cubicBezTo>
                  <a:cubicBezTo>
                    <a:pt x="2394" y="2107"/>
                    <a:pt x="2469" y="2051"/>
                    <a:pt x="2538" y="1993"/>
                  </a:cubicBezTo>
                  <a:cubicBezTo>
                    <a:pt x="2613" y="1930"/>
                    <a:pt x="2680" y="1866"/>
                    <a:pt x="2737" y="1802"/>
                  </a:cubicBezTo>
                  <a:cubicBezTo>
                    <a:pt x="2868" y="1655"/>
                    <a:pt x="2946" y="1509"/>
                    <a:pt x="2968" y="1370"/>
                  </a:cubicBezTo>
                  <a:cubicBezTo>
                    <a:pt x="2976" y="1320"/>
                    <a:pt x="2977" y="1272"/>
                    <a:pt x="2972" y="1222"/>
                  </a:cubicBezTo>
                  <a:cubicBezTo>
                    <a:pt x="2967" y="1177"/>
                    <a:pt x="2956" y="1132"/>
                    <a:pt x="2940" y="1085"/>
                  </a:cubicBezTo>
                  <a:cubicBezTo>
                    <a:pt x="2911" y="996"/>
                    <a:pt x="2865" y="911"/>
                    <a:pt x="2820" y="829"/>
                  </a:cubicBezTo>
                  <a:cubicBezTo>
                    <a:pt x="2783" y="759"/>
                    <a:pt x="2744" y="687"/>
                    <a:pt x="2715" y="613"/>
                  </a:cubicBezTo>
                  <a:cubicBezTo>
                    <a:pt x="2696" y="565"/>
                    <a:pt x="2680" y="513"/>
                    <a:pt x="2665" y="464"/>
                  </a:cubicBezTo>
                  <a:cubicBezTo>
                    <a:pt x="2644" y="393"/>
                    <a:pt x="2622" y="319"/>
                    <a:pt x="2589" y="253"/>
                  </a:cubicBezTo>
                  <a:cubicBezTo>
                    <a:pt x="2558" y="192"/>
                    <a:pt x="2519" y="142"/>
                    <a:pt x="2473" y="103"/>
                  </a:cubicBezTo>
                  <a:cubicBezTo>
                    <a:pt x="2420" y="60"/>
                    <a:pt x="2359" y="33"/>
                    <a:pt x="2291" y="25"/>
                  </a:cubicBezTo>
                  <a:cubicBezTo>
                    <a:pt x="2274" y="23"/>
                    <a:pt x="2258" y="22"/>
                    <a:pt x="2241" y="22"/>
                  </a:cubicBezTo>
                  <a:cubicBezTo>
                    <a:pt x="2047" y="22"/>
                    <a:pt x="1833" y="151"/>
                    <a:pt x="1646" y="280"/>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45" name="Freeform 27">
              <a:extLst>
                <a:ext uri="{FF2B5EF4-FFF2-40B4-BE49-F238E27FC236}">
                  <a16:creationId xmlns:a16="http://schemas.microsoft.com/office/drawing/2014/main" id="{D117AD2E-99DA-40F6-BD25-360600103315}"/>
                </a:ext>
              </a:extLst>
            </p:cNvPr>
            <p:cNvSpPr>
              <a:spLocks noEditPoints="1"/>
            </p:cNvSpPr>
            <p:nvPr/>
          </p:nvSpPr>
          <p:spPr bwMode="auto">
            <a:xfrm>
              <a:off x="4649" y="1424"/>
              <a:ext cx="2267" cy="1984"/>
            </a:xfrm>
            <a:custGeom>
              <a:avLst/>
              <a:gdLst>
                <a:gd name="T0" fmla="*/ 543 w 3063"/>
                <a:gd name="T1" fmla="*/ 2586 h 2681"/>
                <a:gd name="T2" fmla="*/ 101 w 3063"/>
                <a:gd name="T3" fmla="*/ 2048 h 2681"/>
                <a:gd name="T4" fmla="*/ 56 w 3063"/>
                <a:gd name="T5" fmla="*/ 1493 h 2681"/>
                <a:gd name="T6" fmla="*/ 166 w 3063"/>
                <a:gd name="T7" fmla="*/ 1318 h 2681"/>
                <a:gd name="T8" fmla="*/ 289 w 3063"/>
                <a:gd name="T9" fmla="*/ 1001 h 2681"/>
                <a:gd name="T10" fmla="*/ 378 w 3063"/>
                <a:gd name="T11" fmla="*/ 730 h 2681"/>
                <a:gd name="T12" fmla="*/ 545 w 3063"/>
                <a:gd name="T13" fmla="*/ 564 h 2681"/>
                <a:gd name="T14" fmla="*/ 985 w 3063"/>
                <a:gd name="T15" fmla="*/ 531 h 2681"/>
                <a:gd name="T16" fmla="*/ 1103 w 3063"/>
                <a:gd name="T17" fmla="*/ 511 h 2681"/>
                <a:gd name="T18" fmla="*/ 1427 w 3063"/>
                <a:gd name="T19" fmla="*/ 369 h 2681"/>
                <a:gd name="T20" fmla="*/ 1659 w 3063"/>
                <a:gd name="T21" fmla="*/ 207 h 2681"/>
                <a:gd name="T22" fmla="*/ 2141 w 3063"/>
                <a:gd name="T23" fmla="*/ 11 h 2681"/>
                <a:gd name="T24" fmla="*/ 2285 w 3063"/>
                <a:gd name="T25" fmla="*/ 0 h 2681"/>
                <a:gd name="T26" fmla="*/ 2421 w 3063"/>
                <a:gd name="T27" fmla="*/ 21 h 2681"/>
                <a:gd name="T28" fmla="*/ 2648 w 3063"/>
                <a:gd name="T29" fmla="*/ 221 h 2681"/>
                <a:gd name="T30" fmla="*/ 2781 w 3063"/>
                <a:gd name="T31" fmla="*/ 596 h 2681"/>
                <a:gd name="T32" fmla="*/ 2896 w 3063"/>
                <a:gd name="T33" fmla="*/ 839 h 2681"/>
                <a:gd name="T34" fmla="*/ 3052 w 3063"/>
                <a:gd name="T35" fmla="*/ 1384 h 2681"/>
                <a:gd name="T36" fmla="*/ 2736 w 3063"/>
                <a:gd name="T37" fmla="*/ 1947 h 2681"/>
                <a:gd name="T38" fmla="*/ 2011 w 3063"/>
                <a:gd name="T39" fmla="*/ 2433 h 2681"/>
                <a:gd name="T40" fmla="*/ 1744 w 3063"/>
                <a:gd name="T41" fmla="*/ 2489 h 2681"/>
                <a:gd name="T42" fmla="*/ 1334 w 3063"/>
                <a:gd name="T43" fmla="*/ 2588 h 2681"/>
                <a:gd name="T44" fmla="*/ 1005 w 3063"/>
                <a:gd name="T45" fmla="*/ 2669 h 2681"/>
                <a:gd name="T46" fmla="*/ 760 w 3063"/>
                <a:gd name="T47" fmla="*/ 2668 h 2681"/>
                <a:gd name="T48" fmla="*/ 1947 w 3063"/>
                <a:gd name="T49" fmla="*/ 63 h 2681"/>
                <a:gd name="T50" fmla="*/ 1531 w 3063"/>
                <a:gd name="T51" fmla="*/ 297 h 2681"/>
                <a:gd name="T52" fmla="*/ 1174 w 3063"/>
                <a:gd name="T53" fmla="*/ 496 h 2681"/>
                <a:gd name="T54" fmla="*/ 1086 w 3063"/>
                <a:gd name="T55" fmla="*/ 515 h 2681"/>
                <a:gd name="T56" fmla="*/ 826 w 3063"/>
                <a:gd name="T57" fmla="*/ 530 h 2681"/>
                <a:gd name="T58" fmla="*/ 485 w 3063"/>
                <a:gd name="T59" fmla="*/ 604 h 2681"/>
                <a:gd name="T60" fmla="*/ 316 w 3063"/>
                <a:gd name="T61" fmla="*/ 881 h 2681"/>
                <a:gd name="T62" fmla="*/ 219 w 3063"/>
                <a:gd name="T63" fmla="*/ 1239 h 2681"/>
                <a:gd name="T64" fmla="*/ 142 w 3063"/>
                <a:gd name="T65" fmla="*/ 1352 h 2681"/>
                <a:gd name="T66" fmla="*/ 13 w 3063"/>
                <a:gd name="T67" fmla="*/ 1779 h 2681"/>
                <a:gd name="T68" fmla="*/ 165 w 3063"/>
                <a:gd name="T69" fmla="*/ 2160 h 2681"/>
                <a:gd name="T70" fmla="*/ 760 w 3063"/>
                <a:gd name="T71" fmla="*/ 2668 h 2681"/>
                <a:gd name="T72" fmla="*/ 1255 w 3063"/>
                <a:gd name="T73" fmla="*/ 2610 h 2681"/>
                <a:gd name="T74" fmla="*/ 1738 w 3063"/>
                <a:gd name="T75" fmla="*/ 2489 h 2681"/>
                <a:gd name="T76" fmla="*/ 1956 w 3063"/>
                <a:gd name="T77" fmla="*/ 2449 h 2681"/>
                <a:gd name="T78" fmla="*/ 2378 w 3063"/>
                <a:gd name="T79" fmla="*/ 2229 h 2681"/>
                <a:gd name="T80" fmla="*/ 2949 w 3063"/>
                <a:gd name="T81" fmla="*/ 1677 h 2681"/>
                <a:gd name="T82" fmla="*/ 3002 w 3063"/>
                <a:gd name="T83" fmla="*/ 1065 h 2681"/>
                <a:gd name="T84" fmla="*/ 2818 w 3063"/>
                <a:gd name="T85" fmla="*/ 686 h 2681"/>
                <a:gd name="T86" fmla="*/ 2736 w 3063"/>
                <a:gd name="T87" fmla="*/ 458 h 2681"/>
                <a:gd name="T88" fmla="*/ 2553 w 3063"/>
                <a:gd name="T89" fmla="*/ 101 h 2681"/>
                <a:gd name="T90" fmla="*/ 2324 w 3063"/>
                <a:gd name="T91" fmla="*/ 3 h 2681"/>
                <a:gd name="T92" fmla="*/ 2277 w 3063"/>
                <a:gd name="T93" fmla="*/ 1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63" h="2681">
                  <a:moveTo>
                    <a:pt x="760" y="2668"/>
                  </a:moveTo>
                  <a:cubicBezTo>
                    <a:pt x="683" y="2655"/>
                    <a:pt x="612" y="2628"/>
                    <a:pt x="543" y="2586"/>
                  </a:cubicBezTo>
                  <a:cubicBezTo>
                    <a:pt x="369" y="2481"/>
                    <a:pt x="256" y="2311"/>
                    <a:pt x="165" y="2161"/>
                  </a:cubicBezTo>
                  <a:cubicBezTo>
                    <a:pt x="139" y="2119"/>
                    <a:pt x="119" y="2083"/>
                    <a:pt x="101" y="2048"/>
                  </a:cubicBezTo>
                  <a:cubicBezTo>
                    <a:pt x="52" y="1952"/>
                    <a:pt x="23" y="1864"/>
                    <a:pt x="13" y="1779"/>
                  </a:cubicBezTo>
                  <a:cubicBezTo>
                    <a:pt x="0" y="1677"/>
                    <a:pt x="14" y="1583"/>
                    <a:pt x="56" y="1493"/>
                  </a:cubicBezTo>
                  <a:cubicBezTo>
                    <a:pt x="79" y="1443"/>
                    <a:pt x="112" y="1394"/>
                    <a:pt x="141" y="1352"/>
                  </a:cubicBezTo>
                  <a:cubicBezTo>
                    <a:pt x="149" y="1340"/>
                    <a:pt x="157" y="1329"/>
                    <a:pt x="166" y="1318"/>
                  </a:cubicBezTo>
                  <a:cubicBezTo>
                    <a:pt x="184" y="1292"/>
                    <a:pt x="204" y="1266"/>
                    <a:pt x="218" y="1238"/>
                  </a:cubicBezTo>
                  <a:cubicBezTo>
                    <a:pt x="257" y="1162"/>
                    <a:pt x="273" y="1080"/>
                    <a:pt x="289" y="1001"/>
                  </a:cubicBezTo>
                  <a:cubicBezTo>
                    <a:pt x="297" y="962"/>
                    <a:pt x="305" y="921"/>
                    <a:pt x="315" y="881"/>
                  </a:cubicBezTo>
                  <a:cubicBezTo>
                    <a:pt x="330" y="828"/>
                    <a:pt x="351" y="776"/>
                    <a:pt x="378" y="730"/>
                  </a:cubicBezTo>
                  <a:cubicBezTo>
                    <a:pt x="408" y="678"/>
                    <a:pt x="444" y="636"/>
                    <a:pt x="485" y="603"/>
                  </a:cubicBezTo>
                  <a:cubicBezTo>
                    <a:pt x="505" y="587"/>
                    <a:pt x="525" y="575"/>
                    <a:pt x="545" y="564"/>
                  </a:cubicBezTo>
                  <a:cubicBezTo>
                    <a:pt x="640" y="516"/>
                    <a:pt x="730" y="522"/>
                    <a:pt x="826" y="529"/>
                  </a:cubicBezTo>
                  <a:cubicBezTo>
                    <a:pt x="878" y="533"/>
                    <a:pt x="931" y="536"/>
                    <a:pt x="985" y="531"/>
                  </a:cubicBezTo>
                  <a:cubicBezTo>
                    <a:pt x="1018" y="528"/>
                    <a:pt x="1053" y="521"/>
                    <a:pt x="1086" y="514"/>
                  </a:cubicBezTo>
                  <a:cubicBezTo>
                    <a:pt x="1092" y="513"/>
                    <a:pt x="1097" y="512"/>
                    <a:pt x="1103" y="511"/>
                  </a:cubicBezTo>
                  <a:cubicBezTo>
                    <a:pt x="1125" y="506"/>
                    <a:pt x="1150" y="501"/>
                    <a:pt x="1174" y="495"/>
                  </a:cubicBezTo>
                  <a:cubicBezTo>
                    <a:pt x="1250" y="474"/>
                    <a:pt x="1331" y="434"/>
                    <a:pt x="1427" y="369"/>
                  </a:cubicBezTo>
                  <a:cubicBezTo>
                    <a:pt x="1462" y="346"/>
                    <a:pt x="1497" y="321"/>
                    <a:pt x="1530" y="297"/>
                  </a:cubicBezTo>
                  <a:cubicBezTo>
                    <a:pt x="1572" y="267"/>
                    <a:pt x="1615" y="235"/>
                    <a:pt x="1659" y="207"/>
                  </a:cubicBezTo>
                  <a:cubicBezTo>
                    <a:pt x="1748" y="150"/>
                    <a:pt x="1850" y="98"/>
                    <a:pt x="1946" y="62"/>
                  </a:cubicBezTo>
                  <a:cubicBezTo>
                    <a:pt x="2015" y="37"/>
                    <a:pt x="2076" y="21"/>
                    <a:pt x="2141" y="11"/>
                  </a:cubicBezTo>
                  <a:cubicBezTo>
                    <a:pt x="2192" y="4"/>
                    <a:pt x="2236" y="0"/>
                    <a:pt x="2277" y="0"/>
                  </a:cubicBezTo>
                  <a:cubicBezTo>
                    <a:pt x="2280" y="0"/>
                    <a:pt x="2282" y="0"/>
                    <a:pt x="2285" y="0"/>
                  </a:cubicBezTo>
                  <a:cubicBezTo>
                    <a:pt x="2299" y="0"/>
                    <a:pt x="2312" y="1"/>
                    <a:pt x="2325" y="2"/>
                  </a:cubicBezTo>
                  <a:cubicBezTo>
                    <a:pt x="2359" y="5"/>
                    <a:pt x="2391" y="11"/>
                    <a:pt x="2421" y="21"/>
                  </a:cubicBezTo>
                  <a:cubicBezTo>
                    <a:pt x="2469" y="38"/>
                    <a:pt x="2514" y="64"/>
                    <a:pt x="2554" y="100"/>
                  </a:cubicBezTo>
                  <a:cubicBezTo>
                    <a:pt x="2590" y="134"/>
                    <a:pt x="2622" y="174"/>
                    <a:pt x="2648" y="221"/>
                  </a:cubicBezTo>
                  <a:cubicBezTo>
                    <a:pt x="2688" y="295"/>
                    <a:pt x="2713" y="378"/>
                    <a:pt x="2737" y="458"/>
                  </a:cubicBezTo>
                  <a:cubicBezTo>
                    <a:pt x="2751" y="504"/>
                    <a:pt x="2765" y="551"/>
                    <a:pt x="2781" y="596"/>
                  </a:cubicBezTo>
                  <a:cubicBezTo>
                    <a:pt x="2792" y="624"/>
                    <a:pt x="2804" y="654"/>
                    <a:pt x="2819" y="686"/>
                  </a:cubicBezTo>
                  <a:cubicBezTo>
                    <a:pt x="2843" y="738"/>
                    <a:pt x="2870" y="789"/>
                    <a:pt x="2896" y="839"/>
                  </a:cubicBezTo>
                  <a:cubicBezTo>
                    <a:pt x="2934" y="912"/>
                    <a:pt x="2973" y="988"/>
                    <a:pt x="3003" y="1065"/>
                  </a:cubicBezTo>
                  <a:cubicBezTo>
                    <a:pt x="3047" y="1179"/>
                    <a:pt x="3063" y="1280"/>
                    <a:pt x="3052" y="1384"/>
                  </a:cubicBezTo>
                  <a:cubicBezTo>
                    <a:pt x="3042" y="1480"/>
                    <a:pt x="3008" y="1578"/>
                    <a:pt x="2950" y="1678"/>
                  </a:cubicBezTo>
                  <a:cubicBezTo>
                    <a:pt x="2897" y="1769"/>
                    <a:pt x="2825" y="1860"/>
                    <a:pt x="2736" y="1947"/>
                  </a:cubicBezTo>
                  <a:cubicBezTo>
                    <a:pt x="2643" y="2037"/>
                    <a:pt x="2530" y="2127"/>
                    <a:pt x="2379" y="2230"/>
                  </a:cubicBezTo>
                  <a:cubicBezTo>
                    <a:pt x="2264" y="2308"/>
                    <a:pt x="2141" y="2389"/>
                    <a:pt x="2011" y="2433"/>
                  </a:cubicBezTo>
                  <a:cubicBezTo>
                    <a:pt x="1993" y="2439"/>
                    <a:pt x="1975" y="2445"/>
                    <a:pt x="1956" y="2450"/>
                  </a:cubicBezTo>
                  <a:cubicBezTo>
                    <a:pt x="1886" y="2468"/>
                    <a:pt x="1817" y="2478"/>
                    <a:pt x="1744" y="2489"/>
                  </a:cubicBezTo>
                  <a:cubicBezTo>
                    <a:pt x="1738" y="2490"/>
                    <a:pt x="1738" y="2490"/>
                    <a:pt x="1738" y="2490"/>
                  </a:cubicBezTo>
                  <a:cubicBezTo>
                    <a:pt x="1595" y="2511"/>
                    <a:pt x="1462" y="2550"/>
                    <a:pt x="1334" y="2588"/>
                  </a:cubicBezTo>
                  <a:cubicBezTo>
                    <a:pt x="1308" y="2595"/>
                    <a:pt x="1281" y="2603"/>
                    <a:pt x="1255" y="2611"/>
                  </a:cubicBezTo>
                  <a:cubicBezTo>
                    <a:pt x="1175" y="2633"/>
                    <a:pt x="1090" y="2656"/>
                    <a:pt x="1005" y="2669"/>
                  </a:cubicBezTo>
                  <a:cubicBezTo>
                    <a:pt x="961" y="2675"/>
                    <a:pt x="919" y="2678"/>
                    <a:pt x="878" y="2678"/>
                  </a:cubicBezTo>
                  <a:cubicBezTo>
                    <a:pt x="837" y="2678"/>
                    <a:pt x="798" y="2675"/>
                    <a:pt x="760" y="2668"/>
                  </a:cubicBezTo>
                  <a:moveTo>
                    <a:pt x="2141" y="12"/>
                  </a:moveTo>
                  <a:cubicBezTo>
                    <a:pt x="2077" y="22"/>
                    <a:pt x="2015" y="38"/>
                    <a:pt x="1947" y="63"/>
                  </a:cubicBezTo>
                  <a:cubicBezTo>
                    <a:pt x="1850" y="99"/>
                    <a:pt x="1748" y="150"/>
                    <a:pt x="1659" y="208"/>
                  </a:cubicBezTo>
                  <a:cubicBezTo>
                    <a:pt x="1616" y="236"/>
                    <a:pt x="1573" y="267"/>
                    <a:pt x="1531" y="297"/>
                  </a:cubicBezTo>
                  <a:cubicBezTo>
                    <a:pt x="1497" y="322"/>
                    <a:pt x="1462" y="347"/>
                    <a:pt x="1428" y="370"/>
                  </a:cubicBezTo>
                  <a:cubicBezTo>
                    <a:pt x="1331" y="435"/>
                    <a:pt x="1250" y="475"/>
                    <a:pt x="1174" y="496"/>
                  </a:cubicBezTo>
                  <a:cubicBezTo>
                    <a:pt x="1150" y="502"/>
                    <a:pt x="1125" y="507"/>
                    <a:pt x="1103" y="512"/>
                  </a:cubicBezTo>
                  <a:cubicBezTo>
                    <a:pt x="1097" y="513"/>
                    <a:pt x="1092" y="514"/>
                    <a:pt x="1086" y="515"/>
                  </a:cubicBezTo>
                  <a:cubicBezTo>
                    <a:pt x="1053" y="522"/>
                    <a:pt x="1018" y="529"/>
                    <a:pt x="985" y="532"/>
                  </a:cubicBezTo>
                  <a:cubicBezTo>
                    <a:pt x="931" y="537"/>
                    <a:pt x="877" y="533"/>
                    <a:pt x="826" y="530"/>
                  </a:cubicBezTo>
                  <a:cubicBezTo>
                    <a:pt x="730" y="523"/>
                    <a:pt x="640" y="516"/>
                    <a:pt x="545" y="565"/>
                  </a:cubicBezTo>
                  <a:cubicBezTo>
                    <a:pt x="525" y="575"/>
                    <a:pt x="505" y="588"/>
                    <a:pt x="485" y="604"/>
                  </a:cubicBezTo>
                  <a:cubicBezTo>
                    <a:pt x="444" y="636"/>
                    <a:pt x="408" y="679"/>
                    <a:pt x="378" y="731"/>
                  </a:cubicBezTo>
                  <a:cubicBezTo>
                    <a:pt x="352" y="776"/>
                    <a:pt x="331" y="828"/>
                    <a:pt x="316" y="881"/>
                  </a:cubicBezTo>
                  <a:cubicBezTo>
                    <a:pt x="305" y="921"/>
                    <a:pt x="297" y="962"/>
                    <a:pt x="290" y="1001"/>
                  </a:cubicBezTo>
                  <a:cubicBezTo>
                    <a:pt x="274" y="1080"/>
                    <a:pt x="258" y="1162"/>
                    <a:pt x="219" y="1239"/>
                  </a:cubicBezTo>
                  <a:cubicBezTo>
                    <a:pt x="204" y="1266"/>
                    <a:pt x="185" y="1293"/>
                    <a:pt x="166" y="1318"/>
                  </a:cubicBezTo>
                  <a:cubicBezTo>
                    <a:pt x="158" y="1329"/>
                    <a:pt x="150" y="1341"/>
                    <a:pt x="142" y="1352"/>
                  </a:cubicBezTo>
                  <a:cubicBezTo>
                    <a:pt x="113" y="1394"/>
                    <a:pt x="80" y="1443"/>
                    <a:pt x="56" y="1494"/>
                  </a:cubicBezTo>
                  <a:cubicBezTo>
                    <a:pt x="15" y="1583"/>
                    <a:pt x="1" y="1677"/>
                    <a:pt x="13" y="1779"/>
                  </a:cubicBezTo>
                  <a:cubicBezTo>
                    <a:pt x="24" y="1864"/>
                    <a:pt x="53" y="1952"/>
                    <a:pt x="102" y="2048"/>
                  </a:cubicBezTo>
                  <a:cubicBezTo>
                    <a:pt x="119" y="2082"/>
                    <a:pt x="140" y="2119"/>
                    <a:pt x="165" y="2160"/>
                  </a:cubicBezTo>
                  <a:cubicBezTo>
                    <a:pt x="257" y="2311"/>
                    <a:pt x="369" y="2480"/>
                    <a:pt x="544" y="2586"/>
                  </a:cubicBezTo>
                  <a:cubicBezTo>
                    <a:pt x="612" y="2627"/>
                    <a:pt x="683" y="2654"/>
                    <a:pt x="760" y="2668"/>
                  </a:cubicBezTo>
                  <a:cubicBezTo>
                    <a:pt x="835" y="2681"/>
                    <a:pt x="915" y="2681"/>
                    <a:pt x="1005" y="2668"/>
                  </a:cubicBezTo>
                  <a:cubicBezTo>
                    <a:pt x="1090" y="2656"/>
                    <a:pt x="1175" y="2633"/>
                    <a:pt x="1255" y="2610"/>
                  </a:cubicBezTo>
                  <a:cubicBezTo>
                    <a:pt x="1281" y="2602"/>
                    <a:pt x="1307" y="2595"/>
                    <a:pt x="1333" y="2587"/>
                  </a:cubicBezTo>
                  <a:cubicBezTo>
                    <a:pt x="1462" y="2549"/>
                    <a:pt x="1595" y="2510"/>
                    <a:pt x="1738" y="2489"/>
                  </a:cubicBezTo>
                  <a:cubicBezTo>
                    <a:pt x="1744" y="2488"/>
                    <a:pt x="1744" y="2488"/>
                    <a:pt x="1744" y="2488"/>
                  </a:cubicBezTo>
                  <a:cubicBezTo>
                    <a:pt x="1817" y="2478"/>
                    <a:pt x="1886" y="2468"/>
                    <a:pt x="1956" y="2449"/>
                  </a:cubicBezTo>
                  <a:cubicBezTo>
                    <a:pt x="1975" y="2444"/>
                    <a:pt x="1993" y="2438"/>
                    <a:pt x="2010" y="2433"/>
                  </a:cubicBezTo>
                  <a:cubicBezTo>
                    <a:pt x="2141" y="2388"/>
                    <a:pt x="2264" y="2308"/>
                    <a:pt x="2378" y="2229"/>
                  </a:cubicBezTo>
                  <a:cubicBezTo>
                    <a:pt x="2529" y="2126"/>
                    <a:pt x="2643" y="2036"/>
                    <a:pt x="2735" y="1946"/>
                  </a:cubicBezTo>
                  <a:cubicBezTo>
                    <a:pt x="2824" y="1859"/>
                    <a:pt x="2896" y="1769"/>
                    <a:pt x="2949" y="1677"/>
                  </a:cubicBezTo>
                  <a:cubicBezTo>
                    <a:pt x="3007" y="1578"/>
                    <a:pt x="3041" y="1479"/>
                    <a:pt x="3051" y="1384"/>
                  </a:cubicBezTo>
                  <a:cubicBezTo>
                    <a:pt x="3062" y="1280"/>
                    <a:pt x="3047" y="1179"/>
                    <a:pt x="3002" y="1065"/>
                  </a:cubicBezTo>
                  <a:cubicBezTo>
                    <a:pt x="2973" y="988"/>
                    <a:pt x="2933" y="912"/>
                    <a:pt x="2895" y="839"/>
                  </a:cubicBezTo>
                  <a:cubicBezTo>
                    <a:pt x="2869" y="790"/>
                    <a:pt x="2842" y="738"/>
                    <a:pt x="2818" y="686"/>
                  </a:cubicBezTo>
                  <a:cubicBezTo>
                    <a:pt x="2804" y="654"/>
                    <a:pt x="2791" y="625"/>
                    <a:pt x="2781" y="596"/>
                  </a:cubicBezTo>
                  <a:cubicBezTo>
                    <a:pt x="2764" y="551"/>
                    <a:pt x="2750" y="504"/>
                    <a:pt x="2736" y="458"/>
                  </a:cubicBezTo>
                  <a:cubicBezTo>
                    <a:pt x="2712" y="378"/>
                    <a:pt x="2687" y="295"/>
                    <a:pt x="2647" y="222"/>
                  </a:cubicBezTo>
                  <a:cubicBezTo>
                    <a:pt x="2622" y="175"/>
                    <a:pt x="2590" y="134"/>
                    <a:pt x="2553" y="101"/>
                  </a:cubicBezTo>
                  <a:cubicBezTo>
                    <a:pt x="2514" y="65"/>
                    <a:pt x="2469" y="38"/>
                    <a:pt x="2420" y="22"/>
                  </a:cubicBezTo>
                  <a:cubicBezTo>
                    <a:pt x="2391" y="12"/>
                    <a:pt x="2359" y="6"/>
                    <a:pt x="2324" y="3"/>
                  </a:cubicBezTo>
                  <a:cubicBezTo>
                    <a:pt x="2312" y="2"/>
                    <a:pt x="2299" y="1"/>
                    <a:pt x="2285" y="1"/>
                  </a:cubicBezTo>
                  <a:cubicBezTo>
                    <a:pt x="2282" y="1"/>
                    <a:pt x="2280" y="1"/>
                    <a:pt x="2277" y="1"/>
                  </a:cubicBezTo>
                  <a:cubicBezTo>
                    <a:pt x="2236" y="1"/>
                    <a:pt x="2192" y="5"/>
                    <a:pt x="2141" y="12"/>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46" name="Freeform 28">
              <a:extLst>
                <a:ext uri="{FF2B5EF4-FFF2-40B4-BE49-F238E27FC236}">
                  <a16:creationId xmlns:a16="http://schemas.microsoft.com/office/drawing/2014/main" id="{2707B43E-CDD5-4C5B-B4D7-AC52AD6BAC2F}"/>
                </a:ext>
              </a:extLst>
            </p:cNvPr>
            <p:cNvSpPr>
              <a:spLocks noEditPoints="1"/>
            </p:cNvSpPr>
            <p:nvPr/>
          </p:nvSpPr>
          <p:spPr bwMode="auto">
            <a:xfrm>
              <a:off x="4606" y="1379"/>
              <a:ext cx="2333" cy="2051"/>
            </a:xfrm>
            <a:custGeom>
              <a:avLst/>
              <a:gdLst>
                <a:gd name="T0" fmla="*/ 570 w 3152"/>
                <a:gd name="T1" fmla="*/ 2659 h 2771"/>
                <a:gd name="T2" fmla="*/ 98 w 3152"/>
                <a:gd name="T3" fmla="*/ 2101 h 2771"/>
                <a:gd name="T4" fmla="*/ 57 w 3152"/>
                <a:gd name="T5" fmla="*/ 1514 h 2771"/>
                <a:gd name="T6" fmla="*/ 183 w 3152"/>
                <a:gd name="T7" fmla="*/ 1321 h 2771"/>
                <a:gd name="T8" fmla="*/ 307 w 3152"/>
                <a:gd name="T9" fmla="*/ 1001 h 2771"/>
                <a:gd name="T10" fmla="*/ 487 w 3152"/>
                <a:gd name="T11" fmla="*/ 603 h 2771"/>
                <a:gd name="T12" fmla="*/ 816 w 3152"/>
                <a:gd name="T13" fmla="*/ 510 h 2771"/>
                <a:gd name="T14" fmla="*/ 1031 w 3152"/>
                <a:gd name="T15" fmla="*/ 491 h 2771"/>
                <a:gd name="T16" fmla="*/ 1116 w 3152"/>
                <a:gd name="T17" fmla="*/ 476 h 2771"/>
                <a:gd name="T18" fmla="*/ 1437 w 3152"/>
                <a:gd name="T19" fmla="*/ 334 h 2771"/>
                <a:gd name="T20" fmla="*/ 1678 w 3152"/>
                <a:gd name="T21" fmla="*/ 157 h 2771"/>
                <a:gd name="T22" fmla="*/ 2174 w 3152"/>
                <a:gd name="T23" fmla="*/ 6 h 2771"/>
                <a:gd name="T24" fmla="*/ 2325 w 3152"/>
                <a:gd name="T25" fmla="*/ 0 h 2771"/>
                <a:gd name="T26" fmla="*/ 2367 w 3152"/>
                <a:gd name="T27" fmla="*/ 1 h 2771"/>
                <a:gd name="T28" fmla="*/ 2717 w 3152"/>
                <a:gd name="T29" fmla="*/ 213 h 2771"/>
                <a:gd name="T30" fmla="*/ 2858 w 3152"/>
                <a:gd name="T31" fmla="*/ 602 h 2771"/>
                <a:gd name="T32" fmla="*/ 2983 w 3152"/>
                <a:gd name="T33" fmla="*/ 876 h 2771"/>
                <a:gd name="T34" fmla="*/ 3146 w 3152"/>
                <a:gd name="T35" fmla="*/ 1423 h 2771"/>
                <a:gd name="T36" fmla="*/ 2454 w 3152"/>
                <a:gd name="T37" fmla="*/ 2325 h 2771"/>
                <a:gd name="T38" fmla="*/ 2065 w 3152"/>
                <a:gd name="T39" fmla="*/ 2555 h 2771"/>
                <a:gd name="T40" fmla="*/ 1775 w 3152"/>
                <a:gd name="T41" fmla="*/ 2623 h 2771"/>
                <a:gd name="T42" fmla="*/ 1288 w 3152"/>
                <a:gd name="T43" fmla="*/ 2716 h 2771"/>
                <a:gd name="T44" fmla="*/ 792 w 3152"/>
                <a:gd name="T45" fmla="*/ 2743 h 2771"/>
                <a:gd name="T46" fmla="*/ 2174 w 3152"/>
                <a:gd name="T47" fmla="*/ 13 h 2771"/>
                <a:gd name="T48" fmla="*/ 1681 w 3152"/>
                <a:gd name="T49" fmla="*/ 163 h 2771"/>
                <a:gd name="T50" fmla="*/ 1441 w 3152"/>
                <a:gd name="T51" fmla="*/ 339 h 2771"/>
                <a:gd name="T52" fmla="*/ 1117 w 3152"/>
                <a:gd name="T53" fmla="*/ 483 h 2771"/>
                <a:gd name="T54" fmla="*/ 1033 w 3152"/>
                <a:gd name="T55" fmla="*/ 498 h 2771"/>
                <a:gd name="T56" fmla="*/ 816 w 3152"/>
                <a:gd name="T57" fmla="*/ 517 h 2771"/>
                <a:gd name="T58" fmla="*/ 492 w 3152"/>
                <a:gd name="T59" fmla="*/ 608 h 2771"/>
                <a:gd name="T60" fmla="*/ 314 w 3152"/>
                <a:gd name="T61" fmla="*/ 1002 h 2771"/>
                <a:gd name="T62" fmla="*/ 189 w 3152"/>
                <a:gd name="T63" fmla="*/ 1326 h 2771"/>
                <a:gd name="T64" fmla="*/ 63 w 3152"/>
                <a:gd name="T65" fmla="*/ 1517 h 2771"/>
                <a:gd name="T66" fmla="*/ 104 w 3152"/>
                <a:gd name="T67" fmla="*/ 2098 h 2771"/>
                <a:gd name="T68" fmla="*/ 574 w 3152"/>
                <a:gd name="T69" fmla="*/ 2652 h 2771"/>
                <a:gd name="T70" fmla="*/ 1286 w 3152"/>
                <a:gd name="T71" fmla="*/ 2710 h 2771"/>
                <a:gd name="T72" fmla="*/ 1774 w 3152"/>
                <a:gd name="T73" fmla="*/ 2617 h 2771"/>
                <a:gd name="T74" fmla="*/ 2063 w 3152"/>
                <a:gd name="T75" fmla="*/ 2548 h 2771"/>
                <a:gd name="T76" fmla="*/ 2450 w 3152"/>
                <a:gd name="T77" fmla="*/ 2319 h 2771"/>
                <a:gd name="T78" fmla="*/ 3139 w 3152"/>
                <a:gd name="T79" fmla="*/ 1422 h 2771"/>
                <a:gd name="T80" fmla="*/ 2976 w 3152"/>
                <a:gd name="T81" fmla="*/ 879 h 2771"/>
                <a:gd name="T82" fmla="*/ 2852 w 3152"/>
                <a:gd name="T83" fmla="*/ 604 h 2771"/>
                <a:gd name="T84" fmla="*/ 2711 w 3152"/>
                <a:gd name="T85" fmla="*/ 216 h 2771"/>
                <a:gd name="T86" fmla="*/ 2366 w 3152"/>
                <a:gd name="T87" fmla="*/ 8 h 2771"/>
                <a:gd name="T88" fmla="*/ 2325 w 3152"/>
                <a:gd name="T89" fmla="*/ 7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52" h="2771">
                  <a:moveTo>
                    <a:pt x="792" y="2743"/>
                  </a:moveTo>
                  <a:cubicBezTo>
                    <a:pt x="712" y="2727"/>
                    <a:pt x="640" y="2699"/>
                    <a:pt x="570" y="2659"/>
                  </a:cubicBezTo>
                  <a:cubicBezTo>
                    <a:pt x="379" y="2547"/>
                    <a:pt x="252" y="2365"/>
                    <a:pt x="164" y="2220"/>
                  </a:cubicBezTo>
                  <a:cubicBezTo>
                    <a:pt x="138" y="2177"/>
                    <a:pt x="116" y="2138"/>
                    <a:pt x="98" y="2101"/>
                  </a:cubicBezTo>
                  <a:cubicBezTo>
                    <a:pt x="51" y="2004"/>
                    <a:pt x="22" y="1908"/>
                    <a:pt x="12" y="1816"/>
                  </a:cubicBezTo>
                  <a:cubicBezTo>
                    <a:pt x="0" y="1705"/>
                    <a:pt x="14" y="1607"/>
                    <a:pt x="57" y="1514"/>
                  </a:cubicBezTo>
                  <a:cubicBezTo>
                    <a:pt x="83" y="1458"/>
                    <a:pt x="120" y="1404"/>
                    <a:pt x="149" y="1364"/>
                  </a:cubicBezTo>
                  <a:cubicBezTo>
                    <a:pt x="160" y="1349"/>
                    <a:pt x="172" y="1335"/>
                    <a:pt x="183" y="1321"/>
                  </a:cubicBezTo>
                  <a:cubicBezTo>
                    <a:pt x="203" y="1297"/>
                    <a:pt x="222" y="1275"/>
                    <a:pt x="236" y="1249"/>
                  </a:cubicBezTo>
                  <a:cubicBezTo>
                    <a:pt x="278" y="1171"/>
                    <a:pt x="292" y="1089"/>
                    <a:pt x="307" y="1001"/>
                  </a:cubicBezTo>
                  <a:cubicBezTo>
                    <a:pt x="314" y="964"/>
                    <a:pt x="320" y="926"/>
                    <a:pt x="329" y="888"/>
                  </a:cubicBezTo>
                  <a:cubicBezTo>
                    <a:pt x="345" y="819"/>
                    <a:pt x="388" y="689"/>
                    <a:pt x="487" y="603"/>
                  </a:cubicBezTo>
                  <a:cubicBezTo>
                    <a:pt x="508" y="585"/>
                    <a:pt x="526" y="572"/>
                    <a:pt x="544" y="561"/>
                  </a:cubicBezTo>
                  <a:cubicBezTo>
                    <a:pt x="635" y="508"/>
                    <a:pt x="723" y="509"/>
                    <a:pt x="816" y="510"/>
                  </a:cubicBezTo>
                  <a:cubicBezTo>
                    <a:pt x="866" y="511"/>
                    <a:pt x="918" y="511"/>
                    <a:pt x="972" y="503"/>
                  </a:cubicBezTo>
                  <a:cubicBezTo>
                    <a:pt x="991" y="500"/>
                    <a:pt x="1010" y="496"/>
                    <a:pt x="1031" y="491"/>
                  </a:cubicBezTo>
                  <a:cubicBezTo>
                    <a:pt x="1052" y="487"/>
                    <a:pt x="1074" y="482"/>
                    <a:pt x="1095" y="479"/>
                  </a:cubicBezTo>
                  <a:cubicBezTo>
                    <a:pt x="1102" y="478"/>
                    <a:pt x="1109" y="477"/>
                    <a:pt x="1116" y="476"/>
                  </a:cubicBezTo>
                  <a:cubicBezTo>
                    <a:pt x="1134" y="473"/>
                    <a:pt x="1153" y="470"/>
                    <a:pt x="1171" y="466"/>
                  </a:cubicBezTo>
                  <a:cubicBezTo>
                    <a:pt x="1251" y="450"/>
                    <a:pt x="1336" y="407"/>
                    <a:pt x="1437" y="334"/>
                  </a:cubicBezTo>
                  <a:cubicBezTo>
                    <a:pt x="1462" y="315"/>
                    <a:pt x="1488" y="295"/>
                    <a:pt x="1513" y="275"/>
                  </a:cubicBezTo>
                  <a:cubicBezTo>
                    <a:pt x="1566" y="234"/>
                    <a:pt x="1621" y="192"/>
                    <a:pt x="1678" y="157"/>
                  </a:cubicBezTo>
                  <a:cubicBezTo>
                    <a:pt x="1766" y="103"/>
                    <a:pt x="1874" y="59"/>
                    <a:pt x="1980" y="34"/>
                  </a:cubicBezTo>
                  <a:cubicBezTo>
                    <a:pt x="2043" y="19"/>
                    <a:pt x="2100" y="11"/>
                    <a:pt x="2174" y="6"/>
                  </a:cubicBezTo>
                  <a:cubicBezTo>
                    <a:pt x="2188" y="5"/>
                    <a:pt x="2188" y="5"/>
                    <a:pt x="2188" y="5"/>
                  </a:cubicBezTo>
                  <a:cubicBezTo>
                    <a:pt x="2233" y="3"/>
                    <a:pt x="2280" y="0"/>
                    <a:pt x="2325" y="0"/>
                  </a:cubicBezTo>
                  <a:cubicBezTo>
                    <a:pt x="2325" y="0"/>
                    <a:pt x="2325" y="0"/>
                    <a:pt x="2325" y="0"/>
                  </a:cubicBezTo>
                  <a:cubicBezTo>
                    <a:pt x="2340" y="0"/>
                    <a:pt x="2354" y="0"/>
                    <a:pt x="2367" y="1"/>
                  </a:cubicBezTo>
                  <a:cubicBezTo>
                    <a:pt x="2405" y="3"/>
                    <a:pt x="2438" y="8"/>
                    <a:pt x="2469" y="16"/>
                  </a:cubicBezTo>
                  <a:cubicBezTo>
                    <a:pt x="2570" y="44"/>
                    <a:pt x="2658" y="114"/>
                    <a:pt x="2717" y="213"/>
                  </a:cubicBezTo>
                  <a:cubicBezTo>
                    <a:pt x="2765" y="293"/>
                    <a:pt x="2792" y="385"/>
                    <a:pt x="2818" y="475"/>
                  </a:cubicBezTo>
                  <a:cubicBezTo>
                    <a:pt x="2831" y="517"/>
                    <a:pt x="2844" y="560"/>
                    <a:pt x="2858" y="602"/>
                  </a:cubicBezTo>
                  <a:cubicBezTo>
                    <a:pt x="2869" y="632"/>
                    <a:pt x="2882" y="664"/>
                    <a:pt x="2896" y="696"/>
                  </a:cubicBezTo>
                  <a:cubicBezTo>
                    <a:pt x="2922" y="757"/>
                    <a:pt x="2953" y="817"/>
                    <a:pt x="2983" y="876"/>
                  </a:cubicBezTo>
                  <a:cubicBezTo>
                    <a:pt x="3018" y="946"/>
                    <a:pt x="3055" y="1019"/>
                    <a:pt x="3085" y="1092"/>
                  </a:cubicBezTo>
                  <a:cubicBezTo>
                    <a:pt x="3133" y="1211"/>
                    <a:pt x="3152" y="1316"/>
                    <a:pt x="3146" y="1423"/>
                  </a:cubicBezTo>
                  <a:cubicBezTo>
                    <a:pt x="3135" y="1623"/>
                    <a:pt x="3023" y="1837"/>
                    <a:pt x="2832" y="2025"/>
                  </a:cubicBezTo>
                  <a:cubicBezTo>
                    <a:pt x="2714" y="2142"/>
                    <a:pt x="2575" y="2241"/>
                    <a:pt x="2454" y="2325"/>
                  </a:cubicBezTo>
                  <a:cubicBezTo>
                    <a:pt x="2453" y="2326"/>
                    <a:pt x="2453" y="2326"/>
                    <a:pt x="2453" y="2326"/>
                  </a:cubicBezTo>
                  <a:cubicBezTo>
                    <a:pt x="2329" y="2412"/>
                    <a:pt x="2201" y="2501"/>
                    <a:pt x="2065" y="2555"/>
                  </a:cubicBezTo>
                  <a:cubicBezTo>
                    <a:pt x="2047" y="2562"/>
                    <a:pt x="2028" y="2569"/>
                    <a:pt x="2007" y="2575"/>
                  </a:cubicBezTo>
                  <a:cubicBezTo>
                    <a:pt x="1939" y="2597"/>
                    <a:pt x="1863" y="2613"/>
                    <a:pt x="1775" y="2623"/>
                  </a:cubicBezTo>
                  <a:cubicBezTo>
                    <a:pt x="1637" y="2640"/>
                    <a:pt x="1510" y="2668"/>
                    <a:pt x="1387" y="2695"/>
                  </a:cubicBezTo>
                  <a:cubicBezTo>
                    <a:pt x="1353" y="2702"/>
                    <a:pt x="1320" y="2710"/>
                    <a:pt x="1288" y="2716"/>
                  </a:cubicBezTo>
                  <a:cubicBezTo>
                    <a:pt x="1182" y="2739"/>
                    <a:pt x="1071" y="2759"/>
                    <a:pt x="957" y="2759"/>
                  </a:cubicBezTo>
                  <a:cubicBezTo>
                    <a:pt x="903" y="2759"/>
                    <a:pt x="848" y="2755"/>
                    <a:pt x="792" y="2743"/>
                  </a:cubicBezTo>
                  <a:moveTo>
                    <a:pt x="2189" y="12"/>
                  </a:moveTo>
                  <a:cubicBezTo>
                    <a:pt x="2174" y="13"/>
                    <a:pt x="2174" y="13"/>
                    <a:pt x="2174" y="13"/>
                  </a:cubicBezTo>
                  <a:cubicBezTo>
                    <a:pt x="2101" y="18"/>
                    <a:pt x="2044" y="26"/>
                    <a:pt x="1982" y="41"/>
                  </a:cubicBezTo>
                  <a:cubicBezTo>
                    <a:pt x="1876" y="66"/>
                    <a:pt x="1769" y="109"/>
                    <a:pt x="1681" y="163"/>
                  </a:cubicBezTo>
                  <a:cubicBezTo>
                    <a:pt x="1625" y="198"/>
                    <a:pt x="1570" y="240"/>
                    <a:pt x="1517" y="281"/>
                  </a:cubicBezTo>
                  <a:cubicBezTo>
                    <a:pt x="1492" y="300"/>
                    <a:pt x="1466" y="320"/>
                    <a:pt x="1441" y="339"/>
                  </a:cubicBezTo>
                  <a:cubicBezTo>
                    <a:pt x="1339" y="414"/>
                    <a:pt x="1254" y="456"/>
                    <a:pt x="1172" y="473"/>
                  </a:cubicBezTo>
                  <a:cubicBezTo>
                    <a:pt x="1154" y="477"/>
                    <a:pt x="1135" y="480"/>
                    <a:pt x="1117" y="483"/>
                  </a:cubicBezTo>
                  <a:cubicBezTo>
                    <a:pt x="1110" y="484"/>
                    <a:pt x="1103" y="485"/>
                    <a:pt x="1097" y="486"/>
                  </a:cubicBezTo>
                  <a:cubicBezTo>
                    <a:pt x="1075" y="489"/>
                    <a:pt x="1053" y="494"/>
                    <a:pt x="1033" y="498"/>
                  </a:cubicBezTo>
                  <a:cubicBezTo>
                    <a:pt x="1012" y="503"/>
                    <a:pt x="992" y="507"/>
                    <a:pt x="973" y="510"/>
                  </a:cubicBezTo>
                  <a:cubicBezTo>
                    <a:pt x="919" y="518"/>
                    <a:pt x="867" y="518"/>
                    <a:pt x="816" y="517"/>
                  </a:cubicBezTo>
                  <a:cubicBezTo>
                    <a:pt x="724" y="516"/>
                    <a:pt x="637" y="515"/>
                    <a:pt x="548" y="567"/>
                  </a:cubicBezTo>
                  <a:cubicBezTo>
                    <a:pt x="530" y="578"/>
                    <a:pt x="512" y="591"/>
                    <a:pt x="492" y="608"/>
                  </a:cubicBezTo>
                  <a:cubicBezTo>
                    <a:pt x="394" y="693"/>
                    <a:pt x="352" y="821"/>
                    <a:pt x="336" y="890"/>
                  </a:cubicBezTo>
                  <a:cubicBezTo>
                    <a:pt x="327" y="927"/>
                    <a:pt x="320" y="966"/>
                    <a:pt x="314" y="1002"/>
                  </a:cubicBezTo>
                  <a:cubicBezTo>
                    <a:pt x="299" y="1091"/>
                    <a:pt x="284" y="1174"/>
                    <a:pt x="242" y="1252"/>
                  </a:cubicBezTo>
                  <a:cubicBezTo>
                    <a:pt x="228" y="1278"/>
                    <a:pt x="208" y="1302"/>
                    <a:pt x="189" y="1326"/>
                  </a:cubicBezTo>
                  <a:cubicBezTo>
                    <a:pt x="177" y="1339"/>
                    <a:pt x="165" y="1353"/>
                    <a:pt x="155" y="1368"/>
                  </a:cubicBezTo>
                  <a:cubicBezTo>
                    <a:pt x="125" y="1408"/>
                    <a:pt x="89" y="1461"/>
                    <a:pt x="63" y="1517"/>
                  </a:cubicBezTo>
                  <a:cubicBezTo>
                    <a:pt x="21" y="1608"/>
                    <a:pt x="7" y="1706"/>
                    <a:pt x="19" y="1815"/>
                  </a:cubicBezTo>
                  <a:cubicBezTo>
                    <a:pt x="29" y="1906"/>
                    <a:pt x="58" y="2002"/>
                    <a:pt x="104" y="2098"/>
                  </a:cubicBezTo>
                  <a:cubicBezTo>
                    <a:pt x="122" y="2135"/>
                    <a:pt x="144" y="2174"/>
                    <a:pt x="170" y="2216"/>
                  </a:cubicBezTo>
                  <a:cubicBezTo>
                    <a:pt x="258" y="2361"/>
                    <a:pt x="384" y="2541"/>
                    <a:pt x="574" y="2652"/>
                  </a:cubicBezTo>
                  <a:cubicBezTo>
                    <a:pt x="642" y="2693"/>
                    <a:pt x="714" y="2720"/>
                    <a:pt x="793" y="2737"/>
                  </a:cubicBezTo>
                  <a:cubicBezTo>
                    <a:pt x="964" y="2771"/>
                    <a:pt x="1131" y="2742"/>
                    <a:pt x="1286" y="2710"/>
                  </a:cubicBezTo>
                  <a:cubicBezTo>
                    <a:pt x="1319" y="2703"/>
                    <a:pt x="1352" y="2695"/>
                    <a:pt x="1386" y="2688"/>
                  </a:cubicBezTo>
                  <a:cubicBezTo>
                    <a:pt x="1509" y="2661"/>
                    <a:pt x="1636" y="2633"/>
                    <a:pt x="1774" y="2617"/>
                  </a:cubicBezTo>
                  <a:cubicBezTo>
                    <a:pt x="1862" y="2606"/>
                    <a:pt x="1937" y="2590"/>
                    <a:pt x="2005" y="2569"/>
                  </a:cubicBezTo>
                  <a:cubicBezTo>
                    <a:pt x="2025" y="2562"/>
                    <a:pt x="2044" y="2556"/>
                    <a:pt x="2063" y="2548"/>
                  </a:cubicBezTo>
                  <a:cubicBezTo>
                    <a:pt x="2198" y="2495"/>
                    <a:pt x="2325" y="2406"/>
                    <a:pt x="2449" y="2320"/>
                  </a:cubicBezTo>
                  <a:cubicBezTo>
                    <a:pt x="2450" y="2319"/>
                    <a:pt x="2450" y="2319"/>
                    <a:pt x="2450" y="2319"/>
                  </a:cubicBezTo>
                  <a:cubicBezTo>
                    <a:pt x="2571" y="2236"/>
                    <a:pt x="2709" y="2137"/>
                    <a:pt x="2827" y="2020"/>
                  </a:cubicBezTo>
                  <a:cubicBezTo>
                    <a:pt x="3017" y="1833"/>
                    <a:pt x="3128" y="1620"/>
                    <a:pt x="3139" y="1422"/>
                  </a:cubicBezTo>
                  <a:cubicBezTo>
                    <a:pt x="3145" y="1317"/>
                    <a:pt x="3126" y="1213"/>
                    <a:pt x="3078" y="1095"/>
                  </a:cubicBezTo>
                  <a:cubicBezTo>
                    <a:pt x="3049" y="1022"/>
                    <a:pt x="3012" y="949"/>
                    <a:pt x="2976" y="879"/>
                  </a:cubicBezTo>
                  <a:cubicBezTo>
                    <a:pt x="2947" y="821"/>
                    <a:pt x="2916" y="760"/>
                    <a:pt x="2889" y="699"/>
                  </a:cubicBezTo>
                  <a:cubicBezTo>
                    <a:pt x="2875" y="667"/>
                    <a:pt x="2863" y="635"/>
                    <a:pt x="2852" y="604"/>
                  </a:cubicBezTo>
                  <a:cubicBezTo>
                    <a:pt x="2837" y="562"/>
                    <a:pt x="2824" y="519"/>
                    <a:pt x="2812" y="477"/>
                  </a:cubicBezTo>
                  <a:cubicBezTo>
                    <a:pt x="2785" y="388"/>
                    <a:pt x="2758" y="295"/>
                    <a:pt x="2711" y="216"/>
                  </a:cubicBezTo>
                  <a:cubicBezTo>
                    <a:pt x="2653" y="119"/>
                    <a:pt x="2566" y="51"/>
                    <a:pt x="2467" y="23"/>
                  </a:cubicBezTo>
                  <a:cubicBezTo>
                    <a:pt x="2437" y="15"/>
                    <a:pt x="2404" y="10"/>
                    <a:pt x="2366" y="8"/>
                  </a:cubicBezTo>
                  <a:cubicBezTo>
                    <a:pt x="2353" y="7"/>
                    <a:pt x="2340" y="7"/>
                    <a:pt x="2325" y="7"/>
                  </a:cubicBezTo>
                  <a:cubicBezTo>
                    <a:pt x="2325" y="7"/>
                    <a:pt x="2325" y="7"/>
                    <a:pt x="2325" y="7"/>
                  </a:cubicBezTo>
                  <a:cubicBezTo>
                    <a:pt x="2280" y="7"/>
                    <a:pt x="2234" y="10"/>
                    <a:pt x="2189" y="12"/>
                  </a:cubicBezTo>
                </a:path>
              </a:pathLst>
            </a:custGeom>
            <a:solidFill>
              <a:schemeClr val="bg1">
                <a:alpha val="14000"/>
              </a:schemeClr>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47" name="Freeform 29">
              <a:extLst>
                <a:ext uri="{FF2B5EF4-FFF2-40B4-BE49-F238E27FC236}">
                  <a16:creationId xmlns:a16="http://schemas.microsoft.com/office/drawing/2014/main" id="{3EBEBEBF-451A-4B89-9ECD-3761721BC9F0}"/>
                </a:ext>
              </a:extLst>
            </p:cNvPr>
            <p:cNvSpPr>
              <a:spLocks noEditPoints="1"/>
            </p:cNvSpPr>
            <p:nvPr/>
          </p:nvSpPr>
          <p:spPr bwMode="auto">
            <a:xfrm>
              <a:off x="4568" y="1337"/>
              <a:ext cx="2390" cy="2097"/>
            </a:xfrm>
            <a:custGeom>
              <a:avLst/>
              <a:gdLst>
                <a:gd name="T0" fmla="*/ 594 w 3229"/>
                <a:gd name="T1" fmla="*/ 2721 h 2833"/>
                <a:gd name="T2" fmla="*/ 162 w 3229"/>
                <a:gd name="T3" fmla="*/ 2271 h 2833"/>
                <a:gd name="T4" fmla="*/ 11 w 3229"/>
                <a:gd name="T5" fmla="*/ 1847 h 2833"/>
                <a:gd name="T6" fmla="*/ 156 w 3229"/>
                <a:gd name="T7" fmla="*/ 1375 h 2833"/>
                <a:gd name="T8" fmla="*/ 253 w 3229"/>
                <a:gd name="T9" fmla="*/ 1258 h 2833"/>
                <a:gd name="T10" fmla="*/ 343 w 3229"/>
                <a:gd name="T11" fmla="*/ 892 h 2833"/>
                <a:gd name="T12" fmla="*/ 488 w 3229"/>
                <a:gd name="T13" fmla="*/ 603 h 2833"/>
                <a:gd name="T14" fmla="*/ 802 w 3229"/>
                <a:gd name="T15" fmla="*/ 492 h 2833"/>
                <a:gd name="T16" fmla="*/ 996 w 3229"/>
                <a:gd name="T17" fmla="*/ 466 h 2833"/>
                <a:gd name="T18" fmla="*/ 1117 w 3229"/>
                <a:gd name="T19" fmla="*/ 445 h 2833"/>
                <a:gd name="T20" fmla="*/ 1444 w 3229"/>
                <a:gd name="T21" fmla="*/ 298 h 2833"/>
                <a:gd name="T22" fmla="*/ 1695 w 3229"/>
                <a:gd name="T23" fmla="*/ 107 h 2833"/>
                <a:gd name="T24" fmla="*/ 2010 w 3229"/>
                <a:gd name="T25" fmla="*/ 7 h 2833"/>
                <a:gd name="T26" fmla="*/ 2201 w 3229"/>
                <a:gd name="T27" fmla="*/ 3 h 2833"/>
                <a:gd name="T28" fmla="*/ 2359 w 3229"/>
                <a:gd name="T29" fmla="*/ 1 h 2833"/>
                <a:gd name="T30" fmla="*/ 2509 w 3229"/>
                <a:gd name="T31" fmla="*/ 13 h 2833"/>
                <a:gd name="T32" fmla="*/ 2888 w 3229"/>
                <a:gd name="T33" fmla="*/ 488 h 2833"/>
                <a:gd name="T34" fmla="*/ 2961 w 3229"/>
                <a:gd name="T35" fmla="*/ 704 h 2833"/>
                <a:gd name="T36" fmla="*/ 3154 w 3229"/>
                <a:gd name="T37" fmla="*/ 1117 h 2833"/>
                <a:gd name="T38" fmla="*/ 3229 w 3229"/>
                <a:gd name="T39" fmla="*/ 1456 h 2833"/>
                <a:gd name="T40" fmla="*/ 3044 w 3229"/>
                <a:gd name="T41" fmla="*/ 1950 h 2833"/>
                <a:gd name="T42" fmla="*/ 2520 w 3229"/>
                <a:gd name="T43" fmla="*/ 2411 h 2833"/>
                <a:gd name="T44" fmla="*/ 2112 w 3229"/>
                <a:gd name="T45" fmla="*/ 2666 h 2833"/>
                <a:gd name="T46" fmla="*/ 1805 w 3229"/>
                <a:gd name="T47" fmla="*/ 2746 h 2833"/>
                <a:gd name="T48" fmla="*/ 1313 w 3229"/>
                <a:gd name="T49" fmla="*/ 2812 h 2833"/>
                <a:gd name="T50" fmla="*/ 1050 w 3229"/>
                <a:gd name="T51" fmla="*/ 2833 h 2833"/>
                <a:gd name="T52" fmla="*/ 2359 w 3229"/>
                <a:gd name="T53" fmla="*/ 2 h 2833"/>
                <a:gd name="T54" fmla="*/ 2201 w 3229"/>
                <a:gd name="T55" fmla="*/ 4 h 2833"/>
                <a:gd name="T56" fmla="*/ 2010 w 3229"/>
                <a:gd name="T57" fmla="*/ 7 h 2833"/>
                <a:gd name="T58" fmla="*/ 1695 w 3229"/>
                <a:gd name="T59" fmla="*/ 108 h 2833"/>
                <a:gd name="T60" fmla="*/ 1444 w 3229"/>
                <a:gd name="T61" fmla="*/ 299 h 2833"/>
                <a:gd name="T62" fmla="*/ 1117 w 3229"/>
                <a:gd name="T63" fmla="*/ 445 h 2833"/>
                <a:gd name="T64" fmla="*/ 996 w 3229"/>
                <a:gd name="T65" fmla="*/ 467 h 2833"/>
                <a:gd name="T66" fmla="*/ 802 w 3229"/>
                <a:gd name="T67" fmla="*/ 493 h 2833"/>
                <a:gd name="T68" fmla="*/ 488 w 3229"/>
                <a:gd name="T69" fmla="*/ 603 h 2833"/>
                <a:gd name="T70" fmla="*/ 344 w 3229"/>
                <a:gd name="T71" fmla="*/ 893 h 2833"/>
                <a:gd name="T72" fmla="*/ 254 w 3229"/>
                <a:gd name="T73" fmla="*/ 1258 h 2833"/>
                <a:gd name="T74" fmla="*/ 157 w 3229"/>
                <a:gd name="T75" fmla="*/ 1375 h 2833"/>
                <a:gd name="T76" fmla="*/ 12 w 3229"/>
                <a:gd name="T77" fmla="*/ 1847 h 2833"/>
                <a:gd name="T78" fmla="*/ 163 w 3229"/>
                <a:gd name="T79" fmla="*/ 2271 h 2833"/>
                <a:gd name="T80" fmla="*/ 595 w 3229"/>
                <a:gd name="T81" fmla="*/ 2720 h 2833"/>
                <a:gd name="T82" fmla="*/ 1050 w 3229"/>
                <a:gd name="T83" fmla="*/ 2832 h 2833"/>
                <a:gd name="T84" fmla="*/ 1313 w 3229"/>
                <a:gd name="T85" fmla="*/ 2811 h 2833"/>
                <a:gd name="T86" fmla="*/ 1805 w 3229"/>
                <a:gd name="T87" fmla="*/ 2746 h 2833"/>
                <a:gd name="T88" fmla="*/ 2111 w 3229"/>
                <a:gd name="T89" fmla="*/ 2666 h 2833"/>
                <a:gd name="T90" fmla="*/ 2520 w 3229"/>
                <a:gd name="T91" fmla="*/ 2410 h 2833"/>
                <a:gd name="T92" fmla="*/ 3044 w 3229"/>
                <a:gd name="T93" fmla="*/ 1949 h 2833"/>
                <a:gd name="T94" fmla="*/ 3228 w 3229"/>
                <a:gd name="T95" fmla="*/ 1456 h 2833"/>
                <a:gd name="T96" fmla="*/ 3154 w 3229"/>
                <a:gd name="T97" fmla="*/ 1117 h 2833"/>
                <a:gd name="T98" fmla="*/ 2960 w 3229"/>
                <a:gd name="T99" fmla="*/ 705 h 2833"/>
                <a:gd name="T100" fmla="*/ 2887 w 3229"/>
                <a:gd name="T101" fmla="*/ 488 h 2833"/>
                <a:gd name="T102" fmla="*/ 2509 w 3229"/>
                <a:gd name="T103" fmla="*/ 13 h 2833"/>
                <a:gd name="T104" fmla="*/ 2378 w 3229"/>
                <a:gd name="T105" fmla="*/ 2 h 2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29" h="2833">
                  <a:moveTo>
                    <a:pt x="820" y="2808"/>
                  </a:moveTo>
                  <a:cubicBezTo>
                    <a:pt x="737" y="2788"/>
                    <a:pt x="663" y="2760"/>
                    <a:pt x="594" y="2721"/>
                  </a:cubicBezTo>
                  <a:cubicBezTo>
                    <a:pt x="507" y="2672"/>
                    <a:pt x="425" y="2605"/>
                    <a:pt x="349" y="2523"/>
                  </a:cubicBezTo>
                  <a:cubicBezTo>
                    <a:pt x="284" y="2453"/>
                    <a:pt x="223" y="2370"/>
                    <a:pt x="162" y="2271"/>
                  </a:cubicBezTo>
                  <a:cubicBezTo>
                    <a:pt x="135" y="2227"/>
                    <a:pt x="113" y="2186"/>
                    <a:pt x="95" y="2146"/>
                  </a:cubicBezTo>
                  <a:cubicBezTo>
                    <a:pt x="49" y="2048"/>
                    <a:pt x="20" y="1947"/>
                    <a:pt x="11" y="1847"/>
                  </a:cubicBezTo>
                  <a:cubicBezTo>
                    <a:pt x="0" y="1730"/>
                    <a:pt x="15" y="1627"/>
                    <a:pt x="58" y="1533"/>
                  </a:cubicBezTo>
                  <a:cubicBezTo>
                    <a:pt x="80" y="1484"/>
                    <a:pt x="111" y="1433"/>
                    <a:pt x="156" y="1375"/>
                  </a:cubicBezTo>
                  <a:cubicBezTo>
                    <a:pt x="169" y="1358"/>
                    <a:pt x="183" y="1343"/>
                    <a:pt x="197" y="1328"/>
                  </a:cubicBezTo>
                  <a:cubicBezTo>
                    <a:pt x="219" y="1305"/>
                    <a:pt x="239" y="1284"/>
                    <a:pt x="253" y="1258"/>
                  </a:cubicBezTo>
                  <a:cubicBezTo>
                    <a:pt x="298" y="1179"/>
                    <a:pt x="311" y="1091"/>
                    <a:pt x="325" y="998"/>
                  </a:cubicBezTo>
                  <a:cubicBezTo>
                    <a:pt x="330" y="964"/>
                    <a:pt x="336" y="928"/>
                    <a:pt x="343" y="892"/>
                  </a:cubicBezTo>
                  <a:cubicBezTo>
                    <a:pt x="354" y="837"/>
                    <a:pt x="372" y="782"/>
                    <a:pt x="395" y="735"/>
                  </a:cubicBezTo>
                  <a:cubicBezTo>
                    <a:pt x="420" y="681"/>
                    <a:pt x="451" y="637"/>
                    <a:pt x="488" y="603"/>
                  </a:cubicBezTo>
                  <a:cubicBezTo>
                    <a:pt x="503" y="589"/>
                    <a:pt x="521" y="572"/>
                    <a:pt x="541" y="559"/>
                  </a:cubicBezTo>
                  <a:cubicBezTo>
                    <a:pt x="627" y="502"/>
                    <a:pt x="712" y="497"/>
                    <a:pt x="802" y="492"/>
                  </a:cubicBezTo>
                  <a:cubicBezTo>
                    <a:pt x="851" y="490"/>
                    <a:pt x="901" y="487"/>
                    <a:pt x="954" y="476"/>
                  </a:cubicBezTo>
                  <a:cubicBezTo>
                    <a:pt x="967" y="473"/>
                    <a:pt x="981" y="470"/>
                    <a:pt x="996" y="466"/>
                  </a:cubicBezTo>
                  <a:cubicBezTo>
                    <a:pt x="1024" y="459"/>
                    <a:pt x="1054" y="452"/>
                    <a:pt x="1083" y="448"/>
                  </a:cubicBezTo>
                  <a:cubicBezTo>
                    <a:pt x="1095" y="447"/>
                    <a:pt x="1106" y="446"/>
                    <a:pt x="1117" y="445"/>
                  </a:cubicBezTo>
                  <a:cubicBezTo>
                    <a:pt x="1132" y="443"/>
                    <a:pt x="1148" y="442"/>
                    <a:pt x="1164" y="439"/>
                  </a:cubicBezTo>
                  <a:cubicBezTo>
                    <a:pt x="1248" y="427"/>
                    <a:pt x="1340" y="380"/>
                    <a:pt x="1444" y="298"/>
                  </a:cubicBezTo>
                  <a:cubicBezTo>
                    <a:pt x="1466" y="281"/>
                    <a:pt x="1488" y="263"/>
                    <a:pt x="1509" y="245"/>
                  </a:cubicBezTo>
                  <a:cubicBezTo>
                    <a:pt x="1568" y="196"/>
                    <a:pt x="1628" y="145"/>
                    <a:pt x="1695" y="107"/>
                  </a:cubicBezTo>
                  <a:cubicBezTo>
                    <a:pt x="1743" y="79"/>
                    <a:pt x="1798" y="56"/>
                    <a:pt x="1856" y="38"/>
                  </a:cubicBezTo>
                  <a:cubicBezTo>
                    <a:pt x="1907" y="23"/>
                    <a:pt x="1960" y="12"/>
                    <a:pt x="2010" y="7"/>
                  </a:cubicBezTo>
                  <a:cubicBezTo>
                    <a:pt x="2073" y="0"/>
                    <a:pt x="2127" y="1"/>
                    <a:pt x="2197" y="3"/>
                  </a:cubicBezTo>
                  <a:cubicBezTo>
                    <a:pt x="2201" y="3"/>
                    <a:pt x="2201" y="3"/>
                    <a:pt x="2201" y="3"/>
                  </a:cubicBezTo>
                  <a:cubicBezTo>
                    <a:pt x="2234" y="4"/>
                    <a:pt x="2270" y="3"/>
                    <a:pt x="2305" y="2"/>
                  </a:cubicBezTo>
                  <a:cubicBezTo>
                    <a:pt x="2323" y="2"/>
                    <a:pt x="2341" y="1"/>
                    <a:pt x="2359" y="1"/>
                  </a:cubicBezTo>
                  <a:cubicBezTo>
                    <a:pt x="2376" y="1"/>
                    <a:pt x="2390" y="1"/>
                    <a:pt x="2403" y="1"/>
                  </a:cubicBezTo>
                  <a:cubicBezTo>
                    <a:pt x="2445" y="2"/>
                    <a:pt x="2478" y="6"/>
                    <a:pt x="2509" y="13"/>
                  </a:cubicBezTo>
                  <a:cubicBezTo>
                    <a:pt x="2617" y="37"/>
                    <a:pt x="2712" y="104"/>
                    <a:pt x="2775" y="203"/>
                  </a:cubicBezTo>
                  <a:cubicBezTo>
                    <a:pt x="2829" y="288"/>
                    <a:pt x="2859" y="390"/>
                    <a:pt x="2888" y="488"/>
                  </a:cubicBezTo>
                  <a:cubicBezTo>
                    <a:pt x="2899" y="527"/>
                    <a:pt x="2910" y="567"/>
                    <a:pt x="2924" y="605"/>
                  </a:cubicBezTo>
                  <a:cubicBezTo>
                    <a:pt x="2935" y="638"/>
                    <a:pt x="2947" y="671"/>
                    <a:pt x="2961" y="704"/>
                  </a:cubicBezTo>
                  <a:cubicBezTo>
                    <a:pt x="2990" y="776"/>
                    <a:pt x="3025" y="847"/>
                    <a:pt x="3060" y="915"/>
                  </a:cubicBezTo>
                  <a:cubicBezTo>
                    <a:pt x="3092" y="981"/>
                    <a:pt x="3126" y="1049"/>
                    <a:pt x="3154" y="1117"/>
                  </a:cubicBezTo>
                  <a:cubicBezTo>
                    <a:pt x="3179" y="1176"/>
                    <a:pt x="3197" y="1229"/>
                    <a:pt x="3209" y="1281"/>
                  </a:cubicBezTo>
                  <a:cubicBezTo>
                    <a:pt x="3223" y="1340"/>
                    <a:pt x="3229" y="1398"/>
                    <a:pt x="3229" y="1456"/>
                  </a:cubicBezTo>
                  <a:cubicBezTo>
                    <a:pt x="3227" y="1566"/>
                    <a:pt x="3198" y="1679"/>
                    <a:pt x="3142" y="1792"/>
                  </a:cubicBezTo>
                  <a:cubicBezTo>
                    <a:pt x="3115" y="1845"/>
                    <a:pt x="3082" y="1898"/>
                    <a:pt x="3044" y="1950"/>
                  </a:cubicBezTo>
                  <a:cubicBezTo>
                    <a:pt x="3007" y="2000"/>
                    <a:pt x="2965" y="2049"/>
                    <a:pt x="2918" y="2095"/>
                  </a:cubicBezTo>
                  <a:cubicBezTo>
                    <a:pt x="2798" y="2215"/>
                    <a:pt x="2657" y="2314"/>
                    <a:pt x="2520" y="2411"/>
                  </a:cubicBezTo>
                  <a:cubicBezTo>
                    <a:pt x="2507" y="2420"/>
                    <a:pt x="2494" y="2429"/>
                    <a:pt x="2482" y="2438"/>
                  </a:cubicBezTo>
                  <a:cubicBezTo>
                    <a:pt x="2363" y="2522"/>
                    <a:pt x="2240" y="2609"/>
                    <a:pt x="2112" y="2666"/>
                  </a:cubicBezTo>
                  <a:cubicBezTo>
                    <a:pt x="2092" y="2675"/>
                    <a:pt x="2072" y="2683"/>
                    <a:pt x="2051" y="2691"/>
                  </a:cubicBezTo>
                  <a:cubicBezTo>
                    <a:pt x="1972" y="2719"/>
                    <a:pt x="1890" y="2738"/>
                    <a:pt x="1805" y="2746"/>
                  </a:cubicBezTo>
                  <a:cubicBezTo>
                    <a:pt x="1683" y="2758"/>
                    <a:pt x="1570" y="2775"/>
                    <a:pt x="1461" y="2791"/>
                  </a:cubicBezTo>
                  <a:cubicBezTo>
                    <a:pt x="1410" y="2798"/>
                    <a:pt x="1361" y="2805"/>
                    <a:pt x="1313" y="2812"/>
                  </a:cubicBezTo>
                  <a:cubicBezTo>
                    <a:pt x="1240" y="2821"/>
                    <a:pt x="1154" y="2831"/>
                    <a:pt x="1067" y="2833"/>
                  </a:cubicBezTo>
                  <a:cubicBezTo>
                    <a:pt x="1061" y="2833"/>
                    <a:pt x="1055" y="2833"/>
                    <a:pt x="1050" y="2833"/>
                  </a:cubicBezTo>
                  <a:cubicBezTo>
                    <a:pt x="968" y="2833"/>
                    <a:pt x="892" y="2824"/>
                    <a:pt x="820" y="2808"/>
                  </a:cubicBezTo>
                  <a:moveTo>
                    <a:pt x="2359" y="2"/>
                  </a:moveTo>
                  <a:cubicBezTo>
                    <a:pt x="2341" y="2"/>
                    <a:pt x="2323" y="2"/>
                    <a:pt x="2305" y="3"/>
                  </a:cubicBezTo>
                  <a:cubicBezTo>
                    <a:pt x="2270" y="4"/>
                    <a:pt x="2234" y="4"/>
                    <a:pt x="2201" y="4"/>
                  </a:cubicBezTo>
                  <a:cubicBezTo>
                    <a:pt x="2197" y="4"/>
                    <a:pt x="2197" y="4"/>
                    <a:pt x="2197" y="4"/>
                  </a:cubicBezTo>
                  <a:cubicBezTo>
                    <a:pt x="2127" y="2"/>
                    <a:pt x="2073" y="1"/>
                    <a:pt x="2010" y="7"/>
                  </a:cubicBezTo>
                  <a:cubicBezTo>
                    <a:pt x="1960" y="13"/>
                    <a:pt x="1907" y="24"/>
                    <a:pt x="1857" y="39"/>
                  </a:cubicBezTo>
                  <a:cubicBezTo>
                    <a:pt x="1798" y="56"/>
                    <a:pt x="1744" y="80"/>
                    <a:pt x="1695" y="108"/>
                  </a:cubicBezTo>
                  <a:cubicBezTo>
                    <a:pt x="1629" y="146"/>
                    <a:pt x="1568" y="197"/>
                    <a:pt x="1509" y="245"/>
                  </a:cubicBezTo>
                  <a:cubicBezTo>
                    <a:pt x="1488" y="263"/>
                    <a:pt x="1466" y="282"/>
                    <a:pt x="1444" y="299"/>
                  </a:cubicBezTo>
                  <a:cubicBezTo>
                    <a:pt x="1340" y="381"/>
                    <a:pt x="1249" y="427"/>
                    <a:pt x="1164" y="440"/>
                  </a:cubicBezTo>
                  <a:cubicBezTo>
                    <a:pt x="1148" y="442"/>
                    <a:pt x="1132" y="444"/>
                    <a:pt x="1117" y="445"/>
                  </a:cubicBezTo>
                  <a:cubicBezTo>
                    <a:pt x="1106" y="446"/>
                    <a:pt x="1095" y="448"/>
                    <a:pt x="1084" y="449"/>
                  </a:cubicBezTo>
                  <a:cubicBezTo>
                    <a:pt x="1054" y="453"/>
                    <a:pt x="1025" y="460"/>
                    <a:pt x="996" y="467"/>
                  </a:cubicBezTo>
                  <a:cubicBezTo>
                    <a:pt x="982" y="471"/>
                    <a:pt x="968" y="474"/>
                    <a:pt x="954" y="477"/>
                  </a:cubicBezTo>
                  <a:cubicBezTo>
                    <a:pt x="901" y="488"/>
                    <a:pt x="851" y="491"/>
                    <a:pt x="802" y="493"/>
                  </a:cubicBezTo>
                  <a:cubicBezTo>
                    <a:pt x="712" y="498"/>
                    <a:pt x="627" y="502"/>
                    <a:pt x="542" y="559"/>
                  </a:cubicBezTo>
                  <a:cubicBezTo>
                    <a:pt x="521" y="573"/>
                    <a:pt x="503" y="589"/>
                    <a:pt x="488" y="603"/>
                  </a:cubicBezTo>
                  <a:cubicBezTo>
                    <a:pt x="452" y="637"/>
                    <a:pt x="421" y="682"/>
                    <a:pt x="395" y="736"/>
                  </a:cubicBezTo>
                  <a:cubicBezTo>
                    <a:pt x="373" y="783"/>
                    <a:pt x="355" y="837"/>
                    <a:pt x="344" y="893"/>
                  </a:cubicBezTo>
                  <a:cubicBezTo>
                    <a:pt x="337" y="928"/>
                    <a:pt x="331" y="964"/>
                    <a:pt x="326" y="999"/>
                  </a:cubicBezTo>
                  <a:cubicBezTo>
                    <a:pt x="312" y="1091"/>
                    <a:pt x="299" y="1179"/>
                    <a:pt x="254" y="1258"/>
                  </a:cubicBezTo>
                  <a:cubicBezTo>
                    <a:pt x="240" y="1284"/>
                    <a:pt x="219" y="1306"/>
                    <a:pt x="198" y="1329"/>
                  </a:cubicBezTo>
                  <a:cubicBezTo>
                    <a:pt x="184" y="1344"/>
                    <a:pt x="169" y="1359"/>
                    <a:pt x="157" y="1375"/>
                  </a:cubicBezTo>
                  <a:cubicBezTo>
                    <a:pt x="112" y="1434"/>
                    <a:pt x="81" y="1484"/>
                    <a:pt x="59" y="1533"/>
                  </a:cubicBezTo>
                  <a:cubicBezTo>
                    <a:pt x="16" y="1628"/>
                    <a:pt x="1" y="1730"/>
                    <a:pt x="12" y="1847"/>
                  </a:cubicBezTo>
                  <a:cubicBezTo>
                    <a:pt x="21" y="1947"/>
                    <a:pt x="49" y="2047"/>
                    <a:pt x="95" y="2146"/>
                  </a:cubicBezTo>
                  <a:cubicBezTo>
                    <a:pt x="114" y="2186"/>
                    <a:pt x="136" y="2227"/>
                    <a:pt x="163" y="2271"/>
                  </a:cubicBezTo>
                  <a:cubicBezTo>
                    <a:pt x="223" y="2370"/>
                    <a:pt x="284" y="2452"/>
                    <a:pt x="350" y="2523"/>
                  </a:cubicBezTo>
                  <a:cubicBezTo>
                    <a:pt x="425" y="2604"/>
                    <a:pt x="507" y="2671"/>
                    <a:pt x="595" y="2720"/>
                  </a:cubicBezTo>
                  <a:cubicBezTo>
                    <a:pt x="664" y="2759"/>
                    <a:pt x="737" y="2788"/>
                    <a:pt x="820" y="2807"/>
                  </a:cubicBezTo>
                  <a:cubicBezTo>
                    <a:pt x="892" y="2824"/>
                    <a:pt x="968" y="2832"/>
                    <a:pt x="1050" y="2832"/>
                  </a:cubicBezTo>
                  <a:cubicBezTo>
                    <a:pt x="1055" y="2832"/>
                    <a:pt x="1061" y="2832"/>
                    <a:pt x="1067" y="2832"/>
                  </a:cubicBezTo>
                  <a:cubicBezTo>
                    <a:pt x="1154" y="2831"/>
                    <a:pt x="1240" y="2820"/>
                    <a:pt x="1313" y="2811"/>
                  </a:cubicBezTo>
                  <a:cubicBezTo>
                    <a:pt x="1361" y="2804"/>
                    <a:pt x="1410" y="2797"/>
                    <a:pt x="1461" y="2790"/>
                  </a:cubicBezTo>
                  <a:cubicBezTo>
                    <a:pt x="1570" y="2774"/>
                    <a:pt x="1683" y="2757"/>
                    <a:pt x="1805" y="2746"/>
                  </a:cubicBezTo>
                  <a:cubicBezTo>
                    <a:pt x="1889" y="2737"/>
                    <a:pt x="1972" y="2719"/>
                    <a:pt x="2051" y="2690"/>
                  </a:cubicBezTo>
                  <a:cubicBezTo>
                    <a:pt x="2072" y="2682"/>
                    <a:pt x="2092" y="2674"/>
                    <a:pt x="2111" y="2666"/>
                  </a:cubicBezTo>
                  <a:cubicBezTo>
                    <a:pt x="2240" y="2609"/>
                    <a:pt x="2363" y="2522"/>
                    <a:pt x="2481" y="2437"/>
                  </a:cubicBezTo>
                  <a:cubicBezTo>
                    <a:pt x="2494" y="2428"/>
                    <a:pt x="2507" y="2419"/>
                    <a:pt x="2520" y="2410"/>
                  </a:cubicBezTo>
                  <a:cubicBezTo>
                    <a:pt x="2656" y="2314"/>
                    <a:pt x="2798" y="2214"/>
                    <a:pt x="2918" y="2095"/>
                  </a:cubicBezTo>
                  <a:cubicBezTo>
                    <a:pt x="2964" y="2049"/>
                    <a:pt x="3006" y="2000"/>
                    <a:pt x="3044" y="1949"/>
                  </a:cubicBezTo>
                  <a:cubicBezTo>
                    <a:pt x="3082" y="1898"/>
                    <a:pt x="3114" y="1845"/>
                    <a:pt x="3141" y="1791"/>
                  </a:cubicBezTo>
                  <a:cubicBezTo>
                    <a:pt x="3197" y="1678"/>
                    <a:pt x="3227" y="1566"/>
                    <a:pt x="3228" y="1456"/>
                  </a:cubicBezTo>
                  <a:cubicBezTo>
                    <a:pt x="3229" y="1398"/>
                    <a:pt x="3222" y="1340"/>
                    <a:pt x="3208" y="1281"/>
                  </a:cubicBezTo>
                  <a:cubicBezTo>
                    <a:pt x="3196" y="1229"/>
                    <a:pt x="3178" y="1176"/>
                    <a:pt x="3154" y="1117"/>
                  </a:cubicBezTo>
                  <a:cubicBezTo>
                    <a:pt x="3125" y="1049"/>
                    <a:pt x="3091" y="981"/>
                    <a:pt x="3059" y="916"/>
                  </a:cubicBezTo>
                  <a:cubicBezTo>
                    <a:pt x="3025" y="847"/>
                    <a:pt x="2990" y="776"/>
                    <a:pt x="2960" y="705"/>
                  </a:cubicBezTo>
                  <a:cubicBezTo>
                    <a:pt x="2946" y="671"/>
                    <a:pt x="2934" y="638"/>
                    <a:pt x="2923" y="606"/>
                  </a:cubicBezTo>
                  <a:cubicBezTo>
                    <a:pt x="2910" y="567"/>
                    <a:pt x="2898" y="527"/>
                    <a:pt x="2887" y="488"/>
                  </a:cubicBezTo>
                  <a:cubicBezTo>
                    <a:pt x="2858" y="390"/>
                    <a:pt x="2829" y="288"/>
                    <a:pt x="2774" y="203"/>
                  </a:cubicBezTo>
                  <a:cubicBezTo>
                    <a:pt x="2711" y="105"/>
                    <a:pt x="2617" y="37"/>
                    <a:pt x="2509" y="13"/>
                  </a:cubicBezTo>
                  <a:cubicBezTo>
                    <a:pt x="2478" y="7"/>
                    <a:pt x="2445" y="3"/>
                    <a:pt x="2403" y="2"/>
                  </a:cubicBezTo>
                  <a:cubicBezTo>
                    <a:pt x="2395" y="2"/>
                    <a:pt x="2387" y="2"/>
                    <a:pt x="2378" y="2"/>
                  </a:cubicBezTo>
                  <a:cubicBezTo>
                    <a:pt x="2372" y="2"/>
                    <a:pt x="2366" y="2"/>
                    <a:pt x="2359" y="2"/>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48" name="Freeform 30">
              <a:extLst>
                <a:ext uri="{FF2B5EF4-FFF2-40B4-BE49-F238E27FC236}">
                  <a16:creationId xmlns:a16="http://schemas.microsoft.com/office/drawing/2014/main" id="{A92C2023-4687-429F-8436-33BC6E4032CA}"/>
                </a:ext>
              </a:extLst>
            </p:cNvPr>
            <p:cNvSpPr>
              <a:spLocks noEditPoints="1"/>
            </p:cNvSpPr>
            <p:nvPr/>
          </p:nvSpPr>
          <p:spPr bwMode="auto">
            <a:xfrm>
              <a:off x="4527" y="1278"/>
              <a:ext cx="2456" cy="2178"/>
            </a:xfrm>
            <a:custGeom>
              <a:avLst/>
              <a:gdLst>
                <a:gd name="T0" fmla="*/ 620 w 3319"/>
                <a:gd name="T1" fmla="*/ 2810 h 2943"/>
                <a:gd name="T2" fmla="*/ 92 w 3319"/>
                <a:gd name="T3" fmla="*/ 2218 h 2943"/>
                <a:gd name="T4" fmla="*/ 59 w 3319"/>
                <a:gd name="T5" fmla="*/ 1574 h 2943"/>
                <a:gd name="T6" fmla="*/ 211 w 3319"/>
                <a:gd name="T7" fmla="*/ 1359 h 2943"/>
                <a:gd name="T8" fmla="*/ 343 w 3319"/>
                <a:gd name="T9" fmla="*/ 1020 h 2943"/>
                <a:gd name="T10" fmla="*/ 404 w 3319"/>
                <a:gd name="T11" fmla="*/ 760 h 2943"/>
                <a:gd name="T12" fmla="*/ 540 w 3319"/>
                <a:gd name="T13" fmla="*/ 578 h 2943"/>
                <a:gd name="T14" fmla="*/ 938 w 3319"/>
                <a:gd name="T15" fmla="*/ 471 h 2943"/>
                <a:gd name="T16" fmla="*/ 1074 w 3319"/>
                <a:gd name="T17" fmla="*/ 439 h 2943"/>
                <a:gd name="T18" fmla="*/ 1159 w 3319"/>
                <a:gd name="T19" fmla="*/ 434 h 2943"/>
                <a:gd name="T20" fmla="*/ 1511 w 3319"/>
                <a:gd name="T21" fmla="*/ 233 h 2943"/>
                <a:gd name="T22" fmla="*/ 1884 w 3319"/>
                <a:gd name="T23" fmla="*/ 16 h 2943"/>
                <a:gd name="T24" fmla="*/ 2043 w 3319"/>
                <a:gd name="T25" fmla="*/ 1 h 2943"/>
                <a:gd name="T26" fmla="*/ 2232 w 3319"/>
                <a:gd name="T27" fmla="*/ 21 h 2943"/>
                <a:gd name="T28" fmla="*/ 2442 w 3319"/>
                <a:gd name="T29" fmla="*/ 23 h 2943"/>
                <a:gd name="T30" fmla="*/ 2553 w 3319"/>
                <a:gd name="T31" fmla="*/ 31 h 2943"/>
                <a:gd name="T32" fmla="*/ 2963 w 3319"/>
                <a:gd name="T33" fmla="*/ 524 h 2943"/>
                <a:gd name="T34" fmla="*/ 3032 w 3319"/>
                <a:gd name="T35" fmla="*/ 736 h 2943"/>
                <a:gd name="T36" fmla="*/ 3230 w 3319"/>
                <a:gd name="T37" fmla="*/ 1165 h 2943"/>
                <a:gd name="T38" fmla="*/ 3299 w 3319"/>
                <a:gd name="T39" fmla="*/ 1695 h 2943"/>
                <a:gd name="T40" fmla="*/ 3140 w 3319"/>
                <a:gd name="T41" fmla="*/ 2039 h 2943"/>
                <a:gd name="T42" fmla="*/ 2628 w 3319"/>
                <a:gd name="T43" fmla="*/ 2497 h 2943"/>
                <a:gd name="T44" fmla="*/ 2517 w 3319"/>
                <a:gd name="T45" fmla="*/ 2577 h 2943"/>
                <a:gd name="T46" fmla="*/ 2099 w 3319"/>
                <a:gd name="T47" fmla="*/ 2833 h 2943"/>
                <a:gd name="T48" fmla="*/ 1687 w 3319"/>
                <a:gd name="T49" fmla="*/ 2909 h 2943"/>
                <a:gd name="T50" fmla="*/ 1188 w 3319"/>
                <a:gd name="T51" fmla="*/ 2939 h 2943"/>
                <a:gd name="T52" fmla="*/ 2442 w 3319"/>
                <a:gd name="T53" fmla="*/ 24 h 2943"/>
                <a:gd name="T54" fmla="*/ 2232 w 3319"/>
                <a:gd name="T55" fmla="*/ 22 h 2943"/>
                <a:gd name="T56" fmla="*/ 2043 w 3319"/>
                <a:gd name="T57" fmla="*/ 2 h 2943"/>
                <a:gd name="T58" fmla="*/ 1713 w 3319"/>
                <a:gd name="T59" fmla="*/ 80 h 2943"/>
                <a:gd name="T60" fmla="*/ 1453 w 3319"/>
                <a:gd name="T61" fmla="*/ 286 h 2943"/>
                <a:gd name="T62" fmla="*/ 1115 w 3319"/>
                <a:gd name="T63" fmla="*/ 437 h 2943"/>
                <a:gd name="T64" fmla="*/ 971 w 3319"/>
                <a:gd name="T65" fmla="*/ 463 h 2943"/>
                <a:gd name="T66" fmla="*/ 794 w 3319"/>
                <a:gd name="T67" fmla="*/ 496 h 2943"/>
                <a:gd name="T68" fmla="*/ 490 w 3319"/>
                <a:gd name="T69" fmla="*/ 625 h 2943"/>
                <a:gd name="T70" fmla="*/ 358 w 3319"/>
                <a:gd name="T71" fmla="*/ 921 h 2943"/>
                <a:gd name="T72" fmla="*/ 272 w 3319"/>
                <a:gd name="T73" fmla="*/ 1290 h 2943"/>
                <a:gd name="T74" fmla="*/ 165 w 3319"/>
                <a:gd name="T75" fmla="*/ 1409 h 2943"/>
                <a:gd name="T76" fmla="*/ 11 w 3319"/>
                <a:gd name="T77" fmla="*/ 1904 h 2943"/>
                <a:gd name="T78" fmla="*/ 162 w 3319"/>
                <a:gd name="T79" fmla="*/ 2348 h 2943"/>
                <a:gd name="T80" fmla="*/ 850 w 3319"/>
                <a:gd name="T81" fmla="*/ 2899 h 2943"/>
                <a:gd name="T82" fmla="*/ 1687 w 3319"/>
                <a:gd name="T83" fmla="*/ 2908 h 2943"/>
                <a:gd name="T84" fmla="*/ 2099 w 3319"/>
                <a:gd name="T85" fmla="*/ 2833 h 2943"/>
                <a:gd name="T86" fmla="*/ 2517 w 3319"/>
                <a:gd name="T87" fmla="*/ 2576 h 2943"/>
                <a:gd name="T88" fmla="*/ 2628 w 3319"/>
                <a:gd name="T89" fmla="*/ 2496 h 2943"/>
                <a:gd name="T90" fmla="*/ 3139 w 3319"/>
                <a:gd name="T91" fmla="*/ 2038 h 2943"/>
                <a:gd name="T92" fmla="*/ 3299 w 3319"/>
                <a:gd name="T93" fmla="*/ 1694 h 2943"/>
                <a:gd name="T94" fmla="*/ 3230 w 3319"/>
                <a:gd name="T95" fmla="*/ 1166 h 2943"/>
                <a:gd name="T96" fmla="*/ 3031 w 3319"/>
                <a:gd name="T97" fmla="*/ 736 h 2943"/>
                <a:gd name="T98" fmla="*/ 2962 w 3319"/>
                <a:gd name="T99" fmla="*/ 524 h 2943"/>
                <a:gd name="T100" fmla="*/ 2553 w 3319"/>
                <a:gd name="T101" fmla="*/ 31 h 2943"/>
                <a:gd name="T102" fmla="*/ 2442 w 3319"/>
                <a:gd name="T103" fmla="*/ 24 h 2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19" h="2943">
                  <a:moveTo>
                    <a:pt x="850" y="2900"/>
                  </a:moveTo>
                  <a:cubicBezTo>
                    <a:pt x="763" y="2877"/>
                    <a:pt x="690" y="2849"/>
                    <a:pt x="620" y="2810"/>
                  </a:cubicBezTo>
                  <a:cubicBezTo>
                    <a:pt x="444" y="2714"/>
                    <a:pt x="289" y="2558"/>
                    <a:pt x="161" y="2348"/>
                  </a:cubicBezTo>
                  <a:cubicBezTo>
                    <a:pt x="134" y="2303"/>
                    <a:pt x="111" y="2260"/>
                    <a:pt x="92" y="2218"/>
                  </a:cubicBezTo>
                  <a:cubicBezTo>
                    <a:pt x="47" y="2117"/>
                    <a:pt x="19" y="2011"/>
                    <a:pt x="10" y="1904"/>
                  </a:cubicBezTo>
                  <a:cubicBezTo>
                    <a:pt x="0" y="1779"/>
                    <a:pt x="16" y="1672"/>
                    <a:pt x="59" y="1574"/>
                  </a:cubicBezTo>
                  <a:cubicBezTo>
                    <a:pt x="83" y="1521"/>
                    <a:pt x="117" y="1467"/>
                    <a:pt x="164" y="1408"/>
                  </a:cubicBezTo>
                  <a:cubicBezTo>
                    <a:pt x="178" y="1391"/>
                    <a:pt x="195" y="1375"/>
                    <a:pt x="211" y="1359"/>
                  </a:cubicBezTo>
                  <a:cubicBezTo>
                    <a:pt x="235" y="1337"/>
                    <a:pt x="257" y="1316"/>
                    <a:pt x="272" y="1290"/>
                  </a:cubicBezTo>
                  <a:cubicBezTo>
                    <a:pt x="318" y="1210"/>
                    <a:pt x="330" y="1117"/>
                    <a:pt x="343" y="1020"/>
                  </a:cubicBezTo>
                  <a:cubicBezTo>
                    <a:pt x="347" y="987"/>
                    <a:pt x="352" y="954"/>
                    <a:pt x="357" y="920"/>
                  </a:cubicBezTo>
                  <a:cubicBezTo>
                    <a:pt x="367" y="864"/>
                    <a:pt x="383" y="808"/>
                    <a:pt x="404" y="760"/>
                  </a:cubicBezTo>
                  <a:cubicBezTo>
                    <a:pt x="427" y="705"/>
                    <a:pt x="456" y="660"/>
                    <a:pt x="490" y="625"/>
                  </a:cubicBezTo>
                  <a:cubicBezTo>
                    <a:pt x="505" y="609"/>
                    <a:pt x="521" y="592"/>
                    <a:pt x="540" y="578"/>
                  </a:cubicBezTo>
                  <a:cubicBezTo>
                    <a:pt x="622" y="516"/>
                    <a:pt x="705" y="506"/>
                    <a:pt x="794" y="496"/>
                  </a:cubicBezTo>
                  <a:cubicBezTo>
                    <a:pt x="840" y="490"/>
                    <a:pt x="888" y="484"/>
                    <a:pt x="938" y="471"/>
                  </a:cubicBezTo>
                  <a:cubicBezTo>
                    <a:pt x="949" y="468"/>
                    <a:pt x="959" y="465"/>
                    <a:pt x="970" y="462"/>
                  </a:cubicBezTo>
                  <a:cubicBezTo>
                    <a:pt x="1004" y="452"/>
                    <a:pt x="1038" y="442"/>
                    <a:pt x="1074" y="439"/>
                  </a:cubicBezTo>
                  <a:cubicBezTo>
                    <a:pt x="1088" y="438"/>
                    <a:pt x="1102" y="437"/>
                    <a:pt x="1115" y="436"/>
                  </a:cubicBezTo>
                  <a:cubicBezTo>
                    <a:pt x="1129" y="436"/>
                    <a:pt x="1144" y="435"/>
                    <a:pt x="1159" y="434"/>
                  </a:cubicBezTo>
                  <a:cubicBezTo>
                    <a:pt x="1249" y="425"/>
                    <a:pt x="1345" y="376"/>
                    <a:pt x="1453" y="285"/>
                  </a:cubicBezTo>
                  <a:cubicBezTo>
                    <a:pt x="1472" y="268"/>
                    <a:pt x="1492" y="250"/>
                    <a:pt x="1511" y="233"/>
                  </a:cubicBezTo>
                  <a:cubicBezTo>
                    <a:pt x="1574" y="177"/>
                    <a:pt x="1639" y="120"/>
                    <a:pt x="1713" y="79"/>
                  </a:cubicBezTo>
                  <a:cubicBezTo>
                    <a:pt x="1764" y="51"/>
                    <a:pt x="1822" y="30"/>
                    <a:pt x="1884" y="16"/>
                  </a:cubicBezTo>
                  <a:cubicBezTo>
                    <a:pt x="1932" y="6"/>
                    <a:pt x="1981" y="1"/>
                    <a:pt x="2026" y="1"/>
                  </a:cubicBezTo>
                  <a:cubicBezTo>
                    <a:pt x="2032" y="1"/>
                    <a:pt x="2037" y="1"/>
                    <a:pt x="2043" y="1"/>
                  </a:cubicBezTo>
                  <a:cubicBezTo>
                    <a:pt x="2082" y="2"/>
                    <a:pt x="2119" y="7"/>
                    <a:pt x="2157" y="12"/>
                  </a:cubicBezTo>
                  <a:cubicBezTo>
                    <a:pt x="2180" y="15"/>
                    <a:pt x="2204" y="18"/>
                    <a:pt x="2232" y="21"/>
                  </a:cubicBezTo>
                  <a:cubicBezTo>
                    <a:pt x="2284" y="26"/>
                    <a:pt x="2341" y="25"/>
                    <a:pt x="2396" y="24"/>
                  </a:cubicBezTo>
                  <a:cubicBezTo>
                    <a:pt x="2411" y="23"/>
                    <a:pt x="2427" y="23"/>
                    <a:pt x="2442" y="23"/>
                  </a:cubicBezTo>
                  <a:cubicBezTo>
                    <a:pt x="2443" y="23"/>
                    <a:pt x="2444" y="23"/>
                    <a:pt x="2445" y="23"/>
                  </a:cubicBezTo>
                  <a:cubicBezTo>
                    <a:pt x="2490" y="23"/>
                    <a:pt x="2523" y="25"/>
                    <a:pt x="2553" y="31"/>
                  </a:cubicBezTo>
                  <a:cubicBezTo>
                    <a:pt x="2669" y="51"/>
                    <a:pt x="2771" y="116"/>
                    <a:pt x="2839" y="216"/>
                  </a:cubicBezTo>
                  <a:cubicBezTo>
                    <a:pt x="2901" y="307"/>
                    <a:pt x="2932" y="417"/>
                    <a:pt x="2963" y="524"/>
                  </a:cubicBezTo>
                  <a:cubicBezTo>
                    <a:pt x="2973" y="560"/>
                    <a:pt x="2984" y="597"/>
                    <a:pt x="2995" y="633"/>
                  </a:cubicBezTo>
                  <a:cubicBezTo>
                    <a:pt x="3006" y="667"/>
                    <a:pt x="3019" y="702"/>
                    <a:pt x="3032" y="736"/>
                  </a:cubicBezTo>
                  <a:cubicBezTo>
                    <a:pt x="3065" y="819"/>
                    <a:pt x="3105" y="902"/>
                    <a:pt x="3145" y="982"/>
                  </a:cubicBezTo>
                  <a:cubicBezTo>
                    <a:pt x="3174" y="1042"/>
                    <a:pt x="3204" y="1104"/>
                    <a:pt x="3230" y="1165"/>
                  </a:cubicBezTo>
                  <a:cubicBezTo>
                    <a:pt x="3287" y="1297"/>
                    <a:pt x="3314" y="1404"/>
                    <a:pt x="3318" y="1515"/>
                  </a:cubicBezTo>
                  <a:cubicBezTo>
                    <a:pt x="3319" y="1573"/>
                    <a:pt x="3313" y="1634"/>
                    <a:pt x="3299" y="1695"/>
                  </a:cubicBezTo>
                  <a:cubicBezTo>
                    <a:pt x="3286" y="1753"/>
                    <a:pt x="3265" y="1813"/>
                    <a:pt x="3238" y="1871"/>
                  </a:cubicBezTo>
                  <a:cubicBezTo>
                    <a:pt x="3212" y="1928"/>
                    <a:pt x="3178" y="1984"/>
                    <a:pt x="3140" y="2039"/>
                  </a:cubicBezTo>
                  <a:cubicBezTo>
                    <a:pt x="3102" y="2092"/>
                    <a:pt x="3058" y="2144"/>
                    <a:pt x="3010" y="2192"/>
                  </a:cubicBezTo>
                  <a:cubicBezTo>
                    <a:pt x="2896" y="2307"/>
                    <a:pt x="2760" y="2403"/>
                    <a:pt x="2628" y="2497"/>
                  </a:cubicBezTo>
                  <a:cubicBezTo>
                    <a:pt x="2616" y="2506"/>
                    <a:pt x="2603" y="2514"/>
                    <a:pt x="2591" y="2523"/>
                  </a:cubicBezTo>
                  <a:cubicBezTo>
                    <a:pt x="2566" y="2541"/>
                    <a:pt x="2541" y="2559"/>
                    <a:pt x="2517" y="2577"/>
                  </a:cubicBezTo>
                  <a:cubicBezTo>
                    <a:pt x="2403" y="2660"/>
                    <a:pt x="2286" y="2745"/>
                    <a:pt x="2162" y="2805"/>
                  </a:cubicBezTo>
                  <a:cubicBezTo>
                    <a:pt x="2142" y="2815"/>
                    <a:pt x="2122" y="2824"/>
                    <a:pt x="2099" y="2833"/>
                  </a:cubicBezTo>
                  <a:cubicBezTo>
                    <a:pt x="2012" y="2869"/>
                    <a:pt x="1924" y="2890"/>
                    <a:pt x="1838" y="2897"/>
                  </a:cubicBezTo>
                  <a:cubicBezTo>
                    <a:pt x="1787" y="2901"/>
                    <a:pt x="1736" y="2905"/>
                    <a:pt x="1687" y="2909"/>
                  </a:cubicBezTo>
                  <a:cubicBezTo>
                    <a:pt x="1565" y="2919"/>
                    <a:pt x="1450" y="2928"/>
                    <a:pt x="1343" y="2934"/>
                  </a:cubicBezTo>
                  <a:cubicBezTo>
                    <a:pt x="1289" y="2937"/>
                    <a:pt x="1238" y="2939"/>
                    <a:pt x="1188" y="2939"/>
                  </a:cubicBezTo>
                  <a:cubicBezTo>
                    <a:pt x="1073" y="2939"/>
                    <a:pt x="964" y="2929"/>
                    <a:pt x="850" y="2900"/>
                  </a:cubicBezTo>
                  <a:moveTo>
                    <a:pt x="2442" y="24"/>
                  </a:moveTo>
                  <a:cubicBezTo>
                    <a:pt x="2427" y="24"/>
                    <a:pt x="2411" y="24"/>
                    <a:pt x="2396" y="24"/>
                  </a:cubicBezTo>
                  <a:cubicBezTo>
                    <a:pt x="2341" y="26"/>
                    <a:pt x="2284" y="27"/>
                    <a:pt x="2232" y="22"/>
                  </a:cubicBezTo>
                  <a:cubicBezTo>
                    <a:pt x="2204" y="19"/>
                    <a:pt x="2180" y="16"/>
                    <a:pt x="2157" y="13"/>
                  </a:cubicBezTo>
                  <a:cubicBezTo>
                    <a:pt x="2119" y="8"/>
                    <a:pt x="2082" y="3"/>
                    <a:pt x="2043" y="2"/>
                  </a:cubicBezTo>
                  <a:cubicBezTo>
                    <a:pt x="1992" y="0"/>
                    <a:pt x="1938" y="6"/>
                    <a:pt x="1884" y="17"/>
                  </a:cubicBezTo>
                  <a:cubicBezTo>
                    <a:pt x="1822" y="31"/>
                    <a:pt x="1765" y="52"/>
                    <a:pt x="1713" y="80"/>
                  </a:cubicBezTo>
                  <a:cubicBezTo>
                    <a:pt x="1640" y="120"/>
                    <a:pt x="1575" y="178"/>
                    <a:pt x="1512" y="234"/>
                  </a:cubicBezTo>
                  <a:cubicBezTo>
                    <a:pt x="1493" y="251"/>
                    <a:pt x="1473" y="269"/>
                    <a:pt x="1453" y="286"/>
                  </a:cubicBezTo>
                  <a:cubicBezTo>
                    <a:pt x="1345" y="377"/>
                    <a:pt x="1249" y="425"/>
                    <a:pt x="1159" y="434"/>
                  </a:cubicBezTo>
                  <a:cubicBezTo>
                    <a:pt x="1144" y="436"/>
                    <a:pt x="1129" y="437"/>
                    <a:pt x="1115" y="437"/>
                  </a:cubicBezTo>
                  <a:cubicBezTo>
                    <a:pt x="1102" y="438"/>
                    <a:pt x="1088" y="438"/>
                    <a:pt x="1074" y="440"/>
                  </a:cubicBezTo>
                  <a:cubicBezTo>
                    <a:pt x="1038" y="443"/>
                    <a:pt x="1004" y="453"/>
                    <a:pt x="971" y="463"/>
                  </a:cubicBezTo>
                  <a:cubicBezTo>
                    <a:pt x="960" y="466"/>
                    <a:pt x="949" y="469"/>
                    <a:pt x="939" y="472"/>
                  </a:cubicBezTo>
                  <a:cubicBezTo>
                    <a:pt x="888" y="485"/>
                    <a:pt x="840" y="491"/>
                    <a:pt x="794" y="496"/>
                  </a:cubicBezTo>
                  <a:cubicBezTo>
                    <a:pt x="705" y="507"/>
                    <a:pt x="622" y="517"/>
                    <a:pt x="540" y="579"/>
                  </a:cubicBezTo>
                  <a:cubicBezTo>
                    <a:pt x="522" y="593"/>
                    <a:pt x="505" y="609"/>
                    <a:pt x="490" y="625"/>
                  </a:cubicBezTo>
                  <a:cubicBezTo>
                    <a:pt x="456" y="660"/>
                    <a:pt x="428" y="706"/>
                    <a:pt x="404" y="760"/>
                  </a:cubicBezTo>
                  <a:cubicBezTo>
                    <a:pt x="384" y="808"/>
                    <a:pt x="368" y="864"/>
                    <a:pt x="358" y="921"/>
                  </a:cubicBezTo>
                  <a:cubicBezTo>
                    <a:pt x="352" y="954"/>
                    <a:pt x="348" y="987"/>
                    <a:pt x="344" y="1020"/>
                  </a:cubicBezTo>
                  <a:cubicBezTo>
                    <a:pt x="331" y="1117"/>
                    <a:pt x="319" y="1210"/>
                    <a:pt x="272" y="1290"/>
                  </a:cubicBezTo>
                  <a:cubicBezTo>
                    <a:pt x="258" y="1316"/>
                    <a:pt x="235" y="1337"/>
                    <a:pt x="212" y="1360"/>
                  </a:cubicBezTo>
                  <a:cubicBezTo>
                    <a:pt x="196" y="1375"/>
                    <a:pt x="179" y="1391"/>
                    <a:pt x="165" y="1409"/>
                  </a:cubicBezTo>
                  <a:cubicBezTo>
                    <a:pt x="118" y="1467"/>
                    <a:pt x="84" y="1522"/>
                    <a:pt x="60" y="1575"/>
                  </a:cubicBezTo>
                  <a:cubicBezTo>
                    <a:pt x="17" y="1672"/>
                    <a:pt x="1" y="1779"/>
                    <a:pt x="11" y="1904"/>
                  </a:cubicBezTo>
                  <a:cubicBezTo>
                    <a:pt x="20" y="2011"/>
                    <a:pt x="47" y="2117"/>
                    <a:pt x="93" y="2217"/>
                  </a:cubicBezTo>
                  <a:cubicBezTo>
                    <a:pt x="112" y="2260"/>
                    <a:pt x="134" y="2303"/>
                    <a:pt x="162" y="2348"/>
                  </a:cubicBezTo>
                  <a:cubicBezTo>
                    <a:pt x="290" y="2558"/>
                    <a:pt x="444" y="2713"/>
                    <a:pt x="620" y="2810"/>
                  </a:cubicBezTo>
                  <a:cubicBezTo>
                    <a:pt x="690" y="2848"/>
                    <a:pt x="763" y="2876"/>
                    <a:pt x="850" y="2899"/>
                  </a:cubicBezTo>
                  <a:cubicBezTo>
                    <a:pt x="1014" y="2941"/>
                    <a:pt x="1166" y="2943"/>
                    <a:pt x="1343" y="2933"/>
                  </a:cubicBezTo>
                  <a:cubicBezTo>
                    <a:pt x="1450" y="2928"/>
                    <a:pt x="1565" y="2918"/>
                    <a:pt x="1687" y="2908"/>
                  </a:cubicBezTo>
                  <a:cubicBezTo>
                    <a:pt x="1736" y="2904"/>
                    <a:pt x="1787" y="2900"/>
                    <a:pt x="1838" y="2896"/>
                  </a:cubicBezTo>
                  <a:cubicBezTo>
                    <a:pt x="1924" y="2889"/>
                    <a:pt x="2012" y="2868"/>
                    <a:pt x="2099" y="2833"/>
                  </a:cubicBezTo>
                  <a:cubicBezTo>
                    <a:pt x="2121" y="2823"/>
                    <a:pt x="2142" y="2814"/>
                    <a:pt x="2162" y="2804"/>
                  </a:cubicBezTo>
                  <a:cubicBezTo>
                    <a:pt x="2285" y="2745"/>
                    <a:pt x="2403" y="2659"/>
                    <a:pt x="2517" y="2576"/>
                  </a:cubicBezTo>
                  <a:cubicBezTo>
                    <a:pt x="2541" y="2558"/>
                    <a:pt x="2566" y="2540"/>
                    <a:pt x="2591" y="2523"/>
                  </a:cubicBezTo>
                  <a:cubicBezTo>
                    <a:pt x="2603" y="2514"/>
                    <a:pt x="2615" y="2505"/>
                    <a:pt x="2628" y="2496"/>
                  </a:cubicBezTo>
                  <a:cubicBezTo>
                    <a:pt x="2759" y="2403"/>
                    <a:pt x="2895" y="2306"/>
                    <a:pt x="3009" y="2191"/>
                  </a:cubicBezTo>
                  <a:cubicBezTo>
                    <a:pt x="3057" y="2143"/>
                    <a:pt x="3101" y="2092"/>
                    <a:pt x="3139" y="2038"/>
                  </a:cubicBezTo>
                  <a:cubicBezTo>
                    <a:pt x="3178" y="1984"/>
                    <a:pt x="3211" y="1928"/>
                    <a:pt x="3237" y="1871"/>
                  </a:cubicBezTo>
                  <a:cubicBezTo>
                    <a:pt x="3265" y="1812"/>
                    <a:pt x="3285" y="1753"/>
                    <a:pt x="3299" y="1694"/>
                  </a:cubicBezTo>
                  <a:cubicBezTo>
                    <a:pt x="3312" y="1634"/>
                    <a:pt x="3318" y="1573"/>
                    <a:pt x="3317" y="1515"/>
                  </a:cubicBezTo>
                  <a:cubicBezTo>
                    <a:pt x="3314" y="1404"/>
                    <a:pt x="3287" y="1297"/>
                    <a:pt x="3230" y="1166"/>
                  </a:cubicBezTo>
                  <a:cubicBezTo>
                    <a:pt x="3203" y="1104"/>
                    <a:pt x="3173" y="1043"/>
                    <a:pt x="3144" y="983"/>
                  </a:cubicBezTo>
                  <a:cubicBezTo>
                    <a:pt x="3105" y="903"/>
                    <a:pt x="3064" y="820"/>
                    <a:pt x="3031" y="736"/>
                  </a:cubicBezTo>
                  <a:cubicBezTo>
                    <a:pt x="3018" y="702"/>
                    <a:pt x="3006" y="667"/>
                    <a:pt x="2994" y="633"/>
                  </a:cubicBezTo>
                  <a:cubicBezTo>
                    <a:pt x="2983" y="597"/>
                    <a:pt x="2972" y="560"/>
                    <a:pt x="2962" y="524"/>
                  </a:cubicBezTo>
                  <a:cubicBezTo>
                    <a:pt x="2932" y="417"/>
                    <a:pt x="2900" y="307"/>
                    <a:pt x="2838" y="217"/>
                  </a:cubicBezTo>
                  <a:cubicBezTo>
                    <a:pt x="2770" y="117"/>
                    <a:pt x="2669" y="51"/>
                    <a:pt x="2553" y="31"/>
                  </a:cubicBezTo>
                  <a:cubicBezTo>
                    <a:pt x="2523" y="26"/>
                    <a:pt x="2489" y="24"/>
                    <a:pt x="2445" y="24"/>
                  </a:cubicBezTo>
                  <a:lnTo>
                    <a:pt x="2442" y="24"/>
                  </a:lnTo>
                  <a:close/>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49" name="Freeform 31">
              <a:extLst>
                <a:ext uri="{FF2B5EF4-FFF2-40B4-BE49-F238E27FC236}">
                  <a16:creationId xmlns:a16="http://schemas.microsoft.com/office/drawing/2014/main" id="{4B3135F7-B753-402E-A1CA-7F1644A22411}"/>
                </a:ext>
              </a:extLst>
            </p:cNvPr>
            <p:cNvSpPr>
              <a:spLocks noEditPoints="1"/>
            </p:cNvSpPr>
            <p:nvPr/>
          </p:nvSpPr>
          <p:spPr bwMode="auto">
            <a:xfrm>
              <a:off x="4491" y="1205"/>
              <a:ext cx="2520" cy="2279"/>
            </a:xfrm>
            <a:custGeom>
              <a:avLst/>
              <a:gdLst>
                <a:gd name="T0" fmla="*/ 875 w 3405"/>
                <a:gd name="T1" fmla="*/ 3010 h 3079"/>
                <a:gd name="T2" fmla="*/ 365 w 3405"/>
                <a:gd name="T3" fmla="*/ 2713 h 3079"/>
                <a:gd name="T4" fmla="*/ 84 w 3405"/>
                <a:gd name="T5" fmla="*/ 2307 h 3079"/>
                <a:gd name="T6" fmla="*/ 8 w 3405"/>
                <a:gd name="T7" fmla="*/ 1807 h 3079"/>
                <a:gd name="T8" fmla="*/ 167 w 3405"/>
                <a:gd name="T9" fmla="*/ 1461 h 3079"/>
                <a:gd name="T10" fmla="*/ 285 w 3405"/>
                <a:gd name="T11" fmla="*/ 1341 h 3079"/>
                <a:gd name="T12" fmla="*/ 366 w 3405"/>
                <a:gd name="T13" fmla="*/ 967 h 3079"/>
                <a:gd name="T14" fmla="*/ 486 w 3405"/>
                <a:gd name="T15" fmla="*/ 665 h 3079"/>
                <a:gd name="T16" fmla="*/ 533 w 3405"/>
                <a:gd name="T17" fmla="*/ 616 h 3079"/>
                <a:gd name="T18" fmla="*/ 918 w 3405"/>
                <a:gd name="T19" fmla="*/ 484 h 3079"/>
                <a:gd name="T20" fmla="*/ 1060 w 3405"/>
                <a:gd name="T21" fmla="*/ 448 h 3079"/>
                <a:gd name="T22" fmla="*/ 1149 w 3405"/>
                <a:gd name="T23" fmla="*/ 447 h 3079"/>
                <a:gd name="T24" fmla="*/ 1456 w 3405"/>
                <a:gd name="T25" fmla="*/ 290 h 3079"/>
                <a:gd name="T26" fmla="*/ 1726 w 3405"/>
                <a:gd name="T27" fmla="*/ 70 h 3079"/>
                <a:gd name="T28" fmla="*/ 2157 w 3405"/>
                <a:gd name="T29" fmla="*/ 34 h 3079"/>
                <a:gd name="T30" fmla="*/ 2428 w 3405"/>
                <a:gd name="T31" fmla="*/ 65 h 3079"/>
                <a:gd name="T32" fmla="*/ 2476 w 3405"/>
                <a:gd name="T33" fmla="*/ 63 h 3079"/>
                <a:gd name="T34" fmla="*/ 2763 w 3405"/>
                <a:gd name="T35" fmla="*/ 125 h 3079"/>
                <a:gd name="T36" fmla="*/ 3032 w 3405"/>
                <a:gd name="T37" fmla="*/ 578 h 3079"/>
                <a:gd name="T38" fmla="*/ 3098 w 3405"/>
                <a:gd name="T39" fmla="*/ 786 h 3079"/>
                <a:gd name="T40" fmla="*/ 3301 w 3405"/>
                <a:gd name="T41" fmla="*/ 1232 h 3079"/>
                <a:gd name="T42" fmla="*/ 3401 w 3405"/>
                <a:gd name="T43" fmla="*/ 1592 h 3079"/>
                <a:gd name="T44" fmla="*/ 3329 w 3405"/>
                <a:gd name="T45" fmla="*/ 1969 h 3079"/>
                <a:gd name="T46" fmla="*/ 2722 w 3405"/>
                <a:gd name="T47" fmla="*/ 2607 h 3079"/>
                <a:gd name="T48" fmla="*/ 2553 w 3405"/>
                <a:gd name="T49" fmla="*/ 2731 h 3079"/>
                <a:gd name="T50" fmla="*/ 2142 w 3405"/>
                <a:gd name="T51" fmla="*/ 2995 h 3079"/>
                <a:gd name="T52" fmla="*/ 1503 w 3405"/>
                <a:gd name="T53" fmla="*/ 3077 h 3079"/>
                <a:gd name="T54" fmla="*/ 2476 w 3405"/>
                <a:gd name="T55" fmla="*/ 64 h 3079"/>
                <a:gd name="T56" fmla="*/ 2428 w 3405"/>
                <a:gd name="T57" fmla="*/ 66 h 3079"/>
                <a:gd name="T58" fmla="*/ 2156 w 3405"/>
                <a:gd name="T59" fmla="*/ 35 h 3079"/>
                <a:gd name="T60" fmla="*/ 1726 w 3405"/>
                <a:gd name="T61" fmla="*/ 70 h 3079"/>
                <a:gd name="T62" fmla="*/ 1456 w 3405"/>
                <a:gd name="T63" fmla="*/ 291 h 3079"/>
                <a:gd name="T64" fmla="*/ 1149 w 3405"/>
                <a:gd name="T65" fmla="*/ 448 h 3079"/>
                <a:gd name="T66" fmla="*/ 1060 w 3405"/>
                <a:gd name="T67" fmla="*/ 449 h 3079"/>
                <a:gd name="T68" fmla="*/ 918 w 3405"/>
                <a:gd name="T69" fmla="*/ 485 h 3079"/>
                <a:gd name="T70" fmla="*/ 534 w 3405"/>
                <a:gd name="T71" fmla="*/ 617 h 3079"/>
                <a:gd name="T72" fmla="*/ 487 w 3405"/>
                <a:gd name="T73" fmla="*/ 666 h 3079"/>
                <a:gd name="T74" fmla="*/ 367 w 3405"/>
                <a:gd name="T75" fmla="*/ 967 h 3079"/>
                <a:gd name="T76" fmla="*/ 285 w 3405"/>
                <a:gd name="T77" fmla="*/ 1341 h 3079"/>
                <a:gd name="T78" fmla="*/ 168 w 3405"/>
                <a:gd name="T79" fmla="*/ 1461 h 3079"/>
                <a:gd name="T80" fmla="*/ 9 w 3405"/>
                <a:gd name="T81" fmla="*/ 1807 h 3079"/>
                <a:gd name="T82" fmla="*/ 84 w 3405"/>
                <a:gd name="T83" fmla="*/ 2307 h 3079"/>
                <a:gd name="T84" fmla="*/ 366 w 3405"/>
                <a:gd name="T85" fmla="*/ 2713 h 3079"/>
                <a:gd name="T86" fmla="*/ 875 w 3405"/>
                <a:gd name="T87" fmla="*/ 3009 h 3079"/>
                <a:gd name="T88" fmla="*/ 1867 w 3405"/>
                <a:gd name="T89" fmla="*/ 3065 h 3079"/>
                <a:gd name="T90" fmla="*/ 2207 w 3405"/>
                <a:gd name="T91" fmla="*/ 2962 h 3079"/>
                <a:gd name="T92" fmla="*/ 2656 w 3405"/>
                <a:gd name="T93" fmla="*/ 2654 h 3079"/>
                <a:gd name="T94" fmla="*/ 3096 w 3405"/>
                <a:gd name="T95" fmla="*/ 2306 h 3079"/>
                <a:gd name="T96" fmla="*/ 3387 w 3405"/>
                <a:gd name="T97" fmla="*/ 1782 h 3079"/>
                <a:gd name="T98" fmla="*/ 3366 w 3405"/>
                <a:gd name="T99" fmla="*/ 1407 h 3079"/>
                <a:gd name="T100" fmla="*/ 3226 w 3405"/>
                <a:gd name="T101" fmla="*/ 1074 h 3079"/>
                <a:gd name="T102" fmla="*/ 3060 w 3405"/>
                <a:gd name="T103" fmla="*/ 679 h 3079"/>
                <a:gd name="T104" fmla="*/ 2897 w 3405"/>
                <a:gd name="T105" fmla="*/ 248 h 3079"/>
                <a:gd name="T106" fmla="*/ 2592 w 3405"/>
                <a:gd name="T107" fmla="*/ 68 h 3079"/>
                <a:gd name="T108" fmla="*/ 2476 w 3405"/>
                <a:gd name="T109" fmla="*/ 64 h 3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05" h="3079">
                  <a:moveTo>
                    <a:pt x="1367" y="3075"/>
                  </a:moveTo>
                  <a:cubicBezTo>
                    <a:pt x="1218" y="3072"/>
                    <a:pt x="1055" y="3061"/>
                    <a:pt x="875" y="3010"/>
                  </a:cubicBezTo>
                  <a:cubicBezTo>
                    <a:pt x="784" y="2984"/>
                    <a:pt x="709" y="2955"/>
                    <a:pt x="641" y="2919"/>
                  </a:cubicBezTo>
                  <a:cubicBezTo>
                    <a:pt x="542" y="2866"/>
                    <a:pt x="449" y="2797"/>
                    <a:pt x="365" y="2713"/>
                  </a:cubicBezTo>
                  <a:cubicBezTo>
                    <a:pt x="287" y="2636"/>
                    <a:pt x="217" y="2545"/>
                    <a:pt x="155" y="2444"/>
                  </a:cubicBezTo>
                  <a:cubicBezTo>
                    <a:pt x="127" y="2397"/>
                    <a:pt x="103" y="2352"/>
                    <a:pt x="84" y="2307"/>
                  </a:cubicBezTo>
                  <a:cubicBezTo>
                    <a:pt x="39" y="2205"/>
                    <a:pt x="13" y="2095"/>
                    <a:pt x="4" y="1979"/>
                  </a:cubicBezTo>
                  <a:cubicBezTo>
                    <a:pt x="0" y="1916"/>
                    <a:pt x="1" y="1860"/>
                    <a:pt x="8" y="1807"/>
                  </a:cubicBezTo>
                  <a:cubicBezTo>
                    <a:pt x="16" y="1745"/>
                    <a:pt x="32" y="1689"/>
                    <a:pt x="56" y="1635"/>
                  </a:cubicBezTo>
                  <a:cubicBezTo>
                    <a:pt x="81" y="1578"/>
                    <a:pt x="118" y="1519"/>
                    <a:pt x="167" y="1461"/>
                  </a:cubicBezTo>
                  <a:cubicBezTo>
                    <a:pt x="182" y="1442"/>
                    <a:pt x="201" y="1425"/>
                    <a:pt x="220" y="1409"/>
                  </a:cubicBezTo>
                  <a:cubicBezTo>
                    <a:pt x="245" y="1387"/>
                    <a:pt x="269" y="1367"/>
                    <a:pt x="285" y="1341"/>
                  </a:cubicBezTo>
                  <a:cubicBezTo>
                    <a:pt x="333" y="1259"/>
                    <a:pt x="344" y="1162"/>
                    <a:pt x="355" y="1059"/>
                  </a:cubicBezTo>
                  <a:cubicBezTo>
                    <a:pt x="358" y="1029"/>
                    <a:pt x="362" y="998"/>
                    <a:pt x="366" y="967"/>
                  </a:cubicBezTo>
                  <a:cubicBezTo>
                    <a:pt x="374" y="909"/>
                    <a:pt x="388" y="852"/>
                    <a:pt x="407" y="803"/>
                  </a:cubicBezTo>
                  <a:cubicBezTo>
                    <a:pt x="428" y="747"/>
                    <a:pt x="455" y="701"/>
                    <a:pt x="486" y="665"/>
                  </a:cubicBezTo>
                  <a:cubicBezTo>
                    <a:pt x="487" y="664"/>
                    <a:pt x="487" y="664"/>
                    <a:pt x="487" y="664"/>
                  </a:cubicBezTo>
                  <a:cubicBezTo>
                    <a:pt x="501" y="648"/>
                    <a:pt x="516" y="631"/>
                    <a:pt x="533" y="616"/>
                  </a:cubicBezTo>
                  <a:cubicBezTo>
                    <a:pt x="612" y="549"/>
                    <a:pt x="694" y="533"/>
                    <a:pt x="782" y="516"/>
                  </a:cubicBezTo>
                  <a:cubicBezTo>
                    <a:pt x="825" y="508"/>
                    <a:pt x="870" y="500"/>
                    <a:pt x="918" y="484"/>
                  </a:cubicBezTo>
                  <a:cubicBezTo>
                    <a:pt x="926" y="482"/>
                    <a:pt x="933" y="479"/>
                    <a:pt x="942" y="477"/>
                  </a:cubicBezTo>
                  <a:cubicBezTo>
                    <a:pt x="979" y="464"/>
                    <a:pt x="1018" y="451"/>
                    <a:pt x="1060" y="448"/>
                  </a:cubicBezTo>
                  <a:cubicBezTo>
                    <a:pt x="1075" y="447"/>
                    <a:pt x="1091" y="447"/>
                    <a:pt x="1106" y="447"/>
                  </a:cubicBezTo>
                  <a:cubicBezTo>
                    <a:pt x="1120" y="448"/>
                    <a:pt x="1134" y="448"/>
                    <a:pt x="1149" y="447"/>
                  </a:cubicBezTo>
                  <a:cubicBezTo>
                    <a:pt x="1201" y="444"/>
                    <a:pt x="1255" y="427"/>
                    <a:pt x="1312" y="396"/>
                  </a:cubicBezTo>
                  <a:cubicBezTo>
                    <a:pt x="1358" y="370"/>
                    <a:pt x="1405" y="336"/>
                    <a:pt x="1456" y="290"/>
                  </a:cubicBezTo>
                  <a:cubicBezTo>
                    <a:pt x="1474" y="274"/>
                    <a:pt x="1493" y="256"/>
                    <a:pt x="1511" y="239"/>
                  </a:cubicBezTo>
                  <a:cubicBezTo>
                    <a:pt x="1577" y="176"/>
                    <a:pt x="1645" y="112"/>
                    <a:pt x="1726" y="70"/>
                  </a:cubicBezTo>
                  <a:cubicBezTo>
                    <a:pt x="1847" y="7"/>
                    <a:pt x="1983" y="0"/>
                    <a:pt x="2070" y="14"/>
                  </a:cubicBezTo>
                  <a:cubicBezTo>
                    <a:pt x="2100" y="19"/>
                    <a:pt x="2128" y="26"/>
                    <a:pt x="2157" y="34"/>
                  </a:cubicBezTo>
                  <a:cubicBezTo>
                    <a:pt x="2187" y="42"/>
                    <a:pt x="2218" y="51"/>
                    <a:pt x="2257" y="57"/>
                  </a:cubicBezTo>
                  <a:cubicBezTo>
                    <a:pt x="2312" y="67"/>
                    <a:pt x="2374" y="67"/>
                    <a:pt x="2428" y="65"/>
                  </a:cubicBezTo>
                  <a:cubicBezTo>
                    <a:pt x="2435" y="65"/>
                    <a:pt x="2441" y="65"/>
                    <a:pt x="2447" y="64"/>
                  </a:cubicBezTo>
                  <a:cubicBezTo>
                    <a:pt x="2457" y="64"/>
                    <a:pt x="2467" y="64"/>
                    <a:pt x="2476" y="63"/>
                  </a:cubicBezTo>
                  <a:cubicBezTo>
                    <a:pt x="2514" y="62"/>
                    <a:pt x="2554" y="62"/>
                    <a:pt x="2592" y="67"/>
                  </a:cubicBezTo>
                  <a:cubicBezTo>
                    <a:pt x="2653" y="75"/>
                    <a:pt x="2710" y="94"/>
                    <a:pt x="2763" y="125"/>
                  </a:cubicBezTo>
                  <a:cubicBezTo>
                    <a:pt x="2816" y="156"/>
                    <a:pt x="2861" y="197"/>
                    <a:pt x="2897" y="248"/>
                  </a:cubicBezTo>
                  <a:cubicBezTo>
                    <a:pt x="2967" y="343"/>
                    <a:pt x="3000" y="463"/>
                    <a:pt x="3032" y="578"/>
                  </a:cubicBezTo>
                  <a:cubicBezTo>
                    <a:pt x="3041" y="611"/>
                    <a:pt x="3051" y="645"/>
                    <a:pt x="3061" y="678"/>
                  </a:cubicBezTo>
                  <a:cubicBezTo>
                    <a:pt x="3073" y="715"/>
                    <a:pt x="3085" y="751"/>
                    <a:pt x="3098" y="786"/>
                  </a:cubicBezTo>
                  <a:cubicBezTo>
                    <a:pt x="3135" y="883"/>
                    <a:pt x="3181" y="980"/>
                    <a:pt x="3226" y="1074"/>
                  </a:cubicBezTo>
                  <a:cubicBezTo>
                    <a:pt x="3251" y="1126"/>
                    <a:pt x="3277" y="1179"/>
                    <a:pt x="3301" y="1232"/>
                  </a:cubicBezTo>
                  <a:cubicBezTo>
                    <a:pt x="3330" y="1297"/>
                    <a:pt x="3351" y="1353"/>
                    <a:pt x="3367" y="1406"/>
                  </a:cubicBezTo>
                  <a:cubicBezTo>
                    <a:pt x="3386" y="1470"/>
                    <a:pt x="3397" y="1531"/>
                    <a:pt x="3401" y="1592"/>
                  </a:cubicBezTo>
                  <a:cubicBezTo>
                    <a:pt x="3405" y="1654"/>
                    <a:pt x="3401" y="1718"/>
                    <a:pt x="3388" y="1782"/>
                  </a:cubicBezTo>
                  <a:cubicBezTo>
                    <a:pt x="3376" y="1844"/>
                    <a:pt x="3356" y="1907"/>
                    <a:pt x="3329" y="1969"/>
                  </a:cubicBezTo>
                  <a:cubicBezTo>
                    <a:pt x="3277" y="2089"/>
                    <a:pt x="3196" y="2206"/>
                    <a:pt x="3096" y="2307"/>
                  </a:cubicBezTo>
                  <a:cubicBezTo>
                    <a:pt x="2985" y="2420"/>
                    <a:pt x="2851" y="2515"/>
                    <a:pt x="2722" y="2607"/>
                  </a:cubicBezTo>
                  <a:cubicBezTo>
                    <a:pt x="2701" y="2623"/>
                    <a:pt x="2679" y="2639"/>
                    <a:pt x="2657" y="2654"/>
                  </a:cubicBezTo>
                  <a:cubicBezTo>
                    <a:pt x="2622" y="2680"/>
                    <a:pt x="2587" y="2706"/>
                    <a:pt x="2553" y="2731"/>
                  </a:cubicBezTo>
                  <a:cubicBezTo>
                    <a:pt x="2442" y="2814"/>
                    <a:pt x="2327" y="2900"/>
                    <a:pt x="2208" y="2962"/>
                  </a:cubicBezTo>
                  <a:cubicBezTo>
                    <a:pt x="2187" y="2973"/>
                    <a:pt x="2165" y="2984"/>
                    <a:pt x="2142" y="2995"/>
                  </a:cubicBezTo>
                  <a:cubicBezTo>
                    <a:pt x="2046" y="3037"/>
                    <a:pt x="1956" y="3061"/>
                    <a:pt x="1867" y="3066"/>
                  </a:cubicBezTo>
                  <a:cubicBezTo>
                    <a:pt x="1741" y="3073"/>
                    <a:pt x="1621" y="3077"/>
                    <a:pt x="1503" y="3077"/>
                  </a:cubicBezTo>
                  <a:cubicBezTo>
                    <a:pt x="1458" y="3077"/>
                    <a:pt x="1412" y="3077"/>
                    <a:pt x="1367" y="3075"/>
                  </a:cubicBezTo>
                  <a:moveTo>
                    <a:pt x="2476" y="64"/>
                  </a:moveTo>
                  <a:cubicBezTo>
                    <a:pt x="2467" y="64"/>
                    <a:pt x="2457" y="65"/>
                    <a:pt x="2447" y="65"/>
                  </a:cubicBezTo>
                  <a:cubicBezTo>
                    <a:pt x="2441" y="65"/>
                    <a:pt x="2435" y="66"/>
                    <a:pt x="2428" y="66"/>
                  </a:cubicBezTo>
                  <a:cubicBezTo>
                    <a:pt x="2374" y="67"/>
                    <a:pt x="2312" y="68"/>
                    <a:pt x="2257" y="58"/>
                  </a:cubicBezTo>
                  <a:cubicBezTo>
                    <a:pt x="2218" y="51"/>
                    <a:pt x="2187" y="43"/>
                    <a:pt x="2156" y="35"/>
                  </a:cubicBezTo>
                  <a:cubicBezTo>
                    <a:pt x="2127" y="27"/>
                    <a:pt x="2100" y="20"/>
                    <a:pt x="2069" y="15"/>
                  </a:cubicBezTo>
                  <a:cubicBezTo>
                    <a:pt x="1983" y="0"/>
                    <a:pt x="1847" y="8"/>
                    <a:pt x="1726" y="70"/>
                  </a:cubicBezTo>
                  <a:cubicBezTo>
                    <a:pt x="1646" y="112"/>
                    <a:pt x="1577" y="177"/>
                    <a:pt x="1511" y="240"/>
                  </a:cubicBezTo>
                  <a:cubicBezTo>
                    <a:pt x="1493" y="257"/>
                    <a:pt x="1475" y="274"/>
                    <a:pt x="1456" y="291"/>
                  </a:cubicBezTo>
                  <a:cubicBezTo>
                    <a:pt x="1406" y="336"/>
                    <a:pt x="1359" y="371"/>
                    <a:pt x="1312" y="396"/>
                  </a:cubicBezTo>
                  <a:cubicBezTo>
                    <a:pt x="1256" y="427"/>
                    <a:pt x="1201" y="445"/>
                    <a:pt x="1149" y="448"/>
                  </a:cubicBezTo>
                  <a:cubicBezTo>
                    <a:pt x="1134" y="448"/>
                    <a:pt x="1120" y="448"/>
                    <a:pt x="1106" y="448"/>
                  </a:cubicBezTo>
                  <a:cubicBezTo>
                    <a:pt x="1091" y="448"/>
                    <a:pt x="1075" y="448"/>
                    <a:pt x="1060" y="449"/>
                  </a:cubicBezTo>
                  <a:cubicBezTo>
                    <a:pt x="1018" y="452"/>
                    <a:pt x="980" y="465"/>
                    <a:pt x="942" y="477"/>
                  </a:cubicBezTo>
                  <a:cubicBezTo>
                    <a:pt x="934" y="480"/>
                    <a:pt x="926" y="483"/>
                    <a:pt x="918" y="485"/>
                  </a:cubicBezTo>
                  <a:cubicBezTo>
                    <a:pt x="871" y="500"/>
                    <a:pt x="825" y="509"/>
                    <a:pt x="782" y="517"/>
                  </a:cubicBezTo>
                  <a:cubicBezTo>
                    <a:pt x="695" y="534"/>
                    <a:pt x="612" y="550"/>
                    <a:pt x="534" y="617"/>
                  </a:cubicBezTo>
                  <a:cubicBezTo>
                    <a:pt x="517" y="631"/>
                    <a:pt x="502" y="648"/>
                    <a:pt x="487" y="665"/>
                  </a:cubicBezTo>
                  <a:cubicBezTo>
                    <a:pt x="487" y="666"/>
                    <a:pt x="487" y="666"/>
                    <a:pt x="487" y="666"/>
                  </a:cubicBezTo>
                  <a:cubicBezTo>
                    <a:pt x="455" y="701"/>
                    <a:pt x="429" y="748"/>
                    <a:pt x="408" y="803"/>
                  </a:cubicBezTo>
                  <a:cubicBezTo>
                    <a:pt x="389" y="852"/>
                    <a:pt x="375" y="909"/>
                    <a:pt x="367" y="967"/>
                  </a:cubicBezTo>
                  <a:cubicBezTo>
                    <a:pt x="362" y="998"/>
                    <a:pt x="359" y="1029"/>
                    <a:pt x="356" y="1060"/>
                  </a:cubicBezTo>
                  <a:cubicBezTo>
                    <a:pt x="345" y="1162"/>
                    <a:pt x="334" y="1259"/>
                    <a:pt x="285" y="1341"/>
                  </a:cubicBezTo>
                  <a:cubicBezTo>
                    <a:pt x="270" y="1367"/>
                    <a:pt x="246" y="1388"/>
                    <a:pt x="220" y="1410"/>
                  </a:cubicBezTo>
                  <a:cubicBezTo>
                    <a:pt x="202" y="1426"/>
                    <a:pt x="183" y="1443"/>
                    <a:pt x="168" y="1461"/>
                  </a:cubicBezTo>
                  <a:cubicBezTo>
                    <a:pt x="119" y="1520"/>
                    <a:pt x="81" y="1578"/>
                    <a:pt x="56" y="1635"/>
                  </a:cubicBezTo>
                  <a:cubicBezTo>
                    <a:pt x="33" y="1689"/>
                    <a:pt x="17" y="1746"/>
                    <a:pt x="9" y="1807"/>
                  </a:cubicBezTo>
                  <a:cubicBezTo>
                    <a:pt x="2" y="1860"/>
                    <a:pt x="1" y="1916"/>
                    <a:pt x="5" y="1979"/>
                  </a:cubicBezTo>
                  <a:cubicBezTo>
                    <a:pt x="13" y="2094"/>
                    <a:pt x="40" y="2205"/>
                    <a:pt x="84" y="2307"/>
                  </a:cubicBezTo>
                  <a:cubicBezTo>
                    <a:pt x="104" y="2352"/>
                    <a:pt x="127" y="2397"/>
                    <a:pt x="156" y="2444"/>
                  </a:cubicBezTo>
                  <a:cubicBezTo>
                    <a:pt x="217" y="2545"/>
                    <a:pt x="288" y="2635"/>
                    <a:pt x="366" y="2713"/>
                  </a:cubicBezTo>
                  <a:cubicBezTo>
                    <a:pt x="450" y="2797"/>
                    <a:pt x="542" y="2866"/>
                    <a:pt x="641" y="2918"/>
                  </a:cubicBezTo>
                  <a:cubicBezTo>
                    <a:pt x="710" y="2955"/>
                    <a:pt x="784" y="2984"/>
                    <a:pt x="875" y="3009"/>
                  </a:cubicBezTo>
                  <a:cubicBezTo>
                    <a:pt x="1055" y="3061"/>
                    <a:pt x="1218" y="3071"/>
                    <a:pt x="1367" y="3075"/>
                  </a:cubicBezTo>
                  <a:cubicBezTo>
                    <a:pt x="1529" y="3079"/>
                    <a:pt x="1693" y="3076"/>
                    <a:pt x="1867" y="3065"/>
                  </a:cubicBezTo>
                  <a:cubicBezTo>
                    <a:pt x="1956" y="3060"/>
                    <a:pt x="2046" y="3037"/>
                    <a:pt x="2141" y="2994"/>
                  </a:cubicBezTo>
                  <a:cubicBezTo>
                    <a:pt x="2165" y="2983"/>
                    <a:pt x="2187" y="2973"/>
                    <a:pt x="2207" y="2962"/>
                  </a:cubicBezTo>
                  <a:cubicBezTo>
                    <a:pt x="2327" y="2899"/>
                    <a:pt x="2441" y="2814"/>
                    <a:pt x="2552" y="2731"/>
                  </a:cubicBezTo>
                  <a:cubicBezTo>
                    <a:pt x="2586" y="2705"/>
                    <a:pt x="2621" y="2679"/>
                    <a:pt x="2656" y="2654"/>
                  </a:cubicBezTo>
                  <a:cubicBezTo>
                    <a:pt x="2678" y="2638"/>
                    <a:pt x="2700" y="2622"/>
                    <a:pt x="2722" y="2607"/>
                  </a:cubicBezTo>
                  <a:cubicBezTo>
                    <a:pt x="2851" y="2515"/>
                    <a:pt x="2984" y="2420"/>
                    <a:pt x="3096" y="2306"/>
                  </a:cubicBezTo>
                  <a:cubicBezTo>
                    <a:pt x="3196" y="2206"/>
                    <a:pt x="3276" y="2089"/>
                    <a:pt x="3329" y="1969"/>
                  </a:cubicBezTo>
                  <a:cubicBezTo>
                    <a:pt x="3356" y="1907"/>
                    <a:pt x="3375" y="1844"/>
                    <a:pt x="3387" y="1782"/>
                  </a:cubicBezTo>
                  <a:cubicBezTo>
                    <a:pt x="3400" y="1718"/>
                    <a:pt x="3404" y="1654"/>
                    <a:pt x="3400" y="1592"/>
                  </a:cubicBezTo>
                  <a:cubicBezTo>
                    <a:pt x="3396" y="1531"/>
                    <a:pt x="3385" y="1470"/>
                    <a:pt x="3366" y="1407"/>
                  </a:cubicBezTo>
                  <a:cubicBezTo>
                    <a:pt x="3350" y="1353"/>
                    <a:pt x="3330" y="1298"/>
                    <a:pt x="3300" y="1233"/>
                  </a:cubicBezTo>
                  <a:cubicBezTo>
                    <a:pt x="3277" y="1180"/>
                    <a:pt x="3251" y="1126"/>
                    <a:pt x="3226" y="1074"/>
                  </a:cubicBezTo>
                  <a:cubicBezTo>
                    <a:pt x="3181" y="981"/>
                    <a:pt x="3134" y="884"/>
                    <a:pt x="3097" y="786"/>
                  </a:cubicBezTo>
                  <a:cubicBezTo>
                    <a:pt x="3084" y="751"/>
                    <a:pt x="3072" y="715"/>
                    <a:pt x="3060" y="679"/>
                  </a:cubicBezTo>
                  <a:cubicBezTo>
                    <a:pt x="3050" y="646"/>
                    <a:pt x="3041" y="611"/>
                    <a:pt x="3031" y="578"/>
                  </a:cubicBezTo>
                  <a:cubicBezTo>
                    <a:pt x="2999" y="463"/>
                    <a:pt x="2966" y="344"/>
                    <a:pt x="2897" y="248"/>
                  </a:cubicBezTo>
                  <a:cubicBezTo>
                    <a:pt x="2860" y="198"/>
                    <a:pt x="2815" y="157"/>
                    <a:pt x="2762" y="126"/>
                  </a:cubicBezTo>
                  <a:cubicBezTo>
                    <a:pt x="2710" y="95"/>
                    <a:pt x="2653" y="76"/>
                    <a:pt x="2592" y="68"/>
                  </a:cubicBezTo>
                  <a:cubicBezTo>
                    <a:pt x="2567" y="65"/>
                    <a:pt x="2540" y="64"/>
                    <a:pt x="2515" y="64"/>
                  </a:cubicBezTo>
                  <a:cubicBezTo>
                    <a:pt x="2502" y="64"/>
                    <a:pt x="2489" y="64"/>
                    <a:pt x="2476" y="64"/>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0" name="Freeform 32">
              <a:extLst>
                <a:ext uri="{FF2B5EF4-FFF2-40B4-BE49-F238E27FC236}">
                  <a16:creationId xmlns:a16="http://schemas.microsoft.com/office/drawing/2014/main" id="{1358558C-63C9-4BD0-82AA-7CE9D1690FC1}"/>
                </a:ext>
              </a:extLst>
            </p:cNvPr>
            <p:cNvSpPr>
              <a:spLocks noEditPoints="1"/>
            </p:cNvSpPr>
            <p:nvPr/>
          </p:nvSpPr>
          <p:spPr bwMode="auto">
            <a:xfrm>
              <a:off x="4448" y="1138"/>
              <a:ext cx="2590" cy="2394"/>
            </a:xfrm>
            <a:custGeom>
              <a:avLst/>
              <a:gdLst>
                <a:gd name="T0" fmla="*/ 909 w 3500"/>
                <a:gd name="T1" fmla="*/ 3114 h 3234"/>
                <a:gd name="T2" fmla="*/ 380 w 3500"/>
                <a:gd name="T3" fmla="*/ 2811 h 3234"/>
                <a:gd name="T4" fmla="*/ 85 w 3500"/>
                <a:gd name="T5" fmla="*/ 2391 h 3234"/>
                <a:gd name="T6" fmla="*/ 61 w 3500"/>
                <a:gd name="T7" fmla="*/ 1689 h 3234"/>
                <a:gd name="T8" fmla="*/ 237 w 3500"/>
                <a:gd name="T9" fmla="*/ 1454 h 3234"/>
                <a:gd name="T10" fmla="*/ 376 w 3500"/>
                <a:gd name="T11" fmla="*/ 1091 h 3234"/>
                <a:gd name="T12" fmla="*/ 492 w 3500"/>
                <a:gd name="T13" fmla="*/ 699 h 3234"/>
                <a:gd name="T14" fmla="*/ 536 w 3500"/>
                <a:gd name="T15" fmla="*/ 648 h 3234"/>
                <a:gd name="T16" fmla="*/ 782 w 3500"/>
                <a:gd name="T17" fmla="*/ 529 h 3234"/>
                <a:gd name="T18" fmla="*/ 923 w 3500"/>
                <a:gd name="T19" fmla="*/ 485 h 3234"/>
                <a:gd name="T20" fmla="*/ 1105 w 3500"/>
                <a:gd name="T21" fmla="*/ 452 h 3234"/>
                <a:gd name="T22" fmla="*/ 1319 w 3500"/>
                <a:gd name="T23" fmla="*/ 402 h 3234"/>
                <a:gd name="T24" fmla="*/ 1521 w 3500"/>
                <a:gd name="T25" fmla="*/ 237 h 3234"/>
                <a:gd name="T26" fmla="*/ 1938 w 3500"/>
                <a:gd name="T27" fmla="*/ 4 h 3234"/>
                <a:gd name="T28" fmla="*/ 2180 w 3500"/>
                <a:gd name="T29" fmla="*/ 48 h 3234"/>
                <a:gd name="T30" fmla="*/ 2470 w 3500"/>
                <a:gd name="T31" fmla="*/ 100 h 3234"/>
                <a:gd name="T32" fmla="*/ 2520 w 3500"/>
                <a:gd name="T33" fmla="*/ 97 h 3234"/>
                <a:gd name="T34" fmla="*/ 2820 w 3500"/>
                <a:gd name="T35" fmla="*/ 150 h 3234"/>
                <a:gd name="T36" fmla="*/ 3111 w 3500"/>
                <a:gd name="T37" fmla="*/ 626 h 3234"/>
                <a:gd name="T38" fmla="*/ 3173 w 3500"/>
                <a:gd name="T39" fmla="*/ 829 h 3234"/>
                <a:gd name="T40" fmla="*/ 3381 w 3500"/>
                <a:gd name="T41" fmla="*/ 1293 h 3234"/>
                <a:gd name="T42" fmla="*/ 3487 w 3500"/>
                <a:gd name="T43" fmla="*/ 1863 h 3234"/>
                <a:gd name="T44" fmla="*/ 3192 w 3500"/>
                <a:gd name="T45" fmla="*/ 2416 h 3234"/>
                <a:gd name="T46" fmla="*/ 2732 w 3500"/>
                <a:gd name="T47" fmla="*/ 2779 h 3234"/>
                <a:gd name="T48" fmla="*/ 2262 w 3500"/>
                <a:gd name="T49" fmla="*/ 3113 h 3234"/>
                <a:gd name="T50" fmla="*/ 1904 w 3500"/>
                <a:gd name="T51" fmla="*/ 3228 h 3234"/>
                <a:gd name="T52" fmla="*/ 1401 w 3500"/>
                <a:gd name="T53" fmla="*/ 3210 h 3234"/>
                <a:gd name="T54" fmla="*/ 2504 w 3500"/>
                <a:gd name="T55" fmla="*/ 99 h 3234"/>
                <a:gd name="T56" fmla="*/ 2291 w 3500"/>
                <a:gd name="T57" fmla="*/ 88 h 3234"/>
                <a:gd name="T58" fmla="*/ 2106 w 3500"/>
                <a:gd name="T59" fmla="*/ 21 h 3234"/>
                <a:gd name="T60" fmla="*/ 1749 w 3500"/>
                <a:gd name="T61" fmla="*/ 55 h 3234"/>
                <a:gd name="T62" fmla="*/ 1469 w 3500"/>
                <a:gd name="T63" fmla="*/ 290 h 3234"/>
                <a:gd name="T64" fmla="*/ 1148 w 3500"/>
                <a:gd name="T65" fmla="*/ 454 h 3234"/>
                <a:gd name="T66" fmla="*/ 1055 w 3500"/>
                <a:gd name="T67" fmla="*/ 452 h 3234"/>
                <a:gd name="T68" fmla="*/ 907 w 3500"/>
                <a:gd name="T69" fmla="*/ 492 h 3234"/>
                <a:gd name="T70" fmla="*/ 654 w 3500"/>
                <a:gd name="T71" fmla="*/ 570 h 3234"/>
                <a:gd name="T72" fmla="*/ 497 w 3500"/>
                <a:gd name="T73" fmla="*/ 693 h 3234"/>
                <a:gd name="T74" fmla="*/ 385 w 3500"/>
                <a:gd name="T75" fmla="*/ 1007 h 3234"/>
                <a:gd name="T76" fmla="*/ 307 w 3500"/>
                <a:gd name="T77" fmla="*/ 1385 h 3234"/>
                <a:gd name="T78" fmla="*/ 180 w 3500"/>
                <a:gd name="T79" fmla="*/ 1507 h 3234"/>
                <a:gd name="T80" fmla="*/ 9 w 3500"/>
                <a:gd name="T81" fmla="*/ 2047 h 3234"/>
                <a:gd name="T82" fmla="*/ 159 w 3500"/>
                <a:gd name="T83" fmla="*/ 2533 h 3234"/>
                <a:gd name="T84" fmla="*/ 671 w 3500"/>
                <a:gd name="T85" fmla="*/ 3020 h 3234"/>
                <a:gd name="T86" fmla="*/ 1401 w 3500"/>
                <a:gd name="T87" fmla="*/ 3209 h 3234"/>
                <a:gd name="T88" fmla="*/ 2193 w 3500"/>
                <a:gd name="T89" fmla="*/ 3148 h 3234"/>
                <a:gd name="T90" fmla="*/ 2599 w 3500"/>
                <a:gd name="T91" fmla="*/ 2878 h 3234"/>
                <a:gd name="T92" fmla="*/ 2820 w 3500"/>
                <a:gd name="T93" fmla="*/ 2715 h 3234"/>
                <a:gd name="T94" fmla="*/ 3429 w 3500"/>
                <a:gd name="T95" fmla="*/ 2060 h 3234"/>
                <a:gd name="T96" fmla="*/ 3493 w 3500"/>
                <a:gd name="T97" fmla="*/ 1662 h 3234"/>
                <a:gd name="T98" fmla="*/ 3320 w 3500"/>
                <a:gd name="T99" fmla="*/ 1166 h 3234"/>
                <a:gd name="T100" fmla="*/ 3136 w 3500"/>
                <a:gd name="T101" fmla="*/ 718 h 3234"/>
                <a:gd name="T102" fmla="*/ 2965 w 3500"/>
                <a:gd name="T103" fmla="*/ 273 h 3234"/>
                <a:gd name="T104" fmla="*/ 2641 w 3500"/>
                <a:gd name="T105" fmla="*/ 98 h 3234"/>
                <a:gd name="T106" fmla="*/ 2520 w 3500"/>
                <a:gd name="T107" fmla="*/ 98 h 3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00" h="3234">
                  <a:moveTo>
                    <a:pt x="1401" y="3210"/>
                  </a:moveTo>
                  <a:cubicBezTo>
                    <a:pt x="1265" y="3196"/>
                    <a:pt x="1101" y="3174"/>
                    <a:pt x="909" y="3114"/>
                  </a:cubicBezTo>
                  <a:cubicBezTo>
                    <a:pt x="843" y="3094"/>
                    <a:pt x="757" y="3065"/>
                    <a:pt x="670" y="3020"/>
                  </a:cubicBezTo>
                  <a:cubicBezTo>
                    <a:pt x="566" y="2966"/>
                    <a:pt x="468" y="2896"/>
                    <a:pt x="380" y="2811"/>
                  </a:cubicBezTo>
                  <a:cubicBezTo>
                    <a:pt x="296" y="2730"/>
                    <a:pt x="221" y="2637"/>
                    <a:pt x="158" y="2534"/>
                  </a:cubicBezTo>
                  <a:cubicBezTo>
                    <a:pt x="129" y="2486"/>
                    <a:pt x="104" y="2437"/>
                    <a:pt x="85" y="2391"/>
                  </a:cubicBezTo>
                  <a:cubicBezTo>
                    <a:pt x="41" y="2287"/>
                    <a:pt x="15" y="2171"/>
                    <a:pt x="8" y="2047"/>
                  </a:cubicBezTo>
                  <a:cubicBezTo>
                    <a:pt x="0" y="1905"/>
                    <a:pt x="17" y="1792"/>
                    <a:pt x="61" y="1689"/>
                  </a:cubicBezTo>
                  <a:cubicBezTo>
                    <a:pt x="88" y="1628"/>
                    <a:pt x="127" y="1566"/>
                    <a:pt x="179" y="1506"/>
                  </a:cubicBezTo>
                  <a:cubicBezTo>
                    <a:pt x="196" y="1487"/>
                    <a:pt x="217" y="1470"/>
                    <a:pt x="237" y="1454"/>
                  </a:cubicBezTo>
                  <a:cubicBezTo>
                    <a:pt x="265" y="1432"/>
                    <a:pt x="290" y="1411"/>
                    <a:pt x="307" y="1385"/>
                  </a:cubicBezTo>
                  <a:cubicBezTo>
                    <a:pt x="358" y="1302"/>
                    <a:pt x="367" y="1199"/>
                    <a:pt x="376" y="1091"/>
                  </a:cubicBezTo>
                  <a:cubicBezTo>
                    <a:pt x="379" y="1063"/>
                    <a:pt x="381" y="1035"/>
                    <a:pt x="384" y="1007"/>
                  </a:cubicBezTo>
                  <a:cubicBezTo>
                    <a:pt x="399" y="878"/>
                    <a:pt x="437" y="768"/>
                    <a:pt x="492" y="699"/>
                  </a:cubicBezTo>
                  <a:cubicBezTo>
                    <a:pt x="493" y="697"/>
                    <a:pt x="495" y="695"/>
                    <a:pt x="497" y="693"/>
                  </a:cubicBezTo>
                  <a:cubicBezTo>
                    <a:pt x="509" y="677"/>
                    <a:pt x="521" y="661"/>
                    <a:pt x="536" y="648"/>
                  </a:cubicBezTo>
                  <a:cubicBezTo>
                    <a:pt x="570" y="614"/>
                    <a:pt x="608" y="589"/>
                    <a:pt x="653" y="570"/>
                  </a:cubicBezTo>
                  <a:cubicBezTo>
                    <a:pt x="694" y="552"/>
                    <a:pt x="737" y="541"/>
                    <a:pt x="782" y="529"/>
                  </a:cubicBezTo>
                  <a:cubicBezTo>
                    <a:pt x="822" y="518"/>
                    <a:pt x="863" y="508"/>
                    <a:pt x="906" y="491"/>
                  </a:cubicBezTo>
                  <a:cubicBezTo>
                    <a:pt x="912" y="489"/>
                    <a:pt x="917" y="487"/>
                    <a:pt x="923" y="485"/>
                  </a:cubicBezTo>
                  <a:cubicBezTo>
                    <a:pt x="963" y="470"/>
                    <a:pt x="1008" y="453"/>
                    <a:pt x="1055" y="451"/>
                  </a:cubicBezTo>
                  <a:cubicBezTo>
                    <a:pt x="1072" y="451"/>
                    <a:pt x="1089" y="451"/>
                    <a:pt x="1105" y="452"/>
                  </a:cubicBezTo>
                  <a:cubicBezTo>
                    <a:pt x="1119" y="453"/>
                    <a:pt x="1133" y="453"/>
                    <a:pt x="1148" y="453"/>
                  </a:cubicBezTo>
                  <a:cubicBezTo>
                    <a:pt x="1203" y="452"/>
                    <a:pt x="1260" y="435"/>
                    <a:pt x="1319" y="402"/>
                  </a:cubicBezTo>
                  <a:cubicBezTo>
                    <a:pt x="1367" y="376"/>
                    <a:pt x="1418" y="337"/>
                    <a:pt x="1468" y="289"/>
                  </a:cubicBezTo>
                  <a:cubicBezTo>
                    <a:pt x="1486" y="272"/>
                    <a:pt x="1504" y="254"/>
                    <a:pt x="1521" y="237"/>
                  </a:cubicBezTo>
                  <a:cubicBezTo>
                    <a:pt x="1590" y="168"/>
                    <a:pt x="1661" y="97"/>
                    <a:pt x="1748" y="54"/>
                  </a:cubicBezTo>
                  <a:cubicBezTo>
                    <a:pt x="1805" y="26"/>
                    <a:pt x="1870" y="8"/>
                    <a:pt x="1938" y="4"/>
                  </a:cubicBezTo>
                  <a:cubicBezTo>
                    <a:pt x="1997" y="0"/>
                    <a:pt x="2057" y="6"/>
                    <a:pt x="2106" y="20"/>
                  </a:cubicBezTo>
                  <a:cubicBezTo>
                    <a:pt x="2132" y="28"/>
                    <a:pt x="2155" y="38"/>
                    <a:pt x="2180" y="48"/>
                  </a:cubicBezTo>
                  <a:cubicBezTo>
                    <a:pt x="2213" y="62"/>
                    <a:pt x="2247" y="76"/>
                    <a:pt x="2292" y="87"/>
                  </a:cubicBezTo>
                  <a:cubicBezTo>
                    <a:pt x="2338" y="99"/>
                    <a:pt x="2394" y="103"/>
                    <a:pt x="2470" y="100"/>
                  </a:cubicBezTo>
                  <a:cubicBezTo>
                    <a:pt x="2481" y="99"/>
                    <a:pt x="2493" y="99"/>
                    <a:pt x="2504" y="98"/>
                  </a:cubicBezTo>
                  <a:cubicBezTo>
                    <a:pt x="2509" y="98"/>
                    <a:pt x="2514" y="98"/>
                    <a:pt x="2520" y="97"/>
                  </a:cubicBezTo>
                  <a:cubicBezTo>
                    <a:pt x="2563" y="95"/>
                    <a:pt x="2602" y="94"/>
                    <a:pt x="2641" y="97"/>
                  </a:cubicBezTo>
                  <a:cubicBezTo>
                    <a:pt x="2705" y="103"/>
                    <a:pt x="2765" y="120"/>
                    <a:pt x="2820" y="150"/>
                  </a:cubicBezTo>
                  <a:cubicBezTo>
                    <a:pt x="2877" y="180"/>
                    <a:pt x="2926" y="222"/>
                    <a:pt x="2965" y="273"/>
                  </a:cubicBezTo>
                  <a:cubicBezTo>
                    <a:pt x="3042" y="373"/>
                    <a:pt x="3077" y="502"/>
                    <a:pt x="3111" y="626"/>
                  </a:cubicBezTo>
                  <a:cubicBezTo>
                    <a:pt x="3119" y="656"/>
                    <a:pt x="3128" y="687"/>
                    <a:pt x="3137" y="718"/>
                  </a:cubicBezTo>
                  <a:cubicBezTo>
                    <a:pt x="3148" y="756"/>
                    <a:pt x="3161" y="794"/>
                    <a:pt x="3173" y="829"/>
                  </a:cubicBezTo>
                  <a:cubicBezTo>
                    <a:pt x="3214" y="943"/>
                    <a:pt x="3268" y="1056"/>
                    <a:pt x="3321" y="1165"/>
                  </a:cubicBezTo>
                  <a:cubicBezTo>
                    <a:pt x="3341" y="1207"/>
                    <a:pt x="3361" y="1250"/>
                    <a:pt x="3381" y="1293"/>
                  </a:cubicBezTo>
                  <a:cubicBezTo>
                    <a:pt x="3429" y="1396"/>
                    <a:pt x="3479" y="1521"/>
                    <a:pt x="3494" y="1662"/>
                  </a:cubicBezTo>
                  <a:cubicBezTo>
                    <a:pt x="3500" y="1727"/>
                    <a:pt x="3498" y="1795"/>
                    <a:pt x="3487" y="1863"/>
                  </a:cubicBezTo>
                  <a:cubicBezTo>
                    <a:pt x="3476" y="1929"/>
                    <a:pt x="3457" y="1995"/>
                    <a:pt x="3430" y="2061"/>
                  </a:cubicBezTo>
                  <a:cubicBezTo>
                    <a:pt x="3377" y="2188"/>
                    <a:pt x="3295" y="2311"/>
                    <a:pt x="3192" y="2416"/>
                  </a:cubicBezTo>
                  <a:cubicBezTo>
                    <a:pt x="3081" y="2529"/>
                    <a:pt x="2949" y="2624"/>
                    <a:pt x="2820" y="2715"/>
                  </a:cubicBezTo>
                  <a:cubicBezTo>
                    <a:pt x="2791" y="2736"/>
                    <a:pt x="2761" y="2758"/>
                    <a:pt x="2732" y="2779"/>
                  </a:cubicBezTo>
                  <a:cubicBezTo>
                    <a:pt x="2687" y="2812"/>
                    <a:pt x="2643" y="2846"/>
                    <a:pt x="2599" y="2879"/>
                  </a:cubicBezTo>
                  <a:cubicBezTo>
                    <a:pt x="2491" y="2962"/>
                    <a:pt x="2379" y="3048"/>
                    <a:pt x="2262" y="3113"/>
                  </a:cubicBezTo>
                  <a:cubicBezTo>
                    <a:pt x="2241" y="3125"/>
                    <a:pt x="2218" y="3137"/>
                    <a:pt x="2193" y="3149"/>
                  </a:cubicBezTo>
                  <a:cubicBezTo>
                    <a:pt x="2091" y="3199"/>
                    <a:pt x="1996" y="3225"/>
                    <a:pt x="1904" y="3228"/>
                  </a:cubicBezTo>
                  <a:cubicBezTo>
                    <a:pt x="1862" y="3230"/>
                    <a:pt x="1819" y="3231"/>
                    <a:pt x="1777" y="3231"/>
                  </a:cubicBezTo>
                  <a:cubicBezTo>
                    <a:pt x="1658" y="3231"/>
                    <a:pt x="1536" y="3224"/>
                    <a:pt x="1401" y="3210"/>
                  </a:cubicBezTo>
                  <a:moveTo>
                    <a:pt x="2520" y="98"/>
                  </a:moveTo>
                  <a:cubicBezTo>
                    <a:pt x="2514" y="98"/>
                    <a:pt x="2509" y="99"/>
                    <a:pt x="2504" y="99"/>
                  </a:cubicBezTo>
                  <a:cubicBezTo>
                    <a:pt x="2493" y="99"/>
                    <a:pt x="2481" y="100"/>
                    <a:pt x="2470" y="100"/>
                  </a:cubicBezTo>
                  <a:cubicBezTo>
                    <a:pt x="2394" y="103"/>
                    <a:pt x="2338" y="100"/>
                    <a:pt x="2291" y="88"/>
                  </a:cubicBezTo>
                  <a:cubicBezTo>
                    <a:pt x="2246" y="77"/>
                    <a:pt x="2212" y="63"/>
                    <a:pt x="2180" y="49"/>
                  </a:cubicBezTo>
                  <a:cubicBezTo>
                    <a:pt x="2155" y="39"/>
                    <a:pt x="2132" y="29"/>
                    <a:pt x="2106" y="21"/>
                  </a:cubicBezTo>
                  <a:cubicBezTo>
                    <a:pt x="2057" y="6"/>
                    <a:pt x="1997" y="0"/>
                    <a:pt x="1938" y="5"/>
                  </a:cubicBezTo>
                  <a:cubicBezTo>
                    <a:pt x="1870" y="9"/>
                    <a:pt x="1805" y="26"/>
                    <a:pt x="1749" y="55"/>
                  </a:cubicBezTo>
                  <a:cubicBezTo>
                    <a:pt x="1662" y="98"/>
                    <a:pt x="1590" y="169"/>
                    <a:pt x="1522" y="238"/>
                  </a:cubicBezTo>
                  <a:cubicBezTo>
                    <a:pt x="1504" y="255"/>
                    <a:pt x="1487" y="273"/>
                    <a:pt x="1469" y="290"/>
                  </a:cubicBezTo>
                  <a:cubicBezTo>
                    <a:pt x="1418" y="338"/>
                    <a:pt x="1368" y="376"/>
                    <a:pt x="1320" y="403"/>
                  </a:cubicBezTo>
                  <a:cubicBezTo>
                    <a:pt x="1261" y="436"/>
                    <a:pt x="1203" y="453"/>
                    <a:pt x="1148" y="454"/>
                  </a:cubicBezTo>
                  <a:cubicBezTo>
                    <a:pt x="1133" y="454"/>
                    <a:pt x="1119" y="454"/>
                    <a:pt x="1105" y="453"/>
                  </a:cubicBezTo>
                  <a:cubicBezTo>
                    <a:pt x="1089" y="452"/>
                    <a:pt x="1072" y="451"/>
                    <a:pt x="1055" y="452"/>
                  </a:cubicBezTo>
                  <a:cubicBezTo>
                    <a:pt x="1008" y="454"/>
                    <a:pt x="963" y="471"/>
                    <a:pt x="923" y="486"/>
                  </a:cubicBezTo>
                  <a:cubicBezTo>
                    <a:pt x="918" y="488"/>
                    <a:pt x="912" y="490"/>
                    <a:pt x="907" y="492"/>
                  </a:cubicBezTo>
                  <a:cubicBezTo>
                    <a:pt x="863" y="508"/>
                    <a:pt x="822" y="519"/>
                    <a:pt x="782" y="530"/>
                  </a:cubicBezTo>
                  <a:cubicBezTo>
                    <a:pt x="737" y="542"/>
                    <a:pt x="695" y="553"/>
                    <a:pt x="654" y="570"/>
                  </a:cubicBezTo>
                  <a:cubicBezTo>
                    <a:pt x="608" y="590"/>
                    <a:pt x="571" y="615"/>
                    <a:pt x="536" y="648"/>
                  </a:cubicBezTo>
                  <a:cubicBezTo>
                    <a:pt x="522" y="662"/>
                    <a:pt x="509" y="678"/>
                    <a:pt x="497" y="693"/>
                  </a:cubicBezTo>
                  <a:cubicBezTo>
                    <a:pt x="496" y="696"/>
                    <a:pt x="494" y="698"/>
                    <a:pt x="492" y="700"/>
                  </a:cubicBezTo>
                  <a:cubicBezTo>
                    <a:pt x="438" y="769"/>
                    <a:pt x="400" y="878"/>
                    <a:pt x="385" y="1007"/>
                  </a:cubicBezTo>
                  <a:cubicBezTo>
                    <a:pt x="382" y="1035"/>
                    <a:pt x="379" y="1063"/>
                    <a:pt x="377" y="1091"/>
                  </a:cubicBezTo>
                  <a:cubicBezTo>
                    <a:pt x="367" y="1199"/>
                    <a:pt x="359" y="1302"/>
                    <a:pt x="307" y="1385"/>
                  </a:cubicBezTo>
                  <a:cubicBezTo>
                    <a:pt x="291" y="1412"/>
                    <a:pt x="265" y="1432"/>
                    <a:pt x="238" y="1454"/>
                  </a:cubicBezTo>
                  <a:cubicBezTo>
                    <a:pt x="217" y="1470"/>
                    <a:pt x="196" y="1487"/>
                    <a:pt x="180" y="1507"/>
                  </a:cubicBezTo>
                  <a:cubicBezTo>
                    <a:pt x="128" y="1567"/>
                    <a:pt x="88" y="1628"/>
                    <a:pt x="62" y="1689"/>
                  </a:cubicBezTo>
                  <a:cubicBezTo>
                    <a:pt x="17" y="1792"/>
                    <a:pt x="0" y="1905"/>
                    <a:pt x="9" y="2047"/>
                  </a:cubicBezTo>
                  <a:cubicBezTo>
                    <a:pt x="16" y="2171"/>
                    <a:pt x="42" y="2287"/>
                    <a:pt x="85" y="2390"/>
                  </a:cubicBezTo>
                  <a:cubicBezTo>
                    <a:pt x="105" y="2437"/>
                    <a:pt x="130" y="2485"/>
                    <a:pt x="159" y="2533"/>
                  </a:cubicBezTo>
                  <a:cubicBezTo>
                    <a:pt x="222" y="2636"/>
                    <a:pt x="296" y="2729"/>
                    <a:pt x="381" y="2811"/>
                  </a:cubicBezTo>
                  <a:cubicBezTo>
                    <a:pt x="469" y="2895"/>
                    <a:pt x="566" y="2966"/>
                    <a:pt x="671" y="3020"/>
                  </a:cubicBezTo>
                  <a:cubicBezTo>
                    <a:pt x="757" y="3064"/>
                    <a:pt x="843" y="3093"/>
                    <a:pt x="909" y="3113"/>
                  </a:cubicBezTo>
                  <a:cubicBezTo>
                    <a:pt x="1102" y="3173"/>
                    <a:pt x="1266" y="3195"/>
                    <a:pt x="1401" y="3209"/>
                  </a:cubicBezTo>
                  <a:cubicBezTo>
                    <a:pt x="1585" y="3229"/>
                    <a:pt x="1745" y="3234"/>
                    <a:pt x="1904" y="3228"/>
                  </a:cubicBezTo>
                  <a:cubicBezTo>
                    <a:pt x="1996" y="3224"/>
                    <a:pt x="2091" y="3198"/>
                    <a:pt x="2193" y="3148"/>
                  </a:cubicBezTo>
                  <a:cubicBezTo>
                    <a:pt x="2218" y="3136"/>
                    <a:pt x="2240" y="3125"/>
                    <a:pt x="2262" y="3113"/>
                  </a:cubicBezTo>
                  <a:cubicBezTo>
                    <a:pt x="2379" y="3047"/>
                    <a:pt x="2491" y="2961"/>
                    <a:pt x="2599" y="2878"/>
                  </a:cubicBezTo>
                  <a:cubicBezTo>
                    <a:pt x="2642" y="2845"/>
                    <a:pt x="2687" y="2811"/>
                    <a:pt x="2731" y="2778"/>
                  </a:cubicBezTo>
                  <a:cubicBezTo>
                    <a:pt x="2761" y="2757"/>
                    <a:pt x="2791" y="2736"/>
                    <a:pt x="2820" y="2715"/>
                  </a:cubicBezTo>
                  <a:cubicBezTo>
                    <a:pt x="2948" y="2623"/>
                    <a:pt x="3081" y="2528"/>
                    <a:pt x="3192" y="2415"/>
                  </a:cubicBezTo>
                  <a:cubicBezTo>
                    <a:pt x="3295" y="2310"/>
                    <a:pt x="3377" y="2187"/>
                    <a:pt x="3429" y="2060"/>
                  </a:cubicBezTo>
                  <a:cubicBezTo>
                    <a:pt x="3456" y="1995"/>
                    <a:pt x="3475" y="1929"/>
                    <a:pt x="3486" y="1863"/>
                  </a:cubicBezTo>
                  <a:cubicBezTo>
                    <a:pt x="3497" y="1795"/>
                    <a:pt x="3499" y="1727"/>
                    <a:pt x="3493" y="1662"/>
                  </a:cubicBezTo>
                  <a:cubicBezTo>
                    <a:pt x="3479" y="1521"/>
                    <a:pt x="3428" y="1396"/>
                    <a:pt x="3380" y="1293"/>
                  </a:cubicBezTo>
                  <a:cubicBezTo>
                    <a:pt x="3361" y="1251"/>
                    <a:pt x="3340" y="1208"/>
                    <a:pt x="3320" y="1166"/>
                  </a:cubicBezTo>
                  <a:cubicBezTo>
                    <a:pt x="3268" y="1057"/>
                    <a:pt x="3214" y="944"/>
                    <a:pt x="3173" y="830"/>
                  </a:cubicBezTo>
                  <a:cubicBezTo>
                    <a:pt x="3160" y="794"/>
                    <a:pt x="3147" y="757"/>
                    <a:pt x="3136" y="718"/>
                  </a:cubicBezTo>
                  <a:cubicBezTo>
                    <a:pt x="3127" y="687"/>
                    <a:pt x="3118" y="656"/>
                    <a:pt x="3110" y="626"/>
                  </a:cubicBezTo>
                  <a:cubicBezTo>
                    <a:pt x="3076" y="502"/>
                    <a:pt x="3041" y="374"/>
                    <a:pt x="2965" y="273"/>
                  </a:cubicBezTo>
                  <a:cubicBezTo>
                    <a:pt x="2926" y="222"/>
                    <a:pt x="2877" y="181"/>
                    <a:pt x="2820" y="150"/>
                  </a:cubicBezTo>
                  <a:cubicBezTo>
                    <a:pt x="2765" y="121"/>
                    <a:pt x="2704" y="103"/>
                    <a:pt x="2641" y="98"/>
                  </a:cubicBezTo>
                  <a:cubicBezTo>
                    <a:pt x="2624" y="96"/>
                    <a:pt x="2608" y="96"/>
                    <a:pt x="2591" y="96"/>
                  </a:cubicBezTo>
                  <a:cubicBezTo>
                    <a:pt x="2568" y="96"/>
                    <a:pt x="2545" y="97"/>
                    <a:pt x="2520" y="98"/>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1" name="Freeform 33">
              <a:extLst>
                <a:ext uri="{FF2B5EF4-FFF2-40B4-BE49-F238E27FC236}">
                  <a16:creationId xmlns:a16="http://schemas.microsoft.com/office/drawing/2014/main" id="{FF55E1E4-A0C0-43AA-AACB-8E48842F7D74}"/>
                </a:ext>
              </a:extLst>
            </p:cNvPr>
            <p:cNvSpPr>
              <a:spLocks noEditPoints="1"/>
            </p:cNvSpPr>
            <p:nvPr/>
          </p:nvSpPr>
          <p:spPr bwMode="auto">
            <a:xfrm>
              <a:off x="4408" y="1067"/>
              <a:ext cx="2658" cy="2517"/>
            </a:xfrm>
            <a:custGeom>
              <a:avLst/>
              <a:gdLst>
                <a:gd name="T0" fmla="*/ 939 w 3591"/>
                <a:gd name="T1" fmla="*/ 3224 h 3401"/>
                <a:gd name="T2" fmla="*/ 391 w 3591"/>
                <a:gd name="T3" fmla="*/ 2915 h 3401"/>
                <a:gd name="T4" fmla="*/ 81 w 3591"/>
                <a:gd name="T5" fmla="*/ 2479 h 3401"/>
                <a:gd name="T6" fmla="*/ 62 w 3591"/>
                <a:gd name="T7" fmla="*/ 1748 h 3401"/>
                <a:gd name="T8" fmla="*/ 250 w 3591"/>
                <a:gd name="T9" fmla="*/ 1503 h 3401"/>
                <a:gd name="T10" fmla="*/ 392 w 3591"/>
                <a:gd name="T11" fmla="*/ 1128 h 3401"/>
                <a:gd name="T12" fmla="*/ 493 w 3591"/>
                <a:gd name="T13" fmla="*/ 739 h 3401"/>
                <a:gd name="T14" fmla="*/ 534 w 3591"/>
                <a:gd name="T15" fmla="*/ 685 h 3401"/>
                <a:gd name="T16" fmla="*/ 891 w 3591"/>
                <a:gd name="T17" fmla="*/ 504 h 3401"/>
                <a:gd name="T18" fmla="*/ 1045 w 3591"/>
                <a:gd name="T19" fmla="*/ 460 h 3401"/>
                <a:gd name="T20" fmla="*/ 1142 w 3591"/>
                <a:gd name="T21" fmla="*/ 465 h 3401"/>
                <a:gd name="T22" fmla="*/ 1477 w 3591"/>
                <a:gd name="T23" fmla="*/ 293 h 3401"/>
                <a:gd name="T24" fmla="*/ 1766 w 3591"/>
                <a:gd name="T25" fmla="*/ 43 h 3401"/>
                <a:gd name="T26" fmla="*/ 1967 w 3591"/>
                <a:gd name="T27" fmla="*/ 0 h 3401"/>
                <a:gd name="T28" fmla="*/ 2204 w 3591"/>
                <a:gd name="T29" fmla="*/ 68 h 3401"/>
                <a:gd name="T30" fmla="*/ 2507 w 3591"/>
                <a:gd name="T31" fmla="*/ 140 h 3401"/>
                <a:gd name="T32" fmla="*/ 2565 w 3591"/>
                <a:gd name="T33" fmla="*/ 136 h 3401"/>
                <a:gd name="T34" fmla="*/ 2873 w 3591"/>
                <a:gd name="T35" fmla="*/ 180 h 3401"/>
                <a:gd name="T36" fmla="*/ 3185 w 3591"/>
                <a:gd name="T37" fmla="*/ 678 h 3401"/>
                <a:gd name="T38" fmla="*/ 3244 w 3591"/>
                <a:gd name="T39" fmla="*/ 879 h 3401"/>
                <a:gd name="T40" fmla="*/ 3457 w 3591"/>
                <a:gd name="T41" fmla="*/ 1359 h 3401"/>
                <a:gd name="T42" fmla="*/ 3581 w 3591"/>
                <a:gd name="T43" fmla="*/ 1950 h 3401"/>
                <a:gd name="T44" fmla="*/ 3283 w 3591"/>
                <a:gd name="T45" fmla="*/ 2530 h 3401"/>
                <a:gd name="T46" fmla="*/ 2802 w 3591"/>
                <a:gd name="T47" fmla="*/ 2909 h 3401"/>
                <a:gd name="T48" fmla="*/ 2313 w 3591"/>
                <a:gd name="T49" fmla="*/ 3270 h 3401"/>
                <a:gd name="T50" fmla="*/ 1937 w 3591"/>
                <a:gd name="T51" fmla="*/ 3397 h 3401"/>
                <a:gd name="T52" fmla="*/ 1430 w 3591"/>
                <a:gd name="T53" fmla="*/ 3350 h 3401"/>
                <a:gd name="T54" fmla="*/ 2553 w 3591"/>
                <a:gd name="T55" fmla="*/ 138 h 3401"/>
                <a:gd name="T56" fmla="*/ 2321 w 3591"/>
                <a:gd name="T57" fmla="*/ 124 h 3401"/>
                <a:gd name="T58" fmla="*/ 2137 w 3591"/>
                <a:gd name="T59" fmla="*/ 33 h 3401"/>
                <a:gd name="T60" fmla="*/ 1965 w 3591"/>
                <a:gd name="T61" fmla="*/ 0 h 3401"/>
                <a:gd name="T62" fmla="*/ 1528 w 3591"/>
                <a:gd name="T63" fmla="*/ 241 h 3401"/>
                <a:gd name="T64" fmla="*/ 1148 w 3591"/>
                <a:gd name="T65" fmla="*/ 466 h 3401"/>
                <a:gd name="T66" fmla="*/ 1099 w 3591"/>
                <a:gd name="T67" fmla="*/ 463 h 3401"/>
                <a:gd name="T68" fmla="*/ 901 w 3591"/>
                <a:gd name="T69" fmla="*/ 500 h 3401"/>
                <a:gd name="T70" fmla="*/ 780 w 3591"/>
                <a:gd name="T71" fmla="*/ 545 h 3401"/>
                <a:gd name="T72" fmla="*/ 501 w 3591"/>
                <a:gd name="T73" fmla="*/ 729 h 3401"/>
                <a:gd name="T74" fmla="*/ 399 w 3591"/>
                <a:gd name="T75" fmla="*/ 1053 h 3401"/>
                <a:gd name="T76" fmla="*/ 325 w 3591"/>
                <a:gd name="T77" fmla="*/ 1435 h 3401"/>
                <a:gd name="T78" fmla="*/ 187 w 3591"/>
                <a:gd name="T79" fmla="*/ 1558 h 3401"/>
                <a:gd name="T80" fmla="*/ 7 w 3591"/>
                <a:gd name="T81" fmla="*/ 2121 h 3401"/>
                <a:gd name="T82" fmla="*/ 158 w 3591"/>
                <a:gd name="T83" fmla="*/ 2628 h 3401"/>
                <a:gd name="T84" fmla="*/ 696 w 3591"/>
                <a:gd name="T85" fmla="*/ 3127 h 3401"/>
                <a:gd name="T86" fmla="*/ 1430 w 3591"/>
                <a:gd name="T87" fmla="*/ 3350 h 3401"/>
                <a:gd name="T88" fmla="*/ 2241 w 3591"/>
                <a:gd name="T89" fmla="*/ 3309 h 3401"/>
                <a:gd name="T90" fmla="*/ 2643 w 3591"/>
                <a:gd name="T91" fmla="*/ 3031 h 3401"/>
                <a:gd name="T92" fmla="*/ 2910 w 3591"/>
                <a:gd name="T93" fmla="*/ 2831 h 3401"/>
                <a:gd name="T94" fmla="*/ 3525 w 3591"/>
                <a:gd name="T95" fmla="*/ 2157 h 3401"/>
                <a:gd name="T96" fmla="*/ 3581 w 3591"/>
                <a:gd name="T97" fmla="*/ 1738 h 3401"/>
                <a:gd name="T98" fmla="*/ 3414 w 3591"/>
                <a:gd name="T99" fmla="*/ 1271 h 3401"/>
                <a:gd name="T100" fmla="*/ 3207 w 3591"/>
                <a:gd name="T101" fmla="*/ 763 h 3401"/>
                <a:gd name="T102" fmla="*/ 3028 w 3591"/>
                <a:gd name="T103" fmla="*/ 304 h 3401"/>
                <a:gd name="T104" fmla="*/ 2685 w 3591"/>
                <a:gd name="T105" fmla="*/ 133 h 3401"/>
                <a:gd name="T106" fmla="*/ 2565 w 3591"/>
                <a:gd name="T107" fmla="*/ 137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91" h="3401">
                  <a:moveTo>
                    <a:pt x="1430" y="3350"/>
                  </a:moveTo>
                  <a:cubicBezTo>
                    <a:pt x="1257" y="3318"/>
                    <a:pt x="1106" y="3279"/>
                    <a:pt x="939" y="3224"/>
                  </a:cubicBezTo>
                  <a:cubicBezTo>
                    <a:pt x="862" y="3198"/>
                    <a:pt x="779" y="3169"/>
                    <a:pt x="696" y="3127"/>
                  </a:cubicBezTo>
                  <a:cubicBezTo>
                    <a:pt x="586" y="3072"/>
                    <a:pt x="483" y="3001"/>
                    <a:pt x="391" y="2915"/>
                  </a:cubicBezTo>
                  <a:cubicBezTo>
                    <a:pt x="300" y="2830"/>
                    <a:pt x="221" y="2734"/>
                    <a:pt x="157" y="2629"/>
                  </a:cubicBezTo>
                  <a:cubicBezTo>
                    <a:pt x="127" y="2579"/>
                    <a:pt x="101" y="2529"/>
                    <a:pt x="81" y="2479"/>
                  </a:cubicBezTo>
                  <a:cubicBezTo>
                    <a:pt x="38" y="2372"/>
                    <a:pt x="14" y="2255"/>
                    <a:pt x="7" y="2121"/>
                  </a:cubicBezTo>
                  <a:cubicBezTo>
                    <a:pt x="0" y="1971"/>
                    <a:pt x="17" y="1853"/>
                    <a:pt x="62" y="1748"/>
                  </a:cubicBezTo>
                  <a:cubicBezTo>
                    <a:pt x="90" y="1683"/>
                    <a:pt x="132" y="1619"/>
                    <a:pt x="186" y="1558"/>
                  </a:cubicBezTo>
                  <a:cubicBezTo>
                    <a:pt x="205" y="1537"/>
                    <a:pt x="228" y="1520"/>
                    <a:pt x="250" y="1503"/>
                  </a:cubicBezTo>
                  <a:cubicBezTo>
                    <a:pt x="280" y="1482"/>
                    <a:pt x="307" y="1461"/>
                    <a:pt x="324" y="1435"/>
                  </a:cubicBezTo>
                  <a:cubicBezTo>
                    <a:pt x="378" y="1351"/>
                    <a:pt x="385" y="1243"/>
                    <a:pt x="392" y="1128"/>
                  </a:cubicBezTo>
                  <a:cubicBezTo>
                    <a:pt x="394" y="1104"/>
                    <a:pt x="396" y="1078"/>
                    <a:pt x="398" y="1053"/>
                  </a:cubicBezTo>
                  <a:cubicBezTo>
                    <a:pt x="409" y="920"/>
                    <a:pt x="443" y="809"/>
                    <a:pt x="493" y="739"/>
                  </a:cubicBezTo>
                  <a:cubicBezTo>
                    <a:pt x="495" y="735"/>
                    <a:pt x="498" y="732"/>
                    <a:pt x="500" y="728"/>
                  </a:cubicBezTo>
                  <a:cubicBezTo>
                    <a:pt x="511" y="713"/>
                    <a:pt x="522" y="698"/>
                    <a:pt x="534" y="685"/>
                  </a:cubicBezTo>
                  <a:cubicBezTo>
                    <a:pt x="607" y="603"/>
                    <a:pt x="687" y="576"/>
                    <a:pt x="780" y="545"/>
                  </a:cubicBezTo>
                  <a:cubicBezTo>
                    <a:pt x="815" y="533"/>
                    <a:pt x="852" y="520"/>
                    <a:pt x="891" y="504"/>
                  </a:cubicBezTo>
                  <a:cubicBezTo>
                    <a:pt x="894" y="502"/>
                    <a:pt x="897" y="501"/>
                    <a:pt x="900" y="500"/>
                  </a:cubicBezTo>
                  <a:cubicBezTo>
                    <a:pt x="944" y="481"/>
                    <a:pt x="993" y="460"/>
                    <a:pt x="1045" y="460"/>
                  </a:cubicBezTo>
                  <a:cubicBezTo>
                    <a:pt x="1063" y="459"/>
                    <a:pt x="1082" y="461"/>
                    <a:pt x="1099" y="463"/>
                  </a:cubicBezTo>
                  <a:cubicBezTo>
                    <a:pt x="1113" y="464"/>
                    <a:pt x="1128" y="465"/>
                    <a:pt x="1142" y="465"/>
                  </a:cubicBezTo>
                  <a:cubicBezTo>
                    <a:pt x="1144" y="465"/>
                    <a:pt x="1146" y="465"/>
                    <a:pt x="1148" y="465"/>
                  </a:cubicBezTo>
                  <a:cubicBezTo>
                    <a:pt x="1252" y="465"/>
                    <a:pt x="1362" y="407"/>
                    <a:pt x="1477" y="293"/>
                  </a:cubicBezTo>
                  <a:cubicBezTo>
                    <a:pt x="1494" y="276"/>
                    <a:pt x="1511" y="258"/>
                    <a:pt x="1528" y="240"/>
                  </a:cubicBezTo>
                  <a:cubicBezTo>
                    <a:pt x="1599" y="166"/>
                    <a:pt x="1673" y="88"/>
                    <a:pt x="1766" y="43"/>
                  </a:cubicBezTo>
                  <a:cubicBezTo>
                    <a:pt x="1826" y="15"/>
                    <a:pt x="1894" y="0"/>
                    <a:pt x="1965" y="0"/>
                  </a:cubicBezTo>
                  <a:cubicBezTo>
                    <a:pt x="1966" y="0"/>
                    <a:pt x="1966" y="0"/>
                    <a:pt x="1967" y="0"/>
                  </a:cubicBezTo>
                  <a:cubicBezTo>
                    <a:pt x="2029" y="0"/>
                    <a:pt x="2090" y="11"/>
                    <a:pt x="2138" y="32"/>
                  </a:cubicBezTo>
                  <a:cubicBezTo>
                    <a:pt x="2162" y="43"/>
                    <a:pt x="2182" y="55"/>
                    <a:pt x="2204" y="68"/>
                  </a:cubicBezTo>
                  <a:cubicBezTo>
                    <a:pt x="2238" y="87"/>
                    <a:pt x="2273" y="108"/>
                    <a:pt x="2322" y="123"/>
                  </a:cubicBezTo>
                  <a:cubicBezTo>
                    <a:pt x="2370" y="138"/>
                    <a:pt x="2430" y="144"/>
                    <a:pt x="2507" y="140"/>
                  </a:cubicBezTo>
                  <a:cubicBezTo>
                    <a:pt x="2522" y="139"/>
                    <a:pt x="2538" y="138"/>
                    <a:pt x="2553" y="137"/>
                  </a:cubicBezTo>
                  <a:cubicBezTo>
                    <a:pt x="2565" y="136"/>
                    <a:pt x="2565" y="136"/>
                    <a:pt x="2565" y="136"/>
                  </a:cubicBezTo>
                  <a:cubicBezTo>
                    <a:pt x="2607" y="133"/>
                    <a:pt x="2646" y="131"/>
                    <a:pt x="2685" y="133"/>
                  </a:cubicBezTo>
                  <a:cubicBezTo>
                    <a:pt x="2752" y="136"/>
                    <a:pt x="2815" y="152"/>
                    <a:pt x="2873" y="180"/>
                  </a:cubicBezTo>
                  <a:cubicBezTo>
                    <a:pt x="2934" y="210"/>
                    <a:pt x="2987" y="251"/>
                    <a:pt x="3029" y="304"/>
                  </a:cubicBezTo>
                  <a:cubicBezTo>
                    <a:pt x="3113" y="409"/>
                    <a:pt x="3149" y="546"/>
                    <a:pt x="3185" y="678"/>
                  </a:cubicBezTo>
                  <a:cubicBezTo>
                    <a:pt x="3192" y="706"/>
                    <a:pt x="3200" y="735"/>
                    <a:pt x="3208" y="762"/>
                  </a:cubicBezTo>
                  <a:cubicBezTo>
                    <a:pt x="3220" y="804"/>
                    <a:pt x="3231" y="842"/>
                    <a:pt x="3244" y="879"/>
                  </a:cubicBezTo>
                  <a:cubicBezTo>
                    <a:pt x="3290" y="1012"/>
                    <a:pt x="3353" y="1144"/>
                    <a:pt x="3414" y="1271"/>
                  </a:cubicBezTo>
                  <a:cubicBezTo>
                    <a:pt x="3428" y="1300"/>
                    <a:pt x="3443" y="1330"/>
                    <a:pt x="3457" y="1359"/>
                  </a:cubicBezTo>
                  <a:cubicBezTo>
                    <a:pt x="3511" y="1473"/>
                    <a:pt x="3563" y="1598"/>
                    <a:pt x="3582" y="1738"/>
                  </a:cubicBezTo>
                  <a:cubicBezTo>
                    <a:pt x="3591" y="1807"/>
                    <a:pt x="3591" y="1878"/>
                    <a:pt x="3581" y="1950"/>
                  </a:cubicBezTo>
                  <a:cubicBezTo>
                    <a:pt x="3571" y="2019"/>
                    <a:pt x="3553" y="2089"/>
                    <a:pt x="3526" y="2158"/>
                  </a:cubicBezTo>
                  <a:cubicBezTo>
                    <a:pt x="3474" y="2292"/>
                    <a:pt x="3390" y="2421"/>
                    <a:pt x="3283" y="2530"/>
                  </a:cubicBezTo>
                  <a:cubicBezTo>
                    <a:pt x="3172" y="2644"/>
                    <a:pt x="3039" y="2739"/>
                    <a:pt x="2910" y="2831"/>
                  </a:cubicBezTo>
                  <a:cubicBezTo>
                    <a:pt x="2875" y="2857"/>
                    <a:pt x="2838" y="2883"/>
                    <a:pt x="2802" y="2909"/>
                  </a:cubicBezTo>
                  <a:cubicBezTo>
                    <a:pt x="2749" y="2949"/>
                    <a:pt x="2695" y="2991"/>
                    <a:pt x="2644" y="3031"/>
                  </a:cubicBezTo>
                  <a:cubicBezTo>
                    <a:pt x="2537" y="3115"/>
                    <a:pt x="2427" y="3202"/>
                    <a:pt x="2313" y="3270"/>
                  </a:cubicBezTo>
                  <a:cubicBezTo>
                    <a:pt x="2290" y="3283"/>
                    <a:pt x="2266" y="3296"/>
                    <a:pt x="2241" y="3309"/>
                  </a:cubicBezTo>
                  <a:cubicBezTo>
                    <a:pt x="2132" y="3365"/>
                    <a:pt x="2033" y="3394"/>
                    <a:pt x="1937" y="3397"/>
                  </a:cubicBezTo>
                  <a:cubicBezTo>
                    <a:pt x="1920" y="3397"/>
                    <a:pt x="1903" y="3397"/>
                    <a:pt x="1886" y="3397"/>
                  </a:cubicBezTo>
                  <a:cubicBezTo>
                    <a:pt x="1707" y="3397"/>
                    <a:pt x="1549" y="3373"/>
                    <a:pt x="1430" y="3350"/>
                  </a:cubicBezTo>
                  <a:moveTo>
                    <a:pt x="2565" y="137"/>
                  </a:moveTo>
                  <a:cubicBezTo>
                    <a:pt x="2553" y="138"/>
                    <a:pt x="2553" y="138"/>
                    <a:pt x="2553" y="138"/>
                  </a:cubicBezTo>
                  <a:cubicBezTo>
                    <a:pt x="2538" y="139"/>
                    <a:pt x="2522" y="140"/>
                    <a:pt x="2507" y="141"/>
                  </a:cubicBezTo>
                  <a:cubicBezTo>
                    <a:pt x="2430" y="144"/>
                    <a:pt x="2370" y="139"/>
                    <a:pt x="2321" y="124"/>
                  </a:cubicBezTo>
                  <a:cubicBezTo>
                    <a:pt x="2273" y="109"/>
                    <a:pt x="2238" y="88"/>
                    <a:pt x="2204" y="68"/>
                  </a:cubicBezTo>
                  <a:cubicBezTo>
                    <a:pt x="2182" y="56"/>
                    <a:pt x="2161" y="43"/>
                    <a:pt x="2137" y="33"/>
                  </a:cubicBezTo>
                  <a:cubicBezTo>
                    <a:pt x="2090" y="12"/>
                    <a:pt x="2029" y="0"/>
                    <a:pt x="1967" y="0"/>
                  </a:cubicBezTo>
                  <a:cubicBezTo>
                    <a:pt x="1966" y="0"/>
                    <a:pt x="1966" y="0"/>
                    <a:pt x="1965" y="0"/>
                  </a:cubicBezTo>
                  <a:cubicBezTo>
                    <a:pt x="1894" y="1"/>
                    <a:pt x="1826" y="16"/>
                    <a:pt x="1767" y="44"/>
                  </a:cubicBezTo>
                  <a:cubicBezTo>
                    <a:pt x="1673" y="89"/>
                    <a:pt x="1600" y="166"/>
                    <a:pt x="1528" y="241"/>
                  </a:cubicBezTo>
                  <a:cubicBezTo>
                    <a:pt x="1512" y="258"/>
                    <a:pt x="1494" y="277"/>
                    <a:pt x="1477" y="294"/>
                  </a:cubicBezTo>
                  <a:cubicBezTo>
                    <a:pt x="1363" y="408"/>
                    <a:pt x="1252" y="466"/>
                    <a:pt x="1148" y="466"/>
                  </a:cubicBezTo>
                  <a:cubicBezTo>
                    <a:pt x="1146" y="466"/>
                    <a:pt x="1144" y="466"/>
                    <a:pt x="1142" y="466"/>
                  </a:cubicBezTo>
                  <a:cubicBezTo>
                    <a:pt x="1128" y="466"/>
                    <a:pt x="1113" y="465"/>
                    <a:pt x="1099" y="463"/>
                  </a:cubicBezTo>
                  <a:cubicBezTo>
                    <a:pt x="1082" y="462"/>
                    <a:pt x="1063" y="460"/>
                    <a:pt x="1045" y="460"/>
                  </a:cubicBezTo>
                  <a:cubicBezTo>
                    <a:pt x="993" y="461"/>
                    <a:pt x="944" y="482"/>
                    <a:pt x="901" y="500"/>
                  </a:cubicBezTo>
                  <a:cubicBezTo>
                    <a:pt x="897" y="502"/>
                    <a:pt x="894" y="503"/>
                    <a:pt x="891" y="504"/>
                  </a:cubicBezTo>
                  <a:cubicBezTo>
                    <a:pt x="852" y="521"/>
                    <a:pt x="815" y="533"/>
                    <a:pt x="780" y="545"/>
                  </a:cubicBezTo>
                  <a:cubicBezTo>
                    <a:pt x="688" y="577"/>
                    <a:pt x="608" y="604"/>
                    <a:pt x="534" y="685"/>
                  </a:cubicBezTo>
                  <a:cubicBezTo>
                    <a:pt x="522" y="699"/>
                    <a:pt x="511" y="714"/>
                    <a:pt x="501" y="729"/>
                  </a:cubicBezTo>
                  <a:cubicBezTo>
                    <a:pt x="499" y="732"/>
                    <a:pt x="496" y="736"/>
                    <a:pt x="494" y="739"/>
                  </a:cubicBezTo>
                  <a:cubicBezTo>
                    <a:pt x="444" y="809"/>
                    <a:pt x="410" y="920"/>
                    <a:pt x="399" y="1053"/>
                  </a:cubicBezTo>
                  <a:cubicBezTo>
                    <a:pt x="396" y="1078"/>
                    <a:pt x="395" y="1104"/>
                    <a:pt x="393" y="1128"/>
                  </a:cubicBezTo>
                  <a:cubicBezTo>
                    <a:pt x="385" y="1243"/>
                    <a:pt x="378" y="1351"/>
                    <a:pt x="325" y="1435"/>
                  </a:cubicBezTo>
                  <a:cubicBezTo>
                    <a:pt x="308" y="1462"/>
                    <a:pt x="280" y="1482"/>
                    <a:pt x="251" y="1504"/>
                  </a:cubicBezTo>
                  <a:cubicBezTo>
                    <a:pt x="228" y="1521"/>
                    <a:pt x="205" y="1538"/>
                    <a:pt x="187" y="1558"/>
                  </a:cubicBezTo>
                  <a:cubicBezTo>
                    <a:pt x="133" y="1619"/>
                    <a:pt x="91" y="1683"/>
                    <a:pt x="63" y="1749"/>
                  </a:cubicBezTo>
                  <a:cubicBezTo>
                    <a:pt x="18" y="1853"/>
                    <a:pt x="0" y="1971"/>
                    <a:pt x="7" y="2121"/>
                  </a:cubicBezTo>
                  <a:cubicBezTo>
                    <a:pt x="14" y="2255"/>
                    <a:pt x="39" y="2372"/>
                    <a:pt x="82" y="2479"/>
                  </a:cubicBezTo>
                  <a:cubicBezTo>
                    <a:pt x="102" y="2528"/>
                    <a:pt x="127" y="2578"/>
                    <a:pt x="158" y="2628"/>
                  </a:cubicBezTo>
                  <a:cubicBezTo>
                    <a:pt x="222" y="2734"/>
                    <a:pt x="300" y="2830"/>
                    <a:pt x="391" y="2914"/>
                  </a:cubicBezTo>
                  <a:cubicBezTo>
                    <a:pt x="483" y="3000"/>
                    <a:pt x="586" y="3071"/>
                    <a:pt x="696" y="3127"/>
                  </a:cubicBezTo>
                  <a:cubicBezTo>
                    <a:pt x="780" y="3169"/>
                    <a:pt x="862" y="3197"/>
                    <a:pt x="939" y="3223"/>
                  </a:cubicBezTo>
                  <a:cubicBezTo>
                    <a:pt x="1106" y="3279"/>
                    <a:pt x="1258" y="3318"/>
                    <a:pt x="1430" y="3350"/>
                  </a:cubicBezTo>
                  <a:cubicBezTo>
                    <a:pt x="1561" y="3374"/>
                    <a:pt x="1737" y="3401"/>
                    <a:pt x="1937" y="3396"/>
                  </a:cubicBezTo>
                  <a:cubicBezTo>
                    <a:pt x="2033" y="3393"/>
                    <a:pt x="2132" y="3365"/>
                    <a:pt x="2241" y="3309"/>
                  </a:cubicBezTo>
                  <a:cubicBezTo>
                    <a:pt x="2266" y="3295"/>
                    <a:pt x="2290" y="3282"/>
                    <a:pt x="2312" y="3269"/>
                  </a:cubicBezTo>
                  <a:cubicBezTo>
                    <a:pt x="2427" y="3201"/>
                    <a:pt x="2537" y="3114"/>
                    <a:pt x="2643" y="3031"/>
                  </a:cubicBezTo>
                  <a:cubicBezTo>
                    <a:pt x="2695" y="2990"/>
                    <a:pt x="2748" y="2948"/>
                    <a:pt x="2802" y="2908"/>
                  </a:cubicBezTo>
                  <a:cubicBezTo>
                    <a:pt x="2837" y="2882"/>
                    <a:pt x="2874" y="2856"/>
                    <a:pt x="2910" y="2831"/>
                  </a:cubicBezTo>
                  <a:cubicBezTo>
                    <a:pt x="3038" y="2739"/>
                    <a:pt x="3172" y="2643"/>
                    <a:pt x="3283" y="2529"/>
                  </a:cubicBezTo>
                  <a:cubicBezTo>
                    <a:pt x="3389" y="2420"/>
                    <a:pt x="3473" y="2291"/>
                    <a:pt x="3525" y="2157"/>
                  </a:cubicBezTo>
                  <a:cubicBezTo>
                    <a:pt x="3552" y="2089"/>
                    <a:pt x="3570" y="2019"/>
                    <a:pt x="3580" y="1949"/>
                  </a:cubicBezTo>
                  <a:cubicBezTo>
                    <a:pt x="3590" y="1878"/>
                    <a:pt x="3590" y="1807"/>
                    <a:pt x="3581" y="1738"/>
                  </a:cubicBezTo>
                  <a:cubicBezTo>
                    <a:pt x="3562" y="1598"/>
                    <a:pt x="3510" y="1473"/>
                    <a:pt x="3456" y="1359"/>
                  </a:cubicBezTo>
                  <a:cubicBezTo>
                    <a:pt x="3442" y="1330"/>
                    <a:pt x="3428" y="1300"/>
                    <a:pt x="3414" y="1271"/>
                  </a:cubicBezTo>
                  <a:cubicBezTo>
                    <a:pt x="3353" y="1144"/>
                    <a:pt x="3289" y="1012"/>
                    <a:pt x="3243" y="879"/>
                  </a:cubicBezTo>
                  <a:cubicBezTo>
                    <a:pt x="3231" y="842"/>
                    <a:pt x="3219" y="804"/>
                    <a:pt x="3207" y="763"/>
                  </a:cubicBezTo>
                  <a:cubicBezTo>
                    <a:pt x="3199" y="735"/>
                    <a:pt x="3191" y="706"/>
                    <a:pt x="3184" y="679"/>
                  </a:cubicBezTo>
                  <a:cubicBezTo>
                    <a:pt x="3149" y="546"/>
                    <a:pt x="3112" y="409"/>
                    <a:pt x="3028" y="304"/>
                  </a:cubicBezTo>
                  <a:cubicBezTo>
                    <a:pt x="2986" y="252"/>
                    <a:pt x="2934" y="210"/>
                    <a:pt x="2873" y="181"/>
                  </a:cubicBezTo>
                  <a:cubicBezTo>
                    <a:pt x="2815" y="152"/>
                    <a:pt x="2751" y="137"/>
                    <a:pt x="2685" y="133"/>
                  </a:cubicBezTo>
                  <a:cubicBezTo>
                    <a:pt x="2676" y="133"/>
                    <a:pt x="2667" y="133"/>
                    <a:pt x="2658" y="133"/>
                  </a:cubicBezTo>
                  <a:cubicBezTo>
                    <a:pt x="2628" y="133"/>
                    <a:pt x="2597" y="135"/>
                    <a:pt x="2565" y="137"/>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2" name="Freeform 34">
              <a:extLst>
                <a:ext uri="{FF2B5EF4-FFF2-40B4-BE49-F238E27FC236}">
                  <a16:creationId xmlns:a16="http://schemas.microsoft.com/office/drawing/2014/main" id="{4FBFF551-A46F-4D06-B173-99579360D7AE}"/>
                </a:ext>
              </a:extLst>
            </p:cNvPr>
            <p:cNvSpPr>
              <a:spLocks noEditPoints="1"/>
            </p:cNvSpPr>
            <p:nvPr/>
          </p:nvSpPr>
          <p:spPr bwMode="auto">
            <a:xfrm>
              <a:off x="4367" y="971"/>
              <a:ext cx="2756" cy="2667"/>
            </a:xfrm>
            <a:custGeom>
              <a:avLst/>
              <a:gdLst>
                <a:gd name="T0" fmla="*/ 971 w 3723"/>
                <a:gd name="T1" fmla="*/ 3371 h 3603"/>
                <a:gd name="T2" fmla="*/ 723 w 3723"/>
                <a:gd name="T3" fmla="*/ 3272 h 3603"/>
                <a:gd name="T4" fmla="*/ 79 w 3723"/>
                <a:gd name="T5" fmla="*/ 2604 h 3603"/>
                <a:gd name="T6" fmla="*/ 64 w 3723"/>
                <a:gd name="T7" fmla="*/ 1841 h 3603"/>
                <a:gd name="T8" fmla="*/ 265 w 3723"/>
                <a:gd name="T9" fmla="*/ 1585 h 3603"/>
                <a:gd name="T10" fmla="*/ 409 w 3723"/>
                <a:gd name="T11" fmla="*/ 1200 h 3603"/>
                <a:gd name="T12" fmla="*/ 495 w 3723"/>
                <a:gd name="T13" fmla="*/ 811 h 3603"/>
                <a:gd name="T14" fmla="*/ 533 w 3723"/>
                <a:gd name="T15" fmla="*/ 754 h 3603"/>
                <a:gd name="T16" fmla="*/ 877 w 3723"/>
                <a:gd name="T17" fmla="*/ 548 h 3603"/>
                <a:gd name="T18" fmla="*/ 1037 w 3723"/>
                <a:gd name="T19" fmla="*/ 500 h 3603"/>
                <a:gd name="T20" fmla="*/ 1097 w 3723"/>
                <a:gd name="T21" fmla="*/ 505 h 3603"/>
                <a:gd name="T22" fmla="*/ 1486 w 3723"/>
                <a:gd name="T23" fmla="*/ 330 h 3603"/>
                <a:gd name="T24" fmla="*/ 1786 w 3723"/>
                <a:gd name="T25" fmla="*/ 65 h 3603"/>
                <a:gd name="T26" fmla="*/ 2237 w 3723"/>
                <a:gd name="T27" fmla="*/ 119 h 3603"/>
                <a:gd name="T28" fmla="*/ 2547 w 3723"/>
                <a:gd name="T29" fmla="*/ 212 h 3603"/>
                <a:gd name="T30" fmla="*/ 2621 w 3723"/>
                <a:gd name="T31" fmla="*/ 206 h 3603"/>
                <a:gd name="T32" fmla="*/ 3098 w 3723"/>
                <a:gd name="T33" fmla="*/ 367 h 3603"/>
                <a:gd name="T34" fmla="*/ 3285 w 3723"/>
                <a:gd name="T35" fmla="*/ 841 h 3603"/>
                <a:gd name="T36" fmla="*/ 3520 w 3723"/>
                <a:gd name="T37" fmla="*/ 1420 h 3603"/>
                <a:gd name="T38" fmla="*/ 3677 w 3723"/>
                <a:gd name="T39" fmla="*/ 1848 h 3603"/>
                <a:gd name="T40" fmla="*/ 3003 w 3723"/>
                <a:gd name="T41" fmla="*/ 2986 h 3603"/>
                <a:gd name="T42" fmla="*/ 2695 w 3723"/>
                <a:gd name="T43" fmla="*/ 3221 h 3603"/>
                <a:gd name="T44" fmla="*/ 2294 w 3723"/>
                <a:gd name="T45" fmla="*/ 3507 h 3603"/>
                <a:gd name="T46" fmla="*/ 1957 w 3723"/>
                <a:gd name="T47" fmla="*/ 3603 h 3603"/>
                <a:gd name="T48" fmla="*/ 2621 w 3723"/>
                <a:gd name="T49" fmla="*/ 213 h 3603"/>
                <a:gd name="T50" fmla="*/ 2547 w 3723"/>
                <a:gd name="T51" fmla="*/ 219 h 3603"/>
                <a:gd name="T52" fmla="*/ 2233 w 3723"/>
                <a:gd name="T53" fmla="*/ 125 h 3603"/>
                <a:gd name="T54" fmla="*/ 1789 w 3723"/>
                <a:gd name="T55" fmla="*/ 71 h 3603"/>
                <a:gd name="T56" fmla="*/ 1491 w 3723"/>
                <a:gd name="T57" fmla="*/ 335 h 3603"/>
                <a:gd name="T58" fmla="*/ 1096 w 3723"/>
                <a:gd name="T59" fmla="*/ 511 h 3603"/>
                <a:gd name="T60" fmla="*/ 1037 w 3723"/>
                <a:gd name="T61" fmla="*/ 507 h 3603"/>
                <a:gd name="T62" fmla="*/ 880 w 3723"/>
                <a:gd name="T63" fmla="*/ 554 h 3603"/>
                <a:gd name="T64" fmla="*/ 539 w 3723"/>
                <a:gd name="T65" fmla="*/ 759 h 3603"/>
                <a:gd name="T66" fmla="*/ 501 w 3723"/>
                <a:gd name="T67" fmla="*/ 815 h 3603"/>
                <a:gd name="T68" fmla="*/ 416 w 3723"/>
                <a:gd name="T69" fmla="*/ 1201 h 3603"/>
                <a:gd name="T70" fmla="*/ 269 w 3723"/>
                <a:gd name="T71" fmla="*/ 1591 h 3603"/>
                <a:gd name="T72" fmla="*/ 70 w 3723"/>
                <a:gd name="T73" fmla="*/ 1844 h 3603"/>
                <a:gd name="T74" fmla="*/ 85 w 3723"/>
                <a:gd name="T75" fmla="*/ 2601 h 3603"/>
                <a:gd name="T76" fmla="*/ 726 w 3723"/>
                <a:gd name="T77" fmla="*/ 3266 h 3603"/>
                <a:gd name="T78" fmla="*/ 973 w 3723"/>
                <a:gd name="T79" fmla="*/ 3364 h 3603"/>
                <a:gd name="T80" fmla="*/ 1974 w 3723"/>
                <a:gd name="T81" fmla="*/ 3595 h 3603"/>
                <a:gd name="T82" fmla="*/ 2365 w 3723"/>
                <a:gd name="T83" fmla="*/ 3457 h 3603"/>
                <a:gd name="T84" fmla="*/ 2874 w 3723"/>
                <a:gd name="T85" fmla="*/ 3071 h 3603"/>
                <a:gd name="T86" fmla="*/ 3375 w 3723"/>
                <a:gd name="T87" fmla="*/ 2676 h 3603"/>
                <a:gd name="T88" fmla="*/ 3532 w 3723"/>
                <a:gd name="T89" fmla="*/ 1461 h 3603"/>
                <a:gd name="T90" fmla="*/ 3315 w 3723"/>
                <a:gd name="T91" fmla="*/ 964 h 3603"/>
                <a:gd name="T92" fmla="*/ 3258 w 3723"/>
                <a:gd name="T93" fmla="*/ 767 h 3603"/>
                <a:gd name="T94" fmla="*/ 2732 w 3723"/>
                <a:gd name="T95" fmla="*/ 207 h 3603"/>
                <a:gd name="T96" fmla="*/ 2621 w 3723"/>
                <a:gd name="T97" fmla="*/ 213 h 3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23" h="3603">
                  <a:moveTo>
                    <a:pt x="1462" y="3528"/>
                  </a:moveTo>
                  <a:cubicBezTo>
                    <a:pt x="1300" y="3485"/>
                    <a:pt x="1149" y="3434"/>
                    <a:pt x="971" y="3371"/>
                  </a:cubicBezTo>
                  <a:cubicBezTo>
                    <a:pt x="959" y="3366"/>
                    <a:pt x="959" y="3366"/>
                    <a:pt x="959" y="3366"/>
                  </a:cubicBezTo>
                  <a:cubicBezTo>
                    <a:pt x="882" y="3339"/>
                    <a:pt x="803" y="3311"/>
                    <a:pt x="723" y="3272"/>
                  </a:cubicBezTo>
                  <a:cubicBezTo>
                    <a:pt x="489" y="3158"/>
                    <a:pt x="288" y="2976"/>
                    <a:pt x="157" y="2760"/>
                  </a:cubicBezTo>
                  <a:cubicBezTo>
                    <a:pt x="125" y="2708"/>
                    <a:pt x="99" y="2656"/>
                    <a:pt x="79" y="2604"/>
                  </a:cubicBezTo>
                  <a:cubicBezTo>
                    <a:pt x="36" y="2495"/>
                    <a:pt x="12" y="2373"/>
                    <a:pt x="6" y="2230"/>
                  </a:cubicBezTo>
                  <a:cubicBezTo>
                    <a:pt x="0" y="2069"/>
                    <a:pt x="18" y="1950"/>
                    <a:pt x="64" y="1841"/>
                  </a:cubicBezTo>
                  <a:cubicBezTo>
                    <a:pt x="94" y="1771"/>
                    <a:pt x="138" y="1704"/>
                    <a:pt x="195" y="1641"/>
                  </a:cubicBezTo>
                  <a:cubicBezTo>
                    <a:pt x="215" y="1620"/>
                    <a:pt x="241" y="1602"/>
                    <a:pt x="265" y="1585"/>
                  </a:cubicBezTo>
                  <a:cubicBezTo>
                    <a:pt x="296" y="1564"/>
                    <a:pt x="325" y="1544"/>
                    <a:pt x="343" y="1517"/>
                  </a:cubicBezTo>
                  <a:cubicBezTo>
                    <a:pt x="398" y="1433"/>
                    <a:pt x="403" y="1320"/>
                    <a:pt x="409" y="1200"/>
                  </a:cubicBezTo>
                  <a:cubicBezTo>
                    <a:pt x="410" y="1178"/>
                    <a:pt x="411" y="1155"/>
                    <a:pt x="412" y="1133"/>
                  </a:cubicBezTo>
                  <a:cubicBezTo>
                    <a:pt x="420" y="997"/>
                    <a:pt x="450" y="882"/>
                    <a:pt x="495" y="811"/>
                  </a:cubicBezTo>
                  <a:cubicBezTo>
                    <a:pt x="498" y="807"/>
                    <a:pt x="501" y="802"/>
                    <a:pt x="504" y="797"/>
                  </a:cubicBezTo>
                  <a:cubicBezTo>
                    <a:pt x="513" y="783"/>
                    <a:pt x="522" y="768"/>
                    <a:pt x="533" y="754"/>
                  </a:cubicBezTo>
                  <a:cubicBezTo>
                    <a:pt x="606" y="663"/>
                    <a:pt x="688" y="629"/>
                    <a:pt x="784" y="589"/>
                  </a:cubicBezTo>
                  <a:cubicBezTo>
                    <a:pt x="814" y="576"/>
                    <a:pt x="845" y="563"/>
                    <a:pt x="877" y="548"/>
                  </a:cubicBezTo>
                  <a:cubicBezTo>
                    <a:pt x="880" y="547"/>
                    <a:pt x="880" y="547"/>
                    <a:pt x="880" y="547"/>
                  </a:cubicBezTo>
                  <a:cubicBezTo>
                    <a:pt x="926" y="525"/>
                    <a:pt x="980" y="500"/>
                    <a:pt x="1037" y="500"/>
                  </a:cubicBezTo>
                  <a:cubicBezTo>
                    <a:pt x="1038" y="500"/>
                    <a:pt x="1038" y="500"/>
                    <a:pt x="1039" y="500"/>
                  </a:cubicBezTo>
                  <a:cubicBezTo>
                    <a:pt x="1059" y="500"/>
                    <a:pt x="1078" y="502"/>
                    <a:pt x="1097" y="505"/>
                  </a:cubicBezTo>
                  <a:cubicBezTo>
                    <a:pt x="1112" y="506"/>
                    <a:pt x="1126" y="508"/>
                    <a:pt x="1141" y="509"/>
                  </a:cubicBezTo>
                  <a:cubicBezTo>
                    <a:pt x="1251" y="515"/>
                    <a:pt x="1367" y="455"/>
                    <a:pt x="1486" y="330"/>
                  </a:cubicBezTo>
                  <a:cubicBezTo>
                    <a:pt x="1503" y="312"/>
                    <a:pt x="1520" y="294"/>
                    <a:pt x="1536" y="276"/>
                  </a:cubicBezTo>
                  <a:cubicBezTo>
                    <a:pt x="1610" y="195"/>
                    <a:pt x="1687" y="111"/>
                    <a:pt x="1786" y="65"/>
                  </a:cubicBezTo>
                  <a:cubicBezTo>
                    <a:pt x="1928" y="0"/>
                    <a:pt x="2087" y="25"/>
                    <a:pt x="2175" y="76"/>
                  </a:cubicBezTo>
                  <a:cubicBezTo>
                    <a:pt x="2197" y="89"/>
                    <a:pt x="2217" y="104"/>
                    <a:pt x="2237" y="119"/>
                  </a:cubicBezTo>
                  <a:cubicBezTo>
                    <a:pt x="2271" y="145"/>
                    <a:pt x="2305" y="171"/>
                    <a:pt x="2356" y="190"/>
                  </a:cubicBezTo>
                  <a:cubicBezTo>
                    <a:pt x="2406" y="209"/>
                    <a:pt x="2470" y="216"/>
                    <a:pt x="2547" y="212"/>
                  </a:cubicBezTo>
                  <a:cubicBezTo>
                    <a:pt x="2565" y="211"/>
                    <a:pt x="2583" y="209"/>
                    <a:pt x="2601" y="208"/>
                  </a:cubicBezTo>
                  <a:cubicBezTo>
                    <a:pt x="2621" y="206"/>
                    <a:pt x="2621" y="206"/>
                    <a:pt x="2621" y="206"/>
                  </a:cubicBezTo>
                  <a:cubicBezTo>
                    <a:pt x="2659" y="202"/>
                    <a:pt x="2696" y="199"/>
                    <a:pt x="2732" y="200"/>
                  </a:cubicBezTo>
                  <a:cubicBezTo>
                    <a:pt x="2877" y="202"/>
                    <a:pt x="3011" y="263"/>
                    <a:pt x="3098" y="367"/>
                  </a:cubicBezTo>
                  <a:cubicBezTo>
                    <a:pt x="3190" y="477"/>
                    <a:pt x="3228" y="624"/>
                    <a:pt x="3265" y="765"/>
                  </a:cubicBezTo>
                  <a:cubicBezTo>
                    <a:pt x="3272" y="790"/>
                    <a:pt x="3278" y="816"/>
                    <a:pt x="3285" y="841"/>
                  </a:cubicBezTo>
                  <a:cubicBezTo>
                    <a:pt x="3297" y="885"/>
                    <a:pt x="3309" y="924"/>
                    <a:pt x="3321" y="961"/>
                  </a:cubicBezTo>
                  <a:cubicBezTo>
                    <a:pt x="3373" y="1118"/>
                    <a:pt x="3448" y="1271"/>
                    <a:pt x="3520" y="1420"/>
                  </a:cubicBezTo>
                  <a:cubicBezTo>
                    <a:pt x="3538" y="1458"/>
                    <a:pt x="3538" y="1458"/>
                    <a:pt x="3538" y="1458"/>
                  </a:cubicBezTo>
                  <a:cubicBezTo>
                    <a:pt x="3593" y="1571"/>
                    <a:pt x="3653" y="1703"/>
                    <a:pt x="3677" y="1848"/>
                  </a:cubicBezTo>
                  <a:cubicBezTo>
                    <a:pt x="3723" y="2131"/>
                    <a:pt x="3612" y="2442"/>
                    <a:pt x="3380" y="2681"/>
                  </a:cubicBezTo>
                  <a:cubicBezTo>
                    <a:pt x="3268" y="2797"/>
                    <a:pt x="3133" y="2893"/>
                    <a:pt x="3003" y="2986"/>
                  </a:cubicBezTo>
                  <a:cubicBezTo>
                    <a:pt x="2962" y="3016"/>
                    <a:pt x="2919" y="3046"/>
                    <a:pt x="2878" y="3076"/>
                  </a:cubicBezTo>
                  <a:cubicBezTo>
                    <a:pt x="2816" y="3123"/>
                    <a:pt x="2754" y="3173"/>
                    <a:pt x="2695" y="3221"/>
                  </a:cubicBezTo>
                  <a:cubicBezTo>
                    <a:pt x="2590" y="3305"/>
                    <a:pt x="2481" y="3393"/>
                    <a:pt x="2368" y="3463"/>
                  </a:cubicBezTo>
                  <a:cubicBezTo>
                    <a:pt x="2345" y="3478"/>
                    <a:pt x="2320" y="3493"/>
                    <a:pt x="2294" y="3507"/>
                  </a:cubicBezTo>
                  <a:cubicBezTo>
                    <a:pt x="2178" y="3570"/>
                    <a:pt x="2074" y="3601"/>
                    <a:pt x="1974" y="3602"/>
                  </a:cubicBezTo>
                  <a:cubicBezTo>
                    <a:pt x="1968" y="3602"/>
                    <a:pt x="1962" y="3603"/>
                    <a:pt x="1957" y="3603"/>
                  </a:cubicBezTo>
                  <a:cubicBezTo>
                    <a:pt x="1766" y="3603"/>
                    <a:pt x="1600" y="3565"/>
                    <a:pt x="1462" y="3528"/>
                  </a:cubicBezTo>
                  <a:moveTo>
                    <a:pt x="2621" y="213"/>
                  </a:moveTo>
                  <a:cubicBezTo>
                    <a:pt x="2601" y="215"/>
                    <a:pt x="2601" y="215"/>
                    <a:pt x="2601" y="215"/>
                  </a:cubicBezTo>
                  <a:cubicBezTo>
                    <a:pt x="2583" y="216"/>
                    <a:pt x="2566" y="218"/>
                    <a:pt x="2547" y="219"/>
                  </a:cubicBezTo>
                  <a:cubicBezTo>
                    <a:pt x="2469" y="223"/>
                    <a:pt x="2404" y="216"/>
                    <a:pt x="2354" y="197"/>
                  </a:cubicBezTo>
                  <a:cubicBezTo>
                    <a:pt x="2302" y="177"/>
                    <a:pt x="2267" y="151"/>
                    <a:pt x="2233" y="125"/>
                  </a:cubicBezTo>
                  <a:cubicBezTo>
                    <a:pt x="2213" y="110"/>
                    <a:pt x="2194" y="95"/>
                    <a:pt x="2171" y="82"/>
                  </a:cubicBezTo>
                  <a:cubicBezTo>
                    <a:pt x="2085" y="32"/>
                    <a:pt x="1929" y="7"/>
                    <a:pt x="1789" y="71"/>
                  </a:cubicBezTo>
                  <a:cubicBezTo>
                    <a:pt x="1691" y="117"/>
                    <a:pt x="1615" y="200"/>
                    <a:pt x="1541" y="281"/>
                  </a:cubicBezTo>
                  <a:cubicBezTo>
                    <a:pt x="1525" y="299"/>
                    <a:pt x="1508" y="317"/>
                    <a:pt x="1491" y="335"/>
                  </a:cubicBezTo>
                  <a:cubicBezTo>
                    <a:pt x="1371" y="461"/>
                    <a:pt x="1252" y="522"/>
                    <a:pt x="1140" y="516"/>
                  </a:cubicBezTo>
                  <a:cubicBezTo>
                    <a:pt x="1126" y="515"/>
                    <a:pt x="1111" y="513"/>
                    <a:pt x="1096" y="511"/>
                  </a:cubicBezTo>
                  <a:cubicBezTo>
                    <a:pt x="1078" y="509"/>
                    <a:pt x="1058" y="507"/>
                    <a:pt x="1039" y="507"/>
                  </a:cubicBezTo>
                  <a:cubicBezTo>
                    <a:pt x="1038" y="507"/>
                    <a:pt x="1038" y="507"/>
                    <a:pt x="1037" y="507"/>
                  </a:cubicBezTo>
                  <a:cubicBezTo>
                    <a:pt x="981" y="507"/>
                    <a:pt x="929" y="531"/>
                    <a:pt x="883" y="553"/>
                  </a:cubicBezTo>
                  <a:cubicBezTo>
                    <a:pt x="880" y="554"/>
                    <a:pt x="880" y="554"/>
                    <a:pt x="880" y="554"/>
                  </a:cubicBezTo>
                  <a:cubicBezTo>
                    <a:pt x="848" y="570"/>
                    <a:pt x="817" y="583"/>
                    <a:pt x="787" y="595"/>
                  </a:cubicBezTo>
                  <a:cubicBezTo>
                    <a:pt x="692" y="635"/>
                    <a:pt x="610" y="669"/>
                    <a:pt x="539" y="759"/>
                  </a:cubicBezTo>
                  <a:cubicBezTo>
                    <a:pt x="528" y="772"/>
                    <a:pt x="519" y="786"/>
                    <a:pt x="510" y="801"/>
                  </a:cubicBezTo>
                  <a:cubicBezTo>
                    <a:pt x="507" y="806"/>
                    <a:pt x="504" y="810"/>
                    <a:pt x="501" y="815"/>
                  </a:cubicBezTo>
                  <a:cubicBezTo>
                    <a:pt x="456" y="885"/>
                    <a:pt x="427" y="998"/>
                    <a:pt x="419" y="1133"/>
                  </a:cubicBezTo>
                  <a:cubicBezTo>
                    <a:pt x="418" y="1156"/>
                    <a:pt x="417" y="1179"/>
                    <a:pt x="416" y="1201"/>
                  </a:cubicBezTo>
                  <a:cubicBezTo>
                    <a:pt x="410" y="1321"/>
                    <a:pt x="405" y="1435"/>
                    <a:pt x="349" y="1521"/>
                  </a:cubicBezTo>
                  <a:cubicBezTo>
                    <a:pt x="331" y="1549"/>
                    <a:pt x="301" y="1570"/>
                    <a:pt x="269" y="1591"/>
                  </a:cubicBezTo>
                  <a:cubicBezTo>
                    <a:pt x="245" y="1608"/>
                    <a:pt x="220" y="1625"/>
                    <a:pt x="200" y="1646"/>
                  </a:cubicBezTo>
                  <a:cubicBezTo>
                    <a:pt x="144" y="1708"/>
                    <a:pt x="100" y="1775"/>
                    <a:pt x="70" y="1844"/>
                  </a:cubicBezTo>
                  <a:cubicBezTo>
                    <a:pt x="25" y="1951"/>
                    <a:pt x="7" y="2070"/>
                    <a:pt x="13" y="2229"/>
                  </a:cubicBezTo>
                  <a:cubicBezTo>
                    <a:pt x="19" y="2372"/>
                    <a:pt x="43" y="2493"/>
                    <a:pt x="85" y="2601"/>
                  </a:cubicBezTo>
                  <a:cubicBezTo>
                    <a:pt x="105" y="2653"/>
                    <a:pt x="131" y="2705"/>
                    <a:pt x="163" y="2756"/>
                  </a:cubicBezTo>
                  <a:cubicBezTo>
                    <a:pt x="294" y="2971"/>
                    <a:pt x="494" y="3152"/>
                    <a:pt x="726" y="3266"/>
                  </a:cubicBezTo>
                  <a:cubicBezTo>
                    <a:pt x="806" y="3305"/>
                    <a:pt x="885" y="3333"/>
                    <a:pt x="961" y="3360"/>
                  </a:cubicBezTo>
                  <a:cubicBezTo>
                    <a:pt x="973" y="3364"/>
                    <a:pt x="973" y="3364"/>
                    <a:pt x="973" y="3364"/>
                  </a:cubicBezTo>
                  <a:cubicBezTo>
                    <a:pt x="1151" y="3428"/>
                    <a:pt x="1302" y="3479"/>
                    <a:pt x="1463" y="3522"/>
                  </a:cubicBezTo>
                  <a:cubicBezTo>
                    <a:pt x="1605" y="3559"/>
                    <a:pt x="1777" y="3598"/>
                    <a:pt x="1974" y="3595"/>
                  </a:cubicBezTo>
                  <a:cubicBezTo>
                    <a:pt x="2073" y="3594"/>
                    <a:pt x="2176" y="3563"/>
                    <a:pt x="2290" y="3501"/>
                  </a:cubicBezTo>
                  <a:cubicBezTo>
                    <a:pt x="2316" y="3487"/>
                    <a:pt x="2341" y="3472"/>
                    <a:pt x="2365" y="3457"/>
                  </a:cubicBezTo>
                  <a:cubicBezTo>
                    <a:pt x="2477" y="3387"/>
                    <a:pt x="2586" y="3300"/>
                    <a:pt x="2690" y="3215"/>
                  </a:cubicBezTo>
                  <a:cubicBezTo>
                    <a:pt x="2750" y="3167"/>
                    <a:pt x="2812" y="3118"/>
                    <a:pt x="2874" y="3071"/>
                  </a:cubicBezTo>
                  <a:cubicBezTo>
                    <a:pt x="2915" y="3040"/>
                    <a:pt x="2958" y="3010"/>
                    <a:pt x="2999" y="2981"/>
                  </a:cubicBezTo>
                  <a:cubicBezTo>
                    <a:pt x="3129" y="2888"/>
                    <a:pt x="3264" y="2792"/>
                    <a:pt x="3375" y="2676"/>
                  </a:cubicBezTo>
                  <a:cubicBezTo>
                    <a:pt x="3605" y="2439"/>
                    <a:pt x="3715" y="2130"/>
                    <a:pt x="3670" y="1849"/>
                  </a:cubicBezTo>
                  <a:cubicBezTo>
                    <a:pt x="3646" y="1705"/>
                    <a:pt x="3586" y="1573"/>
                    <a:pt x="3532" y="1461"/>
                  </a:cubicBezTo>
                  <a:cubicBezTo>
                    <a:pt x="3513" y="1423"/>
                    <a:pt x="3513" y="1423"/>
                    <a:pt x="3513" y="1423"/>
                  </a:cubicBezTo>
                  <a:cubicBezTo>
                    <a:pt x="3441" y="1274"/>
                    <a:pt x="3367" y="1120"/>
                    <a:pt x="3315" y="964"/>
                  </a:cubicBezTo>
                  <a:cubicBezTo>
                    <a:pt x="3303" y="927"/>
                    <a:pt x="3291" y="887"/>
                    <a:pt x="3279" y="843"/>
                  </a:cubicBezTo>
                  <a:cubicBezTo>
                    <a:pt x="3272" y="818"/>
                    <a:pt x="3265" y="792"/>
                    <a:pt x="3258" y="767"/>
                  </a:cubicBezTo>
                  <a:cubicBezTo>
                    <a:pt x="3222" y="626"/>
                    <a:pt x="3184" y="481"/>
                    <a:pt x="3093" y="372"/>
                  </a:cubicBezTo>
                  <a:cubicBezTo>
                    <a:pt x="3007" y="269"/>
                    <a:pt x="2875" y="208"/>
                    <a:pt x="2732" y="207"/>
                  </a:cubicBezTo>
                  <a:cubicBezTo>
                    <a:pt x="2730" y="207"/>
                    <a:pt x="2728" y="207"/>
                    <a:pt x="2725" y="207"/>
                  </a:cubicBezTo>
                  <a:cubicBezTo>
                    <a:pt x="2691" y="207"/>
                    <a:pt x="2657" y="210"/>
                    <a:pt x="2621" y="213"/>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3" name="Freeform 35">
              <a:extLst>
                <a:ext uri="{FF2B5EF4-FFF2-40B4-BE49-F238E27FC236}">
                  <a16:creationId xmlns:a16="http://schemas.microsoft.com/office/drawing/2014/main" id="{B4F56F1B-8155-412C-90A7-F9C49BAADB0F}"/>
                </a:ext>
              </a:extLst>
            </p:cNvPr>
            <p:cNvSpPr>
              <a:spLocks noEditPoints="1"/>
            </p:cNvSpPr>
            <p:nvPr/>
          </p:nvSpPr>
          <p:spPr bwMode="auto">
            <a:xfrm>
              <a:off x="4332" y="914"/>
              <a:ext cx="2794" cy="2775"/>
            </a:xfrm>
            <a:custGeom>
              <a:avLst/>
              <a:gdLst>
                <a:gd name="T0" fmla="*/ 1487 w 3775"/>
                <a:gd name="T1" fmla="*/ 3648 h 3750"/>
                <a:gd name="T2" fmla="*/ 997 w 3775"/>
                <a:gd name="T3" fmla="*/ 3460 h 3750"/>
                <a:gd name="T4" fmla="*/ 745 w 3775"/>
                <a:gd name="T5" fmla="*/ 3359 h 3750"/>
                <a:gd name="T6" fmla="*/ 73 w 3775"/>
                <a:gd name="T7" fmla="*/ 2674 h 3750"/>
                <a:gd name="T8" fmla="*/ 63 w 3775"/>
                <a:gd name="T9" fmla="*/ 1884 h 3750"/>
                <a:gd name="T10" fmla="*/ 275 w 3775"/>
                <a:gd name="T11" fmla="*/ 1620 h 3750"/>
                <a:gd name="T12" fmla="*/ 359 w 3775"/>
                <a:gd name="T13" fmla="*/ 1551 h 3750"/>
                <a:gd name="T14" fmla="*/ 424 w 3775"/>
                <a:gd name="T15" fmla="*/ 1161 h 3750"/>
                <a:gd name="T16" fmla="*/ 495 w 3775"/>
                <a:gd name="T17" fmla="*/ 835 h 3750"/>
                <a:gd name="T18" fmla="*/ 529 w 3775"/>
                <a:gd name="T19" fmla="*/ 776 h 3750"/>
                <a:gd name="T20" fmla="*/ 788 w 3775"/>
                <a:gd name="T21" fmla="*/ 581 h 3750"/>
                <a:gd name="T22" fmla="*/ 1019 w 3775"/>
                <a:gd name="T23" fmla="*/ 494 h 3750"/>
                <a:gd name="T24" fmla="*/ 1086 w 3775"/>
                <a:gd name="T25" fmla="*/ 501 h 3750"/>
                <a:gd name="T26" fmla="*/ 1328 w 3775"/>
                <a:gd name="T27" fmla="*/ 456 h 3750"/>
                <a:gd name="T28" fmla="*/ 1541 w 3775"/>
                <a:gd name="T29" fmla="*/ 263 h 3750"/>
                <a:gd name="T30" fmla="*/ 2018 w 3775"/>
                <a:gd name="T31" fmla="*/ 8 h 3750"/>
                <a:gd name="T32" fmla="*/ 2259 w 3775"/>
                <a:gd name="T33" fmla="*/ 124 h 3750"/>
                <a:gd name="T34" fmla="*/ 2580 w 3775"/>
                <a:gd name="T35" fmla="*/ 238 h 3750"/>
                <a:gd name="T36" fmla="*/ 2667 w 3775"/>
                <a:gd name="T37" fmla="*/ 229 h 3750"/>
                <a:gd name="T38" fmla="*/ 2979 w 3775"/>
                <a:gd name="T39" fmla="*/ 258 h 3750"/>
                <a:gd name="T40" fmla="*/ 3331 w 3775"/>
                <a:gd name="T41" fmla="*/ 801 h 3750"/>
                <a:gd name="T42" fmla="*/ 3385 w 3775"/>
                <a:gd name="T43" fmla="*/ 994 h 3750"/>
                <a:gd name="T44" fmla="*/ 3757 w 3775"/>
                <a:gd name="T45" fmla="*/ 1907 h 3750"/>
                <a:gd name="T46" fmla="*/ 3718 w 3775"/>
                <a:gd name="T47" fmla="*/ 2369 h 3750"/>
                <a:gd name="T48" fmla="*/ 3082 w 3775"/>
                <a:gd name="T49" fmla="*/ 3085 h 3750"/>
                <a:gd name="T50" fmla="*/ 2734 w 3775"/>
                <a:gd name="T51" fmla="*/ 3353 h 3750"/>
                <a:gd name="T52" fmla="*/ 2335 w 3775"/>
                <a:gd name="T53" fmla="*/ 3647 h 3750"/>
                <a:gd name="T54" fmla="*/ 2003 w 3775"/>
                <a:gd name="T55" fmla="*/ 3750 h 3750"/>
                <a:gd name="T56" fmla="*/ 2667 w 3775"/>
                <a:gd name="T57" fmla="*/ 230 h 3750"/>
                <a:gd name="T58" fmla="*/ 2580 w 3775"/>
                <a:gd name="T59" fmla="*/ 238 h 3750"/>
                <a:gd name="T60" fmla="*/ 2259 w 3775"/>
                <a:gd name="T61" fmla="*/ 125 h 3750"/>
                <a:gd name="T62" fmla="*/ 2018 w 3775"/>
                <a:gd name="T63" fmla="*/ 9 h 3750"/>
                <a:gd name="T64" fmla="*/ 1542 w 3775"/>
                <a:gd name="T65" fmla="*/ 264 h 3750"/>
                <a:gd name="T66" fmla="*/ 1328 w 3775"/>
                <a:gd name="T67" fmla="*/ 457 h 3750"/>
                <a:gd name="T68" fmla="*/ 1086 w 3775"/>
                <a:gd name="T69" fmla="*/ 501 h 3750"/>
                <a:gd name="T70" fmla="*/ 1019 w 3775"/>
                <a:gd name="T71" fmla="*/ 494 h 3750"/>
                <a:gd name="T72" fmla="*/ 789 w 3775"/>
                <a:gd name="T73" fmla="*/ 582 h 3750"/>
                <a:gd name="T74" fmla="*/ 530 w 3775"/>
                <a:gd name="T75" fmla="*/ 776 h 3750"/>
                <a:gd name="T76" fmla="*/ 495 w 3775"/>
                <a:gd name="T77" fmla="*/ 835 h 3750"/>
                <a:gd name="T78" fmla="*/ 425 w 3775"/>
                <a:gd name="T79" fmla="*/ 1161 h 3750"/>
                <a:gd name="T80" fmla="*/ 359 w 3775"/>
                <a:gd name="T81" fmla="*/ 1551 h 3750"/>
                <a:gd name="T82" fmla="*/ 201 w 3775"/>
                <a:gd name="T83" fmla="*/ 1678 h 3750"/>
                <a:gd name="T84" fmla="*/ 4 w 3775"/>
                <a:gd name="T85" fmla="*/ 2286 h 3750"/>
                <a:gd name="T86" fmla="*/ 154 w 3775"/>
                <a:gd name="T87" fmla="*/ 2835 h 3750"/>
                <a:gd name="T88" fmla="*/ 949 w 3775"/>
                <a:gd name="T89" fmla="*/ 3441 h 3750"/>
                <a:gd name="T90" fmla="*/ 1200 w 3775"/>
                <a:gd name="T91" fmla="*/ 3538 h 3750"/>
                <a:gd name="T92" fmla="*/ 2003 w 3775"/>
                <a:gd name="T93" fmla="*/ 3749 h 3750"/>
                <a:gd name="T94" fmla="*/ 2176 w 3775"/>
                <a:gd name="T95" fmla="*/ 3719 h 3750"/>
                <a:gd name="T96" fmla="*/ 2412 w 3775"/>
                <a:gd name="T97" fmla="*/ 3599 h 3750"/>
                <a:gd name="T98" fmla="*/ 2942 w 3775"/>
                <a:gd name="T99" fmla="*/ 3186 h 3750"/>
                <a:gd name="T100" fmla="*/ 3464 w 3775"/>
                <a:gd name="T101" fmla="*/ 2775 h 3750"/>
                <a:gd name="T102" fmla="*/ 3767 w 3775"/>
                <a:gd name="T103" fmla="*/ 2140 h 3750"/>
                <a:gd name="T104" fmla="*/ 3606 w 3775"/>
                <a:gd name="T105" fmla="*/ 1508 h 3750"/>
                <a:gd name="T106" fmla="*/ 3348 w 3775"/>
                <a:gd name="T107" fmla="*/ 869 h 3750"/>
                <a:gd name="T108" fmla="*/ 3154 w 3775"/>
                <a:gd name="T109" fmla="*/ 383 h 3750"/>
                <a:gd name="T110" fmla="*/ 2782 w 3775"/>
                <a:gd name="T111" fmla="*/ 221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75" h="3750">
                  <a:moveTo>
                    <a:pt x="2003" y="3750"/>
                  </a:moveTo>
                  <a:cubicBezTo>
                    <a:pt x="1804" y="3750"/>
                    <a:pt x="1630" y="3698"/>
                    <a:pt x="1487" y="3648"/>
                  </a:cubicBezTo>
                  <a:cubicBezTo>
                    <a:pt x="1391" y="3615"/>
                    <a:pt x="1298" y="3578"/>
                    <a:pt x="1200" y="3539"/>
                  </a:cubicBezTo>
                  <a:cubicBezTo>
                    <a:pt x="1135" y="3513"/>
                    <a:pt x="1069" y="3487"/>
                    <a:pt x="997" y="3460"/>
                  </a:cubicBezTo>
                  <a:cubicBezTo>
                    <a:pt x="981" y="3454"/>
                    <a:pt x="964" y="3448"/>
                    <a:pt x="948" y="3442"/>
                  </a:cubicBezTo>
                  <a:cubicBezTo>
                    <a:pt x="882" y="3417"/>
                    <a:pt x="814" y="3391"/>
                    <a:pt x="745" y="3359"/>
                  </a:cubicBezTo>
                  <a:cubicBezTo>
                    <a:pt x="497" y="3241"/>
                    <a:pt x="287" y="3055"/>
                    <a:pt x="153" y="2836"/>
                  </a:cubicBezTo>
                  <a:cubicBezTo>
                    <a:pt x="121" y="2782"/>
                    <a:pt x="94" y="2728"/>
                    <a:pt x="73" y="2674"/>
                  </a:cubicBezTo>
                  <a:cubicBezTo>
                    <a:pt x="31" y="2563"/>
                    <a:pt x="9" y="2439"/>
                    <a:pt x="4" y="2286"/>
                  </a:cubicBezTo>
                  <a:cubicBezTo>
                    <a:pt x="0" y="2173"/>
                    <a:pt x="4" y="2025"/>
                    <a:pt x="63" y="1884"/>
                  </a:cubicBezTo>
                  <a:cubicBezTo>
                    <a:pt x="94" y="1811"/>
                    <a:pt x="140" y="1741"/>
                    <a:pt x="201" y="1677"/>
                  </a:cubicBezTo>
                  <a:cubicBezTo>
                    <a:pt x="221" y="1655"/>
                    <a:pt x="249" y="1637"/>
                    <a:pt x="275" y="1620"/>
                  </a:cubicBezTo>
                  <a:cubicBezTo>
                    <a:pt x="309" y="1599"/>
                    <a:pt x="340" y="1579"/>
                    <a:pt x="359" y="1551"/>
                  </a:cubicBezTo>
                  <a:cubicBezTo>
                    <a:pt x="359" y="1551"/>
                    <a:pt x="359" y="1551"/>
                    <a:pt x="359" y="1551"/>
                  </a:cubicBezTo>
                  <a:cubicBezTo>
                    <a:pt x="416" y="1466"/>
                    <a:pt x="419" y="1346"/>
                    <a:pt x="422" y="1220"/>
                  </a:cubicBezTo>
                  <a:cubicBezTo>
                    <a:pt x="423" y="1201"/>
                    <a:pt x="423" y="1181"/>
                    <a:pt x="424" y="1161"/>
                  </a:cubicBezTo>
                  <a:cubicBezTo>
                    <a:pt x="427" y="1096"/>
                    <a:pt x="433" y="1036"/>
                    <a:pt x="444" y="983"/>
                  </a:cubicBezTo>
                  <a:cubicBezTo>
                    <a:pt x="456" y="923"/>
                    <a:pt x="473" y="873"/>
                    <a:pt x="495" y="835"/>
                  </a:cubicBezTo>
                  <a:cubicBezTo>
                    <a:pt x="498" y="829"/>
                    <a:pt x="501" y="824"/>
                    <a:pt x="504" y="818"/>
                  </a:cubicBezTo>
                  <a:cubicBezTo>
                    <a:pt x="512" y="804"/>
                    <a:pt x="520" y="789"/>
                    <a:pt x="529" y="776"/>
                  </a:cubicBezTo>
                  <a:cubicBezTo>
                    <a:pt x="562" y="729"/>
                    <a:pt x="599" y="692"/>
                    <a:pt x="647" y="659"/>
                  </a:cubicBezTo>
                  <a:cubicBezTo>
                    <a:pt x="690" y="630"/>
                    <a:pt x="738" y="606"/>
                    <a:pt x="788" y="581"/>
                  </a:cubicBezTo>
                  <a:cubicBezTo>
                    <a:pt x="811" y="570"/>
                    <a:pt x="834" y="558"/>
                    <a:pt x="858" y="546"/>
                  </a:cubicBezTo>
                  <a:cubicBezTo>
                    <a:pt x="901" y="524"/>
                    <a:pt x="958" y="494"/>
                    <a:pt x="1019" y="494"/>
                  </a:cubicBezTo>
                  <a:cubicBezTo>
                    <a:pt x="1021" y="494"/>
                    <a:pt x="1023" y="494"/>
                    <a:pt x="1025" y="494"/>
                  </a:cubicBezTo>
                  <a:cubicBezTo>
                    <a:pt x="1045" y="494"/>
                    <a:pt x="1066" y="497"/>
                    <a:pt x="1086" y="501"/>
                  </a:cubicBezTo>
                  <a:cubicBezTo>
                    <a:pt x="1101" y="503"/>
                    <a:pt x="1116" y="505"/>
                    <a:pt x="1131" y="507"/>
                  </a:cubicBezTo>
                  <a:cubicBezTo>
                    <a:pt x="1194" y="512"/>
                    <a:pt x="1261" y="495"/>
                    <a:pt x="1328" y="456"/>
                  </a:cubicBezTo>
                  <a:cubicBezTo>
                    <a:pt x="1383" y="424"/>
                    <a:pt x="1438" y="378"/>
                    <a:pt x="1492" y="319"/>
                  </a:cubicBezTo>
                  <a:cubicBezTo>
                    <a:pt x="1509" y="301"/>
                    <a:pt x="1525" y="282"/>
                    <a:pt x="1541" y="263"/>
                  </a:cubicBezTo>
                  <a:cubicBezTo>
                    <a:pt x="1617" y="176"/>
                    <a:pt x="1696" y="86"/>
                    <a:pt x="1801" y="40"/>
                  </a:cubicBezTo>
                  <a:cubicBezTo>
                    <a:pt x="1866" y="11"/>
                    <a:pt x="1942" y="0"/>
                    <a:pt x="2018" y="8"/>
                  </a:cubicBezTo>
                  <a:cubicBezTo>
                    <a:pt x="2088" y="16"/>
                    <a:pt x="2153" y="39"/>
                    <a:pt x="2200" y="73"/>
                  </a:cubicBezTo>
                  <a:cubicBezTo>
                    <a:pt x="2222" y="89"/>
                    <a:pt x="2241" y="107"/>
                    <a:pt x="2259" y="124"/>
                  </a:cubicBezTo>
                  <a:cubicBezTo>
                    <a:pt x="2293" y="155"/>
                    <a:pt x="2327" y="188"/>
                    <a:pt x="2381" y="211"/>
                  </a:cubicBezTo>
                  <a:cubicBezTo>
                    <a:pt x="2445" y="239"/>
                    <a:pt x="2524" y="241"/>
                    <a:pt x="2580" y="238"/>
                  </a:cubicBezTo>
                  <a:cubicBezTo>
                    <a:pt x="2599" y="236"/>
                    <a:pt x="2618" y="235"/>
                    <a:pt x="2636" y="233"/>
                  </a:cubicBezTo>
                  <a:cubicBezTo>
                    <a:pt x="2646" y="232"/>
                    <a:pt x="2656" y="230"/>
                    <a:pt x="2667" y="229"/>
                  </a:cubicBezTo>
                  <a:cubicBezTo>
                    <a:pt x="2703" y="225"/>
                    <a:pt x="2737" y="221"/>
                    <a:pt x="2772" y="221"/>
                  </a:cubicBezTo>
                  <a:cubicBezTo>
                    <a:pt x="2843" y="219"/>
                    <a:pt x="2915" y="232"/>
                    <a:pt x="2979" y="258"/>
                  </a:cubicBezTo>
                  <a:cubicBezTo>
                    <a:pt x="3048" y="286"/>
                    <a:pt x="3107" y="328"/>
                    <a:pt x="3155" y="382"/>
                  </a:cubicBezTo>
                  <a:cubicBezTo>
                    <a:pt x="3254" y="496"/>
                    <a:pt x="3293" y="651"/>
                    <a:pt x="3331" y="801"/>
                  </a:cubicBezTo>
                  <a:cubicBezTo>
                    <a:pt x="3337" y="823"/>
                    <a:pt x="3343" y="846"/>
                    <a:pt x="3349" y="869"/>
                  </a:cubicBezTo>
                  <a:cubicBezTo>
                    <a:pt x="3361" y="916"/>
                    <a:pt x="3373" y="957"/>
                    <a:pt x="3385" y="994"/>
                  </a:cubicBezTo>
                  <a:cubicBezTo>
                    <a:pt x="3438" y="1164"/>
                    <a:pt x="3517" y="1327"/>
                    <a:pt x="3607" y="1508"/>
                  </a:cubicBezTo>
                  <a:cubicBezTo>
                    <a:pt x="3671" y="1637"/>
                    <a:pt x="3730" y="1765"/>
                    <a:pt x="3757" y="1907"/>
                  </a:cubicBezTo>
                  <a:cubicBezTo>
                    <a:pt x="3772" y="1982"/>
                    <a:pt x="3775" y="2061"/>
                    <a:pt x="3768" y="2140"/>
                  </a:cubicBezTo>
                  <a:cubicBezTo>
                    <a:pt x="3761" y="2216"/>
                    <a:pt x="3744" y="2293"/>
                    <a:pt x="3718" y="2369"/>
                  </a:cubicBezTo>
                  <a:cubicBezTo>
                    <a:pt x="3666" y="2517"/>
                    <a:pt x="3578" y="2657"/>
                    <a:pt x="3465" y="2775"/>
                  </a:cubicBezTo>
                  <a:cubicBezTo>
                    <a:pt x="3351" y="2893"/>
                    <a:pt x="3214" y="2991"/>
                    <a:pt x="3082" y="3085"/>
                  </a:cubicBezTo>
                  <a:cubicBezTo>
                    <a:pt x="3036" y="3118"/>
                    <a:pt x="2988" y="3152"/>
                    <a:pt x="2942" y="3187"/>
                  </a:cubicBezTo>
                  <a:cubicBezTo>
                    <a:pt x="2871" y="3240"/>
                    <a:pt x="2802" y="3298"/>
                    <a:pt x="2734" y="3353"/>
                  </a:cubicBezTo>
                  <a:cubicBezTo>
                    <a:pt x="2631" y="3438"/>
                    <a:pt x="2524" y="3526"/>
                    <a:pt x="2412" y="3599"/>
                  </a:cubicBezTo>
                  <a:cubicBezTo>
                    <a:pt x="2387" y="3616"/>
                    <a:pt x="2361" y="3632"/>
                    <a:pt x="2335" y="3647"/>
                  </a:cubicBezTo>
                  <a:cubicBezTo>
                    <a:pt x="2279" y="3679"/>
                    <a:pt x="2227" y="3703"/>
                    <a:pt x="2177" y="3720"/>
                  </a:cubicBezTo>
                  <a:cubicBezTo>
                    <a:pt x="2117" y="3740"/>
                    <a:pt x="2060" y="3750"/>
                    <a:pt x="2003" y="3750"/>
                  </a:cubicBezTo>
                  <a:close/>
                  <a:moveTo>
                    <a:pt x="2772" y="221"/>
                  </a:moveTo>
                  <a:cubicBezTo>
                    <a:pt x="2737" y="222"/>
                    <a:pt x="2703" y="226"/>
                    <a:pt x="2667" y="230"/>
                  </a:cubicBezTo>
                  <a:cubicBezTo>
                    <a:pt x="2657" y="231"/>
                    <a:pt x="2646" y="232"/>
                    <a:pt x="2636" y="234"/>
                  </a:cubicBezTo>
                  <a:cubicBezTo>
                    <a:pt x="2618" y="235"/>
                    <a:pt x="2599" y="237"/>
                    <a:pt x="2580" y="238"/>
                  </a:cubicBezTo>
                  <a:cubicBezTo>
                    <a:pt x="2479" y="245"/>
                    <a:pt x="2416" y="228"/>
                    <a:pt x="2381" y="212"/>
                  </a:cubicBezTo>
                  <a:cubicBezTo>
                    <a:pt x="2326" y="188"/>
                    <a:pt x="2292" y="156"/>
                    <a:pt x="2259" y="125"/>
                  </a:cubicBezTo>
                  <a:cubicBezTo>
                    <a:pt x="2240" y="107"/>
                    <a:pt x="2222" y="90"/>
                    <a:pt x="2200" y="74"/>
                  </a:cubicBezTo>
                  <a:cubicBezTo>
                    <a:pt x="2153" y="40"/>
                    <a:pt x="2088" y="17"/>
                    <a:pt x="2018" y="9"/>
                  </a:cubicBezTo>
                  <a:cubicBezTo>
                    <a:pt x="1942" y="1"/>
                    <a:pt x="1867" y="12"/>
                    <a:pt x="1801" y="41"/>
                  </a:cubicBezTo>
                  <a:cubicBezTo>
                    <a:pt x="1696" y="87"/>
                    <a:pt x="1618" y="177"/>
                    <a:pt x="1542" y="264"/>
                  </a:cubicBezTo>
                  <a:cubicBezTo>
                    <a:pt x="1526" y="282"/>
                    <a:pt x="1509" y="301"/>
                    <a:pt x="1493" y="320"/>
                  </a:cubicBezTo>
                  <a:cubicBezTo>
                    <a:pt x="1438" y="379"/>
                    <a:pt x="1383" y="425"/>
                    <a:pt x="1328" y="457"/>
                  </a:cubicBezTo>
                  <a:cubicBezTo>
                    <a:pt x="1261" y="496"/>
                    <a:pt x="1194" y="513"/>
                    <a:pt x="1131" y="507"/>
                  </a:cubicBezTo>
                  <a:cubicBezTo>
                    <a:pt x="1116" y="506"/>
                    <a:pt x="1100" y="504"/>
                    <a:pt x="1086" y="501"/>
                  </a:cubicBezTo>
                  <a:cubicBezTo>
                    <a:pt x="1066" y="498"/>
                    <a:pt x="1045" y="495"/>
                    <a:pt x="1025" y="494"/>
                  </a:cubicBezTo>
                  <a:cubicBezTo>
                    <a:pt x="1023" y="494"/>
                    <a:pt x="1021" y="494"/>
                    <a:pt x="1019" y="494"/>
                  </a:cubicBezTo>
                  <a:cubicBezTo>
                    <a:pt x="958" y="494"/>
                    <a:pt x="901" y="524"/>
                    <a:pt x="859" y="546"/>
                  </a:cubicBezTo>
                  <a:cubicBezTo>
                    <a:pt x="834" y="559"/>
                    <a:pt x="811" y="571"/>
                    <a:pt x="789" y="582"/>
                  </a:cubicBezTo>
                  <a:cubicBezTo>
                    <a:pt x="738" y="607"/>
                    <a:pt x="690" y="630"/>
                    <a:pt x="647" y="660"/>
                  </a:cubicBezTo>
                  <a:cubicBezTo>
                    <a:pt x="600" y="693"/>
                    <a:pt x="562" y="730"/>
                    <a:pt x="530" y="776"/>
                  </a:cubicBezTo>
                  <a:cubicBezTo>
                    <a:pt x="520" y="790"/>
                    <a:pt x="512" y="804"/>
                    <a:pt x="505" y="819"/>
                  </a:cubicBezTo>
                  <a:cubicBezTo>
                    <a:pt x="502" y="824"/>
                    <a:pt x="498" y="830"/>
                    <a:pt x="495" y="835"/>
                  </a:cubicBezTo>
                  <a:cubicBezTo>
                    <a:pt x="474" y="873"/>
                    <a:pt x="457" y="923"/>
                    <a:pt x="445" y="983"/>
                  </a:cubicBezTo>
                  <a:cubicBezTo>
                    <a:pt x="434" y="1036"/>
                    <a:pt x="427" y="1096"/>
                    <a:pt x="425" y="1161"/>
                  </a:cubicBezTo>
                  <a:cubicBezTo>
                    <a:pt x="424" y="1181"/>
                    <a:pt x="424" y="1201"/>
                    <a:pt x="423" y="1220"/>
                  </a:cubicBezTo>
                  <a:cubicBezTo>
                    <a:pt x="420" y="1346"/>
                    <a:pt x="417" y="1466"/>
                    <a:pt x="359" y="1551"/>
                  </a:cubicBezTo>
                  <a:cubicBezTo>
                    <a:pt x="340" y="1580"/>
                    <a:pt x="309" y="1600"/>
                    <a:pt x="276" y="1621"/>
                  </a:cubicBezTo>
                  <a:cubicBezTo>
                    <a:pt x="249" y="1638"/>
                    <a:pt x="222" y="1656"/>
                    <a:pt x="201" y="1678"/>
                  </a:cubicBezTo>
                  <a:cubicBezTo>
                    <a:pt x="141" y="1742"/>
                    <a:pt x="95" y="1811"/>
                    <a:pt x="64" y="1885"/>
                  </a:cubicBezTo>
                  <a:cubicBezTo>
                    <a:pt x="5" y="2025"/>
                    <a:pt x="1" y="2173"/>
                    <a:pt x="4" y="2286"/>
                  </a:cubicBezTo>
                  <a:cubicBezTo>
                    <a:pt x="9" y="2439"/>
                    <a:pt x="32" y="2562"/>
                    <a:pt x="74" y="2674"/>
                  </a:cubicBezTo>
                  <a:cubicBezTo>
                    <a:pt x="95" y="2728"/>
                    <a:pt x="122" y="2782"/>
                    <a:pt x="154" y="2835"/>
                  </a:cubicBezTo>
                  <a:cubicBezTo>
                    <a:pt x="288" y="3054"/>
                    <a:pt x="498" y="3240"/>
                    <a:pt x="746" y="3358"/>
                  </a:cubicBezTo>
                  <a:cubicBezTo>
                    <a:pt x="814" y="3391"/>
                    <a:pt x="882" y="3416"/>
                    <a:pt x="949" y="3441"/>
                  </a:cubicBezTo>
                  <a:cubicBezTo>
                    <a:pt x="965" y="3447"/>
                    <a:pt x="981" y="3453"/>
                    <a:pt x="998" y="3459"/>
                  </a:cubicBezTo>
                  <a:cubicBezTo>
                    <a:pt x="1069" y="3486"/>
                    <a:pt x="1135" y="3513"/>
                    <a:pt x="1200" y="3538"/>
                  </a:cubicBezTo>
                  <a:cubicBezTo>
                    <a:pt x="1298" y="3577"/>
                    <a:pt x="1392" y="3614"/>
                    <a:pt x="1487" y="3647"/>
                  </a:cubicBezTo>
                  <a:cubicBezTo>
                    <a:pt x="1630" y="3697"/>
                    <a:pt x="1804" y="3749"/>
                    <a:pt x="2003" y="3749"/>
                  </a:cubicBezTo>
                  <a:cubicBezTo>
                    <a:pt x="2003" y="3749"/>
                    <a:pt x="2003" y="3749"/>
                    <a:pt x="2003" y="3749"/>
                  </a:cubicBezTo>
                  <a:cubicBezTo>
                    <a:pt x="2060" y="3749"/>
                    <a:pt x="2117" y="3739"/>
                    <a:pt x="2176" y="3719"/>
                  </a:cubicBezTo>
                  <a:cubicBezTo>
                    <a:pt x="2227" y="3703"/>
                    <a:pt x="2278" y="3679"/>
                    <a:pt x="2335" y="3646"/>
                  </a:cubicBezTo>
                  <a:cubicBezTo>
                    <a:pt x="2360" y="3631"/>
                    <a:pt x="2386" y="3615"/>
                    <a:pt x="2412" y="3599"/>
                  </a:cubicBezTo>
                  <a:cubicBezTo>
                    <a:pt x="2523" y="3526"/>
                    <a:pt x="2630" y="3438"/>
                    <a:pt x="2734" y="3352"/>
                  </a:cubicBezTo>
                  <a:cubicBezTo>
                    <a:pt x="2801" y="3297"/>
                    <a:pt x="2871" y="3240"/>
                    <a:pt x="2942" y="3186"/>
                  </a:cubicBezTo>
                  <a:cubicBezTo>
                    <a:pt x="2988" y="3152"/>
                    <a:pt x="3036" y="3118"/>
                    <a:pt x="3082" y="3085"/>
                  </a:cubicBezTo>
                  <a:cubicBezTo>
                    <a:pt x="3214" y="2990"/>
                    <a:pt x="3351" y="2893"/>
                    <a:pt x="3464" y="2775"/>
                  </a:cubicBezTo>
                  <a:cubicBezTo>
                    <a:pt x="3578" y="2657"/>
                    <a:pt x="3665" y="2517"/>
                    <a:pt x="3717" y="2368"/>
                  </a:cubicBezTo>
                  <a:cubicBezTo>
                    <a:pt x="3743" y="2293"/>
                    <a:pt x="3760" y="2216"/>
                    <a:pt x="3767" y="2140"/>
                  </a:cubicBezTo>
                  <a:cubicBezTo>
                    <a:pt x="3774" y="2061"/>
                    <a:pt x="3771" y="1982"/>
                    <a:pt x="3757" y="1907"/>
                  </a:cubicBezTo>
                  <a:cubicBezTo>
                    <a:pt x="3729" y="1765"/>
                    <a:pt x="3670" y="1638"/>
                    <a:pt x="3606" y="1508"/>
                  </a:cubicBezTo>
                  <a:cubicBezTo>
                    <a:pt x="3516" y="1328"/>
                    <a:pt x="3438" y="1164"/>
                    <a:pt x="3384" y="994"/>
                  </a:cubicBezTo>
                  <a:cubicBezTo>
                    <a:pt x="3372" y="957"/>
                    <a:pt x="3360" y="916"/>
                    <a:pt x="3348" y="869"/>
                  </a:cubicBezTo>
                  <a:cubicBezTo>
                    <a:pt x="3342" y="847"/>
                    <a:pt x="3336" y="824"/>
                    <a:pt x="3330" y="801"/>
                  </a:cubicBezTo>
                  <a:cubicBezTo>
                    <a:pt x="3292" y="652"/>
                    <a:pt x="3253" y="497"/>
                    <a:pt x="3154" y="383"/>
                  </a:cubicBezTo>
                  <a:cubicBezTo>
                    <a:pt x="3106" y="328"/>
                    <a:pt x="3047" y="286"/>
                    <a:pt x="2979" y="259"/>
                  </a:cubicBezTo>
                  <a:cubicBezTo>
                    <a:pt x="2918" y="234"/>
                    <a:pt x="2850" y="221"/>
                    <a:pt x="2782" y="221"/>
                  </a:cubicBezTo>
                  <a:cubicBezTo>
                    <a:pt x="2778" y="221"/>
                    <a:pt x="2775" y="221"/>
                    <a:pt x="2772" y="221"/>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4" name="Freeform 36">
              <a:extLst>
                <a:ext uri="{FF2B5EF4-FFF2-40B4-BE49-F238E27FC236}">
                  <a16:creationId xmlns:a16="http://schemas.microsoft.com/office/drawing/2014/main" id="{52134CEB-04CA-4D02-9CE9-835E85A8BA5E}"/>
                </a:ext>
              </a:extLst>
            </p:cNvPr>
            <p:cNvSpPr>
              <a:spLocks noEditPoints="1"/>
            </p:cNvSpPr>
            <p:nvPr/>
          </p:nvSpPr>
          <p:spPr bwMode="auto">
            <a:xfrm>
              <a:off x="4295" y="843"/>
              <a:ext cx="2863" cy="2902"/>
            </a:xfrm>
            <a:custGeom>
              <a:avLst/>
              <a:gdLst>
                <a:gd name="T0" fmla="*/ 1756 w 3868"/>
                <a:gd name="T1" fmla="*/ 3879 h 3921"/>
                <a:gd name="T2" fmla="*/ 1332 w 3868"/>
                <a:gd name="T3" fmla="*/ 3707 h 3921"/>
                <a:gd name="T4" fmla="*/ 946 w 3868"/>
                <a:gd name="T5" fmla="*/ 3541 h 3921"/>
                <a:gd name="T6" fmla="*/ 151 w 3868"/>
                <a:gd name="T7" fmla="*/ 2933 h 3921"/>
                <a:gd name="T8" fmla="*/ 2 w 3868"/>
                <a:gd name="T9" fmla="*/ 2362 h 3921"/>
                <a:gd name="T10" fmla="*/ 64 w 3868"/>
                <a:gd name="T11" fmla="*/ 1946 h 3921"/>
                <a:gd name="T12" fmla="*/ 288 w 3868"/>
                <a:gd name="T13" fmla="*/ 1673 h 3921"/>
                <a:gd name="T14" fmla="*/ 428 w 3868"/>
                <a:gd name="T15" fmla="*/ 1448 h 3921"/>
                <a:gd name="T16" fmla="*/ 437 w 3868"/>
                <a:gd name="T17" fmla="*/ 1209 h 3921"/>
                <a:gd name="T18" fmla="*/ 505 w 3868"/>
                <a:gd name="T19" fmla="*/ 858 h 3921"/>
                <a:gd name="T20" fmla="*/ 803 w 3868"/>
                <a:gd name="T21" fmla="*/ 583 h 3921"/>
                <a:gd name="T22" fmla="*/ 1006 w 3868"/>
                <a:gd name="T23" fmla="*/ 504 h 3921"/>
                <a:gd name="T24" fmla="*/ 1079 w 3868"/>
                <a:gd name="T25" fmla="*/ 514 h 3921"/>
                <a:gd name="T26" fmla="*/ 1156 w 3868"/>
                <a:gd name="T27" fmla="*/ 523 h 3921"/>
                <a:gd name="T28" fmla="*/ 1549 w 3868"/>
                <a:gd name="T29" fmla="*/ 268 h 3921"/>
                <a:gd name="T30" fmla="*/ 1931 w 3868"/>
                <a:gd name="T31" fmla="*/ 3 h 3921"/>
                <a:gd name="T32" fmla="*/ 2148 w 3868"/>
                <a:gd name="T33" fmla="*/ 36 h 3921"/>
                <a:gd name="T34" fmla="*/ 2288 w 3868"/>
                <a:gd name="T35" fmla="*/ 146 h 3921"/>
                <a:gd name="T36" fmla="*/ 2616 w 3868"/>
                <a:gd name="T37" fmla="*/ 280 h 3921"/>
                <a:gd name="T38" fmla="*/ 2714 w 3868"/>
                <a:gd name="T39" fmla="*/ 269 h 3921"/>
                <a:gd name="T40" fmla="*/ 3031 w 3868"/>
                <a:gd name="T41" fmla="*/ 291 h 3921"/>
                <a:gd name="T42" fmla="*/ 3404 w 3868"/>
                <a:gd name="T43" fmla="*/ 856 h 3921"/>
                <a:gd name="T44" fmla="*/ 3455 w 3868"/>
                <a:gd name="T45" fmla="*/ 1045 h 3921"/>
                <a:gd name="T46" fmla="*/ 3845 w 3868"/>
                <a:gd name="T47" fmla="*/ 1986 h 3921"/>
                <a:gd name="T48" fmla="*/ 3813 w 3868"/>
                <a:gd name="T49" fmla="*/ 2468 h 3921"/>
                <a:gd name="T50" fmla="*/ 3166 w 3868"/>
                <a:gd name="T51" fmla="*/ 3208 h 3921"/>
                <a:gd name="T52" fmla="*/ 2781 w 3868"/>
                <a:gd name="T53" fmla="*/ 3507 h 3921"/>
                <a:gd name="T54" fmla="*/ 2382 w 3868"/>
                <a:gd name="T55" fmla="*/ 3810 h 3921"/>
                <a:gd name="T56" fmla="*/ 2035 w 3868"/>
                <a:gd name="T57" fmla="*/ 3920 h 3921"/>
                <a:gd name="T58" fmla="*/ 2714 w 3868"/>
                <a:gd name="T59" fmla="*/ 270 h 3921"/>
                <a:gd name="T60" fmla="*/ 2616 w 3868"/>
                <a:gd name="T61" fmla="*/ 281 h 3921"/>
                <a:gd name="T62" fmla="*/ 2288 w 3868"/>
                <a:gd name="T63" fmla="*/ 147 h 3921"/>
                <a:gd name="T64" fmla="*/ 2148 w 3868"/>
                <a:gd name="T65" fmla="*/ 37 h 3921"/>
                <a:gd name="T66" fmla="*/ 1931 w 3868"/>
                <a:gd name="T67" fmla="*/ 4 h 3921"/>
                <a:gd name="T68" fmla="*/ 1549 w 3868"/>
                <a:gd name="T69" fmla="*/ 269 h 3921"/>
                <a:gd name="T70" fmla="*/ 1331 w 3868"/>
                <a:gd name="T71" fmla="*/ 472 h 3921"/>
                <a:gd name="T72" fmla="*/ 1079 w 3868"/>
                <a:gd name="T73" fmla="*/ 514 h 3921"/>
                <a:gd name="T74" fmla="*/ 1006 w 3868"/>
                <a:gd name="T75" fmla="*/ 505 h 3921"/>
                <a:gd name="T76" fmla="*/ 803 w 3868"/>
                <a:gd name="T77" fmla="*/ 583 h 3921"/>
                <a:gd name="T78" fmla="*/ 505 w 3868"/>
                <a:gd name="T79" fmla="*/ 858 h 3921"/>
                <a:gd name="T80" fmla="*/ 438 w 3868"/>
                <a:gd name="T81" fmla="*/ 1209 h 3921"/>
                <a:gd name="T82" fmla="*/ 429 w 3868"/>
                <a:gd name="T83" fmla="*/ 1448 h 3921"/>
                <a:gd name="T84" fmla="*/ 288 w 3868"/>
                <a:gd name="T85" fmla="*/ 1674 h 3921"/>
                <a:gd name="T86" fmla="*/ 64 w 3868"/>
                <a:gd name="T87" fmla="*/ 1947 h 3921"/>
                <a:gd name="T88" fmla="*/ 3 w 3868"/>
                <a:gd name="T89" fmla="*/ 2362 h 3921"/>
                <a:gd name="T90" fmla="*/ 152 w 3868"/>
                <a:gd name="T91" fmla="*/ 2933 h 3921"/>
                <a:gd name="T92" fmla="*/ 947 w 3868"/>
                <a:gd name="T93" fmla="*/ 3540 h 3921"/>
                <a:gd name="T94" fmla="*/ 1332 w 3868"/>
                <a:gd name="T95" fmla="*/ 3706 h 3921"/>
                <a:gd name="T96" fmla="*/ 2035 w 3868"/>
                <a:gd name="T97" fmla="*/ 3920 h 3921"/>
                <a:gd name="T98" fmla="*/ 2381 w 3868"/>
                <a:gd name="T99" fmla="*/ 3809 h 3921"/>
                <a:gd name="T100" fmla="*/ 2780 w 3868"/>
                <a:gd name="T101" fmla="*/ 3507 h 3921"/>
                <a:gd name="T102" fmla="*/ 3166 w 3868"/>
                <a:gd name="T103" fmla="*/ 3207 h 3921"/>
                <a:gd name="T104" fmla="*/ 3813 w 3868"/>
                <a:gd name="T105" fmla="*/ 2468 h 3921"/>
                <a:gd name="T106" fmla="*/ 3844 w 3868"/>
                <a:gd name="T107" fmla="*/ 1986 h 3921"/>
                <a:gd name="T108" fmla="*/ 3454 w 3868"/>
                <a:gd name="T109" fmla="*/ 1046 h 3921"/>
                <a:gd name="T110" fmla="*/ 3403 w 3868"/>
                <a:gd name="T111" fmla="*/ 856 h 3921"/>
                <a:gd name="T112" fmla="*/ 3031 w 3868"/>
                <a:gd name="T113" fmla="*/ 291 h 3921"/>
                <a:gd name="T114" fmla="*/ 2815 w 3868"/>
                <a:gd name="T115" fmla="*/ 259 h 3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68" h="3921">
                  <a:moveTo>
                    <a:pt x="2035" y="3920"/>
                  </a:moveTo>
                  <a:cubicBezTo>
                    <a:pt x="1944" y="3919"/>
                    <a:pt x="1853" y="3905"/>
                    <a:pt x="1756" y="3879"/>
                  </a:cubicBezTo>
                  <a:cubicBezTo>
                    <a:pt x="1662" y="3853"/>
                    <a:pt x="1578" y="3818"/>
                    <a:pt x="1515" y="3791"/>
                  </a:cubicBezTo>
                  <a:cubicBezTo>
                    <a:pt x="1454" y="3764"/>
                    <a:pt x="1395" y="3736"/>
                    <a:pt x="1332" y="3707"/>
                  </a:cubicBezTo>
                  <a:cubicBezTo>
                    <a:pt x="1237" y="3663"/>
                    <a:pt x="1138" y="3617"/>
                    <a:pt x="1026" y="3572"/>
                  </a:cubicBezTo>
                  <a:cubicBezTo>
                    <a:pt x="1000" y="3561"/>
                    <a:pt x="973" y="3551"/>
                    <a:pt x="946" y="3541"/>
                  </a:cubicBezTo>
                  <a:cubicBezTo>
                    <a:pt x="889" y="3519"/>
                    <a:pt x="829" y="3496"/>
                    <a:pt x="770" y="3469"/>
                  </a:cubicBezTo>
                  <a:cubicBezTo>
                    <a:pt x="507" y="3347"/>
                    <a:pt x="287" y="3156"/>
                    <a:pt x="151" y="2933"/>
                  </a:cubicBezTo>
                  <a:cubicBezTo>
                    <a:pt x="118" y="2878"/>
                    <a:pt x="90" y="2822"/>
                    <a:pt x="69" y="2765"/>
                  </a:cubicBezTo>
                  <a:cubicBezTo>
                    <a:pt x="27" y="2652"/>
                    <a:pt x="6" y="2524"/>
                    <a:pt x="2" y="2362"/>
                  </a:cubicBezTo>
                  <a:cubicBezTo>
                    <a:pt x="0" y="2280"/>
                    <a:pt x="3" y="2214"/>
                    <a:pt x="11" y="2152"/>
                  </a:cubicBezTo>
                  <a:cubicBezTo>
                    <a:pt x="20" y="2076"/>
                    <a:pt x="38" y="2008"/>
                    <a:pt x="64" y="1946"/>
                  </a:cubicBezTo>
                  <a:cubicBezTo>
                    <a:pt x="96" y="1869"/>
                    <a:pt x="144" y="1796"/>
                    <a:pt x="207" y="1731"/>
                  </a:cubicBezTo>
                  <a:cubicBezTo>
                    <a:pt x="229" y="1708"/>
                    <a:pt x="259" y="1690"/>
                    <a:pt x="288" y="1673"/>
                  </a:cubicBezTo>
                  <a:cubicBezTo>
                    <a:pt x="323" y="1652"/>
                    <a:pt x="356" y="1632"/>
                    <a:pt x="376" y="1603"/>
                  </a:cubicBezTo>
                  <a:cubicBezTo>
                    <a:pt x="402" y="1564"/>
                    <a:pt x="420" y="1513"/>
                    <a:pt x="428" y="1448"/>
                  </a:cubicBezTo>
                  <a:cubicBezTo>
                    <a:pt x="436" y="1388"/>
                    <a:pt x="436" y="1322"/>
                    <a:pt x="437" y="1259"/>
                  </a:cubicBezTo>
                  <a:cubicBezTo>
                    <a:pt x="437" y="1242"/>
                    <a:pt x="437" y="1226"/>
                    <a:pt x="437" y="1209"/>
                  </a:cubicBezTo>
                  <a:cubicBezTo>
                    <a:pt x="438" y="1108"/>
                    <a:pt x="450" y="968"/>
                    <a:pt x="495" y="877"/>
                  </a:cubicBezTo>
                  <a:cubicBezTo>
                    <a:pt x="498" y="871"/>
                    <a:pt x="502" y="864"/>
                    <a:pt x="505" y="858"/>
                  </a:cubicBezTo>
                  <a:cubicBezTo>
                    <a:pt x="511" y="843"/>
                    <a:pt x="518" y="829"/>
                    <a:pt x="527" y="815"/>
                  </a:cubicBezTo>
                  <a:cubicBezTo>
                    <a:pt x="598" y="698"/>
                    <a:pt x="688" y="647"/>
                    <a:pt x="803" y="583"/>
                  </a:cubicBezTo>
                  <a:cubicBezTo>
                    <a:pt x="815" y="576"/>
                    <a:pt x="828" y="568"/>
                    <a:pt x="842" y="561"/>
                  </a:cubicBezTo>
                  <a:cubicBezTo>
                    <a:pt x="890" y="533"/>
                    <a:pt x="946" y="504"/>
                    <a:pt x="1006" y="504"/>
                  </a:cubicBezTo>
                  <a:cubicBezTo>
                    <a:pt x="1009" y="504"/>
                    <a:pt x="1011" y="504"/>
                    <a:pt x="1014" y="505"/>
                  </a:cubicBezTo>
                  <a:cubicBezTo>
                    <a:pt x="1036" y="505"/>
                    <a:pt x="1058" y="510"/>
                    <a:pt x="1079" y="514"/>
                  </a:cubicBezTo>
                  <a:cubicBezTo>
                    <a:pt x="1094" y="516"/>
                    <a:pt x="1109" y="519"/>
                    <a:pt x="1125" y="521"/>
                  </a:cubicBezTo>
                  <a:cubicBezTo>
                    <a:pt x="1135" y="522"/>
                    <a:pt x="1146" y="523"/>
                    <a:pt x="1156" y="523"/>
                  </a:cubicBezTo>
                  <a:cubicBezTo>
                    <a:pt x="1296" y="523"/>
                    <a:pt x="1419" y="418"/>
                    <a:pt x="1500" y="326"/>
                  </a:cubicBezTo>
                  <a:cubicBezTo>
                    <a:pt x="1516" y="307"/>
                    <a:pt x="1533" y="287"/>
                    <a:pt x="1549" y="268"/>
                  </a:cubicBezTo>
                  <a:cubicBezTo>
                    <a:pt x="1626" y="175"/>
                    <a:pt x="1707" y="79"/>
                    <a:pt x="1818" y="32"/>
                  </a:cubicBezTo>
                  <a:cubicBezTo>
                    <a:pt x="1853" y="17"/>
                    <a:pt x="1891" y="7"/>
                    <a:pt x="1931" y="3"/>
                  </a:cubicBezTo>
                  <a:cubicBezTo>
                    <a:pt x="1968" y="0"/>
                    <a:pt x="2007" y="1"/>
                    <a:pt x="2045" y="7"/>
                  </a:cubicBezTo>
                  <a:cubicBezTo>
                    <a:pt x="2081" y="12"/>
                    <a:pt x="2116" y="22"/>
                    <a:pt x="2148" y="36"/>
                  </a:cubicBezTo>
                  <a:cubicBezTo>
                    <a:pt x="2180" y="50"/>
                    <a:pt x="2208" y="68"/>
                    <a:pt x="2232" y="88"/>
                  </a:cubicBezTo>
                  <a:cubicBezTo>
                    <a:pt x="2253" y="106"/>
                    <a:pt x="2271" y="126"/>
                    <a:pt x="2288" y="146"/>
                  </a:cubicBezTo>
                  <a:cubicBezTo>
                    <a:pt x="2321" y="183"/>
                    <a:pt x="2354" y="222"/>
                    <a:pt x="2410" y="249"/>
                  </a:cubicBezTo>
                  <a:cubicBezTo>
                    <a:pt x="2476" y="282"/>
                    <a:pt x="2559" y="284"/>
                    <a:pt x="2616" y="280"/>
                  </a:cubicBezTo>
                  <a:cubicBezTo>
                    <a:pt x="2637" y="279"/>
                    <a:pt x="2658" y="277"/>
                    <a:pt x="2674" y="275"/>
                  </a:cubicBezTo>
                  <a:cubicBezTo>
                    <a:pt x="2687" y="273"/>
                    <a:pt x="2701" y="271"/>
                    <a:pt x="2714" y="269"/>
                  </a:cubicBezTo>
                  <a:cubicBezTo>
                    <a:pt x="2749" y="265"/>
                    <a:pt x="2782" y="260"/>
                    <a:pt x="2815" y="259"/>
                  </a:cubicBezTo>
                  <a:cubicBezTo>
                    <a:pt x="2890" y="255"/>
                    <a:pt x="2965" y="266"/>
                    <a:pt x="3031" y="291"/>
                  </a:cubicBezTo>
                  <a:cubicBezTo>
                    <a:pt x="3104" y="318"/>
                    <a:pt x="3167" y="360"/>
                    <a:pt x="3217" y="415"/>
                  </a:cubicBezTo>
                  <a:cubicBezTo>
                    <a:pt x="3324" y="534"/>
                    <a:pt x="3365" y="698"/>
                    <a:pt x="3404" y="856"/>
                  </a:cubicBezTo>
                  <a:cubicBezTo>
                    <a:pt x="3409" y="876"/>
                    <a:pt x="3414" y="896"/>
                    <a:pt x="3419" y="916"/>
                  </a:cubicBezTo>
                  <a:cubicBezTo>
                    <a:pt x="3432" y="966"/>
                    <a:pt x="3443" y="1007"/>
                    <a:pt x="3455" y="1045"/>
                  </a:cubicBezTo>
                  <a:cubicBezTo>
                    <a:pt x="3510" y="1228"/>
                    <a:pt x="3597" y="1409"/>
                    <a:pt x="3681" y="1577"/>
                  </a:cubicBezTo>
                  <a:cubicBezTo>
                    <a:pt x="3743" y="1698"/>
                    <a:pt x="3812" y="1836"/>
                    <a:pt x="3845" y="1986"/>
                  </a:cubicBezTo>
                  <a:cubicBezTo>
                    <a:pt x="3862" y="2064"/>
                    <a:pt x="3868" y="2146"/>
                    <a:pt x="3862" y="2229"/>
                  </a:cubicBezTo>
                  <a:cubicBezTo>
                    <a:pt x="3856" y="2308"/>
                    <a:pt x="3840" y="2389"/>
                    <a:pt x="3813" y="2468"/>
                  </a:cubicBezTo>
                  <a:cubicBezTo>
                    <a:pt x="3762" y="2623"/>
                    <a:pt x="3673" y="2770"/>
                    <a:pt x="3555" y="2892"/>
                  </a:cubicBezTo>
                  <a:cubicBezTo>
                    <a:pt x="3440" y="3013"/>
                    <a:pt x="3301" y="3112"/>
                    <a:pt x="3166" y="3208"/>
                  </a:cubicBezTo>
                  <a:cubicBezTo>
                    <a:pt x="3115" y="3244"/>
                    <a:pt x="3063" y="3281"/>
                    <a:pt x="3012" y="3319"/>
                  </a:cubicBezTo>
                  <a:cubicBezTo>
                    <a:pt x="2933" y="3379"/>
                    <a:pt x="2856" y="3444"/>
                    <a:pt x="2781" y="3507"/>
                  </a:cubicBezTo>
                  <a:cubicBezTo>
                    <a:pt x="2678" y="3594"/>
                    <a:pt x="2572" y="3683"/>
                    <a:pt x="2462" y="3758"/>
                  </a:cubicBezTo>
                  <a:cubicBezTo>
                    <a:pt x="2435" y="3776"/>
                    <a:pt x="2408" y="3793"/>
                    <a:pt x="2382" y="3810"/>
                  </a:cubicBezTo>
                  <a:cubicBezTo>
                    <a:pt x="2256" y="3885"/>
                    <a:pt x="2148" y="3921"/>
                    <a:pt x="2042" y="3921"/>
                  </a:cubicBezTo>
                  <a:cubicBezTo>
                    <a:pt x="2040" y="3921"/>
                    <a:pt x="2037" y="3921"/>
                    <a:pt x="2035" y="3920"/>
                  </a:cubicBezTo>
                  <a:moveTo>
                    <a:pt x="2815" y="259"/>
                  </a:moveTo>
                  <a:cubicBezTo>
                    <a:pt x="2782" y="261"/>
                    <a:pt x="2749" y="265"/>
                    <a:pt x="2714" y="270"/>
                  </a:cubicBezTo>
                  <a:cubicBezTo>
                    <a:pt x="2701" y="272"/>
                    <a:pt x="2688" y="274"/>
                    <a:pt x="2674" y="275"/>
                  </a:cubicBezTo>
                  <a:cubicBezTo>
                    <a:pt x="2658" y="277"/>
                    <a:pt x="2637" y="280"/>
                    <a:pt x="2616" y="281"/>
                  </a:cubicBezTo>
                  <a:cubicBezTo>
                    <a:pt x="2558" y="285"/>
                    <a:pt x="2476" y="283"/>
                    <a:pt x="2410" y="250"/>
                  </a:cubicBezTo>
                  <a:cubicBezTo>
                    <a:pt x="2354" y="222"/>
                    <a:pt x="2320" y="184"/>
                    <a:pt x="2288" y="147"/>
                  </a:cubicBezTo>
                  <a:cubicBezTo>
                    <a:pt x="2270" y="127"/>
                    <a:pt x="2252" y="106"/>
                    <a:pt x="2231" y="88"/>
                  </a:cubicBezTo>
                  <a:cubicBezTo>
                    <a:pt x="2208" y="68"/>
                    <a:pt x="2180" y="51"/>
                    <a:pt x="2148" y="37"/>
                  </a:cubicBezTo>
                  <a:cubicBezTo>
                    <a:pt x="2116" y="23"/>
                    <a:pt x="2081" y="13"/>
                    <a:pt x="2044" y="7"/>
                  </a:cubicBezTo>
                  <a:cubicBezTo>
                    <a:pt x="2007" y="1"/>
                    <a:pt x="1968" y="0"/>
                    <a:pt x="1931" y="4"/>
                  </a:cubicBezTo>
                  <a:cubicBezTo>
                    <a:pt x="1891" y="8"/>
                    <a:pt x="1853" y="18"/>
                    <a:pt x="1819" y="33"/>
                  </a:cubicBezTo>
                  <a:cubicBezTo>
                    <a:pt x="1708" y="80"/>
                    <a:pt x="1627" y="176"/>
                    <a:pt x="1549" y="269"/>
                  </a:cubicBezTo>
                  <a:cubicBezTo>
                    <a:pt x="1533" y="288"/>
                    <a:pt x="1517" y="308"/>
                    <a:pt x="1500" y="326"/>
                  </a:cubicBezTo>
                  <a:cubicBezTo>
                    <a:pt x="1445" y="389"/>
                    <a:pt x="1388" y="438"/>
                    <a:pt x="1331" y="472"/>
                  </a:cubicBezTo>
                  <a:cubicBezTo>
                    <a:pt x="1261" y="513"/>
                    <a:pt x="1191" y="530"/>
                    <a:pt x="1125" y="522"/>
                  </a:cubicBezTo>
                  <a:cubicBezTo>
                    <a:pt x="1109" y="520"/>
                    <a:pt x="1094" y="517"/>
                    <a:pt x="1079" y="514"/>
                  </a:cubicBezTo>
                  <a:cubicBezTo>
                    <a:pt x="1058" y="510"/>
                    <a:pt x="1036" y="506"/>
                    <a:pt x="1014" y="505"/>
                  </a:cubicBezTo>
                  <a:cubicBezTo>
                    <a:pt x="1011" y="505"/>
                    <a:pt x="1009" y="505"/>
                    <a:pt x="1006" y="505"/>
                  </a:cubicBezTo>
                  <a:cubicBezTo>
                    <a:pt x="946" y="505"/>
                    <a:pt x="890" y="534"/>
                    <a:pt x="842" y="561"/>
                  </a:cubicBezTo>
                  <a:cubicBezTo>
                    <a:pt x="829" y="569"/>
                    <a:pt x="816" y="576"/>
                    <a:pt x="803" y="583"/>
                  </a:cubicBezTo>
                  <a:cubicBezTo>
                    <a:pt x="689" y="648"/>
                    <a:pt x="599" y="699"/>
                    <a:pt x="527" y="816"/>
                  </a:cubicBezTo>
                  <a:cubicBezTo>
                    <a:pt x="519" y="829"/>
                    <a:pt x="512" y="844"/>
                    <a:pt x="505" y="858"/>
                  </a:cubicBezTo>
                  <a:cubicBezTo>
                    <a:pt x="502" y="864"/>
                    <a:pt x="499" y="871"/>
                    <a:pt x="496" y="877"/>
                  </a:cubicBezTo>
                  <a:cubicBezTo>
                    <a:pt x="450" y="968"/>
                    <a:pt x="439" y="1108"/>
                    <a:pt x="438" y="1209"/>
                  </a:cubicBezTo>
                  <a:cubicBezTo>
                    <a:pt x="438" y="1226"/>
                    <a:pt x="438" y="1242"/>
                    <a:pt x="438" y="1259"/>
                  </a:cubicBezTo>
                  <a:cubicBezTo>
                    <a:pt x="437" y="1322"/>
                    <a:pt x="437" y="1389"/>
                    <a:pt x="429" y="1448"/>
                  </a:cubicBezTo>
                  <a:cubicBezTo>
                    <a:pt x="420" y="1514"/>
                    <a:pt x="403" y="1565"/>
                    <a:pt x="376" y="1604"/>
                  </a:cubicBezTo>
                  <a:cubicBezTo>
                    <a:pt x="357" y="1632"/>
                    <a:pt x="323" y="1652"/>
                    <a:pt x="288" y="1674"/>
                  </a:cubicBezTo>
                  <a:cubicBezTo>
                    <a:pt x="259" y="1691"/>
                    <a:pt x="230" y="1709"/>
                    <a:pt x="208" y="1731"/>
                  </a:cubicBezTo>
                  <a:cubicBezTo>
                    <a:pt x="145" y="1797"/>
                    <a:pt x="97" y="1869"/>
                    <a:pt x="64" y="1947"/>
                  </a:cubicBezTo>
                  <a:cubicBezTo>
                    <a:pt x="38" y="2009"/>
                    <a:pt x="21" y="2076"/>
                    <a:pt x="11" y="2152"/>
                  </a:cubicBezTo>
                  <a:cubicBezTo>
                    <a:pt x="4" y="2214"/>
                    <a:pt x="1" y="2280"/>
                    <a:pt x="3" y="2362"/>
                  </a:cubicBezTo>
                  <a:cubicBezTo>
                    <a:pt x="7" y="2524"/>
                    <a:pt x="28" y="2652"/>
                    <a:pt x="70" y="2765"/>
                  </a:cubicBezTo>
                  <a:cubicBezTo>
                    <a:pt x="91" y="2821"/>
                    <a:pt x="119" y="2878"/>
                    <a:pt x="152" y="2933"/>
                  </a:cubicBezTo>
                  <a:cubicBezTo>
                    <a:pt x="288" y="3156"/>
                    <a:pt x="508" y="3346"/>
                    <a:pt x="770" y="3468"/>
                  </a:cubicBezTo>
                  <a:cubicBezTo>
                    <a:pt x="829" y="3495"/>
                    <a:pt x="889" y="3518"/>
                    <a:pt x="947" y="3540"/>
                  </a:cubicBezTo>
                  <a:cubicBezTo>
                    <a:pt x="973" y="3550"/>
                    <a:pt x="1000" y="3561"/>
                    <a:pt x="1027" y="3571"/>
                  </a:cubicBezTo>
                  <a:cubicBezTo>
                    <a:pt x="1138" y="3616"/>
                    <a:pt x="1237" y="3662"/>
                    <a:pt x="1332" y="3706"/>
                  </a:cubicBezTo>
                  <a:cubicBezTo>
                    <a:pt x="1395" y="3736"/>
                    <a:pt x="1454" y="3763"/>
                    <a:pt x="1516" y="3790"/>
                  </a:cubicBezTo>
                  <a:cubicBezTo>
                    <a:pt x="1660" y="3852"/>
                    <a:pt x="1834" y="3917"/>
                    <a:pt x="2035" y="3920"/>
                  </a:cubicBezTo>
                  <a:cubicBezTo>
                    <a:pt x="2037" y="3920"/>
                    <a:pt x="2040" y="3920"/>
                    <a:pt x="2042" y="3920"/>
                  </a:cubicBezTo>
                  <a:cubicBezTo>
                    <a:pt x="2148" y="3920"/>
                    <a:pt x="2256" y="3884"/>
                    <a:pt x="2381" y="3809"/>
                  </a:cubicBezTo>
                  <a:cubicBezTo>
                    <a:pt x="2408" y="3793"/>
                    <a:pt x="2435" y="3776"/>
                    <a:pt x="2462" y="3758"/>
                  </a:cubicBezTo>
                  <a:cubicBezTo>
                    <a:pt x="2572" y="3682"/>
                    <a:pt x="2678" y="3593"/>
                    <a:pt x="2780" y="3507"/>
                  </a:cubicBezTo>
                  <a:cubicBezTo>
                    <a:pt x="2855" y="3444"/>
                    <a:pt x="2932" y="3379"/>
                    <a:pt x="3012" y="3319"/>
                  </a:cubicBezTo>
                  <a:cubicBezTo>
                    <a:pt x="3062" y="3281"/>
                    <a:pt x="3115" y="3243"/>
                    <a:pt x="3166" y="3207"/>
                  </a:cubicBezTo>
                  <a:cubicBezTo>
                    <a:pt x="3300" y="3111"/>
                    <a:pt x="3439" y="3012"/>
                    <a:pt x="3555" y="2891"/>
                  </a:cubicBezTo>
                  <a:cubicBezTo>
                    <a:pt x="3672" y="2769"/>
                    <a:pt x="3761" y="2623"/>
                    <a:pt x="3813" y="2468"/>
                  </a:cubicBezTo>
                  <a:cubicBezTo>
                    <a:pt x="3839" y="2389"/>
                    <a:pt x="3855" y="2308"/>
                    <a:pt x="3861" y="2228"/>
                  </a:cubicBezTo>
                  <a:cubicBezTo>
                    <a:pt x="3867" y="2146"/>
                    <a:pt x="3861" y="2064"/>
                    <a:pt x="3844" y="1986"/>
                  </a:cubicBezTo>
                  <a:cubicBezTo>
                    <a:pt x="3812" y="1836"/>
                    <a:pt x="3742" y="1698"/>
                    <a:pt x="3681" y="1577"/>
                  </a:cubicBezTo>
                  <a:cubicBezTo>
                    <a:pt x="3596" y="1409"/>
                    <a:pt x="3510" y="1229"/>
                    <a:pt x="3454" y="1046"/>
                  </a:cubicBezTo>
                  <a:cubicBezTo>
                    <a:pt x="3442" y="1008"/>
                    <a:pt x="3431" y="966"/>
                    <a:pt x="3418" y="916"/>
                  </a:cubicBezTo>
                  <a:cubicBezTo>
                    <a:pt x="3413" y="897"/>
                    <a:pt x="3408" y="876"/>
                    <a:pt x="3403" y="856"/>
                  </a:cubicBezTo>
                  <a:cubicBezTo>
                    <a:pt x="3364" y="698"/>
                    <a:pt x="3324" y="534"/>
                    <a:pt x="3217" y="416"/>
                  </a:cubicBezTo>
                  <a:cubicBezTo>
                    <a:pt x="3166" y="360"/>
                    <a:pt x="3104" y="318"/>
                    <a:pt x="3031" y="291"/>
                  </a:cubicBezTo>
                  <a:cubicBezTo>
                    <a:pt x="2973" y="270"/>
                    <a:pt x="2908" y="259"/>
                    <a:pt x="2843" y="259"/>
                  </a:cubicBezTo>
                  <a:cubicBezTo>
                    <a:pt x="2834" y="259"/>
                    <a:pt x="2824" y="259"/>
                    <a:pt x="2815" y="259"/>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5" name="Freeform 37">
              <a:extLst>
                <a:ext uri="{FF2B5EF4-FFF2-40B4-BE49-F238E27FC236}">
                  <a16:creationId xmlns:a16="http://schemas.microsoft.com/office/drawing/2014/main" id="{DCD0B2BF-C4A6-487C-97B8-58410A0A46D2}"/>
                </a:ext>
              </a:extLst>
            </p:cNvPr>
            <p:cNvSpPr>
              <a:spLocks noEditPoints="1"/>
            </p:cNvSpPr>
            <p:nvPr/>
          </p:nvSpPr>
          <p:spPr bwMode="auto">
            <a:xfrm>
              <a:off x="4255" y="741"/>
              <a:ext cx="2973" cy="3062"/>
            </a:xfrm>
            <a:custGeom>
              <a:avLst/>
              <a:gdLst>
                <a:gd name="T0" fmla="*/ 1547 w 4017"/>
                <a:gd name="T1" fmla="*/ 3979 h 4137"/>
                <a:gd name="T2" fmla="*/ 1059 w 4017"/>
                <a:gd name="T3" fmla="*/ 3730 h 4137"/>
                <a:gd name="T4" fmla="*/ 798 w 4017"/>
                <a:gd name="T5" fmla="*/ 3624 h 4137"/>
                <a:gd name="T6" fmla="*/ 67 w 4017"/>
                <a:gd name="T7" fmla="*/ 2901 h 4137"/>
                <a:gd name="T8" fmla="*/ 66 w 4017"/>
                <a:gd name="T9" fmla="*/ 2050 h 4137"/>
                <a:gd name="T10" fmla="*/ 303 w 4017"/>
                <a:gd name="T11" fmla="*/ 1766 h 4137"/>
                <a:gd name="T12" fmla="*/ 453 w 4017"/>
                <a:gd name="T13" fmla="*/ 1340 h 4137"/>
                <a:gd name="T14" fmla="*/ 498 w 4017"/>
                <a:gd name="T15" fmla="*/ 961 h 4137"/>
                <a:gd name="T16" fmla="*/ 526 w 4017"/>
                <a:gd name="T17" fmla="*/ 897 h 4137"/>
                <a:gd name="T18" fmla="*/ 1009 w 4017"/>
                <a:gd name="T19" fmla="*/ 555 h 4137"/>
                <a:gd name="T20" fmla="*/ 1124 w 4017"/>
                <a:gd name="T21" fmla="*/ 576 h 4137"/>
                <a:gd name="T22" fmla="*/ 1559 w 4017"/>
                <a:gd name="T23" fmla="*/ 314 h 4137"/>
                <a:gd name="T24" fmla="*/ 2270 w 4017"/>
                <a:gd name="T25" fmla="*/ 143 h 4137"/>
                <a:gd name="T26" fmla="*/ 2446 w 4017"/>
                <a:gd name="T27" fmla="*/ 328 h 4137"/>
                <a:gd name="T28" fmla="*/ 2717 w 4017"/>
                <a:gd name="T29" fmla="*/ 357 h 4137"/>
                <a:gd name="T30" fmla="*/ 2863 w 4017"/>
                <a:gd name="T31" fmla="*/ 337 h 4137"/>
                <a:gd name="T32" fmla="*/ 3485 w 4017"/>
                <a:gd name="T33" fmla="*/ 954 h 4137"/>
                <a:gd name="T34" fmla="*/ 3533 w 4017"/>
                <a:gd name="T35" fmla="*/ 1139 h 4137"/>
                <a:gd name="T36" fmla="*/ 3770 w 4017"/>
                <a:gd name="T37" fmla="*/ 1698 h 4137"/>
                <a:gd name="T38" fmla="*/ 3653 w 4017"/>
                <a:gd name="T39" fmla="*/ 3054 h 4137"/>
                <a:gd name="T40" fmla="*/ 3089 w 4017"/>
                <a:gd name="T41" fmla="*/ 3497 h 4137"/>
                <a:gd name="T42" fmla="*/ 2518 w 4017"/>
                <a:gd name="T43" fmla="*/ 3963 h 4137"/>
                <a:gd name="T44" fmla="*/ 2085 w 4017"/>
                <a:gd name="T45" fmla="*/ 4137 h 4137"/>
                <a:gd name="T46" fmla="*/ 2864 w 4017"/>
                <a:gd name="T47" fmla="*/ 344 h 4137"/>
                <a:gd name="T48" fmla="*/ 2718 w 4017"/>
                <a:gd name="T49" fmla="*/ 364 h 4137"/>
                <a:gd name="T50" fmla="*/ 2443 w 4017"/>
                <a:gd name="T51" fmla="*/ 334 h 4137"/>
                <a:gd name="T52" fmla="*/ 2265 w 4017"/>
                <a:gd name="T53" fmla="*/ 148 h 4137"/>
                <a:gd name="T54" fmla="*/ 1564 w 4017"/>
                <a:gd name="T55" fmla="*/ 319 h 4137"/>
                <a:gd name="T56" fmla="*/ 1123 w 4017"/>
                <a:gd name="T57" fmla="*/ 583 h 4137"/>
                <a:gd name="T58" fmla="*/ 1009 w 4017"/>
                <a:gd name="T59" fmla="*/ 562 h 4137"/>
                <a:gd name="T60" fmla="*/ 533 w 4017"/>
                <a:gd name="T61" fmla="*/ 900 h 4137"/>
                <a:gd name="T62" fmla="*/ 505 w 4017"/>
                <a:gd name="T63" fmla="*/ 964 h 4137"/>
                <a:gd name="T64" fmla="*/ 460 w 4017"/>
                <a:gd name="T65" fmla="*/ 1339 h 4137"/>
                <a:gd name="T66" fmla="*/ 307 w 4017"/>
                <a:gd name="T67" fmla="*/ 1772 h 4137"/>
                <a:gd name="T68" fmla="*/ 73 w 4017"/>
                <a:gd name="T69" fmla="*/ 2053 h 4137"/>
                <a:gd name="T70" fmla="*/ 74 w 4017"/>
                <a:gd name="T71" fmla="*/ 2898 h 4137"/>
                <a:gd name="T72" fmla="*/ 801 w 4017"/>
                <a:gd name="T73" fmla="*/ 3618 h 4137"/>
                <a:gd name="T74" fmla="*/ 1062 w 4017"/>
                <a:gd name="T75" fmla="*/ 3723 h 4137"/>
                <a:gd name="T76" fmla="*/ 1551 w 4017"/>
                <a:gd name="T77" fmla="*/ 3973 h 4137"/>
                <a:gd name="T78" fmla="*/ 2432 w 4017"/>
                <a:gd name="T79" fmla="*/ 4012 h 4137"/>
                <a:gd name="T80" fmla="*/ 2831 w 4017"/>
                <a:gd name="T81" fmla="*/ 3702 h 4137"/>
                <a:gd name="T82" fmla="*/ 3252 w 4017"/>
                <a:gd name="T83" fmla="*/ 3371 h 4137"/>
                <a:gd name="T84" fmla="*/ 3934 w 4017"/>
                <a:gd name="T85" fmla="*/ 2108 h 4137"/>
                <a:gd name="T86" fmla="*/ 3758 w 4017"/>
                <a:gd name="T87" fmla="*/ 1690 h 4137"/>
                <a:gd name="T88" fmla="*/ 3491 w 4017"/>
                <a:gd name="T89" fmla="*/ 1008 h 4137"/>
                <a:gd name="T90" fmla="*/ 3282 w 4017"/>
                <a:gd name="T91" fmla="*/ 494 h 4137"/>
                <a:gd name="T92" fmla="*/ 2864 w 4017"/>
                <a:gd name="T93" fmla="*/ 344 h 4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7" h="4137">
                  <a:moveTo>
                    <a:pt x="2072" y="4137"/>
                  </a:moveTo>
                  <a:cubicBezTo>
                    <a:pt x="1867" y="4132"/>
                    <a:pt x="1692" y="4054"/>
                    <a:pt x="1547" y="3979"/>
                  </a:cubicBezTo>
                  <a:cubicBezTo>
                    <a:pt x="1501" y="3955"/>
                    <a:pt x="1456" y="3931"/>
                    <a:pt x="1408" y="3905"/>
                  </a:cubicBezTo>
                  <a:cubicBezTo>
                    <a:pt x="1301" y="3846"/>
                    <a:pt x="1189" y="3785"/>
                    <a:pt x="1059" y="3730"/>
                  </a:cubicBezTo>
                  <a:cubicBezTo>
                    <a:pt x="1024" y="3715"/>
                    <a:pt x="990" y="3702"/>
                    <a:pt x="953" y="3687"/>
                  </a:cubicBezTo>
                  <a:cubicBezTo>
                    <a:pt x="902" y="3668"/>
                    <a:pt x="850" y="3648"/>
                    <a:pt x="798" y="3624"/>
                  </a:cubicBezTo>
                  <a:cubicBezTo>
                    <a:pt x="520" y="3498"/>
                    <a:pt x="291" y="3303"/>
                    <a:pt x="152" y="3075"/>
                  </a:cubicBezTo>
                  <a:cubicBezTo>
                    <a:pt x="117" y="3018"/>
                    <a:pt x="89" y="2959"/>
                    <a:pt x="67" y="2901"/>
                  </a:cubicBezTo>
                  <a:cubicBezTo>
                    <a:pt x="13" y="2752"/>
                    <a:pt x="4" y="2598"/>
                    <a:pt x="2" y="2482"/>
                  </a:cubicBezTo>
                  <a:cubicBezTo>
                    <a:pt x="0" y="2349"/>
                    <a:pt x="6" y="2194"/>
                    <a:pt x="66" y="2050"/>
                  </a:cubicBezTo>
                  <a:cubicBezTo>
                    <a:pt x="100" y="1969"/>
                    <a:pt x="152" y="1892"/>
                    <a:pt x="217" y="1826"/>
                  </a:cubicBezTo>
                  <a:cubicBezTo>
                    <a:pt x="241" y="1802"/>
                    <a:pt x="272" y="1784"/>
                    <a:pt x="303" y="1766"/>
                  </a:cubicBezTo>
                  <a:cubicBezTo>
                    <a:pt x="340" y="1745"/>
                    <a:pt x="375" y="1725"/>
                    <a:pt x="395" y="1697"/>
                  </a:cubicBezTo>
                  <a:cubicBezTo>
                    <a:pt x="456" y="1610"/>
                    <a:pt x="455" y="1479"/>
                    <a:pt x="453" y="1340"/>
                  </a:cubicBezTo>
                  <a:cubicBezTo>
                    <a:pt x="452" y="1327"/>
                    <a:pt x="452" y="1314"/>
                    <a:pt x="452" y="1300"/>
                  </a:cubicBezTo>
                  <a:cubicBezTo>
                    <a:pt x="451" y="1196"/>
                    <a:pt x="458" y="1052"/>
                    <a:pt x="498" y="961"/>
                  </a:cubicBezTo>
                  <a:cubicBezTo>
                    <a:pt x="501" y="954"/>
                    <a:pt x="504" y="947"/>
                    <a:pt x="507" y="940"/>
                  </a:cubicBezTo>
                  <a:cubicBezTo>
                    <a:pt x="513" y="925"/>
                    <a:pt x="519" y="910"/>
                    <a:pt x="526" y="897"/>
                  </a:cubicBezTo>
                  <a:cubicBezTo>
                    <a:pt x="599" y="758"/>
                    <a:pt x="701" y="695"/>
                    <a:pt x="829" y="616"/>
                  </a:cubicBezTo>
                  <a:cubicBezTo>
                    <a:pt x="883" y="582"/>
                    <a:pt x="943" y="551"/>
                    <a:pt x="1009" y="555"/>
                  </a:cubicBezTo>
                  <a:cubicBezTo>
                    <a:pt x="1032" y="557"/>
                    <a:pt x="1055" y="562"/>
                    <a:pt x="1077" y="567"/>
                  </a:cubicBezTo>
                  <a:cubicBezTo>
                    <a:pt x="1093" y="570"/>
                    <a:pt x="1108" y="574"/>
                    <a:pt x="1124" y="576"/>
                  </a:cubicBezTo>
                  <a:cubicBezTo>
                    <a:pt x="1283" y="598"/>
                    <a:pt x="1421" y="478"/>
                    <a:pt x="1510" y="374"/>
                  </a:cubicBezTo>
                  <a:cubicBezTo>
                    <a:pt x="1526" y="354"/>
                    <a:pt x="1543" y="334"/>
                    <a:pt x="1559" y="314"/>
                  </a:cubicBezTo>
                  <a:cubicBezTo>
                    <a:pt x="1639" y="215"/>
                    <a:pt x="1722" y="113"/>
                    <a:pt x="1839" y="64"/>
                  </a:cubicBezTo>
                  <a:cubicBezTo>
                    <a:pt x="1996" y="0"/>
                    <a:pt x="2181" y="54"/>
                    <a:pt x="2270" y="143"/>
                  </a:cubicBezTo>
                  <a:cubicBezTo>
                    <a:pt x="2291" y="164"/>
                    <a:pt x="2308" y="187"/>
                    <a:pt x="2325" y="210"/>
                  </a:cubicBezTo>
                  <a:cubicBezTo>
                    <a:pt x="2357" y="253"/>
                    <a:pt x="2389" y="296"/>
                    <a:pt x="2446" y="328"/>
                  </a:cubicBezTo>
                  <a:cubicBezTo>
                    <a:pt x="2514" y="365"/>
                    <a:pt x="2598" y="368"/>
                    <a:pt x="2657" y="363"/>
                  </a:cubicBezTo>
                  <a:cubicBezTo>
                    <a:pt x="2674" y="362"/>
                    <a:pt x="2693" y="360"/>
                    <a:pt x="2717" y="357"/>
                  </a:cubicBezTo>
                  <a:cubicBezTo>
                    <a:pt x="2733" y="354"/>
                    <a:pt x="2749" y="352"/>
                    <a:pt x="2766" y="349"/>
                  </a:cubicBezTo>
                  <a:cubicBezTo>
                    <a:pt x="2799" y="344"/>
                    <a:pt x="2831" y="339"/>
                    <a:pt x="2863" y="337"/>
                  </a:cubicBezTo>
                  <a:cubicBezTo>
                    <a:pt x="3030" y="324"/>
                    <a:pt x="3185" y="380"/>
                    <a:pt x="3287" y="490"/>
                  </a:cubicBezTo>
                  <a:cubicBezTo>
                    <a:pt x="3403" y="613"/>
                    <a:pt x="3445" y="786"/>
                    <a:pt x="3485" y="954"/>
                  </a:cubicBezTo>
                  <a:cubicBezTo>
                    <a:pt x="3489" y="971"/>
                    <a:pt x="3493" y="989"/>
                    <a:pt x="3497" y="1006"/>
                  </a:cubicBezTo>
                  <a:cubicBezTo>
                    <a:pt x="3510" y="1059"/>
                    <a:pt x="3522" y="1101"/>
                    <a:pt x="3533" y="1139"/>
                  </a:cubicBezTo>
                  <a:cubicBezTo>
                    <a:pt x="3592" y="1342"/>
                    <a:pt x="3688" y="1538"/>
                    <a:pt x="3764" y="1687"/>
                  </a:cubicBezTo>
                  <a:cubicBezTo>
                    <a:pt x="3770" y="1698"/>
                    <a:pt x="3770" y="1698"/>
                    <a:pt x="3770" y="1698"/>
                  </a:cubicBezTo>
                  <a:cubicBezTo>
                    <a:pt x="3837" y="1828"/>
                    <a:pt x="3906" y="1961"/>
                    <a:pt x="3941" y="2107"/>
                  </a:cubicBezTo>
                  <a:cubicBezTo>
                    <a:pt x="4017" y="2425"/>
                    <a:pt x="3907" y="2788"/>
                    <a:pt x="3653" y="3054"/>
                  </a:cubicBezTo>
                  <a:cubicBezTo>
                    <a:pt x="3536" y="3177"/>
                    <a:pt x="3393" y="3278"/>
                    <a:pt x="3256" y="3376"/>
                  </a:cubicBezTo>
                  <a:cubicBezTo>
                    <a:pt x="3201" y="3415"/>
                    <a:pt x="3144" y="3456"/>
                    <a:pt x="3089" y="3497"/>
                  </a:cubicBezTo>
                  <a:cubicBezTo>
                    <a:pt x="3002" y="3564"/>
                    <a:pt x="2917" y="3637"/>
                    <a:pt x="2836" y="3707"/>
                  </a:cubicBezTo>
                  <a:cubicBezTo>
                    <a:pt x="2734" y="3795"/>
                    <a:pt x="2628" y="3885"/>
                    <a:pt x="2518" y="3963"/>
                  </a:cubicBezTo>
                  <a:cubicBezTo>
                    <a:pt x="2491" y="3982"/>
                    <a:pt x="2463" y="4001"/>
                    <a:pt x="2435" y="4018"/>
                  </a:cubicBezTo>
                  <a:cubicBezTo>
                    <a:pt x="2306" y="4099"/>
                    <a:pt x="2194" y="4137"/>
                    <a:pt x="2085" y="4137"/>
                  </a:cubicBezTo>
                  <a:cubicBezTo>
                    <a:pt x="2081" y="4137"/>
                    <a:pt x="2077" y="4137"/>
                    <a:pt x="2072" y="4137"/>
                  </a:cubicBezTo>
                  <a:moveTo>
                    <a:pt x="2864" y="344"/>
                  </a:moveTo>
                  <a:cubicBezTo>
                    <a:pt x="2832" y="346"/>
                    <a:pt x="2800" y="351"/>
                    <a:pt x="2767" y="356"/>
                  </a:cubicBezTo>
                  <a:cubicBezTo>
                    <a:pt x="2750" y="359"/>
                    <a:pt x="2734" y="361"/>
                    <a:pt x="2718" y="364"/>
                  </a:cubicBezTo>
                  <a:cubicBezTo>
                    <a:pt x="2694" y="367"/>
                    <a:pt x="2675" y="369"/>
                    <a:pt x="2657" y="370"/>
                  </a:cubicBezTo>
                  <a:cubicBezTo>
                    <a:pt x="2598" y="375"/>
                    <a:pt x="2512" y="372"/>
                    <a:pt x="2443" y="334"/>
                  </a:cubicBezTo>
                  <a:cubicBezTo>
                    <a:pt x="2384" y="302"/>
                    <a:pt x="2351" y="257"/>
                    <a:pt x="2319" y="214"/>
                  </a:cubicBezTo>
                  <a:cubicBezTo>
                    <a:pt x="2303" y="192"/>
                    <a:pt x="2286" y="169"/>
                    <a:pt x="2265" y="148"/>
                  </a:cubicBezTo>
                  <a:cubicBezTo>
                    <a:pt x="2178" y="60"/>
                    <a:pt x="1996" y="7"/>
                    <a:pt x="1842" y="71"/>
                  </a:cubicBezTo>
                  <a:cubicBezTo>
                    <a:pt x="1726" y="119"/>
                    <a:pt x="1644" y="220"/>
                    <a:pt x="1564" y="319"/>
                  </a:cubicBezTo>
                  <a:cubicBezTo>
                    <a:pt x="1548" y="338"/>
                    <a:pt x="1532" y="359"/>
                    <a:pt x="1515" y="378"/>
                  </a:cubicBezTo>
                  <a:cubicBezTo>
                    <a:pt x="1425" y="484"/>
                    <a:pt x="1285" y="605"/>
                    <a:pt x="1123" y="583"/>
                  </a:cubicBezTo>
                  <a:cubicBezTo>
                    <a:pt x="1107" y="580"/>
                    <a:pt x="1091" y="577"/>
                    <a:pt x="1076" y="573"/>
                  </a:cubicBezTo>
                  <a:cubicBezTo>
                    <a:pt x="1054" y="569"/>
                    <a:pt x="1031" y="564"/>
                    <a:pt x="1009" y="562"/>
                  </a:cubicBezTo>
                  <a:cubicBezTo>
                    <a:pt x="945" y="559"/>
                    <a:pt x="886" y="589"/>
                    <a:pt x="832" y="622"/>
                  </a:cubicBezTo>
                  <a:cubicBezTo>
                    <a:pt x="705" y="701"/>
                    <a:pt x="605" y="763"/>
                    <a:pt x="533" y="900"/>
                  </a:cubicBezTo>
                  <a:cubicBezTo>
                    <a:pt x="525" y="913"/>
                    <a:pt x="520" y="927"/>
                    <a:pt x="514" y="942"/>
                  </a:cubicBezTo>
                  <a:cubicBezTo>
                    <a:pt x="511" y="949"/>
                    <a:pt x="508" y="957"/>
                    <a:pt x="505" y="964"/>
                  </a:cubicBezTo>
                  <a:cubicBezTo>
                    <a:pt x="465" y="1054"/>
                    <a:pt x="458" y="1196"/>
                    <a:pt x="459" y="1300"/>
                  </a:cubicBezTo>
                  <a:cubicBezTo>
                    <a:pt x="459" y="1313"/>
                    <a:pt x="459" y="1326"/>
                    <a:pt x="460" y="1339"/>
                  </a:cubicBezTo>
                  <a:cubicBezTo>
                    <a:pt x="462" y="1480"/>
                    <a:pt x="463" y="1612"/>
                    <a:pt x="401" y="1701"/>
                  </a:cubicBezTo>
                  <a:cubicBezTo>
                    <a:pt x="380" y="1731"/>
                    <a:pt x="344" y="1751"/>
                    <a:pt x="307" y="1772"/>
                  </a:cubicBezTo>
                  <a:cubicBezTo>
                    <a:pt x="276" y="1789"/>
                    <a:pt x="245" y="1807"/>
                    <a:pt x="222" y="1830"/>
                  </a:cubicBezTo>
                  <a:cubicBezTo>
                    <a:pt x="157" y="1896"/>
                    <a:pt x="106" y="1973"/>
                    <a:pt x="73" y="2053"/>
                  </a:cubicBezTo>
                  <a:cubicBezTo>
                    <a:pt x="13" y="2196"/>
                    <a:pt x="7" y="2350"/>
                    <a:pt x="9" y="2482"/>
                  </a:cubicBezTo>
                  <a:cubicBezTo>
                    <a:pt x="11" y="2598"/>
                    <a:pt x="20" y="2750"/>
                    <a:pt x="74" y="2898"/>
                  </a:cubicBezTo>
                  <a:cubicBezTo>
                    <a:pt x="95" y="2957"/>
                    <a:pt x="123" y="3015"/>
                    <a:pt x="158" y="3072"/>
                  </a:cubicBezTo>
                  <a:cubicBezTo>
                    <a:pt x="296" y="3299"/>
                    <a:pt x="525" y="3493"/>
                    <a:pt x="801" y="3618"/>
                  </a:cubicBezTo>
                  <a:cubicBezTo>
                    <a:pt x="853" y="3641"/>
                    <a:pt x="905" y="3661"/>
                    <a:pt x="955" y="3681"/>
                  </a:cubicBezTo>
                  <a:cubicBezTo>
                    <a:pt x="992" y="3695"/>
                    <a:pt x="1027" y="3709"/>
                    <a:pt x="1062" y="3723"/>
                  </a:cubicBezTo>
                  <a:cubicBezTo>
                    <a:pt x="1192" y="3778"/>
                    <a:pt x="1304" y="3839"/>
                    <a:pt x="1412" y="3899"/>
                  </a:cubicBezTo>
                  <a:cubicBezTo>
                    <a:pt x="1459" y="3925"/>
                    <a:pt x="1504" y="3949"/>
                    <a:pt x="1551" y="3973"/>
                  </a:cubicBezTo>
                  <a:cubicBezTo>
                    <a:pt x="1694" y="4048"/>
                    <a:pt x="1869" y="4125"/>
                    <a:pt x="2073" y="4130"/>
                  </a:cubicBezTo>
                  <a:cubicBezTo>
                    <a:pt x="2184" y="4133"/>
                    <a:pt x="2298" y="4096"/>
                    <a:pt x="2432" y="4012"/>
                  </a:cubicBezTo>
                  <a:cubicBezTo>
                    <a:pt x="2459" y="3995"/>
                    <a:pt x="2487" y="3976"/>
                    <a:pt x="2514" y="3957"/>
                  </a:cubicBezTo>
                  <a:cubicBezTo>
                    <a:pt x="2624" y="3880"/>
                    <a:pt x="2729" y="3789"/>
                    <a:pt x="2831" y="3702"/>
                  </a:cubicBezTo>
                  <a:cubicBezTo>
                    <a:pt x="2913" y="3631"/>
                    <a:pt x="2997" y="3559"/>
                    <a:pt x="3085" y="3492"/>
                  </a:cubicBezTo>
                  <a:cubicBezTo>
                    <a:pt x="3139" y="3450"/>
                    <a:pt x="3197" y="3410"/>
                    <a:pt x="3252" y="3371"/>
                  </a:cubicBezTo>
                  <a:cubicBezTo>
                    <a:pt x="3389" y="3273"/>
                    <a:pt x="3531" y="3172"/>
                    <a:pt x="3648" y="3049"/>
                  </a:cubicBezTo>
                  <a:cubicBezTo>
                    <a:pt x="3900" y="2785"/>
                    <a:pt x="4010" y="2424"/>
                    <a:pt x="3934" y="2108"/>
                  </a:cubicBezTo>
                  <a:cubicBezTo>
                    <a:pt x="3899" y="1964"/>
                    <a:pt x="3833" y="1836"/>
                    <a:pt x="3764" y="1702"/>
                  </a:cubicBezTo>
                  <a:cubicBezTo>
                    <a:pt x="3758" y="1690"/>
                    <a:pt x="3758" y="1690"/>
                    <a:pt x="3758" y="1690"/>
                  </a:cubicBezTo>
                  <a:cubicBezTo>
                    <a:pt x="3681" y="1541"/>
                    <a:pt x="3586" y="1345"/>
                    <a:pt x="3526" y="1141"/>
                  </a:cubicBezTo>
                  <a:cubicBezTo>
                    <a:pt x="3515" y="1103"/>
                    <a:pt x="3504" y="1061"/>
                    <a:pt x="3491" y="1008"/>
                  </a:cubicBezTo>
                  <a:cubicBezTo>
                    <a:pt x="3486" y="990"/>
                    <a:pt x="3482" y="973"/>
                    <a:pt x="3478" y="955"/>
                  </a:cubicBezTo>
                  <a:cubicBezTo>
                    <a:pt x="3438" y="789"/>
                    <a:pt x="3397" y="617"/>
                    <a:pt x="3282" y="494"/>
                  </a:cubicBezTo>
                  <a:cubicBezTo>
                    <a:pt x="3191" y="396"/>
                    <a:pt x="3057" y="342"/>
                    <a:pt x="2910" y="342"/>
                  </a:cubicBezTo>
                  <a:cubicBezTo>
                    <a:pt x="2895" y="342"/>
                    <a:pt x="2879" y="342"/>
                    <a:pt x="2864" y="344"/>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6" name="Freeform 38">
              <a:extLst>
                <a:ext uri="{FF2B5EF4-FFF2-40B4-BE49-F238E27FC236}">
                  <a16:creationId xmlns:a16="http://schemas.microsoft.com/office/drawing/2014/main" id="{E55A1D96-42FC-49EA-B3CC-A37DF7C50907}"/>
                </a:ext>
              </a:extLst>
            </p:cNvPr>
            <p:cNvSpPr>
              <a:spLocks noEditPoints="1"/>
            </p:cNvSpPr>
            <p:nvPr/>
          </p:nvSpPr>
          <p:spPr bwMode="auto">
            <a:xfrm>
              <a:off x="4222" y="690"/>
              <a:ext cx="3001" cy="3169"/>
            </a:xfrm>
            <a:custGeom>
              <a:avLst/>
              <a:gdLst>
                <a:gd name="T0" fmla="*/ 1575 w 4055"/>
                <a:gd name="T1" fmla="*/ 4094 h 4281"/>
                <a:gd name="T2" fmla="*/ 1087 w 4055"/>
                <a:gd name="T3" fmla="*/ 3813 h 4281"/>
                <a:gd name="T4" fmla="*/ 822 w 4055"/>
                <a:gd name="T5" fmla="*/ 3705 h 4281"/>
                <a:gd name="T6" fmla="*/ 150 w 4055"/>
                <a:gd name="T7" fmla="*/ 3145 h 4281"/>
                <a:gd name="T8" fmla="*/ 14 w 4055"/>
                <a:gd name="T9" fmla="*/ 2751 h 4281"/>
                <a:gd name="T10" fmla="*/ 12 w 4055"/>
                <a:gd name="T11" fmla="*/ 2307 h 4281"/>
                <a:gd name="T12" fmla="*/ 224 w 4055"/>
                <a:gd name="T13" fmla="*/ 1856 h 4281"/>
                <a:gd name="T14" fmla="*/ 412 w 4055"/>
                <a:gd name="T15" fmla="*/ 1725 h 4281"/>
                <a:gd name="T16" fmla="*/ 466 w 4055"/>
                <a:gd name="T17" fmla="*/ 1351 h 4281"/>
                <a:gd name="T18" fmla="*/ 499 w 4055"/>
                <a:gd name="T19" fmla="*/ 979 h 4281"/>
                <a:gd name="T20" fmla="*/ 524 w 4055"/>
                <a:gd name="T21" fmla="*/ 912 h 4281"/>
                <a:gd name="T22" fmla="*/ 811 w 4055"/>
                <a:gd name="T23" fmla="*/ 608 h 4281"/>
                <a:gd name="T24" fmla="*/ 1067 w 4055"/>
                <a:gd name="T25" fmla="*/ 557 h 4281"/>
                <a:gd name="T26" fmla="*/ 1338 w 4055"/>
                <a:gd name="T27" fmla="*/ 518 h 4281"/>
                <a:gd name="T28" fmla="*/ 1566 w 4055"/>
                <a:gd name="T29" fmla="*/ 296 h 4281"/>
                <a:gd name="T30" fmla="*/ 2100 w 4055"/>
                <a:gd name="T31" fmla="*/ 21 h 4281"/>
                <a:gd name="T32" fmla="*/ 2349 w 4055"/>
                <a:gd name="T33" fmla="*/ 209 h 4281"/>
                <a:gd name="T34" fmla="*/ 2691 w 4055"/>
                <a:gd name="T35" fmla="*/ 384 h 4281"/>
                <a:gd name="T36" fmla="*/ 2811 w 4055"/>
                <a:gd name="T37" fmla="*/ 366 h 4281"/>
                <a:gd name="T38" fmla="*/ 3139 w 4055"/>
                <a:gd name="T39" fmla="*/ 374 h 4281"/>
                <a:gd name="T40" fmla="*/ 3552 w 4055"/>
                <a:gd name="T41" fmla="*/ 984 h 4281"/>
                <a:gd name="T42" fmla="*/ 3597 w 4055"/>
                <a:gd name="T43" fmla="*/ 1166 h 4281"/>
                <a:gd name="T44" fmla="*/ 3851 w 4055"/>
                <a:gd name="T45" fmla="*/ 1764 h 4281"/>
                <a:gd name="T46" fmla="*/ 4052 w 4055"/>
                <a:gd name="T47" fmla="*/ 2424 h 4281"/>
                <a:gd name="T48" fmla="*/ 3739 w 4055"/>
                <a:gd name="T49" fmla="*/ 3143 h 4281"/>
                <a:gd name="T50" fmla="*/ 3154 w 4055"/>
                <a:gd name="T51" fmla="*/ 3602 h 4281"/>
                <a:gd name="T52" fmla="*/ 2564 w 4055"/>
                <a:gd name="T53" fmla="*/ 4093 h 4281"/>
                <a:gd name="T54" fmla="*/ 2301 w 4055"/>
                <a:gd name="T55" fmla="*/ 4245 h 4281"/>
                <a:gd name="T56" fmla="*/ 2102 w 4055"/>
                <a:gd name="T57" fmla="*/ 4279 h 4281"/>
                <a:gd name="T58" fmla="*/ 2811 w 4055"/>
                <a:gd name="T59" fmla="*/ 367 h 4281"/>
                <a:gd name="T60" fmla="*/ 2691 w 4055"/>
                <a:gd name="T61" fmla="*/ 384 h 4281"/>
                <a:gd name="T62" fmla="*/ 2349 w 4055"/>
                <a:gd name="T63" fmla="*/ 209 h 4281"/>
                <a:gd name="T64" fmla="*/ 2100 w 4055"/>
                <a:gd name="T65" fmla="*/ 21 h 4281"/>
                <a:gd name="T66" fmla="*/ 1566 w 4055"/>
                <a:gd name="T67" fmla="*/ 296 h 4281"/>
                <a:gd name="T68" fmla="*/ 1338 w 4055"/>
                <a:gd name="T69" fmla="*/ 519 h 4281"/>
                <a:gd name="T70" fmla="*/ 1066 w 4055"/>
                <a:gd name="T71" fmla="*/ 558 h 4281"/>
                <a:gd name="T72" fmla="*/ 981 w 4055"/>
                <a:gd name="T73" fmla="*/ 544 h 4281"/>
                <a:gd name="T74" fmla="*/ 643 w 4055"/>
                <a:gd name="T75" fmla="*/ 740 h 4281"/>
                <a:gd name="T76" fmla="*/ 508 w 4055"/>
                <a:gd name="T77" fmla="*/ 956 h 4281"/>
                <a:gd name="T78" fmla="*/ 466 w 4055"/>
                <a:gd name="T79" fmla="*/ 1323 h 4281"/>
                <a:gd name="T80" fmla="*/ 466 w 4055"/>
                <a:gd name="T81" fmla="*/ 1559 h 4281"/>
                <a:gd name="T82" fmla="*/ 315 w 4055"/>
                <a:gd name="T83" fmla="*/ 1796 h 4281"/>
                <a:gd name="T84" fmla="*/ 67 w 4055"/>
                <a:gd name="T85" fmla="*/ 2088 h 4281"/>
                <a:gd name="T86" fmla="*/ 2 w 4055"/>
                <a:gd name="T87" fmla="*/ 2533 h 4281"/>
                <a:gd name="T88" fmla="*/ 64 w 4055"/>
                <a:gd name="T89" fmla="*/ 2965 h 4281"/>
                <a:gd name="T90" fmla="*/ 442 w 4055"/>
                <a:gd name="T91" fmla="*/ 3474 h 4281"/>
                <a:gd name="T92" fmla="*/ 957 w 4055"/>
                <a:gd name="T93" fmla="*/ 3760 h 4281"/>
                <a:gd name="T94" fmla="*/ 1460 w 4055"/>
                <a:gd name="T95" fmla="*/ 4022 h 4281"/>
                <a:gd name="T96" fmla="*/ 2102 w 4055"/>
                <a:gd name="T97" fmla="*/ 4278 h 4281"/>
                <a:gd name="T98" fmla="*/ 2477 w 4055"/>
                <a:gd name="T99" fmla="*/ 4152 h 4281"/>
                <a:gd name="T100" fmla="*/ 2879 w 4055"/>
                <a:gd name="T101" fmla="*/ 3832 h 4281"/>
                <a:gd name="T102" fmla="*/ 3333 w 4055"/>
                <a:gd name="T103" fmla="*/ 3471 h 4281"/>
                <a:gd name="T104" fmla="*/ 4007 w 4055"/>
                <a:gd name="T105" fmla="*/ 2684 h 4281"/>
                <a:gd name="T106" fmla="*/ 4022 w 4055"/>
                <a:gd name="T107" fmla="*/ 2160 h 4281"/>
                <a:gd name="T108" fmla="*/ 3833 w 4055"/>
                <a:gd name="T109" fmla="*/ 1732 h 4281"/>
                <a:gd name="T110" fmla="*/ 3561 w 4055"/>
                <a:gd name="T111" fmla="*/ 1029 h 4281"/>
                <a:gd name="T112" fmla="*/ 3345 w 4055"/>
                <a:gd name="T113" fmla="*/ 500 h 4281"/>
                <a:gd name="T114" fmla="*/ 2968 w 4055"/>
                <a:gd name="T115" fmla="*/ 350 h 4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55" h="4281">
                  <a:moveTo>
                    <a:pt x="2102" y="4279"/>
                  </a:moveTo>
                  <a:cubicBezTo>
                    <a:pt x="1894" y="4271"/>
                    <a:pt x="1719" y="4181"/>
                    <a:pt x="1575" y="4094"/>
                  </a:cubicBezTo>
                  <a:cubicBezTo>
                    <a:pt x="1536" y="4070"/>
                    <a:pt x="1497" y="4046"/>
                    <a:pt x="1460" y="4022"/>
                  </a:cubicBezTo>
                  <a:cubicBezTo>
                    <a:pt x="1346" y="3950"/>
                    <a:pt x="1228" y="3876"/>
                    <a:pt x="1087" y="3813"/>
                  </a:cubicBezTo>
                  <a:cubicBezTo>
                    <a:pt x="1045" y="3795"/>
                    <a:pt x="1002" y="3778"/>
                    <a:pt x="957" y="3760"/>
                  </a:cubicBezTo>
                  <a:cubicBezTo>
                    <a:pt x="913" y="3743"/>
                    <a:pt x="867" y="3725"/>
                    <a:pt x="822" y="3705"/>
                  </a:cubicBezTo>
                  <a:cubicBezTo>
                    <a:pt x="682" y="3644"/>
                    <a:pt x="554" y="3566"/>
                    <a:pt x="442" y="3474"/>
                  </a:cubicBezTo>
                  <a:cubicBezTo>
                    <a:pt x="321" y="3376"/>
                    <a:pt x="223" y="3265"/>
                    <a:pt x="150" y="3145"/>
                  </a:cubicBezTo>
                  <a:cubicBezTo>
                    <a:pt x="114" y="3087"/>
                    <a:pt x="85" y="3026"/>
                    <a:pt x="64" y="2966"/>
                  </a:cubicBezTo>
                  <a:cubicBezTo>
                    <a:pt x="40" y="2900"/>
                    <a:pt x="24" y="2830"/>
                    <a:pt x="14" y="2751"/>
                  </a:cubicBezTo>
                  <a:cubicBezTo>
                    <a:pt x="6" y="2687"/>
                    <a:pt x="2" y="2618"/>
                    <a:pt x="1" y="2533"/>
                  </a:cubicBezTo>
                  <a:cubicBezTo>
                    <a:pt x="0" y="2441"/>
                    <a:pt x="4" y="2372"/>
                    <a:pt x="12" y="2307"/>
                  </a:cubicBezTo>
                  <a:cubicBezTo>
                    <a:pt x="22" y="2225"/>
                    <a:pt x="40" y="2153"/>
                    <a:pt x="67" y="2088"/>
                  </a:cubicBezTo>
                  <a:cubicBezTo>
                    <a:pt x="101" y="2004"/>
                    <a:pt x="156" y="1923"/>
                    <a:pt x="224" y="1856"/>
                  </a:cubicBezTo>
                  <a:cubicBezTo>
                    <a:pt x="248" y="1831"/>
                    <a:pt x="282" y="1813"/>
                    <a:pt x="314" y="1796"/>
                  </a:cubicBezTo>
                  <a:cubicBezTo>
                    <a:pt x="354" y="1775"/>
                    <a:pt x="391" y="1755"/>
                    <a:pt x="412" y="1725"/>
                  </a:cubicBezTo>
                  <a:cubicBezTo>
                    <a:pt x="441" y="1685"/>
                    <a:pt x="458" y="1631"/>
                    <a:pt x="465" y="1559"/>
                  </a:cubicBezTo>
                  <a:cubicBezTo>
                    <a:pt x="471" y="1494"/>
                    <a:pt x="469" y="1421"/>
                    <a:pt x="466" y="1351"/>
                  </a:cubicBezTo>
                  <a:cubicBezTo>
                    <a:pt x="466" y="1342"/>
                    <a:pt x="466" y="1332"/>
                    <a:pt x="466" y="1323"/>
                  </a:cubicBezTo>
                  <a:cubicBezTo>
                    <a:pt x="461" y="1166"/>
                    <a:pt x="472" y="1050"/>
                    <a:pt x="499" y="979"/>
                  </a:cubicBezTo>
                  <a:cubicBezTo>
                    <a:pt x="502" y="971"/>
                    <a:pt x="505" y="963"/>
                    <a:pt x="507" y="956"/>
                  </a:cubicBezTo>
                  <a:cubicBezTo>
                    <a:pt x="512" y="941"/>
                    <a:pt x="518" y="926"/>
                    <a:pt x="524" y="912"/>
                  </a:cubicBezTo>
                  <a:cubicBezTo>
                    <a:pt x="554" y="845"/>
                    <a:pt x="592" y="790"/>
                    <a:pt x="643" y="739"/>
                  </a:cubicBezTo>
                  <a:cubicBezTo>
                    <a:pt x="693" y="689"/>
                    <a:pt x="753" y="647"/>
                    <a:pt x="811" y="608"/>
                  </a:cubicBezTo>
                  <a:cubicBezTo>
                    <a:pt x="863" y="573"/>
                    <a:pt x="926" y="538"/>
                    <a:pt x="996" y="544"/>
                  </a:cubicBezTo>
                  <a:cubicBezTo>
                    <a:pt x="1020" y="546"/>
                    <a:pt x="1044" y="551"/>
                    <a:pt x="1067" y="557"/>
                  </a:cubicBezTo>
                  <a:cubicBezTo>
                    <a:pt x="1082" y="561"/>
                    <a:pt x="1099" y="565"/>
                    <a:pt x="1115" y="568"/>
                  </a:cubicBezTo>
                  <a:cubicBezTo>
                    <a:pt x="1188" y="580"/>
                    <a:pt x="1262" y="563"/>
                    <a:pt x="1338" y="518"/>
                  </a:cubicBezTo>
                  <a:cubicBezTo>
                    <a:pt x="1399" y="481"/>
                    <a:pt x="1459" y="427"/>
                    <a:pt x="1517" y="357"/>
                  </a:cubicBezTo>
                  <a:cubicBezTo>
                    <a:pt x="1533" y="337"/>
                    <a:pt x="1550" y="316"/>
                    <a:pt x="1566" y="296"/>
                  </a:cubicBezTo>
                  <a:cubicBezTo>
                    <a:pt x="1648" y="191"/>
                    <a:pt x="1732" y="83"/>
                    <a:pt x="1855" y="34"/>
                  </a:cubicBezTo>
                  <a:cubicBezTo>
                    <a:pt x="1929" y="4"/>
                    <a:pt x="2016" y="0"/>
                    <a:pt x="2100" y="21"/>
                  </a:cubicBezTo>
                  <a:cubicBezTo>
                    <a:pt x="2179" y="40"/>
                    <a:pt x="2251" y="82"/>
                    <a:pt x="2296" y="134"/>
                  </a:cubicBezTo>
                  <a:cubicBezTo>
                    <a:pt x="2317" y="158"/>
                    <a:pt x="2333" y="184"/>
                    <a:pt x="2349" y="209"/>
                  </a:cubicBezTo>
                  <a:cubicBezTo>
                    <a:pt x="2380" y="257"/>
                    <a:pt x="2412" y="307"/>
                    <a:pt x="2472" y="343"/>
                  </a:cubicBezTo>
                  <a:cubicBezTo>
                    <a:pt x="2526" y="376"/>
                    <a:pt x="2604" y="390"/>
                    <a:pt x="2691" y="384"/>
                  </a:cubicBezTo>
                  <a:cubicBezTo>
                    <a:pt x="2710" y="382"/>
                    <a:pt x="2729" y="380"/>
                    <a:pt x="2753" y="376"/>
                  </a:cubicBezTo>
                  <a:cubicBezTo>
                    <a:pt x="2772" y="373"/>
                    <a:pt x="2792" y="370"/>
                    <a:pt x="2811" y="366"/>
                  </a:cubicBezTo>
                  <a:cubicBezTo>
                    <a:pt x="2843" y="361"/>
                    <a:pt x="2873" y="355"/>
                    <a:pt x="2904" y="352"/>
                  </a:cubicBezTo>
                  <a:cubicBezTo>
                    <a:pt x="2985" y="344"/>
                    <a:pt x="3066" y="352"/>
                    <a:pt x="3139" y="374"/>
                  </a:cubicBezTo>
                  <a:cubicBezTo>
                    <a:pt x="3220" y="399"/>
                    <a:pt x="3289" y="441"/>
                    <a:pt x="3345" y="499"/>
                  </a:cubicBezTo>
                  <a:cubicBezTo>
                    <a:pt x="3468" y="627"/>
                    <a:pt x="3511" y="808"/>
                    <a:pt x="3552" y="984"/>
                  </a:cubicBezTo>
                  <a:cubicBezTo>
                    <a:pt x="3555" y="998"/>
                    <a:pt x="3559" y="1014"/>
                    <a:pt x="3562" y="1028"/>
                  </a:cubicBezTo>
                  <a:cubicBezTo>
                    <a:pt x="3571" y="1066"/>
                    <a:pt x="3583" y="1117"/>
                    <a:pt x="3597" y="1166"/>
                  </a:cubicBezTo>
                  <a:cubicBezTo>
                    <a:pt x="3645" y="1335"/>
                    <a:pt x="3720" y="1515"/>
                    <a:pt x="3833" y="1731"/>
                  </a:cubicBezTo>
                  <a:cubicBezTo>
                    <a:pt x="3839" y="1742"/>
                    <a:pt x="3845" y="1753"/>
                    <a:pt x="3851" y="1764"/>
                  </a:cubicBezTo>
                  <a:cubicBezTo>
                    <a:pt x="3917" y="1890"/>
                    <a:pt x="3985" y="2020"/>
                    <a:pt x="4022" y="2160"/>
                  </a:cubicBezTo>
                  <a:cubicBezTo>
                    <a:pt x="4045" y="2245"/>
                    <a:pt x="4055" y="2334"/>
                    <a:pt x="4052" y="2424"/>
                  </a:cubicBezTo>
                  <a:cubicBezTo>
                    <a:pt x="4049" y="2510"/>
                    <a:pt x="4034" y="2598"/>
                    <a:pt x="4007" y="2685"/>
                  </a:cubicBezTo>
                  <a:cubicBezTo>
                    <a:pt x="3956" y="2853"/>
                    <a:pt x="3863" y="3012"/>
                    <a:pt x="3739" y="3143"/>
                  </a:cubicBezTo>
                  <a:cubicBezTo>
                    <a:pt x="3619" y="3269"/>
                    <a:pt x="3474" y="3372"/>
                    <a:pt x="3334" y="3472"/>
                  </a:cubicBezTo>
                  <a:cubicBezTo>
                    <a:pt x="3274" y="3514"/>
                    <a:pt x="3213" y="3557"/>
                    <a:pt x="3154" y="3602"/>
                  </a:cubicBezTo>
                  <a:cubicBezTo>
                    <a:pt x="3059" y="3675"/>
                    <a:pt x="2968" y="3755"/>
                    <a:pt x="2879" y="3833"/>
                  </a:cubicBezTo>
                  <a:cubicBezTo>
                    <a:pt x="2778" y="3922"/>
                    <a:pt x="2673" y="4014"/>
                    <a:pt x="2564" y="4093"/>
                  </a:cubicBezTo>
                  <a:cubicBezTo>
                    <a:pt x="2535" y="4114"/>
                    <a:pt x="2506" y="4134"/>
                    <a:pt x="2478" y="4153"/>
                  </a:cubicBezTo>
                  <a:cubicBezTo>
                    <a:pt x="2414" y="4194"/>
                    <a:pt x="2356" y="4224"/>
                    <a:pt x="2301" y="4245"/>
                  </a:cubicBezTo>
                  <a:cubicBezTo>
                    <a:pt x="2238" y="4268"/>
                    <a:pt x="2179" y="4280"/>
                    <a:pt x="2120" y="4280"/>
                  </a:cubicBezTo>
                  <a:cubicBezTo>
                    <a:pt x="2114" y="4280"/>
                    <a:pt x="2108" y="4279"/>
                    <a:pt x="2102" y="4279"/>
                  </a:cubicBezTo>
                  <a:moveTo>
                    <a:pt x="2904" y="353"/>
                  </a:moveTo>
                  <a:cubicBezTo>
                    <a:pt x="2873" y="356"/>
                    <a:pt x="2843" y="361"/>
                    <a:pt x="2811" y="367"/>
                  </a:cubicBezTo>
                  <a:cubicBezTo>
                    <a:pt x="2792" y="370"/>
                    <a:pt x="2773" y="374"/>
                    <a:pt x="2753" y="377"/>
                  </a:cubicBezTo>
                  <a:cubicBezTo>
                    <a:pt x="2729" y="380"/>
                    <a:pt x="2710" y="383"/>
                    <a:pt x="2691" y="384"/>
                  </a:cubicBezTo>
                  <a:cubicBezTo>
                    <a:pt x="2604" y="391"/>
                    <a:pt x="2526" y="377"/>
                    <a:pt x="2471" y="344"/>
                  </a:cubicBezTo>
                  <a:cubicBezTo>
                    <a:pt x="2412" y="308"/>
                    <a:pt x="2380" y="258"/>
                    <a:pt x="2349" y="209"/>
                  </a:cubicBezTo>
                  <a:cubicBezTo>
                    <a:pt x="2333" y="184"/>
                    <a:pt x="2316" y="158"/>
                    <a:pt x="2296" y="135"/>
                  </a:cubicBezTo>
                  <a:cubicBezTo>
                    <a:pt x="2250" y="82"/>
                    <a:pt x="2179" y="41"/>
                    <a:pt x="2100" y="21"/>
                  </a:cubicBezTo>
                  <a:cubicBezTo>
                    <a:pt x="2016" y="1"/>
                    <a:pt x="1929" y="5"/>
                    <a:pt x="1855" y="35"/>
                  </a:cubicBezTo>
                  <a:cubicBezTo>
                    <a:pt x="1733" y="83"/>
                    <a:pt x="1648" y="192"/>
                    <a:pt x="1566" y="296"/>
                  </a:cubicBezTo>
                  <a:cubicBezTo>
                    <a:pt x="1550" y="316"/>
                    <a:pt x="1534" y="337"/>
                    <a:pt x="1518" y="357"/>
                  </a:cubicBezTo>
                  <a:cubicBezTo>
                    <a:pt x="1460" y="428"/>
                    <a:pt x="1400" y="482"/>
                    <a:pt x="1338" y="519"/>
                  </a:cubicBezTo>
                  <a:cubicBezTo>
                    <a:pt x="1263" y="564"/>
                    <a:pt x="1188" y="580"/>
                    <a:pt x="1115" y="569"/>
                  </a:cubicBezTo>
                  <a:cubicBezTo>
                    <a:pt x="1099" y="566"/>
                    <a:pt x="1082" y="562"/>
                    <a:pt x="1066" y="558"/>
                  </a:cubicBezTo>
                  <a:cubicBezTo>
                    <a:pt x="1043" y="552"/>
                    <a:pt x="1020" y="546"/>
                    <a:pt x="996" y="545"/>
                  </a:cubicBezTo>
                  <a:cubicBezTo>
                    <a:pt x="991" y="544"/>
                    <a:pt x="986" y="544"/>
                    <a:pt x="981" y="544"/>
                  </a:cubicBezTo>
                  <a:cubicBezTo>
                    <a:pt x="917" y="544"/>
                    <a:pt x="860" y="576"/>
                    <a:pt x="812" y="609"/>
                  </a:cubicBezTo>
                  <a:cubicBezTo>
                    <a:pt x="754" y="647"/>
                    <a:pt x="693" y="690"/>
                    <a:pt x="643" y="740"/>
                  </a:cubicBezTo>
                  <a:cubicBezTo>
                    <a:pt x="593" y="790"/>
                    <a:pt x="555" y="845"/>
                    <a:pt x="525" y="912"/>
                  </a:cubicBezTo>
                  <a:cubicBezTo>
                    <a:pt x="518" y="926"/>
                    <a:pt x="513" y="941"/>
                    <a:pt x="508" y="956"/>
                  </a:cubicBezTo>
                  <a:cubicBezTo>
                    <a:pt x="505" y="963"/>
                    <a:pt x="503" y="971"/>
                    <a:pt x="500" y="979"/>
                  </a:cubicBezTo>
                  <a:cubicBezTo>
                    <a:pt x="473" y="1051"/>
                    <a:pt x="461" y="1166"/>
                    <a:pt x="466" y="1323"/>
                  </a:cubicBezTo>
                  <a:cubicBezTo>
                    <a:pt x="467" y="1332"/>
                    <a:pt x="467" y="1342"/>
                    <a:pt x="467" y="1351"/>
                  </a:cubicBezTo>
                  <a:cubicBezTo>
                    <a:pt x="470" y="1421"/>
                    <a:pt x="472" y="1494"/>
                    <a:pt x="466" y="1559"/>
                  </a:cubicBezTo>
                  <a:cubicBezTo>
                    <a:pt x="459" y="1631"/>
                    <a:pt x="442" y="1686"/>
                    <a:pt x="413" y="1725"/>
                  </a:cubicBezTo>
                  <a:cubicBezTo>
                    <a:pt x="391" y="1755"/>
                    <a:pt x="354" y="1775"/>
                    <a:pt x="315" y="1796"/>
                  </a:cubicBezTo>
                  <a:cubicBezTo>
                    <a:pt x="282" y="1814"/>
                    <a:pt x="248" y="1832"/>
                    <a:pt x="224" y="1856"/>
                  </a:cubicBezTo>
                  <a:cubicBezTo>
                    <a:pt x="156" y="1924"/>
                    <a:pt x="102" y="2004"/>
                    <a:pt x="67" y="2088"/>
                  </a:cubicBezTo>
                  <a:cubicBezTo>
                    <a:pt x="41" y="2153"/>
                    <a:pt x="23" y="2225"/>
                    <a:pt x="12" y="2307"/>
                  </a:cubicBezTo>
                  <a:cubicBezTo>
                    <a:pt x="4" y="2372"/>
                    <a:pt x="1" y="2441"/>
                    <a:pt x="2" y="2533"/>
                  </a:cubicBezTo>
                  <a:cubicBezTo>
                    <a:pt x="3" y="2618"/>
                    <a:pt x="7" y="2687"/>
                    <a:pt x="15" y="2751"/>
                  </a:cubicBezTo>
                  <a:cubicBezTo>
                    <a:pt x="25" y="2829"/>
                    <a:pt x="41" y="2900"/>
                    <a:pt x="64" y="2965"/>
                  </a:cubicBezTo>
                  <a:cubicBezTo>
                    <a:pt x="86" y="3026"/>
                    <a:pt x="115" y="3086"/>
                    <a:pt x="151" y="3145"/>
                  </a:cubicBezTo>
                  <a:cubicBezTo>
                    <a:pt x="224" y="3265"/>
                    <a:pt x="322" y="3376"/>
                    <a:pt x="442" y="3474"/>
                  </a:cubicBezTo>
                  <a:cubicBezTo>
                    <a:pt x="555" y="3565"/>
                    <a:pt x="683" y="3643"/>
                    <a:pt x="822" y="3705"/>
                  </a:cubicBezTo>
                  <a:cubicBezTo>
                    <a:pt x="867" y="3725"/>
                    <a:pt x="913" y="3743"/>
                    <a:pt x="957" y="3760"/>
                  </a:cubicBezTo>
                  <a:cubicBezTo>
                    <a:pt x="1002" y="3777"/>
                    <a:pt x="1045" y="3794"/>
                    <a:pt x="1087" y="3813"/>
                  </a:cubicBezTo>
                  <a:cubicBezTo>
                    <a:pt x="1228" y="3875"/>
                    <a:pt x="1346" y="3950"/>
                    <a:pt x="1460" y="4022"/>
                  </a:cubicBezTo>
                  <a:cubicBezTo>
                    <a:pt x="1498" y="4045"/>
                    <a:pt x="1537" y="4070"/>
                    <a:pt x="1575" y="4093"/>
                  </a:cubicBezTo>
                  <a:cubicBezTo>
                    <a:pt x="1719" y="4180"/>
                    <a:pt x="1894" y="4270"/>
                    <a:pt x="2102" y="4278"/>
                  </a:cubicBezTo>
                  <a:cubicBezTo>
                    <a:pt x="2167" y="4281"/>
                    <a:pt x="2232" y="4270"/>
                    <a:pt x="2300" y="4244"/>
                  </a:cubicBezTo>
                  <a:cubicBezTo>
                    <a:pt x="2356" y="4224"/>
                    <a:pt x="2414" y="4193"/>
                    <a:pt x="2477" y="4152"/>
                  </a:cubicBezTo>
                  <a:cubicBezTo>
                    <a:pt x="2506" y="4133"/>
                    <a:pt x="2535" y="4114"/>
                    <a:pt x="2563" y="4093"/>
                  </a:cubicBezTo>
                  <a:cubicBezTo>
                    <a:pt x="2672" y="4013"/>
                    <a:pt x="2777" y="3921"/>
                    <a:pt x="2879" y="3832"/>
                  </a:cubicBezTo>
                  <a:cubicBezTo>
                    <a:pt x="2967" y="3755"/>
                    <a:pt x="3059" y="3675"/>
                    <a:pt x="3154" y="3601"/>
                  </a:cubicBezTo>
                  <a:cubicBezTo>
                    <a:pt x="3212" y="3557"/>
                    <a:pt x="3274" y="3513"/>
                    <a:pt x="3333" y="3471"/>
                  </a:cubicBezTo>
                  <a:cubicBezTo>
                    <a:pt x="3474" y="3371"/>
                    <a:pt x="3619" y="3268"/>
                    <a:pt x="3738" y="3142"/>
                  </a:cubicBezTo>
                  <a:cubicBezTo>
                    <a:pt x="3863" y="3011"/>
                    <a:pt x="3955" y="2853"/>
                    <a:pt x="4007" y="2684"/>
                  </a:cubicBezTo>
                  <a:cubicBezTo>
                    <a:pt x="4033" y="2598"/>
                    <a:pt x="4048" y="2510"/>
                    <a:pt x="4051" y="2424"/>
                  </a:cubicBezTo>
                  <a:cubicBezTo>
                    <a:pt x="4054" y="2334"/>
                    <a:pt x="4044" y="2245"/>
                    <a:pt x="4022" y="2160"/>
                  </a:cubicBezTo>
                  <a:cubicBezTo>
                    <a:pt x="3985" y="2020"/>
                    <a:pt x="3916" y="1890"/>
                    <a:pt x="3850" y="1765"/>
                  </a:cubicBezTo>
                  <a:cubicBezTo>
                    <a:pt x="3844" y="1754"/>
                    <a:pt x="3839" y="1743"/>
                    <a:pt x="3833" y="1732"/>
                  </a:cubicBezTo>
                  <a:cubicBezTo>
                    <a:pt x="3719" y="1515"/>
                    <a:pt x="3644" y="1336"/>
                    <a:pt x="3597" y="1166"/>
                  </a:cubicBezTo>
                  <a:cubicBezTo>
                    <a:pt x="3583" y="1117"/>
                    <a:pt x="3570" y="1067"/>
                    <a:pt x="3561" y="1029"/>
                  </a:cubicBezTo>
                  <a:cubicBezTo>
                    <a:pt x="3558" y="1014"/>
                    <a:pt x="3554" y="999"/>
                    <a:pt x="3551" y="984"/>
                  </a:cubicBezTo>
                  <a:cubicBezTo>
                    <a:pt x="3510" y="809"/>
                    <a:pt x="3467" y="627"/>
                    <a:pt x="3345" y="500"/>
                  </a:cubicBezTo>
                  <a:cubicBezTo>
                    <a:pt x="3289" y="442"/>
                    <a:pt x="3219" y="400"/>
                    <a:pt x="3139" y="375"/>
                  </a:cubicBezTo>
                  <a:cubicBezTo>
                    <a:pt x="3085" y="358"/>
                    <a:pt x="3027" y="350"/>
                    <a:pt x="2968" y="350"/>
                  </a:cubicBezTo>
                  <a:cubicBezTo>
                    <a:pt x="2946" y="350"/>
                    <a:pt x="2925" y="351"/>
                    <a:pt x="2904" y="353"/>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7" name="Freeform 39">
              <a:extLst>
                <a:ext uri="{FF2B5EF4-FFF2-40B4-BE49-F238E27FC236}">
                  <a16:creationId xmlns:a16="http://schemas.microsoft.com/office/drawing/2014/main" id="{A8EEDF8F-DC25-4176-BF47-23A431123B02}"/>
                </a:ext>
              </a:extLst>
            </p:cNvPr>
            <p:cNvSpPr>
              <a:spLocks noEditPoints="1"/>
            </p:cNvSpPr>
            <p:nvPr/>
          </p:nvSpPr>
          <p:spPr bwMode="auto">
            <a:xfrm>
              <a:off x="4187" y="618"/>
              <a:ext cx="3070" cy="3299"/>
            </a:xfrm>
            <a:custGeom>
              <a:avLst/>
              <a:gdLst>
                <a:gd name="T0" fmla="*/ 1847 w 4148"/>
                <a:gd name="T1" fmla="*/ 4383 h 4458"/>
                <a:gd name="T2" fmla="*/ 1504 w 4148"/>
                <a:gd name="T3" fmla="*/ 4171 h 4458"/>
                <a:gd name="T4" fmla="*/ 966 w 4148"/>
                <a:gd name="T5" fmla="*/ 3869 h 4458"/>
                <a:gd name="T6" fmla="*/ 452 w 4148"/>
                <a:gd name="T7" fmla="*/ 3586 h 4458"/>
                <a:gd name="T8" fmla="*/ 60 w 4148"/>
                <a:gd name="T9" fmla="*/ 3063 h 4458"/>
                <a:gd name="T10" fmla="*/ 0 w 4148"/>
                <a:gd name="T11" fmla="*/ 2615 h 4458"/>
                <a:gd name="T12" fmla="*/ 231 w 4148"/>
                <a:gd name="T13" fmla="*/ 1915 h 4458"/>
                <a:gd name="T14" fmla="*/ 430 w 4148"/>
                <a:gd name="T15" fmla="*/ 1783 h 4458"/>
                <a:gd name="T16" fmla="*/ 480 w 4148"/>
                <a:gd name="T17" fmla="*/ 1396 h 4458"/>
                <a:gd name="T18" fmla="*/ 477 w 4148"/>
                <a:gd name="T19" fmla="*/ 1183 h 4458"/>
                <a:gd name="T20" fmla="*/ 508 w 4148"/>
                <a:gd name="T21" fmla="*/ 1002 h 4458"/>
                <a:gd name="T22" fmla="*/ 631 w 4148"/>
                <a:gd name="T23" fmla="*/ 772 h 4458"/>
                <a:gd name="T24" fmla="*/ 884 w 4148"/>
                <a:gd name="T25" fmla="*/ 578 h 4458"/>
                <a:gd name="T26" fmla="*/ 1060 w 4148"/>
                <a:gd name="T27" fmla="*/ 576 h 4458"/>
                <a:gd name="T28" fmla="*/ 1341 w 4148"/>
                <a:gd name="T29" fmla="*/ 538 h 4458"/>
                <a:gd name="T30" fmla="*/ 1574 w 4148"/>
                <a:gd name="T31" fmla="*/ 306 h 4458"/>
                <a:gd name="T32" fmla="*/ 2127 w 4148"/>
                <a:gd name="T33" fmla="*/ 25 h 4458"/>
                <a:gd name="T34" fmla="*/ 2380 w 4148"/>
                <a:gd name="T35" fmla="*/ 238 h 4458"/>
                <a:gd name="T36" fmla="*/ 2727 w 4148"/>
                <a:gd name="T37" fmla="*/ 432 h 4458"/>
                <a:gd name="T38" fmla="*/ 2856 w 4148"/>
                <a:gd name="T39" fmla="*/ 412 h 4458"/>
                <a:gd name="T40" fmla="*/ 3192 w 4148"/>
                <a:gd name="T41" fmla="*/ 413 h 4458"/>
                <a:gd name="T42" fmla="*/ 3625 w 4148"/>
                <a:gd name="T43" fmla="*/ 1045 h 4458"/>
                <a:gd name="T44" fmla="*/ 3668 w 4148"/>
                <a:gd name="T45" fmla="*/ 1223 h 4458"/>
                <a:gd name="T46" fmla="*/ 3937 w 4148"/>
                <a:gd name="T47" fmla="*/ 1859 h 4458"/>
                <a:gd name="T48" fmla="*/ 4146 w 4148"/>
                <a:gd name="T49" fmla="*/ 2518 h 4458"/>
                <a:gd name="T50" fmla="*/ 3830 w 4148"/>
                <a:gd name="T51" fmla="*/ 3265 h 4458"/>
                <a:gd name="T52" fmla="*/ 3225 w 4148"/>
                <a:gd name="T53" fmla="*/ 3740 h 4458"/>
                <a:gd name="T54" fmla="*/ 2614 w 4148"/>
                <a:gd name="T55" fmla="*/ 4258 h 4458"/>
                <a:gd name="T56" fmla="*/ 2342 w 4148"/>
                <a:gd name="T57" fmla="*/ 4420 h 4458"/>
                <a:gd name="T58" fmla="*/ 2135 w 4148"/>
                <a:gd name="T59" fmla="*/ 4456 h 4458"/>
                <a:gd name="T60" fmla="*/ 2856 w 4148"/>
                <a:gd name="T61" fmla="*/ 413 h 4458"/>
                <a:gd name="T62" fmla="*/ 2727 w 4148"/>
                <a:gd name="T63" fmla="*/ 433 h 4458"/>
                <a:gd name="T64" fmla="*/ 2379 w 4148"/>
                <a:gd name="T65" fmla="*/ 238 h 4458"/>
                <a:gd name="T66" fmla="*/ 2127 w 4148"/>
                <a:gd name="T67" fmla="*/ 25 h 4458"/>
                <a:gd name="T68" fmla="*/ 1575 w 4148"/>
                <a:gd name="T69" fmla="*/ 307 h 4458"/>
                <a:gd name="T70" fmla="*/ 1341 w 4148"/>
                <a:gd name="T71" fmla="*/ 539 h 4458"/>
                <a:gd name="T72" fmla="*/ 1059 w 4148"/>
                <a:gd name="T73" fmla="*/ 577 h 4458"/>
                <a:gd name="T74" fmla="*/ 884 w 4148"/>
                <a:gd name="T75" fmla="*/ 578 h 4458"/>
                <a:gd name="T76" fmla="*/ 632 w 4148"/>
                <a:gd name="T77" fmla="*/ 773 h 4458"/>
                <a:gd name="T78" fmla="*/ 508 w 4148"/>
                <a:gd name="T79" fmla="*/ 1002 h 4458"/>
                <a:gd name="T80" fmla="*/ 480 w 4148"/>
                <a:gd name="T81" fmla="*/ 1377 h 4458"/>
                <a:gd name="T82" fmla="*/ 483 w 4148"/>
                <a:gd name="T83" fmla="*/ 1612 h 4458"/>
                <a:gd name="T84" fmla="*/ 327 w 4148"/>
                <a:gd name="T85" fmla="*/ 1855 h 4458"/>
                <a:gd name="T86" fmla="*/ 68 w 4148"/>
                <a:gd name="T87" fmla="*/ 2156 h 4458"/>
                <a:gd name="T88" fmla="*/ 12 w 4148"/>
                <a:gd name="T89" fmla="*/ 2840 h 4458"/>
                <a:gd name="T90" fmla="*/ 149 w 4148"/>
                <a:gd name="T91" fmla="*/ 3248 h 4458"/>
                <a:gd name="T92" fmla="*/ 847 w 4148"/>
                <a:gd name="T93" fmla="*/ 3820 h 4458"/>
                <a:gd name="T94" fmla="*/ 1117 w 4148"/>
                <a:gd name="T95" fmla="*/ 3931 h 4458"/>
                <a:gd name="T96" fmla="*/ 1604 w 4148"/>
                <a:gd name="T97" fmla="*/ 4242 h 4458"/>
                <a:gd name="T98" fmla="*/ 2135 w 4148"/>
                <a:gd name="T99" fmla="*/ 4455 h 4458"/>
                <a:gd name="T100" fmla="*/ 2525 w 4148"/>
                <a:gd name="T101" fmla="*/ 4320 h 4458"/>
                <a:gd name="T102" fmla="*/ 2928 w 4148"/>
                <a:gd name="T103" fmla="*/ 3992 h 4458"/>
                <a:gd name="T104" fmla="*/ 3416 w 4148"/>
                <a:gd name="T105" fmla="*/ 3600 h 4458"/>
                <a:gd name="T106" fmla="*/ 4103 w 4148"/>
                <a:gd name="T107" fmla="*/ 2789 h 4458"/>
                <a:gd name="T108" fmla="*/ 4110 w 4148"/>
                <a:gd name="T109" fmla="*/ 2245 h 4458"/>
                <a:gd name="T110" fmla="*/ 3908 w 4148"/>
                <a:gd name="T111" fmla="*/ 1806 h 4458"/>
                <a:gd name="T112" fmla="*/ 3632 w 4148"/>
                <a:gd name="T113" fmla="*/ 1082 h 4458"/>
                <a:gd name="T114" fmla="*/ 3408 w 4148"/>
                <a:gd name="T115" fmla="*/ 539 h 4458"/>
                <a:gd name="T116" fmla="*/ 3029 w 4148"/>
                <a:gd name="T117" fmla="*/ 392 h 4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8" h="4458">
                  <a:moveTo>
                    <a:pt x="2135" y="4456"/>
                  </a:moveTo>
                  <a:cubicBezTo>
                    <a:pt x="2040" y="4451"/>
                    <a:pt x="1946" y="4427"/>
                    <a:pt x="1847" y="4383"/>
                  </a:cubicBezTo>
                  <a:cubicBezTo>
                    <a:pt x="1800" y="4362"/>
                    <a:pt x="1723" y="4325"/>
                    <a:pt x="1604" y="4242"/>
                  </a:cubicBezTo>
                  <a:cubicBezTo>
                    <a:pt x="1570" y="4219"/>
                    <a:pt x="1536" y="4195"/>
                    <a:pt x="1504" y="4171"/>
                  </a:cubicBezTo>
                  <a:cubicBezTo>
                    <a:pt x="1386" y="4087"/>
                    <a:pt x="1265" y="4000"/>
                    <a:pt x="1117" y="3931"/>
                  </a:cubicBezTo>
                  <a:cubicBezTo>
                    <a:pt x="1068" y="3909"/>
                    <a:pt x="1018" y="3889"/>
                    <a:pt x="966" y="3869"/>
                  </a:cubicBezTo>
                  <a:cubicBezTo>
                    <a:pt x="927" y="3854"/>
                    <a:pt x="887" y="3838"/>
                    <a:pt x="847" y="3821"/>
                  </a:cubicBezTo>
                  <a:cubicBezTo>
                    <a:pt x="702" y="3758"/>
                    <a:pt x="569" y="3679"/>
                    <a:pt x="452" y="3586"/>
                  </a:cubicBezTo>
                  <a:cubicBezTo>
                    <a:pt x="326" y="3485"/>
                    <a:pt x="223" y="3372"/>
                    <a:pt x="148" y="3249"/>
                  </a:cubicBezTo>
                  <a:cubicBezTo>
                    <a:pt x="112" y="3188"/>
                    <a:pt x="82" y="3125"/>
                    <a:pt x="60" y="3063"/>
                  </a:cubicBezTo>
                  <a:cubicBezTo>
                    <a:pt x="37" y="2995"/>
                    <a:pt x="21" y="2922"/>
                    <a:pt x="11" y="2840"/>
                  </a:cubicBezTo>
                  <a:cubicBezTo>
                    <a:pt x="1" y="2755"/>
                    <a:pt x="0" y="2671"/>
                    <a:pt x="0" y="2615"/>
                  </a:cubicBezTo>
                  <a:cubicBezTo>
                    <a:pt x="0" y="2463"/>
                    <a:pt x="8" y="2302"/>
                    <a:pt x="68" y="2155"/>
                  </a:cubicBezTo>
                  <a:cubicBezTo>
                    <a:pt x="103" y="2068"/>
                    <a:pt x="160" y="1985"/>
                    <a:pt x="231" y="1915"/>
                  </a:cubicBezTo>
                  <a:cubicBezTo>
                    <a:pt x="257" y="1890"/>
                    <a:pt x="292" y="1872"/>
                    <a:pt x="327" y="1854"/>
                  </a:cubicBezTo>
                  <a:cubicBezTo>
                    <a:pt x="368" y="1833"/>
                    <a:pt x="407" y="1813"/>
                    <a:pt x="430" y="1783"/>
                  </a:cubicBezTo>
                  <a:cubicBezTo>
                    <a:pt x="459" y="1743"/>
                    <a:pt x="476" y="1687"/>
                    <a:pt x="482" y="1612"/>
                  </a:cubicBezTo>
                  <a:cubicBezTo>
                    <a:pt x="488" y="1545"/>
                    <a:pt x="484" y="1469"/>
                    <a:pt x="480" y="1396"/>
                  </a:cubicBezTo>
                  <a:cubicBezTo>
                    <a:pt x="480" y="1389"/>
                    <a:pt x="479" y="1383"/>
                    <a:pt x="479" y="1377"/>
                  </a:cubicBezTo>
                  <a:cubicBezTo>
                    <a:pt x="475" y="1303"/>
                    <a:pt x="474" y="1238"/>
                    <a:pt x="477" y="1183"/>
                  </a:cubicBezTo>
                  <a:cubicBezTo>
                    <a:pt x="480" y="1118"/>
                    <a:pt x="488" y="1065"/>
                    <a:pt x="500" y="1026"/>
                  </a:cubicBezTo>
                  <a:cubicBezTo>
                    <a:pt x="503" y="1018"/>
                    <a:pt x="505" y="1010"/>
                    <a:pt x="508" y="1002"/>
                  </a:cubicBezTo>
                  <a:cubicBezTo>
                    <a:pt x="512" y="987"/>
                    <a:pt x="516" y="972"/>
                    <a:pt x="522" y="957"/>
                  </a:cubicBezTo>
                  <a:cubicBezTo>
                    <a:pt x="550" y="885"/>
                    <a:pt x="584" y="827"/>
                    <a:pt x="631" y="772"/>
                  </a:cubicBezTo>
                  <a:cubicBezTo>
                    <a:pt x="673" y="725"/>
                    <a:pt x="723" y="680"/>
                    <a:pt x="795" y="629"/>
                  </a:cubicBezTo>
                  <a:cubicBezTo>
                    <a:pt x="828" y="605"/>
                    <a:pt x="856" y="589"/>
                    <a:pt x="884" y="578"/>
                  </a:cubicBezTo>
                  <a:cubicBezTo>
                    <a:pt x="920" y="563"/>
                    <a:pt x="953" y="558"/>
                    <a:pt x="986" y="561"/>
                  </a:cubicBezTo>
                  <a:cubicBezTo>
                    <a:pt x="1011" y="563"/>
                    <a:pt x="1036" y="569"/>
                    <a:pt x="1060" y="576"/>
                  </a:cubicBezTo>
                  <a:cubicBezTo>
                    <a:pt x="1076" y="580"/>
                    <a:pt x="1093" y="585"/>
                    <a:pt x="1110" y="588"/>
                  </a:cubicBezTo>
                  <a:cubicBezTo>
                    <a:pt x="1185" y="602"/>
                    <a:pt x="1263" y="585"/>
                    <a:pt x="1341" y="538"/>
                  </a:cubicBezTo>
                  <a:cubicBezTo>
                    <a:pt x="1404" y="500"/>
                    <a:pt x="1466" y="443"/>
                    <a:pt x="1525" y="369"/>
                  </a:cubicBezTo>
                  <a:cubicBezTo>
                    <a:pt x="1542" y="349"/>
                    <a:pt x="1558" y="327"/>
                    <a:pt x="1574" y="306"/>
                  </a:cubicBezTo>
                  <a:cubicBezTo>
                    <a:pt x="1658" y="196"/>
                    <a:pt x="1744" y="81"/>
                    <a:pt x="1873" y="32"/>
                  </a:cubicBezTo>
                  <a:cubicBezTo>
                    <a:pt x="1950" y="2"/>
                    <a:pt x="2040" y="0"/>
                    <a:pt x="2127" y="25"/>
                  </a:cubicBezTo>
                  <a:cubicBezTo>
                    <a:pt x="2210" y="48"/>
                    <a:pt x="2283" y="96"/>
                    <a:pt x="2328" y="154"/>
                  </a:cubicBezTo>
                  <a:cubicBezTo>
                    <a:pt x="2348" y="180"/>
                    <a:pt x="2364" y="210"/>
                    <a:pt x="2380" y="238"/>
                  </a:cubicBezTo>
                  <a:cubicBezTo>
                    <a:pt x="2410" y="291"/>
                    <a:pt x="2441" y="347"/>
                    <a:pt x="2502" y="387"/>
                  </a:cubicBezTo>
                  <a:cubicBezTo>
                    <a:pt x="2577" y="436"/>
                    <a:pt x="2676" y="436"/>
                    <a:pt x="2727" y="432"/>
                  </a:cubicBezTo>
                  <a:cubicBezTo>
                    <a:pt x="2747" y="430"/>
                    <a:pt x="2768" y="428"/>
                    <a:pt x="2792" y="424"/>
                  </a:cubicBezTo>
                  <a:cubicBezTo>
                    <a:pt x="2813" y="420"/>
                    <a:pt x="2835" y="416"/>
                    <a:pt x="2856" y="412"/>
                  </a:cubicBezTo>
                  <a:cubicBezTo>
                    <a:pt x="2888" y="406"/>
                    <a:pt x="2917" y="400"/>
                    <a:pt x="2948" y="396"/>
                  </a:cubicBezTo>
                  <a:cubicBezTo>
                    <a:pt x="3031" y="385"/>
                    <a:pt x="3116" y="391"/>
                    <a:pt x="3192" y="413"/>
                  </a:cubicBezTo>
                  <a:cubicBezTo>
                    <a:pt x="3277" y="437"/>
                    <a:pt x="3350" y="479"/>
                    <a:pt x="3409" y="538"/>
                  </a:cubicBezTo>
                  <a:cubicBezTo>
                    <a:pt x="3539" y="670"/>
                    <a:pt x="3583" y="860"/>
                    <a:pt x="3625" y="1045"/>
                  </a:cubicBezTo>
                  <a:cubicBezTo>
                    <a:pt x="3627" y="1057"/>
                    <a:pt x="3630" y="1069"/>
                    <a:pt x="3633" y="1081"/>
                  </a:cubicBezTo>
                  <a:cubicBezTo>
                    <a:pt x="3643" y="1124"/>
                    <a:pt x="3655" y="1174"/>
                    <a:pt x="3668" y="1223"/>
                  </a:cubicBezTo>
                  <a:cubicBezTo>
                    <a:pt x="3717" y="1402"/>
                    <a:pt x="3795" y="1592"/>
                    <a:pt x="3909" y="1805"/>
                  </a:cubicBezTo>
                  <a:cubicBezTo>
                    <a:pt x="3918" y="1823"/>
                    <a:pt x="3928" y="1841"/>
                    <a:pt x="3937" y="1859"/>
                  </a:cubicBezTo>
                  <a:cubicBezTo>
                    <a:pt x="4003" y="1981"/>
                    <a:pt x="4072" y="2108"/>
                    <a:pt x="4111" y="2244"/>
                  </a:cubicBezTo>
                  <a:cubicBezTo>
                    <a:pt x="4136" y="2332"/>
                    <a:pt x="4148" y="2425"/>
                    <a:pt x="4146" y="2518"/>
                  </a:cubicBezTo>
                  <a:cubicBezTo>
                    <a:pt x="4144" y="2608"/>
                    <a:pt x="4130" y="2700"/>
                    <a:pt x="4104" y="2790"/>
                  </a:cubicBezTo>
                  <a:cubicBezTo>
                    <a:pt x="4053" y="2965"/>
                    <a:pt x="3958" y="3130"/>
                    <a:pt x="3830" y="3265"/>
                  </a:cubicBezTo>
                  <a:cubicBezTo>
                    <a:pt x="3708" y="3395"/>
                    <a:pt x="3560" y="3500"/>
                    <a:pt x="3416" y="3601"/>
                  </a:cubicBezTo>
                  <a:cubicBezTo>
                    <a:pt x="3353" y="3646"/>
                    <a:pt x="3287" y="3693"/>
                    <a:pt x="3225" y="3740"/>
                  </a:cubicBezTo>
                  <a:cubicBezTo>
                    <a:pt x="3122" y="3820"/>
                    <a:pt x="3024" y="3908"/>
                    <a:pt x="2929" y="3992"/>
                  </a:cubicBezTo>
                  <a:cubicBezTo>
                    <a:pt x="2827" y="4083"/>
                    <a:pt x="2722" y="4176"/>
                    <a:pt x="2614" y="4258"/>
                  </a:cubicBezTo>
                  <a:cubicBezTo>
                    <a:pt x="2584" y="4280"/>
                    <a:pt x="2554" y="4301"/>
                    <a:pt x="2525" y="4321"/>
                  </a:cubicBezTo>
                  <a:cubicBezTo>
                    <a:pt x="2459" y="4366"/>
                    <a:pt x="2399" y="4398"/>
                    <a:pt x="2342" y="4420"/>
                  </a:cubicBezTo>
                  <a:cubicBezTo>
                    <a:pt x="2278" y="4444"/>
                    <a:pt x="2218" y="4456"/>
                    <a:pt x="2158" y="4456"/>
                  </a:cubicBezTo>
                  <a:cubicBezTo>
                    <a:pt x="2150" y="4456"/>
                    <a:pt x="2143" y="4456"/>
                    <a:pt x="2135" y="4456"/>
                  </a:cubicBezTo>
                  <a:moveTo>
                    <a:pt x="2948" y="397"/>
                  </a:moveTo>
                  <a:cubicBezTo>
                    <a:pt x="2917" y="401"/>
                    <a:pt x="2888" y="406"/>
                    <a:pt x="2856" y="413"/>
                  </a:cubicBezTo>
                  <a:cubicBezTo>
                    <a:pt x="2835" y="417"/>
                    <a:pt x="2814" y="421"/>
                    <a:pt x="2792" y="424"/>
                  </a:cubicBezTo>
                  <a:cubicBezTo>
                    <a:pt x="2768" y="428"/>
                    <a:pt x="2747" y="431"/>
                    <a:pt x="2727" y="433"/>
                  </a:cubicBezTo>
                  <a:cubicBezTo>
                    <a:pt x="2638" y="440"/>
                    <a:pt x="2557" y="424"/>
                    <a:pt x="2501" y="388"/>
                  </a:cubicBezTo>
                  <a:cubicBezTo>
                    <a:pt x="2440" y="348"/>
                    <a:pt x="2409" y="292"/>
                    <a:pt x="2379" y="238"/>
                  </a:cubicBezTo>
                  <a:cubicBezTo>
                    <a:pt x="2364" y="210"/>
                    <a:pt x="2347" y="181"/>
                    <a:pt x="2327" y="155"/>
                  </a:cubicBezTo>
                  <a:cubicBezTo>
                    <a:pt x="2283" y="96"/>
                    <a:pt x="2209" y="49"/>
                    <a:pt x="2127" y="25"/>
                  </a:cubicBezTo>
                  <a:cubicBezTo>
                    <a:pt x="2040" y="0"/>
                    <a:pt x="1950" y="3"/>
                    <a:pt x="1873" y="32"/>
                  </a:cubicBezTo>
                  <a:cubicBezTo>
                    <a:pt x="1745" y="82"/>
                    <a:pt x="1658" y="196"/>
                    <a:pt x="1575" y="307"/>
                  </a:cubicBezTo>
                  <a:cubicBezTo>
                    <a:pt x="1559" y="328"/>
                    <a:pt x="1542" y="349"/>
                    <a:pt x="1526" y="370"/>
                  </a:cubicBezTo>
                  <a:cubicBezTo>
                    <a:pt x="1467" y="444"/>
                    <a:pt x="1405" y="501"/>
                    <a:pt x="1341" y="539"/>
                  </a:cubicBezTo>
                  <a:cubicBezTo>
                    <a:pt x="1263" y="586"/>
                    <a:pt x="1185" y="603"/>
                    <a:pt x="1109" y="589"/>
                  </a:cubicBezTo>
                  <a:cubicBezTo>
                    <a:pt x="1093" y="586"/>
                    <a:pt x="1076" y="581"/>
                    <a:pt x="1059" y="577"/>
                  </a:cubicBezTo>
                  <a:cubicBezTo>
                    <a:pt x="1036" y="570"/>
                    <a:pt x="1011" y="563"/>
                    <a:pt x="986" y="561"/>
                  </a:cubicBezTo>
                  <a:cubicBezTo>
                    <a:pt x="953" y="558"/>
                    <a:pt x="920" y="564"/>
                    <a:pt x="884" y="578"/>
                  </a:cubicBezTo>
                  <a:cubicBezTo>
                    <a:pt x="857" y="590"/>
                    <a:pt x="829" y="606"/>
                    <a:pt x="796" y="629"/>
                  </a:cubicBezTo>
                  <a:cubicBezTo>
                    <a:pt x="724" y="681"/>
                    <a:pt x="673" y="725"/>
                    <a:pt x="632" y="773"/>
                  </a:cubicBezTo>
                  <a:cubicBezTo>
                    <a:pt x="585" y="827"/>
                    <a:pt x="550" y="886"/>
                    <a:pt x="523" y="958"/>
                  </a:cubicBezTo>
                  <a:cubicBezTo>
                    <a:pt x="517" y="972"/>
                    <a:pt x="513" y="987"/>
                    <a:pt x="508" y="1002"/>
                  </a:cubicBezTo>
                  <a:cubicBezTo>
                    <a:pt x="506" y="1010"/>
                    <a:pt x="503" y="1018"/>
                    <a:pt x="501" y="1027"/>
                  </a:cubicBezTo>
                  <a:cubicBezTo>
                    <a:pt x="478" y="1098"/>
                    <a:pt x="471" y="1216"/>
                    <a:pt x="480" y="1377"/>
                  </a:cubicBezTo>
                  <a:cubicBezTo>
                    <a:pt x="480" y="1383"/>
                    <a:pt x="481" y="1389"/>
                    <a:pt x="481" y="1395"/>
                  </a:cubicBezTo>
                  <a:cubicBezTo>
                    <a:pt x="485" y="1469"/>
                    <a:pt x="489" y="1545"/>
                    <a:pt x="483" y="1612"/>
                  </a:cubicBezTo>
                  <a:cubicBezTo>
                    <a:pt x="477" y="1688"/>
                    <a:pt x="460" y="1744"/>
                    <a:pt x="430" y="1783"/>
                  </a:cubicBezTo>
                  <a:cubicBezTo>
                    <a:pt x="408" y="1814"/>
                    <a:pt x="369" y="1834"/>
                    <a:pt x="327" y="1855"/>
                  </a:cubicBezTo>
                  <a:cubicBezTo>
                    <a:pt x="293" y="1873"/>
                    <a:pt x="257" y="1891"/>
                    <a:pt x="231" y="1916"/>
                  </a:cubicBezTo>
                  <a:cubicBezTo>
                    <a:pt x="160" y="1985"/>
                    <a:pt x="104" y="2068"/>
                    <a:pt x="68" y="2156"/>
                  </a:cubicBezTo>
                  <a:cubicBezTo>
                    <a:pt x="8" y="2302"/>
                    <a:pt x="0" y="2463"/>
                    <a:pt x="1" y="2615"/>
                  </a:cubicBezTo>
                  <a:cubicBezTo>
                    <a:pt x="1" y="2671"/>
                    <a:pt x="2" y="2755"/>
                    <a:pt x="12" y="2840"/>
                  </a:cubicBezTo>
                  <a:cubicBezTo>
                    <a:pt x="22" y="2922"/>
                    <a:pt x="38" y="2995"/>
                    <a:pt x="61" y="3062"/>
                  </a:cubicBezTo>
                  <a:cubicBezTo>
                    <a:pt x="83" y="3125"/>
                    <a:pt x="112" y="3188"/>
                    <a:pt x="149" y="3248"/>
                  </a:cubicBezTo>
                  <a:cubicBezTo>
                    <a:pt x="224" y="3371"/>
                    <a:pt x="326" y="3485"/>
                    <a:pt x="453" y="3586"/>
                  </a:cubicBezTo>
                  <a:cubicBezTo>
                    <a:pt x="569" y="3679"/>
                    <a:pt x="702" y="3757"/>
                    <a:pt x="847" y="3820"/>
                  </a:cubicBezTo>
                  <a:cubicBezTo>
                    <a:pt x="887" y="3837"/>
                    <a:pt x="927" y="3853"/>
                    <a:pt x="966" y="3868"/>
                  </a:cubicBezTo>
                  <a:cubicBezTo>
                    <a:pt x="1019" y="3889"/>
                    <a:pt x="1068" y="3908"/>
                    <a:pt x="1117" y="3931"/>
                  </a:cubicBezTo>
                  <a:cubicBezTo>
                    <a:pt x="1265" y="3999"/>
                    <a:pt x="1387" y="4086"/>
                    <a:pt x="1504" y="4171"/>
                  </a:cubicBezTo>
                  <a:cubicBezTo>
                    <a:pt x="1537" y="4194"/>
                    <a:pt x="1571" y="4218"/>
                    <a:pt x="1604" y="4242"/>
                  </a:cubicBezTo>
                  <a:cubicBezTo>
                    <a:pt x="1661" y="4281"/>
                    <a:pt x="1749" y="4339"/>
                    <a:pt x="1847" y="4383"/>
                  </a:cubicBezTo>
                  <a:cubicBezTo>
                    <a:pt x="1946" y="4426"/>
                    <a:pt x="2040" y="4450"/>
                    <a:pt x="2135" y="4455"/>
                  </a:cubicBezTo>
                  <a:cubicBezTo>
                    <a:pt x="2203" y="4458"/>
                    <a:pt x="2270" y="4446"/>
                    <a:pt x="2342" y="4419"/>
                  </a:cubicBezTo>
                  <a:cubicBezTo>
                    <a:pt x="2399" y="4397"/>
                    <a:pt x="2459" y="4365"/>
                    <a:pt x="2525" y="4320"/>
                  </a:cubicBezTo>
                  <a:cubicBezTo>
                    <a:pt x="2554" y="4301"/>
                    <a:pt x="2584" y="4280"/>
                    <a:pt x="2613" y="4257"/>
                  </a:cubicBezTo>
                  <a:cubicBezTo>
                    <a:pt x="2722" y="4176"/>
                    <a:pt x="2827" y="4082"/>
                    <a:pt x="2928" y="3992"/>
                  </a:cubicBezTo>
                  <a:cubicBezTo>
                    <a:pt x="3023" y="3907"/>
                    <a:pt x="3121" y="3819"/>
                    <a:pt x="3224" y="3740"/>
                  </a:cubicBezTo>
                  <a:cubicBezTo>
                    <a:pt x="3287" y="3692"/>
                    <a:pt x="3352" y="3645"/>
                    <a:pt x="3416" y="3600"/>
                  </a:cubicBezTo>
                  <a:cubicBezTo>
                    <a:pt x="3559" y="3499"/>
                    <a:pt x="3707" y="3394"/>
                    <a:pt x="3829" y="3265"/>
                  </a:cubicBezTo>
                  <a:cubicBezTo>
                    <a:pt x="3957" y="3129"/>
                    <a:pt x="4052" y="2965"/>
                    <a:pt x="4103" y="2789"/>
                  </a:cubicBezTo>
                  <a:cubicBezTo>
                    <a:pt x="4129" y="2700"/>
                    <a:pt x="4143" y="2608"/>
                    <a:pt x="4145" y="2518"/>
                  </a:cubicBezTo>
                  <a:cubicBezTo>
                    <a:pt x="4147" y="2425"/>
                    <a:pt x="4135" y="2333"/>
                    <a:pt x="4110" y="2245"/>
                  </a:cubicBezTo>
                  <a:cubicBezTo>
                    <a:pt x="4071" y="2108"/>
                    <a:pt x="4003" y="1981"/>
                    <a:pt x="3937" y="1859"/>
                  </a:cubicBezTo>
                  <a:cubicBezTo>
                    <a:pt x="3927" y="1841"/>
                    <a:pt x="3918" y="1824"/>
                    <a:pt x="3908" y="1806"/>
                  </a:cubicBezTo>
                  <a:cubicBezTo>
                    <a:pt x="3795" y="1593"/>
                    <a:pt x="3716" y="1402"/>
                    <a:pt x="3667" y="1224"/>
                  </a:cubicBezTo>
                  <a:cubicBezTo>
                    <a:pt x="3654" y="1174"/>
                    <a:pt x="3642" y="1124"/>
                    <a:pt x="3632" y="1082"/>
                  </a:cubicBezTo>
                  <a:cubicBezTo>
                    <a:pt x="3629" y="1069"/>
                    <a:pt x="3627" y="1057"/>
                    <a:pt x="3624" y="1045"/>
                  </a:cubicBezTo>
                  <a:cubicBezTo>
                    <a:pt x="3582" y="861"/>
                    <a:pt x="3539" y="670"/>
                    <a:pt x="3408" y="539"/>
                  </a:cubicBezTo>
                  <a:cubicBezTo>
                    <a:pt x="3349" y="480"/>
                    <a:pt x="3276" y="437"/>
                    <a:pt x="3192" y="413"/>
                  </a:cubicBezTo>
                  <a:cubicBezTo>
                    <a:pt x="3140" y="399"/>
                    <a:pt x="3085" y="392"/>
                    <a:pt x="3029" y="392"/>
                  </a:cubicBezTo>
                  <a:cubicBezTo>
                    <a:pt x="3002" y="392"/>
                    <a:pt x="2975" y="393"/>
                    <a:pt x="2948" y="397"/>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8" name="Freeform 40">
              <a:extLst>
                <a:ext uri="{FF2B5EF4-FFF2-40B4-BE49-F238E27FC236}">
                  <a16:creationId xmlns:a16="http://schemas.microsoft.com/office/drawing/2014/main" id="{A47F9706-591F-4EF4-A82F-2D3FB33808A4}"/>
                </a:ext>
              </a:extLst>
            </p:cNvPr>
            <p:cNvSpPr>
              <a:spLocks noEditPoints="1"/>
            </p:cNvSpPr>
            <p:nvPr/>
          </p:nvSpPr>
          <p:spPr bwMode="auto">
            <a:xfrm>
              <a:off x="4152" y="545"/>
              <a:ext cx="3150" cy="3431"/>
            </a:xfrm>
            <a:custGeom>
              <a:avLst/>
              <a:gdLst>
                <a:gd name="T0" fmla="*/ 1879 w 4256"/>
                <a:gd name="T1" fmla="*/ 4551 h 4636"/>
                <a:gd name="T2" fmla="*/ 1544 w 4256"/>
                <a:gd name="T3" fmla="*/ 4319 h 4636"/>
                <a:gd name="T4" fmla="*/ 980 w 4256"/>
                <a:gd name="T5" fmla="*/ 3979 h 4636"/>
                <a:gd name="T6" fmla="*/ 465 w 4256"/>
                <a:gd name="T7" fmla="*/ 3699 h 4636"/>
                <a:gd name="T8" fmla="*/ 59 w 4256"/>
                <a:gd name="T9" fmla="*/ 3161 h 4636"/>
                <a:gd name="T10" fmla="*/ 13 w 4256"/>
                <a:gd name="T11" fmla="*/ 2457 h 4636"/>
                <a:gd name="T12" fmla="*/ 240 w 4256"/>
                <a:gd name="T13" fmla="*/ 1976 h 4636"/>
                <a:gd name="T14" fmla="*/ 449 w 4256"/>
                <a:gd name="T15" fmla="*/ 1842 h 4636"/>
                <a:gd name="T16" fmla="*/ 495 w 4256"/>
                <a:gd name="T17" fmla="*/ 1437 h 4636"/>
                <a:gd name="T18" fmla="*/ 503 w 4256"/>
                <a:gd name="T19" fmla="*/ 1075 h 4636"/>
                <a:gd name="T20" fmla="*/ 522 w 4256"/>
                <a:gd name="T21" fmla="*/ 1004 h 4636"/>
                <a:gd name="T22" fmla="*/ 782 w 4256"/>
                <a:gd name="T23" fmla="*/ 650 h 4636"/>
                <a:gd name="T24" fmla="*/ 979 w 4256"/>
                <a:gd name="T25" fmla="*/ 578 h 4636"/>
                <a:gd name="T26" fmla="*/ 1106 w 4256"/>
                <a:gd name="T27" fmla="*/ 609 h 4636"/>
                <a:gd name="T28" fmla="*/ 1535 w 4256"/>
                <a:gd name="T29" fmla="*/ 383 h 4636"/>
                <a:gd name="T30" fmla="*/ 1893 w 4256"/>
                <a:gd name="T31" fmla="*/ 31 h 4636"/>
                <a:gd name="T32" fmla="*/ 2362 w 4256"/>
                <a:gd name="T33" fmla="*/ 176 h 4636"/>
                <a:gd name="T34" fmla="*/ 2534 w 4256"/>
                <a:gd name="T35" fmla="*/ 432 h 4636"/>
                <a:gd name="T36" fmla="*/ 2833 w 4256"/>
                <a:gd name="T37" fmla="*/ 473 h 4636"/>
                <a:gd name="T38" fmla="*/ 2994 w 4256"/>
                <a:gd name="T39" fmla="*/ 441 h 4636"/>
                <a:gd name="T40" fmla="*/ 3474 w 4256"/>
                <a:gd name="T41" fmla="*/ 578 h 4636"/>
                <a:gd name="T42" fmla="*/ 3706 w 4256"/>
                <a:gd name="T43" fmla="*/ 1136 h 4636"/>
                <a:gd name="T44" fmla="*/ 3845 w 4256"/>
                <a:gd name="T45" fmla="*/ 1587 h 4636"/>
                <a:gd name="T46" fmla="*/ 4025 w 4256"/>
                <a:gd name="T47" fmla="*/ 1952 h 4636"/>
                <a:gd name="T48" fmla="*/ 4203 w 4256"/>
                <a:gd name="T49" fmla="*/ 2896 h 4636"/>
                <a:gd name="T50" fmla="*/ 3923 w 4256"/>
                <a:gd name="T51" fmla="*/ 3389 h 4636"/>
                <a:gd name="T52" fmla="*/ 3297 w 4256"/>
                <a:gd name="T53" fmla="*/ 3880 h 4636"/>
                <a:gd name="T54" fmla="*/ 2666 w 4256"/>
                <a:gd name="T55" fmla="*/ 4424 h 4636"/>
                <a:gd name="T56" fmla="*/ 2385 w 4256"/>
                <a:gd name="T57" fmla="*/ 4596 h 4636"/>
                <a:gd name="T58" fmla="*/ 2170 w 4256"/>
                <a:gd name="T59" fmla="*/ 4633 h 4636"/>
                <a:gd name="T60" fmla="*/ 2904 w 4256"/>
                <a:gd name="T61" fmla="*/ 459 h 4636"/>
                <a:gd name="T62" fmla="*/ 2766 w 4256"/>
                <a:gd name="T63" fmla="*/ 483 h 4636"/>
                <a:gd name="T64" fmla="*/ 2412 w 4256"/>
                <a:gd name="T65" fmla="*/ 268 h 4636"/>
                <a:gd name="T66" fmla="*/ 2156 w 4256"/>
                <a:gd name="T67" fmla="*/ 31 h 4636"/>
                <a:gd name="T68" fmla="*/ 1585 w 4256"/>
                <a:gd name="T69" fmla="*/ 318 h 4636"/>
                <a:gd name="T70" fmla="*/ 1346 w 4256"/>
                <a:gd name="T71" fmla="*/ 561 h 4636"/>
                <a:gd name="T72" fmla="*/ 1055 w 4256"/>
                <a:gd name="T73" fmla="*/ 597 h 4636"/>
                <a:gd name="T74" fmla="*/ 873 w 4256"/>
                <a:gd name="T75" fmla="*/ 597 h 4636"/>
                <a:gd name="T76" fmla="*/ 623 w 4256"/>
                <a:gd name="T77" fmla="*/ 807 h 4636"/>
                <a:gd name="T78" fmla="*/ 510 w 4256"/>
                <a:gd name="T79" fmla="*/ 1050 h 4636"/>
                <a:gd name="T80" fmla="*/ 496 w 4256"/>
                <a:gd name="T81" fmla="*/ 1432 h 4636"/>
                <a:gd name="T82" fmla="*/ 503 w 4256"/>
                <a:gd name="T83" fmla="*/ 1665 h 4636"/>
                <a:gd name="T84" fmla="*/ 342 w 4256"/>
                <a:gd name="T85" fmla="*/ 1914 h 4636"/>
                <a:gd name="T86" fmla="*/ 71 w 4256"/>
                <a:gd name="T87" fmla="*/ 2225 h 4636"/>
                <a:gd name="T88" fmla="*/ 1 w 4256"/>
                <a:gd name="T89" fmla="*/ 2698 h 4636"/>
                <a:gd name="T90" fmla="*/ 150 w 4256"/>
                <a:gd name="T91" fmla="*/ 3353 h 4636"/>
                <a:gd name="T92" fmla="*/ 874 w 4256"/>
                <a:gd name="T93" fmla="*/ 3937 h 4636"/>
                <a:gd name="T94" fmla="*/ 1149 w 4256"/>
                <a:gd name="T95" fmla="*/ 4049 h 4636"/>
                <a:gd name="T96" fmla="*/ 1635 w 4256"/>
                <a:gd name="T97" fmla="*/ 4391 h 4636"/>
                <a:gd name="T98" fmla="*/ 2170 w 4256"/>
                <a:gd name="T99" fmla="*/ 4632 h 4636"/>
                <a:gd name="T100" fmla="*/ 2574 w 4256"/>
                <a:gd name="T101" fmla="*/ 4490 h 4636"/>
                <a:gd name="T102" fmla="*/ 2980 w 4256"/>
                <a:gd name="T103" fmla="*/ 4152 h 4636"/>
                <a:gd name="T104" fmla="*/ 3500 w 4256"/>
                <a:gd name="T105" fmla="*/ 3732 h 4636"/>
                <a:gd name="T106" fmla="*/ 4092 w 4256"/>
                <a:gd name="T107" fmla="*/ 3159 h 4636"/>
                <a:gd name="T108" fmla="*/ 4200 w 4256"/>
                <a:gd name="T109" fmla="*/ 2330 h 4636"/>
                <a:gd name="T110" fmla="*/ 3986 w 4256"/>
                <a:gd name="T111" fmla="*/ 1881 h 4636"/>
                <a:gd name="T112" fmla="*/ 3740 w 4256"/>
                <a:gd name="T113" fmla="*/ 1282 h 4636"/>
                <a:gd name="T114" fmla="*/ 3699 w 4256"/>
                <a:gd name="T115" fmla="*/ 1107 h 4636"/>
                <a:gd name="T116" fmla="*/ 3247 w 4256"/>
                <a:gd name="T117" fmla="*/ 453 h 4636"/>
                <a:gd name="T118" fmla="*/ 2994 w 4256"/>
                <a:gd name="T119" fmla="*/ 442 h 4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56" h="4636">
                  <a:moveTo>
                    <a:pt x="2170" y="4633"/>
                  </a:moveTo>
                  <a:cubicBezTo>
                    <a:pt x="2074" y="4627"/>
                    <a:pt x="1978" y="4600"/>
                    <a:pt x="1879" y="4551"/>
                  </a:cubicBezTo>
                  <a:cubicBezTo>
                    <a:pt x="1803" y="4513"/>
                    <a:pt x="1725" y="4463"/>
                    <a:pt x="1635" y="4392"/>
                  </a:cubicBezTo>
                  <a:cubicBezTo>
                    <a:pt x="1604" y="4368"/>
                    <a:pt x="1573" y="4343"/>
                    <a:pt x="1544" y="4319"/>
                  </a:cubicBezTo>
                  <a:cubicBezTo>
                    <a:pt x="1425" y="4223"/>
                    <a:pt x="1302" y="4124"/>
                    <a:pt x="1148" y="4050"/>
                  </a:cubicBezTo>
                  <a:cubicBezTo>
                    <a:pt x="1094" y="4024"/>
                    <a:pt x="1038" y="4002"/>
                    <a:pt x="980" y="3979"/>
                  </a:cubicBezTo>
                  <a:cubicBezTo>
                    <a:pt x="945" y="3966"/>
                    <a:pt x="909" y="3952"/>
                    <a:pt x="874" y="3937"/>
                  </a:cubicBezTo>
                  <a:cubicBezTo>
                    <a:pt x="723" y="3874"/>
                    <a:pt x="585" y="3793"/>
                    <a:pt x="465" y="3699"/>
                  </a:cubicBezTo>
                  <a:cubicBezTo>
                    <a:pt x="332" y="3596"/>
                    <a:pt x="226" y="3479"/>
                    <a:pt x="149" y="3353"/>
                  </a:cubicBezTo>
                  <a:cubicBezTo>
                    <a:pt x="111" y="3291"/>
                    <a:pt x="81" y="3226"/>
                    <a:pt x="59" y="3161"/>
                  </a:cubicBezTo>
                  <a:cubicBezTo>
                    <a:pt x="7" y="3008"/>
                    <a:pt x="0" y="2848"/>
                    <a:pt x="1" y="2698"/>
                  </a:cubicBezTo>
                  <a:cubicBezTo>
                    <a:pt x="1" y="2626"/>
                    <a:pt x="3" y="2542"/>
                    <a:pt x="13" y="2457"/>
                  </a:cubicBezTo>
                  <a:cubicBezTo>
                    <a:pt x="24" y="2369"/>
                    <a:pt x="43" y="2293"/>
                    <a:pt x="71" y="2224"/>
                  </a:cubicBezTo>
                  <a:cubicBezTo>
                    <a:pt x="108" y="2133"/>
                    <a:pt x="166" y="2047"/>
                    <a:pt x="240" y="1976"/>
                  </a:cubicBezTo>
                  <a:cubicBezTo>
                    <a:pt x="267" y="1950"/>
                    <a:pt x="305" y="1932"/>
                    <a:pt x="342" y="1914"/>
                  </a:cubicBezTo>
                  <a:cubicBezTo>
                    <a:pt x="385" y="1893"/>
                    <a:pt x="426" y="1873"/>
                    <a:pt x="449" y="1842"/>
                  </a:cubicBezTo>
                  <a:cubicBezTo>
                    <a:pt x="480" y="1802"/>
                    <a:pt x="497" y="1744"/>
                    <a:pt x="502" y="1665"/>
                  </a:cubicBezTo>
                  <a:cubicBezTo>
                    <a:pt x="506" y="1594"/>
                    <a:pt x="501" y="1514"/>
                    <a:pt x="495" y="1437"/>
                  </a:cubicBezTo>
                  <a:cubicBezTo>
                    <a:pt x="495" y="1432"/>
                    <a:pt x="495" y="1432"/>
                    <a:pt x="495" y="1432"/>
                  </a:cubicBezTo>
                  <a:cubicBezTo>
                    <a:pt x="482" y="1260"/>
                    <a:pt x="485" y="1146"/>
                    <a:pt x="503" y="1075"/>
                  </a:cubicBezTo>
                  <a:cubicBezTo>
                    <a:pt x="506" y="1067"/>
                    <a:pt x="508" y="1058"/>
                    <a:pt x="510" y="1050"/>
                  </a:cubicBezTo>
                  <a:cubicBezTo>
                    <a:pt x="513" y="1035"/>
                    <a:pt x="517" y="1019"/>
                    <a:pt x="522" y="1004"/>
                  </a:cubicBezTo>
                  <a:cubicBezTo>
                    <a:pt x="546" y="928"/>
                    <a:pt x="579" y="863"/>
                    <a:pt x="622" y="806"/>
                  </a:cubicBezTo>
                  <a:cubicBezTo>
                    <a:pt x="663" y="752"/>
                    <a:pt x="714" y="702"/>
                    <a:pt x="782" y="650"/>
                  </a:cubicBezTo>
                  <a:cubicBezTo>
                    <a:pt x="814" y="626"/>
                    <a:pt x="844" y="608"/>
                    <a:pt x="873" y="596"/>
                  </a:cubicBezTo>
                  <a:cubicBezTo>
                    <a:pt x="909" y="581"/>
                    <a:pt x="945" y="575"/>
                    <a:pt x="979" y="578"/>
                  </a:cubicBezTo>
                  <a:cubicBezTo>
                    <a:pt x="1005" y="581"/>
                    <a:pt x="1030" y="589"/>
                    <a:pt x="1055" y="596"/>
                  </a:cubicBezTo>
                  <a:cubicBezTo>
                    <a:pt x="1072" y="601"/>
                    <a:pt x="1089" y="606"/>
                    <a:pt x="1106" y="609"/>
                  </a:cubicBezTo>
                  <a:cubicBezTo>
                    <a:pt x="1185" y="626"/>
                    <a:pt x="1265" y="609"/>
                    <a:pt x="1346" y="560"/>
                  </a:cubicBezTo>
                  <a:cubicBezTo>
                    <a:pt x="1411" y="521"/>
                    <a:pt x="1476" y="460"/>
                    <a:pt x="1535" y="383"/>
                  </a:cubicBezTo>
                  <a:cubicBezTo>
                    <a:pt x="1552" y="362"/>
                    <a:pt x="1568" y="339"/>
                    <a:pt x="1584" y="318"/>
                  </a:cubicBezTo>
                  <a:cubicBezTo>
                    <a:pt x="1670" y="201"/>
                    <a:pt x="1759" y="81"/>
                    <a:pt x="1893" y="31"/>
                  </a:cubicBezTo>
                  <a:cubicBezTo>
                    <a:pt x="1972" y="1"/>
                    <a:pt x="2066" y="0"/>
                    <a:pt x="2156" y="30"/>
                  </a:cubicBezTo>
                  <a:cubicBezTo>
                    <a:pt x="2242" y="58"/>
                    <a:pt x="2317" y="111"/>
                    <a:pt x="2362" y="176"/>
                  </a:cubicBezTo>
                  <a:cubicBezTo>
                    <a:pt x="2382" y="205"/>
                    <a:pt x="2397" y="237"/>
                    <a:pt x="2412" y="267"/>
                  </a:cubicBezTo>
                  <a:cubicBezTo>
                    <a:pt x="2441" y="327"/>
                    <a:pt x="2471" y="388"/>
                    <a:pt x="2534" y="432"/>
                  </a:cubicBezTo>
                  <a:cubicBezTo>
                    <a:pt x="2611" y="486"/>
                    <a:pt x="2713" y="487"/>
                    <a:pt x="2766" y="482"/>
                  </a:cubicBezTo>
                  <a:cubicBezTo>
                    <a:pt x="2787" y="480"/>
                    <a:pt x="2808" y="477"/>
                    <a:pt x="2833" y="473"/>
                  </a:cubicBezTo>
                  <a:cubicBezTo>
                    <a:pt x="2857" y="468"/>
                    <a:pt x="2880" y="463"/>
                    <a:pt x="2903" y="458"/>
                  </a:cubicBezTo>
                  <a:cubicBezTo>
                    <a:pt x="2933" y="452"/>
                    <a:pt x="2964" y="445"/>
                    <a:pt x="2994" y="441"/>
                  </a:cubicBezTo>
                  <a:cubicBezTo>
                    <a:pt x="3080" y="428"/>
                    <a:pt x="3168" y="432"/>
                    <a:pt x="3247" y="453"/>
                  </a:cubicBezTo>
                  <a:cubicBezTo>
                    <a:pt x="3336" y="476"/>
                    <a:pt x="3412" y="518"/>
                    <a:pt x="3474" y="578"/>
                  </a:cubicBezTo>
                  <a:cubicBezTo>
                    <a:pt x="3613" y="714"/>
                    <a:pt x="3657" y="914"/>
                    <a:pt x="3700" y="1107"/>
                  </a:cubicBezTo>
                  <a:cubicBezTo>
                    <a:pt x="3702" y="1116"/>
                    <a:pt x="3704" y="1126"/>
                    <a:pt x="3706" y="1136"/>
                  </a:cubicBezTo>
                  <a:cubicBezTo>
                    <a:pt x="3717" y="1183"/>
                    <a:pt x="3728" y="1233"/>
                    <a:pt x="3741" y="1282"/>
                  </a:cubicBezTo>
                  <a:cubicBezTo>
                    <a:pt x="3767" y="1380"/>
                    <a:pt x="3802" y="1483"/>
                    <a:pt x="3845" y="1587"/>
                  </a:cubicBezTo>
                  <a:cubicBezTo>
                    <a:pt x="3884" y="1681"/>
                    <a:pt x="3932" y="1780"/>
                    <a:pt x="3986" y="1881"/>
                  </a:cubicBezTo>
                  <a:cubicBezTo>
                    <a:pt x="3999" y="1905"/>
                    <a:pt x="4013" y="1929"/>
                    <a:pt x="4025" y="1952"/>
                  </a:cubicBezTo>
                  <a:cubicBezTo>
                    <a:pt x="4092" y="2072"/>
                    <a:pt x="4160" y="2196"/>
                    <a:pt x="4201" y="2330"/>
                  </a:cubicBezTo>
                  <a:cubicBezTo>
                    <a:pt x="4256" y="2508"/>
                    <a:pt x="4256" y="2704"/>
                    <a:pt x="4203" y="2896"/>
                  </a:cubicBezTo>
                  <a:cubicBezTo>
                    <a:pt x="4177" y="2987"/>
                    <a:pt x="4140" y="3075"/>
                    <a:pt x="4092" y="3159"/>
                  </a:cubicBezTo>
                  <a:cubicBezTo>
                    <a:pt x="4045" y="3243"/>
                    <a:pt x="3988" y="3320"/>
                    <a:pt x="3923" y="3389"/>
                  </a:cubicBezTo>
                  <a:cubicBezTo>
                    <a:pt x="3799" y="3521"/>
                    <a:pt x="3647" y="3628"/>
                    <a:pt x="3500" y="3732"/>
                  </a:cubicBezTo>
                  <a:cubicBezTo>
                    <a:pt x="3433" y="3780"/>
                    <a:pt x="3363" y="3829"/>
                    <a:pt x="3297" y="3880"/>
                  </a:cubicBezTo>
                  <a:cubicBezTo>
                    <a:pt x="3187" y="3966"/>
                    <a:pt x="3082" y="4061"/>
                    <a:pt x="2981" y="4153"/>
                  </a:cubicBezTo>
                  <a:cubicBezTo>
                    <a:pt x="2879" y="4245"/>
                    <a:pt x="2775" y="4340"/>
                    <a:pt x="2666" y="4424"/>
                  </a:cubicBezTo>
                  <a:cubicBezTo>
                    <a:pt x="2635" y="4447"/>
                    <a:pt x="2605" y="4470"/>
                    <a:pt x="2575" y="4491"/>
                  </a:cubicBezTo>
                  <a:cubicBezTo>
                    <a:pt x="2506" y="4538"/>
                    <a:pt x="2444" y="4573"/>
                    <a:pt x="2385" y="4596"/>
                  </a:cubicBezTo>
                  <a:cubicBezTo>
                    <a:pt x="2320" y="4621"/>
                    <a:pt x="2258" y="4634"/>
                    <a:pt x="2197" y="4634"/>
                  </a:cubicBezTo>
                  <a:cubicBezTo>
                    <a:pt x="2188" y="4634"/>
                    <a:pt x="2179" y="4634"/>
                    <a:pt x="2170" y="4633"/>
                  </a:cubicBezTo>
                  <a:moveTo>
                    <a:pt x="2994" y="442"/>
                  </a:moveTo>
                  <a:cubicBezTo>
                    <a:pt x="2964" y="446"/>
                    <a:pt x="2933" y="453"/>
                    <a:pt x="2904" y="459"/>
                  </a:cubicBezTo>
                  <a:cubicBezTo>
                    <a:pt x="2881" y="464"/>
                    <a:pt x="2857" y="469"/>
                    <a:pt x="2833" y="473"/>
                  </a:cubicBezTo>
                  <a:cubicBezTo>
                    <a:pt x="2808" y="478"/>
                    <a:pt x="2787" y="481"/>
                    <a:pt x="2766" y="483"/>
                  </a:cubicBezTo>
                  <a:cubicBezTo>
                    <a:pt x="2713" y="487"/>
                    <a:pt x="2611" y="487"/>
                    <a:pt x="2533" y="433"/>
                  </a:cubicBezTo>
                  <a:cubicBezTo>
                    <a:pt x="2471" y="389"/>
                    <a:pt x="2441" y="327"/>
                    <a:pt x="2412" y="268"/>
                  </a:cubicBezTo>
                  <a:cubicBezTo>
                    <a:pt x="2397" y="237"/>
                    <a:pt x="2381" y="205"/>
                    <a:pt x="2361" y="176"/>
                  </a:cubicBezTo>
                  <a:cubicBezTo>
                    <a:pt x="2317" y="112"/>
                    <a:pt x="2242" y="58"/>
                    <a:pt x="2156" y="31"/>
                  </a:cubicBezTo>
                  <a:cubicBezTo>
                    <a:pt x="2066" y="1"/>
                    <a:pt x="1973" y="2"/>
                    <a:pt x="1893" y="31"/>
                  </a:cubicBezTo>
                  <a:cubicBezTo>
                    <a:pt x="1759" y="82"/>
                    <a:pt x="1671" y="202"/>
                    <a:pt x="1585" y="318"/>
                  </a:cubicBezTo>
                  <a:cubicBezTo>
                    <a:pt x="1569" y="340"/>
                    <a:pt x="1552" y="362"/>
                    <a:pt x="1536" y="384"/>
                  </a:cubicBezTo>
                  <a:cubicBezTo>
                    <a:pt x="1477" y="460"/>
                    <a:pt x="1411" y="521"/>
                    <a:pt x="1346" y="561"/>
                  </a:cubicBezTo>
                  <a:cubicBezTo>
                    <a:pt x="1265" y="610"/>
                    <a:pt x="1185" y="626"/>
                    <a:pt x="1106" y="610"/>
                  </a:cubicBezTo>
                  <a:cubicBezTo>
                    <a:pt x="1089" y="607"/>
                    <a:pt x="1071" y="602"/>
                    <a:pt x="1055" y="597"/>
                  </a:cubicBezTo>
                  <a:cubicBezTo>
                    <a:pt x="1030" y="589"/>
                    <a:pt x="1004" y="582"/>
                    <a:pt x="978" y="579"/>
                  </a:cubicBezTo>
                  <a:cubicBezTo>
                    <a:pt x="945" y="576"/>
                    <a:pt x="909" y="581"/>
                    <a:pt x="873" y="597"/>
                  </a:cubicBezTo>
                  <a:cubicBezTo>
                    <a:pt x="844" y="609"/>
                    <a:pt x="815" y="626"/>
                    <a:pt x="782" y="651"/>
                  </a:cubicBezTo>
                  <a:cubicBezTo>
                    <a:pt x="714" y="703"/>
                    <a:pt x="664" y="752"/>
                    <a:pt x="623" y="807"/>
                  </a:cubicBezTo>
                  <a:cubicBezTo>
                    <a:pt x="580" y="864"/>
                    <a:pt x="547" y="928"/>
                    <a:pt x="523" y="1004"/>
                  </a:cubicBezTo>
                  <a:cubicBezTo>
                    <a:pt x="518" y="1019"/>
                    <a:pt x="514" y="1035"/>
                    <a:pt x="510" y="1050"/>
                  </a:cubicBezTo>
                  <a:cubicBezTo>
                    <a:pt x="508" y="1058"/>
                    <a:pt x="506" y="1067"/>
                    <a:pt x="504" y="1076"/>
                  </a:cubicBezTo>
                  <a:cubicBezTo>
                    <a:pt x="486" y="1146"/>
                    <a:pt x="483" y="1260"/>
                    <a:pt x="496" y="1432"/>
                  </a:cubicBezTo>
                  <a:cubicBezTo>
                    <a:pt x="496" y="1437"/>
                    <a:pt x="496" y="1437"/>
                    <a:pt x="496" y="1437"/>
                  </a:cubicBezTo>
                  <a:cubicBezTo>
                    <a:pt x="501" y="1514"/>
                    <a:pt x="507" y="1594"/>
                    <a:pt x="503" y="1665"/>
                  </a:cubicBezTo>
                  <a:cubicBezTo>
                    <a:pt x="498" y="1744"/>
                    <a:pt x="481" y="1802"/>
                    <a:pt x="450" y="1842"/>
                  </a:cubicBezTo>
                  <a:cubicBezTo>
                    <a:pt x="426" y="1874"/>
                    <a:pt x="386" y="1893"/>
                    <a:pt x="342" y="1914"/>
                  </a:cubicBezTo>
                  <a:cubicBezTo>
                    <a:pt x="306" y="1932"/>
                    <a:pt x="268" y="1951"/>
                    <a:pt x="241" y="1977"/>
                  </a:cubicBezTo>
                  <a:cubicBezTo>
                    <a:pt x="167" y="2047"/>
                    <a:pt x="108" y="2133"/>
                    <a:pt x="71" y="2225"/>
                  </a:cubicBezTo>
                  <a:cubicBezTo>
                    <a:pt x="44" y="2293"/>
                    <a:pt x="25" y="2369"/>
                    <a:pt x="14" y="2457"/>
                  </a:cubicBezTo>
                  <a:cubicBezTo>
                    <a:pt x="4" y="2542"/>
                    <a:pt x="2" y="2626"/>
                    <a:pt x="1" y="2698"/>
                  </a:cubicBezTo>
                  <a:cubicBezTo>
                    <a:pt x="1" y="2848"/>
                    <a:pt x="8" y="3007"/>
                    <a:pt x="60" y="3161"/>
                  </a:cubicBezTo>
                  <a:cubicBezTo>
                    <a:pt x="82" y="3226"/>
                    <a:pt x="112" y="3290"/>
                    <a:pt x="150" y="3353"/>
                  </a:cubicBezTo>
                  <a:cubicBezTo>
                    <a:pt x="227" y="3479"/>
                    <a:pt x="333" y="3595"/>
                    <a:pt x="465" y="3699"/>
                  </a:cubicBezTo>
                  <a:cubicBezTo>
                    <a:pt x="586" y="3793"/>
                    <a:pt x="723" y="3873"/>
                    <a:pt x="874" y="3937"/>
                  </a:cubicBezTo>
                  <a:cubicBezTo>
                    <a:pt x="910" y="3952"/>
                    <a:pt x="945" y="3965"/>
                    <a:pt x="980" y="3979"/>
                  </a:cubicBezTo>
                  <a:cubicBezTo>
                    <a:pt x="1039" y="4002"/>
                    <a:pt x="1094" y="4023"/>
                    <a:pt x="1149" y="4049"/>
                  </a:cubicBezTo>
                  <a:cubicBezTo>
                    <a:pt x="1302" y="4123"/>
                    <a:pt x="1425" y="4223"/>
                    <a:pt x="1544" y="4318"/>
                  </a:cubicBezTo>
                  <a:cubicBezTo>
                    <a:pt x="1574" y="4343"/>
                    <a:pt x="1605" y="4367"/>
                    <a:pt x="1635" y="4391"/>
                  </a:cubicBezTo>
                  <a:cubicBezTo>
                    <a:pt x="1726" y="4462"/>
                    <a:pt x="1803" y="4512"/>
                    <a:pt x="1879" y="4550"/>
                  </a:cubicBezTo>
                  <a:cubicBezTo>
                    <a:pt x="1979" y="4600"/>
                    <a:pt x="2074" y="4626"/>
                    <a:pt x="2170" y="4632"/>
                  </a:cubicBezTo>
                  <a:cubicBezTo>
                    <a:pt x="2240" y="4636"/>
                    <a:pt x="2310" y="4624"/>
                    <a:pt x="2385" y="4595"/>
                  </a:cubicBezTo>
                  <a:cubicBezTo>
                    <a:pt x="2444" y="4572"/>
                    <a:pt x="2506" y="4538"/>
                    <a:pt x="2574" y="4490"/>
                  </a:cubicBezTo>
                  <a:cubicBezTo>
                    <a:pt x="2604" y="4469"/>
                    <a:pt x="2635" y="4447"/>
                    <a:pt x="2666" y="4423"/>
                  </a:cubicBezTo>
                  <a:cubicBezTo>
                    <a:pt x="2774" y="4339"/>
                    <a:pt x="2879" y="4244"/>
                    <a:pt x="2980" y="4152"/>
                  </a:cubicBezTo>
                  <a:cubicBezTo>
                    <a:pt x="3082" y="4060"/>
                    <a:pt x="3186" y="3965"/>
                    <a:pt x="3297" y="3879"/>
                  </a:cubicBezTo>
                  <a:cubicBezTo>
                    <a:pt x="3363" y="3828"/>
                    <a:pt x="3433" y="3779"/>
                    <a:pt x="3500" y="3732"/>
                  </a:cubicBezTo>
                  <a:cubicBezTo>
                    <a:pt x="3647" y="3628"/>
                    <a:pt x="3798" y="3521"/>
                    <a:pt x="3923" y="3388"/>
                  </a:cubicBezTo>
                  <a:cubicBezTo>
                    <a:pt x="3988" y="3319"/>
                    <a:pt x="4045" y="3242"/>
                    <a:pt x="4092" y="3159"/>
                  </a:cubicBezTo>
                  <a:cubicBezTo>
                    <a:pt x="4139" y="3075"/>
                    <a:pt x="4176" y="2987"/>
                    <a:pt x="4202" y="2896"/>
                  </a:cubicBezTo>
                  <a:cubicBezTo>
                    <a:pt x="4255" y="2704"/>
                    <a:pt x="4255" y="2508"/>
                    <a:pt x="4200" y="2330"/>
                  </a:cubicBezTo>
                  <a:cubicBezTo>
                    <a:pt x="4159" y="2197"/>
                    <a:pt x="4091" y="2073"/>
                    <a:pt x="4025" y="1953"/>
                  </a:cubicBezTo>
                  <a:cubicBezTo>
                    <a:pt x="4012" y="1929"/>
                    <a:pt x="3999" y="1905"/>
                    <a:pt x="3986" y="1881"/>
                  </a:cubicBezTo>
                  <a:cubicBezTo>
                    <a:pt x="3931" y="1781"/>
                    <a:pt x="3884" y="1682"/>
                    <a:pt x="3844" y="1587"/>
                  </a:cubicBezTo>
                  <a:cubicBezTo>
                    <a:pt x="3801" y="1483"/>
                    <a:pt x="3766" y="1380"/>
                    <a:pt x="3740" y="1282"/>
                  </a:cubicBezTo>
                  <a:cubicBezTo>
                    <a:pt x="3727" y="1233"/>
                    <a:pt x="3716" y="1183"/>
                    <a:pt x="3705" y="1136"/>
                  </a:cubicBezTo>
                  <a:cubicBezTo>
                    <a:pt x="3703" y="1126"/>
                    <a:pt x="3701" y="1117"/>
                    <a:pt x="3699" y="1107"/>
                  </a:cubicBezTo>
                  <a:cubicBezTo>
                    <a:pt x="3656" y="914"/>
                    <a:pt x="3612" y="715"/>
                    <a:pt x="3473" y="579"/>
                  </a:cubicBezTo>
                  <a:cubicBezTo>
                    <a:pt x="3412" y="519"/>
                    <a:pt x="3335" y="476"/>
                    <a:pt x="3247" y="453"/>
                  </a:cubicBezTo>
                  <a:cubicBezTo>
                    <a:pt x="3198" y="441"/>
                    <a:pt x="3146" y="434"/>
                    <a:pt x="3093" y="434"/>
                  </a:cubicBezTo>
                  <a:cubicBezTo>
                    <a:pt x="3060" y="434"/>
                    <a:pt x="3027" y="437"/>
                    <a:pt x="2994" y="442"/>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59" name="Freeform 41">
              <a:extLst>
                <a:ext uri="{FF2B5EF4-FFF2-40B4-BE49-F238E27FC236}">
                  <a16:creationId xmlns:a16="http://schemas.microsoft.com/office/drawing/2014/main" id="{8C3DC471-6206-41EA-8032-0A4538F6EF42}"/>
                </a:ext>
              </a:extLst>
            </p:cNvPr>
            <p:cNvSpPr>
              <a:spLocks noEditPoints="1"/>
            </p:cNvSpPr>
            <p:nvPr/>
          </p:nvSpPr>
          <p:spPr bwMode="auto">
            <a:xfrm>
              <a:off x="4115" y="448"/>
              <a:ext cx="3267" cy="3589"/>
            </a:xfrm>
            <a:custGeom>
              <a:avLst/>
              <a:gdLst>
                <a:gd name="T0" fmla="*/ 1667 w 4415"/>
                <a:gd name="T1" fmla="*/ 4579 h 4850"/>
                <a:gd name="T2" fmla="*/ 1182 w 4415"/>
                <a:gd name="T3" fmla="*/ 4207 h 4850"/>
                <a:gd name="T4" fmla="*/ 903 w 4415"/>
                <a:gd name="T5" fmla="*/ 4092 h 4850"/>
                <a:gd name="T6" fmla="*/ 57 w 4415"/>
                <a:gd name="T7" fmla="*/ 3295 h 4850"/>
                <a:gd name="T8" fmla="*/ 74 w 4415"/>
                <a:gd name="T9" fmla="*/ 2327 h 4850"/>
                <a:gd name="T10" fmla="*/ 358 w 4415"/>
                <a:gd name="T11" fmla="*/ 2005 h 4850"/>
                <a:gd name="T12" fmla="*/ 510 w 4415"/>
                <a:gd name="T13" fmla="*/ 1522 h 4850"/>
                <a:gd name="T14" fmla="*/ 512 w 4415"/>
                <a:gd name="T15" fmla="*/ 1133 h 4850"/>
                <a:gd name="T16" fmla="*/ 769 w 4415"/>
                <a:gd name="T17" fmla="*/ 705 h 4850"/>
                <a:gd name="T18" fmla="*/ 1054 w 4415"/>
                <a:gd name="T19" fmla="*/ 648 h 4850"/>
                <a:gd name="T20" fmla="*/ 1546 w 4415"/>
                <a:gd name="T21" fmla="*/ 430 h 4850"/>
                <a:gd name="T22" fmla="*/ 1914 w 4415"/>
                <a:gd name="T23" fmla="*/ 62 h 4850"/>
                <a:gd name="T24" fmla="*/ 2451 w 4415"/>
                <a:gd name="T25" fmla="*/ 331 h 4850"/>
                <a:gd name="T26" fmla="*/ 2808 w 4415"/>
                <a:gd name="T27" fmla="*/ 563 h 4850"/>
                <a:gd name="T28" fmla="*/ 2952 w 4415"/>
                <a:gd name="T29" fmla="*/ 537 h 4850"/>
                <a:gd name="T30" fmla="*/ 3544 w 4415"/>
                <a:gd name="T31" fmla="*/ 651 h 4850"/>
                <a:gd name="T32" fmla="*/ 3785 w 4415"/>
                <a:gd name="T33" fmla="*/ 1224 h 4850"/>
                <a:gd name="T34" fmla="*/ 4069 w 4415"/>
                <a:gd name="T35" fmla="*/ 1990 h 4850"/>
                <a:gd name="T36" fmla="*/ 4297 w 4415"/>
                <a:gd name="T37" fmla="*/ 2449 h 4850"/>
                <a:gd name="T38" fmla="*/ 3589 w 4415"/>
                <a:gd name="T39" fmla="*/ 3901 h 4850"/>
                <a:gd name="T40" fmla="*/ 3038 w 4415"/>
                <a:gd name="T41" fmla="*/ 4351 h 4850"/>
                <a:gd name="T42" fmla="*/ 2629 w 4415"/>
                <a:gd name="T43" fmla="*/ 4698 h 4850"/>
                <a:gd name="T44" fmla="*/ 2208 w 4415"/>
                <a:gd name="T45" fmla="*/ 4848 h 4850"/>
                <a:gd name="T46" fmla="*/ 2954 w 4415"/>
                <a:gd name="T47" fmla="*/ 543 h 4850"/>
                <a:gd name="T48" fmla="*/ 2808 w 4415"/>
                <a:gd name="T49" fmla="*/ 570 h 4850"/>
                <a:gd name="T50" fmla="*/ 2444 w 4415"/>
                <a:gd name="T51" fmla="*/ 334 h 4850"/>
                <a:gd name="T52" fmla="*/ 1917 w 4415"/>
                <a:gd name="T53" fmla="*/ 68 h 4850"/>
                <a:gd name="T54" fmla="*/ 1551 w 4415"/>
                <a:gd name="T55" fmla="*/ 434 h 4850"/>
                <a:gd name="T56" fmla="*/ 1052 w 4415"/>
                <a:gd name="T57" fmla="*/ 654 h 4850"/>
                <a:gd name="T58" fmla="*/ 773 w 4415"/>
                <a:gd name="T59" fmla="*/ 710 h 4850"/>
                <a:gd name="T60" fmla="*/ 518 w 4415"/>
                <a:gd name="T61" fmla="*/ 1134 h 4850"/>
                <a:gd name="T62" fmla="*/ 517 w 4415"/>
                <a:gd name="T63" fmla="*/ 1521 h 4850"/>
                <a:gd name="T64" fmla="*/ 361 w 4415"/>
                <a:gd name="T65" fmla="*/ 2012 h 4850"/>
                <a:gd name="T66" fmla="*/ 80 w 4415"/>
                <a:gd name="T67" fmla="*/ 2329 h 4850"/>
                <a:gd name="T68" fmla="*/ 64 w 4415"/>
                <a:gd name="T69" fmla="*/ 3293 h 4850"/>
                <a:gd name="T70" fmla="*/ 906 w 4415"/>
                <a:gd name="T71" fmla="*/ 4085 h 4850"/>
                <a:gd name="T72" fmla="*/ 1185 w 4415"/>
                <a:gd name="T73" fmla="*/ 4201 h 4850"/>
                <a:gd name="T74" fmla="*/ 1671 w 4415"/>
                <a:gd name="T75" fmla="*/ 4573 h 4850"/>
                <a:gd name="T76" fmla="*/ 2625 w 4415"/>
                <a:gd name="T77" fmla="*/ 4692 h 4850"/>
                <a:gd name="T78" fmla="*/ 3033 w 4415"/>
                <a:gd name="T79" fmla="*/ 4345 h 4850"/>
                <a:gd name="T80" fmla="*/ 3585 w 4415"/>
                <a:gd name="T81" fmla="*/ 3895 h 4850"/>
                <a:gd name="T82" fmla="*/ 4290 w 4415"/>
                <a:gd name="T83" fmla="*/ 2451 h 4850"/>
                <a:gd name="T84" fmla="*/ 4063 w 4415"/>
                <a:gd name="T85" fmla="*/ 1993 h 4850"/>
                <a:gd name="T86" fmla="*/ 3778 w 4415"/>
                <a:gd name="T87" fmla="*/ 1225 h 4850"/>
                <a:gd name="T88" fmla="*/ 3539 w 4415"/>
                <a:gd name="T89" fmla="*/ 656 h 4850"/>
                <a:gd name="T90" fmla="*/ 3043 w 4415"/>
                <a:gd name="T91" fmla="*/ 525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15" h="4850">
                  <a:moveTo>
                    <a:pt x="2208" y="4848"/>
                  </a:moveTo>
                  <a:cubicBezTo>
                    <a:pt x="1985" y="4833"/>
                    <a:pt x="1802" y="4696"/>
                    <a:pt x="1667" y="4579"/>
                  </a:cubicBezTo>
                  <a:cubicBezTo>
                    <a:pt x="1638" y="4554"/>
                    <a:pt x="1610" y="4529"/>
                    <a:pt x="1582" y="4504"/>
                  </a:cubicBezTo>
                  <a:cubicBezTo>
                    <a:pt x="1463" y="4397"/>
                    <a:pt x="1339" y="4286"/>
                    <a:pt x="1182" y="4207"/>
                  </a:cubicBezTo>
                  <a:cubicBezTo>
                    <a:pt x="1122" y="4177"/>
                    <a:pt x="1059" y="4152"/>
                    <a:pt x="997" y="4129"/>
                  </a:cubicBezTo>
                  <a:cubicBezTo>
                    <a:pt x="966" y="4117"/>
                    <a:pt x="935" y="4105"/>
                    <a:pt x="903" y="4092"/>
                  </a:cubicBezTo>
                  <a:cubicBezTo>
                    <a:pt x="568" y="3953"/>
                    <a:pt x="301" y="3741"/>
                    <a:pt x="150" y="3494"/>
                  </a:cubicBezTo>
                  <a:cubicBezTo>
                    <a:pt x="111" y="3429"/>
                    <a:pt x="80" y="3362"/>
                    <a:pt x="57" y="3295"/>
                  </a:cubicBezTo>
                  <a:cubicBezTo>
                    <a:pt x="3" y="3132"/>
                    <a:pt x="0" y="2962"/>
                    <a:pt x="1" y="2816"/>
                  </a:cubicBezTo>
                  <a:cubicBezTo>
                    <a:pt x="3" y="2662"/>
                    <a:pt x="10" y="2484"/>
                    <a:pt x="74" y="2327"/>
                  </a:cubicBezTo>
                  <a:cubicBezTo>
                    <a:pt x="112" y="2231"/>
                    <a:pt x="173" y="2142"/>
                    <a:pt x="251" y="2069"/>
                  </a:cubicBezTo>
                  <a:cubicBezTo>
                    <a:pt x="279" y="2042"/>
                    <a:pt x="319" y="2024"/>
                    <a:pt x="358" y="2005"/>
                  </a:cubicBezTo>
                  <a:cubicBezTo>
                    <a:pt x="403" y="1985"/>
                    <a:pt x="446" y="1965"/>
                    <a:pt x="469" y="1934"/>
                  </a:cubicBezTo>
                  <a:cubicBezTo>
                    <a:pt x="539" y="1844"/>
                    <a:pt x="524" y="1673"/>
                    <a:pt x="510" y="1522"/>
                  </a:cubicBezTo>
                  <a:cubicBezTo>
                    <a:pt x="498" y="1392"/>
                    <a:pt x="488" y="1247"/>
                    <a:pt x="507" y="1159"/>
                  </a:cubicBezTo>
                  <a:cubicBezTo>
                    <a:pt x="508" y="1150"/>
                    <a:pt x="510" y="1142"/>
                    <a:pt x="512" y="1133"/>
                  </a:cubicBezTo>
                  <a:cubicBezTo>
                    <a:pt x="515" y="1117"/>
                    <a:pt x="518" y="1100"/>
                    <a:pt x="522" y="1084"/>
                  </a:cubicBezTo>
                  <a:cubicBezTo>
                    <a:pt x="564" y="926"/>
                    <a:pt x="640" y="809"/>
                    <a:pt x="769" y="705"/>
                  </a:cubicBezTo>
                  <a:cubicBezTo>
                    <a:pt x="842" y="646"/>
                    <a:pt x="909" y="620"/>
                    <a:pt x="974" y="628"/>
                  </a:cubicBezTo>
                  <a:cubicBezTo>
                    <a:pt x="1001" y="631"/>
                    <a:pt x="1028" y="640"/>
                    <a:pt x="1054" y="648"/>
                  </a:cubicBezTo>
                  <a:cubicBezTo>
                    <a:pt x="1071" y="653"/>
                    <a:pt x="1089" y="659"/>
                    <a:pt x="1106" y="663"/>
                  </a:cubicBezTo>
                  <a:cubicBezTo>
                    <a:pt x="1303" y="707"/>
                    <a:pt x="1466" y="536"/>
                    <a:pt x="1546" y="430"/>
                  </a:cubicBezTo>
                  <a:cubicBezTo>
                    <a:pt x="1562" y="408"/>
                    <a:pt x="1579" y="385"/>
                    <a:pt x="1595" y="362"/>
                  </a:cubicBezTo>
                  <a:cubicBezTo>
                    <a:pt x="1683" y="240"/>
                    <a:pt x="1774" y="113"/>
                    <a:pt x="1914" y="62"/>
                  </a:cubicBezTo>
                  <a:cubicBezTo>
                    <a:pt x="2083" y="0"/>
                    <a:pt x="2306" y="77"/>
                    <a:pt x="2401" y="230"/>
                  </a:cubicBezTo>
                  <a:cubicBezTo>
                    <a:pt x="2421" y="262"/>
                    <a:pt x="2436" y="297"/>
                    <a:pt x="2451" y="331"/>
                  </a:cubicBezTo>
                  <a:cubicBezTo>
                    <a:pt x="2478" y="395"/>
                    <a:pt x="2507" y="462"/>
                    <a:pt x="2570" y="509"/>
                  </a:cubicBezTo>
                  <a:cubicBezTo>
                    <a:pt x="2649" y="568"/>
                    <a:pt x="2753" y="568"/>
                    <a:pt x="2808" y="563"/>
                  </a:cubicBezTo>
                  <a:cubicBezTo>
                    <a:pt x="2829" y="561"/>
                    <a:pt x="2851" y="558"/>
                    <a:pt x="2876" y="553"/>
                  </a:cubicBezTo>
                  <a:cubicBezTo>
                    <a:pt x="2902" y="548"/>
                    <a:pt x="2927" y="542"/>
                    <a:pt x="2952" y="537"/>
                  </a:cubicBezTo>
                  <a:cubicBezTo>
                    <a:pt x="2982" y="530"/>
                    <a:pt x="3012" y="523"/>
                    <a:pt x="3042" y="518"/>
                  </a:cubicBezTo>
                  <a:cubicBezTo>
                    <a:pt x="3237" y="484"/>
                    <a:pt x="3420" y="533"/>
                    <a:pt x="3544" y="651"/>
                  </a:cubicBezTo>
                  <a:cubicBezTo>
                    <a:pt x="3692" y="792"/>
                    <a:pt x="3737" y="1001"/>
                    <a:pt x="3780" y="1203"/>
                  </a:cubicBezTo>
                  <a:cubicBezTo>
                    <a:pt x="3785" y="1224"/>
                    <a:pt x="3785" y="1224"/>
                    <a:pt x="3785" y="1224"/>
                  </a:cubicBezTo>
                  <a:cubicBezTo>
                    <a:pt x="3795" y="1272"/>
                    <a:pt x="3807" y="1324"/>
                    <a:pt x="3820" y="1375"/>
                  </a:cubicBezTo>
                  <a:cubicBezTo>
                    <a:pt x="3869" y="1571"/>
                    <a:pt x="3953" y="1778"/>
                    <a:pt x="4069" y="1990"/>
                  </a:cubicBezTo>
                  <a:cubicBezTo>
                    <a:pt x="4086" y="2019"/>
                    <a:pt x="4102" y="2049"/>
                    <a:pt x="4119" y="2078"/>
                  </a:cubicBezTo>
                  <a:cubicBezTo>
                    <a:pt x="4185" y="2196"/>
                    <a:pt x="4254" y="2318"/>
                    <a:pt x="4297" y="2449"/>
                  </a:cubicBezTo>
                  <a:cubicBezTo>
                    <a:pt x="4415" y="2813"/>
                    <a:pt x="4307" y="3245"/>
                    <a:pt x="4022" y="3549"/>
                  </a:cubicBezTo>
                  <a:cubicBezTo>
                    <a:pt x="3894" y="3685"/>
                    <a:pt x="3739" y="3795"/>
                    <a:pt x="3589" y="3901"/>
                  </a:cubicBezTo>
                  <a:cubicBezTo>
                    <a:pt x="3518" y="3951"/>
                    <a:pt x="3444" y="4003"/>
                    <a:pt x="3375" y="4057"/>
                  </a:cubicBezTo>
                  <a:cubicBezTo>
                    <a:pt x="3257" y="4149"/>
                    <a:pt x="3146" y="4251"/>
                    <a:pt x="3038" y="4351"/>
                  </a:cubicBezTo>
                  <a:cubicBezTo>
                    <a:pt x="2937" y="4444"/>
                    <a:pt x="2832" y="4541"/>
                    <a:pt x="2723" y="4627"/>
                  </a:cubicBezTo>
                  <a:cubicBezTo>
                    <a:pt x="2691" y="4652"/>
                    <a:pt x="2660" y="4676"/>
                    <a:pt x="2629" y="4698"/>
                  </a:cubicBezTo>
                  <a:cubicBezTo>
                    <a:pt x="2448" y="4826"/>
                    <a:pt x="2324" y="4850"/>
                    <a:pt x="2241" y="4850"/>
                  </a:cubicBezTo>
                  <a:cubicBezTo>
                    <a:pt x="2229" y="4850"/>
                    <a:pt x="2218" y="4849"/>
                    <a:pt x="2208" y="4848"/>
                  </a:cubicBezTo>
                  <a:moveTo>
                    <a:pt x="3043" y="525"/>
                  </a:moveTo>
                  <a:cubicBezTo>
                    <a:pt x="3013" y="530"/>
                    <a:pt x="2983" y="537"/>
                    <a:pt x="2954" y="543"/>
                  </a:cubicBezTo>
                  <a:cubicBezTo>
                    <a:pt x="2929" y="549"/>
                    <a:pt x="2903" y="555"/>
                    <a:pt x="2877" y="560"/>
                  </a:cubicBezTo>
                  <a:cubicBezTo>
                    <a:pt x="2852" y="565"/>
                    <a:pt x="2829" y="568"/>
                    <a:pt x="2808" y="570"/>
                  </a:cubicBezTo>
                  <a:cubicBezTo>
                    <a:pt x="2753" y="575"/>
                    <a:pt x="2647" y="575"/>
                    <a:pt x="2566" y="515"/>
                  </a:cubicBezTo>
                  <a:cubicBezTo>
                    <a:pt x="2502" y="467"/>
                    <a:pt x="2472" y="399"/>
                    <a:pt x="2444" y="334"/>
                  </a:cubicBezTo>
                  <a:cubicBezTo>
                    <a:pt x="2430" y="300"/>
                    <a:pt x="2415" y="265"/>
                    <a:pt x="2395" y="234"/>
                  </a:cubicBezTo>
                  <a:cubicBezTo>
                    <a:pt x="2302" y="84"/>
                    <a:pt x="2082" y="8"/>
                    <a:pt x="1917" y="68"/>
                  </a:cubicBezTo>
                  <a:cubicBezTo>
                    <a:pt x="1778" y="119"/>
                    <a:pt x="1688" y="245"/>
                    <a:pt x="1601" y="366"/>
                  </a:cubicBezTo>
                  <a:cubicBezTo>
                    <a:pt x="1585" y="389"/>
                    <a:pt x="1568" y="412"/>
                    <a:pt x="1551" y="434"/>
                  </a:cubicBezTo>
                  <a:cubicBezTo>
                    <a:pt x="1471" y="541"/>
                    <a:pt x="1306" y="715"/>
                    <a:pt x="1105" y="670"/>
                  </a:cubicBezTo>
                  <a:cubicBezTo>
                    <a:pt x="1087" y="666"/>
                    <a:pt x="1069" y="660"/>
                    <a:pt x="1052" y="654"/>
                  </a:cubicBezTo>
                  <a:cubicBezTo>
                    <a:pt x="1026" y="646"/>
                    <a:pt x="1000" y="638"/>
                    <a:pt x="973" y="635"/>
                  </a:cubicBezTo>
                  <a:cubicBezTo>
                    <a:pt x="910" y="628"/>
                    <a:pt x="845" y="652"/>
                    <a:pt x="773" y="710"/>
                  </a:cubicBezTo>
                  <a:cubicBezTo>
                    <a:pt x="646" y="814"/>
                    <a:pt x="570" y="930"/>
                    <a:pt x="529" y="1086"/>
                  </a:cubicBezTo>
                  <a:cubicBezTo>
                    <a:pt x="525" y="1102"/>
                    <a:pt x="521" y="1118"/>
                    <a:pt x="518" y="1134"/>
                  </a:cubicBezTo>
                  <a:cubicBezTo>
                    <a:pt x="517" y="1143"/>
                    <a:pt x="515" y="1151"/>
                    <a:pt x="513" y="1160"/>
                  </a:cubicBezTo>
                  <a:cubicBezTo>
                    <a:pt x="495" y="1247"/>
                    <a:pt x="505" y="1392"/>
                    <a:pt x="517" y="1521"/>
                  </a:cubicBezTo>
                  <a:cubicBezTo>
                    <a:pt x="531" y="1674"/>
                    <a:pt x="547" y="1846"/>
                    <a:pt x="475" y="1938"/>
                  </a:cubicBezTo>
                  <a:cubicBezTo>
                    <a:pt x="450" y="1971"/>
                    <a:pt x="407" y="1991"/>
                    <a:pt x="361" y="2012"/>
                  </a:cubicBezTo>
                  <a:cubicBezTo>
                    <a:pt x="323" y="2030"/>
                    <a:pt x="283" y="2048"/>
                    <a:pt x="255" y="2074"/>
                  </a:cubicBezTo>
                  <a:cubicBezTo>
                    <a:pt x="179" y="2147"/>
                    <a:pt x="118" y="2235"/>
                    <a:pt x="80" y="2329"/>
                  </a:cubicBezTo>
                  <a:cubicBezTo>
                    <a:pt x="17" y="2486"/>
                    <a:pt x="10" y="2663"/>
                    <a:pt x="8" y="2816"/>
                  </a:cubicBezTo>
                  <a:cubicBezTo>
                    <a:pt x="7" y="2962"/>
                    <a:pt x="10" y="3130"/>
                    <a:pt x="64" y="3293"/>
                  </a:cubicBezTo>
                  <a:cubicBezTo>
                    <a:pt x="86" y="3360"/>
                    <a:pt x="117" y="3426"/>
                    <a:pt x="156" y="3490"/>
                  </a:cubicBezTo>
                  <a:cubicBezTo>
                    <a:pt x="306" y="3736"/>
                    <a:pt x="572" y="3948"/>
                    <a:pt x="906" y="4085"/>
                  </a:cubicBezTo>
                  <a:cubicBezTo>
                    <a:pt x="937" y="4098"/>
                    <a:pt x="969" y="4110"/>
                    <a:pt x="1000" y="4122"/>
                  </a:cubicBezTo>
                  <a:cubicBezTo>
                    <a:pt x="1062" y="4146"/>
                    <a:pt x="1125" y="4171"/>
                    <a:pt x="1185" y="4201"/>
                  </a:cubicBezTo>
                  <a:cubicBezTo>
                    <a:pt x="1343" y="4280"/>
                    <a:pt x="1467" y="4391"/>
                    <a:pt x="1587" y="4499"/>
                  </a:cubicBezTo>
                  <a:cubicBezTo>
                    <a:pt x="1615" y="4523"/>
                    <a:pt x="1643" y="4549"/>
                    <a:pt x="1671" y="4573"/>
                  </a:cubicBezTo>
                  <a:cubicBezTo>
                    <a:pt x="1805" y="4690"/>
                    <a:pt x="1988" y="4826"/>
                    <a:pt x="2209" y="4842"/>
                  </a:cubicBezTo>
                  <a:cubicBezTo>
                    <a:pt x="2289" y="4847"/>
                    <a:pt x="2420" y="4838"/>
                    <a:pt x="2625" y="4692"/>
                  </a:cubicBezTo>
                  <a:cubicBezTo>
                    <a:pt x="2655" y="4670"/>
                    <a:pt x="2687" y="4646"/>
                    <a:pt x="2719" y="4621"/>
                  </a:cubicBezTo>
                  <a:cubicBezTo>
                    <a:pt x="2827" y="4535"/>
                    <a:pt x="2932" y="4439"/>
                    <a:pt x="3033" y="4345"/>
                  </a:cubicBezTo>
                  <a:cubicBezTo>
                    <a:pt x="3141" y="4246"/>
                    <a:pt x="3252" y="4143"/>
                    <a:pt x="3370" y="4051"/>
                  </a:cubicBezTo>
                  <a:cubicBezTo>
                    <a:pt x="3440" y="3997"/>
                    <a:pt x="3514" y="3945"/>
                    <a:pt x="3585" y="3895"/>
                  </a:cubicBezTo>
                  <a:cubicBezTo>
                    <a:pt x="3735" y="3789"/>
                    <a:pt x="3889" y="3680"/>
                    <a:pt x="4016" y="3545"/>
                  </a:cubicBezTo>
                  <a:cubicBezTo>
                    <a:pt x="4300" y="3242"/>
                    <a:pt x="4408" y="2813"/>
                    <a:pt x="4290" y="2451"/>
                  </a:cubicBezTo>
                  <a:cubicBezTo>
                    <a:pt x="4248" y="2321"/>
                    <a:pt x="4179" y="2199"/>
                    <a:pt x="4113" y="2081"/>
                  </a:cubicBezTo>
                  <a:cubicBezTo>
                    <a:pt x="4096" y="2052"/>
                    <a:pt x="4080" y="2023"/>
                    <a:pt x="4063" y="1993"/>
                  </a:cubicBezTo>
                  <a:cubicBezTo>
                    <a:pt x="3947" y="1781"/>
                    <a:pt x="3863" y="1573"/>
                    <a:pt x="3813" y="1376"/>
                  </a:cubicBezTo>
                  <a:cubicBezTo>
                    <a:pt x="3800" y="1325"/>
                    <a:pt x="3789" y="1274"/>
                    <a:pt x="3778" y="1225"/>
                  </a:cubicBezTo>
                  <a:cubicBezTo>
                    <a:pt x="3774" y="1205"/>
                    <a:pt x="3774" y="1205"/>
                    <a:pt x="3774" y="1205"/>
                  </a:cubicBezTo>
                  <a:cubicBezTo>
                    <a:pt x="3730" y="1003"/>
                    <a:pt x="3685" y="795"/>
                    <a:pt x="3539" y="656"/>
                  </a:cubicBezTo>
                  <a:cubicBezTo>
                    <a:pt x="3443" y="564"/>
                    <a:pt x="3309" y="514"/>
                    <a:pt x="3161" y="514"/>
                  </a:cubicBezTo>
                  <a:cubicBezTo>
                    <a:pt x="3122" y="514"/>
                    <a:pt x="3083" y="518"/>
                    <a:pt x="3043" y="525"/>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0" name="Freeform 42">
              <a:extLst>
                <a:ext uri="{FF2B5EF4-FFF2-40B4-BE49-F238E27FC236}">
                  <a16:creationId xmlns:a16="http://schemas.microsoft.com/office/drawing/2014/main" id="{BAE628F0-5E8D-4E27-B84D-13989CEB1448}"/>
                </a:ext>
              </a:extLst>
            </p:cNvPr>
            <p:cNvSpPr>
              <a:spLocks noEditPoints="1"/>
            </p:cNvSpPr>
            <p:nvPr/>
          </p:nvSpPr>
          <p:spPr bwMode="auto">
            <a:xfrm>
              <a:off x="4084" y="407"/>
              <a:ext cx="3294" cy="3691"/>
            </a:xfrm>
            <a:custGeom>
              <a:avLst/>
              <a:gdLst>
                <a:gd name="T0" fmla="*/ 2083 w 4451"/>
                <a:gd name="T1" fmla="*/ 4947 h 4987"/>
                <a:gd name="T2" fmla="*/ 1695 w 4451"/>
                <a:gd name="T3" fmla="*/ 4684 h 4987"/>
                <a:gd name="T4" fmla="*/ 1210 w 4451"/>
                <a:gd name="T5" fmla="*/ 4281 h 4987"/>
                <a:gd name="T6" fmla="*/ 927 w 4451"/>
                <a:gd name="T7" fmla="*/ 4164 h 4987"/>
                <a:gd name="T8" fmla="*/ 487 w 4451"/>
                <a:gd name="T9" fmla="*/ 3919 h 4987"/>
                <a:gd name="T10" fmla="*/ 54 w 4451"/>
                <a:gd name="T11" fmla="*/ 3350 h 4987"/>
                <a:gd name="T12" fmla="*/ 1 w 4451"/>
                <a:gd name="T13" fmla="*/ 2858 h 4987"/>
                <a:gd name="T14" fmla="*/ 258 w 4451"/>
                <a:gd name="T15" fmla="*/ 2091 h 4987"/>
                <a:gd name="T16" fmla="*/ 487 w 4451"/>
                <a:gd name="T17" fmla="*/ 1954 h 4987"/>
                <a:gd name="T18" fmla="*/ 524 w 4451"/>
                <a:gd name="T19" fmla="*/ 1535 h 4987"/>
                <a:gd name="T20" fmla="*/ 512 w 4451"/>
                <a:gd name="T21" fmla="*/ 1142 h 4987"/>
                <a:gd name="T22" fmla="*/ 602 w 4451"/>
                <a:gd name="T23" fmla="*/ 867 h 4987"/>
                <a:gd name="T24" fmla="*/ 937 w 4451"/>
                <a:gd name="T25" fmla="*/ 606 h 4987"/>
                <a:gd name="T26" fmla="*/ 1043 w 4451"/>
                <a:gd name="T27" fmla="*/ 629 h 4987"/>
                <a:gd name="T28" fmla="*/ 1355 w 4451"/>
                <a:gd name="T29" fmla="*/ 597 h 4987"/>
                <a:gd name="T30" fmla="*/ 1603 w 4451"/>
                <a:gd name="T31" fmla="*/ 334 h 4987"/>
                <a:gd name="T32" fmla="*/ 2072 w 4451"/>
                <a:gd name="T33" fmla="*/ 3 h 4987"/>
                <a:gd name="T34" fmla="*/ 2428 w 4451"/>
                <a:gd name="T35" fmla="*/ 212 h 4987"/>
                <a:gd name="T36" fmla="*/ 2596 w 4451"/>
                <a:gd name="T37" fmla="*/ 515 h 4987"/>
                <a:gd name="T38" fmla="*/ 2842 w 4451"/>
                <a:gd name="T39" fmla="*/ 574 h 4987"/>
                <a:gd name="T40" fmla="*/ 2995 w 4451"/>
                <a:gd name="T41" fmla="*/ 544 h 4987"/>
                <a:gd name="T42" fmla="*/ 3355 w 4451"/>
                <a:gd name="T43" fmla="*/ 526 h 4987"/>
                <a:gd name="T44" fmla="*/ 3848 w 4451"/>
                <a:gd name="T45" fmla="*/ 1224 h 4987"/>
                <a:gd name="T46" fmla="*/ 3885 w 4451"/>
                <a:gd name="T47" fmla="*/ 1392 h 4987"/>
                <a:gd name="T48" fmla="*/ 4199 w 4451"/>
                <a:gd name="T49" fmla="*/ 2129 h 4987"/>
                <a:gd name="T50" fmla="*/ 4398 w 4451"/>
                <a:gd name="T51" fmla="*/ 3102 h 4987"/>
                <a:gd name="T52" fmla="*/ 4108 w 4451"/>
                <a:gd name="T53" fmla="*/ 3629 h 4987"/>
                <a:gd name="T54" fmla="*/ 3441 w 4451"/>
                <a:gd name="T55" fmla="*/ 4153 h 4987"/>
                <a:gd name="T56" fmla="*/ 2769 w 4451"/>
                <a:gd name="T57" fmla="*/ 4749 h 4987"/>
                <a:gd name="T58" fmla="*/ 2470 w 4451"/>
                <a:gd name="T59" fmla="*/ 4941 h 4987"/>
                <a:gd name="T60" fmla="*/ 2239 w 4451"/>
                <a:gd name="T61" fmla="*/ 4981 h 4987"/>
                <a:gd name="T62" fmla="*/ 2995 w 4451"/>
                <a:gd name="T63" fmla="*/ 545 h 4987"/>
                <a:gd name="T64" fmla="*/ 2842 w 4451"/>
                <a:gd name="T65" fmla="*/ 575 h 4987"/>
                <a:gd name="T66" fmla="*/ 2596 w 4451"/>
                <a:gd name="T67" fmla="*/ 516 h 4987"/>
                <a:gd name="T68" fmla="*/ 2427 w 4451"/>
                <a:gd name="T69" fmla="*/ 212 h 4987"/>
                <a:gd name="T70" fmla="*/ 2072 w 4451"/>
                <a:gd name="T71" fmla="*/ 3 h 4987"/>
                <a:gd name="T72" fmla="*/ 1604 w 4451"/>
                <a:gd name="T73" fmla="*/ 335 h 4987"/>
                <a:gd name="T74" fmla="*/ 1355 w 4451"/>
                <a:gd name="T75" fmla="*/ 597 h 4987"/>
                <a:gd name="T76" fmla="*/ 1043 w 4451"/>
                <a:gd name="T77" fmla="*/ 630 h 4987"/>
                <a:gd name="T78" fmla="*/ 753 w 4451"/>
                <a:gd name="T79" fmla="*/ 688 h 4987"/>
                <a:gd name="T80" fmla="*/ 521 w 4451"/>
                <a:gd name="T81" fmla="*/ 1090 h 4987"/>
                <a:gd name="T82" fmla="*/ 509 w 4451"/>
                <a:gd name="T83" fmla="*/ 1167 h 4987"/>
                <a:gd name="T84" fmla="*/ 539 w 4451"/>
                <a:gd name="T85" fmla="*/ 1773 h 4987"/>
                <a:gd name="T86" fmla="*/ 370 w 4451"/>
                <a:gd name="T87" fmla="*/ 2027 h 4987"/>
                <a:gd name="T88" fmla="*/ 76 w 4451"/>
                <a:gd name="T89" fmla="*/ 2356 h 4987"/>
                <a:gd name="T90" fmla="*/ 8 w 4451"/>
                <a:gd name="T91" fmla="*/ 3105 h 4987"/>
                <a:gd name="T92" fmla="*/ 149 w 4451"/>
                <a:gd name="T93" fmla="*/ 3555 h 4987"/>
                <a:gd name="T94" fmla="*/ 701 w 4451"/>
                <a:gd name="T95" fmla="*/ 4056 h 4987"/>
                <a:gd name="T96" fmla="*/ 1011 w 4451"/>
                <a:gd name="T97" fmla="*/ 4196 h 4987"/>
                <a:gd name="T98" fmla="*/ 1617 w 4451"/>
                <a:gd name="T99" fmla="*/ 4607 h 4987"/>
                <a:gd name="T100" fmla="*/ 1941 w 4451"/>
                <a:gd name="T101" fmla="*/ 4878 h 4987"/>
                <a:gd name="T102" fmla="*/ 2239 w 4451"/>
                <a:gd name="T103" fmla="*/ 4981 h 4987"/>
                <a:gd name="T104" fmla="*/ 2671 w 4451"/>
                <a:gd name="T105" fmla="*/ 4823 h 4987"/>
                <a:gd name="T106" fmla="*/ 3084 w 4451"/>
                <a:gd name="T107" fmla="*/ 4466 h 4987"/>
                <a:gd name="T108" fmla="*/ 3665 w 4451"/>
                <a:gd name="T109" fmla="*/ 3988 h 4987"/>
                <a:gd name="T110" fmla="*/ 4285 w 4451"/>
                <a:gd name="T111" fmla="*/ 3384 h 4987"/>
                <a:gd name="T112" fmla="*/ 4379 w 4451"/>
                <a:gd name="T113" fmla="*/ 2494 h 4987"/>
                <a:gd name="T114" fmla="*/ 4139 w 4451"/>
                <a:gd name="T115" fmla="*/ 2025 h 4987"/>
                <a:gd name="T116" fmla="*/ 3849 w 4451"/>
                <a:gd name="T117" fmla="*/ 1237 h 4987"/>
                <a:gd name="T118" fmla="*/ 3602 w 4451"/>
                <a:gd name="T119" fmla="*/ 653 h 4987"/>
                <a:gd name="T120" fmla="*/ 3218 w 4451"/>
                <a:gd name="T121" fmla="*/ 512 h 4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51" h="4987">
                  <a:moveTo>
                    <a:pt x="2239" y="4981"/>
                  </a:moveTo>
                  <a:cubicBezTo>
                    <a:pt x="2187" y="4977"/>
                    <a:pt x="2135" y="4966"/>
                    <a:pt x="2083" y="4947"/>
                  </a:cubicBezTo>
                  <a:cubicBezTo>
                    <a:pt x="2036" y="4931"/>
                    <a:pt x="1988" y="4908"/>
                    <a:pt x="1940" y="4879"/>
                  </a:cubicBezTo>
                  <a:cubicBezTo>
                    <a:pt x="1862" y="4832"/>
                    <a:pt x="1784" y="4770"/>
                    <a:pt x="1695" y="4684"/>
                  </a:cubicBezTo>
                  <a:cubicBezTo>
                    <a:pt x="1669" y="4659"/>
                    <a:pt x="1642" y="4633"/>
                    <a:pt x="1616" y="4607"/>
                  </a:cubicBezTo>
                  <a:cubicBezTo>
                    <a:pt x="1496" y="4488"/>
                    <a:pt x="1372" y="4366"/>
                    <a:pt x="1210" y="4281"/>
                  </a:cubicBezTo>
                  <a:cubicBezTo>
                    <a:pt x="1146" y="4248"/>
                    <a:pt x="1078" y="4222"/>
                    <a:pt x="1011" y="4197"/>
                  </a:cubicBezTo>
                  <a:cubicBezTo>
                    <a:pt x="984" y="4186"/>
                    <a:pt x="955" y="4175"/>
                    <a:pt x="927" y="4164"/>
                  </a:cubicBezTo>
                  <a:cubicBezTo>
                    <a:pt x="849" y="4132"/>
                    <a:pt x="772" y="4096"/>
                    <a:pt x="700" y="4056"/>
                  </a:cubicBezTo>
                  <a:cubicBezTo>
                    <a:pt x="625" y="4014"/>
                    <a:pt x="553" y="3968"/>
                    <a:pt x="487" y="3919"/>
                  </a:cubicBezTo>
                  <a:cubicBezTo>
                    <a:pt x="344" y="3810"/>
                    <a:pt x="230" y="3688"/>
                    <a:pt x="149" y="3555"/>
                  </a:cubicBezTo>
                  <a:cubicBezTo>
                    <a:pt x="109" y="3489"/>
                    <a:pt x="77" y="3420"/>
                    <a:pt x="54" y="3350"/>
                  </a:cubicBezTo>
                  <a:cubicBezTo>
                    <a:pt x="30" y="3277"/>
                    <a:pt x="15" y="3197"/>
                    <a:pt x="7" y="3105"/>
                  </a:cubicBezTo>
                  <a:cubicBezTo>
                    <a:pt x="0" y="3020"/>
                    <a:pt x="0" y="2936"/>
                    <a:pt x="1" y="2858"/>
                  </a:cubicBezTo>
                  <a:cubicBezTo>
                    <a:pt x="3" y="2691"/>
                    <a:pt x="11" y="2514"/>
                    <a:pt x="75" y="2355"/>
                  </a:cubicBezTo>
                  <a:cubicBezTo>
                    <a:pt x="114" y="2256"/>
                    <a:pt x="178" y="2165"/>
                    <a:pt x="258" y="2091"/>
                  </a:cubicBezTo>
                  <a:cubicBezTo>
                    <a:pt x="287" y="2063"/>
                    <a:pt x="329" y="2044"/>
                    <a:pt x="370" y="2026"/>
                  </a:cubicBezTo>
                  <a:cubicBezTo>
                    <a:pt x="417" y="2005"/>
                    <a:pt x="462" y="1986"/>
                    <a:pt x="487" y="1954"/>
                  </a:cubicBezTo>
                  <a:cubicBezTo>
                    <a:pt x="518" y="1914"/>
                    <a:pt x="535" y="1855"/>
                    <a:pt x="539" y="1773"/>
                  </a:cubicBezTo>
                  <a:cubicBezTo>
                    <a:pt x="541" y="1700"/>
                    <a:pt x="533" y="1615"/>
                    <a:pt x="524" y="1535"/>
                  </a:cubicBezTo>
                  <a:cubicBezTo>
                    <a:pt x="508" y="1390"/>
                    <a:pt x="495" y="1252"/>
                    <a:pt x="508" y="1167"/>
                  </a:cubicBezTo>
                  <a:cubicBezTo>
                    <a:pt x="510" y="1158"/>
                    <a:pt x="511" y="1150"/>
                    <a:pt x="512" y="1142"/>
                  </a:cubicBezTo>
                  <a:cubicBezTo>
                    <a:pt x="514" y="1125"/>
                    <a:pt x="517" y="1107"/>
                    <a:pt x="521" y="1090"/>
                  </a:cubicBezTo>
                  <a:cubicBezTo>
                    <a:pt x="538" y="1005"/>
                    <a:pt x="565" y="932"/>
                    <a:pt x="602" y="867"/>
                  </a:cubicBezTo>
                  <a:cubicBezTo>
                    <a:pt x="640" y="800"/>
                    <a:pt x="689" y="741"/>
                    <a:pt x="752" y="687"/>
                  </a:cubicBezTo>
                  <a:cubicBezTo>
                    <a:pt x="816" y="633"/>
                    <a:pt x="878" y="606"/>
                    <a:pt x="937" y="606"/>
                  </a:cubicBezTo>
                  <a:cubicBezTo>
                    <a:pt x="945" y="606"/>
                    <a:pt x="953" y="606"/>
                    <a:pt x="961" y="607"/>
                  </a:cubicBezTo>
                  <a:cubicBezTo>
                    <a:pt x="989" y="611"/>
                    <a:pt x="1017" y="620"/>
                    <a:pt x="1043" y="629"/>
                  </a:cubicBezTo>
                  <a:cubicBezTo>
                    <a:pt x="1061" y="635"/>
                    <a:pt x="1079" y="641"/>
                    <a:pt x="1098" y="646"/>
                  </a:cubicBezTo>
                  <a:cubicBezTo>
                    <a:pt x="1182" y="666"/>
                    <a:pt x="1268" y="650"/>
                    <a:pt x="1355" y="597"/>
                  </a:cubicBezTo>
                  <a:cubicBezTo>
                    <a:pt x="1424" y="554"/>
                    <a:pt x="1493" y="487"/>
                    <a:pt x="1554" y="404"/>
                  </a:cubicBezTo>
                  <a:cubicBezTo>
                    <a:pt x="1571" y="381"/>
                    <a:pt x="1587" y="357"/>
                    <a:pt x="1603" y="334"/>
                  </a:cubicBezTo>
                  <a:cubicBezTo>
                    <a:pt x="1693" y="206"/>
                    <a:pt x="1785" y="74"/>
                    <a:pt x="1931" y="22"/>
                  </a:cubicBezTo>
                  <a:cubicBezTo>
                    <a:pt x="1974" y="7"/>
                    <a:pt x="2022" y="0"/>
                    <a:pt x="2072" y="3"/>
                  </a:cubicBezTo>
                  <a:cubicBezTo>
                    <a:pt x="2119" y="5"/>
                    <a:pt x="2167" y="15"/>
                    <a:pt x="2213" y="34"/>
                  </a:cubicBezTo>
                  <a:cubicBezTo>
                    <a:pt x="2306" y="70"/>
                    <a:pt x="2384" y="135"/>
                    <a:pt x="2428" y="212"/>
                  </a:cubicBezTo>
                  <a:cubicBezTo>
                    <a:pt x="2447" y="246"/>
                    <a:pt x="2462" y="284"/>
                    <a:pt x="2476" y="321"/>
                  </a:cubicBezTo>
                  <a:cubicBezTo>
                    <a:pt x="2503" y="391"/>
                    <a:pt x="2531" y="464"/>
                    <a:pt x="2596" y="515"/>
                  </a:cubicBezTo>
                  <a:cubicBezTo>
                    <a:pt x="2628" y="540"/>
                    <a:pt x="2667" y="558"/>
                    <a:pt x="2713" y="568"/>
                  </a:cubicBezTo>
                  <a:cubicBezTo>
                    <a:pt x="2753" y="577"/>
                    <a:pt x="2798" y="579"/>
                    <a:pt x="2842" y="574"/>
                  </a:cubicBezTo>
                  <a:cubicBezTo>
                    <a:pt x="2864" y="572"/>
                    <a:pt x="2887" y="569"/>
                    <a:pt x="2913" y="564"/>
                  </a:cubicBezTo>
                  <a:cubicBezTo>
                    <a:pt x="2941" y="558"/>
                    <a:pt x="2968" y="551"/>
                    <a:pt x="2995" y="544"/>
                  </a:cubicBezTo>
                  <a:cubicBezTo>
                    <a:pt x="3024" y="537"/>
                    <a:pt x="3054" y="530"/>
                    <a:pt x="3084" y="524"/>
                  </a:cubicBezTo>
                  <a:cubicBezTo>
                    <a:pt x="3176" y="507"/>
                    <a:pt x="3270" y="507"/>
                    <a:pt x="3355" y="526"/>
                  </a:cubicBezTo>
                  <a:cubicBezTo>
                    <a:pt x="3452" y="547"/>
                    <a:pt x="3535" y="589"/>
                    <a:pt x="3603" y="652"/>
                  </a:cubicBezTo>
                  <a:cubicBezTo>
                    <a:pt x="3758" y="796"/>
                    <a:pt x="3803" y="1014"/>
                    <a:pt x="3848" y="1224"/>
                  </a:cubicBezTo>
                  <a:cubicBezTo>
                    <a:pt x="3850" y="1237"/>
                    <a:pt x="3850" y="1237"/>
                    <a:pt x="3850" y="1237"/>
                  </a:cubicBezTo>
                  <a:cubicBezTo>
                    <a:pt x="3861" y="1290"/>
                    <a:pt x="3872" y="1342"/>
                    <a:pt x="3885" y="1392"/>
                  </a:cubicBezTo>
                  <a:cubicBezTo>
                    <a:pt x="3935" y="1599"/>
                    <a:pt x="4021" y="1812"/>
                    <a:pt x="4140" y="2025"/>
                  </a:cubicBezTo>
                  <a:cubicBezTo>
                    <a:pt x="4159" y="2060"/>
                    <a:pt x="4179" y="2095"/>
                    <a:pt x="4199" y="2129"/>
                  </a:cubicBezTo>
                  <a:cubicBezTo>
                    <a:pt x="4266" y="2245"/>
                    <a:pt x="4335" y="2365"/>
                    <a:pt x="4380" y="2494"/>
                  </a:cubicBezTo>
                  <a:cubicBezTo>
                    <a:pt x="4445" y="2685"/>
                    <a:pt x="4451" y="2895"/>
                    <a:pt x="4398" y="3102"/>
                  </a:cubicBezTo>
                  <a:cubicBezTo>
                    <a:pt x="4373" y="3199"/>
                    <a:pt x="4335" y="3295"/>
                    <a:pt x="4285" y="3385"/>
                  </a:cubicBezTo>
                  <a:cubicBezTo>
                    <a:pt x="4236" y="3474"/>
                    <a:pt x="4176" y="3556"/>
                    <a:pt x="4108" y="3629"/>
                  </a:cubicBezTo>
                  <a:cubicBezTo>
                    <a:pt x="3978" y="3768"/>
                    <a:pt x="3819" y="3880"/>
                    <a:pt x="3666" y="3988"/>
                  </a:cubicBezTo>
                  <a:cubicBezTo>
                    <a:pt x="3591" y="4041"/>
                    <a:pt x="3514" y="4096"/>
                    <a:pt x="3441" y="4153"/>
                  </a:cubicBezTo>
                  <a:cubicBezTo>
                    <a:pt x="3316" y="4250"/>
                    <a:pt x="3198" y="4360"/>
                    <a:pt x="3084" y="4467"/>
                  </a:cubicBezTo>
                  <a:cubicBezTo>
                    <a:pt x="2983" y="4562"/>
                    <a:pt x="2878" y="4660"/>
                    <a:pt x="2769" y="4749"/>
                  </a:cubicBezTo>
                  <a:cubicBezTo>
                    <a:pt x="2736" y="4775"/>
                    <a:pt x="2703" y="4800"/>
                    <a:pt x="2672" y="4823"/>
                  </a:cubicBezTo>
                  <a:cubicBezTo>
                    <a:pt x="2597" y="4878"/>
                    <a:pt x="2533" y="4915"/>
                    <a:pt x="2470" y="4941"/>
                  </a:cubicBezTo>
                  <a:cubicBezTo>
                    <a:pt x="2402" y="4969"/>
                    <a:pt x="2338" y="4983"/>
                    <a:pt x="2274" y="4983"/>
                  </a:cubicBezTo>
                  <a:cubicBezTo>
                    <a:pt x="2262" y="4983"/>
                    <a:pt x="2251" y="4982"/>
                    <a:pt x="2239" y="4981"/>
                  </a:cubicBezTo>
                  <a:moveTo>
                    <a:pt x="3084" y="525"/>
                  </a:moveTo>
                  <a:cubicBezTo>
                    <a:pt x="3054" y="531"/>
                    <a:pt x="3024" y="538"/>
                    <a:pt x="2995" y="545"/>
                  </a:cubicBezTo>
                  <a:cubicBezTo>
                    <a:pt x="2968" y="552"/>
                    <a:pt x="2941" y="559"/>
                    <a:pt x="2913" y="564"/>
                  </a:cubicBezTo>
                  <a:cubicBezTo>
                    <a:pt x="2887" y="570"/>
                    <a:pt x="2864" y="573"/>
                    <a:pt x="2842" y="575"/>
                  </a:cubicBezTo>
                  <a:cubicBezTo>
                    <a:pt x="2798" y="580"/>
                    <a:pt x="2753" y="577"/>
                    <a:pt x="2713" y="569"/>
                  </a:cubicBezTo>
                  <a:cubicBezTo>
                    <a:pt x="2667" y="559"/>
                    <a:pt x="2628" y="541"/>
                    <a:pt x="2596" y="516"/>
                  </a:cubicBezTo>
                  <a:cubicBezTo>
                    <a:pt x="2530" y="464"/>
                    <a:pt x="2502" y="391"/>
                    <a:pt x="2475" y="321"/>
                  </a:cubicBezTo>
                  <a:cubicBezTo>
                    <a:pt x="2461" y="284"/>
                    <a:pt x="2447" y="247"/>
                    <a:pt x="2427" y="212"/>
                  </a:cubicBezTo>
                  <a:cubicBezTo>
                    <a:pt x="2383" y="135"/>
                    <a:pt x="2305" y="71"/>
                    <a:pt x="2213" y="34"/>
                  </a:cubicBezTo>
                  <a:cubicBezTo>
                    <a:pt x="2166" y="16"/>
                    <a:pt x="2119" y="6"/>
                    <a:pt x="2072" y="3"/>
                  </a:cubicBezTo>
                  <a:cubicBezTo>
                    <a:pt x="2022" y="1"/>
                    <a:pt x="1975" y="7"/>
                    <a:pt x="1931" y="23"/>
                  </a:cubicBezTo>
                  <a:cubicBezTo>
                    <a:pt x="1786" y="74"/>
                    <a:pt x="1693" y="207"/>
                    <a:pt x="1604" y="335"/>
                  </a:cubicBezTo>
                  <a:cubicBezTo>
                    <a:pt x="1588" y="358"/>
                    <a:pt x="1571" y="382"/>
                    <a:pt x="1555" y="404"/>
                  </a:cubicBezTo>
                  <a:cubicBezTo>
                    <a:pt x="1493" y="488"/>
                    <a:pt x="1424" y="555"/>
                    <a:pt x="1355" y="597"/>
                  </a:cubicBezTo>
                  <a:cubicBezTo>
                    <a:pt x="1269" y="650"/>
                    <a:pt x="1182" y="667"/>
                    <a:pt x="1097" y="647"/>
                  </a:cubicBezTo>
                  <a:cubicBezTo>
                    <a:pt x="1079" y="642"/>
                    <a:pt x="1061" y="636"/>
                    <a:pt x="1043" y="630"/>
                  </a:cubicBezTo>
                  <a:cubicBezTo>
                    <a:pt x="1017" y="621"/>
                    <a:pt x="989" y="612"/>
                    <a:pt x="961" y="608"/>
                  </a:cubicBezTo>
                  <a:cubicBezTo>
                    <a:pt x="895" y="600"/>
                    <a:pt x="824" y="627"/>
                    <a:pt x="753" y="688"/>
                  </a:cubicBezTo>
                  <a:cubicBezTo>
                    <a:pt x="690" y="742"/>
                    <a:pt x="641" y="801"/>
                    <a:pt x="603" y="867"/>
                  </a:cubicBezTo>
                  <a:cubicBezTo>
                    <a:pt x="566" y="932"/>
                    <a:pt x="539" y="1005"/>
                    <a:pt x="521" y="1090"/>
                  </a:cubicBezTo>
                  <a:cubicBezTo>
                    <a:pt x="518" y="1107"/>
                    <a:pt x="515" y="1125"/>
                    <a:pt x="513" y="1142"/>
                  </a:cubicBezTo>
                  <a:cubicBezTo>
                    <a:pt x="512" y="1150"/>
                    <a:pt x="510" y="1158"/>
                    <a:pt x="509" y="1167"/>
                  </a:cubicBezTo>
                  <a:cubicBezTo>
                    <a:pt x="495" y="1252"/>
                    <a:pt x="509" y="1390"/>
                    <a:pt x="525" y="1535"/>
                  </a:cubicBezTo>
                  <a:cubicBezTo>
                    <a:pt x="534" y="1615"/>
                    <a:pt x="542" y="1700"/>
                    <a:pt x="539" y="1773"/>
                  </a:cubicBezTo>
                  <a:cubicBezTo>
                    <a:pt x="536" y="1855"/>
                    <a:pt x="519" y="1914"/>
                    <a:pt x="488" y="1954"/>
                  </a:cubicBezTo>
                  <a:cubicBezTo>
                    <a:pt x="462" y="1986"/>
                    <a:pt x="417" y="2006"/>
                    <a:pt x="370" y="2027"/>
                  </a:cubicBezTo>
                  <a:cubicBezTo>
                    <a:pt x="330" y="2045"/>
                    <a:pt x="288" y="2064"/>
                    <a:pt x="258" y="2091"/>
                  </a:cubicBezTo>
                  <a:cubicBezTo>
                    <a:pt x="178" y="2165"/>
                    <a:pt x="115" y="2257"/>
                    <a:pt x="76" y="2356"/>
                  </a:cubicBezTo>
                  <a:cubicBezTo>
                    <a:pt x="12" y="2514"/>
                    <a:pt x="4" y="2691"/>
                    <a:pt x="2" y="2858"/>
                  </a:cubicBezTo>
                  <a:cubicBezTo>
                    <a:pt x="0" y="2936"/>
                    <a:pt x="1" y="3020"/>
                    <a:pt x="8" y="3105"/>
                  </a:cubicBezTo>
                  <a:cubicBezTo>
                    <a:pt x="16" y="3197"/>
                    <a:pt x="31" y="3277"/>
                    <a:pt x="55" y="3350"/>
                  </a:cubicBezTo>
                  <a:cubicBezTo>
                    <a:pt x="77" y="3420"/>
                    <a:pt x="109" y="3489"/>
                    <a:pt x="149" y="3555"/>
                  </a:cubicBezTo>
                  <a:cubicBezTo>
                    <a:pt x="230" y="3687"/>
                    <a:pt x="344" y="3810"/>
                    <a:pt x="488" y="3918"/>
                  </a:cubicBezTo>
                  <a:cubicBezTo>
                    <a:pt x="553" y="3967"/>
                    <a:pt x="625" y="4014"/>
                    <a:pt x="701" y="4056"/>
                  </a:cubicBezTo>
                  <a:cubicBezTo>
                    <a:pt x="773" y="4095"/>
                    <a:pt x="849" y="4132"/>
                    <a:pt x="927" y="4163"/>
                  </a:cubicBezTo>
                  <a:cubicBezTo>
                    <a:pt x="955" y="4174"/>
                    <a:pt x="984" y="4185"/>
                    <a:pt x="1011" y="4196"/>
                  </a:cubicBezTo>
                  <a:cubicBezTo>
                    <a:pt x="1078" y="4221"/>
                    <a:pt x="1147" y="4247"/>
                    <a:pt x="1210" y="4281"/>
                  </a:cubicBezTo>
                  <a:cubicBezTo>
                    <a:pt x="1372" y="4365"/>
                    <a:pt x="1497" y="4488"/>
                    <a:pt x="1617" y="4607"/>
                  </a:cubicBezTo>
                  <a:cubicBezTo>
                    <a:pt x="1642" y="4632"/>
                    <a:pt x="1669" y="4659"/>
                    <a:pt x="1696" y="4684"/>
                  </a:cubicBezTo>
                  <a:cubicBezTo>
                    <a:pt x="1785" y="4770"/>
                    <a:pt x="1863" y="4831"/>
                    <a:pt x="1941" y="4878"/>
                  </a:cubicBezTo>
                  <a:cubicBezTo>
                    <a:pt x="1988" y="4907"/>
                    <a:pt x="2036" y="4930"/>
                    <a:pt x="2083" y="4947"/>
                  </a:cubicBezTo>
                  <a:cubicBezTo>
                    <a:pt x="2135" y="4965"/>
                    <a:pt x="2187" y="4976"/>
                    <a:pt x="2239" y="4981"/>
                  </a:cubicBezTo>
                  <a:cubicBezTo>
                    <a:pt x="2314" y="4987"/>
                    <a:pt x="2389" y="4973"/>
                    <a:pt x="2469" y="4941"/>
                  </a:cubicBezTo>
                  <a:cubicBezTo>
                    <a:pt x="2533" y="4915"/>
                    <a:pt x="2597" y="4877"/>
                    <a:pt x="2671" y="4823"/>
                  </a:cubicBezTo>
                  <a:cubicBezTo>
                    <a:pt x="2703" y="4800"/>
                    <a:pt x="2736" y="4774"/>
                    <a:pt x="2768" y="4748"/>
                  </a:cubicBezTo>
                  <a:cubicBezTo>
                    <a:pt x="2877" y="4660"/>
                    <a:pt x="2982" y="4561"/>
                    <a:pt x="3084" y="4466"/>
                  </a:cubicBezTo>
                  <a:cubicBezTo>
                    <a:pt x="3197" y="4360"/>
                    <a:pt x="3315" y="4250"/>
                    <a:pt x="3440" y="4152"/>
                  </a:cubicBezTo>
                  <a:cubicBezTo>
                    <a:pt x="3513" y="4095"/>
                    <a:pt x="3591" y="4040"/>
                    <a:pt x="3665" y="3988"/>
                  </a:cubicBezTo>
                  <a:cubicBezTo>
                    <a:pt x="3819" y="3880"/>
                    <a:pt x="3977" y="3768"/>
                    <a:pt x="4107" y="3629"/>
                  </a:cubicBezTo>
                  <a:cubicBezTo>
                    <a:pt x="4176" y="3555"/>
                    <a:pt x="4235" y="3473"/>
                    <a:pt x="4285" y="3384"/>
                  </a:cubicBezTo>
                  <a:cubicBezTo>
                    <a:pt x="4334" y="3294"/>
                    <a:pt x="4372" y="3199"/>
                    <a:pt x="4397" y="3102"/>
                  </a:cubicBezTo>
                  <a:cubicBezTo>
                    <a:pt x="4451" y="2895"/>
                    <a:pt x="4444" y="2685"/>
                    <a:pt x="4379" y="2494"/>
                  </a:cubicBezTo>
                  <a:cubicBezTo>
                    <a:pt x="4335" y="2366"/>
                    <a:pt x="4265" y="2245"/>
                    <a:pt x="4198" y="2129"/>
                  </a:cubicBezTo>
                  <a:cubicBezTo>
                    <a:pt x="4178" y="2095"/>
                    <a:pt x="4158" y="2060"/>
                    <a:pt x="4139" y="2025"/>
                  </a:cubicBezTo>
                  <a:cubicBezTo>
                    <a:pt x="4020" y="1812"/>
                    <a:pt x="3934" y="1599"/>
                    <a:pt x="3884" y="1392"/>
                  </a:cubicBezTo>
                  <a:cubicBezTo>
                    <a:pt x="3872" y="1342"/>
                    <a:pt x="3861" y="1290"/>
                    <a:pt x="3849" y="1237"/>
                  </a:cubicBezTo>
                  <a:cubicBezTo>
                    <a:pt x="3847" y="1225"/>
                    <a:pt x="3847" y="1225"/>
                    <a:pt x="3847" y="1225"/>
                  </a:cubicBezTo>
                  <a:cubicBezTo>
                    <a:pt x="3803" y="1014"/>
                    <a:pt x="3757" y="796"/>
                    <a:pt x="3602" y="653"/>
                  </a:cubicBezTo>
                  <a:cubicBezTo>
                    <a:pt x="3535" y="590"/>
                    <a:pt x="3452" y="547"/>
                    <a:pt x="3355" y="526"/>
                  </a:cubicBezTo>
                  <a:cubicBezTo>
                    <a:pt x="3311" y="517"/>
                    <a:pt x="3265" y="512"/>
                    <a:pt x="3218" y="512"/>
                  </a:cubicBezTo>
                  <a:cubicBezTo>
                    <a:pt x="3174" y="512"/>
                    <a:pt x="3129" y="516"/>
                    <a:pt x="3084" y="525"/>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1" name="Freeform 43">
              <a:extLst>
                <a:ext uri="{FF2B5EF4-FFF2-40B4-BE49-F238E27FC236}">
                  <a16:creationId xmlns:a16="http://schemas.microsoft.com/office/drawing/2014/main" id="{9DEBE525-5D42-4AA2-8E25-0F396D99B95F}"/>
                </a:ext>
              </a:extLst>
            </p:cNvPr>
            <p:cNvSpPr>
              <a:spLocks noEditPoints="1"/>
            </p:cNvSpPr>
            <p:nvPr/>
          </p:nvSpPr>
          <p:spPr bwMode="auto">
            <a:xfrm>
              <a:off x="4049" y="335"/>
              <a:ext cx="3368" cy="3824"/>
            </a:xfrm>
            <a:custGeom>
              <a:avLst/>
              <a:gdLst>
                <a:gd name="T0" fmla="*/ 2117 w 4551"/>
                <a:gd name="T1" fmla="*/ 5122 h 5166"/>
                <a:gd name="T2" fmla="*/ 1727 w 4551"/>
                <a:gd name="T3" fmla="*/ 4835 h 5166"/>
                <a:gd name="T4" fmla="*/ 1243 w 4551"/>
                <a:gd name="T5" fmla="*/ 4401 h 5166"/>
                <a:gd name="T6" fmla="*/ 955 w 4551"/>
                <a:gd name="T7" fmla="*/ 4281 h 5166"/>
                <a:gd name="T8" fmla="*/ 500 w 4551"/>
                <a:gd name="T9" fmla="*/ 4032 h 5166"/>
                <a:gd name="T10" fmla="*/ 53 w 4551"/>
                <a:gd name="T11" fmla="*/ 3450 h 5166"/>
                <a:gd name="T12" fmla="*/ 2 w 4551"/>
                <a:gd name="T13" fmla="*/ 2942 h 5166"/>
                <a:gd name="T14" fmla="*/ 79 w 4551"/>
                <a:gd name="T15" fmla="*/ 2425 h 5166"/>
                <a:gd name="T16" fmla="*/ 385 w 4551"/>
                <a:gd name="T17" fmla="*/ 2087 h 5166"/>
                <a:gd name="T18" fmla="*/ 558 w 4551"/>
                <a:gd name="T19" fmla="*/ 1833 h 5166"/>
                <a:gd name="T20" fmla="*/ 539 w 4551"/>
                <a:gd name="T21" fmla="*/ 1577 h 5166"/>
                <a:gd name="T22" fmla="*/ 515 w 4551"/>
                <a:gd name="T23" fmla="*/ 1194 h 5166"/>
                <a:gd name="T24" fmla="*/ 594 w 4551"/>
                <a:gd name="T25" fmla="*/ 902 h 5166"/>
                <a:gd name="T26" fmla="*/ 837 w 4551"/>
                <a:gd name="T27" fmla="*/ 644 h 5166"/>
                <a:gd name="T28" fmla="*/ 1039 w 4551"/>
                <a:gd name="T29" fmla="*/ 650 h 5166"/>
                <a:gd name="T30" fmla="*/ 1360 w 4551"/>
                <a:gd name="T31" fmla="*/ 619 h 5166"/>
                <a:gd name="T32" fmla="*/ 1615 w 4551"/>
                <a:gd name="T33" fmla="*/ 347 h 5166"/>
                <a:gd name="T34" fmla="*/ 2097 w 4551"/>
                <a:gd name="T35" fmla="*/ 4 h 5166"/>
                <a:gd name="T36" fmla="*/ 2462 w 4551"/>
                <a:gd name="T37" fmla="*/ 234 h 5166"/>
                <a:gd name="T38" fmla="*/ 2629 w 4551"/>
                <a:gd name="T39" fmla="*/ 561 h 5166"/>
                <a:gd name="T40" fmla="*/ 2882 w 4551"/>
                <a:gd name="T41" fmla="*/ 625 h 5166"/>
                <a:gd name="T42" fmla="*/ 3042 w 4551"/>
                <a:gd name="T43" fmla="*/ 592 h 5166"/>
                <a:gd name="T44" fmla="*/ 3411 w 4551"/>
                <a:gd name="T45" fmla="*/ 566 h 5166"/>
                <a:gd name="T46" fmla="*/ 3923 w 4551"/>
                <a:gd name="T47" fmla="*/ 1287 h 5166"/>
                <a:gd name="T48" fmla="*/ 3958 w 4551"/>
                <a:gd name="T49" fmla="*/ 1452 h 5166"/>
                <a:gd name="T50" fmla="*/ 4286 w 4551"/>
                <a:gd name="T51" fmla="*/ 2219 h 5166"/>
                <a:gd name="T52" fmla="*/ 4497 w 4551"/>
                <a:gd name="T53" fmla="*/ 3209 h 5166"/>
                <a:gd name="T54" fmla="*/ 4202 w 4551"/>
                <a:gd name="T55" fmla="*/ 3754 h 5166"/>
                <a:gd name="T56" fmla="*/ 3514 w 4551"/>
                <a:gd name="T57" fmla="*/ 4293 h 5166"/>
                <a:gd name="T58" fmla="*/ 2822 w 4551"/>
                <a:gd name="T59" fmla="*/ 4915 h 5166"/>
                <a:gd name="T60" fmla="*/ 2513 w 4551"/>
                <a:gd name="T61" fmla="*/ 5118 h 5166"/>
                <a:gd name="T62" fmla="*/ 2275 w 4551"/>
                <a:gd name="T63" fmla="*/ 5160 h 5166"/>
                <a:gd name="T64" fmla="*/ 3042 w 4551"/>
                <a:gd name="T65" fmla="*/ 592 h 5166"/>
                <a:gd name="T66" fmla="*/ 2882 w 4551"/>
                <a:gd name="T67" fmla="*/ 626 h 5166"/>
                <a:gd name="T68" fmla="*/ 2628 w 4551"/>
                <a:gd name="T69" fmla="*/ 562 h 5166"/>
                <a:gd name="T70" fmla="*/ 2461 w 4551"/>
                <a:gd name="T71" fmla="*/ 234 h 5166"/>
                <a:gd name="T72" fmla="*/ 2097 w 4551"/>
                <a:gd name="T73" fmla="*/ 5 h 5166"/>
                <a:gd name="T74" fmla="*/ 1615 w 4551"/>
                <a:gd name="T75" fmla="*/ 347 h 5166"/>
                <a:gd name="T76" fmla="*/ 1361 w 4551"/>
                <a:gd name="T77" fmla="*/ 620 h 5166"/>
                <a:gd name="T78" fmla="*/ 1039 w 4551"/>
                <a:gd name="T79" fmla="*/ 651 h 5166"/>
                <a:gd name="T80" fmla="*/ 838 w 4551"/>
                <a:gd name="T81" fmla="*/ 645 h 5166"/>
                <a:gd name="T82" fmla="*/ 594 w 4551"/>
                <a:gd name="T83" fmla="*/ 902 h 5166"/>
                <a:gd name="T84" fmla="*/ 515 w 4551"/>
                <a:gd name="T85" fmla="*/ 1194 h 5166"/>
                <a:gd name="T86" fmla="*/ 540 w 4551"/>
                <a:gd name="T87" fmla="*/ 1577 h 5166"/>
                <a:gd name="T88" fmla="*/ 559 w 4551"/>
                <a:gd name="T89" fmla="*/ 1833 h 5166"/>
                <a:gd name="T90" fmla="*/ 386 w 4551"/>
                <a:gd name="T91" fmla="*/ 2087 h 5166"/>
                <a:gd name="T92" fmla="*/ 79 w 4551"/>
                <a:gd name="T93" fmla="*/ 2425 h 5166"/>
                <a:gd name="T94" fmla="*/ 8 w 4551"/>
                <a:gd name="T95" fmla="*/ 3197 h 5166"/>
                <a:gd name="T96" fmla="*/ 151 w 4551"/>
                <a:gd name="T97" fmla="*/ 3660 h 5166"/>
                <a:gd name="T98" fmla="*/ 721 w 4551"/>
                <a:gd name="T99" fmla="*/ 4172 h 5166"/>
                <a:gd name="T100" fmla="*/ 1031 w 4551"/>
                <a:gd name="T101" fmla="*/ 4309 h 5166"/>
                <a:gd name="T102" fmla="*/ 1652 w 4551"/>
                <a:gd name="T103" fmla="*/ 4754 h 5166"/>
                <a:gd name="T104" fmla="*/ 1973 w 4551"/>
                <a:gd name="T105" fmla="*/ 5047 h 5166"/>
                <a:gd name="T106" fmla="*/ 2275 w 4551"/>
                <a:gd name="T107" fmla="*/ 5159 h 5166"/>
                <a:gd name="T108" fmla="*/ 2721 w 4551"/>
                <a:gd name="T109" fmla="*/ 4993 h 5166"/>
                <a:gd name="T110" fmla="*/ 3138 w 4551"/>
                <a:gd name="T111" fmla="*/ 4627 h 5166"/>
                <a:gd name="T112" fmla="*/ 3749 w 4551"/>
                <a:gd name="T113" fmla="*/ 4120 h 5166"/>
                <a:gd name="T114" fmla="*/ 4383 w 4551"/>
                <a:gd name="T115" fmla="*/ 3501 h 5166"/>
                <a:gd name="T116" fmla="*/ 4470 w 4551"/>
                <a:gd name="T117" fmla="*/ 2580 h 5166"/>
                <a:gd name="T118" fmla="*/ 4217 w 4551"/>
                <a:gd name="T119" fmla="*/ 2102 h 5166"/>
                <a:gd name="T120" fmla="*/ 3923 w 4551"/>
                <a:gd name="T121" fmla="*/ 1292 h 5166"/>
                <a:gd name="T122" fmla="*/ 3669 w 4551"/>
                <a:gd name="T123" fmla="*/ 693 h 5166"/>
                <a:gd name="T124" fmla="*/ 3282 w 4551"/>
                <a:gd name="T125" fmla="*/ 555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1" h="5166">
                  <a:moveTo>
                    <a:pt x="2275" y="5160"/>
                  </a:moveTo>
                  <a:cubicBezTo>
                    <a:pt x="2222" y="5155"/>
                    <a:pt x="2169" y="5142"/>
                    <a:pt x="2117" y="5122"/>
                  </a:cubicBezTo>
                  <a:cubicBezTo>
                    <a:pt x="2069" y="5104"/>
                    <a:pt x="2021" y="5079"/>
                    <a:pt x="1973" y="5047"/>
                  </a:cubicBezTo>
                  <a:cubicBezTo>
                    <a:pt x="1894" y="4996"/>
                    <a:pt x="1816" y="4928"/>
                    <a:pt x="1727" y="4835"/>
                  </a:cubicBezTo>
                  <a:cubicBezTo>
                    <a:pt x="1702" y="4809"/>
                    <a:pt x="1676" y="4781"/>
                    <a:pt x="1652" y="4754"/>
                  </a:cubicBezTo>
                  <a:cubicBezTo>
                    <a:pt x="1532" y="4625"/>
                    <a:pt x="1408" y="4490"/>
                    <a:pt x="1243" y="4401"/>
                  </a:cubicBezTo>
                  <a:cubicBezTo>
                    <a:pt x="1175" y="4365"/>
                    <a:pt x="1101" y="4337"/>
                    <a:pt x="1030" y="4310"/>
                  </a:cubicBezTo>
                  <a:cubicBezTo>
                    <a:pt x="1006" y="4301"/>
                    <a:pt x="980" y="4291"/>
                    <a:pt x="955" y="4281"/>
                  </a:cubicBezTo>
                  <a:cubicBezTo>
                    <a:pt x="874" y="4249"/>
                    <a:pt x="795" y="4213"/>
                    <a:pt x="721" y="4172"/>
                  </a:cubicBezTo>
                  <a:cubicBezTo>
                    <a:pt x="642" y="4130"/>
                    <a:pt x="568" y="4083"/>
                    <a:pt x="500" y="4032"/>
                  </a:cubicBezTo>
                  <a:cubicBezTo>
                    <a:pt x="351" y="3922"/>
                    <a:pt x="233" y="3796"/>
                    <a:pt x="150" y="3660"/>
                  </a:cubicBezTo>
                  <a:cubicBezTo>
                    <a:pt x="109" y="3592"/>
                    <a:pt x="76" y="3521"/>
                    <a:pt x="53" y="3450"/>
                  </a:cubicBezTo>
                  <a:cubicBezTo>
                    <a:pt x="30" y="3374"/>
                    <a:pt x="14" y="3291"/>
                    <a:pt x="7" y="3197"/>
                  </a:cubicBezTo>
                  <a:cubicBezTo>
                    <a:pt x="0" y="3111"/>
                    <a:pt x="1" y="3024"/>
                    <a:pt x="2" y="2942"/>
                  </a:cubicBezTo>
                  <a:cubicBezTo>
                    <a:pt x="4" y="2862"/>
                    <a:pt x="7" y="2769"/>
                    <a:pt x="18" y="2678"/>
                  </a:cubicBezTo>
                  <a:cubicBezTo>
                    <a:pt x="30" y="2581"/>
                    <a:pt x="49" y="2498"/>
                    <a:pt x="79" y="2425"/>
                  </a:cubicBezTo>
                  <a:cubicBezTo>
                    <a:pt x="120" y="2322"/>
                    <a:pt x="185" y="2228"/>
                    <a:pt x="268" y="2152"/>
                  </a:cubicBezTo>
                  <a:cubicBezTo>
                    <a:pt x="299" y="2124"/>
                    <a:pt x="343" y="2105"/>
                    <a:pt x="385" y="2087"/>
                  </a:cubicBezTo>
                  <a:cubicBezTo>
                    <a:pt x="435" y="2066"/>
                    <a:pt x="481" y="2046"/>
                    <a:pt x="507" y="2013"/>
                  </a:cubicBezTo>
                  <a:cubicBezTo>
                    <a:pt x="539" y="1974"/>
                    <a:pt x="556" y="1915"/>
                    <a:pt x="558" y="1833"/>
                  </a:cubicBezTo>
                  <a:cubicBezTo>
                    <a:pt x="560" y="1763"/>
                    <a:pt x="553" y="1686"/>
                    <a:pt x="541" y="1591"/>
                  </a:cubicBezTo>
                  <a:cubicBezTo>
                    <a:pt x="539" y="1577"/>
                    <a:pt x="539" y="1577"/>
                    <a:pt x="539" y="1577"/>
                  </a:cubicBezTo>
                  <a:cubicBezTo>
                    <a:pt x="521" y="1441"/>
                    <a:pt x="503" y="1301"/>
                    <a:pt x="512" y="1216"/>
                  </a:cubicBezTo>
                  <a:cubicBezTo>
                    <a:pt x="513" y="1209"/>
                    <a:pt x="514" y="1201"/>
                    <a:pt x="515" y="1194"/>
                  </a:cubicBezTo>
                  <a:cubicBezTo>
                    <a:pt x="516" y="1175"/>
                    <a:pt x="518" y="1156"/>
                    <a:pt x="521" y="1137"/>
                  </a:cubicBezTo>
                  <a:cubicBezTo>
                    <a:pt x="536" y="1048"/>
                    <a:pt x="559" y="971"/>
                    <a:pt x="594" y="902"/>
                  </a:cubicBezTo>
                  <a:cubicBezTo>
                    <a:pt x="630" y="829"/>
                    <a:pt x="678" y="766"/>
                    <a:pt x="739" y="710"/>
                  </a:cubicBezTo>
                  <a:cubicBezTo>
                    <a:pt x="772" y="681"/>
                    <a:pt x="805" y="659"/>
                    <a:pt x="837" y="644"/>
                  </a:cubicBezTo>
                  <a:cubicBezTo>
                    <a:pt x="877" y="627"/>
                    <a:pt x="916" y="621"/>
                    <a:pt x="954" y="626"/>
                  </a:cubicBezTo>
                  <a:cubicBezTo>
                    <a:pt x="983" y="630"/>
                    <a:pt x="1012" y="640"/>
                    <a:pt x="1039" y="650"/>
                  </a:cubicBezTo>
                  <a:cubicBezTo>
                    <a:pt x="1057" y="656"/>
                    <a:pt x="1076" y="663"/>
                    <a:pt x="1095" y="668"/>
                  </a:cubicBezTo>
                  <a:cubicBezTo>
                    <a:pt x="1182" y="691"/>
                    <a:pt x="1271" y="674"/>
                    <a:pt x="1360" y="619"/>
                  </a:cubicBezTo>
                  <a:cubicBezTo>
                    <a:pt x="1451" y="563"/>
                    <a:pt x="1522" y="479"/>
                    <a:pt x="1565" y="418"/>
                  </a:cubicBezTo>
                  <a:cubicBezTo>
                    <a:pt x="1582" y="395"/>
                    <a:pt x="1598" y="370"/>
                    <a:pt x="1615" y="347"/>
                  </a:cubicBezTo>
                  <a:cubicBezTo>
                    <a:pt x="1706" y="213"/>
                    <a:pt x="1800" y="74"/>
                    <a:pt x="1951" y="22"/>
                  </a:cubicBezTo>
                  <a:cubicBezTo>
                    <a:pt x="1996" y="6"/>
                    <a:pt x="2045" y="0"/>
                    <a:pt x="2097" y="4"/>
                  </a:cubicBezTo>
                  <a:cubicBezTo>
                    <a:pt x="2146" y="7"/>
                    <a:pt x="2195" y="19"/>
                    <a:pt x="2243" y="40"/>
                  </a:cubicBezTo>
                  <a:cubicBezTo>
                    <a:pt x="2339" y="80"/>
                    <a:pt x="2419" y="151"/>
                    <a:pt x="2462" y="234"/>
                  </a:cubicBezTo>
                  <a:cubicBezTo>
                    <a:pt x="2482" y="271"/>
                    <a:pt x="2496" y="312"/>
                    <a:pt x="2509" y="352"/>
                  </a:cubicBezTo>
                  <a:cubicBezTo>
                    <a:pt x="2535" y="427"/>
                    <a:pt x="2562" y="505"/>
                    <a:pt x="2629" y="561"/>
                  </a:cubicBezTo>
                  <a:cubicBezTo>
                    <a:pt x="2661" y="588"/>
                    <a:pt x="2702" y="607"/>
                    <a:pt x="2749" y="618"/>
                  </a:cubicBezTo>
                  <a:cubicBezTo>
                    <a:pt x="2790" y="627"/>
                    <a:pt x="2836" y="630"/>
                    <a:pt x="2882" y="625"/>
                  </a:cubicBezTo>
                  <a:cubicBezTo>
                    <a:pt x="2904" y="623"/>
                    <a:pt x="2928" y="619"/>
                    <a:pt x="2954" y="613"/>
                  </a:cubicBezTo>
                  <a:cubicBezTo>
                    <a:pt x="2984" y="607"/>
                    <a:pt x="3014" y="599"/>
                    <a:pt x="3042" y="592"/>
                  </a:cubicBezTo>
                  <a:cubicBezTo>
                    <a:pt x="3071" y="584"/>
                    <a:pt x="3101" y="576"/>
                    <a:pt x="3130" y="570"/>
                  </a:cubicBezTo>
                  <a:cubicBezTo>
                    <a:pt x="3225" y="550"/>
                    <a:pt x="3323" y="549"/>
                    <a:pt x="3411" y="566"/>
                  </a:cubicBezTo>
                  <a:cubicBezTo>
                    <a:pt x="3512" y="586"/>
                    <a:pt x="3599" y="629"/>
                    <a:pt x="3669" y="693"/>
                  </a:cubicBezTo>
                  <a:cubicBezTo>
                    <a:pt x="3832" y="841"/>
                    <a:pt x="3878" y="1068"/>
                    <a:pt x="3923" y="1287"/>
                  </a:cubicBezTo>
                  <a:cubicBezTo>
                    <a:pt x="3924" y="1292"/>
                    <a:pt x="3924" y="1292"/>
                    <a:pt x="3924" y="1292"/>
                  </a:cubicBezTo>
                  <a:cubicBezTo>
                    <a:pt x="3935" y="1345"/>
                    <a:pt x="3946" y="1399"/>
                    <a:pt x="3958" y="1452"/>
                  </a:cubicBezTo>
                  <a:cubicBezTo>
                    <a:pt x="4009" y="1667"/>
                    <a:pt x="4096" y="1886"/>
                    <a:pt x="4218" y="2101"/>
                  </a:cubicBezTo>
                  <a:cubicBezTo>
                    <a:pt x="4240" y="2141"/>
                    <a:pt x="4264" y="2181"/>
                    <a:pt x="4286" y="2219"/>
                  </a:cubicBezTo>
                  <a:cubicBezTo>
                    <a:pt x="4354" y="2334"/>
                    <a:pt x="4425" y="2453"/>
                    <a:pt x="4471" y="2580"/>
                  </a:cubicBezTo>
                  <a:cubicBezTo>
                    <a:pt x="4542" y="2777"/>
                    <a:pt x="4551" y="2994"/>
                    <a:pt x="4497" y="3209"/>
                  </a:cubicBezTo>
                  <a:cubicBezTo>
                    <a:pt x="4472" y="3310"/>
                    <a:pt x="4434" y="3408"/>
                    <a:pt x="4383" y="3501"/>
                  </a:cubicBezTo>
                  <a:cubicBezTo>
                    <a:pt x="4333" y="3593"/>
                    <a:pt x="4272" y="3678"/>
                    <a:pt x="4202" y="3754"/>
                  </a:cubicBezTo>
                  <a:cubicBezTo>
                    <a:pt x="4069" y="3896"/>
                    <a:pt x="3907" y="4010"/>
                    <a:pt x="3750" y="4121"/>
                  </a:cubicBezTo>
                  <a:cubicBezTo>
                    <a:pt x="3671" y="4176"/>
                    <a:pt x="3590" y="4233"/>
                    <a:pt x="3514" y="4293"/>
                  </a:cubicBezTo>
                  <a:cubicBezTo>
                    <a:pt x="3382" y="4397"/>
                    <a:pt x="3258" y="4514"/>
                    <a:pt x="3138" y="4628"/>
                  </a:cubicBezTo>
                  <a:cubicBezTo>
                    <a:pt x="3036" y="4725"/>
                    <a:pt x="2931" y="4825"/>
                    <a:pt x="2822" y="4915"/>
                  </a:cubicBezTo>
                  <a:cubicBezTo>
                    <a:pt x="2788" y="4943"/>
                    <a:pt x="2754" y="4970"/>
                    <a:pt x="2722" y="4994"/>
                  </a:cubicBezTo>
                  <a:cubicBezTo>
                    <a:pt x="2645" y="5051"/>
                    <a:pt x="2579" y="5091"/>
                    <a:pt x="2513" y="5118"/>
                  </a:cubicBezTo>
                  <a:cubicBezTo>
                    <a:pt x="2445" y="5147"/>
                    <a:pt x="2379" y="5161"/>
                    <a:pt x="2314" y="5161"/>
                  </a:cubicBezTo>
                  <a:cubicBezTo>
                    <a:pt x="2301" y="5161"/>
                    <a:pt x="2288" y="5161"/>
                    <a:pt x="2275" y="5160"/>
                  </a:cubicBezTo>
                  <a:moveTo>
                    <a:pt x="3131" y="571"/>
                  </a:moveTo>
                  <a:cubicBezTo>
                    <a:pt x="3101" y="577"/>
                    <a:pt x="3071" y="585"/>
                    <a:pt x="3042" y="592"/>
                  </a:cubicBezTo>
                  <a:cubicBezTo>
                    <a:pt x="3014" y="600"/>
                    <a:pt x="2984" y="608"/>
                    <a:pt x="2954" y="614"/>
                  </a:cubicBezTo>
                  <a:cubicBezTo>
                    <a:pt x="2928" y="620"/>
                    <a:pt x="2904" y="623"/>
                    <a:pt x="2882" y="626"/>
                  </a:cubicBezTo>
                  <a:cubicBezTo>
                    <a:pt x="2836" y="630"/>
                    <a:pt x="2790" y="628"/>
                    <a:pt x="2749" y="619"/>
                  </a:cubicBezTo>
                  <a:cubicBezTo>
                    <a:pt x="2702" y="608"/>
                    <a:pt x="2661" y="589"/>
                    <a:pt x="2628" y="562"/>
                  </a:cubicBezTo>
                  <a:cubicBezTo>
                    <a:pt x="2562" y="506"/>
                    <a:pt x="2535" y="428"/>
                    <a:pt x="2509" y="352"/>
                  </a:cubicBezTo>
                  <a:cubicBezTo>
                    <a:pt x="2495" y="312"/>
                    <a:pt x="2481" y="272"/>
                    <a:pt x="2461" y="234"/>
                  </a:cubicBezTo>
                  <a:cubicBezTo>
                    <a:pt x="2418" y="152"/>
                    <a:pt x="2338" y="81"/>
                    <a:pt x="2242" y="40"/>
                  </a:cubicBezTo>
                  <a:cubicBezTo>
                    <a:pt x="2195" y="20"/>
                    <a:pt x="2146" y="8"/>
                    <a:pt x="2097" y="5"/>
                  </a:cubicBezTo>
                  <a:cubicBezTo>
                    <a:pt x="2046" y="1"/>
                    <a:pt x="1997" y="7"/>
                    <a:pt x="1952" y="23"/>
                  </a:cubicBezTo>
                  <a:cubicBezTo>
                    <a:pt x="1801" y="75"/>
                    <a:pt x="1706" y="213"/>
                    <a:pt x="1615" y="347"/>
                  </a:cubicBezTo>
                  <a:cubicBezTo>
                    <a:pt x="1599" y="371"/>
                    <a:pt x="1582" y="395"/>
                    <a:pt x="1565" y="419"/>
                  </a:cubicBezTo>
                  <a:cubicBezTo>
                    <a:pt x="1487" y="529"/>
                    <a:pt x="1411" y="589"/>
                    <a:pt x="1361" y="620"/>
                  </a:cubicBezTo>
                  <a:cubicBezTo>
                    <a:pt x="1272" y="675"/>
                    <a:pt x="1182" y="691"/>
                    <a:pt x="1095" y="669"/>
                  </a:cubicBezTo>
                  <a:cubicBezTo>
                    <a:pt x="1076" y="664"/>
                    <a:pt x="1057" y="657"/>
                    <a:pt x="1039" y="651"/>
                  </a:cubicBezTo>
                  <a:cubicBezTo>
                    <a:pt x="1011" y="641"/>
                    <a:pt x="983" y="631"/>
                    <a:pt x="954" y="627"/>
                  </a:cubicBezTo>
                  <a:cubicBezTo>
                    <a:pt x="916" y="622"/>
                    <a:pt x="877" y="628"/>
                    <a:pt x="838" y="645"/>
                  </a:cubicBezTo>
                  <a:cubicBezTo>
                    <a:pt x="805" y="659"/>
                    <a:pt x="772" y="681"/>
                    <a:pt x="740" y="711"/>
                  </a:cubicBezTo>
                  <a:cubicBezTo>
                    <a:pt x="678" y="766"/>
                    <a:pt x="631" y="829"/>
                    <a:pt x="594" y="902"/>
                  </a:cubicBezTo>
                  <a:cubicBezTo>
                    <a:pt x="560" y="971"/>
                    <a:pt x="537" y="1048"/>
                    <a:pt x="522" y="1137"/>
                  </a:cubicBezTo>
                  <a:cubicBezTo>
                    <a:pt x="519" y="1156"/>
                    <a:pt x="517" y="1175"/>
                    <a:pt x="515" y="1194"/>
                  </a:cubicBezTo>
                  <a:cubicBezTo>
                    <a:pt x="515" y="1201"/>
                    <a:pt x="514" y="1209"/>
                    <a:pt x="513" y="1216"/>
                  </a:cubicBezTo>
                  <a:cubicBezTo>
                    <a:pt x="504" y="1301"/>
                    <a:pt x="522" y="1441"/>
                    <a:pt x="540" y="1577"/>
                  </a:cubicBezTo>
                  <a:cubicBezTo>
                    <a:pt x="541" y="1591"/>
                    <a:pt x="541" y="1591"/>
                    <a:pt x="541" y="1591"/>
                  </a:cubicBezTo>
                  <a:cubicBezTo>
                    <a:pt x="554" y="1686"/>
                    <a:pt x="561" y="1763"/>
                    <a:pt x="559" y="1833"/>
                  </a:cubicBezTo>
                  <a:cubicBezTo>
                    <a:pt x="557" y="1916"/>
                    <a:pt x="540" y="1975"/>
                    <a:pt x="508" y="2014"/>
                  </a:cubicBezTo>
                  <a:cubicBezTo>
                    <a:pt x="481" y="2047"/>
                    <a:pt x="435" y="2066"/>
                    <a:pt x="386" y="2087"/>
                  </a:cubicBezTo>
                  <a:cubicBezTo>
                    <a:pt x="343" y="2106"/>
                    <a:pt x="299" y="2125"/>
                    <a:pt x="268" y="2153"/>
                  </a:cubicBezTo>
                  <a:cubicBezTo>
                    <a:pt x="186" y="2228"/>
                    <a:pt x="120" y="2323"/>
                    <a:pt x="79" y="2425"/>
                  </a:cubicBezTo>
                  <a:cubicBezTo>
                    <a:pt x="16" y="2585"/>
                    <a:pt x="7" y="2761"/>
                    <a:pt x="3" y="2942"/>
                  </a:cubicBezTo>
                  <a:cubicBezTo>
                    <a:pt x="2" y="3024"/>
                    <a:pt x="1" y="3111"/>
                    <a:pt x="8" y="3197"/>
                  </a:cubicBezTo>
                  <a:cubicBezTo>
                    <a:pt x="15" y="3291"/>
                    <a:pt x="30" y="3374"/>
                    <a:pt x="54" y="3449"/>
                  </a:cubicBezTo>
                  <a:cubicBezTo>
                    <a:pt x="77" y="3521"/>
                    <a:pt x="110" y="3592"/>
                    <a:pt x="151" y="3660"/>
                  </a:cubicBezTo>
                  <a:cubicBezTo>
                    <a:pt x="234" y="3796"/>
                    <a:pt x="351" y="3921"/>
                    <a:pt x="501" y="4032"/>
                  </a:cubicBezTo>
                  <a:cubicBezTo>
                    <a:pt x="569" y="4082"/>
                    <a:pt x="643" y="4129"/>
                    <a:pt x="721" y="4172"/>
                  </a:cubicBezTo>
                  <a:cubicBezTo>
                    <a:pt x="796" y="4212"/>
                    <a:pt x="874" y="4249"/>
                    <a:pt x="955" y="4281"/>
                  </a:cubicBezTo>
                  <a:cubicBezTo>
                    <a:pt x="980" y="4290"/>
                    <a:pt x="1006" y="4300"/>
                    <a:pt x="1031" y="4309"/>
                  </a:cubicBezTo>
                  <a:cubicBezTo>
                    <a:pt x="1102" y="4336"/>
                    <a:pt x="1175" y="4364"/>
                    <a:pt x="1243" y="4401"/>
                  </a:cubicBezTo>
                  <a:cubicBezTo>
                    <a:pt x="1408" y="4490"/>
                    <a:pt x="1532" y="4624"/>
                    <a:pt x="1652" y="4754"/>
                  </a:cubicBezTo>
                  <a:cubicBezTo>
                    <a:pt x="1677" y="4781"/>
                    <a:pt x="1702" y="4808"/>
                    <a:pt x="1727" y="4834"/>
                  </a:cubicBezTo>
                  <a:cubicBezTo>
                    <a:pt x="1816" y="4927"/>
                    <a:pt x="1894" y="4995"/>
                    <a:pt x="1973" y="5047"/>
                  </a:cubicBezTo>
                  <a:cubicBezTo>
                    <a:pt x="2021" y="5078"/>
                    <a:pt x="2070" y="5103"/>
                    <a:pt x="2117" y="5121"/>
                  </a:cubicBezTo>
                  <a:cubicBezTo>
                    <a:pt x="2169" y="5142"/>
                    <a:pt x="2222" y="5154"/>
                    <a:pt x="2275" y="5159"/>
                  </a:cubicBezTo>
                  <a:cubicBezTo>
                    <a:pt x="2353" y="5166"/>
                    <a:pt x="2430" y="5152"/>
                    <a:pt x="2513" y="5118"/>
                  </a:cubicBezTo>
                  <a:cubicBezTo>
                    <a:pt x="2578" y="5090"/>
                    <a:pt x="2645" y="5051"/>
                    <a:pt x="2721" y="4993"/>
                  </a:cubicBezTo>
                  <a:cubicBezTo>
                    <a:pt x="2754" y="4969"/>
                    <a:pt x="2787" y="4942"/>
                    <a:pt x="2821" y="4915"/>
                  </a:cubicBezTo>
                  <a:cubicBezTo>
                    <a:pt x="2931" y="4824"/>
                    <a:pt x="3036" y="4724"/>
                    <a:pt x="3138" y="4627"/>
                  </a:cubicBezTo>
                  <a:cubicBezTo>
                    <a:pt x="3257" y="4514"/>
                    <a:pt x="3381" y="4396"/>
                    <a:pt x="3513" y="4292"/>
                  </a:cubicBezTo>
                  <a:cubicBezTo>
                    <a:pt x="3590" y="4232"/>
                    <a:pt x="3671" y="4175"/>
                    <a:pt x="3749" y="4120"/>
                  </a:cubicBezTo>
                  <a:cubicBezTo>
                    <a:pt x="3906" y="4010"/>
                    <a:pt x="4069" y="3896"/>
                    <a:pt x="4201" y="3753"/>
                  </a:cubicBezTo>
                  <a:cubicBezTo>
                    <a:pt x="4271" y="3678"/>
                    <a:pt x="4332" y="3593"/>
                    <a:pt x="4383" y="3501"/>
                  </a:cubicBezTo>
                  <a:cubicBezTo>
                    <a:pt x="4433" y="3408"/>
                    <a:pt x="4472" y="3310"/>
                    <a:pt x="4497" y="3209"/>
                  </a:cubicBezTo>
                  <a:cubicBezTo>
                    <a:pt x="4550" y="2994"/>
                    <a:pt x="4541" y="2777"/>
                    <a:pt x="4470" y="2580"/>
                  </a:cubicBezTo>
                  <a:cubicBezTo>
                    <a:pt x="4424" y="2454"/>
                    <a:pt x="4354" y="2335"/>
                    <a:pt x="4286" y="2220"/>
                  </a:cubicBezTo>
                  <a:cubicBezTo>
                    <a:pt x="4263" y="2181"/>
                    <a:pt x="4239" y="2141"/>
                    <a:pt x="4217" y="2102"/>
                  </a:cubicBezTo>
                  <a:cubicBezTo>
                    <a:pt x="4096" y="1886"/>
                    <a:pt x="4008" y="1668"/>
                    <a:pt x="3957" y="1452"/>
                  </a:cubicBezTo>
                  <a:cubicBezTo>
                    <a:pt x="3945" y="1399"/>
                    <a:pt x="3934" y="1345"/>
                    <a:pt x="3923" y="1292"/>
                  </a:cubicBezTo>
                  <a:cubicBezTo>
                    <a:pt x="3922" y="1288"/>
                    <a:pt x="3922" y="1288"/>
                    <a:pt x="3922" y="1288"/>
                  </a:cubicBezTo>
                  <a:cubicBezTo>
                    <a:pt x="3878" y="1068"/>
                    <a:pt x="3831" y="842"/>
                    <a:pt x="3669" y="693"/>
                  </a:cubicBezTo>
                  <a:cubicBezTo>
                    <a:pt x="3598" y="629"/>
                    <a:pt x="3512" y="587"/>
                    <a:pt x="3411" y="567"/>
                  </a:cubicBezTo>
                  <a:cubicBezTo>
                    <a:pt x="3370" y="559"/>
                    <a:pt x="3326" y="555"/>
                    <a:pt x="3282" y="555"/>
                  </a:cubicBezTo>
                  <a:cubicBezTo>
                    <a:pt x="3232" y="555"/>
                    <a:pt x="3181" y="560"/>
                    <a:pt x="3131" y="571"/>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2" name="Freeform 44">
              <a:extLst>
                <a:ext uri="{FF2B5EF4-FFF2-40B4-BE49-F238E27FC236}">
                  <a16:creationId xmlns:a16="http://schemas.microsoft.com/office/drawing/2014/main" id="{BD5745AA-B59C-45F0-945A-8C73B6C77E16}"/>
                </a:ext>
              </a:extLst>
            </p:cNvPr>
            <p:cNvSpPr>
              <a:spLocks noEditPoints="1"/>
            </p:cNvSpPr>
            <p:nvPr/>
          </p:nvSpPr>
          <p:spPr bwMode="auto">
            <a:xfrm>
              <a:off x="4014" y="264"/>
              <a:ext cx="3442" cy="3955"/>
            </a:xfrm>
            <a:custGeom>
              <a:avLst/>
              <a:gdLst>
                <a:gd name="T0" fmla="*/ 2005 w 4650"/>
                <a:gd name="T1" fmla="*/ 5215 h 5344"/>
                <a:gd name="T2" fmla="*/ 1275 w 4650"/>
                <a:gd name="T3" fmla="*/ 4520 h 5344"/>
                <a:gd name="T4" fmla="*/ 742 w 4650"/>
                <a:gd name="T5" fmla="*/ 4288 h 5344"/>
                <a:gd name="T6" fmla="*/ 53 w 4650"/>
                <a:gd name="T7" fmla="*/ 3548 h 5344"/>
                <a:gd name="T8" fmla="*/ 83 w 4650"/>
                <a:gd name="T9" fmla="*/ 2494 h 5344"/>
                <a:gd name="T10" fmla="*/ 528 w 4650"/>
                <a:gd name="T11" fmla="*/ 2073 h 5344"/>
                <a:gd name="T12" fmla="*/ 549 w 4650"/>
                <a:gd name="T13" fmla="*/ 1588 h 5344"/>
                <a:gd name="T14" fmla="*/ 522 w 4650"/>
                <a:gd name="T15" fmla="*/ 1184 h 5344"/>
                <a:gd name="T16" fmla="*/ 1035 w 4650"/>
                <a:gd name="T17" fmla="*/ 670 h 5344"/>
                <a:gd name="T18" fmla="*/ 1576 w 4650"/>
                <a:gd name="T19" fmla="*/ 432 h 5344"/>
                <a:gd name="T20" fmla="*/ 2122 w 4650"/>
                <a:gd name="T21" fmla="*/ 4 h 5344"/>
                <a:gd name="T22" fmla="*/ 2543 w 4650"/>
                <a:gd name="T23" fmla="*/ 382 h 5344"/>
                <a:gd name="T24" fmla="*/ 2785 w 4650"/>
                <a:gd name="T25" fmla="*/ 667 h 5344"/>
                <a:gd name="T26" fmla="*/ 3089 w 4650"/>
                <a:gd name="T27" fmla="*/ 638 h 5344"/>
                <a:gd name="T28" fmla="*/ 3735 w 4650"/>
                <a:gd name="T29" fmla="*/ 733 h 5344"/>
                <a:gd name="T30" fmla="*/ 3998 w 4650"/>
                <a:gd name="T31" fmla="*/ 1346 h 5344"/>
                <a:gd name="T32" fmla="*/ 4139 w 4650"/>
                <a:gd name="T33" fmla="*/ 1851 h 5344"/>
                <a:gd name="T34" fmla="*/ 4562 w 4650"/>
                <a:gd name="T35" fmla="*/ 2666 h 5344"/>
                <a:gd name="T36" fmla="*/ 4296 w 4650"/>
                <a:gd name="T37" fmla="*/ 3877 h 5344"/>
                <a:gd name="T38" fmla="*/ 3193 w 4650"/>
                <a:gd name="T39" fmla="*/ 4788 h 5344"/>
                <a:gd name="T40" fmla="*/ 2557 w 4650"/>
                <a:gd name="T41" fmla="*/ 5295 h 5344"/>
                <a:gd name="T42" fmla="*/ 3177 w 4650"/>
                <a:gd name="T43" fmla="*/ 616 h 5344"/>
                <a:gd name="T44" fmla="*/ 2922 w 4650"/>
                <a:gd name="T45" fmla="*/ 676 h 5344"/>
                <a:gd name="T46" fmla="*/ 2586 w 4650"/>
                <a:gd name="T47" fmla="*/ 503 h 5344"/>
                <a:gd name="T48" fmla="*/ 2273 w 4650"/>
                <a:gd name="T49" fmla="*/ 45 h 5344"/>
                <a:gd name="T50" fmla="*/ 1627 w 4650"/>
                <a:gd name="T51" fmla="*/ 358 h 5344"/>
                <a:gd name="T52" fmla="*/ 1092 w 4650"/>
                <a:gd name="T53" fmla="*/ 690 h 5344"/>
                <a:gd name="T54" fmla="*/ 919 w 4650"/>
                <a:gd name="T55" fmla="*/ 643 h 5344"/>
                <a:gd name="T56" fmla="*/ 518 w 4650"/>
                <a:gd name="T57" fmla="*/ 1248 h 5344"/>
                <a:gd name="T58" fmla="*/ 558 w 4650"/>
                <a:gd name="T59" fmla="*/ 1646 h 5344"/>
                <a:gd name="T60" fmla="*/ 402 w 4650"/>
                <a:gd name="T61" fmla="*/ 2147 h 5344"/>
                <a:gd name="T62" fmla="*/ 21 w 4650"/>
                <a:gd name="T63" fmla="*/ 2754 h 5344"/>
                <a:gd name="T64" fmla="*/ 152 w 4650"/>
                <a:gd name="T65" fmla="*/ 3764 h 5344"/>
                <a:gd name="T66" fmla="*/ 984 w 4650"/>
                <a:gd name="T67" fmla="*/ 4397 h 5344"/>
                <a:gd name="T68" fmla="*/ 1687 w 4650"/>
                <a:gd name="T69" fmla="*/ 4900 h 5344"/>
                <a:gd name="T70" fmla="*/ 2151 w 4650"/>
                <a:gd name="T71" fmla="*/ 5296 h 5344"/>
                <a:gd name="T72" fmla="*/ 2772 w 4650"/>
                <a:gd name="T73" fmla="*/ 5163 h 5344"/>
                <a:gd name="T74" fmla="*/ 3587 w 4650"/>
                <a:gd name="T75" fmla="*/ 4432 h 5344"/>
                <a:gd name="T76" fmla="*/ 4481 w 4650"/>
                <a:gd name="T77" fmla="*/ 3617 h 5344"/>
                <a:gd name="T78" fmla="*/ 4374 w 4650"/>
                <a:gd name="T79" fmla="*/ 2309 h 5344"/>
                <a:gd name="T80" fmla="*/ 4031 w 4650"/>
                <a:gd name="T81" fmla="*/ 1510 h 5344"/>
                <a:gd name="T82" fmla="*/ 3913 w 4650"/>
                <a:gd name="T83" fmla="*/ 1012 h 5344"/>
                <a:gd name="T84" fmla="*/ 3467 w 4650"/>
                <a:gd name="T85" fmla="*/ 607 h 5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50" h="5344">
                  <a:moveTo>
                    <a:pt x="2311" y="5337"/>
                  </a:moveTo>
                  <a:cubicBezTo>
                    <a:pt x="2258" y="5332"/>
                    <a:pt x="2204" y="5318"/>
                    <a:pt x="2151" y="5296"/>
                  </a:cubicBezTo>
                  <a:cubicBezTo>
                    <a:pt x="2103" y="5276"/>
                    <a:pt x="2054" y="5249"/>
                    <a:pt x="2005" y="5215"/>
                  </a:cubicBezTo>
                  <a:cubicBezTo>
                    <a:pt x="1926" y="5159"/>
                    <a:pt x="1846" y="5084"/>
                    <a:pt x="1759" y="4985"/>
                  </a:cubicBezTo>
                  <a:cubicBezTo>
                    <a:pt x="1735" y="4957"/>
                    <a:pt x="1710" y="4928"/>
                    <a:pt x="1687" y="4901"/>
                  </a:cubicBezTo>
                  <a:cubicBezTo>
                    <a:pt x="1567" y="4760"/>
                    <a:pt x="1443" y="4614"/>
                    <a:pt x="1275" y="4520"/>
                  </a:cubicBezTo>
                  <a:cubicBezTo>
                    <a:pt x="1204" y="4480"/>
                    <a:pt x="1126" y="4451"/>
                    <a:pt x="1051" y="4423"/>
                  </a:cubicBezTo>
                  <a:cubicBezTo>
                    <a:pt x="1029" y="4415"/>
                    <a:pt x="1006" y="4407"/>
                    <a:pt x="983" y="4398"/>
                  </a:cubicBezTo>
                  <a:cubicBezTo>
                    <a:pt x="900" y="4366"/>
                    <a:pt x="819" y="4329"/>
                    <a:pt x="742" y="4288"/>
                  </a:cubicBezTo>
                  <a:cubicBezTo>
                    <a:pt x="660" y="4244"/>
                    <a:pt x="584" y="4197"/>
                    <a:pt x="514" y="4145"/>
                  </a:cubicBezTo>
                  <a:cubicBezTo>
                    <a:pt x="358" y="4032"/>
                    <a:pt x="237" y="3904"/>
                    <a:pt x="152" y="3765"/>
                  </a:cubicBezTo>
                  <a:cubicBezTo>
                    <a:pt x="109" y="3695"/>
                    <a:pt x="76" y="3622"/>
                    <a:pt x="53" y="3548"/>
                  </a:cubicBezTo>
                  <a:cubicBezTo>
                    <a:pt x="1" y="3379"/>
                    <a:pt x="0" y="3205"/>
                    <a:pt x="4" y="3025"/>
                  </a:cubicBezTo>
                  <a:cubicBezTo>
                    <a:pt x="7" y="2938"/>
                    <a:pt x="10" y="2845"/>
                    <a:pt x="21" y="2754"/>
                  </a:cubicBezTo>
                  <a:cubicBezTo>
                    <a:pt x="33" y="2654"/>
                    <a:pt x="53" y="2569"/>
                    <a:pt x="83" y="2494"/>
                  </a:cubicBezTo>
                  <a:cubicBezTo>
                    <a:pt x="125" y="2387"/>
                    <a:pt x="192" y="2290"/>
                    <a:pt x="278" y="2213"/>
                  </a:cubicBezTo>
                  <a:cubicBezTo>
                    <a:pt x="310" y="2184"/>
                    <a:pt x="357" y="2165"/>
                    <a:pt x="401" y="2146"/>
                  </a:cubicBezTo>
                  <a:cubicBezTo>
                    <a:pt x="452" y="2125"/>
                    <a:pt x="501" y="2106"/>
                    <a:pt x="528" y="2073"/>
                  </a:cubicBezTo>
                  <a:cubicBezTo>
                    <a:pt x="560" y="2034"/>
                    <a:pt x="576" y="1975"/>
                    <a:pt x="578" y="1892"/>
                  </a:cubicBezTo>
                  <a:cubicBezTo>
                    <a:pt x="580" y="1814"/>
                    <a:pt x="569" y="1724"/>
                    <a:pt x="557" y="1646"/>
                  </a:cubicBezTo>
                  <a:cubicBezTo>
                    <a:pt x="554" y="1627"/>
                    <a:pt x="551" y="1607"/>
                    <a:pt x="549" y="1588"/>
                  </a:cubicBezTo>
                  <a:cubicBezTo>
                    <a:pt x="530" y="1461"/>
                    <a:pt x="512" y="1342"/>
                    <a:pt x="516" y="1265"/>
                  </a:cubicBezTo>
                  <a:cubicBezTo>
                    <a:pt x="517" y="1260"/>
                    <a:pt x="517" y="1254"/>
                    <a:pt x="518" y="1248"/>
                  </a:cubicBezTo>
                  <a:cubicBezTo>
                    <a:pt x="519" y="1227"/>
                    <a:pt x="520" y="1205"/>
                    <a:pt x="522" y="1184"/>
                  </a:cubicBezTo>
                  <a:cubicBezTo>
                    <a:pt x="545" y="990"/>
                    <a:pt x="611" y="842"/>
                    <a:pt x="727" y="732"/>
                  </a:cubicBezTo>
                  <a:cubicBezTo>
                    <a:pt x="776" y="684"/>
                    <a:pt x="855" y="630"/>
                    <a:pt x="948" y="644"/>
                  </a:cubicBezTo>
                  <a:cubicBezTo>
                    <a:pt x="977" y="648"/>
                    <a:pt x="1007" y="659"/>
                    <a:pt x="1035" y="670"/>
                  </a:cubicBezTo>
                  <a:cubicBezTo>
                    <a:pt x="1054" y="677"/>
                    <a:pt x="1073" y="684"/>
                    <a:pt x="1093" y="690"/>
                  </a:cubicBezTo>
                  <a:cubicBezTo>
                    <a:pt x="1183" y="714"/>
                    <a:pt x="1275" y="698"/>
                    <a:pt x="1366" y="641"/>
                  </a:cubicBezTo>
                  <a:cubicBezTo>
                    <a:pt x="1460" y="583"/>
                    <a:pt x="1532" y="495"/>
                    <a:pt x="1576" y="432"/>
                  </a:cubicBezTo>
                  <a:cubicBezTo>
                    <a:pt x="1593" y="408"/>
                    <a:pt x="1610" y="382"/>
                    <a:pt x="1626" y="358"/>
                  </a:cubicBezTo>
                  <a:cubicBezTo>
                    <a:pt x="1719" y="218"/>
                    <a:pt x="1815" y="74"/>
                    <a:pt x="1972" y="21"/>
                  </a:cubicBezTo>
                  <a:cubicBezTo>
                    <a:pt x="2019" y="5"/>
                    <a:pt x="2069" y="0"/>
                    <a:pt x="2122" y="4"/>
                  </a:cubicBezTo>
                  <a:cubicBezTo>
                    <a:pt x="2173" y="9"/>
                    <a:pt x="2224" y="22"/>
                    <a:pt x="2273" y="45"/>
                  </a:cubicBezTo>
                  <a:cubicBezTo>
                    <a:pt x="2372" y="90"/>
                    <a:pt x="2454" y="167"/>
                    <a:pt x="2497" y="255"/>
                  </a:cubicBezTo>
                  <a:cubicBezTo>
                    <a:pt x="2516" y="295"/>
                    <a:pt x="2530" y="339"/>
                    <a:pt x="2543" y="382"/>
                  </a:cubicBezTo>
                  <a:cubicBezTo>
                    <a:pt x="2556" y="422"/>
                    <a:pt x="2569" y="464"/>
                    <a:pt x="2587" y="503"/>
                  </a:cubicBezTo>
                  <a:cubicBezTo>
                    <a:pt x="2607" y="546"/>
                    <a:pt x="2631" y="579"/>
                    <a:pt x="2662" y="606"/>
                  </a:cubicBezTo>
                  <a:cubicBezTo>
                    <a:pt x="2695" y="635"/>
                    <a:pt x="2737" y="656"/>
                    <a:pt x="2785" y="667"/>
                  </a:cubicBezTo>
                  <a:cubicBezTo>
                    <a:pt x="2827" y="677"/>
                    <a:pt x="2875" y="680"/>
                    <a:pt x="2922" y="675"/>
                  </a:cubicBezTo>
                  <a:cubicBezTo>
                    <a:pt x="2945" y="672"/>
                    <a:pt x="2969" y="668"/>
                    <a:pt x="2996" y="662"/>
                  </a:cubicBezTo>
                  <a:cubicBezTo>
                    <a:pt x="3028" y="655"/>
                    <a:pt x="3059" y="646"/>
                    <a:pt x="3089" y="638"/>
                  </a:cubicBezTo>
                  <a:cubicBezTo>
                    <a:pt x="3118" y="630"/>
                    <a:pt x="3148" y="622"/>
                    <a:pt x="3177" y="615"/>
                  </a:cubicBezTo>
                  <a:cubicBezTo>
                    <a:pt x="3275" y="593"/>
                    <a:pt x="3376" y="590"/>
                    <a:pt x="3467" y="606"/>
                  </a:cubicBezTo>
                  <a:cubicBezTo>
                    <a:pt x="3572" y="625"/>
                    <a:pt x="3662" y="668"/>
                    <a:pt x="3735" y="733"/>
                  </a:cubicBezTo>
                  <a:cubicBezTo>
                    <a:pt x="3776" y="769"/>
                    <a:pt x="3811" y="811"/>
                    <a:pt x="3842" y="861"/>
                  </a:cubicBezTo>
                  <a:cubicBezTo>
                    <a:pt x="3869" y="905"/>
                    <a:pt x="3893" y="954"/>
                    <a:pt x="3914" y="1011"/>
                  </a:cubicBezTo>
                  <a:cubicBezTo>
                    <a:pt x="3953" y="1118"/>
                    <a:pt x="3976" y="1234"/>
                    <a:pt x="3998" y="1346"/>
                  </a:cubicBezTo>
                  <a:cubicBezTo>
                    <a:pt x="3999" y="1352"/>
                    <a:pt x="3999" y="1352"/>
                    <a:pt x="3999" y="1352"/>
                  </a:cubicBezTo>
                  <a:cubicBezTo>
                    <a:pt x="4009" y="1405"/>
                    <a:pt x="4020" y="1459"/>
                    <a:pt x="4032" y="1510"/>
                  </a:cubicBezTo>
                  <a:cubicBezTo>
                    <a:pt x="4058" y="1623"/>
                    <a:pt x="4094" y="1738"/>
                    <a:pt x="4139" y="1851"/>
                  </a:cubicBezTo>
                  <a:cubicBezTo>
                    <a:pt x="4183" y="1961"/>
                    <a:pt x="4236" y="2071"/>
                    <a:pt x="4296" y="2177"/>
                  </a:cubicBezTo>
                  <a:cubicBezTo>
                    <a:pt x="4321" y="2221"/>
                    <a:pt x="4348" y="2265"/>
                    <a:pt x="4374" y="2308"/>
                  </a:cubicBezTo>
                  <a:cubicBezTo>
                    <a:pt x="4443" y="2422"/>
                    <a:pt x="4514" y="2540"/>
                    <a:pt x="4562" y="2666"/>
                  </a:cubicBezTo>
                  <a:cubicBezTo>
                    <a:pt x="4638" y="2868"/>
                    <a:pt x="4650" y="3093"/>
                    <a:pt x="4597" y="3315"/>
                  </a:cubicBezTo>
                  <a:cubicBezTo>
                    <a:pt x="4572" y="3419"/>
                    <a:pt x="4533" y="3521"/>
                    <a:pt x="4481" y="3617"/>
                  </a:cubicBezTo>
                  <a:cubicBezTo>
                    <a:pt x="4430" y="3712"/>
                    <a:pt x="4368" y="3800"/>
                    <a:pt x="4296" y="3877"/>
                  </a:cubicBezTo>
                  <a:cubicBezTo>
                    <a:pt x="4160" y="4023"/>
                    <a:pt x="3994" y="4140"/>
                    <a:pt x="3834" y="4253"/>
                  </a:cubicBezTo>
                  <a:cubicBezTo>
                    <a:pt x="3752" y="4310"/>
                    <a:pt x="3667" y="4370"/>
                    <a:pt x="3587" y="4433"/>
                  </a:cubicBezTo>
                  <a:cubicBezTo>
                    <a:pt x="3448" y="4542"/>
                    <a:pt x="3318" y="4667"/>
                    <a:pt x="3193" y="4788"/>
                  </a:cubicBezTo>
                  <a:cubicBezTo>
                    <a:pt x="3090" y="4887"/>
                    <a:pt x="2985" y="4989"/>
                    <a:pt x="2875" y="5081"/>
                  </a:cubicBezTo>
                  <a:cubicBezTo>
                    <a:pt x="2840" y="5110"/>
                    <a:pt x="2806" y="5138"/>
                    <a:pt x="2772" y="5164"/>
                  </a:cubicBezTo>
                  <a:cubicBezTo>
                    <a:pt x="2693" y="5224"/>
                    <a:pt x="2625" y="5266"/>
                    <a:pt x="2557" y="5295"/>
                  </a:cubicBezTo>
                  <a:cubicBezTo>
                    <a:pt x="2487" y="5325"/>
                    <a:pt x="2420" y="5339"/>
                    <a:pt x="2354" y="5339"/>
                  </a:cubicBezTo>
                  <a:cubicBezTo>
                    <a:pt x="2340" y="5339"/>
                    <a:pt x="2325" y="5339"/>
                    <a:pt x="2311" y="5337"/>
                  </a:cubicBezTo>
                  <a:moveTo>
                    <a:pt x="3177" y="616"/>
                  </a:moveTo>
                  <a:cubicBezTo>
                    <a:pt x="3148" y="622"/>
                    <a:pt x="3118" y="631"/>
                    <a:pt x="3090" y="639"/>
                  </a:cubicBezTo>
                  <a:cubicBezTo>
                    <a:pt x="3059" y="647"/>
                    <a:pt x="3028" y="656"/>
                    <a:pt x="2996" y="663"/>
                  </a:cubicBezTo>
                  <a:cubicBezTo>
                    <a:pt x="2969" y="669"/>
                    <a:pt x="2945" y="673"/>
                    <a:pt x="2922" y="676"/>
                  </a:cubicBezTo>
                  <a:cubicBezTo>
                    <a:pt x="2875" y="681"/>
                    <a:pt x="2827" y="678"/>
                    <a:pt x="2785" y="668"/>
                  </a:cubicBezTo>
                  <a:cubicBezTo>
                    <a:pt x="2736" y="656"/>
                    <a:pt x="2695" y="636"/>
                    <a:pt x="2661" y="607"/>
                  </a:cubicBezTo>
                  <a:cubicBezTo>
                    <a:pt x="2631" y="580"/>
                    <a:pt x="2606" y="546"/>
                    <a:pt x="2586" y="503"/>
                  </a:cubicBezTo>
                  <a:cubicBezTo>
                    <a:pt x="2568" y="465"/>
                    <a:pt x="2555" y="423"/>
                    <a:pt x="2542" y="382"/>
                  </a:cubicBezTo>
                  <a:cubicBezTo>
                    <a:pt x="2529" y="340"/>
                    <a:pt x="2516" y="296"/>
                    <a:pt x="2496" y="256"/>
                  </a:cubicBezTo>
                  <a:cubicBezTo>
                    <a:pt x="2453" y="167"/>
                    <a:pt x="2372" y="90"/>
                    <a:pt x="2273" y="45"/>
                  </a:cubicBezTo>
                  <a:cubicBezTo>
                    <a:pt x="2224" y="23"/>
                    <a:pt x="2173" y="10"/>
                    <a:pt x="2122" y="5"/>
                  </a:cubicBezTo>
                  <a:cubicBezTo>
                    <a:pt x="2069" y="1"/>
                    <a:pt x="2019" y="6"/>
                    <a:pt x="1972" y="22"/>
                  </a:cubicBezTo>
                  <a:cubicBezTo>
                    <a:pt x="1816" y="74"/>
                    <a:pt x="1720" y="219"/>
                    <a:pt x="1627" y="358"/>
                  </a:cubicBezTo>
                  <a:cubicBezTo>
                    <a:pt x="1610" y="383"/>
                    <a:pt x="1593" y="408"/>
                    <a:pt x="1577" y="433"/>
                  </a:cubicBezTo>
                  <a:cubicBezTo>
                    <a:pt x="1532" y="496"/>
                    <a:pt x="1460" y="583"/>
                    <a:pt x="1367" y="642"/>
                  </a:cubicBezTo>
                  <a:cubicBezTo>
                    <a:pt x="1275" y="699"/>
                    <a:pt x="1183" y="715"/>
                    <a:pt x="1092" y="690"/>
                  </a:cubicBezTo>
                  <a:cubicBezTo>
                    <a:pt x="1073" y="685"/>
                    <a:pt x="1053" y="678"/>
                    <a:pt x="1035" y="671"/>
                  </a:cubicBezTo>
                  <a:cubicBezTo>
                    <a:pt x="1006" y="660"/>
                    <a:pt x="977" y="649"/>
                    <a:pt x="948" y="645"/>
                  </a:cubicBezTo>
                  <a:cubicBezTo>
                    <a:pt x="938" y="643"/>
                    <a:pt x="928" y="643"/>
                    <a:pt x="919" y="643"/>
                  </a:cubicBezTo>
                  <a:cubicBezTo>
                    <a:pt x="839" y="643"/>
                    <a:pt x="772" y="690"/>
                    <a:pt x="727" y="732"/>
                  </a:cubicBezTo>
                  <a:cubicBezTo>
                    <a:pt x="612" y="842"/>
                    <a:pt x="545" y="990"/>
                    <a:pt x="523" y="1184"/>
                  </a:cubicBezTo>
                  <a:cubicBezTo>
                    <a:pt x="521" y="1205"/>
                    <a:pt x="520" y="1227"/>
                    <a:pt x="518" y="1248"/>
                  </a:cubicBezTo>
                  <a:cubicBezTo>
                    <a:pt x="518" y="1254"/>
                    <a:pt x="518" y="1260"/>
                    <a:pt x="517" y="1265"/>
                  </a:cubicBezTo>
                  <a:cubicBezTo>
                    <a:pt x="513" y="1342"/>
                    <a:pt x="530" y="1461"/>
                    <a:pt x="549" y="1588"/>
                  </a:cubicBezTo>
                  <a:cubicBezTo>
                    <a:pt x="552" y="1607"/>
                    <a:pt x="555" y="1626"/>
                    <a:pt x="558" y="1646"/>
                  </a:cubicBezTo>
                  <a:cubicBezTo>
                    <a:pt x="569" y="1724"/>
                    <a:pt x="581" y="1814"/>
                    <a:pt x="579" y="1892"/>
                  </a:cubicBezTo>
                  <a:cubicBezTo>
                    <a:pt x="577" y="1975"/>
                    <a:pt x="561" y="2034"/>
                    <a:pt x="529" y="2073"/>
                  </a:cubicBezTo>
                  <a:cubicBezTo>
                    <a:pt x="501" y="2106"/>
                    <a:pt x="453" y="2126"/>
                    <a:pt x="402" y="2147"/>
                  </a:cubicBezTo>
                  <a:cubicBezTo>
                    <a:pt x="357" y="2166"/>
                    <a:pt x="311" y="2185"/>
                    <a:pt x="279" y="2213"/>
                  </a:cubicBezTo>
                  <a:cubicBezTo>
                    <a:pt x="193" y="2291"/>
                    <a:pt x="125" y="2388"/>
                    <a:pt x="83" y="2494"/>
                  </a:cubicBezTo>
                  <a:cubicBezTo>
                    <a:pt x="54" y="2569"/>
                    <a:pt x="33" y="2654"/>
                    <a:pt x="21" y="2754"/>
                  </a:cubicBezTo>
                  <a:cubicBezTo>
                    <a:pt x="10" y="2845"/>
                    <a:pt x="7" y="2938"/>
                    <a:pt x="5" y="3025"/>
                  </a:cubicBezTo>
                  <a:cubicBezTo>
                    <a:pt x="1" y="3204"/>
                    <a:pt x="1" y="3379"/>
                    <a:pt x="54" y="3548"/>
                  </a:cubicBezTo>
                  <a:cubicBezTo>
                    <a:pt x="77" y="3622"/>
                    <a:pt x="110" y="3695"/>
                    <a:pt x="152" y="3764"/>
                  </a:cubicBezTo>
                  <a:cubicBezTo>
                    <a:pt x="237" y="3904"/>
                    <a:pt x="359" y="4032"/>
                    <a:pt x="514" y="4145"/>
                  </a:cubicBezTo>
                  <a:cubicBezTo>
                    <a:pt x="584" y="4196"/>
                    <a:pt x="661" y="4244"/>
                    <a:pt x="742" y="4287"/>
                  </a:cubicBezTo>
                  <a:cubicBezTo>
                    <a:pt x="819" y="4328"/>
                    <a:pt x="900" y="4365"/>
                    <a:pt x="984" y="4397"/>
                  </a:cubicBezTo>
                  <a:cubicBezTo>
                    <a:pt x="1006" y="4406"/>
                    <a:pt x="1029" y="4414"/>
                    <a:pt x="1051" y="4423"/>
                  </a:cubicBezTo>
                  <a:cubicBezTo>
                    <a:pt x="1127" y="4451"/>
                    <a:pt x="1204" y="4480"/>
                    <a:pt x="1276" y="4520"/>
                  </a:cubicBezTo>
                  <a:cubicBezTo>
                    <a:pt x="1444" y="4613"/>
                    <a:pt x="1568" y="4759"/>
                    <a:pt x="1687" y="4900"/>
                  </a:cubicBezTo>
                  <a:cubicBezTo>
                    <a:pt x="1711" y="4928"/>
                    <a:pt x="1735" y="4957"/>
                    <a:pt x="1760" y="4984"/>
                  </a:cubicBezTo>
                  <a:cubicBezTo>
                    <a:pt x="1846" y="5083"/>
                    <a:pt x="1927" y="5158"/>
                    <a:pt x="2006" y="5214"/>
                  </a:cubicBezTo>
                  <a:cubicBezTo>
                    <a:pt x="2054" y="5248"/>
                    <a:pt x="2103" y="5276"/>
                    <a:pt x="2151" y="5296"/>
                  </a:cubicBezTo>
                  <a:cubicBezTo>
                    <a:pt x="2204" y="5318"/>
                    <a:pt x="2258" y="5331"/>
                    <a:pt x="2311" y="5336"/>
                  </a:cubicBezTo>
                  <a:cubicBezTo>
                    <a:pt x="2391" y="5344"/>
                    <a:pt x="2472" y="5330"/>
                    <a:pt x="2557" y="5294"/>
                  </a:cubicBezTo>
                  <a:cubicBezTo>
                    <a:pt x="2624" y="5265"/>
                    <a:pt x="2692" y="5224"/>
                    <a:pt x="2772" y="5163"/>
                  </a:cubicBezTo>
                  <a:cubicBezTo>
                    <a:pt x="2805" y="5137"/>
                    <a:pt x="2840" y="5110"/>
                    <a:pt x="2874" y="5080"/>
                  </a:cubicBezTo>
                  <a:cubicBezTo>
                    <a:pt x="2984" y="4988"/>
                    <a:pt x="3090" y="4886"/>
                    <a:pt x="3192" y="4788"/>
                  </a:cubicBezTo>
                  <a:cubicBezTo>
                    <a:pt x="3318" y="4667"/>
                    <a:pt x="3448" y="4542"/>
                    <a:pt x="3587" y="4432"/>
                  </a:cubicBezTo>
                  <a:cubicBezTo>
                    <a:pt x="3667" y="4369"/>
                    <a:pt x="3751" y="4310"/>
                    <a:pt x="3833" y="4252"/>
                  </a:cubicBezTo>
                  <a:cubicBezTo>
                    <a:pt x="3994" y="4139"/>
                    <a:pt x="4160" y="4023"/>
                    <a:pt x="4295" y="3877"/>
                  </a:cubicBezTo>
                  <a:cubicBezTo>
                    <a:pt x="4367" y="3799"/>
                    <a:pt x="4430" y="3712"/>
                    <a:pt x="4481" y="3617"/>
                  </a:cubicBezTo>
                  <a:cubicBezTo>
                    <a:pt x="4532" y="3521"/>
                    <a:pt x="4571" y="3419"/>
                    <a:pt x="4596" y="3315"/>
                  </a:cubicBezTo>
                  <a:cubicBezTo>
                    <a:pt x="4650" y="3093"/>
                    <a:pt x="4637" y="2868"/>
                    <a:pt x="4561" y="2666"/>
                  </a:cubicBezTo>
                  <a:cubicBezTo>
                    <a:pt x="4513" y="2540"/>
                    <a:pt x="4442" y="2423"/>
                    <a:pt x="4374" y="2309"/>
                  </a:cubicBezTo>
                  <a:cubicBezTo>
                    <a:pt x="4348" y="2266"/>
                    <a:pt x="4321" y="2221"/>
                    <a:pt x="4295" y="2177"/>
                  </a:cubicBezTo>
                  <a:cubicBezTo>
                    <a:pt x="4235" y="2071"/>
                    <a:pt x="4182" y="1961"/>
                    <a:pt x="4138" y="1852"/>
                  </a:cubicBezTo>
                  <a:cubicBezTo>
                    <a:pt x="4093" y="1738"/>
                    <a:pt x="4057" y="1623"/>
                    <a:pt x="4031" y="1510"/>
                  </a:cubicBezTo>
                  <a:cubicBezTo>
                    <a:pt x="4019" y="1459"/>
                    <a:pt x="4009" y="1405"/>
                    <a:pt x="3998" y="1352"/>
                  </a:cubicBezTo>
                  <a:cubicBezTo>
                    <a:pt x="3997" y="1347"/>
                    <a:pt x="3997" y="1347"/>
                    <a:pt x="3997" y="1347"/>
                  </a:cubicBezTo>
                  <a:cubicBezTo>
                    <a:pt x="3975" y="1234"/>
                    <a:pt x="3952" y="1119"/>
                    <a:pt x="3913" y="1012"/>
                  </a:cubicBezTo>
                  <a:cubicBezTo>
                    <a:pt x="3892" y="955"/>
                    <a:pt x="3869" y="905"/>
                    <a:pt x="3841" y="861"/>
                  </a:cubicBezTo>
                  <a:cubicBezTo>
                    <a:pt x="3811" y="812"/>
                    <a:pt x="3776" y="770"/>
                    <a:pt x="3735" y="734"/>
                  </a:cubicBezTo>
                  <a:cubicBezTo>
                    <a:pt x="3662" y="668"/>
                    <a:pt x="3572" y="626"/>
                    <a:pt x="3467" y="607"/>
                  </a:cubicBezTo>
                  <a:cubicBezTo>
                    <a:pt x="3428" y="600"/>
                    <a:pt x="3388" y="596"/>
                    <a:pt x="3346" y="596"/>
                  </a:cubicBezTo>
                  <a:cubicBezTo>
                    <a:pt x="3291" y="596"/>
                    <a:pt x="3234" y="603"/>
                    <a:pt x="3177" y="616"/>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3" name="Freeform 45">
              <a:extLst>
                <a:ext uri="{FF2B5EF4-FFF2-40B4-BE49-F238E27FC236}">
                  <a16:creationId xmlns:a16="http://schemas.microsoft.com/office/drawing/2014/main" id="{50A53BF8-B1A0-4D74-8762-5D53F2C70F02}"/>
                </a:ext>
              </a:extLst>
            </p:cNvPr>
            <p:cNvSpPr>
              <a:spLocks noEditPoints="1"/>
            </p:cNvSpPr>
            <p:nvPr/>
          </p:nvSpPr>
          <p:spPr bwMode="auto">
            <a:xfrm>
              <a:off x="3977" y="183"/>
              <a:ext cx="3520" cy="4104"/>
            </a:xfrm>
            <a:custGeom>
              <a:avLst/>
              <a:gdLst>
                <a:gd name="T0" fmla="*/ 1792 w 4756"/>
                <a:gd name="T1" fmla="*/ 5150 h 5545"/>
                <a:gd name="T2" fmla="*/ 1309 w 4756"/>
                <a:gd name="T3" fmla="*/ 4656 h 5545"/>
                <a:gd name="T4" fmla="*/ 1014 w 4756"/>
                <a:gd name="T5" fmla="*/ 4532 h 5545"/>
                <a:gd name="T6" fmla="*/ 53 w 4756"/>
                <a:gd name="T7" fmla="*/ 3661 h 5545"/>
                <a:gd name="T8" fmla="*/ 87 w 4756"/>
                <a:gd name="T9" fmla="*/ 2576 h 5545"/>
                <a:gd name="T10" fmla="*/ 419 w 4756"/>
                <a:gd name="T11" fmla="*/ 2217 h 5545"/>
                <a:gd name="T12" fmla="*/ 574 w 4756"/>
                <a:gd name="T13" fmla="*/ 1716 h 5545"/>
                <a:gd name="T14" fmla="*/ 521 w 4756"/>
                <a:gd name="T15" fmla="*/ 1328 h 5545"/>
                <a:gd name="T16" fmla="*/ 524 w 4756"/>
                <a:gd name="T17" fmla="*/ 1244 h 5545"/>
                <a:gd name="T18" fmla="*/ 944 w 4756"/>
                <a:gd name="T19" fmla="*/ 673 h 5545"/>
                <a:gd name="T20" fmla="*/ 1094 w 4756"/>
                <a:gd name="T21" fmla="*/ 722 h 5545"/>
                <a:gd name="T22" fmla="*/ 1638 w 4756"/>
                <a:gd name="T23" fmla="*/ 382 h 5545"/>
                <a:gd name="T24" fmla="*/ 2308 w 4756"/>
                <a:gd name="T25" fmla="*/ 61 h 5545"/>
                <a:gd name="T26" fmla="*/ 2583 w 4756"/>
                <a:gd name="T27" fmla="*/ 426 h 5545"/>
                <a:gd name="T28" fmla="*/ 2964 w 4756"/>
                <a:gd name="T29" fmla="*/ 736 h 5545"/>
                <a:gd name="T30" fmla="*/ 3140 w 4756"/>
                <a:gd name="T31" fmla="*/ 695 h 5545"/>
                <a:gd name="T32" fmla="*/ 3807 w 4756"/>
                <a:gd name="T33" fmla="*/ 785 h 5545"/>
                <a:gd name="T34" fmla="*/ 4081 w 4756"/>
                <a:gd name="T35" fmla="*/ 1428 h 5545"/>
                <a:gd name="T36" fmla="*/ 4380 w 4756"/>
                <a:gd name="T37" fmla="*/ 2265 h 5545"/>
                <a:gd name="T38" fmla="*/ 4659 w 4756"/>
                <a:gd name="T39" fmla="*/ 2764 h 5545"/>
                <a:gd name="T40" fmla="*/ 4395 w 4756"/>
                <a:gd name="T41" fmla="*/ 4017 h 5545"/>
                <a:gd name="T42" fmla="*/ 3666 w 4756"/>
                <a:gd name="T43" fmla="*/ 4589 h 5545"/>
                <a:gd name="T44" fmla="*/ 2933 w 4756"/>
                <a:gd name="T45" fmla="*/ 5263 h 5545"/>
                <a:gd name="T46" fmla="*/ 2397 w 4756"/>
                <a:gd name="T47" fmla="*/ 5534 h 5545"/>
                <a:gd name="T48" fmla="*/ 3228 w 4756"/>
                <a:gd name="T49" fmla="*/ 678 h 5545"/>
                <a:gd name="T50" fmla="*/ 3042 w 4756"/>
                <a:gd name="T51" fmla="*/ 729 h 5545"/>
                <a:gd name="T52" fmla="*/ 2695 w 4756"/>
                <a:gd name="T53" fmla="*/ 668 h 5545"/>
                <a:gd name="T54" fmla="*/ 2531 w 4756"/>
                <a:gd name="T55" fmla="*/ 292 h 5545"/>
                <a:gd name="T56" fmla="*/ 1997 w 4756"/>
                <a:gd name="T57" fmla="*/ 38 h 5545"/>
                <a:gd name="T58" fmla="*/ 1593 w 4756"/>
                <a:gd name="T59" fmla="*/ 462 h 5545"/>
                <a:gd name="T60" fmla="*/ 1092 w 4756"/>
                <a:gd name="T61" fmla="*/ 729 h 5545"/>
                <a:gd name="T62" fmla="*/ 943 w 4756"/>
                <a:gd name="T63" fmla="*/ 680 h 5545"/>
                <a:gd name="T64" fmla="*/ 531 w 4756"/>
                <a:gd name="T65" fmla="*/ 1245 h 5545"/>
                <a:gd name="T66" fmla="*/ 528 w 4756"/>
                <a:gd name="T67" fmla="*/ 1329 h 5545"/>
                <a:gd name="T68" fmla="*/ 581 w 4756"/>
                <a:gd name="T69" fmla="*/ 1715 h 5545"/>
                <a:gd name="T70" fmla="*/ 422 w 4756"/>
                <a:gd name="T71" fmla="*/ 2224 h 5545"/>
                <a:gd name="T72" fmla="*/ 93 w 4756"/>
                <a:gd name="T73" fmla="*/ 2578 h 5545"/>
                <a:gd name="T74" fmla="*/ 59 w 4756"/>
                <a:gd name="T75" fmla="*/ 3659 h 5545"/>
                <a:gd name="T76" fmla="*/ 1016 w 4756"/>
                <a:gd name="T77" fmla="*/ 4525 h 5545"/>
                <a:gd name="T78" fmla="*/ 1313 w 4756"/>
                <a:gd name="T79" fmla="*/ 4650 h 5545"/>
                <a:gd name="T80" fmla="*/ 1797 w 4756"/>
                <a:gd name="T81" fmla="*/ 5146 h 5545"/>
                <a:gd name="T82" fmla="*/ 2823 w 4756"/>
                <a:gd name="T83" fmla="*/ 5344 h 5545"/>
                <a:gd name="T84" fmla="*/ 3248 w 4756"/>
                <a:gd name="T85" fmla="*/ 4960 h 5545"/>
                <a:gd name="T86" fmla="*/ 3919 w 4756"/>
                <a:gd name="T87" fmla="*/ 4396 h 5545"/>
                <a:gd name="T88" fmla="*/ 4696 w 4756"/>
                <a:gd name="T89" fmla="*/ 3434 h 5545"/>
                <a:gd name="T90" fmla="*/ 4462 w 4756"/>
                <a:gd name="T91" fmla="*/ 2413 h 5545"/>
                <a:gd name="T92" fmla="*/ 4105 w 4756"/>
                <a:gd name="T93" fmla="*/ 1584 h 5545"/>
                <a:gd name="T94" fmla="*/ 4071 w 4756"/>
                <a:gd name="T95" fmla="*/ 1415 h 5545"/>
                <a:gd name="T96" fmla="*/ 3415 w 4756"/>
                <a:gd name="T97" fmla="*/ 655 h 5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6" h="5545">
                  <a:moveTo>
                    <a:pt x="2350" y="5532"/>
                  </a:moveTo>
                  <a:cubicBezTo>
                    <a:pt x="2105" y="5506"/>
                    <a:pt x="1914" y="5302"/>
                    <a:pt x="1792" y="5150"/>
                  </a:cubicBezTo>
                  <a:cubicBezTo>
                    <a:pt x="1768" y="5121"/>
                    <a:pt x="1745" y="5091"/>
                    <a:pt x="1722" y="5062"/>
                  </a:cubicBezTo>
                  <a:cubicBezTo>
                    <a:pt x="1603" y="4911"/>
                    <a:pt x="1480" y="4754"/>
                    <a:pt x="1309" y="4656"/>
                  </a:cubicBezTo>
                  <a:cubicBezTo>
                    <a:pt x="1235" y="4613"/>
                    <a:pt x="1153" y="4583"/>
                    <a:pt x="1074" y="4554"/>
                  </a:cubicBezTo>
                  <a:cubicBezTo>
                    <a:pt x="1054" y="4547"/>
                    <a:pt x="1034" y="4539"/>
                    <a:pt x="1014" y="4532"/>
                  </a:cubicBezTo>
                  <a:cubicBezTo>
                    <a:pt x="787" y="4446"/>
                    <a:pt x="375" y="4248"/>
                    <a:pt x="154" y="3885"/>
                  </a:cubicBezTo>
                  <a:cubicBezTo>
                    <a:pt x="110" y="3813"/>
                    <a:pt x="76" y="3738"/>
                    <a:pt x="53" y="3661"/>
                  </a:cubicBezTo>
                  <a:cubicBezTo>
                    <a:pt x="0" y="3490"/>
                    <a:pt x="1" y="3316"/>
                    <a:pt x="6" y="3123"/>
                  </a:cubicBezTo>
                  <a:cubicBezTo>
                    <a:pt x="12" y="2920"/>
                    <a:pt x="22" y="2739"/>
                    <a:pt x="87" y="2576"/>
                  </a:cubicBezTo>
                  <a:cubicBezTo>
                    <a:pt x="130" y="2465"/>
                    <a:pt x="201" y="2365"/>
                    <a:pt x="290" y="2285"/>
                  </a:cubicBezTo>
                  <a:cubicBezTo>
                    <a:pt x="324" y="2255"/>
                    <a:pt x="372" y="2236"/>
                    <a:pt x="419" y="2217"/>
                  </a:cubicBezTo>
                  <a:cubicBezTo>
                    <a:pt x="472" y="2196"/>
                    <a:pt x="521" y="2177"/>
                    <a:pt x="549" y="2144"/>
                  </a:cubicBezTo>
                  <a:cubicBezTo>
                    <a:pt x="619" y="2062"/>
                    <a:pt x="602" y="1890"/>
                    <a:pt x="574" y="1716"/>
                  </a:cubicBezTo>
                  <a:cubicBezTo>
                    <a:pt x="569" y="1683"/>
                    <a:pt x="563" y="1651"/>
                    <a:pt x="558" y="1619"/>
                  </a:cubicBezTo>
                  <a:cubicBezTo>
                    <a:pt x="538" y="1506"/>
                    <a:pt x="520" y="1399"/>
                    <a:pt x="521" y="1328"/>
                  </a:cubicBezTo>
                  <a:cubicBezTo>
                    <a:pt x="521" y="1326"/>
                    <a:pt x="521" y="1326"/>
                    <a:pt x="521" y="1326"/>
                  </a:cubicBezTo>
                  <a:cubicBezTo>
                    <a:pt x="521" y="1299"/>
                    <a:pt x="522" y="1271"/>
                    <a:pt x="524" y="1244"/>
                  </a:cubicBezTo>
                  <a:cubicBezTo>
                    <a:pt x="539" y="1036"/>
                    <a:pt x="601" y="879"/>
                    <a:pt x="715" y="766"/>
                  </a:cubicBezTo>
                  <a:cubicBezTo>
                    <a:pt x="756" y="724"/>
                    <a:pt x="841" y="657"/>
                    <a:pt x="944" y="673"/>
                  </a:cubicBezTo>
                  <a:cubicBezTo>
                    <a:pt x="976" y="678"/>
                    <a:pt x="1006" y="689"/>
                    <a:pt x="1035" y="701"/>
                  </a:cubicBezTo>
                  <a:cubicBezTo>
                    <a:pt x="1054" y="709"/>
                    <a:pt x="1074" y="716"/>
                    <a:pt x="1094" y="722"/>
                  </a:cubicBezTo>
                  <a:cubicBezTo>
                    <a:pt x="1330" y="791"/>
                    <a:pt x="1518" y="560"/>
                    <a:pt x="1588" y="458"/>
                  </a:cubicBezTo>
                  <a:cubicBezTo>
                    <a:pt x="1605" y="433"/>
                    <a:pt x="1622" y="407"/>
                    <a:pt x="1638" y="382"/>
                  </a:cubicBezTo>
                  <a:cubicBezTo>
                    <a:pt x="1733" y="236"/>
                    <a:pt x="1832" y="85"/>
                    <a:pt x="1995" y="31"/>
                  </a:cubicBezTo>
                  <a:cubicBezTo>
                    <a:pt x="2089" y="0"/>
                    <a:pt x="2203" y="11"/>
                    <a:pt x="2308" y="61"/>
                  </a:cubicBezTo>
                  <a:cubicBezTo>
                    <a:pt x="2411" y="111"/>
                    <a:pt x="2495" y="194"/>
                    <a:pt x="2538" y="289"/>
                  </a:cubicBezTo>
                  <a:cubicBezTo>
                    <a:pt x="2557" y="333"/>
                    <a:pt x="2570" y="380"/>
                    <a:pt x="2583" y="426"/>
                  </a:cubicBezTo>
                  <a:cubicBezTo>
                    <a:pt x="2608" y="516"/>
                    <a:pt x="2632" y="600"/>
                    <a:pt x="2700" y="663"/>
                  </a:cubicBezTo>
                  <a:cubicBezTo>
                    <a:pt x="2763" y="721"/>
                    <a:pt x="2860" y="747"/>
                    <a:pt x="2964" y="736"/>
                  </a:cubicBezTo>
                  <a:cubicBezTo>
                    <a:pt x="2988" y="733"/>
                    <a:pt x="3013" y="729"/>
                    <a:pt x="3041" y="722"/>
                  </a:cubicBezTo>
                  <a:cubicBezTo>
                    <a:pt x="3074" y="714"/>
                    <a:pt x="3107" y="705"/>
                    <a:pt x="3140" y="695"/>
                  </a:cubicBezTo>
                  <a:cubicBezTo>
                    <a:pt x="3168" y="687"/>
                    <a:pt x="3197" y="678"/>
                    <a:pt x="3226" y="671"/>
                  </a:cubicBezTo>
                  <a:cubicBezTo>
                    <a:pt x="3450" y="617"/>
                    <a:pt x="3661" y="658"/>
                    <a:pt x="3807" y="785"/>
                  </a:cubicBezTo>
                  <a:cubicBezTo>
                    <a:pt x="3987" y="943"/>
                    <a:pt x="4035" y="1193"/>
                    <a:pt x="4078" y="1414"/>
                  </a:cubicBezTo>
                  <a:cubicBezTo>
                    <a:pt x="4081" y="1428"/>
                    <a:pt x="4081" y="1428"/>
                    <a:pt x="4081" y="1428"/>
                  </a:cubicBezTo>
                  <a:cubicBezTo>
                    <a:pt x="4090" y="1479"/>
                    <a:pt x="4101" y="1532"/>
                    <a:pt x="4112" y="1582"/>
                  </a:cubicBezTo>
                  <a:cubicBezTo>
                    <a:pt x="4163" y="1815"/>
                    <a:pt x="4254" y="2045"/>
                    <a:pt x="4380" y="2265"/>
                  </a:cubicBezTo>
                  <a:cubicBezTo>
                    <a:pt x="4408" y="2313"/>
                    <a:pt x="4438" y="2362"/>
                    <a:pt x="4468" y="2409"/>
                  </a:cubicBezTo>
                  <a:cubicBezTo>
                    <a:pt x="4537" y="2522"/>
                    <a:pt x="4610" y="2639"/>
                    <a:pt x="4659" y="2764"/>
                  </a:cubicBezTo>
                  <a:cubicBezTo>
                    <a:pt x="4741" y="2973"/>
                    <a:pt x="4756" y="3205"/>
                    <a:pt x="4703" y="3436"/>
                  </a:cubicBezTo>
                  <a:cubicBezTo>
                    <a:pt x="4653" y="3650"/>
                    <a:pt x="4544" y="3857"/>
                    <a:pt x="4395" y="4017"/>
                  </a:cubicBezTo>
                  <a:cubicBezTo>
                    <a:pt x="4257" y="4167"/>
                    <a:pt x="4087" y="4286"/>
                    <a:pt x="3923" y="4401"/>
                  </a:cubicBezTo>
                  <a:cubicBezTo>
                    <a:pt x="3837" y="4461"/>
                    <a:pt x="3749" y="4523"/>
                    <a:pt x="3666" y="4589"/>
                  </a:cubicBezTo>
                  <a:cubicBezTo>
                    <a:pt x="3520" y="4704"/>
                    <a:pt x="3384" y="4837"/>
                    <a:pt x="3253" y="4965"/>
                  </a:cubicBezTo>
                  <a:cubicBezTo>
                    <a:pt x="3150" y="5065"/>
                    <a:pt x="3044" y="5169"/>
                    <a:pt x="2933" y="5263"/>
                  </a:cubicBezTo>
                  <a:cubicBezTo>
                    <a:pt x="2897" y="5294"/>
                    <a:pt x="2862" y="5323"/>
                    <a:pt x="2828" y="5350"/>
                  </a:cubicBezTo>
                  <a:cubicBezTo>
                    <a:pt x="2716" y="5437"/>
                    <a:pt x="2567" y="5534"/>
                    <a:pt x="2397" y="5534"/>
                  </a:cubicBezTo>
                  <a:cubicBezTo>
                    <a:pt x="2381" y="5534"/>
                    <a:pt x="2365" y="5534"/>
                    <a:pt x="2350" y="5532"/>
                  </a:cubicBezTo>
                  <a:moveTo>
                    <a:pt x="3228" y="678"/>
                  </a:moveTo>
                  <a:cubicBezTo>
                    <a:pt x="3199" y="685"/>
                    <a:pt x="3170" y="693"/>
                    <a:pt x="3142" y="702"/>
                  </a:cubicBezTo>
                  <a:cubicBezTo>
                    <a:pt x="3109" y="711"/>
                    <a:pt x="3076" y="721"/>
                    <a:pt x="3042" y="729"/>
                  </a:cubicBezTo>
                  <a:cubicBezTo>
                    <a:pt x="3014" y="735"/>
                    <a:pt x="2989" y="740"/>
                    <a:pt x="2965" y="742"/>
                  </a:cubicBezTo>
                  <a:cubicBezTo>
                    <a:pt x="2858" y="754"/>
                    <a:pt x="2760" y="727"/>
                    <a:pt x="2695" y="668"/>
                  </a:cubicBezTo>
                  <a:cubicBezTo>
                    <a:pt x="2626" y="604"/>
                    <a:pt x="2600" y="514"/>
                    <a:pt x="2576" y="428"/>
                  </a:cubicBezTo>
                  <a:cubicBezTo>
                    <a:pt x="2564" y="382"/>
                    <a:pt x="2551" y="335"/>
                    <a:pt x="2531" y="292"/>
                  </a:cubicBezTo>
                  <a:cubicBezTo>
                    <a:pt x="2489" y="198"/>
                    <a:pt x="2407" y="116"/>
                    <a:pt x="2305" y="67"/>
                  </a:cubicBezTo>
                  <a:cubicBezTo>
                    <a:pt x="2202" y="18"/>
                    <a:pt x="2090" y="7"/>
                    <a:pt x="1997" y="38"/>
                  </a:cubicBezTo>
                  <a:cubicBezTo>
                    <a:pt x="1836" y="91"/>
                    <a:pt x="1739" y="241"/>
                    <a:pt x="1644" y="386"/>
                  </a:cubicBezTo>
                  <a:cubicBezTo>
                    <a:pt x="1628" y="411"/>
                    <a:pt x="1610" y="437"/>
                    <a:pt x="1593" y="462"/>
                  </a:cubicBezTo>
                  <a:cubicBezTo>
                    <a:pt x="1532" y="552"/>
                    <a:pt x="1379" y="742"/>
                    <a:pt x="1181" y="742"/>
                  </a:cubicBezTo>
                  <a:cubicBezTo>
                    <a:pt x="1152" y="742"/>
                    <a:pt x="1123" y="738"/>
                    <a:pt x="1092" y="729"/>
                  </a:cubicBezTo>
                  <a:cubicBezTo>
                    <a:pt x="1072" y="723"/>
                    <a:pt x="1052" y="715"/>
                    <a:pt x="1032" y="708"/>
                  </a:cubicBezTo>
                  <a:cubicBezTo>
                    <a:pt x="1004" y="696"/>
                    <a:pt x="974" y="684"/>
                    <a:pt x="943" y="680"/>
                  </a:cubicBezTo>
                  <a:cubicBezTo>
                    <a:pt x="843" y="664"/>
                    <a:pt x="760" y="730"/>
                    <a:pt x="720" y="771"/>
                  </a:cubicBezTo>
                  <a:cubicBezTo>
                    <a:pt x="607" y="883"/>
                    <a:pt x="546" y="1038"/>
                    <a:pt x="531" y="1245"/>
                  </a:cubicBezTo>
                  <a:cubicBezTo>
                    <a:pt x="529" y="1272"/>
                    <a:pt x="528" y="1299"/>
                    <a:pt x="528" y="1326"/>
                  </a:cubicBezTo>
                  <a:cubicBezTo>
                    <a:pt x="528" y="1329"/>
                    <a:pt x="528" y="1329"/>
                    <a:pt x="528" y="1329"/>
                  </a:cubicBezTo>
                  <a:cubicBezTo>
                    <a:pt x="527" y="1398"/>
                    <a:pt x="545" y="1505"/>
                    <a:pt x="564" y="1618"/>
                  </a:cubicBezTo>
                  <a:cubicBezTo>
                    <a:pt x="570" y="1650"/>
                    <a:pt x="576" y="1682"/>
                    <a:pt x="581" y="1715"/>
                  </a:cubicBezTo>
                  <a:cubicBezTo>
                    <a:pt x="609" y="1890"/>
                    <a:pt x="626" y="2064"/>
                    <a:pt x="555" y="2148"/>
                  </a:cubicBezTo>
                  <a:cubicBezTo>
                    <a:pt x="526" y="2183"/>
                    <a:pt x="475" y="2203"/>
                    <a:pt x="422" y="2224"/>
                  </a:cubicBezTo>
                  <a:cubicBezTo>
                    <a:pt x="375" y="2242"/>
                    <a:pt x="327" y="2261"/>
                    <a:pt x="294" y="2290"/>
                  </a:cubicBezTo>
                  <a:cubicBezTo>
                    <a:pt x="206" y="2369"/>
                    <a:pt x="137" y="2469"/>
                    <a:pt x="93" y="2578"/>
                  </a:cubicBezTo>
                  <a:cubicBezTo>
                    <a:pt x="29" y="2741"/>
                    <a:pt x="19" y="2921"/>
                    <a:pt x="13" y="3123"/>
                  </a:cubicBezTo>
                  <a:cubicBezTo>
                    <a:pt x="8" y="3316"/>
                    <a:pt x="7" y="3489"/>
                    <a:pt x="59" y="3659"/>
                  </a:cubicBezTo>
                  <a:cubicBezTo>
                    <a:pt x="83" y="3735"/>
                    <a:pt x="116" y="3810"/>
                    <a:pt x="160" y="3881"/>
                  </a:cubicBezTo>
                  <a:cubicBezTo>
                    <a:pt x="380" y="4242"/>
                    <a:pt x="791" y="4440"/>
                    <a:pt x="1016" y="4525"/>
                  </a:cubicBezTo>
                  <a:cubicBezTo>
                    <a:pt x="1036" y="4533"/>
                    <a:pt x="1057" y="4540"/>
                    <a:pt x="1077" y="4548"/>
                  </a:cubicBezTo>
                  <a:cubicBezTo>
                    <a:pt x="1156" y="4577"/>
                    <a:pt x="1238" y="4607"/>
                    <a:pt x="1313" y="4650"/>
                  </a:cubicBezTo>
                  <a:cubicBezTo>
                    <a:pt x="1484" y="4749"/>
                    <a:pt x="1608" y="4906"/>
                    <a:pt x="1727" y="5058"/>
                  </a:cubicBezTo>
                  <a:cubicBezTo>
                    <a:pt x="1750" y="5087"/>
                    <a:pt x="1774" y="5117"/>
                    <a:pt x="1797" y="5146"/>
                  </a:cubicBezTo>
                  <a:cubicBezTo>
                    <a:pt x="1990" y="5385"/>
                    <a:pt x="2166" y="5506"/>
                    <a:pt x="2350" y="5525"/>
                  </a:cubicBezTo>
                  <a:cubicBezTo>
                    <a:pt x="2539" y="5545"/>
                    <a:pt x="2702" y="5439"/>
                    <a:pt x="2823" y="5344"/>
                  </a:cubicBezTo>
                  <a:cubicBezTo>
                    <a:pt x="2858" y="5318"/>
                    <a:pt x="2893" y="5289"/>
                    <a:pt x="2929" y="5258"/>
                  </a:cubicBezTo>
                  <a:cubicBezTo>
                    <a:pt x="3039" y="5163"/>
                    <a:pt x="3145" y="5060"/>
                    <a:pt x="3248" y="4960"/>
                  </a:cubicBezTo>
                  <a:cubicBezTo>
                    <a:pt x="3379" y="4831"/>
                    <a:pt x="3515" y="4699"/>
                    <a:pt x="3661" y="4583"/>
                  </a:cubicBezTo>
                  <a:cubicBezTo>
                    <a:pt x="3745" y="4518"/>
                    <a:pt x="3833" y="4455"/>
                    <a:pt x="3919" y="4396"/>
                  </a:cubicBezTo>
                  <a:cubicBezTo>
                    <a:pt x="4083" y="4281"/>
                    <a:pt x="4252" y="4162"/>
                    <a:pt x="4390" y="4012"/>
                  </a:cubicBezTo>
                  <a:cubicBezTo>
                    <a:pt x="4538" y="3853"/>
                    <a:pt x="4647" y="3648"/>
                    <a:pt x="4696" y="3434"/>
                  </a:cubicBezTo>
                  <a:cubicBezTo>
                    <a:pt x="4749" y="3205"/>
                    <a:pt x="4734" y="2974"/>
                    <a:pt x="4652" y="2767"/>
                  </a:cubicBezTo>
                  <a:cubicBezTo>
                    <a:pt x="4603" y="2642"/>
                    <a:pt x="4531" y="2526"/>
                    <a:pt x="4462" y="2413"/>
                  </a:cubicBezTo>
                  <a:cubicBezTo>
                    <a:pt x="4433" y="2366"/>
                    <a:pt x="4402" y="2317"/>
                    <a:pt x="4374" y="2268"/>
                  </a:cubicBezTo>
                  <a:cubicBezTo>
                    <a:pt x="4247" y="2048"/>
                    <a:pt x="4157" y="1817"/>
                    <a:pt x="4105" y="1584"/>
                  </a:cubicBezTo>
                  <a:cubicBezTo>
                    <a:pt x="4094" y="1533"/>
                    <a:pt x="4084" y="1480"/>
                    <a:pt x="4074" y="1429"/>
                  </a:cubicBezTo>
                  <a:cubicBezTo>
                    <a:pt x="4071" y="1415"/>
                    <a:pt x="4071" y="1415"/>
                    <a:pt x="4071" y="1415"/>
                  </a:cubicBezTo>
                  <a:cubicBezTo>
                    <a:pt x="4029" y="1196"/>
                    <a:pt x="3981" y="946"/>
                    <a:pt x="3802" y="790"/>
                  </a:cubicBezTo>
                  <a:cubicBezTo>
                    <a:pt x="3700" y="701"/>
                    <a:pt x="3564" y="655"/>
                    <a:pt x="3415" y="655"/>
                  </a:cubicBezTo>
                  <a:cubicBezTo>
                    <a:pt x="3354" y="655"/>
                    <a:pt x="3292" y="662"/>
                    <a:pt x="3228" y="678"/>
                  </a:cubicBezTo>
                </a:path>
              </a:pathLst>
            </a:custGeom>
            <a:solidFill>
              <a:schemeClr val="bg1">
                <a:alpha val="12000"/>
              </a:schemeClr>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4" name="Freeform 46">
              <a:extLst>
                <a:ext uri="{FF2B5EF4-FFF2-40B4-BE49-F238E27FC236}">
                  <a16:creationId xmlns:a16="http://schemas.microsoft.com/office/drawing/2014/main" id="{117EAA1E-B3D3-486E-AAEE-DF8A6A12BB38}"/>
                </a:ext>
              </a:extLst>
            </p:cNvPr>
            <p:cNvSpPr>
              <a:spLocks noEditPoints="1"/>
            </p:cNvSpPr>
            <p:nvPr/>
          </p:nvSpPr>
          <p:spPr bwMode="auto">
            <a:xfrm>
              <a:off x="3947" y="121"/>
              <a:ext cx="3587" cy="4221"/>
            </a:xfrm>
            <a:custGeom>
              <a:avLst/>
              <a:gdLst>
                <a:gd name="T0" fmla="*/ 2068 w 4847"/>
                <a:gd name="T1" fmla="*/ 5551 h 5703"/>
                <a:gd name="T2" fmla="*/ 1338 w 4847"/>
                <a:gd name="T3" fmla="*/ 4759 h 5703"/>
                <a:gd name="T4" fmla="*/ 781 w 4847"/>
                <a:gd name="T5" fmla="*/ 4520 h 5703"/>
                <a:gd name="T6" fmla="*/ 49 w 4847"/>
                <a:gd name="T7" fmla="*/ 3746 h 5703"/>
                <a:gd name="T8" fmla="*/ 24 w 4847"/>
                <a:gd name="T9" fmla="*/ 2906 h 5703"/>
                <a:gd name="T10" fmla="*/ 430 w 4847"/>
                <a:gd name="T11" fmla="*/ 2267 h 5703"/>
                <a:gd name="T12" fmla="*/ 563 w 4847"/>
                <a:gd name="T13" fmla="*/ 1627 h 5703"/>
                <a:gd name="T14" fmla="*/ 698 w 4847"/>
                <a:gd name="T15" fmla="*/ 777 h 5703"/>
                <a:gd name="T16" fmla="*/ 1024 w 4847"/>
                <a:gd name="T17" fmla="*/ 711 h 5703"/>
                <a:gd name="T18" fmla="*/ 1595 w 4847"/>
                <a:gd name="T19" fmla="*/ 461 h 5703"/>
                <a:gd name="T20" fmla="*/ 2171 w 4847"/>
                <a:gd name="T21" fmla="*/ 7 h 5703"/>
                <a:gd name="T22" fmla="*/ 2564 w 4847"/>
                <a:gd name="T23" fmla="*/ 299 h 5703"/>
                <a:gd name="T24" fmla="*/ 2725 w 4847"/>
                <a:gd name="T25" fmla="*/ 697 h 5703"/>
                <a:gd name="T26" fmla="*/ 3077 w 4847"/>
                <a:gd name="T27" fmla="*/ 761 h 5703"/>
                <a:gd name="T28" fmla="*/ 3577 w 4847"/>
                <a:gd name="T29" fmla="*/ 688 h 5703"/>
                <a:gd name="T30" fmla="*/ 4056 w 4847"/>
                <a:gd name="T31" fmla="*/ 1104 h 5703"/>
                <a:gd name="T32" fmla="*/ 4177 w 4847"/>
                <a:gd name="T33" fmla="*/ 1628 h 5703"/>
                <a:gd name="T34" fmla="*/ 4546 w 4847"/>
                <a:gd name="T35" fmla="*/ 2485 h 5703"/>
                <a:gd name="T36" fmla="*/ 4675 w 4847"/>
                <a:gd name="T37" fmla="*/ 3850 h 5703"/>
                <a:gd name="T38" fmla="*/ 3731 w 4847"/>
                <a:gd name="T39" fmla="*/ 4713 h 5703"/>
                <a:gd name="T40" fmla="*/ 2870 w 4847"/>
                <a:gd name="T41" fmla="*/ 5504 h 5703"/>
                <a:gd name="T42" fmla="*/ 2380 w 4847"/>
                <a:gd name="T43" fmla="*/ 5694 h 5703"/>
                <a:gd name="T44" fmla="*/ 3077 w 4847"/>
                <a:gd name="T45" fmla="*/ 762 h 5703"/>
                <a:gd name="T46" fmla="*/ 2725 w 4847"/>
                <a:gd name="T47" fmla="*/ 698 h 5703"/>
                <a:gd name="T48" fmla="*/ 2563 w 4847"/>
                <a:gd name="T49" fmla="*/ 300 h 5703"/>
                <a:gd name="T50" fmla="*/ 2011 w 4847"/>
                <a:gd name="T51" fmla="*/ 21 h 5703"/>
                <a:gd name="T52" fmla="*/ 1376 w 4847"/>
                <a:gd name="T53" fmla="*/ 686 h 5703"/>
                <a:gd name="T54" fmla="*/ 931 w 4847"/>
                <a:gd name="T55" fmla="*/ 682 h 5703"/>
                <a:gd name="T56" fmla="*/ 523 w 4847"/>
                <a:gd name="T57" fmla="*/ 1278 h 5703"/>
                <a:gd name="T58" fmla="*/ 589 w 4847"/>
                <a:gd name="T59" fmla="*/ 1757 h 5703"/>
                <a:gd name="T60" fmla="*/ 297 w 4847"/>
                <a:gd name="T61" fmla="*/ 2336 h 5703"/>
                <a:gd name="T62" fmla="*/ 6 w 4847"/>
                <a:gd name="T63" fmla="*/ 3194 h 5703"/>
                <a:gd name="T64" fmla="*/ 153 w 4847"/>
                <a:gd name="T65" fmla="*/ 3974 h 5703"/>
                <a:gd name="T66" fmla="*/ 1037 w 4847"/>
                <a:gd name="T67" fmla="*/ 4632 h 5703"/>
                <a:gd name="T68" fmla="*/ 1751 w 4847"/>
                <a:gd name="T69" fmla="*/ 5190 h 5703"/>
                <a:gd name="T70" fmla="*/ 2216 w 4847"/>
                <a:gd name="T71" fmla="*/ 5645 h 5703"/>
                <a:gd name="T72" fmla="*/ 2870 w 4847"/>
                <a:gd name="T73" fmla="*/ 5504 h 5703"/>
                <a:gd name="T74" fmla="*/ 3731 w 4847"/>
                <a:gd name="T75" fmla="*/ 4712 h 5703"/>
                <a:gd name="T76" fmla="*/ 4675 w 4847"/>
                <a:gd name="T77" fmla="*/ 3850 h 5703"/>
                <a:gd name="T78" fmla="*/ 4546 w 4847"/>
                <a:gd name="T79" fmla="*/ 2486 h 5703"/>
                <a:gd name="T80" fmla="*/ 4176 w 4847"/>
                <a:gd name="T81" fmla="*/ 1629 h 5703"/>
                <a:gd name="T82" fmla="*/ 4055 w 4847"/>
                <a:gd name="T83" fmla="*/ 1105 h 5703"/>
                <a:gd name="T84" fmla="*/ 3577 w 4847"/>
                <a:gd name="T85" fmla="*/ 688 h 5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47" h="5703">
                  <a:moveTo>
                    <a:pt x="2380" y="5694"/>
                  </a:moveTo>
                  <a:cubicBezTo>
                    <a:pt x="2325" y="5687"/>
                    <a:pt x="2270" y="5671"/>
                    <a:pt x="2216" y="5646"/>
                  </a:cubicBezTo>
                  <a:cubicBezTo>
                    <a:pt x="2167" y="5622"/>
                    <a:pt x="2117" y="5591"/>
                    <a:pt x="2068" y="5551"/>
                  </a:cubicBezTo>
                  <a:cubicBezTo>
                    <a:pt x="1986" y="5486"/>
                    <a:pt x="1905" y="5399"/>
                    <a:pt x="1820" y="5285"/>
                  </a:cubicBezTo>
                  <a:cubicBezTo>
                    <a:pt x="1797" y="5254"/>
                    <a:pt x="1773" y="5222"/>
                    <a:pt x="1750" y="5190"/>
                  </a:cubicBezTo>
                  <a:cubicBezTo>
                    <a:pt x="1632" y="5029"/>
                    <a:pt x="1510" y="4862"/>
                    <a:pt x="1338" y="4759"/>
                  </a:cubicBezTo>
                  <a:cubicBezTo>
                    <a:pt x="1261" y="4714"/>
                    <a:pt x="1176" y="4683"/>
                    <a:pt x="1094" y="4653"/>
                  </a:cubicBezTo>
                  <a:cubicBezTo>
                    <a:pt x="1075" y="4646"/>
                    <a:pt x="1056" y="4640"/>
                    <a:pt x="1037" y="4633"/>
                  </a:cubicBezTo>
                  <a:cubicBezTo>
                    <a:pt x="948" y="4600"/>
                    <a:pt x="862" y="4562"/>
                    <a:pt x="781" y="4520"/>
                  </a:cubicBezTo>
                  <a:cubicBezTo>
                    <a:pt x="694" y="4475"/>
                    <a:pt x="612" y="4426"/>
                    <a:pt x="537" y="4373"/>
                  </a:cubicBezTo>
                  <a:cubicBezTo>
                    <a:pt x="371" y="4255"/>
                    <a:pt x="241" y="4121"/>
                    <a:pt x="152" y="3975"/>
                  </a:cubicBezTo>
                  <a:cubicBezTo>
                    <a:pt x="108" y="3901"/>
                    <a:pt x="73" y="3824"/>
                    <a:pt x="49" y="3746"/>
                  </a:cubicBezTo>
                  <a:cubicBezTo>
                    <a:pt x="25" y="3664"/>
                    <a:pt x="10" y="3574"/>
                    <a:pt x="5" y="3470"/>
                  </a:cubicBezTo>
                  <a:cubicBezTo>
                    <a:pt x="0" y="3380"/>
                    <a:pt x="2" y="3292"/>
                    <a:pt x="5" y="3194"/>
                  </a:cubicBezTo>
                  <a:cubicBezTo>
                    <a:pt x="9" y="3091"/>
                    <a:pt x="13" y="2998"/>
                    <a:pt x="24" y="2906"/>
                  </a:cubicBezTo>
                  <a:cubicBezTo>
                    <a:pt x="36" y="2800"/>
                    <a:pt x="57" y="2711"/>
                    <a:pt x="88" y="2633"/>
                  </a:cubicBezTo>
                  <a:cubicBezTo>
                    <a:pt x="133" y="2519"/>
                    <a:pt x="205" y="2416"/>
                    <a:pt x="297" y="2335"/>
                  </a:cubicBezTo>
                  <a:cubicBezTo>
                    <a:pt x="331" y="2305"/>
                    <a:pt x="382" y="2286"/>
                    <a:pt x="430" y="2267"/>
                  </a:cubicBezTo>
                  <a:cubicBezTo>
                    <a:pt x="485" y="2246"/>
                    <a:pt x="537" y="2226"/>
                    <a:pt x="566" y="2192"/>
                  </a:cubicBezTo>
                  <a:cubicBezTo>
                    <a:pt x="639" y="2109"/>
                    <a:pt x="618" y="1926"/>
                    <a:pt x="588" y="1758"/>
                  </a:cubicBezTo>
                  <a:cubicBezTo>
                    <a:pt x="580" y="1714"/>
                    <a:pt x="571" y="1670"/>
                    <a:pt x="563" y="1627"/>
                  </a:cubicBezTo>
                  <a:cubicBezTo>
                    <a:pt x="543" y="1525"/>
                    <a:pt x="524" y="1429"/>
                    <a:pt x="522" y="1365"/>
                  </a:cubicBezTo>
                  <a:cubicBezTo>
                    <a:pt x="522" y="1341"/>
                    <a:pt x="521" y="1309"/>
                    <a:pt x="522" y="1278"/>
                  </a:cubicBezTo>
                  <a:cubicBezTo>
                    <a:pt x="529" y="1061"/>
                    <a:pt x="588" y="893"/>
                    <a:pt x="698" y="777"/>
                  </a:cubicBezTo>
                  <a:cubicBezTo>
                    <a:pt x="730" y="743"/>
                    <a:pt x="767" y="717"/>
                    <a:pt x="803" y="700"/>
                  </a:cubicBezTo>
                  <a:cubicBezTo>
                    <a:pt x="846" y="680"/>
                    <a:pt x="889" y="674"/>
                    <a:pt x="931" y="681"/>
                  </a:cubicBezTo>
                  <a:cubicBezTo>
                    <a:pt x="963" y="686"/>
                    <a:pt x="994" y="699"/>
                    <a:pt x="1024" y="711"/>
                  </a:cubicBezTo>
                  <a:cubicBezTo>
                    <a:pt x="1044" y="719"/>
                    <a:pt x="1064" y="728"/>
                    <a:pt x="1085" y="734"/>
                  </a:cubicBezTo>
                  <a:cubicBezTo>
                    <a:pt x="1181" y="763"/>
                    <a:pt x="1279" y="747"/>
                    <a:pt x="1376" y="686"/>
                  </a:cubicBezTo>
                  <a:cubicBezTo>
                    <a:pt x="1475" y="624"/>
                    <a:pt x="1550" y="529"/>
                    <a:pt x="1595" y="461"/>
                  </a:cubicBezTo>
                  <a:cubicBezTo>
                    <a:pt x="1613" y="435"/>
                    <a:pt x="1630" y="408"/>
                    <a:pt x="1646" y="382"/>
                  </a:cubicBezTo>
                  <a:cubicBezTo>
                    <a:pt x="1743" y="231"/>
                    <a:pt x="1843" y="75"/>
                    <a:pt x="2011" y="21"/>
                  </a:cubicBezTo>
                  <a:cubicBezTo>
                    <a:pt x="2061" y="5"/>
                    <a:pt x="2114" y="0"/>
                    <a:pt x="2171" y="7"/>
                  </a:cubicBezTo>
                  <a:cubicBezTo>
                    <a:pt x="2225" y="14"/>
                    <a:pt x="2279" y="30"/>
                    <a:pt x="2331" y="56"/>
                  </a:cubicBezTo>
                  <a:cubicBezTo>
                    <a:pt x="2382" y="82"/>
                    <a:pt x="2429" y="117"/>
                    <a:pt x="2469" y="158"/>
                  </a:cubicBezTo>
                  <a:cubicBezTo>
                    <a:pt x="2510" y="200"/>
                    <a:pt x="2542" y="248"/>
                    <a:pt x="2564" y="299"/>
                  </a:cubicBezTo>
                  <a:cubicBezTo>
                    <a:pt x="2583" y="345"/>
                    <a:pt x="2596" y="396"/>
                    <a:pt x="2608" y="444"/>
                  </a:cubicBezTo>
                  <a:cubicBezTo>
                    <a:pt x="2619" y="490"/>
                    <a:pt x="2631" y="537"/>
                    <a:pt x="2649" y="581"/>
                  </a:cubicBezTo>
                  <a:cubicBezTo>
                    <a:pt x="2669" y="629"/>
                    <a:pt x="2694" y="667"/>
                    <a:pt x="2725" y="697"/>
                  </a:cubicBezTo>
                  <a:cubicBezTo>
                    <a:pt x="2760" y="730"/>
                    <a:pt x="2803" y="754"/>
                    <a:pt x="2854" y="767"/>
                  </a:cubicBezTo>
                  <a:cubicBezTo>
                    <a:pt x="2899" y="778"/>
                    <a:pt x="2949" y="781"/>
                    <a:pt x="2999" y="776"/>
                  </a:cubicBezTo>
                  <a:cubicBezTo>
                    <a:pt x="3023" y="773"/>
                    <a:pt x="3049" y="768"/>
                    <a:pt x="3077" y="761"/>
                  </a:cubicBezTo>
                  <a:cubicBezTo>
                    <a:pt x="3112" y="753"/>
                    <a:pt x="3147" y="742"/>
                    <a:pt x="3181" y="732"/>
                  </a:cubicBezTo>
                  <a:cubicBezTo>
                    <a:pt x="3210" y="723"/>
                    <a:pt x="3239" y="714"/>
                    <a:pt x="3268" y="706"/>
                  </a:cubicBezTo>
                  <a:cubicBezTo>
                    <a:pt x="3372" y="679"/>
                    <a:pt x="3479" y="673"/>
                    <a:pt x="3577" y="688"/>
                  </a:cubicBezTo>
                  <a:cubicBezTo>
                    <a:pt x="3631" y="696"/>
                    <a:pt x="3682" y="710"/>
                    <a:pt x="3728" y="730"/>
                  </a:cubicBezTo>
                  <a:cubicBezTo>
                    <a:pt x="3779" y="752"/>
                    <a:pt x="3825" y="780"/>
                    <a:pt x="3865" y="815"/>
                  </a:cubicBezTo>
                  <a:cubicBezTo>
                    <a:pt x="3948" y="885"/>
                    <a:pt x="4010" y="980"/>
                    <a:pt x="4056" y="1104"/>
                  </a:cubicBezTo>
                  <a:cubicBezTo>
                    <a:pt x="4096" y="1212"/>
                    <a:pt x="4119" y="1327"/>
                    <a:pt x="4143" y="1456"/>
                  </a:cubicBezTo>
                  <a:cubicBezTo>
                    <a:pt x="4144" y="1463"/>
                    <a:pt x="4146" y="1470"/>
                    <a:pt x="4147" y="1477"/>
                  </a:cubicBezTo>
                  <a:cubicBezTo>
                    <a:pt x="4156" y="1527"/>
                    <a:pt x="4166" y="1579"/>
                    <a:pt x="4177" y="1628"/>
                  </a:cubicBezTo>
                  <a:cubicBezTo>
                    <a:pt x="4202" y="1749"/>
                    <a:pt x="4239" y="1870"/>
                    <a:pt x="4285" y="1988"/>
                  </a:cubicBezTo>
                  <a:cubicBezTo>
                    <a:pt x="4331" y="2104"/>
                    <a:pt x="4386" y="2219"/>
                    <a:pt x="4450" y="2329"/>
                  </a:cubicBezTo>
                  <a:cubicBezTo>
                    <a:pt x="4481" y="2382"/>
                    <a:pt x="4514" y="2434"/>
                    <a:pt x="4546" y="2485"/>
                  </a:cubicBezTo>
                  <a:cubicBezTo>
                    <a:pt x="4617" y="2598"/>
                    <a:pt x="4691" y="2714"/>
                    <a:pt x="4741" y="2838"/>
                  </a:cubicBezTo>
                  <a:cubicBezTo>
                    <a:pt x="4829" y="3052"/>
                    <a:pt x="4847" y="3291"/>
                    <a:pt x="4794" y="3529"/>
                  </a:cubicBezTo>
                  <a:cubicBezTo>
                    <a:pt x="4769" y="3640"/>
                    <a:pt x="4729" y="3748"/>
                    <a:pt x="4675" y="3850"/>
                  </a:cubicBezTo>
                  <a:cubicBezTo>
                    <a:pt x="4622" y="3951"/>
                    <a:pt x="4557" y="4044"/>
                    <a:pt x="4482" y="4126"/>
                  </a:cubicBezTo>
                  <a:cubicBezTo>
                    <a:pt x="4340" y="4279"/>
                    <a:pt x="4167" y="4400"/>
                    <a:pt x="3999" y="4518"/>
                  </a:cubicBezTo>
                  <a:cubicBezTo>
                    <a:pt x="3910" y="4580"/>
                    <a:pt x="3818" y="4645"/>
                    <a:pt x="3731" y="4713"/>
                  </a:cubicBezTo>
                  <a:cubicBezTo>
                    <a:pt x="3578" y="4835"/>
                    <a:pt x="3437" y="4974"/>
                    <a:pt x="3300" y="5110"/>
                  </a:cubicBezTo>
                  <a:cubicBezTo>
                    <a:pt x="3196" y="5212"/>
                    <a:pt x="3090" y="5317"/>
                    <a:pt x="2979" y="5414"/>
                  </a:cubicBezTo>
                  <a:cubicBezTo>
                    <a:pt x="2941" y="5447"/>
                    <a:pt x="2906" y="5476"/>
                    <a:pt x="2870" y="5504"/>
                  </a:cubicBezTo>
                  <a:cubicBezTo>
                    <a:pt x="2786" y="5571"/>
                    <a:pt x="2714" y="5617"/>
                    <a:pt x="2643" y="5648"/>
                  </a:cubicBezTo>
                  <a:cubicBezTo>
                    <a:pt x="2570" y="5681"/>
                    <a:pt x="2500" y="5697"/>
                    <a:pt x="2431" y="5697"/>
                  </a:cubicBezTo>
                  <a:cubicBezTo>
                    <a:pt x="2414" y="5697"/>
                    <a:pt x="2397" y="5696"/>
                    <a:pt x="2380" y="5694"/>
                  </a:cubicBezTo>
                  <a:moveTo>
                    <a:pt x="3268" y="707"/>
                  </a:moveTo>
                  <a:cubicBezTo>
                    <a:pt x="3239" y="714"/>
                    <a:pt x="3210" y="724"/>
                    <a:pt x="3181" y="732"/>
                  </a:cubicBezTo>
                  <a:cubicBezTo>
                    <a:pt x="3148" y="743"/>
                    <a:pt x="3113" y="754"/>
                    <a:pt x="3077" y="762"/>
                  </a:cubicBezTo>
                  <a:cubicBezTo>
                    <a:pt x="3049" y="769"/>
                    <a:pt x="3023" y="774"/>
                    <a:pt x="2999" y="776"/>
                  </a:cubicBezTo>
                  <a:cubicBezTo>
                    <a:pt x="2949" y="782"/>
                    <a:pt x="2899" y="779"/>
                    <a:pt x="2854" y="767"/>
                  </a:cubicBezTo>
                  <a:cubicBezTo>
                    <a:pt x="2803" y="754"/>
                    <a:pt x="2759" y="731"/>
                    <a:pt x="2725" y="698"/>
                  </a:cubicBezTo>
                  <a:cubicBezTo>
                    <a:pt x="2693" y="668"/>
                    <a:pt x="2668" y="630"/>
                    <a:pt x="2648" y="581"/>
                  </a:cubicBezTo>
                  <a:cubicBezTo>
                    <a:pt x="2631" y="538"/>
                    <a:pt x="2619" y="490"/>
                    <a:pt x="2607" y="444"/>
                  </a:cubicBezTo>
                  <a:cubicBezTo>
                    <a:pt x="2595" y="396"/>
                    <a:pt x="2582" y="346"/>
                    <a:pt x="2563" y="300"/>
                  </a:cubicBezTo>
                  <a:cubicBezTo>
                    <a:pt x="2521" y="199"/>
                    <a:pt x="2436" y="111"/>
                    <a:pt x="2330" y="57"/>
                  </a:cubicBezTo>
                  <a:cubicBezTo>
                    <a:pt x="2278" y="31"/>
                    <a:pt x="2225" y="14"/>
                    <a:pt x="2171" y="8"/>
                  </a:cubicBezTo>
                  <a:cubicBezTo>
                    <a:pt x="2114" y="1"/>
                    <a:pt x="2061" y="6"/>
                    <a:pt x="2011" y="21"/>
                  </a:cubicBezTo>
                  <a:cubicBezTo>
                    <a:pt x="1844" y="75"/>
                    <a:pt x="1744" y="232"/>
                    <a:pt x="1647" y="383"/>
                  </a:cubicBezTo>
                  <a:cubicBezTo>
                    <a:pt x="1630" y="409"/>
                    <a:pt x="1613" y="436"/>
                    <a:pt x="1596" y="461"/>
                  </a:cubicBezTo>
                  <a:cubicBezTo>
                    <a:pt x="1551" y="530"/>
                    <a:pt x="1475" y="624"/>
                    <a:pt x="1376" y="686"/>
                  </a:cubicBezTo>
                  <a:cubicBezTo>
                    <a:pt x="1279" y="747"/>
                    <a:pt x="1181" y="764"/>
                    <a:pt x="1085" y="735"/>
                  </a:cubicBezTo>
                  <a:cubicBezTo>
                    <a:pt x="1064" y="728"/>
                    <a:pt x="1044" y="720"/>
                    <a:pt x="1024" y="712"/>
                  </a:cubicBezTo>
                  <a:cubicBezTo>
                    <a:pt x="994" y="700"/>
                    <a:pt x="963" y="687"/>
                    <a:pt x="931" y="682"/>
                  </a:cubicBezTo>
                  <a:cubicBezTo>
                    <a:pt x="889" y="675"/>
                    <a:pt x="846" y="681"/>
                    <a:pt x="804" y="701"/>
                  </a:cubicBezTo>
                  <a:cubicBezTo>
                    <a:pt x="767" y="717"/>
                    <a:pt x="731" y="744"/>
                    <a:pt x="699" y="777"/>
                  </a:cubicBezTo>
                  <a:cubicBezTo>
                    <a:pt x="589" y="893"/>
                    <a:pt x="529" y="1061"/>
                    <a:pt x="523" y="1278"/>
                  </a:cubicBezTo>
                  <a:cubicBezTo>
                    <a:pt x="522" y="1309"/>
                    <a:pt x="522" y="1341"/>
                    <a:pt x="523" y="1365"/>
                  </a:cubicBezTo>
                  <a:cubicBezTo>
                    <a:pt x="525" y="1429"/>
                    <a:pt x="544" y="1525"/>
                    <a:pt x="564" y="1627"/>
                  </a:cubicBezTo>
                  <a:cubicBezTo>
                    <a:pt x="572" y="1670"/>
                    <a:pt x="581" y="1714"/>
                    <a:pt x="589" y="1757"/>
                  </a:cubicBezTo>
                  <a:cubicBezTo>
                    <a:pt x="619" y="1926"/>
                    <a:pt x="640" y="2109"/>
                    <a:pt x="567" y="2193"/>
                  </a:cubicBezTo>
                  <a:cubicBezTo>
                    <a:pt x="537" y="2227"/>
                    <a:pt x="486" y="2247"/>
                    <a:pt x="431" y="2268"/>
                  </a:cubicBezTo>
                  <a:cubicBezTo>
                    <a:pt x="382" y="2286"/>
                    <a:pt x="331" y="2306"/>
                    <a:pt x="297" y="2336"/>
                  </a:cubicBezTo>
                  <a:cubicBezTo>
                    <a:pt x="205" y="2417"/>
                    <a:pt x="133" y="2520"/>
                    <a:pt x="89" y="2633"/>
                  </a:cubicBezTo>
                  <a:cubicBezTo>
                    <a:pt x="58" y="2711"/>
                    <a:pt x="37" y="2800"/>
                    <a:pt x="24" y="2906"/>
                  </a:cubicBezTo>
                  <a:cubicBezTo>
                    <a:pt x="13" y="2998"/>
                    <a:pt x="10" y="3091"/>
                    <a:pt x="6" y="3194"/>
                  </a:cubicBezTo>
                  <a:cubicBezTo>
                    <a:pt x="3" y="3292"/>
                    <a:pt x="1" y="3380"/>
                    <a:pt x="5" y="3470"/>
                  </a:cubicBezTo>
                  <a:cubicBezTo>
                    <a:pt x="11" y="3574"/>
                    <a:pt x="26" y="3664"/>
                    <a:pt x="50" y="3745"/>
                  </a:cubicBezTo>
                  <a:cubicBezTo>
                    <a:pt x="74" y="3824"/>
                    <a:pt x="108" y="3901"/>
                    <a:pt x="153" y="3974"/>
                  </a:cubicBezTo>
                  <a:cubicBezTo>
                    <a:pt x="242" y="4121"/>
                    <a:pt x="371" y="4255"/>
                    <a:pt x="538" y="4373"/>
                  </a:cubicBezTo>
                  <a:cubicBezTo>
                    <a:pt x="612" y="4425"/>
                    <a:pt x="694" y="4475"/>
                    <a:pt x="781" y="4519"/>
                  </a:cubicBezTo>
                  <a:cubicBezTo>
                    <a:pt x="863" y="4561"/>
                    <a:pt x="949" y="4599"/>
                    <a:pt x="1037" y="4632"/>
                  </a:cubicBezTo>
                  <a:cubicBezTo>
                    <a:pt x="1056" y="4639"/>
                    <a:pt x="1075" y="4646"/>
                    <a:pt x="1094" y="4652"/>
                  </a:cubicBezTo>
                  <a:cubicBezTo>
                    <a:pt x="1176" y="4682"/>
                    <a:pt x="1261" y="4713"/>
                    <a:pt x="1338" y="4759"/>
                  </a:cubicBezTo>
                  <a:cubicBezTo>
                    <a:pt x="1511" y="4861"/>
                    <a:pt x="1633" y="5028"/>
                    <a:pt x="1751" y="5190"/>
                  </a:cubicBezTo>
                  <a:cubicBezTo>
                    <a:pt x="1774" y="5221"/>
                    <a:pt x="1797" y="5254"/>
                    <a:pt x="1821" y="5285"/>
                  </a:cubicBezTo>
                  <a:cubicBezTo>
                    <a:pt x="1906" y="5398"/>
                    <a:pt x="1987" y="5485"/>
                    <a:pt x="2068" y="5551"/>
                  </a:cubicBezTo>
                  <a:cubicBezTo>
                    <a:pt x="2117" y="5590"/>
                    <a:pt x="2167" y="5622"/>
                    <a:pt x="2216" y="5645"/>
                  </a:cubicBezTo>
                  <a:cubicBezTo>
                    <a:pt x="2271" y="5671"/>
                    <a:pt x="2326" y="5687"/>
                    <a:pt x="2380" y="5693"/>
                  </a:cubicBezTo>
                  <a:cubicBezTo>
                    <a:pt x="2466" y="5703"/>
                    <a:pt x="2552" y="5688"/>
                    <a:pt x="2643" y="5648"/>
                  </a:cubicBezTo>
                  <a:cubicBezTo>
                    <a:pt x="2713" y="5616"/>
                    <a:pt x="2786" y="5571"/>
                    <a:pt x="2870" y="5504"/>
                  </a:cubicBezTo>
                  <a:cubicBezTo>
                    <a:pt x="2905" y="5475"/>
                    <a:pt x="2941" y="5446"/>
                    <a:pt x="2978" y="5413"/>
                  </a:cubicBezTo>
                  <a:cubicBezTo>
                    <a:pt x="3089" y="5317"/>
                    <a:pt x="3196" y="5211"/>
                    <a:pt x="3299" y="5109"/>
                  </a:cubicBezTo>
                  <a:cubicBezTo>
                    <a:pt x="3436" y="4974"/>
                    <a:pt x="3578" y="4834"/>
                    <a:pt x="3731" y="4712"/>
                  </a:cubicBezTo>
                  <a:cubicBezTo>
                    <a:pt x="3817" y="4644"/>
                    <a:pt x="3909" y="4580"/>
                    <a:pt x="3998" y="4517"/>
                  </a:cubicBezTo>
                  <a:cubicBezTo>
                    <a:pt x="4166" y="4400"/>
                    <a:pt x="4340" y="4278"/>
                    <a:pt x="4481" y="4125"/>
                  </a:cubicBezTo>
                  <a:cubicBezTo>
                    <a:pt x="4556" y="4044"/>
                    <a:pt x="4622" y="3951"/>
                    <a:pt x="4675" y="3850"/>
                  </a:cubicBezTo>
                  <a:cubicBezTo>
                    <a:pt x="4728" y="3748"/>
                    <a:pt x="4768" y="3640"/>
                    <a:pt x="4793" y="3529"/>
                  </a:cubicBezTo>
                  <a:cubicBezTo>
                    <a:pt x="4846" y="3291"/>
                    <a:pt x="4828" y="3052"/>
                    <a:pt x="4741" y="2838"/>
                  </a:cubicBezTo>
                  <a:cubicBezTo>
                    <a:pt x="4690" y="2714"/>
                    <a:pt x="4617" y="2598"/>
                    <a:pt x="4546" y="2486"/>
                  </a:cubicBezTo>
                  <a:cubicBezTo>
                    <a:pt x="4514" y="2435"/>
                    <a:pt x="4480" y="2382"/>
                    <a:pt x="4450" y="2329"/>
                  </a:cubicBezTo>
                  <a:cubicBezTo>
                    <a:pt x="4386" y="2220"/>
                    <a:pt x="4330" y="2105"/>
                    <a:pt x="4284" y="1988"/>
                  </a:cubicBezTo>
                  <a:cubicBezTo>
                    <a:pt x="4238" y="1870"/>
                    <a:pt x="4202" y="1749"/>
                    <a:pt x="4176" y="1629"/>
                  </a:cubicBezTo>
                  <a:cubicBezTo>
                    <a:pt x="4165" y="1579"/>
                    <a:pt x="4156" y="1527"/>
                    <a:pt x="4146" y="1477"/>
                  </a:cubicBezTo>
                  <a:cubicBezTo>
                    <a:pt x="4145" y="1470"/>
                    <a:pt x="4144" y="1463"/>
                    <a:pt x="4142" y="1456"/>
                  </a:cubicBezTo>
                  <a:cubicBezTo>
                    <a:pt x="4118" y="1328"/>
                    <a:pt x="4095" y="1212"/>
                    <a:pt x="4055" y="1105"/>
                  </a:cubicBezTo>
                  <a:cubicBezTo>
                    <a:pt x="4009" y="980"/>
                    <a:pt x="3947" y="886"/>
                    <a:pt x="3865" y="815"/>
                  </a:cubicBezTo>
                  <a:cubicBezTo>
                    <a:pt x="3824" y="781"/>
                    <a:pt x="3778" y="752"/>
                    <a:pt x="3728" y="731"/>
                  </a:cubicBezTo>
                  <a:cubicBezTo>
                    <a:pt x="3681" y="711"/>
                    <a:pt x="3630" y="696"/>
                    <a:pt x="3577" y="688"/>
                  </a:cubicBezTo>
                  <a:cubicBezTo>
                    <a:pt x="3542" y="683"/>
                    <a:pt x="3507" y="681"/>
                    <a:pt x="3471" y="681"/>
                  </a:cubicBezTo>
                  <a:cubicBezTo>
                    <a:pt x="3405" y="681"/>
                    <a:pt x="3336" y="689"/>
                    <a:pt x="3268" y="707"/>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5" name="Freeform 47">
              <a:extLst>
                <a:ext uri="{FF2B5EF4-FFF2-40B4-BE49-F238E27FC236}">
                  <a16:creationId xmlns:a16="http://schemas.microsoft.com/office/drawing/2014/main" id="{5A3A5B62-4EEE-468B-86B8-7743E5052644}"/>
                </a:ext>
              </a:extLst>
            </p:cNvPr>
            <p:cNvSpPr>
              <a:spLocks noEditPoints="1"/>
            </p:cNvSpPr>
            <p:nvPr/>
          </p:nvSpPr>
          <p:spPr bwMode="auto">
            <a:xfrm>
              <a:off x="3912" y="16"/>
              <a:ext cx="3661" cy="4383"/>
            </a:xfrm>
            <a:custGeom>
              <a:avLst/>
              <a:gdLst>
                <a:gd name="T0" fmla="*/ 2250 w 4947"/>
                <a:gd name="T1" fmla="*/ 5866 h 5922"/>
                <a:gd name="T2" fmla="*/ 1853 w 4947"/>
                <a:gd name="T3" fmla="*/ 5481 h 5922"/>
                <a:gd name="T4" fmla="*/ 1371 w 4947"/>
                <a:gd name="T5" fmla="*/ 4925 h 5922"/>
                <a:gd name="T6" fmla="*/ 1065 w 4947"/>
                <a:gd name="T7" fmla="*/ 4795 h 5922"/>
                <a:gd name="T8" fmla="*/ 203 w 4947"/>
                <a:gd name="T9" fmla="*/ 4199 h 5922"/>
                <a:gd name="T10" fmla="*/ 5 w 4947"/>
                <a:gd name="T11" fmla="*/ 3607 h 5922"/>
                <a:gd name="T12" fmla="*/ 27 w 4947"/>
                <a:gd name="T13" fmla="*/ 3028 h 5922"/>
                <a:gd name="T14" fmla="*/ 307 w 4947"/>
                <a:gd name="T15" fmla="*/ 2442 h 5922"/>
                <a:gd name="T16" fmla="*/ 587 w 4947"/>
                <a:gd name="T17" fmla="*/ 2298 h 5922"/>
                <a:gd name="T18" fmla="*/ 527 w 4947"/>
                <a:gd name="T19" fmla="*/ 1460 h 5922"/>
                <a:gd name="T20" fmla="*/ 793 w 4947"/>
                <a:gd name="T21" fmla="*/ 764 h 5922"/>
                <a:gd name="T22" fmla="*/ 1020 w 4947"/>
                <a:gd name="T23" fmla="*/ 777 h 5922"/>
                <a:gd name="T24" fmla="*/ 1382 w 4947"/>
                <a:gd name="T25" fmla="*/ 754 h 5922"/>
                <a:gd name="T26" fmla="*/ 1658 w 4947"/>
                <a:gd name="T27" fmla="*/ 440 h 5922"/>
                <a:gd name="T28" fmla="*/ 2599 w 4947"/>
                <a:gd name="T29" fmla="*/ 367 h 5922"/>
                <a:gd name="T30" fmla="*/ 2681 w 4947"/>
                <a:gd name="T31" fmla="*/ 665 h 5922"/>
                <a:gd name="T32" fmla="*/ 2891 w 4947"/>
                <a:gd name="T33" fmla="*/ 862 h 5922"/>
                <a:gd name="T34" fmla="*/ 3228 w 4947"/>
                <a:gd name="T35" fmla="*/ 824 h 5922"/>
                <a:gd name="T36" fmla="*/ 3633 w 4947"/>
                <a:gd name="T37" fmla="*/ 774 h 5922"/>
                <a:gd name="T38" fmla="*/ 3932 w 4947"/>
                <a:gd name="T39" fmla="*/ 901 h 5922"/>
                <a:gd name="T40" fmla="*/ 4250 w 4947"/>
                <a:gd name="T41" fmla="*/ 1733 h 5922"/>
                <a:gd name="T42" fmla="*/ 4529 w 4947"/>
                <a:gd name="T43" fmla="*/ 2451 h 5922"/>
                <a:gd name="T44" fmla="*/ 4833 w 4947"/>
                <a:gd name="T45" fmla="*/ 2970 h 5922"/>
                <a:gd name="T46" fmla="*/ 4774 w 4947"/>
                <a:gd name="T47" fmla="*/ 4013 h 5922"/>
                <a:gd name="T48" fmla="*/ 4082 w 4947"/>
                <a:gd name="T49" fmla="*/ 4696 h 5922"/>
                <a:gd name="T50" fmla="*/ 3355 w 4947"/>
                <a:gd name="T51" fmla="*/ 5316 h 5922"/>
                <a:gd name="T52" fmla="*/ 2687 w 4947"/>
                <a:gd name="T53" fmla="*/ 5871 h 5922"/>
                <a:gd name="T54" fmla="*/ 2470 w 4947"/>
                <a:gd name="T55" fmla="*/ 5921 h 5922"/>
                <a:gd name="T56" fmla="*/ 3316 w 4947"/>
                <a:gd name="T57" fmla="*/ 798 h 5922"/>
                <a:gd name="T58" fmla="*/ 3039 w 4947"/>
                <a:gd name="T59" fmla="*/ 872 h 5922"/>
                <a:gd name="T60" fmla="*/ 2758 w 4947"/>
                <a:gd name="T61" fmla="*/ 789 h 5922"/>
                <a:gd name="T62" fmla="*/ 2641 w 4947"/>
                <a:gd name="T63" fmla="*/ 521 h 5922"/>
                <a:gd name="T64" fmla="*/ 2032 w 4947"/>
                <a:gd name="T65" fmla="*/ 67 h 5922"/>
                <a:gd name="T66" fmla="*/ 1607 w 4947"/>
                <a:gd name="T67" fmla="*/ 521 h 5922"/>
                <a:gd name="T68" fmla="*/ 1240 w 4947"/>
                <a:gd name="T69" fmla="*/ 812 h 5922"/>
                <a:gd name="T70" fmla="*/ 1020 w 4947"/>
                <a:gd name="T71" fmla="*/ 778 h 5922"/>
                <a:gd name="T72" fmla="*/ 793 w 4947"/>
                <a:gd name="T73" fmla="*/ 765 h 5922"/>
                <a:gd name="T74" fmla="*/ 527 w 4947"/>
                <a:gd name="T75" fmla="*/ 1460 h 5922"/>
                <a:gd name="T76" fmla="*/ 527 w 4947"/>
                <a:gd name="T77" fmla="*/ 1460 h 5922"/>
                <a:gd name="T78" fmla="*/ 633 w 4947"/>
                <a:gd name="T79" fmla="*/ 2042 h 5922"/>
                <a:gd name="T80" fmla="*/ 447 w 4947"/>
                <a:gd name="T81" fmla="*/ 2374 h 5922"/>
                <a:gd name="T82" fmla="*/ 93 w 4947"/>
                <a:gd name="T83" fmla="*/ 2748 h 5922"/>
                <a:gd name="T84" fmla="*/ 8 w 4947"/>
                <a:gd name="T85" fmla="*/ 3323 h 5922"/>
                <a:gd name="T86" fmla="*/ 50 w 4947"/>
                <a:gd name="T87" fmla="*/ 3890 h 5922"/>
                <a:gd name="T88" fmla="*/ 445 w 4947"/>
                <a:gd name="T89" fmla="*/ 4452 h 5922"/>
                <a:gd name="T90" fmla="*/ 1115 w 4947"/>
                <a:gd name="T91" fmla="*/ 4812 h 5922"/>
                <a:gd name="T92" fmla="*/ 1787 w 4947"/>
                <a:gd name="T93" fmla="*/ 5384 h 5922"/>
                <a:gd name="T94" fmla="*/ 2101 w 4947"/>
                <a:gd name="T95" fmla="*/ 5764 h 5922"/>
                <a:gd name="T96" fmla="*/ 2416 w 4947"/>
                <a:gd name="T97" fmla="*/ 5917 h 5922"/>
                <a:gd name="T98" fmla="*/ 2687 w 4947"/>
                <a:gd name="T99" fmla="*/ 5870 h 5922"/>
                <a:gd name="T100" fmla="*/ 3355 w 4947"/>
                <a:gd name="T101" fmla="*/ 5315 h 5922"/>
                <a:gd name="T102" fmla="*/ 4082 w 4947"/>
                <a:gd name="T103" fmla="*/ 4696 h 5922"/>
                <a:gd name="T104" fmla="*/ 4773 w 4947"/>
                <a:gd name="T105" fmla="*/ 4012 h 5922"/>
                <a:gd name="T106" fmla="*/ 4832 w 4947"/>
                <a:gd name="T107" fmla="*/ 2970 h 5922"/>
                <a:gd name="T108" fmla="*/ 4528 w 4947"/>
                <a:gd name="T109" fmla="*/ 2451 h 5922"/>
                <a:gd name="T110" fmla="*/ 4250 w 4947"/>
                <a:gd name="T111" fmla="*/ 1733 h 5922"/>
                <a:gd name="T112" fmla="*/ 3931 w 4947"/>
                <a:gd name="T113" fmla="*/ 902 h 5922"/>
                <a:gd name="T114" fmla="*/ 3633 w 4947"/>
                <a:gd name="T115" fmla="*/ 774 h 5922"/>
                <a:gd name="T116" fmla="*/ 3316 w 4947"/>
                <a:gd name="T117" fmla="*/ 798 h 5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47" h="5922">
                  <a:moveTo>
                    <a:pt x="2416" y="5918"/>
                  </a:moveTo>
                  <a:cubicBezTo>
                    <a:pt x="2361" y="5911"/>
                    <a:pt x="2305" y="5893"/>
                    <a:pt x="2250" y="5866"/>
                  </a:cubicBezTo>
                  <a:cubicBezTo>
                    <a:pt x="2201" y="5841"/>
                    <a:pt x="2150" y="5807"/>
                    <a:pt x="2101" y="5765"/>
                  </a:cubicBezTo>
                  <a:cubicBezTo>
                    <a:pt x="2018" y="5695"/>
                    <a:pt x="1937" y="5602"/>
                    <a:pt x="1853" y="5481"/>
                  </a:cubicBezTo>
                  <a:cubicBezTo>
                    <a:pt x="1830" y="5450"/>
                    <a:pt x="1808" y="5417"/>
                    <a:pt x="1786" y="5385"/>
                  </a:cubicBezTo>
                  <a:cubicBezTo>
                    <a:pt x="1668" y="5211"/>
                    <a:pt x="1546" y="5032"/>
                    <a:pt x="1371" y="4925"/>
                  </a:cubicBezTo>
                  <a:cubicBezTo>
                    <a:pt x="1290" y="4875"/>
                    <a:pt x="1201" y="4844"/>
                    <a:pt x="1115" y="4813"/>
                  </a:cubicBezTo>
                  <a:cubicBezTo>
                    <a:pt x="1098" y="4807"/>
                    <a:pt x="1082" y="4801"/>
                    <a:pt x="1065" y="4795"/>
                  </a:cubicBezTo>
                  <a:cubicBezTo>
                    <a:pt x="827" y="4709"/>
                    <a:pt x="613" y="4590"/>
                    <a:pt x="445" y="4452"/>
                  </a:cubicBezTo>
                  <a:cubicBezTo>
                    <a:pt x="349" y="4374"/>
                    <a:pt x="268" y="4289"/>
                    <a:pt x="203" y="4199"/>
                  </a:cubicBezTo>
                  <a:cubicBezTo>
                    <a:pt x="133" y="4102"/>
                    <a:pt x="81" y="3998"/>
                    <a:pt x="49" y="3890"/>
                  </a:cubicBezTo>
                  <a:cubicBezTo>
                    <a:pt x="24" y="3806"/>
                    <a:pt x="10" y="3714"/>
                    <a:pt x="5" y="3607"/>
                  </a:cubicBezTo>
                  <a:cubicBezTo>
                    <a:pt x="0" y="3510"/>
                    <a:pt x="4" y="3411"/>
                    <a:pt x="7" y="3323"/>
                  </a:cubicBezTo>
                  <a:cubicBezTo>
                    <a:pt x="11" y="3231"/>
                    <a:pt x="15" y="3127"/>
                    <a:pt x="27" y="3028"/>
                  </a:cubicBezTo>
                  <a:cubicBezTo>
                    <a:pt x="40" y="2919"/>
                    <a:pt x="61" y="2828"/>
                    <a:pt x="92" y="2748"/>
                  </a:cubicBezTo>
                  <a:cubicBezTo>
                    <a:pt x="138" y="2631"/>
                    <a:pt x="212" y="2525"/>
                    <a:pt x="307" y="2442"/>
                  </a:cubicBezTo>
                  <a:cubicBezTo>
                    <a:pt x="343" y="2411"/>
                    <a:pt x="396" y="2392"/>
                    <a:pt x="446" y="2373"/>
                  </a:cubicBezTo>
                  <a:cubicBezTo>
                    <a:pt x="503" y="2352"/>
                    <a:pt x="557" y="2332"/>
                    <a:pt x="587" y="2298"/>
                  </a:cubicBezTo>
                  <a:cubicBezTo>
                    <a:pt x="680" y="2193"/>
                    <a:pt x="619" y="1919"/>
                    <a:pt x="571" y="1699"/>
                  </a:cubicBezTo>
                  <a:cubicBezTo>
                    <a:pt x="549" y="1603"/>
                    <a:pt x="531" y="1519"/>
                    <a:pt x="527" y="1460"/>
                  </a:cubicBezTo>
                  <a:cubicBezTo>
                    <a:pt x="514" y="1273"/>
                    <a:pt x="531" y="1015"/>
                    <a:pt x="686" y="845"/>
                  </a:cubicBezTo>
                  <a:cubicBezTo>
                    <a:pt x="718" y="810"/>
                    <a:pt x="755" y="782"/>
                    <a:pt x="793" y="764"/>
                  </a:cubicBezTo>
                  <a:cubicBezTo>
                    <a:pt x="837" y="744"/>
                    <a:pt x="881" y="738"/>
                    <a:pt x="925" y="745"/>
                  </a:cubicBezTo>
                  <a:cubicBezTo>
                    <a:pt x="958" y="751"/>
                    <a:pt x="989" y="764"/>
                    <a:pt x="1020" y="777"/>
                  </a:cubicBezTo>
                  <a:cubicBezTo>
                    <a:pt x="1041" y="786"/>
                    <a:pt x="1062" y="795"/>
                    <a:pt x="1083" y="802"/>
                  </a:cubicBezTo>
                  <a:cubicBezTo>
                    <a:pt x="1182" y="833"/>
                    <a:pt x="1282" y="817"/>
                    <a:pt x="1382" y="754"/>
                  </a:cubicBezTo>
                  <a:cubicBezTo>
                    <a:pt x="1484" y="689"/>
                    <a:pt x="1561" y="592"/>
                    <a:pt x="1607" y="521"/>
                  </a:cubicBezTo>
                  <a:cubicBezTo>
                    <a:pt x="1624" y="495"/>
                    <a:pt x="1641" y="467"/>
                    <a:pt x="1658" y="440"/>
                  </a:cubicBezTo>
                  <a:cubicBezTo>
                    <a:pt x="1757" y="283"/>
                    <a:pt x="1858" y="121"/>
                    <a:pt x="2032" y="66"/>
                  </a:cubicBezTo>
                  <a:cubicBezTo>
                    <a:pt x="2241" y="0"/>
                    <a:pt x="2511" y="144"/>
                    <a:pt x="2599" y="367"/>
                  </a:cubicBezTo>
                  <a:cubicBezTo>
                    <a:pt x="2618" y="416"/>
                    <a:pt x="2630" y="469"/>
                    <a:pt x="2641" y="520"/>
                  </a:cubicBezTo>
                  <a:cubicBezTo>
                    <a:pt x="2653" y="569"/>
                    <a:pt x="2664" y="619"/>
                    <a:pt x="2681" y="665"/>
                  </a:cubicBezTo>
                  <a:cubicBezTo>
                    <a:pt x="2701" y="717"/>
                    <a:pt x="2726" y="757"/>
                    <a:pt x="2758" y="789"/>
                  </a:cubicBezTo>
                  <a:cubicBezTo>
                    <a:pt x="2794" y="824"/>
                    <a:pt x="2838" y="848"/>
                    <a:pt x="2891" y="862"/>
                  </a:cubicBezTo>
                  <a:cubicBezTo>
                    <a:pt x="2937" y="874"/>
                    <a:pt x="2988" y="877"/>
                    <a:pt x="3039" y="872"/>
                  </a:cubicBezTo>
                  <a:cubicBezTo>
                    <a:pt x="3104" y="864"/>
                    <a:pt x="3167" y="844"/>
                    <a:pt x="3228" y="824"/>
                  </a:cubicBezTo>
                  <a:cubicBezTo>
                    <a:pt x="3256" y="815"/>
                    <a:pt x="3286" y="805"/>
                    <a:pt x="3315" y="797"/>
                  </a:cubicBezTo>
                  <a:cubicBezTo>
                    <a:pt x="3422" y="768"/>
                    <a:pt x="3532" y="760"/>
                    <a:pt x="3633" y="774"/>
                  </a:cubicBezTo>
                  <a:cubicBezTo>
                    <a:pt x="3689" y="781"/>
                    <a:pt x="3741" y="795"/>
                    <a:pt x="3790" y="815"/>
                  </a:cubicBezTo>
                  <a:cubicBezTo>
                    <a:pt x="3842" y="837"/>
                    <a:pt x="3890" y="866"/>
                    <a:pt x="3932" y="901"/>
                  </a:cubicBezTo>
                  <a:cubicBezTo>
                    <a:pt x="4128" y="1066"/>
                    <a:pt x="4176" y="1329"/>
                    <a:pt x="4222" y="1584"/>
                  </a:cubicBezTo>
                  <a:cubicBezTo>
                    <a:pt x="4231" y="1634"/>
                    <a:pt x="4240" y="1685"/>
                    <a:pt x="4250" y="1733"/>
                  </a:cubicBezTo>
                  <a:cubicBezTo>
                    <a:pt x="4276" y="1857"/>
                    <a:pt x="4313" y="1981"/>
                    <a:pt x="4360" y="2101"/>
                  </a:cubicBezTo>
                  <a:cubicBezTo>
                    <a:pt x="4406" y="2222"/>
                    <a:pt x="4463" y="2339"/>
                    <a:pt x="4529" y="2451"/>
                  </a:cubicBezTo>
                  <a:cubicBezTo>
                    <a:pt x="4562" y="2507"/>
                    <a:pt x="4599" y="2564"/>
                    <a:pt x="4634" y="2618"/>
                  </a:cubicBezTo>
                  <a:cubicBezTo>
                    <a:pt x="4706" y="2730"/>
                    <a:pt x="4780" y="2846"/>
                    <a:pt x="4833" y="2970"/>
                  </a:cubicBezTo>
                  <a:cubicBezTo>
                    <a:pt x="4926" y="3190"/>
                    <a:pt x="4947" y="3436"/>
                    <a:pt x="4894" y="3681"/>
                  </a:cubicBezTo>
                  <a:cubicBezTo>
                    <a:pt x="4869" y="3796"/>
                    <a:pt x="4828" y="3907"/>
                    <a:pt x="4774" y="4013"/>
                  </a:cubicBezTo>
                  <a:cubicBezTo>
                    <a:pt x="4720" y="4117"/>
                    <a:pt x="4653" y="4212"/>
                    <a:pt x="4576" y="4296"/>
                  </a:cubicBezTo>
                  <a:cubicBezTo>
                    <a:pt x="4432" y="4452"/>
                    <a:pt x="4254" y="4576"/>
                    <a:pt x="4082" y="4696"/>
                  </a:cubicBezTo>
                  <a:cubicBezTo>
                    <a:pt x="3990" y="4761"/>
                    <a:pt x="3894" y="4828"/>
                    <a:pt x="3805" y="4899"/>
                  </a:cubicBezTo>
                  <a:cubicBezTo>
                    <a:pt x="3645" y="5026"/>
                    <a:pt x="3498" y="5173"/>
                    <a:pt x="3355" y="5316"/>
                  </a:cubicBezTo>
                  <a:cubicBezTo>
                    <a:pt x="3217" y="5454"/>
                    <a:pt x="3075" y="5596"/>
                    <a:pt x="2921" y="5720"/>
                  </a:cubicBezTo>
                  <a:cubicBezTo>
                    <a:pt x="2834" y="5790"/>
                    <a:pt x="2760" y="5838"/>
                    <a:pt x="2687" y="5871"/>
                  </a:cubicBezTo>
                  <a:cubicBezTo>
                    <a:pt x="2643" y="5891"/>
                    <a:pt x="2599" y="5905"/>
                    <a:pt x="2556" y="5913"/>
                  </a:cubicBezTo>
                  <a:cubicBezTo>
                    <a:pt x="2527" y="5918"/>
                    <a:pt x="2499" y="5921"/>
                    <a:pt x="2470" y="5921"/>
                  </a:cubicBezTo>
                  <a:cubicBezTo>
                    <a:pt x="2452" y="5921"/>
                    <a:pt x="2434" y="5920"/>
                    <a:pt x="2416" y="5918"/>
                  </a:cubicBezTo>
                  <a:moveTo>
                    <a:pt x="3316" y="798"/>
                  </a:moveTo>
                  <a:cubicBezTo>
                    <a:pt x="3286" y="806"/>
                    <a:pt x="3257" y="816"/>
                    <a:pt x="3228" y="825"/>
                  </a:cubicBezTo>
                  <a:cubicBezTo>
                    <a:pt x="3167" y="844"/>
                    <a:pt x="3104" y="865"/>
                    <a:pt x="3039" y="872"/>
                  </a:cubicBezTo>
                  <a:cubicBezTo>
                    <a:pt x="2988" y="878"/>
                    <a:pt x="2936" y="875"/>
                    <a:pt x="2890" y="863"/>
                  </a:cubicBezTo>
                  <a:cubicBezTo>
                    <a:pt x="2838" y="849"/>
                    <a:pt x="2793" y="824"/>
                    <a:pt x="2758" y="789"/>
                  </a:cubicBezTo>
                  <a:cubicBezTo>
                    <a:pt x="2725" y="757"/>
                    <a:pt x="2700" y="717"/>
                    <a:pt x="2681" y="666"/>
                  </a:cubicBezTo>
                  <a:cubicBezTo>
                    <a:pt x="2663" y="620"/>
                    <a:pt x="2652" y="569"/>
                    <a:pt x="2641" y="521"/>
                  </a:cubicBezTo>
                  <a:cubicBezTo>
                    <a:pt x="2629" y="469"/>
                    <a:pt x="2617" y="416"/>
                    <a:pt x="2598" y="367"/>
                  </a:cubicBezTo>
                  <a:cubicBezTo>
                    <a:pt x="2510" y="144"/>
                    <a:pt x="2241" y="1"/>
                    <a:pt x="2032" y="67"/>
                  </a:cubicBezTo>
                  <a:cubicBezTo>
                    <a:pt x="1859" y="121"/>
                    <a:pt x="1757" y="284"/>
                    <a:pt x="1659" y="441"/>
                  </a:cubicBezTo>
                  <a:cubicBezTo>
                    <a:pt x="1642" y="467"/>
                    <a:pt x="1625" y="495"/>
                    <a:pt x="1607" y="521"/>
                  </a:cubicBezTo>
                  <a:cubicBezTo>
                    <a:pt x="1561" y="592"/>
                    <a:pt x="1485" y="690"/>
                    <a:pt x="1383" y="754"/>
                  </a:cubicBezTo>
                  <a:cubicBezTo>
                    <a:pt x="1335" y="784"/>
                    <a:pt x="1287" y="804"/>
                    <a:pt x="1240" y="812"/>
                  </a:cubicBezTo>
                  <a:cubicBezTo>
                    <a:pt x="1187" y="822"/>
                    <a:pt x="1134" y="819"/>
                    <a:pt x="1083" y="802"/>
                  </a:cubicBezTo>
                  <a:cubicBezTo>
                    <a:pt x="1061" y="796"/>
                    <a:pt x="1040" y="787"/>
                    <a:pt x="1020" y="778"/>
                  </a:cubicBezTo>
                  <a:cubicBezTo>
                    <a:pt x="989" y="765"/>
                    <a:pt x="957" y="751"/>
                    <a:pt x="925" y="746"/>
                  </a:cubicBezTo>
                  <a:cubicBezTo>
                    <a:pt x="881" y="738"/>
                    <a:pt x="837" y="745"/>
                    <a:pt x="793" y="765"/>
                  </a:cubicBezTo>
                  <a:cubicBezTo>
                    <a:pt x="755" y="783"/>
                    <a:pt x="718" y="810"/>
                    <a:pt x="686" y="846"/>
                  </a:cubicBezTo>
                  <a:cubicBezTo>
                    <a:pt x="531" y="1015"/>
                    <a:pt x="514" y="1273"/>
                    <a:pt x="527" y="1460"/>
                  </a:cubicBezTo>
                  <a:cubicBezTo>
                    <a:pt x="527" y="1460"/>
                    <a:pt x="527" y="1460"/>
                    <a:pt x="527" y="1460"/>
                  </a:cubicBezTo>
                  <a:cubicBezTo>
                    <a:pt x="527" y="1460"/>
                    <a:pt x="527" y="1460"/>
                    <a:pt x="527" y="1460"/>
                  </a:cubicBezTo>
                  <a:cubicBezTo>
                    <a:pt x="532" y="1519"/>
                    <a:pt x="551" y="1607"/>
                    <a:pt x="571" y="1699"/>
                  </a:cubicBezTo>
                  <a:cubicBezTo>
                    <a:pt x="596" y="1809"/>
                    <a:pt x="623" y="1934"/>
                    <a:pt x="633" y="2042"/>
                  </a:cubicBezTo>
                  <a:cubicBezTo>
                    <a:pt x="644" y="2168"/>
                    <a:pt x="629" y="2251"/>
                    <a:pt x="588" y="2298"/>
                  </a:cubicBezTo>
                  <a:cubicBezTo>
                    <a:pt x="557" y="2333"/>
                    <a:pt x="504" y="2353"/>
                    <a:pt x="447" y="2374"/>
                  </a:cubicBezTo>
                  <a:cubicBezTo>
                    <a:pt x="396" y="2392"/>
                    <a:pt x="343" y="2412"/>
                    <a:pt x="308" y="2443"/>
                  </a:cubicBezTo>
                  <a:cubicBezTo>
                    <a:pt x="213" y="2525"/>
                    <a:pt x="139" y="2631"/>
                    <a:pt x="93" y="2748"/>
                  </a:cubicBezTo>
                  <a:cubicBezTo>
                    <a:pt x="62" y="2828"/>
                    <a:pt x="40" y="2919"/>
                    <a:pt x="27" y="3028"/>
                  </a:cubicBezTo>
                  <a:cubicBezTo>
                    <a:pt x="15" y="3127"/>
                    <a:pt x="12" y="3231"/>
                    <a:pt x="8" y="3323"/>
                  </a:cubicBezTo>
                  <a:cubicBezTo>
                    <a:pt x="5" y="3411"/>
                    <a:pt x="1" y="3510"/>
                    <a:pt x="6" y="3607"/>
                  </a:cubicBezTo>
                  <a:cubicBezTo>
                    <a:pt x="11" y="3714"/>
                    <a:pt x="25" y="3806"/>
                    <a:pt x="50" y="3890"/>
                  </a:cubicBezTo>
                  <a:cubicBezTo>
                    <a:pt x="82" y="3998"/>
                    <a:pt x="133" y="4101"/>
                    <a:pt x="204" y="4199"/>
                  </a:cubicBezTo>
                  <a:cubicBezTo>
                    <a:pt x="268" y="4288"/>
                    <a:pt x="350" y="4373"/>
                    <a:pt x="445" y="4452"/>
                  </a:cubicBezTo>
                  <a:cubicBezTo>
                    <a:pt x="613" y="4589"/>
                    <a:pt x="828" y="4708"/>
                    <a:pt x="1066" y="4795"/>
                  </a:cubicBezTo>
                  <a:cubicBezTo>
                    <a:pt x="1082" y="4801"/>
                    <a:pt x="1099" y="4807"/>
                    <a:pt x="1115" y="4812"/>
                  </a:cubicBezTo>
                  <a:cubicBezTo>
                    <a:pt x="1201" y="4843"/>
                    <a:pt x="1290" y="4875"/>
                    <a:pt x="1371" y="4924"/>
                  </a:cubicBezTo>
                  <a:cubicBezTo>
                    <a:pt x="1547" y="5031"/>
                    <a:pt x="1669" y="5211"/>
                    <a:pt x="1787" y="5384"/>
                  </a:cubicBezTo>
                  <a:cubicBezTo>
                    <a:pt x="1809" y="5416"/>
                    <a:pt x="1831" y="5449"/>
                    <a:pt x="1853" y="5481"/>
                  </a:cubicBezTo>
                  <a:cubicBezTo>
                    <a:pt x="1938" y="5601"/>
                    <a:pt x="2019" y="5694"/>
                    <a:pt x="2101" y="5764"/>
                  </a:cubicBezTo>
                  <a:cubicBezTo>
                    <a:pt x="2151" y="5806"/>
                    <a:pt x="2201" y="5840"/>
                    <a:pt x="2251" y="5865"/>
                  </a:cubicBezTo>
                  <a:cubicBezTo>
                    <a:pt x="2305" y="5893"/>
                    <a:pt x="2361" y="5910"/>
                    <a:pt x="2416" y="5917"/>
                  </a:cubicBezTo>
                  <a:cubicBezTo>
                    <a:pt x="2462" y="5922"/>
                    <a:pt x="2509" y="5921"/>
                    <a:pt x="2556" y="5912"/>
                  </a:cubicBezTo>
                  <a:cubicBezTo>
                    <a:pt x="2599" y="5904"/>
                    <a:pt x="2643" y="5890"/>
                    <a:pt x="2687" y="5870"/>
                  </a:cubicBezTo>
                  <a:cubicBezTo>
                    <a:pt x="2760" y="5838"/>
                    <a:pt x="2834" y="5790"/>
                    <a:pt x="2920" y="5720"/>
                  </a:cubicBezTo>
                  <a:cubicBezTo>
                    <a:pt x="3074" y="5595"/>
                    <a:pt x="3217" y="5453"/>
                    <a:pt x="3355" y="5315"/>
                  </a:cubicBezTo>
                  <a:cubicBezTo>
                    <a:pt x="3497" y="5173"/>
                    <a:pt x="3645" y="5026"/>
                    <a:pt x="3805" y="4898"/>
                  </a:cubicBezTo>
                  <a:cubicBezTo>
                    <a:pt x="3894" y="4827"/>
                    <a:pt x="3990" y="4760"/>
                    <a:pt x="4082" y="4696"/>
                  </a:cubicBezTo>
                  <a:cubicBezTo>
                    <a:pt x="4254" y="4576"/>
                    <a:pt x="4431" y="4452"/>
                    <a:pt x="4575" y="4295"/>
                  </a:cubicBezTo>
                  <a:cubicBezTo>
                    <a:pt x="4653" y="4211"/>
                    <a:pt x="4719" y="4116"/>
                    <a:pt x="4773" y="4012"/>
                  </a:cubicBezTo>
                  <a:cubicBezTo>
                    <a:pt x="4828" y="3907"/>
                    <a:pt x="4868" y="3795"/>
                    <a:pt x="4893" y="3681"/>
                  </a:cubicBezTo>
                  <a:cubicBezTo>
                    <a:pt x="4946" y="3436"/>
                    <a:pt x="4925" y="3190"/>
                    <a:pt x="4832" y="2970"/>
                  </a:cubicBezTo>
                  <a:cubicBezTo>
                    <a:pt x="4780" y="2846"/>
                    <a:pt x="4705" y="2731"/>
                    <a:pt x="4633" y="2619"/>
                  </a:cubicBezTo>
                  <a:cubicBezTo>
                    <a:pt x="4598" y="2564"/>
                    <a:pt x="4562" y="2508"/>
                    <a:pt x="4528" y="2451"/>
                  </a:cubicBezTo>
                  <a:cubicBezTo>
                    <a:pt x="4463" y="2340"/>
                    <a:pt x="4406" y="2222"/>
                    <a:pt x="4359" y="2102"/>
                  </a:cubicBezTo>
                  <a:cubicBezTo>
                    <a:pt x="4312" y="1981"/>
                    <a:pt x="4275" y="1857"/>
                    <a:pt x="4250" y="1733"/>
                  </a:cubicBezTo>
                  <a:cubicBezTo>
                    <a:pt x="4240" y="1685"/>
                    <a:pt x="4230" y="1634"/>
                    <a:pt x="4221" y="1585"/>
                  </a:cubicBezTo>
                  <a:cubicBezTo>
                    <a:pt x="4175" y="1330"/>
                    <a:pt x="4127" y="1066"/>
                    <a:pt x="3931" y="902"/>
                  </a:cubicBezTo>
                  <a:cubicBezTo>
                    <a:pt x="3889" y="866"/>
                    <a:pt x="3842" y="838"/>
                    <a:pt x="3790" y="816"/>
                  </a:cubicBezTo>
                  <a:cubicBezTo>
                    <a:pt x="3741" y="796"/>
                    <a:pt x="3688" y="782"/>
                    <a:pt x="3633" y="774"/>
                  </a:cubicBezTo>
                  <a:cubicBezTo>
                    <a:pt x="3601" y="770"/>
                    <a:pt x="3568" y="768"/>
                    <a:pt x="3535" y="768"/>
                  </a:cubicBezTo>
                  <a:cubicBezTo>
                    <a:pt x="3463" y="768"/>
                    <a:pt x="3388" y="778"/>
                    <a:pt x="3316" y="798"/>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6" name="Freeform 48">
              <a:extLst>
                <a:ext uri="{FF2B5EF4-FFF2-40B4-BE49-F238E27FC236}">
                  <a16:creationId xmlns:a16="http://schemas.microsoft.com/office/drawing/2014/main" id="{4C9FB6A2-82F6-4341-9006-A6973C0AA8D8}"/>
                </a:ext>
              </a:extLst>
            </p:cNvPr>
            <p:cNvSpPr>
              <a:spLocks noEditPoints="1"/>
            </p:cNvSpPr>
            <p:nvPr/>
          </p:nvSpPr>
          <p:spPr bwMode="auto">
            <a:xfrm>
              <a:off x="3887" y="7"/>
              <a:ext cx="3720" cy="4419"/>
            </a:xfrm>
            <a:custGeom>
              <a:avLst/>
              <a:gdLst>
                <a:gd name="T0" fmla="*/ 1866 w 5027"/>
                <a:gd name="T1" fmla="*/ 5508 h 5971"/>
                <a:gd name="T2" fmla="*/ 1730 w 5027"/>
                <a:gd name="T3" fmla="*/ 5312 h 5971"/>
                <a:gd name="T4" fmla="*/ 1121 w 5027"/>
                <a:gd name="T5" fmla="*/ 4838 h 5971"/>
                <a:gd name="T6" fmla="*/ 184 w 5027"/>
                <a:gd name="T7" fmla="*/ 4190 h 5971"/>
                <a:gd name="T8" fmla="*/ 9 w 5027"/>
                <a:gd name="T9" fmla="*/ 3368 h 5971"/>
                <a:gd name="T10" fmla="*/ 284 w 5027"/>
                <a:gd name="T11" fmla="*/ 2463 h 5971"/>
                <a:gd name="T12" fmla="*/ 446 w 5027"/>
                <a:gd name="T13" fmla="*/ 2346 h 5971"/>
                <a:gd name="T14" fmla="*/ 586 w 5027"/>
                <a:gd name="T15" fmla="*/ 1673 h 5971"/>
                <a:gd name="T16" fmla="*/ 724 w 5027"/>
                <a:gd name="T17" fmla="*/ 829 h 5971"/>
                <a:gd name="T18" fmla="*/ 1065 w 5027"/>
                <a:gd name="T19" fmla="*/ 753 h 5971"/>
                <a:gd name="T20" fmla="*/ 1213 w 5027"/>
                <a:gd name="T21" fmla="*/ 786 h 5971"/>
                <a:gd name="T22" fmla="*/ 1653 w 5027"/>
                <a:gd name="T23" fmla="*/ 487 h 5971"/>
                <a:gd name="T24" fmla="*/ 2095 w 5027"/>
                <a:gd name="T25" fmla="*/ 58 h 5971"/>
                <a:gd name="T26" fmla="*/ 2695 w 5027"/>
                <a:gd name="T27" fmla="*/ 438 h 5971"/>
                <a:gd name="T28" fmla="*/ 2839 w 5027"/>
                <a:gd name="T29" fmla="*/ 766 h 5971"/>
                <a:gd name="T30" fmla="*/ 3246 w 5027"/>
                <a:gd name="T31" fmla="*/ 821 h 5971"/>
                <a:gd name="T32" fmla="*/ 3394 w 5027"/>
                <a:gd name="T33" fmla="*/ 779 h 5971"/>
                <a:gd name="T34" fmla="*/ 4274 w 5027"/>
                <a:gd name="T35" fmla="*/ 1532 h 5971"/>
                <a:gd name="T36" fmla="*/ 4317 w 5027"/>
                <a:gd name="T37" fmla="*/ 1733 h 5971"/>
                <a:gd name="T38" fmla="*/ 4613 w 5027"/>
                <a:gd name="T39" fmla="*/ 2431 h 5971"/>
                <a:gd name="T40" fmla="*/ 4917 w 5027"/>
                <a:gd name="T41" fmla="*/ 2949 h 5971"/>
                <a:gd name="T42" fmla="*/ 4630 w 5027"/>
                <a:gd name="T43" fmla="*/ 4295 h 5971"/>
                <a:gd name="T44" fmla="*/ 4388 w 5027"/>
                <a:gd name="T45" fmla="*/ 4530 h 5971"/>
                <a:gd name="T46" fmla="*/ 3868 w 5027"/>
                <a:gd name="T47" fmla="*/ 4929 h 5971"/>
                <a:gd name="T48" fmla="*/ 3365 w 5027"/>
                <a:gd name="T49" fmla="*/ 5393 h 5971"/>
                <a:gd name="T50" fmla="*/ 2499 w 5027"/>
                <a:gd name="T51" fmla="*/ 5954 h 5971"/>
                <a:gd name="T52" fmla="*/ 3396 w 5027"/>
                <a:gd name="T53" fmla="*/ 786 h 5971"/>
                <a:gd name="T54" fmla="*/ 3247 w 5027"/>
                <a:gd name="T55" fmla="*/ 828 h 5971"/>
                <a:gd name="T56" fmla="*/ 2835 w 5027"/>
                <a:gd name="T57" fmla="*/ 771 h 5971"/>
                <a:gd name="T58" fmla="*/ 2688 w 5027"/>
                <a:gd name="T59" fmla="*/ 440 h 5971"/>
                <a:gd name="T60" fmla="*/ 2097 w 5027"/>
                <a:gd name="T61" fmla="*/ 64 h 5971"/>
                <a:gd name="T62" fmla="*/ 1658 w 5027"/>
                <a:gd name="T63" fmla="*/ 491 h 5971"/>
                <a:gd name="T64" fmla="*/ 1213 w 5027"/>
                <a:gd name="T65" fmla="*/ 793 h 5971"/>
                <a:gd name="T66" fmla="*/ 1062 w 5027"/>
                <a:gd name="T67" fmla="*/ 760 h 5971"/>
                <a:gd name="T68" fmla="*/ 729 w 5027"/>
                <a:gd name="T69" fmla="*/ 834 h 5971"/>
                <a:gd name="T70" fmla="*/ 593 w 5027"/>
                <a:gd name="T71" fmla="*/ 1672 h 5971"/>
                <a:gd name="T72" fmla="*/ 449 w 5027"/>
                <a:gd name="T73" fmla="*/ 2352 h 5971"/>
                <a:gd name="T74" fmla="*/ 289 w 5027"/>
                <a:gd name="T75" fmla="*/ 2468 h 5971"/>
                <a:gd name="T76" fmla="*/ 16 w 5027"/>
                <a:gd name="T77" fmla="*/ 3368 h 5971"/>
                <a:gd name="T78" fmla="*/ 190 w 5027"/>
                <a:gd name="T79" fmla="*/ 4186 h 5971"/>
                <a:gd name="T80" fmla="*/ 1123 w 5027"/>
                <a:gd name="T81" fmla="*/ 4831 h 5971"/>
                <a:gd name="T82" fmla="*/ 1735 w 5027"/>
                <a:gd name="T83" fmla="*/ 5307 h 5971"/>
                <a:gd name="T84" fmla="*/ 1872 w 5027"/>
                <a:gd name="T85" fmla="*/ 5504 h 5971"/>
                <a:gd name="T86" fmla="*/ 2950 w 5027"/>
                <a:gd name="T87" fmla="*/ 5755 h 5971"/>
                <a:gd name="T88" fmla="*/ 3410 w 5027"/>
                <a:gd name="T89" fmla="*/ 5339 h 5971"/>
                <a:gd name="T90" fmla="*/ 4099 w 5027"/>
                <a:gd name="T91" fmla="*/ 4744 h 5971"/>
                <a:gd name="T92" fmla="*/ 4570 w 5027"/>
                <a:gd name="T93" fmla="*/ 4350 h 5971"/>
                <a:gd name="T94" fmla="*/ 4959 w 5027"/>
                <a:gd name="T95" fmla="*/ 3673 h 5971"/>
                <a:gd name="T96" fmla="*/ 4702 w 5027"/>
                <a:gd name="T97" fmla="*/ 2584 h 5971"/>
                <a:gd name="T98" fmla="*/ 4400 w 5027"/>
                <a:gd name="T99" fmla="*/ 2017 h 5971"/>
                <a:gd name="T100" fmla="*/ 4288 w 5027"/>
                <a:gd name="T101" fmla="*/ 1633 h 5971"/>
                <a:gd name="T102" fmla="*/ 4000 w 5027"/>
                <a:gd name="T103" fmla="*/ 905 h 5971"/>
                <a:gd name="T104" fmla="*/ 3396 w 5027"/>
                <a:gd name="T105" fmla="*/ 786 h 5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27" h="5971">
                  <a:moveTo>
                    <a:pt x="2433" y="5949"/>
                  </a:moveTo>
                  <a:cubicBezTo>
                    <a:pt x="2243" y="5923"/>
                    <a:pt x="2058" y="5779"/>
                    <a:pt x="1866" y="5508"/>
                  </a:cubicBezTo>
                  <a:cubicBezTo>
                    <a:pt x="1845" y="5477"/>
                    <a:pt x="1823" y="5446"/>
                    <a:pt x="1802" y="5416"/>
                  </a:cubicBezTo>
                  <a:cubicBezTo>
                    <a:pt x="1779" y="5381"/>
                    <a:pt x="1754" y="5346"/>
                    <a:pt x="1730" y="5312"/>
                  </a:cubicBezTo>
                  <a:cubicBezTo>
                    <a:pt x="1635" y="5178"/>
                    <a:pt x="1527" y="5042"/>
                    <a:pt x="1381" y="4953"/>
                  </a:cubicBezTo>
                  <a:cubicBezTo>
                    <a:pt x="1299" y="4903"/>
                    <a:pt x="1208" y="4870"/>
                    <a:pt x="1121" y="4838"/>
                  </a:cubicBezTo>
                  <a:cubicBezTo>
                    <a:pt x="1106" y="4833"/>
                    <a:pt x="1091" y="4827"/>
                    <a:pt x="1076" y="4822"/>
                  </a:cubicBezTo>
                  <a:cubicBezTo>
                    <a:pt x="791" y="4717"/>
                    <a:pt x="406" y="4522"/>
                    <a:pt x="184" y="4190"/>
                  </a:cubicBezTo>
                  <a:cubicBezTo>
                    <a:pt x="129" y="4107"/>
                    <a:pt x="87" y="4020"/>
                    <a:pt x="59" y="3930"/>
                  </a:cubicBezTo>
                  <a:cubicBezTo>
                    <a:pt x="0" y="3740"/>
                    <a:pt x="5" y="3543"/>
                    <a:pt x="9" y="3368"/>
                  </a:cubicBezTo>
                  <a:cubicBezTo>
                    <a:pt x="14" y="3177"/>
                    <a:pt x="24" y="2976"/>
                    <a:pt x="87" y="2797"/>
                  </a:cubicBezTo>
                  <a:cubicBezTo>
                    <a:pt x="127" y="2684"/>
                    <a:pt x="195" y="2568"/>
                    <a:pt x="284" y="2463"/>
                  </a:cubicBezTo>
                  <a:cubicBezTo>
                    <a:pt x="290" y="2456"/>
                    <a:pt x="296" y="2449"/>
                    <a:pt x="303" y="2442"/>
                  </a:cubicBezTo>
                  <a:cubicBezTo>
                    <a:pt x="339" y="2401"/>
                    <a:pt x="393" y="2373"/>
                    <a:pt x="446" y="2346"/>
                  </a:cubicBezTo>
                  <a:cubicBezTo>
                    <a:pt x="500" y="2318"/>
                    <a:pt x="552" y="2291"/>
                    <a:pt x="585" y="2252"/>
                  </a:cubicBezTo>
                  <a:cubicBezTo>
                    <a:pt x="675" y="2148"/>
                    <a:pt x="625" y="1885"/>
                    <a:pt x="586" y="1673"/>
                  </a:cubicBezTo>
                  <a:cubicBezTo>
                    <a:pt x="568" y="1580"/>
                    <a:pt x="552" y="1492"/>
                    <a:pt x="550" y="1431"/>
                  </a:cubicBezTo>
                  <a:cubicBezTo>
                    <a:pt x="542" y="1162"/>
                    <a:pt x="601" y="960"/>
                    <a:pt x="724" y="829"/>
                  </a:cubicBezTo>
                  <a:cubicBezTo>
                    <a:pt x="797" y="752"/>
                    <a:pt x="886" y="714"/>
                    <a:pt x="969" y="725"/>
                  </a:cubicBezTo>
                  <a:cubicBezTo>
                    <a:pt x="1002" y="730"/>
                    <a:pt x="1034" y="742"/>
                    <a:pt x="1065" y="753"/>
                  </a:cubicBezTo>
                  <a:cubicBezTo>
                    <a:pt x="1085" y="761"/>
                    <a:pt x="1106" y="769"/>
                    <a:pt x="1128" y="775"/>
                  </a:cubicBezTo>
                  <a:cubicBezTo>
                    <a:pt x="1156" y="782"/>
                    <a:pt x="1184" y="786"/>
                    <a:pt x="1213" y="786"/>
                  </a:cubicBezTo>
                  <a:cubicBezTo>
                    <a:pt x="1213" y="786"/>
                    <a:pt x="1213" y="786"/>
                    <a:pt x="1213" y="786"/>
                  </a:cubicBezTo>
                  <a:cubicBezTo>
                    <a:pt x="1413" y="786"/>
                    <a:pt x="1574" y="599"/>
                    <a:pt x="1653" y="487"/>
                  </a:cubicBezTo>
                  <a:cubicBezTo>
                    <a:pt x="1668" y="466"/>
                    <a:pt x="1683" y="444"/>
                    <a:pt x="1698" y="422"/>
                  </a:cubicBezTo>
                  <a:cubicBezTo>
                    <a:pt x="1804" y="267"/>
                    <a:pt x="1914" y="107"/>
                    <a:pt x="2095" y="58"/>
                  </a:cubicBezTo>
                  <a:cubicBezTo>
                    <a:pt x="2305" y="0"/>
                    <a:pt x="2573" y="141"/>
                    <a:pt x="2667" y="361"/>
                  </a:cubicBezTo>
                  <a:cubicBezTo>
                    <a:pt x="2677" y="383"/>
                    <a:pt x="2686" y="408"/>
                    <a:pt x="2695" y="438"/>
                  </a:cubicBezTo>
                  <a:cubicBezTo>
                    <a:pt x="2702" y="461"/>
                    <a:pt x="2709" y="485"/>
                    <a:pt x="2715" y="508"/>
                  </a:cubicBezTo>
                  <a:cubicBezTo>
                    <a:pt x="2742" y="606"/>
                    <a:pt x="2767" y="698"/>
                    <a:pt x="2839" y="766"/>
                  </a:cubicBezTo>
                  <a:cubicBezTo>
                    <a:pt x="2906" y="828"/>
                    <a:pt x="3008" y="858"/>
                    <a:pt x="3118" y="846"/>
                  </a:cubicBezTo>
                  <a:cubicBezTo>
                    <a:pt x="3166" y="841"/>
                    <a:pt x="3211" y="830"/>
                    <a:pt x="3246" y="821"/>
                  </a:cubicBezTo>
                  <a:cubicBezTo>
                    <a:pt x="3265" y="816"/>
                    <a:pt x="3284" y="810"/>
                    <a:pt x="3303" y="805"/>
                  </a:cubicBezTo>
                  <a:cubicBezTo>
                    <a:pt x="3333" y="796"/>
                    <a:pt x="3363" y="787"/>
                    <a:pt x="3394" y="779"/>
                  </a:cubicBezTo>
                  <a:cubicBezTo>
                    <a:pt x="3628" y="723"/>
                    <a:pt x="3856" y="768"/>
                    <a:pt x="4004" y="900"/>
                  </a:cubicBezTo>
                  <a:cubicBezTo>
                    <a:pt x="4181" y="1057"/>
                    <a:pt x="4229" y="1299"/>
                    <a:pt x="4274" y="1532"/>
                  </a:cubicBezTo>
                  <a:cubicBezTo>
                    <a:pt x="4281" y="1565"/>
                    <a:pt x="4288" y="1599"/>
                    <a:pt x="4294" y="1632"/>
                  </a:cubicBezTo>
                  <a:cubicBezTo>
                    <a:pt x="4302" y="1670"/>
                    <a:pt x="4310" y="1703"/>
                    <a:pt x="4317" y="1733"/>
                  </a:cubicBezTo>
                  <a:cubicBezTo>
                    <a:pt x="4339" y="1825"/>
                    <a:pt x="4369" y="1917"/>
                    <a:pt x="4407" y="2014"/>
                  </a:cubicBezTo>
                  <a:cubicBezTo>
                    <a:pt x="4462" y="2157"/>
                    <a:pt x="4532" y="2297"/>
                    <a:pt x="4613" y="2431"/>
                  </a:cubicBezTo>
                  <a:cubicBezTo>
                    <a:pt x="4643" y="2481"/>
                    <a:pt x="4676" y="2532"/>
                    <a:pt x="4708" y="2581"/>
                  </a:cubicBezTo>
                  <a:cubicBezTo>
                    <a:pt x="4784" y="2698"/>
                    <a:pt x="4863" y="2819"/>
                    <a:pt x="4917" y="2949"/>
                  </a:cubicBezTo>
                  <a:cubicBezTo>
                    <a:pt x="5010" y="3175"/>
                    <a:pt x="5027" y="3426"/>
                    <a:pt x="4966" y="3674"/>
                  </a:cubicBezTo>
                  <a:cubicBezTo>
                    <a:pt x="4911" y="3894"/>
                    <a:pt x="4795" y="4109"/>
                    <a:pt x="4630" y="4295"/>
                  </a:cubicBezTo>
                  <a:cubicBezTo>
                    <a:pt x="4613" y="4314"/>
                    <a:pt x="4594" y="4334"/>
                    <a:pt x="4575" y="4354"/>
                  </a:cubicBezTo>
                  <a:cubicBezTo>
                    <a:pt x="4517" y="4416"/>
                    <a:pt x="4455" y="4473"/>
                    <a:pt x="4388" y="4530"/>
                  </a:cubicBezTo>
                  <a:cubicBezTo>
                    <a:pt x="4298" y="4607"/>
                    <a:pt x="4199" y="4680"/>
                    <a:pt x="4104" y="4750"/>
                  </a:cubicBezTo>
                  <a:cubicBezTo>
                    <a:pt x="4026" y="4808"/>
                    <a:pt x="3945" y="4867"/>
                    <a:pt x="3868" y="4929"/>
                  </a:cubicBezTo>
                  <a:cubicBezTo>
                    <a:pt x="3709" y="5058"/>
                    <a:pt x="3559" y="5203"/>
                    <a:pt x="3415" y="5344"/>
                  </a:cubicBezTo>
                  <a:cubicBezTo>
                    <a:pt x="3398" y="5361"/>
                    <a:pt x="3382" y="5377"/>
                    <a:pt x="3365" y="5393"/>
                  </a:cubicBezTo>
                  <a:cubicBezTo>
                    <a:pt x="3232" y="5523"/>
                    <a:pt x="3100" y="5648"/>
                    <a:pt x="2954" y="5760"/>
                  </a:cubicBezTo>
                  <a:cubicBezTo>
                    <a:pt x="2835" y="5852"/>
                    <a:pt x="2678" y="5954"/>
                    <a:pt x="2499" y="5954"/>
                  </a:cubicBezTo>
                  <a:cubicBezTo>
                    <a:pt x="2477" y="5954"/>
                    <a:pt x="2455" y="5952"/>
                    <a:pt x="2433" y="5949"/>
                  </a:cubicBezTo>
                  <a:moveTo>
                    <a:pt x="3396" y="786"/>
                  </a:moveTo>
                  <a:cubicBezTo>
                    <a:pt x="3365" y="794"/>
                    <a:pt x="3334" y="803"/>
                    <a:pt x="3305" y="811"/>
                  </a:cubicBezTo>
                  <a:cubicBezTo>
                    <a:pt x="3286" y="817"/>
                    <a:pt x="3267" y="822"/>
                    <a:pt x="3247" y="828"/>
                  </a:cubicBezTo>
                  <a:cubicBezTo>
                    <a:pt x="3213" y="837"/>
                    <a:pt x="3167" y="848"/>
                    <a:pt x="3119" y="853"/>
                  </a:cubicBezTo>
                  <a:cubicBezTo>
                    <a:pt x="3006" y="865"/>
                    <a:pt x="2903" y="835"/>
                    <a:pt x="2835" y="771"/>
                  </a:cubicBezTo>
                  <a:cubicBezTo>
                    <a:pt x="2760" y="702"/>
                    <a:pt x="2734" y="604"/>
                    <a:pt x="2708" y="510"/>
                  </a:cubicBezTo>
                  <a:cubicBezTo>
                    <a:pt x="2702" y="487"/>
                    <a:pt x="2695" y="463"/>
                    <a:pt x="2688" y="440"/>
                  </a:cubicBezTo>
                  <a:cubicBezTo>
                    <a:pt x="2679" y="410"/>
                    <a:pt x="2670" y="386"/>
                    <a:pt x="2661" y="363"/>
                  </a:cubicBezTo>
                  <a:cubicBezTo>
                    <a:pt x="2567" y="147"/>
                    <a:pt x="2304" y="7"/>
                    <a:pt x="2097" y="64"/>
                  </a:cubicBezTo>
                  <a:cubicBezTo>
                    <a:pt x="1918" y="113"/>
                    <a:pt x="1809" y="272"/>
                    <a:pt x="1703" y="426"/>
                  </a:cubicBezTo>
                  <a:cubicBezTo>
                    <a:pt x="1688" y="448"/>
                    <a:pt x="1673" y="470"/>
                    <a:pt x="1658" y="491"/>
                  </a:cubicBezTo>
                  <a:cubicBezTo>
                    <a:pt x="1579" y="604"/>
                    <a:pt x="1416" y="793"/>
                    <a:pt x="1213" y="793"/>
                  </a:cubicBezTo>
                  <a:cubicBezTo>
                    <a:pt x="1213" y="793"/>
                    <a:pt x="1213" y="793"/>
                    <a:pt x="1213" y="793"/>
                  </a:cubicBezTo>
                  <a:cubicBezTo>
                    <a:pt x="1184" y="793"/>
                    <a:pt x="1155" y="789"/>
                    <a:pt x="1126" y="781"/>
                  </a:cubicBezTo>
                  <a:cubicBezTo>
                    <a:pt x="1104" y="776"/>
                    <a:pt x="1083" y="768"/>
                    <a:pt x="1062" y="760"/>
                  </a:cubicBezTo>
                  <a:cubicBezTo>
                    <a:pt x="1032" y="748"/>
                    <a:pt x="1000" y="737"/>
                    <a:pt x="968" y="732"/>
                  </a:cubicBezTo>
                  <a:cubicBezTo>
                    <a:pt x="887" y="721"/>
                    <a:pt x="800" y="758"/>
                    <a:pt x="729" y="834"/>
                  </a:cubicBezTo>
                  <a:cubicBezTo>
                    <a:pt x="607" y="963"/>
                    <a:pt x="549" y="1164"/>
                    <a:pt x="557" y="1431"/>
                  </a:cubicBezTo>
                  <a:cubicBezTo>
                    <a:pt x="559" y="1491"/>
                    <a:pt x="575" y="1579"/>
                    <a:pt x="593" y="1672"/>
                  </a:cubicBezTo>
                  <a:cubicBezTo>
                    <a:pt x="632" y="1885"/>
                    <a:pt x="682" y="2150"/>
                    <a:pt x="590" y="2257"/>
                  </a:cubicBezTo>
                  <a:cubicBezTo>
                    <a:pt x="556" y="2297"/>
                    <a:pt x="502" y="2325"/>
                    <a:pt x="449" y="2352"/>
                  </a:cubicBezTo>
                  <a:cubicBezTo>
                    <a:pt x="397" y="2379"/>
                    <a:pt x="343" y="2407"/>
                    <a:pt x="308" y="2446"/>
                  </a:cubicBezTo>
                  <a:cubicBezTo>
                    <a:pt x="302" y="2453"/>
                    <a:pt x="295" y="2461"/>
                    <a:pt x="289" y="2468"/>
                  </a:cubicBezTo>
                  <a:cubicBezTo>
                    <a:pt x="201" y="2572"/>
                    <a:pt x="133" y="2687"/>
                    <a:pt x="94" y="2799"/>
                  </a:cubicBezTo>
                  <a:cubicBezTo>
                    <a:pt x="31" y="2977"/>
                    <a:pt x="21" y="3178"/>
                    <a:pt x="16" y="3368"/>
                  </a:cubicBezTo>
                  <a:cubicBezTo>
                    <a:pt x="12" y="3542"/>
                    <a:pt x="7" y="3739"/>
                    <a:pt x="65" y="3927"/>
                  </a:cubicBezTo>
                  <a:cubicBezTo>
                    <a:pt x="93" y="4017"/>
                    <a:pt x="135" y="4104"/>
                    <a:pt x="190" y="4186"/>
                  </a:cubicBezTo>
                  <a:cubicBezTo>
                    <a:pt x="411" y="4517"/>
                    <a:pt x="795" y="4711"/>
                    <a:pt x="1078" y="4815"/>
                  </a:cubicBezTo>
                  <a:cubicBezTo>
                    <a:pt x="1093" y="4821"/>
                    <a:pt x="1108" y="4826"/>
                    <a:pt x="1123" y="4831"/>
                  </a:cubicBezTo>
                  <a:cubicBezTo>
                    <a:pt x="1211" y="4863"/>
                    <a:pt x="1302" y="4896"/>
                    <a:pt x="1384" y="4947"/>
                  </a:cubicBezTo>
                  <a:cubicBezTo>
                    <a:pt x="1532" y="5037"/>
                    <a:pt x="1640" y="5174"/>
                    <a:pt x="1735" y="5307"/>
                  </a:cubicBezTo>
                  <a:cubicBezTo>
                    <a:pt x="1760" y="5342"/>
                    <a:pt x="1784" y="5377"/>
                    <a:pt x="1808" y="5412"/>
                  </a:cubicBezTo>
                  <a:cubicBezTo>
                    <a:pt x="1829" y="5442"/>
                    <a:pt x="1850" y="5473"/>
                    <a:pt x="1872" y="5504"/>
                  </a:cubicBezTo>
                  <a:cubicBezTo>
                    <a:pt x="2062" y="5773"/>
                    <a:pt x="2246" y="5916"/>
                    <a:pt x="2434" y="5942"/>
                  </a:cubicBezTo>
                  <a:cubicBezTo>
                    <a:pt x="2639" y="5971"/>
                    <a:pt x="2817" y="5857"/>
                    <a:pt x="2950" y="5755"/>
                  </a:cubicBezTo>
                  <a:cubicBezTo>
                    <a:pt x="3095" y="5643"/>
                    <a:pt x="3227" y="5518"/>
                    <a:pt x="3360" y="5388"/>
                  </a:cubicBezTo>
                  <a:cubicBezTo>
                    <a:pt x="3377" y="5372"/>
                    <a:pt x="3393" y="5356"/>
                    <a:pt x="3410" y="5339"/>
                  </a:cubicBezTo>
                  <a:cubicBezTo>
                    <a:pt x="3555" y="5198"/>
                    <a:pt x="3704" y="5052"/>
                    <a:pt x="3864" y="4923"/>
                  </a:cubicBezTo>
                  <a:cubicBezTo>
                    <a:pt x="3941" y="4861"/>
                    <a:pt x="4021" y="4802"/>
                    <a:pt x="4099" y="4744"/>
                  </a:cubicBezTo>
                  <a:cubicBezTo>
                    <a:pt x="4195" y="4674"/>
                    <a:pt x="4293" y="4602"/>
                    <a:pt x="4384" y="4525"/>
                  </a:cubicBezTo>
                  <a:cubicBezTo>
                    <a:pt x="4451" y="4468"/>
                    <a:pt x="4512" y="4411"/>
                    <a:pt x="4570" y="4350"/>
                  </a:cubicBezTo>
                  <a:cubicBezTo>
                    <a:pt x="4589" y="4330"/>
                    <a:pt x="4608" y="4310"/>
                    <a:pt x="4625" y="4291"/>
                  </a:cubicBezTo>
                  <a:cubicBezTo>
                    <a:pt x="4789" y="4105"/>
                    <a:pt x="4905" y="3892"/>
                    <a:pt x="4959" y="3673"/>
                  </a:cubicBezTo>
                  <a:cubicBezTo>
                    <a:pt x="5020" y="3426"/>
                    <a:pt x="5003" y="3176"/>
                    <a:pt x="4910" y="2952"/>
                  </a:cubicBezTo>
                  <a:cubicBezTo>
                    <a:pt x="4856" y="2822"/>
                    <a:pt x="4778" y="2701"/>
                    <a:pt x="4702" y="2584"/>
                  </a:cubicBezTo>
                  <a:cubicBezTo>
                    <a:pt x="4670" y="2536"/>
                    <a:pt x="4638" y="2485"/>
                    <a:pt x="4607" y="2435"/>
                  </a:cubicBezTo>
                  <a:cubicBezTo>
                    <a:pt x="4526" y="2300"/>
                    <a:pt x="4456" y="2160"/>
                    <a:pt x="4400" y="2017"/>
                  </a:cubicBezTo>
                  <a:cubicBezTo>
                    <a:pt x="4362" y="1919"/>
                    <a:pt x="4333" y="1827"/>
                    <a:pt x="4310" y="1734"/>
                  </a:cubicBezTo>
                  <a:cubicBezTo>
                    <a:pt x="4303" y="1704"/>
                    <a:pt x="4296" y="1671"/>
                    <a:pt x="4288" y="1633"/>
                  </a:cubicBezTo>
                  <a:cubicBezTo>
                    <a:pt x="4281" y="1600"/>
                    <a:pt x="4274" y="1566"/>
                    <a:pt x="4268" y="1534"/>
                  </a:cubicBezTo>
                  <a:cubicBezTo>
                    <a:pt x="4222" y="1301"/>
                    <a:pt x="4175" y="1060"/>
                    <a:pt x="4000" y="905"/>
                  </a:cubicBezTo>
                  <a:cubicBezTo>
                    <a:pt x="3895" y="812"/>
                    <a:pt x="3749" y="763"/>
                    <a:pt x="3590" y="763"/>
                  </a:cubicBezTo>
                  <a:cubicBezTo>
                    <a:pt x="3527" y="763"/>
                    <a:pt x="3461" y="770"/>
                    <a:pt x="3396" y="786"/>
                  </a:cubicBezTo>
                </a:path>
              </a:pathLst>
            </a:custGeom>
            <a:solidFill>
              <a:schemeClr val="bg1">
                <a:alpha val="10000"/>
              </a:schemeClr>
            </a:solidFill>
            <a:ln w="6350">
              <a:solidFill>
                <a:srgbClr val="F5A670">
                  <a:alpha val="32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7" name="Freeform 49">
              <a:extLst>
                <a:ext uri="{FF2B5EF4-FFF2-40B4-BE49-F238E27FC236}">
                  <a16:creationId xmlns:a16="http://schemas.microsoft.com/office/drawing/2014/main" id="{9E5C8DB7-A616-4A7E-925B-1686572A273B}"/>
                </a:ext>
              </a:extLst>
            </p:cNvPr>
            <p:cNvSpPr>
              <a:spLocks noEditPoints="1"/>
            </p:cNvSpPr>
            <p:nvPr/>
          </p:nvSpPr>
          <p:spPr bwMode="auto">
            <a:xfrm>
              <a:off x="3871" y="28"/>
              <a:ext cx="3749" cy="4396"/>
            </a:xfrm>
            <a:custGeom>
              <a:avLst/>
              <a:gdLst>
                <a:gd name="T0" fmla="*/ 2120 w 5065"/>
                <a:gd name="T1" fmla="*/ 5774 h 5940"/>
                <a:gd name="T2" fmla="*/ 1732 w 5065"/>
                <a:gd name="T3" fmla="*/ 5293 h 5940"/>
                <a:gd name="T4" fmla="*/ 1114 w 5065"/>
                <a:gd name="T5" fmla="*/ 4815 h 5940"/>
                <a:gd name="T6" fmla="*/ 60 w 5065"/>
                <a:gd name="T7" fmla="*/ 3926 h 5940"/>
                <a:gd name="T8" fmla="*/ 74 w 5065"/>
                <a:gd name="T9" fmla="*/ 2806 h 5940"/>
                <a:gd name="T10" fmla="*/ 436 w 5065"/>
                <a:gd name="T11" fmla="*/ 2279 h 5940"/>
                <a:gd name="T12" fmla="*/ 592 w 5065"/>
                <a:gd name="T13" fmla="*/ 1604 h 5940"/>
                <a:gd name="T14" fmla="*/ 753 w 5065"/>
                <a:gd name="T15" fmla="*/ 775 h 5940"/>
                <a:gd name="T16" fmla="*/ 1093 w 5065"/>
                <a:gd name="T17" fmla="*/ 694 h 5940"/>
                <a:gd name="T18" fmla="*/ 1492 w 5065"/>
                <a:gd name="T19" fmla="*/ 620 h 5940"/>
                <a:gd name="T20" fmla="*/ 1908 w 5065"/>
                <a:gd name="T21" fmla="*/ 150 h 5940"/>
                <a:gd name="T22" fmla="*/ 2308 w 5065"/>
                <a:gd name="T23" fmla="*/ 10 h 5940"/>
                <a:gd name="T24" fmla="*/ 2716 w 5065"/>
                <a:gd name="T25" fmla="*/ 315 h 5940"/>
                <a:gd name="T26" fmla="*/ 2818 w 5065"/>
                <a:gd name="T27" fmla="*/ 591 h 5940"/>
                <a:gd name="T28" fmla="*/ 3183 w 5065"/>
                <a:gd name="T29" fmla="*/ 786 h 5940"/>
                <a:gd name="T30" fmla="*/ 3460 w 5065"/>
                <a:gd name="T31" fmla="*/ 726 h 5940"/>
                <a:gd name="T32" fmla="*/ 4058 w 5065"/>
                <a:gd name="T33" fmla="*/ 862 h 5940"/>
                <a:gd name="T34" fmla="*/ 4307 w 5065"/>
                <a:gd name="T35" fmla="*/ 1449 h 5940"/>
                <a:gd name="T36" fmla="*/ 4462 w 5065"/>
                <a:gd name="T37" fmla="*/ 1965 h 5940"/>
                <a:gd name="T38" fmla="*/ 4980 w 5065"/>
                <a:gd name="T39" fmla="*/ 2889 h 5940"/>
                <a:gd name="T40" fmla="*/ 4664 w 5065"/>
                <a:gd name="T41" fmla="*/ 4249 h 5940"/>
                <a:gd name="T42" fmla="*/ 4108 w 5065"/>
                <a:gd name="T43" fmla="*/ 4759 h 5940"/>
                <a:gd name="T44" fmla="*/ 3395 w 5065"/>
                <a:gd name="T45" fmla="*/ 5385 h 5940"/>
                <a:gd name="T46" fmla="*/ 2581 w 5065"/>
                <a:gd name="T47" fmla="*/ 5934 h 5940"/>
                <a:gd name="T48" fmla="*/ 3460 w 5065"/>
                <a:gd name="T49" fmla="*/ 727 h 5940"/>
                <a:gd name="T50" fmla="*/ 3183 w 5065"/>
                <a:gd name="T51" fmla="*/ 787 h 5940"/>
                <a:gd name="T52" fmla="*/ 2817 w 5065"/>
                <a:gd name="T53" fmla="*/ 592 h 5940"/>
                <a:gd name="T54" fmla="*/ 2715 w 5065"/>
                <a:gd name="T55" fmla="*/ 316 h 5940"/>
                <a:gd name="T56" fmla="*/ 2308 w 5065"/>
                <a:gd name="T57" fmla="*/ 11 h 5940"/>
                <a:gd name="T58" fmla="*/ 1908 w 5065"/>
                <a:gd name="T59" fmla="*/ 150 h 5940"/>
                <a:gd name="T60" fmla="*/ 1492 w 5065"/>
                <a:gd name="T61" fmla="*/ 621 h 5940"/>
                <a:gd name="T62" fmla="*/ 1093 w 5065"/>
                <a:gd name="T63" fmla="*/ 694 h 5940"/>
                <a:gd name="T64" fmla="*/ 753 w 5065"/>
                <a:gd name="T65" fmla="*/ 776 h 5940"/>
                <a:gd name="T66" fmla="*/ 592 w 5065"/>
                <a:gd name="T67" fmla="*/ 1604 h 5940"/>
                <a:gd name="T68" fmla="*/ 437 w 5065"/>
                <a:gd name="T69" fmla="*/ 2280 h 5940"/>
                <a:gd name="T70" fmla="*/ 74 w 5065"/>
                <a:gd name="T71" fmla="*/ 2807 h 5940"/>
                <a:gd name="T72" fmla="*/ 187 w 5065"/>
                <a:gd name="T73" fmla="*/ 4180 h 5940"/>
                <a:gd name="T74" fmla="*/ 1380 w 5065"/>
                <a:gd name="T75" fmla="*/ 4933 h 5940"/>
                <a:gd name="T76" fmla="*/ 1809 w 5065"/>
                <a:gd name="T77" fmla="*/ 5401 h 5940"/>
                <a:gd name="T78" fmla="*/ 2270 w 5065"/>
                <a:gd name="T79" fmla="*/ 5876 h 5940"/>
                <a:gd name="T80" fmla="*/ 2719 w 5065"/>
                <a:gd name="T81" fmla="*/ 5897 h 5940"/>
                <a:gd name="T82" fmla="*/ 3459 w 5065"/>
                <a:gd name="T83" fmla="*/ 5324 h 5940"/>
                <a:gd name="T84" fmla="*/ 4430 w 5065"/>
                <a:gd name="T85" fmla="*/ 4495 h 5940"/>
                <a:gd name="T86" fmla="*/ 5016 w 5065"/>
                <a:gd name="T87" fmla="*/ 3625 h 5940"/>
                <a:gd name="T88" fmla="*/ 4761 w 5065"/>
                <a:gd name="T89" fmla="*/ 2504 h 5940"/>
                <a:gd name="T90" fmla="*/ 4362 w 5065"/>
                <a:gd name="T91" fmla="*/ 1692 h 5940"/>
                <a:gd name="T92" fmla="*/ 4224 w 5065"/>
                <a:gd name="T93" fmla="*/ 1130 h 5940"/>
                <a:gd name="T94" fmla="*/ 3924 w 5065"/>
                <a:gd name="T95" fmla="*/ 771 h 5940"/>
                <a:gd name="T96" fmla="*/ 3460 w 5065"/>
                <a:gd name="T97" fmla="*/ 727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5" h="5940">
                  <a:moveTo>
                    <a:pt x="2436" y="5933"/>
                  </a:moveTo>
                  <a:cubicBezTo>
                    <a:pt x="2381" y="5924"/>
                    <a:pt x="2325" y="5905"/>
                    <a:pt x="2270" y="5877"/>
                  </a:cubicBezTo>
                  <a:cubicBezTo>
                    <a:pt x="2220" y="5851"/>
                    <a:pt x="2170" y="5816"/>
                    <a:pt x="2120" y="5774"/>
                  </a:cubicBezTo>
                  <a:cubicBezTo>
                    <a:pt x="2039" y="5703"/>
                    <a:pt x="1957" y="5610"/>
                    <a:pt x="1870" y="5489"/>
                  </a:cubicBezTo>
                  <a:cubicBezTo>
                    <a:pt x="1850" y="5460"/>
                    <a:pt x="1829" y="5430"/>
                    <a:pt x="1809" y="5401"/>
                  </a:cubicBezTo>
                  <a:cubicBezTo>
                    <a:pt x="1784" y="5366"/>
                    <a:pt x="1758" y="5329"/>
                    <a:pt x="1732" y="5293"/>
                  </a:cubicBezTo>
                  <a:cubicBezTo>
                    <a:pt x="1695" y="5241"/>
                    <a:pt x="1637" y="5164"/>
                    <a:pt x="1571" y="5094"/>
                  </a:cubicBezTo>
                  <a:cubicBezTo>
                    <a:pt x="1508" y="5027"/>
                    <a:pt x="1445" y="4975"/>
                    <a:pt x="1379" y="4934"/>
                  </a:cubicBezTo>
                  <a:cubicBezTo>
                    <a:pt x="1295" y="4883"/>
                    <a:pt x="1203" y="4848"/>
                    <a:pt x="1114" y="4815"/>
                  </a:cubicBezTo>
                  <a:cubicBezTo>
                    <a:pt x="1101" y="4811"/>
                    <a:pt x="1087" y="4806"/>
                    <a:pt x="1073" y="4800"/>
                  </a:cubicBezTo>
                  <a:cubicBezTo>
                    <a:pt x="790" y="4695"/>
                    <a:pt x="406" y="4502"/>
                    <a:pt x="186" y="4181"/>
                  </a:cubicBezTo>
                  <a:cubicBezTo>
                    <a:pt x="131" y="4100"/>
                    <a:pt x="88" y="4014"/>
                    <a:pt x="60" y="3926"/>
                  </a:cubicBezTo>
                  <a:cubicBezTo>
                    <a:pt x="3" y="3751"/>
                    <a:pt x="0" y="3571"/>
                    <a:pt x="3" y="3372"/>
                  </a:cubicBezTo>
                  <a:cubicBezTo>
                    <a:pt x="4" y="3254"/>
                    <a:pt x="9" y="3165"/>
                    <a:pt x="18" y="3083"/>
                  </a:cubicBezTo>
                  <a:cubicBezTo>
                    <a:pt x="29" y="2979"/>
                    <a:pt x="47" y="2888"/>
                    <a:pt x="74" y="2806"/>
                  </a:cubicBezTo>
                  <a:cubicBezTo>
                    <a:pt x="121" y="2660"/>
                    <a:pt x="204" y="2528"/>
                    <a:pt x="271" y="2429"/>
                  </a:cubicBezTo>
                  <a:cubicBezTo>
                    <a:pt x="277" y="2420"/>
                    <a:pt x="283" y="2411"/>
                    <a:pt x="288" y="2403"/>
                  </a:cubicBezTo>
                  <a:cubicBezTo>
                    <a:pt x="325" y="2353"/>
                    <a:pt x="381" y="2316"/>
                    <a:pt x="436" y="2279"/>
                  </a:cubicBezTo>
                  <a:cubicBezTo>
                    <a:pt x="486" y="2246"/>
                    <a:pt x="537" y="2213"/>
                    <a:pt x="572" y="2170"/>
                  </a:cubicBezTo>
                  <a:cubicBezTo>
                    <a:pt x="612" y="2122"/>
                    <a:pt x="630" y="2042"/>
                    <a:pt x="627" y="1925"/>
                  </a:cubicBezTo>
                  <a:cubicBezTo>
                    <a:pt x="625" y="1823"/>
                    <a:pt x="607" y="1707"/>
                    <a:pt x="592" y="1604"/>
                  </a:cubicBezTo>
                  <a:cubicBezTo>
                    <a:pt x="577" y="1511"/>
                    <a:pt x="564" y="1422"/>
                    <a:pt x="565" y="1361"/>
                  </a:cubicBezTo>
                  <a:cubicBezTo>
                    <a:pt x="566" y="1241"/>
                    <a:pt x="580" y="1134"/>
                    <a:pt x="606" y="1043"/>
                  </a:cubicBezTo>
                  <a:cubicBezTo>
                    <a:pt x="637" y="934"/>
                    <a:pt x="686" y="843"/>
                    <a:pt x="753" y="775"/>
                  </a:cubicBezTo>
                  <a:cubicBezTo>
                    <a:pt x="786" y="741"/>
                    <a:pt x="825" y="713"/>
                    <a:pt x="863" y="695"/>
                  </a:cubicBezTo>
                  <a:cubicBezTo>
                    <a:pt x="908" y="674"/>
                    <a:pt x="953" y="666"/>
                    <a:pt x="997" y="670"/>
                  </a:cubicBezTo>
                  <a:cubicBezTo>
                    <a:pt x="1030" y="674"/>
                    <a:pt x="1062" y="684"/>
                    <a:pt x="1093" y="694"/>
                  </a:cubicBezTo>
                  <a:cubicBezTo>
                    <a:pt x="1113" y="700"/>
                    <a:pt x="1135" y="707"/>
                    <a:pt x="1156" y="712"/>
                  </a:cubicBezTo>
                  <a:cubicBezTo>
                    <a:pt x="1185" y="718"/>
                    <a:pt x="1214" y="721"/>
                    <a:pt x="1243" y="720"/>
                  </a:cubicBezTo>
                  <a:cubicBezTo>
                    <a:pt x="1324" y="717"/>
                    <a:pt x="1408" y="683"/>
                    <a:pt x="1492" y="620"/>
                  </a:cubicBezTo>
                  <a:cubicBezTo>
                    <a:pt x="1558" y="571"/>
                    <a:pt x="1624" y="502"/>
                    <a:pt x="1689" y="416"/>
                  </a:cubicBezTo>
                  <a:cubicBezTo>
                    <a:pt x="1701" y="400"/>
                    <a:pt x="1713" y="385"/>
                    <a:pt x="1724" y="369"/>
                  </a:cubicBezTo>
                  <a:cubicBezTo>
                    <a:pt x="1781" y="293"/>
                    <a:pt x="1841" y="214"/>
                    <a:pt x="1908" y="150"/>
                  </a:cubicBezTo>
                  <a:cubicBezTo>
                    <a:pt x="1944" y="115"/>
                    <a:pt x="1979" y="88"/>
                    <a:pt x="2016" y="66"/>
                  </a:cubicBezTo>
                  <a:cubicBezTo>
                    <a:pt x="2058" y="41"/>
                    <a:pt x="2100" y="24"/>
                    <a:pt x="2145" y="13"/>
                  </a:cubicBezTo>
                  <a:cubicBezTo>
                    <a:pt x="2196" y="1"/>
                    <a:pt x="2251" y="0"/>
                    <a:pt x="2308" y="10"/>
                  </a:cubicBezTo>
                  <a:cubicBezTo>
                    <a:pt x="2363" y="20"/>
                    <a:pt x="2418" y="39"/>
                    <a:pt x="2471" y="67"/>
                  </a:cubicBezTo>
                  <a:cubicBezTo>
                    <a:pt x="2524" y="95"/>
                    <a:pt x="2572" y="131"/>
                    <a:pt x="2614" y="173"/>
                  </a:cubicBezTo>
                  <a:cubicBezTo>
                    <a:pt x="2657" y="216"/>
                    <a:pt x="2691" y="264"/>
                    <a:pt x="2716" y="315"/>
                  </a:cubicBezTo>
                  <a:cubicBezTo>
                    <a:pt x="2726" y="337"/>
                    <a:pt x="2736" y="361"/>
                    <a:pt x="2746" y="390"/>
                  </a:cubicBezTo>
                  <a:cubicBezTo>
                    <a:pt x="2753" y="412"/>
                    <a:pt x="2761" y="434"/>
                    <a:pt x="2768" y="455"/>
                  </a:cubicBezTo>
                  <a:cubicBezTo>
                    <a:pt x="2782" y="501"/>
                    <a:pt x="2797" y="548"/>
                    <a:pt x="2818" y="591"/>
                  </a:cubicBezTo>
                  <a:cubicBezTo>
                    <a:pt x="2841" y="639"/>
                    <a:pt x="2868" y="677"/>
                    <a:pt x="2902" y="707"/>
                  </a:cubicBezTo>
                  <a:cubicBezTo>
                    <a:pt x="2938" y="739"/>
                    <a:pt x="2983" y="762"/>
                    <a:pt x="3035" y="775"/>
                  </a:cubicBezTo>
                  <a:cubicBezTo>
                    <a:pt x="3081" y="786"/>
                    <a:pt x="3132" y="790"/>
                    <a:pt x="3183" y="786"/>
                  </a:cubicBezTo>
                  <a:cubicBezTo>
                    <a:pt x="3231" y="782"/>
                    <a:pt x="3277" y="771"/>
                    <a:pt x="3311" y="763"/>
                  </a:cubicBezTo>
                  <a:cubicBezTo>
                    <a:pt x="3329" y="759"/>
                    <a:pt x="3347" y="754"/>
                    <a:pt x="3364" y="749"/>
                  </a:cubicBezTo>
                  <a:cubicBezTo>
                    <a:pt x="3395" y="741"/>
                    <a:pt x="3428" y="733"/>
                    <a:pt x="3460" y="726"/>
                  </a:cubicBezTo>
                  <a:cubicBezTo>
                    <a:pt x="3566" y="704"/>
                    <a:pt x="3675" y="702"/>
                    <a:pt x="3773" y="721"/>
                  </a:cubicBezTo>
                  <a:cubicBezTo>
                    <a:pt x="3827" y="732"/>
                    <a:pt x="3878" y="748"/>
                    <a:pt x="3924" y="771"/>
                  </a:cubicBezTo>
                  <a:cubicBezTo>
                    <a:pt x="3974" y="795"/>
                    <a:pt x="4019" y="825"/>
                    <a:pt x="4058" y="862"/>
                  </a:cubicBezTo>
                  <a:cubicBezTo>
                    <a:pt x="4096" y="898"/>
                    <a:pt x="4129" y="938"/>
                    <a:pt x="4158" y="986"/>
                  </a:cubicBezTo>
                  <a:cubicBezTo>
                    <a:pt x="4183" y="1028"/>
                    <a:pt x="4205" y="1075"/>
                    <a:pt x="4225" y="1130"/>
                  </a:cubicBezTo>
                  <a:cubicBezTo>
                    <a:pt x="4262" y="1230"/>
                    <a:pt x="4285" y="1341"/>
                    <a:pt x="4307" y="1449"/>
                  </a:cubicBezTo>
                  <a:cubicBezTo>
                    <a:pt x="4316" y="1496"/>
                    <a:pt x="4326" y="1546"/>
                    <a:pt x="4338" y="1593"/>
                  </a:cubicBezTo>
                  <a:cubicBezTo>
                    <a:pt x="4346" y="1629"/>
                    <a:pt x="4354" y="1662"/>
                    <a:pt x="4363" y="1692"/>
                  </a:cubicBezTo>
                  <a:cubicBezTo>
                    <a:pt x="4387" y="1778"/>
                    <a:pt x="4419" y="1867"/>
                    <a:pt x="4462" y="1965"/>
                  </a:cubicBezTo>
                  <a:cubicBezTo>
                    <a:pt x="4522" y="2103"/>
                    <a:pt x="4594" y="2241"/>
                    <a:pt x="4677" y="2373"/>
                  </a:cubicBezTo>
                  <a:cubicBezTo>
                    <a:pt x="4704" y="2417"/>
                    <a:pt x="4733" y="2461"/>
                    <a:pt x="4762" y="2504"/>
                  </a:cubicBezTo>
                  <a:cubicBezTo>
                    <a:pt x="4842" y="2626"/>
                    <a:pt x="4925" y="2753"/>
                    <a:pt x="4980" y="2889"/>
                  </a:cubicBezTo>
                  <a:cubicBezTo>
                    <a:pt x="5028" y="3006"/>
                    <a:pt x="5055" y="3131"/>
                    <a:pt x="5060" y="3259"/>
                  </a:cubicBezTo>
                  <a:cubicBezTo>
                    <a:pt x="5065" y="3382"/>
                    <a:pt x="5051" y="3505"/>
                    <a:pt x="5017" y="3625"/>
                  </a:cubicBezTo>
                  <a:cubicBezTo>
                    <a:pt x="4959" y="3834"/>
                    <a:pt x="4840" y="4044"/>
                    <a:pt x="4664" y="4249"/>
                  </a:cubicBezTo>
                  <a:cubicBezTo>
                    <a:pt x="4648" y="4269"/>
                    <a:pt x="4630" y="4289"/>
                    <a:pt x="4611" y="4311"/>
                  </a:cubicBezTo>
                  <a:cubicBezTo>
                    <a:pt x="4547" y="4381"/>
                    <a:pt x="4488" y="4441"/>
                    <a:pt x="4430" y="4495"/>
                  </a:cubicBezTo>
                  <a:cubicBezTo>
                    <a:pt x="4330" y="4588"/>
                    <a:pt x="4217" y="4675"/>
                    <a:pt x="4108" y="4759"/>
                  </a:cubicBezTo>
                  <a:cubicBezTo>
                    <a:pt x="4043" y="4809"/>
                    <a:pt x="3977" y="4860"/>
                    <a:pt x="3913" y="4912"/>
                  </a:cubicBezTo>
                  <a:cubicBezTo>
                    <a:pt x="3755" y="5042"/>
                    <a:pt x="3605" y="5185"/>
                    <a:pt x="3459" y="5324"/>
                  </a:cubicBezTo>
                  <a:cubicBezTo>
                    <a:pt x="3438" y="5344"/>
                    <a:pt x="3416" y="5365"/>
                    <a:pt x="3395" y="5385"/>
                  </a:cubicBezTo>
                  <a:cubicBezTo>
                    <a:pt x="3257" y="5516"/>
                    <a:pt x="3120" y="5643"/>
                    <a:pt x="2970" y="5754"/>
                  </a:cubicBezTo>
                  <a:cubicBezTo>
                    <a:pt x="2879" y="5820"/>
                    <a:pt x="2797" y="5867"/>
                    <a:pt x="2719" y="5897"/>
                  </a:cubicBezTo>
                  <a:cubicBezTo>
                    <a:pt x="2673" y="5915"/>
                    <a:pt x="2626" y="5928"/>
                    <a:pt x="2581" y="5934"/>
                  </a:cubicBezTo>
                  <a:cubicBezTo>
                    <a:pt x="2558" y="5937"/>
                    <a:pt x="2535" y="5939"/>
                    <a:pt x="2511" y="5939"/>
                  </a:cubicBezTo>
                  <a:cubicBezTo>
                    <a:pt x="2486" y="5939"/>
                    <a:pt x="2461" y="5937"/>
                    <a:pt x="2436" y="5933"/>
                  </a:cubicBezTo>
                  <a:moveTo>
                    <a:pt x="3460" y="727"/>
                  </a:moveTo>
                  <a:cubicBezTo>
                    <a:pt x="3428" y="734"/>
                    <a:pt x="3396" y="742"/>
                    <a:pt x="3365" y="750"/>
                  </a:cubicBezTo>
                  <a:cubicBezTo>
                    <a:pt x="3347" y="755"/>
                    <a:pt x="3329" y="759"/>
                    <a:pt x="3312" y="764"/>
                  </a:cubicBezTo>
                  <a:cubicBezTo>
                    <a:pt x="3277" y="772"/>
                    <a:pt x="3231" y="782"/>
                    <a:pt x="3183" y="787"/>
                  </a:cubicBezTo>
                  <a:cubicBezTo>
                    <a:pt x="3132" y="791"/>
                    <a:pt x="3081" y="787"/>
                    <a:pt x="3035" y="776"/>
                  </a:cubicBezTo>
                  <a:cubicBezTo>
                    <a:pt x="2983" y="762"/>
                    <a:pt x="2938" y="739"/>
                    <a:pt x="2901" y="707"/>
                  </a:cubicBezTo>
                  <a:cubicBezTo>
                    <a:pt x="2867" y="677"/>
                    <a:pt x="2840" y="640"/>
                    <a:pt x="2817" y="592"/>
                  </a:cubicBezTo>
                  <a:cubicBezTo>
                    <a:pt x="2797" y="549"/>
                    <a:pt x="2781" y="501"/>
                    <a:pt x="2767" y="456"/>
                  </a:cubicBezTo>
                  <a:cubicBezTo>
                    <a:pt x="2760" y="434"/>
                    <a:pt x="2753" y="412"/>
                    <a:pt x="2745" y="390"/>
                  </a:cubicBezTo>
                  <a:cubicBezTo>
                    <a:pt x="2735" y="361"/>
                    <a:pt x="2725" y="337"/>
                    <a:pt x="2715" y="316"/>
                  </a:cubicBezTo>
                  <a:cubicBezTo>
                    <a:pt x="2691" y="264"/>
                    <a:pt x="2656" y="216"/>
                    <a:pt x="2613" y="173"/>
                  </a:cubicBezTo>
                  <a:cubicBezTo>
                    <a:pt x="2572" y="131"/>
                    <a:pt x="2524" y="96"/>
                    <a:pt x="2471" y="68"/>
                  </a:cubicBezTo>
                  <a:cubicBezTo>
                    <a:pt x="2418" y="40"/>
                    <a:pt x="2363" y="21"/>
                    <a:pt x="2308" y="11"/>
                  </a:cubicBezTo>
                  <a:cubicBezTo>
                    <a:pt x="2251" y="1"/>
                    <a:pt x="2196" y="2"/>
                    <a:pt x="2145" y="14"/>
                  </a:cubicBezTo>
                  <a:cubicBezTo>
                    <a:pt x="2100" y="25"/>
                    <a:pt x="2058" y="42"/>
                    <a:pt x="2017" y="66"/>
                  </a:cubicBezTo>
                  <a:cubicBezTo>
                    <a:pt x="1980" y="88"/>
                    <a:pt x="1944" y="116"/>
                    <a:pt x="1908" y="150"/>
                  </a:cubicBezTo>
                  <a:cubicBezTo>
                    <a:pt x="1841" y="214"/>
                    <a:pt x="1782" y="293"/>
                    <a:pt x="1725" y="370"/>
                  </a:cubicBezTo>
                  <a:cubicBezTo>
                    <a:pt x="1713" y="385"/>
                    <a:pt x="1701" y="401"/>
                    <a:pt x="1690" y="416"/>
                  </a:cubicBezTo>
                  <a:cubicBezTo>
                    <a:pt x="1625" y="502"/>
                    <a:pt x="1558" y="571"/>
                    <a:pt x="1492" y="621"/>
                  </a:cubicBezTo>
                  <a:cubicBezTo>
                    <a:pt x="1408" y="684"/>
                    <a:pt x="1325" y="718"/>
                    <a:pt x="1243" y="721"/>
                  </a:cubicBezTo>
                  <a:cubicBezTo>
                    <a:pt x="1214" y="722"/>
                    <a:pt x="1185" y="719"/>
                    <a:pt x="1156" y="713"/>
                  </a:cubicBezTo>
                  <a:cubicBezTo>
                    <a:pt x="1135" y="708"/>
                    <a:pt x="1113" y="701"/>
                    <a:pt x="1093" y="694"/>
                  </a:cubicBezTo>
                  <a:cubicBezTo>
                    <a:pt x="1061" y="685"/>
                    <a:pt x="1029" y="674"/>
                    <a:pt x="997" y="671"/>
                  </a:cubicBezTo>
                  <a:cubicBezTo>
                    <a:pt x="953" y="667"/>
                    <a:pt x="908" y="675"/>
                    <a:pt x="864" y="695"/>
                  </a:cubicBezTo>
                  <a:cubicBezTo>
                    <a:pt x="825" y="714"/>
                    <a:pt x="787" y="741"/>
                    <a:pt x="753" y="776"/>
                  </a:cubicBezTo>
                  <a:cubicBezTo>
                    <a:pt x="687" y="844"/>
                    <a:pt x="638" y="934"/>
                    <a:pt x="607" y="1043"/>
                  </a:cubicBezTo>
                  <a:cubicBezTo>
                    <a:pt x="581" y="1134"/>
                    <a:pt x="567" y="1241"/>
                    <a:pt x="565" y="1361"/>
                  </a:cubicBezTo>
                  <a:cubicBezTo>
                    <a:pt x="565" y="1422"/>
                    <a:pt x="578" y="1511"/>
                    <a:pt x="592" y="1604"/>
                  </a:cubicBezTo>
                  <a:cubicBezTo>
                    <a:pt x="608" y="1707"/>
                    <a:pt x="626" y="1823"/>
                    <a:pt x="628" y="1925"/>
                  </a:cubicBezTo>
                  <a:cubicBezTo>
                    <a:pt x="631" y="2042"/>
                    <a:pt x="613" y="2123"/>
                    <a:pt x="573" y="2170"/>
                  </a:cubicBezTo>
                  <a:cubicBezTo>
                    <a:pt x="537" y="2213"/>
                    <a:pt x="486" y="2247"/>
                    <a:pt x="437" y="2280"/>
                  </a:cubicBezTo>
                  <a:cubicBezTo>
                    <a:pt x="382" y="2316"/>
                    <a:pt x="325" y="2354"/>
                    <a:pt x="289" y="2404"/>
                  </a:cubicBezTo>
                  <a:cubicBezTo>
                    <a:pt x="284" y="2411"/>
                    <a:pt x="277" y="2420"/>
                    <a:pt x="271" y="2429"/>
                  </a:cubicBezTo>
                  <a:cubicBezTo>
                    <a:pt x="204" y="2528"/>
                    <a:pt x="121" y="2661"/>
                    <a:pt x="74" y="2807"/>
                  </a:cubicBezTo>
                  <a:cubicBezTo>
                    <a:pt x="16" y="2988"/>
                    <a:pt x="6" y="3186"/>
                    <a:pt x="3" y="3372"/>
                  </a:cubicBezTo>
                  <a:cubicBezTo>
                    <a:pt x="1" y="3571"/>
                    <a:pt x="4" y="3751"/>
                    <a:pt x="60" y="3925"/>
                  </a:cubicBezTo>
                  <a:cubicBezTo>
                    <a:pt x="89" y="4014"/>
                    <a:pt x="132" y="4100"/>
                    <a:pt x="187" y="4180"/>
                  </a:cubicBezTo>
                  <a:cubicBezTo>
                    <a:pt x="407" y="4501"/>
                    <a:pt x="791" y="4694"/>
                    <a:pt x="1074" y="4800"/>
                  </a:cubicBezTo>
                  <a:cubicBezTo>
                    <a:pt x="1087" y="4805"/>
                    <a:pt x="1101" y="4810"/>
                    <a:pt x="1114" y="4815"/>
                  </a:cubicBezTo>
                  <a:cubicBezTo>
                    <a:pt x="1203" y="4848"/>
                    <a:pt x="1296" y="4882"/>
                    <a:pt x="1380" y="4933"/>
                  </a:cubicBezTo>
                  <a:cubicBezTo>
                    <a:pt x="1446" y="4974"/>
                    <a:pt x="1509" y="5027"/>
                    <a:pt x="1572" y="5094"/>
                  </a:cubicBezTo>
                  <a:cubicBezTo>
                    <a:pt x="1603" y="5127"/>
                    <a:pt x="1654" y="5184"/>
                    <a:pt x="1733" y="5293"/>
                  </a:cubicBezTo>
                  <a:cubicBezTo>
                    <a:pt x="1759" y="5328"/>
                    <a:pt x="1784" y="5365"/>
                    <a:pt x="1809" y="5401"/>
                  </a:cubicBezTo>
                  <a:cubicBezTo>
                    <a:pt x="1829" y="5430"/>
                    <a:pt x="1850" y="5460"/>
                    <a:pt x="1871" y="5489"/>
                  </a:cubicBezTo>
                  <a:cubicBezTo>
                    <a:pt x="1957" y="5610"/>
                    <a:pt x="2039" y="5703"/>
                    <a:pt x="2121" y="5773"/>
                  </a:cubicBezTo>
                  <a:cubicBezTo>
                    <a:pt x="2170" y="5815"/>
                    <a:pt x="2221" y="5850"/>
                    <a:pt x="2270" y="5876"/>
                  </a:cubicBezTo>
                  <a:cubicBezTo>
                    <a:pt x="2325" y="5905"/>
                    <a:pt x="2381" y="5923"/>
                    <a:pt x="2436" y="5932"/>
                  </a:cubicBezTo>
                  <a:cubicBezTo>
                    <a:pt x="2483" y="5939"/>
                    <a:pt x="2532" y="5940"/>
                    <a:pt x="2581" y="5933"/>
                  </a:cubicBezTo>
                  <a:cubicBezTo>
                    <a:pt x="2626" y="5927"/>
                    <a:pt x="2672" y="5915"/>
                    <a:pt x="2719" y="5897"/>
                  </a:cubicBezTo>
                  <a:cubicBezTo>
                    <a:pt x="2797" y="5867"/>
                    <a:pt x="2879" y="5820"/>
                    <a:pt x="2969" y="5753"/>
                  </a:cubicBezTo>
                  <a:cubicBezTo>
                    <a:pt x="3120" y="5643"/>
                    <a:pt x="3256" y="5516"/>
                    <a:pt x="3394" y="5385"/>
                  </a:cubicBezTo>
                  <a:cubicBezTo>
                    <a:pt x="3416" y="5364"/>
                    <a:pt x="3438" y="5344"/>
                    <a:pt x="3459" y="5324"/>
                  </a:cubicBezTo>
                  <a:cubicBezTo>
                    <a:pt x="3604" y="5185"/>
                    <a:pt x="3754" y="5041"/>
                    <a:pt x="3912" y="4912"/>
                  </a:cubicBezTo>
                  <a:cubicBezTo>
                    <a:pt x="3976" y="4859"/>
                    <a:pt x="4043" y="4808"/>
                    <a:pt x="4107" y="4759"/>
                  </a:cubicBezTo>
                  <a:cubicBezTo>
                    <a:pt x="4216" y="4675"/>
                    <a:pt x="4329" y="4588"/>
                    <a:pt x="4430" y="4495"/>
                  </a:cubicBezTo>
                  <a:cubicBezTo>
                    <a:pt x="4488" y="4441"/>
                    <a:pt x="4547" y="4380"/>
                    <a:pt x="4610" y="4310"/>
                  </a:cubicBezTo>
                  <a:cubicBezTo>
                    <a:pt x="4630" y="4288"/>
                    <a:pt x="4647" y="4268"/>
                    <a:pt x="4664" y="4249"/>
                  </a:cubicBezTo>
                  <a:cubicBezTo>
                    <a:pt x="4839" y="4044"/>
                    <a:pt x="4958" y="3834"/>
                    <a:pt x="5016" y="3625"/>
                  </a:cubicBezTo>
                  <a:cubicBezTo>
                    <a:pt x="5050" y="3504"/>
                    <a:pt x="5064" y="3381"/>
                    <a:pt x="5059" y="3259"/>
                  </a:cubicBezTo>
                  <a:cubicBezTo>
                    <a:pt x="5054" y="3131"/>
                    <a:pt x="5027" y="3006"/>
                    <a:pt x="4980" y="2889"/>
                  </a:cubicBezTo>
                  <a:cubicBezTo>
                    <a:pt x="4924" y="2753"/>
                    <a:pt x="4841" y="2627"/>
                    <a:pt x="4761" y="2504"/>
                  </a:cubicBezTo>
                  <a:cubicBezTo>
                    <a:pt x="4733" y="2462"/>
                    <a:pt x="4704" y="2418"/>
                    <a:pt x="4676" y="2374"/>
                  </a:cubicBezTo>
                  <a:cubicBezTo>
                    <a:pt x="4594" y="2241"/>
                    <a:pt x="4521" y="2104"/>
                    <a:pt x="4461" y="1965"/>
                  </a:cubicBezTo>
                  <a:cubicBezTo>
                    <a:pt x="4419" y="1867"/>
                    <a:pt x="4386" y="1778"/>
                    <a:pt x="4362" y="1692"/>
                  </a:cubicBezTo>
                  <a:cubicBezTo>
                    <a:pt x="4354" y="1662"/>
                    <a:pt x="4345" y="1629"/>
                    <a:pt x="4337" y="1593"/>
                  </a:cubicBezTo>
                  <a:cubicBezTo>
                    <a:pt x="4326" y="1546"/>
                    <a:pt x="4316" y="1497"/>
                    <a:pt x="4306" y="1449"/>
                  </a:cubicBezTo>
                  <a:cubicBezTo>
                    <a:pt x="4284" y="1342"/>
                    <a:pt x="4261" y="1231"/>
                    <a:pt x="4224" y="1130"/>
                  </a:cubicBezTo>
                  <a:cubicBezTo>
                    <a:pt x="4205" y="1076"/>
                    <a:pt x="4183" y="1029"/>
                    <a:pt x="4157" y="986"/>
                  </a:cubicBezTo>
                  <a:cubicBezTo>
                    <a:pt x="4128" y="939"/>
                    <a:pt x="4096" y="898"/>
                    <a:pt x="4058" y="863"/>
                  </a:cubicBezTo>
                  <a:cubicBezTo>
                    <a:pt x="4019" y="826"/>
                    <a:pt x="3974" y="795"/>
                    <a:pt x="3924" y="771"/>
                  </a:cubicBezTo>
                  <a:cubicBezTo>
                    <a:pt x="3878" y="749"/>
                    <a:pt x="3827" y="732"/>
                    <a:pt x="3773" y="722"/>
                  </a:cubicBezTo>
                  <a:cubicBezTo>
                    <a:pt x="3728" y="713"/>
                    <a:pt x="3680" y="709"/>
                    <a:pt x="3632" y="709"/>
                  </a:cubicBezTo>
                  <a:cubicBezTo>
                    <a:pt x="3575" y="709"/>
                    <a:pt x="3517" y="715"/>
                    <a:pt x="3460" y="727"/>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8" name="Freeform 50">
              <a:extLst>
                <a:ext uri="{FF2B5EF4-FFF2-40B4-BE49-F238E27FC236}">
                  <a16:creationId xmlns:a16="http://schemas.microsoft.com/office/drawing/2014/main" id="{3DBA5093-2895-4524-BCFC-8E77EA77C0C7}"/>
                </a:ext>
              </a:extLst>
            </p:cNvPr>
            <p:cNvSpPr>
              <a:spLocks noEditPoints="1"/>
            </p:cNvSpPr>
            <p:nvPr/>
          </p:nvSpPr>
          <p:spPr bwMode="auto">
            <a:xfrm>
              <a:off x="3849" y="15"/>
              <a:ext cx="3800" cy="4420"/>
            </a:xfrm>
            <a:custGeom>
              <a:avLst/>
              <a:gdLst>
                <a:gd name="T0" fmla="*/ 2130 w 5134"/>
                <a:gd name="T1" fmla="*/ 5801 h 5972"/>
                <a:gd name="T2" fmla="*/ 1740 w 5134"/>
                <a:gd name="T3" fmla="*/ 5320 h 5972"/>
                <a:gd name="T4" fmla="*/ 1077 w 5134"/>
                <a:gd name="T5" fmla="*/ 4826 h 5972"/>
                <a:gd name="T6" fmla="*/ 65 w 5134"/>
                <a:gd name="T7" fmla="*/ 3966 h 5972"/>
                <a:gd name="T8" fmla="*/ 64 w 5134"/>
                <a:gd name="T9" fmla="*/ 2858 h 5972"/>
                <a:gd name="T10" fmla="*/ 279 w 5134"/>
                <a:gd name="T11" fmla="*/ 2407 h 5972"/>
                <a:gd name="T12" fmla="*/ 625 w 5134"/>
                <a:gd name="T13" fmla="*/ 1890 h 5972"/>
                <a:gd name="T14" fmla="*/ 635 w 5134"/>
                <a:gd name="T15" fmla="*/ 1024 h 5972"/>
                <a:gd name="T16" fmla="*/ 899 w 5134"/>
                <a:gd name="T17" fmla="*/ 683 h 5972"/>
                <a:gd name="T18" fmla="*/ 1193 w 5134"/>
                <a:gd name="T19" fmla="*/ 690 h 5972"/>
                <a:gd name="T20" fmla="*/ 1529 w 5134"/>
                <a:gd name="T21" fmla="*/ 589 h 5972"/>
                <a:gd name="T22" fmla="*/ 1950 w 5134"/>
                <a:gd name="T23" fmla="*/ 141 h 5972"/>
                <a:gd name="T24" fmla="*/ 2364 w 5134"/>
                <a:gd name="T25" fmla="*/ 11 h 5972"/>
                <a:gd name="T26" fmla="*/ 2774 w 5134"/>
                <a:gd name="T27" fmla="*/ 312 h 5972"/>
                <a:gd name="T28" fmla="*/ 2973 w 5134"/>
                <a:gd name="T29" fmla="*/ 688 h 5972"/>
                <a:gd name="T30" fmla="*/ 3384 w 5134"/>
                <a:gd name="T31" fmla="*/ 746 h 5972"/>
                <a:gd name="T32" fmla="*/ 3843 w 5134"/>
                <a:gd name="T33" fmla="*/ 718 h 5972"/>
                <a:gd name="T34" fmla="*/ 4212 w 5134"/>
                <a:gd name="T35" fmla="*/ 983 h 5972"/>
                <a:gd name="T36" fmla="*/ 4391 w 5134"/>
                <a:gd name="T37" fmla="*/ 1597 h 5972"/>
                <a:gd name="T38" fmla="*/ 4751 w 5134"/>
                <a:gd name="T39" fmla="*/ 2357 h 5972"/>
                <a:gd name="T40" fmla="*/ 5131 w 5134"/>
                <a:gd name="T41" fmla="*/ 3249 h 5972"/>
                <a:gd name="T42" fmla="*/ 4709 w 5134"/>
                <a:gd name="T43" fmla="*/ 4249 h 5972"/>
                <a:gd name="T44" fmla="*/ 4122 w 5134"/>
                <a:gd name="T45" fmla="*/ 4816 h 5972"/>
                <a:gd name="T46" fmla="*/ 3435 w 5134"/>
                <a:gd name="T47" fmla="*/ 5423 h 5972"/>
                <a:gd name="T48" fmla="*/ 2594 w 5134"/>
                <a:gd name="T49" fmla="*/ 5967 h 5972"/>
                <a:gd name="T50" fmla="*/ 3532 w 5134"/>
                <a:gd name="T51" fmla="*/ 714 h 5972"/>
                <a:gd name="T52" fmla="*/ 3256 w 5134"/>
                <a:gd name="T53" fmla="*/ 766 h 5972"/>
                <a:gd name="T54" fmla="*/ 2829 w 5134"/>
                <a:gd name="T55" fmla="*/ 446 h 5972"/>
                <a:gd name="T56" fmla="*/ 2669 w 5134"/>
                <a:gd name="T57" fmla="*/ 174 h 5972"/>
                <a:gd name="T58" fmla="*/ 2201 w 5134"/>
                <a:gd name="T59" fmla="*/ 10 h 5972"/>
                <a:gd name="T60" fmla="*/ 1751 w 5134"/>
                <a:gd name="T61" fmla="*/ 361 h 5972"/>
                <a:gd name="T62" fmla="*/ 1409 w 5134"/>
                <a:gd name="T63" fmla="*/ 661 h 5972"/>
                <a:gd name="T64" fmla="*/ 1129 w 5134"/>
                <a:gd name="T65" fmla="*/ 675 h 5972"/>
                <a:gd name="T66" fmla="*/ 787 w 5134"/>
                <a:gd name="T67" fmla="*/ 763 h 5972"/>
                <a:gd name="T68" fmla="*/ 584 w 5134"/>
                <a:gd name="T69" fmla="*/ 1334 h 5972"/>
                <a:gd name="T70" fmla="*/ 565 w 5134"/>
                <a:gd name="T71" fmla="*/ 2129 h 5972"/>
                <a:gd name="T72" fmla="*/ 263 w 5134"/>
                <a:gd name="T73" fmla="*/ 2436 h 5972"/>
                <a:gd name="T74" fmla="*/ 1 w 5134"/>
                <a:gd name="T75" fmla="*/ 3419 h 5972"/>
                <a:gd name="T76" fmla="*/ 194 w 5134"/>
                <a:gd name="T77" fmla="*/ 4216 h 5972"/>
                <a:gd name="T78" fmla="*/ 1113 w 5134"/>
                <a:gd name="T79" fmla="*/ 4838 h 5972"/>
                <a:gd name="T80" fmla="*/ 1821 w 5134"/>
                <a:gd name="T81" fmla="*/ 5432 h 5972"/>
                <a:gd name="T82" fmla="*/ 2280 w 5134"/>
                <a:gd name="T83" fmla="*/ 5904 h 5972"/>
                <a:gd name="T84" fmla="*/ 2735 w 5134"/>
                <a:gd name="T85" fmla="*/ 5933 h 5972"/>
                <a:gd name="T86" fmla="*/ 3518 w 5134"/>
                <a:gd name="T87" fmla="*/ 5344 h 5972"/>
                <a:gd name="T88" fmla="*/ 4481 w 5134"/>
                <a:gd name="T89" fmla="*/ 4506 h 5972"/>
                <a:gd name="T90" fmla="*/ 4923 w 5134"/>
                <a:gd name="T91" fmla="*/ 3953 h 5972"/>
                <a:gd name="T92" fmla="*/ 5053 w 5134"/>
                <a:gd name="T93" fmla="*/ 2872 h 5972"/>
                <a:gd name="T94" fmla="*/ 4527 w 5134"/>
                <a:gd name="T95" fmla="*/ 1958 h 5972"/>
                <a:gd name="T96" fmla="*/ 4349 w 5134"/>
                <a:gd name="T97" fmla="*/ 1415 h 5972"/>
                <a:gd name="T98" fmla="*/ 4121 w 5134"/>
                <a:gd name="T99" fmla="*/ 866 h 5972"/>
                <a:gd name="T100" fmla="*/ 3680 w 5134"/>
                <a:gd name="T101" fmla="*/ 701 h 5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34" h="5972">
                  <a:moveTo>
                    <a:pt x="2446" y="5963"/>
                  </a:moveTo>
                  <a:cubicBezTo>
                    <a:pt x="2390" y="5954"/>
                    <a:pt x="2334" y="5934"/>
                    <a:pt x="2280" y="5905"/>
                  </a:cubicBezTo>
                  <a:cubicBezTo>
                    <a:pt x="2230" y="5878"/>
                    <a:pt x="2180" y="5843"/>
                    <a:pt x="2130" y="5801"/>
                  </a:cubicBezTo>
                  <a:cubicBezTo>
                    <a:pt x="2049" y="5730"/>
                    <a:pt x="1967" y="5637"/>
                    <a:pt x="1879" y="5516"/>
                  </a:cubicBezTo>
                  <a:cubicBezTo>
                    <a:pt x="1859" y="5488"/>
                    <a:pt x="1839" y="5460"/>
                    <a:pt x="1820" y="5433"/>
                  </a:cubicBezTo>
                  <a:cubicBezTo>
                    <a:pt x="1794" y="5396"/>
                    <a:pt x="1767" y="5357"/>
                    <a:pt x="1740" y="5320"/>
                  </a:cubicBezTo>
                  <a:cubicBezTo>
                    <a:pt x="1648" y="5195"/>
                    <a:pt x="1534" y="5055"/>
                    <a:pt x="1383" y="4962"/>
                  </a:cubicBezTo>
                  <a:cubicBezTo>
                    <a:pt x="1298" y="4909"/>
                    <a:pt x="1204" y="4873"/>
                    <a:pt x="1113" y="4839"/>
                  </a:cubicBezTo>
                  <a:cubicBezTo>
                    <a:pt x="1101" y="4835"/>
                    <a:pt x="1089" y="4830"/>
                    <a:pt x="1077" y="4826"/>
                  </a:cubicBezTo>
                  <a:cubicBezTo>
                    <a:pt x="892" y="4756"/>
                    <a:pt x="727" y="4674"/>
                    <a:pt x="587" y="4583"/>
                  </a:cubicBezTo>
                  <a:cubicBezTo>
                    <a:pt x="420" y="4474"/>
                    <a:pt x="288" y="4351"/>
                    <a:pt x="193" y="4217"/>
                  </a:cubicBezTo>
                  <a:cubicBezTo>
                    <a:pt x="138" y="4138"/>
                    <a:pt x="95" y="4053"/>
                    <a:pt x="65" y="3966"/>
                  </a:cubicBezTo>
                  <a:cubicBezTo>
                    <a:pt x="37" y="3885"/>
                    <a:pt x="19" y="3797"/>
                    <a:pt x="10" y="3695"/>
                  </a:cubicBezTo>
                  <a:cubicBezTo>
                    <a:pt x="1" y="3600"/>
                    <a:pt x="0" y="3507"/>
                    <a:pt x="0" y="3419"/>
                  </a:cubicBezTo>
                  <a:cubicBezTo>
                    <a:pt x="0" y="3259"/>
                    <a:pt x="8" y="3051"/>
                    <a:pt x="64" y="2858"/>
                  </a:cubicBezTo>
                  <a:cubicBezTo>
                    <a:pt x="106" y="2717"/>
                    <a:pt x="180" y="2584"/>
                    <a:pt x="246" y="2466"/>
                  </a:cubicBezTo>
                  <a:cubicBezTo>
                    <a:pt x="251" y="2456"/>
                    <a:pt x="257" y="2446"/>
                    <a:pt x="262" y="2436"/>
                  </a:cubicBezTo>
                  <a:cubicBezTo>
                    <a:pt x="268" y="2426"/>
                    <a:pt x="274" y="2415"/>
                    <a:pt x="279" y="2407"/>
                  </a:cubicBezTo>
                  <a:cubicBezTo>
                    <a:pt x="316" y="2345"/>
                    <a:pt x="376" y="2296"/>
                    <a:pt x="435" y="2249"/>
                  </a:cubicBezTo>
                  <a:cubicBezTo>
                    <a:pt x="481" y="2212"/>
                    <a:pt x="528" y="2174"/>
                    <a:pt x="565" y="2129"/>
                  </a:cubicBezTo>
                  <a:cubicBezTo>
                    <a:pt x="604" y="2081"/>
                    <a:pt x="624" y="2002"/>
                    <a:pt x="625" y="1890"/>
                  </a:cubicBezTo>
                  <a:cubicBezTo>
                    <a:pt x="626" y="1791"/>
                    <a:pt x="613" y="1679"/>
                    <a:pt x="601" y="1580"/>
                  </a:cubicBezTo>
                  <a:cubicBezTo>
                    <a:pt x="590" y="1485"/>
                    <a:pt x="580" y="1396"/>
                    <a:pt x="584" y="1334"/>
                  </a:cubicBezTo>
                  <a:cubicBezTo>
                    <a:pt x="591" y="1213"/>
                    <a:pt x="607" y="1112"/>
                    <a:pt x="635" y="1024"/>
                  </a:cubicBezTo>
                  <a:cubicBezTo>
                    <a:pt x="651" y="973"/>
                    <a:pt x="671" y="925"/>
                    <a:pt x="695" y="884"/>
                  </a:cubicBezTo>
                  <a:cubicBezTo>
                    <a:pt x="721" y="838"/>
                    <a:pt x="752" y="797"/>
                    <a:pt x="786" y="763"/>
                  </a:cubicBezTo>
                  <a:cubicBezTo>
                    <a:pt x="821" y="729"/>
                    <a:pt x="859" y="701"/>
                    <a:pt x="899" y="683"/>
                  </a:cubicBezTo>
                  <a:cubicBezTo>
                    <a:pt x="943" y="662"/>
                    <a:pt x="989" y="653"/>
                    <a:pt x="1033" y="656"/>
                  </a:cubicBezTo>
                  <a:cubicBezTo>
                    <a:pt x="1065" y="658"/>
                    <a:pt x="1098" y="666"/>
                    <a:pt x="1129" y="675"/>
                  </a:cubicBezTo>
                  <a:cubicBezTo>
                    <a:pt x="1150" y="680"/>
                    <a:pt x="1171" y="686"/>
                    <a:pt x="1193" y="690"/>
                  </a:cubicBezTo>
                  <a:cubicBezTo>
                    <a:pt x="1222" y="695"/>
                    <a:pt x="1251" y="696"/>
                    <a:pt x="1279" y="694"/>
                  </a:cubicBezTo>
                  <a:cubicBezTo>
                    <a:pt x="1322" y="691"/>
                    <a:pt x="1366" y="680"/>
                    <a:pt x="1409" y="660"/>
                  </a:cubicBezTo>
                  <a:cubicBezTo>
                    <a:pt x="1448" y="643"/>
                    <a:pt x="1488" y="619"/>
                    <a:pt x="1529" y="589"/>
                  </a:cubicBezTo>
                  <a:cubicBezTo>
                    <a:pt x="1593" y="539"/>
                    <a:pt x="1659" y="473"/>
                    <a:pt x="1730" y="386"/>
                  </a:cubicBezTo>
                  <a:cubicBezTo>
                    <a:pt x="1737" y="378"/>
                    <a:pt x="1744" y="369"/>
                    <a:pt x="1751" y="361"/>
                  </a:cubicBezTo>
                  <a:cubicBezTo>
                    <a:pt x="1813" y="284"/>
                    <a:pt x="1878" y="204"/>
                    <a:pt x="1950" y="141"/>
                  </a:cubicBezTo>
                  <a:cubicBezTo>
                    <a:pt x="1988" y="107"/>
                    <a:pt x="2026" y="80"/>
                    <a:pt x="2065" y="59"/>
                  </a:cubicBezTo>
                  <a:cubicBezTo>
                    <a:pt x="2109" y="35"/>
                    <a:pt x="2154" y="19"/>
                    <a:pt x="2201" y="10"/>
                  </a:cubicBezTo>
                  <a:cubicBezTo>
                    <a:pt x="2252" y="0"/>
                    <a:pt x="2307" y="0"/>
                    <a:pt x="2364" y="11"/>
                  </a:cubicBezTo>
                  <a:cubicBezTo>
                    <a:pt x="2419" y="22"/>
                    <a:pt x="2473" y="41"/>
                    <a:pt x="2526" y="69"/>
                  </a:cubicBezTo>
                  <a:cubicBezTo>
                    <a:pt x="2579" y="97"/>
                    <a:pt x="2627" y="132"/>
                    <a:pt x="2669" y="173"/>
                  </a:cubicBezTo>
                  <a:cubicBezTo>
                    <a:pt x="2713" y="216"/>
                    <a:pt x="2748" y="262"/>
                    <a:pt x="2774" y="312"/>
                  </a:cubicBezTo>
                  <a:cubicBezTo>
                    <a:pt x="2785" y="333"/>
                    <a:pt x="2795" y="356"/>
                    <a:pt x="2807" y="384"/>
                  </a:cubicBezTo>
                  <a:cubicBezTo>
                    <a:pt x="2815" y="404"/>
                    <a:pt x="2823" y="425"/>
                    <a:pt x="2830" y="445"/>
                  </a:cubicBezTo>
                  <a:cubicBezTo>
                    <a:pt x="2864" y="537"/>
                    <a:pt x="2897" y="624"/>
                    <a:pt x="2973" y="688"/>
                  </a:cubicBezTo>
                  <a:cubicBezTo>
                    <a:pt x="3010" y="719"/>
                    <a:pt x="3055" y="741"/>
                    <a:pt x="3108" y="754"/>
                  </a:cubicBezTo>
                  <a:cubicBezTo>
                    <a:pt x="3153" y="765"/>
                    <a:pt x="3205" y="769"/>
                    <a:pt x="3256" y="766"/>
                  </a:cubicBezTo>
                  <a:cubicBezTo>
                    <a:pt x="3303" y="762"/>
                    <a:pt x="3349" y="753"/>
                    <a:pt x="3384" y="746"/>
                  </a:cubicBezTo>
                  <a:cubicBezTo>
                    <a:pt x="3400" y="742"/>
                    <a:pt x="3416" y="738"/>
                    <a:pt x="3432" y="735"/>
                  </a:cubicBezTo>
                  <a:cubicBezTo>
                    <a:pt x="3464" y="727"/>
                    <a:pt x="3498" y="719"/>
                    <a:pt x="3532" y="713"/>
                  </a:cubicBezTo>
                  <a:cubicBezTo>
                    <a:pt x="3638" y="694"/>
                    <a:pt x="3746" y="696"/>
                    <a:pt x="3843" y="718"/>
                  </a:cubicBezTo>
                  <a:cubicBezTo>
                    <a:pt x="3896" y="729"/>
                    <a:pt x="3946" y="747"/>
                    <a:pt x="3991" y="771"/>
                  </a:cubicBezTo>
                  <a:cubicBezTo>
                    <a:pt x="4040" y="796"/>
                    <a:pt x="4084" y="828"/>
                    <a:pt x="4121" y="865"/>
                  </a:cubicBezTo>
                  <a:cubicBezTo>
                    <a:pt x="4156" y="900"/>
                    <a:pt x="4185" y="938"/>
                    <a:pt x="4212" y="983"/>
                  </a:cubicBezTo>
                  <a:cubicBezTo>
                    <a:pt x="4235" y="1023"/>
                    <a:pt x="4255" y="1067"/>
                    <a:pt x="4273" y="1117"/>
                  </a:cubicBezTo>
                  <a:cubicBezTo>
                    <a:pt x="4307" y="1211"/>
                    <a:pt x="4329" y="1315"/>
                    <a:pt x="4350" y="1415"/>
                  </a:cubicBezTo>
                  <a:cubicBezTo>
                    <a:pt x="4362" y="1475"/>
                    <a:pt x="4375" y="1538"/>
                    <a:pt x="4391" y="1597"/>
                  </a:cubicBezTo>
                  <a:cubicBezTo>
                    <a:pt x="4400" y="1631"/>
                    <a:pt x="4410" y="1664"/>
                    <a:pt x="4419" y="1694"/>
                  </a:cubicBezTo>
                  <a:cubicBezTo>
                    <a:pt x="4445" y="1774"/>
                    <a:pt x="4479" y="1858"/>
                    <a:pt x="4527" y="1958"/>
                  </a:cubicBezTo>
                  <a:cubicBezTo>
                    <a:pt x="4592" y="2092"/>
                    <a:pt x="4667" y="2226"/>
                    <a:pt x="4751" y="2357"/>
                  </a:cubicBezTo>
                  <a:cubicBezTo>
                    <a:pt x="4775" y="2394"/>
                    <a:pt x="4800" y="2431"/>
                    <a:pt x="4824" y="2468"/>
                  </a:cubicBezTo>
                  <a:cubicBezTo>
                    <a:pt x="4909" y="2596"/>
                    <a:pt x="4997" y="2728"/>
                    <a:pt x="5054" y="2871"/>
                  </a:cubicBezTo>
                  <a:cubicBezTo>
                    <a:pt x="5102" y="2991"/>
                    <a:pt x="5128" y="3118"/>
                    <a:pt x="5131" y="3249"/>
                  </a:cubicBezTo>
                  <a:cubicBezTo>
                    <a:pt x="5134" y="3374"/>
                    <a:pt x="5116" y="3498"/>
                    <a:pt x="5078" y="3620"/>
                  </a:cubicBezTo>
                  <a:cubicBezTo>
                    <a:pt x="5045" y="3729"/>
                    <a:pt x="4994" y="3839"/>
                    <a:pt x="4924" y="3953"/>
                  </a:cubicBezTo>
                  <a:cubicBezTo>
                    <a:pt x="4867" y="4046"/>
                    <a:pt x="4796" y="4143"/>
                    <a:pt x="4709" y="4249"/>
                  </a:cubicBezTo>
                  <a:cubicBezTo>
                    <a:pt x="4690" y="4271"/>
                    <a:pt x="4672" y="4293"/>
                    <a:pt x="4656" y="4312"/>
                  </a:cubicBezTo>
                  <a:cubicBezTo>
                    <a:pt x="4593" y="4386"/>
                    <a:pt x="4540" y="4447"/>
                    <a:pt x="4481" y="4506"/>
                  </a:cubicBezTo>
                  <a:cubicBezTo>
                    <a:pt x="4373" y="4616"/>
                    <a:pt x="4245" y="4718"/>
                    <a:pt x="4122" y="4816"/>
                  </a:cubicBezTo>
                  <a:cubicBezTo>
                    <a:pt x="4071" y="4857"/>
                    <a:pt x="4018" y="4899"/>
                    <a:pt x="3967" y="4942"/>
                  </a:cubicBezTo>
                  <a:cubicBezTo>
                    <a:pt x="3812" y="5070"/>
                    <a:pt x="3663" y="5210"/>
                    <a:pt x="3518" y="5345"/>
                  </a:cubicBezTo>
                  <a:cubicBezTo>
                    <a:pt x="3491" y="5370"/>
                    <a:pt x="3462" y="5397"/>
                    <a:pt x="3435" y="5423"/>
                  </a:cubicBezTo>
                  <a:cubicBezTo>
                    <a:pt x="3292" y="5556"/>
                    <a:pt x="3150" y="5684"/>
                    <a:pt x="2994" y="5794"/>
                  </a:cubicBezTo>
                  <a:cubicBezTo>
                    <a:pt x="2901" y="5859"/>
                    <a:pt x="2816" y="5905"/>
                    <a:pt x="2735" y="5933"/>
                  </a:cubicBezTo>
                  <a:cubicBezTo>
                    <a:pt x="2687" y="5950"/>
                    <a:pt x="2640" y="5962"/>
                    <a:pt x="2594" y="5967"/>
                  </a:cubicBezTo>
                  <a:cubicBezTo>
                    <a:pt x="2573" y="5969"/>
                    <a:pt x="2553" y="5971"/>
                    <a:pt x="2533" y="5971"/>
                  </a:cubicBezTo>
                  <a:cubicBezTo>
                    <a:pt x="2503" y="5971"/>
                    <a:pt x="2474" y="5968"/>
                    <a:pt x="2446" y="5963"/>
                  </a:cubicBezTo>
                  <a:moveTo>
                    <a:pt x="3532" y="714"/>
                  </a:moveTo>
                  <a:cubicBezTo>
                    <a:pt x="3498" y="720"/>
                    <a:pt x="3465" y="728"/>
                    <a:pt x="3432" y="735"/>
                  </a:cubicBezTo>
                  <a:cubicBezTo>
                    <a:pt x="3416" y="739"/>
                    <a:pt x="3400" y="743"/>
                    <a:pt x="3384" y="746"/>
                  </a:cubicBezTo>
                  <a:cubicBezTo>
                    <a:pt x="3349" y="754"/>
                    <a:pt x="3303" y="763"/>
                    <a:pt x="3256" y="766"/>
                  </a:cubicBezTo>
                  <a:cubicBezTo>
                    <a:pt x="3205" y="770"/>
                    <a:pt x="3153" y="766"/>
                    <a:pt x="3108" y="755"/>
                  </a:cubicBezTo>
                  <a:cubicBezTo>
                    <a:pt x="3055" y="742"/>
                    <a:pt x="3010" y="720"/>
                    <a:pt x="2973" y="689"/>
                  </a:cubicBezTo>
                  <a:cubicBezTo>
                    <a:pt x="2896" y="625"/>
                    <a:pt x="2864" y="538"/>
                    <a:pt x="2829" y="446"/>
                  </a:cubicBezTo>
                  <a:cubicBezTo>
                    <a:pt x="2822" y="425"/>
                    <a:pt x="2814" y="405"/>
                    <a:pt x="2806" y="384"/>
                  </a:cubicBezTo>
                  <a:cubicBezTo>
                    <a:pt x="2795" y="356"/>
                    <a:pt x="2784" y="333"/>
                    <a:pt x="2773" y="312"/>
                  </a:cubicBezTo>
                  <a:cubicBezTo>
                    <a:pt x="2748" y="263"/>
                    <a:pt x="2712" y="216"/>
                    <a:pt x="2669" y="174"/>
                  </a:cubicBezTo>
                  <a:cubicBezTo>
                    <a:pt x="2627" y="133"/>
                    <a:pt x="2579" y="98"/>
                    <a:pt x="2526" y="70"/>
                  </a:cubicBezTo>
                  <a:cubicBezTo>
                    <a:pt x="2473" y="42"/>
                    <a:pt x="2418" y="22"/>
                    <a:pt x="2364" y="12"/>
                  </a:cubicBezTo>
                  <a:cubicBezTo>
                    <a:pt x="2307" y="1"/>
                    <a:pt x="2252" y="1"/>
                    <a:pt x="2201" y="10"/>
                  </a:cubicBezTo>
                  <a:cubicBezTo>
                    <a:pt x="2154" y="20"/>
                    <a:pt x="2109" y="36"/>
                    <a:pt x="2066" y="59"/>
                  </a:cubicBezTo>
                  <a:cubicBezTo>
                    <a:pt x="2027" y="81"/>
                    <a:pt x="1989" y="107"/>
                    <a:pt x="1950" y="141"/>
                  </a:cubicBezTo>
                  <a:cubicBezTo>
                    <a:pt x="1878" y="205"/>
                    <a:pt x="1814" y="284"/>
                    <a:pt x="1751" y="361"/>
                  </a:cubicBezTo>
                  <a:cubicBezTo>
                    <a:pt x="1744" y="370"/>
                    <a:pt x="1738" y="378"/>
                    <a:pt x="1731" y="387"/>
                  </a:cubicBezTo>
                  <a:cubicBezTo>
                    <a:pt x="1660" y="474"/>
                    <a:pt x="1594" y="540"/>
                    <a:pt x="1529" y="589"/>
                  </a:cubicBezTo>
                  <a:cubicBezTo>
                    <a:pt x="1489" y="620"/>
                    <a:pt x="1449" y="644"/>
                    <a:pt x="1409" y="661"/>
                  </a:cubicBezTo>
                  <a:cubicBezTo>
                    <a:pt x="1366" y="680"/>
                    <a:pt x="1322" y="692"/>
                    <a:pt x="1279" y="695"/>
                  </a:cubicBezTo>
                  <a:cubicBezTo>
                    <a:pt x="1251" y="697"/>
                    <a:pt x="1222" y="695"/>
                    <a:pt x="1193" y="690"/>
                  </a:cubicBezTo>
                  <a:cubicBezTo>
                    <a:pt x="1171" y="687"/>
                    <a:pt x="1149" y="681"/>
                    <a:pt x="1129" y="675"/>
                  </a:cubicBezTo>
                  <a:cubicBezTo>
                    <a:pt x="1097" y="667"/>
                    <a:pt x="1065" y="658"/>
                    <a:pt x="1033" y="656"/>
                  </a:cubicBezTo>
                  <a:cubicBezTo>
                    <a:pt x="989" y="653"/>
                    <a:pt x="944" y="663"/>
                    <a:pt x="899" y="683"/>
                  </a:cubicBezTo>
                  <a:cubicBezTo>
                    <a:pt x="860" y="702"/>
                    <a:pt x="821" y="729"/>
                    <a:pt x="787" y="763"/>
                  </a:cubicBezTo>
                  <a:cubicBezTo>
                    <a:pt x="752" y="798"/>
                    <a:pt x="721" y="838"/>
                    <a:pt x="696" y="884"/>
                  </a:cubicBezTo>
                  <a:cubicBezTo>
                    <a:pt x="672" y="926"/>
                    <a:pt x="652" y="973"/>
                    <a:pt x="636" y="1024"/>
                  </a:cubicBezTo>
                  <a:cubicBezTo>
                    <a:pt x="608" y="1112"/>
                    <a:pt x="591" y="1214"/>
                    <a:pt x="584" y="1334"/>
                  </a:cubicBezTo>
                  <a:cubicBezTo>
                    <a:pt x="581" y="1396"/>
                    <a:pt x="591" y="1485"/>
                    <a:pt x="602" y="1580"/>
                  </a:cubicBezTo>
                  <a:cubicBezTo>
                    <a:pt x="614" y="1679"/>
                    <a:pt x="627" y="1791"/>
                    <a:pt x="626" y="1890"/>
                  </a:cubicBezTo>
                  <a:cubicBezTo>
                    <a:pt x="624" y="2003"/>
                    <a:pt x="605" y="2081"/>
                    <a:pt x="565" y="2129"/>
                  </a:cubicBezTo>
                  <a:cubicBezTo>
                    <a:pt x="529" y="2174"/>
                    <a:pt x="481" y="2212"/>
                    <a:pt x="435" y="2249"/>
                  </a:cubicBezTo>
                  <a:cubicBezTo>
                    <a:pt x="377" y="2296"/>
                    <a:pt x="316" y="2345"/>
                    <a:pt x="280" y="2407"/>
                  </a:cubicBezTo>
                  <a:cubicBezTo>
                    <a:pt x="275" y="2416"/>
                    <a:pt x="269" y="2426"/>
                    <a:pt x="263" y="2436"/>
                  </a:cubicBezTo>
                  <a:cubicBezTo>
                    <a:pt x="258" y="2446"/>
                    <a:pt x="252" y="2456"/>
                    <a:pt x="246" y="2466"/>
                  </a:cubicBezTo>
                  <a:cubicBezTo>
                    <a:pt x="181" y="2584"/>
                    <a:pt x="107" y="2717"/>
                    <a:pt x="65" y="2858"/>
                  </a:cubicBezTo>
                  <a:cubicBezTo>
                    <a:pt x="9" y="3051"/>
                    <a:pt x="1" y="3259"/>
                    <a:pt x="1" y="3419"/>
                  </a:cubicBezTo>
                  <a:cubicBezTo>
                    <a:pt x="1" y="3507"/>
                    <a:pt x="2" y="3600"/>
                    <a:pt x="11" y="3694"/>
                  </a:cubicBezTo>
                  <a:cubicBezTo>
                    <a:pt x="20" y="3796"/>
                    <a:pt x="38" y="3885"/>
                    <a:pt x="66" y="3966"/>
                  </a:cubicBezTo>
                  <a:cubicBezTo>
                    <a:pt x="95" y="4053"/>
                    <a:pt x="139" y="4137"/>
                    <a:pt x="194" y="4216"/>
                  </a:cubicBezTo>
                  <a:cubicBezTo>
                    <a:pt x="289" y="4351"/>
                    <a:pt x="421" y="4474"/>
                    <a:pt x="588" y="4582"/>
                  </a:cubicBezTo>
                  <a:cubicBezTo>
                    <a:pt x="727" y="4673"/>
                    <a:pt x="892" y="4755"/>
                    <a:pt x="1078" y="4825"/>
                  </a:cubicBezTo>
                  <a:cubicBezTo>
                    <a:pt x="1089" y="4829"/>
                    <a:pt x="1101" y="4834"/>
                    <a:pt x="1113" y="4838"/>
                  </a:cubicBezTo>
                  <a:cubicBezTo>
                    <a:pt x="1204" y="4873"/>
                    <a:pt x="1298" y="4908"/>
                    <a:pt x="1384" y="4961"/>
                  </a:cubicBezTo>
                  <a:cubicBezTo>
                    <a:pt x="1534" y="5054"/>
                    <a:pt x="1648" y="5194"/>
                    <a:pt x="1740" y="5319"/>
                  </a:cubicBezTo>
                  <a:cubicBezTo>
                    <a:pt x="1767" y="5357"/>
                    <a:pt x="1795" y="5395"/>
                    <a:pt x="1821" y="5432"/>
                  </a:cubicBezTo>
                  <a:cubicBezTo>
                    <a:pt x="1840" y="5460"/>
                    <a:pt x="1860" y="5488"/>
                    <a:pt x="1880" y="5515"/>
                  </a:cubicBezTo>
                  <a:cubicBezTo>
                    <a:pt x="1967" y="5637"/>
                    <a:pt x="2049" y="5730"/>
                    <a:pt x="2131" y="5800"/>
                  </a:cubicBezTo>
                  <a:cubicBezTo>
                    <a:pt x="2180" y="5843"/>
                    <a:pt x="2230" y="5878"/>
                    <a:pt x="2280" y="5904"/>
                  </a:cubicBezTo>
                  <a:cubicBezTo>
                    <a:pt x="2335" y="5933"/>
                    <a:pt x="2391" y="5953"/>
                    <a:pt x="2446" y="5962"/>
                  </a:cubicBezTo>
                  <a:cubicBezTo>
                    <a:pt x="2494" y="5971"/>
                    <a:pt x="2544" y="5972"/>
                    <a:pt x="2594" y="5966"/>
                  </a:cubicBezTo>
                  <a:cubicBezTo>
                    <a:pt x="2640" y="5961"/>
                    <a:pt x="2687" y="5950"/>
                    <a:pt x="2735" y="5933"/>
                  </a:cubicBezTo>
                  <a:cubicBezTo>
                    <a:pt x="2816" y="5904"/>
                    <a:pt x="2901" y="5858"/>
                    <a:pt x="2993" y="5793"/>
                  </a:cubicBezTo>
                  <a:cubicBezTo>
                    <a:pt x="3150" y="5683"/>
                    <a:pt x="3291" y="5555"/>
                    <a:pt x="3434" y="5422"/>
                  </a:cubicBezTo>
                  <a:cubicBezTo>
                    <a:pt x="3462" y="5396"/>
                    <a:pt x="3490" y="5370"/>
                    <a:pt x="3518" y="5344"/>
                  </a:cubicBezTo>
                  <a:cubicBezTo>
                    <a:pt x="3662" y="5209"/>
                    <a:pt x="3812" y="5070"/>
                    <a:pt x="3966" y="4941"/>
                  </a:cubicBezTo>
                  <a:cubicBezTo>
                    <a:pt x="4017" y="4899"/>
                    <a:pt x="4071" y="4856"/>
                    <a:pt x="4122" y="4815"/>
                  </a:cubicBezTo>
                  <a:cubicBezTo>
                    <a:pt x="4245" y="4717"/>
                    <a:pt x="4372" y="4615"/>
                    <a:pt x="4481" y="4506"/>
                  </a:cubicBezTo>
                  <a:cubicBezTo>
                    <a:pt x="4539" y="4446"/>
                    <a:pt x="4593" y="4385"/>
                    <a:pt x="4655" y="4312"/>
                  </a:cubicBezTo>
                  <a:cubicBezTo>
                    <a:pt x="4671" y="4293"/>
                    <a:pt x="4690" y="4271"/>
                    <a:pt x="4708" y="4248"/>
                  </a:cubicBezTo>
                  <a:cubicBezTo>
                    <a:pt x="4796" y="4143"/>
                    <a:pt x="4866" y="4046"/>
                    <a:pt x="4923" y="3953"/>
                  </a:cubicBezTo>
                  <a:cubicBezTo>
                    <a:pt x="4993" y="3838"/>
                    <a:pt x="5044" y="3729"/>
                    <a:pt x="5078" y="3619"/>
                  </a:cubicBezTo>
                  <a:cubicBezTo>
                    <a:pt x="5115" y="3498"/>
                    <a:pt x="5133" y="3374"/>
                    <a:pt x="5130" y="3249"/>
                  </a:cubicBezTo>
                  <a:cubicBezTo>
                    <a:pt x="5127" y="3118"/>
                    <a:pt x="5101" y="2991"/>
                    <a:pt x="5053" y="2872"/>
                  </a:cubicBezTo>
                  <a:cubicBezTo>
                    <a:pt x="4996" y="2728"/>
                    <a:pt x="4908" y="2596"/>
                    <a:pt x="4823" y="2468"/>
                  </a:cubicBezTo>
                  <a:cubicBezTo>
                    <a:pt x="4799" y="2432"/>
                    <a:pt x="4774" y="2395"/>
                    <a:pt x="4751" y="2358"/>
                  </a:cubicBezTo>
                  <a:cubicBezTo>
                    <a:pt x="4666" y="2226"/>
                    <a:pt x="4591" y="2092"/>
                    <a:pt x="4527" y="1958"/>
                  </a:cubicBezTo>
                  <a:cubicBezTo>
                    <a:pt x="4479" y="1858"/>
                    <a:pt x="4444" y="1775"/>
                    <a:pt x="4419" y="1695"/>
                  </a:cubicBezTo>
                  <a:cubicBezTo>
                    <a:pt x="4409" y="1664"/>
                    <a:pt x="4399" y="1631"/>
                    <a:pt x="4390" y="1597"/>
                  </a:cubicBezTo>
                  <a:cubicBezTo>
                    <a:pt x="4375" y="1538"/>
                    <a:pt x="4362" y="1475"/>
                    <a:pt x="4349" y="1415"/>
                  </a:cubicBezTo>
                  <a:cubicBezTo>
                    <a:pt x="4328" y="1315"/>
                    <a:pt x="4307" y="1212"/>
                    <a:pt x="4273" y="1118"/>
                  </a:cubicBezTo>
                  <a:cubicBezTo>
                    <a:pt x="4254" y="1067"/>
                    <a:pt x="4234" y="1023"/>
                    <a:pt x="4211" y="983"/>
                  </a:cubicBezTo>
                  <a:cubicBezTo>
                    <a:pt x="4185" y="938"/>
                    <a:pt x="4155" y="900"/>
                    <a:pt x="4121" y="866"/>
                  </a:cubicBezTo>
                  <a:cubicBezTo>
                    <a:pt x="4083" y="828"/>
                    <a:pt x="4040" y="797"/>
                    <a:pt x="3991" y="772"/>
                  </a:cubicBezTo>
                  <a:cubicBezTo>
                    <a:pt x="3946" y="748"/>
                    <a:pt x="3896" y="730"/>
                    <a:pt x="3843" y="718"/>
                  </a:cubicBezTo>
                  <a:cubicBezTo>
                    <a:pt x="3791" y="707"/>
                    <a:pt x="3736" y="701"/>
                    <a:pt x="3680" y="701"/>
                  </a:cubicBezTo>
                  <a:cubicBezTo>
                    <a:pt x="3631" y="701"/>
                    <a:pt x="3581" y="705"/>
                    <a:pt x="3532" y="714"/>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69" name="Freeform 51">
              <a:extLst>
                <a:ext uri="{FF2B5EF4-FFF2-40B4-BE49-F238E27FC236}">
                  <a16:creationId xmlns:a16="http://schemas.microsoft.com/office/drawing/2014/main" id="{57779E31-ADBB-4949-B604-D4E0A6CE9A36}"/>
                </a:ext>
              </a:extLst>
            </p:cNvPr>
            <p:cNvSpPr>
              <a:spLocks noEditPoints="1"/>
            </p:cNvSpPr>
            <p:nvPr/>
          </p:nvSpPr>
          <p:spPr bwMode="auto">
            <a:xfrm>
              <a:off x="3823" y="-5"/>
              <a:ext cx="3853" cy="4451"/>
            </a:xfrm>
            <a:custGeom>
              <a:avLst/>
              <a:gdLst>
                <a:gd name="T0" fmla="*/ 2144 w 5206"/>
                <a:gd name="T1" fmla="*/ 5837 h 6014"/>
                <a:gd name="T2" fmla="*/ 1751 w 5206"/>
                <a:gd name="T3" fmla="*/ 5357 h 6014"/>
                <a:gd name="T4" fmla="*/ 1114 w 5206"/>
                <a:gd name="T5" fmla="*/ 4872 h 6014"/>
                <a:gd name="T6" fmla="*/ 382 w 5206"/>
                <a:gd name="T7" fmla="*/ 4459 h 6014"/>
                <a:gd name="T8" fmla="*/ 15 w 5206"/>
                <a:gd name="T9" fmla="*/ 3749 h 6014"/>
                <a:gd name="T10" fmla="*/ 59 w 5206"/>
                <a:gd name="T11" fmla="*/ 2920 h 6014"/>
                <a:gd name="T12" fmla="*/ 274 w 5206"/>
                <a:gd name="T13" fmla="*/ 2420 h 6014"/>
                <a:gd name="T14" fmla="*/ 626 w 5206"/>
                <a:gd name="T15" fmla="*/ 1864 h 6014"/>
                <a:gd name="T16" fmla="*/ 668 w 5206"/>
                <a:gd name="T17" fmla="*/ 1015 h 6014"/>
                <a:gd name="T18" fmla="*/ 938 w 5206"/>
                <a:gd name="T19" fmla="*/ 681 h 6014"/>
                <a:gd name="T20" fmla="*/ 1233 w 5206"/>
                <a:gd name="T21" fmla="*/ 677 h 6014"/>
                <a:gd name="T22" fmla="*/ 1569 w 5206"/>
                <a:gd name="T23" fmla="*/ 567 h 6014"/>
                <a:gd name="T24" fmla="*/ 2117 w 5206"/>
                <a:gd name="T25" fmla="*/ 62 h 6014"/>
                <a:gd name="T26" fmla="*/ 2729 w 5206"/>
                <a:gd name="T27" fmla="*/ 184 h 6014"/>
                <a:gd name="T28" fmla="*/ 2896 w 5206"/>
                <a:gd name="T29" fmla="*/ 445 h 6014"/>
                <a:gd name="T30" fmla="*/ 3460 w 5206"/>
                <a:gd name="T31" fmla="*/ 738 h 6014"/>
                <a:gd name="T32" fmla="*/ 3917 w 5206"/>
                <a:gd name="T33" fmla="*/ 724 h 6014"/>
                <a:gd name="T34" fmla="*/ 4398 w 5206"/>
                <a:gd name="T35" fmla="*/ 1396 h 6014"/>
                <a:gd name="T36" fmla="*/ 4596 w 5206"/>
                <a:gd name="T37" fmla="*/ 1961 h 6014"/>
                <a:gd name="T38" fmla="*/ 5132 w 5206"/>
                <a:gd name="T39" fmla="*/ 2864 h 6014"/>
                <a:gd name="T40" fmla="*/ 4977 w 5206"/>
                <a:gd name="T41" fmla="*/ 3959 h 6014"/>
                <a:gd name="T42" fmla="*/ 4704 w 5206"/>
                <a:gd name="T43" fmla="*/ 4324 h 6014"/>
                <a:gd name="T44" fmla="*/ 4142 w 5206"/>
                <a:gd name="T45" fmla="*/ 4883 h 6014"/>
                <a:gd name="T46" fmla="*/ 3478 w 5206"/>
                <a:gd name="T47" fmla="*/ 5470 h 6014"/>
                <a:gd name="T48" fmla="*/ 2610 w 5206"/>
                <a:gd name="T49" fmla="*/ 6010 h 6014"/>
                <a:gd name="T50" fmla="*/ 3608 w 5206"/>
                <a:gd name="T51" fmla="*/ 711 h 6014"/>
                <a:gd name="T52" fmla="*/ 3332 w 5206"/>
                <a:gd name="T53" fmla="*/ 756 h 6014"/>
                <a:gd name="T54" fmla="*/ 2871 w 5206"/>
                <a:gd name="T55" fmla="*/ 388 h 6014"/>
                <a:gd name="T56" fmla="*/ 2585 w 5206"/>
                <a:gd name="T57" fmla="*/ 82 h 6014"/>
                <a:gd name="T58" fmla="*/ 1993 w 5206"/>
                <a:gd name="T59" fmla="*/ 144 h 6014"/>
                <a:gd name="T60" fmla="*/ 1450 w 5206"/>
                <a:gd name="T61" fmla="*/ 641 h 6014"/>
                <a:gd name="T62" fmla="*/ 1168 w 5206"/>
                <a:gd name="T63" fmla="*/ 666 h 6014"/>
                <a:gd name="T64" fmla="*/ 938 w 5206"/>
                <a:gd name="T65" fmla="*/ 681 h 6014"/>
                <a:gd name="T66" fmla="*/ 669 w 5206"/>
                <a:gd name="T67" fmla="*/ 1015 h 6014"/>
                <a:gd name="T68" fmla="*/ 627 w 5206"/>
                <a:gd name="T69" fmla="*/ 1864 h 6014"/>
                <a:gd name="T70" fmla="*/ 274 w 5206"/>
                <a:gd name="T71" fmla="*/ 2420 h 6014"/>
                <a:gd name="T72" fmla="*/ 60 w 5206"/>
                <a:gd name="T73" fmla="*/ 2920 h 6014"/>
                <a:gd name="T74" fmla="*/ 16 w 5206"/>
                <a:gd name="T75" fmla="*/ 3749 h 6014"/>
                <a:gd name="T76" fmla="*/ 383 w 5206"/>
                <a:gd name="T77" fmla="*/ 4458 h 6014"/>
                <a:gd name="T78" fmla="*/ 1115 w 5206"/>
                <a:gd name="T79" fmla="*/ 4871 h 6014"/>
                <a:gd name="T80" fmla="*/ 1751 w 5206"/>
                <a:gd name="T81" fmla="*/ 5356 h 6014"/>
                <a:gd name="T82" fmla="*/ 2144 w 5206"/>
                <a:gd name="T83" fmla="*/ 5837 h 6014"/>
                <a:gd name="T84" fmla="*/ 2610 w 5206"/>
                <a:gd name="T85" fmla="*/ 6009 h 6014"/>
                <a:gd name="T86" fmla="*/ 3477 w 5206"/>
                <a:gd name="T87" fmla="*/ 5470 h 6014"/>
                <a:gd name="T88" fmla="*/ 4142 w 5206"/>
                <a:gd name="T89" fmla="*/ 4883 h 6014"/>
                <a:gd name="T90" fmla="*/ 4704 w 5206"/>
                <a:gd name="T91" fmla="*/ 4323 h 6014"/>
                <a:gd name="T92" fmla="*/ 4977 w 5206"/>
                <a:gd name="T93" fmla="*/ 3958 h 6014"/>
                <a:gd name="T94" fmla="*/ 5131 w 5206"/>
                <a:gd name="T95" fmla="*/ 2864 h 6014"/>
                <a:gd name="T96" fmla="*/ 4596 w 5206"/>
                <a:gd name="T97" fmla="*/ 1961 h 6014"/>
                <a:gd name="T98" fmla="*/ 4397 w 5206"/>
                <a:gd name="T99" fmla="*/ 1396 h 6014"/>
                <a:gd name="T100" fmla="*/ 3917 w 5206"/>
                <a:gd name="T101" fmla="*/ 725 h 6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06" h="6014">
                  <a:moveTo>
                    <a:pt x="2460" y="6003"/>
                  </a:moveTo>
                  <a:cubicBezTo>
                    <a:pt x="2404" y="5993"/>
                    <a:pt x="2348" y="5973"/>
                    <a:pt x="2293" y="5943"/>
                  </a:cubicBezTo>
                  <a:cubicBezTo>
                    <a:pt x="2243" y="5916"/>
                    <a:pt x="2193" y="5880"/>
                    <a:pt x="2144" y="5837"/>
                  </a:cubicBezTo>
                  <a:cubicBezTo>
                    <a:pt x="2062" y="5766"/>
                    <a:pt x="1982" y="5676"/>
                    <a:pt x="1892" y="5552"/>
                  </a:cubicBezTo>
                  <a:cubicBezTo>
                    <a:pt x="1873" y="5526"/>
                    <a:pt x="1854" y="5500"/>
                    <a:pt x="1835" y="5474"/>
                  </a:cubicBezTo>
                  <a:cubicBezTo>
                    <a:pt x="1808" y="5435"/>
                    <a:pt x="1779" y="5395"/>
                    <a:pt x="1751" y="5357"/>
                  </a:cubicBezTo>
                  <a:cubicBezTo>
                    <a:pt x="1690" y="5276"/>
                    <a:pt x="1638" y="5213"/>
                    <a:pt x="1586" y="5159"/>
                  </a:cubicBezTo>
                  <a:cubicBezTo>
                    <a:pt x="1522" y="5093"/>
                    <a:pt x="1458" y="5040"/>
                    <a:pt x="1391" y="4999"/>
                  </a:cubicBezTo>
                  <a:cubicBezTo>
                    <a:pt x="1304" y="4945"/>
                    <a:pt x="1208" y="4908"/>
                    <a:pt x="1114" y="4872"/>
                  </a:cubicBezTo>
                  <a:cubicBezTo>
                    <a:pt x="1105" y="4868"/>
                    <a:pt x="1095" y="4865"/>
                    <a:pt x="1085" y="4861"/>
                  </a:cubicBezTo>
                  <a:cubicBezTo>
                    <a:pt x="899" y="4790"/>
                    <a:pt x="736" y="4709"/>
                    <a:pt x="598" y="4622"/>
                  </a:cubicBezTo>
                  <a:cubicBezTo>
                    <a:pt x="518" y="4571"/>
                    <a:pt x="446" y="4516"/>
                    <a:pt x="382" y="4459"/>
                  </a:cubicBezTo>
                  <a:cubicBezTo>
                    <a:pt x="314" y="4397"/>
                    <a:pt x="254" y="4331"/>
                    <a:pt x="204" y="4263"/>
                  </a:cubicBezTo>
                  <a:cubicBezTo>
                    <a:pt x="149" y="4185"/>
                    <a:pt x="105" y="4102"/>
                    <a:pt x="74" y="4016"/>
                  </a:cubicBezTo>
                  <a:cubicBezTo>
                    <a:pt x="45" y="3937"/>
                    <a:pt x="26" y="3849"/>
                    <a:pt x="15" y="3749"/>
                  </a:cubicBezTo>
                  <a:cubicBezTo>
                    <a:pt x="6" y="3663"/>
                    <a:pt x="3" y="3578"/>
                    <a:pt x="2" y="3476"/>
                  </a:cubicBezTo>
                  <a:cubicBezTo>
                    <a:pt x="0" y="3372"/>
                    <a:pt x="4" y="3279"/>
                    <a:pt x="12" y="3193"/>
                  </a:cubicBezTo>
                  <a:cubicBezTo>
                    <a:pt x="21" y="3093"/>
                    <a:pt x="36" y="3003"/>
                    <a:pt x="59" y="2920"/>
                  </a:cubicBezTo>
                  <a:cubicBezTo>
                    <a:pt x="93" y="2794"/>
                    <a:pt x="151" y="2675"/>
                    <a:pt x="206" y="2561"/>
                  </a:cubicBezTo>
                  <a:cubicBezTo>
                    <a:pt x="225" y="2523"/>
                    <a:pt x="242" y="2488"/>
                    <a:pt x="258" y="2453"/>
                  </a:cubicBezTo>
                  <a:cubicBezTo>
                    <a:pt x="263" y="2441"/>
                    <a:pt x="268" y="2430"/>
                    <a:pt x="274" y="2420"/>
                  </a:cubicBezTo>
                  <a:cubicBezTo>
                    <a:pt x="311" y="2343"/>
                    <a:pt x="374" y="2285"/>
                    <a:pt x="440" y="2222"/>
                  </a:cubicBezTo>
                  <a:cubicBezTo>
                    <a:pt x="482" y="2183"/>
                    <a:pt x="525" y="2143"/>
                    <a:pt x="561" y="2098"/>
                  </a:cubicBezTo>
                  <a:cubicBezTo>
                    <a:pt x="599" y="2049"/>
                    <a:pt x="621" y="1973"/>
                    <a:pt x="626" y="1864"/>
                  </a:cubicBezTo>
                  <a:cubicBezTo>
                    <a:pt x="630" y="1769"/>
                    <a:pt x="622" y="1665"/>
                    <a:pt x="614" y="1565"/>
                  </a:cubicBezTo>
                  <a:cubicBezTo>
                    <a:pt x="607" y="1470"/>
                    <a:pt x="600" y="1380"/>
                    <a:pt x="606" y="1317"/>
                  </a:cubicBezTo>
                  <a:cubicBezTo>
                    <a:pt x="619" y="1198"/>
                    <a:pt x="639" y="1099"/>
                    <a:pt x="668" y="1015"/>
                  </a:cubicBezTo>
                  <a:cubicBezTo>
                    <a:pt x="685" y="965"/>
                    <a:pt x="707" y="919"/>
                    <a:pt x="731" y="878"/>
                  </a:cubicBezTo>
                  <a:cubicBezTo>
                    <a:pt x="757" y="834"/>
                    <a:pt x="789" y="794"/>
                    <a:pt x="824" y="760"/>
                  </a:cubicBezTo>
                  <a:cubicBezTo>
                    <a:pt x="859" y="727"/>
                    <a:pt x="898" y="699"/>
                    <a:pt x="938" y="681"/>
                  </a:cubicBezTo>
                  <a:cubicBezTo>
                    <a:pt x="983" y="659"/>
                    <a:pt x="1028" y="649"/>
                    <a:pt x="1072" y="651"/>
                  </a:cubicBezTo>
                  <a:cubicBezTo>
                    <a:pt x="1105" y="652"/>
                    <a:pt x="1137" y="659"/>
                    <a:pt x="1168" y="665"/>
                  </a:cubicBezTo>
                  <a:cubicBezTo>
                    <a:pt x="1190" y="670"/>
                    <a:pt x="1211" y="674"/>
                    <a:pt x="1233" y="677"/>
                  </a:cubicBezTo>
                  <a:cubicBezTo>
                    <a:pt x="1262" y="681"/>
                    <a:pt x="1291" y="681"/>
                    <a:pt x="1320" y="678"/>
                  </a:cubicBezTo>
                  <a:cubicBezTo>
                    <a:pt x="1362" y="673"/>
                    <a:pt x="1406" y="661"/>
                    <a:pt x="1449" y="641"/>
                  </a:cubicBezTo>
                  <a:cubicBezTo>
                    <a:pt x="1488" y="623"/>
                    <a:pt x="1529" y="598"/>
                    <a:pt x="1569" y="567"/>
                  </a:cubicBezTo>
                  <a:cubicBezTo>
                    <a:pt x="1651" y="504"/>
                    <a:pt x="1722" y="427"/>
                    <a:pt x="1775" y="366"/>
                  </a:cubicBezTo>
                  <a:cubicBezTo>
                    <a:pt x="1843" y="288"/>
                    <a:pt x="1914" y="206"/>
                    <a:pt x="1992" y="143"/>
                  </a:cubicBezTo>
                  <a:cubicBezTo>
                    <a:pt x="2034" y="109"/>
                    <a:pt x="2075" y="82"/>
                    <a:pt x="2117" y="62"/>
                  </a:cubicBezTo>
                  <a:cubicBezTo>
                    <a:pt x="2163" y="39"/>
                    <a:pt x="2211" y="24"/>
                    <a:pt x="2261" y="16"/>
                  </a:cubicBezTo>
                  <a:cubicBezTo>
                    <a:pt x="2361" y="0"/>
                    <a:pt x="2476" y="24"/>
                    <a:pt x="2585" y="81"/>
                  </a:cubicBezTo>
                  <a:cubicBezTo>
                    <a:pt x="2637" y="109"/>
                    <a:pt x="2686" y="144"/>
                    <a:pt x="2729" y="184"/>
                  </a:cubicBezTo>
                  <a:cubicBezTo>
                    <a:pt x="2773" y="225"/>
                    <a:pt x="2809" y="270"/>
                    <a:pt x="2836" y="319"/>
                  </a:cubicBezTo>
                  <a:cubicBezTo>
                    <a:pt x="2848" y="339"/>
                    <a:pt x="2859" y="362"/>
                    <a:pt x="2872" y="388"/>
                  </a:cubicBezTo>
                  <a:cubicBezTo>
                    <a:pt x="2880" y="407"/>
                    <a:pt x="2888" y="426"/>
                    <a:pt x="2896" y="445"/>
                  </a:cubicBezTo>
                  <a:cubicBezTo>
                    <a:pt x="2934" y="534"/>
                    <a:pt x="2970" y="618"/>
                    <a:pt x="3049" y="680"/>
                  </a:cubicBezTo>
                  <a:cubicBezTo>
                    <a:pt x="3143" y="754"/>
                    <a:pt x="3267" y="759"/>
                    <a:pt x="3332" y="755"/>
                  </a:cubicBezTo>
                  <a:cubicBezTo>
                    <a:pt x="3378" y="753"/>
                    <a:pt x="3423" y="745"/>
                    <a:pt x="3460" y="738"/>
                  </a:cubicBezTo>
                  <a:cubicBezTo>
                    <a:pt x="3474" y="735"/>
                    <a:pt x="3489" y="732"/>
                    <a:pt x="3503" y="729"/>
                  </a:cubicBezTo>
                  <a:cubicBezTo>
                    <a:pt x="3537" y="722"/>
                    <a:pt x="3572" y="715"/>
                    <a:pt x="3607" y="710"/>
                  </a:cubicBezTo>
                  <a:cubicBezTo>
                    <a:pt x="3714" y="695"/>
                    <a:pt x="3821" y="699"/>
                    <a:pt x="3917" y="724"/>
                  </a:cubicBezTo>
                  <a:cubicBezTo>
                    <a:pt x="4026" y="752"/>
                    <a:pt x="4118" y="804"/>
                    <a:pt x="4188" y="878"/>
                  </a:cubicBezTo>
                  <a:cubicBezTo>
                    <a:pt x="4247" y="940"/>
                    <a:pt x="4292" y="1018"/>
                    <a:pt x="4327" y="1117"/>
                  </a:cubicBezTo>
                  <a:cubicBezTo>
                    <a:pt x="4358" y="1206"/>
                    <a:pt x="4378" y="1302"/>
                    <a:pt x="4398" y="1396"/>
                  </a:cubicBezTo>
                  <a:cubicBezTo>
                    <a:pt x="4413" y="1467"/>
                    <a:pt x="4428" y="1541"/>
                    <a:pt x="4448" y="1611"/>
                  </a:cubicBezTo>
                  <a:cubicBezTo>
                    <a:pt x="4458" y="1644"/>
                    <a:pt x="4468" y="1676"/>
                    <a:pt x="4479" y="1706"/>
                  </a:cubicBezTo>
                  <a:cubicBezTo>
                    <a:pt x="4514" y="1801"/>
                    <a:pt x="4558" y="1888"/>
                    <a:pt x="4596" y="1961"/>
                  </a:cubicBezTo>
                  <a:cubicBezTo>
                    <a:pt x="4665" y="2090"/>
                    <a:pt x="4743" y="2221"/>
                    <a:pt x="4829" y="2351"/>
                  </a:cubicBezTo>
                  <a:cubicBezTo>
                    <a:pt x="4848" y="2380"/>
                    <a:pt x="4869" y="2410"/>
                    <a:pt x="4888" y="2439"/>
                  </a:cubicBezTo>
                  <a:cubicBezTo>
                    <a:pt x="4979" y="2573"/>
                    <a:pt x="5072" y="2712"/>
                    <a:pt x="5132" y="2864"/>
                  </a:cubicBezTo>
                  <a:cubicBezTo>
                    <a:pt x="5180" y="2985"/>
                    <a:pt x="5204" y="3115"/>
                    <a:pt x="5205" y="3248"/>
                  </a:cubicBezTo>
                  <a:cubicBezTo>
                    <a:pt x="5206" y="3376"/>
                    <a:pt x="5185" y="3502"/>
                    <a:pt x="5144" y="3624"/>
                  </a:cubicBezTo>
                  <a:cubicBezTo>
                    <a:pt x="5107" y="3732"/>
                    <a:pt x="5053" y="3841"/>
                    <a:pt x="4977" y="3959"/>
                  </a:cubicBezTo>
                  <a:cubicBezTo>
                    <a:pt x="4907" y="4067"/>
                    <a:pt x="4827" y="4171"/>
                    <a:pt x="4757" y="4258"/>
                  </a:cubicBezTo>
                  <a:cubicBezTo>
                    <a:pt x="4753" y="4263"/>
                    <a:pt x="4753" y="4263"/>
                    <a:pt x="4753" y="4263"/>
                  </a:cubicBezTo>
                  <a:cubicBezTo>
                    <a:pt x="4737" y="4283"/>
                    <a:pt x="4720" y="4303"/>
                    <a:pt x="4704" y="4324"/>
                  </a:cubicBezTo>
                  <a:cubicBezTo>
                    <a:pt x="4698" y="4332"/>
                    <a:pt x="4692" y="4340"/>
                    <a:pt x="4685" y="4348"/>
                  </a:cubicBezTo>
                  <a:cubicBezTo>
                    <a:pt x="4636" y="4410"/>
                    <a:pt x="4589" y="4469"/>
                    <a:pt x="4536" y="4527"/>
                  </a:cubicBezTo>
                  <a:cubicBezTo>
                    <a:pt x="4421" y="4654"/>
                    <a:pt x="4279" y="4771"/>
                    <a:pt x="4142" y="4883"/>
                  </a:cubicBezTo>
                  <a:cubicBezTo>
                    <a:pt x="4103" y="4915"/>
                    <a:pt x="4063" y="4948"/>
                    <a:pt x="4024" y="4981"/>
                  </a:cubicBezTo>
                  <a:cubicBezTo>
                    <a:pt x="3876" y="5106"/>
                    <a:pt x="3730" y="5239"/>
                    <a:pt x="3590" y="5368"/>
                  </a:cubicBezTo>
                  <a:cubicBezTo>
                    <a:pt x="3553" y="5402"/>
                    <a:pt x="3515" y="5436"/>
                    <a:pt x="3478" y="5470"/>
                  </a:cubicBezTo>
                  <a:cubicBezTo>
                    <a:pt x="3330" y="5605"/>
                    <a:pt x="3184" y="5735"/>
                    <a:pt x="3022" y="5843"/>
                  </a:cubicBezTo>
                  <a:cubicBezTo>
                    <a:pt x="2926" y="5907"/>
                    <a:pt x="2839" y="5952"/>
                    <a:pt x="2755" y="5979"/>
                  </a:cubicBezTo>
                  <a:cubicBezTo>
                    <a:pt x="2706" y="5995"/>
                    <a:pt x="2657" y="6006"/>
                    <a:pt x="2610" y="6010"/>
                  </a:cubicBezTo>
                  <a:cubicBezTo>
                    <a:pt x="2593" y="6012"/>
                    <a:pt x="2576" y="6013"/>
                    <a:pt x="2559" y="6013"/>
                  </a:cubicBezTo>
                  <a:cubicBezTo>
                    <a:pt x="2525" y="6013"/>
                    <a:pt x="2492" y="6010"/>
                    <a:pt x="2460" y="6003"/>
                  </a:cubicBezTo>
                  <a:moveTo>
                    <a:pt x="3608" y="711"/>
                  </a:moveTo>
                  <a:cubicBezTo>
                    <a:pt x="3573" y="716"/>
                    <a:pt x="3537" y="723"/>
                    <a:pt x="3503" y="730"/>
                  </a:cubicBezTo>
                  <a:cubicBezTo>
                    <a:pt x="3489" y="733"/>
                    <a:pt x="3474" y="736"/>
                    <a:pt x="3460" y="739"/>
                  </a:cubicBezTo>
                  <a:cubicBezTo>
                    <a:pt x="3423" y="746"/>
                    <a:pt x="3379" y="753"/>
                    <a:pt x="3332" y="756"/>
                  </a:cubicBezTo>
                  <a:cubicBezTo>
                    <a:pt x="3267" y="760"/>
                    <a:pt x="3143" y="755"/>
                    <a:pt x="3048" y="680"/>
                  </a:cubicBezTo>
                  <a:cubicBezTo>
                    <a:pt x="2969" y="618"/>
                    <a:pt x="2934" y="534"/>
                    <a:pt x="2896" y="445"/>
                  </a:cubicBezTo>
                  <a:cubicBezTo>
                    <a:pt x="2888" y="427"/>
                    <a:pt x="2879" y="407"/>
                    <a:pt x="2871" y="388"/>
                  </a:cubicBezTo>
                  <a:cubicBezTo>
                    <a:pt x="2859" y="362"/>
                    <a:pt x="2847" y="339"/>
                    <a:pt x="2836" y="319"/>
                  </a:cubicBezTo>
                  <a:cubicBezTo>
                    <a:pt x="2808" y="271"/>
                    <a:pt x="2772" y="226"/>
                    <a:pt x="2728" y="185"/>
                  </a:cubicBezTo>
                  <a:cubicBezTo>
                    <a:pt x="2685" y="144"/>
                    <a:pt x="2637" y="110"/>
                    <a:pt x="2585" y="82"/>
                  </a:cubicBezTo>
                  <a:cubicBezTo>
                    <a:pt x="2476" y="24"/>
                    <a:pt x="2361" y="1"/>
                    <a:pt x="2261" y="17"/>
                  </a:cubicBezTo>
                  <a:cubicBezTo>
                    <a:pt x="2211" y="25"/>
                    <a:pt x="2164" y="40"/>
                    <a:pt x="2117" y="63"/>
                  </a:cubicBezTo>
                  <a:cubicBezTo>
                    <a:pt x="2075" y="83"/>
                    <a:pt x="2034" y="110"/>
                    <a:pt x="1993" y="144"/>
                  </a:cubicBezTo>
                  <a:cubicBezTo>
                    <a:pt x="1915" y="207"/>
                    <a:pt x="1844" y="288"/>
                    <a:pt x="1775" y="367"/>
                  </a:cubicBezTo>
                  <a:cubicBezTo>
                    <a:pt x="1723" y="427"/>
                    <a:pt x="1651" y="505"/>
                    <a:pt x="1570" y="568"/>
                  </a:cubicBezTo>
                  <a:cubicBezTo>
                    <a:pt x="1529" y="598"/>
                    <a:pt x="1489" y="623"/>
                    <a:pt x="1450" y="641"/>
                  </a:cubicBezTo>
                  <a:cubicBezTo>
                    <a:pt x="1406" y="662"/>
                    <a:pt x="1362" y="674"/>
                    <a:pt x="1320" y="679"/>
                  </a:cubicBezTo>
                  <a:cubicBezTo>
                    <a:pt x="1291" y="682"/>
                    <a:pt x="1262" y="682"/>
                    <a:pt x="1233" y="678"/>
                  </a:cubicBezTo>
                  <a:cubicBezTo>
                    <a:pt x="1211" y="675"/>
                    <a:pt x="1189" y="671"/>
                    <a:pt x="1168" y="666"/>
                  </a:cubicBezTo>
                  <a:cubicBezTo>
                    <a:pt x="1137" y="659"/>
                    <a:pt x="1105" y="652"/>
                    <a:pt x="1072" y="651"/>
                  </a:cubicBezTo>
                  <a:cubicBezTo>
                    <a:pt x="1070" y="651"/>
                    <a:pt x="1067" y="651"/>
                    <a:pt x="1064" y="651"/>
                  </a:cubicBezTo>
                  <a:cubicBezTo>
                    <a:pt x="1023" y="651"/>
                    <a:pt x="980" y="661"/>
                    <a:pt x="938" y="681"/>
                  </a:cubicBezTo>
                  <a:cubicBezTo>
                    <a:pt x="898" y="700"/>
                    <a:pt x="859" y="727"/>
                    <a:pt x="824" y="761"/>
                  </a:cubicBezTo>
                  <a:cubicBezTo>
                    <a:pt x="789" y="795"/>
                    <a:pt x="758" y="834"/>
                    <a:pt x="732" y="879"/>
                  </a:cubicBezTo>
                  <a:cubicBezTo>
                    <a:pt x="707" y="919"/>
                    <a:pt x="686" y="965"/>
                    <a:pt x="669" y="1015"/>
                  </a:cubicBezTo>
                  <a:cubicBezTo>
                    <a:pt x="639" y="1099"/>
                    <a:pt x="619" y="1198"/>
                    <a:pt x="607" y="1317"/>
                  </a:cubicBezTo>
                  <a:cubicBezTo>
                    <a:pt x="601" y="1380"/>
                    <a:pt x="608" y="1470"/>
                    <a:pt x="615" y="1565"/>
                  </a:cubicBezTo>
                  <a:cubicBezTo>
                    <a:pt x="623" y="1665"/>
                    <a:pt x="631" y="1769"/>
                    <a:pt x="627" y="1864"/>
                  </a:cubicBezTo>
                  <a:cubicBezTo>
                    <a:pt x="622" y="1973"/>
                    <a:pt x="600" y="2049"/>
                    <a:pt x="561" y="2098"/>
                  </a:cubicBezTo>
                  <a:cubicBezTo>
                    <a:pt x="525" y="2143"/>
                    <a:pt x="482" y="2184"/>
                    <a:pt x="441" y="2223"/>
                  </a:cubicBezTo>
                  <a:cubicBezTo>
                    <a:pt x="374" y="2285"/>
                    <a:pt x="312" y="2344"/>
                    <a:pt x="274" y="2420"/>
                  </a:cubicBezTo>
                  <a:cubicBezTo>
                    <a:pt x="269" y="2431"/>
                    <a:pt x="264" y="2442"/>
                    <a:pt x="259" y="2453"/>
                  </a:cubicBezTo>
                  <a:cubicBezTo>
                    <a:pt x="242" y="2488"/>
                    <a:pt x="225" y="2523"/>
                    <a:pt x="207" y="2561"/>
                  </a:cubicBezTo>
                  <a:cubicBezTo>
                    <a:pt x="151" y="2676"/>
                    <a:pt x="94" y="2794"/>
                    <a:pt x="60" y="2920"/>
                  </a:cubicBezTo>
                  <a:cubicBezTo>
                    <a:pt x="37" y="3004"/>
                    <a:pt x="22" y="3093"/>
                    <a:pt x="12" y="3193"/>
                  </a:cubicBezTo>
                  <a:cubicBezTo>
                    <a:pt x="4" y="3279"/>
                    <a:pt x="1" y="3372"/>
                    <a:pt x="2" y="3476"/>
                  </a:cubicBezTo>
                  <a:cubicBezTo>
                    <a:pt x="4" y="3578"/>
                    <a:pt x="7" y="3663"/>
                    <a:pt x="16" y="3749"/>
                  </a:cubicBezTo>
                  <a:cubicBezTo>
                    <a:pt x="27" y="3849"/>
                    <a:pt x="46" y="3936"/>
                    <a:pt x="75" y="4016"/>
                  </a:cubicBezTo>
                  <a:cubicBezTo>
                    <a:pt x="105" y="4102"/>
                    <a:pt x="149" y="4185"/>
                    <a:pt x="205" y="4262"/>
                  </a:cubicBezTo>
                  <a:cubicBezTo>
                    <a:pt x="254" y="4331"/>
                    <a:pt x="314" y="4397"/>
                    <a:pt x="383" y="4458"/>
                  </a:cubicBezTo>
                  <a:cubicBezTo>
                    <a:pt x="446" y="4515"/>
                    <a:pt x="519" y="4570"/>
                    <a:pt x="599" y="4621"/>
                  </a:cubicBezTo>
                  <a:cubicBezTo>
                    <a:pt x="736" y="4709"/>
                    <a:pt x="900" y="4789"/>
                    <a:pt x="1085" y="4860"/>
                  </a:cubicBezTo>
                  <a:cubicBezTo>
                    <a:pt x="1095" y="4864"/>
                    <a:pt x="1105" y="4868"/>
                    <a:pt x="1115" y="4871"/>
                  </a:cubicBezTo>
                  <a:cubicBezTo>
                    <a:pt x="1208" y="4907"/>
                    <a:pt x="1304" y="4944"/>
                    <a:pt x="1392" y="4998"/>
                  </a:cubicBezTo>
                  <a:cubicBezTo>
                    <a:pt x="1459" y="5040"/>
                    <a:pt x="1522" y="5092"/>
                    <a:pt x="1587" y="5159"/>
                  </a:cubicBezTo>
                  <a:cubicBezTo>
                    <a:pt x="1639" y="5212"/>
                    <a:pt x="1691" y="5275"/>
                    <a:pt x="1751" y="5356"/>
                  </a:cubicBezTo>
                  <a:cubicBezTo>
                    <a:pt x="1780" y="5395"/>
                    <a:pt x="1808" y="5435"/>
                    <a:pt x="1836" y="5473"/>
                  </a:cubicBezTo>
                  <a:cubicBezTo>
                    <a:pt x="1854" y="5499"/>
                    <a:pt x="1874" y="5526"/>
                    <a:pt x="1892" y="5552"/>
                  </a:cubicBezTo>
                  <a:cubicBezTo>
                    <a:pt x="1982" y="5675"/>
                    <a:pt x="2062" y="5766"/>
                    <a:pt x="2144" y="5837"/>
                  </a:cubicBezTo>
                  <a:cubicBezTo>
                    <a:pt x="2194" y="5880"/>
                    <a:pt x="2244" y="5915"/>
                    <a:pt x="2294" y="5942"/>
                  </a:cubicBezTo>
                  <a:cubicBezTo>
                    <a:pt x="2348" y="5972"/>
                    <a:pt x="2404" y="5992"/>
                    <a:pt x="2460" y="6003"/>
                  </a:cubicBezTo>
                  <a:cubicBezTo>
                    <a:pt x="2508" y="6012"/>
                    <a:pt x="2559" y="6014"/>
                    <a:pt x="2610" y="6009"/>
                  </a:cubicBezTo>
                  <a:cubicBezTo>
                    <a:pt x="2657" y="6005"/>
                    <a:pt x="2706" y="5995"/>
                    <a:pt x="2755" y="5979"/>
                  </a:cubicBezTo>
                  <a:cubicBezTo>
                    <a:pt x="2839" y="5951"/>
                    <a:pt x="2926" y="5906"/>
                    <a:pt x="3021" y="5842"/>
                  </a:cubicBezTo>
                  <a:cubicBezTo>
                    <a:pt x="3183" y="5734"/>
                    <a:pt x="3329" y="5604"/>
                    <a:pt x="3477" y="5470"/>
                  </a:cubicBezTo>
                  <a:cubicBezTo>
                    <a:pt x="3515" y="5436"/>
                    <a:pt x="3553" y="5401"/>
                    <a:pt x="3589" y="5368"/>
                  </a:cubicBezTo>
                  <a:cubicBezTo>
                    <a:pt x="3730" y="5239"/>
                    <a:pt x="3875" y="5106"/>
                    <a:pt x="4024" y="4981"/>
                  </a:cubicBezTo>
                  <a:cubicBezTo>
                    <a:pt x="4063" y="4948"/>
                    <a:pt x="4103" y="4915"/>
                    <a:pt x="4142" y="4883"/>
                  </a:cubicBezTo>
                  <a:cubicBezTo>
                    <a:pt x="4279" y="4770"/>
                    <a:pt x="4420" y="4654"/>
                    <a:pt x="4536" y="4526"/>
                  </a:cubicBezTo>
                  <a:cubicBezTo>
                    <a:pt x="4588" y="4469"/>
                    <a:pt x="4635" y="4410"/>
                    <a:pt x="4685" y="4347"/>
                  </a:cubicBezTo>
                  <a:cubicBezTo>
                    <a:pt x="4691" y="4339"/>
                    <a:pt x="4697" y="4331"/>
                    <a:pt x="4704" y="4323"/>
                  </a:cubicBezTo>
                  <a:cubicBezTo>
                    <a:pt x="4720" y="4303"/>
                    <a:pt x="4736" y="4282"/>
                    <a:pt x="4753" y="4262"/>
                  </a:cubicBezTo>
                  <a:cubicBezTo>
                    <a:pt x="4756" y="4258"/>
                    <a:pt x="4756" y="4258"/>
                    <a:pt x="4756" y="4258"/>
                  </a:cubicBezTo>
                  <a:cubicBezTo>
                    <a:pt x="4826" y="4170"/>
                    <a:pt x="4907" y="4066"/>
                    <a:pt x="4977" y="3958"/>
                  </a:cubicBezTo>
                  <a:cubicBezTo>
                    <a:pt x="5052" y="3841"/>
                    <a:pt x="5107" y="3732"/>
                    <a:pt x="5143" y="3624"/>
                  </a:cubicBezTo>
                  <a:cubicBezTo>
                    <a:pt x="5185" y="3502"/>
                    <a:pt x="5205" y="3376"/>
                    <a:pt x="5204" y="3248"/>
                  </a:cubicBezTo>
                  <a:cubicBezTo>
                    <a:pt x="5203" y="3115"/>
                    <a:pt x="5179" y="2985"/>
                    <a:pt x="5131" y="2864"/>
                  </a:cubicBezTo>
                  <a:cubicBezTo>
                    <a:pt x="5072" y="2713"/>
                    <a:pt x="4978" y="2574"/>
                    <a:pt x="4887" y="2440"/>
                  </a:cubicBezTo>
                  <a:cubicBezTo>
                    <a:pt x="4868" y="2411"/>
                    <a:pt x="4848" y="2381"/>
                    <a:pt x="4828" y="2351"/>
                  </a:cubicBezTo>
                  <a:cubicBezTo>
                    <a:pt x="4743" y="2221"/>
                    <a:pt x="4664" y="2090"/>
                    <a:pt x="4596" y="1961"/>
                  </a:cubicBezTo>
                  <a:cubicBezTo>
                    <a:pt x="4557" y="1889"/>
                    <a:pt x="4513" y="1802"/>
                    <a:pt x="4479" y="1707"/>
                  </a:cubicBezTo>
                  <a:cubicBezTo>
                    <a:pt x="4468" y="1676"/>
                    <a:pt x="4457" y="1644"/>
                    <a:pt x="4448" y="1611"/>
                  </a:cubicBezTo>
                  <a:cubicBezTo>
                    <a:pt x="4427" y="1542"/>
                    <a:pt x="4412" y="1468"/>
                    <a:pt x="4397" y="1396"/>
                  </a:cubicBezTo>
                  <a:cubicBezTo>
                    <a:pt x="4377" y="1303"/>
                    <a:pt x="4357" y="1206"/>
                    <a:pt x="4326" y="1117"/>
                  </a:cubicBezTo>
                  <a:cubicBezTo>
                    <a:pt x="4291" y="1018"/>
                    <a:pt x="4246" y="940"/>
                    <a:pt x="4188" y="879"/>
                  </a:cubicBezTo>
                  <a:cubicBezTo>
                    <a:pt x="4117" y="804"/>
                    <a:pt x="4026" y="753"/>
                    <a:pt x="3917" y="725"/>
                  </a:cubicBezTo>
                  <a:cubicBezTo>
                    <a:pt x="3858" y="710"/>
                    <a:pt x="3795" y="702"/>
                    <a:pt x="3730" y="702"/>
                  </a:cubicBezTo>
                  <a:cubicBezTo>
                    <a:pt x="3689" y="702"/>
                    <a:pt x="3648" y="705"/>
                    <a:pt x="3608" y="711"/>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0" name="Freeform 52">
              <a:extLst>
                <a:ext uri="{FF2B5EF4-FFF2-40B4-BE49-F238E27FC236}">
                  <a16:creationId xmlns:a16="http://schemas.microsoft.com/office/drawing/2014/main" id="{DAAC008E-A4C8-418C-8A34-AE2E57A1F497}"/>
                </a:ext>
              </a:extLst>
            </p:cNvPr>
            <p:cNvSpPr>
              <a:spLocks noEditPoints="1"/>
            </p:cNvSpPr>
            <p:nvPr/>
          </p:nvSpPr>
          <p:spPr bwMode="auto">
            <a:xfrm>
              <a:off x="3795" y="-19"/>
              <a:ext cx="3910" cy="4475"/>
            </a:xfrm>
            <a:custGeom>
              <a:avLst/>
              <a:gdLst>
                <a:gd name="T0" fmla="*/ 2159 w 5283"/>
                <a:gd name="T1" fmla="*/ 5864 h 6046"/>
                <a:gd name="T2" fmla="*/ 1764 w 5283"/>
                <a:gd name="T3" fmla="*/ 5382 h 6046"/>
                <a:gd name="T4" fmla="*/ 1117 w 5283"/>
                <a:gd name="T5" fmla="*/ 4894 h 6046"/>
                <a:gd name="T6" fmla="*/ 396 w 5283"/>
                <a:gd name="T7" fmla="*/ 4490 h 6046"/>
                <a:gd name="T8" fmla="*/ 5 w 5283"/>
                <a:gd name="T9" fmla="*/ 3523 h 6046"/>
                <a:gd name="T10" fmla="*/ 255 w 5283"/>
                <a:gd name="T11" fmla="*/ 2459 h 6046"/>
                <a:gd name="T12" fmla="*/ 559 w 5283"/>
                <a:gd name="T13" fmla="*/ 2055 h 6046"/>
                <a:gd name="T14" fmla="*/ 863 w 5283"/>
                <a:gd name="T15" fmla="*/ 747 h 6046"/>
                <a:gd name="T16" fmla="*/ 1115 w 5283"/>
                <a:gd name="T17" fmla="*/ 635 h 6046"/>
                <a:gd name="T18" fmla="*/ 1362 w 5283"/>
                <a:gd name="T19" fmla="*/ 651 h 6046"/>
                <a:gd name="T20" fmla="*/ 2176 w 5283"/>
                <a:gd name="T21" fmla="*/ 50 h 6046"/>
                <a:gd name="T22" fmla="*/ 2901 w 5283"/>
                <a:gd name="T23" fmla="*/ 314 h 6046"/>
                <a:gd name="T24" fmla="*/ 3126 w 5283"/>
                <a:gd name="T25" fmla="*/ 660 h 6046"/>
                <a:gd name="T26" fmla="*/ 3576 w 5283"/>
                <a:gd name="T27" fmla="*/ 713 h 6046"/>
                <a:gd name="T28" fmla="*/ 4257 w 5283"/>
                <a:gd name="T29" fmla="*/ 881 h 6046"/>
                <a:gd name="T30" fmla="*/ 4508 w 5283"/>
                <a:gd name="T31" fmla="*/ 1614 h 6046"/>
                <a:gd name="T32" fmla="*/ 4909 w 5283"/>
                <a:gd name="T33" fmla="*/ 2334 h 6046"/>
                <a:gd name="T34" fmla="*/ 5282 w 5283"/>
                <a:gd name="T35" fmla="*/ 3237 h 6046"/>
                <a:gd name="T36" fmla="*/ 4832 w 5283"/>
                <a:gd name="T37" fmla="*/ 4224 h 6046"/>
                <a:gd name="T38" fmla="*/ 4711 w 5283"/>
                <a:gd name="T39" fmla="*/ 4384 h 6046"/>
                <a:gd name="T40" fmla="*/ 4084 w 5283"/>
                <a:gd name="T41" fmla="*/ 5010 h 6046"/>
                <a:gd name="T42" fmla="*/ 3052 w 5283"/>
                <a:gd name="T43" fmla="*/ 5882 h 6046"/>
                <a:gd name="T44" fmla="*/ 2587 w 5283"/>
                <a:gd name="T45" fmla="*/ 6044 h 6046"/>
                <a:gd name="T46" fmla="*/ 3576 w 5283"/>
                <a:gd name="T47" fmla="*/ 714 h 6046"/>
                <a:gd name="T48" fmla="*/ 3126 w 5283"/>
                <a:gd name="T49" fmla="*/ 661 h 6046"/>
                <a:gd name="T50" fmla="*/ 2900 w 5283"/>
                <a:gd name="T51" fmla="*/ 315 h 6046"/>
                <a:gd name="T52" fmla="*/ 2177 w 5283"/>
                <a:gd name="T53" fmla="*/ 51 h 6046"/>
                <a:gd name="T54" fmla="*/ 1362 w 5283"/>
                <a:gd name="T55" fmla="*/ 652 h 6046"/>
                <a:gd name="T56" fmla="*/ 1115 w 5283"/>
                <a:gd name="T57" fmla="*/ 636 h 6046"/>
                <a:gd name="T58" fmla="*/ 864 w 5283"/>
                <a:gd name="T59" fmla="*/ 748 h 6046"/>
                <a:gd name="T60" fmla="*/ 559 w 5283"/>
                <a:gd name="T61" fmla="*/ 2056 h 6046"/>
                <a:gd name="T62" fmla="*/ 256 w 5283"/>
                <a:gd name="T63" fmla="*/ 2459 h 6046"/>
                <a:gd name="T64" fmla="*/ 6 w 5283"/>
                <a:gd name="T65" fmla="*/ 3522 h 6046"/>
                <a:gd name="T66" fmla="*/ 397 w 5283"/>
                <a:gd name="T67" fmla="*/ 4490 h 6046"/>
                <a:gd name="T68" fmla="*/ 1118 w 5283"/>
                <a:gd name="T69" fmla="*/ 4893 h 6046"/>
                <a:gd name="T70" fmla="*/ 1764 w 5283"/>
                <a:gd name="T71" fmla="*/ 5382 h 6046"/>
                <a:gd name="T72" fmla="*/ 2160 w 5283"/>
                <a:gd name="T73" fmla="*/ 5863 h 6046"/>
                <a:gd name="T74" fmla="*/ 2628 w 5283"/>
                <a:gd name="T75" fmla="*/ 6042 h 6046"/>
                <a:gd name="T76" fmla="*/ 3523 w 5283"/>
                <a:gd name="T77" fmla="*/ 5507 h 6046"/>
                <a:gd name="T78" fmla="*/ 4165 w 5283"/>
                <a:gd name="T79" fmla="*/ 4940 h 6046"/>
                <a:gd name="T80" fmla="*/ 4754 w 5283"/>
                <a:gd name="T81" fmla="*/ 4324 h 6046"/>
                <a:gd name="T82" fmla="*/ 5210 w 5283"/>
                <a:gd name="T83" fmla="*/ 3618 h 6046"/>
                <a:gd name="T84" fmla="*/ 5211 w 5283"/>
                <a:gd name="T85" fmla="*/ 2845 h 6046"/>
                <a:gd name="T86" fmla="*/ 4667 w 5283"/>
                <a:gd name="T87" fmla="*/ 1954 h 6046"/>
                <a:gd name="T88" fmla="*/ 4448 w 5283"/>
                <a:gd name="T89" fmla="*/ 1371 h 6046"/>
                <a:gd name="T90" fmla="*/ 3992 w 5283"/>
                <a:gd name="T91" fmla="*/ 720 h 6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83" h="6046">
                  <a:moveTo>
                    <a:pt x="2475" y="6033"/>
                  </a:moveTo>
                  <a:cubicBezTo>
                    <a:pt x="2419" y="6021"/>
                    <a:pt x="2363" y="6000"/>
                    <a:pt x="2309" y="5970"/>
                  </a:cubicBezTo>
                  <a:cubicBezTo>
                    <a:pt x="2259" y="5943"/>
                    <a:pt x="2209" y="5907"/>
                    <a:pt x="2159" y="5864"/>
                  </a:cubicBezTo>
                  <a:cubicBezTo>
                    <a:pt x="2078" y="5792"/>
                    <a:pt x="1997" y="5702"/>
                    <a:pt x="1906" y="5578"/>
                  </a:cubicBezTo>
                  <a:cubicBezTo>
                    <a:pt x="1888" y="5553"/>
                    <a:pt x="1870" y="5528"/>
                    <a:pt x="1853" y="5504"/>
                  </a:cubicBezTo>
                  <a:cubicBezTo>
                    <a:pt x="1824" y="5464"/>
                    <a:pt x="1794" y="5422"/>
                    <a:pt x="1764" y="5382"/>
                  </a:cubicBezTo>
                  <a:cubicBezTo>
                    <a:pt x="1703" y="5302"/>
                    <a:pt x="1650" y="5240"/>
                    <a:pt x="1597" y="5186"/>
                  </a:cubicBezTo>
                  <a:cubicBezTo>
                    <a:pt x="1533" y="5120"/>
                    <a:pt x="1469" y="5067"/>
                    <a:pt x="1401" y="5025"/>
                  </a:cubicBezTo>
                  <a:cubicBezTo>
                    <a:pt x="1312" y="4969"/>
                    <a:pt x="1213" y="4931"/>
                    <a:pt x="1117" y="4894"/>
                  </a:cubicBezTo>
                  <a:cubicBezTo>
                    <a:pt x="1110" y="4891"/>
                    <a:pt x="1102" y="4888"/>
                    <a:pt x="1095" y="4885"/>
                  </a:cubicBezTo>
                  <a:cubicBezTo>
                    <a:pt x="906" y="4812"/>
                    <a:pt x="748" y="4735"/>
                    <a:pt x="611" y="4649"/>
                  </a:cubicBezTo>
                  <a:cubicBezTo>
                    <a:pt x="532" y="4599"/>
                    <a:pt x="459" y="4546"/>
                    <a:pt x="396" y="4490"/>
                  </a:cubicBezTo>
                  <a:cubicBezTo>
                    <a:pt x="327" y="4430"/>
                    <a:pt x="267" y="4365"/>
                    <a:pt x="217" y="4298"/>
                  </a:cubicBezTo>
                  <a:cubicBezTo>
                    <a:pt x="161" y="4222"/>
                    <a:pt x="117" y="4141"/>
                    <a:pt x="85" y="4056"/>
                  </a:cubicBezTo>
                  <a:cubicBezTo>
                    <a:pt x="20" y="3881"/>
                    <a:pt x="10" y="3696"/>
                    <a:pt x="5" y="3523"/>
                  </a:cubicBezTo>
                  <a:cubicBezTo>
                    <a:pt x="0" y="3310"/>
                    <a:pt x="16" y="3129"/>
                    <a:pt x="56" y="2971"/>
                  </a:cubicBezTo>
                  <a:cubicBezTo>
                    <a:pt x="85" y="2851"/>
                    <a:pt x="136" y="2735"/>
                    <a:pt x="185" y="2624"/>
                  </a:cubicBezTo>
                  <a:cubicBezTo>
                    <a:pt x="211" y="2567"/>
                    <a:pt x="235" y="2512"/>
                    <a:pt x="255" y="2459"/>
                  </a:cubicBezTo>
                  <a:cubicBezTo>
                    <a:pt x="260" y="2446"/>
                    <a:pt x="265" y="2433"/>
                    <a:pt x="270" y="2422"/>
                  </a:cubicBezTo>
                  <a:cubicBezTo>
                    <a:pt x="308" y="2329"/>
                    <a:pt x="378" y="2255"/>
                    <a:pt x="451" y="2178"/>
                  </a:cubicBezTo>
                  <a:cubicBezTo>
                    <a:pt x="487" y="2139"/>
                    <a:pt x="525" y="2098"/>
                    <a:pt x="559" y="2055"/>
                  </a:cubicBezTo>
                  <a:cubicBezTo>
                    <a:pt x="645" y="1946"/>
                    <a:pt x="636" y="1730"/>
                    <a:pt x="629" y="1540"/>
                  </a:cubicBezTo>
                  <a:cubicBezTo>
                    <a:pt x="625" y="1444"/>
                    <a:pt x="622" y="1353"/>
                    <a:pt x="631" y="1289"/>
                  </a:cubicBezTo>
                  <a:cubicBezTo>
                    <a:pt x="657" y="1113"/>
                    <a:pt x="708" y="892"/>
                    <a:pt x="863" y="747"/>
                  </a:cubicBezTo>
                  <a:cubicBezTo>
                    <a:pt x="899" y="714"/>
                    <a:pt x="939" y="686"/>
                    <a:pt x="979" y="667"/>
                  </a:cubicBezTo>
                  <a:cubicBezTo>
                    <a:pt x="1024" y="646"/>
                    <a:pt x="1069" y="635"/>
                    <a:pt x="1114" y="635"/>
                  </a:cubicBezTo>
                  <a:cubicBezTo>
                    <a:pt x="1115" y="635"/>
                    <a:pt x="1115" y="635"/>
                    <a:pt x="1115" y="635"/>
                  </a:cubicBezTo>
                  <a:cubicBezTo>
                    <a:pt x="1147" y="635"/>
                    <a:pt x="1179" y="640"/>
                    <a:pt x="1210" y="645"/>
                  </a:cubicBezTo>
                  <a:cubicBezTo>
                    <a:pt x="1231" y="649"/>
                    <a:pt x="1254" y="652"/>
                    <a:pt x="1276" y="654"/>
                  </a:cubicBezTo>
                  <a:cubicBezTo>
                    <a:pt x="1305" y="656"/>
                    <a:pt x="1334" y="655"/>
                    <a:pt x="1362" y="651"/>
                  </a:cubicBezTo>
                  <a:cubicBezTo>
                    <a:pt x="1539" y="625"/>
                    <a:pt x="1692" y="475"/>
                    <a:pt x="1822" y="335"/>
                  </a:cubicBezTo>
                  <a:cubicBezTo>
                    <a:pt x="1891" y="261"/>
                    <a:pt x="1966" y="183"/>
                    <a:pt x="2048" y="124"/>
                  </a:cubicBezTo>
                  <a:cubicBezTo>
                    <a:pt x="2091" y="93"/>
                    <a:pt x="2133" y="69"/>
                    <a:pt x="2176" y="50"/>
                  </a:cubicBezTo>
                  <a:cubicBezTo>
                    <a:pt x="2224" y="30"/>
                    <a:pt x="2272" y="17"/>
                    <a:pt x="2323" y="11"/>
                  </a:cubicBezTo>
                  <a:cubicBezTo>
                    <a:pt x="2423" y="0"/>
                    <a:pt x="2537" y="25"/>
                    <a:pt x="2646" y="83"/>
                  </a:cubicBezTo>
                  <a:cubicBezTo>
                    <a:pt x="2752" y="139"/>
                    <a:pt x="2843" y="222"/>
                    <a:pt x="2901" y="314"/>
                  </a:cubicBezTo>
                  <a:cubicBezTo>
                    <a:pt x="2913" y="334"/>
                    <a:pt x="2925" y="356"/>
                    <a:pt x="2938" y="381"/>
                  </a:cubicBezTo>
                  <a:cubicBezTo>
                    <a:pt x="2947" y="399"/>
                    <a:pt x="2956" y="416"/>
                    <a:pt x="2964" y="433"/>
                  </a:cubicBezTo>
                  <a:cubicBezTo>
                    <a:pt x="3006" y="519"/>
                    <a:pt x="3045" y="601"/>
                    <a:pt x="3126" y="660"/>
                  </a:cubicBezTo>
                  <a:cubicBezTo>
                    <a:pt x="3197" y="713"/>
                    <a:pt x="3298" y="739"/>
                    <a:pt x="3410" y="734"/>
                  </a:cubicBezTo>
                  <a:cubicBezTo>
                    <a:pt x="3456" y="732"/>
                    <a:pt x="3500" y="726"/>
                    <a:pt x="3538" y="720"/>
                  </a:cubicBezTo>
                  <a:cubicBezTo>
                    <a:pt x="3550" y="717"/>
                    <a:pt x="3563" y="715"/>
                    <a:pt x="3576" y="713"/>
                  </a:cubicBezTo>
                  <a:cubicBezTo>
                    <a:pt x="3611" y="707"/>
                    <a:pt x="3649" y="700"/>
                    <a:pt x="3685" y="696"/>
                  </a:cubicBezTo>
                  <a:cubicBezTo>
                    <a:pt x="3792" y="684"/>
                    <a:pt x="3898" y="692"/>
                    <a:pt x="3992" y="719"/>
                  </a:cubicBezTo>
                  <a:cubicBezTo>
                    <a:pt x="4100" y="750"/>
                    <a:pt x="4189" y="805"/>
                    <a:pt x="4257" y="881"/>
                  </a:cubicBezTo>
                  <a:cubicBezTo>
                    <a:pt x="4310" y="940"/>
                    <a:pt x="4351" y="1014"/>
                    <a:pt x="4383" y="1108"/>
                  </a:cubicBezTo>
                  <a:cubicBezTo>
                    <a:pt x="4412" y="1191"/>
                    <a:pt x="4431" y="1283"/>
                    <a:pt x="4449" y="1371"/>
                  </a:cubicBezTo>
                  <a:cubicBezTo>
                    <a:pt x="4465" y="1452"/>
                    <a:pt x="4483" y="1536"/>
                    <a:pt x="4508" y="1614"/>
                  </a:cubicBezTo>
                  <a:cubicBezTo>
                    <a:pt x="4518" y="1645"/>
                    <a:pt x="4529" y="1677"/>
                    <a:pt x="4541" y="1707"/>
                  </a:cubicBezTo>
                  <a:cubicBezTo>
                    <a:pt x="4577" y="1795"/>
                    <a:pt x="4623" y="1877"/>
                    <a:pt x="4667" y="1953"/>
                  </a:cubicBezTo>
                  <a:cubicBezTo>
                    <a:pt x="4740" y="2077"/>
                    <a:pt x="4822" y="2205"/>
                    <a:pt x="4909" y="2334"/>
                  </a:cubicBezTo>
                  <a:cubicBezTo>
                    <a:pt x="4923" y="2355"/>
                    <a:pt x="4938" y="2377"/>
                    <a:pt x="4953" y="2398"/>
                  </a:cubicBezTo>
                  <a:cubicBezTo>
                    <a:pt x="5049" y="2539"/>
                    <a:pt x="5149" y="2685"/>
                    <a:pt x="5211" y="2845"/>
                  </a:cubicBezTo>
                  <a:cubicBezTo>
                    <a:pt x="5259" y="2969"/>
                    <a:pt x="5283" y="3101"/>
                    <a:pt x="5282" y="3237"/>
                  </a:cubicBezTo>
                  <a:cubicBezTo>
                    <a:pt x="5281" y="3302"/>
                    <a:pt x="5275" y="3367"/>
                    <a:pt x="5263" y="3432"/>
                  </a:cubicBezTo>
                  <a:cubicBezTo>
                    <a:pt x="5251" y="3495"/>
                    <a:pt x="5233" y="3558"/>
                    <a:pt x="5211" y="3618"/>
                  </a:cubicBezTo>
                  <a:cubicBezTo>
                    <a:pt x="5128" y="3842"/>
                    <a:pt x="4978" y="4036"/>
                    <a:pt x="4832" y="4224"/>
                  </a:cubicBezTo>
                  <a:cubicBezTo>
                    <a:pt x="4824" y="4235"/>
                    <a:pt x="4815" y="4246"/>
                    <a:pt x="4807" y="4257"/>
                  </a:cubicBezTo>
                  <a:cubicBezTo>
                    <a:pt x="4786" y="4283"/>
                    <a:pt x="4770" y="4304"/>
                    <a:pt x="4755" y="4325"/>
                  </a:cubicBezTo>
                  <a:cubicBezTo>
                    <a:pt x="4740" y="4345"/>
                    <a:pt x="4725" y="4365"/>
                    <a:pt x="4711" y="4384"/>
                  </a:cubicBezTo>
                  <a:cubicBezTo>
                    <a:pt x="4671" y="4437"/>
                    <a:pt x="4635" y="4487"/>
                    <a:pt x="4593" y="4537"/>
                  </a:cubicBezTo>
                  <a:cubicBezTo>
                    <a:pt x="4472" y="4682"/>
                    <a:pt x="4316" y="4814"/>
                    <a:pt x="4165" y="4941"/>
                  </a:cubicBezTo>
                  <a:cubicBezTo>
                    <a:pt x="4139" y="4963"/>
                    <a:pt x="4111" y="4987"/>
                    <a:pt x="4084" y="5010"/>
                  </a:cubicBezTo>
                  <a:cubicBezTo>
                    <a:pt x="3947" y="5126"/>
                    <a:pt x="3812" y="5248"/>
                    <a:pt x="3680" y="5366"/>
                  </a:cubicBezTo>
                  <a:cubicBezTo>
                    <a:pt x="3629" y="5412"/>
                    <a:pt x="3576" y="5460"/>
                    <a:pt x="3523" y="5507"/>
                  </a:cubicBezTo>
                  <a:cubicBezTo>
                    <a:pt x="3370" y="5643"/>
                    <a:pt x="3219" y="5774"/>
                    <a:pt x="3052" y="5882"/>
                  </a:cubicBezTo>
                  <a:cubicBezTo>
                    <a:pt x="2954" y="5945"/>
                    <a:pt x="2864" y="5988"/>
                    <a:pt x="2777" y="6014"/>
                  </a:cubicBezTo>
                  <a:cubicBezTo>
                    <a:pt x="2727" y="6030"/>
                    <a:pt x="2677" y="6039"/>
                    <a:pt x="2629" y="6043"/>
                  </a:cubicBezTo>
                  <a:cubicBezTo>
                    <a:pt x="2615" y="6044"/>
                    <a:pt x="2601" y="6044"/>
                    <a:pt x="2587" y="6044"/>
                  </a:cubicBezTo>
                  <a:cubicBezTo>
                    <a:pt x="2549" y="6044"/>
                    <a:pt x="2512" y="6040"/>
                    <a:pt x="2475" y="6033"/>
                  </a:cubicBezTo>
                  <a:moveTo>
                    <a:pt x="3685" y="697"/>
                  </a:moveTo>
                  <a:cubicBezTo>
                    <a:pt x="3649" y="701"/>
                    <a:pt x="3612" y="708"/>
                    <a:pt x="3576" y="714"/>
                  </a:cubicBezTo>
                  <a:cubicBezTo>
                    <a:pt x="3563" y="716"/>
                    <a:pt x="3550" y="718"/>
                    <a:pt x="3538" y="720"/>
                  </a:cubicBezTo>
                  <a:cubicBezTo>
                    <a:pt x="3500" y="726"/>
                    <a:pt x="3456" y="733"/>
                    <a:pt x="3410" y="735"/>
                  </a:cubicBezTo>
                  <a:cubicBezTo>
                    <a:pt x="3298" y="740"/>
                    <a:pt x="3197" y="713"/>
                    <a:pt x="3126" y="661"/>
                  </a:cubicBezTo>
                  <a:cubicBezTo>
                    <a:pt x="3045" y="601"/>
                    <a:pt x="3005" y="520"/>
                    <a:pt x="2963" y="434"/>
                  </a:cubicBezTo>
                  <a:cubicBezTo>
                    <a:pt x="2955" y="417"/>
                    <a:pt x="2946" y="399"/>
                    <a:pt x="2938" y="382"/>
                  </a:cubicBezTo>
                  <a:cubicBezTo>
                    <a:pt x="2925" y="356"/>
                    <a:pt x="2912" y="335"/>
                    <a:pt x="2900" y="315"/>
                  </a:cubicBezTo>
                  <a:cubicBezTo>
                    <a:pt x="2842" y="222"/>
                    <a:pt x="2752" y="140"/>
                    <a:pt x="2645" y="83"/>
                  </a:cubicBezTo>
                  <a:cubicBezTo>
                    <a:pt x="2537" y="26"/>
                    <a:pt x="2423" y="0"/>
                    <a:pt x="2323" y="12"/>
                  </a:cubicBezTo>
                  <a:cubicBezTo>
                    <a:pt x="2272" y="18"/>
                    <a:pt x="2224" y="31"/>
                    <a:pt x="2177" y="51"/>
                  </a:cubicBezTo>
                  <a:cubicBezTo>
                    <a:pt x="2134" y="69"/>
                    <a:pt x="2092" y="93"/>
                    <a:pt x="2049" y="125"/>
                  </a:cubicBezTo>
                  <a:cubicBezTo>
                    <a:pt x="1966" y="184"/>
                    <a:pt x="1892" y="262"/>
                    <a:pt x="1822" y="336"/>
                  </a:cubicBezTo>
                  <a:cubicBezTo>
                    <a:pt x="1693" y="475"/>
                    <a:pt x="1539" y="626"/>
                    <a:pt x="1362" y="652"/>
                  </a:cubicBezTo>
                  <a:cubicBezTo>
                    <a:pt x="1334" y="656"/>
                    <a:pt x="1305" y="657"/>
                    <a:pt x="1276" y="655"/>
                  </a:cubicBezTo>
                  <a:cubicBezTo>
                    <a:pt x="1253" y="653"/>
                    <a:pt x="1231" y="649"/>
                    <a:pt x="1210" y="646"/>
                  </a:cubicBezTo>
                  <a:cubicBezTo>
                    <a:pt x="1179" y="641"/>
                    <a:pt x="1147" y="636"/>
                    <a:pt x="1115" y="636"/>
                  </a:cubicBezTo>
                  <a:cubicBezTo>
                    <a:pt x="1114" y="636"/>
                    <a:pt x="1114" y="636"/>
                    <a:pt x="1114" y="636"/>
                  </a:cubicBezTo>
                  <a:cubicBezTo>
                    <a:pt x="1070" y="636"/>
                    <a:pt x="1024" y="647"/>
                    <a:pt x="979" y="668"/>
                  </a:cubicBezTo>
                  <a:cubicBezTo>
                    <a:pt x="939" y="687"/>
                    <a:pt x="899" y="715"/>
                    <a:pt x="864" y="748"/>
                  </a:cubicBezTo>
                  <a:cubicBezTo>
                    <a:pt x="708" y="892"/>
                    <a:pt x="658" y="1113"/>
                    <a:pt x="632" y="1289"/>
                  </a:cubicBezTo>
                  <a:cubicBezTo>
                    <a:pt x="622" y="1353"/>
                    <a:pt x="626" y="1444"/>
                    <a:pt x="630" y="1540"/>
                  </a:cubicBezTo>
                  <a:cubicBezTo>
                    <a:pt x="637" y="1730"/>
                    <a:pt x="645" y="1947"/>
                    <a:pt x="559" y="2056"/>
                  </a:cubicBezTo>
                  <a:cubicBezTo>
                    <a:pt x="526" y="2099"/>
                    <a:pt x="488" y="2139"/>
                    <a:pt x="451" y="2178"/>
                  </a:cubicBezTo>
                  <a:cubicBezTo>
                    <a:pt x="378" y="2256"/>
                    <a:pt x="309" y="2329"/>
                    <a:pt x="271" y="2422"/>
                  </a:cubicBezTo>
                  <a:cubicBezTo>
                    <a:pt x="266" y="2433"/>
                    <a:pt x="261" y="2446"/>
                    <a:pt x="256" y="2459"/>
                  </a:cubicBezTo>
                  <a:cubicBezTo>
                    <a:pt x="236" y="2512"/>
                    <a:pt x="212" y="2567"/>
                    <a:pt x="186" y="2625"/>
                  </a:cubicBezTo>
                  <a:cubicBezTo>
                    <a:pt x="137" y="2736"/>
                    <a:pt x="86" y="2851"/>
                    <a:pt x="56" y="2971"/>
                  </a:cubicBezTo>
                  <a:cubicBezTo>
                    <a:pt x="17" y="3129"/>
                    <a:pt x="1" y="3310"/>
                    <a:pt x="6" y="3522"/>
                  </a:cubicBezTo>
                  <a:cubicBezTo>
                    <a:pt x="10" y="3696"/>
                    <a:pt x="20" y="3880"/>
                    <a:pt x="86" y="4055"/>
                  </a:cubicBezTo>
                  <a:cubicBezTo>
                    <a:pt x="117" y="4140"/>
                    <a:pt x="162" y="4222"/>
                    <a:pt x="218" y="4298"/>
                  </a:cubicBezTo>
                  <a:cubicBezTo>
                    <a:pt x="268" y="4365"/>
                    <a:pt x="328" y="4429"/>
                    <a:pt x="397" y="4490"/>
                  </a:cubicBezTo>
                  <a:cubicBezTo>
                    <a:pt x="460" y="4545"/>
                    <a:pt x="532" y="4599"/>
                    <a:pt x="612" y="4649"/>
                  </a:cubicBezTo>
                  <a:cubicBezTo>
                    <a:pt x="748" y="4734"/>
                    <a:pt x="906" y="4811"/>
                    <a:pt x="1095" y="4884"/>
                  </a:cubicBezTo>
                  <a:cubicBezTo>
                    <a:pt x="1103" y="4887"/>
                    <a:pt x="1110" y="4890"/>
                    <a:pt x="1118" y="4893"/>
                  </a:cubicBezTo>
                  <a:cubicBezTo>
                    <a:pt x="1213" y="4930"/>
                    <a:pt x="1312" y="4969"/>
                    <a:pt x="1402" y="5025"/>
                  </a:cubicBezTo>
                  <a:cubicBezTo>
                    <a:pt x="1469" y="5067"/>
                    <a:pt x="1533" y="5119"/>
                    <a:pt x="1598" y="5185"/>
                  </a:cubicBezTo>
                  <a:cubicBezTo>
                    <a:pt x="1651" y="5239"/>
                    <a:pt x="1704" y="5302"/>
                    <a:pt x="1764" y="5382"/>
                  </a:cubicBezTo>
                  <a:cubicBezTo>
                    <a:pt x="1794" y="5422"/>
                    <a:pt x="1824" y="5463"/>
                    <a:pt x="1853" y="5503"/>
                  </a:cubicBezTo>
                  <a:cubicBezTo>
                    <a:pt x="1871" y="5528"/>
                    <a:pt x="1889" y="5553"/>
                    <a:pt x="1907" y="5577"/>
                  </a:cubicBezTo>
                  <a:cubicBezTo>
                    <a:pt x="1998" y="5701"/>
                    <a:pt x="2078" y="5792"/>
                    <a:pt x="2160" y="5863"/>
                  </a:cubicBezTo>
                  <a:cubicBezTo>
                    <a:pt x="2209" y="5906"/>
                    <a:pt x="2259" y="5942"/>
                    <a:pt x="2309" y="5969"/>
                  </a:cubicBezTo>
                  <a:cubicBezTo>
                    <a:pt x="2364" y="6000"/>
                    <a:pt x="2420" y="6021"/>
                    <a:pt x="2475" y="6032"/>
                  </a:cubicBezTo>
                  <a:cubicBezTo>
                    <a:pt x="2525" y="6042"/>
                    <a:pt x="2576" y="6046"/>
                    <a:pt x="2628" y="6042"/>
                  </a:cubicBezTo>
                  <a:cubicBezTo>
                    <a:pt x="2676" y="6038"/>
                    <a:pt x="2726" y="6029"/>
                    <a:pt x="2777" y="6014"/>
                  </a:cubicBezTo>
                  <a:cubicBezTo>
                    <a:pt x="2864" y="5987"/>
                    <a:pt x="2954" y="5944"/>
                    <a:pt x="3051" y="5881"/>
                  </a:cubicBezTo>
                  <a:cubicBezTo>
                    <a:pt x="3219" y="5774"/>
                    <a:pt x="3370" y="5643"/>
                    <a:pt x="3523" y="5507"/>
                  </a:cubicBezTo>
                  <a:cubicBezTo>
                    <a:pt x="3575" y="5460"/>
                    <a:pt x="3628" y="5412"/>
                    <a:pt x="3680" y="5366"/>
                  </a:cubicBezTo>
                  <a:cubicBezTo>
                    <a:pt x="3811" y="5248"/>
                    <a:pt x="3947" y="5126"/>
                    <a:pt x="4083" y="5009"/>
                  </a:cubicBezTo>
                  <a:cubicBezTo>
                    <a:pt x="4110" y="4986"/>
                    <a:pt x="4138" y="4963"/>
                    <a:pt x="4165" y="4940"/>
                  </a:cubicBezTo>
                  <a:cubicBezTo>
                    <a:pt x="4316" y="4813"/>
                    <a:pt x="4471" y="4682"/>
                    <a:pt x="4593" y="4536"/>
                  </a:cubicBezTo>
                  <a:cubicBezTo>
                    <a:pt x="4634" y="4487"/>
                    <a:pt x="4671" y="4437"/>
                    <a:pt x="4710" y="4384"/>
                  </a:cubicBezTo>
                  <a:cubicBezTo>
                    <a:pt x="4724" y="4364"/>
                    <a:pt x="4739" y="4344"/>
                    <a:pt x="4754" y="4324"/>
                  </a:cubicBezTo>
                  <a:cubicBezTo>
                    <a:pt x="4769" y="4304"/>
                    <a:pt x="4786" y="4282"/>
                    <a:pt x="4806" y="4256"/>
                  </a:cubicBezTo>
                  <a:cubicBezTo>
                    <a:pt x="4815" y="4245"/>
                    <a:pt x="4823" y="4234"/>
                    <a:pt x="4832" y="4223"/>
                  </a:cubicBezTo>
                  <a:cubicBezTo>
                    <a:pt x="4977" y="4036"/>
                    <a:pt x="5128" y="3842"/>
                    <a:pt x="5210" y="3618"/>
                  </a:cubicBezTo>
                  <a:cubicBezTo>
                    <a:pt x="5233" y="3557"/>
                    <a:pt x="5250" y="3495"/>
                    <a:pt x="5262" y="3432"/>
                  </a:cubicBezTo>
                  <a:cubicBezTo>
                    <a:pt x="5274" y="3367"/>
                    <a:pt x="5280" y="3302"/>
                    <a:pt x="5281" y="3237"/>
                  </a:cubicBezTo>
                  <a:cubicBezTo>
                    <a:pt x="5282" y="3101"/>
                    <a:pt x="5258" y="2969"/>
                    <a:pt x="5211" y="2845"/>
                  </a:cubicBezTo>
                  <a:cubicBezTo>
                    <a:pt x="5149" y="2685"/>
                    <a:pt x="5049" y="2540"/>
                    <a:pt x="4952" y="2399"/>
                  </a:cubicBezTo>
                  <a:cubicBezTo>
                    <a:pt x="4938" y="2378"/>
                    <a:pt x="4923" y="2356"/>
                    <a:pt x="4908" y="2334"/>
                  </a:cubicBezTo>
                  <a:cubicBezTo>
                    <a:pt x="4821" y="2206"/>
                    <a:pt x="4740" y="2078"/>
                    <a:pt x="4667" y="1954"/>
                  </a:cubicBezTo>
                  <a:cubicBezTo>
                    <a:pt x="4622" y="1878"/>
                    <a:pt x="4576" y="1796"/>
                    <a:pt x="4541" y="1708"/>
                  </a:cubicBezTo>
                  <a:cubicBezTo>
                    <a:pt x="4528" y="1677"/>
                    <a:pt x="4517" y="1646"/>
                    <a:pt x="4507" y="1614"/>
                  </a:cubicBezTo>
                  <a:cubicBezTo>
                    <a:pt x="4482" y="1536"/>
                    <a:pt x="4465" y="1452"/>
                    <a:pt x="4448" y="1371"/>
                  </a:cubicBezTo>
                  <a:cubicBezTo>
                    <a:pt x="4430" y="1283"/>
                    <a:pt x="4411" y="1192"/>
                    <a:pt x="4383" y="1108"/>
                  </a:cubicBezTo>
                  <a:cubicBezTo>
                    <a:pt x="4351" y="1015"/>
                    <a:pt x="4310" y="940"/>
                    <a:pt x="4257" y="881"/>
                  </a:cubicBezTo>
                  <a:cubicBezTo>
                    <a:pt x="4189" y="805"/>
                    <a:pt x="4100" y="751"/>
                    <a:pt x="3992" y="720"/>
                  </a:cubicBezTo>
                  <a:cubicBezTo>
                    <a:pt x="3926" y="701"/>
                    <a:pt x="3855" y="692"/>
                    <a:pt x="3781" y="692"/>
                  </a:cubicBezTo>
                  <a:cubicBezTo>
                    <a:pt x="3750" y="692"/>
                    <a:pt x="3717" y="693"/>
                    <a:pt x="3685" y="697"/>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1" name="Freeform 53">
              <a:extLst>
                <a:ext uri="{FF2B5EF4-FFF2-40B4-BE49-F238E27FC236}">
                  <a16:creationId xmlns:a16="http://schemas.microsoft.com/office/drawing/2014/main" id="{EE208FB5-4B28-451A-833E-8526A18CEC88}"/>
                </a:ext>
              </a:extLst>
            </p:cNvPr>
            <p:cNvSpPr>
              <a:spLocks noEditPoints="1"/>
            </p:cNvSpPr>
            <p:nvPr/>
          </p:nvSpPr>
          <p:spPr bwMode="auto">
            <a:xfrm>
              <a:off x="3767" y="-33"/>
              <a:ext cx="3967" cy="4498"/>
            </a:xfrm>
            <a:custGeom>
              <a:avLst/>
              <a:gdLst>
                <a:gd name="T0" fmla="*/ 2174 w 5360"/>
                <a:gd name="T1" fmla="*/ 5891 h 6078"/>
                <a:gd name="T2" fmla="*/ 1776 w 5360"/>
                <a:gd name="T3" fmla="*/ 5410 h 6078"/>
                <a:gd name="T4" fmla="*/ 1104 w 5360"/>
                <a:gd name="T5" fmla="*/ 4911 h 6078"/>
                <a:gd name="T6" fmla="*/ 230 w 5360"/>
                <a:gd name="T7" fmla="*/ 4335 h 6078"/>
                <a:gd name="T8" fmla="*/ 51 w 5360"/>
                <a:gd name="T9" fmla="*/ 3023 h 6078"/>
                <a:gd name="T10" fmla="*/ 266 w 5360"/>
                <a:gd name="T11" fmla="*/ 2426 h 6078"/>
                <a:gd name="T12" fmla="*/ 642 w 5360"/>
                <a:gd name="T13" fmla="*/ 1516 h 6078"/>
                <a:gd name="T14" fmla="*/ 902 w 5360"/>
                <a:gd name="T15" fmla="*/ 735 h 6078"/>
                <a:gd name="T16" fmla="*/ 1317 w 5360"/>
                <a:gd name="T17" fmla="*/ 632 h 6078"/>
                <a:gd name="T18" fmla="*/ 1866 w 5360"/>
                <a:gd name="T19" fmla="*/ 308 h 6078"/>
                <a:gd name="T20" fmla="*/ 2384 w 5360"/>
                <a:gd name="T21" fmla="*/ 8 h 6078"/>
                <a:gd name="T22" fmla="*/ 3004 w 5360"/>
                <a:gd name="T23" fmla="*/ 376 h 6078"/>
                <a:gd name="T24" fmla="*/ 3339 w 5360"/>
                <a:gd name="T25" fmla="*/ 701 h 6078"/>
                <a:gd name="T26" fmla="*/ 3647 w 5360"/>
                <a:gd name="T27" fmla="*/ 698 h 6078"/>
                <a:gd name="T28" fmla="*/ 4325 w 5360"/>
                <a:gd name="T29" fmla="*/ 884 h 6078"/>
                <a:gd name="T30" fmla="*/ 4566 w 5360"/>
                <a:gd name="T31" fmla="*/ 1619 h 6078"/>
                <a:gd name="T32" fmla="*/ 4988 w 5360"/>
                <a:gd name="T33" fmla="*/ 2318 h 6078"/>
                <a:gd name="T34" fmla="*/ 5357 w 5360"/>
                <a:gd name="T35" fmla="*/ 3227 h 6078"/>
                <a:gd name="T36" fmla="*/ 4936 w 5360"/>
                <a:gd name="T37" fmla="*/ 4152 h 6078"/>
                <a:gd name="T38" fmla="*/ 4747 w 5360"/>
                <a:gd name="T39" fmla="*/ 4410 h 6078"/>
                <a:gd name="T40" fmla="*/ 4143 w 5360"/>
                <a:gd name="T41" fmla="*/ 5039 h 6078"/>
                <a:gd name="T42" fmla="*/ 3081 w 5360"/>
                <a:gd name="T43" fmla="*/ 5922 h 6078"/>
                <a:gd name="T44" fmla="*/ 2615 w 5360"/>
                <a:gd name="T45" fmla="*/ 6077 h 6078"/>
                <a:gd name="T46" fmla="*/ 3647 w 5360"/>
                <a:gd name="T47" fmla="*/ 699 h 6078"/>
                <a:gd name="T48" fmla="*/ 3339 w 5360"/>
                <a:gd name="T49" fmla="*/ 701 h 6078"/>
                <a:gd name="T50" fmla="*/ 3004 w 5360"/>
                <a:gd name="T51" fmla="*/ 377 h 6078"/>
                <a:gd name="T52" fmla="*/ 2384 w 5360"/>
                <a:gd name="T53" fmla="*/ 9 h 6078"/>
                <a:gd name="T54" fmla="*/ 1866 w 5360"/>
                <a:gd name="T55" fmla="*/ 308 h 6078"/>
                <a:gd name="T56" fmla="*/ 1317 w 5360"/>
                <a:gd name="T57" fmla="*/ 633 h 6078"/>
                <a:gd name="T58" fmla="*/ 902 w 5360"/>
                <a:gd name="T59" fmla="*/ 736 h 6078"/>
                <a:gd name="T60" fmla="*/ 643 w 5360"/>
                <a:gd name="T61" fmla="*/ 1516 h 6078"/>
                <a:gd name="T62" fmla="*/ 266 w 5360"/>
                <a:gd name="T63" fmla="*/ 2426 h 6078"/>
                <a:gd name="T64" fmla="*/ 52 w 5360"/>
                <a:gd name="T65" fmla="*/ 3023 h 6078"/>
                <a:gd name="T66" fmla="*/ 230 w 5360"/>
                <a:gd name="T67" fmla="*/ 4334 h 6078"/>
                <a:gd name="T68" fmla="*/ 1104 w 5360"/>
                <a:gd name="T69" fmla="*/ 4910 h 6078"/>
                <a:gd name="T70" fmla="*/ 1776 w 5360"/>
                <a:gd name="T71" fmla="*/ 5409 h 6078"/>
                <a:gd name="T72" fmla="*/ 2174 w 5360"/>
                <a:gd name="T73" fmla="*/ 5890 h 6078"/>
                <a:gd name="T74" fmla="*/ 2646 w 5360"/>
                <a:gd name="T75" fmla="*/ 6076 h 6078"/>
                <a:gd name="T76" fmla="*/ 3567 w 5360"/>
                <a:gd name="T77" fmla="*/ 5545 h 6078"/>
                <a:gd name="T78" fmla="*/ 4188 w 5360"/>
                <a:gd name="T79" fmla="*/ 4999 h 6078"/>
                <a:gd name="T80" fmla="*/ 4804 w 5360"/>
                <a:gd name="T81" fmla="*/ 4326 h 6078"/>
                <a:gd name="T82" fmla="*/ 5277 w 5360"/>
                <a:gd name="T83" fmla="*/ 3613 h 6078"/>
                <a:gd name="T84" fmla="*/ 5289 w 5360"/>
                <a:gd name="T85" fmla="*/ 2828 h 6078"/>
                <a:gd name="T86" fmla="*/ 4737 w 5360"/>
                <a:gd name="T87" fmla="*/ 1947 h 6078"/>
                <a:gd name="T88" fmla="*/ 4499 w 5360"/>
                <a:gd name="T89" fmla="*/ 1350 h 6078"/>
                <a:gd name="T90" fmla="*/ 4067 w 5360"/>
                <a:gd name="T91" fmla="*/ 717 h 6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60" h="6078">
                  <a:moveTo>
                    <a:pt x="2490" y="6064"/>
                  </a:moveTo>
                  <a:cubicBezTo>
                    <a:pt x="2434" y="6051"/>
                    <a:pt x="2378" y="6029"/>
                    <a:pt x="2323" y="5999"/>
                  </a:cubicBezTo>
                  <a:cubicBezTo>
                    <a:pt x="2274" y="5971"/>
                    <a:pt x="2223" y="5935"/>
                    <a:pt x="2174" y="5891"/>
                  </a:cubicBezTo>
                  <a:cubicBezTo>
                    <a:pt x="2093" y="5820"/>
                    <a:pt x="2012" y="5729"/>
                    <a:pt x="1920" y="5605"/>
                  </a:cubicBezTo>
                  <a:cubicBezTo>
                    <a:pt x="1903" y="5582"/>
                    <a:pt x="1886" y="5559"/>
                    <a:pt x="1869" y="5536"/>
                  </a:cubicBezTo>
                  <a:cubicBezTo>
                    <a:pt x="1839" y="5494"/>
                    <a:pt x="1808" y="5451"/>
                    <a:pt x="1776" y="5410"/>
                  </a:cubicBezTo>
                  <a:cubicBezTo>
                    <a:pt x="1688" y="5295"/>
                    <a:pt x="1567" y="5152"/>
                    <a:pt x="1410" y="5053"/>
                  </a:cubicBezTo>
                  <a:cubicBezTo>
                    <a:pt x="1316" y="4994"/>
                    <a:pt x="1213" y="4953"/>
                    <a:pt x="1113" y="4914"/>
                  </a:cubicBezTo>
                  <a:cubicBezTo>
                    <a:pt x="1104" y="4911"/>
                    <a:pt x="1104" y="4911"/>
                    <a:pt x="1104" y="4911"/>
                  </a:cubicBezTo>
                  <a:cubicBezTo>
                    <a:pt x="913" y="4836"/>
                    <a:pt x="756" y="4760"/>
                    <a:pt x="624" y="4678"/>
                  </a:cubicBezTo>
                  <a:cubicBezTo>
                    <a:pt x="544" y="4629"/>
                    <a:pt x="472" y="4577"/>
                    <a:pt x="409" y="4523"/>
                  </a:cubicBezTo>
                  <a:cubicBezTo>
                    <a:pt x="340" y="4464"/>
                    <a:pt x="280" y="4401"/>
                    <a:pt x="230" y="4335"/>
                  </a:cubicBezTo>
                  <a:cubicBezTo>
                    <a:pt x="173" y="4260"/>
                    <a:pt x="128" y="4180"/>
                    <a:pt x="95" y="4096"/>
                  </a:cubicBezTo>
                  <a:cubicBezTo>
                    <a:pt x="27" y="3921"/>
                    <a:pt x="14" y="3733"/>
                    <a:pt x="8" y="3570"/>
                  </a:cubicBezTo>
                  <a:cubicBezTo>
                    <a:pt x="0" y="3368"/>
                    <a:pt x="15" y="3184"/>
                    <a:pt x="51" y="3023"/>
                  </a:cubicBezTo>
                  <a:cubicBezTo>
                    <a:pt x="78" y="2904"/>
                    <a:pt x="125" y="2790"/>
                    <a:pt x="171" y="2679"/>
                  </a:cubicBezTo>
                  <a:cubicBezTo>
                    <a:pt x="201" y="2605"/>
                    <a:pt x="230" y="2535"/>
                    <a:pt x="252" y="2466"/>
                  </a:cubicBezTo>
                  <a:cubicBezTo>
                    <a:pt x="256" y="2452"/>
                    <a:pt x="261" y="2438"/>
                    <a:pt x="266" y="2426"/>
                  </a:cubicBezTo>
                  <a:cubicBezTo>
                    <a:pt x="305" y="2312"/>
                    <a:pt x="383" y="2221"/>
                    <a:pt x="465" y="2125"/>
                  </a:cubicBezTo>
                  <a:cubicBezTo>
                    <a:pt x="495" y="2090"/>
                    <a:pt x="527" y="2053"/>
                    <a:pt x="556" y="2015"/>
                  </a:cubicBezTo>
                  <a:cubicBezTo>
                    <a:pt x="641" y="1905"/>
                    <a:pt x="641" y="1698"/>
                    <a:pt x="642" y="1516"/>
                  </a:cubicBezTo>
                  <a:cubicBezTo>
                    <a:pt x="642" y="1419"/>
                    <a:pt x="642" y="1328"/>
                    <a:pt x="655" y="1263"/>
                  </a:cubicBezTo>
                  <a:cubicBezTo>
                    <a:pt x="670" y="1189"/>
                    <a:pt x="694" y="1079"/>
                    <a:pt x="737" y="977"/>
                  </a:cubicBezTo>
                  <a:cubicBezTo>
                    <a:pt x="779" y="876"/>
                    <a:pt x="833" y="797"/>
                    <a:pt x="902" y="735"/>
                  </a:cubicBezTo>
                  <a:cubicBezTo>
                    <a:pt x="980" y="665"/>
                    <a:pt x="1070" y="624"/>
                    <a:pt x="1155" y="621"/>
                  </a:cubicBezTo>
                  <a:cubicBezTo>
                    <a:pt x="1187" y="619"/>
                    <a:pt x="1219" y="623"/>
                    <a:pt x="1250" y="627"/>
                  </a:cubicBezTo>
                  <a:cubicBezTo>
                    <a:pt x="1272" y="629"/>
                    <a:pt x="1295" y="631"/>
                    <a:pt x="1317" y="632"/>
                  </a:cubicBezTo>
                  <a:cubicBezTo>
                    <a:pt x="1346" y="633"/>
                    <a:pt x="1375" y="631"/>
                    <a:pt x="1404" y="626"/>
                  </a:cubicBezTo>
                  <a:cubicBezTo>
                    <a:pt x="1483" y="611"/>
                    <a:pt x="1564" y="571"/>
                    <a:pt x="1653" y="504"/>
                  </a:cubicBezTo>
                  <a:cubicBezTo>
                    <a:pt x="1730" y="445"/>
                    <a:pt x="1802" y="372"/>
                    <a:pt x="1866" y="308"/>
                  </a:cubicBezTo>
                  <a:cubicBezTo>
                    <a:pt x="1868" y="306"/>
                    <a:pt x="1868" y="306"/>
                    <a:pt x="1868" y="306"/>
                  </a:cubicBezTo>
                  <a:cubicBezTo>
                    <a:pt x="1935" y="239"/>
                    <a:pt x="2016" y="162"/>
                    <a:pt x="2104" y="106"/>
                  </a:cubicBezTo>
                  <a:cubicBezTo>
                    <a:pt x="2195" y="48"/>
                    <a:pt x="2287" y="16"/>
                    <a:pt x="2384" y="8"/>
                  </a:cubicBezTo>
                  <a:cubicBezTo>
                    <a:pt x="2484" y="0"/>
                    <a:pt x="2598" y="28"/>
                    <a:pt x="2706" y="85"/>
                  </a:cubicBezTo>
                  <a:cubicBezTo>
                    <a:pt x="2811" y="141"/>
                    <a:pt x="2903" y="222"/>
                    <a:pt x="2964" y="312"/>
                  </a:cubicBezTo>
                  <a:cubicBezTo>
                    <a:pt x="2977" y="331"/>
                    <a:pt x="2990" y="352"/>
                    <a:pt x="3004" y="376"/>
                  </a:cubicBezTo>
                  <a:cubicBezTo>
                    <a:pt x="3013" y="392"/>
                    <a:pt x="3022" y="407"/>
                    <a:pt x="3030" y="423"/>
                  </a:cubicBezTo>
                  <a:cubicBezTo>
                    <a:pt x="3076" y="506"/>
                    <a:pt x="3120" y="585"/>
                    <a:pt x="3203" y="642"/>
                  </a:cubicBezTo>
                  <a:cubicBezTo>
                    <a:pt x="3241" y="669"/>
                    <a:pt x="3287" y="689"/>
                    <a:pt x="3339" y="701"/>
                  </a:cubicBezTo>
                  <a:cubicBezTo>
                    <a:pt x="3385" y="711"/>
                    <a:pt x="3435" y="716"/>
                    <a:pt x="3487" y="715"/>
                  </a:cubicBezTo>
                  <a:cubicBezTo>
                    <a:pt x="3533" y="713"/>
                    <a:pt x="3577" y="708"/>
                    <a:pt x="3615" y="702"/>
                  </a:cubicBezTo>
                  <a:cubicBezTo>
                    <a:pt x="3625" y="701"/>
                    <a:pt x="3636" y="699"/>
                    <a:pt x="3647" y="698"/>
                  </a:cubicBezTo>
                  <a:cubicBezTo>
                    <a:pt x="3684" y="692"/>
                    <a:pt x="3724" y="687"/>
                    <a:pt x="3762" y="684"/>
                  </a:cubicBezTo>
                  <a:cubicBezTo>
                    <a:pt x="3869" y="675"/>
                    <a:pt x="3975" y="687"/>
                    <a:pt x="4067" y="716"/>
                  </a:cubicBezTo>
                  <a:cubicBezTo>
                    <a:pt x="4174" y="750"/>
                    <a:pt x="4260" y="807"/>
                    <a:pt x="4325" y="884"/>
                  </a:cubicBezTo>
                  <a:cubicBezTo>
                    <a:pt x="4374" y="942"/>
                    <a:pt x="4411" y="1013"/>
                    <a:pt x="4440" y="1102"/>
                  </a:cubicBezTo>
                  <a:cubicBezTo>
                    <a:pt x="4466" y="1181"/>
                    <a:pt x="4483" y="1267"/>
                    <a:pt x="4500" y="1350"/>
                  </a:cubicBezTo>
                  <a:cubicBezTo>
                    <a:pt x="4518" y="1440"/>
                    <a:pt x="4536" y="1533"/>
                    <a:pt x="4566" y="1619"/>
                  </a:cubicBezTo>
                  <a:cubicBezTo>
                    <a:pt x="4577" y="1649"/>
                    <a:pt x="4589" y="1680"/>
                    <a:pt x="4603" y="1710"/>
                  </a:cubicBezTo>
                  <a:cubicBezTo>
                    <a:pt x="4641" y="1794"/>
                    <a:pt x="4688" y="1870"/>
                    <a:pt x="4738" y="1947"/>
                  </a:cubicBezTo>
                  <a:cubicBezTo>
                    <a:pt x="4815" y="2066"/>
                    <a:pt x="4899" y="2191"/>
                    <a:pt x="4988" y="2318"/>
                  </a:cubicBezTo>
                  <a:cubicBezTo>
                    <a:pt x="4997" y="2331"/>
                    <a:pt x="5005" y="2344"/>
                    <a:pt x="5014" y="2356"/>
                  </a:cubicBezTo>
                  <a:cubicBezTo>
                    <a:pt x="5118" y="2504"/>
                    <a:pt x="5226" y="2658"/>
                    <a:pt x="5290" y="2828"/>
                  </a:cubicBezTo>
                  <a:cubicBezTo>
                    <a:pt x="5338" y="2954"/>
                    <a:pt x="5360" y="3088"/>
                    <a:pt x="5357" y="3227"/>
                  </a:cubicBezTo>
                  <a:cubicBezTo>
                    <a:pt x="5355" y="3293"/>
                    <a:pt x="5348" y="3360"/>
                    <a:pt x="5334" y="3425"/>
                  </a:cubicBezTo>
                  <a:cubicBezTo>
                    <a:pt x="5321" y="3489"/>
                    <a:pt x="5302" y="3552"/>
                    <a:pt x="5278" y="3613"/>
                  </a:cubicBezTo>
                  <a:cubicBezTo>
                    <a:pt x="5198" y="3811"/>
                    <a:pt x="5065" y="3984"/>
                    <a:pt x="4936" y="4152"/>
                  </a:cubicBezTo>
                  <a:cubicBezTo>
                    <a:pt x="4909" y="4186"/>
                    <a:pt x="4882" y="4222"/>
                    <a:pt x="4856" y="4257"/>
                  </a:cubicBezTo>
                  <a:cubicBezTo>
                    <a:pt x="4837" y="4282"/>
                    <a:pt x="4820" y="4305"/>
                    <a:pt x="4805" y="4327"/>
                  </a:cubicBezTo>
                  <a:cubicBezTo>
                    <a:pt x="4785" y="4355"/>
                    <a:pt x="4766" y="4383"/>
                    <a:pt x="4747" y="4410"/>
                  </a:cubicBezTo>
                  <a:cubicBezTo>
                    <a:pt x="4715" y="4458"/>
                    <a:pt x="4684" y="4503"/>
                    <a:pt x="4650" y="4548"/>
                  </a:cubicBezTo>
                  <a:cubicBezTo>
                    <a:pt x="4524" y="4712"/>
                    <a:pt x="4353" y="4858"/>
                    <a:pt x="4189" y="4999"/>
                  </a:cubicBezTo>
                  <a:cubicBezTo>
                    <a:pt x="4173" y="5013"/>
                    <a:pt x="4158" y="5026"/>
                    <a:pt x="4143" y="5039"/>
                  </a:cubicBezTo>
                  <a:cubicBezTo>
                    <a:pt x="4030" y="5137"/>
                    <a:pt x="3916" y="5238"/>
                    <a:pt x="3806" y="5335"/>
                  </a:cubicBezTo>
                  <a:cubicBezTo>
                    <a:pt x="3728" y="5404"/>
                    <a:pt x="3647" y="5476"/>
                    <a:pt x="3568" y="5545"/>
                  </a:cubicBezTo>
                  <a:cubicBezTo>
                    <a:pt x="3410" y="5683"/>
                    <a:pt x="3254" y="5815"/>
                    <a:pt x="3081" y="5922"/>
                  </a:cubicBezTo>
                  <a:cubicBezTo>
                    <a:pt x="2981" y="5983"/>
                    <a:pt x="2888" y="6026"/>
                    <a:pt x="2798" y="6051"/>
                  </a:cubicBezTo>
                  <a:cubicBezTo>
                    <a:pt x="2746" y="6065"/>
                    <a:pt x="2695" y="6074"/>
                    <a:pt x="2646" y="6076"/>
                  </a:cubicBezTo>
                  <a:cubicBezTo>
                    <a:pt x="2636" y="6077"/>
                    <a:pt x="2625" y="6077"/>
                    <a:pt x="2615" y="6077"/>
                  </a:cubicBezTo>
                  <a:cubicBezTo>
                    <a:pt x="2572" y="6077"/>
                    <a:pt x="2530" y="6073"/>
                    <a:pt x="2490" y="6064"/>
                  </a:cubicBezTo>
                  <a:moveTo>
                    <a:pt x="3762" y="685"/>
                  </a:moveTo>
                  <a:cubicBezTo>
                    <a:pt x="3724" y="688"/>
                    <a:pt x="3685" y="693"/>
                    <a:pt x="3647" y="699"/>
                  </a:cubicBezTo>
                  <a:cubicBezTo>
                    <a:pt x="3636" y="700"/>
                    <a:pt x="3626" y="702"/>
                    <a:pt x="3615" y="703"/>
                  </a:cubicBezTo>
                  <a:cubicBezTo>
                    <a:pt x="3577" y="708"/>
                    <a:pt x="3533" y="714"/>
                    <a:pt x="3487" y="715"/>
                  </a:cubicBezTo>
                  <a:cubicBezTo>
                    <a:pt x="3435" y="717"/>
                    <a:pt x="3385" y="712"/>
                    <a:pt x="3339" y="701"/>
                  </a:cubicBezTo>
                  <a:cubicBezTo>
                    <a:pt x="3287" y="689"/>
                    <a:pt x="3241" y="670"/>
                    <a:pt x="3202" y="643"/>
                  </a:cubicBezTo>
                  <a:cubicBezTo>
                    <a:pt x="3119" y="585"/>
                    <a:pt x="3075" y="506"/>
                    <a:pt x="3029" y="423"/>
                  </a:cubicBezTo>
                  <a:cubicBezTo>
                    <a:pt x="3021" y="408"/>
                    <a:pt x="3012" y="392"/>
                    <a:pt x="3004" y="377"/>
                  </a:cubicBezTo>
                  <a:cubicBezTo>
                    <a:pt x="2989" y="352"/>
                    <a:pt x="2976" y="331"/>
                    <a:pt x="2963" y="312"/>
                  </a:cubicBezTo>
                  <a:cubicBezTo>
                    <a:pt x="2902" y="222"/>
                    <a:pt x="2811" y="142"/>
                    <a:pt x="2705" y="86"/>
                  </a:cubicBezTo>
                  <a:cubicBezTo>
                    <a:pt x="2598" y="28"/>
                    <a:pt x="2483" y="1"/>
                    <a:pt x="2384" y="9"/>
                  </a:cubicBezTo>
                  <a:cubicBezTo>
                    <a:pt x="2287" y="17"/>
                    <a:pt x="2195" y="49"/>
                    <a:pt x="2104" y="107"/>
                  </a:cubicBezTo>
                  <a:cubicBezTo>
                    <a:pt x="2016" y="163"/>
                    <a:pt x="1935" y="239"/>
                    <a:pt x="1868" y="306"/>
                  </a:cubicBezTo>
                  <a:cubicBezTo>
                    <a:pt x="1866" y="308"/>
                    <a:pt x="1866" y="308"/>
                    <a:pt x="1866" y="308"/>
                  </a:cubicBezTo>
                  <a:cubicBezTo>
                    <a:pt x="1803" y="372"/>
                    <a:pt x="1730" y="445"/>
                    <a:pt x="1653" y="504"/>
                  </a:cubicBezTo>
                  <a:cubicBezTo>
                    <a:pt x="1565" y="572"/>
                    <a:pt x="1483" y="612"/>
                    <a:pt x="1404" y="627"/>
                  </a:cubicBezTo>
                  <a:cubicBezTo>
                    <a:pt x="1376" y="632"/>
                    <a:pt x="1346" y="634"/>
                    <a:pt x="1317" y="633"/>
                  </a:cubicBezTo>
                  <a:cubicBezTo>
                    <a:pt x="1295" y="632"/>
                    <a:pt x="1272" y="630"/>
                    <a:pt x="1250" y="627"/>
                  </a:cubicBezTo>
                  <a:cubicBezTo>
                    <a:pt x="1219" y="624"/>
                    <a:pt x="1187" y="620"/>
                    <a:pt x="1155" y="621"/>
                  </a:cubicBezTo>
                  <a:cubicBezTo>
                    <a:pt x="1070" y="625"/>
                    <a:pt x="980" y="665"/>
                    <a:pt x="902" y="736"/>
                  </a:cubicBezTo>
                  <a:cubicBezTo>
                    <a:pt x="834" y="797"/>
                    <a:pt x="780" y="876"/>
                    <a:pt x="737" y="977"/>
                  </a:cubicBezTo>
                  <a:cubicBezTo>
                    <a:pt x="717" y="1026"/>
                    <a:pt x="686" y="1108"/>
                    <a:pt x="656" y="1263"/>
                  </a:cubicBezTo>
                  <a:cubicBezTo>
                    <a:pt x="643" y="1328"/>
                    <a:pt x="643" y="1419"/>
                    <a:pt x="643" y="1516"/>
                  </a:cubicBezTo>
                  <a:cubicBezTo>
                    <a:pt x="642" y="1698"/>
                    <a:pt x="642" y="1906"/>
                    <a:pt x="557" y="2015"/>
                  </a:cubicBezTo>
                  <a:cubicBezTo>
                    <a:pt x="527" y="2053"/>
                    <a:pt x="496" y="2090"/>
                    <a:pt x="466" y="2126"/>
                  </a:cubicBezTo>
                  <a:cubicBezTo>
                    <a:pt x="384" y="2222"/>
                    <a:pt x="306" y="2312"/>
                    <a:pt x="266" y="2426"/>
                  </a:cubicBezTo>
                  <a:cubicBezTo>
                    <a:pt x="262" y="2439"/>
                    <a:pt x="257" y="2452"/>
                    <a:pt x="253" y="2466"/>
                  </a:cubicBezTo>
                  <a:cubicBezTo>
                    <a:pt x="231" y="2535"/>
                    <a:pt x="202" y="2605"/>
                    <a:pt x="172" y="2679"/>
                  </a:cubicBezTo>
                  <a:cubicBezTo>
                    <a:pt x="126" y="2790"/>
                    <a:pt x="79" y="2905"/>
                    <a:pt x="52" y="3023"/>
                  </a:cubicBezTo>
                  <a:cubicBezTo>
                    <a:pt x="15" y="3184"/>
                    <a:pt x="1" y="3368"/>
                    <a:pt x="8" y="3570"/>
                  </a:cubicBezTo>
                  <a:cubicBezTo>
                    <a:pt x="15" y="3733"/>
                    <a:pt x="28" y="3921"/>
                    <a:pt x="96" y="4096"/>
                  </a:cubicBezTo>
                  <a:cubicBezTo>
                    <a:pt x="128" y="4180"/>
                    <a:pt x="174" y="4260"/>
                    <a:pt x="230" y="4334"/>
                  </a:cubicBezTo>
                  <a:cubicBezTo>
                    <a:pt x="280" y="4400"/>
                    <a:pt x="341" y="4463"/>
                    <a:pt x="409" y="4522"/>
                  </a:cubicBezTo>
                  <a:cubicBezTo>
                    <a:pt x="472" y="4576"/>
                    <a:pt x="545" y="4629"/>
                    <a:pt x="624" y="4678"/>
                  </a:cubicBezTo>
                  <a:cubicBezTo>
                    <a:pt x="756" y="4759"/>
                    <a:pt x="913" y="4835"/>
                    <a:pt x="1104" y="4910"/>
                  </a:cubicBezTo>
                  <a:cubicBezTo>
                    <a:pt x="1113" y="4913"/>
                    <a:pt x="1113" y="4913"/>
                    <a:pt x="1113" y="4913"/>
                  </a:cubicBezTo>
                  <a:cubicBezTo>
                    <a:pt x="1213" y="4953"/>
                    <a:pt x="1317" y="4993"/>
                    <a:pt x="1411" y="5052"/>
                  </a:cubicBezTo>
                  <a:cubicBezTo>
                    <a:pt x="1568" y="5151"/>
                    <a:pt x="1689" y="5295"/>
                    <a:pt x="1776" y="5409"/>
                  </a:cubicBezTo>
                  <a:cubicBezTo>
                    <a:pt x="1808" y="5451"/>
                    <a:pt x="1840" y="5494"/>
                    <a:pt x="1870" y="5535"/>
                  </a:cubicBezTo>
                  <a:cubicBezTo>
                    <a:pt x="1887" y="5558"/>
                    <a:pt x="1904" y="5582"/>
                    <a:pt x="1921" y="5604"/>
                  </a:cubicBezTo>
                  <a:cubicBezTo>
                    <a:pt x="2013" y="5729"/>
                    <a:pt x="2094" y="5819"/>
                    <a:pt x="2174" y="5890"/>
                  </a:cubicBezTo>
                  <a:cubicBezTo>
                    <a:pt x="2224" y="5934"/>
                    <a:pt x="2274" y="5970"/>
                    <a:pt x="2324" y="5998"/>
                  </a:cubicBezTo>
                  <a:cubicBezTo>
                    <a:pt x="2378" y="6029"/>
                    <a:pt x="2434" y="6050"/>
                    <a:pt x="2490" y="6063"/>
                  </a:cubicBezTo>
                  <a:cubicBezTo>
                    <a:pt x="2540" y="6074"/>
                    <a:pt x="2593" y="6078"/>
                    <a:pt x="2646" y="6076"/>
                  </a:cubicBezTo>
                  <a:cubicBezTo>
                    <a:pt x="2695" y="6073"/>
                    <a:pt x="2746" y="6064"/>
                    <a:pt x="2798" y="6050"/>
                  </a:cubicBezTo>
                  <a:cubicBezTo>
                    <a:pt x="2888" y="6025"/>
                    <a:pt x="2980" y="5983"/>
                    <a:pt x="3081" y="5921"/>
                  </a:cubicBezTo>
                  <a:cubicBezTo>
                    <a:pt x="3254" y="5815"/>
                    <a:pt x="3410" y="5682"/>
                    <a:pt x="3567" y="5545"/>
                  </a:cubicBezTo>
                  <a:cubicBezTo>
                    <a:pt x="3647" y="5475"/>
                    <a:pt x="3727" y="5404"/>
                    <a:pt x="3805" y="5335"/>
                  </a:cubicBezTo>
                  <a:cubicBezTo>
                    <a:pt x="3915" y="5237"/>
                    <a:pt x="4029" y="5136"/>
                    <a:pt x="4142" y="5039"/>
                  </a:cubicBezTo>
                  <a:cubicBezTo>
                    <a:pt x="4157" y="5025"/>
                    <a:pt x="4173" y="5012"/>
                    <a:pt x="4188" y="4999"/>
                  </a:cubicBezTo>
                  <a:cubicBezTo>
                    <a:pt x="4353" y="4858"/>
                    <a:pt x="4523" y="4712"/>
                    <a:pt x="4649" y="4547"/>
                  </a:cubicBezTo>
                  <a:cubicBezTo>
                    <a:pt x="4684" y="4502"/>
                    <a:pt x="4714" y="4457"/>
                    <a:pt x="4747" y="4409"/>
                  </a:cubicBezTo>
                  <a:cubicBezTo>
                    <a:pt x="4765" y="4382"/>
                    <a:pt x="4784" y="4354"/>
                    <a:pt x="4804" y="4326"/>
                  </a:cubicBezTo>
                  <a:cubicBezTo>
                    <a:pt x="4819" y="4304"/>
                    <a:pt x="4836" y="4281"/>
                    <a:pt x="4855" y="4256"/>
                  </a:cubicBezTo>
                  <a:cubicBezTo>
                    <a:pt x="4881" y="4221"/>
                    <a:pt x="4909" y="4186"/>
                    <a:pt x="4935" y="4151"/>
                  </a:cubicBezTo>
                  <a:cubicBezTo>
                    <a:pt x="5064" y="3984"/>
                    <a:pt x="5198" y="3810"/>
                    <a:pt x="5277" y="3613"/>
                  </a:cubicBezTo>
                  <a:cubicBezTo>
                    <a:pt x="5301" y="3552"/>
                    <a:pt x="5320" y="3489"/>
                    <a:pt x="5333" y="3425"/>
                  </a:cubicBezTo>
                  <a:cubicBezTo>
                    <a:pt x="5347" y="3359"/>
                    <a:pt x="5355" y="3293"/>
                    <a:pt x="5356" y="3227"/>
                  </a:cubicBezTo>
                  <a:cubicBezTo>
                    <a:pt x="5360" y="3088"/>
                    <a:pt x="5337" y="2954"/>
                    <a:pt x="5289" y="2828"/>
                  </a:cubicBezTo>
                  <a:cubicBezTo>
                    <a:pt x="5225" y="2658"/>
                    <a:pt x="5118" y="2505"/>
                    <a:pt x="5014" y="2357"/>
                  </a:cubicBezTo>
                  <a:cubicBezTo>
                    <a:pt x="5005" y="2344"/>
                    <a:pt x="4996" y="2331"/>
                    <a:pt x="4987" y="2319"/>
                  </a:cubicBezTo>
                  <a:cubicBezTo>
                    <a:pt x="4899" y="2192"/>
                    <a:pt x="4814" y="2067"/>
                    <a:pt x="4737" y="1947"/>
                  </a:cubicBezTo>
                  <a:cubicBezTo>
                    <a:pt x="4688" y="1870"/>
                    <a:pt x="4640" y="1794"/>
                    <a:pt x="4602" y="1710"/>
                  </a:cubicBezTo>
                  <a:cubicBezTo>
                    <a:pt x="4588" y="1680"/>
                    <a:pt x="4576" y="1649"/>
                    <a:pt x="4565" y="1619"/>
                  </a:cubicBezTo>
                  <a:cubicBezTo>
                    <a:pt x="4536" y="1533"/>
                    <a:pt x="4517" y="1440"/>
                    <a:pt x="4499" y="1350"/>
                  </a:cubicBezTo>
                  <a:cubicBezTo>
                    <a:pt x="4483" y="1267"/>
                    <a:pt x="4465" y="1181"/>
                    <a:pt x="4440" y="1102"/>
                  </a:cubicBezTo>
                  <a:cubicBezTo>
                    <a:pt x="4410" y="1013"/>
                    <a:pt x="4373" y="942"/>
                    <a:pt x="4325" y="885"/>
                  </a:cubicBezTo>
                  <a:cubicBezTo>
                    <a:pt x="4260" y="807"/>
                    <a:pt x="4173" y="751"/>
                    <a:pt x="4067" y="717"/>
                  </a:cubicBezTo>
                  <a:cubicBezTo>
                    <a:pt x="3994" y="694"/>
                    <a:pt x="3914" y="682"/>
                    <a:pt x="3831" y="682"/>
                  </a:cubicBezTo>
                  <a:cubicBezTo>
                    <a:pt x="3808" y="682"/>
                    <a:pt x="3785" y="683"/>
                    <a:pt x="3762" y="685"/>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2" name="Freeform 54">
              <a:extLst>
                <a:ext uri="{FF2B5EF4-FFF2-40B4-BE49-F238E27FC236}">
                  <a16:creationId xmlns:a16="http://schemas.microsoft.com/office/drawing/2014/main" id="{A4203700-660B-4ABD-B5C1-390D4EEC4201}"/>
                </a:ext>
              </a:extLst>
            </p:cNvPr>
            <p:cNvSpPr>
              <a:spLocks noEditPoints="1"/>
            </p:cNvSpPr>
            <p:nvPr/>
          </p:nvSpPr>
          <p:spPr bwMode="auto">
            <a:xfrm>
              <a:off x="3738" y="-47"/>
              <a:ext cx="4023" cy="4525"/>
            </a:xfrm>
            <a:custGeom>
              <a:avLst/>
              <a:gdLst>
                <a:gd name="T0" fmla="*/ 2189 w 5436"/>
                <a:gd name="T1" fmla="*/ 5916 h 6114"/>
                <a:gd name="T2" fmla="*/ 1788 w 5436"/>
                <a:gd name="T3" fmla="*/ 5434 h 6114"/>
                <a:gd name="T4" fmla="*/ 637 w 5436"/>
                <a:gd name="T5" fmla="*/ 4705 h 6114"/>
                <a:gd name="T6" fmla="*/ 106 w 5436"/>
                <a:gd name="T7" fmla="*/ 4135 h 6114"/>
                <a:gd name="T8" fmla="*/ 47 w 5436"/>
                <a:gd name="T9" fmla="*/ 3072 h 6114"/>
                <a:gd name="T10" fmla="*/ 262 w 5436"/>
                <a:gd name="T11" fmla="*/ 2427 h 6114"/>
                <a:gd name="T12" fmla="*/ 654 w 5436"/>
                <a:gd name="T13" fmla="*/ 1489 h 6114"/>
                <a:gd name="T14" fmla="*/ 940 w 5436"/>
                <a:gd name="T15" fmla="*/ 721 h 6114"/>
                <a:gd name="T16" fmla="*/ 1359 w 5436"/>
                <a:gd name="T17" fmla="*/ 608 h 6114"/>
                <a:gd name="T18" fmla="*/ 1914 w 5436"/>
                <a:gd name="T19" fmla="*/ 274 h 6114"/>
                <a:gd name="T20" fmla="*/ 2606 w 5436"/>
                <a:gd name="T21" fmla="*/ 22 h 6114"/>
                <a:gd name="T22" fmla="*/ 3070 w 5436"/>
                <a:gd name="T23" fmla="*/ 368 h 6114"/>
                <a:gd name="T24" fmla="*/ 3556 w 5436"/>
                <a:gd name="T25" fmla="*/ 692 h 6114"/>
                <a:gd name="T26" fmla="*/ 3718 w 5436"/>
                <a:gd name="T27" fmla="*/ 680 h 6114"/>
                <a:gd name="T28" fmla="*/ 4394 w 5436"/>
                <a:gd name="T29" fmla="*/ 885 h 6114"/>
                <a:gd name="T30" fmla="*/ 4625 w 5436"/>
                <a:gd name="T31" fmla="*/ 1621 h 6114"/>
                <a:gd name="T32" fmla="*/ 5067 w 5436"/>
                <a:gd name="T33" fmla="*/ 2300 h 6114"/>
                <a:gd name="T34" fmla="*/ 5421 w 5436"/>
                <a:gd name="T35" fmla="*/ 3010 h 6114"/>
                <a:gd name="T36" fmla="*/ 5344 w 5436"/>
                <a:gd name="T37" fmla="*/ 3606 h 6114"/>
                <a:gd name="T38" fmla="*/ 4855 w 5436"/>
                <a:gd name="T39" fmla="*/ 4326 h 6114"/>
                <a:gd name="T40" fmla="*/ 4214 w 5436"/>
                <a:gd name="T41" fmla="*/ 5056 h 6114"/>
                <a:gd name="T42" fmla="*/ 3613 w 5436"/>
                <a:gd name="T43" fmla="*/ 5581 h 6114"/>
                <a:gd name="T44" fmla="*/ 2643 w 5436"/>
                <a:gd name="T45" fmla="*/ 6108 h 6114"/>
                <a:gd name="T46" fmla="*/ 3718 w 5436"/>
                <a:gd name="T47" fmla="*/ 681 h 6114"/>
                <a:gd name="T48" fmla="*/ 3279 w 5436"/>
                <a:gd name="T49" fmla="*/ 622 h 6114"/>
                <a:gd name="T50" fmla="*/ 3027 w 5436"/>
                <a:gd name="T51" fmla="*/ 307 h 6114"/>
                <a:gd name="T52" fmla="*/ 2446 w 5436"/>
                <a:gd name="T53" fmla="*/ 3 h 6114"/>
                <a:gd name="T54" fmla="*/ 1882 w 5436"/>
                <a:gd name="T55" fmla="*/ 305 h 6114"/>
                <a:gd name="T56" fmla="*/ 1353 w 5436"/>
                <a:gd name="T57" fmla="*/ 609 h 6114"/>
                <a:gd name="T58" fmla="*/ 941 w 5436"/>
                <a:gd name="T59" fmla="*/ 721 h 6114"/>
                <a:gd name="T60" fmla="*/ 655 w 5436"/>
                <a:gd name="T61" fmla="*/ 1489 h 6114"/>
                <a:gd name="T62" fmla="*/ 262 w 5436"/>
                <a:gd name="T63" fmla="*/ 2427 h 6114"/>
                <a:gd name="T64" fmla="*/ 48 w 5436"/>
                <a:gd name="T65" fmla="*/ 3073 h 6114"/>
                <a:gd name="T66" fmla="*/ 106 w 5436"/>
                <a:gd name="T67" fmla="*/ 4134 h 6114"/>
                <a:gd name="T68" fmla="*/ 637 w 5436"/>
                <a:gd name="T69" fmla="*/ 4704 h 6114"/>
                <a:gd name="T70" fmla="*/ 1789 w 5436"/>
                <a:gd name="T71" fmla="*/ 5434 h 6114"/>
                <a:gd name="T72" fmla="*/ 2189 w 5436"/>
                <a:gd name="T73" fmla="*/ 5915 h 6114"/>
                <a:gd name="T74" fmla="*/ 2819 w 5436"/>
                <a:gd name="T75" fmla="*/ 6084 h 6114"/>
                <a:gd name="T76" fmla="*/ 4036 w 5436"/>
                <a:gd name="T77" fmla="*/ 5211 h 6114"/>
                <a:gd name="T78" fmla="*/ 4706 w 5436"/>
                <a:gd name="T79" fmla="*/ 4556 h 6114"/>
                <a:gd name="T80" fmla="*/ 4905 w 5436"/>
                <a:gd name="T81" fmla="*/ 4254 h 6114"/>
                <a:gd name="T82" fmla="*/ 5405 w 5436"/>
                <a:gd name="T83" fmla="*/ 3415 h 6114"/>
                <a:gd name="T84" fmla="*/ 5368 w 5436"/>
                <a:gd name="T85" fmla="*/ 2808 h 6114"/>
                <a:gd name="T86" fmla="*/ 4808 w 5436"/>
                <a:gd name="T87" fmla="*/ 1938 h 6114"/>
                <a:gd name="T88" fmla="*/ 4552 w 5436"/>
                <a:gd name="T89" fmla="*/ 1330 h 6114"/>
                <a:gd name="T90" fmla="*/ 4142 w 5436"/>
                <a:gd name="T91" fmla="*/ 711 h 6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36" h="6114">
                  <a:moveTo>
                    <a:pt x="2505" y="6092"/>
                  </a:moveTo>
                  <a:cubicBezTo>
                    <a:pt x="2449" y="6079"/>
                    <a:pt x="2393" y="6056"/>
                    <a:pt x="2338" y="6025"/>
                  </a:cubicBezTo>
                  <a:cubicBezTo>
                    <a:pt x="2289" y="5996"/>
                    <a:pt x="2239" y="5960"/>
                    <a:pt x="2189" y="5916"/>
                  </a:cubicBezTo>
                  <a:cubicBezTo>
                    <a:pt x="2109" y="5845"/>
                    <a:pt x="2028" y="5754"/>
                    <a:pt x="1934" y="5629"/>
                  </a:cubicBezTo>
                  <a:cubicBezTo>
                    <a:pt x="1918" y="5608"/>
                    <a:pt x="1902" y="5586"/>
                    <a:pt x="1886" y="5565"/>
                  </a:cubicBezTo>
                  <a:cubicBezTo>
                    <a:pt x="1855" y="5522"/>
                    <a:pt x="1822" y="5477"/>
                    <a:pt x="1788" y="5434"/>
                  </a:cubicBezTo>
                  <a:cubicBezTo>
                    <a:pt x="1700" y="5321"/>
                    <a:pt x="1579" y="5179"/>
                    <a:pt x="1420" y="5078"/>
                  </a:cubicBezTo>
                  <a:cubicBezTo>
                    <a:pt x="1323" y="5017"/>
                    <a:pt x="1216" y="4975"/>
                    <a:pt x="1113" y="4934"/>
                  </a:cubicBezTo>
                  <a:cubicBezTo>
                    <a:pt x="918" y="4856"/>
                    <a:pt x="767" y="4784"/>
                    <a:pt x="637" y="4705"/>
                  </a:cubicBezTo>
                  <a:cubicBezTo>
                    <a:pt x="557" y="4657"/>
                    <a:pt x="485" y="4606"/>
                    <a:pt x="422" y="4553"/>
                  </a:cubicBezTo>
                  <a:cubicBezTo>
                    <a:pt x="353" y="4495"/>
                    <a:pt x="293" y="4433"/>
                    <a:pt x="242" y="4369"/>
                  </a:cubicBezTo>
                  <a:cubicBezTo>
                    <a:pt x="185" y="4296"/>
                    <a:pt x="139" y="4217"/>
                    <a:pt x="106" y="4135"/>
                  </a:cubicBezTo>
                  <a:cubicBezTo>
                    <a:pt x="74" y="4058"/>
                    <a:pt x="52" y="3975"/>
                    <a:pt x="36" y="3879"/>
                  </a:cubicBezTo>
                  <a:cubicBezTo>
                    <a:pt x="28" y="3829"/>
                    <a:pt x="18" y="3755"/>
                    <a:pt x="11" y="3615"/>
                  </a:cubicBezTo>
                  <a:cubicBezTo>
                    <a:pt x="0" y="3420"/>
                    <a:pt x="13" y="3237"/>
                    <a:pt x="47" y="3072"/>
                  </a:cubicBezTo>
                  <a:cubicBezTo>
                    <a:pt x="73" y="2953"/>
                    <a:pt x="117" y="2837"/>
                    <a:pt x="161" y="2725"/>
                  </a:cubicBezTo>
                  <a:cubicBezTo>
                    <a:pt x="195" y="2636"/>
                    <a:pt x="227" y="2553"/>
                    <a:pt x="249" y="2471"/>
                  </a:cubicBezTo>
                  <a:cubicBezTo>
                    <a:pt x="253" y="2455"/>
                    <a:pt x="258" y="2440"/>
                    <a:pt x="262" y="2427"/>
                  </a:cubicBezTo>
                  <a:cubicBezTo>
                    <a:pt x="303" y="2289"/>
                    <a:pt x="392" y="2177"/>
                    <a:pt x="486" y="2059"/>
                  </a:cubicBezTo>
                  <a:cubicBezTo>
                    <a:pt x="508" y="2030"/>
                    <a:pt x="531" y="2001"/>
                    <a:pt x="554" y="1972"/>
                  </a:cubicBezTo>
                  <a:cubicBezTo>
                    <a:pt x="637" y="1862"/>
                    <a:pt x="646" y="1664"/>
                    <a:pt x="654" y="1489"/>
                  </a:cubicBezTo>
                  <a:cubicBezTo>
                    <a:pt x="659" y="1392"/>
                    <a:pt x="663" y="1300"/>
                    <a:pt x="679" y="1234"/>
                  </a:cubicBezTo>
                  <a:cubicBezTo>
                    <a:pt x="699" y="1155"/>
                    <a:pt x="727" y="1052"/>
                    <a:pt x="771" y="956"/>
                  </a:cubicBezTo>
                  <a:cubicBezTo>
                    <a:pt x="816" y="858"/>
                    <a:pt x="872" y="781"/>
                    <a:pt x="940" y="721"/>
                  </a:cubicBezTo>
                  <a:cubicBezTo>
                    <a:pt x="1020" y="652"/>
                    <a:pt x="1110" y="610"/>
                    <a:pt x="1196" y="604"/>
                  </a:cubicBezTo>
                  <a:cubicBezTo>
                    <a:pt x="1228" y="602"/>
                    <a:pt x="1260" y="604"/>
                    <a:pt x="1291" y="605"/>
                  </a:cubicBezTo>
                  <a:cubicBezTo>
                    <a:pt x="1313" y="607"/>
                    <a:pt x="1336" y="608"/>
                    <a:pt x="1359" y="608"/>
                  </a:cubicBezTo>
                  <a:cubicBezTo>
                    <a:pt x="1389" y="608"/>
                    <a:pt x="1418" y="604"/>
                    <a:pt x="1446" y="598"/>
                  </a:cubicBezTo>
                  <a:cubicBezTo>
                    <a:pt x="1610" y="562"/>
                    <a:pt x="1754" y="425"/>
                    <a:pt x="1881" y="305"/>
                  </a:cubicBezTo>
                  <a:cubicBezTo>
                    <a:pt x="1892" y="295"/>
                    <a:pt x="1903" y="284"/>
                    <a:pt x="1914" y="274"/>
                  </a:cubicBezTo>
                  <a:cubicBezTo>
                    <a:pt x="2008" y="186"/>
                    <a:pt x="2084" y="128"/>
                    <a:pt x="2159" y="86"/>
                  </a:cubicBezTo>
                  <a:cubicBezTo>
                    <a:pt x="2253" y="34"/>
                    <a:pt x="2346" y="6"/>
                    <a:pt x="2446" y="2"/>
                  </a:cubicBezTo>
                  <a:cubicBezTo>
                    <a:pt x="2496" y="0"/>
                    <a:pt x="2550" y="7"/>
                    <a:pt x="2606" y="22"/>
                  </a:cubicBezTo>
                  <a:cubicBezTo>
                    <a:pt x="2660" y="36"/>
                    <a:pt x="2713" y="57"/>
                    <a:pt x="2766" y="85"/>
                  </a:cubicBezTo>
                  <a:cubicBezTo>
                    <a:pt x="2871" y="141"/>
                    <a:pt x="2964" y="220"/>
                    <a:pt x="3028" y="306"/>
                  </a:cubicBezTo>
                  <a:cubicBezTo>
                    <a:pt x="3041" y="325"/>
                    <a:pt x="3055" y="345"/>
                    <a:pt x="3070" y="368"/>
                  </a:cubicBezTo>
                  <a:cubicBezTo>
                    <a:pt x="3079" y="382"/>
                    <a:pt x="3088" y="395"/>
                    <a:pt x="3096" y="408"/>
                  </a:cubicBezTo>
                  <a:cubicBezTo>
                    <a:pt x="3146" y="489"/>
                    <a:pt x="3194" y="566"/>
                    <a:pt x="3280" y="622"/>
                  </a:cubicBezTo>
                  <a:cubicBezTo>
                    <a:pt x="3369" y="680"/>
                    <a:pt x="3477" y="692"/>
                    <a:pt x="3556" y="692"/>
                  </a:cubicBezTo>
                  <a:cubicBezTo>
                    <a:pt x="3559" y="692"/>
                    <a:pt x="3562" y="692"/>
                    <a:pt x="3565" y="692"/>
                  </a:cubicBezTo>
                  <a:cubicBezTo>
                    <a:pt x="3609" y="692"/>
                    <a:pt x="3653" y="687"/>
                    <a:pt x="3692" y="683"/>
                  </a:cubicBezTo>
                  <a:cubicBezTo>
                    <a:pt x="3701" y="682"/>
                    <a:pt x="3709" y="681"/>
                    <a:pt x="3718" y="680"/>
                  </a:cubicBezTo>
                  <a:cubicBezTo>
                    <a:pt x="3758" y="675"/>
                    <a:pt x="3799" y="671"/>
                    <a:pt x="3840" y="669"/>
                  </a:cubicBezTo>
                  <a:cubicBezTo>
                    <a:pt x="3947" y="664"/>
                    <a:pt x="4051" y="678"/>
                    <a:pt x="4143" y="711"/>
                  </a:cubicBezTo>
                  <a:cubicBezTo>
                    <a:pt x="4247" y="748"/>
                    <a:pt x="4332" y="807"/>
                    <a:pt x="4394" y="885"/>
                  </a:cubicBezTo>
                  <a:cubicBezTo>
                    <a:pt x="4438" y="941"/>
                    <a:pt x="4472" y="1009"/>
                    <a:pt x="4498" y="1094"/>
                  </a:cubicBezTo>
                  <a:cubicBezTo>
                    <a:pt x="4522" y="1169"/>
                    <a:pt x="4538" y="1251"/>
                    <a:pt x="4553" y="1330"/>
                  </a:cubicBezTo>
                  <a:cubicBezTo>
                    <a:pt x="4571" y="1428"/>
                    <a:pt x="4590" y="1529"/>
                    <a:pt x="4625" y="1621"/>
                  </a:cubicBezTo>
                  <a:cubicBezTo>
                    <a:pt x="4636" y="1651"/>
                    <a:pt x="4649" y="1680"/>
                    <a:pt x="4664" y="1710"/>
                  </a:cubicBezTo>
                  <a:cubicBezTo>
                    <a:pt x="4706" y="1792"/>
                    <a:pt x="4758" y="1866"/>
                    <a:pt x="4808" y="1938"/>
                  </a:cubicBezTo>
                  <a:cubicBezTo>
                    <a:pt x="4891" y="2054"/>
                    <a:pt x="4978" y="2176"/>
                    <a:pt x="5067" y="2300"/>
                  </a:cubicBezTo>
                  <a:cubicBezTo>
                    <a:pt x="5073" y="2309"/>
                    <a:pt x="5073" y="2309"/>
                    <a:pt x="5073" y="2309"/>
                  </a:cubicBezTo>
                  <a:cubicBezTo>
                    <a:pt x="5186" y="2465"/>
                    <a:pt x="5302" y="2627"/>
                    <a:pt x="5369" y="2808"/>
                  </a:cubicBezTo>
                  <a:cubicBezTo>
                    <a:pt x="5393" y="2873"/>
                    <a:pt x="5411" y="2941"/>
                    <a:pt x="5421" y="3010"/>
                  </a:cubicBezTo>
                  <a:cubicBezTo>
                    <a:pt x="5432" y="3077"/>
                    <a:pt x="5436" y="3146"/>
                    <a:pt x="5433" y="3215"/>
                  </a:cubicBezTo>
                  <a:cubicBezTo>
                    <a:pt x="5430" y="3282"/>
                    <a:pt x="5421" y="3349"/>
                    <a:pt x="5406" y="3415"/>
                  </a:cubicBezTo>
                  <a:cubicBezTo>
                    <a:pt x="5391" y="3481"/>
                    <a:pt x="5371" y="3545"/>
                    <a:pt x="5344" y="3606"/>
                  </a:cubicBezTo>
                  <a:cubicBezTo>
                    <a:pt x="5268" y="3784"/>
                    <a:pt x="5145" y="3942"/>
                    <a:pt x="5027" y="4094"/>
                  </a:cubicBezTo>
                  <a:cubicBezTo>
                    <a:pt x="4986" y="4146"/>
                    <a:pt x="4944" y="4201"/>
                    <a:pt x="4905" y="4254"/>
                  </a:cubicBezTo>
                  <a:cubicBezTo>
                    <a:pt x="4887" y="4280"/>
                    <a:pt x="4870" y="4303"/>
                    <a:pt x="4855" y="4326"/>
                  </a:cubicBezTo>
                  <a:cubicBezTo>
                    <a:pt x="4832" y="4360"/>
                    <a:pt x="4811" y="4394"/>
                    <a:pt x="4791" y="4427"/>
                  </a:cubicBezTo>
                  <a:cubicBezTo>
                    <a:pt x="4763" y="4472"/>
                    <a:pt x="4736" y="4514"/>
                    <a:pt x="4706" y="4556"/>
                  </a:cubicBezTo>
                  <a:cubicBezTo>
                    <a:pt x="4577" y="4740"/>
                    <a:pt x="4392" y="4901"/>
                    <a:pt x="4214" y="5056"/>
                  </a:cubicBezTo>
                  <a:cubicBezTo>
                    <a:pt x="4202" y="5067"/>
                    <a:pt x="4202" y="5067"/>
                    <a:pt x="4202" y="5067"/>
                  </a:cubicBezTo>
                  <a:cubicBezTo>
                    <a:pt x="4147" y="5115"/>
                    <a:pt x="4091" y="5164"/>
                    <a:pt x="4037" y="5211"/>
                  </a:cubicBezTo>
                  <a:cubicBezTo>
                    <a:pt x="3898" y="5333"/>
                    <a:pt x="3755" y="5459"/>
                    <a:pt x="3613" y="5581"/>
                  </a:cubicBezTo>
                  <a:cubicBezTo>
                    <a:pt x="3450" y="5720"/>
                    <a:pt x="3289" y="5854"/>
                    <a:pt x="3111" y="5959"/>
                  </a:cubicBezTo>
                  <a:cubicBezTo>
                    <a:pt x="3009" y="6019"/>
                    <a:pt x="2911" y="6061"/>
                    <a:pt x="2819" y="6085"/>
                  </a:cubicBezTo>
                  <a:cubicBezTo>
                    <a:pt x="2759" y="6100"/>
                    <a:pt x="2700" y="6108"/>
                    <a:pt x="2643" y="6108"/>
                  </a:cubicBezTo>
                  <a:cubicBezTo>
                    <a:pt x="2596" y="6108"/>
                    <a:pt x="2550" y="6103"/>
                    <a:pt x="2505" y="6092"/>
                  </a:cubicBezTo>
                  <a:moveTo>
                    <a:pt x="3840" y="670"/>
                  </a:moveTo>
                  <a:cubicBezTo>
                    <a:pt x="3799" y="671"/>
                    <a:pt x="3758" y="676"/>
                    <a:pt x="3718" y="681"/>
                  </a:cubicBezTo>
                  <a:cubicBezTo>
                    <a:pt x="3709" y="682"/>
                    <a:pt x="3701" y="683"/>
                    <a:pt x="3693" y="684"/>
                  </a:cubicBezTo>
                  <a:cubicBezTo>
                    <a:pt x="3653" y="688"/>
                    <a:pt x="3610" y="692"/>
                    <a:pt x="3565" y="693"/>
                  </a:cubicBezTo>
                  <a:cubicBezTo>
                    <a:pt x="3486" y="694"/>
                    <a:pt x="3372" y="683"/>
                    <a:pt x="3279" y="622"/>
                  </a:cubicBezTo>
                  <a:cubicBezTo>
                    <a:pt x="3193" y="566"/>
                    <a:pt x="3146" y="490"/>
                    <a:pt x="3095" y="409"/>
                  </a:cubicBezTo>
                  <a:cubicBezTo>
                    <a:pt x="3087" y="396"/>
                    <a:pt x="3078" y="382"/>
                    <a:pt x="3070" y="369"/>
                  </a:cubicBezTo>
                  <a:cubicBezTo>
                    <a:pt x="3055" y="345"/>
                    <a:pt x="3041" y="325"/>
                    <a:pt x="3027" y="307"/>
                  </a:cubicBezTo>
                  <a:cubicBezTo>
                    <a:pt x="2963" y="220"/>
                    <a:pt x="2870" y="142"/>
                    <a:pt x="2766" y="86"/>
                  </a:cubicBezTo>
                  <a:cubicBezTo>
                    <a:pt x="2713" y="58"/>
                    <a:pt x="2659" y="36"/>
                    <a:pt x="2606" y="22"/>
                  </a:cubicBezTo>
                  <a:cubicBezTo>
                    <a:pt x="2550" y="8"/>
                    <a:pt x="2496" y="1"/>
                    <a:pt x="2446" y="3"/>
                  </a:cubicBezTo>
                  <a:cubicBezTo>
                    <a:pt x="2347" y="7"/>
                    <a:pt x="2253" y="34"/>
                    <a:pt x="2160" y="87"/>
                  </a:cubicBezTo>
                  <a:cubicBezTo>
                    <a:pt x="2084" y="129"/>
                    <a:pt x="2008" y="187"/>
                    <a:pt x="1915" y="275"/>
                  </a:cubicBezTo>
                  <a:cubicBezTo>
                    <a:pt x="1904" y="285"/>
                    <a:pt x="1893" y="295"/>
                    <a:pt x="1882" y="305"/>
                  </a:cubicBezTo>
                  <a:cubicBezTo>
                    <a:pt x="1755" y="426"/>
                    <a:pt x="1610" y="562"/>
                    <a:pt x="1446" y="599"/>
                  </a:cubicBezTo>
                  <a:cubicBezTo>
                    <a:pt x="1418" y="605"/>
                    <a:pt x="1389" y="608"/>
                    <a:pt x="1359" y="609"/>
                  </a:cubicBezTo>
                  <a:cubicBezTo>
                    <a:pt x="1357" y="609"/>
                    <a:pt x="1355" y="609"/>
                    <a:pt x="1353" y="609"/>
                  </a:cubicBezTo>
                  <a:cubicBezTo>
                    <a:pt x="1332" y="609"/>
                    <a:pt x="1311" y="607"/>
                    <a:pt x="1291" y="606"/>
                  </a:cubicBezTo>
                  <a:cubicBezTo>
                    <a:pt x="1260" y="604"/>
                    <a:pt x="1228" y="602"/>
                    <a:pt x="1196" y="605"/>
                  </a:cubicBezTo>
                  <a:cubicBezTo>
                    <a:pt x="1111" y="611"/>
                    <a:pt x="1020" y="652"/>
                    <a:pt x="941" y="721"/>
                  </a:cubicBezTo>
                  <a:cubicBezTo>
                    <a:pt x="872" y="781"/>
                    <a:pt x="817" y="858"/>
                    <a:pt x="772" y="957"/>
                  </a:cubicBezTo>
                  <a:cubicBezTo>
                    <a:pt x="728" y="1052"/>
                    <a:pt x="700" y="1155"/>
                    <a:pt x="680" y="1234"/>
                  </a:cubicBezTo>
                  <a:cubicBezTo>
                    <a:pt x="664" y="1300"/>
                    <a:pt x="660" y="1392"/>
                    <a:pt x="655" y="1489"/>
                  </a:cubicBezTo>
                  <a:cubicBezTo>
                    <a:pt x="647" y="1664"/>
                    <a:pt x="638" y="1862"/>
                    <a:pt x="555" y="1972"/>
                  </a:cubicBezTo>
                  <a:cubicBezTo>
                    <a:pt x="532" y="2002"/>
                    <a:pt x="509" y="2031"/>
                    <a:pt x="486" y="2059"/>
                  </a:cubicBezTo>
                  <a:cubicBezTo>
                    <a:pt x="392" y="2177"/>
                    <a:pt x="303" y="2289"/>
                    <a:pt x="262" y="2427"/>
                  </a:cubicBezTo>
                  <a:cubicBezTo>
                    <a:pt x="258" y="2440"/>
                    <a:pt x="254" y="2456"/>
                    <a:pt x="250" y="2471"/>
                  </a:cubicBezTo>
                  <a:cubicBezTo>
                    <a:pt x="228" y="2553"/>
                    <a:pt x="196" y="2636"/>
                    <a:pt x="162" y="2725"/>
                  </a:cubicBezTo>
                  <a:cubicBezTo>
                    <a:pt x="118" y="2837"/>
                    <a:pt x="73" y="2954"/>
                    <a:pt x="48" y="3073"/>
                  </a:cubicBezTo>
                  <a:cubicBezTo>
                    <a:pt x="14" y="3237"/>
                    <a:pt x="1" y="3420"/>
                    <a:pt x="11" y="3615"/>
                  </a:cubicBezTo>
                  <a:cubicBezTo>
                    <a:pt x="15" y="3688"/>
                    <a:pt x="22" y="3785"/>
                    <a:pt x="37" y="3879"/>
                  </a:cubicBezTo>
                  <a:cubicBezTo>
                    <a:pt x="52" y="3974"/>
                    <a:pt x="75" y="4058"/>
                    <a:pt x="106" y="4134"/>
                  </a:cubicBezTo>
                  <a:cubicBezTo>
                    <a:pt x="140" y="4217"/>
                    <a:pt x="186" y="4296"/>
                    <a:pt x="243" y="4368"/>
                  </a:cubicBezTo>
                  <a:cubicBezTo>
                    <a:pt x="293" y="4433"/>
                    <a:pt x="354" y="4495"/>
                    <a:pt x="423" y="4553"/>
                  </a:cubicBezTo>
                  <a:cubicBezTo>
                    <a:pt x="485" y="4605"/>
                    <a:pt x="558" y="4656"/>
                    <a:pt x="637" y="4704"/>
                  </a:cubicBezTo>
                  <a:cubicBezTo>
                    <a:pt x="767" y="4783"/>
                    <a:pt x="918" y="4856"/>
                    <a:pt x="1113" y="4933"/>
                  </a:cubicBezTo>
                  <a:cubicBezTo>
                    <a:pt x="1216" y="4974"/>
                    <a:pt x="1323" y="5016"/>
                    <a:pt x="1420" y="5078"/>
                  </a:cubicBezTo>
                  <a:cubicBezTo>
                    <a:pt x="1580" y="5178"/>
                    <a:pt x="1701" y="5321"/>
                    <a:pt x="1789" y="5434"/>
                  </a:cubicBezTo>
                  <a:cubicBezTo>
                    <a:pt x="1822" y="5477"/>
                    <a:pt x="1855" y="5521"/>
                    <a:pt x="1887" y="5564"/>
                  </a:cubicBezTo>
                  <a:cubicBezTo>
                    <a:pt x="1903" y="5586"/>
                    <a:pt x="1919" y="5608"/>
                    <a:pt x="1935" y="5629"/>
                  </a:cubicBezTo>
                  <a:cubicBezTo>
                    <a:pt x="2028" y="5754"/>
                    <a:pt x="2109" y="5845"/>
                    <a:pt x="2189" y="5915"/>
                  </a:cubicBezTo>
                  <a:cubicBezTo>
                    <a:pt x="2239" y="5959"/>
                    <a:pt x="2289" y="5996"/>
                    <a:pt x="2339" y="6024"/>
                  </a:cubicBezTo>
                  <a:cubicBezTo>
                    <a:pt x="2393" y="6055"/>
                    <a:pt x="2449" y="6078"/>
                    <a:pt x="2505" y="6091"/>
                  </a:cubicBezTo>
                  <a:cubicBezTo>
                    <a:pt x="2604" y="6114"/>
                    <a:pt x="2709" y="6112"/>
                    <a:pt x="2819" y="6084"/>
                  </a:cubicBezTo>
                  <a:cubicBezTo>
                    <a:pt x="2911" y="6061"/>
                    <a:pt x="3009" y="6018"/>
                    <a:pt x="3110" y="5959"/>
                  </a:cubicBezTo>
                  <a:cubicBezTo>
                    <a:pt x="3289" y="5853"/>
                    <a:pt x="3450" y="5720"/>
                    <a:pt x="3612" y="5580"/>
                  </a:cubicBezTo>
                  <a:cubicBezTo>
                    <a:pt x="3754" y="5458"/>
                    <a:pt x="3898" y="5332"/>
                    <a:pt x="4036" y="5211"/>
                  </a:cubicBezTo>
                  <a:cubicBezTo>
                    <a:pt x="4090" y="5163"/>
                    <a:pt x="4146" y="5114"/>
                    <a:pt x="4201" y="5066"/>
                  </a:cubicBezTo>
                  <a:cubicBezTo>
                    <a:pt x="4214" y="5055"/>
                    <a:pt x="4214" y="5055"/>
                    <a:pt x="4214" y="5055"/>
                  </a:cubicBezTo>
                  <a:cubicBezTo>
                    <a:pt x="4392" y="4900"/>
                    <a:pt x="4576" y="4739"/>
                    <a:pt x="4706" y="4556"/>
                  </a:cubicBezTo>
                  <a:cubicBezTo>
                    <a:pt x="4736" y="4514"/>
                    <a:pt x="4762" y="4471"/>
                    <a:pt x="4790" y="4426"/>
                  </a:cubicBezTo>
                  <a:cubicBezTo>
                    <a:pt x="4811" y="4393"/>
                    <a:pt x="4832" y="4360"/>
                    <a:pt x="4854" y="4326"/>
                  </a:cubicBezTo>
                  <a:cubicBezTo>
                    <a:pt x="4870" y="4303"/>
                    <a:pt x="4886" y="4279"/>
                    <a:pt x="4905" y="4254"/>
                  </a:cubicBezTo>
                  <a:cubicBezTo>
                    <a:pt x="4944" y="4200"/>
                    <a:pt x="4986" y="4146"/>
                    <a:pt x="5026" y="4094"/>
                  </a:cubicBezTo>
                  <a:cubicBezTo>
                    <a:pt x="5145" y="3941"/>
                    <a:pt x="5267" y="3783"/>
                    <a:pt x="5344" y="3605"/>
                  </a:cubicBezTo>
                  <a:cubicBezTo>
                    <a:pt x="5370" y="3544"/>
                    <a:pt x="5391" y="3480"/>
                    <a:pt x="5405" y="3415"/>
                  </a:cubicBezTo>
                  <a:cubicBezTo>
                    <a:pt x="5420" y="3349"/>
                    <a:pt x="5429" y="3282"/>
                    <a:pt x="5432" y="3215"/>
                  </a:cubicBezTo>
                  <a:cubicBezTo>
                    <a:pt x="5435" y="3146"/>
                    <a:pt x="5431" y="3077"/>
                    <a:pt x="5421" y="3010"/>
                  </a:cubicBezTo>
                  <a:cubicBezTo>
                    <a:pt x="5410" y="2941"/>
                    <a:pt x="5392" y="2873"/>
                    <a:pt x="5368" y="2808"/>
                  </a:cubicBezTo>
                  <a:cubicBezTo>
                    <a:pt x="5301" y="2627"/>
                    <a:pt x="5185" y="2466"/>
                    <a:pt x="5073" y="2309"/>
                  </a:cubicBezTo>
                  <a:cubicBezTo>
                    <a:pt x="5067" y="2301"/>
                    <a:pt x="5067" y="2301"/>
                    <a:pt x="5067" y="2301"/>
                  </a:cubicBezTo>
                  <a:cubicBezTo>
                    <a:pt x="4978" y="2177"/>
                    <a:pt x="4891" y="2055"/>
                    <a:pt x="4808" y="1938"/>
                  </a:cubicBezTo>
                  <a:cubicBezTo>
                    <a:pt x="4757" y="1867"/>
                    <a:pt x="4705" y="1793"/>
                    <a:pt x="4664" y="1710"/>
                  </a:cubicBezTo>
                  <a:cubicBezTo>
                    <a:pt x="4649" y="1680"/>
                    <a:pt x="4636" y="1651"/>
                    <a:pt x="4624" y="1621"/>
                  </a:cubicBezTo>
                  <a:cubicBezTo>
                    <a:pt x="4589" y="1529"/>
                    <a:pt x="4570" y="1428"/>
                    <a:pt x="4552" y="1330"/>
                  </a:cubicBezTo>
                  <a:cubicBezTo>
                    <a:pt x="4537" y="1251"/>
                    <a:pt x="4521" y="1170"/>
                    <a:pt x="4498" y="1094"/>
                  </a:cubicBezTo>
                  <a:cubicBezTo>
                    <a:pt x="4471" y="1009"/>
                    <a:pt x="4437" y="941"/>
                    <a:pt x="4393" y="886"/>
                  </a:cubicBezTo>
                  <a:cubicBezTo>
                    <a:pt x="4331" y="807"/>
                    <a:pt x="4247" y="748"/>
                    <a:pt x="4142" y="711"/>
                  </a:cubicBezTo>
                  <a:cubicBezTo>
                    <a:pt x="4063" y="683"/>
                    <a:pt x="3973" y="669"/>
                    <a:pt x="3881" y="669"/>
                  </a:cubicBezTo>
                  <a:cubicBezTo>
                    <a:pt x="3867" y="669"/>
                    <a:pt x="3853" y="669"/>
                    <a:pt x="3840" y="670"/>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3" name="Freeform 55">
              <a:extLst>
                <a:ext uri="{FF2B5EF4-FFF2-40B4-BE49-F238E27FC236}">
                  <a16:creationId xmlns:a16="http://schemas.microsoft.com/office/drawing/2014/main" id="{8DF6BD08-2941-4988-9237-F75D2FA9E841}"/>
                </a:ext>
              </a:extLst>
            </p:cNvPr>
            <p:cNvSpPr>
              <a:spLocks noEditPoints="1"/>
            </p:cNvSpPr>
            <p:nvPr/>
          </p:nvSpPr>
          <p:spPr bwMode="auto">
            <a:xfrm>
              <a:off x="3708" y="-65"/>
              <a:ext cx="4105" cy="4566"/>
            </a:xfrm>
            <a:custGeom>
              <a:avLst/>
              <a:gdLst>
                <a:gd name="T0" fmla="*/ 1948 w 5547"/>
                <a:gd name="T1" fmla="*/ 5663 h 6170"/>
                <a:gd name="T2" fmla="*/ 1800 w 5547"/>
                <a:gd name="T3" fmla="*/ 5468 h 6170"/>
                <a:gd name="T4" fmla="*/ 1123 w 5547"/>
                <a:gd name="T5" fmla="*/ 4967 h 6170"/>
                <a:gd name="T6" fmla="*/ 115 w 5547"/>
                <a:gd name="T7" fmla="*/ 4181 h 6170"/>
                <a:gd name="T8" fmla="*/ 42 w 5547"/>
                <a:gd name="T9" fmla="*/ 3128 h 6170"/>
                <a:gd name="T10" fmla="*/ 245 w 5547"/>
                <a:gd name="T11" fmla="*/ 2482 h 6170"/>
                <a:gd name="T12" fmla="*/ 514 w 5547"/>
                <a:gd name="T13" fmla="*/ 1982 h 6170"/>
                <a:gd name="T14" fmla="*/ 665 w 5547"/>
                <a:gd name="T15" fmla="*/ 1470 h 6170"/>
                <a:gd name="T16" fmla="*/ 804 w 5547"/>
                <a:gd name="T17" fmla="*/ 941 h 6170"/>
                <a:gd name="T18" fmla="*/ 1238 w 5547"/>
                <a:gd name="T19" fmla="*/ 591 h 6170"/>
                <a:gd name="T20" fmla="*/ 1403 w 5547"/>
                <a:gd name="T21" fmla="*/ 587 h 6170"/>
                <a:gd name="T22" fmla="*/ 1898 w 5547"/>
                <a:gd name="T23" fmla="*/ 302 h 6170"/>
                <a:gd name="T24" fmla="*/ 2509 w 5547"/>
                <a:gd name="T25" fmla="*/ 0 h 6170"/>
                <a:gd name="T26" fmla="*/ 3096 w 5547"/>
                <a:gd name="T27" fmla="*/ 306 h 6170"/>
                <a:gd name="T28" fmla="*/ 3165 w 5547"/>
                <a:gd name="T29" fmla="*/ 399 h 6170"/>
                <a:gd name="T30" fmla="*/ 3644 w 5547"/>
                <a:gd name="T31" fmla="*/ 674 h 6170"/>
                <a:gd name="T32" fmla="*/ 3789 w 5547"/>
                <a:gd name="T33" fmla="*/ 666 h 6170"/>
                <a:gd name="T34" fmla="*/ 4467 w 5547"/>
                <a:gd name="T35" fmla="*/ 891 h 6170"/>
                <a:gd name="T36" fmla="*/ 4688 w 5547"/>
                <a:gd name="T37" fmla="*/ 1628 h 6170"/>
                <a:gd name="T38" fmla="*/ 4878 w 5547"/>
                <a:gd name="T39" fmla="*/ 1928 h 6170"/>
                <a:gd name="T40" fmla="*/ 5151 w 5547"/>
                <a:gd name="T41" fmla="*/ 2287 h 6170"/>
                <a:gd name="T42" fmla="*/ 5416 w 5547"/>
                <a:gd name="T43" fmla="*/ 3606 h 6170"/>
                <a:gd name="T44" fmla="*/ 4959 w 5547"/>
                <a:gd name="T45" fmla="*/ 4260 h 6170"/>
                <a:gd name="T46" fmla="*/ 4842 w 5547"/>
                <a:gd name="T47" fmla="*/ 4448 h 6170"/>
                <a:gd name="T48" fmla="*/ 4264 w 5547"/>
                <a:gd name="T49" fmla="*/ 5103 h 6170"/>
                <a:gd name="T50" fmla="*/ 3143 w 5547"/>
                <a:gd name="T51" fmla="*/ 6006 h 6170"/>
                <a:gd name="T52" fmla="*/ 2521 w 5547"/>
                <a:gd name="T53" fmla="*/ 6130 h 6170"/>
                <a:gd name="T54" fmla="*/ 3789 w 5547"/>
                <a:gd name="T55" fmla="*/ 673 h 6170"/>
                <a:gd name="T56" fmla="*/ 3644 w 5547"/>
                <a:gd name="T57" fmla="*/ 681 h 6170"/>
                <a:gd name="T58" fmla="*/ 3159 w 5547"/>
                <a:gd name="T59" fmla="*/ 403 h 6170"/>
                <a:gd name="T60" fmla="*/ 3090 w 5547"/>
                <a:gd name="T61" fmla="*/ 310 h 6170"/>
                <a:gd name="T62" fmla="*/ 2509 w 5547"/>
                <a:gd name="T63" fmla="*/ 7 h 6170"/>
                <a:gd name="T64" fmla="*/ 1902 w 5547"/>
                <a:gd name="T65" fmla="*/ 307 h 6170"/>
                <a:gd name="T66" fmla="*/ 1403 w 5547"/>
                <a:gd name="T67" fmla="*/ 594 h 6170"/>
                <a:gd name="T68" fmla="*/ 1239 w 5547"/>
                <a:gd name="T69" fmla="*/ 598 h 6170"/>
                <a:gd name="T70" fmla="*/ 709 w 5547"/>
                <a:gd name="T71" fmla="*/ 1213 h 6170"/>
                <a:gd name="T72" fmla="*/ 556 w 5547"/>
                <a:gd name="T73" fmla="*/ 1937 h 6170"/>
                <a:gd name="T74" fmla="*/ 263 w 5547"/>
                <a:gd name="T75" fmla="*/ 2436 h 6170"/>
                <a:gd name="T76" fmla="*/ 158 w 5547"/>
                <a:gd name="T77" fmla="*/ 2775 h 6170"/>
                <a:gd name="T78" fmla="*/ 19 w 5547"/>
                <a:gd name="T79" fmla="*/ 3667 h 6170"/>
                <a:gd name="T80" fmla="*/ 259 w 5547"/>
                <a:gd name="T81" fmla="*/ 4407 h 6170"/>
                <a:gd name="T82" fmla="*/ 1433 w 5547"/>
                <a:gd name="T83" fmla="*/ 5107 h 6170"/>
                <a:gd name="T84" fmla="*/ 1909 w 5547"/>
                <a:gd name="T85" fmla="*/ 5599 h 6170"/>
                <a:gd name="T86" fmla="*/ 2523 w 5547"/>
                <a:gd name="T87" fmla="*/ 6123 h 6170"/>
                <a:gd name="T88" fmla="*/ 3657 w 5547"/>
                <a:gd name="T89" fmla="*/ 5620 h 6170"/>
                <a:gd name="T90" fmla="*/ 4761 w 5547"/>
                <a:gd name="T91" fmla="*/ 4570 h 6170"/>
                <a:gd name="T92" fmla="*/ 4903 w 5547"/>
                <a:gd name="T93" fmla="*/ 4331 h 6170"/>
                <a:gd name="T94" fmla="*/ 5108 w 5547"/>
                <a:gd name="T95" fmla="*/ 4053 h 6170"/>
                <a:gd name="T96" fmla="*/ 5446 w 5547"/>
                <a:gd name="T97" fmla="*/ 2796 h 6170"/>
                <a:gd name="T98" fmla="*/ 4877 w 5547"/>
                <a:gd name="T99" fmla="*/ 1938 h 6170"/>
                <a:gd name="T100" fmla="*/ 4724 w 5547"/>
                <a:gd name="T101" fmla="*/ 1719 h 6170"/>
                <a:gd name="T102" fmla="*/ 4604 w 5547"/>
                <a:gd name="T103" fmla="*/ 1320 h 6170"/>
                <a:gd name="T104" fmla="*/ 3932 w 5547"/>
                <a:gd name="T105" fmla="*/ 664 h 6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7" h="6170">
                  <a:moveTo>
                    <a:pt x="2521" y="6130"/>
                  </a:moveTo>
                  <a:cubicBezTo>
                    <a:pt x="2281" y="6069"/>
                    <a:pt x="2097" y="5860"/>
                    <a:pt x="1948" y="5663"/>
                  </a:cubicBezTo>
                  <a:cubicBezTo>
                    <a:pt x="1933" y="5643"/>
                    <a:pt x="1918" y="5623"/>
                    <a:pt x="1903" y="5603"/>
                  </a:cubicBezTo>
                  <a:cubicBezTo>
                    <a:pt x="1870" y="5558"/>
                    <a:pt x="1835" y="5512"/>
                    <a:pt x="1800" y="5468"/>
                  </a:cubicBezTo>
                  <a:cubicBezTo>
                    <a:pt x="1669" y="5302"/>
                    <a:pt x="1555" y="5193"/>
                    <a:pt x="1429" y="5113"/>
                  </a:cubicBezTo>
                  <a:cubicBezTo>
                    <a:pt x="1336" y="5054"/>
                    <a:pt x="1240" y="5014"/>
                    <a:pt x="1123" y="4967"/>
                  </a:cubicBezTo>
                  <a:cubicBezTo>
                    <a:pt x="814" y="4842"/>
                    <a:pt x="468" y="4679"/>
                    <a:pt x="254" y="4412"/>
                  </a:cubicBezTo>
                  <a:cubicBezTo>
                    <a:pt x="196" y="4340"/>
                    <a:pt x="150" y="4263"/>
                    <a:pt x="115" y="4181"/>
                  </a:cubicBezTo>
                  <a:cubicBezTo>
                    <a:pt x="44" y="4014"/>
                    <a:pt x="23" y="3835"/>
                    <a:pt x="12" y="3667"/>
                  </a:cubicBezTo>
                  <a:cubicBezTo>
                    <a:pt x="0" y="3477"/>
                    <a:pt x="10" y="3296"/>
                    <a:pt x="42" y="3128"/>
                  </a:cubicBezTo>
                  <a:cubicBezTo>
                    <a:pt x="66" y="3007"/>
                    <a:pt x="109" y="2887"/>
                    <a:pt x="152" y="2772"/>
                  </a:cubicBezTo>
                  <a:cubicBezTo>
                    <a:pt x="189" y="2671"/>
                    <a:pt x="224" y="2576"/>
                    <a:pt x="245" y="2482"/>
                  </a:cubicBezTo>
                  <a:cubicBezTo>
                    <a:pt x="248" y="2464"/>
                    <a:pt x="253" y="2447"/>
                    <a:pt x="256" y="2434"/>
                  </a:cubicBezTo>
                  <a:cubicBezTo>
                    <a:pt x="299" y="2265"/>
                    <a:pt x="403" y="2128"/>
                    <a:pt x="514" y="1982"/>
                  </a:cubicBezTo>
                  <a:cubicBezTo>
                    <a:pt x="526" y="1966"/>
                    <a:pt x="538" y="1950"/>
                    <a:pt x="551" y="1933"/>
                  </a:cubicBezTo>
                  <a:cubicBezTo>
                    <a:pt x="632" y="1825"/>
                    <a:pt x="650" y="1636"/>
                    <a:pt x="665" y="1470"/>
                  </a:cubicBezTo>
                  <a:cubicBezTo>
                    <a:pt x="673" y="1372"/>
                    <a:pt x="682" y="1279"/>
                    <a:pt x="702" y="1211"/>
                  </a:cubicBezTo>
                  <a:cubicBezTo>
                    <a:pt x="727" y="1128"/>
                    <a:pt x="758" y="1031"/>
                    <a:pt x="804" y="941"/>
                  </a:cubicBezTo>
                  <a:cubicBezTo>
                    <a:pt x="852" y="845"/>
                    <a:pt x="910" y="769"/>
                    <a:pt x="979" y="711"/>
                  </a:cubicBezTo>
                  <a:cubicBezTo>
                    <a:pt x="1059" y="643"/>
                    <a:pt x="1152" y="600"/>
                    <a:pt x="1238" y="591"/>
                  </a:cubicBezTo>
                  <a:cubicBezTo>
                    <a:pt x="1271" y="587"/>
                    <a:pt x="1302" y="588"/>
                    <a:pt x="1333" y="588"/>
                  </a:cubicBezTo>
                  <a:cubicBezTo>
                    <a:pt x="1356" y="588"/>
                    <a:pt x="1379" y="589"/>
                    <a:pt x="1403" y="587"/>
                  </a:cubicBezTo>
                  <a:cubicBezTo>
                    <a:pt x="1432" y="586"/>
                    <a:pt x="1461" y="581"/>
                    <a:pt x="1489" y="574"/>
                  </a:cubicBezTo>
                  <a:cubicBezTo>
                    <a:pt x="1640" y="535"/>
                    <a:pt x="1777" y="411"/>
                    <a:pt x="1898" y="302"/>
                  </a:cubicBezTo>
                  <a:cubicBezTo>
                    <a:pt x="1919" y="283"/>
                    <a:pt x="1939" y="265"/>
                    <a:pt x="1960" y="247"/>
                  </a:cubicBezTo>
                  <a:cubicBezTo>
                    <a:pt x="2099" y="125"/>
                    <a:pt x="2273" y="1"/>
                    <a:pt x="2509" y="0"/>
                  </a:cubicBezTo>
                  <a:cubicBezTo>
                    <a:pt x="2510" y="0"/>
                    <a:pt x="2510" y="0"/>
                    <a:pt x="2510" y="0"/>
                  </a:cubicBezTo>
                  <a:cubicBezTo>
                    <a:pt x="2710" y="0"/>
                    <a:pt x="2951" y="126"/>
                    <a:pt x="3096" y="306"/>
                  </a:cubicBezTo>
                  <a:cubicBezTo>
                    <a:pt x="3110" y="323"/>
                    <a:pt x="3125" y="343"/>
                    <a:pt x="3141" y="366"/>
                  </a:cubicBezTo>
                  <a:cubicBezTo>
                    <a:pt x="3149" y="377"/>
                    <a:pt x="3157" y="388"/>
                    <a:pt x="3165" y="399"/>
                  </a:cubicBezTo>
                  <a:cubicBezTo>
                    <a:pt x="3220" y="478"/>
                    <a:pt x="3271" y="552"/>
                    <a:pt x="3360" y="605"/>
                  </a:cubicBezTo>
                  <a:cubicBezTo>
                    <a:pt x="3452" y="661"/>
                    <a:pt x="3565" y="674"/>
                    <a:pt x="3644" y="674"/>
                  </a:cubicBezTo>
                  <a:cubicBezTo>
                    <a:pt x="3685" y="674"/>
                    <a:pt x="3724" y="671"/>
                    <a:pt x="3771" y="667"/>
                  </a:cubicBezTo>
                  <a:cubicBezTo>
                    <a:pt x="3789" y="666"/>
                    <a:pt x="3789" y="666"/>
                    <a:pt x="3789" y="666"/>
                  </a:cubicBezTo>
                  <a:cubicBezTo>
                    <a:pt x="3831" y="662"/>
                    <a:pt x="3875" y="658"/>
                    <a:pt x="3919" y="657"/>
                  </a:cubicBezTo>
                  <a:cubicBezTo>
                    <a:pt x="4155" y="654"/>
                    <a:pt x="4354" y="739"/>
                    <a:pt x="4467" y="891"/>
                  </a:cubicBezTo>
                  <a:cubicBezTo>
                    <a:pt x="4556" y="1012"/>
                    <a:pt x="4584" y="1168"/>
                    <a:pt x="4611" y="1319"/>
                  </a:cubicBezTo>
                  <a:cubicBezTo>
                    <a:pt x="4629" y="1423"/>
                    <a:pt x="4649" y="1531"/>
                    <a:pt x="4688" y="1628"/>
                  </a:cubicBezTo>
                  <a:cubicBezTo>
                    <a:pt x="4700" y="1658"/>
                    <a:pt x="4714" y="1686"/>
                    <a:pt x="4730" y="1715"/>
                  </a:cubicBezTo>
                  <a:cubicBezTo>
                    <a:pt x="4773" y="1792"/>
                    <a:pt x="4824" y="1858"/>
                    <a:pt x="4878" y="1928"/>
                  </a:cubicBezTo>
                  <a:cubicBezTo>
                    <a:pt x="4883" y="1934"/>
                    <a:pt x="4883" y="1934"/>
                    <a:pt x="4883" y="1934"/>
                  </a:cubicBezTo>
                  <a:cubicBezTo>
                    <a:pt x="4975" y="2052"/>
                    <a:pt x="5065" y="2171"/>
                    <a:pt x="5151" y="2287"/>
                  </a:cubicBezTo>
                  <a:cubicBezTo>
                    <a:pt x="5277" y="2459"/>
                    <a:pt x="5387" y="2615"/>
                    <a:pt x="5453" y="2794"/>
                  </a:cubicBezTo>
                  <a:cubicBezTo>
                    <a:pt x="5547" y="3053"/>
                    <a:pt x="5534" y="3349"/>
                    <a:pt x="5416" y="3606"/>
                  </a:cubicBezTo>
                  <a:cubicBezTo>
                    <a:pt x="5341" y="3770"/>
                    <a:pt x="5225" y="3916"/>
                    <a:pt x="5114" y="4057"/>
                  </a:cubicBezTo>
                  <a:cubicBezTo>
                    <a:pt x="5061" y="4123"/>
                    <a:pt x="5007" y="4192"/>
                    <a:pt x="4959" y="4260"/>
                  </a:cubicBezTo>
                  <a:cubicBezTo>
                    <a:pt x="4941" y="4286"/>
                    <a:pt x="4924" y="4310"/>
                    <a:pt x="4909" y="4334"/>
                  </a:cubicBezTo>
                  <a:cubicBezTo>
                    <a:pt x="4885" y="4373"/>
                    <a:pt x="4863" y="4411"/>
                    <a:pt x="4842" y="4448"/>
                  </a:cubicBezTo>
                  <a:cubicBezTo>
                    <a:pt x="4818" y="4490"/>
                    <a:pt x="4794" y="4533"/>
                    <a:pt x="4767" y="4574"/>
                  </a:cubicBezTo>
                  <a:cubicBezTo>
                    <a:pt x="4645" y="4761"/>
                    <a:pt x="4475" y="4918"/>
                    <a:pt x="4264" y="5103"/>
                  </a:cubicBezTo>
                  <a:cubicBezTo>
                    <a:pt x="4043" y="5299"/>
                    <a:pt x="3845" y="5470"/>
                    <a:pt x="3661" y="5625"/>
                  </a:cubicBezTo>
                  <a:cubicBezTo>
                    <a:pt x="3493" y="5767"/>
                    <a:pt x="3328" y="5902"/>
                    <a:pt x="3143" y="6006"/>
                  </a:cubicBezTo>
                  <a:cubicBezTo>
                    <a:pt x="2976" y="6101"/>
                    <a:pt x="2819" y="6149"/>
                    <a:pt x="2674" y="6149"/>
                  </a:cubicBezTo>
                  <a:cubicBezTo>
                    <a:pt x="2621" y="6149"/>
                    <a:pt x="2570" y="6142"/>
                    <a:pt x="2521" y="6130"/>
                  </a:cubicBezTo>
                  <a:moveTo>
                    <a:pt x="3919" y="664"/>
                  </a:moveTo>
                  <a:cubicBezTo>
                    <a:pt x="3876" y="665"/>
                    <a:pt x="3832" y="669"/>
                    <a:pt x="3789" y="673"/>
                  </a:cubicBezTo>
                  <a:cubicBezTo>
                    <a:pt x="3772" y="674"/>
                    <a:pt x="3772" y="674"/>
                    <a:pt x="3772" y="674"/>
                  </a:cubicBezTo>
                  <a:cubicBezTo>
                    <a:pt x="3725" y="678"/>
                    <a:pt x="3685" y="681"/>
                    <a:pt x="3644" y="681"/>
                  </a:cubicBezTo>
                  <a:cubicBezTo>
                    <a:pt x="3565" y="680"/>
                    <a:pt x="3450" y="668"/>
                    <a:pt x="3356" y="611"/>
                  </a:cubicBezTo>
                  <a:cubicBezTo>
                    <a:pt x="3267" y="557"/>
                    <a:pt x="3214" y="482"/>
                    <a:pt x="3159" y="403"/>
                  </a:cubicBezTo>
                  <a:cubicBezTo>
                    <a:pt x="3151" y="392"/>
                    <a:pt x="3143" y="381"/>
                    <a:pt x="3135" y="370"/>
                  </a:cubicBezTo>
                  <a:cubicBezTo>
                    <a:pt x="3119" y="347"/>
                    <a:pt x="3104" y="328"/>
                    <a:pt x="3090" y="310"/>
                  </a:cubicBezTo>
                  <a:cubicBezTo>
                    <a:pt x="2946" y="132"/>
                    <a:pt x="2708" y="7"/>
                    <a:pt x="2510" y="7"/>
                  </a:cubicBezTo>
                  <a:cubicBezTo>
                    <a:pt x="2509" y="7"/>
                    <a:pt x="2509" y="7"/>
                    <a:pt x="2509" y="7"/>
                  </a:cubicBezTo>
                  <a:cubicBezTo>
                    <a:pt x="2275" y="8"/>
                    <a:pt x="2102" y="131"/>
                    <a:pt x="1965" y="252"/>
                  </a:cubicBezTo>
                  <a:cubicBezTo>
                    <a:pt x="1944" y="270"/>
                    <a:pt x="1924" y="288"/>
                    <a:pt x="1902" y="307"/>
                  </a:cubicBezTo>
                  <a:cubicBezTo>
                    <a:pt x="1781" y="417"/>
                    <a:pt x="1644" y="541"/>
                    <a:pt x="1490" y="581"/>
                  </a:cubicBezTo>
                  <a:cubicBezTo>
                    <a:pt x="1462" y="588"/>
                    <a:pt x="1433" y="593"/>
                    <a:pt x="1403" y="594"/>
                  </a:cubicBezTo>
                  <a:cubicBezTo>
                    <a:pt x="1379" y="596"/>
                    <a:pt x="1356" y="595"/>
                    <a:pt x="1333" y="595"/>
                  </a:cubicBezTo>
                  <a:cubicBezTo>
                    <a:pt x="1302" y="595"/>
                    <a:pt x="1271" y="594"/>
                    <a:pt x="1239" y="598"/>
                  </a:cubicBezTo>
                  <a:cubicBezTo>
                    <a:pt x="1154" y="607"/>
                    <a:pt x="1063" y="649"/>
                    <a:pt x="983" y="716"/>
                  </a:cubicBezTo>
                  <a:cubicBezTo>
                    <a:pt x="896" y="790"/>
                    <a:pt x="802" y="901"/>
                    <a:pt x="709" y="1213"/>
                  </a:cubicBezTo>
                  <a:cubicBezTo>
                    <a:pt x="689" y="1280"/>
                    <a:pt x="680" y="1373"/>
                    <a:pt x="672" y="1470"/>
                  </a:cubicBezTo>
                  <a:cubicBezTo>
                    <a:pt x="656" y="1638"/>
                    <a:pt x="639" y="1827"/>
                    <a:pt x="556" y="1937"/>
                  </a:cubicBezTo>
                  <a:cubicBezTo>
                    <a:pt x="544" y="1954"/>
                    <a:pt x="532" y="1970"/>
                    <a:pt x="519" y="1987"/>
                  </a:cubicBezTo>
                  <a:cubicBezTo>
                    <a:pt x="409" y="2131"/>
                    <a:pt x="305" y="2268"/>
                    <a:pt x="263" y="2436"/>
                  </a:cubicBezTo>
                  <a:cubicBezTo>
                    <a:pt x="260" y="2449"/>
                    <a:pt x="255" y="2466"/>
                    <a:pt x="251" y="2483"/>
                  </a:cubicBezTo>
                  <a:cubicBezTo>
                    <a:pt x="231" y="2577"/>
                    <a:pt x="195" y="2673"/>
                    <a:pt x="158" y="2775"/>
                  </a:cubicBezTo>
                  <a:cubicBezTo>
                    <a:pt x="116" y="2890"/>
                    <a:pt x="72" y="3008"/>
                    <a:pt x="49" y="3130"/>
                  </a:cubicBezTo>
                  <a:cubicBezTo>
                    <a:pt x="17" y="3297"/>
                    <a:pt x="7" y="3477"/>
                    <a:pt x="19" y="3667"/>
                  </a:cubicBezTo>
                  <a:cubicBezTo>
                    <a:pt x="30" y="3834"/>
                    <a:pt x="50" y="4012"/>
                    <a:pt x="121" y="4178"/>
                  </a:cubicBezTo>
                  <a:cubicBezTo>
                    <a:pt x="156" y="4259"/>
                    <a:pt x="202" y="4336"/>
                    <a:pt x="259" y="4407"/>
                  </a:cubicBezTo>
                  <a:cubicBezTo>
                    <a:pt x="379" y="4557"/>
                    <a:pt x="576" y="4739"/>
                    <a:pt x="1125" y="4960"/>
                  </a:cubicBezTo>
                  <a:cubicBezTo>
                    <a:pt x="1243" y="5007"/>
                    <a:pt x="1340" y="5048"/>
                    <a:pt x="1433" y="5107"/>
                  </a:cubicBezTo>
                  <a:cubicBezTo>
                    <a:pt x="1559" y="5187"/>
                    <a:pt x="1674" y="5297"/>
                    <a:pt x="1806" y="5464"/>
                  </a:cubicBezTo>
                  <a:cubicBezTo>
                    <a:pt x="1841" y="5508"/>
                    <a:pt x="1875" y="5554"/>
                    <a:pt x="1909" y="5599"/>
                  </a:cubicBezTo>
                  <a:cubicBezTo>
                    <a:pt x="1924" y="5619"/>
                    <a:pt x="1938" y="5639"/>
                    <a:pt x="1953" y="5658"/>
                  </a:cubicBezTo>
                  <a:cubicBezTo>
                    <a:pt x="2101" y="5854"/>
                    <a:pt x="2285" y="6063"/>
                    <a:pt x="2523" y="6123"/>
                  </a:cubicBezTo>
                  <a:cubicBezTo>
                    <a:pt x="2706" y="6170"/>
                    <a:pt x="2914" y="6128"/>
                    <a:pt x="3140" y="6000"/>
                  </a:cubicBezTo>
                  <a:cubicBezTo>
                    <a:pt x="3324" y="5896"/>
                    <a:pt x="3489" y="5761"/>
                    <a:pt x="3657" y="5620"/>
                  </a:cubicBezTo>
                  <a:cubicBezTo>
                    <a:pt x="3841" y="5465"/>
                    <a:pt x="4038" y="5294"/>
                    <a:pt x="4260" y="5098"/>
                  </a:cubicBezTo>
                  <a:cubicBezTo>
                    <a:pt x="4470" y="4913"/>
                    <a:pt x="4640" y="4757"/>
                    <a:pt x="4761" y="4570"/>
                  </a:cubicBezTo>
                  <a:cubicBezTo>
                    <a:pt x="4788" y="4529"/>
                    <a:pt x="4812" y="4486"/>
                    <a:pt x="4836" y="4445"/>
                  </a:cubicBezTo>
                  <a:cubicBezTo>
                    <a:pt x="4857" y="4408"/>
                    <a:pt x="4879" y="4369"/>
                    <a:pt x="4903" y="4331"/>
                  </a:cubicBezTo>
                  <a:cubicBezTo>
                    <a:pt x="4919" y="4307"/>
                    <a:pt x="4935" y="4282"/>
                    <a:pt x="4953" y="4256"/>
                  </a:cubicBezTo>
                  <a:cubicBezTo>
                    <a:pt x="5002" y="4187"/>
                    <a:pt x="5056" y="4119"/>
                    <a:pt x="5108" y="4053"/>
                  </a:cubicBezTo>
                  <a:cubicBezTo>
                    <a:pt x="5219" y="3912"/>
                    <a:pt x="5335" y="3767"/>
                    <a:pt x="5409" y="3603"/>
                  </a:cubicBezTo>
                  <a:cubicBezTo>
                    <a:pt x="5527" y="3347"/>
                    <a:pt x="5540" y="3053"/>
                    <a:pt x="5446" y="2796"/>
                  </a:cubicBezTo>
                  <a:cubicBezTo>
                    <a:pt x="5381" y="2618"/>
                    <a:pt x="5271" y="2462"/>
                    <a:pt x="5145" y="2291"/>
                  </a:cubicBezTo>
                  <a:cubicBezTo>
                    <a:pt x="5060" y="2175"/>
                    <a:pt x="4970" y="2057"/>
                    <a:pt x="4877" y="1938"/>
                  </a:cubicBezTo>
                  <a:cubicBezTo>
                    <a:pt x="4873" y="1932"/>
                    <a:pt x="4873" y="1932"/>
                    <a:pt x="4873" y="1932"/>
                  </a:cubicBezTo>
                  <a:cubicBezTo>
                    <a:pt x="4818" y="1862"/>
                    <a:pt x="4767" y="1796"/>
                    <a:pt x="4724" y="1719"/>
                  </a:cubicBezTo>
                  <a:cubicBezTo>
                    <a:pt x="4708" y="1689"/>
                    <a:pt x="4694" y="1661"/>
                    <a:pt x="4682" y="1631"/>
                  </a:cubicBezTo>
                  <a:cubicBezTo>
                    <a:pt x="4642" y="1533"/>
                    <a:pt x="4622" y="1425"/>
                    <a:pt x="4604" y="1320"/>
                  </a:cubicBezTo>
                  <a:cubicBezTo>
                    <a:pt x="4577" y="1170"/>
                    <a:pt x="4549" y="1015"/>
                    <a:pt x="4461" y="895"/>
                  </a:cubicBezTo>
                  <a:cubicBezTo>
                    <a:pt x="4352" y="748"/>
                    <a:pt x="4159" y="664"/>
                    <a:pt x="3932" y="664"/>
                  </a:cubicBezTo>
                  <a:cubicBezTo>
                    <a:pt x="3927" y="664"/>
                    <a:pt x="3923" y="664"/>
                    <a:pt x="3919" y="664"/>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4" name="Freeform 56">
              <a:extLst>
                <a:ext uri="{FF2B5EF4-FFF2-40B4-BE49-F238E27FC236}">
                  <a16:creationId xmlns:a16="http://schemas.microsoft.com/office/drawing/2014/main" id="{004A0CE4-8C7D-42E7-8F9B-7F7B559ABE57}"/>
                </a:ext>
              </a:extLst>
            </p:cNvPr>
            <p:cNvSpPr>
              <a:spLocks noEditPoints="1"/>
            </p:cNvSpPr>
            <p:nvPr/>
          </p:nvSpPr>
          <p:spPr bwMode="auto">
            <a:xfrm>
              <a:off x="3685" y="-84"/>
              <a:ext cx="4131" cy="4598"/>
            </a:xfrm>
            <a:custGeom>
              <a:avLst/>
              <a:gdLst>
                <a:gd name="T0" fmla="*/ 1956 w 5582"/>
                <a:gd name="T1" fmla="*/ 5692 h 6212"/>
                <a:gd name="T2" fmla="*/ 1633 w 5582"/>
                <a:gd name="T3" fmla="*/ 5303 h 6212"/>
                <a:gd name="T4" fmla="*/ 655 w 5582"/>
                <a:gd name="T5" fmla="*/ 4771 h 6212"/>
                <a:gd name="T6" fmla="*/ 43 w 5582"/>
                <a:gd name="T7" fmla="*/ 3976 h 6212"/>
                <a:gd name="T8" fmla="*/ 32 w 5582"/>
                <a:gd name="T9" fmla="*/ 3185 h 6212"/>
                <a:gd name="T10" fmla="*/ 246 w 5582"/>
                <a:gd name="T11" fmla="*/ 2442 h 6212"/>
                <a:gd name="T12" fmla="*/ 628 w 5582"/>
                <a:gd name="T13" fmla="*/ 1695 h 6212"/>
                <a:gd name="T14" fmla="*/ 832 w 5582"/>
                <a:gd name="T15" fmla="*/ 928 h 6212"/>
                <a:gd name="T16" fmla="*/ 1364 w 5582"/>
                <a:gd name="T17" fmla="*/ 577 h 6212"/>
                <a:gd name="T18" fmla="*/ 1909 w 5582"/>
                <a:gd name="T19" fmla="*/ 301 h 6212"/>
                <a:gd name="T20" fmla="*/ 2561 w 5582"/>
                <a:gd name="T21" fmla="*/ 4 h 6212"/>
                <a:gd name="T22" fmla="*/ 3196 w 5582"/>
                <a:gd name="T23" fmla="*/ 366 h 6212"/>
                <a:gd name="T24" fmla="*/ 3565 w 5582"/>
                <a:gd name="T25" fmla="*/ 645 h 6212"/>
                <a:gd name="T26" fmla="*/ 3849 w 5582"/>
                <a:gd name="T27" fmla="*/ 657 h 6212"/>
                <a:gd name="T28" fmla="*/ 4524 w 5582"/>
                <a:gd name="T29" fmla="*/ 901 h 6212"/>
                <a:gd name="T30" fmla="*/ 4735 w 5582"/>
                <a:gd name="T31" fmla="*/ 1638 h 6212"/>
                <a:gd name="T32" fmla="*/ 4942 w 5582"/>
                <a:gd name="T33" fmla="*/ 1933 h 6212"/>
                <a:gd name="T34" fmla="*/ 5520 w 5582"/>
                <a:gd name="T35" fmla="*/ 2782 h 6212"/>
                <a:gd name="T36" fmla="*/ 5543 w 5582"/>
                <a:gd name="T37" fmla="*/ 3410 h 6212"/>
                <a:gd name="T38" fmla="*/ 4997 w 5582"/>
                <a:gd name="T39" fmla="*/ 4262 h 6212"/>
                <a:gd name="T40" fmla="*/ 4812 w 5582"/>
                <a:gd name="T41" fmla="*/ 4587 h 6212"/>
                <a:gd name="T42" fmla="*/ 3695 w 5582"/>
                <a:gd name="T43" fmla="*/ 5665 h 6212"/>
                <a:gd name="T44" fmla="*/ 2528 w 5582"/>
                <a:gd name="T45" fmla="*/ 6162 h 6212"/>
                <a:gd name="T46" fmla="*/ 3713 w 5582"/>
                <a:gd name="T47" fmla="*/ 662 h 6212"/>
                <a:gd name="T48" fmla="*/ 3216 w 5582"/>
                <a:gd name="T49" fmla="*/ 393 h 6212"/>
                <a:gd name="T50" fmla="*/ 2879 w 5582"/>
                <a:gd name="T51" fmla="*/ 99 h 6212"/>
                <a:gd name="T52" fmla="*/ 2000 w 5582"/>
                <a:gd name="T53" fmla="*/ 224 h 6212"/>
                <a:gd name="T54" fmla="*/ 1436 w 5582"/>
                <a:gd name="T55" fmla="*/ 573 h 6212"/>
                <a:gd name="T56" fmla="*/ 1011 w 5582"/>
                <a:gd name="T57" fmla="*/ 706 h 6212"/>
                <a:gd name="T58" fmla="*/ 670 w 5582"/>
                <a:gd name="T59" fmla="*/ 1451 h 6212"/>
                <a:gd name="T60" fmla="*/ 362 w 5582"/>
                <a:gd name="T61" fmla="*/ 2161 h 6212"/>
                <a:gd name="T62" fmla="*/ 140 w 5582"/>
                <a:gd name="T63" fmla="*/ 2819 h 6212"/>
                <a:gd name="T64" fmla="*/ 10 w 5582"/>
                <a:gd name="T65" fmla="*/ 3719 h 6212"/>
                <a:gd name="T66" fmla="*/ 261 w 5582"/>
                <a:gd name="T67" fmla="*/ 4450 h 6212"/>
                <a:gd name="T68" fmla="*/ 1432 w 5582"/>
                <a:gd name="T69" fmla="*/ 5142 h 6212"/>
                <a:gd name="T70" fmla="*/ 1915 w 5582"/>
                <a:gd name="T71" fmla="*/ 5637 h 6212"/>
                <a:gd name="T72" fmla="*/ 2528 w 5582"/>
                <a:gd name="T73" fmla="*/ 6161 h 6212"/>
                <a:gd name="T74" fmla="*/ 4312 w 5582"/>
                <a:gd name="T75" fmla="*/ 5134 h 6212"/>
                <a:gd name="T76" fmla="*/ 4878 w 5582"/>
                <a:gd name="T77" fmla="*/ 4464 h 6212"/>
                <a:gd name="T78" fmla="*/ 5179 w 5582"/>
                <a:gd name="T79" fmla="*/ 4024 h 6212"/>
                <a:gd name="T80" fmla="*/ 5577 w 5582"/>
                <a:gd name="T81" fmla="*/ 3203 h 6212"/>
                <a:gd name="T82" fmla="*/ 5388 w 5582"/>
                <a:gd name="T83" fmla="*/ 2519 h 6212"/>
                <a:gd name="T84" fmla="*/ 4927 w 5582"/>
                <a:gd name="T85" fmla="*/ 1917 h 6212"/>
                <a:gd name="T86" fmla="*/ 4652 w 5582"/>
                <a:gd name="T87" fmla="*/ 1310 h 6212"/>
                <a:gd name="T88" fmla="*/ 4286 w 5582"/>
                <a:gd name="T89" fmla="*/ 714 h 6212"/>
                <a:gd name="T90" fmla="*/ 3849 w 5582"/>
                <a:gd name="T91" fmla="*/ 657 h 6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82" h="6212">
                  <a:moveTo>
                    <a:pt x="2528" y="6162"/>
                  </a:moveTo>
                  <a:cubicBezTo>
                    <a:pt x="2420" y="6133"/>
                    <a:pt x="2317" y="6073"/>
                    <a:pt x="2212" y="5979"/>
                  </a:cubicBezTo>
                  <a:cubicBezTo>
                    <a:pt x="2109" y="5888"/>
                    <a:pt x="2021" y="5778"/>
                    <a:pt x="1956" y="5692"/>
                  </a:cubicBezTo>
                  <a:cubicBezTo>
                    <a:pt x="1942" y="5674"/>
                    <a:pt x="1928" y="5655"/>
                    <a:pt x="1914" y="5637"/>
                  </a:cubicBezTo>
                  <a:cubicBezTo>
                    <a:pt x="1879" y="5591"/>
                    <a:pt x="1843" y="5543"/>
                    <a:pt x="1806" y="5497"/>
                  </a:cubicBezTo>
                  <a:cubicBezTo>
                    <a:pt x="1746" y="5421"/>
                    <a:pt x="1689" y="5358"/>
                    <a:pt x="1633" y="5303"/>
                  </a:cubicBezTo>
                  <a:cubicBezTo>
                    <a:pt x="1566" y="5239"/>
                    <a:pt x="1500" y="5186"/>
                    <a:pt x="1432" y="5142"/>
                  </a:cubicBezTo>
                  <a:cubicBezTo>
                    <a:pt x="1335" y="5081"/>
                    <a:pt x="1231" y="5037"/>
                    <a:pt x="1124" y="4993"/>
                  </a:cubicBezTo>
                  <a:cubicBezTo>
                    <a:pt x="979" y="4934"/>
                    <a:pt x="810" y="4862"/>
                    <a:pt x="655" y="4771"/>
                  </a:cubicBezTo>
                  <a:cubicBezTo>
                    <a:pt x="487" y="4674"/>
                    <a:pt x="358" y="4569"/>
                    <a:pt x="260" y="4451"/>
                  </a:cubicBezTo>
                  <a:cubicBezTo>
                    <a:pt x="202" y="4381"/>
                    <a:pt x="155" y="4305"/>
                    <a:pt x="119" y="4225"/>
                  </a:cubicBezTo>
                  <a:cubicBezTo>
                    <a:pt x="86" y="4150"/>
                    <a:pt x="61" y="4069"/>
                    <a:pt x="43" y="3976"/>
                  </a:cubicBezTo>
                  <a:cubicBezTo>
                    <a:pt x="28" y="3903"/>
                    <a:pt x="18" y="3821"/>
                    <a:pt x="9" y="3719"/>
                  </a:cubicBezTo>
                  <a:cubicBezTo>
                    <a:pt x="2" y="3629"/>
                    <a:pt x="0" y="3538"/>
                    <a:pt x="4" y="3449"/>
                  </a:cubicBezTo>
                  <a:cubicBezTo>
                    <a:pt x="8" y="3359"/>
                    <a:pt x="17" y="3270"/>
                    <a:pt x="32" y="3185"/>
                  </a:cubicBezTo>
                  <a:cubicBezTo>
                    <a:pt x="55" y="3060"/>
                    <a:pt x="98" y="2937"/>
                    <a:pt x="139" y="2819"/>
                  </a:cubicBezTo>
                  <a:cubicBezTo>
                    <a:pt x="179" y="2706"/>
                    <a:pt x="217" y="2599"/>
                    <a:pt x="236" y="2494"/>
                  </a:cubicBezTo>
                  <a:cubicBezTo>
                    <a:pt x="239" y="2479"/>
                    <a:pt x="242" y="2463"/>
                    <a:pt x="246" y="2442"/>
                  </a:cubicBezTo>
                  <a:cubicBezTo>
                    <a:pt x="266" y="2350"/>
                    <a:pt x="303" y="2260"/>
                    <a:pt x="362" y="2161"/>
                  </a:cubicBezTo>
                  <a:cubicBezTo>
                    <a:pt x="415" y="2069"/>
                    <a:pt x="483" y="1979"/>
                    <a:pt x="542" y="1898"/>
                  </a:cubicBezTo>
                  <a:cubicBezTo>
                    <a:pt x="578" y="1850"/>
                    <a:pt x="606" y="1783"/>
                    <a:pt x="628" y="1695"/>
                  </a:cubicBezTo>
                  <a:cubicBezTo>
                    <a:pt x="647" y="1617"/>
                    <a:pt x="658" y="1532"/>
                    <a:pt x="670" y="1451"/>
                  </a:cubicBezTo>
                  <a:cubicBezTo>
                    <a:pt x="683" y="1352"/>
                    <a:pt x="696" y="1259"/>
                    <a:pt x="721" y="1189"/>
                  </a:cubicBezTo>
                  <a:cubicBezTo>
                    <a:pt x="749" y="1108"/>
                    <a:pt x="785" y="1014"/>
                    <a:pt x="832" y="928"/>
                  </a:cubicBezTo>
                  <a:cubicBezTo>
                    <a:pt x="883" y="835"/>
                    <a:pt x="942" y="762"/>
                    <a:pt x="1011" y="705"/>
                  </a:cubicBezTo>
                  <a:cubicBezTo>
                    <a:pt x="1092" y="639"/>
                    <a:pt x="1184" y="596"/>
                    <a:pt x="1271" y="584"/>
                  </a:cubicBezTo>
                  <a:cubicBezTo>
                    <a:pt x="1303" y="579"/>
                    <a:pt x="1334" y="578"/>
                    <a:pt x="1364" y="577"/>
                  </a:cubicBezTo>
                  <a:cubicBezTo>
                    <a:pt x="1387" y="576"/>
                    <a:pt x="1412" y="575"/>
                    <a:pt x="1436" y="573"/>
                  </a:cubicBezTo>
                  <a:cubicBezTo>
                    <a:pt x="1465" y="570"/>
                    <a:pt x="1495" y="564"/>
                    <a:pt x="1522" y="556"/>
                  </a:cubicBezTo>
                  <a:cubicBezTo>
                    <a:pt x="1664" y="514"/>
                    <a:pt x="1789" y="405"/>
                    <a:pt x="1909" y="301"/>
                  </a:cubicBezTo>
                  <a:cubicBezTo>
                    <a:pt x="1940" y="274"/>
                    <a:pt x="1970" y="248"/>
                    <a:pt x="2000" y="224"/>
                  </a:cubicBezTo>
                  <a:cubicBezTo>
                    <a:pt x="2092" y="148"/>
                    <a:pt x="2178" y="94"/>
                    <a:pt x="2263" y="59"/>
                  </a:cubicBezTo>
                  <a:cubicBezTo>
                    <a:pt x="2360" y="18"/>
                    <a:pt x="2458" y="0"/>
                    <a:pt x="2561" y="4"/>
                  </a:cubicBezTo>
                  <a:cubicBezTo>
                    <a:pt x="2661" y="8"/>
                    <a:pt x="2771" y="40"/>
                    <a:pt x="2880" y="99"/>
                  </a:cubicBezTo>
                  <a:cubicBezTo>
                    <a:pt x="2982" y="153"/>
                    <a:pt x="3077" y="228"/>
                    <a:pt x="3148" y="309"/>
                  </a:cubicBezTo>
                  <a:cubicBezTo>
                    <a:pt x="3163" y="326"/>
                    <a:pt x="3178" y="344"/>
                    <a:pt x="3196" y="366"/>
                  </a:cubicBezTo>
                  <a:cubicBezTo>
                    <a:pt x="3203" y="375"/>
                    <a:pt x="3210" y="384"/>
                    <a:pt x="3217" y="392"/>
                  </a:cubicBezTo>
                  <a:cubicBezTo>
                    <a:pt x="3277" y="469"/>
                    <a:pt x="3334" y="542"/>
                    <a:pt x="3427" y="594"/>
                  </a:cubicBezTo>
                  <a:cubicBezTo>
                    <a:pt x="3466" y="617"/>
                    <a:pt x="3513" y="634"/>
                    <a:pt x="3565" y="645"/>
                  </a:cubicBezTo>
                  <a:cubicBezTo>
                    <a:pt x="3611" y="655"/>
                    <a:pt x="3660" y="660"/>
                    <a:pt x="3713" y="661"/>
                  </a:cubicBezTo>
                  <a:cubicBezTo>
                    <a:pt x="3757" y="662"/>
                    <a:pt x="3800" y="660"/>
                    <a:pt x="3840" y="657"/>
                  </a:cubicBezTo>
                  <a:cubicBezTo>
                    <a:pt x="3849" y="657"/>
                    <a:pt x="3849" y="657"/>
                    <a:pt x="3849" y="657"/>
                  </a:cubicBezTo>
                  <a:cubicBezTo>
                    <a:pt x="3894" y="654"/>
                    <a:pt x="3941" y="651"/>
                    <a:pt x="3987" y="652"/>
                  </a:cubicBezTo>
                  <a:cubicBezTo>
                    <a:pt x="4094" y="654"/>
                    <a:pt x="4197" y="675"/>
                    <a:pt x="4286" y="713"/>
                  </a:cubicBezTo>
                  <a:cubicBezTo>
                    <a:pt x="4387" y="756"/>
                    <a:pt x="4467" y="819"/>
                    <a:pt x="4524" y="901"/>
                  </a:cubicBezTo>
                  <a:cubicBezTo>
                    <a:pt x="4560" y="953"/>
                    <a:pt x="4588" y="1017"/>
                    <a:pt x="4610" y="1095"/>
                  </a:cubicBezTo>
                  <a:cubicBezTo>
                    <a:pt x="4629" y="1164"/>
                    <a:pt x="4641" y="1238"/>
                    <a:pt x="4653" y="1310"/>
                  </a:cubicBezTo>
                  <a:cubicBezTo>
                    <a:pt x="4671" y="1421"/>
                    <a:pt x="4690" y="1536"/>
                    <a:pt x="4735" y="1638"/>
                  </a:cubicBezTo>
                  <a:cubicBezTo>
                    <a:pt x="4748" y="1667"/>
                    <a:pt x="4763" y="1695"/>
                    <a:pt x="4780" y="1723"/>
                  </a:cubicBezTo>
                  <a:cubicBezTo>
                    <a:pt x="4823" y="1793"/>
                    <a:pt x="4874" y="1853"/>
                    <a:pt x="4928" y="1916"/>
                  </a:cubicBezTo>
                  <a:cubicBezTo>
                    <a:pt x="4933" y="1922"/>
                    <a:pt x="4938" y="1928"/>
                    <a:pt x="4942" y="1933"/>
                  </a:cubicBezTo>
                  <a:cubicBezTo>
                    <a:pt x="5035" y="2042"/>
                    <a:pt x="5128" y="2158"/>
                    <a:pt x="5219" y="2277"/>
                  </a:cubicBezTo>
                  <a:cubicBezTo>
                    <a:pt x="5275" y="2352"/>
                    <a:pt x="5335" y="2432"/>
                    <a:pt x="5389" y="2519"/>
                  </a:cubicBezTo>
                  <a:cubicBezTo>
                    <a:pt x="5447" y="2612"/>
                    <a:pt x="5490" y="2698"/>
                    <a:pt x="5520" y="2782"/>
                  </a:cubicBezTo>
                  <a:cubicBezTo>
                    <a:pt x="5544" y="2849"/>
                    <a:pt x="5561" y="2919"/>
                    <a:pt x="5571" y="2991"/>
                  </a:cubicBezTo>
                  <a:cubicBezTo>
                    <a:pt x="5580" y="3061"/>
                    <a:pt x="5582" y="3132"/>
                    <a:pt x="5577" y="3203"/>
                  </a:cubicBezTo>
                  <a:cubicBezTo>
                    <a:pt x="5573" y="3273"/>
                    <a:pt x="5561" y="3342"/>
                    <a:pt x="5543" y="3410"/>
                  </a:cubicBezTo>
                  <a:cubicBezTo>
                    <a:pt x="5525" y="3477"/>
                    <a:pt x="5501" y="3542"/>
                    <a:pt x="5471" y="3604"/>
                  </a:cubicBezTo>
                  <a:cubicBezTo>
                    <a:pt x="5397" y="3757"/>
                    <a:pt x="5286" y="3893"/>
                    <a:pt x="5180" y="4025"/>
                  </a:cubicBezTo>
                  <a:cubicBezTo>
                    <a:pt x="5117" y="4102"/>
                    <a:pt x="5053" y="4181"/>
                    <a:pt x="4997" y="4262"/>
                  </a:cubicBezTo>
                  <a:cubicBezTo>
                    <a:pt x="4979" y="4289"/>
                    <a:pt x="4963" y="4314"/>
                    <a:pt x="4948" y="4339"/>
                  </a:cubicBezTo>
                  <a:cubicBezTo>
                    <a:pt x="4923" y="4381"/>
                    <a:pt x="4901" y="4424"/>
                    <a:pt x="4879" y="4465"/>
                  </a:cubicBezTo>
                  <a:cubicBezTo>
                    <a:pt x="4858" y="4505"/>
                    <a:pt x="4836" y="4547"/>
                    <a:pt x="4812" y="4587"/>
                  </a:cubicBezTo>
                  <a:cubicBezTo>
                    <a:pt x="4757" y="4680"/>
                    <a:pt x="4683" y="4774"/>
                    <a:pt x="4588" y="4874"/>
                  </a:cubicBezTo>
                  <a:cubicBezTo>
                    <a:pt x="4507" y="4959"/>
                    <a:pt x="4419" y="5040"/>
                    <a:pt x="4313" y="5135"/>
                  </a:cubicBezTo>
                  <a:cubicBezTo>
                    <a:pt x="4122" y="5306"/>
                    <a:pt x="3914" y="5484"/>
                    <a:pt x="3695" y="5665"/>
                  </a:cubicBezTo>
                  <a:cubicBezTo>
                    <a:pt x="3523" y="5808"/>
                    <a:pt x="3352" y="5945"/>
                    <a:pt x="3162" y="6048"/>
                  </a:cubicBezTo>
                  <a:cubicBezTo>
                    <a:pt x="2997" y="6138"/>
                    <a:pt x="2840" y="6183"/>
                    <a:pt x="2695" y="6183"/>
                  </a:cubicBezTo>
                  <a:cubicBezTo>
                    <a:pt x="2638" y="6183"/>
                    <a:pt x="2582" y="6176"/>
                    <a:pt x="2528" y="6162"/>
                  </a:cubicBezTo>
                  <a:moveTo>
                    <a:pt x="3849" y="657"/>
                  </a:moveTo>
                  <a:cubicBezTo>
                    <a:pt x="3840" y="658"/>
                    <a:pt x="3840" y="658"/>
                    <a:pt x="3840" y="658"/>
                  </a:cubicBezTo>
                  <a:cubicBezTo>
                    <a:pt x="3800" y="660"/>
                    <a:pt x="3757" y="663"/>
                    <a:pt x="3713" y="662"/>
                  </a:cubicBezTo>
                  <a:cubicBezTo>
                    <a:pt x="3660" y="661"/>
                    <a:pt x="3611" y="656"/>
                    <a:pt x="3565" y="646"/>
                  </a:cubicBezTo>
                  <a:cubicBezTo>
                    <a:pt x="3513" y="635"/>
                    <a:pt x="3466" y="617"/>
                    <a:pt x="3426" y="595"/>
                  </a:cubicBezTo>
                  <a:cubicBezTo>
                    <a:pt x="3333" y="542"/>
                    <a:pt x="3276" y="470"/>
                    <a:pt x="3216" y="393"/>
                  </a:cubicBezTo>
                  <a:cubicBezTo>
                    <a:pt x="3209" y="384"/>
                    <a:pt x="3202" y="375"/>
                    <a:pt x="3195" y="367"/>
                  </a:cubicBezTo>
                  <a:cubicBezTo>
                    <a:pt x="3178" y="345"/>
                    <a:pt x="3163" y="327"/>
                    <a:pt x="3148" y="310"/>
                  </a:cubicBezTo>
                  <a:cubicBezTo>
                    <a:pt x="3077" y="229"/>
                    <a:pt x="2981" y="154"/>
                    <a:pt x="2879" y="99"/>
                  </a:cubicBezTo>
                  <a:cubicBezTo>
                    <a:pt x="2770" y="41"/>
                    <a:pt x="2661" y="9"/>
                    <a:pt x="2561" y="5"/>
                  </a:cubicBezTo>
                  <a:cubicBezTo>
                    <a:pt x="2458" y="1"/>
                    <a:pt x="2361" y="19"/>
                    <a:pt x="2264" y="59"/>
                  </a:cubicBezTo>
                  <a:cubicBezTo>
                    <a:pt x="2178" y="95"/>
                    <a:pt x="2092" y="149"/>
                    <a:pt x="2000" y="224"/>
                  </a:cubicBezTo>
                  <a:cubicBezTo>
                    <a:pt x="1970" y="249"/>
                    <a:pt x="1941" y="274"/>
                    <a:pt x="1910" y="301"/>
                  </a:cubicBezTo>
                  <a:cubicBezTo>
                    <a:pt x="1789" y="406"/>
                    <a:pt x="1664" y="514"/>
                    <a:pt x="1523" y="556"/>
                  </a:cubicBezTo>
                  <a:cubicBezTo>
                    <a:pt x="1495" y="565"/>
                    <a:pt x="1466" y="570"/>
                    <a:pt x="1436" y="573"/>
                  </a:cubicBezTo>
                  <a:cubicBezTo>
                    <a:pt x="1412" y="576"/>
                    <a:pt x="1388" y="577"/>
                    <a:pt x="1364" y="578"/>
                  </a:cubicBezTo>
                  <a:cubicBezTo>
                    <a:pt x="1334" y="579"/>
                    <a:pt x="1303" y="580"/>
                    <a:pt x="1271" y="584"/>
                  </a:cubicBezTo>
                  <a:cubicBezTo>
                    <a:pt x="1184" y="597"/>
                    <a:pt x="1092" y="640"/>
                    <a:pt x="1011" y="706"/>
                  </a:cubicBezTo>
                  <a:cubicBezTo>
                    <a:pt x="942" y="763"/>
                    <a:pt x="884" y="835"/>
                    <a:pt x="833" y="928"/>
                  </a:cubicBezTo>
                  <a:cubicBezTo>
                    <a:pt x="786" y="1014"/>
                    <a:pt x="750" y="1108"/>
                    <a:pt x="721" y="1189"/>
                  </a:cubicBezTo>
                  <a:cubicBezTo>
                    <a:pt x="697" y="1259"/>
                    <a:pt x="684" y="1352"/>
                    <a:pt x="670" y="1451"/>
                  </a:cubicBezTo>
                  <a:cubicBezTo>
                    <a:pt x="659" y="1533"/>
                    <a:pt x="648" y="1617"/>
                    <a:pt x="629" y="1695"/>
                  </a:cubicBezTo>
                  <a:cubicBezTo>
                    <a:pt x="607" y="1783"/>
                    <a:pt x="579" y="1850"/>
                    <a:pt x="543" y="1899"/>
                  </a:cubicBezTo>
                  <a:cubicBezTo>
                    <a:pt x="483" y="1979"/>
                    <a:pt x="416" y="2070"/>
                    <a:pt x="362" y="2161"/>
                  </a:cubicBezTo>
                  <a:cubicBezTo>
                    <a:pt x="304" y="2260"/>
                    <a:pt x="267" y="2350"/>
                    <a:pt x="247" y="2442"/>
                  </a:cubicBezTo>
                  <a:cubicBezTo>
                    <a:pt x="243" y="2463"/>
                    <a:pt x="239" y="2479"/>
                    <a:pt x="237" y="2494"/>
                  </a:cubicBezTo>
                  <a:cubicBezTo>
                    <a:pt x="217" y="2599"/>
                    <a:pt x="180" y="2706"/>
                    <a:pt x="140" y="2819"/>
                  </a:cubicBezTo>
                  <a:cubicBezTo>
                    <a:pt x="98" y="2938"/>
                    <a:pt x="55" y="3060"/>
                    <a:pt x="33" y="3185"/>
                  </a:cubicBezTo>
                  <a:cubicBezTo>
                    <a:pt x="18" y="3270"/>
                    <a:pt x="9" y="3359"/>
                    <a:pt x="5" y="3449"/>
                  </a:cubicBezTo>
                  <a:cubicBezTo>
                    <a:pt x="1" y="3538"/>
                    <a:pt x="3" y="3629"/>
                    <a:pt x="10" y="3719"/>
                  </a:cubicBezTo>
                  <a:cubicBezTo>
                    <a:pt x="18" y="3821"/>
                    <a:pt x="29" y="3903"/>
                    <a:pt x="44" y="3976"/>
                  </a:cubicBezTo>
                  <a:cubicBezTo>
                    <a:pt x="62" y="4069"/>
                    <a:pt x="87" y="4150"/>
                    <a:pt x="120" y="4224"/>
                  </a:cubicBezTo>
                  <a:cubicBezTo>
                    <a:pt x="156" y="4304"/>
                    <a:pt x="203" y="4380"/>
                    <a:pt x="261" y="4450"/>
                  </a:cubicBezTo>
                  <a:cubicBezTo>
                    <a:pt x="358" y="4568"/>
                    <a:pt x="487" y="4673"/>
                    <a:pt x="655" y="4771"/>
                  </a:cubicBezTo>
                  <a:cubicBezTo>
                    <a:pt x="810" y="4861"/>
                    <a:pt x="980" y="4934"/>
                    <a:pt x="1125" y="4993"/>
                  </a:cubicBezTo>
                  <a:cubicBezTo>
                    <a:pt x="1232" y="5036"/>
                    <a:pt x="1336" y="5081"/>
                    <a:pt x="1432" y="5142"/>
                  </a:cubicBezTo>
                  <a:cubicBezTo>
                    <a:pt x="1501" y="5185"/>
                    <a:pt x="1567" y="5238"/>
                    <a:pt x="1633" y="5303"/>
                  </a:cubicBezTo>
                  <a:cubicBezTo>
                    <a:pt x="1689" y="5357"/>
                    <a:pt x="1746" y="5421"/>
                    <a:pt x="1807" y="5497"/>
                  </a:cubicBezTo>
                  <a:cubicBezTo>
                    <a:pt x="1844" y="5543"/>
                    <a:pt x="1880" y="5590"/>
                    <a:pt x="1915" y="5637"/>
                  </a:cubicBezTo>
                  <a:cubicBezTo>
                    <a:pt x="1928" y="5655"/>
                    <a:pt x="1942" y="5673"/>
                    <a:pt x="1956" y="5691"/>
                  </a:cubicBezTo>
                  <a:cubicBezTo>
                    <a:pt x="2022" y="5777"/>
                    <a:pt x="2110" y="5887"/>
                    <a:pt x="2212" y="5979"/>
                  </a:cubicBezTo>
                  <a:cubicBezTo>
                    <a:pt x="2317" y="6073"/>
                    <a:pt x="2421" y="6132"/>
                    <a:pt x="2528" y="6161"/>
                  </a:cubicBezTo>
                  <a:cubicBezTo>
                    <a:pt x="2717" y="6212"/>
                    <a:pt x="2930" y="6173"/>
                    <a:pt x="3162" y="6047"/>
                  </a:cubicBezTo>
                  <a:cubicBezTo>
                    <a:pt x="3352" y="5944"/>
                    <a:pt x="3522" y="5807"/>
                    <a:pt x="3695" y="5665"/>
                  </a:cubicBezTo>
                  <a:cubicBezTo>
                    <a:pt x="3913" y="5484"/>
                    <a:pt x="4121" y="5305"/>
                    <a:pt x="4312" y="5134"/>
                  </a:cubicBezTo>
                  <a:cubicBezTo>
                    <a:pt x="4419" y="5039"/>
                    <a:pt x="4506" y="4959"/>
                    <a:pt x="4587" y="4874"/>
                  </a:cubicBezTo>
                  <a:cubicBezTo>
                    <a:pt x="4683" y="4773"/>
                    <a:pt x="4756" y="4679"/>
                    <a:pt x="4811" y="4587"/>
                  </a:cubicBezTo>
                  <a:cubicBezTo>
                    <a:pt x="4836" y="4547"/>
                    <a:pt x="4857" y="4505"/>
                    <a:pt x="4878" y="4464"/>
                  </a:cubicBezTo>
                  <a:cubicBezTo>
                    <a:pt x="4900" y="4423"/>
                    <a:pt x="4922" y="4381"/>
                    <a:pt x="4947" y="4339"/>
                  </a:cubicBezTo>
                  <a:cubicBezTo>
                    <a:pt x="4962" y="4313"/>
                    <a:pt x="4978" y="4288"/>
                    <a:pt x="4997" y="4262"/>
                  </a:cubicBezTo>
                  <a:cubicBezTo>
                    <a:pt x="5052" y="4181"/>
                    <a:pt x="5117" y="4101"/>
                    <a:pt x="5179" y="4024"/>
                  </a:cubicBezTo>
                  <a:cubicBezTo>
                    <a:pt x="5286" y="3893"/>
                    <a:pt x="5396" y="3756"/>
                    <a:pt x="5470" y="3604"/>
                  </a:cubicBezTo>
                  <a:cubicBezTo>
                    <a:pt x="5500" y="3542"/>
                    <a:pt x="5524" y="3477"/>
                    <a:pt x="5542" y="3410"/>
                  </a:cubicBezTo>
                  <a:cubicBezTo>
                    <a:pt x="5560" y="3342"/>
                    <a:pt x="5572" y="3273"/>
                    <a:pt x="5577" y="3203"/>
                  </a:cubicBezTo>
                  <a:cubicBezTo>
                    <a:pt x="5581" y="3132"/>
                    <a:pt x="5579" y="3061"/>
                    <a:pt x="5570" y="2991"/>
                  </a:cubicBezTo>
                  <a:cubicBezTo>
                    <a:pt x="5560" y="2919"/>
                    <a:pt x="5543" y="2849"/>
                    <a:pt x="5519" y="2782"/>
                  </a:cubicBezTo>
                  <a:cubicBezTo>
                    <a:pt x="5489" y="2698"/>
                    <a:pt x="5446" y="2612"/>
                    <a:pt x="5388" y="2519"/>
                  </a:cubicBezTo>
                  <a:cubicBezTo>
                    <a:pt x="5334" y="2433"/>
                    <a:pt x="5275" y="2352"/>
                    <a:pt x="5218" y="2278"/>
                  </a:cubicBezTo>
                  <a:cubicBezTo>
                    <a:pt x="5128" y="2159"/>
                    <a:pt x="5035" y="2043"/>
                    <a:pt x="4942" y="1934"/>
                  </a:cubicBezTo>
                  <a:cubicBezTo>
                    <a:pt x="4937" y="1928"/>
                    <a:pt x="4932" y="1922"/>
                    <a:pt x="4927" y="1917"/>
                  </a:cubicBezTo>
                  <a:cubicBezTo>
                    <a:pt x="4873" y="1854"/>
                    <a:pt x="4822" y="1794"/>
                    <a:pt x="4780" y="1724"/>
                  </a:cubicBezTo>
                  <a:cubicBezTo>
                    <a:pt x="4762" y="1695"/>
                    <a:pt x="4747" y="1667"/>
                    <a:pt x="4735" y="1638"/>
                  </a:cubicBezTo>
                  <a:cubicBezTo>
                    <a:pt x="4690" y="1537"/>
                    <a:pt x="4671" y="1422"/>
                    <a:pt x="4652" y="1310"/>
                  </a:cubicBezTo>
                  <a:cubicBezTo>
                    <a:pt x="4640" y="1239"/>
                    <a:pt x="4628" y="1164"/>
                    <a:pt x="4609" y="1095"/>
                  </a:cubicBezTo>
                  <a:cubicBezTo>
                    <a:pt x="4587" y="1017"/>
                    <a:pt x="4559" y="954"/>
                    <a:pt x="4523" y="901"/>
                  </a:cubicBezTo>
                  <a:cubicBezTo>
                    <a:pt x="4467" y="820"/>
                    <a:pt x="4387" y="757"/>
                    <a:pt x="4286" y="714"/>
                  </a:cubicBezTo>
                  <a:cubicBezTo>
                    <a:pt x="4197" y="676"/>
                    <a:pt x="4094" y="655"/>
                    <a:pt x="3987" y="653"/>
                  </a:cubicBezTo>
                  <a:cubicBezTo>
                    <a:pt x="3981" y="653"/>
                    <a:pt x="3975" y="653"/>
                    <a:pt x="3969" y="653"/>
                  </a:cubicBezTo>
                  <a:cubicBezTo>
                    <a:pt x="3929" y="653"/>
                    <a:pt x="3888" y="655"/>
                    <a:pt x="3849" y="657"/>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5" name="Freeform 57">
              <a:extLst>
                <a:ext uri="{FF2B5EF4-FFF2-40B4-BE49-F238E27FC236}">
                  <a16:creationId xmlns:a16="http://schemas.microsoft.com/office/drawing/2014/main" id="{0E8DC356-3DFE-4D17-9867-4C9682C899DE}"/>
                </a:ext>
              </a:extLst>
            </p:cNvPr>
            <p:cNvSpPr>
              <a:spLocks noEditPoints="1"/>
            </p:cNvSpPr>
            <p:nvPr/>
          </p:nvSpPr>
          <p:spPr bwMode="auto">
            <a:xfrm>
              <a:off x="3651" y="-100"/>
              <a:ext cx="4193" cy="4607"/>
            </a:xfrm>
            <a:custGeom>
              <a:avLst/>
              <a:gdLst>
                <a:gd name="T0" fmla="*/ 1975 w 5664"/>
                <a:gd name="T1" fmla="*/ 5720 h 6225"/>
                <a:gd name="T2" fmla="*/ 1446 w 5664"/>
                <a:gd name="T3" fmla="*/ 5171 h 6225"/>
                <a:gd name="T4" fmla="*/ 277 w 5664"/>
                <a:gd name="T5" fmla="*/ 4488 h 6225"/>
                <a:gd name="T6" fmla="*/ 33 w 5664"/>
                <a:gd name="T7" fmla="*/ 3238 h 6225"/>
                <a:gd name="T8" fmla="*/ 247 w 5664"/>
                <a:gd name="T9" fmla="*/ 2447 h 6225"/>
                <a:gd name="T10" fmla="*/ 634 w 5664"/>
                <a:gd name="T11" fmla="*/ 1662 h 6225"/>
                <a:gd name="T12" fmla="*/ 871 w 5664"/>
                <a:gd name="T13" fmla="*/ 911 h 6225"/>
                <a:gd name="T14" fmla="*/ 1408 w 5664"/>
                <a:gd name="T15" fmla="*/ 560 h 6225"/>
                <a:gd name="T16" fmla="*/ 1933 w 5664"/>
                <a:gd name="T17" fmla="*/ 292 h 6225"/>
                <a:gd name="T18" fmla="*/ 2628 w 5664"/>
                <a:gd name="T19" fmla="*/ 2 h 6225"/>
                <a:gd name="T20" fmla="*/ 3267 w 5664"/>
                <a:gd name="T21" fmla="*/ 362 h 6225"/>
                <a:gd name="T22" fmla="*/ 3796 w 5664"/>
                <a:gd name="T23" fmla="*/ 642 h 6225"/>
                <a:gd name="T24" fmla="*/ 4366 w 5664"/>
                <a:gd name="T25" fmla="*/ 711 h 6225"/>
                <a:gd name="T26" fmla="*/ 4713 w 5664"/>
                <a:gd name="T27" fmla="*/ 1300 h 6225"/>
                <a:gd name="T28" fmla="*/ 4995 w 5664"/>
                <a:gd name="T29" fmla="*/ 1903 h 6225"/>
                <a:gd name="T30" fmla="*/ 5474 w 5664"/>
                <a:gd name="T31" fmla="*/ 2502 h 6225"/>
                <a:gd name="T32" fmla="*/ 5658 w 5664"/>
                <a:gd name="T33" fmla="*/ 3194 h 6225"/>
                <a:gd name="T34" fmla="*/ 5258 w 5664"/>
                <a:gd name="T35" fmla="*/ 3997 h 6225"/>
                <a:gd name="T36" fmla="*/ 4934 w 5664"/>
                <a:gd name="T37" fmla="*/ 4478 h 6225"/>
                <a:gd name="T38" fmla="*/ 4377 w 5664"/>
                <a:gd name="T39" fmla="*/ 5166 h 6225"/>
                <a:gd name="T40" fmla="*/ 2881 w 5664"/>
                <a:gd name="T41" fmla="*/ 6204 h 6225"/>
                <a:gd name="T42" fmla="*/ 3923 w 5664"/>
                <a:gd name="T43" fmla="*/ 642 h 6225"/>
                <a:gd name="T44" fmla="*/ 3284 w 5664"/>
                <a:gd name="T45" fmla="*/ 382 h 6225"/>
                <a:gd name="T46" fmla="*/ 2945 w 5664"/>
                <a:gd name="T47" fmla="*/ 103 h 6225"/>
                <a:gd name="T48" fmla="*/ 2051 w 5664"/>
                <a:gd name="T49" fmla="*/ 196 h 6225"/>
                <a:gd name="T50" fmla="*/ 1483 w 5664"/>
                <a:gd name="T51" fmla="*/ 553 h 6225"/>
                <a:gd name="T52" fmla="*/ 1055 w 5664"/>
                <a:gd name="T53" fmla="*/ 695 h 6225"/>
                <a:gd name="T54" fmla="*/ 685 w 5664"/>
                <a:gd name="T55" fmla="*/ 1430 h 6225"/>
                <a:gd name="T56" fmla="*/ 360 w 5664"/>
                <a:gd name="T57" fmla="*/ 2142 h 6225"/>
                <a:gd name="T58" fmla="*/ 140 w 5664"/>
                <a:gd name="T59" fmla="*/ 2859 h 6225"/>
                <a:gd name="T60" fmla="*/ 136 w 5664"/>
                <a:gd name="T61" fmla="*/ 4266 h 6225"/>
                <a:gd name="T62" fmla="*/ 1139 w 5664"/>
                <a:gd name="T63" fmla="*/ 5019 h 6225"/>
                <a:gd name="T64" fmla="*/ 1938 w 5664"/>
                <a:gd name="T65" fmla="*/ 5670 h 6225"/>
                <a:gd name="T66" fmla="*/ 2549 w 5664"/>
                <a:gd name="T67" fmla="*/ 6193 h 6225"/>
                <a:gd name="T68" fmla="*/ 3745 w 5664"/>
                <a:gd name="T69" fmla="*/ 5704 h 6225"/>
                <a:gd name="T70" fmla="*/ 4873 w 5664"/>
                <a:gd name="T71" fmla="*/ 4599 h 6225"/>
                <a:gd name="T72" fmla="*/ 5051 w 5664"/>
                <a:gd name="T73" fmla="*/ 4263 h 6225"/>
                <a:gd name="T74" fmla="*/ 5619 w 5664"/>
                <a:gd name="T75" fmla="*/ 3404 h 6225"/>
                <a:gd name="T76" fmla="*/ 5603 w 5664"/>
                <a:gd name="T77" fmla="*/ 2766 h 6225"/>
                <a:gd name="T78" fmla="*/ 4995 w 5664"/>
                <a:gd name="T79" fmla="*/ 1904 h 6225"/>
                <a:gd name="T80" fmla="*/ 4712 w 5664"/>
                <a:gd name="T81" fmla="*/ 1300 h 6225"/>
                <a:gd name="T82" fmla="*/ 4366 w 5664"/>
                <a:gd name="T83" fmla="*/ 711 h 6225"/>
                <a:gd name="T84" fmla="*/ 3923 w 5664"/>
                <a:gd name="T85" fmla="*/ 642 h 6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64" h="6225">
                  <a:moveTo>
                    <a:pt x="2548" y="6194"/>
                  </a:moveTo>
                  <a:cubicBezTo>
                    <a:pt x="2441" y="6163"/>
                    <a:pt x="2337" y="6102"/>
                    <a:pt x="2232" y="6008"/>
                  </a:cubicBezTo>
                  <a:cubicBezTo>
                    <a:pt x="2130" y="5917"/>
                    <a:pt x="2041" y="5806"/>
                    <a:pt x="1975" y="5720"/>
                  </a:cubicBezTo>
                  <a:cubicBezTo>
                    <a:pt x="1962" y="5703"/>
                    <a:pt x="1949" y="5687"/>
                    <a:pt x="1937" y="5670"/>
                  </a:cubicBezTo>
                  <a:cubicBezTo>
                    <a:pt x="1900" y="5623"/>
                    <a:pt x="1862" y="5573"/>
                    <a:pt x="1824" y="5526"/>
                  </a:cubicBezTo>
                  <a:cubicBezTo>
                    <a:pt x="1694" y="5365"/>
                    <a:pt x="1574" y="5253"/>
                    <a:pt x="1446" y="5171"/>
                  </a:cubicBezTo>
                  <a:cubicBezTo>
                    <a:pt x="1347" y="5108"/>
                    <a:pt x="1240" y="5062"/>
                    <a:pt x="1139" y="5020"/>
                  </a:cubicBezTo>
                  <a:cubicBezTo>
                    <a:pt x="994" y="4960"/>
                    <a:pt x="826" y="4889"/>
                    <a:pt x="672" y="4802"/>
                  </a:cubicBezTo>
                  <a:cubicBezTo>
                    <a:pt x="504" y="4706"/>
                    <a:pt x="375" y="4603"/>
                    <a:pt x="277" y="4488"/>
                  </a:cubicBezTo>
                  <a:cubicBezTo>
                    <a:pt x="220" y="4420"/>
                    <a:pt x="172" y="4345"/>
                    <a:pt x="135" y="4266"/>
                  </a:cubicBezTo>
                  <a:cubicBezTo>
                    <a:pt x="57" y="4099"/>
                    <a:pt x="32" y="3920"/>
                    <a:pt x="17" y="3767"/>
                  </a:cubicBezTo>
                  <a:cubicBezTo>
                    <a:pt x="0" y="3590"/>
                    <a:pt x="6" y="3407"/>
                    <a:pt x="33" y="3238"/>
                  </a:cubicBezTo>
                  <a:cubicBezTo>
                    <a:pt x="54" y="3109"/>
                    <a:pt x="97" y="2982"/>
                    <a:pt x="139" y="2859"/>
                  </a:cubicBezTo>
                  <a:cubicBezTo>
                    <a:pt x="181" y="2735"/>
                    <a:pt x="220" y="2618"/>
                    <a:pt x="238" y="2502"/>
                  </a:cubicBezTo>
                  <a:cubicBezTo>
                    <a:pt x="240" y="2486"/>
                    <a:pt x="243" y="2468"/>
                    <a:pt x="247" y="2447"/>
                  </a:cubicBezTo>
                  <a:cubicBezTo>
                    <a:pt x="266" y="2347"/>
                    <a:pt x="302" y="2247"/>
                    <a:pt x="359" y="2142"/>
                  </a:cubicBezTo>
                  <a:cubicBezTo>
                    <a:pt x="414" y="2041"/>
                    <a:pt x="484" y="1942"/>
                    <a:pt x="545" y="1859"/>
                  </a:cubicBezTo>
                  <a:cubicBezTo>
                    <a:pt x="580" y="1810"/>
                    <a:pt x="609" y="1746"/>
                    <a:pt x="634" y="1662"/>
                  </a:cubicBezTo>
                  <a:cubicBezTo>
                    <a:pt x="655" y="1587"/>
                    <a:pt x="670" y="1507"/>
                    <a:pt x="684" y="1429"/>
                  </a:cubicBezTo>
                  <a:cubicBezTo>
                    <a:pt x="703" y="1329"/>
                    <a:pt x="721" y="1235"/>
                    <a:pt x="750" y="1164"/>
                  </a:cubicBezTo>
                  <a:cubicBezTo>
                    <a:pt x="784" y="1081"/>
                    <a:pt x="822" y="992"/>
                    <a:pt x="871" y="911"/>
                  </a:cubicBezTo>
                  <a:cubicBezTo>
                    <a:pt x="925" y="820"/>
                    <a:pt x="985" y="750"/>
                    <a:pt x="1055" y="694"/>
                  </a:cubicBezTo>
                  <a:cubicBezTo>
                    <a:pt x="1136" y="630"/>
                    <a:pt x="1230" y="586"/>
                    <a:pt x="1317" y="570"/>
                  </a:cubicBezTo>
                  <a:cubicBezTo>
                    <a:pt x="1348" y="565"/>
                    <a:pt x="1379" y="562"/>
                    <a:pt x="1408" y="560"/>
                  </a:cubicBezTo>
                  <a:cubicBezTo>
                    <a:pt x="1433" y="558"/>
                    <a:pt x="1458" y="556"/>
                    <a:pt x="1483" y="552"/>
                  </a:cubicBezTo>
                  <a:cubicBezTo>
                    <a:pt x="1512" y="547"/>
                    <a:pt x="1542" y="540"/>
                    <a:pt x="1569" y="531"/>
                  </a:cubicBezTo>
                  <a:cubicBezTo>
                    <a:pt x="1701" y="487"/>
                    <a:pt x="1819" y="388"/>
                    <a:pt x="1933" y="292"/>
                  </a:cubicBezTo>
                  <a:cubicBezTo>
                    <a:pt x="1974" y="257"/>
                    <a:pt x="2012" y="225"/>
                    <a:pt x="2051" y="195"/>
                  </a:cubicBezTo>
                  <a:cubicBezTo>
                    <a:pt x="2224" y="63"/>
                    <a:pt x="2390" y="0"/>
                    <a:pt x="2569" y="0"/>
                  </a:cubicBezTo>
                  <a:cubicBezTo>
                    <a:pt x="2589" y="0"/>
                    <a:pt x="2608" y="1"/>
                    <a:pt x="2628" y="2"/>
                  </a:cubicBezTo>
                  <a:cubicBezTo>
                    <a:pt x="2726" y="9"/>
                    <a:pt x="2836" y="44"/>
                    <a:pt x="2945" y="102"/>
                  </a:cubicBezTo>
                  <a:cubicBezTo>
                    <a:pt x="3046" y="156"/>
                    <a:pt x="3142" y="229"/>
                    <a:pt x="3217" y="307"/>
                  </a:cubicBezTo>
                  <a:cubicBezTo>
                    <a:pt x="3233" y="324"/>
                    <a:pt x="3250" y="342"/>
                    <a:pt x="3267" y="362"/>
                  </a:cubicBezTo>
                  <a:cubicBezTo>
                    <a:pt x="3273" y="369"/>
                    <a:pt x="3279" y="375"/>
                    <a:pt x="3284" y="382"/>
                  </a:cubicBezTo>
                  <a:cubicBezTo>
                    <a:pt x="3350" y="456"/>
                    <a:pt x="3412" y="526"/>
                    <a:pt x="3508" y="577"/>
                  </a:cubicBezTo>
                  <a:cubicBezTo>
                    <a:pt x="3584" y="617"/>
                    <a:pt x="3680" y="639"/>
                    <a:pt x="3796" y="642"/>
                  </a:cubicBezTo>
                  <a:cubicBezTo>
                    <a:pt x="3837" y="644"/>
                    <a:pt x="3878" y="643"/>
                    <a:pt x="3923" y="641"/>
                  </a:cubicBezTo>
                  <a:cubicBezTo>
                    <a:pt x="3971" y="640"/>
                    <a:pt x="4020" y="638"/>
                    <a:pt x="4070" y="641"/>
                  </a:cubicBezTo>
                  <a:cubicBezTo>
                    <a:pt x="4177" y="646"/>
                    <a:pt x="4279" y="670"/>
                    <a:pt x="4366" y="711"/>
                  </a:cubicBezTo>
                  <a:cubicBezTo>
                    <a:pt x="4466" y="757"/>
                    <a:pt x="4543" y="822"/>
                    <a:pt x="4597" y="905"/>
                  </a:cubicBezTo>
                  <a:cubicBezTo>
                    <a:pt x="4630" y="957"/>
                    <a:pt x="4656" y="1018"/>
                    <a:pt x="4675" y="1093"/>
                  </a:cubicBezTo>
                  <a:cubicBezTo>
                    <a:pt x="4692" y="1160"/>
                    <a:pt x="4703" y="1231"/>
                    <a:pt x="4713" y="1300"/>
                  </a:cubicBezTo>
                  <a:cubicBezTo>
                    <a:pt x="4731" y="1417"/>
                    <a:pt x="4749" y="1538"/>
                    <a:pt x="4799" y="1644"/>
                  </a:cubicBezTo>
                  <a:cubicBezTo>
                    <a:pt x="4813" y="1672"/>
                    <a:pt x="4828" y="1699"/>
                    <a:pt x="4847" y="1727"/>
                  </a:cubicBezTo>
                  <a:cubicBezTo>
                    <a:pt x="4890" y="1792"/>
                    <a:pt x="4941" y="1846"/>
                    <a:pt x="4995" y="1903"/>
                  </a:cubicBezTo>
                  <a:cubicBezTo>
                    <a:pt x="5003" y="1912"/>
                    <a:pt x="5010" y="1920"/>
                    <a:pt x="5018" y="1928"/>
                  </a:cubicBezTo>
                  <a:cubicBezTo>
                    <a:pt x="5114" y="2031"/>
                    <a:pt x="5210" y="2143"/>
                    <a:pt x="5303" y="2263"/>
                  </a:cubicBezTo>
                  <a:cubicBezTo>
                    <a:pt x="5353" y="2326"/>
                    <a:pt x="5417" y="2411"/>
                    <a:pt x="5474" y="2502"/>
                  </a:cubicBezTo>
                  <a:cubicBezTo>
                    <a:pt x="5532" y="2595"/>
                    <a:pt x="5574" y="2681"/>
                    <a:pt x="5604" y="2766"/>
                  </a:cubicBezTo>
                  <a:cubicBezTo>
                    <a:pt x="5628" y="2834"/>
                    <a:pt x="5645" y="2905"/>
                    <a:pt x="5654" y="2978"/>
                  </a:cubicBezTo>
                  <a:cubicBezTo>
                    <a:pt x="5663" y="3049"/>
                    <a:pt x="5664" y="3122"/>
                    <a:pt x="5658" y="3194"/>
                  </a:cubicBezTo>
                  <a:cubicBezTo>
                    <a:pt x="5652" y="3265"/>
                    <a:pt x="5640" y="3336"/>
                    <a:pt x="5620" y="3404"/>
                  </a:cubicBezTo>
                  <a:cubicBezTo>
                    <a:pt x="5601" y="3472"/>
                    <a:pt x="5575" y="3538"/>
                    <a:pt x="5543" y="3600"/>
                  </a:cubicBezTo>
                  <a:cubicBezTo>
                    <a:pt x="5469" y="3744"/>
                    <a:pt x="5362" y="3873"/>
                    <a:pt x="5258" y="3997"/>
                  </a:cubicBezTo>
                  <a:cubicBezTo>
                    <a:pt x="5187" y="4083"/>
                    <a:pt x="5113" y="4171"/>
                    <a:pt x="5052" y="4263"/>
                  </a:cubicBezTo>
                  <a:cubicBezTo>
                    <a:pt x="5034" y="4290"/>
                    <a:pt x="5018" y="4316"/>
                    <a:pt x="5003" y="4342"/>
                  </a:cubicBezTo>
                  <a:cubicBezTo>
                    <a:pt x="4978" y="4387"/>
                    <a:pt x="4956" y="4434"/>
                    <a:pt x="4934" y="4478"/>
                  </a:cubicBezTo>
                  <a:cubicBezTo>
                    <a:pt x="4915" y="4518"/>
                    <a:pt x="4896" y="4560"/>
                    <a:pt x="4874" y="4599"/>
                  </a:cubicBezTo>
                  <a:cubicBezTo>
                    <a:pt x="4820" y="4696"/>
                    <a:pt x="4748" y="4794"/>
                    <a:pt x="4653" y="4897"/>
                  </a:cubicBezTo>
                  <a:cubicBezTo>
                    <a:pt x="4564" y="4995"/>
                    <a:pt x="4463" y="5088"/>
                    <a:pt x="4377" y="5166"/>
                  </a:cubicBezTo>
                  <a:cubicBezTo>
                    <a:pt x="4192" y="5333"/>
                    <a:pt x="3991" y="5504"/>
                    <a:pt x="3745" y="5704"/>
                  </a:cubicBezTo>
                  <a:cubicBezTo>
                    <a:pt x="3568" y="5849"/>
                    <a:pt x="3392" y="5987"/>
                    <a:pt x="3197" y="6089"/>
                  </a:cubicBezTo>
                  <a:cubicBezTo>
                    <a:pt x="3088" y="6145"/>
                    <a:pt x="2982" y="6184"/>
                    <a:pt x="2881" y="6204"/>
                  </a:cubicBezTo>
                  <a:cubicBezTo>
                    <a:pt x="2830" y="6213"/>
                    <a:pt x="2780" y="6218"/>
                    <a:pt x="2731" y="6218"/>
                  </a:cubicBezTo>
                  <a:cubicBezTo>
                    <a:pt x="2668" y="6218"/>
                    <a:pt x="2607" y="6210"/>
                    <a:pt x="2548" y="6194"/>
                  </a:cubicBezTo>
                  <a:moveTo>
                    <a:pt x="3923" y="642"/>
                  </a:moveTo>
                  <a:cubicBezTo>
                    <a:pt x="3878" y="643"/>
                    <a:pt x="3837" y="644"/>
                    <a:pt x="3796" y="643"/>
                  </a:cubicBezTo>
                  <a:cubicBezTo>
                    <a:pt x="3680" y="639"/>
                    <a:pt x="3583" y="617"/>
                    <a:pt x="3508" y="578"/>
                  </a:cubicBezTo>
                  <a:cubicBezTo>
                    <a:pt x="3412" y="527"/>
                    <a:pt x="3350" y="457"/>
                    <a:pt x="3284" y="382"/>
                  </a:cubicBezTo>
                  <a:cubicBezTo>
                    <a:pt x="3278" y="376"/>
                    <a:pt x="3272" y="369"/>
                    <a:pt x="3266" y="362"/>
                  </a:cubicBezTo>
                  <a:cubicBezTo>
                    <a:pt x="3249" y="343"/>
                    <a:pt x="3233" y="325"/>
                    <a:pt x="3216" y="308"/>
                  </a:cubicBezTo>
                  <a:cubicBezTo>
                    <a:pt x="3142" y="229"/>
                    <a:pt x="3045" y="157"/>
                    <a:pt x="2945" y="103"/>
                  </a:cubicBezTo>
                  <a:cubicBezTo>
                    <a:pt x="2836" y="45"/>
                    <a:pt x="2726" y="10"/>
                    <a:pt x="2628" y="3"/>
                  </a:cubicBezTo>
                  <a:cubicBezTo>
                    <a:pt x="2608" y="1"/>
                    <a:pt x="2589" y="1"/>
                    <a:pt x="2569" y="1"/>
                  </a:cubicBezTo>
                  <a:cubicBezTo>
                    <a:pt x="2390" y="1"/>
                    <a:pt x="2224" y="63"/>
                    <a:pt x="2051" y="196"/>
                  </a:cubicBezTo>
                  <a:cubicBezTo>
                    <a:pt x="2012" y="226"/>
                    <a:pt x="1974" y="258"/>
                    <a:pt x="1934" y="292"/>
                  </a:cubicBezTo>
                  <a:cubicBezTo>
                    <a:pt x="1819" y="389"/>
                    <a:pt x="1702" y="488"/>
                    <a:pt x="1570" y="532"/>
                  </a:cubicBezTo>
                  <a:cubicBezTo>
                    <a:pt x="1542" y="541"/>
                    <a:pt x="1513" y="548"/>
                    <a:pt x="1483" y="553"/>
                  </a:cubicBezTo>
                  <a:cubicBezTo>
                    <a:pt x="1458" y="556"/>
                    <a:pt x="1433" y="559"/>
                    <a:pt x="1408" y="561"/>
                  </a:cubicBezTo>
                  <a:cubicBezTo>
                    <a:pt x="1379" y="563"/>
                    <a:pt x="1348" y="566"/>
                    <a:pt x="1317" y="571"/>
                  </a:cubicBezTo>
                  <a:cubicBezTo>
                    <a:pt x="1230" y="586"/>
                    <a:pt x="1137" y="630"/>
                    <a:pt x="1055" y="695"/>
                  </a:cubicBezTo>
                  <a:cubicBezTo>
                    <a:pt x="986" y="750"/>
                    <a:pt x="926" y="821"/>
                    <a:pt x="872" y="911"/>
                  </a:cubicBezTo>
                  <a:cubicBezTo>
                    <a:pt x="823" y="993"/>
                    <a:pt x="785" y="1081"/>
                    <a:pt x="751" y="1164"/>
                  </a:cubicBezTo>
                  <a:cubicBezTo>
                    <a:pt x="722" y="1235"/>
                    <a:pt x="704" y="1330"/>
                    <a:pt x="685" y="1430"/>
                  </a:cubicBezTo>
                  <a:cubicBezTo>
                    <a:pt x="671" y="1507"/>
                    <a:pt x="656" y="1587"/>
                    <a:pt x="634" y="1662"/>
                  </a:cubicBezTo>
                  <a:cubicBezTo>
                    <a:pt x="610" y="1746"/>
                    <a:pt x="581" y="1811"/>
                    <a:pt x="545" y="1859"/>
                  </a:cubicBezTo>
                  <a:cubicBezTo>
                    <a:pt x="484" y="1942"/>
                    <a:pt x="415" y="2041"/>
                    <a:pt x="360" y="2142"/>
                  </a:cubicBezTo>
                  <a:cubicBezTo>
                    <a:pt x="303" y="2247"/>
                    <a:pt x="267" y="2347"/>
                    <a:pt x="248" y="2447"/>
                  </a:cubicBezTo>
                  <a:cubicBezTo>
                    <a:pt x="244" y="2468"/>
                    <a:pt x="241" y="2486"/>
                    <a:pt x="239" y="2502"/>
                  </a:cubicBezTo>
                  <a:cubicBezTo>
                    <a:pt x="221" y="2618"/>
                    <a:pt x="182" y="2735"/>
                    <a:pt x="140" y="2859"/>
                  </a:cubicBezTo>
                  <a:cubicBezTo>
                    <a:pt x="98" y="2982"/>
                    <a:pt x="55" y="3109"/>
                    <a:pt x="34" y="3238"/>
                  </a:cubicBezTo>
                  <a:cubicBezTo>
                    <a:pt x="7" y="3407"/>
                    <a:pt x="1" y="3590"/>
                    <a:pt x="18" y="3767"/>
                  </a:cubicBezTo>
                  <a:cubicBezTo>
                    <a:pt x="32" y="3920"/>
                    <a:pt x="58" y="4099"/>
                    <a:pt x="136" y="4266"/>
                  </a:cubicBezTo>
                  <a:cubicBezTo>
                    <a:pt x="172" y="4345"/>
                    <a:pt x="220" y="4420"/>
                    <a:pt x="278" y="4488"/>
                  </a:cubicBezTo>
                  <a:cubicBezTo>
                    <a:pt x="376" y="4603"/>
                    <a:pt x="505" y="4705"/>
                    <a:pt x="673" y="4801"/>
                  </a:cubicBezTo>
                  <a:cubicBezTo>
                    <a:pt x="827" y="4889"/>
                    <a:pt x="994" y="4960"/>
                    <a:pt x="1139" y="5019"/>
                  </a:cubicBezTo>
                  <a:cubicBezTo>
                    <a:pt x="1240" y="5061"/>
                    <a:pt x="1347" y="5107"/>
                    <a:pt x="1447" y="5171"/>
                  </a:cubicBezTo>
                  <a:cubicBezTo>
                    <a:pt x="1574" y="5252"/>
                    <a:pt x="1694" y="5365"/>
                    <a:pt x="1824" y="5525"/>
                  </a:cubicBezTo>
                  <a:cubicBezTo>
                    <a:pt x="1863" y="5572"/>
                    <a:pt x="1901" y="5622"/>
                    <a:pt x="1938" y="5670"/>
                  </a:cubicBezTo>
                  <a:cubicBezTo>
                    <a:pt x="1950" y="5686"/>
                    <a:pt x="1963" y="5703"/>
                    <a:pt x="1975" y="5719"/>
                  </a:cubicBezTo>
                  <a:cubicBezTo>
                    <a:pt x="2042" y="5806"/>
                    <a:pt x="2131" y="5916"/>
                    <a:pt x="2232" y="6007"/>
                  </a:cubicBezTo>
                  <a:cubicBezTo>
                    <a:pt x="2337" y="6102"/>
                    <a:pt x="2441" y="6162"/>
                    <a:pt x="2549" y="6193"/>
                  </a:cubicBezTo>
                  <a:cubicBezTo>
                    <a:pt x="2652" y="6222"/>
                    <a:pt x="2764" y="6225"/>
                    <a:pt x="2881" y="6203"/>
                  </a:cubicBezTo>
                  <a:cubicBezTo>
                    <a:pt x="2982" y="6183"/>
                    <a:pt x="3088" y="6145"/>
                    <a:pt x="3197" y="6088"/>
                  </a:cubicBezTo>
                  <a:cubicBezTo>
                    <a:pt x="3392" y="5986"/>
                    <a:pt x="3567" y="5848"/>
                    <a:pt x="3745" y="5704"/>
                  </a:cubicBezTo>
                  <a:cubicBezTo>
                    <a:pt x="3990" y="5503"/>
                    <a:pt x="4191" y="5332"/>
                    <a:pt x="4376" y="5165"/>
                  </a:cubicBezTo>
                  <a:cubicBezTo>
                    <a:pt x="4463" y="5087"/>
                    <a:pt x="4563" y="4994"/>
                    <a:pt x="4653" y="4897"/>
                  </a:cubicBezTo>
                  <a:cubicBezTo>
                    <a:pt x="4748" y="4793"/>
                    <a:pt x="4820" y="4696"/>
                    <a:pt x="4873" y="4599"/>
                  </a:cubicBezTo>
                  <a:cubicBezTo>
                    <a:pt x="4895" y="4559"/>
                    <a:pt x="4915" y="4518"/>
                    <a:pt x="4934" y="4478"/>
                  </a:cubicBezTo>
                  <a:cubicBezTo>
                    <a:pt x="4955" y="4433"/>
                    <a:pt x="4977" y="4387"/>
                    <a:pt x="5002" y="4342"/>
                  </a:cubicBezTo>
                  <a:cubicBezTo>
                    <a:pt x="5017" y="4316"/>
                    <a:pt x="5033" y="4290"/>
                    <a:pt x="5051" y="4263"/>
                  </a:cubicBezTo>
                  <a:cubicBezTo>
                    <a:pt x="5112" y="4171"/>
                    <a:pt x="5186" y="4082"/>
                    <a:pt x="5258" y="3996"/>
                  </a:cubicBezTo>
                  <a:cubicBezTo>
                    <a:pt x="5361" y="3872"/>
                    <a:pt x="5468" y="3744"/>
                    <a:pt x="5542" y="3600"/>
                  </a:cubicBezTo>
                  <a:cubicBezTo>
                    <a:pt x="5574" y="3538"/>
                    <a:pt x="5600" y="3472"/>
                    <a:pt x="5619" y="3404"/>
                  </a:cubicBezTo>
                  <a:cubicBezTo>
                    <a:pt x="5639" y="3335"/>
                    <a:pt x="5652" y="3265"/>
                    <a:pt x="5657" y="3194"/>
                  </a:cubicBezTo>
                  <a:cubicBezTo>
                    <a:pt x="5663" y="3122"/>
                    <a:pt x="5662" y="3049"/>
                    <a:pt x="5653" y="2979"/>
                  </a:cubicBezTo>
                  <a:cubicBezTo>
                    <a:pt x="5644" y="2906"/>
                    <a:pt x="5627" y="2834"/>
                    <a:pt x="5603" y="2766"/>
                  </a:cubicBezTo>
                  <a:cubicBezTo>
                    <a:pt x="5538" y="2579"/>
                    <a:pt x="5420" y="2413"/>
                    <a:pt x="5302" y="2263"/>
                  </a:cubicBezTo>
                  <a:cubicBezTo>
                    <a:pt x="5210" y="2144"/>
                    <a:pt x="5114" y="2031"/>
                    <a:pt x="5017" y="1928"/>
                  </a:cubicBezTo>
                  <a:cubicBezTo>
                    <a:pt x="5010" y="1920"/>
                    <a:pt x="5002" y="1912"/>
                    <a:pt x="4995" y="1904"/>
                  </a:cubicBezTo>
                  <a:cubicBezTo>
                    <a:pt x="4941" y="1847"/>
                    <a:pt x="4889" y="1792"/>
                    <a:pt x="4846" y="1727"/>
                  </a:cubicBezTo>
                  <a:cubicBezTo>
                    <a:pt x="4827" y="1700"/>
                    <a:pt x="4812" y="1672"/>
                    <a:pt x="4798" y="1644"/>
                  </a:cubicBezTo>
                  <a:cubicBezTo>
                    <a:pt x="4748" y="1538"/>
                    <a:pt x="4730" y="1417"/>
                    <a:pt x="4712" y="1300"/>
                  </a:cubicBezTo>
                  <a:cubicBezTo>
                    <a:pt x="4702" y="1231"/>
                    <a:pt x="4691" y="1160"/>
                    <a:pt x="4674" y="1093"/>
                  </a:cubicBezTo>
                  <a:cubicBezTo>
                    <a:pt x="4655" y="1018"/>
                    <a:pt x="4630" y="957"/>
                    <a:pt x="4596" y="906"/>
                  </a:cubicBezTo>
                  <a:cubicBezTo>
                    <a:pt x="4543" y="823"/>
                    <a:pt x="4465" y="758"/>
                    <a:pt x="4366" y="711"/>
                  </a:cubicBezTo>
                  <a:cubicBezTo>
                    <a:pt x="4279" y="671"/>
                    <a:pt x="4176" y="647"/>
                    <a:pt x="4069" y="641"/>
                  </a:cubicBezTo>
                  <a:cubicBezTo>
                    <a:pt x="4051" y="640"/>
                    <a:pt x="4032" y="640"/>
                    <a:pt x="4013" y="640"/>
                  </a:cubicBezTo>
                  <a:cubicBezTo>
                    <a:pt x="3983" y="640"/>
                    <a:pt x="3952" y="641"/>
                    <a:pt x="3923" y="642"/>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6" name="Freeform 58">
              <a:extLst>
                <a:ext uri="{FF2B5EF4-FFF2-40B4-BE49-F238E27FC236}">
                  <a16:creationId xmlns:a16="http://schemas.microsoft.com/office/drawing/2014/main" id="{B80F895B-81A4-49C5-A206-7783CE94C1AB}"/>
                </a:ext>
              </a:extLst>
            </p:cNvPr>
            <p:cNvSpPr>
              <a:spLocks noEditPoints="1"/>
            </p:cNvSpPr>
            <p:nvPr/>
          </p:nvSpPr>
          <p:spPr bwMode="auto">
            <a:xfrm>
              <a:off x="3620" y="-136"/>
              <a:ext cx="4280" cy="4668"/>
            </a:xfrm>
            <a:custGeom>
              <a:avLst/>
              <a:gdLst>
                <a:gd name="T0" fmla="*/ 2247 w 5782"/>
                <a:gd name="T1" fmla="*/ 6066 h 6307"/>
                <a:gd name="T2" fmla="*/ 1954 w 5782"/>
                <a:gd name="T3" fmla="*/ 5732 h 6307"/>
                <a:gd name="T4" fmla="*/ 1456 w 5782"/>
                <a:gd name="T5" fmla="*/ 5230 h 6307"/>
                <a:gd name="T6" fmla="*/ 289 w 5782"/>
                <a:gd name="T7" fmla="*/ 4555 h 6307"/>
                <a:gd name="T8" fmla="*/ 19 w 5782"/>
                <a:gd name="T9" fmla="*/ 3843 h 6307"/>
                <a:gd name="T10" fmla="*/ 133 w 5782"/>
                <a:gd name="T11" fmla="*/ 2923 h 6307"/>
                <a:gd name="T12" fmla="*/ 242 w 5782"/>
                <a:gd name="T13" fmla="*/ 2478 h 6307"/>
                <a:gd name="T14" fmla="*/ 692 w 5782"/>
                <a:gd name="T15" fmla="*/ 1435 h 6307"/>
                <a:gd name="T16" fmla="*/ 1094 w 5782"/>
                <a:gd name="T17" fmla="*/ 708 h 6307"/>
                <a:gd name="T18" fmla="*/ 1448 w 5782"/>
                <a:gd name="T19" fmla="*/ 567 h 6307"/>
                <a:gd name="T20" fmla="*/ 1612 w 5782"/>
                <a:gd name="T21" fmla="*/ 531 h 6307"/>
                <a:gd name="T22" fmla="*/ 2097 w 5782"/>
                <a:gd name="T23" fmla="*/ 191 h 6307"/>
                <a:gd name="T24" fmla="*/ 3285 w 5782"/>
                <a:gd name="T25" fmla="*/ 330 h 6307"/>
                <a:gd name="T26" fmla="*/ 3347 w 5782"/>
                <a:gd name="T27" fmla="*/ 393 h 6307"/>
                <a:gd name="T28" fmla="*/ 3875 w 5782"/>
                <a:gd name="T29" fmla="*/ 648 h 6307"/>
                <a:gd name="T30" fmla="*/ 4002 w 5782"/>
                <a:gd name="T31" fmla="*/ 649 h 6307"/>
                <a:gd name="T32" fmla="*/ 4670 w 5782"/>
                <a:gd name="T33" fmla="*/ 936 h 6307"/>
                <a:gd name="T34" fmla="*/ 4862 w 5782"/>
                <a:gd name="T35" fmla="*/ 1675 h 6307"/>
                <a:gd name="T36" fmla="*/ 5062 w 5782"/>
                <a:gd name="T37" fmla="*/ 1918 h 6307"/>
                <a:gd name="T38" fmla="*/ 5387 w 5782"/>
                <a:gd name="T39" fmla="*/ 2273 h 6307"/>
                <a:gd name="T40" fmla="*/ 5614 w 5782"/>
                <a:gd name="T41" fmla="*/ 3625 h 6307"/>
                <a:gd name="T42" fmla="*/ 5106 w 5782"/>
                <a:gd name="T43" fmla="*/ 4293 h 6307"/>
                <a:gd name="T44" fmla="*/ 4990 w 5782"/>
                <a:gd name="T45" fmla="*/ 4519 h 6307"/>
                <a:gd name="T46" fmla="*/ 4440 w 5782"/>
                <a:gd name="T47" fmla="*/ 5226 h 6307"/>
                <a:gd name="T48" fmla="*/ 3230 w 5782"/>
                <a:gd name="T49" fmla="*/ 6159 h 6307"/>
                <a:gd name="T50" fmla="*/ 2564 w 5782"/>
                <a:gd name="T51" fmla="*/ 6255 h 6307"/>
                <a:gd name="T52" fmla="*/ 3999 w 5782"/>
                <a:gd name="T53" fmla="*/ 656 h 6307"/>
                <a:gd name="T54" fmla="*/ 3585 w 5782"/>
                <a:gd name="T55" fmla="*/ 591 h 6307"/>
                <a:gd name="T56" fmla="*/ 3332 w 5782"/>
                <a:gd name="T57" fmla="*/ 387 h 6307"/>
                <a:gd name="T58" fmla="*/ 2691 w 5782"/>
                <a:gd name="T59" fmla="*/ 31 h 6307"/>
                <a:gd name="T60" fmla="*/ 1957 w 5782"/>
                <a:gd name="T61" fmla="*/ 311 h 6307"/>
                <a:gd name="T62" fmla="*/ 1527 w 5782"/>
                <a:gd name="T63" fmla="*/ 562 h 6307"/>
                <a:gd name="T64" fmla="*/ 1361 w 5782"/>
                <a:gd name="T65" fmla="*/ 588 h 6307"/>
                <a:gd name="T66" fmla="*/ 780 w 5782"/>
                <a:gd name="T67" fmla="*/ 1167 h 6307"/>
                <a:gd name="T68" fmla="*/ 547 w 5782"/>
                <a:gd name="T69" fmla="*/ 1848 h 6307"/>
                <a:gd name="T70" fmla="*/ 240 w 5782"/>
                <a:gd name="T71" fmla="*/ 2538 h 6307"/>
                <a:gd name="T72" fmla="*/ 35 w 5782"/>
                <a:gd name="T73" fmla="*/ 3319 h 6307"/>
                <a:gd name="T74" fmla="*/ 151 w 5782"/>
                <a:gd name="T75" fmla="*/ 4334 h 6307"/>
                <a:gd name="T76" fmla="*/ 1151 w 5782"/>
                <a:gd name="T77" fmla="*/ 5070 h 6307"/>
                <a:gd name="T78" fmla="*/ 1841 w 5782"/>
                <a:gd name="T79" fmla="*/ 5578 h 6307"/>
                <a:gd name="T80" fmla="*/ 1994 w 5782"/>
                <a:gd name="T81" fmla="*/ 5773 h 6307"/>
                <a:gd name="T82" fmla="*/ 3227 w 5782"/>
                <a:gd name="T83" fmla="*/ 6153 h 6307"/>
                <a:gd name="T84" fmla="*/ 4435 w 5782"/>
                <a:gd name="T85" fmla="*/ 5221 h 6307"/>
                <a:gd name="T86" fmla="*/ 4984 w 5782"/>
                <a:gd name="T87" fmla="*/ 4516 h 6307"/>
                <a:gd name="T88" fmla="*/ 5100 w 5782"/>
                <a:gd name="T89" fmla="*/ 4289 h 6307"/>
                <a:gd name="T90" fmla="*/ 5608 w 5782"/>
                <a:gd name="T91" fmla="*/ 3622 h 6307"/>
                <a:gd name="T92" fmla="*/ 5381 w 5782"/>
                <a:gd name="T93" fmla="*/ 2277 h 6307"/>
                <a:gd name="T94" fmla="*/ 5058 w 5782"/>
                <a:gd name="T95" fmla="*/ 1923 h 6307"/>
                <a:gd name="T96" fmla="*/ 4856 w 5782"/>
                <a:gd name="T97" fmla="*/ 1678 h 6307"/>
                <a:gd name="T98" fmla="*/ 4664 w 5782"/>
                <a:gd name="T99" fmla="*/ 939 h 6307"/>
                <a:gd name="T100" fmla="*/ 4031 w 5782"/>
                <a:gd name="T101" fmla="*/ 656 h 6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82" h="6307">
                  <a:moveTo>
                    <a:pt x="2564" y="6255"/>
                  </a:moveTo>
                  <a:cubicBezTo>
                    <a:pt x="2456" y="6223"/>
                    <a:pt x="2352" y="6161"/>
                    <a:pt x="2247" y="6066"/>
                  </a:cubicBezTo>
                  <a:cubicBezTo>
                    <a:pt x="2147" y="5976"/>
                    <a:pt x="2060" y="5869"/>
                    <a:pt x="1988" y="5777"/>
                  </a:cubicBezTo>
                  <a:cubicBezTo>
                    <a:pt x="1977" y="5762"/>
                    <a:pt x="1965" y="5747"/>
                    <a:pt x="1954" y="5732"/>
                  </a:cubicBezTo>
                  <a:cubicBezTo>
                    <a:pt x="1916" y="5683"/>
                    <a:pt x="1876" y="5632"/>
                    <a:pt x="1836" y="5583"/>
                  </a:cubicBezTo>
                  <a:cubicBezTo>
                    <a:pt x="1706" y="5425"/>
                    <a:pt x="1585" y="5312"/>
                    <a:pt x="1456" y="5230"/>
                  </a:cubicBezTo>
                  <a:cubicBezTo>
                    <a:pt x="1364" y="5171"/>
                    <a:pt x="1266" y="5126"/>
                    <a:pt x="1149" y="5077"/>
                  </a:cubicBezTo>
                  <a:cubicBezTo>
                    <a:pt x="866" y="4959"/>
                    <a:pt x="514" y="4812"/>
                    <a:pt x="289" y="4555"/>
                  </a:cubicBezTo>
                  <a:cubicBezTo>
                    <a:pt x="231" y="4488"/>
                    <a:pt x="182" y="4415"/>
                    <a:pt x="144" y="4337"/>
                  </a:cubicBezTo>
                  <a:cubicBezTo>
                    <a:pt x="63" y="4168"/>
                    <a:pt x="34" y="3984"/>
                    <a:pt x="19" y="3843"/>
                  </a:cubicBezTo>
                  <a:cubicBezTo>
                    <a:pt x="0" y="3670"/>
                    <a:pt x="3" y="3488"/>
                    <a:pt x="28" y="3318"/>
                  </a:cubicBezTo>
                  <a:cubicBezTo>
                    <a:pt x="48" y="3184"/>
                    <a:pt x="91" y="3051"/>
                    <a:pt x="133" y="2923"/>
                  </a:cubicBezTo>
                  <a:cubicBezTo>
                    <a:pt x="177" y="2789"/>
                    <a:pt x="218" y="2663"/>
                    <a:pt x="234" y="2537"/>
                  </a:cubicBezTo>
                  <a:cubicBezTo>
                    <a:pt x="236" y="2519"/>
                    <a:pt x="238" y="2500"/>
                    <a:pt x="242" y="2478"/>
                  </a:cubicBezTo>
                  <a:cubicBezTo>
                    <a:pt x="281" y="2231"/>
                    <a:pt x="409" y="2027"/>
                    <a:pt x="542" y="1844"/>
                  </a:cubicBezTo>
                  <a:cubicBezTo>
                    <a:pt x="619" y="1738"/>
                    <a:pt x="656" y="1584"/>
                    <a:pt x="692" y="1435"/>
                  </a:cubicBezTo>
                  <a:cubicBezTo>
                    <a:pt x="716" y="1333"/>
                    <a:pt x="739" y="1237"/>
                    <a:pt x="773" y="1164"/>
                  </a:cubicBezTo>
                  <a:cubicBezTo>
                    <a:pt x="851" y="998"/>
                    <a:pt x="940" y="826"/>
                    <a:pt x="1094" y="708"/>
                  </a:cubicBezTo>
                  <a:cubicBezTo>
                    <a:pt x="1176" y="645"/>
                    <a:pt x="1271" y="600"/>
                    <a:pt x="1360" y="581"/>
                  </a:cubicBezTo>
                  <a:cubicBezTo>
                    <a:pt x="1390" y="575"/>
                    <a:pt x="1420" y="571"/>
                    <a:pt x="1448" y="567"/>
                  </a:cubicBezTo>
                  <a:cubicBezTo>
                    <a:pt x="1474" y="564"/>
                    <a:pt x="1500" y="560"/>
                    <a:pt x="1526" y="555"/>
                  </a:cubicBezTo>
                  <a:cubicBezTo>
                    <a:pt x="1556" y="549"/>
                    <a:pt x="1585" y="541"/>
                    <a:pt x="1612" y="531"/>
                  </a:cubicBezTo>
                  <a:cubicBezTo>
                    <a:pt x="1734" y="486"/>
                    <a:pt x="1845" y="394"/>
                    <a:pt x="1953" y="305"/>
                  </a:cubicBezTo>
                  <a:cubicBezTo>
                    <a:pt x="2000" y="266"/>
                    <a:pt x="2049" y="226"/>
                    <a:pt x="2097" y="191"/>
                  </a:cubicBezTo>
                  <a:cubicBezTo>
                    <a:pt x="2287" y="55"/>
                    <a:pt x="2481" y="0"/>
                    <a:pt x="2692" y="24"/>
                  </a:cubicBezTo>
                  <a:cubicBezTo>
                    <a:pt x="2881" y="45"/>
                    <a:pt x="3114" y="165"/>
                    <a:pt x="3285" y="330"/>
                  </a:cubicBezTo>
                  <a:cubicBezTo>
                    <a:pt x="3302" y="347"/>
                    <a:pt x="3319" y="364"/>
                    <a:pt x="3337" y="382"/>
                  </a:cubicBezTo>
                  <a:cubicBezTo>
                    <a:pt x="3347" y="393"/>
                    <a:pt x="3347" y="393"/>
                    <a:pt x="3347" y="393"/>
                  </a:cubicBezTo>
                  <a:cubicBezTo>
                    <a:pt x="3419" y="466"/>
                    <a:pt x="3487" y="535"/>
                    <a:pt x="3589" y="584"/>
                  </a:cubicBezTo>
                  <a:cubicBezTo>
                    <a:pt x="3664" y="621"/>
                    <a:pt x="3760" y="642"/>
                    <a:pt x="3875" y="648"/>
                  </a:cubicBezTo>
                  <a:cubicBezTo>
                    <a:pt x="3917" y="649"/>
                    <a:pt x="3958" y="649"/>
                    <a:pt x="3999" y="649"/>
                  </a:cubicBezTo>
                  <a:cubicBezTo>
                    <a:pt x="4002" y="649"/>
                    <a:pt x="4002" y="649"/>
                    <a:pt x="4002" y="649"/>
                  </a:cubicBezTo>
                  <a:cubicBezTo>
                    <a:pt x="4052" y="649"/>
                    <a:pt x="4100" y="649"/>
                    <a:pt x="4149" y="653"/>
                  </a:cubicBezTo>
                  <a:cubicBezTo>
                    <a:pt x="4384" y="673"/>
                    <a:pt x="4574" y="776"/>
                    <a:pt x="4670" y="936"/>
                  </a:cubicBezTo>
                  <a:cubicBezTo>
                    <a:pt x="4737" y="1048"/>
                    <a:pt x="4756" y="1185"/>
                    <a:pt x="4774" y="1318"/>
                  </a:cubicBezTo>
                  <a:cubicBezTo>
                    <a:pt x="4790" y="1440"/>
                    <a:pt x="4807" y="1567"/>
                    <a:pt x="4862" y="1675"/>
                  </a:cubicBezTo>
                  <a:cubicBezTo>
                    <a:pt x="4876" y="1702"/>
                    <a:pt x="4893" y="1729"/>
                    <a:pt x="4913" y="1756"/>
                  </a:cubicBezTo>
                  <a:cubicBezTo>
                    <a:pt x="4957" y="1816"/>
                    <a:pt x="5008" y="1865"/>
                    <a:pt x="5062" y="1918"/>
                  </a:cubicBezTo>
                  <a:cubicBezTo>
                    <a:pt x="5072" y="1928"/>
                    <a:pt x="5082" y="1937"/>
                    <a:pt x="5092" y="1947"/>
                  </a:cubicBezTo>
                  <a:cubicBezTo>
                    <a:pt x="5193" y="2045"/>
                    <a:pt x="5292" y="2154"/>
                    <a:pt x="5387" y="2273"/>
                  </a:cubicBezTo>
                  <a:cubicBezTo>
                    <a:pt x="5491" y="2403"/>
                    <a:pt x="5620" y="2578"/>
                    <a:pt x="5688" y="2775"/>
                  </a:cubicBezTo>
                  <a:cubicBezTo>
                    <a:pt x="5782" y="3048"/>
                    <a:pt x="5755" y="3366"/>
                    <a:pt x="5614" y="3625"/>
                  </a:cubicBezTo>
                  <a:cubicBezTo>
                    <a:pt x="5540" y="3762"/>
                    <a:pt x="5435" y="3884"/>
                    <a:pt x="5333" y="4002"/>
                  </a:cubicBezTo>
                  <a:cubicBezTo>
                    <a:pt x="5254" y="4095"/>
                    <a:pt x="5171" y="4191"/>
                    <a:pt x="5106" y="4293"/>
                  </a:cubicBezTo>
                  <a:cubicBezTo>
                    <a:pt x="5088" y="4320"/>
                    <a:pt x="5072" y="4347"/>
                    <a:pt x="5058" y="4374"/>
                  </a:cubicBezTo>
                  <a:cubicBezTo>
                    <a:pt x="5032" y="4422"/>
                    <a:pt x="5011" y="4471"/>
                    <a:pt x="4990" y="4519"/>
                  </a:cubicBezTo>
                  <a:cubicBezTo>
                    <a:pt x="4973" y="4559"/>
                    <a:pt x="4955" y="4600"/>
                    <a:pt x="4935" y="4640"/>
                  </a:cubicBezTo>
                  <a:cubicBezTo>
                    <a:pt x="4823" y="4861"/>
                    <a:pt x="4631" y="5052"/>
                    <a:pt x="4440" y="5226"/>
                  </a:cubicBezTo>
                  <a:cubicBezTo>
                    <a:pt x="4257" y="5392"/>
                    <a:pt x="4058" y="5561"/>
                    <a:pt x="3794" y="5773"/>
                  </a:cubicBezTo>
                  <a:cubicBezTo>
                    <a:pt x="3611" y="5919"/>
                    <a:pt x="3431" y="6058"/>
                    <a:pt x="3230" y="6159"/>
                  </a:cubicBezTo>
                  <a:cubicBezTo>
                    <a:pt x="3065" y="6242"/>
                    <a:pt x="2909" y="6284"/>
                    <a:pt x="2765" y="6284"/>
                  </a:cubicBezTo>
                  <a:cubicBezTo>
                    <a:pt x="2695" y="6284"/>
                    <a:pt x="2628" y="6274"/>
                    <a:pt x="2564" y="6255"/>
                  </a:cubicBezTo>
                  <a:moveTo>
                    <a:pt x="4002" y="656"/>
                  </a:moveTo>
                  <a:cubicBezTo>
                    <a:pt x="3999" y="656"/>
                    <a:pt x="3999" y="656"/>
                    <a:pt x="3999" y="656"/>
                  </a:cubicBezTo>
                  <a:cubicBezTo>
                    <a:pt x="3958" y="656"/>
                    <a:pt x="3917" y="656"/>
                    <a:pt x="3875" y="655"/>
                  </a:cubicBezTo>
                  <a:cubicBezTo>
                    <a:pt x="3759" y="649"/>
                    <a:pt x="3661" y="628"/>
                    <a:pt x="3585" y="591"/>
                  </a:cubicBezTo>
                  <a:cubicBezTo>
                    <a:pt x="3483" y="541"/>
                    <a:pt x="3415" y="471"/>
                    <a:pt x="3342" y="398"/>
                  </a:cubicBezTo>
                  <a:cubicBezTo>
                    <a:pt x="3332" y="387"/>
                    <a:pt x="3332" y="387"/>
                    <a:pt x="3332" y="387"/>
                  </a:cubicBezTo>
                  <a:cubicBezTo>
                    <a:pt x="3314" y="369"/>
                    <a:pt x="3297" y="352"/>
                    <a:pt x="3280" y="335"/>
                  </a:cubicBezTo>
                  <a:cubicBezTo>
                    <a:pt x="3110" y="171"/>
                    <a:pt x="2879" y="52"/>
                    <a:pt x="2691" y="31"/>
                  </a:cubicBezTo>
                  <a:cubicBezTo>
                    <a:pt x="2482" y="7"/>
                    <a:pt x="2290" y="62"/>
                    <a:pt x="2101" y="197"/>
                  </a:cubicBezTo>
                  <a:cubicBezTo>
                    <a:pt x="2053" y="232"/>
                    <a:pt x="2004" y="272"/>
                    <a:pt x="1957" y="311"/>
                  </a:cubicBezTo>
                  <a:cubicBezTo>
                    <a:pt x="1849" y="400"/>
                    <a:pt x="1738" y="492"/>
                    <a:pt x="1614" y="538"/>
                  </a:cubicBezTo>
                  <a:cubicBezTo>
                    <a:pt x="1587" y="548"/>
                    <a:pt x="1557" y="556"/>
                    <a:pt x="1527" y="562"/>
                  </a:cubicBezTo>
                  <a:cubicBezTo>
                    <a:pt x="1501" y="567"/>
                    <a:pt x="1475" y="571"/>
                    <a:pt x="1449" y="574"/>
                  </a:cubicBezTo>
                  <a:cubicBezTo>
                    <a:pt x="1421" y="578"/>
                    <a:pt x="1391" y="582"/>
                    <a:pt x="1361" y="588"/>
                  </a:cubicBezTo>
                  <a:cubicBezTo>
                    <a:pt x="1273" y="606"/>
                    <a:pt x="1180" y="651"/>
                    <a:pt x="1098" y="714"/>
                  </a:cubicBezTo>
                  <a:cubicBezTo>
                    <a:pt x="945" y="831"/>
                    <a:pt x="857" y="1002"/>
                    <a:pt x="780" y="1167"/>
                  </a:cubicBezTo>
                  <a:cubicBezTo>
                    <a:pt x="745" y="1240"/>
                    <a:pt x="723" y="1335"/>
                    <a:pt x="698" y="1437"/>
                  </a:cubicBezTo>
                  <a:cubicBezTo>
                    <a:pt x="663" y="1586"/>
                    <a:pt x="626" y="1741"/>
                    <a:pt x="547" y="1848"/>
                  </a:cubicBezTo>
                  <a:cubicBezTo>
                    <a:pt x="415" y="2031"/>
                    <a:pt x="287" y="2233"/>
                    <a:pt x="249" y="2479"/>
                  </a:cubicBezTo>
                  <a:cubicBezTo>
                    <a:pt x="245" y="2501"/>
                    <a:pt x="243" y="2520"/>
                    <a:pt x="240" y="2538"/>
                  </a:cubicBezTo>
                  <a:cubicBezTo>
                    <a:pt x="225" y="2664"/>
                    <a:pt x="184" y="2791"/>
                    <a:pt x="140" y="2925"/>
                  </a:cubicBezTo>
                  <a:cubicBezTo>
                    <a:pt x="98" y="3053"/>
                    <a:pt x="55" y="3185"/>
                    <a:pt x="35" y="3319"/>
                  </a:cubicBezTo>
                  <a:cubicBezTo>
                    <a:pt x="10" y="3489"/>
                    <a:pt x="7" y="3670"/>
                    <a:pt x="25" y="3842"/>
                  </a:cubicBezTo>
                  <a:cubicBezTo>
                    <a:pt x="41" y="3983"/>
                    <a:pt x="70" y="4166"/>
                    <a:pt x="151" y="4334"/>
                  </a:cubicBezTo>
                  <a:cubicBezTo>
                    <a:pt x="188" y="4411"/>
                    <a:pt x="237" y="4484"/>
                    <a:pt x="295" y="4550"/>
                  </a:cubicBezTo>
                  <a:cubicBezTo>
                    <a:pt x="518" y="4806"/>
                    <a:pt x="869" y="4952"/>
                    <a:pt x="1151" y="5070"/>
                  </a:cubicBezTo>
                  <a:cubicBezTo>
                    <a:pt x="1269" y="5119"/>
                    <a:pt x="1367" y="5164"/>
                    <a:pt x="1459" y="5224"/>
                  </a:cubicBezTo>
                  <a:cubicBezTo>
                    <a:pt x="1589" y="5307"/>
                    <a:pt x="1711" y="5420"/>
                    <a:pt x="1841" y="5578"/>
                  </a:cubicBezTo>
                  <a:cubicBezTo>
                    <a:pt x="1881" y="5627"/>
                    <a:pt x="1921" y="5679"/>
                    <a:pt x="1959" y="5728"/>
                  </a:cubicBezTo>
                  <a:cubicBezTo>
                    <a:pt x="1971" y="5743"/>
                    <a:pt x="1982" y="5758"/>
                    <a:pt x="1994" y="5773"/>
                  </a:cubicBezTo>
                  <a:cubicBezTo>
                    <a:pt x="2154" y="5979"/>
                    <a:pt x="2334" y="6179"/>
                    <a:pt x="2566" y="6249"/>
                  </a:cubicBezTo>
                  <a:cubicBezTo>
                    <a:pt x="2763" y="6307"/>
                    <a:pt x="2985" y="6275"/>
                    <a:pt x="3227" y="6153"/>
                  </a:cubicBezTo>
                  <a:cubicBezTo>
                    <a:pt x="3427" y="6053"/>
                    <a:pt x="3607" y="5913"/>
                    <a:pt x="3789" y="5767"/>
                  </a:cubicBezTo>
                  <a:cubicBezTo>
                    <a:pt x="4054" y="5555"/>
                    <a:pt x="4253" y="5387"/>
                    <a:pt x="4435" y="5221"/>
                  </a:cubicBezTo>
                  <a:cubicBezTo>
                    <a:pt x="4626" y="5047"/>
                    <a:pt x="4817" y="4857"/>
                    <a:pt x="4928" y="4637"/>
                  </a:cubicBezTo>
                  <a:cubicBezTo>
                    <a:pt x="4949" y="4597"/>
                    <a:pt x="4966" y="4556"/>
                    <a:pt x="4984" y="4516"/>
                  </a:cubicBezTo>
                  <a:cubicBezTo>
                    <a:pt x="5004" y="4468"/>
                    <a:pt x="5026" y="4419"/>
                    <a:pt x="5052" y="4370"/>
                  </a:cubicBezTo>
                  <a:cubicBezTo>
                    <a:pt x="5066" y="4344"/>
                    <a:pt x="5082" y="4316"/>
                    <a:pt x="5100" y="4289"/>
                  </a:cubicBezTo>
                  <a:cubicBezTo>
                    <a:pt x="5166" y="4187"/>
                    <a:pt x="5248" y="4091"/>
                    <a:pt x="5328" y="3998"/>
                  </a:cubicBezTo>
                  <a:cubicBezTo>
                    <a:pt x="5429" y="3880"/>
                    <a:pt x="5534" y="3758"/>
                    <a:pt x="5608" y="3622"/>
                  </a:cubicBezTo>
                  <a:cubicBezTo>
                    <a:pt x="5748" y="3364"/>
                    <a:pt x="5775" y="3049"/>
                    <a:pt x="5681" y="2778"/>
                  </a:cubicBezTo>
                  <a:cubicBezTo>
                    <a:pt x="5614" y="2581"/>
                    <a:pt x="5485" y="2407"/>
                    <a:pt x="5381" y="2277"/>
                  </a:cubicBezTo>
                  <a:cubicBezTo>
                    <a:pt x="5286" y="2159"/>
                    <a:pt x="5187" y="2050"/>
                    <a:pt x="5088" y="1952"/>
                  </a:cubicBezTo>
                  <a:cubicBezTo>
                    <a:pt x="5078" y="1942"/>
                    <a:pt x="5068" y="1933"/>
                    <a:pt x="5058" y="1923"/>
                  </a:cubicBezTo>
                  <a:cubicBezTo>
                    <a:pt x="5003" y="1870"/>
                    <a:pt x="4951" y="1820"/>
                    <a:pt x="4907" y="1760"/>
                  </a:cubicBezTo>
                  <a:cubicBezTo>
                    <a:pt x="4887" y="1733"/>
                    <a:pt x="4870" y="1706"/>
                    <a:pt x="4856" y="1678"/>
                  </a:cubicBezTo>
                  <a:cubicBezTo>
                    <a:pt x="4801" y="1569"/>
                    <a:pt x="4784" y="1442"/>
                    <a:pt x="4767" y="1319"/>
                  </a:cubicBezTo>
                  <a:cubicBezTo>
                    <a:pt x="4749" y="1187"/>
                    <a:pt x="4731" y="1050"/>
                    <a:pt x="4664" y="939"/>
                  </a:cubicBezTo>
                  <a:cubicBezTo>
                    <a:pt x="4569" y="782"/>
                    <a:pt x="4381" y="680"/>
                    <a:pt x="4148" y="660"/>
                  </a:cubicBezTo>
                  <a:cubicBezTo>
                    <a:pt x="4109" y="657"/>
                    <a:pt x="4070" y="656"/>
                    <a:pt x="4031" y="656"/>
                  </a:cubicBezTo>
                  <a:cubicBezTo>
                    <a:pt x="4021" y="656"/>
                    <a:pt x="4012" y="656"/>
                    <a:pt x="4002" y="656"/>
                  </a:cubicBezTo>
                </a:path>
              </a:pathLst>
            </a:custGeom>
            <a:solidFill>
              <a:schemeClr val="bg1">
                <a:alpha val="22000"/>
              </a:schemeClr>
            </a:solidFill>
            <a:ln w="6350">
              <a:solidFill>
                <a:srgbClr val="F5A670">
                  <a:alpha val="31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7" name="Freeform 59">
              <a:extLst>
                <a:ext uri="{FF2B5EF4-FFF2-40B4-BE49-F238E27FC236}">
                  <a16:creationId xmlns:a16="http://schemas.microsoft.com/office/drawing/2014/main" id="{E0F42D48-79F2-4ECA-9999-1D7E3DF5993B}"/>
                </a:ext>
              </a:extLst>
            </p:cNvPr>
            <p:cNvSpPr>
              <a:spLocks noEditPoints="1"/>
            </p:cNvSpPr>
            <p:nvPr/>
          </p:nvSpPr>
          <p:spPr bwMode="auto">
            <a:xfrm>
              <a:off x="3593" y="-159"/>
              <a:ext cx="4305" cy="4687"/>
            </a:xfrm>
            <a:custGeom>
              <a:avLst/>
              <a:gdLst>
                <a:gd name="T0" fmla="*/ 2001 w 5816"/>
                <a:gd name="T1" fmla="*/ 5811 h 6332"/>
                <a:gd name="T2" fmla="*/ 1668 w 5816"/>
                <a:gd name="T3" fmla="*/ 5425 h 6332"/>
                <a:gd name="T4" fmla="*/ 1138 w 5816"/>
                <a:gd name="T5" fmla="*/ 5101 h 6332"/>
                <a:gd name="T6" fmla="*/ 154 w 5816"/>
                <a:gd name="T7" fmla="*/ 4385 h 6332"/>
                <a:gd name="T8" fmla="*/ 24 w 5816"/>
                <a:gd name="T9" fmla="*/ 3380 h 6332"/>
                <a:gd name="T10" fmla="*/ 238 w 5816"/>
                <a:gd name="T11" fmla="*/ 2491 h 6332"/>
                <a:gd name="T12" fmla="*/ 698 w 5816"/>
                <a:gd name="T13" fmla="*/ 1424 h 6332"/>
                <a:gd name="T14" fmla="*/ 1131 w 5816"/>
                <a:gd name="T15" fmla="*/ 708 h 6332"/>
                <a:gd name="T16" fmla="*/ 1565 w 5816"/>
                <a:gd name="T17" fmla="*/ 545 h 6332"/>
                <a:gd name="T18" fmla="*/ 2142 w 5816"/>
                <a:gd name="T19" fmla="*/ 173 h 6332"/>
                <a:gd name="T20" fmla="*/ 3064 w 5816"/>
                <a:gd name="T21" fmla="*/ 144 h 6332"/>
                <a:gd name="T22" fmla="*/ 3661 w 5816"/>
                <a:gd name="T23" fmla="*/ 578 h 6332"/>
                <a:gd name="T24" fmla="*/ 4076 w 5816"/>
                <a:gd name="T25" fmla="*/ 644 h 6332"/>
                <a:gd name="T26" fmla="*/ 4732 w 5816"/>
                <a:gd name="T27" fmla="*/ 950 h 6332"/>
                <a:gd name="T28" fmla="*/ 4968 w 5816"/>
                <a:gd name="T29" fmla="*/ 1769 h 6332"/>
                <a:gd name="T30" fmla="*/ 5460 w 5816"/>
                <a:gd name="T31" fmla="*/ 2269 h 6332"/>
                <a:gd name="T32" fmla="*/ 5809 w 5816"/>
                <a:gd name="T33" fmla="*/ 2988 h 6332"/>
                <a:gd name="T34" fmla="*/ 5397 w 5816"/>
                <a:gd name="T35" fmla="*/ 3988 h 6332"/>
                <a:gd name="T36" fmla="*/ 5036 w 5816"/>
                <a:gd name="T37" fmla="*/ 4538 h 6332"/>
                <a:gd name="T38" fmla="*/ 4493 w 5816"/>
                <a:gd name="T39" fmla="*/ 5262 h 6332"/>
                <a:gd name="T40" fmla="*/ 2922 w 5816"/>
                <a:gd name="T41" fmla="*/ 6314 h 6332"/>
                <a:gd name="T42" fmla="*/ 2142 w 5816"/>
                <a:gd name="T43" fmla="*/ 174 h 6332"/>
                <a:gd name="T44" fmla="*/ 1565 w 5816"/>
                <a:gd name="T45" fmla="*/ 546 h 6332"/>
                <a:gd name="T46" fmla="*/ 1131 w 5816"/>
                <a:gd name="T47" fmla="*/ 708 h 6332"/>
                <a:gd name="T48" fmla="*/ 699 w 5816"/>
                <a:gd name="T49" fmla="*/ 1424 h 6332"/>
                <a:gd name="T50" fmla="*/ 238 w 5816"/>
                <a:gd name="T51" fmla="*/ 2491 h 6332"/>
                <a:gd name="T52" fmla="*/ 25 w 5816"/>
                <a:gd name="T53" fmla="*/ 3380 h 6332"/>
                <a:gd name="T54" fmla="*/ 155 w 5816"/>
                <a:gd name="T55" fmla="*/ 4385 h 6332"/>
                <a:gd name="T56" fmla="*/ 1139 w 5816"/>
                <a:gd name="T57" fmla="*/ 5101 h 6332"/>
                <a:gd name="T58" fmla="*/ 1669 w 5816"/>
                <a:gd name="T59" fmla="*/ 5425 h 6332"/>
                <a:gd name="T60" fmla="*/ 2002 w 5816"/>
                <a:gd name="T61" fmla="*/ 5811 h 6332"/>
                <a:gd name="T62" fmla="*/ 2922 w 5816"/>
                <a:gd name="T63" fmla="*/ 6313 h 6332"/>
                <a:gd name="T64" fmla="*/ 4493 w 5816"/>
                <a:gd name="T65" fmla="*/ 5262 h 6332"/>
                <a:gd name="T66" fmla="*/ 5035 w 5816"/>
                <a:gd name="T67" fmla="*/ 4537 h 6332"/>
                <a:gd name="T68" fmla="*/ 5396 w 5816"/>
                <a:gd name="T69" fmla="*/ 3988 h 6332"/>
                <a:gd name="T70" fmla="*/ 5808 w 5816"/>
                <a:gd name="T71" fmla="*/ 2989 h 6332"/>
                <a:gd name="T72" fmla="*/ 5460 w 5816"/>
                <a:gd name="T73" fmla="*/ 2269 h 6332"/>
                <a:gd name="T74" fmla="*/ 4968 w 5816"/>
                <a:gd name="T75" fmla="*/ 1770 h 6332"/>
                <a:gd name="T76" fmla="*/ 4732 w 5816"/>
                <a:gd name="T77" fmla="*/ 950 h 6332"/>
                <a:gd name="T78" fmla="*/ 4076 w 5816"/>
                <a:gd name="T79" fmla="*/ 645 h 6332"/>
                <a:gd name="T80" fmla="*/ 3660 w 5816"/>
                <a:gd name="T81" fmla="*/ 579 h 6332"/>
                <a:gd name="T82" fmla="*/ 3064 w 5816"/>
                <a:gd name="T83" fmla="*/ 145 h 6332"/>
                <a:gd name="T84" fmla="*/ 2616 w 5816"/>
                <a:gd name="T85" fmla="*/ 23 h 6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16" h="6332">
                  <a:moveTo>
                    <a:pt x="2577" y="6292"/>
                  </a:moveTo>
                  <a:cubicBezTo>
                    <a:pt x="2469" y="6259"/>
                    <a:pt x="2366" y="6196"/>
                    <a:pt x="2260" y="6100"/>
                  </a:cubicBezTo>
                  <a:cubicBezTo>
                    <a:pt x="2162" y="6011"/>
                    <a:pt x="2074" y="5904"/>
                    <a:pt x="2001" y="5811"/>
                  </a:cubicBezTo>
                  <a:cubicBezTo>
                    <a:pt x="1991" y="5798"/>
                    <a:pt x="1981" y="5785"/>
                    <a:pt x="1971" y="5772"/>
                  </a:cubicBezTo>
                  <a:cubicBezTo>
                    <a:pt x="1931" y="5721"/>
                    <a:pt x="1890" y="5668"/>
                    <a:pt x="1847" y="5617"/>
                  </a:cubicBezTo>
                  <a:cubicBezTo>
                    <a:pt x="1786" y="5544"/>
                    <a:pt x="1727" y="5481"/>
                    <a:pt x="1668" y="5425"/>
                  </a:cubicBezTo>
                  <a:cubicBezTo>
                    <a:pt x="1600" y="5362"/>
                    <a:pt x="1534" y="5309"/>
                    <a:pt x="1464" y="5264"/>
                  </a:cubicBezTo>
                  <a:cubicBezTo>
                    <a:pt x="1363" y="5199"/>
                    <a:pt x="1256" y="5151"/>
                    <a:pt x="1156" y="5109"/>
                  </a:cubicBezTo>
                  <a:cubicBezTo>
                    <a:pt x="1138" y="5101"/>
                    <a:pt x="1138" y="5101"/>
                    <a:pt x="1138" y="5101"/>
                  </a:cubicBezTo>
                  <a:cubicBezTo>
                    <a:pt x="988" y="5038"/>
                    <a:pt x="833" y="4972"/>
                    <a:pt x="688" y="4892"/>
                  </a:cubicBezTo>
                  <a:cubicBezTo>
                    <a:pt x="524" y="4802"/>
                    <a:pt x="397" y="4706"/>
                    <a:pt x="301" y="4599"/>
                  </a:cubicBezTo>
                  <a:cubicBezTo>
                    <a:pt x="243" y="4534"/>
                    <a:pt x="193" y="4462"/>
                    <a:pt x="154" y="4385"/>
                  </a:cubicBezTo>
                  <a:cubicBezTo>
                    <a:pt x="118" y="4314"/>
                    <a:pt x="90" y="4236"/>
                    <a:pt x="67" y="4149"/>
                  </a:cubicBezTo>
                  <a:cubicBezTo>
                    <a:pt x="48" y="4076"/>
                    <a:pt x="33" y="3994"/>
                    <a:pt x="21" y="3900"/>
                  </a:cubicBezTo>
                  <a:cubicBezTo>
                    <a:pt x="0" y="3730"/>
                    <a:pt x="1" y="3551"/>
                    <a:pt x="24" y="3380"/>
                  </a:cubicBezTo>
                  <a:cubicBezTo>
                    <a:pt x="43" y="3240"/>
                    <a:pt x="86" y="3102"/>
                    <a:pt x="129" y="2969"/>
                  </a:cubicBezTo>
                  <a:cubicBezTo>
                    <a:pt x="174" y="2825"/>
                    <a:pt x="217" y="2689"/>
                    <a:pt x="230" y="2554"/>
                  </a:cubicBezTo>
                  <a:cubicBezTo>
                    <a:pt x="232" y="2536"/>
                    <a:pt x="234" y="2516"/>
                    <a:pt x="238" y="2491"/>
                  </a:cubicBezTo>
                  <a:cubicBezTo>
                    <a:pt x="253" y="2373"/>
                    <a:pt x="288" y="2258"/>
                    <a:pt x="343" y="2140"/>
                  </a:cubicBezTo>
                  <a:cubicBezTo>
                    <a:pt x="390" y="2039"/>
                    <a:pt x="454" y="1932"/>
                    <a:pt x="539" y="1815"/>
                  </a:cubicBezTo>
                  <a:cubicBezTo>
                    <a:pt x="614" y="1709"/>
                    <a:pt x="657" y="1564"/>
                    <a:pt x="698" y="1424"/>
                  </a:cubicBezTo>
                  <a:cubicBezTo>
                    <a:pt x="728" y="1321"/>
                    <a:pt x="757" y="1224"/>
                    <a:pt x="797" y="1148"/>
                  </a:cubicBezTo>
                  <a:cubicBezTo>
                    <a:pt x="836" y="1075"/>
                    <a:pt x="882" y="990"/>
                    <a:pt x="937" y="911"/>
                  </a:cubicBezTo>
                  <a:cubicBezTo>
                    <a:pt x="997" y="827"/>
                    <a:pt x="1061" y="760"/>
                    <a:pt x="1131" y="708"/>
                  </a:cubicBezTo>
                  <a:cubicBezTo>
                    <a:pt x="1214" y="646"/>
                    <a:pt x="1309" y="601"/>
                    <a:pt x="1398" y="579"/>
                  </a:cubicBezTo>
                  <a:cubicBezTo>
                    <a:pt x="1427" y="572"/>
                    <a:pt x="1456" y="567"/>
                    <a:pt x="1484" y="562"/>
                  </a:cubicBezTo>
                  <a:cubicBezTo>
                    <a:pt x="1510" y="557"/>
                    <a:pt x="1538" y="552"/>
                    <a:pt x="1565" y="545"/>
                  </a:cubicBezTo>
                  <a:cubicBezTo>
                    <a:pt x="1595" y="538"/>
                    <a:pt x="1624" y="529"/>
                    <a:pt x="1652" y="518"/>
                  </a:cubicBezTo>
                  <a:cubicBezTo>
                    <a:pt x="1766" y="471"/>
                    <a:pt x="1871" y="386"/>
                    <a:pt x="1972" y="304"/>
                  </a:cubicBezTo>
                  <a:cubicBezTo>
                    <a:pt x="2027" y="259"/>
                    <a:pt x="2085" y="212"/>
                    <a:pt x="2142" y="173"/>
                  </a:cubicBezTo>
                  <a:cubicBezTo>
                    <a:pt x="2332" y="46"/>
                    <a:pt x="2530" y="0"/>
                    <a:pt x="2749" y="33"/>
                  </a:cubicBezTo>
                  <a:cubicBezTo>
                    <a:pt x="2800" y="40"/>
                    <a:pt x="2853" y="54"/>
                    <a:pt x="2907" y="74"/>
                  </a:cubicBezTo>
                  <a:cubicBezTo>
                    <a:pt x="2958" y="92"/>
                    <a:pt x="3011" y="116"/>
                    <a:pt x="3064" y="144"/>
                  </a:cubicBezTo>
                  <a:cubicBezTo>
                    <a:pt x="3162" y="197"/>
                    <a:pt x="3259" y="264"/>
                    <a:pt x="3343" y="339"/>
                  </a:cubicBezTo>
                  <a:cubicBezTo>
                    <a:pt x="3360" y="354"/>
                    <a:pt x="3378" y="371"/>
                    <a:pt x="3398" y="389"/>
                  </a:cubicBezTo>
                  <a:cubicBezTo>
                    <a:pt x="3477" y="461"/>
                    <a:pt x="3552" y="530"/>
                    <a:pt x="3661" y="578"/>
                  </a:cubicBezTo>
                  <a:cubicBezTo>
                    <a:pt x="3737" y="613"/>
                    <a:pt x="3832" y="633"/>
                    <a:pt x="3949" y="640"/>
                  </a:cubicBezTo>
                  <a:cubicBezTo>
                    <a:pt x="3987" y="642"/>
                    <a:pt x="4024" y="643"/>
                    <a:pt x="4061" y="644"/>
                  </a:cubicBezTo>
                  <a:cubicBezTo>
                    <a:pt x="4066" y="644"/>
                    <a:pt x="4071" y="644"/>
                    <a:pt x="4076" y="644"/>
                  </a:cubicBezTo>
                  <a:cubicBezTo>
                    <a:pt x="4131" y="645"/>
                    <a:pt x="4177" y="647"/>
                    <a:pt x="4223" y="653"/>
                  </a:cubicBezTo>
                  <a:cubicBezTo>
                    <a:pt x="4330" y="665"/>
                    <a:pt x="4431" y="696"/>
                    <a:pt x="4515" y="742"/>
                  </a:cubicBezTo>
                  <a:cubicBezTo>
                    <a:pt x="4611" y="794"/>
                    <a:pt x="4684" y="864"/>
                    <a:pt x="4732" y="950"/>
                  </a:cubicBezTo>
                  <a:cubicBezTo>
                    <a:pt x="4794" y="1059"/>
                    <a:pt x="4809" y="1192"/>
                    <a:pt x="4824" y="1319"/>
                  </a:cubicBezTo>
                  <a:cubicBezTo>
                    <a:pt x="4839" y="1447"/>
                    <a:pt x="4855" y="1579"/>
                    <a:pt x="4915" y="1690"/>
                  </a:cubicBezTo>
                  <a:cubicBezTo>
                    <a:pt x="4930" y="1717"/>
                    <a:pt x="4947" y="1743"/>
                    <a:pt x="4968" y="1769"/>
                  </a:cubicBezTo>
                  <a:cubicBezTo>
                    <a:pt x="5013" y="1826"/>
                    <a:pt x="5066" y="1871"/>
                    <a:pt x="5121" y="1920"/>
                  </a:cubicBezTo>
                  <a:cubicBezTo>
                    <a:pt x="5133" y="1930"/>
                    <a:pt x="5145" y="1941"/>
                    <a:pt x="5157" y="1952"/>
                  </a:cubicBezTo>
                  <a:cubicBezTo>
                    <a:pt x="5261" y="2044"/>
                    <a:pt x="5363" y="2151"/>
                    <a:pt x="5460" y="2269"/>
                  </a:cubicBezTo>
                  <a:cubicBezTo>
                    <a:pt x="5530" y="2354"/>
                    <a:pt x="5587" y="2431"/>
                    <a:pt x="5633" y="2505"/>
                  </a:cubicBezTo>
                  <a:cubicBezTo>
                    <a:pt x="5690" y="2596"/>
                    <a:pt x="5731" y="2682"/>
                    <a:pt x="5761" y="2768"/>
                  </a:cubicBezTo>
                  <a:cubicBezTo>
                    <a:pt x="5785" y="2839"/>
                    <a:pt x="5801" y="2913"/>
                    <a:pt x="5809" y="2988"/>
                  </a:cubicBezTo>
                  <a:cubicBezTo>
                    <a:pt x="5816" y="3062"/>
                    <a:pt x="5816" y="3137"/>
                    <a:pt x="5808" y="3211"/>
                  </a:cubicBezTo>
                  <a:cubicBezTo>
                    <a:pt x="5793" y="3358"/>
                    <a:pt x="5747" y="3502"/>
                    <a:pt x="5675" y="3628"/>
                  </a:cubicBezTo>
                  <a:cubicBezTo>
                    <a:pt x="5600" y="3759"/>
                    <a:pt x="5497" y="3875"/>
                    <a:pt x="5397" y="3988"/>
                  </a:cubicBezTo>
                  <a:cubicBezTo>
                    <a:pt x="5309" y="4087"/>
                    <a:pt x="5219" y="4190"/>
                    <a:pt x="5149" y="4300"/>
                  </a:cubicBezTo>
                  <a:cubicBezTo>
                    <a:pt x="5132" y="4328"/>
                    <a:pt x="5116" y="4356"/>
                    <a:pt x="5102" y="4384"/>
                  </a:cubicBezTo>
                  <a:cubicBezTo>
                    <a:pt x="5076" y="4435"/>
                    <a:pt x="5056" y="4487"/>
                    <a:pt x="5036" y="4538"/>
                  </a:cubicBezTo>
                  <a:cubicBezTo>
                    <a:pt x="5020" y="4578"/>
                    <a:pt x="5004" y="4619"/>
                    <a:pt x="4985" y="4659"/>
                  </a:cubicBezTo>
                  <a:cubicBezTo>
                    <a:pt x="4936" y="4764"/>
                    <a:pt x="4867" y="4868"/>
                    <a:pt x="4773" y="4979"/>
                  </a:cubicBezTo>
                  <a:cubicBezTo>
                    <a:pt x="4700" y="5065"/>
                    <a:pt x="4613" y="5152"/>
                    <a:pt x="4493" y="5262"/>
                  </a:cubicBezTo>
                  <a:cubicBezTo>
                    <a:pt x="4373" y="5374"/>
                    <a:pt x="4188" y="5537"/>
                    <a:pt x="3833" y="5818"/>
                  </a:cubicBezTo>
                  <a:cubicBezTo>
                    <a:pt x="3646" y="5965"/>
                    <a:pt x="3461" y="6106"/>
                    <a:pt x="3254" y="6206"/>
                  </a:cubicBezTo>
                  <a:cubicBezTo>
                    <a:pt x="3141" y="6261"/>
                    <a:pt x="3029" y="6297"/>
                    <a:pt x="2922" y="6314"/>
                  </a:cubicBezTo>
                  <a:cubicBezTo>
                    <a:pt x="2878" y="6321"/>
                    <a:pt x="2834" y="6324"/>
                    <a:pt x="2792" y="6324"/>
                  </a:cubicBezTo>
                  <a:cubicBezTo>
                    <a:pt x="2717" y="6324"/>
                    <a:pt x="2645" y="6314"/>
                    <a:pt x="2577" y="6292"/>
                  </a:cubicBezTo>
                  <a:moveTo>
                    <a:pt x="2142" y="174"/>
                  </a:moveTo>
                  <a:cubicBezTo>
                    <a:pt x="2085" y="213"/>
                    <a:pt x="2028" y="259"/>
                    <a:pt x="1972" y="304"/>
                  </a:cubicBezTo>
                  <a:cubicBezTo>
                    <a:pt x="1871" y="387"/>
                    <a:pt x="1766" y="472"/>
                    <a:pt x="1652" y="518"/>
                  </a:cubicBezTo>
                  <a:cubicBezTo>
                    <a:pt x="1624" y="530"/>
                    <a:pt x="1595" y="539"/>
                    <a:pt x="1565" y="546"/>
                  </a:cubicBezTo>
                  <a:cubicBezTo>
                    <a:pt x="1538" y="553"/>
                    <a:pt x="1510" y="558"/>
                    <a:pt x="1484" y="563"/>
                  </a:cubicBezTo>
                  <a:cubicBezTo>
                    <a:pt x="1456" y="568"/>
                    <a:pt x="1427" y="573"/>
                    <a:pt x="1398" y="580"/>
                  </a:cubicBezTo>
                  <a:cubicBezTo>
                    <a:pt x="1309" y="601"/>
                    <a:pt x="1214" y="647"/>
                    <a:pt x="1131" y="708"/>
                  </a:cubicBezTo>
                  <a:cubicBezTo>
                    <a:pt x="1061" y="761"/>
                    <a:pt x="998" y="827"/>
                    <a:pt x="938" y="912"/>
                  </a:cubicBezTo>
                  <a:cubicBezTo>
                    <a:pt x="882" y="990"/>
                    <a:pt x="836" y="1075"/>
                    <a:pt x="798" y="1148"/>
                  </a:cubicBezTo>
                  <a:cubicBezTo>
                    <a:pt x="758" y="1224"/>
                    <a:pt x="729" y="1321"/>
                    <a:pt x="699" y="1424"/>
                  </a:cubicBezTo>
                  <a:cubicBezTo>
                    <a:pt x="658" y="1565"/>
                    <a:pt x="615" y="1709"/>
                    <a:pt x="539" y="1815"/>
                  </a:cubicBezTo>
                  <a:cubicBezTo>
                    <a:pt x="455" y="1933"/>
                    <a:pt x="391" y="2039"/>
                    <a:pt x="343" y="2140"/>
                  </a:cubicBezTo>
                  <a:cubicBezTo>
                    <a:pt x="288" y="2258"/>
                    <a:pt x="254" y="2373"/>
                    <a:pt x="238" y="2491"/>
                  </a:cubicBezTo>
                  <a:cubicBezTo>
                    <a:pt x="235" y="2516"/>
                    <a:pt x="233" y="2536"/>
                    <a:pt x="231" y="2554"/>
                  </a:cubicBezTo>
                  <a:cubicBezTo>
                    <a:pt x="218" y="2690"/>
                    <a:pt x="175" y="2825"/>
                    <a:pt x="129" y="2969"/>
                  </a:cubicBezTo>
                  <a:cubicBezTo>
                    <a:pt x="87" y="3102"/>
                    <a:pt x="43" y="3240"/>
                    <a:pt x="25" y="3380"/>
                  </a:cubicBezTo>
                  <a:cubicBezTo>
                    <a:pt x="2" y="3551"/>
                    <a:pt x="1" y="3730"/>
                    <a:pt x="22" y="3899"/>
                  </a:cubicBezTo>
                  <a:cubicBezTo>
                    <a:pt x="34" y="3994"/>
                    <a:pt x="49" y="4076"/>
                    <a:pt x="68" y="4148"/>
                  </a:cubicBezTo>
                  <a:cubicBezTo>
                    <a:pt x="90" y="4236"/>
                    <a:pt x="119" y="4314"/>
                    <a:pt x="155" y="4385"/>
                  </a:cubicBezTo>
                  <a:cubicBezTo>
                    <a:pt x="194" y="4461"/>
                    <a:pt x="243" y="4533"/>
                    <a:pt x="301" y="4598"/>
                  </a:cubicBezTo>
                  <a:cubicBezTo>
                    <a:pt x="398" y="4706"/>
                    <a:pt x="524" y="4802"/>
                    <a:pt x="688" y="4892"/>
                  </a:cubicBezTo>
                  <a:cubicBezTo>
                    <a:pt x="833" y="4971"/>
                    <a:pt x="988" y="5037"/>
                    <a:pt x="1139" y="5101"/>
                  </a:cubicBezTo>
                  <a:cubicBezTo>
                    <a:pt x="1156" y="5108"/>
                    <a:pt x="1156" y="5108"/>
                    <a:pt x="1156" y="5108"/>
                  </a:cubicBezTo>
                  <a:cubicBezTo>
                    <a:pt x="1256" y="5150"/>
                    <a:pt x="1363" y="5198"/>
                    <a:pt x="1464" y="5263"/>
                  </a:cubicBezTo>
                  <a:cubicBezTo>
                    <a:pt x="1534" y="5308"/>
                    <a:pt x="1601" y="5361"/>
                    <a:pt x="1669" y="5425"/>
                  </a:cubicBezTo>
                  <a:cubicBezTo>
                    <a:pt x="1728" y="5480"/>
                    <a:pt x="1787" y="5543"/>
                    <a:pt x="1848" y="5617"/>
                  </a:cubicBezTo>
                  <a:cubicBezTo>
                    <a:pt x="1890" y="5667"/>
                    <a:pt x="1932" y="5720"/>
                    <a:pt x="1972" y="5772"/>
                  </a:cubicBezTo>
                  <a:cubicBezTo>
                    <a:pt x="1982" y="5785"/>
                    <a:pt x="1992" y="5798"/>
                    <a:pt x="2002" y="5811"/>
                  </a:cubicBezTo>
                  <a:cubicBezTo>
                    <a:pt x="2075" y="5903"/>
                    <a:pt x="2162" y="6010"/>
                    <a:pt x="2261" y="6100"/>
                  </a:cubicBezTo>
                  <a:cubicBezTo>
                    <a:pt x="2366" y="6195"/>
                    <a:pt x="2470" y="6258"/>
                    <a:pt x="2577" y="6292"/>
                  </a:cubicBezTo>
                  <a:cubicBezTo>
                    <a:pt x="2684" y="6325"/>
                    <a:pt x="2800" y="6332"/>
                    <a:pt x="2922" y="6313"/>
                  </a:cubicBezTo>
                  <a:cubicBezTo>
                    <a:pt x="3029" y="6297"/>
                    <a:pt x="3141" y="6260"/>
                    <a:pt x="3254" y="6205"/>
                  </a:cubicBezTo>
                  <a:cubicBezTo>
                    <a:pt x="3460" y="6105"/>
                    <a:pt x="3646" y="5965"/>
                    <a:pt x="3833" y="5817"/>
                  </a:cubicBezTo>
                  <a:cubicBezTo>
                    <a:pt x="4019" y="5670"/>
                    <a:pt x="4263" y="5474"/>
                    <a:pt x="4493" y="5262"/>
                  </a:cubicBezTo>
                  <a:cubicBezTo>
                    <a:pt x="4613" y="5152"/>
                    <a:pt x="4699" y="5064"/>
                    <a:pt x="4773" y="4978"/>
                  </a:cubicBezTo>
                  <a:cubicBezTo>
                    <a:pt x="4866" y="4868"/>
                    <a:pt x="4936" y="4764"/>
                    <a:pt x="4984" y="4659"/>
                  </a:cubicBezTo>
                  <a:cubicBezTo>
                    <a:pt x="5003" y="4619"/>
                    <a:pt x="5019" y="4577"/>
                    <a:pt x="5035" y="4537"/>
                  </a:cubicBezTo>
                  <a:cubicBezTo>
                    <a:pt x="5055" y="4487"/>
                    <a:pt x="5075" y="4434"/>
                    <a:pt x="5101" y="4383"/>
                  </a:cubicBezTo>
                  <a:cubicBezTo>
                    <a:pt x="5115" y="4356"/>
                    <a:pt x="5131" y="4328"/>
                    <a:pt x="5149" y="4300"/>
                  </a:cubicBezTo>
                  <a:cubicBezTo>
                    <a:pt x="5218" y="4189"/>
                    <a:pt x="5309" y="4087"/>
                    <a:pt x="5396" y="3988"/>
                  </a:cubicBezTo>
                  <a:cubicBezTo>
                    <a:pt x="5496" y="3875"/>
                    <a:pt x="5600" y="3758"/>
                    <a:pt x="5674" y="3627"/>
                  </a:cubicBezTo>
                  <a:cubicBezTo>
                    <a:pt x="5746" y="3502"/>
                    <a:pt x="5792" y="3358"/>
                    <a:pt x="5808" y="3211"/>
                  </a:cubicBezTo>
                  <a:cubicBezTo>
                    <a:pt x="5815" y="3137"/>
                    <a:pt x="5816" y="3062"/>
                    <a:pt x="5808" y="2989"/>
                  </a:cubicBezTo>
                  <a:cubicBezTo>
                    <a:pt x="5800" y="2913"/>
                    <a:pt x="5784" y="2839"/>
                    <a:pt x="5760" y="2769"/>
                  </a:cubicBezTo>
                  <a:cubicBezTo>
                    <a:pt x="5731" y="2682"/>
                    <a:pt x="5689" y="2596"/>
                    <a:pt x="5633" y="2506"/>
                  </a:cubicBezTo>
                  <a:cubicBezTo>
                    <a:pt x="5586" y="2431"/>
                    <a:pt x="5530" y="2354"/>
                    <a:pt x="5460" y="2269"/>
                  </a:cubicBezTo>
                  <a:cubicBezTo>
                    <a:pt x="5363" y="2151"/>
                    <a:pt x="5261" y="2045"/>
                    <a:pt x="5157" y="1952"/>
                  </a:cubicBezTo>
                  <a:cubicBezTo>
                    <a:pt x="5145" y="1942"/>
                    <a:pt x="5132" y="1931"/>
                    <a:pt x="5120" y="1920"/>
                  </a:cubicBezTo>
                  <a:cubicBezTo>
                    <a:pt x="5065" y="1872"/>
                    <a:pt x="5013" y="1826"/>
                    <a:pt x="4968" y="1770"/>
                  </a:cubicBezTo>
                  <a:cubicBezTo>
                    <a:pt x="4947" y="1744"/>
                    <a:pt x="4929" y="1718"/>
                    <a:pt x="4914" y="1690"/>
                  </a:cubicBezTo>
                  <a:cubicBezTo>
                    <a:pt x="4854" y="1579"/>
                    <a:pt x="4838" y="1447"/>
                    <a:pt x="4823" y="1320"/>
                  </a:cubicBezTo>
                  <a:cubicBezTo>
                    <a:pt x="4808" y="1192"/>
                    <a:pt x="4793" y="1060"/>
                    <a:pt x="4732" y="950"/>
                  </a:cubicBezTo>
                  <a:cubicBezTo>
                    <a:pt x="4684" y="864"/>
                    <a:pt x="4611" y="795"/>
                    <a:pt x="4515" y="742"/>
                  </a:cubicBezTo>
                  <a:cubicBezTo>
                    <a:pt x="4431" y="697"/>
                    <a:pt x="4330" y="666"/>
                    <a:pt x="4223" y="654"/>
                  </a:cubicBezTo>
                  <a:cubicBezTo>
                    <a:pt x="4177" y="648"/>
                    <a:pt x="4131" y="646"/>
                    <a:pt x="4076" y="645"/>
                  </a:cubicBezTo>
                  <a:cubicBezTo>
                    <a:pt x="4071" y="645"/>
                    <a:pt x="4066" y="645"/>
                    <a:pt x="4061" y="645"/>
                  </a:cubicBezTo>
                  <a:cubicBezTo>
                    <a:pt x="4024" y="644"/>
                    <a:pt x="3987" y="643"/>
                    <a:pt x="3949" y="641"/>
                  </a:cubicBezTo>
                  <a:cubicBezTo>
                    <a:pt x="3831" y="634"/>
                    <a:pt x="3737" y="613"/>
                    <a:pt x="3660" y="579"/>
                  </a:cubicBezTo>
                  <a:cubicBezTo>
                    <a:pt x="3552" y="530"/>
                    <a:pt x="3477" y="462"/>
                    <a:pt x="3397" y="389"/>
                  </a:cubicBezTo>
                  <a:cubicBezTo>
                    <a:pt x="3378" y="371"/>
                    <a:pt x="3360" y="355"/>
                    <a:pt x="3342" y="339"/>
                  </a:cubicBezTo>
                  <a:cubicBezTo>
                    <a:pt x="3258" y="265"/>
                    <a:pt x="3162" y="197"/>
                    <a:pt x="3064" y="145"/>
                  </a:cubicBezTo>
                  <a:cubicBezTo>
                    <a:pt x="3011" y="116"/>
                    <a:pt x="2958" y="93"/>
                    <a:pt x="2907" y="74"/>
                  </a:cubicBezTo>
                  <a:cubicBezTo>
                    <a:pt x="2852" y="55"/>
                    <a:pt x="2799" y="41"/>
                    <a:pt x="2749" y="33"/>
                  </a:cubicBezTo>
                  <a:cubicBezTo>
                    <a:pt x="2704" y="27"/>
                    <a:pt x="2660" y="23"/>
                    <a:pt x="2616" y="23"/>
                  </a:cubicBezTo>
                  <a:cubicBezTo>
                    <a:pt x="2449" y="23"/>
                    <a:pt x="2293" y="73"/>
                    <a:pt x="2142" y="174"/>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8" name="Freeform 60">
              <a:extLst>
                <a:ext uri="{FF2B5EF4-FFF2-40B4-BE49-F238E27FC236}">
                  <a16:creationId xmlns:a16="http://schemas.microsoft.com/office/drawing/2014/main" id="{4603892C-33FE-47BD-B715-F680A0C3118C}"/>
                </a:ext>
              </a:extLst>
            </p:cNvPr>
            <p:cNvSpPr>
              <a:spLocks noEditPoints="1"/>
            </p:cNvSpPr>
            <p:nvPr/>
          </p:nvSpPr>
          <p:spPr bwMode="auto">
            <a:xfrm>
              <a:off x="3562" y="-168"/>
              <a:ext cx="4364" cy="4706"/>
            </a:xfrm>
            <a:custGeom>
              <a:avLst/>
              <a:gdLst>
                <a:gd name="T0" fmla="*/ 2016 w 5895"/>
                <a:gd name="T1" fmla="*/ 5830 h 6359"/>
                <a:gd name="T2" fmla="*/ 1474 w 5895"/>
                <a:gd name="T3" fmla="*/ 5284 h 6359"/>
                <a:gd name="T4" fmla="*/ 683 w 5895"/>
                <a:gd name="T5" fmla="*/ 4904 h 6359"/>
                <a:gd name="T6" fmla="*/ 75 w 5895"/>
                <a:gd name="T7" fmla="*/ 4186 h 6359"/>
                <a:gd name="T8" fmla="*/ 125 w 5895"/>
                <a:gd name="T9" fmla="*/ 2996 h 6359"/>
                <a:gd name="T10" fmla="*/ 336 w 5895"/>
                <a:gd name="T11" fmla="*/ 2113 h 6359"/>
                <a:gd name="T12" fmla="*/ 822 w 5895"/>
                <a:gd name="T13" fmla="*/ 1114 h 6359"/>
                <a:gd name="T14" fmla="*/ 1440 w 5895"/>
                <a:gd name="T15" fmla="*/ 557 h 6359"/>
                <a:gd name="T16" fmla="*/ 1694 w 5895"/>
                <a:gd name="T17" fmla="*/ 485 h 6359"/>
                <a:gd name="T18" fmla="*/ 2490 w 5895"/>
                <a:gd name="T19" fmla="*/ 18 h 6359"/>
                <a:gd name="T20" fmla="*/ 3407 w 5895"/>
                <a:gd name="T21" fmla="*/ 328 h 6359"/>
                <a:gd name="T22" fmla="*/ 3738 w 5895"/>
                <a:gd name="T23" fmla="*/ 553 h 6359"/>
                <a:gd name="T24" fmla="*/ 4154 w 5895"/>
                <a:gd name="T25" fmla="*/ 620 h 6359"/>
                <a:gd name="T26" fmla="*/ 4802 w 5895"/>
                <a:gd name="T27" fmla="*/ 946 h 6359"/>
                <a:gd name="T28" fmla="*/ 5031 w 5895"/>
                <a:gd name="T29" fmla="*/ 1764 h 6359"/>
                <a:gd name="T30" fmla="*/ 5540 w 5895"/>
                <a:gd name="T31" fmla="*/ 2245 h 6359"/>
                <a:gd name="T32" fmla="*/ 5888 w 5895"/>
                <a:gd name="T33" fmla="*/ 2967 h 6359"/>
                <a:gd name="T34" fmla="*/ 5465 w 5895"/>
                <a:gd name="T35" fmla="*/ 3963 h 6359"/>
                <a:gd name="T36" fmla="*/ 5089 w 5895"/>
                <a:gd name="T37" fmla="*/ 4540 h 6359"/>
                <a:gd name="T38" fmla="*/ 4553 w 5895"/>
                <a:gd name="T39" fmla="*/ 5285 h 6359"/>
                <a:gd name="T40" fmla="*/ 2944 w 5895"/>
                <a:gd name="T41" fmla="*/ 6343 h 6359"/>
                <a:gd name="T42" fmla="*/ 2490 w 5895"/>
                <a:gd name="T43" fmla="*/ 19 h 6359"/>
                <a:gd name="T44" fmla="*/ 1695 w 5895"/>
                <a:gd name="T45" fmla="*/ 485 h 6359"/>
                <a:gd name="T46" fmla="*/ 1440 w 5895"/>
                <a:gd name="T47" fmla="*/ 558 h 6359"/>
                <a:gd name="T48" fmla="*/ 823 w 5895"/>
                <a:gd name="T49" fmla="*/ 1114 h 6359"/>
                <a:gd name="T50" fmla="*/ 337 w 5895"/>
                <a:gd name="T51" fmla="*/ 2113 h 6359"/>
                <a:gd name="T52" fmla="*/ 126 w 5895"/>
                <a:gd name="T53" fmla="*/ 2996 h 6359"/>
                <a:gd name="T54" fmla="*/ 75 w 5895"/>
                <a:gd name="T55" fmla="*/ 4185 h 6359"/>
                <a:gd name="T56" fmla="*/ 683 w 5895"/>
                <a:gd name="T57" fmla="*/ 4903 h 6359"/>
                <a:gd name="T58" fmla="*/ 1474 w 5895"/>
                <a:gd name="T59" fmla="*/ 5283 h 6359"/>
                <a:gd name="T60" fmla="*/ 2017 w 5895"/>
                <a:gd name="T61" fmla="*/ 5830 h 6359"/>
                <a:gd name="T62" fmla="*/ 2944 w 5895"/>
                <a:gd name="T63" fmla="*/ 6342 h 6359"/>
                <a:gd name="T64" fmla="*/ 4553 w 5895"/>
                <a:gd name="T65" fmla="*/ 5284 h 6359"/>
                <a:gd name="T66" fmla="*/ 5088 w 5895"/>
                <a:gd name="T67" fmla="*/ 4540 h 6359"/>
                <a:gd name="T68" fmla="*/ 5464 w 5895"/>
                <a:gd name="T69" fmla="*/ 3963 h 6359"/>
                <a:gd name="T70" fmla="*/ 5887 w 5895"/>
                <a:gd name="T71" fmla="*/ 2967 h 6359"/>
                <a:gd name="T72" fmla="*/ 5540 w 5895"/>
                <a:gd name="T73" fmla="*/ 2246 h 6359"/>
                <a:gd name="T74" fmla="*/ 5030 w 5895"/>
                <a:gd name="T75" fmla="*/ 1765 h 6359"/>
                <a:gd name="T76" fmla="*/ 4801 w 5895"/>
                <a:gd name="T77" fmla="*/ 946 h 6359"/>
                <a:gd name="T78" fmla="*/ 4154 w 5895"/>
                <a:gd name="T79" fmla="*/ 620 h 6359"/>
                <a:gd name="T80" fmla="*/ 3738 w 5895"/>
                <a:gd name="T81" fmla="*/ 553 h 6359"/>
                <a:gd name="T82" fmla="*/ 3407 w 5895"/>
                <a:gd name="T83" fmla="*/ 329 h 6359"/>
                <a:gd name="T84" fmla="*/ 2636 w 5895"/>
                <a:gd name="T85" fmla="*/ 6 h 6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95" h="6359">
                  <a:moveTo>
                    <a:pt x="2593" y="6315"/>
                  </a:moveTo>
                  <a:cubicBezTo>
                    <a:pt x="2485" y="6280"/>
                    <a:pt x="2381" y="6216"/>
                    <a:pt x="2276" y="6120"/>
                  </a:cubicBezTo>
                  <a:cubicBezTo>
                    <a:pt x="2179" y="6032"/>
                    <a:pt x="2094" y="5929"/>
                    <a:pt x="2016" y="5830"/>
                  </a:cubicBezTo>
                  <a:cubicBezTo>
                    <a:pt x="2007" y="5819"/>
                    <a:pt x="1999" y="5808"/>
                    <a:pt x="1990" y="5797"/>
                  </a:cubicBezTo>
                  <a:cubicBezTo>
                    <a:pt x="1948" y="5744"/>
                    <a:pt x="1905" y="5689"/>
                    <a:pt x="1861" y="5637"/>
                  </a:cubicBezTo>
                  <a:cubicBezTo>
                    <a:pt x="1732" y="5485"/>
                    <a:pt x="1605" y="5369"/>
                    <a:pt x="1474" y="5284"/>
                  </a:cubicBezTo>
                  <a:cubicBezTo>
                    <a:pt x="1369" y="5217"/>
                    <a:pt x="1259" y="5167"/>
                    <a:pt x="1166" y="5127"/>
                  </a:cubicBezTo>
                  <a:cubicBezTo>
                    <a:pt x="1147" y="5119"/>
                    <a:pt x="1129" y="5111"/>
                    <a:pt x="1110" y="5103"/>
                  </a:cubicBezTo>
                  <a:cubicBezTo>
                    <a:pt x="968" y="5042"/>
                    <a:pt x="820" y="4979"/>
                    <a:pt x="683" y="4904"/>
                  </a:cubicBezTo>
                  <a:cubicBezTo>
                    <a:pt x="528" y="4819"/>
                    <a:pt x="407" y="4728"/>
                    <a:pt x="314" y="4628"/>
                  </a:cubicBezTo>
                  <a:cubicBezTo>
                    <a:pt x="255" y="4564"/>
                    <a:pt x="205" y="4494"/>
                    <a:pt x="166" y="4418"/>
                  </a:cubicBezTo>
                  <a:cubicBezTo>
                    <a:pt x="128" y="4348"/>
                    <a:pt x="99" y="4272"/>
                    <a:pt x="75" y="4186"/>
                  </a:cubicBezTo>
                  <a:cubicBezTo>
                    <a:pt x="54" y="4113"/>
                    <a:pt x="38" y="4032"/>
                    <a:pt x="25" y="3940"/>
                  </a:cubicBezTo>
                  <a:cubicBezTo>
                    <a:pt x="2" y="3774"/>
                    <a:pt x="0" y="3595"/>
                    <a:pt x="21" y="3424"/>
                  </a:cubicBezTo>
                  <a:cubicBezTo>
                    <a:pt x="38" y="3279"/>
                    <a:pt x="83" y="3135"/>
                    <a:pt x="125" y="2996"/>
                  </a:cubicBezTo>
                  <a:cubicBezTo>
                    <a:pt x="173" y="2843"/>
                    <a:pt x="217" y="2698"/>
                    <a:pt x="228" y="2554"/>
                  </a:cubicBezTo>
                  <a:cubicBezTo>
                    <a:pt x="229" y="2534"/>
                    <a:pt x="231" y="2513"/>
                    <a:pt x="234" y="2487"/>
                  </a:cubicBezTo>
                  <a:cubicBezTo>
                    <a:pt x="248" y="2360"/>
                    <a:pt x="282" y="2238"/>
                    <a:pt x="336" y="2113"/>
                  </a:cubicBezTo>
                  <a:cubicBezTo>
                    <a:pt x="385" y="2001"/>
                    <a:pt x="450" y="1888"/>
                    <a:pt x="537" y="1766"/>
                  </a:cubicBezTo>
                  <a:cubicBezTo>
                    <a:pt x="610" y="1663"/>
                    <a:pt x="658" y="1528"/>
                    <a:pt x="703" y="1397"/>
                  </a:cubicBezTo>
                  <a:cubicBezTo>
                    <a:pt x="740" y="1292"/>
                    <a:pt x="775" y="1192"/>
                    <a:pt x="822" y="1114"/>
                  </a:cubicBezTo>
                  <a:cubicBezTo>
                    <a:pt x="864" y="1043"/>
                    <a:pt x="913" y="961"/>
                    <a:pt x="972" y="885"/>
                  </a:cubicBezTo>
                  <a:cubicBezTo>
                    <a:pt x="1035" y="804"/>
                    <a:pt x="1100" y="739"/>
                    <a:pt x="1170" y="688"/>
                  </a:cubicBezTo>
                  <a:cubicBezTo>
                    <a:pt x="1255" y="628"/>
                    <a:pt x="1348" y="582"/>
                    <a:pt x="1440" y="557"/>
                  </a:cubicBezTo>
                  <a:cubicBezTo>
                    <a:pt x="1467" y="549"/>
                    <a:pt x="1495" y="543"/>
                    <a:pt x="1521" y="537"/>
                  </a:cubicBezTo>
                  <a:cubicBezTo>
                    <a:pt x="1550" y="531"/>
                    <a:pt x="1579" y="524"/>
                    <a:pt x="1608" y="516"/>
                  </a:cubicBezTo>
                  <a:cubicBezTo>
                    <a:pt x="1638" y="507"/>
                    <a:pt x="1667" y="497"/>
                    <a:pt x="1694" y="485"/>
                  </a:cubicBezTo>
                  <a:cubicBezTo>
                    <a:pt x="1800" y="437"/>
                    <a:pt x="1899" y="358"/>
                    <a:pt x="1994" y="282"/>
                  </a:cubicBezTo>
                  <a:cubicBezTo>
                    <a:pt x="2057" y="231"/>
                    <a:pt x="2123" y="178"/>
                    <a:pt x="2189" y="136"/>
                  </a:cubicBezTo>
                  <a:cubicBezTo>
                    <a:pt x="2284" y="76"/>
                    <a:pt x="2386" y="37"/>
                    <a:pt x="2490" y="18"/>
                  </a:cubicBezTo>
                  <a:cubicBezTo>
                    <a:pt x="2592" y="0"/>
                    <a:pt x="2700" y="1"/>
                    <a:pt x="2812" y="22"/>
                  </a:cubicBezTo>
                  <a:cubicBezTo>
                    <a:pt x="2909" y="40"/>
                    <a:pt x="3014" y="79"/>
                    <a:pt x="3125" y="139"/>
                  </a:cubicBezTo>
                  <a:cubicBezTo>
                    <a:pt x="3221" y="190"/>
                    <a:pt x="3318" y="256"/>
                    <a:pt x="3407" y="328"/>
                  </a:cubicBezTo>
                  <a:cubicBezTo>
                    <a:pt x="3420" y="339"/>
                    <a:pt x="3432" y="349"/>
                    <a:pt x="3444" y="359"/>
                  </a:cubicBezTo>
                  <a:cubicBezTo>
                    <a:pt x="3451" y="364"/>
                    <a:pt x="3458" y="370"/>
                    <a:pt x="3465" y="376"/>
                  </a:cubicBezTo>
                  <a:cubicBezTo>
                    <a:pt x="3550" y="446"/>
                    <a:pt x="3629" y="508"/>
                    <a:pt x="3738" y="553"/>
                  </a:cubicBezTo>
                  <a:cubicBezTo>
                    <a:pt x="3815" y="584"/>
                    <a:pt x="3909" y="604"/>
                    <a:pt x="4028" y="613"/>
                  </a:cubicBezTo>
                  <a:cubicBezTo>
                    <a:pt x="4060" y="615"/>
                    <a:pt x="4093" y="617"/>
                    <a:pt x="4125" y="618"/>
                  </a:cubicBezTo>
                  <a:cubicBezTo>
                    <a:pt x="4135" y="619"/>
                    <a:pt x="4145" y="619"/>
                    <a:pt x="4154" y="620"/>
                  </a:cubicBezTo>
                  <a:cubicBezTo>
                    <a:pt x="4198" y="622"/>
                    <a:pt x="4250" y="625"/>
                    <a:pt x="4301" y="633"/>
                  </a:cubicBezTo>
                  <a:cubicBezTo>
                    <a:pt x="4408" y="649"/>
                    <a:pt x="4508" y="683"/>
                    <a:pt x="4591" y="731"/>
                  </a:cubicBezTo>
                  <a:cubicBezTo>
                    <a:pt x="4686" y="786"/>
                    <a:pt x="4756" y="858"/>
                    <a:pt x="4802" y="946"/>
                  </a:cubicBezTo>
                  <a:cubicBezTo>
                    <a:pt x="4857" y="1053"/>
                    <a:pt x="4870" y="1181"/>
                    <a:pt x="4882" y="1305"/>
                  </a:cubicBezTo>
                  <a:cubicBezTo>
                    <a:pt x="4895" y="1437"/>
                    <a:pt x="4909" y="1573"/>
                    <a:pt x="4974" y="1687"/>
                  </a:cubicBezTo>
                  <a:cubicBezTo>
                    <a:pt x="4990" y="1713"/>
                    <a:pt x="5008" y="1739"/>
                    <a:pt x="5031" y="1764"/>
                  </a:cubicBezTo>
                  <a:cubicBezTo>
                    <a:pt x="5077" y="1817"/>
                    <a:pt x="5132" y="1861"/>
                    <a:pt x="5186" y="1904"/>
                  </a:cubicBezTo>
                  <a:cubicBezTo>
                    <a:pt x="5200" y="1915"/>
                    <a:pt x="5215" y="1926"/>
                    <a:pt x="5229" y="1938"/>
                  </a:cubicBezTo>
                  <a:cubicBezTo>
                    <a:pt x="5337" y="2025"/>
                    <a:pt x="5442" y="2129"/>
                    <a:pt x="5540" y="2245"/>
                  </a:cubicBezTo>
                  <a:cubicBezTo>
                    <a:pt x="5610" y="2327"/>
                    <a:pt x="5667" y="2404"/>
                    <a:pt x="5714" y="2480"/>
                  </a:cubicBezTo>
                  <a:cubicBezTo>
                    <a:pt x="5769" y="2569"/>
                    <a:pt x="5812" y="2657"/>
                    <a:pt x="5841" y="2744"/>
                  </a:cubicBezTo>
                  <a:cubicBezTo>
                    <a:pt x="5864" y="2815"/>
                    <a:pt x="5880" y="2891"/>
                    <a:pt x="5888" y="2967"/>
                  </a:cubicBezTo>
                  <a:cubicBezTo>
                    <a:pt x="5895" y="3042"/>
                    <a:pt x="5894" y="3118"/>
                    <a:pt x="5885" y="3194"/>
                  </a:cubicBezTo>
                  <a:cubicBezTo>
                    <a:pt x="5867" y="3343"/>
                    <a:pt x="5818" y="3489"/>
                    <a:pt x="5742" y="3615"/>
                  </a:cubicBezTo>
                  <a:cubicBezTo>
                    <a:pt x="5667" y="3742"/>
                    <a:pt x="5564" y="3854"/>
                    <a:pt x="5465" y="3963"/>
                  </a:cubicBezTo>
                  <a:cubicBezTo>
                    <a:pt x="5370" y="4067"/>
                    <a:pt x="5272" y="4174"/>
                    <a:pt x="5200" y="4292"/>
                  </a:cubicBezTo>
                  <a:cubicBezTo>
                    <a:pt x="5182" y="4321"/>
                    <a:pt x="5166" y="4350"/>
                    <a:pt x="5153" y="4378"/>
                  </a:cubicBezTo>
                  <a:cubicBezTo>
                    <a:pt x="5127" y="4432"/>
                    <a:pt x="5107" y="4487"/>
                    <a:pt x="5089" y="4540"/>
                  </a:cubicBezTo>
                  <a:cubicBezTo>
                    <a:pt x="5074" y="4581"/>
                    <a:pt x="5060" y="4622"/>
                    <a:pt x="5042" y="4662"/>
                  </a:cubicBezTo>
                  <a:cubicBezTo>
                    <a:pt x="4996" y="4772"/>
                    <a:pt x="4928" y="4880"/>
                    <a:pt x="4835" y="4993"/>
                  </a:cubicBezTo>
                  <a:cubicBezTo>
                    <a:pt x="4761" y="5082"/>
                    <a:pt x="4672" y="5175"/>
                    <a:pt x="4553" y="5285"/>
                  </a:cubicBezTo>
                  <a:cubicBezTo>
                    <a:pt x="4326" y="5496"/>
                    <a:pt x="4085" y="5688"/>
                    <a:pt x="3879" y="5848"/>
                  </a:cubicBezTo>
                  <a:cubicBezTo>
                    <a:pt x="3687" y="5997"/>
                    <a:pt x="3497" y="6139"/>
                    <a:pt x="3285" y="6238"/>
                  </a:cubicBezTo>
                  <a:cubicBezTo>
                    <a:pt x="3169" y="6292"/>
                    <a:pt x="3054" y="6328"/>
                    <a:pt x="2944" y="6343"/>
                  </a:cubicBezTo>
                  <a:cubicBezTo>
                    <a:pt x="2903" y="6348"/>
                    <a:pt x="2863" y="6351"/>
                    <a:pt x="2824" y="6351"/>
                  </a:cubicBezTo>
                  <a:cubicBezTo>
                    <a:pt x="2743" y="6351"/>
                    <a:pt x="2666" y="6339"/>
                    <a:pt x="2593" y="6315"/>
                  </a:cubicBezTo>
                  <a:moveTo>
                    <a:pt x="2490" y="19"/>
                  </a:moveTo>
                  <a:cubicBezTo>
                    <a:pt x="2386" y="37"/>
                    <a:pt x="2285" y="77"/>
                    <a:pt x="2189" y="137"/>
                  </a:cubicBezTo>
                  <a:cubicBezTo>
                    <a:pt x="2123" y="179"/>
                    <a:pt x="2058" y="232"/>
                    <a:pt x="1994" y="282"/>
                  </a:cubicBezTo>
                  <a:cubicBezTo>
                    <a:pt x="1899" y="359"/>
                    <a:pt x="1801" y="438"/>
                    <a:pt x="1695" y="485"/>
                  </a:cubicBezTo>
                  <a:cubicBezTo>
                    <a:pt x="1667" y="498"/>
                    <a:pt x="1638" y="508"/>
                    <a:pt x="1608" y="517"/>
                  </a:cubicBezTo>
                  <a:cubicBezTo>
                    <a:pt x="1579" y="525"/>
                    <a:pt x="1550" y="532"/>
                    <a:pt x="1521" y="538"/>
                  </a:cubicBezTo>
                  <a:cubicBezTo>
                    <a:pt x="1495" y="544"/>
                    <a:pt x="1468" y="550"/>
                    <a:pt x="1440" y="558"/>
                  </a:cubicBezTo>
                  <a:cubicBezTo>
                    <a:pt x="1348" y="583"/>
                    <a:pt x="1255" y="628"/>
                    <a:pt x="1171" y="689"/>
                  </a:cubicBezTo>
                  <a:cubicBezTo>
                    <a:pt x="1100" y="740"/>
                    <a:pt x="1035" y="804"/>
                    <a:pt x="972" y="886"/>
                  </a:cubicBezTo>
                  <a:cubicBezTo>
                    <a:pt x="914" y="962"/>
                    <a:pt x="864" y="1043"/>
                    <a:pt x="823" y="1114"/>
                  </a:cubicBezTo>
                  <a:cubicBezTo>
                    <a:pt x="776" y="1193"/>
                    <a:pt x="741" y="1292"/>
                    <a:pt x="704" y="1398"/>
                  </a:cubicBezTo>
                  <a:cubicBezTo>
                    <a:pt x="658" y="1528"/>
                    <a:pt x="611" y="1664"/>
                    <a:pt x="538" y="1767"/>
                  </a:cubicBezTo>
                  <a:cubicBezTo>
                    <a:pt x="451" y="1888"/>
                    <a:pt x="385" y="2002"/>
                    <a:pt x="337" y="2113"/>
                  </a:cubicBezTo>
                  <a:cubicBezTo>
                    <a:pt x="282" y="2238"/>
                    <a:pt x="249" y="2360"/>
                    <a:pt x="235" y="2487"/>
                  </a:cubicBezTo>
                  <a:cubicBezTo>
                    <a:pt x="232" y="2513"/>
                    <a:pt x="230" y="2534"/>
                    <a:pt x="229" y="2554"/>
                  </a:cubicBezTo>
                  <a:cubicBezTo>
                    <a:pt x="218" y="2699"/>
                    <a:pt x="173" y="2843"/>
                    <a:pt x="126" y="2996"/>
                  </a:cubicBezTo>
                  <a:cubicBezTo>
                    <a:pt x="83" y="3135"/>
                    <a:pt x="39" y="3279"/>
                    <a:pt x="22" y="3424"/>
                  </a:cubicBezTo>
                  <a:cubicBezTo>
                    <a:pt x="1" y="3595"/>
                    <a:pt x="2" y="3773"/>
                    <a:pt x="25" y="3939"/>
                  </a:cubicBezTo>
                  <a:cubicBezTo>
                    <a:pt x="39" y="4032"/>
                    <a:pt x="55" y="4113"/>
                    <a:pt x="75" y="4185"/>
                  </a:cubicBezTo>
                  <a:cubicBezTo>
                    <a:pt x="99" y="4272"/>
                    <a:pt x="129" y="4348"/>
                    <a:pt x="166" y="4418"/>
                  </a:cubicBezTo>
                  <a:cubicBezTo>
                    <a:pt x="206" y="4493"/>
                    <a:pt x="256" y="4564"/>
                    <a:pt x="315" y="4627"/>
                  </a:cubicBezTo>
                  <a:cubicBezTo>
                    <a:pt x="408" y="4728"/>
                    <a:pt x="528" y="4818"/>
                    <a:pt x="683" y="4903"/>
                  </a:cubicBezTo>
                  <a:cubicBezTo>
                    <a:pt x="820" y="4979"/>
                    <a:pt x="968" y="5042"/>
                    <a:pt x="1111" y="5102"/>
                  </a:cubicBezTo>
                  <a:cubicBezTo>
                    <a:pt x="1129" y="5110"/>
                    <a:pt x="1148" y="5118"/>
                    <a:pt x="1166" y="5126"/>
                  </a:cubicBezTo>
                  <a:cubicBezTo>
                    <a:pt x="1260" y="5166"/>
                    <a:pt x="1370" y="5216"/>
                    <a:pt x="1474" y="5283"/>
                  </a:cubicBezTo>
                  <a:cubicBezTo>
                    <a:pt x="1606" y="5369"/>
                    <a:pt x="1732" y="5484"/>
                    <a:pt x="1861" y="5636"/>
                  </a:cubicBezTo>
                  <a:cubicBezTo>
                    <a:pt x="1905" y="5688"/>
                    <a:pt x="1948" y="5743"/>
                    <a:pt x="1990" y="5796"/>
                  </a:cubicBezTo>
                  <a:cubicBezTo>
                    <a:pt x="1999" y="5807"/>
                    <a:pt x="2008" y="5819"/>
                    <a:pt x="2017" y="5830"/>
                  </a:cubicBezTo>
                  <a:cubicBezTo>
                    <a:pt x="2095" y="5928"/>
                    <a:pt x="2180" y="6031"/>
                    <a:pt x="2276" y="6120"/>
                  </a:cubicBezTo>
                  <a:cubicBezTo>
                    <a:pt x="2382" y="6216"/>
                    <a:pt x="2485" y="6279"/>
                    <a:pt x="2593" y="6315"/>
                  </a:cubicBezTo>
                  <a:cubicBezTo>
                    <a:pt x="2701" y="6350"/>
                    <a:pt x="2819" y="6359"/>
                    <a:pt x="2944" y="6342"/>
                  </a:cubicBezTo>
                  <a:cubicBezTo>
                    <a:pt x="3054" y="6327"/>
                    <a:pt x="3168" y="6292"/>
                    <a:pt x="3284" y="6237"/>
                  </a:cubicBezTo>
                  <a:cubicBezTo>
                    <a:pt x="3496" y="6139"/>
                    <a:pt x="3686" y="5997"/>
                    <a:pt x="3878" y="5847"/>
                  </a:cubicBezTo>
                  <a:cubicBezTo>
                    <a:pt x="4084" y="5687"/>
                    <a:pt x="4326" y="5495"/>
                    <a:pt x="4553" y="5284"/>
                  </a:cubicBezTo>
                  <a:cubicBezTo>
                    <a:pt x="4671" y="5174"/>
                    <a:pt x="4760" y="5082"/>
                    <a:pt x="4834" y="4992"/>
                  </a:cubicBezTo>
                  <a:cubicBezTo>
                    <a:pt x="4927" y="4879"/>
                    <a:pt x="4995" y="4771"/>
                    <a:pt x="5042" y="4662"/>
                  </a:cubicBezTo>
                  <a:cubicBezTo>
                    <a:pt x="5059" y="4622"/>
                    <a:pt x="5074" y="4580"/>
                    <a:pt x="5088" y="4540"/>
                  </a:cubicBezTo>
                  <a:cubicBezTo>
                    <a:pt x="5107" y="4487"/>
                    <a:pt x="5126" y="4431"/>
                    <a:pt x="5152" y="4378"/>
                  </a:cubicBezTo>
                  <a:cubicBezTo>
                    <a:pt x="5166" y="4349"/>
                    <a:pt x="5181" y="4321"/>
                    <a:pt x="5199" y="4292"/>
                  </a:cubicBezTo>
                  <a:cubicBezTo>
                    <a:pt x="5271" y="4174"/>
                    <a:pt x="5369" y="4066"/>
                    <a:pt x="5464" y="3963"/>
                  </a:cubicBezTo>
                  <a:cubicBezTo>
                    <a:pt x="5564" y="3854"/>
                    <a:pt x="5666" y="3741"/>
                    <a:pt x="5742" y="3615"/>
                  </a:cubicBezTo>
                  <a:cubicBezTo>
                    <a:pt x="5817" y="3489"/>
                    <a:pt x="5867" y="3343"/>
                    <a:pt x="5884" y="3194"/>
                  </a:cubicBezTo>
                  <a:cubicBezTo>
                    <a:pt x="5893" y="3118"/>
                    <a:pt x="5894" y="3042"/>
                    <a:pt x="5887" y="2967"/>
                  </a:cubicBezTo>
                  <a:cubicBezTo>
                    <a:pt x="5880" y="2891"/>
                    <a:pt x="5864" y="2815"/>
                    <a:pt x="5840" y="2744"/>
                  </a:cubicBezTo>
                  <a:cubicBezTo>
                    <a:pt x="5811" y="2658"/>
                    <a:pt x="5769" y="2569"/>
                    <a:pt x="5714" y="2481"/>
                  </a:cubicBezTo>
                  <a:cubicBezTo>
                    <a:pt x="5666" y="2405"/>
                    <a:pt x="5609" y="2328"/>
                    <a:pt x="5540" y="2246"/>
                  </a:cubicBezTo>
                  <a:cubicBezTo>
                    <a:pt x="5441" y="2129"/>
                    <a:pt x="5336" y="2026"/>
                    <a:pt x="5228" y="1938"/>
                  </a:cubicBezTo>
                  <a:cubicBezTo>
                    <a:pt x="5214" y="1927"/>
                    <a:pt x="5200" y="1915"/>
                    <a:pt x="5186" y="1904"/>
                  </a:cubicBezTo>
                  <a:cubicBezTo>
                    <a:pt x="5132" y="1862"/>
                    <a:pt x="5076" y="1818"/>
                    <a:pt x="5030" y="1765"/>
                  </a:cubicBezTo>
                  <a:cubicBezTo>
                    <a:pt x="5008" y="1739"/>
                    <a:pt x="4989" y="1714"/>
                    <a:pt x="4974" y="1687"/>
                  </a:cubicBezTo>
                  <a:cubicBezTo>
                    <a:pt x="4908" y="1574"/>
                    <a:pt x="4895" y="1437"/>
                    <a:pt x="4881" y="1305"/>
                  </a:cubicBezTo>
                  <a:cubicBezTo>
                    <a:pt x="4869" y="1181"/>
                    <a:pt x="4856" y="1053"/>
                    <a:pt x="4801" y="946"/>
                  </a:cubicBezTo>
                  <a:cubicBezTo>
                    <a:pt x="4756" y="859"/>
                    <a:pt x="4685" y="787"/>
                    <a:pt x="4590" y="732"/>
                  </a:cubicBezTo>
                  <a:cubicBezTo>
                    <a:pt x="4508" y="684"/>
                    <a:pt x="4408" y="650"/>
                    <a:pt x="4301" y="633"/>
                  </a:cubicBezTo>
                  <a:cubicBezTo>
                    <a:pt x="4250" y="626"/>
                    <a:pt x="4198" y="622"/>
                    <a:pt x="4154" y="620"/>
                  </a:cubicBezTo>
                  <a:cubicBezTo>
                    <a:pt x="4145" y="620"/>
                    <a:pt x="4135" y="619"/>
                    <a:pt x="4125" y="619"/>
                  </a:cubicBezTo>
                  <a:cubicBezTo>
                    <a:pt x="4093" y="617"/>
                    <a:pt x="4060" y="616"/>
                    <a:pt x="4027" y="613"/>
                  </a:cubicBezTo>
                  <a:cubicBezTo>
                    <a:pt x="3909" y="604"/>
                    <a:pt x="3814" y="585"/>
                    <a:pt x="3738" y="553"/>
                  </a:cubicBezTo>
                  <a:cubicBezTo>
                    <a:pt x="3629" y="508"/>
                    <a:pt x="3550" y="447"/>
                    <a:pt x="3464" y="376"/>
                  </a:cubicBezTo>
                  <a:cubicBezTo>
                    <a:pt x="3458" y="371"/>
                    <a:pt x="3451" y="365"/>
                    <a:pt x="3444" y="359"/>
                  </a:cubicBezTo>
                  <a:cubicBezTo>
                    <a:pt x="3432" y="349"/>
                    <a:pt x="3419" y="339"/>
                    <a:pt x="3407" y="329"/>
                  </a:cubicBezTo>
                  <a:cubicBezTo>
                    <a:pt x="3318" y="256"/>
                    <a:pt x="3220" y="191"/>
                    <a:pt x="3125" y="139"/>
                  </a:cubicBezTo>
                  <a:cubicBezTo>
                    <a:pt x="3014" y="80"/>
                    <a:pt x="2908" y="41"/>
                    <a:pt x="2811" y="23"/>
                  </a:cubicBezTo>
                  <a:cubicBezTo>
                    <a:pt x="2752" y="11"/>
                    <a:pt x="2693" y="6"/>
                    <a:pt x="2636" y="6"/>
                  </a:cubicBezTo>
                  <a:cubicBezTo>
                    <a:pt x="2586" y="6"/>
                    <a:pt x="2537" y="10"/>
                    <a:pt x="2490" y="19"/>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79" name="Freeform 61">
              <a:extLst>
                <a:ext uri="{FF2B5EF4-FFF2-40B4-BE49-F238E27FC236}">
                  <a16:creationId xmlns:a16="http://schemas.microsoft.com/office/drawing/2014/main" id="{E31E3047-7A00-47C7-A823-EE33CD2EBBFA}"/>
                </a:ext>
              </a:extLst>
            </p:cNvPr>
            <p:cNvSpPr>
              <a:spLocks noEditPoints="1"/>
            </p:cNvSpPr>
            <p:nvPr/>
          </p:nvSpPr>
          <p:spPr bwMode="auto">
            <a:xfrm>
              <a:off x="3531" y="-193"/>
              <a:ext cx="4422" cy="4772"/>
            </a:xfrm>
            <a:custGeom>
              <a:avLst/>
              <a:gdLst>
                <a:gd name="T0" fmla="*/ 2032 w 5974"/>
                <a:gd name="T1" fmla="*/ 5871 h 6448"/>
                <a:gd name="T2" fmla="*/ 1875 w 5974"/>
                <a:gd name="T3" fmla="*/ 5678 h 6448"/>
                <a:gd name="T4" fmla="*/ 1177 w 5974"/>
                <a:gd name="T5" fmla="*/ 5166 h 6448"/>
                <a:gd name="T6" fmla="*/ 328 w 5974"/>
                <a:gd name="T7" fmla="*/ 4678 h 6448"/>
                <a:gd name="T8" fmla="*/ 29 w 5974"/>
                <a:gd name="T9" fmla="*/ 4001 h 6448"/>
                <a:gd name="T10" fmla="*/ 123 w 5974"/>
                <a:gd name="T11" fmla="*/ 3044 h 6448"/>
                <a:gd name="T12" fmla="*/ 232 w 5974"/>
                <a:gd name="T13" fmla="*/ 2504 h 6448"/>
                <a:gd name="T14" fmla="*/ 536 w 5974"/>
                <a:gd name="T15" fmla="*/ 1739 h 6448"/>
                <a:gd name="T16" fmla="*/ 848 w 5974"/>
                <a:gd name="T17" fmla="*/ 1101 h 6448"/>
                <a:gd name="T18" fmla="*/ 1483 w 5974"/>
                <a:gd name="T19" fmla="*/ 556 h 6448"/>
                <a:gd name="T20" fmla="*/ 1652 w 5974"/>
                <a:gd name="T21" fmla="*/ 508 h 6448"/>
                <a:gd name="T22" fmla="*/ 2018 w 5974"/>
                <a:gd name="T23" fmla="*/ 280 h 6448"/>
                <a:gd name="T24" fmla="*/ 2547 w 5974"/>
                <a:gd name="T25" fmla="*/ 14 h 6448"/>
                <a:gd name="T26" fmla="*/ 3473 w 5974"/>
                <a:gd name="T27" fmla="*/ 339 h 6448"/>
                <a:gd name="T28" fmla="*/ 3817 w 5974"/>
                <a:gd name="T29" fmla="*/ 548 h 6448"/>
                <a:gd name="T30" fmla="*/ 4187 w 5974"/>
                <a:gd name="T31" fmla="*/ 613 h 6448"/>
                <a:gd name="T32" fmla="*/ 4380 w 5974"/>
                <a:gd name="T33" fmla="*/ 634 h 6448"/>
                <a:gd name="T34" fmla="*/ 4872 w 5974"/>
                <a:gd name="T35" fmla="*/ 963 h 6448"/>
                <a:gd name="T36" fmla="*/ 4966 w 5974"/>
                <a:gd name="T37" fmla="*/ 1518 h 6448"/>
                <a:gd name="T38" fmla="*/ 5094 w 5974"/>
                <a:gd name="T39" fmla="*/ 1780 h 6448"/>
                <a:gd name="T40" fmla="*/ 5301 w 5974"/>
                <a:gd name="T41" fmla="*/ 1945 h 6448"/>
                <a:gd name="T42" fmla="*/ 5796 w 5974"/>
                <a:gd name="T43" fmla="*/ 2477 h 6448"/>
                <a:gd name="T44" fmla="*/ 5967 w 5974"/>
                <a:gd name="T45" fmla="*/ 2967 h 6448"/>
                <a:gd name="T46" fmla="*/ 5811 w 5974"/>
                <a:gd name="T47" fmla="*/ 3624 h 6448"/>
                <a:gd name="T48" fmla="*/ 5251 w 5974"/>
                <a:gd name="T49" fmla="*/ 4306 h 6448"/>
                <a:gd name="T50" fmla="*/ 5143 w 5974"/>
                <a:gd name="T51" fmla="*/ 4564 h 6448"/>
                <a:gd name="T52" fmla="*/ 4897 w 5974"/>
                <a:gd name="T53" fmla="*/ 5029 h 6448"/>
                <a:gd name="T54" fmla="*/ 3925 w 5974"/>
                <a:gd name="T55" fmla="*/ 5900 h 6448"/>
                <a:gd name="T56" fmla="*/ 2857 w 5974"/>
                <a:gd name="T57" fmla="*/ 6400 h 6448"/>
                <a:gd name="T58" fmla="*/ 2547 w 5974"/>
                <a:gd name="T59" fmla="*/ 14 h 6448"/>
                <a:gd name="T60" fmla="*/ 2018 w 5974"/>
                <a:gd name="T61" fmla="*/ 281 h 6448"/>
                <a:gd name="T62" fmla="*/ 1652 w 5974"/>
                <a:gd name="T63" fmla="*/ 508 h 6448"/>
                <a:gd name="T64" fmla="*/ 1483 w 5974"/>
                <a:gd name="T65" fmla="*/ 557 h 6448"/>
                <a:gd name="T66" fmla="*/ 849 w 5974"/>
                <a:gd name="T67" fmla="*/ 1101 h 6448"/>
                <a:gd name="T68" fmla="*/ 537 w 5974"/>
                <a:gd name="T69" fmla="*/ 1740 h 6448"/>
                <a:gd name="T70" fmla="*/ 233 w 5974"/>
                <a:gd name="T71" fmla="*/ 2505 h 6448"/>
                <a:gd name="T72" fmla="*/ 124 w 5974"/>
                <a:gd name="T73" fmla="*/ 3044 h 6448"/>
                <a:gd name="T74" fmla="*/ 30 w 5974"/>
                <a:gd name="T75" fmla="*/ 4001 h 6448"/>
                <a:gd name="T76" fmla="*/ 329 w 5974"/>
                <a:gd name="T77" fmla="*/ 4677 h 6448"/>
                <a:gd name="T78" fmla="*/ 1177 w 5974"/>
                <a:gd name="T79" fmla="*/ 5165 h 6448"/>
                <a:gd name="T80" fmla="*/ 1875 w 5974"/>
                <a:gd name="T81" fmla="*/ 5677 h 6448"/>
                <a:gd name="T82" fmla="*/ 2033 w 5974"/>
                <a:gd name="T83" fmla="*/ 5871 h 6448"/>
                <a:gd name="T84" fmla="*/ 3316 w 5974"/>
                <a:gd name="T85" fmla="*/ 6291 h 6448"/>
                <a:gd name="T86" fmla="*/ 4613 w 5974"/>
                <a:gd name="T87" fmla="*/ 5328 h 6448"/>
                <a:gd name="T88" fmla="*/ 5100 w 5974"/>
                <a:gd name="T89" fmla="*/ 4687 h 6448"/>
                <a:gd name="T90" fmla="*/ 5204 w 5974"/>
                <a:gd name="T91" fmla="*/ 4393 h 6448"/>
                <a:gd name="T92" fmla="*/ 5533 w 5974"/>
                <a:gd name="T93" fmla="*/ 3960 h 6448"/>
                <a:gd name="T94" fmla="*/ 5962 w 5974"/>
                <a:gd name="T95" fmla="*/ 3197 h 6448"/>
                <a:gd name="T96" fmla="*/ 5921 w 5974"/>
                <a:gd name="T97" fmla="*/ 2740 h 6448"/>
                <a:gd name="T98" fmla="*/ 5621 w 5974"/>
                <a:gd name="T99" fmla="*/ 2244 h 6448"/>
                <a:gd name="T100" fmla="*/ 5251 w 5974"/>
                <a:gd name="T101" fmla="*/ 1909 h 6448"/>
                <a:gd name="T102" fmla="*/ 5034 w 5974"/>
                <a:gd name="T103" fmla="*/ 1705 h 6448"/>
                <a:gd name="T104" fmla="*/ 4941 w 5974"/>
                <a:gd name="T105" fmla="*/ 1312 h 6448"/>
                <a:gd name="T106" fmla="*/ 4667 w 5974"/>
                <a:gd name="T107" fmla="*/ 742 h 6448"/>
                <a:gd name="T108" fmla="*/ 4234 w 5974"/>
                <a:gd name="T109" fmla="*/ 617 h 6448"/>
                <a:gd name="T110" fmla="*/ 4107 w 5974"/>
                <a:gd name="T111" fmla="*/ 607 h 6448"/>
                <a:gd name="T112" fmla="*/ 3532 w 5974"/>
                <a:gd name="T113" fmla="*/ 385 h 6448"/>
                <a:gd name="T114" fmla="*/ 2875 w 5974"/>
                <a:gd name="T115" fmla="*/ 33 h 6448"/>
                <a:gd name="T116" fmla="*/ 2547 w 5974"/>
                <a:gd name="T117" fmla="*/ 14 h 6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4" h="6448">
                  <a:moveTo>
                    <a:pt x="2610" y="6360"/>
                  </a:moveTo>
                  <a:cubicBezTo>
                    <a:pt x="2371" y="6278"/>
                    <a:pt x="2194" y="6074"/>
                    <a:pt x="2032" y="5871"/>
                  </a:cubicBezTo>
                  <a:cubicBezTo>
                    <a:pt x="2025" y="5862"/>
                    <a:pt x="2017" y="5852"/>
                    <a:pt x="2009" y="5843"/>
                  </a:cubicBezTo>
                  <a:cubicBezTo>
                    <a:pt x="1966" y="5788"/>
                    <a:pt x="1921" y="5731"/>
                    <a:pt x="1875" y="5678"/>
                  </a:cubicBezTo>
                  <a:cubicBezTo>
                    <a:pt x="1746" y="5528"/>
                    <a:pt x="1619" y="5412"/>
                    <a:pt x="1485" y="5326"/>
                  </a:cubicBezTo>
                  <a:cubicBezTo>
                    <a:pt x="1400" y="5271"/>
                    <a:pt x="1305" y="5222"/>
                    <a:pt x="1177" y="5166"/>
                  </a:cubicBezTo>
                  <a:cubicBezTo>
                    <a:pt x="1147" y="5153"/>
                    <a:pt x="1117" y="5140"/>
                    <a:pt x="1087" y="5128"/>
                  </a:cubicBezTo>
                  <a:cubicBezTo>
                    <a:pt x="813" y="5010"/>
                    <a:pt x="530" y="4889"/>
                    <a:pt x="328" y="4678"/>
                  </a:cubicBezTo>
                  <a:cubicBezTo>
                    <a:pt x="269" y="4616"/>
                    <a:pt x="219" y="4547"/>
                    <a:pt x="178" y="4473"/>
                  </a:cubicBezTo>
                  <a:cubicBezTo>
                    <a:pt x="107" y="4344"/>
                    <a:pt x="60" y="4194"/>
                    <a:pt x="29" y="4001"/>
                  </a:cubicBezTo>
                  <a:cubicBezTo>
                    <a:pt x="4" y="3838"/>
                    <a:pt x="0" y="3661"/>
                    <a:pt x="19" y="3490"/>
                  </a:cubicBezTo>
                  <a:cubicBezTo>
                    <a:pt x="35" y="3339"/>
                    <a:pt x="80" y="3189"/>
                    <a:pt x="123" y="3044"/>
                  </a:cubicBezTo>
                  <a:cubicBezTo>
                    <a:pt x="172" y="2881"/>
                    <a:pt x="218" y="2728"/>
                    <a:pt x="227" y="2575"/>
                  </a:cubicBezTo>
                  <a:cubicBezTo>
                    <a:pt x="228" y="2553"/>
                    <a:pt x="230" y="2530"/>
                    <a:pt x="232" y="2504"/>
                  </a:cubicBezTo>
                  <a:cubicBezTo>
                    <a:pt x="244" y="2368"/>
                    <a:pt x="276" y="2238"/>
                    <a:pt x="330" y="2107"/>
                  </a:cubicBezTo>
                  <a:cubicBezTo>
                    <a:pt x="380" y="1985"/>
                    <a:pt x="447" y="1865"/>
                    <a:pt x="536" y="1739"/>
                  </a:cubicBezTo>
                  <a:cubicBezTo>
                    <a:pt x="606" y="1640"/>
                    <a:pt x="658" y="1515"/>
                    <a:pt x="707" y="1395"/>
                  </a:cubicBezTo>
                  <a:cubicBezTo>
                    <a:pt x="752" y="1286"/>
                    <a:pt x="794" y="1183"/>
                    <a:pt x="848" y="1101"/>
                  </a:cubicBezTo>
                  <a:cubicBezTo>
                    <a:pt x="946" y="953"/>
                    <a:pt x="1054" y="799"/>
                    <a:pt x="1211" y="690"/>
                  </a:cubicBezTo>
                  <a:cubicBezTo>
                    <a:pt x="1295" y="631"/>
                    <a:pt x="1389" y="585"/>
                    <a:pt x="1483" y="556"/>
                  </a:cubicBezTo>
                  <a:cubicBezTo>
                    <a:pt x="1508" y="548"/>
                    <a:pt x="1534" y="542"/>
                    <a:pt x="1559" y="535"/>
                  </a:cubicBezTo>
                  <a:cubicBezTo>
                    <a:pt x="1591" y="526"/>
                    <a:pt x="1621" y="518"/>
                    <a:pt x="1652" y="508"/>
                  </a:cubicBezTo>
                  <a:cubicBezTo>
                    <a:pt x="1682" y="498"/>
                    <a:pt x="1711" y="486"/>
                    <a:pt x="1738" y="473"/>
                  </a:cubicBezTo>
                  <a:cubicBezTo>
                    <a:pt x="1836" y="425"/>
                    <a:pt x="1929" y="352"/>
                    <a:pt x="2018" y="280"/>
                  </a:cubicBezTo>
                  <a:cubicBezTo>
                    <a:pt x="2088" y="224"/>
                    <a:pt x="2161" y="165"/>
                    <a:pt x="2237" y="121"/>
                  </a:cubicBezTo>
                  <a:cubicBezTo>
                    <a:pt x="2334" y="64"/>
                    <a:pt x="2438" y="28"/>
                    <a:pt x="2547" y="14"/>
                  </a:cubicBezTo>
                  <a:cubicBezTo>
                    <a:pt x="2650" y="0"/>
                    <a:pt x="2761" y="7"/>
                    <a:pt x="2875" y="32"/>
                  </a:cubicBezTo>
                  <a:cubicBezTo>
                    <a:pt x="3096" y="81"/>
                    <a:pt x="3322" y="226"/>
                    <a:pt x="3473" y="339"/>
                  </a:cubicBezTo>
                  <a:cubicBezTo>
                    <a:pt x="3493" y="355"/>
                    <a:pt x="3513" y="369"/>
                    <a:pt x="3533" y="384"/>
                  </a:cubicBezTo>
                  <a:cubicBezTo>
                    <a:pt x="3630" y="456"/>
                    <a:pt x="3711" y="509"/>
                    <a:pt x="3817" y="548"/>
                  </a:cubicBezTo>
                  <a:cubicBezTo>
                    <a:pt x="3894" y="577"/>
                    <a:pt x="3986" y="596"/>
                    <a:pt x="4107" y="607"/>
                  </a:cubicBezTo>
                  <a:cubicBezTo>
                    <a:pt x="4134" y="609"/>
                    <a:pt x="4161" y="611"/>
                    <a:pt x="4187" y="613"/>
                  </a:cubicBezTo>
                  <a:cubicBezTo>
                    <a:pt x="4202" y="614"/>
                    <a:pt x="4218" y="615"/>
                    <a:pt x="4234" y="616"/>
                  </a:cubicBezTo>
                  <a:cubicBezTo>
                    <a:pt x="4274" y="619"/>
                    <a:pt x="4327" y="624"/>
                    <a:pt x="4380" y="634"/>
                  </a:cubicBezTo>
                  <a:cubicBezTo>
                    <a:pt x="4487" y="653"/>
                    <a:pt x="4587" y="691"/>
                    <a:pt x="4668" y="742"/>
                  </a:cubicBezTo>
                  <a:cubicBezTo>
                    <a:pt x="4761" y="800"/>
                    <a:pt x="4829" y="874"/>
                    <a:pt x="4872" y="963"/>
                  </a:cubicBezTo>
                  <a:cubicBezTo>
                    <a:pt x="4922" y="1069"/>
                    <a:pt x="4932" y="1192"/>
                    <a:pt x="4942" y="1312"/>
                  </a:cubicBezTo>
                  <a:cubicBezTo>
                    <a:pt x="4947" y="1381"/>
                    <a:pt x="4953" y="1451"/>
                    <a:pt x="4966" y="1518"/>
                  </a:cubicBezTo>
                  <a:cubicBezTo>
                    <a:pt x="4981" y="1592"/>
                    <a:pt x="5003" y="1653"/>
                    <a:pt x="5035" y="1705"/>
                  </a:cubicBezTo>
                  <a:cubicBezTo>
                    <a:pt x="5051" y="1731"/>
                    <a:pt x="5071" y="1756"/>
                    <a:pt x="5094" y="1780"/>
                  </a:cubicBezTo>
                  <a:cubicBezTo>
                    <a:pt x="5141" y="1830"/>
                    <a:pt x="5197" y="1870"/>
                    <a:pt x="5251" y="1909"/>
                  </a:cubicBezTo>
                  <a:cubicBezTo>
                    <a:pt x="5268" y="1921"/>
                    <a:pt x="5285" y="1933"/>
                    <a:pt x="5301" y="1945"/>
                  </a:cubicBezTo>
                  <a:cubicBezTo>
                    <a:pt x="5412" y="2027"/>
                    <a:pt x="5520" y="2127"/>
                    <a:pt x="5621" y="2243"/>
                  </a:cubicBezTo>
                  <a:cubicBezTo>
                    <a:pt x="5690" y="2322"/>
                    <a:pt x="5749" y="2401"/>
                    <a:pt x="5796" y="2477"/>
                  </a:cubicBezTo>
                  <a:cubicBezTo>
                    <a:pt x="5851" y="2565"/>
                    <a:pt x="5893" y="2653"/>
                    <a:pt x="5921" y="2740"/>
                  </a:cubicBezTo>
                  <a:cubicBezTo>
                    <a:pt x="5945" y="2813"/>
                    <a:pt x="5961" y="2889"/>
                    <a:pt x="5967" y="2967"/>
                  </a:cubicBezTo>
                  <a:cubicBezTo>
                    <a:pt x="5974" y="3043"/>
                    <a:pt x="5972" y="3121"/>
                    <a:pt x="5962" y="3198"/>
                  </a:cubicBezTo>
                  <a:cubicBezTo>
                    <a:pt x="5943" y="3350"/>
                    <a:pt x="5890" y="3497"/>
                    <a:pt x="5811" y="3624"/>
                  </a:cubicBezTo>
                  <a:cubicBezTo>
                    <a:pt x="5735" y="3746"/>
                    <a:pt x="5632" y="3855"/>
                    <a:pt x="5533" y="3960"/>
                  </a:cubicBezTo>
                  <a:cubicBezTo>
                    <a:pt x="5431" y="4068"/>
                    <a:pt x="5326" y="4180"/>
                    <a:pt x="5251" y="4306"/>
                  </a:cubicBezTo>
                  <a:cubicBezTo>
                    <a:pt x="5233" y="4335"/>
                    <a:pt x="5218" y="4365"/>
                    <a:pt x="5205" y="4394"/>
                  </a:cubicBezTo>
                  <a:cubicBezTo>
                    <a:pt x="5179" y="4450"/>
                    <a:pt x="5161" y="4508"/>
                    <a:pt x="5143" y="4564"/>
                  </a:cubicBezTo>
                  <a:cubicBezTo>
                    <a:pt x="5130" y="4604"/>
                    <a:pt x="5116" y="4647"/>
                    <a:pt x="5101" y="4687"/>
                  </a:cubicBezTo>
                  <a:cubicBezTo>
                    <a:pt x="5056" y="4800"/>
                    <a:pt x="4990" y="4912"/>
                    <a:pt x="4897" y="5029"/>
                  </a:cubicBezTo>
                  <a:cubicBezTo>
                    <a:pt x="4823" y="5122"/>
                    <a:pt x="4733" y="5217"/>
                    <a:pt x="4614" y="5328"/>
                  </a:cubicBezTo>
                  <a:cubicBezTo>
                    <a:pt x="4387" y="5541"/>
                    <a:pt x="4139" y="5736"/>
                    <a:pt x="3925" y="5900"/>
                  </a:cubicBezTo>
                  <a:cubicBezTo>
                    <a:pt x="3728" y="6051"/>
                    <a:pt x="3533" y="6194"/>
                    <a:pt x="3316" y="6292"/>
                  </a:cubicBezTo>
                  <a:cubicBezTo>
                    <a:pt x="3194" y="6346"/>
                    <a:pt x="3032" y="6400"/>
                    <a:pt x="2857" y="6400"/>
                  </a:cubicBezTo>
                  <a:cubicBezTo>
                    <a:pt x="2776" y="6400"/>
                    <a:pt x="2693" y="6388"/>
                    <a:pt x="2610" y="6360"/>
                  </a:cubicBezTo>
                  <a:moveTo>
                    <a:pt x="2547" y="14"/>
                  </a:moveTo>
                  <a:cubicBezTo>
                    <a:pt x="2439" y="28"/>
                    <a:pt x="2334" y="64"/>
                    <a:pt x="2237" y="121"/>
                  </a:cubicBezTo>
                  <a:cubicBezTo>
                    <a:pt x="2162" y="166"/>
                    <a:pt x="2089" y="224"/>
                    <a:pt x="2018" y="281"/>
                  </a:cubicBezTo>
                  <a:cubicBezTo>
                    <a:pt x="1929" y="352"/>
                    <a:pt x="1837" y="426"/>
                    <a:pt x="1738" y="474"/>
                  </a:cubicBezTo>
                  <a:cubicBezTo>
                    <a:pt x="1711" y="487"/>
                    <a:pt x="1682" y="499"/>
                    <a:pt x="1652" y="508"/>
                  </a:cubicBezTo>
                  <a:cubicBezTo>
                    <a:pt x="1621" y="519"/>
                    <a:pt x="1591" y="527"/>
                    <a:pt x="1559" y="536"/>
                  </a:cubicBezTo>
                  <a:cubicBezTo>
                    <a:pt x="1534" y="542"/>
                    <a:pt x="1509" y="549"/>
                    <a:pt x="1483" y="557"/>
                  </a:cubicBezTo>
                  <a:cubicBezTo>
                    <a:pt x="1390" y="586"/>
                    <a:pt x="1296" y="632"/>
                    <a:pt x="1211" y="691"/>
                  </a:cubicBezTo>
                  <a:cubicBezTo>
                    <a:pt x="1055" y="799"/>
                    <a:pt x="946" y="953"/>
                    <a:pt x="849" y="1101"/>
                  </a:cubicBezTo>
                  <a:cubicBezTo>
                    <a:pt x="794" y="1183"/>
                    <a:pt x="752" y="1286"/>
                    <a:pt x="708" y="1395"/>
                  </a:cubicBezTo>
                  <a:cubicBezTo>
                    <a:pt x="658" y="1515"/>
                    <a:pt x="607" y="1640"/>
                    <a:pt x="537" y="1740"/>
                  </a:cubicBezTo>
                  <a:cubicBezTo>
                    <a:pt x="448" y="1866"/>
                    <a:pt x="381" y="1986"/>
                    <a:pt x="331" y="2107"/>
                  </a:cubicBezTo>
                  <a:cubicBezTo>
                    <a:pt x="277" y="2239"/>
                    <a:pt x="245" y="2369"/>
                    <a:pt x="233" y="2505"/>
                  </a:cubicBezTo>
                  <a:cubicBezTo>
                    <a:pt x="230" y="2530"/>
                    <a:pt x="229" y="2553"/>
                    <a:pt x="227" y="2575"/>
                  </a:cubicBezTo>
                  <a:cubicBezTo>
                    <a:pt x="219" y="2729"/>
                    <a:pt x="173" y="2882"/>
                    <a:pt x="124" y="3044"/>
                  </a:cubicBezTo>
                  <a:cubicBezTo>
                    <a:pt x="81" y="3189"/>
                    <a:pt x="36" y="3339"/>
                    <a:pt x="19" y="3490"/>
                  </a:cubicBezTo>
                  <a:cubicBezTo>
                    <a:pt x="1" y="3661"/>
                    <a:pt x="5" y="3838"/>
                    <a:pt x="30" y="4001"/>
                  </a:cubicBezTo>
                  <a:cubicBezTo>
                    <a:pt x="61" y="4194"/>
                    <a:pt x="108" y="4344"/>
                    <a:pt x="179" y="4472"/>
                  </a:cubicBezTo>
                  <a:cubicBezTo>
                    <a:pt x="219" y="4547"/>
                    <a:pt x="270" y="4616"/>
                    <a:pt x="329" y="4677"/>
                  </a:cubicBezTo>
                  <a:cubicBezTo>
                    <a:pt x="530" y="4889"/>
                    <a:pt x="814" y="5010"/>
                    <a:pt x="1088" y="5127"/>
                  </a:cubicBezTo>
                  <a:cubicBezTo>
                    <a:pt x="1117" y="5139"/>
                    <a:pt x="1147" y="5152"/>
                    <a:pt x="1177" y="5165"/>
                  </a:cubicBezTo>
                  <a:cubicBezTo>
                    <a:pt x="1306" y="5221"/>
                    <a:pt x="1401" y="5270"/>
                    <a:pt x="1485" y="5325"/>
                  </a:cubicBezTo>
                  <a:cubicBezTo>
                    <a:pt x="1619" y="5412"/>
                    <a:pt x="1747" y="5527"/>
                    <a:pt x="1875" y="5677"/>
                  </a:cubicBezTo>
                  <a:cubicBezTo>
                    <a:pt x="1921" y="5731"/>
                    <a:pt x="1966" y="5787"/>
                    <a:pt x="2010" y="5842"/>
                  </a:cubicBezTo>
                  <a:cubicBezTo>
                    <a:pt x="2018" y="5852"/>
                    <a:pt x="2025" y="5861"/>
                    <a:pt x="2033" y="5871"/>
                  </a:cubicBezTo>
                  <a:cubicBezTo>
                    <a:pt x="2194" y="6073"/>
                    <a:pt x="2372" y="6278"/>
                    <a:pt x="2610" y="6359"/>
                  </a:cubicBezTo>
                  <a:cubicBezTo>
                    <a:pt x="2871" y="6448"/>
                    <a:pt x="3138" y="6371"/>
                    <a:pt x="3316" y="6291"/>
                  </a:cubicBezTo>
                  <a:cubicBezTo>
                    <a:pt x="3533" y="6193"/>
                    <a:pt x="3728" y="6050"/>
                    <a:pt x="3925" y="5899"/>
                  </a:cubicBezTo>
                  <a:cubicBezTo>
                    <a:pt x="4138" y="5736"/>
                    <a:pt x="4387" y="5540"/>
                    <a:pt x="4613" y="5328"/>
                  </a:cubicBezTo>
                  <a:cubicBezTo>
                    <a:pt x="4732" y="5216"/>
                    <a:pt x="4822" y="5121"/>
                    <a:pt x="4896" y="5028"/>
                  </a:cubicBezTo>
                  <a:cubicBezTo>
                    <a:pt x="4989" y="4912"/>
                    <a:pt x="5056" y="4800"/>
                    <a:pt x="5100" y="4687"/>
                  </a:cubicBezTo>
                  <a:cubicBezTo>
                    <a:pt x="5116" y="4646"/>
                    <a:pt x="5129" y="4604"/>
                    <a:pt x="5142" y="4564"/>
                  </a:cubicBezTo>
                  <a:cubicBezTo>
                    <a:pt x="5160" y="4507"/>
                    <a:pt x="5178" y="4450"/>
                    <a:pt x="5204" y="4393"/>
                  </a:cubicBezTo>
                  <a:cubicBezTo>
                    <a:pt x="5217" y="4364"/>
                    <a:pt x="5233" y="4335"/>
                    <a:pt x="5250" y="4305"/>
                  </a:cubicBezTo>
                  <a:cubicBezTo>
                    <a:pt x="5325" y="4180"/>
                    <a:pt x="5431" y="4068"/>
                    <a:pt x="5533" y="3960"/>
                  </a:cubicBezTo>
                  <a:cubicBezTo>
                    <a:pt x="5632" y="3855"/>
                    <a:pt x="5734" y="3746"/>
                    <a:pt x="5810" y="3624"/>
                  </a:cubicBezTo>
                  <a:cubicBezTo>
                    <a:pt x="5890" y="3497"/>
                    <a:pt x="5942" y="3350"/>
                    <a:pt x="5962" y="3197"/>
                  </a:cubicBezTo>
                  <a:cubicBezTo>
                    <a:pt x="5972" y="3121"/>
                    <a:pt x="5973" y="3043"/>
                    <a:pt x="5967" y="2967"/>
                  </a:cubicBezTo>
                  <a:cubicBezTo>
                    <a:pt x="5960" y="2890"/>
                    <a:pt x="5944" y="2813"/>
                    <a:pt x="5921" y="2740"/>
                  </a:cubicBezTo>
                  <a:cubicBezTo>
                    <a:pt x="5892" y="2653"/>
                    <a:pt x="5850" y="2565"/>
                    <a:pt x="5796" y="2477"/>
                  </a:cubicBezTo>
                  <a:cubicBezTo>
                    <a:pt x="5748" y="2401"/>
                    <a:pt x="5689" y="2322"/>
                    <a:pt x="5621" y="2244"/>
                  </a:cubicBezTo>
                  <a:cubicBezTo>
                    <a:pt x="5519" y="2128"/>
                    <a:pt x="5412" y="2027"/>
                    <a:pt x="5301" y="1945"/>
                  </a:cubicBezTo>
                  <a:cubicBezTo>
                    <a:pt x="5284" y="1933"/>
                    <a:pt x="5267" y="1921"/>
                    <a:pt x="5251" y="1909"/>
                  </a:cubicBezTo>
                  <a:cubicBezTo>
                    <a:pt x="5196" y="1871"/>
                    <a:pt x="5140" y="1830"/>
                    <a:pt x="5093" y="1781"/>
                  </a:cubicBezTo>
                  <a:cubicBezTo>
                    <a:pt x="5070" y="1756"/>
                    <a:pt x="5051" y="1732"/>
                    <a:pt x="5034" y="1705"/>
                  </a:cubicBezTo>
                  <a:cubicBezTo>
                    <a:pt x="5002" y="1654"/>
                    <a:pt x="4980" y="1592"/>
                    <a:pt x="4965" y="1518"/>
                  </a:cubicBezTo>
                  <a:cubicBezTo>
                    <a:pt x="4952" y="1451"/>
                    <a:pt x="4946" y="1381"/>
                    <a:pt x="4941" y="1312"/>
                  </a:cubicBezTo>
                  <a:cubicBezTo>
                    <a:pt x="4931" y="1193"/>
                    <a:pt x="4921" y="1069"/>
                    <a:pt x="4871" y="963"/>
                  </a:cubicBezTo>
                  <a:cubicBezTo>
                    <a:pt x="4829" y="875"/>
                    <a:pt x="4760" y="800"/>
                    <a:pt x="4667" y="742"/>
                  </a:cubicBezTo>
                  <a:cubicBezTo>
                    <a:pt x="4586" y="691"/>
                    <a:pt x="4487" y="654"/>
                    <a:pt x="4380" y="634"/>
                  </a:cubicBezTo>
                  <a:cubicBezTo>
                    <a:pt x="4327" y="625"/>
                    <a:pt x="4274" y="620"/>
                    <a:pt x="4234" y="617"/>
                  </a:cubicBezTo>
                  <a:cubicBezTo>
                    <a:pt x="4218" y="616"/>
                    <a:pt x="4202" y="615"/>
                    <a:pt x="4187" y="614"/>
                  </a:cubicBezTo>
                  <a:cubicBezTo>
                    <a:pt x="4161" y="612"/>
                    <a:pt x="4134" y="610"/>
                    <a:pt x="4107" y="607"/>
                  </a:cubicBezTo>
                  <a:cubicBezTo>
                    <a:pt x="3985" y="596"/>
                    <a:pt x="3893" y="578"/>
                    <a:pt x="3817" y="549"/>
                  </a:cubicBezTo>
                  <a:cubicBezTo>
                    <a:pt x="3711" y="509"/>
                    <a:pt x="3629" y="457"/>
                    <a:pt x="3532" y="385"/>
                  </a:cubicBezTo>
                  <a:cubicBezTo>
                    <a:pt x="3513" y="370"/>
                    <a:pt x="3493" y="355"/>
                    <a:pt x="3472" y="340"/>
                  </a:cubicBezTo>
                  <a:cubicBezTo>
                    <a:pt x="3322" y="227"/>
                    <a:pt x="3096" y="82"/>
                    <a:pt x="2875" y="33"/>
                  </a:cubicBezTo>
                  <a:cubicBezTo>
                    <a:pt x="2799" y="16"/>
                    <a:pt x="2726" y="8"/>
                    <a:pt x="2655" y="8"/>
                  </a:cubicBezTo>
                  <a:cubicBezTo>
                    <a:pt x="2618" y="8"/>
                    <a:pt x="2582" y="10"/>
                    <a:pt x="2547" y="14"/>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80" name="Freeform 62">
              <a:extLst>
                <a:ext uri="{FF2B5EF4-FFF2-40B4-BE49-F238E27FC236}">
                  <a16:creationId xmlns:a16="http://schemas.microsoft.com/office/drawing/2014/main" id="{C5058206-9208-495C-A1AF-75454F059E38}"/>
                </a:ext>
              </a:extLst>
            </p:cNvPr>
            <p:cNvSpPr>
              <a:spLocks noEditPoints="1"/>
            </p:cNvSpPr>
            <p:nvPr/>
          </p:nvSpPr>
          <p:spPr bwMode="auto">
            <a:xfrm>
              <a:off x="3505" y="-217"/>
              <a:ext cx="4476" cy="4777"/>
            </a:xfrm>
            <a:custGeom>
              <a:avLst/>
              <a:gdLst>
                <a:gd name="T0" fmla="*/ 2304 w 6048"/>
                <a:gd name="T1" fmla="*/ 6201 h 6454"/>
                <a:gd name="T2" fmla="*/ 2024 w 6048"/>
                <a:gd name="T3" fmla="*/ 5888 h 6454"/>
                <a:gd name="T4" fmla="*/ 1490 w 6048"/>
                <a:gd name="T5" fmla="*/ 5365 h 6454"/>
                <a:gd name="T6" fmla="*/ 1062 w 6048"/>
                <a:gd name="T7" fmla="*/ 5152 h 6454"/>
                <a:gd name="T8" fmla="*/ 184 w 6048"/>
                <a:gd name="T9" fmla="*/ 4526 h 6454"/>
                <a:gd name="T10" fmla="*/ 28 w 6048"/>
                <a:gd name="T11" fmla="*/ 4060 h 6454"/>
                <a:gd name="T12" fmla="*/ 11 w 6048"/>
                <a:gd name="T13" fmla="*/ 3554 h 6454"/>
                <a:gd name="T14" fmla="*/ 220 w 6048"/>
                <a:gd name="T15" fmla="*/ 2594 h 6454"/>
                <a:gd name="T16" fmla="*/ 256 w 6048"/>
                <a:gd name="T17" fmla="*/ 2305 h 6454"/>
                <a:gd name="T18" fmla="*/ 530 w 6048"/>
                <a:gd name="T19" fmla="*/ 1710 h 6454"/>
                <a:gd name="T20" fmla="*/ 868 w 6048"/>
                <a:gd name="T21" fmla="*/ 1086 h 6454"/>
                <a:gd name="T22" fmla="*/ 1520 w 6048"/>
                <a:gd name="T23" fmla="*/ 554 h 6454"/>
                <a:gd name="T24" fmla="*/ 1689 w 6048"/>
                <a:gd name="T25" fmla="*/ 498 h 6454"/>
                <a:gd name="T26" fmla="*/ 2037 w 6048"/>
                <a:gd name="T27" fmla="*/ 277 h 6454"/>
                <a:gd name="T28" fmla="*/ 2599 w 6048"/>
                <a:gd name="T29" fmla="*/ 8 h 6454"/>
                <a:gd name="T30" fmla="*/ 3533 w 6048"/>
                <a:gd name="T31" fmla="*/ 348 h 6454"/>
                <a:gd name="T32" fmla="*/ 3890 w 6048"/>
                <a:gd name="T33" fmla="*/ 542 h 6454"/>
                <a:gd name="T34" fmla="*/ 4241 w 6048"/>
                <a:gd name="T35" fmla="*/ 605 h 6454"/>
                <a:gd name="T36" fmla="*/ 4453 w 6048"/>
                <a:gd name="T37" fmla="*/ 633 h 6454"/>
                <a:gd name="T38" fmla="*/ 4936 w 6048"/>
                <a:gd name="T39" fmla="*/ 979 h 6454"/>
                <a:gd name="T40" fmla="*/ 5018 w 6048"/>
                <a:gd name="T41" fmla="*/ 1531 h 6454"/>
                <a:gd name="T42" fmla="*/ 5151 w 6048"/>
                <a:gd name="T43" fmla="*/ 1795 h 6454"/>
                <a:gd name="T44" fmla="*/ 5368 w 6048"/>
                <a:gd name="T45" fmla="*/ 1950 h 6454"/>
                <a:gd name="T46" fmla="*/ 5996 w 6048"/>
                <a:gd name="T47" fmla="*/ 2735 h 6454"/>
                <a:gd name="T48" fmla="*/ 6034 w 6048"/>
                <a:gd name="T49" fmla="*/ 3200 h 6454"/>
                <a:gd name="T50" fmla="*/ 5595 w 6048"/>
                <a:gd name="T51" fmla="*/ 3957 h 6454"/>
                <a:gd name="T52" fmla="*/ 5251 w 6048"/>
                <a:gd name="T53" fmla="*/ 4408 h 6454"/>
                <a:gd name="T54" fmla="*/ 5153 w 6048"/>
                <a:gd name="T55" fmla="*/ 4710 h 6454"/>
                <a:gd name="T56" fmla="*/ 4669 w 6048"/>
                <a:gd name="T57" fmla="*/ 5370 h 6454"/>
                <a:gd name="T58" fmla="*/ 3341 w 6048"/>
                <a:gd name="T59" fmla="*/ 6344 h 6454"/>
                <a:gd name="T60" fmla="*/ 2886 w 6048"/>
                <a:gd name="T61" fmla="*/ 6447 h 6454"/>
                <a:gd name="T62" fmla="*/ 2599 w 6048"/>
                <a:gd name="T63" fmla="*/ 9 h 6454"/>
                <a:gd name="T64" fmla="*/ 2037 w 6048"/>
                <a:gd name="T65" fmla="*/ 277 h 6454"/>
                <a:gd name="T66" fmla="*/ 1690 w 6048"/>
                <a:gd name="T67" fmla="*/ 499 h 6454"/>
                <a:gd name="T68" fmla="*/ 1520 w 6048"/>
                <a:gd name="T69" fmla="*/ 555 h 6454"/>
                <a:gd name="T70" fmla="*/ 869 w 6048"/>
                <a:gd name="T71" fmla="*/ 1087 h 6454"/>
                <a:gd name="T72" fmla="*/ 531 w 6048"/>
                <a:gd name="T73" fmla="*/ 1711 h 6454"/>
                <a:gd name="T74" fmla="*/ 257 w 6048"/>
                <a:gd name="T75" fmla="*/ 2305 h 6454"/>
                <a:gd name="T76" fmla="*/ 220 w 6048"/>
                <a:gd name="T77" fmla="*/ 2594 h 6454"/>
                <a:gd name="T78" fmla="*/ 11 w 6048"/>
                <a:gd name="T79" fmla="*/ 3554 h 6454"/>
                <a:gd name="T80" fmla="*/ 29 w 6048"/>
                <a:gd name="T81" fmla="*/ 4060 h 6454"/>
                <a:gd name="T82" fmla="*/ 185 w 6048"/>
                <a:gd name="T83" fmla="*/ 4525 h 6454"/>
                <a:gd name="T84" fmla="*/ 1062 w 6048"/>
                <a:gd name="T85" fmla="*/ 5151 h 6454"/>
                <a:gd name="T86" fmla="*/ 1491 w 6048"/>
                <a:gd name="T87" fmla="*/ 5365 h 6454"/>
                <a:gd name="T88" fmla="*/ 2025 w 6048"/>
                <a:gd name="T89" fmla="*/ 5887 h 6454"/>
                <a:gd name="T90" fmla="*/ 2304 w 6048"/>
                <a:gd name="T91" fmla="*/ 6200 h 6454"/>
                <a:gd name="T92" fmla="*/ 2985 w 6048"/>
                <a:gd name="T93" fmla="*/ 6441 h 6454"/>
                <a:gd name="T94" fmla="*/ 3966 w 6048"/>
                <a:gd name="T95" fmla="*/ 5949 h 6454"/>
                <a:gd name="T96" fmla="*/ 4953 w 6048"/>
                <a:gd name="T97" fmla="*/ 5062 h 6454"/>
                <a:gd name="T98" fmla="*/ 5191 w 6048"/>
                <a:gd name="T99" fmla="*/ 4585 h 6454"/>
                <a:gd name="T100" fmla="*/ 5296 w 6048"/>
                <a:gd name="T101" fmla="*/ 4317 h 6454"/>
                <a:gd name="T102" fmla="*/ 5873 w 6048"/>
                <a:gd name="T103" fmla="*/ 3631 h 6454"/>
                <a:gd name="T104" fmla="*/ 6041 w 6048"/>
                <a:gd name="T105" fmla="*/ 2966 h 6454"/>
                <a:gd name="T106" fmla="*/ 5696 w 6048"/>
                <a:gd name="T107" fmla="*/ 2240 h 6454"/>
                <a:gd name="T108" fmla="*/ 5312 w 6048"/>
                <a:gd name="T109" fmla="*/ 1915 h 6454"/>
                <a:gd name="T110" fmla="*/ 5089 w 6048"/>
                <a:gd name="T111" fmla="*/ 1722 h 6454"/>
                <a:gd name="T112" fmla="*/ 4995 w 6048"/>
                <a:gd name="T113" fmla="*/ 1319 h 6454"/>
                <a:gd name="T114" fmla="*/ 4739 w 6048"/>
                <a:gd name="T115" fmla="*/ 751 h 6454"/>
                <a:gd name="T116" fmla="*/ 4307 w 6048"/>
                <a:gd name="T117" fmla="*/ 612 h 6454"/>
                <a:gd name="T118" fmla="*/ 4180 w 6048"/>
                <a:gd name="T119" fmla="*/ 600 h 6454"/>
                <a:gd name="T120" fmla="*/ 3595 w 6048"/>
                <a:gd name="T121" fmla="*/ 391 h 6454"/>
                <a:gd name="T122" fmla="*/ 2932 w 6048"/>
                <a:gd name="T123" fmla="*/ 42 h 6454"/>
                <a:gd name="T124" fmla="*/ 2599 w 6048"/>
                <a:gd name="T125" fmla="*/ 9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8" h="6454">
                  <a:moveTo>
                    <a:pt x="2621" y="6403"/>
                  </a:moveTo>
                  <a:cubicBezTo>
                    <a:pt x="2513" y="6364"/>
                    <a:pt x="2409" y="6298"/>
                    <a:pt x="2304" y="6201"/>
                  </a:cubicBezTo>
                  <a:cubicBezTo>
                    <a:pt x="2205" y="6110"/>
                    <a:pt x="2117" y="6003"/>
                    <a:pt x="2042" y="5910"/>
                  </a:cubicBezTo>
                  <a:cubicBezTo>
                    <a:pt x="2036" y="5903"/>
                    <a:pt x="2030" y="5895"/>
                    <a:pt x="2024" y="5888"/>
                  </a:cubicBezTo>
                  <a:cubicBezTo>
                    <a:pt x="1979" y="5831"/>
                    <a:pt x="1931" y="5772"/>
                    <a:pt x="1883" y="5717"/>
                  </a:cubicBezTo>
                  <a:cubicBezTo>
                    <a:pt x="1755" y="5569"/>
                    <a:pt x="1626" y="5454"/>
                    <a:pt x="1490" y="5365"/>
                  </a:cubicBezTo>
                  <a:cubicBezTo>
                    <a:pt x="1404" y="5309"/>
                    <a:pt x="1306" y="5258"/>
                    <a:pt x="1182" y="5203"/>
                  </a:cubicBezTo>
                  <a:cubicBezTo>
                    <a:pt x="1142" y="5186"/>
                    <a:pt x="1101" y="5169"/>
                    <a:pt x="1062" y="5152"/>
                  </a:cubicBezTo>
                  <a:cubicBezTo>
                    <a:pt x="801" y="5041"/>
                    <a:pt x="532" y="4926"/>
                    <a:pt x="337" y="4727"/>
                  </a:cubicBezTo>
                  <a:cubicBezTo>
                    <a:pt x="278" y="4666"/>
                    <a:pt x="226" y="4599"/>
                    <a:pt x="184" y="4526"/>
                  </a:cubicBezTo>
                  <a:cubicBezTo>
                    <a:pt x="145" y="4457"/>
                    <a:pt x="113" y="4384"/>
                    <a:pt x="86" y="4301"/>
                  </a:cubicBezTo>
                  <a:cubicBezTo>
                    <a:pt x="62" y="4228"/>
                    <a:pt x="44" y="4149"/>
                    <a:pt x="28" y="4060"/>
                  </a:cubicBezTo>
                  <a:cubicBezTo>
                    <a:pt x="14" y="3979"/>
                    <a:pt x="6" y="3893"/>
                    <a:pt x="3" y="3807"/>
                  </a:cubicBezTo>
                  <a:cubicBezTo>
                    <a:pt x="0" y="3723"/>
                    <a:pt x="3" y="3638"/>
                    <a:pt x="11" y="3554"/>
                  </a:cubicBezTo>
                  <a:cubicBezTo>
                    <a:pt x="25" y="3396"/>
                    <a:pt x="71" y="3240"/>
                    <a:pt x="116" y="3089"/>
                  </a:cubicBezTo>
                  <a:cubicBezTo>
                    <a:pt x="166" y="2918"/>
                    <a:pt x="214" y="2757"/>
                    <a:pt x="220" y="2594"/>
                  </a:cubicBezTo>
                  <a:cubicBezTo>
                    <a:pt x="220" y="2571"/>
                    <a:pt x="222" y="2547"/>
                    <a:pt x="224" y="2520"/>
                  </a:cubicBezTo>
                  <a:cubicBezTo>
                    <a:pt x="229" y="2448"/>
                    <a:pt x="240" y="2375"/>
                    <a:pt x="256" y="2305"/>
                  </a:cubicBezTo>
                  <a:cubicBezTo>
                    <a:pt x="272" y="2236"/>
                    <a:pt x="293" y="2167"/>
                    <a:pt x="319" y="2099"/>
                  </a:cubicBezTo>
                  <a:cubicBezTo>
                    <a:pt x="369" y="1969"/>
                    <a:pt x="438" y="1841"/>
                    <a:pt x="530" y="1710"/>
                  </a:cubicBezTo>
                  <a:cubicBezTo>
                    <a:pt x="596" y="1616"/>
                    <a:pt x="649" y="1503"/>
                    <a:pt x="700" y="1394"/>
                  </a:cubicBezTo>
                  <a:cubicBezTo>
                    <a:pt x="754" y="1281"/>
                    <a:pt x="805" y="1173"/>
                    <a:pt x="868" y="1086"/>
                  </a:cubicBezTo>
                  <a:cubicBezTo>
                    <a:pt x="971" y="945"/>
                    <a:pt x="1086" y="797"/>
                    <a:pt x="1246" y="690"/>
                  </a:cubicBezTo>
                  <a:cubicBezTo>
                    <a:pt x="1330" y="634"/>
                    <a:pt x="1425" y="587"/>
                    <a:pt x="1520" y="554"/>
                  </a:cubicBezTo>
                  <a:cubicBezTo>
                    <a:pt x="1543" y="546"/>
                    <a:pt x="1566" y="539"/>
                    <a:pt x="1588" y="532"/>
                  </a:cubicBezTo>
                  <a:cubicBezTo>
                    <a:pt x="1623" y="521"/>
                    <a:pt x="1656" y="511"/>
                    <a:pt x="1689" y="498"/>
                  </a:cubicBezTo>
                  <a:cubicBezTo>
                    <a:pt x="1720" y="486"/>
                    <a:pt x="1749" y="474"/>
                    <a:pt x="1776" y="459"/>
                  </a:cubicBezTo>
                  <a:cubicBezTo>
                    <a:pt x="1867" y="412"/>
                    <a:pt x="1953" y="343"/>
                    <a:pt x="2037" y="277"/>
                  </a:cubicBezTo>
                  <a:cubicBezTo>
                    <a:pt x="2114" y="214"/>
                    <a:pt x="2195" y="150"/>
                    <a:pt x="2279" y="103"/>
                  </a:cubicBezTo>
                  <a:cubicBezTo>
                    <a:pt x="2378" y="49"/>
                    <a:pt x="2486" y="17"/>
                    <a:pt x="2599" y="8"/>
                  </a:cubicBezTo>
                  <a:cubicBezTo>
                    <a:pt x="2703" y="0"/>
                    <a:pt x="2815" y="11"/>
                    <a:pt x="2932" y="41"/>
                  </a:cubicBezTo>
                  <a:cubicBezTo>
                    <a:pt x="3151" y="98"/>
                    <a:pt x="3380" y="244"/>
                    <a:pt x="3533" y="348"/>
                  </a:cubicBezTo>
                  <a:cubicBezTo>
                    <a:pt x="3556" y="365"/>
                    <a:pt x="3576" y="378"/>
                    <a:pt x="3595" y="391"/>
                  </a:cubicBezTo>
                  <a:cubicBezTo>
                    <a:pt x="3677" y="445"/>
                    <a:pt x="3770" y="502"/>
                    <a:pt x="3890" y="542"/>
                  </a:cubicBezTo>
                  <a:cubicBezTo>
                    <a:pt x="3987" y="575"/>
                    <a:pt x="4096" y="590"/>
                    <a:pt x="4180" y="599"/>
                  </a:cubicBezTo>
                  <a:cubicBezTo>
                    <a:pt x="4201" y="601"/>
                    <a:pt x="4221" y="603"/>
                    <a:pt x="4241" y="605"/>
                  </a:cubicBezTo>
                  <a:cubicBezTo>
                    <a:pt x="4263" y="607"/>
                    <a:pt x="4285" y="609"/>
                    <a:pt x="4307" y="611"/>
                  </a:cubicBezTo>
                  <a:cubicBezTo>
                    <a:pt x="4365" y="617"/>
                    <a:pt x="4411" y="624"/>
                    <a:pt x="4453" y="633"/>
                  </a:cubicBezTo>
                  <a:cubicBezTo>
                    <a:pt x="4560" y="657"/>
                    <a:pt x="4659" y="697"/>
                    <a:pt x="4739" y="751"/>
                  </a:cubicBezTo>
                  <a:cubicBezTo>
                    <a:pt x="4830" y="812"/>
                    <a:pt x="4897" y="889"/>
                    <a:pt x="4936" y="979"/>
                  </a:cubicBezTo>
                  <a:cubicBezTo>
                    <a:pt x="4981" y="1082"/>
                    <a:pt x="4989" y="1203"/>
                    <a:pt x="4996" y="1319"/>
                  </a:cubicBezTo>
                  <a:cubicBezTo>
                    <a:pt x="5000" y="1390"/>
                    <a:pt x="5005" y="1463"/>
                    <a:pt x="5018" y="1531"/>
                  </a:cubicBezTo>
                  <a:cubicBezTo>
                    <a:pt x="5032" y="1607"/>
                    <a:pt x="5055" y="1669"/>
                    <a:pt x="5090" y="1721"/>
                  </a:cubicBezTo>
                  <a:cubicBezTo>
                    <a:pt x="5107" y="1747"/>
                    <a:pt x="5127" y="1771"/>
                    <a:pt x="5151" y="1795"/>
                  </a:cubicBezTo>
                  <a:cubicBezTo>
                    <a:pt x="5200" y="1842"/>
                    <a:pt x="5257" y="1879"/>
                    <a:pt x="5313" y="1915"/>
                  </a:cubicBezTo>
                  <a:cubicBezTo>
                    <a:pt x="5331" y="1926"/>
                    <a:pt x="5349" y="1938"/>
                    <a:pt x="5368" y="1950"/>
                  </a:cubicBezTo>
                  <a:cubicBezTo>
                    <a:pt x="5483" y="2027"/>
                    <a:pt x="5594" y="2125"/>
                    <a:pt x="5697" y="2240"/>
                  </a:cubicBezTo>
                  <a:cubicBezTo>
                    <a:pt x="5842" y="2402"/>
                    <a:pt x="5943" y="2569"/>
                    <a:pt x="5996" y="2735"/>
                  </a:cubicBezTo>
                  <a:cubicBezTo>
                    <a:pt x="6020" y="2809"/>
                    <a:pt x="6035" y="2887"/>
                    <a:pt x="6042" y="2966"/>
                  </a:cubicBezTo>
                  <a:cubicBezTo>
                    <a:pt x="6048" y="3043"/>
                    <a:pt x="6045" y="3122"/>
                    <a:pt x="6034" y="3200"/>
                  </a:cubicBezTo>
                  <a:cubicBezTo>
                    <a:pt x="6012" y="3355"/>
                    <a:pt x="5957" y="3504"/>
                    <a:pt x="5874" y="3631"/>
                  </a:cubicBezTo>
                  <a:cubicBezTo>
                    <a:pt x="5796" y="3750"/>
                    <a:pt x="5694" y="3855"/>
                    <a:pt x="5595" y="3957"/>
                  </a:cubicBezTo>
                  <a:cubicBezTo>
                    <a:pt x="5486" y="4069"/>
                    <a:pt x="5373" y="4185"/>
                    <a:pt x="5296" y="4318"/>
                  </a:cubicBezTo>
                  <a:cubicBezTo>
                    <a:pt x="5279" y="4348"/>
                    <a:pt x="5263" y="4378"/>
                    <a:pt x="5251" y="4408"/>
                  </a:cubicBezTo>
                  <a:cubicBezTo>
                    <a:pt x="5226" y="4466"/>
                    <a:pt x="5208" y="4527"/>
                    <a:pt x="5192" y="4585"/>
                  </a:cubicBezTo>
                  <a:cubicBezTo>
                    <a:pt x="5180" y="4627"/>
                    <a:pt x="5168" y="4669"/>
                    <a:pt x="5153" y="4710"/>
                  </a:cubicBezTo>
                  <a:cubicBezTo>
                    <a:pt x="5111" y="4828"/>
                    <a:pt x="5046" y="4943"/>
                    <a:pt x="4954" y="5063"/>
                  </a:cubicBezTo>
                  <a:cubicBezTo>
                    <a:pt x="4879" y="5160"/>
                    <a:pt x="4788" y="5257"/>
                    <a:pt x="4669" y="5370"/>
                  </a:cubicBezTo>
                  <a:cubicBezTo>
                    <a:pt x="4442" y="5584"/>
                    <a:pt x="4197" y="5775"/>
                    <a:pt x="3966" y="5950"/>
                  </a:cubicBezTo>
                  <a:cubicBezTo>
                    <a:pt x="3764" y="6102"/>
                    <a:pt x="3564" y="6247"/>
                    <a:pt x="3341" y="6344"/>
                  </a:cubicBezTo>
                  <a:cubicBezTo>
                    <a:pt x="3220" y="6396"/>
                    <a:pt x="3100" y="6429"/>
                    <a:pt x="2985" y="6441"/>
                  </a:cubicBezTo>
                  <a:cubicBezTo>
                    <a:pt x="2951" y="6445"/>
                    <a:pt x="2918" y="6447"/>
                    <a:pt x="2886" y="6447"/>
                  </a:cubicBezTo>
                  <a:cubicBezTo>
                    <a:pt x="2792" y="6447"/>
                    <a:pt x="2703" y="6432"/>
                    <a:pt x="2621" y="6403"/>
                  </a:cubicBezTo>
                  <a:moveTo>
                    <a:pt x="2599" y="9"/>
                  </a:moveTo>
                  <a:cubicBezTo>
                    <a:pt x="2486" y="17"/>
                    <a:pt x="2378" y="50"/>
                    <a:pt x="2280" y="104"/>
                  </a:cubicBezTo>
                  <a:cubicBezTo>
                    <a:pt x="2195" y="151"/>
                    <a:pt x="2115" y="215"/>
                    <a:pt x="2037" y="277"/>
                  </a:cubicBezTo>
                  <a:cubicBezTo>
                    <a:pt x="1954" y="344"/>
                    <a:pt x="1868" y="413"/>
                    <a:pt x="1776" y="460"/>
                  </a:cubicBezTo>
                  <a:cubicBezTo>
                    <a:pt x="1749" y="474"/>
                    <a:pt x="1720" y="487"/>
                    <a:pt x="1690" y="499"/>
                  </a:cubicBezTo>
                  <a:cubicBezTo>
                    <a:pt x="1656" y="511"/>
                    <a:pt x="1623" y="522"/>
                    <a:pt x="1589" y="533"/>
                  </a:cubicBezTo>
                  <a:cubicBezTo>
                    <a:pt x="1566" y="540"/>
                    <a:pt x="1543" y="547"/>
                    <a:pt x="1520" y="555"/>
                  </a:cubicBezTo>
                  <a:cubicBezTo>
                    <a:pt x="1425" y="587"/>
                    <a:pt x="1330" y="634"/>
                    <a:pt x="1246" y="691"/>
                  </a:cubicBezTo>
                  <a:cubicBezTo>
                    <a:pt x="1086" y="798"/>
                    <a:pt x="972" y="945"/>
                    <a:pt x="869" y="1087"/>
                  </a:cubicBezTo>
                  <a:cubicBezTo>
                    <a:pt x="805" y="1174"/>
                    <a:pt x="755" y="1281"/>
                    <a:pt x="701" y="1395"/>
                  </a:cubicBezTo>
                  <a:cubicBezTo>
                    <a:pt x="650" y="1504"/>
                    <a:pt x="596" y="1616"/>
                    <a:pt x="531" y="1711"/>
                  </a:cubicBezTo>
                  <a:cubicBezTo>
                    <a:pt x="439" y="1842"/>
                    <a:pt x="370" y="1969"/>
                    <a:pt x="320" y="2100"/>
                  </a:cubicBezTo>
                  <a:cubicBezTo>
                    <a:pt x="294" y="2167"/>
                    <a:pt x="272" y="2236"/>
                    <a:pt x="257" y="2305"/>
                  </a:cubicBezTo>
                  <a:cubicBezTo>
                    <a:pt x="241" y="2375"/>
                    <a:pt x="230" y="2448"/>
                    <a:pt x="224" y="2520"/>
                  </a:cubicBezTo>
                  <a:cubicBezTo>
                    <a:pt x="223" y="2547"/>
                    <a:pt x="221" y="2571"/>
                    <a:pt x="220" y="2594"/>
                  </a:cubicBezTo>
                  <a:cubicBezTo>
                    <a:pt x="214" y="2757"/>
                    <a:pt x="167" y="2918"/>
                    <a:pt x="117" y="3089"/>
                  </a:cubicBezTo>
                  <a:cubicBezTo>
                    <a:pt x="72" y="3240"/>
                    <a:pt x="26" y="3397"/>
                    <a:pt x="11" y="3554"/>
                  </a:cubicBezTo>
                  <a:cubicBezTo>
                    <a:pt x="3" y="3638"/>
                    <a:pt x="1" y="3723"/>
                    <a:pt x="4" y="3807"/>
                  </a:cubicBezTo>
                  <a:cubicBezTo>
                    <a:pt x="6" y="3893"/>
                    <a:pt x="15" y="3978"/>
                    <a:pt x="29" y="4060"/>
                  </a:cubicBezTo>
                  <a:cubicBezTo>
                    <a:pt x="44" y="4149"/>
                    <a:pt x="63" y="4228"/>
                    <a:pt x="87" y="4300"/>
                  </a:cubicBezTo>
                  <a:cubicBezTo>
                    <a:pt x="114" y="4383"/>
                    <a:pt x="146" y="4457"/>
                    <a:pt x="185" y="4525"/>
                  </a:cubicBezTo>
                  <a:cubicBezTo>
                    <a:pt x="227" y="4598"/>
                    <a:pt x="278" y="4666"/>
                    <a:pt x="337" y="4726"/>
                  </a:cubicBezTo>
                  <a:cubicBezTo>
                    <a:pt x="532" y="4925"/>
                    <a:pt x="802" y="5040"/>
                    <a:pt x="1062" y="5151"/>
                  </a:cubicBezTo>
                  <a:cubicBezTo>
                    <a:pt x="1101" y="5168"/>
                    <a:pt x="1142" y="5185"/>
                    <a:pt x="1182" y="5203"/>
                  </a:cubicBezTo>
                  <a:cubicBezTo>
                    <a:pt x="1307" y="5257"/>
                    <a:pt x="1405" y="5309"/>
                    <a:pt x="1491" y="5365"/>
                  </a:cubicBezTo>
                  <a:cubicBezTo>
                    <a:pt x="1627" y="5453"/>
                    <a:pt x="1755" y="5568"/>
                    <a:pt x="1884" y="5716"/>
                  </a:cubicBezTo>
                  <a:cubicBezTo>
                    <a:pt x="1932" y="5772"/>
                    <a:pt x="1979" y="5830"/>
                    <a:pt x="2025" y="5887"/>
                  </a:cubicBezTo>
                  <a:cubicBezTo>
                    <a:pt x="2031" y="5895"/>
                    <a:pt x="2037" y="5902"/>
                    <a:pt x="2043" y="5910"/>
                  </a:cubicBezTo>
                  <a:cubicBezTo>
                    <a:pt x="2118" y="6003"/>
                    <a:pt x="2206" y="6110"/>
                    <a:pt x="2304" y="6200"/>
                  </a:cubicBezTo>
                  <a:cubicBezTo>
                    <a:pt x="2410" y="6298"/>
                    <a:pt x="2513" y="6364"/>
                    <a:pt x="2621" y="6402"/>
                  </a:cubicBezTo>
                  <a:cubicBezTo>
                    <a:pt x="2732" y="6441"/>
                    <a:pt x="2854" y="6454"/>
                    <a:pt x="2985" y="6441"/>
                  </a:cubicBezTo>
                  <a:cubicBezTo>
                    <a:pt x="3100" y="6429"/>
                    <a:pt x="3220" y="6396"/>
                    <a:pt x="3341" y="6343"/>
                  </a:cubicBezTo>
                  <a:cubicBezTo>
                    <a:pt x="3564" y="6246"/>
                    <a:pt x="3764" y="6102"/>
                    <a:pt x="3966" y="5949"/>
                  </a:cubicBezTo>
                  <a:cubicBezTo>
                    <a:pt x="4197" y="5775"/>
                    <a:pt x="4442" y="5583"/>
                    <a:pt x="4668" y="5369"/>
                  </a:cubicBezTo>
                  <a:cubicBezTo>
                    <a:pt x="4788" y="5257"/>
                    <a:pt x="4878" y="5159"/>
                    <a:pt x="4953" y="5062"/>
                  </a:cubicBezTo>
                  <a:cubicBezTo>
                    <a:pt x="5045" y="4942"/>
                    <a:pt x="5111" y="4827"/>
                    <a:pt x="5152" y="4710"/>
                  </a:cubicBezTo>
                  <a:cubicBezTo>
                    <a:pt x="5167" y="4669"/>
                    <a:pt x="5179" y="4626"/>
                    <a:pt x="5191" y="4585"/>
                  </a:cubicBezTo>
                  <a:cubicBezTo>
                    <a:pt x="5208" y="4527"/>
                    <a:pt x="5225" y="4466"/>
                    <a:pt x="5250" y="4408"/>
                  </a:cubicBezTo>
                  <a:cubicBezTo>
                    <a:pt x="5263" y="4378"/>
                    <a:pt x="5278" y="4347"/>
                    <a:pt x="5296" y="4317"/>
                  </a:cubicBezTo>
                  <a:cubicBezTo>
                    <a:pt x="5373" y="4185"/>
                    <a:pt x="5485" y="4069"/>
                    <a:pt x="5594" y="3957"/>
                  </a:cubicBezTo>
                  <a:cubicBezTo>
                    <a:pt x="5693" y="3855"/>
                    <a:pt x="5796" y="3750"/>
                    <a:pt x="5873" y="3631"/>
                  </a:cubicBezTo>
                  <a:cubicBezTo>
                    <a:pt x="5956" y="3504"/>
                    <a:pt x="6012" y="3354"/>
                    <a:pt x="6033" y="3200"/>
                  </a:cubicBezTo>
                  <a:cubicBezTo>
                    <a:pt x="6044" y="3122"/>
                    <a:pt x="6047" y="3043"/>
                    <a:pt x="6041" y="2966"/>
                  </a:cubicBezTo>
                  <a:cubicBezTo>
                    <a:pt x="6035" y="2887"/>
                    <a:pt x="6019" y="2809"/>
                    <a:pt x="5996" y="2735"/>
                  </a:cubicBezTo>
                  <a:cubicBezTo>
                    <a:pt x="5942" y="2569"/>
                    <a:pt x="5842" y="2403"/>
                    <a:pt x="5696" y="2240"/>
                  </a:cubicBezTo>
                  <a:cubicBezTo>
                    <a:pt x="5593" y="2125"/>
                    <a:pt x="5483" y="2028"/>
                    <a:pt x="5367" y="1951"/>
                  </a:cubicBezTo>
                  <a:cubicBezTo>
                    <a:pt x="5349" y="1939"/>
                    <a:pt x="5330" y="1927"/>
                    <a:pt x="5312" y="1915"/>
                  </a:cubicBezTo>
                  <a:cubicBezTo>
                    <a:pt x="5257" y="1879"/>
                    <a:pt x="5199" y="1842"/>
                    <a:pt x="5151" y="1796"/>
                  </a:cubicBezTo>
                  <a:cubicBezTo>
                    <a:pt x="5126" y="1772"/>
                    <a:pt x="5106" y="1748"/>
                    <a:pt x="5089" y="1722"/>
                  </a:cubicBezTo>
                  <a:cubicBezTo>
                    <a:pt x="5055" y="1670"/>
                    <a:pt x="5031" y="1607"/>
                    <a:pt x="5017" y="1531"/>
                  </a:cubicBezTo>
                  <a:cubicBezTo>
                    <a:pt x="5004" y="1463"/>
                    <a:pt x="5000" y="1390"/>
                    <a:pt x="4995" y="1319"/>
                  </a:cubicBezTo>
                  <a:cubicBezTo>
                    <a:pt x="4988" y="1203"/>
                    <a:pt x="4981" y="1083"/>
                    <a:pt x="4935" y="979"/>
                  </a:cubicBezTo>
                  <a:cubicBezTo>
                    <a:pt x="4896" y="889"/>
                    <a:pt x="4830" y="812"/>
                    <a:pt x="4739" y="751"/>
                  </a:cubicBezTo>
                  <a:cubicBezTo>
                    <a:pt x="4659" y="698"/>
                    <a:pt x="4560" y="657"/>
                    <a:pt x="4453" y="634"/>
                  </a:cubicBezTo>
                  <a:cubicBezTo>
                    <a:pt x="4411" y="625"/>
                    <a:pt x="4364" y="618"/>
                    <a:pt x="4307" y="612"/>
                  </a:cubicBezTo>
                  <a:cubicBezTo>
                    <a:pt x="4285" y="610"/>
                    <a:pt x="4263" y="608"/>
                    <a:pt x="4241" y="605"/>
                  </a:cubicBezTo>
                  <a:cubicBezTo>
                    <a:pt x="4221" y="604"/>
                    <a:pt x="4201" y="602"/>
                    <a:pt x="4180" y="600"/>
                  </a:cubicBezTo>
                  <a:cubicBezTo>
                    <a:pt x="4096" y="591"/>
                    <a:pt x="3986" y="576"/>
                    <a:pt x="3890" y="543"/>
                  </a:cubicBezTo>
                  <a:cubicBezTo>
                    <a:pt x="3769" y="502"/>
                    <a:pt x="3677" y="446"/>
                    <a:pt x="3595" y="391"/>
                  </a:cubicBezTo>
                  <a:cubicBezTo>
                    <a:pt x="3576" y="379"/>
                    <a:pt x="3556" y="365"/>
                    <a:pt x="3532" y="349"/>
                  </a:cubicBezTo>
                  <a:cubicBezTo>
                    <a:pt x="3379" y="244"/>
                    <a:pt x="3151" y="99"/>
                    <a:pt x="2932" y="42"/>
                  </a:cubicBezTo>
                  <a:cubicBezTo>
                    <a:pt x="2840" y="18"/>
                    <a:pt x="2751" y="6"/>
                    <a:pt x="2667" y="6"/>
                  </a:cubicBezTo>
                  <a:cubicBezTo>
                    <a:pt x="2644" y="6"/>
                    <a:pt x="2621" y="7"/>
                    <a:pt x="2599" y="9"/>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81" name="Freeform 63">
              <a:extLst>
                <a:ext uri="{FF2B5EF4-FFF2-40B4-BE49-F238E27FC236}">
                  <a16:creationId xmlns:a16="http://schemas.microsoft.com/office/drawing/2014/main" id="{003FDEB0-CC24-4319-9981-711CC0CE2691}"/>
                </a:ext>
              </a:extLst>
            </p:cNvPr>
            <p:cNvSpPr>
              <a:spLocks noEditPoints="1"/>
            </p:cNvSpPr>
            <p:nvPr/>
          </p:nvSpPr>
          <p:spPr bwMode="auto">
            <a:xfrm>
              <a:off x="3474" y="-241"/>
              <a:ext cx="4542" cy="4813"/>
            </a:xfrm>
            <a:custGeom>
              <a:avLst/>
              <a:gdLst>
                <a:gd name="T0" fmla="*/ 2058 w 6136"/>
                <a:gd name="T1" fmla="*/ 5951 h 6503"/>
                <a:gd name="T2" fmla="*/ 1710 w 6136"/>
                <a:gd name="T3" fmla="*/ 5569 h 6503"/>
                <a:gd name="T4" fmla="*/ 1049 w 6136"/>
                <a:gd name="T5" fmla="*/ 5181 h 6503"/>
                <a:gd name="T6" fmla="*/ 32 w 6136"/>
                <a:gd name="T7" fmla="*/ 4122 h 6503"/>
                <a:gd name="T8" fmla="*/ 114 w 6136"/>
                <a:gd name="T9" fmla="*/ 3135 h 6503"/>
                <a:gd name="T10" fmla="*/ 529 w 6136"/>
                <a:gd name="T11" fmla="*/ 1683 h 6503"/>
                <a:gd name="T12" fmla="*/ 1072 w 6136"/>
                <a:gd name="T13" fmla="*/ 869 h 6503"/>
                <a:gd name="T14" fmla="*/ 1621 w 6136"/>
                <a:gd name="T15" fmla="*/ 532 h 6503"/>
                <a:gd name="T16" fmla="*/ 2061 w 6136"/>
                <a:gd name="T17" fmla="*/ 274 h 6503"/>
                <a:gd name="T18" fmla="*/ 2995 w 6136"/>
                <a:gd name="T19" fmla="*/ 51 h 6503"/>
                <a:gd name="T20" fmla="*/ 3663 w 6136"/>
                <a:gd name="T21" fmla="*/ 399 h 6503"/>
                <a:gd name="T22" fmla="*/ 4296 w 6136"/>
                <a:gd name="T23" fmla="*/ 597 h 6503"/>
                <a:gd name="T24" fmla="*/ 4815 w 6136"/>
                <a:gd name="T25" fmla="*/ 761 h 6503"/>
                <a:gd name="T26" fmla="*/ 5075 w 6136"/>
                <a:gd name="T27" fmla="*/ 1546 h 6503"/>
                <a:gd name="T28" fmla="*/ 5380 w 6136"/>
                <a:gd name="T29" fmla="*/ 1923 h 6503"/>
                <a:gd name="T30" fmla="*/ 5777 w 6136"/>
                <a:gd name="T31" fmla="*/ 2238 h 6503"/>
                <a:gd name="T32" fmla="*/ 6111 w 6136"/>
                <a:gd name="T33" fmla="*/ 3203 h 6503"/>
                <a:gd name="T34" fmla="*/ 5347 w 6136"/>
                <a:gd name="T35" fmla="*/ 4331 h 6503"/>
                <a:gd name="T36" fmla="*/ 5211 w 6136"/>
                <a:gd name="T37" fmla="*/ 4735 h 6503"/>
                <a:gd name="T38" fmla="*/ 4012 w 6136"/>
                <a:gd name="T39" fmla="*/ 6002 h 6503"/>
                <a:gd name="T40" fmla="*/ 2920 w 6136"/>
                <a:gd name="T41" fmla="*/ 6496 h 6503"/>
                <a:gd name="T42" fmla="*/ 2327 w 6136"/>
                <a:gd name="T43" fmla="*/ 88 h 6503"/>
                <a:gd name="T44" fmla="*/ 1733 w 6136"/>
                <a:gd name="T45" fmla="*/ 491 h 6503"/>
                <a:gd name="T46" fmla="*/ 1286 w 6136"/>
                <a:gd name="T47" fmla="*/ 692 h 6503"/>
                <a:gd name="T48" fmla="*/ 529 w 6136"/>
                <a:gd name="T49" fmla="*/ 1684 h 6503"/>
                <a:gd name="T50" fmla="*/ 184 w 6136"/>
                <a:gd name="T51" fmla="*/ 2873 h 6503"/>
                <a:gd name="T52" fmla="*/ 4 w 6136"/>
                <a:gd name="T53" fmla="*/ 3871 h 6503"/>
                <a:gd name="T54" fmla="*/ 351 w 6136"/>
                <a:gd name="T55" fmla="*/ 4776 h 6503"/>
                <a:gd name="T56" fmla="*/ 1501 w 6136"/>
                <a:gd name="T57" fmla="*/ 5406 h 6503"/>
                <a:gd name="T58" fmla="*/ 2044 w 6136"/>
                <a:gd name="T59" fmla="*/ 5933 h 6503"/>
                <a:gd name="T60" fmla="*/ 2637 w 6136"/>
                <a:gd name="T61" fmla="*/ 6446 h 6503"/>
                <a:gd name="T62" fmla="*/ 4012 w 6136"/>
                <a:gd name="T63" fmla="*/ 6001 h 6503"/>
                <a:gd name="T64" fmla="*/ 5210 w 6136"/>
                <a:gd name="T65" fmla="*/ 4735 h 6503"/>
                <a:gd name="T66" fmla="*/ 5346 w 6136"/>
                <a:gd name="T67" fmla="*/ 4331 h 6503"/>
                <a:gd name="T68" fmla="*/ 6110 w 6136"/>
                <a:gd name="T69" fmla="*/ 3203 h 6503"/>
                <a:gd name="T70" fmla="*/ 5777 w 6136"/>
                <a:gd name="T71" fmla="*/ 2238 h 6503"/>
                <a:gd name="T72" fmla="*/ 5380 w 6136"/>
                <a:gd name="T73" fmla="*/ 1923 h 6503"/>
                <a:gd name="T74" fmla="*/ 5074 w 6136"/>
                <a:gd name="T75" fmla="*/ 1546 h 6503"/>
                <a:gd name="T76" fmla="*/ 4815 w 6136"/>
                <a:gd name="T77" fmla="*/ 762 h 6503"/>
                <a:gd name="T78" fmla="*/ 4296 w 6136"/>
                <a:gd name="T79" fmla="*/ 598 h 6503"/>
                <a:gd name="T80" fmla="*/ 3662 w 6136"/>
                <a:gd name="T81" fmla="*/ 400 h 6503"/>
                <a:gd name="T82" fmla="*/ 2995 w 6136"/>
                <a:gd name="T83" fmla="*/ 52 h 6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36" h="6503">
                  <a:moveTo>
                    <a:pt x="2637" y="6447"/>
                  </a:moveTo>
                  <a:cubicBezTo>
                    <a:pt x="2529" y="6407"/>
                    <a:pt x="2425" y="6340"/>
                    <a:pt x="2320" y="6242"/>
                  </a:cubicBezTo>
                  <a:cubicBezTo>
                    <a:pt x="2223" y="6153"/>
                    <a:pt x="2137" y="6049"/>
                    <a:pt x="2058" y="5951"/>
                  </a:cubicBezTo>
                  <a:cubicBezTo>
                    <a:pt x="2044" y="5933"/>
                    <a:pt x="2044" y="5933"/>
                    <a:pt x="2044" y="5933"/>
                  </a:cubicBezTo>
                  <a:cubicBezTo>
                    <a:pt x="1996" y="5875"/>
                    <a:pt x="1947" y="5815"/>
                    <a:pt x="1897" y="5758"/>
                  </a:cubicBezTo>
                  <a:cubicBezTo>
                    <a:pt x="1836" y="5688"/>
                    <a:pt x="1773" y="5625"/>
                    <a:pt x="1710" y="5569"/>
                  </a:cubicBezTo>
                  <a:cubicBezTo>
                    <a:pt x="1642" y="5508"/>
                    <a:pt x="1572" y="5453"/>
                    <a:pt x="1501" y="5407"/>
                  </a:cubicBezTo>
                  <a:cubicBezTo>
                    <a:pt x="1414" y="5350"/>
                    <a:pt x="1316" y="5298"/>
                    <a:pt x="1192" y="5243"/>
                  </a:cubicBezTo>
                  <a:cubicBezTo>
                    <a:pt x="1145" y="5222"/>
                    <a:pt x="1096" y="5201"/>
                    <a:pt x="1049" y="5181"/>
                  </a:cubicBezTo>
                  <a:cubicBezTo>
                    <a:pt x="799" y="5075"/>
                    <a:pt x="541" y="4965"/>
                    <a:pt x="350" y="4777"/>
                  </a:cubicBezTo>
                  <a:cubicBezTo>
                    <a:pt x="291" y="4718"/>
                    <a:pt x="239" y="4652"/>
                    <a:pt x="196" y="4580"/>
                  </a:cubicBezTo>
                  <a:cubicBezTo>
                    <a:pt x="120" y="4454"/>
                    <a:pt x="67" y="4304"/>
                    <a:pt x="32" y="4122"/>
                  </a:cubicBezTo>
                  <a:cubicBezTo>
                    <a:pt x="17" y="4041"/>
                    <a:pt x="7" y="3956"/>
                    <a:pt x="3" y="3871"/>
                  </a:cubicBezTo>
                  <a:cubicBezTo>
                    <a:pt x="0" y="3788"/>
                    <a:pt x="1" y="3704"/>
                    <a:pt x="8" y="3620"/>
                  </a:cubicBezTo>
                  <a:cubicBezTo>
                    <a:pt x="21" y="3456"/>
                    <a:pt x="68" y="3292"/>
                    <a:pt x="114" y="3135"/>
                  </a:cubicBezTo>
                  <a:cubicBezTo>
                    <a:pt x="166" y="2955"/>
                    <a:pt x="214" y="2786"/>
                    <a:pt x="218" y="2615"/>
                  </a:cubicBezTo>
                  <a:cubicBezTo>
                    <a:pt x="218" y="2590"/>
                    <a:pt x="219" y="2565"/>
                    <a:pt x="221" y="2537"/>
                  </a:cubicBezTo>
                  <a:cubicBezTo>
                    <a:pt x="238" y="2237"/>
                    <a:pt x="339" y="1958"/>
                    <a:pt x="529" y="1683"/>
                  </a:cubicBezTo>
                  <a:cubicBezTo>
                    <a:pt x="589" y="1597"/>
                    <a:pt x="641" y="1498"/>
                    <a:pt x="692" y="1403"/>
                  </a:cubicBezTo>
                  <a:cubicBezTo>
                    <a:pt x="757" y="1282"/>
                    <a:pt x="818" y="1167"/>
                    <a:pt x="894" y="1074"/>
                  </a:cubicBezTo>
                  <a:cubicBezTo>
                    <a:pt x="944" y="1011"/>
                    <a:pt x="1004" y="938"/>
                    <a:pt x="1072" y="869"/>
                  </a:cubicBezTo>
                  <a:cubicBezTo>
                    <a:pt x="1143" y="797"/>
                    <a:pt x="1213" y="739"/>
                    <a:pt x="1286" y="692"/>
                  </a:cubicBezTo>
                  <a:cubicBezTo>
                    <a:pt x="1369" y="638"/>
                    <a:pt x="1465" y="590"/>
                    <a:pt x="1562" y="553"/>
                  </a:cubicBezTo>
                  <a:cubicBezTo>
                    <a:pt x="1582" y="546"/>
                    <a:pt x="1602" y="539"/>
                    <a:pt x="1621" y="532"/>
                  </a:cubicBezTo>
                  <a:cubicBezTo>
                    <a:pt x="1659" y="518"/>
                    <a:pt x="1696" y="505"/>
                    <a:pt x="1733" y="490"/>
                  </a:cubicBezTo>
                  <a:cubicBezTo>
                    <a:pt x="1763" y="477"/>
                    <a:pt x="1792" y="463"/>
                    <a:pt x="1819" y="448"/>
                  </a:cubicBezTo>
                  <a:cubicBezTo>
                    <a:pt x="1904" y="401"/>
                    <a:pt x="1984" y="336"/>
                    <a:pt x="2061" y="274"/>
                  </a:cubicBezTo>
                  <a:cubicBezTo>
                    <a:pt x="2146" y="206"/>
                    <a:pt x="2233" y="136"/>
                    <a:pt x="2327" y="87"/>
                  </a:cubicBezTo>
                  <a:cubicBezTo>
                    <a:pt x="2428" y="36"/>
                    <a:pt x="2538" y="7"/>
                    <a:pt x="2656" y="3"/>
                  </a:cubicBezTo>
                  <a:cubicBezTo>
                    <a:pt x="2762" y="0"/>
                    <a:pt x="2876" y="16"/>
                    <a:pt x="2995" y="51"/>
                  </a:cubicBezTo>
                  <a:cubicBezTo>
                    <a:pt x="3088" y="79"/>
                    <a:pt x="3189" y="123"/>
                    <a:pt x="3305" y="185"/>
                  </a:cubicBezTo>
                  <a:cubicBezTo>
                    <a:pt x="3403" y="238"/>
                    <a:pt x="3496" y="295"/>
                    <a:pt x="3598" y="359"/>
                  </a:cubicBezTo>
                  <a:cubicBezTo>
                    <a:pt x="3621" y="374"/>
                    <a:pt x="3642" y="387"/>
                    <a:pt x="3663" y="399"/>
                  </a:cubicBezTo>
                  <a:cubicBezTo>
                    <a:pt x="3771" y="464"/>
                    <a:pt x="3866" y="507"/>
                    <a:pt x="3968" y="538"/>
                  </a:cubicBezTo>
                  <a:cubicBezTo>
                    <a:pt x="4061" y="566"/>
                    <a:pt x="4163" y="581"/>
                    <a:pt x="4259" y="593"/>
                  </a:cubicBezTo>
                  <a:cubicBezTo>
                    <a:pt x="4271" y="594"/>
                    <a:pt x="4284" y="596"/>
                    <a:pt x="4296" y="597"/>
                  </a:cubicBezTo>
                  <a:cubicBezTo>
                    <a:pt x="4325" y="600"/>
                    <a:pt x="4356" y="604"/>
                    <a:pt x="4386" y="608"/>
                  </a:cubicBezTo>
                  <a:cubicBezTo>
                    <a:pt x="4442" y="615"/>
                    <a:pt x="4488" y="624"/>
                    <a:pt x="4532" y="634"/>
                  </a:cubicBezTo>
                  <a:cubicBezTo>
                    <a:pt x="4639" y="661"/>
                    <a:pt x="4737" y="705"/>
                    <a:pt x="4815" y="761"/>
                  </a:cubicBezTo>
                  <a:cubicBezTo>
                    <a:pt x="4905" y="825"/>
                    <a:pt x="4969" y="904"/>
                    <a:pt x="5006" y="996"/>
                  </a:cubicBezTo>
                  <a:cubicBezTo>
                    <a:pt x="5047" y="1098"/>
                    <a:pt x="5051" y="1215"/>
                    <a:pt x="5056" y="1329"/>
                  </a:cubicBezTo>
                  <a:cubicBezTo>
                    <a:pt x="5059" y="1401"/>
                    <a:pt x="5062" y="1476"/>
                    <a:pt x="5075" y="1546"/>
                  </a:cubicBezTo>
                  <a:cubicBezTo>
                    <a:pt x="5089" y="1624"/>
                    <a:pt x="5113" y="1687"/>
                    <a:pt x="5150" y="1739"/>
                  </a:cubicBezTo>
                  <a:cubicBezTo>
                    <a:pt x="5168" y="1765"/>
                    <a:pt x="5189" y="1788"/>
                    <a:pt x="5214" y="1811"/>
                  </a:cubicBezTo>
                  <a:cubicBezTo>
                    <a:pt x="5264" y="1856"/>
                    <a:pt x="5323" y="1890"/>
                    <a:pt x="5380" y="1923"/>
                  </a:cubicBezTo>
                  <a:cubicBezTo>
                    <a:pt x="5400" y="1934"/>
                    <a:pt x="5420" y="1946"/>
                    <a:pt x="5439" y="1958"/>
                  </a:cubicBezTo>
                  <a:cubicBezTo>
                    <a:pt x="5499" y="1994"/>
                    <a:pt x="5558" y="2036"/>
                    <a:pt x="5615" y="2083"/>
                  </a:cubicBezTo>
                  <a:cubicBezTo>
                    <a:pt x="5671" y="2130"/>
                    <a:pt x="5726" y="2182"/>
                    <a:pt x="5777" y="2238"/>
                  </a:cubicBezTo>
                  <a:cubicBezTo>
                    <a:pt x="5846" y="2312"/>
                    <a:pt x="5905" y="2390"/>
                    <a:pt x="5954" y="2468"/>
                  </a:cubicBezTo>
                  <a:cubicBezTo>
                    <a:pt x="6008" y="2554"/>
                    <a:pt x="6049" y="2643"/>
                    <a:pt x="6077" y="2731"/>
                  </a:cubicBezTo>
                  <a:cubicBezTo>
                    <a:pt x="6124" y="2880"/>
                    <a:pt x="6136" y="3043"/>
                    <a:pt x="6111" y="3203"/>
                  </a:cubicBezTo>
                  <a:cubicBezTo>
                    <a:pt x="6087" y="3361"/>
                    <a:pt x="6029" y="3512"/>
                    <a:pt x="5942" y="3640"/>
                  </a:cubicBezTo>
                  <a:cubicBezTo>
                    <a:pt x="5863" y="3756"/>
                    <a:pt x="5761" y="3858"/>
                    <a:pt x="5661" y="3957"/>
                  </a:cubicBezTo>
                  <a:cubicBezTo>
                    <a:pt x="5546" y="4073"/>
                    <a:pt x="5426" y="4192"/>
                    <a:pt x="5347" y="4331"/>
                  </a:cubicBezTo>
                  <a:cubicBezTo>
                    <a:pt x="5330" y="4362"/>
                    <a:pt x="5315" y="4393"/>
                    <a:pt x="5302" y="4424"/>
                  </a:cubicBezTo>
                  <a:cubicBezTo>
                    <a:pt x="5277" y="4484"/>
                    <a:pt x="5261" y="4547"/>
                    <a:pt x="5246" y="4608"/>
                  </a:cubicBezTo>
                  <a:cubicBezTo>
                    <a:pt x="5235" y="4650"/>
                    <a:pt x="5224" y="4693"/>
                    <a:pt x="5211" y="4735"/>
                  </a:cubicBezTo>
                  <a:cubicBezTo>
                    <a:pt x="5171" y="4856"/>
                    <a:pt x="5108" y="4975"/>
                    <a:pt x="5015" y="5098"/>
                  </a:cubicBezTo>
                  <a:cubicBezTo>
                    <a:pt x="4941" y="5198"/>
                    <a:pt x="4848" y="5301"/>
                    <a:pt x="4729" y="5413"/>
                  </a:cubicBezTo>
                  <a:cubicBezTo>
                    <a:pt x="4502" y="5630"/>
                    <a:pt x="4250" y="5824"/>
                    <a:pt x="4012" y="6002"/>
                  </a:cubicBezTo>
                  <a:cubicBezTo>
                    <a:pt x="3805" y="6156"/>
                    <a:pt x="3601" y="6302"/>
                    <a:pt x="3372" y="6397"/>
                  </a:cubicBezTo>
                  <a:cubicBezTo>
                    <a:pt x="3248" y="6449"/>
                    <a:pt x="3126" y="6481"/>
                    <a:pt x="3007" y="6492"/>
                  </a:cubicBezTo>
                  <a:cubicBezTo>
                    <a:pt x="2978" y="6494"/>
                    <a:pt x="2949" y="6496"/>
                    <a:pt x="2920" y="6496"/>
                  </a:cubicBezTo>
                  <a:cubicBezTo>
                    <a:pt x="2820" y="6496"/>
                    <a:pt x="2725" y="6479"/>
                    <a:pt x="2637" y="6447"/>
                  </a:cubicBezTo>
                  <a:moveTo>
                    <a:pt x="2656" y="4"/>
                  </a:moveTo>
                  <a:cubicBezTo>
                    <a:pt x="2538" y="8"/>
                    <a:pt x="2428" y="36"/>
                    <a:pt x="2327" y="88"/>
                  </a:cubicBezTo>
                  <a:cubicBezTo>
                    <a:pt x="2233" y="137"/>
                    <a:pt x="2146" y="207"/>
                    <a:pt x="2062" y="275"/>
                  </a:cubicBezTo>
                  <a:cubicBezTo>
                    <a:pt x="1984" y="337"/>
                    <a:pt x="1904" y="401"/>
                    <a:pt x="1820" y="448"/>
                  </a:cubicBezTo>
                  <a:cubicBezTo>
                    <a:pt x="1793" y="463"/>
                    <a:pt x="1763" y="478"/>
                    <a:pt x="1733" y="491"/>
                  </a:cubicBezTo>
                  <a:cubicBezTo>
                    <a:pt x="1696" y="506"/>
                    <a:pt x="1660" y="519"/>
                    <a:pt x="1621" y="533"/>
                  </a:cubicBezTo>
                  <a:cubicBezTo>
                    <a:pt x="1602" y="540"/>
                    <a:pt x="1582" y="547"/>
                    <a:pt x="1562" y="554"/>
                  </a:cubicBezTo>
                  <a:cubicBezTo>
                    <a:pt x="1465" y="591"/>
                    <a:pt x="1370" y="638"/>
                    <a:pt x="1286" y="692"/>
                  </a:cubicBezTo>
                  <a:cubicBezTo>
                    <a:pt x="1122" y="799"/>
                    <a:pt x="998" y="946"/>
                    <a:pt x="894" y="1074"/>
                  </a:cubicBezTo>
                  <a:cubicBezTo>
                    <a:pt x="819" y="1168"/>
                    <a:pt x="758" y="1282"/>
                    <a:pt x="693" y="1403"/>
                  </a:cubicBezTo>
                  <a:cubicBezTo>
                    <a:pt x="642" y="1499"/>
                    <a:pt x="589" y="1597"/>
                    <a:pt x="529" y="1684"/>
                  </a:cubicBezTo>
                  <a:cubicBezTo>
                    <a:pt x="340" y="1958"/>
                    <a:pt x="239" y="2237"/>
                    <a:pt x="222" y="2537"/>
                  </a:cubicBezTo>
                  <a:cubicBezTo>
                    <a:pt x="220" y="2565"/>
                    <a:pt x="219" y="2590"/>
                    <a:pt x="219" y="2615"/>
                  </a:cubicBezTo>
                  <a:cubicBezTo>
                    <a:pt x="217" y="2692"/>
                    <a:pt x="206" y="2776"/>
                    <a:pt x="184" y="2873"/>
                  </a:cubicBezTo>
                  <a:cubicBezTo>
                    <a:pt x="165" y="2960"/>
                    <a:pt x="139" y="3049"/>
                    <a:pt x="115" y="3135"/>
                  </a:cubicBezTo>
                  <a:cubicBezTo>
                    <a:pt x="69" y="3293"/>
                    <a:pt x="22" y="3456"/>
                    <a:pt x="9" y="3620"/>
                  </a:cubicBezTo>
                  <a:cubicBezTo>
                    <a:pt x="2" y="3704"/>
                    <a:pt x="0" y="3788"/>
                    <a:pt x="4" y="3871"/>
                  </a:cubicBezTo>
                  <a:cubicBezTo>
                    <a:pt x="8" y="3956"/>
                    <a:pt x="18" y="4041"/>
                    <a:pt x="33" y="4121"/>
                  </a:cubicBezTo>
                  <a:cubicBezTo>
                    <a:pt x="68" y="4304"/>
                    <a:pt x="121" y="4454"/>
                    <a:pt x="197" y="4580"/>
                  </a:cubicBezTo>
                  <a:cubicBezTo>
                    <a:pt x="240" y="4651"/>
                    <a:pt x="292" y="4718"/>
                    <a:pt x="351" y="4776"/>
                  </a:cubicBezTo>
                  <a:cubicBezTo>
                    <a:pt x="541" y="4965"/>
                    <a:pt x="800" y="5074"/>
                    <a:pt x="1050" y="5181"/>
                  </a:cubicBezTo>
                  <a:cubicBezTo>
                    <a:pt x="1097" y="5201"/>
                    <a:pt x="1145" y="5221"/>
                    <a:pt x="1193" y="5242"/>
                  </a:cubicBezTo>
                  <a:cubicBezTo>
                    <a:pt x="1316" y="5297"/>
                    <a:pt x="1414" y="5349"/>
                    <a:pt x="1501" y="5406"/>
                  </a:cubicBezTo>
                  <a:cubicBezTo>
                    <a:pt x="1572" y="5453"/>
                    <a:pt x="1643" y="5507"/>
                    <a:pt x="1711" y="5568"/>
                  </a:cubicBezTo>
                  <a:cubicBezTo>
                    <a:pt x="1774" y="5624"/>
                    <a:pt x="1837" y="5688"/>
                    <a:pt x="1898" y="5757"/>
                  </a:cubicBezTo>
                  <a:cubicBezTo>
                    <a:pt x="1948" y="5814"/>
                    <a:pt x="1997" y="5874"/>
                    <a:pt x="2044" y="5933"/>
                  </a:cubicBezTo>
                  <a:cubicBezTo>
                    <a:pt x="2058" y="5950"/>
                    <a:pt x="2058" y="5950"/>
                    <a:pt x="2058" y="5950"/>
                  </a:cubicBezTo>
                  <a:cubicBezTo>
                    <a:pt x="2138" y="6049"/>
                    <a:pt x="2224" y="6152"/>
                    <a:pt x="2320" y="6242"/>
                  </a:cubicBezTo>
                  <a:cubicBezTo>
                    <a:pt x="2426" y="6340"/>
                    <a:pt x="2530" y="6406"/>
                    <a:pt x="2637" y="6446"/>
                  </a:cubicBezTo>
                  <a:cubicBezTo>
                    <a:pt x="2750" y="6488"/>
                    <a:pt x="2874" y="6503"/>
                    <a:pt x="3007" y="6491"/>
                  </a:cubicBezTo>
                  <a:cubicBezTo>
                    <a:pt x="3125" y="6480"/>
                    <a:pt x="3248" y="6449"/>
                    <a:pt x="3372" y="6397"/>
                  </a:cubicBezTo>
                  <a:cubicBezTo>
                    <a:pt x="3600" y="6301"/>
                    <a:pt x="3805" y="6155"/>
                    <a:pt x="4012" y="6001"/>
                  </a:cubicBezTo>
                  <a:cubicBezTo>
                    <a:pt x="4250" y="5824"/>
                    <a:pt x="4501" y="5630"/>
                    <a:pt x="4729" y="5413"/>
                  </a:cubicBezTo>
                  <a:cubicBezTo>
                    <a:pt x="4847" y="5300"/>
                    <a:pt x="4941" y="5197"/>
                    <a:pt x="5015" y="5098"/>
                  </a:cubicBezTo>
                  <a:cubicBezTo>
                    <a:pt x="5107" y="4975"/>
                    <a:pt x="5171" y="4856"/>
                    <a:pt x="5210" y="4735"/>
                  </a:cubicBezTo>
                  <a:cubicBezTo>
                    <a:pt x="5224" y="4693"/>
                    <a:pt x="5235" y="4650"/>
                    <a:pt x="5245" y="4608"/>
                  </a:cubicBezTo>
                  <a:cubicBezTo>
                    <a:pt x="5261" y="4547"/>
                    <a:pt x="5277" y="4484"/>
                    <a:pt x="5301" y="4423"/>
                  </a:cubicBezTo>
                  <a:cubicBezTo>
                    <a:pt x="5314" y="4393"/>
                    <a:pt x="5329" y="4361"/>
                    <a:pt x="5346" y="4331"/>
                  </a:cubicBezTo>
                  <a:cubicBezTo>
                    <a:pt x="5425" y="4192"/>
                    <a:pt x="5545" y="4072"/>
                    <a:pt x="5661" y="3957"/>
                  </a:cubicBezTo>
                  <a:cubicBezTo>
                    <a:pt x="5760" y="3858"/>
                    <a:pt x="5863" y="3755"/>
                    <a:pt x="5941" y="3639"/>
                  </a:cubicBezTo>
                  <a:cubicBezTo>
                    <a:pt x="6028" y="3512"/>
                    <a:pt x="6086" y="3361"/>
                    <a:pt x="6110" y="3203"/>
                  </a:cubicBezTo>
                  <a:cubicBezTo>
                    <a:pt x="6135" y="3043"/>
                    <a:pt x="6123" y="2880"/>
                    <a:pt x="6076" y="2731"/>
                  </a:cubicBezTo>
                  <a:cubicBezTo>
                    <a:pt x="6048" y="2643"/>
                    <a:pt x="6007" y="2555"/>
                    <a:pt x="5953" y="2469"/>
                  </a:cubicBezTo>
                  <a:cubicBezTo>
                    <a:pt x="5905" y="2390"/>
                    <a:pt x="5845" y="2313"/>
                    <a:pt x="5777" y="2238"/>
                  </a:cubicBezTo>
                  <a:cubicBezTo>
                    <a:pt x="5725" y="2182"/>
                    <a:pt x="5671" y="2131"/>
                    <a:pt x="5615" y="2084"/>
                  </a:cubicBezTo>
                  <a:cubicBezTo>
                    <a:pt x="5558" y="2036"/>
                    <a:pt x="5499" y="1994"/>
                    <a:pt x="5439" y="1958"/>
                  </a:cubicBezTo>
                  <a:cubicBezTo>
                    <a:pt x="5419" y="1946"/>
                    <a:pt x="5399" y="1935"/>
                    <a:pt x="5380" y="1923"/>
                  </a:cubicBezTo>
                  <a:cubicBezTo>
                    <a:pt x="5323" y="1890"/>
                    <a:pt x="5263" y="1856"/>
                    <a:pt x="5214" y="1812"/>
                  </a:cubicBezTo>
                  <a:cubicBezTo>
                    <a:pt x="5188" y="1789"/>
                    <a:pt x="5167" y="1765"/>
                    <a:pt x="5149" y="1740"/>
                  </a:cubicBezTo>
                  <a:cubicBezTo>
                    <a:pt x="5112" y="1687"/>
                    <a:pt x="5088" y="1624"/>
                    <a:pt x="5074" y="1546"/>
                  </a:cubicBezTo>
                  <a:cubicBezTo>
                    <a:pt x="5061" y="1476"/>
                    <a:pt x="5058" y="1401"/>
                    <a:pt x="5055" y="1329"/>
                  </a:cubicBezTo>
                  <a:cubicBezTo>
                    <a:pt x="5051" y="1216"/>
                    <a:pt x="5046" y="1098"/>
                    <a:pt x="5005" y="996"/>
                  </a:cubicBezTo>
                  <a:cubicBezTo>
                    <a:pt x="4969" y="905"/>
                    <a:pt x="4905" y="826"/>
                    <a:pt x="4815" y="762"/>
                  </a:cubicBezTo>
                  <a:cubicBezTo>
                    <a:pt x="4737" y="706"/>
                    <a:pt x="4639" y="662"/>
                    <a:pt x="4531" y="635"/>
                  </a:cubicBezTo>
                  <a:cubicBezTo>
                    <a:pt x="4488" y="624"/>
                    <a:pt x="4442" y="616"/>
                    <a:pt x="4386" y="609"/>
                  </a:cubicBezTo>
                  <a:cubicBezTo>
                    <a:pt x="4356" y="605"/>
                    <a:pt x="4325" y="601"/>
                    <a:pt x="4296" y="598"/>
                  </a:cubicBezTo>
                  <a:cubicBezTo>
                    <a:pt x="4284" y="596"/>
                    <a:pt x="4271" y="595"/>
                    <a:pt x="4259" y="593"/>
                  </a:cubicBezTo>
                  <a:cubicBezTo>
                    <a:pt x="4163" y="582"/>
                    <a:pt x="4060" y="567"/>
                    <a:pt x="3968" y="539"/>
                  </a:cubicBezTo>
                  <a:cubicBezTo>
                    <a:pt x="3865" y="508"/>
                    <a:pt x="3771" y="465"/>
                    <a:pt x="3662" y="400"/>
                  </a:cubicBezTo>
                  <a:cubicBezTo>
                    <a:pt x="3642" y="388"/>
                    <a:pt x="3621" y="375"/>
                    <a:pt x="3597" y="360"/>
                  </a:cubicBezTo>
                  <a:cubicBezTo>
                    <a:pt x="3495" y="296"/>
                    <a:pt x="3403" y="239"/>
                    <a:pt x="3305" y="186"/>
                  </a:cubicBezTo>
                  <a:cubicBezTo>
                    <a:pt x="3189" y="123"/>
                    <a:pt x="3087" y="80"/>
                    <a:pt x="2995" y="52"/>
                  </a:cubicBezTo>
                  <a:cubicBezTo>
                    <a:pt x="2886" y="20"/>
                    <a:pt x="2782" y="4"/>
                    <a:pt x="2685" y="4"/>
                  </a:cubicBezTo>
                  <a:cubicBezTo>
                    <a:pt x="2675" y="4"/>
                    <a:pt x="2665" y="4"/>
                    <a:pt x="2656" y="4"/>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82" name="Freeform 64">
              <a:extLst>
                <a:ext uri="{FF2B5EF4-FFF2-40B4-BE49-F238E27FC236}">
                  <a16:creationId xmlns:a16="http://schemas.microsoft.com/office/drawing/2014/main" id="{F96005E0-552E-4FB4-B272-B3D91B9CD562}"/>
                </a:ext>
              </a:extLst>
            </p:cNvPr>
            <p:cNvSpPr>
              <a:spLocks noEditPoints="1"/>
            </p:cNvSpPr>
            <p:nvPr/>
          </p:nvSpPr>
          <p:spPr bwMode="auto">
            <a:xfrm>
              <a:off x="3444" y="-266"/>
              <a:ext cx="4600" cy="4849"/>
            </a:xfrm>
            <a:custGeom>
              <a:avLst/>
              <a:gdLst>
                <a:gd name="T0" fmla="*/ 2074 w 6215"/>
                <a:gd name="T1" fmla="*/ 5992 h 6552"/>
                <a:gd name="T2" fmla="*/ 1512 w 6215"/>
                <a:gd name="T3" fmla="*/ 5449 h 6552"/>
                <a:gd name="T4" fmla="*/ 365 w 6215"/>
                <a:gd name="T5" fmla="*/ 4828 h 6552"/>
                <a:gd name="T6" fmla="*/ 5 w 6215"/>
                <a:gd name="T7" fmla="*/ 3935 h 6552"/>
                <a:gd name="T8" fmla="*/ 184 w 6215"/>
                <a:gd name="T9" fmla="*/ 2907 h 6552"/>
                <a:gd name="T10" fmla="*/ 246 w 6215"/>
                <a:gd name="T11" fmla="*/ 2317 h 6552"/>
                <a:gd name="T12" fmla="*/ 528 w 6215"/>
                <a:gd name="T13" fmla="*/ 1657 h 6552"/>
                <a:gd name="T14" fmla="*/ 1108 w 6215"/>
                <a:gd name="T15" fmla="*/ 865 h 6552"/>
                <a:gd name="T16" fmla="*/ 1650 w 6215"/>
                <a:gd name="T17" fmla="*/ 536 h 6552"/>
                <a:gd name="T18" fmla="*/ 2087 w 6215"/>
                <a:gd name="T19" fmla="*/ 272 h 6552"/>
                <a:gd name="T20" fmla="*/ 2713 w 6215"/>
                <a:gd name="T21" fmla="*/ 0 h 6552"/>
                <a:gd name="T22" fmla="*/ 3663 w 6215"/>
                <a:gd name="T23" fmla="*/ 371 h 6552"/>
                <a:gd name="T24" fmla="*/ 4339 w 6215"/>
                <a:gd name="T25" fmla="*/ 587 h 6552"/>
                <a:gd name="T26" fmla="*/ 4611 w 6215"/>
                <a:gd name="T27" fmla="*/ 636 h 6552"/>
                <a:gd name="T28" fmla="*/ 5117 w 6215"/>
                <a:gd name="T29" fmla="*/ 1340 h 6552"/>
                <a:gd name="T30" fmla="*/ 5278 w 6215"/>
                <a:gd name="T31" fmla="*/ 1828 h 6552"/>
                <a:gd name="T32" fmla="*/ 5693 w 6215"/>
                <a:gd name="T33" fmla="*/ 2085 h 6552"/>
                <a:gd name="T34" fmla="*/ 6158 w 6215"/>
                <a:gd name="T35" fmla="*/ 2728 h 6552"/>
                <a:gd name="T36" fmla="*/ 5728 w 6215"/>
                <a:gd name="T37" fmla="*/ 3959 h 6552"/>
                <a:gd name="T38" fmla="*/ 5354 w 6215"/>
                <a:gd name="T39" fmla="*/ 4440 h 6552"/>
                <a:gd name="T40" fmla="*/ 5190 w 6215"/>
                <a:gd name="T41" fmla="*/ 4955 h 6552"/>
                <a:gd name="T42" fmla="*/ 4435 w 6215"/>
                <a:gd name="T43" fmla="*/ 5768 h 6552"/>
                <a:gd name="T44" fmla="*/ 3030 w 6215"/>
                <a:gd name="T45" fmla="*/ 6543 h 6552"/>
                <a:gd name="T46" fmla="*/ 2375 w 6215"/>
                <a:gd name="T47" fmla="*/ 73 h 6552"/>
                <a:gd name="T48" fmla="*/ 1777 w 6215"/>
                <a:gd name="T49" fmla="*/ 483 h 6552"/>
                <a:gd name="T50" fmla="*/ 1327 w 6215"/>
                <a:gd name="T51" fmla="*/ 695 h 6552"/>
                <a:gd name="T52" fmla="*/ 674 w 6215"/>
                <a:gd name="T53" fmla="*/ 1426 h 6552"/>
                <a:gd name="T54" fmla="*/ 308 w 6215"/>
                <a:gd name="T55" fmla="*/ 2089 h 6552"/>
                <a:gd name="T56" fmla="*/ 218 w 6215"/>
                <a:gd name="T57" fmla="*/ 2637 h 6552"/>
                <a:gd name="T58" fmla="*/ 7 w 6215"/>
                <a:gd name="T59" fmla="*/ 3687 h 6552"/>
                <a:gd name="T60" fmla="*/ 209 w 6215"/>
                <a:gd name="T61" fmla="*/ 4635 h 6552"/>
                <a:gd name="T62" fmla="*/ 1034 w 6215"/>
                <a:gd name="T63" fmla="*/ 5209 h 6552"/>
                <a:gd name="T64" fmla="*/ 1912 w 6215"/>
                <a:gd name="T65" fmla="*/ 5799 h 6552"/>
                <a:gd name="T66" fmla="*/ 2337 w 6215"/>
                <a:gd name="T67" fmla="*/ 6284 h 6552"/>
                <a:gd name="T68" fmla="*/ 3403 w 6215"/>
                <a:gd name="T69" fmla="*/ 6451 h 6552"/>
                <a:gd name="T70" fmla="*/ 4790 w 6215"/>
                <a:gd name="T71" fmla="*/ 5457 h 6552"/>
                <a:gd name="T72" fmla="*/ 5269 w 6215"/>
                <a:gd name="T73" fmla="*/ 4761 h 6552"/>
                <a:gd name="T74" fmla="*/ 5398 w 6215"/>
                <a:gd name="T75" fmla="*/ 4345 h 6552"/>
                <a:gd name="T76" fmla="*/ 6010 w 6215"/>
                <a:gd name="T77" fmla="*/ 3649 h 6552"/>
                <a:gd name="T78" fmla="*/ 6036 w 6215"/>
                <a:gd name="T79" fmla="*/ 2466 h 6552"/>
                <a:gd name="T80" fmla="*/ 5511 w 6215"/>
                <a:gd name="T81" fmla="*/ 1966 h 6552"/>
                <a:gd name="T82" fmla="*/ 5210 w 6215"/>
                <a:gd name="T83" fmla="*/ 1759 h 6552"/>
                <a:gd name="T84" fmla="*/ 5075 w 6215"/>
                <a:gd name="T85" fmla="*/ 1014 h 6552"/>
                <a:gd name="T86" fmla="*/ 4465 w 6215"/>
                <a:gd name="T87" fmla="*/ 606 h 6552"/>
                <a:gd name="T88" fmla="*/ 4047 w 6215"/>
                <a:gd name="T89" fmla="*/ 535 h 6552"/>
                <a:gd name="T90" fmla="*/ 3572 w 6215"/>
                <a:gd name="T91" fmla="*/ 319 h 6552"/>
                <a:gd name="T92" fmla="*/ 2705 w 6215"/>
                <a:gd name="T93" fmla="*/ 1 h 6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15" h="6552">
                  <a:moveTo>
                    <a:pt x="2654" y="6492"/>
                  </a:moveTo>
                  <a:cubicBezTo>
                    <a:pt x="2546" y="6451"/>
                    <a:pt x="2442" y="6383"/>
                    <a:pt x="2337" y="6284"/>
                  </a:cubicBezTo>
                  <a:cubicBezTo>
                    <a:pt x="2242" y="6196"/>
                    <a:pt x="2158" y="6096"/>
                    <a:pt x="2074" y="5992"/>
                  </a:cubicBezTo>
                  <a:cubicBezTo>
                    <a:pt x="2064" y="5981"/>
                    <a:pt x="2064" y="5981"/>
                    <a:pt x="2064" y="5981"/>
                  </a:cubicBezTo>
                  <a:cubicBezTo>
                    <a:pt x="2015" y="5920"/>
                    <a:pt x="1964" y="5858"/>
                    <a:pt x="1912" y="5799"/>
                  </a:cubicBezTo>
                  <a:cubicBezTo>
                    <a:pt x="1785" y="5658"/>
                    <a:pt x="1651" y="5540"/>
                    <a:pt x="1512" y="5449"/>
                  </a:cubicBezTo>
                  <a:cubicBezTo>
                    <a:pt x="1424" y="5391"/>
                    <a:pt x="1323" y="5337"/>
                    <a:pt x="1203" y="5283"/>
                  </a:cubicBezTo>
                  <a:cubicBezTo>
                    <a:pt x="1148" y="5258"/>
                    <a:pt x="1090" y="5234"/>
                    <a:pt x="1034" y="5210"/>
                  </a:cubicBezTo>
                  <a:cubicBezTo>
                    <a:pt x="796" y="5109"/>
                    <a:pt x="550" y="5005"/>
                    <a:pt x="365" y="4828"/>
                  </a:cubicBezTo>
                  <a:cubicBezTo>
                    <a:pt x="305" y="4771"/>
                    <a:pt x="253" y="4706"/>
                    <a:pt x="208" y="4635"/>
                  </a:cubicBezTo>
                  <a:cubicBezTo>
                    <a:pt x="130" y="4510"/>
                    <a:pt x="74" y="4362"/>
                    <a:pt x="37" y="4184"/>
                  </a:cubicBezTo>
                  <a:cubicBezTo>
                    <a:pt x="21" y="4104"/>
                    <a:pt x="10" y="4020"/>
                    <a:pt x="5" y="3935"/>
                  </a:cubicBezTo>
                  <a:cubicBezTo>
                    <a:pt x="0" y="3854"/>
                    <a:pt x="0" y="3770"/>
                    <a:pt x="6" y="3687"/>
                  </a:cubicBezTo>
                  <a:cubicBezTo>
                    <a:pt x="18" y="3515"/>
                    <a:pt x="66" y="3345"/>
                    <a:pt x="112" y="3181"/>
                  </a:cubicBezTo>
                  <a:cubicBezTo>
                    <a:pt x="138" y="3091"/>
                    <a:pt x="164" y="2998"/>
                    <a:pt x="184" y="2907"/>
                  </a:cubicBezTo>
                  <a:cubicBezTo>
                    <a:pt x="206" y="2806"/>
                    <a:pt x="216" y="2717"/>
                    <a:pt x="217" y="2637"/>
                  </a:cubicBezTo>
                  <a:cubicBezTo>
                    <a:pt x="217" y="2610"/>
                    <a:pt x="218" y="2582"/>
                    <a:pt x="219" y="2555"/>
                  </a:cubicBezTo>
                  <a:cubicBezTo>
                    <a:pt x="222" y="2475"/>
                    <a:pt x="231" y="2395"/>
                    <a:pt x="246" y="2317"/>
                  </a:cubicBezTo>
                  <a:cubicBezTo>
                    <a:pt x="261" y="2240"/>
                    <a:pt x="281" y="2163"/>
                    <a:pt x="307" y="2088"/>
                  </a:cubicBezTo>
                  <a:cubicBezTo>
                    <a:pt x="333" y="2015"/>
                    <a:pt x="365" y="1941"/>
                    <a:pt x="402" y="1869"/>
                  </a:cubicBezTo>
                  <a:cubicBezTo>
                    <a:pt x="438" y="1798"/>
                    <a:pt x="481" y="1727"/>
                    <a:pt x="528" y="1657"/>
                  </a:cubicBezTo>
                  <a:cubicBezTo>
                    <a:pt x="579" y="1583"/>
                    <a:pt x="627" y="1503"/>
                    <a:pt x="673" y="1425"/>
                  </a:cubicBezTo>
                  <a:cubicBezTo>
                    <a:pt x="749" y="1298"/>
                    <a:pt x="828" y="1166"/>
                    <a:pt x="920" y="1062"/>
                  </a:cubicBezTo>
                  <a:cubicBezTo>
                    <a:pt x="992" y="980"/>
                    <a:pt x="1050" y="919"/>
                    <a:pt x="1108" y="865"/>
                  </a:cubicBezTo>
                  <a:cubicBezTo>
                    <a:pt x="1181" y="797"/>
                    <a:pt x="1253" y="741"/>
                    <a:pt x="1327" y="694"/>
                  </a:cubicBezTo>
                  <a:cubicBezTo>
                    <a:pt x="1409" y="643"/>
                    <a:pt x="1503" y="595"/>
                    <a:pt x="1605" y="554"/>
                  </a:cubicBezTo>
                  <a:cubicBezTo>
                    <a:pt x="1620" y="548"/>
                    <a:pt x="1636" y="541"/>
                    <a:pt x="1650" y="536"/>
                  </a:cubicBezTo>
                  <a:cubicBezTo>
                    <a:pt x="1694" y="518"/>
                    <a:pt x="1735" y="502"/>
                    <a:pt x="1776" y="483"/>
                  </a:cubicBezTo>
                  <a:cubicBezTo>
                    <a:pt x="1807" y="468"/>
                    <a:pt x="1836" y="453"/>
                    <a:pt x="1863" y="437"/>
                  </a:cubicBezTo>
                  <a:cubicBezTo>
                    <a:pt x="1941" y="391"/>
                    <a:pt x="2015" y="330"/>
                    <a:pt x="2087" y="272"/>
                  </a:cubicBezTo>
                  <a:cubicBezTo>
                    <a:pt x="2178" y="199"/>
                    <a:pt x="2272" y="122"/>
                    <a:pt x="2375" y="73"/>
                  </a:cubicBezTo>
                  <a:cubicBezTo>
                    <a:pt x="2475" y="24"/>
                    <a:pt x="2586" y="0"/>
                    <a:pt x="2704" y="0"/>
                  </a:cubicBezTo>
                  <a:cubicBezTo>
                    <a:pt x="2707" y="0"/>
                    <a:pt x="2710" y="0"/>
                    <a:pt x="2713" y="0"/>
                  </a:cubicBezTo>
                  <a:cubicBezTo>
                    <a:pt x="2821" y="1"/>
                    <a:pt x="2937" y="22"/>
                    <a:pt x="3058" y="63"/>
                  </a:cubicBezTo>
                  <a:cubicBezTo>
                    <a:pt x="3233" y="121"/>
                    <a:pt x="3406" y="221"/>
                    <a:pt x="3573" y="318"/>
                  </a:cubicBezTo>
                  <a:cubicBezTo>
                    <a:pt x="3604" y="337"/>
                    <a:pt x="3633" y="354"/>
                    <a:pt x="3663" y="371"/>
                  </a:cubicBezTo>
                  <a:cubicBezTo>
                    <a:pt x="3687" y="384"/>
                    <a:pt x="3709" y="397"/>
                    <a:pt x="3731" y="408"/>
                  </a:cubicBezTo>
                  <a:cubicBezTo>
                    <a:pt x="3837" y="465"/>
                    <a:pt x="3937" y="505"/>
                    <a:pt x="4047" y="534"/>
                  </a:cubicBezTo>
                  <a:cubicBezTo>
                    <a:pt x="4138" y="559"/>
                    <a:pt x="4233" y="573"/>
                    <a:pt x="4339" y="587"/>
                  </a:cubicBezTo>
                  <a:cubicBezTo>
                    <a:pt x="4347" y="589"/>
                    <a:pt x="4347" y="589"/>
                    <a:pt x="4347" y="589"/>
                  </a:cubicBezTo>
                  <a:cubicBezTo>
                    <a:pt x="4386" y="594"/>
                    <a:pt x="4426" y="599"/>
                    <a:pt x="4465" y="605"/>
                  </a:cubicBezTo>
                  <a:cubicBezTo>
                    <a:pt x="4520" y="614"/>
                    <a:pt x="4567" y="624"/>
                    <a:pt x="4611" y="636"/>
                  </a:cubicBezTo>
                  <a:cubicBezTo>
                    <a:pt x="4718" y="667"/>
                    <a:pt x="4815" y="714"/>
                    <a:pt x="4893" y="773"/>
                  </a:cubicBezTo>
                  <a:cubicBezTo>
                    <a:pt x="4981" y="840"/>
                    <a:pt x="5042" y="921"/>
                    <a:pt x="5076" y="1014"/>
                  </a:cubicBezTo>
                  <a:cubicBezTo>
                    <a:pt x="5113" y="1115"/>
                    <a:pt x="5115" y="1229"/>
                    <a:pt x="5117" y="1340"/>
                  </a:cubicBezTo>
                  <a:cubicBezTo>
                    <a:pt x="5119" y="1414"/>
                    <a:pt x="5121" y="1491"/>
                    <a:pt x="5133" y="1562"/>
                  </a:cubicBezTo>
                  <a:cubicBezTo>
                    <a:pt x="5146" y="1642"/>
                    <a:pt x="5171" y="1706"/>
                    <a:pt x="5210" y="1758"/>
                  </a:cubicBezTo>
                  <a:cubicBezTo>
                    <a:pt x="5229" y="1784"/>
                    <a:pt x="5251" y="1807"/>
                    <a:pt x="5278" y="1828"/>
                  </a:cubicBezTo>
                  <a:cubicBezTo>
                    <a:pt x="5329" y="1870"/>
                    <a:pt x="5389" y="1902"/>
                    <a:pt x="5448" y="1932"/>
                  </a:cubicBezTo>
                  <a:cubicBezTo>
                    <a:pt x="5469" y="1943"/>
                    <a:pt x="5491" y="1954"/>
                    <a:pt x="5512" y="1966"/>
                  </a:cubicBezTo>
                  <a:cubicBezTo>
                    <a:pt x="5574" y="1999"/>
                    <a:pt x="5635" y="2040"/>
                    <a:pt x="5693" y="2085"/>
                  </a:cubicBezTo>
                  <a:cubicBezTo>
                    <a:pt x="5751" y="2131"/>
                    <a:pt x="5806" y="2182"/>
                    <a:pt x="5858" y="2236"/>
                  </a:cubicBezTo>
                  <a:cubicBezTo>
                    <a:pt x="5927" y="2309"/>
                    <a:pt x="5987" y="2386"/>
                    <a:pt x="6036" y="2466"/>
                  </a:cubicBezTo>
                  <a:cubicBezTo>
                    <a:pt x="6089" y="2551"/>
                    <a:pt x="6130" y="2640"/>
                    <a:pt x="6158" y="2728"/>
                  </a:cubicBezTo>
                  <a:cubicBezTo>
                    <a:pt x="6204" y="2880"/>
                    <a:pt x="6215" y="3046"/>
                    <a:pt x="6189" y="3208"/>
                  </a:cubicBezTo>
                  <a:cubicBezTo>
                    <a:pt x="6163" y="3368"/>
                    <a:pt x="6101" y="3521"/>
                    <a:pt x="6010" y="3650"/>
                  </a:cubicBezTo>
                  <a:cubicBezTo>
                    <a:pt x="5931" y="3763"/>
                    <a:pt x="5828" y="3863"/>
                    <a:pt x="5728" y="3959"/>
                  </a:cubicBezTo>
                  <a:cubicBezTo>
                    <a:pt x="5666" y="4019"/>
                    <a:pt x="5603" y="4080"/>
                    <a:pt x="5546" y="4143"/>
                  </a:cubicBezTo>
                  <a:cubicBezTo>
                    <a:pt x="5483" y="4214"/>
                    <a:pt x="5435" y="4280"/>
                    <a:pt x="5398" y="4346"/>
                  </a:cubicBezTo>
                  <a:cubicBezTo>
                    <a:pt x="5381" y="4377"/>
                    <a:pt x="5366" y="4409"/>
                    <a:pt x="5354" y="4440"/>
                  </a:cubicBezTo>
                  <a:cubicBezTo>
                    <a:pt x="5330" y="4503"/>
                    <a:pt x="5315" y="4569"/>
                    <a:pt x="5301" y="4632"/>
                  </a:cubicBezTo>
                  <a:cubicBezTo>
                    <a:pt x="5292" y="4674"/>
                    <a:pt x="5282" y="4718"/>
                    <a:pt x="5269" y="4761"/>
                  </a:cubicBezTo>
                  <a:cubicBezTo>
                    <a:pt x="5250" y="4825"/>
                    <a:pt x="5224" y="4891"/>
                    <a:pt x="5190" y="4955"/>
                  </a:cubicBezTo>
                  <a:cubicBezTo>
                    <a:pt x="5159" y="5014"/>
                    <a:pt x="5122" y="5075"/>
                    <a:pt x="5078" y="5135"/>
                  </a:cubicBezTo>
                  <a:cubicBezTo>
                    <a:pt x="5004" y="5238"/>
                    <a:pt x="4909" y="5344"/>
                    <a:pt x="4790" y="5458"/>
                  </a:cubicBezTo>
                  <a:cubicBezTo>
                    <a:pt x="4686" y="5558"/>
                    <a:pt x="4569" y="5660"/>
                    <a:pt x="4435" y="5768"/>
                  </a:cubicBezTo>
                  <a:cubicBezTo>
                    <a:pt x="4301" y="5875"/>
                    <a:pt x="4164" y="5977"/>
                    <a:pt x="4059" y="6054"/>
                  </a:cubicBezTo>
                  <a:cubicBezTo>
                    <a:pt x="3847" y="6210"/>
                    <a:pt x="3638" y="6357"/>
                    <a:pt x="3404" y="6452"/>
                  </a:cubicBezTo>
                  <a:cubicBezTo>
                    <a:pt x="3277" y="6503"/>
                    <a:pt x="3152" y="6534"/>
                    <a:pt x="3030" y="6543"/>
                  </a:cubicBezTo>
                  <a:cubicBezTo>
                    <a:pt x="3005" y="6545"/>
                    <a:pt x="2980" y="6546"/>
                    <a:pt x="2955" y="6546"/>
                  </a:cubicBezTo>
                  <a:cubicBezTo>
                    <a:pt x="2848" y="6546"/>
                    <a:pt x="2747" y="6528"/>
                    <a:pt x="2654" y="6492"/>
                  </a:cubicBezTo>
                  <a:moveTo>
                    <a:pt x="2375" y="73"/>
                  </a:moveTo>
                  <a:cubicBezTo>
                    <a:pt x="2272" y="123"/>
                    <a:pt x="2178" y="199"/>
                    <a:pt x="2087" y="273"/>
                  </a:cubicBezTo>
                  <a:cubicBezTo>
                    <a:pt x="2016" y="331"/>
                    <a:pt x="1941" y="391"/>
                    <a:pt x="1863" y="438"/>
                  </a:cubicBezTo>
                  <a:cubicBezTo>
                    <a:pt x="1837" y="454"/>
                    <a:pt x="1807" y="469"/>
                    <a:pt x="1777" y="483"/>
                  </a:cubicBezTo>
                  <a:cubicBezTo>
                    <a:pt x="1735" y="503"/>
                    <a:pt x="1694" y="519"/>
                    <a:pt x="1651" y="536"/>
                  </a:cubicBezTo>
                  <a:cubicBezTo>
                    <a:pt x="1636" y="542"/>
                    <a:pt x="1621" y="548"/>
                    <a:pt x="1606" y="554"/>
                  </a:cubicBezTo>
                  <a:cubicBezTo>
                    <a:pt x="1503" y="596"/>
                    <a:pt x="1410" y="643"/>
                    <a:pt x="1327" y="695"/>
                  </a:cubicBezTo>
                  <a:cubicBezTo>
                    <a:pt x="1253" y="741"/>
                    <a:pt x="1182" y="797"/>
                    <a:pt x="1108" y="866"/>
                  </a:cubicBezTo>
                  <a:cubicBezTo>
                    <a:pt x="1050" y="920"/>
                    <a:pt x="992" y="980"/>
                    <a:pt x="920" y="1062"/>
                  </a:cubicBezTo>
                  <a:cubicBezTo>
                    <a:pt x="829" y="1166"/>
                    <a:pt x="750" y="1298"/>
                    <a:pt x="674" y="1426"/>
                  </a:cubicBezTo>
                  <a:cubicBezTo>
                    <a:pt x="628" y="1503"/>
                    <a:pt x="580" y="1584"/>
                    <a:pt x="529" y="1658"/>
                  </a:cubicBezTo>
                  <a:cubicBezTo>
                    <a:pt x="481" y="1727"/>
                    <a:pt x="439" y="1798"/>
                    <a:pt x="402" y="1869"/>
                  </a:cubicBezTo>
                  <a:cubicBezTo>
                    <a:pt x="365" y="1941"/>
                    <a:pt x="334" y="2015"/>
                    <a:pt x="308" y="2089"/>
                  </a:cubicBezTo>
                  <a:cubicBezTo>
                    <a:pt x="282" y="2163"/>
                    <a:pt x="261" y="2240"/>
                    <a:pt x="247" y="2317"/>
                  </a:cubicBezTo>
                  <a:cubicBezTo>
                    <a:pt x="232" y="2395"/>
                    <a:pt x="223" y="2475"/>
                    <a:pt x="220" y="2555"/>
                  </a:cubicBezTo>
                  <a:cubicBezTo>
                    <a:pt x="218" y="2582"/>
                    <a:pt x="218" y="2610"/>
                    <a:pt x="218" y="2637"/>
                  </a:cubicBezTo>
                  <a:cubicBezTo>
                    <a:pt x="217" y="2717"/>
                    <a:pt x="206" y="2806"/>
                    <a:pt x="185" y="2907"/>
                  </a:cubicBezTo>
                  <a:cubicBezTo>
                    <a:pt x="165" y="2998"/>
                    <a:pt x="139" y="3091"/>
                    <a:pt x="113" y="3181"/>
                  </a:cubicBezTo>
                  <a:cubicBezTo>
                    <a:pt x="67" y="3346"/>
                    <a:pt x="18" y="3516"/>
                    <a:pt x="7" y="3687"/>
                  </a:cubicBezTo>
                  <a:cubicBezTo>
                    <a:pt x="1" y="3770"/>
                    <a:pt x="1" y="3854"/>
                    <a:pt x="6" y="3935"/>
                  </a:cubicBezTo>
                  <a:cubicBezTo>
                    <a:pt x="11" y="4020"/>
                    <a:pt x="21" y="4104"/>
                    <a:pt x="38" y="4183"/>
                  </a:cubicBezTo>
                  <a:cubicBezTo>
                    <a:pt x="75" y="4362"/>
                    <a:pt x="131" y="4510"/>
                    <a:pt x="209" y="4635"/>
                  </a:cubicBezTo>
                  <a:cubicBezTo>
                    <a:pt x="253" y="4706"/>
                    <a:pt x="306" y="4770"/>
                    <a:pt x="365" y="4827"/>
                  </a:cubicBezTo>
                  <a:cubicBezTo>
                    <a:pt x="448" y="4907"/>
                    <a:pt x="551" y="4979"/>
                    <a:pt x="679" y="5047"/>
                  </a:cubicBezTo>
                  <a:cubicBezTo>
                    <a:pt x="793" y="5107"/>
                    <a:pt x="915" y="5159"/>
                    <a:pt x="1034" y="5209"/>
                  </a:cubicBezTo>
                  <a:cubicBezTo>
                    <a:pt x="1090" y="5233"/>
                    <a:pt x="1148" y="5257"/>
                    <a:pt x="1204" y="5282"/>
                  </a:cubicBezTo>
                  <a:cubicBezTo>
                    <a:pt x="1323" y="5336"/>
                    <a:pt x="1424" y="5390"/>
                    <a:pt x="1513" y="5449"/>
                  </a:cubicBezTo>
                  <a:cubicBezTo>
                    <a:pt x="1652" y="5540"/>
                    <a:pt x="1786" y="5658"/>
                    <a:pt x="1912" y="5799"/>
                  </a:cubicBezTo>
                  <a:cubicBezTo>
                    <a:pt x="1964" y="5857"/>
                    <a:pt x="2015" y="5920"/>
                    <a:pt x="2065" y="5980"/>
                  </a:cubicBezTo>
                  <a:cubicBezTo>
                    <a:pt x="2074" y="5992"/>
                    <a:pt x="2074" y="5992"/>
                    <a:pt x="2074" y="5992"/>
                  </a:cubicBezTo>
                  <a:cubicBezTo>
                    <a:pt x="2159" y="6095"/>
                    <a:pt x="2243" y="6196"/>
                    <a:pt x="2337" y="6284"/>
                  </a:cubicBezTo>
                  <a:cubicBezTo>
                    <a:pt x="2443" y="6382"/>
                    <a:pt x="2547" y="6450"/>
                    <a:pt x="2654" y="6492"/>
                  </a:cubicBezTo>
                  <a:cubicBezTo>
                    <a:pt x="2769" y="6535"/>
                    <a:pt x="2895" y="6552"/>
                    <a:pt x="3030" y="6542"/>
                  </a:cubicBezTo>
                  <a:cubicBezTo>
                    <a:pt x="3151" y="6533"/>
                    <a:pt x="3277" y="6502"/>
                    <a:pt x="3403" y="6451"/>
                  </a:cubicBezTo>
                  <a:cubicBezTo>
                    <a:pt x="3637" y="6357"/>
                    <a:pt x="3847" y="6209"/>
                    <a:pt x="4058" y="6054"/>
                  </a:cubicBezTo>
                  <a:cubicBezTo>
                    <a:pt x="4163" y="5977"/>
                    <a:pt x="4301" y="5874"/>
                    <a:pt x="4434" y="5767"/>
                  </a:cubicBezTo>
                  <a:cubicBezTo>
                    <a:pt x="4569" y="5659"/>
                    <a:pt x="4685" y="5558"/>
                    <a:pt x="4790" y="5457"/>
                  </a:cubicBezTo>
                  <a:cubicBezTo>
                    <a:pt x="4909" y="5343"/>
                    <a:pt x="5003" y="5237"/>
                    <a:pt x="5077" y="5135"/>
                  </a:cubicBezTo>
                  <a:cubicBezTo>
                    <a:pt x="5121" y="5074"/>
                    <a:pt x="5159" y="5014"/>
                    <a:pt x="5190" y="4954"/>
                  </a:cubicBezTo>
                  <a:cubicBezTo>
                    <a:pt x="5223" y="4890"/>
                    <a:pt x="5250" y="4825"/>
                    <a:pt x="5269" y="4761"/>
                  </a:cubicBezTo>
                  <a:cubicBezTo>
                    <a:pt x="5281" y="4718"/>
                    <a:pt x="5291" y="4674"/>
                    <a:pt x="5300" y="4632"/>
                  </a:cubicBezTo>
                  <a:cubicBezTo>
                    <a:pt x="5315" y="4568"/>
                    <a:pt x="5329" y="4503"/>
                    <a:pt x="5353" y="4440"/>
                  </a:cubicBezTo>
                  <a:cubicBezTo>
                    <a:pt x="5366" y="4408"/>
                    <a:pt x="5381" y="4376"/>
                    <a:pt x="5398" y="4345"/>
                  </a:cubicBezTo>
                  <a:cubicBezTo>
                    <a:pt x="5434" y="4280"/>
                    <a:pt x="5482" y="4214"/>
                    <a:pt x="5546" y="4143"/>
                  </a:cubicBezTo>
                  <a:cubicBezTo>
                    <a:pt x="5603" y="4079"/>
                    <a:pt x="5666" y="4018"/>
                    <a:pt x="5727" y="3959"/>
                  </a:cubicBezTo>
                  <a:cubicBezTo>
                    <a:pt x="5827" y="3862"/>
                    <a:pt x="5930" y="3762"/>
                    <a:pt x="6010" y="3649"/>
                  </a:cubicBezTo>
                  <a:cubicBezTo>
                    <a:pt x="6100" y="3521"/>
                    <a:pt x="6162" y="3368"/>
                    <a:pt x="6188" y="3208"/>
                  </a:cubicBezTo>
                  <a:cubicBezTo>
                    <a:pt x="6214" y="3046"/>
                    <a:pt x="6204" y="2880"/>
                    <a:pt x="6157" y="2729"/>
                  </a:cubicBezTo>
                  <a:cubicBezTo>
                    <a:pt x="6129" y="2640"/>
                    <a:pt x="6089" y="2552"/>
                    <a:pt x="6036" y="2466"/>
                  </a:cubicBezTo>
                  <a:cubicBezTo>
                    <a:pt x="5986" y="2387"/>
                    <a:pt x="5927" y="2310"/>
                    <a:pt x="5858" y="2237"/>
                  </a:cubicBezTo>
                  <a:cubicBezTo>
                    <a:pt x="5806" y="2182"/>
                    <a:pt x="5750" y="2131"/>
                    <a:pt x="5693" y="2086"/>
                  </a:cubicBezTo>
                  <a:cubicBezTo>
                    <a:pt x="5634" y="2040"/>
                    <a:pt x="5573" y="2000"/>
                    <a:pt x="5511" y="1966"/>
                  </a:cubicBezTo>
                  <a:cubicBezTo>
                    <a:pt x="5491" y="1955"/>
                    <a:pt x="5469" y="1944"/>
                    <a:pt x="5448" y="1933"/>
                  </a:cubicBezTo>
                  <a:cubicBezTo>
                    <a:pt x="5389" y="1902"/>
                    <a:pt x="5328" y="1871"/>
                    <a:pt x="5277" y="1829"/>
                  </a:cubicBezTo>
                  <a:cubicBezTo>
                    <a:pt x="5251" y="1807"/>
                    <a:pt x="5229" y="1784"/>
                    <a:pt x="5210" y="1759"/>
                  </a:cubicBezTo>
                  <a:cubicBezTo>
                    <a:pt x="5171" y="1706"/>
                    <a:pt x="5145" y="1642"/>
                    <a:pt x="5132" y="1562"/>
                  </a:cubicBezTo>
                  <a:cubicBezTo>
                    <a:pt x="5120" y="1491"/>
                    <a:pt x="5118" y="1414"/>
                    <a:pt x="5117" y="1340"/>
                  </a:cubicBezTo>
                  <a:cubicBezTo>
                    <a:pt x="5114" y="1229"/>
                    <a:pt x="5112" y="1115"/>
                    <a:pt x="5075" y="1014"/>
                  </a:cubicBezTo>
                  <a:cubicBezTo>
                    <a:pt x="5042" y="921"/>
                    <a:pt x="4980" y="840"/>
                    <a:pt x="4892" y="773"/>
                  </a:cubicBezTo>
                  <a:cubicBezTo>
                    <a:pt x="4815" y="715"/>
                    <a:pt x="4718" y="668"/>
                    <a:pt x="4611" y="637"/>
                  </a:cubicBezTo>
                  <a:cubicBezTo>
                    <a:pt x="4567" y="625"/>
                    <a:pt x="4519" y="615"/>
                    <a:pt x="4465" y="606"/>
                  </a:cubicBezTo>
                  <a:cubicBezTo>
                    <a:pt x="4426" y="600"/>
                    <a:pt x="4386" y="594"/>
                    <a:pt x="4346" y="589"/>
                  </a:cubicBezTo>
                  <a:cubicBezTo>
                    <a:pt x="4339" y="588"/>
                    <a:pt x="4339" y="588"/>
                    <a:pt x="4339" y="588"/>
                  </a:cubicBezTo>
                  <a:cubicBezTo>
                    <a:pt x="4233" y="574"/>
                    <a:pt x="4137" y="560"/>
                    <a:pt x="4047" y="535"/>
                  </a:cubicBezTo>
                  <a:cubicBezTo>
                    <a:pt x="3937" y="505"/>
                    <a:pt x="3836" y="465"/>
                    <a:pt x="3730" y="409"/>
                  </a:cubicBezTo>
                  <a:cubicBezTo>
                    <a:pt x="3708" y="397"/>
                    <a:pt x="3686" y="385"/>
                    <a:pt x="3663" y="372"/>
                  </a:cubicBezTo>
                  <a:cubicBezTo>
                    <a:pt x="3633" y="355"/>
                    <a:pt x="3603" y="337"/>
                    <a:pt x="3572" y="319"/>
                  </a:cubicBezTo>
                  <a:cubicBezTo>
                    <a:pt x="3405" y="222"/>
                    <a:pt x="3233" y="121"/>
                    <a:pt x="3058" y="63"/>
                  </a:cubicBezTo>
                  <a:cubicBezTo>
                    <a:pt x="2937" y="23"/>
                    <a:pt x="2821" y="2"/>
                    <a:pt x="2713" y="1"/>
                  </a:cubicBezTo>
                  <a:cubicBezTo>
                    <a:pt x="2710" y="1"/>
                    <a:pt x="2707" y="1"/>
                    <a:pt x="2705" y="1"/>
                  </a:cubicBezTo>
                  <a:cubicBezTo>
                    <a:pt x="2586" y="1"/>
                    <a:pt x="2476" y="25"/>
                    <a:pt x="2375" y="73"/>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83" name="Freeform 65">
              <a:extLst>
                <a:ext uri="{FF2B5EF4-FFF2-40B4-BE49-F238E27FC236}">
                  <a16:creationId xmlns:a16="http://schemas.microsoft.com/office/drawing/2014/main" id="{40A11CD3-9125-47A9-8695-025FD1EC3F61}"/>
                </a:ext>
              </a:extLst>
            </p:cNvPr>
            <p:cNvSpPr>
              <a:spLocks noEditPoints="1"/>
            </p:cNvSpPr>
            <p:nvPr/>
          </p:nvSpPr>
          <p:spPr bwMode="auto">
            <a:xfrm>
              <a:off x="3414" y="-296"/>
              <a:ext cx="4660" cy="4893"/>
            </a:xfrm>
            <a:custGeom>
              <a:avLst/>
              <a:gdLst>
                <a:gd name="T0" fmla="*/ 2091 w 6296"/>
                <a:gd name="T1" fmla="*/ 6043 h 6611"/>
                <a:gd name="T2" fmla="*/ 1525 w 6296"/>
                <a:gd name="T3" fmla="*/ 5501 h 6611"/>
                <a:gd name="T4" fmla="*/ 682 w 6296"/>
                <a:gd name="T5" fmla="*/ 5095 h 6611"/>
                <a:gd name="T6" fmla="*/ 113 w 6296"/>
                <a:gd name="T7" fmla="*/ 4487 h 6611"/>
                <a:gd name="T8" fmla="*/ 5 w 6296"/>
                <a:gd name="T9" fmla="*/ 3763 h 6611"/>
                <a:gd name="T10" fmla="*/ 217 w 6296"/>
                <a:gd name="T11" fmla="*/ 2668 h 6611"/>
                <a:gd name="T12" fmla="*/ 303 w 6296"/>
                <a:gd name="T13" fmla="*/ 2093 h 6611"/>
                <a:gd name="T14" fmla="*/ 631 w 6296"/>
                <a:gd name="T15" fmla="*/ 1486 h 6611"/>
                <a:gd name="T16" fmla="*/ 1649 w 6296"/>
                <a:gd name="T17" fmla="*/ 563 h 6611"/>
                <a:gd name="T18" fmla="*/ 1908 w 6296"/>
                <a:gd name="T19" fmla="*/ 435 h 6611"/>
                <a:gd name="T20" fmla="*/ 2772 w 6296"/>
                <a:gd name="T21" fmla="*/ 6 h 6611"/>
                <a:gd name="T22" fmla="*/ 3730 w 6296"/>
                <a:gd name="T23" fmla="*/ 392 h 6611"/>
                <a:gd name="T24" fmla="*/ 4389 w 6296"/>
                <a:gd name="T25" fmla="*/ 587 h 6611"/>
                <a:gd name="T26" fmla="*/ 4691 w 6296"/>
                <a:gd name="T27" fmla="*/ 648 h 6611"/>
                <a:gd name="T28" fmla="*/ 5180 w 6296"/>
                <a:gd name="T29" fmla="*/ 1361 h 6611"/>
                <a:gd name="T30" fmla="*/ 5342 w 6296"/>
                <a:gd name="T31" fmla="*/ 1855 h 6611"/>
                <a:gd name="T32" fmla="*/ 5772 w 6296"/>
                <a:gd name="T33" fmla="*/ 2097 h 6611"/>
                <a:gd name="T34" fmla="*/ 6268 w 6296"/>
                <a:gd name="T35" fmla="*/ 3222 h 6611"/>
                <a:gd name="T36" fmla="*/ 5604 w 6296"/>
                <a:gd name="T37" fmla="*/ 4160 h 6611"/>
                <a:gd name="T38" fmla="*/ 5358 w 6296"/>
                <a:gd name="T39" fmla="*/ 4665 h 6611"/>
                <a:gd name="T40" fmla="*/ 5142 w 6296"/>
                <a:gd name="T41" fmla="*/ 5181 h 6611"/>
                <a:gd name="T42" fmla="*/ 3436 w 6296"/>
                <a:gd name="T43" fmla="*/ 6516 h 6611"/>
                <a:gd name="T44" fmla="*/ 2672 w 6296"/>
                <a:gd name="T45" fmla="*/ 6547 h 6611"/>
                <a:gd name="T46" fmla="*/ 1908 w 6296"/>
                <a:gd name="T47" fmla="*/ 436 h 6611"/>
                <a:gd name="T48" fmla="*/ 1650 w 6296"/>
                <a:gd name="T49" fmla="*/ 564 h 6611"/>
                <a:gd name="T50" fmla="*/ 631 w 6296"/>
                <a:gd name="T51" fmla="*/ 1487 h 6611"/>
                <a:gd name="T52" fmla="*/ 304 w 6296"/>
                <a:gd name="T53" fmla="*/ 2093 h 6611"/>
                <a:gd name="T54" fmla="*/ 218 w 6296"/>
                <a:gd name="T55" fmla="*/ 2668 h 6611"/>
                <a:gd name="T56" fmla="*/ 6 w 6296"/>
                <a:gd name="T57" fmla="*/ 3763 h 6611"/>
                <a:gd name="T58" fmla="*/ 114 w 6296"/>
                <a:gd name="T59" fmla="*/ 4486 h 6611"/>
                <a:gd name="T60" fmla="*/ 682 w 6296"/>
                <a:gd name="T61" fmla="*/ 5095 h 6611"/>
                <a:gd name="T62" fmla="*/ 1525 w 6296"/>
                <a:gd name="T63" fmla="*/ 5500 h 6611"/>
                <a:gd name="T64" fmla="*/ 2091 w 6296"/>
                <a:gd name="T65" fmla="*/ 6043 h 6611"/>
                <a:gd name="T66" fmla="*/ 3055 w 6296"/>
                <a:gd name="T67" fmla="*/ 6603 h 6611"/>
                <a:gd name="T68" fmla="*/ 4852 w 6296"/>
                <a:gd name="T69" fmla="*/ 5511 h 6611"/>
                <a:gd name="T70" fmla="*/ 5328 w 6296"/>
                <a:gd name="T71" fmla="*/ 4796 h 6611"/>
                <a:gd name="T72" fmla="*/ 5450 w 6296"/>
                <a:gd name="T73" fmla="*/ 4369 h 6611"/>
                <a:gd name="T74" fmla="*/ 6080 w 6296"/>
                <a:gd name="T75" fmla="*/ 3668 h 6611"/>
                <a:gd name="T76" fmla="*/ 5940 w 6296"/>
                <a:gd name="T77" fmla="*/ 2245 h 6611"/>
                <a:gd name="T78" fmla="*/ 5518 w 6296"/>
                <a:gd name="T79" fmla="*/ 1952 h 6611"/>
                <a:gd name="T80" fmla="*/ 5191 w 6296"/>
                <a:gd name="T81" fmla="*/ 1588 h 6611"/>
                <a:gd name="T82" fmla="*/ 4970 w 6296"/>
                <a:gd name="T83" fmla="*/ 794 h 6611"/>
                <a:gd name="T84" fmla="*/ 4419 w 6296"/>
                <a:gd name="T85" fmla="*/ 592 h 6611"/>
                <a:gd name="T86" fmla="*/ 3800 w 6296"/>
                <a:gd name="T87" fmla="*/ 428 h 6611"/>
                <a:gd name="T88" fmla="*/ 3123 w 6296"/>
                <a:gd name="T89" fmla="*/ 84 h 6611"/>
                <a:gd name="T90" fmla="*/ 2425 w 6296"/>
                <a:gd name="T91" fmla="*/ 68 h 6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96" h="6611">
                  <a:moveTo>
                    <a:pt x="2672" y="6547"/>
                  </a:moveTo>
                  <a:cubicBezTo>
                    <a:pt x="2564" y="6504"/>
                    <a:pt x="2461" y="6435"/>
                    <a:pt x="2355" y="6336"/>
                  </a:cubicBezTo>
                  <a:cubicBezTo>
                    <a:pt x="2262" y="6249"/>
                    <a:pt x="2181" y="6152"/>
                    <a:pt x="2091" y="6043"/>
                  </a:cubicBezTo>
                  <a:cubicBezTo>
                    <a:pt x="2086" y="6038"/>
                    <a:pt x="2086" y="6038"/>
                    <a:pt x="2086" y="6038"/>
                  </a:cubicBezTo>
                  <a:cubicBezTo>
                    <a:pt x="2035" y="5975"/>
                    <a:pt x="1982" y="5911"/>
                    <a:pt x="1927" y="5851"/>
                  </a:cubicBezTo>
                  <a:cubicBezTo>
                    <a:pt x="1802" y="5712"/>
                    <a:pt x="1666" y="5594"/>
                    <a:pt x="1525" y="5501"/>
                  </a:cubicBezTo>
                  <a:cubicBezTo>
                    <a:pt x="1434" y="5441"/>
                    <a:pt x="1332" y="5386"/>
                    <a:pt x="1216" y="5332"/>
                  </a:cubicBezTo>
                  <a:cubicBezTo>
                    <a:pt x="1152" y="5304"/>
                    <a:pt x="1086" y="5276"/>
                    <a:pt x="1022" y="5249"/>
                  </a:cubicBezTo>
                  <a:cubicBezTo>
                    <a:pt x="908" y="5202"/>
                    <a:pt x="791" y="5153"/>
                    <a:pt x="682" y="5095"/>
                  </a:cubicBezTo>
                  <a:cubicBezTo>
                    <a:pt x="560" y="5031"/>
                    <a:pt x="461" y="4964"/>
                    <a:pt x="380" y="4889"/>
                  </a:cubicBezTo>
                  <a:cubicBezTo>
                    <a:pt x="321" y="4833"/>
                    <a:pt x="267" y="4770"/>
                    <a:pt x="222" y="4700"/>
                  </a:cubicBezTo>
                  <a:cubicBezTo>
                    <a:pt x="180" y="4636"/>
                    <a:pt x="143" y="4564"/>
                    <a:pt x="113" y="4487"/>
                  </a:cubicBezTo>
                  <a:cubicBezTo>
                    <a:pt x="85" y="4416"/>
                    <a:pt x="61" y="4338"/>
                    <a:pt x="43" y="4255"/>
                  </a:cubicBezTo>
                  <a:cubicBezTo>
                    <a:pt x="25" y="4176"/>
                    <a:pt x="13" y="4094"/>
                    <a:pt x="7" y="4010"/>
                  </a:cubicBezTo>
                  <a:cubicBezTo>
                    <a:pt x="1" y="3929"/>
                    <a:pt x="0" y="3846"/>
                    <a:pt x="5" y="3763"/>
                  </a:cubicBezTo>
                  <a:cubicBezTo>
                    <a:pt x="15" y="3584"/>
                    <a:pt x="64" y="3407"/>
                    <a:pt x="112" y="3236"/>
                  </a:cubicBezTo>
                  <a:cubicBezTo>
                    <a:pt x="138" y="3142"/>
                    <a:pt x="166" y="3045"/>
                    <a:pt x="185" y="2951"/>
                  </a:cubicBezTo>
                  <a:cubicBezTo>
                    <a:pt x="207" y="2845"/>
                    <a:pt x="218" y="2752"/>
                    <a:pt x="217" y="2668"/>
                  </a:cubicBezTo>
                  <a:cubicBezTo>
                    <a:pt x="217" y="2640"/>
                    <a:pt x="217" y="2611"/>
                    <a:pt x="218" y="2583"/>
                  </a:cubicBezTo>
                  <a:cubicBezTo>
                    <a:pt x="220" y="2498"/>
                    <a:pt x="229" y="2414"/>
                    <a:pt x="243" y="2333"/>
                  </a:cubicBezTo>
                  <a:cubicBezTo>
                    <a:pt x="257" y="2252"/>
                    <a:pt x="277" y="2171"/>
                    <a:pt x="303" y="2093"/>
                  </a:cubicBezTo>
                  <a:cubicBezTo>
                    <a:pt x="329" y="2015"/>
                    <a:pt x="361" y="1937"/>
                    <a:pt x="398" y="1862"/>
                  </a:cubicBezTo>
                  <a:cubicBezTo>
                    <a:pt x="436" y="1787"/>
                    <a:pt x="480" y="1713"/>
                    <a:pt x="529" y="1640"/>
                  </a:cubicBezTo>
                  <a:cubicBezTo>
                    <a:pt x="563" y="1590"/>
                    <a:pt x="598" y="1537"/>
                    <a:pt x="631" y="1486"/>
                  </a:cubicBezTo>
                  <a:cubicBezTo>
                    <a:pt x="728" y="1337"/>
                    <a:pt x="829" y="1182"/>
                    <a:pt x="947" y="1059"/>
                  </a:cubicBezTo>
                  <a:cubicBezTo>
                    <a:pt x="1052" y="950"/>
                    <a:pt x="1194" y="812"/>
                    <a:pt x="1369" y="706"/>
                  </a:cubicBezTo>
                  <a:cubicBezTo>
                    <a:pt x="1448" y="658"/>
                    <a:pt x="1540" y="611"/>
                    <a:pt x="1649" y="563"/>
                  </a:cubicBezTo>
                  <a:cubicBezTo>
                    <a:pt x="1658" y="560"/>
                    <a:pt x="1667" y="556"/>
                    <a:pt x="1675" y="552"/>
                  </a:cubicBezTo>
                  <a:cubicBezTo>
                    <a:pt x="1726" y="530"/>
                    <a:pt x="1774" y="509"/>
                    <a:pt x="1821" y="485"/>
                  </a:cubicBezTo>
                  <a:cubicBezTo>
                    <a:pt x="1853" y="469"/>
                    <a:pt x="1881" y="453"/>
                    <a:pt x="1908" y="435"/>
                  </a:cubicBezTo>
                  <a:cubicBezTo>
                    <a:pt x="1980" y="390"/>
                    <a:pt x="2048" y="334"/>
                    <a:pt x="2115" y="280"/>
                  </a:cubicBezTo>
                  <a:cubicBezTo>
                    <a:pt x="2211" y="200"/>
                    <a:pt x="2312" y="118"/>
                    <a:pt x="2425" y="67"/>
                  </a:cubicBezTo>
                  <a:cubicBezTo>
                    <a:pt x="2529" y="20"/>
                    <a:pt x="2646" y="0"/>
                    <a:pt x="2772" y="6"/>
                  </a:cubicBezTo>
                  <a:cubicBezTo>
                    <a:pt x="2881" y="12"/>
                    <a:pt x="2999" y="38"/>
                    <a:pt x="3123" y="83"/>
                  </a:cubicBezTo>
                  <a:cubicBezTo>
                    <a:pt x="3270" y="138"/>
                    <a:pt x="3416" y="219"/>
                    <a:pt x="3558" y="298"/>
                  </a:cubicBezTo>
                  <a:cubicBezTo>
                    <a:pt x="3615" y="330"/>
                    <a:pt x="3673" y="362"/>
                    <a:pt x="3730" y="392"/>
                  </a:cubicBezTo>
                  <a:cubicBezTo>
                    <a:pt x="3755" y="405"/>
                    <a:pt x="3778" y="417"/>
                    <a:pt x="3800" y="427"/>
                  </a:cubicBezTo>
                  <a:cubicBezTo>
                    <a:pt x="3903" y="476"/>
                    <a:pt x="4007" y="512"/>
                    <a:pt x="4127" y="540"/>
                  </a:cubicBezTo>
                  <a:cubicBezTo>
                    <a:pt x="4212" y="561"/>
                    <a:pt x="4302" y="574"/>
                    <a:pt x="4389" y="587"/>
                  </a:cubicBezTo>
                  <a:cubicBezTo>
                    <a:pt x="4399" y="589"/>
                    <a:pt x="4409" y="590"/>
                    <a:pt x="4419" y="592"/>
                  </a:cubicBezTo>
                  <a:cubicBezTo>
                    <a:pt x="4460" y="598"/>
                    <a:pt x="4503" y="604"/>
                    <a:pt x="4546" y="612"/>
                  </a:cubicBezTo>
                  <a:cubicBezTo>
                    <a:pt x="4599" y="622"/>
                    <a:pt x="4647" y="634"/>
                    <a:pt x="4691" y="648"/>
                  </a:cubicBezTo>
                  <a:cubicBezTo>
                    <a:pt x="4799" y="682"/>
                    <a:pt x="4895" y="732"/>
                    <a:pt x="4971" y="794"/>
                  </a:cubicBezTo>
                  <a:cubicBezTo>
                    <a:pt x="5057" y="864"/>
                    <a:pt x="5117" y="947"/>
                    <a:pt x="5148" y="1042"/>
                  </a:cubicBezTo>
                  <a:cubicBezTo>
                    <a:pt x="5180" y="1141"/>
                    <a:pt x="5180" y="1253"/>
                    <a:pt x="5180" y="1361"/>
                  </a:cubicBezTo>
                  <a:cubicBezTo>
                    <a:pt x="5180" y="1437"/>
                    <a:pt x="5180" y="1516"/>
                    <a:pt x="5192" y="1588"/>
                  </a:cubicBezTo>
                  <a:cubicBezTo>
                    <a:pt x="5205" y="1669"/>
                    <a:pt x="5231" y="1734"/>
                    <a:pt x="5272" y="1787"/>
                  </a:cubicBezTo>
                  <a:cubicBezTo>
                    <a:pt x="5292" y="1812"/>
                    <a:pt x="5315" y="1834"/>
                    <a:pt x="5342" y="1855"/>
                  </a:cubicBezTo>
                  <a:cubicBezTo>
                    <a:pt x="5395" y="1895"/>
                    <a:pt x="5457" y="1923"/>
                    <a:pt x="5518" y="1951"/>
                  </a:cubicBezTo>
                  <a:cubicBezTo>
                    <a:pt x="5540" y="1961"/>
                    <a:pt x="5563" y="1972"/>
                    <a:pt x="5585" y="1983"/>
                  </a:cubicBezTo>
                  <a:cubicBezTo>
                    <a:pt x="5649" y="2014"/>
                    <a:pt x="5712" y="2053"/>
                    <a:pt x="5772" y="2097"/>
                  </a:cubicBezTo>
                  <a:cubicBezTo>
                    <a:pt x="5831" y="2141"/>
                    <a:pt x="5888" y="2191"/>
                    <a:pt x="5941" y="2245"/>
                  </a:cubicBezTo>
                  <a:cubicBezTo>
                    <a:pt x="6084" y="2392"/>
                    <a:pt x="6187" y="2561"/>
                    <a:pt x="6240" y="2735"/>
                  </a:cubicBezTo>
                  <a:cubicBezTo>
                    <a:pt x="6286" y="2889"/>
                    <a:pt x="6296" y="3058"/>
                    <a:pt x="6268" y="3222"/>
                  </a:cubicBezTo>
                  <a:cubicBezTo>
                    <a:pt x="6239" y="3385"/>
                    <a:pt x="6175" y="3539"/>
                    <a:pt x="6080" y="3669"/>
                  </a:cubicBezTo>
                  <a:cubicBezTo>
                    <a:pt x="5999" y="3780"/>
                    <a:pt x="5895" y="3877"/>
                    <a:pt x="5795" y="3972"/>
                  </a:cubicBezTo>
                  <a:cubicBezTo>
                    <a:pt x="5730" y="4032"/>
                    <a:pt x="5664" y="4095"/>
                    <a:pt x="5604" y="4160"/>
                  </a:cubicBezTo>
                  <a:cubicBezTo>
                    <a:pt x="5538" y="4233"/>
                    <a:pt x="5488" y="4301"/>
                    <a:pt x="5451" y="4369"/>
                  </a:cubicBezTo>
                  <a:cubicBezTo>
                    <a:pt x="5434" y="4401"/>
                    <a:pt x="5419" y="4434"/>
                    <a:pt x="5407" y="4466"/>
                  </a:cubicBezTo>
                  <a:cubicBezTo>
                    <a:pt x="5384" y="4531"/>
                    <a:pt x="5370" y="4599"/>
                    <a:pt x="5358" y="4665"/>
                  </a:cubicBezTo>
                  <a:cubicBezTo>
                    <a:pt x="5349" y="4708"/>
                    <a:pt x="5340" y="4753"/>
                    <a:pt x="5329" y="4796"/>
                  </a:cubicBezTo>
                  <a:cubicBezTo>
                    <a:pt x="5311" y="4862"/>
                    <a:pt x="5286" y="4930"/>
                    <a:pt x="5253" y="4996"/>
                  </a:cubicBezTo>
                  <a:cubicBezTo>
                    <a:pt x="5223" y="5057"/>
                    <a:pt x="5185" y="5119"/>
                    <a:pt x="5142" y="5181"/>
                  </a:cubicBezTo>
                  <a:cubicBezTo>
                    <a:pt x="5067" y="5287"/>
                    <a:pt x="4972" y="5396"/>
                    <a:pt x="4852" y="5512"/>
                  </a:cubicBezTo>
                  <a:cubicBezTo>
                    <a:pt x="4635" y="5722"/>
                    <a:pt x="4397" y="5905"/>
                    <a:pt x="4107" y="6116"/>
                  </a:cubicBezTo>
                  <a:cubicBezTo>
                    <a:pt x="3890" y="6273"/>
                    <a:pt x="3676" y="6422"/>
                    <a:pt x="3436" y="6516"/>
                  </a:cubicBezTo>
                  <a:cubicBezTo>
                    <a:pt x="3307" y="6566"/>
                    <a:pt x="3179" y="6596"/>
                    <a:pt x="3055" y="6603"/>
                  </a:cubicBezTo>
                  <a:cubicBezTo>
                    <a:pt x="3033" y="6605"/>
                    <a:pt x="3012" y="6605"/>
                    <a:pt x="2991" y="6605"/>
                  </a:cubicBezTo>
                  <a:cubicBezTo>
                    <a:pt x="2877" y="6605"/>
                    <a:pt x="2770" y="6586"/>
                    <a:pt x="2672" y="6547"/>
                  </a:cubicBezTo>
                  <a:moveTo>
                    <a:pt x="2425" y="68"/>
                  </a:moveTo>
                  <a:cubicBezTo>
                    <a:pt x="2312" y="119"/>
                    <a:pt x="2212" y="201"/>
                    <a:pt x="2115" y="280"/>
                  </a:cubicBezTo>
                  <a:cubicBezTo>
                    <a:pt x="2049" y="335"/>
                    <a:pt x="1980" y="391"/>
                    <a:pt x="1908" y="436"/>
                  </a:cubicBezTo>
                  <a:cubicBezTo>
                    <a:pt x="1881" y="453"/>
                    <a:pt x="1853" y="469"/>
                    <a:pt x="1822" y="485"/>
                  </a:cubicBezTo>
                  <a:cubicBezTo>
                    <a:pt x="1774" y="510"/>
                    <a:pt x="1726" y="531"/>
                    <a:pt x="1676" y="553"/>
                  </a:cubicBezTo>
                  <a:cubicBezTo>
                    <a:pt x="1667" y="556"/>
                    <a:pt x="1658" y="560"/>
                    <a:pt x="1650" y="564"/>
                  </a:cubicBezTo>
                  <a:cubicBezTo>
                    <a:pt x="1541" y="612"/>
                    <a:pt x="1449" y="659"/>
                    <a:pt x="1369" y="707"/>
                  </a:cubicBezTo>
                  <a:cubicBezTo>
                    <a:pt x="1195" y="813"/>
                    <a:pt x="1052" y="951"/>
                    <a:pt x="948" y="1060"/>
                  </a:cubicBezTo>
                  <a:cubicBezTo>
                    <a:pt x="830" y="1182"/>
                    <a:pt x="729" y="1337"/>
                    <a:pt x="631" y="1487"/>
                  </a:cubicBezTo>
                  <a:cubicBezTo>
                    <a:pt x="598" y="1538"/>
                    <a:pt x="564" y="1591"/>
                    <a:pt x="530" y="1641"/>
                  </a:cubicBezTo>
                  <a:cubicBezTo>
                    <a:pt x="480" y="1713"/>
                    <a:pt x="437" y="1788"/>
                    <a:pt x="399" y="1863"/>
                  </a:cubicBezTo>
                  <a:cubicBezTo>
                    <a:pt x="362" y="1938"/>
                    <a:pt x="329" y="2015"/>
                    <a:pt x="304" y="2093"/>
                  </a:cubicBezTo>
                  <a:cubicBezTo>
                    <a:pt x="278" y="2171"/>
                    <a:pt x="258" y="2252"/>
                    <a:pt x="244" y="2333"/>
                  </a:cubicBezTo>
                  <a:cubicBezTo>
                    <a:pt x="229" y="2414"/>
                    <a:pt x="221" y="2498"/>
                    <a:pt x="219" y="2583"/>
                  </a:cubicBezTo>
                  <a:cubicBezTo>
                    <a:pt x="218" y="2611"/>
                    <a:pt x="217" y="2640"/>
                    <a:pt x="218" y="2668"/>
                  </a:cubicBezTo>
                  <a:cubicBezTo>
                    <a:pt x="218" y="2752"/>
                    <a:pt x="208" y="2845"/>
                    <a:pt x="186" y="2951"/>
                  </a:cubicBezTo>
                  <a:cubicBezTo>
                    <a:pt x="166" y="3045"/>
                    <a:pt x="139" y="3142"/>
                    <a:pt x="113" y="3236"/>
                  </a:cubicBezTo>
                  <a:cubicBezTo>
                    <a:pt x="65" y="3407"/>
                    <a:pt x="16" y="3585"/>
                    <a:pt x="6" y="3763"/>
                  </a:cubicBezTo>
                  <a:cubicBezTo>
                    <a:pt x="1" y="3846"/>
                    <a:pt x="2" y="3929"/>
                    <a:pt x="8" y="4010"/>
                  </a:cubicBezTo>
                  <a:cubicBezTo>
                    <a:pt x="14" y="4094"/>
                    <a:pt x="26" y="4176"/>
                    <a:pt x="44" y="4255"/>
                  </a:cubicBezTo>
                  <a:cubicBezTo>
                    <a:pt x="62" y="4338"/>
                    <a:pt x="86" y="4415"/>
                    <a:pt x="114" y="4486"/>
                  </a:cubicBezTo>
                  <a:cubicBezTo>
                    <a:pt x="144" y="4564"/>
                    <a:pt x="181" y="4635"/>
                    <a:pt x="223" y="4700"/>
                  </a:cubicBezTo>
                  <a:cubicBezTo>
                    <a:pt x="268" y="4769"/>
                    <a:pt x="321" y="4832"/>
                    <a:pt x="381" y="4888"/>
                  </a:cubicBezTo>
                  <a:cubicBezTo>
                    <a:pt x="461" y="4963"/>
                    <a:pt x="560" y="5031"/>
                    <a:pt x="682" y="5095"/>
                  </a:cubicBezTo>
                  <a:cubicBezTo>
                    <a:pt x="792" y="5152"/>
                    <a:pt x="909" y="5201"/>
                    <a:pt x="1022" y="5248"/>
                  </a:cubicBezTo>
                  <a:cubicBezTo>
                    <a:pt x="1086" y="5275"/>
                    <a:pt x="1152" y="5303"/>
                    <a:pt x="1216" y="5332"/>
                  </a:cubicBezTo>
                  <a:cubicBezTo>
                    <a:pt x="1333" y="5385"/>
                    <a:pt x="1434" y="5440"/>
                    <a:pt x="1525" y="5500"/>
                  </a:cubicBezTo>
                  <a:cubicBezTo>
                    <a:pt x="1667" y="5594"/>
                    <a:pt x="1802" y="5711"/>
                    <a:pt x="1928" y="5850"/>
                  </a:cubicBezTo>
                  <a:cubicBezTo>
                    <a:pt x="1982" y="5910"/>
                    <a:pt x="2035" y="5975"/>
                    <a:pt x="2087" y="6037"/>
                  </a:cubicBezTo>
                  <a:cubicBezTo>
                    <a:pt x="2091" y="6043"/>
                    <a:pt x="2091" y="6043"/>
                    <a:pt x="2091" y="6043"/>
                  </a:cubicBezTo>
                  <a:cubicBezTo>
                    <a:pt x="2181" y="6152"/>
                    <a:pt x="2263" y="6249"/>
                    <a:pt x="2355" y="6335"/>
                  </a:cubicBezTo>
                  <a:cubicBezTo>
                    <a:pt x="2461" y="6435"/>
                    <a:pt x="2565" y="6504"/>
                    <a:pt x="2673" y="6546"/>
                  </a:cubicBezTo>
                  <a:cubicBezTo>
                    <a:pt x="2788" y="6592"/>
                    <a:pt x="2917" y="6611"/>
                    <a:pt x="3055" y="6603"/>
                  </a:cubicBezTo>
                  <a:cubicBezTo>
                    <a:pt x="3179" y="6595"/>
                    <a:pt x="3307" y="6565"/>
                    <a:pt x="3436" y="6515"/>
                  </a:cubicBezTo>
                  <a:cubicBezTo>
                    <a:pt x="3675" y="6422"/>
                    <a:pt x="3890" y="6273"/>
                    <a:pt x="4106" y="6116"/>
                  </a:cubicBezTo>
                  <a:cubicBezTo>
                    <a:pt x="4397" y="5905"/>
                    <a:pt x="4634" y="5721"/>
                    <a:pt x="4852" y="5511"/>
                  </a:cubicBezTo>
                  <a:cubicBezTo>
                    <a:pt x="4972" y="5395"/>
                    <a:pt x="5066" y="5287"/>
                    <a:pt x="5141" y="5181"/>
                  </a:cubicBezTo>
                  <a:cubicBezTo>
                    <a:pt x="5185" y="5119"/>
                    <a:pt x="5222" y="5057"/>
                    <a:pt x="5252" y="4995"/>
                  </a:cubicBezTo>
                  <a:cubicBezTo>
                    <a:pt x="5285" y="4929"/>
                    <a:pt x="5310" y="4862"/>
                    <a:pt x="5328" y="4796"/>
                  </a:cubicBezTo>
                  <a:cubicBezTo>
                    <a:pt x="5340" y="4753"/>
                    <a:pt x="5348" y="4708"/>
                    <a:pt x="5357" y="4665"/>
                  </a:cubicBezTo>
                  <a:cubicBezTo>
                    <a:pt x="5370" y="4599"/>
                    <a:pt x="5383" y="4531"/>
                    <a:pt x="5407" y="4466"/>
                  </a:cubicBezTo>
                  <a:cubicBezTo>
                    <a:pt x="5418" y="4434"/>
                    <a:pt x="5433" y="4401"/>
                    <a:pt x="5450" y="4369"/>
                  </a:cubicBezTo>
                  <a:cubicBezTo>
                    <a:pt x="5487" y="4301"/>
                    <a:pt x="5537" y="4232"/>
                    <a:pt x="5604" y="4160"/>
                  </a:cubicBezTo>
                  <a:cubicBezTo>
                    <a:pt x="5663" y="4095"/>
                    <a:pt x="5730" y="4032"/>
                    <a:pt x="5794" y="3971"/>
                  </a:cubicBezTo>
                  <a:cubicBezTo>
                    <a:pt x="5895" y="3877"/>
                    <a:pt x="5999" y="3779"/>
                    <a:pt x="6080" y="3668"/>
                  </a:cubicBezTo>
                  <a:cubicBezTo>
                    <a:pt x="6174" y="3539"/>
                    <a:pt x="6239" y="3385"/>
                    <a:pt x="6267" y="3222"/>
                  </a:cubicBezTo>
                  <a:cubicBezTo>
                    <a:pt x="6295" y="3058"/>
                    <a:pt x="6286" y="2889"/>
                    <a:pt x="6239" y="2735"/>
                  </a:cubicBezTo>
                  <a:cubicBezTo>
                    <a:pt x="6186" y="2562"/>
                    <a:pt x="6083" y="2392"/>
                    <a:pt x="5940" y="2245"/>
                  </a:cubicBezTo>
                  <a:cubicBezTo>
                    <a:pt x="5888" y="2191"/>
                    <a:pt x="5831" y="2142"/>
                    <a:pt x="5772" y="2098"/>
                  </a:cubicBezTo>
                  <a:cubicBezTo>
                    <a:pt x="5712" y="2053"/>
                    <a:pt x="5649" y="2015"/>
                    <a:pt x="5585" y="1984"/>
                  </a:cubicBezTo>
                  <a:cubicBezTo>
                    <a:pt x="5563" y="1973"/>
                    <a:pt x="5540" y="1962"/>
                    <a:pt x="5518" y="1952"/>
                  </a:cubicBezTo>
                  <a:cubicBezTo>
                    <a:pt x="5457" y="1924"/>
                    <a:pt x="5395" y="1895"/>
                    <a:pt x="5342" y="1855"/>
                  </a:cubicBezTo>
                  <a:cubicBezTo>
                    <a:pt x="5314" y="1834"/>
                    <a:pt x="5291" y="1812"/>
                    <a:pt x="5271" y="1787"/>
                  </a:cubicBezTo>
                  <a:cubicBezTo>
                    <a:pt x="5230" y="1734"/>
                    <a:pt x="5204" y="1669"/>
                    <a:pt x="5191" y="1588"/>
                  </a:cubicBezTo>
                  <a:cubicBezTo>
                    <a:pt x="5180" y="1516"/>
                    <a:pt x="5180" y="1437"/>
                    <a:pt x="5179" y="1361"/>
                  </a:cubicBezTo>
                  <a:cubicBezTo>
                    <a:pt x="5179" y="1253"/>
                    <a:pt x="5179" y="1141"/>
                    <a:pt x="5147" y="1042"/>
                  </a:cubicBezTo>
                  <a:cubicBezTo>
                    <a:pt x="5116" y="948"/>
                    <a:pt x="5057" y="864"/>
                    <a:pt x="4970" y="794"/>
                  </a:cubicBezTo>
                  <a:cubicBezTo>
                    <a:pt x="4895" y="733"/>
                    <a:pt x="4798" y="683"/>
                    <a:pt x="4691" y="649"/>
                  </a:cubicBezTo>
                  <a:cubicBezTo>
                    <a:pt x="4646" y="634"/>
                    <a:pt x="4599" y="623"/>
                    <a:pt x="4546" y="613"/>
                  </a:cubicBezTo>
                  <a:cubicBezTo>
                    <a:pt x="4503" y="605"/>
                    <a:pt x="4460" y="598"/>
                    <a:pt x="4419" y="592"/>
                  </a:cubicBezTo>
                  <a:cubicBezTo>
                    <a:pt x="4409" y="591"/>
                    <a:pt x="4399" y="589"/>
                    <a:pt x="4389" y="588"/>
                  </a:cubicBezTo>
                  <a:cubicBezTo>
                    <a:pt x="4302" y="575"/>
                    <a:pt x="4212" y="562"/>
                    <a:pt x="4127" y="541"/>
                  </a:cubicBezTo>
                  <a:cubicBezTo>
                    <a:pt x="4007" y="513"/>
                    <a:pt x="3903" y="477"/>
                    <a:pt x="3800" y="428"/>
                  </a:cubicBezTo>
                  <a:cubicBezTo>
                    <a:pt x="3778" y="417"/>
                    <a:pt x="3755" y="406"/>
                    <a:pt x="3730" y="393"/>
                  </a:cubicBezTo>
                  <a:cubicBezTo>
                    <a:pt x="3673" y="363"/>
                    <a:pt x="3614" y="330"/>
                    <a:pt x="3558" y="299"/>
                  </a:cubicBezTo>
                  <a:cubicBezTo>
                    <a:pt x="3416" y="220"/>
                    <a:pt x="3270" y="138"/>
                    <a:pt x="3123" y="84"/>
                  </a:cubicBezTo>
                  <a:cubicBezTo>
                    <a:pt x="2999" y="38"/>
                    <a:pt x="2881" y="12"/>
                    <a:pt x="2772" y="7"/>
                  </a:cubicBezTo>
                  <a:cubicBezTo>
                    <a:pt x="2757" y="6"/>
                    <a:pt x="2742" y="6"/>
                    <a:pt x="2727" y="6"/>
                  </a:cubicBezTo>
                  <a:cubicBezTo>
                    <a:pt x="2618" y="6"/>
                    <a:pt x="2517" y="26"/>
                    <a:pt x="2425" y="68"/>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84" name="Freeform 67">
              <a:extLst>
                <a:ext uri="{FF2B5EF4-FFF2-40B4-BE49-F238E27FC236}">
                  <a16:creationId xmlns:a16="http://schemas.microsoft.com/office/drawing/2014/main" id="{17AAC2CB-3120-464C-8745-701909F1C0DD}"/>
                </a:ext>
              </a:extLst>
            </p:cNvPr>
            <p:cNvSpPr>
              <a:spLocks noEditPoints="1"/>
            </p:cNvSpPr>
            <p:nvPr/>
          </p:nvSpPr>
          <p:spPr bwMode="auto">
            <a:xfrm>
              <a:off x="3357" y="-352"/>
              <a:ext cx="4780" cy="4980"/>
            </a:xfrm>
            <a:custGeom>
              <a:avLst/>
              <a:gdLst>
                <a:gd name="T0" fmla="*/ 2392 w 6457"/>
                <a:gd name="T1" fmla="*/ 6440 h 6728"/>
                <a:gd name="T2" fmla="*/ 1958 w 6457"/>
                <a:gd name="T3" fmla="*/ 5952 h 6728"/>
                <a:gd name="T4" fmla="*/ 1003 w 6457"/>
                <a:gd name="T5" fmla="*/ 5330 h 6728"/>
                <a:gd name="T6" fmla="*/ 249 w 6457"/>
                <a:gd name="T7" fmla="*/ 4829 h 6728"/>
                <a:gd name="T8" fmla="*/ 3 w 6457"/>
                <a:gd name="T9" fmla="*/ 3915 h 6728"/>
                <a:gd name="T10" fmla="*/ 216 w 6457"/>
                <a:gd name="T11" fmla="*/ 2730 h 6728"/>
                <a:gd name="T12" fmla="*/ 294 w 6457"/>
                <a:gd name="T13" fmla="*/ 2101 h 6728"/>
                <a:gd name="T14" fmla="*/ 530 w 6457"/>
                <a:gd name="T15" fmla="*/ 1606 h 6728"/>
                <a:gd name="T16" fmla="*/ 1692 w 6457"/>
                <a:gd name="T17" fmla="*/ 605 h 6728"/>
                <a:gd name="T18" fmla="*/ 1998 w 6457"/>
                <a:gd name="T19" fmla="*/ 432 h 6728"/>
                <a:gd name="T20" fmla="*/ 2889 w 6457"/>
                <a:gd name="T21" fmla="*/ 17 h 6728"/>
                <a:gd name="T22" fmla="*/ 3863 w 6457"/>
                <a:gd name="T23" fmla="*/ 434 h 6728"/>
                <a:gd name="T24" fmla="*/ 4431 w 6457"/>
                <a:gd name="T25" fmla="*/ 575 h 6728"/>
                <a:gd name="T26" fmla="*/ 4852 w 6457"/>
                <a:gd name="T27" fmla="*/ 670 h 6728"/>
                <a:gd name="T28" fmla="*/ 5306 w 6457"/>
                <a:gd name="T29" fmla="*/ 1405 h 6728"/>
                <a:gd name="T30" fmla="*/ 5395 w 6457"/>
                <a:gd name="T31" fmla="*/ 1843 h 6728"/>
                <a:gd name="T32" fmla="*/ 5732 w 6457"/>
                <a:gd name="T33" fmla="*/ 2017 h 6728"/>
                <a:gd name="T34" fmla="*/ 6286 w 6457"/>
                <a:gd name="T35" fmla="*/ 2485 h 6728"/>
                <a:gd name="T36" fmla="*/ 6219 w 6457"/>
                <a:gd name="T37" fmla="*/ 3706 h 6728"/>
                <a:gd name="T38" fmla="*/ 5556 w 6457"/>
                <a:gd name="T39" fmla="*/ 4416 h 6728"/>
                <a:gd name="T40" fmla="*/ 5447 w 6457"/>
                <a:gd name="T41" fmla="*/ 4866 h 6728"/>
                <a:gd name="T42" fmla="*/ 4976 w 6457"/>
                <a:gd name="T43" fmla="*/ 5618 h 6728"/>
                <a:gd name="T44" fmla="*/ 3103 w 6457"/>
                <a:gd name="T45" fmla="*/ 6724 h 6728"/>
                <a:gd name="T46" fmla="*/ 2523 w 6457"/>
                <a:gd name="T47" fmla="*/ 56 h 6728"/>
                <a:gd name="T48" fmla="*/ 1911 w 6457"/>
                <a:gd name="T49" fmla="*/ 489 h 6728"/>
                <a:gd name="T50" fmla="*/ 1452 w 6457"/>
                <a:gd name="T51" fmla="*/ 730 h 6728"/>
                <a:gd name="T52" fmla="*/ 393 w 6457"/>
                <a:gd name="T53" fmla="*/ 1849 h 6728"/>
                <a:gd name="T54" fmla="*/ 216 w 6457"/>
                <a:gd name="T55" fmla="*/ 2637 h 6728"/>
                <a:gd name="T56" fmla="*/ 112 w 6457"/>
                <a:gd name="T57" fmla="*/ 3344 h 6728"/>
                <a:gd name="T58" fmla="*/ 55 w 6457"/>
                <a:gd name="T59" fmla="*/ 4397 h 6728"/>
                <a:gd name="T60" fmla="*/ 692 w 6457"/>
                <a:gd name="T61" fmla="*/ 5192 h 6728"/>
                <a:gd name="T62" fmla="*/ 1550 w 6457"/>
                <a:gd name="T63" fmla="*/ 5603 h 6728"/>
                <a:gd name="T64" fmla="*/ 2128 w 6457"/>
                <a:gd name="T65" fmla="*/ 6147 h 6728"/>
                <a:gd name="T66" fmla="*/ 2708 w 6457"/>
                <a:gd name="T67" fmla="*/ 6655 h 6728"/>
                <a:gd name="T68" fmla="*/ 4202 w 6457"/>
                <a:gd name="T69" fmla="*/ 6239 h 6728"/>
                <a:gd name="T70" fmla="*/ 5377 w 6457"/>
                <a:gd name="T71" fmla="*/ 5076 h 6728"/>
                <a:gd name="T72" fmla="*/ 5512 w 6457"/>
                <a:gd name="T73" fmla="*/ 4518 h 6728"/>
                <a:gd name="T74" fmla="*/ 5927 w 6457"/>
                <a:gd name="T75" fmla="*/ 3998 h 6728"/>
                <a:gd name="T76" fmla="*/ 6403 w 6457"/>
                <a:gd name="T77" fmla="*/ 2748 h 6728"/>
                <a:gd name="T78" fmla="*/ 5929 w 6457"/>
                <a:gd name="T79" fmla="*/ 2121 h 6728"/>
                <a:gd name="T80" fmla="*/ 5470 w 6457"/>
                <a:gd name="T81" fmla="*/ 1908 h 6728"/>
                <a:gd name="T82" fmla="*/ 5309 w 6457"/>
                <a:gd name="T83" fmla="*/ 1641 h 6728"/>
                <a:gd name="T84" fmla="*/ 5126 w 6457"/>
                <a:gd name="T85" fmla="*/ 835 h 6728"/>
                <a:gd name="T86" fmla="*/ 4580 w 6457"/>
                <a:gd name="T87" fmla="*/ 600 h 6728"/>
                <a:gd name="T88" fmla="*/ 3938 w 6457"/>
                <a:gd name="T89" fmla="*/ 464 h 6728"/>
                <a:gd name="T90" fmla="*/ 3251 w 6457"/>
                <a:gd name="T91" fmla="*/ 125 h 6728"/>
                <a:gd name="T92" fmla="*/ 2523 w 6457"/>
                <a:gd name="T93" fmla="*/ 56 h 6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57" h="6728">
                  <a:moveTo>
                    <a:pt x="2708" y="6656"/>
                  </a:moveTo>
                  <a:cubicBezTo>
                    <a:pt x="2651" y="6631"/>
                    <a:pt x="2596" y="6601"/>
                    <a:pt x="2540" y="6562"/>
                  </a:cubicBezTo>
                  <a:cubicBezTo>
                    <a:pt x="2491" y="6528"/>
                    <a:pt x="2442" y="6488"/>
                    <a:pt x="2392" y="6440"/>
                  </a:cubicBezTo>
                  <a:cubicBezTo>
                    <a:pt x="2298" y="6351"/>
                    <a:pt x="2211" y="6248"/>
                    <a:pt x="2127" y="6148"/>
                  </a:cubicBezTo>
                  <a:cubicBezTo>
                    <a:pt x="2125" y="6144"/>
                    <a:pt x="2125" y="6144"/>
                    <a:pt x="2125" y="6144"/>
                  </a:cubicBezTo>
                  <a:cubicBezTo>
                    <a:pt x="2074" y="6084"/>
                    <a:pt x="2017" y="6016"/>
                    <a:pt x="1958" y="5952"/>
                  </a:cubicBezTo>
                  <a:cubicBezTo>
                    <a:pt x="1834" y="5819"/>
                    <a:pt x="1696" y="5702"/>
                    <a:pt x="1549" y="5604"/>
                  </a:cubicBezTo>
                  <a:cubicBezTo>
                    <a:pt x="1454" y="5540"/>
                    <a:pt x="1349" y="5482"/>
                    <a:pt x="1240" y="5431"/>
                  </a:cubicBezTo>
                  <a:cubicBezTo>
                    <a:pt x="1162" y="5395"/>
                    <a:pt x="1081" y="5362"/>
                    <a:pt x="1003" y="5330"/>
                  </a:cubicBezTo>
                  <a:cubicBezTo>
                    <a:pt x="899" y="5288"/>
                    <a:pt x="792" y="5244"/>
                    <a:pt x="691" y="5193"/>
                  </a:cubicBezTo>
                  <a:cubicBezTo>
                    <a:pt x="579" y="5136"/>
                    <a:pt x="487" y="5076"/>
                    <a:pt x="411" y="5009"/>
                  </a:cubicBezTo>
                  <a:cubicBezTo>
                    <a:pt x="351" y="4956"/>
                    <a:pt x="296" y="4896"/>
                    <a:pt x="249" y="4829"/>
                  </a:cubicBezTo>
                  <a:cubicBezTo>
                    <a:pt x="162" y="4707"/>
                    <a:pt x="97" y="4562"/>
                    <a:pt x="54" y="4397"/>
                  </a:cubicBezTo>
                  <a:cubicBezTo>
                    <a:pt x="34" y="4321"/>
                    <a:pt x="20" y="4240"/>
                    <a:pt x="11" y="4157"/>
                  </a:cubicBezTo>
                  <a:cubicBezTo>
                    <a:pt x="3" y="4078"/>
                    <a:pt x="0" y="3996"/>
                    <a:pt x="3" y="3915"/>
                  </a:cubicBezTo>
                  <a:cubicBezTo>
                    <a:pt x="9" y="3721"/>
                    <a:pt x="61" y="3529"/>
                    <a:pt x="111" y="3344"/>
                  </a:cubicBezTo>
                  <a:cubicBezTo>
                    <a:pt x="139" y="3243"/>
                    <a:pt x="167" y="3138"/>
                    <a:pt x="188" y="3036"/>
                  </a:cubicBezTo>
                  <a:cubicBezTo>
                    <a:pt x="210" y="2921"/>
                    <a:pt x="219" y="2821"/>
                    <a:pt x="216" y="2730"/>
                  </a:cubicBezTo>
                  <a:cubicBezTo>
                    <a:pt x="215" y="2699"/>
                    <a:pt x="215" y="2668"/>
                    <a:pt x="215" y="2637"/>
                  </a:cubicBezTo>
                  <a:cubicBezTo>
                    <a:pt x="216" y="2545"/>
                    <a:pt x="223" y="2453"/>
                    <a:pt x="236" y="2364"/>
                  </a:cubicBezTo>
                  <a:cubicBezTo>
                    <a:pt x="249" y="2275"/>
                    <a:pt x="269" y="2186"/>
                    <a:pt x="294" y="2101"/>
                  </a:cubicBezTo>
                  <a:cubicBezTo>
                    <a:pt x="320" y="2015"/>
                    <a:pt x="353" y="1930"/>
                    <a:pt x="392" y="1849"/>
                  </a:cubicBezTo>
                  <a:cubicBezTo>
                    <a:pt x="431" y="1766"/>
                    <a:pt x="478" y="1685"/>
                    <a:pt x="530" y="1606"/>
                  </a:cubicBezTo>
                  <a:cubicBezTo>
                    <a:pt x="530" y="1606"/>
                    <a:pt x="530" y="1606"/>
                    <a:pt x="530" y="1606"/>
                  </a:cubicBezTo>
                  <a:cubicBezTo>
                    <a:pt x="684" y="1377"/>
                    <a:pt x="839" y="1196"/>
                    <a:pt x="1001" y="1053"/>
                  </a:cubicBezTo>
                  <a:cubicBezTo>
                    <a:pt x="1148" y="925"/>
                    <a:pt x="1300" y="816"/>
                    <a:pt x="1452" y="730"/>
                  </a:cubicBezTo>
                  <a:cubicBezTo>
                    <a:pt x="1530" y="686"/>
                    <a:pt x="1612" y="644"/>
                    <a:pt x="1692" y="605"/>
                  </a:cubicBezTo>
                  <a:cubicBezTo>
                    <a:pt x="1707" y="597"/>
                    <a:pt x="1722" y="590"/>
                    <a:pt x="1737" y="582"/>
                  </a:cubicBezTo>
                  <a:cubicBezTo>
                    <a:pt x="1803" y="549"/>
                    <a:pt x="1857" y="520"/>
                    <a:pt x="1911" y="488"/>
                  </a:cubicBezTo>
                  <a:cubicBezTo>
                    <a:pt x="1941" y="470"/>
                    <a:pt x="1970" y="451"/>
                    <a:pt x="1998" y="432"/>
                  </a:cubicBezTo>
                  <a:cubicBezTo>
                    <a:pt x="2057" y="389"/>
                    <a:pt x="2115" y="340"/>
                    <a:pt x="2171" y="293"/>
                  </a:cubicBezTo>
                  <a:cubicBezTo>
                    <a:pt x="2279" y="202"/>
                    <a:pt x="2391" y="107"/>
                    <a:pt x="2523" y="55"/>
                  </a:cubicBezTo>
                  <a:cubicBezTo>
                    <a:pt x="2632" y="13"/>
                    <a:pt x="2755" y="0"/>
                    <a:pt x="2889" y="17"/>
                  </a:cubicBezTo>
                  <a:cubicBezTo>
                    <a:pt x="3002" y="32"/>
                    <a:pt x="3124" y="68"/>
                    <a:pt x="3252" y="124"/>
                  </a:cubicBezTo>
                  <a:cubicBezTo>
                    <a:pt x="3353" y="168"/>
                    <a:pt x="3454" y="223"/>
                    <a:pt x="3551" y="276"/>
                  </a:cubicBezTo>
                  <a:cubicBezTo>
                    <a:pt x="3652" y="331"/>
                    <a:pt x="3757" y="388"/>
                    <a:pt x="3863" y="434"/>
                  </a:cubicBezTo>
                  <a:cubicBezTo>
                    <a:pt x="3889" y="445"/>
                    <a:pt x="3914" y="455"/>
                    <a:pt x="3938" y="463"/>
                  </a:cubicBezTo>
                  <a:cubicBezTo>
                    <a:pt x="4003" y="487"/>
                    <a:pt x="4101" y="519"/>
                    <a:pt x="4286" y="552"/>
                  </a:cubicBezTo>
                  <a:cubicBezTo>
                    <a:pt x="4334" y="560"/>
                    <a:pt x="4383" y="568"/>
                    <a:pt x="4431" y="575"/>
                  </a:cubicBezTo>
                  <a:cubicBezTo>
                    <a:pt x="4480" y="583"/>
                    <a:pt x="4531" y="591"/>
                    <a:pt x="4580" y="599"/>
                  </a:cubicBezTo>
                  <a:cubicBezTo>
                    <a:pt x="4627" y="608"/>
                    <a:pt x="4669" y="616"/>
                    <a:pt x="4706" y="625"/>
                  </a:cubicBezTo>
                  <a:cubicBezTo>
                    <a:pt x="4757" y="637"/>
                    <a:pt x="4805" y="652"/>
                    <a:pt x="4852" y="670"/>
                  </a:cubicBezTo>
                  <a:cubicBezTo>
                    <a:pt x="4959" y="711"/>
                    <a:pt x="5054" y="768"/>
                    <a:pt x="5127" y="835"/>
                  </a:cubicBezTo>
                  <a:cubicBezTo>
                    <a:pt x="5210" y="911"/>
                    <a:pt x="5265" y="999"/>
                    <a:pt x="5290" y="1096"/>
                  </a:cubicBezTo>
                  <a:cubicBezTo>
                    <a:pt x="5315" y="1193"/>
                    <a:pt x="5311" y="1301"/>
                    <a:pt x="5306" y="1405"/>
                  </a:cubicBezTo>
                  <a:cubicBezTo>
                    <a:pt x="5303" y="1485"/>
                    <a:pt x="5300" y="1567"/>
                    <a:pt x="5310" y="1641"/>
                  </a:cubicBezTo>
                  <a:cubicBezTo>
                    <a:pt x="5315" y="1681"/>
                    <a:pt x="5324" y="1716"/>
                    <a:pt x="5337" y="1748"/>
                  </a:cubicBezTo>
                  <a:cubicBezTo>
                    <a:pt x="5352" y="1784"/>
                    <a:pt x="5371" y="1815"/>
                    <a:pt x="5395" y="1843"/>
                  </a:cubicBezTo>
                  <a:cubicBezTo>
                    <a:pt x="5416" y="1867"/>
                    <a:pt x="5441" y="1888"/>
                    <a:pt x="5471" y="1907"/>
                  </a:cubicBezTo>
                  <a:cubicBezTo>
                    <a:pt x="5527" y="1943"/>
                    <a:pt x="5593" y="1967"/>
                    <a:pt x="5658" y="1990"/>
                  </a:cubicBezTo>
                  <a:cubicBezTo>
                    <a:pt x="5682" y="1998"/>
                    <a:pt x="5708" y="2008"/>
                    <a:pt x="5732" y="2017"/>
                  </a:cubicBezTo>
                  <a:cubicBezTo>
                    <a:pt x="5800" y="2044"/>
                    <a:pt x="5867" y="2079"/>
                    <a:pt x="5930" y="2120"/>
                  </a:cubicBezTo>
                  <a:cubicBezTo>
                    <a:pt x="5992" y="2161"/>
                    <a:pt x="6051" y="2208"/>
                    <a:pt x="6105" y="2261"/>
                  </a:cubicBezTo>
                  <a:cubicBezTo>
                    <a:pt x="6175" y="2328"/>
                    <a:pt x="6235" y="2404"/>
                    <a:pt x="6286" y="2485"/>
                  </a:cubicBezTo>
                  <a:cubicBezTo>
                    <a:pt x="6337" y="2569"/>
                    <a:pt x="6377" y="2657"/>
                    <a:pt x="6403" y="2748"/>
                  </a:cubicBezTo>
                  <a:cubicBezTo>
                    <a:pt x="6450" y="2907"/>
                    <a:pt x="6457" y="3081"/>
                    <a:pt x="6425" y="3249"/>
                  </a:cubicBezTo>
                  <a:cubicBezTo>
                    <a:pt x="6392" y="3418"/>
                    <a:pt x="6321" y="3576"/>
                    <a:pt x="6219" y="3706"/>
                  </a:cubicBezTo>
                  <a:cubicBezTo>
                    <a:pt x="6136" y="3813"/>
                    <a:pt x="6030" y="3907"/>
                    <a:pt x="5927" y="3998"/>
                  </a:cubicBezTo>
                  <a:cubicBezTo>
                    <a:pt x="5856" y="4061"/>
                    <a:pt x="5783" y="4126"/>
                    <a:pt x="5719" y="4194"/>
                  </a:cubicBezTo>
                  <a:cubicBezTo>
                    <a:pt x="5647" y="4270"/>
                    <a:pt x="5593" y="4343"/>
                    <a:pt x="5556" y="4416"/>
                  </a:cubicBezTo>
                  <a:cubicBezTo>
                    <a:pt x="5539" y="4450"/>
                    <a:pt x="5524" y="4484"/>
                    <a:pt x="5513" y="4518"/>
                  </a:cubicBezTo>
                  <a:cubicBezTo>
                    <a:pt x="5491" y="4587"/>
                    <a:pt x="5480" y="4659"/>
                    <a:pt x="5470" y="4729"/>
                  </a:cubicBezTo>
                  <a:cubicBezTo>
                    <a:pt x="5464" y="4774"/>
                    <a:pt x="5457" y="4821"/>
                    <a:pt x="5447" y="4866"/>
                  </a:cubicBezTo>
                  <a:cubicBezTo>
                    <a:pt x="5432" y="4936"/>
                    <a:pt x="5409" y="5007"/>
                    <a:pt x="5377" y="5077"/>
                  </a:cubicBezTo>
                  <a:cubicBezTo>
                    <a:pt x="5348" y="5142"/>
                    <a:pt x="5312" y="5207"/>
                    <a:pt x="5269" y="5272"/>
                  </a:cubicBezTo>
                  <a:cubicBezTo>
                    <a:pt x="5194" y="5386"/>
                    <a:pt x="5098" y="5499"/>
                    <a:pt x="4976" y="5618"/>
                  </a:cubicBezTo>
                  <a:cubicBezTo>
                    <a:pt x="4731" y="5860"/>
                    <a:pt x="4448" y="6065"/>
                    <a:pt x="4202" y="6240"/>
                  </a:cubicBezTo>
                  <a:cubicBezTo>
                    <a:pt x="3975" y="6400"/>
                    <a:pt x="3751" y="6552"/>
                    <a:pt x="3501" y="6643"/>
                  </a:cubicBezTo>
                  <a:cubicBezTo>
                    <a:pt x="3366" y="6692"/>
                    <a:pt x="3232" y="6719"/>
                    <a:pt x="3103" y="6724"/>
                  </a:cubicBezTo>
                  <a:cubicBezTo>
                    <a:pt x="3090" y="6724"/>
                    <a:pt x="3077" y="6725"/>
                    <a:pt x="3064" y="6725"/>
                  </a:cubicBezTo>
                  <a:cubicBezTo>
                    <a:pt x="2935" y="6725"/>
                    <a:pt x="2816" y="6701"/>
                    <a:pt x="2708" y="6656"/>
                  </a:cubicBezTo>
                  <a:moveTo>
                    <a:pt x="2523" y="56"/>
                  </a:moveTo>
                  <a:cubicBezTo>
                    <a:pt x="2391" y="108"/>
                    <a:pt x="2279" y="202"/>
                    <a:pt x="2172" y="294"/>
                  </a:cubicBezTo>
                  <a:cubicBezTo>
                    <a:pt x="2116" y="341"/>
                    <a:pt x="2058" y="390"/>
                    <a:pt x="1998" y="432"/>
                  </a:cubicBezTo>
                  <a:cubicBezTo>
                    <a:pt x="1971" y="452"/>
                    <a:pt x="1942" y="471"/>
                    <a:pt x="1911" y="489"/>
                  </a:cubicBezTo>
                  <a:cubicBezTo>
                    <a:pt x="1858" y="521"/>
                    <a:pt x="1803" y="550"/>
                    <a:pt x="1738" y="583"/>
                  </a:cubicBezTo>
                  <a:cubicBezTo>
                    <a:pt x="1723" y="590"/>
                    <a:pt x="1707" y="598"/>
                    <a:pt x="1692" y="605"/>
                  </a:cubicBezTo>
                  <a:cubicBezTo>
                    <a:pt x="1613" y="645"/>
                    <a:pt x="1531" y="686"/>
                    <a:pt x="1452" y="730"/>
                  </a:cubicBezTo>
                  <a:cubicBezTo>
                    <a:pt x="1300" y="816"/>
                    <a:pt x="1149" y="925"/>
                    <a:pt x="1002" y="1054"/>
                  </a:cubicBezTo>
                  <a:cubicBezTo>
                    <a:pt x="839" y="1196"/>
                    <a:pt x="685" y="1377"/>
                    <a:pt x="531" y="1607"/>
                  </a:cubicBezTo>
                  <a:cubicBezTo>
                    <a:pt x="478" y="1685"/>
                    <a:pt x="432" y="1767"/>
                    <a:pt x="393" y="1849"/>
                  </a:cubicBezTo>
                  <a:cubicBezTo>
                    <a:pt x="354" y="1931"/>
                    <a:pt x="321" y="2016"/>
                    <a:pt x="295" y="2102"/>
                  </a:cubicBezTo>
                  <a:cubicBezTo>
                    <a:pt x="269" y="2187"/>
                    <a:pt x="250" y="2275"/>
                    <a:pt x="237" y="2364"/>
                  </a:cubicBezTo>
                  <a:cubicBezTo>
                    <a:pt x="224" y="2453"/>
                    <a:pt x="217" y="2545"/>
                    <a:pt x="216" y="2637"/>
                  </a:cubicBezTo>
                  <a:cubicBezTo>
                    <a:pt x="216" y="2668"/>
                    <a:pt x="216" y="2699"/>
                    <a:pt x="217" y="2730"/>
                  </a:cubicBezTo>
                  <a:cubicBezTo>
                    <a:pt x="220" y="2821"/>
                    <a:pt x="211" y="2921"/>
                    <a:pt x="188" y="3036"/>
                  </a:cubicBezTo>
                  <a:cubicBezTo>
                    <a:pt x="168" y="3138"/>
                    <a:pt x="140" y="3243"/>
                    <a:pt x="112" y="3344"/>
                  </a:cubicBezTo>
                  <a:cubicBezTo>
                    <a:pt x="62" y="3530"/>
                    <a:pt x="10" y="3721"/>
                    <a:pt x="3" y="3915"/>
                  </a:cubicBezTo>
                  <a:cubicBezTo>
                    <a:pt x="1" y="3996"/>
                    <a:pt x="4" y="4078"/>
                    <a:pt x="12" y="4157"/>
                  </a:cubicBezTo>
                  <a:cubicBezTo>
                    <a:pt x="21" y="4240"/>
                    <a:pt x="35" y="4320"/>
                    <a:pt x="55" y="4397"/>
                  </a:cubicBezTo>
                  <a:cubicBezTo>
                    <a:pt x="98" y="4562"/>
                    <a:pt x="163" y="4707"/>
                    <a:pt x="249" y="4828"/>
                  </a:cubicBezTo>
                  <a:cubicBezTo>
                    <a:pt x="297" y="4895"/>
                    <a:pt x="351" y="4956"/>
                    <a:pt x="411" y="5008"/>
                  </a:cubicBezTo>
                  <a:cubicBezTo>
                    <a:pt x="488" y="5075"/>
                    <a:pt x="579" y="5135"/>
                    <a:pt x="692" y="5192"/>
                  </a:cubicBezTo>
                  <a:cubicBezTo>
                    <a:pt x="792" y="5243"/>
                    <a:pt x="899" y="5287"/>
                    <a:pt x="1003" y="5329"/>
                  </a:cubicBezTo>
                  <a:cubicBezTo>
                    <a:pt x="1082" y="5361"/>
                    <a:pt x="1163" y="5394"/>
                    <a:pt x="1240" y="5430"/>
                  </a:cubicBezTo>
                  <a:cubicBezTo>
                    <a:pt x="1350" y="5481"/>
                    <a:pt x="1454" y="5539"/>
                    <a:pt x="1550" y="5603"/>
                  </a:cubicBezTo>
                  <a:cubicBezTo>
                    <a:pt x="1697" y="5701"/>
                    <a:pt x="1834" y="5818"/>
                    <a:pt x="1958" y="5952"/>
                  </a:cubicBezTo>
                  <a:cubicBezTo>
                    <a:pt x="2017" y="6015"/>
                    <a:pt x="2075" y="6084"/>
                    <a:pt x="2125" y="6144"/>
                  </a:cubicBezTo>
                  <a:cubicBezTo>
                    <a:pt x="2128" y="6147"/>
                    <a:pt x="2128" y="6147"/>
                    <a:pt x="2128" y="6147"/>
                  </a:cubicBezTo>
                  <a:cubicBezTo>
                    <a:pt x="2212" y="6247"/>
                    <a:pt x="2298" y="6350"/>
                    <a:pt x="2392" y="6439"/>
                  </a:cubicBezTo>
                  <a:cubicBezTo>
                    <a:pt x="2443" y="6487"/>
                    <a:pt x="2491" y="6527"/>
                    <a:pt x="2541" y="6562"/>
                  </a:cubicBezTo>
                  <a:cubicBezTo>
                    <a:pt x="2596" y="6600"/>
                    <a:pt x="2651" y="6631"/>
                    <a:pt x="2708" y="6655"/>
                  </a:cubicBezTo>
                  <a:cubicBezTo>
                    <a:pt x="2827" y="6705"/>
                    <a:pt x="2960" y="6728"/>
                    <a:pt x="3103" y="6723"/>
                  </a:cubicBezTo>
                  <a:cubicBezTo>
                    <a:pt x="3232" y="6718"/>
                    <a:pt x="3366" y="6691"/>
                    <a:pt x="3500" y="6642"/>
                  </a:cubicBezTo>
                  <a:cubicBezTo>
                    <a:pt x="3751" y="6551"/>
                    <a:pt x="3975" y="6399"/>
                    <a:pt x="4202" y="6239"/>
                  </a:cubicBezTo>
                  <a:cubicBezTo>
                    <a:pt x="4447" y="6065"/>
                    <a:pt x="4730" y="5859"/>
                    <a:pt x="4976" y="5618"/>
                  </a:cubicBezTo>
                  <a:cubicBezTo>
                    <a:pt x="5097" y="5498"/>
                    <a:pt x="5193" y="5385"/>
                    <a:pt x="5268" y="5272"/>
                  </a:cubicBezTo>
                  <a:cubicBezTo>
                    <a:pt x="5311" y="5207"/>
                    <a:pt x="5348" y="5141"/>
                    <a:pt x="5377" y="5076"/>
                  </a:cubicBezTo>
                  <a:cubicBezTo>
                    <a:pt x="5408" y="5007"/>
                    <a:pt x="5432" y="4936"/>
                    <a:pt x="5447" y="4865"/>
                  </a:cubicBezTo>
                  <a:cubicBezTo>
                    <a:pt x="5456" y="4821"/>
                    <a:pt x="5463" y="4774"/>
                    <a:pt x="5470" y="4729"/>
                  </a:cubicBezTo>
                  <a:cubicBezTo>
                    <a:pt x="5480" y="4659"/>
                    <a:pt x="5490" y="4587"/>
                    <a:pt x="5512" y="4518"/>
                  </a:cubicBezTo>
                  <a:cubicBezTo>
                    <a:pt x="5524" y="4483"/>
                    <a:pt x="5538" y="4449"/>
                    <a:pt x="5555" y="4416"/>
                  </a:cubicBezTo>
                  <a:cubicBezTo>
                    <a:pt x="5593" y="4343"/>
                    <a:pt x="5646" y="4270"/>
                    <a:pt x="5718" y="4194"/>
                  </a:cubicBezTo>
                  <a:cubicBezTo>
                    <a:pt x="5783" y="4125"/>
                    <a:pt x="5856" y="4060"/>
                    <a:pt x="5927" y="3998"/>
                  </a:cubicBezTo>
                  <a:cubicBezTo>
                    <a:pt x="6029" y="3907"/>
                    <a:pt x="6135" y="3813"/>
                    <a:pt x="6219" y="3706"/>
                  </a:cubicBezTo>
                  <a:cubicBezTo>
                    <a:pt x="6321" y="3575"/>
                    <a:pt x="6391" y="3417"/>
                    <a:pt x="6424" y="3249"/>
                  </a:cubicBezTo>
                  <a:cubicBezTo>
                    <a:pt x="6456" y="3081"/>
                    <a:pt x="6449" y="2907"/>
                    <a:pt x="6403" y="2748"/>
                  </a:cubicBezTo>
                  <a:cubicBezTo>
                    <a:pt x="6376" y="2657"/>
                    <a:pt x="6337" y="2569"/>
                    <a:pt x="6285" y="2486"/>
                  </a:cubicBezTo>
                  <a:cubicBezTo>
                    <a:pt x="6235" y="2404"/>
                    <a:pt x="6174" y="2329"/>
                    <a:pt x="6104" y="2261"/>
                  </a:cubicBezTo>
                  <a:cubicBezTo>
                    <a:pt x="6050" y="2209"/>
                    <a:pt x="5991" y="2161"/>
                    <a:pt x="5929" y="2121"/>
                  </a:cubicBezTo>
                  <a:cubicBezTo>
                    <a:pt x="5866" y="2079"/>
                    <a:pt x="5800" y="2045"/>
                    <a:pt x="5732" y="2018"/>
                  </a:cubicBezTo>
                  <a:cubicBezTo>
                    <a:pt x="5707" y="2008"/>
                    <a:pt x="5682" y="1999"/>
                    <a:pt x="5657" y="1990"/>
                  </a:cubicBezTo>
                  <a:cubicBezTo>
                    <a:pt x="5593" y="1967"/>
                    <a:pt x="5527" y="1944"/>
                    <a:pt x="5470" y="1908"/>
                  </a:cubicBezTo>
                  <a:cubicBezTo>
                    <a:pt x="5440" y="1888"/>
                    <a:pt x="5416" y="1867"/>
                    <a:pt x="5395" y="1843"/>
                  </a:cubicBezTo>
                  <a:cubicBezTo>
                    <a:pt x="5370" y="1815"/>
                    <a:pt x="5351" y="1784"/>
                    <a:pt x="5337" y="1748"/>
                  </a:cubicBezTo>
                  <a:cubicBezTo>
                    <a:pt x="5324" y="1716"/>
                    <a:pt x="5315" y="1681"/>
                    <a:pt x="5309" y="1641"/>
                  </a:cubicBezTo>
                  <a:cubicBezTo>
                    <a:pt x="5299" y="1567"/>
                    <a:pt x="5302" y="1485"/>
                    <a:pt x="5306" y="1405"/>
                  </a:cubicBezTo>
                  <a:cubicBezTo>
                    <a:pt x="5310" y="1301"/>
                    <a:pt x="5315" y="1193"/>
                    <a:pt x="5289" y="1096"/>
                  </a:cubicBezTo>
                  <a:cubicBezTo>
                    <a:pt x="5264" y="999"/>
                    <a:pt x="5209" y="911"/>
                    <a:pt x="5126" y="835"/>
                  </a:cubicBezTo>
                  <a:cubicBezTo>
                    <a:pt x="5053" y="769"/>
                    <a:pt x="4958" y="712"/>
                    <a:pt x="4851" y="671"/>
                  </a:cubicBezTo>
                  <a:cubicBezTo>
                    <a:pt x="4805" y="653"/>
                    <a:pt x="4756" y="638"/>
                    <a:pt x="4706" y="626"/>
                  </a:cubicBezTo>
                  <a:cubicBezTo>
                    <a:pt x="4669" y="617"/>
                    <a:pt x="4627" y="609"/>
                    <a:pt x="4580" y="600"/>
                  </a:cubicBezTo>
                  <a:cubicBezTo>
                    <a:pt x="4531" y="591"/>
                    <a:pt x="4480" y="583"/>
                    <a:pt x="4431" y="576"/>
                  </a:cubicBezTo>
                  <a:cubicBezTo>
                    <a:pt x="4383" y="568"/>
                    <a:pt x="4334" y="561"/>
                    <a:pt x="4286" y="552"/>
                  </a:cubicBezTo>
                  <a:cubicBezTo>
                    <a:pt x="4189" y="535"/>
                    <a:pt x="4062" y="510"/>
                    <a:pt x="3938" y="464"/>
                  </a:cubicBezTo>
                  <a:cubicBezTo>
                    <a:pt x="3913" y="455"/>
                    <a:pt x="3889" y="446"/>
                    <a:pt x="3863" y="434"/>
                  </a:cubicBezTo>
                  <a:cubicBezTo>
                    <a:pt x="3757" y="389"/>
                    <a:pt x="3652" y="332"/>
                    <a:pt x="3551" y="277"/>
                  </a:cubicBezTo>
                  <a:cubicBezTo>
                    <a:pt x="3453" y="224"/>
                    <a:pt x="3353" y="169"/>
                    <a:pt x="3251" y="125"/>
                  </a:cubicBezTo>
                  <a:cubicBezTo>
                    <a:pt x="3124" y="68"/>
                    <a:pt x="3002" y="32"/>
                    <a:pt x="2889" y="18"/>
                  </a:cubicBezTo>
                  <a:cubicBezTo>
                    <a:pt x="2851" y="13"/>
                    <a:pt x="2814" y="11"/>
                    <a:pt x="2777" y="11"/>
                  </a:cubicBezTo>
                  <a:cubicBezTo>
                    <a:pt x="2686" y="11"/>
                    <a:pt x="2601" y="26"/>
                    <a:pt x="2523" y="56"/>
                  </a:cubicBezTo>
                </a:path>
              </a:pathLst>
            </a:custGeom>
            <a:solidFill>
              <a:srgbClr val="6D2344"/>
            </a:solid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grpSp>
    </p:spTree>
    <p:extLst>
      <p:ext uri="{BB962C8B-B14F-4D97-AF65-F5344CB8AC3E}">
        <p14:creationId xmlns:p14="http://schemas.microsoft.com/office/powerpoint/2010/main" val="648787581"/>
      </p:ext>
    </p:extLst>
  </p:cSld>
  <p:clrMapOvr>
    <a:masterClrMapping/>
  </p:clrMapOvr>
  <p:transition spd="slow">
    <p:push dir="u"/>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80</a:t>
            </a:fld>
            <a:endParaRPr lang="en-US" dirty="0"/>
          </a:p>
        </p:txBody>
      </p:sp>
      <p:sp>
        <p:nvSpPr>
          <p:cNvPr id="3" name="TextBox 17">
            <a:extLst>
              <a:ext uri="{FF2B5EF4-FFF2-40B4-BE49-F238E27FC236}">
                <a16:creationId xmlns:a16="http://schemas.microsoft.com/office/drawing/2014/main" id="{E2C421BB-BBD1-4CDD-B2EA-FF37E84CE600}"/>
              </a:ext>
            </a:extLst>
          </p:cNvPr>
          <p:cNvSpPr txBox="1"/>
          <p:nvPr/>
        </p:nvSpPr>
        <p:spPr>
          <a:xfrm>
            <a:off x="1779741" y="626576"/>
            <a:ext cx="8622788" cy="707886"/>
          </a:xfrm>
          <a:prstGeom prst="rect">
            <a:avLst/>
          </a:prstGeom>
          <a:noFill/>
        </p:spPr>
        <p:txBody>
          <a:bodyPr wrap="square" rtlCol="0">
            <a:spAutoFit/>
          </a:bodyPr>
          <a:lstStyle/>
          <a:p>
            <a:pPr algn="ctr"/>
            <a:r>
              <a:rPr lang="es-MX" sz="2000" b="1" dirty="0">
                <a:solidFill>
                  <a:schemeClr val="accent1"/>
                </a:solidFill>
                <a:latin typeface="+mj-lt"/>
              </a:rPr>
              <a:t>POLÍTICA Y OBJETIVO DEL SISTEMA DE GESTIÓN </a:t>
            </a:r>
          </a:p>
          <a:p>
            <a:pPr algn="ctr"/>
            <a:r>
              <a:rPr lang="es-MX" sz="2000" b="1" dirty="0">
                <a:solidFill>
                  <a:schemeClr val="accent1"/>
                </a:solidFill>
                <a:latin typeface="+mj-lt"/>
              </a:rPr>
              <a:t>DE SEGURIDAD Y SALUD EN EL TRABAJO – SG-SST</a:t>
            </a:r>
            <a:endParaRPr lang="es-MX" sz="2000" b="1" dirty="0">
              <a:solidFill>
                <a:schemeClr val="accent4"/>
              </a:solidFill>
              <a:latin typeface="+mj-lt"/>
            </a:endParaRPr>
          </a:p>
        </p:txBody>
      </p:sp>
      <p:graphicFrame>
        <p:nvGraphicFramePr>
          <p:cNvPr id="2" name="Tabla 1">
            <a:extLst>
              <a:ext uri="{FF2B5EF4-FFF2-40B4-BE49-F238E27FC236}">
                <a16:creationId xmlns:a16="http://schemas.microsoft.com/office/drawing/2014/main" id="{EC62AA4A-D6E7-46A5-91EC-E691E09F2737}"/>
              </a:ext>
            </a:extLst>
          </p:cNvPr>
          <p:cNvGraphicFramePr>
            <a:graphicFrameLocks noGrp="1"/>
          </p:cNvGraphicFramePr>
          <p:nvPr>
            <p:extLst>
              <p:ext uri="{D42A27DB-BD31-4B8C-83A1-F6EECF244321}">
                <p14:modId xmlns:p14="http://schemas.microsoft.com/office/powerpoint/2010/main" val="483719466"/>
              </p:ext>
            </p:extLst>
          </p:nvPr>
        </p:nvGraphicFramePr>
        <p:xfrm>
          <a:off x="922748" y="1714675"/>
          <a:ext cx="10336774" cy="4086357"/>
        </p:xfrm>
        <a:graphic>
          <a:graphicData uri="http://schemas.openxmlformats.org/drawingml/2006/table">
            <a:tbl>
              <a:tblPr firstRow="1" firstCol="1" bandRow="1">
                <a:tableStyleId>{B301B821-A1FF-4177-AEE7-76D212191A09}</a:tableStyleId>
              </a:tblPr>
              <a:tblGrid>
                <a:gridCol w="5838217">
                  <a:extLst>
                    <a:ext uri="{9D8B030D-6E8A-4147-A177-3AD203B41FA5}">
                      <a16:colId xmlns:a16="http://schemas.microsoft.com/office/drawing/2014/main" val="362721488"/>
                    </a:ext>
                  </a:extLst>
                </a:gridCol>
                <a:gridCol w="4498557">
                  <a:extLst>
                    <a:ext uri="{9D8B030D-6E8A-4147-A177-3AD203B41FA5}">
                      <a16:colId xmlns:a16="http://schemas.microsoft.com/office/drawing/2014/main" val="1145939325"/>
                    </a:ext>
                  </a:extLst>
                </a:gridCol>
              </a:tblGrid>
              <a:tr h="272864">
                <a:tc>
                  <a:txBody>
                    <a:bodyPr/>
                    <a:lstStyle/>
                    <a:p>
                      <a:pPr algn="ctr">
                        <a:lnSpc>
                          <a:spcPct val="107000"/>
                        </a:lnSpc>
                        <a:spcAft>
                          <a:spcPts val="800"/>
                        </a:spcAft>
                      </a:pPr>
                      <a:r>
                        <a:rPr lang="es-CO" sz="1400">
                          <a:effectLst/>
                        </a:rPr>
                        <a:t>POLÍTICA DEL SGI</a:t>
                      </a:r>
                      <a:endParaRPr lang="es-CO" sz="1400">
                        <a:effectLst/>
                        <a:latin typeface="Arial" panose="020B0604020202020204" pitchFamily="34" charset="0"/>
                        <a:ea typeface="Calibri" panose="020F0502020204030204" pitchFamily="34" charset="0"/>
                        <a:cs typeface="Arial" panose="020B0604020202020204" pitchFamily="34" charset="0"/>
                      </a:endParaRPr>
                    </a:p>
                  </a:txBody>
                  <a:tcPr marL="54918" marR="54918" marT="0" marB="0" anchor="ctr"/>
                </a:tc>
                <a:tc>
                  <a:txBody>
                    <a:bodyPr/>
                    <a:lstStyle/>
                    <a:p>
                      <a:pPr algn="ctr">
                        <a:lnSpc>
                          <a:spcPct val="107000"/>
                        </a:lnSpc>
                        <a:spcAft>
                          <a:spcPts val="800"/>
                        </a:spcAft>
                      </a:pPr>
                      <a:r>
                        <a:rPr lang="es-CO" sz="1400" dirty="0">
                          <a:effectLst/>
                        </a:rPr>
                        <a:t>OBJETIVOS</a:t>
                      </a:r>
                      <a:endParaRPr lang="es-CO" sz="1400" dirty="0">
                        <a:effectLst/>
                        <a:latin typeface="Arial" panose="020B0604020202020204" pitchFamily="34" charset="0"/>
                        <a:ea typeface="Calibri" panose="020F0502020204030204" pitchFamily="34" charset="0"/>
                        <a:cs typeface="Arial" panose="020B0604020202020204" pitchFamily="34" charset="0"/>
                      </a:endParaRPr>
                    </a:p>
                  </a:txBody>
                  <a:tcPr marL="54918" marR="54918" marT="0" marB="0" anchor="ctr"/>
                </a:tc>
                <a:extLst>
                  <a:ext uri="{0D108BD9-81ED-4DB2-BD59-A6C34878D82A}">
                    <a16:rowId xmlns:a16="http://schemas.microsoft.com/office/drawing/2014/main" val="2949144109"/>
                  </a:ext>
                </a:extLst>
              </a:tr>
              <a:tr h="3813493">
                <a:tc>
                  <a:txBody>
                    <a:bodyPr/>
                    <a:lstStyle/>
                    <a:p>
                      <a:pPr algn="just">
                        <a:lnSpc>
                          <a:spcPct val="107000"/>
                        </a:lnSpc>
                        <a:spcAft>
                          <a:spcPts val="800"/>
                        </a:spcAft>
                      </a:pPr>
                      <a:r>
                        <a:rPr lang="es-CO" sz="1400" dirty="0">
                          <a:effectLst/>
                        </a:rPr>
                        <a:t>SISTEMA DE GESTIÓN EN SEGURIDAD Y SALUD EN EL TRABAJO hacia la identificación y control de los factores de riesgos laborales, la protección y mantenimiento del nivel de bienestar físico y mental de los servidores del </a:t>
                      </a:r>
                      <a:r>
                        <a:rPr lang="es-CO" sz="1400" dirty="0" err="1">
                          <a:effectLst/>
                        </a:rPr>
                        <a:t>IGAC</a:t>
                      </a:r>
                      <a:r>
                        <a:rPr lang="es-CO" sz="1400" dirty="0">
                          <a:effectLst/>
                        </a:rPr>
                        <a:t>, el desarrollo de actividades de promoción y prevención, buscando reducir los peligros y minimizar la generación de enfermedades laborales y la ocurrencia de accidentes de trabajo, con el compromiso de proporcionar condiciones seguras y saludables para la prevención de lesiones y deterioro de la salud relacionados con el trabajo, facilitando la consulta y la participación de los trabajadores o sus representantes, con la finalidad de mejorar la calidad de vida de los servidores públicos y sus visitantes.  </a:t>
                      </a:r>
                      <a:endParaRPr lang="es-CO" sz="1400" b="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tc>
                  <a:txBody>
                    <a:bodyPr/>
                    <a:lstStyle/>
                    <a:p>
                      <a:pPr>
                        <a:lnSpc>
                          <a:spcPct val="107000"/>
                        </a:lnSpc>
                        <a:spcAft>
                          <a:spcPts val="800"/>
                        </a:spcAft>
                      </a:pPr>
                      <a:r>
                        <a:rPr lang="es-CO" sz="1400" dirty="0">
                          <a:effectLst/>
                        </a:rPr>
                        <a:t>Identificar y valorar los riesgos laborales de la Entidad, a fin de promover la seguridad y salud de los servidores públicos, mediante el cumplimiento de un plan de trabajo orientado a la prevención y mitigación de la accidentalidad y la enfermedad laboral.</a:t>
                      </a:r>
                      <a:endParaRPr lang="es-CO" sz="1400" dirty="0">
                        <a:effectLst/>
                        <a:latin typeface="Arial" panose="020B0604020202020204" pitchFamily="34" charset="0"/>
                        <a:ea typeface="Calibri" panose="020F0502020204030204" pitchFamily="34" charset="0"/>
                        <a:cs typeface="Arial" panose="020B0604020202020204" pitchFamily="34" charset="0"/>
                      </a:endParaRPr>
                    </a:p>
                  </a:txBody>
                  <a:tcPr marL="108000" marR="108000" marT="0" marB="0" anchor="ctr"/>
                </a:tc>
                <a:extLst>
                  <a:ext uri="{0D108BD9-81ED-4DB2-BD59-A6C34878D82A}">
                    <a16:rowId xmlns:a16="http://schemas.microsoft.com/office/drawing/2014/main" val="305056056"/>
                  </a:ext>
                </a:extLst>
              </a:tr>
            </a:tbl>
          </a:graphicData>
        </a:graphic>
      </p:graphicFrame>
    </p:spTree>
    <p:extLst>
      <p:ext uri="{BB962C8B-B14F-4D97-AF65-F5344CB8AC3E}">
        <p14:creationId xmlns:p14="http://schemas.microsoft.com/office/powerpoint/2010/main" val="3549630143"/>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lide Number Placeholder 3">
            <a:extLst>
              <a:ext uri="{FF2B5EF4-FFF2-40B4-BE49-F238E27FC236}">
                <a16:creationId xmlns:a16="http://schemas.microsoft.com/office/drawing/2014/main" id="{357435EF-2022-4536-8AA3-2FD1999A8B6E}"/>
              </a:ext>
            </a:extLst>
          </p:cNvPr>
          <p:cNvSpPr>
            <a:spLocks/>
          </p:cNvSpPr>
          <p:nvPr/>
        </p:nvSpPr>
        <p:spPr bwMode="auto">
          <a:xfrm>
            <a:off x="0" y="0"/>
            <a:ext cx="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685800" indent="-22860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eaLnBrk="1" hangingPunct="1">
              <a:lnSpc>
                <a:spcPct val="100000"/>
              </a:lnSpc>
              <a:spcBef>
                <a:spcPct val="0"/>
              </a:spcBef>
              <a:buFontTx/>
              <a:buNone/>
            </a:pPr>
            <a:fld id="{2FFC4F73-50E6-4C80-BC33-2763953EAE65}" type="slidenum">
              <a:rPr lang="en-US" altLang="es-CO" sz="1800" b="0">
                <a:solidFill>
                  <a:schemeClr val="tx1"/>
                </a:solidFill>
              </a:rPr>
              <a:pPr eaLnBrk="1" hangingPunct="1">
                <a:lnSpc>
                  <a:spcPct val="100000"/>
                </a:lnSpc>
                <a:spcBef>
                  <a:spcPct val="0"/>
                </a:spcBef>
                <a:buFontTx/>
                <a:buNone/>
              </a:pPr>
              <a:t>81</a:t>
            </a:fld>
            <a:endParaRPr lang="en-US" altLang="es-CO" sz="1800" b="0">
              <a:solidFill>
                <a:schemeClr val="tx1"/>
              </a:solidFill>
            </a:endParaRPr>
          </a:p>
        </p:txBody>
      </p:sp>
      <p:graphicFrame>
        <p:nvGraphicFramePr>
          <p:cNvPr id="31" name="Diagrama 30">
            <a:extLst>
              <a:ext uri="{FF2B5EF4-FFF2-40B4-BE49-F238E27FC236}">
                <a16:creationId xmlns:a16="http://schemas.microsoft.com/office/drawing/2014/main" id="{6723572A-650B-49E5-8547-53B31CA396E6}"/>
              </a:ext>
            </a:extLst>
          </p:cNvPr>
          <p:cNvGraphicFramePr/>
          <p:nvPr>
            <p:extLst>
              <p:ext uri="{D42A27DB-BD31-4B8C-83A1-F6EECF244321}">
                <p14:modId xmlns:p14="http://schemas.microsoft.com/office/powerpoint/2010/main" val="736500422"/>
              </p:ext>
            </p:extLst>
          </p:nvPr>
        </p:nvGraphicFramePr>
        <p:xfrm>
          <a:off x="2221672" y="1073641"/>
          <a:ext cx="7832673" cy="463063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387" name="Google Shape;91;p16">
            <a:extLst>
              <a:ext uri="{FF2B5EF4-FFF2-40B4-BE49-F238E27FC236}">
                <a16:creationId xmlns:a16="http://schemas.microsoft.com/office/drawing/2014/main" id="{44F2EE0D-6C1E-48DB-92E8-531043834966}"/>
              </a:ext>
            </a:extLst>
          </p:cNvPr>
          <p:cNvCxnSpPr>
            <a:cxnSpLocks noChangeShapeType="1"/>
          </p:cNvCxnSpPr>
          <p:nvPr/>
        </p:nvCxnSpPr>
        <p:spPr bwMode="auto">
          <a:xfrm>
            <a:off x="1133475" y="4116678"/>
            <a:ext cx="10460038" cy="47625"/>
          </a:xfrm>
          <a:prstGeom prst="straightConnector1">
            <a:avLst/>
          </a:prstGeom>
          <a:noFill/>
          <a:ln w="19050">
            <a:solidFill>
              <a:srgbClr val="000000"/>
            </a:solidFill>
            <a:round/>
            <a:headEnd/>
            <a:tailEnd/>
          </a:ln>
          <a:extLst>
            <a:ext uri="{909E8E84-426E-40DD-AFC4-6F175D3DCCD1}">
              <a14:hiddenFill xmlns:a14="http://schemas.microsoft.com/office/drawing/2010/main">
                <a:noFill/>
              </a14:hiddenFill>
            </a:ext>
          </a:extLst>
        </p:spPr>
      </p:cxnSp>
      <p:grpSp>
        <p:nvGrpSpPr>
          <p:cNvPr id="16388" name="Google Shape;102;p16">
            <a:extLst>
              <a:ext uri="{FF2B5EF4-FFF2-40B4-BE49-F238E27FC236}">
                <a16:creationId xmlns:a16="http://schemas.microsoft.com/office/drawing/2014/main" id="{B507A8B7-0666-498C-A0D6-FFBDB3A91D23}"/>
              </a:ext>
            </a:extLst>
          </p:cNvPr>
          <p:cNvGrpSpPr>
            <a:grpSpLocks/>
          </p:cNvGrpSpPr>
          <p:nvPr/>
        </p:nvGrpSpPr>
        <p:grpSpPr bwMode="auto">
          <a:xfrm>
            <a:off x="5040803" y="1617953"/>
            <a:ext cx="2677623" cy="4468812"/>
            <a:chOff x="6534060" y="1333888"/>
            <a:chExt cx="2008765" cy="3350586"/>
          </a:xfrm>
        </p:grpSpPr>
        <p:sp>
          <p:nvSpPr>
            <p:cNvPr id="16453" name="Google Shape;103;p16">
              <a:extLst>
                <a:ext uri="{FF2B5EF4-FFF2-40B4-BE49-F238E27FC236}">
                  <a16:creationId xmlns:a16="http://schemas.microsoft.com/office/drawing/2014/main" id="{89E68B27-8C89-43D6-9D72-52FE094A03F8}"/>
                </a:ext>
              </a:extLst>
            </p:cNvPr>
            <p:cNvSpPr>
              <a:spLocks noChangeArrowheads="1"/>
            </p:cNvSpPr>
            <p:nvPr/>
          </p:nvSpPr>
          <p:spPr bwMode="auto">
            <a:xfrm>
              <a:off x="6899575" y="1333888"/>
              <a:ext cx="1183800" cy="1183800"/>
            </a:xfrm>
            <a:prstGeom prst="ellipse">
              <a:avLst/>
            </a:prstGeom>
            <a:noFill/>
            <a:ln w="9525">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eaLnBrk="1" hangingPunct="1">
                <a:lnSpc>
                  <a:spcPct val="100000"/>
                </a:lnSpc>
                <a:spcBef>
                  <a:spcPct val="0"/>
                </a:spcBef>
                <a:buFontTx/>
                <a:buNone/>
              </a:pPr>
              <a:endParaRPr lang="es-CO" altLang="es-CO" b="0">
                <a:solidFill>
                  <a:schemeClr val="tx1"/>
                </a:solidFill>
                <a:latin typeface="+mn-lt"/>
              </a:endParaRPr>
            </a:p>
          </p:txBody>
        </p:sp>
        <p:sp>
          <p:nvSpPr>
            <p:cNvPr id="88" name="Google Shape;104;p16">
              <a:extLst>
                <a:ext uri="{FF2B5EF4-FFF2-40B4-BE49-F238E27FC236}">
                  <a16:creationId xmlns:a16="http://schemas.microsoft.com/office/drawing/2014/main" id="{EE2DC5B2-5132-466D-8E00-1A02CC066624}"/>
                </a:ext>
              </a:extLst>
            </p:cNvPr>
            <p:cNvSpPr/>
            <p:nvPr/>
          </p:nvSpPr>
          <p:spPr>
            <a:xfrm>
              <a:off x="6981490" y="1418396"/>
              <a:ext cx="1019453" cy="1018864"/>
            </a:xfrm>
            <a:prstGeom prst="ellipse">
              <a:avLst/>
            </a:prstGeom>
            <a:solidFill>
              <a:schemeClr val="accent4"/>
            </a:solidFill>
            <a:ln>
              <a:noFill/>
            </a:ln>
          </p:spPr>
          <p:txBody>
            <a:bodyPr spcFirstLastPara="1" lIns="121900" tIns="121900" rIns="121900" bIns="121900" anchor="ctr"/>
            <a:lstStyle/>
            <a:p>
              <a:pPr eaLnBrk="1" fontAlgn="auto" hangingPunct="1">
                <a:spcBef>
                  <a:spcPts val="0"/>
                </a:spcBef>
                <a:spcAft>
                  <a:spcPts val="0"/>
                </a:spcAft>
                <a:defRPr/>
              </a:pPr>
              <a:endParaRPr sz="2400"/>
            </a:p>
          </p:txBody>
        </p:sp>
        <p:sp>
          <p:nvSpPr>
            <p:cNvPr id="89" name="Google Shape;105;p16">
              <a:extLst>
                <a:ext uri="{FF2B5EF4-FFF2-40B4-BE49-F238E27FC236}">
                  <a16:creationId xmlns:a16="http://schemas.microsoft.com/office/drawing/2014/main" id="{62A3C73A-9FF6-402F-AEA7-4156062639A1}"/>
                </a:ext>
              </a:extLst>
            </p:cNvPr>
            <p:cNvSpPr/>
            <p:nvPr/>
          </p:nvSpPr>
          <p:spPr>
            <a:xfrm>
              <a:off x="7409041" y="2583663"/>
              <a:ext cx="164351" cy="164256"/>
            </a:xfrm>
            <a:prstGeom prst="ellipse">
              <a:avLst/>
            </a:prstGeom>
            <a:solidFill>
              <a:schemeClr val="accent4"/>
            </a:solidFill>
            <a:ln>
              <a:noFill/>
            </a:ln>
          </p:spPr>
          <p:txBody>
            <a:bodyPr spcFirstLastPara="1" lIns="121900" tIns="121900" rIns="121900" bIns="121900" anchor="ctr"/>
            <a:lstStyle/>
            <a:p>
              <a:pPr eaLnBrk="1" fontAlgn="auto" hangingPunct="1">
                <a:spcBef>
                  <a:spcPts val="0"/>
                </a:spcBef>
                <a:spcAft>
                  <a:spcPts val="0"/>
                </a:spcAft>
                <a:defRPr/>
              </a:pPr>
              <a:endParaRPr sz="2400"/>
            </a:p>
          </p:txBody>
        </p:sp>
        <p:sp>
          <p:nvSpPr>
            <p:cNvPr id="90" name="Google Shape;106;p16">
              <a:extLst>
                <a:ext uri="{FF2B5EF4-FFF2-40B4-BE49-F238E27FC236}">
                  <a16:creationId xmlns:a16="http://schemas.microsoft.com/office/drawing/2014/main" id="{4D11C0B4-72C9-452F-B36A-8A66130C67EE}"/>
                </a:ext>
              </a:extLst>
            </p:cNvPr>
            <p:cNvSpPr/>
            <p:nvPr/>
          </p:nvSpPr>
          <p:spPr>
            <a:xfrm>
              <a:off x="7443579" y="2814573"/>
              <a:ext cx="96467" cy="96411"/>
            </a:xfrm>
            <a:prstGeom prst="ellipse">
              <a:avLst/>
            </a:prstGeom>
            <a:solidFill>
              <a:schemeClr val="accent4"/>
            </a:solidFill>
            <a:ln>
              <a:noFill/>
            </a:ln>
          </p:spPr>
          <p:txBody>
            <a:bodyPr spcFirstLastPara="1" lIns="121900" tIns="121900" rIns="121900" bIns="121900" anchor="ctr"/>
            <a:lstStyle/>
            <a:p>
              <a:pPr eaLnBrk="1" fontAlgn="auto" hangingPunct="1">
                <a:spcBef>
                  <a:spcPts val="0"/>
                </a:spcBef>
                <a:spcAft>
                  <a:spcPts val="0"/>
                </a:spcAft>
                <a:defRPr/>
              </a:pPr>
              <a:endParaRPr sz="2400"/>
            </a:p>
          </p:txBody>
        </p:sp>
        <p:sp>
          <p:nvSpPr>
            <p:cNvPr id="16457" name="Google Shape;107;p16">
              <a:extLst>
                <a:ext uri="{FF2B5EF4-FFF2-40B4-BE49-F238E27FC236}">
                  <a16:creationId xmlns:a16="http://schemas.microsoft.com/office/drawing/2014/main" id="{D738320C-A91F-4D18-B8C8-4355A1DDC261}"/>
                </a:ext>
              </a:extLst>
            </p:cNvPr>
            <p:cNvSpPr>
              <a:spLocks noChangeArrowheads="1"/>
            </p:cNvSpPr>
            <p:nvPr/>
          </p:nvSpPr>
          <p:spPr bwMode="auto">
            <a:xfrm>
              <a:off x="7382425" y="2976538"/>
              <a:ext cx="218100" cy="218100"/>
            </a:xfrm>
            <a:prstGeom prst="ellipse">
              <a:avLst/>
            </a:prstGeom>
            <a:solidFill>
              <a:srgbClr val="FFFFFF"/>
            </a:solidFill>
            <a:ln w="9525">
              <a:solidFill>
                <a:srgbClr val="434343"/>
              </a:solidFill>
              <a:round/>
              <a:headEnd type="none" w="sm" len="sm"/>
              <a:tailEnd type="none" w="sm" len="sm"/>
            </a:ln>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eaLnBrk="1" hangingPunct="1">
                <a:lnSpc>
                  <a:spcPct val="100000"/>
                </a:lnSpc>
                <a:spcBef>
                  <a:spcPct val="0"/>
                </a:spcBef>
                <a:buFontTx/>
                <a:buNone/>
              </a:pPr>
              <a:endParaRPr lang="es-CO" altLang="es-CO" b="0">
                <a:solidFill>
                  <a:schemeClr val="tx1"/>
                </a:solidFill>
                <a:latin typeface="+mn-lt"/>
              </a:endParaRPr>
            </a:p>
          </p:txBody>
        </p:sp>
        <p:sp>
          <p:nvSpPr>
            <p:cNvPr id="92" name="Google Shape;108;p16">
              <a:extLst>
                <a:ext uri="{FF2B5EF4-FFF2-40B4-BE49-F238E27FC236}">
                  <a16:creationId xmlns:a16="http://schemas.microsoft.com/office/drawing/2014/main" id="{A3E1A27B-1530-4561-ACE3-36AC63829370}"/>
                </a:ext>
              </a:extLst>
            </p:cNvPr>
            <p:cNvSpPr/>
            <p:nvPr/>
          </p:nvSpPr>
          <p:spPr>
            <a:xfrm>
              <a:off x="7417378" y="3010966"/>
              <a:ext cx="147678" cy="148783"/>
            </a:xfrm>
            <a:prstGeom prst="ellipse">
              <a:avLst/>
            </a:prstGeom>
            <a:solidFill>
              <a:schemeClr val="accent4"/>
            </a:solidFill>
            <a:ln>
              <a:noFill/>
            </a:ln>
          </p:spPr>
          <p:txBody>
            <a:bodyPr spcFirstLastPara="1" lIns="121900" tIns="121900" rIns="121900" bIns="121900" anchor="ctr"/>
            <a:lstStyle/>
            <a:p>
              <a:pPr eaLnBrk="1" fontAlgn="auto" hangingPunct="1">
                <a:spcBef>
                  <a:spcPts val="0"/>
                </a:spcBef>
                <a:spcAft>
                  <a:spcPts val="0"/>
                </a:spcAft>
                <a:defRPr/>
              </a:pPr>
              <a:endParaRPr sz="2400"/>
            </a:p>
          </p:txBody>
        </p:sp>
        <p:sp>
          <p:nvSpPr>
            <p:cNvPr id="16459" name="Google Shape;109;p16">
              <a:extLst>
                <a:ext uri="{FF2B5EF4-FFF2-40B4-BE49-F238E27FC236}">
                  <a16:creationId xmlns:a16="http://schemas.microsoft.com/office/drawing/2014/main" id="{4EB014B2-E0D7-45A5-93C3-44611164C828}"/>
                </a:ext>
              </a:extLst>
            </p:cNvPr>
            <p:cNvSpPr txBox="1">
              <a:spLocks noChangeArrowheads="1"/>
            </p:cNvSpPr>
            <p:nvPr/>
          </p:nvSpPr>
          <p:spPr bwMode="auto">
            <a:xfrm>
              <a:off x="6534060" y="3304619"/>
              <a:ext cx="1884600" cy="42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eaLnBrk="1" hangingPunct="1">
                <a:lnSpc>
                  <a:spcPct val="100000"/>
                </a:lnSpc>
                <a:spcBef>
                  <a:spcPct val="0"/>
                </a:spcBef>
                <a:buFontTx/>
                <a:buNone/>
              </a:pPr>
              <a:r>
                <a:rPr lang="es-CO" altLang="es-CO" sz="1400" dirty="0">
                  <a:solidFill>
                    <a:srgbClr val="0070C0"/>
                  </a:solidFill>
                  <a:latin typeface="+mn-lt"/>
                  <a:ea typeface="Fira Sans Extra Condensed Mediu"/>
                  <a:cs typeface="Fira Sans Extra Condensed Mediu"/>
                  <a:sym typeface="Fira Sans Extra Condensed Mediu"/>
                </a:rPr>
                <a:t>Primer Proceso de Encargos</a:t>
              </a:r>
            </a:p>
          </p:txBody>
        </p:sp>
        <p:sp>
          <p:nvSpPr>
            <p:cNvPr id="94" name="Google Shape;110;p16">
              <a:extLst>
                <a:ext uri="{FF2B5EF4-FFF2-40B4-BE49-F238E27FC236}">
                  <a16:creationId xmlns:a16="http://schemas.microsoft.com/office/drawing/2014/main" id="{78970299-0C95-4918-BBF5-C88927554AC7}"/>
                </a:ext>
              </a:extLst>
            </p:cNvPr>
            <p:cNvSpPr txBox="1"/>
            <p:nvPr/>
          </p:nvSpPr>
          <p:spPr>
            <a:xfrm>
              <a:off x="6658742" y="4150047"/>
              <a:ext cx="1884083" cy="534427"/>
            </a:xfrm>
            <a:prstGeom prst="rect">
              <a:avLst/>
            </a:prstGeom>
            <a:noFill/>
            <a:ln>
              <a:noFill/>
            </a:ln>
          </p:spPr>
          <p:txBody>
            <a:bodyPr spcFirstLastPara="1" lIns="121900" tIns="121900" rIns="121900" bIns="121900" anchor="ctr"/>
            <a:lstStyle/>
            <a:p>
              <a:pPr algn="ctr" eaLnBrk="1" fontAlgn="auto" hangingPunct="1">
                <a:spcBef>
                  <a:spcPts val="0"/>
                </a:spcBef>
                <a:spcAft>
                  <a:spcPts val="0"/>
                </a:spcAft>
                <a:defRPr/>
              </a:pPr>
              <a:r>
                <a:rPr lang="es-CO" sz="1600" dirty="0">
                  <a:ea typeface="Roboto"/>
                  <a:cs typeface="Roboto"/>
                  <a:sym typeface="Roboto"/>
                </a:rPr>
                <a:t>24   </a:t>
              </a:r>
              <a:r>
                <a:rPr lang="en" sz="1600" dirty="0">
                  <a:ea typeface="Roboto"/>
                  <a:cs typeface="Roboto"/>
                  <a:sym typeface="Roboto"/>
                </a:rPr>
                <a:t>cargos ofertados</a:t>
              </a:r>
            </a:p>
            <a:p>
              <a:pPr marL="342900" indent="-342900" algn="ctr" eaLnBrk="1" fontAlgn="auto" hangingPunct="1">
                <a:spcBef>
                  <a:spcPts val="0"/>
                </a:spcBef>
                <a:spcAft>
                  <a:spcPts val="0"/>
                </a:spcAft>
                <a:buFontTx/>
                <a:buAutoNum type="arabicPlain" startAt="4"/>
                <a:defRPr/>
              </a:pPr>
              <a:r>
                <a:rPr lang="en" sz="1600" dirty="0">
                  <a:ea typeface="Roboto"/>
                  <a:cs typeface="Roboto"/>
                  <a:sym typeface="Roboto"/>
                </a:rPr>
                <a:t>cargos provistos</a:t>
              </a:r>
            </a:p>
            <a:p>
              <a:pPr algn="ctr" eaLnBrk="1" fontAlgn="auto" hangingPunct="1">
                <a:spcBef>
                  <a:spcPts val="0"/>
                </a:spcBef>
                <a:spcAft>
                  <a:spcPts val="0"/>
                </a:spcAft>
                <a:defRPr/>
              </a:pPr>
              <a:r>
                <a:rPr lang="en" sz="1600" dirty="0">
                  <a:ea typeface="Roboto"/>
                  <a:cs typeface="Roboto"/>
                  <a:sym typeface="Roboto"/>
                </a:rPr>
                <a:t>5       reclamaciones</a:t>
              </a:r>
            </a:p>
            <a:p>
              <a:pPr algn="ctr" eaLnBrk="1" fontAlgn="auto" hangingPunct="1">
                <a:spcBef>
                  <a:spcPts val="0"/>
                </a:spcBef>
                <a:spcAft>
                  <a:spcPts val="0"/>
                </a:spcAft>
                <a:defRPr/>
              </a:pPr>
              <a:r>
                <a:rPr lang="en" sz="1600" dirty="0">
                  <a:ea typeface="Roboto"/>
                  <a:cs typeface="Roboto"/>
                  <a:sym typeface="Roboto"/>
                </a:rPr>
                <a:t>0         suspendidos</a:t>
              </a:r>
              <a:endParaRPr sz="1600" dirty="0">
                <a:ea typeface="Roboto"/>
                <a:cs typeface="Roboto"/>
                <a:sym typeface="Roboto"/>
              </a:endParaRPr>
            </a:p>
          </p:txBody>
        </p:sp>
      </p:grpSp>
      <p:grpSp>
        <p:nvGrpSpPr>
          <p:cNvPr id="16389" name="Google Shape;111;p16">
            <a:extLst>
              <a:ext uri="{FF2B5EF4-FFF2-40B4-BE49-F238E27FC236}">
                <a16:creationId xmlns:a16="http://schemas.microsoft.com/office/drawing/2014/main" id="{81653CDE-E90A-490A-9ADE-9AAD61272517}"/>
              </a:ext>
            </a:extLst>
          </p:cNvPr>
          <p:cNvGrpSpPr>
            <a:grpSpLocks/>
          </p:cNvGrpSpPr>
          <p:nvPr/>
        </p:nvGrpSpPr>
        <p:grpSpPr bwMode="auto">
          <a:xfrm>
            <a:off x="375595" y="1654162"/>
            <a:ext cx="3004099" cy="4729163"/>
            <a:chOff x="2590545" y="1333888"/>
            <a:chExt cx="2040116" cy="3546998"/>
          </a:xfrm>
        </p:grpSpPr>
        <p:sp>
          <p:nvSpPr>
            <p:cNvPr id="16445" name="Google Shape;112;p16">
              <a:extLst>
                <a:ext uri="{FF2B5EF4-FFF2-40B4-BE49-F238E27FC236}">
                  <a16:creationId xmlns:a16="http://schemas.microsoft.com/office/drawing/2014/main" id="{C0D63CCB-849D-43D2-A8A8-AAFC1761A8FD}"/>
                </a:ext>
              </a:extLst>
            </p:cNvPr>
            <p:cNvSpPr>
              <a:spLocks noChangeArrowheads="1"/>
            </p:cNvSpPr>
            <p:nvPr/>
          </p:nvSpPr>
          <p:spPr bwMode="auto">
            <a:xfrm>
              <a:off x="3006975" y="1333888"/>
              <a:ext cx="1114830" cy="1183800"/>
            </a:xfrm>
            <a:prstGeom prst="ellipse">
              <a:avLst/>
            </a:prstGeom>
            <a:noFill/>
            <a:ln w="9525">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eaLnBrk="1" hangingPunct="1">
                <a:lnSpc>
                  <a:spcPct val="100000"/>
                </a:lnSpc>
                <a:spcBef>
                  <a:spcPct val="0"/>
                </a:spcBef>
                <a:buFontTx/>
                <a:buNone/>
              </a:pPr>
              <a:endParaRPr lang="es-CO" altLang="es-CO" b="0">
                <a:solidFill>
                  <a:schemeClr val="tx1"/>
                </a:solidFill>
                <a:latin typeface="+mn-lt"/>
              </a:endParaRPr>
            </a:p>
          </p:txBody>
        </p:sp>
        <p:sp>
          <p:nvSpPr>
            <p:cNvPr id="16446" name="Google Shape;113;p16">
              <a:extLst>
                <a:ext uri="{FF2B5EF4-FFF2-40B4-BE49-F238E27FC236}">
                  <a16:creationId xmlns:a16="http://schemas.microsoft.com/office/drawing/2014/main" id="{0DF33EF0-E24E-41BF-90A8-AC003C9D1723}"/>
                </a:ext>
              </a:extLst>
            </p:cNvPr>
            <p:cNvSpPr>
              <a:spLocks noChangeArrowheads="1"/>
            </p:cNvSpPr>
            <p:nvPr/>
          </p:nvSpPr>
          <p:spPr bwMode="auto">
            <a:xfrm>
              <a:off x="3093240" y="1420888"/>
              <a:ext cx="932297" cy="101880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eaLnBrk="1" hangingPunct="1">
                <a:lnSpc>
                  <a:spcPct val="100000"/>
                </a:lnSpc>
                <a:spcBef>
                  <a:spcPct val="0"/>
                </a:spcBef>
                <a:buFontTx/>
                <a:buNone/>
              </a:pPr>
              <a:endParaRPr lang="es-CO" altLang="es-CO" b="0">
                <a:solidFill>
                  <a:schemeClr val="tx1"/>
                </a:solidFill>
                <a:latin typeface="+mn-lt"/>
              </a:endParaRPr>
            </a:p>
          </p:txBody>
        </p:sp>
        <p:sp>
          <p:nvSpPr>
            <p:cNvPr id="16447" name="Google Shape;114;p16">
              <a:extLst>
                <a:ext uri="{FF2B5EF4-FFF2-40B4-BE49-F238E27FC236}">
                  <a16:creationId xmlns:a16="http://schemas.microsoft.com/office/drawing/2014/main" id="{AB2F1D13-46E0-46DF-945B-0F17E1DFE639}"/>
                </a:ext>
              </a:extLst>
            </p:cNvPr>
            <p:cNvSpPr>
              <a:spLocks noChangeArrowheads="1"/>
            </p:cNvSpPr>
            <p:nvPr/>
          </p:nvSpPr>
          <p:spPr bwMode="auto">
            <a:xfrm>
              <a:off x="3516375" y="2583338"/>
              <a:ext cx="165000" cy="16500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eaLnBrk="1" hangingPunct="1">
                <a:lnSpc>
                  <a:spcPct val="100000"/>
                </a:lnSpc>
                <a:spcBef>
                  <a:spcPct val="0"/>
                </a:spcBef>
                <a:buFontTx/>
                <a:buNone/>
              </a:pPr>
              <a:endParaRPr lang="es-CO" altLang="es-CO" b="0">
                <a:solidFill>
                  <a:schemeClr val="tx1"/>
                </a:solidFill>
                <a:latin typeface="+mn-lt"/>
              </a:endParaRPr>
            </a:p>
          </p:txBody>
        </p:sp>
        <p:sp>
          <p:nvSpPr>
            <p:cNvPr id="16448" name="Google Shape;115;p16">
              <a:extLst>
                <a:ext uri="{FF2B5EF4-FFF2-40B4-BE49-F238E27FC236}">
                  <a16:creationId xmlns:a16="http://schemas.microsoft.com/office/drawing/2014/main" id="{555A2EBB-DEAB-415E-A3ED-8E99086D0A2C}"/>
                </a:ext>
              </a:extLst>
            </p:cNvPr>
            <p:cNvSpPr>
              <a:spLocks noChangeArrowheads="1"/>
            </p:cNvSpPr>
            <p:nvPr/>
          </p:nvSpPr>
          <p:spPr bwMode="auto">
            <a:xfrm>
              <a:off x="3550425" y="2813988"/>
              <a:ext cx="96900" cy="9690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eaLnBrk="1" hangingPunct="1">
                <a:lnSpc>
                  <a:spcPct val="100000"/>
                </a:lnSpc>
                <a:spcBef>
                  <a:spcPct val="0"/>
                </a:spcBef>
                <a:buFontTx/>
                <a:buNone/>
              </a:pPr>
              <a:endParaRPr lang="es-CO" altLang="es-CO" b="0">
                <a:solidFill>
                  <a:schemeClr val="tx1"/>
                </a:solidFill>
                <a:latin typeface="+mn-lt"/>
              </a:endParaRPr>
            </a:p>
          </p:txBody>
        </p:sp>
        <p:sp>
          <p:nvSpPr>
            <p:cNvPr id="16449" name="Google Shape;116;p16">
              <a:extLst>
                <a:ext uri="{FF2B5EF4-FFF2-40B4-BE49-F238E27FC236}">
                  <a16:creationId xmlns:a16="http://schemas.microsoft.com/office/drawing/2014/main" id="{FDA4E56E-3B50-498E-AE9C-4EC43345C386}"/>
                </a:ext>
              </a:extLst>
            </p:cNvPr>
            <p:cNvSpPr>
              <a:spLocks noChangeArrowheads="1"/>
            </p:cNvSpPr>
            <p:nvPr/>
          </p:nvSpPr>
          <p:spPr bwMode="auto">
            <a:xfrm>
              <a:off x="3489825" y="2976538"/>
              <a:ext cx="218100" cy="218100"/>
            </a:xfrm>
            <a:prstGeom prst="ellipse">
              <a:avLst/>
            </a:prstGeom>
            <a:solidFill>
              <a:srgbClr val="FFFFFF"/>
            </a:solidFill>
            <a:ln w="9525">
              <a:solidFill>
                <a:srgbClr val="434343"/>
              </a:solidFill>
              <a:round/>
              <a:headEnd type="none" w="sm" len="sm"/>
              <a:tailEnd type="none" w="sm" len="sm"/>
            </a:ln>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eaLnBrk="1" hangingPunct="1">
                <a:lnSpc>
                  <a:spcPct val="100000"/>
                </a:lnSpc>
                <a:spcBef>
                  <a:spcPct val="0"/>
                </a:spcBef>
                <a:buFontTx/>
                <a:buNone/>
              </a:pPr>
              <a:endParaRPr lang="es-CO" altLang="es-CO" b="0">
                <a:solidFill>
                  <a:schemeClr val="tx1"/>
                </a:solidFill>
                <a:latin typeface="+mn-lt"/>
              </a:endParaRPr>
            </a:p>
          </p:txBody>
        </p:sp>
        <p:sp>
          <p:nvSpPr>
            <p:cNvPr id="16450" name="Google Shape;117;p16">
              <a:extLst>
                <a:ext uri="{FF2B5EF4-FFF2-40B4-BE49-F238E27FC236}">
                  <a16:creationId xmlns:a16="http://schemas.microsoft.com/office/drawing/2014/main" id="{56513BD7-E693-4FFF-9996-A6C8C588617B}"/>
                </a:ext>
              </a:extLst>
            </p:cNvPr>
            <p:cNvSpPr>
              <a:spLocks noChangeArrowheads="1"/>
            </p:cNvSpPr>
            <p:nvPr/>
          </p:nvSpPr>
          <p:spPr bwMode="auto">
            <a:xfrm>
              <a:off x="3524775" y="3011383"/>
              <a:ext cx="148200" cy="14820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eaLnBrk="1" hangingPunct="1">
                <a:lnSpc>
                  <a:spcPct val="100000"/>
                </a:lnSpc>
                <a:spcBef>
                  <a:spcPct val="0"/>
                </a:spcBef>
                <a:buFontTx/>
                <a:buNone/>
              </a:pPr>
              <a:endParaRPr lang="es-CO" altLang="es-CO" b="0">
                <a:solidFill>
                  <a:schemeClr val="tx1"/>
                </a:solidFill>
                <a:latin typeface="+mn-lt"/>
              </a:endParaRPr>
            </a:p>
          </p:txBody>
        </p:sp>
        <p:sp>
          <p:nvSpPr>
            <p:cNvPr id="16451" name="Google Shape;118;p16">
              <a:extLst>
                <a:ext uri="{FF2B5EF4-FFF2-40B4-BE49-F238E27FC236}">
                  <a16:creationId xmlns:a16="http://schemas.microsoft.com/office/drawing/2014/main" id="{C43D6FF5-C929-4E72-90AF-43E2DC3AFC99}"/>
                </a:ext>
              </a:extLst>
            </p:cNvPr>
            <p:cNvSpPr txBox="1">
              <a:spLocks noChangeArrowheads="1"/>
            </p:cNvSpPr>
            <p:nvPr/>
          </p:nvSpPr>
          <p:spPr bwMode="auto">
            <a:xfrm>
              <a:off x="2590545" y="3257043"/>
              <a:ext cx="2040116" cy="607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eaLnBrk="1" hangingPunct="1">
                <a:lnSpc>
                  <a:spcPct val="100000"/>
                </a:lnSpc>
                <a:spcBef>
                  <a:spcPct val="0"/>
                </a:spcBef>
                <a:buFontTx/>
                <a:buNone/>
              </a:pPr>
              <a:r>
                <a:rPr lang="es-CO" altLang="es-CO" sz="2200" b="0" dirty="0">
                  <a:solidFill>
                    <a:schemeClr val="accent2"/>
                  </a:solidFill>
                  <a:latin typeface="+mn-lt"/>
                  <a:ea typeface="Fira Sans Extra Condensed Mediu"/>
                  <a:cs typeface="Fira Sans Extra Condensed Mediu"/>
                  <a:sym typeface="Fira Sans Extra Condensed Mediu"/>
                </a:rPr>
                <a:t> </a:t>
              </a:r>
              <a:r>
                <a:rPr lang="es-CO" altLang="es-CO" sz="1400" dirty="0">
                  <a:solidFill>
                    <a:srgbClr val="0070C0"/>
                  </a:solidFill>
                  <a:latin typeface="+mn-lt"/>
                  <a:ea typeface="Fira Sans Extra Condensed Mediu"/>
                  <a:cs typeface="Fira Sans Extra Condensed Mediu"/>
                  <a:sym typeface="Fira Sans Extra Condensed Mediu"/>
                </a:rPr>
                <a:t>Terminación de nombramientos provisionales y encargos</a:t>
              </a:r>
            </a:p>
          </p:txBody>
        </p:sp>
        <p:sp>
          <p:nvSpPr>
            <p:cNvPr id="16452" name="Google Shape;119;p16">
              <a:extLst>
                <a:ext uri="{FF2B5EF4-FFF2-40B4-BE49-F238E27FC236}">
                  <a16:creationId xmlns:a16="http://schemas.microsoft.com/office/drawing/2014/main" id="{0D855735-8957-4E95-A7A3-F7C831A0BB24}"/>
                </a:ext>
              </a:extLst>
            </p:cNvPr>
            <p:cNvSpPr txBox="1">
              <a:spLocks noChangeArrowheads="1"/>
            </p:cNvSpPr>
            <p:nvPr/>
          </p:nvSpPr>
          <p:spPr bwMode="auto">
            <a:xfrm>
              <a:off x="2656575" y="4015886"/>
              <a:ext cx="1884600" cy="86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eaLnBrk="1" hangingPunct="1">
                <a:lnSpc>
                  <a:spcPct val="100000"/>
                </a:lnSpc>
                <a:spcBef>
                  <a:spcPct val="0"/>
                </a:spcBef>
                <a:buFontTx/>
                <a:buNone/>
              </a:pPr>
              <a:r>
                <a:rPr lang="es-CO" altLang="es-CO" sz="1600" b="0">
                  <a:solidFill>
                    <a:schemeClr val="tx1"/>
                  </a:solidFill>
                  <a:latin typeface="+mn-lt"/>
                  <a:ea typeface="Roboto" panose="02000000000000000000" pitchFamily="2" charset="0"/>
                  <a:cs typeface="Roboto" panose="02000000000000000000" pitchFamily="2" charset="0"/>
                  <a:sym typeface="Roboto" panose="02000000000000000000" pitchFamily="2" charset="0"/>
                </a:rPr>
                <a:t>149 terminaciones de encargos </a:t>
              </a:r>
            </a:p>
            <a:p>
              <a:pPr algn="ctr" eaLnBrk="1" hangingPunct="1">
                <a:lnSpc>
                  <a:spcPct val="100000"/>
                </a:lnSpc>
                <a:spcBef>
                  <a:spcPct val="0"/>
                </a:spcBef>
                <a:buFontTx/>
                <a:buNone/>
              </a:pPr>
              <a:r>
                <a:rPr lang="es-CO" altLang="es-CO" sz="1600" b="0">
                  <a:solidFill>
                    <a:schemeClr val="tx1"/>
                  </a:solidFill>
                  <a:latin typeface="+mn-lt"/>
                  <a:ea typeface="Roboto" panose="02000000000000000000" pitchFamily="2" charset="0"/>
                  <a:cs typeface="Roboto" panose="02000000000000000000" pitchFamily="2" charset="0"/>
                  <a:sym typeface="Roboto" panose="02000000000000000000" pitchFamily="2" charset="0"/>
                </a:rPr>
                <a:t>258 terminaciones de nombramientos provisionales</a:t>
              </a:r>
            </a:p>
          </p:txBody>
        </p:sp>
      </p:grpSp>
      <p:grpSp>
        <p:nvGrpSpPr>
          <p:cNvPr id="16390" name="Google Shape;120;p16">
            <a:extLst>
              <a:ext uri="{FF2B5EF4-FFF2-40B4-BE49-F238E27FC236}">
                <a16:creationId xmlns:a16="http://schemas.microsoft.com/office/drawing/2014/main" id="{A2A2DB51-CC05-4619-8B52-7CE41B9A41ED}"/>
              </a:ext>
            </a:extLst>
          </p:cNvPr>
          <p:cNvGrpSpPr>
            <a:grpSpLocks/>
          </p:cNvGrpSpPr>
          <p:nvPr/>
        </p:nvGrpSpPr>
        <p:grpSpPr bwMode="auto">
          <a:xfrm>
            <a:off x="2816113" y="1608428"/>
            <a:ext cx="3172000" cy="4275137"/>
            <a:chOff x="4373827" y="1333888"/>
            <a:chExt cx="2379200" cy="2942710"/>
          </a:xfrm>
        </p:grpSpPr>
        <p:sp>
          <p:nvSpPr>
            <p:cNvPr id="16437" name="Google Shape;121;p16">
              <a:extLst>
                <a:ext uri="{FF2B5EF4-FFF2-40B4-BE49-F238E27FC236}">
                  <a16:creationId xmlns:a16="http://schemas.microsoft.com/office/drawing/2014/main" id="{856F7CFE-5A65-4E67-9054-C6AC3F16C525}"/>
                </a:ext>
              </a:extLst>
            </p:cNvPr>
            <p:cNvSpPr>
              <a:spLocks noChangeArrowheads="1"/>
            </p:cNvSpPr>
            <p:nvPr/>
          </p:nvSpPr>
          <p:spPr bwMode="auto">
            <a:xfrm>
              <a:off x="4953275" y="1333888"/>
              <a:ext cx="1231305" cy="1122110"/>
            </a:xfrm>
            <a:prstGeom prst="ellipse">
              <a:avLst/>
            </a:prstGeom>
            <a:noFill/>
            <a:ln w="9525">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eaLnBrk="1" hangingPunct="1">
                <a:lnSpc>
                  <a:spcPct val="100000"/>
                </a:lnSpc>
                <a:spcBef>
                  <a:spcPct val="0"/>
                </a:spcBef>
                <a:buFontTx/>
                <a:buNone/>
              </a:pPr>
              <a:endParaRPr lang="es-CO" altLang="es-CO" b="0">
                <a:solidFill>
                  <a:schemeClr val="tx1"/>
                </a:solidFill>
                <a:latin typeface="+mn-lt"/>
              </a:endParaRPr>
            </a:p>
          </p:txBody>
        </p:sp>
        <p:sp>
          <p:nvSpPr>
            <p:cNvPr id="106" name="Google Shape;122;p16">
              <a:extLst>
                <a:ext uri="{FF2B5EF4-FFF2-40B4-BE49-F238E27FC236}">
                  <a16:creationId xmlns:a16="http://schemas.microsoft.com/office/drawing/2014/main" id="{594BC416-4333-4946-BBEB-01B3DFB64138}"/>
                </a:ext>
              </a:extLst>
            </p:cNvPr>
            <p:cNvSpPr/>
            <p:nvPr/>
          </p:nvSpPr>
          <p:spPr>
            <a:xfrm>
              <a:off x="5037456" y="1373128"/>
              <a:ext cx="1076416" cy="1019513"/>
            </a:xfrm>
            <a:prstGeom prst="ellipse">
              <a:avLst/>
            </a:prstGeom>
            <a:solidFill>
              <a:schemeClr val="accent3"/>
            </a:solidFill>
            <a:ln>
              <a:noFill/>
            </a:ln>
          </p:spPr>
          <p:txBody>
            <a:bodyPr spcFirstLastPara="1" lIns="121900" tIns="121900" rIns="121900" bIns="121900" anchor="ctr"/>
            <a:lstStyle/>
            <a:p>
              <a:pPr eaLnBrk="1" fontAlgn="auto" hangingPunct="1">
                <a:spcBef>
                  <a:spcPts val="0"/>
                </a:spcBef>
                <a:spcAft>
                  <a:spcPts val="0"/>
                </a:spcAft>
                <a:defRPr/>
              </a:pPr>
              <a:endParaRPr sz="2400" dirty="0"/>
            </a:p>
          </p:txBody>
        </p:sp>
        <p:sp>
          <p:nvSpPr>
            <p:cNvPr id="107" name="Google Shape;123;p16">
              <a:extLst>
                <a:ext uri="{FF2B5EF4-FFF2-40B4-BE49-F238E27FC236}">
                  <a16:creationId xmlns:a16="http://schemas.microsoft.com/office/drawing/2014/main" id="{B5FFFAAA-7CAA-4324-88FF-B6A1B6EAE4C5}"/>
                </a:ext>
              </a:extLst>
            </p:cNvPr>
            <p:cNvSpPr/>
            <p:nvPr/>
          </p:nvSpPr>
          <p:spPr>
            <a:xfrm>
              <a:off x="5456281" y="2532608"/>
              <a:ext cx="165510" cy="147518"/>
            </a:xfrm>
            <a:prstGeom prst="ellipse">
              <a:avLst/>
            </a:prstGeom>
            <a:solidFill>
              <a:schemeClr val="accent3"/>
            </a:solidFill>
            <a:ln>
              <a:noFill/>
            </a:ln>
          </p:spPr>
          <p:txBody>
            <a:bodyPr spcFirstLastPara="1" lIns="121900" tIns="121900" rIns="121900" bIns="121900" anchor="ctr"/>
            <a:lstStyle/>
            <a:p>
              <a:pPr eaLnBrk="1" fontAlgn="auto" hangingPunct="1">
                <a:spcBef>
                  <a:spcPts val="0"/>
                </a:spcBef>
                <a:spcAft>
                  <a:spcPts val="0"/>
                </a:spcAft>
                <a:defRPr/>
              </a:pPr>
              <a:endParaRPr sz="2400"/>
            </a:p>
          </p:txBody>
        </p:sp>
        <p:sp>
          <p:nvSpPr>
            <p:cNvPr id="108" name="Google Shape;124;p16">
              <a:extLst>
                <a:ext uri="{FF2B5EF4-FFF2-40B4-BE49-F238E27FC236}">
                  <a16:creationId xmlns:a16="http://schemas.microsoft.com/office/drawing/2014/main" id="{0071814F-7542-4E9C-BA97-B4D6BBC0B26D}"/>
                </a:ext>
              </a:extLst>
            </p:cNvPr>
            <p:cNvSpPr/>
            <p:nvPr/>
          </p:nvSpPr>
          <p:spPr>
            <a:xfrm>
              <a:off x="5494708" y="2726448"/>
              <a:ext cx="96448" cy="97253"/>
            </a:xfrm>
            <a:prstGeom prst="ellipse">
              <a:avLst/>
            </a:prstGeom>
            <a:solidFill>
              <a:schemeClr val="accent3"/>
            </a:solidFill>
            <a:ln>
              <a:noFill/>
            </a:ln>
          </p:spPr>
          <p:txBody>
            <a:bodyPr spcFirstLastPara="1" lIns="121900" tIns="121900" rIns="121900" bIns="121900" anchor="ctr"/>
            <a:lstStyle/>
            <a:p>
              <a:pPr eaLnBrk="1" fontAlgn="auto" hangingPunct="1">
                <a:spcBef>
                  <a:spcPts val="0"/>
                </a:spcBef>
                <a:spcAft>
                  <a:spcPts val="0"/>
                </a:spcAft>
                <a:defRPr/>
              </a:pPr>
              <a:endParaRPr sz="2400"/>
            </a:p>
          </p:txBody>
        </p:sp>
        <p:sp>
          <p:nvSpPr>
            <p:cNvPr id="16441" name="Google Shape;125;p16">
              <a:extLst>
                <a:ext uri="{FF2B5EF4-FFF2-40B4-BE49-F238E27FC236}">
                  <a16:creationId xmlns:a16="http://schemas.microsoft.com/office/drawing/2014/main" id="{D479F781-7D5A-4E37-8C7F-56ACE36C2CAD}"/>
                </a:ext>
              </a:extLst>
            </p:cNvPr>
            <p:cNvSpPr>
              <a:spLocks noChangeArrowheads="1"/>
            </p:cNvSpPr>
            <p:nvPr/>
          </p:nvSpPr>
          <p:spPr bwMode="auto">
            <a:xfrm>
              <a:off x="5402241" y="2869249"/>
              <a:ext cx="218100" cy="212172"/>
            </a:xfrm>
            <a:prstGeom prst="ellipse">
              <a:avLst/>
            </a:prstGeom>
            <a:solidFill>
              <a:schemeClr val="bg1"/>
            </a:solidFill>
            <a:ln w="9525">
              <a:solidFill>
                <a:srgbClr val="434343"/>
              </a:solidFill>
              <a:round/>
              <a:headEnd type="none" w="sm" len="sm"/>
              <a:tailEnd type="none" w="sm" len="sm"/>
            </a:ln>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eaLnBrk="1" hangingPunct="1">
                <a:lnSpc>
                  <a:spcPct val="100000"/>
                </a:lnSpc>
                <a:spcBef>
                  <a:spcPct val="0"/>
                </a:spcBef>
                <a:buFontTx/>
                <a:buNone/>
              </a:pPr>
              <a:endParaRPr lang="es-CO" altLang="es-CO" b="0">
                <a:solidFill>
                  <a:schemeClr val="tx1"/>
                </a:solidFill>
                <a:latin typeface="+mn-lt"/>
              </a:endParaRPr>
            </a:p>
          </p:txBody>
        </p:sp>
        <p:sp>
          <p:nvSpPr>
            <p:cNvPr id="110" name="Google Shape;126;p16">
              <a:extLst>
                <a:ext uri="{FF2B5EF4-FFF2-40B4-BE49-F238E27FC236}">
                  <a16:creationId xmlns:a16="http://schemas.microsoft.com/office/drawing/2014/main" id="{54F548AF-B782-4BBB-99EA-47A4CB1D5FC4}"/>
                </a:ext>
              </a:extLst>
            </p:cNvPr>
            <p:cNvSpPr/>
            <p:nvPr/>
          </p:nvSpPr>
          <p:spPr>
            <a:xfrm>
              <a:off x="5439611" y="2919433"/>
              <a:ext cx="148840" cy="148611"/>
            </a:xfrm>
            <a:prstGeom prst="ellipse">
              <a:avLst/>
            </a:prstGeom>
            <a:solidFill>
              <a:schemeClr val="accent3"/>
            </a:solidFill>
            <a:ln>
              <a:noFill/>
            </a:ln>
          </p:spPr>
          <p:txBody>
            <a:bodyPr spcFirstLastPara="1" lIns="121900" tIns="121900" rIns="121900" bIns="121900" anchor="ctr"/>
            <a:lstStyle/>
            <a:p>
              <a:pPr eaLnBrk="1" fontAlgn="auto" hangingPunct="1">
                <a:spcBef>
                  <a:spcPts val="0"/>
                </a:spcBef>
                <a:spcAft>
                  <a:spcPts val="0"/>
                </a:spcAft>
                <a:defRPr/>
              </a:pPr>
              <a:endParaRPr sz="2400"/>
            </a:p>
          </p:txBody>
        </p:sp>
        <p:sp>
          <p:nvSpPr>
            <p:cNvPr id="16443" name="Google Shape;127;p16">
              <a:extLst>
                <a:ext uri="{FF2B5EF4-FFF2-40B4-BE49-F238E27FC236}">
                  <a16:creationId xmlns:a16="http://schemas.microsoft.com/office/drawing/2014/main" id="{765DDEC9-53F4-48D1-9B35-5A8E8F63F8E8}"/>
                </a:ext>
              </a:extLst>
            </p:cNvPr>
            <p:cNvSpPr txBox="1">
              <a:spLocks noChangeArrowheads="1"/>
            </p:cNvSpPr>
            <p:nvPr/>
          </p:nvSpPr>
          <p:spPr bwMode="auto">
            <a:xfrm>
              <a:off x="4373827" y="3005758"/>
              <a:ext cx="2379200" cy="6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eaLnBrk="1" hangingPunct="1">
                <a:lnSpc>
                  <a:spcPct val="100000"/>
                </a:lnSpc>
                <a:spcBef>
                  <a:spcPct val="0"/>
                </a:spcBef>
                <a:buFontTx/>
                <a:buNone/>
              </a:pPr>
              <a:r>
                <a:rPr lang="es-CO" altLang="es-CO" sz="1400" dirty="0">
                  <a:solidFill>
                    <a:srgbClr val="0070C0"/>
                  </a:solidFill>
                  <a:latin typeface="+mn-lt"/>
                  <a:ea typeface="Fira Sans Extra Condensed Mediu"/>
                  <a:cs typeface="Fira Sans Extra Condensed Mediu"/>
                  <a:sym typeface="Fira Sans Extra Condensed Mediu"/>
                </a:rPr>
                <a:t>Incorporaciones</a:t>
              </a:r>
            </a:p>
          </p:txBody>
        </p:sp>
        <p:sp>
          <p:nvSpPr>
            <p:cNvPr id="16444" name="Google Shape;128;p16">
              <a:extLst>
                <a:ext uri="{FF2B5EF4-FFF2-40B4-BE49-F238E27FC236}">
                  <a16:creationId xmlns:a16="http://schemas.microsoft.com/office/drawing/2014/main" id="{69CBE260-FC77-4039-B1D5-DAD319CD35A2}"/>
                </a:ext>
              </a:extLst>
            </p:cNvPr>
            <p:cNvSpPr txBox="1">
              <a:spLocks noChangeArrowheads="1"/>
            </p:cNvSpPr>
            <p:nvPr/>
          </p:nvSpPr>
          <p:spPr bwMode="auto">
            <a:xfrm>
              <a:off x="4526324" y="3598748"/>
              <a:ext cx="2153975" cy="6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eaLnBrk="1" hangingPunct="1">
                <a:lnSpc>
                  <a:spcPct val="100000"/>
                </a:lnSpc>
                <a:spcBef>
                  <a:spcPct val="0"/>
                </a:spcBef>
                <a:buFontTx/>
                <a:buNone/>
              </a:pPr>
              <a:r>
                <a:rPr lang="es-CO" altLang="es-CO" sz="1600" b="0">
                  <a:solidFill>
                    <a:schemeClr val="tx1"/>
                  </a:solidFill>
                  <a:latin typeface="+mn-lt"/>
                  <a:ea typeface="Roboto" panose="02000000000000000000" pitchFamily="2" charset="0"/>
                  <a:cs typeface="Roboto" panose="02000000000000000000" pitchFamily="2" charset="0"/>
                  <a:sym typeface="Roboto" panose="02000000000000000000" pitchFamily="2" charset="0"/>
                </a:rPr>
                <a:t>602 </a:t>
              </a:r>
            </a:p>
            <a:p>
              <a:pPr algn="ctr" eaLnBrk="1" hangingPunct="1">
                <a:lnSpc>
                  <a:spcPct val="100000"/>
                </a:lnSpc>
                <a:spcBef>
                  <a:spcPct val="0"/>
                </a:spcBef>
                <a:buFontTx/>
                <a:buNone/>
              </a:pPr>
              <a:r>
                <a:rPr lang="es-CO" altLang="es-CO" sz="1600" b="0">
                  <a:solidFill>
                    <a:schemeClr val="tx1"/>
                  </a:solidFill>
                  <a:latin typeface="+mn-lt"/>
                  <a:ea typeface="Roboto" panose="02000000000000000000" pitchFamily="2" charset="0"/>
                  <a:cs typeface="Roboto" panose="02000000000000000000" pitchFamily="2" charset="0"/>
                  <a:sym typeface="Roboto" panose="02000000000000000000" pitchFamily="2" charset="0"/>
                </a:rPr>
                <a:t>Incorporaciones</a:t>
              </a:r>
            </a:p>
          </p:txBody>
        </p:sp>
      </p:grpSp>
      <p:sp>
        <p:nvSpPr>
          <p:cNvPr id="16391" name="Google Shape;129;p16">
            <a:extLst>
              <a:ext uri="{FF2B5EF4-FFF2-40B4-BE49-F238E27FC236}">
                <a16:creationId xmlns:a16="http://schemas.microsoft.com/office/drawing/2014/main" id="{CAD85796-B1DC-4757-914C-CEFFEB62B293}"/>
              </a:ext>
            </a:extLst>
          </p:cNvPr>
          <p:cNvSpPr>
            <a:spLocks/>
          </p:cNvSpPr>
          <p:nvPr/>
        </p:nvSpPr>
        <p:spPr bwMode="auto">
          <a:xfrm>
            <a:off x="1657350" y="2118015"/>
            <a:ext cx="690563" cy="688975"/>
          </a:xfrm>
          <a:custGeom>
            <a:avLst/>
            <a:gdLst>
              <a:gd name="T0" fmla="*/ 494920 w 11348"/>
              <a:gd name="T1" fmla="*/ 243946 h 11300"/>
              <a:gd name="T2" fmla="*/ 204406 w 11348"/>
              <a:gd name="T3" fmla="*/ 304246 h 11300"/>
              <a:gd name="T4" fmla="*/ 47892 w 11348"/>
              <a:gd name="T5" fmla="*/ 281016 h 11300"/>
              <a:gd name="T6" fmla="*/ 471735 w 11348"/>
              <a:gd name="T7" fmla="*/ 51582 h 11300"/>
              <a:gd name="T8" fmla="*/ 193513 w 11348"/>
              <a:gd name="T9" fmla="*/ 425457 h 11300"/>
              <a:gd name="T10" fmla="*/ 205806 w 11348"/>
              <a:gd name="T11" fmla="*/ 456675 h 11300"/>
              <a:gd name="T12" fmla="*/ 158036 w 11348"/>
              <a:gd name="T13" fmla="*/ 447956 h 11300"/>
              <a:gd name="T14" fmla="*/ 545610 w 11348"/>
              <a:gd name="T15" fmla="*/ 504598 h 11300"/>
              <a:gd name="T16" fmla="*/ 549992 w 11348"/>
              <a:gd name="T17" fmla="*/ 521975 h 11300"/>
              <a:gd name="T18" fmla="*/ 447819 w 11348"/>
              <a:gd name="T19" fmla="*/ 514719 h 11300"/>
              <a:gd name="T20" fmla="*/ 601413 w 11348"/>
              <a:gd name="T21" fmla="*/ 265042 h 11300"/>
              <a:gd name="T22" fmla="*/ 576767 w 11348"/>
              <a:gd name="T23" fmla="*/ 565569 h 11300"/>
              <a:gd name="T24" fmla="*/ 624598 w 11348"/>
              <a:gd name="T25" fmla="*/ 524170 h 11300"/>
              <a:gd name="T26" fmla="*/ 604334 w 11348"/>
              <a:gd name="T27" fmla="*/ 362291 h 11300"/>
              <a:gd name="T28" fmla="*/ 576767 w 11348"/>
              <a:gd name="T29" fmla="*/ 533620 h 11300"/>
              <a:gd name="T30" fmla="*/ 457982 w 11348"/>
              <a:gd name="T31" fmla="*/ 482770 h 11300"/>
              <a:gd name="T32" fmla="*/ 266659 w 11348"/>
              <a:gd name="T33" fmla="*/ 533620 h 11300"/>
              <a:gd name="T34" fmla="*/ 266659 w 11348"/>
              <a:gd name="T35" fmla="*/ 301320 h 11300"/>
              <a:gd name="T36" fmla="*/ 603604 w 11348"/>
              <a:gd name="T37" fmla="*/ 320160 h 11300"/>
              <a:gd name="T38" fmla="*/ 623868 w 11348"/>
              <a:gd name="T39" fmla="*/ 312234 h 11300"/>
              <a:gd name="T40" fmla="*/ 236232 w 11348"/>
              <a:gd name="T41" fmla="*/ 312234 h 11300"/>
              <a:gd name="T42" fmla="*/ 427555 w 11348"/>
              <a:gd name="T43" fmla="*/ 554655 h 11300"/>
              <a:gd name="T44" fmla="*/ 226131 w 11348"/>
              <a:gd name="T45" fmla="*/ 299125 h 11300"/>
              <a:gd name="T46" fmla="*/ 428285 w 11348"/>
              <a:gd name="T47" fmla="*/ 585141 h 11300"/>
              <a:gd name="T48" fmla="*/ 214204 w 11348"/>
              <a:gd name="T49" fmla="*/ 609956 h 11300"/>
              <a:gd name="T50" fmla="*/ 193513 w 11348"/>
              <a:gd name="T51" fmla="*/ 585141 h 11300"/>
              <a:gd name="T52" fmla="*/ 668778 w 11348"/>
              <a:gd name="T53" fmla="*/ 587336 h 11300"/>
              <a:gd name="T54" fmla="*/ 576767 w 11348"/>
              <a:gd name="T55" fmla="*/ 585873 h 11300"/>
              <a:gd name="T56" fmla="*/ 555773 w 11348"/>
              <a:gd name="T57" fmla="*/ 547400 h 11300"/>
              <a:gd name="T58" fmla="*/ 453600 w 11348"/>
              <a:gd name="T59" fmla="*/ 629467 h 11300"/>
              <a:gd name="T60" fmla="*/ 447819 w 11348"/>
              <a:gd name="T61" fmla="*/ 547400 h 11300"/>
              <a:gd name="T62" fmla="*/ 555773 w 11348"/>
              <a:gd name="T63" fmla="*/ 649039 h 11300"/>
              <a:gd name="T64" fmla="*/ 457982 w 11348"/>
              <a:gd name="T65" fmla="*/ 667208 h 11300"/>
              <a:gd name="T66" fmla="*/ 453600 w 11348"/>
              <a:gd name="T67" fmla="*/ 649770 h 11300"/>
              <a:gd name="T68" fmla="*/ 52212 w 11348"/>
              <a:gd name="T69" fmla="*/ 61 h 11300"/>
              <a:gd name="T70" fmla="*/ 52212 w 11348"/>
              <a:gd name="T71" fmla="*/ 392045 h 11300"/>
              <a:gd name="T72" fmla="*/ 81178 w 11348"/>
              <a:gd name="T73" fmla="*/ 371742 h 11300"/>
              <a:gd name="T74" fmla="*/ 20325 w 11348"/>
              <a:gd name="T75" fmla="*/ 53777 h 11300"/>
              <a:gd name="T76" fmla="*/ 522425 w 11348"/>
              <a:gd name="T77" fmla="*/ 53777 h 11300"/>
              <a:gd name="T78" fmla="*/ 515914 w 11348"/>
              <a:gd name="T79" fmla="*/ 74080 h 11300"/>
              <a:gd name="T80" fmla="*/ 26897 w 11348"/>
              <a:gd name="T81" fmla="*/ 74080 h 11300"/>
              <a:gd name="T82" fmla="*/ 205076 w 11348"/>
              <a:gd name="T83" fmla="*/ 324550 h 11300"/>
              <a:gd name="T84" fmla="*/ 112335 w 11348"/>
              <a:gd name="T85" fmla="*/ 381192 h 11300"/>
              <a:gd name="T86" fmla="*/ 171059 w 11348"/>
              <a:gd name="T87" fmla="*/ 425457 h 11300"/>
              <a:gd name="T88" fmla="*/ 136250 w 11348"/>
              <a:gd name="T89" fmla="*/ 450882 h 11300"/>
              <a:gd name="T90" fmla="*/ 206536 w 11348"/>
              <a:gd name="T91" fmla="*/ 565569 h 11300"/>
              <a:gd name="T92" fmla="*/ 185542 w 11348"/>
              <a:gd name="T93" fmla="*/ 618553 h 11300"/>
              <a:gd name="T94" fmla="*/ 428955 w 11348"/>
              <a:gd name="T95" fmla="*/ 657758 h 11300"/>
              <a:gd name="T96" fmla="*/ 578228 w 11348"/>
              <a:gd name="T97" fmla="*/ 657758 h 11300"/>
              <a:gd name="T98" fmla="*/ 690563 w 11348"/>
              <a:gd name="T99" fmla="*/ 587336 h 11300"/>
              <a:gd name="T100" fmla="*/ 655755 w 11348"/>
              <a:gd name="T101" fmla="*/ 565569 h 11300"/>
              <a:gd name="T102" fmla="*/ 543481 w 11348"/>
              <a:gd name="T103" fmla="*/ 244678 h 11300"/>
              <a:gd name="T104" fmla="*/ 52212 w 11348"/>
              <a:gd name="T105" fmla="*/ 61 h 113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lnTo>
                  <a:pt x="7752" y="846"/>
                </a:ln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lnTo>
                  <a:pt x="3382" y="7335"/>
                </a:ln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lnTo>
                  <a:pt x="8966" y="8276"/>
                </a:ln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lnTo>
                  <a:pt x="9883" y="4347"/>
                </a:ln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lnTo>
                  <a:pt x="7038" y="9597"/>
                </a:lnTo>
                <a:close/>
                <a:moveTo>
                  <a:pt x="10990" y="9609"/>
                </a:moveTo>
                <a:lnTo>
                  <a:pt x="10990" y="9633"/>
                </a:lnTo>
                <a:cubicBezTo>
                  <a:pt x="10979" y="9835"/>
                  <a:pt x="10812" y="10014"/>
                  <a:pt x="10598" y="10014"/>
                </a:cubicBezTo>
                <a:lnTo>
                  <a:pt x="9478" y="10014"/>
                </a:lnTo>
                <a:lnTo>
                  <a:pt x="9478" y="9609"/>
                </a:lnTo>
                <a:lnTo>
                  <a:pt x="10990"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lnTo>
                  <a:pt x="9050" y="8883"/>
                </a:ln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lnTo>
                  <a:pt x="85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s-CO"/>
          </a:p>
        </p:txBody>
      </p:sp>
      <p:grpSp>
        <p:nvGrpSpPr>
          <p:cNvPr id="16392" name="Google Shape;130;p16">
            <a:extLst>
              <a:ext uri="{FF2B5EF4-FFF2-40B4-BE49-F238E27FC236}">
                <a16:creationId xmlns:a16="http://schemas.microsoft.com/office/drawing/2014/main" id="{4734609C-4433-47E2-890C-FDF793634C9F}"/>
              </a:ext>
            </a:extLst>
          </p:cNvPr>
          <p:cNvGrpSpPr>
            <a:grpSpLocks/>
          </p:cNvGrpSpPr>
          <p:nvPr/>
        </p:nvGrpSpPr>
        <p:grpSpPr bwMode="auto">
          <a:xfrm>
            <a:off x="6011863" y="2230728"/>
            <a:ext cx="619125" cy="668337"/>
            <a:chOff x="6896644" y="3216007"/>
            <a:chExt cx="322917" cy="347876"/>
          </a:xfrm>
        </p:grpSpPr>
        <p:sp>
          <p:nvSpPr>
            <p:cNvPr id="16430" name="Google Shape;131;p16">
              <a:extLst>
                <a:ext uri="{FF2B5EF4-FFF2-40B4-BE49-F238E27FC236}">
                  <a16:creationId xmlns:a16="http://schemas.microsoft.com/office/drawing/2014/main" id="{21986724-7C04-4A36-A677-DA32F88A6830}"/>
                </a:ext>
              </a:extLst>
            </p:cNvPr>
            <p:cNvSpPr>
              <a:spLocks/>
            </p:cNvSpPr>
            <p:nvPr/>
          </p:nvSpPr>
          <p:spPr bwMode="auto">
            <a:xfrm>
              <a:off x="6896644" y="3216007"/>
              <a:ext cx="301387" cy="347876"/>
            </a:xfrm>
            <a:custGeom>
              <a:avLst/>
              <a:gdLst>
                <a:gd name="T0" fmla="*/ 164872 w 9491"/>
                <a:gd name="T1" fmla="*/ 12130 h 10955"/>
                <a:gd name="T2" fmla="*/ 206090 w 9491"/>
                <a:gd name="T3" fmla="*/ 53317 h 10955"/>
                <a:gd name="T4" fmla="*/ 124035 w 9491"/>
                <a:gd name="T5" fmla="*/ 53317 h 10955"/>
                <a:gd name="T6" fmla="*/ 164872 w 9491"/>
                <a:gd name="T7" fmla="*/ 12130 h 10955"/>
                <a:gd name="T8" fmla="*/ 164682 w 9491"/>
                <a:gd name="T9" fmla="*/ 32 h 10955"/>
                <a:gd name="T10" fmla="*/ 161093 w 9491"/>
                <a:gd name="T11" fmla="*/ 1143 h 10955"/>
                <a:gd name="T12" fmla="*/ 109301 w 9491"/>
                <a:gd name="T13" fmla="*/ 53317 h 10955"/>
                <a:gd name="T14" fmla="*/ 27627 w 9491"/>
                <a:gd name="T15" fmla="*/ 53317 h 10955"/>
                <a:gd name="T16" fmla="*/ 22324 w 9491"/>
                <a:gd name="T17" fmla="*/ 58620 h 10955"/>
                <a:gd name="T18" fmla="*/ 22324 w 9491"/>
                <a:gd name="T19" fmla="*/ 142929 h 10955"/>
                <a:gd name="T20" fmla="*/ 5335 w 9491"/>
                <a:gd name="T21" fmla="*/ 142929 h 10955"/>
                <a:gd name="T22" fmla="*/ 32 w 9491"/>
                <a:gd name="T23" fmla="*/ 148232 h 10955"/>
                <a:gd name="T24" fmla="*/ 32 w 9491"/>
                <a:gd name="T25" fmla="*/ 342573 h 10955"/>
                <a:gd name="T26" fmla="*/ 5335 w 9491"/>
                <a:gd name="T27" fmla="*/ 347844 h 10955"/>
                <a:gd name="T28" fmla="*/ 58620 w 9491"/>
                <a:gd name="T29" fmla="*/ 347844 h 10955"/>
                <a:gd name="T30" fmla="*/ 63923 w 9491"/>
                <a:gd name="T31" fmla="*/ 342573 h 10955"/>
                <a:gd name="T32" fmla="*/ 58620 w 9491"/>
                <a:gd name="T33" fmla="*/ 337270 h 10955"/>
                <a:gd name="T34" fmla="*/ 10606 w 9491"/>
                <a:gd name="T35" fmla="*/ 337270 h 10955"/>
                <a:gd name="T36" fmla="*/ 10606 w 9491"/>
                <a:gd name="T37" fmla="*/ 158426 h 10955"/>
                <a:gd name="T38" fmla="*/ 34422 w 9491"/>
                <a:gd name="T39" fmla="*/ 175827 h 10955"/>
                <a:gd name="T40" fmla="*/ 37407 w 9491"/>
                <a:gd name="T41" fmla="*/ 176621 h 10955"/>
                <a:gd name="T42" fmla="*/ 41631 w 9491"/>
                <a:gd name="T43" fmla="*/ 174684 h 10955"/>
                <a:gd name="T44" fmla="*/ 40488 w 9491"/>
                <a:gd name="T45" fmla="*/ 167889 h 10955"/>
                <a:gd name="T46" fmla="*/ 33311 w 9491"/>
                <a:gd name="T47" fmla="*/ 161823 h 10955"/>
                <a:gd name="T48" fmla="*/ 33311 w 9491"/>
                <a:gd name="T49" fmla="*/ 148994 h 10955"/>
                <a:gd name="T50" fmla="*/ 33311 w 9491"/>
                <a:gd name="T51" fmla="*/ 148232 h 10955"/>
                <a:gd name="T52" fmla="*/ 33311 w 9491"/>
                <a:gd name="T53" fmla="*/ 147851 h 10955"/>
                <a:gd name="T54" fmla="*/ 33311 w 9491"/>
                <a:gd name="T55" fmla="*/ 63923 h 10955"/>
                <a:gd name="T56" fmla="*/ 291162 w 9491"/>
                <a:gd name="T57" fmla="*/ 63923 h 10955"/>
                <a:gd name="T58" fmla="*/ 291162 w 9491"/>
                <a:gd name="T59" fmla="*/ 83198 h 10955"/>
                <a:gd name="T60" fmla="*/ 296433 w 9491"/>
                <a:gd name="T61" fmla="*/ 88501 h 10955"/>
                <a:gd name="T62" fmla="*/ 301355 w 9491"/>
                <a:gd name="T63" fmla="*/ 83198 h 10955"/>
                <a:gd name="T64" fmla="*/ 301355 w 9491"/>
                <a:gd name="T65" fmla="*/ 58620 h 10955"/>
                <a:gd name="T66" fmla="*/ 295322 w 9491"/>
                <a:gd name="T67" fmla="*/ 53317 h 10955"/>
                <a:gd name="T68" fmla="*/ 220062 w 9491"/>
                <a:gd name="T69" fmla="*/ 53317 h 10955"/>
                <a:gd name="T70" fmla="*/ 168270 w 9491"/>
                <a:gd name="T71" fmla="*/ 1143 h 10955"/>
                <a:gd name="T72" fmla="*/ 164682 w 9491"/>
                <a:gd name="T73" fmla="*/ 32 h 1095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s-CO"/>
            </a:p>
          </p:txBody>
        </p:sp>
        <p:sp>
          <p:nvSpPr>
            <p:cNvPr id="16431" name="Google Shape;132;p16">
              <a:extLst>
                <a:ext uri="{FF2B5EF4-FFF2-40B4-BE49-F238E27FC236}">
                  <a16:creationId xmlns:a16="http://schemas.microsoft.com/office/drawing/2014/main" id="{9C8BFD28-E8A8-43D9-A0AA-F74F598AF795}"/>
                </a:ext>
              </a:extLst>
            </p:cNvPr>
            <p:cNvSpPr>
              <a:spLocks/>
            </p:cNvSpPr>
            <p:nvPr/>
          </p:nvSpPr>
          <p:spPr bwMode="auto">
            <a:xfrm>
              <a:off x="6954883" y="3306382"/>
              <a:ext cx="42012" cy="41980"/>
            </a:xfrm>
            <a:custGeom>
              <a:avLst/>
              <a:gdLst>
                <a:gd name="T0" fmla="*/ 31787 w 1323"/>
                <a:gd name="T1" fmla="*/ 10225 h 1322"/>
                <a:gd name="T2" fmla="*/ 31787 w 1323"/>
                <a:gd name="T3" fmla="*/ 31374 h 1322"/>
                <a:gd name="T4" fmla="*/ 10225 w 1323"/>
                <a:gd name="T5" fmla="*/ 31374 h 1322"/>
                <a:gd name="T6" fmla="*/ 10225 w 1323"/>
                <a:gd name="T7" fmla="*/ 10225 h 1322"/>
                <a:gd name="T8" fmla="*/ 31787 w 1323"/>
                <a:gd name="T9" fmla="*/ 10225 h 1322"/>
                <a:gd name="T10" fmla="*/ 5303 w 1323"/>
                <a:gd name="T11" fmla="*/ 0 h 1322"/>
                <a:gd name="T12" fmla="*/ 32 w 1323"/>
                <a:gd name="T13" fmla="*/ 4922 h 1322"/>
                <a:gd name="T14" fmla="*/ 32 w 1323"/>
                <a:gd name="T15" fmla="*/ 36677 h 1322"/>
                <a:gd name="T16" fmla="*/ 5303 w 1323"/>
                <a:gd name="T17" fmla="*/ 41980 h 1322"/>
                <a:gd name="T18" fmla="*/ 36677 w 1323"/>
                <a:gd name="T19" fmla="*/ 41980 h 1322"/>
                <a:gd name="T20" fmla="*/ 41980 w 1323"/>
                <a:gd name="T21" fmla="*/ 36677 h 1322"/>
                <a:gd name="T22" fmla="*/ 41980 w 1323"/>
                <a:gd name="T23" fmla="*/ 4922 h 1322"/>
                <a:gd name="T24" fmla="*/ 36677 w 1323"/>
                <a:gd name="T25" fmla="*/ 0 h 1322"/>
                <a:gd name="T26" fmla="*/ 5303 w 1323"/>
                <a:gd name="T27" fmla="*/ 0 h 132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23" h="1322" extrusionOk="0">
                  <a:moveTo>
                    <a:pt x="1001" y="322"/>
                  </a:moveTo>
                  <a:lnTo>
                    <a:pt x="1001" y="988"/>
                  </a:lnTo>
                  <a:lnTo>
                    <a:pt x="322" y="988"/>
                  </a:lnTo>
                  <a:lnTo>
                    <a:pt x="322" y="322"/>
                  </a:lnTo>
                  <a:lnTo>
                    <a:pt x="1001"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lnTo>
                    <a:pt x="16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s-CO"/>
            </a:p>
          </p:txBody>
        </p:sp>
        <p:sp>
          <p:nvSpPr>
            <p:cNvPr id="16432" name="Google Shape;133;p16">
              <a:extLst>
                <a:ext uri="{FF2B5EF4-FFF2-40B4-BE49-F238E27FC236}">
                  <a16:creationId xmlns:a16="http://schemas.microsoft.com/office/drawing/2014/main" id="{5D09F200-A6AB-46B8-8BAE-E9F78A975AD8}"/>
                </a:ext>
              </a:extLst>
            </p:cNvPr>
            <p:cNvSpPr>
              <a:spLocks/>
            </p:cNvSpPr>
            <p:nvPr/>
          </p:nvSpPr>
          <p:spPr bwMode="auto">
            <a:xfrm>
              <a:off x="7013122" y="3306382"/>
              <a:ext cx="32168" cy="10225"/>
            </a:xfrm>
            <a:custGeom>
              <a:avLst/>
              <a:gdLst>
                <a:gd name="T0" fmla="*/ 4922 w 1013"/>
                <a:gd name="T1" fmla="*/ 0 h 322"/>
                <a:gd name="T2" fmla="*/ 0 w 1013"/>
                <a:gd name="T3" fmla="*/ 4922 h 322"/>
                <a:gd name="T4" fmla="*/ 4922 w 1013"/>
                <a:gd name="T5" fmla="*/ 10225 h 322"/>
                <a:gd name="T6" fmla="*/ 26833 w 1013"/>
                <a:gd name="T7" fmla="*/ 10225 h 322"/>
                <a:gd name="T8" fmla="*/ 32136 w 1013"/>
                <a:gd name="T9" fmla="*/ 4922 h 322"/>
                <a:gd name="T10" fmla="*/ 26833 w 1013"/>
                <a:gd name="T11" fmla="*/ 0 h 322"/>
                <a:gd name="T12" fmla="*/ 4922 w 1013"/>
                <a:gd name="T13" fmla="*/ 0 h 3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lnTo>
                    <a:pt x="15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s-CO"/>
            </a:p>
          </p:txBody>
        </p:sp>
        <p:sp>
          <p:nvSpPr>
            <p:cNvPr id="16433" name="Google Shape;134;p16">
              <a:extLst>
                <a:ext uri="{FF2B5EF4-FFF2-40B4-BE49-F238E27FC236}">
                  <a16:creationId xmlns:a16="http://schemas.microsoft.com/office/drawing/2014/main" id="{DD707D67-ACDA-48B9-8418-A139662D7590}"/>
                </a:ext>
              </a:extLst>
            </p:cNvPr>
            <p:cNvSpPr>
              <a:spLocks/>
            </p:cNvSpPr>
            <p:nvPr/>
          </p:nvSpPr>
          <p:spPr bwMode="auto">
            <a:xfrm>
              <a:off x="7013471" y="3333596"/>
              <a:ext cx="105903" cy="10606"/>
            </a:xfrm>
            <a:custGeom>
              <a:avLst/>
              <a:gdLst>
                <a:gd name="T0" fmla="*/ 5335 w 3335"/>
                <a:gd name="T1" fmla="*/ 0 h 334"/>
                <a:gd name="T2" fmla="*/ 32 w 3335"/>
                <a:gd name="T3" fmla="*/ 5303 h 334"/>
                <a:gd name="T4" fmla="*/ 5335 w 3335"/>
                <a:gd name="T5" fmla="*/ 10606 h 334"/>
                <a:gd name="T6" fmla="*/ 100600 w 3335"/>
                <a:gd name="T7" fmla="*/ 10606 h 334"/>
                <a:gd name="T8" fmla="*/ 105903 w 3335"/>
                <a:gd name="T9" fmla="*/ 5303 h 334"/>
                <a:gd name="T10" fmla="*/ 100600 w 3335"/>
                <a:gd name="T11" fmla="*/ 0 h 334"/>
                <a:gd name="T12" fmla="*/ 5335 w 3335"/>
                <a:gd name="T13" fmla="*/ 0 h 3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lnTo>
                    <a:pt x="16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s-CO"/>
            </a:p>
          </p:txBody>
        </p:sp>
        <p:sp>
          <p:nvSpPr>
            <p:cNvPr id="16434" name="Google Shape;135;p16">
              <a:extLst>
                <a:ext uri="{FF2B5EF4-FFF2-40B4-BE49-F238E27FC236}">
                  <a16:creationId xmlns:a16="http://schemas.microsoft.com/office/drawing/2014/main" id="{41320CD4-DCEA-4C52-AF16-D0E094324750}"/>
                </a:ext>
              </a:extLst>
            </p:cNvPr>
            <p:cNvSpPr>
              <a:spLocks/>
            </p:cNvSpPr>
            <p:nvPr/>
          </p:nvSpPr>
          <p:spPr bwMode="auto">
            <a:xfrm>
              <a:off x="6966982" y="3375576"/>
              <a:ext cx="63923" cy="10606"/>
            </a:xfrm>
            <a:custGeom>
              <a:avLst/>
              <a:gdLst>
                <a:gd name="T0" fmla="*/ 5303 w 2013"/>
                <a:gd name="T1" fmla="*/ 0 h 334"/>
                <a:gd name="T2" fmla="*/ 32 w 2013"/>
                <a:gd name="T3" fmla="*/ 5303 h 334"/>
                <a:gd name="T4" fmla="*/ 5303 w 2013"/>
                <a:gd name="T5" fmla="*/ 10574 h 334"/>
                <a:gd name="T6" fmla="*/ 58620 w 2013"/>
                <a:gd name="T7" fmla="*/ 10574 h 334"/>
                <a:gd name="T8" fmla="*/ 63923 w 2013"/>
                <a:gd name="T9" fmla="*/ 5303 h 334"/>
                <a:gd name="T10" fmla="*/ 58620 w 2013"/>
                <a:gd name="T11" fmla="*/ 0 h 334"/>
                <a:gd name="T12" fmla="*/ 5303 w 2013"/>
                <a:gd name="T13" fmla="*/ 0 h 3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lnTo>
                    <a:pt x="16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s-CO"/>
            </a:p>
          </p:txBody>
        </p:sp>
        <p:sp>
          <p:nvSpPr>
            <p:cNvPr id="16435" name="Google Shape;136;p16">
              <a:extLst>
                <a:ext uri="{FF2B5EF4-FFF2-40B4-BE49-F238E27FC236}">
                  <a16:creationId xmlns:a16="http://schemas.microsoft.com/office/drawing/2014/main" id="{949A13BB-BCB4-4426-9015-B5BA65DCDADB}"/>
                </a:ext>
              </a:extLst>
            </p:cNvPr>
            <p:cNvSpPr>
              <a:spLocks/>
            </p:cNvSpPr>
            <p:nvPr/>
          </p:nvSpPr>
          <p:spPr bwMode="auto">
            <a:xfrm>
              <a:off x="6928781" y="3524157"/>
              <a:ext cx="52237" cy="10225"/>
            </a:xfrm>
            <a:custGeom>
              <a:avLst/>
              <a:gdLst>
                <a:gd name="T0" fmla="*/ 5335 w 1645"/>
                <a:gd name="T1" fmla="*/ 0 h 322"/>
                <a:gd name="T2" fmla="*/ 32 w 1645"/>
                <a:gd name="T3" fmla="*/ 5303 h 322"/>
                <a:gd name="T4" fmla="*/ 5335 w 1645"/>
                <a:gd name="T5" fmla="*/ 10225 h 322"/>
                <a:gd name="T6" fmla="*/ 46902 w 1645"/>
                <a:gd name="T7" fmla="*/ 10225 h 322"/>
                <a:gd name="T8" fmla="*/ 52205 w 1645"/>
                <a:gd name="T9" fmla="*/ 5303 h 322"/>
                <a:gd name="T10" fmla="*/ 46902 w 1645"/>
                <a:gd name="T11" fmla="*/ 0 h 322"/>
                <a:gd name="T12" fmla="*/ 5335 w 1645"/>
                <a:gd name="T13" fmla="*/ 0 h 3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lnTo>
                    <a:pt x="16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s-CO"/>
            </a:p>
          </p:txBody>
        </p:sp>
        <p:sp>
          <p:nvSpPr>
            <p:cNvPr id="16436" name="Google Shape;137;p16">
              <a:extLst>
                <a:ext uri="{FF2B5EF4-FFF2-40B4-BE49-F238E27FC236}">
                  <a16:creationId xmlns:a16="http://schemas.microsoft.com/office/drawing/2014/main" id="{EE3962D1-6F61-43F4-8524-8D18B1F01F8B}"/>
                </a:ext>
              </a:extLst>
            </p:cNvPr>
            <p:cNvSpPr>
              <a:spLocks/>
            </p:cNvSpPr>
            <p:nvPr/>
          </p:nvSpPr>
          <p:spPr bwMode="auto">
            <a:xfrm>
              <a:off x="6945420" y="3314701"/>
              <a:ext cx="274141" cy="248800"/>
            </a:xfrm>
            <a:custGeom>
              <a:avLst/>
              <a:gdLst>
                <a:gd name="T0" fmla="*/ 185290 w 8633"/>
                <a:gd name="T1" fmla="*/ 103966 h 7835"/>
                <a:gd name="T2" fmla="*/ 169032 w 8633"/>
                <a:gd name="T3" fmla="*/ 115334 h 7835"/>
                <a:gd name="T4" fmla="*/ 56746 w 8633"/>
                <a:gd name="T5" fmla="*/ 115334 h 7835"/>
                <a:gd name="T6" fmla="*/ 40488 w 8633"/>
                <a:gd name="T7" fmla="*/ 103966 h 7835"/>
                <a:gd name="T8" fmla="*/ 185290 w 8633"/>
                <a:gd name="T9" fmla="*/ 103966 h 7835"/>
                <a:gd name="T10" fmla="*/ 155028 w 8633"/>
                <a:gd name="T11" fmla="*/ 125908 h 7835"/>
                <a:gd name="T12" fmla="*/ 138769 w 8633"/>
                <a:gd name="T13" fmla="*/ 137245 h 7835"/>
                <a:gd name="T14" fmla="*/ 86977 w 8633"/>
                <a:gd name="T15" fmla="*/ 137245 h 7835"/>
                <a:gd name="T16" fmla="*/ 70718 w 8633"/>
                <a:gd name="T17" fmla="*/ 125908 h 7835"/>
                <a:gd name="T18" fmla="*/ 155028 w 8633"/>
                <a:gd name="T19" fmla="*/ 125908 h 7835"/>
                <a:gd name="T20" fmla="*/ 124797 w 8633"/>
                <a:gd name="T21" fmla="*/ 147089 h 7835"/>
                <a:gd name="T22" fmla="*/ 113080 w 8633"/>
                <a:gd name="T23" fmla="*/ 155409 h 7835"/>
                <a:gd name="T24" fmla="*/ 100981 w 8633"/>
                <a:gd name="T25" fmla="*/ 147089 h 7835"/>
                <a:gd name="T26" fmla="*/ 124797 w 8633"/>
                <a:gd name="T27" fmla="*/ 147089 h 7835"/>
                <a:gd name="T28" fmla="*/ 246165 w 8633"/>
                <a:gd name="T29" fmla="*/ 0 h 7835"/>
                <a:gd name="T30" fmla="*/ 240862 w 8633"/>
                <a:gd name="T31" fmla="*/ 5303 h 7835"/>
                <a:gd name="T32" fmla="*/ 240862 w 8633"/>
                <a:gd name="T33" fmla="*/ 49538 h 7835"/>
                <a:gd name="T34" fmla="*/ 240862 w 8633"/>
                <a:gd name="T35" fmla="*/ 62780 h 7835"/>
                <a:gd name="T36" fmla="*/ 198532 w 8633"/>
                <a:gd name="T37" fmla="*/ 93010 h 7835"/>
                <a:gd name="T38" fmla="*/ 25372 w 8633"/>
                <a:gd name="T39" fmla="*/ 93010 h 7835"/>
                <a:gd name="T40" fmla="*/ 8352 w 8633"/>
                <a:gd name="T41" fmla="*/ 80912 h 7835"/>
                <a:gd name="T42" fmla="*/ 5144 w 8633"/>
                <a:gd name="T43" fmla="*/ 79991 h 7835"/>
                <a:gd name="T44" fmla="*/ 1524 w 8633"/>
                <a:gd name="T45" fmla="*/ 81674 h 7835"/>
                <a:gd name="T46" fmla="*/ 2286 w 8633"/>
                <a:gd name="T47" fmla="*/ 88850 h 7835"/>
                <a:gd name="T48" fmla="*/ 109301 w 8633"/>
                <a:gd name="T49" fmla="*/ 165602 h 7835"/>
                <a:gd name="T50" fmla="*/ 112317 w 8633"/>
                <a:gd name="T51" fmla="*/ 166459 h 7835"/>
                <a:gd name="T52" fmla="*/ 115334 w 8633"/>
                <a:gd name="T53" fmla="*/ 165602 h 7835"/>
                <a:gd name="T54" fmla="*/ 263567 w 8633"/>
                <a:gd name="T55" fmla="*/ 59001 h 7835"/>
                <a:gd name="T56" fmla="*/ 263567 w 8633"/>
                <a:gd name="T57" fmla="*/ 238194 h 7835"/>
                <a:gd name="T58" fmla="*/ 29881 w 8633"/>
                <a:gd name="T59" fmla="*/ 238194 h 7835"/>
                <a:gd name="T60" fmla="*/ 24610 w 8633"/>
                <a:gd name="T61" fmla="*/ 243497 h 7835"/>
                <a:gd name="T62" fmla="*/ 29881 w 8633"/>
                <a:gd name="T63" fmla="*/ 248768 h 7835"/>
                <a:gd name="T64" fmla="*/ 268457 w 8633"/>
                <a:gd name="T65" fmla="*/ 248768 h 7835"/>
                <a:gd name="T66" fmla="*/ 273760 w 8633"/>
                <a:gd name="T67" fmla="*/ 243497 h 7835"/>
                <a:gd name="T68" fmla="*/ 273760 w 8633"/>
                <a:gd name="T69" fmla="*/ 49157 h 7835"/>
                <a:gd name="T70" fmla="*/ 274014 w 8633"/>
                <a:gd name="T71" fmla="*/ 49315 h 7835"/>
                <a:gd name="T72" fmla="*/ 274141 w 8633"/>
                <a:gd name="T73" fmla="*/ 49157 h 7835"/>
                <a:gd name="T74" fmla="*/ 268838 w 8633"/>
                <a:gd name="T75" fmla="*/ 44997 h 7835"/>
                <a:gd name="T76" fmla="*/ 251468 w 8633"/>
                <a:gd name="T77" fmla="*/ 44997 h 7835"/>
                <a:gd name="T78" fmla="*/ 251468 w 8633"/>
                <a:gd name="T79" fmla="*/ 5303 h 7835"/>
                <a:gd name="T80" fmla="*/ 246165 w 8633"/>
                <a:gd name="T81" fmla="*/ 0 h 783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633" h="7835" extrusionOk="0">
                  <a:moveTo>
                    <a:pt x="5835" y="3274"/>
                  </a:moveTo>
                  <a:lnTo>
                    <a:pt x="5323" y="3632"/>
                  </a:lnTo>
                  <a:lnTo>
                    <a:pt x="1787" y="3632"/>
                  </a:lnTo>
                  <a:lnTo>
                    <a:pt x="1275" y="3274"/>
                  </a:lnTo>
                  <a:lnTo>
                    <a:pt x="5835" y="3274"/>
                  </a:lnTo>
                  <a:close/>
                  <a:moveTo>
                    <a:pt x="4882" y="3965"/>
                  </a:moveTo>
                  <a:lnTo>
                    <a:pt x="4370" y="4322"/>
                  </a:lnTo>
                  <a:lnTo>
                    <a:pt x="2739" y="4322"/>
                  </a:lnTo>
                  <a:lnTo>
                    <a:pt x="2227" y="3965"/>
                  </a:lnTo>
                  <a:lnTo>
                    <a:pt x="4882" y="3965"/>
                  </a:lnTo>
                  <a:close/>
                  <a:moveTo>
                    <a:pt x="3930" y="4632"/>
                  </a:moveTo>
                  <a:lnTo>
                    <a:pt x="3561" y="4894"/>
                  </a:lnTo>
                  <a:lnTo>
                    <a:pt x="3180" y="4632"/>
                  </a:lnTo>
                  <a:lnTo>
                    <a:pt x="393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s-CO"/>
            </a:p>
          </p:txBody>
        </p:sp>
      </p:grpSp>
      <p:grpSp>
        <p:nvGrpSpPr>
          <p:cNvPr id="16393" name="Google Shape;138;p16">
            <a:extLst>
              <a:ext uri="{FF2B5EF4-FFF2-40B4-BE49-F238E27FC236}">
                <a16:creationId xmlns:a16="http://schemas.microsoft.com/office/drawing/2014/main" id="{E03AE62C-A38B-4814-BF58-D0D671F9B9F2}"/>
              </a:ext>
            </a:extLst>
          </p:cNvPr>
          <p:cNvGrpSpPr>
            <a:grpSpLocks/>
          </p:cNvGrpSpPr>
          <p:nvPr/>
        </p:nvGrpSpPr>
        <p:grpSpPr bwMode="auto">
          <a:xfrm>
            <a:off x="3848100" y="2241840"/>
            <a:ext cx="719138" cy="717550"/>
            <a:chOff x="1421638" y="4125629"/>
            <a:chExt cx="374709" cy="374010"/>
          </a:xfrm>
        </p:grpSpPr>
        <p:sp>
          <p:nvSpPr>
            <p:cNvPr id="16428" name="Google Shape;139;p16">
              <a:extLst>
                <a:ext uri="{FF2B5EF4-FFF2-40B4-BE49-F238E27FC236}">
                  <a16:creationId xmlns:a16="http://schemas.microsoft.com/office/drawing/2014/main" id="{144E7B23-FCC7-4DDE-9C3F-FECFAA3ED8E7}"/>
                </a:ext>
              </a:extLst>
            </p:cNvPr>
            <p:cNvSpPr>
              <a:spLocks/>
            </p:cNvSpPr>
            <p:nvPr/>
          </p:nvSpPr>
          <p:spPr bwMode="auto">
            <a:xfrm>
              <a:off x="1421638" y="4265954"/>
              <a:ext cx="374709" cy="233685"/>
            </a:xfrm>
            <a:custGeom>
              <a:avLst/>
              <a:gdLst>
                <a:gd name="T0" fmla="*/ 100981 w 11800"/>
                <a:gd name="T1" fmla="*/ 104728 h 7359"/>
                <a:gd name="T2" fmla="*/ 100981 w 11800"/>
                <a:gd name="T3" fmla="*/ 222317 h 7359"/>
                <a:gd name="T4" fmla="*/ 53698 w 11800"/>
                <a:gd name="T5" fmla="*/ 222317 h 7359"/>
                <a:gd name="T6" fmla="*/ 53698 w 11800"/>
                <a:gd name="T7" fmla="*/ 104728 h 7359"/>
                <a:gd name="T8" fmla="*/ 100981 w 11800"/>
                <a:gd name="T9" fmla="*/ 104728 h 7359"/>
                <a:gd name="T10" fmla="*/ 212123 w 11800"/>
                <a:gd name="T11" fmla="*/ 75259 h 7359"/>
                <a:gd name="T12" fmla="*/ 212123 w 11800"/>
                <a:gd name="T13" fmla="*/ 222317 h 7359"/>
                <a:gd name="T14" fmla="*/ 164872 w 11800"/>
                <a:gd name="T15" fmla="*/ 222317 h 7359"/>
                <a:gd name="T16" fmla="*/ 164872 w 11800"/>
                <a:gd name="T17" fmla="*/ 75259 h 7359"/>
                <a:gd name="T18" fmla="*/ 212123 w 11800"/>
                <a:gd name="T19" fmla="*/ 75259 h 7359"/>
                <a:gd name="T20" fmla="*/ 323266 w 11800"/>
                <a:gd name="T21" fmla="*/ 10955 h 7359"/>
                <a:gd name="T22" fmla="*/ 323266 w 11800"/>
                <a:gd name="T23" fmla="*/ 222317 h 7359"/>
                <a:gd name="T24" fmla="*/ 276014 w 11800"/>
                <a:gd name="T25" fmla="*/ 222317 h 7359"/>
                <a:gd name="T26" fmla="*/ 276014 w 11800"/>
                <a:gd name="T27" fmla="*/ 10955 h 7359"/>
                <a:gd name="T28" fmla="*/ 323266 w 11800"/>
                <a:gd name="T29" fmla="*/ 10955 h 7359"/>
                <a:gd name="T30" fmla="*/ 269981 w 11800"/>
                <a:gd name="T31" fmla="*/ 0 h 7359"/>
                <a:gd name="T32" fmla="*/ 264297 w 11800"/>
                <a:gd name="T33" fmla="*/ 5684 h 7359"/>
                <a:gd name="T34" fmla="*/ 264297 w 11800"/>
                <a:gd name="T35" fmla="*/ 222317 h 7359"/>
                <a:gd name="T36" fmla="*/ 222698 w 11800"/>
                <a:gd name="T37" fmla="*/ 222317 h 7359"/>
                <a:gd name="T38" fmla="*/ 222698 w 11800"/>
                <a:gd name="T39" fmla="*/ 69956 h 7359"/>
                <a:gd name="T40" fmla="*/ 217045 w 11800"/>
                <a:gd name="T41" fmla="*/ 64272 h 7359"/>
                <a:gd name="T42" fmla="*/ 158426 w 11800"/>
                <a:gd name="T43" fmla="*/ 64272 h 7359"/>
                <a:gd name="T44" fmla="*/ 152773 w 11800"/>
                <a:gd name="T45" fmla="*/ 69956 h 7359"/>
                <a:gd name="T46" fmla="*/ 152773 w 11800"/>
                <a:gd name="T47" fmla="*/ 222317 h 7359"/>
                <a:gd name="T48" fmla="*/ 111174 w 11800"/>
                <a:gd name="T49" fmla="*/ 222317 h 7359"/>
                <a:gd name="T50" fmla="*/ 111174 w 11800"/>
                <a:gd name="T51" fmla="*/ 99457 h 7359"/>
                <a:gd name="T52" fmla="*/ 105490 w 11800"/>
                <a:gd name="T53" fmla="*/ 93772 h 7359"/>
                <a:gd name="T54" fmla="*/ 46902 w 11800"/>
                <a:gd name="T55" fmla="*/ 93772 h 7359"/>
                <a:gd name="T56" fmla="*/ 41218 w 11800"/>
                <a:gd name="T57" fmla="*/ 99457 h 7359"/>
                <a:gd name="T58" fmla="*/ 41218 w 11800"/>
                <a:gd name="T59" fmla="*/ 222317 h 7359"/>
                <a:gd name="T60" fmla="*/ 5684 w 11800"/>
                <a:gd name="T61" fmla="*/ 222317 h 7359"/>
                <a:gd name="T62" fmla="*/ 32 w 11800"/>
                <a:gd name="T63" fmla="*/ 228001 h 7359"/>
                <a:gd name="T64" fmla="*/ 5684 w 11800"/>
                <a:gd name="T65" fmla="*/ 233653 h 7359"/>
                <a:gd name="T66" fmla="*/ 368263 w 11800"/>
                <a:gd name="T67" fmla="*/ 233653 h 7359"/>
                <a:gd name="T68" fmla="*/ 373947 w 11800"/>
                <a:gd name="T69" fmla="*/ 228001 h 7359"/>
                <a:gd name="T70" fmla="*/ 369406 w 11800"/>
                <a:gd name="T71" fmla="*/ 222317 h 7359"/>
                <a:gd name="T72" fmla="*/ 334253 w 11800"/>
                <a:gd name="T73" fmla="*/ 222317 h 7359"/>
                <a:gd name="T74" fmla="*/ 334253 w 11800"/>
                <a:gd name="T75" fmla="*/ 5684 h 7359"/>
                <a:gd name="T76" fmla="*/ 328569 w 11800"/>
                <a:gd name="T77" fmla="*/ 0 h 7359"/>
                <a:gd name="T78" fmla="*/ 269981 w 11800"/>
                <a:gd name="T79" fmla="*/ 0 h 735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800" h="7359" extrusionOk="0">
                  <a:moveTo>
                    <a:pt x="3180" y="3298"/>
                  </a:moveTo>
                  <a:lnTo>
                    <a:pt x="3180" y="7001"/>
                  </a:lnTo>
                  <a:lnTo>
                    <a:pt x="1691" y="7001"/>
                  </a:lnTo>
                  <a:lnTo>
                    <a:pt x="1691" y="3298"/>
                  </a:lnTo>
                  <a:lnTo>
                    <a:pt x="3180" y="3298"/>
                  </a:lnTo>
                  <a:close/>
                  <a:moveTo>
                    <a:pt x="6680" y="2370"/>
                  </a:moveTo>
                  <a:lnTo>
                    <a:pt x="6680" y="7001"/>
                  </a:lnTo>
                  <a:lnTo>
                    <a:pt x="5192" y="7001"/>
                  </a:lnTo>
                  <a:lnTo>
                    <a:pt x="5192" y="2370"/>
                  </a:lnTo>
                  <a:lnTo>
                    <a:pt x="6680" y="2370"/>
                  </a:lnTo>
                  <a:close/>
                  <a:moveTo>
                    <a:pt x="10180" y="345"/>
                  </a:moveTo>
                  <a:lnTo>
                    <a:pt x="10180" y="7001"/>
                  </a:lnTo>
                  <a:lnTo>
                    <a:pt x="8692" y="7001"/>
                  </a:lnTo>
                  <a:lnTo>
                    <a:pt x="8692" y="345"/>
                  </a:lnTo>
                  <a:lnTo>
                    <a:pt x="10180"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lnTo>
                    <a:pt x="850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s-CO"/>
            </a:p>
          </p:txBody>
        </p:sp>
        <p:sp>
          <p:nvSpPr>
            <p:cNvPr id="16429" name="Google Shape;140;p16">
              <a:extLst>
                <a:ext uri="{FF2B5EF4-FFF2-40B4-BE49-F238E27FC236}">
                  <a16:creationId xmlns:a16="http://schemas.microsoft.com/office/drawing/2014/main" id="{B9D414AF-EA8E-4322-B3A6-7730B613C67F}"/>
                </a:ext>
              </a:extLst>
            </p:cNvPr>
            <p:cNvSpPr>
              <a:spLocks/>
            </p:cNvSpPr>
            <p:nvPr/>
          </p:nvSpPr>
          <p:spPr bwMode="auto">
            <a:xfrm>
              <a:off x="1428052" y="4125629"/>
              <a:ext cx="356958" cy="215585"/>
            </a:xfrm>
            <a:custGeom>
              <a:avLst/>
              <a:gdLst>
                <a:gd name="T0" fmla="*/ 338762 w 11241"/>
                <a:gd name="T1" fmla="*/ 0 h 6789"/>
                <a:gd name="T2" fmla="*/ 337270 w 11241"/>
                <a:gd name="T3" fmla="*/ 64 h 6789"/>
                <a:gd name="T4" fmla="*/ 290400 w 11241"/>
                <a:gd name="T5" fmla="*/ 5748 h 6789"/>
                <a:gd name="T6" fmla="*/ 275284 w 11241"/>
                <a:gd name="T7" fmla="*/ 25023 h 6789"/>
                <a:gd name="T8" fmla="*/ 292495 w 11241"/>
                <a:gd name="T9" fmla="*/ 40265 h 6789"/>
                <a:gd name="T10" fmla="*/ 294559 w 11241"/>
                <a:gd name="T11" fmla="*/ 40138 h 6789"/>
                <a:gd name="T12" fmla="*/ 298338 w 11241"/>
                <a:gd name="T13" fmla="*/ 39757 h 6789"/>
                <a:gd name="T14" fmla="*/ 298338 w 11241"/>
                <a:gd name="T15" fmla="*/ 39757 h 6789"/>
                <a:gd name="T16" fmla="*/ 124416 w 11241"/>
                <a:gd name="T17" fmla="*/ 158108 h 6789"/>
                <a:gd name="T18" fmla="*/ 17052 w 11241"/>
                <a:gd name="T19" fmla="*/ 181544 h 6789"/>
                <a:gd name="T20" fmla="*/ 794 w 11241"/>
                <a:gd name="T21" fmla="*/ 198945 h 6789"/>
                <a:gd name="T22" fmla="*/ 17815 w 11241"/>
                <a:gd name="T23" fmla="*/ 215585 h 6789"/>
                <a:gd name="T24" fmla="*/ 18164 w 11241"/>
                <a:gd name="T25" fmla="*/ 215585 h 6789"/>
                <a:gd name="T26" fmla="*/ 135372 w 11241"/>
                <a:gd name="T27" fmla="*/ 190626 h 6789"/>
                <a:gd name="T28" fmla="*/ 237845 w 11241"/>
                <a:gd name="T29" fmla="*/ 139182 h 6789"/>
                <a:gd name="T30" fmla="*/ 239369 w 11241"/>
                <a:gd name="T31" fmla="*/ 131625 h 6789"/>
                <a:gd name="T32" fmla="*/ 234701 w 11241"/>
                <a:gd name="T33" fmla="*/ 129084 h 6789"/>
                <a:gd name="T34" fmla="*/ 231780 w 11241"/>
                <a:gd name="T35" fmla="*/ 130132 h 6789"/>
                <a:gd name="T36" fmla="*/ 131593 w 11241"/>
                <a:gd name="T37" fmla="*/ 180781 h 6789"/>
                <a:gd name="T38" fmla="*/ 17815 w 11241"/>
                <a:gd name="T39" fmla="*/ 205360 h 6789"/>
                <a:gd name="T40" fmla="*/ 11368 w 11241"/>
                <a:gd name="T41" fmla="*/ 198945 h 6789"/>
                <a:gd name="T42" fmla="*/ 17815 w 11241"/>
                <a:gd name="T43" fmla="*/ 192499 h 6789"/>
                <a:gd name="T44" fmla="*/ 128195 w 11241"/>
                <a:gd name="T45" fmla="*/ 168302 h 6789"/>
                <a:gd name="T46" fmla="*/ 315740 w 11241"/>
                <a:gd name="T47" fmla="*/ 35978 h 6789"/>
                <a:gd name="T48" fmla="*/ 311612 w 11241"/>
                <a:gd name="T49" fmla="*/ 26897 h 6789"/>
                <a:gd name="T50" fmla="*/ 311199 w 11241"/>
                <a:gd name="T51" fmla="*/ 26897 h 6789"/>
                <a:gd name="T52" fmla="*/ 293797 w 11241"/>
                <a:gd name="T53" fmla="*/ 29564 h 6789"/>
                <a:gd name="T54" fmla="*/ 293035 w 11241"/>
                <a:gd name="T55" fmla="*/ 29596 h 6789"/>
                <a:gd name="T56" fmla="*/ 287002 w 11241"/>
                <a:gd name="T57" fmla="*/ 24642 h 6789"/>
                <a:gd name="T58" fmla="*/ 292273 w 11241"/>
                <a:gd name="T59" fmla="*/ 17084 h 6789"/>
                <a:gd name="T60" fmla="*/ 339175 w 11241"/>
                <a:gd name="T61" fmla="*/ 11400 h 6789"/>
                <a:gd name="T62" fmla="*/ 339874 w 11241"/>
                <a:gd name="T63" fmla="*/ 11368 h 6789"/>
                <a:gd name="T64" fmla="*/ 345971 w 11241"/>
                <a:gd name="T65" fmla="*/ 17465 h 6789"/>
                <a:gd name="T66" fmla="*/ 345971 w 11241"/>
                <a:gd name="T67" fmla="*/ 64336 h 6789"/>
                <a:gd name="T68" fmla="*/ 339937 w 11241"/>
                <a:gd name="T69" fmla="*/ 70401 h 6789"/>
                <a:gd name="T70" fmla="*/ 333872 w 11241"/>
                <a:gd name="T71" fmla="*/ 64336 h 6789"/>
                <a:gd name="T72" fmla="*/ 333872 w 11241"/>
                <a:gd name="T73" fmla="*/ 50364 h 6789"/>
                <a:gd name="T74" fmla="*/ 330474 w 11241"/>
                <a:gd name="T75" fmla="*/ 45060 h 6789"/>
                <a:gd name="T76" fmla="*/ 328633 w 11241"/>
                <a:gd name="T77" fmla="*/ 44616 h 6789"/>
                <a:gd name="T78" fmla="*/ 324441 w 11241"/>
                <a:gd name="T79" fmla="*/ 46934 h 6789"/>
                <a:gd name="T80" fmla="*/ 254866 w 11241"/>
                <a:gd name="T81" fmla="*/ 114636 h 6789"/>
                <a:gd name="T82" fmla="*/ 254104 w 11241"/>
                <a:gd name="T83" fmla="*/ 122193 h 6789"/>
                <a:gd name="T84" fmla="*/ 258136 w 11241"/>
                <a:gd name="T85" fmla="*/ 124162 h 6789"/>
                <a:gd name="T86" fmla="*/ 261661 w 11241"/>
                <a:gd name="T87" fmla="*/ 122956 h 6789"/>
                <a:gd name="T88" fmla="*/ 322917 w 11241"/>
                <a:gd name="T89" fmla="*/ 65479 h 6789"/>
                <a:gd name="T90" fmla="*/ 339937 w 11241"/>
                <a:gd name="T91" fmla="*/ 81737 h 6789"/>
                <a:gd name="T92" fmla="*/ 356926 w 11241"/>
                <a:gd name="T93" fmla="*/ 64717 h 6789"/>
                <a:gd name="T94" fmla="*/ 356926 w 11241"/>
                <a:gd name="T95" fmla="*/ 18196 h 6789"/>
                <a:gd name="T96" fmla="*/ 350893 w 11241"/>
                <a:gd name="T97" fmla="*/ 4223 h 6789"/>
                <a:gd name="T98" fmla="*/ 338762 w 11241"/>
                <a:gd name="T99" fmla="*/ 0 h 678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s-CO"/>
            </a:p>
          </p:txBody>
        </p:sp>
      </p:grpSp>
      <p:grpSp>
        <p:nvGrpSpPr>
          <p:cNvPr id="16394" name="Google Shape;141;p16">
            <a:extLst>
              <a:ext uri="{FF2B5EF4-FFF2-40B4-BE49-F238E27FC236}">
                <a16:creationId xmlns:a16="http://schemas.microsoft.com/office/drawing/2014/main" id="{B5786B19-3F3F-485B-9043-933BF55B3557}"/>
              </a:ext>
            </a:extLst>
          </p:cNvPr>
          <p:cNvGrpSpPr>
            <a:grpSpLocks/>
          </p:cNvGrpSpPr>
          <p:nvPr/>
        </p:nvGrpSpPr>
        <p:grpSpPr bwMode="auto">
          <a:xfrm>
            <a:off x="7224713" y="2141828"/>
            <a:ext cx="730250" cy="674687"/>
            <a:chOff x="7384751" y="4147984"/>
            <a:chExt cx="380012" cy="351274"/>
          </a:xfrm>
        </p:grpSpPr>
        <p:sp>
          <p:nvSpPr>
            <p:cNvPr id="16423" name="Google Shape;142;p16">
              <a:extLst>
                <a:ext uri="{FF2B5EF4-FFF2-40B4-BE49-F238E27FC236}">
                  <a16:creationId xmlns:a16="http://schemas.microsoft.com/office/drawing/2014/main" id="{BE82B7F0-D61A-49BD-87AA-5B6259A0B3B1}"/>
                </a:ext>
              </a:extLst>
            </p:cNvPr>
            <p:cNvSpPr>
              <a:spLocks/>
            </p:cNvSpPr>
            <p:nvPr/>
          </p:nvSpPr>
          <p:spPr bwMode="auto">
            <a:xfrm>
              <a:off x="7385513" y="4225879"/>
              <a:ext cx="379250" cy="273379"/>
            </a:xfrm>
            <a:custGeom>
              <a:avLst/>
              <a:gdLst>
                <a:gd name="T0" fmla="*/ 372804 w 11943"/>
                <a:gd name="T1" fmla="*/ 0 h 8609"/>
                <a:gd name="T2" fmla="*/ 367151 w 11943"/>
                <a:gd name="T3" fmla="*/ 5684 h 8609"/>
                <a:gd name="T4" fmla="*/ 367151 w 11943"/>
                <a:gd name="T5" fmla="*/ 84691 h 8609"/>
                <a:gd name="T6" fmla="*/ 325171 w 11943"/>
                <a:gd name="T7" fmla="*/ 126671 h 8609"/>
                <a:gd name="T8" fmla="*/ 288494 w 11943"/>
                <a:gd name="T9" fmla="*/ 126671 h 8609"/>
                <a:gd name="T10" fmla="*/ 278682 w 11943"/>
                <a:gd name="T11" fmla="*/ 133466 h 8609"/>
                <a:gd name="T12" fmla="*/ 277920 w 11943"/>
                <a:gd name="T13" fmla="*/ 175828 h 8609"/>
                <a:gd name="T14" fmla="*/ 287351 w 11943"/>
                <a:gd name="T15" fmla="*/ 188657 h 8609"/>
                <a:gd name="T16" fmla="*/ 265440 w 11943"/>
                <a:gd name="T17" fmla="*/ 179606 h 8609"/>
                <a:gd name="T18" fmla="*/ 256358 w 11943"/>
                <a:gd name="T19" fmla="*/ 138388 h 8609"/>
                <a:gd name="T20" fmla="*/ 245784 w 11943"/>
                <a:gd name="T21" fmla="*/ 126290 h 8609"/>
                <a:gd name="T22" fmla="*/ 189069 w 11943"/>
                <a:gd name="T23" fmla="*/ 126290 h 8609"/>
                <a:gd name="T24" fmla="*/ 183385 w 11943"/>
                <a:gd name="T25" fmla="*/ 131942 h 8609"/>
                <a:gd name="T26" fmla="*/ 189069 w 11943"/>
                <a:gd name="T27" fmla="*/ 137626 h 8609"/>
                <a:gd name="T28" fmla="*/ 217427 w 11943"/>
                <a:gd name="T29" fmla="*/ 137626 h 8609"/>
                <a:gd name="T30" fmla="*/ 217427 w 11943"/>
                <a:gd name="T31" fmla="*/ 180718 h 8609"/>
                <a:gd name="T32" fmla="*/ 174335 w 11943"/>
                <a:gd name="T33" fmla="*/ 223460 h 8609"/>
                <a:gd name="T34" fmla="*/ 149376 w 11943"/>
                <a:gd name="T35" fmla="*/ 223460 h 8609"/>
                <a:gd name="T36" fmla="*/ 141818 w 11943"/>
                <a:gd name="T37" fmla="*/ 231018 h 8609"/>
                <a:gd name="T38" fmla="*/ 116477 w 11943"/>
                <a:gd name="T39" fmla="*/ 262011 h 8609"/>
                <a:gd name="T40" fmla="*/ 123273 w 11943"/>
                <a:gd name="T41" fmla="*/ 229875 h 8609"/>
                <a:gd name="T42" fmla="*/ 115715 w 11943"/>
                <a:gd name="T43" fmla="*/ 223460 h 8609"/>
                <a:gd name="T44" fmla="*/ 54079 w 11943"/>
                <a:gd name="T45" fmla="*/ 223460 h 8609"/>
                <a:gd name="T46" fmla="*/ 11368 w 11943"/>
                <a:gd name="T47" fmla="*/ 180718 h 8609"/>
                <a:gd name="T48" fmla="*/ 11368 w 11943"/>
                <a:gd name="T49" fmla="*/ 168619 h 8609"/>
                <a:gd name="T50" fmla="*/ 5684 w 11943"/>
                <a:gd name="T51" fmla="*/ 162967 h 8609"/>
                <a:gd name="T52" fmla="*/ 32 w 11943"/>
                <a:gd name="T53" fmla="*/ 168619 h 8609"/>
                <a:gd name="T54" fmla="*/ 32 w 11943"/>
                <a:gd name="T55" fmla="*/ 180718 h 8609"/>
                <a:gd name="T56" fmla="*/ 54079 w 11943"/>
                <a:gd name="T57" fmla="*/ 234797 h 8609"/>
                <a:gd name="T58" fmla="*/ 113461 w 11943"/>
                <a:gd name="T59" fmla="*/ 234797 h 8609"/>
                <a:gd name="T60" fmla="*/ 102092 w 11943"/>
                <a:gd name="T61" fmla="*/ 258613 h 8609"/>
                <a:gd name="T62" fmla="*/ 102854 w 11943"/>
                <a:gd name="T63" fmla="*/ 272236 h 8609"/>
                <a:gd name="T64" fmla="*/ 114191 w 11943"/>
                <a:gd name="T65" fmla="*/ 273347 h 8609"/>
                <a:gd name="T66" fmla="*/ 153154 w 11943"/>
                <a:gd name="T67" fmla="*/ 234797 h 8609"/>
                <a:gd name="T68" fmla="*/ 175065 w 11943"/>
                <a:gd name="T69" fmla="*/ 234797 h 8609"/>
                <a:gd name="T70" fmla="*/ 229525 w 11943"/>
                <a:gd name="T71" fmla="*/ 180718 h 8609"/>
                <a:gd name="T72" fmla="*/ 229525 w 11943"/>
                <a:gd name="T73" fmla="*/ 137626 h 8609"/>
                <a:gd name="T74" fmla="*/ 246546 w 11943"/>
                <a:gd name="T75" fmla="*/ 137626 h 8609"/>
                <a:gd name="T76" fmla="*/ 259026 w 11943"/>
                <a:gd name="T77" fmla="*/ 187164 h 8609"/>
                <a:gd name="T78" fmla="*/ 293416 w 11943"/>
                <a:gd name="T79" fmla="*/ 200025 h 8609"/>
                <a:gd name="T80" fmla="*/ 300974 w 11943"/>
                <a:gd name="T81" fmla="*/ 199644 h 8609"/>
                <a:gd name="T82" fmla="*/ 303610 w 11943"/>
                <a:gd name="T83" fmla="*/ 185640 h 8609"/>
                <a:gd name="T84" fmla="*/ 290400 w 11943"/>
                <a:gd name="T85" fmla="*/ 137626 h 8609"/>
                <a:gd name="T86" fmla="*/ 326314 w 11943"/>
                <a:gd name="T87" fmla="*/ 137626 h 8609"/>
                <a:gd name="T88" fmla="*/ 379250 w 11943"/>
                <a:gd name="T89" fmla="*/ 84691 h 8609"/>
                <a:gd name="T90" fmla="*/ 379250 w 11943"/>
                <a:gd name="T91" fmla="*/ 5684 h 8609"/>
                <a:gd name="T92" fmla="*/ 372804 w 11943"/>
                <a:gd name="T93" fmla="*/ 0 h 86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s-CO"/>
            </a:p>
          </p:txBody>
        </p:sp>
        <p:sp>
          <p:nvSpPr>
            <p:cNvPr id="16424" name="Google Shape;143;p16">
              <a:extLst>
                <a:ext uri="{FF2B5EF4-FFF2-40B4-BE49-F238E27FC236}">
                  <a16:creationId xmlns:a16="http://schemas.microsoft.com/office/drawing/2014/main" id="{C421F0FF-0A0E-4C15-8533-0526C69F1672}"/>
                </a:ext>
              </a:extLst>
            </p:cNvPr>
            <p:cNvSpPr>
              <a:spLocks/>
            </p:cNvSpPr>
            <p:nvPr/>
          </p:nvSpPr>
          <p:spPr bwMode="auto">
            <a:xfrm>
              <a:off x="7384751" y="4147984"/>
              <a:ext cx="380012" cy="228382"/>
            </a:xfrm>
            <a:custGeom>
              <a:avLst/>
              <a:gdLst>
                <a:gd name="T0" fmla="*/ 99838 w 11967"/>
                <a:gd name="T1" fmla="*/ 0 h 7192"/>
                <a:gd name="T2" fmla="*/ 46902 w 11967"/>
                <a:gd name="T3" fmla="*/ 52936 h 7192"/>
                <a:gd name="T4" fmla="*/ 46902 w 11967"/>
                <a:gd name="T5" fmla="*/ 131212 h 7192"/>
                <a:gd name="T6" fmla="*/ 15147 w 11967"/>
                <a:gd name="T7" fmla="*/ 147470 h 7192"/>
                <a:gd name="T8" fmla="*/ 32 w 11967"/>
                <a:gd name="T9" fmla="*/ 184909 h 7192"/>
                <a:gd name="T10" fmla="*/ 32 w 11967"/>
                <a:gd name="T11" fmla="*/ 222698 h 7192"/>
                <a:gd name="T12" fmla="*/ 5716 w 11967"/>
                <a:gd name="T13" fmla="*/ 228382 h 7192"/>
                <a:gd name="T14" fmla="*/ 11368 w 11967"/>
                <a:gd name="T15" fmla="*/ 222698 h 7192"/>
                <a:gd name="T16" fmla="*/ 11368 w 11967"/>
                <a:gd name="T17" fmla="*/ 184909 h 7192"/>
                <a:gd name="T18" fmla="*/ 23848 w 11967"/>
                <a:gd name="T19" fmla="*/ 155028 h 7192"/>
                <a:gd name="T20" fmla="*/ 47283 w 11967"/>
                <a:gd name="T21" fmla="*/ 142167 h 7192"/>
                <a:gd name="T22" fmla="*/ 47283 w 11967"/>
                <a:gd name="T23" fmla="*/ 161442 h 7192"/>
                <a:gd name="T24" fmla="*/ 100219 w 11967"/>
                <a:gd name="T25" fmla="*/ 214378 h 7192"/>
                <a:gd name="T26" fmla="*/ 166396 w 11967"/>
                <a:gd name="T27" fmla="*/ 214378 h 7192"/>
                <a:gd name="T28" fmla="*/ 172049 w 11967"/>
                <a:gd name="T29" fmla="*/ 208726 h 7192"/>
                <a:gd name="T30" fmla="*/ 166396 w 11967"/>
                <a:gd name="T31" fmla="*/ 203042 h 7192"/>
                <a:gd name="T32" fmla="*/ 100219 w 11967"/>
                <a:gd name="T33" fmla="*/ 203042 h 7192"/>
                <a:gd name="T34" fmla="*/ 58239 w 11967"/>
                <a:gd name="T35" fmla="*/ 161093 h 7192"/>
                <a:gd name="T36" fmla="*/ 58239 w 11967"/>
                <a:gd name="T37" fmla="*/ 51443 h 7192"/>
                <a:gd name="T38" fmla="*/ 100219 w 11967"/>
                <a:gd name="T39" fmla="*/ 9463 h 7192"/>
                <a:gd name="T40" fmla="*/ 326695 w 11967"/>
                <a:gd name="T41" fmla="*/ 9463 h 7192"/>
                <a:gd name="T42" fmla="*/ 368675 w 11967"/>
                <a:gd name="T43" fmla="*/ 51443 h 7192"/>
                <a:gd name="T44" fmla="*/ 368675 w 11967"/>
                <a:gd name="T45" fmla="*/ 58620 h 7192"/>
                <a:gd name="T46" fmla="*/ 374328 w 11967"/>
                <a:gd name="T47" fmla="*/ 64304 h 7192"/>
                <a:gd name="T48" fmla="*/ 380012 w 11967"/>
                <a:gd name="T49" fmla="*/ 58620 h 7192"/>
                <a:gd name="T50" fmla="*/ 380012 w 11967"/>
                <a:gd name="T51" fmla="*/ 51443 h 7192"/>
                <a:gd name="T52" fmla="*/ 326314 w 11967"/>
                <a:gd name="T53" fmla="*/ 0 h 7192"/>
                <a:gd name="T54" fmla="*/ 99838 w 11967"/>
                <a:gd name="T55" fmla="*/ 0 h 719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lnTo>
                    <a:pt x="314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s-CO"/>
            </a:p>
          </p:txBody>
        </p:sp>
        <p:sp>
          <p:nvSpPr>
            <p:cNvPr id="16425" name="Google Shape;144;p16">
              <a:extLst>
                <a:ext uri="{FF2B5EF4-FFF2-40B4-BE49-F238E27FC236}">
                  <a16:creationId xmlns:a16="http://schemas.microsoft.com/office/drawing/2014/main" id="{BC657629-7465-4BF0-84A9-3C71588B1C72}"/>
                </a:ext>
              </a:extLst>
            </p:cNvPr>
            <p:cNvSpPr>
              <a:spLocks/>
            </p:cNvSpPr>
            <p:nvPr/>
          </p:nvSpPr>
          <p:spPr bwMode="auto">
            <a:xfrm>
              <a:off x="7507642" y="4228134"/>
              <a:ext cx="37852" cy="37852"/>
            </a:xfrm>
            <a:custGeom>
              <a:avLst/>
              <a:gdLst>
                <a:gd name="T0" fmla="*/ 18926 w 1192"/>
                <a:gd name="T1" fmla="*/ 11368 h 1192"/>
                <a:gd name="T2" fmla="*/ 26484 w 1192"/>
                <a:gd name="T3" fmla="*/ 18926 h 1192"/>
                <a:gd name="T4" fmla="*/ 18926 w 1192"/>
                <a:gd name="T5" fmla="*/ 26484 h 1192"/>
                <a:gd name="T6" fmla="*/ 11368 w 1192"/>
                <a:gd name="T7" fmla="*/ 18926 h 1192"/>
                <a:gd name="T8" fmla="*/ 18926 w 1192"/>
                <a:gd name="T9" fmla="*/ 11368 h 1192"/>
                <a:gd name="T10" fmla="*/ 18926 w 1192"/>
                <a:gd name="T11" fmla="*/ 32 h 1192"/>
                <a:gd name="T12" fmla="*/ 0 w 1192"/>
                <a:gd name="T13" fmla="*/ 18926 h 1192"/>
                <a:gd name="T14" fmla="*/ 18926 w 1192"/>
                <a:gd name="T15" fmla="*/ 37820 h 1192"/>
                <a:gd name="T16" fmla="*/ 37820 w 1192"/>
                <a:gd name="T17" fmla="*/ 18926 h 1192"/>
                <a:gd name="T18" fmla="*/ 18926 w 1192"/>
                <a:gd name="T19" fmla="*/ 32 h 11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s-CO"/>
            </a:p>
          </p:txBody>
        </p:sp>
        <p:sp>
          <p:nvSpPr>
            <p:cNvPr id="16426" name="Google Shape;145;p16">
              <a:extLst>
                <a:ext uri="{FF2B5EF4-FFF2-40B4-BE49-F238E27FC236}">
                  <a16:creationId xmlns:a16="http://schemas.microsoft.com/office/drawing/2014/main" id="{606C1CEB-7C55-4540-8315-56453859B43D}"/>
                </a:ext>
              </a:extLst>
            </p:cNvPr>
            <p:cNvSpPr>
              <a:spLocks/>
            </p:cNvSpPr>
            <p:nvPr/>
          </p:nvSpPr>
          <p:spPr bwMode="auto">
            <a:xfrm>
              <a:off x="7573820" y="4228134"/>
              <a:ext cx="37820" cy="37852"/>
            </a:xfrm>
            <a:custGeom>
              <a:avLst/>
              <a:gdLst>
                <a:gd name="T0" fmla="*/ 18894 w 1191"/>
                <a:gd name="T1" fmla="*/ 11368 h 1192"/>
                <a:gd name="T2" fmla="*/ 26452 w 1191"/>
                <a:gd name="T3" fmla="*/ 18926 h 1192"/>
                <a:gd name="T4" fmla="*/ 18894 w 1191"/>
                <a:gd name="T5" fmla="*/ 26484 h 1192"/>
                <a:gd name="T6" fmla="*/ 11336 w 1191"/>
                <a:gd name="T7" fmla="*/ 18926 h 1192"/>
                <a:gd name="T8" fmla="*/ 18894 w 1191"/>
                <a:gd name="T9" fmla="*/ 11368 h 1192"/>
                <a:gd name="T10" fmla="*/ 18894 w 1191"/>
                <a:gd name="T11" fmla="*/ 32 h 1192"/>
                <a:gd name="T12" fmla="*/ 0 w 1191"/>
                <a:gd name="T13" fmla="*/ 18926 h 1192"/>
                <a:gd name="T14" fmla="*/ 18894 w 1191"/>
                <a:gd name="T15" fmla="*/ 37820 h 1192"/>
                <a:gd name="T16" fmla="*/ 37820 w 1191"/>
                <a:gd name="T17" fmla="*/ 18926 h 1192"/>
                <a:gd name="T18" fmla="*/ 18894 w 1191"/>
                <a:gd name="T19" fmla="*/ 32 h 11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s-CO"/>
            </a:p>
          </p:txBody>
        </p:sp>
        <p:sp>
          <p:nvSpPr>
            <p:cNvPr id="16427" name="Google Shape;146;p16">
              <a:extLst>
                <a:ext uri="{FF2B5EF4-FFF2-40B4-BE49-F238E27FC236}">
                  <a16:creationId xmlns:a16="http://schemas.microsoft.com/office/drawing/2014/main" id="{0C8B187A-A1AC-4959-A219-F47587307222}"/>
                </a:ext>
              </a:extLst>
            </p:cNvPr>
            <p:cNvSpPr>
              <a:spLocks/>
            </p:cNvSpPr>
            <p:nvPr/>
          </p:nvSpPr>
          <p:spPr bwMode="auto">
            <a:xfrm>
              <a:off x="7640728" y="4228134"/>
              <a:ext cx="37852" cy="37852"/>
            </a:xfrm>
            <a:custGeom>
              <a:avLst/>
              <a:gdLst>
                <a:gd name="T0" fmla="*/ 18926 w 1192"/>
                <a:gd name="T1" fmla="*/ 11368 h 1192"/>
                <a:gd name="T2" fmla="*/ 26484 w 1192"/>
                <a:gd name="T3" fmla="*/ 18926 h 1192"/>
                <a:gd name="T4" fmla="*/ 18926 w 1192"/>
                <a:gd name="T5" fmla="*/ 26484 h 1192"/>
                <a:gd name="T6" fmla="*/ 11368 w 1192"/>
                <a:gd name="T7" fmla="*/ 18926 h 1192"/>
                <a:gd name="T8" fmla="*/ 18926 w 1192"/>
                <a:gd name="T9" fmla="*/ 11368 h 1192"/>
                <a:gd name="T10" fmla="*/ 18926 w 1192"/>
                <a:gd name="T11" fmla="*/ 32 h 1192"/>
                <a:gd name="T12" fmla="*/ 0 w 1192"/>
                <a:gd name="T13" fmla="*/ 18926 h 1192"/>
                <a:gd name="T14" fmla="*/ 18926 w 1192"/>
                <a:gd name="T15" fmla="*/ 37820 h 1192"/>
                <a:gd name="T16" fmla="*/ 37820 w 1192"/>
                <a:gd name="T17" fmla="*/ 18926 h 1192"/>
                <a:gd name="T18" fmla="*/ 18926 w 1192"/>
                <a:gd name="T19" fmla="*/ 32 h 11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s-CO"/>
            </a:p>
          </p:txBody>
        </p:sp>
      </p:grpSp>
      <p:grpSp>
        <p:nvGrpSpPr>
          <p:cNvPr id="16395" name="Google Shape;102;p16">
            <a:extLst>
              <a:ext uri="{FF2B5EF4-FFF2-40B4-BE49-F238E27FC236}">
                <a16:creationId xmlns:a16="http://schemas.microsoft.com/office/drawing/2014/main" id="{DC5C7E6A-78A5-486C-A1B9-117A212033BE}"/>
              </a:ext>
            </a:extLst>
          </p:cNvPr>
          <p:cNvGrpSpPr>
            <a:grpSpLocks/>
          </p:cNvGrpSpPr>
          <p:nvPr/>
        </p:nvGrpSpPr>
        <p:grpSpPr bwMode="auto">
          <a:xfrm>
            <a:off x="7548731" y="1597315"/>
            <a:ext cx="2513013" cy="3201989"/>
            <a:chOff x="6787126" y="1333888"/>
            <a:chExt cx="1884600" cy="2401315"/>
          </a:xfrm>
        </p:grpSpPr>
        <p:sp>
          <p:nvSpPr>
            <p:cNvPr id="16416" name="Google Shape;103;p16">
              <a:extLst>
                <a:ext uri="{FF2B5EF4-FFF2-40B4-BE49-F238E27FC236}">
                  <a16:creationId xmlns:a16="http://schemas.microsoft.com/office/drawing/2014/main" id="{D0AE38CE-C7BA-4800-83C1-673B98B1C848}"/>
                </a:ext>
              </a:extLst>
            </p:cNvPr>
            <p:cNvSpPr>
              <a:spLocks noChangeArrowheads="1"/>
            </p:cNvSpPr>
            <p:nvPr/>
          </p:nvSpPr>
          <p:spPr bwMode="auto">
            <a:xfrm>
              <a:off x="6899575" y="1333888"/>
              <a:ext cx="1183800" cy="1183800"/>
            </a:xfrm>
            <a:prstGeom prst="ellipse">
              <a:avLst/>
            </a:prstGeom>
            <a:noFill/>
            <a:ln w="9525">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eaLnBrk="1" hangingPunct="1">
                <a:lnSpc>
                  <a:spcPct val="100000"/>
                </a:lnSpc>
                <a:spcBef>
                  <a:spcPct val="0"/>
                </a:spcBef>
                <a:buFontTx/>
                <a:buNone/>
              </a:pPr>
              <a:endParaRPr lang="es-CO" altLang="es-CO" b="0">
                <a:solidFill>
                  <a:schemeClr val="tx1"/>
                </a:solidFill>
                <a:latin typeface="+mn-lt"/>
              </a:endParaRPr>
            </a:p>
          </p:txBody>
        </p:sp>
        <p:sp>
          <p:nvSpPr>
            <p:cNvPr id="16417" name="Google Shape;104;p16">
              <a:extLst>
                <a:ext uri="{FF2B5EF4-FFF2-40B4-BE49-F238E27FC236}">
                  <a16:creationId xmlns:a16="http://schemas.microsoft.com/office/drawing/2014/main" id="{6969938D-304E-4D4A-91C0-40A128507EE7}"/>
                </a:ext>
              </a:extLst>
            </p:cNvPr>
            <p:cNvSpPr>
              <a:spLocks noChangeArrowheads="1"/>
            </p:cNvSpPr>
            <p:nvPr/>
          </p:nvSpPr>
          <p:spPr bwMode="auto">
            <a:xfrm>
              <a:off x="6982075" y="1416388"/>
              <a:ext cx="1018800" cy="101880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eaLnBrk="1" hangingPunct="1">
                <a:lnSpc>
                  <a:spcPct val="100000"/>
                </a:lnSpc>
                <a:spcBef>
                  <a:spcPct val="0"/>
                </a:spcBef>
                <a:buFontTx/>
                <a:buNone/>
              </a:pPr>
              <a:endParaRPr lang="es-CO" altLang="es-CO" b="0">
                <a:solidFill>
                  <a:schemeClr val="tx1"/>
                </a:solidFill>
                <a:latin typeface="+mn-lt"/>
              </a:endParaRPr>
            </a:p>
          </p:txBody>
        </p:sp>
        <p:sp>
          <p:nvSpPr>
            <p:cNvPr id="16418" name="Google Shape;105;p16">
              <a:extLst>
                <a:ext uri="{FF2B5EF4-FFF2-40B4-BE49-F238E27FC236}">
                  <a16:creationId xmlns:a16="http://schemas.microsoft.com/office/drawing/2014/main" id="{5C35DB6D-2179-469C-91EF-65F2F3BB8F82}"/>
                </a:ext>
              </a:extLst>
            </p:cNvPr>
            <p:cNvSpPr>
              <a:spLocks noChangeArrowheads="1"/>
            </p:cNvSpPr>
            <p:nvPr/>
          </p:nvSpPr>
          <p:spPr bwMode="auto">
            <a:xfrm>
              <a:off x="7408975" y="2583338"/>
              <a:ext cx="165000" cy="16500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eaLnBrk="1" hangingPunct="1">
                <a:lnSpc>
                  <a:spcPct val="100000"/>
                </a:lnSpc>
                <a:spcBef>
                  <a:spcPct val="0"/>
                </a:spcBef>
                <a:buFontTx/>
                <a:buNone/>
              </a:pPr>
              <a:endParaRPr lang="es-CO" altLang="es-CO" b="0">
                <a:solidFill>
                  <a:schemeClr val="tx1"/>
                </a:solidFill>
                <a:latin typeface="+mn-lt"/>
              </a:endParaRPr>
            </a:p>
          </p:txBody>
        </p:sp>
        <p:sp>
          <p:nvSpPr>
            <p:cNvPr id="16419" name="Google Shape;106;p16">
              <a:extLst>
                <a:ext uri="{FF2B5EF4-FFF2-40B4-BE49-F238E27FC236}">
                  <a16:creationId xmlns:a16="http://schemas.microsoft.com/office/drawing/2014/main" id="{A9BA09ED-EE64-48F6-A128-281FA8A5BD69}"/>
                </a:ext>
              </a:extLst>
            </p:cNvPr>
            <p:cNvSpPr>
              <a:spLocks noChangeArrowheads="1"/>
            </p:cNvSpPr>
            <p:nvPr/>
          </p:nvSpPr>
          <p:spPr bwMode="auto">
            <a:xfrm>
              <a:off x="7443025" y="2813988"/>
              <a:ext cx="96900" cy="9690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eaLnBrk="1" hangingPunct="1">
                <a:lnSpc>
                  <a:spcPct val="100000"/>
                </a:lnSpc>
                <a:spcBef>
                  <a:spcPct val="0"/>
                </a:spcBef>
                <a:buFontTx/>
                <a:buNone/>
              </a:pPr>
              <a:endParaRPr lang="es-CO" altLang="es-CO" b="0">
                <a:solidFill>
                  <a:schemeClr val="tx1"/>
                </a:solidFill>
                <a:latin typeface="+mn-lt"/>
              </a:endParaRPr>
            </a:p>
          </p:txBody>
        </p:sp>
        <p:sp>
          <p:nvSpPr>
            <p:cNvPr id="16420" name="Google Shape;107;p16">
              <a:extLst>
                <a:ext uri="{FF2B5EF4-FFF2-40B4-BE49-F238E27FC236}">
                  <a16:creationId xmlns:a16="http://schemas.microsoft.com/office/drawing/2014/main" id="{69C0A4E9-3BE4-44CD-80C5-5C0D41AF2EE8}"/>
                </a:ext>
              </a:extLst>
            </p:cNvPr>
            <p:cNvSpPr>
              <a:spLocks noChangeArrowheads="1"/>
            </p:cNvSpPr>
            <p:nvPr/>
          </p:nvSpPr>
          <p:spPr bwMode="auto">
            <a:xfrm>
              <a:off x="7382425" y="2976538"/>
              <a:ext cx="218100" cy="218100"/>
            </a:xfrm>
            <a:prstGeom prst="ellipse">
              <a:avLst/>
            </a:prstGeom>
            <a:solidFill>
              <a:srgbClr val="FFFFFF"/>
            </a:solidFill>
            <a:ln w="9525">
              <a:solidFill>
                <a:srgbClr val="434343"/>
              </a:solidFill>
              <a:round/>
              <a:headEnd type="none" w="sm" len="sm"/>
              <a:tailEnd type="none" w="sm" len="sm"/>
            </a:ln>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eaLnBrk="1" hangingPunct="1">
                <a:lnSpc>
                  <a:spcPct val="100000"/>
                </a:lnSpc>
                <a:spcBef>
                  <a:spcPct val="0"/>
                </a:spcBef>
                <a:buFontTx/>
                <a:buNone/>
              </a:pPr>
              <a:endParaRPr lang="es-CO" altLang="es-CO" b="0">
                <a:solidFill>
                  <a:schemeClr val="tx1"/>
                </a:solidFill>
                <a:latin typeface="+mn-lt"/>
              </a:endParaRPr>
            </a:p>
          </p:txBody>
        </p:sp>
        <p:sp>
          <p:nvSpPr>
            <p:cNvPr id="16421" name="Google Shape;108;p16">
              <a:extLst>
                <a:ext uri="{FF2B5EF4-FFF2-40B4-BE49-F238E27FC236}">
                  <a16:creationId xmlns:a16="http://schemas.microsoft.com/office/drawing/2014/main" id="{68C08BB7-6875-4693-A583-381439DBE160}"/>
                </a:ext>
              </a:extLst>
            </p:cNvPr>
            <p:cNvSpPr>
              <a:spLocks noChangeArrowheads="1"/>
            </p:cNvSpPr>
            <p:nvPr/>
          </p:nvSpPr>
          <p:spPr bwMode="auto">
            <a:xfrm>
              <a:off x="7417375" y="3011383"/>
              <a:ext cx="148200" cy="14820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eaLnBrk="1" hangingPunct="1">
                <a:lnSpc>
                  <a:spcPct val="100000"/>
                </a:lnSpc>
                <a:spcBef>
                  <a:spcPct val="0"/>
                </a:spcBef>
                <a:buFontTx/>
                <a:buNone/>
              </a:pPr>
              <a:endParaRPr lang="es-CO" altLang="es-CO" b="0">
                <a:solidFill>
                  <a:schemeClr val="tx1"/>
                </a:solidFill>
                <a:latin typeface="+mn-lt"/>
              </a:endParaRPr>
            </a:p>
          </p:txBody>
        </p:sp>
        <p:sp>
          <p:nvSpPr>
            <p:cNvPr id="16422" name="Google Shape;109;p16">
              <a:extLst>
                <a:ext uri="{FF2B5EF4-FFF2-40B4-BE49-F238E27FC236}">
                  <a16:creationId xmlns:a16="http://schemas.microsoft.com/office/drawing/2014/main" id="{4A076CB5-6C5A-41E3-80A8-7B6C8D1523DA}"/>
                </a:ext>
              </a:extLst>
            </p:cNvPr>
            <p:cNvSpPr txBox="1">
              <a:spLocks noChangeArrowheads="1"/>
            </p:cNvSpPr>
            <p:nvPr/>
          </p:nvSpPr>
          <p:spPr bwMode="auto">
            <a:xfrm>
              <a:off x="6787126" y="3305603"/>
              <a:ext cx="1884600" cy="42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eaLnBrk="1" hangingPunct="1">
                <a:lnSpc>
                  <a:spcPct val="100000"/>
                </a:lnSpc>
                <a:spcBef>
                  <a:spcPct val="0"/>
                </a:spcBef>
                <a:buFontTx/>
                <a:buNone/>
              </a:pPr>
              <a:r>
                <a:rPr lang="es-CO" altLang="es-CO" sz="1400" dirty="0">
                  <a:solidFill>
                    <a:srgbClr val="0070C0"/>
                  </a:solidFill>
                  <a:latin typeface="+mn-lt"/>
                  <a:ea typeface="Fira Sans Extra Condensed Mediu"/>
                  <a:cs typeface="Fira Sans Extra Condensed Mediu"/>
                  <a:sym typeface="Fira Sans Extra Condensed Mediu"/>
                </a:rPr>
                <a:t>Segundo Proceso de Encargos</a:t>
              </a:r>
            </a:p>
          </p:txBody>
        </p:sp>
      </p:grpSp>
      <p:grpSp>
        <p:nvGrpSpPr>
          <p:cNvPr id="16396" name="Google Shape;102;p16">
            <a:extLst>
              <a:ext uri="{FF2B5EF4-FFF2-40B4-BE49-F238E27FC236}">
                <a16:creationId xmlns:a16="http://schemas.microsoft.com/office/drawing/2014/main" id="{AD2F16BF-6404-46BE-A8B6-C8CB31F447EC}"/>
              </a:ext>
            </a:extLst>
          </p:cNvPr>
          <p:cNvGrpSpPr>
            <a:grpSpLocks/>
          </p:cNvGrpSpPr>
          <p:nvPr/>
        </p:nvGrpSpPr>
        <p:grpSpPr bwMode="auto">
          <a:xfrm>
            <a:off x="9658350" y="1563978"/>
            <a:ext cx="2576513" cy="4327525"/>
            <a:chOff x="6549174" y="1333888"/>
            <a:chExt cx="1933051" cy="3244959"/>
          </a:xfrm>
        </p:grpSpPr>
        <p:sp>
          <p:nvSpPr>
            <p:cNvPr id="16408" name="Google Shape;103;p16">
              <a:extLst>
                <a:ext uri="{FF2B5EF4-FFF2-40B4-BE49-F238E27FC236}">
                  <a16:creationId xmlns:a16="http://schemas.microsoft.com/office/drawing/2014/main" id="{562E6323-4498-4C69-A9AA-8BE0CC275718}"/>
                </a:ext>
              </a:extLst>
            </p:cNvPr>
            <p:cNvSpPr>
              <a:spLocks noChangeArrowheads="1"/>
            </p:cNvSpPr>
            <p:nvPr/>
          </p:nvSpPr>
          <p:spPr bwMode="auto">
            <a:xfrm>
              <a:off x="6899575" y="1333888"/>
              <a:ext cx="1183800" cy="1183800"/>
            </a:xfrm>
            <a:prstGeom prst="ellipse">
              <a:avLst/>
            </a:prstGeom>
            <a:noFill/>
            <a:ln w="9525">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eaLnBrk="1" hangingPunct="1">
                <a:lnSpc>
                  <a:spcPct val="100000"/>
                </a:lnSpc>
                <a:spcBef>
                  <a:spcPct val="0"/>
                </a:spcBef>
                <a:buFontTx/>
                <a:buNone/>
              </a:pPr>
              <a:endParaRPr lang="es-CO" altLang="es-CO" b="0">
                <a:solidFill>
                  <a:schemeClr val="tx1"/>
                </a:solidFill>
                <a:latin typeface="+mn-lt"/>
              </a:endParaRPr>
            </a:p>
          </p:txBody>
        </p:sp>
        <p:sp>
          <p:nvSpPr>
            <p:cNvPr id="16409" name="Google Shape;104;p16">
              <a:extLst>
                <a:ext uri="{FF2B5EF4-FFF2-40B4-BE49-F238E27FC236}">
                  <a16:creationId xmlns:a16="http://schemas.microsoft.com/office/drawing/2014/main" id="{2AFCF655-9AC8-4D8D-9A6A-6D2C79703291}"/>
                </a:ext>
              </a:extLst>
            </p:cNvPr>
            <p:cNvSpPr>
              <a:spLocks noChangeArrowheads="1"/>
            </p:cNvSpPr>
            <p:nvPr/>
          </p:nvSpPr>
          <p:spPr bwMode="auto">
            <a:xfrm>
              <a:off x="6982075" y="1416388"/>
              <a:ext cx="1018800" cy="101880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eaLnBrk="1" hangingPunct="1">
                <a:lnSpc>
                  <a:spcPct val="100000"/>
                </a:lnSpc>
                <a:spcBef>
                  <a:spcPct val="0"/>
                </a:spcBef>
                <a:buFontTx/>
                <a:buNone/>
              </a:pPr>
              <a:endParaRPr lang="es-CO" altLang="es-CO" b="0">
                <a:solidFill>
                  <a:schemeClr val="tx1"/>
                </a:solidFill>
                <a:latin typeface="+mn-lt"/>
              </a:endParaRPr>
            </a:p>
          </p:txBody>
        </p:sp>
        <p:sp>
          <p:nvSpPr>
            <p:cNvPr id="16410" name="Google Shape;105;p16">
              <a:extLst>
                <a:ext uri="{FF2B5EF4-FFF2-40B4-BE49-F238E27FC236}">
                  <a16:creationId xmlns:a16="http://schemas.microsoft.com/office/drawing/2014/main" id="{EF9E7C04-37DD-45FF-AFA5-4B5E0413B4FA}"/>
                </a:ext>
              </a:extLst>
            </p:cNvPr>
            <p:cNvSpPr>
              <a:spLocks noChangeArrowheads="1"/>
            </p:cNvSpPr>
            <p:nvPr/>
          </p:nvSpPr>
          <p:spPr bwMode="auto">
            <a:xfrm>
              <a:off x="7408975" y="2583338"/>
              <a:ext cx="165000" cy="16500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eaLnBrk="1" hangingPunct="1">
                <a:lnSpc>
                  <a:spcPct val="100000"/>
                </a:lnSpc>
                <a:spcBef>
                  <a:spcPct val="0"/>
                </a:spcBef>
                <a:buFontTx/>
                <a:buNone/>
              </a:pPr>
              <a:endParaRPr lang="es-CO" altLang="es-CO" b="0">
                <a:solidFill>
                  <a:schemeClr val="tx1"/>
                </a:solidFill>
                <a:latin typeface="+mn-lt"/>
              </a:endParaRPr>
            </a:p>
          </p:txBody>
        </p:sp>
        <p:sp>
          <p:nvSpPr>
            <p:cNvPr id="16411" name="Google Shape;106;p16">
              <a:extLst>
                <a:ext uri="{FF2B5EF4-FFF2-40B4-BE49-F238E27FC236}">
                  <a16:creationId xmlns:a16="http://schemas.microsoft.com/office/drawing/2014/main" id="{4015E180-9513-4D9F-B4CE-9D2D2CF8ABBC}"/>
                </a:ext>
              </a:extLst>
            </p:cNvPr>
            <p:cNvSpPr>
              <a:spLocks noChangeArrowheads="1"/>
            </p:cNvSpPr>
            <p:nvPr/>
          </p:nvSpPr>
          <p:spPr bwMode="auto">
            <a:xfrm>
              <a:off x="7443025" y="2813988"/>
              <a:ext cx="96900" cy="9690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eaLnBrk="1" hangingPunct="1">
                <a:lnSpc>
                  <a:spcPct val="100000"/>
                </a:lnSpc>
                <a:spcBef>
                  <a:spcPct val="0"/>
                </a:spcBef>
                <a:buFontTx/>
                <a:buNone/>
              </a:pPr>
              <a:endParaRPr lang="es-CO" altLang="es-CO" b="0">
                <a:solidFill>
                  <a:schemeClr val="tx1"/>
                </a:solidFill>
                <a:latin typeface="+mn-lt"/>
              </a:endParaRPr>
            </a:p>
          </p:txBody>
        </p:sp>
        <p:sp>
          <p:nvSpPr>
            <p:cNvPr id="16412" name="Google Shape;107;p16">
              <a:extLst>
                <a:ext uri="{FF2B5EF4-FFF2-40B4-BE49-F238E27FC236}">
                  <a16:creationId xmlns:a16="http://schemas.microsoft.com/office/drawing/2014/main" id="{9E7E6E3E-BF4A-4052-9BAC-368319BA69DB}"/>
                </a:ext>
              </a:extLst>
            </p:cNvPr>
            <p:cNvSpPr>
              <a:spLocks noChangeArrowheads="1"/>
            </p:cNvSpPr>
            <p:nvPr/>
          </p:nvSpPr>
          <p:spPr bwMode="auto">
            <a:xfrm>
              <a:off x="7382425" y="2976538"/>
              <a:ext cx="218100" cy="218100"/>
            </a:xfrm>
            <a:prstGeom prst="ellipse">
              <a:avLst/>
            </a:prstGeom>
            <a:solidFill>
              <a:srgbClr val="FFFFFF"/>
            </a:solidFill>
            <a:ln w="9525">
              <a:solidFill>
                <a:srgbClr val="434343"/>
              </a:solidFill>
              <a:round/>
              <a:headEnd type="none" w="sm" len="sm"/>
              <a:tailEnd type="none" w="sm" len="sm"/>
            </a:ln>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eaLnBrk="1" hangingPunct="1">
                <a:lnSpc>
                  <a:spcPct val="100000"/>
                </a:lnSpc>
                <a:spcBef>
                  <a:spcPct val="0"/>
                </a:spcBef>
                <a:buFontTx/>
                <a:buNone/>
              </a:pPr>
              <a:endParaRPr lang="es-CO" altLang="es-CO" b="0">
                <a:solidFill>
                  <a:schemeClr val="tx1"/>
                </a:solidFill>
                <a:latin typeface="+mn-lt"/>
              </a:endParaRPr>
            </a:p>
          </p:txBody>
        </p:sp>
        <p:sp>
          <p:nvSpPr>
            <p:cNvPr id="16413" name="Google Shape;108;p16">
              <a:extLst>
                <a:ext uri="{FF2B5EF4-FFF2-40B4-BE49-F238E27FC236}">
                  <a16:creationId xmlns:a16="http://schemas.microsoft.com/office/drawing/2014/main" id="{A88C19E3-8A28-467B-A963-38B7EE44B12D}"/>
                </a:ext>
              </a:extLst>
            </p:cNvPr>
            <p:cNvSpPr>
              <a:spLocks noChangeArrowheads="1"/>
            </p:cNvSpPr>
            <p:nvPr/>
          </p:nvSpPr>
          <p:spPr bwMode="auto">
            <a:xfrm>
              <a:off x="7417375" y="3011383"/>
              <a:ext cx="148200" cy="14820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eaLnBrk="1" hangingPunct="1">
                <a:lnSpc>
                  <a:spcPct val="100000"/>
                </a:lnSpc>
                <a:spcBef>
                  <a:spcPct val="0"/>
                </a:spcBef>
                <a:buFontTx/>
                <a:buNone/>
              </a:pPr>
              <a:endParaRPr lang="es-CO" altLang="es-CO" b="0">
                <a:solidFill>
                  <a:schemeClr val="tx1"/>
                </a:solidFill>
                <a:latin typeface="+mn-lt"/>
              </a:endParaRPr>
            </a:p>
          </p:txBody>
        </p:sp>
        <p:sp>
          <p:nvSpPr>
            <p:cNvPr id="16414" name="Google Shape;109;p16">
              <a:extLst>
                <a:ext uri="{FF2B5EF4-FFF2-40B4-BE49-F238E27FC236}">
                  <a16:creationId xmlns:a16="http://schemas.microsoft.com/office/drawing/2014/main" id="{CF3B6E57-CFB9-4964-8698-CC449B5BB16F}"/>
                </a:ext>
              </a:extLst>
            </p:cNvPr>
            <p:cNvSpPr txBox="1">
              <a:spLocks noChangeArrowheads="1"/>
            </p:cNvSpPr>
            <p:nvPr/>
          </p:nvSpPr>
          <p:spPr bwMode="auto">
            <a:xfrm>
              <a:off x="6597625" y="3378268"/>
              <a:ext cx="1884600" cy="42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eaLnBrk="1" hangingPunct="1">
                <a:lnSpc>
                  <a:spcPct val="100000"/>
                </a:lnSpc>
                <a:spcBef>
                  <a:spcPct val="0"/>
                </a:spcBef>
                <a:buFontTx/>
                <a:buNone/>
              </a:pPr>
              <a:r>
                <a:rPr lang="es-CO" altLang="es-CO" sz="1400">
                  <a:solidFill>
                    <a:srgbClr val="0070C0"/>
                  </a:solidFill>
                  <a:latin typeface="+mn-lt"/>
                  <a:ea typeface="Fira Sans Extra Condensed Mediu"/>
                  <a:cs typeface="Fira Sans Extra Condensed Mediu"/>
                  <a:sym typeface="Fira Sans Extra Condensed Mediu"/>
                </a:rPr>
                <a:t>Nombramientos</a:t>
              </a:r>
            </a:p>
            <a:p>
              <a:pPr algn="ctr" eaLnBrk="1" hangingPunct="1">
                <a:lnSpc>
                  <a:spcPct val="100000"/>
                </a:lnSpc>
                <a:spcBef>
                  <a:spcPct val="0"/>
                </a:spcBef>
                <a:buFontTx/>
                <a:buNone/>
              </a:pPr>
              <a:r>
                <a:rPr lang="es-CO" altLang="es-CO" sz="1400">
                  <a:solidFill>
                    <a:srgbClr val="0070C0"/>
                  </a:solidFill>
                  <a:latin typeface="+mn-lt"/>
                  <a:ea typeface="Fira Sans Extra Condensed Mediu"/>
                  <a:cs typeface="Fira Sans Extra Condensed Mediu"/>
                  <a:sym typeface="Fira Sans Extra Condensed Mediu"/>
                </a:rPr>
                <a:t>Provisionales</a:t>
              </a:r>
            </a:p>
          </p:txBody>
        </p:sp>
        <p:sp>
          <p:nvSpPr>
            <p:cNvPr id="16415" name="Google Shape;110;p16">
              <a:extLst>
                <a:ext uri="{FF2B5EF4-FFF2-40B4-BE49-F238E27FC236}">
                  <a16:creationId xmlns:a16="http://schemas.microsoft.com/office/drawing/2014/main" id="{F1C92AA5-1359-4928-B4BE-5CDF0CAA2382}"/>
                </a:ext>
              </a:extLst>
            </p:cNvPr>
            <p:cNvSpPr txBox="1">
              <a:spLocks noChangeArrowheads="1"/>
            </p:cNvSpPr>
            <p:nvPr/>
          </p:nvSpPr>
          <p:spPr bwMode="auto">
            <a:xfrm>
              <a:off x="6549174" y="4043947"/>
              <a:ext cx="1884600" cy="53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eaLnBrk="1" hangingPunct="1">
                <a:lnSpc>
                  <a:spcPct val="100000"/>
                </a:lnSpc>
                <a:spcBef>
                  <a:spcPct val="0"/>
                </a:spcBef>
                <a:buFontTx/>
                <a:buNone/>
              </a:pPr>
              <a:r>
                <a:rPr lang="es-ES" altLang="es-CO" sz="1600" b="0">
                  <a:solidFill>
                    <a:schemeClr val="tx1"/>
                  </a:solidFill>
                  <a:latin typeface="+mn-lt"/>
                  <a:ea typeface="Roboto" panose="02000000000000000000" pitchFamily="2" charset="0"/>
                  <a:cs typeface="Roboto" panose="02000000000000000000" pitchFamily="2" charset="0"/>
                  <a:sym typeface="Roboto" panose="02000000000000000000" pitchFamily="2" charset="0"/>
                </a:rPr>
                <a:t>205</a:t>
              </a:r>
              <a:endParaRPr lang="es-CO" altLang="es-CO" sz="1600" b="0">
                <a:solidFill>
                  <a:schemeClr val="tx1"/>
                </a:solidFill>
                <a:latin typeface="+mn-lt"/>
                <a:ea typeface="Roboto" panose="02000000000000000000" pitchFamily="2" charset="0"/>
                <a:cs typeface="Roboto" panose="02000000000000000000" pitchFamily="2" charset="0"/>
                <a:sym typeface="Roboto" panose="02000000000000000000" pitchFamily="2" charset="0"/>
              </a:endParaRPr>
            </a:p>
          </p:txBody>
        </p:sp>
      </p:grpSp>
      <p:sp>
        <p:nvSpPr>
          <p:cNvPr id="16397" name="Google Shape;110;p16">
            <a:extLst>
              <a:ext uri="{FF2B5EF4-FFF2-40B4-BE49-F238E27FC236}">
                <a16:creationId xmlns:a16="http://schemas.microsoft.com/office/drawing/2014/main" id="{71BC71A9-E89B-4343-A3A8-CA7202C7D3F6}"/>
              </a:ext>
            </a:extLst>
          </p:cNvPr>
          <p:cNvSpPr txBox="1">
            <a:spLocks noChangeArrowheads="1"/>
          </p:cNvSpPr>
          <p:nvPr/>
        </p:nvSpPr>
        <p:spPr bwMode="auto">
          <a:xfrm>
            <a:off x="7470775" y="5378740"/>
            <a:ext cx="2513013" cy="712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eaLnBrk="1" hangingPunct="1">
              <a:lnSpc>
                <a:spcPct val="100000"/>
              </a:lnSpc>
              <a:spcBef>
                <a:spcPct val="0"/>
              </a:spcBef>
              <a:buFontTx/>
              <a:buNone/>
            </a:pPr>
            <a:r>
              <a:rPr lang="es-CO" altLang="es-CO" sz="1600" b="0">
                <a:solidFill>
                  <a:schemeClr val="tx1"/>
                </a:solidFill>
                <a:latin typeface="+mn-lt"/>
                <a:ea typeface="Roboto" panose="02000000000000000000" pitchFamily="2" charset="0"/>
                <a:cs typeface="Roboto" panose="02000000000000000000" pitchFamily="2" charset="0"/>
                <a:sym typeface="Roboto" panose="02000000000000000000" pitchFamily="2" charset="0"/>
              </a:rPr>
              <a:t>361  cargos ofertados</a:t>
            </a:r>
          </a:p>
          <a:p>
            <a:pPr algn="ctr" eaLnBrk="1" hangingPunct="1">
              <a:lnSpc>
                <a:spcPct val="100000"/>
              </a:lnSpc>
              <a:spcBef>
                <a:spcPct val="0"/>
              </a:spcBef>
              <a:buFontTx/>
              <a:buNone/>
            </a:pPr>
            <a:r>
              <a:rPr lang="es-CO" altLang="es-CO" sz="1600" b="0">
                <a:solidFill>
                  <a:schemeClr val="tx1"/>
                </a:solidFill>
                <a:latin typeface="+mn-lt"/>
                <a:ea typeface="Roboto" panose="02000000000000000000" pitchFamily="2" charset="0"/>
                <a:cs typeface="Roboto" panose="02000000000000000000" pitchFamily="2" charset="0"/>
                <a:sym typeface="Roboto" panose="02000000000000000000" pitchFamily="2" charset="0"/>
              </a:rPr>
              <a:t>155   cargos provistos</a:t>
            </a:r>
          </a:p>
          <a:p>
            <a:pPr algn="ctr" eaLnBrk="1" hangingPunct="1">
              <a:lnSpc>
                <a:spcPct val="100000"/>
              </a:lnSpc>
              <a:spcBef>
                <a:spcPct val="0"/>
              </a:spcBef>
              <a:buFontTx/>
              <a:buNone/>
            </a:pPr>
            <a:r>
              <a:rPr lang="es-CO" altLang="es-CO" sz="1600" b="0">
                <a:solidFill>
                  <a:schemeClr val="tx1"/>
                </a:solidFill>
                <a:latin typeface="+mn-lt"/>
                <a:ea typeface="Roboto" panose="02000000000000000000" pitchFamily="2" charset="0"/>
                <a:cs typeface="Roboto" panose="02000000000000000000" pitchFamily="2" charset="0"/>
                <a:sym typeface="Roboto" panose="02000000000000000000" pitchFamily="2" charset="0"/>
              </a:rPr>
              <a:t>445      reclamaciones</a:t>
            </a:r>
          </a:p>
          <a:p>
            <a:pPr algn="ctr" eaLnBrk="1" hangingPunct="1">
              <a:lnSpc>
                <a:spcPct val="100000"/>
              </a:lnSpc>
              <a:spcBef>
                <a:spcPct val="0"/>
              </a:spcBef>
              <a:buFontTx/>
              <a:buNone/>
            </a:pPr>
            <a:r>
              <a:rPr lang="es-CO" altLang="es-CO" sz="1600" b="0">
                <a:solidFill>
                  <a:schemeClr val="tx1"/>
                </a:solidFill>
                <a:latin typeface="+mn-lt"/>
                <a:ea typeface="Roboto" panose="02000000000000000000" pitchFamily="2" charset="0"/>
                <a:cs typeface="Roboto" panose="02000000000000000000" pitchFamily="2" charset="0"/>
                <a:sym typeface="Roboto" panose="02000000000000000000" pitchFamily="2" charset="0"/>
              </a:rPr>
              <a:t>12         suspendidos</a:t>
            </a:r>
          </a:p>
        </p:txBody>
      </p:sp>
      <p:grpSp>
        <p:nvGrpSpPr>
          <p:cNvPr id="16398" name="Google Shape;138;p16">
            <a:extLst>
              <a:ext uri="{FF2B5EF4-FFF2-40B4-BE49-F238E27FC236}">
                <a16:creationId xmlns:a16="http://schemas.microsoft.com/office/drawing/2014/main" id="{18CC16C2-76BE-41F9-96CD-EB9EFF620F8D}"/>
              </a:ext>
            </a:extLst>
          </p:cNvPr>
          <p:cNvGrpSpPr>
            <a:grpSpLocks/>
          </p:cNvGrpSpPr>
          <p:nvPr/>
        </p:nvGrpSpPr>
        <p:grpSpPr bwMode="auto">
          <a:xfrm>
            <a:off x="8148638" y="2044990"/>
            <a:ext cx="719137" cy="719138"/>
            <a:chOff x="1421638" y="4125629"/>
            <a:chExt cx="374709" cy="374010"/>
          </a:xfrm>
        </p:grpSpPr>
        <p:sp>
          <p:nvSpPr>
            <p:cNvPr id="16406" name="Google Shape;139;p16">
              <a:extLst>
                <a:ext uri="{FF2B5EF4-FFF2-40B4-BE49-F238E27FC236}">
                  <a16:creationId xmlns:a16="http://schemas.microsoft.com/office/drawing/2014/main" id="{ED451DD9-158D-4E83-8B42-5540C2F1D866}"/>
                </a:ext>
              </a:extLst>
            </p:cNvPr>
            <p:cNvSpPr>
              <a:spLocks/>
            </p:cNvSpPr>
            <p:nvPr/>
          </p:nvSpPr>
          <p:spPr bwMode="auto">
            <a:xfrm>
              <a:off x="1421638" y="4265954"/>
              <a:ext cx="374709" cy="233685"/>
            </a:xfrm>
            <a:custGeom>
              <a:avLst/>
              <a:gdLst>
                <a:gd name="T0" fmla="*/ 100981 w 11800"/>
                <a:gd name="T1" fmla="*/ 104728 h 7359"/>
                <a:gd name="T2" fmla="*/ 100981 w 11800"/>
                <a:gd name="T3" fmla="*/ 222317 h 7359"/>
                <a:gd name="T4" fmla="*/ 53698 w 11800"/>
                <a:gd name="T5" fmla="*/ 222317 h 7359"/>
                <a:gd name="T6" fmla="*/ 53698 w 11800"/>
                <a:gd name="T7" fmla="*/ 104728 h 7359"/>
                <a:gd name="T8" fmla="*/ 100981 w 11800"/>
                <a:gd name="T9" fmla="*/ 104728 h 7359"/>
                <a:gd name="T10" fmla="*/ 212123 w 11800"/>
                <a:gd name="T11" fmla="*/ 75259 h 7359"/>
                <a:gd name="T12" fmla="*/ 212123 w 11800"/>
                <a:gd name="T13" fmla="*/ 222317 h 7359"/>
                <a:gd name="T14" fmla="*/ 164872 w 11800"/>
                <a:gd name="T15" fmla="*/ 222317 h 7359"/>
                <a:gd name="T16" fmla="*/ 164872 w 11800"/>
                <a:gd name="T17" fmla="*/ 75259 h 7359"/>
                <a:gd name="T18" fmla="*/ 212123 w 11800"/>
                <a:gd name="T19" fmla="*/ 75259 h 7359"/>
                <a:gd name="T20" fmla="*/ 323266 w 11800"/>
                <a:gd name="T21" fmla="*/ 10955 h 7359"/>
                <a:gd name="T22" fmla="*/ 323266 w 11800"/>
                <a:gd name="T23" fmla="*/ 222317 h 7359"/>
                <a:gd name="T24" fmla="*/ 276014 w 11800"/>
                <a:gd name="T25" fmla="*/ 222317 h 7359"/>
                <a:gd name="T26" fmla="*/ 276014 w 11800"/>
                <a:gd name="T27" fmla="*/ 10955 h 7359"/>
                <a:gd name="T28" fmla="*/ 323266 w 11800"/>
                <a:gd name="T29" fmla="*/ 10955 h 7359"/>
                <a:gd name="T30" fmla="*/ 269981 w 11800"/>
                <a:gd name="T31" fmla="*/ 0 h 7359"/>
                <a:gd name="T32" fmla="*/ 264297 w 11800"/>
                <a:gd name="T33" fmla="*/ 5684 h 7359"/>
                <a:gd name="T34" fmla="*/ 264297 w 11800"/>
                <a:gd name="T35" fmla="*/ 222317 h 7359"/>
                <a:gd name="T36" fmla="*/ 222698 w 11800"/>
                <a:gd name="T37" fmla="*/ 222317 h 7359"/>
                <a:gd name="T38" fmla="*/ 222698 w 11800"/>
                <a:gd name="T39" fmla="*/ 69956 h 7359"/>
                <a:gd name="T40" fmla="*/ 217045 w 11800"/>
                <a:gd name="T41" fmla="*/ 64272 h 7359"/>
                <a:gd name="T42" fmla="*/ 158426 w 11800"/>
                <a:gd name="T43" fmla="*/ 64272 h 7359"/>
                <a:gd name="T44" fmla="*/ 152773 w 11800"/>
                <a:gd name="T45" fmla="*/ 69956 h 7359"/>
                <a:gd name="T46" fmla="*/ 152773 w 11800"/>
                <a:gd name="T47" fmla="*/ 222317 h 7359"/>
                <a:gd name="T48" fmla="*/ 111174 w 11800"/>
                <a:gd name="T49" fmla="*/ 222317 h 7359"/>
                <a:gd name="T50" fmla="*/ 111174 w 11800"/>
                <a:gd name="T51" fmla="*/ 99457 h 7359"/>
                <a:gd name="T52" fmla="*/ 105490 w 11800"/>
                <a:gd name="T53" fmla="*/ 93772 h 7359"/>
                <a:gd name="T54" fmla="*/ 46902 w 11800"/>
                <a:gd name="T55" fmla="*/ 93772 h 7359"/>
                <a:gd name="T56" fmla="*/ 41218 w 11800"/>
                <a:gd name="T57" fmla="*/ 99457 h 7359"/>
                <a:gd name="T58" fmla="*/ 41218 w 11800"/>
                <a:gd name="T59" fmla="*/ 222317 h 7359"/>
                <a:gd name="T60" fmla="*/ 5684 w 11800"/>
                <a:gd name="T61" fmla="*/ 222317 h 7359"/>
                <a:gd name="T62" fmla="*/ 32 w 11800"/>
                <a:gd name="T63" fmla="*/ 228001 h 7359"/>
                <a:gd name="T64" fmla="*/ 5684 w 11800"/>
                <a:gd name="T65" fmla="*/ 233653 h 7359"/>
                <a:gd name="T66" fmla="*/ 368263 w 11800"/>
                <a:gd name="T67" fmla="*/ 233653 h 7359"/>
                <a:gd name="T68" fmla="*/ 373947 w 11800"/>
                <a:gd name="T69" fmla="*/ 228001 h 7359"/>
                <a:gd name="T70" fmla="*/ 369406 w 11800"/>
                <a:gd name="T71" fmla="*/ 222317 h 7359"/>
                <a:gd name="T72" fmla="*/ 334253 w 11800"/>
                <a:gd name="T73" fmla="*/ 222317 h 7359"/>
                <a:gd name="T74" fmla="*/ 334253 w 11800"/>
                <a:gd name="T75" fmla="*/ 5684 h 7359"/>
                <a:gd name="T76" fmla="*/ 328569 w 11800"/>
                <a:gd name="T77" fmla="*/ 0 h 7359"/>
                <a:gd name="T78" fmla="*/ 269981 w 11800"/>
                <a:gd name="T79" fmla="*/ 0 h 735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800" h="7359" extrusionOk="0">
                  <a:moveTo>
                    <a:pt x="3180" y="3298"/>
                  </a:moveTo>
                  <a:lnTo>
                    <a:pt x="3180" y="7001"/>
                  </a:lnTo>
                  <a:lnTo>
                    <a:pt x="1691" y="7001"/>
                  </a:lnTo>
                  <a:lnTo>
                    <a:pt x="1691" y="3298"/>
                  </a:lnTo>
                  <a:lnTo>
                    <a:pt x="3180" y="3298"/>
                  </a:lnTo>
                  <a:close/>
                  <a:moveTo>
                    <a:pt x="6680" y="2370"/>
                  </a:moveTo>
                  <a:lnTo>
                    <a:pt x="6680" y="7001"/>
                  </a:lnTo>
                  <a:lnTo>
                    <a:pt x="5192" y="7001"/>
                  </a:lnTo>
                  <a:lnTo>
                    <a:pt x="5192" y="2370"/>
                  </a:lnTo>
                  <a:lnTo>
                    <a:pt x="6680" y="2370"/>
                  </a:lnTo>
                  <a:close/>
                  <a:moveTo>
                    <a:pt x="10180" y="345"/>
                  </a:moveTo>
                  <a:lnTo>
                    <a:pt x="10180" y="7001"/>
                  </a:lnTo>
                  <a:lnTo>
                    <a:pt x="8692" y="7001"/>
                  </a:lnTo>
                  <a:lnTo>
                    <a:pt x="8692" y="345"/>
                  </a:lnTo>
                  <a:lnTo>
                    <a:pt x="10180"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lnTo>
                    <a:pt x="850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s-CO"/>
            </a:p>
          </p:txBody>
        </p:sp>
        <p:sp>
          <p:nvSpPr>
            <p:cNvPr id="16407" name="Google Shape;140;p16">
              <a:extLst>
                <a:ext uri="{FF2B5EF4-FFF2-40B4-BE49-F238E27FC236}">
                  <a16:creationId xmlns:a16="http://schemas.microsoft.com/office/drawing/2014/main" id="{20C7759B-8DE1-46AD-8B64-908542BBCFD1}"/>
                </a:ext>
              </a:extLst>
            </p:cNvPr>
            <p:cNvSpPr>
              <a:spLocks/>
            </p:cNvSpPr>
            <p:nvPr/>
          </p:nvSpPr>
          <p:spPr bwMode="auto">
            <a:xfrm>
              <a:off x="1428052" y="4125629"/>
              <a:ext cx="356958" cy="215585"/>
            </a:xfrm>
            <a:custGeom>
              <a:avLst/>
              <a:gdLst>
                <a:gd name="T0" fmla="*/ 338762 w 11241"/>
                <a:gd name="T1" fmla="*/ 0 h 6789"/>
                <a:gd name="T2" fmla="*/ 337270 w 11241"/>
                <a:gd name="T3" fmla="*/ 64 h 6789"/>
                <a:gd name="T4" fmla="*/ 290400 w 11241"/>
                <a:gd name="T5" fmla="*/ 5748 h 6789"/>
                <a:gd name="T6" fmla="*/ 275284 w 11241"/>
                <a:gd name="T7" fmla="*/ 25023 h 6789"/>
                <a:gd name="T8" fmla="*/ 292495 w 11241"/>
                <a:gd name="T9" fmla="*/ 40265 h 6789"/>
                <a:gd name="T10" fmla="*/ 294559 w 11241"/>
                <a:gd name="T11" fmla="*/ 40138 h 6789"/>
                <a:gd name="T12" fmla="*/ 298338 w 11241"/>
                <a:gd name="T13" fmla="*/ 39757 h 6789"/>
                <a:gd name="T14" fmla="*/ 298338 w 11241"/>
                <a:gd name="T15" fmla="*/ 39757 h 6789"/>
                <a:gd name="T16" fmla="*/ 124416 w 11241"/>
                <a:gd name="T17" fmla="*/ 158108 h 6789"/>
                <a:gd name="T18" fmla="*/ 17052 w 11241"/>
                <a:gd name="T19" fmla="*/ 181544 h 6789"/>
                <a:gd name="T20" fmla="*/ 794 w 11241"/>
                <a:gd name="T21" fmla="*/ 198945 h 6789"/>
                <a:gd name="T22" fmla="*/ 17815 w 11241"/>
                <a:gd name="T23" fmla="*/ 215585 h 6789"/>
                <a:gd name="T24" fmla="*/ 18164 w 11241"/>
                <a:gd name="T25" fmla="*/ 215585 h 6789"/>
                <a:gd name="T26" fmla="*/ 135372 w 11241"/>
                <a:gd name="T27" fmla="*/ 190626 h 6789"/>
                <a:gd name="T28" fmla="*/ 237845 w 11241"/>
                <a:gd name="T29" fmla="*/ 139182 h 6789"/>
                <a:gd name="T30" fmla="*/ 239369 w 11241"/>
                <a:gd name="T31" fmla="*/ 131625 h 6789"/>
                <a:gd name="T32" fmla="*/ 234701 w 11241"/>
                <a:gd name="T33" fmla="*/ 129084 h 6789"/>
                <a:gd name="T34" fmla="*/ 231780 w 11241"/>
                <a:gd name="T35" fmla="*/ 130132 h 6789"/>
                <a:gd name="T36" fmla="*/ 131593 w 11241"/>
                <a:gd name="T37" fmla="*/ 180781 h 6789"/>
                <a:gd name="T38" fmla="*/ 17815 w 11241"/>
                <a:gd name="T39" fmla="*/ 205360 h 6789"/>
                <a:gd name="T40" fmla="*/ 11368 w 11241"/>
                <a:gd name="T41" fmla="*/ 198945 h 6789"/>
                <a:gd name="T42" fmla="*/ 17815 w 11241"/>
                <a:gd name="T43" fmla="*/ 192499 h 6789"/>
                <a:gd name="T44" fmla="*/ 128195 w 11241"/>
                <a:gd name="T45" fmla="*/ 168302 h 6789"/>
                <a:gd name="T46" fmla="*/ 315740 w 11241"/>
                <a:gd name="T47" fmla="*/ 35978 h 6789"/>
                <a:gd name="T48" fmla="*/ 311612 w 11241"/>
                <a:gd name="T49" fmla="*/ 26897 h 6789"/>
                <a:gd name="T50" fmla="*/ 311199 w 11241"/>
                <a:gd name="T51" fmla="*/ 26897 h 6789"/>
                <a:gd name="T52" fmla="*/ 293797 w 11241"/>
                <a:gd name="T53" fmla="*/ 29564 h 6789"/>
                <a:gd name="T54" fmla="*/ 293035 w 11241"/>
                <a:gd name="T55" fmla="*/ 29596 h 6789"/>
                <a:gd name="T56" fmla="*/ 287002 w 11241"/>
                <a:gd name="T57" fmla="*/ 24642 h 6789"/>
                <a:gd name="T58" fmla="*/ 292273 w 11241"/>
                <a:gd name="T59" fmla="*/ 17084 h 6789"/>
                <a:gd name="T60" fmla="*/ 339175 w 11241"/>
                <a:gd name="T61" fmla="*/ 11400 h 6789"/>
                <a:gd name="T62" fmla="*/ 339874 w 11241"/>
                <a:gd name="T63" fmla="*/ 11368 h 6789"/>
                <a:gd name="T64" fmla="*/ 345971 w 11241"/>
                <a:gd name="T65" fmla="*/ 17465 h 6789"/>
                <a:gd name="T66" fmla="*/ 345971 w 11241"/>
                <a:gd name="T67" fmla="*/ 64336 h 6789"/>
                <a:gd name="T68" fmla="*/ 339937 w 11241"/>
                <a:gd name="T69" fmla="*/ 70401 h 6789"/>
                <a:gd name="T70" fmla="*/ 333872 w 11241"/>
                <a:gd name="T71" fmla="*/ 64336 h 6789"/>
                <a:gd name="T72" fmla="*/ 333872 w 11241"/>
                <a:gd name="T73" fmla="*/ 50364 h 6789"/>
                <a:gd name="T74" fmla="*/ 330474 w 11241"/>
                <a:gd name="T75" fmla="*/ 45060 h 6789"/>
                <a:gd name="T76" fmla="*/ 328633 w 11241"/>
                <a:gd name="T77" fmla="*/ 44616 h 6789"/>
                <a:gd name="T78" fmla="*/ 324441 w 11241"/>
                <a:gd name="T79" fmla="*/ 46934 h 6789"/>
                <a:gd name="T80" fmla="*/ 254866 w 11241"/>
                <a:gd name="T81" fmla="*/ 114636 h 6789"/>
                <a:gd name="T82" fmla="*/ 254104 w 11241"/>
                <a:gd name="T83" fmla="*/ 122193 h 6789"/>
                <a:gd name="T84" fmla="*/ 258136 w 11241"/>
                <a:gd name="T85" fmla="*/ 124162 h 6789"/>
                <a:gd name="T86" fmla="*/ 261661 w 11241"/>
                <a:gd name="T87" fmla="*/ 122956 h 6789"/>
                <a:gd name="T88" fmla="*/ 322917 w 11241"/>
                <a:gd name="T89" fmla="*/ 65479 h 6789"/>
                <a:gd name="T90" fmla="*/ 339937 w 11241"/>
                <a:gd name="T91" fmla="*/ 81737 h 6789"/>
                <a:gd name="T92" fmla="*/ 356926 w 11241"/>
                <a:gd name="T93" fmla="*/ 64717 h 6789"/>
                <a:gd name="T94" fmla="*/ 356926 w 11241"/>
                <a:gd name="T95" fmla="*/ 18196 h 6789"/>
                <a:gd name="T96" fmla="*/ 350893 w 11241"/>
                <a:gd name="T97" fmla="*/ 4223 h 6789"/>
                <a:gd name="T98" fmla="*/ 338762 w 11241"/>
                <a:gd name="T99" fmla="*/ 0 h 678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s-CO"/>
            </a:p>
          </p:txBody>
        </p:sp>
      </p:grpSp>
      <p:sp>
        <p:nvSpPr>
          <p:cNvPr id="16399" name="Google Shape;129;p16">
            <a:extLst>
              <a:ext uri="{FF2B5EF4-FFF2-40B4-BE49-F238E27FC236}">
                <a16:creationId xmlns:a16="http://schemas.microsoft.com/office/drawing/2014/main" id="{C16EF0AE-5027-4592-AF9B-EAA20EFEA600}"/>
              </a:ext>
            </a:extLst>
          </p:cNvPr>
          <p:cNvSpPr>
            <a:spLocks/>
          </p:cNvSpPr>
          <p:nvPr/>
        </p:nvSpPr>
        <p:spPr bwMode="auto">
          <a:xfrm>
            <a:off x="10567988" y="2013240"/>
            <a:ext cx="692150" cy="687388"/>
          </a:xfrm>
          <a:custGeom>
            <a:avLst/>
            <a:gdLst>
              <a:gd name="T0" fmla="*/ 496057 w 11348"/>
              <a:gd name="T1" fmla="*/ 243384 h 11300"/>
              <a:gd name="T2" fmla="*/ 204876 w 11348"/>
              <a:gd name="T3" fmla="*/ 303546 h 11300"/>
              <a:gd name="T4" fmla="*/ 48002 w 11348"/>
              <a:gd name="T5" fmla="*/ 280369 h 11300"/>
              <a:gd name="T6" fmla="*/ 472819 w 11348"/>
              <a:gd name="T7" fmla="*/ 51463 h 11300"/>
              <a:gd name="T8" fmla="*/ 193958 w 11348"/>
              <a:gd name="T9" fmla="*/ 424477 h 11300"/>
              <a:gd name="T10" fmla="*/ 206279 w 11348"/>
              <a:gd name="T11" fmla="*/ 455623 h 11300"/>
              <a:gd name="T12" fmla="*/ 158399 w 11348"/>
              <a:gd name="T13" fmla="*/ 446924 h 11300"/>
              <a:gd name="T14" fmla="*/ 546864 w 11348"/>
              <a:gd name="T15" fmla="*/ 503436 h 11300"/>
              <a:gd name="T16" fmla="*/ 551256 w 11348"/>
              <a:gd name="T17" fmla="*/ 520772 h 11300"/>
              <a:gd name="T18" fmla="*/ 448848 w 11348"/>
              <a:gd name="T19" fmla="*/ 513534 h 11300"/>
              <a:gd name="T20" fmla="*/ 602795 w 11348"/>
              <a:gd name="T21" fmla="*/ 264431 h 11300"/>
              <a:gd name="T22" fmla="*/ 578093 w 11348"/>
              <a:gd name="T23" fmla="*/ 564266 h 11300"/>
              <a:gd name="T24" fmla="*/ 626033 w 11348"/>
              <a:gd name="T25" fmla="*/ 522962 h 11300"/>
              <a:gd name="T26" fmla="*/ 605723 w 11348"/>
              <a:gd name="T27" fmla="*/ 361457 h 11300"/>
              <a:gd name="T28" fmla="*/ 578093 w 11348"/>
              <a:gd name="T29" fmla="*/ 532391 h 11300"/>
              <a:gd name="T30" fmla="*/ 459034 w 11348"/>
              <a:gd name="T31" fmla="*/ 481658 h 11300"/>
              <a:gd name="T32" fmla="*/ 267272 w 11348"/>
              <a:gd name="T33" fmla="*/ 532391 h 11300"/>
              <a:gd name="T34" fmla="*/ 267272 w 11348"/>
              <a:gd name="T35" fmla="*/ 300626 h 11300"/>
              <a:gd name="T36" fmla="*/ 604991 w 11348"/>
              <a:gd name="T37" fmla="*/ 319423 h 11300"/>
              <a:gd name="T38" fmla="*/ 625302 w 11348"/>
              <a:gd name="T39" fmla="*/ 311515 h 11300"/>
              <a:gd name="T40" fmla="*/ 236775 w 11348"/>
              <a:gd name="T41" fmla="*/ 311515 h 11300"/>
              <a:gd name="T42" fmla="*/ 428538 w 11348"/>
              <a:gd name="T43" fmla="*/ 553378 h 11300"/>
              <a:gd name="T44" fmla="*/ 226650 w 11348"/>
              <a:gd name="T45" fmla="*/ 298436 h 11300"/>
              <a:gd name="T46" fmla="*/ 429270 w 11348"/>
              <a:gd name="T47" fmla="*/ 583793 h 11300"/>
              <a:gd name="T48" fmla="*/ 214696 w 11348"/>
              <a:gd name="T49" fmla="*/ 608551 h 11300"/>
              <a:gd name="T50" fmla="*/ 193958 w 11348"/>
              <a:gd name="T51" fmla="*/ 583793 h 11300"/>
              <a:gd name="T52" fmla="*/ 670314 w 11348"/>
              <a:gd name="T53" fmla="*/ 585983 h 11300"/>
              <a:gd name="T54" fmla="*/ 578093 w 11348"/>
              <a:gd name="T55" fmla="*/ 584523 h 11300"/>
              <a:gd name="T56" fmla="*/ 557050 w 11348"/>
              <a:gd name="T57" fmla="*/ 546139 h 11300"/>
              <a:gd name="T58" fmla="*/ 454643 w 11348"/>
              <a:gd name="T59" fmla="*/ 628017 h 11300"/>
              <a:gd name="T60" fmla="*/ 448848 w 11348"/>
              <a:gd name="T61" fmla="*/ 546139 h 11300"/>
              <a:gd name="T62" fmla="*/ 557050 w 11348"/>
              <a:gd name="T63" fmla="*/ 647544 h 11300"/>
              <a:gd name="T64" fmla="*/ 459034 w 11348"/>
              <a:gd name="T65" fmla="*/ 665671 h 11300"/>
              <a:gd name="T66" fmla="*/ 454643 w 11348"/>
              <a:gd name="T67" fmla="*/ 648274 h 11300"/>
              <a:gd name="T68" fmla="*/ 52332 w 11348"/>
              <a:gd name="T69" fmla="*/ 61 h 11300"/>
              <a:gd name="T70" fmla="*/ 52332 w 11348"/>
              <a:gd name="T71" fmla="*/ 391142 h 11300"/>
              <a:gd name="T72" fmla="*/ 81365 w 11348"/>
              <a:gd name="T73" fmla="*/ 370885 h 11300"/>
              <a:gd name="T74" fmla="*/ 20372 w 11348"/>
              <a:gd name="T75" fmla="*/ 53653 h 11300"/>
              <a:gd name="T76" fmla="*/ 523626 w 11348"/>
              <a:gd name="T77" fmla="*/ 53653 h 11300"/>
              <a:gd name="T78" fmla="*/ 517100 w 11348"/>
              <a:gd name="T79" fmla="*/ 73909 h 11300"/>
              <a:gd name="T80" fmla="*/ 26959 w 11348"/>
              <a:gd name="T81" fmla="*/ 73909 h 11300"/>
              <a:gd name="T82" fmla="*/ 205547 w 11348"/>
              <a:gd name="T83" fmla="*/ 323802 h 11300"/>
              <a:gd name="T84" fmla="*/ 112593 w 11348"/>
              <a:gd name="T85" fmla="*/ 380314 h 11300"/>
              <a:gd name="T86" fmla="*/ 171452 w 11348"/>
              <a:gd name="T87" fmla="*/ 424477 h 11300"/>
              <a:gd name="T88" fmla="*/ 136564 w 11348"/>
              <a:gd name="T89" fmla="*/ 449844 h 11300"/>
              <a:gd name="T90" fmla="*/ 207011 w 11348"/>
              <a:gd name="T91" fmla="*/ 564266 h 11300"/>
              <a:gd name="T92" fmla="*/ 185968 w 11348"/>
              <a:gd name="T93" fmla="*/ 617128 h 11300"/>
              <a:gd name="T94" fmla="*/ 429941 w 11348"/>
              <a:gd name="T95" fmla="*/ 656243 h 11300"/>
              <a:gd name="T96" fmla="*/ 579557 w 11348"/>
              <a:gd name="T97" fmla="*/ 656243 h 11300"/>
              <a:gd name="T98" fmla="*/ 692150 w 11348"/>
              <a:gd name="T99" fmla="*/ 585983 h 11300"/>
              <a:gd name="T100" fmla="*/ 657262 w 11348"/>
              <a:gd name="T101" fmla="*/ 564266 h 11300"/>
              <a:gd name="T102" fmla="*/ 544730 w 11348"/>
              <a:gd name="T103" fmla="*/ 244114 h 11300"/>
              <a:gd name="T104" fmla="*/ 52332 w 11348"/>
              <a:gd name="T105" fmla="*/ 61 h 113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lnTo>
                  <a:pt x="7752" y="846"/>
                </a:ln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lnTo>
                  <a:pt x="3382" y="7335"/>
                </a:ln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lnTo>
                  <a:pt x="8966" y="8276"/>
                </a:ln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lnTo>
                  <a:pt x="9883" y="4347"/>
                </a:ln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lnTo>
                  <a:pt x="7038" y="9597"/>
                </a:lnTo>
                <a:close/>
                <a:moveTo>
                  <a:pt x="10990" y="9609"/>
                </a:moveTo>
                <a:lnTo>
                  <a:pt x="10990" y="9633"/>
                </a:lnTo>
                <a:cubicBezTo>
                  <a:pt x="10979" y="9835"/>
                  <a:pt x="10812" y="10014"/>
                  <a:pt x="10598" y="10014"/>
                </a:cubicBezTo>
                <a:lnTo>
                  <a:pt x="9478" y="10014"/>
                </a:lnTo>
                <a:lnTo>
                  <a:pt x="9478" y="9609"/>
                </a:lnTo>
                <a:lnTo>
                  <a:pt x="10990"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lnTo>
                  <a:pt x="9050" y="8883"/>
                </a:ln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lnTo>
                  <a:pt x="85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s-CO"/>
          </a:p>
        </p:txBody>
      </p:sp>
      <p:sp>
        <p:nvSpPr>
          <p:cNvPr id="153" name="Flecha: hacia abajo 76">
            <a:extLst>
              <a:ext uri="{FF2B5EF4-FFF2-40B4-BE49-F238E27FC236}">
                <a16:creationId xmlns:a16="http://schemas.microsoft.com/office/drawing/2014/main" id="{95BA0FB3-2A04-4BD1-898B-D49F0ED20892}"/>
              </a:ext>
            </a:extLst>
          </p:cNvPr>
          <p:cNvSpPr/>
          <p:nvPr/>
        </p:nvSpPr>
        <p:spPr>
          <a:xfrm>
            <a:off x="6443663" y="4916778"/>
            <a:ext cx="238125" cy="25876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s-CO"/>
          </a:p>
        </p:txBody>
      </p:sp>
      <p:sp>
        <p:nvSpPr>
          <p:cNvPr id="154" name="Flecha: hacia abajo 80">
            <a:extLst>
              <a:ext uri="{FF2B5EF4-FFF2-40B4-BE49-F238E27FC236}">
                <a16:creationId xmlns:a16="http://schemas.microsoft.com/office/drawing/2014/main" id="{BD253720-9CA2-46A7-A072-764C497EBE51}"/>
              </a:ext>
            </a:extLst>
          </p:cNvPr>
          <p:cNvSpPr/>
          <p:nvPr/>
        </p:nvSpPr>
        <p:spPr>
          <a:xfrm>
            <a:off x="4408488" y="4837403"/>
            <a:ext cx="236537" cy="25876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s-CO"/>
          </a:p>
        </p:txBody>
      </p:sp>
      <p:sp>
        <p:nvSpPr>
          <p:cNvPr id="155" name="Flecha: hacia abajo 81">
            <a:extLst>
              <a:ext uri="{FF2B5EF4-FFF2-40B4-BE49-F238E27FC236}">
                <a16:creationId xmlns:a16="http://schemas.microsoft.com/office/drawing/2014/main" id="{5666CCB2-7F13-430A-9102-F395C2A7FB43}"/>
              </a:ext>
            </a:extLst>
          </p:cNvPr>
          <p:cNvSpPr/>
          <p:nvPr/>
        </p:nvSpPr>
        <p:spPr>
          <a:xfrm>
            <a:off x="1901825" y="4950115"/>
            <a:ext cx="238125" cy="25876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s-CO"/>
          </a:p>
        </p:txBody>
      </p:sp>
      <p:sp>
        <p:nvSpPr>
          <p:cNvPr id="156" name="Flecha: hacia abajo 82">
            <a:extLst>
              <a:ext uri="{FF2B5EF4-FFF2-40B4-BE49-F238E27FC236}">
                <a16:creationId xmlns:a16="http://schemas.microsoft.com/office/drawing/2014/main" id="{8D2DB640-281C-41C5-824C-3E00F9C8F431}"/>
              </a:ext>
            </a:extLst>
          </p:cNvPr>
          <p:cNvSpPr/>
          <p:nvPr/>
        </p:nvSpPr>
        <p:spPr>
          <a:xfrm>
            <a:off x="8704263" y="4932653"/>
            <a:ext cx="238125" cy="25876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s-CO"/>
          </a:p>
        </p:txBody>
      </p:sp>
      <p:sp>
        <p:nvSpPr>
          <p:cNvPr id="157" name="Flecha: hacia abajo 84">
            <a:extLst>
              <a:ext uri="{FF2B5EF4-FFF2-40B4-BE49-F238E27FC236}">
                <a16:creationId xmlns:a16="http://schemas.microsoft.com/office/drawing/2014/main" id="{674F6A39-1EC4-457C-B6A6-A7E143100466}"/>
              </a:ext>
            </a:extLst>
          </p:cNvPr>
          <p:cNvSpPr/>
          <p:nvPr/>
        </p:nvSpPr>
        <p:spPr>
          <a:xfrm>
            <a:off x="10769600" y="4899315"/>
            <a:ext cx="238125" cy="25876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s-CO"/>
          </a:p>
        </p:txBody>
      </p:sp>
      <p:sp>
        <p:nvSpPr>
          <p:cNvPr id="16405" name="Google Shape;92;p16">
            <a:extLst>
              <a:ext uri="{FF2B5EF4-FFF2-40B4-BE49-F238E27FC236}">
                <a16:creationId xmlns:a16="http://schemas.microsoft.com/office/drawing/2014/main" id="{3D448961-20A3-43C0-B23B-C33E442E66CF}"/>
              </a:ext>
            </a:extLst>
          </p:cNvPr>
          <p:cNvSpPr txBox="1">
            <a:spLocks/>
          </p:cNvSpPr>
          <p:nvPr/>
        </p:nvSpPr>
        <p:spPr bwMode="auto">
          <a:xfrm>
            <a:off x="555625" y="597903"/>
            <a:ext cx="108140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00" tIns="121900" rIns="121900" bIns="121900" anchor="ct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eaLnBrk="1" hangingPunct="1">
              <a:spcBef>
                <a:spcPct val="0"/>
              </a:spcBef>
              <a:buFontTx/>
              <a:buNone/>
            </a:pPr>
            <a:r>
              <a:rPr lang="es-CO" altLang="es-CO" sz="3600" dirty="0">
                <a:solidFill>
                  <a:schemeClr val="accent1"/>
                </a:solidFill>
              </a:rPr>
              <a:t>Cumplimiento del </a:t>
            </a:r>
          </a:p>
          <a:p>
            <a:pPr algn="ctr" eaLnBrk="1" hangingPunct="1">
              <a:spcBef>
                <a:spcPct val="0"/>
              </a:spcBef>
              <a:buFontTx/>
              <a:buNone/>
            </a:pPr>
            <a:r>
              <a:rPr lang="es-CO" altLang="es-CO" sz="3600" dirty="0">
                <a:solidFill>
                  <a:schemeClr val="accent1"/>
                </a:solidFill>
              </a:rPr>
              <a:t>Plan de Previsión 2021</a:t>
            </a:r>
          </a:p>
        </p:txBody>
      </p:sp>
    </p:spTree>
  </p:cSld>
  <p:clrMapOvr>
    <a:masterClrMapping/>
  </p:clrMapOvr>
  <p:transition spd="slow">
    <p:push dir="u"/>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Slide Number Placeholder 3">
            <a:extLst>
              <a:ext uri="{FF2B5EF4-FFF2-40B4-BE49-F238E27FC236}">
                <a16:creationId xmlns:a16="http://schemas.microsoft.com/office/drawing/2014/main" id="{72FAC1EF-DFF6-4569-85A0-BE7EDCD3742F}"/>
              </a:ext>
            </a:extLst>
          </p:cNvPr>
          <p:cNvSpPr>
            <a:spLocks/>
          </p:cNvSpPr>
          <p:nvPr/>
        </p:nvSpPr>
        <p:spPr bwMode="auto">
          <a:xfrm>
            <a:off x="0" y="0"/>
            <a:ext cx="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685800" indent="-22860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eaLnBrk="1" hangingPunct="1">
              <a:lnSpc>
                <a:spcPct val="100000"/>
              </a:lnSpc>
              <a:spcBef>
                <a:spcPct val="0"/>
              </a:spcBef>
              <a:buFontTx/>
              <a:buNone/>
            </a:pPr>
            <a:fld id="{C8EE2771-CC1A-4460-A81A-DE40A0DDB7D4}" type="slidenum">
              <a:rPr lang="en-US" altLang="es-CO" sz="1800" b="0">
                <a:solidFill>
                  <a:schemeClr val="tx1"/>
                </a:solidFill>
              </a:rPr>
              <a:pPr eaLnBrk="1" hangingPunct="1">
                <a:lnSpc>
                  <a:spcPct val="100000"/>
                </a:lnSpc>
                <a:spcBef>
                  <a:spcPct val="0"/>
                </a:spcBef>
                <a:buFontTx/>
                <a:buNone/>
              </a:pPr>
              <a:t>83</a:t>
            </a:fld>
            <a:endParaRPr lang="en-US" altLang="es-CO" sz="1800" b="0" dirty="0">
              <a:solidFill>
                <a:schemeClr val="tx1"/>
              </a:solidFill>
            </a:endParaRPr>
          </a:p>
        </p:txBody>
      </p:sp>
      <p:sp>
        <p:nvSpPr>
          <p:cNvPr id="17411" name="object 2">
            <a:extLst>
              <a:ext uri="{FF2B5EF4-FFF2-40B4-BE49-F238E27FC236}">
                <a16:creationId xmlns:a16="http://schemas.microsoft.com/office/drawing/2014/main" id="{A43DBC88-21E8-4DF2-896B-62937C584FD8}"/>
              </a:ext>
            </a:extLst>
          </p:cNvPr>
          <p:cNvSpPr txBox="1">
            <a:spLocks noChangeArrowheads="1"/>
          </p:cNvSpPr>
          <p:nvPr/>
        </p:nvSpPr>
        <p:spPr bwMode="auto">
          <a:xfrm>
            <a:off x="1067256" y="628928"/>
            <a:ext cx="9753600" cy="7495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10795" rIns="0" bIns="0">
            <a:spAutoFit/>
          </a:bodyPr>
          <a:lstStyle>
            <a:lvl1pPr marL="12700">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marL="0" algn="ctr" eaLnBrk="1" hangingPunct="1">
              <a:lnSpc>
                <a:spcPct val="100000"/>
              </a:lnSpc>
              <a:spcBef>
                <a:spcPts val="88"/>
              </a:spcBef>
              <a:buFontTx/>
              <a:buNone/>
            </a:pPr>
            <a:r>
              <a:rPr lang="es-CO" altLang="es-CO" dirty="0">
                <a:solidFill>
                  <a:schemeClr val="accent1"/>
                </a:solidFill>
                <a:latin typeface="Arial" panose="020B0604020202020204" pitchFamily="34" charset="0"/>
                <a:ea typeface="Arial Black" panose="020B0A04020102020204" pitchFamily="34" charset="0"/>
                <a:cs typeface="Arial" panose="020B0604020202020204" pitchFamily="34" charset="0"/>
              </a:rPr>
              <a:t>Planes a cargo del proceso de Gestión del  Talento Humano</a:t>
            </a:r>
          </a:p>
          <a:p>
            <a:pPr marL="0" algn="ctr" eaLnBrk="1" hangingPunct="1">
              <a:lnSpc>
                <a:spcPct val="100000"/>
              </a:lnSpc>
              <a:spcBef>
                <a:spcPts val="0"/>
              </a:spcBef>
              <a:buFontTx/>
              <a:buNone/>
            </a:pPr>
            <a:r>
              <a:rPr lang="es-CO" altLang="es-CO" dirty="0">
                <a:solidFill>
                  <a:schemeClr val="accent1"/>
                </a:solidFill>
                <a:latin typeface="Arial" panose="020B0604020202020204" pitchFamily="34" charset="0"/>
                <a:ea typeface="Arial MT"/>
                <a:cs typeface="Arial" panose="020B0604020202020204" pitchFamily="34" charset="0"/>
              </a:rPr>
              <a:t>Resultados generales de ejecución</a:t>
            </a:r>
          </a:p>
        </p:txBody>
      </p:sp>
      <p:sp>
        <p:nvSpPr>
          <p:cNvPr id="17412" name="object 4">
            <a:extLst>
              <a:ext uri="{FF2B5EF4-FFF2-40B4-BE49-F238E27FC236}">
                <a16:creationId xmlns:a16="http://schemas.microsoft.com/office/drawing/2014/main" id="{8007D5D3-6C0B-42C0-8ECA-1F43DE4A7280}"/>
              </a:ext>
            </a:extLst>
          </p:cNvPr>
          <p:cNvSpPr txBox="1">
            <a:spLocks noChangeArrowheads="1"/>
          </p:cNvSpPr>
          <p:nvPr/>
        </p:nvSpPr>
        <p:spPr bwMode="auto">
          <a:xfrm>
            <a:off x="868159" y="2015378"/>
            <a:ext cx="2686050" cy="184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96520" rIns="0" bIns="0">
            <a:spAutoFit/>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eaLnBrk="1" hangingPunct="1">
              <a:lnSpc>
                <a:spcPct val="100000"/>
              </a:lnSpc>
              <a:spcBef>
                <a:spcPts val="763"/>
              </a:spcBef>
              <a:buFontTx/>
              <a:buNone/>
            </a:pPr>
            <a:r>
              <a:rPr lang="es-CO" altLang="es-CO" sz="4000" dirty="0">
                <a:solidFill>
                  <a:srgbClr val="1D6194"/>
                </a:solidFill>
                <a:latin typeface="Arial" panose="020B0604020202020204" pitchFamily="34" charset="0"/>
                <a:cs typeface="Arial" panose="020B0604020202020204" pitchFamily="34" charset="0"/>
              </a:rPr>
              <a:t>95%</a:t>
            </a:r>
            <a:endParaRPr lang="es-CO" altLang="es-CO" sz="4000" b="0" dirty="0">
              <a:solidFill>
                <a:schemeClr val="tx1"/>
              </a:solidFill>
              <a:latin typeface="Arial" panose="020B0604020202020204" pitchFamily="34" charset="0"/>
              <a:cs typeface="Arial" panose="020B0604020202020204" pitchFamily="34" charset="0"/>
            </a:endParaRPr>
          </a:p>
          <a:p>
            <a:pPr algn="ctr" eaLnBrk="1" hangingPunct="1">
              <a:lnSpc>
                <a:spcPct val="100000"/>
              </a:lnSpc>
              <a:spcBef>
                <a:spcPts val="175"/>
              </a:spcBef>
              <a:buFontTx/>
              <a:buNone/>
            </a:pPr>
            <a:r>
              <a:rPr lang="es-CO" altLang="es-CO" dirty="0">
                <a:solidFill>
                  <a:srgbClr val="1D6194"/>
                </a:solidFill>
                <a:latin typeface="Arial" panose="020B0604020202020204" pitchFamily="34" charset="0"/>
                <a:cs typeface="Arial" panose="020B0604020202020204" pitchFamily="34" charset="0"/>
              </a:rPr>
              <a:t>Plan de Seguridad  y	Salud en el  Trabajo</a:t>
            </a:r>
            <a:endParaRPr lang="es-CO" altLang="es-CO" b="0" dirty="0">
              <a:solidFill>
                <a:schemeClr val="tx1"/>
              </a:solidFill>
              <a:latin typeface="Arial" panose="020B0604020202020204" pitchFamily="34" charset="0"/>
              <a:cs typeface="Arial" panose="020B0604020202020204" pitchFamily="34" charset="0"/>
            </a:endParaRPr>
          </a:p>
        </p:txBody>
      </p:sp>
      <p:sp>
        <p:nvSpPr>
          <p:cNvPr id="17415" name="object 7">
            <a:extLst>
              <a:ext uri="{FF2B5EF4-FFF2-40B4-BE49-F238E27FC236}">
                <a16:creationId xmlns:a16="http://schemas.microsoft.com/office/drawing/2014/main" id="{E0A2B36E-141C-4DD5-93BD-3225288C5C39}"/>
              </a:ext>
            </a:extLst>
          </p:cNvPr>
          <p:cNvSpPr txBox="1">
            <a:spLocks noChangeArrowheads="1"/>
          </p:cNvSpPr>
          <p:nvPr/>
        </p:nvSpPr>
        <p:spPr bwMode="auto">
          <a:xfrm>
            <a:off x="4415698" y="2010975"/>
            <a:ext cx="2997724" cy="18460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95885" rIns="0" bIns="0">
            <a:spAutoFit/>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eaLnBrk="1" hangingPunct="1">
              <a:lnSpc>
                <a:spcPct val="100000"/>
              </a:lnSpc>
              <a:spcBef>
                <a:spcPts val="750"/>
              </a:spcBef>
              <a:buFontTx/>
              <a:buNone/>
            </a:pPr>
            <a:r>
              <a:rPr lang="es-CO" altLang="es-CO" sz="4000" dirty="0">
                <a:solidFill>
                  <a:srgbClr val="006364"/>
                </a:solidFill>
                <a:latin typeface="Arial" panose="020B0604020202020204" pitchFamily="34" charset="0"/>
                <a:cs typeface="Arial" panose="020B0604020202020204" pitchFamily="34" charset="0"/>
              </a:rPr>
              <a:t>100%</a:t>
            </a:r>
            <a:endParaRPr lang="es-CO" altLang="es-CO" sz="4000" b="0" dirty="0">
              <a:solidFill>
                <a:srgbClr val="006364"/>
              </a:solidFill>
              <a:latin typeface="Arial" panose="020B0604020202020204" pitchFamily="34" charset="0"/>
              <a:cs typeface="Arial" panose="020B0604020202020204" pitchFamily="34" charset="0"/>
            </a:endParaRPr>
          </a:p>
          <a:p>
            <a:pPr algn="ctr" eaLnBrk="1" hangingPunct="1">
              <a:lnSpc>
                <a:spcPct val="100000"/>
              </a:lnSpc>
              <a:spcBef>
                <a:spcPts val="175"/>
              </a:spcBef>
              <a:buFontTx/>
              <a:buNone/>
            </a:pPr>
            <a:r>
              <a:rPr lang="es-CO" altLang="es-CO" dirty="0">
                <a:solidFill>
                  <a:srgbClr val="006364"/>
                </a:solidFill>
                <a:latin typeface="Arial" panose="020B0604020202020204" pitchFamily="34" charset="0"/>
                <a:cs typeface="Arial" panose="020B0604020202020204" pitchFamily="34" charset="0"/>
              </a:rPr>
              <a:t>Plan de Previsión  de Recursos  Humanos</a:t>
            </a:r>
            <a:endParaRPr lang="es-CO" altLang="es-CO" b="0" dirty="0">
              <a:solidFill>
                <a:srgbClr val="006364"/>
              </a:solidFill>
              <a:latin typeface="Arial" panose="020B0604020202020204" pitchFamily="34" charset="0"/>
              <a:cs typeface="Arial" panose="020B0604020202020204" pitchFamily="34" charset="0"/>
            </a:endParaRPr>
          </a:p>
        </p:txBody>
      </p:sp>
      <p:sp>
        <p:nvSpPr>
          <p:cNvPr id="17416" name="object 8">
            <a:extLst>
              <a:ext uri="{FF2B5EF4-FFF2-40B4-BE49-F238E27FC236}">
                <a16:creationId xmlns:a16="http://schemas.microsoft.com/office/drawing/2014/main" id="{4C4D73DD-CD0D-47A4-9603-888067BE5BA5}"/>
              </a:ext>
            </a:extLst>
          </p:cNvPr>
          <p:cNvSpPr txBox="1">
            <a:spLocks noChangeArrowheads="1"/>
          </p:cNvSpPr>
          <p:nvPr/>
        </p:nvSpPr>
        <p:spPr bwMode="auto">
          <a:xfrm>
            <a:off x="7080832" y="4377331"/>
            <a:ext cx="2624138" cy="1476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95885" rIns="0" bIns="0">
            <a:spAutoFit/>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eaLnBrk="1" hangingPunct="1">
              <a:lnSpc>
                <a:spcPct val="100000"/>
              </a:lnSpc>
              <a:spcBef>
                <a:spcPts val="750"/>
              </a:spcBef>
              <a:buFontTx/>
              <a:buNone/>
            </a:pPr>
            <a:r>
              <a:rPr lang="es-CO" altLang="es-CO" sz="4000" dirty="0">
                <a:solidFill>
                  <a:srgbClr val="00B050"/>
                </a:solidFill>
                <a:latin typeface="Arial" panose="020B0604020202020204" pitchFamily="34" charset="0"/>
                <a:cs typeface="Arial" panose="020B0604020202020204" pitchFamily="34" charset="0"/>
              </a:rPr>
              <a:t>96%</a:t>
            </a:r>
            <a:endParaRPr lang="es-CO" altLang="es-CO" sz="4000" b="0" dirty="0">
              <a:solidFill>
                <a:srgbClr val="00B050"/>
              </a:solidFill>
              <a:latin typeface="Arial" panose="020B0604020202020204" pitchFamily="34" charset="0"/>
              <a:cs typeface="Arial" panose="020B0604020202020204" pitchFamily="34" charset="0"/>
            </a:endParaRPr>
          </a:p>
          <a:p>
            <a:pPr algn="ctr" eaLnBrk="1" hangingPunct="1">
              <a:lnSpc>
                <a:spcPct val="100000"/>
              </a:lnSpc>
              <a:spcBef>
                <a:spcPts val="175"/>
              </a:spcBef>
              <a:buFontTx/>
              <a:buNone/>
            </a:pPr>
            <a:r>
              <a:rPr lang="es-CO" altLang="es-CO" dirty="0">
                <a:solidFill>
                  <a:srgbClr val="00B050"/>
                </a:solidFill>
                <a:latin typeface="Arial" panose="020B0604020202020204" pitchFamily="34" charset="0"/>
                <a:cs typeface="Arial" panose="020B0604020202020204" pitchFamily="34" charset="0"/>
              </a:rPr>
              <a:t>Plan Institucional  de Capacitación</a:t>
            </a:r>
            <a:endParaRPr lang="es-CO" altLang="es-CO" b="0" dirty="0">
              <a:solidFill>
                <a:srgbClr val="00B050"/>
              </a:solidFill>
              <a:latin typeface="Arial" panose="020B0604020202020204" pitchFamily="34" charset="0"/>
              <a:cs typeface="Arial" panose="020B0604020202020204" pitchFamily="34" charset="0"/>
            </a:endParaRPr>
          </a:p>
        </p:txBody>
      </p:sp>
      <p:sp>
        <p:nvSpPr>
          <p:cNvPr id="17417" name="object 9">
            <a:extLst>
              <a:ext uri="{FF2B5EF4-FFF2-40B4-BE49-F238E27FC236}">
                <a16:creationId xmlns:a16="http://schemas.microsoft.com/office/drawing/2014/main" id="{46F2EED8-7402-4CD3-B321-7EB61BAA8A67}"/>
              </a:ext>
            </a:extLst>
          </p:cNvPr>
          <p:cNvSpPr txBox="1">
            <a:spLocks noChangeArrowheads="1"/>
          </p:cNvSpPr>
          <p:nvPr/>
        </p:nvSpPr>
        <p:spPr bwMode="auto">
          <a:xfrm>
            <a:off x="8393695" y="2010975"/>
            <a:ext cx="2622550"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96520" rIns="0" bIns="0">
            <a:spAutoFit/>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eaLnBrk="1" hangingPunct="1">
              <a:lnSpc>
                <a:spcPct val="100000"/>
              </a:lnSpc>
              <a:spcBef>
                <a:spcPts val="763"/>
              </a:spcBef>
              <a:buFontTx/>
              <a:buNone/>
            </a:pPr>
            <a:r>
              <a:rPr lang="es-CO" altLang="es-CO" sz="4000" dirty="0">
                <a:solidFill>
                  <a:srgbClr val="B55802"/>
                </a:solidFill>
                <a:latin typeface="Arial" panose="020B0604020202020204" pitchFamily="34" charset="0"/>
                <a:cs typeface="Arial" panose="020B0604020202020204" pitchFamily="34" charset="0"/>
              </a:rPr>
              <a:t>100%</a:t>
            </a:r>
            <a:endParaRPr lang="es-CO" altLang="es-CO" sz="4000" b="0" dirty="0">
              <a:solidFill>
                <a:srgbClr val="B55802"/>
              </a:solidFill>
              <a:latin typeface="Arial" panose="020B0604020202020204" pitchFamily="34" charset="0"/>
              <a:cs typeface="Arial" panose="020B0604020202020204" pitchFamily="34" charset="0"/>
            </a:endParaRPr>
          </a:p>
          <a:p>
            <a:pPr algn="ctr" eaLnBrk="1" hangingPunct="1">
              <a:lnSpc>
                <a:spcPct val="100000"/>
              </a:lnSpc>
              <a:spcBef>
                <a:spcPts val="175"/>
              </a:spcBef>
              <a:buFontTx/>
              <a:buNone/>
            </a:pPr>
            <a:r>
              <a:rPr lang="es-CO" altLang="es-CO" dirty="0">
                <a:solidFill>
                  <a:srgbClr val="B55802"/>
                </a:solidFill>
                <a:latin typeface="Arial" panose="020B0604020202020204" pitchFamily="34" charset="0"/>
                <a:cs typeface="Arial" panose="020B0604020202020204" pitchFamily="34" charset="0"/>
              </a:rPr>
              <a:t>Plan de Bienestar  e Incentivos</a:t>
            </a:r>
            <a:endParaRPr lang="es-CO" altLang="es-CO" b="0" dirty="0">
              <a:solidFill>
                <a:srgbClr val="B55802"/>
              </a:solidFill>
              <a:latin typeface="Arial" panose="020B0604020202020204" pitchFamily="34" charset="0"/>
              <a:cs typeface="Arial" panose="020B0604020202020204" pitchFamily="34" charset="0"/>
            </a:endParaRPr>
          </a:p>
        </p:txBody>
      </p:sp>
      <p:sp>
        <p:nvSpPr>
          <p:cNvPr id="10" name="object 8">
            <a:extLst>
              <a:ext uri="{FF2B5EF4-FFF2-40B4-BE49-F238E27FC236}">
                <a16:creationId xmlns:a16="http://schemas.microsoft.com/office/drawing/2014/main" id="{3F144EEB-C302-4205-918C-57B1432F34ED}"/>
              </a:ext>
            </a:extLst>
          </p:cNvPr>
          <p:cNvSpPr txBox="1">
            <a:spLocks noChangeArrowheads="1"/>
          </p:cNvSpPr>
          <p:nvPr/>
        </p:nvSpPr>
        <p:spPr bwMode="auto">
          <a:xfrm>
            <a:off x="2566965" y="4561997"/>
            <a:ext cx="2624138" cy="1107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95885" rIns="0" bIns="0">
            <a:spAutoFit/>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eaLnBrk="1" hangingPunct="1">
              <a:lnSpc>
                <a:spcPct val="100000"/>
              </a:lnSpc>
              <a:spcBef>
                <a:spcPts val="750"/>
              </a:spcBef>
              <a:buFontTx/>
              <a:buNone/>
            </a:pPr>
            <a:r>
              <a:rPr lang="es-CO" altLang="es-CO" sz="4000" dirty="0">
                <a:solidFill>
                  <a:srgbClr val="7030A0"/>
                </a:solidFill>
                <a:latin typeface="Arial" panose="020B0604020202020204" pitchFamily="34" charset="0"/>
                <a:cs typeface="Arial" panose="020B0604020202020204" pitchFamily="34" charset="0"/>
              </a:rPr>
              <a:t>93%</a:t>
            </a:r>
            <a:endParaRPr lang="es-CO" altLang="es-CO" sz="4000" b="0" dirty="0">
              <a:solidFill>
                <a:srgbClr val="7030A0"/>
              </a:solidFill>
              <a:latin typeface="Arial" panose="020B0604020202020204" pitchFamily="34" charset="0"/>
              <a:cs typeface="Arial" panose="020B0604020202020204" pitchFamily="34" charset="0"/>
            </a:endParaRPr>
          </a:p>
          <a:p>
            <a:pPr algn="ctr" eaLnBrk="1" hangingPunct="1">
              <a:lnSpc>
                <a:spcPct val="100000"/>
              </a:lnSpc>
              <a:spcBef>
                <a:spcPts val="175"/>
              </a:spcBef>
              <a:buFontTx/>
              <a:buNone/>
            </a:pPr>
            <a:r>
              <a:rPr lang="es-CO" altLang="es-CO" dirty="0">
                <a:solidFill>
                  <a:srgbClr val="7030A0"/>
                </a:solidFill>
                <a:latin typeface="Arial" panose="020B0604020202020204" pitchFamily="34" charset="0"/>
                <a:cs typeface="Arial" panose="020B0604020202020204" pitchFamily="34" charset="0"/>
              </a:rPr>
              <a:t>Plan de vacantes</a:t>
            </a:r>
            <a:endParaRPr lang="es-CO" altLang="es-CO" b="0" dirty="0">
              <a:solidFill>
                <a:srgbClr val="7030A0"/>
              </a:solidFill>
              <a:latin typeface="Arial" panose="020B0604020202020204" pitchFamily="34" charset="0"/>
              <a:cs typeface="Arial" panose="020B0604020202020204" pitchFamily="34" charset="0"/>
            </a:endParaRP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ángulo 1">
            <a:extLst>
              <a:ext uri="{FF2B5EF4-FFF2-40B4-BE49-F238E27FC236}">
                <a16:creationId xmlns:a16="http://schemas.microsoft.com/office/drawing/2014/main" id="{94E58D76-F0C2-4443-8F7A-C0D295D64322}"/>
              </a:ext>
            </a:extLst>
          </p:cNvPr>
          <p:cNvSpPr/>
          <p:nvPr/>
        </p:nvSpPr>
        <p:spPr>
          <a:xfrm>
            <a:off x="1735068" y="604357"/>
            <a:ext cx="8487135" cy="739775"/>
          </a:xfrm>
          <a:prstGeom prst="rect">
            <a:avLst/>
          </a:prstGeom>
          <a:noFill/>
          <a:ln>
            <a:noFill/>
          </a:ln>
        </p:spPr>
        <p:txBody>
          <a:bodyPr spcFirstLastPara="1" wrap="square" lIns="0" tIns="0" rIns="0" bIns="0">
            <a:spAutoFit/>
          </a:bodyPr>
          <a:lstStyle/>
          <a:p>
            <a:pPr algn="ctr" eaLnBrk="1" fontAlgn="auto" hangingPunct="1">
              <a:spcBef>
                <a:spcPts val="0"/>
              </a:spcBef>
              <a:spcAft>
                <a:spcPts val="0"/>
              </a:spcAft>
              <a:defRPr/>
            </a:pPr>
            <a:r>
              <a:rPr lang="es-CO" sz="2400" b="1" dirty="0">
                <a:solidFill>
                  <a:schemeClr val="accent1"/>
                </a:solidFill>
                <a:latin typeface="Arial" panose="020B0604020202020204" pitchFamily="34" charset="0"/>
                <a:ea typeface="Arial Black"/>
                <a:cs typeface="Arial" panose="020B0604020202020204" pitchFamily="34" charset="0"/>
              </a:rPr>
              <a:t>Cumplimiento de planes específicos, de las metas establecidas y de los objetivos propuestos</a:t>
            </a:r>
          </a:p>
        </p:txBody>
      </p:sp>
      <p:graphicFrame>
        <p:nvGraphicFramePr>
          <p:cNvPr id="3" name="Gráfico 2">
            <a:extLst>
              <a:ext uri="{FF2B5EF4-FFF2-40B4-BE49-F238E27FC236}">
                <a16:creationId xmlns:a16="http://schemas.microsoft.com/office/drawing/2014/main" id="{9CC5574C-42BC-4BF1-80B4-B5FF0928E8FA}"/>
              </a:ext>
            </a:extLst>
          </p:cNvPr>
          <p:cNvGraphicFramePr>
            <a:graphicFrameLocks/>
          </p:cNvGraphicFramePr>
          <p:nvPr>
            <p:extLst>
              <p:ext uri="{D42A27DB-BD31-4B8C-83A1-F6EECF244321}">
                <p14:modId xmlns:p14="http://schemas.microsoft.com/office/powerpoint/2010/main" val="77853309"/>
              </p:ext>
            </p:extLst>
          </p:nvPr>
        </p:nvGraphicFramePr>
        <p:xfrm>
          <a:off x="231109" y="1649590"/>
          <a:ext cx="6759903" cy="4085260"/>
        </p:xfrm>
        <a:graphic>
          <a:graphicData uri="http://schemas.openxmlformats.org/drawingml/2006/chart">
            <c:chart xmlns:c="http://schemas.openxmlformats.org/drawingml/2006/chart" xmlns:r="http://schemas.openxmlformats.org/officeDocument/2006/relationships" r:id="rId2"/>
          </a:graphicData>
        </a:graphic>
      </p:graphicFrame>
      <p:sp>
        <p:nvSpPr>
          <p:cNvPr id="20484" name="CuadroTexto 3">
            <a:extLst>
              <a:ext uri="{FF2B5EF4-FFF2-40B4-BE49-F238E27FC236}">
                <a16:creationId xmlns:a16="http://schemas.microsoft.com/office/drawing/2014/main" id="{BCD514E8-3DE4-461A-9EB1-4CF3A7E29084}"/>
              </a:ext>
            </a:extLst>
          </p:cNvPr>
          <p:cNvSpPr txBox="1">
            <a:spLocks noChangeArrowheads="1"/>
          </p:cNvSpPr>
          <p:nvPr/>
        </p:nvSpPr>
        <p:spPr bwMode="auto">
          <a:xfrm>
            <a:off x="6990275" y="3530966"/>
            <a:ext cx="4710112"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just" eaLnBrk="1" hangingPunct="1">
              <a:lnSpc>
                <a:spcPct val="100000"/>
              </a:lnSpc>
              <a:spcBef>
                <a:spcPct val="0"/>
              </a:spcBef>
              <a:buFontTx/>
              <a:buNone/>
            </a:pPr>
            <a:r>
              <a:rPr lang="es-MX" altLang="es-CO" sz="1800" b="0" dirty="0">
                <a:solidFill>
                  <a:schemeClr val="tx1"/>
                </a:solidFill>
              </a:rPr>
              <a:t>Identificar y valorar los riesgos laborales de la Entidad, a fin de promover la seguridad y salud de los servidores públicos, mediante el cumplimiento de un plan de trabajo orientado a la </a:t>
            </a:r>
            <a:r>
              <a:rPr lang="es-MX" altLang="es-CO" sz="1800" dirty="0">
                <a:solidFill>
                  <a:schemeClr val="tx1"/>
                </a:solidFill>
              </a:rPr>
              <a:t>prevención y mitigación de la accidentalidad y la enfermedad laboral. </a:t>
            </a:r>
            <a:endParaRPr lang="es-CO" altLang="es-CO" sz="1800" dirty="0">
              <a:solidFill>
                <a:schemeClr val="tx1"/>
              </a:solidFill>
            </a:endParaRPr>
          </a:p>
        </p:txBody>
      </p:sp>
      <p:sp>
        <p:nvSpPr>
          <p:cNvPr id="5" name="Cinta perforada 4">
            <a:extLst>
              <a:ext uri="{FF2B5EF4-FFF2-40B4-BE49-F238E27FC236}">
                <a16:creationId xmlns:a16="http://schemas.microsoft.com/office/drawing/2014/main" id="{B199628E-19A0-4D88-A390-53161D7F626E}"/>
              </a:ext>
            </a:extLst>
          </p:cNvPr>
          <p:cNvSpPr/>
          <p:nvPr/>
        </p:nvSpPr>
        <p:spPr>
          <a:xfrm>
            <a:off x="7363901" y="2361908"/>
            <a:ext cx="3722687" cy="863600"/>
          </a:xfrm>
          <a:prstGeom prst="flowChartPunchedTape">
            <a:avLst/>
          </a:pr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p:spPr>
        <p:style>
          <a:lnRef idx="0">
            <a:scrgbClr r="0" g="0" b="0"/>
          </a:lnRef>
          <a:fillRef idx="0">
            <a:scrgbClr r="0" g="0" b="0"/>
          </a:fillRef>
          <a:effectRef idx="0">
            <a:scrgbClr r="0" g="0" b="0"/>
          </a:effectRef>
          <a:fontRef idx="minor">
            <a:schemeClr val="lt1"/>
          </a:fontRef>
        </p:style>
        <p:txBody>
          <a:bodyPr anchor="ctr"/>
          <a:lstStyle/>
          <a:p>
            <a:pPr algn="ctr" eaLnBrk="1" fontAlgn="auto" hangingPunct="1">
              <a:spcBef>
                <a:spcPts val="0"/>
              </a:spcBef>
              <a:spcAft>
                <a:spcPts val="0"/>
              </a:spcAft>
              <a:defRPr/>
            </a:pPr>
            <a:r>
              <a:rPr lang="es-CO" b="1" dirty="0"/>
              <a:t>OBJETIVO ACTUAL</a:t>
            </a: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oogle Shape;175114;p169">
            <a:extLst>
              <a:ext uri="{FF2B5EF4-FFF2-40B4-BE49-F238E27FC236}">
                <a16:creationId xmlns:a16="http://schemas.microsoft.com/office/drawing/2014/main" id="{BAACCF22-6339-42AA-A058-4658128FD13F}"/>
              </a:ext>
            </a:extLst>
          </p:cNvPr>
          <p:cNvGrpSpPr/>
          <p:nvPr/>
        </p:nvGrpSpPr>
        <p:grpSpPr>
          <a:xfrm>
            <a:off x="2897499" y="1949908"/>
            <a:ext cx="8637143" cy="3747681"/>
            <a:chOff x="79422" y="183379"/>
            <a:chExt cx="10053051" cy="4525099"/>
          </a:xfrm>
          <a:solidFill>
            <a:schemeClr val="accent2">
              <a:lumMod val="20000"/>
              <a:lumOff val="80000"/>
            </a:schemeClr>
          </a:solidFill>
        </p:grpSpPr>
        <p:sp>
          <p:nvSpPr>
            <p:cNvPr id="8" name="Google Shape;175116;p169">
              <a:extLst>
                <a:ext uri="{FF2B5EF4-FFF2-40B4-BE49-F238E27FC236}">
                  <a16:creationId xmlns:a16="http://schemas.microsoft.com/office/drawing/2014/main" id="{719FE178-34C4-45E9-B009-3C0014F45AC9}"/>
                </a:ext>
              </a:extLst>
            </p:cNvPr>
            <p:cNvSpPr/>
            <p:nvPr/>
          </p:nvSpPr>
          <p:spPr>
            <a:xfrm>
              <a:off x="465467" y="308638"/>
              <a:ext cx="9666900" cy="617700"/>
            </a:xfrm>
            <a:prstGeom prst="rect">
              <a:avLst/>
            </a:prstGeom>
            <a:grpFill/>
            <a:ln w="12700" cap="flat" cmpd="sng">
              <a:solidFill>
                <a:schemeClr val="lt1"/>
              </a:solidFill>
              <a:prstDash val="solid"/>
              <a:miter lim="800000"/>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2400"/>
            </a:p>
          </p:txBody>
        </p:sp>
        <p:sp>
          <p:nvSpPr>
            <p:cNvPr id="9" name="Google Shape;175117;p169">
              <a:extLst>
                <a:ext uri="{FF2B5EF4-FFF2-40B4-BE49-F238E27FC236}">
                  <a16:creationId xmlns:a16="http://schemas.microsoft.com/office/drawing/2014/main" id="{EDE695D1-2324-4CD8-9C8B-825ABA289775}"/>
                </a:ext>
              </a:extLst>
            </p:cNvPr>
            <p:cNvSpPr txBox="1"/>
            <p:nvPr/>
          </p:nvSpPr>
          <p:spPr>
            <a:xfrm>
              <a:off x="465467" y="308638"/>
              <a:ext cx="9666900" cy="617700"/>
            </a:xfrm>
            <a:prstGeom prst="rect">
              <a:avLst/>
            </a:prstGeom>
            <a:grpFill/>
            <a:ln>
              <a:noFill/>
            </a:ln>
          </p:spPr>
          <p:txBody>
            <a:bodyPr spcFirstLastPara="1" lIns="490275" tIns="38100" rIns="38100" bIns="38100" anchor="ctr"/>
            <a:lstStyle/>
            <a:p>
              <a:pPr eaLnBrk="1" fontAlgn="auto" hangingPunct="1">
                <a:lnSpc>
                  <a:spcPct val="90000"/>
                </a:lnSpc>
                <a:spcBef>
                  <a:spcPts val="0"/>
                </a:spcBef>
                <a:spcAft>
                  <a:spcPts val="0"/>
                </a:spcAft>
                <a:defRPr/>
              </a:pPr>
              <a:r>
                <a:rPr lang="es-ES" dirty="0">
                  <a:ea typeface="Arial"/>
                  <a:cs typeface="Arial"/>
                  <a:sym typeface="Arial"/>
                </a:rPr>
                <a:t>Implementación de protocolo de bioseguridad ante virus COVID-19</a:t>
              </a:r>
              <a:endParaRPr dirty="0">
                <a:ea typeface="Arial"/>
                <a:cs typeface="Arial"/>
                <a:sym typeface="Arial"/>
              </a:endParaRPr>
            </a:p>
          </p:txBody>
        </p:sp>
        <p:sp>
          <p:nvSpPr>
            <p:cNvPr id="10" name="Google Shape;175118;p169">
              <a:extLst>
                <a:ext uri="{FF2B5EF4-FFF2-40B4-BE49-F238E27FC236}">
                  <a16:creationId xmlns:a16="http://schemas.microsoft.com/office/drawing/2014/main" id="{3213763A-FA87-49B2-9398-9157B66B96BF}"/>
                </a:ext>
              </a:extLst>
            </p:cNvPr>
            <p:cNvSpPr/>
            <p:nvPr/>
          </p:nvSpPr>
          <p:spPr>
            <a:xfrm>
              <a:off x="128932" y="183379"/>
              <a:ext cx="772200" cy="772201"/>
            </a:xfrm>
            <a:prstGeom prst="ellipse">
              <a:avLst/>
            </a:prstGeom>
            <a:grpFill/>
            <a:ln w="12700" cap="flat" cmpd="sng">
              <a:solidFill>
                <a:schemeClr val="accent1"/>
              </a:solidFill>
              <a:prstDash val="solid"/>
              <a:miter lim="800000"/>
              <a:headEnd type="none" w="sm" len="sm"/>
              <a:tailEnd type="none" w="sm" len="sm"/>
            </a:ln>
          </p:spPr>
          <p:txBody>
            <a:bodyPr spcFirstLastPara="1" lIns="91425" tIns="91425" rIns="91425" bIns="91425" anchor="ctr"/>
            <a:lstStyle/>
            <a:p>
              <a:pPr algn="ctr" eaLnBrk="1" fontAlgn="auto" hangingPunct="1">
                <a:spcBef>
                  <a:spcPts val="0"/>
                </a:spcBef>
                <a:spcAft>
                  <a:spcPts val="0"/>
                </a:spcAft>
                <a:defRPr/>
              </a:pPr>
              <a:r>
                <a:rPr lang="es-ES" sz="2000" dirty="0"/>
                <a:t>1</a:t>
              </a:r>
              <a:endParaRPr sz="2000" dirty="0"/>
            </a:p>
          </p:txBody>
        </p:sp>
        <p:sp>
          <p:nvSpPr>
            <p:cNvPr id="11" name="Google Shape;175119;p169">
              <a:extLst>
                <a:ext uri="{FF2B5EF4-FFF2-40B4-BE49-F238E27FC236}">
                  <a16:creationId xmlns:a16="http://schemas.microsoft.com/office/drawing/2014/main" id="{DAF24781-5B67-4FB3-9E89-3C7FBA0DD0C2}"/>
                </a:ext>
              </a:extLst>
            </p:cNvPr>
            <p:cNvSpPr/>
            <p:nvPr/>
          </p:nvSpPr>
          <p:spPr>
            <a:xfrm>
              <a:off x="908073" y="1234850"/>
              <a:ext cx="9224400" cy="617700"/>
            </a:xfrm>
            <a:prstGeom prst="rect">
              <a:avLst/>
            </a:prstGeom>
            <a:grpFill/>
            <a:ln w="12700" cap="flat" cmpd="sng">
              <a:solidFill>
                <a:schemeClr val="lt1"/>
              </a:solidFill>
              <a:prstDash val="solid"/>
              <a:miter lim="800000"/>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2400"/>
            </a:p>
          </p:txBody>
        </p:sp>
        <p:sp>
          <p:nvSpPr>
            <p:cNvPr id="12" name="Google Shape;175120;p169">
              <a:extLst>
                <a:ext uri="{FF2B5EF4-FFF2-40B4-BE49-F238E27FC236}">
                  <a16:creationId xmlns:a16="http://schemas.microsoft.com/office/drawing/2014/main" id="{80989E91-4181-48C6-B6FA-BD4FED3E0F16}"/>
                </a:ext>
              </a:extLst>
            </p:cNvPr>
            <p:cNvSpPr txBox="1"/>
            <p:nvPr/>
          </p:nvSpPr>
          <p:spPr>
            <a:xfrm>
              <a:off x="908073" y="1234850"/>
              <a:ext cx="9224400" cy="617700"/>
            </a:xfrm>
            <a:prstGeom prst="rect">
              <a:avLst/>
            </a:prstGeom>
            <a:grpFill/>
            <a:ln>
              <a:noFill/>
            </a:ln>
          </p:spPr>
          <p:txBody>
            <a:bodyPr spcFirstLastPara="1" lIns="490275" tIns="38100" rIns="38100" bIns="38100" anchor="ctr"/>
            <a:lstStyle/>
            <a:p>
              <a:pPr eaLnBrk="1" fontAlgn="auto" hangingPunct="1">
                <a:lnSpc>
                  <a:spcPct val="90000"/>
                </a:lnSpc>
                <a:spcBef>
                  <a:spcPts val="0"/>
                </a:spcBef>
                <a:spcAft>
                  <a:spcPts val="0"/>
                </a:spcAft>
                <a:defRPr/>
              </a:pPr>
              <a:r>
                <a:rPr lang="es-ES" dirty="0">
                  <a:ea typeface="Arial"/>
                  <a:cs typeface="Arial"/>
                  <a:sym typeface="Arial"/>
                </a:rPr>
                <a:t>Acompañamiento y seguimiento en casos positivos de virus COVID-19</a:t>
              </a:r>
              <a:endParaRPr dirty="0">
                <a:ea typeface="Arial"/>
                <a:cs typeface="Arial"/>
                <a:sym typeface="Arial"/>
              </a:endParaRPr>
            </a:p>
          </p:txBody>
        </p:sp>
        <p:sp>
          <p:nvSpPr>
            <p:cNvPr id="13" name="Google Shape;175121;p169">
              <a:extLst>
                <a:ext uri="{FF2B5EF4-FFF2-40B4-BE49-F238E27FC236}">
                  <a16:creationId xmlns:a16="http://schemas.microsoft.com/office/drawing/2014/main" id="{4369F686-A925-412F-B3C8-07CE865F57C2}"/>
                </a:ext>
              </a:extLst>
            </p:cNvPr>
            <p:cNvSpPr/>
            <p:nvPr/>
          </p:nvSpPr>
          <p:spPr>
            <a:xfrm>
              <a:off x="522028" y="1157641"/>
              <a:ext cx="772200" cy="772200"/>
            </a:xfrm>
            <a:prstGeom prst="ellipse">
              <a:avLst/>
            </a:prstGeom>
            <a:grpFill/>
            <a:ln w="12700" cap="flat" cmpd="sng">
              <a:solidFill>
                <a:schemeClr val="accent1"/>
              </a:solidFill>
              <a:prstDash val="solid"/>
              <a:miter lim="800000"/>
              <a:headEnd type="none" w="sm" len="sm"/>
              <a:tailEnd type="none" w="sm" len="sm"/>
            </a:ln>
          </p:spPr>
          <p:txBody>
            <a:bodyPr spcFirstLastPara="1" lIns="91425" tIns="91425" rIns="91425" bIns="91425" anchor="ctr"/>
            <a:lstStyle/>
            <a:p>
              <a:pPr algn="ctr" eaLnBrk="1" fontAlgn="auto" hangingPunct="1">
                <a:spcBef>
                  <a:spcPts val="0"/>
                </a:spcBef>
                <a:spcAft>
                  <a:spcPts val="0"/>
                </a:spcAft>
                <a:defRPr/>
              </a:pPr>
              <a:r>
                <a:rPr lang="es-ES" sz="2000" dirty="0"/>
                <a:t>2</a:t>
              </a:r>
              <a:endParaRPr sz="2000" dirty="0"/>
            </a:p>
          </p:txBody>
        </p:sp>
        <p:sp>
          <p:nvSpPr>
            <p:cNvPr id="14" name="Google Shape;175122;p169">
              <a:extLst>
                <a:ext uri="{FF2B5EF4-FFF2-40B4-BE49-F238E27FC236}">
                  <a16:creationId xmlns:a16="http://schemas.microsoft.com/office/drawing/2014/main" id="{7719DC94-ACFE-4179-A43C-D337FC4D7184}"/>
                </a:ext>
              </a:extLst>
            </p:cNvPr>
            <p:cNvSpPr/>
            <p:nvPr/>
          </p:nvSpPr>
          <p:spPr>
            <a:xfrm>
              <a:off x="1043917" y="2161063"/>
              <a:ext cx="9088500" cy="617700"/>
            </a:xfrm>
            <a:prstGeom prst="rect">
              <a:avLst/>
            </a:prstGeom>
            <a:grpFill/>
            <a:ln w="12700" cap="flat" cmpd="sng">
              <a:solidFill>
                <a:schemeClr val="lt1"/>
              </a:solidFill>
              <a:prstDash val="solid"/>
              <a:miter lim="800000"/>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2400"/>
            </a:p>
          </p:txBody>
        </p:sp>
        <p:sp>
          <p:nvSpPr>
            <p:cNvPr id="15" name="Google Shape;175123;p169">
              <a:extLst>
                <a:ext uri="{FF2B5EF4-FFF2-40B4-BE49-F238E27FC236}">
                  <a16:creationId xmlns:a16="http://schemas.microsoft.com/office/drawing/2014/main" id="{4CF381F6-66E1-4EE3-BF73-27898268E315}"/>
                </a:ext>
              </a:extLst>
            </p:cNvPr>
            <p:cNvSpPr txBox="1"/>
            <p:nvPr/>
          </p:nvSpPr>
          <p:spPr>
            <a:xfrm>
              <a:off x="1043917" y="2161063"/>
              <a:ext cx="9088500" cy="617700"/>
            </a:xfrm>
            <a:prstGeom prst="rect">
              <a:avLst/>
            </a:prstGeom>
            <a:grpFill/>
            <a:ln>
              <a:noFill/>
            </a:ln>
          </p:spPr>
          <p:txBody>
            <a:bodyPr spcFirstLastPara="1" lIns="490275" tIns="38100" rIns="38100" bIns="38100" anchor="ctr"/>
            <a:lstStyle/>
            <a:p>
              <a:pPr eaLnBrk="1" fontAlgn="auto" hangingPunct="1">
                <a:lnSpc>
                  <a:spcPct val="90000"/>
                </a:lnSpc>
                <a:spcBef>
                  <a:spcPts val="0"/>
                </a:spcBef>
                <a:spcAft>
                  <a:spcPts val="0"/>
                </a:spcAft>
                <a:defRPr/>
              </a:pPr>
              <a:r>
                <a:rPr lang="es-ES" dirty="0">
                  <a:ea typeface="Arial"/>
                  <a:cs typeface="Arial"/>
                  <a:sym typeface="Arial"/>
                </a:rPr>
                <a:t>Talleres de prevención de desórdenes musculoesqueléticos</a:t>
              </a:r>
              <a:endParaRPr dirty="0">
                <a:ea typeface="Arial"/>
                <a:cs typeface="Arial"/>
                <a:sym typeface="Arial"/>
              </a:endParaRPr>
            </a:p>
          </p:txBody>
        </p:sp>
        <p:sp>
          <p:nvSpPr>
            <p:cNvPr id="16" name="Google Shape;175124;p169">
              <a:extLst>
                <a:ext uri="{FF2B5EF4-FFF2-40B4-BE49-F238E27FC236}">
                  <a16:creationId xmlns:a16="http://schemas.microsoft.com/office/drawing/2014/main" id="{222CC343-F282-4EC4-BCC8-F327D7AD315F}"/>
                </a:ext>
              </a:extLst>
            </p:cNvPr>
            <p:cNvSpPr/>
            <p:nvPr/>
          </p:nvSpPr>
          <p:spPr>
            <a:xfrm>
              <a:off x="657872" y="2083854"/>
              <a:ext cx="772200" cy="772200"/>
            </a:xfrm>
            <a:prstGeom prst="ellipse">
              <a:avLst/>
            </a:prstGeom>
            <a:grpFill/>
            <a:ln w="12700" cap="flat" cmpd="sng">
              <a:solidFill>
                <a:schemeClr val="accent1"/>
              </a:solidFill>
              <a:prstDash val="solid"/>
              <a:miter lim="800000"/>
              <a:headEnd type="none" w="sm" len="sm"/>
              <a:tailEnd type="none" w="sm" len="sm"/>
            </a:ln>
          </p:spPr>
          <p:txBody>
            <a:bodyPr spcFirstLastPara="1" lIns="91425" tIns="91425" rIns="91425" bIns="91425" anchor="ctr"/>
            <a:lstStyle/>
            <a:p>
              <a:pPr algn="ctr" eaLnBrk="1" fontAlgn="auto" hangingPunct="1">
                <a:spcBef>
                  <a:spcPts val="0"/>
                </a:spcBef>
                <a:spcAft>
                  <a:spcPts val="0"/>
                </a:spcAft>
                <a:defRPr/>
              </a:pPr>
              <a:r>
                <a:rPr lang="es-ES" sz="2000" dirty="0"/>
                <a:t>3</a:t>
              </a:r>
              <a:endParaRPr sz="2000" dirty="0"/>
            </a:p>
          </p:txBody>
        </p:sp>
        <p:sp>
          <p:nvSpPr>
            <p:cNvPr id="17" name="Google Shape;175125;p169">
              <a:extLst>
                <a:ext uri="{FF2B5EF4-FFF2-40B4-BE49-F238E27FC236}">
                  <a16:creationId xmlns:a16="http://schemas.microsoft.com/office/drawing/2014/main" id="{E14F128D-A240-4A56-818B-FAA669F194C6}"/>
                </a:ext>
              </a:extLst>
            </p:cNvPr>
            <p:cNvSpPr/>
            <p:nvPr/>
          </p:nvSpPr>
          <p:spPr>
            <a:xfrm>
              <a:off x="908073" y="3087275"/>
              <a:ext cx="9224400" cy="617700"/>
            </a:xfrm>
            <a:prstGeom prst="rect">
              <a:avLst/>
            </a:prstGeom>
            <a:grpFill/>
            <a:ln w="12700" cap="flat" cmpd="sng">
              <a:solidFill>
                <a:schemeClr val="lt1"/>
              </a:solidFill>
              <a:prstDash val="solid"/>
              <a:miter lim="800000"/>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2400"/>
            </a:p>
          </p:txBody>
        </p:sp>
        <p:sp>
          <p:nvSpPr>
            <p:cNvPr id="18" name="Google Shape;175126;p169">
              <a:extLst>
                <a:ext uri="{FF2B5EF4-FFF2-40B4-BE49-F238E27FC236}">
                  <a16:creationId xmlns:a16="http://schemas.microsoft.com/office/drawing/2014/main" id="{FAD0AF87-70D5-4E0E-922A-3399D7946F96}"/>
                </a:ext>
              </a:extLst>
            </p:cNvPr>
            <p:cNvSpPr txBox="1"/>
            <p:nvPr/>
          </p:nvSpPr>
          <p:spPr>
            <a:xfrm>
              <a:off x="908073" y="3087275"/>
              <a:ext cx="9224400" cy="617700"/>
            </a:xfrm>
            <a:prstGeom prst="rect">
              <a:avLst/>
            </a:prstGeom>
            <a:grpFill/>
            <a:ln>
              <a:noFill/>
            </a:ln>
          </p:spPr>
          <p:txBody>
            <a:bodyPr spcFirstLastPara="1" lIns="490275" tIns="38100" rIns="38100" bIns="38100" anchor="ctr"/>
            <a:lstStyle/>
            <a:p>
              <a:pPr eaLnBrk="1" fontAlgn="auto" hangingPunct="1">
                <a:lnSpc>
                  <a:spcPct val="90000"/>
                </a:lnSpc>
                <a:spcBef>
                  <a:spcPts val="0"/>
                </a:spcBef>
                <a:spcAft>
                  <a:spcPts val="0"/>
                </a:spcAft>
                <a:defRPr/>
              </a:pPr>
              <a:r>
                <a:rPr lang="es-ES">
                  <a:ea typeface="Arial"/>
                  <a:cs typeface="Arial"/>
                  <a:sym typeface="Arial"/>
                </a:rPr>
                <a:t>Intervención ante riesgo psicosocial</a:t>
              </a:r>
              <a:endParaRPr>
                <a:ea typeface="Arial"/>
                <a:cs typeface="Arial"/>
                <a:sym typeface="Arial"/>
              </a:endParaRPr>
            </a:p>
          </p:txBody>
        </p:sp>
        <p:sp>
          <p:nvSpPr>
            <p:cNvPr id="19" name="Google Shape;175127;p169">
              <a:extLst>
                <a:ext uri="{FF2B5EF4-FFF2-40B4-BE49-F238E27FC236}">
                  <a16:creationId xmlns:a16="http://schemas.microsoft.com/office/drawing/2014/main" id="{99B94E9F-CE83-4A79-A229-840B760E47D3}"/>
                </a:ext>
              </a:extLst>
            </p:cNvPr>
            <p:cNvSpPr/>
            <p:nvPr/>
          </p:nvSpPr>
          <p:spPr>
            <a:xfrm>
              <a:off x="522028" y="3010066"/>
              <a:ext cx="772200" cy="772200"/>
            </a:xfrm>
            <a:prstGeom prst="ellipse">
              <a:avLst/>
            </a:prstGeom>
            <a:grpFill/>
            <a:ln w="12700" cap="flat" cmpd="sng">
              <a:solidFill>
                <a:schemeClr val="accent1"/>
              </a:solidFill>
              <a:prstDash val="solid"/>
              <a:miter lim="800000"/>
              <a:headEnd type="none" w="sm" len="sm"/>
              <a:tailEnd type="none" w="sm" len="sm"/>
            </a:ln>
          </p:spPr>
          <p:txBody>
            <a:bodyPr spcFirstLastPara="1" lIns="91425" tIns="91425" rIns="91425" bIns="91425" anchor="ctr"/>
            <a:lstStyle/>
            <a:p>
              <a:pPr algn="ctr" eaLnBrk="1" fontAlgn="auto" hangingPunct="1">
                <a:spcBef>
                  <a:spcPts val="0"/>
                </a:spcBef>
                <a:spcAft>
                  <a:spcPts val="0"/>
                </a:spcAft>
                <a:defRPr/>
              </a:pPr>
              <a:r>
                <a:rPr lang="es-ES" sz="2000" dirty="0"/>
                <a:t>4</a:t>
              </a:r>
              <a:endParaRPr sz="2000" dirty="0"/>
            </a:p>
          </p:txBody>
        </p:sp>
        <p:sp>
          <p:nvSpPr>
            <p:cNvPr id="20" name="Google Shape;175128;p169">
              <a:extLst>
                <a:ext uri="{FF2B5EF4-FFF2-40B4-BE49-F238E27FC236}">
                  <a16:creationId xmlns:a16="http://schemas.microsoft.com/office/drawing/2014/main" id="{1E693D7B-E0ED-48CB-BAA5-776CB83735D8}"/>
                </a:ext>
              </a:extLst>
            </p:cNvPr>
            <p:cNvSpPr/>
            <p:nvPr/>
          </p:nvSpPr>
          <p:spPr>
            <a:xfrm>
              <a:off x="465467" y="4013487"/>
              <a:ext cx="9666900" cy="617700"/>
            </a:xfrm>
            <a:prstGeom prst="rect">
              <a:avLst/>
            </a:prstGeom>
            <a:grpFill/>
            <a:ln w="12700" cap="flat" cmpd="sng">
              <a:solidFill>
                <a:schemeClr val="lt1"/>
              </a:solidFill>
              <a:prstDash val="solid"/>
              <a:miter lim="800000"/>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2400"/>
            </a:p>
          </p:txBody>
        </p:sp>
        <p:sp>
          <p:nvSpPr>
            <p:cNvPr id="21" name="Google Shape;175129;p169">
              <a:extLst>
                <a:ext uri="{FF2B5EF4-FFF2-40B4-BE49-F238E27FC236}">
                  <a16:creationId xmlns:a16="http://schemas.microsoft.com/office/drawing/2014/main" id="{5714E232-BD4A-4B99-9C21-12C7835EF7C2}"/>
                </a:ext>
              </a:extLst>
            </p:cNvPr>
            <p:cNvSpPr txBox="1"/>
            <p:nvPr/>
          </p:nvSpPr>
          <p:spPr>
            <a:xfrm>
              <a:off x="465467" y="4013487"/>
              <a:ext cx="9666900" cy="617700"/>
            </a:xfrm>
            <a:prstGeom prst="rect">
              <a:avLst/>
            </a:prstGeom>
            <a:grpFill/>
            <a:ln>
              <a:noFill/>
            </a:ln>
          </p:spPr>
          <p:txBody>
            <a:bodyPr spcFirstLastPara="1" lIns="490275" tIns="38100" rIns="38100" bIns="38100" anchor="ctr"/>
            <a:lstStyle/>
            <a:p>
              <a:pPr eaLnBrk="1" fontAlgn="auto" hangingPunct="1">
                <a:lnSpc>
                  <a:spcPct val="90000"/>
                </a:lnSpc>
                <a:spcBef>
                  <a:spcPts val="0"/>
                </a:spcBef>
                <a:spcAft>
                  <a:spcPts val="0"/>
                </a:spcAft>
                <a:defRPr/>
              </a:pPr>
              <a:r>
                <a:rPr lang="es-ES" dirty="0">
                  <a:ea typeface="Arial"/>
                  <a:cs typeface="Arial"/>
                  <a:sym typeface="Arial"/>
                </a:rPr>
                <a:t>Capacitación a los servidores públicos y contratistas en temáticas de seguridad y salud en el trabajo</a:t>
              </a:r>
              <a:endParaRPr dirty="0">
                <a:ea typeface="Arial"/>
                <a:cs typeface="Arial"/>
                <a:sym typeface="Arial"/>
              </a:endParaRPr>
            </a:p>
          </p:txBody>
        </p:sp>
        <p:sp>
          <p:nvSpPr>
            <p:cNvPr id="22" name="Google Shape;175130;p169">
              <a:extLst>
                <a:ext uri="{FF2B5EF4-FFF2-40B4-BE49-F238E27FC236}">
                  <a16:creationId xmlns:a16="http://schemas.microsoft.com/office/drawing/2014/main" id="{9ECD38FA-C6DA-4182-BB25-BEBDEC731FB7}"/>
                </a:ext>
              </a:extLst>
            </p:cNvPr>
            <p:cNvSpPr/>
            <p:nvPr/>
          </p:nvSpPr>
          <p:spPr>
            <a:xfrm>
              <a:off x="79422" y="3936278"/>
              <a:ext cx="772200" cy="772200"/>
            </a:xfrm>
            <a:prstGeom prst="ellipse">
              <a:avLst/>
            </a:prstGeom>
            <a:grpFill/>
            <a:ln w="12700" cap="flat" cmpd="sng">
              <a:solidFill>
                <a:schemeClr val="accent1"/>
              </a:solidFill>
              <a:prstDash val="solid"/>
              <a:miter lim="800000"/>
              <a:headEnd type="none" w="sm" len="sm"/>
              <a:tailEnd type="none" w="sm" len="sm"/>
            </a:ln>
          </p:spPr>
          <p:txBody>
            <a:bodyPr spcFirstLastPara="1" lIns="91425" tIns="91425" rIns="91425" bIns="91425" anchor="ctr"/>
            <a:lstStyle/>
            <a:p>
              <a:pPr algn="ctr" eaLnBrk="1" fontAlgn="auto" hangingPunct="1">
                <a:spcBef>
                  <a:spcPts val="0"/>
                </a:spcBef>
                <a:spcAft>
                  <a:spcPts val="0"/>
                </a:spcAft>
                <a:defRPr/>
              </a:pPr>
              <a:r>
                <a:rPr lang="es-ES" sz="2000" dirty="0"/>
                <a:t>5</a:t>
              </a:r>
              <a:endParaRPr sz="2000" dirty="0"/>
            </a:p>
          </p:txBody>
        </p:sp>
      </p:grpSp>
      <p:sp>
        <p:nvSpPr>
          <p:cNvPr id="23" name="Google Shape;175131;p169">
            <a:extLst>
              <a:ext uri="{FF2B5EF4-FFF2-40B4-BE49-F238E27FC236}">
                <a16:creationId xmlns:a16="http://schemas.microsoft.com/office/drawing/2014/main" id="{FBF57EF2-D123-493C-97A4-0316718A83BD}"/>
              </a:ext>
            </a:extLst>
          </p:cNvPr>
          <p:cNvSpPr txBox="1">
            <a:spLocks noChangeArrowheads="1"/>
          </p:cNvSpPr>
          <p:nvPr/>
        </p:nvSpPr>
        <p:spPr bwMode="auto">
          <a:xfrm>
            <a:off x="297303" y="3076524"/>
            <a:ext cx="2814628" cy="1323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45700" rIns="91425" bIns="45700">
            <a:spAutoFit/>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eaLnBrk="1" hangingPunct="1">
              <a:lnSpc>
                <a:spcPct val="100000"/>
              </a:lnSpc>
              <a:spcBef>
                <a:spcPct val="0"/>
              </a:spcBef>
              <a:buFontTx/>
              <a:buNone/>
            </a:pPr>
            <a:r>
              <a:rPr lang="es-ES" altLang="es-CO" sz="2000" b="0" dirty="0">
                <a:solidFill>
                  <a:srgbClr val="3F3F3F"/>
                </a:solidFill>
                <a:latin typeface="+mn-lt"/>
                <a:cs typeface="Arial" panose="020B0604020202020204" pitchFamily="34" charset="0"/>
                <a:sym typeface="Arial" panose="020B0604020202020204" pitchFamily="34" charset="0"/>
              </a:rPr>
              <a:t>Estrategias del Sistema Gestión de Seguridad y Salud en el Trabajo durante el 2021:</a:t>
            </a:r>
            <a:endParaRPr lang="es-CO" altLang="es-CO" sz="1200" b="0" dirty="0">
              <a:solidFill>
                <a:srgbClr val="3F3F3F"/>
              </a:solidFill>
              <a:latin typeface="+mn-lt"/>
              <a:cs typeface="Arial" panose="020B0604020202020204" pitchFamily="34" charset="0"/>
              <a:sym typeface="Arial" panose="020B0604020202020204" pitchFamily="34" charset="0"/>
            </a:endParaRPr>
          </a:p>
        </p:txBody>
      </p:sp>
      <p:sp>
        <p:nvSpPr>
          <p:cNvPr id="24" name="Rectángulo 23">
            <a:extLst>
              <a:ext uri="{FF2B5EF4-FFF2-40B4-BE49-F238E27FC236}">
                <a16:creationId xmlns:a16="http://schemas.microsoft.com/office/drawing/2014/main" id="{858ABCFB-0B71-40AC-B580-8FFDE41E6023}"/>
              </a:ext>
            </a:extLst>
          </p:cNvPr>
          <p:cNvSpPr/>
          <p:nvPr/>
        </p:nvSpPr>
        <p:spPr>
          <a:xfrm>
            <a:off x="2109506" y="746886"/>
            <a:ext cx="8125876" cy="739775"/>
          </a:xfrm>
          <a:prstGeom prst="rect">
            <a:avLst/>
          </a:prstGeom>
          <a:noFill/>
          <a:ln>
            <a:noFill/>
          </a:ln>
        </p:spPr>
        <p:txBody>
          <a:bodyPr spcFirstLastPara="1" wrap="square" lIns="0" tIns="0" rIns="0" bIns="0">
            <a:spAutoFit/>
          </a:bodyPr>
          <a:lstStyle/>
          <a:p>
            <a:pPr algn="ctr" eaLnBrk="1" fontAlgn="auto" hangingPunct="1">
              <a:spcBef>
                <a:spcPts val="0"/>
              </a:spcBef>
              <a:spcAft>
                <a:spcPts val="0"/>
              </a:spcAft>
              <a:defRPr/>
            </a:pPr>
            <a:r>
              <a:rPr lang="es-CO" sz="2400" b="1" dirty="0">
                <a:solidFill>
                  <a:schemeClr val="accent1"/>
                </a:solidFill>
                <a:latin typeface="Arial" panose="020B0604020202020204" pitchFamily="34" charset="0"/>
                <a:ea typeface="Arial Black"/>
                <a:cs typeface="Arial" panose="020B0604020202020204" pitchFamily="34" charset="0"/>
              </a:rPr>
              <a:t>Cumplimiento de planes específicos, de las metas establecidas y de los objetivos propuestos</a:t>
            </a:r>
          </a:p>
        </p:txBody>
      </p:sp>
    </p:spTree>
    <p:extLst>
      <p:ext uri="{BB962C8B-B14F-4D97-AF65-F5344CB8AC3E}">
        <p14:creationId xmlns:p14="http://schemas.microsoft.com/office/powerpoint/2010/main" val="73714685"/>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a 1">
            <a:extLst>
              <a:ext uri="{FF2B5EF4-FFF2-40B4-BE49-F238E27FC236}">
                <a16:creationId xmlns:a16="http://schemas.microsoft.com/office/drawing/2014/main" id="{10EF25D0-862C-4300-8588-8805A0F00175}"/>
              </a:ext>
            </a:extLst>
          </p:cNvPr>
          <p:cNvGraphicFramePr/>
          <p:nvPr>
            <p:extLst>
              <p:ext uri="{D42A27DB-BD31-4B8C-83A1-F6EECF244321}">
                <p14:modId xmlns:p14="http://schemas.microsoft.com/office/powerpoint/2010/main" val="2862418358"/>
              </p:ext>
            </p:extLst>
          </p:nvPr>
        </p:nvGraphicFramePr>
        <p:xfrm>
          <a:off x="154094" y="1089560"/>
          <a:ext cx="12919194" cy="579197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3556" name="CuadroTexto 2">
            <a:extLst>
              <a:ext uri="{FF2B5EF4-FFF2-40B4-BE49-F238E27FC236}">
                <a16:creationId xmlns:a16="http://schemas.microsoft.com/office/drawing/2014/main" id="{9DFBB32D-09EB-4CAC-B178-5D509EC64D68}"/>
              </a:ext>
            </a:extLst>
          </p:cNvPr>
          <p:cNvSpPr txBox="1">
            <a:spLocks noChangeArrowheads="1"/>
          </p:cNvSpPr>
          <p:nvPr/>
        </p:nvSpPr>
        <p:spPr bwMode="auto">
          <a:xfrm>
            <a:off x="6308951" y="1085865"/>
            <a:ext cx="4984750"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eaLnBrk="1" hangingPunct="1">
              <a:lnSpc>
                <a:spcPct val="100000"/>
              </a:lnSpc>
              <a:spcBef>
                <a:spcPct val="0"/>
              </a:spcBef>
              <a:buFont typeface="Wingdings" panose="05000000000000000000" pitchFamily="2" charset="2"/>
              <a:buChar char="ü"/>
            </a:pPr>
            <a:r>
              <a:rPr lang="es-MX" altLang="es-CO" sz="1600" b="0" dirty="0">
                <a:solidFill>
                  <a:schemeClr val="tx1"/>
                </a:solidFill>
                <a:latin typeface="+mn-lt"/>
                <a:cs typeface="Arial" panose="020B0604020202020204" pitchFamily="34" charset="0"/>
              </a:rPr>
              <a:t>Asesores (ejecutivo de cuenta, tecnólogo, fisioterapeuta)</a:t>
            </a:r>
          </a:p>
          <a:p>
            <a:pPr eaLnBrk="1" hangingPunct="1">
              <a:lnSpc>
                <a:spcPct val="100000"/>
              </a:lnSpc>
              <a:spcBef>
                <a:spcPct val="0"/>
              </a:spcBef>
              <a:buFont typeface="Wingdings" panose="05000000000000000000" pitchFamily="2" charset="2"/>
              <a:buChar char="ü"/>
            </a:pPr>
            <a:r>
              <a:rPr lang="es-MX" altLang="es-CO" sz="1600" b="0" dirty="0">
                <a:solidFill>
                  <a:schemeClr val="tx1"/>
                </a:solidFill>
                <a:latin typeface="+mn-lt"/>
                <a:cs typeface="Arial" panose="020B0604020202020204" pitchFamily="34" charset="0"/>
              </a:rPr>
              <a:t>Mesas Laborales</a:t>
            </a:r>
          </a:p>
          <a:p>
            <a:pPr eaLnBrk="1" hangingPunct="1">
              <a:lnSpc>
                <a:spcPct val="100000"/>
              </a:lnSpc>
              <a:spcBef>
                <a:spcPct val="0"/>
              </a:spcBef>
              <a:buFont typeface="Wingdings" panose="05000000000000000000" pitchFamily="2" charset="2"/>
              <a:buChar char="ü"/>
            </a:pPr>
            <a:r>
              <a:rPr lang="es-MX" altLang="es-CO" sz="1600" b="0" dirty="0">
                <a:solidFill>
                  <a:schemeClr val="tx1"/>
                </a:solidFill>
                <a:latin typeface="+mn-lt"/>
                <a:cs typeface="Arial" panose="020B0604020202020204" pitchFamily="34" charset="0"/>
              </a:rPr>
              <a:t>Capacitaciones</a:t>
            </a:r>
          </a:p>
          <a:p>
            <a:pPr eaLnBrk="1" hangingPunct="1">
              <a:lnSpc>
                <a:spcPct val="100000"/>
              </a:lnSpc>
              <a:spcBef>
                <a:spcPct val="0"/>
              </a:spcBef>
              <a:buFont typeface="Wingdings" panose="05000000000000000000" pitchFamily="2" charset="2"/>
              <a:buChar char="ü"/>
            </a:pPr>
            <a:r>
              <a:rPr lang="es-MX" altLang="es-CO" sz="1600" b="0" dirty="0">
                <a:solidFill>
                  <a:schemeClr val="tx1"/>
                </a:solidFill>
                <a:latin typeface="+mn-lt"/>
                <a:cs typeface="Arial" panose="020B0604020202020204" pitchFamily="34" charset="0"/>
              </a:rPr>
              <a:t>Mediciones de Higiene</a:t>
            </a:r>
          </a:p>
          <a:p>
            <a:pPr eaLnBrk="1" hangingPunct="1">
              <a:lnSpc>
                <a:spcPct val="100000"/>
              </a:lnSpc>
              <a:spcBef>
                <a:spcPct val="0"/>
              </a:spcBef>
              <a:buFont typeface="Wingdings" panose="05000000000000000000" pitchFamily="2" charset="2"/>
              <a:buChar char="ü"/>
            </a:pPr>
            <a:r>
              <a:rPr lang="es-CO" altLang="es-CO" sz="1600" b="0" dirty="0">
                <a:solidFill>
                  <a:schemeClr val="tx1"/>
                </a:solidFill>
                <a:latin typeface="+mn-lt"/>
                <a:cs typeface="Arial" panose="020B0604020202020204" pitchFamily="34" charset="0"/>
              </a:rPr>
              <a:t>Asesorías y Conceptos Técnicos</a:t>
            </a:r>
          </a:p>
          <a:p>
            <a:pPr eaLnBrk="1" hangingPunct="1">
              <a:lnSpc>
                <a:spcPct val="100000"/>
              </a:lnSpc>
              <a:spcBef>
                <a:spcPct val="0"/>
              </a:spcBef>
              <a:buFont typeface="Wingdings" panose="05000000000000000000" pitchFamily="2" charset="2"/>
              <a:buChar char="ü"/>
            </a:pPr>
            <a:r>
              <a:rPr lang="es-CO" altLang="es-CO" sz="1600" b="0" dirty="0">
                <a:solidFill>
                  <a:schemeClr val="tx1"/>
                </a:solidFill>
                <a:latin typeface="+mn-lt"/>
                <a:cs typeface="Arial" panose="020B0604020202020204" pitchFamily="34" charset="0"/>
              </a:rPr>
              <a:t>Acompañamiento (COPASST, CCL, Simulacro)</a:t>
            </a:r>
          </a:p>
          <a:p>
            <a:pPr eaLnBrk="1" hangingPunct="1">
              <a:lnSpc>
                <a:spcPct val="100000"/>
              </a:lnSpc>
              <a:spcBef>
                <a:spcPct val="0"/>
              </a:spcBef>
              <a:buFont typeface="Wingdings" panose="05000000000000000000" pitchFamily="2" charset="2"/>
              <a:buChar char="ü"/>
            </a:pPr>
            <a:r>
              <a:rPr lang="es-CO" altLang="es-CO" sz="1600" b="0" dirty="0">
                <a:solidFill>
                  <a:schemeClr val="tx1"/>
                </a:solidFill>
                <a:latin typeface="+mn-lt"/>
                <a:cs typeface="Arial" panose="020B0604020202020204" pitchFamily="34" charset="0"/>
              </a:rPr>
              <a:t>Actualización documental</a:t>
            </a:r>
          </a:p>
        </p:txBody>
      </p:sp>
      <p:sp>
        <p:nvSpPr>
          <p:cNvPr id="23557" name="CuadroTexto 84">
            <a:extLst>
              <a:ext uri="{FF2B5EF4-FFF2-40B4-BE49-F238E27FC236}">
                <a16:creationId xmlns:a16="http://schemas.microsoft.com/office/drawing/2014/main" id="{CA0B3436-F446-427E-ABB6-010F10845B23}"/>
              </a:ext>
            </a:extLst>
          </p:cNvPr>
          <p:cNvSpPr txBox="1">
            <a:spLocks noChangeArrowheads="1"/>
          </p:cNvSpPr>
          <p:nvPr/>
        </p:nvSpPr>
        <p:spPr bwMode="auto">
          <a:xfrm>
            <a:off x="4378551" y="1669026"/>
            <a:ext cx="2003425"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eaLnBrk="1" hangingPunct="1">
              <a:lnSpc>
                <a:spcPct val="100000"/>
              </a:lnSpc>
              <a:spcBef>
                <a:spcPct val="0"/>
              </a:spcBef>
              <a:buFontTx/>
              <a:buNone/>
            </a:pPr>
            <a:r>
              <a:rPr lang="es-MX" altLang="es-CO" sz="3200" dirty="0">
                <a:solidFill>
                  <a:schemeClr val="tx1"/>
                </a:solidFill>
                <a:latin typeface="Arial" panose="020B0604020202020204" pitchFamily="34" charset="0"/>
                <a:cs typeface="Arial" panose="020B0604020202020204" pitchFamily="34" charset="0"/>
              </a:rPr>
              <a:t>2.325</a:t>
            </a:r>
          </a:p>
          <a:p>
            <a:pPr algn="ctr" eaLnBrk="1" hangingPunct="1">
              <a:lnSpc>
                <a:spcPct val="100000"/>
              </a:lnSpc>
              <a:spcBef>
                <a:spcPct val="0"/>
              </a:spcBef>
              <a:buFontTx/>
              <a:buNone/>
            </a:pPr>
            <a:r>
              <a:rPr lang="es-MX" altLang="es-CO" sz="2000" dirty="0">
                <a:solidFill>
                  <a:schemeClr val="tx1"/>
                </a:solidFill>
                <a:latin typeface="Arial" panose="020B0604020202020204" pitchFamily="34" charset="0"/>
                <a:cs typeface="Arial" panose="020B0604020202020204" pitchFamily="34" charset="0"/>
              </a:rPr>
              <a:t>Horas</a:t>
            </a:r>
            <a:endParaRPr lang="es-CO" altLang="es-CO" sz="3200" dirty="0">
              <a:solidFill>
                <a:schemeClr val="tx1"/>
              </a:solidFill>
              <a:latin typeface="Arial" panose="020B0604020202020204" pitchFamily="34" charset="0"/>
              <a:cs typeface="Arial" panose="020B0604020202020204" pitchFamily="34" charset="0"/>
            </a:endParaRPr>
          </a:p>
        </p:txBody>
      </p:sp>
      <p:sp>
        <p:nvSpPr>
          <p:cNvPr id="23558" name="CuadroTexto 85">
            <a:extLst>
              <a:ext uri="{FF2B5EF4-FFF2-40B4-BE49-F238E27FC236}">
                <a16:creationId xmlns:a16="http://schemas.microsoft.com/office/drawing/2014/main" id="{4881892A-E19F-4072-9A89-43C559B2E278}"/>
              </a:ext>
            </a:extLst>
          </p:cNvPr>
          <p:cNvSpPr txBox="1">
            <a:spLocks noChangeArrowheads="1"/>
          </p:cNvSpPr>
          <p:nvPr/>
        </p:nvSpPr>
        <p:spPr bwMode="auto">
          <a:xfrm>
            <a:off x="4581750" y="3427615"/>
            <a:ext cx="1589088"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eaLnBrk="1" hangingPunct="1">
              <a:lnSpc>
                <a:spcPct val="100000"/>
              </a:lnSpc>
              <a:spcBef>
                <a:spcPct val="0"/>
              </a:spcBef>
              <a:buFontTx/>
              <a:buNone/>
            </a:pPr>
            <a:r>
              <a:rPr lang="es-MX" altLang="es-CO" sz="3200" dirty="0">
                <a:solidFill>
                  <a:schemeClr val="tx1"/>
                </a:solidFill>
                <a:latin typeface="Arial" panose="020B0604020202020204" pitchFamily="34" charset="0"/>
                <a:cs typeface="Arial" panose="020B0604020202020204" pitchFamily="34" charset="0"/>
              </a:rPr>
              <a:t>120</a:t>
            </a:r>
          </a:p>
          <a:p>
            <a:pPr algn="ctr" eaLnBrk="1" hangingPunct="1">
              <a:lnSpc>
                <a:spcPct val="100000"/>
              </a:lnSpc>
              <a:spcBef>
                <a:spcPct val="0"/>
              </a:spcBef>
              <a:buFontTx/>
              <a:buNone/>
            </a:pPr>
            <a:r>
              <a:rPr lang="es-MX" altLang="es-CO" sz="2000" dirty="0">
                <a:solidFill>
                  <a:schemeClr val="tx1"/>
                </a:solidFill>
                <a:latin typeface="Arial" panose="020B0604020202020204" pitchFamily="34" charset="0"/>
                <a:cs typeface="Arial" panose="020B0604020202020204" pitchFamily="34" charset="0"/>
              </a:rPr>
              <a:t>Horas</a:t>
            </a:r>
            <a:endParaRPr lang="es-CO" altLang="es-CO" sz="3200" dirty="0">
              <a:solidFill>
                <a:schemeClr val="tx1"/>
              </a:solidFill>
              <a:latin typeface="Arial" panose="020B0604020202020204" pitchFamily="34" charset="0"/>
              <a:cs typeface="Arial" panose="020B0604020202020204" pitchFamily="34" charset="0"/>
            </a:endParaRPr>
          </a:p>
        </p:txBody>
      </p:sp>
      <p:sp>
        <p:nvSpPr>
          <p:cNvPr id="23559" name="CuadroTexto 86">
            <a:extLst>
              <a:ext uri="{FF2B5EF4-FFF2-40B4-BE49-F238E27FC236}">
                <a16:creationId xmlns:a16="http://schemas.microsoft.com/office/drawing/2014/main" id="{2FB58D46-0248-4189-92FF-134F60EA693F}"/>
              </a:ext>
            </a:extLst>
          </p:cNvPr>
          <p:cNvSpPr txBox="1">
            <a:spLocks noChangeArrowheads="1"/>
          </p:cNvSpPr>
          <p:nvPr/>
        </p:nvSpPr>
        <p:spPr bwMode="auto">
          <a:xfrm>
            <a:off x="6305548" y="3335665"/>
            <a:ext cx="469674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85750" indent="-285750">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eaLnBrk="1" hangingPunct="1">
              <a:lnSpc>
                <a:spcPct val="100000"/>
              </a:lnSpc>
              <a:spcBef>
                <a:spcPct val="0"/>
              </a:spcBef>
              <a:buFont typeface="Wingdings" panose="05000000000000000000" pitchFamily="2" charset="2"/>
              <a:buChar char="ü"/>
            </a:pPr>
            <a:r>
              <a:rPr lang="es-MX" altLang="es-CO" sz="1600" b="0" dirty="0" err="1">
                <a:solidFill>
                  <a:schemeClr val="tx1"/>
                </a:solidFill>
                <a:latin typeface="+mn-lt"/>
              </a:rPr>
              <a:t>APT</a:t>
            </a:r>
            <a:r>
              <a:rPr lang="es-MX" altLang="es-CO" sz="1600" b="0" dirty="0">
                <a:solidFill>
                  <a:schemeClr val="tx1"/>
                </a:solidFill>
                <a:latin typeface="+mn-lt"/>
              </a:rPr>
              <a:t> (Análisis de Puestos de Trabajo para EPS</a:t>
            </a:r>
          </a:p>
          <a:p>
            <a:pPr eaLnBrk="1" hangingPunct="1">
              <a:lnSpc>
                <a:spcPct val="100000"/>
              </a:lnSpc>
              <a:spcBef>
                <a:spcPct val="0"/>
              </a:spcBef>
              <a:buFont typeface="Wingdings" panose="05000000000000000000" pitchFamily="2" charset="2"/>
              <a:buChar char="ü"/>
            </a:pPr>
            <a:r>
              <a:rPr lang="es-MX" altLang="es-CO" sz="1600" b="0" dirty="0">
                <a:solidFill>
                  <a:schemeClr val="tx1"/>
                </a:solidFill>
                <a:latin typeface="+mn-lt"/>
                <a:cs typeface="Arial" panose="020B0604020202020204" pitchFamily="34" charset="0"/>
              </a:rPr>
              <a:t>Talleres</a:t>
            </a:r>
            <a:r>
              <a:rPr lang="es-MX" altLang="es-CO" sz="1600" b="0" dirty="0">
                <a:solidFill>
                  <a:schemeClr val="tx1"/>
                </a:solidFill>
                <a:latin typeface="+mn-lt"/>
              </a:rPr>
              <a:t> de Duelo</a:t>
            </a:r>
          </a:p>
          <a:p>
            <a:pPr eaLnBrk="1" hangingPunct="1">
              <a:lnSpc>
                <a:spcPct val="100000"/>
              </a:lnSpc>
              <a:spcBef>
                <a:spcPct val="0"/>
              </a:spcBef>
              <a:buFont typeface="Wingdings" panose="05000000000000000000" pitchFamily="2" charset="2"/>
              <a:buChar char="ü"/>
            </a:pPr>
            <a:r>
              <a:rPr lang="es-MX" altLang="es-CO" sz="1600" b="0" dirty="0">
                <a:solidFill>
                  <a:schemeClr val="tx1"/>
                </a:solidFill>
                <a:latin typeface="+mn-lt"/>
              </a:rPr>
              <a:t>Evaluación del SG-SST</a:t>
            </a:r>
          </a:p>
          <a:p>
            <a:pPr eaLnBrk="1" hangingPunct="1">
              <a:lnSpc>
                <a:spcPct val="100000"/>
              </a:lnSpc>
              <a:spcBef>
                <a:spcPct val="0"/>
              </a:spcBef>
              <a:buFont typeface="Wingdings" panose="05000000000000000000" pitchFamily="2" charset="2"/>
              <a:buChar char="ü"/>
            </a:pPr>
            <a:r>
              <a:rPr lang="es-MX" altLang="es-CO" sz="1600" b="0" dirty="0">
                <a:solidFill>
                  <a:schemeClr val="tx1"/>
                </a:solidFill>
                <a:latin typeface="+mn-lt"/>
              </a:rPr>
              <a:t>Asesoría y revisión documental</a:t>
            </a:r>
            <a:endParaRPr lang="es-CO" altLang="es-CO" sz="1600" b="0" dirty="0">
              <a:solidFill>
                <a:schemeClr val="tx1"/>
              </a:solidFill>
              <a:latin typeface="+mn-lt"/>
            </a:endParaRPr>
          </a:p>
        </p:txBody>
      </p:sp>
      <p:sp>
        <p:nvSpPr>
          <p:cNvPr id="88" name="Google Shape;175106;p168">
            <a:extLst>
              <a:ext uri="{FF2B5EF4-FFF2-40B4-BE49-F238E27FC236}">
                <a16:creationId xmlns:a16="http://schemas.microsoft.com/office/drawing/2014/main" id="{0ED302CC-131D-4B38-9FB5-C98E254F2660}"/>
              </a:ext>
            </a:extLst>
          </p:cNvPr>
          <p:cNvSpPr txBox="1"/>
          <p:nvPr/>
        </p:nvSpPr>
        <p:spPr>
          <a:xfrm>
            <a:off x="96091" y="3147968"/>
            <a:ext cx="2972478" cy="1107996"/>
          </a:xfrm>
          <a:prstGeom prst="rect">
            <a:avLst/>
          </a:prstGeom>
          <a:noFill/>
          <a:ln>
            <a:noFill/>
          </a:ln>
        </p:spPr>
        <p:txBody>
          <a:bodyPr spcFirstLastPara="1" wrap="square" lIns="0" tIns="0" rIns="0" bIns="0">
            <a:spAutoFit/>
          </a:bodyPr>
          <a:lstStyle/>
          <a:p>
            <a:pPr algn="ctr" eaLnBrk="1" fontAlgn="auto" hangingPunct="1">
              <a:spcBef>
                <a:spcPts val="0"/>
              </a:spcBef>
              <a:spcAft>
                <a:spcPts val="0"/>
              </a:spcAft>
              <a:defRPr/>
            </a:pPr>
            <a:r>
              <a:rPr lang="es-MX" sz="2400" b="1" dirty="0">
                <a:solidFill>
                  <a:schemeClr val="accent1"/>
                </a:solidFill>
                <a:ea typeface="Arial Black"/>
                <a:cs typeface="Arial" panose="020B0604020202020204" pitchFamily="34" charset="0"/>
                <a:sym typeface="Arial Black"/>
              </a:rPr>
              <a:t>SUFICIENCIA </a:t>
            </a:r>
          </a:p>
          <a:p>
            <a:pPr algn="ctr" eaLnBrk="1" fontAlgn="auto" hangingPunct="1">
              <a:spcBef>
                <a:spcPts val="0"/>
              </a:spcBef>
              <a:spcAft>
                <a:spcPts val="0"/>
              </a:spcAft>
              <a:defRPr/>
            </a:pPr>
            <a:r>
              <a:rPr lang="es-MX" sz="2400" b="1" dirty="0">
                <a:solidFill>
                  <a:schemeClr val="accent1"/>
                </a:solidFill>
                <a:ea typeface="Arial Black"/>
                <a:cs typeface="Arial" panose="020B0604020202020204" pitchFamily="34" charset="0"/>
                <a:sym typeface="Arial Black"/>
              </a:rPr>
              <a:t>DE </a:t>
            </a:r>
          </a:p>
          <a:p>
            <a:pPr algn="ctr" eaLnBrk="1" fontAlgn="auto" hangingPunct="1">
              <a:spcBef>
                <a:spcPts val="0"/>
              </a:spcBef>
              <a:spcAft>
                <a:spcPts val="0"/>
              </a:spcAft>
              <a:defRPr/>
            </a:pPr>
            <a:r>
              <a:rPr lang="es-MX" sz="2400" b="1" dirty="0">
                <a:solidFill>
                  <a:schemeClr val="accent1"/>
                </a:solidFill>
                <a:ea typeface="Arial Black"/>
                <a:cs typeface="Arial" panose="020B0604020202020204" pitchFamily="34" charset="0"/>
                <a:sym typeface="Arial Black"/>
              </a:rPr>
              <a:t>RECURSOS</a:t>
            </a:r>
          </a:p>
        </p:txBody>
      </p:sp>
      <p:sp>
        <p:nvSpPr>
          <p:cNvPr id="23561" name="CuadroTexto 88">
            <a:extLst>
              <a:ext uri="{FF2B5EF4-FFF2-40B4-BE49-F238E27FC236}">
                <a16:creationId xmlns:a16="http://schemas.microsoft.com/office/drawing/2014/main" id="{8F483B35-4556-458B-B9FE-8DED12885373}"/>
              </a:ext>
            </a:extLst>
          </p:cNvPr>
          <p:cNvSpPr txBox="1">
            <a:spLocks noChangeArrowheads="1"/>
          </p:cNvSpPr>
          <p:nvPr/>
        </p:nvSpPr>
        <p:spPr bwMode="auto">
          <a:xfrm>
            <a:off x="4064226" y="5375132"/>
            <a:ext cx="2290762"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eaLnBrk="1" hangingPunct="1">
              <a:lnSpc>
                <a:spcPct val="100000"/>
              </a:lnSpc>
              <a:spcBef>
                <a:spcPct val="0"/>
              </a:spcBef>
              <a:buFontTx/>
              <a:buNone/>
            </a:pPr>
            <a:r>
              <a:rPr lang="es-MX" altLang="es-CO" sz="2600" dirty="0">
                <a:solidFill>
                  <a:schemeClr val="tx1"/>
                </a:solidFill>
                <a:latin typeface="Arial" panose="020B0604020202020204" pitchFamily="34" charset="0"/>
                <a:cs typeface="Arial" panose="020B0604020202020204" pitchFamily="34" charset="0"/>
              </a:rPr>
              <a:t>$259,217,624</a:t>
            </a:r>
            <a:endParaRPr lang="es-CO" altLang="es-CO" sz="2600" dirty="0">
              <a:solidFill>
                <a:schemeClr val="tx1"/>
              </a:solidFill>
              <a:latin typeface="Arial" panose="020B0604020202020204" pitchFamily="34" charset="0"/>
              <a:cs typeface="Arial" panose="020B0604020202020204" pitchFamily="34" charset="0"/>
            </a:endParaRPr>
          </a:p>
        </p:txBody>
      </p:sp>
      <p:graphicFrame>
        <p:nvGraphicFramePr>
          <p:cNvPr id="4" name="Tabla 3">
            <a:extLst>
              <a:ext uri="{FF2B5EF4-FFF2-40B4-BE49-F238E27FC236}">
                <a16:creationId xmlns:a16="http://schemas.microsoft.com/office/drawing/2014/main" id="{2AB8E173-D2AC-423B-B7ED-3FE953446D92}"/>
              </a:ext>
            </a:extLst>
          </p:cNvPr>
          <p:cNvGraphicFramePr>
            <a:graphicFrameLocks noGrp="1"/>
          </p:cNvGraphicFramePr>
          <p:nvPr>
            <p:extLst>
              <p:ext uri="{D42A27DB-BD31-4B8C-83A1-F6EECF244321}">
                <p14:modId xmlns:p14="http://schemas.microsoft.com/office/powerpoint/2010/main" val="1045037504"/>
              </p:ext>
            </p:extLst>
          </p:nvPr>
        </p:nvGraphicFramePr>
        <p:xfrm>
          <a:off x="6502400" y="4876800"/>
          <a:ext cx="4406900" cy="1520681"/>
        </p:xfrm>
        <a:graphic>
          <a:graphicData uri="http://schemas.openxmlformats.org/drawingml/2006/table">
            <a:tbl>
              <a:tblPr>
                <a:tableStyleId>{FABFCF23-3B69-468F-B69F-88F6DE6A72F2}</a:tableStyleId>
              </a:tblPr>
              <a:tblGrid>
                <a:gridCol w="2909229">
                  <a:extLst>
                    <a:ext uri="{9D8B030D-6E8A-4147-A177-3AD203B41FA5}">
                      <a16:colId xmlns:a16="http://schemas.microsoft.com/office/drawing/2014/main" val="20000"/>
                    </a:ext>
                  </a:extLst>
                </a:gridCol>
                <a:gridCol w="1497671">
                  <a:extLst>
                    <a:ext uri="{9D8B030D-6E8A-4147-A177-3AD203B41FA5}">
                      <a16:colId xmlns:a16="http://schemas.microsoft.com/office/drawing/2014/main" val="20001"/>
                    </a:ext>
                  </a:extLst>
                </a:gridCol>
              </a:tblGrid>
              <a:tr h="189905">
                <a:tc>
                  <a:txBody>
                    <a:bodyPr/>
                    <a:lstStyle/>
                    <a:p>
                      <a:pPr algn="l" fontAlgn="b"/>
                      <a:r>
                        <a:rPr lang="es-CO" sz="1100" u="none" strike="noStrike">
                          <a:effectLst/>
                        </a:rPr>
                        <a:t>Prestación de servicios psicóloga</a:t>
                      </a:r>
                      <a:endParaRPr lang="es-CO" sz="1100" b="0" i="0" u="none" strike="noStrike">
                        <a:solidFill>
                          <a:srgbClr val="000000"/>
                        </a:solidFill>
                        <a:effectLst/>
                        <a:latin typeface="+mn-lt"/>
                        <a:cs typeface="Arial" panose="020B0604020202020204" pitchFamily="34" charset="0"/>
                      </a:endParaRPr>
                    </a:p>
                  </a:txBody>
                  <a:tcPr marL="9525" marR="9525" marT="9528" marB="0" anchor="b"/>
                </a:tc>
                <a:tc>
                  <a:txBody>
                    <a:bodyPr/>
                    <a:lstStyle/>
                    <a:p>
                      <a:pPr algn="l" fontAlgn="b"/>
                      <a:r>
                        <a:rPr lang="es-CO" sz="1100" u="none" strike="noStrike">
                          <a:effectLst/>
                        </a:rPr>
                        <a:t> $                 66.964.615 </a:t>
                      </a:r>
                      <a:endParaRPr lang="es-CO" sz="1100" b="0" i="0" u="none" strike="noStrike">
                        <a:solidFill>
                          <a:srgbClr val="000000"/>
                        </a:solidFill>
                        <a:effectLst/>
                        <a:latin typeface="+mn-lt"/>
                        <a:cs typeface="Arial" panose="020B0604020202020204" pitchFamily="34" charset="0"/>
                      </a:endParaRPr>
                    </a:p>
                  </a:txBody>
                  <a:tcPr marL="9525" marR="9525" marT="9528" marB="0" anchor="b"/>
                </a:tc>
                <a:extLst>
                  <a:ext uri="{0D108BD9-81ED-4DB2-BD59-A6C34878D82A}">
                    <a16:rowId xmlns:a16="http://schemas.microsoft.com/office/drawing/2014/main" val="10000"/>
                  </a:ext>
                </a:extLst>
              </a:tr>
              <a:tr h="221796">
                <a:tc>
                  <a:txBody>
                    <a:bodyPr/>
                    <a:lstStyle/>
                    <a:p>
                      <a:pPr algn="l" fontAlgn="b"/>
                      <a:r>
                        <a:rPr lang="es-CO" sz="1100" u="none" strike="noStrike">
                          <a:effectLst/>
                        </a:rPr>
                        <a:t>Elementos de bioseguridad</a:t>
                      </a:r>
                      <a:endParaRPr lang="es-CO" sz="1100" b="0" i="0" u="none" strike="noStrike">
                        <a:solidFill>
                          <a:srgbClr val="000000"/>
                        </a:solidFill>
                        <a:effectLst/>
                        <a:latin typeface="+mn-lt"/>
                        <a:cs typeface="Arial" panose="020B0604020202020204" pitchFamily="34" charset="0"/>
                      </a:endParaRPr>
                    </a:p>
                  </a:txBody>
                  <a:tcPr marL="9525" marR="9525" marT="9528" marB="0" anchor="b"/>
                </a:tc>
                <a:tc>
                  <a:txBody>
                    <a:bodyPr/>
                    <a:lstStyle/>
                    <a:p>
                      <a:pPr algn="l" fontAlgn="b"/>
                      <a:r>
                        <a:rPr lang="es-CO" sz="1100" u="none" strike="noStrike">
                          <a:effectLst/>
                        </a:rPr>
                        <a:t> $                 59.750.958 </a:t>
                      </a:r>
                      <a:endParaRPr lang="es-CO" sz="1100" b="0" i="0" u="none" strike="noStrike">
                        <a:solidFill>
                          <a:srgbClr val="000000"/>
                        </a:solidFill>
                        <a:effectLst/>
                        <a:latin typeface="+mn-lt"/>
                        <a:cs typeface="Arial" panose="020B0604020202020204" pitchFamily="34" charset="0"/>
                      </a:endParaRPr>
                    </a:p>
                  </a:txBody>
                  <a:tcPr marL="9525" marR="9525" marT="9528" marB="0" anchor="b"/>
                </a:tc>
                <a:extLst>
                  <a:ext uri="{0D108BD9-81ED-4DB2-BD59-A6C34878D82A}">
                    <a16:rowId xmlns:a16="http://schemas.microsoft.com/office/drawing/2014/main" val="10001"/>
                  </a:ext>
                </a:extLst>
              </a:tr>
              <a:tr h="221796">
                <a:tc>
                  <a:txBody>
                    <a:bodyPr/>
                    <a:lstStyle/>
                    <a:p>
                      <a:pPr algn="l" fontAlgn="b"/>
                      <a:r>
                        <a:rPr lang="es-CO" sz="1100" u="none" strike="noStrike" dirty="0">
                          <a:effectLst/>
                        </a:rPr>
                        <a:t>Evaluaciones médicas</a:t>
                      </a:r>
                      <a:endParaRPr lang="es-CO" sz="1100" b="0" i="0" u="none" strike="noStrike" dirty="0">
                        <a:solidFill>
                          <a:srgbClr val="000000"/>
                        </a:solidFill>
                        <a:effectLst/>
                        <a:latin typeface="+mn-lt"/>
                        <a:cs typeface="Arial" panose="020B0604020202020204" pitchFamily="34" charset="0"/>
                      </a:endParaRPr>
                    </a:p>
                  </a:txBody>
                  <a:tcPr marL="9525" marR="9525" marT="9528" marB="0" anchor="b"/>
                </a:tc>
                <a:tc>
                  <a:txBody>
                    <a:bodyPr/>
                    <a:lstStyle/>
                    <a:p>
                      <a:pPr algn="l" fontAlgn="b"/>
                      <a:r>
                        <a:rPr lang="es-CO" sz="1100" u="none" strike="noStrike" dirty="0">
                          <a:effectLst/>
                        </a:rPr>
                        <a:t> $                 40.000.000 </a:t>
                      </a:r>
                      <a:endParaRPr lang="es-CO" sz="1100" b="0" i="0" u="none" strike="noStrike" dirty="0">
                        <a:solidFill>
                          <a:srgbClr val="000000"/>
                        </a:solidFill>
                        <a:effectLst/>
                        <a:latin typeface="+mn-lt"/>
                        <a:cs typeface="Arial" panose="020B0604020202020204" pitchFamily="34" charset="0"/>
                      </a:endParaRPr>
                    </a:p>
                  </a:txBody>
                  <a:tcPr marL="9525" marR="9525" marT="9528" marB="0" anchor="b"/>
                </a:tc>
                <a:extLst>
                  <a:ext uri="{0D108BD9-81ED-4DB2-BD59-A6C34878D82A}">
                    <a16:rowId xmlns:a16="http://schemas.microsoft.com/office/drawing/2014/main" val="10002"/>
                  </a:ext>
                </a:extLst>
              </a:tr>
              <a:tr h="221796">
                <a:tc>
                  <a:txBody>
                    <a:bodyPr/>
                    <a:lstStyle/>
                    <a:p>
                      <a:pPr algn="l" fontAlgn="b"/>
                      <a:r>
                        <a:rPr lang="es-CO" sz="1100" u="none" strike="noStrike">
                          <a:effectLst/>
                        </a:rPr>
                        <a:t>Elementos de protección personal</a:t>
                      </a:r>
                      <a:endParaRPr lang="es-CO" sz="1100" b="0" i="0" u="none" strike="noStrike">
                        <a:solidFill>
                          <a:srgbClr val="000000"/>
                        </a:solidFill>
                        <a:effectLst/>
                        <a:latin typeface="+mn-lt"/>
                        <a:cs typeface="Arial" panose="020B0604020202020204" pitchFamily="34" charset="0"/>
                      </a:endParaRPr>
                    </a:p>
                  </a:txBody>
                  <a:tcPr marL="9525" marR="9525" marT="9528" marB="0" anchor="b"/>
                </a:tc>
                <a:tc>
                  <a:txBody>
                    <a:bodyPr/>
                    <a:lstStyle/>
                    <a:p>
                      <a:pPr algn="l" fontAlgn="b"/>
                      <a:r>
                        <a:rPr lang="es-CO" sz="1100" u="none" strike="noStrike">
                          <a:effectLst/>
                        </a:rPr>
                        <a:t> $                 39.788.910 </a:t>
                      </a:r>
                      <a:endParaRPr lang="es-CO" sz="1100" b="0" i="0" u="none" strike="noStrike">
                        <a:solidFill>
                          <a:srgbClr val="000000"/>
                        </a:solidFill>
                        <a:effectLst/>
                        <a:latin typeface="+mn-lt"/>
                        <a:cs typeface="Arial" panose="020B0604020202020204" pitchFamily="34" charset="0"/>
                      </a:endParaRPr>
                    </a:p>
                  </a:txBody>
                  <a:tcPr marL="9525" marR="9525" marT="9528" marB="0" anchor="b"/>
                </a:tc>
                <a:extLst>
                  <a:ext uri="{0D108BD9-81ED-4DB2-BD59-A6C34878D82A}">
                    <a16:rowId xmlns:a16="http://schemas.microsoft.com/office/drawing/2014/main" val="10003"/>
                  </a:ext>
                </a:extLst>
              </a:tr>
              <a:tr h="221796">
                <a:tc>
                  <a:txBody>
                    <a:bodyPr/>
                    <a:lstStyle/>
                    <a:p>
                      <a:pPr algn="l" fontAlgn="b"/>
                      <a:r>
                        <a:rPr lang="es-CO" sz="1100" u="none" strike="noStrike">
                          <a:effectLst/>
                        </a:rPr>
                        <a:t>Elementos de seguridad industrial</a:t>
                      </a:r>
                      <a:endParaRPr lang="es-CO" sz="1100" b="0" i="0" u="none" strike="noStrike">
                        <a:solidFill>
                          <a:srgbClr val="000000"/>
                        </a:solidFill>
                        <a:effectLst/>
                        <a:latin typeface="+mn-lt"/>
                        <a:cs typeface="Arial" panose="020B0604020202020204" pitchFamily="34" charset="0"/>
                      </a:endParaRPr>
                    </a:p>
                  </a:txBody>
                  <a:tcPr marL="9525" marR="9525" marT="9528" marB="0" anchor="b"/>
                </a:tc>
                <a:tc>
                  <a:txBody>
                    <a:bodyPr/>
                    <a:lstStyle/>
                    <a:p>
                      <a:pPr algn="l" fontAlgn="b"/>
                      <a:r>
                        <a:rPr lang="es-CO" sz="1100" u="none" strike="noStrike">
                          <a:effectLst/>
                        </a:rPr>
                        <a:t> $                 39.174.441 </a:t>
                      </a:r>
                      <a:endParaRPr lang="es-CO" sz="1100" b="0" i="0" u="none" strike="noStrike">
                        <a:solidFill>
                          <a:srgbClr val="000000"/>
                        </a:solidFill>
                        <a:effectLst/>
                        <a:latin typeface="+mn-lt"/>
                        <a:cs typeface="Arial" panose="020B0604020202020204" pitchFamily="34" charset="0"/>
                      </a:endParaRPr>
                    </a:p>
                  </a:txBody>
                  <a:tcPr marL="9525" marR="9525" marT="9528" marB="0" anchor="b"/>
                </a:tc>
                <a:extLst>
                  <a:ext uri="{0D108BD9-81ED-4DB2-BD59-A6C34878D82A}">
                    <a16:rowId xmlns:a16="http://schemas.microsoft.com/office/drawing/2014/main" val="10004"/>
                  </a:ext>
                </a:extLst>
              </a:tr>
              <a:tr h="221796">
                <a:tc>
                  <a:txBody>
                    <a:bodyPr/>
                    <a:lstStyle/>
                    <a:p>
                      <a:pPr algn="l" fontAlgn="b"/>
                      <a:r>
                        <a:rPr lang="es-CO" sz="1100" u="none" strike="noStrike" dirty="0">
                          <a:effectLst/>
                        </a:rPr>
                        <a:t>Desfibrilador</a:t>
                      </a:r>
                      <a:endParaRPr lang="es-CO" sz="1100" b="0" i="0" u="none" strike="noStrike" dirty="0">
                        <a:solidFill>
                          <a:srgbClr val="000000"/>
                        </a:solidFill>
                        <a:effectLst/>
                        <a:latin typeface="+mn-lt"/>
                        <a:cs typeface="Arial" panose="020B0604020202020204" pitchFamily="34" charset="0"/>
                      </a:endParaRPr>
                    </a:p>
                  </a:txBody>
                  <a:tcPr marL="9525" marR="9525" marT="9528" marB="0" anchor="b"/>
                </a:tc>
                <a:tc>
                  <a:txBody>
                    <a:bodyPr/>
                    <a:lstStyle/>
                    <a:p>
                      <a:pPr algn="l" fontAlgn="b"/>
                      <a:r>
                        <a:rPr lang="es-CO" sz="1100" u="none" strike="noStrike">
                          <a:effectLst/>
                        </a:rPr>
                        <a:t> $                 12.530.700 </a:t>
                      </a:r>
                      <a:endParaRPr lang="es-CO" sz="1100" b="0" i="0" u="none" strike="noStrike">
                        <a:solidFill>
                          <a:srgbClr val="000000"/>
                        </a:solidFill>
                        <a:effectLst/>
                        <a:latin typeface="+mn-lt"/>
                        <a:cs typeface="Arial" panose="020B0604020202020204" pitchFamily="34" charset="0"/>
                      </a:endParaRPr>
                    </a:p>
                  </a:txBody>
                  <a:tcPr marL="9525" marR="9525" marT="9528" marB="0" anchor="b"/>
                </a:tc>
                <a:extLst>
                  <a:ext uri="{0D108BD9-81ED-4DB2-BD59-A6C34878D82A}">
                    <a16:rowId xmlns:a16="http://schemas.microsoft.com/office/drawing/2014/main" val="10005"/>
                  </a:ext>
                </a:extLst>
              </a:tr>
              <a:tr h="221796">
                <a:tc>
                  <a:txBody>
                    <a:bodyPr/>
                    <a:lstStyle/>
                    <a:p>
                      <a:pPr algn="l" fontAlgn="b"/>
                      <a:r>
                        <a:rPr lang="es-CO" sz="1100" u="none" strike="noStrike">
                          <a:effectLst/>
                        </a:rPr>
                        <a:t>Extintores</a:t>
                      </a:r>
                      <a:endParaRPr lang="es-CO" sz="1100" b="0" i="0" u="none" strike="noStrike">
                        <a:solidFill>
                          <a:srgbClr val="000000"/>
                        </a:solidFill>
                        <a:effectLst/>
                        <a:latin typeface="+mn-lt"/>
                        <a:cs typeface="Arial" panose="020B0604020202020204" pitchFamily="34" charset="0"/>
                      </a:endParaRPr>
                    </a:p>
                  </a:txBody>
                  <a:tcPr marL="9525" marR="9525" marT="9528" marB="0" anchor="b"/>
                </a:tc>
                <a:tc>
                  <a:txBody>
                    <a:bodyPr/>
                    <a:lstStyle/>
                    <a:p>
                      <a:pPr algn="l" fontAlgn="b"/>
                      <a:r>
                        <a:rPr lang="es-CO" sz="1100" u="none" strike="noStrike" dirty="0">
                          <a:effectLst/>
                        </a:rPr>
                        <a:t> $                   1.008.000 </a:t>
                      </a:r>
                      <a:endParaRPr lang="es-CO" sz="1100" b="0" i="0" u="none" strike="noStrike" dirty="0">
                        <a:solidFill>
                          <a:srgbClr val="000000"/>
                        </a:solidFill>
                        <a:effectLst/>
                        <a:latin typeface="+mn-lt"/>
                        <a:cs typeface="Arial" panose="020B0604020202020204" pitchFamily="34" charset="0"/>
                      </a:endParaRPr>
                    </a:p>
                  </a:txBody>
                  <a:tcPr marL="9525" marR="9525" marT="9528" marB="0" anchor="b"/>
                </a:tc>
                <a:extLst>
                  <a:ext uri="{0D108BD9-81ED-4DB2-BD59-A6C34878D82A}">
                    <a16:rowId xmlns:a16="http://schemas.microsoft.com/office/drawing/2014/main" val="10006"/>
                  </a:ext>
                </a:extLst>
              </a:tr>
            </a:tbl>
          </a:graphicData>
        </a:graphic>
      </p:graphicFrame>
    </p:spTree>
  </p:cSld>
  <p:clrMapOvr>
    <a:masterClrMapping/>
  </p:clrMapOvr>
  <p:transition spd="slow">
    <p:push dir="u"/>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E44D82E8-501B-443A-BA56-8FC05E4DB815}"/>
              </a:ext>
            </a:extLst>
          </p:cNvPr>
          <p:cNvSpPr txBox="1">
            <a:spLocks/>
          </p:cNvSpPr>
          <p:nvPr/>
        </p:nvSpPr>
        <p:spPr>
          <a:xfrm>
            <a:off x="0" y="0"/>
            <a:ext cx="0" cy="0"/>
          </a:xfrm>
        </p:spPr>
        <p:txBody>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0063FFC-3F4A-4B71-B5C8-7ED7B6CBE892}" type="slidenum">
              <a:rPr lang="en-US" smtClean="0"/>
              <a:pPr/>
              <a:t>87</a:t>
            </a:fld>
            <a:endParaRPr lang="en-US" dirty="0"/>
          </a:p>
        </p:txBody>
      </p:sp>
      <p:sp>
        <p:nvSpPr>
          <p:cNvPr id="8" name="Rectángulo 87">
            <a:extLst>
              <a:ext uri="{FF2B5EF4-FFF2-40B4-BE49-F238E27FC236}">
                <a16:creationId xmlns:a16="http://schemas.microsoft.com/office/drawing/2014/main" id="{9889E5F4-700E-4787-95E6-7B0502FCA746}"/>
              </a:ext>
            </a:extLst>
          </p:cNvPr>
          <p:cNvSpPr>
            <a:spLocks noChangeArrowheads="1"/>
          </p:cNvSpPr>
          <p:nvPr/>
        </p:nvSpPr>
        <p:spPr bwMode="auto">
          <a:xfrm>
            <a:off x="1176359" y="1599331"/>
            <a:ext cx="9699172" cy="15286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just" eaLnBrk="1" hangingPunct="1">
              <a:lnSpc>
                <a:spcPct val="100000"/>
              </a:lnSpc>
              <a:spcBef>
                <a:spcPct val="0"/>
              </a:spcBef>
              <a:spcAft>
                <a:spcPts val="400"/>
              </a:spcAft>
              <a:buFontTx/>
              <a:buNone/>
            </a:pPr>
            <a:r>
              <a:rPr lang="es-ES" altLang="es-CO" sz="1800" b="0" dirty="0">
                <a:solidFill>
                  <a:schemeClr val="tx1"/>
                </a:solidFill>
              </a:rPr>
              <a:t>El Sistema de Gestión de Seguridad y Salud en el Trabajo está diseñado para dar alcance a todas las sedes de trabajo y todos los colaboradores de la Entidad, independientemente de su forma de vinculación.</a:t>
            </a:r>
          </a:p>
          <a:p>
            <a:pPr algn="just" eaLnBrk="1" hangingPunct="1">
              <a:lnSpc>
                <a:spcPct val="100000"/>
              </a:lnSpc>
              <a:spcBef>
                <a:spcPct val="0"/>
              </a:spcBef>
              <a:buFontTx/>
              <a:buNone/>
            </a:pPr>
            <a:r>
              <a:rPr lang="es-ES" altLang="es-CO" sz="1800" b="0" dirty="0">
                <a:solidFill>
                  <a:schemeClr val="tx1"/>
                </a:solidFill>
              </a:rPr>
              <a:t>No obstante, el mismo no satisface en su totalidad las necesidades del Instituto en materia de Seguridad y Salud en el Trabajo, teniendo en cuenta que carece de:</a:t>
            </a:r>
          </a:p>
        </p:txBody>
      </p:sp>
      <p:sp>
        <p:nvSpPr>
          <p:cNvPr id="9" name="Rectángulo 8">
            <a:extLst>
              <a:ext uri="{FF2B5EF4-FFF2-40B4-BE49-F238E27FC236}">
                <a16:creationId xmlns:a16="http://schemas.microsoft.com/office/drawing/2014/main" id="{6A5E78B3-1D81-47F8-B0F1-F9D93C770305}"/>
              </a:ext>
            </a:extLst>
          </p:cNvPr>
          <p:cNvSpPr/>
          <p:nvPr/>
        </p:nvSpPr>
        <p:spPr>
          <a:xfrm>
            <a:off x="1176359" y="3467338"/>
            <a:ext cx="9699172" cy="1477328"/>
          </a:xfrm>
          <a:prstGeom prst="rect">
            <a:avLst/>
          </a:prstGeom>
          <a:noFill/>
        </p:spPr>
        <p:txBody>
          <a:bodyPr wrap="square">
            <a:spAutoFit/>
          </a:bodyPr>
          <a:lstStyle/>
          <a:p>
            <a:pPr marL="457200" indent="-457200" algn="just" eaLnBrk="1" fontAlgn="auto" hangingPunct="1">
              <a:spcBef>
                <a:spcPts val="0"/>
              </a:spcBef>
              <a:spcAft>
                <a:spcPts val="0"/>
              </a:spcAft>
              <a:buFont typeface="Wingdings" panose="05000000000000000000" pitchFamily="2" charset="2"/>
              <a:buChar char="ü"/>
              <a:defRPr/>
            </a:pPr>
            <a:r>
              <a:rPr lang="es-ES" dirty="0">
                <a:ln w="0"/>
                <a:latin typeface="+mn-lt"/>
              </a:rPr>
              <a:t>Recursos Económicos asignados al SG-SST: para dar respuesta a requerimientos y necesidades en materia de Seguridad y Salud en el Trabajo en las diferentes sedes.</a:t>
            </a:r>
          </a:p>
          <a:p>
            <a:pPr algn="just" eaLnBrk="1" fontAlgn="auto" hangingPunct="1">
              <a:spcBef>
                <a:spcPts val="0"/>
              </a:spcBef>
              <a:spcAft>
                <a:spcPts val="0"/>
              </a:spcAft>
              <a:defRPr/>
            </a:pPr>
            <a:endParaRPr lang="es-ES" dirty="0">
              <a:ln w="0"/>
              <a:latin typeface="+mn-lt"/>
            </a:endParaRPr>
          </a:p>
          <a:p>
            <a:pPr marL="457200" indent="-457200" algn="just" eaLnBrk="1" fontAlgn="auto" hangingPunct="1">
              <a:spcBef>
                <a:spcPts val="0"/>
              </a:spcBef>
              <a:spcAft>
                <a:spcPts val="0"/>
              </a:spcAft>
              <a:buFont typeface="Wingdings" panose="05000000000000000000" pitchFamily="2" charset="2"/>
              <a:buChar char="ü"/>
              <a:defRPr/>
            </a:pPr>
            <a:r>
              <a:rPr lang="es-ES" dirty="0">
                <a:ln w="0"/>
                <a:latin typeface="+mn-lt"/>
              </a:rPr>
              <a:t>Recurso Humano: competente y suficiente para diseñar, implementar, realizar seguimiento y mejoras al SG-SST</a:t>
            </a:r>
          </a:p>
        </p:txBody>
      </p:sp>
      <p:sp>
        <p:nvSpPr>
          <p:cNvPr id="10" name="Google Shape;175106;p168">
            <a:extLst>
              <a:ext uri="{FF2B5EF4-FFF2-40B4-BE49-F238E27FC236}">
                <a16:creationId xmlns:a16="http://schemas.microsoft.com/office/drawing/2014/main" id="{D66682B4-A1E2-4FF0-8405-743A42FEC0A0}"/>
              </a:ext>
            </a:extLst>
          </p:cNvPr>
          <p:cNvSpPr txBox="1"/>
          <p:nvPr/>
        </p:nvSpPr>
        <p:spPr>
          <a:xfrm>
            <a:off x="798974" y="921394"/>
            <a:ext cx="3999168" cy="338554"/>
          </a:xfrm>
          <a:prstGeom prst="rect">
            <a:avLst/>
          </a:prstGeom>
          <a:noFill/>
          <a:ln>
            <a:noFill/>
          </a:ln>
        </p:spPr>
        <p:txBody>
          <a:bodyPr spcFirstLastPara="1" wrap="square" lIns="0" tIns="0" rIns="0" bIns="0">
            <a:spAutoFit/>
          </a:bodyPr>
          <a:lstStyle/>
          <a:p>
            <a:pPr algn="ctr" eaLnBrk="1" fontAlgn="auto" hangingPunct="1">
              <a:spcBef>
                <a:spcPts val="0"/>
              </a:spcBef>
              <a:spcAft>
                <a:spcPts val="0"/>
              </a:spcAft>
              <a:defRPr/>
            </a:pPr>
            <a:r>
              <a:rPr lang="es-MX" sz="2200" b="1" dirty="0">
                <a:solidFill>
                  <a:schemeClr val="accent1"/>
                </a:solidFill>
                <a:ea typeface="Arial Black"/>
                <a:cs typeface="Arial" panose="020B0604020202020204" pitchFamily="34" charset="0"/>
                <a:sym typeface="Arial Black"/>
              </a:rPr>
              <a:t>CAPACIDAD DEL SGSST</a:t>
            </a:r>
          </a:p>
        </p:txBody>
      </p:sp>
    </p:spTree>
    <p:extLst>
      <p:ext uri="{BB962C8B-B14F-4D97-AF65-F5344CB8AC3E}">
        <p14:creationId xmlns:p14="http://schemas.microsoft.com/office/powerpoint/2010/main" val="356762817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602" name="Group 4">
            <a:extLst>
              <a:ext uri="{FF2B5EF4-FFF2-40B4-BE49-F238E27FC236}">
                <a16:creationId xmlns:a16="http://schemas.microsoft.com/office/drawing/2014/main" id="{18E677B3-E0E2-460F-AA9C-E99244465A6B}"/>
              </a:ext>
            </a:extLst>
          </p:cNvPr>
          <p:cNvGrpSpPr>
            <a:grpSpLocks noChangeAspect="1"/>
          </p:cNvGrpSpPr>
          <p:nvPr/>
        </p:nvGrpSpPr>
        <p:grpSpPr bwMode="auto">
          <a:xfrm>
            <a:off x="8397875" y="3617913"/>
            <a:ext cx="7588250" cy="7905750"/>
            <a:chOff x="3357" y="-352"/>
            <a:chExt cx="4780" cy="4980"/>
          </a:xfrm>
        </p:grpSpPr>
        <p:sp>
          <p:nvSpPr>
            <p:cNvPr id="25605" name="Freeform 5">
              <a:extLst>
                <a:ext uri="{FF2B5EF4-FFF2-40B4-BE49-F238E27FC236}">
                  <a16:creationId xmlns:a16="http://schemas.microsoft.com/office/drawing/2014/main" id="{0E7B988A-DC0F-4FD5-9E57-A2F746F2A757}"/>
                </a:ext>
              </a:extLst>
            </p:cNvPr>
            <p:cNvSpPr>
              <a:spLocks noEditPoints="1"/>
            </p:cNvSpPr>
            <p:nvPr/>
          </p:nvSpPr>
          <p:spPr bwMode="auto">
            <a:xfrm>
              <a:off x="6111" y="2054"/>
              <a:ext cx="72" cy="71"/>
            </a:xfrm>
            <a:custGeom>
              <a:avLst/>
              <a:gdLst>
                <a:gd name="T0" fmla="*/ 12 w 98"/>
                <a:gd name="T1" fmla="*/ 52 h 97"/>
                <a:gd name="T2" fmla="*/ 6 w 98"/>
                <a:gd name="T3" fmla="*/ 47 h 97"/>
                <a:gd name="T4" fmla="*/ 6 w 98"/>
                <a:gd name="T5" fmla="*/ 42 h 97"/>
                <a:gd name="T6" fmla="*/ 7 w 98"/>
                <a:gd name="T7" fmla="*/ 41 h 97"/>
                <a:gd name="T8" fmla="*/ 4 w 98"/>
                <a:gd name="T9" fmla="*/ 31 h 97"/>
                <a:gd name="T10" fmla="*/ 2 w 98"/>
                <a:gd name="T11" fmla="*/ 28 h 97"/>
                <a:gd name="T12" fmla="*/ 0 w 98"/>
                <a:gd name="T13" fmla="*/ 11 h 97"/>
                <a:gd name="T14" fmla="*/ 3 w 98"/>
                <a:gd name="T15" fmla="*/ 3 h 97"/>
                <a:gd name="T16" fmla="*/ 11 w 98"/>
                <a:gd name="T17" fmla="*/ 2 h 97"/>
                <a:gd name="T18" fmla="*/ 13 w 98"/>
                <a:gd name="T19" fmla="*/ 3 h 97"/>
                <a:gd name="T20" fmla="*/ 19 w 98"/>
                <a:gd name="T21" fmla="*/ 4 h 97"/>
                <a:gd name="T22" fmla="*/ 26 w 98"/>
                <a:gd name="T23" fmla="*/ 3 h 97"/>
                <a:gd name="T24" fmla="*/ 37 w 98"/>
                <a:gd name="T25" fmla="*/ 1 h 97"/>
                <a:gd name="T26" fmla="*/ 43 w 98"/>
                <a:gd name="T27" fmla="*/ 10 h 97"/>
                <a:gd name="T28" fmla="*/ 44 w 98"/>
                <a:gd name="T29" fmla="*/ 13 h 97"/>
                <a:gd name="T30" fmla="*/ 48 w 98"/>
                <a:gd name="T31" fmla="*/ 20 h 97"/>
                <a:gd name="T32" fmla="*/ 49 w 98"/>
                <a:gd name="T33" fmla="*/ 23 h 97"/>
                <a:gd name="T34" fmla="*/ 52 w 98"/>
                <a:gd name="T35" fmla="*/ 35 h 97"/>
                <a:gd name="T36" fmla="*/ 43 w 98"/>
                <a:gd name="T37" fmla="*/ 43 h 97"/>
                <a:gd name="T38" fmla="*/ 42 w 98"/>
                <a:gd name="T39" fmla="*/ 44 h 97"/>
                <a:gd name="T40" fmla="*/ 34 w 98"/>
                <a:gd name="T41" fmla="*/ 47 h 97"/>
                <a:gd name="T42" fmla="*/ 21 w 98"/>
                <a:gd name="T43" fmla="*/ 51 h 97"/>
                <a:gd name="T44" fmla="*/ 15 w 98"/>
                <a:gd name="T45" fmla="*/ 52 h 97"/>
                <a:gd name="T46" fmla="*/ 12 w 98"/>
                <a:gd name="T47" fmla="*/ 52 h 97"/>
                <a:gd name="T48" fmla="*/ 26 w 98"/>
                <a:gd name="T49" fmla="*/ 3 h 97"/>
                <a:gd name="T50" fmla="*/ 19 w 98"/>
                <a:gd name="T51" fmla="*/ 5 h 97"/>
                <a:gd name="T52" fmla="*/ 19 w 98"/>
                <a:gd name="T53" fmla="*/ 5 h 97"/>
                <a:gd name="T54" fmla="*/ 13 w 98"/>
                <a:gd name="T55" fmla="*/ 3 h 97"/>
                <a:gd name="T56" fmla="*/ 11 w 98"/>
                <a:gd name="T57" fmla="*/ 3 h 97"/>
                <a:gd name="T58" fmla="*/ 3 w 98"/>
                <a:gd name="T59" fmla="*/ 3 h 97"/>
                <a:gd name="T60" fmla="*/ 1 w 98"/>
                <a:gd name="T61" fmla="*/ 11 h 97"/>
                <a:gd name="T62" fmla="*/ 3 w 98"/>
                <a:gd name="T63" fmla="*/ 28 h 97"/>
                <a:gd name="T64" fmla="*/ 4 w 98"/>
                <a:gd name="T65" fmla="*/ 31 h 97"/>
                <a:gd name="T66" fmla="*/ 7 w 98"/>
                <a:gd name="T67" fmla="*/ 41 h 97"/>
                <a:gd name="T68" fmla="*/ 7 w 98"/>
                <a:gd name="T69" fmla="*/ 43 h 97"/>
                <a:gd name="T70" fmla="*/ 7 w 98"/>
                <a:gd name="T71" fmla="*/ 46 h 97"/>
                <a:gd name="T72" fmla="*/ 12 w 98"/>
                <a:gd name="T73" fmla="*/ 51 h 97"/>
                <a:gd name="T74" fmla="*/ 21 w 98"/>
                <a:gd name="T75" fmla="*/ 51 h 97"/>
                <a:gd name="T76" fmla="*/ 34 w 98"/>
                <a:gd name="T77" fmla="*/ 46 h 97"/>
                <a:gd name="T78" fmla="*/ 42 w 98"/>
                <a:gd name="T79" fmla="*/ 43 h 97"/>
                <a:gd name="T80" fmla="*/ 43 w 98"/>
                <a:gd name="T81" fmla="*/ 43 h 97"/>
                <a:gd name="T82" fmla="*/ 52 w 98"/>
                <a:gd name="T83" fmla="*/ 35 h 97"/>
                <a:gd name="T84" fmla="*/ 49 w 98"/>
                <a:gd name="T85" fmla="*/ 23 h 97"/>
                <a:gd name="T86" fmla="*/ 47 w 98"/>
                <a:gd name="T87" fmla="*/ 20 h 97"/>
                <a:gd name="T88" fmla="*/ 43 w 98"/>
                <a:gd name="T89" fmla="*/ 13 h 97"/>
                <a:gd name="T90" fmla="*/ 42 w 98"/>
                <a:gd name="T91" fmla="*/ 10 h 97"/>
                <a:gd name="T92" fmla="*/ 37 w 98"/>
                <a:gd name="T93" fmla="*/ 1 h 97"/>
                <a:gd name="T94" fmla="*/ 34 w 98"/>
                <a:gd name="T95" fmla="*/ 1 h 97"/>
                <a:gd name="T96" fmla="*/ 26 w 98"/>
                <a:gd name="T97" fmla="*/ 3 h 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8" h="97">
                  <a:moveTo>
                    <a:pt x="23" y="97"/>
                  </a:moveTo>
                  <a:cubicBezTo>
                    <a:pt x="18" y="96"/>
                    <a:pt x="12" y="92"/>
                    <a:pt x="11" y="87"/>
                  </a:cubicBezTo>
                  <a:cubicBezTo>
                    <a:pt x="11" y="84"/>
                    <a:pt x="11" y="82"/>
                    <a:pt x="11" y="79"/>
                  </a:cubicBezTo>
                  <a:cubicBezTo>
                    <a:pt x="11" y="78"/>
                    <a:pt x="11" y="77"/>
                    <a:pt x="12" y="76"/>
                  </a:cubicBezTo>
                  <a:cubicBezTo>
                    <a:pt x="12" y="70"/>
                    <a:pt x="9" y="64"/>
                    <a:pt x="7" y="59"/>
                  </a:cubicBezTo>
                  <a:cubicBezTo>
                    <a:pt x="6" y="57"/>
                    <a:pt x="5" y="54"/>
                    <a:pt x="4" y="52"/>
                  </a:cubicBezTo>
                  <a:cubicBezTo>
                    <a:pt x="0" y="42"/>
                    <a:pt x="0" y="31"/>
                    <a:pt x="0" y="21"/>
                  </a:cubicBezTo>
                  <a:cubicBezTo>
                    <a:pt x="0" y="15"/>
                    <a:pt x="1" y="9"/>
                    <a:pt x="5" y="6"/>
                  </a:cubicBezTo>
                  <a:cubicBezTo>
                    <a:pt x="9" y="2"/>
                    <a:pt x="16" y="3"/>
                    <a:pt x="20" y="4"/>
                  </a:cubicBezTo>
                  <a:cubicBezTo>
                    <a:pt x="21" y="5"/>
                    <a:pt x="23" y="5"/>
                    <a:pt x="24" y="6"/>
                  </a:cubicBezTo>
                  <a:cubicBezTo>
                    <a:pt x="28" y="7"/>
                    <a:pt x="31" y="8"/>
                    <a:pt x="35" y="8"/>
                  </a:cubicBezTo>
                  <a:cubicBezTo>
                    <a:pt x="40" y="8"/>
                    <a:pt x="44" y="6"/>
                    <a:pt x="49" y="5"/>
                  </a:cubicBezTo>
                  <a:cubicBezTo>
                    <a:pt x="56" y="2"/>
                    <a:pt x="62" y="0"/>
                    <a:pt x="68" y="3"/>
                  </a:cubicBezTo>
                  <a:cubicBezTo>
                    <a:pt x="74" y="6"/>
                    <a:pt x="77" y="13"/>
                    <a:pt x="79" y="19"/>
                  </a:cubicBezTo>
                  <a:cubicBezTo>
                    <a:pt x="79" y="21"/>
                    <a:pt x="80" y="23"/>
                    <a:pt x="81" y="25"/>
                  </a:cubicBezTo>
                  <a:cubicBezTo>
                    <a:pt x="82" y="29"/>
                    <a:pt x="85" y="34"/>
                    <a:pt x="88" y="38"/>
                  </a:cubicBezTo>
                  <a:cubicBezTo>
                    <a:pt x="89" y="40"/>
                    <a:pt x="90" y="42"/>
                    <a:pt x="91" y="44"/>
                  </a:cubicBezTo>
                  <a:cubicBezTo>
                    <a:pt x="96" y="52"/>
                    <a:pt x="98" y="59"/>
                    <a:pt x="97" y="65"/>
                  </a:cubicBezTo>
                  <a:cubicBezTo>
                    <a:pt x="96" y="76"/>
                    <a:pt x="88" y="79"/>
                    <a:pt x="79" y="81"/>
                  </a:cubicBezTo>
                  <a:cubicBezTo>
                    <a:pt x="78" y="82"/>
                    <a:pt x="78" y="82"/>
                    <a:pt x="78" y="82"/>
                  </a:cubicBezTo>
                  <a:cubicBezTo>
                    <a:pt x="73" y="83"/>
                    <a:pt x="68" y="85"/>
                    <a:pt x="63" y="87"/>
                  </a:cubicBezTo>
                  <a:cubicBezTo>
                    <a:pt x="55" y="90"/>
                    <a:pt x="47" y="93"/>
                    <a:pt x="40" y="95"/>
                  </a:cubicBezTo>
                  <a:cubicBezTo>
                    <a:pt x="35" y="96"/>
                    <a:pt x="31" y="97"/>
                    <a:pt x="27" y="97"/>
                  </a:cubicBezTo>
                  <a:cubicBezTo>
                    <a:pt x="26" y="97"/>
                    <a:pt x="24" y="97"/>
                    <a:pt x="23" y="97"/>
                  </a:cubicBezTo>
                  <a:moveTo>
                    <a:pt x="49" y="5"/>
                  </a:moveTo>
                  <a:cubicBezTo>
                    <a:pt x="45" y="7"/>
                    <a:pt x="40" y="9"/>
                    <a:pt x="35" y="9"/>
                  </a:cubicBezTo>
                  <a:cubicBezTo>
                    <a:pt x="35" y="9"/>
                    <a:pt x="35" y="9"/>
                    <a:pt x="35" y="9"/>
                  </a:cubicBezTo>
                  <a:cubicBezTo>
                    <a:pt x="31" y="9"/>
                    <a:pt x="27" y="8"/>
                    <a:pt x="24" y="6"/>
                  </a:cubicBezTo>
                  <a:cubicBezTo>
                    <a:pt x="23" y="6"/>
                    <a:pt x="21" y="5"/>
                    <a:pt x="20" y="5"/>
                  </a:cubicBezTo>
                  <a:cubicBezTo>
                    <a:pt x="16" y="4"/>
                    <a:pt x="10" y="2"/>
                    <a:pt x="5" y="6"/>
                  </a:cubicBezTo>
                  <a:cubicBezTo>
                    <a:pt x="1" y="10"/>
                    <a:pt x="1" y="16"/>
                    <a:pt x="1" y="21"/>
                  </a:cubicBezTo>
                  <a:cubicBezTo>
                    <a:pt x="1" y="31"/>
                    <a:pt x="1" y="42"/>
                    <a:pt x="5" y="52"/>
                  </a:cubicBezTo>
                  <a:cubicBezTo>
                    <a:pt x="6" y="54"/>
                    <a:pt x="7" y="56"/>
                    <a:pt x="8" y="59"/>
                  </a:cubicBezTo>
                  <a:cubicBezTo>
                    <a:pt x="10" y="64"/>
                    <a:pt x="12" y="70"/>
                    <a:pt x="12" y="76"/>
                  </a:cubicBezTo>
                  <a:cubicBezTo>
                    <a:pt x="12" y="77"/>
                    <a:pt x="12" y="78"/>
                    <a:pt x="12" y="80"/>
                  </a:cubicBezTo>
                  <a:cubicBezTo>
                    <a:pt x="12" y="82"/>
                    <a:pt x="11" y="84"/>
                    <a:pt x="12" y="86"/>
                  </a:cubicBezTo>
                  <a:cubicBezTo>
                    <a:pt x="13" y="92"/>
                    <a:pt x="19" y="95"/>
                    <a:pt x="23" y="96"/>
                  </a:cubicBezTo>
                  <a:cubicBezTo>
                    <a:pt x="29" y="97"/>
                    <a:pt x="34" y="95"/>
                    <a:pt x="39" y="94"/>
                  </a:cubicBezTo>
                  <a:cubicBezTo>
                    <a:pt x="47" y="92"/>
                    <a:pt x="55" y="89"/>
                    <a:pt x="63" y="86"/>
                  </a:cubicBezTo>
                  <a:cubicBezTo>
                    <a:pt x="67" y="84"/>
                    <a:pt x="73" y="83"/>
                    <a:pt x="78" y="81"/>
                  </a:cubicBezTo>
                  <a:cubicBezTo>
                    <a:pt x="79" y="80"/>
                    <a:pt x="79" y="80"/>
                    <a:pt x="79" y="80"/>
                  </a:cubicBezTo>
                  <a:cubicBezTo>
                    <a:pt x="88" y="78"/>
                    <a:pt x="95" y="75"/>
                    <a:pt x="96" y="65"/>
                  </a:cubicBezTo>
                  <a:cubicBezTo>
                    <a:pt x="97" y="59"/>
                    <a:pt x="95" y="52"/>
                    <a:pt x="91" y="44"/>
                  </a:cubicBezTo>
                  <a:cubicBezTo>
                    <a:pt x="89" y="42"/>
                    <a:pt x="88" y="40"/>
                    <a:pt x="87" y="38"/>
                  </a:cubicBezTo>
                  <a:cubicBezTo>
                    <a:pt x="84" y="34"/>
                    <a:pt x="82" y="30"/>
                    <a:pt x="80" y="25"/>
                  </a:cubicBezTo>
                  <a:cubicBezTo>
                    <a:pt x="79" y="23"/>
                    <a:pt x="79" y="21"/>
                    <a:pt x="78" y="19"/>
                  </a:cubicBezTo>
                  <a:cubicBezTo>
                    <a:pt x="76" y="13"/>
                    <a:pt x="74" y="6"/>
                    <a:pt x="68" y="3"/>
                  </a:cubicBezTo>
                  <a:cubicBezTo>
                    <a:pt x="66" y="2"/>
                    <a:pt x="64" y="2"/>
                    <a:pt x="62" y="2"/>
                  </a:cubicBezTo>
                  <a:cubicBezTo>
                    <a:pt x="58" y="2"/>
                    <a:pt x="54" y="4"/>
                    <a:pt x="49" y="5"/>
                  </a:cubicBezTo>
                </a:path>
              </a:pathLst>
            </a:custGeom>
            <a:solidFill>
              <a:srgbClr val="6D2344"/>
            </a:solidFill>
            <a:ln w="6350">
              <a:solidFill>
                <a:srgbClr val="F5A670">
                  <a:alpha val="27058"/>
                </a:srgbClr>
              </a:solidFill>
              <a:round/>
              <a:headEnd/>
              <a:tailEnd/>
            </a:ln>
          </p:spPr>
          <p:txBody>
            <a:bodyPr/>
            <a:lstStyle/>
            <a:p>
              <a:endParaRPr lang="es-CO"/>
            </a:p>
          </p:txBody>
        </p:sp>
        <p:sp>
          <p:nvSpPr>
            <p:cNvPr id="25606" name="Freeform 6">
              <a:extLst>
                <a:ext uri="{FF2B5EF4-FFF2-40B4-BE49-F238E27FC236}">
                  <a16:creationId xmlns:a16="http://schemas.microsoft.com/office/drawing/2014/main" id="{6EFDDD85-30A9-4A13-A0C7-A833D0DEA96A}"/>
                </a:ext>
              </a:extLst>
            </p:cNvPr>
            <p:cNvSpPr>
              <a:spLocks noEditPoints="1"/>
            </p:cNvSpPr>
            <p:nvPr/>
          </p:nvSpPr>
          <p:spPr bwMode="auto">
            <a:xfrm>
              <a:off x="6048" y="2023"/>
              <a:ext cx="166" cy="159"/>
            </a:xfrm>
            <a:custGeom>
              <a:avLst/>
              <a:gdLst>
                <a:gd name="T0" fmla="*/ 25 w 225"/>
                <a:gd name="T1" fmla="*/ 117 h 215"/>
                <a:gd name="T2" fmla="*/ 18 w 225"/>
                <a:gd name="T3" fmla="*/ 115 h 215"/>
                <a:gd name="T4" fmla="*/ 5 w 225"/>
                <a:gd name="T5" fmla="*/ 101 h 215"/>
                <a:gd name="T6" fmla="*/ 1 w 225"/>
                <a:gd name="T7" fmla="*/ 93 h 215"/>
                <a:gd name="T8" fmla="*/ 1 w 225"/>
                <a:gd name="T9" fmla="*/ 79 h 215"/>
                <a:gd name="T10" fmla="*/ 3 w 225"/>
                <a:gd name="T11" fmla="*/ 75 h 215"/>
                <a:gd name="T12" fmla="*/ 5 w 225"/>
                <a:gd name="T13" fmla="*/ 70 h 215"/>
                <a:gd name="T14" fmla="*/ 5 w 225"/>
                <a:gd name="T15" fmla="*/ 55 h 215"/>
                <a:gd name="T16" fmla="*/ 5 w 225"/>
                <a:gd name="T17" fmla="*/ 50 h 215"/>
                <a:gd name="T18" fmla="*/ 5 w 225"/>
                <a:gd name="T19" fmla="*/ 47 h 215"/>
                <a:gd name="T20" fmla="*/ 9 w 225"/>
                <a:gd name="T21" fmla="*/ 30 h 215"/>
                <a:gd name="T22" fmla="*/ 13 w 225"/>
                <a:gd name="T23" fmla="*/ 24 h 215"/>
                <a:gd name="T24" fmla="*/ 23 w 225"/>
                <a:gd name="T25" fmla="*/ 16 h 215"/>
                <a:gd name="T26" fmla="*/ 39 w 225"/>
                <a:gd name="T27" fmla="*/ 13 h 215"/>
                <a:gd name="T28" fmla="*/ 43 w 225"/>
                <a:gd name="T29" fmla="*/ 13 h 215"/>
                <a:gd name="T30" fmla="*/ 55 w 225"/>
                <a:gd name="T31" fmla="*/ 10 h 215"/>
                <a:gd name="T32" fmla="*/ 63 w 225"/>
                <a:gd name="T33" fmla="*/ 6 h 215"/>
                <a:gd name="T34" fmla="*/ 83 w 225"/>
                <a:gd name="T35" fmla="*/ 0 h 215"/>
                <a:gd name="T36" fmla="*/ 83 w 225"/>
                <a:gd name="T37" fmla="*/ 0 h 215"/>
                <a:gd name="T38" fmla="*/ 97 w 225"/>
                <a:gd name="T39" fmla="*/ 7 h 215"/>
                <a:gd name="T40" fmla="*/ 105 w 225"/>
                <a:gd name="T41" fmla="*/ 22 h 215"/>
                <a:gd name="T42" fmla="*/ 106 w 225"/>
                <a:gd name="T43" fmla="*/ 26 h 215"/>
                <a:gd name="T44" fmla="*/ 107 w 225"/>
                <a:gd name="T45" fmla="*/ 28 h 215"/>
                <a:gd name="T46" fmla="*/ 113 w 225"/>
                <a:gd name="T47" fmla="*/ 40 h 215"/>
                <a:gd name="T48" fmla="*/ 117 w 225"/>
                <a:gd name="T49" fmla="*/ 47 h 215"/>
                <a:gd name="T50" fmla="*/ 122 w 225"/>
                <a:gd name="T51" fmla="*/ 68 h 215"/>
                <a:gd name="T52" fmla="*/ 94 w 225"/>
                <a:gd name="T53" fmla="*/ 98 h 215"/>
                <a:gd name="T54" fmla="*/ 74 w 225"/>
                <a:gd name="T55" fmla="*/ 106 h 215"/>
                <a:gd name="T56" fmla="*/ 59 w 225"/>
                <a:gd name="T57" fmla="*/ 110 h 215"/>
                <a:gd name="T58" fmla="*/ 47 w 225"/>
                <a:gd name="T59" fmla="*/ 113 h 215"/>
                <a:gd name="T60" fmla="*/ 30 w 225"/>
                <a:gd name="T61" fmla="*/ 118 h 215"/>
                <a:gd name="T62" fmla="*/ 25 w 225"/>
                <a:gd name="T63" fmla="*/ 117 h 215"/>
                <a:gd name="T64" fmla="*/ 83 w 225"/>
                <a:gd name="T65" fmla="*/ 1 h 215"/>
                <a:gd name="T66" fmla="*/ 64 w 225"/>
                <a:gd name="T67" fmla="*/ 7 h 215"/>
                <a:gd name="T68" fmla="*/ 55 w 225"/>
                <a:gd name="T69" fmla="*/ 10 h 215"/>
                <a:gd name="T70" fmla="*/ 43 w 225"/>
                <a:gd name="T71" fmla="*/ 13 h 215"/>
                <a:gd name="T72" fmla="*/ 39 w 225"/>
                <a:gd name="T73" fmla="*/ 13 h 215"/>
                <a:gd name="T74" fmla="*/ 23 w 225"/>
                <a:gd name="T75" fmla="*/ 17 h 215"/>
                <a:gd name="T76" fmla="*/ 13 w 225"/>
                <a:gd name="T77" fmla="*/ 24 h 215"/>
                <a:gd name="T78" fmla="*/ 10 w 225"/>
                <a:gd name="T79" fmla="*/ 30 h 215"/>
                <a:gd name="T80" fmla="*/ 5 w 225"/>
                <a:gd name="T81" fmla="*/ 47 h 215"/>
                <a:gd name="T82" fmla="*/ 5 w 225"/>
                <a:gd name="T83" fmla="*/ 50 h 215"/>
                <a:gd name="T84" fmla="*/ 6 w 225"/>
                <a:gd name="T85" fmla="*/ 55 h 215"/>
                <a:gd name="T86" fmla="*/ 6 w 225"/>
                <a:gd name="T87" fmla="*/ 70 h 215"/>
                <a:gd name="T88" fmla="*/ 4 w 225"/>
                <a:gd name="T89" fmla="*/ 75 h 215"/>
                <a:gd name="T90" fmla="*/ 2 w 225"/>
                <a:gd name="T91" fmla="*/ 79 h 215"/>
                <a:gd name="T92" fmla="*/ 1 w 225"/>
                <a:gd name="T93" fmla="*/ 92 h 215"/>
                <a:gd name="T94" fmla="*/ 6 w 225"/>
                <a:gd name="T95" fmla="*/ 101 h 215"/>
                <a:gd name="T96" fmla="*/ 18 w 225"/>
                <a:gd name="T97" fmla="*/ 115 h 215"/>
                <a:gd name="T98" fmla="*/ 25 w 225"/>
                <a:gd name="T99" fmla="*/ 117 h 215"/>
                <a:gd name="T100" fmla="*/ 46 w 225"/>
                <a:gd name="T101" fmla="*/ 112 h 215"/>
                <a:gd name="T102" fmla="*/ 59 w 225"/>
                <a:gd name="T103" fmla="*/ 109 h 215"/>
                <a:gd name="T104" fmla="*/ 74 w 225"/>
                <a:gd name="T105" fmla="*/ 106 h 215"/>
                <a:gd name="T106" fmla="*/ 94 w 225"/>
                <a:gd name="T107" fmla="*/ 97 h 215"/>
                <a:gd name="T108" fmla="*/ 121 w 225"/>
                <a:gd name="T109" fmla="*/ 68 h 215"/>
                <a:gd name="T110" fmla="*/ 117 w 225"/>
                <a:gd name="T111" fmla="*/ 47 h 215"/>
                <a:gd name="T112" fmla="*/ 113 w 225"/>
                <a:gd name="T113" fmla="*/ 41 h 215"/>
                <a:gd name="T114" fmla="*/ 107 w 225"/>
                <a:gd name="T115" fmla="*/ 29 h 215"/>
                <a:gd name="T116" fmla="*/ 106 w 225"/>
                <a:gd name="T117" fmla="*/ 26 h 215"/>
                <a:gd name="T118" fmla="*/ 104 w 225"/>
                <a:gd name="T119" fmla="*/ 22 h 215"/>
                <a:gd name="T120" fmla="*/ 97 w 225"/>
                <a:gd name="T121" fmla="*/ 7 h 215"/>
                <a:gd name="T122" fmla="*/ 83 w 225"/>
                <a:gd name="T123" fmla="*/ 1 h 215"/>
                <a:gd name="T124" fmla="*/ 83 w 225"/>
                <a:gd name="T125" fmla="*/ 1 h 21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25" h="215">
                  <a:moveTo>
                    <a:pt x="46" y="214"/>
                  </a:moveTo>
                  <a:cubicBezTo>
                    <a:pt x="41" y="213"/>
                    <a:pt x="37" y="212"/>
                    <a:pt x="33" y="209"/>
                  </a:cubicBezTo>
                  <a:cubicBezTo>
                    <a:pt x="23" y="203"/>
                    <a:pt x="15" y="193"/>
                    <a:pt x="10" y="185"/>
                  </a:cubicBezTo>
                  <a:cubicBezTo>
                    <a:pt x="6" y="179"/>
                    <a:pt x="4" y="174"/>
                    <a:pt x="2" y="170"/>
                  </a:cubicBezTo>
                  <a:cubicBezTo>
                    <a:pt x="0" y="161"/>
                    <a:pt x="0" y="153"/>
                    <a:pt x="3" y="145"/>
                  </a:cubicBezTo>
                  <a:cubicBezTo>
                    <a:pt x="4" y="142"/>
                    <a:pt x="5" y="140"/>
                    <a:pt x="6" y="138"/>
                  </a:cubicBezTo>
                  <a:cubicBezTo>
                    <a:pt x="8" y="135"/>
                    <a:pt x="9" y="132"/>
                    <a:pt x="10" y="129"/>
                  </a:cubicBezTo>
                  <a:cubicBezTo>
                    <a:pt x="13" y="120"/>
                    <a:pt x="12" y="111"/>
                    <a:pt x="10" y="102"/>
                  </a:cubicBezTo>
                  <a:cubicBezTo>
                    <a:pt x="10" y="99"/>
                    <a:pt x="9" y="96"/>
                    <a:pt x="9" y="92"/>
                  </a:cubicBezTo>
                  <a:cubicBezTo>
                    <a:pt x="9" y="91"/>
                    <a:pt x="9" y="89"/>
                    <a:pt x="9" y="87"/>
                  </a:cubicBezTo>
                  <a:cubicBezTo>
                    <a:pt x="9" y="75"/>
                    <a:pt x="11" y="64"/>
                    <a:pt x="16" y="55"/>
                  </a:cubicBezTo>
                  <a:cubicBezTo>
                    <a:pt x="19" y="51"/>
                    <a:pt x="21" y="47"/>
                    <a:pt x="25" y="43"/>
                  </a:cubicBezTo>
                  <a:cubicBezTo>
                    <a:pt x="29" y="38"/>
                    <a:pt x="34" y="33"/>
                    <a:pt x="42" y="30"/>
                  </a:cubicBezTo>
                  <a:cubicBezTo>
                    <a:pt x="51" y="26"/>
                    <a:pt x="63" y="25"/>
                    <a:pt x="72" y="24"/>
                  </a:cubicBezTo>
                  <a:cubicBezTo>
                    <a:pt x="74" y="23"/>
                    <a:pt x="76" y="23"/>
                    <a:pt x="78" y="23"/>
                  </a:cubicBezTo>
                  <a:cubicBezTo>
                    <a:pt x="86" y="22"/>
                    <a:pt x="93" y="21"/>
                    <a:pt x="101" y="18"/>
                  </a:cubicBezTo>
                  <a:cubicBezTo>
                    <a:pt x="106" y="16"/>
                    <a:pt x="112" y="14"/>
                    <a:pt x="117" y="11"/>
                  </a:cubicBezTo>
                  <a:cubicBezTo>
                    <a:pt x="129" y="6"/>
                    <a:pt x="141" y="1"/>
                    <a:pt x="152" y="0"/>
                  </a:cubicBezTo>
                  <a:cubicBezTo>
                    <a:pt x="152" y="0"/>
                    <a:pt x="153" y="0"/>
                    <a:pt x="153" y="0"/>
                  </a:cubicBezTo>
                  <a:cubicBezTo>
                    <a:pt x="162" y="0"/>
                    <a:pt x="170" y="4"/>
                    <a:pt x="178" y="12"/>
                  </a:cubicBezTo>
                  <a:cubicBezTo>
                    <a:pt x="185" y="19"/>
                    <a:pt x="189" y="30"/>
                    <a:pt x="192" y="40"/>
                  </a:cubicBezTo>
                  <a:cubicBezTo>
                    <a:pt x="193" y="42"/>
                    <a:pt x="194" y="45"/>
                    <a:pt x="194" y="47"/>
                  </a:cubicBezTo>
                  <a:cubicBezTo>
                    <a:pt x="195" y="49"/>
                    <a:pt x="196" y="51"/>
                    <a:pt x="197" y="52"/>
                  </a:cubicBezTo>
                  <a:cubicBezTo>
                    <a:pt x="200" y="60"/>
                    <a:pt x="204" y="67"/>
                    <a:pt x="208" y="73"/>
                  </a:cubicBezTo>
                  <a:cubicBezTo>
                    <a:pt x="210" y="78"/>
                    <a:pt x="213" y="82"/>
                    <a:pt x="215" y="87"/>
                  </a:cubicBezTo>
                  <a:cubicBezTo>
                    <a:pt x="219" y="96"/>
                    <a:pt x="225" y="109"/>
                    <a:pt x="223" y="124"/>
                  </a:cubicBezTo>
                  <a:cubicBezTo>
                    <a:pt x="219" y="152"/>
                    <a:pt x="193" y="168"/>
                    <a:pt x="174" y="178"/>
                  </a:cubicBezTo>
                  <a:cubicBezTo>
                    <a:pt x="160" y="185"/>
                    <a:pt x="147" y="190"/>
                    <a:pt x="135" y="194"/>
                  </a:cubicBezTo>
                  <a:cubicBezTo>
                    <a:pt x="126" y="197"/>
                    <a:pt x="117" y="199"/>
                    <a:pt x="109" y="201"/>
                  </a:cubicBezTo>
                  <a:cubicBezTo>
                    <a:pt x="101" y="202"/>
                    <a:pt x="94" y="205"/>
                    <a:pt x="87" y="207"/>
                  </a:cubicBezTo>
                  <a:cubicBezTo>
                    <a:pt x="75" y="211"/>
                    <a:pt x="64" y="215"/>
                    <a:pt x="54" y="215"/>
                  </a:cubicBezTo>
                  <a:cubicBezTo>
                    <a:pt x="51" y="215"/>
                    <a:pt x="48" y="214"/>
                    <a:pt x="46" y="214"/>
                  </a:cubicBezTo>
                  <a:moveTo>
                    <a:pt x="152" y="1"/>
                  </a:moveTo>
                  <a:cubicBezTo>
                    <a:pt x="141" y="2"/>
                    <a:pt x="129" y="7"/>
                    <a:pt x="118" y="12"/>
                  </a:cubicBezTo>
                  <a:cubicBezTo>
                    <a:pt x="112" y="15"/>
                    <a:pt x="106" y="17"/>
                    <a:pt x="101" y="19"/>
                  </a:cubicBezTo>
                  <a:cubicBezTo>
                    <a:pt x="93" y="22"/>
                    <a:pt x="85" y="23"/>
                    <a:pt x="78" y="24"/>
                  </a:cubicBezTo>
                  <a:cubicBezTo>
                    <a:pt x="76" y="24"/>
                    <a:pt x="74" y="24"/>
                    <a:pt x="72" y="24"/>
                  </a:cubicBezTo>
                  <a:cubicBezTo>
                    <a:pt x="63" y="26"/>
                    <a:pt x="52" y="27"/>
                    <a:pt x="42" y="31"/>
                  </a:cubicBezTo>
                  <a:cubicBezTo>
                    <a:pt x="34" y="34"/>
                    <a:pt x="30" y="39"/>
                    <a:pt x="25" y="44"/>
                  </a:cubicBezTo>
                  <a:cubicBezTo>
                    <a:pt x="22" y="48"/>
                    <a:pt x="19" y="52"/>
                    <a:pt x="17" y="56"/>
                  </a:cubicBezTo>
                  <a:cubicBezTo>
                    <a:pt x="12" y="64"/>
                    <a:pt x="10" y="75"/>
                    <a:pt x="10" y="87"/>
                  </a:cubicBezTo>
                  <a:cubicBezTo>
                    <a:pt x="10" y="89"/>
                    <a:pt x="10" y="90"/>
                    <a:pt x="10" y="92"/>
                  </a:cubicBezTo>
                  <a:cubicBezTo>
                    <a:pt x="10" y="96"/>
                    <a:pt x="11" y="99"/>
                    <a:pt x="11" y="102"/>
                  </a:cubicBezTo>
                  <a:cubicBezTo>
                    <a:pt x="12" y="111"/>
                    <a:pt x="14" y="120"/>
                    <a:pt x="11" y="129"/>
                  </a:cubicBezTo>
                  <a:cubicBezTo>
                    <a:pt x="10" y="132"/>
                    <a:pt x="8" y="135"/>
                    <a:pt x="7" y="138"/>
                  </a:cubicBezTo>
                  <a:cubicBezTo>
                    <a:pt x="6" y="140"/>
                    <a:pt x="4" y="143"/>
                    <a:pt x="4" y="145"/>
                  </a:cubicBezTo>
                  <a:cubicBezTo>
                    <a:pt x="1" y="153"/>
                    <a:pt x="0" y="161"/>
                    <a:pt x="3" y="169"/>
                  </a:cubicBezTo>
                  <a:cubicBezTo>
                    <a:pt x="5" y="174"/>
                    <a:pt x="7" y="179"/>
                    <a:pt x="11" y="184"/>
                  </a:cubicBezTo>
                  <a:cubicBezTo>
                    <a:pt x="16" y="193"/>
                    <a:pt x="23" y="203"/>
                    <a:pt x="34" y="209"/>
                  </a:cubicBezTo>
                  <a:cubicBezTo>
                    <a:pt x="38" y="211"/>
                    <a:pt x="42" y="212"/>
                    <a:pt x="46" y="213"/>
                  </a:cubicBezTo>
                  <a:cubicBezTo>
                    <a:pt x="59" y="215"/>
                    <a:pt x="72" y="211"/>
                    <a:pt x="86" y="206"/>
                  </a:cubicBezTo>
                  <a:cubicBezTo>
                    <a:pt x="93" y="204"/>
                    <a:pt x="101" y="202"/>
                    <a:pt x="108" y="200"/>
                  </a:cubicBezTo>
                  <a:cubicBezTo>
                    <a:pt x="117" y="198"/>
                    <a:pt x="126" y="196"/>
                    <a:pt x="135" y="193"/>
                  </a:cubicBezTo>
                  <a:cubicBezTo>
                    <a:pt x="147" y="189"/>
                    <a:pt x="160" y="184"/>
                    <a:pt x="174" y="177"/>
                  </a:cubicBezTo>
                  <a:cubicBezTo>
                    <a:pt x="193" y="167"/>
                    <a:pt x="219" y="151"/>
                    <a:pt x="222" y="124"/>
                  </a:cubicBezTo>
                  <a:cubicBezTo>
                    <a:pt x="225" y="109"/>
                    <a:pt x="219" y="96"/>
                    <a:pt x="214" y="87"/>
                  </a:cubicBezTo>
                  <a:cubicBezTo>
                    <a:pt x="212" y="83"/>
                    <a:pt x="209" y="78"/>
                    <a:pt x="207" y="74"/>
                  </a:cubicBezTo>
                  <a:cubicBezTo>
                    <a:pt x="203" y="67"/>
                    <a:pt x="199" y="60"/>
                    <a:pt x="196" y="53"/>
                  </a:cubicBezTo>
                  <a:cubicBezTo>
                    <a:pt x="195" y="51"/>
                    <a:pt x="194" y="49"/>
                    <a:pt x="194" y="47"/>
                  </a:cubicBezTo>
                  <a:cubicBezTo>
                    <a:pt x="193" y="45"/>
                    <a:pt x="192" y="43"/>
                    <a:pt x="191" y="40"/>
                  </a:cubicBezTo>
                  <a:cubicBezTo>
                    <a:pt x="188" y="30"/>
                    <a:pt x="184" y="20"/>
                    <a:pt x="177" y="12"/>
                  </a:cubicBezTo>
                  <a:cubicBezTo>
                    <a:pt x="170" y="5"/>
                    <a:pt x="162" y="1"/>
                    <a:pt x="153" y="1"/>
                  </a:cubicBezTo>
                  <a:cubicBezTo>
                    <a:pt x="153" y="1"/>
                    <a:pt x="152" y="1"/>
                    <a:pt x="152" y="1"/>
                  </a:cubicBezTo>
                </a:path>
              </a:pathLst>
            </a:custGeom>
            <a:solidFill>
              <a:srgbClr val="6D2344"/>
            </a:solidFill>
            <a:ln w="6350">
              <a:solidFill>
                <a:srgbClr val="F5A670">
                  <a:alpha val="27058"/>
                </a:srgbClr>
              </a:solidFill>
              <a:round/>
              <a:headEnd/>
              <a:tailEnd/>
            </a:ln>
          </p:spPr>
          <p:txBody>
            <a:bodyPr/>
            <a:lstStyle/>
            <a:p>
              <a:endParaRPr lang="es-CO"/>
            </a:p>
          </p:txBody>
        </p:sp>
        <p:sp>
          <p:nvSpPr>
            <p:cNvPr id="25607" name="Freeform 7">
              <a:extLst>
                <a:ext uri="{FF2B5EF4-FFF2-40B4-BE49-F238E27FC236}">
                  <a16:creationId xmlns:a16="http://schemas.microsoft.com/office/drawing/2014/main" id="{4F5EBEC5-02F3-4434-8E44-15F167A020FA}"/>
                </a:ext>
              </a:extLst>
            </p:cNvPr>
            <p:cNvSpPr>
              <a:spLocks noEditPoints="1"/>
            </p:cNvSpPr>
            <p:nvPr/>
          </p:nvSpPr>
          <p:spPr bwMode="auto">
            <a:xfrm>
              <a:off x="5976" y="1992"/>
              <a:ext cx="275" cy="252"/>
            </a:xfrm>
            <a:custGeom>
              <a:avLst/>
              <a:gdLst>
                <a:gd name="T0" fmla="*/ 33 w 371"/>
                <a:gd name="T1" fmla="*/ 182 h 340"/>
                <a:gd name="T2" fmla="*/ 3 w 371"/>
                <a:gd name="T3" fmla="*/ 142 h 340"/>
                <a:gd name="T4" fmla="*/ 7 w 371"/>
                <a:gd name="T5" fmla="*/ 110 h 340"/>
                <a:gd name="T6" fmla="*/ 14 w 371"/>
                <a:gd name="T7" fmla="*/ 82 h 340"/>
                <a:gd name="T8" fmla="*/ 14 w 371"/>
                <a:gd name="T9" fmla="*/ 69 h 340"/>
                <a:gd name="T10" fmla="*/ 35 w 371"/>
                <a:gd name="T11" fmla="*/ 37 h 340"/>
                <a:gd name="T12" fmla="*/ 62 w 371"/>
                <a:gd name="T13" fmla="*/ 29 h 340"/>
                <a:gd name="T14" fmla="*/ 99 w 371"/>
                <a:gd name="T15" fmla="*/ 16 h 340"/>
                <a:gd name="T16" fmla="*/ 145 w 371"/>
                <a:gd name="T17" fmla="*/ 0 h 340"/>
                <a:gd name="T18" fmla="*/ 177 w 371"/>
                <a:gd name="T19" fmla="*/ 35 h 340"/>
                <a:gd name="T20" fmla="*/ 182 w 371"/>
                <a:gd name="T21" fmla="*/ 46 h 340"/>
                <a:gd name="T22" fmla="*/ 196 w 371"/>
                <a:gd name="T23" fmla="*/ 73 h 340"/>
                <a:gd name="T24" fmla="*/ 157 w 371"/>
                <a:gd name="T25" fmla="*/ 154 h 340"/>
                <a:gd name="T26" fmla="*/ 109 w 371"/>
                <a:gd name="T27" fmla="*/ 173 h 340"/>
                <a:gd name="T28" fmla="*/ 84 w 371"/>
                <a:gd name="T29" fmla="*/ 179 h 340"/>
                <a:gd name="T30" fmla="*/ 45 w 371"/>
                <a:gd name="T31" fmla="*/ 186 h 340"/>
                <a:gd name="T32" fmla="*/ 101 w 371"/>
                <a:gd name="T33" fmla="*/ 20 h 340"/>
                <a:gd name="T34" fmla="*/ 63 w 371"/>
                <a:gd name="T35" fmla="*/ 32 h 340"/>
                <a:gd name="T36" fmla="*/ 36 w 371"/>
                <a:gd name="T37" fmla="*/ 41 h 340"/>
                <a:gd name="T38" fmla="*/ 18 w 371"/>
                <a:gd name="T39" fmla="*/ 69 h 340"/>
                <a:gd name="T40" fmla="*/ 18 w 371"/>
                <a:gd name="T41" fmla="*/ 82 h 340"/>
                <a:gd name="T42" fmla="*/ 11 w 371"/>
                <a:gd name="T43" fmla="*/ 111 h 340"/>
                <a:gd name="T44" fmla="*/ 7 w 371"/>
                <a:gd name="T45" fmla="*/ 141 h 340"/>
                <a:gd name="T46" fmla="*/ 35 w 371"/>
                <a:gd name="T47" fmla="*/ 178 h 340"/>
                <a:gd name="T48" fmla="*/ 82 w 371"/>
                <a:gd name="T49" fmla="*/ 176 h 340"/>
                <a:gd name="T50" fmla="*/ 108 w 371"/>
                <a:gd name="T51" fmla="*/ 169 h 340"/>
                <a:gd name="T52" fmla="*/ 156 w 371"/>
                <a:gd name="T53" fmla="*/ 151 h 340"/>
                <a:gd name="T54" fmla="*/ 192 w 371"/>
                <a:gd name="T55" fmla="*/ 75 h 340"/>
                <a:gd name="T56" fmla="*/ 178 w 371"/>
                <a:gd name="T57" fmla="*/ 47 h 340"/>
                <a:gd name="T58" fmla="*/ 173 w 371"/>
                <a:gd name="T59" fmla="*/ 36 h 340"/>
                <a:gd name="T60" fmla="*/ 145 w 371"/>
                <a:gd name="T61" fmla="*/ 4 h 340"/>
                <a:gd name="T62" fmla="*/ 110 w 371"/>
                <a:gd name="T63" fmla="*/ 16 h 3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71" h="340">
                  <a:moveTo>
                    <a:pt x="82" y="339"/>
                  </a:moveTo>
                  <a:cubicBezTo>
                    <a:pt x="75" y="337"/>
                    <a:pt x="67" y="334"/>
                    <a:pt x="60" y="330"/>
                  </a:cubicBezTo>
                  <a:cubicBezTo>
                    <a:pt x="41" y="319"/>
                    <a:pt x="29" y="301"/>
                    <a:pt x="19" y="285"/>
                  </a:cubicBezTo>
                  <a:cubicBezTo>
                    <a:pt x="15" y="278"/>
                    <a:pt x="9" y="269"/>
                    <a:pt x="6" y="258"/>
                  </a:cubicBezTo>
                  <a:cubicBezTo>
                    <a:pt x="0" y="242"/>
                    <a:pt x="1" y="227"/>
                    <a:pt x="7" y="213"/>
                  </a:cubicBezTo>
                  <a:cubicBezTo>
                    <a:pt x="9" y="208"/>
                    <a:pt x="11" y="204"/>
                    <a:pt x="14" y="200"/>
                  </a:cubicBezTo>
                  <a:cubicBezTo>
                    <a:pt x="16" y="195"/>
                    <a:pt x="19" y="190"/>
                    <a:pt x="21" y="185"/>
                  </a:cubicBezTo>
                  <a:cubicBezTo>
                    <a:pt x="25" y="174"/>
                    <a:pt x="25" y="162"/>
                    <a:pt x="25" y="150"/>
                  </a:cubicBezTo>
                  <a:cubicBezTo>
                    <a:pt x="25" y="145"/>
                    <a:pt x="24" y="139"/>
                    <a:pt x="25" y="134"/>
                  </a:cubicBezTo>
                  <a:cubicBezTo>
                    <a:pt x="25" y="131"/>
                    <a:pt x="25" y="128"/>
                    <a:pt x="25" y="125"/>
                  </a:cubicBezTo>
                  <a:cubicBezTo>
                    <a:pt x="28" y="108"/>
                    <a:pt x="35" y="92"/>
                    <a:pt x="45" y="82"/>
                  </a:cubicBezTo>
                  <a:cubicBezTo>
                    <a:pt x="50" y="76"/>
                    <a:pt x="56" y="72"/>
                    <a:pt x="63" y="68"/>
                  </a:cubicBezTo>
                  <a:cubicBezTo>
                    <a:pt x="72" y="63"/>
                    <a:pt x="81" y="59"/>
                    <a:pt x="93" y="56"/>
                  </a:cubicBezTo>
                  <a:cubicBezTo>
                    <a:pt x="99" y="55"/>
                    <a:pt x="106" y="53"/>
                    <a:pt x="112" y="52"/>
                  </a:cubicBezTo>
                  <a:cubicBezTo>
                    <a:pt x="121" y="49"/>
                    <a:pt x="130" y="47"/>
                    <a:pt x="139" y="45"/>
                  </a:cubicBezTo>
                  <a:cubicBezTo>
                    <a:pt x="154" y="40"/>
                    <a:pt x="167" y="36"/>
                    <a:pt x="180" y="30"/>
                  </a:cubicBezTo>
                  <a:cubicBezTo>
                    <a:pt x="185" y="28"/>
                    <a:pt x="191" y="25"/>
                    <a:pt x="196" y="23"/>
                  </a:cubicBezTo>
                  <a:cubicBezTo>
                    <a:pt x="218" y="11"/>
                    <a:pt x="241" y="0"/>
                    <a:pt x="263" y="0"/>
                  </a:cubicBezTo>
                  <a:cubicBezTo>
                    <a:pt x="279" y="1"/>
                    <a:pt x="293" y="8"/>
                    <a:pt x="305" y="24"/>
                  </a:cubicBezTo>
                  <a:cubicBezTo>
                    <a:pt x="313" y="35"/>
                    <a:pt x="318" y="49"/>
                    <a:pt x="323" y="63"/>
                  </a:cubicBezTo>
                  <a:cubicBezTo>
                    <a:pt x="324" y="67"/>
                    <a:pt x="326" y="71"/>
                    <a:pt x="327" y="76"/>
                  </a:cubicBezTo>
                  <a:cubicBezTo>
                    <a:pt x="328" y="78"/>
                    <a:pt x="329" y="81"/>
                    <a:pt x="330" y="83"/>
                  </a:cubicBezTo>
                  <a:cubicBezTo>
                    <a:pt x="334" y="93"/>
                    <a:pt x="340" y="102"/>
                    <a:pt x="345" y="112"/>
                  </a:cubicBezTo>
                  <a:cubicBezTo>
                    <a:pt x="349" y="118"/>
                    <a:pt x="353" y="126"/>
                    <a:pt x="356" y="133"/>
                  </a:cubicBezTo>
                  <a:cubicBezTo>
                    <a:pt x="363" y="146"/>
                    <a:pt x="371" y="166"/>
                    <a:pt x="367" y="189"/>
                  </a:cubicBezTo>
                  <a:cubicBezTo>
                    <a:pt x="362" y="223"/>
                    <a:pt x="335" y="254"/>
                    <a:pt x="286" y="281"/>
                  </a:cubicBezTo>
                  <a:cubicBezTo>
                    <a:pt x="266" y="293"/>
                    <a:pt x="248" y="301"/>
                    <a:pt x="232" y="306"/>
                  </a:cubicBezTo>
                  <a:cubicBezTo>
                    <a:pt x="220" y="309"/>
                    <a:pt x="209" y="312"/>
                    <a:pt x="198" y="314"/>
                  </a:cubicBezTo>
                  <a:cubicBezTo>
                    <a:pt x="193" y="315"/>
                    <a:pt x="193" y="315"/>
                    <a:pt x="193" y="315"/>
                  </a:cubicBezTo>
                  <a:cubicBezTo>
                    <a:pt x="179" y="318"/>
                    <a:pt x="165" y="322"/>
                    <a:pt x="152" y="327"/>
                  </a:cubicBezTo>
                  <a:cubicBezTo>
                    <a:pt x="133" y="334"/>
                    <a:pt x="114" y="340"/>
                    <a:pt x="96" y="340"/>
                  </a:cubicBezTo>
                  <a:cubicBezTo>
                    <a:pt x="91" y="340"/>
                    <a:pt x="87" y="340"/>
                    <a:pt x="82" y="339"/>
                  </a:cubicBezTo>
                  <a:moveTo>
                    <a:pt x="199" y="29"/>
                  </a:moveTo>
                  <a:cubicBezTo>
                    <a:pt x="194" y="31"/>
                    <a:pt x="189" y="34"/>
                    <a:pt x="183" y="37"/>
                  </a:cubicBezTo>
                  <a:cubicBezTo>
                    <a:pt x="170" y="43"/>
                    <a:pt x="157" y="47"/>
                    <a:pt x="141" y="51"/>
                  </a:cubicBezTo>
                  <a:cubicBezTo>
                    <a:pt x="132" y="54"/>
                    <a:pt x="123" y="56"/>
                    <a:pt x="114" y="58"/>
                  </a:cubicBezTo>
                  <a:cubicBezTo>
                    <a:pt x="107" y="60"/>
                    <a:pt x="101" y="61"/>
                    <a:pt x="95" y="63"/>
                  </a:cubicBezTo>
                  <a:cubicBezTo>
                    <a:pt x="84" y="66"/>
                    <a:pt x="75" y="69"/>
                    <a:pt x="66" y="74"/>
                  </a:cubicBezTo>
                  <a:cubicBezTo>
                    <a:pt x="60" y="78"/>
                    <a:pt x="54" y="81"/>
                    <a:pt x="50" y="86"/>
                  </a:cubicBezTo>
                  <a:cubicBezTo>
                    <a:pt x="41" y="96"/>
                    <a:pt x="35" y="110"/>
                    <a:pt x="32" y="126"/>
                  </a:cubicBezTo>
                  <a:cubicBezTo>
                    <a:pt x="32" y="129"/>
                    <a:pt x="32" y="132"/>
                    <a:pt x="32" y="134"/>
                  </a:cubicBezTo>
                  <a:cubicBezTo>
                    <a:pt x="31" y="140"/>
                    <a:pt x="32" y="145"/>
                    <a:pt x="32" y="150"/>
                  </a:cubicBezTo>
                  <a:cubicBezTo>
                    <a:pt x="32" y="162"/>
                    <a:pt x="32" y="175"/>
                    <a:pt x="27" y="188"/>
                  </a:cubicBezTo>
                  <a:cubicBezTo>
                    <a:pt x="25" y="193"/>
                    <a:pt x="22" y="198"/>
                    <a:pt x="20" y="203"/>
                  </a:cubicBezTo>
                  <a:cubicBezTo>
                    <a:pt x="17" y="207"/>
                    <a:pt x="15" y="211"/>
                    <a:pt x="13" y="215"/>
                  </a:cubicBezTo>
                  <a:cubicBezTo>
                    <a:pt x="8" y="228"/>
                    <a:pt x="7" y="242"/>
                    <a:pt x="12" y="256"/>
                  </a:cubicBezTo>
                  <a:cubicBezTo>
                    <a:pt x="16" y="266"/>
                    <a:pt x="21" y="275"/>
                    <a:pt x="25" y="281"/>
                  </a:cubicBezTo>
                  <a:cubicBezTo>
                    <a:pt x="35" y="297"/>
                    <a:pt x="46" y="314"/>
                    <a:pt x="64" y="324"/>
                  </a:cubicBezTo>
                  <a:cubicBezTo>
                    <a:pt x="70" y="328"/>
                    <a:pt x="77" y="331"/>
                    <a:pt x="84" y="332"/>
                  </a:cubicBezTo>
                  <a:cubicBezTo>
                    <a:pt x="105" y="336"/>
                    <a:pt x="127" y="328"/>
                    <a:pt x="150" y="320"/>
                  </a:cubicBezTo>
                  <a:cubicBezTo>
                    <a:pt x="163" y="316"/>
                    <a:pt x="177" y="311"/>
                    <a:pt x="192" y="308"/>
                  </a:cubicBezTo>
                  <a:cubicBezTo>
                    <a:pt x="197" y="307"/>
                    <a:pt x="197" y="307"/>
                    <a:pt x="197" y="307"/>
                  </a:cubicBezTo>
                  <a:cubicBezTo>
                    <a:pt x="208" y="305"/>
                    <a:pt x="219" y="303"/>
                    <a:pt x="230" y="299"/>
                  </a:cubicBezTo>
                  <a:cubicBezTo>
                    <a:pt x="246" y="294"/>
                    <a:pt x="263" y="287"/>
                    <a:pt x="283" y="275"/>
                  </a:cubicBezTo>
                  <a:cubicBezTo>
                    <a:pt x="330" y="249"/>
                    <a:pt x="356" y="220"/>
                    <a:pt x="361" y="188"/>
                  </a:cubicBezTo>
                  <a:cubicBezTo>
                    <a:pt x="363" y="172"/>
                    <a:pt x="360" y="156"/>
                    <a:pt x="350" y="136"/>
                  </a:cubicBezTo>
                  <a:cubicBezTo>
                    <a:pt x="347" y="129"/>
                    <a:pt x="343" y="122"/>
                    <a:pt x="339" y="115"/>
                  </a:cubicBezTo>
                  <a:cubicBezTo>
                    <a:pt x="334" y="106"/>
                    <a:pt x="328" y="96"/>
                    <a:pt x="324" y="86"/>
                  </a:cubicBezTo>
                  <a:cubicBezTo>
                    <a:pt x="323" y="83"/>
                    <a:pt x="322" y="81"/>
                    <a:pt x="321" y="78"/>
                  </a:cubicBezTo>
                  <a:cubicBezTo>
                    <a:pt x="319" y="74"/>
                    <a:pt x="318" y="69"/>
                    <a:pt x="316" y="65"/>
                  </a:cubicBezTo>
                  <a:cubicBezTo>
                    <a:pt x="311" y="51"/>
                    <a:pt x="307" y="38"/>
                    <a:pt x="299" y="28"/>
                  </a:cubicBezTo>
                  <a:cubicBezTo>
                    <a:pt x="289" y="14"/>
                    <a:pt x="277" y="8"/>
                    <a:pt x="263" y="7"/>
                  </a:cubicBezTo>
                  <a:cubicBezTo>
                    <a:pt x="262" y="7"/>
                    <a:pt x="262" y="7"/>
                    <a:pt x="261" y="7"/>
                  </a:cubicBezTo>
                  <a:cubicBezTo>
                    <a:pt x="241" y="7"/>
                    <a:pt x="220" y="18"/>
                    <a:pt x="199" y="29"/>
                  </a:cubicBezTo>
                </a:path>
              </a:pathLst>
            </a:custGeom>
            <a:solidFill>
              <a:srgbClr val="6D2344"/>
            </a:solidFill>
            <a:ln w="6350">
              <a:solidFill>
                <a:srgbClr val="F5A670">
                  <a:alpha val="27058"/>
                </a:srgbClr>
              </a:solidFill>
              <a:round/>
              <a:headEnd/>
              <a:tailEnd/>
            </a:ln>
          </p:spPr>
          <p:txBody>
            <a:bodyPr/>
            <a:lstStyle/>
            <a:p>
              <a:endParaRPr lang="es-CO"/>
            </a:p>
          </p:txBody>
        </p:sp>
        <p:sp>
          <p:nvSpPr>
            <p:cNvPr id="25608" name="Freeform 8">
              <a:extLst>
                <a:ext uri="{FF2B5EF4-FFF2-40B4-BE49-F238E27FC236}">
                  <a16:creationId xmlns:a16="http://schemas.microsoft.com/office/drawing/2014/main" id="{6560F187-D1C7-4AA4-BC54-25ECF63D71F6}"/>
                </a:ext>
              </a:extLst>
            </p:cNvPr>
            <p:cNvSpPr>
              <a:spLocks noEditPoints="1"/>
            </p:cNvSpPr>
            <p:nvPr/>
          </p:nvSpPr>
          <p:spPr bwMode="auto">
            <a:xfrm>
              <a:off x="5910" y="1966"/>
              <a:ext cx="372" cy="339"/>
            </a:xfrm>
            <a:custGeom>
              <a:avLst/>
              <a:gdLst>
                <a:gd name="T0" fmla="*/ 46 w 502"/>
                <a:gd name="T1" fmla="*/ 241 h 458"/>
                <a:gd name="T2" fmla="*/ 4 w 502"/>
                <a:gd name="T3" fmla="*/ 187 h 458"/>
                <a:gd name="T4" fmla="*/ 10 w 502"/>
                <a:gd name="T5" fmla="*/ 142 h 458"/>
                <a:gd name="T6" fmla="*/ 21 w 502"/>
                <a:gd name="T7" fmla="*/ 106 h 458"/>
                <a:gd name="T8" fmla="*/ 22 w 502"/>
                <a:gd name="T9" fmla="*/ 88 h 458"/>
                <a:gd name="T10" fmla="*/ 53 w 502"/>
                <a:gd name="T11" fmla="*/ 51 h 458"/>
                <a:gd name="T12" fmla="*/ 76 w 502"/>
                <a:gd name="T13" fmla="*/ 46 h 458"/>
                <a:gd name="T14" fmla="*/ 141 w 502"/>
                <a:gd name="T15" fmla="*/ 24 h 458"/>
                <a:gd name="T16" fmla="*/ 201 w 502"/>
                <a:gd name="T17" fmla="*/ 1 h 458"/>
                <a:gd name="T18" fmla="*/ 242 w 502"/>
                <a:gd name="T19" fmla="*/ 45 h 458"/>
                <a:gd name="T20" fmla="*/ 248 w 502"/>
                <a:gd name="T21" fmla="*/ 61 h 458"/>
                <a:gd name="T22" fmla="*/ 266 w 502"/>
                <a:gd name="T23" fmla="*/ 97 h 458"/>
                <a:gd name="T24" fmla="*/ 213 w 502"/>
                <a:gd name="T25" fmla="*/ 206 h 458"/>
                <a:gd name="T26" fmla="*/ 153 w 502"/>
                <a:gd name="T27" fmla="*/ 228 h 458"/>
                <a:gd name="T28" fmla="*/ 115 w 502"/>
                <a:gd name="T29" fmla="*/ 239 h 458"/>
                <a:gd name="T30" fmla="*/ 62 w 502"/>
                <a:gd name="T31" fmla="*/ 248 h 458"/>
                <a:gd name="T32" fmla="*/ 141 w 502"/>
                <a:gd name="T33" fmla="*/ 24 h 458"/>
                <a:gd name="T34" fmla="*/ 76 w 502"/>
                <a:gd name="T35" fmla="*/ 47 h 458"/>
                <a:gd name="T36" fmla="*/ 53 w 502"/>
                <a:gd name="T37" fmla="*/ 52 h 458"/>
                <a:gd name="T38" fmla="*/ 23 w 502"/>
                <a:gd name="T39" fmla="*/ 88 h 458"/>
                <a:gd name="T40" fmla="*/ 21 w 502"/>
                <a:gd name="T41" fmla="*/ 106 h 458"/>
                <a:gd name="T42" fmla="*/ 11 w 502"/>
                <a:gd name="T43" fmla="*/ 142 h 458"/>
                <a:gd name="T44" fmla="*/ 5 w 502"/>
                <a:gd name="T45" fmla="*/ 187 h 458"/>
                <a:gd name="T46" fmla="*/ 46 w 502"/>
                <a:gd name="T47" fmla="*/ 241 h 458"/>
                <a:gd name="T48" fmla="*/ 114 w 502"/>
                <a:gd name="T49" fmla="*/ 238 h 458"/>
                <a:gd name="T50" fmla="*/ 153 w 502"/>
                <a:gd name="T51" fmla="*/ 227 h 458"/>
                <a:gd name="T52" fmla="*/ 213 w 502"/>
                <a:gd name="T53" fmla="*/ 205 h 458"/>
                <a:gd name="T54" fmla="*/ 266 w 502"/>
                <a:gd name="T55" fmla="*/ 97 h 458"/>
                <a:gd name="T56" fmla="*/ 248 w 502"/>
                <a:gd name="T57" fmla="*/ 61 h 458"/>
                <a:gd name="T58" fmla="*/ 242 w 502"/>
                <a:gd name="T59" fmla="*/ 45 h 458"/>
                <a:gd name="T60" fmla="*/ 201 w 502"/>
                <a:gd name="T61" fmla="*/ 1 h 458"/>
                <a:gd name="T62" fmla="*/ 147 w 502"/>
                <a:gd name="T63" fmla="*/ 20 h 4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02" h="458">
                  <a:moveTo>
                    <a:pt x="113" y="453"/>
                  </a:moveTo>
                  <a:cubicBezTo>
                    <a:pt x="103" y="451"/>
                    <a:pt x="93" y="447"/>
                    <a:pt x="83" y="441"/>
                  </a:cubicBezTo>
                  <a:cubicBezTo>
                    <a:pt x="58" y="426"/>
                    <a:pt x="42" y="402"/>
                    <a:pt x="27" y="378"/>
                  </a:cubicBezTo>
                  <a:cubicBezTo>
                    <a:pt x="20" y="368"/>
                    <a:pt x="13" y="354"/>
                    <a:pt x="8" y="340"/>
                  </a:cubicBezTo>
                  <a:cubicBezTo>
                    <a:pt x="0" y="318"/>
                    <a:pt x="1" y="298"/>
                    <a:pt x="9" y="278"/>
                  </a:cubicBezTo>
                  <a:cubicBezTo>
                    <a:pt x="12" y="272"/>
                    <a:pt x="16" y="266"/>
                    <a:pt x="19" y="260"/>
                  </a:cubicBezTo>
                  <a:cubicBezTo>
                    <a:pt x="23" y="253"/>
                    <a:pt x="28" y="247"/>
                    <a:pt x="30" y="240"/>
                  </a:cubicBezTo>
                  <a:cubicBezTo>
                    <a:pt x="37" y="224"/>
                    <a:pt x="37" y="208"/>
                    <a:pt x="38" y="193"/>
                  </a:cubicBezTo>
                  <a:cubicBezTo>
                    <a:pt x="38" y="186"/>
                    <a:pt x="39" y="179"/>
                    <a:pt x="39" y="172"/>
                  </a:cubicBezTo>
                  <a:cubicBezTo>
                    <a:pt x="40" y="168"/>
                    <a:pt x="40" y="164"/>
                    <a:pt x="41" y="161"/>
                  </a:cubicBezTo>
                  <a:cubicBezTo>
                    <a:pt x="46" y="138"/>
                    <a:pt x="57" y="119"/>
                    <a:pt x="71" y="107"/>
                  </a:cubicBezTo>
                  <a:cubicBezTo>
                    <a:pt x="78" y="101"/>
                    <a:pt x="86" y="97"/>
                    <a:pt x="97" y="93"/>
                  </a:cubicBezTo>
                  <a:cubicBezTo>
                    <a:pt x="108" y="90"/>
                    <a:pt x="118" y="88"/>
                    <a:pt x="132" y="85"/>
                  </a:cubicBezTo>
                  <a:cubicBezTo>
                    <a:pt x="134" y="85"/>
                    <a:pt x="137" y="84"/>
                    <a:pt x="139" y="84"/>
                  </a:cubicBezTo>
                  <a:cubicBezTo>
                    <a:pt x="160" y="80"/>
                    <a:pt x="181" y="74"/>
                    <a:pt x="200" y="67"/>
                  </a:cubicBezTo>
                  <a:cubicBezTo>
                    <a:pt x="222" y="59"/>
                    <a:pt x="240" y="52"/>
                    <a:pt x="256" y="43"/>
                  </a:cubicBezTo>
                  <a:cubicBezTo>
                    <a:pt x="260" y="41"/>
                    <a:pt x="264" y="39"/>
                    <a:pt x="268" y="36"/>
                  </a:cubicBezTo>
                  <a:cubicBezTo>
                    <a:pt x="299" y="19"/>
                    <a:pt x="335" y="0"/>
                    <a:pt x="366" y="1"/>
                  </a:cubicBezTo>
                  <a:cubicBezTo>
                    <a:pt x="388" y="3"/>
                    <a:pt x="406" y="14"/>
                    <a:pt x="420" y="35"/>
                  </a:cubicBezTo>
                  <a:cubicBezTo>
                    <a:pt x="429" y="48"/>
                    <a:pt x="435" y="66"/>
                    <a:pt x="440" y="82"/>
                  </a:cubicBezTo>
                  <a:cubicBezTo>
                    <a:pt x="442" y="89"/>
                    <a:pt x="445" y="95"/>
                    <a:pt x="447" y="102"/>
                  </a:cubicBezTo>
                  <a:cubicBezTo>
                    <a:pt x="448" y="105"/>
                    <a:pt x="450" y="109"/>
                    <a:pt x="451" y="112"/>
                  </a:cubicBezTo>
                  <a:cubicBezTo>
                    <a:pt x="457" y="124"/>
                    <a:pt x="463" y="136"/>
                    <a:pt x="470" y="148"/>
                  </a:cubicBezTo>
                  <a:cubicBezTo>
                    <a:pt x="475" y="157"/>
                    <a:pt x="480" y="167"/>
                    <a:pt x="485" y="177"/>
                  </a:cubicBezTo>
                  <a:cubicBezTo>
                    <a:pt x="498" y="204"/>
                    <a:pt x="502" y="225"/>
                    <a:pt x="498" y="248"/>
                  </a:cubicBezTo>
                  <a:cubicBezTo>
                    <a:pt x="494" y="279"/>
                    <a:pt x="471" y="326"/>
                    <a:pt x="389" y="375"/>
                  </a:cubicBezTo>
                  <a:cubicBezTo>
                    <a:pt x="362" y="391"/>
                    <a:pt x="340" y="401"/>
                    <a:pt x="319" y="407"/>
                  </a:cubicBezTo>
                  <a:cubicBezTo>
                    <a:pt x="306" y="411"/>
                    <a:pt x="293" y="414"/>
                    <a:pt x="280" y="416"/>
                  </a:cubicBezTo>
                  <a:cubicBezTo>
                    <a:pt x="276" y="417"/>
                    <a:pt x="273" y="417"/>
                    <a:pt x="269" y="418"/>
                  </a:cubicBezTo>
                  <a:cubicBezTo>
                    <a:pt x="248" y="422"/>
                    <a:pt x="228" y="429"/>
                    <a:pt x="209" y="436"/>
                  </a:cubicBezTo>
                  <a:cubicBezTo>
                    <a:pt x="182" y="445"/>
                    <a:pt x="156" y="454"/>
                    <a:pt x="131" y="454"/>
                  </a:cubicBezTo>
                  <a:cubicBezTo>
                    <a:pt x="125" y="454"/>
                    <a:pt x="119" y="454"/>
                    <a:pt x="113" y="453"/>
                  </a:cubicBezTo>
                  <a:moveTo>
                    <a:pt x="269" y="37"/>
                  </a:moveTo>
                  <a:cubicBezTo>
                    <a:pt x="264" y="39"/>
                    <a:pt x="260" y="42"/>
                    <a:pt x="256" y="44"/>
                  </a:cubicBezTo>
                  <a:cubicBezTo>
                    <a:pt x="240" y="52"/>
                    <a:pt x="223" y="60"/>
                    <a:pt x="200" y="68"/>
                  </a:cubicBezTo>
                  <a:cubicBezTo>
                    <a:pt x="181" y="75"/>
                    <a:pt x="160" y="80"/>
                    <a:pt x="139" y="85"/>
                  </a:cubicBezTo>
                  <a:cubicBezTo>
                    <a:pt x="137" y="85"/>
                    <a:pt x="134" y="86"/>
                    <a:pt x="132" y="86"/>
                  </a:cubicBezTo>
                  <a:cubicBezTo>
                    <a:pt x="118" y="89"/>
                    <a:pt x="108" y="91"/>
                    <a:pt x="97" y="94"/>
                  </a:cubicBezTo>
                  <a:cubicBezTo>
                    <a:pt x="87" y="97"/>
                    <a:pt x="79" y="102"/>
                    <a:pt x="71" y="108"/>
                  </a:cubicBezTo>
                  <a:cubicBezTo>
                    <a:pt x="57" y="119"/>
                    <a:pt x="47" y="139"/>
                    <a:pt x="42" y="161"/>
                  </a:cubicBezTo>
                  <a:cubicBezTo>
                    <a:pt x="41" y="164"/>
                    <a:pt x="41" y="168"/>
                    <a:pt x="40" y="172"/>
                  </a:cubicBezTo>
                  <a:cubicBezTo>
                    <a:pt x="39" y="179"/>
                    <a:pt x="39" y="186"/>
                    <a:pt x="39" y="193"/>
                  </a:cubicBezTo>
                  <a:cubicBezTo>
                    <a:pt x="38" y="208"/>
                    <a:pt x="37" y="224"/>
                    <a:pt x="31" y="240"/>
                  </a:cubicBezTo>
                  <a:cubicBezTo>
                    <a:pt x="28" y="247"/>
                    <a:pt x="24" y="254"/>
                    <a:pt x="20" y="260"/>
                  </a:cubicBezTo>
                  <a:cubicBezTo>
                    <a:pt x="16" y="266"/>
                    <a:pt x="13" y="272"/>
                    <a:pt x="10" y="279"/>
                  </a:cubicBezTo>
                  <a:cubicBezTo>
                    <a:pt x="1" y="298"/>
                    <a:pt x="1" y="318"/>
                    <a:pt x="9" y="340"/>
                  </a:cubicBezTo>
                  <a:cubicBezTo>
                    <a:pt x="13" y="354"/>
                    <a:pt x="21" y="367"/>
                    <a:pt x="27" y="377"/>
                  </a:cubicBezTo>
                  <a:cubicBezTo>
                    <a:pt x="43" y="402"/>
                    <a:pt x="58" y="425"/>
                    <a:pt x="83" y="441"/>
                  </a:cubicBezTo>
                  <a:cubicBezTo>
                    <a:pt x="93" y="446"/>
                    <a:pt x="103" y="450"/>
                    <a:pt x="113" y="452"/>
                  </a:cubicBezTo>
                  <a:cubicBezTo>
                    <a:pt x="144" y="458"/>
                    <a:pt x="175" y="447"/>
                    <a:pt x="208" y="435"/>
                  </a:cubicBezTo>
                  <a:cubicBezTo>
                    <a:pt x="228" y="428"/>
                    <a:pt x="248" y="421"/>
                    <a:pt x="269" y="417"/>
                  </a:cubicBezTo>
                  <a:cubicBezTo>
                    <a:pt x="273" y="416"/>
                    <a:pt x="276" y="416"/>
                    <a:pt x="280" y="415"/>
                  </a:cubicBezTo>
                  <a:cubicBezTo>
                    <a:pt x="293" y="413"/>
                    <a:pt x="306" y="410"/>
                    <a:pt x="319" y="406"/>
                  </a:cubicBezTo>
                  <a:cubicBezTo>
                    <a:pt x="340" y="400"/>
                    <a:pt x="362" y="390"/>
                    <a:pt x="388" y="374"/>
                  </a:cubicBezTo>
                  <a:cubicBezTo>
                    <a:pt x="470" y="326"/>
                    <a:pt x="493" y="278"/>
                    <a:pt x="498" y="247"/>
                  </a:cubicBezTo>
                  <a:cubicBezTo>
                    <a:pt x="501" y="225"/>
                    <a:pt x="497" y="204"/>
                    <a:pt x="484" y="177"/>
                  </a:cubicBezTo>
                  <a:cubicBezTo>
                    <a:pt x="480" y="167"/>
                    <a:pt x="474" y="158"/>
                    <a:pt x="469" y="148"/>
                  </a:cubicBezTo>
                  <a:cubicBezTo>
                    <a:pt x="463" y="137"/>
                    <a:pt x="456" y="125"/>
                    <a:pt x="451" y="112"/>
                  </a:cubicBezTo>
                  <a:cubicBezTo>
                    <a:pt x="449" y="109"/>
                    <a:pt x="448" y="106"/>
                    <a:pt x="446" y="102"/>
                  </a:cubicBezTo>
                  <a:cubicBezTo>
                    <a:pt x="444" y="96"/>
                    <a:pt x="442" y="89"/>
                    <a:pt x="440" y="82"/>
                  </a:cubicBezTo>
                  <a:cubicBezTo>
                    <a:pt x="434" y="66"/>
                    <a:pt x="428" y="49"/>
                    <a:pt x="419" y="35"/>
                  </a:cubicBezTo>
                  <a:cubicBezTo>
                    <a:pt x="405" y="14"/>
                    <a:pt x="387" y="3"/>
                    <a:pt x="366" y="2"/>
                  </a:cubicBezTo>
                  <a:cubicBezTo>
                    <a:pt x="365" y="2"/>
                    <a:pt x="364" y="2"/>
                    <a:pt x="362" y="2"/>
                  </a:cubicBezTo>
                  <a:cubicBezTo>
                    <a:pt x="332" y="2"/>
                    <a:pt x="298" y="21"/>
                    <a:pt x="269" y="37"/>
                  </a:cubicBezTo>
                </a:path>
              </a:pathLst>
            </a:custGeom>
            <a:solidFill>
              <a:srgbClr val="6D2344"/>
            </a:solidFill>
            <a:ln w="6350">
              <a:solidFill>
                <a:srgbClr val="F5A670">
                  <a:alpha val="27058"/>
                </a:srgbClr>
              </a:solidFill>
              <a:round/>
              <a:headEnd/>
              <a:tailEnd/>
            </a:ln>
          </p:spPr>
          <p:txBody>
            <a:bodyPr/>
            <a:lstStyle/>
            <a:p>
              <a:endParaRPr lang="es-CO"/>
            </a:p>
          </p:txBody>
        </p:sp>
        <p:sp>
          <p:nvSpPr>
            <p:cNvPr id="25609" name="Freeform 9">
              <a:extLst>
                <a:ext uri="{FF2B5EF4-FFF2-40B4-BE49-F238E27FC236}">
                  <a16:creationId xmlns:a16="http://schemas.microsoft.com/office/drawing/2014/main" id="{65B9F6F3-3824-428A-A63E-63B3C0694FCC}"/>
                </a:ext>
              </a:extLst>
            </p:cNvPr>
            <p:cNvSpPr>
              <a:spLocks noEditPoints="1"/>
            </p:cNvSpPr>
            <p:nvPr/>
          </p:nvSpPr>
          <p:spPr bwMode="auto">
            <a:xfrm>
              <a:off x="5842" y="1939"/>
              <a:ext cx="474" cy="427"/>
            </a:xfrm>
            <a:custGeom>
              <a:avLst/>
              <a:gdLst>
                <a:gd name="T0" fmla="*/ 59 w 640"/>
                <a:gd name="T1" fmla="*/ 304 h 577"/>
                <a:gd name="T2" fmla="*/ 5 w 640"/>
                <a:gd name="T3" fmla="*/ 232 h 577"/>
                <a:gd name="T4" fmla="*/ 14 w 640"/>
                <a:gd name="T5" fmla="*/ 175 h 577"/>
                <a:gd name="T6" fmla="*/ 28 w 640"/>
                <a:gd name="T7" fmla="*/ 130 h 577"/>
                <a:gd name="T8" fmla="*/ 31 w 640"/>
                <a:gd name="T9" fmla="*/ 107 h 577"/>
                <a:gd name="T10" fmla="*/ 73 w 640"/>
                <a:gd name="T11" fmla="*/ 64 h 577"/>
                <a:gd name="T12" fmla="*/ 102 w 640"/>
                <a:gd name="T13" fmla="*/ 60 h 577"/>
                <a:gd name="T14" fmla="*/ 183 w 640"/>
                <a:gd name="T15" fmla="*/ 29 h 577"/>
                <a:gd name="T16" fmla="*/ 256 w 640"/>
                <a:gd name="T17" fmla="*/ 0 h 577"/>
                <a:gd name="T18" fmla="*/ 296 w 640"/>
                <a:gd name="T19" fmla="*/ 24 h 577"/>
                <a:gd name="T20" fmla="*/ 314 w 640"/>
                <a:gd name="T21" fmla="*/ 70 h 577"/>
                <a:gd name="T22" fmla="*/ 329 w 640"/>
                <a:gd name="T23" fmla="*/ 100 h 577"/>
                <a:gd name="T24" fmla="*/ 349 w 640"/>
                <a:gd name="T25" fmla="*/ 168 h 577"/>
                <a:gd name="T26" fmla="*/ 225 w 640"/>
                <a:gd name="T27" fmla="*/ 280 h 577"/>
                <a:gd name="T28" fmla="*/ 191 w 640"/>
                <a:gd name="T29" fmla="*/ 287 h 577"/>
                <a:gd name="T30" fmla="*/ 93 w 640"/>
                <a:gd name="T31" fmla="*/ 313 h 577"/>
                <a:gd name="T32" fmla="*/ 187 w 640"/>
                <a:gd name="T33" fmla="*/ 27 h 577"/>
                <a:gd name="T34" fmla="*/ 145 w 640"/>
                <a:gd name="T35" fmla="*/ 48 h 577"/>
                <a:gd name="T36" fmla="*/ 90 w 640"/>
                <a:gd name="T37" fmla="*/ 62 h 577"/>
                <a:gd name="T38" fmla="*/ 54 w 640"/>
                <a:gd name="T39" fmla="*/ 73 h 577"/>
                <a:gd name="T40" fmla="*/ 30 w 640"/>
                <a:gd name="T41" fmla="*/ 115 h 577"/>
                <a:gd name="T42" fmla="*/ 22 w 640"/>
                <a:gd name="T43" fmla="*/ 161 h 577"/>
                <a:gd name="T44" fmla="*/ 7 w 640"/>
                <a:gd name="T45" fmla="*/ 189 h 577"/>
                <a:gd name="T46" fmla="*/ 19 w 640"/>
                <a:gd name="T47" fmla="*/ 258 h 577"/>
                <a:gd name="T48" fmla="*/ 81 w 640"/>
                <a:gd name="T49" fmla="*/ 312 h 577"/>
                <a:gd name="T50" fmla="*/ 191 w 640"/>
                <a:gd name="T51" fmla="*/ 286 h 577"/>
                <a:gd name="T52" fmla="*/ 225 w 640"/>
                <a:gd name="T53" fmla="*/ 280 h 577"/>
                <a:gd name="T54" fmla="*/ 348 w 640"/>
                <a:gd name="T55" fmla="*/ 168 h 577"/>
                <a:gd name="T56" fmla="*/ 329 w 640"/>
                <a:gd name="T57" fmla="*/ 100 h 577"/>
                <a:gd name="T58" fmla="*/ 314 w 640"/>
                <a:gd name="T59" fmla="*/ 70 h 577"/>
                <a:gd name="T60" fmla="*/ 296 w 640"/>
                <a:gd name="T61" fmla="*/ 24 h 577"/>
                <a:gd name="T62" fmla="*/ 256 w 640"/>
                <a:gd name="T63" fmla="*/ 0 h 57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40" h="577">
                  <a:moveTo>
                    <a:pt x="147" y="570"/>
                  </a:moveTo>
                  <a:cubicBezTo>
                    <a:pt x="133" y="568"/>
                    <a:pt x="120" y="563"/>
                    <a:pt x="107" y="555"/>
                  </a:cubicBezTo>
                  <a:cubicBezTo>
                    <a:pt x="75" y="535"/>
                    <a:pt x="55" y="505"/>
                    <a:pt x="35" y="472"/>
                  </a:cubicBezTo>
                  <a:cubicBezTo>
                    <a:pt x="26" y="458"/>
                    <a:pt x="16" y="441"/>
                    <a:pt x="10" y="423"/>
                  </a:cubicBezTo>
                  <a:cubicBezTo>
                    <a:pt x="0" y="395"/>
                    <a:pt x="1" y="368"/>
                    <a:pt x="12" y="343"/>
                  </a:cubicBezTo>
                  <a:cubicBezTo>
                    <a:pt x="16" y="335"/>
                    <a:pt x="21" y="327"/>
                    <a:pt x="26" y="319"/>
                  </a:cubicBezTo>
                  <a:cubicBezTo>
                    <a:pt x="31" y="310"/>
                    <a:pt x="36" y="302"/>
                    <a:pt x="40" y="293"/>
                  </a:cubicBezTo>
                  <a:cubicBezTo>
                    <a:pt x="48" y="274"/>
                    <a:pt x="50" y="255"/>
                    <a:pt x="51" y="236"/>
                  </a:cubicBezTo>
                  <a:cubicBezTo>
                    <a:pt x="52" y="227"/>
                    <a:pt x="53" y="218"/>
                    <a:pt x="54" y="209"/>
                  </a:cubicBezTo>
                  <a:cubicBezTo>
                    <a:pt x="55" y="205"/>
                    <a:pt x="56" y="200"/>
                    <a:pt x="57" y="195"/>
                  </a:cubicBezTo>
                  <a:cubicBezTo>
                    <a:pt x="64" y="168"/>
                    <a:pt x="79" y="144"/>
                    <a:pt x="97" y="131"/>
                  </a:cubicBezTo>
                  <a:cubicBezTo>
                    <a:pt x="107" y="124"/>
                    <a:pt x="119" y="119"/>
                    <a:pt x="132" y="116"/>
                  </a:cubicBezTo>
                  <a:cubicBezTo>
                    <a:pt x="142" y="114"/>
                    <a:pt x="152" y="113"/>
                    <a:pt x="163" y="112"/>
                  </a:cubicBezTo>
                  <a:cubicBezTo>
                    <a:pt x="171" y="111"/>
                    <a:pt x="178" y="110"/>
                    <a:pt x="187" y="109"/>
                  </a:cubicBezTo>
                  <a:cubicBezTo>
                    <a:pt x="211" y="105"/>
                    <a:pt x="237" y="97"/>
                    <a:pt x="263" y="87"/>
                  </a:cubicBezTo>
                  <a:cubicBezTo>
                    <a:pt x="288" y="77"/>
                    <a:pt x="312" y="66"/>
                    <a:pt x="333" y="53"/>
                  </a:cubicBezTo>
                  <a:cubicBezTo>
                    <a:pt x="336" y="52"/>
                    <a:pt x="338" y="50"/>
                    <a:pt x="341" y="49"/>
                  </a:cubicBezTo>
                  <a:cubicBezTo>
                    <a:pt x="381" y="26"/>
                    <a:pt x="426" y="0"/>
                    <a:pt x="467" y="0"/>
                  </a:cubicBezTo>
                  <a:cubicBezTo>
                    <a:pt x="469" y="0"/>
                    <a:pt x="471" y="0"/>
                    <a:pt x="473" y="0"/>
                  </a:cubicBezTo>
                  <a:cubicBezTo>
                    <a:pt x="500" y="2"/>
                    <a:pt x="523" y="17"/>
                    <a:pt x="540" y="44"/>
                  </a:cubicBezTo>
                  <a:cubicBezTo>
                    <a:pt x="551" y="61"/>
                    <a:pt x="558" y="81"/>
                    <a:pt x="564" y="101"/>
                  </a:cubicBezTo>
                  <a:cubicBezTo>
                    <a:pt x="567" y="109"/>
                    <a:pt x="570" y="119"/>
                    <a:pt x="573" y="128"/>
                  </a:cubicBezTo>
                  <a:cubicBezTo>
                    <a:pt x="575" y="132"/>
                    <a:pt x="576" y="136"/>
                    <a:pt x="578" y="140"/>
                  </a:cubicBezTo>
                  <a:cubicBezTo>
                    <a:pt x="585" y="155"/>
                    <a:pt x="593" y="169"/>
                    <a:pt x="600" y="183"/>
                  </a:cubicBezTo>
                  <a:cubicBezTo>
                    <a:pt x="607" y="195"/>
                    <a:pt x="614" y="207"/>
                    <a:pt x="620" y="220"/>
                  </a:cubicBezTo>
                  <a:cubicBezTo>
                    <a:pt x="635" y="253"/>
                    <a:pt x="640" y="280"/>
                    <a:pt x="636" y="307"/>
                  </a:cubicBezTo>
                  <a:cubicBezTo>
                    <a:pt x="630" y="347"/>
                    <a:pt x="600" y="407"/>
                    <a:pt x="495" y="471"/>
                  </a:cubicBezTo>
                  <a:cubicBezTo>
                    <a:pt x="475" y="484"/>
                    <a:pt x="443" y="502"/>
                    <a:pt x="410" y="512"/>
                  </a:cubicBezTo>
                  <a:cubicBezTo>
                    <a:pt x="395" y="516"/>
                    <a:pt x="380" y="519"/>
                    <a:pt x="364" y="522"/>
                  </a:cubicBezTo>
                  <a:cubicBezTo>
                    <a:pt x="360" y="522"/>
                    <a:pt x="354" y="523"/>
                    <a:pt x="349" y="524"/>
                  </a:cubicBezTo>
                  <a:cubicBezTo>
                    <a:pt x="321" y="529"/>
                    <a:pt x="295" y="539"/>
                    <a:pt x="269" y="548"/>
                  </a:cubicBezTo>
                  <a:cubicBezTo>
                    <a:pt x="235" y="560"/>
                    <a:pt x="202" y="572"/>
                    <a:pt x="169" y="572"/>
                  </a:cubicBezTo>
                  <a:cubicBezTo>
                    <a:pt x="162" y="572"/>
                    <a:pt x="154" y="572"/>
                    <a:pt x="147" y="570"/>
                  </a:cubicBezTo>
                  <a:moveTo>
                    <a:pt x="341" y="49"/>
                  </a:moveTo>
                  <a:cubicBezTo>
                    <a:pt x="339" y="51"/>
                    <a:pt x="336" y="53"/>
                    <a:pt x="333" y="54"/>
                  </a:cubicBezTo>
                  <a:cubicBezTo>
                    <a:pt x="312" y="66"/>
                    <a:pt x="289" y="78"/>
                    <a:pt x="264" y="88"/>
                  </a:cubicBezTo>
                  <a:cubicBezTo>
                    <a:pt x="238" y="98"/>
                    <a:pt x="211" y="106"/>
                    <a:pt x="187" y="109"/>
                  </a:cubicBezTo>
                  <a:cubicBezTo>
                    <a:pt x="179" y="111"/>
                    <a:pt x="171" y="112"/>
                    <a:pt x="163" y="113"/>
                  </a:cubicBezTo>
                  <a:cubicBezTo>
                    <a:pt x="152" y="114"/>
                    <a:pt x="142" y="115"/>
                    <a:pt x="132" y="117"/>
                  </a:cubicBezTo>
                  <a:cubicBezTo>
                    <a:pt x="119" y="120"/>
                    <a:pt x="108" y="125"/>
                    <a:pt x="98" y="132"/>
                  </a:cubicBezTo>
                  <a:cubicBezTo>
                    <a:pt x="79" y="145"/>
                    <a:pt x="65" y="168"/>
                    <a:pt x="58" y="196"/>
                  </a:cubicBezTo>
                  <a:cubicBezTo>
                    <a:pt x="57" y="200"/>
                    <a:pt x="56" y="205"/>
                    <a:pt x="55" y="209"/>
                  </a:cubicBezTo>
                  <a:cubicBezTo>
                    <a:pt x="54" y="218"/>
                    <a:pt x="53" y="227"/>
                    <a:pt x="52" y="236"/>
                  </a:cubicBezTo>
                  <a:cubicBezTo>
                    <a:pt x="50" y="255"/>
                    <a:pt x="49" y="274"/>
                    <a:pt x="41" y="293"/>
                  </a:cubicBezTo>
                  <a:cubicBezTo>
                    <a:pt x="37" y="302"/>
                    <a:pt x="32" y="311"/>
                    <a:pt x="26" y="319"/>
                  </a:cubicBezTo>
                  <a:cubicBezTo>
                    <a:pt x="21" y="327"/>
                    <a:pt x="16" y="335"/>
                    <a:pt x="13" y="344"/>
                  </a:cubicBezTo>
                  <a:cubicBezTo>
                    <a:pt x="1" y="368"/>
                    <a:pt x="1" y="395"/>
                    <a:pt x="11" y="423"/>
                  </a:cubicBezTo>
                  <a:cubicBezTo>
                    <a:pt x="17" y="441"/>
                    <a:pt x="27" y="458"/>
                    <a:pt x="35" y="472"/>
                  </a:cubicBezTo>
                  <a:cubicBezTo>
                    <a:pt x="55" y="504"/>
                    <a:pt x="76" y="535"/>
                    <a:pt x="108" y="554"/>
                  </a:cubicBezTo>
                  <a:cubicBezTo>
                    <a:pt x="120" y="562"/>
                    <a:pt x="133" y="567"/>
                    <a:pt x="147" y="569"/>
                  </a:cubicBezTo>
                  <a:cubicBezTo>
                    <a:pt x="186" y="577"/>
                    <a:pt x="226" y="563"/>
                    <a:pt x="269" y="547"/>
                  </a:cubicBezTo>
                  <a:cubicBezTo>
                    <a:pt x="295" y="538"/>
                    <a:pt x="321" y="529"/>
                    <a:pt x="349" y="523"/>
                  </a:cubicBezTo>
                  <a:cubicBezTo>
                    <a:pt x="354" y="522"/>
                    <a:pt x="359" y="522"/>
                    <a:pt x="364" y="521"/>
                  </a:cubicBezTo>
                  <a:cubicBezTo>
                    <a:pt x="379" y="518"/>
                    <a:pt x="395" y="515"/>
                    <a:pt x="410" y="511"/>
                  </a:cubicBezTo>
                  <a:cubicBezTo>
                    <a:pt x="443" y="501"/>
                    <a:pt x="474" y="483"/>
                    <a:pt x="495" y="471"/>
                  </a:cubicBezTo>
                  <a:cubicBezTo>
                    <a:pt x="600" y="407"/>
                    <a:pt x="629" y="346"/>
                    <a:pt x="635" y="307"/>
                  </a:cubicBezTo>
                  <a:cubicBezTo>
                    <a:pt x="639" y="280"/>
                    <a:pt x="634" y="253"/>
                    <a:pt x="619" y="220"/>
                  </a:cubicBezTo>
                  <a:cubicBezTo>
                    <a:pt x="613" y="208"/>
                    <a:pt x="606" y="195"/>
                    <a:pt x="600" y="183"/>
                  </a:cubicBezTo>
                  <a:cubicBezTo>
                    <a:pt x="592" y="169"/>
                    <a:pt x="584" y="155"/>
                    <a:pt x="578" y="140"/>
                  </a:cubicBezTo>
                  <a:cubicBezTo>
                    <a:pt x="576" y="136"/>
                    <a:pt x="574" y="132"/>
                    <a:pt x="572" y="128"/>
                  </a:cubicBezTo>
                  <a:cubicBezTo>
                    <a:pt x="569" y="119"/>
                    <a:pt x="566" y="110"/>
                    <a:pt x="563" y="101"/>
                  </a:cubicBezTo>
                  <a:cubicBezTo>
                    <a:pt x="557" y="81"/>
                    <a:pt x="550" y="61"/>
                    <a:pt x="540" y="44"/>
                  </a:cubicBezTo>
                  <a:cubicBezTo>
                    <a:pt x="522" y="17"/>
                    <a:pt x="500" y="3"/>
                    <a:pt x="473" y="1"/>
                  </a:cubicBezTo>
                  <a:cubicBezTo>
                    <a:pt x="471" y="1"/>
                    <a:pt x="469" y="0"/>
                    <a:pt x="467" y="0"/>
                  </a:cubicBezTo>
                  <a:cubicBezTo>
                    <a:pt x="426" y="0"/>
                    <a:pt x="381" y="26"/>
                    <a:pt x="341" y="49"/>
                  </a:cubicBezTo>
                </a:path>
              </a:pathLst>
            </a:custGeom>
            <a:solidFill>
              <a:srgbClr val="6D2344"/>
            </a:solidFill>
            <a:ln w="6350">
              <a:solidFill>
                <a:srgbClr val="F5A670">
                  <a:alpha val="27058"/>
                </a:srgbClr>
              </a:solidFill>
              <a:round/>
              <a:headEnd/>
              <a:tailEnd/>
            </a:ln>
          </p:spPr>
          <p:txBody>
            <a:bodyPr/>
            <a:lstStyle/>
            <a:p>
              <a:endParaRPr lang="es-CO"/>
            </a:p>
          </p:txBody>
        </p:sp>
        <p:sp>
          <p:nvSpPr>
            <p:cNvPr id="25610" name="Freeform 10">
              <a:extLst>
                <a:ext uri="{FF2B5EF4-FFF2-40B4-BE49-F238E27FC236}">
                  <a16:creationId xmlns:a16="http://schemas.microsoft.com/office/drawing/2014/main" id="{13CB5272-A14D-4AF8-94E9-F4006DB7FB04}"/>
                </a:ext>
              </a:extLst>
            </p:cNvPr>
            <p:cNvSpPr>
              <a:spLocks noEditPoints="1"/>
            </p:cNvSpPr>
            <p:nvPr/>
          </p:nvSpPr>
          <p:spPr bwMode="auto">
            <a:xfrm>
              <a:off x="5774" y="1908"/>
              <a:ext cx="576" cy="519"/>
            </a:xfrm>
            <a:custGeom>
              <a:avLst/>
              <a:gdLst>
                <a:gd name="T0" fmla="*/ 73 w 778"/>
                <a:gd name="T1" fmla="*/ 369 h 702"/>
                <a:gd name="T2" fmla="*/ 7 w 778"/>
                <a:gd name="T3" fmla="*/ 280 h 702"/>
                <a:gd name="T4" fmla="*/ 18 w 778"/>
                <a:gd name="T5" fmla="*/ 210 h 702"/>
                <a:gd name="T6" fmla="*/ 36 w 778"/>
                <a:gd name="T7" fmla="*/ 156 h 702"/>
                <a:gd name="T8" fmla="*/ 40 w 778"/>
                <a:gd name="T9" fmla="*/ 129 h 702"/>
                <a:gd name="T10" fmla="*/ 92 w 778"/>
                <a:gd name="T11" fmla="*/ 79 h 702"/>
                <a:gd name="T12" fmla="*/ 129 w 778"/>
                <a:gd name="T13" fmla="*/ 76 h 702"/>
                <a:gd name="T14" fmla="*/ 225 w 778"/>
                <a:gd name="T15" fmla="*/ 38 h 702"/>
                <a:gd name="T16" fmla="*/ 318 w 778"/>
                <a:gd name="T17" fmla="*/ 2 h 702"/>
                <a:gd name="T18" fmla="*/ 377 w 778"/>
                <a:gd name="T19" fmla="*/ 68 h 702"/>
                <a:gd name="T20" fmla="*/ 386 w 778"/>
                <a:gd name="T21" fmla="*/ 95 h 702"/>
                <a:gd name="T22" fmla="*/ 413 w 778"/>
                <a:gd name="T23" fmla="*/ 147 h 702"/>
                <a:gd name="T24" fmla="*/ 391 w 778"/>
                <a:gd name="T25" fmla="*/ 265 h 702"/>
                <a:gd name="T26" fmla="*/ 275 w 778"/>
                <a:gd name="T27" fmla="*/ 340 h 702"/>
                <a:gd name="T28" fmla="*/ 235 w 778"/>
                <a:gd name="T29" fmla="*/ 348 h 702"/>
                <a:gd name="T30" fmla="*/ 113 w 778"/>
                <a:gd name="T31" fmla="*/ 381 h 702"/>
                <a:gd name="T32" fmla="*/ 227 w 778"/>
                <a:gd name="T33" fmla="*/ 38 h 702"/>
                <a:gd name="T34" fmla="*/ 179 w 778"/>
                <a:gd name="T35" fmla="*/ 62 h 702"/>
                <a:gd name="T36" fmla="*/ 110 w 778"/>
                <a:gd name="T37" fmla="*/ 78 h 702"/>
                <a:gd name="T38" fmla="*/ 68 w 778"/>
                <a:gd name="T39" fmla="*/ 89 h 702"/>
                <a:gd name="T40" fmla="*/ 38 w 778"/>
                <a:gd name="T41" fmla="*/ 138 h 702"/>
                <a:gd name="T42" fmla="*/ 27 w 778"/>
                <a:gd name="T43" fmla="*/ 193 h 702"/>
                <a:gd name="T44" fmla="*/ 8 w 778"/>
                <a:gd name="T45" fmla="*/ 226 h 702"/>
                <a:gd name="T46" fmla="*/ 24 w 778"/>
                <a:gd name="T47" fmla="*/ 313 h 702"/>
                <a:gd name="T48" fmla="*/ 98 w 778"/>
                <a:gd name="T49" fmla="*/ 379 h 702"/>
                <a:gd name="T50" fmla="*/ 235 w 778"/>
                <a:gd name="T51" fmla="*/ 347 h 702"/>
                <a:gd name="T52" fmla="*/ 275 w 778"/>
                <a:gd name="T53" fmla="*/ 340 h 702"/>
                <a:gd name="T54" fmla="*/ 391 w 778"/>
                <a:gd name="T55" fmla="*/ 265 h 702"/>
                <a:gd name="T56" fmla="*/ 413 w 778"/>
                <a:gd name="T57" fmla="*/ 147 h 702"/>
                <a:gd name="T58" fmla="*/ 386 w 778"/>
                <a:gd name="T59" fmla="*/ 95 h 702"/>
                <a:gd name="T60" fmla="*/ 377 w 778"/>
                <a:gd name="T61" fmla="*/ 68 h 702"/>
                <a:gd name="T62" fmla="*/ 318 w 778"/>
                <a:gd name="T63" fmla="*/ 3 h 702"/>
                <a:gd name="T64" fmla="*/ 227 w 778"/>
                <a:gd name="T65" fmla="*/ 38 h 7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8" h="702">
                  <a:moveTo>
                    <a:pt x="180" y="694"/>
                  </a:moveTo>
                  <a:cubicBezTo>
                    <a:pt x="163" y="691"/>
                    <a:pt x="147" y="684"/>
                    <a:pt x="132" y="675"/>
                  </a:cubicBezTo>
                  <a:cubicBezTo>
                    <a:pt x="93" y="651"/>
                    <a:pt x="68" y="614"/>
                    <a:pt x="43" y="573"/>
                  </a:cubicBezTo>
                  <a:cubicBezTo>
                    <a:pt x="32" y="555"/>
                    <a:pt x="20" y="535"/>
                    <a:pt x="12" y="513"/>
                  </a:cubicBezTo>
                  <a:cubicBezTo>
                    <a:pt x="0" y="477"/>
                    <a:pt x="1" y="445"/>
                    <a:pt x="15" y="414"/>
                  </a:cubicBezTo>
                  <a:cubicBezTo>
                    <a:pt x="19" y="404"/>
                    <a:pt x="26" y="394"/>
                    <a:pt x="32" y="384"/>
                  </a:cubicBezTo>
                  <a:cubicBezTo>
                    <a:pt x="38" y="374"/>
                    <a:pt x="45" y="363"/>
                    <a:pt x="50" y="352"/>
                  </a:cubicBezTo>
                  <a:cubicBezTo>
                    <a:pt x="59" y="330"/>
                    <a:pt x="62" y="308"/>
                    <a:pt x="65" y="286"/>
                  </a:cubicBezTo>
                  <a:cubicBezTo>
                    <a:pt x="66" y="275"/>
                    <a:pt x="67" y="264"/>
                    <a:pt x="69" y="253"/>
                  </a:cubicBezTo>
                  <a:cubicBezTo>
                    <a:pt x="70" y="247"/>
                    <a:pt x="71" y="242"/>
                    <a:pt x="73" y="237"/>
                  </a:cubicBezTo>
                  <a:cubicBezTo>
                    <a:pt x="79" y="217"/>
                    <a:pt x="93" y="182"/>
                    <a:pt x="124" y="161"/>
                  </a:cubicBezTo>
                  <a:cubicBezTo>
                    <a:pt x="137" y="153"/>
                    <a:pt x="151" y="148"/>
                    <a:pt x="168" y="145"/>
                  </a:cubicBezTo>
                  <a:cubicBezTo>
                    <a:pt x="178" y="144"/>
                    <a:pt x="189" y="143"/>
                    <a:pt x="201" y="142"/>
                  </a:cubicBezTo>
                  <a:cubicBezTo>
                    <a:pt x="212" y="142"/>
                    <a:pt x="223" y="141"/>
                    <a:pt x="235" y="139"/>
                  </a:cubicBezTo>
                  <a:cubicBezTo>
                    <a:pt x="264" y="136"/>
                    <a:pt x="294" y="127"/>
                    <a:pt x="327" y="113"/>
                  </a:cubicBezTo>
                  <a:cubicBezTo>
                    <a:pt x="355" y="101"/>
                    <a:pt x="383" y="86"/>
                    <a:pt x="410" y="70"/>
                  </a:cubicBezTo>
                  <a:cubicBezTo>
                    <a:pt x="413" y="68"/>
                    <a:pt x="413" y="68"/>
                    <a:pt x="413" y="68"/>
                  </a:cubicBezTo>
                  <a:cubicBezTo>
                    <a:pt x="466" y="36"/>
                    <a:pt x="526" y="0"/>
                    <a:pt x="580" y="4"/>
                  </a:cubicBezTo>
                  <a:cubicBezTo>
                    <a:pt x="613" y="7"/>
                    <a:pt x="641" y="26"/>
                    <a:pt x="661" y="59"/>
                  </a:cubicBezTo>
                  <a:cubicBezTo>
                    <a:pt x="673" y="79"/>
                    <a:pt x="680" y="102"/>
                    <a:pt x="688" y="125"/>
                  </a:cubicBezTo>
                  <a:cubicBezTo>
                    <a:pt x="691" y="136"/>
                    <a:pt x="695" y="148"/>
                    <a:pt x="699" y="159"/>
                  </a:cubicBezTo>
                  <a:cubicBezTo>
                    <a:pt x="701" y="164"/>
                    <a:pt x="703" y="169"/>
                    <a:pt x="705" y="174"/>
                  </a:cubicBezTo>
                  <a:cubicBezTo>
                    <a:pt x="713" y="191"/>
                    <a:pt x="722" y="208"/>
                    <a:pt x="731" y="224"/>
                  </a:cubicBezTo>
                  <a:cubicBezTo>
                    <a:pt x="739" y="239"/>
                    <a:pt x="747" y="254"/>
                    <a:pt x="754" y="269"/>
                  </a:cubicBezTo>
                  <a:cubicBezTo>
                    <a:pt x="772" y="308"/>
                    <a:pt x="778" y="340"/>
                    <a:pt x="773" y="373"/>
                  </a:cubicBezTo>
                  <a:cubicBezTo>
                    <a:pt x="767" y="410"/>
                    <a:pt x="747" y="448"/>
                    <a:pt x="713" y="485"/>
                  </a:cubicBezTo>
                  <a:cubicBezTo>
                    <a:pt x="685" y="516"/>
                    <a:pt x="648" y="546"/>
                    <a:pt x="602" y="574"/>
                  </a:cubicBezTo>
                  <a:cubicBezTo>
                    <a:pt x="576" y="591"/>
                    <a:pt x="540" y="611"/>
                    <a:pt x="502" y="622"/>
                  </a:cubicBezTo>
                  <a:cubicBezTo>
                    <a:pt x="484" y="627"/>
                    <a:pt x="466" y="630"/>
                    <a:pt x="449" y="633"/>
                  </a:cubicBezTo>
                  <a:cubicBezTo>
                    <a:pt x="443" y="634"/>
                    <a:pt x="436" y="635"/>
                    <a:pt x="429" y="637"/>
                  </a:cubicBezTo>
                  <a:cubicBezTo>
                    <a:pt x="395" y="643"/>
                    <a:pt x="362" y="655"/>
                    <a:pt x="330" y="666"/>
                  </a:cubicBezTo>
                  <a:cubicBezTo>
                    <a:pt x="287" y="682"/>
                    <a:pt x="247" y="696"/>
                    <a:pt x="207" y="696"/>
                  </a:cubicBezTo>
                  <a:cubicBezTo>
                    <a:pt x="198" y="696"/>
                    <a:pt x="189" y="695"/>
                    <a:pt x="180" y="694"/>
                  </a:cubicBezTo>
                  <a:moveTo>
                    <a:pt x="414" y="69"/>
                  </a:moveTo>
                  <a:cubicBezTo>
                    <a:pt x="411" y="71"/>
                    <a:pt x="411" y="71"/>
                    <a:pt x="411" y="71"/>
                  </a:cubicBezTo>
                  <a:cubicBezTo>
                    <a:pt x="383" y="87"/>
                    <a:pt x="355" y="102"/>
                    <a:pt x="327" y="114"/>
                  </a:cubicBezTo>
                  <a:cubicBezTo>
                    <a:pt x="295" y="127"/>
                    <a:pt x="264" y="136"/>
                    <a:pt x="235" y="140"/>
                  </a:cubicBezTo>
                  <a:cubicBezTo>
                    <a:pt x="223" y="142"/>
                    <a:pt x="212" y="143"/>
                    <a:pt x="201" y="143"/>
                  </a:cubicBezTo>
                  <a:cubicBezTo>
                    <a:pt x="189" y="144"/>
                    <a:pt x="179" y="145"/>
                    <a:pt x="168" y="146"/>
                  </a:cubicBezTo>
                  <a:cubicBezTo>
                    <a:pt x="151" y="149"/>
                    <a:pt x="137" y="154"/>
                    <a:pt x="124" y="162"/>
                  </a:cubicBezTo>
                  <a:cubicBezTo>
                    <a:pt x="93" y="182"/>
                    <a:pt x="79" y="217"/>
                    <a:pt x="74" y="237"/>
                  </a:cubicBezTo>
                  <a:cubicBezTo>
                    <a:pt x="72" y="242"/>
                    <a:pt x="71" y="248"/>
                    <a:pt x="70" y="253"/>
                  </a:cubicBezTo>
                  <a:cubicBezTo>
                    <a:pt x="68" y="264"/>
                    <a:pt x="67" y="275"/>
                    <a:pt x="65" y="286"/>
                  </a:cubicBezTo>
                  <a:cubicBezTo>
                    <a:pt x="63" y="308"/>
                    <a:pt x="60" y="331"/>
                    <a:pt x="50" y="353"/>
                  </a:cubicBezTo>
                  <a:cubicBezTo>
                    <a:pt x="46" y="363"/>
                    <a:pt x="39" y="374"/>
                    <a:pt x="33" y="384"/>
                  </a:cubicBezTo>
                  <a:cubicBezTo>
                    <a:pt x="27" y="394"/>
                    <a:pt x="20" y="404"/>
                    <a:pt x="15" y="414"/>
                  </a:cubicBezTo>
                  <a:cubicBezTo>
                    <a:pt x="2" y="445"/>
                    <a:pt x="1" y="477"/>
                    <a:pt x="13" y="512"/>
                  </a:cubicBezTo>
                  <a:cubicBezTo>
                    <a:pt x="21" y="534"/>
                    <a:pt x="33" y="555"/>
                    <a:pt x="43" y="572"/>
                  </a:cubicBezTo>
                  <a:cubicBezTo>
                    <a:pt x="69" y="614"/>
                    <a:pt x="93" y="650"/>
                    <a:pt x="132" y="674"/>
                  </a:cubicBezTo>
                  <a:cubicBezTo>
                    <a:pt x="148" y="684"/>
                    <a:pt x="163" y="690"/>
                    <a:pt x="180" y="693"/>
                  </a:cubicBezTo>
                  <a:cubicBezTo>
                    <a:pt x="229" y="702"/>
                    <a:pt x="278" y="684"/>
                    <a:pt x="329" y="666"/>
                  </a:cubicBezTo>
                  <a:cubicBezTo>
                    <a:pt x="361" y="654"/>
                    <a:pt x="394" y="642"/>
                    <a:pt x="429" y="636"/>
                  </a:cubicBezTo>
                  <a:cubicBezTo>
                    <a:pt x="436" y="635"/>
                    <a:pt x="442" y="634"/>
                    <a:pt x="449" y="633"/>
                  </a:cubicBezTo>
                  <a:cubicBezTo>
                    <a:pt x="466" y="630"/>
                    <a:pt x="484" y="627"/>
                    <a:pt x="502" y="622"/>
                  </a:cubicBezTo>
                  <a:cubicBezTo>
                    <a:pt x="540" y="610"/>
                    <a:pt x="575" y="590"/>
                    <a:pt x="602" y="573"/>
                  </a:cubicBezTo>
                  <a:cubicBezTo>
                    <a:pt x="647" y="545"/>
                    <a:pt x="684" y="515"/>
                    <a:pt x="713" y="484"/>
                  </a:cubicBezTo>
                  <a:cubicBezTo>
                    <a:pt x="746" y="447"/>
                    <a:pt x="766" y="410"/>
                    <a:pt x="772" y="373"/>
                  </a:cubicBezTo>
                  <a:cubicBezTo>
                    <a:pt x="777" y="340"/>
                    <a:pt x="771" y="308"/>
                    <a:pt x="754" y="269"/>
                  </a:cubicBezTo>
                  <a:cubicBezTo>
                    <a:pt x="747" y="254"/>
                    <a:pt x="738" y="239"/>
                    <a:pt x="730" y="224"/>
                  </a:cubicBezTo>
                  <a:cubicBezTo>
                    <a:pt x="721" y="208"/>
                    <a:pt x="712" y="191"/>
                    <a:pt x="705" y="174"/>
                  </a:cubicBezTo>
                  <a:cubicBezTo>
                    <a:pt x="702" y="169"/>
                    <a:pt x="700" y="164"/>
                    <a:pt x="698" y="159"/>
                  </a:cubicBezTo>
                  <a:cubicBezTo>
                    <a:pt x="694" y="148"/>
                    <a:pt x="690" y="137"/>
                    <a:pt x="687" y="125"/>
                  </a:cubicBezTo>
                  <a:cubicBezTo>
                    <a:pt x="680" y="103"/>
                    <a:pt x="672" y="79"/>
                    <a:pt x="660" y="60"/>
                  </a:cubicBezTo>
                  <a:cubicBezTo>
                    <a:pt x="640" y="26"/>
                    <a:pt x="613" y="8"/>
                    <a:pt x="580" y="5"/>
                  </a:cubicBezTo>
                  <a:cubicBezTo>
                    <a:pt x="577" y="5"/>
                    <a:pt x="574" y="5"/>
                    <a:pt x="571" y="5"/>
                  </a:cubicBezTo>
                  <a:cubicBezTo>
                    <a:pt x="520" y="5"/>
                    <a:pt x="463" y="39"/>
                    <a:pt x="414" y="69"/>
                  </a:cubicBezTo>
                </a:path>
              </a:pathLst>
            </a:custGeom>
            <a:solidFill>
              <a:srgbClr val="6D2344"/>
            </a:solidFill>
            <a:ln w="6350">
              <a:solidFill>
                <a:srgbClr val="F5A670">
                  <a:alpha val="27058"/>
                </a:srgbClr>
              </a:solidFill>
              <a:round/>
              <a:headEnd/>
              <a:tailEnd/>
            </a:ln>
          </p:spPr>
          <p:txBody>
            <a:bodyPr/>
            <a:lstStyle/>
            <a:p>
              <a:endParaRPr lang="es-CO"/>
            </a:p>
          </p:txBody>
        </p:sp>
        <p:sp>
          <p:nvSpPr>
            <p:cNvPr id="25611" name="Freeform 11">
              <a:extLst>
                <a:ext uri="{FF2B5EF4-FFF2-40B4-BE49-F238E27FC236}">
                  <a16:creationId xmlns:a16="http://schemas.microsoft.com/office/drawing/2014/main" id="{6CC6F1BC-078D-4C66-9012-E39BDC9D0F4C}"/>
                </a:ext>
              </a:extLst>
            </p:cNvPr>
            <p:cNvSpPr>
              <a:spLocks noEditPoints="1"/>
            </p:cNvSpPr>
            <p:nvPr/>
          </p:nvSpPr>
          <p:spPr bwMode="auto">
            <a:xfrm>
              <a:off x="5706" y="1879"/>
              <a:ext cx="678" cy="610"/>
            </a:xfrm>
            <a:custGeom>
              <a:avLst/>
              <a:gdLst>
                <a:gd name="T0" fmla="*/ 85 w 916"/>
                <a:gd name="T1" fmla="*/ 434 h 824"/>
                <a:gd name="T2" fmla="*/ 8 w 916"/>
                <a:gd name="T3" fmla="*/ 328 h 824"/>
                <a:gd name="T4" fmla="*/ 21 w 916"/>
                <a:gd name="T5" fmla="*/ 244 h 824"/>
                <a:gd name="T6" fmla="*/ 43 w 916"/>
                <a:gd name="T7" fmla="*/ 182 h 824"/>
                <a:gd name="T8" fmla="*/ 49 w 916"/>
                <a:gd name="T9" fmla="*/ 151 h 824"/>
                <a:gd name="T10" fmla="*/ 111 w 916"/>
                <a:gd name="T11" fmla="*/ 94 h 824"/>
                <a:gd name="T12" fmla="*/ 155 w 916"/>
                <a:gd name="T13" fmla="*/ 92 h 824"/>
                <a:gd name="T14" fmla="*/ 266 w 916"/>
                <a:gd name="T15" fmla="*/ 45 h 824"/>
                <a:gd name="T16" fmla="*/ 428 w 916"/>
                <a:gd name="T17" fmla="*/ 39 h 824"/>
                <a:gd name="T18" fmla="*/ 452 w 916"/>
                <a:gd name="T19" fmla="*/ 103 h 824"/>
                <a:gd name="T20" fmla="*/ 472 w 916"/>
                <a:gd name="T21" fmla="*/ 144 h 824"/>
                <a:gd name="T22" fmla="*/ 499 w 916"/>
                <a:gd name="T23" fmla="*/ 238 h 824"/>
                <a:gd name="T24" fmla="*/ 389 w 916"/>
                <a:gd name="T25" fmla="*/ 369 h 824"/>
                <a:gd name="T26" fmla="*/ 292 w 916"/>
                <a:gd name="T27" fmla="*/ 406 h 824"/>
                <a:gd name="T28" fmla="*/ 214 w 916"/>
                <a:gd name="T29" fmla="*/ 429 h 824"/>
                <a:gd name="T30" fmla="*/ 117 w 916"/>
                <a:gd name="T31" fmla="*/ 446 h 824"/>
                <a:gd name="T32" fmla="*/ 214 w 916"/>
                <a:gd name="T33" fmla="*/ 75 h 824"/>
                <a:gd name="T34" fmla="*/ 132 w 916"/>
                <a:gd name="T35" fmla="*/ 93 h 824"/>
                <a:gd name="T36" fmla="*/ 83 w 916"/>
                <a:gd name="T37" fmla="*/ 104 h 824"/>
                <a:gd name="T38" fmla="*/ 47 w 916"/>
                <a:gd name="T39" fmla="*/ 161 h 824"/>
                <a:gd name="T40" fmla="*/ 33 w 916"/>
                <a:gd name="T41" fmla="*/ 224 h 824"/>
                <a:gd name="T42" fmla="*/ 10 w 916"/>
                <a:gd name="T43" fmla="*/ 264 h 824"/>
                <a:gd name="T44" fmla="*/ 28 w 916"/>
                <a:gd name="T45" fmla="*/ 367 h 824"/>
                <a:gd name="T46" fmla="*/ 117 w 916"/>
                <a:gd name="T47" fmla="*/ 446 h 824"/>
                <a:gd name="T48" fmla="*/ 279 w 916"/>
                <a:gd name="T49" fmla="*/ 409 h 824"/>
                <a:gd name="T50" fmla="*/ 325 w 916"/>
                <a:gd name="T51" fmla="*/ 400 h 824"/>
                <a:gd name="T52" fmla="*/ 460 w 916"/>
                <a:gd name="T53" fmla="*/ 311 h 824"/>
                <a:gd name="T54" fmla="*/ 486 w 916"/>
                <a:gd name="T55" fmla="*/ 173 h 824"/>
                <a:gd name="T56" fmla="*/ 456 w 916"/>
                <a:gd name="T57" fmla="*/ 113 h 824"/>
                <a:gd name="T58" fmla="*/ 444 w 916"/>
                <a:gd name="T59" fmla="*/ 81 h 824"/>
                <a:gd name="T60" fmla="*/ 377 w 916"/>
                <a:gd name="T61" fmla="*/ 4 h 824"/>
                <a:gd name="T62" fmla="*/ 267 w 916"/>
                <a:gd name="T63" fmla="*/ 46 h 8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916" h="824">
                  <a:moveTo>
                    <a:pt x="214" y="814"/>
                  </a:moveTo>
                  <a:cubicBezTo>
                    <a:pt x="193" y="811"/>
                    <a:pt x="175" y="803"/>
                    <a:pt x="156" y="792"/>
                  </a:cubicBezTo>
                  <a:cubicBezTo>
                    <a:pt x="110" y="764"/>
                    <a:pt x="81" y="720"/>
                    <a:pt x="51" y="670"/>
                  </a:cubicBezTo>
                  <a:cubicBezTo>
                    <a:pt x="38" y="650"/>
                    <a:pt x="24" y="625"/>
                    <a:pt x="15" y="599"/>
                  </a:cubicBezTo>
                  <a:cubicBezTo>
                    <a:pt x="0" y="557"/>
                    <a:pt x="1" y="519"/>
                    <a:pt x="18" y="482"/>
                  </a:cubicBezTo>
                  <a:cubicBezTo>
                    <a:pt x="23" y="470"/>
                    <a:pt x="31" y="457"/>
                    <a:pt x="38" y="446"/>
                  </a:cubicBezTo>
                  <a:cubicBezTo>
                    <a:pt x="46" y="434"/>
                    <a:pt x="54" y="421"/>
                    <a:pt x="60" y="409"/>
                  </a:cubicBezTo>
                  <a:cubicBezTo>
                    <a:pt x="71" y="384"/>
                    <a:pt x="74" y="358"/>
                    <a:pt x="78" y="332"/>
                  </a:cubicBezTo>
                  <a:cubicBezTo>
                    <a:pt x="80" y="319"/>
                    <a:pt x="81" y="306"/>
                    <a:pt x="84" y="293"/>
                  </a:cubicBezTo>
                  <a:cubicBezTo>
                    <a:pt x="85" y="287"/>
                    <a:pt x="87" y="281"/>
                    <a:pt x="89" y="275"/>
                  </a:cubicBezTo>
                  <a:cubicBezTo>
                    <a:pt x="96" y="252"/>
                    <a:pt x="113" y="211"/>
                    <a:pt x="151" y="188"/>
                  </a:cubicBezTo>
                  <a:cubicBezTo>
                    <a:pt x="166" y="179"/>
                    <a:pt x="183" y="174"/>
                    <a:pt x="203" y="172"/>
                  </a:cubicBezTo>
                  <a:cubicBezTo>
                    <a:pt x="215" y="170"/>
                    <a:pt x="227" y="170"/>
                    <a:pt x="240" y="170"/>
                  </a:cubicBezTo>
                  <a:cubicBezTo>
                    <a:pt x="254" y="169"/>
                    <a:pt x="268" y="169"/>
                    <a:pt x="284" y="167"/>
                  </a:cubicBezTo>
                  <a:cubicBezTo>
                    <a:pt x="316" y="164"/>
                    <a:pt x="352" y="153"/>
                    <a:pt x="390" y="136"/>
                  </a:cubicBezTo>
                  <a:cubicBezTo>
                    <a:pt x="421" y="122"/>
                    <a:pt x="454" y="104"/>
                    <a:pt x="487" y="83"/>
                  </a:cubicBezTo>
                  <a:cubicBezTo>
                    <a:pt x="547" y="46"/>
                    <a:pt x="622" y="0"/>
                    <a:pt x="687" y="6"/>
                  </a:cubicBezTo>
                  <a:cubicBezTo>
                    <a:pt x="726" y="10"/>
                    <a:pt x="759" y="32"/>
                    <a:pt x="781" y="72"/>
                  </a:cubicBezTo>
                  <a:cubicBezTo>
                    <a:pt x="795" y="94"/>
                    <a:pt x="803" y="121"/>
                    <a:pt x="811" y="147"/>
                  </a:cubicBezTo>
                  <a:cubicBezTo>
                    <a:pt x="816" y="160"/>
                    <a:pt x="820" y="174"/>
                    <a:pt x="825" y="188"/>
                  </a:cubicBezTo>
                  <a:cubicBezTo>
                    <a:pt x="827" y="193"/>
                    <a:pt x="830" y="199"/>
                    <a:pt x="832" y="205"/>
                  </a:cubicBezTo>
                  <a:cubicBezTo>
                    <a:pt x="841" y="225"/>
                    <a:pt x="852" y="244"/>
                    <a:pt x="862" y="262"/>
                  </a:cubicBezTo>
                  <a:cubicBezTo>
                    <a:pt x="871" y="279"/>
                    <a:pt x="881" y="297"/>
                    <a:pt x="889" y="315"/>
                  </a:cubicBezTo>
                  <a:cubicBezTo>
                    <a:pt x="910" y="360"/>
                    <a:pt x="916" y="397"/>
                    <a:pt x="910" y="435"/>
                  </a:cubicBezTo>
                  <a:cubicBezTo>
                    <a:pt x="903" y="479"/>
                    <a:pt x="880" y="523"/>
                    <a:pt x="840" y="567"/>
                  </a:cubicBezTo>
                  <a:cubicBezTo>
                    <a:pt x="806" y="604"/>
                    <a:pt x="763" y="640"/>
                    <a:pt x="709" y="673"/>
                  </a:cubicBezTo>
                  <a:cubicBezTo>
                    <a:pt x="678" y="693"/>
                    <a:pt x="637" y="717"/>
                    <a:pt x="594" y="730"/>
                  </a:cubicBezTo>
                  <a:cubicBezTo>
                    <a:pt x="573" y="736"/>
                    <a:pt x="553" y="739"/>
                    <a:pt x="533" y="742"/>
                  </a:cubicBezTo>
                  <a:cubicBezTo>
                    <a:pt x="525" y="743"/>
                    <a:pt x="517" y="745"/>
                    <a:pt x="510" y="746"/>
                  </a:cubicBezTo>
                  <a:cubicBezTo>
                    <a:pt x="468" y="754"/>
                    <a:pt x="429" y="768"/>
                    <a:pt x="390" y="782"/>
                  </a:cubicBezTo>
                  <a:cubicBezTo>
                    <a:pt x="340" y="800"/>
                    <a:pt x="293" y="817"/>
                    <a:pt x="246" y="817"/>
                  </a:cubicBezTo>
                  <a:cubicBezTo>
                    <a:pt x="235" y="817"/>
                    <a:pt x="224" y="816"/>
                    <a:pt x="214" y="814"/>
                  </a:cubicBezTo>
                  <a:moveTo>
                    <a:pt x="488" y="84"/>
                  </a:moveTo>
                  <a:cubicBezTo>
                    <a:pt x="454" y="105"/>
                    <a:pt x="421" y="123"/>
                    <a:pt x="391" y="136"/>
                  </a:cubicBezTo>
                  <a:cubicBezTo>
                    <a:pt x="352" y="154"/>
                    <a:pt x="316" y="164"/>
                    <a:pt x="284" y="168"/>
                  </a:cubicBezTo>
                  <a:cubicBezTo>
                    <a:pt x="268" y="170"/>
                    <a:pt x="254" y="170"/>
                    <a:pt x="240" y="170"/>
                  </a:cubicBezTo>
                  <a:cubicBezTo>
                    <a:pt x="227" y="171"/>
                    <a:pt x="215" y="171"/>
                    <a:pt x="203" y="172"/>
                  </a:cubicBezTo>
                  <a:cubicBezTo>
                    <a:pt x="183" y="175"/>
                    <a:pt x="166" y="180"/>
                    <a:pt x="151" y="189"/>
                  </a:cubicBezTo>
                  <a:cubicBezTo>
                    <a:pt x="114" y="212"/>
                    <a:pt x="97" y="252"/>
                    <a:pt x="90" y="275"/>
                  </a:cubicBezTo>
                  <a:cubicBezTo>
                    <a:pt x="88" y="281"/>
                    <a:pt x="86" y="287"/>
                    <a:pt x="85" y="293"/>
                  </a:cubicBezTo>
                  <a:cubicBezTo>
                    <a:pt x="82" y="306"/>
                    <a:pt x="80" y="320"/>
                    <a:pt x="79" y="332"/>
                  </a:cubicBezTo>
                  <a:cubicBezTo>
                    <a:pt x="75" y="358"/>
                    <a:pt x="72" y="384"/>
                    <a:pt x="60" y="409"/>
                  </a:cubicBezTo>
                  <a:cubicBezTo>
                    <a:pt x="55" y="422"/>
                    <a:pt x="47" y="434"/>
                    <a:pt x="39" y="446"/>
                  </a:cubicBezTo>
                  <a:cubicBezTo>
                    <a:pt x="32" y="458"/>
                    <a:pt x="24" y="470"/>
                    <a:pt x="18" y="482"/>
                  </a:cubicBezTo>
                  <a:cubicBezTo>
                    <a:pt x="2" y="519"/>
                    <a:pt x="1" y="557"/>
                    <a:pt x="16" y="599"/>
                  </a:cubicBezTo>
                  <a:cubicBezTo>
                    <a:pt x="25" y="625"/>
                    <a:pt x="39" y="649"/>
                    <a:pt x="51" y="670"/>
                  </a:cubicBezTo>
                  <a:cubicBezTo>
                    <a:pt x="82" y="720"/>
                    <a:pt x="111" y="763"/>
                    <a:pt x="157" y="791"/>
                  </a:cubicBezTo>
                  <a:cubicBezTo>
                    <a:pt x="175" y="803"/>
                    <a:pt x="194" y="810"/>
                    <a:pt x="214" y="814"/>
                  </a:cubicBezTo>
                  <a:cubicBezTo>
                    <a:pt x="271" y="824"/>
                    <a:pt x="329" y="803"/>
                    <a:pt x="390" y="781"/>
                  </a:cubicBezTo>
                  <a:cubicBezTo>
                    <a:pt x="428" y="767"/>
                    <a:pt x="468" y="753"/>
                    <a:pt x="509" y="745"/>
                  </a:cubicBezTo>
                  <a:cubicBezTo>
                    <a:pt x="517" y="744"/>
                    <a:pt x="525" y="743"/>
                    <a:pt x="533" y="741"/>
                  </a:cubicBezTo>
                  <a:cubicBezTo>
                    <a:pt x="553" y="738"/>
                    <a:pt x="573" y="735"/>
                    <a:pt x="593" y="729"/>
                  </a:cubicBezTo>
                  <a:cubicBezTo>
                    <a:pt x="637" y="716"/>
                    <a:pt x="678" y="692"/>
                    <a:pt x="709" y="673"/>
                  </a:cubicBezTo>
                  <a:cubicBezTo>
                    <a:pt x="762" y="639"/>
                    <a:pt x="806" y="604"/>
                    <a:pt x="839" y="567"/>
                  </a:cubicBezTo>
                  <a:cubicBezTo>
                    <a:pt x="879" y="523"/>
                    <a:pt x="903" y="479"/>
                    <a:pt x="909" y="435"/>
                  </a:cubicBezTo>
                  <a:cubicBezTo>
                    <a:pt x="915" y="397"/>
                    <a:pt x="909" y="360"/>
                    <a:pt x="888" y="316"/>
                  </a:cubicBezTo>
                  <a:cubicBezTo>
                    <a:pt x="880" y="298"/>
                    <a:pt x="870" y="280"/>
                    <a:pt x="861" y="263"/>
                  </a:cubicBezTo>
                  <a:cubicBezTo>
                    <a:pt x="851" y="244"/>
                    <a:pt x="840" y="225"/>
                    <a:pt x="832" y="205"/>
                  </a:cubicBezTo>
                  <a:cubicBezTo>
                    <a:pt x="829" y="200"/>
                    <a:pt x="827" y="194"/>
                    <a:pt x="825" y="188"/>
                  </a:cubicBezTo>
                  <a:cubicBezTo>
                    <a:pt x="819" y="175"/>
                    <a:pt x="815" y="161"/>
                    <a:pt x="810" y="147"/>
                  </a:cubicBezTo>
                  <a:cubicBezTo>
                    <a:pt x="802" y="121"/>
                    <a:pt x="794" y="95"/>
                    <a:pt x="781" y="72"/>
                  </a:cubicBezTo>
                  <a:cubicBezTo>
                    <a:pt x="758" y="33"/>
                    <a:pt x="726" y="10"/>
                    <a:pt x="687" y="7"/>
                  </a:cubicBezTo>
                  <a:cubicBezTo>
                    <a:pt x="683" y="6"/>
                    <a:pt x="679" y="6"/>
                    <a:pt x="676" y="6"/>
                  </a:cubicBezTo>
                  <a:cubicBezTo>
                    <a:pt x="613" y="6"/>
                    <a:pt x="544" y="49"/>
                    <a:pt x="488" y="84"/>
                  </a:cubicBezTo>
                </a:path>
              </a:pathLst>
            </a:custGeom>
            <a:solidFill>
              <a:srgbClr val="6D2344"/>
            </a:solidFill>
            <a:ln w="6350">
              <a:solidFill>
                <a:srgbClr val="F5A670">
                  <a:alpha val="27058"/>
                </a:srgbClr>
              </a:solidFill>
              <a:round/>
              <a:headEnd/>
              <a:tailEnd/>
            </a:ln>
          </p:spPr>
          <p:txBody>
            <a:bodyPr/>
            <a:lstStyle/>
            <a:p>
              <a:endParaRPr lang="es-CO"/>
            </a:p>
          </p:txBody>
        </p:sp>
        <p:sp>
          <p:nvSpPr>
            <p:cNvPr id="25612" name="Freeform 12">
              <a:extLst>
                <a:ext uri="{FF2B5EF4-FFF2-40B4-BE49-F238E27FC236}">
                  <a16:creationId xmlns:a16="http://schemas.microsoft.com/office/drawing/2014/main" id="{72AE39AF-1C5F-4E9D-AA99-F9E215F931AF}"/>
                </a:ext>
              </a:extLst>
            </p:cNvPr>
            <p:cNvSpPr>
              <a:spLocks noEditPoints="1"/>
            </p:cNvSpPr>
            <p:nvPr/>
          </p:nvSpPr>
          <p:spPr bwMode="auto">
            <a:xfrm>
              <a:off x="5636" y="1849"/>
              <a:ext cx="784" cy="699"/>
            </a:xfrm>
            <a:custGeom>
              <a:avLst/>
              <a:gdLst>
                <a:gd name="T0" fmla="*/ 136 w 1060"/>
                <a:gd name="T1" fmla="*/ 514 h 945"/>
                <a:gd name="T2" fmla="*/ 100 w 1060"/>
                <a:gd name="T3" fmla="*/ 500 h 945"/>
                <a:gd name="T4" fmla="*/ 33 w 1060"/>
                <a:gd name="T5" fmla="*/ 422 h 945"/>
                <a:gd name="T6" fmla="*/ 10 w 1060"/>
                <a:gd name="T7" fmla="*/ 377 h 945"/>
                <a:gd name="T8" fmla="*/ 12 w 1060"/>
                <a:gd name="T9" fmla="*/ 302 h 945"/>
                <a:gd name="T10" fmla="*/ 24 w 1060"/>
                <a:gd name="T11" fmla="*/ 278 h 945"/>
                <a:gd name="T12" fmla="*/ 38 w 1060"/>
                <a:gd name="T13" fmla="*/ 255 h 945"/>
                <a:gd name="T14" fmla="*/ 50 w 1060"/>
                <a:gd name="T15" fmla="*/ 208 h 945"/>
                <a:gd name="T16" fmla="*/ 54 w 1060"/>
                <a:gd name="T17" fmla="*/ 183 h 945"/>
                <a:gd name="T18" fmla="*/ 58 w 1060"/>
                <a:gd name="T19" fmla="*/ 172 h 945"/>
                <a:gd name="T20" fmla="*/ 98 w 1060"/>
                <a:gd name="T21" fmla="*/ 118 h 945"/>
                <a:gd name="T22" fmla="*/ 132 w 1060"/>
                <a:gd name="T23" fmla="*/ 108 h 945"/>
                <a:gd name="T24" fmla="*/ 155 w 1060"/>
                <a:gd name="T25" fmla="*/ 107 h 945"/>
                <a:gd name="T26" fmla="*/ 183 w 1060"/>
                <a:gd name="T27" fmla="*/ 106 h 945"/>
                <a:gd name="T28" fmla="*/ 249 w 1060"/>
                <a:gd name="T29" fmla="*/ 87 h 945"/>
                <a:gd name="T30" fmla="*/ 310 w 1060"/>
                <a:gd name="T31" fmla="*/ 53 h 945"/>
                <a:gd name="T32" fmla="*/ 436 w 1060"/>
                <a:gd name="T33" fmla="*/ 4 h 945"/>
                <a:gd name="T34" fmla="*/ 497 w 1060"/>
                <a:gd name="T35" fmla="*/ 47 h 945"/>
                <a:gd name="T36" fmla="*/ 515 w 1060"/>
                <a:gd name="T37" fmla="*/ 92 h 945"/>
                <a:gd name="T38" fmla="*/ 524 w 1060"/>
                <a:gd name="T39" fmla="*/ 119 h 945"/>
                <a:gd name="T40" fmla="*/ 528 w 1060"/>
                <a:gd name="T41" fmla="*/ 129 h 945"/>
                <a:gd name="T42" fmla="*/ 546 w 1060"/>
                <a:gd name="T43" fmla="*/ 165 h 945"/>
                <a:gd name="T44" fmla="*/ 564 w 1060"/>
                <a:gd name="T45" fmla="*/ 198 h 945"/>
                <a:gd name="T46" fmla="*/ 577 w 1060"/>
                <a:gd name="T47" fmla="*/ 274 h 945"/>
                <a:gd name="T48" fmla="*/ 449 w 1060"/>
                <a:gd name="T49" fmla="*/ 425 h 945"/>
                <a:gd name="T50" fmla="*/ 377 w 1060"/>
                <a:gd name="T51" fmla="*/ 462 h 945"/>
                <a:gd name="T52" fmla="*/ 339 w 1060"/>
                <a:gd name="T53" fmla="*/ 468 h 945"/>
                <a:gd name="T54" fmla="*/ 325 w 1060"/>
                <a:gd name="T55" fmla="*/ 471 h 945"/>
                <a:gd name="T56" fmla="*/ 249 w 1060"/>
                <a:gd name="T57" fmla="*/ 493 h 945"/>
                <a:gd name="T58" fmla="*/ 157 w 1060"/>
                <a:gd name="T59" fmla="*/ 516 h 945"/>
                <a:gd name="T60" fmla="*/ 136 w 1060"/>
                <a:gd name="T61" fmla="*/ 514 h 945"/>
                <a:gd name="T62" fmla="*/ 312 w 1060"/>
                <a:gd name="T63" fmla="*/ 55 h 945"/>
                <a:gd name="T64" fmla="*/ 251 w 1060"/>
                <a:gd name="T65" fmla="*/ 90 h 945"/>
                <a:gd name="T66" fmla="*/ 183 w 1060"/>
                <a:gd name="T67" fmla="*/ 110 h 945"/>
                <a:gd name="T68" fmla="*/ 155 w 1060"/>
                <a:gd name="T69" fmla="*/ 111 h 945"/>
                <a:gd name="T70" fmla="*/ 132 w 1060"/>
                <a:gd name="T71" fmla="*/ 112 h 945"/>
                <a:gd name="T72" fmla="*/ 100 w 1060"/>
                <a:gd name="T73" fmla="*/ 121 h 945"/>
                <a:gd name="T74" fmla="*/ 61 w 1060"/>
                <a:gd name="T75" fmla="*/ 173 h 945"/>
                <a:gd name="T76" fmla="*/ 58 w 1060"/>
                <a:gd name="T77" fmla="*/ 184 h 945"/>
                <a:gd name="T78" fmla="*/ 53 w 1060"/>
                <a:gd name="T79" fmla="*/ 209 h 945"/>
                <a:gd name="T80" fmla="*/ 41 w 1060"/>
                <a:gd name="T81" fmla="*/ 257 h 945"/>
                <a:gd name="T82" fmla="*/ 28 w 1060"/>
                <a:gd name="T83" fmla="*/ 280 h 945"/>
                <a:gd name="T84" fmla="*/ 15 w 1060"/>
                <a:gd name="T85" fmla="*/ 303 h 945"/>
                <a:gd name="T86" fmla="*/ 13 w 1060"/>
                <a:gd name="T87" fmla="*/ 375 h 945"/>
                <a:gd name="T88" fmla="*/ 36 w 1060"/>
                <a:gd name="T89" fmla="*/ 420 h 945"/>
                <a:gd name="T90" fmla="*/ 102 w 1060"/>
                <a:gd name="T91" fmla="*/ 497 h 945"/>
                <a:gd name="T92" fmla="*/ 138 w 1060"/>
                <a:gd name="T93" fmla="*/ 510 h 945"/>
                <a:gd name="T94" fmla="*/ 248 w 1060"/>
                <a:gd name="T95" fmla="*/ 490 h 945"/>
                <a:gd name="T96" fmla="*/ 324 w 1060"/>
                <a:gd name="T97" fmla="*/ 467 h 945"/>
                <a:gd name="T98" fmla="*/ 339 w 1060"/>
                <a:gd name="T99" fmla="*/ 465 h 945"/>
                <a:gd name="T100" fmla="*/ 376 w 1060"/>
                <a:gd name="T101" fmla="*/ 457 h 945"/>
                <a:gd name="T102" fmla="*/ 447 w 1060"/>
                <a:gd name="T103" fmla="*/ 422 h 945"/>
                <a:gd name="T104" fmla="*/ 572 w 1060"/>
                <a:gd name="T105" fmla="*/ 273 h 945"/>
                <a:gd name="T106" fmla="*/ 560 w 1060"/>
                <a:gd name="T107" fmla="*/ 200 h 945"/>
                <a:gd name="T108" fmla="*/ 543 w 1060"/>
                <a:gd name="T109" fmla="*/ 166 h 945"/>
                <a:gd name="T110" fmla="*/ 524 w 1060"/>
                <a:gd name="T111" fmla="*/ 132 h 945"/>
                <a:gd name="T112" fmla="*/ 520 w 1060"/>
                <a:gd name="T113" fmla="*/ 121 h 945"/>
                <a:gd name="T114" fmla="*/ 511 w 1060"/>
                <a:gd name="T115" fmla="*/ 93 h 945"/>
                <a:gd name="T116" fmla="*/ 493 w 1060"/>
                <a:gd name="T117" fmla="*/ 48 h 945"/>
                <a:gd name="T118" fmla="*/ 436 w 1060"/>
                <a:gd name="T119" fmla="*/ 7 h 945"/>
                <a:gd name="T120" fmla="*/ 428 w 1060"/>
                <a:gd name="T121" fmla="*/ 7 h 945"/>
                <a:gd name="T122" fmla="*/ 312 w 1060"/>
                <a:gd name="T123" fmla="*/ 55 h 94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60" h="945">
                  <a:moveTo>
                    <a:pt x="249" y="940"/>
                  </a:moveTo>
                  <a:cubicBezTo>
                    <a:pt x="226" y="936"/>
                    <a:pt x="204" y="927"/>
                    <a:pt x="182" y="914"/>
                  </a:cubicBezTo>
                  <a:cubicBezTo>
                    <a:pt x="124" y="878"/>
                    <a:pt x="88" y="819"/>
                    <a:pt x="59" y="771"/>
                  </a:cubicBezTo>
                  <a:cubicBezTo>
                    <a:pt x="45" y="747"/>
                    <a:pt x="28" y="719"/>
                    <a:pt x="17" y="689"/>
                  </a:cubicBezTo>
                  <a:cubicBezTo>
                    <a:pt x="0" y="639"/>
                    <a:pt x="1" y="594"/>
                    <a:pt x="21" y="551"/>
                  </a:cubicBezTo>
                  <a:cubicBezTo>
                    <a:pt x="27" y="536"/>
                    <a:pt x="37" y="522"/>
                    <a:pt x="45" y="508"/>
                  </a:cubicBezTo>
                  <a:cubicBezTo>
                    <a:pt x="54" y="494"/>
                    <a:pt x="63" y="480"/>
                    <a:pt x="70" y="466"/>
                  </a:cubicBezTo>
                  <a:cubicBezTo>
                    <a:pt x="83" y="438"/>
                    <a:pt x="87" y="409"/>
                    <a:pt x="91" y="380"/>
                  </a:cubicBezTo>
                  <a:cubicBezTo>
                    <a:pt x="93" y="366"/>
                    <a:pt x="96" y="350"/>
                    <a:pt x="99" y="335"/>
                  </a:cubicBezTo>
                  <a:cubicBezTo>
                    <a:pt x="101" y="328"/>
                    <a:pt x="103" y="321"/>
                    <a:pt x="105" y="314"/>
                  </a:cubicBezTo>
                  <a:cubicBezTo>
                    <a:pt x="114" y="288"/>
                    <a:pt x="135" y="240"/>
                    <a:pt x="179" y="215"/>
                  </a:cubicBezTo>
                  <a:cubicBezTo>
                    <a:pt x="197" y="204"/>
                    <a:pt x="217" y="199"/>
                    <a:pt x="242" y="197"/>
                  </a:cubicBezTo>
                  <a:cubicBezTo>
                    <a:pt x="255" y="196"/>
                    <a:pt x="269" y="196"/>
                    <a:pt x="283" y="196"/>
                  </a:cubicBezTo>
                  <a:cubicBezTo>
                    <a:pt x="299" y="196"/>
                    <a:pt x="316" y="196"/>
                    <a:pt x="335" y="194"/>
                  </a:cubicBezTo>
                  <a:cubicBezTo>
                    <a:pt x="371" y="191"/>
                    <a:pt x="412" y="178"/>
                    <a:pt x="456" y="158"/>
                  </a:cubicBezTo>
                  <a:cubicBezTo>
                    <a:pt x="489" y="142"/>
                    <a:pt x="524" y="123"/>
                    <a:pt x="566" y="96"/>
                  </a:cubicBezTo>
                  <a:cubicBezTo>
                    <a:pt x="647" y="45"/>
                    <a:pt x="725" y="0"/>
                    <a:pt x="798" y="7"/>
                  </a:cubicBezTo>
                  <a:cubicBezTo>
                    <a:pt x="855" y="12"/>
                    <a:pt x="889" y="52"/>
                    <a:pt x="908" y="85"/>
                  </a:cubicBezTo>
                  <a:cubicBezTo>
                    <a:pt x="922" y="111"/>
                    <a:pt x="932" y="140"/>
                    <a:pt x="941" y="169"/>
                  </a:cubicBezTo>
                  <a:cubicBezTo>
                    <a:pt x="946" y="185"/>
                    <a:pt x="951" y="202"/>
                    <a:pt x="957" y="217"/>
                  </a:cubicBezTo>
                  <a:cubicBezTo>
                    <a:pt x="960" y="224"/>
                    <a:pt x="962" y="230"/>
                    <a:pt x="965" y="237"/>
                  </a:cubicBezTo>
                  <a:cubicBezTo>
                    <a:pt x="975" y="259"/>
                    <a:pt x="987" y="280"/>
                    <a:pt x="998" y="301"/>
                  </a:cubicBezTo>
                  <a:cubicBezTo>
                    <a:pt x="1009" y="321"/>
                    <a:pt x="1020" y="341"/>
                    <a:pt x="1030" y="362"/>
                  </a:cubicBezTo>
                  <a:cubicBezTo>
                    <a:pt x="1053" y="414"/>
                    <a:pt x="1060" y="456"/>
                    <a:pt x="1054" y="501"/>
                  </a:cubicBezTo>
                  <a:cubicBezTo>
                    <a:pt x="1034" y="625"/>
                    <a:pt x="900" y="728"/>
                    <a:pt x="821" y="778"/>
                  </a:cubicBezTo>
                  <a:cubicBezTo>
                    <a:pt x="786" y="800"/>
                    <a:pt x="739" y="828"/>
                    <a:pt x="689" y="843"/>
                  </a:cubicBezTo>
                  <a:cubicBezTo>
                    <a:pt x="666" y="849"/>
                    <a:pt x="643" y="853"/>
                    <a:pt x="621" y="856"/>
                  </a:cubicBezTo>
                  <a:cubicBezTo>
                    <a:pt x="612" y="858"/>
                    <a:pt x="602" y="859"/>
                    <a:pt x="593" y="861"/>
                  </a:cubicBezTo>
                  <a:cubicBezTo>
                    <a:pt x="545" y="869"/>
                    <a:pt x="499" y="886"/>
                    <a:pt x="455" y="902"/>
                  </a:cubicBezTo>
                  <a:cubicBezTo>
                    <a:pt x="397" y="923"/>
                    <a:pt x="342" y="943"/>
                    <a:pt x="287" y="943"/>
                  </a:cubicBezTo>
                  <a:cubicBezTo>
                    <a:pt x="275" y="943"/>
                    <a:pt x="262" y="942"/>
                    <a:pt x="249" y="940"/>
                  </a:cubicBezTo>
                  <a:moveTo>
                    <a:pt x="570" y="102"/>
                  </a:moveTo>
                  <a:cubicBezTo>
                    <a:pt x="528" y="129"/>
                    <a:pt x="492" y="148"/>
                    <a:pt x="459" y="164"/>
                  </a:cubicBezTo>
                  <a:cubicBezTo>
                    <a:pt x="414" y="185"/>
                    <a:pt x="373" y="197"/>
                    <a:pt x="335" y="201"/>
                  </a:cubicBezTo>
                  <a:cubicBezTo>
                    <a:pt x="317" y="203"/>
                    <a:pt x="300" y="203"/>
                    <a:pt x="283" y="203"/>
                  </a:cubicBezTo>
                  <a:cubicBezTo>
                    <a:pt x="269" y="203"/>
                    <a:pt x="256" y="203"/>
                    <a:pt x="242" y="204"/>
                  </a:cubicBezTo>
                  <a:cubicBezTo>
                    <a:pt x="219" y="205"/>
                    <a:pt x="200" y="211"/>
                    <a:pt x="183" y="221"/>
                  </a:cubicBezTo>
                  <a:cubicBezTo>
                    <a:pt x="140" y="245"/>
                    <a:pt x="120" y="291"/>
                    <a:pt x="112" y="316"/>
                  </a:cubicBezTo>
                  <a:cubicBezTo>
                    <a:pt x="109" y="323"/>
                    <a:pt x="107" y="330"/>
                    <a:pt x="106" y="337"/>
                  </a:cubicBezTo>
                  <a:cubicBezTo>
                    <a:pt x="102" y="352"/>
                    <a:pt x="100" y="367"/>
                    <a:pt x="98" y="381"/>
                  </a:cubicBezTo>
                  <a:cubicBezTo>
                    <a:pt x="94" y="410"/>
                    <a:pt x="89" y="440"/>
                    <a:pt x="76" y="469"/>
                  </a:cubicBezTo>
                  <a:cubicBezTo>
                    <a:pt x="69" y="484"/>
                    <a:pt x="60" y="498"/>
                    <a:pt x="51" y="512"/>
                  </a:cubicBezTo>
                  <a:cubicBezTo>
                    <a:pt x="43" y="525"/>
                    <a:pt x="34" y="539"/>
                    <a:pt x="27" y="554"/>
                  </a:cubicBezTo>
                  <a:cubicBezTo>
                    <a:pt x="8" y="595"/>
                    <a:pt x="7" y="638"/>
                    <a:pt x="24" y="686"/>
                  </a:cubicBezTo>
                  <a:cubicBezTo>
                    <a:pt x="34" y="716"/>
                    <a:pt x="51" y="744"/>
                    <a:pt x="65" y="768"/>
                  </a:cubicBezTo>
                  <a:cubicBezTo>
                    <a:pt x="94" y="814"/>
                    <a:pt x="130" y="873"/>
                    <a:pt x="186" y="908"/>
                  </a:cubicBezTo>
                  <a:cubicBezTo>
                    <a:pt x="207" y="921"/>
                    <a:pt x="228" y="929"/>
                    <a:pt x="251" y="933"/>
                  </a:cubicBezTo>
                  <a:cubicBezTo>
                    <a:pt x="316" y="945"/>
                    <a:pt x="382" y="921"/>
                    <a:pt x="453" y="896"/>
                  </a:cubicBezTo>
                  <a:cubicBezTo>
                    <a:pt x="497" y="879"/>
                    <a:pt x="543" y="863"/>
                    <a:pt x="592" y="854"/>
                  </a:cubicBezTo>
                  <a:cubicBezTo>
                    <a:pt x="601" y="852"/>
                    <a:pt x="611" y="851"/>
                    <a:pt x="620" y="849"/>
                  </a:cubicBezTo>
                  <a:cubicBezTo>
                    <a:pt x="642" y="846"/>
                    <a:pt x="665" y="842"/>
                    <a:pt x="687" y="836"/>
                  </a:cubicBezTo>
                  <a:cubicBezTo>
                    <a:pt x="736" y="822"/>
                    <a:pt x="782" y="794"/>
                    <a:pt x="817" y="772"/>
                  </a:cubicBezTo>
                  <a:cubicBezTo>
                    <a:pt x="895" y="722"/>
                    <a:pt x="1028" y="621"/>
                    <a:pt x="1047" y="499"/>
                  </a:cubicBezTo>
                  <a:cubicBezTo>
                    <a:pt x="1053" y="457"/>
                    <a:pt x="1046" y="415"/>
                    <a:pt x="1023" y="365"/>
                  </a:cubicBezTo>
                  <a:cubicBezTo>
                    <a:pt x="1014" y="345"/>
                    <a:pt x="1003" y="324"/>
                    <a:pt x="992" y="304"/>
                  </a:cubicBezTo>
                  <a:cubicBezTo>
                    <a:pt x="981" y="283"/>
                    <a:pt x="969" y="262"/>
                    <a:pt x="959" y="240"/>
                  </a:cubicBezTo>
                  <a:cubicBezTo>
                    <a:pt x="956" y="233"/>
                    <a:pt x="953" y="227"/>
                    <a:pt x="951" y="220"/>
                  </a:cubicBezTo>
                  <a:cubicBezTo>
                    <a:pt x="945" y="204"/>
                    <a:pt x="939" y="187"/>
                    <a:pt x="934" y="171"/>
                  </a:cubicBezTo>
                  <a:cubicBezTo>
                    <a:pt x="925" y="143"/>
                    <a:pt x="916" y="113"/>
                    <a:pt x="902" y="88"/>
                  </a:cubicBezTo>
                  <a:cubicBezTo>
                    <a:pt x="884" y="57"/>
                    <a:pt x="852" y="19"/>
                    <a:pt x="797" y="14"/>
                  </a:cubicBezTo>
                  <a:cubicBezTo>
                    <a:pt x="792" y="13"/>
                    <a:pt x="788" y="13"/>
                    <a:pt x="783" y="13"/>
                  </a:cubicBezTo>
                  <a:cubicBezTo>
                    <a:pt x="717" y="13"/>
                    <a:pt x="644" y="55"/>
                    <a:pt x="570" y="102"/>
                  </a:cubicBezTo>
                </a:path>
              </a:pathLst>
            </a:custGeom>
            <a:solidFill>
              <a:srgbClr val="6D2344"/>
            </a:solidFill>
            <a:ln w="6350">
              <a:solidFill>
                <a:srgbClr val="F5A670">
                  <a:alpha val="27058"/>
                </a:srgbClr>
              </a:solidFill>
              <a:round/>
              <a:headEnd/>
              <a:tailEnd/>
            </a:ln>
          </p:spPr>
          <p:txBody>
            <a:bodyPr/>
            <a:lstStyle/>
            <a:p>
              <a:endParaRPr lang="es-CO"/>
            </a:p>
          </p:txBody>
        </p:sp>
        <p:sp>
          <p:nvSpPr>
            <p:cNvPr id="25613" name="Freeform 13">
              <a:extLst>
                <a:ext uri="{FF2B5EF4-FFF2-40B4-BE49-F238E27FC236}">
                  <a16:creationId xmlns:a16="http://schemas.microsoft.com/office/drawing/2014/main" id="{5596504A-1C76-4CAF-9816-1F39591A41B6}"/>
                </a:ext>
              </a:extLst>
            </p:cNvPr>
            <p:cNvSpPr>
              <a:spLocks noEditPoints="1"/>
            </p:cNvSpPr>
            <p:nvPr/>
          </p:nvSpPr>
          <p:spPr bwMode="auto">
            <a:xfrm>
              <a:off x="5570" y="1828"/>
              <a:ext cx="883" cy="784"/>
            </a:xfrm>
            <a:custGeom>
              <a:avLst/>
              <a:gdLst>
                <a:gd name="T0" fmla="*/ 113 w 1193"/>
                <a:gd name="T1" fmla="*/ 556 h 1060"/>
                <a:gd name="T2" fmla="*/ 11 w 1193"/>
                <a:gd name="T3" fmla="*/ 417 h 1060"/>
                <a:gd name="T4" fmla="*/ 28 w 1193"/>
                <a:gd name="T5" fmla="*/ 307 h 1060"/>
                <a:gd name="T6" fmla="*/ 57 w 1193"/>
                <a:gd name="T7" fmla="*/ 228 h 1060"/>
                <a:gd name="T8" fmla="*/ 67 w 1193"/>
                <a:gd name="T9" fmla="*/ 187 h 1060"/>
                <a:gd name="T10" fmla="*/ 150 w 1193"/>
                <a:gd name="T11" fmla="*/ 118 h 1060"/>
                <a:gd name="T12" fmla="*/ 208 w 1193"/>
                <a:gd name="T13" fmla="*/ 117 h 1060"/>
                <a:gd name="T14" fmla="*/ 352 w 1193"/>
                <a:gd name="T15" fmla="*/ 55 h 1060"/>
                <a:gd name="T16" fmla="*/ 494 w 1193"/>
                <a:gd name="T17" fmla="*/ 0 h 1060"/>
                <a:gd name="T18" fmla="*/ 580 w 1193"/>
                <a:gd name="T19" fmla="*/ 99 h 1060"/>
                <a:gd name="T20" fmla="*/ 596 w 1193"/>
                <a:gd name="T21" fmla="*/ 141 h 1060"/>
                <a:gd name="T22" fmla="*/ 635 w 1193"/>
                <a:gd name="T23" fmla="*/ 218 h 1060"/>
                <a:gd name="T24" fmla="*/ 599 w 1193"/>
                <a:gd name="T25" fmla="*/ 396 h 1060"/>
                <a:gd name="T26" fmla="*/ 426 w 1193"/>
                <a:gd name="T27" fmla="*/ 512 h 1060"/>
                <a:gd name="T28" fmla="*/ 367 w 1193"/>
                <a:gd name="T29" fmla="*/ 523 h 1060"/>
                <a:gd name="T30" fmla="*/ 177 w 1193"/>
                <a:gd name="T31" fmla="*/ 575 h 1060"/>
                <a:gd name="T32" fmla="*/ 352 w 1193"/>
                <a:gd name="T33" fmla="*/ 55 h 1060"/>
                <a:gd name="T34" fmla="*/ 208 w 1193"/>
                <a:gd name="T35" fmla="*/ 118 h 1060"/>
                <a:gd name="T36" fmla="*/ 150 w 1193"/>
                <a:gd name="T37" fmla="*/ 118 h 1060"/>
                <a:gd name="T38" fmla="*/ 67 w 1193"/>
                <a:gd name="T39" fmla="*/ 187 h 1060"/>
                <a:gd name="T40" fmla="*/ 58 w 1193"/>
                <a:gd name="T41" fmla="*/ 228 h 1060"/>
                <a:gd name="T42" fmla="*/ 28 w 1193"/>
                <a:gd name="T43" fmla="*/ 307 h 1060"/>
                <a:gd name="T44" fmla="*/ 11 w 1193"/>
                <a:gd name="T45" fmla="*/ 417 h 1060"/>
                <a:gd name="T46" fmla="*/ 113 w 1193"/>
                <a:gd name="T47" fmla="*/ 555 h 1060"/>
                <a:gd name="T48" fmla="*/ 280 w 1193"/>
                <a:gd name="T49" fmla="*/ 549 h 1060"/>
                <a:gd name="T50" fmla="*/ 384 w 1193"/>
                <a:gd name="T51" fmla="*/ 520 h 1060"/>
                <a:gd name="T52" fmla="*/ 506 w 1193"/>
                <a:gd name="T53" fmla="*/ 472 h 1060"/>
                <a:gd name="T54" fmla="*/ 648 w 1193"/>
                <a:gd name="T55" fmla="*/ 302 h 1060"/>
                <a:gd name="T56" fmla="*/ 614 w 1193"/>
                <a:gd name="T57" fmla="*/ 180 h 1060"/>
                <a:gd name="T58" fmla="*/ 590 w 1193"/>
                <a:gd name="T59" fmla="*/ 129 h 1060"/>
                <a:gd name="T60" fmla="*/ 560 w 1193"/>
                <a:gd name="T61" fmla="*/ 48 h 1060"/>
                <a:gd name="T62" fmla="*/ 485 w 1193"/>
                <a:gd name="T63" fmla="*/ 0 h 10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93" h="1060">
                  <a:moveTo>
                    <a:pt x="281" y="1047"/>
                  </a:moveTo>
                  <a:cubicBezTo>
                    <a:pt x="254" y="1042"/>
                    <a:pt x="230" y="1032"/>
                    <a:pt x="205" y="1017"/>
                  </a:cubicBezTo>
                  <a:cubicBezTo>
                    <a:pt x="141" y="977"/>
                    <a:pt x="102" y="913"/>
                    <a:pt x="67" y="856"/>
                  </a:cubicBezTo>
                  <a:cubicBezTo>
                    <a:pt x="50" y="829"/>
                    <a:pt x="32" y="797"/>
                    <a:pt x="20" y="763"/>
                  </a:cubicBezTo>
                  <a:cubicBezTo>
                    <a:pt x="0" y="707"/>
                    <a:pt x="1" y="657"/>
                    <a:pt x="23" y="609"/>
                  </a:cubicBezTo>
                  <a:cubicBezTo>
                    <a:pt x="31" y="593"/>
                    <a:pt x="41" y="576"/>
                    <a:pt x="51" y="561"/>
                  </a:cubicBezTo>
                  <a:cubicBezTo>
                    <a:pt x="61" y="545"/>
                    <a:pt x="72" y="529"/>
                    <a:pt x="79" y="513"/>
                  </a:cubicBezTo>
                  <a:cubicBezTo>
                    <a:pt x="94" y="481"/>
                    <a:pt x="99" y="448"/>
                    <a:pt x="104" y="416"/>
                  </a:cubicBezTo>
                  <a:cubicBezTo>
                    <a:pt x="107" y="400"/>
                    <a:pt x="110" y="382"/>
                    <a:pt x="114" y="366"/>
                  </a:cubicBezTo>
                  <a:cubicBezTo>
                    <a:pt x="116" y="358"/>
                    <a:pt x="118" y="350"/>
                    <a:pt x="121" y="342"/>
                  </a:cubicBezTo>
                  <a:cubicBezTo>
                    <a:pt x="131" y="313"/>
                    <a:pt x="155" y="261"/>
                    <a:pt x="204" y="234"/>
                  </a:cubicBezTo>
                  <a:cubicBezTo>
                    <a:pt x="225" y="222"/>
                    <a:pt x="247" y="216"/>
                    <a:pt x="274" y="215"/>
                  </a:cubicBezTo>
                  <a:cubicBezTo>
                    <a:pt x="290" y="214"/>
                    <a:pt x="304" y="215"/>
                    <a:pt x="320" y="215"/>
                  </a:cubicBezTo>
                  <a:cubicBezTo>
                    <a:pt x="339" y="216"/>
                    <a:pt x="359" y="216"/>
                    <a:pt x="380" y="214"/>
                  </a:cubicBezTo>
                  <a:cubicBezTo>
                    <a:pt x="422" y="211"/>
                    <a:pt x="468" y="197"/>
                    <a:pt x="518" y="173"/>
                  </a:cubicBezTo>
                  <a:cubicBezTo>
                    <a:pt x="565" y="150"/>
                    <a:pt x="612" y="121"/>
                    <a:pt x="642" y="101"/>
                  </a:cubicBezTo>
                  <a:cubicBezTo>
                    <a:pt x="723" y="50"/>
                    <a:pt x="807" y="0"/>
                    <a:pt x="885" y="0"/>
                  </a:cubicBezTo>
                  <a:cubicBezTo>
                    <a:pt x="890" y="0"/>
                    <a:pt x="896" y="0"/>
                    <a:pt x="901" y="0"/>
                  </a:cubicBezTo>
                  <a:cubicBezTo>
                    <a:pt x="965" y="7"/>
                    <a:pt x="1003" y="51"/>
                    <a:pt x="1023" y="88"/>
                  </a:cubicBezTo>
                  <a:cubicBezTo>
                    <a:pt x="1039" y="116"/>
                    <a:pt x="1049" y="149"/>
                    <a:pt x="1059" y="181"/>
                  </a:cubicBezTo>
                  <a:cubicBezTo>
                    <a:pt x="1064" y="199"/>
                    <a:pt x="1070" y="218"/>
                    <a:pt x="1077" y="236"/>
                  </a:cubicBezTo>
                  <a:cubicBezTo>
                    <a:pt x="1080" y="244"/>
                    <a:pt x="1083" y="251"/>
                    <a:pt x="1087" y="258"/>
                  </a:cubicBezTo>
                  <a:cubicBezTo>
                    <a:pt x="1097" y="283"/>
                    <a:pt x="1110" y="307"/>
                    <a:pt x="1123" y="330"/>
                  </a:cubicBezTo>
                  <a:cubicBezTo>
                    <a:pt x="1135" y="352"/>
                    <a:pt x="1148" y="375"/>
                    <a:pt x="1159" y="399"/>
                  </a:cubicBezTo>
                  <a:cubicBezTo>
                    <a:pt x="1184" y="456"/>
                    <a:pt x="1193" y="503"/>
                    <a:pt x="1185" y="552"/>
                  </a:cubicBezTo>
                  <a:cubicBezTo>
                    <a:pt x="1176" y="608"/>
                    <a:pt x="1145" y="666"/>
                    <a:pt x="1093" y="724"/>
                  </a:cubicBezTo>
                  <a:cubicBezTo>
                    <a:pt x="1050" y="772"/>
                    <a:pt x="992" y="819"/>
                    <a:pt x="923" y="864"/>
                  </a:cubicBezTo>
                  <a:cubicBezTo>
                    <a:pt x="884" y="889"/>
                    <a:pt x="832" y="920"/>
                    <a:pt x="777" y="936"/>
                  </a:cubicBezTo>
                  <a:cubicBezTo>
                    <a:pt x="752" y="943"/>
                    <a:pt x="726" y="947"/>
                    <a:pt x="702" y="951"/>
                  </a:cubicBezTo>
                  <a:cubicBezTo>
                    <a:pt x="691" y="953"/>
                    <a:pt x="680" y="954"/>
                    <a:pt x="670" y="956"/>
                  </a:cubicBezTo>
                  <a:cubicBezTo>
                    <a:pt x="615" y="966"/>
                    <a:pt x="562" y="985"/>
                    <a:pt x="512" y="1004"/>
                  </a:cubicBezTo>
                  <a:cubicBezTo>
                    <a:pt x="446" y="1028"/>
                    <a:pt x="384" y="1050"/>
                    <a:pt x="323" y="1050"/>
                  </a:cubicBezTo>
                  <a:cubicBezTo>
                    <a:pt x="308" y="1050"/>
                    <a:pt x="295" y="1049"/>
                    <a:pt x="281" y="1047"/>
                  </a:cubicBezTo>
                  <a:moveTo>
                    <a:pt x="643" y="102"/>
                  </a:moveTo>
                  <a:cubicBezTo>
                    <a:pt x="612" y="122"/>
                    <a:pt x="566" y="150"/>
                    <a:pt x="518" y="173"/>
                  </a:cubicBezTo>
                  <a:cubicBezTo>
                    <a:pt x="468" y="197"/>
                    <a:pt x="422" y="211"/>
                    <a:pt x="380" y="215"/>
                  </a:cubicBezTo>
                  <a:cubicBezTo>
                    <a:pt x="359" y="217"/>
                    <a:pt x="339" y="216"/>
                    <a:pt x="320" y="216"/>
                  </a:cubicBezTo>
                  <a:cubicBezTo>
                    <a:pt x="304" y="215"/>
                    <a:pt x="290" y="215"/>
                    <a:pt x="274" y="216"/>
                  </a:cubicBezTo>
                  <a:cubicBezTo>
                    <a:pt x="247" y="217"/>
                    <a:pt x="225" y="223"/>
                    <a:pt x="205" y="234"/>
                  </a:cubicBezTo>
                  <a:cubicBezTo>
                    <a:pt x="156" y="261"/>
                    <a:pt x="132" y="314"/>
                    <a:pt x="122" y="342"/>
                  </a:cubicBezTo>
                  <a:cubicBezTo>
                    <a:pt x="119" y="350"/>
                    <a:pt x="117" y="358"/>
                    <a:pt x="115" y="366"/>
                  </a:cubicBezTo>
                  <a:cubicBezTo>
                    <a:pt x="111" y="383"/>
                    <a:pt x="108" y="400"/>
                    <a:pt x="105" y="417"/>
                  </a:cubicBezTo>
                  <a:cubicBezTo>
                    <a:pt x="100" y="448"/>
                    <a:pt x="95" y="481"/>
                    <a:pt x="80" y="513"/>
                  </a:cubicBezTo>
                  <a:cubicBezTo>
                    <a:pt x="72" y="530"/>
                    <a:pt x="62" y="546"/>
                    <a:pt x="52" y="561"/>
                  </a:cubicBezTo>
                  <a:cubicBezTo>
                    <a:pt x="42" y="577"/>
                    <a:pt x="32" y="593"/>
                    <a:pt x="24" y="609"/>
                  </a:cubicBezTo>
                  <a:cubicBezTo>
                    <a:pt x="2" y="657"/>
                    <a:pt x="1" y="707"/>
                    <a:pt x="20" y="763"/>
                  </a:cubicBezTo>
                  <a:cubicBezTo>
                    <a:pt x="32" y="797"/>
                    <a:pt x="51" y="829"/>
                    <a:pt x="68" y="856"/>
                  </a:cubicBezTo>
                  <a:cubicBezTo>
                    <a:pt x="102" y="912"/>
                    <a:pt x="141" y="976"/>
                    <a:pt x="206" y="1016"/>
                  </a:cubicBezTo>
                  <a:cubicBezTo>
                    <a:pt x="230" y="1031"/>
                    <a:pt x="254" y="1041"/>
                    <a:pt x="281" y="1046"/>
                  </a:cubicBezTo>
                  <a:cubicBezTo>
                    <a:pt x="356" y="1060"/>
                    <a:pt x="431" y="1032"/>
                    <a:pt x="511" y="1003"/>
                  </a:cubicBezTo>
                  <a:cubicBezTo>
                    <a:pt x="562" y="985"/>
                    <a:pt x="614" y="965"/>
                    <a:pt x="670" y="956"/>
                  </a:cubicBezTo>
                  <a:cubicBezTo>
                    <a:pt x="680" y="954"/>
                    <a:pt x="691" y="952"/>
                    <a:pt x="701" y="950"/>
                  </a:cubicBezTo>
                  <a:cubicBezTo>
                    <a:pt x="726" y="947"/>
                    <a:pt x="751" y="943"/>
                    <a:pt x="776" y="935"/>
                  </a:cubicBezTo>
                  <a:cubicBezTo>
                    <a:pt x="831" y="920"/>
                    <a:pt x="884" y="888"/>
                    <a:pt x="923" y="863"/>
                  </a:cubicBezTo>
                  <a:cubicBezTo>
                    <a:pt x="992" y="819"/>
                    <a:pt x="1049" y="772"/>
                    <a:pt x="1093" y="723"/>
                  </a:cubicBezTo>
                  <a:cubicBezTo>
                    <a:pt x="1144" y="666"/>
                    <a:pt x="1175" y="608"/>
                    <a:pt x="1184" y="552"/>
                  </a:cubicBezTo>
                  <a:cubicBezTo>
                    <a:pt x="1192" y="503"/>
                    <a:pt x="1184" y="456"/>
                    <a:pt x="1158" y="399"/>
                  </a:cubicBezTo>
                  <a:cubicBezTo>
                    <a:pt x="1147" y="376"/>
                    <a:pt x="1135" y="352"/>
                    <a:pt x="1122" y="330"/>
                  </a:cubicBezTo>
                  <a:cubicBezTo>
                    <a:pt x="1110" y="307"/>
                    <a:pt x="1097" y="283"/>
                    <a:pt x="1086" y="259"/>
                  </a:cubicBezTo>
                  <a:cubicBezTo>
                    <a:pt x="1083" y="251"/>
                    <a:pt x="1080" y="244"/>
                    <a:pt x="1077" y="237"/>
                  </a:cubicBezTo>
                  <a:cubicBezTo>
                    <a:pt x="1070" y="218"/>
                    <a:pt x="1064" y="199"/>
                    <a:pt x="1058" y="181"/>
                  </a:cubicBezTo>
                  <a:cubicBezTo>
                    <a:pt x="1048" y="149"/>
                    <a:pt x="1038" y="117"/>
                    <a:pt x="1022" y="88"/>
                  </a:cubicBezTo>
                  <a:cubicBezTo>
                    <a:pt x="1002" y="52"/>
                    <a:pt x="965" y="8"/>
                    <a:pt x="901" y="1"/>
                  </a:cubicBezTo>
                  <a:cubicBezTo>
                    <a:pt x="896" y="1"/>
                    <a:pt x="890" y="0"/>
                    <a:pt x="885" y="0"/>
                  </a:cubicBezTo>
                  <a:cubicBezTo>
                    <a:pt x="807" y="0"/>
                    <a:pt x="723" y="50"/>
                    <a:pt x="643" y="102"/>
                  </a:cubicBezTo>
                </a:path>
              </a:pathLst>
            </a:custGeom>
            <a:solidFill>
              <a:srgbClr val="6D2344"/>
            </a:solidFill>
            <a:ln w="6350">
              <a:solidFill>
                <a:srgbClr val="F5A670">
                  <a:alpha val="27058"/>
                </a:srgbClr>
              </a:solidFill>
              <a:round/>
              <a:headEnd/>
              <a:tailEnd/>
            </a:ln>
          </p:spPr>
          <p:txBody>
            <a:bodyPr/>
            <a:lstStyle/>
            <a:p>
              <a:endParaRPr lang="es-CO"/>
            </a:p>
          </p:txBody>
        </p:sp>
        <p:sp>
          <p:nvSpPr>
            <p:cNvPr id="25614" name="Freeform 14">
              <a:extLst>
                <a:ext uri="{FF2B5EF4-FFF2-40B4-BE49-F238E27FC236}">
                  <a16:creationId xmlns:a16="http://schemas.microsoft.com/office/drawing/2014/main" id="{61BC58F8-9B26-462E-8CD3-CD98E0688211}"/>
                </a:ext>
              </a:extLst>
            </p:cNvPr>
            <p:cNvSpPr>
              <a:spLocks noEditPoints="1"/>
            </p:cNvSpPr>
            <p:nvPr/>
          </p:nvSpPr>
          <p:spPr bwMode="auto">
            <a:xfrm>
              <a:off x="5502" y="1798"/>
              <a:ext cx="985" cy="876"/>
            </a:xfrm>
            <a:custGeom>
              <a:avLst/>
              <a:gdLst>
                <a:gd name="T0" fmla="*/ 126 w 1331"/>
                <a:gd name="T1" fmla="*/ 621 h 1184"/>
                <a:gd name="T2" fmla="*/ 12 w 1331"/>
                <a:gd name="T3" fmla="*/ 466 h 1184"/>
                <a:gd name="T4" fmla="*/ 32 w 1331"/>
                <a:gd name="T5" fmla="*/ 342 h 1184"/>
                <a:gd name="T6" fmla="*/ 64 w 1331"/>
                <a:gd name="T7" fmla="*/ 255 h 1184"/>
                <a:gd name="T8" fmla="*/ 75 w 1331"/>
                <a:gd name="T9" fmla="*/ 209 h 1184"/>
                <a:gd name="T10" fmla="*/ 169 w 1331"/>
                <a:gd name="T11" fmla="*/ 133 h 1184"/>
                <a:gd name="T12" fmla="*/ 235 w 1331"/>
                <a:gd name="T13" fmla="*/ 134 h 1184"/>
                <a:gd name="T14" fmla="*/ 394 w 1331"/>
                <a:gd name="T15" fmla="*/ 64 h 1184"/>
                <a:gd name="T16" fmla="*/ 552 w 1331"/>
                <a:gd name="T17" fmla="*/ 2 h 1184"/>
                <a:gd name="T18" fmla="*/ 648 w 1331"/>
                <a:gd name="T19" fmla="*/ 112 h 1184"/>
                <a:gd name="T20" fmla="*/ 665 w 1331"/>
                <a:gd name="T21" fmla="*/ 159 h 1184"/>
                <a:gd name="T22" fmla="*/ 708 w 1331"/>
                <a:gd name="T23" fmla="*/ 245 h 1184"/>
                <a:gd name="T24" fmla="*/ 668 w 1331"/>
                <a:gd name="T25" fmla="*/ 443 h 1184"/>
                <a:gd name="T26" fmla="*/ 475 w 1331"/>
                <a:gd name="T27" fmla="*/ 573 h 1184"/>
                <a:gd name="T28" fmla="*/ 411 w 1331"/>
                <a:gd name="T29" fmla="*/ 584 h 1184"/>
                <a:gd name="T30" fmla="*/ 198 w 1331"/>
                <a:gd name="T31" fmla="*/ 642 h 1184"/>
                <a:gd name="T32" fmla="*/ 473 w 1331"/>
                <a:gd name="T33" fmla="*/ 20 h 1184"/>
                <a:gd name="T34" fmla="*/ 319 w 1331"/>
                <a:gd name="T35" fmla="*/ 108 h 1184"/>
                <a:gd name="T36" fmla="*/ 197 w 1331"/>
                <a:gd name="T37" fmla="*/ 134 h 1184"/>
                <a:gd name="T38" fmla="*/ 127 w 1331"/>
                <a:gd name="T39" fmla="*/ 144 h 1184"/>
                <a:gd name="T40" fmla="*/ 71 w 1331"/>
                <a:gd name="T41" fmla="*/ 223 h 1184"/>
                <a:gd name="T42" fmla="*/ 50 w 1331"/>
                <a:gd name="T43" fmla="*/ 313 h 1184"/>
                <a:gd name="T44" fmla="*/ 15 w 1331"/>
                <a:gd name="T45" fmla="*/ 371 h 1184"/>
                <a:gd name="T46" fmla="*/ 41 w 1331"/>
                <a:gd name="T47" fmla="*/ 523 h 1184"/>
                <a:gd name="T48" fmla="*/ 172 w 1331"/>
                <a:gd name="T49" fmla="*/ 639 h 1184"/>
                <a:gd name="T50" fmla="*/ 411 w 1331"/>
                <a:gd name="T51" fmla="*/ 584 h 1184"/>
                <a:gd name="T52" fmla="*/ 475 w 1331"/>
                <a:gd name="T53" fmla="*/ 572 h 1184"/>
                <a:gd name="T54" fmla="*/ 668 w 1331"/>
                <a:gd name="T55" fmla="*/ 442 h 1184"/>
                <a:gd name="T56" fmla="*/ 708 w 1331"/>
                <a:gd name="T57" fmla="*/ 245 h 1184"/>
                <a:gd name="T58" fmla="*/ 665 w 1331"/>
                <a:gd name="T59" fmla="*/ 160 h 1184"/>
                <a:gd name="T60" fmla="*/ 648 w 1331"/>
                <a:gd name="T61" fmla="*/ 112 h 1184"/>
                <a:gd name="T62" fmla="*/ 552 w 1331"/>
                <a:gd name="T63" fmla="*/ 3 h 1184"/>
                <a:gd name="T64" fmla="*/ 473 w 1331"/>
                <a:gd name="T65" fmla="*/ 20 h 11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331" h="1184">
                  <a:moveTo>
                    <a:pt x="314" y="1169"/>
                  </a:moveTo>
                  <a:cubicBezTo>
                    <a:pt x="285" y="1164"/>
                    <a:pt x="257" y="1153"/>
                    <a:pt x="230" y="1136"/>
                  </a:cubicBezTo>
                  <a:cubicBezTo>
                    <a:pt x="158" y="1091"/>
                    <a:pt x="114" y="1019"/>
                    <a:pt x="75" y="956"/>
                  </a:cubicBezTo>
                  <a:cubicBezTo>
                    <a:pt x="56" y="926"/>
                    <a:pt x="36" y="889"/>
                    <a:pt x="22" y="851"/>
                  </a:cubicBezTo>
                  <a:cubicBezTo>
                    <a:pt x="0" y="789"/>
                    <a:pt x="1" y="733"/>
                    <a:pt x="26" y="679"/>
                  </a:cubicBezTo>
                  <a:cubicBezTo>
                    <a:pt x="35" y="661"/>
                    <a:pt x="47" y="642"/>
                    <a:pt x="58" y="625"/>
                  </a:cubicBezTo>
                  <a:cubicBezTo>
                    <a:pt x="69" y="607"/>
                    <a:pt x="80" y="590"/>
                    <a:pt x="89" y="571"/>
                  </a:cubicBezTo>
                  <a:cubicBezTo>
                    <a:pt x="106" y="536"/>
                    <a:pt x="112" y="500"/>
                    <a:pt x="118" y="465"/>
                  </a:cubicBezTo>
                  <a:cubicBezTo>
                    <a:pt x="121" y="446"/>
                    <a:pt x="124" y="427"/>
                    <a:pt x="129" y="408"/>
                  </a:cubicBezTo>
                  <a:cubicBezTo>
                    <a:pt x="131" y="399"/>
                    <a:pt x="134" y="391"/>
                    <a:pt x="137" y="382"/>
                  </a:cubicBezTo>
                  <a:cubicBezTo>
                    <a:pt x="148" y="350"/>
                    <a:pt x="175" y="293"/>
                    <a:pt x="231" y="263"/>
                  </a:cubicBezTo>
                  <a:cubicBezTo>
                    <a:pt x="255" y="251"/>
                    <a:pt x="280" y="244"/>
                    <a:pt x="310" y="243"/>
                  </a:cubicBezTo>
                  <a:cubicBezTo>
                    <a:pt x="327" y="243"/>
                    <a:pt x="343" y="243"/>
                    <a:pt x="360" y="244"/>
                  </a:cubicBezTo>
                  <a:cubicBezTo>
                    <a:pt x="382" y="245"/>
                    <a:pt x="405" y="246"/>
                    <a:pt x="428" y="244"/>
                  </a:cubicBezTo>
                  <a:cubicBezTo>
                    <a:pt x="475" y="241"/>
                    <a:pt x="525" y="225"/>
                    <a:pt x="581" y="198"/>
                  </a:cubicBezTo>
                  <a:cubicBezTo>
                    <a:pt x="632" y="173"/>
                    <a:pt x="682" y="141"/>
                    <a:pt x="719" y="117"/>
                  </a:cubicBezTo>
                  <a:cubicBezTo>
                    <a:pt x="765" y="87"/>
                    <a:pt x="814" y="57"/>
                    <a:pt x="863" y="35"/>
                  </a:cubicBezTo>
                  <a:cubicBezTo>
                    <a:pt x="919" y="10"/>
                    <a:pt x="966" y="0"/>
                    <a:pt x="1008" y="4"/>
                  </a:cubicBezTo>
                  <a:cubicBezTo>
                    <a:pt x="1080" y="11"/>
                    <a:pt x="1121" y="61"/>
                    <a:pt x="1143" y="102"/>
                  </a:cubicBezTo>
                  <a:cubicBezTo>
                    <a:pt x="1161" y="134"/>
                    <a:pt x="1172" y="170"/>
                    <a:pt x="1182" y="204"/>
                  </a:cubicBezTo>
                  <a:cubicBezTo>
                    <a:pt x="1189" y="225"/>
                    <a:pt x="1196" y="247"/>
                    <a:pt x="1204" y="267"/>
                  </a:cubicBezTo>
                  <a:cubicBezTo>
                    <a:pt x="1207" y="275"/>
                    <a:pt x="1210" y="283"/>
                    <a:pt x="1214" y="291"/>
                  </a:cubicBezTo>
                  <a:cubicBezTo>
                    <a:pt x="1226" y="318"/>
                    <a:pt x="1240" y="344"/>
                    <a:pt x="1254" y="370"/>
                  </a:cubicBezTo>
                  <a:cubicBezTo>
                    <a:pt x="1267" y="395"/>
                    <a:pt x="1282" y="421"/>
                    <a:pt x="1293" y="447"/>
                  </a:cubicBezTo>
                  <a:cubicBezTo>
                    <a:pt x="1322" y="510"/>
                    <a:pt x="1331" y="562"/>
                    <a:pt x="1322" y="617"/>
                  </a:cubicBezTo>
                  <a:cubicBezTo>
                    <a:pt x="1312" y="679"/>
                    <a:pt x="1278" y="744"/>
                    <a:pt x="1220" y="809"/>
                  </a:cubicBezTo>
                  <a:cubicBezTo>
                    <a:pt x="1171" y="863"/>
                    <a:pt x="1107" y="916"/>
                    <a:pt x="1030" y="965"/>
                  </a:cubicBezTo>
                  <a:cubicBezTo>
                    <a:pt x="987" y="994"/>
                    <a:pt x="929" y="1029"/>
                    <a:pt x="868" y="1046"/>
                  </a:cubicBezTo>
                  <a:cubicBezTo>
                    <a:pt x="841" y="1054"/>
                    <a:pt x="813" y="1058"/>
                    <a:pt x="786" y="1062"/>
                  </a:cubicBezTo>
                  <a:cubicBezTo>
                    <a:pt x="774" y="1064"/>
                    <a:pt x="762" y="1066"/>
                    <a:pt x="750" y="1068"/>
                  </a:cubicBezTo>
                  <a:cubicBezTo>
                    <a:pt x="688" y="1079"/>
                    <a:pt x="629" y="1100"/>
                    <a:pt x="572" y="1121"/>
                  </a:cubicBezTo>
                  <a:cubicBezTo>
                    <a:pt x="499" y="1148"/>
                    <a:pt x="430" y="1173"/>
                    <a:pt x="361" y="1173"/>
                  </a:cubicBezTo>
                  <a:cubicBezTo>
                    <a:pt x="345" y="1173"/>
                    <a:pt x="330" y="1172"/>
                    <a:pt x="314" y="1169"/>
                  </a:cubicBezTo>
                  <a:moveTo>
                    <a:pt x="863" y="36"/>
                  </a:moveTo>
                  <a:cubicBezTo>
                    <a:pt x="814" y="57"/>
                    <a:pt x="765" y="88"/>
                    <a:pt x="720" y="118"/>
                  </a:cubicBezTo>
                  <a:cubicBezTo>
                    <a:pt x="682" y="142"/>
                    <a:pt x="632" y="173"/>
                    <a:pt x="582" y="198"/>
                  </a:cubicBezTo>
                  <a:cubicBezTo>
                    <a:pt x="525" y="226"/>
                    <a:pt x="475" y="241"/>
                    <a:pt x="428" y="245"/>
                  </a:cubicBezTo>
                  <a:cubicBezTo>
                    <a:pt x="405" y="247"/>
                    <a:pt x="382" y="246"/>
                    <a:pt x="360" y="245"/>
                  </a:cubicBezTo>
                  <a:cubicBezTo>
                    <a:pt x="343" y="244"/>
                    <a:pt x="327" y="243"/>
                    <a:pt x="310" y="244"/>
                  </a:cubicBezTo>
                  <a:cubicBezTo>
                    <a:pt x="280" y="245"/>
                    <a:pt x="255" y="251"/>
                    <a:pt x="232" y="264"/>
                  </a:cubicBezTo>
                  <a:cubicBezTo>
                    <a:pt x="176" y="293"/>
                    <a:pt x="149" y="351"/>
                    <a:pt x="138" y="382"/>
                  </a:cubicBezTo>
                  <a:cubicBezTo>
                    <a:pt x="135" y="391"/>
                    <a:pt x="132" y="400"/>
                    <a:pt x="130" y="408"/>
                  </a:cubicBezTo>
                  <a:cubicBezTo>
                    <a:pt x="125" y="427"/>
                    <a:pt x="122" y="447"/>
                    <a:pt x="118" y="465"/>
                  </a:cubicBezTo>
                  <a:cubicBezTo>
                    <a:pt x="112" y="500"/>
                    <a:pt x="106" y="537"/>
                    <a:pt x="90" y="572"/>
                  </a:cubicBezTo>
                  <a:cubicBezTo>
                    <a:pt x="81" y="590"/>
                    <a:pt x="70" y="608"/>
                    <a:pt x="59" y="625"/>
                  </a:cubicBezTo>
                  <a:cubicBezTo>
                    <a:pt x="47" y="643"/>
                    <a:pt x="36" y="661"/>
                    <a:pt x="27" y="679"/>
                  </a:cubicBezTo>
                  <a:cubicBezTo>
                    <a:pt x="2" y="733"/>
                    <a:pt x="1" y="789"/>
                    <a:pt x="23" y="851"/>
                  </a:cubicBezTo>
                  <a:cubicBezTo>
                    <a:pt x="36" y="889"/>
                    <a:pt x="57" y="925"/>
                    <a:pt x="76" y="956"/>
                  </a:cubicBezTo>
                  <a:cubicBezTo>
                    <a:pt x="115" y="1019"/>
                    <a:pt x="158" y="1091"/>
                    <a:pt x="230" y="1135"/>
                  </a:cubicBezTo>
                  <a:cubicBezTo>
                    <a:pt x="257" y="1152"/>
                    <a:pt x="285" y="1163"/>
                    <a:pt x="314" y="1168"/>
                  </a:cubicBezTo>
                  <a:cubicBezTo>
                    <a:pt x="398" y="1184"/>
                    <a:pt x="483" y="1153"/>
                    <a:pt x="572" y="1121"/>
                  </a:cubicBezTo>
                  <a:cubicBezTo>
                    <a:pt x="629" y="1100"/>
                    <a:pt x="688" y="1078"/>
                    <a:pt x="750" y="1067"/>
                  </a:cubicBezTo>
                  <a:cubicBezTo>
                    <a:pt x="762" y="1065"/>
                    <a:pt x="774" y="1063"/>
                    <a:pt x="786" y="1061"/>
                  </a:cubicBezTo>
                  <a:cubicBezTo>
                    <a:pt x="813" y="1057"/>
                    <a:pt x="840" y="1053"/>
                    <a:pt x="868" y="1045"/>
                  </a:cubicBezTo>
                  <a:cubicBezTo>
                    <a:pt x="928" y="1028"/>
                    <a:pt x="986" y="993"/>
                    <a:pt x="1030" y="965"/>
                  </a:cubicBezTo>
                  <a:cubicBezTo>
                    <a:pt x="1107" y="915"/>
                    <a:pt x="1171" y="862"/>
                    <a:pt x="1219" y="808"/>
                  </a:cubicBezTo>
                  <a:cubicBezTo>
                    <a:pt x="1277" y="744"/>
                    <a:pt x="1312" y="679"/>
                    <a:pt x="1321" y="616"/>
                  </a:cubicBezTo>
                  <a:cubicBezTo>
                    <a:pt x="1330" y="562"/>
                    <a:pt x="1321" y="510"/>
                    <a:pt x="1293" y="447"/>
                  </a:cubicBezTo>
                  <a:cubicBezTo>
                    <a:pt x="1281" y="421"/>
                    <a:pt x="1267" y="395"/>
                    <a:pt x="1253" y="370"/>
                  </a:cubicBezTo>
                  <a:cubicBezTo>
                    <a:pt x="1239" y="345"/>
                    <a:pt x="1225" y="318"/>
                    <a:pt x="1213" y="292"/>
                  </a:cubicBezTo>
                  <a:cubicBezTo>
                    <a:pt x="1209" y="283"/>
                    <a:pt x="1206" y="275"/>
                    <a:pt x="1203" y="267"/>
                  </a:cubicBezTo>
                  <a:cubicBezTo>
                    <a:pt x="1195" y="247"/>
                    <a:pt x="1188" y="225"/>
                    <a:pt x="1182" y="205"/>
                  </a:cubicBezTo>
                  <a:cubicBezTo>
                    <a:pt x="1171" y="170"/>
                    <a:pt x="1160" y="134"/>
                    <a:pt x="1143" y="102"/>
                  </a:cubicBezTo>
                  <a:cubicBezTo>
                    <a:pt x="1121" y="62"/>
                    <a:pt x="1079" y="12"/>
                    <a:pt x="1008" y="5"/>
                  </a:cubicBezTo>
                  <a:cubicBezTo>
                    <a:pt x="1002" y="4"/>
                    <a:pt x="996" y="4"/>
                    <a:pt x="989" y="4"/>
                  </a:cubicBezTo>
                  <a:cubicBezTo>
                    <a:pt x="952" y="4"/>
                    <a:pt x="910" y="14"/>
                    <a:pt x="863" y="36"/>
                  </a:cubicBezTo>
                </a:path>
              </a:pathLst>
            </a:custGeom>
            <a:solidFill>
              <a:srgbClr val="6D2344"/>
            </a:solidFill>
            <a:ln w="6350">
              <a:solidFill>
                <a:srgbClr val="F5A670">
                  <a:alpha val="27058"/>
                </a:srgbClr>
              </a:solidFill>
              <a:round/>
              <a:headEnd/>
              <a:tailEnd/>
            </a:ln>
          </p:spPr>
          <p:txBody>
            <a:bodyPr/>
            <a:lstStyle/>
            <a:p>
              <a:endParaRPr lang="es-CO"/>
            </a:p>
          </p:txBody>
        </p:sp>
        <p:sp>
          <p:nvSpPr>
            <p:cNvPr id="25615" name="Freeform 15">
              <a:extLst>
                <a:ext uri="{FF2B5EF4-FFF2-40B4-BE49-F238E27FC236}">
                  <a16:creationId xmlns:a16="http://schemas.microsoft.com/office/drawing/2014/main" id="{A132F248-AC2B-4C90-9705-E66A71F1055A}"/>
                </a:ext>
              </a:extLst>
            </p:cNvPr>
            <p:cNvSpPr>
              <a:spLocks noEditPoints="1"/>
            </p:cNvSpPr>
            <p:nvPr/>
          </p:nvSpPr>
          <p:spPr bwMode="auto">
            <a:xfrm>
              <a:off x="5434" y="1765"/>
              <a:ext cx="1087" cy="971"/>
            </a:xfrm>
            <a:custGeom>
              <a:avLst/>
              <a:gdLst>
                <a:gd name="T0" fmla="*/ 140 w 1469"/>
                <a:gd name="T1" fmla="*/ 689 h 1312"/>
                <a:gd name="T2" fmla="*/ 13 w 1469"/>
                <a:gd name="T3" fmla="*/ 517 h 1312"/>
                <a:gd name="T4" fmla="*/ 35 w 1469"/>
                <a:gd name="T5" fmla="*/ 379 h 1312"/>
                <a:gd name="T6" fmla="*/ 72 w 1469"/>
                <a:gd name="T7" fmla="*/ 283 h 1312"/>
                <a:gd name="T8" fmla="*/ 84 w 1469"/>
                <a:gd name="T9" fmla="*/ 233 h 1312"/>
                <a:gd name="T10" fmla="*/ 189 w 1469"/>
                <a:gd name="T11" fmla="*/ 150 h 1312"/>
                <a:gd name="T12" fmla="*/ 261 w 1469"/>
                <a:gd name="T13" fmla="*/ 152 h 1312"/>
                <a:gd name="T14" fmla="*/ 437 w 1469"/>
                <a:gd name="T15" fmla="*/ 74 h 1312"/>
                <a:gd name="T16" fmla="*/ 692 w 1469"/>
                <a:gd name="T17" fmla="*/ 66 h 1312"/>
                <a:gd name="T18" fmla="*/ 728 w 1469"/>
                <a:gd name="T19" fmla="*/ 165 h 1312"/>
                <a:gd name="T20" fmla="*/ 758 w 1469"/>
                <a:gd name="T21" fmla="*/ 226 h 1312"/>
                <a:gd name="T22" fmla="*/ 799 w 1469"/>
                <a:gd name="T23" fmla="*/ 374 h 1312"/>
                <a:gd name="T24" fmla="*/ 623 w 1469"/>
                <a:gd name="T25" fmla="*/ 586 h 1312"/>
                <a:gd name="T26" fmla="*/ 477 w 1469"/>
                <a:gd name="T27" fmla="*/ 644 h 1312"/>
                <a:gd name="T28" fmla="*/ 346 w 1469"/>
                <a:gd name="T29" fmla="*/ 680 h 1312"/>
                <a:gd name="T30" fmla="*/ 191 w 1469"/>
                <a:gd name="T31" fmla="*/ 709 h 1312"/>
                <a:gd name="T32" fmla="*/ 353 w 1469"/>
                <a:gd name="T33" fmla="*/ 124 h 1312"/>
                <a:gd name="T34" fmla="*/ 220 w 1469"/>
                <a:gd name="T35" fmla="*/ 152 h 1312"/>
                <a:gd name="T36" fmla="*/ 141 w 1469"/>
                <a:gd name="T37" fmla="*/ 162 h 1312"/>
                <a:gd name="T38" fmla="*/ 79 w 1469"/>
                <a:gd name="T39" fmla="*/ 249 h 1312"/>
                <a:gd name="T40" fmla="*/ 55 w 1469"/>
                <a:gd name="T41" fmla="*/ 346 h 1312"/>
                <a:gd name="T42" fmla="*/ 16 w 1469"/>
                <a:gd name="T43" fmla="*/ 412 h 1312"/>
                <a:gd name="T44" fmla="*/ 46 w 1469"/>
                <a:gd name="T45" fmla="*/ 579 h 1312"/>
                <a:gd name="T46" fmla="*/ 191 w 1469"/>
                <a:gd name="T47" fmla="*/ 709 h 1312"/>
                <a:gd name="T48" fmla="*/ 454 w 1469"/>
                <a:gd name="T49" fmla="*/ 648 h 1312"/>
                <a:gd name="T50" fmla="*/ 525 w 1469"/>
                <a:gd name="T51" fmla="*/ 634 h 1312"/>
                <a:gd name="T52" fmla="*/ 737 w 1469"/>
                <a:gd name="T53" fmla="*/ 491 h 1312"/>
                <a:gd name="T54" fmla="*/ 781 w 1469"/>
                <a:gd name="T55" fmla="*/ 273 h 1312"/>
                <a:gd name="T56" fmla="*/ 734 w 1469"/>
                <a:gd name="T57" fmla="*/ 180 h 1312"/>
                <a:gd name="T58" fmla="*/ 715 w 1469"/>
                <a:gd name="T59" fmla="*/ 127 h 1312"/>
                <a:gd name="T60" fmla="*/ 610 w 1469"/>
                <a:gd name="T61" fmla="*/ 6 h 1312"/>
                <a:gd name="T62" fmla="*/ 437 w 1469"/>
                <a:gd name="T63" fmla="*/ 75 h 13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69" h="1312">
                  <a:moveTo>
                    <a:pt x="348" y="1295"/>
                  </a:moveTo>
                  <a:cubicBezTo>
                    <a:pt x="315" y="1289"/>
                    <a:pt x="285" y="1277"/>
                    <a:pt x="255" y="1258"/>
                  </a:cubicBezTo>
                  <a:cubicBezTo>
                    <a:pt x="175" y="1209"/>
                    <a:pt x="126" y="1129"/>
                    <a:pt x="83" y="1059"/>
                  </a:cubicBezTo>
                  <a:cubicBezTo>
                    <a:pt x="63" y="1025"/>
                    <a:pt x="40" y="985"/>
                    <a:pt x="25" y="943"/>
                  </a:cubicBezTo>
                  <a:cubicBezTo>
                    <a:pt x="0" y="874"/>
                    <a:pt x="2" y="812"/>
                    <a:pt x="29" y="752"/>
                  </a:cubicBezTo>
                  <a:cubicBezTo>
                    <a:pt x="39" y="732"/>
                    <a:pt x="52" y="711"/>
                    <a:pt x="64" y="692"/>
                  </a:cubicBezTo>
                  <a:cubicBezTo>
                    <a:pt x="77" y="673"/>
                    <a:pt x="89" y="653"/>
                    <a:pt x="99" y="633"/>
                  </a:cubicBezTo>
                  <a:cubicBezTo>
                    <a:pt x="117" y="595"/>
                    <a:pt x="124" y="555"/>
                    <a:pt x="131" y="517"/>
                  </a:cubicBezTo>
                  <a:cubicBezTo>
                    <a:pt x="135" y="496"/>
                    <a:pt x="138" y="475"/>
                    <a:pt x="144" y="454"/>
                  </a:cubicBezTo>
                  <a:cubicBezTo>
                    <a:pt x="146" y="444"/>
                    <a:pt x="149" y="435"/>
                    <a:pt x="153" y="425"/>
                  </a:cubicBezTo>
                  <a:cubicBezTo>
                    <a:pt x="166" y="390"/>
                    <a:pt x="196" y="327"/>
                    <a:pt x="258" y="295"/>
                  </a:cubicBezTo>
                  <a:cubicBezTo>
                    <a:pt x="284" y="282"/>
                    <a:pt x="312" y="275"/>
                    <a:pt x="346" y="274"/>
                  </a:cubicBezTo>
                  <a:cubicBezTo>
                    <a:pt x="364" y="274"/>
                    <a:pt x="382" y="275"/>
                    <a:pt x="401" y="276"/>
                  </a:cubicBezTo>
                  <a:cubicBezTo>
                    <a:pt x="425" y="278"/>
                    <a:pt x="450" y="279"/>
                    <a:pt x="477" y="277"/>
                  </a:cubicBezTo>
                  <a:cubicBezTo>
                    <a:pt x="528" y="274"/>
                    <a:pt x="583" y="257"/>
                    <a:pt x="645" y="226"/>
                  </a:cubicBezTo>
                  <a:cubicBezTo>
                    <a:pt x="699" y="199"/>
                    <a:pt x="752" y="165"/>
                    <a:pt x="797" y="135"/>
                  </a:cubicBezTo>
                  <a:cubicBezTo>
                    <a:pt x="897" y="69"/>
                    <a:pt x="1013" y="0"/>
                    <a:pt x="1115" y="11"/>
                  </a:cubicBezTo>
                  <a:cubicBezTo>
                    <a:pt x="1194" y="19"/>
                    <a:pt x="1240" y="75"/>
                    <a:pt x="1264" y="120"/>
                  </a:cubicBezTo>
                  <a:cubicBezTo>
                    <a:pt x="1283" y="154"/>
                    <a:pt x="1295" y="193"/>
                    <a:pt x="1306" y="231"/>
                  </a:cubicBezTo>
                  <a:cubicBezTo>
                    <a:pt x="1313" y="254"/>
                    <a:pt x="1321" y="278"/>
                    <a:pt x="1330" y="301"/>
                  </a:cubicBezTo>
                  <a:cubicBezTo>
                    <a:pt x="1333" y="310"/>
                    <a:pt x="1337" y="319"/>
                    <a:pt x="1341" y="328"/>
                  </a:cubicBezTo>
                  <a:cubicBezTo>
                    <a:pt x="1354" y="357"/>
                    <a:pt x="1370" y="385"/>
                    <a:pt x="1385" y="413"/>
                  </a:cubicBezTo>
                  <a:cubicBezTo>
                    <a:pt x="1400" y="441"/>
                    <a:pt x="1415" y="469"/>
                    <a:pt x="1428" y="498"/>
                  </a:cubicBezTo>
                  <a:cubicBezTo>
                    <a:pt x="1459" y="567"/>
                    <a:pt x="1469" y="625"/>
                    <a:pt x="1460" y="684"/>
                  </a:cubicBezTo>
                  <a:cubicBezTo>
                    <a:pt x="1449" y="754"/>
                    <a:pt x="1411" y="825"/>
                    <a:pt x="1346" y="896"/>
                  </a:cubicBezTo>
                  <a:cubicBezTo>
                    <a:pt x="1293" y="956"/>
                    <a:pt x="1222" y="1015"/>
                    <a:pt x="1138" y="1070"/>
                  </a:cubicBezTo>
                  <a:cubicBezTo>
                    <a:pt x="1089" y="1101"/>
                    <a:pt x="1026" y="1140"/>
                    <a:pt x="960" y="1159"/>
                  </a:cubicBezTo>
                  <a:cubicBezTo>
                    <a:pt x="930" y="1167"/>
                    <a:pt x="899" y="1172"/>
                    <a:pt x="870" y="1176"/>
                  </a:cubicBezTo>
                  <a:cubicBezTo>
                    <a:pt x="857" y="1178"/>
                    <a:pt x="843" y="1180"/>
                    <a:pt x="830" y="1183"/>
                  </a:cubicBezTo>
                  <a:cubicBezTo>
                    <a:pt x="761" y="1195"/>
                    <a:pt x="696" y="1219"/>
                    <a:pt x="633" y="1242"/>
                  </a:cubicBezTo>
                  <a:cubicBezTo>
                    <a:pt x="552" y="1271"/>
                    <a:pt x="475" y="1300"/>
                    <a:pt x="399" y="1300"/>
                  </a:cubicBezTo>
                  <a:cubicBezTo>
                    <a:pt x="382" y="1300"/>
                    <a:pt x="365" y="1298"/>
                    <a:pt x="348" y="1295"/>
                  </a:cubicBezTo>
                  <a:moveTo>
                    <a:pt x="797" y="136"/>
                  </a:moveTo>
                  <a:cubicBezTo>
                    <a:pt x="752" y="166"/>
                    <a:pt x="699" y="200"/>
                    <a:pt x="645" y="226"/>
                  </a:cubicBezTo>
                  <a:cubicBezTo>
                    <a:pt x="583" y="257"/>
                    <a:pt x="528" y="274"/>
                    <a:pt x="477" y="278"/>
                  </a:cubicBezTo>
                  <a:cubicBezTo>
                    <a:pt x="450" y="280"/>
                    <a:pt x="425" y="278"/>
                    <a:pt x="401" y="277"/>
                  </a:cubicBezTo>
                  <a:cubicBezTo>
                    <a:pt x="382" y="276"/>
                    <a:pt x="364" y="275"/>
                    <a:pt x="346" y="275"/>
                  </a:cubicBezTo>
                  <a:cubicBezTo>
                    <a:pt x="312" y="276"/>
                    <a:pt x="284" y="282"/>
                    <a:pt x="258" y="296"/>
                  </a:cubicBezTo>
                  <a:cubicBezTo>
                    <a:pt x="197" y="328"/>
                    <a:pt x="166" y="391"/>
                    <a:pt x="154" y="426"/>
                  </a:cubicBezTo>
                  <a:cubicBezTo>
                    <a:pt x="150" y="435"/>
                    <a:pt x="147" y="445"/>
                    <a:pt x="145" y="454"/>
                  </a:cubicBezTo>
                  <a:cubicBezTo>
                    <a:pt x="139" y="475"/>
                    <a:pt x="135" y="496"/>
                    <a:pt x="132" y="517"/>
                  </a:cubicBezTo>
                  <a:cubicBezTo>
                    <a:pt x="125" y="555"/>
                    <a:pt x="118" y="595"/>
                    <a:pt x="100" y="633"/>
                  </a:cubicBezTo>
                  <a:cubicBezTo>
                    <a:pt x="90" y="653"/>
                    <a:pt x="77" y="673"/>
                    <a:pt x="65" y="692"/>
                  </a:cubicBezTo>
                  <a:cubicBezTo>
                    <a:pt x="53" y="712"/>
                    <a:pt x="40" y="732"/>
                    <a:pt x="30" y="752"/>
                  </a:cubicBezTo>
                  <a:cubicBezTo>
                    <a:pt x="2" y="812"/>
                    <a:pt x="1" y="874"/>
                    <a:pt x="25" y="943"/>
                  </a:cubicBezTo>
                  <a:cubicBezTo>
                    <a:pt x="40" y="984"/>
                    <a:pt x="63" y="1025"/>
                    <a:pt x="84" y="1058"/>
                  </a:cubicBezTo>
                  <a:cubicBezTo>
                    <a:pt x="127" y="1128"/>
                    <a:pt x="175" y="1208"/>
                    <a:pt x="255" y="1257"/>
                  </a:cubicBezTo>
                  <a:cubicBezTo>
                    <a:pt x="285" y="1276"/>
                    <a:pt x="315" y="1288"/>
                    <a:pt x="348" y="1294"/>
                  </a:cubicBezTo>
                  <a:cubicBezTo>
                    <a:pt x="440" y="1312"/>
                    <a:pt x="534" y="1277"/>
                    <a:pt x="633" y="1241"/>
                  </a:cubicBezTo>
                  <a:cubicBezTo>
                    <a:pt x="696" y="1218"/>
                    <a:pt x="761" y="1194"/>
                    <a:pt x="830" y="1182"/>
                  </a:cubicBezTo>
                  <a:cubicBezTo>
                    <a:pt x="843" y="1179"/>
                    <a:pt x="857" y="1177"/>
                    <a:pt x="870" y="1176"/>
                  </a:cubicBezTo>
                  <a:cubicBezTo>
                    <a:pt x="899" y="1171"/>
                    <a:pt x="930" y="1167"/>
                    <a:pt x="960" y="1158"/>
                  </a:cubicBezTo>
                  <a:cubicBezTo>
                    <a:pt x="1026" y="1139"/>
                    <a:pt x="1089" y="1101"/>
                    <a:pt x="1137" y="1069"/>
                  </a:cubicBezTo>
                  <a:cubicBezTo>
                    <a:pt x="1222" y="1014"/>
                    <a:pt x="1292" y="956"/>
                    <a:pt x="1346" y="896"/>
                  </a:cubicBezTo>
                  <a:cubicBezTo>
                    <a:pt x="1410" y="825"/>
                    <a:pt x="1448" y="753"/>
                    <a:pt x="1459" y="684"/>
                  </a:cubicBezTo>
                  <a:cubicBezTo>
                    <a:pt x="1468" y="625"/>
                    <a:pt x="1458" y="568"/>
                    <a:pt x="1427" y="499"/>
                  </a:cubicBezTo>
                  <a:cubicBezTo>
                    <a:pt x="1414" y="470"/>
                    <a:pt x="1399" y="441"/>
                    <a:pt x="1384" y="413"/>
                  </a:cubicBezTo>
                  <a:cubicBezTo>
                    <a:pt x="1369" y="386"/>
                    <a:pt x="1353" y="357"/>
                    <a:pt x="1340" y="328"/>
                  </a:cubicBezTo>
                  <a:cubicBezTo>
                    <a:pt x="1336" y="319"/>
                    <a:pt x="1332" y="310"/>
                    <a:pt x="1329" y="301"/>
                  </a:cubicBezTo>
                  <a:cubicBezTo>
                    <a:pt x="1320" y="278"/>
                    <a:pt x="1313" y="254"/>
                    <a:pt x="1305" y="231"/>
                  </a:cubicBezTo>
                  <a:cubicBezTo>
                    <a:pt x="1294" y="193"/>
                    <a:pt x="1282" y="154"/>
                    <a:pt x="1263" y="120"/>
                  </a:cubicBezTo>
                  <a:cubicBezTo>
                    <a:pt x="1239" y="75"/>
                    <a:pt x="1194" y="20"/>
                    <a:pt x="1115" y="11"/>
                  </a:cubicBezTo>
                  <a:cubicBezTo>
                    <a:pt x="1108" y="11"/>
                    <a:pt x="1101" y="10"/>
                    <a:pt x="1094" y="10"/>
                  </a:cubicBezTo>
                  <a:cubicBezTo>
                    <a:pt x="997" y="10"/>
                    <a:pt x="890" y="75"/>
                    <a:pt x="797" y="136"/>
                  </a:cubicBezTo>
                </a:path>
              </a:pathLst>
            </a:custGeom>
            <a:solidFill>
              <a:srgbClr val="6D2344"/>
            </a:solidFill>
            <a:ln w="6350">
              <a:solidFill>
                <a:srgbClr val="F5A670">
                  <a:alpha val="27058"/>
                </a:srgbClr>
              </a:solidFill>
              <a:round/>
              <a:headEnd/>
              <a:tailEnd/>
            </a:ln>
          </p:spPr>
          <p:txBody>
            <a:bodyPr/>
            <a:lstStyle/>
            <a:p>
              <a:endParaRPr lang="es-CO"/>
            </a:p>
          </p:txBody>
        </p:sp>
        <p:sp>
          <p:nvSpPr>
            <p:cNvPr id="25616" name="Freeform 16">
              <a:extLst>
                <a:ext uri="{FF2B5EF4-FFF2-40B4-BE49-F238E27FC236}">
                  <a16:creationId xmlns:a16="http://schemas.microsoft.com/office/drawing/2014/main" id="{B57CB7C6-82EB-49D2-AD28-E025A259D7E1}"/>
                </a:ext>
              </a:extLst>
            </p:cNvPr>
            <p:cNvSpPr>
              <a:spLocks noEditPoints="1"/>
            </p:cNvSpPr>
            <p:nvPr/>
          </p:nvSpPr>
          <p:spPr bwMode="auto">
            <a:xfrm>
              <a:off x="5365" y="1741"/>
              <a:ext cx="1190" cy="1056"/>
            </a:xfrm>
            <a:custGeom>
              <a:avLst/>
              <a:gdLst>
                <a:gd name="T0" fmla="*/ 153 w 1607"/>
                <a:gd name="T1" fmla="*/ 749 h 1427"/>
                <a:gd name="T2" fmla="*/ 15 w 1607"/>
                <a:gd name="T3" fmla="*/ 559 h 1427"/>
                <a:gd name="T4" fmla="*/ 39 w 1607"/>
                <a:gd name="T5" fmla="*/ 409 h 1427"/>
                <a:gd name="T6" fmla="*/ 79 w 1607"/>
                <a:gd name="T7" fmla="*/ 304 h 1427"/>
                <a:gd name="T8" fmla="*/ 93 w 1607"/>
                <a:gd name="T9" fmla="*/ 249 h 1427"/>
                <a:gd name="T10" fmla="*/ 209 w 1607"/>
                <a:gd name="T11" fmla="*/ 161 h 1427"/>
                <a:gd name="T12" fmla="*/ 242 w 1607"/>
                <a:gd name="T13" fmla="*/ 162 h 1427"/>
                <a:gd name="T14" fmla="*/ 389 w 1607"/>
                <a:gd name="T15" fmla="*/ 132 h 1427"/>
                <a:gd name="T16" fmla="*/ 574 w 1607"/>
                <a:gd name="T17" fmla="*/ 23 h 1427"/>
                <a:gd name="T18" fmla="*/ 760 w 1607"/>
                <a:gd name="T19" fmla="*/ 69 h 1427"/>
                <a:gd name="T20" fmla="*/ 798 w 1607"/>
                <a:gd name="T21" fmla="*/ 177 h 1427"/>
                <a:gd name="T22" fmla="*/ 831 w 1607"/>
                <a:gd name="T23" fmla="*/ 243 h 1427"/>
                <a:gd name="T24" fmla="*/ 876 w 1607"/>
                <a:gd name="T25" fmla="*/ 406 h 1427"/>
                <a:gd name="T26" fmla="*/ 683 w 1607"/>
                <a:gd name="T27" fmla="*/ 637 h 1427"/>
                <a:gd name="T28" fmla="*/ 523 w 1607"/>
                <a:gd name="T29" fmla="*/ 700 h 1427"/>
                <a:gd name="T30" fmla="*/ 381 w 1607"/>
                <a:gd name="T31" fmla="*/ 739 h 1427"/>
                <a:gd name="T32" fmla="*/ 209 w 1607"/>
                <a:gd name="T33" fmla="*/ 772 h 1427"/>
                <a:gd name="T34" fmla="*/ 480 w 1607"/>
                <a:gd name="T35" fmla="*/ 78 h 1427"/>
                <a:gd name="T36" fmla="*/ 288 w 1607"/>
                <a:gd name="T37" fmla="*/ 164 h 1427"/>
                <a:gd name="T38" fmla="*/ 209 w 1607"/>
                <a:gd name="T39" fmla="*/ 161 h 1427"/>
                <a:gd name="T40" fmla="*/ 93 w 1607"/>
                <a:gd name="T41" fmla="*/ 250 h 1427"/>
                <a:gd name="T42" fmla="*/ 79 w 1607"/>
                <a:gd name="T43" fmla="*/ 304 h 1427"/>
                <a:gd name="T44" fmla="*/ 39 w 1607"/>
                <a:gd name="T45" fmla="*/ 409 h 1427"/>
                <a:gd name="T46" fmla="*/ 16 w 1607"/>
                <a:gd name="T47" fmla="*/ 559 h 1427"/>
                <a:gd name="T48" fmla="*/ 153 w 1607"/>
                <a:gd name="T49" fmla="*/ 749 h 1427"/>
                <a:gd name="T50" fmla="*/ 381 w 1607"/>
                <a:gd name="T51" fmla="*/ 739 h 1427"/>
                <a:gd name="T52" fmla="*/ 523 w 1607"/>
                <a:gd name="T53" fmla="*/ 700 h 1427"/>
                <a:gd name="T54" fmla="*/ 682 w 1607"/>
                <a:gd name="T55" fmla="*/ 636 h 1427"/>
                <a:gd name="T56" fmla="*/ 875 w 1607"/>
                <a:gd name="T57" fmla="*/ 406 h 1427"/>
                <a:gd name="T58" fmla="*/ 831 w 1607"/>
                <a:gd name="T59" fmla="*/ 243 h 1427"/>
                <a:gd name="T60" fmla="*/ 798 w 1607"/>
                <a:gd name="T61" fmla="*/ 177 h 1427"/>
                <a:gd name="T62" fmla="*/ 759 w 1607"/>
                <a:gd name="T63" fmla="*/ 69 h 1427"/>
                <a:gd name="T64" fmla="*/ 657 w 1607"/>
                <a:gd name="T65" fmla="*/ 3 h 14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07" h="1427">
                  <a:moveTo>
                    <a:pt x="381" y="1409"/>
                  </a:moveTo>
                  <a:cubicBezTo>
                    <a:pt x="345" y="1402"/>
                    <a:pt x="312" y="1389"/>
                    <a:pt x="279" y="1368"/>
                  </a:cubicBezTo>
                  <a:cubicBezTo>
                    <a:pt x="192" y="1314"/>
                    <a:pt x="139" y="1226"/>
                    <a:pt x="91" y="1149"/>
                  </a:cubicBezTo>
                  <a:cubicBezTo>
                    <a:pt x="69" y="1112"/>
                    <a:pt x="43" y="1068"/>
                    <a:pt x="27" y="1022"/>
                  </a:cubicBezTo>
                  <a:cubicBezTo>
                    <a:pt x="0" y="947"/>
                    <a:pt x="2" y="878"/>
                    <a:pt x="32" y="813"/>
                  </a:cubicBezTo>
                  <a:cubicBezTo>
                    <a:pt x="43" y="791"/>
                    <a:pt x="57" y="768"/>
                    <a:pt x="71" y="747"/>
                  </a:cubicBezTo>
                  <a:cubicBezTo>
                    <a:pt x="84" y="726"/>
                    <a:pt x="98" y="704"/>
                    <a:pt x="109" y="683"/>
                  </a:cubicBezTo>
                  <a:cubicBezTo>
                    <a:pt x="129" y="641"/>
                    <a:pt x="137" y="598"/>
                    <a:pt x="144" y="556"/>
                  </a:cubicBezTo>
                  <a:cubicBezTo>
                    <a:pt x="148" y="534"/>
                    <a:pt x="153" y="511"/>
                    <a:pt x="159" y="488"/>
                  </a:cubicBezTo>
                  <a:cubicBezTo>
                    <a:pt x="162" y="477"/>
                    <a:pt x="165" y="467"/>
                    <a:pt x="169" y="456"/>
                  </a:cubicBezTo>
                  <a:cubicBezTo>
                    <a:pt x="183" y="418"/>
                    <a:pt x="217" y="350"/>
                    <a:pt x="285" y="315"/>
                  </a:cubicBezTo>
                  <a:cubicBezTo>
                    <a:pt x="313" y="301"/>
                    <a:pt x="344" y="294"/>
                    <a:pt x="381" y="294"/>
                  </a:cubicBezTo>
                  <a:cubicBezTo>
                    <a:pt x="383" y="294"/>
                    <a:pt x="384" y="294"/>
                    <a:pt x="385" y="294"/>
                  </a:cubicBezTo>
                  <a:cubicBezTo>
                    <a:pt x="404" y="294"/>
                    <a:pt x="422" y="295"/>
                    <a:pt x="441" y="296"/>
                  </a:cubicBezTo>
                  <a:cubicBezTo>
                    <a:pt x="468" y="298"/>
                    <a:pt x="496" y="300"/>
                    <a:pt x="525" y="298"/>
                  </a:cubicBezTo>
                  <a:cubicBezTo>
                    <a:pt x="580" y="295"/>
                    <a:pt x="640" y="276"/>
                    <a:pt x="709" y="242"/>
                  </a:cubicBezTo>
                  <a:cubicBezTo>
                    <a:pt x="766" y="213"/>
                    <a:pt x="822" y="177"/>
                    <a:pt x="874" y="142"/>
                  </a:cubicBezTo>
                  <a:cubicBezTo>
                    <a:pt x="926" y="108"/>
                    <a:pt x="986" y="69"/>
                    <a:pt x="1047" y="42"/>
                  </a:cubicBezTo>
                  <a:cubicBezTo>
                    <a:pt x="1114" y="12"/>
                    <a:pt x="1171" y="0"/>
                    <a:pt x="1222" y="5"/>
                  </a:cubicBezTo>
                  <a:cubicBezTo>
                    <a:pt x="1309" y="15"/>
                    <a:pt x="1359" y="76"/>
                    <a:pt x="1385" y="125"/>
                  </a:cubicBezTo>
                  <a:cubicBezTo>
                    <a:pt x="1405" y="163"/>
                    <a:pt x="1417" y="205"/>
                    <a:pt x="1430" y="245"/>
                  </a:cubicBezTo>
                  <a:cubicBezTo>
                    <a:pt x="1438" y="271"/>
                    <a:pt x="1446" y="298"/>
                    <a:pt x="1456" y="323"/>
                  </a:cubicBezTo>
                  <a:cubicBezTo>
                    <a:pt x="1459" y="332"/>
                    <a:pt x="1464" y="342"/>
                    <a:pt x="1468" y="352"/>
                  </a:cubicBezTo>
                  <a:cubicBezTo>
                    <a:pt x="1482" y="383"/>
                    <a:pt x="1499" y="414"/>
                    <a:pt x="1515" y="444"/>
                  </a:cubicBezTo>
                  <a:cubicBezTo>
                    <a:pt x="1532" y="475"/>
                    <a:pt x="1549" y="506"/>
                    <a:pt x="1563" y="537"/>
                  </a:cubicBezTo>
                  <a:cubicBezTo>
                    <a:pt x="1597" y="613"/>
                    <a:pt x="1607" y="675"/>
                    <a:pt x="1597" y="740"/>
                  </a:cubicBezTo>
                  <a:cubicBezTo>
                    <a:pt x="1585" y="816"/>
                    <a:pt x="1543" y="894"/>
                    <a:pt x="1473" y="972"/>
                  </a:cubicBezTo>
                  <a:cubicBezTo>
                    <a:pt x="1414" y="1038"/>
                    <a:pt x="1337" y="1102"/>
                    <a:pt x="1245" y="1163"/>
                  </a:cubicBezTo>
                  <a:cubicBezTo>
                    <a:pt x="1189" y="1199"/>
                    <a:pt x="1123" y="1239"/>
                    <a:pt x="1051" y="1259"/>
                  </a:cubicBezTo>
                  <a:cubicBezTo>
                    <a:pt x="1019" y="1269"/>
                    <a:pt x="986" y="1274"/>
                    <a:pt x="954" y="1278"/>
                  </a:cubicBezTo>
                  <a:cubicBezTo>
                    <a:pt x="940" y="1280"/>
                    <a:pt x="925" y="1283"/>
                    <a:pt x="910" y="1285"/>
                  </a:cubicBezTo>
                  <a:cubicBezTo>
                    <a:pt x="835" y="1299"/>
                    <a:pt x="763" y="1325"/>
                    <a:pt x="694" y="1350"/>
                  </a:cubicBezTo>
                  <a:cubicBezTo>
                    <a:pt x="605" y="1383"/>
                    <a:pt x="521" y="1414"/>
                    <a:pt x="438" y="1414"/>
                  </a:cubicBezTo>
                  <a:cubicBezTo>
                    <a:pt x="419" y="1414"/>
                    <a:pt x="400" y="1412"/>
                    <a:pt x="381" y="1409"/>
                  </a:cubicBezTo>
                  <a:moveTo>
                    <a:pt x="1047" y="43"/>
                  </a:moveTo>
                  <a:cubicBezTo>
                    <a:pt x="987" y="70"/>
                    <a:pt x="926" y="108"/>
                    <a:pt x="875" y="143"/>
                  </a:cubicBezTo>
                  <a:cubicBezTo>
                    <a:pt x="822" y="177"/>
                    <a:pt x="766" y="213"/>
                    <a:pt x="709" y="242"/>
                  </a:cubicBezTo>
                  <a:cubicBezTo>
                    <a:pt x="641" y="277"/>
                    <a:pt x="580" y="295"/>
                    <a:pt x="525" y="299"/>
                  </a:cubicBezTo>
                  <a:cubicBezTo>
                    <a:pt x="496" y="301"/>
                    <a:pt x="468" y="299"/>
                    <a:pt x="441" y="297"/>
                  </a:cubicBezTo>
                  <a:cubicBezTo>
                    <a:pt x="421" y="296"/>
                    <a:pt x="401" y="294"/>
                    <a:pt x="381" y="294"/>
                  </a:cubicBezTo>
                  <a:cubicBezTo>
                    <a:pt x="344" y="295"/>
                    <a:pt x="314" y="302"/>
                    <a:pt x="285" y="316"/>
                  </a:cubicBezTo>
                  <a:cubicBezTo>
                    <a:pt x="218" y="350"/>
                    <a:pt x="184" y="419"/>
                    <a:pt x="170" y="457"/>
                  </a:cubicBezTo>
                  <a:cubicBezTo>
                    <a:pt x="166" y="467"/>
                    <a:pt x="162" y="477"/>
                    <a:pt x="160" y="488"/>
                  </a:cubicBezTo>
                  <a:cubicBezTo>
                    <a:pt x="154" y="511"/>
                    <a:pt x="149" y="534"/>
                    <a:pt x="145" y="556"/>
                  </a:cubicBezTo>
                  <a:cubicBezTo>
                    <a:pt x="137" y="598"/>
                    <a:pt x="129" y="641"/>
                    <a:pt x="109" y="683"/>
                  </a:cubicBezTo>
                  <a:cubicBezTo>
                    <a:pt x="99" y="705"/>
                    <a:pt x="85" y="726"/>
                    <a:pt x="72" y="747"/>
                  </a:cubicBezTo>
                  <a:cubicBezTo>
                    <a:pt x="58" y="769"/>
                    <a:pt x="43" y="791"/>
                    <a:pt x="33" y="814"/>
                  </a:cubicBezTo>
                  <a:cubicBezTo>
                    <a:pt x="3" y="878"/>
                    <a:pt x="1" y="947"/>
                    <a:pt x="28" y="1022"/>
                  </a:cubicBezTo>
                  <a:cubicBezTo>
                    <a:pt x="44" y="1068"/>
                    <a:pt x="69" y="1112"/>
                    <a:pt x="92" y="1149"/>
                  </a:cubicBezTo>
                  <a:cubicBezTo>
                    <a:pt x="139" y="1226"/>
                    <a:pt x="193" y="1313"/>
                    <a:pt x="280" y="1367"/>
                  </a:cubicBezTo>
                  <a:cubicBezTo>
                    <a:pt x="312" y="1388"/>
                    <a:pt x="346" y="1401"/>
                    <a:pt x="381" y="1408"/>
                  </a:cubicBezTo>
                  <a:cubicBezTo>
                    <a:pt x="483" y="1427"/>
                    <a:pt x="585" y="1389"/>
                    <a:pt x="694" y="1349"/>
                  </a:cubicBezTo>
                  <a:cubicBezTo>
                    <a:pt x="763" y="1324"/>
                    <a:pt x="834" y="1298"/>
                    <a:pt x="910" y="1284"/>
                  </a:cubicBezTo>
                  <a:cubicBezTo>
                    <a:pt x="925" y="1282"/>
                    <a:pt x="940" y="1280"/>
                    <a:pt x="954" y="1278"/>
                  </a:cubicBezTo>
                  <a:cubicBezTo>
                    <a:pt x="986" y="1273"/>
                    <a:pt x="1019" y="1268"/>
                    <a:pt x="1051" y="1259"/>
                  </a:cubicBezTo>
                  <a:cubicBezTo>
                    <a:pt x="1122" y="1238"/>
                    <a:pt x="1189" y="1198"/>
                    <a:pt x="1244" y="1162"/>
                  </a:cubicBezTo>
                  <a:cubicBezTo>
                    <a:pt x="1337" y="1101"/>
                    <a:pt x="1414" y="1037"/>
                    <a:pt x="1473" y="972"/>
                  </a:cubicBezTo>
                  <a:cubicBezTo>
                    <a:pt x="1543" y="893"/>
                    <a:pt x="1584" y="815"/>
                    <a:pt x="1596" y="740"/>
                  </a:cubicBezTo>
                  <a:cubicBezTo>
                    <a:pt x="1606" y="675"/>
                    <a:pt x="1596" y="613"/>
                    <a:pt x="1562" y="538"/>
                  </a:cubicBezTo>
                  <a:cubicBezTo>
                    <a:pt x="1548" y="506"/>
                    <a:pt x="1531" y="475"/>
                    <a:pt x="1515" y="445"/>
                  </a:cubicBezTo>
                  <a:cubicBezTo>
                    <a:pt x="1498" y="415"/>
                    <a:pt x="1481" y="383"/>
                    <a:pt x="1467" y="352"/>
                  </a:cubicBezTo>
                  <a:cubicBezTo>
                    <a:pt x="1463" y="342"/>
                    <a:pt x="1459" y="332"/>
                    <a:pt x="1455" y="323"/>
                  </a:cubicBezTo>
                  <a:cubicBezTo>
                    <a:pt x="1445" y="298"/>
                    <a:pt x="1437" y="271"/>
                    <a:pt x="1429" y="246"/>
                  </a:cubicBezTo>
                  <a:cubicBezTo>
                    <a:pt x="1417" y="205"/>
                    <a:pt x="1404" y="163"/>
                    <a:pt x="1384" y="126"/>
                  </a:cubicBezTo>
                  <a:cubicBezTo>
                    <a:pt x="1358" y="76"/>
                    <a:pt x="1309" y="16"/>
                    <a:pt x="1222" y="6"/>
                  </a:cubicBezTo>
                  <a:cubicBezTo>
                    <a:pt x="1214" y="5"/>
                    <a:pt x="1206" y="5"/>
                    <a:pt x="1198" y="5"/>
                  </a:cubicBezTo>
                  <a:cubicBezTo>
                    <a:pt x="1153" y="5"/>
                    <a:pt x="1104" y="17"/>
                    <a:pt x="1047" y="43"/>
                  </a:cubicBezTo>
                </a:path>
              </a:pathLst>
            </a:custGeom>
            <a:solidFill>
              <a:schemeClr val="bg1">
                <a:alpha val="30196"/>
              </a:schemeClr>
            </a:solidFill>
            <a:ln w="6350">
              <a:solidFill>
                <a:srgbClr val="F5A670">
                  <a:alpha val="27058"/>
                </a:srgbClr>
              </a:solidFill>
              <a:round/>
              <a:headEnd/>
              <a:tailEnd/>
            </a:ln>
          </p:spPr>
          <p:txBody>
            <a:bodyPr/>
            <a:lstStyle/>
            <a:p>
              <a:endParaRPr lang="es-CO"/>
            </a:p>
          </p:txBody>
        </p:sp>
        <p:sp>
          <p:nvSpPr>
            <p:cNvPr id="25617" name="Freeform 17">
              <a:extLst>
                <a:ext uri="{FF2B5EF4-FFF2-40B4-BE49-F238E27FC236}">
                  <a16:creationId xmlns:a16="http://schemas.microsoft.com/office/drawing/2014/main" id="{141F59D3-80D1-4E3E-B994-FE6942CBDD2B}"/>
                </a:ext>
              </a:extLst>
            </p:cNvPr>
            <p:cNvSpPr>
              <a:spLocks noEditPoints="1"/>
            </p:cNvSpPr>
            <p:nvPr/>
          </p:nvSpPr>
          <p:spPr bwMode="auto">
            <a:xfrm>
              <a:off x="5295" y="1706"/>
              <a:ext cx="1297" cy="1151"/>
            </a:xfrm>
            <a:custGeom>
              <a:avLst/>
              <a:gdLst>
                <a:gd name="T0" fmla="*/ 229 w 1752"/>
                <a:gd name="T1" fmla="*/ 845 h 1555"/>
                <a:gd name="T2" fmla="*/ 167 w 1752"/>
                <a:gd name="T3" fmla="*/ 820 h 1555"/>
                <a:gd name="T4" fmla="*/ 55 w 1752"/>
                <a:gd name="T5" fmla="*/ 688 h 1555"/>
                <a:gd name="T6" fmla="*/ 16 w 1752"/>
                <a:gd name="T7" fmla="*/ 613 h 1555"/>
                <a:gd name="T8" fmla="*/ 19 w 1752"/>
                <a:gd name="T9" fmla="*/ 487 h 1555"/>
                <a:gd name="T10" fmla="*/ 43 w 1752"/>
                <a:gd name="T11" fmla="*/ 447 h 1555"/>
                <a:gd name="T12" fmla="*/ 65 w 1752"/>
                <a:gd name="T13" fmla="*/ 409 h 1555"/>
                <a:gd name="T14" fmla="*/ 87 w 1752"/>
                <a:gd name="T15" fmla="*/ 335 h 1555"/>
                <a:gd name="T16" fmla="*/ 95 w 1752"/>
                <a:gd name="T17" fmla="*/ 294 h 1555"/>
                <a:gd name="T18" fmla="*/ 101 w 1752"/>
                <a:gd name="T19" fmla="*/ 275 h 1555"/>
                <a:gd name="T20" fmla="*/ 172 w 1752"/>
                <a:gd name="T21" fmla="*/ 191 h 1555"/>
                <a:gd name="T22" fmla="*/ 230 w 1752"/>
                <a:gd name="T23" fmla="*/ 178 h 1555"/>
                <a:gd name="T24" fmla="*/ 266 w 1752"/>
                <a:gd name="T25" fmla="*/ 181 h 1555"/>
                <a:gd name="T26" fmla="*/ 315 w 1752"/>
                <a:gd name="T27" fmla="*/ 182 h 1555"/>
                <a:gd name="T28" fmla="*/ 424 w 1752"/>
                <a:gd name="T29" fmla="*/ 149 h 1555"/>
                <a:gd name="T30" fmla="*/ 523 w 1752"/>
                <a:gd name="T31" fmla="*/ 89 h 1555"/>
                <a:gd name="T32" fmla="*/ 731 w 1752"/>
                <a:gd name="T33" fmla="*/ 7 h 1555"/>
                <a:gd name="T34" fmla="*/ 828 w 1752"/>
                <a:gd name="T35" fmla="*/ 79 h 1555"/>
                <a:gd name="T36" fmla="*/ 855 w 1752"/>
                <a:gd name="T37" fmla="*/ 151 h 1555"/>
                <a:gd name="T38" fmla="*/ 871 w 1752"/>
                <a:gd name="T39" fmla="*/ 197 h 1555"/>
                <a:gd name="T40" fmla="*/ 877 w 1752"/>
                <a:gd name="T41" fmla="*/ 214 h 1555"/>
                <a:gd name="T42" fmla="*/ 905 w 1752"/>
                <a:gd name="T43" fmla="*/ 269 h 1555"/>
                <a:gd name="T44" fmla="*/ 934 w 1752"/>
                <a:gd name="T45" fmla="*/ 323 h 1555"/>
                <a:gd name="T46" fmla="*/ 954 w 1752"/>
                <a:gd name="T47" fmla="*/ 445 h 1555"/>
                <a:gd name="T48" fmla="*/ 743 w 1752"/>
                <a:gd name="T49" fmla="*/ 698 h 1555"/>
                <a:gd name="T50" fmla="*/ 629 w 1752"/>
                <a:gd name="T51" fmla="*/ 756 h 1555"/>
                <a:gd name="T52" fmla="*/ 571 w 1752"/>
                <a:gd name="T53" fmla="*/ 767 h 1555"/>
                <a:gd name="T54" fmla="*/ 545 w 1752"/>
                <a:gd name="T55" fmla="*/ 771 h 1555"/>
                <a:gd name="T56" fmla="*/ 415 w 1752"/>
                <a:gd name="T57" fmla="*/ 810 h 1555"/>
                <a:gd name="T58" fmla="*/ 263 w 1752"/>
                <a:gd name="T59" fmla="*/ 848 h 1555"/>
                <a:gd name="T60" fmla="*/ 229 w 1752"/>
                <a:gd name="T61" fmla="*/ 845 h 1555"/>
                <a:gd name="T62" fmla="*/ 524 w 1752"/>
                <a:gd name="T63" fmla="*/ 92 h 1555"/>
                <a:gd name="T64" fmla="*/ 426 w 1752"/>
                <a:gd name="T65" fmla="*/ 152 h 1555"/>
                <a:gd name="T66" fmla="*/ 315 w 1752"/>
                <a:gd name="T67" fmla="*/ 186 h 1555"/>
                <a:gd name="T68" fmla="*/ 266 w 1752"/>
                <a:gd name="T69" fmla="*/ 184 h 1555"/>
                <a:gd name="T70" fmla="*/ 230 w 1752"/>
                <a:gd name="T71" fmla="*/ 182 h 1555"/>
                <a:gd name="T72" fmla="*/ 230 w 1752"/>
                <a:gd name="T73" fmla="*/ 182 h 1555"/>
                <a:gd name="T74" fmla="*/ 174 w 1752"/>
                <a:gd name="T75" fmla="*/ 195 h 1555"/>
                <a:gd name="T76" fmla="*/ 105 w 1752"/>
                <a:gd name="T77" fmla="*/ 277 h 1555"/>
                <a:gd name="T78" fmla="*/ 99 w 1752"/>
                <a:gd name="T79" fmla="*/ 295 h 1555"/>
                <a:gd name="T80" fmla="*/ 90 w 1752"/>
                <a:gd name="T81" fmla="*/ 336 h 1555"/>
                <a:gd name="T82" fmla="*/ 69 w 1752"/>
                <a:gd name="T83" fmla="*/ 411 h 1555"/>
                <a:gd name="T84" fmla="*/ 46 w 1752"/>
                <a:gd name="T85" fmla="*/ 449 h 1555"/>
                <a:gd name="T86" fmla="*/ 23 w 1752"/>
                <a:gd name="T87" fmla="*/ 489 h 1555"/>
                <a:gd name="T88" fmla="*/ 20 w 1752"/>
                <a:gd name="T89" fmla="*/ 611 h 1555"/>
                <a:gd name="T90" fmla="*/ 58 w 1752"/>
                <a:gd name="T91" fmla="*/ 687 h 1555"/>
                <a:gd name="T92" fmla="*/ 170 w 1752"/>
                <a:gd name="T93" fmla="*/ 817 h 1555"/>
                <a:gd name="T94" fmla="*/ 229 w 1752"/>
                <a:gd name="T95" fmla="*/ 840 h 1555"/>
                <a:gd name="T96" fmla="*/ 414 w 1752"/>
                <a:gd name="T97" fmla="*/ 806 h 1555"/>
                <a:gd name="T98" fmla="*/ 544 w 1752"/>
                <a:gd name="T99" fmla="*/ 767 h 1555"/>
                <a:gd name="T100" fmla="*/ 571 w 1752"/>
                <a:gd name="T101" fmla="*/ 762 h 1555"/>
                <a:gd name="T102" fmla="*/ 628 w 1752"/>
                <a:gd name="T103" fmla="*/ 752 h 1555"/>
                <a:gd name="T104" fmla="*/ 742 w 1752"/>
                <a:gd name="T105" fmla="*/ 695 h 1555"/>
                <a:gd name="T106" fmla="*/ 951 w 1752"/>
                <a:gd name="T107" fmla="*/ 444 h 1555"/>
                <a:gd name="T108" fmla="*/ 930 w 1752"/>
                <a:gd name="T109" fmla="*/ 326 h 1555"/>
                <a:gd name="T110" fmla="*/ 902 w 1752"/>
                <a:gd name="T111" fmla="*/ 270 h 1555"/>
                <a:gd name="T112" fmla="*/ 874 w 1752"/>
                <a:gd name="T113" fmla="*/ 215 h 1555"/>
                <a:gd name="T114" fmla="*/ 866 w 1752"/>
                <a:gd name="T115" fmla="*/ 198 h 1555"/>
                <a:gd name="T116" fmla="*/ 851 w 1752"/>
                <a:gd name="T117" fmla="*/ 152 h 1555"/>
                <a:gd name="T118" fmla="*/ 825 w 1752"/>
                <a:gd name="T119" fmla="*/ 81 h 1555"/>
                <a:gd name="T120" fmla="*/ 730 w 1752"/>
                <a:gd name="T121" fmla="*/ 11 h 1555"/>
                <a:gd name="T122" fmla="*/ 716 w 1752"/>
                <a:gd name="T123" fmla="*/ 10 h 1555"/>
                <a:gd name="T124" fmla="*/ 524 w 1752"/>
                <a:gd name="T125" fmla="*/ 92 h 155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752" h="1555">
                  <a:moveTo>
                    <a:pt x="417" y="1541"/>
                  </a:moveTo>
                  <a:cubicBezTo>
                    <a:pt x="378" y="1534"/>
                    <a:pt x="341" y="1519"/>
                    <a:pt x="305" y="1497"/>
                  </a:cubicBezTo>
                  <a:cubicBezTo>
                    <a:pt x="210" y="1437"/>
                    <a:pt x="151" y="1342"/>
                    <a:pt x="100" y="1257"/>
                  </a:cubicBezTo>
                  <a:cubicBezTo>
                    <a:pt x="75" y="1217"/>
                    <a:pt x="48" y="1169"/>
                    <a:pt x="30" y="1119"/>
                  </a:cubicBezTo>
                  <a:cubicBezTo>
                    <a:pt x="0" y="1036"/>
                    <a:pt x="2" y="961"/>
                    <a:pt x="35" y="889"/>
                  </a:cubicBezTo>
                  <a:cubicBezTo>
                    <a:pt x="47" y="864"/>
                    <a:pt x="63" y="840"/>
                    <a:pt x="78" y="816"/>
                  </a:cubicBezTo>
                  <a:cubicBezTo>
                    <a:pt x="92" y="794"/>
                    <a:pt x="107" y="770"/>
                    <a:pt x="119" y="747"/>
                  </a:cubicBezTo>
                  <a:cubicBezTo>
                    <a:pt x="140" y="702"/>
                    <a:pt x="149" y="656"/>
                    <a:pt x="158" y="611"/>
                  </a:cubicBezTo>
                  <a:cubicBezTo>
                    <a:pt x="162" y="587"/>
                    <a:pt x="167" y="562"/>
                    <a:pt x="174" y="537"/>
                  </a:cubicBezTo>
                  <a:cubicBezTo>
                    <a:pt x="177" y="525"/>
                    <a:pt x="181" y="514"/>
                    <a:pt x="185" y="503"/>
                  </a:cubicBezTo>
                  <a:cubicBezTo>
                    <a:pt x="201" y="461"/>
                    <a:pt x="239" y="386"/>
                    <a:pt x="313" y="349"/>
                  </a:cubicBezTo>
                  <a:cubicBezTo>
                    <a:pt x="345" y="333"/>
                    <a:pt x="379" y="326"/>
                    <a:pt x="420" y="326"/>
                  </a:cubicBezTo>
                  <a:cubicBezTo>
                    <a:pt x="442" y="326"/>
                    <a:pt x="464" y="327"/>
                    <a:pt x="485" y="329"/>
                  </a:cubicBezTo>
                  <a:cubicBezTo>
                    <a:pt x="515" y="332"/>
                    <a:pt x="545" y="334"/>
                    <a:pt x="576" y="332"/>
                  </a:cubicBezTo>
                  <a:cubicBezTo>
                    <a:pt x="635" y="328"/>
                    <a:pt x="700" y="308"/>
                    <a:pt x="774" y="271"/>
                  </a:cubicBezTo>
                  <a:cubicBezTo>
                    <a:pt x="837" y="239"/>
                    <a:pt x="899" y="198"/>
                    <a:pt x="953" y="162"/>
                  </a:cubicBezTo>
                  <a:cubicBezTo>
                    <a:pt x="1080" y="77"/>
                    <a:pt x="1214" y="0"/>
                    <a:pt x="1333" y="13"/>
                  </a:cubicBezTo>
                  <a:cubicBezTo>
                    <a:pt x="1428" y="24"/>
                    <a:pt x="1483" y="91"/>
                    <a:pt x="1511" y="145"/>
                  </a:cubicBezTo>
                  <a:cubicBezTo>
                    <a:pt x="1532" y="186"/>
                    <a:pt x="1546" y="231"/>
                    <a:pt x="1560" y="275"/>
                  </a:cubicBezTo>
                  <a:cubicBezTo>
                    <a:pt x="1568" y="303"/>
                    <a:pt x="1577" y="332"/>
                    <a:pt x="1588" y="359"/>
                  </a:cubicBezTo>
                  <a:cubicBezTo>
                    <a:pt x="1592" y="369"/>
                    <a:pt x="1596" y="380"/>
                    <a:pt x="1601" y="391"/>
                  </a:cubicBezTo>
                  <a:cubicBezTo>
                    <a:pt x="1616" y="424"/>
                    <a:pt x="1634" y="458"/>
                    <a:pt x="1652" y="490"/>
                  </a:cubicBezTo>
                  <a:cubicBezTo>
                    <a:pt x="1670" y="523"/>
                    <a:pt x="1688" y="557"/>
                    <a:pt x="1704" y="591"/>
                  </a:cubicBezTo>
                  <a:cubicBezTo>
                    <a:pt x="1740" y="674"/>
                    <a:pt x="1752" y="742"/>
                    <a:pt x="1740" y="812"/>
                  </a:cubicBezTo>
                  <a:cubicBezTo>
                    <a:pt x="1708" y="1016"/>
                    <a:pt x="1486" y="1189"/>
                    <a:pt x="1356" y="1274"/>
                  </a:cubicBezTo>
                  <a:cubicBezTo>
                    <a:pt x="1296" y="1314"/>
                    <a:pt x="1224" y="1357"/>
                    <a:pt x="1147" y="1379"/>
                  </a:cubicBezTo>
                  <a:cubicBezTo>
                    <a:pt x="1112" y="1389"/>
                    <a:pt x="1077" y="1394"/>
                    <a:pt x="1042" y="1399"/>
                  </a:cubicBezTo>
                  <a:cubicBezTo>
                    <a:pt x="1027" y="1402"/>
                    <a:pt x="1010" y="1404"/>
                    <a:pt x="994" y="1407"/>
                  </a:cubicBezTo>
                  <a:cubicBezTo>
                    <a:pt x="911" y="1421"/>
                    <a:pt x="833" y="1450"/>
                    <a:pt x="758" y="1478"/>
                  </a:cubicBezTo>
                  <a:cubicBezTo>
                    <a:pt x="662" y="1513"/>
                    <a:pt x="570" y="1547"/>
                    <a:pt x="479" y="1547"/>
                  </a:cubicBezTo>
                  <a:cubicBezTo>
                    <a:pt x="458" y="1547"/>
                    <a:pt x="438" y="1545"/>
                    <a:pt x="417" y="1541"/>
                  </a:cubicBezTo>
                  <a:moveTo>
                    <a:pt x="957" y="168"/>
                  </a:moveTo>
                  <a:cubicBezTo>
                    <a:pt x="903" y="204"/>
                    <a:pt x="840" y="245"/>
                    <a:pt x="777" y="277"/>
                  </a:cubicBezTo>
                  <a:cubicBezTo>
                    <a:pt x="702" y="315"/>
                    <a:pt x="637" y="335"/>
                    <a:pt x="576" y="339"/>
                  </a:cubicBezTo>
                  <a:cubicBezTo>
                    <a:pt x="545" y="341"/>
                    <a:pt x="514" y="339"/>
                    <a:pt x="485" y="336"/>
                  </a:cubicBezTo>
                  <a:cubicBezTo>
                    <a:pt x="463" y="334"/>
                    <a:pt x="442" y="333"/>
                    <a:pt x="420" y="333"/>
                  </a:cubicBezTo>
                  <a:cubicBezTo>
                    <a:pt x="420" y="333"/>
                    <a:pt x="420" y="333"/>
                    <a:pt x="420" y="333"/>
                  </a:cubicBezTo>
                  <a:cubicBezTo>
                    <a:pt x="380" y="333"/>
                    <a:pt x="347" y="340"/>
                    <a:pt x="317" y="355"/>
                  </a:cubicBezTo>
                  <a:cubicBezTo>
                    <a:pt x="244" y="391"/>
                    <a:pt x="207" y="464"/>
                    <a:pt x="192" y="505"/>
                  </a:cubicBezTo>
                  <a:cubicBezTo>
                    <a:pt x="187" y="516"/>
                    <a:pt x="184" y="527"/>
                    <a:pt x="181" y="538"/>
                  </a:cubicBezTo>
                  <a:cubicBezTo>
                    <a:pt x="174" y="563"/>
                    <a:pt x="169" y="588"/>
                    <a:pt x="164" y="613"/>
                  </a:cubicBezTo>
                  <a:cubicBezTo>
                    <a:pt x="156" y="658"/>
                    <a:pt x="147" y="704"/>
                    <a:pt x="125" y="750"/>
                  </a:cubicBezTo>
                  <a:cubicBezTo>
                    <a:pt x="114" y="774"/>
                    <a:pt x="98" y="797"/>
                    <a:pt x="84" y="820"/>
                  </a:cubicBezTo>
                  <a:cubicBezTo>
                    <a:pt x="69" y="843"/>
                    <a:pt x="53" y="867"/>
                    <a:pt x="42" y="892"/>
                  </a:cubicBezTo>
                  <a:cubicBezTo>
                    <a:pt x="9" y="962"/>
                    <a:pt x="7" y="1035"/>
                    <a:pt x="36" y="1116"/>
                  </a:cubicBezTo>
                  <a:cubicBezTo>
                    <a:pt x="54" y="1166"/>
                    <a:pt x="81" y="1214"/>
                    <a:pt x="106" y="1254"/>
                  </a:cubicBezTo>
                  <a:cubicBezTo>
                    <a:pt x="157" y="1338"/>
                    <a:pt x="215" y="1432"/>
                    <a:pt x="309" y="1491"/>
                  </a:cubicBezTo>
                  <a:cubicBezTo>
                    <a:pt x="344" y="1513"/>
                    <a:pt x="380" y="1527"/>
                    <a:pt x="418" y="1534"/>
                  </a:cubicBezTo>
                  <a:cubicBezTo>
                    <a:pt x="528" y="1555"/>
                    <a:pt x="638" y="1514"/>
                    <a:pt x="755" y="1471"/>
                  </a:cubicBezTo>
                  <a:cubicBezTo>
                    <a:pt x="831" y="1443"/>
                    <a:pt x="910" y="1414"/>
                    <a:pt x="993" y="1400"/>
                  </a:cubicBezTo>
                  <a:cubicBezTo>
                    <a:pt x="1009" y="1397"/>
                    <a:pt x="1025" y="1395"/>
                    <a:pt x="1041" y="1392"/>
                  </a:cubicBezTo>
                  <a:cubicBezTo>
                    <a:pt x="1075" y="1387"/>
                    <a:pt x="1110" y="1382"/>
                    <a:pt x="1145" y="1372"/>
                  </a:cubicBezTo>
                  <a:cubicBezTo>
                    <a:pt x="1221" y="1351"/>
                    <a:pt x="1293" y="1308"/>
                    <a:pt x="1353" y="1268"/>
                  </a:cubicBezTo>
                  <a:cubicBezTo>
                    <a:pt x="1481" y="1184"/>
                    <a:pt x="1702" y="1012"/>
                    <a:pt x="1734" y="811"/>
                  </a:cubicBezTo>
                  <a:cubicBezTo>
                    <a:pt x="1744" y="742"/>
                    <a:pt x="1733" y="675"/>
                    <a:pt x="1697" y="594"/>
                  </a:cubicBezTo>
                  <a:cubicBezTo>
                    <a:pt x="1682" y="560"/>
                    <a:pt x="1664" y="526"/>
                    <a:pt x="1646" y="493"/>
                  </a:cubicBezTo>
                  <a:cubicBezTo>
                    <a:pt x="1628" y="461"/>
                    <a:pt x="1610" y="427"/>
                    <a:pt x="1595" y="393"/>
                  </a:cubicBezTo>
                  <a:cubicBezTo>
                    <a:pt x="1590" y="383"/>
                    <a:pt x="1585" y="372"/>
                    <a:pt x="1581" y="362"/>
                  </a:cubicBezTo>
                  <a:cubicBezTo>
                    <a:pt x="1571" y="334"/>
                    <a:pt x="1562" y="305"/>
                    <a:pt x="1553" y="277"/>
                  </a:cubicBezTo>
                  <a:cubicBezTo>
                    <a:pt x="1540" y="234"/>
                    <a:pt x="1526" y="188"/>
                    <a:pt x="1505" y="149"/>
                  </a:cubicBezTo>
                  <a:cubicBezTo>
                    <a:pt x="1477" y="96"/>
                    <a:pt x="1425" y="30"/>
                    <a:pt x="1332" y="20"/>
                  </a:cubicBezTo>
                  <a:cubicBezTo>
                    <a:pt x="1323" y="19"/>
                    <a:pt x="1315" y="19"/>
                    <a:pt x="1306" y="19"/>
                  </a:cubicBezTo>
                  <a:cubicBezTo>
                    <a:pt x="1196" y="19"/>
                    <a:pt x="1073" y="90"/>
                    <a:pt x="957" y="168"/>
                  </a:cubicBezTo>
                </a:path>
              </a:pathLst>
            </a:custGeom>
            <a:solidFill>
              <a:srgbClr val="6D2344"/>
            </a:solidFill>
            <a:ln w="6350">
              <a:solidFill>
                <a:srgbClr val="F5A670">
                  <a:alpha val="27058"/>
                </a:srgbClr>
              </a:solidFill>
              <a:round/>
              <a:headEnd/>
              <a:tailEnd/>
            </a:ln>
          </p:spPr>
          <p:txBody>
            <a:bodyPr/>
            <a:lstStyle/>
            <a:p>
              <a:endParaRPr lang="es-CO"/>
            </a:p>
          </p:txBody>
        </p:sp>
        <p:sp>
          <p:nvSpPr>
            <p:cNvPr id="25618" name="Freeform 18">
              <a:extLst>
                <a:ext uri="{FF2B5EF4-FFF2-40B4-BE49-F238E27FC236}">
                  <a16:creationId xmlns:a16="http://schemas.microsoft.com/office/drawing/2014/main" id="{70CCBEBE-206B-4B36-8EA6-0AF4BD5C0F70}"/>
                </a:ext>
              </a:extLst>
            </p:cNvPr>
            <p:cNvSpPr>
              <a:spLocks noEditPoints="1"/>
            </p:cNvSpPr>
            <p:nvPr/>
          </p:nvSpPr>
          <p:spPr bwMode="auto">
            <a:xfrm>
              <a:off x="5229" y="1689"/>
              <a:ext cx="1395" cy="1232"/>
            </a:xfrm>
            <a:custGeom>
              <a:avLst/>
              <a:gdLst>
                <a:gd name="T0" fmla="*/ 180 w 1884"/>
                <a:gd name="T1" fmla="*/ 873 h 1665"/>
                <a:gd name="T2" fmla="*/ 18 w 1884"/>
                <a:gd name="T3" fmla="*/ 650 h 1665"/>
                <a:gd name="T4" fmla="*/ 46 w 1884"/>
                <a:gd name="T5" fmla="*/ 473 h 1665"/>
                <a:gd name="T6" fmla="*/ 94 w 1884"/>
                <a:gd name="T7" fmla="*/ 352 h 1665"/>
                <a:gd name="T8" fmla="*/ 110 w 1884"/>
                <a:gd name="T9" fmla="*/ 288 h 1665"/>
                <a:gd name="T10" fmla="*/ 247 w 1884"/>
                <a:gd name="T11" fmla="*/ 186 h 1665"/>
                <a:gd name="T12" fmla="*/ 287 w 1884"/>
                <a:gd name="T13" fmla="*/ 188 h 1665"/>
                <a:gd name="T14" fmla="*/ 458 w 1884"/>
                <a:gd name="T15" fmla="*/ 154 h 1665"/>
                <a:gd name="T16" fmla="*/ 772 w 1884"/>
                <a:gd name="T17" fmla="*/ 0 h 1665"/>
                <a:gd name="T18" fmla="*/ 851 w 1884"/>
                <a:gd name="T19" fmla="*/ 27 h 1665"/>
                <a:gd name="T20" fmla="*/ 920 w 1884"/>
                <a:gd name="T21" fmla="*/ 155 h 1665"/>
                <a:gd name="T22" fmla="*/ 944 w 1884"/>
                <a:gd name="T23" fmla="*/ 223 h 1665"/>
                <a:gd name="T24" fmla="*/ 1005 w 1884"/>
                <a:gd name="T25" fmla="*/ 341 h 1665"/>
                <a:gd name="T26" fmla="*/ 946 w 1884"/>
                <a:gd name="T27" fmla="*/ 619 h 1665"/>
                <a:gd name="T28" fmla="*/ 677 w 1884"/>
                <a:gd name="T29" fmla="*/ 804 h 1665"/>
                <a:gd name="T30" fmla="*/ 587 w 1884"/>
                <a:gd name="T31" fmla="*/ 820 h 1665"/>
                <a:gd name="T32" fmla="*/ 282 w 1884"/>
                <a:gd name="T33" fmla="*/ 903 h 1665"/>
                <a:gd name="T34" fmla="*/ 564 w 1884"/>
                <a:gd name="T35" fmla="*/ 90 h 1665"/>
                <a:gd name="T36" fmla="*/ 341 w 1884"/>
                <a:gd name="T37" fmla="*/ 190 h 1665"/>
                <a:gd name="T38" fmla="*/ 248 w 1884"/>
                <a:gd name="T39" fmla="*/ 186 h 1665"/>
                <a:gd name="T40" fmla="*/ 186 w 1884"/>
                <a:gd name="T41" fmla="*/ 199 h 1665"/>
                <a:gd name="T42" fmla="*/ 104 w 1884"/>
                <a:gd name="T43" fmla="*/ 308 h 1665"/>
                <a:gd name="T44" fmla="*/ 71 w 1884"/>
                <a:gd name="T45" fmla="*/ 432 h 1665"/>
                <a:gd name="T46" fmla="*/ 21 w 1884"/>
                <a:gd name="T47" fmla="*/ 516 h 1665"/>
                <a:gd name="T48" fmla="*/ 59 w 1884"/>
                <a:gd name="T49" fmla="*/ 732 h 1665"/>
                <a:gd name="T50" fmla="*/ 246 w 1884"/>
                <a:gd name="T51" fmla="*/ 899 h 1665"/>
                <a:gd name="T52" fmla="*/ 587 w 1884"/>
                <a:gd name="T53" fmla="*/ 820 h 1665"/>
                <a:gd name="T54" fmla="*/ 677 w 1884"/>
                <a:gd name="T55" fmla="*/ 803 h 1665"/>
                <a:gd name="T56" fmla="*/ 946 w 1884"/>
                <a:gd name="T57" fmla="*/ 619 h 1665"/>
                <a:gd name="T58" fmla="*/ 1004 w 1884"/>
                <a:gd name="T59" fmla="*/ 341 h 1665"/>
                <a:gd name="T60" fmla="*/ 944 w 1884"/>
                <a:gd name="T61" fmla="*/ 223 h 1665"/>
                <a:gd name="T62" fmla="*/ 920 w 1884"/>
                <a:gd name="T63" fmla="*/ 155 h 1665"/>
                <a:gd name="T64" fmla="*/ 850 w 1884"/>
                <a:gd name="T65" fmla="*/ 28 h 1665"/>
                <a:gd name="T66" fmla="*/ 772 w 1884"/>
                <a:gd name="T67" fmla="*/ 1 h 16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84" h="1665">
                  <a:moveTo>
                    <a:pt x="448" y="1643"/>
                  </a:moveTo>
                  <a:cubicBezTo>
                    <a:pt x="406" y="1635"/>
                    <a:pt x="367" y="1619"/>
                    <a:pt x="328" y="1595"/>
                  </a:cubicBezTo>
                  <a:cubicBezTo>
                    <a:pt x="226" y="1532"/>
                    <a:pt x="163" y="1428"/>
                    <a:pt x="108" y="1338"/>
                  </a:cubicBezTo>
                  <a:cubicBezTo>
                    <a:pt x="80" y="1292"/>
                    <a:pt x="51" y="1242"/>
                    <a:pt x="32" y="1188"/>
                  </a:cubicBezTo>
                  <a:cubicBezTo>
                    <a:pt x="0" y="1099"/>
                    <a:pt x="2" y="1019"/>
                    <a:pt x="38" y="942"/>
                  </a:cubicBezTo>
                  <a:cubicBezTo>
                    <a:pt x="51" y="916"/>
                    <a:pt x="68" y="889"/>
                    <a:pt x="84" y="864"/>
                  </a:cubicBezTo>
                  <a:cubicBezTo>
                    <a:pt x="100" y="839"/>
                    <a:pt x="116" y="814"/>
                    <a:pt x="128" y="789"/>
                  </a:cubicBezTo>
                  <a:cubicBezTo>
                    <a:pt x="152" y="741"/>
                    <a:pt x="161" y="691"/>
                    <a:pt x="171" y="643"/>
                  </a:cubicBezTo>
                  <a:cubicBezTo>
                    <a:pt x="176" y="616"/>
                    <a:pt x="181" y="589"/>
                    <a:pt x="189" y="562"/>
                  </a:cubicBezTo>
                  <a:cubicBezTo>
                    <a:pt x="192" y="550"/>
                    <a:pt x="196" y="538"/>
                    <a:pt x="201" y="526"/>
                  </a:cubicBezTo>
                  <a:cubicBezTo>
                    <a:pt x="218" y="482"/>
                    <a:pt x="259" y="402"/>
                    <a:pt x="339" y="363"/>
                  </a:cubicBezTo>
                  <a:cubicBezTo>
                    <a:pt x="372" y="347"/>
                    <a:pt x="407" y="339"/>
                    <a:pt x="450" y="339"/>
                  </a:cubicBezTo>
                  <a:cubicBezTo>
                    <a:pt x="451" y="339"/>
                    <a:pt x="452" y="339"/>
                    <a:pt x="452" y="339"/>
                  </a:cubicBezTo>
                  <a:cubicBezTo>
                    <a:pt x="476" y="339"/>
                    <a:pt x="500" y="341"/>
                    <a:pt x="523" y="343"/>
                  </a:cubicBezTo>
                  <a:cubicBezTo>
                    <a:pt x="554" y="346"/>
                    <a:pt x="588" y="349"/>
                    <a:pt x="621" y="347"/>
                  </a:cubicBezTo>
                  <a:cubicBezTo>
                    <a:pt x="686" y="344"/>
                    <a:pt x="756" y="322"/>
                    <a:pt x="836" y="281"/>
                  </a:cubicBezTo>
                  <a:cubicBezTo>
                    <a:pt x="903" y="246"/>
                    <a:pt x="968" y="203"/>
                    <a:pt x="1029" y="162"/>
                  </a:cubicBezTo>
                  <a:cubicBezTo>
                    <a:pt x="1155" y="77"/>
                    <a:pt x="1287" y="0"/>
                    <a:pt x="1407" y="0"/>
                  </a:cubicBezTo>
                  <a:cubicBezTo>
                    <a:pt x="1417" y="0"/>
                    <a:pt x="1427" y="1"/>
                    <a:pt x="1436" y="2"/>
                  </a:cubicBezTo>
                  <a:cubicBezTo>
                    <a:pt x="1479" y="7"/>
                    <a:pt x="1518" y="23"/>
                    <a:pt x="1552" y="50"/>
                  </a:cubicBezTo>
                  <a:cubicBezTo>
                    <a:pt x="1581" y="74"/>
                    <a:pt x="1606" y="105"/>
                    <a:pt x="1626" y="143"/>
                  </a:cubicBezTo>
                  <a:cubicBezTo>
                    <a:pt x="1649" y="186"/>
                    <a:pt x="1663" y="235"/>
                    <a:pt x="1678" y="282"/>
                  </a:cubicBezTo>
                  <a:cubicBezTo>
                    <a:pt x="1687" y="312"/>
                    <a:pt x="1696" y="343"/>
                    <a:pt x="1708" y="373"/>
                  </a:cubicBezTo>
                  <a:cubicBezTo>
                    <a:pt x="1712" y="384"/>
                    <a:pt x="1717" y="395"/>
                    <a:pt x="1722" y="407"/>
                  </a:cubicBezTo>
                  <a:cubicBezTo>
                    <a:pt x="1739" y="443"/>
                    <a:pt x="1758" y="479"/>
                    <a:pt x="1777" y="514"/>
                  </a:cubicBezTo>
                  <a:cubicBezTo>
                    <a:pt x="1796" y="549"/>
                    <a:pt x="1816" y="586"/>
                    <a:pt x="1833" y="623"/>
                  </a:cubicBezTo>
                  <a:cubicBezTo>
                    <a:pt x="1872" y="711"/>
                    <a:pt x="1884" y="783"/>
                    <a:pt x="1872" y="859"/>
                  </a:cubicBezTo>
                  <a:cubicBezTo>
                    <a:pt x="1858" y="947"/>
                    <a:pt x="1809" y="1039"/>
                    <a:pt x="1726" y="1131"/>
                  </a:cubicBezTo>
                  <a:cubicBezTo>
                    <a:pt x="1657" y="1208"/>
                    <a:pt x="1567" y="1283"/>
                    <a:pt x="1459" y="1355"/>
                  </a:cubicBezTo>
                  <a:cubicBezTo>
                    <a:pt x="1394" y="1398"/>
                    <a:pt x="1317" y="1444"/>
                    <a:pt x="1235" y="1468"/>
                  </a:cubicBezTo>
                  <a:cubicBezTo>
                    <a:pt x="1197" y="1478"/>
                    <a:pt x="1160" y="1484"/>
                    <a:pt x="1123" y="1489"/>
                  </a:cubicBezTo>
                  <a:cubicBezTo>
                    <a:pt x="1106" y="1492"/>
                    <a:pt x="1088" y="1494"/>
                    <a:pt x="1071" y="1497"/>
                  </a:cubicBezTo>
                  <a:cubicBezTo>
                    <a:pt x="981" y="1513"/>
                    <a:pt x="896" y="1544"/>
                    <a:pt x="815" y="1574"/>
                  </a:cubicBezTo>
                  <a:cubicBezTo>
                    <a:pt x="711" y="1612"/>
                    <a:pt x="612" y="1649"/>
                    <a:pt x="514" y="1649"/>
                  </a:cubicBezTo>
                  <a:cubicBezTo>
                    <a:pt x="492" y="1649"/>
                    <a:pt x="470" y="1647"/>
                    <a:pt x="448" y="1643"/>
                  </a:cubicBezTo>
                  <a:moveTo>
                    <a:pt x="1029" y="163"/>
                  </a:moveTo>
                  <a:cubicBezTo>
                    <a:pt x="968" y="204"/>
                    <a:pt x="903" y="247"/>
                    <a:pt x="836" y="281"/>
                  </a:cubicBezTo>
                  <a:cubicBezTo>
                    <a:pt x="756" y="322"/>
                    <a:pt x="686" y="344"/>
                    <a:pt x="621" y="348"/>
                  </a:cubicBezTo>
                  <a:cubicBezTo>
                    <a:pt x="588" y="350"/>
                    <a:pt x="554" y="347"/>
                    <a:pt x="522" y="344"/>
                  </a:cubicBezTo>
                  <a:cubicBezTo>
                    <a:pt x="499" y="342"/>
                    <a:pt x="476" y="340"/>
                    <a:pt x="452" y="340"/>
                  </a:cubicBezTo>
                  <a:cubicBezTo>
                    <a:pt x="452" y="340"/>
                    <a:pt x="451" y="340"/>
                    <a:pt x="450" y="340"/>
                  </a:cubicBezTo>
                  <a:cubicBezTo>
                    <a:pt x="407" y="340"/>
                    <a:pt x="372" y="347"/>
                    <a:pt x="339" y="363"/>
                  </a:cubicBezTo>
                  <a:cubicBezTo>
                    <a:pt x="259" y="402"/>
                    <a:pt x="219" y="482"/>
                    <a:pt x="202" y="526"/>
                  </a:cubicBezTo>
                  <a:cubicBezTo>
                    <a:pt x="197" y="538"/>
                    <a:pt x="193" y="550"/>
                    <a:pt x="190" y="562"/>
                  </a:cubicBezTo>
                  <a:cubicBezTo>
                    <a:pt x="182" y="589"/>
                    <a:pt x="177" y="616"/>
                    <a:pt x="172" y="643"/>
                  </a:cubicBezTo>
                  <a:cubicBezTo>
                    <a:pt x="162" y="691"/>
                    <a:pt x="152" y="741"/>
                    <a:pt x="129" y="789"/>
                  </a:cubicBezTo>
                  <a:cubicBezTo>
                    <a:pt x="117" y="815"/>
                    <a:pt x="100" y="840"/>
                    <a:pt x="85" y="864"/>
                  </a:cubicBezTo>
                  <a:cubicBezTo>
                    <a:pt x="68" y="890"/>
                    <a:pt x="51" y="916"/>
                    <a:pt x="39" y="943"/>
                  </a:cubicBezTo>
                  <a:cubicBezTo>
                    <a:pt x="3" y="1019"/>
                    <a:pt x="1" y="1099"/>
                    <a:pt x="33" y="1188"/>
                  </a:cubicBezTo>
                  <a:cubicBezTo>
                    <a:pt x="52" y="1242"/>
                    <a:pt x="80" y="1291"/>
                    <a:pt x="108" y="1337"/>
                  </a:cubicBezTo>
                  <a:cubicBezTo>
                    <a:pt x="164" y="1428"/>
                    <a:pt x="227" y="1531"/>
                    <a:pt x="329" y="1595"/>
                  </a:cubicBezTo>
                  <a:cubicBezTo>
                    <a:pt x="367" y="1619"/>
                    <a:pt x="406" y="1634"/>
                    <a:pt x="448" y="1642"/>
                  </a:cubicBezTo>
                  <a:cubicBezTo>
                    <a:pt x="567" y="1665"/>
                    <a:pt x="687" y="1620"/>
                    <a:pt x="814" y="1574"/>
                  </a:cubicBezTo>
                  <a:cubicBezTo>
                    <a:pt x="896" y="1543"/>
                    <a:pt x="981" y="1512"/>
                    <a:pt x="1071" y="1497"/>
                  </a:cubicBezTo>
                  <a:cubicBezTo>
                    <a:pt x="1088" y="1494"/>
                    <a:pt x="1106" y="1491"/>
                    <a:pt x="1123" y="1489"/>
                  </a:cubicBezTo>
                  <a:cubicBezTo>
                    <a:pt x="1159" y="1483"/>
                    <a:pt x="1197" y="1478"/>
                    <a:pt x="1234" y="1467"/>
                  </a:cubicBezTo>
                  <a:cubicBezTo>
                    <a:pt x="1317" y="1444"/>
                    <a:pt x="1394" y="1397"/>
                    <a:pt x="1458" y="1354"/>
                  </a:cubicBezTo>
                  <a:cubicBezTo>
                    <a:pt x="1567" y="1283"/>
                    <a:pt x="1657" y="1207"/>
                    <a:pt x="1726" y="1130"/>
                  </a:cubicBezTo>
                  <a:cubicBezTo>
                    <a:pt x="1808" y="1038"/>
                    <a:pt x="1857" y="947"/>
                    <a:pt x="1871" y="859"/>
                  </a:cubicBezTo>
                  <a:cubicBezTo>
                    <a:pt x="1883" y="783"/>
                    <a:pt x="1871" y="711"/>
                    <a:pt x="1832" y="623"/>
                  </a:cubicBezTo>
                  <a:cubicBezTo>
                    <a:pt x="1815" y="586"/>
                    <a:pt x="1795" y="550"/>
                    <a:pt x="1776" y="514"/>
                  </a:cubicBezTo>
                  <a:cubicBezTo>
                    <a:pt x="1757" y="479"/>
                    <a:pt x="1738" y="444"/>
                    <a:pt x="1722" y="407"/>
                  </a:cubicBezTo>
                  <a:cubicBezTo>
                    <a:pt x="1716" y="396"/>
                    <a:pt x="1712" y="384"/>
                    <a:pt x="1707" y="374"/>
                  </a:cubicBezTo>
                  <a:cubicBezTo>
                    <a:pt x="1696" y="344"/>
                    <a:pt x="1686" y="312"/>
                    <a:pt x="1677" y="282"/>
                  </a:cubicBezTo>
                  <a:cubicBezTo>
                    <a:pt x="1663" y="235"/>
                    <a:pt x="1648" y="187"/>
                    <a:pt x="1625" y="144"/>
                  </a:cubicBezTo>
                  <a:cubicBezTo>
                    <a:pt x="1606" y="105"/>
                    <a:pt x="1581" y="74"/>
                    <a:pt x="1551" y="51"/>
                  </a:cubicBezTo>
                  <a:cubicBezTo>
                    <a:pt x="1518" y="24"/>
                    <a:pt x="1479" y="7"/>
                    <a:pt x="1436" y="3"/>
                  </a:cubicBezTo>
                  <a:cubicBezTo>
                    <a:pt x="1427" y="1"/>
                    <a:pt x="1417" y="1"/>
                    <a:pt x="1407" y="1"/>
                  </a:cubicBezTo>
                  <a:cubicBezTo>
                    <a:pt x="1287" y="1"/>
                    <a:pt x="1155" y="78"/>
                    <a:pt x="1029" y="163"/>
                  </a:cubicBezTo>
                </a:path>
              </a:pathLst>
            </a:custGeom>
            <a:solidFill>
              <a:srgbClr val="6D2344"/>
            </a:solidFill>
            <a:ln w="6350">
              <a:solidFill>
                <a:srgbClr val="F5A670">
                  <a:alpha val="27058"/>
                </a:srgbClr>
              </a:solidFill>
              <a:round/>
              <a:headEnd/>
              <a:tailEnd/>
            </a:ln>
          </p:spPr>
          <p:txBody>
            <a:bodyPr/>
            <a:lstStyle/>
            <a:p>
              <a:endParaRPr lang="es-CO"/>
            </a:p>
          </p:txBody>
        </p:sp>
        <p:sp>
          <p:nvSpPr>
            <p:cNvPr id="25619" name="Freeform 19">
              <a:extLst>
                <a:ext uri="{FF2B5EF4-FFF2-40B4-BE49-F238E27FC236}">
                  <a16:creationId xmlns:a16="http://schemas.microsoft.com/office/drawing/2014/main" id="{D0B268BF-75CB-402D-89B8-E9F1DA92BA99}"/>
                </a:ext>
              </a:extLst>
            </p:cNvPr>
            <p:cNvSpPr>
              <a:spLocks noEditPoints="1"/>
            </p:cNvSpPr>
            <p:nvPr/>
          </p:nvSpPr>
          <p:spPr bwMode="auto">
            <a:xfrm>
              <a:off x="5159" y="1649"/>
              <a:ext cx="1501" cy="1331"/>
            </a:xfrm>
            <a:custGeom>
              <a:avLst/>
              <a:gdLst>
                <a:gd name="T0" fmla="*/ 265 w 2028"/>
                <a:gd name="T1" fmla="*/ 975 h 1799"/>
                <a:gd name="T2" fmla="*/ 194 w 2028"/>
                <a:gd name="T3" fmla="*/ 947 h 1799"/>
                <a:gd name="T4" fmla="*/ 64 w 2028"/>
                <a:gd name="T5" fmla="*/ 795 h 1799"/>
                <a:gd name="T6" fmla="*/ 19 w 2028"/>
                <a:gd name="T7" fmla="*/ 707 h 1799"/>
                <a:gd name="T8" fmla="*/ 22 w 2028"/>
                <a:gd name="T9" fmla="*/ 561 h 1799"/>
                <a:gd name="T10" fmla="*/ 50 w 2028"/>
                <a:gd name="T11" fmla="*/ 514 h 1799"/>
                <a:gd name="T12" fmla="*/ 75 w 2028"/>
                <a:gd name="T13" fmla="*/ 471 h 1799"/>
                <a:gd name="T14" fmla="*/ 101 w 2028"/>
                <a:gd name="T15" fmla="*/ 385 h 1799"/>
                <a:gd name="T16" fmla="*/ 112 w 2028"/>
                <a:gd name="T17" fmla="*/ 337 h 1799"/>
                <a:gd name="T18" fmla="*/ 119 w 2028"/>
                <a:gd name="T19" fmla="*/ 317 h 1799"/>
                <a:gd name="T20" fmla="*/ 201 w 2028"/>
                <a:gd name="T21" fmla="*/ 220 h 1799"/>
                <a:gd name="T22" fmla="*/ 269 w 2028"/>
                <a:gd name="T23" fmla="*/ 206 h 1799"/>
                <a:gd name="T24" fmla="*/ 310 w 2028"/>
                <a:gd name="T25" fmla="*/ 209 h 1799"/>
                <a:gd name="T26" fmla="*/ 369 w 2028"/>
                <a:gd name="T27" fmla="*/ 212 h 1799"/>
                <a:gd name="T28" fmla="*/ 494 w 2028"/>
                <a:gd name="T29" fmla="*/ 173 h 1799"/>
                <a:gd name="T30" fmla="*/ 606 w 2028"/>
                <a:gd name="T31" fmla="*/ 103 h 1799"/>
                <a:gd name="T32" fmla="*/ 847 w 2028"/>
                <a:gd name="T33" fmla="*/ 8 h 1799"/>
                <a:gd name="T34" fmla="*/ 960 w 2028"/>
                <a:gd name="T35" fmla="*/ 92 h 1799"/>
                <a:gd name="T36" fmla="*/ 990 w 2028"/>
                <a:gd name="T37" fmla="*/ 174 h 1799"/>
                <a:gd name="T38" fmla="*/ 1008 w 2028"/>
                <a:gd name="T39" fmla="*/ 228 h 1799"/>
                <a:gd name="T40" fmla="*/ 1016 w 2028"/>
                <a:gd name="T41" fmla="*/ 247 h 1799"/>
                <a:gd name="T42" fmla="*/ 1048 w 2028"/>
                <a:gd name="T43" fmla="*/ 310 h 1799"/>
                <a:gd name="T44" fmla="*/ 1081 w 2028"/>
                <a:gd name="T45" fmla="*/ 374 h 1799"/>
                <a:gd name="T46" fmla="*/ 1104 w 2028"/>
                <a:gd name="T47" fmla="*/ 513 h 1799"/>
                <a:gd name="T48" fmla="*/ 860 w 2028"/>
                <a:gd name="T49" fmla="*/ 806 h 1799"/>
                <a:gd name="T50" fmla="*/ 728 w 2028"/>
                <a:gd name="T51" fmla="*/ 872 h 1799"/>
                <a:gd name="T52" fmla="*/ 663 w 2028"/>
                <a:gd name="T53" fmla="*/ 885 h 1799"/>
                <a:gd name="T54" fmla="*/ 632 w 2028"/>
                <a:gd name="T55" fmla="*/ 889 h 1799"/>
                <a:gd name="T56" fmla="*/ 482 w 2028"/>
                <a:gd name="T57" fmla="*/ 935 h 1799"/>
                <a:gd name="T58" fmla="*/ 305 w 2028"/>
                <a:gd name="T59" fmla="*/ 979 h 1799"/>
                <a:gd name="T60" fmla="*/ 265 w 2028"/>
                <a:gd name="T61" fmla="*/ 975 h 1799"/>
                <a:gd name="T62" fmla="*/ 608 w 2028"/>
                <a:gd name="T63" fmla="*/ 107 h 1799"/>
                <a:gd name="T64" fmla="*/ 495 w 2028"/>
                <a:gd name="T65" fmla="*/ 176 h 1799"/>
                <a:gd name="T66" fmla="*/ 369 w 2028"/>
                <a:gd name="T67" fmla="*/ 216 h 1799"/>
                <a:gd name="T68" fmla="*/ 310 w 2028"/>
                <a:gd name="T69" fmla="*/ 213 h 1799"/>
                <a:gd name="T70" fmla="*/ 269 w 2028"/>
                <a:gd name="T71" fmla="*/ 210 h 1799"/>
                <a:gd name="T72" fmla="*/ 203 w 2028"/>
                <a:gd name="T73" fmla="*/ 223 h 1799"/>
                <a:gd name="T74" fmla="*/ 123 w 2028"/>
                <a:gd name="T75" fmla="*/ 318 h 1799"/>
                <a:gd name="T76" fmla="*/ 115 w 2028"/>
                <a:gd name="T77" fmla="*/ 339 h 1799"/>
                <a:gd name="T78" fmla="*/ 104 w 2028"/>
                <a:gd name="T79" fmla="*/ 386 h 1799"/>
                <a:gd name="T80" fmla="*/ 79 w 2028"/>
                <a:gd name="T81" fmla="*/ 472 h 1799"/>
                <a:gd name="T82" fmla="*/ 53 w 2028"/>
                <a:gd name="T83" fmla="*/ 516 h 1799"/>
                <a:gd name="T84" fmla="*/ 26 w 2028"/>
                <a:gd name="T85" fmla="*/ 562 h 1799"/>
                <a:gd name="T86" fmla="*/ 22 w 2028"/>
                <a:gd name="T87" fmla="*/ 705 h 1799"/>
                <a:gd name="T88" fmla="*/ 67 w 2028"/>
                <a:gd name="T89" fmla="*/ 792 h 1799"/>
                <a:gd name="T90" fmla="*/ 196 w 2028"/>
                <a:gd name="T91" fmla="*/ 944 h 1799"/>
                <a:gd name="T92" fmla="*/ 266 w 2028"/>
                <a:gd name="T93" fmla="*/ 971 h 1799"/>
                <a:gd name="T94" fmla="*/ 480 w 2028"/>
                <a:gd name="T95" fmla="*/ 931 h 1799"/>
                <a:gd name="T96" fmla="*/ 631 w 2028"/>
                <a:gd name="T97" fmla="*/ 886 h 1799"/>
                <a:gd name="T98" fmla="*/ 662 w 2028"/>
                <a:gd name="T99" fmla="*/ 881 h 1799"/>
                <a:gd name="T100" fmla="*/ 728 w 2028"/>
                <a:gd name="T101" fmla="*/ 869 h 1799"/>
                <a:gd name="T102" fmla="*/ 859 w 2028"/>
                <a:gd name="T103" fmla="*/ 803 h 1799"/>
                <a:gd name="T104" fmla="*/ 1100 w 2028"/>
                <a:gd name="T105" fmla="*/ 513 h 1799"/>
                <a:gd name="T106" fmla="*/ 1078 w 2028"/>
                <a:gd name="T107" fmla="*/ 376 h 1799"/>
                <a:gd name="T108" fmla="*/ 1044 w 2028"/>
                <a:gd name="T109" fmla="*/ 311 h 1799"/>
                <a:gd name="T110" fmla="*/ 1013 w 2028"/>
                <a:gd name="T111" fmla="*/ 249 h 1799"/>
                <a:gd name="T112" fmla="*/ 1004 w 2028"/>
                <a:gd name="T113" fmla="*/ 229 h 1799"/>
                <a:gd name="T114" fmla="*/ 987 w 2028"/>
                <a:gd name="T115" fmla="*/ 175 h 1799"/>
                <a:gd name="T116" fmla="*/ 956 w 2028"/>
                <a:gd name="T117" fmla="*/ 95 h 1799"/>
                <a:gd name="T118" fmla="*/ 847 w 2028"/>
                <a:gd name="T119" fmla="*/ 12 h 1799"/>
                <a:gd name="T120" fmla="*/ 830 w 2028"/>
                <a:gd name="T121" fmla="*/ 12 h 1799"/>
                <a:gd name="T122" fmla="*/ 608 w 2028"/>
                <a:gd name="T123" fmla="*/ 107 h 17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28" h="1799">
                  <a:moveTo>
                    <a:pt x="484" y="1782"/>
                  </a:moveTo>
                  <a:cubicBezTo>
                    <a:pt x="439" y="1773"/>
                    <a:pt x="396" y="1756"/>
                    <a:pt x="354" y="1730"/>
                  </a:cubicBezTo>
                  <a:cubicBezTo>
                    <a:pt x="244" y="1661"/>
                    <a:pt x="176" y="1550"/>
                    <a:pt x="116" y="1452"/>
                  </a:cubicBezTo>
                  <a:cubicBezTo>
                    <a:pt x="86" y="1402"/>
                    <a:pt x="55" y="1349"/>
                    <a:pt x="35" y="1291"/>
                  </a:cubicBezTo>
                  <a:cubicBezTo>
                    <a:pt x="0" y="1194"/>
                    <a:pt x="2" y="1107"/>
                    <a:pt x="41" y="1024"/>
                  </a:cubicBezTo>
                  <a:cubicBezTo>
                    <a:pt x="55" y="995"/>
                    <a:pt x="73" y="967"/>
                    <a:pt x="91" y="939"/>
                  </a:cubicBezTo>
                  <a:cubicBezTo>
                    <a:pt x="108" y="913"/>
                    <a:pt x="125" y="886"/>
                    <a:pt x="138" y="859"/>
                  </a:cubicBezTo>
                  <a:cubicBezTo>
                    <a:pt x="163" y="808"/>
                    <a:pt x="174" y="755"/>
                    <a:pt x="184" y="704"/>
                  </a:cubicBezTo>
                  <a:cubicBezTo>
                    <a:pt x="190" y="675"/>
                    <a:pt x="196" y="646"/>
                    <a:pt x="204" y="617"/>
                  </a:cubicBezTo>
                  <a:cubicBezTo>
                    <a:pt x="208" y="604"/>
                    <a:pt x="212" y="591"/>
                    <a:pt x="217" y="578"/>
                  </a:cubicBezTo>
                  <a:cubicBezTo>
                    <a:pt x="236" y="530"/>
                    <a:pt x="280" y="444"/>
                    <a:pt x="367" y="402"/>
                  </a:cubicBezTo>
                  <a:cubicBezTo>
                    <a:pt x="404" y="384"/>
                    <a:pt x="443" y="376"/>
                    <a:pt x="491" y="377"/>
                  </a:cubicBezTo>
                  <a:cubicBezTo>
                    <a:pt x="516" y="378"/>
                    <a:pt x="542" y="380"/>
                    <a:pt x="566" y="382"/>
                  </a:cubicBezTo>
                  <a:cubicBezTo>
                    <a:pt x="601" y="386"/>
                    <a:pt x="636" y="389"/>
                    <a:pt x="673" y="387"/>
                  </a:cubicBezTo>
                  <a:cubicBezTo>
                    <a:pt x="741" y="384"/>
                    <a:pt x="815" y="360"/>
                    <a:pt x="901" y="316"/>
                  </a:cubicBezTo>
                  <a:cubicBezTo>
                    <a:pt x="971" y="279"/>
                    <a:pt x="1039" y="235"/>
                    <a:pt x="1107" y="188"/>
                  </a:cubicBezTo>
                  <a:cubicBezTo>
                    <a:pt x="1254" y="89"/>
                    <a:pt x="1408" y="0"/>
                    <a:pt x="1547" y="15"/>
                  </a:cubicBezTo>
                  <a:cubicBezTo>
                    <a:pt x="1658" y="28"/>
                    <a:pt x="1720" y="106"/>
                    <a:pt x="1752" y="169"/>
                  </a:cubicBezTo>
                  <a:cubicBezTo>
                    <a:pt x="1776" y="216"/>
                    <a:pt x="1792" y="267"/>
                    <a:pt x="1807" y="317"/>
                  </a:cubicBezTo>
                  <a:cubicBezTo>
                    <a:pt x="1817" y="350"/>
                    <a:pt x="1828" y="384"/>
                    <a:pt x="1840" y="416"/>
                  </a:cubicBezTo>
                  <a:cubicBezTo>
                    <a:pt x="1845" y="427"/>
                    <a:pt x="1850" y="440"/>
                    <a:pt x="1855" y="452"/>
                  </a:cubicBezTo>
                  <a:cubicBezTo>
                    <a:pt x="1873" y="490"/>
                    <a:pt x="1893" y="529"/>
                    <a:pt x="1913" y="566"/>
                  </a:cubicBezTo>
                  <a:cubicBezTo>
                    <a:pt x="1934" y="604"/>
                    <a:pt x="1955" y="643"/>
                    <a:pt x="1973" y="683"/>
                  </a:cubicBezTo>
                  <a:cubicBezTo>
                    <a:pt x="2015" y="777"/>
                    <a:pt x="2028" y="856"/>
                    <a:pt x="2015" y="937"/>
                  </a:cubicBezTo>
                  <a:cubicBezTo>
                    <a:pt x="1978" y="1172"/>
                    <a:pt x="1721" y="1373"/>
                    <a:pt x="1570" y="1472"/>
                  </a:cubicBezTo>
                  <a:cubicBezTo>
                    <a:pt x="1501" y="1518"/>
                    <a:pt x="1418" y="1568"/>
                    <a:pt x="1330" y="1594"/>
                  </a:cubicBezTo>
                  <a:cubicBezTo>
                    <a:pt x="1290" y="1605"/>
                    <a:pt x="1250" y="1611"/>
                    <a:pt x="1210" y="1617"/>
                  </a:cubicBezTo>
                  <a:cubicBezTo>
                    <a:pt x="1192" y="1619"/>
                    <a:pt x="1173" y="1622"/>
                    <a:pt x="1154" y="1625"/>
                  </a:cubicBezTo>
                  <a:cubicBezTo>
                    <a:pt x="1058" y="1642"/>
                    <a:pt x="967" y="1675"/>
                    <a:pt x="879" y="1708"/>
                  </a:cubicBezTo>
                  <a:cubicBezTo>
                    <a:pt x="768" y="1749"/>
                    <a:pt x="661" y="1788"/>
                    <a:pt x="556" y="1788"/>
                  </a:cubicBezTo>
                  <a:cubicBezTo>
                    <a:pt x="532" y="1788"/>
                    <a:pt x="508" y="1786"/>
                    <a:pt x="484" y="1782"/>
                  </a:cubicBezTo>
                  <a:moveTo>
                    <a:pt x="1111" y="194"/>
                  </a:moveTo>
                  <a:cubicBezTo>
                    <a:pt x="1042" y="241"/>
                    <a:pt x="975" y="285"/>
                    <a:pt x="904" y="322"/>
                  </a:cubicBezTo>
                  <a:cubicBezTo>
                    <a:pt x="818" y="367"/>
                    <a:pt x="742" y="391"/>
                    <a:pt x="673" y="394"/>
                  </a:cubicBezTo>
                  <a:cubicBezTo>
                    <a:pt x="636" y="396"/>
                    <a:pt x="600" y="393"/>
                    <a:pt x="566" y="389"/>
                  </a:cubicBezTo>
                  <a:cubicBezTo>
                    <a:pt x="541" y="387"/>
                    <a:pt x="516" y="385"/>
                    <a:pt x="491" y="384"/>
                  </a:cubicBezTo>
                  <a:cubicBezTo>
                    <a:pt x="444" y="383"/>
                    <a:pt x="406" y="391"/>
                    <a:pt x="370" y="408"/>
                  </a:cubicBezTo>
                  <a:cubicBezTo>
                    <a:pt x="285" y="449"/>
                    <a:pt x="242" y="534"/>
                    <a:pt x="224" y="581"/>
                  </a:cubicBezTo>
                  <a:cubicBezTo>
                    <a:pt x="219" y="593"/>
                    <a:pt x="214" y="606"/>
                    <a:pt x="211" y="619"/>
                  </a:cubicBezTo>
                  <a:cubicBezTo>
                    <a:pt x="202" y="648"/>
                    <a:pt x="197" y="677"/>
                    <a:pt x="191" y="705"/>
                  </a:cubicBezTo>
                  <a:cubicBezTo>
                    <a:pt x="181" y="757"/>
                    <a:pt x="170" y="810"/>
                    <a:pt x="145" y="862"/>
                  </a:cubicBezTo>
                  <a:cubicBezTo>
                    <a:pt x="131" y="890"/>
                    <a:pt x="114" y="917"/>
                    <a:pt x="97" y="943"/>
                  </a:cubicBezTo>
                  <a:cubicBezTo>
                    <a:pt x="79" y="970"/>
                    <a:pt x="61" y="998"/>
                    <a:pt x="47" y="1027"/>
                  </a:cubicBezTo>
                  <a:cubicBezTo>
                    <a:pt x="9" y="1108"/>
                    <a:pt x="7" y="1194"/>
                    <a:pt x="41" y="1288"/>
                  </a:cubicBezTo>
                  <a:cubicBezTo>
                    <a:pt x="62" y="1346"/>
                    <a:pt x="92" y="1399"/>
                    <a:pt x="122" y="1448"/>
                  </a:cubicBezTo>
                  <a:cubicBezTo>
                    <a:pt x="182" y="1546"/>
                    <a:pt x="249" y="1656"/>
                    <a:pt x="358" y="1724"/>
                  </a:cubicBezTo>
                  <a:cubicBezTo>
                    <a:pt x="399" y="1750"/>
                    <a:pt x="441" y="1766"/>
                    <a:pt x="486" y="1775"/>
                  </a:cubicBezTo>
                  <a:cubicBezTo>
                    <a:pt x="612" y="1799"/>
                    <a:pt x="741" y="1751"/>
                    <a:pt x="877" y="1701"/>
                  </a:cubicBezTo>
                  <a:cubicBezTo>
                    <a:pt x="965" y="1669"/>
                    <a:pt x="1056" y="1635"/>
                    <a:pt x="1153" y="1618"/>
                  </a:cubicBezTo>
                  <a:cubicBezTo>
                    <a:pt x="1172" y="1615"/>
                    <a:pt x="1191" y="1612"/>
                    <a:pt x="1209" y="1610"/>
                  </a:cubicBezTo>
                  <a:cubicBezTo>
                    <a:pt x="1248" y="1604"/>
                    <a:pt x="1289" y="1598"/>
                    <a:pt x="1328" y="1587"/>
                  </a:cubicBezTo>
                  <a:cubicBezTo>
                    <a:pt x="1416" y="1562"/>
                    <a:pt x="1498" y="1512"/>
                    <a:pt x="1567" y="1467"/>
                  </a:cubicBezTo>
                  <a:cubicBezTo>
                    <a:pt x="1716" y="1368"/>
                    <a:pt x="1971" y="1168"/>
                    <a:pt x="2008" y="936"/>
                  </a:cubicBezTo>
                  <a:cubicBezTo>
                    <a:pt x="2021" y="856"/>
                    <a:pt x="2008" y="779"/>
                    <a:pt x="1967" y="686"/>
                  </a:cubicBezTo>
                  <a:cubicBezTo>
                    <a:pt x="1949" y="646"/>
                    <a:pt x="1928" y="607"/>
                    <a:pt x="1907" y="569"/>
                  </a:cubicBezTo>
                  <a:cubicBezTo>
                    <a:pt x="1887" y="532"/>
                    <a:pt x="1866" y="493"/>
                    <a:pt x="1849" y="455"/>
                  </a:cubicBezTo>
                  <a:cubicBezTo>
                    <a:pt x="1843" y="442"/>
                    <a:pt x="1838" y="430"/>
                    <a:pt x="1834" y="419"/>
                  </a:cubicBezTo>
                  <a:cubicBezTo>
                    <a:pt x="1821" y="386"/>
                    <a:pt x="1811" y="352"/>
                    <a:pt x="1801" y="319"/>
                  </a:cubicBezTo>
                  <a:cubicBezTo>
                    <a:pt x="1786" y="270"/>
                    <a:pt x="1770" y="218"/>
                    <a:pt x="1746" y="173"/>
                  </a:cubicBezTo>
                  <a:cubicBezTo>
                    <a:pt x="1714" y="111"/>
                    <a:pt x="1654" y="35"/>
                    <a:pt x="1546" y="22"/>
                  </a:cubicBezTo>
                  <a:cubicBezTo>
                    <a:pt x="1536" y="21"/>
                    <a:pt x="1525" y="21"/>
                    <a:pt x="1514" y="21"/>
                  </a:cubicBezTo>
                  <a:cubicBezTo>
                    <a:pt x="1386" y="21"/>
                    <a:pt x="1245" y="103"/>
                    <a:pt x="1111" y="194"/>
                  </a:cubicBezTo>
                </a:path>
              </a:pathLst>
            </a:custGeom>
            <a:solidFill>
              <a:schemeClr val="bg1">
                <a:alpha val="12157"/>
              </a:schemeClr>
            </a:solidFill>
            <a:ln w="6350">
              <a:solidFill>
                <a:srgbClr val="F5A670">
                  <a:alpha val="27058"/>
                </a:srgbClr>
              </a:solidFill>
              <a:round/>
              <a:headEnd/>
              <a:tailEnd/>
            </a:ln>
          </p:spPr>
          <p:txBody>
            <a:bodyPr/>
            <a:lstStyle/>
            <a:p>
              <a:endParaRPr lang="es-CO"/>
            </a:p>
          </p:txBody>
        </p:sp>
        <p:sp>
          <p:nvSpPr>
            <p:cNvPr id="25620" name="Freeform 20">
              <a:extLst>
                <a:ext uri="{FF2B5EF4-FFF2-40B4-BE49-F238E27FC236}">
                  <a16:creationId xmlns:a16="http://schemas.microsoft.com/office/drawing/2014/main" id="{E5501FDD-2B5B-4217-8B35-5B53C630355D}"/>
                </a:ext>
              </a:extLst>
            </p:cNvPr>
            <p:cNvSpPr>
              <a:spLocks noEditPoints="1"/>
            </p:cNvSpPr>
            <p:nvPr/>
          </p:nvSpPr>
          <p:spPr bwMode="auto">
            <a:xfrm>
              <a:off x="5093" y="1630"/>
              <a:ext cx="1594" cy="1414"/>
            </a:xfrm>
            <a:custGeom>
              <a:avLst/>
              <a:gdLst>
                <a:gd name="T0" fmla="*/ 207 w 2154"/>
                <a:gd name="T1" fmla="*/ 1003 h 1911"/>
                <a:gd name="T2" fmla="*/ 68 w 2154"/>
                <a:gd name="T3" fmla="*/ 841 h 1911"/>
                <a:gd name="T4" fmla="*/ 24 w 2154"/>
                <a:gd name="T5" fmla="*/ 592 h 1911"/>
                <a:gd name="T6" fmla="*/ 81 w 2154"/>
                <a:gd name="T7" fmla="*/ 495 h 1911"/>
                <a:gd name="T8" fmla="*/ 120 w 2154"/>
                <a:gd name="T9" fmla="*/ 354 h 1911"/>
                <a:gd name="T10" fmla="*/ 215 w 2154"/>
                <a:gd name="T11" fmla="*/ 229 h 1911"/>
                <a:gd name="T12" fmla="*/ 287 w 2154"/>
                <a:gd name="T13" fmla="*/ 216 h 1911"/>
                <a:gd name="T14" fmla="*/ 393 w 2154"/>
                <a:gd name="T15" fmla="*/ 222 h 1911"/>
                <a:gd name="T16" fmla="*/ 648 w 2154"/>
                <a:gd name="T17" fmla="*/ 104 h 1911"/>
                <a:gd name="T18" fmla="*/ 904 w 2154"/>
                <a:gd name="T19" fmla="*/ 4 h 1911"/>
                <a:gd name="T20" fmla="*/ 1023 w 2154"/>
                <a:gd name="T21" fmla="*/ 93 h 1911"/>
                <a:gd name="T22" fmla="*/ 1073 w 2154"/>
                <a:gd name="T23" fmla="*/ 237 h 1911"/>
                <a:gd name="T24" fmla="*/ 1116 w 2154"/>
                <a:gd name="T25" fmla="*/ 324 h 1911"/>
                <a:gd name="T26" fmla="*/ 1174 w 2154"/>
                <a:gd name="T27" fmla="*/ 463 h 1911"/>
                <a:gd name="T28" fmla="*/ 1084 w 2154"/>
                <a:gd name="T29" fmla="*/ 710 h 1911"/>
                <a:gd name="T30" fmla="*/ 776 w 2154"/>
                <a:gd name="T31" fmla="*/ 923 h 1911"/>
                <a:gd name="T32" fmla="*/ 674 w 2154"/>
                <a:gd name="T33" fmla="*/ 941 h 1911"/>
                <a:gd name="T34" fmla="*/ 323 w 2154"/>
                <a:gd name="T35" fmla="*/ 1037 h 1911"/>
                <a:gd name="T36" fmla="*/ 775 w 2154"/>
                <a:gd name="T37" fmla="*/ 31 h 1911"/>
                <a:gd name="T38" fmla="*/ 528 w 2154"/>
                <a:gd name="T39" fmla="*/ 180 h 1911"/>
                <a:gd name="T40" fmla="*/ 331 w 2154"/>
                <a:gd name="T41" fmla="*/ 219 h 1911"/>
                <a:gd name="T42" fmla="*/ 283 w 2154"/>
                <a:gd name="T43" fmla="*/ 216 h 1911"/>
                <a:gd name="T44" fmla="*/ 128 w 2154"/>
                <a:gd name="T45" fmla="*/ 331 h 1911"/>
                <a:gd name="T46" fmla="*/ 109 w 2154"/>
                <a:gd name="T47" fmla="*/ 404 h 1911"/>
                <a:gd name="T48" fmla="*/ 54 w 2154"/>
                <a:gd name="T49" fmla="*/ 542 h 1911"/>
                <a:gd name="T50" fmla="*/ 21 w 2154"/>
                <a:gd name="T51" fmla="*/ 747 h 1911"/>
                <a:gd name="T52" fmla="*/ 128 w 2154"/>
                <a:gd name="T53" fmla="*/ 929 h 1911"/>
                <a:gd name="T54" fmla="*/ 283 w 2154"/>
                <a:gd name="T55" fmla="*/ 1033 h 1911"/>
                <a:gd name="T56" fmla="*/ 674 w 2154"/>
                <a:gd name="T57" fmla="*/ 940 h 1911"/>
                <a:gd name="T58" fmla="*/ 776 w 2154"/>
                <a:gd name="T59" fmla="*/ 923 h 1911"/>
                <a:gd name="T60" fmla="*/ 1083 w 2154"/>
                <a:gd name="T61" fmla="*/ 710 h 1911"/>
                <a:gd name="T62" fmla="*/ 1174 w 2154"/>
                <a:gd name="T63" fmla="*/ 463 h 1911"/>
                <a:gd name="T64" fmla="*/ 1116 w 2154"/>
                <a:gd name="T65" fmla="*/ 325 h 1911"/>
                <a:gd name="T66" fmla="*/ 1073 w 2154"/>
                <a:gd name="T67" fmla="*/ 237 h 1911"/>
                <a:gd name="T68" fmla="*/ 1023 w 2154"/>
                <a:gd name="T69" fmla="*/ 94 h 1911"/>
                <a:gd name="T70" fmla="*/ 904 w 2154"/>
                <a:gd name="T71" fmla="*/ 4 h 1911"/>
                <a:gd name="T72" fmla="*/ 775 w 2154"/>
                <a:gd name="T73" fmla="*/ 31 h 19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154" h="1911">
                  <a:moveTo>
                    <a:pt x="515" y="1886"/>
                  </a:moveTo>
                  <a:cubicBezTo>
                    <a:pt x="467" y="1877"/>
                    <a:pt x="422" y="1859"/>
                    <a:pt x="378" y="1832"/>
                  </a:cubicBezTo>
                  <a:cubicBezTo>
                    <a:pt x="326" y="1799"/>
                    <a:pt x="279" y="1755"/>
                    <a:pt x="233" y="1698"/>
                  </a:cubicBezTo>
                  <a:cubicBezTo>
                    <a:pt x="191" y="1645"/>
                    <a:pt x="156" y="1587"/>
                    <a:pt x="124" y="1535"/>
                  </a:cubicBezTo>
                  <a:cubicBezTo>
                    <a:pt x="92" y="1482"/>
                    <a:pt x="59" y="1425"/>
                    <a:pt x="37" y="1363"/>
                  </a:cubicBezTo>
                  <a:cubicBezTo>
                    <a:pt x="0" y="1261"/>
                    <a:pt x="3" y="1168"/>
                    <a:pt x="44" y="1081"/>
                  </a:cubicBezTo>
                  <a:cubicBezTo>
                    <a:pt x="59" y="1050"/>
                    <a:pt x="78" y="1019"/>
                    <a:pt x="97" y="990"/>
                  </a:cubicBezTo>
                  <a:cubicBezTo>
                    <a:pt x="115" y="962"/>
                    <a:pt x="134" y="933"/>
                    <a:pt x="148" y="904"/>
                  </a:cubicBezTo>
                  <a:cubicBezTo>
                    <a:pt x="175" y="849"/>
                    <a:pt x="186" y="793"/>
                    <a:pt x="198" y="738"/>
                  </a:cubicBezTo>
                  <a:cubicBezTo>
                    <a:pt x="204" y="708"/>
                    <a:pt x="210" y="676"/>
                    <a:pt x="219" y="646"/>
                  </a:cubicBezTo>
                  <a:cubicBezTo>
                    <a:pt x="223" y="632"/>
                    <a:pt x="228" y="618"/>
                    <a:pt x="233" y="604"/>
                  </a:cubicBezTo>
                  <a:cubicBezTo>
                    <a:pt x="253" y="554"/>
                    <a:pt x="300" y="463"/>
                    <a:pt x="392" y="419"/>
                  </a:cubicBezTo>
                  <a:cubicBezTo>
                    <a:pt x="429" y="402"/>
                    <a:pt x="469" y="394"/>
                    <a:pt x="516" y="394"/>
                  </a:cubicBezTo>
                  <a:cubicBezTo>
                    <a:pt x="518" y="394"/>
                    <a:pt x="521" y="394"/>
                    <a:pt x="524" y="394"/>
                  </a:cubicBezTo>
                  <a:cubicBezTo>
                    <a:pt x="550" y="394"/>
                    <a:pt x="578" y="397"/>
                    <a:pt x="604" y="400"/>
                  </a:cubicBezTo>
                  <a:cubicBezTo>
                    <a:pt x="641" y="404"/>
                    <a:pt x="679" y="408"/>
                    <a:pt x="718" y="405"/>
                  </a:cubicBezTo>
                  <a:cubicBezTo>
                    <a:pt x="791" y="402"/>
                    <a:pt x="871" y="377"/>
                    <a:pt x="963" y="329"/>
                  </a:cubicBezTo>
                  <a:cubicBezTo>
                    <a:pt x="1041" y="288"/>
                    <a:pt x="1117" y="237"/>
                    <a:pt x="1184" y="191"/>
                  </a:cubicBezTo>
                  <a:cubicBezTo>
                    <a:pt x="1247" y="148"/>
                    <a:pt x="1331" y="94"/>
                    <a:pt x="1415" y="56"/>
                  </a:cubicBezTo>
                  <a:cubicBezTo>
                    <a:pt x="1505" y="15"/>
                    <a:pt x="1582" y="0"/>
                    <a:pt x="1650" y="7"/>
                  </a:cubicBezTo>
                  <a:cubicBezTo>
                    <a:pt x="1700" y="13"/>
                    <a:pt x="1744" y="32"/>
                    <a:pt x="1783" y="63"/>
                  </a:cubicBezTo>
                  <a:cubicBezTo>
                    <a:pt x="1816" y="90"/>
                    <a:pt x="1845" y="126"/>
                    <a:pt x="1867" y="170"/>
                  </a:cubicBezTo>
                  <a:cubicBezTo>
                    <a:pt x="1893" y="219"/>
                    <a:pt x="1909" y="274"/>
                    <a:pt x="1925" y="327"/>
                  </a:cubicBezTo>
                  <a:cubicBezTo>
                    <a:pt x="1936" y="362"/>
                    <a:pt x="1947" y="399"/>
                    <a:pt x="1960" y="433"/>
                  </a:cubicBezTo>
                  <a:cubicBezTo>
                    <a:pt x="1965" y="445"/>
                    <a:pt x="1971" y="458"/>
                    <a:pt x="1977" y="471"/>
                  </a:cubicBezTo>
                  <a:cubicBezTo>
                    <a:pt x="1995" y="512"/>
                    <a:pt x="2017" y="553"/>
                    <a:pt x="2038" y="592"/>
                  </a:cubicBezTo>
                  <a:cubicBezTo>
                    <a:pt x="2061" y="633"/>
                    <a:pt x="2083" y="675"/>
                    <a:pt x="2102" y="718"/>
                  </a:cubicBezTo>
                  <a:cubicBezTo>
                    <a:pt x="2123" y="764"/>
                    <a:pt x="2136" y="806"/>
                    <a:pt x="2144" y="846"/>
                  </a:cubicBezTo>
                  <a:cubicBezTo>
                    <a:pt x="2153" y="894"/>
                    <a:pt x="2154" y="940"/>
                    <a:pt x="2147" y="986"/>
                  </a:cubicBezTo>
                  <a:cubicBezTo>
                    <a:pt x="2130" y="1087"/>
                    <a:pt x="2074" y="1192"/>
                    <a:pt x="1980" y="1298"/>
                  </a:cubicBezTo>
                  <a:cubicBezTo>
                    <a:pt x="1901" y="1387"/>
                    <a:pt x="1798" y="1474"/>
                    <a:pt x="1673" y="1557"/>
                  </a:cubicBezTo>
                  <a:cubicBezTo>
                    <a:pt x="1599" y="1606"/>
                    <a:pt x="1510" y="1659"/>
                    <a:pt x="1418" y="1685"/>
                  </a:cubicBezTo>
                  <a:cubicBezTo>
                    <a:pt x="1375" y="1697"/>
                    <a:pt x="1333" y="1704"/>
                    <a:pt x="1291" y="1710"/>
                  </a:cubicBezTo>
                  <a:cubicBezTo>
                    <a:pt x="1271" y="1712"/>
                    <a:pt x="1251" y="1715"/>
                    <a:pt x="1231" y="1719"/>
                  </a:cubicBezTo>
                  <a:cubicBezTo>
                    <a:pt x="1128" y="1737"/>
                    <a:pt x="1030" y="1773"/>
                    <a:pt x="936" y="1807"/>
                  </a:cubicBezTo>
                  <a:cubicBezTo>
                    <a:pt x="817" y="1851"/>
                    <a:pt x="703" y="1893"/>
                    <a:pt x="591" y="1893"/>
                  </a:cubicBezTo>
                  <a:cubicBezTo>
                    <a:pt x="566" y="1893"/>
                    <a:pt x="541" y="1891"/>
                    <a:pt x="515" y="1886"/>
                  </a:cubicBezTo>
                  <a:moveTo>
                    <a:pt x="1415" y="57"/>
                  </a:moveTo>
                  <a:cubicBezTo>
                    <a:pt x="1331" y="94"/>
                    <a:pt x="1247" y="149"/>
                    <a:pt x="1184" y="192"/>
                  </a:cubicBezTo>
                  <a:cubicBezTo>
                    <a:pt x="1117" y="237"/>
                    <a:pt x="1041" y="289"/>
                    <a:pt x="964" y="329"/>
                  </a:cubicBezTo>
                  <a:cubicBezTo>
                    <a:pt x="872" y="377"/>
                    <a:pt x="791" y="403"/>
                    <a:pt x="718" y="406"/>
                  </a:cubicBezTo>
                  <a:cubicBezTo>
                    <a:pt x="679" y="408"/>
                    <a:pt x="641" y="404"/>
                    <a:pt x="604" y="400"/>
                  </a:cubicBezTo>
                  <a:cubicBezTo>
                    <a:pt x="577" y="398"/>
                    <a:pt x="550" y="395"/>
                    <a:pt x="524" y="394"/>
                  </a:cubicBezTo>
                  <a:cubicBezTo>
                    <a:pt x="521" y="394"/>
                    <a:pt x="518" y="394"/>
                    <a:pt x="516" y="394"/>
                  </a:cubicBezTo>
                  <a:cubicBezTo>
                    <a:pt x="469" y="394"/>
                    <a:pt x="429" y="402"/>
                    <a:pt x="393" y="420"/>
                  </a:cubicBezTo>
                  <a:cubicBezTo>
                    <a:pt x="301" y="463"/>
                    <a:pt x="254" y="554"/>
                    <a:pt x="234" y="605"/>
                  </a:cubicBezTo>
                  <a:cubicBezTo>
                    <a:pt x="228" y="618"/>
                    <a:pt x="224" y="632"/>
                    <a:pt x="220" y="646"/>
                  </a:cubicBezTo>
                  <a:cubicBezTo>
                    <a:pt x="211" y="677"/>
                    <a:pt x="204" y="708"/>
                    <a:pt x="198" y="738"/>
                  </a:cubicBezTo>
                  <a:cubicBezTo>
                    <a:pt x="187" y="793"/>
                    <a:pt x="176" y="850"/>
                    <a:pt x="149" y="904"/>
                  </a:cubicBezTo>
                  <a:cubicBezTo>
                    <a:pt x="135" y="934"/>
                    <a:pt x="116" y="962"/>
                    <a:pt x="98" y="990"/>
                  </a:cubicBezTo>
                  <a:cubicBezTo>
                    <a:pt x="79" y="1020"/>
                    <a:pt x="59" y="1050"/>
                    <a:pt x="45" y="1081"/>
                  </a:cubicBezTo>
                  <a:cubicBezTo>
                    <a:pt x="3" y="1169"/>
                    <a:pt x="1" y="1261"/>
                    <a:pt x="38" y="1363"/>
                  </a:cubicBezTo>
                  <a:cubicBezTo>
                    <a:pt x="60" y="1425"/>
                    <a:pt x="93" y="1482"/>
                    <a:pt x="125" y="1535"/>
                  </a:cubicBezTo>
                  <a:cubicBezTo>
                    <a:pt x="156" y="1586"/>
                    <a:pt x="192" y="1645"/>
                    <a:pt x="234" y="1697"/>
                  </a:cubicBezTo>
                  <a:cubicBezTo>
                    <a:pt x="279" y="1755"/>
                    <a:pt x="326" y="1799"/>
                    <a:pt x="378" y="1831"/>
                  </a:cubicBezTo>
                  <a:cubicBezTo>
                    <a:pt x="422" y="1859"/>
                    <a:pt x="467" y="1876"/>
                    <a:pt x="516" y="1886"/>
                  </a:cubicBezTo>
                  <a:cubicBezTo>
                    <a:pt x="652" y="1911"/>
                    <a:pt x="790" y="1860"/>
                    <a:pt x="936" y="1807"/>
                  </a:cubicBezTo>
                  <a:cubicBezTo>
                    <a:pt x="1030" y="1772"/>
                    <a:pt x="1128" y="1736"/>
                    <a:pt x="1231" y="1718"/>
                  </a:cubicBezTo>
                  <a:cubicBezTo>
                    <a:pt x="1251" y="1715"/>
                    <a:pt x="1271" y="1712"/>
                    <a:pt x="1291" y="1709"/>
                  </a:cubicBezTo>
                  <a:cubicBezTo>
                    <a:pt x="1332" y="1703"/>
                    <a:pt x="1375" y="1697"/>
                    <a:pt x="1418" y="1685"/>
                  </a:cubicBezTo>
                  <a:cubicBezTo>
                    <a:pt x="1510" y="1658"/>
                    <a:pt x="1598" y="1605"/>
                    <a:pt x="1672" y="1556"/>
                  </a:cubicBezTo>
                  <a:cubicBezTo>
                    <a:pt x="1797" y="1473"/>
                    <a:pt x="1900" y="1386"/>
                    <a:pt x="1979" y="1298"/>
                  </a:cubicBezTo>
                  <a:cubicBezTo>
                    <a:pt x="2074" y="1192"/>
                    <a:pt x="2130" y="1087"/>
                    <a:pt x="2146" y="986"/>
                  </a:cubicBezTo>
                  <a:cubicBezTo>
                    <a:pt x="2153" y="940"/>
                    <a:pt x="2152" y="894"/>
                    <a:pt x="2143" y="846"/>
                  </a:cubicBezTo>
                  <a:cubicBezTo>
                    <a:pt x="2136" y="806"/>
                    <a:pt x="2122" y="764"/>
                    <a:pt x="2102" y="718"/>
                  </a:cubicBezTo>
                  <a:cubicBezTo>
                    <a:pt x="2083" y="676"/>
                    <a:pt x="2060" y="633"/>
                    <a:pt x="2038" y="593"/>
                  </a:cubicBezTo>
                  <a:cubicBezTo>
                    <a:pt x="2016" y="553"/>
                    <a:pt x="1994" y="513"/>
                    <a:pt x="1976" y="472"/>
                  </a:cubicBezTo>
                  <a:cubicBezTo>
                    <a:pt x="1970" y="458"/>
                    <a:pt x="1965" y="446"/>
                    <a:pt x="1960" y="433"/>
                  </a:cubicBezTo>
                  <a:cubicBezTo>
                    <a:pt x="1946" y="399"/>
                    <a:pt x="1935" y="362"/>
                    <a:pt x="1925" y="327"/>
                  </a:cubicBezTo>
                  <a:cubicBezTo>
                    <a:pt x="1908" y="274"/>
                    <a:pt x="1892" y="220"/>
                    <a:pt x="1867" y="171"/>
                  </a:cubicBezTo>
                  <a:cubicBezTo>
                    <a:pt x="1844" y="127"/>
                    <a:pt x="1816" y="91"/>
                    <a:pt x="1782" y="64"/>
                  </a:cubicBezTo>
                  <a:cubicBezTo>
                    <a:pt x="1744" y="32"/>
                    <a:pt x="1700" y="14"/>
                    <a:pt x="1650" y="8"/>
                  </a:cubicBezTo>
                  <a:cubicBezTo>
                    <a:pt x="1639" y="7"/>
                    <a:pt x="1628" y="6"/>
                    <a:pt x="1616" y="6"/>
                  </a:cubicBezTo>
                  <a:cubicBezTo>
                    <a:pt x="1556" y="6"/>
                    <a:pt x="1490" y="23"/>
                    <a:pt x="1415" y="57"/>
                  </a:cubicBezTo>
                </a:path>
              </a:pathLst>
            </a:custGeom>
            <a:solidFill>
              <a:srgbClr val="6D2344"/>
            </a:solidFill>
            <a:ln w="6350">
              <a:solidFill>
                <a:srgbClr val="F5A670">
                  <a:alpha val="27058"/>
                </a:srgbClr>
              </a:solidFill>
              <a:round/>
              <a:headEnd/>
              <a:tailEnd/>
            </a:ln>
          </p:spPr>
          <p:txBody>
            <a:bodyPr/>
            <a:lstStyle/>
            <a:p>
              <a:endParaRPr lang="es-CO"/>
            </a:p>
          </p:txBody>
        </p:sp>
        <p:sp>
          <p:nvSpPr>
            <p:cNvPr id="25621" name="Freeform 21">
              <a:extLst>
                <a:ext uri="{FF2B5EF4-FFF2-40B4-BE49-F238E27FC236}">
                  <a16:creationId xmlns:a16="http://schemas.microsoft.com/office/drawing/2014/main" id="{A9788C54-1B63-42E6-94C1-4FC62BACFC18}"/>
                </a:ext>
              </a:extLst>
            </p:cNvPr>
            <p:cNvSpPr>
              <a:spLocks noEditPoints="1"/>
            </p:cNvSpPr>
            <p:nvPr/>
          </p:nvSpPr>
          <p:spPr bwMode="auto">
            <a:xfrm>
              <a:off x="5034" y="1601"/>
              <a:ext cx="1687" cy="1505"/>
            </a:xfrm>
            <a:custGeom>
              <a:avLst/>
              <a:gdLst>
                <a:gd name="T0" fmla="*/ 214 w 2280"/>
                <a:gd name="T1" fmla="*/ 1067 h 2033"/>
                <a:gd name="T2" fmla="*/ 66 w 2280"/>
                <a:gd name="T3" fmla="*/ 894 h 2033"/>
                <a:gd name="T4" fmla="*/ 0 w 2280"/>
                <a:gd name="T5" fmla="*/ 714 h 2033"/>
                <a:gd name="T6" fmla="*/ 50 w 2280"/>
                <a:gd name="T7" fmla="*/ 576 h 2033"/>
                <a:gd name="T8" fmla="*/ 109 w 2280"/>
                <a:gd name="T9" fmla="*/ 429 h 2033"/>
                <a:gd name="T10" fmla="*/ 129 w 2280"/>
                <a:gd name="T11" fmla="*/ 352 h 2033"/>
                <a:gd name="T12" fmla="*/ 294 w 2280"/>
                <a:gd name="T13" fmla="*/ 229 h 2033"/>
                <a:gd name="T14" fmla="*/ 346 w 2280"/>
                <a:gd name="T15" fmla="*/ 233 h 2033"/>
                <a:gd name="T16" fmla="*/ 556 w 2280"/>
                <a:gd name="T17" fmla="*/ 192 h 2033"/>
                <a:gd name="T18" fmla="*/ 818 w 2280"/>
                <a:gd name="T19" fmla="*/ 33 h 2033"/>
                <a:gd name="T20" fmla="*/ 1032 w 2280"/>
                <a:gd name="T21" fmla="*/ 37 h 2033"/>
                <a:gd name="T22" fmla="*/ 1115 w 2280"/>
                <a:gd name="T23" fmla="*/ 191 h 2033"/>
                <a:gd name="T24" fmla="*/ 1145 w 2280"/>
                <a:gd name="T25" fmla="*/ 275 h 2033"/>
                <a:gd name="T26" fmla="*/ 1218 w 2280"/>
                <a:gd name="T27" fmla="*/ 418 h 2033"/>
                <a:gd name="T28" fmla="*/ 1244 w 2280"/>
                <a:gd name="T29" fmla="*/ 574 h 2033"/>
                <a:gd name="T30" fmla="*/ 968 w 2280"/>
                <a:gd name="T31" fmla="*/ 907 h 2033"/>
                <a:gd name="T32" fmla="*/ 747 w 2280"/>
                <a:gd name="T33" fmla="*/ 996 h 2033"/>
                <a:gd name="T34" fmla="*/ 539 w 2280"/>
                <a:gd name="T35" fmla="*/ 1053 h 2033"/>
                <a:gd name="T36" fmla="*/ 294 w 2280"/>
                <a:gd name="T37" fmla="*/ 1099 h 2033"/>
                <a:gd name="T38" fmla="*/ 684 w 2280"/>
                <a:gd name="T39" fmla="*/ 113 h 2033"/>
                <a:gd name="T40" fmla="*/ 413 w 2280"/>
                <a:gd name="T41" fmla="*/ 238 h 2033"/>
                <a:gd name="T42" fmla="*/ 300 w 2280"/>
                <a:gd name="T43" fmla="*/ 230 h 2033"/>
                <a:gd name="T44" fmla="*/ 130 w 2280"/>
                <a:gd name="T45" fmla="*/ 352 h 2033"/>
                <a:gd name="T46" fmla="*/ 110 w 2280"/>
                <a:gd name="T47" fmla="*/ 429 h 2033"/>
                <a:gd name="T48" fmla="*/ 50 w 2280"/>
                <a:gd name="T49" fmla="*/ 576 h 2033"/>
                <a:gd name="T50" fmla="*/ 1 w 2280"/>
                <a:gd name="T51" fmla="*/ 714 h 2033"/>
                <a:gd name="T52" fmla="*/ 67 w 2280"/>
                <a:gd name="T53" fmla="*/ 894 h 2033"/>
                <a:gd name="T54" fmla="*/ 214 w 2280"/>
                <a:gd name="T55" fmla="*/ 1067 h 2033"/>
                <a:gd name="T56" fmla="*/ 539 w 2280"/>
                <a:gd name="T57" fmla="*/ 1053 h 2033"/>
                <a:gd name="T58" fmla="*/ 747 w 2280"/>
                <a:gd name="T59" fmla="*/ 996 h 2033"/>
                <a:gd name="T60" fmla="*/ 968 w 2280"/>
                <a:gd name="T61" fmla="*/ 907 h 2033"/>
                <a:gd name="T62" fmla="*/ 1243 w 2280"/>
                <a:gd name="T63" fmla="*/ 574 h 2033"/>
                <a:gd name="T64" fmla="*/ 1218 w 2280"/>
                <a:gd name="T65" fmla="*/ 418 h 2033"/>
                <a:gd name="T66" fmla="*/ 1145 w 2280"/>
                <a:gd name="T67" fmla="*/ 275 h 2033"/>
                <a:gd name="T68" fmla="*/ 1114 w 2280"/>
                <a:gd name="T69" fmla="*/ 191 h 2033"/>
                <a:gd name="T70" fmla="*/ 1032 w 2280"/>
                <a:gd name="T71" fmla="*/ 37 h 2033"/>
                <a:gd name="T72" fmla="*/ 936 w 2280"/>
                <a:gd name="T73" fmla="*/ 4 h 20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80" h="2033">
                  <a:moveTo>
                    <a:pt x="537" y="2006"/>
                  </a:moveTo>
                  <a:cubicBezTo>
                    <a:pt x="485" y="1996"/>
                    <a:pt x="437" y="1977"/>
                    <a:pt x="390" y="1948"/>
                  </a:cubicBezTo>
                  <a:cubicBezTo>
                    <a:pt x="335" y="1913"/>
                    <a:pt x="285" y="1867"/>
                    <a:pt x="236" y="1805"/>
                  </a:cubicBezTo>
                  <a:cubicBezTo>
                    <a:pt x="192" y="1749"/>
                    <a:pt x="154" y="1687"/>
                    <a:pt x="120" y="1632"/>
                  </a:cubicBezTo>
                  <a:cubicBezTo>
                    <a:pt x="86" y="1575"/>
                    <a:pt x="51" y="1514"/>
                    <a:pt x="27" y="1449"/>
                  </a:cubicBezTo>
                  <a:cubicBezTo>
                    <a:pt x="9" y="1397"/>
                    <a:pt x="0" y="1350"/>
                    <a:pt x="0" y="1303"/>
                  </a:cubicBezTo>
                  <a:cubicBezTo>
                    <a:pt x="0" y="1250"/>
                    <a:pt x="11" y="1198"/>
                    <a:pt x="35" y="1148"/>
                  </a:cubicBezTo>
                  <a:cubicBezTo>
                    <a:pt x="50" y="1115"/>
                    <a:pt x="71" y="1082"/>
                    <a:pt x="92" y="1051"/>
                  </a:cubicBezTo>
                  <a:cubicBezTo>
                    <a:pt x="111" y="1021"/>
                    <a:pt x="131" y="991"/>
                    <a:pt x="146" y="960"/>
                  </a:cubicBezTo>
                  <a:cubicBezTo>
                    <a:pt x="174" y="902"/>
                    <a:pt x="187" y="842"/>
                    <a:pt x="199" y="784"/>
                  </a:cubicBezTo>
                  <a:cubicBezTo>
                    <a:pt x="205" y="751"/>
                    <a:pt x="212" y="718"/>
                    <a:pt x="222" y="686"/>
                  </a:cubicBezTo>
                  <a:cubicBezTo>
                    <a:pt x="226" y="671"/>
                    <a:pt x="231" y="656"/>
                    <a:pt x="237" y="642"/>
                  </a:cubicBezTo>
                  <a:cubicBezTo>
                    <a:pt x="259" y="588"/>
                    <a:pt x="309" y="491"/>
                    <a:pt x="407" y="445"/>
                  </a:cubicBezTo>
                  <a:cubicBezTo>
                    <a:pt x="446" y="427"/>
                    <a:pt x="487" y="419"/>
                    <a:pt x="536" y="419"/>
                  </a:cubicBezTo>
                  <a:cubicBezTo>
                    <a:pt x="540" y="419"/>
                    <a:pt x="544" y="419"/>
                    <a:pt x="547" y="419"/>
                  </a:cubicBezTo>
                  <a:cubicBezTo>
                    <a:pt x="576" y="420"/>
                    <a:pt x="605" y="423"/>
                    <a:pt x="632" y="426"/>
                  </a:cubicBezTo>
                  <a:cubicBezTo>
                    <a:pt x="672" y="430"/>
                    <a:pt x="713" y="435"/>
                    <a:pt x="754" y="433"/>
                  </a:cubicBezTo>
                  <a:cubicBezTo>
                    <a:pt x="832" y="429"/>
                    <a:pt x="917" y="402"/>
                    <a:pt x="1015" y="351"/>
                  </a:cubicBezTo>
                  <a:cubicBezTo>
                    <a:pt x="1097" y="308"/>
                    <a:pt x="1177" y="253"/>
                    <a:pt x="1249" y="204"/>
                  </a:cubicBezTo>
                  <a:cubicBezTo>
                    <a:pt x="1316" y="158"/>
                    <a:pt x="1405" y="100"/>
                    <a:pt x="1495" y="59"/>
                  </a:cubicBezTo>
                  <a:cubicBezTo>
                    <a:pt x="1591" y="16"/>
                    <a:pt x="1673" y="0"/>
                    <a:pt x="1745" y="8"/>
                  </a:cubicBezTo>
                  <a:cubicBezTo>
                    <a:pt x="1798" y="14"/>
                    <a:pt x="1845" y="34"/>
                    <a:pt x="1886" y="67"/>
                  </a:cubicBezTo>
                  <a:cubicBezTo>
                    <a:pt x="1922" y="97"/>
                    <a:pt x="1952" y="135"/>
                    <a:pt x="1976" y="182"/>
                  </a:cubicBezTo>
                  <a:cubicBezTo>
                    <a:pt x="2003" y="234"/>
                    <a:pt x="2020" y="292"/>
                    <a:pt x="2037" y="348"/>
                  </a:cubicBezTo>
                  <a:cubicBezTo>
                    <a:pt x="2048" y="385"/>
                    <a:pt x="2060" y="424"/>
                    <a:pt x="2075" y="461"/>
                  </a:cubicBezTo>
                  <a:cubicBezTo>
                    <a:pt x="2080" y="474"/>
                    <a:pt x="2085" y="487"/>
                    <a:pt x="2092" y="501"/>
                  </a:cubicBezTo>
                  <a:cubicBezTo>
                    <a:pt x="2111" y="545"/>
                    <a:pt x="2135" y="588"/>
                    <a:pt x="2157" y="630"/>
                  </a:cubicBezTo>
                  <a:cubicBezTo>
                    <a:pt x="2181" y="673"/>
                    <a:pt x="2205" y="718"/>
                    <a:pt x="2225" y="763"/>
                  </a:cubicBezTo>
                  <a:cubicBezTo>
                    <a:pt x="2247" y="812"/>
                    <a:pt x="2261" y="856"/>
                    <a:pt x="2269" y="899"/>
                  </a:cubicBezTo>
                  <a:cubicBezTo>
                    <a:pt x="2279" y="950"/>
                    <a:pt x="2280" y="998"/>
                    <a:pt x="2272" y="1048"/>
                  </a:cubicBezTo>
                  <a:cubicBezTo>
                    <a:pt x="2255" y="1156"/>
                    <a:pt x="2195" y="1267"/>
                    <a:pt x="2094" y="1380"/>
                  </a:cubicBezTo>
                  <a:cubicBezTo>
                    <a:pt x="2011" y="1474"/>
                    <a:pt x="1901" y="1567"/>
                    <a:pt x="1768" y="1655"/>
                  </a:cubicBezTo>
                  <a:cubicBezTo>
                    <a:pt x="1689" y="1707"/>
                    <a:pt x="1596" y="1764"/>
                    <a:pt x="1497" y="1792"/>
                  </a:cubicBezTo>
                  <a:cubicBezTo>
                    <a:pt x="1453" y="1805"/>
                    <a:pt x="1407" y="1811"/>
                    <a:pt x="1363" y="1818"/>
                  </a:cubicBezTo>
                  <a:cubicBezTo>
                    <a:pt x="1342" y="1821"/>
                    <a:pt x="1321" y="1824"/>
                    <a:pt x="1299" y="1827"/>
                  </a:cubicBezTo>
                  <a:cubicBezTo>
                    <a:pt x="1189" y="1847"/>
                    <a:pt x="1085" y="1885"/>
                    <a:pt x="985" y="1922"/>
                  </a:cubicBezTo>
                  <a:cubicBezTo>
                    <a:pt x="858" y="1969"/>
                    <a:pt x="737" y="2013"/>
                    <a:pt x="618" y="2013"/>
                  </a:cubicBezTo>
                  <a:cubicBezTo>
                    <a:pt x="591" y="2013"/>
                    <a:pt x="564" y="2011"/>
                    <a:pt x="537" y="2006"/>
                  </a:cubicBezTo>
                  <a:moveTo>
                    <a:pt x="1495" y="60"/>
                  </a:moveTo>
                  <a:cubicBezTo>
                    <a:pt x="1405" y="101"/>
                    <a:pt x="1317" y="159"/>
                    <a:pt x="1249" y="205"/>
                  </a:cubicBezTo>
                  <a:cubicBezTo>
                    <a:pt x="1178" y="253"/>
                    <a:pt x="1097" y="308"/>
                    <a:pt x="1015" y="351"/>
                  </a:cubicBezTo>
                  <a:cubicBezTo>
                    <a:pt x="918" y="403"/>
                    <a:pt x="832" y="430"/>
                    <a:pt x="754" y="433"/>
                  </a:cubicBezTo>
                  <a:cubicBezTo>
                    <a:pt x="713" y="435"/>
                    <a:pt x="672" y="431"/>
                    <a:pt x="632" y="427"/>
                  </a:cubicBezTo>
                  <a:cubicBezTo>
                    <a:pt x="604" y="424"/>
                    <a:pt x="576" y="420"/>
                    <a:pt x="547" y="420"/>
                  </a:cubicBezTo>
                  <a:cubicBezTo>
                    <a:pt x="493" y="418"/>
                    <a:pt x="449" y="427"/>
                    <a:pt x="408" y="446"/>
                  </a:cubicBezTo>
                  <a:cubicBezTo>
                    <a:pt x="310" y="492"/>
                    <a:pt x="259" y="588"/>
                    <a:pt x="238" y="642"/>
                  </a:cubicBezTo>
                  <a:cubicBezTo>
                    <a:pt x="232" y="656"/>
                    <a:pt x="227" y="671"/>
                    <a:pt x="223" y="686"/>
                  </a:cubicBezTo>
                  <a:cubicBezTo>
                    <a:pt x="213" y="718"/>
                    <a:pt x="206" y="752"/>
                    <a:pt x="200" y="784"/>
                  </a:cubicBezTo>
                  <a:cubicBezTo>
                    <a:pt x="188" y="842"/>
                    <a:pt x="175" y="902"/>
                    <a:pt x="147" y="960"/>
                  </a:cubicBezTo>
                  <a:cubicBezTo>
                    <a:pt x="131" y="991"/>
                    <a:pt x="112" y="1022"/>
                    <a:pt x="92" y="1051"/>
                  </a:cubicBezTo>
                  <a:cubicBezTo>
                    <a:pt x="72" y="1083"/>
                    <a:pt x="51" y="1115"/>
                    <a:pt x="36" y="1148"/>
                  </a:cubicBezTo>
                  <a:cubicBezTo>
                    <a:pt x="12" y="1198"/>
                    <a:pt x="0" y="1250"/>
                    <a:pt x="1" y="1303"/>
                  </a:cubicBezTo>
                  <a:cubicBezTo>
                    <a:pt x="1" y="1350"/>
                    <a:pt x="10" y="1397"/>
                    <a:pt x="28" y="1448"/>
                  </a:cubicBezTo>
                  <a:cubicBezTo>
                    <a:pt x="52" y="1514"/>
                    <a:pt x="87" y="1575"/>
                    <a:pt x="121" y="1631"/>
                  </a:cubicBezTo>
                  <a:cubicBezTo>
                    <a:pt x="154" y="1686"/>
                    <a:pt x="193" y="1749"/>
                    <a:pt x="237" y="1805"/>
                  </a:cubicBezTo>
                  <a:cubicBezTo>
                    <a:pt x="285" y="1866"/>
                    <a:pt x="336" y="1913"/>
                    <a:pt x="391" y="1947"/>
                  </a:cubicBezTo>
                  <a:cubicBezTo>
                    <a:pt x="438" y="1976"/>
                    <a:pt x="486" y="1995"/>
                    <a:pt x="537" y="2005"/>
                  </a:cubicBezTo>
                  <a:cubicBezTo>
                    <a:pt x="683" y="2033"/>
                    <a:pt x="829" y="1978"/>
                    <a:pt x="985" y="1921"/>
                  </a:cubicBezTo>
                  <a:cubicBezTo>
                    <a:pt x="1085" y="1884"/>
                    <a:pt x="1189" y="1846"/>
                    <a:pt x="1299" y="1827"/>
                  </a:cubicBezTo>
                  <a:cubicBezTo>
                    <a:pt x="1320" y="1823"/>
                    <a:pt x="1342" y="1820"/>
                    <a:pt x="1363" y="1817"/>
                  </a:cubicBezTo>
                  <a:cubicBezTo>
                    <a:pt x="1407" y="1811"/>
                    <a:pt x="1452" y="1804"/>
                    <a:pt x="1497" y="1791"/>
                  </a:cubicBezTo>
                  <a:cubicBezTo>
                    <a:pt x="1595" y="1764"/>
                    <a:pt x="1689" y="1707"/>
                    <a:pt x="1768" y="1655"/>
                  </a:cubicBezTo>
                  <a:cubicBezTo>
                    <a:pt x="1900" y="1566"/>
                    <a:pt x="2010" y="1474"/>
                    <a:pt x="2094" y="1380"/>
                  </a:cubicBezTo>
                  <a:cubicBezTo>
                    <a:pt x="2194" y="1267"/>
                    <a:pt x="2254" y="1155"/>
                    <a:pt x="2271" y="1048"/>
                  </a:cubicBezTo>
                  <a:cubicBezTo>
                    <a:pt x="2279" y="998"/>
                    <a:pt x="2278" y="950"/>
                    <a:pt x="2269" y="899"/>
                  </a:cubicBezTo>
                  <a:cubicBezTo>
                    <a:pt x="2260" y="857"/>
                    <a:pt x="2246" y="812"/>
                    <a:pt x="2224" y="763"/>
                  </a:cubicBezTo>
                  <a:cubicBezTo>
                    <a:pt x="2204" y="718"/>
                    <a:pt x="2180" y="673"/>
                    <a:pt x="2157" y="630"/>
                  </a:cubicBezTo>
                  <a:cubicBezTo>
                    <a:pt x="2134" y="588"/>
                    <a:pt x="2111" y="545"/>
                    <a:pt x="2091" y="502"/>
                  </a:cubicBezTo>
                  <a:cubicBezTo>
                    <a:pt x="2085" y="488"/>
                    <a:pt x="2079" y="474"/>
                    <a:pt x="2074" y="461"/>
                  </a:cubicBezTo>
                  <a:cubicBezTo>
                    <a:pt x="2059" y="424"/>
                    <a:pt x="2048" y="385"/>
                    <a:pt x="2036" y="348"/>
                  </a:cubicBezTo>
                  <a:cubicBezTo>
                    <a:pt x="2019" y="292"/>
                    <a:pt x="2002" y="234"/>
                    <a:pt x="1975" y="182"/>
                  </a:cubicBezTo>
                  <a:cubicBezTo>
                    <a:pt x="1952" y="136"/>
                    <a:pt x="1921" y="97"/>
                    <a:pt x="1886" y="68"/>
                  </a:cubicBezTo>
                  <a:cubicBezTo>
                    <a:pt x="1845" y="35"/>
                    <a:pt x="1798" y="15"/>
                    <a:pt x="1745" y="9"/>
                  </a:cubicBezTo>
                  <a:cubicBezTo>
                    <a:pt x="1733" y="7"/>
                    <a:pt x="1721" y="7"/>
                    <a:pt x="1709" y="7"/>
                  </a:cubicBezTo>
                  <a:cubicBezTo>
                    <a:pt x="1645" y="7"/>
                    <a:pt x="1575" y="24"/>
                    <a:pt x="1495" y="60"/>
                  </a:cubicBezTo>
                </a:path>
              </a:pathLst>
            </a:custGeom>
            <a:solidFill>
              <a:srgbClr val="6D2344"/>
            </a:solidFill>
            <a:ln w="6350">
              <a:solidFill>
                <a:srgbClr val="F5A670">
                  <a:alpha val="27058"/>
                </a:srgbClr>
              </a:solidFill>
              <a:round/>
              <a:headEnd/>
              <a:tailEnd/>
            </a:ln>
          </p:spPr>
          <p:txBody>
            <a:bodyPr/>
            <a:lstStyle/>
            <a:p>
              <a:endParaRPr lang="es-CO"/>
            </a:p>
          </p:txBody>
        </p:sp>
        <p:sp>
          <p:nvSpPr>
            <p:cNvPr id="25622" name="Freeform 22">
              <a:extLst>
                <a:ext uri="{FF2B5EF4-FFF2-40B4-BE49-F238E27FC236}">
                  <a16:creationId xmlns:a16="http://schemas.microsoft.com/office/drawing/2014/main" id="{EB5E4FC2-0079-4B48-8631-E2AD80813EF9}"/>
                </a:ext>
              </a:extLst>
            </p:cNvPr>
            <p:cNvSpPr>
              <a:spLocks noEditPoints="1"/>
            </p:cNvSpPr>
            <p:nvPr/>
          </p:nvSpPr>
          <p:spPr bwMode="auto">
            <a:xfrm>
              <a:off x="4966" y="1573"/>
              <a:ext cx="1790" cy="1595"/>
            </a:xfrm>
            <a:custGeom>
              <a:avLst/>
              <a:gdLst>
                <a:gd name="T0" fmla="*/ 227 w 2418"/>
                <a:gd name="T1" fmla="*/ 1131 h 2154"/>
                <a:gd name="T2" fmla="*/ 70 w 2418"/>
                <a:gd name="T3" fmla="*/ 948 h 2154"/>
                <a:gd name="T4" fmla="*/ 1 w 2418"/>
                <a:gd name="T5" fmla="*/ 757 h 2154"/>
                <a:gd name="T6" fmla="*/ 54 w 2418"/>
                <a:gd name="T7" fmla="*/ 609 h 2154"/>
                <a:gd name="T8" fmla="*/ 85 w 2418"/>
                <a:gd name="T9" fmla="*/ 557 h 2154"/>
                <a:gd name="T10" fmla="*/ 130 w 2418"/>
                <a:gd name="T11" fmla="*/ 398 h 2154"/>
                <a:gd name="T12" fmla="*/ 238 w 2418"/>
                <a:gd name="T13" fmla="*/ 258 h 2154"/>
                <a:gd name="T14" fmla="*/ 320 w 2418"/>
                <a:gd name="T15" fmla="*/ 244 h 2154"/>
                <a:gd name="T16" fmla="*/ 440 w 2418"/>
                <a:gd name="T17" fmla="*/ 253 h 2154"/>
                <a:gd name="T18" fmla="*/ 727 w 2418"/>
                <a:gd name="T19" fmla="*/ 119 h 2154"/>
                <a:gd name="T20" fmla="*/ 1015 w 2418"/>
                <a:gd name="T21" fmla="*/ 5 h 2154"/>
                <a:gd name="T22" fmla="*/ 1149 w 2418"/>
                <a:gd name="T23" fmla="*/ 106 h 2154"/>
                <a:gd name="T24" fmla="*/ 1206 w 2418"/>
                <a:gd name="T25" fmla="*/ 268 h 2154"/>
                <a:gd name="T26" fmla="*/ 1254 w 2418"/>
                <a:gd name="T27" fmla="*/ 366 h 2154"/>
                <a:gd name="T28" fmla="*/ 1319 w 2418"/>
                <a:gd name="T29" fmla="*/ 522 h 2154"/>
                <a:gd name="T30" fmla="*/ 1217 w 2418"/>
                <a:gd name="T31" fmla="*/ 802 h 2154"/>
                <a:gd name="T32" fmla="*/ 871 w 2418"/>
                <a:gd name="T33" fmla="*/ 1041 h 2154"/>
                <a:gd name="T34" fmla="*/ 756 w 2418"/>
                <a:gd name="T35" fmla="*/ 1062 h 2154"/>
                <a:gd name="T36" fmla="*/ 360 w 2418"/>
                <a:gd name="T37" fmla="*/ 1169 h 2154"/>
                <a:gd name="T38" fmla="*/ 870 w 2418"/>
                <a:gd name="T39" fmla="*/ 35 h 2154"/>
                <a:gd name="T40" fmla="*/ 591 w 2418"/>
                <a:gd name="T41" fmla="*/ 204 h 2154"/>
                <a:gd name="T42" fmla="*/ 369 w 2418"/>
                <a:gd name="T43" fmla="*/ 248 h 2154"/>
                <a:gd name="T44" fmla="*/ 312 w 2418"/>
                <a:gd name="T45" fmla="*/ 244 h 2154"/>
                <a:gd name="T46" fmla="*/ 139 w 2418"/>
                <a:gd name="T47" fmla="*/ 372 h 2154"/>
                <a:gd name="T48" fmla="*/ 117 w 2418"/>
                <a:gd name="T49" fmla="*/ 455 h 2154"/>
                <a:gd name="T50" fmla="*/ 85 w 2418"/>
                <a:gd name="T51" fmla="*/ 557 h 2154"/>
                <a:gd name="T52" fmla="*/ 21 w 2418"/>
                <a:gd name="T53" fmla="*/ 666 h 2154"/>
                <a:gd name="T54" fmla="*/ 17 w 2418"/>
                <a:gd name="T55" fmla="*/ 841 h 2154"/>
                <a:gd name="T56" fmla="*/ 138 w 2418"/>
                <a:gd name="T57" fmla="*/ 1049 h 2154"/>
                <a:gd name="T58" fmla="*/ 313 w 2418"/>
                <a:gd name="T59" fmla="*/ 1166 h 2154"/>
                <a:gd name="T60" fmla="*/ 756 w 2418"/>
                <a:gd name="T61" fmla="*/ 1061 h 2154"/>
                <a:gd name="T62" fmla="*/ 871 w 2418"/>
                <a:gd name="T63" fmla="*/ 1040 h 2154"/>
                <a:gd name="T64" fmla="*/ 1217 w 2418"/>
                <a:gd name="T65" fmla="*/ 801 h 2154"/>
                <a:gd name="T66" fmla="*/ 1318 w 2418"/>
                <a:gd name="T67" fmla="*/ 522 h 2154"/>
                <a:gd name="T68" fmla="*/ 1253 w 2418"/>
                <a:gd name="T69" fmla="*/ 366 h 2154"/>
                <a:gd name="T70" fmla="*/ 1206 w 2418"/>
                <a:gd name="T71" fmla="*/ 268 h 2154"/>
                <a:gd name="T72" fmla="*/ 1149 w 2418"/>
                <a:gd name="T73" fmla="*/ 107 h 2154"/>
                <a:gd name="T74" fmla="*/ 1015 w 2418"/>
                <a:gd name="T75" fmla="*/ 5 h 2154"/>
                <a:gd name="T76" fmla="*/ 870 w 2418"/>
                <a:gd name="T77" fmla="*/ 35 h 215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418" h="2154">
                  <a:moveTo>
                    <a:pt x="571" y="2126"/>
                  </a:moveTo>
                  <a:cubicBezTo>
                    <a:pt x="516" y="2115"/>
                    <a:pt x="465" y="2095"/>
                    <a:pt x="415" y="2064"/>
                  </a:cubicBezTo>
                  <a:cubicBezTo>
                    <a:pt x="356" y="2027"/>
                    <a:pt x="303" y="1978"/>
                    <a:pt x="251" y="1913"/>
                  </a:cubicBezTo>
                  <a:cubicBezTo>
                    <a:pt x="204" y="1853"/>
                    <a:pt x="164" y="1787"/>
                    <a:pt x="128" y="1728"/>
                  </a:cubicBezTo>
                  <a:cubicBezTo>
                    <a:pt x="92" y="1669"/>
                    <a:pt x="55" y="1604"/>
                    <a:pt x="30" y="1534"/>
                  </a:cubicBezTo>
                  <a:cubicBezTo>
                    <a:pt x="10" y="1480"/>
                    <a:pt x="1" y="1429"/>
                    <a:pt x="1" y="1380"/>
                  </a:cubicBezTo>
                  <a:cubicBezTo>
                    <a:pt x="0" y="1323"/>
                    <a:pt x="13" y="1268"/>
                    <a:pt x="38" y="1215"/>
                  </a:cubicBezTo>
                  <a:cubicBezTo>
                    <a:pt x="54" y="1179"/>
                    <a:pt x="77" y="1145"/>
                    <a:pt x="98" y="1112"/>
                  </a:cubicBezTo>
                  <a:cubicBezTo>
                    <a:pt x="119" y="1080"/>
                    <a:pt x="140" y="1048"/>
                    <a:pt x="156" y="1015"/>
                  </a:cubicBezTo>
                  <a:cubicBezTo>
                    <a:pt x="156" y="1015"/>
                    <a:pt x="156" y="1015"/>
                    <a:pt x="156" y="1015"/>
                  </a:cubicBezTo>
                  <a:cubicBezTo>
                    <a:pt x="186" y="954"/>
                    <a:pt x="199" y="891"/>
                    <a:pt x="212" y="829"/>
                  </a:cubicBezTo>
                  <a:cubicBezTo>
                    <a:pt x="219" y="795"/>
                    <a:pt x="227" y="760"/>
                    <a:pt x="237" y="725"/>
                  </a:cubicBezTo>
                  <a:cubicBezTo>
                    <a:pt x="241" y="710"/>
                    <a:pt x="247" y="694"/>
                    <a:pt x="253" y="679"/>
                  </a:cubicBezTo>
                  <a:cubicBezTo>
                    <a:pt x="276" y="622"/>
                    <a:pt x="330" y="520"/>
                    <a:pt x="434" y="471"/>
                  </a:cubicBezTo>
                  <a:cubicBezTo>
                    <a:pt x="475" y="453"/>
                    <a:pt x="518" y="444"/>
                    <a:pt x="569" y="444"/>
                  </a:cubicBezTo>
                  <a:cubicBezTo>
                    <a:pt x="574" y="444"/>
                    <a:pt x="578" y="444"/>
                    <a:pt x="583" y="444"/>
                  </a:cubicBezTo>
                  <a:cubicBezTo>
                    <a:pt x="613" y="445"/>
                    <a:pt x="644" y="449"/>
                    <a:pt x="673" y="452"/>
                  </a:cubicBezTo>
                  <a:cubicBezTo>
                    <a:pt x="715" y="457"/>
                    <a:pt x="758" y="462"/>
                    <a:pt x="803" y="460"/>
                  </a:cubicBezTo>
                  <a:cubicBezTo>
                    <a:pt x="885" y="456"/>
                    <a:pt x="975" y="427"/>
                    <a:pt x="1078" y="373"/>
                  </a:cubicBezTo>
                  <a:cubicBezTo>
                    <a:pt x="1164" y="327"/>
                    <a:pt x="1250" y="268"/>
                    <a:pt x="1326" y="217"/>
                  </a:cubicBezTo>
                  <a:cubicBezTo>
                    <a:pt x="1397" y="168"/>
                    <a:pt x="1491" y="106"/>
                    <a:pt x="1587" y="63"/>
                  </a:cubicBezTo>
                  <a:cubicBezTo>
                    <a:pt x="1688" y="18"/>
                    <a:pt x="1775" y="0"/>
                    <a:pt x="1852" y="9"/>
                  </a:cubicBezTo>
                  <a:cubicBezTo>
                    <a:pt x="1908" y="15"/>
                    <a:pt x="1958" y="36"/>
                    <a:pt x="2002" y="72"/>
                  </a:cubicBezTo>
                  <a:cubicBezTo>
                    <a:pt x="2040" y="103"/>
                    <a:pt x="2072" y="144"/>
                    <a:pt x="2097" y="193"/>
                  </a:cubicBezTo>
                  <a:cubicBezTo>
                    <a:pt x="2125" y="248"/>
                    <a:pt x="2143" y="309"/>
                    <a:pt x="2161" y="368"/>
                  </a:cubicBezTo>
                  <a:cubicBezTo>
                    <a:pt x="2173" y="408"/>
                    <a:pt x="2185" y="450"/>
                    <a:pt x="2201" y="489"/>
                  </a:cubicBezTo>
                  <a:cubicBezTo>
                    <a:pt x="2206" y="502"/>
                    <a:pt x="2212" y="517"/>
                    <a:pt x="2219" y="532"/>
                  </a:cubicBezTo>
                  <a:cubicBezTo>
                    <a:pt x="2240" y="578"/>
                    <a:pt x="2264" y="623"/>
                    <a:pt x="2288" y="667"/>
                  </a:cubicBezTo>
                  <a:cubicBezTo>
                    <a:pt x="2313" y="713"/>
                    <a:pt x="2339" y="760"/>
                    <a:pt x="2360" y="808"/>
                  </a:cubicBezTo>
                  <a:cubicBezTo>
                    <a:pt x="2383" y="860"/>
                    <a:pt x="2398" y="907"/>
                    <a:pt x="2407" y="952"/>
                  </a:cubicBezTo>
                  <a:cubicBezTo>
                    <a:pt x="2417" y="1006"/>
                    <a:pt x="2418" y="1057"/>
                    <a:pt x="2409" y="1110"/>
                  </a:cubicBezTo>
                  <a:cubicBezTo>
                    <a:pt x="2391" y="1224"/>
                    <a:pt x="2328" y="1342"/>
                    <a:pt x="2221" y="1462"/>
                  </a:cubicBezTo>
                  <a:cubicBezTo>
                    <a:pt x="2132" y="1562"/>
                    <a:pt x="2016" y="1660"/>
                    <a:pt x="1875" y="1754"/>
                  </a:cubicBezTo>
                  <a:cubicBezTo>
                    <a:pt x="1792" y="1809"/>
                    <a:pt x="1693" y="1870"/>
                    <a:pt x="1589" y="1899"/>
                  </a:cubicBezTo>
                  <a:cubicBezTo>
                    <a:pt x="1542" y="1912"/>
                    <a:pt x="1493" y="1919"/>
                    <a:pt x="1447" y="1926"/>
                  </a:cubicBezTo>
                  <a:cubicBezTo>
                    <a:pt x="1425" y="1929"/>
                    <a:pt x="1402" y="1932"/>
                    <a:pt x="1379" y="1936"/>
                  </a:cubicBezTo>
                  <a:cubicBezTo>
                    <a:pt x="1263" y="1956"/>
                    <a:pt x="1152" y="1997"/>
                    <a:pt x="1046" y="2036"/>
                  </a:cubicBezTo>
                  <a:cubicBezTo>
                    <a:pt x="911" y="2086"/>
                    <a:pt x="783" y="2133"/>
                    <a:pt x="656" y="2133"/>
                  </a:cubicBezTo>
                  <a:cubicBezTo>
                    <a:pt x="628" y="2133"/>
                    <a:pt x="599" y="2131"/>
                    <a:pt x="571" y="2126"/>
                  </a:cubicBezTo>
                  <a:moveTo>
                    <a:pt x="1587" y="64"/>
                  </a:moveTo>
                  <a:cubicBezTo>
                    <a:pt x="1492" y="107"/>
                    <a:pt x="1398" y="168"/>
                    <a:pt x="1327" y="217"/>
                  </a:cubicBezTo>
                  <a:cubicBezTo>
                    <a:pt x="1251" y="269"/>
                    <a:pt x="1165" y="328"/>
                    <a:pt x="1079" y="373"/>
                  </a:cubicBezTo>
                  <a:cubicBezTo>
                    <a:pt x="975" y="428"/>
                    <a:pt x="885" y="457"/>
                    <a:pt x="803" y="460"/>
                  </a:cubicBezTo>
                  <a:cubicBezTo>
                    <a:pt x="758" y="462"/>
                    <a:pt x="715" y="457"/>
                    <a:pt x="673" y="453"/>
                  </a:cubicBezTo>
                  <a:cubicBezTo>
                    <a:pt x="643" y="449"/>
                    <a:pt x="613" y="446"/>
                    <a:pt x="583" y="445"/>
                  </a:cubicBezTo>
                  <a:cubicBezTo>
                    <a:pt x="578" y="445"/>
                    <a:pt x="574" y="445"/>
                    <a:pt x="569" y="445"/>
                  </a:cubicBezTo>
                  <a:cubicBezTo>
                    <a:pt x="518" y="445"/>
                    <a:pt x="475" y="454"/>
                    <a:pt x="434" y="472"/>
                  </a:cubicBezTo>
                  <a:cubicBezTo>
                    <a:pt x="330" y="520"/>
                    <a:pt x="277" y="623"/>
                    <a:pt x="254" y="679"/>
                  </a:cubicBezTo>
                  <a:cubicBezTo>
                    <a:pt x="248" y="694"/>
                    <a:pt x="242" y="710"/>
                    <a:pt x="238" y="726"/>
                  </a:cubicBezTo>
                  <a:cubicBezTo>
                    <a:pt x="227" y="760"/>
                    <a:pt x="220" y="795"/>
                    <a:pt x="213" y="830"/>
                  </a:cubicBezTo>
                  <a:cubicBezTo>
                    <a:pt x="200" y="891"/>
                    <a:pt x="186" y="954"/>
                    <a:pt x="156" y="1016"/>
                  </a:cubicBezTo>
                  <a:cubicBezTo>
                    <a:pt x="156" y="1016"/>
                    <a:pt x="156" y="1016"/>
                    <a:pt x="156" y="1016"/>
                  </a:cubicBezTo>
                  <a:cubicBezTo>
                    <a:pt x="140" y="1048"/>
                    <a:pt x="119" y="1081"/>
                    <a:pt x="99" y="1112"/>
                  </a:cubicBezTo>
                  <a:cubicBezTo>
                    <a:pt x="77" y="1145"/>
                    <a:pt x="55" y="1180"/>
                    <a:pt x="39" y="1215"/>
                  </a:cubicBezTo>
                  <a:cubicBezTo>
                    <a:pt x="14" y="1268"/>
                    <a:pt x="1" y="1323"/>
                    <a:pt x="1" y="1380"/>
                  </a:cubicBezTo>
                  <a:cubicBezTo>
                    <a:pt x="2" y="1429"/>
                    <a:pt x="11" y="1480"/>
                    <a:pt x="31" y="1534"/>
                  </a:cubicBezTo>
                  <a:cubicBezTo>
                    <a:pt x="56" y="1604"/>
                    <a:pt x="93" y="1668"/>
                    <a:pt x="129" y="1728"/>
                  </a:cubicBezTo>
                  <a:cubicBezTo>
                    <a:pt x="165" y="1786"/>
                    <a:pt x="205" y="1853"/>
                    <a:pt x="252" y="1912"/>
                  </a:cubicBezTo>
                  <a:cubicBezTo>
                    <a:pt x="303" y="1977"/>
                    <a:pt x="357" y="2027"/>
                    <a:pt x="415" y="2063"/>
                  </a:cubicBezTo>
                  <a:cubicBezTo>
                    <a:pt x="465" y="2094"/>
                    <a:pt x="516" y="2115"/>
                    <a:pt x="571" y="2125"/>
                  </a:cubicBezTo>
                  <a:cubicBezTo>
                    <a:pt x="725" y="2154"/>
                    <a:pt x="881" y="2097"/>
                    <a:pt x="1045" y="2036"/>
                  </a:cubicBezTo>
                  <a:cubicBezTo>
                    <a:pt x="1152" y="1996"/>
                    <a:pt x="1262" y="1956"/>
                    <a:pt x="1379" y="1935"/>
                  </a:cubicBezTo>
                  <a:cubicBezTo>
                    <a:pt x="1402" y="1931"/>
                    <a:pt x="1425" y="1928"/>
                    <a:pt x="1447" y="1925"/>
                  </a:cubicBezTo>
                  <a:cubicBezTo>
                    <a:pt x="1493" y="1918"/>
                    <a:pt x="1541" y="1912"/>
                    <a:pt x="1589" y="1898"/>
                  </a:cubicBezTo>
                  <a:cubicBezTo>
                    <a:pt x="1693" y="1869"/>
                    <a:pt x="1792" y="1808"/>
                    <a:pt x="1875" y="1753"/>
                  </a:cubicBezTo>
                  <a:cubicBezTo>
                    <a:pt x="2015" y="1660"/>
                    <a:pt x="2132" y="1561"/>
                    <a:pt x="2221" y="1461"/>
                  </a:cubicBezTo>
                  <a:cubicBezTo>
                    <a:pt x="2327" y="1342"/>
                    <a:pt x="2390" y="1224"/>
                    <a:pt x="2408" y="1110"/>
                  </a:cubicBezTo>
                  <a:cubicBezTo>
                    <a:pt x="2417" y="1057"/>
                    <a:pt x="2416" y="1006"/>
                    <a:pt x="2406" y="952"/>
                  </a:cubicBezTo>
                  <a:cubicBezTo>
                    <a:pt x="2397" y="907"/>
                    <a:pt x="2382" y="860"/>
                    <a:pt x="2359" y="809"/>
                  </a:cubicBezTo>
                  <a:cubicBezTo>
                    <a:pt x="2338" y="761"/>
                    <a:pt x="2312" y="713"/>
                    <a:pt x="2287" y="667"/>
                  </a:cubicBezTo>
                  <a:cubicBezTo>
                    <a:pt x="2263" y="623"/>
                    <a:pt x="2239" y="578"/>
                    <a:pt x="2218" y="532"/>
                  </a:cubicBezTo>
                  <a:cubicBezTo>
                    <a:pt x="2211" y="517"/>
                    <a:pt x="2205" y="503"/>
                    <a:pt x="2200" y="489"/>
                  </a:cubicBezTo>
                  <a:cubicBezTo>
                    <a:pt x="2185" y="450"/>
                    <a:pt x="2172" y="409"/>
                    <a:pt x="2160" y="369"/>
                  </a:cubicBezTo>
                  <a:cubicBezTo>
                    <a:pt x="2142" y="310"/>
                    <a:pt x="2124" y="249"/>
                    <a:pt x="2096" y="194"/>
                  </a:cubicBezTo>
                  <a:cubicBezTo>
                    <a:pt x="2071" y="144"/>
                    <a:pt x="2039" y="103"/>
                    <a:pt x="2001" y="73"/>
                  </a:cubicBezTo>
                  <a:cubicBezTo>
                    <a:pt x="1958" y="37"/>
                    <a:pt x="1908" y="16"/>
                    <a:pt x="1852" y="9"/>
                  </a:cubicBezTo>
                  <a:cubicBezTo>
                    <a:pt x="1840" y="8"/>
                    <a:pt x="1826" y="7"/>
                    <a:pt x="1813" y="7"/>
                  </a:cubicBezTo>
                  <a:cubicBezTo>
                    <a:pt x="1746" y="7"/>
                    <a:pt x="1672" y="26"/>
                    <a:pt x="1587" y="64"/>
                  </a:cubicBezTo>
                </a:path>
              </a:pathLst>
            </a:custGeom>
            <a:solidFill>
              <a:srgbClr val="6D2344"/>
            </a:solidFill>
            <a:ln w="6350">
              <a:solidFill>
                <a:srgbClr val="F5A670">
                  <a:alpha val="27058"/>
                </a:srgbClr>
              </a:solidFill>
              <a:round/>
              <a:headEnd/>
              <a:tailEnd/>
            </a:ln>
          </p:spPr>
          <p:txBody>
            <a:bodyPr/>
            <a:lstStyle/>
            <a:p>
              <a:endParaRPr lang="es-CO"/>
            </a:p>
          </p:txBody>
        </p:sp>
        <p:sp>
          <p:nvSpPr>
            <p:cNvPr id="25623" name="Freeform 23">
              <a:extLst>
                <a:ext uri="{FF2B5EF4-FFF2-40B4-BE49-F238E27FC236}">
                  <a16:creationId xmlns:a16="http://schemas.microsoft.com/office/drawing/2014/main" id="{63DD1C6B-C87E-4E80-B04C-2CB61D55B943}"/>
                </a:ext>
              </a:extLst>
            </p:cNvPr>
            <p:cNvSpPr>
              <a:spLocks noEditPoints="1"/>
            </p:cNvSpPr>
            <p:nvPr/>
          </p:nvSpPr>
          <p:spPr bwMode="auto">
            <a:xfrm>
              <a:off x="4898" y="1550"/>
              <a:ext cx="1891" cy="1679"/>
            </a:xfrm>
            <a:custGeom>
              <a:avLst/>
              <a:gdLst>
                <a:gd name="T0" fmla="*/ 240 w 2554"/>
                <a:gd name="T1" fmla="*/ 1191 h 2268"/>
                <a:gd name="T2" fmla="*/ 74 w 2554"/>
                <a:gd name="T3" fmla="*/ 996 h 2268"/>
                <a:gd name="T4" fmla="*/ 0 w 2554"/>
                <a:gd name="T5" fmla="*/ 794 h 2268"/>
                <a:gd name="T6" fmla="*/ 57 w 2554"/>
                <a:gd name="T7" fmla="*/ 639 h 2268"/>
                <a:gd name="T8" fmla="*/ 123 w 2554"/>
                <a:gd name="T9" fmla="*/ 476 h 2268"/>
                <a:gd name="T10" fmla="*/ 147 w 2554"/>
                <a:gd name="T11" fmla="*/ 389 h 2268"/>
                <a:gd name="T12" fmla="*/ 329 w 2554"/>
                <a:gd name="T13" fmla="*/ 253 h 2268"/>
                <a:gd name="T14" fmla="*/ 391 w 2554"/>
                <a:gd name="T15" fmla="*/ 258 h 2268"/>
                <a:gd name="T16" fmla="*/ 626 w 2554"/>
                <a:gd name="T17" fmla="*/ 212 h 2268"/>
                <a:gd name="T18" fmla="*/ 1051 w 2554"/>
                <a:gd name="T19" fmla="*/ 0 h 2268"/>
                <a:gd name="T20" fmla="*/ 1160 w 2554"/>
                <a:gd name="T21" fmla="*/ 38 h 2268"/>
                <a:gd name="T22" fmla="*/ 1252 w 2554"/>
                <a:gd name="T23" fmla="*/ 210 h 2268"/>
                <a:gd name="T24" fmla="*/ 1285 w 2554"/>
                <a:gd name="T25" fmla="*/ 304 h 2268"/>
                <a:gd name="T26" fmla="*/ 1368 w 2554"/>
                <a:gd name="T27" fmla="*/ 464 h 2268"/>
                <a:gd name="T28" fmla="*/ 1396 w 2554"/>
                <a:gd name="T29" fmla="*/ 638 h 2268"/>
                <a:gd name="T30" fmla="*/ 1086 w 2554"/>
                <a:gd name="T31" fmla="*/ 1012 h 2268"/>
                <a:gd name="T32" fmla="*/ 839 w 2554"/>
                <a:gd name="T33" fmla="*/ 1111 h 2268"/>
                <a:gd name="T34" fmla="*/ 606 w 2554"/>
                <a:gd name="T35" fmla="*/ 1175 h 2268"/>
                <a:gd name="T36" fmla="*/ 330 w 2554"/>
                <a:gd name="T37" fmla="*/ 1227 h 2268"/>
                <a:gd name="T38" fmla="*/ 626 w 2554"/>
                <a:gd name="T39" fmla="*/ 212 h 2268"/>
                <a:gd name="T40" fmla="*/ 391 w 2554"/>
                <a:gd name="T41" fmla="*/ 258 h 2268"/>
                <a:gd name="T42" fmla="*/ 329 w 2554"/>
                <a:gd name="T43" fmla="*/ 254 h 2268"/>
                <a:gd name="T44" fmla="*/ 147 w 2554"/>
                <a:gd name="T45" fmla="*/ 389 h 2268"/>
                <a:gd name="T46" fmla="*/ 124 w 2554"/>
                <a:gd name="T47" fmla="*/ 476 h 2268"/>
                <a:gd name="T48" fmla="*/ 90 w 2554"/>
                <a:gd name="T49" fmla="*/ 583 h 2268"/>
                <a:gd name="T50" fmla="*/ 22 w 2554"/>
                <a:gd name="T51" fmla="*/ 699 h 2268"/>
                <a:gd name="T52" fmla="*/ 18 w 2554"/>
                <a:gd name="T53" fmla="*/ 883 h 2268"/>
                <a:gd name="T54" fmla="*/ 146 w 2554"/>
                <a:gd name="T55" fmla="*/ 1102 h 2268"/>
                <a:gd name="T56" fmla="*/ 330 w 2554"/>
                <a:gd name="T57" fmla="*/ 1227 h 2268"/>
                <a:gd name="T58" fmla="*/ 800 w 2554"/>
                <a:gd name="T59" fmla="*/ 1116 h 2268"/>
                <a:gd name="T60" fmla="*/ 920 w 2554"/>
                <a:gd name="T61" fmla="*/ 1095 h 2268"/>
                <a:gd name="T62" fmla="*/ 1286 w 2554"/>
                <a:gd name="T63" fmla="*/ 842 h 2268"/>
                <a:gd name="T64" fmla="*/ 1393 w 2554"/>
                <a:gd name="T65" fmla="*/ 547 h 2268"/>
                <a:gd name="T66" fmla="*/ 1325 w 2554"/>
                <a:gd name="T67" fmla="*/ 382 h 2268"/>
                <a:gd name="T68" fmla="*/ 1274 w 2554"/>
                <a:gd name="T69" fmla="*/ 280 h 2268"/>
                <a:gd name="T70" fmla="*/ 1215 w 2554"/>
                <a:gd name="T71" fmla="*/ 109 h 2268"/>
                <a:gd name="T72" fmla="*/ 1074 w 2554"/>
                <a:gd name="T73" fmla="*/ 1 h 2268"/>
                <a:gd name="T74" fmla="*/ 769 w 2554"/>
                <a:gd name="T75" fmla="*/ 122 h 22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554" h="2268">
                  <a:moveTo>
                    <a:pt x="603" y="2238"/>
                  </a:moveTo>
                  <a:cubicBezTo>
                    <a:pt x="545" y="2227"/>
                    <a:pt x="491" y="2206"/>
                    <a:pt x="438" y="2173"/>
                  </a:cubicBezTo>
                  <a:cubicBezTo>
                    <a:pt x="376" y="2134"/>
                    <a:pt x="320" y="2082"/>
                    <a:pt x="266" y="2013"/>
                  </a:cubicBezTo>
                  <a:cubicBezTo>
                    <a:pt x="216" y="1950"/>
                    <a:pt x="173" y="1880"/>
                    <a:pt x="135" y="1818"/>
                  </a:cubicBezTo>
                  <a:cubicBezTo>
                    <a:pt x="97" y="1755"/>
                    <a:pt x="58" y="1686"/>
                    <a:pt x="31" y="1613"/>
                  </a:cubicBezTo>
                  <a:cubicBezTo>
                    <a:pt x="11" y="1555"/>
                    <a:pt x="1" y="1502"/>
                    <a:pt x="0" y="1449"/>
                  </a:cubicBezTo>
                  <a:cubicBezTo>
                    <a:pt x="0" y="1390"/>
                    <a:pt x="13" y="1331"/>
                    <a:pt x="40" y="1275"/>
                  </a:cubicBezTo>
                  <a:cubicBezTo>
                    <a:pt x="57" y="1238"/>
                    <a:pt x="81" y="1201"/>
                    <a:pt x="104" y="1166"/>
                  </a:cubicBezTo>
                  <a:cubicBezTo>
                    <a:pt x="125" y="1133"/>
                    <a:pt x="148" y="1098"/>
                    <a:pt x="165" y="1064"/>
                  </a:cubicBezTo>
                  <a:cubicBezTo>
                    <a:pt x="196" y="999"/>
                    <a:pt x="211" y="933"/>
                    <a:pt x="224" y="868"/>
                  </a:cubicBezTo>
                  <a:cubicBezTo>
                    <a:pt x="232" y="832"/>
                    <a:pt x="240" y="795"/>
                    <a:pt x="251" y="758"/>
                  </a:cubicBezTo>
                  <a:cubicBezTo>
                    <a:pt x="256" y="742"/>
                    <a:pt x="262" y="725"/>
                    <a:pt x="268" y="709"/>
                  </a:cubicBezTo>
                  <a:cubicBezTo>
                    <a:pt x="292" y="649"/>
                    <a:pt x="350" y="541"/>
                    <a:pt x="460" y="491"/>
                  </a:cubicBezTo>
                  <a:cubicBezTo>
                    <a:pt x="502" y="471"/>
                    <a:pt x="547" y="462"/>
                    <a:pt x="601" y="462"/>
                  </a:cubicBezTo>
                  <a:cubicBezTo>
                    <a:pt x="606" y="462"/>
                    <a:pt x="612" y="462"/>
                    <a:pt x="618" y="462"/>
                  </a:cubicBezTo>
                  <a:cubicBezTo>
                    <a:pt x="649" y="463"/>
                    <a:pt x="682" y="467"/>
                    <a:pt x="713" y="471"/>
                  </a:cubicBezTo>
                  <a:cubicBezTo>
                    <a:pt x="757" y="476"/>
                    <a:pt x="803" y="482"/>
                    <a:pt x="850" y="480"/>
                  </a:cubicBezTo>
                  <a:cubicBezTo>
                    <a:pt x="937" y="476"/>
                    <a:pt x="1032" y="446"/>
                    <a:pt x="1141" y="388"/>
                  </a:cubicBezTo>
                  <a:cubicBezTo>
                    <a:pt x="1231" y="340"/>
                    <a:pt x="1318" y="280"/>
                    <a:pt x="1403" y="222"/>
                  </a:cubicBezTo>
                  <a:cubicBezTo>
                    <a:pt x="1564" y="111"/>
                    <a:pt x="1749" y="0"/>
                    <a:pt x="1917" y="0"/>
                  </a:cubicBezTo>
                  <a:cubicBezTo>
                    <a:pt x="1931" y="0"/>
                    <a:pt x="1945" y="1"/>
                    <a:pt x="1959" y="2"/>
                  </a:cubicBezTo>
                  <a:cubicBezTo>
                    <a:pt x="2017" y="9"/>
                    <a:pt x="2070" y="32"/>
                    <a:pt x="2116" y="69"/>
                  </a:cubicBezTo>
                  <a:cubicBezTo>
                    <a:pt x="2156" y="102"/>
                    <a:pt x="2190" y="145"/>
                    <a:pt x="2216" y="198"/>
                  </a:cubicBezTo>
                  <a:cubicBezTo>
                    <a:pt x="2246" y="256"/>
                    <a:pt x="2265" y="320"/>
                    <a:pt x="2284" y="382"/>
                  </a:cubicBezTo>
                  <a:cubicBezTo>
                    <a:pt x="2296" y="424"/>
                    <a:pt x="2310" y="468"/>
                    <a:pt x="2326" y="509"/>
                  </a:cubicBezTo>
                  <a:cubicBezTo>
                    <a:pt x="2332" y="524"/>
                    <a:pt x="2338" y="539"/>
                    <a:pt x="2345" y="555"/>
                  </a:cubicBezTo>
                  <a:cubicBezTo>
                    <a:pt x="2367" y="603"/>
                    <a:pt x="2393" y="651"/>
                    <a:pt x="2418" y="697"/>
                  </a:cubicBezTo>
                  <a:cubicBezTo>
                    <a:pt x="2444" y="746"/>
                    <a:pt x="2471" y="796"/>
                    <a:pt x="2494" y="847"/>
                  </a:cubicBezTo>
                  <a:cubicBezTo>
                    <a:pt x="2518" y="901"/>
                    <a:pt x="2534" y="951"/>
                    <a:pt x="2543" y="998"/>
                  </a:cubicBezTo>
                  <a:cubicBezTo>
                    <a:pt x="2554" y="1055"/>
                    <a:pt x="2554" y="1109"/>
                    <a:pt x="2546" y="1165"/>
                  </a:cubicBezTo>
                  <a:cubicBezTo>
                    <a:pt x="2526" y="1285"/>
                    <a:pt x="2460" y="1410"/>
                    <a:pt x="2347" y="1537"/>
                  </a:cubicBezTo>
                  <a:cubicBezTo>
                    <a:pt x="2253" y="1643"/>
                    <a:pt x="2130" y="1746"/>
                    <a:pt x="1981" y="1846"/>
                  </a:cubicBezTo>
                  <a:cubicBezTo>
                    <a:pt x="1894" y="1904"/>
                    <a:pt x="1789" y="1968"/>
                    <a:pt x="1680" y="1999"/>
                  </a:cubicBezTo>
                  <a:cubicBezTo>
                    <a:pt x="1630" y="2013"/>
                    <a:pt x="1579" y="2020"/>
                    <a:pt x="1530" y="2027"/>
                  </a:cubicBezTo>
                  <a:cubicBezTo>
                    <a:pt x="1507" y="2030"/>
                    <a:pt x="1482" y="2034"/>
                    <a:pt x="1459" y="2038"/>
                  </a:cubicBezTo>
                  <a:cubicBezTo>
                    <a:pt x="1335" y="2059"/>
                    <a:pt x="1218" y="2102"/>
                    <a:pt x="1106" y="2144"/>
                  </a:cubicBezTo>
                  <a:cubicBezTo>
                    <a:pt x="963" y="2196"/>
                    <a:pt x="827" y="2247"/>
                    <a:pt x="694" y="2247"/>
                  </a:cubicBezTo>
                  <a:cubicBezTo>
                    <a:pt x="663" y="2247"/>
                    <a:pt x="633" y="2244"/>
                    <a:pt x="603" y="2238"/>
                  </a:cubicBezTo>
                  <a:moveTo>
                    <a:pt x="1403" y="223"/>
                  </a:moveTo>
                  <a:cubicBezTo>
                    <a:pt x="1319" y="281"/>
                    <a:pt x="1231" y="340"/>
                    <a:pt x="1141" y="388"/>
                  </a:cubicBezTo>
                  <a:cubicBezTo>
                    <a:pt x="1032" y="446"/>
                    <a:pt x="937" y="477"/>
                    <a:pt x="850" y="480"/>
                  </a:cubicBezTo>
                  <a:cubicBezTo>
                    <a:pt x="803" y="482"/>
                    <a:pt x="757" y="477"/>
                    <a:pt x="713" y="472"/>
                  </a:cubicBezTo>
                  <a:cubicBezTo>
                    <a:pt x="681" y="468"/>
                    <a:pt x="649" y="464"/>
                    <a:pt x="618" y="463"/>
                  </a:cubicBezTo>
                  <a:cubicBezTo>
                    <a:pt x="612" y="463"/>
                    <a:pt x="606" y="463"/>
                    <a:pt x="601" y="463"/>
                  </a:cubicBezTo>
                  <a:cubicBezTo>
                    <a:pt x="548" y="463"/>
                    <a:pt x="502" y="472"/>
                    <a:pt x="460" y="491"/>
                  </a:cubicBezTo>
                  <a:cubicBezTo>
                    <a:pt x="350" y="542"/>
                    <a:pt x="293" y="650"/>
                    <a:pt x="269" y="709"/>
                  </a:cubicBezTo>
                  <a:cubicBezTo>
                    <a:pt x="262" y="725"/>
                    <a:pt x="256" y="742"/>
                    <a:pt x="252" y="758"/>
                  </a:cubicBezTo>
                  <a:cubicBezTo>
                    <a:pt x="241" y="795"/>
                    <a:pt x="233" y="832"/>
                    <a:pt x="225" y="868"/>
                  </a:cubicBezTo>
                  <a:cubicBezTo>
                    <a:pt x="211" y="933"/>
                    <a:pt x="197" y="999"/>
                    <a:pt x="165" y="1064"/>
                  </a:cubicBezTo>
                  <a:cubicBezTo>
                    <a:pt x="165" y="1064"/>
                    <a:pt x="165" y="1064"/>
                    <a:pt x="165" y="1064"/>
                  </a:cubicBezTo>
                  <a:cubicBezTo>
                    <a:pt x="148" y="1099"/>
                    <a:pt x="126" y="1133"/>
                    <a:pt x="105" y="1166"/>
                  </a:cubicBezTo>
                  <a:cubicBezTo>
                    <a:pt x="82" y="1201"/>
                    <a:pt x="58" y="1238"/>
                    <a:pt x="40" y="1275"/>
                  </a:cubicBezTo>
                  <a:cubicBezTo>
                    <a:pt x="14" y="1331"/>
                    <a:pt x="1" y="1390"/>
                    <a:pt x="1" y="1449"/>
                  </a:cubicBezTo>
                  <a:cubicBezTo>
                    <a:pt x="1" y="1502"/>
                    <a:pt x="11" y="1555"/>
                    <a:pt x="32" y="1612"/>
                  </a:cubicBezTo>
                  <a:cubicBezTo>
                    <a:pt x="58" y="1686"/>
                    <a:pt x="98" y="1754"/>
                    <a:pt x="136" y="1818"/>
                  </a:cubicBezTo>
                  <a:cubicBezTo>
                    <a:pt x="174" y="1879"/>
                    <a:pt x="217" y="1950"/>
                    <a:pt x="266" y="2012"/>
                  </a:cubicBezTo>
                  <a:cubicBezTo>
                    <a:pt x="321" y="2081"/>
                    <a:pt x="377" y="2133"/>
                    <a:pt x="439" y="2172"/>
                  </a:cubicBezTo>
                  <a:cubicBezTo>
                    <a:pt x="492" y="2205"/>
                    <a:pt x="545" y="2227"/>
                    <a:pt x="603" y="2238"/>
                  </a:cubicBezTo>
                  <a:cubicBezTo>
                    <a:pt x="766" y="2268"/>
                    <a:pt x="931" y="2208"/>
                    <a:pt x="1105" y="2143"/>
                  </a:cubicBezTo>
                  <a:cubicBezTo>
                    <a:pt x="1218" y="2101"/>
                    <a:pt x="1335" y="2058"/>
                    <a:pt x="1458" y="2037"/>
                  </a:cubicBezTo>
                  <a:cubicBezTo>
                    <a:pt x="1482" y="2033"/>
                    <a:pt x="1506" y="2029"/>
                    <a:pt x="1530" y="2026"/>
                  </a:cubicBezTo>
                  <a:cubicBezTo>
                    <a:pt x="1579" y="2019"/>
                    <a:pt x="1629" y="2012"/>
                    <a:pt x="1679" y="1998"/>
                  </a:cubicBezTo>
                  <a:cubicBezTo>
                    <a:pt x="1789" y="1967"/>
                    <a:pt x="1893" y="1903"/>
                    <a:pt x="1981" y="1845"/>
                  </a:cubicBezTo>
                  <a:cubicBezTo>
                    <a:pt x="2129" y="1746"/>
                    <a:pt x="2252" y="1642"/>
                    <a:pt x="2346" y="1536"/>
                  </a:cubicBezTo>
                  <a:cubicBezTo>
                    <a:pt x="2459" y="1410"/>
                    <a:pt x="2526" y="1285"/>
                    <a:pt x="2545" y="1165"/>
                  </a:cubicBezTo>
                  <a:cubicBezTo>
                    <a:pt x="2554" y="1109"/>
                    <a:pt x="2553" y="1055"/>
                    <a:pt x="2542" y="998"/>
                  </a:cubicBezTo>
                  <a:cubicBezTo>
                    <a:pt x="2533" y="951"/>
                    <a:pt x="2517" y="901"/>
                    <a:pt x="2493" y="847"/>
                  </a:cubicBezTo>
                  <a:cubicBezTo>
                    <a:pt x="2470" y="796"/>
                    <a:pt x="2443" y="746"/>
                    <a:pt x="2417" y="697"/>
                  </a:cubicBezTo>
                  <a:cubicBezTo>
                    <a:pt x="2392" y="651"/>
                    <a:pt x="2366" y="603"/>
                    <a:pt x="2344" y="555"/>
                  </a:cubicBezTo>
                  <a:cubicBezTo>
                    <a:pt x="2337" y="540"/>
                    <a:pt x="2331" y="524"/>
                    <a:pt x="2325" y="510"/>
                  </a:cubicBezTo>
                  <a:cubicBezTo>
                    <a:pt x="2309" y="468"/>
                    <a:pt x="2296" y="424"/>
                    <a:pt x="2283" y="382"/>
                  </a:cubicBezTo>
                  <a:cubicBezTo>
                    <a:pt x="2264" y="320"/>
                    <a:pt x="2245" y="256"/>
                    <a:pt x="2216" y="198"/>
                  </a:cubicBezTo>
                  <a:cubicBezTo>
                    <a:pt x="2189" y="146"/>
                    <a:pt x="2156" y="103"/>
                    <a:pt x="2116" y="70"/>
                  </a:cubicBezTo>
                  <a:cubicBezTo>
                    <a:pt x="2070" y="33"/>
                    <a:pt x="2017" y="10"/>
                    <a:pt x="1958" y="3"/>
                  </a:cubicBezTo>
                  <a:cubicBezTo>
                    <a:pt x="1945" y="2"/>
                    <a:pt x="1931" y="1"/>
                    <a:pt x="1917" y="1"/>
                  </a:cubicBezTo>
                  <a:cubicBezTo>
                    <a:pt x="1750" y="1"/>
                    <a:pt x="1564" y="112"/>
                    <a:pt x="1403" y="223"/>
                  </a:cubicBezTo>
                </a:path>
              </a:pathLst>
            </a:custGeom>
            <a:solidFill>
              <a:srgbClr val="6D2344"/>
            </a:solidFill>
            <a:ln w="6350">
              <a:solidFill>
                <a:srgbClr val="F5A670">
                  <a:alpha val="27058"/>
                </a:srgbClr>
              </a:solidFill>
              <a:round/>
              <a:headEnd/>
              <a:tailEnd/>
            </a:ln>
          </p:spPr>
          <p:txBody>
            <a:bodyPr/>
            <a:lstStyle/>
            <a:p>
              <a:endParaRPr lang="es-CO"/>
            </a:p>
          </p:txBody>
        </p:sp>
        <p:sp>
          <p:nvSpPr>
            <p:cNvPr id="25624" name="Freeform 24">
              <a:extLst>
                <a:ext uri="{FF2B5EF4-FFF2-40B4-BE49-F238E27FC236}">
                  <a16:creationId xmlns:a16="http://schemas.microsoft.com/office/drawing/2014/main" id="{739A6E84-41D0-49F8-A7E2-AE0115A8FB1A}"/>
                </a:ext>
              </a:extLst>
            </p:cNvPr>
            <p:cNvSpPr>
              <a:spLocks noEditPoints="1"/>
            </p:cNvSpPr>
            <p:nvPr/>
          </p:nvSpPr>
          <p:spPr bwMode="auto">
            <a:xfrm>
              <a:off x="4831" y="1508"/>
              <a:ext cx="1992" cy="1783"/>
            </a:xfrm>
            <a:custGeom>
              <a:avLst/>
              <a:gdLst>
                <a:gd name="T0" fmla="*/ 253 w 2691"/>
                <a:gd name="T1" fmla="*/ 1264 h 2409"/>
                <a:gd name="T2" fmla="*/ 78 w 2691"/>
                <a:gd name="T3" fmla="*/ 1059 h 2409"/>
                <a:gd name="T4" fmla="*/ 0 w 2691"/>
                <a:gd name="T5" fmla="*/ 847 h 2409"/>
                <a:gd name="T6" fmla="*/ 60 w 2691"/>
                <a:gd name="T7" fmla="*/ 682 h 2409"/>
                <a:gd name="T8" fmla="*/ 130 w 2691"/>
                <a:gd name="T9" fmla="*/ 511 h 2409"/>
                <a:gd name="T10" fmla="*/ 155 w 2691"/>
                <a:gd name="T11" fmla="*/ 419 h 2409"/>
                <a:gd name="T12" fmla="*/ 358 w 2691"/>
                <a:gd name="T13" fmla="*/ 278 h 2409"/>
                <a:gd name="T14" fmla="*/ 492 w 2691"/>
                <a:gd name="T15" fmla="*/ 288 h 2409"/>
                <a:gd name="T16" fmla="*/ 809 w 2691"/>
                <a:gd name="T17" fmla="*/ 140 h 2409"/>
                <a:gd name="T18" fmla="*/ 1132 w 2691"/>
                <a:gd name="T19" fmla="*/ 12 h 2409"/>
                <a:gd name="T20" fmla="*/ 1280 w 2691"/>
                <a:gd name="T21" fmla="*/ 125 h 2409"/>
                <a:gd name="T22" fmla="*/ 1343 w 2691"/>
                <a:gd name="T23" fmla="*/ 305 h 2409"/>
                <a:gd name="T24" fmla="*/ 1395 w 2691"/>
                <a:gd name="T25" fmla="*/ 412 h 2409"/>
                <a:gd name="T26" fmla="*/ 1468 w 2691"/>
                <a:gd name="T27" fmla="*/ 586 h 2409"/>
                <a:gd name="T28" fmla="*/ 1355 w 2691"/>
                <a:gd name="T29" fmla="*/ 897 h 2409"/>
                <a:gd name="T30" fmla="*/ 1144 w 2691"/>
                <a:gd name="T31" fmla="*/ 1075 h 2409"/>
                <a:gd name="T32" fmla="*/ 884 w 2691"/>
                <a:gd name="T33" fmla="*/ 1180 h 2409"/>
                <a:gd name="T34" fmla="*/ 638 w 2691"/>
                <a:gd name="T35" fmla="*/ 1247 h 2409"/>
                <a:gd name="T36" fmla="*/ 349 w 2691"/>
                <a:gd name="T37" fmla="*/ 1302 h 2409"/>
                <a:gd name="T38" fmla="*/ 809 w 2691"/>
                <a:gd name="T39" fmla="*/ 140 h 2409"/>
                <a:gd name="T40" fmla="*/ 492 w 2691"/>
                <a:gd name="T41" fmla="*/ 288 h 2409"/>
                <a:gd name="T42" fmla="*/ 358 w 2691"/>
                <a:gd name="T43" fmla="*/ 278 h 2409"/>
                <a:gd name="T44" fmla="*/ 155 w 2691"/>
                <a:gd name="T45" fmla="*/ 420 h 2409"/>
                <a:gd name="T46" fmla="*/ 130 w 2691"/>
                <a:gd name="T47" fmla="*/ 511 h 2409"/>
                <a:gd name="T48" fmla="*/ 60 w 2691"/>
                <a:gd name="T49" fmla="*/ 682 h 2409"/>
                <a:gd name="T50" fmla="*/ 1 w 2691"/>
                <a:gd name="T51" fmla="*/ 847 h 2409"/>
                <a:gd name="T52" fmla="*/ 78 w 2691"/>
                <a:gd name="T53" fmla="*/ 1059 h 2409"/>
                <a:gd name="T54" fmla="*/ 253 w 2691"/>
                <a:gd name="T55" fmla="*/ 1264 h 2409"/>
                <a:gd name="T56" fmla="*/ 638 w 2691"/>
                <a:gd name="T57" fmla="*/ 1247 h 2409"/>
                <a:gd name="T58" fmla="*/ 884 w 2691"/>
                <a:gd name="T59" fmla="*/ 1180 h 2409"/>
                <a:gd name="T60" fmla="*/ 1144 w 2691"/>
                <a:gd name="T61" fmla="*/ 1075 h 2409"/>
                <a:gd name="T62" fmla="*/ 1355 w 2691"/>
                <a:gd name="T63" fmla="*/ 897 h 2409"/>
                <a:gd name="T64" fmla="*/ 1467 w 2691"/>
                <a:gd name="T65" fmla="*/ 587 h 2409"/>
                <a:gd name="T66" fmla="*/ 1395 w 2691"/>
                <a:gd name="T67" fmla="*/ 413 h 2409"/>
                <a:gd name="T68" fmla="*/ 1343 w 2691"/>
                <a:gd name="T69" fmla="*/ 305 h 2409"/>
                <a:gd name="T70" fmla="*/ 1279 w 2691"/>
                <a:gd name="T71" fmla="*/ 125 h 2409"/>
                <a:gd name="T72" fmla="*/ 1131 w 2691"/>
                <a:gd name="T73" fmla="*/ 13 h 2409"/>
                <a:gd name="T74" fmla="*/ 811 w 2691"/>
                <a:gd name="T75" fmla="*/ 139 h 24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691" h="2409">
                  <a:moveTo>
                    <a:pt x="636" y="2377"/>
                  </a:moveTo>
                  <a:cubicBezTo>
                    <a:pt x="575" y="2365"/>
                    <a:pt x="518" y="2343"/>
                    <a:pt x="462" y="2308"/>
                  </a:cubicBezTo>
                  <a:cubicBezTo>
                    <a:pt x="397" y="2267"/>
                    <a:pt x="337" y="2212"/>
                    <a:pt x="280" y="2139"/>
                  </a:cubicBezTo>
                  <a:cubicBezTo>
                    <a:pt x="228" y="2073"/>
                    <a:pt x="182" y="1999"/>
                    <a:pt x="143" y="1934"/>
                  </a:cubicBezTo>
                  <a:cubicBezTo>
                    <a:pt x="102" y="1867"/>
                    <a:pt x="61" y="1795"/>
                    <a:pt x="33" y="1717"/>
                  </a:cubicBezTo>
                  <a:cubicBezTo>
                    <a:pt x="11" y="1656"/>
                    <a:pt x="0" y="1600"/>
                    <a:pt x="0" y="1545"/>
                  </a:cubicBezTo>
                  <a:cubicBezTo>
                    <a:pt x="0" y="1482"/>
                    <a:pt x="14" y="1420"/>
                    <a:pt x="42" y="1361"/>
                  </a:cubicBezTo>
                  <a:cubicBezTo>
                    <a:pt x="60" y="1322"/>
                    <a:pt x="85" y="1283"/>
                    <a:pt x="109" y="1246"/>
                  </a:cubicBezTo>
                  <a:cubicBezTo>
                    <a:pt x="132" y="1211"/>
                    <a:pt x="155" y="1175"/>
                    <a:pt x="174" y="1138"/>
                  </a:cubicBezTo>
                  <a:cubicBezTo>
                    <a:pt x="207" y="1071"/>
                    <a:pt x="222" y="1000"/>
                    <a:pt x="237" y="933"/>
                  </a:cubicBezTo>
                  <a:cubicBezTo>
                    <a:pt x="245" y="895"/>
                    <a:pt x="253" y="855"/>
                    <a:pt x="265" y="817"/>
                  </a:cubicBezTo>
                  <a:cubicBezTo>
                    <a:pt x="270" y="799"/>
                    <a:pt x="276" y="782"/>
                    <a:pt x="283" y="765"/>
                  </a:cubicBezTo>
                  <a:cubicBezTo>
                    <a:pt x="309" y="702"/>
                    <a:pt x="369" y="589"/>
                    <a:pt x="486" y="536"/>
                  </a:cubicBezTo>
                  <a:cubicBezTo>
                    <a:pt x="535" y="513"/>
                    <a:pt x="588" y="504"/>
                    <a:pt x="652" y="507"/>
                  </a:cubicBezTo>
                  <a:cubicBezTo>
                    <a:pt x="686" y="508"/>
                    <a:pt x="720" y="512"/>
                    <a:pt x="752" y="516"/>
                  </a:cubicBezTo>
                  <a:cubicBezTo>
                    <a:pt x="799" y="522"/>
                    <a:pt x="848" y="528"/>
                    <a:pt x="897" y="526"/>
                  </a:cubicBezTo>
                  <a:cubicBezTo>
                    <a:pt x="989" y="522"/>
                    <a:pt x="1089" y="490"/>
                    <a:pt x="1204" y="429"/>
                  </a:cubicBezTo>
                  <a:cubicBezTo>
                    <a:pt x="1298" y="378"/>
                    <a:pt x="1389" y="316"/>
                    <a:pt x="1477" y="255"/>
                  </a:cubicBezTo>
                  <a:cubicBezTo>
                    <a:pt x="1479" y="254"/>
                    <a:pt x="1479" y="254"/>
                    <a:pt x="1479" y="254"/>
                  </a:cubicBezTo>
                  <a:cubicBezTo>
                    <a:pt x="1663" y="127"/>
                    <a:pt x="1876" y="0"/>
                    <a:pt x="2065" y="22"/>
                  </a:cubicBezTo>
                  <a:cubicBezTo>
                    <a:pt x="2126" y="29"/>
                    <a:pt x="2182" y="53"/>
                    <a:pt x="2231" y="93"/>
                  </a:cubicBezTo>
                  <a:cubicBezTo>
                    <a:pt x="2273" y="127"/>
                    <a:pt x="2308" y="173"/>
                    <a:pt x="2336" y="229"/>
                  </a:cubicBezTo>
                  <a:cubicBezTo>
                    <a:pt x="2367" y="289"/>
                    <a:pt x="2387" y="356"/>
                    <a:pt x="2406" y="421"/>
                  </a:cubicBezTo>
                  <a:cubicBezTo>
                    <a:pt x="2420" y="466"/>
                    <a:pt x="2434" y="512"/>
                    <a:pt x="2451" y="556"/>
                  </a:cubicBezTo>
                  <a:cubicBezTo>
                    <a:pt x="2457" y="572"/>
                    <a:pt x="2464" y="588"/>
                    <a:pt x="2471" y="604"/>
                  </a:cubicBezTo>
                  <a:cubicBezTo>
                    <a:pt x="2494" y="655"/>
                    <a:pt x="2521" y="705"/>
                    <a:pt x="2547" y="753"/>
                  </a:cubicBezTo>
                  <a:cubicBezTo>
                    <a:pt x="2575" y="804"/>
                    <a:pt x="2604" y="857"/>
                    <a:pt x="2627" y="911"/>
                  </a:cubicBezTo>
                  <a:cubicBezTo>
                    <a:pt x="2653" y="968"/>
                    <a:pt x="2670" y="1021"/>
                    <a:pt x="2679" y="1070"/>
                  </a:cubicBezTo>
                  <a:cubicBezTo>
                    <a:pt x="2690" y="1130"/>
                    <a:pt x="2691" y="1187"/>
                    <a:pt x="2682" y="1245"/>
                  </a:cubicBezTo>
                  <a:cubicBezTo>
                    <a:pt x="2662" y="1372"/>
                    <a:pt x="2591" y="1504"/>
                    <a:pt x="2472" y="1638"/>
                  </a:cubicBezTo>
                  <a:cubicBezTo>
                    <a:pt x="2421" y="1696"/>
                    <a:pt x="2360" y="1754"/>
                    <a:pt x="2291" y="1811"/>
                  </a:cubicBezTo>
                  <a:cubicBezTo>
                    <a:pt x="2229" y="1863"/>
                    <a:pt x="2161" y="1914"/>
                    <a:pt x="2087" y="1963"/>
                  </a:cubicBezTo>
                  <a:cubicBezTo>
                    <a:pt x="1995" y="2025"/>
                    <a:pt x="1886" y="2092"/>
                    <a:pt x="1770" y="2124"/>
                  </a:cubicBezTo>
                  <a:cubicBezTo>
                    <a:pt x="1718" y="2139"/>
                    <a:pt x="1664" y="2147"/>
                    <a:pt x="1613" y="2154"/>
                  </a:cubicBezTo>
                  <a:cubicBezTo>
                    <a:pt x="1588" y="2157"/>
                    <a:pt x="1563" y="2161"/>
                    <a:pt x="1538" y="2165"/>
                  </a:cubicBezTo>
                  <a:cubicBezTo>
                    <a:pt x="1407" y="2188"/>
                    <a:pt x="1284" y="2233"/>
                    <a:pt x="1165" y="2277"/>
                  </a:cubicBezTo>
                  <a:cubicBezTo>
                    <a:pt x="1015" y="2333"/>
                    <a:pt x="872" y="2386"/>
                    <a:pt x="731" y="2386"/>
                  </a:cubicBezTo>
                  <a:cubicBezTo>
                    <a:pt x="699" y="2386"/>
                    <a:pt x="667" y="2383"/>
                    <a:pt x="636" y="2377"/>
                  </a:cubicBezTo>
                  <a:moveTo>
                    <a:pt x="1479" y="254"/>
                  </a:moveTo>
                  <a:cubicBezTo>
                    <a:pt x="1477" y="256"/>
                    <a:pt x="1477" y="256"/>
                    <a:pt x="1477" y="256"/>
                  </a:cubicBezTo>
                  <a:cubicBezTo>
                    <a:pt x="1389" y="316"/>
                    <a:pt x="1298" y="379"/>
                    <a:pt x="1204" y="429"/>
                  </a:cubicBezTo>
                  <a:cubicBezTo>
                    <a:pt x="1089" y="491"/>
                    <a:pt x="989" y="523"/>
                    <a:pt x="897" y="526"/>
                  </a:cubicBezTo>
                  <a:cubicBezTo>
                    <a:pt x="848" y="529"/>
                    <a:pt x="799" y="523"/>
                    <a:pt x="752" y="517"/>
                  </a:cubicBezTo>
                  <a:cubicBezTo>
                    <a:pt x="720" y="513"/>
                    <a:pt x="686" y="509"/>
                    <a:pt x="652" y="507"/>
                  </a:cubicBezTo>
                  <a:cubicBezTo>
                    <a:pt x="588" y="505"/>
                    <a:pt x="535" y="514"/>
                    <a:pt x="486" y="537"/>
                  </a:cubicBezTo>
                  <a:cubicBezTo>
                    <a:pt x="370" y="589"/>
                    <a:pt x="310" y="703"/>
                    <a:pt x="284" y="766"/>
                  </a:cubicBezTo>
                  <a:cubicBezTo>
                    <a:pt x="277" y="782"/>
                    <a:pt x="271" y="800"/>
                    <a:pt x="266" y="817"/>
                  </a:cubicBezTo>
                  <a:cubicBezTo>
                    <a:pt x="254" y="856"/>
                    <a:pt x="245" y="895"/>
                    <a:pt x="237" y="933"/>
                  </a:cubicBezTo>
                  <a:cubicBezTo>
                    <a:pt x="223" y="1001"/>
                    <a:pt x="208" y="1071"/>
                    <a:pt x="174" y="1139"/>
                  </a:cubicBezTo>
                  <a:cubicBezTo>
                    <a:pt x="156" y="1175"/>
                    <a:pt x="133" y="1211"/>
                    <a:pt x="110" y="1246"/>
                  </a:cubicBezTo>
                  <a:cubicBezTo>
                    <a:pt x="86" y="1283"/>
                    <a:pt x="61" y="1322"/>
                    <a:pt x="42" y="1361"/>
                  </a:cubicBezTo>
                  <a:cubicBezTo>
                    <a:pt x="15" y="1420"/>
                    <a:pt x="1" y="1482"/>
                    <a:pt x="1" y="1545"/>
                  </a:cubicBezTo>
                  <a:cubicBezTo>
                    <a:pt x="1" y="1600"/>
                    <a:pt x="12" y="1656"/>
                    <a:pt x="34" y="1717"/>
                  </a:cubicBezTo>
                  <a:cubicBezTo>
                    <a:pt x="61" y="1794"/>
                    <a:pt x="103" y="1867"/>
                    <a:pt x="143" y="1933"/>
                  </a:cubicBezTo>
                  <a:cubicBezTo>
                    <a:pt x="183" y="1998"/>
                    <a:pt x="228" y="2072"/>
                    <a:pt x="281" y="2139"/>
                  </a:cubicBezTo>
                  <a:cubicBezTo>
                    <a:pt x="338" y="2211"/>
                    <a:pt x="397" y="2266"/>
                    <a:pt x="462" y="2307"/>
                  </a:cubicBezTo>
                  <a:cubicBezTo>
                    <a:pt x="518" y="2342"/>
                    <a:pt x="575" y="2365"/>
                    <a:pt x="636" y="2376"/>
                  </a:cubicBezTo>
                  <a:cubicBezTo>
                    <a:pt x="808" y="2409"/>
                    <a:pt x="981" y="2345"/>
                    <a:pt x="1165" y="2277"/>
                  </a:cubicBezTo>
                  <a:cubicBezTo>
                    <a:pt x="1284" y="2233"/>
                    <a:pt x="1407" y="2187"/>
                    <a:pt x="1538" y="2165"/>
                  </a:cubicBezTo>
                  <a:cubicBezTo>
                    <a:pt x="1563" y="2160"/>
                    <a:pt x="1588" y="2157"/>
                    <a:pt x="1613" y="2153"/>
                  </a:cubicBezTo>
                  <a:cubicBezTo>
                    <a:pt x="1664" y="2146"/>
                    <a:pt x="1717" y="2138"/>
                    <a:pt x="1770" y="2124"/>
                  </a:cubicBezTo>
                  <a:cubicBezTo>
                    <a:pt x="1885" y="2091"/>
                    <a:pt x="1995" y="2024"/>
                    <a:pt x="2087" y="1963"/>
                  </a:cubicBezTo>
                  <a:cubicBezTo>
                    <a:pt x="2160" y="1914"/>
                    <a:pt x="2229" y="1863"/>
                    <a:pt x="2291" y="1811"/>
                  </a:cubicBezTo>
                  <a:cubicBezTo>
                    <a:pt x="2359" y="1753"/>
                    <a:pt x="2420" y="1695"/>
                    <a:pt x="2472" y="1637"/>
                  </a:cubicBezTo>
                  <a:cubicBezTo>
                    <a:pt x="2591" y="1504"/>
                    <a:pt x="2661" y="1372"/>
                    <a:pt x="2681" y="1245"/>
                  </a:cubicBezTo>
                  <a:cubicBezTo>
                    <a:pt x="2690" y="1187"/>
                    <a:pt x="2690" y="1130"/>
                    <a:pt x="2678" y="1071"/>
                  </a:cubicBezTo>
                  <a:cubicBezTo>
                    <a:pt x="2669" y="1021"/>
                    <a:pt x="2652" y="969"/>
                    <a:pt x="2627" y="911"/>
                  </a:cubicBezTo>
                  <a:cubicBezTo>
                    <a:pt x="2603" y="858"/>
                    <a:pt x="2574" y="805"/>
                    <a:pt x="2547" y="754"/>
                  </a:cubicBezTo>
                  <a:cubicBezTo>
                    <a:pt x="2521" y="705"/>
                    <a:pt x="2493" y="655"/>
                    <a:pt x="2470" y="604"/>
                  </a:cubicBezTo>
                  <a:cubicBezTo>
                    <a:pt x="2463" y="588"/>
                    <a:pt x="2456" y="572"/>
                    <a:pt x="2450" y="556"/>
                  </a:cubicBezTo>
                  <a:cubicBezTo>
                    <a:pt x="2433" y="513"/>
                    <a:pt x="2419" y="466"/>
                    <a:pt x="2406" y="422"/>
                  </a:cubicBezTo>
                  <a:cubicBezTo>
                    <a:pt x="2386" y="357"/>
                    <a:pt x="2366" y="289"/>
                    <a:pt x="2335" y="229"/>
                  </a:cubicBezTo>
                  <a:cubicBezTo>
                    <a:pt x="2308" y="174"/>
                    <a:pt x="2272" y="128"/>
                    <a:pt x="2230" y="93"/>
                  </a:cubicBezTo>
                  <a:cubicBezTo>
                    <a:pt x="2182" y="54"/>
                    <a:pt x="2126" y="30"/>
                    <a:pt x="2064" y="23"/>
                  </a:cubicBezTo>
                  <a:cubicBezTo>
                    <a:pt x="2050" y="21"/>
                    <a:pt x="2035" y="20"/>
                    <a:pt x="2021" y="20"/>
                  </a:cubicBezTo>
                  <a:cubicBezTo>
                    <a:pt x="1844" y="20"/>
                    <a:pt x="1649" y="137"/>
                    <a:pt x="1479" y="254"/>
                  </a:cubicBezTo>
                </a:path>
              </a:pathLst>
            </a:custGeom>
            <a:solidFill>
              <a:srgbClr val="6D2344"/>
            </a:solidFill>
            <a:ln w="6350">
              <a:solidFill>
                <a:srgbClr val="F5A670">
                  <a:alpha val="27058"/>
                </a:srgbClr>
              </a:solidFill>
              <a:round/>
              <a:headEnd/>
              <a:tailEnd/>
            </a:ln>
          </p:spPr>
          <p:txBody>
            <a:bodyPr/>
            <a:lstStyle/>
            <a:p>
              <a:endParaRPr lang="es-CO"/>
            </a:p>
          </p:txBody>
        </p:sp>
        <p:sp>
          <p:nvSpPr>
            <p:cNvPr id="25625" name="Freeform 25">
              <a:extLst>
                <a:ext uri="{FF2B5EF4-FFF2-40B4-BE49-F238E27FC236}">
                  <a16:creationId xmlns:a16="http://schemas.microsoft.com/office/drawing/2014/main" id="{BCA6B4C2-4ADD-4A49-A191-FE8B76091279}"/>
                </a:ext>
              </a:extLst>
            </p:cNvPr>
            <p:cNvSpPr>
              <a:spLocks noEditPoints="1"/>
            </p:cNvSpPr>
            <p:nvPr/>
          </p:nvSpPr>
          <p:spPr bwMode="auto">
            <a:xfrm>
              <a:off x="4750" y="1477"/>
              <a:ext cx="2116" cy="1873"/>
            </a:xfrm>
            <a:custGeom>
              <a:avLst/>
              <a:gdLst>
                <a:gd name="T0" fmla="*/ 275 w 2858"/>
                <a:gd name="T1" fmla="*/ 1331 h 2531"/>
                <a:gd name="T2" fmla="*/ 27 w 2858"/>
                <a:gd name="T3" fmla="*/ 990 h 2531"/>
                <a:gd name="T4" fmla="*/ 71 w 2858"/>
                <a:gd name="T5" fmla="*/ 717 h 2531"/>
                <a:gd name="T6" fmla="*/ 144 w 2858"/>
                <a:gd name="T7" fmla="*/ 538 h 2531"/>
                <a:gd name="T8" fmla="*/ 172 w 2858"/>
                <a:gd name="T9" fmla="*/ 441 h 2531"/>
                <a:gd name="T10" fmla="*/ 386 w 2858"/>
                <a:gd name="T11" fmla="*/ 292 h 2531"/>
                <a:gd name="T12" fmla="*/ 527 w 2858"/>
                <a:gd name="T13" fmla="*/ 303 h 2531"/>
                <a:gd name="T14" fmla="*/ 860 w 2858"/>
                <a:gd name="T15" fmla="*/ 148 h 2531"/>
                <a:gd name="T16" fmla="*/ 1200 w 2858"/>
                <a:gd name="T17" fmla="*/ 13 h 2531"/>
                <a:gd name="T18" fmla="*/ 1398 w 2858"/>
                <a:gd name="T19" fmla="*/ 243 h 2531"/>
                <a:gd name="T20" fmla="*/ 1435 w 2858"/>
                <a:gd name="T21" fmla="*/ 349 h 2531"/>
                <a:gd name="T22" fmla="*/ 1525 w 2858"/>
                <a:gd name="T23" fmla="*/ 525 h 2531"/>
                <a:gd name="T24" fmla="*/ 1213 w 2858"/>
                <a:gd name="T25" fmla="*/ 1133 h 2531"/>
                <a:gd name="T26" fmla="*/ 940 w 2858"/>
                <a:gd name="T27" fmla="*/ 1242 h 2531"/>
                <a:gd name="T28" fmla="*/ 682 w 2858"/>
                <a:gd name="T29" fmla="*/ 1314 h 2531"/>
                <a:gd name="T30" fmla="*/ 376 w 2858"/>
                <a:gd name="T31" fmla="*/ 1371 h 2531"/>
                <a:gd name="T32" fmla="*/ 862 w 2858"/>
                <a:gd name="T33" fmla="*/ 151 h 2531"/>
                <a:gd name="T34" fmla="*/ 528 w 2858"/>
                <a:gd name="T35" fmla="*/ 307 h 2531"/>
                <a:gd name="T36" fmla="*/ 386 w 2858"/>
                <a:gd name="T37" fmla="*/ 296 h 2531"/>
                <a:gd name="T38" fmla="*/ 175 w 2858"/>
                <a:gd name="T39" fmla="*/ 443 h 2531"/>
                <a:gd name="T40" fmla="*/ 149 w 2858"/>
                <a:gd name="T41" fmla="*/ 538 h 2531"/>
                <a:gd name="T42" fmla="*/ 75 w 2858"/>
                <a:gd name="T43" fmla="*/ 719 h 2531"/>
                <a:gd name="T44" fmla="*/ 30 w 2858"/>
                <a:gd name="T45" fmla="*/ 989 h 2531"/>
                <a:gd name="T46" fmla="*/ 278 w 2858"/>
                <a:gd name="T47" fmla="*/ 1328 h 2531"/>
                <a:gd name="T48" fmla="*/ 681 w 2858"/>
                <a:gd name="T49" fmla="*/ 1310 h 2531"/>
                <a:gd name="T50" fmla="*/ 939 w 2858"/>
                <a:gd name="T51" fmla="*/ 1239 h 2531"/>
                <a:gd name="T52" fmla="*/ 1211 w 2858"/>
                <a:gd name="T53" fmla="*/ 1130 h 2531"/>
                <a:gd name="T54" fmla="*/ 1521 w 2858"/>
                <a:gd name="T55" fmla="*/ 527 h 2531"/>
                <a:gd name="T56" fmla="*/ 1432 w 2858"/>
                <a:gd name="T57" fmla="*/ 351 h 2531"/>
                <a:gd name="T58" fmla="*/ 1395 w 2858"/>
                <a:gd name="T59" fmla="*/ 245 h 2531"/>
                <a:gd name="T60" fmla="*/ 1199 w 2858"/>
                <a:gd name="T61" fmla="*/ 17 h 2531"/>
                <a:gd name="T62" fmla="*/ 863 w 2858"/>
                <a:gd name="T63" fmla="*/ 149 h 25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858" h="2531">
                  <a:moveTo>
                    <a:pt x="686" y="2504"/>
                  </a:moveTo>
                  <a:cubicBezTo>
                    <a:pt x="621" y="2491"/>
                    <a:pt x="561" y="2468"/>
                    <a:pt x="502" y="2431"/>
                  </a:cubicBezTo>
                  <a:cubicBezTo>
                    <a:pt x="347" y="2333"/>
                    <a:pt x="250" y="2175"/>
                    <a:pt x="165" y="2036"/>
                  </a:cubicBezTo>
                  <a:cubicBezTo>
                    <a:pt x="122" y="1966"/>
                    <a:pt x="79" y="1890"/>
                    <a:pt x="49" y="1808"/>
                  </a:cubicBezTo>
                  <a:cubicBezTo>
                    <a:pt x="0" y="1671"/>
                    <a:pt x="4" y="1548"/>
                    <a:pt x="59" y="1431"/>
                  </a:cubicBezTo>
                  <a:cubicBezTo>
                    <a:pt x="78" y="1389"/>
                    <a:pt x="105" y="1348"/>
                    <a:pt x="130" y="1309"/>
                  </a:cubicBezTo>
                  <a:cubicBezTo>
                    <a:pt x="154" y="1273"/>
                    <a:pt x="179" y="1235"/>
                    <a:pt x="198" y="1197"/>
                  </a:cubicBezTo>
                  <a:cubicBezTo>
                    <a:pt x="232" y="1126"/>
                    <a:pt x="248" y="1053"/>
                    <a:pt x="264" y="982"/>
                  </a:cubicBezTo>
                  <a:cubicBezTo>
                    <a:pt x="273" y="942"/>
                    <a:pt x="282" y="900"/>
                    <a:pt x="294" y="860"/>
                  </a:cubicBezTo>
                  <a:cubicBezTo>
                    <a:pt x="299" y="841"/>
                    <a:pt x="306" y="823"/>
                    <a:pt x="313" y="805"/>
                  </a:cubicBezTo>
                  <a:cubicBezTo>
                    <a:pt x="341" y="739"/>
                    <a:pt x="405" y="619"/>
                    <a:pt x="528" y="563"/>
                  </a:cubicBezTo>
                  <a:cubicBezTo>
                    <a:pt x="581" y="540"/>
                    <a:pt x="637" y="530"/>
                    <a:pt x="705" y="533"/>
                  </a:cubicBezTo>
                  <a:cubicBezTo>
                    <a:pt x="740" y="534"/>
                    <a:pt x="776" y="539"/>
                    <a:pt x="811" y="543"/>
                  </a:cubicBezTo>
                  <a:cubicBezTo>
                    <a:pt x="860" y="549"/>
                    <a:pt x="911" y="556"/>
                    <a:pt x="962" y="554"/>
                  </a:cubicBezTo>
                  <a:cubicBezTo>
                    <a:pt x="1058" y="550"/>
                    <a:pt x="1163" y="516"/>
                    <a:pt x="1283" y="452"/>
                  </a:cubicBezTo>
                  <a:cubicBezTo>
                    <a:pt x="1381" y="399"/>
                    <a:pt x="1476" y="334"/>
                    <a:pt x="1568" y="270"/>
                  </a:cubicBezTo>
                  <a:cubicBezTo>
                    <a:pt x="1571" y="268"/>
                    <a:pt x="1571" y="268"/>
                    <a:pt x="1571" y="268"/>
                  </a:cubicBezTo>
                  <a:cubicBezTo>
                    <a:pt x="1765" y="134"/>
                    <a:pt x="1990" y="0"/>
                    <a:pt x="2189" y="24"/>
                  </a:cubicBezTo>
                  <a:cubicBezTo>
                    <a:pt x="2311" y="38"/>
                    <a:pt x="2413" y="116"/>
                    <a:pt x="2477" y="243"/>
                  </a:cubicBezTo>
                  <a:cubicBezTo>
                    <a:pt x="2509" y="306"/>
                    <a:pt x="2530" y="377"/>
                    <a:pt x="2550" y="445"/>
                  </a:cubicBezTo>
                  <a:cubicBezTo>
                    <a:pt x="2564" y="492"/>
                    <a:pt x="2579" y="541"/>
                    <a:pt x="2597" y="587"/>
                  </a:cubicBezTo>
                  <a:cubicBezTo>
                    <a:pt x="2603" y="603"/>
                    <a:pt x="2610" y="620"/>
                    <a:pt x="2618" y="637"/>
                  </a:cubicBezTo>
                  <a:cubicBezTo>
                    <a:pt x="2642" y="690"/>
                    <a:pt x="2670" y="742"/>
                    <a:pt x="2698" y="793"/>
                  </a:cubicBezTo>
                  <a:cubicBezTo>
                    <a:pt x="2727" y="847"/>
                    <a:pt x="2757" y="903"/>
                    <a:pt x="2782" y="959"/>
                  </a:cubicBezTo>
                  <a:cubicBezTo>
                    <a:pt x="2840" y="1090"/>
                    <a:pt x="2858" y="1198"/>
                    <a:pt x="2839" y="1312"/>
                  </a:cubicBezTo>
                  <a:cubicBezTo>
                    <a:pt x="2787" y="1641"/>
                    <a:pt x="2424" y="1927"/>
                    <a:pt x="2213" y="2069"/>
                  </a:cubicBezTo>
                  <a:cubicBezTo>
                    <a:pt x="2116" y="2133"/>
                    <a:pt x="2001" y="2204"/>
                    <a:pt x="1880" y="2238"/>
                  </a:cubicBezTo>
                  <a:cubicBezTo>
                    <a:pt x="1824" y="2254"/>
                    <a:pt x="1768" y="2262"/>
                    <a:pt x="1714" y="2269"/>
                  </a:cubicBezTo>
                  <a:cubicBezTo>
                    <a:pt x="1689" y="2273"/>
                    <a:pt x="1662" y="2277"/>
                    <a:pt x="1636" y="2281"/>
                  </a:cubicBezTo>
                  <a:cubicBezTo>
                    <a:pt x="1498" y="2305"/>
                    <a:pt x="1369" y="2353"/>
                    <a:pt x="1244" y="2399"/>
                  </a:cubicBezTo>
                  <a:cubicBezTo>
                    <a:pt x="1086" y="2457"/>
                    <a:pt x="935" y="2513"/>
                    <a:pt x="787" y="2513"/>
                  </a:cubicBezTo>
                  <a:cubicBezTo>
                    <a:pt x="753" y="2513"/>
                    <a:pt x="719" y="2510"/>
                    <a:pt x="686" y="2504"/>
                  </a:cubicBezTo>
                  <a:moveTo>
                    <a:pt x="1575" y="273"/>
                  </a:moveTo>
                  <a:cubicBezTo>
                    <a:pt x="1572" y="276"/>
                    <a:pt x="1572" y="276"/>
                    <a:pt x="1572" y="276"/>
                  </a:cubicBezTo>
                  <a:cubicBezTo>
                    <a:pt x="1480" y="340"/>
                    <a:pt x="1384" y="405"/>
                    <a:pt x="1286" y="458"/>
                  </a:cubicBezTo>
                  <a:cubicBezTo>
                    <a:pt x="1165" y="523"/>
                    <a:pt x="1059" y="557"/>
                    <a:pt x="963" y="561"/>
                  </a:cubicBezTo>
                  <a:cubicBezTo>
                    <a:pt x="911" y="563"/>
                    <a:pt x="859" y="556"/>
                    <a:pt x="810" y="550"/>
                  </a:cubicBezTo>
                  <a:cubicBezTo>
                    <a:pt x="775" y="546"/>
                    <a:pt x="740" y="541"/>
                    <a:pt x="705" y="540"/>
                  </a:cubicBezTo>
                  <a:cubicBezTo>
                    <a:pt x="638" y="537"/>
                    <a:pt x="582" y="546"/>
                    <a:pt x="531" y="570"/>
                  </a:cubicBezTo>
                  <a:cubicBezTo>
                    <a:pt x="410" y="624"/>
                    <a:pt x="347" y="742"/>
                    <a:pt x="320" y="808"/>
                  </a:cubicBezTo>
                  <a:cubicBezTo>
                    <a:pt x="312" y="825"/>
                    <a:pt x="306" y="844"/>
                    <a:pt x="301" y="862"/>
                  </a:cubicBezTo>
                  <a:cubicBezTo>
                    <a:pt x="288" y="902"/>
                    <a:pt x="279" y="943"/>
                    <a:pt x="271" y="983"/>
                  </a:cubicBezTo>
                  <a:cubicBezTo>
                    <a:pt x="255" y="1054"/>
                    <a:pt x="239" y="1128"/>
                    <a:pt x="204" y="1200"/>
                  </a:cubicBezTo>
                  <a:cubicBezTo>
                    <a:pt x="185" y="1238"/>
                    <a:pt x="160" y="1276"/>
                    <a:pt x="136" y="1313"/>
                  </a:cubicBezTo>
                  <a:cubicBezTo>
                    <a:pt x="111" y="1352"/>
                    <a:pt x="84" y="1392"/>
                    <a:pt x="65" y="1434"/>
                  </a:cubicBezTo>
                  <a:cubicBezTo>
                    <a:pt x="11" y="1549"/>
                    <a:pt x="8" y="1671"/>
                    <a:pt x="56" y="1805"/>
                  </a:cubicBezTo>
                  <a:cubicBezTo>
                    <a:pt x="85" y="1887"/>
                    <a:pt x="128" y="1962"/>
                    <a:pt x="171" y="2032"/>
                  </a:cubicBezTo>
                  <a:cubicBezTo>
                    <a:pt x="260" y="2178"/>
                    <a:pt x="352" y="2328"/>
                    <a:pt x="506" y="2425"/>
                  </a:cubicBezTo>
                  <a:cubicBezTo>
                    <a:pt x="564" y="2461"/>
                    <a:pt x="623" y="2485"/>
                    <a:pt x="687" y="2497"/>
                  </a:cubicBezTo>
                  <a:cubicBezTo>
                    <a:pt x="867" y="2531"/>
                    <a:pt x="1049" y="2463"/>
                    <a:pt x="1242" y="2392"/>
                  </a:cubicBezTo>
                  <a:cubicBezTo>
                    <a:pt x="1367" y="2346"/>
                    <a:pt x="1497" y="2298"/>
                    <a:pt x="1634" y="2274"/>
                  </a:cubicBezTo>
                  <a:cubicBezTo>
                    <a:pt x="1661" y="2270"/>
                    <a:pt x="1688" y="2266"/>
                    <a:pt x="1713" y="2262"/>
                  </a:cubicBezTo>
                  <a:cubicBezTo>
                    <a:pt x="1767" y="2255"/>
                    <a:pt x="1823" y="2247"/>
                    <a:pt x="1878" y="2231"/>
                  </a:cubicBezTo>
                  <a:cubicBezTo>
                    <a:pt x="1998" y="2197"/>
                    <a:pt x="2113" y="2127"/>
                    <a:pt x="2209" y="2063"/>
                  </a:cubicBezTo>
                  <a:cubicBezTo>
                    <a:pt x="2419" y="1922"/>
                    <a:pt x="2780" y="1637"/>
                    <a:pt x="2833" y="1311"/>
                  </a:cubicBezTo>
                  <a:cubicBezTo>
                    <a:pt x="2850" y="1199"/>
                    <a:pt x="2833" y="1091"/>
                    <a:pt x="2776" y="962"/>
                  </a:cubicBezTo>
                  <a:cubicBezTo>
                    <a:pt x="2751" y="906"/>
                    <a:pt x="2721" y="850"/>
                    <a:pt x="2692" y="796"/>
                  </a:cubicBezTo>
                  <a:cubicBezTo>
                    <a:pt x="2664" y="745"/>
                    <a:pt x="2636" y="693"/>
                    <a:pt x="2612" y="640"/>
                  </a:cubicBezTo>
                  <a:cubicBezTo>
                    <a:pt x="2604" y="622"/>
                    <a:pt x="2597" y="606"/>
                    <a:pt x="2591" y="589"/>
                  </a:cubicBezTo>
                  <a:cubicBezTo>
                    <a:pt x="2572" y="543"/>
                    <a:pt x="2558" y="494"/>
                    <a:pt x="2544" y="447"/>
                  </a:cubicBezTo>
                  <a:cubicBezTo>
                    <a:pt x="2523" y="379"/>
                    <a:pt x="2502" y="309"/>
                    <a:pt x="2470" y="246"/>
                  </a:cubicBezTo>
                  <a:cubicBezTo>
                    <a:pt x="2408" y="121"/>
                    <a:pt x="2308" y="45"/>
                    <a:pt x="2188" y="31"/>
                  </a:cubicBezTo>
                  <a:cubicBezTo>
                    <a:pt x="2173" y="29"/>
                    <a:pt x="2158" y="28"/>
                    <a:pt x="2142" y="28"/>
                  </a:cubicBezTo>
                  <a:cubicBezTo>
                    <a:pt x="1957" y="28"/>
                    <a:pt x="1753" y="151"/>
                    <a:pt x="1575" y="273"/>
                  </a:cubicBezTo>
                </a:path>
              </a:pathLst>
            </a:custGeom>
            <a:solidFill>
              <a:srgbClr val="6D2344"/>
            </a:solidFill>
            <a:ln w="6350">
              <a:solidFill>
                <a:srgbClr val="F5A670">
                  <a:alpha val="27058"/>
                </a:srgbClr>
              </a:solidFill>
              <a:round/>
              <a:headEnd/>
              <a:tailEnd/>
            </a:ln>
          </p:spPr>
          <p:txBody>
            <a:bodyPr/>
            <a:lstStyle/>
            <a:p>
              <a:endParaRPr lang="es-CO"/>
            </a:p>
          </p:txBody>
        </p:sp>
        <p:sp>
          <p:nvSpPr>
            <p:cNvPr id="25626" name="Freeform 26">
              <a:extLst>
                <a:ext uri="{FF2B5EF4-FFF2-40B4-BE49-F238E27FC236}">
                  <a16:creationId xmlns:a16="http://schemas.microsoft.com/office/drawing/2014/main" id="{A57238A7-3183-4780-8870-68CE862660B2}"/>
                </a:ext>
              </a:extLst>
            </p:cNvPr>
            <p:cNvSpPr>
              <a:spLocks noEditPoints="1"/>
            </p:cNvSpPr>
            <p:nvPr/>
          </p:nvSpPr>
          <p:spPr bwMode="auto">
            <a:xfrm>
              <a:off x="4686" y="1451"/>
              <a:ext cx="2204" cy="1946"/>
            </a:xfrm>
            <a:custGeom>
              <a:avLst/>
              <a:gdLst>
                <a:gd name="T0" fmla="*/ 286 w 2978"/>
                <a:gd name="T1" fmla="*/ 1392 h 2629"/>
                <a:gd name="T2" fmla="*/ 286 w 2978"/>
                <a:gd name="T3" fmla="*/ 1392 h 2629"/>
                <a:gd name="T4" fmla="*/ 94 w 2978"/>
                <a:gd name="T5" fmla="*/ 1166 h 2629"/>
                <a:gd name="T6" fmla="*/ 33 w 2978"/>
                <a:gd name="T7" fmla="*/ 819 h 2629"/>
                <a:gd name="T8" fmla="*/ 112 w 2978"/>
                <a:gd name="T9" fmla="*/ 685 h 2629"/>
                <a:gd name="T10" fmla="*/ 168 w 2978"/>
                <a:gd name="T11" fmla="*/ 491 h 2629"/>
                <a:gd name="T12" fmla="*/ 303 w 2978"/>
                <a:gd name="T13" fmla="*/ 323 h 2629"/>
                <a:gd name="T14" fmla="*/ 463 w 2978"/>
                <a:gd name="T15" fmla="*/ 312 h 2629"/>
                <a:gd name="T16" fmla="*/ 728 w 2978"/>
                <a:gd name="T17" fmla="*/ 263 h 2629"/>
                <a:gd name="T18" fmla="*/ 901 w 2978"/>
                <a:gd name="T19" fmla="*/ 153 h 2629"/>
                <a:gd name="T20" fmla="*/ 1355 w 2978"/>
                <a:gd name="T21" fmla="*/ 56 h 2629"/>
                <a:gd name="T22" fmla="*/ 1460 w 2978"/>
                <a:gd name="T23" fmla="*/ 254 h 2629"/>
                <a:gd name="T24" fmla="*/ 1545 w 2978"/>
                <a:gd name="T25" fmla="*/ 454 h 2629"/>
                <a:gd name="T26" fmla="*/ 1628 w 2978"/>
                <a:gd name="T27" fmla="*/ 670 h 2629"/>
                <a:gd name="T28" fmla="*/ 1499 w 2978"/>
                <a:gd name="T29" fmla="*/ 987 h 2629"/>
                <a:gd name="T30" fmla="*/ 1267 w 2978"/>
                <a:gd name="T31" fmla="*/ 1184 h 2629"/>
                <a:gd name="T32" fmla="*/ 982 w 2978"/>
                <a:gd name="T33" fmla="*/ 1299 h 2629"/>
                <a:gd name="T34" fmla="*/ 711 w 2978"/>
                <a:gd name="T35" fmla="*/ 1374 h 2629"/>
                <a:gd name="T36" fmla="*/ 449 w 2978"/>
                <a:gd name="T37" fmla="*/ 1440 h 2629"/>
                <a:gd name="T38" fmla="*/ 901 w 2978"/>
                <a:gd name="T39" fmla="*/ 153 h 2629"/>
                <a:gd name="T40" fmla="*/ 728 w 2978"/>
                <a:gd name="T41" fmla="*/ 264 h 2629"/>
                <a:gd name="T42" fmla="*/ 463 w 2978"/>
                <a:gd name="T43" fmla="*/ 312 h 2629"/>
                <a:gd name="T44" fmla="*/ 383 w 2978"/>
                <a:gd name="T45" fmla="*/ 306 h 2629"/>
                <a:gd name="T46" fmla="*/ 216 w 2978"/>
                <a:gd name="T47" fmla="*/ 395 h 2629"/>
                <a:gd name="T48" fmla="*/ 151 w 2978"/>
                <a:gd name="T49" fmla="*/ 562 h 2629"/>
                <a:gd name="T50" fmla="*/ 74 w 2978"/>
                <a:gd name="T51" fmla="*/ 750 h 2629"/>
                <a:gd name="T52" fmla="*/ 18 w 2978"/>
                <a:gd name="T53" fmla="*/ 1004 h 2629"/>
                <a:gd name="T54" fmla="*/ 177 w 2978"/>
                <a:gd name="T55" fmla="*/ 1289 h 2629"/>
                <a:gd name="T56" fmla="*/ 391 w 2978"/>
                <a:gd name="T57" fmla="*/ 1433 h 2629"/>
                <a:gd name="T58" fmla="*/ 711 w 2978"/>
                <a:gd name="T59" fmla="*/ 1374 h 2629"/>
                <a:gd name="T60" fmla="*/ 982 w 2978"/>
                <a:gd name="T61" fmla="*/ 1298 h 2629"/>
                <a:gd name="T62" fmla="*/ 1267 w 2978"/>
                <a:gd name="T63" fmla="*/ 1184 h 2629"/>
                <a:gd name="T64" fmla="*/ 1499 w 2978"/>
                <a:gd name="T65" fmla="*/ 987 h 2629"/>
                <a:gd name="T66" fmla="*/ 1628 w 2978"/>
                <a:gd name="T67" fmla="*/ 670 h 2629"/>
                <a:gd name="T68" fmla="*/ 1545 w 2978"/>
                <a:gd name="T69" fmla="*/ 454 h 2629"/>
                <a:gd name="T70" fmla="*/ 1459 w 2978"/>
                <a:gd name="T71" fmla="*/ 254 h 2629"/>
                <a:gd name="T72" fmla="*/ 1354 w 2978"/>
                <a:gd name="T73" fmla="*/ 56 h 2629"/>
                <a:gd name="T74" fmla="*/ 1228 w 2978"/>
                <a:gd name="T75" fmla="*/ 12 h 262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978" h="2629">
                  <a:moveTo>
                    <a:pt x="713" y="2617"/>
                  </a:moveTo>
                  <a:cubicBezTo>
                    <a:pt x="647" y="2604"/>
                    <a:pt x="584" y="2579"/>
                    <a:pt x="523" y="2541"/>
                  </a:cubicBezTo>
                  <a:cubicBezTo>
                    <a:pt x="523" y="2541"/>
                    <a:pt x="523" y="2541"/>
                    <a:pt x="523" y="2541"/>
                  </a:cubicBezTo>
                  <a:cubicBezTo>
                    <a:pt x="523" y="2541"/>
                    <a:pt x="523" y="2541"/>
                    <a:pt x="523" y="2541"/>
                  </a:cubicBezTo>
                  <a:cubicBezTo>
                    <a:pt x="451" y="2496"/>
                    <a:pt x="385" y="2435"/>
                    <a:pt x="322" y="2355"/>
                  </a:cubicBezTo>
                  <a:cubicBezTo>
                    <a:pt x="265" y="2282"/>
                    <a:pt x="215" y="2200"/>
                    <a:pt x="171" y="2128"/>
                  </a:cubicBezTo>
                  <a:cubicBezTo>
                    <a:pt x="115" y="2036"/>
                    <a:pt x="60" y="1937"/>
                    <a:pt x="32" y="1832"/>
                  </a:cubicBezTo>
                  <a:cubicBezTo>
                    <a:pt x="0" y="1712"/>
                    <a:pt x="9" y="1602"/>
                    <a:pt x="60" y="1496"/>
                  </a:cubicBezTo>
                  <a:cubicBezTo>
                    <a:pt x="80" y="1453"/>
                    <a:pt x="108" y="1410"/>
                    <a:pt x="134" y="1369"/>
                  </a:cubicBezTo>
                  <a:cubicBezTo>
                    <a:pt x="159" y="1331"/>
                    <a:pt x="185" y="1291"/>
                    <a:pt x="205" y="1251"/>
                  </a:cubicBezTo>
                  <a:cubicBezTo>
                    <a:pt x="242" y="1176"/>
                    <a:pt x="259" y="1099"/>
                    <a:pt x="275" y="1025"/>
                  </a:cubicBezTo>
                  <a:cubicBezTo>
                    <a:pt x="284" y="983"/>
                    <a:pt x="294" y="940"/>
                    <a:pt x="307" y="897"/>
                  </a:cubicBezTo>
                  <a:cubicBezTo>
                    <a:pt x="327" y="833"/>
                    <a:pt x="357" y="771"/>
                    <a:pt x="394" y="721"/>
                  </a:cubicBezTo>
                  <a:cubicBezTo>
                    <a:pt x="439" y="660"/>
                    <a:pt x="492" y="616"/>
                    <a:pt x="552" y="589"/>
                  </a:cubicBezTo>
                  <a:cubicBezTo>
                    <a:pt x="597" y="569"/>
                    <a:pt x="645" y="559"/>
                    <a:pt x="700" y="558"/>
                  </a:cubicBezTo>
                  <a:cubicBezTo>
                    <a:pt x="749" y="557"/>
                    <a:pt x="798" y="563"/>
                    <a:pt x="846" y="569"/>
                  </a:cubicBezTo>
                  <a:cubicBezTo>
                    <a:pt x="898" y="576"/>
                    <a:pt x="951" y="583"/>
                    <a:pt x="1006" y="581"/>
                  </a:cubicBezTo>
                  <a:cubicBezTo>
                    <a:pt x="1103" y="577"/>
                    <a:pt x="1209" y="544"/>
                    <a:pt x="1330" y="480"/>
                  </a:cubicBezTo>
                  <a:cubicBezTo>
                    <a:pt x="1437" y="424"/>
                    <a:pt x="1540" y="353"/>
                    <a:pt x="1640" y="284"/>
                  </a:cubicBezTo>
                  <a:cubicBezTo>
                    <a:pt x="1646" y="280"/>
                    <a:pt x="1646" y="280"/>
                    <a:pt x="1646" y="280"/>
                  </a:cubicBezTo>
                  <a:cubicBezTo>
                    <a:pt x="1848" y="140"/>
                    <a:pt x="2083" y="0"/>
                    <a:pt x="2291" y="24"/>
                  </a:cubicBezTo>
                  <a:cubicBezTo>
                    <a:pt x="2359" y="33"/>
                    <a:pt x="2420" y="59"/>
                    <a:pt x="2474" y="103"/>
                  </a:cubicBezTo>
                  <a:cubicBezTo>
                    <a:pt x="2520" y="141"/>
                    <a:pt x="2559" y="191"/>
                    <a:pt x="2590" y="253"/>
                  </a:cubicBezTo>
                  <a:cubicBezTo>
                    <a:pt x="2623" y="319"/>
                    <a:pt x="2645" y="392"/>
                    <a:pt x="2666" y="464"/>
                  </a:cubicBezTo>
                  <a:cubicBezTo>
                    <a:pt x="2681" y="513"/>
                    <a:pt x="2696" y="564"/>
                    <a:pt x="2715" y="613"/>
                  </a:cubicBezTo>
                  <a:cubicBezTo>
                    <a:pt x="2744" y="687"/>
                    <a:pt x="2783" y="759"/>
                    <a:pt x="2821" y="829"/>
                  </a:cubicBezTo>
                  <a:cubicBezTo>
                    <a:pt x="2865" y="911"/>
                    <a:pt x="2911" y="996"/>
                    <a:pt x="2941" y="1085"/>
                  </a:cubicBezTo>
                  <a:cubicBezTo>
                    <a:pt x="2957" y="1132"/>
                    <a:pt x="2967" y="1177"/>
                    <a:pt x="2972" y="1222"/>
                  </a:cubicBezTo>
                  <a:cubicBezTo>
                    <a:pt x="2978" y="1272"/>
                    <a:pt x="2977" y="1320"/>
                    <a:pt x="2969" y="1370"/>
                  </a:cubicBezTo>
                  <a:cubicBezTo>
                    <a:pt x="2946" y="1510"/>
                    <a:pt x="2869" y="1655"/>
                    <a:pt x="2738" y="1802"/>
                  </a:cubicBezTo>
                  <a:cubicBezTo>
                    <a:pt x="2681" y="1866"/>
                    <a:pt x="2614" y="1931"/>
                    <a:pt x="2538" y="1994"/>
                  </a:cubicBezTo>
                  <a:cubicBezTo>
                    <a:pt x="2470" y="2051"/>
                    <a:pt x="2394" y="2108"/>
                    <a:pt x="2313" y="2162"/>
                  </a:cubicBezTo>
                  <a:cubicBezTo>
                    <a:pt x="2212" y="2229"/>
                    <a:pt x="2092" y="2303"/>
                    <a:pt x="1965" y="2339"/>
                  </a:cubicBezTo>
                  <a:cubicBezTo>
                    <a:pt x="1908" y="2355"/>
                    <a:pt x="1849" y="2363"/>
                    <a:pt x="1793" y="2371"/>
                  </a:cubicBezTo>
                  <a:cubicBezTo>
                    <a:pt x="1766" y="2375"/>
                    <a:pt x="1738" y="2379"/>
                    <a:pt x="1710" y="2384"/>
                  </a:cubicBezTo>
                  <a:cubicBezTo>
                    <a:pt x="1566" y="2409"/>
                    <a:pt x="1430" y="2459"/>
                    <a:pt x="1299" y="2507"/>
                  </a:cubicBezTo>
                  <a:cubicBezTo>
                    <a:pt x="1162" y="2558"/>
                    <a:pt x="1033" y="2606"/>
                    <a:pt x="904" y="2622"/>
                  </a:cubicBezTo>
                  <a:cubicBezTo>
                    <a:pt x="875" y="2625"/>
                    <a:pt x="847" y="2627"/>
                    <a:pt x="820" y="2627"/>
                  </a:cubicBezTo>
                  <a:cubicBezTo>
                    <a:pt x="783" y="2627"/>
                    <a:pt x="748" y="2624"/>
                    <a:pt x="713" y="2617"/>
                  </a:cubicBezTo>
                  <a:moveTo>
                    <a:pt x="1646" y="280"/>
                  </a:moveTo>
                  <a:cubicBezTo>
                    <a:pt x="1641" y="284"/>
                    <a:pt x="1641" y="284"/>
                    <a:pt x="1641" y="284"/>
                  </a:cubicBezTo>
                  <a:cubicBezTo>
                    <a:pt x="1540" y="354"/>
                    <a:pt x="1437" y="425"/>
                    <a:pt x="1330" y="481"/>
                  </a:cubicBezTo>
                  <a:cubicBezTo>
                    <a:pt x="1209" y="545"/>
                    <a:pt x="1103" y="578"/>
                    <a:pt x="1006" y="581"/>
                  </a:cubicBezTo>
                  <a:cubicBezTo>
                    <a:pt x="951" y="584"/>
                    <a:pt x="898" y="577"/>
                    <a:pt x="846" y="570"/>
                  </a:cubicBezTo>
                  <a:cubicBezTo>
                    <a:pt x="801" y="564"/>
                    <a:pt x="755" y="558"/>
                    <a:pt x="710" y="558"/>
                  </a:cubicBezTo>
                  <a:cubicBezTo>
                    <a:pt x="706" y="558"/>
                    <a:pt x="703" y="558"/>
                    <a:pt x="700" y="558"/>
                  </a:cubicBezTo>
                  <a:cubicBezTo>
                    <a:pt x="645" y="559"/>
                    <a:pt x="597" y="570"/>
                    <a:pt x="552" y="590"/>
                  </a:cubicBezTo>
                  <a:cubicBezTo>
                    <a:pt x="492" y="617"/>
                    <a:pt x="439" y="661"/>
                    <a:pt x="395" y="721"/>
                  </a:cubicBezTo>
                  <a:cubicBezTo>
                    <a:pt x="357" y="772"/>
                    <a:pt x="327" y="833"/>
                    <a:pt x="308" y="897"/>
                  </a:cubicBezTo>
                  <a:cubicBezTo>
                    <a:pt x="295" y="940"/>
                    <a:pt x="285" y="983"/>
                    <a:pt x="276" y="1025"/>
                  </a:cubicBezTo>
                  <a:cubicBezTo>
                    <a:pt x="260" y="1100"/>
                    <a:pt x="243" y="1176"/>
                    <a:pt x="206" y="1251"/>
                  </a:cubicBezTo>
                  <a:cubicBezTo>
                    <a:pt x="186" y="1291"/>
                    <a:pt x="160" y="1331"/>
                    <a:pt x="135" y="1369"/>
                  </a:cubicBezTo>
                  <a:cubicBezTo>
                    <a:pt x="108" y="1410"/>
                    <a:pt x="81" y="1453"/>
                    <a:pt x="60" y="1496"/>
                  </a:cubicBezTo>
                  <a:cubicBezTo>
                    <a:pt x="10" y="1602"/>
                    <a:pt x="1" y="1712"/>
                    <a:pt x="33" y="1832"/>
                  </a:cubicBezTo>
                  <a:cubicBezTo>
                    <a:pt x="60" y="1937"/>
                    <a:pt x="116" y="2036"/>
                    <a:pt x="172" y="2127"/>
                  </a:cubicBezTo>
                  <a:cubicBezTo>
                    <a:pt x="216" y="2200"/>
                    <a:pt x="265" y="2281"/>
                    <a:pt x="323" y="2354"/>
                  </a:cubicBezTo>
                  <a:cubicBezTo>
                    <a:pt x="386" y="2435"/>
                    <a:pt x="452" y="2495"/>
                    <a:pt x="523" y="2540"/>
                  </a:cubicBezTo>
                  <a:cubicBezTo>
                    <a:pt x="585" y="2579"/>
                    <a:pt x="647" y="2604"/>
                    <a:pt x="713" y="2616"/>
                  </a:cubicBezTo>
                  <a:cubicBezTo>
                    <a:pt x="773" y="2628"/>
                    <a:pt x="836" y="2629"/>
                    <a:pt x="904" y="2621"/>
                  </a:cubicBezTo>
                  <a:cubicBezTo>
                    <a:pt x="1032" y="2605"/>
                    <a:pt x="1162" y="2557"/>
                    <a:pt x="1299" y="2507"/>
                  </a:cubicBezTo>
                  <a:cubicBezTo>
                    <a:pt x="1430" y="2458"/>
                    <a:pt x="1566" y="2408"/>
                    <a:pt x="1710" y="2383"/>
                  </a:cubicBezTo>
                  <a:cubicBezTo>
                    <a:pt x="1738" y="2378"/>
                    <a:pt x="1766" y="2374"/>
                    <a:pt x="1793" y="2370"/>
                  </a:cubicBezTo>
                  <a:cubicBezTo>
                    <a:pt x="1849" y="2363"/>
                    <a:pt x="1908" y="2354"/>
                    <a:pt x="1965" y="2338"/>
                  </a:cubicBezTo>
                  <a:cubicBezTo>
                    <a:pt x="2092" y="2302"/>
                    <a:pt x="2212" y="2229"/>
                    <a:pt x="2313" y="2161"/>
                  </a:cubicBezTo>
                  <a:cubicBezTo>
                    <a:pt x="2394" y="2107"/>
                    <a:pt x="2469" y="2051"/>
                    <a:pt x="2538" y="1993"/>
                  </a:cubicBezTo>
                  <a:cubicBezTo>
                    <a:pt x="2613" y="1930"/>
                    <a:pt x="2680" y="1866"/>
                    <a:pt x="2737" y="1802"/>
                  </a:cubicBezTo>
                  <a:cubicBezTo>
                    <a:pt x="2868" y="1655"/>
                    <a:pt x="2946" y="1509"/>
                    <a:pt x="2968" y="1370"/>
                  </a:cubicBezTo>
                  <a:cubicBezTo>
                    <a:pt x="2976" y="1320"/>
                    <a:pt x="2977" y="1272"/>
                    <a:pt x="2972" y="1222"/>
                  </a:cubicBezTo>
                  <a:cubicBezTo>
                    <a:pt x="2967" y="1177"/>
                    <a:pt x="2956" y="1132"/>
                    <a:pt x="2940" y="1085"/>
                  </a:cubicBezTo>
                  <a:cubicBezTo>
                    <a:pt x="2911" y="996"/>
                    <a:pt x="2865" y="911"/>
                    <a:pt x="2820" y="829"/>
                  </a:cubicBezTo>
                  <a:cubicBezTo>
                    <a:pt x="2783" y="759"/>
                    <a:pt x="2744" y="687"/>
                    <a:pt x="2715" y="613"/>
                  </a:cubicBezTo>
                  <a:cubicBezTo>
                    <a:pt x="2696" y="565"/>
                    <a:pt x="2680" y="513"/>
                    <a:pt x="2665" y="464"/>
                  </a:cubicBezTo>
                  <a:cubicBezTo>
                    <a:pt x="2644" y="393"/>
                    <a:pt x="2622" y="319"/>
                    <a:pt x="2589" y="253"/>
                  </a:cubicBezTo>
                  <a:cubicBezTo>
                    <a:pt x="2558" y="192"/>
                    <a:pt x="2519" y="142"/>
                    <a:pt x="2473" y="103"/>
                  </a:cubicBezTo>
                  <a:cubicBezTo>
                    <a:pt x="2420" y="60"/>
                    <a:pt x="2359" y="33"/>
                    <a:pt x="2291" y="25"/>
                  </a:cubicBezTo>
                  <a:cubicBezTo>
                    <a:pt x="2274" y="23"/>
                    <a:pt x="2258" y="22"/>
                    <a:pt x="2241" y="22"/>
                  </a:cubicBezTo>
                  <a:cubicBezTo>
                    <a:pt x="2047" y="22"/>
                    <a:pt x="1833" y="151"/>
                    <a:pt x="1646" y="280"/>
                  </a:cubicBezTo>
                </a:path>
              </a:pathLst>
            </a:custGeom>
            <a:solidFill>
              <a:srgbClr val="6D2344"/>
            </a:solidFill>
            <a:ln w="6350">
              <a:solidFill>
                <a:srgbClr val="F5A670">
                  <a:alpha val="27058"/>
                </a:srgbClr>
              </a:solidFill>
              <a:round/>
              <a:headEnd/>
              <a:tailEnd/>
            </a:ln>
          </p:spPr>
          <p:txBody>
            <a:bodyPr/>
            <a:lstStyle/>
            <a:p>
              <a:endParaRPr lang="es-CO"/>
            </a:p>
          </p:txBody>
        </p:sp>
        <p:sp>
          <p:nvSpPr>
            <p:cNvPr id="25627" name="Freeform 27">
              <a:extLst>
                <a:ext uri="{FF2B5EF4-FFF2-40B4-BE49-F238E27FC236}">
                  <a16:creationId xmlns:a16="http://schemas.microsoft.com/office/drawing/2014/main" id="{19F66E62-FAF2-4D48-88AC-E729484E5D88}"/>
                </a:ext>
              </a:extLst>
            </p:cNvPr>
            <p:cNvSpPr>
              <a:spLocks noEditPoints="1"/>
            </p:cNvSpPr>
            <p:nvPr/>
          </p:nvSpPr>
          <p:spPr bwMode="auto">
            <a:xfrm>
              <a:off x="4649" y="1424"/>
              <a:ext cx="2267" cy="1984"/>
            </a:xfrm>
            <a:custGeom>
              <a:avLst/>
              <a:gdLst>
                <a:gd name="T0" fmla="*/ 298 w 3063"/>
                <a:gd name="T1" fmla="*/ 1416 h 2681"/>
                <a:gd name="T2" fmla="*/ 56 w 3063"/>
                <a:gd name="T3" fmla="*/ 1122 h 2681"/>
                <a:gd name="T4" fmla="*/ 30 w 3063"/>
                <a:gd name="T5" fmla="*/ 818 h 2681"/>
                <a:gd name="T6" fmla="*/ 91 w 3063"/>
                <a:gd name="T7" fmla="*/ 722 h 2681"/>
                <a:gd name="T8" fmla="*/ 158 w 3063"/>
                <a:gd name="T9" fmla="*/ 548 h 2681"/>
                <a:gd name="T10" fmla="*/ 207 w 3063"/>
                <a:gd name="T11" fmla="*/ 400 h 2681"/>
                <a:gd name="T12" fmla="*/ 298 w 3063"/>
                <a:gd name="T13" fmla="*/ 309 h 2681"/>
                <a:gd name="T14" fmla="*/ 540 w 3063"/>
                <a:gd name="T15" fmla="*/ 291 h 2681"/>
                <a:gd name="T16" fmla="*/ 604 w 3063"/>
                <a:gd name="T17" fmla="*/ 280 h 2681"/>
                <a:gd name="T18" fmla="*/ 782 w 3063"/>
                <a:gd name="T19" fmla="*/ 202 h 2681"/>
                <a:gd name="T20" fmla="*/ 909 w 3063"/>
                <a:gd name="T21" fmla="*/ 113 h 2681"/>
                <a:gd name="T22" fmla="*/ 1173 w 3063"/>
                <a:gd name="T23" fmla="*/ 6 h 2681"/>
                <a:gd name="T24" fmla="*/ 1252 w 3063"/>
                <a:gd name="T25" fmla="*/ 0 h 2681"/>
                <a:gd name="T26" fmla="*/ 1326 w 3063"/>
                <a:gd name="T27" fmla="*/ 12 h 2681"/>
                <a:gd name="T28" fmla="*/ 1451 w 3063"/>
                <a:gd name="T29" fmla="*/ 121 h 2681"/>
                <a:gd name="T30" fmla="*/ 1523 w 3063"/>
                <a:gd name="T31" fmla="*/ 326 h 2681"/>
                <a:gd name="T32" fmla="*/ 1586 w 3063"/>
                <a:gd name="T33" fmla="*/ 460 h 2681"/>
                <a:gd name="T34" fmla="*/ 1672 w 3063"/>
                <a:gd name="T35" fmla="*/ 758 h 2681"/>
                <a:gd name="T36" fmla="*/ 1499 w 3063"/>
                <a:gd name="T37" fmla="*/ 1066 h 2681"/>
                <a:gd name="T38" fmla="*/ 1101 w 3063"/>
                <a:gd name="T39" fmla="*/ 1332 h 2681"/>
                <a:gd name="T40" fmla="*/ 956 w 3063"/>
                <a:gd name="T41" fmla="*/ 1363 h 2681"/>
                <a:gd name="T42" fmla="*/ 731 w 3063"/>
                <a:gd name="T43" fmla="*/ 1417 h 2681"/>
                <a:gd name="T44" fmla="*/ 551 w 3063"/>
                <a:gd name="T45" fmla="*/ 1462 h 2681"/>
                <a:gd name="T46" fmla="*/ 416 w 3063"/>
                <a:gd name="T47" fmla="*/ 1461 h 2681"/>
                <a:gd name="T48" fmla="*/ 1067 w 3063"/>
                <a:gd name="T49" fmla="*/ 35 h 2681"/>
                <a:gd name="T50" fmla="*/ 839 w 3063"/>
                <a:gd name="T51" fmla="*/ 163 h 2681"/>
                <a:gd name="T52" fmla="*/ 643 w 3063"/>
                <a:gd name="T53" fmla="*/ 272 h 2681"/>
                <a:gd name="T54" fmla="*/ 595 w 3063"/>
                <a:gd name="T55" fmla="*/ 282 h 2681"/>
                <a:gd name="T56" fmla="*/ 452 w 3063"/>
                <a:gd name="T57" fmla="*/ 290 h 2681"/>
                <a:gd name="T58" fmla="*/ 266 w 3063"/>
                <a:gd name="T59" fmla="*/ 331 h 2681"/>
                <a:gd name="T60" fmla="*/ 173 w 3063"/>
                <a:gd name="T61" fmla="*/ 482 h 2681"/>
                <a:gd name="T62" fmla="*/ 120 w 3063"/>
                <a:gd name="T63" fmla="*/ 679 h 2681"/>
                <a:gd name="T64" fmla="*/ 78 w 3063"/>
                <a:gd name="T65" fmla="*/ 741 h 2681"/>
                <a:gd name="T66" fmla="*/ 7 w 3063"/>
                <a:gd name="T67" fmla="*/ 974 h 2681"/>
                <a:gd name="T68" fmla="*/ 90 w 3063"/>
                <a:gd name="T69" fmla="*/ 1183 h 2681"/>
                <a:gd name="T70" fmla="*/ 416 w 3063"/>
                <a:gd name="T71" fmla="*/ 1461 h 2681"/>
                <a:gd name="T72" fmla="*/ 688 w 3063"/>
                <a:gd name="T73" fmla="*/ 1429 h 2681"/>
                <a:gd name="T74" fmla="*/ 952 w 3063"/>
                <a:gd name="T75" fmla="*/ 1363 h 2681"/>
                <a:gd name="T76" fmla="*/ 1072 w 3063"/>
                <a:gd name="T77" fmla="*/ 1341 h 2681"/>
                <a:gd name="T78" fmla="*/ 1303 w 3063"/>
                <a:gd name="T79" fmla="*/ 1221 h 2681"/>
                <a:gd name="T80" fmla="*/ 1616 w 3063"/>
                <a:gd name="T81" fmla="*/ 918 h 2681"/>
                <a:gd name="T82" fmla="*/ 1645 w 3063"/>
                <a:gd name="T83" fmla="*/ 583 h 2681"/>
                <a:gd name="T84" fmla="*/ 1544 w 3063"/>
                <a:gd name="T85" fmla="*/ 376 h 2681"/>
                <a:gd name="T86" fmla="*/ 1499 w 3063"/>
                <a:gd name="T87" fmla="*/ 251 h 2681"/>
                <a:gd name="T88" fmla="*/ 1399 w 3063"/>
                <a:gd name="T89" fmla="*/ 56 h 2681"/>
                <a:gd name="T90" fmla="*/ 1273 w 3063"/>
                <a:gd name="T91" fmla="*/ 1 h 2681"/>
                <a:gd name="T92" fmla="*/ 1247 w 3063"/>
                <a:gd name="T93" fmla="*/ 1 h 26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063" h="2681">
                  <a:moveTo>
                    <a:pt x="760" y="2668"/>
                  </a:moveTo>
                  <a:cubicBezTo>
                    <a:pt x="683" y="2655"/>
                    <a:pt x="612" y="2628"/>
                    <a:pt x="543" y="2586"/>
                  </a:cubicBezTo>
                  <a:cubicBezTo>
                    <a:pt x="369" y="2481"/>
                    <a:pt x="256" y="2311"/>
                    <a:pt x="165" y="2161"/>
                  </a:cubicBezTo>
                  <a:cubicBezTo>
                    <a:pt x="139" y="2119"/>
                    <a:pt x="119" y="2083"/>
                    <a:pt x="101" y="2048"/>
                  </a:cubicBezTo>
                  <a:cubicBezTo>
                    <a:pt x="52" y="1952"/>
                    <a:pt x="23" y="1864"/>
                    <a:pt x="13" y="1779"/>
                  </a:cubicBezTo>
                  <a:cubicBezTo>
                    <a:pt x="0" y="1677"/>
                    <a:pt x="14" y="1583"/>
                    <a:pt x="56" y="1493"/>
                  </a:cubicBezTo>
                  <a:cubicBezTo>
                    <a:pt x="79" y="1443"/>
                    <a:pt x="112" y="1394"/>
                    <a:pt x="141" y="1352"/>
                  </a:cubicBezTo>
                  <a:cubicBezTo>
                    <a:pt x="149" y="1340"/>
                    <a:pt x="157" y="1329"/>
                    <a:pt x="166" y="1318"/>
                  </a:cubicBezTo>
                  <a:cubicBezTo>
                    <a:pt x="184" y="1292"/>
                    <a:pt x="204" y="1266"/>
                    <a:pt x="218" y="1238"/>
                  </a:cubicBezTo>
                  <a:cubicBezTo>
                    <a:pt x="257" y="1162"/>
                    <a:pt x="273" y="1080"/>
                    <a:pt x="289" y="1001"/>
                  </a:cubicBezTo>
                  <a:cubicBezTo>
                    <a:pt x="297" y="962"/>
                    <a:pt x="305" y="921"/>
                    <a:pt x="315" y="881"/>
                  </a:cubicBezTo>
                  <a:cubicBezTo>
                    <a:pt x="330" y="828"/>
                    <a:pt x="351" y="776"/>
                    <a:pt x="378" y="730"/>
                  </a:cubicBezTo>
                  <a:cubicBezTo>
                    <a:pt x="408" y="678"/>
                    <a:pt x="444" y="636"/>
                    <a:pt x="485" y="603"/>
                  </a:cubicBezTo>
                  <a:cubicBezTo>
                    <a:pt x="505" y="587"/>
                    <a:pt x="525" y="575"/>
                    <a:pt x="545" y="564"/>
                  </a:cubicBezTo>
                  <a:cubicBezTo>
                    <a:pt x="640" y="516"/>
                    <a:pt x="730" y="522"/>
                    <a:pt x="826" y="529"/>
                  </a:cubicBezTo>
                  <a:cubicBezTo>
                    <a:pt x="878" y="533"/>
                    <a:pt x="931" y="536"/>
                    <a:pt x="985" y="531"/>
                  </a:cubicBezTo>
                  <a:cubicBezTo>
                    <a:pt x="1018" y="528"/>
                    <a:pt x="1053" y="521"/>
                    <a:pt x="1086" y="514"/>
                  </a:cubicBezTo>
                  <a:cubicBezTo>
                    <a:pt x="1092" y="513"/>
                    <a:pt x="1097" y="512"/>
                    <a:pt x="1103" y="511"/>
                  </a:cubicBezTo>
                  <a:cubicBezTo>
                    <a:pt x="1125" y="506"/>
                    <a:pt x="1150" y="501"/>
                    <a:pt x="1174" y="495"/>
                  </a:cubicBezTo>
                  <a:cubicBezTo>
                    <a:pt x="1250" y="474"/>
                    <a:pt x="1331" y="434"/>
                    <a:pt x="1427" y="369"/>
                  </a:cubicBezTo>
                  <a:cubicBezTo>
                    <a:pt x="1462" y="346"/>
                    <a:pt x="1497" y="321"/>
                    <a:pt x="1530" y="297"/>
                  </a:cubicBezTo>
                  <a:cubicBezTo>
                    <a:pt x="1572" y="267"/>
                    <a:pt x="1615" y="235"/>
                    <a:pt x="1659" y="207"/>
                  </a:cubicBezTo>
                  <a:cubicBezTo>
                    <a:pt x="1748" y="150"/>
                    <a:pt x="1850" y="98"/>
                    <a:pt x="1946" y="62"/>
                  </a:cubicBezTo>
                  <a:cubicBezTo>
                    <a:pt x="2015" y="37"/>
                    <a:pt x="2076" y="21"/>
                    <a:pt x="2141" y="11"/>
                  </a:cubicBezTo>
                  <a:cubicBezTo>
                    <a:pt x="2192" y="4"/>
                    <a:pt x="2236" y="0"/>
                    <a:pt x="2277" y="0"/>
                  </a:cubicBezTo>
                  <a:cubicBezTo>
                    <a:pt x="2280" y="0"/>
                    <a:pt x="2282" y="0"/>
                    <a:pt x="2285" y="0"/>
                  </a:cubicBezTo>
                  <a:cubicBezTo>
                    <a:pt x="2299" y="0"/>
                    <a:pt x="2312" y="1"/>
                    <a:pt x="2325" y="2"/>
                  </a:cubicBezTo>
                  <a:cubicBezTo>
                    <a:pt x="2359" y="5"/>
                    <a:pt x="2391" y="11"/>
                    <a:pt x="2421" y="21"/>
                  </a:cubicBezTo>
                  <a:cubicBezTo>
                    <a:pt x="2469" y="38"/>
                    <a:pt x="2514" y="64"/>
                    <a:pt x="2554" y="100"/>
                  </a:cubicBezTo>
                  <a:cubicBezTo>
                    <a:pt x="2590" y="134"/>
                    <a:pt x="2622" y="174"/>
                    <a:pt x="2648" y="221"/>
                  </a:cubicBezTo>
                  <a:cubicBezTo>
                    <a:pt x="2688" y="295"/>
                    <a:pt x="2713" y="378"/>
                    <a:pt x="2737" y="458"/>
                  </a:cubicBezTo>
                  <a:cubicBezTo>
                    <a:pt x="2751" y="504"/>
                    <a:pt x="2765" y="551"/>
                    <a:pt x="2781" y="596"/>
                  </a:cubicBezTo>
                  <a:cubicBezTo>
                    <a:pt x="2792" y="624"/>
                    <a:pt x="2804" y="654"/>
                    <a:pt x="2819" y="686"/>
                  </a:cubicBezTo>
                  <a:cubicBezTo>
                    <a:pt x="2843" y="738"/>
                    <a:pt x="2870" y="789"/>
                    <a:pt x="2896" y="839"/>
                  </a:cubicBezTo>
                  <a:cubicBezTo>
                    <a:pt x="2934" y="912"/>
                    <a:pt x="2973" y="988"/>
                    <a:pt x="3003" y="1065"/>
                  </a:cubicBezTo>
                  <a:cubicBezTo>
                    <a:pt x="3047" y="1179"/>
                    <a:pt x="3063" y="1280"/>
                    <a:pt x="3052" y="1384"/>
                  </a:cubicBezTo>
                  <a:cubicBezTo>
                    <a:pt x="3042" y="1480"/>
                    <a:pt x="3008" y="1578"/>
                    <a:pt x="2950" y="1678"/>
                  </a:cubicBezTo>
                  <a:cubicBezTo>
                    <a:pt x="2897" y="1769"/>
                    <a:pt x="2825" y="1860"/>
                    <a:pt x="2736" y="1947"/>
                  </a:cubicBezTo>
                  <a:cubicBezTo>
                    <a:pt x="2643" y="2037"/>
                    <a:pt x="2530" y="2127"/>
                    <a:pt x="2379" y="2230"/>
                  </a:cubicBezTo>
                  <a:cubicBezTo>
                    <a:pt x="2264" y="2308"/>
                    <a:pt x="2141" y="2389"/>
                    <a:pt x="2011" y="2433"/>
                  </a:cubicBezTo>
                  <a:cubicBezTo>
                    <a:pt x="1993" y="2439"/>
                    <a:pt x="1975" y="2445"/>
                    <a:pt x="1956" y="2450"/>
                  </a:cubicBezTo>
                  <a:cubicBezTo>
                    <a:pt x="1886" y="2468"/>
                    <a:pt x="1817" y="2478"/>
                    <a:pt x="1744" y="2489"/>
                  </a:cubicBezTo>
                  <a:cubicBezTo>
                    <a:pt x="1738" y="2490"/>
                    <a:pt x="1738" y="2490"/>
                    <a:pt x="1738" y="2490"/>
                  </a:cubicBezTo>
                  <a:cubicBezTo>
                    <a:pt x="1595" y="2511"/>
                    <a:pt x="1462" y="2550"/>
                    <a:pt x="1334" y="2588"/>
                  </a:cubicBezTo>
                  <a:cubicBezTo>
                    <a:pt x="1308" y="2595"/>
                    <a:pt x="1281" y="2603"/>
                    <a:pt x="1255" y="2611"/>
                  </a:cubicBezTo>
                  <a:cubicBezTo>
                    <a:pt x="1175" y="2633"/>
                    <a:pt x="1090" y="2656"/>
                    <a:pt x="1005" y="2669"/>
                  </a:cubicBezTo>
                  <a:cubicBezTo>
                    <a:pt x="961" y="2675"/>
                    <a:pt x="919" y="2678"/>
                    <a:pt x="878" y="2678"/>
                  </a:cubicBezTo>
                  <a:cubicBezTo>
                    <a:pt x="837" y="2678"/>
                    <a:pt x="798" y="2675"/>
                    <a:pt x="760" y="2668"/>
                  </a:cubicBezTo>
                  <a:moveTo>
                    <a:pt x="2141" y="12"/>
                  </a:moveTo>
                  <a:cubicBezTo>
                    <a:pt x="2077" y="22"/>
                    <a:pt x="2015" y="38"/>
                    <a:pt x="1947" y="63"/>
                  </a:cubicBezTo>
                  <a:cubicBezTo>
                    <a:pt x="1850" y="99"/>
                    <a:pt x="1748" y="150"/>
                    <a:pt x="1659" y="208"/>
                  </a:cubicBezTo>
                  <a:cubicBezTo>
                    <a:pt x="1616" y="236"/>
                    <a:pt x="1573" y="267"/>
                    <a:pt x="1531" y="297"/>
                  </a:cubicBezTo>
                  <a:cubicBezTo>
                    <a:pt x="1497" y="322"/>
                    <a:pt x="1462" y="347"/>
                    <a:pt x="1428" y="370"/>
                  </a:cubicBezTo>
                  <a:cubicBezTo>
                    <a:pt x="1331" y="435"/>
                    <a:pt x="1250" y="475"/>
                    <a:pt x="1174" y="496"/>
                  </a:cubicBezTo>
                  <a:cubicBezTo>
                    <a:pt x="1150" y="502"/>
                    <a:pt x="1125" y="507"/>
                    <a:pt x="1103" y="512"/>
                  </a:cubicBezTo>
                  <a:cubicBezTo>
                    <a:pt x="1097" y="513"/>
                    <a:pt x="1092" y="514"/>
                    <a:pt x="1086" y="515"/>
                  </a:cubicBezTo>
                  <a:cubicBezTo>
                    <a:pt x="1053" y="522"/>
                    <a:pt x="1018" y="529"/>
                    <a:pt x="985" y="532"/>
                  </a:cubicBezTo>
                  <a:cubicBezTo>
                    <a:pt x="931" y="537"/>
                    <a:pt x="877" y="533"/>
                    <a:pt x="826" y="530"/>
                  </a:cubicBezTo>
                  <a:cubicBezTo>
                    <a:pt x="730" y="523"/>
                    <a:pt x="640" y="516"/>
                    <a:pt x="545" y="565"/>
                  </a:cubicBezTo>
                  <a:cubicBezTo>
                    <a:pt x="525" y="575"/>
                    <a:pt x="505" y="588"/>
                    <a:pt x="485" y="604"/>
                  </a:cubicBezTo>
                  <a:cubicBezTo>
                    <a:pt x="444" y="636"/>
                    <a:pt x="408" y="679"/>
                    <a:pt x="378" y="731"/>
                  </a:cubicBezTo>
                  <a:cubicBezTo>
                    <a:pt x="352" y="776"/>
                    <a:pt x="331" y="828"/>
                    <a:pt x="316" y="881"/>
                  </a:cubicBezTo>
                  <a:cubicBezTo>
                    <a:pt x="305" y="921"/>
                    <a:pt x="297" y="962"/>
                    <a:pt x="290" y="1001"/>
                  </a:cubicBezTo>
                  <a:cubicBezTo>
                    <a:pt x="274" y="1080"/>
                    <a:pt x="258" y="1162"/>
                    <a:pt x="219" y="1239"/>
                  </a:cubicBezTo>
                  <a:cubicBezTo>
                    <a:pt x="204" y="1266"/>
                    <a:pt x="185" y="1293"/>
                    <a:pt x="166" y="1318"/>
                  </a:cubicBezTo>
                  <a:cubicBezTo>
                    <a:pt x="158" y="1329"/>
                    <a:pt x="150" y="1341"/>
                    <a:pt x="142" y="1352"/>
                  </a:cubicBezTo>
                  <a:cubicBezTo>
                    <a:pt x="113" y="1394"/>
                    <a:pt x="80" y="1443"/>
                    <a:pt x="56" y="1494"/>
                  </a:cubicBezTo>
                  <a:cubicBezTo>
                    <a:pt x="15" y="1583"/>
                    <a:pt x="1" y="1677"/>
                    <a:pt x="13" y="1779"/>
                  </a:cubicBezTo>
                  <a:cubicBezTo>
                    <a:pt x="24" y="1864"/>
                    <a:pt x="53" y="1952"/>
                    <a:pt x="102" y="2048"/>
                  </a:cubicBezTo>
                  <a:cubicBezTo>
                    <a:pt x="119" y="2082"/>
                    <a:pt x="140" y="2119"/>
                    <a:pt x="165" y="2160"/>
                  </a:cubicBezTo>
                  <a:cubicBezTo>
                    <a:pt x="257" y="2311"/>
                    <a:pt x="369" y="2480"/>
                    <a:pt x="544" y="2586"/>
                  </a:cubicBezTo>
                  <a:cubicBezTo>
                    <a:pt x="612" y="2627"/>
                    <a:pt x="683" y="2654"/>
                    <a:pt x="760" y="2668"/>
                  </a:cubicBezTo>
                  <a:cubicBezTo>
                    <a:pt x="835" y="2681"/>
                    <a:pt x="915" y="2681"/>
                    <a:pt x="1005" y="2668"/>
                  </a:cubicBezTo>
                  <a:cubicBezTo>
                    <a:pt x="1090" y="2656"/>
                    <a:pt x="1175" y="2633"/>
                    <a:pt x="1255" y="2610"/>
                  </a:cubicBezTo>
                  <a:cubicBezTo>
                    <a:pt x="1281" y="2602"/>
                    <a:pt x="1307" y="2595"/>
                    <a:pt x="1333" y="2587"/>
                  </a:cubicBezTo>
                  <a:cubicBezTo>
                    <a:pt x="1462" y="2549"/>
                    <a:pt x="1595" y="2510"/>
                    <a:pt x="1738" y="2489"/>
                  </a:cubicBezTo>
                  <a:cubicBezTo>
                    <a:pt x="1744" y="2488"/>
                    <a:pt x="1744" y="2488"/>
                    <a:pt x="1744" y="2488"/>
                  </a:cubicBezTo>
                  <a:cubicBezTo>
                    <a:pt x="1817" y="2478"/>
                    <a:pt x="1886" y="2468"/>
                    <a:pt x="1956" y="2449"/>
                  </a:cubicBezTo>
                  <a:cubicBezTo>
                    <a:pt x="1975" y="2444"/>
                    <a:pt x="1993" y="2438"/>
                    <a:pt x="2010" y="2433"/>
                  </a:cubicBezTo>
                  <a:cubicBezTo>
                    <a:pt x="2141" y="2388"/>
                    <a:pt x="2264" y="2308"/>
                    <a:pt x="2378" y="2229"/>
                  </a:cubicBezTo>
                  <a:cubicBezTo>
                    <a:pt x="2529" y="2126"/>
                    <a:pt x="2643" y="2036"/>
                    <a:pt x="2735" y="1946"/>
                  </a:cubicBezTo>
                  <a:cubicBezTo>
                    <a:pt x="2824" y="1859"/>
                    <a:pt x="2896" y="1769"/>
                    <a:pt x="2949" y="1677"/>
                  </a:cubicBezTo>
                  <a:cubicBezTo>
                    <a:pt x="3007" y="1578"/>
                    <a:pt x="3041" y="1479"/>
                    <a:pt x="3051" y="1384"/>
                  </a:cubicBezTo>
                  <a:cubicBezTo>
                    <a:pt x="3062" y="1280"/>
                    <a:pt x="3047" y="1179"/>
                    <a:pt x="3002" y="1065"/>
                  </a:cubicBezTo>
                  <a:cubicBezTo>
                    <a:pt x="2973" y="988"/>
                    <a:pt x="2933" y="912"/>
                    <a:pt x="2895" y="839"/>
                  </a:cubicBezTo>
                  <a:cubicBezTo>
                    <a:pt x="2869" y="790"/>
                    <a:pt x="2842" y="738"/>
                    <a:pt x="2818" y="686"/>
                  </a:cubicBezTo>
                  <a:cubicBezTo>
                    <a:pt x="2804" y="654"/>
                    <a:pt x="2791" y="625"/>
                    <a:pt x="2781" y="596"/>
                  </a:cubicBezTo>
                  <a:cubicBezTo>
                    <a:pt x="2764" y="551"/>
                    <a:pt x="2750" y="504"/>
                    <a:pt x="2736" y="458"/>
                  </a:cubicBezTo>
                  <a:cubicBezTo>
                    <a:pt x="2712" y="378"/>
                    <a:pt x="2687" y="295"/>
                    <a:pt x="2647" y="222"/>
                  </a:cubicBezTo>
                  <a:cubicBezTo>
                    <a:pt x="2622" y="175"/>
                    <a:pt x="2590" y="134"/>
                    <a:pt x="2553" y="101"/>
                  </a:cubicBezTo>
                  <a:cubicBezTo>
                    <a:pt x="2514" y="65"/>
                    <a:pt x="2469" y="38"/>
                    <a:pt x="2420" y="22"/>
                  </a:cubicBezTo>
                  <a:cubicBezTo>
                    <a:pt x="2391" y="12"/>
                    <a:pt x="2359" y="6"/>
                    <a:pt x="2324" y="3"/>
                  </a:cubicBezTo>
                  <a:cubicBezTo>
                    <a:pt x="2312" y="2"/>
                    <a:pt x="2299" y="1"/>
                    <a:pt x="2285" y="1"/>
                  </a:cubicBezTo>
                  <a:cubicBezTo>
                    <a:pt x="2282" y="1"/>
                    <a:pt x="2280" y="1"/>
                    <a:pt x="2277" y="1"/>
                  </a:cubicBezTo>
                  <a:cubicBezTo>
                    <a:pt x="2236" y="1"/>
                    <a:pt x="2192" y="5"/>
                    <a:pt x="2141" y="12"/>
                  </a:cubicBezTo>
                </a:path>
              </a:pathLst>
            </a:custGeom>
            <a:solidFill>
              <a:srgbClr val="6D2344"/>
            </a:solidFill>
            <a:ln w="6350">
              <a:solidFill>
                <a:srgbClr val="F5A670">
                  <a:alpha val="27058"/>
                </a:srgbClr>
              </a:solidFill>
              <a:round/>
              <a:headEnd/>
              <a:tailEnd/>
            </a:ln>
          </p:spPr>
          <p:txBody>
            <a:bodyPr/>
            <a:lstStyle/>
            <a:p>
              <a:endParaRPr lang="es-CO"/>
            </a:p>
          </p:txBody>
        </p:sp>
        <p:sp>
          <p:nvSpPr>
            <p:cNvPr id="25628" name="Freeform 28">
              <a:extLst>
                <a:ext uri="{FF2B5EF4-FFF2-40B4-BE49-F238E27FC236}">
                  <a16:creationId xmlns:a16="http://schemas.microsoft.com/office/drawing/2014/main" id="{DD0951FB-DF9D-47F4-BF87-B700A4605796}"/>
                </a:ext>
              </a:extLst>
            </p:cNvPr>
            <p:cNvSpPr>
              <a:spLocks noEditPoints="1"/>
            </p:cNvSpPr>
            <p:nvPr/>
          </p:nvSpPr>
          <p:spPr bwMode="auto">
            <a:xfrm>
              <a:off x="4606" y="1379"/>
              <a:ext cx="2333" cy="2051"/>
            </a:xfrm>
            <a:custGeom>
              <a:avLst/>
              <a:gdLst>
                <a:gd name="T0" fmla="*/ 312 w 3152"/>
                <a:gd name="T1" fmla="*/ 1457 h 2771"/>
                <a:gd name="T2" fmla="*/ 54 w 3152"/>
                <a:gd name="T3" fmla="*/ 1151 h 2771"/>
                <a:gd name="T4" fmla="*/ 31 w 3152"/>
                <a:gd name="T5" fmla="*/ 830 h 2771"/>
                <a:gd name="T6" fmla="*/ 100 w 3152"/>
                <a:gd name="T7" fmla="*/ 724 h 2771"/>
                <a:gd name="T8" fmla="*/ 168 w 3152"/>
                <a:gd name="T9" fmla="*/ 548 h 2771"/>
                <a:gd name="T10" fmla="*/ 266 w 3152"/>
                <a:gd name="T11" fmla="*/ 330 h 2771"/>
                <a:gd name="T12" fmla="*/ 447 w 3152"/>
                <a:gd name="T13" fmla="*/ 279 h 2771"/>
                <a:gd name="T14" fmla="*/ 565 w 3152"/>
                <a:gd name="T15" fmla="*/ 269 h 2771"/>
                <a:gd name="T16" fmla="*/ 611 w 3152"/>
                <a:gd name="T17" fmla="*/ 261 h 2771"/>
                <a:gd name="T18" fmla="*/ 788 w 3152"/>
                <a:gd name="T19" fmla="*/ 183 h 2771"/>
                <a:gd name="T20" fmla="*/ 919 w 3152"/>
                <a:gd name="T21" fmla="*/ 86 h 2771"/>
                <a:gd name="T22" fmla="*/ 1191 w 3152"/>
                <a:gd name="T23" fmla="*/ 3 h 2771"/>
                <a:gd name="T24" fmla="*/ 1274 w 3152"/>
                <a:gd name="T25" fmla="*/ 0 h 2771"/>
                <a:gd name="T26" fmla="*/ 1297 w 3152"/>
                <a:gd name="T27" fmla="*/ 1 h 2771"/>
                <a:gd name="T28" fmla="*/ 1488 w 3152"/>
                <a:gd name="T29" fmla="*/ 117 h 2771"/>
                <a:gd name="T30" fmla="*/ 1565 w 3152"/>
                <a:gd name="T31" fmla="*/ 330 h 2771"/>
                <a:gd name="T32" fmla="*/ 1634 w 3152"/>
                <a:gd name="T33" fmla="*/ 480 h 2771"/>
                <a:gd name="T34" fmla="*/ 1724 w 3152"/>
                <a:gd name="T35" fmla="*/ 779 h 2771"/>
                <a:gd name="T36" fmla="*/ 1344 w 3152"/>
                <a:gd name="T37" fmla="*/ 1274 h 2771"/>
                <a:gd name="T38" fmla="*/ 1131 w 3152"/>
                <a:gd name="T39" fmla="*/ 1400 h 2771"/>
                <a:gd name="T40" fmla="*/ 973 w 3152"/>
                <a:gd name="T41" fmla="*/ 1437 h 2771"/>
                <a:gd name="T42" fmla="*/ 705 w 3152"/>
                <a:gd name="T43" fmla="*/ 1488 h 2771"/>
                <a:gd name="T44" fmla="*/ 434 w 3152"/>
                <a:gd name="T45" fmla="*/ 1503 h 2771"/>
                <a:gd name="T46" fmla="*/ 1191 w 3152"/>
                <a:gd name="T47" fmla="*/ 7 h 2771"/>
                <a:gd name="T48" fmla="*/ 921 w 3152"/>
                <a:gd name="T49" fmla="*/ 90 h 2771"/>
                <a:gd name="T50" fmla="*/ 790 w 3152"/>
                <a:gd name="T51" fmla="*/ 186 h 2771"/>
                <a:gd name="T52" fmla="*/ 612 w 3152"/>
                <a:gd name="T53" fmla="*/ 265 h 2771"/>
                <a:gd name="T54" fmla="*/ 566 w 3152"/>
                <a:gd name="T55" fmla="*/ 273 h 2771"/>
                <a:gd name="T56" fmla="*/ 447 w 3152"/>
                <a:gd name="T57" fmla="*/ 283 h 2771"/>
                <a:gd name="T58" fmla="*/ 269 w 3152"/>
                <a:gd name="T59" fmla="*/ 333 h 2771"/>
                <a:gd name="T60" fmla="*/ 172 w 3152"/>
                <a:gd name="T61" fmla="*/ 549 h 2771"/>
                <a:gd name="T62" fmla="*/ 104 w 3152"/>
                <a:gd name="T63" fmla="*/ 726 h 2771"/>
                <a:gd name="T64" fmla="*/ 35 w 3152"/>
                <a:gd name="T65" fmla="*/ 831 h 2771"/>
                <a:gd name="T66" fmla="*/ 57 w 3152"/>
                <a:gd name="T67" fmla="*/ 1149 h 2771"/>
                <a:gd name="T68" fmla="*/ 315 w 3152"/>
                <a:gd name="T69" fmla="*/ 1453 h 2771"/>
                <a:gd name="T70" fmla="*/ 705 w 3152"/>
                <a:gd name="T71" fmla="*/ 1485 h 2771"/>
                <a:gd name="T72" fmla="*/ 972 w 3152"/>
                <a:gd name="T73" fmla="*/ 1434 h 2771"/>
                <a:gd name="T74" fmla="*/ 1130 w 3152"/>
                <a:gd name="T75" fmla="*/ 1396 h 2771"/>
                <a:gd name="T76" fmla="*/ 1342 w 3152"/>
                <a:gd name="T77" fmla="*/ 1270 h 2771"/>
                <a:gd name="T78" fmla="*/ 1719 w 3152"/>
                <a:gd name="T79" fmla="*/ 779 h 2771"/>
                <a:gd name="T80" fmla="*/ 1631 w 3152"/>
                <a:gd name="T81" fmla="*/ 482 h 2771"/>
                <a:gd name="T82" fmla="*/ 1562 w 3152"/>
                <a:gd name="T83" fmla="*/ 331 h 2771"/>
                <a:gd name="T84" fmla="*/ 1486 w 3152"/>
                <a:gd name="T85" fmla="*/ 118 h 2771"/>
                <a:gd name="T86" fmla="*/ 1296 w 3152"/>
                <a:gd name="T87" fmla="*/ 4 h 2771"/>
                <a:gd name="T88" fmla="*/ 1274 w 3152"/>
                <a:gd name="T89" fmla="*/ 4 h 27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152" h="2771">
                  <a:moveTo>
                    <a:pt x="792" y="2743"/>
                  </a:moveTo>
                  <a:cubicBezTo>
                    <a:pt x="712" y="2727"/>
                    <a:pt x="640" y="2699"/>
                    <a:pt x="570" y="2659"/>
                  </a:cubicBezTo>
                  <a:cubicBezTo>
                    <a:pt x="379" y="2547"/>
                    <a:pt x="252" y="2365"/>
                    <a:pt x="164" y="2220"/>
                  </a:cubicBezTo>
                  <a:cubicBezTo>
                    <a:pt x="138" y="2177"/>
                    <a:pt x="116" y="2138"/>
                    <a:pt x="98" y="2101"/>
                  </a:cubicBezTo>
                  <a:cubicBezTo>
                    <a:pt x="51" y="2004"/>
                    <a:pt x="22" y="1908"/>
                    <a:pt x="12" y="1816"/>
                  </a:cubicBezTo>
                  <a:cubicBezTo>
                    <a:pt x="0" y="1705"/>
                    <a:pt x="14" y="1607"/>
                    <a:pt x="57" y="1514"/>
                  </a:cubicBezTo>
                  <a:cubicBezTo>
                    <a:pt x="83" y="1458"/>
                    <a:pt x="120" y="1404"/>
                    <a:pt x="149" y="1364"/>
                  </a:cubicBezTo>
                  <a:cubicBezTo>
                    <a:pt x="160" y="1349"/>
                    <a:pt x="172" y="1335"/>
                    <a:pt x="183" y="1321"/>
                  </a:cubicBezTo>
                  <a:cubicBezTo>
                    <a:pt x="203" y="1297"/>
                    <a:pt x="222" y="1275"/>
                    <a:pt x="236" y="1249"/>
                  </a:cubicBezTo>
                  <a:cubicBezTo>
                    <a:pt x="278" y="1171"/>
                    <a:pt x="292" y="1089"/>
                    <a:pt x="307" y="1001"/>
                  </a:cubicBezTo>
                  <a:cubicBezTo>
                    <a:pt x="314" y="964"/>
                    <a:pt x="320" y="926"/>
                    <a:pt x="329" y="888"/>
                  </a:cubicBezTo>
                  <a:cubicBezTo>
                    <a:pt x="345" y="819"/>
                    <a:pt x="388" y="689"/>
                    <a:pt x="487" y="603"/>
                  </a:cubicBezTo>
                  <a:cubicBezTo>
                    <a:pt x="508" y="585"/>
                    <a:pt x="526" y="572"/>
                    <a:pt x="544" y="561"/>
                  </a:cubicBezTo>
                  <a:cubicBezTo>
                    <a:pt x="635" y="508"/>
                    <a:pt x="723" y="509"/>
                    <a:pt x="816" y="510"/>
                  </a:cubicBezTo>
                  <a:cubicBezTo>
                    <a:pt x="866" y="511"/>
                    <a:pt x="918" y="511"/>
                    <a:pt x="972" y="503"/>
                  </a:cubicBezTo>
                  <a:cubicBezTo>
                    <a:pt x="991" y="500"/>
                    <a:pt x="1010" y="496"/>
                    <a:pt x="1031" y="491"/>
                  </a:cubicBezTo>
                  <a:cubicBezTo>
                    <a:pt x="1052" y="487"/>
                    <a:pt x="1074" y="482"/>
                    <a:pt x="1095" y="479"/>
                  </a:cubicBezTo>
                  <a:cubicBezTo>
                    <a:pt x="1102" y="478"/>
                    <a:pt x="1109" y="477"/>
                    <a:pt x="1116" y="476"/>
                  </a:cubicBezTo>
                  <a:cubicBezTo>
                    <a:pt x="1134" y="473"/>
                    <a:pt x="1153" y="470"/>
                    <a:pt x="1171" y="466"/>
                  </a:cubicBezTo>
                  <a:cubicBezTo>
                    <a:pt x="1251" y="450"/>
                    <a:pt x="1336" y="407"/>
                    <a:pt x="1437" y="334"/>
                  </a:cubicBezTo>
                  <a:cubicBezTo>
                    <a:pt x="1462" y="315"/>
                    <a:pt x="1488" y="295"/>
                    <a:pt x="1513" y="275"/>
                  </a:cubicBezTo>
                  <a:cubicBezTo>
                    <a:pt x="1566" y="234"/>
                    <a:pt x="1621" y="192"/>
                    <a:pt x="1678" y="157"/>
                  </a:cubicBezTo>
                  <a:cubicBezTo>
                    <a:pt x="1766" y="103"/>
                    <a:pt x="1874" y="59"/>
                    <a:pt x="1980" y="34"/>
                  </a:cubicBezTo>
                  <a:cubicBezTo>
                    <a:pt x="2043" y="19"/>
                    <a:pt x="2100" y="11"/>
                    <a:pt x="2174" y="6"/>
                  </a:cubicBezTo>
                  <a:cubicBezTo>
                    <a:pt x="2188" y="5"/>
                    <a:pt x="2188" y="5"/>
                    <a:pt x="2188" y="5"/>
                  </a:cubicBezTo>
                  <a:cubicBezTo>
                    <a:pt x="2233" y="3"/>
                    <a:pt x="2280" y="0"/>
                    <a:pt x="2325" y="0"/>
                  </a:cubicBezTo>
                  <a:cubicBezTo>
                    <a:pt x="2325" y="0"/>
                    <a:pt x="2325" y="0"/>
                    <a:pt x="2325" y="0"/>
                  </a:cubicBezTo>
                  <a:cubicBezTo>
                    <a:pt x="2340" y="0"/>
                    <a:pt x="2354" y="0"/>
                    <a:pt x="2367" y="1"/>
                  </a:cubicBezTo>
                  <a:cubicBezTo>
                    <a:pt x="2405" y="3"/>
                    <a:pt x="2438" y="8"/>
                    <a:pt x="2469" y="16"/>
                  </a:cubicBezTo>
                  <a:cubicBezTo>
                    <a:pt x="2570" y="44"/>
                    <a:pt x="2658" y="114"/>
                    <a:pt x="2717" y="213"/>
                  </a:cubicBezTo>
                  <a:cubicBezTo>
                    <a:pt x="2765" y="293"/>
                    <a:pt x="2792" y="385"/>
                    <a:pt x="2818" y="475"/>
                  </a:cubicBezTo>
                  <a:cubicBezTo>
                    <a:pt x="2831" y="517"/>
                    <a:pt x="2844" y="560"/>
                    <a:pt x="2858" y="602"/>
                  </a:cubicBezTo>
                  <a:cubicBezTo>
                    <a:pt x="2869" y="632"/>
                    <a:pt x="2882" y="664"/>
                    <a:pt x="2896" y="696"/>
                  </a:cubicBezTo>
                  <a:cubicBezTo>
                    <a:pt x="2922" y="757"/>
                    <a:pt x="2953" y="817"/>
                    <a:pt x="2983" y="876"/>
                  </a:cubicBezTo>
                  <a:cubicBezTo>
                    <a:pt x="3018" y="946"/>
                    <a:pt x="3055" y="1019"/>
                    <a:pt x="3085" y="1092"/>
                  </a:cubicBezTo>
                  <a:cubicBezTo>
                    <a:pt x="3133" y="1211"/>
                    <a:pt x="3152" y="1316"/>
                    <a:pt x="3146" y="1423"/>
                  </a:cubicBezTo>
                  <a:cubicBezTo>
                    <a:pt x="3135" y="1623"/>
                    <a:pt x="3023" y="1837"/>
                    <a:pt x="2832" y="2025"/>
                  </a:cubicBezTo>
                  <a:cubicBezTo>
                    <a:pt x="2714" y="2142"/>
                    <a:pt x="2575" y="2241"/>
                    <a:pt x="2454" y="2325"/>
                  </a:cubicBezTo>
                  <a:cubicBezTo>
                    <a:pt x="2453" y="2326"/>
                    <a:pt x="2453" y="2326"/>
                    <a:pt x="2453" y="2326"/>
                  </a:cubicBezTo>
                  <a:cubicBezTo>
                    <a:pt x="2329" y="2412"/>
                    <a:pt x="2201" y="2501"/>
                    <a:pt x="2065" y="2555"/>
                  </a:cubicBezTo>
                  <a:cubicBezTo>
                    <a:pt x="2047" y="2562"/>
                    <a:pt x="2028" y="2569"/>
                    <a:pt x="2007" y="2575"/>
                  </a:cubicBezTo>
                  <a:cubicBezTo>
                    <a:pt x="1939" y="2597"/>
                    <a:pt x="1863" y="2613"/>
                    <a:pt x="1775" y="2623"/>
                  </a:cubicBezTo>
                  <a:cubicBezTo>
                    <a:pt x="1637" y="2640"/>
                    <a:pt x="1510" y="2668"/>
                    <a:pt x="1387" y="2695"/>
                  </a:cubicBezTo>
                  <a:cubicBezTo>
                    <a:pt x="1353" y="2702"/>
                    <a:pt x="1320" y="2710"/>
                    <a:pt x="1288" y="2716"/>
                  </a:cubicBezTo>
                  <a:cubicBezTo>
                    <a:pt x="1182" y="2739"/>
                    <a:pt x="1071" y="2759"/>
                    <a:pt x="957" y="2759"/>
                  </a:cubicBezTo>
                  <a:cubicBezTo>
                    <a:pt x="903" y="2759"/>
                    <a:pt x="848" y="2755"/>
                    <a:pt x="792" y="2743"/>
                  </a:cubicBezTo>
                  <a:moveTo>
                    <a:pt x="2189" y="12"/>
                  </a:moveTo>
                  <a:cubicBezTo>
                    <a:pt x="2174" y="13"/>
                    <a:pt x="2174" y="13"/>
                    <a:pt x="2174" y="13"/>
                  </a:cubicBezTo>
                  <a:cubicBezTo>
                    <a:pt x="2101" y="18"/>
                    <a:pt x="2044" y="26"/>
                    <a:pt x="1982" y="41"/>
                  </a:cubicBezTo>
                  <a:cubicBezTo>
                    <a:pt x="1876" y="66"/>
                    <a:pt x="1769" y="109"/>
                    <a:pt x="1681" y="163"/>
                  </a:cubicBezTo>
                  <a:cubicBezTo>
                    <a:pt x="1625" y="198"/>
                    <a:pt x="1570" y="240"/>
                    <a:pt x="1517" y="281"/>
                  </a:cubicBezTo>
                  <a:cubicBezTo>
                    <a:pt x="1492" y="300"/>
                    <a:pt x="1466" y="320"/>
                    <a:pt x="1441" y="339"/>
                  </a:cubicBezTo>
                  <a:cubicBezTo>
                    <a:pt x="1339" y="414"/>
                    <a:pt x="1254" y="456"/>
                    <a:pt x="1172" y="473"/>
                  </a:cubicBezTo>
                  <a:cubicBezTo>
                    <a:pt x="1154" y="477"/>
                    <a:pt x="1135" y="480"/>
                    <a:pt x="1117" y="483"/>
                  </a:cubicBezTo>
                  <a:cubicBezTo>
                    <a:pt x="1110" y="484"/>
                    <a:pt x="1103" y="485"/>
                    <a:pt x="1097" y="486"/>
                  </a:cubicBezTo>
                  <a:cubicBezTo>
                    <a:pt x="1075" y="489"/>
                    <a:pt x="1053" y="494"/>
                    <a:pt x="1033" y="498"/>
                  </a:cubicBezTo>
                  <a:cubicBezTo>
                    <a:pt x="1012" y="503"/>
                    <a:pt x="992" y="507"/>
                    <a:pt x="973" y="510"/>
                  </a:cubicBezTo>
                  <a:cubicBezTo>
                    <a:pt x="919" y="518"/>
                    <a:pt x="867" y="518"/>
                    <a:pt x="816" y="517"/>
                  </a:cubicBezTo>
                  <a:cubicBezTo>
                    <a:pt x="724" y="516"/>
                    <a:pt x="637" y="515"/>
                    <a:pt x="548" y="567"/>
                  </a:cubicBezTo>
                  <a:cubicBezTo>
                    <a:pt x="530" y="578"/>
                    <a:pt x="512" y="591"/>
                    <a:pt x="492" y="608"/>
                  </a:cubicBezTo>
                  <a:cubicBezTo>
                    <a:pt x="394" y="693"/>
                    <a:pt x="352" y="821"/>
                    <a:pt x="336" y="890"/>
                  </a:cubicBezTo>
                  <a:cubicBezTo>
                    <a:pt x="327" y="927"/>
                    <a:pt x="320" y="966"/>
                    <a:pt x="314" y="1002"/>
                  </a:cubicBezTo>
                  <a:cubicBezTo>
                    <a:pt x="299" y="1091"/>
                    <a:pt x="284" y="1174"/>
                    <a:pt x="242" y="1252"/>
                  </a:cubicBezTo>
                  <a:cubicBezTo>
                    <a:pt x="228" y="1278"/>
                    <a:pt x="208" y="1302"/>
                    <a:pt x="189" y="1326"/>
                  </a:cubicBezTo>
                  <a:cubicBezTo>
                    <a:pt x="177" y="1339"/>
                    <a:pt x="165" y="1353"/>
                    <a:pt x="155" y="1368"/>
                  </a:cubicBezTo>
                  <a:cubicBezTo>
                    <a:pt x="125" y="1408"/>
                    <a:pt x="89" y="1461"/>
                    <a:pt x="63" y="1517"/>
                  </a:cubicBezTo>
                  <a:cubicBezTo>
                    <a:pt x="21" y="1608"/>
                    <a:pt x="7" y="1706"/>
                    <a:pt x="19" y="1815"/>
                  </a:cubicBezTo>
                  <a:cubicBezTo>
                    <a:pt x="29" y="1906"/>
                    <a:pt x="58" y="2002"/>
                    <a:pt x="104" y="2098"/>
                  </a:cubicBezTo>
                  <a:cubicBezTo>
                    <a:pt x="122" y="2135"/>
                    <a:pt x="144" y="2174"/>
                    <a:pt x="170" y="2216"/>
                  </a:cubicBezTo>
                  <a:cubicBezTo>
                    <a:pt x="258" y="2361"/>
                    <a:pt x="384" y="2541"/>
                    <a:pt x="574" y="2652"/>
                  </a:cubicBezTo>
                  <a:cubicBezTo>
                    <a:pt x="642" y="2693"/>
                    <a:pt x="714" y="2720"/>
                    <a:pt x="793" y="2737"/>
                  </a:cubicBezTo>
                  <a:cubicBezTo>
                    <a:pt x="964" y="2771"/>
                    <a:pt x="1131" y="2742"/>
                    <a:pt x="1286" y="2710"/>
                  </a:cubicBezTo>
                  <a:cubicBezTo>
                    <a:pt x="1319" y="2703"/>
                    <a:pt x="1352" y="2695"/>
                    <a:pt x="1386" y="2688"/>
                  </a:cubicBezTo>
                  <a:cubicBezTo>
                    <a:pt x="1509" y="2661"/>
                    <a:pt x="1636" y="2633"/>
                    <a:pt x="1774" y="2617"/>
                  </a:cubicBezTo>
                  <a:cubicBezTo>
                    <a:pt x="1862" y="2606"/>
                    <a:pt x="1937" y="2590"/>
                    <a:pt x="2005" y="2569"/>
                  </a:cubicBezTo>
                  <a:cubicBezTo>
                    <a:pt x="2025" y="2562"/>
                    <a:pt x="2044" y="2556"/>
                    <a:pt x="2063" y="2548"/>
                  </a:cubicBezTo>
                  <a:cubicBezTo>
                    <a:pt x="2198" y="2495"/>
                    <a:pt x="2325" y="2406"/>
                    <a:pt x="2449" y="2320"/>
                  </a:cubicBezTo>
                  <a:cubicBezTo>
                    <a:pt x="2450" y="2319"/>
                    <a:pt x="2450" y="2319"/>
                    <a:pt x="2450" y="2319"/>
                  </a:cubicBezTo>
                  <a:cubicBezTo>
                    <a:pt x="2571" y="2236"/>
                    <a:pt x="2709" y="2137"/>
                    <a:pt x="2827" y="2020"/>
                  </a:cubicBezTo>
                  <a:cubicBezTo>
                    <a:pt x="3017" y="1833"/>
                    <a:pt x="3128" y="1620"/>
                    <a:pt x="3139" y="1422"/>
                  </a:cubicBezTo>
                  <a:cubicBezTo>
                    <a:pt x="3145" y="1317"/>
                    <a:pt x="3126" y="1213"/>
                    <a:pt x="3078" y="1095"/>
                  </a:cubicBezTo>
                  <a:cubicBezTo>
                    <a:pt x="3049" y="1022"/>
                    <a:pt x="3012" y="949"/>
                    <a:pt x="2976" y="879"/>
                  </a:cubicBezTo>
                  <a:cubicBezTo>
                    <a:pt x="2947" y="821"/>
                    <a:pt x="2916" y="760"/>
                    <a:pt x="2889" y="699"/>
                  </a:cubicBezTo>
                  <a:cubicBezTo>
                    <a:pt x="2875" y="667"/>
                    <a:pt x="2863" y="635"/>
                    <a:pt x="2852" y="604"/>
                  </a:cubicBezTo>
                  <a:cubicBezTo>
                    <a:pt x="2837" y="562"/>
                    <a:pt x="2824" y="519"/>
                    <a:pt x="2812" y="477"/>
                  </a:cubicBezTo>
                  <a:cubicBezTo>
                    <a:pt x="2785" y="388"/>
                    <a:pt x="2758" y="295"/>
                    <a:pt x="2711" y="216"/>
                  </a:cubicBezTo>
                  <a:cubicBezTo>
                    <a:pt x="2653" y="119"/>
                    <a:pt x="2566" y="51"/>
                    <a:pt x="2467" y="23"/>
                  </a:cubicBezTo>
                  <a:cubicBezTo>
                    <a:pt x="2437" y="15"/>
                    <a:pt x="2404" y="10"/>
                    <a:pt x="2366" y="8"/>
                  </a:cubicBezTo>
                  <a:cubicBezTo>
                    <a:pt x="2353" y="7"/>
                    <a:pt x="2340" y="7"/>
                    <a:pt x="2325" y="7"/>
                  </a:cubicBezTo>
                  <a:cubicBezTo>
                    <a:pt x="2325" y="7"/>
                    <a:pt x="2325" y="7"/>
                    <a:pt x="2325" y="7"/>
                  </a:cubicBezTo>
                  <a:cubicBezTo>
                    <a:pt x="2280" y="7"/>
                    <a:pt x="2234" y="10"/>
                    <a:pt x="2189" y="12"/>
                  </a:cubicBezTo>
                </a:path>
              </a:pathLst>
            </a:custGeom>
            <a:solidFill>
              <a:schemeClr val="bg1">
                <a:alpha val="14117"/>
              </a:schemeClr>
            </a:solidFill>
            <a:ln w="6350">
              <a:solidFill>
                <a:srgbClr val="F5A670">
                  <a:alpha val="27058"/>
                </a:srgbClr>
              </a:solidFill>
              <a:round/>
              <a:headEnd/>
              <a:tailEnd/>
            </a:ln>
          </p:spPr>
          <p:txBody>
            <a:bodyPr/>
            <a:lstStyle/>
            <a:p>
              <a:endParaRPr lang="es-CO"/>
            </a:p>
          </p:txBody>
        </p:sp>
        <p:sp>
          <p:nvSpPr>
            <p:cNvPr id="25629" name="Freeform 29">
              <a:extLst>
                <a:ext uri="{FF2B5EF4-FFF2-40B4-BE49-F238E27FC236}">
                  <a16:creationId xmlns:a16="http://schemas.microsoft.com/office/drawing/2014/main" id="{ACD23298-33B9-46B9-B27F-7CCDE74AFD5D}"/>
                </a:ext>
              </a:extLst>
            </p:cNvPr>
            <p:cNvSpPr>
              <a:spLocks noEditPoints="1"/>
            </p:cNvSpPr>
            <p:nvPr/>
          </p:nvSpPr>
          <p:spPr bwMode="auto">
            <a:xfrm>
              <a:off x="4568" y="1337"/>
              <a:ext cx="2390" cy="2097"/>
            </a:xfrm>
            <a:custGeom>
              <a:avLst/>
              <a:gdLst>
                <a:gd name="T0" fmla="*/ 326 w 3229"/>
                <a:gd name="T1" fmla="*/ 1491 h 2833"/>
                <a:gd name="T2" fmla="*/ 89 w 3229"/>
                <a:gd name="T3" fmla="*/ 1244 h 2833"/>
                <a:gd name="T4" fmla="*/ 6 w 3229"/>
                <a:gd name="T5" fmla="*/ 1012 h 2833"/>
                <a:gd name="T6" fmla="*/ 85 w 3229"/>
                <a:gd name="T7" fmla="*/ 754 h 2833"/>
                <a:gd name="T8" fmla="*/ 138 w 3229"/>
                <a:gd name="T9" fmla="*/ 689 h 2833"/>
                <a:gd name="T10" fmla="*/ 188 w 3229"/>
                <a:gd name="T11" fmla="*/ 489 h 2833"/>
                <a:gd name="T12" fmla="*/ 267 w 3229"/>
                <a:gd name="T13" fmla="*/ 330 h 2833"/>
                <a:gd name="T14" fmla="*/ 440 w 3229"/>
                <a:gd name="T15" fmla="*/ 269 h 2833"/>
                <a:gd name="T16" fmla="*/ 546 w 3229"/>
                <a:gd name="T17" fmla="*/ 255 h 2833"/>
                <a:gd name="T18" fmla="*/ 612 w 3229"/>
                <a:gd name="T19" fmla="*/ 244 h 2833"/>
                <a:gd name="T20" fmla="*/ 791 w 3229"/>
                <a:gd name="T21" fmla="*/ 164 h 2833"/>
                <a:gd name="T22" fmla="*/ 929 w 3229"/>
                <a:gd name="T23" fmla="*/ 58 h 2833"/>
                <a:gd name="T24" fmla="*/ 1101 w 3229"/>
                <a:gd name="T25" fmla="*/ 4 h 2833"/>
                <a:gd name="T26" fmla="*/ 1206 w 3229"/>
                <a:gd name="T27" fmla="*/ 1 h 2833"/>
                <a:gd name="T28" fmla="*/ 1292 w 3229"/>
                <a:gd name="T29" fmla="*/ 1 h 2833"/>
                <a:gd name="T30" fmla="*/ 1374 w 3229"/>
                <a:gd name="T31" fmla="*/ 7 h 2833"/>
                <a:gd name="T32" fmla="*/ 1582 w 3229"/>
                <a:gd name="T33" fmla="*/ 267 h 2833"/>
                <a:gd name="T34" fmla="*/ 1622 w 3229"/>
                <a:gd name="T35" fmla="*/ 386 h 2833"/>
                <a:gd name="T36" fmla="*/ 1728 w 3229"/>
                <a:gd name="T37" fmla="*/ 612 h 2833"/>
                <a:gd name="T38" fmla="*/ 1769 w 3229"/>
                <a:gd name="T39" fmla="*/ 798 h 2833"/>
                <a:gd name="T40" fmla="*/ 1668 w 3229"/>
                <a:gd name="T41" fmla="*/ 1068 h 2833"/>
                <a:gd name="T42" fmla="*/ 1380 w 3229"/>
                <a:gd name="T43" fmla="*/ 1321 h 2833"/>
                <a:gd name="T44" fmla="*/ 1157 w 3229"/>
                <a:gd name="T45" fmla="*/ 1460 h 2833"/>
                <a:gd name="T46" fmla="*/ 989 w 3229"/>
                <a:gd name="T47" fmla="*/ 1505 h 2833"/>
                <a:gd name="T48" fmla="*/ 719 w 3229"/>
                <a:gd name="T49" fmla="*/ 1540 h 2833"/>
                <a:gd name="T50" fmla="*/ 575 w 3229"/>
                <a:gd name="T51" fmla="*/ 1552 h 2833"/>
                <a:gd name="T52" fmla="*/ 1292 w 3229"/>
                <a:gd name="T53" fmla="*/ 1 h 2833"/>
                <a:gd name="T54" fmla="*/ 1206 w 3229"/>
                <a:gd name="T55" fmla="*/ 2 h 2833"/>
                <a:gd name="T56" fmla="*/ 1101 w 3229"/>
                <a:gd name="T57" fmla="*/ 4 h 2833"/>
                <a:gd name="T58" fmla="*/ 929 w 3229"/>
                <a:gd name="T59" fmla="*/ 59 h 2833"/>
                <a:gd name="T60" fmla="*/ 791 w 3229"/>
                <a:gd name="T61" fmla="*/ 164 h 2833"/>
                <a:gd name="T62" fmla="*/ 612 w 3229"/>
                <a:gd name="T63" fmla="*/ 244 h 2833"/>
                <a:gd name="T64" fmla="*/ 546 w 3229"/>
                <a:gd name="T65" fmla="*/ 256 h 2833"/>
                <a:gd name="T66" fmla="*/ 440 w 3229"/>
                <a:gd name="T67" fmla="*/ 270 h 2833"/>
                <a:gd name="T68" fmla="*/ 267 w 3229"/>
                <a:gd name="T69" fmla="*/ 330 h 2833"/>
                <a:gd name="T70" fmla="*/ 189 w 3229"/>
                <a:gd name="T71" fmla="*/ 489 h 2833"/>
                <a:gd name="T72" fmla="*/ 139 w 3229"/>
                <a:gd name="T73" fmla="*/ 689 h 2833"/>
                <a:gd name="T74" fmla="*/ 86 w 3229"/>
                <a:gd name="T75" fmla="*/ 754 h 2833"/>
                <a:gd name="T76" fmla="*/ 7 w 3229"/>
                <a:gd name="T77" fmla="*/ 1012 h 2833"/>
                <a:gd name="T78" fmla="*/ 90 w 3229"/>
                <a:gd name="T79" fmla="*/ 1244 h 2833"/>
                <a:gd name="T80" fmla="*/ 326 w 3229"/>
                <a:gd name="T81" fmla="*/ 1490 h 2833"/>
                <a:gd name="T82" fmla="*/ 575 w 3229"/>
                <a:gd name="T83" fmla="*/ 1551 h 2833"/>
                <a:gd name="T84" fmla="*/ 719 w 3229"/>
                <a:gd name="T85" fmla="*/ 1540 h 2833"/>
                <a:gd name="T86" fmla="*/ 989 w 3229"/>
                <a:gd name="T87" fmla="*/ 1505 h 2833"/>
                <a:gd name="T88" fmla="*/ 1156 w 3229"/>
                <a:gd name="T89" fmla="*/ 1460 h 2833"/>
                <a:gd name="T90" fmla="*/ 1380 w 3229"/>
                <a:gd name="T91" fmla="*/ 1321 h 2833"/>
                <a:gd name="T92" fmla="*/ 1668 w 3229"/>
                <a:gd name="T93" fmla="*/ 1068 h 2833"/>
                <a:gd name="T94" fmla="*/ 1768 w 3229"/>
                <a:gd name="T95" fmla="*/ 798 h 2833"/>
                <a:gd name="T96" fmla="*/ 1728 w 3229"/>
                <a:gd name="T97" fmla="*/ 612 h 2833"/>
                <a:gd name="T98" fmla="*/ 1622 w 3229"/>
                <a:gd name="T99" fmla="*/ 386 h 2833"/>
                <a:gd name="T100" fmla="*/ 1582 w 3229"/>
                <a:gd name="T101" fmla="*/ 267 h 2833"/>
                <a:gd name="T102" fmla="*/ 1374 w 3229"/>
                <a:gd name="T103" fmla="*/ 7 h 2833"/>
                <a:gd name="T104" fmla="*/ 1303 w 3229"/>
                <a:gd name="T105" fmla="*/ 1 h 283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229" h="2833">
                  <a:moveTo>
                    <a:pt x="820" y="2808"/>
                  </a:moveTo>
                  <a:cubicBezTo>
                    <a:pt x="737" y="2788"/>
                    <a:pt x="663" y="2760"/>
                    <a:pt x="594" y="2721"/>
                  </a:cubicBezTo>
                  <a:cubicBezTo>
                    <a:pt x="507" y="2672"/>
                    <a:pt x="425" y="2605"/>
                    <a:pt x="349" y="2523"/>
                  </a:cubicBezTo>
                  <a:cubicBezTo>
                    <a:pt x="284" y="2453"/>
                    <a:pt x="223" y="2370"/>
                    <a:pt x="162" y="2271"/>
                  </a:cubicBezTo>
                  <a:cubicBezTo>
                    <a:pt x="135" y="2227"/>
                    <a:pt x="113" y="2186"/>
                    <a:pt x="95" y="2146"/>
                  </a:cubicBezTo>
                  <a:cubicBezTo>
                    <a:pt x="49" y="2048"/>
                    <a:pt x="20" y="1947"/>
                    <a:pt x="11" y="1847"/>
                  </a:cubicBezTo>
                  <a:cubicBezTo>
                    <a:pt x="0" y="1730"/>
                    <a:pt x="15" y="1627"/>
                    <a:pt x="58" y="1533"/>
                  </a:cubicBezTo>
                  <a:cubicBezTo>
                    <a:pt x="80" y="1484"/>
                    <a:pt x="111" y="1433"/>
                    <a:pt x="156" y="1375"/>
                  </a:cubicBezTo>
                  <a:cubicBezTo>
                    <a:pt x="169" y="1358"/>
                    <a:pt x="183" y="1343"/>
                    <a:pt x="197" y="1328"/>
                  </a:cubicBezTo>
                  <a:cubicBezTo>
                    <a:pt x="219" y="1305"/>
                    <a:pt x="239" y="1284"/>
                    <a:pt x="253" y="1258"/>
                  </a:cubicBezTo>
                  <a:cubicBezTo>
                    <a:pt x="298" y="1179"/>
                    <a:pt x="311" y="1091"/>
                    <a:pt x="325" y="998"/>
                  </a:cubicBezTo>
                  <a:cubicBezTo>
                    <a:pt x="330" y="964"/>
                    <a:pt x="336" y="928"/>
                    <a:pt x="343" y="892"/>
                  </a:cubicBezTo>
                  <a:cubicBezTo>
                    <a:pt x="354" y="837"/>
                    <a:pt x="372" y="782"/>
                    <a:pt x="395" y="735"/>
                  </a:cubicBezTo>
                  <a:cubicBezTo>
                    <a:pt x="420" y="681"/>
                    <a:pt x="451" y="637"/>
                    <a:pt x="488" y="603"/>
                  </a:cubicBezTo>
                  <a:cubicBezTo>
                    <a:pt x="503" y="589"/>
                    <a:pt x="521" y="572"/>
                    <a:pt x="541" y="559"/>
                  </a:cubicBezTo>
                  <a:cubicBezTo>
                    <a:pt x="627" y="502"/>
                    <a:pt x="712" y="497"/>
                    <a:pt x="802" y="492"/>
                  </a:cubicBezTo>
                  <a:cubicBezTo>
                    <a:pt x="851" y="490"/>
                    <a:pt x="901" y="487"/>
                    <a:pt x="954" y="476"/>
                  </a:cubicBezTo>
                  <a:cubicBezTo>
                    <a:pt x="967" y="473"/>
                    <a:pt x="981" y="470"/>
                    <a:pt x="996" y="466"/>
                  </a:cubicBezTo>
                  <a:cubicBezTo>
                    <a:pt x="1024" y="459"/>
                    <a:pt x="1054" y="452"/>
                    <a:pt x="1083" y="448"/>
                  </a:cubicBezTo>
                  <a:cubicBezTo>
                    <a:pt x="1095" y="447"/>
                    <a:pt x="1106" y="446"/>
                    <a:pt x="1117" y="445"/>
                  </a:cubicBezTo>
                  <a:cubicBezTo>
                    <a:pt x="1132" y="443"/>
                    <a:pt x="1148" y="442"/>
                    <a:pt x="1164" y="439"/>
                  </a:cubicBezTo>
                  <a:cubicBezTo>
                    <a:pt x="1248" y="427"/>
                    <a:pt x="1340" y="380"/>
                    <a:pt x="1444" y="298"/>
                  </a:cubicBezTo>
                  <a:cubicBezTo>
                    <a:pt x="1466" y="281"/>
                    <a:pt x="1488" y="263"/>
                    <a:pt x="1509" y="245"/>
                  </a:cubicBezTo>
                  <a:cubicBezTo>
                    <a:pt x="1568" y="196"/>
                    <a:pt x="1628" y="145"/>
                    <a:pt x="1695" y="107"/>
                  </a:cubicBezTo>
                  <a:cubicBezTo>
                    <a:pt x="1743" y="79"/>
                    <a:pt x="1798" y="56"/>
                    <a:pt x="1856" y="38"/>
                  </a:cubicBezTo>
                  <a:cubicBezTo>
                    <a:pt x="1907" y="23"/>
                    <a:pt x="1960" y="12"/>
                    <a:pt x="2010" y="7"/>
                  </a:cubicBezTo>
                  <a:cubicBezTo>
                    <a:pt x="2073" y="0"/>
                    <a:pt x="2127" y="1"/>
                    <a:pt x="2197" y="3"/>
                  </a:cubicBezTo>
                  <a:cubicBezTo>
                    <a:pt x="2201" y="3"/>
                    <a:pt x="2201" y="3"/>
                    <a:pt x="2201" y="3"/>
                  </a:cubicBezTo>
                  <a:cubicBezTo>
                    <a:pt x="2234" y="4"/>
                    <a:pt x="2270" y="3"/>
                    <a:pt x="2305" y="2"/>
                  </a:cubicBezTo>
                  <a:cubicBezTo>
                    <a:pt x="2323" y="2"/>
                    <a:pt x="2341" y="1"/>
                    <a:pt x="2359" y="1"/>
                  </a:cubicBezTo>
                  <a:cubicBezTo>
                    <a:pt x="2376" y="1"/>
                    <a:pt x="2390" y="1"/>
                    <a:pt x="2403" y="1"/>
                  </a:cubicBezTo>
                  <a:cubicBezTo>
                    <a:pt x="2445" y="2"/>
                    <a:pt x="2478" y="6"/>
                    <a:pt x="2509" y="13"/>
                  </a:cubicBezTo>
                  <a:cubicBezTo>
                    <a:pt x="2617" y="37"/>
                    <a:pt x="2712" y="104"/>
                    <a:pt x="2775" y="203"/>
                  </a:cubicBezTo>
                  <a:cubicBezTo>
                    <a:pt x="2829" y="288"/>
                    <a:pt x="2859" y="390"/>
                    <a:pt x="2888" y="488"/>
                  </a:cubicBezTo>
                  <a:cubicBezTo>
                    <a:pt x="2899" y="527"/>
                    <a:pt x="2910" y="567"/>
                    <a:pt x="2924" y="605"/>
                  </a:cubicBezTo>
                  <a:cubicBezTo>
                    <a:pt x="2935" y="638"/>
                    <a:pt x="2947" y="671"/>
                    <a:pt x="2961" y="704"/>
                  </a:cubicBezTo>
                  <a:cubicBezTo>
                    <a:pt x="2990" y="776"/>
                    <a:pt x="3025" y="847"/>
                    <a:pt x="3060" y="915"/>
                  </a:cubicBezTo>
                  <a:cubicBezTo>
                    <a:pt x="3092" y="981"/>
                    <a:pt x="3126" y="1049"/>
                    <a:pt x="3154" y="1117"/>
                  </a:cubicBezTo>
                  <a:cubicBezTo>
                    <a:pt x="3179" y="1176"/>
                    <a:pt x="3197" y="1229"/>
                    <a:pt x="3209" y="1281"/>
                  </a:cubicBezTo>
                  <a:cubicBezTo>
                    <a:pt x="3223" y="1340"/>
                    <a:pt x="3229" y="1398"/>
                    <a:pt x="3229" y="1456"/>
                  </a:cubicBezTo>
                  <a:cubicBezTo>
                    <a:pt x="3227" y="1566"/>
                    <a:pt x="3198" y="1679"/>
                    <a:pt x="3142" y="1792"/>
                  </a:cubicBezTo>
                  <a:cubicBezTo>
                    <a:pt x="3115" y="1845"/>
                    <a:pt x="3082" y="1898"/>
                    <a:pt x="3044" y="1950"/>
                  </a:cubicBezTo>
                  <a:cubicBezTo>
                    <a:pt x="3007" y="2000"/>
                    <a:pt x="2965" y="2049"/>
                    <a:pt x="2918" y="2095"/>
                  </a:cubicBezTo>
                  <a:cubicBezTo>
                    <a:pt x="2798" y="2215"/>
                    <a:pt x="2657" y="2314"/>
                    <a:pt x="2520" y="2411"/>
                  </a:cubicBezTo>
                  <a:cubicBezTo>
                    <a:pt x="2507" y="2420"/>
                    <a:pt x="2494" y="2429"/>
                    <a:pt x="2482" y="2438"/>
                  </a:cubicBezTo>
                  <a:cubicBezTo>
                    <a:pt x="2363" y="2522"/>
                    <a:pt x="2240" y="2609"/>
                    <a:pt x="2112" y="2666"/>
                  </a:cubicBezTo>
                  <a:cubicBezTo>
                    <a:pt x="2092" y="2675"/>
                    <a:pt x="2072" y="2683"/>
                    <a:pt x="2051" y="2691"/>
                  </a:cubicBezTo>
                  <a:cubicBezTo>
                    <a:pt x="1972" y="2719"/>
                    <a:pt x="1890" y="2738"/>
                    <a:pt x="1805" y="2746"/>
                  </a:cubicBezTo>
                  <a:cubicBezTo>
                    <a:pt x="1683" y="2758"/>
                    <a:pt x="1570" y="2775"/>
                    <a:pt x="1461" y="2791"/>
                  </a:cubicBezTo>
                  <a:cubicBezTo>
                    <a:pt x="1410" y="2798"/>
                    <a:pt x="1361" y="2805"/>
                    <a:pt x="1313" y="2812"/>
                  </a:cubicBezTo>
                  <a:cubicBezTo>
                    <a:pt x="1240" y="2821"/>
                    <a:pt x="1154" y="2831"/>
                    <a:pt x="1067" y="2833"/>
                  </a:cubicBezTo>
                  <a:cubicBezTo>
                    <a:pt x="1061" y="2833"/>
                    <a:pt x="1055" y="2833"/>
                    <a:pt x="1050" y="2833"/>
                  </a:cubicBezTo>
                  <a:cubicBezTo>
                    <a:pt x="968" y="2833"/>
                    <a:pt x="892" y="2824"/>
                    <a:pt x="820" y="2808"/>
                  </a:cubicBezTo>
                  <a:moveTo>
                    <a:pt x="2359" y="2"/>
                  </a:moveTo>
                  <a:cubicBezTo>
                    <a:pt x="2341" y="2"/>
                    <a:pt x="2323" y="2"/>
                    <a:pt x="2305" y="3"/>
                  </a:cubicBezTo>
                  <a:cubicBezTo>
                    <a:pt x="2270" y="4"/>
                    <a:pt x="2234" y="4"/>
                    <a:pt x="2201" y="4"/>
                  </a:cubicBezTo>
                  <a:cubicBezTo>
                    <a:pt x="2197" y="4"/>
                    <a:pt x="2197" y="4"/>
                    <a:pt x="2197" y="4"/>
                  </a:cubicBezTo>
                  <a:cubicBezTo>
                    <a:pt x="2127" y="2"/>
                    <a:pt x="2073" y="1"/>
                    <a:pt x="2010" y="7"/>
                  </a:cubicBezTo>
                  <a:cubicBezTo>
                    <a:pt x="1960" y="13"/>
                    <a:pt x="1907" y="24"/>
                    <a:pt x="1857" y="39"/>
                  </a:cubicBezTo>
                  <a:cubicBezTo>
                    <a:pt x="1798" y="56"/>
                    <a:pt x="1744" y="80"/>
                    <a:pt x="1695" y="108"/>
                  </a:cubicBezTo>
                  <a:cubicBezTo>
                    <a:pt x="1629" y="146"/>
                    <a:pt x="1568" y="197"/>
                    <a:pt x="1509" y="245"/>
                  </a:cubicBezTo>
                  <a:cubicBezTo>
                    <a:pt x="1488" y="263"/>
                    <a:pt x="1466" y="282"/>
                    <a:pt x="1444" y="299"/>
                  </a:cubicBezTo>
                  <a:cubicBezTo>
                    <a:pt x="1340" y="381"/>
                    <a:pt x="1249" y="427"/>
                    <a:pt x="1164" y="440"/>
                  </a:cubicBezTo>
                  <a:cubicBezTo>
                    <a:pt x="1148" y="442"/>
                    <a:pt x="1132" y="444"/>
                    <a:pt x="1117" y="445"/>
                  </a:cubicBezTo>
                  <a:cubicBezTo>
                    <a:pt x="1106" y="446"/>
                    <a:pt x="1095" y="448"/>
                    <a:pt x="1084" y="449"/>
                  </a:cubicBezTo>
                  <a:cubicBezTo>
                    <a:pt x="1054" y="453"/>
                    <a:pt x="1025" y="460"/>
                    <a:pt x="996" y="467"/>
                  </a:cubicBezTo>
                  <a:cubicBezTo>
                    <a:pt x="982" y="471"/>
                    <a:pt x="968" y="474"/>
                    <a:pt x="954" y="477"/>
                  </a:cubicBezTo>
                  <a:cubicBezTo>
                    <a:pt x="901" y="488"/>
                    <a:pt x="851" y="491"/>
                    <a:pt x="802" y="493"/>
                  </a:cubicBezTo>
                  <a:cubicBezTo>
                    <a:pt x="712" y="498"/>
                    <a:pt x="627" y="502"/>
                    <a:pt x="542" y="559"/>
                  </a:cubicBezTo>
                  <a:cubicBezTo>
                    <a:pt x="521" y="573"/>
                    <a:pt x="503" y="589"/>
                    <a:pt x="488" y="603"/>
                  </a:cubicBezTo>
                  <a:cubicBezTo>
                    <a:pt x="452" y="637"/>
                    <a:pt x="421" y="682"/>
                    <a:pt x="395" y="736"/>
                  </a:cubicBezTo>
                  <a:cubicBezTo>
                    <a:pt x="373" y="783"/>
                    <a:pt x="355" y="837"/>
                    <a:pt x="344" y="893"/>
                  </a:cubicBezTo>
                  <a:cubicBezTo>
                    <a:pt x="337" y="928"/>
                    <a:pt x="331" y="964"/>
                    <a:pt x="326" y="999"/>
                  </a:cubicBezTo>
                  <a:cubicBezTo>
                    <a:pt x="312" y="1091"/>
                    <a:pt x="299" y="1179"/>
                    <a:pt x="254" y="1258"/>
                  </a:cubicBezTo>
                  <a:cubicBezTo>
                    <a:pt x="240" y="1284"/>
                    <a:pt x="219" y="1306"/>
                    <a:pt x="198" y="1329"/>
                  </a:cubicBezTo>
                  <a:cubicBezTo>
                    <a:pt x="184" y="1344"/>
                    <a:pt x="169" y="1359"/>
                    <a:pt x="157" y="1375"/>
                  </a:cubicBezTo>
                  <a:cubicBezTo>
                    <a:pt x="112" y="1434"/>
                    <a:pt x="81" y="1484"/>
                    <a:pt x="59" y="1533"/>
                  </a:cubicBezTo>
                  <a:cubicBezTo>
                    <a:pt x="16" y="1628"/>
                    <a:pt x="1" y="1730"/>
                    <a:pt x="12" y="1847"/>
                  </a:cubicBezTo>
                  <a:cubicBezTo>
                    <a:pt x="21" y="1947"/>
                    <a:pt x="49" y="2047"/>
                    <a:pt x="95" y="2146"/>
                  </a:cubicBezTo>
                  <a:cubicBezTo>
                    <a:pt x="114" y="2186"/>
                    <a:pt x="136" y="2227"/>
                    <a:pt x="163" y="2271"/>
                  </a:cubicBezTo>
                  <a:cubicBezTo>
                    <a:pt x="223" y="2370"/>
                    <a:pt x="284" y="2452"/>
                    <a:pt x="350" y="2523"/>
                  </a:cubicBezTo>
                  <a:cubicBezTo>
                    <a:pt x="425" y="2604"/>
                    <a:pt x="507" y="2671"/>
                    <a:pt x="595" y="2720"/>
                  </a:cubicBezTo>
                  <a:cubicBezTo>
                    <a:pt x="664" y="2759"/>
                    <a:pt x="737" y="2788"/>
                    <a:pt x="820" y="2807"/>
                  </a:cubicBezTo>
                  <a:cubicBezTo>
                    <a:pt x="892" y="2824"/>
                    <a:pt x="968" y="2832"/>
                    <a:pt x="1050" y="2832"/>
                  </a:cubicBezTo>
                  <a:cubicBezTo>
                    <a:pt x="1055" y="2832"/>
                    <a:pt x="1061" y="2832"/>
                    <a:pt x="1067" y="2832"/>
                  </a:cubicBezTo>
                  <a:cubicBezTo>
                    <a:pt x="1154" y="2831"/>
                    <a:pt x="1240" y="2820"/>
                    <a:pt x="1313" y="2811"/>
                  </a:cubicBezTo>
                  <a:cubicBezTo>
                    <a:pt x="1361" y="2804"/>
                    <a:pt x="1410" y="2797"/>
                    <a:pt x="1461" y="2790"/>
                  </a:cubicBezTo>
                  <a:cubicBezTo>
                    <a:pt x="1570" y="2774"/>
                    <a:pt x="1683" y="2757"/>
                    <a:pt x="1805" y="2746"/>
                  </a:cubicBezTo>
                  <a:cubicBezTo>
                    <a:pt x="1889" y="2737"/>
                    <a:pt x="1972" y="2719"/>
                    <a:pt x="2051" y="2690"/>
                  </a:cubicBezTo>
                  <a:cubicBezTo>
                    <a:pt x="2072" y="2682"/>
                    <a:pt x="2092" y="2674"/>
                    <a:pt x="2111" y="2666"/>
                  </a:cubicBezTo>
                  <a:cubicBezTo>
                    <a:pt x="2240" y="2609"/>
                    <a:pt x="2363" y="2522"/>
                    <a:pt x="2481" y="2437"/>
                  </a:cubicBezTo>
                  <a:cubicBezTo>
                    <a:pt x="2494" y="2428"/>
                    <a:pt x="2507" y="2419"/>
                    <a:pt x="2520" y="2410"/>
                  </a:cubicBezTo>
                  <a:cubicBezTo>
                    <a:pt x="2656" y="2314"/>
                    <a:pt x="2798" y="2214"/>
                    <a:pt x="2918" y="2095"/>
                  </a:cubicBezTo>
                  <a:cubicBezTo>
                    <a:pt x="2964" y="2049"/>
                    <a:pt x="3006" y="2000"/>
                    <a:pt x="3044" y="1949"/>
                  </a:cubicBezTo>
                  <a:cubicBezTo>
                    <a:pt x="3082" y="1898"/>
                    <a:pt x="3114" y="1845"/>
                    <a:pt x="3141" y="1791"/>
                  </a:cubicBezTo>
                  <a:cubicBezTo>
                    <a:pt x="3197" y="1678"/>
                    <a:pt x="3227" y="1566"/>
                    <a:pt x="3228" y="1456"/>
                  </a:cubicBezTo>
                  <a:cubicBezTo>
                    <a:pt x="3229" y="1398"/>
                    <a:pt x="3222" y="1340"/>
                    <a:pt x="3208" y="1281"/>
                  </a:cubicBezTo>
                  <a:cubicBezTo>
                    <a:pt x="3196" y="1229"/>
                    <a:pt x="3178" y="1176"/>
                    <a:pt x="3154" y="1117"/>
                  </a:cubicBezTo>
                  <a:cubicBezTo>
                    <a:pt x="3125" y="1049"/>
                    <a:pt x="3091" y="981"/>
                    <a:pt x="3059" y="916"/>
                  </a:cubicBezTo>
                  <a:cubicBezTo>
                    <a:pt x="3025" y="847"/>
                    <a:pt x="2990" y="776"/>
                    <a:pt x="2960" y="705"/>
                  </a:cubicBezTo>
                  <a:cubicBezTo>
                    <a:pt x="2946" y="671"/>
                    <a:pt x="2934" y="638"/>
                    <a:pt x="2923" y="606"/>
                  </a:cubicBezTo>
                  <a:cubicBezTo>
                    <a:pt x="2910" y="567"/>
                    <a:pt x="2898" y="527"/>
                    <a:pt x="2887" y="488"/>
                  </a:cubicBezTo>
                  <a:cubicBezTo>
                    <a:pt x="2858" y="390"/>
                    <a:pt x="2829" y="288"/>
                    <a:pt x="2774" y="203"/>
                  </a:cubicBezTo>
                  <a:cubicBezTo>
                    <a:pt x="2711" y="105"/>
                    <a:pt x="2617" y="37"/>
                    <a:pt x="2509" y="13"/>
                  </a:cubicBezTo>
                  <a:cubicBezTo>
                    <a:pt x="2478" y="7"/>
                    <a:pt x="2445" y="3"/>
                    <a:pt x="2403" y="2"/>
                  </a:cubicBezTo>
                  <a:cubicBezTo>
                    <a:pt x="2395" y="2"/>
                    <a:pt x="2387" y="2"/>
                    <a:pt x="2378" y="2"/>
                  </a:cubicBezTo>
                  <a:cubicBezTo>
                    <a:pt x="2372" y="2"/>
                    <a:pt x="2366" y="2"/>
                    <a:pt x="2359" y="2"/>
                  </a:cubicBezTo>
                </a:path>
              </a:pathLst>
            </a:custGeom>
            <a:solidFill>
              <a:srgbClr val="6D2344"/>
            </a:solidFill>
            <a:ln w="6350">
              <a:solidFill>
                <a:srgbClr val="F5A670">
                  <a:alpha val="27058"/>
                </a:srgbClr>
              </a:solidFill>
              <a:round/>
              <a:headEnd/>
              <a:tailEnd/>
            </a:ln>
          </p:spPr>
          <p:txBody>
            <a:bodyPr/>
            <a:lstStyle/>
            <a:p>
              <a:endParaRPr lang="es-CO"/>
            </a:p>
          </p:txBody>
        </p:sp>
        <p:sp>
          <p:nvSpPr>
            <p:cNvPr id="25630" name="Freeform 30">
              <a:extLst>
                <a:ext uri="{FF2B5EF4-FFF2-40B4-BE49-F238E27FC236}">
                  <a16:creationId xmlns:a16="http://schemas.microsoft.com/office/drawing/2014/main" id="{6149206E-86F2-4E29-9FE0-7C883D82EC58}"/>
                </a:ext>
              </a:extLst>
            </p:cNvPr>
            <p:cNvSpPr>
              <a:spLocks noEditPoints="1"/>
            </p:cNvSpPr>
            <p:nvPr/>
          </p:nvSpPr>
          <p:spPr bwMode="auto">
            <a:xfrm>
              <a:off x="4527" y="1278"/>
              <a:ext cx="2456" cy="2178"/>
            </a:xfrm>
            <a:custGeom>
              <a:avLst/>
              <a:gdLst>
                <a:gd name="T0" fmla="*/ 340 w 3319"/>
                <a:gd name="T1" fmla="*/ 1539 h 2943"/>
                <a:gd name="T2" fmla="*/ 50 w 3319"/>
                <a:gd name="T3" fmla="*/ 1214 h 2943"/>
                <a:gd name="T4" fmla="*/ 33 w 3319"/>
                <a:gd name="T5" fmla="*/ 862 h 2943"/>
                <a:gd name="T6" fmla="*/ 115 w 3319"/>
                <a:gd name="T7" fmla="*/ 745 h 2943"/>
                <a:gd name="T8" fmla="*/ 188 w 3319"/>
                <a:gd name="T9" fmla="*/ 559 h 2943"/>
                <a:gd name="T10" fmla="*/ 221 w 3319"/>
                <a:gd name="T11" fmla="*/ 416 h 2943"/>
                <a:gd name="T12" fmla="*/ 296 w 3319"/>
                <a:gd name="T13" fmla="*/ 317 h 2943"/>
                <a:gd name="T14" fmla="*/ 514 w 3319"/>
                <a:gd name="T15" fmla="*/ 258 h 2943"/>
                <a:gd name="T16" fmla="*/ 588 w 3319"/>
                <a:gd name="T17" fmla="*/ 241 h 2943"/>
                <a:gd name="T18" fmla="*/ 635 w 3319"/>
                <a:gd name="T19" fmla="*/ 238 h 2943"/>
                <a:gd name="T20" fmla="*/ 827 w 3319"/>
                <a:gd name="T21" fmla="*/ 127 h 2943"/>
                <a:gd name="T22" fmla="*/ 1032 w 3319"/>
                <a:gd name="T23" fmla="*/ 9 h 2943"/>
                <a:gd name="T24" fmla="*/ 1119 w 3319"/>
                <a:gd name="T25" fmla="*/ 1 h 2943"/>
                <a:gd name="T26" fmla="*/ 1222 w 3319"/>
                <a:gd name="T27" fmla="*/ 12 h 2943"/>
                <a:gd name="T28" fmla="*/ 1337 w 3319"/>
                <a:gd name="T29" fmla="*/ 13 h 2943"/>
                <a:gd name="T30" fmla="*/ 1398 w 3319"/>
                <a:gd name="T31" fmla="*/ 17 h 2943"/>
                <a:gd name="T32" fmla="*/ 1623 w 3319"/>
                <a:gd name="T33" fmla="*/ 287 h 2943"/>
                <a:gd name="T34" fmla="*/ 1661 w 3319"/>
                <a:gd name="T35" fmla="*/ 403 h 2943"/>
                <a:gd name="T36" fmla="*/ 1769 w 3319"/>
                <a:gd name="T37" fmla="*/ 638 h 2943"/>
                <a:gd name="T38" fmla="*/ 1806 w 3319"/>
                <a:gd name="T39" fmla="*/ 928 h 2943"/>
                <a:gd name="T40" fmla="*/ 1720 w 3319"/>
                <a:gd name="T41" fmla="*/ 1117 h 2943"/>
                <a:gd name="T42" fmla="*/ 1439 w 3319"/>
                <a:gd name="T43" fmla="*/ 1368 h 2943"/>
                <a:gd name="T44" fmla="*/ 1379 w 3319"/>
                <a:gd name="T45" fmla="*/ 1411 h 2943"/>
                <a:gd name="T46" fmla="*/ 1149 w 3319"/>
                <a:gd name="T47" fmla="*/ 1552 h 2943"/>
                <a:gd name="T48" fmla="*/ 923 w 3319"/>
                <a:gd name="T49" fmla="*/ 1593 h 2943"/>
                <a:gd name="T50" fmla="*/ 650 w 3319"/>
                <a:gd name="T51" fmla="*/ 1610 h 2943"/>
                <a:gd name="T52" fmla="*/ 1337 w 3319"/>
                <a:gd name="T53" fmla="*/ 13 h 2943"/>
                <a:gd name="T54" fmla="*/ 1222 w 3319"/>
                <a:gd name="T55" fmla="*/ 12 h 2943"/>
                <a:gd name="T56" fmla="*/ 1119 w 3319"/>
                <a:gd name="T57" fmla="*/ 1 h 2943"/>
                <a:gd name="T58" fmla="*/ 938 w 3319"/>
                <a:gd name="T59" fmla="*/ 44 h 2943"/>
                <a:gd name="T60" fmla="*/ 795 w 3319"/>
                <a:gd name="T61" fmla="*/ 157 h 2943"/>
                <a:gd name="T62" fmla="*/ 610 w 3319"/>
                <a:gd name="T63" fmla="*/ 239 h 2943"/>
                <a:gd name="T64" fmla="*/ 532 w 3319"/>
                <a:gd name="T65" fmla="*/ 254 h 2943"/>
                <a:gd name="T66" fmla="*/ 435 w 3319"/>
                <a:gd name="T67" fmla="*/ 272 h 2943"/>
                <a:gd name="T68" fmla="*/ 269 w 3319"/>
                <a:gd name="T69" fmla="*/ 343 h 2943"/>
                <a:gd name="T70" fmla="*/ 196 w 3319"/>
                <a:gd name="T71" fmla="*/ 505 h 2943"/>
                <a:gd name="T72" fmla="*/ 149 w 3319"/>
                <a:gd name="T73" fmla="*/ 707 h 2943"/>
                <a:gd name="T74" fmla="*/ 90 w 3319"/>
                <a:gd name="T75" fmla="*/ 772 h 2943"/>
                <a:gd name="T76" fmla="*/ 6 w 3319"/>
                <a:gd name="T77" fmla="*/ 1043 h 2943"/>
                <a:gd name="T78" fmla="*/ 89 w 3319"/>
                <a:gd name="T79" fmla="*/ 1286 h 2943"/>
                <a:gd name="T80" fmla="*/ 465 w 3319"/>
                <a:gd name="T81" fmla="*/ 1587 h 2943"/>
                <a:gd name="T82" fmla="*/ 923 w 3319"/>
                <a:gd name="T83" fmla="*/ 1593 h 2943"/>
                <a:gd name="T84" fmla="*/ 1149 w 3319"/>
                <a:gd name="T85" fmla="*/ 1552 h 2943"/>
                <a:gd name="T86" fmla="*/ 1379 w 3319"/>
                <a:gd name="T87" fmla="*/ 1411 h 2943"/>
                <a:gd name="T88" fmla="*/ 1439 w 3319"/>
                <a:gd name="T89" fmla="*/ 1367 h 2943"/>
                <a:gd name="T90" fmla="*/ 1719 w 3319"/>
                <a:gd name="T91" fmla="*/ 1116 h 2943"/>
                <a:gd name="T92" fmla="*/ 1806 w 3319"/>
                <a:gd name="T93" fmla="*/ 928 h 2943"/>
                <a:gd name="T94" fmla="*/ 1769 w 3319"/>
                <a:gd name="T95" fmla="*/ 639 h 2943"/>
                <a:gd name="T96" fmla="*/ 1660 w 3319"/>
                <a:gd name="T97" fmla="*/ 403 h 2943"/>
                <a:gd name="T98" fmla="*/ 1622 w 3319"/>
                <a:gd name="T99" fmla="*/ 287 h 2943"/>
                <a:gd name="T100" fmla="*/ 1398 w 3319"/>
                <a:gd name="T101" fmla="*/ 17 h 2943"/>
                <a:gd name="T102" fmla="*/ 1337 w 3319"/>
                <a:gd name="T103" fmla="*/ 13 h 294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319" h="2943">
                  <a:moveTo>
                    <a:pt x="850" y="2900"/>
                  </a:moveTo>
                  <a:cubicBezTo>
                    <a:pt x="763" y="2877"/>
                    <a:pt x="690" y="2849"/>
                    <a:pt x="620" y="2810"/>
                  </a:cubicBezTo>
                  <a:cubicBezTo>
                    <a:pt x="444" y="2714"/>
                    <a:pt x="289" y="2558"/>
                    <a:pt x="161" y="2348"/>
                  </a:cubicBezTo>
                  <a:cubicBezTo>
                    <a:pt x="134" y="2303"/>
                    <a:pt x="111" y="2260"/>
                    <a:pt x="92" y="2218"/>
                  </a:cubicBezTo>
                  <a:cubicBezTo>
                    <a:pt x="47" y="2117"/>
                    <a:pt x="19" y="2011"/>
                    <a:pt x="10" y="1904"/>
                  </a:cubicBezTo>
                  <a:cubicBezTo>
                    <a:pt x="0" y="1779"/>
                    <a:pt x="16" y="1672"/>
                    <a:pt x="59" y="1574"/>
                  </a:cubicBezTo>
                  <a:cubicBezTo>
                    <a:pt x="83" y="1521"/>
                    <a:pt x="117" y="1467"/>
                    <a:pt x="164" y="1408"/>
                  </a:cubicBezTo>
                  <a:cubicBezTo>
                    <a:pt x="178" y="1391"/>
                    <a:pt x="195" y="1375"/>
                    <a:pt x="211" y="1359"/>
                  </a:cubicBezTo>
                  <a:cubicBezTo>
                    <a:pt x="235" y="1337"/>
                    <a:pt x="257" y="1316"/>
                    <a:pt x="272" y="1290"/>
                  </a:cubicBezTo>
                  <a:cubicBezTo>
                    <a:pt x="318" y="1210"/>
                    <a:pt x="330" y="1117"/>
                    <a:pt x="343" y="1020"/>
                  </a:cubicBezTo>
                  <a:cubicBezTo>
                    <a:pt x="347" y="987"/>
                    <a:pt x="352" y="954"/>
                    <a:pt x="357" y="920"/>
                  </a:cubicBezTo>
                  <a:cubicBezTo>
                    <a:pt x="367" y="864"/>
                    <a:pt x="383" y="808"/>
                    <a:pt x="404" y="760"/>
                  </a:cubicBezTo>
                  <a:cubicBezTo>
                    <a:pt x="427" y="705"/>
                    <a:pt x="456" y="660"/>
                    <a:pt x="490" y="625"/>
                  </a:cubicBezTo>
                  <a:cubicBezTo>
                    <a:pt x="505" y="609"/>
                    <a:pt x="521" y="592"/>
                    <a:pt x="540" y="578"/>
                  </a:cubicBezTo>
                  <a:cubicBezTo>
                    <a:pt x="622" y="516"/>
                    <a:pt x="705" y="506"/>
                    <a:pt x="794" y="496"/>
                  </a:cubicBezTo>
                  <a:cubicBezTo>
                    <a:pt x="840" y="490"/>
                    <a:pt x="888" y="484"/>
                    <a:pt x="938" y="471"/>
                  </a:cubicBezTo>
                  <a:cubicBezTo>
                    <a:pt x="949" y="468"/>
                    <a:pt x="959" y="465"/>
                    <a:pt x="970" y="462"/>
                  </a:cubicBezTo>
                  <a:cubicBezTo>
                    <a:pt x="1004" y="452"/>
                    <a:pt x="1038" y="442"/>
                    <a:pt x="1074" y="439"/>
                  </a:cubicBezTo>
                  <a:cubicBezTo>
                    <a:pt x="1088" y="438"/>
                    <a:pt x="1102" y="437"/>
                    <a:pt x="1115" y="436"/>
                  </a:cubicBezTo>
                  <a:cubicBezTo>
                    <a:pt x="1129" y="436"/>
                    <a:pt x="1144" y="435"/>
                    <a:pt x="1159" y="434"/>
                  </a:cubicBezTo>
                  <a:cubicBezTo>
                    <a:pt x="1249" y="425"/>
                    <a:pt x="1345" y="376"/>
                    <a:pt x="1453" y="285"/>
                  </a:cubicBezTo>
                  <a:cubicBezTo>
                    <a:pt x="1472" y="268"/>
                    <a:pt x="1492" y="250"/>
                    <a:pt x="1511" y="233"/>
                  </a:cubicBezTo>
                  <a:cubicBezTo>
                    <a:pt x="1574" y="177"/>
                    <a:pt x="1639" y="120"/>
                    <a:pt x="1713" y="79"/>
                  </a:cubicBezTo>
                  <a:cubicBezTo>
                    <a:pt x="1764" y="51"/>
                    <a:pt x="1822" y="30"/>
                    <a:pt x="1884" y="16"/>
                  </a:cubicBezTo>
                  <a:cubicBezTo>
                    <a:pt x="1932" y="6"/>
                    <a:pt x="1981" y="1"/>
                    <a:pt x="2026" y="1"/>
                  </a:cubicBezTo>
                  <a:cubicBezTo>
                    <a:pt x="2032" y="1"/>
                    <a:pt x="2037" y="1"/>
                    <a:pt x="2043" y="1"/>
                  </a:cubicBezTo>
                  <a:cubicBezTo>
                    <a:pt x="2082" y="2"/>
                    <a:pt x="2119" y="7"/>
                    <a:pt x="2157" y="12"/>
                  </a:cubicBezTo>
                  <a:cubicBezTo>
                    <a:pt x="2180" y="15"/>
                    <a:pt x="2204" y="18"/>
                    <a:pt x="2232" y="21"/>
                  </a:cubicBezTo>
                  <a:cubicBezTo>
                    <a:pt x="2284" y="26"/>
                    <a:pt x="2341" y="25"/>
                    <a:pt x="2396" y="24"/>
                  </a:cubicBezTo>
                  <a:cubicBezTo>
                    <a:pt x="2411" y="23"/>
                    <a:pt x="2427" y="23"/>
                    <a:pt x="2442" y="23"/>
                  </a:cubicBezTo>
                  <a:cubicBezTo>
                    <a:pt x="2443" y="23"/>
                    <a:pt x="2444" y="23"/>
                    <a:pt x="2445" y="23"/>
                  </a:cubicBezTo>
                  <a:cubicBezTo>
                    <a:pt x="2490" y="23"/>
                    <a:pt x="2523" y="25"/>
                    <a:pt x="2553" y="31"/>
                  </a:cubicBezTo>
                  <a:cubicBezTo>
                    <a:pt x="2669" y="51"/>
                    <a:pt x="2771" y="116"/>
                    <a:pt x="2839" y="216"/>
                  </a:cubicBezTo>
                  <a:cubicBezTo>
                    <a:pt x="2901" y="307"/>
                    <a:pt x="2932" y="417"/>
                    <a:pt x="2963" y="524"/>
                  </a:cubicBezTo>
                  <a:cubicBezTo>
                    <a:pt x="2973" y="560"/>
                    <a:pt x="2984" y="597"/>
                    <a:pt x="2995" y="633"/>
                  </a:cubicBezTo>
                  <a:cubicBezTo>
                    <a:pt x="3006" y="667"/>
                    <a:pt x="3019" y="702"/>
                    <a:pt x="3032" y="736"/>
                  </a:cubicBezTo>
                  <a:cubicBezTo>
                    <a:pt x="3065" y="819"/>
                    <a:pt x="3105" y="902"/>
                    <a:pt x="3145" y="982"/>
                  </a:cubicBezTo>
                  <a:cubicBezTo>
                    <a:pt x="3174" y="1042"/>
                    <a:pt x="3204" y="1104"/>
                    <a:pt x="3230" y="1165"/>
                  </a:cubicBezTo>
                  <a:cubicBezTo>
                    <a:pt x="3287" y="1297"/>
                    <a:pt x="3314" y="1404"/>
                    <a:pt x="3318" y="1515"/>
                  </a:cubicBezTo>
                  <a:cubicBezTo>
                    <a:pt x="3319" y="1573"/>
                    <a:pt x="3313" y="1634"/>
                    <a:pt x="3299" y="1695"/>
                  </a:cubicBezTo>
                  <a:cubicBezTo>
                    <a:pt x="3286" y="1753"/>
                    <a:pt x="3265" y="1813"/>
                    <a:pt x="3238" y="1871"/>
                  </a:cubicBezTo>
                  <a:cubicBezTo>
                    <a:pt x="3212" y="1928"/>
                    <a:pt x="3178" y="1984"/>
                    <a:pt x="3140" y="2039"/>
                  </a:cubicBezTo>
                  <a:cubicBezTo>
                    <a:pt x="3102" y="2092"/>
                    <a:pt x="3058" y="2144"/>
                    <a:pt x="3010" y="2192"/>
                  </a:cubicBezTo>
                  <a:cubicBezTo>
                    <a:pt x="2896" y="2307"/>
                    <a:pt x="2760" y="2403"/>
                    <a:pt x="2628" y="2497"/>
                  </a:cubicBezTo>
                  <a:cubicBezTo>
                    <a:pt x="2616" y="2506"/>
                    <a:pt x="2603" y="2514"/>
                    <a:pt x="2591" y="2523"/>
                  </a:cubicBezTo>
                  <a:cubicBezTo>
                    <a:pt x="2566" y="2541"/>
                    <a:pt x="2541" y="2559"/>
                    <a:pt x="2517" y="2577"/>
                  </a:cubicBezTo>
                  <a:cubicBezTo>
                    <a:pt x="2403" y="2660"/>
                    <a:pt x="2286" y="2745"/>
                    <a:pt x="2162" y="2805"/>
                  </a:cubicBezTo>
                  <a:cubicBezTo>
                    <a:pt x="2142" y="2815"/>
                    <a:pt x="2122" y="2824"/>
                    <a:pt x="2099" y="2833"/>
                  </a:cubicBezTo>
                  <a:cubicBezTo>
                    <a:pt x="2012" y="2869"/>
                    <a:pt x="1924" y="2890"/>
                    <a:pt x="1838" y="2897"/>
                  </a:cubicBezTo>
                  <a:cubicBezTo>
                    <a:pt x="1787" y="2901"/>
                    <a:pt x="1736" y="2905"/>
                    <a:pt x="1687" y="2909"/>
                  </a:cubicBezTo>
                  <a:cubicBezTo>
                    <a:pt x="1565" y="2919"/>
                    <a:pt x="1450" y="2928"/>
                    <a:pt x="1343" y="2934"/>
                  </a:cubicBezTo>
                  <a:cubicBezTo>
                    <a:pt x="1289" y="2937"/>
                    <a:pt x="1238" y="2939"/>
                    <a:pt x="1188" y="2939"/>
                  </a:cubicBezTo>
                  <a:cubicBezTo>
                    <a:pt x="1073" y="2939"/>
                    <a:pt x="964" y="2929"/>
                    <a:pt x="850" y="2900"/>
                  </a:cubicBezTo>
                  <a:moveTo>
                    <a:pt x="2442" y="24"/>
                  </a:moveTo>
                  <a:cubicBezTo>
                    <a:pt x="2427" y="24"/>
                    <a:pt x="2411" y="24"/>
                    <a:pt x="2396" y="24"/>
                  </a:cubicBezTo>
                  <a:cubicBezTo>
                    <a:pt x="2341" y="26"/>
                    <a:pt x="2284" y="27"/>
                    <a:pt x="2232" y="22"/>
                  </a:cubicBezTo>
                  <a:cubicBezTo>
                    <a:pt x="2204" y="19"/>
                    <a:pt x="2180" y="16"/>
                    <a:pt x="2157" y="13"/>
                  </a:cubicBezTo>
                  <a:cubicBezTo>
                    <a:pt x="2119" y="8"/>
                    <a:pt x="2082" y="3"/>
                    <a:pt x="2043" y="2"/>
                  </a:cubicBezTo>
                  <a:cubicBezTo>
                    <a:pt x="1992" y="0"/>
                    <a:pt x="1938" y="6"/>
                    <a:pt x="1884" y="17"/>
                  </a:cubicBezTo>
                  <a:cubicBezTo>
                    <a:pt x="1822" y="31"/>
                    <a:pt x="1765" y="52"/>
                    <a:pt x="1713" y="80"/>
                  </a:cubicBezTo>
                  <a:cubicBezTo>
                    <a:pt x="1640" y="120"/>
                    <a:pt x="1575" y="178"/>
                    <a:pt x="1512" y="234"/>
                  </a:cubicBezTo>
                  <a:cubicBezTo>
                    <a:pt x="1493" y="251"/>
                    <a:pt x="1473" y="269"/>
                    <a:pt x="1453" y="286"/>
                  </a:cubicBezTo>
                  <a:cubicBezTo>
                    <a:pt x="1345" y="377"/>
                    <a:pt x="1249" y="425"/>
                    <a:pt x="1159" y="434"/>
                  </a:cubicBezTo>
                  <a:cubicBezTo>
                    <a:pt x="1144" y="436"/>
                    <a:pt x="1129" y="437"/>
                    <a:pt x="1115" y="437"/>
                  </a:cubicBezTo>
                  <a:cubicBezTo>
                    <a:pt x="1102" y="438"/>
                    <a:pt x="1088" y="438"/>
                    <a:pt x="1074" y="440"/>
                  </a:cubicBezTo>
                  <a:cubicBezTo>
                    <a:pt x="1038" y="443"/>
                    <a:pt x="1004" y="453"/>
                    <a:pt x="971" y="463"/>
                  </a:cubicBezTo>
                  <a:cubicBezTo>
                    <a:pt x="960" y="466"/>
                    <a:pt x="949" y="469"/>
                    <a:pt x="939" y="472"/>
                  </a:cubicBezTo>
                  <a:cubicBezTo>
                    <a:pt x="888" y="485"/>
                    <a:pt x="840" y="491"/>
                    <a:pt x="794" y="496"/>
                  </a:cubicBezTo>
                  <a:cubicBezTo>
                    <a:pt x="705" y="507"/>
                    <a:pt x="622" y="517"/>
                    <a:pt x="540" y="579"/>
                  </a:cubicBezTo>
                  <a:cubicBezTo>
                    <a:pt x="522" y="593"/>
                    <a:pt x="505" y="609"/>
                    <a:pt x="490" y="625"/>
                  </a:cubicBezTo>
                  <a:cubicBezTo>
                    <a:pt x="456" y="660"/>
                    <a:pt x="428" y="706"/>
                    <a:pt x="404" y="760"/>
                  </a:cubicBezTo>
                  <a:cubicBezTo>
                    <a:pt x="384" y="808"/>
                    <a:pt x="368" y="864"/>
                    <a:pt x="358" y="921"/>
                  </a:cubicBezTo>
                  <a:cubicBezTo>
                    <a:pt x="352" y="954"/>
                    <a:pt x="348" y="987"/>
                    <a:pt x="344" y="1020"/>
                  </a:cubicBezTo>
                  <a:cubicBezTo>
                    <a:pt x="331" y="1117"/>
                    <a:pt x="319" y="1210"/>
                    <a:pt x="272" y="1290"/>
                  </a:cubicBezTo>
                  <a:cubicBezTo>
                    <a:pt x="258" y="1316"/>
                    <a:pt x="235" y="1337"/>
                    <a:pt x="212" y="1360"/>
                  </a:cubicBezTo>
                  <a:cubicBezTo>
                    <a:pt x="196" y="1375"/>
                    <a:pt x="179" y="1391"/>
                    <a:pt x="165" y="1409"/>
                  </a:cubicBezTo>
                  <a:cubicBezTo>
                    <a:pt x="118" y="1467"/>
                    <a:pt x="84" y="1522"/>
                    <a:pt x="60" y="1575"/>
                  </a:cubicBezTo>
                  <a:cubicBezTo>
                    <a:pt x="17" y="1672"/>
                    <a:pt x="1" y="1779"/>
                    <a:pt x="11" y="1904"/>
                  </a:cubicBezTo>
                  <a:cubicBezTo>
                    <a:pt x="20" y="2011"/>
                    <a:pt x="47" y="2117"/>
                    <a:pt x="93" y="2217"/>
                  </a:cubicBezTo>
                  <a:cubicBezTo>
                    <a:pt x="112" y="2260"/>
                    <a:pt x="134" y="2303"/>
                    <a:pt x="162" y="2348"/>
                  </a:cubicBezTo>
                  <a:cubicBezTo>
                    <a:pt x="290" y="2558"/>
                    <a:pt x="444" y="2713"/>
                    <a:pt x="620" y="2810"/>
                  </a:cubicBezTo>
                  <a:cubicBezTo>
                    <a:pt x="690" y="2848"/>
                    <a:pt x="763" y="2876"/>
                    <a:pt x="850" y="2899"/>
                  </a:cubicBezTo>
                  <a:cubicBezTo>
                    <a:pt x="1014" y="2941"/>
                    <a:pt x="1166" y="2943"/>
                    <a:pt x="1343" y="2933"/>
                  </a:cubicBezTo>
                  <a:cubicBezTo>
                    <a:pt x="1450" y="2928"/>
                    <a:pt x="1565" y="2918"/>
                    <a:pt x="1687" y="2908"/>
                  </a:cubicBezTo>
                  <a:cubicBezTo>
                    <a:pt x="1736" y="2904"/>
                    <a:pt x="1787" y="2900"/>
                    <a:pt x="1838" y="2896"/>
                  </a:cubicBezTo>
                  <a:cubicBezTo>
                    <a:pt x="1924" y="2889"/>
                    <a:pt x="2012" y="2868"/>
                    <a:pt x="2099" y="2833"/>
                  </a:cubicBezTo>
                  <a:cubicBezTo>
                    <a:pt x="2121" y="2823"/>
                    <a:pt x="2142" y="2814"/>
                    <a:pt x="2162" y="2804"/>
                  </a:cubicBezTo>
                  <a:cubicBezTo>
                    <a:pt x="2285" y="2745"/>
                    <a:pt x="2403" y="2659"/>
                    <a:pt x="2517" y="2576"/>
                  </a:cubicBezTo>
                  <a:cubicBezTo>
                    <a:pt x="2541" y="2558"/>
                    <a:pt x="2566" y="2540"/>
                    <a:pt x="2591" y="2523"/>
                  </a:cubicBezTo>
                  <a:cubicBezTo>
                    <a:pt x="2603" y="2514"/>
                    <a:pt x="2615" y="2505"/>
                    <a:pt x="2628" y="2496"/>
                  </a:cubicBezTo>
                  <a:cubicBezTo>
                    <a:pt x="2759" y="2403"/>
                    <a:pt x="2895" y="2306"/>
                    <a:pt x="3009" y="2191"/>
                  </a:cubicBezTo>
                  <a:cubicBezTo>
                    <a:pt x="3057" y="2143"/>
                    <a:pt x="3101" y="2092"/>
                    <a:pt x="3139" y="2038"/>
                  </a:cubicBezTo>
                  <a:cubicBezTo>
                    <a:pt x="3178" y="1984"/>
                    <a:pt x="3211" y="1928"/>
                    <a:pt x="3237" y="1871"/>
                  </a:cubicBezTo>
                  <a:cubicBezTo>
                    <a:pt x="3265" y="1812"/>
                    <a:pt x="3285" y="1753"/>
                    <a:pt x="3299" y="1694"/>
                  </a:cubicBezTo>
                  <a:cubicBezTo>
                    <a:pt x="3312" y="1634"/>
                    <a:pt x="3318" y="1573"/>
                    <a:pt x="3317" y="1515"/>
                  </a:cubicBezTo>
                  <a:cubicBezTo>
                    <a:pt x="3314" y="1404"/>
                    <a:pt x="3287" y="1297"/>
                    <a:pt x="3230" y="1166"/>
                  </a:cubicBezTo>
                  <a:cubicBezTo>
                    <a:pt x="3203" y="1104"/>
                    <a:pt x="3173" y="1043"/>
                    <a:pt x="3144" y="983"/>
                  </a:cubicBezTo>
                  <a:cubicBezTo>
                    <a:pt x="3105" y="903"/>
                    <a:pt x="3064" y="820"/>
                    <a:pt x="3031" y="736"/>
                  </a:cubicBezTo>
                  <a:cubicBezTo>
                    <a:pt x="3018" y="702"/>
                    <a:pt x="3006" y="667"/>
                    <a:pt x="2994" y="633"/>
                  </a:cubicBezTo>
                  <a:cubicBezTo>
                    <a:pt x="2983" y="597"/>
                    <a:pt x="2972" y="560"/>
                    <a:pt x="2962" y="524"/>
                  </a:cubicBezTo>
                  <a:cubicBezTo>
                    <a:pt x="2932" y="417"/>
                    <a:pt x="2900" y="307"/>
                    <a:pt x="2838" y="217"/>
                  </a:cubicBezTo>
                  <a:cubicBezTo>
                    <a:pt x="2770" y="117"/>
                    <a:pt x="2669" y="51"/>
                    <a:pt x="2553" y="31"/>
                  </a:cubicBezTo>
                  <a:cubicBezTo>
                    <a:pt x="2523" y="26"/>
                    <a:pt x="2489" y="24"/>
                    <a:pt x="2445" y="24"/>
                  </a:cubicBezTo>
                  <a:lnTo>
                    <a:pt x="2442" y="24"/>
                  </a:lnTo>
                  <a:close/>
                </a:path>
              </a:pathLst>
            </a:custGeom>
            <a:solidFill>
              <a:srgbClr val="6D2344"/>
            </a:solidFill>
            <a:ln w="6350">
              <a:solidFill>
                <a:srgbClr val="F5A670">
                  <a:alpha val="27058"/>
                </a:srgbClr>
              </a:solidFill>
              <a:round/>
              <a:headEnd/>
              <a:tailEnd/>
            </a:ln>
          </p:spPr>
          <p:txBody>
            <a:bodyPr/>
            <a:lstStyle/>
            <a:p>
              <a:endParaRPr lang="es-CO"/>
            </a:p>
          </p:txBody>
        </p:sp>
        <p:sp>
          <p:nvSpPr>
            <p:cNvPr id="25631" name="Freeform 31">
              <a:extLst>
                <a:ext uri="{FF2B5EF4-FFF2-40B4-BE49-F238E27FC236}">
                  <a16:creationId xmlns:a16="http://schemas.microsoft.com/office/drawing/2014/main" id="{63FEC166-E6C9-4812-A913-866206D8A0DB}"/>
                </a:ext>
              </a:extLst>
            </p:cNvPr>
            <p:cNvSpPr>
              <a:spLocks noEditPoints="1"/>
            </p:cNvSpPr>
            <p:nvPr/>
          </p:nvSpPr>
          <p:spPr bwMode="auto">
            <a:xfrm>
              <a:off x="4491" y="1205"/>
              <a:ext cx="2520" cy="2279"/>
            </a:xfrm>
            <a:custGeom>
              <a:avLst/>
              <a:gdLst>
                <a:gd name="T0" fmla="*/ 480 w 3405"/>
                <a:gd name="T1" fmla="*/ 1649 h 3079"/>
                <a:gd name="T2" fmla="*/ 200 w 3405"/>
                <a:gd name="T3" fmla="*/ 1486 h 3079"/>
                <a:gd name="T4" fmla="*/ 46 w 3405"/>
                <a:gd name="T5" fmla="*/ 1264 h 3079"/>
                <a:gd name="T6" fmla="*/ 4 w 3405"/>
                <a:gd name="T7" fmla="*/ 990 h 3079"/>
                <a:gd name="T8" fmla="*/ 92 w 3405"/>
                <a:gd name="T9" fmla="*/ 800 h 3079"/>
                <a:gd name="T10" fmla="*/ 156 w 3405"/>
                <a:gd name="T11" fmla="*/ 735 h 3079"/>
                <a:gd name="T12" fmla="*/ 201 w 3405"/>
                <a:gd name="T13" fmla="*/ 530 h 3079"/>
                <a:gd name="T14" fmla="*/ 266 w 3405"/>
                <a:gd name="T15" fmla="*/ 364 h 3079"/>
                <a:gd name="T16" fmla="*/ 292 w 3405"/>
                <a:gd name="T17" fmla="*/ 338 h 3079"/>
                <a:gd name="T18" fmla="*/ 503 w 3405"/>
                <a:gd name="T19" fmla="*/ 265 h 3079"/>
                <a:gd name="T20" fmla="*/ 580 w 3405"/>
                <a:gd name="T21" fmla="*/ 246 h 3079"/>
                <a:gd name="T22" fmla="*/ 629 w 3405"/>
                <a:gd name="T23" fmla="*/ 245 h 3079"/>
                <a:gd name="T24" fmla="*/ 798 w 3405"/>
                <a:gd name="T25" fmla="*/ 159 h 3079"/>
                <a:gd name="T26" fmla="*/ 945 w 3405"/>
                <a:gd name="T27" fmla="*/ 38 h 3079"/>
                <a:gd name="T28" fmla="*/ 1181 w 3405"/>
                <a:gd name="T29" fmla="*/ 19 h 3079"/>
                <a:gd name="T30" fmla="*/ 1330 w 3405"/>
                <a:gd name="T31" fmla="*/ 36 h 3079"/>
                <a:gd name="T32" fmla="*/ 1356 w 3405"/>
                <a:gd name="T33" fmla="*/ 35 h 3079"/>
                <a:gd name="T34" fmla="*/ 1513 w 3405"/>
                <a:gd name="T35" fmla="*/ 69 h 3079"/>
                <a:gd name="T36" fmla="*/ 1661 w 3405"/>
                <a:gd name="T37" fmla="*/ 317 h 3079"/>
                <a:gd name="T38" fmla="*/ 1697 w 3405"/>
                <a:gd name="T39" fmla="*/ 431 h 3079"/>
                <a:gd name="T40" fmla="*/ 1808 w 3405"/>
                <a:gd name="T41" fmla="*/ 675 h 3079"/>
                <a:gd name="T42" fmla="*/ 1863 w 3405"/>
                <a:gd name="T43" fmla="*/ 872 h 3079"/>
                <a:gd name="T44" fmla="*/ 1824 w 3405"/>
                <a:gd name="T45" fmla="*/ 1078 h 3079"/>
                <a:gd name="T46" fmla="*/ 1491 w 3405"/>
                <a:gd name="T47" fmla="*/ 1429 h 3079"/>
                <a:gd name="T48" fmla="*/ 1398 w 3405"/>
                <a:gd name="T49" fmla="*/ 1496 h 3079"/>
                <a:gd name="T50" fmla="*/ 1173 w 3405"/>
                <a:gd name="T51" fmla="*/ 1641 h 3079"/>
                <a:gd name="T52" fmla="*/ 823 w 3405"/>
                <a:gd name="T53" fmla="*/ 1686 h 3079"/>
                <a:gd name="T54" fmla="*/ 1356 w 3405"/>
                <a:gd name="T55" fmla="*/ 35 h 3079"/>
                <a:gd name="T56" fmla="*/ 1330 w 3405"/>
                <a:gd name="T57" fmla="*/ 36 h 3079"/>
                <a:gd name="T58" fmla="*/ 1181 w 3405"/>
                <a:gd name="T59" fmla="*/ 19 h 3079"/>
                <a:gd name="T60" fmla="*/ 945 w 3405"/>
                <a:gd name="T61" fmla="*/ 38 h 3079"/>
                <a:gd name="T62" fmla="*/ 798 w 3405"/>
                <a:gd name="T63" fmla="*/ 159 h 3079"/>
                <a:gd name="T64" fmla="*/ 629 w 3405"/>
                <a:gd name="T65" fmla="*/ 246 h 3079"/>
                <a:gd name="T66" fmla="*/ 580 w 3405"/>
                <a:gd name="T67" fmla="*/ 246 h 3079"/>
                <a:gd name="T68" fmla="*/ 503 w 3405"/>
                <a:gd name="T69" fmla="*/ 266 h 3079"/>
                <a:gd name="T70" fmla="*/ 292 w 3405"/>
                <a:gd name="T71" fmla="*/ 338 h 3079"/>
                <a:gd name="T72" fmla="*/ 266 w 3405"/>
                <a:gd name="T73" fmla="*/ 365 h 3079"/>
                <a:gd name="T74" fmla="*/ 201 w 3405"/>
                <a:gd name="T75" fmla="*/ 530 h 3079"/>
                <a:gd name="T76" fmla="*/ 156 w 3405"/>
                <a:gd name="T77" fmla="*/ 735 h 3079"/>
                <a:gd name="T78" fmla="*/ 92 w 3405"/>
                <a:gd name="T79" fmla="*/ 800 h 3079"/>
                <a:gd name="T80" fmla="*/ 5 w 3405"/>
                <a:gd name="T81" fmla="*/ 990 h 3079"/>
                <a:gd name="T82" fmla="*/ 46 w 3405"/>
                <a:gd name="T83" fmla="*/ 1264 h 3079"/>
                <a:gd name="T84" fmla="*/ 201 w 3405"/>
                <a:gd name="T85" fmla="*/ 1486 h 3079"/>
                <a:gd name="T86" fmla="*/ 480 w 3405"/>
                <a:gd name="T87" fmla="*/ 1648 h 3079"/>
                <a:gd name="T88" fmla="*/ 1023 w 3405"/>
                <a:gd name="T89" fmla="*/ 1679 h 3079"/>
                <a:gd name="T90" fmla="*/ 1209 w 3405"/>
                <a:gd name="T91" fmla="*/ 1622 h 3079"/>
                <a:gd name="T92" fmla="*/ 1455 w 3405"/>
                <a:gd name="T93" fmla="*/ 1454 h 3079"/>
                <a:gd name="T94" fmla="*/ 1696 w 3405"/>
                <a:gd name="T95" fmla="*/ 1263 h 3079"/>
                <a:gd name="T96" fmla="*/ 1855 w 3405"/>
                <a:gd name="T97" fmla="*/ 976 h 3079"/>
                <a:gd name="T98" fmla="*/ 1844 w 3405"/>
                <a:gd name="T99" fmla="*/ 771 h 3079"/>
                <a:gd name="T100" fmla="*/ 1767 w 3405"/>
                <a:gd name="T101" fmla="*/ 588 h 3079"/>
                <a:gd name="T102" fmla="*/ 1676 w 3405"/>
                <a:gd name="T103" fmla="*/ 372 h 3079"/>
                <a:gd name="T104" fmla="*/ 1587 w 3405"/>
                <a:gd name="T105" fmla="*/ 136 h 3079"/>
                <a:gd name="T106" fmla="*/ 1419 w 3405"/>
                <a:gd name="T107" fmla="*/ 37 h 3079"/>
                <a:gd name="T108" fmla="*/ 1356 w 3405"/>
                <a:gd name="T109" fmla="*/ 35 h 30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405" h="3079">
                  <a:moveTo>
                    <a:pt x="1367" y="3075"/>
                  </a:moveTo>
                  <a:cubicBezTo>
                    <a:pt x="1218" y="3072"/>
                    <a:pt x="1055" y="3061"/>
                    <a:pt x="875" y="3010"/>
                  </a:cubicBezTo>
                  <a:cubicBezTo>
                    <a:pt x="784" y="2984"/>
                    <a:pt x="709" y="2955"/>
                    <a:pt x="641" y="2919"/>
                  </a:cubicBezTo>
                  <a:cubicBezTo>
                    <a:pt x="542" y="2866"/>
                    <a:pt x="449" y="2797"/>
                    <a:pt x="365" y="2713"/>
                  </a:cubicBezTo>
                  <a:cubicBezTo>
                    <a:pt x="287" y="2636"/>
                    <a:pt x="217" y="2545"/>
                    <a:pt x="155" y="2444"/>
                  </a:cubicBezTo>
                  <a:cubicBezTo>
                    <a:pt x="127" y="2397"/>
                    <a:pt x="103" y="2352"/>
                    <a:pt x="84" y="2307"/>
                  </a:cubicBezTo>
                  <a:cubicBezTo>
                    <a:pt x="39" y="2205"/>
                    <a:pt x="13" y="2095"/>
                    <a:pt x="4" y="1979"/>
                  </a:cubicBezTo>
                  <a:cubicBezTo>
                    <a:pt x="0" y="1916"/>
                    <a:pt x="1" y="1860"/>
                    <a:pt x="8" y="1807"/>
                  </a:cubicBezTo>
                  <a:cubicBezTo>
                    <a:pt x="16" y="1745"/>
                    <a:pt x="32" y="1689"/>
                    <a:pt x="56" y="1635"/>
                  </a:cubicBezTo>
                  <a:cubicBezTo>
                    <a:pt x="81" y="1578"/>
                    <a:pt x="118" y="1519"/>
                    <a:pt x="167" y="1461"/>
                  </a:cubicBezTo>
                  <a:cubicBezTo>
                    <a:pt x="182" y="1442"/>
                    <a:pt x="201" y="1425"/>
                    <a:pt x="220" y="1409"/>
                  </a:cubicBezTo>
                  <a:cubicBezTo>
                    <a:pt x="245" y="1387"/>
                    <a:pt x="269" y="1367"/>
                    <a:pt x="285" y="1341"/>
                  </a:cubicBezTo>
                  <a:cubicBezTo>
                    <a:pt x="333" y="1259"/>
                    <a:pt x="344" y="1162"/>
                    <a:pt x="355" y="1059"/>
                  </a:cubicBezTo>
                  <a:cubicBezTo>
                    <a:pt x="358" y="1029"/>
                    <a:pt x="362" y="998"/>
                    <a:pt x="366" y="967"/>
                  </a:cubicBezTo>
                  <a:cubicBezTo>
                    <a:pt x="374" y="909"/>
                    <a:pt x="388" y="852"/>
                    <a:pt x="407" y="803"/>
                  </a:cubicBezTo>
                  <a:cubicBezTo>
                    <a:pt x="428" y="747"/>
                    <a:pt x="455" y="701"/>
                    <a:pt x="486" y="665"/>
                  </a:cubicBezTo>
                  <a:cubicBezTo>
                    <a:pt x="487" y="664"/>
                    <a:pt x="487" y="664"/>
                    <a:pt x="487" y="664"/>
                  </a:cubicBezTo>
                  <a:cubicBezTo>
                    <a:pt x="501" y="648"/>
                    <a:pt x="516" y="631"/>
                    <a:pt x="533" y="616"/>
                  </a:cubicBezTo>
                  <a:cubicBezTo>
                    <a:pt x="612" y="549"/>
                    <a:pt x="694" y="533"/>
                    <a:pt x="782" y="516"/>
                  </a:cubicBezTo>
                  <a:cubicBezTo>
                    <a:pt x="825" y="508"/>
                    <a:pt x="870" y="500"/>
                    <a:pt x="918" y="484"/>
                  </a:cubicBezTo>
                  <a:cubicBezTo>
                    <a:pt x="926" y="482"/>
                    <a:pt x="933" y="479"/>
                    <a:pt x="942" y="477"/>
                  </a:cubicBezTo>
                  <a:cubicBezTo>
                    <a:pt x="979" y="464"/>
                    <a:pt x="1018" y="451"/>
                    <a:pt x="1060" y="448"/>
                  </a:cubicBezTo>
                  <a:cubicBezTo>
                    <a:pt x="1075" y="447"/>
                    <a:pt x="1091" y="447"/>
                    <a:pt x="1106" y="447"/>
                  </a:cubicBezTo>
                  <a:cubicBezTo>
                    <a:pt x="1120" y="448"/>
                    <a:pt x="1134" y="448"/>
                    <a:pt x="1149" y="447"/>
                  </a:cubicBezTo>
                  <a:cubicBezTo>
                    <a:pt x="1201" y="444"/>
                    <a:pt x="1255" y="427"/>
                    <a:pt x="1312" y="396"/>
                  </a:cubicBezTo>
                  <a:cubicBezTo>
                    <a:pt x="1358" y="370"/>
                    <a:pt x="1405" y="336"/>
                    <a:pt x="1456" y="290"/>
                  </a:cubicBezTo>
                  <a:cubicBezTo>
                    <a:pt x="1474" y="274"/>
                    <a:pt x="1493" y="256"/>
                    <a:pt x="1511" y="239"/>
                  </a:cubicBezTo>
                  <a:cubicBezTo>
                    <a:pt x="1577" y="176"/>
                    <a:pt x="1645" y="112"/>
                    <a:pt x="1726" y="70"/>
                  </a:cubicBezTo>
                  <a:cubicBezTo>
                    <a:pt x="1847" y="7"/>
                    <a:pt x="1983" y="0"/>
                    <a:pt x="2070" y="14"/>
                  </a:cubicBezTo>
                  <a:cubicBezTo>
                    <a:pt x="2100" y="19"/>
                    <a:pt x="2128" y="26"/>
                    <a:pt x="2157" y="34"/>
                  </a:cubicBezTo>
                  <a:cubicBezTo>
                    <a:pt x="2187" y="42"/>
                    <a:pt x="2218" y="51"/>
                    <a:pt x="2257" y="57"/>
                  </a:cubicBezTo>
                  <a:cubicBezTo>
                    <a:pt x="2312" y="67"/>
                    <a:pt x="2374" y="67"/>
                    <a:pt x="2428" y="65"/>
                  </a:cubicBezTo>
                  <a:cubicBezTo>
                    <a:pt x="2435" y="65"/>
                    <a:pt x="2441" y="65"/>
                    <a:pt x="2447" y="64"/>
                  </a:cubicBezTo>
                  <a:cubicBezTo>
                    <a:pt x="2457" y="64"/>
                    <a:pt x="2467" y="64"/>
                    <a:pt x="2476" y="63"/>
                  </a:cubicBezTo>
                  <a:cubicBezTo>
                    <a:pt x="2514" y="62"/>
                    <a:pt x="2554" y="62"/>
                    <a:pt x="2592" y="67"/>
                  </a:cubicBezTo>
                  <a:cubicBezTo>
                    <a:pt x="2653" y="75"/>
                    <a:pt x="2710" y="94"/>
                    <a:pt x="2763" y="125"/>
                  </a:cubicBezTo>
                  <a:cubicBezTo>
                    <a:pt x="2816" y="156"/>
                    <a:pt x="2861" y="197"/>
                    <a:pt x="2897" y="248"/>
                  </a:cubicBezTo>
                  <a:cubicBezTo>
                    <a:pt x="2967" y="343"/>
                    <a:pt x="3000" y="463"/>
                    <a:pt x="3032" y="578"/>
                  </a:cubicBezTo>
                  <a:cubicBezTo>
                    <a:pt x="3041" y="611"/>
                    <a:pt x="3051" y="645"/>
                    <a:pt x="3061" y="678"/>
                  </a:cubicBezTo>
                  <a:cubicBezTo>
                    <a:pt x="3073" y="715"/>
                    <a:pt x="3085" y="751"/>
                    <a:pt x="3098" y="786"/>
                  </a:cubicBezTo>
                  <a:cubicBezTo>
                    <a:pt x="3135" y="883"/>
                    <a:pt x="3181" y="980"/>
                    <a:pt x="3226" y="1074"/>
                  </a:cubicBezTo>
                  <a:cubicBezTo>
                    <a:pt x="3251" y="1126"/>
                    <a:pt x="3277" y="1179"/>
                    <a:pt x="3301" y="1232"/>
                  </a:cubicBezTo>
                  <a:cubicBezTo>
                    <a:pt x="3330" y="1297"/>
                    <a:pt x="3351" y="1353"/>
                    <a:pt x="3367" y="1406"/>
                  </a:cubicBezTo>
                  <a:cubicBezTo>
                    <a:pt x="3386" y="1470"/>
                    <a:pt x="3397" y="1531"/>
                    <a:pt x="3401" y="1592"/>
                  </a:cubicBezTo>
                  <a:cubicBezTo>
                    <a:pt x="3405" y="1654"/>
                    <a:pt x="3401" y="1718"/>
                    <a:pt x="3388" y="1782"/>
                  </a:cubicBezTo>
                  <a:cubicBezTo>
                    <a:pt x="3376" y="1844"/>
                    <a:pt x="3356" y="1907"/>
                    <a:pt x="3329" y="1969"/>
                  </a:cubicBezTo>
                  <a:cubicBezTo>
                    <a:pt x="3277" y="2089"/>
                    <a:pt x="3196" y="2206"/>
                    <a:pt x="3096" y="2307"/>
                  </a:cubicBezTo>
                  <a:cubicBezTo>
                    <a:pt x="2985" y="2420"/>
                    <a:pt x="2851" y="2515"/>
                    <a:pt x="2722" y="2607"/>
                  </a:cubicBezTo>
                  <a:cubicBezTo>
                    <a:pt x="2701" y="2623"/>
                    <a:pt x="2679" y="2639"/>
                    <a:pt x="2657" y="2654"/>
                  </a:cubicBezTo>
                  <a:cubicBezTo>
                    <a:pt x="2622" y="2680"/>
                    <a:pt x="2587" y="2706"/>
                    <a:pt x="2553" y="2731"/>
                  </a:cubicBezTo>
                  <a:cubicBezTo>
                    <a:pt x="2442" y="2814"/>
                    <a:pt x="2327" y="2900"/>
                    <a:pt x="2208" y="2962"/>
                  </a:cubicBezTo>
                  <a:cubicBezTo>
                    <a:pt x="2187" y="2973"/>
                    <a:pt x="2165" y="2984"/>
                    <a:pt x="2142" y="2995"/>
                  </a:cubicBezTo>
                  <a:cubicBezTo>
                    <a:pt x="2046" y="3037"/>
                    <a:pt x="1956" y="3061"/>
                    <a:pt x="1867" y="3066"/>
                  </a:cubicBezTo>
                  <a:cubicBezTo>
                    <a:pt x="1741" y="3073"/>
                    <a:pt x="1621" y="3077"/>
                    <a:pt x="1503" y="3077"/>
                  </a:cubicBezTo>
                  <a:cubicBezTo>
                    <a:pt x="1458" y="3077"/>
                    <a:pt x="1412" y="3077"/>
                    <a:pt x="1367" y="3075"/>
                  </a:cubicBezTo>
                  <a:moveTo>
                    <a:pt x="2476" y="64"/>
                  </a:moveTo>
                  <a:cubicBezTo>
                    <a:pt x="2467" y="64"/>
                    <a:pt x="2457" y="65"/>
                    <a:pt x="2447" y="65"/>
                  </a:cubicBezTo>
                  <a:cubicBezTo>
                    <a:pt x="2441" y="65"/>
                    <a:pt x="2435" y="66"/>
                    <a:pt x="2428" y="66"/>
                  </a:cubicBezTo>
                  <a:cubicBezTo>
                    <a:pt x="2374" y="67"/>
                    <a:pt x="2312" y="68"/>
                    <a:pt x="2257" y="58"/>
                  </a:cubicBezTo>
                  <a:cubicBezTo>
                    <a:pt x="2218" y="51"/>
                    <a:pt x="2187" y="43"/>
                    <a:pt x="2156" y="35"/>
                  </a:cubicBezTo>
                  <a:cubicBezTo>
                    <a:pt x="2127" y="27"/>
                    <a:pt x="2100" y="20"/>
                    <a:pt x="2069" y="15"/>
                  </a:cubicBezTo>
                  <a:cubicBezTo>
                    <a:pt x="1983" y="0"/>
                    <a:pt x="1847" y="8"/>
                    <a:pt x="1726" y="70"/>
                  </a:cubicBezTo>
                  <a:cubicBezTo>
                    <a:pt x="1646" y="112"/>
                    <a:pt x="1577" y="177"/>
                    <a:pt x="1511" y="240"/>
                  </a:cubicBezTo>
                  <a:cubicBezTo>
                    <a:pt x="1493" y="257"/>
                    <a:pt x="1475" y="274"/>
                    <a:pt x="1456" y="291"/>
                  </a:cubicBezTo>
                  <a:cubicBezTo>
                    <a:pt x="1406" y="336"/>
                    <a:pt x="1359" y="371"/>
                    <a:pt x="1312" y="396"/>
                  </a:cubicBezTo>
                  <a:cubicBezTo>
                    <a:pt x="1256" y="427"/>
                    <a:pt x="1201" y="445"/>
                    <a:pt x="1149" y="448"/>
                  </a:cubicBezTo>
                  <a:cubicBezTo>
                    <a:pt x="1134" y="448"/>
                    <a:pt x="1120" y="448"/>
                    <a:pt x="1106" y="448"/>
                  </a:cubicBezTo>
                  <a:cubicBezTo>
                    <a:pt x="1091" y="448"/>
                    <a:pt x="1075" y="448"/>
                    <a:pt x="1060" y="449"/>
                  </a:cubicBezTo>
                  <a:cubicBezTo>
                    <a:pt x="1018" y="452"/>
                    <a:pt x="980" y="465"/>
                    <a:pt x="942" y="477"/>
                  </a:cubicBezTo>
                  <a:cubicBezTo>
                    <a:pt x="934" y="480"/>
                    <a:pt x="926" y="483"/>
                    <a:pt x="918" y="485"/>
                  </a:cubicBezTo>
                  <a:cubicBezTo>
                    <a:pt x="871" y="500"/>
                    <a:pt x="825" y="509"/>
                    <a:pt x="782" y="517"/>
                  </a:cubicBezTo>
                  <a:cubicBezTo>
                    <a:pt x="695" y="534"/>
                    <a:pt x="612" y="550"/>
                    <a:pt x="534" y="617"/>
                  </a:cubicBezTo>
                  <a:cubicBezTo>
                    <a:pt x="517" y="631"/>
                    <a:pt x="502" y="648"/>
                    <a:pt x="487" y="665"/>
                  </a:cubicBezTo>
                  <a:cubicBezTo>
                    <a:pt x="487" y="666"/>
                    <a:pt x="487" y="666"/>
                    <a:pt x="487" y="666"/>
                  </a:cubicBezTo>
                  <a:cubicBezTo>
                    <a:pt x="455" y="701"/>
                    <a:pt x="429" y="748"/>
                    <a:pt x="408" y="803"/>
                  </a:cubicBezTo>
                  <a:cubicBezTo>
                    <a:pt x="389" y="852"/>
                    <a:pt x="375" y="909"/>
                    <a:pt x="367" y="967"/>
                  </a:cubicBezTo>
                  <a:cubicBezTo>
                    <a:pt x="362" y="998"/>
                    <a:pt x="359" y="1029"/>
                    <a:pt x="356" y="1060"/>
                  </a:cubicBezTo>
                  <a:cubicBezTo>
                    <a:pt x="345" y="1162"/>
                    <a:pt x="334" y="1259"/>
                    <a:pt x="285" y="1341"/>
                  </a:cubicBezTo>
                  <a:cubicBezTo>
                    <a:pt x="270" y="1367"/>
                    <a:pt x="246" y="1388"/>
                    <a:pt x="220" y="1410"/>
                  </a:cubicBezTo>
                  <a:cubicBezTo>
                    <a:pt x="202" y="1426"/>
                    <a:pt x="183" y="1443"/>
                    <a:pt x="168" y="1461"/>
                  </a:cubicBezTo>
                  <a:cubicBezTo>
                    <a:pt x="119" y="1520"/>
                    <a:pt x="81" y="1578"/>
                    <a:pt x="56" y="1635"/>
                  </a:cubicBezTo>
                  <a:cubicBezTo>
                    <a:pt x="33" y="1689"/>
                    <a:pt x="17" y="1746"/>
                    <a:pt x="9" y="1807"/>
                  </a:cubicBezTo>
                  <a:cubicBezTo>
                    <a:pt x="2" y="1860"/>
                    <a:pt x="1" y="1916"/>
                    <a:pt x="5" y="1979"/>
                  </a:cubicBezTo>
                  <a:cubicBezTo>
                    <a:pt x="13" y="2094"/>
                    <a:pt x="40" y="2205"/>
                    <a:pt x="84" y="2307"/>
                  </a:cubicBezTo>
                  <a:cubicBezTo>
                    <a:pt x="104" y="2352"/>
                    <a:pt x="127" y="2397"/>
                    <a:pt x="156" y="2444"/>
                  </a:cubicBezTo>
                  <a:cubicBezTo>
                    <a:pt x="217" y="2545"/>
                    <a:pt x="288" y="2635"/>
                    <a:pt x="366" y="2713"/>
                  </a:cubicBezTo>
                  <a:cubicBezTo>
                    <a:pt x="450" y="2797"/>
                    <a:pt x="542" y="2866"/>
                    <a:pt x="641" y="2918"/>
                  </a:cubicBezTo>
                  <a:cubicBezTo>
                    <a:pt x="710" y="2955"/>
                    <a:pt x="784" y="2984"/>
                    <a:pt x="875" y="3009"/>
                  </a:cubicBezTo>
                  <a:cubicBezTo>
                    <a:pt x="1055" y="3061"/>
                    <a:pt x="1218" y="3071"/>
                    <a:pt x="1367" y="3075"/>
                  </a:cubicBezTo>
                  <a:cubicBezTo>
                    <a:pt x="1529" y="3079"/>
                    <a:pt x="1693" y="3076"/>
                    <a:pt x="1867" y="3065"/>
                  </a:cubicBezTo>
                  <a:cubicBezTo>
                    <a:pt x="1956" y="3060"/>
                    <a:pt x="2046" y="3037"/>
                    <a:pt x="2141" y="2994"/>
                  </a:cubicBezTo>
                  <a:cubicBezTo>
                    <a:pt x="2165" y="2983"/>
                    <a:pt x="2187" y="2973"/>
                    <a:pt x="2207" y="2962"/>
                  </a:cubicBezTo>
                  <a:cubicBezTo>
                    <a:pt x="2327" y="2899"/>
                    <a:pt x="2441" y="2814"/>
                    <a:pt x="2552" y="2731"/>
                  </a:cubicBezTo>
                  <a:cubicBezTo>
                    <a:pt x="2586" y="2705"/>
                    <a:pt x="2621" y="2679"/>
                    <a:pt x="2656" y="2654"/>
                  </a:cubicBezTo>
                  <a:cubicBezTo>
                    <a:pt x="2678" y="2638"/>
                    <a:pt x="2700" y="2622"/>
                    <a:pt x="2722" y="2607"/>
                  </a:cubicBezTo>
                  <a:cubicBezTo>
                    <a:pt x="2851" y="2515"/>
                    <a:pt x="2984" y="2420"/>
                    <a:pt x="3096" y="2306"/>
                  </a:cubicBezTo>
                  <a:cubicBezTo>
                    <a:pt x="3196" y="2206"/>
                    <a:pt x="3276" y="2089"/>
                    <a:pt x="3329" y="1969"/>
                  </a:cubicBezTo>
                  <a:cubicBezTo>
                    <a:pt x="3356" y="1907"/>
                    <a:pt x="3375" y="1844"/>
                    <a:pt x="3387" y="1782"/>
                  </a:cubicBezTo>
                  <a:cubicBezTo>
                    <a:pt x="3400" y="1718"/>
                    <a:pt x="3404" y="1654"/>
                    <a:pt x="3400" y="1592"/>
                  </a:cubicBezTo>
                  <a:cubicBezTo>
                    <a:pt x="3396" y="1531"/>
                    <a:pt x="3385" y="1470"/>
                    <a:pt x="3366" y="1407"/>
                  </a:cubicBezTo>
                  <a:cubicBezTo>
                    <a:pt x="3350" y="1353"/>
                    <a:pt x="3330" y="1298"/>
                    <a:pt x="3300" y="1233"/>
                  </a:cubicBezTo>
                  <a:cubicBezTo>
                    <a:pt x="3277" y="1180"/>
                    <a:pt x="3251" y="1126"/>
                    <a:pt x="3226" y="1074"/>
                  </a:cubicBezTo>
                  <a:cubicBezTo>
                    <a:pt x="3181" y="981"/>
                    <a:pt x="3134" y="884"/>
                    <a:pt x="3097" y="786"/>
                  </a:cubicBezTo>
                  <a:cubicBezTo>
                    <a:pt x="3084" y="751"/>
                    <a:pt x="3072" y="715"/>
                    <a:pt x="3060" y="679"/>
                  </a:cubicBezTo>
                  <a:cubicBezTo>
                    <a:pt x="3050" y="646"/>
                    <a:pt x="3041" y="611"/>
                    <a:pt x="3031" y="578"/>
                  </a:cubicBezTo>
                  <a:cubicBezTo>
                    <a:pt x="2999" y="463"/>
                    <a:pt x="2966" y="344"/>
                    <a:pt x="2897" y="248"/>
                  </a:cubicBezTo>
                  <a:cubicBezTo>
                    <a:pt x="2860" y="198"/>
                    <a:pt x="2815" y="157"/>
                    <a:pt x="2762" y="126"/>
                  </a:cubicBezTo>
                  <a:cubicBezTo>
                    <a:pt x="2710" y="95"/>
                    <a:pt x="2653" y="76"/>
                    <a:pt x="2592" y="68"/>
                  </a:cubicBezTo>
                  <a:cubicBezTo>
                    <a:pt x="2567" y="65"/>
                    <a:pt x="2540" y="64"/>
                    <a:pt x="2515" y="64"/>
                  </a:cubicBezTo>
                  <a:cubicBezTo>
                    <a:pt x="2502" y="64"/>
                    <a:pt x="2489" y="64"/>
                    <a:pt x="2476" y="64"/>
                  </a:cubicBezTo>
                </a:path>
              </a:pathLst>
            </a:custGeom>
            <a:solidFill>
              <a:srgbClr val="6D2344"/>
            </a:solidFill>
            <a:ln w="6350">
              <a:solidFill>
                <a:srgbClr val="F5A670">
                  <a:alpha val="27058"/>
                </a:srgbClr>
              </a:solidFill>
              <a:round/>
              <a:headEnd/>
              <a:tailEnd/>
            </a:ln>
          </p:spPr>
          <p:txBody>
            <a:bodyPr/>
            <a:lstStyle/>
            <a:p>
              <a:endParaRPr lang="es-CO"/>
            </a:p>
          </p:txBody>
        </p:sp>
        <p:sp>
          <p:nvSpPr>
            <p:cNvPr id="25632" name="Freeform 32">
              <a:extLst>
                <a:ext uri="{FF2B5EF4-FFF2-40B4-BE49-F238E27FC236}">
                  <a16:creationId xmlns:a16="http://schemas.microsoft.com/office/drawing/2014/main" id="{19452A74-1061-41BF-A1B6-70CF5170137A}"/>
                </a:ext>
              </a:extLst>
            </p:cNvPr>
            <p:cNvSpPr>
              <a:spLocks noEditPoints="1"/>
            </p:cNvSpPr>
            <p:nvPr/>
          </p:nvSpPr>
          <p:spPr bwMode="auto">
            <a:xfrm>
              <a:off x="4448" y="1138"/>
              <a:ext cx="2590" cy="2394"/>
            </a:xfrm>
            <a:custGeom>
              <a:avLst/>
              <a:gdLst>
                <a:gd name="T0" fmla="*/ 498 w 3500"/>
                <a:gd name="T1" fmla="*/ 1706 h 3234"/>
                <a:gd name="T2" fmla="*/ 208 w 3500"/>
                <a:gd name="T3" fmla="*/ 1540 h 3234"/>
                <a:gd name="T4" fmla="*/ 47 w 3500"/>
                <a:gd name="T5" fmla="*/ 1310 h 3234"/>
                <a:gd name="T6" fmla="*/ 33 w 3500"/>
                <a:gd name="T7" fmla="*/ 925 h 3234"/>
                <a:gd name="T8" fmla="*/ 130 w 3500"/>
                <a:gd name="T9" fmla="*/ 797 h 3234"/>
                <a:gd name="T10" fmla="*/ 206 w 3500"/>
                <a:gd name="T11" fmla="*/ 598 h 3234"/>
                <a:gd name="T12" fmla="*/ 269 w 3500"/>
                <a:gd name="T13" fmla="*/ 383 h 3234"/>
                <a:gd name="T14" fmla="*/ 294 w 3500"/>
                <a:gd name="T15" fmla="*/ 355 h 3234"/>
                <a:gd name="T16" fmla="*/ 428 w 3500"/>
                <a:gd name="T17" fmla="*/ 290 h 3234"/>
                <a:gd name="T18" fmla="*/ 505 w 3500"/>
                <a:gd name="T19" fmla="*/ 266 h 3234"/>
                <a:gd name="T20" fmla="*/ 605 w 3500"/>
                <a:gd name="T21" fmla="*/ 248 h 3234"/>
                <a:gd name="T22" fmla="*/ 722 w 3500"/>
                <a:gd name="T23" fmla="*/ 221 h 3234"/>
                <a:gd name="T24" fmla="*/ 833 w 3500"/>
                <a:gd name="T25" fmla="*/ 130 h 3234"/>
                <a:gd name="T26" fmla="*/ 1061 w 3500"/>
                <a:gd name="T27" fmla="*/ 2 h 3234"/>
                <a:gd name="T28" fmla="*/ 1194 w 3500"/>
                <a:gd name="T29" fmla="*/ 27 h 3234"/>
                <a:gd name="T30" fmla="*/ 1353 w 3500"/>
                <a:gd name="T31" fmla="*/ 55 h 3234"/>
                <a:gd name="T32" fmla="*/ 1380 w 3500"/>
                <a:gd name="T33" fmla="*/ 53 h 3234"/>
                <a:gd name="T34" fmla="*/ 1544 w 3500"/>
                <a:gd name="T35" fmla="*/ 82 h 3234"/>
                <a:gd name="T36" fmla="*/ 1703 w 3500"/>
                <a:gd name="T37" fmla="*/ 343 h 3234"/>
                <a:gd name="T38" fmla="*/ 1738 w 3500"/>
                <a:gd name="T39" fmla="*/ 455 h 3234"/>
                <a:gd name="T40" fmla="*/ 1851 w 3500"/>
                <a:gd name="T41" fmla="*/ 708 h 3234"/>
                <a:gd name="T42" fmla="*/ 1909 w 3500"/>
                <a:gd name="T43" fmla="*/ 1021 h 3234"/>
                <a:gd name="T44" fmla="*/ 1748 w 3500"/>
                <a:gd name="T45" fmla="*/ 1324 h 3234"/>
                <a:gd name="T46" fmla="*/ 1496 w 3500"/>
                <a:gd name="T47" fmla="*/ 1523 h 3234"/>
                <a:gd name="T48" fmla="*/ 1239 w 3500"/>
                <a:gd name="T49" fmla="*/ 1706 h 3234"/>
                <a:gd name="T50" fmla="*/ 1043 w 3500"/>
                <a:gd name="T51" fmla="*/ 1769 h 3234"/>
                <a:gd name="T52" fmla="*/ 767 w 3500"/>
                <a:gd name="T53" fmla="*/ 1759 h 3234"/>
                <a:gd name="T54" fmla="*/ 1371 w 3500"/>
                <a:gd name="T55" fmla="*/ 54 h 3234"/>
                <a:gd name="T56" fmla="*/ 1254 w 3500"/>
                <a:gd name="T57" fmla="*/ 48 h 3234"/>
                <a:gd name="T58" fmla="*/ 1153 w 3500"/>
                <a:gd name="T59" fmla="*/ 12 h 3234"/>
                <a:gd name="T60" fmla="*/ 958 w 3500"/>
                <a:gd name="T61" fmla="*/ 30 h 3234"/>
                <a:gd name="T62" fmla="*/ 804 w 3500"/>
                <a:gd name="T63" fmla="*/ 159 h 3234"/>
                <a:gd name="T64" fmla="*/ 629 w 3500"/>
                <a:gd name="T65" fmla="*/ 249 h 3234"/>
                <a:gd name="T66" fmla="*/ 578 w 3500"/>
                <a:gd name="T67" fmla="*/ 248 h 3234"/>
                <a:gd name="T68" fmla="*/ 497 w 3500"/>
                <a:gd name="T69" fmla="*/ 269 h 3234"/>
                <a:gd name="T70" fmla="*/ 358 w 3500"/>
                <a:gd name="T71" fmla="*/ 312 h 3234"/>
                <a:gd name="T72" fmla="*/ 272 w 3500"/>
                <a:gd name="T73" fmla="*/ 380 h 3234"/>
                <a:gd name="T74" fmla="*/ 211 w 3500"/>
                <a:gd name="T75" fmla="*/ 551 h 3234"/>
                <a:gd name="T76" fmla="*/ 168 w 3500"/>
                <a:gd name="T77" fmla="*/ 759 h 3234"/>
                <a:gd name="T78" fmla="*/ 98 w 3500"/>
                <a:gd name="T79" fmla="*/ 826 h 3234"/>
                <a:gd name="T80" fmla="*/ 5 w 3500"/>
                <a:gd name="T81" fmla="*/ 1121 h 3234"/>
                <a:gd name="T82" fmla="*/ 87 w 3500"/>
                <a:gd name="T83" fmla="*/ 1388 h 3234"/>
                <a:gd name="T84" fmla="*/ 368 w 3500"/>
                <a:gd name="T85" fmla="*/ 1655 h 3234"/>
                <a:gd name="T86" fmla="*/ 767 w 3500"/>
                <a:gd name="T87" fmla="*/ 1758 h 3234"/>
                <a:gd name="T88" fmla="*/ 1201 w 3500"/>
                <a:gd name="T89" fmla="*/ 1725 h 3234"/>
                <a:gd name="T90" fmla="*/ 1423 w 3500"/>
                <a:gd name="T91" fmla="*/ 1577 h 3234"/>
                <a:gd name="T92" fmla="*/ 1544 w 3500"/>
                <a:gd name="T93" fmla="*/ 1488 h 3234"/>
                <a:gd name="T94" fmla="*/ 1877 w 3500"/>
                <a:gd name="T95" fmla="*/ 1129 h 3234"/>
                <a:gd name="T96" fmla="*/ 1913 w 3500"/>
                <a:gd name="T97" fmla="*/ 911 h 3234"/>
                <a:gd name="T98" fmla="*/ 1818 w 3500"/>
                <a:gd name="T99" fmla="*/ 639 h 3234"/>
                <a:gd name="T100" fmla="*/ 1718 w 3500"/>
                <a:gd name="T101" fmla="*/ 394 h 3234"/>
                <a:gd name="T102" fmla="*/ 1624 w 3500"/>
                <a:gd name="T103" fmla="*/ 150 h 3234"/>
                <a:gd name="T104" fmla="*/ 1446 w 3500"/>
                <a:gd name="T105" fmla="*/ 54 h 3234"/>
                <a:gd name="T106" fmla="*/ 1380 w 3500"/>
                <a:gd name="T107" fmla="*/ 54 h 323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500" h="3234">
                  <a:moveTo>
                    <a:pt x="1401" y="3210"/>
                  </a:moveTo>
                  <a:cubicBezTo>
                    <a:pt x="1265" y="3196"/>
                    <a:pt x="1101" y="3174"/>
                    <a:pt x="909" y="3114"/>
                  </a:cubicBezTo>
                  <a:cubicBezTo>
                    <a:pt x="843" y="3094"/>
                    <a:pt x="757" y="3065"/>
                    <a:pt x="670" y="3020"/>
                  </a:cubicBezTo>
                  <a:cubicBezTo>
                    <a:pt x="566" y="2966"/>
                    <a:pt x="468" y="2896"/>
                    <a:pt x="380" y="2811"/>
                  </a:cubicBezTo>
                  <a:cubicBezTo>
                    <a:pt x="296" y="2730"/>
                    <a:pt x="221" y="2637"/>
                    <a:pt x="158" y="2534"/>
                  </a:cubicBezTo>
                  <a:cubicBezTo>
                    <a:pt x="129" y="2486"/>
                    <a:pt x="104" y="2437"/>
                    <a:pt x="85" y="2391"/>
                  </a:cubicBezTo>
                  <a:cubicBezTo>
                    <a:pt x="41" y="2287"/>
                    <a:pt x="15" y="2171"/>
                    <a:pt x="8" y="2047"/>
                  </a:cubicBezTo>
                  <a:cubicBezTo>
                    <a:pt x="0" y="1905"/>
                    <a:pt x="17" y="1792"/>
                    <a:pt x="61" y="1689"/>
                  </a:cubicBezTo>
                  <a:cubicBezTo>
                    <a:pt x="88" y="1628"/>
                    <a:pt x="127" y="1566"/>
                    <a:pt x="179" y="1506"/>
                  </a:cubicBezTo>
                  <a:cubicBezTo>
                    <a:pt x="196" y="1487"/>
                    <a:pt x="217" y="1470"/>
                    <a:pt x="237" y="1454"/>
                  </a:cubicBezTo>
                  <a:cubicBezTo>
                    <a:pt x="265" y="1432"/>
                    <a:pt x="290" y="1411"/>
                    <a:pt x="307" y="1385"/>
                  </a:cubicBezTo>
                  <a:cubicBezTo>
                    <a:pt x="358" y="1302"/>
                    <a:pt x="367" y="1199"/>
                    <a:pt x="376" y="1091"/>
                  </a:cubicBezTo>
                  <a:cubicBezTo>
                    <a:pt x="379" y="1063"/>
                    <a:pt x="381" y="1035"/>
                    <a:pt x="384" y="1007"/>
                  </a:cubicBezTo>
                  <a:cubicBezTo>
                    <a:pt x="399" y="878"/>
                    <a:pt x="437" y="768"/>
                    <a:pt x="492" y="699"/>
                  </a:cubicBezTo>
                  <a:cubicBezTo>
                    <a:pt x="493" y="697"/>
                    <a:pt x="495" y="695"/>
                    <a:pt x="497" y="693"/>
                  </a:cubicBezTo>
                  <a:cubicBezTo>
                    <a:pt x="509" y="677"/>
                    <a:pt x="521" y="661"/>
                    <a:pt x="536" y="648"/>
                  </a:cubicBezTo>
                  <a:cubicBezTo>
                    <a:pt x="570" y="614"/>
                    <a:pt x="608" y="589"/>
                    <a:pt x="653" y="570"/>
                  </a:cubicBezTo>
                  <a:cubicBezTo>
                    <a:pt x="694" y="552"/>
                    <a:pt x="737" y="541"/>
                    <a:pt x="782" y="529"/>
                  </a:cubicBezTo>
                  <a:cubicBezTo>
                    <a:pt x="822" y="518"/>
                    <a:pt x="863" y="508"/>
                    <a:pt x="906" y="491"/>
                  </a:cubicBezTo>
                  <a:cubicBezTo>
                    <a:pt x="912" y="489"/>
                    <a:pt x="917" y="487"/>
                    <a:pt x="923" y="485"/>
                  </a:cubicBezTo>
                  <a:cubicBezTo>
                    <a:pt x="963" y="470"/>
                    <a:pt x="1008" y="453"/>
                    <a:pt x="1055" y="451"/>
                  </a:cubicBezTo>
                  <a:cubicBezTo>
                    <a:pt x="1072" y="451"/>
                    <a:pt x="1089" y="451"/>
                    <a:pt x="1105" y="452"/>
                  </a:cubicBezTo>
                  <a:cubicBezTo>
                    <a:pt x="1119" y="453"/>
                    <a:pt x="1133" y="453"/>
                    <a:pt x="1148" y="453"/>
                  </a:cubicBezTo>
                  <a:cubicBezTo>
                    <a:pt x="1203" y="452"/>
                    <a:pt x="1260" y="435"/>
                    <a:pt x="1319" y="402"/>
                  </a:cubicBezTo>
                  <a:cubicBezTo>
                    <a:pt x="1367" y="376"/>
                    <a:pt x="1418" y="337"/>
                    <a:pt x="1468" y="289"/>
                  </a:cubicBezTo>
                  <a:cubicBezTo>
                    <a:pt x="1486" y="272"/>
                    <a:pt x="1504" y="254"/>
                    <a:pt x="1521" y="237"/>
                  </a:cubicBezTo>
                  <a:cubicBezTo>
                    <a:pt x="1590" y="168"/>
                    <a:pt x="1661" y="97"/>
                    <a:pt x="1748" y="54"/>
                  </a:cubicBezTo>
                  <a:cubicBezTo>
                    <a:pt x="1805" y="26"/>
                    <a:pt x="1870" y="8"/>
                    <a:pt x="1938" y="4"/>
                  </a:cubicBezTo>
                  <a:cubicBezTo>
                    <a:pt x="1997" y="0"/>
                    <a:pt x="2057" y="6"/>
                    <a:pt x="2106" y="20"/>
                  </a:cubicBezTo>
                  <a:cubicBezTo>
                    <a:pt x="2132" y="28"/>
                    <a:pt x="2155" y="38"/>
                    <a:pt x="2180" y="48"/>
                  </a:cubicBezTo>
                  <a:cubicBezTo>
                    <a:pt x="2213" y="62"/>
                    <a:pt x="2247" y="76"/>
                    <a:pt x="2292" y="87"/>
                  </a:cubicBezTo>
                  <a:cubicBezTo>
                    <a:pt x="2338" y="99"/>
                    <a:pt x="2394" y="103"/>
                    <a:pt x="2470" y="100"/>
                  </a:cubicBezTo>
                  <a:cubicBezTo>
                    <a:pt x="2481" y="99"/>
                    <a:pt x="2493" y="99"/>
                    <a:pt x="2504" y="98"/>
                  </a:cubicBezTo>
                  <a:cubicBezTo>
                    <a:pt x="2509" y="98"/>
                    <a:pt x="2514" y="98"/>
                    <a:pt x="2520" y="97"/>
                  </a:cubicBezTo>
                  <a:cubicBezTo>
                    <a:pt x="2563" y="95"/>
                    <a:pt x="2602" y="94"/>
                    <a:pt x="2641" y="97"/>
                  </a:cubicBezTo>
                  <a:cubicBezTo>
                    <a:pt x="2705" y="103"/>
                    <a:pt x="2765" y="120"/>
                    <a:pt x="2820" y="150"/>
                  </a:cubicBezTo>
                  <a:cubicBezTo>
                    <a:pt x="2877" y="180"/>
                    <a:pt x="2926" y="222"/>
                    <a:pt x="2965" y="273"/>
                  </a:cubicBezTo>
                  <a:cubicBezTo>
                    <a:pt x="3042" y="373"/>
                    <a:pt x="3077" y="502"/>
                    <a:pt x="3111" y="626"/>
                  </a:cubicBezTo>
                  <a:cubicBezTo>
                    <a:pt x="3119" y="656"/>
                    <a:pt x="3128" y="687"/>
                    <a:pt x="3137" y="718"/>
                  </a:cubicBezTo>
                  <a:cubicBezTo>
                    <a:pt x="3148" y="756"/>
                    <a:pt x="3161" y="794"/>
                    <a:pt x="3173" y="829"/>
                  </a:cubicBezTo>
                  <a:cubicBezTo>
                    <a:pt x="3214" y="943"/>
                    <a:pt x="3268" y="1056"/>
                    <a:pt x="3321" y="1165"/>
                  </a:cubicBezTo>
                  <a:cubicBezTo>
                    <a:pt x="3341" y="1207"/>
                    <a:pt x="3361" y="1250"/>
                    <a:pt x="3381" y="1293"/>
                  </a:cubicBezTo>
                  <a:cubicBezTo>
                    <a:pt x="3429" y="1396"/>
                    <a:pt x="3479" y="1521"/>
                    <a:pt x="3494" y="1662"/>
                  </a:cubicBezTo>
                  <a:cubicBezTo>
                    <a:pt x="3500" y="1727"/>
                    <a:pt x="3498" y="1795"/>
                    <a:pt x="3487" y="1863"/>
                  </a:cubicBezTo>
                  <a:cubicBezTo>
                    <a:pt x="3476" y="1929"/>
                    <a:pt x="3457" y="1995"/>
                    <a:pt x="3430" y="2061"/>
                  </a:cubicBezTo>
                  <a:cubicBezTo>
                    <a:pt x="3377" y="2188"/>
                    <a:pt x="3295" y="2311"/>
                    <a:pt x="3192" y="2416"/>
                  </a:cubicBezTo>
                  <a:cubicBezTo>
                    <a:pt x="3081" y="2529"/>
                    <a:pt x="2949" y="2624"/>
                    <a:pt x="2820" y="2715"/>
                  </a:cubicBezTo>
                  <a:cubicBezTo>
                    <a:pt x="2791" y="2736"/>
                    <a:pt x="2761" y="2758"/>
                    <a:pt x="2732" y="2779"/>
                  </a:cubicBezTo>
                  <a:cubicBezTo>
                    <a:pt x="2687" y="2812"/>
                    <a:pt x="2643" y="2846"/>
                    <a:pt x="2599" y="2879"/>
                  </a:cubicBezTo>
                  <a:cubicBezTo>
                    <a:pt x="2491" y="2962"/>
                    <a:pt x="2379" y="3048"/>
                    <a:pt x="2262" y="3113"/>
                  </a:cubicBezTo>
                  <a:cubicBezTo>
                    <a:pt x="2241" y="3125"/>
                    <a:pt x="2218" y="3137"/>
                    <a:pt x="2193" y="3149"/>
                  </a:cubicBezTo>
                  <a:cubicBezTo>
                    <a:pt x="2091" y="3199"/>
                    <a:pt x="1996" y="3225"/>
                    <a:pt x="1904" y="3228"/>
                  </a:cubicBezTo>
                  <a:cubicBezTo>
                    <a:pt x="1862" y="3230"/>
                    <a:pt x="1819" y="3231"/>
                    <a:pt x="1777" y="3231"/>
                  </a:cubicBezTo>
                  <a:cubicBezTo>
                    <a:pt x="1658" y="3231"/>
                    <a:pt x="1536" y="3224"/>
                    <a:pt x="1401" y="3210"/>
                  </a:cubicBezTo>
                  <a:moveTo>
                    <a:pt x="2520" y="98"/>
                  </a:moveTo>
                  <a:cubicBezTo>
                    <a:pt x="2514" y="98"/>
                    <a:pt x="2509" y="99"/>
                    <a:pt x="2504" y="99"/>
                  </a:cubicBezTo>
                  <a:cubicBezTo>
                    <a:pt x="2493" y="99"/>
                    <a:pt x="2481" y="100"/>
                    <a:pt x="2470" y="100"/>
                  </a:cubicBezTo>
                  <a:cubicBezTo>
                    <a:pt x="2394" y="103"/>
                    <a:pt x="2338" y="100"/>
                    <a:pt x="2291" y="88"/>
                  </a:cubicBezTo>
                  <a:cubicBezTo>
                    <a:pt x="2246" y="77"/>
                    <a:pt x="2212" y="63"/>
                    <a:pt x="2180" y="49"/>
                  </a:cubicBezTo>
                  <a:cubicBezTo>
                    <a:pt x="2155" y="39"/>
                    <a:pt x="2132" y="29"/>
                    <a:pt x="2106" y="21"/>
                  </a:cubicBezTo>
                  <a:cubicBezTo>
                    <a:pt x="2057" y="6"/>
                    <a:pt x="1997" y="0"/>
                    <a:pt x="1938" y="5"/>
                  </a:cubicBezTo>
                  <a:cubicBezTo>
                    <a:pt x="1870" y="9"/>
                    <a:pt x="1805" y="26"/>
                    <a:pt x="1749" y="55"/>
                  </a:cubicBezTo>
                  <a:cubicBezTo>
                    <a:pt x="1662" y="98"/>
                    <a:pt x="1590" y="169"/>
                    <a:pt x="1522" y="238"/>
                  </a:cubicBezTo>
                  <a:cubicBezTo>
                    <a:pt x="1504" y="255"/>
                    <a:pt x="1487" y="273"/>
                    <a:pt x="1469" y="290"/>
                  </a:cubicBezTo>
                  <a:cubicBezTo>
                    <a:pt x="1418" y="338"/>
                    <a:pt x="1368" y="376"/>
                    <a:pt x="1320" y="403"/>
                  </a:cubicBezTo>
                  <a:cubicBezTo>
                    <a:pt x="1261" y="436"/>
                    <a:pt x="1203" y="453"/>
                    <a:pt x="1148" y="454"/>
                  </a:cubicBezTo>
                  <a:cubicBezTo>
                    <a:pt x="1133" y="454"/>
                    <a:pt x="1119" y="454"/>
                    <a:pt x="1105" y="453"/>
                  </a:cubicBezTo>
                  <a:cubicBezTo>
                    <a:pt x="1089" y="452"/>
                    <a:pt x="1072" y="451"/>
                    <a:pt x="1055" y="452"/>
                  </a:cubicBezTo>
                  <a:cubicBezTo>
                    <a:pt x="1008" y="454"/>
                    <a:pt x="963" y="471"/>
                    <a:pt x="923" y="486"/>
                  </a:cubicBezTo>
                  <a:cubicBezTo>
                    <a:pt x="918" y="488"/>
                    <a:pt x="912" y="490"/>
                    <a:pt x="907" y="492"/>
                  </a:cubicBezTo>
                  <a:cubicBezTo>
                    <a:pt x="863" y="508"/>
                    <a:pt x="822" y="519"/>
                    <a:pt x="782" y="530"/>
                  </a:cubicBezTo>
                  <a:cubicBezTo>
                    <a:pt x="737" y="542"/>
                    <a:pt x="695" y="553"/>
                    <a:pt x="654" y="570"/>
                  </a:cubicBezTo>
                  <a:cubicBezTo>
                    <a:pt x="608" y="590"/>
                    <a:pt x="571" y="615"/>
                    <a:pt x="536" y="648"/>
                  </a:cubicBezTo>
                  <a:cubicBezTo>
                    <a:pt x="522" y="662"/>
                    <a:pt x="509" y="678"/>
                    <a:pt x="497" y="693"/>
                  </a:cubicBezTo>
                  <a:cubicBezTo>
                    <a:pt x="496" y="696"/>
                    <a:pt x="494" y="698"/>
                    <a:pt x="492" y="700"/>
                  </a:cubicBezTo>
                  <a:cubicBezTo>
                    <a:pt x="438" y="769"/>
                    <a:pt x="400" y="878"/>
                    <a:pt x="385" y="1007"/>
                  </a:cubicBezTo>
                  <a:cubicBezTo>
                    <a:pt x="382" y="1035"/>
                    <a:pt x="379" y="1063"/>
                    <a:pt x="377" y="1091"/>
                  </a:cubicBezTo>
                  <a:cubicBezTo>
                    <a:pt x="367" y="1199"/>
                    <a:pt x="359" y="1302"/>
                    <a:pt x="307" y="1385"/>
                  </a:cubicBezTo>
                  <a:cubicBezTo>
                    <a:pt x="291" y="1412"/>
                    <a:pt x="265" y="1432"/>
                    <a:pt x="238" y="1454"/>
                  </a:cubicBezTo>
                  <a:cubicBezTo>
                    <a:pt x="217" y="1470"/>
                    <a:pt x="196" y="1487"/>
                    <a:pt x="180" y="1507"/>
                  </a:cubicBezTo>
                  <a:cubicBezTo>
                    <a:pt x="128" y="1567"/>
                    <a:pt x="88" y="1628"/>
                    <a:pt x="62" y="1689"/>
                  </a:cubicBezTo>
                  <a:cubicBezTo>
                    <a:pt x="17" y="1792"/>
                    <a:pt x="0" y="1905"/>
                    <a:pt x="9" y="2047"/>
                  </a:cubicBezTo>
                  <a:cubicBezTo>
                    <a:pt x="16" y="2171"/>
                    <a:pt x="42" y="2287"/>
                    <a:pt x="85" y="2390"/>
                  </a:cubicBezTo>
                  <a:cubicBezTo>
                    <a:pt x="105" y="2437"/>
                    <a:pt x="130" y="2485"/>
                    <a:pt x="159" y="2533"/>
                  </a:cubicBezTo>
                  <a:cubicBezTo>
                    <a:pt x="222" y="2636"/>
                    <a:pt x="296" y="2729"/>
                    <a:pt x="381" y="2811"/>
                  </a:cubicBezTo>
                  <a:cubicBezTo>
                    <a:pt x="469" y="2895"/>
                    <a:pt x="566" y="2966"/>
                    <a:pt x="671" y="3020"/>
                  </a:cubicBezTo>
                  <a:cubicBezTo>
                    <a:pt x="757" y="3064"/>
                    <a:pt x="843" y="3093"/>
                    <a:pt x="909" y="3113"/>
                  </a:cubicBezTo>
                  <a:cubicBezTo>
                    <a:pt x="1102" y="3173"/>
                    <a:pt x="1266" y="3195"/>
                    <a:pt x="1401" y="3209"/>
                  </a:cubicBezTo>
                  <a:cubicBezTo>
                    <a:pt x="1585" y="3229"/>
                    <a:pt x="1745" y="3234"/>
                    <a:pt x="1904" y="3228"/>
                  </a:cubicBezTo>
                  <a:cubicBezTo>
                    <a:pt x="1996" y="3224"/>
                    <a:pt x="2091" y="3198"/>
                    <a:pt x="2193" y="3148"/>
                  </a:cubicBezTo>
                  <a:cubicBezTo>
                    <a:pt x="2218" y="3136"/>
                    <a:pt x="2240" y="3125"/>
                    <a:pt x="2262" y="3113"/>
                  </a:cubicBezTo>
                  <a:cubicBezTo>
                    <a:pt x="2379" y="3047"/>
                    <a:pt x="2491" y="2961"/>
                    <a:pt x="2599" y="2878"/>
                  </a:cubicBezTo>
                  <a:cubicBezTo>
                    <a:pt x="2642" y="2845"/>
                    <a:pt x="2687" y="2811"/>
                    <a:pt x="2731" y="2778"/>
                  </a:cubicBezTo>
                  <a:cubicBezTo>
                    <a:pt x="2761" y="2757"/>
                    <a:pt x="2791" y="2736"/>
                    <a:pt x="2820" y="2715"/>
                  </a:cubicBezTo>
                  <a:cubicBezTo>
                    <a:pt x="2948" y="2623"/>
                    <a:pt x="3081" y="2528"/>
                    <a:pt x="3192" y="2415"/>
                  </a:cubicBezTo>
                  <a:cubicBezTo>
                    <a:pt x="3295" y="2310"/>
                    <a:pt x="3377" y="2187"/>
                    <a:pt x="3429" y="2060"/>
                  </a:cubicBezTo>
                  <a:cubicBezTo>
                    <a:pt x="3456" y="1995"/>
                    <a:pt x="3475" y="1929"/>
                    <a:pt x="3486" y="1863"/>
                  </a:cubicBezTo>
                  <a:cubicBezTo>
                    <a:pt x="3497" y="1795"/>
                    <a:pt x="3499" y="1727"/>
                    <a:pt x="3493" y="1662"/>
                  </a:cubicBezTo>
                  <a:cubicBezTo>
                    <a:pt x="3479" y="1521"/>
                    <a:pt x="3428" y="1396"/>
                    <a:pt x="3380" y="1293"/>
                  </a:cubicBezTo>
                  <a:cubicBezTo>
                    <a:pt x="3361" y="1251"/>
                    <a:pt x="3340" y="1208"/>
                    <a:pt x="3320" y="1166"/>
                  </a:cubicBezTo>
                  <a:cubicBezTo>
                    <a:pt x="3268" y="1057"/>
                    <a:pt x="3214" y="944"/>
                    <a:pt x="3173" y="830"/>
                  </a:cubicBezTo>
                  <a:cubicBezTo>
                    <a:pt x="3160" y="794"/>
                    <a:pt x="3147" y="757"/>
                    <a:pt x="3136" y="718"/>
                  </a:cubicBezTo>
                  <a:cubicBezTo>
                    <a:pt x="3127" y="687"/>
                    <a:pt x="3118" y="656"/>
                    <a:pt x="3110" y="626"/>
                  </a:cubicBezTo>
                  <a:cubicBezTo>
                    <a:pt x="3076" y="502"/>
                    <a:pt x="3041" y="374"/>
                    <a:pt x="2965" y="273"/>
                  </a:cubicBezTo>
                  <a:cubicBezTo>
                    <a:pt x="2926" y="222"/>
                    <a:pt x="2877" y="181"/>
                    <a:pt x="2820" y="150"/>
                  </a:cubicBezTo>
                  <a:cubicBezTo>
                    <a:pt x="2765" y="121"/>
                    <a:pt x="2704" y="103"/>
                    <a:pt x="2641" y="98"/>
                  </a:cubicBezTo>
                  <a:cubicBezTo>
                    <a:pt x="2624" y="96"/>
                    <a:pt x="2608" y="96"/>
                    <a:pt x="2591" y="96"/>
                  </a:cubicBezTo>
                  <a:cubicBezTo>
                    <a:pt x="2568" y="96"/>
                    <a:pt x="2545" y="97"/>
                    <a:pt x="2520" y="98"/>
                  </a:cubicBezTo>
                </a:path>
              </a:pathLst>
            </a:custGeom>
            <a:solidFill>
              <a:srgbClr val="6D2344"/>
            </a:solidFill>
            <a:ln w="6350">
              <a:solidFill>
                <a:srgbClr val="F5A670">
                  <a:alpha val="27058"/>
                </a:srgbClr>
              </a:solidFill>
              <a:round/>
              <a:headEnd/>
              <a:tailEnd/>
            </a:ln>
          </p:spPr>
          <p:txBody>
            <a:bodyPr/>
            <a:lstStyle/>
            <a:p>
              <a:endParaRPr lang="es-CO"/>
            </a:p>
          </p:txBody>
        </p:sp>
        <p:sp>
          <p:nvSpPr>
            <p:cNvPr id="25633" name="Freeform 33">
              <a:extLst>
                <a:ext uri="{FF2B5EF4-FFF2-40B4-BE49-F238E27FC236}">
                  <a16:creationId xmlns:a16="http://schemas.microsoft.com/office/drawing/2014/main" id="{DFFBF3F8-5D4F-4384-8FE1-72B6BD613790}"/>
                </a:ext>
              </a:extLst>
            </p:cNvPr>
            <p:cNvSpPr>
              <a:spLocks noEditPoints="1"/>
            </p:cNvSpPr>
            <p:nvPr/>
          </p:nvSpPr>
          <p:spPr bwMode="auto">
            <a:xfrm>
              <a:off x="4408" y="1067"/>
              <a:ext cx="2658" cy="2517"/>
            </a:xfrm>
            <a:custGeom>
              <a:avLst/>
              <a:gdLst>
                <a:gd name="T0" fmla="*/ 514 w 3591"/>
                <a:gd name="T1" fmla="*/ 1766 h 3401"/>
                <a:gd name="T2" fmla="*/ 214 w 3591"/>
                <a:gd name="T3" fmla="*/ 1596 h 3401"/>
                <a:gd name="T4" fmla="*/ 44 w 3591"/>
                <a:gd name="T5" fmla="*/ 1358 h 3401"/>
                <a:gd name="T6" fmla="*/ 34 w 3591"/>
                <a:gd name="T7" fmla="*/ 958 h 3401"/>
                <a:gd name="T8" fmla="*/ 137 w 3591"/>
                <a:gd name="T9" fmla="*/ 823 h 3401"/>
                <a:gd name="T10" fmla="*/ 215 w 3591"/>
                <a:gd name="T11" fmla="*/ 618 h 3401"/>
                <a:gd name="T12" fmla="*/ 270 w 3591"/>
                <a:gd name="T13" fmla="*/ 405 h 3401"/>
                <a:gd name="T14" fmla="*/ 292 w 3591"/>
                <a:gd name="T15" fmla="*/ 375 h 3401"/>
                <a:gd name="T16" fmla="*/ 489 w 3591"/>
                <a:gd name="T17" fmla="*/ 276 h 3401"/>
                <a:gd name="T18" fmla="*/ 572 w 3591"/>
                <a:gd name="T19" fmla="*/ 252 h 3401"/>
                <a:gd name="T20" fmla="*/ 625 w 3591"/>
                <a:gd name="T21" fmla="*/ 255 h 3401"/>
                <a:gd name="T22" fmla="*/ 809 w 3591"/>
                <a:gd name="T23" fmla="*/ 161 h 3401"/>
                <a:gd name="T24" fmla="*/ 967 w 3591"/>
                <a:gd name="T25" fmla="*/ 24 h 3401"/>
                <a:gd name="T26" fmla="*/ 1078 w 3591"/>
                <a:gd name="T27" fmla="*/ 0 h 3401"/>
                <a:gd name="T28" fmla="*/ 1207 w 3591"/>
                <a:gd name="T29" fmla="*/ 37 h 3401"/>
                <a:gd name="T30" fmla="*/ 1374 w 3591"/>
                <a:gd name="T31" fmla="*/ 77 h 3401"/>
                <a:gd name="T32" fmla="*/ 1406 w 3591"/>
                <a:gd name="T33" fmla="*/ 75 h 3401"/>
                <a:gd name="T34" fmla="*/ 1574 w 3591"/>
                <a:gd name="T35" fmla="*/ 98 h 3401"/>
                <a:gd name="T36" fmla="*/ 1745 w 3591"/>
                <a:gd name="T37" fmla="*/ 372 h 3401"/>
                <a:gd name="T38" fmla="*/ 1777 w 3591"/>
                <a:gd name="T39" fmla="*/ 482 h 3401"/>
                <a:gd name="T40" fmla="*/ 1894 w 3591"/>
                <a:gd name="T41" fmla="*/ 745 h 3401"/>
                <a:gd name="T42" fmla="*/ 1962 w 3591"/>
                <a:gd name="T43" fmla="*/ 1068 h 3401"/>
                <a:gd name="T44" fmla="*/ 1799 w 3591"/>
                <a:gd name="T45" fmla="*/ 1385 h 3401"/>
                <a:gd name="T46" fmla="*/ 1535 w 3591"/>
                <a:gd name="T47" fmla="*/ 1593 h 3401"/>
                <a:gd name="T48" fmla="*/ 1267 w 3591"/>
                <a:gd name="T49" fmla="*/ 1791 h 3401"/>
                <a:gd name="T50" fmla="*/ 1061 w 3591"/>
                <a:gd name="T51" fmla="*/ 1861 h 3401"/>
                <a:gd name="T52" fmla="*/ 783 w 3591"/>
                <a:gd name="T53" fmla="*/ 1835 h 3401"/>
                <a:gd name="T54" fmla="*/ 1399 w 3591"/>
                <a:gd name="T55" fmla="*/ 75 h 3401"/>
                <a:gd name="T56" fmla="*/ 1272 w 3591"/>
                <a:gd name="T57" fmla="*/ 68 h 3401"/>
                <a:gd name="T58" fmla="*/ 1171 w 3591"/>
                <a:gd name="T59" fmla="*/ 18 h 3401"/>
                <a:gd name="T60" fmla="*/ 1076 w 3591"/>
                <a:gd name="T61" fmla="*/ 0 h 3401"/>
                <a:gd name="T62" fmla="*/ 837 w 3591"/>
                <a:gd name="T63" fmla="*/ 132 h 3401"/>
                <a:gd name="T64" fmla="*/ 629 w 3591"/>
                <a:gd name="T65" fmla="*/ 255 h 3401"/>
                <a:gd name="T66" fmla="*/ 602 w 3591"/>
                <a:gd name="T67" fmla="*/ 254 h 3401"/>
                <a:gd name="T68" fmla="*/ 494 w 3591"/>
                <a:gd name="T69" fmla="*/ 274 h 3401"/>
                <a:gd name="T70" fmla="*/ 427 w 3591"/>
                <a:gd name="T71" fmla="*/ 298 h 3401"/>
                <a:gd name="T72" fmla="*/ 275 w 3591"/>
                <a:gd name="T73" fmla="*/ 400 h 3401"/>
                <a:gd name="T74" fmla="*/ 218 w 3591"/>
                <a:gd name="T75" fmla="*/ 577 h 3401"/>
                <a:gd name="T76" fmla="*/ 178 w 3591"/>
                <a:gd name="T77" fmla="*/ 786 h 3401"/>
                <a:gd name="T78" fmla="*/ 102 w 3591"/>
                <a:gd name="T79" fmla="*/ 853 h 3401"/>
                <a:gd name="T80" fmla="*/ 4 w 3591"/>
                <a:gd name="T81" fmla="*/ 1162 h 3401"/>
                <a:gd name="T82" fmla="*/ 87 w 3591"/>
                <a:gd name="T83" fmla="*/ 1439 h 3401"/>
                <a:gd name="T84" fmla="*/ 381 w 3591"/>
                <a:gd name="T85" fmla="*/ 1713 h 3401"/>
                <a:gd name="T86" fmla="*/ 783 w 3591"/>
                <a:gd name="T87" fmla="*/ 1835 h 3401"/>
                <a:gd name="T88" fmla="*/ 1228 w 3591"/>
                <a:gd name="T89" fmla="*/ 1812 h 3401"/>
                <a:gd name="T90" fmla="*/ 1448 w 3591"/>
                <a:gd name="T91" fmla="*/ 1660 h 3401"/>
                <a:gd name="T92" fmla="*/ 1594 w 3591"/>
                <a:gd name="T93" fmla="*/ 1550 h 3401"/>
                <a:gd name="T94" fmla="*/ 1931 w 3591"/>
                <a:gd name="T95" fmla="*/ 1181 h 3401"/>
                <a:gd name="T96" fmla="*/ 1962 w 3591"/>
                <a:gd name="T97" fmla="*/ 952 h 3401"/>
                <a:gd name="T98" fmla="*/ 1870 w 3591"/>
                <a:gd name="T99" fmla="*/ 696 h 3401"/>
                <a:gd name="T100" fmla="*/ 1757 w 3591"/>
                <a:gd name="T101" fmla="*/ 418 h 3401"/>
                <a:gd name="T102" fmla="*/ 1659 w 3591"/>
                <a:gd name="T103" fmla="*/ 167 h 3401"/>
                <a:gd name="T104" fmla="*/ 1471 w 3591"/>
                <a:gd name="T105" fmla="*/ 73 h 3401"/>
                <a:gd name="T106" fmla="*/ 1406 w 3591"/>
                <a:gd name="T107" fmla="*/ 75 h 340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591" h="3401">
                  <a:moveTo>
                    <a:pt x="1430" y="3350"/>
                  </a:moveTo>
                  <a:cubicBezTo>
                    <a:pt x="1257" y="3318"/>
                    <a:pt x="1106" y="3279"/>
                    <a:pt x="939" y="3224"/>
                  </a:cubicBezTo>
                  <a:cubicBezTo>
                    <a:pt x="862" y="3198"/>
                    <a:pt x="779" y="3169"/>
                    <a:pt x="696" y="3127"/>
                  </a:cubicBezTo>
                  <a:cubicBezTo>
                    <a:pt x="586" y="3072"/>
                    <a:pt x="483" y="3001"/>
                    <a:pt x="391" y="2915"/>
                  </a:cubicBezTo>
                  <a:cubicBezTo>
                    <a:pt x="300" y="2830"/>
                    <a:pt x="221" y="2734"/>
                    <a:pt x="157" y="2629"/>
                  </a:cubicBezTo>
                  <a:cubicBezTo>
                    <a:pt x="127" y="2579"/>
                    <a:pt x="101" y="2529"/>
                    <a:pt x="81" y="2479"/>
                  </a:cubicBezTo>
                  <a:cubicBezTo>
                    <a:pt x="38" y="2372"/>
                    <a:pt x="14" y="2255"/>
                    <a:pt x="7" y="2121"/>
                  </a:cubicBezTo>
                  <a:cubicBezTo>
                    <a:pt x="0" y="1971"/>
                    <a:pt x="17" y="1853"/>
                    <a:pt x="62" y="1748"/>
                  </a:cubicBezTo>
                  <a:cubicBezTo>
                    <a:pt x="90" y="1683"/>
                    <a:pt x="132" y="1619"/>
                    <a:pt x="186" y="1558"/>
                  </a:cubicBezTo>
                  <a:cubicBezTo>
                    <a:pt x="205" y="1537"/>
                    <a:pt x="228" y="1520"/>
                    <a:pt x="250" y="1503"/>
                  </a:cubicBezTo>
                  <a:cubicBezTo>
                    <a:pt x="280" y="1482"/>
                    <a:pt x="307" y="1461"/>
                    <a:pt x="324" y="1435"/>
                  </a:cubicBezTo>
                  <a:cubicBezTo>
                    <a:pt x="378" y="1351"/>
                    <a:pt x="385" y="1243"/>
                    <a:pt x="392" y="1128"/>
                  </a:cubicBezTo>
                  <a:cubicBezTo>
                    <a:pt x="394" y="1104"/>
                    <a:pt x="396" y="1078"/>
                    <a:pt x="398" y="1053"/>
                  </a:cubicBezTo>
                  <a:cubicBezTo>
                    <a:pt x="409" y="920"/>
                    <a:pt x="443" y="809"/>
                    <a:pt x="493" y="739"/>
                  </a:cubicBezTo>
                  <a:cubicBezTo>
                    <a:pt x="495" y="735"/>
                    <a:pt x="498" y="732"/>
                    <a:pt x="500" y="728"/>
                  </a:cubicBezTo>
                  <a:cubicBezTo>
                    <a:pt x="511" y="713"/>
                    <a:pt x="522" y="698"/>
                    <a:pt x="534" y="685"/>
                  </a:cubicBezTo>
                  <a:cubicBezTo>
                    <a:pt x="607" y="603"/>
                    <a:pt x="687" y="576"/>
                    <a:pt x="780" y="545"/>
                  </a:cubicBezTo>
                  <a:cubicBezTo>
                    <a:pt x="815" y="533"/>
                    <a:pt x="852" y="520"/>
                    <a:pt x="891" y="504"/>
                  </a:cubicBezTo>
                  <a:cubicBezTo>
                    <a:pt x="894" y="502"/>
                    <a:pt x="897" y="501"/>
                    <a:pt x="900" y="500"/>
                  </a:cubicBezTo>
                  <a:cubicBezTo>
                    <a:pt x="944" y="481"/>
                    <a:pt x="993" y="460"/>
                    <a:pt x="1045" y="460"/>
                  </a:cubicBezTo>
                  <a:cubicBezTo>
                    <a:pt x="1063" y="459"/>
                    <a:pt x="1082" y="461"/>
                    <a:pt x="1099" y="463"/>
                  </a:cubicBezTo>
                  <a:cubicBezTo>
                    <a:pt x="1113" y="464"/>
                    <a:pt x="1128" y="465"/>
                    <a:pt x="1142" y="465"/>
                  </a:cubicBezTo>
                  <a:cubicBezTo>
                    <a:pt x="1144" y="465"/>
                    <a:pt x="1146" y="465"/>
                    <a:pt x="1148" y="465"/>
                  </a:cubicBezTo>
                  <a:cubicBezTo>
                    <a:pt x="1252" y="465"/>
                    <a:pt x="1362" y="407"/>
                    <a:pt x="1477" y="293"/>
                  </a:cubicBezTo>
                  <a:cubicBezTo>
                    <a:pt x="1494" y="276"/>
                    <a:pt x="1511" y="258"/>
                    <a:pt x="1528" y="240"/>
                  </a:cubicBezTo>
                  <a:cubicBezTo>
                    <a:pt x="1599" y="166"/>
                    <a:pt x="1673" y="88"/>
                    <a:pt x="1766" y="43"/>
                  </a:cubicBezTo>
                  <a:cubicBezTo>
                    <a:pt x="1826" y="15"/>
                    <a:pt x="1894" y="0"/>
                    <a:pt x="1965" y="0"/>
                  </a:cubicBezTo>
                  <a:cubicBezTo>
                    <a:pt x="1966" y="0"/>
                    <a:pt x="1966" y="0"/>
                    <a:pt x="1967" y="0"/>
                  </a:cubicBezTo>
                  <a:cubicBezTo>
                    <a:pt x="2029" y="0"/>
                    <a:pt x="2090" y="11"/>
                    <a:pt x="2138" y="32"/>
                  </a:cubicBezTo>
                  <a:cubicBezTo>
                    <a:pt x="2162" y="43"/>
                    <a:pt x="2182" y="55"/>
                    <a:pt x="2204" y="68"/>
                  </a:cubicBezTo>
                  <a:cubicBezTo>
                    <a:pt x="2238" y="87"/>
                    <a:pt x="2273" y="108"/>
                    <a:pt x="2322" y="123"/>
                  </a:cubicBezTo>
                  <a:cubicBezTo>
                    <a:pt x="2370" y="138"/>
                    <a:pt x="2430" y="144"/>
                    <a:pt x="2507" y="140"/>
                  </a:cubicBezTo>
                  <a:cubicBezTo>
                    <a:pt x="2522" y="139"/>
                    <a:pt x="2538" y="138"/>
                    <a:pt x="2553" y="137"/>
                  </a:cubicBezTo>
                  <a:cubicBezTo>
                    <a:pt x="2565" y="136"/>
                    <a:pt x="2565" y="136"/>
                    <a:pt x="2565" y="136"/>
                  </a:cubicBezTo>
                  <a:cubicBezTo>
                    <a:pt x="2607" y="133"/>
                    <a:pt x="2646" y="131"/>
                    <a:pt x="2685" y="133"/>
                  </a:cubicBezTo>
                  <a:cubicBezTo>
                    <a:pt x="2752" y="136"/>
                    <a:pt x="2815" y="152"/>
                    <a:pt x="2873" y="180"/>
                  </a:cubicBezTo>
                  <a:cubicBezTo>
                    <a:pt x="2934" y="210"/>
                    <a:pt x="2987" y="251"/>
                    <a:pt x="3029" y="304"/>
                  </a:cubicBezTo>
                  <a:cubicBezTo>
                    <a:pt x="3113" y="409"/>
                    <a:pt x="3149" y="546"/>
                    <a:pt x="3185" y="678"/>
                  </a:cubicBezTo>
                  <a:cubicBezTo>
                    <a:pt x="3192" y="706"/>
                    <a:pt x="3200" y="735"/>
                    <a:pt x="3208" y="762"/>
                  </a:cubicBezTo>
                  <a:cubicBezTo>
                    <a:pt x="3220" y="804"/>
                    <a:pt x="3231" y="842"/>
                    <a:pt x="3244" y="879"/>
                  </a:cubicBezTo>
                  <a:cubicBezTo>
                    <a:pt x="3290" y="1012"/>
                    <a:pt x="3353" y="1144"/>
                    <a:pt x="3414" y="1271"/>
                  </a:cubicBezTo>
                  <a:cubicBezTo>
                    <a:pt x="3428" y="1300"/>
                    <a:pt x="3443" y="1330"/>
                    <a:pt x="3457" y="1359"/>
                  </a:cubicBezTo>
                  <a:cubicBezTo>
                    <a:pt x="3511" y="1473"/>
                    <a:pt x="3563" y="1598"/>
                    <a:pt x="3582" y="1738"/>
                  </a:cubicBezTo>
                  <a:cubicBezTo>
                    <a:pt x="3591" y="1807"/>
                    <a:pt x="3591" y="1878"/>
                    <a:pt x="3581" y="1950"/>
                  </a:cubicBezTo>
                  <a:cubicBezTo>
                    <a:pt x="3571" y="2019"/>
                    <a:pt x="3553" y="2089"/>
                    <a:pt x="3526" y="2158"/>
                  </a:cubicBezTo>
                  <a:cubicBezTo>
                    <a:pt x="3474" y="2292"/>
                    <a:pt x="3390" y="2421"/>
                    <a:pt x="3283" y="2530"/>
                  </a:cubicBezTo>
                  <a:cubicBezTo>
                    <a:pt x="3172" y="2644"/>
                    <a:pt x="3039" y="2739"/>
                    <a:pt x="2910" y="2831"/>
                  </a:cubicBezTo>
                  <a:cubicBezTo>
                    <a:pt x="2875" y="2857"/>
                    <a:pt x="2838" y="2883"/>
                    <a:pt x="2802" y="2909"/>
                  </a:cubicBezTo>
                  <a:cubicBezTo>
                    <a:pt x="2749" y="2949"/>
                    <a:pt x="2695" y="2991"/>
                    <a:pt x="2644" y="3031"/>
                  </a:cubicBezTo>
                  <a:cubicBezTo>
                    <a:pt x="2537" y="3115"/>
                    <a:pt x="2427" y="3202"/>
                    <a:pt x="2313" y="3270"/>
                  </a:cubicBezTo>
                  <a:cubicBezTo>
                    <a:pt x="2290" y="3283"/>
                    <a:pt x="2266" y="3296"/>
                    <a:pt x="2241" y="3309"/>
                  </a:cubicBezTo>
                  <a:cubicBezTo>
                    <a:pt x="2132" y="3365"/>
                    <a:pt x="2033" y="3394"/>
                    <a:pt x="1937" y="3397"/>
                  </a:cubicBezTo>
                  <a:cubicBezTo>
                    <a:pt x="1920" y="3397"/>
                    <a:pt x="1903" y="3397"/>
                    <a:pt x="1886" y="3397"/>
                  </a:cubicBezTo>
                  <a:cubicBezTo>
                    <a:pt x="1707" y="3397"/>
                    <a:pt x="1549" y="3373"/>
                    <a:pt x="1430" y="3350"/>
                  </a:cubicBezTo>
                  <a:moveTo>
                    <a:pt x="2565" y="137"/>
                  </a:moveTo>
                  <a:cubicBezTo>
                    <a:pt x="2553" y="138"/>
                    <a:pt x="2553" y="138"/>
                    <a:pt x="2553" y="138"/>
                  </a:cubicBezTo>
                  <a:cubicBezTo>
                    <a:pt x="2538" y="139"/>
                    <a:pt x="2522" y="140"/>
                    <a:pt x="2507" y="141"/>
                  </a:cubicBezTo>
                  <a:cubicBezTo>
                    <a:pt x="2430" y="144"/>
                    <a:pt x="2370" y="139"/>
                    <a:pt x="2321" y="124"/>
                  </a:cubicBezTo>
                  <a:cubicBezTo>
                    <a:pt x="2273" y="109"/>
                    <a:pt x="2238" y="88"/>
                    <a:pt x="2204" y="68"/>
                  </a:cubicBezTo>
                  <a:cubicBezTo>
                    <a:pt x="2182" y="56"/>
                    <a:pt x="2161" y="43"/>
                    <a:pt x="2137" y="33"/>
                  </a:cubicBezTo>
                  <a:cubicBezTo>
                    <a:pt x="2090" y="12"/>
                    <a:pt x="2029" y="0"/>
                    <a:pt x="1967" y="0"/>
                  </a:cubicBezTo>
                  <a:cubicBezTo>
                    <a:pt x="1966" y="0"/>
                    <a:pt x="1966" y="0"/>
                    <a:pt x="1965" y="0"/>
                  </a:cubicBezTo>
                  <a:cubicBezTo>
                    <a:pt x="1894" y="1"/>
                    <a:pt x="1826" y="16"/>
                    <a:pt x="1767" y="44"/>
                  </a:cubicBezTo>
                  <a:cubicBezTo>
                    <a:pt x="1673" y="89"/>
                    <a:pt x="1600" y="166"/>
                    <a:pt x="1528" y="241"/>
                  </a:cubicBezTo>
                  <a:cubicBezTo>
                    <a:pt x="1512" y="258"/>
                    <a:pt x="1494" y="277"/>
                    <a:pt x="1477" y="294"/>
                  </a:cubicBezTo>
                  <a:cubicBezTo>
                    <a:pt x="1363" y="408"/>
                    <a:pt x="1252" y="466"/>
                    <a:pt x="1148" y="466"/>
                  </a:cubicBezTo>
                  <a:cubicBezTo>
                    <a:pt x="1146" y="466"/>
                    <a:pt x="1144" y="466"/>
                    <a:pt x="1142" y="466"/>
                  </a:cubicBezTo>
                  <a:cubicBezTo>
                    <a:pt x="1128" y="466"/>
                    <a:pt x="1113" y="465"/>
                    <a:pt x="1099" y="463"/>
                  </a:cubicBezTo>
                  <a:cubicBezTo>
                    <a:pt x="1082" y="462"/>
                    <a:pt x="1063" y="460"/>
                    <a:pt x="1045" y="460"/>
                  </a:cubicBezTo>
                  <a:cubicBezTo>
                    <a:pt x="993" y="461"/>
                    <a:pt x="944" y="482"/>
                    <a:pt x="901" y="500"/>
                  </a:cubicBezTo>
                  <a:cubicBezTo>
                    <a:pt x="897" y="502"/>
                    <a:pt x="894" y="503"/>
                    <a:pt x="891" y="504"/>
                  </a:cubicBezTo>
                  <a:cubicBezTo>
                    <a:pt x="852" y="521"/>
                    <a:pt x="815" y="533"/>
                    <a:pt x="780" y="545"/>
                  </a:cubicBezTo>
                  <a:cubicBezTo>
                    <a:pt x="688" y="577"/>
                    <a:pt x="608" y="604"/>
                    <a:pt x="534" y="685"/>
                  </a:cubicBezTo>
                  <a:cubicBezTo>
                    <a:pt x="522" y="699"/>
                    <a:pt x="511" y="714"/>
                    <a:pt x="501" y="729"/>
                  </a:cubicBezTo>
                  <a:cubicBezTo>
                    <a:pt x="499" y="732"/>
                    <a:pt x="496" y="736"/>
                    <a:pt x="494" y="739"/>
                  </a:cubicBezTo>
                  <a:cubicBezTo>
                    <a:pt x="444" y="809"/>
                    <a:pt x="410" y="920"/>
                    <a:pt x="399" y="1053"/>
                  </a:cubicBezTo>
                  <a:cubicBezTo>
                    <a:pt x="396" y="1078"/>
                    <a:pt x="395" y="1104"/>
                    <a:pt x="393" y="1128"/>
                  </a:cubicBezTo>
                  <a:cubicBezTo>
                    <a:pt x="385" y="1243"/>
                    <a:pt x="378" y="1351"/>
                    <a:pt x="325" y="1435"/>
                  </a:cubicBezTo>
                  <a:cubicBezTo>
                    <a:pt x="308" y="1462"/>
                    <a:pt x="280" y="1482"/>
                    <a:pt x="251" y="1504"/>
                  </a:cubicBezTo>
                  <a:cubicBezTo>
                    <a:pt x="228" y="1521"/>
                    <a:pt x="205" y="1538"/>
                    <a:pt x="187" y="1558"/>
                  </a:cubicBezTo>
                  <a:cubicBezTo>
                    <a:pt x="133" y="1619"/>
                    <a:pt x="91" y="1683"/>
                    <a:pt x="63" y="1749"/>
                  </a:cubicBezTo>
                  <a:cubicBezTo>
                    <a:pt x="18" y="1853"/>
                    <a:pt x="0" y="1971"/>
                    <a:pt x="7" y="2121"/>
                  </a:cubicBezTo>
                  <a:cubicBezTo>
                    <a:pt x="14" y="2255"/>
                    <a:pt x="39" y="2372"/>
                    <a:pt x="82" y="2479"/>
                  </a:cubicBezTo>
                  <a:cubicBezTo>
                    <a:pt x="102" y="2528"/>
                    <a:pt x="127" y="2578"/>
                    <a:pt x="158" y="2628"/>
                  </a:cubicBezTo>
                  <a:cubicBezTo>
                    <a:pt x="222" y="2734"/>
                    <a:pt x="300" y="2830"/>
                    <a:pt x="391" y="2914"/>
                  </a:cubicBezTo>
                  <a:cubicBezTo>
                    <a:pt x="483" y="3000"/>
                    <a:pt x="586" y="3071"/>
                    <a:pt x="696" y="3127"/>
                  </a:cubicBezTo>
                  <a:cubicBezTo>
                    <a:pt x="780" y="3169"/>
                    <a:pt x="862" y="3197"/>
                    <a:pt x="939" y="3223"/>
                  </a:cubicBezTo>
                  <a:cubicBezTo>
                    <a:pt x="1106" y="3279"/>
                    <a:pt x="1258" y="3318"/>
                    <a:pt x="1430" y="3350"/>
                  </a:cubicBezTo>
                  <a:cubicBezTo>
                    <a:pt x="1561" y="3374"/>
                    <a:pt x="1737" y="3401"/>
                    <a:pt x="1937" y="3396"/>
                  </a:cubicBezTo>
                  <a:cubicBezTo>
                    <a:pt x="2033" y="3393"/>
                    <a:pt x="2132" y="3365"/>
                    <a:pt x="2241" y="3309"/>
                  </a:cubicBezTo>
                  <a:cubicBezTo>
                    <a:pt x="2266" y="3295"/>
                    <a:pt x="2290" y="3282"/>
                    <a:pt x="2312" y="3269"/>
                  </a:cubicBezTo>
                  <a:cubicBezTo>
                    <a:pt x="2427" y="3201"/>
                    <a:pt x="2537" y="3114"/>
                    <a:pt x="2643" y="3031"/>
                  </a:cubicBezTo>
                  <a:cubicBezTo>
                    <a:pt x="2695" y="2990"/>
                    <a:pt x="2748" y="2948"/>
                    <a:pt x="2802" y="2908"/>
                  </a:cubicBezTo>
                  <a:cubicBezTo>
                    <a:pt x="2837" y="2882"/>
                    <a:pt x="2874" y="2856"/>
                    <a:pt x="2910" y="2831"/>
                  </a:cubicBezTo>
                  <a:cubicBezTo>
                    <a:pt x="3038" y="2739"/>
                    <a:pt x="3172" y="2643"/>
                    <a:pt x="3283" y="2529"/>
                  </a:cubicBezTo>
                  <a:cubicBezTo>
                    <a:pt x="3389" y="2420"/>
                    <a:pt x="3473" y="2291"/>
                    <a:pt x="3525" y="2157"/>
                  </a:cubicBezTo>
                  <a:cubicBezTo>
                    <a:pt x="3552" y="2089"/>
                    <a:pt x="3570" y="2019"/>
                    <a:pt x="3580" y="1949"/>
                  </a:cubicBezTo>
                  <a:cubicBezTo>
                    <a:pt x="3590" y="1878"/>
                    <a:pt x="3590" y="1807"/>
                    <a:pt x="3581" y="1738"/>
                  </a:cubicBezTo>
                  <a:cubicBezTo>
                    <a:pt x="3562" y="1598"/>
                    <a:pt x="3510" y="1473"/>
                    <a:pt x="3456" y="1359"/>
                  </a:cubicBezTo>
                  <a:cubicBezTo>
                    <a:pt x="3442" y="1330"/>
                    <a:pt x="3428" y="1300"/>
                    <a:pt x="3414" y="1271"/>
                  </a:cubicBezTo>
                  <a:cubicBezTo>
                    <a:pt x="3353" y="1144"/>
                    <a:pt x="3289" y="1012"/>
                    <a:pt x="3243" y="879"/>
                  </a:cubicBezTo>
                  <a:cubicBezTo>
                    <a:pt x="3231" y="842"/>
                    <a:pt x="3219" y="804"/>
                    <a:pt x="3207" y="763"/>
                  </a:cubicBezTo>
                  <a:cubicBezTo>
                    <a:pt x="3199" y="735"/>
                    <a:pt x="3191" y="706"/>
                    <a:pt x="3184" y="679"/>
                  </a:cubicBezTo>
                  <a:cubicBezTo>
                    <a:pt x="3149" y="546"/>
                    <a:pt x="3112" y="409"/>
                    <a:pt x="3028" y="304"/>
                  </a:cubicBezTo>
                  <a:cubicBezTo>
                    <a:pt x="2986" y="252"/>
                    <a:pt x="2934" y="210"/>
                    <a:pt x="2873" y="181"/>
                  </a:cubicBezTo>
                  <a:cubicBezTo>
                    <a:pt x="2815" y="152"/>
                    <a:pt x="2751" y="137"/>
                    <a:pt x="2685" y="133"/>
                  </a:cubicBezTo>
                  <a:cubicBezTo>
                    <a:pt x="2676" y="133"/>
                    <a:pt x="2667" y="133"/>
                    <a:pt x="2658" y="133"/>
                  </a:cubicBezTo>
                  <a:cubicBezTo>
                    <a:pt x="2628" y="133"/>
                    <a:pt x="2597" y="135"/>
                    <a:pt x="2565" y="137"/>
                  </a:cubicBezTo>
                </a:path>
              </a:pathLst>
            </a:custGeom>
            <a:solidFill>
              <a:srgbClr val="6D2344"/>
            </a:solidFill>
            <a:ln w="6350">
              <a:solidFill>
                <a:srgbClr val="F5A670">
                  <a:alpha val="27058"/>
                </a:srgbClr>
              </a:solidFill>
              <a:round/>
              <a:headEnd/>
              <a:tailEnd/>
            </a:ln>
          </p:spPr>
          <p:txBody>
            <a:bodyPr/>
            <a:lstStyle/>
            <a:p>
              <a:endParaRPr lang="es-CO"/>
            </a:p>
          </p:txBody>
        </p:sp>
        <p:sp>
          <p:nvSpPr>
            <p:cNvPr id="25634" name="Freeform 34">
              <a:extLst>
                <a:ext uri="{FF2B5EF4-FFF2-40B4-BE49-F238E27FC236}">
                  <a16:creationId xmlns:a16="http://schemas.microsoft.com/office/drawing/2014/main" id="{67167204-57CB-4D3F-BD84-DC566D4719DA}"/>
                </a:ext>
              </a:extLst>
            </p:cNvPr>
            <p:cNvSpPr>
              <a:spLocks noEditPoints="1"/>
            </p:cNvSpPr>
            <p:nvPr/>
          </p:nvSpPr>
          <p:spPr bwMode="auto">
            <a:xfrm>
              <a:off x="4367" y="971"/>
              <a:ext cx="2756" cy="2667"/>
            </a:xfrm>
            <a:custGeom>
              <a:avLst/>
              <a:gdLst>
                <a:gd name="T0" fmla="*/ 532 w 3723"/>
                <a:gd name="T1" fmla="*/ 1847 h 3603"/>
                <a:gd name="T2" fmla="*/ 396 w 3723"/>
                <a:gd name="T3" fmla="*/ 1793 h 3603"/>
                <a:gd name="T4" fmla="*/ 43 w 3723"/>
                <a:gd name="T5" fmla="*/ 1427 h 3603"/>
                <a:gd name="T6" fmla="*/ 35 w 3723"/>
                <a:gd name="T7" fmla="*/ 1009 h 3603"/>
                <a:gd name="T8" fmla="*/ 145 w 3723"/>
                <a:gd name="T9" fmla="*/ 868 h 3603"/>
                <a:gd name="T10" fmla="*/ 224 w 3723"/>
                <a:gd name="T11" fmla="*/ 657 h 3603"/>
                <a:gd name="T12" fmla="*/ 271 w 3723"/>
                <a:gd name="T13" fmla="*/ 444 h 3603"/>
                <a:gd name="T14" fmla="*/ 292 w 3723"/>
                <a:gd name="T15" fmla="*/ 413 h 3603"/>
                <a:gd name="T16" fmla="*/ 480 w 3723"/>
                <a:gd name="T17" fmla="*/ 301 h 3603"/>
                <a:gd name="T18" fmla="*/ 569 w 3723"/>
                <a:gd name="T19" fmla="*/ 274 h 3603"/>
                <a:gd name="T20" fmla="*/ 601 w 3723"/>
                <a:gd name="T21" fmla="*/ 277 h 3603"/>
                <a:gd name="T22" fmla="*/ 814 w 3723"/>
                <a:gd name="T23" fmla="*/ 181 h 3603"/>
                <a:gd name="T24" fmla="*/ 979 w 3723"/>
                <a:gd name="T25" fmla="*/ 36 h 3603"/>
                <a:gd name="T26" fmla="*/ 1226 w 3723"/>
                <a:gd name="T27" fmla="*/ 65 h 3603"/>
                <a:gd name="T28" fmla="*/ 1395 w 3723"/>
                <a:gd name="T29" fmla="*/ 116 h 3603"/>
                <a:gd name="T30" fmla="*/ 1436 w 3723"/>
                <a:gd name="T31" fmla="*/ 113 h 3603"/>
                <a:gd name="T32" fmla="*/ 1697 w 3723"/>
                <a:gd name="T33" fmla="*/ 201 h 3603"/>
                <a:gd name="T34" fmla="*/ 1800 w 3723"/>
                <a:gd name="T35" fmla="*/ 461 h 3603"/>
                <a:gd name="T36" fmla="*/ 1929 w 3723"/>
                <a:gd name="T37" fmla="*/ 778 h 3603"/>
                <a:gd name="T38" fmla="*/ 2015 w 3723"/>
                <a:gd name="T39" fmla="*/ 1013 h 3603"/>
                <a:gd name="T40" fmla="*/ 1646 w 3723"/>
                <a:gd name="T41" fmla="*/ 1636 h 3603"/>
                <a:gd name="T42" fmla="*/ 1477 w 3723"/>
                <a:gd name="T43" fmla="*/ 1765 h 3603"/>
                <a:gd name="T44" fmla="*/ 1257 w 3723"/>
                <a:gd name="T45" fmla="*/ 1922 h 3603"/>
                <a:gd name="T46" fmla="*/ 1073 w 3723"/>
                <a:gd name="T47" fmla="*/ 1974 h 3603"/>
                <a:gd name="T48" fmla="*/ 1436 w 3723"/>
                <a:gd name="T49" fmla="*/ 117 h 3603"/>
                <a:gd name="T50" fmla="*/ 1395 w 3723"/>
                <a:gd name="T51" fmla="*/ 120 h 3603"/>
                <a:gd name="T52" fmla="*/ 1224 w 3723"/>
                <a:gd name="T53" fmla="*/ 69 h 3603"/>
                <a:gd name="T54" fmla="*/ 980 w 3723"/>
                <a:gd name="T55" fmla="*/ 39 h 3603"/>
                <a:gd name="T56" fmla="*/ 817 w 3723"/>
                <a:gd name="T57" fmla="*/ 184 h 3603"/>
                <a:gd name="T58" fmla="*/ 600 w 3723"/>
                <a:gd name="T59" fmla="*/ 280 h 3603"/>
                <a:gd name="T60" fmla="*/ 569 w 3723"/>
                <a:gd name="T61" fmla="*/ 278 h 3603"/>
                <a:gd name="T62" fmla="*/ 482 w 3723"/>
                <a:gd name="T63" fmla="*/ 303 h 3603"/>
                <a:gd name="T64" fmla="*/ 295 w 3723"/>
                <a:gd name="T65" fmla="*/ 416 h 3603"/>
                <a:gd name="T66" fmla="*/ 275 w 3723"/>
                <a:gd name="T67" fmla="*/ 446 h 3603"/>
                <a:gd name="T68" fmla="*/ 228 w 3723"/>
                <a:gd name="T69" fmla="*/ 658 h 3603"/>
                <a:gd name="T70" fmla="*/ 147 w 3723"/>
                <a:gd name="T71" fmla="*/ 872 h 3603"/>
                <a:gd name="T72" fmla="*/ 38 w 3723"/>
                <a:gd name="T73" fmla="*/ 1010 h 3603"/>
                <a:gd name="T74" fmla="*/ 47 w 3723"/>
                <a:gd name="T75" fmla="*/ 1425 h 3603"/>
                <a:gd name="T76" fmla="*/ 398 w 3723"/>
                <a:gd name="T77" fmla="*/ 1790 h 3603"/>
                <a:gd name="T78" fmla="*/ 533 w 3723"/>
                <a:gd name="T79" fmla="*/ 1843 h 3603"/>
                <a:gd name="T80" fmla="*/ 1082 w 3723"/>
                <a:gd name="T81" fmla="*/ 1970 h 3603"/>
                <a:gd name="T82" fmla="*/ 1296 w 3723"/>
                <a:gd name="T83" fmla="*/ 1894 h 3603"/>
                <a:gd name="T84" fmla="*/ 1575 w 3723"/>
                <a:gd name="T85" fmla="*/ 1683 h 3603"/>
                <a:gd name="T86" fmla="*/ 1849 w 3723"/>
                <a:gd name="T87" fmla="*/ 1466 h 3603"/>
                <a:gd name="T88" fmla="*/ 1936 w 3723"/>
                <a:gd name="T89" fmla="*/ 800 h 3603"/>
                <a:gd name="T90" fmla="*/ 1817 w 3723"/>
                <a:gd name="T91" fmla="*/ 529 h 3603"/>
                <a:gd name="T92" fmla="*/ 1786 w 3723"/>
                <a:gd name="T93" fmla="*/ 420 h 3603"/>
                <a:gd name="T94" fmla="*/ 1497 w 3723"/>
                <a:gd name="T95" fmla="*/ 113 h 3603"/>
                <a:gd name="T96" fmla="*/ 1436 w 3723"/>
                <a:gd name="T97" fmla="*/ 117 h 360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723" h="3603">
                  <a:moveTo>
                    <a:pt x="1462" y="3528"/>
                  </a:moveTo>
                  <a:cubicBezTo>
                    <a:pt x="1300" y="3485"/>
                    <a:pt x="1149" y="3434"/>
                    <a:pt x="971" y="3371"/>
                  </a:cubicBezTo>
                  <a:cubicBezTo>
                    <a:pt x="959" y="3366"/>
                    <a:pt x="959" y="3366"/>
                    <a:pt x="959" y="3366"/>
                  </a:cubicBezTo>
                  <a:cubicBezTo>
                    <a:pt x="882" y="3339"/>
                    <a:pt x="803" y="3311"/>
                    <a:pt x="723" y="3272"/>
                  </a:cubicBezTo>
                  <a:cubicBezTo>
                    <a:pt x="489" y="3158"/>
                    <a:pt x="288" y="2976"/>
                    <a:pt x="157" y="2760"/>
                  </a:cubicBezTo>
                  <a:cubicBezTo>
                    <a:pt x="125" y="2708"/>
                    <a:pt x="99" y="2656"/>
                    <a:pt x="79" y="2604"/>
                  </a:cubicBezTo>
                  <a:cubicBezTo>
                    <a:pt x="36" y="2495"/>
                    <a:pt x="12" y="2373"/>
                    <a:pt x="6" y="2230"/>
                  </a:cubicBezTo>
                  <a:cubicBezTo>
                    <a:pt x="0" y="2069"/>
                    <a:pt x="18" y="1950"/>
                    <a:pt x="64" y="1841"/>
                  </a:cubicBezTo>
                  <a:cubicBezTo>
                    <a:pt x="94" y="1771"/>
                    <a:pt x="138" y="1704"/>
                    <a:pt x="195" y="1641"/>
                  </a:cubicBezTo>
                  <a:cubicBezTo>
                    <a:pt x="215" y="1620"/>
                    <a:pt x="241" y="1602"/>
                    <a:pt x="265" y="1585"/>
                  </a:cubicBezTo>
                  <a:cubicBezTo>
                    <a:pt x="296" y="1564"/>
                    <a:pt x="325" y="1544"/>
                    <a:pt x="343" y="1517"/>
                  </a:cubicBezTo>
                  <a:cubicBezTo>
                    <a:pt x="398" y="1433"/>
                    <a:pt x="403" y="1320"/>
                    <a:pt x="409" y="1200"/>
                  </a:cubicBezTo>
                  <a:cubicBezTo>
                    <a:pt x="410" y="1178"/>
                    <a:pt x="411" y="1155"/>
                    <a:pt x="412" y="1133"/>
                  </a:cubicBezTo>
                  <a:cubicBezTo>
                    <a:pt x="420" y="997"/>
                    <a:pt x="450" y="882"/>
                    <a:pt x="495" y="811"/>
                  </a:cubicBezTo>
                  <a:cubicBezTo>
                    <a:pt x="498" y="807"/>
                    <a:pt x="501" y="802"/>
                    <a:pt x="504" y="797"/>
                  </a:cubicBezTo>
                  <a:cubicBezTo>
                    <a:pt x="513" y="783"/>
                    <a:pt x="522" y="768"/>
                    <a:pt x="533" y="754"/>
                  </a:cubicBezTo>
                  <a:cubicBezTo>
                    <a:pt x="606" y="663"/>
                    <a:pt x="688" y="629"/>
                    <a:pt x="784" y="589"/>
                  </a:cubicBezTo>
                  <a:cubicBezTo>
                    <a:pt x="814" y="576"/>
                    <a:pt x="845" y="563"/>
                    <a:pt x="877" y="548"/>
                  </a:cubicBezTo>
                  <a:cubicBezTo>
                    <a:pt x="880" y="547"/>
                    <a:pt x="880" y="547"/>
                    <a:pt x="880" y="547"/>
                  </a:cubicBezTo>
                  <a:cubicBezTo>
                    <a:pt x="926" y="525"/>
                    <a:pt x="980" y="500"/>
                    <a:pt x="1037" y="500"/>
                  </a:cubicBezTo>
                  <a:cubicBezTo>
                    <a:pt x="1038" y="500"/>
                    <a:pt x="1038" y="500"/>
                    <a:pt x="1039" y="500"/>
                  </a:cubicBezTo>
                  <a:cubicBezTo>
                    <a:pt x="1059" y="500"/>
                    <a:pt x="1078" y="502"/>
                    <a:pt x="1097" y="505"/>
                  </a:cubicBezTo>
                  <a:cubicBezTo>
                    <a:pt x="1112" y="506"/>
                    <a:pt x="1126" y="508"/>
                    <a:pt x="1141" y="509"/>
                  </a:cubicBezTo>
                  <a:cubicBezTo>
                    <a:pt x="1251" y="515"/>
                    <a:pt x="1367" y="455"/>
                    <a:pt x="1486" y="330"/>
                  </a:cubicBezTo>
                  <a:cubicBezTo>
                    <a:pt x="1503" y="312"/>
                    <a:pt x="1520" y="294"/>
                    <a:pt x="1536" y="276"/>
                  </a:cubicBezTo>
                  <a:cubicBezTo>
                    <a:pt x="1610" y="195"/>
                    <a:pt x="1687" y="111"/>
                    <a:pt x="1786" y="65"/>
                  </a:cubicBezTo>
                  <a:cubicBezTo>
                    <a:pt x="1928" y="0"/>
                    <a:pt x="2087" y="25"/>
                    <a:pt x="2175" y="76"/>
                  </a:cubicBezTo>
                  <a:cubicBezTo>
                    <a:pt x="2197" y="89"/>
                    <a:pt x="2217" y="104"/>
                    <a:pt x="2237" y="119"/>
                  </a:cubicBezTo>
                  <a:cubicBezTo>
                    <a:pt x="2271" y="145"/>
                    <a:pt x="2305" y="171"/>
                    <a:pt x="2356" y="190"/>
                  </a:cubicBezTo>
                  <a:cubicBezTo>
                    <a:pt x="2406" y="209"/>
                    <a:pt x="2470" y="216"/>
                    <a:pt x="2547" y="212"/>
                  </a:cubicBezTo>
                  <a:cubicBezTo>
                    <a:pt x="2565" y="211"/>
                    <a:pt x="2583" y="209"/>
                    <a:pt x="2601" y="208"/>
                  </a:cubicBezTo>
                  <a:cubicBezTo>
                    <a:pt x="2621" y="206"/>
                    <a:pt x="2621" y="206"/>
                    <a:pt x="2621" y="206"/>
                  </a:cubicBezTo>
                  <a:cubicBezTo>
                    <a:pt x="2659" y="202"/>
                    <a:pt x="2696" y="199"/>
                    <a:pt x="2732" y="200"/>
                  </a:cubicBezTo>
                  <a:cubicBezTo>
                    <a:pt x="2877" y="202"/>
                    <a:pt x="3011" y="263"/>
                    <a:pt x="3098" y="367"/>
                  </a:cubicBezTo>
                  <a:cubicBezTo>
                    <a:pt x="3190" y="477"/>
                    <a:pt x="3228" y="624"/>
                    <a:pt x="3265" y="765"/>
                  </a:cubicBezTo>
                  <a:cubicBezTo>
                    <a:pt x="3272" y="790"/>
                    <a:pt x="3278" y="816"/>
                    <a:pt x="3285" y="841"/>
                  </a:cubicBezTo>
                  <a:cubicBezTo>
                    <a:pt x="3297" y="885"/>
                    <a:pt x="3309" y="924"/>
                    <a:pt x="3321" y="961"/>
                  </a:cubicBezTo>
                  <a:cubicBezTo>
                    <a:pt x="3373" y="1118"/>
                    <a:pt x="3448" y="1271"/>
                    <a:pt x="3520" y="1420"/>
                  </a:cubicBezTo>
                  <a:cubicBezTo>
                    <a:pt x="3538" y="1458"/>
                    <a:pt x="3538" y="1458"/>
                    <a:pt x="3538" y="1458"/>
                  </a:cubicBezTo>
                  <a:cubicBezTo>
                    <a:pt x="3593" y="1571"/>
                    <a:pt x="3653" y="1703"/>
                    <a:pt x="3677" y="1848"/>
                  </a:cubicBezTo>
                  <a:cubicBezTo>
                    <a:pt x="3723" y="2131"/>
                    <a:pt x="3612" y="2442"/>
                    <a:pt x="3380" y="2681"/>
                  </a:cubicBezTo>
                  <a:cubicBezTo>
                    <a:pt x="3268" y="2797"/>
                    <a:pt x="3133" y="2893"/>
                    <a:pt x="3003" y="2986"/>
                  </a:cubicBezTo>
                  <a:cubicBezTo>
                    <a:pt x="2962" y="3016"/>
                    <a:pt x="2919" y="3046"/>
                    <a:pt x="2878" y="3076"/>
                  </a:cubicBezTo>
                  <a:cubicBezTo>
                    <a:pt x="2816" y="3123"/>
                    <a:pt x="2754" y="3173"/>
                    <a:pt x="2695" y="3221"/>
                  </a:cubicBezTo>
                  <a:cubicBezTo>
                    <a:pt x="2590" y="3305"/>
                    <a:pt x="2481" y="3393"/>
                    <a:pt x="2368" y="3463"/>
                  </a:cubicBezTo>
                  <a:cubicBezTo>
                    <a:pt x="2345" y="3478"/>
                    <a:pt x="2320" y="3493"/>
                    <a:pt x="2294" y="3507"/>
                  </a:cubicBezTo>
                  <a:cubicBezTo>
                    <a:pt x="2178" y="3570"/>
                    <a:pt x="2074" y="3601"/>
                    <a:pt x="1974" y="3602"/>
                  </a:cubicBezTo>
                  <a:cubicBezTo>
                    <a:pt x="1968" y="3602"/>
                    <a:pt x="1962" y="3603"/>
                    <a:pt x="1957" y="3603"/>
                  </a:cubicBezTo>
                  <a:cubicBezTo>
                    <a:pt x="1766" y="3603"/>
                    <a:pt x="1600" y="3565"/>
                    <a:pt x="1462" y="3528"/>
                  </a:cubicBezTo>
                  <a:moveTo>
                    <a:pt x="2621" y="213"/>
                  </a:moveTo>
                  <a:cubicBezTo>
                    <a:pt x="2601" y="215"/>
                    <a:pt x="2601" y="215"/>
                    <a:pt x="2601" y="215"/>
                  </a:cubicBezTo>
                  <a:cubicBezTo>
                    <a:pt x="2583" y="216"/>
                    <a:pt x="2566" y="218"/>
                    <a:pt x="2547" y="219"/>
                  </a:cubicBezTo>
                  <a:cubicBezTo>
                    <a:pt x="2469" y="223"/>
                    <a:pt x="2404" y="216"/>
                    <a:pt x="2354" y="197"/>
                  </a:cubicBezTo>
                  <a:cubicBezTo>
                    <a:pt x="2302" y="177"/>
                    <a:pt x="2267" y="151"/>
                    <a:pt x="2233" y="125"/>
                  </a:cubicBezTo>
                  <a:cubicBezTo>
                    <a:pt x="2213" y="110"/>
                    <a:pt x="2194" y="95"/>
                    <a:pt x="2171" y="82"/>
                  </a:cubicBezTo>
                  <a:cubicBezTo>
                    <a:pt x="2085" y="32"/>
                    <a:pt x="1929" y="7"/>
                    <a:pt x="1789" y="71"/>
                  </a:cubicBezTo>
                  <a:cubicBezTo>
                    <a:pt x="1691" y="117"/>
                    <a:pt x="1615" y="200"/>
                    <a:pt x="1541" y="281"/>
                  </a:cubicBezTo>
                  <a:cubicBezTo>
                    <a:pt x="1525" y="299"/>
                    <a:pt x="1508" y="317"/>
                    <a:pt x="1491" y="335"/>
                  </a:cubicBezTo>
                  <a:cubicBezTo>
                    <a:pt x="1371" y="461"/>
                    <a:pt x="1252" y="522"/>
                    <a:pt x="1140" y="516"/>
                  </a:cubicBezTo>
                  <a:cubicBezTo>
                    <a:pt x="1126" y="515"/>
                    <a:pt x="1111" y="513"/>
                    <a:pt x="1096" y="511"/>
                  </a:cubicBezTo>
                  <a:cubicBezTo>
                    <a:pt x="1078" y="509"/>
                    <a:pt x="1058" y="507"/>
                    <a:pt x="1039" y="507"/>
                  </a:cubicBezTo>
                  <a:cubicBezTo>
                    <a:pt x="1038" y="507"/>
                    <a:pt x="1038" y="507"/>
                    <a:pt x="1037" y="507"/>
                  </a:cubicBezTo>
                  <a:cubicBezTo>
                    <a:pt x="981" y="507"/>
                    <a:pt x="929" y="531"/>
                    <a:pt x="883" y="553"/>
                  </a:cubicBezTo>
                  <a:cubicBezTo>
                    <a:pt x="880" y="554"/>
                    <a:pt x="880" y="554"/>
                    <a:pt x="880" y="554"/>
                  </a:cubicBezTo>
                  <a:cubicBezTo>
                    <a:pt x="848" y="570"/>
                    <a:pt x="817" y="583"/>
                    <a:pt x="787" y="595"/>
                  </a:cubicBezTo>
                  <a:cubicBezTo>
                    <a:pt x="692" y="635"/>
                    <a:pt x="610" y="669"/>
                    <a:pt x="539" y="759"/>
                  </a:cubicBezTo>
                  <a:cubicBezTo>
                    <a:pt x="528" y="772"/>
                    <a:pt x="519" y="786"/>
                    <a:pt x="510" y="801"/>
                  </a:cubicBezTo>
                  <a:cubicBezTo>
                    <a:pt x="507" y="806"/>
                    <a:pt x="504" y="810"/>
                    <a:pt x="501" y="815"/>
                  </a:cubicBezTo>
                  <a:cubicBezTo>
                    <a:pt x="456" y="885"/>
                    <a:pt x="427" y="998"/>
                    <a:pt x="419" y="1133"/>
                  </a:cubicBezTo>
                  <a:cubicBezTo>
                    <a:pt x="418" y="1156"/>
                    <a:pt x="417" y="1179"/>
                    <a:pt x="416" y="1201"/>
                  </a:cubicBezTo>
                  <a:cubicBezTo>
                    <a:pt x="410" y="1321"/>
                    <a:pt x="405" y="1435"/>
                    <a:pt x="349" y="1521"/>
                  </a:cubicBezTo>
                  <a:cubicBezTo>
                    <a:pt x="331" y="1549"/>
                    <a:pt x="301" y="1570"/>
                    <a:pt x="269" y="1591"/>
                  </a:cubicBezTo>
                  <a:cubicBezTo>
                    <a:pt x="245" y="1608"/>
                    <a:pt x="220" y="1625"/>
                    <a:pt x="200" y="1646"/>
                  </a:cubicBezTo>
                  <a:cubicBezTo>
                    <a:pt x="144" y="1708"/>
                    <a:pt x="100" y="1775"/>
                    <a:pt x="70" y="1844"/>
                  </a:cubicBezTo>
                  <a:cubicBezTo>
                    <a:pt x="25" y="1951"/>
                    <a:pt x="7" y="2070"/>
                    <a:pt x="13" y="2229"/>
                  </a:cubicBezTo>
                  <a:cubicBezTo>
                    <a:pt x="19" y="2372"/>
                    <a:pt x="43" y="2493"/>
                    <a:pt x="85" y="2601"/>
                  </a:cubicBezTo>
                  <a:cubicBezTo>
                    <a:pt x="105" y="2653"/>
                    <a:pt x="131" y="2705"/>
                    <a:pt x="163" y="2756"/>
                  </a:cubicBezTo>
                  <a:cubicBezTo>
                    <a:pt x="294" y="2971"/>
                    <a:pt x="494" y="3152"/>
                    <a:pt x="726" y="3266"/>
                  </a:cubicBezTo>
                  <a:cubicBezTo>
                    <a:pt x="806" y="3305"/>
                    <a:pt x="885" y="3333"/>
                    <a:pt x="961" y="3360"/>
                  </a:cubicBezTo>
                  <a:cubicBezTo>
                    <a:pt x="973" y="3364"/>
                    <a:pt x="973" y="3364"/>
                    <a:pt x="973" y="3364"/>
                  </a:cubicBezTo>
                  <a:cubicBezTo>
                    <a:pt x="1151" y="3428"/>
                    <a:pt x="1302" y="3479"/>
                    <a:pt x="1463" y="3522"/>
                  </a:cubicBezTo>
                  <a:cubicBezTo>
                    <a:pt x="1605" y="3559"/>
                    <a:pt x="1777" y="3598"/>
                    <a:pt x="1974" y="3595"/>
                  </a:cubicBezTo>
                  <a:cubicBezTo>
                    <a:pt x="2073" y="3594"/>
                    <a:pt x="2176" y="3563"/>
                    <a:pt x="2290" y="3501"/>
                  </a:cubicBezTo>
                  <a:cubicBezTo>
                    <a:pt x="2316" y="3487"/>
                    <a:pt x="2341" y="3472"/>
                    <a:pt x="2365" y="3457"/>
                  </a:cubicBezTo>
                  <a:cubicBezTo>
                    <a:pt x="2477" y="3387"/>
                    <a:pt x="2586" y="3300"/>
                    <a:pt x="2690" y="3215"/>
                  </a:cubicBezTo>
                  <a:cubicBezTo>
                    <a:pt x="2750" y="3167"/>
                    <a:pt x="2812" y="3118"/>
                    <a:pt x="2874" y="3071"/>
                  </a:cubicBezTo>
                  <a:cubicBezTo>
                    <a:pt x="2915" y="3040"/>
                    <a:pt x="2958" y="3010"/>
                    <a:pt x="2999" y="2981"/>
                  </a:cubicBezTo>
                  <a:cubicBezTo>
                    <a:pt x="3129" y="2888"/>
                    <a:pt x="3264" y="2792"/>
                    <a:pt x="3375" y="2676"/>
                  </a:cubicBezTo>
                  <a:cubicBezTo>
                    <a:pt x="3605" y="2439"/>
                    <a:pt x="3715" y="2130"/>
                    <a:pt x="3670" y="1849"/>
                  </a:cubicBezTo>
                  <a:cubicBezTo>
                    <a:pt x="3646" y="1705"/>
                    <a:pt x="3586" y="1573"/>
                    <a:pt x="3532" y="1461"/>
                  </a:cubicBezTo>
                  <a:cubicBezTo>
                    <a:pt x="3513" y="1423"/>
                    <a:pt x="3513" y="1423"/>
                    <a:pt x="3513" y="1423"/>
                  </a:cubicBezTo>
                  <a:cubicBezTo>
                    <a:pt x="3441" y="1274"/>
                    <a:pt x="3367" y="1120"/>
                    <a:pt x="3315" y="964"/>
                  </a:cubicBezTo>
                  <a:cubicBezTo>
                    <a:pt x="3303" y="927"/>
                    <a:pt x="3291" y="887"/>
                    <a:pt x="3279" y="843"/>
                  </a:cubicBezTo>
                  <a:cubicBezTo>
                    <a:pt x="3272" y="818"/>
                    <a:pt x="3265" y="792"/>
                    <a:pt x="3258" y="767"/>
                  </a:cubicBezTo>
                  <a:cubicBezTo>
                    <a:pt x="3222" y="626"/>
                    <a:pt x="3184" y="481"/>
                    <a:pt x="3093" y="372"/>
                  </a:cubicBezTo>
                  <a:cubicBezTo>
                    <a:pt x="3007" y="269"/>
                    <a:pt x="2875" y="208"/>
                    <a:pt x="2732" y="207"/>
                  </a:cubicBezTo>
                  <a:cubicBezTo>
                    <a:pt x="2730" y="207"/>
                    <a:pt x="2728" y="207"/>
                    <a:pt x="2725" y="207"/>
                  </a:cubicBezTo>
                  <a:cubicBezTo>
                    <a:pt x="2691" y="207"/>
                    <a:pt x="2657" y="210"/>
                    <a:pt x="2621" y="213"/>
                  </a:cubicBezTo>
                </a:path>
              </a:pathLst>
            </a:custGeom>
            <a:solidFill>
              <a:srgbClr val="6D2344"/>
            </a:solidFill>
            <a:ln w="6350">
              <a:solidFill>
                <a:srgbClr val="F5A670">
                  <a:alpha val="27058"/>
                </a:srgbClr>
              </a:solidFill>
              <a:round/>
              <a:headEnd/>
              <a:tailEnd/>
            </a:ln>
          </p:spPr>
          <p:txBody>
            <a:bodyPr/>
            <a:lstStyle/>
            <a:p>
              <a:endParaRPr lang="es-CO"/>
            </a:p>
          </p:txBody>
        </p:sp>
        <p:sp>
          <p:nvSpPr>
            <p:cNvPr id="25635" name="Freeform 35">
              <a:extLst>
                <a:ext uri="{FF2B5EF4-FFF2-40B4-BE49-F238E27FC236}">
                  <a16:creationId xmlns:a16="http://schemas.microsoft.com/office/drawing/2014/main" id="{70646BF5-A3BE-4A1B-AA97-A74434F2003A}"/>
                </a:ext>
              </a:extLst>
            </p:cNvPr>
            <p:cNvSpPr>
              <a:spLocks noEditPoints="1"/>
            </p:cNvSpPr>
            <p:nvPr/>
          </p:nvSpPr>
          <p:spPr bwMode="auto">
            <a:xfrm>
              <a:off x="4332" y="914"/>
              <a:ext cx="2794" cy="2775"/>
            </a:xfrm>
            <a:custGeom>
              <a:avLst/>
              <a:gdLst>
                <a:gd name="T0" fmla="*/ 815 w 3775"/>
                <a:gd name="T1" fmla="*/ 1998 h 3750"/>
                <a:gd name="T2" fmla="*/ 546 w 3775"/>
                <a:gd name="T3" fmla="*/ 1894 h 3750"/>
                <a:gd name="T4" fmla="*/ 408 w 3775"/>
                <a:gd name="T5" fmla="*/ 1840 h 3750"/>
                <a:gd name="T6" fmla="*/ 40 w 3775"/>
                <a:gd name="T7" fmla="*/ 1464 h 3750"/>
                <a:gd name="T8" fmla="*/ 35 w 3775"/>
                <a:gd name="T9" fmla="*/ 1032 h 3750"/>
                <a:gd name="T10" fmla="*/ 151 w 3775"/>
                <a:gd name="T11" fmla="*/ 887 h 3750"/>
                <a:gd name="T12" fmla="*/ 197 w 3775"/>
                <a:gd name="T13" fmla="*/ 850 h 3750"/>
                <a:gd name="T14" fmla="*/ 232 w 3775"/>
                <a:gd name="T15" fmla="*/ 636 h 3750"/>
                <a:gd name="T16" fmla="*/ 271 w 3775"/>
                <a:gd name="T17" fmla="*/ 457 h 3750"/>
                <a:gd name="T18" fmla="*/ 290 w 3775"/>
                <a:gd name="T19" fmla="*/ 425 h 3750"/>
                <a:gd name="T20" fmla="*/ 431 w 3775"/>
                <a:gd name="T21" fmla="*/ 318 h 3750"/>
                <a:gd name="T22" fmla="*/ 558 w 3775"/>
                <a:gd name="T23" fmla="*/ 271 h 3750"/>
                <a:gd name="T24" fmla="*/ 595 w 3775"/>
                <a:gd name="T25" fmla="*/ 275 h 3750"/>
                <a:gd name="T26" fmla="*/ 728 w 3775"/>
                <a:gd name="T27" fmla="*/ 249 h 3750"/>
                <a:gd name="T28" fmla="*/ 844 w 3775"/>
                <a:gd name="T29" fmla="*/ 144 h 3750"/>
                <a:gd name="T30" fmla="*/ 1106 w 3775"/>
                <a:gd name="T31" fmla="*/ 4 h 3750"/>
                <a:gd name="T32" fmla="*/ 1238 w 3775"/>
                <a:gd name="T33" fmla="*/ 68 h 3750"/>
                <a:gd name="T34" fmla="*/ 1414 w 3775"/>
                <a:gd name="T35" fmla="*/ 130 h 3750"/>
                <a:gd name="T36" fmla="*/ 1461 w 3775"/>
                <a:gd name="T37" fmla="*/ 125 h 3750"/>
                <a:gd name="T38" fmla="*/ 1632 w 3775"/>
                <a:gd name="T39" fmla="*/ 141 h 3750"/>
                <a:gd name="T40" fmla="*/ 1824 w 3775"/>
                <a:gd name="T41" fmla="*/ 439 h 3750"/>
                <a:gd name="T42" fmla="*/ 1854 w 3775"/>
                <a:gd name="T43" fmla="*/ 545 h 3750"/>
                <a:gd name="T44" fmla="*/ 2058 w 3775"/>
                <a:gd name="T45" fmla="*/ 1044 h 3750"/>
                <a:gd name="T46" fmla="*/ 2037 w 3775"/>
                <a:gd name="T47" fmla="*/ 1297 h 3750"/>
                <a:gd name="T48" fmla="*/ 1688 w 3775"/>
                <a:gd name="T49" fmla="*/ 1689 h 3750"/>
                <a:gd name="T50" fmla="*/ 1498 w 3775"/>
                <a:gd name="T51" fmla="*/ 1836 h 3750"/>
                <a:gd name="T52" fmla="*/ 1279 w 3775"/>
                <a:gd name="T53" fmla="*/ 1997 h 3750"/>
                <a:gd name="T54" fmla="*/ 1097 w 3775"/>
                <a:gd name="T55" fmla="*/ 2054 h 3750"/>
                <a:gd name="T56" fmla="*/ 1461 w 3775"/>
                <a:gd name="T57" fmla="*/ 126 h 3750"/>
                <a:gd name="T58" fmla="*/ 1414 w 3775"/>
                <a:gd name="T59" fmla="*/ 130 h 3750"/>
                <a:gd name="T60" fmla="*/ 1238 w 3775"/>
                <a:gd name="T61" fmla="*/ 69 h 3750"/>
                <a:gd name="T62" fmla="*/ 1106 w 3775"/>
                <a:gd name="T63" fmla="*/ 5 h 3750"/>
                <a:gd name="T64" fmla="*/ 844 w 3775"/>
                <a:gd name="T65" fmla="*/ 144 h 3750"/>
                <a:gd name="T66" fmla="*/ 728 w 3775"/>
                <a:gd name="T67" fmla="*/ 250 h 3750"/>
                <a:gd name="T68" fmla="*/ 595 w 3775"/>
                <a:gd name="T69" fmla="*/ 275 h 3750"/>
                <a:gd name="T70" fmla="*/ 558 w 3775"/>
                <a:gd name="T71" fmla="*/ 271 h 3750"/>
                <a:gd name="T72" fmla="*/ 432 w 3775"/>
                <a:gd name="T73" fmla="*/ 319 h 3750"/>
                <a:gd name="T74" fmla="*/ 290 w 3775"/>
                <a:gd name="T75" fmla="*/ 425 h 3750"/>
                <a:gd name="T76" fmla="*/ 271 w 3775"/>
                <a:gd name="T77" fmla="*/ 457 h 3750"/>
                <a:gd name="T78" fmla="*/ 233 w 3775"/>
                <a:gd name="T79" fmla="*/ 636 h 3750"/>
                <a:gd name="T80" fmla="*/ 197 w 3775"/>
                <a:gd name="T81" fmla="*/ 850 h 3750"/>
                <a:gd name="T82" fmla="*/ 110 w 3775"/>
                <a:gd name="T83" fmla="*/ 919 h 3750"/>
                <a:gd name="T84" fmla="*/ 2 w 3775"/>
                <a:gd name="T85" fmla="*/ 1252 h 3750"/>
                <a:gd name="T86" fmla="*/ 84 w 3775"/>
                <a:gd name="T87" fmla="*/ 1553 h 3750"/>
                <a:gd name="T88" fmla="*/ 520 w 3775"/>
                <a:gd name="T89" fmla="*/ 1884 h 3750"/>
                <a:gd name="T90" fmla="*/ 657 w 3775"/>
                <a:gd name="T91" fmla="*/ 1937 h 3750"/>
                <a:gd name="T92" fmla="*/ 1097 w 3775"/>
                <a:gd name="T93" fmla="*/ 2053 h 3750"/>
                <a:gd name="T94" fmla="*/ 1192 w 3775"/>
                <a:gd name="T95" fmla="*/ 2036 h 3750"/>
                <a:gd name="T96" fmla="*/ 1321 w 3775"/>
                <a:gd name="T97" fmla="*/ 1971 h 3750"/>
                <a:gd name="T98" fmla="*/ 1611 w 3775"/>
                <a:gd name="T99" fmla="*/ 1745 h 3750"/>
                <a:gd name="T100" fmla="*/ 1898 w 3775"/>
                <a:gd name="T101" fmla="*/ 1520 h 3750"/>
                <a:gd name="T102" fmla="*/ 2063 w 3775"/>
                <a:gd name="T103" fmla="*/ 1172 h 3750"/>
                <a:gd name="T104" fmla="*/ 1975 w 3775"/>
                <a:gd name="T105" fmla="*/ 826 h 3750"/>
                <a:gd name="T106" fmla="*/ 1834 w 3775"/>
                <a:gd name="T107" fmla="*/ 476 h 3750"/>
                <a:gd name="T108" fmla="*/ 1727 w 3775"/>
                <a:gd name="T109" fmla="*/ 209 h 3750"/>
                <a:gd name="T110" fmla="*/ 1524 w 3775"/>
                <a:gd name="T111" fmla="*/ 121 h 37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775" h="3750">
                  <a:moveTo>
                    <a:pt x="2003" y="3750"/>
                  </a:moveTo>
                  <a:cubicBezTo>
                    <a:pt x="1804" y="3750"/>
                    <a:pt x="1630" y="3698"/>
                    <a:pt x="1487" y="3648"/>
                  </a:cubicBezTo>
                  <a:cubicBezTo>
                    <a:pt x="1391" y="3615"/>
                    <a:pt x="1298" y="3578"/>
                    <a:pt x="1200" y="3539"/>
                  </a:cubicBezTo>
                  <a:cubicBezTo>
                    <a:pt x="1135" y="3513"/>
                    <a:pt x="1069" y="3487"/>
                    <a:pt x="997" y="3460"/>
                  </a:cubicBezTo>
                  <a:cubicBezTo>
                    <a:pt x="981" y="3454"/>
                    <a:pt x="964" y="3448"/>
                    <a:pt x="948" y="3442"/>
                  </a:cubicBezTo>
                  <a:cubicBezTo>
                    <a:pt x="882" y="3417"/>
                    <a:pt x="814" y="3391"/>
                    <a:pt x="745" y="3359"/>
                  </a:cubicBezTo>
                  <a:cubicBezTo>
                    <a:pt x="497" y="3241"/>
                    <a:pt x="287" y="3055"/>
                    <a:pt x="153" y="2836"/>
                  </a:cubicBezTo>
                  <a:cubicBezTo>
                    <a:pt x="121" y="2782"/>
                    <a:pt x="94" y="2728"/>
                    <a:pt x="73" y="2674"/>
                  </a:cubicBezTo>
                  <a:cubicBezTo>
                    <a:pt x="31" y="2563"/>
                    <a:pt x="9" y="2439"/>
                    <a:pt x="4" y="2286"/>
                  </a:cubicBezTo>
                  <a:cubicBezTo>
                    <a:pt x="0" y="2173"/>
                    <a:pt x="4" y="2025"/>
                    <a:pt x="63" y="1884"/>
                  </a:cubicBezTo>
                  <a:cubicBezTo>
                    <a:pt x="94" y="1811"/>
                    <a:pt x="140" y="1741"/>
                    <a:pt x="201" y="1677"/>
                  </a:cubicBezTo>
                  <a:cubicBezTo>
                    <a:pt x="221" y="1655"/>
                    <a:pt x="249" y="1637"/>
                    <a:pt x="275" y="1620"/>
                  </a:cubicBezTo>
                  <a:cubicBezTo>
                    <a:pt x="309" y="1599"/>
                    <a:pt x="340" y="1579"/>
                    <a:pt x="359" y="1551"/>
                  </a:cubicBezTo>
                  <a:cubicBezTo>
                    <a:pt x="359" y="1551"/>
                    <a:pt x="359" y="1551"/>
                    <a:pt x="359" y="1551"/>
                  </a:cubicBezTo>
                  <a:cubicBezTo>
                    <a:pt x="416" y="1466"/>
                    <a:pt x="419" y="1346"/>
                    <a:pt x="422" y="1220"/>
                  </a:cubicBezTo>
                  <a:cubicBezTo>
                    <a:pt x="423" y="1201"/>
                    <a:pt x="423" y="1181"/>
                    <a:pt x="424" y="1161"/>
                  </a:cubicBezTo>
                  <a:cubicBezTo>
                    <a:pt x="427" y="1096"/>
                    <a:pt x="433" y="1036"/>
                    <a:pt x="444" y="983"/>
                  </a:cubicBezTo>
                  <a:cubicBezTo>
                    <a:pt x="456" y="923"/>
                    <a:pt x="473" y="873"/>
                    <a:pt x="495" y="835"/>
                  </a:cubicBezTo>
                  <a:cubicBezTo>
                    <a:pt x="498" y="829"/>
                    <a:pt x="501" y="824"/>
                    <a:pt x="504" y="818"/>
                  </a:cubicBezTo>
                  <a:cubicBezTo>
                    <a:pt x="512" y="804"/>
                    <a:pt x="520" y="789"/>
                    <a:pt x="529" y="776"/>
                  </a:cubicBezTo>
                  <a:cubicBezTo>
                    <a:pt x="562" y="729"/>
                    <a:pt x="599" y="692"/>
                    <a:pt x="647" y="659"/>
                  </a:cubicBezTo>
                  <a:cubicBezTo>
                    <a:pt x="690" y="630"/>
                    <a:pt x="738" y="606"/>
                    <a:pt x="788" y="581"/>
                  </a:cubicBezTo>
                  <a:cubicBezTo>
                    <a:pt x="811" y="570"/>
                    <a:pt x="834" y="558"/>
                    <a:pt x="858" y="546"/>
                  </a:cubicBezTo>
                  <a:cubicBezTo>
                    <a:pt x="901" y="524"/>
                    <a:pt x="958" y="494"/>
                    <a:pt x="1019" y="494"/>
                  </a:cubicBezTo>
                  <a:cubicBezTo>
                    <a:pt x="1021" y="494"/>
                    <a:pt x="1023" y="494"/>
                    <a:pt x="1025" y="494"/>
                  </a:cubicBezTo>
                  <a:cubicBezTo>
                    <a:pt x="1045" y="494"/>
                    <a:pt x="1066" y="497"/>
                    <a:pt x="1086" y="501"/>
                  </a:cubicBezTo>
                  <a:cubicBezTo>
                    <a:pt x="1101" y="503"/>
                    <a:pt x="1116" y="505"/>
                    <a:pt x="1131" y="507"/>
                  </a:cubicBezTo>
                  <a:cubicBezTo>
                    <a:pt x="1194" y="512"/>
                    <a:pt x="1261" y="495"/>
                    <a:pt x="1328" y="456"/>
                  </a:cubicBezTo>
                  <a:cubicBezTo>
                    <a:pt x="1383" y="424"/>
                    <a:pt x="1438" y="378"/>
                    <a:pt x="1492" y="319"/>
                  </a:cubicBezTo>
                  <a:cubicBezTo>
                    <a:pt x="1509" y="301"/>
                    <a:pt x="1525" y="282"/>
                    <a:pt x="1541" y="263"/>
                  </a:cubicBezTo>
                  <a:cubicBezTo>
                    <a:pt x="1617" y="176"/>
                    <a:pt x="1696" y="86"/>
                    <a:pt x="1801" y="40"/>
                  </a:cubicBezTo>
                  <a:cubicBezTo>
                    <a:pt x="1866" y="11"/>
                    <a:pt x="1942" y="0"/>
                    <a:pt x="2018" y="8"/>
                  </a:cubicBezTo>
                  <a:cubicBezTo>
                    <a:pt x="2088" y="16"/>
                    <a:pt x="2153" y="39"/>
                    <a:pt x="2200" y="73"/>
                  </a:cubicBezTo>
                  <a:cubicBezTo>
                    <a:pt x="2222" y="89"/>
                    <a:pt x="2241" y="107"/>
                    <a:pt x="2259" y="124"/>
                  </a:cubicBezTo>
                  <a:cubicBezTo>
                    <a:pt x="2293" y="155"/>
                    <a:pt x="2327" y="188"/>
                    <a:pt x="2381" y="211"/>
                  </a:cubicBezTo>
                  <a:cubicBezTo>
                    <a:pt x="2445" y="239"/>
                    <a:pt x="2524" y="241"/>
                    <a:pt x="2580" y="238"/>
                  </a:cubicBezTo>
                  <a:cubicBezTo>
                    <a:pt x="2599" y="236"/>
                    <a:pt x="2618" y="235"/>
                    <a:pt x="2636" y="233"/>
                  </a:cubicBezTo>
                  <a:cubicBezTo>
                    <a:pt x="2646" y="232"/>
                    <a:pt x="2656" y="230"/>
                    <a:pt x="2667" y="229"/>
                  </a:cubicBezTo>
                  <a:cubicBezTo>
                    <a:pt x="2703" y="225"/>
                    <a:pt x="2737" y="221"/>
                    <a:pt x="2772" y="221"/>
                  </a:cubicBezTo>
                  <a:cubicBezTo>
                    <a:pt x="2843" y="219"/>
                    <a:pt x="2915" y="232"/>
                    <a:pt x="2979" y="258"/>
                  </a:cubicBezTo>
                  <a:cubicBezTo>
                    <a:pt x="3048" y="286"/>
                    <a:pt x="3107" y="328"/>
                    <a:pt x="3155" y="382"/>
                  </a:cubicBezTo>
                  <a:cubicBezTo>
                    <a:pt x="3254" y="496"/>
                    <a:pt x="3293" y="651"/>
                    <a:pt x="3331" y="801"/>
                  </a:cubicBezTo>
                  <a:cubicBezTo>
                    <a:pt x="3337" y="823"/>
                    <a:pt x="3343" y="846"/>
                    <a:pt x="3349" y="869"/>
                  </a:cubicBezTo>
                  <a:cubicBezTo>
                    <a:pt x="3361" y="916"/>
                    <a:pt x="3373" y="957"/>
                    <a:pt x="3385" y="994"/>
                  </a:cubicBezTo>
                  <a:cubicBezTo>
                    <a:pt x="3438" y="1164"/>
                    <a:pt x="3517" y="1327"/>
                    <a:pt x="3607" y="1508"/>
                  </a:cubicBezTo>
                  <a:cubicBezTo>
                    <a:pt x="3671" y="1637"/>
                    <a:pt x="3730" y="1765"/>
                    <a:pt x="3757" y="1907"/>
                  </a:cubicBezTo>
                  <a:cubicBezTo>
                    <a:pt x="3772" y="1982"/>
                    <a:pt x="3775" y="2061"/>
                    <a:pt x="3768" y="2140"/>
                  </a:cubicBezTo>
                  <a:cubicBezTo>
                    <a:pt x="3761" y="2216"/>
                    <a:pt x="3744" y="2293"/>
                    <a:pt x="3718" y="2369"/>
                  </a:cubicBezTo>
                  <a:cubicBezTo>
                    <a:pt x="3666" y="2517"/>
                    <a:pt x="3578" y="2657"/>
                    <a:pt x="3465" y="2775"/>
                  </a:cubicBezTo>
                  <a:cubicBezTo>
                    <a:pt x="3351" y="2893"/>
                    <a:pt x="3214" y="2991"/>
                    <a:pt x="3082" y="3085"/>
                  </a:cubicBezTo>
                  <a:cubicBezTo>
                    <a:pt x="3036" y="3118"/>
                    <a:pt x="2988" y="3152"/>
                    <a:pt x="2942" y="3187"/>
                  </a:cubicBezTo>
                  <a:cubicBezTo>
                    <a:pt x="2871" y="3240"/>
                    <a:pt x="2802" y="3298"/>
                    <a:pt x="2734" y="3353"/>
                  </a:cubicBezTo>
                  <a:cubicBezTo>
                    <a:pt x="2631" y="3438"/>
                    <a:pt x="2524" y="3526"/>
                    <a:pt x="2412" y="3599"/>
                  </a:cubicBezTo>
                  <a:cubicBezTo>
                    <a:pt x="2387" y="3616"/>
                    <a:pt x="2361" y="3632"/>
                    <a:pt x="2335" y="3647"/>
                  </a:cubicBezTo>
                  <a:cubicBezTo>
                    <a:pt x="2279" y="3679"/>
                    <a:pt x="2227" y="3703"/>
                    <a:pt x="2177" y="3720"/>
                  </a:cubicBezTo>
                  <a:cubicBezTo>
                    <a:pt x="2117" y="3740"/>
                    <a:pt x="2060" y="3750"/>
                    <a:pt x="2003" y="3750"/>
                  </a:cubicBezTo>
                  <a:close/>
                  <a:moveTo>
                    <a:pt x="2772" y="221"/>
                  </a:moveTo>
                  <a:cubicBezTo>
                    <a:pt x="2737" y="222"/>
                    <a:pt x="2703" y="226"/>
                    <a:pt x="2667" y="230"/>
                  </a:cubicBezTo>
                  <a:cubicBezTo>
                    <a:pt x="2657" y="231"/>
                    <a:pt x="2646" y="232"/>
                    <a:pt x="2636" y="234"/>
                  </a:cubicBezTo>
                  <a:cubicBezTo>
                    <a:pt x="2618" y="235"/>
                    <a:pt x="2599" y="237"/>
                    <a:pt x="2580" y="238"/>
                  </a:cubicBezTo>
                  <a:cubicBezTo>
                    <a:pt x="2479" y="245"/>
                    <a:pt x="2416" y="228"/>
                    <a:pt x="2381" y="212"/>
                  </a:cubicBezTo>
                  <a:cubicBezTo>
                    <a:pt x="2326" y="188"/>
                    <a:pt x="2292" y="156"/>
                    <a:pt x="2259" y="125"/>
                  </a:cubicBezTo>
                  <a:cubicBezTo>
                    <a:pt x="2240" y="107"/>
                    <a:pt x="2222" y="90"/>
                    <a:pt x="2200" y="74"/>
                  </a:cubicBezTo>
                  <a:cubicBezTo>
                    <a:pt x="2153" y="40"/>
                    <a:pt x="2088" y="17"/>
                    <a:pt x="2018" y="9"/>
                  </a:cubicBezTo>
                  <a:cubicBezTo>
                    <a:pt x="1942" y="1"/>
                    <a:pt x="1867" y="12"/>
                    <a:pt x="1801" y="41"/>
                  </a:cubicBezTo>
                  <a:cubicBezTo>
                    <a:pt x="1696" y="87"/>
                    <a:pt x="1618" y="177"/>
                    <a:pt x="1542" y="264"/>
                  </a:cubicBezTo>
                  <a:cubicBezTo>
                    <a:pt x="1526" y="282"/>
                    <a:pt x="1509" y="301"/>
                    <a:pt x="1493" y="320"/>
                  </a:cubicBezTo>
                  <a:cubicBezTo>
                    <a:pt x="1438" y="379"/>
                    <a:pt x="1383" y="425"/>
                    <a:pt x="1328" y="457"/>
                  </a:cubicBezTo>
                  <a:cubicBezTo>
                    <a:pt x="1261" y="496"/>
                    <a:pt x="1194" y="513"/>
                    <a:pt x="1131" y="507"/>
                  </a:cubicBezTo>
                  <a:cubicBezTo>
                    <a:pt x="1116" y="506"/>
                    <a:pt x="1100" y="504"/>
                    <a:pt x="1086" y="501"/>
                  </a:cubicBezTo>
                  <a:cubicBezTo>
                    <a:pt x="1066" y="498"/>
                    <a:pt x="1045" y="495"/>
                    <a:pt x="1025" y="494"/>
                  </a:cubicBezTo>
                  <a:cubicBezTo>
                    <a:pt x="1023" y="494"/>
                    <a:pt x="1021" y="494"/>
                    <a:pt x="1019" y="494"/>
                  </a:cubicBezTo>
                  <a:cubicBezTo>
                    <a:pt x="958" y="494"/>
                    <a:pt x="901" y="524"/>
                    <a:pt x="859" y="546"/>
                  </a:cubicBezTo>
                  <a:cubicBezTo>
                    <a:pt x="834" y="559"/>
                    <a:pt x="811" y="571"/>
                    <a:pt x="789" y="582"/>
                  </a:cubicBezTo>
                  <a:cubicBezTo>
                    <a:pt x="738" y="607"/>
                    <a:pt x="690" y="630"/>
                    <a:pt x="647" y="660"/>
                  </a:cubicBezTo>
                  <a:cubicBezTo>
                    <a:pt x="600" y="693"/>
                    <a:pt x="562" y="730"/>
                    <a:pt x="530" y="776"/>
                  </a:cubicBezTo>
                  <a:cubicBezTo>
                    <a:pt x="520" y="790"/>
                    <a:pt x="512" y="804"/>
                    <a:pt x="505" y="819"/>
                  </a:cubicBezTo>
                  <a:cubicBezTo>
                    <a:pt x="502" y="824"/>
                    <a:pt x="498" y="830"/>
                    <a:pt x="495" y="835"/>
                  </a:cubicBezTo>
                  <a:cubicBezTo>
                    <a:pt x="474" y="873"/>
                    <a:pt x="457" y="923"/>
                    <a:pt x="445" y="983"/>
                  </a:cubicBezTo>
                  <a:cubicBezTo>
                    <a:pt x="434" y="1036"/>
                    <a:pt x="427" y="1096"/>
                    <a:pt x="425" y="1161"/>
                  </a:cubicBezTo>
                  <a:cubicBezTo>
                    <a:pt x="424" y="1181"/>
                    <a:pt x="424" y="1201"/>
                    <a:pt x="423" y="1220"/>
                  </a:cubicBezTo>
                  <a:cubicBezTo>
                    <a:pt x="420" y="1346"/>
                    <a:pt x="417" y="1466"/>
                    <a:pt x="359" y="1551"/>
                  </a:cubicBezTo>
                  <a:cubicBezTo>
                    <a:pt x="340" y="1580"/>
                    <a:pt x="309" y="1600"/>
                    <a:pt x="276" y="1621"/>
                  </a:cubicBezTo>
                  <a:cubicBezTo>
                    <a:pt x="249" y="1638"/>
                    <a:pt x="222" y="1656"/>
                    <a:pt x="201" y="1678"/>
                  </a:cubicBezTo>
                  <a:cubicBezTo>
                    <a:pt x="141" y="1742"/>
                    <a:pt x="95" y="1811"/>
                    <a:pt x="64" y="1885"/>
                  </a:cubicBezTo>
                  <a:cubicBezTo>
                    <a:pt x="5" y="2025"/>
                    <a:pt x="1" y="2173"/>
                    <a:pt x="4" y="2286"/>
                  </a:cubicBezTo>
                  <a:cubicBezTo>
                    <a:pt x="9" y="2439"/>
                    <a:pt x="32" y="2562"/>
                    <a:pt x="74" y="2674"/>
                  </a:cubicBezTo>
                  <a:cubicBezTo>
                    <a:pt x="95" y="2728"/>
                    <a:pt x="122" y="2782"/>
                    <a:pt x="154" y="2835"/>
                  </a:cubicBezTo>
                  <a:cubicBezTo>
                    <a:pt x="288" y="3054"/>
                    <a:pt x="498" y="3240"/>
                    <a:pt x="746" y="3358"/>
                  </a:cubicBezTo>
                  <a:cubicBezTo>
                    <a:pt x="814" y="3391"/>
                    <a:pt x="882" y="3416"/>
                    <a:pt x="949" y="3441"/>
                  </a:cubicBezTo>
                  <a:cubicBezTo>
                    <a:pt x="965" y="3447"/>
                    <a:pt x="981" y="3453"/>
                    <a:pt x="998" y="3459"/>
                  </a:cubicBezTo>
                  <a:cubicBezTo>
                    <a:pt x="1069" y="3486"/>
                    <a:pt x="1135" y="3513"/>
                    <a:pt x="1200" y="3538"/>
                  </a:cubicBezTo>
                  <a:cubicBezTo>
                    <a:pt x="1298" y="3577"/>
                    <a:pt x="1392" y="3614"/>
                    <a:pt x="1487" y="3647"/>
                  </a:cubicBezTo>
                  <a:cubicBezTo>
                    <a:pt x="1630" y="3697"/>
                    <a:pt x="1804" y="3749"/>
                    <a:pt x="2003" y="3749"/>
                  </a:cubicBezTo>
                  <a:cubicBezTo>
                    <a:pt x="2003" y="3749"/>
                    <a:pt x="2003" y="3749"/>
                    <a:pt x="2003" y="3749"/>
                  </a:cubicBezTo>
                  <a:cubicBezTo>
                    <a:pt x="2060" y="3749"/>
                    <a:pt x="2117" y="3739"/>
                    <a:pt x="2176" y="3719"/>
                  </a:cubicBezTo>
                  <a:cubicBezTo>
                    <a:pt x="2227" y="3703"/>
                    <a:pt x="2278" y="3679"/>
                    <a:pt x="2335" y="3646"/>
                  </a:cubicBezTo>
                  <a:cubicBezTo>
                    <a:pt x="2360" y="3631"/>
                    <a:pt x="2386" y="3615"/>
                    <a:pt x="2412" y="3599"/>
                  </a:cubicBezTo>
                  <a:cubicBezTo>
                    <a:pt x="2523" y="3526"/>
                    <a:pt x="2630" y="3438"/>
                    <a:pt x="2734" y="3352"/>
                  </a:cubicBezTo>
                  <a:cubicBezTo>
                    <a:pt x="2801" y="3297"/>
                    <a:pt x="2871" y="3240"/>
                    <a:pt x="2942" y="3186"/>
                  </a:cubicBezTo>
                  <a:cubicBezTo>
                    <a:pt x="2988" y="3152"/>
                    <a:pt x="3036" y="3118"/>
                    <a:pt x="3082" y="3085"/>
                  </a:cubicBezTo>
                  <a:cubicBezTo>
                    <a:pt x="3214" y="2990"/>
                    <a:pt x="3351" y="2893"/>
                    <a:pt x="3464" y="2775"/>
                  </a:cubicBezTo>
                  <a:cubicBezTo>
                    <a:pt x="3578" y="2657"/>
                    <a:pt x="3665" y="2517"/>
                    <a:pt x="3717" y="2368"/>
                  </a:cubicBezTo>
                  <a:cubicBezTo>
                    <a:pt x="3743" y="2293"/>
                    <a:pt x="3760" y="2216"/>
                    <a:pt x="3767" y="2140"/>
                  </a:cubicBezTo>
                  <a:cubicBezTo>
                    <a:pt x="3774" y="2061"/>
                    <a:pt x="3771" y="1982"/>
                    <a:pt x="3757" y="1907"/>
                  </a:cubicBezTo>
                  <a:cubicBezTo>
                    <a:pt x="3729" y="1765"/>
                    <a:pt x="3670" y="1638"/>
                    <a:pt x="3606" y="1508"/>
                  </a:cubicBezTo>
                  <a:cubicBezTo>
                    <a:pt x="3516" y="1328"/>
                    <a:pt x="3438" y="1164"/>
                    <a:pt x="3384" y="994"/>
                  </a:cubicBezTo>
                  <a:cubicBezTo>
                    <a:pt x="3372" y="957"/>
                    <a:pt x="3360" y="916"/>
                    <a:pt x="3348" y="869"/>
                  </a:cubicBezTo>
                  <a:cubicBezTo>
                    <a:pt x="3342" y="847"/>
                    <a:pt x="3336" y="824"/>
                    <a:pt x="3330" y="801"/>
                  </a:cubicBezTo>
                  <a:cubicBezTo>
                    <a:pt x="3292" y="652"/>
                    <a:pt x="3253" y="497"/>
                    <a:pt x="3154" y="383"/>
                  </a:cubicBezTo>
                  <a:cubicBezTo>
                    <a:pt x="3106" y="328"/>
                    <a:pt x="3047" y="286"/>
                    <a:pt x="2979" y="259"/>
                  </a:cubicBezTo>
                  <a:cubicBezTo>
                    <a:pt x="2918" y="234"/>
                    <a:pt x="2850" y="221"/>
                    <a:pt x="2782" y="221"/>
                  </a:cubicBezTo>
                  <a:cubicBezTo>
                    <a:pt x="2778" y="221"/>
                    <a:pt x="2775" y="221"/>
                    <a:pt x="2772" y="221"/>
                  </a:cubicBezTo>
                </a:path>
              </a:pathLst>
            </a:custGeom>
            <a:solidFill>
              <a:srgbClr val="6D2344"/>
            </a:solidFill>
            <a:ln w="6350">
              <a:solidFill>
                <a:srgbClr val="F5A670">
                  <a:alpha val="27058"/>
                </a:srgbClr>
              </a:solidFill>
              <a:round/>
              <a:headEnd/>
              <a:tailEnd/>
            </a:ln>
          </p:spPr>
          <p:txBody>
            <a:bodyPr/>
            <a:lstStyle/>
            <a:p>
              <a:endParaRPr lang="es-CO"/>
            </a:p>
          </p:txBody>
        </p:sp>
        <p:sp>
          <p:nvSpPr>
            <p:cNvPr id="25636" name="Freeform 36">
              <a:extLst>
                <a:ext uri="{FF2B5EF4-FFF2-40B4-BE49-F238E27FC236}">
                  <a16:creationId xmlns:a16="http://schemas.microsoft.com/office/drawing/2014/main" id="{1AAEAE09-775F-4944-BE97-D63B505BDC52}"/>
                </a:ext>
              </a:extLst>
            </p:cNvPr>
            <p:cNvSpPr>
              <a:spLocks noEditPoints="1"/>
            </p:cNvSpPr>
            <p:nvPr/>
          </p:nvSpPr>
          <p:spPr bwMode="auto">
            <a:xfrm>
              <a:off x="4295" y="843"/>
              <a:ext cx="2863" cy="2902"/>
            </a:xfrm>
            <a:custGeom>
              <a:avLst/>
              <a:gdLst>
                <a:gd name="T0" fmla="*/ 962 w 3868"/>
                <a:gd name="T1" fmla="*/ 2125 h 3921"/>
                <a:gd name="T2" fmla="*/ 730 w 3868"/>
                <a:gd name="T3" fmla="*/ 2031 h 3921"/>
                <a:gd name="T4" fmla="*/ 518 w 3868"/>
                <a:gd name="T5" fmla="*/ 1940 h 3921"/>
                <a:gd name="T6" fmla="*/ 83 w 3868"/>
                <a:gd name="T7" fmla="*/ 1607 h 3921"/>
                <a:gd name="T8" fmla="*/ 1 w 3868"/>
                <a:gd name="T9" fmla="*/ 1294 h 3921"/>
                <a:gd name="T10" fmla="*/ 35 w 3868"/>
                <a:gd name="T11" fmla="*/ 1066 h 3921"/>
                <a:gd name="T12" fmla="*/ 158 w 3868"/>
                <a:gd name="T13" fmla="*/ 916 h 3921"/>
                <a:gd name="T14" fmla="*/ 235 w 3868"/>
                <a:gd name="T15" fmla="*/ 793 h 3921"/>
                <a:gd name="T16" fmla="*/ 239 w 3868"/>
                <a:gd name="T17" fmla="*/ 662 h 3921"/>
                <a:gd name="T18" fmla="*/ 277 w 3868"/>
                <a:gd name="T19" fmla="*/ 470 h 3921"/>
                <a:gd name="T20" fmla="*/ 440 w 3868"/>
                <a:gd name="T21" fmla="*/ 319 h 3921"/>
                <a:gd name="T22" fmla="*/ 551 w 3868"/>
                <a:gd name="T23" fmla="*/ 276 h 3921"/>
                <a:gd name="T24" fmla="*/ 591 w 3868"/>
                <a:gd name="T25" fmla="*/ 281 h 3921"/>
                <a:gd name="T26" fmla="*/ 634 w 3868"/>
                <a:gd name="T27" fmla="*/ 286 h 3921"/>
                <a:gd name="T28" fmla="*/ 849 w 3868"/>
                <a:gd name="T29" fmla="*/ 147 h 3921"/>
                <a:gd name="T30" fmla="*/ 1058 w 3868"/>
                <a:gd name="T31" fmla="*/ 1 h 3921"/>
                <a:gd name="T32" fmla="*/ 1177 w 3868"/>
                <a:gd name="T33" fmla="*/ 20 h 3921"/>
                <a:gd name="T34" fmla="*/ 1254 w 3868"/>
                <a:gd name="T35" fmla="*/ 80 h 3921"/>
                <a:gd name="T36" fmla="*/ 1433 w 3868"/>
                <a:gd name="T37" fmla="*/ 153 h 3921"/>
                <a:gd name="T38" fmla="*/ 1487 w 3868"/>
                <a:gd name="T39" fmla="*/ 147 h 3921"/>
                <a:gd name="T40" fmla="*/ 1660 w 3868"/>
                <a:gd name="T41" fmla="*/ 159 h 3921"/>
                <a:gd name="T42" fmla="*/ 1865 w 3868"/>
                <a:gd name="T43" fmla="*/ 469 h 3921"/>
                <a:gd name="T44" fmla="*/ 1893 w 3868"/>
                <a:gd name="T45" fmla="*/ 572 h 3921"/>
                <a:gd name="T46" fmla="*/ 2107 w 3868"/>
                <a:gd name="T47" fmla="*/ 1088 h 3921"/>
                <a:gd name="T48" fmla="*/ 2089 w 3868"/>
                <a:gd name="T49" fmla="*/ 1352 h 3921"/>
                <a:gd name="T50" fmla="*/ 1734 w 3868"/>
                <a:gd name="T51" fmla="*/ 1757 h 3921"/>
                <a:gd name="T52" fmla="*/ 1523 w 3868"/>
                <a:gd name="T53" fmla="*/ 1921 h 3921"/>
                <a:gd name="T54" fmla="*/ 1305 w 3868"/>
                <a:gd name="T55" fmla="*/ 2087 h 3921"/>
                <a:gd name="T56" fmla="*/ 1115 w 3868"/>
                <a:gd name="T57" fmla="*/ 2147 h 3921"/>
                <a:gd name="T58" fmla="*/ 1487 w 3868"/>
                <a:gd name="T59" fmla="*/ 148 h 3921"/>
                <a:gd name="T60" fmla="*/ 1433 w 3868"/>
                <a:gd name="T61" fmla="*/ 154 h 3921"/>
                <a:gd name="T62" fmla="*/ 1254 w 3868"/>
                <a:gd name="T63" fmla="*/ 81 h 3921"/>
                <a:gd name="T64" fmla="*/ 1177 w 3868"/>
                <a:gd name="T65" fmla="*/ 20 h 3921"/>
                <a:gd name="T66" fmla="*/ 1058 w 3868"/>
                <a:gd name="T67" fmla="*/ 2 h 3921"/>
                <a:gd name="T68" fmla="*/ 849 w 3868"/>
                <a:gd name="T69" fmla="*/ 147 h 3921"/>
                <a:gd name="T70" fmla="*/ 729 w 3868"/>
                <a:gd name="T71" fmla="*/ 258 h 3921"/>
                <a:gd name="T72" fmla="*/ 591 w 3868"/>
                <a:gd name="T73" fmla="*/ 281 h 3921"/>
                <a:gd name="T74" fmla="*/ 551 w 3868"/>
                <a:gd name="T75" fmla="*/ 277 h 3921"/>
                <a:gd name="T76" fmla="*/ 440 w 3868"/>
                <a:gd name="T77" fmla="*/ 319 h 3921"/>
                <a:gd name="T78" fmla="*/ 277 w 3868"/>
                <a:gd name="T79" fmla="*/ 470 h 3921"/>
                <a:gd name="T80" fmla="*/ 240 w 3868"/>
                <a:gd name="T81" fmla="*/ 662 h 3921"/>
                <a:gd name="T82" fmla="*/ 235 w 3868"/>
                <a:gd name="T83" fmla="*/ 793 h 3921"/>
                <a:gd name="T84" fmla="*/ 158 w 3868"/>
                <a:gd name="T85" fmla="*/ 917 h 3921"/>
                <a:gd name="T86" fmla="*/ 35 w 3868"/>
                <a:gd name="T87" fmla="*/ 1067 h 3921"/>
                <a:gd name="T88" fmla="*/ 1 w 3868"/>
                <a:gd name="T89" fmla="*/ 1294 h 3921"/>
                <a:gd name="T90" fmla="*/ 84 w 3868"/>
                <a:gd name="T91" fmla="*/ 1607 h 3921"/>
                <a:gd name="T92" fmla="*/ 519 w 3868"/>
                <a:gd name="T93" fmla="*/ 1939 h 3921"/>
                <a:gd name="T94" fmla="*/ 730 w 3868"/>
                <a:gd name="T95" fmla="*/ 2030 h 3921"/>
                <a:gd name="T96" fmla="*/ 1115 w 3868"/>
                <a:gd name="T97" fmla="*/ 2147 h 3921"/>
                <a:gd name="T98" fmla="*/ 1304 w 3868"/>
                <a:gd name="T99" fmla="*/ 2086 h 3921"/>
                <a:gd name="T100" fmla="*/ 1523 w 3868"/>
                <a:gd name="T101" fmla="*/ 1921 h 3921"/>
                <a:gd name="T102" fmla="*/ 1734 w 3868"/>
                <a:gd name="T103" fmla="*/ 1757 h 3921"/>
                <a:gd name="T104" fmla="*/ 2089 w 3868"/>
                <a:gd name="T105" fmla="*/ 1352 h 3921"/>
                <a:gd name="T106" fmla="*/ 2106 w 3868"/>
                <a:gd name="T107" fmla="*/ 1088 h 3921"/>
                <a:gd name="T108" fmla="*/ 1893 w 3868"/>
                <a:gd name="T109" fmla="*/ 573 h 3921"/>
                <a:gd name="T110" fmla="*/ 1865 w 3868"/>
                <a:gd name="T111" fmla="*/ 469 h 3921"/>
                <a:gd name="T112" fmla="*/ 1660 w 3868"/>
                <a:gd name="T113" fmla="*/ 159 h 3921"/>
                <a:gd name="T114" fmla="*/ 1543 w 3868"/>
                <a:gd name="T115" fmla="*/ 142 h 392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868" h="3921">
                  <a:moveTo>
                    <a:pt x="2035" y="3920"/>
                  </a:moveTo>
                  <a:cubicBezTo>
                    <a:pt x="1944" y="3919"/>
                    <a:pt x="1853" y="3905"/>
                    <a:pt x="1756" y="3879"/>
                  </a:cubicBezTo>
                  <a:cubicBezTo>
                    <a:pt x="1662" y="3853"/>
                    <a:pt x="1578" y="3818"/>
                    <a:pt x="1515" y="3791"/>
                  </a:cubicBezTo>
                  <a:cubicBezTo>
                    <a:pt x="1454" y="3764"/>
                    <a:pt x="1395" y="3736"/>
                    <a:pt x="1332" y="3707"/>
                  </a:cubicBezTo>
                  <a:cubicBezTo>
                    <a:pt x="1237" y="3663"/>
                    <a:pt x="1138" y="3617"/>
                    <a:pt x="1026" y="3572"/>
                  </a:cubicBezTo>
                  <a:cubicBezTo>
                    <a:pt x="1000" y="3561"/>
                    <a:pt x="973" y="3551"/>
                    <a:pt x="946" y="3541"/>
                  </a:cubicBezTo>
                  <a:cubicBezTo>
                    <a:pt x="889" y="3519"/>
                    <a:pt x="829" y="3496"/>
                    <a:pt x="770" y="3469"/>
                  </a:cubicBezTo>
                  <a:cubicBezTo>
                    <a:pt x="507" y="3347"/>
                    <a:pt x="287" y="3156"/>
                    <a:pt x="151" y="2933"/>
                  </a:cubicBezTo>
                  <a:cubicBezTo>
                    <a:pt x="118" y="2878"/>
                    <a:pt x="90" y="2822"/>
                    <a:pt x="69" y="2765"/>
                  </a:cubicBezTo>
                  <a:cubicBezTo>
                    <a:pt x="27" y="2652"/>
                    <a:pt x="6" y="2524"/>
                    <a:pt x="2" y="2362"/>
                  </a:cubicBezTo>
                  <a:cubicBezTo>
                    <a:pt x="0" y="2280"/>
                    <a:pt x="3" y="2214"/>
                    <a:pt x="11" y="2152"/>
                  </a:cubicBezTo>
                  <a:cubicBezTo>
                    <a:pt x="20" y="2076"/>
                    <a:pt x="38" y="2008"/>
                    <a:pt x="64" y="1946"/>
                  </a:cubicBezTo>
                  <a:cubicBezTo>
                    <a:pt x="96" y="1869"/>
                    <a:pt x="144" y="1796"/>
                    <a:pt x="207" y="1731"/>
                  </a:cubicBezTo>
                  <a:cubicBezTo>
                    <a:pt x="229" y="1708"/>
                    <a:pt x="259" y="1690"/>
                    <a:pt x="288" y="1673"/>
                  </a:cubicBezTo>
                  <a:cubicBezTo>
                    <a:pt x="323" y="1652"/>
                    <a:pt x="356" y="1632"/>
                    <a:pt x="376" y="1603"/>
                  </a:cubicBezTo>
                  <a:cubicBezTo>
                    <a:pt x="402" y="1564"/>
                    <a:pt x="420" y="1513"/>
                    <a:pt x="428" y="1448"/>
                  </a:cubicBezTo>
                  <a:cubicBezTo>
                    <a:pt x="436" y="1388"/>
                    <a:pt x="436" y="1322"/>
                    <a:pt x="437" y="1259"/>
                  </a:cubicBezTo>
                  <a:cubicBezTo>
                    <a:pt x="437" y="1242"/>
                    <a:pt x="437" y="1226"/>
                    <a:pt x="437" y="1209"/>
                  </a:cubicBezTo>
                  <a:cubicBezTo>
                    <a:pt x="438" y="1108"/>
                    <a:pt x="450" y="968"/>
                    <a:pt x="495" y="877"/>
                  </a:cubicBezTo>
                  <a:cubicBezTo>
                    <a:pt x="498" y="871"/>
                    <a:pt x="502" y="864"/>
                    <a:pt x="505" y="858"/>
                  </a:cubicBezTo>
                  <a:cubicBezTo>
                    <a:pt x="511" y="843"/>
                    <a:pt x="518" y="829"/>
                    <a:pt x="527" y="815"/>
                  </a:cubicBezTo>
                  <a:cubicBezTo>
                    <a:pt x="598" y="698"/>
                    <a:pt x="688" y="647"/>
                    <a:pt x="803" y="583"/>
                  </a:cubicBezTo>
                  <a:cubicBezTo>
                    <a:pt x="815" y="576"/>
                    <a:pt x="828" y="568"/>
                    <a:pt x="842" y="561"/>
                  </a:cubicBezTo>
                  <a:cubicBezTo>
                    <a:pt x="890" y="533"/>
                    <a:pt x="946" y="504"/>
                    <a:pt x="1006" y="504"/>
                  </a:cubicBezTo>
                  <a:cubicBezTo>
                    <a:pt x="1009" y="504"/>
                    <a:pt x="1011" y="504"/>
                    <a:pt x="1014" y="505"/>
                  </a:cubicBezTo>
                  <a:cubicBezTo>
                    <a:pt x="1036" y="505"/>
                    <a:pt x="1058" y="510"/>
                    <a:pt x="1079" y="514"/>
                  </a:cubicBezTo>
                  <a:cubicBezTo>
                    <a:pt x="1094" y="516"/>
                    <a:pt x="1109" y="519"/>
                    <a:pt x="1125" y="521"/>
                  </a:cubicBezTo>
                  <a:cubicBezTo>
                    <a:pt x="1135" y="522"/>
                    <a:pt x="1146" y="523"/>
                    <a:pt x="1156" y="523"/>
                  </a:cubicBezTo>
                  <a:cubicBezTo>
                    <a:pt x="1296" y="523"/>
                    <a:pt x="1419" y="418"/>
                    <a:pt x="1500" y="326"/>
                  </a:cubicBezTo>
                  <a:cubicBezTo>
                    <a:pt x="1516" y="307"/>
                    <a:pt x="1533" y="287"/>
                    <a:pt x="1549" y="268"/>
                  </a:cubicBezTo>
                  <a:cubicBezTo>
                    <a:pt x="1626" y="175"/>
                    <a:pt x="1707" y="79"/>
                    <a:pt x="1818" y="32"/>
                  </a:cubicBezTo>
                  <a:cubicBezTo>
                    <a:pt x="1853" y="17"/>
                    <a:pt x="1891" y="7"/>
                    <a:pt x="1931" y="3"/>
                  </a:cubicBezTo>
                  <a:cubicBezTo>
                    <a:pt x="1968" y="0"/>
                    <a:pt x="2007" y="1"/>
                    <a:pt x="2045" y="7"/>
                  </a:cubicBezTo>
                  <a:cubicBezTo>
                    <a:pt x="2081" y="12"/>
                    <a:pt x="2116" y="22"/>
                    <a:pt x="2148" y="36"/>
                  </a:cubicBezTo>
                  <a:cubicBezTo>
                    <a:pt x="2180" y="50"/>
                    <a:pt x="2208" y="68"/>
                    <a:pt x="2232" y="88"/>
                  </a:cubicBezTo>
                  <a:cubicBezTo>
                    <a:pt x="2253" y="106"/>
                    <a:pt x="2271" y="126"/>
                    <a:pt x="2288" y="146"/>
                  </a:cubicBezTo>
                  <a:cubicBezTo>
                    <a:pt x="2321" y="183"/>
                    <a:pt x="2354" y="222"/>
                    <a:pt x="2410" y="249"/>
                  </a:cubicBezTo>
                  <a:cubicBezTo>
                    <a:pt x="2476" y="282"/>
                    <a:pt x="2559" y="284"/>
                    <a:pt x="2616" y="280"/>
                  </a:cubicBezTo>
                  <a:cubicBezTo>
                    <a:pt x="2637" y="279"/>
                    <a:pt x="2658" y="277"/>
                    <a:pt x="2674" y="275"/>
                  </a:cubicBezTo>
                  <a:cubicBezTo>
                    <a:pt x="2687" y="273"/>
                    <a:pt x="2701" y="271"/>
                    <a:pt x="2714" y="269"/>
                  </a:cubicBezTo>
                  <a:cubicBezTo>
                    <a:pt x="2749" y="265"/>
                    <a:pt x="2782" y="260"/>
                    <a:pt x="2815" y="259"/>
                  </a:cubicBezTo>
                  <a:cubicBezTo>
                    <a:pt x="2890" y="255"/>
                    <a:pt x="2965" y="266"/>
                    <a:pt x="3031" y="291"/>
                  </a:cubicBezTo>
                  <a:cubicBezTo>
                    <a:pt x="3104" y="318"/>
                    <a:pt x="3167" y="360"/>
                    <a:pt x="3217" y="415"/>
                  </a:cubicBezTo>
                  <a:cubicBezTo>
                    <a:pt x="3324" y="534"/>
                    <a:pt x="3365" y="698"/>
                    <a:pt x="3404" y="856"/>
                  </a:cubicBezTo>
                  <a:cubicBezTo>
                    <a:pt x="3409" y="876"/>
                    <a:pt x="3414" y="896"/>
                    <a:pt x="3419" y="916"/>
                  </a:cubicBezTo>
                  <a:cubicBezTo>
                    <a:pt x="3432" y="966"/>
                    <a:pt x="3443" y="1007"/>
                    <a:pt x="3455" y="1045"/>
                  </a:cubicBezTo>
                  <a:cubicBezTo>
                    <a:pt x="3510" y="1228"/>
                    <a:pt x="3597" y="1409"/>
                    <a:pt x="3681" y="1577"/>
                  </a:cubicBezTo>
                  <a:cubicBezTo>
                    <a:pt x="3743" y="1698"/>
                    <a:pt x="3812" y="1836"/>
                    <a:pt x="3845" y="1986"/>
                  </a:cubicBezTo>
                  <a:cubicBezTo>
                    <a:pt x="3862" y="2064"/>
                    <a:pt x="3868" y="2146"/>
                    <a:pt x="3862" y="2229"/>
                  </a:cubicBezTo>
                  <a:cubicBezTo>
                    <a:pt x="3856" y="2308"/>
                    <a:pt x="3840" y="2389"/>
                    <a:pt x="3813" y="2468"/>
                  </a:cubicBezTo>
                  <a:cubicBezTo>
                    <a:pt x="3762" y="2623"/>
                    <a:pt x="3673" y="2770"/>
                    <a:pt x="3555" y="2892"/>
                  </a:cubicBezTo>
                  <a:cubicBezTo>
                    <a:pt x="3440" y="3013"/>
                    <a:pt x="3301" y="3112"/>
                    <a:pt x="3166" y="3208"/>
                  </a:cubicBezTo>
                  <a:cubicBezTo>
                    <a:pt x="3115" y="3244"/>
                    <a:pt x="3063" y="3281"/>
                    <a:pt x="3012" y="3319"/>
                  </a:cubicBezTo>
                  <a:cubicBezTo>
                    <a:pt x="2933" y="3379"/>
                    <a:pt x="2856" y="3444"/>
                    <a:pt x="2781" y="3507"/>
                  </a:cubicBezTo>
                  <a:cubicBezTo>
                    <a:pt x="2678" y="3594"/>
                    <a:pt x="2572" y="3683"/>
                    <a:pt x="2462" y="3758"/>
                  </a:cubicBezTo>
                  <a:cubicBezTo>
                    <a:pt x="2435" y="3776"/>
                    <a:pt x="2408" y="3793"/>
                    <a:pt x="2382" y="3810"/>
                  </a:cubicBezTo>
                  <a:cubicBezTo>
                    <a:pt x="2256" y="3885"/>
                    <a:pt x="2148" y="3921"/>
                    <a:pt x="2042" y="3921"/>
                  </a:cubicBezTo>
                  <a:cubicBezTo>
                    <a:pt x="2040" y="3921"/>
                    <a:pt x="2037" y="3921"/>
                    <a:pt x="2035" y="3920"/>
                  </a:cubicBezTo>
                  <a:moveTo>
                    <a:pt x="2815" y="259"/>
                  </a:moveTo>
                  <a:cubicBezTo>
                    <a:pt x="2782" y="261"/>
                    <a:pt x="2749" y="265"/>
                    <a:pt x="2714" y="270"/>
                  </a:cubicBezTo>
                  <a:cubicBezTo>
                    <a:pt x="2701" y="272"/>
                    <a:pt x="2688" y="274"/>
                    <a:pt x="2674" y="275"/>
                  </a:cubicBezTo>
                  <a:cubicBezTo>
                    <a:pt x="2658" y="277"/>
                    <a:pt x="2637" y="280"/>
                    <a:pt x="2616" y="281"/>
                  </a:cubicBezTo>
                  <a:cubicBezTo>
                    <a:pt x="2558" y="285"/>
                    <a:pt x="2476" y="283"/>
                    <a:pt x="2410" y="250"/>
                  </a:cubicBezTo>
                  <a:cubicBezTo>
                    <a:pt x="2354" y="222"/>
                    <a:pt x="2320" y="184"/>
                    <a:pt x="2288" y="147"/>
                  </a:cubicBezTo>
                  <a:cubicBezTo>
                    <a:pt x="2270" y="127"/>
                    <a:pt x="2252" y="106"/>
                    <a:pt x="2231" y="88"/>
                  </a:cubicBezTo>
                  <a:cubicBezTo>
                    <a:pt x="2208" y="68"/>
                    <a:pt x="2180" y="51"/>
                    <a:pt x="2148" y="37"/>
                  </a:cubicBezTo>
                  <a:cubicBezTo>
                    <a:pt x="2116" y="23"/>
                    <a:pt x="2081" y="13"/>
                    <a:pt x="2044" y="7"/>
                  </a:cubicBezTo>
                  <a:cubicBezTo>
                    <a:pt x="2007" y="1"/>
                    <a:pt x="1968" y="0"/>
                    <a:pt x="1931" y="4"/>
                  </a:cubicBezTo>
                  <a:cubicBezTo>
                    <a:pt x="1891" y="8"/>
                    <a:pt x="1853" y="18"/>
                    <a:pt x="1819" y="33"/>
                  </a:cubicBezTo>
                  <a:cubicBezTo>
                    <a:pt x="1708" y="80"/>
                    <a:pt x="1627" y="176"/>
                    <a:pt x="1549" y="269"/>
                  </a:cubicBezTo>
                  <a:cubicBezTo>
                    <a:pt x="1533" y="288"/>
                    <a:pt x="1517" y="308"/>
                    <a:pt x="1500" y="326"/>
                  </a:cubicBezTo>
                  <a:cubicBezTo>
                    <a:pt x="1445" y="389"/>
                    <a:pt x="1388" y="438"/>
                    <a:pt x="1331" y="472"/>
                  </a:cubicBezTo>
                  <a:cubicBezTo>
                    <a:pt x="1261" y="513"/>
                    <a:pt x="1191" y="530"/>
                    <a:pt x="1125" y="522"/>
                  </a:cubicBezTo>
                  <a:cubicBezTo>
                    <a:pt x="1109" y="520"/>
                    <a:pt x="1094" y="517"/>
                    <a:pt x="1079" y="514"/>
                  </a:cubicBezTo>
                  <a:cubicBezTo>
                    <a:pt x="1058" y="510"/>
                    <a:pt x="1036" y="506"/>
                    <a:pt x="1014" y="505"/>
                  </a:cubicBezTo>
                  <a:cubicBezTo>
                    <a:pt x="1011" y="505"/>
                    <a:pt x="1009" y="505"/>
                    <a:pt x="1006" y="505"/>
                  </a:cubicBezTo>
                  <a:cubicBezTo>
                    <a:pt x="946" y="505"/>
                    <a:pt x="890" y="534"/>
                    <a:pt x="842" y="561"/>
                  </a:cubicBezTo>
                  <a:cubicBezTo>
                    <a:pt x="829" y="569"/>
                    <a:pt x="816" y="576"/>
                    <a:pt x="803" y="583"/>
                  </a:cubicBezTo>
                  <a:cubicBezTo>
                    <a:pt x="689" y="648"/>
                    <a:pt x="599" y="699"/>
                    <a:pt x="527" y="816"/>
                  </a:cubicBezTo>
                  <a:cubicBezTo>
                    <a:pt x="519" y="829"/>
                    <a:pt x="512" y="844"/>
                    <a:pt x="505" y="858"/>
                  </a:cubicBezTo>
                  <a:cubicBezTo>
                    <a:pt x="502" y="864"/>
                    <a:pt x="499" y="871"/>
                    <a:pt x="496" y="877"/>
                  </a:cubicBezTo>
                  <a:cubicBezTo>
                    <a:pt x="450" y="968"/>
                    <a:pt x="439" y="1108"/>
                    <a:pt x="438" y="1209"/>
                  </a:cubicBezTo>
                  <a:cubicBezTo>
                    <a:pt x="438" y="1226"/>
                    <a:pt x="438" y="1242"/>
                    <a:pt x="438" y="1259"/>
                  </a:cubicBezTo>
                  <a:cubicBezTo>
                    <a:pt x="437" y="1322"/>
                    <a:pt x="437" y="1389"/>
                    <a:pt x="429" y="1448"/>
                  </a:cubicBezTo>
                  <a:cubicBezTo>
                    <a:pt x="420" y="1514"/>
                    <a:pt x="403" y="1565"/>
                    <a:pt x="376" y="1604"/>
                  </a:cubicBezTo>
                  <a:cubicBezTo>
                    <a:pt x="357" y="1632"/>
                    <a:pt x="323" y="1652"/>
                    <a:pt x="288" y="1674"/>
                  </a:cubicBezTo>
                  <a:cubicBezTo>
                    <a:pt x="259" y="1691"/>
                    <a:pt x="230" y="1709"/>
                    <a:pt x="208" y="1731"/>
                  </a:cubicBezTo>
                  <a:cubicBezTo>
                    <a:pt x="145" y="1797"/>
                    <a:pt x="97" y="1869"/>
                    <a:pt x="64" y="1947"/>
                  </a:cubicBezTo>
                  <a:cubicBezTo>
                    <a:pt x="38" y="2009"/>
                    <a:pt x="21" y="2076"/>
                    <a:pt x="11" y="2152"/>
                  </a:cubicBezTo>
                  <a:cubicBezTo>
                    <a:pt x="4" y="2214"/>
                    <a:pt x="1" y="2280"/>
                    <a:pt x="3" y="2362"/>
                  </a:cubicBezTo>
                  <a:cubicBezTo>
                    <a:pt x="7" y="2524"/>
                    <a:pt x="28" y="2652"/>
                    <a:pt x="70" y="2765"/>
                  </a:cubicBezTo>
                  <a:cubicBezTo>
                    <a:pt x="91" y="2821"/>
                    <a:pt x="119" y="2878"/>
                    <a:pt x="152" y="2933"/>
                  </a:cubicBezTo>
                  <a:cubicBezTo>
                    <a:pt x="288" y="3156"/>
                    <a:pt x="508" y="3346"/>
                    <a:pt x="770" y="3468"/>
                  </a:cubicBezTo>
                  <a:cubicBezTo>
                    <a:pt x="829" y="3495"/>
                    <a:pt x="889" y="3518"/>
                    <a:pt x="947" y="3540"/>
                  </a:cubicBezTo>
                  <a:cubicBezTo>
                    <a:pt x="973" y="3550"/>
                    <a:pt x="1000" y="3561"/>
                    <a:pt x="1027" y="3571"/>
                  </a:cubicBezTo>
                  <a:cubicBezTo>
                    <a:pt x="1138" y="3616"/>
                    <a:pt x="1237" y="3662"/>
                    <a:pt x="1332" y="3706"/>
                  </a:cubicBezTo>
                  <a:cubicBezTo>
                    <a:pt x="1395" y="3736"/>
                    <a:pt x="1454" y="3763"/>
                    <a:pt x="1516" y="3790"/>
                  </a:cubicBezTo>
                  <a:cubicBezTo>
                    <a:pt x="1660" y="3852"/>
                    <a:pt x="1834" y="3917"/>
                    <a:pt x="2035" y="3920"/>
                  </a:cubicBezTo>
                  <a:cubicBezTo>
                    <a:pt x="2037" y="3920"/>
                    <a:pt x="2040" y="3920"/>
                    <a:pt x="2042" y="3920"/>
                  </a:cubicBezTo>
                  <a:cubicBezTo>
                    <a:pt x="2148" y="3920"/>
                    <a:pt x="2256" y="3884"/>
                    <a:pt x="2381" y="3809"/>
                  </a:cubicBezTo>
                  <a:cubicBezTo>
                    <a:pt x="2408" y="3793"/>
                    <a:pt x="2435" y="3776"/>
                    <a:pt x="2462" y="3758"/>
                  </a:cubicBezTo>
                  <a:cubicBezTo>
                    <a:pt x="2572" y="3682"/>
                    <a:pt x="2678" y="3593"/>
                    <a:pt x="2780" y="3507"/>
                  </a:cubicBezTo>
                  <a:cubicBezTo>
                    <a:pt x="2855" y="3444"/>
                    <a:pt x="2932" y="3379"/>
                    <a:pt x="3012" y="3319"/>
                  </a:cubicBezTo>
                  <a:cubicBezTo>
                    <a:pt x="3062" y="3281"/>
                    <a:pt x="3115" y="3243"/>
                    <a:pt x="3166" y="3207"/>
                  </a:cubicBezTo>
                  <a:cubicBezTo>
                    <a:pt x="3300" y="3111"/>
                    <a:pt x="3439" y="3012"/>
                    <a:pt x="3555" y="2891"/>
                  </a:cubicBezTo>
                  <a:cubicBezTo>
                    <a:pt x="3672" y="2769"/>
                    <a:pt x="3761" y="2623"/>
                    <a:pt x="3813" y="2468"/>
                  </a:cubicBezTo>
                  <a:cubicBezTo>
                    <a:pt x="3839" y="2389"/>
                    <a:pt x="3855" y="2308"/>
                    <a:pt x="3861" y="2228"/>
                  </a:cubicBezTo>
                  <a:cubicBezTo>
                    <a:pt x="3867" y="2146"/>
                    <a:pt x="3861" y="2064"/>
                    <a:pt x="3844" y="1986"/>
                  </a:cubicBezTo>
                  <a:cubicBezTo>
                    <a:pt x="3812" y="1836"/>
                    <a:pt x="3742" y="1698"/>
                    <a:pt x="3681" y="1577"/>
                  </a:cubicBezTo>
                  <a:cubicBezTo>
                    <a:pt x="3596" y="1409"/>
                    <a:pt x="3510" y="1229"/>
                    <a:pt x="3454" y="1046"/>
                  </a:cubicBezTo>
                  <a:cubicBezTo>
                    <a:pt x="3442" y="1008"/>
                    <a:pt x="3431" y="966"/>
                    <a:pt x="3418" y="916"/>
                  </a:cubicBezTo>
                  <a:cubicBezTo>
                    <a:pt x="3413" y="897"/>
                    <a:pt x="3408" y="876"/>
                    <a:pt x="3403" y="856"/>
                  </a:cubicBezTo>
                  <a:cubicBezTo>
                    <a:pt x="3364" y="698"/>
                    <a:pt x="3324" y="534"/>
                    <a:pt x="3217" y="416"/>
                  </a:cubicBezTo>
                  <a:cubicBezTo>
                    <a:pt x="3166" y="360"/>
                    <a:pt x="3104" y="318"/>
                    <a:pt x="3031" y="291"/>
                  </a:cubicBezTo>
                  <a:cubicBezTo>
                    <a:pt x="2973" y="270"/>
                    <a:pt x="2908" y="259"/>
                    <a:pt x="2843" y="259"/>
                  </a:cubicBezTo>
                  <a:cubicBezTo>
                    <a:pt x="2834" y="259"/>
                    <a:pt x="2824" y="259"/>
                    <a:pt x="2815" y="259"/>
                  </a:cubicBezTo>
                </a:path>
              </a:pathLst>
            </a:custGeom>
            <a:solidFill>
              <a:srgbClr val="6D2344"/>
            </a:solidFill>
            <a:ln w="6350">
              <a:solidFill>
                <a:srgbClr val="F5A670">
                  <a:alpha val="27058"/>
                </a:srgbClr>
              </a:solidFill>
              <a:round/>
              <a:headEnd/>
              <a:tailEnd/>
            </a:ln>
          </p:spPr>
          <p:txBody>
            <a:bodyPr/>
            <a:lstStyle/>
            <a:p>
              <a:endParaRPr lang="es-CO"/>
            </a:p>
          </p:txBody>
        </p:sp>
        <p:sp>
          <p:nvSpPr>
            <p:cNvPr id="25637" name="Freeform 37">
              <a:extLst>
                <a:ext uri="{FF2B5EF4-FFF2-40B4-BE49-F238E27FC236}">
                  <a16:creationId xmlns:a16="http://schemas.microsoft.com/office/drawing/2014/main" id="{0C814661-6698-4882-ACD5-F17F36A23CF3}"/>
                </a:ext>
              </a:extLst>
            </p:cNvPr>
            <p:cNvSpPr>
              <a:spLocks noEditPoints="1"/>
            </p:cNvSpPr>
            <p:nvPr/>
          </p:nvSpPr>
          <p:spPr bwMode="auto">
            <a:xfrm>
              <a:off x="4255" y="741"/>
              <a:ext cx="2973" cy="3062"/>
            </a:xfrm>
            <a:custGeom>
              <a:avLst/>
              <a:gdLst>
                <a:gd name="T0" fmla="*/ 847 w 4017"/>
                <a:gd name="T1" fmla="*/ 2180 h 4137"/>
                <a:gd name="T2" fmla="*/ 580 w 4017"/>
                <a:gd name="T3" fmla="*/ 2044 h 4137"/>
                <a:gd name="T4" fmla="*/ 437 w 4017"/>
                <a:gd name="T5" fmla="*/ 1985 h 4137"/>
                <a:gd name="T6" fmla="*/ 37 w 4017"/>
                <a:gd name="T7" fmla="*/ 1589 h 4137"/>
                <a:gd name="T8" fmla="*/ 36 w 4017"/>
                <a:gd name="T9" fmla="*/ 1123 h 4137"/>
                <a:gd name="T10" fmla="*/ 166 w 4017"/>
                <a:gd name="T11" fmla="*/ 967 h 4137"/>
                <a:gd name="T12" fmla="*/ 248 w 4017"/>
                <a:gd name="T13" fmla="*/ 734 h 4137"/>
                <a:gd name="T14" fmla="*/ 273 w 4017"/>
                <a:gd name="T15" fmla="*/ 526 h 4137"/>
                <a:gd name="T16" fmla="*/ 288 w 4017"/>
                <a:gd name="T17" fmla="*/ 491 h 4137"/>
                <a:gd name="T18" fmla="*/ 553 w 4017"/>
                <a:gd name="T19" fmla="*/ 304 h 4137"/>
                <a:gd name="T20" fmla="*/ 616 w 4017"/>
                <a:gd name="T21" fmla="*/ 315 h 4137"/>
                <a:gd name="T22" fmla="*/ 854 w 4017"/>
                <a:gd name="T23" fmla="*/ 172 h 4137"/>
                <a:gd name="T24" fmla="*/ 1243 w 4017"/>
                <a:gd name="T25" fmla="*/ 78 h 4137"/>
                <a:gd name="T26" fmla="*/ 1340 w 4017"/>
                <a:gd name="T27" fmla="*/ 180 h 4137"/>
                <a:gd name="T28" fmla="*/ 1488 w 4017"/>
                <a:gd name="T29" fmla="*/ 195 h 4137"/>
                <a:gd name="T30" fmla="*/ 1568 w 4017"/>
                <a:gd name="T31" fmla="*/ 184 h 4137"/>
                <a:gd name="T32" fmla="*/ 1909 w 4017"/>
                <a:gd name="T33" fmla="*/ 523 h 4137"/>
                <a:gd name="T34" fmla="*/ 1935 w 4017"/>
                <a:gd name="T35" fmla="*/ 624 h 4137"/>
                <a:gd name="T36" fmla="*/ 2065 w 4017"/>
                <a:gd name="T37" fmla="*/ 930 h 4137"/>
                <a:gd name="T38" fmla="*/ 2001 w 4017"/>
                <a:gd name="T39" fmla="*/ 1673 h 4137"/>
                <a:gd name="T40" fmla="*/ 1692 w 4017"/>
                <a:gd name="T41" fmla="*/ 1916 h 4137"/>
                <a:gd name="T42" fmla="*/ 1380 w 4017"/>
                <a:gd name="T43" fmla="*/ 2171 h 4137"/>
                <a:gd name="T44" fmla="*/ 1142 w 4017"/>
                <a:gd name="T45" fmla="*/ 2266 h 4137"/>
                <a:gd name="T46" fmla="*/ 1569 w 4017"/>
                <a:gd name="T47" fmla="*/ 189 h 4137"/>
                <a:gd name="T48" fmla="*/ 1489 w 4017"/>
                <a:gd name="T49" fmla="*/ 199 h 4137"/>
                <a:gd name="T50" fmla="*/ 1338 w 4017"/>
                <a:gd name="T51" fmla="*/ 183 h 4137"/>
                <a:gd name="T52" fmla="*/ 1240 w 4017"/>
                <a:gd name="T53" fmla="*/ 81 h 4137"/>
                <a:gd name="T54" fmla="*/ 857 w 4017"/>
                <a:gd name="T55" fmla="*/ 175 h 4137"/>
                <a:gd name="T56" fmla="*/ 615 w 4017"/>
                <a:gd name="T57" fmla="*/ 320 h 4137"/>
                <a:gd name="T58" fmla="*/ 553 w 4017"/>
                <a:gd name="T59" fmla="*/ 308 h 4137"/>
                <a:gd name="T60" fmla="*/ 292 w 4017"/>
                <a:gd name="T61" fmla="*/ 493 h 4137"/>
                <a:gd name="T62" fmla="*/ 277 w 4017"/>
                <a:gd name="T63" fmla="*/ 528 h 4137"/>
                <a:gd name="T64" fmla="*/ 252 w 4017"/>
                <a:gd name="T65" fmla="*/ 733 h 4137"/>
                <a:gd name="T66" fmla="*/ 168 w 4017"/>
                <a:gd name="T67" fmla="*/ 971 h 4137"/>
                <a:gd name="T68" fmla="*/ 40 w 4017"/>
                <a:gd name="T69" fmla="*/ 1125 h 4137"/>
                <a:gd name="T70" fmla="*/ 41 w 4017"/>
                <a:gd name="T71" fmla="*/ 1588 h 4137"/>
                <a:gd name="T72" fmla="*/ 439 w 4017"/>
                <a:gd name="T73" fmla="*/ 1982 h 4137"/>
                <a:gd name="T74" fmla="*/ 582 w 4017"/>
                <a:gd name="T75" fmla="*/ 2040 h 4137"/>
                <a:gd name="T76" fmla="*/ 850 w 4017"/>
                <a:gd name="T77" fmla="*/ 2177 h 4137"/>
                <a:gd name="T78" fmla="*/ 1332 w 4017"/>
                <a:gd name="T79" fmla="*/ 2198 h 4137"/>
                <a:gd name="T80" fmla="*/ 1551 w 4017"/>
                <a:gd name="T81" fmla="*/ 2028 h 4137"/>
                <a:gd name="T82" fmla="*/ 1781 w 4017"/>
                <a:gd name="T83" fmla="*/ 1847 h 4137"/>
                <a:gd name="T84" fmla="*/ 2155 w 4017"/>
                <a:gd name="T85" fmla="*/ 1155 h 4137"/>
                <a:gd name="T86" fmla="*/ 2058 w 4017"/>
                <a:gd name="T87" fmla="*/ 926 h 4137"/>
                <a:gd name="T88" fmla="*/ 1912 w 4017"/>
                <a:gd name="T89" fmla="*/ 552 h 4137"/>
                <a:gd name="T90" fmla="*/ 1798 w 4017"/>
                <a:gd name="T91" fmla="*/ 271 h 4137"/>
                <a:gd name="T92" fmla="*/ 1569 w 4017"/>
                <a:gd name="T93" fmla="*/ 189 h 413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017" h="4137">
                  <a:moveTo>
                    <a:pt x="2072" y="4137"/>
                  </a:moveTo>
                  <a:cubicBezTo>
                    <a:pt x="1867" y="4132"/>
                    <a:pt x="1692" y="4054"/>
                    <a:pt x="1547" y="3979"/>
                  </a:cubicBezTo>
                  <a:cubicBezTo>
                    <a:pt x="1501" y="3955"/>
                    <a:pt x="1456" y="3931"/>
                    <a:pt x="1408" y="3905"/>
                  </a:cubicBezTo>
                  <a:cubicBezTo>
                    <a:pt x="1301" y="3846"/>
                    <a:pt x="1189" y="3785"/>
                    <a:pt x="1059" y="3730"/>
                  </a:cubicBezTo>
                  <a:cubicBezTo>
                    <a:pt x="1024" y="3715"/>
                    <a:pt x="990" y="3702"/>
                    <a:pt x="953" y="3687"/>
                  </a:cubicBezTo>
                  <a:cubicBezTo>
                    <a:pt x="902" y="3668"/>
                    <a:pt x="850" y="3648"/>
                    <a:pt x="798" y="3624"/>
                  </a:cubicBezTo>
                  <a:cubicBezTo>
                    <a:pt x="520" y="3498"/>
                    <a:pt x="291" y="3303"/>
                    <a:pt x="152" y="3075"/>
                  </a:cubicBezTo>
                  <a:cubicBezTo>
                    <a:pt x="117" y="3018"/>
                    <a:pt x="89" y="2959"/>
                    <a:pt x="67" y="2901"/>
                  </a:cubicBezTo>
                  <a:cubicBezTo>
                    <a:pt x="13" y="2752"/>
                    <a:pt x="4" y="2598"/>
                    <a:pt x="2" y="2482"/>
                  </a:cubicBezTo>
                  <a:cubicBezTo>
                    <a:pt x="0" y="2349"/>
                    <a:pt x="6" y="2194"/>
                    <a:pt x="66" y="2050"/>
                  </a:cubicBezTo>
                  <a:cubicBezTo>
                    <a:pt x="100" y="1969"/>
                    <a:pt x="152" y="1892"/>
                    <a:pt x="217" y="1826"/>
                  </a:cubicBezTo>
                  <a:cubicBezTo>
                    <a:pt x="241" y="1802"/>
                    <a:pt x="272" y="1784"/>
                    <a:pt x="303" y="1766"/>
                  </a:cubicBezTo>
                  <a:cubicBezTo>
                    <a:pt x="340" y="1745"/>
                    <a:pt x="375" y="1725"/>
                    <a:pt x="395" y="1697"/>
                  </a:cubicBezTo>
                  <a:cubicBezTo>
                    <a:pt x="456" y="1610"/>
                    <a:pt x="455" y="1479"/>
                    <a:pt x="453" y="1340"/>
                  </a:cubicBezTo>
                  <a:cubicBezTo>
                    <a:pt x="452" y="1327"/>
                    <a:pt x="452" y="1314"/>
                    <a:pt x="452" y="1300"/>
                  </a:cubicBezTo>
                  <a:cubicBezTo>
                    <a:pt x="451" y="1196"/>
                    <a:pt x="458" y="1052"/>
                    <a:pt x="498" y="961"/>
                  </a:cubicBezTo>
                  <a:cubicBezTo>
                    <a:pt x="501" y="954"/>
                    <a:pt x="504" y="947"/>
                    <a:pt x="507" y="940"/>
                  </a:cubicBezTo>
                  <a:cubicBezTo>
                    <a:pt x="513" y="925"/>
                    <a:pt x="519" y="910"/>
                    <a:pt x="526" y="897"/>
                  </a:cubicBezTo>
                  <a:cubicBezTo>
                    <a:pt x="599" y="758"/>
                    <a:pt x="701" y="695"/>
                    <a:pt x="829" y="616"/>
                  </a:cubicBezTo>
                  <a:cubicBezTo>
                    <a:pt x="883" y="582"/>
                    <a:pt x="943" y="551"/>
                    <a:pt x="1009" y="555"/>
                  </a:cubicBezTo>
                  <a:cubicBezTo>
                    <a:pt x="1032" y="557"/>
                    <a:pt x="1055" y="562"/>
                    <a:pt x="1077" y="567"/>
                  </a:cubicBezTo>
                  <a:cubicBezTo>
                    <a:pt x="1093" y="570"/>
                    <a:pt x="1108" y="574"/>
                    <a:pt x="1124" y="576"/>
                  </a:cubicBezTo>
                  <a:cubicBezTo>
                    <a:pt x="1283" y="598"/>
                    <a:pt x="1421" y="478"/>
                    <a:pt x="1510" y="374"/>
                  </a:cubicBezTo>
                  <a:cubicBezTo>
                    <a:pt x="1526" y="354"/>
                    <a:pt x="1543" y="334"/>
                    <a:pt x="1559" y="314"/>
                  </a:cubicBezTo>
                  <a:cubicBezTo>
                    <a:pt x="1639" y="215"/>
                    <a:pt x="1722" y="113"/>
                    <a:pt x="1839" y="64"/>
                  </a:cubicBezTo>
                  <a:cubicBezTo>
                    <a:pt x="1996" y="0"/>
                    <a:pt x="2181" y="54"/>
                    <a:pt x="2270" y="143"/>
                  </a:cubicBezTo>
                  <a:cubicBezTo>
                    <a:pt x="2291" y="164"/>
                    <a:pt x="2308" y="187"/>
                    <a:pt x="2325" y="210"/>
                  </a:cubicBezTo>
                  <a:cubicBezTo>
                    <a:pt x="2357" y="253"/>
                    <a:pt x="2389" y="296"/>
                    <a:pt x="2446" y="328"/>
                  </a:cubicBezTo>
                  <a:cubicBezTo>
                    <a:pt x="2514" y="365"/>
                    <a:pt x="2598" y="368"/>
                    <a:pt x="2657" y="363"/>
                  </a:cubicBezTo>
                  <a:cubicBezTo>
                    <a:pt x="2674" y="362"/>
                    <a:pt x="2693" y="360"/>
                    <a:pt x="2717" y="357"/>
                  </a:cubicBezTo>
                  <a:cubicBezTo>
                    <a:pt x="2733" y="354"/>
                    <a:pt x="2749" y="352"/>
                    <a:pt x="2766" y="349"/>
                  </a:cubicBezTo>
                  <a:cubicBezTo>
                    <a:pt x="2799" y="344"/>
                    <a:pt x="2831" y="339"/>
                    <a:pt x="2863" y="337"/>
                  </a:cubicBezTo>
                  <a:cubicBezTo>
                    <a:pt x="3030" y="324"/>
                    <a:pt x="3185" y="380"/>
                    <a:pt x="3287" y="490"/>
                  </a:cubicBezTo>
                  <a:cubicBezTo>
                    <a:pt x="3403" y="613"/>
                    <a:pt x="3445" y="786"/>
                    <a:pt x="3485" y="954"/>
                  </a:cubicBezTo>
                  <a:cubicBezTo>
                    <a:pt x="3489" y="971"/>
                    <a:pt x="3493" y="989"/>
                    <a:pt x="3497" y="1006"/>
                  </a:cubicBezTo>
                  <a:cubicBezTo>
                    <a:pt x="3510" y="1059"/>
                    <a:pt x="3522" y="1101"/>
                    <a:pt x="3533" y="1139"/>
                  </a:cubicBezTo>
                  <a:cubicBezTo>
                    <a:pt x="3592" y="1342"/>
                    <a:pt x="3688" y="1538"/>
                    <a:pt x="3764" y="1687"/>
                  </a:cubicBezTo>
                  <a:cubicBezTo>
                    <a:pt x="3770" y="1698"/>
                    <a:pt x="3770" y="1698"/>
                    <a:pt x="3770" y="1698"/>
                  </a:cubicBezTo>
                  <a:cubicBezTo>
                    <a:pt x="3837" y="1828"/>
                    <a:pt x="3906" y="1961"/>
                    <a:pt x="3941" y="2107"/>
                  </a:cubicBezTo>
                  <a:cubicBezTo>
                    <a:pt x="4017" y="2425"/>
                    <a:pt x="3907" y="2788"/>
                    <a:pt x="3653" y="3054"/>
                  </a:cubicBezTo>
                  <a:cubicBezTo>
                    <a:pt x="3536" y="3177"/>
                    <a:pt x="3393" y="3278"/>
                    <a:pt x="3256" y="3376"/>
                  </a:cubicBezTo>
                  <a:cubicBezTo>
                    <a:pt x="3201" y="3415"/>
                    <a:pt x="3144" y="3456"/>
                    <a:pt x="3089" y="3497"/>
                  </a:cubicBezTo>
                  <a:cubicBezTo>
                    <a:pt x="3002" y="3564"/>
                    <a:pt x="2917" y="3637"/>
                    <a:pt x="2836" y="3707"/>
                  </a:cubicBezTo>
                  <a:cubicBezTo>
                    <a:pt x="2734" y="3795"/>
                    <a:pt x="2628" y="3885"/>
                    <a:pt x="2518" y="3963"/>
                  </a:cubicBezTo>
                  <a:cubicBezTo>
                    <a:pt x="2491" y="3982"/>
                    <a:pt x="2463" y="4001"/>
                    <a:pt x="2435" y="4018"/>
                  </a:cubicBezTo>
                  <a:cubicBezTo>
                    <a:pt x="2306" y="4099"/>
                    <a:pt x="2194" y="4137"/>
                    <a:pt x="2085" y="4137"/>
                  </a:cubicBezTo>
                  <a:cubicBezTo>
                    <a:pt x="2081" y="4137"/>
                    <a:pt x="2077" y="4137"/>
                    <a:pt x="2072" y="4137"/>
                  </a:cubicBezTo>
                  <a:moveTo>
                    <a:pt x="2864" y="344"/>
                  </a:moveTo>
                  <a:cubicBezTo>
                    <a:pt x="2832" y="346"/>
                    <a:pt x="2800" y="351"/>
                    <a:pt x="2767" y="356"/>
                  </a:cubicBezTo>
                  <a:cubicBezTo>
                    <a:pt x="2750" y="359"/>
                    <a:pt x="2734" y="361"/>
                    <a:pt x="2718" y="364"/>
                  </a:cubicBezTo>
                  <a:cubicBezTo>
                    <a:pt x="2694" y="367"/>
                    <a:pt x="2675" y="369"/>
                    <a:pt x="2657" y="370"/>
                  </a:cubicBezTo>
                  <a:cubicBezTo>
                    <a:pt x="2598" y="375"/>
                    <a:pt x="2512" y="372"/>
                    <a:pt x="2443" y="334"/>
                  </a:cubicBezTo>
                  <a:cubicBezTo>
                    <a:pt x="2384" y="302"/>
                    <a:pt x="2351" y="257"/>
                    <a:pt x="2319" y="214"/>
                  </a:cubicBezTo>
                  <a:cubicBezTo>
                    <a:pt x="2303" y="192"/>
                    <a:pt x="2286" y="169"/>
                    <a:pt x="2265" y="148"/>
                  </a:cubicBezTo>
                  <a:cubicBezTo>
                    <a:pt x="2178" y="60"/>
                    <a:pt x="1996" y="7"/>
                    <a:pt x="1842" y="71"/>
                  </a:cubicBezTo>
                  <a:cubicBezTo>
                    <a:pt x="1726" y="119"/>
                    <a:pt x="1644" y="220"/>
                    <a:pt x="1564" y="319"/>
                  </a:cubicBezTo>
                  <a:cubicBezTo>
                    <a:pt x="1548" y="338"/>
                    <a:pt x="1532" y="359"/>
                    <a:pt x="1515" y="378"/>
                  </a:cubicBezTo>
                  <a:cubicBezTo>
                    <a:pt x="1425" y="484"/>
                    <a:pt x="1285" y="605"/>
                    <a:pt x="1123" y="583"/>
                  </a:cubicBezTo>
                  <a:cubicBezTo>
                    <a:pt x="1107" y="580"/>
                    <a:pt x="1091" y="577"/>
                    <a:pt x="1076" y="573"/>
                  </a:cubicBezTo>
                  <a:cubicBezTo>
                    <a:pt x="1054" y="569"/>
                    <a:pt x="1031" y="564"/>
                    <a:pt x="1009" y="562"/>
                  </a:cubicBezTo>
                  <a:cubicBezTo>
                    <a:pt x="945" y="559"/>
                    <a:pt x="886" y="589"/>
                    <a:pt x="832" y="622"/>
                  </a:cubicBezTo>
                  <a:cubicBezTo>
                    <a:pt x="705" y="701"/>
                    <a:pt x="605" y="763"/>
                    <a:pt x="533" y="900"/>
                  </a:cubicBezTo>
                  <a:cubicBezTo>
                    <a:pt x="525" y="913"/>
                    <a:pt x="520" y="927"/>
                    <a:pt x="514" y="942"/>
                  </a:cubicBezTo>
                  <a:cubicBezTo>
                    <a:pt x="511" y="949"/>
                    <a:pt x="508" y="957"/>
                    <a:pt x="505" y="964"/>
                  </a:cubicBezTo>
                  <a:cubicBezTo>
                    <a:pt x="465" y="1054"/>
                    <a:pt x="458" y="1196"/>
                    <a:pt x="459" y="1300"/>
                  </a:cubicBezTo>
                  <a:cubicBezTo>
                    <a:pt x="459" y="1313"/>
                    <a:pt x="459" y="1326"/>
                    <a:pt x="460" y="1339"/>
                  </a:cubicBezTo>
                  <a:cubicBezTo>
                    <a:pt x="462" y="1480"/>
                    <a:pt x="463" y="1612"/>
                    <a:pt x="401" y="1701"/>
                  </a:cubicBezTo>
                  <a:cubicBezTo>
                    <a:pt x="380" y="1731"/>
                    <a:pt x="344" y="1751"/>
                    <a:pt x="307" y="1772"/>
                  </a:cubicBezTo>
                  <a:cubicBezTo>
                    <a:pt x="276" y="1789"/>
                    <a:pt x="245" y="1807"/>
                    <a:pt x="222" y="1830"/>
                  </a:cubicBezTo>
                  <a:cubicBezTo>
                    <a:pt x="157" y="1896"/>
                    <a:pt x="106" y="1973"/>
                    <a:pt x="73" y="2053"/>
                  </a:cubicBezTo>
                  <a:cubicBezTo>
                    <a:pt x="13" y="2196"/>
                    <a:pt x="7" y="2350"/>
                    <a:pt x="9" y="2482"/>
                  </a:cubicBezTo>
                  <a:cubicBezTo>
                    <a:pt x="11" y="2598"/>
                    <a:pt x="20" y="2750"/>
                    <a:pt x="74" y="2898"/>
                  </a:cubicBezTo>
                  <a:cubicBezTo>
                    <a:pt x="95" y="2957"/>
                    <a:pt x="123" y="3015"/>
                    <a:pt x="158" y="3072"/>
                  </a:cubicBezTo>
                  <a:cubicBezTo>
                    <a:pt x="296" y="3299"/>
                    <a:pt x="525" y="3493"/>
                    <a:pt x="801" y="3618"/>
                  </a:cubicBezTo>
                  <a:cubicBezTo>
                    <a:pt x="853" y="3641"/>
                    <a:pt x="905" y="3661"/>
                    <a:pt x="955" y="3681"/>
                  </a:cubicBezTo>
                  <a:cubicBezTo>
                    <a:pt x="992" y="3695"/>
                    <a:pt x="1027" y="3709"/>
                    <a:pt x="1062" y="3723"/>
                  </a:cubicBezTo>
                  <a:cubicBezTo>
                    <a:pt x="1192" y="3778"/>
                    <a:pt x="1304" y="3839"/>
                    <a:pt x="1412" y="3899"/>
                  </a:cubicBezTo>
                  <a:cubicBezTo>
                    <a:pt x="1459" y="3925"/>
                    <a:pt x="1504" y="3949"/>
                    <a:pt x="1551" y="3973"/>
                  </a:cubicBezTo>
                  <a:cubicBezTo>
                    <a:pt x="1694" y="4048"/>
                    <a:pt x="1869" y="4125"/>
                    <a:pt x="2073" y="4130"/>
                  </a:cubicBezTo>
                  <a:cubicBezTo>
                    <a:pt x="2184" y="4133"/>
                    <a:pt x="2298" y="4096"/>
                    <a:pt x="2432" y="4012"/>
                  </a:cubicBezTo>
                  <a:cubicBezTo>
                    <a:pt x="2459" y="3995"/>
                    <a:pt x="2487" y="3976"/>
                    <a:pt x="2514" y="3957"/>
                  </a:cubicBezTo>
                  <a:cubicBezTo>
                    <a:pt x="2624" y="3880"/>
                    <a:pt x="2729" y="3789"/>
                    <a:pt x="2831" y="3702"/>
                  </a:cubicBezTo>
                  <a:cubicBezTo>
                    <a:pt x="2913" y="3631"/>
                    <a:pt x="2997" y="3559"/>
                    <a:pt x="3085" y="3492"/>
                  </a:cubicBezTo>
                  <a:cubicBezTo>
                    <a:pt x="3139" y="3450"/>
                    <a:pt x="3197" y="3410"/>
                    <a:pt x="3252" y="3371"/>
                  </a:cubicBezTo>
                  <a:cubicBezTo>
                    <a:pt x="3389" y="3273"/>
                    <a:pt x="3531" y="3172"/>
                    <a:pt x="3648" y="3049"/>
                  </a:cubicBezTo>
                  <a:cubicBezTo>
                    <a:pt x="3900" y="2785"/>
                    <a:pt x="4010" y="2424"/>
                    <a:pt x="3934" y="2108"/>
                  </a:cubicBezTo>
                  <a:cubicBezTo>
                    <a:pt x="3899" y="1964"/>
                    <a:pt x="3833" y="1836"/>
                    <a:pt x="3764" y="1702"/>
                  </a:cubicBezTo>
                  <a:cubicBezTo>
                    <a:pt x="3758" y="1690"/>
                    <a:pt x="3758" y="1690"/>
                    <a:pt x="3758" y="1690"/>
                  </a:cubicBezTo>
                  <a:cubicBezTo>
                    <a:pt x="3681" y="1541"/>
                    <a:pt x="3586" y="1345"/>
                    <a:pt x="3526" y="1141"/>
                  </a:cubicBezTo>
                  <a:cubicBezTo>
                    <a:pt x="3515" y="1103"/>
                    <a:pt x="3504" y="1061"/>
                    <a:pt x="3491" y="1008"/>
                  </a:cubicBezTo>
                  <a:cubicBezTo>
                    <a:pt x="3486" y="990"/>
                    <a:pt x="3482" y="973"/>
                    <a:pt x="3478" y="955"/>
                  </a:cubicBezTo>
                  <a:cubicBezTo>
                    <a:pt x="3438" y="789"/>
                    <a:pt x="3397" y="617"/>
                    <a:pt x="3282" y="494"/>
                  </a:cubicBezTo>
                  <a:cubicBezTo>
                    <a:pt x="3191" y="396"/>
                    <a:pt x="3057" y="342"/>
                    <a:pt x="2910" y="342"/>
                  </a:cubicBezTo>
                  <a:cubicBezTo>
                    <a:pt x="2895" y="342"/>
                    <a:pt x="2879" y="342"/>
                    <a:pt x="2864" y="344"/>
                  </a:cubicBezTo>
                </a:path>
              </a:pathLst>
            </a:custGeom>
            <a:solidFill>
              <a:srgbClr val="6D2344"/>
            </a:solidFill>
            <a:ln w="6350">
              <a:solidFill>
                <a:srgbClr val="F5A670">
                  <a:alpha val="27058"/>
                </a:srgbClr>
              </a:solidFill>
              <a:round/>
              <a:headEnd/>
              <a:tailEnd/>
            </a:ln>
          </p:spPr>
          <p:txBody>
            <a:bodyPr/>
            <a:lstStyle/>
            <a:p>
              <a:endParaRPr lang="es-CO"/>
            </a:p>
          </p:txBody>
        </p:sp>
        <p:sp>
          <p:nvSpPr>
            <p:cNvPr id="25638" name="Freeform 38">
              <a:extLst>
                <a:ext uri="{FF2B5EF4-FFF2-40B4-BE49-F238E27FC236}">
                  <a16:creationId xmlns:a16="http://schemas.microsoft.com/office/drawing/2014/main" id="{41EE4638-E0AB-4154-8DBE-57325D5DB1AB}"/>
                </a:ext>
              </a:extLst>
            </p:cNvPr>
            <p:cNvSpPr>
              <a:spLocks noEditPoints="1"/>
            </p:cNvSpPr>
            <p:nvPr/>
          </p:nvSpPr>
          <p:spPr bwMode="auto">
            <a:xfrm>
              <a:off x="4222" y="690"/>
              <a:ext cx="3001" cy="3169"/>
            </a:xfrm>
            <a:custGeom>
              <a:avLst/>
              <a:gdLst>
                <a:gd name="T0" fmla="*/ 863 w 4055"/>
                <a:gd name="T1" fmla="*/ 2244 h 4281"/>
                <a:gd name="T2" fmla="*/ 595 w 4055"/>
                <a:gd name="T3" fmla="*/ 2090 h 4281"/>
                <a:gd name="T4" fmla="*/ 450 w 4055"/>
                <a:gd name="T5" fmla="*/ 2030 h 4281"/>
                <a:gd name="T6" fmla="*/ 82 w 4055"/>
                <a:gd name="T7" fmla="*/ 1723 h 4281"/>
                <a:gd name="T8" fmla="*/ 7 w 4055"/>
                <a:gd name="T9" fmla="*/ 1507 h 4281"/>
                <a:gd name="T10" fmla="*/ 7 w 4055"/>
                <a:gd name="T11" fmla="*/ 1264 h 4281"/>
                <a:gd name="T12" fmla="*/ 123 w 4055"/>
                <a:gd name="T13" fmla="*/ 1017 h 4281"/>
                <a:gd name="T14" fmla="*/ 226 w 4055"/>
                <a:gd name="T15" fmla="*/ 945 h 4281"/>
                <a:gd name="T16" fmla="*/ 255 w 4055"/>
                <a:gd name="T17" fmla="*/ 740 h 4281"/>
                <a:gd name="T18" fmla="*/ 273 w 4055"/>
                <a:gd name="T19" fmla="*/ 537 h 4281"/>
                <a:gd name="T20" fmla="*/ 287 w 4055"/>
                <a:gd name="T21" fmla="*/ 500 h 4281"/>
                <a:gd name="T22" fmla="*/ 444 w 4055"/>
                <a:gd name="T23" fmla="*/ 333 h 4281"/>
                <a:gd name="T24" fmla="*/ 585 w 4055"/>
                <a:gd name="T25" fmla="*/ 305 h 4281"/>
                <a:gd name="T26" fmla="*/ 733 w 4055"/>
                <a:gd name="T27" fmla="*/ 284 h 4281"/>
                <a:gd name="T28" fmla="*/ 858 w 4055"/>
                <a:gd name="T29" fmla="*/ 162 h 4281"/>
                <a:gd name="T30" fmla="*/ 1150 w 4055"/>
                <a:gd name="T31" fmla="*/ 12 h 4281"/>
                <a:gd name="T32" fmla="*/ 1286 w 4055"/>
                <a:gd name="T33" fmla="*/ 115 h 4281"/>
                <a:gd name="T34" fmla="*/ 1474 w 4055"/>
                <a:gd name="T35" fmla="*/ 210 h 4281"/>
                <a:gd name="T36" fmla="*/ 1539 w 4055"/>
                <a:gd name="T37" fmla="*/ 201 h 4281"/>
                <a:gd name="T38" fmla="*/ 1719 w 4055"/>
                <a:gd name="T39" fmla="*/ 205 h 4281"/>
                <a:gd name="T40" fmla="*/ 1946 w 4055"/>
                <a:gd name="T41" fmla="*/ 539 h 4281"/>
                <a:gd name="T42" fmla="*/ 1970 w 4055"/>
                <a:gd name="T43" fmla="*/ 639 h 4281"/>
                <a:gd name="T44" fmla="*/ 2109 w 4055"/>
                <a:gd name="T45" fmla="*/ 967 h 4281"/>
                <a:gd name="T46" fmla="*/ 2219 w 4055"/>
                <a:gd name="T47" fmla="*/ 1328 h 4281"/>
                <a:gd name="T48" fmla="*/ 2048 w 4055"/>
                <a:gd name="T49" fmla="*/ 1723 h 4281"/>
                <a:gd name="T50" fmla="*/ 1727 w 4055"/>
                <a:gd name="T51" fmla="*/ 1974 h 4281"/>
                <a:gd name="T52" fmla="*/ 1405 w 4055"/>
                <a:gd name="T53" fmla="*/ 2243 h 4281"/>
                <a:gd name="T54" fmla="*/ 1260 w 4055"/>
                <a:gd name="T55" fmla="*/ 2326 h 4281"/>
                <a:gd name="T56" fmla="*/ 1152 w 4055"/>
                <a:gd name="T57" fmla="*/ 2345 h 4281"/>
                <a:gd name="T58" fmla="*/ 1539 w 4055"/>
                <a:gd name="T59" fmla="*/ 201 h 4281"/>
                <a:gd name="T60" fmla="*/ 1474 w 4055"/>
                <a:gd name="T61" fmla="*/ 210 h 4281"/>
                <a:gd name="T62" fmla="*/ 1286 w 4055"/>
                <a:gd name="T63" fmla="*/ 115 h 4281"/>
                <a:gd name="T64" fmla="*/ 1150 w 4055"/>
                <a:gd name="T65" fmla="*/ 12 h 4281"/>
                <a:gd name="T66" fmla="*/ 858 w 4055"/>
                <a:gd name="T67" fmla="*/ 162 h 4281"/>
                <a:gd name="T68" fmla="*/ 733 w 4055"/>
                <a:gd name="T69" fmla="*/ 284 h 4281"/>
                <a:gd name="T70" fmla="*/ 584 w 4055"/>
                <a:gd name="T71" fmla="*/ 306 h 4281"/>
                <a:gd name="T72" fmla="*/ 537 w 4055"/>
                <a:gd name="T73" fmla="*/ 298 h 4281"/>
                <a:gd name="T74" fmla="*/ 352 w 4055"/>
                <a:gd name="T75" fmla="*/ 406 h 4281"/>
                <a:gd name="T76" fmla="*/ 278 w 4055"/>
                <a:gd name="T77" fmla="*/ 524 h 4281"/>
                <a:gd name="T78" fmla="*/ 255 w 4055"/>
                <a:gd name="T79" fmla="*/ 725 h 4281"/>
                <a:gd name="T80" fmla="*/ 255 w 4055"/>
                <a:gd name="T81" fmla="*/ 854 h 4281"/>
                <a:gd name="T82" fmla="*/ 172 w 4055"/>
                <a:gd name="T83" fmla="*/ 984 h 4281"/>
                <a:gd name="T84" fmla="*/ 37 w 4055"/>
                <a:gd name="T85" fmla="*/ 1144 h 4281"/>
                <a:gd name="T86" fmla="*/ 1 w 4055"/>
                <a:gd name="T87" fmla="*/ 1388 h 4281"/>
                <a:gd name="T88" fmla="*/ 35 w 4055"/>
                <a:gd name="T89" fmla="*/ 1625 h 4281"/>
                <a:gd name="T90" fmla="*/ 242 w 4055"/>
                <a:gd name="T91" fmla="*/ 1904 h 4281"/>
                <a:gd name="T92" fmla="*/ 524 w 4055"/>
                <a:gd name="T93" fmla="*/ 2060 h 4281"/>
                <a:gd name="T94" fmla="*/ 800 w 4055"/>
                <a:gd name="T95" fmla="*/ 2204 h 4281"/>
                <a:gd name="T96" fmla="*/ 1152 w 4055"/>
                <a:gd name="T97" fmla="*/ 2344 h 4281"/>
                <a:gd name="T98" fmla="*/ 1357 w 4055"/>
                <a:gd name="T99" fmla="*/ 2276 h 4281"/>
                <a:gd name="T100" fmla="*/ 1577 w 4055"/>
                <a:gd name="T101" fmla="*/ 2100 h 4281"/>
                <a:gd name="T102" fmla="*/ 1826 w 4055"/>
                <a:gd name="T103" fmla="*/ 1902 h 4281"/>
                <a:gd name="T104" fmla="*/ 2194 w 4055"/>
                <a:gd name="T105" fmla="*/ 1471 h 4281"/>
                <a:gd name="T106" fmla="*/ 2203 w 4055"/>
                <a:gd name="T107" fmla="*/ 1184 h 4281"/>
                <a:gd name="T108" fmla="*/ 2100 w 4055"/>
                <a:gd name="T109" fmla="*/ 949 h 4281"/>
                <a:gd name="T110" fmla="*/ 1950 w 4055"/>
                <a:gd name="T111" fmla="*/ 564 h 4281"/>
                <a:gd name="T112" fmla="*/ 1832 w 4055"/>
                <a:gd name="T113" fmla="*/ 274 h 4281"/>
                <a:gd name="T114" fmla="*/ 1626 w 4055"/>
                <a:gd name="T115" fmla="*/ 192 h 428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055" h="4281">
                  <a:moveTo>
                    <a:pt x="2102" y="4279"/>
                  </a:moveTo>
                  <a:cubicBezTo>
                    <a:pt x="1894" y="4271"/>
                    <a:pt x="1719" y="4181"/>
                    <a:pt x="1575" y="4094"/>
                  </a:cubicBezTo>
                  <a:cubicBezTo>
                    <a:pt x="1536" y="4070"/>
                    <a:pt x="1497" y="4046"/>
                    <a:pt x="1460" y="4022"/>
                  </a:cubicBezTo>
                  <a:cubicBezTo>
                    <a:pt x="1346" y="3950"/>
                    <a:pt x="1228" y="3876"/>
                    <a:pt x="1087" y="3813"/>
                  </a:cubicBezTo>
                  <a:cubicBezTo>
                    <a:pt x="1045" y="3795"/>
                    <a:pt x="1002" y="3778"/>
                    <a:pt x="957" y="3760"/>
                  </a:cubicBezTo>
                  <a:cubicBezTo>
                    <a:pt x="913" y="3743"/>
                    <a:pt x="867" y="3725"/>
                    <a:pt x="822" y="3705"/>
                  </a:cubicBezTo>
                  <a:cubicBezTo>
                    <a:pt x="682" y="3644"/>
                    <a:pt x="554" y="3566"/>
                    <a:pt x="442" y="3474"/>
                  </a:cubicBezTo>
                  <a:cubicBezTo>
                    <a:pt x="321" y="3376"/>
                    <a:pt x="223" y="3265"/>
                    <a:pt x="150" y="3145"/>
                  </a:cubicBezTo>
                  <a:cubicBezTo>
                    <a:pt x="114" y="3087"/>
                    <a:pt x="85" y="3026"/>
                    <a:pt x="64" y="2966"/>
                  </a:cubicBezTo>
                  <a:cubicBezTo>
                    <a:pt x="40" y="2900"/>
                    <a:pt x="24" y="2830"/>
                    <a:pt x="14" y="2751"/>
                  </a:cubicBezTo>
                  <a:cubicBezTo>
                    <a:pt x="6" y="2687"/>
                    <a:pt x="2" y="2618"/>
                    <a:pt x="1" y="2533"/>
                  </a:cubicBezTo>
                  <a:cubicBezTo>
                    <a:pt x="0" y="2441"/>
                    <a:pt x="4" y="2372"/>
                    <a:pt x="12" y="2307"/>
                  </a:cubicBezTo>
                  <a:cubicBezTo>
                    <a:pt x="22" y="2225"/>
                    <a:pt x="40" y="2153"/>
                    <a:pt x="67" y="2088"/>
                  </a:cubicBezTo>
                  <a:cubicBezTo>
                    <a:pt x="101" y="2004"/>
                    <a:pt x="156" y="1923"/>
                    <a:pt x="224" y="1856"/>
                  </a:cubicBezTo>
                  <a:cubicBezTo>
                    <a:pt x="248" y="1831"/>
                    <a:pt x="282" y="1813"/>
                    <a:pt x="314" y="1796"/>
                  </a:cubicBezTo>
                  <a:cubicBezTo>
                    <a:pt x="354" y="1775"/>
                    <a:pt x="391" y="1755"/>
                    <a:pt x="412" y="1725"/>
                  </a:cubicBezTo>
                  <a:cubicBezTo>
                    <a:pt x="441" y="1685"/>
                    <a:pt x="458" y="1631"/>
                    <a:pt x="465" y="1559"/>
                  </a:cubicBezTo>
                  <a:cubicBezTo>
                    <a:pt x="471" y="1494"/>
                    <a:pt x="469" y="1421"/>
                    <a:pt x="466" y="1351"/>
                  </a:cubicBezTo>
                  <a:cubicBezTo>
                    <a:pt x="466" y="1342"/>
                    <a:pt x="466" y="1332"/>
                    <a:pt x="466" y="1323"/>
                  </a:cubicBezTo>
                  <a:cubicBezTo>
                    <a:pt x="461" y="1166"/>
                    <a:pt x="472" y="1050"/>
                    <a:pt x="499" y="979"/>
                  </a:cubicBezTo>
                  <a:cubicBezTo>
                    <a:pt x="502" y="971"/>
                    <a:pt x="505" y="963"/>
                    <a:pt x="507" y="956"/>
                  </a:cubicBezTo>
                  <a:cubicBezTo>
                    <a:pt x="512" y="941"/>
                    <a:pt x="518" y="926"/>
                    <a:pt x="524" y="912"/>
                  </a:cubicBezTo>
                  <a:cubicBezTo>
                    <a:pt x="554" y="845"/>
                    <a:pt x="592" y="790"/>
                    <a:pt x="643" y="739"/>
                  </a:cubicBezTo>
                  <a:cubicBezTo>
                    <a:pt x="693" y="689"/>
                    <a:pt x="753" y="647"/>
                    <a:pt x="811" y="608"/>
                  </a:cubicBezTo>
                  <a:cubicBezTo>
                    <a:pt x="863" y="573"/>
                    <a:pt x="926" y="538"/>
                    <a:pt x="996" y="544"/>
                  </a:cubicBezTo>
                  <a:cubicBezTo>
                    <a:pt x="1020" y="546"/>
                    <a:pt x="1044" y="551"/>
                    <a:pt x="1067" y="557"/>
                  </a:cubicBezTo>
                  <a:cubicBezTo>
                    <a:pt x="1082" y="561"/>
                    <a:pt x="1099" y="565"/>
                    <a:pt x="1115" y="568"/>
                  </a:cubicBezTo>
                  <a:cubicBezTo>
                    <a:pt x="1188" y="580"/>
                    <a:pt x="1262" y="563"/>
                    <a:pt x="1338" y="518"/>
                  </a:cubicBezTo>
                  <a:cubicBezTo>
                    <a:pt x="1399" y="481"/>
                    <a:pt x="1459" y="427"/>
                    <a:pt x="1517" y="357"/>
                  </a:cubicBezTo>
                  <a:cubicBezTo>
                    <a:pt x="1533" y="337"/>
                    <a:pt x="1550" y="316"/>
                    <a:pt x="1566" y="296"/>
                  </a:cubicBezTo>
                  <a:cubicBezTo>
                    <a:pt x="1648" y="191"/>
                    <a:pt x="1732" y="83"/>
                    <a:pt x="1855" y="34"/>
                  </a:cubicBezTo>
                  <a:cubicBezTo>
                    <a:pt x="1929" y="4"/>
                    <a:pt x="2016" y="0"/>
                    <a:pt x="2100" y="21"/>
                  </a:cubicBezTo>
                  <a:cubicBezTo>
                    <a:pt x="2179" y="40"/>
                    <a:pt x="2251" y="82"/>
                    <a:pt x="2296" y="134"/>
                  </a:cubicBezTo>
                  <a:cubicBezTo>
                    <a:pt x="2317" y="158"/>
                    <a:pt x="2333" y="184"/>
                    <a:pt x="2349" y="209"/>
                  </a:cubicBezTo>
                  <a:cubicBezTo>
                    <a:pt x="2380" y="257"/>
                    <a:pt x="2412" y="307"/>
                    <a:pt x="2472" y="343"/>
                  </a:cubicBezTo>
                  <a:cubicBezTo>
                    <a:pt x="2526" y="376"/>
                    <a:pt x="2604" y="390"/>
                    <a:pt x="2691" y="384"/>
                  </a:cubicBezTo>
                  <a:cubicBezTo>
                    <a:pt x="2710" y="382"/>
                    <a:pt x="2729" y="380"/>
                    <a:pt x="2753" y="376"/>
                  </a:cubicBezTo>
                  <a:cubicBezTo>
                    <a:pt x="2772" y="373"/>
                    <a:pt x="2792" y="370"/>
                    <a:pt x="2811" y="366"/>
                  </a:cubicBezTo>
                  <a:cubicBezTo>
                    <a:pt x="2843" y="361"/>
                    <a:pt x="2873" y="355"/>
                    <a:pt x="2904" y="352"/>
                  </a:cubicBezTo>
                  <a:cubicBezTo>
                    <a:pt x="2985" y="344"/>
                    <a:pt x="3066" y="352"/>
                    <a:pt x="3139" y="374"/>
                  </a:cubicBezTo>
                  <a:cubicBezTo>
                    <a:pt x="3220" y="399"/>
                    <a:pt x="3289" y="441"/>
                    <a:pt x="3345" y="499"/>
                  </a:cubicBezTo>
                  <a:cubicBezTo>
                    <a:pt x="3468" y="627"/>
                    <a:pt x="3511" y="808"/>
                    <a:pt x="3552" y="984"/>
                  </a:cubicBezTo>
                  <a:cubicBezTo>
                    <a:pt x="3555" y="998"/>
                    <a:pt x="3559" y="1014"/>
                    <a:pt x="3562" y="1028"/>
                  </a:cubicBezTo>
                  <a:cubicBezTo>
                    <a:pt x="3571" y="1066"/>
                    <a:pt x="3583" y="1117"/>
                    <a:pt x="3597" y="1166"/>
                  </a:cubicBezTo>
                  <a:cubicBezTo>
                    <a:pt x="3645" y="1335"/>
                    <a:pt x="3720" y="1515"/>
                    <a:pt x="3833" y="1731"/>
                  </a:cubicBezTo>
                  <a:cubicBezTo>
                    <a:pt x="3839" y="1742"/>
                    <a:pt x="3845" y="1753"/>
                    <a:pt x="3851" y="1764"/>
                  </a:cubicBezTo>
                  <a:cubicBezTo>
                    <a:pt x="3917" y="1890"/>
                    <a:pt x="3985" y="2020"/>
                    <a:pt x="4022" y="2160"/>
                  </a:cubicBezTo>
                  <a:cubicBezTo>
                    <a:pt x="4045" y="2245"/>
                    <a:pt x="4055" y="2334"/>
                    <a:pt x="4052" y="2424"/>
                  </a:cubicBezTo>
                  <a:cubicBezTo>
                    <a:pt x="4049" y="2510"/>
                    <a:pt x="4034" y="2598"/>
                    <a:pt x="4007" y="2685"/>
                  </a:cubicBezTo>
                  <a:cubicBezTo>
                    <a:pt x="3956" y="2853"/>
                    <a:pt x="3863" y="3012"/>
                    <a:pt x="3739" y="3143"/>
                  </a:cubicBezTo>
                  <a:cubicBezTo>
                    <a:pt x="3619" y="3269"/>
                    <a:pt x="3474" y="3372"/>
                    <a:pt x="3334" y="3472"/>
                  </a:cubicBezTo>
                  <a:cubicBezTo>
                    <a:pt x="3274" y="3514"/>
                    <a:pt x="3213" y="3557"/>
                    <a:pt x="3154" y="3602"/>
                  </a:cubicBezTo>
                  <a:cubicBezTo>
                    <a:pt x="3059" y="3675"/>
                    <a:pt x="2968" y="3755"/>
                    <a:pt x="2879" y="3833"/>
                  </a:cubicBezTo>
                  <a:cubicBezTo>
                    <a:pt x="2778" y="3922"/>
                    <a:pt x="2673" y="4014"/>
                    <a:pt x="2564" y="4093"/>
                  </a:cubicBezTo>
                  <a:cubicBezTo>
                    <a:pt x="2535" y="4114"/>
                    <a:pt x="2506" y="4134"/>
                    <a:pt x="2478" y="4153"/>
                  </a:cubicBezTo>
                  <a:cubicBezTo>
                    <a:pt x="2414" y="4194"/>
                    <a:pt x="2356" y="4224"/>
                    <a:pt x="2301" y="4245"/>
                  </a:cubicBezTo>
                  <a:cubicBezTo>
                    <a:pt x="2238" y="4268"/>
                    <a:pt x="2179" y="4280"/>
                    <a:pt x="2120" y="4280"/>
                  </a:cubicBezTo>
                  <a:cubicBezTo>
                    <a:pt x="2114" y="4280"/>
                    <a:pt x="2108" y="4279"/>
                    <a:pt x="2102" y="4279"/>
                  </a:cubicBezTo>
                  <a:moveTo>
                    <a:pt x="2904" y="353"/>
                  </a:moveTo>
                  <a:cubicBezTo>
                    <a:pt x="2873" y="356"/>
                    <a:pt x="2843" y="361"/>
                    <a:pt x="2811" y="367"/>
                  </a:cubicBezTo>
                  <a:cubicBezTo>
                    <a:pt x="2792" y="370"/>
                    <a:pt x="2773" y="374"/>
                    <a:pt x="2753" y="377"/>
                  </a:cubicBezTo>
                  <a:cubicBezTo>
                    <a:pt x="2729" y="380"/>
                    <a:pt x="2710" y="383"/>
                    <a:pt x="2691" y="384"/>
                  </a:cubicBezTo>
                  <a:cubicBezTo>
                    <a:pt x="2604" y="391"/>
                    <a:pt x="2526" y="377"/>
                    <a:pt x="2471" y="344"/>
                  </a:cubicBezTo>
                  <a:cubicBezTo>
                    <a:pt x="2412" y="308"/>
                    <a:pt x="2380" y="258"/>
                    <a:pt x="2349" y="209"/>
                  </a:cubicBezTo>
                  <a:cubicBezTo>
                    <a:pt x="2333" y="184"/>
                    <a:pt x="2316" y="158"/>
                    <a:pt x="2296" y="135"/>
                  </a:cubicBezTo>
                  <a:cubicBezTo>
                    <a:pt x="2250" y="82"/>
                    <a:pt x="2179" y="41"/>
                    <a:pt x="2100" y="21"/>
                  </a:cubicBezTo>
                  <a:cubicBezTo>
                    <a:pt x="2016" y="1"/>
                    <a:pt x="1929" y="5"/>
                    <a:pt x="1855" y="35"/>
                  </a:cubicBezTo>
                  <a:cubicBezTo>
                    <a:pt x="1733" y="83"/>
                    <a:pt x="1648" y="192"/>
                    <a:pt x="1566" y="296"/>
                  </a:cubicBezTo>
                  <a:cubicBezTo>
                    <a:pt x="1550" y="316"/>
                    <a:pt x="1534" y="337"/>
                    <a:pt x="1518" y="357"/>
                  </a:cubicBezTo>
                  <a:cubicBezTo>
                    <a:pt x="1460" y="428"/>
                    <a:pt x="1400" y="482"/>
                    <a:pt x="1338" y="519"/>
                  </a:cubicBezTo>
                  <a:cubicBezTo>
                    <a:pt x="1263" y="564"/>
                    <a:pt x="1188" y="580"/>
                    <a:pt x="1115" y="569"/>
                  </a:cubicBezTo>
                  <a:cubicBezTo>
                    <a:pt x="1099" y="566"/>
                    <a:pt x="1082" y="562"/>
                    <a:pt x="1066" y="558"/>
                  </a:cubicBezTo>
                  <a:cubicBezTo>
                    <a:pt x="1043" y="552"/>
                    <a:pt x="1020" y="546"/>
                    <a:pt x="996" y="545"/>
                  </a:cubicBezTo>
                  <a:cubicBezTo>
                    <a:pt x="991" y="544"/>
                    <a:pt x="986" y="544"/>
                    <a:pt x="981" y="544"/>
                  </a:cubicBezTo>
                  <a:cubicBezTo>
                    <a:pt x="917" y="544"/>
                    <a:pt x="860" y="576"/>
                    <a:pt x="812" y="609"/>
                  </a:cubicBezTo>
                  <a:cubicBezTo>
                    <a:pt x="754" y="647"/>
                    <a:pt x="693" y="690"/>
                    <a:pt x="643" y="740"/>
                  </a:cubicBezTo>
                  <a:cubicBezTo>
                    <a:pt x="593" y="790"/>
                    <a:pt x="555" y="845"/>
                    <a:pt x="525" y="912"/>
                  </a:cubicBezTo>
                  <a:cubicBezTo>
                    <a:pt x="518" y="926"/>
                    <a:pt x="513" y="941"/>
                    <a:pt x="508" y="956"/>
                  </a:cubicBezTo>
                  <a:cubicBezTo>
                    <a:pt x="505" y="963"/>
                    <a:pt x="503" y="971"/>
                    <a:pt x="500" y="979"/>
                  </a:cubicBezTo>
                  <a:cubicBezTo>
                    <a:pt x="473" y="1051"/>
                    <a:pt x="461" y="1166"/>
                    <a:pt x="466" y="1323"/>
                  </a:cubicBezTo>
                  <a:cubicBezTo>
                    <a:pt x="467" y="1332"/>
                    <a:pt x="467" y="1342"/>
                    <a:pt x="467" y="1351"/>
                  </a:cubicBezTo>
                  <a:cubicBezTo>
                    <a:pt x="470" y="1421"/>
                    <a:pt x="472" y="1494"/>
                    <a:pt x="466" y="1559"/>
                  </a:cubicBezTo>
                  <a:cubicBezTo>
                    <a:pt x="459" y="1631"/>
                    <a:pt x="442" y="1686"/>
                    <a:pt x="413" y="1725"/>
                  </a:cubicBezTo>
                  <a:cubicBezTo>
                    <a:pt x="391" y="1755"/>
                    <a:pt x="354" y="1775"/>
                    <a:pt x="315" y="1796"/>
                  </a:cubicBezTo>
                  <a:cubicBezTo>
                    <a:pt x="282" y="1814"/>
                    <a:pt x="248" y="1832"/>
                    <a:pt x="224" y="1856"/>
                  </a:cubicBezTo>
                  <a:cubicBezTo>
                    <a:pt x="156" y="1924"/>
                    <a:pt x="102" y="2004"/>
                    <a:pt x="67" y="2088"/>
                  </a:cubicBezTo>
                  <a:cubicBezTo>
                    <a:pt x="41" y="2153"/>
                    <a:pt x="23" y="2225"/>
                    <a:pt x="12" y="2307"/>
                  </a:cubicBezTo>
                  <a:cubicBezTo>
                    <a:pt x="4" y="2372"/>
                    <a:pt x="1" y="2441"/>
                    <a:pt x="2" y="2533"/>
                  </a:cubicBezTo>
                  <a:cubicBezTo>
                    <a:pt x="3" y="2618"/>
                    <a:pt x="7" y="2687"/>
                    <a:pt x="15" y="2751"/>
                  </a:cubicBezTo>
                  <a:cubicBezTo>
                    <a:pt x="25" y="2829"/>
                    <a:pt x="41" y="2900"/>
                    <a:pt x="64" y="2965"/>
                  </a:cubicBezTo>
                  <a:cubicBezTo>
                    <a:pt x="86" y="3026"/>
                    <a:pt x="115" y="3086"/>
                    <a:pt x="151" y="3145"/>
                  </a:cubicBezTo>
                  <a:cubicBezTo>
                    <a:pt x="224" y="3265"/>
                    <a:pt x="322" y="3376"/>
                    <a:pt x="442" y="3474"/>
                  </a:cubicBezTo>
                  <a:cubicBezTo>
                    <a:pt x="555" y="3565"/>
                    <a:pt x="683" y="3643"/>
                    <a:pt x="822" y="3705"/>
                  </a:cubicBezTo>
                  <a:cubicBezTo>
                    <a:pt x="867" y="3725"/>
                    <a:pt x="913" y="3743"/>
                    <a:pt x="957" y="3760"/>
                  </a:cubicBezTo>
                  <a:cubicBezTo>
                    <a:pt x="1002" y="3777"/>
                    <a:pt x="1045" y="3794"/>
                    <a:pt x="1087" y="3813"/>
                  </a:cubicBezTo>
                  <a:cubicBezTo>
                    <a:pt x="1228" y="3875"/>
                    <a:pt x="1346" y="3950"/>
                    <a:pt x="1460" y="4022"/>
                  </a:cubicBezTo>
                  <a:cubicBezTo>
                    <a:pt x="1498" y="4045"/>
                    <a:pt x="1537" y="4070"/>
                    <a:pt x="1575" y="4093"/>
                  </a:cubicBezTo>
                  <a:cubicBezTo>
                    <a:pt x="1719" y="4180"/>
                    <a:pt x="1894" y="4270"/>
                    <a:pt x="2102" y="4278"/>
                  </a:cubicBezTo>
                  <a:cubicBezTo>
                    <a:pt x="2167" y="4281"/>
                    <a:pt x="2232" y="4270"/>
                    <a:pt x="2300" y="4244"/>
                  </a:cubicBezTo>
                  <a:cubicBezTo>
                    <a:pt x="2356" y="4224"/>
                    <a:pt x="2414" y="4193"/>
                    <a:pt x="2477" y="4152"/>
                  </a:cubicBezTo>
                  <a:cubicBezTo>
                    <a:pt x="2506" y="4133"/>
                    <a:pt x="2535" y="4114"/>
                    <a:pt x="2563" y="4093"/>
                  </a:cubicBezTo>
                  <a:cubicBezTo>
                    <a:pt x="2672" y="4013"/>
                    <a:pt x="2777" y="3921"/>
                    <a:pt x="2879" y="3832"/>
                  </a:cubicBezTo>
                  <a:cubicBezTo>
                    <a:pt x="2967" y="3755"/>
                    <a:pt x="3059" y="3675"/>
                    <a:pt x="3154" y="3601"/>
                  </a:cubicBezTo>
                  <a:cubicBezTo>
                    <a:pt x="3212" y="3557"/>
                    <a:pt x="3274" y="3513"/>
                    <a:pt x="3333" y="3471"/>
                  </a:cubicBezTo>
                  <a:cubicBezTo>
                    <a:pt x="3474" y="3371"/>
                    <a:pt x="3619" y="3268"/>
                    <a:pt x="3738" y="3142"/>
                  </a:cubicBezTo>
                  <a:cubicBezTo>
                    <a:pt x="3863" y="3011"/>
                    <a:pt x="3955" y="2853"/>
                    <a:pt x="4007" y="2684"/>
                  </a:cubicBezTo>
                  <a:cubicBezTo>
                    <a:pt x="4033" y="2598"/>
                    <a:pt x="4048" y="2510"/>
                    <a:pt x="4051" y="2424"/>
                  </a:cubicBezTo>
                  <a:cubicBezTo>
                    <a:pt x="4054" y="2334"/>
                    <a:pt x="4044" y="2245"/>
                    <a:pt x="4022" y="2160"/>
                  </a:cubicBezTo>
                  <a:cubicBezTo>
                    <a:pt x="3985" y="2020"/>
                    <a:pt x="3916" y="1890"/>
                    <a:pt x="3850" y="1765"/>
                  </a:cubicBezTo>
                  <a:cubicBezTo>
                    <a:pt x="3844" y="1754"/>
                    <a:pt x="3839" y="1743"/>
                    <a:pt x="3833" y="1732"/>
                  </a:cubicBezTo>
                  <a:cubicBezTo>
                    <a:pt x="3719" y="1515"/>
                    <a:pt x="3644" y="1336"/>
                    <a:pt x="3597" y="1166"/>
                  </a:cubicBezTo>
                  <a:cubicBezTo>
                    <a:pt x="3583" y="1117"/>
                    <a:pt x="3570" y="1067"/>
                    <a:pt x="3561" y="1029"/>
                  </a:cubicBezTo>
                  <a:cubicBezTo>
                    <a:pt x="3558" y="1014"/>
                    <a:pt x="3554" y="999"/>
                    <a:pt x="3551" y="984"/>
                  </a:cubicBezTo>
                  <a:cubicBezTo>
                    <a:pt x="3510" y="809"/>
                    <a:pt x="3467" y="627"/>
                    <a:pt x="3345" y="500"/>
                  </a:cubicBezTo>
                  <a:cubicBezTo>
                    <a:pt x="3289" y="442"/>
                    <a:pt x="3219" y="400"/>
                    <a:pt x="3139" y="375"/>
                  </a:cubicBezTo>
                  <a:cubicBezTo>
                    <a:pt x="3085" y="358"/>
                    <a:pt x="3027" y="350"/>
                    <a:pt x="2968" y="350"/>
                  </a:cubicBezTo>
                  <a:cubicBezTo>
                    <a:pt x="2946" y="350"/>
                    <a:pt x="2925" y="351"/>
                    <a:pt x="2904" y="353"/>
                  </a:cubicBezTo>
                </a:path>
              </a:pathLst>
            </a:custGeom>
            <a:solidFill>
              <a:srgbClr val="6D2344"/>
            </a:solidFill>
            <a:ln w="6350">
              <a:solidFill>
                <a:srgbClr val="F5A670">
                  <a:alpha val="27058"/>
                </a:srgbClr>
              </a:solidFill>
              <a:round/>
              <a:headEnd/>
              <a:tailEnd/>
            </a:ln>
          </p:spPr>
          <p:txBody>
            <a:bodyPr/>
            <a:lstStyle/>
            <a:p>
              <a:endParaRPr lang="es-CO"/>
            </a:p>
          </p:txBody>
        </p:sp>
        <p:sp>
          <p:nvSpPr>
            <p:cNvPr id="25639" name="Freeform 39">
              <a:extLst>
                <a:ext uri="{FF2B5EF4-FFF2-40B4-BE49-F238E27FC236}">
                  <a16:creationId xmlns:a16="http://schemas.microsoft.com/office/drawing/2014/main" id="{A371C589-4FFB-4920-AFB8-3EE92569C8EF}"/>
                </a:ext>
              </a:extLst>
            </p:cNvPr>
            <p:cNvSpPr>
              <a:spLocks noEditPoints="1"/>
            </p:cNvSpPr>
            <p:nvPr/>
          </p:nvSpPr>
          <p:spPr bwMode="auto">
            <a:xfrm>
              <a:off x="4187" y="618"/>
              <a:ext cx="3070" cy="3299"/>
            </a:xfrm>
            <a:custGeom>
              <a:avLst/>
              <a:gdLst>
                <a:gd name="T0" fmla="*/ 1012 w 4148"/>
                <a:gd name="T1" fmla="*/ 2400 h 4458"/>
                <a:gd name="T2" fmla="*/ 824 w 4148"/>
                <a:gd name="T3" fmla="*/ 2284 h 4458"/>
                <a:gd name="T4" fmla="*/ 529 w 4148"/>
                <a:gd name="T5" fmla="*/ 2119 h 4458"/>
                <a:gd name="T6" fmla="*/ 248 w 4148"/>
                <a:gd name="T7" fmla="*/ 1964 h 4458"/>
                <a:gd name="T8" fmla="*/ 33 w 4148"/>
                <a:gd name="T9" fmla="*/ 1678 h 4458"/>
                <a:gd name="T10" fmla="*/ 0 w 4148"/>
                <a:gd name="T11" fmla="*/ 1432 h 4458"/>
                <a:gd name="T12" fmla="*/ 127 w 4148"/>
                <a:gd name="T13" fmla="*/ 1049 h 4458"/>
                <a:gd name="T14" fmla="*/ 235 w 4148"/>
                <a:gd name="T15" fmla="*/ 976 h 4458"/>
                <a:gd name="T16" fmla="*/ 263 w 4148"/>
                <a:gd name="T17" fmla="*/ 764 h 4458"/>
                <a:gd name="T18" fmla="*/ 261 w 4148"/>
                <a:gd name="T19" fmla="*/ 648 h 4458"/>
                <a:gd name="T20" fmla="*/ 278 w 4148"/>
                <a:gd name="T21" fmla="*/ 548 h 4458"/>
                <a:gd name="T22" fmla="*/ 346 w 4148"/>
                <a:gd name="T23" fmla="*/ 423 h 4458"/>
                <a:gd name="T24" fmla="*/ 484 w 4148"/>
                <a:gd name="T25" fmla="*/ 317 h 4458"/>
                <a:gd name="T26" fmla="*/ 581 w 4148"/>
                <a:gd name="T27" fmla="*/ 315 h 4458"/>
                <a:gd name="T28" fmla="*/ 734 w 4148"/>
                <a:gd name="T29" fmla="*/ 295 h 4458"/>
                <a:gd name="T30" fmla="*/ 862 w 4148"/>
                <a:gd name="T31" fmla="*/ 167 h 4458"/>
                <a:gd name="T32" fmla="*/ 1165 w 4148"/>
                <a:gd name="T33" fmla="*/ 14 h 4458"/>
                <a:gd name="T34" fmla="*/ 1303 w 4148"/>
                <a:gd name="T35" fmla="*/ 130 h 4458"/>
                <a:gd name="T36" fmla="*/ 1494 w 4148"/>
                <a:gd name="T37" fmla="*/ 237 h 4458"/>
                <a:gd name="T38" fmla="*/ 1565 w 4148"/>
                <a:gd name="T39" fmla="*/ 226 h 4458"/>
                <a:gd name="T40" fmla="*/ 1748 w 4148"/>
                <a:gd name="T41" fmla="*/ 226 h 4458"/>
                <a:gd name="T42" fmla="*/ 1986 w 4148"/>
                <a:gd name="T43" fmla="*/ 572 h 4458"/>
                <a:gd name="T44" fmla="*/ 2009 w 4148"/>
                <a:gd name="T45" fmla="*/ 670 h 4458"/>
                <a:gd name="T46" fmla="*/ 2157 w 4148"/>
                <a:gd name="T47" fmla="*/ 1018 h 4458"/>
                <a:gd name="T48" fmla="*/ 2271 w 4148"/>
                <a:gd name="T49" fmla="*/ 1379 h 4458"/>
                <a:gd name="T50" fmla="*/ 2098 w 4148"/>
                <a:gd name="T51" fmla="*/ 1788 h 4458"/>
                <a:gd name="T52" fmla="*/ 1767 w 4148"/>
                <a:gd name="T53" fmla="*/ 2048 h 4458"/>
                <a:gd name="T54" fmla="*/ 1432 w 4148"/>
                <a:gd name="T55" fmla="*/ 2332 h 4458"/>
                <a:gd name="T56" fmla="*/ 1283 w 4148"/>
                <a:gd name="T57" fmla="*/ 2421 h 4458"/>
                <a:gd name="T58" fmla="*/ 1169 w 4148"/>
                <a:gd name="T59" fmla="*/ 2441 h 4458"/>
                <a:gd name="T60" fmla="*/ 1565 w 4148"/>
                <a:gd name="T61" fmla="*/ 226 h 4458"/>
                <a:gd name="T62" fmla="*/ 1494 w 4148"/>
                <a:gd name="T63" fmla="*/ 237 h 4458"/>
                <a:gd name="T64" fmla="*/ 1303 w 4148"/>
                <a:gd name="T65" fmla="*/ 130 h 4458"/>
                <a:gd name="T66" fmla="*/ 1165 w 4148"/>
                <a:gd name="T67" fmla="*/ 14 h 4458"/>
                <a:gd name="T68" fmla="*/ 863 w 4148"/>
                <a:gd name="T69" fmla="*/ 168 h 4458"/>
                <a:gd name="T70" fmla="*/ 734 w 4148"/>
                <a:gd name="T71" fmla="*/ 295 h 4458"/>
                <a:gd name="T72" fmla="*/ 580 w 4148"/>
                <a:gd name="T73" fmla="*/ 316 h 4458"/>
                <a:gd name="T74" fmla="*/ 484 w 4148"/>
                <a:gd name="T75" fmla="*/ 317 h 4458"/>
                <a:gd name="T76" fmla="*/ 346 w 4148"/>
                <a:gd name="T77" fmla="*/ 423 h 4458"/>
                <a:gd name="T78" fmla="*/ 278 w 4148"/>
                <a:gd name="T79" fmla="*/ 548 h 4458"/>
                <a:gd name="T80" fmla="*/ 263 w 4148"/>
                <a:gd name="T81" fmla="*/ 754 h 4458"/>
                <a:gd name="T82" fmla="*/ 264 w 4148"/>
                <a:gd name="T83" fmla="*/ 883 h 4458"/>
                <a:gd name="T84" fmla="*/ 179 w 4148"/>
                <a:gd name="T85" fmla="*/ 1016 h 4458"/>
                <a:gd name="T86" fmla="*/ 37 w 4148"/>
                <a:gd name="T87" fmla="*/ 1180 h 4458"/>
                <a:gd name="T88" fmla="*/ 7 w 4148"/>
                <a:gd name="T89" fmla="*/ 1556 h 4458"/>
                <a:gd name="T90" fmla="*/ 81 w 4148"/>
                <a:gd name="T91" fmla="*/ 1779 h 4458"/>
                <a:gd name="T92" fmla="*/ 464 w 4148"/>
                <a:gd name="T93" fmla="*/ 2092 h 4458"/>
                <a:gd name="T94" fmla="*/ 612 w 4148"/>
                <a:gd name="T95" fmla="*/ 2153 h 4458"/>
                <a:gd name="T96" fmla="*/ 879 w 4148"/>
                <a:gd name="T97" fmla="*/ 2323 h 4458"/>
                <a:gd name="T98" fmla="*/ 1169 w 4148"/>
                <a:gd name="T99" fmla="*/ 2440 h 4458"/>
                <a:gd name="T100" fmla="*/ 1383 w 4148"/>
                <a:gd name="T101" fmla="*/ 2366 h 4458"/>
                <a:gd name="T102" fmla="*/ 1604 w 4148"/>
                <a:gd name="T103" fmla="*/ 2186 h 4458"/>
                <a:gd name="T104" fmla="*/ 1871 w 4148"/>
                <a:gd name="T105" fmla="*/ 1971 h 4458"/>
                <a:gd name="T106" fmla="*/ 2248 w 4148"/>
                <a:gd name="T107" fmla="*/ 1527 h 4458"/>
                <a:gd name="T108" fmla="*/ 2251 w 4148"/>
                <a:gd name="T109" fmla="*/ 1229 h 4458"/>
                <a:gd name="T110" fmla="*/ 2140 w 4148"/>
                <a:gd name="T111" fmla="*/ 989 h 4458"/>
                <a:gd name="T112" fmla="*/ 1989 w 4148"/>
                <a:gd name="T113" fmla="*/ 593 h 4458"/>
                <a:gd name="T114" fmla="*/ 1867 w 4148"/>
                <a:gd name="T115" fmla="*/ 295 h 4458"/>
                <a:gd name="T116" fmla="*/ 1659 w 4148"/>
                <a:gd name="T117" fmla="*/ 215 h 44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148" h="4458">
                  <a:moveTo>
                    <a:pt x="2135" y="4456"/>
                  </a:moveTo>
                  <a:cubicBezTo>
                    <a:pt x="2040" y="4451"/>
                    <a:pt x="1946" y="4427"/>
                    <a:pt x="1847" y="4383"/>
                  </a:cubicBezTo>
                  <a:cubicBezTo>
                    <a:pt x="1800" y="4362"/>
                    <a:pt x="1723" y="4325"/>
                    <a:pt x="1604" y="4242"/>
                  </a:cubicBezTo>
                  <a:cubicBezTo>
                    <a:pt x="1570" y="4219"/>
                    <a:pt x="1536" y="4195"/>
                    <a:pt x="1504" y="4171"/>
                  </a:cubicBezTo>
                  <a:cubicBezTo>
                    <a:pt x="1386" y="4087"/>
                    <a:pt x="1265" y="4000"/>
                    <a:pt x="1117" y="3931"/>
                  </a:cubicBezTo>
                  <a:cubicBezTo>
                    <a:pt x="1068" y="3909"/>
                    <a:pt x="1018" y="3889"/>
                    <a:pt x="966" y="3869"/>
                  </a:cubicBezTo>
                  <a:cubicBezTo>
                    <a:pt x="927" y="3854"/>
                    <a:pt x="887" y="3838"/>
                    <a:pt x="847" y="3821"/>
                  </a:cubicBezTo>
                  <a:cubicBezTo>
                    <a:pt x="702" y="3758"/>
                    <a:pt x="569" y="3679"/>
                    <a:pt x="452" y="3586"/>
                  </a:cubicBezTo>
                  <a:cubicBezTo>
                    <a:pt x="326" y="3485"/>
                    <a:pt x="223" y="3372"/>
                    <a:pt x="148" y="3249"/>
                  </a:cubicBezTo>
                  <a:cubicBezTo>
                    <a:pt x="112" y="3188"/>
                    <a:pt x="82" y="3125"/>
                    <a:pt x="60" y="3063"/>
                  </a:cubicBezTo>
                  <a:cubicBezTo>
                    <a:pt x="37" y="2995"/>
                    <a:pt x="21" y="2922"/>
                    <a:pt x="11" y="2840"/>
                  </a:cubicBezTo>
                  <a:cubicBezTo>
                    <a:pt x="1" y="2755"/>
                    <a:pt x="0" y="2671"/>
                    <a:pt x="0" y="2615"/>
                  </a:cubicBezTo>
                  <a:cubicBezTo>
                    <a:pt x="0" y="2463"/>
                    <a:pt x="8" y="2302"/>
                    <a:pt x="68" y="2155"/>
                  </a:cubicBezTo>
                  <a:cubicBezTo>
                    <a:pt x="103" y="2068"/>
                    <a:pt x="160" y="1985"/>
                    <a:pt x="231" y="1915"/>
                  </a:cubicBezTo>
                  <a:cubicBezTo>
                    <a:pt x="257" y="1890"/>
                    <a:pt x="292" y="1872"/>
                    <a:pt x="327" y="1854"/>
                  </a:cubicBezTo>
                  <a:cubicBezTo>
                    <a:pt x="368" y="1833"/>
                    <a:pt x="407" y="1813"/>
                    <a:pt x="430" y="1783"/>
                  </a:cubicBezTo>
                  <a:cubicBezTo>
                    <a:pt x="459" y="1743"/>
                    <a:pt x="476" y="1687"/>
                    <a:pt x="482" y="1612"/>
                  </a:cubicBezTo>
                  <a:cubicBezTo>
                    <a:pt x="488" y="1545"/>
                    <a:pt x="484" y="1469"/>
                    <a:pt x="480" y="1396"/>
                  </a:cubicBezTo>
                  <a:cubicBezTo>
                    <a:pt x="480" y="1389"/>
                    <a:pt x="479" y="1383"/>
                    <a:pt x="479" y="1377"/>
                  </a:cubicBezTo>
                  <a:cubicBezTo>
                    <a:pt x="475" y="1303"/>
                    <a:pt x="474" y="1238"/>
                    <a:pt x="477" y="1183"/>
                  </a:cubicBezTo>
                  <a:cubicBezTo>
                    <a:pt x="480" y="1118"/>
                    <a:pt x="488" y="1065"/>
                    <a:pt x="500" y="1026"/>
                  </a:cubicBezTo>
                  <a:cubicBezTo>
                    <a:pt x="503" y="1018"/>
                    <a:pt x="505" y="1010"/>
                    <a:pt x="508" y="1002"/>
                  </a:cubicBezTo>
                  <a:cubicBezTo>
                    <a:pt x="512" y="987"/>
                    <a:pt x="516" y="972"/>
                    <a:pt x="522" y="957"/>
                  </a:cubicBezTo>
                  <a:cubicBezTo>
                    <a:pt x="550" y="885"/>
                    <a:pt x="584" y="827"/>
                    <a:pt x="631" y="772"/>
                  </a:cubicBezTo>
                  <a:cubicBezTo>
                    <a:pt x="673" y="725"/>
                    <a:pt x="723" y="680"/>
                    <a:pt x="795" y="629"/>
                  </a:cubicBezTo>
                  <a:cubicBezTo>
                    <a:pt x="828" y="605"/>
                    <a:pt x="856" y="589"/>
                    <a:pt x="884" y="578"/>
                  </a:cubicBezTo>
                  <a:cubicBezTo>
                    <a:pt x="920" y="563"/>
                    <a:pt x="953" y="558"/>
                    <a:pt x="986" y="561"/>
                  </a:cubicBezTo>
                  <a:cubicBezTo>
                    <a:pt x="1011" y="563"/>
                    <a:pt x="1036" y="569"/>
                    <a:pt x="1060" y="576"/>
                  </a:cubicBezTo>
                  <a:cubicBezTo>
                    <a:pt x="1076" y="580"/>
                    <a:pt x="1093" y="585"/>
                    <a:pt x="1110" y="588"/>
                  </a:cubicBezTo>
                  <a:cubicBezTo>
                    <a:pt x="1185" y="602"/>
                    <a:pt x="1263" y="585"/>
                    <a:pt x="1341" y="538"/>
                  </a:cubicBezTo>
                  <a:cubicBezTo>
                    <a:pt x="1404" y="500"/>
                    <a:pt x="1466" y="443"/>
                    <a:pt x="1525" y="369"/>
                  </a:cubicBezTo>
                  <a:cubicBezTo>
                    <a:pt x="1542" y="349"/>
                    <a:pt x="1558" y="327"/>
                    <a:pt x="1574" y="306"/>
                  </a:cubicBezTo>
                  <a:cubicBezTo>
                    <a:pt x="1658" y="196"/>
                    <a:pt x="1744" y="81"/>
                    <a:pt x="1873" y="32"/>
                  </a:cubicBezTo>
                  <a:cubicBezTo>
                    <a:pt x="1950" y="2"/>
                    <a:pt x="2040" y="0"/>
                    <a:pt x="2127" y="25"/>
                  </a:cubicBezTo>
                  <a:cubicBezTo>
                    <a:pt x="2210" y="48"/>
                    <a:pt x="2283" y="96"/>
                    <a:pt x="2328" y="154"/>
                  </a:cubicBezTo>
                  <a:cubicBezTo>
                    <a:pt x="2348" y="180"/>
                    <a:pt x="2364" y="210"/>
                    <a:pt x="2380" y="238"/>
                  </a:cubicBezTo>
                  <a:cubicBezTo>
                    <a:pt x="2410" y="291"/>
                    <a:pt x="2441" y="347"/>
                    <a:pt x="2502" y="387"/>
                  </a:cubicBezTo>
                  <a:cubicBezTo>
                    <a:pt x="2577" y="436"/>
                    <a:pt x="2676" y="436"/>
                    <a:pt x="2727" y="432"/>
                  </a:cubicBezTo>
                  <a:cubicBezTo>
                    <a:pt x="2747" y="430"/>
                    <a:pt x="2768" y="428"/>
                    <a:pt x="2792" y="424"/>
                  </a:cubicBezTo>
                  <a:cubicBezTo>
                    <a:pt x="2813" y="420"/>
                    <a:pt x="2835" y="416"/>
                    <a:pt x="2856" y="412"/>
                  </a:cubicBezTo>
                  <a:cubicBezTo>
                    <a:pt x="2888" y="406"/>
                    <a:pt x="2917" y="400"/>
                    <a:pt x="2948" y="396"/>
                  </a:cubicBezTo>
                  <a:cubicBezTo>
                    <a:pt x="3031" y="385"/>
                    <a:pt x="3116" y="391"/>
                    <a:pt x="3192" y="413"/>
                  </a:cubicBezTo>
                  <a:cubicBezTo>
                    <a:pt x="3277" y="437"/>
                    <a:pt x="3350" y="479"/>
                    <a:pt x="3409" y="538"/>
                  </a:cubicBezTo>
                  <a:cubicBezTo>
                    <a:pt x="3539" y="670"/>
                    <a:pt x="3583" y="860"/>
                    <a:pt x="3625" y="1045"/>
                  </a:cubicBezTo>
                  <a:cubicBezTo>
                    <a:pt x="3627" y="1057"/>
                    <a:pt x="3630" y="1069"/>
                    <a:pt x="3633" y="1081"/>
                  </a:cubicBezTo>
                  <a:cubicBezTo>
                    <a:pt x="3643" y="1124"/>
                    <a:pt x="3655" y="1174"/>
                    <a:pt x="3668" y="1223"/>
                  </a:cubicBezTo>
                  <a:cubicBezTo>
                    <a:pt x="3717" y="1402"/>
                    <a:pt x="3795" y="1592"/>
                    <a:pt x="3909" y="1805"/>
                  </a:cubicBezTo>
                  <a:cubicBezTo>
                    <a:pt x="3918" y="1823"/>
                    <a:pt x="3928" y="1841"/>
                    <a:pt x="3937" y="1859"/>
                  </a:cubicBezTo>
                  <a:cubicBezTo>
                    <a:pt x="4003" y="1981"/>
                    <a:pt x="4072" y="2108"/>
                    <a:pt x="4111" y="2244"/>
                  </a:cubicBezTo>
                  <a:cubicBezTo>
                    <a:pt x="4136" y="2332"/>
                    <a:pt x="4148" y="2425"/>
                    <a:pt x="4146" y="2518"/>
                  </a:cubicBezTo>
                  <a:cubicBezTo>
                    <a:pt x="4144" y="2608"/>
                    <a:pt x="4130" y="2700"/>
                    <a:pt x="4104" y="2790"/>
                  </a:cubicBezTo>
                  <a:cubicBezTo>
                    <a:pt x="4053" y="2965"/>
                    <a:pt x="3958" y="3130"/>
                    <a:pt x="3830" y="3265"/>
                  </a:cubicBezTo>
                  <a:cubicBezTo>
                    <a:pt x="3708" y="3395"/>
                    <a:pt x="3560" y="3500"/>
                    <a:pt x="3416" y="3601"/>
                  </a:cubicBezTo>
                  <a:cubicBezTo>
                    <a:pt x="3353" y="3646"/>
                    <a:pt x="3287" y="3693"/>
                    <a:pt x="3225" y="3740"/>
                  </a:cubicBezTo>
                  <a:cubicBezTo>
                    <a:pt x="3122" y="3820"/>
                    <a:pt x="3024" y="3908"/>
                    <a:pt x="2929" y="3992"/>
                  </a:cubicBezTo>
                  <a:cubicBezTo>
                    <a:pt x="2827" y="4083"/>
                    <a:pt x="2722" y="4176"/>
                    <a:pt x="2614" y="4258"/>
                  </a:cubicBezTo>
                  <a:cubicBezTo>
                    <a:pt x="2584" y="4280"/>
                    <a:pt x="2554" y="4301"/>
                    <a:pt x="2525" y="4321"/>
                  </a:cubicBezTo>
                  <a:cubicBezTo>
                    <a:pt x="2459" y="4366"/>
                    <a:pt x="2399" y="4398"/>
                    <a:pt x="2342" y="4420"/>
                  </a:cubicBezTo>
                  <a:cubicBezTo>
                    <a:pt x="2278" y="4444"/>
                    <a:pt x="2218" y="4456"/>
                    <a:pt x="2158" y="4456"/>
                  </a:cubicBezTo>
                  <a:cubicBezTo>
                    <a:pt x="2150" y="4456"/>
                    <a:pt x="2143" y="4456"/>
                    <a:pt x="2135" y="4456"/>
                  </a:cubicBezTo>
                  <a:moveTo>
                    <a:pt x="2948" y="397"/>
                  </a:moveTo>
                  <a:cubicBezTo>
                    <a:pt x="2917" y="401"/>
                    <a:pt x="2888" y="406"/>
                    <a:pt x="2856" y="413"/>
                  </a:cubicBezTo>
                  <a:cubicBezTo>
                    <a:pt x="2835" y="417"/>
                    <a:pt x="2814" y="421"/>
                    <a:pt x="2792" y="424"/>
                  </a:cubicBezTo>
                  <a:cubicBezTo>
                    <a:pt x="2768" y="428"/>
                    <a:pt x="2747" y="431"/>
                    <a:pt x="2727" y="433"/>
                  </a:cubicBezTo>
                  <a:cubicBezTo>
                    <a:pt x="2638" y="440"/>
                    <a:pt x="2557" y="424"/>
                    <a:pt x="2501" y="388"/>
                  </a:cubicBezTo>
                  <a:cubicBezTo>
                    <a:pt x="2440" y="348"/>
                    <a:pt x="2409" y="292"/>
                    <a:pt x="2379" y="238"/>
                  </a:cubicBezTo>
                  <a:cubicBezTo>
                    <a:pt x="2364" y="210"/>
                    <a:pt x="2347" y="181"/>
                    <a:pt x="2327" y="155"/>
                  </a:cubicBezTo>
                  <a:cubicBezTo>
                    <a:pt x="2283" y="96"/>
                    <a:pt x="2209" y="49"/>
                    <a:pt x="2127" y="25"/>
                  </a:cubicBezTo>
                  <a:cubicBezTo>
                    <a:pt x="2040" y="0"/>
                    <a:pt x="1950" y="3"/>
                    <a:pt x="1873" y="32"/>
                  </a:cubicBezTo>
                  <a:cubicBezTo>
                    <a:pt x="1745" y="82"/>
                    <a:pt x="1658" y="196"/>
                    <a:pt x="1575" y="307"/>
                  </a:cubicBezTo>
                  <a:cubicBezTo>
                    <a:pt x="1559" y="328"/>
                    <a:pt x="1542" y="349"/>
                    <a:pt x="1526" y="370"/>
                  </a:cubicBezTo>
                  <a:cubicBezTo>
                    <a:pt x="1467" y="444"/>
                    <a:pt x="1405" y="501"/>
                    <a:pt x="1341" y="539"/>
                  </a:cubicBezTo>
                  <a:cubicBezTo>
                    <a:pt x="1263" y="586"/>
                    <a:pt x="1185" y="603"/>
                    <a:pt x="1109" y="589"/>
                  </a:cubicBezTo>
                  <a:cubicBezTo>
                    <a:pt x="1093" y="586"/>
                    <a:pt x="1076" y="581"/>
                    <a:pt x="1059" y="577"/>
                  </a:cubicBezTo>
                  <a:cubicBezTo>
                    <a:pt x="1036" y="570"/>
                    <a:pt x="1011" y="563"/>
                    <a:pt x="986" y="561"/>
                  </a:cubicBezTo>
                  <a:cubicBezTo>
                    <a:pt x="953" y="558"/>
                    <a:pt x="920" y="564"/>
                    <a:pt x="884" y="578"/>
                  </a:cubicBezTo>
                  <a:cubicBezTo>
                    <a:pt x="857" y="590"/>
                    <a:pt x="829" y="606"/>
                    <a:pt x="796" y="629"/>
                  </a:cubicBezTo>
                  <a:cubicBezTo>
                    <a:pt x="724" y="681"/>
                    <a:pt x="673" y="725"/>
                    <a:pt x="632" y="773"/>
                  </a:cubicBezTo>
                  <a:cubicBezTo>
                    <a:pt x="585" y="827"/>
                    <a:pt x="550" y="886"/>
                    <a:pt x="523" y="958"/>
                  </a:cubicBezTo>
                  <a:cubicBezTo>
                    <a:pt x="517" y="972"/>
                    <a:pt x="513" y="987"/>
                    <a:pt x="508" y="1002"/>
                  </a:cubicBezTo>
                  <a:cubicBezTo>
                    <a:pt x="506" y="1010"/>
                    <a:pt x="503" y="1018"/>
                    <a:pt x="501" y="1027"/>
                  </a:cubicBezTo>
                  <a:cubicBezTo>
                    <a:pt x="478" y="1098"/>
                    <a:pt x="471" y="1216"/>
                    <a:pt x="480" y="1377"/>
                  </a:cubicBezTo>
                  <a:cubicBezTo>
                    <a:pt x="480" y="1383"/>
                    <a:pt x="481" y="1389"/>
                    <a:pt x="481" y="1395"/>
                  </a:cubicBezTo>
                  <a:cubicBezTo>
                    <a:pt x="485" y="1469"/>
                    <a:pt x="489" y="1545"/>
                    <a:pt x="483" y="1612"/>
                  </a:cubicBezTo>
                  <a:cubicBezTo>
                    <a:pt x="477" y="1688"/>
                    <a:pt x="460" y="1744"/>
                    <a:pt x="430" y="1783"/>
                  </a:cubicBezTo>
                  <a:cubicBezTo>
                    <a:pt x="408" y="1814"/>
                    <a:pt x="369" y="1834"/>
                    <a:pt x="327" y="1855"/>
                  </a:cubicBezTo>
                  <a:cubicBezTo>
                    <a:pt x="293" y="1873"/>
                    <a:pt x="257" y="1891"/>
                    <a:pt x="231" y="1916"/>
                  </a:cubicBezTo>
                  <a:cubicBezTo>
                    <a:pt x="160" y="1985"/>
                    <a:pt x="104" y="2068"/>
                    <a:pt x="68" y="2156"/>
                  </a:cubicBezTo>
                  <a:cubicBezTo>
                    <a:pt x="8" y="2302"/>
                    <a:pt x="0" y="2463"/>
                    <a:pt x="1" y="2615"/>
                  </a:cubicBezTo>
                  <a:cubicBezTo>
                    <a:pt x="1" y="2671"/>
                    <a:pt x="2" y="2755"/>
                    <a:pt x="12" y="2840"/>
                  </a:cubicBezTo>
                  <a:cubicBezTo>
                    <a:pt x="22" y="2922"/>
                    <a:pt x="38" y="2995"/>
                    <a:pt x="61" y="3062"/>
                  </a:cubicBezTo>
                  <a:cubicBezTo>
                    <a:pt x="83" y="3125"/>
                    <a:pt x="112" y="3188"/>
                    <a:pt x="149" y="3248"/>
                  </a:cubicBezTo>
                  <a:cubicBezTo>
                    <a:pt x="224" y="3371"/>
                    <a:pt x="326" y="3485"/>
                    <a:pt x="453" y="3586"/>
                  </a:cubicBezTo>
                  <a:cubicBezTo>
                    <a:pt x="569" y="3679"/>
                    <a:pt x="702" y="3757"/>
                    <a:pt x="847" y="3820"/>
                  </a:cubicBezTo>
                  <a:cubicBezTo>
                    <a:pt x="887" y="3837"/>
                    <a:pt x="927" y="3853"/>
                    <a:pt x="966" y="3868"/>
                  </a:cubicBezTo>
                  <a:cubicBezTo>
                    <a:pt x="1019" y="3889"/>
                    <a:pt x="1068" y="3908"/>
                    <a:pt x="1117" y="3931"/>
                  </a:cubicBezTo>
                  <a:cubicBezTo>
                    <a:pt x="1265" y="3999"/>
                    <a:pt x="1387" y="4086"/>
                    <a:pt x="1504" y="4171"/>
                  </a:cubicBezTo>
                  <a:cubicBezTo>
                    <a:pt x="1537" y="4194"/>
                    <a:pt x="1571" y="4218"/>
                    <a:pt x="1604" y="4242"/>
                  </a:cubicBezTo>
                  <a:cubicBezTo>
                    <a:pt x="1661" y="4281"/>
                    <a:pt x="1749" y="4339"/>
                    <a:pt x="1847" y="4383"/>
                  </a:cubicBezTo>
                  <a:cubicBezTo>
                    <a:pt x="1946" y="4426"/>
                    <a:pt x="2040" y="4450"/>
                    <a:pt x="2135" y="4455"/>
                  </a:cubicBezTo>
                  <a:cubicBezTo>
                    <a:pt x="2203" y="4458"/>
                    <a:pt x="2270" y="4446"/>
                    <a:pt x="2342" y="4419"/>
                  </a:cubicBezTo>
                  <a:cubicBezTo>
                    <a:pt x="2399" y="4397"/>
                    <a:pt x="2459" y="4365"/>
                    <a:pt x="2525" y="4320"/>
                  </a:cubicBezTo>
                  <a:cubicBezTo>
                    <a:pt x="2554" y="4301"/>
                    <a:pt x="2584" y="4280"/>
                    <a:pt x="2613" y="4257"/>
                  </a:cubicBezTo>
                  <a:cubicBezTo>
                    <a:pt x="2722" y="4176"/>
                    <a:pt x="2827" y="4082"/>
                    <a:pt x="2928" y="3992"/>
                  </a:cubicBezTo>
                  <a:cubicBezTo>
                    <a:pt x="3023" y="3907"/>
                    <a:pt x="3121" y="3819"/>
                    <a:pt x="3224" y="3740"/>
                  </a:cubicBezTo>
                  <a:cubicBezTo>
                    <a:pt x="3287" y="3692"/>
                    <a:pt x="3352" y="3645"/>
                    <a:pt x="3416" y="3600"/>
                  </a:cubicBezTo>
                  <a:cubicBezTo>
                    <a:pt x="3559" y="3499"/>
                    <a:pt x="3707" y="3394"/>
                    <a:pt x="3829" y="3265"/>
                  </a:cubicBezTo>
                  <a:cubicBezTo>
                    <a:pt x="3957" y="3129"/>
                    <a:pt x="4052" y="2965"/>
                    <a:pt x="4103" y="2789"/>
                  </a:cubicBezTo>
                  <a:cubicBezTo>
                    <a:pt x="4129" y="2700"/>
                    <a:pt x="4143" y="2608"/>
                    <a:pt x="4145" y="2518"/>
                  </a:cubicBezTo>
                  <a:cubicBezTo>
                    <a:pt x="4147" y="2425"/>
                    <a:pt x="4135" y="2333"/>
                    <a:pt x="4110" y="2245"/>
                  </a:cubicBezTo>
                  <a:cubicBezTo>
                    <a:pt x="4071" y="2108"/>
                    <a:pt x="4003" y="1981"/>
                    <a:pt x="3937" y="1859"/>
                  </a:cubicBezTo>
                  <a:cubicBezTo>
                    <a:pt x="3927" y="1841"/>
                    <a:pt x="3918" y="1824"/>
                    <a:pt x="3908" y="1806"/>
                  </a:cubicBezTo>
                  <a:cubicBezTo>
                    <a:pt x="3795" y="1593"/>
                    <a:pt x="3716" y="1402"/>
                    <a:pt x="3667" y="1224"/>
                  </a:cubicBezTo>
                  <a:cubicBezTo>
                    <a:pt x="3654" y="1174"/>
                    <a:pt x="3642" y="1124"/>
                    <a:pt x="3632" y="1082"/>
                  </a:cubicBezTo>
                  <a:cubicBezTo>
                    <a:pt x="3629" y="1069"/>
                    <a:pt x="3627" y="1057"/>
                    <a:pt x="3624" y="1045"/>
                  </a:cubicBezTo>
                  <a:cubicBezTo>
                    <a:pt x="3582" y="861"/>
                    <a:pt x="3539" y="670"/>
                    <a:pt x="3408" y="539"/>
                  </a:cubicBezTo>
                  <a:cubicBezTo>
                    <a:pt x="3349" y="480"/>
                    <a:pt x="3276" y="437"/>
                    <a:pt x="3192" y="413"/>
                  </a:cubicBezTo>
                  <a:cubicBezTo>
                    <a:pt x="3140" y="399"/>
                    <a:pt x="3085" y="392"/>
                    <a:pt x="3029" y="392"/>
                  </a:cubicBezTo>
                  <a:cubicBezTo>
                    <a:pt x="3002" y="392"/>
                    <a:pt x="2975" y="393"/>
                    <a:pt x="2948" y="397"/>
                  </a:cubicBezTo>
                </a:path>
              </a:pathLst>
            </a:custGeom>
            <a:solidFill>
              <a:srgbClr val="6D2344"/>
            </a:solidFill>
            <a:ln w="6350">
              <a:solidFill>
                <a:srgbClr val="F5A670">
                  <a:alpha val="27058"/>
                </a:srgbClr>
              </a:solidFill>
              <a:round/>
              <a:headEnd/>
              <a:tailEnd/>
            </a:ln>
          </p:spPr>
          <p:txBody>
            <a:bodyPr/>
            <a:lstStyle/>
            <a:p>
              <a:endParaRPr lang="es-CO"/>
            </a:p>
          </p:txBody>
        </p:sp>
        <p:sp>
          <p:nvSpPr>
            <p:cNvPr id="25640" name="Freeform 40">
              <a:extLst>
                <a:ext uri="{FF2B5EF4-FFF2-40B4-BE49-F238E27FC236}">
                  <a16:creationId xmlns:a16="http://schemas.microsoft.com/office/drawing/2014/main" id="{0C9A9206-18FB-4FF8-A074-18E2835DE17F}"/>
                </a:ext>
              </a:extLst>
            </p:cNvPr>
            <p:cNvSpPr>
              <a:spLocks noEditPoints="1"/>
            </p:cNvSpPr>
            <p:nvPr/>
          </p:nvSpPr>
          <p:spPr bwMode="auto">
            <a:xfrm>
              <a:off x="4152" y="545"/>
              <a:ext cx="3150" cy="3431"/>
            </a:xfrm>
            <a:custGeom>
              <a:avLst/>
              <a:gdLst>
                <a:gd name="T0" fmla="*/ 1030 w 4256"/>
                <a:gd name="T1" fmla="*/ 2493 h 4636"/>
                <a:gd name="T2" fmla="*/ 846 w 4256"/>
                <a:gd name="T3" fmla="*/ 2365 h 4636"/>
                <a:gd name="T4" fmla="*/ 537 w 4256"/>
                <a:gd name="T5" fmla="*/ 2180 h 4636"/>
                <a:gd name="T6" fmla="*/ 255 w 4256"/>
                <a:gd name="T7" fmla="*/ 2026 h 4636"/>
                <a:gd name="T8" fmla="*/ 33 w 4256"/>
                <a:gd name="T9" fmla="*/ 1731 h 4636"/>
                <a:gd name="T10" fmla="*/ 7 w 4256"/>
                <a:gd name="T11" fmla="*/ 1345 h 4636"/>
                <a:gd name="T12" fmla="*/ 132 w 4256"/>
                <a:gd name="T13" fmla="*/ 1082 h 4636"/>
                <a:gd name="T14" fmla="*/ 246 w 4256"/>
                <a:gd name="T15" fmla="*/ 1009 h 4636"/>
                <a:gd name="T16" fmla="*/ 271 w 4256"/>
                <a:gd name="T17" fmla="*/ 787 h 4636"/>
                <a:gd name="T18" fmla="*/ 275 w 4256"/>
                <a:gd name="T19" fmla="*/ 589 h 4636"/>
                <a:gd name="T20" fmla="*/ 286 w 4256"/>
                <a:gd name="T21" fmla="*/ 550 h 4636"/>
                <a:gd name="T22" fmla="*/ 429 w 4256"/>
                <a:gd name="T23" fmla="*/ 356 h 4636"/>
                <a:gd name="T24" fmla="*/ 537 w 4256"/>
                <a:gd name="T25" fmla="*/ 317 h 4636"/>
                <a:gd name="T26" fmla="*/ 606 w 4256"/>
                <a:gd name="T27" fmla="*/ 334 h 4636"/>
                <a:gd name="T28" fmla="*/ 841 w 4256"/>
                <a:gd name="T29" fmla="*/ 209 h 4636"/>
                <a:gd name="T30" fmla="*/ 1037 w 4256"/>
                <a:gd name="T31" fmla="*/ 17 h 4636"/>
                <a:gd name="T32" fmla="*/ 1294 w 4256"/>
                <a:gd name="T33" fmla="*/ 96 h 4636"/>
                <a:gd name="T34" fmla="*/ 1388 w 4256"/>
                <a:gd name="T35" fmla="*/ 237 h 4636"/>
                <a:gd name="T36" fmla="*/ 1552 w 4256"/>
                <a:gd name="T37" fmla="*/ 259 h 4636"/>
                <a:gd name="T38" fmla="*/ 1640 w 4256"/>
                <a:gd name="T39" fmla="*/ 241 h 4636"/>
                <a:gd name="T40" fmla="*/ 1903 w 4256"/>
                <a:gd name="T41" fmla="*/ 317 h 4636"/>
                <a:gd name="T42" fmla="*/ 2030 w 4256"/>
                <a:gd name="T43" fmla="*/ 622 h 4636"/>
                <a:gd name="T44" fmla="*/ 2106 w 4256"/>
                <a:gd name="T45" fmla="*/ 870 h 4636"/>
                <a:gd name="T46" fmla="*/ 2205 w 4256"/>
                <a:gd name="T47" fmla="*/ 1069 h 4636"/>
                <a:gd name="T48" fmla="*/ 2303 w 4256"/>
                <a:gd name="T49" fmla="*/ 1586 h 4636"/>
                <a:gd name="T50" fmla="*/ 2149 w 4256"/>
                <a:gd name="T51" fmla="*/ 1856 h 4636"/>
                <a:gd name="T52" fmla="*/ 1806 w 4256"/>
                <a:gd name="T53" fmla="*/ 2126 h 4636"/>
                <a:gd name="T54" fmla="*/ 1460 w 4256"/>
                <a:gd name="T55" fmla="*/ 2423 h 4636"/>
                <a:gd name="T56" fmla="*/ 1306 w 4256"/>
                <a:gd name="T57" fmla="*/ 2517 h 4636"/>
                <a:gd name="T58" fmla="*/ 1189 w 4256"/>
                <a:gd name="T59" fmla="*/ 2538 h 4636"/>
                <a:gd name="T60" fmla="*/ 1591 w 4256"/>
                <a:gd name="T61" fmla="*/ 252 h 4636"/>
                <a:gd name="T62" fmla="*/ 1515 w 4256"/>
                <a:gd name="T63" fmla="*/ 264 h 4636"/>
                <a:gd name="T64" fmla="*/ 1321 w 4256"/>
                <a:gd name="T65" fmla="*/ 147 h 4636"/>
                <a:gd name="T66" fmla="*/ 1181 w 4256"/>
                <a:gd name="T67" fmla="*/ 17 h 4636"/>
                <a:gd name="T68" fmla="*/ 868 w 4256"/>
                <a:gd name="T69" fmla="*/ 174 h 4636"/>
                <a:gd name="T70" fmla="*/ 737 w 4256"/>
                <a:gd name="T71" fmla="*/ 307 h 4636"/>
                <a:gd name="T72" fmla="*/ 578 w 4256"/>
                <a:gd name="T73" fmla="*/ 327 h 4636"/>
                <a:gd name="T74" fmla="*/ 478 w 4256"/>
                <a:gd name="T75" fmla="*/ 327 h 4636"/>
                <a:gd name="T76" fmla="*/ 341 w 4256"/>
                <a:gd name="T77" fmla="*/ 442 h 4636"/>
                <a:gd name="T78" fmla="*/ 279 w 4256"/>
                <a:gd name="T79" fmla="*/ 575 h 4636"/>
                <a:gd name="T80" fmla="*/ 272 w 4256"/>
                <a:gd name="T81" fmla="*/ 784 h 4636"/>
                <a:gd name="T82" fmla="*/ 275 w 4256"/>
                <a:gd name="T83" fmla="*/ 912 h 4636"/>
                <a:gd name="T84" fmla="*/ 187 w 4256"/>
                <a:gd name="T85" fmla="*/ 1049 h 4636"/>
                <a:gd name="T86" fmla="*/ 39 w 4256"/>
                <a:gd name="T87" fmla="*/ 1219 h 4636"/>
                <a:gd name="T88" fmla="*/ 1 w 4256"/>
                <a:gd name="T89" fmla="*/ 1478 h 4636"/>
                <a:gd name="T90" fmla="*/ 82 w 4256"/>
                <a:gd name="T91" fmla="*/ 1836 h 4636"/>
                <a:gd name="T92" fmla="*/ 479 w 4256"/>
                <a:gd name="T93" fmla="*/ 2157 h 4636"/>
                <a:gd name="T94" fmla="*/ 629 w 4256"/>
                <a:gd name="T95" fmla="*/ 2218 h 4636"/>
                <a:gd name="T96" fmla="*/ 896 w 4256"/>
                <a:gd name="T97" fmla="*/ 2405 h 4636"/>
                <a:gd name="T98" fmla="*/ 1189 w 4256"/>
                <a:gd name="T99" fmla="*/ 2537 h 4636"/>
                <a:gd name="T100" fmla="*/ 1410 w 4256"/>
                <a:gd name="T101" fmla="*/ 2459 h 4636"/>
                <a:gd name="T102" fmla="*/ 1633 w 4256"/>
                <a:gd name="T103" fmla="*/ 2274 h 4636"/>
                <a:gd name="T104" fmla="*/ 1917 w 4256"/>
                <a:gd name="T105" fmla="*/ 2044 h 4636"/>
                <a:gd name="T106" fmla="*/ 2242 w 4256"/>
                <a:gd name="T107" fmla="*/ 1730 h 4636"/>
                <a:gd name="T108" fmla="*/ 2301 w 4256"/>
                <a:gd name="T109" fmla="*/ 1276 h 4636"/>
                <a:gd name="T110" fmla="*/ 2183 w 4256"/>
                <a:gd name="T111" fmla="*/ 1030 h 4636"/>
                <a:gd name="T112" fmla="*/ 2049 w 4256"/>
                <a:gd name="T113" fmla="*/ 702 h 4636"/>
                <a:gd name="T114" fmla="*/ 2026 w 4256"/>
                <a:gd name="T115" fmla="*/ 606 h 4636"/>
                <a:gd name="T116" fmla="*/ 1779 w 4256"/>
                <a:gd name="T117" fmla="*/ 248 h 4636"/>
                <a:gd name="T118" fmla="*/ 1640 w 4256"/>
                <a:gd name="T119" fmla="*/ 242 h 46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256" h="4636">
                  <a:moveTo>
                    <a:pt x="2170" y="4633"/>
                  </a:moveTo>
                  <a:cubicBezTo>
                    <a:pt x="2074" y="4627"/>
                    <a:pt x="1978" y="4600"/>
                    <a:pt x="1879" y="4551"/>
                  </a:cubicBezTo>
                  <a:cubicBezTo>
                    <a:pt x="1803" y="4513"/>
                    <a:pt x="1725" y="4463"/>
                    <a:pt x="1635" y="4392"/>
                  </a:cubicBezTo>
                  <a:cubicBezTo>
                    <a:pt x="1604" y="4368"/>
                    <a:pt x="1573" y="4343"/>
                    <a:pt x="1544" y="4319"/>
                  </a:cubicBezTo>
                  <a:cubicBezTo>
                    <a:pt x="1425" y="4223"/>
                    <a:pt x="1302" y="4124"/>
                    <a:pt x="1148" y="4050"/>
                  </a:cubicBezTo>
                  <a:cubicBezTo>
                    <a:pt x="1094" y="4024"/>
                    <a:pt x="1038" y="4002"/>
                    <a:pt x="980" y="3979"/>
                  </a:cubicBezTo>
                  <a:cubicBezTo>
                    <a:pt x="945" y="3966"/>
                    <a:pt x="909" y="3952"/>
                    <a:pt x="874" y="3937"/>
                  </a:cubicBezTo>
                  <a:cubicBezTo>
                    <a:pt x="723" y="3874"/>
                    <a:pt x="585" y="3793"/>
                    <a:pt x="465" y="3699"/>
                  </a:cubicBezTo>
                  <a:cubicBezTo>
                    <a:pt x="332" y="3596"/>
                    <a:pt x="226" y="3479"/>
                    <a:pt x="149" y="3353"/>
                  </a:cubicBezTo>
                  <a:cubicBezTo>
                    <a:pt x="111" y="3291"/>
                    <a:pt x="81" y="3226"/>
                    <a:pt x="59" y="3161"/>
                  </a:cubicBezTo>
                  <a:cubicBezTo>
                    <a:pt x="7" y="3008"/>
                    <a:pt x="0" y="2848"/>
                    <a:pt x="1" y="2698"/>
                  </a:cubicBezTo>
                  <a:cubicBezTo>
                    <a:pt x="1" y="2626"/>
                    <a:pt x="3" y="2542"/>
                    <a:pt x="13" y="2457"/>
                  </a:cubicBezTo>
                  <a:cubicBezTo>
                    <a:pt x="24" y="2369"/>
                    <a:pt x="43" y="2293"/>
                    <a:pt x="71" y="2224"/>
                  </a:cubicBezTo>
                  <a:cubicBezTo>
                    <a:pt x="108" y="2133"/>
                    <a:pt x="166" y="2047"/>
                    <a:pt x="240" y="1976"/>
                  </a:cubicBezTo>
                  <a:cubicBezTo>
                    <a:pt x="267" y="1950"/>
                    <a:pt x="305" y="1932"/>
                    <a:pt x="342" y="1914"/>
                  </a:cubicBezTo>
                  <a:cubicBezTo>
                    <a:pt x="385" y="1893"/>
                    <a:pt x="426" y="1873"/>
                    <a:pt x="449" y="1842"/>
                  </a:cubicBezTo>
                  <a:cubicBezTo>
                    <a:pt x="480" y="1802"/>
                    <a:pt x="497" y="1744"/>
                    <a:pt x="502" y="1665"/>
                  </a:cubicBezTo>
                  <a:cubicBezTo>
                    <a:pt x="506" y="1594"/>
                    <a:pt x="501" y="1514"/>
                    <a:pt x="495" y="1437"/>
                  </a:cubicBezTo>
                  <a:cubicBezTo>
                    <a:pt x="495" y="1432"/>
                    <a:pt x="495" y="1432"/>
                    <a:pt x="495" y="1432"/>
                  </a:cubicBezTo>
                  <a:cubicBezTo>
                    <a:pt x="482" y="1260"/>
                    <a:pt x="485" y="1146"/>
                    <a:pt x="503" y="1075"/>
                  </a:cubicBezTo>
                  <a:cubicBezTo>
                    <a:pt x="506" y="1067"/>
                    <a:pt x="508" y="1058"/>
                    <a:pt x="510" y="1050"/>
                  </a:cubicBezTo>
                  <a:cubicBezTo>
                    <a:pt x="513" y="1035"/>
                    <a:pt x="517" y="1019"/>
                    <a:pt x="522" y="1004"/>
                  </a:cubicBezTo>
                  <a:cubicBezTo>
                    <a:pt x="546" y="928"/>
                    <a:pt x="579" y="863"/>
                    <a:pt x="622" y="806"/>
                  </a:cubicBezTo>
                  <a:cubicBezTo>
                    <a:pt x="663" y="752"/>
                    <a:pt x="714" y="702"/>
                    <a:pt x="782" y="650"/>
                  </a:cubicBezTo>
                  <a:cubicBezTo>
                    <a:pt x="814" y="626"/>
                    <a:pt x="844" y="608"/>
                    <a:pt x="873" y="596"/>
                  </a:cubicBezTo>
                  <a:cubicBezTo>
                    <a:pt x="909" y="581"/>
                    <a:pt x="945" y="575"/>
                    <a:pt x="979" y="578"/>
                  </a:cubicBezTo>
                  <a:cubicBezTo>
                    <a:pt x="1005" y="581"/>
                    <a:pt x="1030" y="589"/>
                    <a:pt x="1055" y="596"/>
                  </a:cubicBezTo>
                  <a:cubicBezTo>
                    <a:pt x="1072" y="601"/>
                    <a:pt x="1089" y="606"/>
                    <a:pt x="1106" y="609"/>
                  </a:cubicBezTo>
                  <a:cubicBezTo>
                    <a:pt x="1185" y="626"/>
                    <a:pt x="1265" y="609"/>
                    <a:pt x="1346" y="560"/>
                  </a:cubicBezTo>
                  <a:cubicBezTo>
                    <a:pt x="1411" y="521"/>
                    <a:pt x="1476" y="460"/>
                    <a:pt x="1535" y="383"/>
                  </a:cubicBezTo>
                  <a:cubicBezTo>
                    <a:pt x="1552" y="362"/>
                    <a:pt x="1568" y="339"/>
                    <a:pt x="1584" y="318"/>
                  </a:cubicBezTo>
                  <a:cubicBezTo>
                    <a:pt x="1670" y="201"/>
                    <a:pt x="1759" y="81"/>
                    <a:pt x="1893" y="31"/>
                  </a:cubicBezTo>
                  <a:cubicBezTo>
                    <a:pt x="1972" y="1"/>
                    <a:pt x="2066" y="0"/>
                    <a:pt x="2156" y="30"/>
                  </a:cubicBezTo>
                  <a:cubicBezTo>
                    <a:pt x="2242" y="58"/>
                    <a:pt x="2317" y="111"/>
                    <a:pt x="2362" y="176"/>
                  </a:cubicBezTo>
                  <a:cubicBezTo>
                    <a:pt x="2382" y="205"/>
                    <a:pt x="2397" y="237"/>
                    <a:pt x="2412" y="267"/>
                  </a:cubicBezTo>
                  <a:cubicBezTo>
                    <a:pt x="2441" y="327"/>
                    <a:pt x="2471" y="388"/>
                    <a:pt x="2534" y="432"/>
                  </a:cubicBezTo>
                  <a:cubicBezTo>
                    <a:pt x="2611" y="486"/>
                    <a:pt x="2713" y="487"/>
                    <a:pt x="2766" y="482"/>
                  </a:cubicBezTo>
                  <a:cubicBezTo>
                    <a:pt x="2787" y="480"/>
                    <a:pt x="2808" y="477"/>
                    <a:pt x="2833" y="473"/>
                  </a:cubicBezTo>
                  <a:cubicBezTo>
                    <a:pt x="2857" y="468"/>
                    <a:pt x="2880" y="463"/>
                    <a:pt x="2903" y="458"/>
                  </a:cubicBezTo>
                  <a:cubicBezTo>
                    <a:pt x="2933" y="452"/>
                    <a:pt x="2964" y="445"/>
                    <a:pt x="2994" y="441"/>
                  </a:cubicBezTo>
                  <a:cubicBezTo>
                    <a:pt x="3080" y="428"/>
                    <a:pt x="3168" y="432"/>
                    <a:pt x="3247" y="453"/>
                  </a:cubicBezTo>
                  <a:cubicBezTo>
                    <a:pt x="3336" y="476"/>
                    <a:pt x="3412" y="518"/>
                    <a:pt x="3474" y="578"/>
                  </a:cubicBezTo>
                  <a:cubicBezTo>
                    <a:pt x="3613" y="714"/>
                    <a:pt x="3657" y="914"/>
                    <a:pt x="3700" y="1107"/>
                  </a:cubicBezTo>
                  <a:cubicBezTo>
                    <a:pt x="3702" y="1116"/>
                    <a:pt x="3704" y="1126"/>
                    <a:pt x="3706" y="1136"/>
                  </a:cubicBezTo>
                  <a:cubicBezTo>
                    <a:pt x="3717" y="1183"/>
                    <a:pt x="3728" y="1233"/>
                    <a:pt x="3741" y="1282"/>
                  </a:cubicBezTo>
                  <a:cubicBezTo>
                    <a:pt x="3767" y="1380"/>
                    <a:pt x="3802" y="1483"/>
                    <a:pt x="3845" y="1587"/>
                  </a:cubicBezTo>
                  <a:cubicBezTo>
                    <a:pt x="3884" y="1681"/>
                    <a:pt x="3932" y="1780"/>
                    <a:pt x="3986" y="1881"/>
                  </a:cubicBezTo>
                  <a:cubicBezTo>
                    <a:pt x="3999" y="1905"/>
                    <a:pt x="4013" y="1929"/>
                    <a:pt x="4025" y="1952"/>
                  </a:cubicBezTo>
                  <a:cubicBezTo>
                    <a:pt x="4092" y="2072"/>
                    <a:pt x="4160" y="2196"/>
                    <a:pt x="4201" y="2330"/>
                  </a:cubicBezTo>
                  <a:cubicBezTo>
                    <a:pt x="4256" y="2508"/>
                    <a:pt x="4256" y="2704"/>
                    <a:pt x="4203" y="2896"/>
                  </a:cubicBezTo>
                  <a:cubicBezTo>
                    <a:pt x="4177" y="2987"/>
                    <a:pt x="4140" y="3075"/>
                    <a:pt x="4092" y="3159"/>
                  </a:cubicBezTo>
                  <a:cubicBezTo>
                    <a:pt x="4045" y="3243"/>
                    <a:pt x="3988" y="3320"/>
                    <a:pt x="3923" y="3389"/>
                  </a:cubicBezTo>
                  <a:cubicBezTo>
                    <a:pt x="3799" y="3521"/>
                    <a:pt x="3647" y="3628"/>
                    <a:pt x="3500" y="3732"/>
                  </a:cubicBezTo>
                  <a:cubicBezTo>
                    <a:pt x="3433" y="3780"/>
                    <a:pt x="3363" y="3829"/>
                    <a:pt x="3297" y="3880"/>
                  </a:cubicBezTo>
                  <a:cubicBezTo>
                    <a:pt x="3187" y="3966"/>
                    <a:pt x="3082" y="4061"/>
                    <a:pt x="2981" y="4153"/>
                  </a:cubicBezTo>
                  <a:cubicBezTo>
                    <a:pt x="2879" y="4245"/>
                    <a:pt x="2775" y="4340"/>
                    <a:pt x="2666" y="4424"/>
                  </a:cubicBezTo>
                  <a:cubicBezTo>
                    <a:pt x="2635" y="4447"/>
                    <a:pt x="2605" y="4470"/>
                    <a:pt x="2575" y="4491"/>
                  </a:cubicBezTo>
                  <a:cubicBezTo>
                    <a:pt x="2506" y="4538"/>
                    <a:pt x="2444" y="4573"/>
                    <a:pt x="2385" y="4596"/>
                  </a:cubicBezTo>
                  <a:cubicBezTo>
                    <a:pt x="2320" y="4621"/>
                    <a:pt x="2258" y="4634"/>
                    <a:pt x="2197" y="4634"/>
                  </a:cubicBezTo>
                  <a:cubicBezTo>
                    <a:pt x="2188" y="4634"/>
                    <a:pt x="2179" y="4634"/>
                    <a:pt x="2170" y="4633"/>
                  </a:cubicBezTo>
                  <a:moveTo>
                    <a:pt x="2994" y="442"/>
                  </a:moveTo>
                  <a:cubicBezTo>
                    <a:pt x="2964" y="446"/>
                    <a:pt x="2933" y="453"/>
                    <a:pt x="2904" y="459"/>
                  </a:cubicBezTo>
                  <a:cubicBezTo>
                    <a:pt x="2881" y="464"/>
                    <a:pt x="2857" y="469"/>
                    <a:pt x="2833" y="473"/>
                  </a:cubicBezTo>
                  <a:cubicBezTo>
                    <a:pt x="2808" y="478"/>
                    <a:pt x="2787" y="481"/>
                    <a:pt x="2766" y="483"/>
                  </a:cubicBezTo>
                  <a:cubicBezTo>
                    <a:pt x="2713" y="487"/>
                    <a:pt x="2611" y="487"/>
                    <a:pt x="2533" y="433"/>
                  </a:cubicBezTo>
                  <a:cubicBezTo>
                    <a:pt x="2471" y="389"/>
                    <a:pt x="2441" y="327"/>
                    <a:pt x="2412" y="268"/>
                  </a:cubicBezTo>
                  <a:cubicBezTo>
                    <a:pt x="2397" y="237"/>
                    <a:pt x="2381" y="205"/>
                    <a:pt x="2361" y="176"/>
                  </a:cubicBezTo>
                  <a:cubicBezTo>
                    <a:pt x="2317" y="112"/>
                    <a:pt x="2242" y="58"/>
                    <a:pt x="2156" y="31"/>
                  </a:cubicBezTo>
                  <a:cubicBezTo>
                    <a:pt x="2066" y="1"/>
                    <a:pt x="1973" y="2"/>
                    <a:pt x="1893" y="31"/>
                  </a:cubicBezTo>
                  <a:cubicBezTo>
                    <a:pt x="1759" y="82"/>
                    <a:pt x="1671" y="202"/>
                    <a:pt x="1585" y="318"/>
                  </a:cubicBezTo>
                  <a:cubicBezTo>
                    <a:pt x="1569" y="340"/>
                    <a:pt x="1552" y="362"/>
                    <a:pt x="1536" y="384"/>
                  </a:cubicBezTo>
                  <a:cubicBezTo>
                    <a:pt x="1477" y="460"/>
                    <a:pt x="1411" y="521"/>
                    <a:pt x="1346" y="561"/>
                  </a:cubicBezTo>
                  <a:cubicBezTo>
                    <a:pt x="1265" y="610"/>
                    <a:pt x="1185" y="626"/>
                    <a:pt x="1106" y="610"/>
                  </a:cubicBezTo>
                  <a:cubicBezTo>
                    <a:pt x="1089" y="607"/>
                    <a:pt x="1071" y="602"/>
                    <a:pt x="1055" y="597"/>
                  </a:cubicBezTo>
                  <a:cubicBezTo>
                    <a:pt x="1030" y="589"/>
                    <a:pt x="1004" y="582"/>
                    <a:pt x="978" y="579"/>
                  </a:cubicBezTo>
                  <a:cubicBezTo>
                    <a:pt x="945" y="576"/>
                    <a:pt x="909" y="581"/>
                    <a:pt x="873" y="597"/>
                  </a:cubicBezTo>
                  <a:cubicBezTo>
                    <a:pt x="844" y="609"/>
                    <a:pt x="815" y="626"/>
                    <a:pt x="782" y="651"/>
                  </a:cubicBezTo>
                  <a:cubicBezTo>
                    <a:pt x="714" y="703"/>
                    <a:pt x="664" y="752"/>
                    <a:pt x="623" y="807"/>
                  </a:cubicBezTo>
                  <a:cubicBezTo>
                    <a:pt x="580" y="864"/>
                    <a:pt x="547" y="928"/>
                    <a:pt x="523" y="1004"/>
                  </a:cubicBezTo>
                  <a:cubicBezTo>
                    <a:pt x="518" y="1019"/>
                    <a:pt x="514" y="1035"/>
                    <a:pt x="510" y="1050"/>
                  </a:cubicBezTo>
                  <a:cubicBezTo>
                    <a:pt x="508" y="1058"/>
                    <a:pt x="506" y="1067"/>
                    <a:pt x="504" y="1076"/>
                  </a:cubicBezTo>
                  <a:cubicBezTo>
                    <a:pt x="486" y="1146"/>
                    <a:pt x="483" y="1260"/>
                    <a:pt x="496" y="1432"/>
                  </a:cubicBezTo>
                  <a:cubicBezTo>
                    <a:pt x="496" y="1437"/>
                    <a:pt x="496" y="1437"/>
                    <a:pt x="496" y="1437"/>
                  </a:cubicBezTo>
                  <a:cubicBezTo>
                    <a:pt x="501" y="1514"/>
                    <a:pt x="507" y="1594"/>
                    <a:pt x="503" y="1665"/>
                  </a:cubicBezTo>
                  <a:cubicBezTo>
                    <a:pt x="498" y="1744"/>
                    <a:pt x="481" y="1802"/>
                    <a:pt x="450" y="1842"/>
                  </a:cubicBezTo>
                  <a:cubicBezTo>
                    <a:pt x="426" y="1874"/>
                    <a:pt x="386" y="1893"/>
                    <a:pt x="342" y="1914"/>
                  </a:cubicBezTo>
                  <a:cubicBezTo>
                    <a:pt x="306" y="1932"/>
                    <a:pt x="268" y="1951"/>
                    <a:pt x="241" y="1977"/>
                  </a:cubicBezTo>
                  <a:cubicBezTo>
                    <a:pt x="167" y="2047"/>
                    <a:pt x="108" y="2133"/>
                    <a:pt x="71" y="2225"/>
                  </a:cubicBezTo>
                  <a:cubicBezTo>
                    <a:pt x="44" y="2293"/>
                    <a:pt x="25" y="2369"/>
                    <a:pt x="14" y="2457"/>
                  </a:cubicBezTo>
                  <a:cubicBezTo>
                    <a:pt x="4" y="2542"/>
                    <a:pt x="2" y="2626"/>
                    <a:pt x="1" y="2698"/>
                  </a:cubicBezTo>
                  <a:cubicBezTo>
                    <a:pt x="1" y="2848"/>
                    <a:pt x="8" y="3007"/>
                    <a:pt x="60" y="3161"/>
                  </a:cubicBezTo>
                  <a:cubicBezTo>
                    <a:pt x="82" y="3226"/>
                    <a:pt x="112" y="3290"/>
                    <a:pt x="150" y="3353"/>
                  </a:cubicBezTo>
                  <a:cubicBezTo>
                    <a:pt x="227" y="3479"/>
                    <a:pt x="333" y="3595"/>
                    <a:pt x="465" y="3699"/>
                  </a:cubicBezTo>
                  <a:cubicBezTo>
                    <a:pt x="586" y="3793"/>
                    <a:pt x="723" y="3873"/>
                    <a:pt x="874" y="3937"/>
                  </a:cubicBezTo>
                  <a:cubicBezTo>
                    <a:pt x="910" y="3952"/>
                    <a:pt x="945" y="3965"/>
                    <a:pt x="980" y="3979"/>
                  </a:cubicBezTo>
                  <a:cubicBezTo>
                    <a:pt x="1039" y="4002"/>
                    <a:pt x="1094" y="4023"/>
                    <a:pt x="1149" y="4049"/>
                  </a:cubicBezTo>
                  <a:cubicBezTo>
                    <a:pt x="1302" y="4123"/>
                    <a:pt x="1425" y="4223"/>
                    <a:pt x="1544" y="4318"/>
                  </a:cubicBezTo>
                  <a:cubicBezTo>
                    <a:pt x="1574" y="4343"/>
                    <a:pt x="1605" y="4367"/>
                    <a:pt x="1635" y="4391"/>
                  </a:cubicBezTo>
                  <a:cubicBezTo>
                    <a:pt x="1726" y="4462"/>
                    <a:pt x="1803" y="4512"/>
                    <a:pt x="1879" y="4550"/>
                  </a:cubicBezTo>
                  <a:cubicBezTo>
                    <a:pt x="1979" y="4600"/>
                    <a:pt x="2074" y="4626"/>
                    <a:pt x="2170" y="4632"/>
                  </a:cubicBezTo>
                  <a:cubicBezTo>
                    <a:pt x="2240" y="4636"/>
                    <a:pt x="2310" y="4624"/>
                    <a:pt x="2385" y="4595"/>
                  </a:cubicBezTo>
                  <a:cubicBezTo>
                    <a:pt x="2444" y="4572"/>
                    <a:pt x="2506" y="4538"/>
                    <a:pt x="2574" y="4490"/>
                  </a:cubicBezTo>
                  <a:cubicBezTo>
                    <a:pt x="2604" y="4469"/>
                    <a:pt x="2635" y="4447"/>
                    <a:pt x="2666" y="4423"/>
                  </a:cubicBezTo>
                  <a:cubicBezTo>
                    <a:pt x="2774" y="4339"/>
                    <a:pt x="2879" y="4244"/>
                    <a:pt x="2980" y="4152"/>
                  </a:cubicBezTo>
                  <a:cubicBezTo>
                    <a:pt x="3082" y="4060"/>
                    <a:pt x="3186" y="3965"/>
                    <a:pt x="3297" y="3879"/>
                  </a:cubicBezTo>
                  <a:cubicBezTo>
                    <a:pt x="3363" y="3828"/>
                    <a:pt x="3433" y="3779"/>
                    <a:pt x="3500" y="3732"/>
                  </a:cubicBezTo>
                  <a:cubicBezTo>
                    <a:pt x="3647" y="3628"/>
                    <a:pt x="3798" y="3521"/>
                    <a:pt x="3923" y="3388"/>
                  </a:cubicBezTo>
                  <a:cubicBezTo>
                    <a:pt x="3988" y="3319"/>
                    <a:pt x="4045" y="3242"/>
                    <a:pt x="4092" y="3159"/>
                  </a:cubicBezTo>
                  <a:cubicBezTo>
                    <a:pt x="4139" y="3075"/>
                    <a:pt x="4176" y="2987"/>
                    <a:pt x="4202" y="2896"/>
                  </a:cubicBezTo>
                  <a:cubicBezTo>
                    <a:pt x="4255" y="2704"/>
                    <a:pt x="4255" y="2508"/>
                    <a:pt x="4200" y="2330"/>
                  </a:cubicBezTo>
                  <a:cubicBezTo>
                    <a:pt x="4159" y="2197"/>
                    <a:pt x="4091" y="2073"/>
                    <a:pt x="4025" y="1953"/>
                  </a:cubicBezTo>
                  <a:cubicBezTo>
                    <a:pt x="4012" y="1929"/>
                    <a:pt x="3999" y="1905"/>
                    <a:pt x="3986" y="1881"/>
                  </a:cubicBezTo>
                  <a:cubicBezTo>
                    <a:pt x="3931" y="1781"/>
                    <a:pt x="3884" y="1682"/>
                    <a:pt x="3844" y="1587"/>
                  </a:cubicBezTo>
                  <a:cubicBezTo>
                    <a:pt x="3801" y="1483"/>
                    <a:pt x="3766" y="1380"/>
                    <a:pt x="3740" y="1282"/>
                  </a:cubicBezTo>
                  <a:cubicBezTo>
                    <a:pt x="3727" y="1233"/>
                    <a:pt x="3716" y="1183"/>
                    <a:pt x="3705" y="1136"/>
                  </a:cubicBezTo>
                  <a:cubicBezTo>
                    <a:pt x="3703" y="1126"/>
                    <a:pt x="3701" y="1117"/>
                    <a:pt x="3699" y="1107"/>
                  </a:cubicBezTo>
                  <a:cubicBezTo>
                    <a:pt x="3656" y="914"/>
                    <a:pt x="3612" y="715"/>
                    <a:pt x="3473" y="579"/>
                  </a:cubicBezTo>
                  <a:cubicBezTo>
                    <a:pt x="3412" y="519"/>
                    <a:pt x="3335" y="476"/>
                    <a:pt x="3247" y="453"/>
                  </a:cubicBezTo>
                  <a:cubicBezTo>
                    <a:pt x="3198" y="441"/>
                    <a:pt x="3146" y="434"/>
                    <a:pt x="3093" y="434"/>
                  </a:cubicBezTo>
                  <a:cubicBezTo>
                    <a:pt x="3060" y="434"/>
                    <a:pt x="3027" y="437"/>
                    <a:pt x="2994" y="442"/>
                  </a:cubicBezTo>
                </a:path>
              </a:pathLst>
            </a:custGeom>
            <a:solidFill>
              <a:srgbClr val="6D2344"/>
            </a:solidFill>
            <a:ln w="6350">
              <a:solidFill>
                <a:srgbClr val="F5A670">
                  <a:alpha val="27058"/>
                </a:srgbClr>
              </a:solidFill>
              <a:round/>
              <a:headEnd/>
              <a:tailEnd/>
            </a:ln>
          </p:spPr>
          <p:txBody>
            <a:bodyPr/>
            <a:lstStyle/>
            <a:p>
              <a:endParaRPr lang="es-CO"/>
            </a:p>
          </p:txBody>
        </p:sp>
        <p:sp>
          <p:nvSpPr>
            <p:cNvPr id="25641" name="Freeform 41">
              <a:extLst>
                <a:ext uri="{FF2B5EF4-FFF2-40B4-BE49-F238E27FC236}">
                  <a16:creationId xmlns:a16="http://schemas.microsoft.com/office/drawing/2014/main" id="{08292A10-200A-4FF4-9F16-8097F53FDDB0}"/>
                </a:ext>
              </a:extLst>
            </p:cNvPr>
            <p:cNvSpPr>
              <a:spLocks noEditPoints="1"/>
            </p:cNvSpPr>
            <p:nvPr/>
          </p:nvSpPr>
          <p:spPr bwMode="auto">
            <a:xfrm>
              <a:off x="4115" y="448"/>
              <a:ext cx="3267" cy="3589"/>
            </a:xfrm>
            <a:custGeom>
              <a:avLst/>
              <a:gdLst>
                <a:gd name="T0" fmla="*/ 913 w 4415"/>
                <a:gd name="T1" fmla="*/ 2507 h 4850"/>
                <a:gd name="T2" fmla="*/ 647 w 4415"/>
                <a:gd name="T3" fmla="*/ 2304 h 4850"/>
                <a:gd name="T4" fmla="*/ 494 w 4415"/>
                <a:gd name="T5" fmla="*/ 2241 h 4850"/>
                <a:gd name="T6" fmla="*/ 31 w 4415"/>
                <a:gd name="T7" fmla="*/ 1804 h 4850"/>
                <a:gd name="T8" fmla="*/ 41 w 4415"/>
                <a:gd name="T9" fmla="*/ 1274 h 4850"/>
                <a:gd name="T10" fmla="*/ 196 w 4415"/>
                <a:gd name="T11" fmla="*/ 1098 h 4850"/>
                <a:gd name="T12" fmla="*/ 279 w 4415"/>
                <a:gd name="T13" fmla="*/ 833 h 4850"/>
                <a:gd name="T14" fmla="*/ 280 w 4415"/>
                <a:gd name="T15" fmla="*/ 620 h 4850"/>
                <a:gd name="T16" fmla="*/ 421 w 4415"/>
                <a:gd name="T17" fmla="*/ 386 h 4850"/>
                <a:gd name="T18" fmla="*/ 577 w 4415"/>
                <a:gd name="T19" fmla="*/ 355 h 4850"/>
                <a:gd name="T20" fmla="*/ 847 w 4415"/>
                <a:gd name="T21" fmla="*/ 235 h 4850"/>
                <a:gd name="T22" fmla="*/ 1048 w 4415"/>
                <a:gd name="T23" fmla="*/ 34 h 4850"/>
                <a:gd name="T24" fmla="*/ 1342 w 4415"/>
                <a:gd name="T25" fmla="*/ 181 h 4850"/>
                <a:gd name="T26" fmla="*/ 1538 w 4415"/>
                <a:gd name="T27" fmla="*/ 309 h 4850"/>
                <a:gd name="T28" fmla="*/ 1616 w 4415"/>
                <a:gd name="T29" fmla="*/ 294 h 4850"/>
                <a:gd name="T30" fmla="*/ 1940 w 4415"/>
                <a:gd name="T31" fmla="*/ 357 h 4850"/>
                <a:gd name="T32" fmla="*/ 2073 w 4415"/>
                <a:gd name="T33" fmla="*/ 670 h 4850"/>
                <a:gd name="T34" fmla="*/ 2228 w 4415"/>
                <a:gd name="T35" fmla="*/ 1090 h 4850"/>
                <a:gd name="T36" fmla="*/ 2353 w 4415"/>
                <a:gd name="T37" fmla="*/ 1341 h 4850"/>
                <a:gd name="T38" fmla="*/ 1965 w 4415"/>
                <a:gd name="T39" fmla="*/ 2136 h 4850"/>
                <a:gd name="T40" fmla="*/ 1663 w 4415"/>
                <a:gd name="T41" fmla="*/ 2383 h 4850"/>
                <a:gd name="T42" fmla="*/ 1439 w 4415"/>
                <a:gd name="T43" fmla="*/ 2573 h 4850"/>
                <a:gd name="T44" fmla="*/ 1209 w 4415"/>
                <a:gd name="T45" fmla="*/ 2655 h 4850"/>
                <a:gd name="T46" fmla="*/ 1618 w 4415"/>
                <a:gd name="T47" fmla="*/ 297 h 4850"/>
                <a:gd name="T48" fmla="*/ 1538 w 4415"/>
                <a:gd name="T49" fmla="*/ 312 h 4850"/>
                <a:gd name="T50" fmla="*/ 1339 w 4415"/>
                <a:gd name="T51" fmla="*/ 183 h 4850"/>
                <a:gd name="T52" fmla="*/ 1050 w 4415"/>
                <a:gd name="T53" fmla="*/ 37 h 4850"/>
                <a:gd name="T54" fmla="*/ 849 w 4415"/>
                <a:gd name="T55" fmla="*/ 238 h 4850"/>
                <a:gd name="T56" fmla="*/ 576 w 4415"/>
                <a:gd name="T57" fmla="*/ 358 h 4850"/>
                <a:gd name="T58" fmla="*/ 423 w 4415"/>
                <a:gd name="T59" fmla="*/ 389 h 4850"/>
                <a:gd name="T60" fmla="*/ 283 w 4415"/>
                <a:gd name="T61" fmla="*/ 621 h 4850"/>
                <a:gd name="T62" fmla="*/ 283 w 4415"/>
                <a:gd name="T63" fmla="*/ 833 h 4850"/>
                <a:gd name="T64" fmla="*/ 198 w 4415"/>
                <a:gd name="T65" fmla="*/ 1102 h 4850"/>
                <a:gd name="T66" fmla="*/ 44 w 4415"/>
                <a:gd name="T67" fmla="*/ 1275 h 4850"/>
                <a:gd name="T68" fmla="*/ 35 w 4415"/>
                <a:gd name="T69" fmla="*/ 1803 h 4850"/>
                <a:gd name="T70" fmla="*/ 496 w 4415"/>
                <a:gd name="T71" fmla="*/ 2237 h 4850"/>
                <a:gd name="T72" fmla="*/ 649 w 4415"/>
                <a:gd name="T73" fmla="*/ 2301 h 4850"/>
                <a:gd name="T74" fmla="*/ 915 w 4415"/>
                <a:gd name="T75" fmla="*/ 2504 h 4850"/>
                <a:gd name="T76" fmla="*/ 1437 w 4415"/>
                <a:gd name="T77" fmla="*/ 2569 h 4850"/>
                <a:gd name="T78" fmla="*/ 1661 w 4415"/>
                <a:gd name="T79" fmla="*/ 2379 h 4850"/>
                <a:gd name="T80" fmla="*/ 1963 w 4415"/>
                <a:gd name="T81" fmla="*/ 2133 h 4850"/>
                <a:gd name="T82" fmla="*/ 2349 w 4415"/>
                <a:gd name="T83" fmla="*/ 1342 h 4850"/>
                <a:gd name="T84" fmla="*/ 2225 w 4415"/>
                <a:gd name="T85" fmla="*/ 1092 h 4850"/>
                <a:gd name="T86" fmla="*/ 2069 w 4415"/>
                <a:gd name="T87" fmla="*/ 671 h 4850"/>
                <a:gd name="T88" fmla="*/ 1938 w 4415"/>
                <a:gd name="T89" fmla="*/ 359 h 4850"/>
                <a:gd name="T90" fmla="*/ 1666 w 4415"/>
                <a:gd name="T91" fmla="*/ 288 h 485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415" h="4850">
                  <a:moveTo>
                    <a:pt x="2208" y="4848"/>
                  </a:moveTo>
                  <a:cubicBezTo>
                    <a:pt x="1985" y="4833"/>
                    <a:pt x="1802" y="4696"/>
                    <a:pt x="1667" y="4579"/>
                  </a:cubicBezTo>
                  <a:cubicBezTo>
                    <a:pt x="1638" y="4554"/>
                    <a:pt x="1610" y="4529"/>
                    <a:pt x="1582" y="4504"/>
                  </a:cubicBezTo>
                  <a:cubicBezTo>
                    <a:pt x="1463" y="4397"/>
                    <a:pt x="1339" y="4286"/>
                    <a:pt x="1182" y="4207"/>
                  </a:cubicBezTo>
                  <a:cubicBezTo>
                    <a:pt x="1122" y="4177"/>
                    <a:pt x="1059" y="4152"/>
                    <a:pt x="997" y="4129"/>
                  </a:cubicBezTo>
                  <a:cubicBezTo>
                    <a:pt x="966" y="4117"/>
                    <a:pt x="935" y="4105"/>
                    <a:pt x="903" y="4092"/>
                  </a:cubicBezTo>
                  <a:cubicBezTo>
                    <a:pt x="568" y="3953"/>
                    <a:pt x="301" y="3741"/>
                    <a:pt x="150" y="3494"/>
                  </a:cubicBezTo>
                  <a:cubicBezTo>
                    <a:pt x="111" y="3429"/>
                    <a:pt x="80" y="3362"/>
                    <a:pt x="57" y="3295"/>
                  </a:cubicBezTo>
                  <a:cubicBezTo>
                    <a:pt x="3" y="3132"/>
                    <a:pt x="0" y="2962"/>
                    <a:pt x="1" y="2816"/>
                  </a:cubicBezTo>
                  <a:cubicBezTo>
                    <a:pt x="3" y="2662"/>
                    <a:pt x="10" y="2484"/>
                    <a:pt x="74" y="2327"/>
                  </a:cubicBezTo>
                  <a:cubicBezTo>
                    <a:pt x="112" y="2231"/>
                    <a:pt x="173" y="2142"/>
                    <a:pt x="251" y="2069"/>
                  </a:cubicBezTo>
                  <a:cubicBezTo>
                    <a:pt x="279" y="2042"/>
                    <a:pt x="319" y="2024"/>
                    <a:pt x="358" y="2005"/>
                  </a:cubicBezTo>
                  <a:cubicBezTo>
                    <a:pt x="403" y="1985"/>
                    <a:pt x="446" y="1965"/>
                    <a:pt x="469" y="1934"/>
                  </a:cubicBezTo>
                  <a:cubicBezTo>
                    <a:pt x="539" y="1844"/>
                    <a:pt x="524" y="1673"/>
                    <a:pt x="510" y="1522"/>
                  </a:cubicBezTo>
                  <a:cubicBezTo>
                    <a:pt x="498" y="1392"/>
                    <a:pt x="488" y="1247"/>
                    <a:pt x="507" y="1159"/>
                  </a:cubicBezTo>
                  <a:cubicBezTo>
                    <a:pt x="508" y="1150"/>
                    <a:pt x="510" y="1142"/>
                    <a:pt x="512" y="1133"/>
                  </a:cubicBezTo>
                  <a:cubicBezTo>
                    <a:pt x="515" y="1117"/>
                    <a:pt x="518" y="1100"/>
                    <a:pt x="522" y="1084"/>
                  </a:cubicBezTo>
                  <a:cubicBezTo>
                    <a:pt x="564" y="926"/>
                    <a:pt x="640" y="809"/>
                    <a:pt x="769" y="705"/>
                  </a:cubicBezTo>
                  <a:cubicBezTo>
                    <a:pt x="842" y="646"/>
                    <a:pt x="909" y="620"/>
                    <a:pt x="974" y="628"/>
                  </a:cubicBezTo>
                  <a:cubicBezTo>
                    <a:pt x="1001" y="631"/>
                    <a:pt x="1028" y="640"/>
                    <a:pt x="1054" y="648"/>
                  </a:cubicBezTo>
                  <a:cubicBezTo>
                    <a:pt x="1071" y="653"/>
                    <a:pt x="1089" y="659"/>
                    <a:pt x="1106" y="663"/>
                  </a:cubicBezTo>
                  <a:cubicBezTo>
                    <a:pt x="1303" y="707"/>
                    <a:pt x="1466" y="536"/>
                    <a:pt x="1546" y="430"/>
                  </a:cubicBezTo>
                  <a:cubicBezTo>
                    <a:pt x="1562" y="408"/>
                    <a:pt x="1579" y="385"/>
                    <a:pt x="1595" y="362"/>
                  </a:cubicBezTo>
                  <a:cubicBezTo>
                    <a:pt x="1683" y="240"/>
                    <a:pt x="1774" y="113"/>
                    <a:pt x="1914" y="62"/>
                  </a:cubicBezTo>
                  <a:cubicBezTo>
                    <a:pt x="2083" y="0"/>
                    <a:pt x="2306" y="77"/>
                    <a:pt x="2401" y="230"/>
                  </a:cubicBezTo>
                  <a:cubicBezTo>
                    <a:pt x="2421" y="262"/>
                    <a:pt x="2436" y="297"/>
                    <a:pt x="2451" y="331"/>
                  </a:cubicBezTo>
                  <a:cubicBezTo>
                    <a:pt x="2478" y="395"/>
                    <a:pt x="2507" y="462"/>
                    <a:pt x="2570" y="509"/>
                  </a:cubicBezTo>
                  <a:cubicBezTo>
                    <a:pt x="2649" y="568"/>
                    <a:pt x="2753" y="568"/>
                    <a:pt x="2808" y="563"/>
                  </a:cubicBezTo>
                  <a:cubicBezTo>
                    <a:pt x="2829" y="561"/>
                    <a:pt x="2851" y="558"/>
                    <a:pt x="2876" y="553"/>
                  </a:cubicBezTo>
                  <a:cubicBezTo>
                    <a:pt x="2902" y="548"/>
                    <a:pt x="2927" y="542"/>
                    <a:pt x="2952" y="537"/>
                  </a:cubicBezTo>
                  <a:cubicBezTo>
                    <a:pt x="2982" y="530"/>
                    <a:pt x="3012" y="523"/>
                    <a:pt x="3042" y="518"/>
                  </a:cubicBezTo>
                  <a:cubicBezTo>
                    <a:pt x="3237" y="484"/>
                    <a:pt x="3420" y="533"/>
                    <a:pt x="3544" y="651"/>
                  </a:cubicBezTo>
                  <a:cubicBezTo>
                    <a:pt x="3692" y="792"/>
                    <a:pt x="3737" y="1001"/>
                    <a:pt x="3780" y="1203"/>
                  </a:cubicBezTo>
                  <a:cubicBezTo>
                    <a:pt x="3785" y="1224"/>
                    <a:pt x="3785" y="1224"/>
                    <a:pt x="3785" y="1224"/>
                  </a:cubicBezTo>
                  <a:cubicBezTo>
                    <a:pt x="3795" y="1272"/>
                    <a:pt x="3807" y="1324"/>
                    <a:pt x="3820" y="1375"/>
                  </a:cubicBezTo>
                  <a:cubicBezTo>
                    <a:pt x="3869" y="1571"/>
                    <a:pt x="3953" y="1778"/>
                    <a:pt x="4069" y="1990"/>
                  </a:cubicBezTo>
                  <a:cubicBezTo>
                    <a:pt x="4086" y="2019"/>
                    <a:pt x="4102" y="2049"/>
                    <a:pt x="4119" y="2078"/>
                  </a:cubicBezTo>
                  <a:cubicBezTo>
                    <a:pt x="4185" y="2196"/>
                    <a:pt x="4254" y="2318"/>
                    <a:pt x="4297" y="2449"/>
                  </a:cubicBezTo>
                  <a:cubicBezTo>
                    <a:pt x="4415" y="2813"/>
                    <a:pt x="4307" y="3245"/>
                    <a:pt x="4022" y="3549"/>
                  </a:cubicBezTo>
                  <a:cubicBezTo>
                    <a:pt x="3894" y="3685"/>
                    <a:pt x="3739" y="3795"/>
                    <a:pt x="3589" y="3901"/>
                  </a:cubicBezTo>
                  <a:cubicBezTo>
                    <a:pt x="3518" y="3951"/>
                    <a:pt x="3444" y="4003"/>
                    <a:pt x="3375" y="4057"/>
                  </a:cubicBezTo>
                  <a:cubicBezTo>
                    <a:pt x="3257" y="4149"/>
                    <a:pt x="3146" y="4251"/>
                    <a:pt x="3038" y="4351"/>
                  </a:cubicBezTo>
                  <a:cubicBezTo>
                    <a:pt x="2937" y="4444"/>
                    <a:pt x="2832" y="4541"/>
                    <a:pt x="2723" y="4627"/>
                  </a:cubicBezTo>
                  <a:cubicBezTo>
                    <a:pt x="2691" y="4652"/>
                    <a:pt x="2660" y="4676"/>
                    <a:pt x="2629" y="4698"/>
                  </a:cubicBezTo>
                  <a:cubicBezTo>
                    <a:pt x="2448" y="4826"/>
                    <a:pt x="2324" y="4850"/>
                    <a:pt x="2241" y="4850"/>
                  </a:cubicBezTo>
                  <a:cubicBezTo>
                    <a:pt x="2229" y="4850"/>
                    <a:pt x="2218" y="4849"/>
                    <a:pt x="2208" y="4848"/>
                  </a:cubicBezTo>
                  <a:moveTo>
                    <a:pt x="3043" y="525"/>
                  </a:moveTo>
                  <a:cubicBezTo>
                    <a:pt x="3013" y="530"/>
                    <a:pt x="2983" y="537"/>
                    <a:pt x="2954" y="543"/>
                  </a:cubicBezTo>
                  <a:cubicBezTo>
                    <a:pt x="2929" y="549"/>
                    <a:pt x="2903" y="555"/>
                    <a:pt x="2877" y="560"/>
                  </a:cubicBezTo>
                  <a:cubicBezTo>
                    <a:pt x="2852" y="565"/>
                    <a:pt x="2829" y="568"/>
                    <a:pt x="2808" y="570"/>
                  </a:cubicBezTo>
                  <a:cubicBezTo>
                    <a:pt x="2753" y="575"/>
                    <a:pt x="2647" y="575"/>
                    <a:pt x="2566" y="515"/>
                  </a:cubicBezTo>
                  <a:cubicBezTo>
                    <a:pt x="2502" y="467"/>
                    <a:pt x="2472" y="399"/>
                    <a:pt x="2444" y="334"/>
                  </a:cubicBezTo>
                  <a:cubicBezTo>
                    <a:pt x="2430" y="300"/>
                    <a:pt x="2415" y="265"/>
                    <a:pt x="2395" y="234"/>
                  </a:cubicBezTo>
                  <a:cubicBezTo>
                    <a:pt x="2302" y="84"/>
                    <a:pt x="2082" y="8"/>
                    <a:pt x="1917" y="68"/>
                  </a:cubicBezTo>
                  <a:cubicBezTo>
                    <a:pt x="1778" y="119"/>
                    <a:pt x="1688" y="245"/>
                    <a:pt x="1601" y="366"/>
                  </a:cubicBezTo>
                  <a:cubicBezTo>
                    <a:pt x="1585" y="389"/>
                    <a:pt x="1568" y="412"/>
                    <a:pt x="1551" y="434"/>
                  </a:cubicBezTo>
                  <a:cubicBezTo>
                    <a:pt x="1471" y="541"/>
                    <a:pt x="1306" y="715"/>
                    <a:pt x="1105" y="670"/>
                  </a:cubicBezTo>
                  <a:cubicBezTo>
                    <a:pt x="1087" y="666"/>
                    <a:pt x="1069" y="660"/>
                    <a:pt x="1052" y="654"/>
                  </a:cubicBezTo>
                  <a:cubicBezTo>
                    <a:pt x="1026" y="646"/>
                    <a:pt x="1000" y="638"/>
                    <a:pt x="973" y="635"/>
                  </a:cubicBezTo>
                  <a:cubicBezTo>
                    <a:pt x="910" y="628"/>
                    <a:pt x="845" y="652"/>
                    <a:pt x="773" y="710"/>
                  </a:cubicBezTo>
                  <a:cubicBezTo>
                    <a:pt x="646" y="814"/>
                    <a:pt x="570" y="930"/>
                    <a:pt x="529" y="1086"/>
                  </a:cubicBezTo>
                  <a:cubicBezTo>
                    <a:pt x="525" y="1102"/>
                    <a:pt x="521" y="1118"/>
                    <a:pt x="518" y="1134"/>
                  </a:cubicBezTo>
                  <a:cubicBezTo>
                    <a:pt x="517" y="1143"/>
                    <a:pt x="515" y="1151"/>
                    <a:pt x="513" y="1160"/>
                  </a:cubicBezTo>
                  <a:cubicBezTo>
                    <a:pt x="495" y="1247"/>
                    <a:pt x="505" y="1392"/>
                    <a:pt x="517" y="1521"/>
                  </a:cubicBezTo>
                  <a:cubicBezTo>
                    <a:pt x="531" y="1674"/>
                    <a:pt x="547" y="1846"/>
                    <a:pt x="475" y="1938"/>
                  </a:cubicBezTo>
                  <a:cubicBezTo>
                    <a:pt x="450" y="1971"/>
                    <a:pt x="407" y="1991"/>
                    <a:pt x="361" y="2012"/>
                  </a:cubicBezTo>
                  <a:cubicBezTo>
                    <a:pt x="323" y="2030"/>
                    <a:pt x="283" y="2048"/>
                    <a:pt x="255" y="2074"/>
                  </a:cubicBezTo>
                  <a:cubicBezTo>
                    <a:pt x="179" y="2147"/>
                    <a:pt x="118" y="2235"/>
                    <a:pt x="80" y="2329"/>
                  </a:cubicBezTo>
                  <a:cubicBezTo>
                    <a:pt x="17" y="2486"/>
                    <a:pt x="10" y="2663"/>
                    <a:pt x="8" y="2816"/>
                  </a:cubicBezTo>
                  <a:cubicBezTo>
                    <a:pt x="7" y="2962"/>
                    <a:pt x="10" y="3130"/>
                    <a:pt x="64" y="3293"/>
                  </a:cubicBezTo>
                  <a:cubicBezTo>
                    <a:pt x="86" y="3360"/>
                    <a:pt x="117" y="3426"/>
                    <a:pt x="156" y="3490"/>
                  </a:cubicBezTo>
                  <a:cubicBezTo>
                    <a:pt x="306" y="3736"/>
                    <a:pt x="572" y="3948"/>
                    <a:pt x="906" y="4085"/>
                  </a:cubicBezTo>
                  <a:cubicBezTo>
                    <a:pt x="937" y="4098"/>
                    <a:pt x="969" y="4110"/>
                    <a:pt x="1000" y="4122"/>
                  </a:cubicBezTo>
                  <a:cubicBezTo>
                    <a:pt x="1062" y="4146"/>
                    <a:pt x="1125" y="4171"/>
                    <a:pt x="1185" y="4201"/>
                  </a:cubicBezTo>
                  <a:cubicBezTo>
                    <a:pt x="1343" y="4280"/>
                    <a:pt x="1467" y="4391"/>
                    <a:pt x="1587" y="4499"/>
                  </a:cubicBezTo>
                  <a:cubicBezTo>
                    <a:pt x="1615" y="4523"/>
                    <a:pt x="1643" y="4549"/>
                    <a:pt x="1671" y="4573"/>
                  </a:cubicBezTo>
                  <a:cubicBezTo>
                    <a:pt x="1805" y="4690"/>
                    <a:pt x="1988" y="4826"/>
                    <a:pt x="2209" y="4842"/>
                  </a:cubicBezTo>
                  <a:cubicBezTo>
                    <a:pt x="2289" y="4847"/>
                    <a:pt x="2420" y="4838"/>
                    <a:pt x="2625" y="4692"/>
                  </a:cubicBezTo>
                  <a:cubicBezTo>
                    <a:pt x="2655" y="4670"/>
                    <a:pt x="2687" y="4646"/>
                    <a:pt x="2719" y="4621"/>
                  </a:cubicBezTo>
                  <a:cubicBezTo>
                    <a:pt x="2827" y="4535"/>
                    <a:pt x="2932" y="4439"/>
                    <a:pt x="3033" y="4345"/>
                  </a:cubicBezTo>
                  <a:cubicBezTo>
                    <a:pt x="3141" y="4246"/>
                    <a:pt x="3252" y="4143"/>
                    <a:pt x="3370" y="4051"/>
                  </a:cubicBezTo>
                  <a:cubicBezTo>
                    <a:pt x="3440" y="3997"/>
                    <a:pt x="3514" y="3945"/>
                    <a:pt x="3585" y="3895"/>
                  </a:cubicBezTo>
                  <a:cubicBezTo>
                    <a:pt x="3735" y="3789"/>
                    <a:pt x="3889" y="3680"/>
                    <a:pt x="4016" y="3545"/>
                  </a:cubicBezTo>
                  <a:cubicBezTo>
                    <a:pt x="4300" y="3242"/>
                    <a:pt x="4408" y="2813"/>
                    <a:pt x="4290" y="2451"/>
                  </a:cubicBezTo>
                  <a:cubicBezTo>
                    <a:pt x="4248" y="2321"/>
                    <a:pt x="4179" y="2199"/>
                    <a:pt x="4113" y="2081"/>
                  </a:cubicBezTo>
                  <a:cubicBezTo>
                    <a:pt x="4096" y="2052"/>
                    <a:pt x="4080" y="2023"/>
                    <a:pt x="4063" y="1993"/>
                  </a:cubicBezTo>
                  <a:cubicBezTo>
                    <a:pt x="3947" y="1781"/>
                    <a:pt x="3863" y="1573"/>
                    <a:pt x="3813" y="1376"/>
                  </a:cubicBezTo>
                  <a:cubicBezTo>
                    <a:pt x="3800" y="1325"/>
                    <a:pt x="3789" y="1274"/>
                    <a:pt x="3778" y="1225"/>
                  </a:cubicBezTo>
                  <a:cubicBezTo>
                    <a:pt x="3774" y="1205"/>
                    <a:pt x="3774" y="1205"/>
                    <a:pt x="3774" y="1205"/>
                  </a:cubicBezTo>
                  <a:cubicBezTo>
                    <a:pt x="3730" y="1003"/>
                    <a:pt x="3685" y="795"/>
                    <a:pt x="3539" y="656"/>
                  </a:cubicBezTo>
                  <a:cubicBezTo>
                    <a:pt x="3443" y="564"/>
                    <a:pt x="3309" y="514"/>
                    <a:pt x="3161" y="514"/>
                  </a:cubicBezTo>
                  <a:cubicBezTo>
                    <a:pt x="3122" y="514"/>
                    <a:pt x="3083" y="518"/>
                    <a:pt x="3043" y="525"/>
                  </a:cubicBezTo>
                </a:path>
              </a:pathLst>
            </a:custGeom>
            <a:solidFill>
              <a:srgbClr val="6D2344"/>
            </a:solidFill>
            <a:ln w="6350">
              <a:solidFill>
                <a:srgbClr val="F5A670">
                  <a:alpha val="27058"/>
                </a:srgbClr>
              </a:solidFill>
              <a:round/>
              <a:headEnd/>
              <a:tailEnd/>
            </a:ln>
          </p:spPr>
          <p:txBody>
            <a:bodyPr/>
            <a:lstStyle/>
            <a:p>
              <a:endParaRPr lang="es-CO"/>
            </a:p>
          </p:txBody>
        </p:sp>
        <p:sp>
          <p:nvSpPr>
            <p:cNvPr id="25642" name="Freeform 42">
              <a:extLst>
                <a:ext uri="{FF2B5EF4-FFF2-40B4-BE49-F238E27FC236}">
                  <a16:creationId xmlns:a16="http://schemas.microsoft.com/office/drawing/2014/main" id="{00F34F3F-2591-4DE0-870F-9670AC62A4DA}"/>
                </a:ext>
              </a:extLst>
            </p:cNvPr>
            <p:cNvSpPr>
              <a:spLocks noEditPoints="1"/>
            </p:cNvSpPr>
            <p:nvPr/>
          </p:nvSpPr>
          <p:spPr bwMode="auto">
            <a:xfrm>
              <a:off x="4084" y="407"/>
              <a:ext cx="3294" cy="3691"/>
            </a:xfrm>
            <a:custGeom>
              <a:avLst/>
              <a:gdLst>
                <a:gd name="T0" fmla="*/ 1141 w 4451"/>
                <a:gd name="T1" fmla="*/ 2710 h 4987"/>
                <a:gd name="T2" fmla="*/ 928 w 4451"/>
                <a:gd name="T3" fmla="*/ 2566 h 4987"/>
                <a:gd name="T4" fmla="*/ 662 w 4451"/>
                <a:gd name="T5" fmla="*/ 2345 h 4987"/>
                <a:gd name="T6" fmla="*/ 508 w 4451"/>
                <a:gd name="T7" fmla="*/ 2281 h 4987"/>
                <a:gd name="T8" fmla="*/ 266 w 4451"/>
                <a:gd name="T9" fmla="*/ 2147 h 4987"/>
                <a:gd name="T10" fmla="*/ 30 w 4451"/>
                <a:gd name="T11" fmla="*/ 1835 h 4987"/>
                <a:gd name="T12" fmla="*/ 1 w 4451"/>
                <a:gd name="T13" fmla="*/ 1565 h 4987"/>
                <a:gd name="T14" fmla="*/ 141 w 4451"/>
                <a:gd name="T15" fmla="*/ 1146 h 4987"/>
                <a:gd name="T16" fmla="*/ 266 w 4451"/>
                <a:gd name="T17" fmla="*/ 1070 h 4987"/>
                <a:gd name="T18" fmla="*/ 287 w 4451"/>
                <a:gd name="T19" fmla="*/ 841 h 4987"/>
                <a:gd name="T20" fmla="*/ 280 w 4451"/>
                <a:gd name="T21" fmla="*/ 625 h 4987"/>
                <a:gd name="T22" fmla="*/ 330 w 4451"/>
                <a:gd name="T23" fmla="*/ 475 h 4987"/>
                <a:gd name="T24" fmla="*/ 513 w 4451"/>
                <a:gd name="T25" fmla="*/ 332 h 4987"/>
                <a:gd name="T26" fmla="*/ 571 w 4451"/>
                <a:gd name="T27" fmla="*/ 345 h 4987"/>
                <a:gd name="T28" fmla="*/ 742 w 4451"/>
                <a:gd name="T29" fmla="*/ 327 h 4987"/>
                <a:gd name="T30" fmla="*/ 878 w 4451"/>
                <a:gd name="T31" fmla="*/ 183 h 4987"/>
                <a:gd name="T32" fmla="*/ 1135 w 4451"/>
                <a:gd name="T33" fmla="*/ 1 h 4987"/>
                <a:gd name="T34" fmla="*/ 1330 w 4451"/>
                <a:gd name="T35" fmla="*/ 116 h 4987"/>
                <a:gd name="T36" fmla="*/ 1422 w 4451"/>
                <a:gd name="T37" fmla="*/ 282 h 4987"/>
                <a:gd name="T38" fmla="*/ 1556 w 4451"/>
                <a:gd name="T39" fmla="*/ 315 h 4987"/>
                <a:gd name="T40" fmla="*/ 1640 w 4451"/>
                <a:gd name="T41" fmla="*/ 298 h 4987"/>
                <a:gd name="T42" fmla="*/ 1838 w 4451"/>
                <a:gd name="T43" fmla="*/ 288 h 4987"/>
                <a:gd name="T44" fmla="*/ 2108 w 4451"/>
                <a:gd name="T45" fmla="*/ 671 h 4987"/>
                <a:gd name="T46" fmla="*/ 2128 w 4451"/>
                <a:gd name="T47" fmla="*/ 762 h 4987"/>
                <a:gd name="T48" fmla="*/ 2300 w 4451"/>
                <a:gd name="T49" fmla="*/ 1166 h 4987"/>
                <a:gd name="T50" fmla="*/ 2409 w 4451"/>
                <a:gd name="T51" fmla="*/ 1699 h 4987"/>
                <a:gd name="T52" fmla="*/ 2250 w 4451"/>
                <a:gd name="T53" fmla="*/ 1988 h 4987"/>
                <a:gd name="T54" fmla="*/ 1885 w 4451"/>
                <a:gd name="T55" fmla="*/ 2275 h 4987"/>
                <a:gd name="T56" fmla="*/ 1516 w 4451"/>
                <a:gd name="T57" fmla="*/ 2602 h 4987"/>
                <a:gd name="T58" fmla="*/ 1353 w 4451"/>
                <a:gd name="T59" fmla="*/ 2707 h 4987"/>
                <a:gd name="T60" fmla="*/ 1226 w 4451"/>
                <a:gd name="T61" fmla="*/ 2729 h 4987"/>
                <a:gd name="T62" fmla="*/ 1640 w 4451"/>
                <a:gd name="T63" fmla="*/ 298 h 4987"/>
                <a:gd name="T64" fmla="*/ 1556 w 4451"/>
                <a:gd name="T65" fmla="*/ 315 h 4987"/>
                <a:gd name="T66" fmla="*/ 1422 w 4451"/>
                <a:gd name="T67" fmla="*/ 283 h 4987"/>
                <a:gd name="T68" fmla="*/ 1329 w 4451"/>
                <a:gd name="T69" fmla="*/ 116 h 4987"/>
                <a:gd name="T70" fmla="*/ 1135 w 4451"/>
                <a:gd name="T71" fmla="*/ 1 h 4987"/>
                <a:gd name="T72" fmla="*/ 878 w 4451"/>
                <a:gd name="T73" fmla="*/ 184 h 4987"/>
                <a:gd name="T74" fmla="*/ 742 w 4451"/>
                <a:gd name="T75" fmla="*/ 327 h 4987"/>
                <a:gd name="T76" fmla="*/ 571 w 4451"/>
                <a:gd name="T77" fmla="*/ 345 h 4987"/>
                <a:gd name="T78" fmla="*/ 412 w 4451"/>
                <a:gd name="T79" fmla="*/ 377 h 4987"/>
                <a:gd name="T80" fmla="*/ 286 w 4451"/>
                <a:gd name="T81" fmla="*/ 597 h 4987"/>
                <a:gd name="T82" fmla="*/ 279 w 4451"/>
                <a:gd name="T83" fmla="*/ 639 h 4987"/>
                <a:gd name="T84" fmla="*/ 295 w 4451"/>
                <a:gd name="T85" fmla="*/ 971 h 4987"/>
                <a:gd name="T86" fmla="*/ 203 w 4451"/>
                <a:gd name="T87" fmla="*/ 1110 h 4987"/>
                <a:gd name="T88" fmla="*/ 41 w 4451"/>
                <a:gd name="T89" fmla="*/ 1291 h 4987"/>
                <a:gd name="T90" fmla="*/ 4 w 4451"/>
                <a:gd name="T91" fmla="*/ 1701 h 4987"/>
                <a:gd name="T92" fmla="*/ 81 w 4451"/>
                <a:gd name="T93" fmla="*/ 1947 h 4987"/>
                <a:gd name="T94" fmla="*/ 384 w 4451"/>
                <a:gd name="T95" fmla="*/ 2222 h 4987"/>
                <a:gd name="T96" fmla="*/ 554 w 4451"/>
                <a:gd name="T97" fmla="*/ 2299 h 4987"/>
                <a:gd name="T98" fmla="*/ 886 w 4451"/>
                <a:gd name="T99" fmla="*/ 2524 h 4987"/>
                <a:gd name="T100" fmla="*/ 1063 w 4451"/>
                <a:gd name="T101" fmla="*/ 2672 h 4987"/>
                <a:gd name="T102" fmla="*/ 1226 w 4451"/>
                <a:gd name="T103" fmla="*/ 2729 h 4987"/>
                <a:gd name="T104" fmla="*/ 1463 w 4451"/>
                <a:gd name="T105" fmla="*/ 2642 h 4987"/>
                <a:gd name="T106" fmla="*/ 1689 w 4451"/>
                <a:gd name="T107" fmla="*/ 2446 h 4987"/>
                <a:gd name="T108" fmla="*/ 2007 w 4451"/>
                <a:gd name="T109" fmla="*/ 2185 h 4987"/>
                <a:gd name="T110" fmla="*/ 2347 w 4451"/>
                <a:gd name="T111" fmla="*/ 1854 h 4987"/>
                <a:gd name="T112" fmla="*/ 2399 w 4451"/>
                <a:gd name="T113" fmla="*/ 1366 h 4987"/>
                <a:gd name="T114" fmla="*/ 2267 w 4451"/>
                <a:gd name="T115" fmla="*/ 1109 h 4987"/>
                <a:gd name="T116" fmla="*/ 2108 w 4451"/>
                <a:gd name="T117" fmla="*/ 678 h 4987"/>
                <a:gd name="T118" fmla="*/ 1973 w 4451"/>
                <a:gd name="T119" fmla="*/ 357 h 4987"/>
                <a:gd name="T120" fmla="*/ 1763 w 4451"/>
                <a:gd name="T121" fmla="*/ 281 h 498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451" h="4987">
                  <a:moveTo>
                    <a:pt x="2239" y="4981"/>
                  </a:moveTo>
                  <a:cubicBezTo>
                    <a:pt x="2187" y="4977"/>
                    <a:pt x="2135" y="4966"/>
                    <a:pt x="2083" y="4947"/>
                  </a:cubicBezTo>
                  <a:cubicBezTo>
                    <a:pt x="2036" y="4931"/>
                    <a:pt x="1988" y="4908"/>
                    <a:pt x="1940" y="4879"/>
                  </a:cubicBezTo>
                  <a:cubicBezTo>
                    <a:pt x="1862" y="4832"/>
                    <a:pt x="1784" y="4770"/>
                    <a:pt x="1695" y="4684"/>
                  </a:cubicBezTo>
                  <a:cubicBezTo>
                    <a:pt x="1669" y="4659"/>
                    <a:pt x="1642" y="4633"/>
                    <a:pt x="1616" y="4607"/>
                  </a:cubicBezTo>
                  <a:cubicBezTo>
                    <a:pt x="1496" y="4488"/>
                    <a:pt x="1372" y="4366"/>
                    <a:pt x="1210" y="4281"/>
                  </a:cubicBezTo>
                  <a:cubicBezTo>
                    <a:pt x="1146" y="4248"/>
                    <a:pt x="1078" y="4222"/>
                    <a:pt x="1011" y="4197"/>
                  </a:cubicBezTo>
                  <a:cubicBezTo>
                    <a:pt x="984" y="4186"/>
                    <a:pt x="955" y="4175"/>
                    <a:pt x="927" y="4164"/>
                  </a:cubicBezTo>
                  <a:cubicBezTo>
                    <a:pt x="849" y="4132"/>
                    <a:pt x="772" y="4096"/>
                    <a:pt x="700" y="4056"/>
                  </a:cubicBezTo>
                  <a:cubicBezTo>
                    <a:pt x="625" y="4014"/>
                    <a:pt x="553" y="3968"/>
                    <a:pt x="487" y="3919"/>
                  </a:cubicBezTo>
                  <a:cubicBezTo>
                    <a:pt x="344" y="3810"/>
                    <a:pt x="230" y="3688"/>
                    <a:pt x="149" y="3555"/>
                  </a:cubicBezTo>
                  <a:cubicBezTo>
                    <a:pt x="109" y="3489"/>
                    <a:pt x="77" y="3420"/>
                    <a:pt x="54" y="3350"/>
                  </a:cubicBezTo>
                  <a:cubicBezTo>
                    <a:pt x="30" y="3277"/>
                    <a:pt x="15" y="3197"/>
                    <a:pt x="7" y="3105"/>
                  </a:cubicBezTo>
                  <a:cubicBezTo>
                    <a:pt x="0" y="3020"/>
                    <a:pt x="0" y="2936"/>
                    <a:pt x="1" y="2858"/>
                  </a:cubicBezTo>
                  <a:cubicBezTo>
                    <a:pt x="3" y="2691"/>
                    <a:pt x="11" y="2514"/>
                    <a:pt x="75" y="2355"/>
                  </a:cubicBezTo>
                  <a:cubicBezTo>
                    <a:pt x="114" y="2256"/>
                    <a:pt x="178" y="2165"/>
                    <a:pt x="258" y="2091"/>
                  </a:cubicBezTo>
                  <a:cubicBezTo>
                    <a:pt x="287" y="2063"/>
                    <a:pt x="329" y="2044"/>
                    <a:pt x="370" y="2026"/>
                  </a:cubicBezTo>
                  <a:cubicBezTo>
                    <a:pt x="417" y="2005"/>
                    <a:pt x="462" y="1986"/>
                    <a:pt x="487" y="1954"/>
                  </a:cubicBezTo>
                  <a:cubicBezTo>
                    <a:pt x="518" y="1914"/>
                    <a:pt x="535" y="1855"/>
                    <a:pt x="539" y="1773"/>
                  </a:cubicBezTo>
                  <a:cubicBezTo>
                    <a:pt x="541" y="1700"/>
                    <a:pt x="533" y="1615"/>
                    <a:pt x="524" y="1535"/>
                  </a:cubicBezTo>
                  <a:cubicBezTo>
                    <a:pt x="508" y="1390"/>
                    <a:pt x="495" y="1252"/>
                    <a:pt x="508" y="1167"/>
                  </a:cubicBezTo>
                  <a:cubicBezTo>
                    <a:pt x="510" y="1158"/>
                    <a:pt x="511" y="1150"/>
                    <a:pt x="512" y="1142"/>
                  </a:cubicBezTo>
                  <a:cubicBezTo>
                    <a:pt x="514" y="1125"/>
                    <a:pt x="517" y="1107"/>
                    <a:pt x="521" y="1090"/>
                  </a:cubicBezTo>
                  <a:cubicBezTo>
                    <a:pt x="538" y="1005"/>
                    <a:pt x="565" y="932"/>
                    <a:pt x="602" y="867"/>
                  </a:cubicBezTo>
                  <a:cubicBezTo>
                    <a:pt x="640" y="800"/>
                    <a:pt x="689" y="741"/>
                    <a:pt x="752" y="687"/>
                  </a:cubicBezTo>
                  <a:cubicBezTo>
                    <a:pt x="816" y="633"/>
                    <a:pt x="878" y="606"/>
                    <a:pt x="937" y="606"/>
                  </a:cubicBezTo>
                  <a:cubicBezTo>
                    <a:pt x="945" y="606"/>
                    <a:pt x="953" y="606"/>
                    <a:pt x="961" y="607"/>
                  </a:cubicBezTo>
                  <a:cubicBezTo>
                    <a:pt x="989" y="611"/>
                    <a:pt x="1017" y="620"/>
                    <a:pt x="1043" y="629"/>
                  </a:cubicBezTo>
                  <a:cubicBezTo>
                    <a:pt x="1061" y="635"/>
                    <a:pt x="1079" y="641"/>
                    <a:pt x="1098" y="646"/>
                  </a:cubicBezTo>
                  <a:cubicBezTo>
                    <a:pt x="1182" y="666"/>
                    <a:pt x="1268" y="650"/>
                    <a:pt x="1355" y="597"/>
                  </a:cubicBezTo>
                  <a:cubicBezTo>
                    <a:pt x="1424" y="554"/>
                    <a:pt x="1493" y="487"/>
                    <a:pt x="1554" y="404"/>
                  </a:cubicBezTo>
                  <a:cubicBezTo>
                    <a:pt x="1571" y="381"/>
                    <a:pt x="1587" y="357"/>
                    <a:pt x="1603" y="334"/>
                  </a:cubicBezTo>
                  <a:cubicBezTo>
                    <a:pt x="1693" y="206"/>
                    <a:pt x="1785" y="74"/>
                    <a:pt x="1931" y="22"/>
                  </a:cubicBezTo>
                  <a:cubicBezTo>
                    <a:pt x="1974" y="7"/>
                    <a:pt x="2022" y="0"/>
                    <a:pt x="2072" y="3"/>
                  </a:cubicBezTo>
                  <a:cubicBezTo>
                    <a:pt x="2119" y="5"/>
                    <a:pt x="2167" y="15"/>
                    <a:pt x="2213" y="34"/>
                  </a:cubicBezTo>
                  <a:cubicBezTo>
                    <a:pt x="2306" y="70"/>
                    <a:pt x="2384" y="135"/>
                    <a:pt x="2428" y="212"/>
                  </a:cubicBezTo>
                  <a:cubicBezTo>
                    <a:pt x="2447" y="246"/>
                    <a:pt x="2462" y="284"/>
                    <a:pt x="2476" y="321"/>
                  </a:cubicBezTo>
                  <a:cubicBezTo>
                    <a:pt x="2503" y="391"/>
                    <a:pt x="2531" y="464"/>
                    <a:pt x="2596" y="515"/>
                  </a:cubicBezTo>
                  <a:cubicBezTo>
                    <a:pt x="2628" y="540"/>
                    <a:pt x="2667" y="558"/>
                    <a:pt x="2713" y="568"/>
                  </a:cubicBezTo>
                  <a:cubicBezTo>
                    <a:pt x="2753" y="577"/>
                    <a:pt x="2798" y="579"/>
                    <a:pt x="2842" y="574"/>
                  </a:cubicBezTo>
                  <a:cubicBezTo>
                    <a:pt x="2864" y="572"/>
                    <a:pt x="2887" y="569"/>
                    <a:pt x="2913" y="564"/>
                  </a:cubicBezTo>
                  <a:cubicBezTo>
                    <a:pt x="2941" y="558"/>
                    <a:pt x="2968" y="551"/>
                    <a:pt x="2995" y="544"/>
                  </a:cubicBezTo>
                  <a:cubicBezTo>
                    <a:pt x="3024" y="537"/>
                    <a:pt x="3054" y="530"/>
                    <a:pt x="3084" y="524"/>
                  </a:cubicBezTo>
                  <a:cubicBezTo>
                    <a:pt x="3176" y="507"/>
                    <a:pt x="3270" y="507"/>
                    <a:pt x="3355" y="526"/>
                  </a:cubicBezTo>
                  <a:cubicBezTo>
                    <a:pt x="3452" y="547"/>
                    <a:pt x="3535" y="589"/>
                    <a:pt x="3603" y="652"/>
                  </a:cubicBezTo>
                  <a:cubicBezTo>
                    <a:pt x="3758" y="796"/>
                    <a:pt x="3803" y="1014"/>
                    <a:pt x="3848" y="1224"/>
                  </a:cubicBezTo>
                  <a:cubicBezTo>
                    <a:pt x="3850" y="1237"/>
                    <a:pt x="3850" y="1237"/>
                    <a:pt x="3850" y="1237"/>
                  </a:cubicBezTo>
                  <a:cubicBezTo>
                    <a:pt x="3861" y="1290"/>
                    <a:pt x="3872" y="1342"/>
                    <a:pt x="3885" y="1392"/>
                  </a:cubicBezTo>
                  <a:cubicBezTo>
                    <a:pt x="3935" y="1599"/>
                    <a:pt x="4021" y="1812"/>
                    <a:pt x="4140" y="2025"/>
                  </a:cubicBezTo>
                  <a:cubicBezTo>
                    <a:pt x="4159" y="2060"/>
                    <a:pt x="4179" y="2095"/>
                    <a:pt x="4199" y="2129"/>
                  </a:cubicBezTo>
                  <a:cubicBezTo>
                    <a:pt x="4266" y="2245"/>
                    <a:pt x="4335" y="2365"/>
                    <a:pt x="4380" y="2494"/>
                  </a:cubicBezTo>
                  <a:cubicBezTo>
                    <a:pt x="4445" y="2685"/>
                    <a:pt x="4451" y="2895"/>
                    <a:pt x="4398" y="3102"/>
                  </a:cubicBezTo>
                  <a:cubicBezTo>
                    <a:pt x="4373" y="3199"/>
                    <a:pt x="4335" y="3295"/>
                    <a:pt x="4285" y="3385"/>
                  </a:cubicBezTo>
                  <a:cubicBezTo>
                    <a:pt x="4236" y="3474"/>
                    <a:pt x="4176" y="3556"/>
                    <a:pt x="4108" y="3629"/>
                  </a:cubicBezTo>
                  <a:cubicBezTo>
                    <a:pt x="3978" y="3768"/>
                    <a:pt x="3819" y="3880"/>
                    <a:pt x="3666" y="3988"/>
                  </a:cubicBezTo>
                  <a:cubicBezTo>
                    <a:pt x="3591" y="4041"/>
                    <a:pt x="3514" y="4096"/>
                    <a:pt x="3441" y="4153"/>
                  </a:cubicBezTo>
                  <a:cubicBezTo>
                    <a:pt x="3316" y="4250"/>
                    <a:pt x="3198" y="4360"/>
                    <a:pt x="3084" y="4467"/>
                  </a:cubicBezTo>
                  <a:cubicBezTo>
                    <a:pt x="2983" y="4562"/>
                    <a:pt x="2878" y="4660"/>
                    <a:pt x="2769" y="4749"/>
                  </a:cubicBezTo>
                  <a:cubicBezTo>
                    <a:pt x="2736" y="4775"/>
                    <a:pt x="2703" y="4800"/>
                    <a:pt x="2672" y="4823"/>
                  </a:cubicBezTo>
                  <a:cubicBezTo>
                    <a:pt x="2597" y="4878"/>
                    <a:pt x="2533" y="4915"/>
                    <a:pt x="2470" y="4941"/>
                  </a:cubicBezTo>
                  <a:cubicBezTo>
                    <a:pt x="2402" y="4969"/>
                    <a:pt x="2338" y="4983"/>
                    <a:pt x="2274" y="4983"/>
                  </a:cubicBezTo>
                  <a:cubicBezTo>
                    <a:pt x="2262" y="4983"/>
                    <a:pt x="2251" y="4982"/>
                    <a:pt x="2239" y="4981"/>
                  </a:cubicBezTo>
                  <a:moveTo>
                    <a:pt x="3084" y="525"/>
                  </a:moveTo>
                  <a:cubicBezTo>
                    <a:pt x="3054" y="531"/>
                    <a:pt x="3024" y="538"/>
                    <a:pt x="2995" y="545"/>
                  </a:cubicBezTo>
                  <a:cubicBezTo>
                    <a:pt x="2968" y="552"/>
                    <a:pt x="2941" y="559"/>
                    <a:pt x="2913" y="564"/>
                  </a:cubicBezTo>
                  <a:cubicBezTo>
                    <a:pt x="2887" y="570"/>
                    <a:pt x="2864" y="573"/>
                    <a:pt x="2842" y="575"/>
                  </a:cubicBezTo>
                  <a:cubicBezTo>
                    <a:pt x="2798" y="580"/>
                    <a:pt x="2753" y="577"/>
                    <a:pt x="2713" y="569"/>
                  </a:cubicBezTo>
                  <a:cubicBezTo>
                    <a:pt x="2667" y="559"/>
                    <a:pt x="2628" y="541"/>
                    <a:pt x="2596" y="516"/>
                  </a:cubicBezTo>
                  <a:cubicBezTo>
                    <a:pt x="2530" y="464"/>
                    <a:pt x="2502" y="391"/>
                    <a:pt x="2475" y="321"/>
                  </a:cubicBezTo>
                  <a:cubicBezTo>
                    <a:pt x="2461" y="284"/>
                    <a:pt x="2447" y="247"/>
                    <a:pt x="2427" y="212"/>
                  </a:cubicBezTo>
                  <a:cubicBezTo>
                    <a:pt x="2383" y="135"/>
                    <a:pt x="2305" y="71"/>
                    <a:pt x="2213" y="34"/>
                  </a:cubicBezTo>
                  <a:cubicBezTo>
                    <a:pt x="2166" y="16"/>
                    <a:pt x="2119" y="6"/>
                    <a:pt x="2072" y="3"/>
                  </a:cubicBezTo>
                  <a:cubicBezTo>
                    <a:pt x="2022" y="1"/>
                    <a:pt x="1975" y="7"/>
                    <a:pt x="1931" y="23"/>
                  </a:cubicBezTo>
                  <a:cubicBezTo>
                    <a:pt x="1786" y="74"/>
                    <a:pt x="1693" y="207"/>
                    <a:pt x="1604" y="335"/>
                  </a:cubicBezTo>
                  <a:cubicBezTo>
                    <a:pt x="1588" y="358"/>
                    <a:pt x="1571" y="382"/>
                    <a:pt x="1555" y="404"/>
                  </a:cubicBezTo>
                  <a:cubicBezTo>
                    <a:pt x="1493" y="488"/>
                    <a:pt x="1424" y="555"/>
                    <a:pt x="1355" y="597"/>
                  </a:cubicBezTo>
                  <a:cubicBezTo>
                    <a:pt x="1269" y="650"/>
                    <a:pt x="1182" y="667"/>
                    <a:pt x="1097" y="647"/>
                  </a:cubicBezTo>
                  <a:cubicBezTo>
                    <a:pt x="1079" y="642"/>
                    <a:pt x="1061" y="636"/>
                    <a:pt x="1043" y="630"/>
                  </a:cubicBezTo>
                  <a:cubicBezTo>
                    <a:pt x="1017" y="621"/>
                    <a:pt x="989" y="612"/>
                    <a:pt x="961" y="608"/>
                  </a:cubicBezTo>
                  <a:cubicBezTo>
                    <a:pt x="895" y="600"/>
                    <a:pt x="824" y="627"/>
                    <a:pt x="753" y="688"/>
                  </a:cubicBezTo>
                  <a:cubicBezTo>
                    <a:pt x="690" y="742"/>
                    <a:pt x="641" y="801"/>
                    <a:pt x="603" y="867"/>
                  </a:cubicBezTo>
                  <a:cubicBezTo>
                    <a:pt x="566" y="932"/>
                    <a:pt x="539" y="1005"/>
                    <a:pt x="521" y="1090"/>
                  </a:cubicBezTo>
                  <a:cubicBezTo>
                    <a:pt x="518" y="1107"/>
                    <a:pt x="515" y="1125"/>
                    <a:pt x="513" y="1142"/>
                  </a:cubicBezTo>
                  <a:cubicBezTo>
                    <a:pt x="512" y="1150"/>
                    <a:pt x="510" y="1158"/>
                    <a:pt x="509" y="1167"/>
                  </a:cubicBezTo>
                  <a:cubicBezTo>
                    <a:pt x="495" y="1252"/>
                    <a:pt x="509" y="1390"/>
                    <a:pt x="525" y="1535"/>
                  </a:cubicBezTo>
                  <a:cubicBezTo>
                    <a:pt x="534" y="1615"/>
                    <a:pt x="542" y="1700"/>
                    <a:pt x="539" y="1773"/>
                  </a:cubicBezTo>
                  <a:cubicBezTo>
                    <a:pt x="536" y="1855"/>
                    <a:pt x="519" y="1914"/>
                    <a:pt x="488" y="1954"/>
                  </a:cubicBezTo>
                  <a:cubicBezTo>
                    <a:pt x="462" y="1986"/>
                    <a:pt x="417" y="2006"/>
                    <a:pt x="370" y="2027"/>
                  </a:cubicBezTo>
                  <a:cubicBezTo>
                    <a:pt x="330" y="2045"/>
                    <a:pt x="288" y="2064"/>
                    <a:pt x="258" y="2091"/>
                  </a:cubicBezTo>
                  <a:cubicBezTo>
                    <a:pt x="178" y="2165"/>
                    <a:pt x="115" y="2257"/>
                    <a:pt x="76" y="2356"/>
                  </a:cubicBezTo>
                  <a:cubicBezTo>
                    <a:pt x="12" y="2514"/>
                    <a:pt x="4" y="2691"/>
                    <a:pt x="2" y="2858"/>
                  </a:cubicBezTo>
                  <a:cubicBezTo>
                    <a:pt x="0" y="2936"/>
                    <a:pt x="1" y="3020"/>
                    <a:pt x="8" y="3105"/>
                  </a:cubicBezTo>
                  <a:cubicBezTo>
                    <a:pt x="16" y="3197"/>
                    <a:pt x="31" y="3277"/>
                    <a:pt x="55" y="3350"/>
                  </a:cubicBezTo>
                  <a:cubicBezTo>
                    <a:pt x="77" y="3420"/>
                    <a:pt x="109" y="3489"/>
                    <a:pt x="149" y="3555"/>
                  </a:cubicBezTo>
                  <a:cubicBezTo>
                    <a:pt x="230" y="3687"/>
                    <a:pt x="344" y="3810"/>
                    <a:pt x="488" y="3918"/>
                  </a:cubicBezTo>
                  <a:cubicBezTo>
                    <a:pt x="553" y="3967"/>
                    <a:pt x="625" y="4014"/>
                    <a:pt x="701" y="4056"/>
                  </a:cubicBezTo>
                  <a:cubicBezTo>
                    <a:pt x="773" y="4095"/>
                    <a:pt x="849" y="4132"/>
                    <a:pt x="927" y="4163"/>
                  </a:cubicBezTo>
                  <a:cubicBezTo>
                    <a:pt x="955" y="4174"/>
                    <a:pt x="984" y="4185"/>
                    <a:pt x="1011" y="4196"/>
                  </a:cubicBezTo>
                  <a:cubicBezTo>
                    <a:pt x="1078" y="4221"/>
                    <a:pt x="1147" y="4247"/>
                    <a:pt x="1210" y="4281"/>
                  </a:cubicBezTo>
                  <a:cubicBezTo>
                    <a:pt x="1372" y="4365"/>
                    <a:pt x="1497" y="4488"/>
                    <a:pt x="1617" y="4607"/>
                  </a:cubicBezTo>
                  <a:cubicBezTo>
                    <a:pt x="1642" y="4632"/>
                    <a:pt x="1669" y="4659"/>
                    <a:pt x="1696" y="4684"/>
                  </a:cubicBezTo>
                  <a:cubicBezTo>
                    <a:pt x="1785" y="4770"/>
                    <a:pt x="1863" y="4831"/>
                    <a:pt x="1941" y="4878"/>
                  </a:cubicBezTo>
                  <a:cubicBezTo>
                    <a:pt x="1988" y="4907"/>
                    <a:pt x="2036" y="4930"/>
                    <a:pt x="2083" y="4947"/>
                  </a:cubicBezTo>
                  <a:cubicBezTo>
                    <a:pt x="2135" y="4965"/>
                    <a:pt x="2187" y="4976"/>
                    <a:pt x="2239" y="4981"/>
                  </a:cubicBezTo>
                  <a:cubicBezTo>
                    <a:pt x="2314" y="4987"/>
                    <a:pt x="2389" y="4973"/>
                    <a:pt x="2469" y="4941"/>
                  </a:cubicBezTo>
                  <a:cubicBezTo>
                    <a:pt x="2533" y="4915"/>
                    <a:pt x="2597" y="4877"/>
                    <a:pt x="2671" y="4823"/>
                  </a:cubicBezTo>
                  <a:cubicBezTo>
                    <a:pt x="2703" y="4800"/>
                    <a:pt x="2736" y="4774"/>
                    <a:pt x="2768" y="4748"/>
                  </a:cubicBezTo>
                  <a:cubicBezTo>
                    <a:pt x="2877" y="4660"/>
                    <a:pt x="2982" y="4561"/>
                    <a:pt x="3084" y="4466"/>
                  </a:cubicBezTo>
                  <a:cubicBezTo>
                    <a:pt x="3197" y="4360"/>
                    <a:pt x="3315" y="4250"/>
                    <a:pt x="3440" y="4152"/>
                  </a:cubicBezTo>
                  <a:cubicBezTo>
                    <a:pt x="3513" y="4095"/>
                    <a:pt x="3591" y="4040"/>
                    <a:pt x="3665" y="3988"/>
                  </a:cubicBezTo>
                  <a:cubicBezTo>
                    <a:pt x="3819" y="3880"/>
                    <a:pt x="3977" y="3768"/>
                    <a:pt x="4107" y="3629"/>
                  </a:cubicBezTo>
                  <a:cubicBezTo>
                    <a:pt x="4176" y="3555"/>
                    <a:pt x="4235" y="3473"/>
                    <a:pt x="4285" y="3384"/>
                  </a:cubicBezTo>
                  <a:cubicBezTo>
                    <a:pt x="4334" y="3294"/>
                    <a:pt x="4372" y="3199"/>
                    <a:pt x="4397" y="3102"/>
                  </a:cubicBezTo>
                  <a:cubicBezTo>
                    <a:pt x="4451" y="2895"/>
                    <a:pt x="4444" y="2685"/>
                    <a:pt x="4379" y="2494"/>
                  </a:cubicBezTo>
                  <a:cubicBezTo>
                    <a:pt x="4335" y="2366"/>
                    <a:pt x="4265" y="2245"/>
                    <a:pt x="4198" y="2129"/>
                  </a:cubicBezTo>
                  <a:cubicBezTo>
                    <a:pt x="4178" y="2095"/>
                    <a:pt x="4158" y="2060"/>
                    <a:pt x="4139" y="2025"/>
                  </a:cubicBezTo>
                  <a:cubicBezTo>
                    <a:pt x="4020" y="1812"/>
                    <a:pt x="3934" y="1599"/>
                    <a:pt x="3884" y="1392"/>
                  </a:cubicBezTo>
                  <a:cubicBezTo>
                    <a:pt x="3872" y="1342"/>
                    <a:pt x="3861" y="1290"/>
                    <a:pt x="3849" y="1237"/>
                  </a:cubicBezTo>
                  <a:cubicBezTo>
                    <a:pt x="3847" y="1225"/>
                    <a:pt x="3847" y="1225"/>
                    <a:pt x="3847" y="1225"/>
                  </a:cubicBezTo>
                  <a:cubicBezTo>
                    <a:pt x="3803" y="1014"/>
                    <a:pt x="3757" y="796"/>
                    <a:pt x="3602" y="653"/>
                  </a:cubicBezTo>
                  <a:cubicBezTo>
                    <a:pt x="3535" y="590"/>
                    <a:pt x="3452" y="547"/>
                    <a:pt x="3355" y="526"/>
                  </a:cubicBezTo>
                  <a:cubicBezTo>
                    <a:pt x="3311" y="517"/>
                    <a:pt x="3265" y="512"/>
                    <a:pt x="3218" y="512"/>
                  </a:cubicBezTo>
                  <a:cubicBezTo>
                    <a:pt x="3174" y="512"/>
                    <a:pt x="3129" y="516"/>
                    <a:pt x="3084" y="525"/>
                  </a:cubicBezTo>
                </a:path>
              </a:pathLst>
            </a:custGeom>
            <a:solidFill>
              <a:srgbClr val="6D2344"/>
            </a:solidFill>
            <a:ln w="6350">
              <a:solidFill>
                <a:srgbClr val="F5A670">
                  <a:alpha val="27058"/>
                </a:srgbClr>
              </a:solidFill>
              <a:round/>
              <a:headEnd/>
              <a:tailEnd/>
            </a:ln>
          </p:spPr>
          <p:txBody>
            <a:bodyPr/>
            <a:lstStyle/>
            <a:p>
              <a:endParaRPr lang="es-CO"/>
            </a:p>
          </p:txBody>
        </p:sp>
        <p:sp>
          <p:nvSpPr>
            <p:cNvPr id="25643" name="Freeform 43">
              <a:extLst>
                <a:ext uri="{FF2B5EF4-FFF2-40B4-BE49-F238E27FC236}">
                  <a16:creationId xmlns:a16="http://schemas.microsoft.com/office/drawing/2014/main" id="{B60E9BEF-D9D8-4590-8112-7B4F96F69F82}"/>
                </a:ext>
              </a:extLst>
            </p:cNvPr>
            <p:cNvSpPr>
              <a:spLocks noEditPoints="1"/>
            </p:cNvSpPr>
            <p:nvPr/>
          </p:nvSpPr>
          <p:spPr bwMode="auto">
            <a:xfrm>
              <a:off x="4049" y="335"/>
              <a:ext cx="3368" cy="3824"/>
            </a:xfrm>
            <a:custGeom>
              <a:avLst/>
              <a:gdLst>
                <a:gd name="T0" fmla="*/ 1160 w 4551"/>
                <a:gd name="T1" fmla="*/ 2806 h 5166"/>
                <a:gd name="T2" fmla="*/ 946 w 4551"/>
                <a:gd name="T3" fmla="*/ 2649 h 5166"/>
                <a:gd name="T4" fmla="*/ 681 w 4551"/>
                <a:gd name="T5" fmla="*/ 2412 h 5166"/>
                <a:gd name="T6" fmla="*/ 523 w 4551"/>
                <a:gd name="T7" fmla="*/ 2346 h 5166"/>
                <a:gd name="T8" fmla="*/ 274 w 4551"/>
                <a:gd name="T9" fmla="*/ 2210 h 5166"/>
                <a:gd name="T10" fmla="*/ 29 w 4551"/>
                <a:gd name="T11" fmla="*/ 1891 h 5166"/>
                <a:gd name="T12" fmla="*/ 1 w 4551"/>
                <a:gd name="T13" fmla="*/ 1612 h 5166"/>
                <a:gd name="T14" fmla="*/ 43 w 4551"/>
                <a:gd name="T15" fmla="*/ 1329 h 5166"/>
                <a:gd name="T16" fmla="*/ 211 w 4551"/>
                <a:gd name="T17" fmla="*/ 1144 h 5166"/>
                <a:gd name="T18" fmla="*/ 306 w 4551"/>
                <a:gd name="T19" fmla="*/ 1004 h 5166"/>
                <a:gd name="T20" fmla="*/ 295 w 4551"/>
                <a:gd name="T21" fmla="*/ 864 h 5166"/>
                <a:gd name="T22" fmla="*/ 282 w 4551"/>
                <a:gd name="T23" fmla="*/ 654 h 5166"/>
                <a:gd name="T24" fmla="*/ 326 w 4551"/>
                <a:gd name="T25" fmla="*/ 494 h 5166"/>
                <a:gd name="T26" fmla="*/ 458 w 4551"/>
                <a:gd name="T27" fmla="*/ 353 h 5166"/>
                <a:gd name="T28" fmla="*/ 569 w 4551"/>
                <a:gd name="T29" fmla="*/ 356 h 5166"/>
                <a:gd name="T30" fmla="*/ 744 w 4551"/>
                <a:gd name="T31" fmla="*/ 339 h 5166"/>
                <a:gd name="T32" fmla="*/ 884 w 4551"/>
                <a:gd name="T33" fmla="*/ 190 h 5166"/>
                <a:gd name="T34" fmla="*/ 1149 w 4551"/>
                <a:gd name="T35" fmla="*/ 2 h 5166"/>
                <a:gd name="T36" fmla="*/ 1348 w 4551"/>
                <a:gd name="T37" fmla="*/ 128 h 5166"/>
                <a:gd name="T38" fmla="*/ 1440 w 4551"/>
                <a:gd name="T39" fmla="*/ 307 h 5166"/>
                <a:gd name="T40" fmla="*/ 1579 w 4551"/>
                <a:gd name="T41" fmla="*/ 343 h 5166"/>
                <a:gd name="T42" fmla="*/ 1666 w 4551"/>
                <a:gd name="T43" fmla="*/ 324 h 5166"/>
                <a:gd name="T44" fmla="*/ 1868 w 4551"/>
                <a:gd name="T45" fmla="*/ 310 h 5166"/>
                <a:gd name="T46" fmla="*/ 2148 w 4551"/>
                <a:gd name="T47" fmla="*/ 705 h 5166"/>
                <a:gd name="T48" fmla="*/ 2168 w 4551"/>
                <a:gd name="T49" fmla="*/ 796 h 5166"/>
                <a:gd name="T50" fmla="*/ 2347 w 4551"/>
                <a:gd name="T51" fmla="*/ 1216 h 5166"/>
                <a:gd name="T52" fmla="*/ 2463 w 4551"/>
                <a:gd name="T53" fmla="*/ 1758 h 5166"/>
                <a:gd name="T54" fmla="*/ 2302 w 4551"/>
                <a:gd name="T55" fmla="*/ 2057 h 5166"/>
                <a:gd name="T56" fmla="*/ 1925 w 4551"/>
                <a:gd name="T57" fmla="*/ 2352 h 5166"/>
                <a:gd name="T58" fmla="*/ 1545 w 4551"/>
                <a:gd name="T59" fmla="*/ 2693 h 5166"/>
                <a:gd name="T60" fmla="*/ 1377 w 4551"/>
                <a:gd name="T61" fmla="*/ 2804 h 5166"/>
                <a:gd name="T62" fmla="*/ 1246 w 4551"/>
                <a:gd name="T63" fmla="*/ 2828 h 5166"/>
                <a:gd name="T64" fmla="*/ 1666 w 4551"/>
                <a:gd name="T65" fmla="*/ 324 h 5166"/>
                <a:gd name="T66" fmla="*/ 1579 w 4551"/>
                <a:gd name="T67" fmla="*/ 343 h 5166"/>
                <a:gd name="T68" fmla="*/ 1439 w 4551"/>
                <a:gd name="T69" fmla="*/ 308 h 5166"/>
                <a:gd name="T70" fmla="*/ 1348 w 4551"/>
                <a:gd name="T71" fmla="*/ 128 h 5166"/>
                <a:gd name="T72" fmla="*/ 1149 w 4551"/>
                <a:gd name="T73" fmla="*/ 3 h 5166"/>
                <a:gd name="T74" fmla="*/ 884 w 4551"/>
                <a:gd name="T75" fmla="*/ 190 h 5166"/>
                <a:gd name="T76" fmla="*/ 745 w 4551"/>
                <a:gd name="T77" fmla="*/ 340 h 5166"/>
                <a:gd name="T78" fmla="*/ 569 w 4551"/>
                <a:gd name="T79" fmla="*/ 357 h 5166"/>
                <a:gd name="T80" fmla="*/ 459 w 4551"/>
                <a:gd name="T81" fmla="*/ 353 h 5166"/>
                <a:gd name="T82" fmla="*/ 326 w 4551"/>
                <a:gd name="T83" fmla="*/ 494 h 5166"/>
                <a:gd name="T84" fmla="*/ 282 w 4551"/>
                <a:gd name="T85" fmla="*/ 654 h 5166"/>
                <a:gd name="T86" fmla="*/ 296 w 4551"/>
                <a:gd name="T87" fmla="*/ 864 h 5166"/>
                <a:gd name="T88" fmla="*/ 306 w 4551"/>
                <a:gd name="T89" fmla="*/ 1004 h 5166"/>
                <a:gd name="T90" fmla="*/ 212 w 4551"/>
                <a:gd name="T91" fmla="*/ 1144 h 5166"/>
                <a:gd name="T92" fmla="*/ 43 w 4551"/>
                <a:gd name="T93" fmla="*/ 1329 h 5166"/>
                <a:gd name="T94" fmla="*/ 4 w 4551"/>
                <a:gd name="T95" fmla="*/ 1751 h 5166"/>
                <a:gd name="T96" fmla="*/ 83 w 4551"/>
                <a:gd name="T97" fmla="*/ 2005 h 5166"/>
                <a:gd name="T98" fmla="*/ 395 w 4551"/>
                <a:gd name="T99" fmla="*/ 2286 h 5166"/>
                <a:gd name="T100" fmla="*/ 565 w 4551"/>
                <a:gd name="T101" fmla="*/ 2361 h 5166"/>
                <a:gd name="T102" fmla="*/ 905 w 4551"/>
                <a:gd name="T103" fmla="*/ 2605 h 5166"/>
                <a:gd name="T104" fmla="*/ 1080 w 4551"/>
                <a:gd name="T105" fmla="*/ 2765 h 5166"/>
                <a:gd name="T106" fmla="*/ 1246 w 4551"/>
                <a:gd name="T107" fmla="*/ 2827 h 5166"/>
                <a:gd name="T108" fmla="*/ 1490 w 4551"/>
                <a:gd name="T109" fmla="*/ 2736 h 5166"/>
                <a:gd name="T110" fmla="*/ 1718 w 4551"/>
                <a:gd name="T111" fmla="*/ 2535 h 5166"/>
                <a:gd name="T112" fmla="*/ 2053 w 4551"/>
                <a:gd name="T113" fmla="*/ 2258 h 5166"/>
                <a:gd name="T114" fmla="*/ 2401 w 4551"/>
                <a:gd name="T115" fmla="*/ 1919 h 5166"/>
                <a:gd name="T116" fmla="*/ 2448 w 4551"/>
                <a:gd name="T117" fmla="*/ 1414 h 5166"/>
                <a:gd name="T118" fmla="*/ 2310 w 4551"/>
                <a:gd name="T119" fmla="*/ 1152 h 5166"/>
                <a:gd name="T120" fmla="*/ 2148 w 4551"/>
                <a:gd name="T121" fmla="*/ 708 h 5166"/>
                <a:gd name="T122" fmla="*/ 2009 w 4551"/>
                <a:gd name="T123" fmla="*/ 380 h 5166"/>
                <a:gd name="T124" fmla="*/ 1798 w 4551"/>
                <a:gd name="T125" fmla="*/ 304 h 516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551" h="5166">
                  <a:moveTo>
                    <a:pt x="2275" y="5160"/>
                  </a:moveTo>
                  <a:cubicBezTo>
                    <a:pt x="2222" y="5155"/>
                    <a:pt x="2169" y="5142"/>
                    <a:pt x="2117" y="5122"/>
                  </a:cubicBezTo>
                  <a:cubicBezTo>
                    <a:pt x="2069" y="5104"/>
                    <a:pt x="2021" y="5079"/>
                    <a:pt x="1973" y="5047"/>
                  </a:cubicBezTo>
                  <a:cubicBezTo>
                    <a:pt x="1894" y="4996"/>
                    <a:pt x="1816" y="4928"/>
                    <a:pt x="1727" y="4835"/>
                  </a:cubicBezTo>
                  <a:cubicBezTo>
                    <a:pt x="1702" y="4809"/>
                    <a:pt x="1676" y="4781"/>
                    <a:pt x="1652" y="4754"/>
                  </a:cubicBezTo>
                  <a:cubicBezTo>
                    <a:pt x="1532" y="4625"/>
                    <a:pt x="1408" y="4490"/>
                    <a:pt x="1243" y="4401"/>
                  </a:cubicBezTo>
                  <a:cubicBezTo>
                    <a:pt x="1175" y="4365"/>
                    <a:pt x="1101" y="4337"/>
                    <a:pt x="1030" y="4310"/>
                  </a:cubicBezTo>
                  <a:cubicBezTo>
                    <a:pt x="1006" y="4301"/>
                    <a:pt x="980" y="4291"/>
                    <a:pt x="955" y="4281"/>
                  </a:cubicBezTo>
                  <a:cubicBezTo>
                    <a:pt x="874" y="4249"/>
                    <a:pt x="795" y="4213"/>
                    <a:pt x="721" y="4172"/>
                  </a:cubicBezTo>
                  <a:cubicBezTo>
                    <a:pt x="642" y="4130"/>
                    <a:pt x="568" y="4083"/>
                    <a:pt x="500" y="4032"/>
                  </a:cubicBezTo>
                  <a:cubicBezTo>
                    <a:pt x="351" y="3922"/>
                    <a:pt x="233" y="3796"/>
                    <a:pt x="150" y="3660"/>
                  </a:cubicBezTo>
                  <a:cubicBezTo>
                    <a:pt x="109" y="3592"/>
                    <a:pt x="76" y="3521"/>
                    <a:pt x="53" y="3450"/>
                  </a:cubicBezTo>
                  <a:cubicBezTo>
                    <a:pt x="30" y="3374"/>
                    <a:pt x="14" y="3291"/>
                    <a:pt x="7" y="3197"/>
                  </a:cubicBezTo>
                  <a:cubicBezTo>
                    <a:pt x="0" y="3111"/>
                    <a:pt x="1" y="3024"/>
                    <a:pt x="2" y="2942"/>
                  </a:cubicBezTo>
                  <a:cubicBezTo>
                    <a:pt x="4" y="2862"/>
                    <a:pt x="7" y="2769"/>
                    <a:pt x="18" y="2678"/>
                  </a:cubicBezTo>
                  <a:cubicBezTo>
                    <a:pt x="30" y="2581"/>
                    <a:pt x="49" y="2498"/>
                    <a:pt x="79" y="2425"/>
                  </a:cubicBezTo>
                  <a:cubicBezTo>
                    <a:pt x="120" y="2322"/>
                    <a:pt x="185" y="2228"/>
                    <a:pt x="268" y="2152"/>
                  </a:cubicBezTo>
                  <a:cubicBezTo>
                    <a:pt x="299" y="2124"/>
                    <a:pt x="343" y="2105"/>
                    <a:pt x="385" y="2087"/>
                  </a:cubicBezTo>
                  <a:cubicBezTo>
                    <a:pt x="435" y="2066"/>
                    <a:pt x="481" y="2046"/>
                    <a:pt x="507" y="2013"/>
                  </a:cubicBezTo>
                  <a:cubicBezTo>
                    <a:pt x="539" y="1974"/>
                    <a:pt x="556" y="1915"/>
                    <a:pt x="558" y="1833"/>
                  </a:cubicBezTo>
                  <a:cubicBezTo>
                    <a:pt x="560" y="1763"/>
                    <a:pt x="553" y="1686"/>
                    <a:pt x="541" y="1591"/>
                  </a:cubicBezTo>
                  <a:cubicBezTo>
                    <a:pt x="539" y="1577"/>
                    <a:pt x="539" y="1577"/>
                    <a:pt x="539" y="1577"/>
                  </a:cubicBezTo>
                  <a:cubicBezTo>
                    <a:pt x="521" y="1441"/>
                    <a:pt x="503" y="1301"/>
                    <a:pt x="512" y="1216"/>
                  </a:cubicBezTo>
                  <a:cubicBezTo>
                    <a:pt x="513" y="1209"/>
                    <a:pt x="514" y="1201"/>
                    <a:pt x="515" y="1194"/>
                  </a:cubicBezTo>
                  <a:cubicBezTo>
                    <a:pt x="516" y="1175"/>
                    <a:pt x="518" y="1156"/>
                    <a:pt x="521" y="1137"/>
                  </a:cubicBezTo>
                  <a:cubicBezTo>
                    <a:pt x="536" y="1048"/>
                    <a:pt x="559" y="971"/>
                    <a:pt x="594" y="902"/>
                  </a:cubicBezTo>
                  <a:cubicBezTo>
                    <a:pt x="630" y="829"/>
                    <a:pt x="678" y="766"/>
                    <a:pt x="739" y="710"/>
                  </a:cubicBezTo>
                  <a:cubicBezTo>
                    <a:pt x="772" y="681"/>
                    <a:pt x="805" y="659"/>
                    <a:pt x="837" y="644"/>
                  </a:cubicBezTo>
                  <a:cubicBezTo>
                    <a:pt x="877" y="627"/>
                    <a:pt x="916" y="621"/>
                    <a:pt x="954" y="626"/>
                  </a:cubicBezTo>
                  <a:cubicBezTo>
                    <a:pt x="983" y="630"/>
                    <a:pt x="1012" y="640"/>
                    <a:pt x="1039" y="650"/>
                  </a:cubicBezTo>
                  <a:cubicBezTo>
                    <a:pt x="1057" y="656"/>
                    <a:pt x="1076" y="663"/>
                    <a:pt x="1095" y="668"/>
                  </a:cubicBezTo>
                  <a:cubicBezTo>
                    <a:pt x="1182" y="691"/>
                    <a:pt x="1271" y="674"/>
                    <a:pt x="1360" y="619"/>
                  </a:cubicBezTo>
                  <a:cubicBezTo>
                    <a:pt x="1451" y="563"/>
                    <a:pt x="1522" y="479"/>
                    <a:pt x="1565" y="418"/>
                  </a:cubicBezTo>
                  <a:cubicBezTo>
                    <a:pt x="1582" y="395"/>
                    <a:pt x="1598" y="370"/>
                    <a:pt x="1615" y="347"/>
                  </a:cubicBezTo>
                  <a:cubicBezTo>
                    <a:pt x="1706" y="213"/>
                    <a:pt x="1800" y="74"/>
                    <a:pt x="1951" y="22"/>
                  </a:cubicBezTo>
                  <a:cubicBezTo>
                    <a:pt x="1996" y="6"/>
                    <a:pt x="2045" y="0"/>
                    <a:pt x="2097" y="4"/>
                  </a:cubicBezTo>
                  <a:cubicBezTo>
                    <a:pt x="2146" y="7"/>
                    <a:pt x="2195" y="19"/>
                    <a:pt x="2243" y="40"/>
                  </a:cubicBezTo>
                  <a:cubicBezTo>
                    <a:pt x="2339" y="80"/>
                    <a:pt x="2419" y="151"/>
                    <a:pt x="2462" y="234"/>
                  </a:cubicBezTo>
                  <a:cubicBezTo>
                    <a:pt x="2482" y="271"/>
                    <a:pt x="2496" y="312"/>
                    <a:pt x="2509" y="352"/>
                  </a:cubicBezTo>
                  <a:cubicBezTo>
                    <a:pt x="2535" y="427"/>
                    <a:pt x="2562" y="505"/>
                    <a:pt x="2629" y="561"/>
                  </a:cubicBezTo>
                  <a:cubicBezTo>
                    <a:pt x="2661" y="588"/>
                    <a:pt x="2702" y="607"/>
                    <a:pt x="2749" y="618"/>
                  </a:cubicBezTo>
                  <a:cubicBezTo>
                    <a:pt x="2790" y="627"/>
                    <a:pt x="2836" y="630"/>
                    <a:pt x="2882" y="625"/>
                  </a:cubicBezTo>
                  <a:cubicBezTo>
                    <a:pt x="2904" y="623"/>
                    <a:pt x="2928" y="619"/>
                    <a:pt x="2954" y="613"/>
                  </a:cubicBezTo>
                  <a:cubicBezTo>
                    <a:pt x="2984" y="607"/>
                    <a:pt x="3014" y="599"/>
                    <a:pt x="3042" y="592"/>
                  </a:cubicBezTo>
                  <a:cubicBezTo>
                    <a:pt x="3071" y="584"/>
                    <a:pt x="3101" y="576"/>
                    <a:pt x="3130" y="570"/>
                  </a:cubicBezTo>
                  <a:cubicBezTo>
                    <a:pt x="3225" y="550"/>
                    <a:pt x="3323" y="549"/>
                    <a:pt x="3411" y="566"/>
                  </a:cubicBezTo>
                  <a:cubicBezTo>
                    <a:pt x="3512" y="586"/>
                    <a:pt x="3599" y="629"/>
                    <a:pt x="3669" y="693"/>
                  </a:cubicBezTo>
                  <a:cubicBezTo>
                    <a:pt x="3832" y="841"/>
                    <a:pt x="3878" y="1068"/>
                    <a:pt x="3923" y="1287"/>
                  </a:cubicBezTo>
                  <a:cubicBezTo>
                    <a:pt x="3924" y="1292"/>
                    <a:pt x="3924" y="1292"/>
                    <a:pt x="3924" y="1292"/>
                  </a:cubicBezTo>
                  <a:cubicBezTo>
                    <a:pt x="3935" y="1345"/>
                    <a:pt x="3946" y="1399"/>
                    <a:pt x="3958" y="1452"/>
                  </a:cubicBezTo>
                  <a:cubicBezTo>
                    <a:pt x="4009" y="1667"/>
                    <a:pt x="4096" y="1886"/>
                    <a:pt x="4218" y="2101"/>
                  </a:cubicBezTo>
                  <a:cubicBezTo>
                    <a:pt x="4240" y="2141"/>
                    <a:pt x="4264" y="2181"/>
                    <a:pt x="4286" y="2219"/>
                  </a:cubicBezTo>
                  <a:cubicBezTo>
                    <a:pt x="4354" y="2334"/>
                    <a:pt x="4425" y="2453"/>
                    <a:pt x="4471" y="2580"/>
                  </a:cubicBezTo>
                  <a:cubicBezTo>
                    <a:pt x="4542" y="2777"/>
                    <a:pt x="4551" y="2994"/>
                    <a:pt x="4497" y="3209"/>
                  </a:cubicBezTo>
                  <a:cubicBezTo>
                    <a:pt x="4472" y="3310"/>
                    <a:pt x="4434" y="3408"/>
                    <a:pt x="4383" y="3501"/>
                  </a:cubicBezTo>
                  <a:cubicBezTo>
                    <a:pt x="4333" y="3593"/>
                    <a:pt x="4272" y="3678"/>
                    <a:pt x="4202" y="3754"/>
                  </a:cubicBezTo>
                  <a:cubicBezTo>
                    <a:pt x="4069" y="3896"/>
                    <a:pt x="3907" y="4010"/>
                    <a:pt x="3750" y="4121"/>
                  </a:cubicBezTo>
                  <a:cubicBezTo>
                    <a:pt x="3671" y="4176"/>
                    <a:pt x="3590" y="4233"/>
                    <a:pt x="3514" y="4293"/>
                  </a:cubicBezTo>
                  <a:cubicBezTo>
                    <a:pt x="3382" y="4397"/>
                    <a:pt x="3258" y="4514"/>
                    <a:pt x="3138" y="4628"/>
                  </a:cubicBezTo>
                  <a:cubicBezTo>
                    <a:pt x="3036" y="4725"/>
                    <a:pt x="2931" y="4825"/>
                    <a:pt x="2822" y="4915"/>
                  </a:cubicBezTo>
                  <a:cubicBezTo>
                    <a:pt x="2788" y="4943"/>
                    <a:pt x="2754" y="4970"/>
                    <a:pt x="2722" y="4994"/>
                  </a:cubicBezTo>
                  <a:cubicBezTo>
                    <a:pt x="2645" y="5051"/>
                    <a:pt x="2579" y="5091"/>
                    <a:pt x="2513" y="5118"/>
                  </a:cubicBezTo>
                  <a:cubicBezTo>
                    <a:pt x="2445" y="5147"/>
                    <a:pt x="2379" y="5161"/>
                    <a:pt x="2314" y="5161"/>
                  </a:cubicBezTo>
                  <a:cubicBezTo>
                    <a:pt x="2301" y="5161"/>
                    <a:pt x="2288" y="5161"/>
                    <a:pt x="2275" y="5160"/>
                  </a:cubicBezTo>
                  <a:moveTo>
                    <a:pt x="3131" y="571"/>
                  </a:moveTo>
                  <a:cubicBezTo>
                    <a:pt x="3101" y="577"/>
                    <a:pt x="3071" y="585"/>
                    <a:pt x="3042" y="592"/>
                  </a:cubicBezTo>
                  <a:cubicBezTo>
                    <a:pt x="3014" y="600"/>
                    <a:pt x="2984" y="608"/>
                    <a:pt x="2954" y="614"/>
                  </a:cubicBezTo>
                  <a:cubicBezTo>
                    <a:pt x="2928" y="620"/>
                    <a:pt x="2904" y="623"/>
                    <a:pt x="2882" y="626"/>
                  </a:cubicBezTo>
                  <a:cubicBezTo>
                    <a:pt x="2836" y="630"/>
                    <a:pt x="2790" y="628"/>
                    <a:pt x="2749" y="619"/>
                  </a:cubicBezTo>
                  <a:cubicBezTo>
                    <a:pt x="2702" y="608"/>
                    <a:pt x="2661" y="589"/>
                    <a:pt x="2628" y="562"/>
                  </a:cubicBezTo>
                  <a:cubicBezTo>
                    <a:pt x="2562" y="506"/>
                    <a:pt x="2535" y="428"/>
                    <a:pt x="2509" y="352"/>
                  </a:cubicBezTo>
                  <a:cubicBezTo>
                    <a:pt x="2495" y="312"/>
                    <a:pt x="2481" y="272"/>
                    <a:pt x="2461" y="234"/>
                  </a:cubicBezTo>
                  <a:cubicBezTo>
                    <a:pt x="2418" y="152"/>
                    <a:pt x="2338" y="81"/>
                    <a:pt x="2242" y="40"/>
                  </a:cubicBezTo>
                  <a:cubicBezTo>
                    <a:pt x="2195" y="20"/>
                    <a:pt x="2146" y="8"/>
                    <a:pt x="2097" y="5"/>
                  </a:cubicBezTo>
                  <a:cubicBezTo>
                    <a:pt x="2046" y="1"/>
                    <a:pt x="1997" y="7"/>
                    <a:pt x="1952" y="23"/>
                  </a:cubicBezTo>
                  <a:cubicBezTo>
                    <a:pt x="1801" y="75"/>
                    <a:pt x="1706" y="213"/>
                    <a:pt x="1615" y="347"/>
                  </a:cubicBezTo>
                  <a:cubicBezTo>
                    <a:pt x="1599" y="371"/>
                    <a:pt x="1582" y="395"/>
                    <a:pt x="1565" y="419"/>
                  </a:cubicBezTo>
                  <a:cubicBezTo>
                    <a:pt x="1487" y="529"/>
                    <a:pt x="1411" y="589"/>
                    <a:pt x="1361" y="620"/>
                  </a:cubicBezTo>
                  <a:cubicBezTo>
                    <a:pt x="1272" y="675"/>
                    <a:pt x="1182" y="691"/>
                    <a:pt x="1095" y="669"/>
                  </a:cubicBezTo>
                  <a:cubicBezTo>
                    <a:pt x="1076" y="664"/>
                    <a:pt x="1057" y="657"/>
                    <a:pt x="1039" y="651"/>
                  </a:cubicBezTo>
                  <a:cubicBezTo>
                    <a:pt x="1011" y="641"/>
                    <a:pt x="983" y="631"/>
                    <a:pt x="954" y="627"/>
                  </a:cubicBezTo>
                  <a:cubicBezTo>
                    <a:pt x="916" y="622"/>
                    <a:pt x="877" y="628"/>
                    <a:pt x="838" y="645"/>
                  </a:cubicBezTo>
                  <a:cubicBezTo>
                    <a:pt x="805" y="659"/>
                    <a:pt x="772" y="681"/>
                    <a:pt x="740" y="711"/>
                  </a:cubicBezTo>
                  <a:cubicBezTo>
                    <a:pt x="678" y="766"/>
                    <a:pt x="631" y="829"/>
                    <a:pt x="594" y="902"/>
                  </a:cubicBezTo>
                  <a:cubicBezTo>
                    <a:pt x="560" y="971"/>
                    <a:pt x="537" y="1048"/>
                    <a:pt x="522" y="1137"/>
                  </a:cubicBezTo>
                  <a:cubicBezTo>
                    <a:pt x="519" y="1156"/>
                    <a:pt x="517" y="1175"/>
                    <a:pt x="515" y="1194"/>
                  </a:cubicBezTo>
                  <a:cubicBezTo>
                    <a:pt x="515" y="1201"/>
                    <a:pt x="514" y="1209"/>
                    <a:pt x="513" y="1216"/>
                  </a:cubicBezTo>
                  <a:cubicBezTo>
                    <a:pt x="504" y="1301"/>
                    <a:pt x="522" y="1441"/>
                    <a:pt x="540" y="1577"/>
                  </a:cubicBezTo>
                  <a:cubicBezTo>
                    <a:pt x="541" y="1591"/>
                    <a:pt x="541" y="1591"/>
                    <a:pt x="541" y="1591"/>
                  </a:cubicBezTo>
                  <a:cubicBezTo>
                    <a:pt x="554" y="1686"/>
                    <a:pt x="561" y="1763"/>
                    <a:pt x="559" y="1833"/>
                  </a:cubicBezTo>
                  <a:cubicBezTo>
                    <a:pt x="557" y="1916"/>
                    <a:pt x="540" y="1975"/>
                    <a:pt x="508" y="2014"/>
                  </a:cubicBezTo>
                  <a:cubicBezTo>
                    <a:pt x="481" y="2047"/>
                    <a:pt x="435" y="2066"/>
                    <a:pt x="386" y="2087"/>
                  </a:cubicBezTo>
                  <a:cubicBezTo>
                    <a:pt x="343" y="2106"/>
                    <a:pt x="299" y="2125"/>
                    <a:pt x="268" y="2153"/>
                  </a:cubicBezTo>
                  <a:cubicBezTo>
                    <a:pt x="186" y="2228"/>
                    <a:pt x="120" y="2323"/>
                    <a:pt x="79" y="2425"/>
                  </a:cubicBezTo>
                  <a:cubicBezTo>
                    <a:pt x="16" y="2585"/>
                    <a:pt x="7" y="2761"/>
                    <a:pt x="3" y="2942"/>
                  </a:cubicBezTo>
                  <a:cubicBezTo>
                    <a:pt x="2" y="3024"/>
                    <a:pt x="1" y="3111"/>
                    <a:pt x="8" y="3197"/>
                  </a:cubicBezTo>
                  <a:cubicBezTo>
                    <a:pt x="15" y="3291"/>
                    <a:pt x="30" y="3374"/>
                    <a:pt x="54" y="3449"/>
                  </a:cubicBezTo>
                  <a:cubicBezTo>
                    <a:pt x="77" y="3521"/>
                    <a:pt x="110" y="3592"/>
                    <a:pt x="151" y="3660"/>
                  </a:cubicBezTo>
                  <a:cubicBezTo>
                    <a:pt x="234" y="3796"/>
                    <a:pt x="351" y="3921"/>
                    <a:pt x="501" y="4032"/>
                  </a:cubicBezTo>
                  <a:cubicBezTo>
                    <a:pt x="569" y="4082"/>
                    <a:pt x="643" y="4129"/>
                    <a:pt x="721" y="4172"/>
                  </a:cubicBezTo>
                  <a:cubicBezTo>
                    <a:pt x="796" y="4212"/>
                    <a:pt x="874" y="4249"/>
                    <a:pt x="955" y="4281"/>
                  </a:cubicBezTo>
                  <a:cubicBezTo>
                    <a:pt x="980" y="4290"/>
                    <a:pt x="1006" y="4300"/>
                    <a:pt x="1031" y="4309"/>
                  </a:cubicBezTo>
                  <a:cubicBezTo>
                    <a:pt x="1102" y="4336"/>
                    <a:pt x="1175" y="4364"/>
                    <a:pt x="1243" y="4401"/>
                  </a:cubicBezTo>
                  <a:cubicBezTo>
                    <a:pt x="1408" y="4490"/>
                    <a:pt x="1532" y="4624"/>
                    <a:pt x="1652" y="4754"/>
                  </a:cubicBezTo>
                  <a:cubicBezTo>
                    <a:pt x="1677" y="4781"/>
                    <a:pt x="1702" y="4808"/>
                    <a:pt x="1727" y="4834"/>
                  </a:cubicBezTo>
                  <a:cubicBezTo>
                    <a:pt x="1816" y="4927"/>
                    <a:pt x="1894" y="4995"/>
                    <a:pt x="1973" y="5047"/>
                  </a:cubicBezTo>
                  <a:cubicBezTo>
                    <a:pt x="2021" y="5078"/>
                    <a:pt x="2070" y="5103"/>
                    <a:pt x="2117" y="5121"/>
                  </a:cubicBezTo>
                  <a:cubicBezTo>
                    <a:pt x="2169" y="5142"/>
                    <a:pt x="2222" y="5154"/>
                    <a:pt x="2275" y="5159"/>
                  </a:cubicBezTo>
                  <a:cubicBezTo>
                    <a:pt x="2353" y="5166"/>
                    <a:pt x="2430" y="5152"/>
                    <a:pt x="2513" y="5118"/>
                  </a:cubicBezTo>
                  <a:cubicBezTo>
                    <a:pt x="2578" y="5090"/>
                    <a:pt x="2645" y="5051"/>
                    <a:pt x="2721" y="4993"/>
                  </a:cubicBezTo>
                  <a:cubicBezTo>
                    <a:pt x="2754" y="4969"/>
                    <a:pt x="2787" y="4942"/>
                    <a:pt x="2821" y="4915"/>
                  </a:cubicBezTo>
                  <a:cubicBezTo>
                    <a:pt x="2931" y="4824"/>
                    <a:pt x="3036" y="4724"/>
                    <a:pt x="3138" y="4627"/>
                  </a:cubicBezTo>
                  <a:cubicBezTo>
                    <a:pt x="3257" y="4514"/>
                    <a:pt x="3381" y="4396"/>
                    <a:pt x="3513" y="4292"/>
                  </a:cubicBezTo>
                  <a:cubicBezTo>
                    <a:pt x="3590" y="4232"/>
                    <a:pt x="3671" y="4175"/>
                    <a:pt x="3749" y="4120"/>
                  </a:cubicBezTo>
                  <a:cubicBezTo>
                    <a:pt x="3906" y="4010"/>
                    <a:pt x="4069" y="3896"/>
                    <a:pt x="4201" y="3753"/>
                  </a:cubicBezTo>
                  <a:cubicBezTo>
                    <a:pt x="4271" y="3678"/>
                    <a:pt x="4332" y="3593"/>
                    <a:pt x="4383" y="3501"/>
                  </a:cubicBezTo>
                  <a:cubicBezTo>
                    <a:pt x="4433" y="3408"/>
                    <a:pt x="4472" y="3310"/>
                    <a:pt x="4497" y="3209"/>
                  </a:cubicBezTo>
                  <a:cubicBezTo>
                    <a:pt x="4550" y="2994"/>
                    <a:pt x="4541" y="2777"/>
                    <a:pt x="4470" y="2580"/>
                  </a:cubicBezTo>
                  <a:cubicBezTo>
                    <a:pt x="4424" y="2454"/>
                    <a:pt x="4354" y="2335"/>
                    <a:pt x="4286" y="2220"/>
                  </a:cubicBezTo>
                  <a:cubicBezTo>
                    <a:pt x="4263" y="2181"/>
                    <a:pt x="4239" y="2141"/>
                    <a:pt x="4217" y="2102"/>
                  </a:cubicBezTo>
                  <a:cubicBezTo>
                    <a:pt x="4096" y="1886"/>
                    <a:pt x="4008" y="1668"/>
                    <a:pt x="3957" y="1452"/>
                  </a:cubicBezTo>
                  <a:cubicBezTo>
                    <a:pt x="3945" y="1399"/>
                    <a:pt x="3934" y="1345"/>
                    <a:pt x="3923" y="1292"/>
                  </a:cubicBezTo>
                  <a:cubicBezTo>
                    <a:pt x="3922" y="1288"/>
                    <a:pt x="3922" y="1288"/>
                    <a:pt x="3922" y="1288"/>
                  </a:cubicBezTo>
                  <a:cubicBezTo>
                    <a:pt x="3878" y="1068"/>
                    <a:pt x="3831" y="842"/>
                    <a:pt x="3669" y="693"/>
                  </a:cubicBezTo>
                  <a:cubicBezTo>
                    <a:pt x="3598" y="629"/>
                    <a:pt x="3512" y="587"/>
                    <a:pt x="3411" y="567"/>
                  </a:cubicBezTo>
                  <a:cubicBezTo>
                    <a:pt x="3370" y="559"/>
                    <a:pt x="3326" y="555"/>
                    <a:pt x="3282" y="555"/>
                  </a:cubicBezTo>
                  <a:cubicBezTo>
                    <a:pt x="3232" y="555"/>
                    <a:pt x="3181" y="560"/>
                    <a:pt x="3131" y="571"/>
                  </a:cubicBezTo>
                </a:path>
              </a:pathLst>
            </a:custGeom>
            <a:solidFill>
              <a:srgbClr val="6D2344"/>
            </a:solidFill>
            <a:ln w="6350">
              <a:solidFill>
                <a:srgbClr val="F5A670">
                  <a:alpha val="27058"/>
                </a:srgbClr>
              </a:solidFill>
              <a:round/>
              <a:headEnd/>
              <a:tailEnd/>
            </a:ln>
          </p:spPr>
          <p:txBody>
            <a:bodyPr/>
            <a:lstStyle/>
            <a:p>
              <a:endParaRPr lang="es-CO"/>
            </a:p>
          </p:txBody>
        </p:sp>
        <p:sp>
          <p:nvSpPr>
            <p:cNvPr id="25644" name="Freeform 44">
              <a:extLst>
                <a:ext uri="{FF2B5EF4-FFF2-40B4-BE49-F238E27FC236}">
                  <a16:creationId xmlns:a16="http://schemas.microsoft.com/office/drawing/2014/main" id="{B13BD5B7-0C84-4FDA-876D-EF1A442562D0}"/>
                </a:ext>
              </a:extLst>
            </p:cNvPr>
            <p:cNvSpPr>
              <a:spLocks noEditPoints="1"/>
            </p:cNvSpPr>
            <p:nvPr/>
          </p:nvSpPr>
          <p:spPr bwMode="auto">
            <a:xfrm>
              <a:off x="4014" y="264"/>
              <a:ext cx="3442" cy="3955"/>
            </a:xfrm>
            <a:custGeom>
              <a:avLst/>
              <a:gdLst>
                <a:gd name="T0" fmla="*/ 1098 w 4650"/>
                <a:gd name="T1" fmla="*/ 2857 h 5344"/>
                <a:gd name="T2" fmla="*/ 699 w 4650"/>
                <a:gd name="T3" fmla="*/ 2476 h 5344"/>
                <a:gd name="T4" fmla="*/ 406 w 4650"/>
                <a:gd name="T5" fmla="*/ 2348 h 5344"/>
                <a:gd name="T6" fmla="*/ 29 w 4650"/>
                <a:gd name="T7" fmla="*/ 1943 h 5344"/>
                <a:gd name="T8" fmla="*/ 45 w 4650"/>
                <a:gd name="T9" fmla="*/ 1366 h 5344"/>
                <a:gd name="T10" fmla="*/ 289 w 4650"/>
                <a:gd name="T11" fmla="*/ 1135 h 5344"/>
                <a:gd name="T12" fmla="*/ 301 w 4650"/>
                <a:gd name="T13" fmla="*/ 870 h 5344"/>
                <a:gd name="T14" fmla="*/ 286 w 4650"/>
                <a:gd name="T15" fmla="*/ 648 h 5344"/>
                <a:gd name="T16" fmla="*/ 567 w 4650"/>
                <a:gd name="T17" fmla="*/ 367 h 5344"/>
                <a:gd name="T18" fmla="*/ 864 w 4650"/>
                <a:gd name="T19" fmla="*/ 237 h 5344"/>
                <a:gd name="T20" fmla="*/ 1163 w 4650"/>
                <a:gd name="T21" fmla="*/ 2 h 5344"/>
                <a:gd name="T22" fmla="*/ 1393 w 4650"/>
                <a:gd name="T23" fmla="*/ 209 h 5344"/>
                <a:gd name="T24" fmla="*/ 1526 w 4650"/>
                <a:gd name="T25" fmla="*/ 366 h 5344"/>
                <a:gd name="T26" fmla="*/ 1693 w 4650"/>
                <a:gd name="T27" fmla="*/ 349 h 5344"/>
                <a:gd name="T28" fmla="*/ 2047 w 4650"/>
                <a:gd name="T29" fmla="*/ 401 h 5344"/>
                <a:gd name="T30" fmla="*/ 2190 w 4650"/>
                <a:gd name="T31" fmla="*/ 737 h 5344"/>
                <a:gd name="T32" fmla="*/ 2268 w 4650"/>
                <a:gd name="T33" fmla="*/ 1014 h 5344"/>
                <a:gd name="T34" fmla="*/ 2500 w 4650"/>
                <a:gd name="T35" fmla="*/ 1460 h 5344"/>
                <a:gd name="T36" fmla="*/ 2354 w 4650"/>
                <a:gd name="T37" fmla="*/ 2123 h 5344"/>
                <a:gd name="T38" fmla="*/ 1750 w 4650"/>
                <a:gd name="T39" fmla="*/ 2623 h 5344"/>
                <a:gd name="T40" fmla="*/ 1401 w 4650"/>
                <a:gd name="T41" fmla="*/ 2900 h 5344"/>
                <a:gd name="T42" fmla="*/ 1741 w 4650"/>
                <a:gd name="T43" fmla="*/ 337 h 5344"/>
                <a:gd name="T44" fmla="*/ 1601 w 4650"/>
                <a:gd name="T45" fmla="*/ 370 h 5344"/>
                <a:gd name="T46" fmla="*/ 1417 w 4650"/>
                <a:gd name="T47" fmla="*/ 275 h 5344"/>
                <a:gd name="T48" fmla="*/ 1246 w 4650"/>
                <a:gd name="T49" fmla="*/ 24 h 5344"/>
                <a:gd name="T50" fmla="*/ 891 w 4650"/>
                <a:gd name="T51" fmla="*/ 196 h 5344"/>
                <a:gd name="T52" fmla="*/ 598 w 4650"/>
                <a:gd name="T53" fmla="*/ 378 h 5344"/>
                <a:gd name="T54" fmla="*/ 503 w 4650"/>
                <a:gd name="T55" fmla="*/ 352 h 5344"/>
                <a:gd name="T56" fmla="*/ 284 w 4650"/>
                <a:gd name="T57" fmla="*/ 684 h 5344"/>
                <a:gd name="T58" fmla="*/ 306 w 4650"/>
                <a:gd name="T59" fmla="*/ 901 h 5344"/>
                <a:gd name="T60" fmla="*/ 221 w 4650"/>
                <a:gd name="T61" fmla="*/ 1176 h 5344"/>
                <a:gd name="T62" fmla="*/ 12 w 4650"/>
                <a:gd name="T63" fmla="*/ 1508 h 5344"/>
                <a:gd name="T64" fmla="*/ 84 w 4650"/>
                <a:gd name="T65" fmla="*/ 2062 h 5344"/>
                <a:gd name="T66" fmla="*/ 539 w 4650"/>
                <a:gd name="T67" fmla="*/ 2408 h 5344"/>
                <a:gd name="T68" fmla="*/ 925 w 4650"/>
                <a:gd name="T69" fmla="*/ 2684 h 5344"/>
                <a:gd name="T70" fmla="*/ 1178 w 4650"/>
                <a:gd name="T71" fmla="*/ 2900 h 5344"/>
                <a:gd name="T72" fmla="*/ 1519 w 4650"/>
                <a:gd name="T73" fmla="*/ 2828 h 5344"/>
                <a:gd name="T74" fmla="*/ 1965 w 4650"/>
                <a:gd name="T75" fmla="*/ 2427 h 5344"/>
                <a:gd name="T76" fmla="*/ 2455 w 4650"/>
                <a:gd name="T77" fmla="*/ 1981 h 5344"/>
                <a:gd name="T78" fmla="*/ 2397 w 4650"/>
                <a:gd name="T79" fmla="*/ 1265 h 5344"/>
                <a:gd name="T80" fmla="*/ 2209 w 4650"/>
                <a:gd name="T81" fmla="*/ 827 h 5344"/>
                <a:gd name="T82" fmla="*/ 2144 w 4650"/>
                <a:gd name="T83" fmla="*/ 554 h 5344"/>
                <a:gd name="T84" fmla="*/ 1899 w 4650"/>
                <a:gd name="T85" fmla="*/ 332 h 53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650" h="5344">
                  <a:moveTo>
                    <a:pt x="2311" y="5337"/>
                  </a:moveTo>
                  <a:cubicBezTo>
                    <a:pt x="2258" y="5332"/>
                    <a:pt x="2204" y="5318"/>
                    <a:pt x="2151" y="5296"/>
                  </a:cubicBezTo>
                  <a:cubicBezTo>
                    <a:pt x="2103" y="5276"/>
                    <a:pt x="2054" y="5249"/>
                    <a:pt x="2005" y="5215"/>
                  </a:cubicBezTo>
                  <a:cubicBezTo>
                    <a:pt x="1926" y="5159"/>
                    <a:pt x="1846" y="5084"/>
                    <a:pt x="1759" y="4985"/>
                  </a:cubicBezTo>
                  <a:cubicBezTo>
                    <a:pt x="1735" y="4957"/>
                    <a:pt x="1710" y="4928"/>
                    <a:pt x="1687" y="4901"/>
                  </a:cubicBezTo>
                  <a:cubicBezTo>
                    <a:pt x="1567" y="4760"/>
                    <a:pt x="1443" y="4614"/>
                    <a:pt x="1275" y="4520"/>
                  </a:cubicBezTo>
                  <a:cubicBezTo>
                    <a:pt x="1204" y="4480"/>
                    <a:pt x="1126" y="4451"/>
                    <a:pt x="1051" y="4423"/>
                  </a:cubicBezTo>
                  <a:cubicBezTo>
                    <a:pt x="1029" y="4415"/>
                    <a:pt x="1006" y="4407"/>
                    <a:pt x="983" y="4398"/>
                  </a:cubicBezTo>
                  <a:cubicBezTo>
                    <a:pt x="900" y="4366"/>
                    <a:pt x="819" y="4329"/>
                    <a:pt x="742" y="4288"/>
                  </a:cubicBezTo>
                  <a:cubicBezTo>
                    <a:pt x="660" y="4244"/>
                    <a:pt x="584" y="4197"/>
                    <a:pt x="514" y="4145"/>
                  </a:cubicBezTo>
                  <a:cubicBezTo>
                    <a:pt x="358" y="4032"/>
                    <a:pt x="237" y="3904"/>
                    <a:pt x="152" y="3765"/>
                  </a:cubicBezTo>
                  <a:cubicBezTo>
                    <a:pt x="109" y="3695"/>
                    <a:pt x="76" y="3622"/>
                    <a:pt x="53" y="3548"/>
                  </a:cubicBezTo>
                  <a:cubicBezTo>
                    <a:pt x="1" y="3379"/>
                    <a:pt x="0" y="3205"/>
                    <a:pt x="4" y="3025"/>
                  </a:cubicBezTo>
                  <a:cubicBezTo>
                    <a:pt x="7" y="2938"/>
                    <a:pt x="10" y="2845"/>
                    <a:pt x="21" y="2754"/>
                  </a:cubicBezTo>
                  <a:cubicBezTo>
                    <a:pt x="33" y="2654"/>
                    <a:pt x="53" y="2569"/>
                    <a:pt x="83" y="2494"/>
                  </a:cubicBezTo>
                  <a:cubicBezTo>
                    <a:pt x="125" y="2387"/>
                    <a:pt x="192" y="2290"/>
                    <a:pt x="278" y="2213"/>
                  </a:cubicBezTo>
                  <a:cubicBezTo>
                    <a:pt x="310" y="2184"/>
                    <a:pt x="357" y="2165"/>
                    <a:pt x="401" y="2146"/>
                  </a:cubicBezTo>
                  <a:cubicBezTo>
                    <a:pt x="452" y="2125"/>
                    <a:pt x="501" y="2106"/>
                    <a:pt x="528" y="2073"/>
                  </a:cubicBezTo>
                  <a:cubicBezTo>
                    <a:pt x="560" y="2034"/>
                    <a:pt x="576" y="1975"/>
                    <a:pt x="578" y="1892"/>
                  </a:cubicBezTo>
                  <a:cubicBezTo>
                    <a:pt x="580" y="1814"/>
                    <a:pt x="569" y="1724"/>
                    <a:pt x="557" y="1646"/>
                  </a:cubicBezTo>
                  <a:cubicBezTo>
                    <a:pt x="554" y="1627"/>
                    <a:pt x="551" y="1607"/>
                    <a:pt x="549" y="1588"/>
                  </a:cubicBezTo>
                  <a:cubicBezTo>
                    <a:pt x="530" y="1461"/>
                    <a:pt x="512" y="1342"/>
                    <a:pt x="516" y="1265"/>
                  </a:cubicBezTo>
                  <a:cubicBezTo>
                    <a:pt x="517" y="1260"/>
                    <a:pt x="517" y="1254"/>
                    <a:pt x="518" y="1248"/>
                  </a:cubicBezTo>
                  <a:cubicBezTo>
                    <a:pt x="519" y="1227"/>
                    <a:pt x="520" y="1205"/>
                    <a:pt x="522" y="1184"/>
                  </a:cubicBezTo>
                  <a:cubicBezTo>
                    <a:pt x="545" y="990"/>
                    <a:pt x="611" y="842"/>
                    <a:pt x="727" y="732"/>
                  </a:cubicBezTo>
                  <a:cubicBezTo>
                    <a:pt x="776" y="684"/>
                    <a:pt x="855" y="630"/>
                    <a:pt x="948" y="644"/>
                  </a:cubicBezTo>
                  <a:cubicBezTo>
                    <a:pt x="977" y="648"/>
                    <a:pt x="1007" y="659"/>
                    <a:pt x="1035" y="670"/>
                  </a:cubicBezTo>
                  <a:cubicBezTo>
                    <a:pt x="1054" y="677"/>
                    <a:pt x="1073" y="684"/>
                    <a:pt x="1093" y="690"/>
                  </a:cubicBezTo>
                  <a:cubicBezTo>
                    <a:pt x="1183" y="714"/>
                    <a:pt x="1275" y="698"/>
                    <a:pt x="1366" y="641"/>
                  </a:cubicBezTo>
                  <a:cubicBezTo>
                    <a:pt x="1460" y="583"/>
                    <a:pt x="1532" y="495"/>
                    <a:pt x="1576" y="432"/>
                  </a:cubicBezTo>
                  <a:cubicBezTo>
                    <a:pt x="1593" y="408"/>
                    <a:pt x="1610" y="382"/>
                    <a:pt x="1626" y="358"/>
                  </a:cubicBezTo>
                  <a:cubicBezTo>
                    <a:pt x="1719" y="218"/>
                    <a:pt x="1815" y="74"/>
                    <a:pt x="1972" y="21"/>
                  </a:cubicBezTo>
                  <a:cubicBezTo>
                    <a:pt x="2019" y="5"/>
                    <a:pt x="2069" y="0"/>
                    <a:pt x="2122" y="4"/>
                  </a:cubicBezTo>
                  <a:cubicBezTo>
                    <a:pt x="2173" y="9"/>
                    <a:pt x="2224" y="22"/>
                    <a:pt x="2273" y="45"/>
                  </a:cubicBezTo>
                  <a:cubicBezTo>
                    <a:pt x="2372" y="90"/>
                    <a:pt x="2454" y="167"/>
                    <a:pt x="2497" y="255"/>
                  </a:cubicBezTo>
                  <a:cubicBezTo>
                    <a:pt x="2516" y="295"/>
                    <a:pt x="2530" y="339"/>
                    <a:pt x="2543" y="382"/>
                  </a:cubicBezTo>
                  <a:cubicBezTo>
                    <a:pt x="2556" y="422"/>
                    <a:pt x="2569" y="464"/>
                    <a:pt x="2587" y="503"/>
                  </a:cubicBezTo>
                  <a:cubicBezTo>
                    <a:pt x="2607" y="546"/>
                    <a:pt x="2631" y="579"/>
                    <a:pt x="2662" y="606"/>
                  </a:cubicBezTo>
                  <a:cubicBezTo>
                    <a:pt x="2695" y="635"/>
                    <a:pt x="2737" y="656"/>
                    <a:pt x="2785" y="667"/>
                  </a:cubicBezTo>
                  <a:cubicBezTo>
                    <a:pt x="2827" y="677"/>
                    <a:pt x="2875" y="680"/>
                    <a:pt x="2922" y="675"/>
                  </a:cubicBezTo>
                  <a:cubicBezTo>
                    <a:pt x="2945" y="672"/>
                    <a:pt x="2969" y="668"/>
                    <a:pt x="2996" y="662"/>
                  </a:cubicBezTo>
                  <a:cubicBezTo>
                    <a:pt x="3028" y="655"/>
                    <a:pt x="3059" y="646"/>
                    <a:pt x="3089" y="638"/>
                  </a:cubicBezTo>
                  <a:cubicBezTo>
                    <a:pt x="3118" y="630"/>
                    <a:pt x="3148" y="622"/>
                    <a:pt x="3177" y="615"/>
                  </a:cubicBezTo>
                  <a:cubicBezTo>
                    <a:pt x="3275" y="593"/>
                    <a:pt x="3376" y="590"/>
                    <a:pt x="3467" y="606"/>
                  </a:cubicBezTo>
                  <a:cubicBezTo>
                    <a:pt x="3572" y="625"/>
                    <a:pt x="3662" y="668"/>
                    <a:pt x="3735" y="733"/>
                  </a:cubicBezTo>
                  <a:cubicBezTo>
                    <a:pt x="3776" y="769"/>
                    <a:pt x="3811" y="811"/>
                    <a:pt x="3842" y="861"/>
                  </a:cubicBezTo>
                  <a:cubicBezTo>
                    <a:pt x="3869" y="905"/>
                    <a:pt x="3893" y="954"/>
                    <a:pt x="3914" y="1011"/>
                  </a:cubicBezTo>
                  <a:cubicBezTo>
                    <a:pt x="3953" y="1118"/>
                    <a:pt x="3976" y="1234"/>
                    <a:pt x="3998" y="1346"/>
                  </a:cubicBezTo>
                  <a:cubicBezTo>
                    <a:pt x="3999" y="1352"/>
                    <a:pt x="3999" y="1352"/>
                    <a:pt x="3999" y="1352"/>
                  </a:cubicBezTo>
                  <a:cubicBezTo>
                    <a:pt x="4009" y="1405"/>
                    <a:pt x="4020" y="1459"/>
                    <a:pt x="4032" y="1510"/>
                  </a:cubicBezTo>
                  <a:cubicBezTo>
                    <a:pt x="4058" y="1623"/>
                    <a:pt x="4094" y="1738"/>
                    <a:pt x="4139" y="1851"/>
                  </a:cubicBezTo>
                  <a:cubicBezTo>
                    <a:pt x="4183" y="1961"/>
                    <a:pt x="4236" y="2071"/>
                    <a:pt x="4296" y="2177"/>
                  </a:cubicBezTo>
                  <a:cubicBezTo>
                    <a:pt x="4321" y="2221"/>
                    <a:pt x="4348" y="2265"/>
                    <a:pt x="4374" y="2308"/>
                  </a:cubicBezTo>
                  <a:cubicBezTo>
                    <a:pt x="4443" y="2422"/>
                    <a:pt x="4514" y="2540"/>
                    <a:pt x="4562" y="2666"/>
                  </a:cubicBezTo>
                  <a:cubicBezTo>
                    <a:pt x="4638" y="2868"/>
                    <a:pt x="4650" y="3093"/>
                    <a:pt x="4597" y="3315"/>
                  </a:cubicBezTo>
                  <a:cubicBezTo>
                    <a:pt x="4572" y="3419"/>
                    <a:pt x="4533" y="3521"/>
                    <a:pt x="4481" y="3617"/>
                  </a:cubicBezTo>
                  <a:cubicBezTo>
                    <a:pt x="4430" y="3712"/>
                    <a:pt x="4368" y="3800"/>
                    <a:pt x="4296" y="3877"/>
                  </a:cubicBezTo>
                  <a:cubicBezTo>
                    <a:pt x="4160" y="4023"/>
                    <a:pt x="3994" y="4140"/>
                    <a:pt x="3834" y="4253"/>
                  </a:cubicBezTo>
                  <a:cubicBezTo>
                    <a:pt x="3752" y="4310"/>
                    <a:pt x="3667" y="4370"/>
                    <a:pt x="3587" y="4433"/>
                  </a:cubicBezTo>
                  <a:cubicBezTo>
                    <a:pt x="3448" y="4542"/>
                    <a:pt x="3318" y="4667"/>
                    <a:pt x="3193" y="4788"/>
                  </a:cubicBezTo>
                  <a:cubicBezTo>
                    <a:pt x="3090" y="4887"/>
                    <a:pt x="2985" y="4989"/>
                    <a:pt x="2875" y="5081"/>
                  </a:cubicBezTo>
                  <a:cubicBezTo>
                    <a:pt x="2840" y="5110"/>
                    <a:pt x="2806" y="5138"/>
                    <a:pt x="2772" y="5164"/>
                  </a:cubicBezTo>
                  <a:cubicBezTo>
                    <a:pt x="2693" y="5224"/>
                    <a:pt x="2625" y="5266"/>
                    <a:pt x="2557" y="5295"/>
                  </a:cubicBezTo>
                  <a:cubicBezTo>
                    <a:pt x="2487" y="5325"/>
                    <a:pt x="2420" y="5339"/>
                    <a:pt x="2354" y="5339"/>
                  </a:cubicBezTo>
                  <a:cubicBezTo>
                    <a:pt x="2340" y="5339"/>
                    <a:pt x="2325" y="5339"/>
                    <a:pt x="2311" y="5337"/>
                  </a:cubicBezTo>
                  <a:moveTo>
                    <a:pt x="3177" y="616"/>
                  </a:moveTo>
                  <a:cubicBezTo>
                    <a:pt x="3148" y="622"/>
                    <a:pt x="3118" y="631"/>
                    <a:pt x="3090" y="639"/>
                  </a:cubicBezTo>
                  <a:cubicBezTo>
                    <a:pt x="3059" y="647"/>
                    <a:pt x="3028" y="656"/>
                    <a:pt x="2996" y="663"/>
                  </a:cubicBezTo>
                  <a:cubicBezTo>
                    <a:pt x="2969" y="669"/>
                    <a:pt x="2945" y="673"/>
                    <a:pt x="2922" y="676"/>
                  </a:cubicBezTo>
                  <a:cubicBezTo>
                    <a:pt x="2875" y="681"/>
                    <a:pt x="2827" y="678"/>
                    <a:pt x="2785" y="668"/>
                  </a:cubicBezTo>
                  <a:cubicBezTo>
                    <a:pt x="2736" y="656"/>
                    <a:pt x="2695" y="636"/>
                    <a:pt x="2661" y="607"/>
                  </a:cubicBezTo>
                  <a:cubicBezTo>
                    <a:pt x="2631" y="580"/>
                    <a:pt x="2606" y="546"/>
                    <a:pt x="2586" y="503"/>
                  </a:cubicBezTo>
                  <a:cubicBezTo>
                    <a:pt x="2568" y="465"/>
                    <a:pt x="2555" y="423"/>
                    <a:pt x="2542" y="382"/>
                  </a:cubicBezTo>
                  <a:cubicBezTo>
                    <a:pt x="2529" y="340"/>
                    <a:pt x="2516" y="296"/>
                    <a:pt x="2496" y="256"/>
                  </a:cubicBezTo>
                  <a:cubicBezTo>
                    <a:pt x="2453" y="167"/>
                    <a:pt x="2372" y="90"/>
                    <a:pt x="2273" y="45"/>
                  </a:cubicBezTo>
                  <a:cubicBezTo>
                    <a:pt x="2224" y="23"/>
                    <a:pt x="2173" y="10"/>
                    <a:pt x="2122" y="5"/>
                  </a:cubicBezTo>
                  <a:cubicBezTo>
                    <a:pt x="2069" y="1"/>
                    <a:pt x="2019" y="6"/>
                    <a:pt x="1972" y="22"/>
                  </a:cubicBezTo>
                  <a:cubicBezTo>
                    <a:pt x="1816" y="74"/>
                    <a:pt x="1720" y="219"/>
                    <a:pt x="1627" y="358"/>
                  </a:cubicBezTo>
                  <a:cubicBezTo>
                    <a:pt x="1610" y="383"/>
                    <a:pt x="1593" y="408"/>
                    <a:pt x="1577" y="433"/>
                  </a:cubicBezTo>
                  <a:cubicBezTo>
                    <a:pt x="1532" y="496"/>
                    <a:pt x="1460" y="583"/>
                    <a:pt x="1367" y="642"/>
                  </a:cubicBezTo>
                  <a:cubicBezTo>
                    <a:pt x="1275" y="699"/>
                    <a:pt x="1183" y="715"/>
                    <a:pt x="1092" y="690"/>
                  </a:cubicBezTo>
                  <a:cubicBezTo>
                    <a:pt x="1073" y="685"/>
                    <a:pt x="1053" y="678"/>
                    <a:pt x="1035" y="671"/>
                  </a:cubicBezTo>
                  <a:cubicBezTo>
                    <a:pt x="1006" y="660"/>
                    <a:pt x="977" y="649"/>
                    <a:pt x="948" y="645"/>
                  </a:cubicBezTo>
                  <a:cubicBezTo>
                    <a:pt x="938" y="643"/>
                    <a:pt x="928" y="643"/>
                    <a:pt x="919" y="643"/>
                  </a:cubicBezTo>
                  <a:cubicBezTo>
                    <a:pt x="839" y="643"/>
                    <a:pt x="772" y="690"/>
                    <a:pt x="727" y="732"/>
                  </a:cubicBezTo>
                  <a:cubicBezTo>
                    <a:pt x="612" y="842"/>
                    <a:pt x="545" y="990"/>
                    <a:pt x="523" y="1184"/>
                  </a:cubicBezTo>
                  <a:cubicBezTo>
                    <a:pt x="521" y="1205"/>
                    <a:pt x="520" y="1227"/>
                    <a:pt x="518" y="1248"/>
                  </a:cubicBezTo>
                  <a:cubicBezTo>
                    <a:pt x="518" y="1254"/>
                    <a:pt x="518" y="1260"/>
                    <a:pt x="517" y="1265"/>
                  </a:cubicBezTo>
                  <a:cubicBezTo>
                    <a:pt x="513" y="1342"/>
                    <a:pt x="530" y="1461"/>
                    <a:pt x="549" y="1588"/>
                  </a:cubicBezTo>
                  <a:cubicBezTo>
                    <a:pt x="552" y="1607"/>
                    <a:pt x="555" y="1626"/>
                    <a:pt x="558" y="1646"/>
                  </a:cubicBezTo>
                  <a:cubicBezTo>
                    <a:pt x="569" y="1724"/>
                    <a:pt x="581" y="1814"/>
                    <a:pt x="579" y="1892"/>
                  </a:cubicBezTo>
                  <a:cubicBezTo>
                    <a:pt x="577" y="1975"/>
                    <a:pt x="561" y="2034"/>
                    <a:pt x="529" y="2073"/>
                  </a:cubicBezTo>
                  <a:cubicBezTo>
                    <a:pt x="501" y="2106"/>
                    <a:pt x="453" y="2126"/>
                    <a:pt x="402" y="2147"/>
                  </a:cubicBezTo>
                  <a:cubicBezTo>
                    <a:pt x="357" y="2166"/>
                    <a:pt x="311" y="2185"/>
                    <a:pt x="279" y="2213"/>
                  </a:cubicBezTo>
                  <a:cubicBezTo>
                    <a:pt x="193" y="2291"/>
                    <a:pt x="125" y="2388"/>
                    <a:pt x="83" y="2494"/>
                  </a:cubicBezTo>
                  <a:cubicBezTo>
                    <a:pt x="54" y="2569"/>
                    <a:pt x="33" y="2654"/>
                    <a:pt x="21" y="2754"/>
                  </a:cubicBezTo>
                  <a:cubicBezTo>
                    <a:pt x="10" y="2845"/>
                    <a:pt x="7" y="2938"/>
                    <a:pt x="5" y="3025"/>
                  </a:cubicBezTo>
                  <a:cubicBezTo>
                    <a:pt x="1" y="3204"/>
                    <a:pt x="1" y="3379"/>
                    <a:pt x="54" y="3548"/>
                  </a:cubicBezTo>
                  <a:cubicBezTo>
                    <a:pt x="77" y="3622"/>
                    <a:pt x="110" y="3695"/>
                    <a:pt x="152" y="3764"/>
                  </a:cubicBezTo>
                  <a:cubicBezTo>
                    <a:pt x="237" y="3904"/>
                    <a:pt x="359" y="4032"/>
                    <a:pt x="514" y="4145"/>
                  </a:cubicBezTo>
                  <a:cubicBezTo>
                    <a:pt x="584" y="4196"/>
                    <a:pt x="661" y="4244"/>
                    <a:pt x="742" y="4287"/>
                  </a:cubicBezTo>
                  <a:cubicBezTo>
                    <a:pt x="819" y="4328"/>
                    <a:pt x="900" y="4365"/>
                    <a:pt x="984" y="4397"/>
                  </a:cubicBezTo>
                  <a:cubicBezTo>
                    <a:pt x="1006" y="4406"/>
                    <a:pt x="1029" y="4414"/>
                    <a:pt x="1051" y="4423"/>
                  </a:cubicBezTo>
                  <a:cubicBezTo>
                    <a:pt x="1127" y="4451"/>
                    <a:pt x="1204" y="4480"/>
                    <a:pt x="1276" y="4520"/>
                  </a:cubicBezTo>
                  <a:cubicBezTo>
                    <a:pt x="1444" y="4613"/>
                    <a:pt x="1568" y="4759"/>
                    <a:pt x="1687" y="4900"/>
                  </a:cubicBezTo>
                  <a:cubicBezTo>
                    <a:pt x="1711" y="4928"/>
                    <a:pt x="1735" y="4957"/>
                    <a:pt x="1760" y="4984"/>
                  </a:cubicBezTo>
                  <a:cubicBezTo>
                    <a:pt x="1846" y="5083"/>
                    <a:pt x="1927" y="5158"/>
                    <a:pt x="2006" y="5214"/>
                  </a:cubicBezTo>
                  <a:cubicBezTo>
                    <a:pt x="2054" y="5248"/>
                    <a:pt x="2103" y="5276"/>
                    <a:pt x="2151" y="5296"/>
                  </a:cubicBezTo>
                  <a:cubicBezTo>
                    <a:pt x="2204" y="5318"/>
                    <a:pt x="2258" y="5331"/>
                    <a:pt x="2311" y="5336"/>
                  </a:cubicBezTo>
                  <a:cubicBezTo>
                    <a:pt x="2391" y="5344"/>
                    <a:pt x="2472" y="5330"/>
                    <a:pt x="2557" y="5294"/>
                  </a:cubicBezTo>
                  <a:cubicBezTo>
                    <a:pt x="2624" y="5265"/>
                    <a:pt x="2692" y="5224"/>
                    <a:pt x="2772" y="5163"/>
                  </a:cubicBezTo>
                  <a:cubicBezTo>
                    <a:pt x="2805" y="5137"/>
                    <a:pt x="2840" y="5110"/>
                    <a:pt x="2874" y="5080"/>
                  </a:cubicBezTo>
                  <a:cubicBezTo>
                    <a:pt x="2984" y="4988"/>
                    <a:pt x="3090" y="4886"/>
                    <a:pt x="3192" y="4788"/>
                  </a:cubicBezTo>
                  <a:cubicBezTo>
                    <a:pt x="3318" y="4667"/>
                    <a:pt x="3448" y="4542"/>
                    <a:pt x="3587" y="4432"/>
                  </a:cubicBezTo>
                  <a:cubicBezTo>
                    <a:pt x="3667" y="4369"/>
                    <a:pt x="3751" y="4310"/>
                    <a:pt x="3833" y="4252"/>
                  </a:cubicBezTo>
                  <a:cubicBezTo>
                    <a:pt x="3994" y="4139"/>
                    <a:pt x="4160" y="4023"/>
                    <a:pt x="4295" y="3877"/>
                  </a:cubicBezTo>
                  <a:cubicBezTo>
                    <a:pt x="4367" y="3799"/>
                    <a:pt x="4430" y="3712"/>
                    <a:pt x="4481" y="3617"/>
                  </a:cubicBezTo>
                  <a:cubicBezTo>
                    <a:pt x="4532" y="3521"/>
                    <a:pt x="4571" y="3419"/>
                    <a:pt x="4596" y="3315"/>
                  </a:cubicBezTo>
                  <a:cubicBezTo>
                    <a:pt x="4650" y="3093"/>
                    <a:pt x="4637" y="2868"/>
                    <a:pt x="4561" y="2666"/>
                  </a:cubicBezTo>
                  <a:cubicBezTo>
                    <a:pt x="4513" y="2540"/>
                    <a:pt x="4442" y="2423"/>
                    <a:pt x="4374" y="2309"/>
                  </a:cubicBezTo>
                  <a:cubicBezTo>
                    <a:pt x="4348" y="2266"/>
                    <a:pt x="4321" y="2221"/>
                    <a:pt x="4295" y="2177"/>
                  </a:cubicBezTo>
                  <a:cubicBezTo>
                    <a:pt x="4235" y="2071"/>
                    <a:pt x="4182" y="1961"/>
                    <a:pt x="4138" y="1852"/>
                  </a:cubicBezTo>
                  <a:cubicBezTo>
                    <a:pt x="4093" y="1738"/>
                    <a:pt x="4057" y="1623"/>
                    <a:pt x="4031" y="1510"/>
                  </a:cubicBezTo>
                  <a:cubicBezTo>
                    <a:pt x="4019" y="1459"/>
                    <a:pt x="4009" y="1405"/>
                    <a:pt x="3998" y="1352"/>
                  </a:cubicBezTo>
                  <a:cubicBezTo>
                    <a:pt x="3997" y="1347"/>
                    <a:pt x="3997" y="1347"/>
                    <a:pt x="3997" y="1347"/>
                  </a:cubicBezTo>
                  <a:cubicBezTo>
                    <a:pt x="3975" y="1234"/>
                    <a:pt x="3952" y="1119"/>
                    <a:pt x="3913" y="1012"/>
                  </a:cubicBezTo>
                  <a:cubicBezTo>
                    <a:pt x="3892" y="955"/>
                    <a:pt x="3869" y="905"/>
                    <a:pt x="3841" y="861"/>
                  </a:cubicBezTo>
                  <a:cubicBezTo>
                    <a:pt x="3811" y="812"/>
                    <a:pt x="3776" y="770"/>
                    <a:pt x="3735" y="734"/>
                  </a:cubicBezTo>
                  <a:cubicBezTo>
                    <a:pt x="3662" y="668"/>
                    <a:pt x="3572" y="626"/>
                    <a:pt x="3467" y="607"/>
                  </a:cubicBezTo>
                  <a:cubicBezTo>
                    <a:pt x="3428" y="600"/>
                    <a:pt x="3388" y="596"/>
                    <a:pt x="3346" y="596"/>
                  </a:cubicBezTo>
                  <a:cubicBezTo>
                    <a:pt x="3291" y="596"/>
                    <a:pt x="3234" y="603"/>
                    <a:pt x="3177" y="616"/>
                  </a:cubicBezTo>
                </a:path>
              </a:pathLst>
            </a:custGeom>
            <a:solidFill>
              <a:srgbClr val="6D2344"/>
            </a:solidFill>
            <a:ln w="6350">
              <a:solidFill>
                <a:srgbClr val="F5A670">
                  <a:alpha val="27058"/>
                </a:srgbClr>
              </a:solidFill>
              <a:round/>
              <a:headEnd/>
              <a:tailEnd/>
            </a:ln>
          </p:spPr>
          <p:txBody>
            <a:bodyPr/>
            <a:lstStyle/>
            <a:p>
              <a:endParaRPr lang="es-CO"/>
            </a:p>
          </p:txBody>
        </p:sp>
        <p:sp>
          <p:nvSpPr>
            <p:cNvPr id="25645" name="Freeform 45">
              <a:extLst>
                <a:ext uri="{FF2B5EF4-FFF2-40B4-BE49-F238E27FC236}">
                  <a16:creationId xmlns:a16="http://schemas.microsoft.com/office/drawing/2014/main" id="{0430F93D-2503-4FAD-A063-BF90ACE4685A}"/>
                </a:ext>
              </a:extLst>
            </p:cNvPr>
            <p:cNvSpPr>
              <a:spLocks noEditPoints="1"/>
            </p:cNvSpPr>
            <p:nvPr/>
          </p:nvSpPr>
          <p:spPr bwMode="auto">
            <a:xfrm>
              <a:off x="3977" y="183"/>
              <a:ext cx="3520" cy="4104"/>
            </a:xfrm>
            <a:custGeom>
              <a:avLst/>
              <a:gdLst>
                <a:gd name="T0" fmla="*/ 981 w 4756"/>
                <a:gd name="T1" fmla="*/ 2821 h 5545"/>
                <a:gd name="T2" fmla="*/ 717 w 4756"/>
                <a:gd name="T3" fmla="*/ 2550 h 5545"/>
                <a:gd name="T4" fmla="*/ 555 w 4756"/>
                <a:gd name="T5" fmla="*/ 2482 h 5545"/>
                <a:gd name="T6" fmla="*/ 29 w 4756"/>
                <a:gd name="T7" fmla="*/ 2006 h 5545"/>
                <a:gd name="T8" fmla="*/ 47 w 4756"/>
                <a:gd name="T9" fmla="*/ 1411 h 5545"/>
                <a:gd name="T10" fmla="*/ 229 w 4756"/>
                <a:gd name="T11" fmla="*/ 1215 h 5545"/>
                <a:gd name="T12" fmla="*/ 315 w 4756"/>
                <a:gd name="T13" fmla="*/ 940 h 5545"/>
                <a:gd name="T14" fmla="*/ 286 w 4756"/>
                <a:gd name="T15" fmla="*/ 728 h 5545"/>
                <a:gd name="T16" fmla="*/ 287 w 4756"/>
                <a:gd name="T17" fmla="*/ 682 h 5545"/>
                <a:gd name="T18" fmla="*/ 517 w 4756"/>
                <a:gd name="T19" fmla="*/ 369 h 5545"/>
                <a:gd name="T20" fmla="*/ 599 w 4756"/>
                <a:gd name="T21" fmla="*/ 395 h 5545"/>
                <a:gd name="T22" fmla="*/ 897 w 4756"/>
                <a:gd name="T23" fmla="*/ 209 h 5545"/>
                <a:gd name="T24" fmla="*/ 1264 w 4756"/>
                <a:gd name="T25" fmla="*/ 33 h 5545"/>
                <a:gd name="T26" fmla="*/ 1415 w 4756"/>
                <a:gd name="T27" fmla="*/ 233 h 5545"/>
                <a:gd name="T28" fmla="*/ 1624 w 4756"/>
                <a:gd name="T29" fmla="*/ 403 h 5545"/>
                <a:gd name="T30" fmla="*/ 1720 w 4756"/>
                <a:gd name="T31" fmla="*/ 380 h 5545"/>
                <a:gd name="T32" fmla="*/ 2086 w 4756"/>
                <a:gd name="T33" fmla="*/ 430 h 5545"/>
                <a:gd name="T34" fmla="*/ 2235 w 4756"/>
                <a:gd name="T35" fmla="*/ 782 h 5545"/>
                <a:gd name="T36" fmla="*/ 2399 w 4756"/>
                <a:gd name="T37" fmla="*/ 1240 h 5545"/>
                <a:gd name="T38" fmla="*/ 2552 w 4756"/>
                <a:gd name="T39" fmla="*/ 1514 h 5545"/>
                <a:gd name="T40" fmla="*/ 2408 w 4756"/>
                <a:gd name="T41" fmla="*/ 2200 h 5545"/>
                <a:gd name="T42" fmla="*/ 2008 w 4756"/>
                <a:gd name="T43" fmla="*/ 2513 h 5545"/>
                <a:gd name="T44" fmla="*/ 1607 w 4756"/>
                <a:gd name="T45" fmla="*/ 2883 h 5545"/>
                <a:gd name="T46" fmla="*/ 1313 w 4756"/>
                <a:gd name="T47" fmla="*/ 3032 h 5545"/>
                <a:gd name="T48" fmla="*/ 1768 w 4756"/>
                <a:gd name="T49" fmla="*/ 372 h 5545"/>
                <a:gd name="T50" fmla="*/ 1666 w 4756"/>
                <a:gd name="T51" fmla="*/ 400 h 5545"/>
                <a:gd name="T52" fmla="*/ 1477 w 4756"/>
                <a:gd name="T53" fmla="*/ 366 h 5545"/>
                <a:gd name="T54" fmla="*/ 1386 w 4756"/>
                <a:gd name="T55" fmla="*/ 160 h 5545"/>
                <a:gd name="T56" fmla="*/ 1094 w 4756"/>
                <a:gd name="T57" fmla="*/ 21 h 5545"/>
                <a:gd name="T58" fmla="*/ 873 w 4756"/>
                <a:gd name="T59" fmla="*/ 253 h 5545"/>
                <a:gd name="T60" fmla="*/ 598 w 4756"/>
                <a:gd name="T61" fmla="*/ 400 h 5545"/>
                <a:gd name="T62" fmla="*/ 517 w 4756"/>
                <a:gd name="T63" fmla="*/ 372 h 5545"/>
                <a:gd name="T64" fmla="*/ 291 w 4756"/>
                <a:gd name="T65" fmla="*/ 682 h 5545"/>
                <a:gd name="T66" fmla="*/ 289 w 4756"/>
                <a:gd name="T67" fmla="*/ 728 h 5545"/>
                <a:gd name="T68" fmla="*/ 318 w 4756"/>
                <a:gd name="T69" fmla="*/ 939 h 5545"/>
                <a:gd name="T70" fmla="*/ 231 w 4756"/>
                <a:gd name="T71" fmla="*/ 1218 h 5545"/>
                <a:gd name="T72" fmla="*/ 51 w 4756"/>
                <a:gd name="T73" fmla="*/ 1412 h 5545"/>
                <a:gd name="T74" fmla="*/ 33 w 4756"/>
                <a:gd name="T75" fmla="*/ 2004 h 5545"/>
                <a:gd name="T76" fmla="*/ 557 w 4756"/>
                <a:gd name="T77" fmla="*/ 2479 h 5545"/>
                <a:gd name="T78" fmla="*/ 719 w 4756"/>
                <a:gd name="T79" fmla="*/ 2548 h 5545"/>
                <a:gd name="T80" fmla="*/ 984 w 4756"/>
                <a:gd name="T81" fmla="*/ 2819 h 5545"/>
                <a:gd name="T82" fmla="*/ 1546 w 4756"/>
                <a:gd name="T83" fmla="*/ 2927 h 5545"/>
                <a:gd name="T84" fmla="*/ 1779 w 4756"/>
                <a:gd name="T85" fmla="*/ 2717 h 5545"/>
                <a:gd name="T86" fmla="*/ 2147 w 4756"/>
                <a:gd name="T87" fmla="*/ 2408 h 5545"/>
                <a:gd name="T88" fmla="*/ 2573 w 4756"/>
                <a:gd name="T89" fmla="*/ 1881 h 5545"/>
                <a:gd name="T90" fmla="*/ 2444 w 4756"/>
                <a:gd name="T91" fmla="*/ 1322 h 5545"/>
                <a:gd name="T92" fmla="*/ 2248 w 4756"/>
                <a:gd name="T93" fmla="*/ 867 h 5545"/>
                <a:gd name="T94" fmla="*/ 2230 w 4756"/>
                <a:gd name="T95" fmla="*/ 775 h 5545"/>
                <a:gd name="T96" fmla="*/ 1871 w 4756"/>
                <a:gd name="T97" fmla="*/ 359 h 55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756" h="5545">
                  <a:moveTo>
                    <a:pt x="2350" y="5532"/>
                  </a:moveTo>
                  <a:cubicBezTo>
                    <a:pt x="2105" y="5506"/>
                    <a:pt x="1914" y="5302"/>
                    <a:pt x="1792" y="5150"/>
                  </a:cubicBezTo>
                  <a:cubicBezTo>
                    <a:pt x="1768" y="5121"/>
                    <a:pt x="1745" y="5091"/>
                    <a:pt x="1722" y="5062"/>
                  </a:cubicBezTo>
                  <a:cubicBezTo>
                    <a:pt x="1603" y="4911"/>
                    <a:pt x="1480" y="4754"/>
                    <a:pt x="1309" y="4656"/>
                  </a:cubicBezTo>
                  <a:cubicBezTo>
                    <a:pt x="1235" y="4613"/>
                    <a:pt x="1153" y="4583"/>
                    <a:pt x="1074" y="4554"/>
                  </a:cubicBezTo>
                  <a:cubicBezTo>
                    <a:pt x="1054" y="4547"/>
                    <a:pt x="1034" y="4539"/>
                    <a:pt x="1014" y="4532"/>
                  </a:cubicBezTo>
                  <a:cubicBezTo>
                    <a:pt x="787" y="4446"/>
                    <a:pt x="375" y="4248"/>
                    <a:pt x="154" y="3885"/>
                  </a:cubicBezTo>
                  <a:cubicBezTo>
                    <a:pt x="110" y="3813"/>
                    <a:pt x="76" y="3738"/>
                    <a:pt x="53" y="3661"/>
                  </a:cubicBezTo>
                  <a:cubicBezTo>
                    <a:pt x="0" y="3490"/>
                    <a:pt x="1" y="3316"/>
                    <a:pt x="6" y="3123"/>
                  </a:cubicBezTo>
                  <a:cubicBezTo>
                    <a:pt x="12" y="2920"/>
                    <a:pt x="22" y="2739"/>
                    <a:pt x="87" y="2576"/>
                  </a:cubicBezTo>
                  <a:cubicBezTo>
                    <a:pt x="130" y="2465"/>
                    <a:pt x="201" y="2365"/>
                    <a:pt x="290" y="2285"/>
                  </a:cubicBezTo>
                  <a:cubicBezTo>
                    <a:pt x="324" y="2255"/>
                    <a:pt x="372" y="2236"/>
                    <a:pt x="419" y="2217"/>
                  </a:cubicBezTo>
                  <a:cubicBezTo>
                    <a:pt x="472" y="2196"/>
                    <a:pt x="521" y="2177"/>
                    <a:pt x="549" y="2144"/>
                  </a:cubicBezTo>
                  <a:cubicBezTo>
                    <a:pt x="619" y="2062"/>
                    <a:pt x="602" y="1890"/>
                    <a:pt x="574" y="1716"/>
                  </a:cubicBezTo>
                  <a:cubicBezTo>
                    <a:pt x="569" y="1683"/>
                    <a:pt x="563" y="1651"/>
                    <a:pt x="558" y="1619"/>
                  </a:cubicBezTo>
                  <a:cubicBezTo>
                    <a:pt x="538" y="1506"/>
                    <a:pt x="520" y="1399"/>
                    <a:pt x="521" y="1328"/>
                  </a:cubicBezTo>
                  <a:cubicBezTo>
                    <a:pt x="521" y="1326"/>
                    <a:pt x="521" y="1326"/>
                    <a:pt x="521" y="1326"/>
                  </a:cubicBezTo>
                  <a:cubicBezTo>
                    <a:pt x="521" y="1299"/>
                    <a:pt x="522" y="1271"/>
                    <a:pt x="524" y="1244"/>
                  </a:cubicBezTo>
                  <a:cubicBezTo>
                    <a:pt x="539" y="1036"/>
                    <a:pt x="601" y="879"/>
                    <a:pt x="715" y="766"/>
                  </a:cubicBezTo>
                  <a:cubicBezTo>
                    <a:pt x="756" y="724"/>
                    <a:pt x="841" y="657"/>
                    <a:pt x="944" y="673"/>
                  </a:cubicBezTo>
                  <a:cubicBezTo>
                    <a:pt x="976" y="678"/>
                    <a:pt x="1006" y="689"/>
                    <a:pt x="1035" y="701"/>
                  </a:cubicBezTo>
                  <a:cubicBezTo>
                    <a:pt x="1054" y="709"/>
                    <a:pt x="1074" y="716"/>
                    <a:pt x="1094" y="722"/>
                  </a:cubicBezTo>
                  <a:cubicBezTo>
                    <a:pt x="1330" y="791"/>
                    <a:pt x="1518" y="560"/>
                    <a:pt x="1588" y="458"/>
                  </a:cubicBezTo>
                  <a:cubicBezTo>
                    <a:pt x="1605" y="433"/>
                    <a:pt x="1622" y="407"/>
                    <a:pt x="1638" y="382"/>
                  </a:cubicBezTo>
                  <a:cubicBezTo>
                    <a:pt x="1733" y="236"/>
                    <a:pt x="1832" y="85"/>
                    <a:pt x="1995" y="31"/>
                  </a:cubicBezTo>
                  <a:cubicBezTo>
                    <a:pt x="2089" y="0"/>
                    <a:pt x="2203" y="11"/>
                    <a:pt x="2308" y="61"/>
                  </a:cubicBezTo>
                  <a:cubicBezTo>
                    <a:pt x="2411" y="111"/>
                    <a:pt x="2495" y="194"/>
                    <a:pt x="2538" y="289"/>
                  </a:cubicBezTo>
                  <a:cubicBezTo>
                    <a:pt x="2557" y="333"/>
                    <a:pt x="2570" y="380"/>
                    <a:pt x="2583" y="426"/>
                  </a:cubicBezTo>
                  <a:cubicBezTo>
                    <a:pt x="2608" y="516"/>
                    <a:pt x="2632" y="600"/>
                    <a:pt x="2700" y="663"/>
                  </a:cubicBezTo>
                  <a:cubicBezTo>
                    <a:pt x="2763" y="721"/>
                    <a:pt x="2860" y="747"/>
                    <a:pt x="2964" y="736"/>
                  </a:cubicBezTo>
                  <a:cubicBezTo>
                    <a:pt x="2988" y="733"/>
                    <a:pt x="3013" y="729"/>
                    <a:pt x="3041" y="722"/>
                  </a:cubicBezTo>
                  <a:cubicBezTo>
                    <a:pt x="3074" y="714"/>
                    <a:pt x="3107" y="705"/>
                    <a:pt x="3140" y="695"/>
                  </a:cubicBezTo>
                  <a:cubicBezTo>
                    <a:pt x="3168" y="687"/>
                    <a:pt x="3197" y="678"/>
                    <a:pt x="3226" y="671"/>
                  </a:cubicBezTo>
                  <a:cubicBezTo>
                    <a:pt x="3450" y="617"/>
                    <a:pt x="3661" y="658"/>
                    <a:pt x="3807" y="785"/>
                  </a:cubicBezTo>
                  <a:cubicBezTo>
                    <a:pt x="3987" y="943"/>
                    <a:pt x="4035" y="1193"/>
                    <a:pt x="4078" y="1414"/>
                  </a:cubicBezTo>
                  <a:cubicBezTo>
                    <a:pt x="4081" y="1428"/>
                    <a:pt x="4081" y="1428"/>
                    <a:pt x="4081" y="1428"/>
                  </a:cubicBezTo>
                  <a:cubicBezTo>
                    <a:pt x="4090" y="1479"/>
                    <a:pt x="4101" y="1532"/>
                    <a:pt x="4112" y="1582"/>
                  </a:cubicBezTo>
                  <a:cubicBezTo>
                    <a:pt x="4163" y="1815"/>
                    <a:pt x="4254" y="2045"/>
                    <a:pt x="4380" y="2265"/>
                  </a:cubicBezTo>
                  <a:cubicBezTo>
                    <a:pt x="4408" y="2313"/>
                    <a:pt x="4438" y="2362"/>
                    <a:pt x="4468" y="2409"/>
                  </a:cubicBezTo>
                  <a:cubicBezTo>
                    <a:pt x="4537" y="2522"/>
                    <a:pt x="4610" y="2639"/>
                    <a:pt x="4659" y="2764"/>
                  </a:cubicBezTo>
                  <a:cubicBezTo>
                    <a:pt x="4741" y="2973"/>
                    <a:pt x="4756" y="3205"/>
                    <a:pt x="4703" y="3436"/>
                  </a:cubicBezTo>
                  <a:cubicBezTo>
                    <a:pt x="4653" y="3650"/>
                    <a:pt x="4544" y="3857"/>
                    <a:pt x="4395" y="4017"/>
                  </a:cubicBezTo>
                  <a:cubicBezTo>
                    <a:pt x="4257" y="4167"/>
                    <a:pt x="4087" y="4286"/>
                    <a:pt x="3923" y="4401"/>
                  </a:cubicBezTo>
                  <a:cubicBezTo>
                    <a:pt x="3837" y="4461"/>
                    <a:pt x="3749" y="4523"/>
                    <a:pt x="3666" y="4589"/>
                  </a:cubicBezTo>
                  <a:cubicBezTo>
                    <a:pt x="3520" y="4704"/>
                    <a:pt x="3384" y="4837"/>
                    <a:pt x="3253" y="4965"/>
                  </a:cubicBezTo>
                  <a:cubicBezTo>
                    <a:pt x="3150" y="5065"/>
                    <a:pt x="3044" y="5169"/>
                    <a:pt x="2933" y="5263"/>
                  </a:cubicBezTo>
                  <a:cubicBezTo>
                    <a:pt x="2897" y="5294"/>
                    <a:pt x="2862" y="5323"/>
                    <a:pt x="2828" y="5350"/>
                  </a:cubicBezTo>
                  <a:cubicBezTo>
                    <a:pt x="2716" y="5437"/>
                    <a:pt x="2567" y="5534"/>
                    <a:pt x="2397" y="5534"/>
                  </a:cubicBezTo>
                  <a:cubicBezTo>
                    <a:pt x="2381" y="5534"/>
                    <a:pt x="2365" y="5534"/>
                    <a:pt x="2350" y="5532"/>
                  </a:cubicBezTo>
                  <a:moveTo>
                    <a:pt x="3228" y="678"/>
                  </a:moveTo>
                  <a:cubicBezTo>
                    <a:pt x="3199" y="685"/>
                    <a:pt x="3170" y="693"/>
                    <a:pt x="3142" y="702"/>
                  </a:cubicBezTo>
                  <a:cubicBezTo>
                    <a:pt x="3109" y="711"/>
                    <a:pt x="3076" y="721"/>
                    <a:pt x="3042" y="729"/>
                  </a:cubicBezTo>
                  <a:cubicBezTo>
                    <a:pt x="3014" y="735"/>
                    <a:pt x="2989" y="740"/>
                    <a:pt x="2965" y="742"/>
                  </a:cubicBezTo>
                  <a:cubicBezTo>
                    <a:pt x="2858" y="754"/>
                    <a:pt x="2760" y="727"/>
                    <a:pt x="2695" y="668"/>
                  </a:cubicBezTo>
                  <a:cubicBezTo>
                    <a:pt x="2626" y="604"/>
                    <a:pt x="2600" y="514"/>
                    <a:pt x="2576" y="428"/>
                  </a:cubicBezTo>
                  <a:cubicBezTo>
                    <a:pt x="2564" y="382"/>
                    <a:pt x="2551" y="335"/>
                    <a:pt x="2531" y="292"/>
                  </a:cubicBezTo>
                  <a:cubicBezTo>
                    <a:pt x="2489" y="198"/>
                    <a:pt x="2407" y="116"/>
                    <a:pt x="2305" y="67"/>
                  </a:cubicBezTo>
                  <a:cubicBezTo>
                    <a:pt x="2202" y="18"/>
                    <a:pt x="2090" y="7"/>
                    <a:pt x="1997" y="38"/>
                  </a:cubicBezTo>
                  <a:cubicBezTo>
                    <a:pt x="1836" y="91"/>
                    <a:pt x="1739" y="241"/>
                    <a:pt x="1644" y="386"/>
                  </a:cubicBezTo>
                  <a:cubicBezTo>
                    <a:pt x="1628" y="411"/>
                    <a:pt x="1610" y="437"/>
                    <a:pt x="1593" y="462"/>
                  </a:cubicBezTo>
                  <a:cubicBezTo>
                    <a:pt x="1532" y="552"/>
                    <a:pt x="1379" y="742"/>
                    <a:pt x="1181" y="742"/>
                  </a:cubicBezTo>
                  <a:cubicBezTo>
                    <a:pt x="1152" y="742"/>
                    <a:pt x="1123" y="738"/>
                    <a:pt x="1092" y="729"/>
                  </a:cubicBezTo>
                  <a:cubicBezTo>
                    <a:pt x="1072" y="723"/>
                    <a:pt x="1052" y="715"/>
                    <a:pt x="1032" y="708"/>
                  </a:cubicBezTo>
                  <a:cubicBezTo>
                    <a:pt x="1004" y="696"/>
                    <a:pt x="974" y="684"/>
                    <a:pt x="943" y="680"/>
                  </a:cubicBezTo>
                  <a:cubicBezTo>
                    <a:pt x="843" y="664"/>
                    <a:pt x="760" y="730"/>
                    <a:pt x="720" y="771"/>
                  </a:cubicBezTo>
                  <a:cubicBezTo>
                    <a:pt x="607" y="883"/>
                    <a:pt x="546" y="1038"/>
                    <a:pt x="531" y="1245"/>
                  </a:cubicBezTo>
                  <a:cubicBezTo>
                    <a:pt x="529" y="1272"/>
                    <a:pt x="528" y="1299"/>
                    <a:pt x="528" y="1326"/>
                  </a:cubicBezTo>
                  <a:cubicBezTo>
                    <a:pt x="528" y="1329"/>
                    <a:pt x="528" y="1329"/>
                    <a:pt x="528" y="1329"/>
                  </a:cubicBezTo>
                  <a:cubicBezTo>
                    <a:pt x="527" y="1398"/>
                    <a:pt x="545" y="1505"/>
                    <a:pt x="564" y="1618"/>
                  </a:cubicBezTo>
                  <a:cubicBezTo>
                    <a:pt x="570" y="1650"/>
                    <a:pt x="576" y="1682"/>
                    <a:pt x="581" y="1715"/>
                  </a:cubicBezTo>
                  <a:cubicBezTo>
                    <a:pt x="609" y="1890"/>
                    <a:pt x="626" y="2064"/>
                    <a:pt x="555" y="2148"/>
                  </a:cubicBezTo>
                  <a:cubicBezTo>
                    <a:pt x="526" y="2183"/>
                    <a:pt x="475" y="2203"/>
                    <a:pt x="422" y="2224"/>
                  </a:cubicBezTo>
                  <a:cubicBezTo>
                    <a:pt x="375" y="2242"/>
                    <a:pt x="327" y="2261"/>
                    <a:pt x="294" y="2290"/>
                  </a:cubicBezTo>
                  <a:cubicBezTo>
                    <a:pt x="206" y="2369"/>
                    <a:pt x="137" y="2469"/>
                    <a:pt x="93" y="2578"/>
                  </a:cubicBezTo>
                  <a:cubicBezTo>
                    <a:pt x="29" y="2741"/>
                    <a:pt x="19" y="2921"/>
                    <a:pt x="13" y="3123"/>
                  </a:cubicBezTo>
                  <a:cubicBezTo>
                    <a:pt x="8" y="3316"/>
                    <a:pt x="7" y="3489"/>
                    <a:pt x="59" y="3659"/>
                  </a:cubicBezTo>
                  <a:cubicBezTo>
                    <a:pt x="83" y="3735"/>
                    <a:pt x="116" y="3810"/>
                    <a:pt x="160" y="3881"/>
                  </a:cubicBezTo>
                  <a:cubicBezTo>
                    <a:pt x="380" y="4242"/>
                    <a:pt x="791" y="4440"/>
                    <a:pt x="1016" y="4525"/>
                  </a:cubicBezTo>
                  <a:cubicBezTo>
                    <a:pt x="1036" y="4533"/>
                    <a:pt x="1057" y="4540"/>
                    <a:pt x="1077" y="4548"/>
                  </a:cubicBezTo>
                  <a:cubicBezTo>
                    <a:pt x="1156" y="4577"/>
                    <a:pt x="1238" y="4607"/>
                    <a:pt x="1313" y="4650"/>
                  </a:cubicBezTo>
                  <a:cubicBezTo>
                    <a:pt x="1484" y="4749"/>
                    <a:pt x="1608" y="4906"/>
                    <a:pt x="1727" y="5058"/>
                  </a:cubicBezTo>
                  <a:cubicBezTo>
                    <a:pt x="1750" y="5087"/>
                    <a:pt x="1774" y="5117"/>
                    <a:pt x="1797" y="5146"/>
                  </a:cubicBezTo>
                  <a:cubicBezTo>
                    <a:pt x="1990" y="5385"/>
                    <a:pt x="2166" y="5506"/>
                    <a:pt x="2350" y="5525"/>
                  </a:cubicBezTo>
                  <a:cubicBezTo>
                    <a:pt x="2539" y="5545"/>
                    <a:pt x="2702" y="5439"/>
                    <a:pt x="2823" y="5344"/>
                  </a:cubicBezTo>
                  <a:cubicBezTo>
                    <a:pt x="2858" y="5318"/>
                    <a:pt x="2893" y="5289"/>
                    <a:pt x="2929" y="5258"/>
                  </a:cubicBezTo>
                  <a:cubicBezTo>
                    <a:pt x="3039" y="5163"/>
                    <a:pt x="3145" y="5060"/>
                    <a:pt x="3248" y="4960"/>
                  </a:cubicBezTo>
                  <a:cubicBezTo>
                    <a:pt x="3379" y="4831"/>
                    <a:pt x="3515" y="4699"/>
                    <a:pt x="3661" y="4583"/>
                  </a:cubicBezTo>
                  <a:cubicBezTo>
                    <a:pt x="3745" y="4518"/>
                    <a:pt x="3833" y="4455"/>
                    <a:pt x="3919" y="4396"/>
                  </a:cubicBezTo>
                  <a:cubicBezTo>
                    <a:pt x="4083" y="4281"/>
                    <a:pt x="4252" y="4162"/>
                    <a:pt x="4390" y="4012"/>
                  </a:cubicBezTo>
                  <a:cubicBezTo>
                    <a:pt x="4538" y="3853"/>
                    <a:pt x="4647" y="3648"/>
                    <a:pt x="4696" y="3434"/>
                  </a:cubicBezTo>
                  <a:cubicBezTo>
                    <a:pt x="4749" y="3205"/>
                    <a:pt x="4734" y="2974"/>
                    <a:pt x="4652" y="2767"/>
                  </a:cubicBezTo>
                  <a:cubicBezTo>
                    <a:pt x="4603" y="2642"/>
                    <a:pt x="4531" y="2526"/>
                    <a:pt x="4462" y="2413"/>
                  </a:cubicBezTo>
                  <a:cubicBezTo>
                    <a:pt x="4433" y="2366"/>
                    <a:pt x="4402" y="2317"/>
                    <a:pt x="4374" y="2268"/>
                  </a:cubicBezTo>
                  <a:cubicBezTo>
                    <a:pt x="4247" y="2048"/>
                    <a:pt x="4157" y="1817"/>
                    <a:pt x="4105" y="1584"/>
                  </a:cubicBezTo>
                  <a:cubicBezTo>
                    <a:pt x="4094" y="1533"/>
                    <a:pt x="4084" y="1480"/>
                    <a:pt x="4074" y="1429"/>
                  </a:cubicBezTo>
                  <a:cubicBezTo>
                    <a:pt x="4071" y="1415"/>
                    <a:pt x="4071" y="1415"/>
                    <a:pt x="4071" y="1415"/>
                  </a:cubicBezTo>
                  <a:cubicBezTo>
                    <a:pt x="4029" y="1196"/>
                    <a:pt x="3981" y="946"/>
                    <a:pt x="3802" y="790"/>
                  </a:cubicBezTo>
                  <a:cubicBezTo>
                    <a:pt x="3700" y="701"/>
                    <a:pt x="3564" y="655"/>
                    <a:pt x="3415" y="655"/>
                  </a:cubicBezTo>
                  <a:cubicBezTo>
                    <a:pt x="3354" y="655"/>
                    <a:pt x="3292" y="662"/>
                    <a:pt x="3228" y="678"/>
                  </a:cubicBezTo>
                </a:path>
              </a:pathLst>
            </a:custGeom>
            <a:solidFill>
              <a:schemeClr val="bg1">
                <a:alpha val="12157"/>
              </a:schemeClr>
            </a:solidFill>
            <a:ln w="6350">
              <a:solidFill>
                <a:srgbClr val="F5A670">
                  <a:alpha val="27058"/>
                </a:srgbClr>
              </a:solidFill>
              <a:round/>
              <a:headEnd/>
              <a:tailEnd/>
            </a:ln>
          </p:spPr>
          <p:txBody>
            <a:bodyPr/>
            <a:lstStyle/>
            <a:p>
              <a:endParaRPr lang="es-CO"/>
            </a:p>
          </p:txBody>
        </p:sp>
        <p:sp>
          <p:nvSpPr>
            <p:cNvPr id="25646" name="Freeform 46">
              <a:extLst>
                <a:ext uri="{FF2B5EF4-FFF2-40B4-BE49-F238E27FC236}">
                  <a16:creationId xmlns:a16="http://schemas.microsoft.com/office/drawing/2014/main" id="{196DB927-EDDE-4F88-899D-35CD068546A7}"/>
                </a:ext>
              </a:extLst>
            </p:cNvPr>
            <p:cNvSpPr>
              <a:spLocks noEditPoints="1"/>
            </p:cNvSpPr>
            <p:nvPr/>
          </p:nvSpPr>
          <p:spPr bwMode="auto">
            <a:xfrm>
              <a:off x="3947" y="121"/>
              <a:ext cx="3587" cy="4221"/>
            </a:xfrm>
            <a:custGeom>
              <a:avLst/>
              <a:gdLst>
                <a:gd name="T0" fmla="*/ 1132 w 4847"/>
                <a:gd name="T1" fmla="*/ 3040 h 5703"/>
                <a:gd name="T2" fmla="*/ 733 w 4847"/>
                <a:gd name="T3" fmla="*/ 2607 h 5703"/>
                <a:gd name="T4" fmla="*/ 428 w 4847"/>
                <a:gd name="T5" fmla="*/ 2476 h 5703"/>
                <a:gd name="T6" fmla="*/ 27 w 4847"/>
                <a:gd name="T7" fmla="*/ 2052 h 5703"/>
                <a:gd name="T8" fmla="*/ 13 w 4847"/>
                <a:gd name="T9" fmla="*/ 1592 h 5703"/>
                <a:gd name="T10" fmla="*/ 235 w 4847"/>
                <a:gd name="T11" fmla="*/ 1242 h 5703"/>
                <a:gd name="T12" fmla="*/ 309 w 4847"/>
                <a:gd name="T13" fmla="*/ 891 h 5703"/>
                <a:gd name="T14" fmla="*/ 383 w 4847"/>
                <a:gd name="T15" fmla="*/ 426 h 5703"/>
                <a:gd name="T16" fmla="*/ 561 w 4847"/>
                <a:gd name="T17" fmla="*/ 389 h 5703"/>
                <a:gd name="T18" fmla="*/ 873 w 4847"/>
                <a:gd name="T19" fmla="*/ 252 h 5703"/>
                <a:gd name="T20" fmla="*/ 1189 w 4847"/>
                <a:gd name="T21" fmla="*/ 4 h 5703"/>
                <a:gd name="T22" fmla="*/ 1404 w 4847"/>
                <a:gd name="T23" fmla="*/ 164 h 5703"/>
                <a:gd name="T24" fmla="*/ 1493 w 4847"/>
                <a:gd name="T25" fmla="*/ 382 h 5703"/>
                <a:gd name="T26" fmla="*/ 1685 w 4847"/>
                <a:gd name="T27" fmla="*/ 417 h 5703"/>
                <a:gd name="T28" fmla="*/ 1959 w 4847"/>
                <a:gd name="T29" fmla="*/ 377 h 5703"/>
                <a:gd name="T30" fmla="*/ 2222 w 4847"/>
                <a:gd name="T31" fmla="*/ 605 h 5703"/>
                <a:gd name="T32" fmla="*/ 2287 w 4847"/>
                <a:gd name="T33" fmla="*/ 892 h 5703"/>
                <a:gd name="T34" fmla="*/ 2490 w 4847"/>
                <a:gd name="T35" fmla="*/ 1361 h 5703"/>
                <a:gd name="T36" fmla="*/ 2561 w 4847"/>
                <a:gd name="T37" fmla="*/ 2109 h 5703"/>
                <a:gd name="T38" fmla="*/ 2043 w 4847"/>
                <a:gd name="T39" fmla="*/ 2582 h 5703"/>
                <a:gd name="T40" fmla="*/ 1572 w 4847"/>
                <a:gd name="T41" fmla="*/ 3015 h 5703"/>
                <a:gd name="T42" fmla="*/ 1303 w 4847"/>
                <a:gd name="T43" fmla="*/ 3119 h 5703"/>
                <a:gd name="T44" fmla="*/ 1685 w 4847"/>
                <a:gd name="T45" fmla="*/ 417 h 5703"/>
                <a:gd name="T46" fmla="*/ 1493 w 4847"/>
                <a:gd name="T47" fmla="*/ 383 h 5703"/>
                <a:gd name="T48" fmla="*/ 1404 w 4847"/>
                <a:gd name="T49" fmla="*/ 164 h 5703"/>
                <a:gd name="T50" fmla="*/ 1101 w 4847"/>
                <a:gd name="T51" fmla="*/ 12 h 5703"/>
                <a:gd name="T52" fmla="*/ 753 w 4847"/>
                <a:gd name="T53" fmla="*/ 376 h 5703"/>
                <a:gd name="T54" fmla="*/ 510 w 4847"/>
                <a:gd name="T55" fmla="*/ 374 h 5703"/>
                <a:gd name="T56" fmla="*/ 286 w 4847"/>
                <a:gd name="T57" fmla="*/ 700 h 5703"/>
                <a:gd name="T58" fmla="*/ 323 w 4847"/>
                <a:gd name="T59" fmla="*/ 962 h 5703"/>
                <a:gd name="T60" fmla="*/ 163 w 4847"/>
                <a:gd name="T61" fmla="*/ 1280 h 5703"/>
                <a:gd name="T62" fmla="*/ 3 w 4847"/>
                <a:gd name="T63" fmla="*/ 1750 h 5703"/>
                <a:gd name="T64" fmla="*/ 84 w 4847"/>
                <a:gd name="T65" fmla="*/ 2177 h 5703"/>
                <a:gd name="T66" fmla="*/ 568 w 4847"/>
                <a:gd name="T67" fmla="*/ 2537 h 5703"/>
                <a:gd name="T68" fmla="*/ 959 w 4847"/>
                <a:gd name="T69" fmla="*/ 2843 h 5703"/>
                <a:gd name="T70" fmla="*/ 1214 w 4847"/>
                <a:gd name="T71" fmla="*/ 3092 h 5703"/>
                <a:gd name="T72" fmla="*/ 1572 w 4847"/>
                <a:gd name="T73" fmla="*/ 3015 h 5703"/>
                <a:gd name="T74" fmla="*/ 2043 w 4847"/>
                <a:gd name="T75" fmla="*/ 2582 h 5703"/>
                <a:gd name="T76" fmla="*/ 2561 w 4847"/>
                <a:gd name="T77" fmla="*/ 2109 h 5703"/>
                <a:gd name="T78" fmla="*/ 2490 w 4847"/>
                <a:gd name="T79" fmla="*/ 1362 h 5703"/>
                <a:gd name="T80" fmla="*/ 2287 w 4847"/>
                <a:gd name="T81" fmla="*/ 893 h 5703"/>
                <a:gd name="T82" fmla="*/ 2221 w 4847"/>
                <a:gd name="T83" fmla="*/ 605 h 5703"/>
                <a:gd name="T84" fmla="*/ 1959 w 4847"/>
                <a:gd name="T85" fmla="*/ 377 h 570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847" h="5703">
                  <a:moveTo>
                    <a:pt x="2380" y="5694"/>
                  </a:moveTo>
                  <a:cubicBezTo>
                    <a:pt x="2325" y="5687"/>
                    <a:pt x="2270" y="5671"/>
                    <a:pt x="2216" y="5646"/>
                  </a:cubicBezTo>
                  <a:cubicBezTo>
                    <a:pt x="2167" y="5622"/>
                    <a:pt x="2117" y="5591"/>
                    <a:pt x="2068" y="5551"/>
                  </a:cubicBezTo>
                  <a:cubicBezTo>
                    <a:pt x="1986" y="5486"/>
                    <a:pt x="1905" y="5399"/>
                    <a:pt x="1820" y="5285"/>
                  </a:cubicBezTo>
                  <a:cubicBezTo>
                    <a:pt x="1797" y="5254"/>
                    <a:pt x="1773" y="5222"/>
                    <a:pt x="1750" y="5190"/>
                  </a:cubicBezTo>
                  <a:cubicBezTo>
                    <a:pt x="1632" y="5029"/>
                    <a:pt x="1510" y="4862"/>
                    <a:pt x="1338" y="4759"/>
                  </a:cubicBezTo>
                  <a:cubicBezTo>
                    <a:pt x="1261" y="4714"/>
                    <a:pt x="1176" y="4683"/>
                    <a:pt x="1094" y="4653"/>
                  </a:cubicBezTo>
                  <a:cubicBezTo>
                    <a:pt x="1075" y="4646"/>
                    <a:pt x="1056" y="4640"/>
                    <a:pt x="1037" y="4633"/>
                  </a:cubicBezTo>
                  <a:cubicBezTo>
                    <a:pt x="948" y="4600"/>
                    <a:pt x="862" y="4562"/>
                    <a:pt x="781" y="4520"/>
                  </a:cubicBezTo>
                  <a:cubicBezTo>
                    <a:pt x="694" y="4475"/>
                    <a:pt x="612" y="4426"/>
                    <a:pt x="537" y="4373"/>
                  </a:cubicBezTo>
                  <a:cubicBezTo>
                    <a:pt x="371" y="4255"/>
                    <a:pt x="241" y="4121"/>
                    <a:pt x="152" y="3975"/>
                  </a:cubicBezTo>
                  <a:cubicBezTo>
                    <a:pt x="108" y="3901"/>
                    <a:pt x="73" y="3824"/>
                    <a:pt x="49" y="3746"/>
                  </a:cubicBezTo>
                  <a:cubicBezTo>
                    <a:pt x="25" y="3664"/>
                    <a:pt x="10" y="3574"/>
                    <a:pt x="5" y="3470"/>
                  </a:cubicBezTo>
                  <a:cubicBezTo>
                    <a:pt x="0" y="3380"/>
                    <a:pt x="2" y="3292"/>
                    <a:pt x="5" y="3194"/>
                  </a:cubicBezTo>
                  <a:cubicBezTo>
                    <a:pt x="9" y="3091"/>
                    <a:pt x="13" y="2998"/>
                    <a:pt x="24" y="2906"/>
                  </a:cubicBezTo>
                  <a:cubicBezTo>
                    <a:pt x="36" y="2800"/>
                    <a:pt x="57" y="2711"/>
                    <a:pt x="88" y="2633"/>
                  </a:cubicBezTo>
                  <a:cubicBezTo>
                    <a:pt x="133" y="2519"/>
                    <a:pt x="205" y="2416"/>
                    <a:pt x="297" y="2335"/>
                  </a:cubicBezTo>
                  <a:cubicBezTo>
                    <a:pt x="331" y="2305"/>
                    <a:pt x="382" y="2286"/>
                    <a:pt x="430" y="2267"/>
                  </a:cubicBezTo>
                  <a:cubicBezTo>
                    <a:pt x="485" y="2246"/>
                    <a:pt x="537" y="2226"/>
                    <a:pt x="566" y="2192"/>
                  </a:cubicBezTo>
                  <a:cubicBezTo>
                    <a:pt x="639" y="2109"/>
                    <a:pt x="618" y="1926"/>
                    <a:pt x="588" y="1758"/>
                  </a:cubicBezTo>
                  <a:cubicBezTo>
                    <a:pt x="580" y="1714"/>
                    <a:pt x="571" y="1670"/>
                    <a:pt x="563" y="1627"/>
                  </a:cubicBezTo>
                  <a:cubicBezTo>
                    <a:pt x="543" y="1525"/>
                    <a:pt x="524" y="1429"/>
                    <a:pt x="522" y="1365"/>
                  </a:cubicBezTo>
                  <a:cubicBezTo>
                    <a:pt x="522" y="1341"/>
                    <a:pt x="521" y="1309"/>
                    <a:pt x="522" y="1278"/>
                  </a:cubicBezTo>
                  <a:cubicBezTo>
                    <a:pt x="529" y="1061"/>
                    <a:pt x="588" y="893"/>
                    <a:pt x="698" y="777"/>
                  </a:cubicBezTo>
                  <a:cubicBezTo>
                    <a:pt x="730" y="743"/>
                    <a:pt x="767" y="717"/>
                    <a:pt x="803" y="700"/>
                  </a:cubicBezTo>
                  <a:cubicBezTo>
                    <a:pt x="846" y="680"/>
                    <a:pt x="889" y="674"/>
                    <a:pt x="931" y="681"/>
                  </a:cubicBezTo>
                  <a:cubicBezTo>
                    <a:pt x="963" y="686"/>
                    <a:pt x="994" y="699"/>
                    <a:pt x="1024" y="711"/>
                  </a:cubicBezTo>
                  <a:cubicBezTo>
                    <a:pt x="1044" y="719"/>
                    <a:pt x="1064" y="728"/>
                    <a:pt x="1085" y="734"/>
                  </a:cubicBezTo>
                  <a:cubicBezTo>
                    <a:pt x="1181" y="763"/>
                    <a:pt x="1279" y="747"/>
                    <a:pt x="1376" y="686"/>
                  </a:cubicBezTo>
                  <a:cubicBezTo>
                    <a:pt x="1475" y="624"/>
                    <a:pt x="1550" y="529"/>
                    <a:pt x="1595" y="461"/>
                  </a:cubicBezTo>
                  <a:cubicBezTo>
                    <a:pt x="1613" y="435"/>
                    <a:pt x="1630" y="408"/>
                    <a:pt x="1646" y="382"/>
                  </a:cubicBezTo>
                  <a:cubicBezTo>
                    <a:pt x="1743" y="231"/>
                    <a:pt x="1843" y="75"/>
                    <a:pt x="2011" y="21"/>
                  </a:cubicBezTo>
                  <a:cubicBezTo>
                    <a:pt x="2061" y="5"/>
                    <a:pt x="2114" y="0"/>
                    <a:pt x="2171" y="7"/>
                  </a:cubicBezTo>
                  <a:cubicBezTo>
                    <a:pt x="2225" y="14"/>
                    <a:pt x="2279" y="30"/>
                    <a:pt x="2331" y="56"/>
                  </a:cubicBezTo>
                  <a:cubicBezTo>
                    <a:pt x="2382" y="82"/>
                    <a:pt x="2429" y="117"/>
                    <a:pt x="2469" y="158"/>
                  </a:cubicBezTo>
                  <a:cubicBezTo>
                    <a:pt x="2510" y="200"/>
                    <a:pt x="2542" y="248"/>
                    <a:pt x="2564" y="299"/>
                  </a:cubicBezTo>
                  <a:cubicBezTo>
                    <a:pt x="2583" y="345"/>
                    <a:pt x="2596" y="396"/>
                    <a:pt x="2608" y="444"/>
                  </a:cubicBezTo>
                  <a:cubicBezTo>
                    <a:pt x="2619" y="490"/>
                    <a:pt x="2631" y="537"/>
                    <a:pt x="2649" y="581"/>
                  </a:cubicBezTo>
                  <a:cubicBezTo>
                    <a:pt x="2669" y="629"/>
                    <a:pt x="2694" y="667"/>
                    <a:pt x="2725" y="697"/>
                  </a:cubicBezTo>
                  <a:cubicBezTo>
                    <a:pt x="2760" y="730"/>
                    <a:pt x="2803" y="754"/>
                    <a:pt x="2854" y="767"/>
                  </a:cubicBezTo>
                  <a:cubicBezTo>
                    <a:pt x="2899" y="778"/>
                    <a:pt x="2949" y="781"/>
                    <a:pt x="2999" y="776"/>
                  </a:cubicBezTo>
                  <a:cubicBezTo>
                    <a:pt x="3023" y="773"/>
                    <a:pt x="3049" y="768"/>
                    <a:pt x="3077" y="761"/>
                  </a:cubicBezTo>
                  <a:cubicBezTo>
                    <a:pt x="3112" y="753"/>
                    <a:pt x="3147" y="742"/>
                    <a:pt x="3181" y="732"/>
                  </a:cubicBezTo>
                  <a:cubicBezTo>
                    <a:pt x="3210" y="723"/>
                    <a:pt x="3239" y="714"/>
                    <a:pt x="3268" y="706"/>
                  </a:cubicBezTo>
                  <a:cubicBezTo>
                    <a:pt x="3372" y="679"/>
                    <a:pt x="3479" y="673"/>
                    <a:pt x="3577" y="688"/>
                  </a:cubicBezTo>
                  <a:cubicBezTo>
                    <a:pt x="3631" y="696"/>
                    <a:pt x="3682" y="710"/>
                    <a:pt x="3728" y="730"/>
                  </a:cubicBezTo>
                  <a:cubicBezTo>
                    <a:pt x="3779" y="752"/>
                    <a:pt x="3825" y="780"/>
                    <a:pt x="3865" y="815"/>
                  </a:cubicBezTo>
                  <a:cubicBezTo>
                    <a:pt x="3948" y="885"/>
                    <a:pt x="4010" y="980"/>
                    <a:pt x="4056" y="1104"/>
                  </a:cubicBezTo>
                  <a:cubicBezTo>
                    <a:pt x="4096" y="1212"/>
                    <a:pt x="4119" y="1327"/>
                    <a:pt x="4143" y="1456"/>
                  </a:cubicBezTo>
                  <a:cubicBezTo>
                    <a:pt x="4144" y="1463"/>
                    <a:pt x="4146" y="1470"/>
                    <a:pt x="4147" y="1477"/>
                  </a:cubicBezTo>
                  <a:cubicBezTo>
                    <a:pt x="4156" y="1527"/>
                    <a:pt x="4166" y="1579"/>
                    <a:pt x="4177" y="1628"/>
                  </a:cubicBezTo>
                  <a:cubicBezTo>
                    <a:pt x="4202" y="1749"/>
                    <a:pt x="4239" y="1870"/>
                    <a:pt x="4285" y="1988"/>
                  </a:cubicBezTo>
                  <a:cubicBezTo>
                    <a:pt x="4331" y="2104"/>
                    <a:pt x="4386" y="2219"/>
                    <a:pt x="4450" y="2329"/>
                  </a:cubicBezTo>
                  <a:cubicBezTo>
                    <a:pt x="4481" y="2382"/>
                    <a:pt x="4514" y="2434"/>
                    <a:pt x="4546" y="2485"/>
                  </a:cubicBezTo>
                  <a:cubicBezTo>
                    <a:pt x="4617" y="2598"/>
                    <a:pt x="4691" y="2714"/>
                    <a:pt x="4741" y="2838"/>
                  </a:cubicBezTo>
                  <a:cubicBezTo>
                    <a:pt x="4829" y="3052"/>
                    <a:pt x="4847" y="3291"/>
                    <a:pt x="4794" y="3529"/>
                  </a:cubicBezTo>
                  <a:cubicBezTo>
                    <a:pt x="4769" y="3640"/>
                    <a:pt x="4729" y="3748"/>
                    <a:pt x="4675" y="3850"/>
                  </a:cubicBezTo>
                  <a:cubicBezTo>
                    <a:pt x="4622" y="3951"/>
                    <a:pt x="4557" y="4044"/>
                    <a:pt x="4482" y="4126"/>
                  </a:cubicBezTo>
                  <a:cubicBezTo>
                    <a:pt x="4340" y="4279"/>
                    <a:pt x="4167" y="4400"/>
                    <a:pt x="3999" y="4518"/>
                  </a:cubicBezTo>
                  <a:cubicBezTo>
                    <a:pt x="3910" y="4580"/>
                    <a:pt x="3818" y="4645"/>
                    <a:pt x="3731" y="4713"/>
                  </a:cubicBezTo>
                  <a:cubicBezTo>
                    <a:pt x="3578" y="4835"/>
                    <a:pt x="3437" y="4974"/>
                    <a:pt x="3300" y="5110"/>
                  </a:cubicBezTo>
                  <a:cubicBezTo>
                    <a:pt x="3196" y="5212"/>
                    <a:pt x="3090" y="5317"/>
                    <a:pt x="2979" y="5414"/>
                  </a:cubicBezTo>
                  <a:cubicBezTo>
                    <a:pt x="2941" y="5447"/>
                    <a:pt x="2906" y="5476"/>
                    <a:pt x="2870" y="5504"/>
                  </a:cubicBezTo>
                  <a:cubicBezTo>
                    <a:pt x="2786" y="5571"/>
                    <a:pt x="2714" y="5617"/>
                    <a:pt x="2643" y="5648"/>
                  </a:cubicBezTo>
                  <a:cubicBezTo>
                    <a:pt x="2570" y="5681"/>
                    <a:pt x="2500" y="5697"/>
                    <a:pt x="2431" y="5697"/>
                  </a:cubicBezTo>
                  <a:cubicBezTo>
                    <a:pt x="2414" y="5697"/>
                    <a:pt x="2397" y="5696"/>
                    <a:pt x="2380" y="5694"/>
                  </a:cubicBezTo>
                  <a:moveTo>
                    <a:pt x="3268" y="707"/>
                  </a:moveTo>
                  <a:cubicBezTo>
                    <a:pt x="3239" y="714"/>
                    <a:pt x="3210" y="724"/>
                    <a:pt x="3181" y="732"/>
                  </a:cubicBezTo>
                  <a:cubicBezTo>
                    <a:pt x="3148" y="743"/>
                    <a:pt x="3113" y="754"/>
                    <a:pt x="3077" y="762"/>
                  </a:cubicBezTo>
                  <a:cubicBezTo>
                    <a:pt x="3049" y="769"/>
                    <a:pt x="3023" y="774"/>
                    <a:pt x="2999" y="776"/>
                  </a:cubicBezTo>
                  <a:cubicBezTo>
                    <a:pt x="2949" y="782"/>
                    <a:pt x="2899" y="779"/>
                    <a:pt x="2854" y="767"/>
                  </a:cubicBezTo>
                  <a:cubicBezTo>
                    <a:pt x="2803" y="754"/>
                    <a:pt x="2759" y="731"/>
                    <a:pt x="2725" y="698"/>
                  </a:cubicBezTo>
                  <a:cubicBezTo>
                    <a:pt x="2693" y="668"/>
                    <a:pt x="2668" y="630"/>
                    <a:pt x="2648" y="581"/>
                  </a:cubicBezTo>
                  <a:cubicBezTo>
                    <a:pt x="2631" y="538"/>
                    <a:pt x="2619" y="490"/>
                    <a:pt x="2607" y="444"/>
                  </a:cubicBezTo>
                  <a:cubicBezTo>
                    <a:pt x="2595" y="396"/>
                    <a:pt x="2582" y="346"/>
                    <a:pt x="2563" y="300"/>
                  </a:cubicBezTo>
                  <a:cubicBezTo>
                    <a:pt x="2521" y="199"/>
                    <a:pt x="2436" y="111"/>
                    <a:pt x="2330" y="57"/>
                  </a:cubicBezTo>
                  <a:cubicBezTo>
                    <a:pt x="2278" y="31"/>
                    <a:pt x="2225" y="14"/>
                    <a:pt x="2171" y="8"/>
                  </a:cubicBezTo>
                  <a:cubicBezTo>
                    <a:pt x="2114" y="1"/>
                    <a:pt x="2061" y="6"/>
                    <a:pt x="2011" y="21"/>
                  </a:cubicBezTo>
                  <a:cubicBezTo>
                    <a:pt x="1844" y="75"/>
                    <a:pt x="1744" y="232"/>
                    <a:pt x="1647" y="383"/>
                  </a:cubicBezTo>
                  <a:cubicBezTo>
                    <a:pt x="1630" y="409"/>
                    <a:pt x="1613" y="436"/>
                    <a:pt x="1596" y="461"/>
                  </a:cubicBezTo>
                  <a:cubicBezTo>
                    <a:pt x="1551" y="530"/>
                    <a:pt x="1475" y="624"/>
                    <a:pt x="1376" y="686"/>
                  </a:cubicBezTo>
                  <a:cubicBezTo>
                    <a:pt x="1279" y="747"/>
                    <a:pt x="1181" y="764"/>
                    <a:pt x="1085" y="735"/>
                  </a:cubicBezTo>
                  <a:cubicBezTo>
                    <a:pt x="1064" y="728"/>
                    <a:pt x="1044" y="720"/>
                    <a:pt x="1024" y="712"/>
                  </a:cubicBezTo>
                  <a:cubicBezTo>
                    <a:pt x="994" y="700"/>
                    <a:pt x="963" y="687"/>
                    <a:pt x="931" y="682"/>
                  </a:cubicBezTo>
                  <a:cubicBezTo>
                    <a:pt x="889" y="675"/>
                    <a:pt x="846" y="681"/>
                    <a:pt x="804" y="701"/>
                  </a:cubicBezTo>
                  <a:cubicBezTo>
                    <a:pt x="767" y="717"/>
                    <a:pt x="731" y="744"/>
                    <a:pt x="699" y="777"/>
                  </a:cubicBezTo>
                  <a:cubicBezTo>
                    <a:pt x="589" y="893"/>
                    <a:pt x="529" y="1061"/>
                    <a:pt x="523" y="1278"/>
                  </a:cubicBezTo>
                  <a:cubicBezTo>
                    <a:pt x="522" y="1309"/>
                    <a:pt x="522" y="1341"/>
                    <a:pt x="523" y="1365"/>
                  </a:cubicBezTo>
                  <a:cubicBezTo>
                    <a:pt x="525" y="1429"/>
                    <a:pt x="544" y="1525"/>
                    <a:pt x="564" y="1627"/>
                  </a:cubicBezTo>
                  <a:cubicBezTo>
                    <a:pt x="572" y="1670"/>
                    <a:pt x="581" y="1714"/>
                    <a:pt x="589" y="1757"/>
                  </a:cubicBezTo>
                  <a:cubicBezTo>
                    <a:pt x="619" y="1926"/>
                    <a:pt x="640" y="2109"/>
                    <a:pt x="567" y="2193"/>
                  </a:cubicBezTo>
                  <a:cubicBezTo>
                    <a:pt x="537" y="2227"/>
                    <a:pt x="486" y="2247"/>
                    <a:pt x="431" y="2268"/>
                  </a:cubicBezTo>
                  <a:cubicBezTo>
                    <a:pt x="382" y="2286"/>
                    <a:pt x="331" y="2306"/>
                    <a:pt x="297" y="2336"/>
                  </a:cubicBezTo>
                  <a:cubicBezTo>
                    <a:pt x="205" y="2417"/>
                    <a:pt x="133" y="2520"/>
                    <a:pt x="89" y="2633"/>
                  </a:cubicBezTo>
                  <a:cubicBezTo>
                    <a:pt x="58" y="2711"/>
                    <a:pt x="37" y="2800"/>
                    <a:pt x="24" y="2906"/>
                  </a:cubicBezTo>
                  <a:cubicBezTo>
                    <a:pt x="13" y="2998"/>
                    <a:pt x="10" y="3091"/>
                    <a:pt x="6" y="3194"/>
                  </a:cubicBezTo>
                  <a:cubicBezTo>
                    <a:pt x="3" y="3292"/>
                    <a:pt x="1" y="3380"/>
                    <a:pt x="5" y="3470"/>
                  </a:cubicBezTo>
                  <a:cubicBezTo>
                    <a:pt x="11" y="3574"/>
                    <a:pt x="26" y="3664"/>
                    <a:pt x="50" y="3745"/>
                  </a:cubicBezTo>
                  <a:cubicBezTo>
                    <a:pt x="74" y="3824"/>
                    <a:pt x="108" y="3901"/>
                    <a:pt x="153" y="3974"/>
                  </a:cubicBezTo>
                  <a:cubicBezTo>
                    <a:pt x="242" y="4121"/>
                    <a:pt x="371" y="4255"/>
                    <a:pt x="538" y="4373"/>
                  </a:cubicBezTo>
                  <a:cubicBezTo>
                    <a:pt x="612" y="4425"/>
                    <a:pt x="694" y="4475"/>
                    <a:pt x="781" y="4519"/>
                  </a:cubicBezTo>
                  <a:cubicBezTo>
                    <a:pt x="863" y="4561"/>
                    <a:pt x="949" y="4599"/>
                    <a:pt x="1037" y="4632"/>
                  </a:cubicBezTo>
                  <a:cubicBezTo>
                    <a:pt x="1056" y="4639"/>
                    <a:pt x="1075" y="4646"/>
                    <a:pt x="1094" y="4652"/>
                  </a:cubicBezTo>
                  <a:cubicBezTo>
                    <a:pt x="1176" y="4682"/>
                    <a:pt x="1261" y="4713"/>
                    <a:pt x="1338" y="4759"/>
                  </a:cubicBezTo>
                  <a:cubicBezTo>
                    <a:pt x="1511" y="4861"/>
                    <a:pt x="1633" y="5028"/>
                    <a:pt x="1751" y="5190"/>
                  </a:cubicBezTo>
                  <a:cubicBezTo>
                    <a:pt x="1774" y="5221"/>
                    <a:pt x="1797" y="5254"/>
                    <a:pt x="1821" y="5285"/>
                  </a:cubicBezTo>
                  <a:cubicBezTo>
                    <a:pt x="1906" y="5398"/>
                    <a:pt x="1987" y="5485"/>
                    <a:pt x="2068" y="5551"/>
                  </a:cubicBezTo>
                  <a:cubicBezTo>
                    <a:pt x="2117" y="5590"/>
                    <a:pt x="2167" y="5622"/>
                    <a:pt x="2216" y="5645"/>
                  </a:cubicBezTo>
                  <a:cubicBezTo>
                    <a:pt x="2271" y="5671"/>
                    <a:pt x="2326" y="5687"/>
                    <a:pt x="2380" y="5693"/>
                  </a:cubicBezTo>
                  <a:cubicBezTo>
                    <a:pt x="2466" y="5703"/>
                    <a:pt x="2552" y="5688"/>
                    <a:pt x="2643" y="5648"/>
                  </a:cubicBezTo>
                  <a:cubicBezTo>
                    <a:pt x="2713" y="5616"/>
                    <a:pt x="2786" y="5571"/>
                    <a:pt x="2870" y="5504"/>
                  </a:cubicBezTo>
                  <a:cubicBezTo>
                    <a:pt x="2905" y="5475"/>
                    <a:pt x="2941" y="5446"/>
                    <a:pt x="2978" y="5413"/>
                  </a:cubicBezTo>
                  <a:cubicBezTo>
                    <a:pt x="3089" y="5317"/>
                    <a:pt x="3196" y="5211"/>
                    <a:pt x="3299" y="5109"/>
                  </a:cubicBezTo>
                  <a:cubicBezTo>
                    <a:pt x="3436" y="4974"/>
                    <a:pt x="3578" y="4834"/>
                    <a:pt x="3731" y="4712"/>
                  </a:cubicBezTo>
                  <a:cubicBezTo>
                    <a:pt x="3817" y="4644"/>
                    <a:pt x="3909" y="4580"/>
                    <a:pt x="3998" y="4517"/>
                  </a:cubicBezTo>
                  <a:cubicBezTo>
                    <a:pt x="4166" y="4400"/>
                    <a:pt x="4340" y="4278"/>
                    <a:pt x="4481" y="4125"/>
                  </a:cubicBezTo>
                  <a:cubicBezTo>
                    <a:pt x="4556" y="4044"/>
                    <a:pt x="4622" y="3951"/>
                    <a:pt x="4675" y="3850"/>
                  </a:cubicBezTo>
                  <a:cubicBezTo>
                    <a:pt x="4728" y="3748"/>
                    <a:pt x="4768" y="3640"/>
                    <a:pt x="4793" y="3529"/>
                  </a:cubicBezTo>
                  <a:cubicBezTo>
                    <a:pt x="4846" y="3291"/>
                    <a:pt x="4828" y="3052"/>
                    <a:pt x="4741" y="2838"/>
                  </a:cubicBezTo>
                  <a:cubicBezTo>
                    <a:pt x="4690" y="2714"/>
                    <a:pt x="4617" y="2598"/>
                    <a:pt x="4546" y="2486"/>
                  </a:cubicBezTo>
                  <a:cubicBezTo>
                    <a:pt x="4514" y="2435"/>
                    <a:pt x="4480" y="2382"/>
                    <a:pt x="4450" y="2329"/>
                  </a:cubicBezTo>
                  <a:cubicBezTo>
                    <a:pt x="4386" y="2220"/>
                    <a:pt x="4330" y="2105"/>
                    <a:pt x="4284" y="1988"/>
                  </a:cubicBezTo>
                  <a:cubicBezTo>
                    <a:pt x="4238" y="1870"/>
                    <a:pt x="4202" y="1749"/>
                    <a:pt x="4176" y="1629"/>
                  </a:cubicBezTo>
                  <a:cubicBezTo>
                    <a:pt x="4165" y="1579"/>
                    <a:pt x="4156" y="1527"/>
                    <a:pt x="4146" y="1477"/>
                  </a:cubicBezTo>
                  <a:cubicBezTo>
                    <a:pt x="4145" y="1470"/>
                    <a:pt x="4144" y="1463"/>
                    <a:pt x="4142" y="1456"/>
                  </a:cubicBezTo>
                  <a:cubicBezTo>
                    <a:pt x="4118" y="1328"/>
                    <a:pt x="4095" y="1212"/>
                    <a:pt x="4055" y="1105"/>
                  </a:cubicBezTo>
                  <a:cubicBezTo>
                    <a:pt x="4009" y="980"/>
                    <a:pt x="3947" y="886"/>
                    <a:pt x="3865" y="815"/>
                  </a:cubicBezTo>
                  <a:cubicBezTo>
                    <a:pt x="3824" y="781"/>
                    <a:pt x="3778" y="752"/>
                    <a:pt x="3728" y="731"/>
                  </a:cubicBezTo>
                  <a:cubicBezTo>
                    <a:pt x="3681" y="711"/>
                    <a:pt x="3630" y="696"/>
                    <a:pt x="3577" y="688"/>
                  </a:cubicBezTo>
                  <a:cubicBezTo>
                    <a:pt x="3542" y="683"/>
                    <a:pt x="3507" y="681"/>
                    <a:pt x="3471" y="681"/>
                  </a:cubicBezTo>
                  <a:cubicBezTo>
                    <a:pt x="3405" y="681"/>
                    <a:pt x="3336" y="689"/>
                    <a:pt x="3268" y="707"/>
                  </a:cubicBezTo>
                </a:path>
              </a:pathLst>
            </a:custGeom>
            <a:solidFill>
              <a:srgbClr val="6D2344"/>
            </a:solidFill>
            <a:ln w="6350">
              <a:solidFill>
                <a:srgbClr val="F5A670">
                  <a:alpha val="27058"/>
                </a:srgbClr>
              </a:solidFill>
              <a:round/>
              <a:headEnd/>
              <a:tailEnd/>
            </a:ln>
          </p:spPr>
          <p:txBody>
            <a:bodyPr/>
            <a:lstStyle/>
            <a:p>
              <a:endParaRPr lang="es-CO"/>
            </a:p>
          </p:txBody>
        </p:sp>
        <p:sp>
          <p:nvSpPr>
            <p:cNvPr id="25647" name="Freeform 47">
              <a:extLst>
                <a:ext uri="{FF2B5EF4-FFF2-40B4-BE49-F238E27FC236}">
                  <a16:creationId xmlns:a16="http://schemas.microsoft.com/office/drawing/2014/main" id="{CFE15A1B-3400-4738-89C3-0C0037D8498A}"/>
                </a:ext>
              </a:extLst>
            </p:cNvPr>
            <p:cNvSpPr>
              <a:spLocks noEditPoints="1"/>
            </p:cNvSpPr>
            <p:nvPr/>
          </p:nvSpPr>
          <p:spPr bwMode="auto">
            <a:xfrm>
              <a:off x="3912" y="16"/>
              <a:ext cx="3661" cy="4383"/>
            </a:xfrm>
            <a:custGeom>
              <a:avLst/>
              <a:gdLst>
                <a:gd name="T0" fmla="*/ 1232 w 4947"/>
                <a:gd name="T1" fmla="*/ 3214 h 5922"/>
                <a:gd name="T2" fmla="*/ 1015 w 4947"/>
                <a:gd name="T3" fmla="*/ 3003 h 5922"/>
                <a:gd name="T4" fmla="*/ 751 w 4947"/>
                <a:gd name="T5" fmla="*/ 2698 h 5922"/>
                <a:gd name="T6" fmla="*/ 583 w 4947"/>
                <a:gd name="T7" fmla="*/ 2627 h 5922"/>
                <a:gd name="T8" fmla="*/ 111 w 4947"/>
                <a:gd name="T9" fmla="*/ 2300 h 5922"/>
                <a:gd name="T10" fmla="*/ 3 w 4947"/>
                <a:gd name="T11" fmla="*/ 1976 h 5922"/>
                <a:gd name="T12" fmla="*/ 15 w 4947"/>
                <a:gd name="T13" fmla="*/ 1659 h 5922"/>
                <a:gd name="T14" fmla="*/ 168 w 4947"/>
                <a:gd name="T15" fmla="*/ 1337 h 5922"/>
                <a:gd name="T16" fmla="*/ 321 w 4947"/>
                <a:gd name="T17" fmla="*/ 1259 h 5922"/>
                <a:gd name="T18" fmla="*/ 289 w 4947"/>
                <a:gd name="T19" fmla="*/ 800 h 5922"/>
                <a:gd name="T20" fmla="*/ 434 w 4947"/>
                <a:gd name="T21" fmla="*/ 418 h 5922"/>
                <a:gd name="T22" fmla="*/ 559 w 4947"/>
                <a:gd name="T23" fmla="*/ 426 h 5922"/>
                <a:gd name="T24" fmla="*/ 757 w 4947"/>
                <a:gd name="T25" fmla="*/ 413 h 5922"/>
                <a:gd name="T26" fmla="*/ 908 w 4947"/>
                <a:gd name="T27" fmla="*/ 241 h 5922"/>
                <a:gd name="T28" fmla="*/ 1423 w 4947"/>
                <a:gd name="T29" fmla="*/ 201 h 5922"/>
                <a:gd name="T30" fmla="*/ 1468 w 4947"/>
                <a:gd name="T31" fmla="*/ 364 h 5922"/>
                <a:gd name="T32" fmla="*/ 1583 w 4947"/>
                <a:gd name="T33" fmla="*/ 472 h 5922"/>
                <a:gd name="T34" fmla="*/ 1768 w 4947"/>
                <a:gd name="T35" fmla="*/ 451 h 5922"/>
                <a:gd name="T36" fmla="*/ 1990 w 4947"/>
                <a:gd name="T37" fmla="*/ 424 h 5922"/>
                <a:gd name="T38" fmla="*/ 2154 w 4947"/>
                <a:gd name="T39" fmla="*/ 494 h 5922"/>
                <a:gd name="T40" fmla="*/ 2327 w 4947"/>
                <a:gd name="T41" fmla="*/ 950 h 5922"/>
                <a:gd name="T42" fmla="*/ 2481 w 4947"/>
                <a:gd name="T43" fmla="*/ 1343 h 5922"/>
                <a:gd name="T44" fmla="*/ 2647 w 4947"/>
                <a:gd name="T45" fmla="*/ 1627 h 5922"/>
                <a:gd name="T46" fmla="*/ 2615 w 4947"/>
                <a:gd name="T47" fmla="*/ 2198 h 5922"/>
                <a:gd name="T48" fmla="*/ 2236 w 4947"/>
                <a:gd name="T49" fmla="*/ 2573 h 5922"/>
                <a:gd name="T50" fmla="*/ 1838 w 4947"/>
                <a:gd name="T51" fmla="*/ 2912 h 5922"/>
                <a:gd name="T52" fmla="*/ 1471 w 4947"/>
                <a:gd name="T53" fmla="*/ 3216 h 5922"/>
                <a:gd name="T54" fmla="*/ 1353 w 4947"/>
                <a:gd name="T55" fmla="*/ 3243 h 5922"/>
                <a:gd name="T56" fmla="*/ 1816 w 4947"/>
                <a:gd name="T57" fmla="*/ 437 h 5922"/>
                <a:gd name="T58" fmla="*/ 1664 w 4947"/>
                <a:gd name="T59" fmla="*/ 477 h 5922"/>
                <a:gd name="T60" fmla="*/ 1510 w 4947"/>
                <a:gd name="T61" fmla="*/ 432 h 5922"/>
                <a:gd name="T62" fmla="*/ 1446 w 4947"/>
                <a:gd name="T63" fmla="*/ 286 h 5922"/>
                <a:gd name="T64" fmla="*/ 1113 w 4947"/>
                <a:gd name="T65" fmla="*/ 37 h 5922"/>
                <a:gd name="T66" fmla="*/ 880 w 4947"/>
                <a:gd name="T67" fmla="*/ 286 h 5922"/>
                <a:gd name="T68" fmla="*/ 679 w 4947"/>
                <a:gd name="T69" fmla="*/ 445 h 5922"/>
                <a:gd name="T70" fmla="*/ 559 w 4947"/>
                <a:gd name="T71" fmla="*/ 426 h 5922"/>
                <a:gd name="T72" fmla="*/ 434 w 4947"/>
                <a:gd name="T73" fmla="*/ 419 h 5922"/>
                <a:gd name="T74" fmla="*/ 289 w 4947"/>
                <a:gd name="T75" fmla="*/ 800 h 5922"/>
                <a:gd name="T76" fmla="*/ 289 w 4947"/>
                <a:gd name="T77" fmla="*/ 800 h 5922"/>
                <a:gd name="T78" fmla="*/ 346 w 4947"/>
                <a:gd name="T79" fmla="*/ 1118 h 5922"/>
                <a:gd name="T80" fmla="*/ 245 w 4947"/>
                <a:gd name="T81" fmla="*/ 1300 h 5922"/>
                <a:gd name="T82" fmla="*/ 51 w 4947"/>
                <a:gd name="T83" fmla="*/ 1505 h 5922"/>
                <a:gd name="T84" fmla="*/ 4 w 4947"/>
                <a:gd name="T85" fmla="*/ 1820 h 5922"/>
                <a:gd name="T86" fmla="*/ 27 w 4947"/>
                <a:gd name="T87" fmla="*/ 2131 h 5922"/>
                <a:gd name="T88" fmla="*/ 243 w 4947"/>
                <a:gd name="T89" fmla="*/ 2439 h 5922"/>
                <a:gd name="T90" fmla="*/ 611 w 4947"/>
                <a:gd name="T91" fmla="*/ 2636 h 5922"/>
                <a:gd name="T92" fmla="*/ 978 w 4947"/>
                <a:gd name="T93" fmla="*/ 2949 h 5922"/>
                <a:gd name="T94" fmla="*/ 1151 w 4947"/>
                <a:gd name="T95" fmla="*/ 3157 h 5922"/>
                <a:gd name="T96" fmla="*/ 1323 w 4947"/>
                <a:gd name="T97" fmla="*/ 3241 h 5922"/>
                <a:gd name="T98" fmla="*/ 1471 w 4947"/>
                <a:gd name="T99" fmla="*/ 3216 h 5922"/>
                <a:gd name="T100" fmla="*/ 1838 w 4947"/>
                <a:gd name="T101" fmla="*/ 2912 h 5922"/>
                <a:gd name="T102" fmla="*/ 2236 w 4947"/>
                <a:gd name="T103" fmla="*/ 2573 h 5922"/>
                <a:gd name="T104" fmla="*/ 2614 w 4947"/>
                <a:gd name="T105" fmla="*/ 2197 h 5922"/>
                <a:gd name="T106" fmla="*/ 2646 w 4947"/>
                <a:gd name="T107" fmla="*/ 1627 h 5922"/>
                <a:gd name="T108" fmla="*/ 2480 w 4947"/>
                <a:gd name="T109" fmla="*/ 1343 h 5922"/>
                <a:gd name="T110" fmla="*/ 2327 w 4947"/>
                <a:gd name="T111" fmla="*/ 950 h 5922"/>
                <a:gd name="T112" fmla="*/ 2153 w 4947"/>
                <a:gd name="T113" fmla="*/ 494 h 5922"/>
                <a:gd name="T114" fmla="*/ 1990 w 4947"/>
                <a:gd name="T115" fmla="*/ 424 h 5922"/>
                <a:gd name="T116" fmla="*/ 1816 w 4947"/>
                <a:gd name="T117" fmla="*/ 437 h 592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947" h="5922">
                  <a:moveTo>
                    <a:pt x="2416" y="5918"/>
                  </a:moveTo>
                  <a:cubicBezTo>
                    <a:pt x="2361" y="5911"/>
                    <a:pt x="2305" y="5893"/>
                    <a:pt x="2250" y="5866"/>
                  </a:cubicBezTo>
                  <a:cubicBezTo>
                    <a:pt x="2201" y="5841"/>
                    <a:pt x="2150" y="5807"/>
                    <a:pt x="2101" y="5765"/>
                  </a:cubicBezTo>
                  <a:cubicBezTo>
                    <a:pt x="2018" y="5695"/>
                    <a:pt x="1937" y="5602"/>
                    <a:pt x="1853" y="5481"/>
                  </a:cubicBezTo>
                  <a:cubicBezTo>
                    <a:pt x="1830" y="5450"/>
                    <a:pt x="1808" y="5417"/>
                    <a:pt x="1786" y="5385"/>
                  </a:cubicBezTo>
                  <a:cubicBezTo>
                    <a:pt x="1668" y="5211"/>
                    <a:pt x="1546" y="5032"/>
                    <a:pt x="1371" y="4925"/>
                  </a:cubicBezTo>
                  <a:cubicBezTo>
                    <a:pt x="1290" y="4875"/>
                    <a:pt x="1201" y="4844"/>
                    <a:pt x="1115" y="4813"/>
                  </a:cubicBezTo>
                  <a:cubicBezTo>
                    <a:pt x="1098" y="4807"/>
                    <a:pt x="1082" y="4801"/>
                    <a:pt x="1065" y="4795"/>
                  </a:cubicBezTo>
                  <a:cubicBezTo>
                    <a:pt x="827" y="4709"/>
                    <a:pt x="613" y="4590"/>
                    <a:pt x="445" y="4452"/>
                  </a:cubicBezTo>
                  <a:cubicBezTo>
                    <a:pt x="349" y="4374"/>
                    <a:pt x="268" y="4289"/>
                    <a:pt x="203" y="4199"/>
                  </a:cubicBezTo>
                  <a:cubicBezTo>
                    <a:pt x="133" y="4102"/>
                    <a:pt x="81" y="3998"/>
                    <a:pt x="49" y="3890"/>
                  </a:cubicBezTo>
                  <a:cubicBezTo>
                    <a:pt x="24" y="3806"/>
                    <a:pt x="10" y="3714"/>
                    <a:pt x="5" y="3607"/>
                  </a:cubicBezTo>
                  <a:cubicBezTo>
                    <a:pt x="0" y="3510"/>
                    <a:pt x="4" y="3411"/>
                    <a:pt x="7" y="3323"/>
                  </a:cubicBezTo>
                  <a:cubicBezTo>
                    <a:pt x="11" y="3231"/>
                    <a:pt x="15" y="3127"/>
                    <a:pt x="27" y="3028"/>
                  </a:cubicBezTo>
                  <a:cubicBezTo>
                    <a:pt x="40" y="2919"/>
                    <a:pt x="61" y="2828"/>
                    <a:pt x="92" y="2748"/>
                  </a:cubicBezTo>
                  <a:cubicBezTo>
                    <a:pt x="138" y="2631"/>
                    <a:pt x="212" y="2525"/>
                    <a:pt x="307" y="2442"/>
                  </a:cubicBezTo>
                  <a:cubicBezTo>
                    <a:pt x="343" y="2411"/>
                    <a:pt x="396" y="2392"/>
                    <a:pt x="446" y="2373"/>
                  </a:cubicBezTo>
                  <a:cubicBezTo>
                    <a:pt x="503" y="2352"/>
                    <a:pt x="557" y="2332"/>
                    <a:pt x="587" y="2298"/>
                  </a:cubicBezTo>
                  <a:cubicBezTo>
                    <a:pt x="680" y="2193"/>
                    <a:pt x="619" y="1919"/>
                    <a:pt x="571" y="1699"/>
                  </a:cubicBezTo>
                  <a:cubicBezTo>
                    <a:pt x="549" y="1603"/>
                    <a:pt x="531" y="1519"/>
                    <a:pt x="527" y="1460"/>
                  </a:cubicBezTo>
                  <a:cubicBezTo>
                    <a:pt x="514" y="1273"/>
                    <a:pt x="531" y="1015"/>
                    <a:pt x="686" y="845"/>
                  </a:cubicBezTo>
                  <a:cubicBezTo>
                    <a:pt x="718" y="810"/>
                    <a:pt x="755" y="782"/>
                    <a:pt x="793" y="764"/>
                  </a:cubicBezTo>
                  <a:cubicBezTo>
                    <a:pt x="837" y="744"/>
                    <a:pt x="881" y="738"/>
                    <a:pt x="925" y="745"/>
                  </a:cubicBezTo>
                  <a:cubicBezTo>
                    <a:pt x="958" y="751"/>
                    <a:pt x="989" y="764"/>
                    <a:pt x="1020" y="777"/>
                  </a:cubicBezTo>
                  <a:cubicBezTo>
                    <a:pt x="1041" y="786"/>
                    <a:pt x="1062" y="795"/>
                    <a:pt x="1083" y="802"/>
                  </a:cubicBezTo>
                  <a:cubicBezTo>
                    <a:pt x="1182" y="833"/>
                    <a:pt x="1282" y="817"/>
                    <a:pt x="1382" y="754"/>
                  </a:cubicBezTo>
                  <a:cubicBezTo>
                    <a:pt x="1484" y="689"/>
                    <a:pt x="1561" y="592"/>
                    <a:pt x="1607" y="521"/>
                  </a:cubicBezTo>
                  <a:cubicBezTo>
                    <a:pt x="1624" y="495"/>
                    <a:pt x="1641" y="467"/>
                    <a:pt x="1658" y="440"/>
                  </a:cubicBezTo>
                  <a:cubicBezTo>
                    <a:pt x="1757" y="283"/>
                    <a:pt x="1858" y="121"/>
                    <a:pt x="2032" y="66"/>
                  </a:cubicBezTo>
                  <a:cubicBezTo>
                    <a:pt x="2241" y="0"/>
                    <a:pt x="2511" y="144"/>
                    <a:pt x="2599" y="367"/>
                  </a:cubicBezTo>
                  <a:cubicBezTo>
                    <a:pt x="2618" y="416"/>
                    <a:pt x="2630" y="469"/>
                    <a:pt x="2641" y="520"/>
                  </a:cubicBezTo>
                  <a:cubicBezTo>
                    <a:pt x="2653" y="569"/>
                    <a:pt x="2664" y="619"/>
                    <a:pt x="2681" y="665"/>
                  </a:cubicBezTo>
                  <a:cubicBezTo>
                    <a:pt x="2701" y="717"/>
                    <a:pt x="2726" y="757"/>
                    <a:pt x="2758" y="789"/>
                  </a:cubicBezTo>
                  <a:cubicBezTo>
                    <a:pt x="2794" y="824"/>
                    <a:pt x="2838" y="848"/>
                    <a:pt x="2891" y="862"/>
                  </a:cubicBezTo>
                  <a:cubicBezTo>
                    <a:pt x="2937" y="874"/>
                    <a:pt x="2988" y="877"/>
                    <a:pt x="3039" y="872"/>
                  </a:cubicBezTo>
                  <a:cubicBezTo>
                    <a:pt x="3104" y="864"/>
                    <a:pt x="3167" y="844"/>
                    <a:pt x="3228" y="824"/>
                  </a:cubicBezTo>
                  <a:cubicBezTo>
                    <a:pt x="3256" y="815"/>
                    <a:pt x="3286" y="805"/>
                    <a:pt x="3315" y="797"/>
                  </a:cubicBezTo>
                  <a:cubicBezTo>
                    <a:pt x="3422" y="768"/>
                    <a:pt x="3532" y="760"/>
                    <a:pt x="3633" y="774"/>
                  </a:cubicBezTo>
                  <a:cubicBezTo>
                    <a:pt x="3689" y="781"/>
                    <a:pt x="3741" y="795"/>
                    <a:pt x="3790" y="815"/>
                  </a:cubicBezTo>
                  <a:cubicBezTo>
                    <a:pt x="3842" y="837"/>
                    <a:pt x="3890" y="866"/>
                    <a:pt x="3932" y="901"/>
                  </a:cubicBezTo>
                  <a:cubicBezTo>
                    <a:pt x="4128" y="1066"/>
                    <a:pt x="4176" y="1329"/>
                    <a:pt x="4222" y="1584"/>
                  </a:cubicBezTo>
                  <a:cubicBezTo>
                    <a:pt x="4231" y="1634"/>
                    <a:pt x="4240" y="1685"/>
                    <a:pt x="4250" y="1733"/>
                  </a:cubicBezTo>
                  <a:cubicBezTo>
                    <a:pt x="4276" y="1857"/>
                    <a:pt x="4313" y="1981"/>
                    <a:pt x="4360" y="2101"/>
                  </a:cubicBezTo>
                  <a:cubicBezTo>
                    <a:pt x="4406" y="2222"/>
                    <a:pt x="4463" y="2339"/>
                    <a:pt x="4529" y="2451"/>
                  </a:cubicBezTo>
                  <a:cubicBezTo>
                    <a:pt x="4562" y="2507"/>
                    <a:pt x="4599" y="2564"/>
                    <a:pt x="4634" y="2618"/>
                  </a:cubicBezTo>
                  <a:cubicBezTo>
                    <a:pt x="4706" y="2730"/>
                    <a:pt x="4780" y="2846"/>
                    <a:pt x="4833" y="2970"/>
                  </a:cubicBezTo>
                  <a:cubicBezTo>
                    <a:pt x="4926" y="3190"/>
                    <a:pt x="4947" y="3436"/>
                    <a:pt x="4894" y="3681"/>
                  </a:cubicBezTo>
                  <a:cubicBezTo>
                    <a:pt x="4869" y="3796"/>
                    <a:pt x="4828" y="3907"/>
                    <a:pt x="4774" y="4013"/>
                  </a:cubicBezTo>
                  <a:cubicBezTo>
                    <a:pt x="4720" y="4117"/>
                    <a:pt x="4653" y="4212"/>
                    <a:pt x="4576" y="4296"/>
                  </a:cubicBezTo>
                  <a:cubicBezTo>
                    <a:pt x="4432" y="4452"/>
                    <a:pt x="4254" y="4576"/>
                    <a:pt x="4082" y="4696"/>
                  </a:cubicBezTo>
                  <a:cubicBezTo>
                    <a:pt x="3990" y="4761"/>
                    <a:pt x="3894" y="4828"/>
                    <a:pt x="3805" y="4899"/>
                  </a:cubicBezTo>
                  <a:cubicBezTo>
                    <a:pt x="3645" y="5026"/>
                    <a:pt x="3498" y="5173"/>
                    <a:pt x="3355" y="5316"/>
                  </a:cubicBezTo>
                  <a:cubicBezTo>
                    <a:pt x="3217" y="5454"/>
                    <a:pt x="3075" y="5596"/>
                    <a:pt x="2921" y="5720"/>
                  </a:cubicBezTo>
                  <a:cubicBezTo>
                    <a:pt x="2834" y="5790"/>
                    <a:pt x="2760" y="5838"/>
                    <a:pt x="2687" y="5871"/>
                  </a:cubicBezTo>
                  <a:cubicBezTo>
                    <a:pt x="2643" y="5891"/>
                    <a:pt x="2599" y="5905"/>
                    <a:pt x="2556" y="5913"/>
                  </a:cubicBezTo>
                  <a:cubicBezTo>
                    <a:pt x="2527" y="5918"/>
                    <a:pt x="2499" y="5921"/>
                    <a:pt x="2470" y="5921"/>
                  </a:cubicBezTo>
                  <a:cubicBezTo>
                    <a:pt x="2452" y="5921"/>
                    <a:pt x="2434" y="5920"/>
                    <a:pt x="2416" y="5918"/>
                  </a:cubicBezTo>
                  <a:moveTo>
                    <a:pt x="3316" y="798"/>
                  </a:moveTo>
                  <a:cubicBezTo>
                    <a:pt x="3286" y="806"/>
                    <a:pt x="3257" y="816"/>
                    <a:pt x="3228" y="825"/>
                  </a:cubicBezTo>
                  <a:cubicBezTo>
                    <a:pt x="3167" y="844"/>
                    <a:pt x="3104" y="865"/>
                    <a:pt x="3039" y="872"/>
                  </a:cubicBezTo>
                  <a:cubicBezTo>
                    <a:pt x="2988" y="878"/>
                    <a:pt x="2936" y="875"/>
                    <a:pt x="2890" y="863"/>
                  </a:cubicBezTo>
                  <a:cubicBezTo>
                    <a:pt x="2838" y="849"/>
                    <a:pt x="2793" y="824"/>
                    <a:pt x="2758" y="789"/>
                  </a:cubicBezTo>
                  <a:cubicBezTo>
                    <a:pt x="2725" y="757"/>
                    <a:pt x="2700" y="717"/>
                    <a:pt x="2681" y="666"/>
                  </a:cubicBezTo>
                  <a:cubicBezTo>
                    <a:pt x="2663" y="620"/>
                    <a:pt x="2652" y="569"/>
                    <a:pt x="2641" y="521"/>
                  </a:cubicBezTo>
                  <a:cubicBezTo>
                    <a:pt x="2629" y="469"/>
                    <a:pt x="2617" y="416"/>
                    <a:pt x="2598" y="367"/>
                  </a:cubicBezTo>
                  <a:cubicBezTo>
                    <a:pt x="2510" y="144"/>
                    <a:pt x="2241" y="1"/>
                    <a:pt x="2032" y="67"/>
                  </a:cubicBezTo>
                  <a:cubicBezTo>
                    <a:pt x="1859" y="121"/>
                    <a:pt x="1757" y="284"/>
                    <a:pt x="1659" y="441"/>
                  </a:cubicBezTo>
                  <a:cubicBezTo>
                    <a:pt x="1642" y="467"/>
                    <a:pt x="1625" y="495"/>
                    <a:pt x="1607" y="521"/>
                  </a:cubicBezTo>
                  <a:cubicBezTo>
                    <a:pt x="1561" y="592"/>
                    <a:pt x="1485" y="690"/>
                    <a:pt x="1383" y="754"/>
                  </a:cubicBezTo>
                  <a:cubicBezTo>
                    <a:pt x="1335" y="784"/>
                    <a:pt x="1287" y="804"/>
                    <a:pt x="1240" y="812"/>
                  </a:cubicBezTo>
                  <a:cubicBezTo>
                    <a:pt x="1187" y="822"/>
                    <a:pt x="1134" y="819"/>
                    <a:pt x="1083" y="802"/>
                  </a:cubicBezTo>
                  <a:cubicBezTo>
                    <a:pt x="1061" y="796"/>
                    <a:pt x="1040" y="787"/>
                    <a:pt x="1020" y="778"/>
                  </a:cubicBezTo>
                  <a:cubicBezTo>
                    <a:pt x="989" y="765"/>
                    <a:pt x="957" y="751"/>
                    <a:pt x="925" y="746"/>
                  </a:cubicBezTo>
                  <a:cubicBezTo>
                    <a:pt x="881" y="738"/>
                    <a:pt x="837" y="745"/>
                    <a:pt x="793" y="765"/>
                  </a:cubicBezTo>
                  <a:cubicBezTo>
                    <a:pt x="755" y="783"/>
                    <a:pt x="718" y="810"/>
                    <a:pt x="686" y="846"/>
                  </a:cubicBezTo>
                  <a:cubicBezTo>
                    <a:pt x="531" y="1015"/>
                    <a:pt x="514" y="1273"/>
                    <a:pt x="527" y="1460"/>
                  </a:cubicBezTo>
                  <a:cubicBezTo>
                    <a:pt x="527" y="1460"/>
                    <a:pt x="527" y="1460"/>
                    <a:pt x="527" y="1460"/>
                  </a:cubicBezTo>
                  <a:cubicBezTo>
                    <a:pt x="527" y="1460"/>
                    <a:pt x="527" y="1460"/>
                    <a:pt x="527" y="1460"/>
                  </a:cubicBezTo>
                  <a:cubicBezTo>
                    <a:pt x="532" y="1519"/>
                    <a:pt x="551" y="1607"/>
                    <a:pt x="571" y="1699"/>
                  </a:cubicBezTo>
                  <a:cubicBezTo>
                    <a:pt x="596" y="1809"/>
                    <a:pt x="623" y="1934"/>
                    <a:pt x="633" y="2042"/>
                  </a:cubicBezTo>
                  <a:cubicBezTo>
                    <a:pt x="644" y="2168"/>
                    <a:pt x="629" y="2251"/>
                    <a:pt x="588" y="2298"/>
                  </a:cubicBezTo>
                  <a:cubicBezTo>
                    <a:pt x="557" y="2333"/>
                    <a:pt x="504" y="2353"/>
                    <a:pt x="447" y="2374"/>
                  </a:cubicBezTo>
                  <a:cubicBezTo>
                    <a:pt x="396" y="2392"/>
                    <a:pt x="343" y="2412"/>
                    <a:pt x="308" y="2443"/>
                  </a:cubicBezTo>
                  <a:cubicBezTo>
                    <a:pt x="213" y="2525"/>
                    <a:pt x="139" y="2631"/>
                    <a:pt x="93" y="2748"/>
                  </a:cubicBezTo>
                  <a:cubicBezTo>
                    <a:pt x="62" y="2828"/>
                    <a:pt x="40" y="2919"/>
                    <a:pt x="27" y="3028"/>
                  </a:cubicBezTo>
                  <a:cubicBezTo>
                    <a:pt x="15" y="3127"/>
                    <a:pt x="12" y="3231"/>
                    <a:pt x="8" y="3323"/>
                  </a:cubicBezTo>
                  <a:cubicBezTo>
                    <a:pt x="5" y="3411"/>
                    <a:pt x="1" y="3510"/>
                    <a:pt x="6" y="3607"/>
                  </a:cubicBezTo>
                  <a:cubicBezTo>
                    <a:pt x="11" y="3714"/>
                    <a:pt x="25" y="3806"/>
                    <a:pt x="50" y="3890"/>
                  </a:cubicBezTo>
                  <a:cubicBezTo>
                    <a:pt x="82" y="3998"/>
                    <a:pt x="133" y="4101"/>
                    <a:pt x="204" y="4199"/>
                  </a:cubicBezTo>
                  <a:cubicBezTo>
                    <a:pt x="268" y="4288"/>
                    <a:pt x="350" y="4373"/>
                    <a:pt x="445" y="4452"/>
                  </a:cubicBezTo>
                  <a:cubicBezTo>
                    <a:pt x="613" y="4589"/>
                    <a:pt x="828" y="4708"/>
                    <a:pt x="1066" y="4795"/>
                  </a:cubicBezTo>
                  <a:cubicBezTo>
                    <a:pt x="1082" y="4801"/>
                    <a:pt x="1099" y="4807"/>
                    <a:pt x="1115" y="4812"/>
                  </a:cubicBezTo>
                  <a:cubicBezTo>
                    <a:pt x="1201" y="4843"/>
                    <a:pt x="1290" y="4875"/>
                    <a:pt x="1371" y="4924"/>
                  </a:cubicBezTo>
                  <a:cubicBezTo>
                    <a:pt x="1547" y="5031"/>
                    <a:pt x="1669" y="5211"/>
                    <a:pt x="1787" y="5384"/>
                  </a:cubicBezTo>
                  <a:cubicBezTo>
                    <a:pt x="1809" y="5416"/>
                    <a:pt x="1831" y="5449"/>
                    <a:pt x="1853" y="5481"/>
                  </a:cubicBezTo>
                  <a:cubicBezTo>
                    <a:pt x="1938" y="5601"/>
                    <a:pt x="2019" y="5694"/>
                    <a:pt x="2101" y="5764"/>
                  </a:cubicBezTo>
                  <a:cubicBezTo>
                    <a:pt x="2151" y="5806"/>
                    <a:pt x="2201" y="5840"/>
                    <a:pt x="2251" y="5865"/>
                  </a:cubicBezTo>
                  <a:cubicBezTo>
                    <a:pt x="2305" y="5893"/>
                    <a:pt x="2361" y="5910"/>
                    <a:pt x="2416" y="5917"/>
                  </a:cubicBezTo>
                  <a:cubicBezTo>
                    <a:pt x="2462" y="5922"/>
                    <a:pt x="2509" y="5921"/>
                    <a:pt x="2556" y="5912"/>
                  </a:cubicBezTo>
                  <a:cubicBezTo>
                    <a:pt x="2599" y="5904"/>
                    <a:pt x="2643" y="5890"/>
                    <a:pt x="2687" y="5870"/>
                  </a:cubicBezTo>
                  <a:cubicBezTo>
                    <a:pt x="2760" y="5838"/>
                    <a:pt x="2834" y="5790"/>
                    <a:pt x="2920" y="5720"/>
                  </a:cubicBezTo>
                  <a:cubicBezTo>
                    <a:pt x="3074" y="5595"/>
                    <a:pt x="3217" y="5453"/>
                    <a:pt x="3355" y="5315"/>
                  </a:cubicBezTo>
                  <a:cubicBezTo>
                    <a:pt x="3497" y="5173"/>
                    <a:pt x="3645" y="5026"/>
                    <a:pt x="3805" y="4898"/>
                  </a:cubicBezTo>
                  <a:cubicBezTo>
                    <a:pt x="3894" y="4827"/>
                    <a:pt x="3990" y="4760"/>
                    <a:pt x="4082" y="4696"/>
                  </a:cubicBezTo>
                  <a:cubicBezTo>
                    <a:pt x="4254" y="4576"/>
                    <a:pt x="4431" y="4452"/>
                    <a:pt x="4575" y="4295"/>
                  </a:cubicBezTo>
                  <a:cubicBezTo>
                    <a:pt x="4653" y="4211"/>
                    <a:pt x="4719" y="4116"/>
                    <a:pt x="4773" y="4012"/>
                  </a:cubicBezTo>
                  <a:cubicBezTo>
                    <a:pt x="4828" y="3907"/>
                    <a:pt x="4868" y="3795"/>
                    <a:pt x="4893" y="3681"/>
                  </a:cubicBezTo>
                  <a:cubicBezTo>
                    <a:pt x="4946" y="3436"/>
                    <a:pt x="4925" y="3190"/>
                    <a:pt x="4832" y="2970"/>
                  </a:cubicBezTo>
                  <a:cubicBezTo>
                    <a:pt x="4780" y="2846"/>
                    <a:pt x="4705" y="2731"/>
                    <a:pt x="4633" y="2619"/>
                  </a:cubicBezTo>
                  <a:cubicBezTo>
                    <a:pt x="4598" y="2564"/>
                    <a:pt x="4562" y="2508"/>
                    <a:pt x="4528" y="2451"/>
                  </a:cubicBezTo>
                  <a:cubicBezTo>
                    <a:pt x="4463" y="2340"/>
                    <a:pt x="4406" y="2222"/>
                    <a:pt x="4359" y="2102"/>
                  </a:cubicBezTo>
                  <a:cubicBezTo>
                    <a:pt x="4312" y="1981"/>
                    <a:pt x="4275" y="1857"/>
                    <a:pt x="4250" y="1733"/>
                  </a:cubicBezTo>
                  <a:cubicBezTo>
                    <a:pt x="4240" y="1685"/>
                    <a:pt x="4230" y="1634"/>
                    <a:pt x="4221" y="1585"/>
                  </a:cubicBezTo>
                  <a:cubicBezTo>
                    <a:pt x="4175" y="1330"/>
                    <a:pt x="4127" y="1066"/>
                    <a:pt x="3931" y="902"/>
                  </a:cubicBezTo>
                  <a:cubicBezTo>
                    <a:pt x="3889" y="866"/>
                    <a:pt x="3842" y="838"/>
                    <a:pt x="3790" y="816"/>
                  </a:cubicBezTo>
                  <a:cubicBezTo>
                    <a:pt x="3741" y="796"/>
                    <a:pt x="3688" y="782"/>
                    <a:pt x="3633" y="774"/>
                  </a:cubicBezTo>
                  <a:cubicBezTo>
                    <a:pt x="3601" y="770"/>
                    <a:pt x="3568" y="768"/>
                    <a:pt x="3535" y="768"/>
                  </a:cubicBezTo>
                  <a:cubicBezTo>
                    <a:pt x="3463" y="768"/>
                    <a:pt x="3388" y="778"/>
                    <a:pt x="3316" y="798"/>
                  </a:cubicBezTo>
                </a:path>
              </a:pathLst>
            </a:custGeom>
            <a:solidFill>
              <a:srgbClr val="6D2344"/>
            </a:solidFill>
            <a:ln w="6350">
              <a:solidFill>
                <a:srgbClr val="F5A670">
                  <a:alpha val="27058"/>
                </a:srgbClr>
              </a:solidFill>
              <a:round/>
              <a:headEnd/>
              <a:tailEnd/>
            </a:ln>
          </p:spPr>
          <p:txBody>
            <a:bodyPr/>
            <a:lstStyle/>
            <a:p>
              <a:endParaRPr lang="es-CO"/>
            </a:p>
          </p:txBody>
        </p:sp>
        <p:sp>
          <p:nvSpPr>
            <p:cNvPr id="25648" name="Freeform 48">
              <a:extLst>
                <a:ext uri="{FF2B5EF4-FFF2-40B4-BE49-F238E27FC236}">
                  <a16:creationId xmlns:a16="http://schemas.microsoft.com/office/drawing/2014/main" id="{14277D94-7E4B-4089-AC0B-6A95C9736DB5}"/>
                </a:ext>
              </a:extLst>
            </p:cNvPr>
            <p:cNvSpPr>
              <a:spLocks noEditPoints="1"/>
            </p:cNvSpPr>
            <p:nvPr/>
          </p:nvSpPr>
          <p:spPr bwMode="auto">
            <a:xfrm>
              <a:off x="3887" y="7"/>
              <a:ext cx="3720" cy="4419"/>
            </a:xfrm>
            <a:custGeom>
              <a:avLst/>
              <a:gdLst>
                <a:gd name="T0" fmla="*/ 1022 w 5027"/>
                <a:gd name="T1" fmla="*/ 3017 h 5971"/>
                <a:gd name="T2" fmla="*/ 947 w 5027"/>
                <a:gd name="T3" fmla="*/ 2909 h 5971"/>
                <a:gd name="T4" fmla="*/ 614 w 5027"/>
                <a:gd name="T5" fmla="*/ 2649 h 5971"/>
                <a:gd name="T6" fmla="*/ 101 w 5027"/>
                <a:gd name="T7" fmla="*/ 2295 h 5971"/>
                <a:gd name="T8" fmla="*/ 5 w 5027"/>
                <a:gd name="T9" fmla="*/ 1845 h 5971"/>
                <a:gd name="T10" fmla="*/ 155 w 5027"/>
                <a:gd name="T11" fmla="*/ 1349 h 5971"/>
                <a:gd name="T12" fmla="*/ 244 w 5027"/>
                <a:gd name="T13" fmla="*/ 1285 h 5971"/>
                <a:gd name="T14" fmla="*/ 321 w 5027"/>
                <a:gd name="T15" fmla="*/ 916 h 5971"/>
                <a:gd name="T16" fmla="*/ 397 w 5027"/>
                <a:gd name="T17" fmla="*/ 454 h 5971"/>
                <a:gd name="T18" fmla="*/ 583 w 5027"/>
                <a:gd name="T19" fmla="*/ 412 h 5971"/>
                <a:gd name="T20" fmla="*/ 665 w 5027"/>
                <a:gd name="T21" fmla="*/ 431 h 5971"/>
                <a:gd name="T22" fmla="*/ 905 w 5027"/>
                <a:gd name="T23" fmla="*/ 266 h 5971"/>
                <a:gd name="T24" fmla="*/ 1147 w 5027"/>
                <a:gd name="T25" fmla="*/ 32 h 5971"/>
                <a:gd name="T26" fmla="*/ 1476 w 5027"/>
                <a:gd name="T27" fmla="*/ 240 h 5971"/>
                <a:gd name="T28" fmla="*/ 1555 w 5027"/>
                <a:gd name="T29" fmla="*/ 420 h 5971"/>
                <a:gd name="T30" fmla="*/ 1777 w 5027"/>
                <a:gd name="T31" fmla="*/ 450 h 5971"/>
                <a:gd name="T32" fmla="*/ 1859 w 5027"/>
                <a:gd name="T33" fmla="*/ 427 h 5971"/>
                <a:gd name="T34" fmla="*/ 2341 w 5027"/>
                <a:gd name="T35" fmla="*/ 839 h 5971"/>
                <a:gd name="T36" fmla="*/ 2364 w 5027"/>
                <a:gd name="T37" fmla="*/ 950 h 5971"/>
                <a:gd name="T38" fmla="*/ 2526 w 5027"/>
                <a:gd name="T39" fmla="*/ 1331 h 5971"/>
                <a:gd name="T40" fmla="*/ 2693 w 5027"/>
                <a:gd name="T41" fmla="*/ 1615 h 5971"/>
                <a:gd name="T42" fmla="*/ 2535 w 5027"/>
                <a:gd name="T43" fmla="*/ 2353 h 5971"/>
                <a:gd name="T44" fmla="*/ 2403 w 5027"/>
                <a:gd name="T45" fmla="*/ 2481 h 5971"/>
                <a:gd name="T46" fmla="*/ 2118 w 5027"/>
                <a:gd name="T47" fmla="*/ 2700 h 5971"/>
                <a:gd name="T48" fmla="*/ 1843 w 5027"/>
                <a:gd name="T49" fmla="*/ 2954 h 5971"/>
                <a:gd name="T50" fmla="*/ 1368 w 5027"/>
                <a:gd name="T51" fmla="*/ 3261 h 5971"/>
                <a:gd name="T52" fmla="*/ 1860 w 5027"/>
                <a:gd name="T53" fmla="*/ 431 h 5971"/>
                <a:gd name="T54" fmla="*/ 1778 w 5027"/>
                <a:gd name="T55" fmla="*/ 454 h 5971"/>
                <a:gd name="T56" fmla="*/ 1553 w 5027"/>
                <a:gd name="T57" fmla="*/ 423 h 5971"/>
                <a:gd name="T58" fmla="*/ 1472 w 5027"/>
                <a:gd name="T59" fmla="*/ 241 h 5971"/>
                <a:gd name="T60" fmla="*/ 1148 w 5027"/>
                <a:gd name="T61" fmla="*/ 35 h 5971"/>
                <a:gd name="T62" fmla="*/ 908 w 5027"/>
                <a:gd name="T63" fmla="*/ 269 h 5971"/>
                <a:gd name="T64" fmla="*/ 665 w 5027"/>
                <a:gd name="T65" fmla="*/ 434 h 5971"/>
                <a:gd name="T66" fmla="*/ 582 w 5027"/>
                <a:gd name="T67" fmla="*/ 416 h 5971"/>
                <a:gd name="T68" fmla="*/ 399 w 5027"/>
                <a:gd name="T69" fmla="*/ 457 h 5971"/>
                <a:gd name="T70" fmla="*/ 325 w 5027"/>
                <a:gd name="T71" fmla="*/ 915 h 5971"/>
                <a:gd name="T72" fmla="*/ 246 w 5027"/>
                <a:gd name="T73" fmla="*/ 1288 h 5971"/>
                <a:gd name="T74" fmla="*/ 158 w 5027"/>
                <a:gd name="T75" fmla="*/ 1352 h 5971"/>
                <a:gd name="T76" fmla="*/ 9 w 5027"/>
                <a:gd name="T77" fmla="*/ 1845 h 5971"/>
                <a:gd name="T78" fmla="*/ 104 w 5027"/>
                <a:gd name="T79" fmla="*/ 2293 h 5971"/>
                <a:gd name="T80" fmla="*/ 615 w 5027"/>
                <a:gd name="T81" fmla="*/ 2646 h 5971"/>
                <a:gd name="T82" fmla="*/ 950 w 5027"/>
                <a:gd name="T83" fmla="*/ 2907 h 5971"/>
                <a:gd name="T84" fmla="*/ 1025 w 5027"/>
                <a:gd name="T85" fmla="*/ 3014 h 5971"/>
                <a:gd name="T86" fmla="*/ 1615 w 5027"/>
                <a:gd name="T87" fmla="*/ 3152 h 5971"/>
                <a:gd name="T88" fmla="*/ 1867 w 5027"/>
                <a:gd name="T89" fmla="*/ 2924 h 5971"/>
                <a:gd name="T90" fmla="*/ 2244 w 5027"/>
                <a:gd name="T91" fmla="*/ 2598 h 5971"/>
                <a:gd name="T92" fmla="*/ 2503 w 5027"/>
                <a:gd name="T93" fmla="*/ 2382 h 5971"/>
                <a:gd name="T94" fmla="*/ 2716 w 5027"/>
                <a:gd name="T95" fmla="*/ 2012 h 5971"/>
                <a:gd name="T96" fmla="*/ 2574 w 5027"/>
                <a:gd name="T97" fmla="*/ 1415 h 5971"/>
                <a:gd name="T98" fmla="*/ 2409 w 5027"/>
                <a:gd name="T99" fmla="*/ 1105 h 5971"/>
                <a:gd name="T100" fmla="*/ 2348 w 5027"/>
                <a:gd name="T101" fmla="*/ 895 h 5971"/>
                <a:gd name="T102" fmla="*/ 2190 w 5027"/>
                <a:gd name="T103" fmla="*/ 496 h 5971"/>
                <a:gd name="T104" fmla="*/ 1860 w 5027"/>
                <a:gd name="T105" fmla="*/ 431 h 597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027" h="5971">
                  <a:moveTo>
                    <a:pt x="2433" y="5949"/>
                  </a:moveTo>
                  <a:cubicBezTo>
                    <a:pt x="2243" y="5923"/>
                    <a:pt x="2058" y="5779"/>
                    <a:pt x="1866" y="5508"/>
                  </a:cubicBezTo>
                  <a:cubicBezTo>
                    <a:pt x="1845" y="5477"/>
                    <a:pt x="1823" y="5446"/>
                    <a:pt x="1802" y="5416"/>
                  </a:cubicBezTo>
                  <a:cubicBezTo>
                    <a:pt x="1779" y="5381"/>
                    <a:pt x="1754" y="5346"/>
                    <a:pt x="1730" y="5312"/>
                  </a:cubicBezTo>
                  <a:cubicBezTo>
                    <a:pt x="1635" y="5178"/>
                    <a:pt x="1527" y="5042"/>
                    <a:pt x="1381" y="4953"/>
                  </a:cubicBezTo>
                  <a:cubicBezTo>
                    <a:pt x="1299" y="4903"/>
                    <a:pt x="1208" y="4870"/>
                    <a:pt x="1121" y="4838"/>
                  </a:cubicBezTo>
                  <a:cubicBezTo>
                    <a:pt x="1106" y="4833"/>
                    <a:pt x="1091" y="4827"/>
                    <a:pt x="1076" y="4822"/>
                  </a:cubicBezTo>
                  <a:cubicBezTo>
                    <a:pt x="791" y="4717"/>
                    <a:pt x="406" y="4522"/>
                    <a:pt x="184" y="4190"/>
                  </a:cubicBezTo>
                  <a:cubicBezTo>
                    <a:pt x="129" y="4107"/>
                    <a:pt x="87" y="4020"/>
                    <a:pt x="59" y="3930"/>
                  </a:cubicBezTo>
                  <a:cubicBezTo>
                    <a:pt x="0" y="3740"/>
                    <a:pt x="5" y="3543"/>
                    <a:pt x="9" y="3368"/>
                  </a:cubicBezTo>
                  <a:cubicBezTo>
                    <a:pt x="14" y="3177"/>
                    <a:pt x="24" y="2976"/>
                    <a:pt x="87" y="2797"/>
                  </a:cubicBezTo>
                  <a:cubicBezTo>
                    <a:pt x="127" y="2684"/>
                    <a:pt x="195" y="2568"/>
                    <a:pt x="284" y="2463"/>
                  </a:cubicBezTo>
                  <a:cubicBezTo>
                    <a:pt x="290" y="2456"/>
                    <a:pt x="296" y="2449"/>
                    <a:pt x="303" y="2442"/>
                  </a:cubicBezTo>
                  <a:cubicBezTo>
                    <a:pt x="339" y="2401"/>
                    <a:pt x="393" y="2373"/>
                    <a:pt x="446" y="2346"/>
                  </a:cubicBezTo>
                  <a:cubicBezTo>
                    <a:pt x="500" y="2318"/>
                    <a:pt x="552" y="2291"/>
                    <a:pt x="585" y="2252"/>
                  </a:cubicBezTo>
                  <a:cubicBezTo>
                    <a:pt x="675" y="2148"/>
                    <a:pt x="625" y="1885"/>
                    <a:pt x="586" y="1673"/>
                  </a:cubicBezTo>
                  <a:cubicBezTo>
                    <a:pt x="568" y="1580"/>
                    <a:pt x="552" y="1492"/>
                    <a:pt x="550" y="1431"/>
                  </a:cubicBezTo>
                  <a:cubicBezTo>
                    <a:pt x="542" y="1162"/>
                    <a:pt x="601" y="960"/>
                    <a:pt x="724" y="829"/>
                  </a:cubicBezTo>
                  <a:cubicBezTo>
                    <a:pt x="797" y="752"/>
                    <a:pt x="886" y="714"/>
                    <a:pt x="969" y="725"/>
                  </a:cubicBezTo>
                  <a:cubicBezTo>
                    <a:pt x="1002" y="730"/>
                    <a:pt x="1034" y="742"/>
                    <a:pt x="1065" y="753"/>
                  </a:cubicBezTo>
                  <a:cubicBezTo>
                    <a:pt x="1085" y="761"/>
                    <a:pt x="1106" y="769"/>
                    <a:pt x="1128" y="775"/>
                  </a:cubicBezTo>
                  <a:cubicBezTo>
                    <a:pt x="1156" y="782"/>
                    <a:pt x="1184" y="786"/>
                    <a:pt x="1213" y="786"/>
                  </a:cubicBezTo>
                  <a:cubicBezTo>
                    <a:pt x="1213" y="786"/>
                    <a:pt x="1213" y="786"/>
                    <a:pt x="1213" y="786"/>
                  </a:cubicBezTo>
                  <a:cubicBezTo>
                    <a:pt x="1413" y="786"/>
                    <a:pt x="1574" y="599"/>
                    <a:pt x="1653" y="487"/>
                  </a:cubicBezTo>
                  <a:cubicBezTo>
                    <a:pt x="1668" y="466"/>
                    <a:pt x="1683" y="444"/>
                    <a:pt x="1698" y="422"/>
                  </a:cubicBezTo>
                  <a:cubicBezTo>
                    <a:pt x="1804" y="267"/>
                    <a:pt x="1914" y="107"/>
                    <a:pt x="2095" y="58"/>
                  </a:cubicBezTo>
                  <a:cubicBezTo>
                    <a:pt x="2305" y="0"/>
                    <a:pt x="2573" y="141"/>
                    <a:pt x="2667" y="361"/>
                  </a:cubicBezTo>
                  <a:cubicBezTo>
                    <a:pt x="2677" y="383"/>
                    <a:pt x="2686" y="408"/>
                    <a:pt x="2695" y="438"/>
                  </a:cubicBezTo>
                  <a:cubicBezTo>
                    <a:pt x="2702" y="461"/>
                    <a:pt x="2709" y="485"/>
                    <a:pt x="2715" y="508"/>
                  </a:cubicBezTo>
                  <a:cubicBezTo>
                    <a:pt x="2742" y="606"/>
                    <a:pt x="2767" y="698"/>
                    <a:pt x="2839" y="766"/>
                  </a:cubicBezTo>
                  <a:cubicBezTo>
                    <a:pt x="2906" y="828"/>
                    <a:pt x="3008" y="858"/>
                    <a:pt x="3118" y="846"/>
                  </a:cubicBezTo>
                  <a:cubicBezTo>
                    <a:pt x="3166" y="841"/>
                    <a:pt x="3211" y="830"/>
                    <a:pt x="3246" y="821"/>
                  </a:cubicBezTo>
                  <a:cubicBezTo>
                    <a:pt x="3265" y="816"/>
                    <a:pt x="3284" y="810"/>
                    <a:pt x="3303" y="805"/>
                  </a:cubicBezTo>
                  <a:cubicBezTo>
                    <a:pt x="3333" y="796"/>
                    <a:pt x="3363" y="787"/>
                    <a:pt x="3394" y="779"/>
                  </a:cubicBezTo>
                  <a:cubicBezTo>
                    <a:pt x="3628" y="723"/>
                    <a:pt x="3856" y="768"/>
                    <a:pt x="4004" y="900"/>
                  </a:cubicBezTo>
                  <a:cubicBezTo>
                    <a:pt x="4181" y="1057"/>
                    <a:pt x="4229" y="1299"/>
                    <a:pt x="4274" y="1532"/>
                  </a:cubicBezTo>
                  <a:cubicBezTo>
                    <a:pt x="4281" y="1565"/>
                    <a:pt x="4288" y="1599"/>
                    <a:pt x="4294" y="1632"/>
                  </a:cubicBezTo>
                  <a:cubicBezTo>
                    <a:pt x="4302" y="1670"/>
                    <a:pt x="4310" y="1703"/>
                    <a:pt x="4317" y="1733"/>
                  </a:cubicBezTo>
                  <a:cubicBezTo>
                    <a:pt x="4339" y="1825"/>
                    <a:pt x="4369" y="1917"/>
                    <a:pt x="4407" y="2014"/>
                  </a:cubicBezTo>
                  <a:cubicBezTo>
                    <a:pt x="4462" y="2157"/>
                    <a:pt x="4532" y="2297"/>
                    <a:pt x="4613" y="2431"/>
                  </a:cubicBezTo>
                  <a:cubicBezTo>
                    <a:pt x="4643" y="2481"/>
                    <a:pt x="4676" y="2532"/>
                    <a:pt x="4708" y="2581"/>
                  </a:cubicBezTo>
                  <a:cubicBezTo>
                    <a:pt x="4784" y="2698"/>
                    <a:pt x="4863" y="2819"/>
                    <a:pt x="4917" y="2949"/>
                  </a:cubicBezTo>
                  <a:cubicBezTo>
                    <a:pt x="5010" y="3175"/>
                    <a:pt x="5027" y="3426"/>
                    <a:pt x="4966" y="3674"/>
                  </a:cubicBezTo>
                  <a:cubicBezTo>
                    <a:pt x="4911" y="3894"/>
                    <a:pt x="4795" y="4109"/>
                    <a:pt x="4630" y="4295"/>
                  </a:cubicBezTo>
                  <a:cubicBezTo>
                    <a:pt x="4613" y="4314"/>
                    <a:pt x="4594" y="4334"/>
                    <a:pt x="4575" y="4354"/>
                  </a:cubicBezTo>
                  <a:cubicBezTo>
                    <a:pt x="4517" y="4416"/>
                    <a:pt x="4455" y="4473"/>
                    <a:pt x="4388" y="4530"/>
                  </a:cubicBezTo>
                  <a:cubicBezTo>
                    <a:pt x="4298" y="4607"/>
                    <a:pt x="4199" y="4680"/>
                    <a:pt x="4104" y="4750"/>
                  </a:cubicBezTo>
                  <a:cubicBezTo>
                    <a:pt x="4026" y="4808"/>
                    <a:pt x="3945" y="4867"/>
                    <a:pt x="3868" y="4929"/>
                  </a:cubicBezTo>
                  <a:cubicBezTo>
                    <a:pt x="3709" y="5058"/>
                    <a:pt x="3559" y="5203"/>
                    <a:pt x="3415" y="5344"/>
                  </a:cubicBezTo>
                  <a:cubicBezTo>
                    <a:pt x="3398" y="5361"/>
                    <a:pt x="3382" y="5377"/>
                    <a:pt x="3365" y="5393"/>
                  </a:cubicBezTo>
                  <a:cubicBezTo>
                    <a:pt x="3232" y="5523"/>
                    <a:pt x="3100" y="5648"/>
                    <a:pt x="2954" y="5760"/>
                  </a:cubicBezTo>
                  <a:cubicBezTo>
                    <a:pt x="2835" y="5852"/>
                    <a:pt x="2678" y="5954"/>
                    <a:pt x="2499" y="5954"/>
                  </a:cubicBezTo>
                  <a:cubicBezTo>
                    <a:pt x="2477" y="5954"/>
                    <a:pt x="2455" y="5952"/>
                    <a:pt x="2433" y="5949"/>
                  </a:cubicBezTo>
                  <a:moveTo>
                    <a:pt x="3396" y="786"/>
                  </a:moveTo>
                  <a:cubicBezTo>
                    <a:pt x="3365" y="794"/>
                    <a:pt x="3334" y="803"/>
                    <a:pt x="3305" y="811"/>
                  </a:cubicBezTo>
                  <a:cubicBezTo>
                    <a:pt x="3286" y="817"/>
                    <a:pt x="3267" y="822"/>
                    <a:pt x="3247" y="828"/>
                  </a:cubicBezTo>
                  <a:cubicBezTo>
                    <a:pt x="3213" y="837"/>
                    <a:pt x="3167" y="848"/>
                    <a:pt x="3119" y="853"/>
                  </a:cubicBezTo>
                  <a:cubicBezTo>
                    <a:pt x="3006" y="865"/>
                    <a:pt x="2903" y="835"/>
                    <a:pt x="2835" y="771"/>
                  </a:cubicBezTo>
                  <a:cubicBezTo>
                    <a:pt x="2760" y="702"/>
                    <a:pt x="2734" y="604"/>
                    <a:pt x="2708" y="510"/>
                  </a:cubicBezTo>
                  <a:cubicBezTo>
                    <a:pt x="2702" y="487"/>
                    <a:pt x="2695" y="463"/>
                    <a:pt x="2688" y="440"/>
                  </a:cubicBezTo>
                  <a:cubicBezTo>
                    <a:pt x="2679" y="410"/>
                    <a:pt x="2670" y="386"/>
                    <a:pt x="2661" y="363"/>
                  </a:cubicBezTo>
                  <a:cubicBezTo>
                    <a:pt x="2567" y="147"/>
                    <a:pt x="2304" y="7"/>
                    <a:pt x="2097" y="64"/>
                  </a:cubicBezTo>
                  <a:cubicBezTo>
                    <a:pt x="1918" y="113"/>
                    <a:pt x="1809" y="272"/>
                    <a:pt x="1703" y="426"/>
                  </a:cubicBezTo>
                  <a:cubicBezTo>
                    <a:pt x="1688" y="448"/>
                    <a:pt x="1673" y="470"/>
                    <a:pt x="1658" y="491"/>
                  </a:cubicBezTo>
                  <a:cubicBezTo>
                    <a:pt x="1579" y="604"/>
                    <a:pt x="1416" y="793"/>
                    <a:pt x="1213" y="793"/>
                  </a:cubicBezTo>
                  <a:cubicBezTo>
                    <a:pt x="1213" y="793"/>
                    <a:pt x="1213" y="793"/>
                    <a:pt x="1213" y="793"/>
                  </a:cubicBezTo>
                  <a:cubicBezTo>
                    <a:pt x="1184" y="793"/>
                    <a:pt x="1155" y="789"/>
                    <a:pt x="1126" y="781"/>
                  </a:cubicBezTo>
                  <a:cubicBezTo>
                    <a:pt x="1104" y="776"/>
                    <a:pt x="1083" y="768"/>
                    <a:pt x="1062" y="760"/>
                  </a:cubicBezTo>
                  <a:cubicBezTo>
                    <a:pt x="1032" y="748"/>
                    <a:pt x="1000" y="737"/>
                    <a:pt x="968" y="732"/>
                  </a:cubicBezTo>
                  <a:cubicBezTo>
                    <a:pt x="887" y="721"/>
                    <a:pt x="800" y="758"/>
                    <a:pt x="729" y="834"/>
                  </a:cubicBezTo>
                  <a:cubicBezTo>
                    <a:pt x="607" y="963"/>
                    <a:pt x="549" y="1164"/>
                    <a:pt x="557" y="1431"/>
                  </a:cubicBezTo>
                  <a:cubicBezTo>
                    <a:pt x="559" y="1491"/>
                    <a:pt x="575" y="1579"/>
                    <a:pt x="593" y="1672"/>
                  </a:cubicBezTo>
                  <a:cubicBezTo>
                    <a:pt x="632" y="1885"/>
                    <a:pt x="682" y="2150"/>
                    <a:pt x="590" y="2257"/>
                  </a:cubicBezTo>
                  <a:cubicBezTo>
                    <a:pt x="556" y="2297"/>
                    <a:pt x="502" y="2325"/>
                    <a:pt x="449" y="2352"/>
                  </a:cubicBezTo>
                  <a:cubicBezTo>
                    <a:pt x="397" y="2379"/>
                    <a:pt x="343" y="2407"/>
                    <a:pt x="308" y="2446"/>
                  </a:cubicBezTo>
                  <a:cubicBezTo>
                    <a:pt x="302" y="2453"/>
                    <a:pt x="295" y="2461"/>
                    <a:pt x="289" y="2468"/>
                  </a:cubicBezTo>
                  <a:cubicBezTo>
                    <a:pt x="201" y="2572"/>
                    <a:pt x="133" y="2687"/>
                    <a:pt x="94" y="2799"/>
                  </a:cubicBezTo>
                  <a:cubicBezTo>
                    <a:pt x="31" y="2977"/>
                    <a:pt x="21" y="3178"/>
                    <a:pt x="16" y="3368"/>
                  </a:cubicBezTo>
                  <a:cubicBezTo>
                    <a:pt x="12" y="3542"/>
                    <a:pt x="7" y="3739"/>
                    <a:pt x="65" y="3927"/>
                  </a:cubicBezTo>
                  <a:cubicBezTo>
                    <a:pt x="93" y="4017"/>
                    <a:pt x="135" y="4104"/>
                    <a:pt x="190" y="4186"/>
                  </a:cubicBezTo>
                  <a:cubicBezTo>
                    <a:pt x="411" y="4517"/>
                    <a:pt x="795" y="4711"/>
                    <a:pt x="1078" y="4815"/>
                  </a:cubicBezTo>
                  <a:cubicBezTo>
                    <a:pt x="1093" y="4821"/>
                    <a:pt x="1108" y="4826"/>
                    <a:pt x="1123" y="4831"/>
                  </a:cubicBezTo>
                  <a:cubicBezTo>
                    <a:pt x="1211" y="4863"/>
                    <a:pt x="1302" y="4896"/>
                    <a:pt x="1384" y="4947"/>
                  </a:cubicBezTo>
                  <a:cubicBezTo>
                    <a:pt x="1532" y="5037"/>
                    <a:pt x="1640" y="5174"/>
                    <a:pt x="1735" y="5307"/>
                  </a:cubicBezTo>
                  <a:cubicBezTo>
                    <a:pt x="1760" y="5342"/>
                    <a:pt x="1784" y="5377"/>
                    <a:pt x="1808" y="5412"/>
                  </a:cubicBezTo>
                  <a:cubicBezTo>
                    <a:pt x="1829" y="5442"/>
                    <a:pt x="1850" y="5473"/>
                    <a:pt x="1872" y="5504"/>
                  </a:cubicBezTo>
                  <a:cubicBezTo>
                    <a:pt x="2062" y="5773"/>
                    <a:pt x="2246" y="5916"/>
                    <a:pt x="2434" y="5942"/>
                  </a:cubicBezTo>
                  <a:cubicBezTo>
                    <a:pt x="2639" y="5971"/>
                    <a:pt x="2817" y="5857"/>
                    <a:pt x="2950" y="5755"/>
                  </a:cubicBezTo>
                  <a:cubicBezTo>
                    <a:pt x="3095" y="5643"/>
                    <a:pt x="3227" y="5518"/>
                    <a:pt x="3360" y="5388"/>
                  </a:cubicBezTo>
                  <a:cubicBezTo>
                    <a:pt x="3377" y="5372"/>
                    <a:pt x="3393" y="5356"/>
                    <a:pt x="3410" y="5339"/>
                  </a:cubicBezTo>
                  <a:cubicBezTo>
                    <a:pt x="3555" y="5198"/>
                    <a:pt x="3704" y="5052"/>
                    <a:pt x="3864" y="4923"/>
                  </a:cubicBezTo>
                  <a:cubicBezTo>
                    <a:pt x="3941" y="4861"/>
                    <a:pt x="4021" y="4802"/>
                    <a:pt x="4099" y="4744"/>
                  </a:cubicBezTo>
                  <a:cubicBezTo>
                    <a:pt x="4195" y="4674"/>
                    <a:pt x="4293" y="4602"/>
                    <a:pt x="4384" y="4525"/>
                  </a:cubicBezTo>
                  <a:cubicBezTo>
                    <a:pt x="4451" y="4468"/>
                    <a:pt x="4512" y="4411"/>
                    <a:pt x="4570" y="4350"/>
                  </a:cubicBezTo>
                  <a:cubicBezTo>
                    <a:pt x="4589" y="4330"/>
                    <a:pt x="4608" y="4310"/>
                    <a:pt x="4625" y="4291"/>
                  </a:cubicBezTo>
                  <a:cubicBezTo>
                    <a:pt x="4789" y="4105"/>
                    <a:pt x="4905" y="3892"/>
                    <a:pt x="4959" y="3673"/>
                  </a:cubicBezTo>
                  <a:cubicBezTo>
                    <a:pt x="5020" y="3426"/>
                    <a:pt x="5003" y="3176"/>
                    <a:pt x="4910" y="2952"/>
                  </a:cubicBezTo>
                  <a:cubicBezTo>
                    <a:pt x="4856" y="2822"/>
                    <a:pt x="4778" y="2701"/>
                    <a:pt x="4702" y="2584"/>
                  </a:cubicBezTo>
                  <a:cubicBezTo>
                    <a:pt x="4670" y="2536"/>
                    <a:pt x="4638" y="2485"/>
                    <a:pt x="4607" y="2435"/>
                  </a:cubicBezTo>
                  <a:cubicBezTo>
                    <a:pt x="4526" y="2300"/>
                    <a:pt x="4456" y="2160"/>
                    <a:pt x="4400" y="2017"/>
                  </a:cubicBezTo>
                  <a:cubicBezTo>
                    <a:pt x="4362" y="1919"/>
                    <a:pt x="4333" y="1827"/>
                    <a:pt x="4310" y="1734"/>
                  </a:cubicBezTo>
                  <a:cubicBezTo>
                    <a:pt x="4303" y="1704"/>
                    <a:pt x="4296" y="1671"/>
                    <a:pt x="4288" y="1633"/>
                  </a:cubicBezTo>
                  <a:cubicBezTo>
                    <a:pt x="4281" y="1600"/>
                    <a:pt x="4274" y="1566"/>
                    <a:pt x="4268" y="1534"/>
                  </a:cubicBezTo>
                  <a:cubicBezTo>
                    <a:pt x="4222" y="1301"/>
                    <a:pt x="4175" y="1060"/>
                    <a:pt x="4000" y="905"/>
                  </a:cubicBezTo>
                  <a:cubicBezTo>
                    <a:pt x="3895" y="812"/>
                    <a:pt x="3749" y="763"/>
                    <a:pt x="3590" y="763"/>
                  </a:cubicBezTo>
                  <a:cubicBezTo>
                    <a:pt x="3527" y="763"/>
                    <a:pt x="3461" y="770"/>
                    <a:pt x="3396" y="786"/>
                  </a:cubicBezTo>
                </a:path>
              </a:pathLst>
            </a:custGeom>
            <a:solidFill>
              <a:schemeClr val="bg1">
                <a:alpha val="10196"/>
              </a:schemeClr>
            </a:solidFill>
            <a:ln w="6350">
              <a:solidFill>
                <a:srgbClr val="F5A670">
                  <a:alpha val="32156"/>
                </a:srgbClr>
              </a:solidFill>
              <a:round/>
              <a:headEnd/>
              <a:tailEnd/>
            </a:ln>
          </p:spPr>
          <p:txBody>
            <a:bodyPr/>
            <a:lstStyle/>
            <a:p>
              <a:endParaRPr lang="es-CO"/>
            </a:p>
          </p:txBody>
        </p:sp>
        <p:sp>
          <p:nvSpPr>
            <p:cNvPr id="25649" name="Freeform 49">
              <a:extLst>
                <a:ext uri="{FF2B5EF4-FFF2-40B4-BE49-F238E27FC236}">
                  <a16:creationId xmlns:a16="http://schemas.microsoft.com/office/drawing/2014/main" id="{3DD8774F-9C53-4173-8C49-8F9A1F1C200C}"/>
                </a:ext>
              </a:extLst>
            </p:cNvPr>
            <p:cNvSpPr>
              <a:spLocks noEditPoints="1"/>
            </p:cNvSpPr>
            <p:nvPr/>
          </p:nvSpPr>
          <p:spPr bwMode="auto">
            <a:xfrm>
              <a:off x="3871" y="28"/>
              <a:ext cx="3749" cy="4396"/>
            </a:xfrm>
            <a:custGeom>
              <a:avLst/>
              <a:gdLst>
                <a:gd name="T0" fmla="*/ 1161 w 5065"/>
                <a:gd name="T1" fmla="*/ 3162 h 5940"/>
                <a:gd name="T2" fmla="*/ 949 w 5065"/>
                <a:gd name="T3" fmla="*/ 2899 h 5940"/>
                <a:gd name="T4" fmla="*/ 611 w 5065"/>
                <a:gd name="T5" fmla="*/ 2637 h 5940"/>
                <a:gd name="T6" fmla="*/ 33 w 5065"/>
                <a:gd name="T7" fmla="*/ 2151 h 5940"/>
                <a:gd name="T8" fmla="*/ 41 w 5065"/>
                <a:gd name="T9" fmla="*/ 1537 h 5940"/>
                <a:gd name="T10" fmla="*/ 239 w 5065"/>
                <a:gd name="T11" fmla="*/ 1248 h 5940"/>
                <a:gd name="T12" fmla="*/ 324 w 5065"/>
                <a:gd name="T13" fmla="*/ 878 h 5940"/>
                <a:gd name="T14" fmla="*/ 412 w 5065"/>
                <a:gd name="T15" fmla="*/ 425 h 5940"/>
                <a:gd name="T16" fmla="*/ 599 w 5065"/>
                <a:gd name="T17" fmla="*/ 380 h 5940"/>
                <a:gd name="T18" fmla="*/ 817 w 5065"/>
                <a:gd name="T19" fmla="*/ 340 h 5940"/>
                <a:gd name="T20" fmla="*/ 1045 w 5065"/>
                <a:gd name="T21" fmla="*/ 82 h 5940"/>
                <a:gd name="T22" fmla="*/ 1264 w 5065"/>
                <a:gd name="T23" fmla="*/ 5 h 5940"/>
                <a:gd name="T24" fmla="*/ 1488 w 5065"/>
                <a:gd name="T25" fmla="*/ 172 h 5940"/>
                <a:gd name="T26" fmla="*/ 1544 w 5065"/>
                <a:gd name="T27" fmla="*/ 323 h 5940"/>
                <a:gd name="T28" fmla="*/ 1744 w 5065"/>
                <a:gd name="T29" fmla="*/ 431 h 5940"/>
                <a:gd name="T30" fmla="*/ 1896 w 5065"/>
                <a:gd name="T31" fmla="*/ 397 h 5940"/>
                <a:gd name="T32" fmla="*/ 2223 w 5065"/>
                <a:gd name="T33" fmla="*/ 472 h 5940"/>
                <a:gd name="T34" fmla="*/ 2360 w 5065"/>
                <a:gd name="T35" fmla="*/ 793 h 5940"/>
                <a:gd name="T36" fmla="*/ 2445 w 5065"/>
                <a:gd name="T37" fmla="*/ 1076 h 5940"/>
                <a:gd name="T38" fmla="*/ 2728 w 5065"/>
                <a:gd name="T39" fmla="*/ 1582 h 5940"/>
                <a:gd name="T40" fmla="*/ 2555 w 5065"/>
                <a:gd name="T41" fmla="*/ 2328 h 5940"/>
                <a:gd name="T42" fmla="*/ 2251 w 5065"/>
                <a:gd name="T43" fmla="*/ 2607 h 5940"/>
                <a:gd name="T44" fmla="*/ 1860 w 5065"/>
                <a:gd name="T45" fmla="*/ 2949 h 5940"/>
                <a:gd name="T46" fmla="*/ 1414 w 5065"/>
                <a:gd name="T47" fmla="*/ 3250 h 5940"/>
                <a:gd name="T48" fmla="*/ 1896 w 5065"/>
                <a:gd name="T49" fmla="*/ 398 h 5940"/>
                <a:gd name="T50" fmla="*/ 1744 w 5065"/>
                <a:gd name="T51" fmla="*/ 431 h 5940"/>
                <a:gd name="T52" fmla="*/ 1543 w 5065"/>
                <a:gd name="T53" fmla="*/ 324 h 5940"/>
                <a:gd name="T54" fmla="*/ 1488 w 5065"/>
                <a:gd name="T55" fmla="*/ 173 h 5940"/>
                <a:gd name="T56" fmla="*/ 1264 w 5065"/>
                <a:gd name="T57" fmla="*/ 6 h 5940"/>
                <a:gd name="T58" fmla="*/ 1045 w 5065"/>
                <a:gd name="T59" fmla="*/ 82 h 5940"/>
                <a:gd name="T60" fmla="*/ 817 w 5065"/>
                <a:gd name="T61" fmla="*/ 340 h 5940"/>
                <a:gd name="T62" fmla="*/ 599 w 5065"/>
                <a:gd name="T63" fmla="*/ 380 h 5940"/>
                <a:gd name="T64" fmla="*/ 412 w 5065"/>
                <a:gd name="T65" fmla="*/ 425 h 5940"/>
                <a:gd name="T66" fmla="*/ 324 w 5065"/>
                <a:gd name="T67" fmla="*/ 878 h 5940"/>
                <a:gd name="T68" fmla="*/ 239 w 5065"/>
                <a:gd name="T69" fmla="*/ 1248 h 5940"/>
                <a:gd name="T70" fmla="*/ 41 w 5065"/>
                <a:gd name="T71" fmla="*/ 1537 h 5940"/>
                <a:gd name="T72" fmla="*/ 102 w 5065"/>
                <a:gd name="T73" fmla="*/ 2289 h 5940"/>
                <a:gd name="T74" fmla="*/ 756 w 5065"/>
                <a:gd name="T75" fmla="*/ 2702 h 5940"/>
                <a:gd name="T76" fmla="*/ 991 w 5065"/>
                <a:gd name="T77" fmla="*/ 2958 h 5940"/>
                <a:gd name="T78" fmla="*/ 1243 w 5065"/>
                <a:gd name="T79" fmla="*/ 3219 h 5940"/>
                <a:gd name="T80" fmla="*/ 1490 w 5065"/>
                <a:gd name="T81" fmla="*/ 3230 h 5940"/>
                <a:gd name="T82" fmla="*/ 1895 w 5065"/>
                <a:gd name="T83" fmla="*/ 2916 h 5940"/>
                <a:gd name="T84" fmla="*/ 2427 w 5065"/>
                <a:gd name="T85" fmla="*/ 2462 h 5940"/>
                <a:gd name="T86" fmla="*/ 2748 w 5065"/>
                <a:gd name="T87" fmla="*/ 1986 h 5940"/>
                <a:gd name="T88" fmla="*/ 2608 w 5065"/>
                <a:gd name="T89" fmla="*/ 1371 h 5940"/>
                <a:gd name="T90" fmla="*/ 2390 w 5065"/>
                <a:gd name="T91" fmla="*/ 927 h 5940"/>
                <a:gd name="T92" fmla="*/ 2315 w 5065"/>
                <a:gd name="T93" fmla="*/ 619 h 5940"/>
                <a:gd name="T94" fmla="*/ 2149 w 5065"/>
                <a:gd name="T95" fmla="*/ 423 h 5940"/>
                <a:gd name="T96" fmla="*/ 1896 w 5065"/>
                <a:gd name="T97" fmla="*/ 398 h 59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065" h="5940">
                  <a:moveTo>
                    <a:pt x="2436" y="5933"/>
                  </a:moveTo>
                  <a:cubicBezTo>
                    <a:pt x="2381" y="5924"/>
                    <a:pt x="2325" y="5905"/>
                    <a:pt x="2270" y="5877"/>
                  </a:cubicBezTo>
                  <a:cubicBezTo>
                    <a:pt x="2220" y="5851"/>
                    <a:pt x="2170" y="5816"/>
                    <a:pt x="2120" y="5774"/>
                  </a:cubicBezTo>
                  <a:cubicBezTo>
                    <a:pt x="2039" y="5703"/>
                    <a:pt x="1957" y="5610"/>
                    <a:pt x="1870" y="5489"/>
                  </a:cubicBezTo>
                  <a:cubicBezTo>
                    <a:pt x="1850" y="5460"/>
                    <a:pt x="1829" y="5430"/>
                    <a:pt x="1809" y="5401"/>
                  </a:cubicBezTo>
                  <a:cubicBezTo>
                    <a:pt x="1784" y="5366"/>
                    <a:pt x="1758" y="5329"/>
                    <a:pt x="1732" y="5293"/>
                  </a:cubicBezTo>
                  <a:cubicBezTo>
                    <a:pt x="1695" y="5241"/>
                    <a:pt x="1637" y="5164"/>
                    <a:pt x="1571" y="5094"/>
                  </a:cubicBezTo>
                  <a:cubicBezTo>
                    <a:pt x="1508" y="5027"/>
                    <a:pt x="1445" y="4975"/>
                    <a:pt x="1379" y="4934"/>
                  </a:cubicBezTo>
                  <a:cubicBezTo>
                    <a:pt x="1295" y="4883"/>
                    <a:pt x="1203" y="4848"/>
                    <a:pt x="1114" y="4815"/>
                  </a:cubicBezTo>
                  <a:cubicBezTo>
                    <a:pt x="1101" y="4811"/>
                    <a:pt x="1087" y="4806"/>
                    <a:pt x="1073" y="4800"/>
                  </a:cubicBezTo>
                  <a:cubicBezTo>
                    <a:pt x="790" y="4695"/>
                    <a:pt x="406" y="4502"/>
                    <a:pt x="186" y="4181"/>
                  </a:cubicBezTo>
                  <a:cubicBezTo>
                    <a:pt x="131" y="4100"/>
                    <a:pt x="88" y="4014"/>
                    <a:pt x="60" y="3926"/>
                  </a:cubicBezTo>
                  <a:cubicBezTo>
                    <a:pt x="3" y="3751"/>
                    <a:pt x="0" y="3571"/>
                    <a:pt x="3" y="3372"/>
                  </a:cubicBezTo>
                  <a:cubicBezTo>
                    <a:pt x="4" y="3254"/>
                    <a:pt x="9" y="3165"/>
                    <a:pt x="18" y="3083"/>
                  </a:cubicBezTo>
                  <a:cubicBezTo>
                    <a:pt x="29" y="2979"/>
                    <a:pt x="47" y="2888"/>
                    <a:pt x="74" y="2806"/>
                  </a:cubicBezTo>
                  <a:cubicBezTo>
                    <a:pt x="121" y="2660"/>
                    <a:pt x="204" y="2528"/>
                    <a:pt x="271" y="2429"/>
                  </a:cubicBezTo>
                  <a:cubicBezTo>
                    <a:pt x="277" y="2420"/>
                    <a:pt x="283" y="2411"/>
                    <a:pt x="288" y="2403"/>
                  </a:cubicBezTo>
                  <a:cubicBezTo>
                    <a:pt x="325" y="2353"/>
                    <a:pt x="381" y="2316"/>
                    <a:pt x="436" y="2279"/>
                  </a:cubicBezTo>
                  <a:cubicBezTo>
                    <a:pt x="486" y="2246"/>
                    <a:pt x="537" y="2213"/>
                    <a:pt x="572" y="2170"/>
                  </a:cubicBezTo>
                  <a:cubicBezTo>
                    <a:pt x="612" y="2122"/>
                    <a:pt x="630" y="2042"/>
                    <a:pt x="627" y="1925"/>
                  </a:cubicBezTo>
                  <a:cubicBezTo>
                    <a:pt x="625" y="1823"/>
                    <a:pt x="607" y="1707"/>
                    <a:pt x="592" y="1604"/>
                  </a:cubicBezTo>
                  <a:cubicBezTo>
                    <a:pt x="577" y="1511"/>
                    <a:pt x="564" y="1422"/>
                    <a:pt x="565" y="1361"/>
                  </a:cubicBezTo>
                  <a:cubicBezTo>
                    <a:pt x="566" y="1241"/>
                    <a:pt x="580" y="1134"/>
                    <a:pt x="606" y="1043"/>
                  </a:cubicBezTo>
                  <a:cubicBezTo>
                    <a:pt x="637" y="934"/>
                    <a:pt x="686" y="843"/>
                    <a:pt x="753" y="775"/>
                  </a:cubicBezTo>
                  <a:cubicBezTo>
                    <a:pt x="786" y="741"/>
                    <a:pt x="825" y="713"/>
                    <a:pt x="863" y="695"/>
                  </a:cubicBezTo>
                  <a:cubicBezTo>
                    <a:pt x="908" y="674"/>
                    <a:pt x="953" y="666"/>
                    <a:pt x="997" y="670"/>
                  </a:cubicBezTo>
                  <a:cubicBezTo>
                    <a:pt x="1030" y="674"/>
                    <a:pt x="1062" y="684"/>
                    <a:pt x="1093" y="694"/>
                  </a:cubicBezTo>
                  <a:cubicBezTo>
                    <a:pt x="1113" y="700"/>
                    <a:pt x="1135" y="707"/>
                    <a:pt x="1156" y="712"/>
                  </a:cubicBezTo>
                  <a:cubicBezTo>
                    <a:pt x="1185" y="718"/>
                    <a:pt x="1214" y="721"/>
                    <a:pt x="1243" y="720"/>
                  </a:cubicBezTo>
                  <a:cubicBezTo>
                    <a:pt x="1324" y="717"/>
                    <a:pt x="1408" y="683"/>
                    <a:pt x="1492" y="620"/>
                  </a:cubicBezTo>
                  <a:cubicBezTo>
                    <a:pt x="1558" y="571"/>
                    <a:pt x="1624" y="502"/>
                    <a:pt x="1689" y="416"/>
                  </a:cubicBezTo>
                  <a:cubicBezTo>
                    <a:pt x="1701" y="400"/>
                    <a:pt x="1713" y="385"/>
                    <a:pt x="1724" y="369"/>
                  </a:cubicBezTo>
                  <a:cubicBezTo>
                    <a:pt x="1781" y="293"/>
                    <a:pt x="1841" y="214"/>
                    <a:pt x="1908" y="150"/>
                  </a:cubicBezTo>
                  <a:cubicBezTo>
                    <a:pt x="1944" y="115"/>
                    <a:pt x="1979" y="88"/>
                    <a:pt x="2016" y="66"/>
                  </a:cubicBezTo>
                  <a:cubicBezTo>
                    <a:pt x="2058" y="41"/>
                    <a:pt x="2100" y="24"/>
                    <a:pt x="2145" y="13"/>
                  </a:cubicBezTo>
                  <a:cubicBezTo>
                    <a:pt x="2196" y="1"/>
                    <a:pt x="2251" y="0"/>
                    <a:pt x="2308" y="10"/>
                  </a:cubicBezTo>
                  <a:cubicBezTo>
                    <a:pt x="2363" y="20"/>
                    <a:pt x="2418" y="39"/>
                    <a:pt x="2471" y="67"/>
                  </a:cubicBezTo>
                  <a:cubicBezTo>
                    <a:pt x="2524" y="95"/>
                    <a:pt x="2572" y="131"/>
                    <a:pt x="2614" y="173"/>
                  </a:cubicBezTo>
                  <a:cubicBezTo>
                    <a:pt x="2657" y="216"/>
                    <a:pt x="2691" y="264"/>
                    <a:pt x="2716" y="315"/>
                  </a:cubicBezTo>
                  <a:cubicBezTo>
                    <a:pt x="2726" y="337"/>
                    <a:pt x="2736" y="361"/>
                    <a:pt x="2746" y="390"/>
                  </a:cubicBezTo>
                  <a:cubicBezTo>
                    <a:pt x="2753" y="412"/>
                    <a:pt x="2761" y="434"/>
                    <a:pt x="2768" y="455"/>
                  </a:cubicBezTo>
                  <a:cubicBezTo>
                    <a:pt x="2782" y="501"/>
                    <a:pt x="2797" y="548"/>
                    <a:pt x="2818" y="591"/>
                  </a:cubicBezTo>
                  <a:cubicBezTo>
                    <a:pt x="2841" y="639"/>
                    <a:pt x="2868" y="677"/>
                    <a:pt x="2902" y="707"/>
                  </a:cubicBezTo>
                  <a:cubicBezTo>
                    <a:pt x="2938" y="739"/>
                    <a:pt x="2983" y="762"/>
                    <a:pt x="3035" y="775"/>
                  </a:cubicBezTo>
                  <a:cubicBezTo>
                    <a:pt x="3081" y="786"/>
                    <a:pt x="3132" y="790"/>
                    <a:pt x="3183" y="786"/>
                  </a:cubicBezTo>
                  <a:cubicBezTo>
                    <a:pt x="3231" y="782"/>
                    <a:pt x="3277" y="771"/>
                    <a:pt x="3311" y="763"/>
                  </a:cubicBezTo>
                  <a:cubicBezTo>
                    <a:pt x="3329" y="759"/>
                    <a:pt x="3347" y="754"/>
                    <a:pt x="3364" y="749"/>
                  </a:cubicBezTo>
                  <a:cubicBezTo>
                    <a:pt x="3395" y="741"/>
                    <a:pt x="3428" y="733"/>
                    <a:pt x="3460" y="726"/>
                  </a:cubicBezTo>
                  <a:cubicBezTo>
                    <a:pt x="3566" y="704"/>
                    <a:pt x="3675" y="702"/>
                    <a:pt x="3773" y="721"/>
                  </a:cubicBezTo>
                  <a:cubicBezTo>
                    <a:pt x="3827" y="732"/>
                    <a:pt x="3878" y="748"/>
                    <a:pt x="3924" y="771"/>
                  </a:cubicBezTo>
                  <a:cubicBezTo>
                    <a:pt x="3974" y="795"/>
                    <a:pt x="4019" y="825"/>
                    <a:pt x="4058" y="862"/>
                  </a:cubicBezTo>
                  <a:cubicBezTo>
                    <a:pt x="4096" y="898"/>
                    <a:pt x="4129" y="938"/>
                    <a:pt x="4158" y="986"/>
                  </a:cubicBezTo>
                  <a:cubicBezTo>
                    <a:pt x="4183" y="1028"/>
                    <a:pt x="4205" y="1075"/>
                    <a:pt x="4225" y="1130"/>
                  </a:cubicBezTo>
                  <a:cubicBezTo>
                    <a:pt x="4262" y="1230"/>
                    <a:pt x="4285" y="1341"/>
                    <a:pt x="4307" y="1449"/>
                  </a:cubicBezTo>
                  <a:cubicBezTo>
                    <a:pt x="4316" y="1496"/>
                    <a:pt x="4326" y="1546"/>
                    <a:pt x="4338" y="1593"/>
                  </a:cubicBezTo>
                  <a:cubicBezTo>
                    <a:pt x="4346" y="1629"/>
                    <a:pt x="4354" y="1662"/>
                    <a:pt x="4363" y="1692"/>
                  </a:cubicBezTo>
                  <a:cubicBezTo>
                    <a:pt x="4387" y="1778"/>
                    <a:pt x="4419" y="1867"/>
                    <a:pt x="4462" y="1965"/>
                  </a:cubicBezTo>
                  <a:cubicBezTo>
                    <a:pt x="4522" y="2103"/>
                    <a:pt x="4594" y="2241"/>
                    <a:pt x="4677" y="2373"/>
                  </a:cubicBezTo>
                  <a:cubicBezTo>
                    <a:pt x="4704" y="2417"/>
                    <a:pt x="4733" y="2461"/>
                    <a:pt x="4762" y="2504"/>
                  </a:cubicBezTo>
                  <a:cubicBezTo>
                    <a:pt x="4842" y="2626"/>
                    <a:pt x="4925" y="2753"/>
                    <a:pt x="4980" y="2889"/>
                  </a:cubicBezTo>
                  <a:cubicBezTo>
                    <a:pt x="5028" y="3006"/>
                    <a:pt x="5055" y="3131"/>
                    <a:pt x="5060" y="3259"/>
                  </a:cubicBezTo>
                  <a:cubicBezTo>
                    <a:pt x="5065" y="3382"/>
                    <a:pt x="5051" y="3505"/>
                    <a:pt x="5017" y="3625"/>
                  </a:cubicBezTo>
                  <a:cubicBezTo>
                    <a:pt x="4959" y="3834"/>
                    <a:pt x="4840" y="4044"/>
                    <a:pt x="4664" y="4249"/>
                  </a:cubicBezTo>
                  <a:cubicBezTo>
                    <a:pt x="4648" y="4269"/>
                    <a:pt x="4630" y="4289"/>
                    <a:pt x="4611" y="4311"/>
                  </a:cubicBezTo>
                  <a:cubicBezTo>
                    <a:pt x="4547" y="4381"/>
                    <a:pt x="4488" y="4441"/>
                    <a:pt x="4430" y="4495"/>
                  </a:cubicBezTo>
                  <a:cubicBezTo>
                    <a:pt x="4330" y="4588"/>
                    <a:pt x="4217" y="4675"/>
                    <a:pt x="4108" y="4759"/>
                  </a:cubicBezTo>
                  <a:cubicBezTo>
                    <a:pt x="4043" y="4809"/>
                    <a:pt x="3977" y="4860"/>
                    <a:pt x="3913" y="4912"/>
                  </a:cubicBezTo>
                  <a:cubicBezTo>
                    <a:pt x="3755" y="5042"/>
                    <a:pt x="3605" y="5185"/>
                    <a:pt x="3459" y="5324"/>
                  </a:cubicBezTo>
                  <a:cubicBezTo>
                    <a:pt x="3438" y="5344"/>
                    <a:pt x="3416" y="5365"/>
                    <a:pt x="3395" y="5385"/>
                  </a:cubicBezTo>
                  <a:cubicBezTo>
                    <a:pt x="3257" y="5516"/>
                    <a:pt x="3120" y="5643"/>
                    <a:pt x="2970" y="5754"/>
                  </a:cubicBezTo>
                  <a:cubicBezTo>
                    <a:pt x="2879" y="5820"/>
                    <a:pt x="2797" y="5867"/>
                    <a:pt x="2719" y="5897"/>
                  </a:cubicBezTo>
                  <a:cubicBezTo>
                    <a:pt x="2673" y="5915"/>
                    <a:pt x="2626" y="5928"/>
                    <a:pt x="2581" y="5934"/>
                  </a:cubicBezTo>
                  <a:cubicBezTo>
                    <a:pt x="2558" y="5937"/>
                    <a:pt x="2535" y="5939"/>
                    <a:pt x="2511" y="5939"/>
                  </a:cubicBezTo>
                  <a:cubicBezTo>
                    <a:pt x="2486" y="5939"/>
                    <a:pt x="2461" y="5937"/>
                    <a:pt x="2436" y="5933"/>
                  </a:cubicBezTo>
                  <a:moveTo>
                    <a:pt x="3460" y="727"/>
                  </a:moveTo>
                  <a:cubicBezTo>
                    <a:pt x="3428" y="734"/>
                    <a:pt x="3396" y="742"/>
                    <a:pt x="3365" y="750"/>
                  </a:cubicBezTo>
                  <a:cubicBezTo>
                    <a:pt x="3347" y="755"/>
                    <a:pt x="3329" y="759"/>
                    <a:pt x="3312" y="764"/>
                  </a:cubicBezTo>
                  <a:cubicBezTo>
                    <a:pt x="3277" y="772"/>
                    <a:pt x="3231" y="782"/>
                    <a:pt x="3183" y="787"/>
                  </a:cubicBezTo>
                  <a:cubicBezTo>
                    <a:pt x="3132" y="791"/>
                    <a:pt x="3081" y="787"/>
                    <a:pt x="3035" y="776"/>
                  </a:cubicBezTo>
                  <a:cubicBezTo>
                    <a:pt x="2983" y="762"/>
                    <a:pt x="2938" y="739"/>
                    <a:pt x="2901" y="707"/>
                  </a:cubicBezTo>
                  <a:cubicBezTo>
                    <a:pt x="2867" y="677"/>
                    <a:pt x="2840" y="640"/>
                    <a:pt x="2817" y="592"/>
                  </a:cubicBezTo>
                  <a:cubicBezTo>
                    <a:pt x="2797" y="549"/>
                    <a:pt x="2781" y="501"/>
                    <a:pt x="2767" y="456"/>
                  </a:cubicBezTo>
                  <a:cubicBezTo>
                    <a:pt x="2760" y="434"/>
                    <a:pt x="2753" y="412"/>
                    <a:pt x="2745" y="390"/>
                  </a:cubicBezTo>
                  <a:cubicBezTo>
                    <a:pt x="2735" y="361"/>
                    <a:pt x="2725" y="337"/>
                    <a:pt x="2715" y="316"/>
                  </a:cubicBezTo>
                  <a:cubicBezTo>
                    <a:pt x="2691" y="264"/>
                    <a:pt x="2656" y="216"/>
                    <a:pt x="2613" y="173"/>
                  </a:cubicBezTo>
                  <a:cubicBezTo>
                    <a:pt x="2572" y="131"/>
                    <a:pt x="2524" y="96"/>
                    <a:pt x="2471" y="68"/>
                  </a:cubicBezTo>
                  <a:cubicBezTo>
                    <a:pt x="2418" y="40"/>
                    <a:pt x="2363" y="21"/>
                    <a:pt x="2308" y="11"/>
                  </a:cubicBezTo>
                  <a:cubicBezTo>
                    <a:pt x="2251" y="1"/>
                    <a:pt x="2196" y="2"/>
                    <a:pt x="2145" y="14"/>
                  </a:cubicBezTo>
                  <a:cubicBezTo>
                    <a:pt x="2100" y="25"/>
                    <a:pt x="2058" y="42"/>
                    <a:pt x="2017" y="66"/>
                  </a:cubicBezTo>
                  <a:cubicBezTo>
                    <a:pt x="1980" y="88"/>
                    <a:pt x="1944" y="116"/>
                    <a:pt x="1908" y="150"/>
                  </a:cubicBezTo>
                  <a:cubicBezTo>
                    <a:pt x="1841" y="214"/>
                    <a:pt x="1782" y="293"/>
                    <a:pt x="1725" y="370"/>
                  </a:cubicBezTo>
                  <a:cubicBezTo>
                    <a:pt x="1713" y="385"/>
                    <a:pt x="1701" y="401"/>
                    <a:pt x="1690" y="416"/>
                  </a:cubicBezTo>
                  <a:cubicBezTo>
                    <a:pt x="1625" y="502"/>
                    <a:pt x="1558" y="571"/>
                    <a:pt x="1492" y="621"/>
                  </a:cubicBezTo>
                  <a:cubicBezTo>
                    <a:pt x="1408" y="684"/>
                    <a:pt x="1325" y="718"/>
                    <a:pt x="1243" y="721"/>
                  </a:cubicBezTo>
                  <a:cubicBezTo>
                    <a:pt x="1214" y="722"/>
                    <a:pt x="1185" y="719"/>
                    <a:pt x="1156" y="713"/>
                  </a:cubicBezTo>
                  <a:cubicBezTo>
                    <a:pt x="1135" y="708"/>
                    <a:pt x="1113" y="701"/>
                    <a:pt x="1093" y="694"/>
                  </a:cubicBezTo>
                  <a:cubicBezTo>
                    <a:pt x="1061" y="685"/>
                    <a:pt x="1029" y="674"/>
                    <a:pt x="997" y="671"/>
                  </a:cubicBezTo>
                  <a:cubicBezTo>
                    <a:pt x="953" y="667"/>
                    <a:pt x="908" y="675"/>
                    <a:pt x="864" y="695"/>
                  </a:cubicBezTo>
                  <a:cubicBezTo>
                    <a:pt x="825" y="714"/>
                    <a:pt x="787" y="741"/>
                    <a:pt x="753" y="776"/>
                  </a:cubicBezTo>
                  <a:cubicBezTo>
                    <a:pt x="687" y="844"/>
                    <a:pt x="638" y="934"/>
                    <a:pt x="607" y="1043"/>
                  </a:cubicBezTo>
                  <a:cubicBezTo>
                    <a:pt x="581" y="1134"/>
                    <a:pt x="567" y="1241"/>
                    <a:pt x="565" y="1361"/>
                  </a:cubicBezTo>
                  <a:cubicBezTo>
                    <a:pt x="565" y="1422"/>
                    <a:pt x="578" y="1511"/>
                    <a:pt x="592" y="1604"/>
                  </a:cubicBezTo>
                  <a:cubicBezTo>
                    <a:pt x="608" y="1707"/>
                    <a:pt x="626" y="1823"/>
                    <a:pt x="628" y="1925"/>
                  </a:cubicBezTo>
                  <a:cubicBezTo>
                    <a:pt x="631" y="2042"/>
                    <a:pt x="613" y="2123"/>
                    <a:pt x="573" y="2170"/>
                  </a:cubicBezTo>
                  <a:cubicBezTo>
                    <a:pt x="537" y="2213"/>
                    <a:pt x="486" y="2247"/>
                    <a:pt x="437" y="2280"/>
                  </a:cubicBezTo>
                  <a:cubicBezTo>
                    <a:pt x="382" y="2316"/>
                    <a:pt x="325" y="2354"/>
                    <a:pt x="289" y="2404"/>
                  </a:cubicBezTo>
                  <a:cubicBezTo>
                    <a:pt x="284" y="2411"/>
                    <a:pt x="277" y="2420"/>
                    <a:pt x="271" y="2429"/>
                  </a:cubicBezTo>
                  <a:cubicBezTo>
                    <a:pt x="204" y="2528"/>
                    <a:pt x="121" y="2661"/>
                    <a:pt x="74" y="2807"/>
                  </a:cubicBezTo>
                  <a:cubicBezTo>
                    <a:pt x="16" y="2988"/>
                    <a:pt x="6" y="3186"/>
                    <a:pt x="3" y="3372"/>
                  </a:cubicBezTo>
                  <a:cubicBezTo>
                    <a:pt x="1" y="3571"/>
                    <a:pt x="4" y="3751"/>
                    <a:pt x="60" y="3925"/>
                  </a:cubicBezTo>
                  <a:cubicBezTo>
                    <a:pt x="89" y="4014"/>
                    <a:pt x="132" y="4100"/>
                    <a:pt x="187" y="4180"/>
                  </a:cubicBezTo>
                  <a:cubicBezTo>
                    <a:pt x="407" y="4501"/>
                    <a:pt x="791" y="4694"/>
                    <a:pt x="1074" y="4800"/>
                  </a:cubicBezTo>
                  <a:cubicBezTo>
                    <a:pt x="1087" y="4805"/>
                    <a:pt x="1101" y="4810"/>
                    <a:pt x="1114" y="4815"/>
                  </a:cubicBezTo>
                  <a:cubicBezTo>
                    <a:pt x="1203" y="4848"/>
                    <a:pt x="1296" y="4882"/>
                    <a:pt x="1380" y="4933"/>
                  </a:cubicBezTo>
                  <a:cubicBezTo>
                    <a:pt x="1446" y="4974"/>
                    <a:pt x="1509" y="5027"/>
                    <a:pt x="1572" y="5094"/>
                  </a:cubicBezTo>
                  <a:cubicBezTo>
                    <a:pt x="1603" y="5127"/>
                    <a:pt x="1654" y="5184"/>
                    <a:pt x="1733" y="5293"/>
                  </a:cubicBezTo>
                  <a:cubicBezTo>
                    <a:pt x="1759" y="5328"/>
                    <a:pt x="1784" y="5365"/>
                    <a:pt x="1809" y="5401"/>
                  </a:cubicBezTo>
                  <a:cubicBezTo>
                    <a:pt x="1829" y="5430"/>
                    <a:pt x="1850" y="5460"/>
                    <a:pt x="1871" y="5489"/>
                  </a:cubicBezTo>
                  <a:cubicBezTo>
                    <a:pt x="1957" y="5610"/>
                    <a:pt x="2039" y="5703"/>
                    <a:pt x="2121" y="5773"/>
                  </a:cubicBezTo>
                  <a:cubicBezTo>
                    <a:pt x="2170" y="5815"/>
                    <a:pt x="2221" y="5850"/>
                    <a:pt x="2270" y="5876"/>
                  </a:cubicBezTo>
                  <a:cubicBezTo>
                    <a:pt x="2325" y="5905"/>
                    <a:pt x="2381" y="5923"/>
                    <a:pt x="2436" y="5932"/>
                  </a:cubicBezTo>
                  <a:cubicBezTo>
                    <a:pt x="2483" y="5939"/>
                    <a:pt x="2532" y="5940"/>
                    <a:pt x="2581" y="5933"/>
                  </a:cubicBezTo>
                  <a:cubicBezTo>
                    <a:pt x="2626" y="5927"/>
                    <a:pt x="2672" y="5915"/>
                    <a:pt x="2719" y="5897"/>
                  </a:cubicBezTo>
                  <a:cubicBezTo>
                    <a:pt x="2797" y="5867"/>
                    <a:pt x="2879" y="5820"/>
                    <a:pt x="2969" y="5753"/>
                  </a:cubicBezTo>
                  <a:cubicBezTo>
                    <a:pt x="3120" y="5643"/>
                    <a:pt x="3256" y="5516"/>
                    <a:pt x="3394" y="5385"/>
                  </a:cubicBezTo>
                  <a:cubicBezTo>
                    <a:pt x="3416" y="5364"/>
                    <a:pt x="3438" y="5344"/>
                    <a:pt x="3459" y="5324"/>
                  </a:cubicBezTo>
                  <a:cubicBezTo>
                    <a:pt x="3604" y="5185"/>
                    <a:pt x="3754" y="5041"/>
                    <a:pt x="3912" y="4912"/>
                  </a:cubicBezTo>
                  <a:cubicBezTo>
                    <a:pt x="3976" y="4859"/>
                    <a:pt x="4043" y="4808"/>
                    <a:pt x="4107" y="4759"/>
                  </a:cubicBezTo>
                  <a:cubicBezTo>
                    <a:pt x="4216" y="4675"/>
                    <a:pt x="4329" y="4588"/>
                    <a:pt x="4430" y="4495"/>
                  </a:cubicBezTo>
                  <a:cubicBezTo>
                    <a:pt x="4488" y="4441"/>
                    <a:pt x="4547" y="4380"/>
                    <a:pt x="4610" y="4310"/>
                  </a:cubicBezTo>
                  <a:cubicBezTo>
                    <a:pt x="4630" y="4288"/>
                    <a:pt x="4647" y="4268"/>
                    <a:pt x="4664" y="4249"/>
                  </a:cubicBezTo>
                  <a:cubicBezTo>
                    <a:pt x="4839" y="4044"/>
                    <a:pt x="4958" y="3834"/>
                    <a:pt x="5016" y="3625"/>
                  </a:cubicBezTo>
                  <a:cubicBezTo>
                    <a:pt x="5050" y="3504"/>
                    <a:pt x="5064" y="3381"/>
                    <a:pt x="5059" y="3259"/>
                  </a:cubicBezTo>
                  <a:cubicBezTo>
                    <a:pt x="5054" y="3131"/>
                    <a:pt x="5027" y="3006"/>
                    <a:pt x="4980" y="2889"/>
                  </a:cubicBezTo>
                  <a:cubicBezTo>
                    <a:pt x="4924" y="2753"/>
                    <a:pt x="4841" y="2627"/>
                    <a:pt x="4761" y="2504"/>
                  </a:cubicBezTo>
                  <a:cubicBezTo>
                    <a:pt x="4733" y="2462"/>
                    <a:pt x="4704" y="2418"/>
                    <a:pt x="4676" y="2374"/>
                  </a:cubicBezTo>
                  <a:cubicBezTo>
                    <a:pt x="4594" y="2241"/>
                    <a:pt x="4521" y="2104"/>
                    <a:pt x="4461" y="1965"/>
                  </a:cubicBezTo>
                  <a:cubicBezTo>
                    <a:pt x="4419" y="1867"/>
                    <a:pt x="4386" y="1778"/>
                    <a:pt x="4362" y="1692"/>
                  </a:cubicBezTo>
                  <a:cubicBezTo>
                    <a:pt x="4354" y="1662"/>
                    <a:pt x="4345" y="1629"/>
                    <a:pt x="4337" y="1593"/>
                  </a:cubicBezTo>
                  <a:cubicBezTo>
                    <a:pt x="4326" y="1546"/>
                    <a:pt x="4316" y="1497"/>
                    <a:pt x="4306" y="1449"/>
                  </a:cubicBezTo>
                  <a:cubicBezTo>
                    <a:pt x="4284" y="1342"/>
                    <a:pt x="4261" y="1231"/>
                    <a:pt x="4224" y="1130"/>
                  </a:cubicBezTo>
                  <a:cubicBezTo>
                    <a:pt x="4205" y="1076"/>
                    <a:pt x="4183" y="1029"/>
                    <a:pt x="4157" y="986"/>
                  </a:cubicBezTo>
                  <a:cubicBezTo>
                    <a:pt x="4128" y="939"/>
                    <a:pt x="4096" y="898"/>
                    <a:pt x="4058" y="863"/>
                  </a:cubicBezTo>
                  <a:cubicBezTo>
                    <a:pt x="4019" y="826"/>
                    <a:pt x="3974" y="795"/>
                    <a:pt x="3924" y="771"/>
                  </a:cubicBezTo>
                  <a:cubicBezTo>
                    <a:pt x="3878" y="749"/>
                    <a:pt x="3827" y="732"/>
                    <a:pt x="3773" y="722"/>
                  </a:cubicBezTo>
                  <a:cubicBezTo>
                    <a:pt x="3728" y="713"/>
                    <a:pt x="3680" y="709"/>
                    <a:pt x="3632" y="709"/>
                  </a:cubicBezTo>
                  <a:cubicBezTo>
                    <a:pt x="3575" y="709"/>
                    <a:pt x="3517" y="715"/>
                    <a:pt x="3460" y="727"/>
                  </a:cubicBezTo>
                </a:path>
              </a:pathLst>
            </a:custGeom>
            <a:solidFill>
              <a:srgbClr val="6D2344"/>
            </a:solidFill>
            <a:ln w="6350">
              <a:solidFill>
                <a:srgbClr val="F5A670">
                  <a:alpha val="27058"/>
                </a:srgbClr>
              </a:solidFill>
              <a:round/>
              <a:headEnd/>
              <a:tailEnd/>
            </a:ln>
          </p:spPr>
          <p:txBody>
            <a:bodyPr/>
            <a:lstStyle/>
            <a:p>
              <a:endParaRPr lang="es-CO"/>
            </a:p>
          </p:txBody>
        </p:sp>
        <p:sp>
          <p:nvSpPr>
            <p:cNvPr id="25650" name="Freeform 50">
              <a:extLst>
                <a:ext uri="{FF2B5EF4-FFF2-40B4-BE49-F238E27FC236}">
                  <a16:creationId xmlns:a16="http://schemas.microsoft.com/office/drawing/2014/main" id="{A03409E8-96E1-43E9-8048-C8F2F2CA5732}"/>
                </a:ext>
              </a:extLst>
            </p:cNvPr>
            <p:cNvSpPr>
              <a:spLocks noEditPoints="1"/>
            </p:cNvSpPr>
            <p:nvPr/>
          </p:nvSpPr>
          <p:spPr bwMode="auto">
            <a:xfrm>
              <a:off x="3849" y="15"/>
              <a:ext cx="3800" cy="4420"/>
            </a:xfrm>
            <a:custGeom>
              <a:avLst/>
              <a:gdLst>
                <a:gd name="T0" fmla="*/ 1167 w 5134"/>
                <a:gd name="T1" fmla="*/ 3177 h 5972"/>
                <a:gd name="T2" fmla="*/ 953 w 5134"/>
                <a:gd name="T3" fmla="*/ 2914 h 5972"/>
                <a:gd name="T4" fmla="*/ 590 w 5134"/>
                <a:gd name="T5" fmla="*/ 2644 h 5972"/>
                <a:gd name="T6" fmla="*/ 36 w 5134"/>
                <a:gd name="T7" fmla="*/ 2172 h 5972"/>
                <a:gd name="T8" fmla="*/ 35 w 5134"/>
                <a:gd name="T9" fmla="*/ 1565 h 5972"/>
                <a:gd name="T10" fmla="*/ 153 w 5134"/>
                <a:gd name="T11" fmla="*/ 1318 h 5972"/>
                <a:gd name="T12" fmla="*/ 343 w 5134"/>
                <a:gd name="T13" fmla="*/ 1035 h 5972"/>
                <a:gd name="T14" fmla="*/ 348 w 5134"/>
                <a:gd name="T15" fmla="*/ 561 h 5972"/>
                <a:gd name="T16" fmla="*/ 492 w 5134"/>
                <a:gd name="T17" fmla="*/ 375 h 5972"/>
                <a:gd name="T18" fmla="*/ 654 w 5134"/>
                <a:gd name="T19" fmla="*/ 378 h 5972"/>
                <a:gd name="T20" fmla="*/ 838 w 5134"/>
                <a:gd name="T21" fmla="*/ 323 h 5972"/>
                <a:gd name="T22" fmla="*/ 1068 w 5134"/>
                <a:gd name="T23" fmla="*/ 77 h 5972"/>
                <a:gd name="T24" fmla="*/ 1295 w 5134"/>
                <a:gd name="T25" fmla="*/ 6 h 5972"/>
                <a:gd name="T26" fmla="*/ 1520 w 5134"/>
                <a:gd name="T27" fmla="*/ 171 h 5972"/>
                <a:gd name="T28" fmla="*/ 1629 w 5134"/>
                <a:gd name="T29" fmla="*/ 377 h 5972"/>
                <a:gd name="T30" fmla="*/ 1854 w 5134"/>
                <a:gd name="T31" fmla="*/ 409 h 5972"/>
                <a:gd name="T32" fmla="*/ 2105 w 5134"/>
                <a:gd name="T33" fmla="*/ 393 h 5972"/>
                <a:gd name="T34" fmla="*/ 2308 w 5134"/>
                <a:gd name="T35" fmla="*/ 539 h 5972"/>
                <a:gd name="T36" fmla="*/ 2406 w 5134"/>
                <a:gd name="T37" fmla="*/ 875 h 5972"/>
                <a:gd name="T38" fmla="*/ 2603 w 5134"/>
                <a:gd name="T39" fmla="*/ 1291 h 5972"/>
                <a:gd name="T40" fmla="*/ 2811 w 5134"/>
                <a:gd name="T41" fmla="*/ 1780 h 5972"/>
                <a:gd name="T42" fmla="*/ 2579 w 5134"/>
                <a:gd name="T43" fmla="*/ 2328 h 5972"/>
                <a:gd name="T44" fmla="*/ 2258 w 5134"/>
                <a:gd name="T45" fmla="*/ 2638 h 5972"/>
                <a:gd name="T46" fmla="*/ 1881 w 5134"/>
                <a:gd name="T47" fmla="*/ 2971 h 5972"/>
                <a:gd name="T48" fmla="*/ 1421 w 5134"/>
                <a:gd name="T49" fmla="*/ 3268 h 5972"/>
                <a:gd name="T50" fmla="*/ 1935 w 5134"/>
                <a:gd name="T51" fmla="*/ 391 h 5972"/>
                <a:gd name="T52" fmla="*/ 1784 w 5134"/>
                <a:gd name="T53" fmla="*/ 420 h 5972"/>
                <a:gd name="T54" fmla="*/ 1550 w 5134"/>
                <a:gd name="T55" fmla="*/ 244 h 5972"/>
                <a:gd name="T56" fmla="*/ 1462 w 5134"/>
                <a:gd name="T57" fmla="*/ 95 h 5972"/>
                <a:gd name="T58" fmla="*/ 1206 w 5134"/>
                <a:gd name="T59" fmla="*/ 5 h 5972"/>
                <a:gd name="T60" fmla="*/ 959 w 5134"/>
                <a:gd name="T61" fmla="*/ 198 h 5972"/>
                <a:gd name="T62" fmla="*/ 772 w 5134"/>
                <a:gd name="T63" fmla="*/ 362 h 5972"/>
                <a:gd name="T64" fmla="*/ 619 w 5134"/>
                <a:gd name="T65" fmla="*/ 370 h 5972"/>
                <a:gd name="T66" fmla="*/ 432 w 5134"/>
                <a:gd name="T67" fmla="*/ 418 h 5972"/>
                <a:gd name="T68" fmla="*/ 320 w 5134"/>
                <a:gd name="T69" fmla="*/ 730 h 5972"/>
                <a:gd name="T70" fmla="*/ 309 w 5134"/>
                <a:gd name="T71" fmla="*/ 1166 h 5972"/>
                <a:gd name="T72" fmla="*/ 144 w 5134"/>
                <a:gd name="T73" fmla="*/ 1334 h 5972"/>
                <a:gd name="T74" fmla="*/ 1 w 5134"/>
                <a:gd name="T75" fmla="*/ 1873 h 5972"/>
                <a:gd name="T76" fmla="*/ 107 w 5134"/>
                <a:gd name="T77" fmla="*/ 2309 h 5972"/>
                <a:gd name="T78" fmla="*/ 610 w 5134"/>
                <a:gd name="T79" fmla="*/ 2650 h 5972"/>
                <a:gd name="T80" fmla="*/ 998 w 5134"/>
                <a:gd name="T81" fmla="*/ 2975 h 5972"/>
                <a:gd name="T82" fmla="*/ 1249 w 5134"/>
                <a:gd name="T83" fmla="*/ 3234 h 5972"/>
                <a:gd name="T84" fmla="*/ 1498 w 5134"/>
                <a:gd name="T85" fmla="*/ 3250 h 5972"/>
                <a:gd name="T86" fmla="*/ 1927 w 5134"/>
                <a:gd name="T87" fmla="*/ 2927 h 5972"/>
                <a:gd name="T88" fmla="*/ 2455 w 5134"/>
                <a:gd name="T89" fmla="*/ 2468 h 5972"/>
                <a:gd name="T90" fmla="*/ 2697 w 5134"/>
                <a:gd name="T91" fmla="*/ 2166 h 5972"/>
                <a:gd name="T92" fmla="*/ 2768 w 5134"/>
                <a:gd name="T93" fmla="*/ 1573 h 5972"/>
                <a:gd name="T94" fmla="*/ 2480 w 5134"/>
                <a:gd name="T95" fmla="*/ 1072 h 5972"/>
                <a:gd name="T96" fmla="*/ 2383 w 5134"/>
                <a:gd name="T97" fmla="*/ 775 h 5972"/>
                <a:gd name="T98" fmla="*/ 2257 w 5134"/>
                <a:gd name="T99" fmla="*/ 474 h 5972"/>
                <a:gd name="T100" fmla="*/ 2016 w 5134"/>
                <a:gd name="T101" fmla="*/ 384 h 59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134" h="5972">
                  <a:moveTo>
                    <a:pt x="2446" y="5963"/>
                  </a:moveTo>
                  <a:cubicBezTo>
                    <a:pt x="2390" y="5954"/>
                    <a:pt x="2334" y="5934"/>
                    <a:pt x="2280" y="5905"/>
                  </a:cubicBezTo>
                  <a:cubicBezTo>
                    <a:pt x="2230" y="5878"/>
                    <a:pt x="2180" y="5843"/>
                    <a:pt x="2130" y="5801"/>
                  </a:cubicBezTo>
                  <a:cubicBezTo>
                    <a:pt x="2049" y="5730"/>
                    <a:pt x="1967" y="5637"/>
                    <a:pt x="1879" y="5516"/>
                  </a:cubicBezTo>
                  <a:cubicBezTo>
                    <a:pt x="1859" y="5488"/>
                    <a:pt x="1839" y="5460"/>
                    <a:pt x="1820" y="5433"/>
                  </a:cubicBezTo>
                  <a:cubicBezTo>
                    <a:pt x="1794" y="5396"/>
                    <a:pt x="1767" y="5357"/>
                    <a:pt x="1740" y="5320"/>
                  </a:cubicBezTo>
                  <a:cubicBezTo>
                    <a:pt x="1648" y="5195"/>
                    <a:pt x="1534" y="5055"/>
                    <a:pt x="1383" y="4962"/>
                  </a:cubicBezTo>
                  <a:cubicBezTo>
                    <a:pt x="1298" y="4909"/>
                    <a:pt x="1204" y="4873"/>
                    <a:pt x="1113" y="4839"/>
                  </a:cubicBezTo>
                  <a:cubicBezTo>
                    <a:pt x="1101" y="4835"/>
                    <a:pt x="1089" y="4830"/>
                    <a:pt x="1077" y="4826"/>
                  </a:cubicBezTo>
                  <a:cubicBezTo>
                    <a:pt x="892" y="4756"/>
                    <a:pt x="727" y="4674"/>
                    <a:pt x="587" y="4583"/>
                  </a:cubicBezTo>
                  <a:cubicBezTo>
                    <a:pt x="420" y="4474"/>
                    <a:pt x="288" y="4351"/>
                    <a:pt x="193" y="4217"/>
                  </a:cubicBezTo>
                  <a:cubicBezTo>
                    <a:pt x="138" y="4138"/>
                    <a:pt x="95" y="4053"/>
                    <a:pt x="65" y="3966"/>
                  </a:cubicBezTo>
                  <a:cubicBezTo>
                    <a:pt x="37" y="3885"/>
                    <a:pt x="19" y="3797"/>
                    <a:pt x="10" y="3695"/>
                  </a:cubicBezTo>
                  <a:cubicBezTo>
                    <a:pt x="1" y="3600"/>
                    <a:pt x="0" y="3507"/>
                    <a:pt x="0" y="3419"/>
                  </a:cubicBezTo>
                  <a:cubicBezTo>
                    <a:pt x="0" y="3259"/>
                    <a:pt x="8" y="3051"/>
                    <a:pt x="64" y="2858"/>
                  </a:cubicBezTo>
                  <a:cubicBezTo>
                    <a:pt x="106" y="2717"/>
                    <a:pt x="180" y="2584"/>
                    <a:pt x="246" y="2466"/>
                  </a:cubicBezTo>
                  <a:cubicBezTo>
                    <a:pt x="251" y="2456"/>
                    <a:pt x="257" y="2446"/>
                    <a:pt x="262" y="2436"/>
                  </a:cubicBezTo>
                  <a:cubicBezTo>
                    <a:pt x="268" y="2426"/>
                    <a:pt x="274" y="2415"/>
                    <a:pt x="279" y="2407"/>
                  </a:cubicBezTo>
                  <a:cubicBezTo>
                    <a:pt x="316" y="2345"/>
                    <a:pt x="376" y="2296"/>
                    <a:pt x="435" y="2249"/>
                  </a:cubicBezTo>
                  <a:cubicBezTo>
                    <a:pt x="481" y="2212"/>
                    <a:pt x="528" y="2174"/>
                    <a:pt x="565" y="2129"/>
                  </a:cubicBezTo>
                  <a:cubicBezTo>
                    <a:pt x="604" y="2081"/>
                    <a:pt x="624" y="2002"/>
                    <a:pt x="625" y="1890"/>
                  </a:cubicBezTo>
                  <a:cubicBezTo>
                    <a:pt x="626" y="1791"/>
                    <a:pt x="613" y="1679"/>
                    <a:pt x="601" y="1580"/>
                  </a:cubicBezTo>
                  <a:cubicBezTo>
                    <a:pt x="590" y="1485"/>
                    <a:pt x="580" y="1396"/>
                    <a:pt x="584" y="1334"/>
                  </a:cubicBezTo>
                  <a:cubicBezTo>
                    <a:pt x="591" y="1213"/>
                    <a:pt x="607" y="1112"/>
                    <a:pt x="635" y="1024"/>
                  </a:cubicBezTo>
                  <a:cubicBezTo>
                    <a:pt x="651" y="973"/>
                    <a:pt x="671" y="925"/>
                    <a:pt x="695" y="884"/>
                  </a:cubicBezTo>
                  <a:cubicBezTo>
                    <a:pt x="721" y="838"/>
                    <a:pt x="752" y="797"/>
                    <a:pt x="786" y="763"/>
                  </a:cubicBezTo>
                  <a:cubicBezTo>
                    <a:pt x="821" y="729"/>
                    <a:pt x="859" y="701"/>
                    <a:pt x="899" y="683"/>
                  </a:cubicBezTo>
                  <a:cubicBezTo>
                    <a:pt x="943" y="662"/>
                    <a:pt x="989" y="653"/>
                    <a:pt x="1033" y="656"/>
                  </a:cubicBezTo>
                  <a:cubicBezTo>
                    <a:pt x="1065" y="658"/>
                    <a:pt x="1098" y="666"/>
                    <a:pt x="1129" y="675"/>
                  </a:cubicBezTo>
                  <a:cubicBezTo>
                    <a:pt x="1150" y="680"/>
                    <a:pt x="1171" y="686"/>
                    <a:pt x="1193" y="690"/>
                  </a:cubicBezTo>
                  <a:cubicBezTo>
                    <a:pt x="1222" y="695"/>
                    <a:pt x="1251" y="696"/>
                    <a:pt x="1279" y="694"/>
                  </a:cubicBezTo>
                  <a:cubicBezTo>
                    <a:pt x="1322" y="691"/>
                    <a:pt x="1366" y="680"/>
                    <a:pt x="1409" y="660"/>
                  </a:cubicBezTo>
                  <a:cubicBezTo>
                    <a:pt x="1448" y="643"/>
                    <a:pt x="1488" y="619"/>
                    <a:pt x="1529" y="589"/>
                  </a:cubicBezTo>
                  <a:cubicBezTo>
                    <a:pt x="1593" y="539"/>
                    <a:pt x="1659" y="473"/>
                    <a:pt x="1730" y="386"/>
                  </a:cubicBezTo>
                  <a:cubicBezTo>
                    <a:pt x="1737" y="378"/>
                    <a:pt x="1744" y="369"/>
                    <a:pt x="1751" y="361"/>
                  </a:cubicBezTo>
                  <a:cubicBezTo>
                    <a:pt x="1813" y="284"/>
                    <a:pt x="1878" y="204"/>
                    <a:pt x="1950" y="141"/>
                  </a:cubicBezTo>
                  <a:cubicBezTo>
                    <a:pt x="1988" y="107"/>
                    <a:pt x="2026" y="80"/>
                    <a:pt x="2065" y="59"/>
                  </a:cubicBezTo>
                  <a:cubicBezTo>
                    <a:pt x="2109" y="35"/>
                    <a:pt x="2154" y="19"/>
                    <a:pt x="2201" y="10"/>
                  </a:cubicBezTo>
                  <a:cubicBezTo>
                    <a:pt x="2252" y="0"/>
                    <a:pt x="2307" y="0"/>
                    <a:pt x="2364" y="11"/>
                  </a:cubicBezTo>
                  <a:cubicBezTo>
                    <a:pt x="2419" y="22"/>
                    <a:pt x="2473" y="41"/>
                    <a:pt x="2526" y="69"/>
                  </a:cubicBezTo>
                  <a:cubicBezTo>
                    <a:pt x="2579" y="97"/>
                    <a:pt x="2627" y="132"/>
                    <a:pt x="2669" y="173"/>
                  </a:cubicBezTo>
                  <a:cubicBezTo>
                    <a:pt x="2713" y="216"/>
                    <a:pt x="2748" y="262"/>
                    <a:pt x="2774" y="312"/>
                  </a:cubicBezTo>
                  <a:cubicBezTo>
                    <a:pt x="2785" y="333"/>
                    <a:pt x="2795" y="356"/>
                    <a:pt x="2807" y="384"/>
                  </a:cubicBezTo>
                  <a:cubicBezTo>
                    <a:pt x="2815" y="404"/>
                    <a:pt x="2823" y="425"/>
                    <a:pt x="2830" y="445"/>
                  </a:cubicBezTo>
                  <a:cubicBezTo>
                    <a:pt x="2864" y="537"/>
                    <a:pt x="2897" y="624"/>
                    <a:pt x="2973" y="688"/>
                  </a:cubicBezTo>
                  <a:cubicBezTo>
                    <a:pt x="3010" y="719"/>
                    <a:pt x="3055" y="741"/>
                    <a:pt x="3108" y="754"/>
                  </a:cubicBezTo>
                  <a:cubicBezTo>
                    <a:pt x="3153" y="765"/>
                    <a:pt x="3205" y="769"/>
                    <a:pt x="3256" y="766"/>
                  </a:cubicBezTo>
                  <a:cubicBezTo>
                    <a:pt x="3303" y="762"/>
                    <a:pt x="3349" y="753"/>
                    <a:pt x="3384" y="746"/>
                  </a:cubicBezTo>
                  <a:cubicBezTo>
                    <a:pt x="3400" y="742"/>
                    <a:pt x="3416" y="738"/>
                    <a:pt x="3432" y="735"/>
                  </a:cubicBezTo>
                  <a:cubicBezTo>
                    <a:pt x="3464" y="727"/>
                    <a:pt x="3498" y="719"/>
                    <a:pt x="3532" y="713"/>
                  </a:cubicBezTo>
                  <a:cubicBezTo>
                    <a:pt x="3638" y="694"/>
                    <a:pt x="3746" y="696"/>
                    <a:pt x="3843" y="718"/>
                  </a:cubicBezTo>
                  <a:cubicBezTo>
                    <a:pt x="3896" y="729"/>
                    <a:pt x="3946" y="747"/>
                    <a:pt x="3991" y="771"/>
                  </a:cubicBezTo>
                  <a:cubicBezTo>
                    <a:pt x="4040" y="796"/>
                    <a:pt x="4084" y="828"/>
                    <a:pt x="4121" y="865"/>
                  </a:cubicBezTo>
                  <a:cubicBezTo>
                    <a:pt x="4156" y="900"/>
                    <a:pt x="4185" y="938"/>
                    <a:pt x="4212" y="983"/>
                  </a:cubicBezTo>
                  <a:cubicBezTo>
                    <a:pt x="4235" y="1023"/>
                    <a:pt x="4255" y="1067"/>
                    <a:pt x="4273" y="1117"/>
                  </a:cubicBezTo>
                  <a:cubicBezTo>
                    <a:pt x="4307" y="1211"/>
                    <a:pt x="4329" y="1315"/>
                    <a:pt x="4350" y="1415"/>
                  </a:cubicBezTo>
                  <a:cubicBezTo>
                    <a:pt x="4362" y="1475"/>
                    <a:pt x="4375" y="1538"/>
                    <a:pt x="4391" y="1597"/>
                  </a:cubicBezTo>
                  <a:cubicBezTo>
                    <a:pt x="4400" y="1631"/>
                    <a:pt x="4410" y="1664"/>
                    <a:pt x="4419" y="1694"/>
                  </a:cubicBezTo>
                  <a:cubicBezTo>
                    <a:pt x="4445" y="1774"/>
                    <a:pt x="4479" y="1858"/>
                    <a:pt x="4527" y="1958"/>
                  </a:cubicBezTo>
                  <a:cubicBezTo>
                    <a:pt x="4592" y="2092"/>
                    <a:pt x="4667" y="2226"/>
                    <a:pt x="4751" y="2357"/>
                  </a:cubicBezTo>
                  <a:cubicBezTo>
                    <a:pt x="4775" y="2394"/>
                    <a:pt x="4800" y="2431"/>
                    <a:pt x="4824" y="2468"/>
                  </a:cubicBezTo>
                  <a:cubicBezTo>
                    <a:pt x="4909" y="2596"/>
                    <a:pt x="4997" y="2728"/>
                    <a:pt x="5054" y="2871"/>
                  </a:cubicBezTo>
                  <a:cubicBezTo>
                    <a:pt x="5102" y="2991"/>
                    <a:pt x="5128" y="3118"/>
                    <a:pt x="5131" y="3249"/>
                  </a:cubicBezTo>
                  <a:cubicBezTo>
                    <a:pt x="5134" y="3374"/>
                    <a:pt x="5116" y="3498"/>
                    <a:pt x="5078" y="3620"/>
                  </a:cubicBezTo>
                  <a:cubicBezTo>
                    <a:pt x="5045" y="3729"/>
                    <a:pt x="4994" y="3839"/>
                    <a:pt x="4924" y="3953"/>
                  </a:cubicBezTo>
                  <a:cubicBezTo>
                    <a:pt x="4867" y="4046"/>
                    <a:pt x="4796" y="4143"/>
                    <a:pt x="4709" y="4249"/>
                  </a:cubicBezTo>
                  <a:cubicBezTo>
                    <a:pt x="4690" y="4271"/>
                    <a:pt x="4672" y="4293"/>
                    <a:pt x="4656" y="4312"/>
                  </a:cubicBezTo>
                  <a:cubicBezTo>
                    <a:pt x="4593" y="4386"/>
                    <a:pt x="4540" y="4447"/>
                    <a:pt x="4481" y="4506"/>
                  </a:cubicBezTo>
                  <a:cubicBezTo>
                    <a:pt x="4373" y="4616"/>
                    <a:pt x="4245" y="4718"/>
                    <a:pt x="4122" y="4816"/>
                  </a:cubicBezTo>
                  <a:cubicBezTo>
                    <a:pt x="4071" y="4857"/>
                    <a:pt x="4018" y="4899"/>
                    <a:pt x="3967" y="4942"/>
                  </a:cubicBezTo>
                  <a:cubicBezTo>
                    <a:pt x="3812" y="5070"/>
                    <a:pt x="3663" y="5210"/>
                    <a:pt x="3518" y="5345"/>
                  </a:cubicBezTo>
                  <a:cubicBezTo>
                    <a:pt x="3491" y="5370"/>
                    <a:pt x="3462" y="5397"/>
                    <a:pt x="3435" y="5423"/>
                  </a:cubicBezTo>
                  <a:cubicBezTo>
                    <a:pt x="3292" y="5556"/>
                    <a:pt x="3150" y="5684"/>
                    <a:pt x="2994" y="5794"/>
                  </a:cubicBezTo>
                  <a:cubicBezTo>
                    <a:pt x="2901" y="5859"/>
                    <a:pt x="2816" y="5905"/>
                    <a:pt x="2735" y="5933"/>
                  </a:cubicBezTo>
                  <a:cubicBezTo>
                    <a:pt x="2687" y="5950"/>
                    <a:pt x="2640" y="5962"/>
                    <a:pt x="2594" y="5967"/>
                  </a:cubicBezTo>
                  <a:cubicBezTo>
                    <a:pt x="2573" y="5969"/>
                    <a:pt x="2553" y="5971"/>
                    <a:pt x="2533" y="5971"/>
                  </a:cubicBezTo>
                  <a:cubicBezTo>
                    <a:pt x="2503" y="5971"/>
                    <a:pt x="2474" y="5968"/>
                    <a:pt x="2446" y="5963"/>
                  </a:cubicBezTo>
                  <a:moveTo>
                    <a:pt x="3532" y="714"/>
                  </a:moveTo>
                  <a:cubicBezTo>
                    <a:pt x="3498" y="720"/>
                    <a:pt x="3465" y="728"/>
                    <a:pt x="3432" y="735"/>
                  </a:cubicBezTo>
                  <a:cubicBezTo>
                    <a:pt x="3416" y="739"/>
                    <a:pt x="3400" y="743"/>
                    <a:pt x="3384" y="746"/>
                  </a:cubicBezTo>
                  <a:cubicBezTo>
                    <a:pt x="3349" y="754"/>
                    <a:pt x="3303" y="763"/>
                    <a:pt x="3256" y="766"/>
                  </a:cubicBezTo>
                  <a:cubicBezTo>
                    <a:pt x="3205" y="770"/>
                    <a:pt x="3153" y="766"/>
                    <a:pt x="3108" y="755"/>
                  </a:cubicBezTo>
                  <a:cubicBezTo>
                    <a:pt x="3055" y="742"/>
                    <a:pt x="3010" y="720"/>
                    <a:pt x="2973" y="689"/>
                  </a:cubicBezTo>
                  <a:cubicBezTo>
                    <a:pt x="2896" y="625"/>
                    <a:pt x="2864" y="538"/>
                    <a:pt x="2829" y="446"/>
                  </a:cubicBezTo>
                  <a:cubicBezTo>
                    <a:pt x="2822" y="425"/>
                    <a:pt x="2814" y="405"/>
                    <a:pt x="2806" y="384"/>
                  </a:cubicBezTo>
                  <a:cubicBezTo>
                    <a:pt x="2795" y="356"/>
                    <a:pt x="2784" y="333"/>
                    <a:pt x="2773" y="312"/>
                  </a:cubicBezTo>
                  <a:cubicBezTo>
                    <a:pt x="2748" y="263"/>
                    <a:pt x="2712" y="216"/>
                    <a:pt x="2669" y="174"/>
                  </a:cubicBezTo>
                  <a:cubicBezTo>
                    <a:pt x="2627" y="133"/>
                    <a:pt x="2579" y="98"/>
                    <a:pt x="2526" y="70"/>
                  </a:cubicBezTo>
                  <a:cubicBezTo>
                    <a:pt x="2473" y="42"/>
                    <a:pt x="2418" y="22"/>
                    <a:pt x="2364" y="12"/>
                  </a:cubicBezTo>
                  <a:cubicBezTo>
                    <a:pt x="2307" y="1"/>
                    <a:pt x="2252" y="1"/>
                    <a:pt x="2201" y="10"/>
                  </a:cubicBezTo>
                  <a:cubicBezTo>
                    <a:pt x="2154" y="20"/>
                    <a:pt x="2109" y="36"/>
                    <a:pt x="2066" y="59"/>
                  </a:cubicBezTo>
                  <a:cubicBezTo>
                    <a:pt x="2027" y="81"/>
                    <a:pt x="1989" y="107"/>
                    <a:pt x="1950" y="141"/>
                  </a:cubicBezTo>
                  <a:cubicBezTo>
                    <a:pt x="1878" y="205"/>
                    <a:pt x="1814" y="284"/>
                    <a:pt x="1751" y="361"/>
                  </a:cubicBezTo>
                  <a:cubicBezTo>
                    <a:pt x="1744" y="370"/>
                    <a:pt x="1738" y="378"/>
                    <a:pt x="1731" y="387"/>
                  </a:cubicBezTo>
                  <a:cubicBezTo>
                    <a:pt x="1660" y="474"/>
                    <a:pt x="1594" y="540"/>
                    <a:pt x="1529" y="589"/>
                  </a:cubicBezTo>
                  <a:cubicBezTo>
                    <a:pt x="1489" y="620"/>
                    <a:pt x="1449" y="644"/>
                    <a:pt x="1409" y="661"/>
                  </a:cubicBezTo>
                  <a:cubicBezTo>
                    <a:pt x="1366" y="680"/>
                    <a:pt x="1322" y="692"/>
                    <a:pt x="1279" y="695"/>
                  </a:cubicBezTo>
                  <a:cubicBezTo>
                    <a:pt x="1251" y="697"/>
                    <a:pt x="1222" y="695"/>
                    <a:pt x="1193" y="690"/>
                  </a:cubicBezTo>
                  <a:cubicBezTo>
                    <a:pt x="1171" y="687"/>
                    <a:pt x="1149" y="681"/>
                    <a:pt x="1129" y="675"/>
                  </a:cubicBezTo>
                  <a:cubicBezTo>
                    <a:pt x="1097" y="667"/>
                    <a:pt x="1065" y="658"/>
                    <a:pt x="1033" y="656"/>
                  </a:cubicBezTo>
                  <a:cubicBezTo>
                    <a:pt x="989" y="653"/>
                    <a:pt x="944" y="663"/>
                    <a:pt x="899" y="683"/>
                  </a:cubicBezTo>
                  <a:cubicBezTo>
                    <a:pt x="860" y="702"/>
                    <a:pt x="821" y="729"/>
                    <a:pt x="787" y="763"/>
                  </a:cubicBezTo>
                  <a:cubicBezTo>
                    <a:pt x="752" y="798"/>
                    <a:pt x="721" y="838"/>
                    <a:pt x="696" y="884"/>
                  </a:cubicBezTo>
                  <a:cubicBezTo>
                    <a:pt x="672" y="926"/>
                    <a:pt x="652" y="973"/>
                    <a:pt x="636" y="1024"/>
                  </a:cubicBezTo>
                  <a:cubicBezTo>
                    <a:pt x="608" y="1112"/>
                    <a:pt x="591" y="1214"/>
                    <a:pt x="584" y="1334"/>
                  </a:cubicBezTo>
                  <a:cubicBezTo>
                    <a:pt x="581" y="1396"/>
                    <a:pt x="591" y="1485"/>
                    <a:pt x="602" y="1580"/>
                  </a:cubicBezTo>
                  <a:cubicBezTo>
                    <a:pt x="614" y="1679"/>
                    <a:pt x="627" y="1791"/>
                    <a:pt x="626" y="1890"/>
                  </a:cubicBezTo>
                  <a:cubicBezTo>
                    <a:pt x="624" y="2003"/>
                    <a:pt x="605" y="2081"/>
                    <a:pt x="565" y="2129"/>
                  </a:cubicBezTo>
                  <a:cubicBezTo>
                    <a:pt x="529" y="2174"/>
                    <a:pt x="481" y="2212"/>
                    <a:pt x="435" y="2249"/>
                  </a:cubicBezTo>
                  <a:cubicBezTo>
                    <a:pt x="377" y="2296"/>
                    <a:pt x="316" y="2345"/>
                    <a:pt x="280" y="2407"/>
                  </a:cubicBezTo>
                  <a:cubicBezTo>
                    <a:pt x="275" y="2416"/>
                    <a:pt x="269" y="2426"/>
                    <a:pt x="263" y="2436"/>
                  </a:cubicBezTo>
                  <a:cubicBezTo>
                    <a:pt x="258" y="2446"/>
                    <a:pt x="252" y="2456"/>
                    <a:pt x="246" y="2466"/>
                  </a:cubicBezTo>
                  <a:cubicBezTo>
                    <a:pt x="181" y="2584"/>
                    <a:pt x="107" y="2717"/>
                    <a:pt x="65" y="2858"/>
                  </a:cubicBezTo>
                  <a:cubicBezTo>
                    <a:pt x="9" y="3051"/>
                    <a:pt x="1" y="3259"/>
                    <a:pt x="1" y="3419"/>
                  </a:cubicBezTo>
                  <a:cubicBezTo>
                    <a:pt x="1" y="3507"/>
                    <a:pt x="2" y="3600"/>
                    <a:pt x="11" y="3694"/>
                  </a:cubicBezTo>
                  <a:cubicBezTo>
                    <a:pt x="20" y="3796"/>
                    <a:pt x="38" y="3885"/>
                    <a:pt x="66" y="3966"/>
                  </a:cubicBezTo>
                  <a:cubicBezTo>
                    <a:pt x="95" y="4053"/>
                    <a:pt x="139" y="4137"/>
                    <a:pt x="194" y="4216"/>
                  </a:cubicBezTo>
                  <a:cubicBezTo>
                    <a:pt x="289" y="4351"/>
                    <a:pt x="421" y="4474"/>
                    <a:pt x="588" y="4582"/>
                  </a:cubicBezTo>
                  <a:cubicBezTo>
                    <a:pt x="727" y="4673"/>
                    <a:pt x="892" y="4755"/>
                    <a:pt x="1078" y="4825"/>
                  </a:cubicBezTo>
                  <a:cubicBezTo>
                    <a:pt x="1089" y="4829"/>
                    <a:pt x="1101" y="4834"/>
                    <a:pt x="1113" y="4838"/>
                  </a:cubicBezTo>
                  <a:cubicBezTo>
                    <a:pt x="1204" y="4873"/>
                    <a:pt x="1298" y="4908"/>
                    <a:pt x="1384" y="4961"/>
                  </a:cubicBezTo>
                  <a:cubicBezTo>
                    <a:pt x="1534" y="5054"/>
                    <a:pt x="1648" y="5194"/>
                    <a:pt x="1740" y="5319"/>
                  </a:cubicBezTo>
                  <a:cubicBezTo>
                    <a:pt x="1767" y="5357"/>
                    <a:pt x="1795" y="5395"/>
                    <a:pt x="1821" y="5432"/>
                  </a:cubicBezTo>
                  <a:cubicBezTo>
                    <a:pt x="1840" y="5460"/>
                    <a:pt x="1860" y="5488"/>
                    <a:pt x="1880" y="5515"/>
                  </a:cubicBezTo>
                  <a:cubicBezTo>
                    <a:pt x="1967" y="5637"/>
                    <a:pt x="2049" y="5730"/>
                    <a:pt x="2131" y="5800"/>
                  </a:cubicBezTo>
                  <a:cubicBezTo>
                    <a:pt x="2180" y="5843"/>
                    <a:pt x="2230" y="5878"/>
                    <a:pt x="2280" y="5904"/>
                  </a:cubicBezTo>
                  <a:cubicBezTo>
                    <a:pt x="2335" y="5933"/>
                    <a:pt x="2391" y="5953"/>
                    <a:pt x="2446" y="5962"/>
                  </a:cubicBezTo>
                  <a:cubicBezTo>
                    <a:pt x="2494" y="5971"/>
                    <a:pt x="2544" y="5972"/>
                    <a:pt x="2594" y="5966"/>
                  </a:cubicBezTo>
                  <a:cubicBezTo>
                    <a:pt x="2640" y="5961"/>
                    <a:pt x="2687" y="5950"/>
                    <a:pt x="2735" y="5933"/>
                  </a:cubicBezTo>
                  <a:cubicBezTo>
                    <a:pt x="2816" y="5904"/>
                    <a:pt x="2901" y="5858"/>
                    <a:pt x="2993" y="5793"/>
                  </a:cubicBezTo>
                  <a:cubicBezTo>
                    <a:pt x="3150" y="5683"/>
                    <a:pt x="3291" y="5555"/>
                    <a:pt x="3434" y="5422"/>
                  </a:cubicBezTo>
                  <a:cubicBezTo>
                    <a:pt x="3462" y="5396"/>
                    <a:pt x="3490" y="5370"/>
                    <a:pt x="3518" y="5344"/>
                  </a:cubicBezTo>
                  <a:cubicBezTo>
                    <a:pt x="3662" y="5209"/>
                    <a:pt x="3812" y="5070"/>
                    <a:pt x="3966" y="4941"/>
                  </a:cubicBezTo>
                  <a:cubicBezTo>
                    <a:pt x="4017" y="4899"/>
                    <a:pt x="4071" y="4856"/>
                    <a:pt x="4122" y="4815"/>
                  </a:cubicBezTo>
                  <a:cubicBezTo>
                    <a:pt x="4245" y="4717"/>
                    <a:pt x="4372" y="4615"/>
                    <a:pt x="4481" y="4506"/>
                  </a:cubicBezTo>
                  <a:cubicBezTo>
                    <a:pt x="4539" y="4446"/>
                    <a:pt x="4593" y="4385"/>
                    <a:pt x="4655" y="4312"/>
                  </a:cubicBezTo>
                  <a:cubicBezTo>
                    <a:pt x="4671" y="4293"/>
                    <a:pt x="4690" y="4271"/>
                    <a:pt x="4708" y="4248"/>
                  </a:cubicBezTo>
                  <a:cubicBezTo>
                    <a:pt x="4796" y="4143"/>
                    <a:pt x="4866" y="4046"/>
                    <a:pt x="4923" y="3953"/>
                  </a:cubicBezTo>
                  <a:cubicBezTo>
                    <a:pt x="4993" y="3838"/>
                    <a:pt x="5044" y="3729"/>
                    <a:pt x="5078" y="3619"/>
                  </a:cubicBezTo>
                  <a:cubicBezTo>
                    <a:pt x="5115" y="3498"/>
                    <a:pt x="5133" y="3374"/>
                    <a:pt x="5130" y="3249"/>
                  </a:cubicBezTo>
                  <a:cubicBezTo>
                    <a:pt x="5127" y="3118"/>
                    <a:pt x="5101" y="2991"/>
                    <a:pt x="5053" y="2872"/>
                  </a:cubicBezTo>
                  <a:cubicBezTo>
                    <a:pt x="4996" y="2728"/>
                    <a:pt x="4908" y="2596"/>
                    <a:pt x="4823" y="2468"/>
                  </a:cubicBezTo>
                  <a:cubicBezTo>
                    <a:pt x="4799" y="2432"/>
                    <a:pt x="4774" y="2395"/>
                    <a:pt x="4751" y="2358"/>
                  </a:cubicBezTo>
                  <a:cubicBezTo>
                    <a:pt x="4666" y="2226"/>
                    <a:pt x="4591" y="2092"/>
                    <a:pt x="4527" y="1958"/>
                  </a:cubicBezTo>
                  <a:cubicBezTo>
                    <a:pt x="4479" y="1858"/>
                    <a:pt x="4444" y="1775"/>
                    <a:pt x="4419" y="1695"/>
                  </a:cubicBezTo>
                  <a:cubicBezTo>
                    <a:pt x="4409" y="1664"/>
                    <a:pt x="4399" y="1631"/>
                    <a:pt x="4390" y="1597"/>
                  </a:cubicBezTo>
                  <a:cubicBezTo>
                    <a:pt x="4375" y="1538"/>
                    <a:pt x="4362" y="1475"/>
                    <a:pt x="4349" y="1415"/>
                  </a:cubicBezTo>
                  <a:cubicBezTo>
                    <a:pt x="4328" y="1315"/>
                    <a:pt x="4307" y="1212"/>
                    <a:pt x="4273" y="1118"/>
                  </a:cubicBezTo>
                  <a:cubicBezTo>
                    <a:pt x="4254" y="1067"/>
                    <a:pt x="4234" y="1023"/>
                    <a:pt x="4211" y="983"/>
                  </a:cubicBezTo>
                  <a:cubicBezTo>
                    <a:pt x="4185" y="938"/>
                    <a:pt x="4155" y="900"/>
                    <a:pt x="4121" y="866"/>
                  </a:cubicBezTo>
                  <a:cubicBezTo>
                    <a:pt x="4083" y="828"/>
                    <a:pt x="4040" y="797"/>
                    <a:pt x="3991" y="772"/>
                  </a:cubicBezTo>
                  <a:cubicBezTo>
                    <a:pt x="3946" y="748"/>
                    <a:pt x="3896" y="730"/>
                    <a:pt x="3843" y="718"/>
                  </a:cubicBezTo>
                  <a:cubicBezTo>
                    <a:pt x="3791" y="707"/>
                    <a:pt x="3736" y="701"/>
                    <a:pt x="3680" y="701"/>
                  </a:cubicBezTo>
                  <a:cubicBezTo>
                    <a:pt x="3631" y="701"/>
                    <a:pt x="3581" y="705"/>
                    <a:pt x="3532" y="714"/>
                  </a:cubicBezTo>
                </a:path>
              </a:pathLst>
            </a:custGeom>
            <a:solidFill>
              <a:srgbClr val="6D2344"/>
            </a:solidFill>
            <a:ln w="6350">
              <a:solidFill>
                <a:srgbClr val="F5A670">
                  <a:alpha val="27058"/>
                </a:srgbClr>
              </a:solidFill>
              <a:round/>
              <a:headEnd/>
              <a:tailEnd/>
            </a:ln>
          </p:spPr>
          <p:txBody>
            <a:bodyPr/>
            <a:lstStyle/>
            <a:p>
              <a:endParaRPr lang="es-CO"/>
            </a:p>
          </p:txBody>
        </p:sp>
        <p:sp>
          <p:nvSpPr>
            <p:cNvPr id="25651" name="Freeform 51">
              <a:extLst>
                <a:ext uri="{FF2B5EF4-FFF2-40B4-BE49-F238E27FC236}">
                  <a16:creationId xmlns:a16="http://schemas.microsoft.com/office/drawing/2014/main" id="{7C4B4F4D-6597-499E-A4D8-F7B79B5DABFA}"/>
                </a:ext>
              </a:extLst>
            </p:cNvPr>
            <p:cNvSpPr>
              <a:spLocks noEditPoints="1"/>
            </p:cNvSpPr>
            <p:nvPr/>
          </p:nvSpPr>
          <p:spPr bwMode="auto">
            <a:xfrm>
              <a:off x="3823" y="-5"/>
              <a:ext cx="3853" cy="4451"/>
            </a:xfrm>
            <a:custGeom>
              <a:avLst/>
              <a:gdLst>
                <a:gd name="T0" fmla="*/ 1175 w 5206"/>
                <a:gd name="T1" fmla="*/ 3197 h 6014"/>
                <a:gd name="T2" fmla="*/ 959 w 5206"/>
                <a:gd name="T3" fmla="*/ 2935 h 6014"/>
                <a:gd name="T4" fmla="*/ 610 w 5206"/>
                <a:gd name="T5" fmla="*/ 2669 h 6014"/>
                <a:gd name="T6" fmla="*/ 209 w 5206"/>
                <a:gd name="T7" fmla="*/ 2442 h 6014"/>
                <a:gd name="T8" fmla="*/ 8 w 5206"/>
                <a:gd name="T9" fmla="*/ 2054 h 6014"/>
                <a:gd name="T10" fmla="*/ 33 w 5206"/>
                <a:gd name="T11" fmla="*/ 1599 h 6014"/>
                <a:gd name="T12" fmla="*/ 150 w 5206"/>
                <a:gd name="T13" fmla="*/ 1326 h 6014"/>
                <a:gd name="T14" fmla="*/ 343 w 5206"/>
                <a:gd name="T15" fmla="*/ 1021 h 6014"/>
                <a:gd name="T16" fmla="*/ 366 w 5206"/>
                <a:gd name="T17" fmla="*/ 556 h 6014"/>
                <a:gd name="T18" fmla="*/ 514 w 5206"/>
                <a:gd name="T19" fmla="*/ 373 h 6014"/>
                <a:gd name="T20" fmla="*/ 676 w 5206"/>
                <a:gd name="T21" fmla="*/ 371 h 6014"/>
                <a:gd name="T22" fmla="*/ 859 w 5206"/>
                <a:gd name="T23" fmla="*/ 311 h 6014"/>
                <a:gd name="T24" fmla="*/ 1160 w 5206"/>
                <a:gd name="T25" fmla="*/ 34 h 6014"/>
                <a:gd name="T26" fmla="*/ 1495 w 5206"/>
                <a:gd name="T27" fmla="*/ 101 h 6014"/>
                <a:gd name="T28" fmla="*/ 1586 w 5206"/>
                <a:gd name="T29" fmla="*/ 243 h 6014"/>
                <a:gd name="T30" fmla="*/ 1895 w 5206"/>
                <a:gd name="T31" fmla="*/ 404 h 6014"/>
                <a:gd name="T32" fmla="*/ 2146 w 5206"/>
                <a:gd name="T33" fmla="*/ 397 h 6014"/>
                <a:gd name="T34" fmla="*/ 2409 w 5206"/>
                <a:gd name="T35" fmla="*/ 765 h 6014"/>
                <a:gd name="T36" fmla="*/ 2518 w 5206"/>
                <a:gd name="T37" fmla="*/ 1074 h 6014"/>
                <a:gd name="T38" fmla="*/ 2811 w 5206"/>
                <a:gd name="T39" fmla="*/ 1569 h 6014"/>
                <a:gd name="T40" fmla="*/ 2727 w 5206"/>
                <a:gd name="T41" fmla="*/ 2169 h 6014"/>
                <a:gd name="T42" fmla="*/ 2576 w 5206"/>
                <a:gd name="T43" fmla="*/ 2368 h 6014"/>
                <a:gd name="T44" fmla="*/ 2269 w 5206"/>
                <a:gd name="T45" fmla="*/ 2675 h 6014"/>
                <a:gd name="T46" fmla="*/ 1905 w 5206"/>
                <a:gd name="T47" fmla="*/ 2996 h 6014"/>
                <a:gd name="T48" fmla="*/ 1430 w 5206"/>
                <a:gd name="T49" fmla="*/ 3292 h 6014"/>
                <a:gd name="T50" fmla="*/ 1976 w 5206"/>
                <a:gd name="T51" fmla="*/ 389 h 6014"/>
                <a:gd name="T52" fmla="*/ 1825 w 5206"/>
                <a:gd name="T53" fmla="*/ 414 h 6014"/>
                <a:gd name="T54" fmla="*/ 1573 w 5206"/>
                <a:gd name="T55" fmla="*/ 212 h 6014"/>
                <a:gd name="T56" fmla="*/ 1416 w 5206"/>
                <a:gd name="T57" fmla="*/ 45 h 6014"/>
                <a:gd name="T58" fmla="*/ 1092 w 5206"/>
                <a:gd name="T59" fmla="*/ 79 h 6014"/>
                <a:gd name="T60" fmla="*/ 794 w 5206"/>
                <a:gd name="T61" fmla="*/ 351 h 6014"/>
                <a:gd name="T62" fmla="*/ 639 w 5206"/>
                <a:gd name="T63" fmla="*/ 365 h 6014"/>
                <a:gd name="T64" fmla="*/ 514 w 5206"/>
                <a:gd name="T65" fmla="*/ 373 h 6014"/>
                <a:gd name="T66" fmla="*/ 366 w 5206"/>
                <a:gd name="T67" fmla="*/ 556 h 6014"/>
                <a:gd name="T68" fmla="*/ 343 w 5206"/>
                <a:gd name="T69" fmla="*/ 1021 h 6014"/>
                <a:gd name="T70" fmla="*/ 150 w 5206"/>
                <a:gd name="T71" fmla="*/ 1326 h 6014"/>
                <a:gd name="T72" fmla="*/ 33 w 5206"/>
                <a:gd name="T73" fmla="*/ 1599 h 6014"/>
                <a:gd name="T74" fmla="*/ 9 w 5206"/>
                <a:gd name="T75" fmla="*/ 2054 h 6014"/>
                <a:gd name="T76" fmla="*/ 209 w 5206"/>
                <a:gd name="T77" fmla="*/ 2442 h 6014"/>
                <a:gd name="T78" fmla="*/ 611 w 5206"/>
                <a:gd name="T79" fmla="*/ 2668 h 6014"/>
                <a:gd name="T80" fmla="*/ 959 w 5206"/>
                <a:gd name="T81" fmla="*/ 2934 h 6014"/>
                <a:gd name="T82" fmla="*/ 1175 w 5206"/>
                <a:gd name="T83" fmla="*/ 3197 h 6014"/>
                <a:gd name="T84" fmla="*/ 1430 w 5206"/>
                <a:gd name="T85" fmla="*/ 3291 h 6014"/>
                <a:gd name="T86" fmla="*/ 1904 w 5206"/>
                <a:gd name="T87" fmla="*/ 2996 h 6014"/>
                <a:gd name="T88" fmla="*/ 2269 w 5206"/>
                <a:gd name="T89" fmla="*/ 2675 h 6014"/>
                <a:gd name="T90" fmla="*/ 2576 w 5206"/>
                <a:gd name="T91" fmla="*/ 2368 h 6014"/>
                <a:gd name="T92" fmla="*/ 2727 w 5206"/>
                <a:gd name="T93" fmla="*/ 2168 h 6014"/>
                <a:gd name="T94" fmla="*/ 2810 w 5206"/>
                <a:gd name="T95" fmla="*/ 1569 h 6014"/>
                <a:gd name="T96" fmla="*/ 2518 w 5206"/>
                <a:gd name="T97" fmla="*/ 1074 h 6014"/>
                <a:gd name="T98" fmla="*/ 2408 w 5206"/>
                <a:gd name="T99" fmla="*/ 765 h 6014"/>
                <a:gd name="T100" fmla="*/ 2146 w 5206"/>
                <a:gd name="T101" fmla="*/ 397 h 601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206" h="6014">
                  <a:moveTo>
                    <a:pt x="2460" y="6003"/>
                  </a:moveTo>
                  <a:cubicBezTo>
                    <a:pt x="2404" y="5993"/>
                    <a:pt x="2348" y="5973"/>
                    <a:pt x="2293" y="5943"/>
                  </a:cubicBezTo>
                  <a:cubicBezTo>
                    <a:pt x="2243" y="5916"/>
                    <a:pt x="2193" y="5880"/>
                    <a:pt x="2144" y="5837"/>
                  </a:cubicBezTo>
                  <a:cubicBezTo>
                    <a:pt x="2062" y="5766"/>
                    <a:pt x="1982" y="5676"/>
                    <a:pt x="1892" y="5552"/>
                  </a:cubicBezTo>
                  <a:cubicBezTo>
                    <a:pt x="1873" y="5526"/>
                    <a:pt x="1854" y="5500"/>
                    <a:pt x="1835" y="5474"/>
                  </a:cubicBezTo>
                  <a:cubicBezTo>
                    <a:pt x="1808" y="5435"/>
                    <a:pt x="1779" y="5395"/>
                    <a:pt x="1751" y="5357"/>
                  </a:cubicBezTo>
                  <a:cubicBezTo>
                    <a:pt x="1690" y="5276"/>
                    <a:pt x="1638" y="5213"/>
                    <a:pt x="1586" y="5159"/>
                  </a:cubicBezTo>
                  <a:cubicBezTo>
                    <a:pt x="1522" y="5093"/>
                    <a:pt x="1458" y="5040"/>
                    <a:pt x="1391" y="4999"/>
                  </a:cubicBezTo>
                  <a:cubicBezTo>
                    <a:pt x="1304" y="4945"/>
                    <a:pt x="1208" y="4908"/>
                    <a:pt x="1114" y="4872"/>
                  </a:cubicBezTo>
                  <a:cubicBezTo>
                    <a:pt x="1105" y="4868"/>
                    <a:pt x="1095" y="4865"/>
                    <a:pt x="1085" y="4861"/>
                  </a:cubicBezTo>
                  <a:cubicBezTo>
                    <a:pt x="899" y="4790"/>
                    <a:pt x="736" y="4709"/>
                    <a:pt x="598" y="4622"/>
                  </a:cubicBezTo>
                  <a:cubicBezTo>
                    <a:pt x="518" y="4571"/>
                    <a:pt x="446" y="4516"/>
                    <a:pt x="382" y="4459"/>
                  </a:cubicBezTo>
                  <a:cubicBezTo>
                    <a:pt x="314" y="4397"/>
                    <a:pt x="254" y="4331"/>
                    <a:pt x="204" y="4263"/>
                  </a:cubicBezTo>
                  <a:cubicBezTo>
                    <a:pt x="149" y="4185"/>
                    <a:pt x="105" y="4102"/>
                    <a:pt x="74" y="4016"/>
                  </a:cubicBezTo>
                  <a:cubicBezTo>
                    <a:pt x="45" y="3937"/>
                    <a:pt x="26" y="3849"/>
                    <a:pt x="15" y="3749"/>
                  </a:cubicBezTo>
                  <a:cubicBezTo>
                    <a:pt x="6" y="3663"/>
                    <a:pt x="3" y="3578"/>
                    <a:pt x="2" y="3476"/>
                  </a:cubicBezTo>
                  <a:cubicBezTo>
                    <a:pt x="0" y="3372"/>
                    <a:pt x="4" y="3279"/>
                    <a:pt x="12" y="3193"/>
                  </a:cubicBezTo>
                  <a:cubicBezTo>
                    <a:pt x="21" y="3093"/>
                    <a:pt x="36" y="3003"/>
                    <a:pt x="59" y="2920"/>
                  </a:cubicBezTo>
                  <a:cubicBezTo>
                    <a:pt x="93" y="2794"/>
                    <a:pt x="151" y="2675"/>
                    <a:pt x="206" y="2561"/>
                  </a:cubicBezTo>
                  <a:cubicBezTo>
                    <a:pt x="225" y="2523"/>
                    <a:pt x="242" y="2488"/>
                    <a:pt x="258" y="2453"/>
                  </a:cubicBezTo>
                  <a:cubicBezTo>
                    <a:pt x="263" y="2441"/>
                    <a:pt x="268" y="2430"/>
                    <a:pt x="274" y="2420"/>
                  </a:cubicBezTo>
                  <a:cubicBezTo>
                    <a:pt x="311" y="2343"/>
                    <a:pt x="374" y="2285"/>
                    <a:pt x="440" y="2222"/>
                  </a:cubicBezTo>
                  <a:cubicBezTo>
                    <a:pt x="482" y="2183"/>
                    <a:pt x="525" y="2143"/>
                    <a:pt x="561" y="2098"/>
                  </a:cubicBezTo>
                  <a:cubicBezTo>
                    <a:pt x="599" y="2049"/>
                    <a:pt x="621" y="1973"/>
                    <a:pt x="626" y="1864"/>
                  </a:cubicBezTo>
                  <a:cubicBezTo>
                    <a:pt x="630" y="1769"/>
                    <a:pt x="622" y="1665"/>
                    <a:pt x="614" y="1565"/>
                  </a:cubicBezTo>
                  <a:cubicBezTo>
                    <a:pt x="607" y="1470"/>
                    <a:pt x="600" y="1380"/>
                    <a:pt x="606" y="1317"/>
                  </a:cubicBezTo>
                  <a:cubicBezTo>
                    <a:pt x="619" y="1198"/>
                    <a:pt x="639" y="1099"/>
                    <a:pt x="668" y="1015"/>
                  </a:cubicBezTo>
                  <a:cubicBezTo>
                    <a:pt x="685" y="965"/>
                    <a:pt x="707" y="919"/>
                    <a:pt x="731" y="878"/>
                  </a:cubicBezTo>
                  <a:cubicBezTo>
                    <a:pt x="757" y="834"/>
                    <a:pt x="789" y="794"/>
                    <a:pt x="824" y="760"/>
                  </a:cubicBezTo>
                  <a:cubicBezTo>
                    <a:pt x="859" y="727"/>
                    <a:pt x="898" y="699"/>
                    <a:pt x="938" y="681"/>
                  </a:cubicBezTo>
                  <a:cubicBezTo>
                    <a:pt x="983" y="659"/>
                    <a:pt x="1028" y="649"/>
                    <a:pt x="1072" y="651"/>
                  </a:cubicBezTo>
                  <a:cubicBezTo>
                    <a:pt x="1105" y="652"/>
                    <a:pt x="1137" y="659"/>
                    <a:pt x="1168" y="665"/>
                  </a:cubicBezTo>
                  <a:cubicBezTo>
                    <a:pt x="1190" y="670"/>
                    <a:pt x="1211" y="674"/>
                    <a:pt x="1233" y="677"/>
                  </a:cubicBezTo>
                  <a:cubicBezTo>
                    <a:pt x="1262" y="681"/>
                    <a:pt x="1291" y="681"/>
                    <a:pt x="1320" y="678"/>
                  </a:cubicBezTo>
                  <a:cubicBezTo>
                    <a:pt x="1362" y="673"/>
                    <a:pt x="1406" y="661"/>
                    <a:pt x="1449" y="641"/>
                  </a:cubicBezTo>
                  <a:cubicBezTo>
                    <a:pt x="1488" y="623"/>
                    <a:pt x="1529" y="598"/>
                    <a:pt x="1569" y="567"/>
                  </a:cubicBezTo>
                  <a:cubicBezTo>
                    <a:pt x="1651" y="504"/>
                    <a:pt x="1722" y="427"/>
                    <a:pt x="1775" y="366"/>
                  </a:cubicBezTo>
                  <a:cubicBezTo>
                    <a:pt x="1843" y="288"/>
                    <a:pt x="1914" y="206"/>
                    <a:pt x="1992" y="143"/>
                  </a:cubicBezTo>
                  <a:cubicBezTo>
                    <a:pt x="2034" y="109"/>
                    <a:pt x="2075" y="82"/>
                    <a:pt x="2117" y="62"/>
                  </a:cubicBezTo>
                  <a:cubicBezTo>
                    <a:pt x="2163" y="39"/>
                    <a:pt x="2211" y="24"/>
                    <a:pt x="2261" y="16"/>
                  </a:cubicBezTo>
                  <a:cubicBezTo>
                    <a:pt x="2361" y="0"/>
                    <a:pt x="2476" y="24"/>
                    <a:pt x="2585" y="81"/>
                  </a:cubicBezTo>
                  <a:cubicBezTo>
                    <a:pt x="2637" y="109"/>
                    <a:pt x="2686" y="144"/>
                    <a:pt x="2729" y="184"/>
                  </a:cubicBezTo>
                  <a:cubicBezTo>
                    <a:pt x="2773" y="225"/>
                    <a:pt x="2809" y="270"/>
                    <a:pt x="2836" y="319"/>
                  </a:cubicBezTo>
                  <a:cubicBezTo>
                    <a:pt x="2848" y="339"/>
                    <a:pt x="2859" y="362"/>
                    <a:pt x="2872" y="388"/>
                  </a:cubicBezTo>
                  <a:cubicBezTo>
                    <a:pt x="2880" y="407"/>
                    <a:pt x="2888" y="426"/>
                    <a:pt x="2896" y="445"/>
                  </a:cubicBezTo>
                  <a:cubicBezTo>
                    <a:pt x="2934" y="534"/>
                    <a:pt x="2970" y="618"/>
                    <a:pt x="3049" y="680"/>
                  </a:cubicBezTo>
                  <a:cubicBezTo>
                    <a:pt x="3143" y="754"/>
                    <a:pt x="3267" y="759"/>
                    <a:pt x="3332" y="755"/>
                  </a:cubicBezTo>
                  <a:cubicBezTo>
                    <a:pt x="3378" y="753"/>
                    <a:pt x="3423" y="745"/>
                    <a:pt x="3460" y="738"/>
                  </a:cubicBezTo>
                  <a:cubicBezTo>
                    <a:pt x="3474" y="735"/>
                    <a:pt x="3489" y="732"/>
                    <a:pt x="3503" y="729"/>
                  </a:cubicBezTo>
                  <a:cubicBezTo>
                    <a:pt x="3537" y="722"/>
                    <a:pt x="3572" y="715"/>
                    <a:pt x="3607" y="710"/>
                  </a:cubicBezTo>
                  <a:cubicBezTo>
                    <a:pt x="3714" y="695"/>
                    <a:pt x="3821" y="699"/>
                    <a:pt x="3917" y="724"/>
                  </a:cubicBezTo>
                  <a:cubicBezTo>
                    <a:pt x="4026" y="752"/>
                    <a:pt x="4118" y="804"/>
                    <a:pt x="4188" y="878"/>
                  </a:cubicBezTo>
                  <a:cubicBezTo>
                    <a:pt x="4247" y="940"/>
                    <a:pt x="4292" y="1018"/>
                    <a:pt x="4327" y="1117"/>
                  </a:cubicBezTo>
                  <a:cubicBezTo>
                    <a:pt x="4358" y="1206"/>
                    <a:pt x="4378" y="1302"/>
                    <a:pt x="4398" y="1396"/>
                  </a:cubicBezTo>
                  <a:cubicBezTo>
                    <a:pt x="4413" y="1467"/>
                    <a:pt x="4428" y="1541"/>
                    <a:pt x="4448" y="1611"/>
                  </a:cubicBezTo>
                  <a:cubicBezTo>
                    <a:pt x="4458" y="1644"/>
                    <a:pt x="4468" y="1676"/>
                    <a:pt x="4479" y="1706"/>
                  </a:cubicBezTo>
                  <a:cubicBezTo>
                    <a:pt x="4514" y="1801"/>
                    <a:pt x="4558" y="1888"/>
                    <a:pt x="4596" y="1961"/>
                  </a:cubicBezTo>
                  <a:cubicBezTo>
                    <a:pt x="4665" y="2090"/>
                    <a:pt x="4743" y="2221"/>
                    <a:pt x="4829" y="2351"/>
                  </a:cubicBezTo>
                  <a:cubicBezTo>
                    <a:pt x="4848" y="2380"/>
                    <a:pt x="4869" y="2410"/>
                    <a:pt x="4888" y="2439"/>
                  </a:cubicBezTo>
                  <a:cubicBezTo>
                    <a:pt x="4979" y="2573"/>
                    <a:pt x="5072" y="2712"/>
                    <a:pt x="5132" y="2864"/>
                  </a:cubicBezTo>
                  <a:cubicBezTo>
                    <a:pt x="5180" y="2985"/>
                    <a:pt x="5204" y="3115"/>
                    <a:pt x="5205" y="3248"/>
                  </a:cubicBezTo>
                  <a:cubicBezTo>
                    <a:pt x="5206" y="3376"/>
                    <a:pt x="5185" y="3502"/>
                    <a:pt x="5144" y="3624"/>
                  </a:cubicBezTo>
                  <a:cubicBezTo>
                    <a:pt x="5107" y="3732"/>
                    <a:pt x="5053" y="3841"/>
                    <a:pt x="4977" y="3959"/>
                  </a:cubicBezTo>
                  <a:cubicBezTo>
                    <a:pt x="4907" y="4067"/>
                    <a:pt x="4827" y="4171"/>
                    <a:pt x="4757" y="4258"/>
                  </a:cubicBezTo>
                  <a:cubicBezTo>
                    <a:pt x="4753" y="4263"/>
                    <a:pt x="4753" y="4263"/>
                    <a:pt x="4753" y="4263"/>
                  </a:cubicBezTo>
                  <a:cubicBezTo>
                    <a:pt x="4737" y="4283"/>
                    <a:pt x="4720" y="4303"/>
                    <a:pt x="4704" y="4324"/>
                  </a:cubicBezTo>
                  <a:cubicBezTo>
                    <a:pt x="4698" y="4332"/>
                    <a:pt x="4692" y="4340"/>
                    <a:pt x="4685" y="4348"/>
                  </a:cubicBezTo>
                  <a:cubicBezTo>
                    <a:pt x="4636" y="4410"/>
                    <a:pt x="4589" y="4469"/>
                    <a:pt x="4536" y="4527"/>
                  </a:cubicBezTo>
                  <a:cubicBezTo>
                    <a:pt x="4421" y="4654"/>
                    <a:pt x="4279" y="4771"/>
                    <a:pt x="4142" y="4883"/>
                  </a:cubicBezTo>
                  <a:cubicBezTo>
                    <a:pt x="4103" y="4915"/>
                    <a:pt x="4063" y="4948"/>
                    <a:pt x="4024" y="4981"/>
                  </a:cubicBezTo>
                  <a:cubicBezTo>
                    <a:pt x="3876" y="5106"/>
                    <a:pt x="3730" y="5239"/>
                    <a:pt x="3590" y="5368"/>
                  </a:cubicBezTo>
                  <a:cubicBezTo>
                    <a:pt x="3553" y="5402"/>
                    <a:pt x="3515" y="5436"/>
                    <a:pt x="3478" y="5470"/>
                  </a:cubicBezTo>
                  <a:cubicBezTo>
                    <a:pt x="3330" y="5605"/>
                    <a:pt x="3184" y="5735"/>
                    <a:pt x="3022" y="5843"/>
                  </a:cubicBezTo>
                  <a:cubicBezTo>
                    <a:pt x="2926" y="5907"/>
                    <a:pt x="2839" y="5952"/>
                    <a:pt x="2755" y="5979"/>
                  </a:cubicBezTo>
                  <a:cubicBezTo>
                    <a:pt x="2706" y="5995"/>
                    <a:pt x="2657" y="6006"/>
                    <a:pt x="2610" y="6010"/>
                  </a:cubicBezTo>
                  <a:cubicBezTo>
                    <a:pt x="2593" y="6012"/>
                    <a:pt x="2576" y="6013"/>
                    <a:pt x="2559" y="6013"/>
                  </a:cubicBezTo>
                  <a:cubicBezTo>
                    <a:pt x="2525" y="6013"/>
                    <a:pt x="2492" y="6010"/>
                    <a:pt x="2460" y="6003"/>
                  </a:cubicBezTo>
                  <a:moveTo>
                    <a:pt x="3608" y="711"/>
                  </a:moveTo>
                  <a:cubicBezTo>
                    <a:pt x="3573" y="716"/>
                    <a:pt x="3537" y="723"/>
                    <a:pt x="3503" y="730"/>
                  </a:cubicBezTo>
                  <a:cubicBezTo>
                    <a:pt x="3489" y="733"/>
                    <a:pt x="3474" y="736"/>
                    <a:pt x="3460" y="739"/>
                  </a:cubicBezTo>
                  <a:cubicBezTo>
                    <a:pt x="3423" y="746"/>
                    <a:pt x="3379" y="753"/>
                    <a:pt x="3332" y="756"/>
                  </a:cubicBezTo>
                  <a:cubicBezTo>
                    <a:pt x="3267" y="760"/>
                    <a:pt x="3143" y="755"/>
                    <a:pt x="3048" y="680"/>
                  </a:cubicBezTo>
                  <a:cubicBezTo>
                    <a:pt x="2969" y="618"/>
                    <a:pt x="2934" y="534"/>
                    <a:pt x="2896" y="445"/>
                  </a:cubicBezTo>
                  <a:cubicBezTo>
                    <a:pt x="2888" y="427"/>
                    <a:pt x="2879" y="407"/>
                    <a:pt x="2871" y="388"/>
                  </a:cubicBezTo>
                  <a:cubicBezTo>
                    <a:pt x="2859" y="362"/>
                    <a:pt x="2847" y="339"/>
                    <a:pt x="2836" y="319"/>
                  </a:cubicBezTo>
                  <a:cubicBezTo>
                    <a:pt x="2808" y="271"/>
                    <a:pt x="2772" y="226"/>
                    <a:pt x="2728" y="185"/>
                  </a:cubicBezTo>
                  <a:cubicBezTo>
                    <a:pt x="2685" y="144"/>
                    <a:pt x="2637" y="110"/>
                    <a:pt x="2585" y="82"/>
                  </a:cubicBezTo>
                  <a:cubicBezTo>
                    <a:pt x="2476" y="24"/>
                    <a:pt x="2361" y="1"/>
                    <a:pt x="2261" y="17"/>
                  </a:cubicBezTo>
                  <a:cubicBezTo>
                    <a:pt x="2211" y="25"/>
                    <a:pt x="2164" y="40"/>
                    <a:pt x="2117" y="63"/>
                  </a:cubicBezTo>
                  <a:cubicBezTo>
                    <a:pt x="2075" y="83"/>
                    <a:pt x="2034" y="110"/>
                    <a:pt x="1993" y="144"/>
                  </a:cubicBezTo>
                  <a:cubicBezTo>
                    <a:pt x="1915" y="207"/>
                    <a:pt x="1844" y="288"/>
                    <a:pt x="1775" y="367"/>
                  </a:cubicBezTo>
                  <a:cubicBezTo>
                    <a:pt x="1723" y="427"/>
                    <a:pt x="1651" y="505"/>
                    <a:pt x="1570" y="568"/>
                  </a:cubicBezTo>
                  <a:cubicBezTo>
                    <a:pt x="1529" y="598"/>
                    <a:pt x="1489" y="623"/>
                    <a:pt x="1450" y="641"/>
                  </a:cubicBezTo>
                  <a:cubicBezTo>
                    <a:pt x="1406" y="662"/>
                    <a:pt x="1362" y="674"/>
                    <a:pt x="1320" y="679"/>
                  </a:cubicBezTo>
                  <a:cubicBezTo>
                    <a:pt x="1291" y="682"/>
                    <a:pt x="1262" y="682"/>
                    <a:pt x="1233" y="678"/>
                  </a:cubicBezTo>
                  <a:cubicBezTo>
                    <a:pt x="1211" y="675"/>
                    <a:pt x="1189" y="671"/>
                    <a:pt x="1168" y="666"/>
                  </a:cubicBezTo>
                  <a:cubicBezTo>
                    <a:pt x="1137" y="659"/>
                    <a:pt x="1105" y="652"/>
                    <a:pt x="1072" y="651"/>
                  </a:cubicBezTo>
                  <a:cubicBezTo>
                    <a:pt x="1070" y="651"/>
                    <a:pt x="1067" y="651"/>
                    <a:pt x="1064" y="651"/>
                  </a:cubicBezTo>
                  <a:cubicBezTo>
                    <a:pt x="1023" y="651"/>
                    <a:pt x="980" y="661"/>
                    <a:pt x="938" y="681"/>
                  </a:cubicBezTo>
                  <a:cubicBezTo>
                    <a:pt x="898" y="700"/>
                    <a:pt x="859" y="727"/>
                    <a:pt x="824" y="761"/>
                  </a:cubicBezTo>
                  <a:cubicBezTo>
                    <a:pt x="789" y="795"/>
                    <a:pt x="758" y="834"/>
                    <a:pt x="732" y="879"/>
                  </a:cubicBezTo>
                  <a:cubicBezTo>
                    <a:pt x="707" y="919"/>
                    <a:pt x="686" y="965"/>
                    <a:pt x="669" y="1015"/>
                  </a:cubicBezTo>
                  <a:cubicBezTo>
                    <a:pt x="639" y="1099"/>
                    <a:pt x="619" y="1198"/>
                    <a:pt x="607" y="1317"/>
                  </a:cubicBezTo>
                  <a:cubicBezTo>
                    <a:pt x="601" y="1380"/>
                    <a:pt x="608" y="1470"/>
                    <a:pt x="615" y="1565"/>
                  </a:cubicBezTo>
                  <a:cubicBezTo>
                    <a:pt x="623" y="1665"/>
                    <a:pt x="631" y="1769"/>
                    <a:pt x="627" y="1864"/>
                  </a:cubicBezTo>
                  <a:cubicBezTo>
                    <a:pt x="622" y="1973"/>
                    <a:pt x="600" y="2049"/>
                    <a:pt x="561" y="2098"/>
                  </a:cubicBezTo>
                  <a:cubicBezTo>
                    <a:pt x="525" y="2143"/>
                    <a:pt x="482" y="2184"/>
                    <a:pt x="441" y="2223"/>
                  </a:cubicBezTo>
                  <a:cubicBezTo>
                    <a:pt x="374" y="2285"/>
                    <a:pt x="312" y="2344"/>
                    <a:pt x="274" y="2420"/>
                  </a:cubicBezTo>
                  <a:cubicBezTo>
                    <a:pt x="269" y="2431"/>
                    <a:pt x="264" y="2442"/>
                    <a:pt x="259" y="2453"/>
                  </a:cubicBezTo>
                  <a:cubicBezTo>
                    <a:pt x="242" y="2488"/>
                    <a:pt x="225" y="2523"/>
                    <a:pt x="207" y="2561"/>
                  </a:cubicBezTo>
                  <a:cubicBezTo>
                    <a:pt x="151" y="2676"/>
                    <a:pt x="94" y="2794"/>
                    <a:pt x="60" y="2920"/>
                  </a:cubicBezTo>
                  <a:cubicBezTo>
                    <a:pt x="37" y="3004"/>
                    <a:pt x="22" y="3093"/>
                    <a:pt x="12" y="3193"/>
                  </a:cubicBezTo>
                  <a:cubicBezTo>
                    <a:pt x="4" y="3279"/>
                    <a:pt x="1" y="3372"/>
                    <a:pt x="2" y="3476"/>
                  </a:cubicBezTo>
                  <a:cubicBezTo>
                    <a:pt x="4" y="3578"/>
                    <a:pt x="7" y="3663"/>
                    <a:pt x="16" y="3749"/>
                  </a:cubicBezTo>
                  <a:cubicBezTo>
                    <a:pt x="27" y="3849"/>
                    <a:pt x="46" y="3936"/>
                    <a:pt x="75" y="4016"/>
                  </a:cubicBezTo>
                  <a:cubicBezTo>
                    <a:pt x="105" y="4102"/>
                    <a:pt x="149" y="4185"/>
                    <a:pt x="205" y="4262"/>
                  </a:cubicBezTo>
                  <a:cubicBezTo>
                    <a:pt x="254" y="4331"/>
                    <a:pt x="314" y="4397"/>
                    <a:pt x="383" y="4458"/>
                  </a:cubicBezTo>
                  <a:cubicBezTo>
                    <a:pt x="446" y="4515"/>
                    <a:pt x="519" y="4570"/>
                    <a:pt x="599" y="4621"/>
                  </a:cubicBezTo>
                  <a:cubicBezTo>
                    <a:pt x="736" y="4709"/>
                    <a:pt x="900" y="4789"/>
                    <a:pt x="1085" y="4860"/>
                  </a:cubicBezTo>
                  <a:cubicBezTo>
                    <a:pt x="1095" y="4864"/>
                    <a:pt x="1105" y="4868"/>
                    <a:pt x="1115" y="4871"/>
                  </a:cubicBezTo>
                  <a:cubicBezTo>
                    <a:pt x="1208" y="4907"/>
                    <a:pt x="1304" y="4944"/>
                    <a:pt x="1392" y="4998"/>
                  </a:cubicBezTo>
                  <a:cubicBezTo>
                    <a:pt x="1459" y="5040"/>
                    <a:pt x="1522" y="5092"/>
                    <a:pt x="1587" y="5159"/>
                  </a:cubicBezTo>
                  <a:cubicBezTo>
                    <a:pt x="1639" y="5212"/>
                    <a:pt x="1691" y="5275"/>
                    <a:pt x="1751" y="5356"/>
                  </a:cubicBezTo>
                  <a:cubicBezTo>
                    <a:pt x="1780" y="5395"/>
                    <a:pt x="1808" y="5435"/>
                    <a:pt x="1836" y="5473"/>
                  </a:cubicBezTo>
                  <a:cubicBezTo>
                    <a:pt x="1854" y="5499"/>
                    <a:pt x="1874" y="5526"/>
                    <a:pt x="1892" y="5552"/>
                  </a:cubicBezTo>
                  <a:cubicBezTo>
                    <a:pt x="1982" y="5675"/>
                    <a:pt x="2062" y="5766"/>
                    <a:pt x="2144" y="5837"/>
                  </a:cubicBezTo>
                  <a:cubicBezTo>
                    <a:pt x="2194" y="5880"/>
                    <a:pt x="2244" y="5915"/>
                    <a:pt x="2294" y="5942"/>
                  </a:cubicBezTo>
                  <a:cubicBezTo>
                    <a:pt x="2348" y="5972"/>
                    <a:pt x="2404" y="5992"/>
                    <a:pt x="2460" y="6003"/>
                  </a:cubicBezTo>
                  <a:cubicBezTo>
                    <a:pt x="2508" y="6012"/>
                    <a:pt x="2559" y="6014"/>
                    <a:pt x="2610" y="6009"/>
                  </a:cubicBezTo>
                  <a:cubicBezTo>
                    <a:pt x="2657" y="6005"/>
                    <a:pt x="2706" y="5995"/>
                    <a:pt x="2755" y="5979"/>
                  </a:cubicBezTo>
                  <a:cubicBezTo>
                    <a:pt x="2839" y="5951"/>
                    <a:pt x="2926" y="5906"/>
                    <a:pt x="3021" y="5842"/>
                  </a:cubicBezTo>
                  <a:cubicBezTo>
                    <a:pt x="3183" y="5734"/>
                    <a:pt x="3329" y="5604"/>
                    <a:pt x="3477" y="5470"/>
                  </a:cubicBezTo>
                  <a:cubicBezTo>
                    <a:pt x="3515" y="5436"/>
                    <a:pt x="3553" y="5401"/>
                    <a:pt x="3589" y="5368"/>
                  </a:cubicBezTo>
                  <a:cubicBezTo>
                    <a:pt x="3730" y="5239"/>
                    <a:pt x="3875" y="5106"/>
                    <a:pt x="4024" y="4981"/>
                  </a:cubicBezTo>
                  <a:cubicBezTo>
                    <a:pt x="4063" y="4948"/>
                    <a:pt x="4103" y="4915"/>
                    <a:pt x="4142" y="4883"/>
                  </a:cubicBezTo>
                  <a:cubicBezTo>
                    <a:pt x="4279" y="4770"/>
                    <a:pt x="4420" y="4654"/>
                    <a:pt x="4536" y="4526"/>
                  </a:cubicBezTo>
                  <a:cubicBezTo>
                    <a:pt x="4588" y="4469"/>
                    <a:pt x="4635" y="4410"/>
                    <a:pt x="4685" y="4347"/>
                  </a:cubicBezTo>
                  <a:cubicBezTo>
                    <a:pt x="4691" y="4339"/>
                    <a:pt x="4697" y="4331"/>
                    <a:pt x="4704" y="4323"/>
                  </a:cubicBezTo>
                  <a:cubicBezTo>
                    <a:pt x="4720" y="4303"/>
                    <a:pt x="4736" y="4282"/>
                    <a:pt x="4753" y="4262"/>
                  </a:cubicBezTo>
                  <a:cubicBezTo>
                    <a:pt x="4756" y="4258"/>
                    <a:pt x="4756" y="4258"/>
                    <a:pt x="4756" y="4258"/>
                  </a:cubicBezTo>
                  <a:cubicBezTo>
                    <a:pt x="4826" y="4170"/>
                    <a:pt x="4907" y="4066"/>
                    <a:pt x="4977" y="3958"/>
                  </a:cubicBezTo>
                  <a:cubicBezTo>
                    <a:pt x="5052" y="3841"/>
                    <a:pt x="5107" y="3732"/>
                    <a:pt x="5143" y="3624"/>
                  </a:cubicBezTo>
                  <a:cubicBezTo>
                    <a:pt x="5185" y="3502"/>
                    <a:pt x="5205" y="3376"/>
                    <a:pt x="5204" y="3248"/>
                  </a:cubicBezTo>
                  <a:cubicBezTo>
                    <a:pt x="5203" y="3115"/>
                    <a:pt x="5179" y="2985"/>
                    <a:pt x="5131" y="2864"/>
                  </a:cubicBezTo>
                  <a:cubicBezTo>
                    <a:pt x="5072" y="2713"/>
                    <a:pt x="4978" y="2574"/>
                    <a:pt x="4887" y="2440"/>
                  </a:cubicBezTo>
                  <a:cubicBezTo>
                    <a:pt x="4868" y="2411"/>
                    <a:pt x="4848" y="2381"/>
                    <a:pt x="4828" y="2351"/>
                  </a:cubicBezTo>
                  <a:cubicBezTo>
                    <a:pt x="4743" y="2221"/>
                    <a:pt x="4664" y="2090"/>
                    <a:pt x="4596" y="1961"/>
                  </a:cubicBezTo>
                  <a:cubicBezTo>
                    <a:pt x="4557" y="1889"/>
                    <a:pt x="4513" y="1802"/>
                    <a:pt x="4479" y="1707"/>
                  </a:cubicBezTo>
                  <a:cubicBezTo>
                    <a:pt x="4468" y="1676"/>
                    <a:pt x="4457" y="1644"/>
                    <a:pt x="4448" y="1611"/>
                  </a:cubicBezTo>
                  <a:cubicBezTo>
                    <a:pt x="4427" y="1542"/>
                    <a:pt x="4412" y="1468"/>
                    <a:pt x="4397" y="1396"/>
                  </a:cubicBezTo>
                  <a:cubicBezTo>
                    <a:pt x="4377" y="1303"/>
                    <a:pt x="4357" y="1206"/>
                    <a:pt x="4326" y="1117"/>
                  </a:cubicBezTo>
                  <a:cubicBezTo>
                    <a:pt x="4291" y="1018"/>
                    <a:pt x="4246" y="940"/>
                    <a:pt x="4188" y="879"/>
                  </a:cubicBezTo>
                  <a:cubicBezTo>
                    <a:pt x="4117" y="804"/>
                    <a:pt x="4026" y="753"/>
                    <a:pt x="3917" y="725"/>
                  </a:cubicBezTo>
                  <a:cubicBezTo>
                    <a:pt x="3858" y="710"/>
                    <a:pt x="3795" y="702"/>
                    <a:pt x="3730" y="702"/>
                  </a:cubicBezTo>
                  <a:cubicBezTo>
                    <a:pt x="3689" y="702"/>
                    <a:pt x="3648" y="705"/>
                    <a:pt x="3608" y="711"/>
                  </a:cubicBezTo>
                </a:path>
              </a:pathLst>
            </a:custGeom>
            <a:solidFill>
              <a:srgbClr val="6D2344"/>
            </a:solidFill>
            <a:ln w="6350">
              <a:solidFill>
                <a:srgbClr val="F5A670">
                  <a:alpha val="27058"/>
                </a:srgbClr>
              </a:solidFill>
              <a:round/>
              <a:headEnd/>
              <a:tailEnd/>
            </a:ln>
          </p:spPr>
          <p:txBody>
            <a:bodyPr/>
            <a:lstStyle/>
            <a:p>
              <a:endParaRPr lang="es-CO"/>
            </a:p>
          </p:txBody>
        </p:sp>
        <p:sp>
          <p:nvSpPr>
            <p:cNvPr id="25652" name="Freeform 52">
              <a:extLst>
                <a:ext uri="{FF2B5EF4-FFF2-40B4-BE49-F238E27FC236}">
                  <a16:creationId xmlns:a16="http://schemas.microsoft.com/office/drawing/2014/main" id="{891A1946-B0C8-4B96-B5AF-68CDF7998E34}"/>
                </a:ext>
              </a:extLst>
            </p:cNvPr>
            <p:cNvSpPr>
              <a:spLocks noEditPoints="1"/>
            </p:cNvSpPr>
            <p:nvPr/>
          </p:nvSpPr>
          <p:spPr bwMode="auto">
            <a:xfrm>
              <a:off x="3795" y="-19"/>
              <a:ext cx="3910" cy="4475"/>
            </a:xfrm>
            <a:custGeom>
              <a:avLst/>
              <a:gdLst>
                <a:gd name="T0" fmla="*/ 1183 w 5283"/>
                <a:gd name="T1" fmla="*/ 3212 h 6046"/>
                <a:gd name="T2" fmla="*/ 967 w 5283"/>
                <a:gd name="T3" fmla="*/ 2949 h 6046"/>
                <a:gd name="T4" fmla="*/ 612 w 5283"/>
                <a:gd name="T5" fmla="*/ 2681 h 6046"/>
                <a:gd name="T6" fmla="*/ 217 w 5283"/>
                <a:gd name="T7" fmla="*/ 2460 h 6046"/>
                <a:gd name="T8" fmla="*/ 3 w 5283"/>
                <a:gd name="T9" fmla="*/ 1930 h 6046"/>
                <a:gd name="T10" fmla="*/ 140 w 5283"/>
                <a:gd name="T11" fmla="*/ 1347 h 6046"/>
                <a:gd name="T12" fmla="*/ 306 w 5283"/>
                <a:gd name="T13" fmla="*/ 1126 h 6046"/>
                <a:gd name="T14" fmla="*/ 473 w 5283"/>
                <a:gd name="T15" fmla="*/ 409 h 6046"/>
                <a:gd name="T16" fmla="*/ 611 w 5283"/>
                <a:gd name="T17" fmla="*/ 348 h 6046"/>
                <a:gd name="T18" fmla="*/ 746 w 5283"/>
                <a:gd name="T19" fmla="*/ 357 h 6046"/>
                <a:gd name="T20" fmla="*/ 1192 w 5283"/>
                <a:gd name="T21" fmla="*/ 27 h 6046"/>
                <a:gd name="T22" fmla="*/ 1589 w 5283"/>
                <a:gd name="T23" fmla="*/ 172 h 6046"/>
                <a:gd name="T24" fmla="*/ 1713 w 5283"/>
                <a:gd name="T25" fmla="*/ 362 h 6046"/>
                <a:gd name="T26" fmla="*/ 1959 w 5283"/>
                <a:gd name="T27" fmla="*/ 391 h 6046"/>
                <a:gd name="T28" fmla="*/ 2332 w 5283"/>
                <a:gd name="T29" fmla="*/ 483 h 6046"/>
                <a:gd name="T30" fmla="*/ 2469 w 5283"/>
                <a:gd name="T31" fmla="*/ 884 h 6046"/>
                <a:gd name="T32" fmla="*/ 2689 w 5283"/>
                <a:gd name="T33" fmla="*/ 1279 h 6046"/>
                <a:gd name="T34" fmla="*/ 2893 w 5283"/>
                <a:gd name="T35" fmla="*/ 1773 h 6046"/>
                <a:gd name="T36" fmla="*/ 2647 w 5283"/>
                <a:gd name="T37" fmla="*/ 2314 h 6046"/>
                <a:gd name="T38" fmla="*/ 2581 w 5283"/>
                <a:gd name="T39" fmla="*/ 2402 h 6046"/>
                <a:gd name="T40" fmla="*/ 2237 w 5283"/>
                <a:gd name="T41" fmla="*/ 2745 h 6046"/>
                <a:gd name="T42" fmla="*/ 1672 w 5283"/>
                <a:gd name="T43" fmla="*/ 3223 h 6046"/>
                <a:gd name="T44" fmla="*/ 1417 w 5283"/>
                <a:gd name="T45" fmla="*/ 3311 h 6046"/>
                <a:gd name="T46" fmla="*/ 1959 w 5283"/>
                <a:gd name="T47" fmla="*/ 391 h 6046"/>
                <a:gd name="T48" fmla="*/ 1713 w 5283"/>
                <a:gd name="T49" fmla="*/ 362 h 6046"/>
                <a:gd name="T50" fmla="*/ 1588 w 5283"/>
                <a:gd name="T51" fmla="*/ 172 h 6046"/>
                <a:gd name="T52" fmla="*/ 1192 w 5283"/>
                <a:gd name="T53" fmla="*/ 28 h 6046"/>
                <a:gd name="T54" fmla="*/ 746 w 5283"/>
                <a:gd name="T55" fmla="*/ 357 h 6046"/>
                <a:gd name="T56" fmla="*/ 611 w 5283"/>
                <a:gd name="T57" fmla="*/ 349 h 6046"/>
                <a:gd name="T58" fmla="*/ 473 w 5283"/>
                <a:gd name="T59" fmla="*/ 410 h 6046"/>
                <a:gd name="T60" fmla="*/ 306 w 5283"/>
                <a:gd name="T61" fmla="*/ 1127 h 6046"/>
                <a:gd name="T62" fmla="*/ 140 w 5283"/>
                <a:gd name="T63" fmla="*/ 1347 h 6046"/>
                <a:gd name="T64" fmla="*/ 3 w 5283"/>
                <a:gd name="T65" fmla="*/ 1930 h 6046"/>
                <a:gd name="T66" fmla="*/ 218 w 5283"/>
                <a:gd name="T67" fmla="*/ 2460 h 6046"/>
                <a:gd name="T68" fmla="*/ 612 w 5283"/>
                <a:gd name="T69" fmla="*/ 2681 h 6046"/>
                <a:gd name="T70" fmla="*/ 967 w 5283"/>
                <a:gd name="T71" fmla="*/ 2949 h 6046"/>
                <a:gd name="T72" fmla="*/ 1183 w 5283"/>
                <a:gd name="T73" fmla="*/ 3212 h 6046"/>
                <a:gd name="T74" fmla="*/ 1440 w 5283"/>
                <a:gd name="T75" fmla="*/ 3310 h 6046"/>
                <a:gd name="T76" fmla="*/ 1929 w 5283"/>
                <a:gd name="T77" fmla="*/ 3017 h 6046"/>
                <a:gd name="T78" fmla="*/ 2282 w 5283"/>
                <a:gd name="T79" fmla="*/ 2706 h 6046"/>
                <a:gd name="T80" fmla="*/ 2604 w 5283"/>
                <a:gd name="T81" fmla="*/ 2369 h 6046"/>
                <a:gd name="T82" fmla="*/ 2854 w 5283"/>
                <a:gd name="T83" fmla="*/ 1982 h 6046"/>
                <a:gd name="T84" fmla="*/ 2855 w 5283"/>
                <a:gd name="T85" fmla="*/ 1559 h 6046"/>
                <a:gd name="T86" fmla="*/ 2556 w 5283"/>
                <a:gd name="T87" fmla="*/ 1070 h 6046"/>
                <a:gd name="T88" fmla="*/ 2436 w 5283"/>
                <a:gd name="T89" fmla="*/ 751 h 6046"/>
                <a:gd name="T90" fmla="*/ 2187 w 5283"/>
                <a:gd name="T91" fmla="*/ 395 h 604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283" h="6046">
                  <a:moveTo>
                    <a:pt x="2475" y="6033"/>
                  </a:moveTo>
                  <a:cubicBezTo>
                    <a:pt x="2419" y="6021"/>
                    <a:pt x="2363" y="6000"/>
                    <a:pt x="2309" y="5970"/>
                  </a:cubicBezTo>
                  <a:cubicBezTo>
                    <a:pt x="2259" y="5943"/>
                    <a:pt x="2209" y="5907"/>
                    <a:pt x="2159" y="5864"/>
                  </a:cubicBezTo>
                  <a:cubicBezTo>
                    <a:pt x="2078" y="5792"/>
                    <a:pt x="1997" y="5702"/>
                    <a:pt x="1906" y="5578"/>
                  </a:cubicBezTo>
                  <a:cubicBezTo>
                    <a:pt x="1888" y="5553"/>
                    <a:pt x="1870" y="5528"/>
                    <a:pt x="1853" y="5504"/>
                  </a:cubicBezTo>
                  <a:cubicBezTo>
                    <a:pt x="1824" y="5464"/>
                    <a:pt x="1794" y="5422"/>
                    <a:pt x="1764" y="5382"/>
                  </a:cubicBezTo>
                  <a:cubicBezTo>
                    <a:pt x="1703" y="5302"/>
                    <a:pt x="1650" y="5240"/>
                    <a:pt x="1597" y="5186"/>
                  </a:cubicBezTo>
                  <a:cubicBezTo>
                    <a:pt x="1533" y="5120"/>
                    <a:pt x="1469" y="5067"/>
                    <a:pt x="1401" y="5025"/>
                  </a:cubicBezTo>
                  <a:cubicBezTo>
                    <a:pt x="1312" y="4969"/>
                    <a:pt x="1213" y="4931"/>
                    <a:pt x="1117" y="4894"/>
                  </a:cubicBezTo>
                  <a:cubicBezTo>
                    <a:pt x="1110" y="4891"/>
                    <a:pt x="1102" y="4888"/>
                    <a:pt x="1095" y="4885"/>
                  </a:cubicBezTo>
                  <a:cubicBezTo>
                    <a:pt x="906" y="4812"/>
                    <a:pt x="748" y="4735"/>
                    <a:pt x="611" y="4649"/>
                  </a:cubicBezTo>
                  <a:cubicBezTo>
                    <a:pt x="532" y="4599"/>
                    <a:pt x="459" y="4546"/>
                    <a:pt x="396" y="4490"/>
                  </a:cubicBezTo>
                  <a:cubicBezTo>
                    <a:pt x="327" y="4430"/>
                    <a:pt x="267" y="4365"/>
                    <a:pt x="217" y="4298"/>
                  </a:cubicBezTo>
                  <a:cubicBezTo>
                    <a:pt x="161" y="4222"/>
                    <a:pt x="117" y="4141"/>
                    <a:pt x="85" y="4056"/>
                  </a:cubicBezTo>
                  <a:cubicBezTo>
                    <a:pt x="20" y="3881"/>
                    <a:pt x="10" y="3696"/>
                    <a:pt x="5" y="3523"/>
                  </a:cubicBezTo>
                  <a:cubicBezTo>
                    <a:pt x="0" y="3310"/>
                    <a:pt x="16" y="3129"/>
                    <a:pt x="56" y="2971"/>
                  </a:cubicBezTo>
                  <a:cubicBezTo>
                    <a:pt x="85" y="2851"/>
                    <a:pt x="136" y="2735"/>
                    <a:pt x="185" y="2624"/>
                  </a:cubicBezTo>
                  <a:cubicBezTo>
                    <a:pt x="211" y="2567"/>
                    <a:pt x="235" y="2512"/>
                    <a:pt x="255" y="2459"/>
                  </a:cubicBezTo>
                  <a:cubicBezTo>
                    <a:pt x="260" y="2446"/>
                    <a:pt x="265" y="2433"/>
                    <a:pt x="270" y="2422"/>
                  </a:cubicBezTo>
                  <a:cubicBezTo>
                    <a:pt x="308" y="2329"/>
                    <a:pt x="378" y="2255"/>
                    <a:pt x="451" y="2178"/>
                  </a:cubicBezTo>
                  <a:cubicBezTo>
                    <a:pt x="487" y="2139"/>
                    <a:pt x="525" y="2098"/>
                    <a:pt x="559" y="2055"/>
                  </a:cubicBezTo>
                  <a:cubicBezTo>
                    <a:pt x="645" y="1946"/>
                    <a:pt x="636" y="1730"/>
                    <a:pt x="629" y="1540"/>
                  </a:cubicBezTo>
                  <a:cubicBezTo>
                    <a:pt x="625" y="1444"/>
                    <a:pt x="622" y="1353"/>
                    <a:pt x="631" y="1289"/>
                  </a:cubicBezTo>
                  <a:cubicBezTo>
                    <a:pt x="657" y="1113"/>
                    <a:pt x="708" y="892"/>
                    <a:pt x="863" y="747"/>
                  </a:cubicBezTo>
                  <a:cubicBezTo>
                    <a:pt x="899" y="714"/>
                    <a:pt x="939" y="686"/>
                    <a:pt x="979" y="667"/>
                  </a:cubicBezTo>
                  <a:cubicBezTo>
                    <a:pt x="1024" y="646"/>
                    <a:pt x="1069" y="635"/>
                    <a:pt x="1114" y="635"/>
                  </a:cubicBezTo>
                  <a:cubicBezTo>
                    <a:pt x="1115" y="635"/>
                    <a:pt x="1115" y="635"/>
                    <a:pt x="1115" y="635"/>
                  </a:cubicBezTo>
                  <a:cubicBezTo>
                    <a:pt x="1147" y="635"/>
                    <a:pt x="1179" y="640"/>
                    <a:pt x="1210" y="645"/>
                  </a:cubicBezTo>
                  <a:cubicBezTo>
                    <a:pt x="1231" y="649"/>
                    <a:pt x="1254" y="652"/>
                    <a:pt x="1276" y="654"/>
                  </a:cubicBezTo>
                  <a:cubicBezTo>
                    <a:pt x="1305" y="656"/>
                    <a:pt x="1334" y="655"/>
                    <a:pt x="1362" y="651"/>
                  </a:cubicBezTo>
                  <a:cubicBezTo>
                    <a:pt x="1539" y="625"/>
                    <a:pt x="1692" y="475"/>
                    <a:pt x="1822" y="335"/>
                  </a:cubicBezTo>
                  <a:cubicBezTo>
                    <a:pt x="1891" y="261"/>
                    <a:pt x="1966" y="183"/>
                    <a:pt x="2048" y="124"/>
                  </a:cubicBezTo>
                  <a:cubicBezTo>
                    <a:pt x="2091" y="93"/>
                    <a:pt x="2133" y="69"/>
                    <a:pt x="2176" y="50"/>
                  </a:cubicBezTo>
                  <a:cubicBezTo>
                    <a:pt x="2224" y="30"/>
                    <a:pt x="2272" y="17"/>
                    <a:pt x="2323" y="11"/>
                  </a:cubicBezTo>
                  <a:cubicBezTo>
                    <a:pt x="2423" y="0"/>
                    <a:pt x="2537" y="25"/>
                    <a:pt x="2646" y="83"/>
                  </a:cubicBezTo>
                  <a:cubicBezTo>
                    <a:pt x="2752" y="139"/>
                    <a:pt x="2843" y="222"/>
                    <a:pt x="2901" y="314"/>
                  </a:cubicBezTo>
                  <a:cubicBezTo>
                    <a:pt x="2913" y="334"/>
                    <a:pt x="2925" y="356"/>
                    <a:pt x="2938" y="381"/>
                  </a:cubicBezTo>
                  <a:cubicBezTo>
                    <a:pt x="2947" y="399"/>
                    <a:pt x="2956" y="416"/>
                    <a:pt x="2964" y="433"/>
                  </a:cubicBezTo>
                  <a:cubicBezTo>
                    <a:pt x="3006" y="519"/>
                    <a:pt x="3045" y="601"/>
                    <a:pt x="3126" y="660"/>
                  </a:cubicBezTo>
                  <a:cubicBezTo>
                    <a:pt x="3197" y="713"/>
                    <a:pt x="3298" y="739"/>
                    <a:pt x="3410" y="734"/>
                  </a:cubicBezTo>
                  <a:cubicBezTo>
                    <a:pt x="3456" y="732"/>
                    <a:pt x="3500" y="726"/>
                    <a:pt x="3538" y="720"/>
                  </a:cubicBezTo>
                  <a:cubicBezTo>
                    <a:pt x="3550" y="717"/>
                    <a:pt x="3563" y="715"/>
                    <a:pt x="3576" y="713"/>
                  </a:cubicBezTo>
                  <a:cubicBezTo>
                    <a:pt x="3611" y="707"/>
                    <a:pt x="3649" y="700"/>
                    <a:pt x="3685" y="696"/>
                  </a:cubicBezTo>
                  <a:cubicBezTo>
                    <a:pt x="3792" y="684"/>
                    <a:pt x="3898" y="692"/>
                    <a:pt x="3992" y="719"/>
                  </a:cubicBezTo>
                  <a:cubicBezTo>
                    <a:pt x="4100" y="750"/>
                    <a:pt x="4189" y="805"/>
                    <a:pt x="4257" y="881"/>
                  </a:cubicBezTo>
                  <a:cubicBezTo>
                    <a:pt x="4310" y="940"/>
                    <a:pt x="4351" y="1014"/>
                    <a:pt x="4383" y="1108"/>
                  </a:cubicBezTo>
                  <a:cubicBezTo>
                    <a:pt x="4412" y="1191"/>
                    <a:pt x="4431" y="1283"/>
                    <a:pt x="4449" y="1371"/>
                  </a:cubicBezTo>
                  <a:cubicBezTo>
                    <a:pt x="4465" y="1452"/>
                    <a:pt x="4483" y="1536"/>
                    <a:pt x="4508" y="1614"/>
                  </a:cubicBezTo>
                  <a:cubicBezTo>
                    <a:pt x="4518" y="1645"/>
                    <a:pt x="4529" y="1677"/>
                    <a:pt x="4541" y="1707"/>
                  </a:cubicBezTo>
                  <a:cubicBezTo>
                    <a:pt x="4577" y="1795"/>
                    <a:pt x="4623" y="1877"/>
                    <a:pt x="4667" y="1953"/>
                  </a:cubicBezTo>
                  <a:cubicBezTo>
                    <a:pt x="4740" y="2077"/>
                    <a:pt x="4822" y="2205"/>
                    <a:pt x="4909" y="2334"/>
                  </a:cubicBezTo>
                  <a:cubicBezTo>
                    <a:pt x="4923" y="2355"/>
                    <a:pt x="4938" y="2377"/>
                    <a:pt x="4953" y="2398"/>
                  </a:cubicBezTo>
                  <a:cubicBezTo>
                    <a:pt x="5049" y="2539"/>
                    <a:pt x="5149" y="2685"/>
                    <a:pt x="5211" y="2845"/>
                  </a:cubicBezTo>
                  <a:cubicBezTo>
                    <a:pt x="5259" y="2969"/>
                    <a:pt x="5283" y="3101"/>
                    <a:pt x="5282" y="3237"/>
                  </a:cubicBezTo>
                  <a:cubicBezTo>
                    <a:pt x="5281" y="3302"/>
                    <a:pt x="5275" y="3367"/>
                    <a:pt x="5263" y="3432"/>
                  </a:cubicBezTo>
                  <a:cubicBezTo>
                    <a:pt x="5251" y="3495"/>
                    <a:pt x="5233" y="3558"/>
                    <a:pt x="5211" y="3618"/>
                  </a:cubicBezTo>
                  <a:cubicBezTo>
                    <a:pt x="5128" y="3842"/>
                    <a:pt x="4978" y="4036"/>
                    <a:pt x="4832" y="4224"/>
                  </a:cubicBezTo>
                  <a:cubicBezTo>
                    <a:pt x="4824" y="4235"/>
                    <a:pt x="4815" y="4246"/>
                    <a:pt x="4807" y="4257"/>
                  </a:cubicBezTo>
                  <a:cubicBezTo>
                    <a:pt x="4786" y="4283"/>
                    <a:pt x="4770" y="4304"/>
                    <a:pt x="4755" y="4325"/>
                  </a:cubicBezTo>
                  <a:cubicBezTo>
                    <a:pt x="4740" y="4345"/>
                    <a:pt x="4725" y="4365"/>
                    <a:pt x="4711" y="4384"/>
                  </a:cubicBezTo>
                  <a:cubicBezTo>
                    <a:pt x="4671" y="4437"/>
                    <a:pt x="4635" y="4487"/>
                    <a:pt x="4593" y="4537"/>
                  </a:cubicBezTo>
                  <a:cubicBezTo>
                    <a:pt x="4472" y="4682"/>
                    <a:pt x="4316" y="4814"/>
                    <a:pt x="4165" y="4941"/>
                  </a:cubicBezTo>
                  <a:cubicBezTo>
                    <a:pt x="4139" y="4963"/>
                    <a:pt x="4111" y="4987"/>
                    <a:pt x="4084" y="5010"/>
                  </a:cubicBezTo>
                  <a:cubicBezTo>
                    <a:pt x="3947" y="5126"/>
                    <a:pt x="3812" y="5248"/>
                    <a:pt x="3680" y="5366"/>
                  </a:cubicBezTo>
                  <a:cubicBezTo>
                    <a:pt x="3629" y="5412"/>
                    <a:pt x="3576" y="5460"/>
                    <a:pt x="3523" y="5507"/>
                  </a:cubicBezTo>
                  <a:cubicBezTo>
                    <a:pt x="3370" y="5643"/>
                    <a:pt x="3219" y="5774"/>
                    <a:pt x="3052" y="5882"/>
                  </a:cubicBezTo>
                  <a:cubicBezTo>
                    <a:pt x="2954" y="5945"/>
                    <a:pt x="2864" y="5988"/>
                    <a:pt x="2777" y="6014"/>
                  </a:cubicBezTo>
                  <a:cubicBezTo>
                    <a:pt x="2727" y="6030"/>
                    <a:pt x="2677" y="6039"/>
                    <a:pt x="2629" y="6043"/>
                  </a:cubicBezTo>
                  <a:cubicBezTo>
                    <a:pt x="2615" y="6044"/>
                    <a:pt x="2601" y="6044"/>
                    <a:pt x="2587" y="6044"/>
                  </a:cubicBezTo>
                  <a:cubicBezTo>
                    <a:pt x="2549" y="6044"/>
                    <a:pt x="2512" y="6040"/>
                    <a:pt x="2475" y="6033"/>
                  </a:cubicBezTo>
                  <a:moveTo>
                    <a:pt x="3685" y="697"/>
                  </a:moveTo>
                  <a:cubicBezTo>
                    <a:pt x="3649" y="701"/>
                    <a:pt x="3612" y="708"/>
                    <a:pt x="3576" y="714"/>
                  </a:cubicBezTo>
                  <a:cubicBezTo>
                    <a:pt x="3563" y="716"/>
                    <a:pt x="3550" y="718"/>
                    <a:pt x="3538" y="720"/>
                  </a:cubicBezTo>
                  <a:cubicBezTo>
                    <a:pt x="3500" y="726"/>
                    <a:pt x="3456" y="733"/>
                    <a:pt x="3410" y="735"/>
                  </a:cubicBezTo>
                  <a:cubicBezTo>
                    <a:pt x="3298" y="740"/>
                    <a:pt x="3197" y="713"/>
                    <a:pt x="3126" y="661"/>
                  </a:cubicBezTo>
                  <a:cubicBezTo>
                    <a:pt x="3045" y="601"/>
                    <a:pt x="3005" y="520"/>
                    <a:pt x="2963" y="434"/>
                  </a:cubicBezTo>
                  <a:cubicBezTo>
                    <a:pt x="2955" y="417"/>
                    <a:pt x="2946" y="399"/>
                    <a:pt x="2938" y="382"/>
                  </a:cubicBezTo>
                  <a:cubicBezTo>
                    <a:pt x="2925" y="356"/>
                    <a:pt x="2912" y="335"/>
                    <a:pt x="2900" y="315"/>
                  </a:cubicBezTo>
                  <a:cubicBezTo>
                    <a:pt x="2842" y="222"/>
                    <a:pt x="2752" y="140"/>
                    <a:pt x="2645" y="83"/>
                  </a:cubicBezTo>
                  <a:cubicBezTo>
                    <a:pt x="2537" y="26"/>
                    <a:pt x="2423" y="0"/>
                    <a:pt x="2323" y="12"/>
                  </a:cubicBezTo>
                  <a:cubicBezTo>
                    <a:pt x="2272" y="18"/>
                    <a:pt x="2224" y="31"/>
                    <a:pt x="2177" y="51"/>
                  </a:cubicBezTo>
                  <a:cubicBezTo>
                    <a:pt x="2134" y="69"/>
                    <a:pt x="2092" y="93"/>
                    <a:pt x="2049" y="125"/>
                  </a:cubicBezTo>
                  <a:cubicBezTo>
                    <a:pt x="1966" y="184"/>
                    <a:pt x="1892" y="262"/>
                    <a:pt x="1822" y="336"/>
                  </a:cubicBezTo>
                  <a:cubicBezTo>
                    <a:pt x="1693" y="475"/>
                    <a:pt x="1539" y="626"/>
                    <a:pt x="1362" y="652"/>
                  </a:cubicBezTo>
                  <a:cubicBezTo>
                    <a:pt x="1334" y="656"/>
                    <a:pt x="1305" y="657"/>
                    <a:pt x="1276" y="655"/>
                  </a:cubicBezTo>
                  <a:cubicBezTo>
                    <a:pt x="1253" y="653"/>
                    <a:pt x="1231" y="649"/>
                    <a:pt x="1210" y="646"/>
                  </a:cubicBezTo>
                  <a:cubicBezTo>
                    <a:pt x="1179" y="641"/>
                    <a:pt x="1147" y="636"/>
                    <a:pt x="1115" y="636"/>
                  </a:cubicBezTo>
                  <a:cubicBezTo>
                    <a:pt x="1114" y="636"/>
                    <a:pt x="1114" y="636"/>
                    <a:pt x="1114" y="636"/>
                  </a:cubicBezTo>
                  <a:cubicBezTo>
                    <a:pt x="1070" y="636"/>
                    <a:pt x="1024" y="647"/>
                    <a:pt x="979" y="668"/>
                  </a:cubicBezTo>
                  <a:cubicBezTo>
                    <a:pt x="939" y="687"/>
                    <a:pt x="899" y="715"/>
                    <a:pt x="864" y="748"/>
                  </a:cubicBezTo>
                  <a:cubicBezTo>
                    <a:pt x="708" y="892"/>
                    <a:pt x="658" y="1113"/>
                    <a:pt x="632" y="1289"/>
                  </a:cubicBezTo>
                  <a:cubicBezTo>
                    <a:pt x="622" y="1353"/>
                    <a:pt x="626" y="1444"/>
                    <a:pt x="630" y="1540"/>
                  </a:cubicBezTo>
                  <a:cubicBezTo>
                    <a:pt x="637" y="1730"/>
                    <a:pt x="645" y="1947"/>
                    <a:pt x="559" y="2056"/>
                  </a:cubicBezTo>
                  <a:cubicBezTo>
                    <a:pt x="526" y="2099"/>
                    <a:pt x="488" y="2139"/>
                    <a:pt x="451" y="2178"/>
                  </a:cubicBezTo>
                  <a:cubicBezTo>
                    <a:pt x="378" y="2256"/>
                    <a:pt x="309" y="2329"/>
                    <a:pt x="271" y="2422"/>
                  </a:cubicBezTo>
                  <a:cubicBezTo>
                    <a:pt x="266" y="2433"/>
                    <a:pt x="261" y="2446"/>
                    <a:pt x="256" y="2459"/>
                  </a:cubicBezTo>
                  <a:cubicBezTo>
                    <a:pt x="236" y="2512"/>
                    <a:pt x="212" y="2567"/>
                    <a:pt x="186" y="2625"/>
                  </a:cubicBezTo>
                  <a:cubicBezTo>
                    <a:pt x="137" y="2736"/>
                    <a:pt x="86" y="2851"/>
                    <a:pt x="56" y="2971"/>
                  </a:cubicBezTo>
                  <a:cubicBezTo>
                    <a:pt x="17" y="3129"/>
                    <a:pt x="1" y="3310"/>
                    <a:pt x="6" y="3522"/>
                  </a:cubicBezTo>
                  <a:cubicBezTo>
                    <a:pt x="10" y="3696"/>
                    <a:pt x="20" y="3880"/>
                    <a:pt x="86" y="4055"/>
                  </a:cubicBezTo>
                  <a:cubicBezTo>
                    <a:pt x="117" y="4140"/>
                    <a:pt x="162" y="4222"/>
                    <a:pt x="218" y="4298"/>
                  </a:cubicBezTo>
                  <a:cubicBezTo>
                    <a:pt x="268" y="4365"/>
                    <a:pt x="328" y="4429"/>
                    <a:pt x="397" y="4490"/>
                  </a:cubicBezTo>
                  <a:cubicBezTo>
                    <a:pt x="460" y="4545"/>
                    <a:pt x="532" y="4599"/>
                    <a:pt x="612" y="4649"/>
                  </a:cubicBezTo>
                  <a:cubicBezTo>
                    <a:pt x="748" y="4734"/>
                    <a:pt x="906" y="4811"/>
                    <a:pt x="1095" y="4884"/>
                  </a:cubicBezTo>
                  <a:cubicBezTo>
                    <a:pt x="1103" y="4887"/>
                    <a:pt x="1110" y="4890"/>
                    <a:pt x="1118" y="4893"/>
                  </a:cubicBezTo>
                  <a:cubicBezTo>
                    <a:pt x="1213" y="4930"/>
                    <a:pt x="1312" y="4969"/>
                    <a:pt x="1402" y="5025"/>
                  </a:cubicBezTo>
                  <a:cubicBezTo>
                    <a:pt x="1469" y="5067"/>
                    <a:pt x="1533" y="5119"/>
                    <a:pt x="1598" y="5185"/>
                  </a:cubicBezTo>
                  <a:cubicBezTo>
                    <a:pt x="1651" y="5239"/>
                    <a:pt x="1704" y="5302"/>
                    <a:pt x="1764" y="5382"/>
                  </a:cubicBezTo>
                  <a:cubicBezTo>
                    <a:pt x="1794" y="5422"/>
                    <a:pt x="1824" y="5463"/>
                    <a:pt x="1853" y="5503"/>
                  </a:cubicBezTo>
                  <a:cubicBezTo>
                    <a:pt x="1871" y="5528"/>
                    <a:pt x="1889" y="5553"/>
                    <a:pt x="1907" y="5577"/>
                  </a:cubicBezTo>
                  <a:cubicBezTo>
                    <a:pt x="1998" y="5701"/>
                    <a:pt x="2078" y="5792"/>
                    <a:pt x="2160" y="5863"/>
                  </a:cubicBezTo>
                  <a:cubicBezTo>
                    <a:pt x="2209" y="5906"/>
                    <a:pt x="2259" y="5942"/>
                    <a:pt x="2309" y="5969"/>
                  </a:cubicBezTo>
                  <a:cubicBezTo>
                    <a:pt x="2364" y="6000"/>
                    <a:pt x="2420" y="6021"/>
                    <a:pt x="2475" y="6032"/>
                  </a:cubicBezTo>
                  <a:cubicBezTo>
                    <a:pt x="2525" y="6042"/>
                    <a:pt x="2576" y="6046"/>
                    <a:pt x="2628" y="6042"/>
                  </a:cubicBezTo>
                  <a:cubicBezTo>
                    <a:pt x="2676" y="6038"/>
                    <a:pt x="2726" y="6029"/>
                    <a:pt x="2777" y="6014"/>
                  </a:cubicBezTo>
                  <a:cubicBezTo>
                    <a:pt x="2864" y="5987"/>
                    <a:pt x="2954" y="5944"/>
                    <a:pt x="3051" y="5881"/>
                  </a:cubicBezTo>
                  <a:cubicBezTo>
                    <a:pt x="3219" y="5774"/>
                    <a:pt x="3370" y="5643"/>
                    <a:pt x="3523" y="5507"/>
                  </a:cubicBezTo>
                  <a:cubicBezTo>
                    <a:pt x="3575" y="5460"/>
                    <a:pt x="3628" y="5412"/>
                    <a:pt x="3680" y="5366"/>
                  </a:cubicBezTo>
                  <a:cubicBezTo>
                    <a:pt x="3811" y="5248"/>
                    <a:pt x="3947" y="5126"/>
                    <a:pt x="4083" y="5009"/>
                  </a:cubicBezTo>
                  <a:cubicBezTo>
                    <a:pt x="4110" y="4986"/>
                    <a:pt x="4138" y="4963"/>
                    <a:pt x="4165" y="4940"/>
                  </a:cubicBezTo>
                  <a:cubicBezTo>
                    <a:pt x="4316" y="4813"/>
                    <a:pt x="4471" y="4682"/>
                    <a:pt x="4593" y="4536"/>
                  </a:cubicBezTo>
                  <a:cubicBezTo>
                    <a:pt x="4634" y="4487"/>
                    <a:pt x="4671" y="4437"/>
                    <a:pt x="4710" y="4384"/>
                  </a:cubicBezTo>
                  <a:cubicBezTo>
                    <a:pt x="4724" y="4364"/>
                    <a:pt x="4739" y="4344"/>
                    <a:pt x="4754" y="4324"/>
                  </a:cubicBezTo>
                  <a:cubicBezTo>
                    <a:pt x="4769" y="4304"/>
                    <a:pt x="4786" y="4282"/>
                    <a:pt x="4806" y="4256"/>
                  </a:cubicBezTo>
                  <a:cubicBezTo>
                    <a:pt x="4815" y="4245"/>
                    <a:pt x="4823" y="4234"/>
                    <a:pt x="4832" y="4223"/>
                  </a:cubicBezTo>
                  <a:cubicBezTo>
                    <a:pt x="4977" y="4036"/>
                    <a:pt x="5128" y="3842"/>
                    <a:pt x="5210" y="3618"/>
                  </a:cubicBezTo>
                  <a:cubicBezTo>
                    <a:pt x="5233" y="3557"/>
                    <a:pt x="5250" y="3495"/>
                    <a:pt x="5262" y="3432"/>
                  </a:cubicBezTo>
                  <a:cubicBezTo>
                    <a:pt x="5274" y="3367"/>
                    <a:pt x="5280" y="3302"/>
                    <a:pt x="5281" y="3237"/>
                  </a:cubicBezTo>
                  <a:cubicBezTo>
                    <a:pt x="5282" y="3101"/>
                    <a:pt x="5258" y="2969"/>
                    <a:pt x="5211" y="2845"/>
                  </a:cubicBezTo>
                  <a:cubicBezTo>
                    <a:pt x="5149" y="2685"/>
                    <a:pt x="5049" y="2540"/>
                    <a:pt x="4952" y="2399"/>
                  </a:cubicBezTo>
                  <a:cubicBezTo>
                    <a:pt x="4938" y="2378"/>
                    <a:pt x="4923" y="2356"/>
                    <a:pt x="4908" y="2334"/>
                  </a:cubicBezTo>
                  <a:cubicBezTo>
                    <a:pt x="4821" y="2206"/>
                    <a:pt x="4740" y="2078"/>
                    <a:pt x="4667" y="1954"/>
                  </a:cubicBezTo>
                  <a:cubicBezTo>
                    <a:pt x="4622" y="1878"/>
                    <a:pt x="4576" y="1796"/>
                    <a:pt x="4541" y="1708"/>
                  </a:cubicBezTo>
                  <a:cubicBezTo>
                    <a:pt x="4528" y="1677"/>
                    <a:pt x="4517" y="1646"/>
                    <a:pt x="4507" y="1614"/>
                  </a:cubicBezTo>
                  <a:cubicBezTo>
                    <a:pt x="4482" y="1536"/>
                    <a:pt x="4465" y="1452"/>
                    <a:pt x="4448" y="1371"/>
                  </a:cubicBezTo>
                  <a:cubicBezTo>
                    <a:pt x="4430" y="1283"/>
                    <a:pt x="4411" y="1192"/>
                    <a:pt x="4383" y="1108"/>
                  </a:cubicBezTo>
                  <a:cubicBezTo>
                    <a:pt x="4351" y="1015"/>
                    <a:pt x="4310" y="940"/>
                    <a:pt x="4257" y="881"/>
                  </a:cubicBezTo>
                  <a:cubicBezTo>
                    <a:pt x="4189" y="805"/>
                    <a:pt x="4100" y="751"/>
                    <a:pt x="3992" y="720"/>
                  </a:cubicBezTo>
                  <a:cubicBezTo>
                    <a:pt x="3926" y="701"/>
                    <a:pt x="3855" y="692"/>
                    <a:pt x="3781" y="692"/>
                  </a:cubicBezTo>
                  <a:cubicBezTo>
                    <a:pt x="3750" y="692"/>
                    <a:pt x="3717" y="693"/>
                    <a:pt x="3685" y="697"/>
                  </a:cubicBezTo>
                </a:path>
              </a:pathLst>
            </a:custGeom>
            <a:solidFill>
              <a:srgbClr val="6D2344"/>
            </a:solidFill>
            <a:ln w="6350">
              <a:solidFill>
                <a:srgbClr val="F5A670">
                  <a:alpha val="27058"/>
                </a:srgbClr>
              </a:solidFill>
              <a:round/>
              <a:headEnd/>
              <a:tailEnd/>
            </a:ln>
          </p:spPr>
          <p:txBody>
            <a:bodyPr/>
            <a:lstStyle/>
            <a:p>
              <a:endParaRPr lang="es-CO"/>
            </a:p>
          </p:txBody>
        </p:sp>
        <p:sp>
          <p:nvSpPr>
            <p:cNvPr id="25653" name="Freeform 53">
              <a:extLst>
                <a:ext uri="{FF2B5EF4-FFF2-40B4-BE49-F238E27FC236}">
                  <a16:creationId xmlns:a16="http://schemas.microsoft.com/office/drawing/2014/main" id="{165F46E4-E401-45F2-B47F-CCBEF8F7229B}"/>
                </a:ext>
              </a:extLst>
            </p:cNvPr>
            <p:cNvSpPr>
              <a:spLocks noEditPoints="1"/>
            </p:cNvSpPr>
            <p:nvPr/>
          </p:nvSpPr>
          <p:spPr bwMode="auto">
            <a:xfrm>
              <a:off x="3767" y="-33"/>
              <a:ext cx="3967" cy="4498"/>
            </a:xfrm>
            <a:custGeom>
              <a:avLst/>
              <a:gdLst>
                <a:gd name="T0" fmla="*/ 1191 w 5360"/>
                <a:gd name="T1" fmla="*/ 3227 h 6078"/>
                <a:gd name="T2" fmla="*/ 973 w 5360"/>
                <a:gd name="T3" fmla="*/ 2963 h 6078"/>
                <a:gd name="T4" fmla="*/ 605 w 5360"/>
                <a:gd name="T5" fmla="*/ 2689 h 6078"/>
                <a:gd name="T6" fmla="*/ 126 w 5360"/>
                <a:gd name="T7" fmla="*/ 2374 h 6078"/>
                <a:gd name="T8" fmla="*/ 28 w 5360"/>
                <a:gd name="T9" fmla="*/ 1655 h 6078"/>
                <a:gd name="T10" fmla="*/ 146 w 5360"/>
                <a:gd name="T11" fmla="*/ 1328 h 6078"/>
                <a:gd name="T12" fmla="*/ 352 w 5360"/>
                <a:gd name="T13" fmla="*/ 830 h 6078"/>
                <a:gd name="T14" fmla="*/ 494 w 5360"/>
                <a:gd name="T15" fmla="*/ 403 h 6078"/>
                <a:gd name="T16" fmla="*/ 722 w 5360"/>
                <a:gd name="T17" fmla="*/ 346 h 6078"/>
                <a:gd name="T18" fmla="*/ 1022 w 5360"/>
                <a:gd name="T19" fmla="*/ 169 h 6078"/>
                <a:gd name="T20" fmla="*/ 1306 w 5360"/>
                <a:gd name="T21" fmla="*/ 4 h 6078"/>
                <a:gd name="T22" fmla="*/ 1645 w 5360"/>
                <a:gd name="T23" fmla="*/ 206 h 6078"/>
                <a:gd name="T24" fmla="*/ 1829 w 5360"/>
                <a:gd name="T25" fmla="*/ 384 h 6078"/>
                <a:gd name="T26" fmla="*/ 1998 w 5360"/>
                <a:gd name="T27" fmla="*/ 383 h 6078"/>
                <a:gd name="T28" fmla="*/ 2369 w 5360"/>
                <a:gd name="T29" fmla="*/ 484 h 6078"/>
                <a:gd name="T30" fmla="*/ 2501 w 5360"/>
                <a:gd name="T31" fmla="*/ 887 h 6078"/>
                <a:gd name="T32" fmla="*/ 2732 w 5360"/>
                <a:gd name="T33" fmla="*/ 1269 h 6078"/>
                <a:gd name="T34" fmla="*/ 2935 w 5360"/>
                <a:gd name="T35" fmla="*/ 1767 h 6078"/>
                <a:gd name="T36" fmla="*/ 2704 w 5360"/>
                <a:gd name="T37" fmla="*/ 2274 h 6078"/>
                <a:gd name="T38" fmla="*/ 2600 w 5360"/>
                <a:gd name="T39" fmla="*/ 2416 h 6078"/>
                <a:gd name="T40" fmla="*/ 2269 w 5360"/>
                <a:gd name="T41" fmla="*/ 2760 h 6078"/>
                <a:gd name="T42" fmla="*/ 1687 w 5360"/>
                <a:gd name="T43" fmla="*/ 3244 h 6078"/>
                <a:gd name="T44" fmla="*/ 1432 w 5360"/>
                <a:gd name="T45" fmla="*/ 3328 h 6078"/>
                <a:gd name="T46" fmla="*/ 1998 w 5360"/>
                <a:gd name="T47" fmla="*/ 383 h 6078"/>
                <a:gd name="T48" fmla="*/ 1829 w 5360"/>
                <a:gd name="T49" fmla="*/ 384 h 6078"/>
                <a:gd name="T50" fmla="*/ 1645 w 5360"/>
                <a:gd name="T51" fmla="*/ 206 h 6078"/>
                <a:gd name="T52" fmla="*/ 1306 w 5360"/>
                <a:gd name="T53" fmla="*/ 5 h 6078"/>
                <a:gd name="T54" fmla="*/ 1022 w 5360"/>
                <a:gd name="T55" fmla="*/ 169 h 6078"/>
                <a:gd name="T56" fmla="*/ 722 w 5360"/>
                <a:gd name="T57" fmla="*/ 346 h 6078"/>
                <a:gd name="T58" fmla="*/ 494 w 5360"/>
                <a:gd name="T59" fmla="*/ 403 h 6078"/>
                <a:gd name="T60" fmla="*/ 352 w 5360"/>
                <a:gd name="T61" fmla="*/ 830 h 6078"/>
                <a:gd name="T62" fmla="*/ 146 w 5360"/>
                <a:gd name="T63" fmla="*/ 1328 h 6078"/>
                <a:gd name="T64" fmla="*/ 28 w 5360"/>
                <a:gd name="T65" fmla="*/ 1655 h 6078"/>
                <a:gd name="T66" fmla="*/ 126 w 5360"/>
                <a:gd name="T67" fmla="*/ 2373 h 6078"/>
                <a:gd name="T68" fmla="*/ 605 w 5360"/>
                <a:gd name="T69" fmla="*/ 2689 h 6078"/>
                <a:gd name="T70" fmla="*/ 973 w 5360"/>
                <a:gd name="T71" fmla="*/ 2962 h 6078"/>
                <a:gd name="T72" fmla="*/ 1191 w 5360"/>
                <a:gd name="T73" fmla="*/ 3226 h 6078"/>
                <a:gd name="T74" fmla="*/ 1449 w 5360"/>
                <a:gd name="T75" fmla="*/ 3328 h 6078"/>
                <a:gd name="T76" fmla="*/ 1954 w 5360"/>
                <a:gd name="T77" fmla="*/ 3037 h 6078"/>
                <a:gd name="T78" fmla="*/ 2294 w 5360"/>
                <a:gd name="T79" fmla="*/ 2737 h 6078"/>
                <a:gd name="T80" fmla="*/ 2631 w 5360"/>
                <a:gd name="T81" fmla="*/ 2369 h 6078"/>
                <a:gd name="T82" fmla="*/ 2891 w 5360"/>
                <a:gd name="T83" fmla="*/ 1979 h 6078"/>
                <a:gd name="T84" fmla="*/ 2897 w 5360"/>
                <a:gd name="T85" fmla="*/ 1549 h 6078"/>
                <a:gd name="T86" fmla="*/ 2595 w 5360"/>
                <a:gd name="T87" fmla="*/ 1066 h 6078"/>
                <a:gd name="T88" fmla="*/ 2465 w 5360"/>
                <a:gd name="T89" fmla="*/ 739 h 6078"/>
                <a:gd name="T90" fmla="*/ 2228 w 5360"/>
                <a:gd name="T91" fmla="*/ 393 h 607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360" h="6078">
                  <a:moveTo>
                    <a:pt x="2490" y="6064"/>
                  </a:moveTo>
                  <a:cubicBezTo>
                    <a:pt x="2434" y="6051"/>
                    <a:pt x="2378" y="6029"/>
                    <a:pt x="2323" y="5999"/>
                  </a:cubicBezTo>
                  <a:cubicBezTo>
                    <a:pt x="2274" y="5971"/>
                    <a:pt x="2223" y="5935"/>
                    <a:pt x="2174" y="5891"/>
                  </a:cubicBezTo>
                  <a:cubicBezTo>
                    <a:pt x="2093" y="5820"/>
                    <a:pt x="2012" y="5729"/>
                    <a:pt x="1920" y="5605"/>
                  </a:cubicBezTo>
                  <a:cubicBezTo>
                    <a:pt x="1903" y="5582"/>
                    <a:pt x="1886" y="5559"/>
                    <a:pt x="1869" y="5536"/>
                  </a:cubicBezTo>
                  <a:cubicBezTo>
                    <a:pt x="1839" y="5494"/>
                    <a:pt x="1808" y="5451"/>
                    <a:pt x="1776" y="5410"/>
                  </a:cubicBezTo>
                  <a:cubicBezTo>
                    <a:pt x="1688" y="5295"/>
                    <a:pt x="1567" y="5152"/>
                    <a:pt x="1410" y="5053"/>
                  </a:cubicBezTo>
                  <a:cubicBezTo>
                    <a:pt x="1316" y="4994"/>
                    <a:pt x="1213" y="4953"/>
                    <a:pt x="1113" y="4914"/>
                  </a:cubicBezTo>
                  <a:cubicBezTo>
                    <a:pt x="1104" y="4911"/>
                    <a:pt x="1104" y="4911"/>
                    <a:pt x="1104" y="4911"/>
                  </a:cubicBezTo>
                  <a:cubicBezTo>
                    <a:pt x="913" y="4836"/>
                    <a:pt x="756" y="4760"/>
                    <a:pt x="624" y="4678"/>
                  </a:cubicBezTo>
                  <a:cubicBezTo>
                    <a:pt x="544" y="4629"/>
                    <a:pt x="472" y="4577"/>
                    <a:pt x="409" y="4523"/>
                  </a:cubicBezTo>
                  <a:cubicBezTo>
                    <a:pt x="340" y="4464"/>
                    <a:pt x="280" y="4401"/>
                    <a:pt x="230" y="4335"/>
                  </a:cubicBezTo>
                  <a:cubicBezTo>
                    <a:pt x="173" y="4260"/>
                    <a:pt x="128" y="4180"/>
                    <a:pt x="95" y="4096"/>
                  </a:cubicBezTo>
                  <a:cubicBezTo>
                    <a:pt x="27" y="3921"/>
                    <a:pt x="14" y="3733"/>
                    <a:pt x="8" y="3570"/>
                  </a:cubicBezTo>
                  <a:cubicBezTo>
                    <a:pt x="0" y="3368"/>
                    <a:pt x="15" y="3184"/>
                    <a:pt x="51" y="3023"/>
                  </a:cubicBezTo>
                  <a:cubicBezTo>
                    <a:pt x="78" y="2904"/>
                    <a:pt x="125" y="2790"/>
                    <a:pt x="171" y="2679"/>
                  </a:cubicBezTo>
                  <a:cubicBezTo>
                    <a:pt x="201" y="2605"/>
                    <a:pt x="230" y="2535"/>
                    <a:pt x="252" y="2466"/>
                  </a:cubicBezTo>
                  <a:cubicBezTo>
                    <a:pt x="256" y="2452"/>
                    <a:pt x="261" y="2438"/>
                    <a:pt x="266" y="2426"/>
                  </a:cubicBezTo>
                  <a:cubicBezTo>
                    <a:pt x="305" y="2312"/>
                    <a:pt x="383" y="2221"/>
                    <a:pt x="465" y="2125"/>
                  </a:cubicBezTo>
                  <a:cubicBezTo>
                    <a:pt x="495" y="2090"/>
                    <a:pt x="527" y="2053"/>
                    <a:pt x="556" y="2015"/>
                  </a:cubicBezTo>
                  <a:cubicBezTo>
                    <a:pt x="641" y="1905"/>
                    <a:pt x="641" y="1698"/>
                    <a:pt x="642" y="1516"/>
                  </a:cubicBezTo>
                  <a:cubicBezTo>
                    <a:pt x="642" y="1419"/>
                    <a:pt x="642" y="1328"/>
                    <a:pt x="655" y="1263"/>
                  </a:cubicBezTo>
                  <a:cubicBezTo>
                    <a:pt x="670" y="1189"/>
                    <a:pt x="694" y="1079"/>
                    <a:pt x="737" y="977"/>
                  </a:cubicBezTo>
                  <a:cubicBezTo>
                    <a:pt x="779" y="876"/>
                    <a:pt x="833" y="797"/>
                    <a:pt x="902" y="735"/>
                  </a:cubicBezTo>
                  <a:cubicBezTo>
                    <a:pt x="980" y="665"/>
                    <a:pt x="1070" y="624"/>
                    <a:pt x="1155" y="621"/>
                  </a:cubicBezTo>
                  <a:cubicBezTo>
                    <a:pt x="1187" y="619"/>
                    <a:pt x="1219" y="623"/>
                    <a:pt x="1250" y="627"/>
                  </a:cubicBezTo>
                  <a:cubicBezTo>
                    <a:pt x="1272" y="629"/>
                    <a:pt x="1295" y="631"/>
                    <a:pt x="1317" y="632"/>
                  </a:cubicBezTo>
                  <a:cubicBezTo>
                    <a:pt x="1346" y="633"/>
                    <a:pt x="1375" y="631"/>
                    <a:pt x="1404" y="626"/>
                  </a:cubicBezTo>
                  <a:cubicBezTo>
                    <a:pt x="1483" y="611"/>
                    <a:pt x="1564" y="571"/>
                    <a:pt x="1653" y="504"/>
                  </a:cubicBezTo>
                  <a:cubicBezTo>
                    <a:pt x="1730" y="445"/>
                    <a:pt x="1802" y="372"/>
                    <a:pt x="1866" y="308"/>
                  </a:cubicBezTo>
                  <a:cubicBezTo>
                    <a:pt x="1868" y="306"/>
                    <a:pt x="1868" y="306"/>
                    <a:pt x="1868" y="306"/>
                  </a:cubicBezTo>
                  <a:cubicBezTo>
                    <a:pt x="1935" y="239"/>
                    <a:pt x="2016" y="162"/>
                    <a:pt x="2104" y="106"/>
                  </a:cubicBezTo>
                  <a:cubicBezTo>
                    <a:pt x="2195" y="48"/>
                    <a:pt x="2287" y="16"/>
                    <a:pt x="2384" y="8"/>
                  </a:cubicBezTo>
                  <a:cubicBezTo>
                    <a:pt x="2484" y="0"/>
                    <a:pt x="2598" y="28"/>
                    <a:pt x="2706" y="85"/>
                  </a:cubicBezTo>
                  <a:cubicBezTo>
                    <a:pt x="2811" y="141"/>
                    <a:pt x="2903" y="222"/>
                    <a:pt x="2964" y="312"/>
                  </a:cubicBezTo>
                  <a:cubicBezTo>
                    <a:pt x="2977" y="331"/>
                    <a:pt x="2990" y="352"/>
                    <a:pt x="3004" y="376"/>
                  </a:cubicBezTo>
                  <a:cubicBezTo>
                    <a:pt x="3013" y="392"/>
                    <a:pt x="3022" y="407"/>
                    <a:pt x="3030" y="423"/>
                  </a:cubicBezTo>
                  <a:cubicBezTo>
                    <a:pt x="3076" y="506"/>
                    <a:pt x="3120" y="585"/>
                    <a:pt x="3203" y="642"/>
                  </a:cubicBezTo>
                  <a:cubicBezTo>
                    <a:pt x="3241" y="669"/>
                    <a:pt x="3287" y="689"/>
                    <a:pt x="3339" y="701"/>
                  </a:cubicBezTo>
                  <a:cubicBezTo>
                    <a:pt x="3385" y="711"/>
                    <a:pt x="3435" y="716"/>
                    <a:pt x="3487" y="715"/>
                  </a:cubicBezTo>
                  <a:cubicBezTo>
                    <a:pt x="3533" y="713"/>
                    <a:pt x="3577" y="708"/>
                    <a:pt x="3615" y="702"/>
                  </a:cubicBezTo>
                  <a:cubicBezTo>
                    <a:pt x="3625" y="701"/>
                    <a:pt x="3636" y="699"/>
                    <a:pt x="3647" y="698"/>
                  </a:cubicBezTo>
                  <a:cubicBezTo>
                    <a:pt x="3684" y="692"/>
                    <a:pt x="3724" y="687"/>
                    <a:pt x="3762" y="684"/>
                  </a:cubicBezTo>
                  <a:cubicBezTo>
                    <a:pt x="3869" y="675"/>
                    <a:pt x="3975" y="687"/>
                    <a:pt x="4067" y="716"/>
                  </a:cubicBezTo>
                  <a:cubicBezTo>
                    <a:pt x="4174" y="750"/>
                    <a:pt x="4260" y="807"/>
                    <a:pt x="4325" y="884"/>
                  </a:cubicBezTo>
                  <a:cubicBezTo>
                    <a:pt x="4374" y="942"/>
                    <a:pt x="4411" y="1013"/>
                    <a:pt x="4440" y="1102"/>
                  </a:cubicBezTo>
                  <a:cubicBezTo>
                    <a:pt x="4466" y="1181"/>
                    <a:pt x="4483" y="1267"/>
                    <a:pt x="4500" y="1350"/>
                  </a:cubicBezTo>
                  <a:cubicBezTo>
                    <a:pt x="4518" y="1440"/>
                    <a:pt x="4536" y="1533"/>
                    <a:pt x="4566" y="1619"/>
                  </a:cubicBezTo>
                  <a:cubicBezTo>
                    <a:pt x="4577" y="1649"/>
                    <a:pt x="4589" y="1680"/>
                    <a:pt x="4603" y="1710"/>
                  </a:cubicBezTo>
                  <a:cubicBezTo>
                    <a:pt x="4641" y="1794"/>
                    <a:pt x="4688" y="1870"/>
                    <a:pt x="4738" y="1947"/>
                  </a:cubicBezTo>
                  <a:cubicBezTo>
                    <a:pt x="4815" y="2066"/>
                    <a:pt x="4899" y="2191"/>
                    <a:pt x="4988" y="2318"/>
                  </a:cubicBezTo>
                  <a:cubicBezTo>
                    <a:pt x="4997" y="2331"/>
                    <a:pt x="5005" y="2344"/>
                    <a:pt x="5014" y="2356"/>
                  </a:cubicBezTo>
                  <a:cubicBezTo>
                    <a:pt x="5118" y="2504"/>
                    <a:pt x="5226" y="2658"/>
                    <a:pt x="5290" y="2828"/>
                  </a:cubicBezTo>
                  <a:cubicBezTo>
                    <a:pt x="5338" y="2954"/>
                    <a:pt x="5360" y="3088"/>
                    <a:pt x="5357" y="3227"/>
                  </a:cubicBezTo>
                  <a:cubicBezTo>
                    <a:pt x="5355" y="3293"/>
                    <a:pt x="5348" y="3360"/>
                    <a:pt x="5334" y="3425"/>
                  </a:cubicBezTo>
                  <a:cubicBezTo>
                    <a:pt x="5321" y="3489"/>
                    <a:pt x="5302" y="3552"/>
                    <a:pt x="5278" y="3613"/>
                  </a:cubicBezTo>
                  <a:cubicBezTo>
                    <a:pt x="5198" y="3811"/>
                    <a:pt x="5065" y="3984"/>
                    <a:pt x="4936" y="4152"/>
                  </a:cubicBezTo>
                  <a:cubicBezTo>
                    <a:pt x="4909" y="4186"/>
                    <a:pt x="4882" y="4222"/>
                    <a:pt x="4856" y="4257"/>
                  </a:cubicBezTo>
                  <a:cubicBezTo>
                    <a:pt x="4837" y="4282"/>
                    <a:pt x="4820" y="4305"/>
                    <a:pt x="4805" y="4327"/>
                  </a:cubicBezTo>
                  <a:cubicBezTo>
                    <a:pt x="4785" y="4355"/>
                    <a:pt x="4766" y="4383"/>
                    <a:pt x="4747" y="4410"/>
                  </a:cubicBezTo>
                  <a:cubicBezTo>
                    <a:pt x="4715" y="4458"/>
                    <a:pt x="4684" y="4503"/>
                    <a:pt x="4650" y="4548"/>
                  </a:cubicBezTo>
                  <a:cubicBezTo>
                    <a:pt x="4524" y="4712"/>
                    <a:pt x="4353" y="4858"/>
                    <a:pt x="4189" y="4999"/>
                  </a:cubicBezTo>
                  <a:cubicBezTo>
                    <a:pt x="4173" y="5013"/>
                    <a:pt x="4158" y="5026"/>
                    <a:pt x="4143" y="5039"/>
                  </a:cubicBezTo>
                  <a:cubicBezTo>
                    <a:pt x="4030" y="5137"/>
                    <a:pt x="3916" y="5238"/>
                    <a:pt x="3806" y="5335"/>
                  </a:cubicBezTo>
                  <a:cubicBezTo>
                    <a:pt x="3728" y="5404"/>
                    <a:pt x="3647" y="5476"/>
                    <a:pt x="3568" y="5545"/>
                  </a:cubicBezTo>
                  <a:cubicBezTo>
                    <a:pt x="3410" y="5683"/>
                    <a:pt x="3254" y="5815"/>
                    <a:pt x="3081" y="5922"/>
                  </a:cubicBezTo>
                  <a:cubicBezTo>
                    <a:pt x="2981" y="5983"/>
                    <a:pt x="2888" y="6026"/>
                    <a:pt x="2798" y="6051"/>
                  </a:cubicBezTo>
                  <a:cubicBezTo>
                    <a:pt x="2746" y="6065"/>
                    <a:pt x="2695" y="6074"/>
                    <a:pt x="2646" y="6076"/>
                  </a:cubicBezTo>
                  <a:cubicBezTo>
                    <a:pt x="2636" y="6077"/>
                    <a:pt x="2625" y="6077"/>
                    <a:pt x="2615" y="6077"/>
                  </a:cubicBezTo>
                  <a:cubicBezTo>
                    <a:pt x="2572" y="6077"/>
                    <a:pt x="2530" y="6073"/>
                    <a:pt x="2490" y="6064"/>
                  </a:cubicBezTo>
                  <a:moveTo>
                    <a:pt x="3762" y="685"/>
                  </a:moveTo>
                  <a:cubicBezTo>
                    <a:pt x="3724" y="688"/>
                    <a:pt x="3685" y="693"/>
                    <a:pt x="3647" y="699"/>
                  </a:cubicBezTo>
                  <a:cubicBezTo>
                    <a:pt x="3636" y="700"/>
                    <a:pt x="3626" y="702"/>
                    <a:pt x="3615" y="703"/>
                  </a:cubicBezTo>
                  <a:cubicBezTo>
                    <a:pt x="3577" y="708"/>
                    <a:pt x="3533" y="714"/>
                    <a:pt x="3487" y="715"/>
                  </a:cubicBezTo>
                  <a:cubicBezTo>
                    <a:pt x="3435" y="717"/>
                    <a:pt x="3385" y="712"/>
                    <a:pt x="3339" y="701"/>
                  </a:cubicBezTo>
                  <a:cubicBezTo>
                    <a:pt x="3287" y="689"/>
                    <a:pt x="3241" y="670"/>
                    <a:pt x="3202" y="643"/>
                  </a:cubicBezTo>
                  <a:cubicBezTo>
                    <a:pt x="3119" y="585"/>
                    <a:pt x="3075" y="506"/>
                    <a:pt x="3029" y="423"/>
                  </a:cubicBezTo>
                  <a:cubicBezTo>
                    <a:pt x="3021" y="408"/>
                    <a:pt x="3012" y="392"/>
                    <a:pt x="3004" y="377"/>
                  </a:cubicBezTo>
                  <a:cubicBezTo>
                    <a:pt x="2989" y="352"/>
                    <a:pt x="2976" y="331"/>
                    <a:pt x="2963" y="312"/>
                  </a:cubicBezTo>
                  <a:cubicBezTo>
                    <a:pt x="2902" y="222"/>
                    <a:pt x="2811" y="142"/>
                    <a:pt x="2705" y="86"/>
                  </a:cubicBezTo>
                  <a:cubicBezTo>
                    <a:pt x="2598" y="28"/>
                    <a:pt x="2483" y="1"/>
                    <a:pt x="2384" y="9"/>
                  </a:cubicBezTo>
                  <a:cubicBezTo>
                    <a:pt x="2287" y="17"/>
                    <a:pt x="2195" y="49"/>
                    <a:pt x="2104" y="107"/>
                  </a:cubicBezTo>
                  <a:cubicBezTo>
                    <a:pt x="2016" y="163"/>
                    <a:pt x="1935" y="239"/>
                    <a:pt x="1868" y="306"/>
                  </a:cubicBezTo>
                  <a:cubicBezTo>
                    <a:pt x="1866" y="308"/>
                    <a:pt x="1866" y="308"/>
                    <a:pt x="1866" y="308"/>
                  </a:cubicBezTo>
                  <a:cubicBezTo>
                    <a:pt x="1803" y="372"/>
                    <a:pt x="1730" y="445"/>
                    <a:pt x="1653" y="504"/>
                  </a:cubicBezTo>
                  <a:cubicBezTo>
                    <a:pt x="1565" y="572"/>
                    <a:pt x="1483" y="612"/>
                    <a:pt x="1404" y="627"/>
                  </a:cubicBezTo>
                  <a:cubicBezTo>
                    <a:pt x="1376" y="632"/>
                    <a:pt x="1346" y="634"/>
                    <a:pt x="1317" y="633"/>
                  </a:cubicBezTo>
                  <a:cubicBezTo>
                    <a:pt x="1295" y="632"/>
                    <a:pt x="1272" y="630"/>
                    <a:pt x="1250" y="627"/>
                  </a:cubicBezTo>
                  <a:cubicBezTo>
                    <a:pt x="1219" y="624"/>
                    <a:pt x="1187" y="620"/>
                    <a:pt x="1155" y="621"/>
                  </a:cubicBezTo>
                  <a:cubicBezTo>
                    <a:pt x="1070" y="625"/>
                    <a:pt x="980" y="665"/>
                    <a:pt x="902" y="736"/>
                  </a:cubicBezTo>
                  <a:cubicBezTo>
                    <a:pt x="834" y="797"/>
                    <a:pt x="780" y="876"/>
                    <a:pt x="737" y="977"/>
                  </a:cubicBezTo>
                  <a:cubicBezTo>
                    <a:pt x="717" y="1026"/>
                    <a:pt x="686" y="1108"/>
                    <a:pt x="656" y="1263"/>
                  </a:cubicBezTo>
                  <a:cubicBezTo>
                    <a:pt x="643" y="1328"/>
                    <a:pt x="643" y="1419"/>
                    <a:pt x="643" y="1516"/>
                  </a:cubicBezTo>
                  <a:cubicBezTo>
                    <a:pt x="642" y="1698"/>
                    <a:pt x="642" y="1906"/>
                    <a:pt x="557" y="2015"/>
                  </a:cubicBezTo>
                  <a:cubicBezTo>
                    <a:pt x="527" y="2053"/>
                    <a:pt x="496" y="2090"/>
                    <a:pt x="466" y="2126"/>
                  </a:cubicBezTo>
                  <a:cubicBezTo>
                    <a:pt x="384" y="2222"/>
                    <a:pt x="306" y="2312"/>
                    <a:pt x="266" y="2426"/>
                  </a:cubicBezTo>
                  <a:cubicBezTo>
                    <a:pt x="262" y="2439"/>
                    <a:pt x="257" y="2452"/>
                    <a:pt x="253" y="2466"/>
                  </a:cubicBezTo>
                  <a:cubicBezTo>
                    <a:pt x="231" y="2535"/>
                    <a:pt x="202" y="2605"/>
                    <a:pt x="172" y="2679"/>
                  </a:cubicBezTo>
                  <a:cubicBezTo>
                    <a:pt x="126" y="2790"/>
                    <a:pt x="79" y="2905"/>
                    <a:pt x="52" y="3023"/>
                  </a:cubicBezTo>
                  <a:cubicBezTo>
                    <a:pt x="15" y="3184"/>
                    <a:pt x="1" y="3368"/>
                    <a:pt x="8" y="3570"/>
                  </a:cubicBezTo>
                  <a:cubicBezTo>
                    <a:pt x="15" y="3733"/>
                    <a:pt x="28" y="3921"/>
                    <a:pt x="96" y="4096"/>
                  </a:cubicBezTo>
                  <a:cubicBezTo>
                    <a:pt x="128" y="4180"/>
                    <a:pt x="174" y="4260"/>
                    <a:pt x="230" y="4334"/>
                  </a:cubicBezTo>
                  <a:cubicBezTo>
                    <a:pt x="280" y="4400"/>
                    <a:pt x="341" y="4463"/>
                    <a:pt x="409" y="4522"/>
                  </a:cubicBezTo>
                  <a:cubicBezTo>
                    <a:pt x="472" y="4576"/>
                    <a:pt x="545" y="4629"/>
                    <a:pt x="624" y="4678"/>
                  </a:cubicBezTo>
                  <a:cubicBezTo>
                    <a:pt x="756" y="4759"/>
                    <a:pt x="913" y="4835"/>
                    <a:pt x="1104" y="4910"/>
                  </a:cubicBezTo>
                  <a:cubicBezTo>
                    <a:pt x="1113" y="4913"/>
                    <a:pt x="1113" y="4913"/>
                    <a:pt x="1113" y="4913"/>
                  </a:cubicBezTo>
                  <a:cubicBezTo>
                    <a:pt x="1213" y="4953"/>
                    <a:pt x="1317" y="4993"/>
                    <a:pt x="1411" y="5052"/>
                  </a:cubicBezTo>
                  <a:cubicBezTo>
                    <a:pt x="1568" y="5151"/>
                    <a:pt x="1689" y="5295"/>
                    <a:pt x="1776" y="5409"/>
                  </a:cubicBezTo>
                  <a:cubicBezTo>
                    <a:pt x="1808" y="5451"/>
                    <a:pt x="1840" y="5494"/>
                    <a:pt x="1870" y="5535"/>
                  </a:cubicBezTo>
                  <a:cubicBezTo>
                    <a:pt x="1887" y="5558"/>
                    <a:pt x="1904" y="5582"/>
                    <a:pt x="1921" y="5604"/>
                  </a:cubicBezTo>
                  <a:cubicBezTo>
                    <a:pt x="2013" y="5729"/>
                    <a:pt x="2094" y="5819"/>
                    <a:pt x="2174" y="5890"/>
                  </a:cubicBezTo>
                  <a:cubicBezTo>
                    <a:pt x="2224" y="5934"/>
                    <a:pt x="2274" y="5970"/>
                    <a:pt x="2324" y="5998"/>
                  </a:cubicBezTo>
                  <a:cubicBezTo>
                    <a:pt x="2378" y="6029"/>
                    <a:pt x="2434" y="6050"/>
                    <a:pt x="2490" y="6063"/>
                  </a:cubicBezTo>
                  <a:cubicBezTo>
                    <a:pt x="2540" y="6074"/>
                    <a:pt x="2593" y="6078"/>
                    <a:pt x="2646" y="6076"/>
                  </a:cubicBezTo>
                  <a:cubicBezTo>
                    <a:pt x="2695" y="6073"/>
                    <a:pt x="2746" y="6064"/>
                    <a:pt x="2798" y="6050"/>
                  </a:cubicBezTo>
                  <a:cubicBezTo>
                    <a:pt x="2888" y="6025"/>
                    <a:pt x="2980" y="5983"/>
                    <a:pt x="3081" y="5921"/>
                  </a:cubicBezTo>
                  <a:cubicBezTo>
                    <a:pt x="3254" y="5815"/>
                    <a:pt x="3410" y="5682"/>
                    <a:pt x="3567" y="5545"/>
                  </a:cubicBezTo>
                  <a:cubicBezTo>
                    <a:pt x="3647" y="5475"/>
                    <a:pt x="3727" y="5404"/>
                    <a:pt x="3805" y="5335"/>
                  </a:cubicBezTo>
                  <a:cubicBezTo>
                    <a:pt x="3915" y="5237"/>
                    <a:pt x="4029" y="5136"/>
                    <a:pt x="4142" y="5039"/>
                  </a:cubicBezTo>
                  <a:cubicBezTo>
                    <a:pt x="4157" y="5025"/>
                    <a:pt x="4173" y="5012"/>
                    <a:pt x="4188" y="4999"/>
                  </a:cubicBezTo>
                  <a:cubicBezTo>
                    <a:pt x="4353" y="4858"/>
                    <a:pt x="4523" y="4712"/>
                    <a:pt x="4649" y="4547"/>
                  </a:cubicBezTo>
                  <a:cubicBezTo>
                    <a:pt x="4684" y="4502"/>
                    <a:pt x="4714" y="4457"/>
                    <a:pt x="4747" y="4409"/>
                  </a:cubicBezTo>
                  <a:cubicBezTo>
                    <a:pt x="4765" y="4382"/>
                    <a:pt x="4784" y="4354"/>
                    <a:pt x="4804" y="4326"/>
                  </a:cubicBezTo>
                  <a:cubicBezTo>
                    <a:pt x="4819" y="4304"/>
                    <a:pt x="4836" y="4281"/>
                    <a:pt x="4855" y="4256"/>
                  </a:cubicBezTo>
                  <a:cubicBezTo>
                    <a:pt x="4881" y="4221"/>
                    <a:pt x="4909" y="4186"/>
                    <a:pt x="4935" y="4151"/>
                  </a:cubicBezTo>
                  <a:cubicBezTo>
                    <a:pt x="5064" y="3984"/>
                    <a:pt x="5198" y="3810"/>
                    <a:pt x="5277" y="3613"/>
                  </a:cubicBezTo>
                  <a:cubicBezTo>
                    <a:pt x="5301" y="3552"/>
                    <a:pt x="5320" y="3489"/>
                    <a:pt x="5333" y="3425"/>
                  </a:cubicBezTo>
                  <a:cubicBezTo>
                    <a:pt x="5347" y="3359"/>
                    <a:pt x="5355" y="3293"/>
                    <a:pt x="5356" y="3227"/>
                  </a:cubicBezTo>
                  <a:cubicBezTo>
                    <a:pt x="5360" y="3088"/>
                    <a:pt x="5337" y="2954"/>
                    <a:pt x="5289" y="2828"/>
                  </a:cubicBezTo>
                  <a:cubicBezTo>
                    <a:pt x="5225" y="2658"/>
                    <a:pt x="5118" y="2505"/>
                    <a:pt x="5014" y="2357"/>
                  </a:cubicBezTo>
                  <a:cubicBezTo>
                    <a:pt x="5005" y="2344"/>
                    <a:pt x="4996" y="2331"/>
                    <a:pt x="4987" y="2319"/>
                  </a:cubicBezTo>
                  <a:cubicBezTo>
                    <a:pt x="4899" y="2192"/>
                    <a:pt x="4814" y="2067"/>
                    <a:pt x="4737" y="1947"/>
                  </a:cubicBezTo>
                  <a:cubicBezTo>
                    <a:pt x="4688" y="1870"/>
                    <a:pt x="4640" y="1794"/>
                    <a:pt x="4602" y="1710"/>
                  </a:cubicBezTo>
                  <a:cubicBezTo>
                    <a:pt x="4588" y="1680"/>
                    <a:pt x="4576" y="1649"/>
                    <a:pt x="4565" y="1619"/>
                  </a:cubicBezTo>
                  <a:cubicBezTo>
                    <a:pt x="4536" y="1533"/>
                    <a:pt x="4517" y="1440"/>
                    <a:pt x="4499" y="1350"/>
                  </a:cubicBezTo>
                  <a:cubicBezTo>
                    <a:pt x="4483" y="1267"/>
                    <a:pt x="4465" y="1181"/>
                    <a:pt x="4440" y="1102"/>
                  </a:cubicBezTo>
                  <a:cubicBezTo>
                    <a:pt x="4410" y="1013"/>
                    <a:pt x="4373" y="942"/>
                    <a:pt x="4325" y="885"/>
                  </a:cubicBezTo>
                  <a:cubicBezTo>
                    <a:pt x="4260" y="807"/>
                    <a:pt x="4173" y="751"/>
                    <a:pt x="4067" y="717"/>
                  </a:cubicBezTo>
                  <a:cubicBezTo>
                    <a:pt x="3994" y="694"/>
                    <a:pt x="3914" y="682"/>
                    <a:pt x="3831" y="682"/>
                  </a:cubicBezTo>
                  <a:cubicBezTo>
                    <a:pt x="3808" y="682"/>
                    <a:pt x="3785" y="683"/>
                    <a:pt x="3762" y="685"/>
                  </a:cubicBezTo>
                </a:path>
              </a:pathLst>
            </a:custGeom>
            <a:solidFill>
              <a:srgbClr val="6D2344"/>
            </a:solidFill>
            <a:ln w="6350">
              <a:solidFill>
                <a:srgbClr val="F5A670">
                  <a:alpha val="27058"/>
                </a:srgbClr>
              </a:solidFill>
              <a:round/>
              <a:headEnd/>
              <a:tailEnd/>
            </a:ln>
          </p:spPr>
          <p:txBody>
            <a:bodyPr/>
            <a:lstStyle/>
            <a:p>
              <a:endParaRPr lang="es-CO"/>
            </a:p>
          </p:txBody>
        </p:sp>
        <p:sp>
          <p:nvSpPr>
            <p:cNvPr id="25654" name="Freeform 54">
              <a:extLst>
                <a:ext uri="{FF2B5EF4-FFF2-40B4-BE49-F238E27FC236}">
                  <a16:creationId xmlns:a16="http://schemas.microsoft.com/office/drawing/2014/main" id="{82E1059B-1FDD-4FCD-87E2-4EFFA9D3426C}"/>
                </a:ext>
              </a:extLst>
            </p:cNvPr>
            <p:cNvSpPr>
              <a:spLocks noEditPoints="1"/>
            </p:cNvSpPr>
            <p:nvPr/>
          </p:nvSpPr>
          <p:spPr bwMode="auto">
            <a:xfrm>
              <a:off x="3738" y="-47"/>
              <a:ext cx="4023" cy="4525"/>
            </a:xfrm>
            <a:custGeom>
              <a:avLst/>
              <a:gdLst>
                <a:gd name="T0" fmla="*/ 1199 w 5436"/>
                <a:gd name="T1" fmla="*/ 3240 h 6114"/>
                <a:gd name="T2" fmla="*/ 979 w 5436"/>
                <a:gd name="T3" fmla="*/ 2977 h 6114"/>
                <a:gd name="T4" fmla="*/ 349 w 5436"/>
                <a:gd name="T5" fmla="*/ 2577 h 6114"/>
                <a:gd name="T6" fmla="*/ 58 w 5436"/>
                <a:gd name="T7" fmla="*/ 2265 h 6114"/>
                <a:gd name="T8" fmla="*/ 26 w 5436"/>
                <a:gd name="T9" fmla="*/ 1683 h 6114"/>
                <a:gd name="T10" fmla="*/ 144 w 5436"/>
                <a:gd name="T11" fmla="*/ 1329 h 6114"/>
                <a:gd name="T12" fmla="*/ 358 w 5436"/>
                <a:gd name="T13" fmla="*/ 816 h 6114"/>
                <a:gd name="T14" fmla="*/ 515 w 5436"/>
                <a:gd name="T15" fmla="*/ 395 h 6114"/>
                <a:gd name="T16" fmla="*/ 745 w 5436"/>
                <a:gd name="T17" fmla="*/ 333 h 6114"/>
                <a:gd name="T18" fmla="*/ 1048 w 5436"/>
                <a:gd name="T19" fmla="*/ 150 h 6114"/>
                <a:gd name="T20" fmla="*/ 1428 w 5436"/>
                <a:gd name="T21" fmla="*/ 12 h 6114"/>
                <a:gd name="T22" fmla="*/ 1681 w 5436"/>
                <a:gd name="T23" fmla="*/ 201 h 6114"/>
                <a:gd name="T24" fmla="*/ 1948 w 5436"/>
                <a:gd name="T25" fmla="*/ 379 h 6114"/>
                <a:gd name="T26" fmla="*/ 2037 w 5436"/>
                <a:gd name="T27" fmla="*/ 372 h 6114"/>
                <a:gd name="T28" fmla="*/ 2407 w 5436"/>
                <a:gd name="T29" fmla="*/ 485 h 6114"/>
                <a:gd name="T30" fmla="*/ 2533 w 5436"/>
                <a:gd name="T31" fmla="*/ 888 h 6114"/>
                <a:gd name="T32" fmla="*/ 2775 w 5436"/>
                <a:gd name="T33" fmla="*/ 1260 h 6114"/>
                <a:gd name="T34" fmla="*/ 2969 w 5436"/>
                <a:gd name="T35" fmla="*/ 1649 h 6114"/>
                <a:gd name="T36" fmla="*/ 2927 w 5436"/>
                <a:gd name="T37" fmla="*/ 1975 h 6114"/>
                <a:gd name="T38" fmla="*/ 2659 w 5436"/>
                <a:gd name="T39" fmla="*/ 2370 h 6114"/>
                <a:gd name="T40" fmla="*/ 2308 w 5436"/>
                <a:gd name="T41" fmla="*/ 2769 h 6114"/>
                <a:gd name="T42" fmla="*/ 1979 w 5436"/>
                <a:gd name="T43" fmla="*/ 3057 h 6114"/>
                <a:gd name="T44" fmla="*/ 1448 w 5436"/>
                <a:gd name="T45" fmla="*/ 3346 h 6114"/>
                <a:gd name="T46" fmla="*/ 2037 w 5436"/>
                <a:gd name="T47" fmla="*/ 373 h 6114"/>
                <a:gd name="T48" fmla="*/ 1796 w 5436"/>
                <a:gd name="T49" fmla="*/ 340 h 6114"/>
                <a:gd name="T50" fmla="*/ 1658 w 5436"/>
                <a:gd name="T51" fmla="*/ 168 h 6114"/>
                <a:gd name="T52" fmla="*/ 1340 w 5436"/>
                <a:gd name="T53" fmla="*/ 1 h 6114"/>
                <a:gd name="T54" fmla="*/ 1031 w 5436"/>
                <a:gd name="T55" fmla="*/ 167 h 6114"/>
                <a:gd name="T56" fmla="*/ 741 w 5436"/>
                <a:gd name="T57" fmla="*/ 334 h 6114"/>
                <a:gd name="T58" fmla="*/ 515 w 5436"/>
                <a:gd name="T59" fmla="*/ 395 h 6114"/>
                <a:gd name="T60" fmla="*/ 359 w 5436"/>
                <a:gd name="T61" fmla="*/ 816 h 6114"/>
                <a:gd name="T62" fmla="*/ 144 w 5436"/>
                <a:gd name="T63" fmla="*/ 1329 h 6114"/>
                <a:gd name="T64" fmla="*/ 27 w 5436"/>
                <a:gd name="T65" fmla="*/ 1683 h 6114"/>
                <a:gd name="T66" fmla="*/ 58 w 5436"/>
                <a:gd name="T67" fmla="*/ 2265 h 6114"/>
                <a:gd name="T68" fmla="*/ 349 w 5436"/>
                <a:gd name="T69" fmla="*/ 2576 h 6114"/>
                <a:gd name="T70" fmla="*/ 980 w 5436"/>
                <a:gd name="T71" fmla="*/ 2977 h 6114"/>
                <a:gd name="T72" fmla="*/ 1199 w 5436"/>
                <a:gd name="T73" fmla="*/ 3240 h 6114"/>
                <a:gd name="T74" fmla="*/ 1544 w 5436"/>
                <a:gd name="T75" fmla="*/ 3333 h 6114"/>
                <a:gd name="T76" fmla="*/ 2211 w 5436"/>
                <a:gd name="T77" fmla="*/ 2855 h 6114"/>
                <a:gd name="T78" fmla="*/ 2578 w 5436"/>
                <a:gd name="T79" fmla="*/ 2496 h 6114"/>
                <a:gd name="T80" fmla="*/ 2686 w 5436"/>
                <a:gd name="T81" fmla="*/ 2330 h 6114"/>
                <a:gd name="T82" fmla="*/ 2960 w 5436"/>
                <a:gd name="T83" fmla="*/ 1870 h 6114"/>
                <a:gd name="T84" fmla="*/ 2940 w 5436"/>
                <a:gd name="T85" fmla="*/ 1538 h 6114"/>
                <a:gd name="T86" fmla="*/ 2633 w 5436"/>
                <a:gd name="T87" fmla="*/ 1061 h 6114"/>
                <a:gd name="T88" fmla="*/ 2493 w 5436"/>
                <a:gd name="T89" fmla="*/ 728 h 6114"/>
                <a:gd name="T90" fmla="*/ 2268 w 5436"/>
                <a:gd name="T91" fmla="*/ 389 h 611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436" h="6114">
                  <a:moveTo>
                    <a:pt x="2505" y="6092"/>
                  </a:moveTo>
                  <a:cubicBezTo>
                    <a:pt x="2449" y="6079"/>
                    <a:pt x="2393" y="6056"/>
                    <a:pt x="2338" y="6025"/>
                  </a:cubicBezTo>
                  <a:cubicBezTo>
                    <a:pt x="2289" y="5996"/>
                    <a:pt x="2239" y="5960"/>
                    <a:pt x="2189" y="5916"/>
                  </a:cubicBezTo>
                  <a:cubicBezTo>
                    <a:pt x="2109" y="5845"/>
                    <a:pt x="2028" y="5754"/>
                    <a:pt x="1934" y="5629"/>
                  </a:cubicBezTo>
                  <a:cubicBezTo>
                    <a:pt x="1918" y="5608"/>
                    <a:pt x="1902" y="5586"/>
                    <a:pt x="1886" y="5565"/>
                  </a:cubicBezTo>
                  <a:cubicBezTo>
                    <a:pt x="1855" y="5522"/>
                    <a:pt x="1822" y="5477"/>
                    <a:pt x="1788" y="5434"/>
                  </a:cubicBezTo>
                  <a:cubicBezTo>
                    <a:pt x="1700" y="5321"/>
                    <a:pt x="1579" y="5179"/>
                    <a:pt x="1420" y="5078"/>
                  </a:cubicBezTo>
                  <a:cubicBezTo>
                    <a:pt x="1323" y="5017"/>
                    <a:pt x="1216" y="4975"/>
                    <a:pt x="1113" y="4934"/>
                  </a:cubicBezTo>
                  <a:cubicBezTo>
                    <a:pt x="918" y="4856"/>
                    <a:pt x="767" y="4784"/>
                    <a:pt x="637" y="4705"/>
                  </a:cubicBezTo>
                  <a:cubicBezTo>
                    <a:pt x="557" y="4657"/>
                    <a:pt x="485" y="4606"/>
                    <a:pt x="422" y="4553"/>
                  </a:cubicBezTo>
                  <a:cubicBezTo>
                    <a:pt x="353" y="4495"/>
                    <a:pt x="293" y="4433"/>
                    <a:pt x="242" y="4369"/>
                  </a:cubicBezTo>
                  <a:cubicBezTo>
                    <a:pt x="185" y="4296"/>
                    <a:pt x="139" y="4217"/>
                    <a:pt x="106" y="4135"/>
                  </a:cubicBezTo>
                  <a:cubicBezTo>
                    <a:pt x="74" y="4058"/>
                    <a:pt x="52" y="3975"/>
                    <a:pt x="36" y="3879"/>
                  </a:cubicBezTo>
                  <a:cubicBezTo>
                    <a:pt x="28" y="3829"/>
                    <a:pt x="18" y="3755"/>
                    <a:pt x="11" y="3615"/>
                  </a:cubicBezTo>
                  <a:cubicBezTo>
                    <a:pt x="0" y="3420"/>
                    <a:pt x="13" y="3237"/>
                    <a:pt x="47" y="3072"/>
                  </a:cubicBezTo>
                  <a:cubicBezTo>
                    <a:pt x="73" y="2953"/>
                    <a:pt x="117" y="2837"/>
                    <a:pt x="161" y="2725"/>
                  </a:cubicBezTo>
                  <a:cubicBezTo>
                    <a:pt x="195" y="2636"/>
                    <a:pt x="227" y="2553"/>
                    <a:pt x="249" y="2471"/>
                  </a:cubicBezTo>
                  <a:cubicBezTo>
                    <a:pt x="253" y="2455"/>
                    <a:pt x="258" y="2440"/>
                    <a:pt x="262" y="2427"/>
                  </a:cubicBezTo>
                  <a:cubicBezTo>
                    <a:pt x="303" y="2289"/>
                    <a:pt x="392" y="2177"/>
                    <a:pt x="486" y="2059"/>
                  </a:cubicBezTo>
                  <a:cubicBezTo>
                    <a:pt x="508" y="2030"/>
                    <a:pt x="531" y="2001"/>
                    <a:pt x="554" y="1972"/>
                  </a:cubicBezTo>
                  <a:cubicBezTo>
                    <a:pt x="637" y="1862"/>
                    <a:pt x="646" y="1664"/>
                    <a:pt x="654" y="1489"/>
                  </a:cubicBezTo>
                  <a:cubicBezTo>
                    <a:pt x="659" y="1392"/>
                    <a:pt x="663" y="1300"/>
                    <a:pt x="679" y="1234"/>
                  </a:cubicBezTo>
                  <a:cubicBezTo>
                    <a:pt x="699" y="1155"/>
                    <a:pt x="727" y="1052"/>
                    <a:pt x="771" y="956"/>
                  </a:cubicBezTo>
                  <a:cubicBezTo>
                    <a:pt x="816" y="858"/>
                    <a:pt x="872" y="781"/>
                    <a:pt x="940" y="721"/>
                  </a:cubicBezTo>
                  <a:cubicBezTo>
                    <a:pt x="1020" y="652"/>
                    <a:pt x="1110" y="610"/>
                    <a:pt x="1196" y="604"/>
                  </a:cubicBezTo>
                  <a:cubicBezTo>
                    <a:pt x="1228" y="602"/>
                    <a:pt x="1260" y="604"/>
                    <a:pt x="1291" y="605"/>
                  </a:cubicBezTo>
                  <a:cubicBezTo>
                    <a:pt x="1313" y="607"/>
                    <a:pt x="1336" y="608"/>
                    <a:pt x="1359" y="608"/>
                  </a:cubicBezTo>
                  <a:cubicBezTo>
                    <a:pt x="1389" y="608"/>
                    <a:pt x="1418" y="604"/>
                    <a:pt x="1446" y="598"/>
                  </a:cubicBezTo>
                  <a:cubicBezTo>
                    <a:pt x="1610" y="562"/>
                    <a:pt x="1754" y="425"/>
                    <a:pt x="1881" y="305"/>
                  </a:cubicBezTo>
                  <a:cubicBezTo>
                    <a:pt x="1892" y="295"/>
                    <a:pt x="1903" y="284"/>
                    <a:pt x="1914" y="274"/>
                  </a:cubicBezTo>
                  <a:cubicBezTo>
                    <a:pt x="2008" y="186"/>
                    <a:pt x="2084" y="128"/>
                    <a:pt x="2159" y="86"/>
                  </a:cubicBezTo>
                  <a:cubicBezTo>
                    <a:pt x="2253" y="34"/>
                    <a:pt x="2346" y="6"/>
                    <a:pt x="2446" y="2"/>
                  </a:cubicBezTo>
                  <a:cubicBezTo>
                    <a:pt x="2496" y="0"/>
                    <a:pt x="2550" y="7"/>
                    <a:pt x="2606" y="22"/>
                  </a:cubicBezTo>
                  <a:cubicBezTo>
                    <a:pt x="2660" y="36"/>
                    <a:pt x="2713" y="57"/>
                    <a:pt x="2766" y="85"/>
                  </a:cubicBezTo>
                  <a:cubicBezTo>
                    <a:pt x="2871" y="141"/>
                    <a:pt x="2964" y="220"/>
                    <a:pt x="3028" y="306"/>
                  </a:cubicBezTo>
                  <a:cubicBezTo>
                    <a:pt x="3041" y="325"/>
                    <a:pt x="3055" y="345"/>
                    <a:pt x="3070" y="368"/>
                  </a:cubicBezTo>
                  <a:cubicBezTo>
                    <a:pt x="3079" y="382"/>
                    <a:pt x="3088" y="395"/>
                    <a:pt x="3096" y="408"/>
                  </a:cubicBezTo>
                  <a:cubicBezTo>
                    <a:pt x="3146" y="489"/>
                    <a:pt x="3194" y="566"/>
                    <a:pt x="3280" y="622"/>
                  </a:cubicBezTo>
                  <a:cubicBezTo>
                    <a:pt x="3369" y="680"/>
                    <a:pt x="3477" y="692"/>
                    <a:pt x="3556" y="692"/>
                  </a:cubicBezTo>
                  <a:cubicBezTo>
                    <a:pt x="3559" y="692"/>
                    <a:pt x="3562" y="692"/>
                    <a:pt x="3565" y="692"/>
                  </a:cubicBezTo>
                  <a:cubicBezTo>
                    <a:pt x="3609" y="692"/>
                    <a:pt x="3653" y="687"/>
                    <a:pt x="3692" y="683"/>
                  </a:cubicBezTo>
                  <a:cubicBezTo>
                    <a:pt x="3701" y="682"/>
                    <a:pt x="3709" y="681"/>
                    <a:pt x="3718" y="680"/>
                  </a:cubicBezTo>
                  <a:cubicBezTo>
                    <a:pt x="3758" y="675"/>
                    <a:pt x="3799" y="671"/>
                    <a:pt x="3840" y="669"/>
                  </a:cubicBezTo>
                  <a:cubicBezTo>
                    <a:pt x="3947" y="664"/>
                    <a:pt x="4051" y="678"/>
                    <a:pt x="4143" y="711"/>
                  </a:cubicBezTo>
                  <a:cubicBezTo>
                    <a:pt x="4247" y="748"/>
                    <a:pt x="4332" y="807"/>
                    <a:pt x="4394" y="885"/>
                  </a:cubicBezTo>
                  <a:cubicBezTo>
                    <a:pt x="4438" y="941"/>
                    <a:pt x="4472" y="1009"/>
                    <a:pt x="4498" y="1094"/>
                  </a:cubicBezTo>
                  <a:cubicBezTo>
                    <a:pt x="4522" y="1169"/>
                    <a:pt x="4538" y="1251"/>
                    <a:pt x="4553" y="1330"/>
                  </a:cubicBezTo>
                  <a:cubicBezTo>
                    <a:pt x="4571" y="1428"/>
                    <a:pt x="4590" y="1529"/>
                    <a:pt x="4625" y="1621"/>
                  </a:cubicBezTo>
                  <a:cubicBezTo>
                    <a:pt x="4636" y="1651"/>
                    <a:pt x="4649" y="1680"/>
                    <a:pt x="4664" y="1710"/>
                  </a:cubicBezTo>
                  <a:cubicBezTo>
                    <a:pt x="4706" y="1792"/>
                    <a:pt x="4758" y="1866"/>
                    <a:pt x="4808" y="1938"/>
                  </a:cubicBezTo>
                  <a:cubicBezTo>
                    <a:pt x="4891" y="2054"/>
                    <a:pt x="4978" y="2176"/>
                    <a:pt x="5067" y="2300"/>
                  </a:cubicBezTo>
                  <a:cubicBezTo>
                    <a:pt x="5073" y="2309"/>
                    <a:pt x="5073" y="2309"/>
                    <a:pt x="5073" y="2309"/>
                  </a:cubicBezTo>
                  <a:cubicBezTo>
                    <a:pt x="5186" y="2465"/>
                    <a:pt x="5302" y="2627"/>
                    <a:pt x="5369" y="2808"/>
                  </a:cubicBezTo>
                  <a:cubicBezTo>
                    <a:pt x="5393" y="2873"/>
                    <a:pt x="5411" y="2941"/>
                    <a:pt x="5421" y="3010"/>
                  </a:cubicBezTo>
                  <a:cubicBezTo>
                    <a:pt x="5432" y="3077"/>
                    <a:pt x="5436" y="3146"/>
                    <a:pt x="5433" y="3215"/>
                  </a:cubicBezTo>
                  <a:cubicBezTo>
                    <a:pt x="5430" y="3282"/>
                    <a:pt x="5421" y="3349"/>
                    <a:pt x="5406" y="3415"/>
                  </a:cubicBezTo>
                  <a:cubicBezTo>
                    <a:pt x="5391" y="3481"/>
                    <a:pt x="5371" y="3545"/>
                    <a:pt x="5344" y="3606"/>
                  </a:cubicBezTo>
                  <a:cubicBezTo>
                    <a:pt x="5268" y="3784"/>
                    <a:pt x="5145" y="3942"/>
                    <a:pt x="5027" y="4094"/>
                  </a:cubicBezTo>
                  <a:cubicBezTo>
                    <a:pt x="4986" y="4146"/>
                    <a:pt x="4944" y="4201"/>
                    <a:pt x="4905" y="4254"/>
                  </a:cubicBezTo>
                  <a:cubicBezTo>
                    <a:pt x="4887" y="4280"/>
                    <a:pt x="4870" y="4303"/>
                    <a:pt x="4855" y="4326"/>
                  </a:cubicBezTo>
                  <a:cubicBezTo>
                    <a:pt x="4832" y="4360"/>
                    <a:pt x="4811" y="4394"/>
                    <a:pt x="4791" y="4427"/>
                  </a:cubicBezTo>
                  <a:cubicBezTo>
                    <a:pt x="4763" y="4472"/>
                    <a:pt x="4736" y="4514"/>
                    <a:pt x="4706" y="4556"/>
                  </a:cubicBezTo>
                  <a:cubicBezTo>
                    <a:pt x="4577" y="4740"/>
                    <a:pt x="4392" y="4901"/>
                    <a:pt x="4214" y="5056"/>
                  </a:cubicBezTo>
                  <a:cubicBezTo>
                    <a:pt x="4202" y="5067"/>
                    <a:pt x="4202" y="5067"/>
                    <a:pt x="4202" y="5067"/>
                  </a:cubicBezTo>
                  <a:cubicBezTo>
                    <a:pt x="4147" y="5115"/>
                    <a:pt x="4091" y="5164"/>
                    <a:pt x="4037" y="5211"/>
                  </a:cubicBezTo>
                  <a:cubicBezTo>
                    <a:pt x="3898" y="5333"/>
                    <a:pt x="3755" y="5459"/>
                    <a:pt x="3613" y="5581"/>
                  </a:cubicBezTo>
                  <a:cubicBezTo>
                    <a:pt x="3450" y="5720"/>
                    <a:pt x="3289" y="5854"/>
                    <a:pt x="3111" y="5959"/>
                  </a:cubicBezTo>
                  <a:cubicBezTo>
                    <a:pt x="3009" y="6019"/>
                    <a:pt x="2911" y="6061"/>
                    <a:pt x="2819" y="6085"/>
                  </a:cubicBezTo>
                  <a:cubicBezTo>
                    <a:pt x="2759" y="6100"/>
                    <a:pt x="2700" y="6108"/>
                    <a:pt x="2643" y="6108"/>
                  </a:cubicBezTo>
                  <a:cubicBezTo>
                    <a:pt x="2596" y="6108"/>
                    <a:pt x="2550" y="6103"/>
                    <a:pt x="2505" y="6092"/>
                  </a:cubicBezTo>
                  <a:moveTo>
                    <a:pt x="3840" y="670"/>
                  </a:moveTo>
                  <a:cubicBezTo>
                    <a:pt x="3799" y="671"/>
                    <a:pt x="3758" y="676"/>
                    <a:pt x="3718" y="681"/>
                  </a:cubicBezTo>
                  <a:cubicBezTo>
                    <a:pt x="3709" y="682"/>
                    <a:pt x="3701" y="683"/>
                    <a:pt x="3693" y="684"/>
                  </a:cubicBezTo>
                  <a:cubicBezTo>
                    <a:pt x="3653" y="688"/>
                    <a:pt x="3610" y="692"/>
                    <a:pt x="3565" y="693"/>
                  </a:cubicBezTo>
                  <a:cubicBezTo>
                    <a:pt x="3486" y="694"/>
                    <a:pt x="3372" y="683"/>
                    <a:pt x="3279" y="622"/>
                  </a:cubicBezTo>
                  <a:cubicBezTo>
                    <a:pt x="3193" y="566"/>
                    <a:pt x="3146" y="490"/>
                    <a:pt x="3095" y="409"/>
                  </a:cubicBezTo>
                  <a:cubicBezTo>
                    <a:pt x="3087" y="396"/>
                    <a:pt x="3078" y="382"/>
                    <a:pt x="3070" y="369"/>
                  </a:cubicBezTo>
                  <a:cubicBezTo>
                    <a:pt x="3055" y="345"/>
                    <a:pt x="3041" y="325"/>
                    <a:pt x="3027" y="307"/>
                  </a:cubicBezTo>
                  <a:cubicBezTo>
                    <a:pt x="2963" y="220"/>
                    <a:pt x="2870" y="142"/>
                    <a:pt x="2766" y="86"/>
                  </a:cubicBezTo>
                  <a:cubicBezTo>
                    <a:pt x="2713" y="58"/>
                    <a:pt x="2659" y="36"/>
                    <a:pt x="2606" y="22"/>
                  </a:cubicBezTo>
                  <a:cubicBezTo>
                    <a:pt x="2550" y="8"/>
                    <a:pt x="2496" y="1"/>
                    <a:pt x="2446" y="3"/>
                  </a:cubicBezTo>
                  <a:cubicBezTo>
                    <a:pt x="2347" y="7"/>
                    <a:pt x="2253" y="34"/>
                    <a:pt x="2160" y="87"/>
                  </a:cubicBezTo>
                  <a:cubicBezTo>
                    <a:pt x="2084" y="129"/>
                    <a:pt x="2008" y="187"/>
                    <a:pt x="1915" y="275"/>
                  </a:cubicBezTo>
                  <a:cubicBezTo>
                    <a:pt x="1904" y="285"/>
                    <a:pt x="1893" y="295"/>
                    <a:pt x="1882" y="305"/>
                  </a:cubicBezTo>
                  <a:cubicBezTo>
                    <a:pt x="1755" y="426"/>
                    <a:pt x="1610" y="562"/>
                    <a:pt x="1446" y="599"/>
                  </a:cubicBezTo>
                  <a:cubicBezTo>
                    <a:pt x="1418" y="605"/>
                    <a:pt x="1389" y="608"/>
                    <a:pt x="1359" y="609"/>
                  </a:cubicBezTo>
                  <a:cubicBezTo>
                    <a:pt x="1357" y="609"/>
                    <a:pt x="1355" y="609"/>
                    <a:pt x="1353" y="609"/>
                  </a:cubicBezTo>
                  <a:cubicBezTo>
                    <a:pt x="1332" y="609"/>
                    <a:pt x="1311" y="607"/>
                    <a:pt x="1291" y="606"/>
                  </a:cubicBezTo>
                  <a:cubicBezTo>
                    <a:pt x="1260" y="604"/>
                    <a:pt x="1228" y="602"/>
                    <a:pt x="1196" y="605"/>
                  </a:cubicBezTo>
                  <a:cubicBezTo>
                    <a:pt x="1111" y="611"/>
                    <a:pt x="1020" y="652"/>
                    <a:pt x="941" y="721"/>
                  </a:cubicBezTo>
                  <a:cubicBezTo>
                    <a:pt x="872" y="781"/>
                    <a:pt x="817" y="858"/>
                    <a:pt x="772" y="957"/>
                  </a:cubicBezTo>
                  <a:cubicBezTo>
                    <a:pt x="728" y="1052"/>
                    <a:pt x="700" y="1155"/>
                    <a:pt x="680" y="1234"/>
                  </a:cubicBezTo>
                  <a:cubicBezTo>
                    <a:pt x="664" y="1300"/>
                    <a:pt x="660" y="1392"/>
                    <a:pt x="655" y="1489"/>
                  </a:cubicBezTo>
                  <a:cubicBezTo>
                    <a:pt x="647" y="1664"/>
                    <a:pt x="638" y="1862"/>
                    <a:pt x="555" y="1972"/>
                  </a:cubicBezTo>
                  <a:cubicBezTo>
                    <a:pt x="532" y="2002"/>
                    <a:pt x="509" y="2031"/>
                    <a:pt x="486" y="2059"/>
                  </a:cubicBezTo>
                  <a:cubicBezTo>
                    <a:pt x="392" y="2177"/>
                    <a:pt x="303" y="2289"/>
                    <a:pt x="262" y="2427"/>
                  </a:cubicBezTo>
                  <a:cubicBezTo>
                    <a:pt x="258" y="2440"/>
                    <a:pt x="254" y="2456"/>
                    <a:pt x="250" y="2471"/>
                  </a:cubicBezTo>
                  <a:cubicBezTo>
                    <a:pt x="228" y="2553"/>
                    <a:pt x="196" y="2636"/>
                    <a:pt x="162" y="2725"/>
                  </a:cubicBezTo>
                  <a:cubicBezTo>
                    <a:pt x="118" y="2837"/>
                    <a:pt x="73" y="2954"/>
                    <a:pt x="48" y="3073"/>
                  </a:cubicBezTo>
                  <a:cubicBezTo>
                    <a:pt x="14" y="3237"/>
                    <a:pt x="1" y="3420"/>
                    <a:pt x="11" y="3615"/>
                  </a:cubicBezTo>
                  <a:cubicBezTo>
                    <a:pt x="15" y="3688"/>
                    <a:pt x="22" y="3785"/>
                    <a:pt x="37" y="3879"/>
                  </a:cubicBezTo>
                  <a:cubicBezTo>
                    <a:pt x="52" y="3974"/>
                    <a:pt x="75" y="4058"/>
                    <a:pt x="106" y="4134"/>
                  </a:cubicBezTo>
                  <a:cubicBezTo>
                    <a:pt x="140" y="4217"/>
                    <a:pt x="186" y="4296"/>
                    <a:pt x="243" y="4368"/>
                  </a:cubicBezTo>
                  <a:cubicBezTo>
                    <a:pt x="293" y="4433"/>
                    <a:pt x="354" y="4495"/>
                    <a:pt x="423" y="4553"/>
                  </a:cubicBezTo>
                  <a:cubicBezTo>
                    <a:pt x="485" y="4605"/>
                    <a:pt x="558" y="4656"/>
                    <a:pt x="637" y="4704"/>
                  </a:cubicBezTo>
                  <a:cubicBezTo>
                    <a:pt x="767" y="4783"/>
                    <a:pt x="918" y="4856"/>
                    <a:pt x="1113" y="4933"/>
                  </a:cubicBezTo>
                  <a:cubicBezTo>
                    <a:pt x="1216" y="4974"/>
                    <a:pt x="1323" y="5016"/>
                    <a:pt x="1420" y="5078"/>
                  </a:cubicBezTo>
                  <a:cubicBezTo>
                    <a:pt x="1580" y="5178"/>
                    <a:pt x="1701" y="5321"/>
                    <a:pt x="1789" y="5434"/>
                  </a:cubicBezTo>
                  <a:cubicBezTo>
                    <a:pt x="1822" y="5477"/>
                    <a:pt x="1855" y="5521"/>
                    <a:pt x="1887" y="5564"/>
                  </a:cubicBezTo>
                  <a:cubicBezTo>
                    <a:pt x="1903" y="5586"/>
                    <a:pt x="1919" y="5608"/>
                    <a:pt x="1935" y="5629"/>
                  </a:cubicBezTo>
                  <a:cubicBezTo>
                    <a:pt x="2028" y="5754"/>
                    <a:pt x="2109" y="5845"/>
                    <a:pt x="2189" y="5915"/>
                  </a:cubicBezTo>
                  <a:cubicBezTo>
                    <a:pt x="2239" y="5959"/>
                    <a:pt x="2289" y="5996"/>
                    <a:pt x="2339" y="6024"/>
                  </a:cubicBezTo>
                  <a:cubicBezTo>
                    <a:pt x="2393" y="6055"/>
                    <a:pt x="2449" y="6078"/>
                    <a:pt x="2505" y="6091"/>
                  </a:cubicBezTo>
                  <a:cubicBezTo>
                    <a:pt x="2604" y="6114"/>
                    <a:pt x="2709" y="6112"/>
                    <a:pt x="2819" y="6084"/>
                  </a:cubicBezTo>
                  <a:cubicBezTo>
                    <a:pt x="2911" y="6061"/>
                    <a:pt x="3009" y="6018"/>
                    <a:pt x="3110" y="5959"/>
                  </a:cubicBezTo>
                  <a:cubicBezTo>
                    <a:pt x="3289" y="5853"/>
                    <a:pt x="3450" y="5720"/>
                    <a:pt x="3612" y="5580"/>
                  </a:cubicBezTo>
                  <a:cubicBezTo>
                    <a:pt x="3754" y="5458"/>
                    <a:pt x="3898" y="5332"/>
                    <a:pt x="4036" y="5211"/>
                  </a:cubicBezTo>
                  <a:cubicBezTo>
                    <a:pt x="4090" y="5163"/>
                    <a:pt x="4146" y="5114"/>
                    <a:pt x="4201" y="5066"/>
                  </a:cubicBezTo>
                  <a:cubicBezTo>
                    <a:pt x="4214" y="5055"/>
                    <a:pt x="4214" y="5055"/>
                    <a:pt x="4214" y="5055"/>
                  </a:cubicBezTo>
                  <a:cubicBezTo>
                    <a:pt x="4392" y="4900"/>
                    <a:pt x="4576" y="4739"/>
                    <a:pt x="4706" y="4556"/>
                  </a:cubicBezTo>
                  <a:cubicBezTo>
                    <a:pt x="4736" y="4514"/>
                    <a:pt x="4762" y="4471"/>
                    <a:pt x="4790" y="4426"/>
                  </a:cubicBezTo>
                  <a:cubicBezTo>
                    <a:pt x="4811" y="4393"/>
                    <a:pt x="4832" y="4360"/>
                    <a:pt x="4854" y="4326"/>
                  </a:cubicBezTo>
                  <a:cubicBezTo>
                    <a:pt x="4870" y="4303"/>
                    <a:pt x="4886" y="4279"/>
                    <a:pt x="4905" y="4254"/>
                  </a:cubicBezTo>
                  <a:cubicBezTo>
                    <a:pt x="4944" y="4200"/>
                    <a:pt x="4986" y="4146"/>
                    <a:pt x="5026" y="4094"/>
                  </a:cubicBezTo>
                  <a:cubicBezTo>
                    <a:pt x="5145" y="3941"/>
                    <a:pt x="5267" y="3783"/>
                    <a:pt x="5344" y="3605"/>
                  </a:cubicBezTo>
                  <a:cubicBezTo>
                    <a:pt x="5370" y="3544"/>
                    <a:pt x="5391" y="3480"/>
                    <a:pt x="5405" y="3415"/>
                  </a:cubicBezTo>
                  <a:cubicBezTo>
                    <a:pt x="5420" y="3349"/>
                    <a:pt x="5429" y="3282"/>
                    <a:pt x="5432" y="3215"/>
                  </a:cubicBezTo>
                  <a:cubicBezTo>
                    <a:pt x="5435" y="3146"/>
                    <a:pt x="5431" y="3077"/>
                    <a:pt x="5421" y="3010"/>
                  </a:cubicBezTo>
                  <a:cubicBezTo>
                    <a:pt x="5410" y="2941"/>
                    <a:pt x="5392" y="2873"/>
                    <a:pt x="5368" y="2808"/>
                  </a:cubicBezTo>
                  <a:cubicBezTo>
                    <a:pt x="5301" y="2627"/>
                    <a:pt x="5185" y="2466"/>
                    <a:pt x="5073" y="2309"/>
                  </a:cubicBezTo>
                  <a:cubicBezTo>
                    <a:pt x="5067" y="2301"/>
                    <a:pt x="5067" y="2301"/>
                    <a:pt x="5067" y="2301"/>
                  </a:cubicBezTo>
                  <a:cubicBezTo>
                    <a:pt x="4978" y="2177"/>
                    <a:pt x="4891" y="2055"/>
                    <a:pt x="4808" y="1938"/>
                  </a:cubicBezTo>
                  <a:cubicBezTo>
                    <a:pt x="4757" y="1867"/>
                    <a:pt x="4705" y="1793"/>
                    <a:pt x="4664" y="1710"/>
                  </a:cubicBezTo>
                  <a:cubicBezTo>
                    <a:pt x="4649" y="1680"/>
                    <a:pt x="4636" y="1651"/>
                    <a:pt x="4624" y="1621"/>
                  </a:cubicBezTo>
                  <a:cubicBezTo>
                    <a:pt x="4589" y="1529"/>
                    <a:pt x="4570" y="1428"/>
                    <a:pt x="4552" y="1330"/>
                  </a:cubicBezTo>
                  <a:cubicBezTo>
                    <a:pt x="4537" y="1251"/>
                    <a:pt x="4521" y="1170"/>
                    <a:pt x="4498" y="1094"/>
                  </a:cubicBezTo>
                  <a:cubicBezTo>
                    <a:pt x="4471" y="1009"/>
                    <a:pt x="4437" y="941"/>
                    <a:pt x="4393" y="886"/>
                  </a:cubicBezTo>
                  <a:cubicBezTo>
                    <a:pt x="4331" y="807"/>
                    <a:pt x="4247" y="748"/>
                    <a:pt x="4142" y="711"/>
                  </a:cubicBezTo>
                  <a:cubicBezTo>
                    <a:pt x="4063" y="683"/>
                    <a:pt x="3973" y="669"/>
                    <a:pt x="3881" y="669"/>
                  </a:cubicBezTo>
                  <a:cubicBezTo>
                    <a:pt x="3867" y="669"/>
                    <a:pt x="3853" y="669"/>
                    <a:pt x="3840" y="670"/>
                  </a:cubicBezTo>
                </a:path>
              </a:pathLst>
            </a:custGeom>
            <a:solidFill>
              <a:srgbClr val="6D2344"/>
            </a:solidFill>
            <a:ln w="6350">
              <a:solidFill>
                <a:srgbClr val="F5A670">
                  <a:alpha val="27058"/>
                </a:srgbClr>
              </a:solidFill>
              <a:round/>
              <a:headEnd/>
              <a:tailEnd/>
            </a:ln>
          </p:spPr>
          <p:txBody>
            <a:bodyPr/>
            <a:lstStyle/>
            <a:p>
              <a:endParaRPr lang="es-CO"/>
            </a:p>
          </p:txBody>
        </p:sp>
        <p:sp>
          <p:nvSpPr>
            <p:cNvPr id="25655" name="Freeform 55">
              <a:extLst>
                <a:ext uri="{FF2B5EF4-FFF2-40B4-BE49-F238E27FC236}">
                  <a16:creationId xmlns:a16="http://schemas.microsoft.com/office/drawing/2014/main" id="{8432F42B-E451-4E8A-90C4-F9B478F6AE2C}"/>
                </a:ext>
              </a:extLst>
            </p:cNvPr>
            <p:cNvSpPr>
              <a:spLocks noEditPoints="1"/>
            </p:cNvSpPr>
            <p:nvPr/>
          </p:nvSpPr>
          <p:spPr bwMode="auto">
            <a:xfrm>
              <a:off x="3708" y="-65"/>
              <a:ext cx="4105" cy="4566"/>
            </a:xfrm>
            <a:custGeom>
              <a:avLst/>
              <a:gdLst>
                <a:gd name="T0" fmla="*/ 1067 w 5547"/>
                <a:gd name="T1" fmla="*/ 3101 h 6170"/>
                <a:gd name="T2" fmla="*/ 986 w 5547"/>
                <a:gd name="T3" fmla="*/ 2994 h 6170"/>
                <a:gd name="T4" fmla="*/ 615 w 5547"/>
                <a:gd name="T5" fmla="*/ 2720 h 6170"/>
                <a:gd name="T6" fmla="*/ 63 w 5547"/>
                <a:gd name="T7" fmla="*/ 2290 h 6170"/>
                <a:gd name="T8" fmla="*/ 23 w 5547"/>
                <a:gd name="T9" fmla="*/ 1713 h 6170"/>
                <a:gd name="T10" fmla="*/ 134 w 5547"/>
                <a:gd name="T11" fmla="*/ 1359 h 6170"/>
                <a:gd name="T12" fmla="*/ 281 w 5547"/>
                <a:gd name="T13" fmla="*/ 1086 h 6170"/>
                <a:gd name="T14" fmla="*/ 364 w 5547"/>
                <a:gd name="T15" fmla="*/ 805 h 6170"/>
                <a:gd name="T16" fmla="*/ 440 w 5547"/>
                <a:gd name="T17" fmla="*/ 515 h 6170"/>
                <a:gd name="T18" fmla="*/ 678 w 5547"/>
                <a:gd name="T19" fmla="*/ 323 h 6170"/>
                <a:gd name="T20" fmla="*/ 768 w 5547"/>
                <a:gd name="T21" fmla="*/ 321 h 6170"/>
                <a:gd name="T22" fmla="*/ 1040 w 5547"/>
                <a:gd name="T23" fmla="*/ 165 h 6170"/>
                <a:gd name="T24" fmla="*/ 1374 w 5547"/>
                <a:gd name="T25" fmla="*/ 0 h 6170"/>
                <a:gd name="T26" fmla="*/ 1695 w 5547"/>
                <a:gd name="T27" fmla="*/ 167 h 6170"/>
                <a:gd name="T28" fmla="*/ 1733 w 5547"/>
                <a:gd name="T29" fmla="*/ 218 h 6170"/>
                <a:gd name="T30" fmla="*/ 1996 w 5547"/>
                <a:gd name="T31" fmla="*/ 369 h 6170"/>
                <a:gd name="T32" fmla="*/ 2075 w 5547"/>
                <a:gd name="T33" fmla="*/ 365 h 6170"/>
                <a:gd name="T34" fmla="*/ 2447 w 5547"/>
                <a:gd name="T35" fmla="*/ 488 h 6170"/>
                <a:gd name="T36" fmla="*/ 2567 w 5547"/>
                <a:gd name="T37" fmla="*/ 892 h 6170"/>
                <a:gd name="T38" fmla="*/ 2672 w 5547"/>
                <a:gd name="T39" fmla="*/ 1056 h 6170"/>
                <a:gd name="T40" fmla="*/ 2821 w 5547"/>
                <a:gd name="T41" fmla="*/ 1252 h 6170"/>
                <a:gd name="T42" fmla="*/ 2966 w 5547"/>
                <a:gd name="T43" fmla="*/ 1975 h 6170"/>
                <a:gd name="T44" fmla="*/ 2716 w 5547"/>
                <a:gd name="T45" fmla="*/ 2333 h 6170"/>
                <a:gd name="T46" fmla="*/ 2652 w 5547"/>
                <a:gd name="T47" fmla="*/ 2436 h 6170"/>
                <a:gd name="T48" fmla="*/ 2336 w 5547"/>
                <a:gd name="T49" fmla="*/ 2794 h 6170"/>
                <a:gd name="T50" fmla="*/ 1721 w 5547"/>
                <a:gd name="T51" fmla="*/ 3289 h 6170"/>
                <a:gd name="T52" fmla="*/ 1381 w 5547"/>
                <a:gd name="T53" fmla="*/ 3357 h 6170"/>
                <a:gd name="T54" fmla="*/ 2075 w 5547"/>
                <a:gd name="T55" fmla="*/ 369 h 6170"/>
                <a:gd name="T56" fmla="*/ 1996 w 5547"/>
                <a:gd name="T57" fmla="*/ 373 h 6170"/>
                <a:gd name="T58" fmla="*/ 1730 w 5547"/>
                <a:gd name="T59" fmla="*/ 221 h 6170"/>
                <a:gd name="T60" fmla="*/ 1692 w 5547"/>
                <a:gd name="T61" fmla="*/ 169 h 6170"/>
                <a:gd name="T62" fmla="*/ 1374 w 5547"/>
                <a:gd name="T63" fmla="*/ 4 h 6170"/>
                <a:gd name="T64" fmla="*/ 1042 w 5547"/>
                <a:gd name="T65" fmla="*/ 168 h 6170"/>
                <a:gd name="T66" fmla="*/ 768 w 5547"/>
                <a:gd name="T67" fmla="*/ 326 h 6170"/>
                <a:gd name="T68" fmla="*/ 679 w 5547"/>
                <a:gd name="T69" fmla="*/ 328 h 6170"/>
                <a:gd name="T70" fmla="*/ 389 w 5547"/>
                <a:gd name="T71" fmla="*/ 665 h 6170"/>
                <a:gd name="T72" fmla="*/ 304 w 5547"/>
                <a:gd name="T73" fmla="*/ 1060 h 6170"/>
                <a:gd name="T74" fmla="*/ 144 w 5547"/>
                <a:gd name="T75" fmla="*/ 1334 h 6170"/>
                <a:gd name="T76" fmla="*/ 87 w 5547"/>
                <a:gd name="T77" fmla="*/ 1520 h 6170"/>
                <a:gd name="T78" fmla="*/ 10 w 5547"/>
                <a:gd name="T79" fmla="*/ 2008 h 6170"/>
                <a:gd name="T80" fmla="*/ 142 w 5547"/>
                <a:gd name="T81" fmla="*/ 2413 h 6170"/>
                <a:gd name="T82" fmla="*/ 784 w 5547"/>
                <a:gd name="T83" fmla="*/ 2797 h 6170"/>
                <a:gd name="T84" fmla="*/ 1046 w 5547"/>
                <a:gd name="T85" fmla="*/ 3066 h 6170"/>
                <a:gd name="T86" fmla="*/ 1382 w 5547"/>
                <a:gd name="T87" fmla="*/ 3353 h 6170"/>
                <a:gd name="T88" fmla="*/ 2003 w 5547"/>
                <a:gd name="T89" fmla="*/ 3078 h 6170"/>
                <a:gd name="T90" fmla="*/ 2607 w 5547"/>
                <a:gd name="T91" fmla="*/ 2503 h 6170"/>
                <a:gd name="T92" fmla="*/ 2685 w 5547"/>
                <a:gd name="T93" fmla="*/ 2372 h 6170"/>
                <a:gd name="T94" fmla="*/ 2797 w 5547"/>
                <a:gd name="T95" fmla="*/ 2219 h 6170"/>
                <a:gd name="T96" fmla="*/ 2982 w 5547"/>
                <a:gd name="T97" fmla="*/ 1531 h 6170"/>
                <a:gd name="T98" fmla="*/ 2671 w 5547"/>
                <a:gd name="T99" fmla="*/ 1061 h 6170"/>
                <a:gd name="T100" fmla="*/ 2587 w 5547"/>
                <a:gd name="T101" fmla="*/ 941 h 6170"/>
                <a:gd name="T102" fmla="*/ 2521 w 5547"/>
                <a:gd name="T103" fmla="*/ 723 h 6170"/>
                <a:gd name="T104" fmla="*/ 2154 w 5547"/>
                <a:gd name="T105" fmla="*/ 363 h 61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547" h="6170">
                  <a:moveTo>
                    <a:pt x="2521" y="6130"/>
                  </a:moveTo>
                  <a:cubicBezTo>
                    <a:pt x="2281" y="6069"/>
                    <a:pt x="2097" y="5860"/>
                    <a:pt x="1948" y="5663"/>
                  </a:cubicBezTo>
                  <a:cubicBezTo>
                    <a:pt x="1933" y="5643"/>
                    <a:pt x="1918" y="5623"/>
                    <a:pt x="1903" y="5603"/>
                  </a:cubicBezTo>
                  <a:cubicBezTo>
                    <a:pt x="1870" y="5558"/>
                    <a:pt x="1835" y="5512"/>
                    <a:pt x="1800" y="5468"/>
                  </a:cubicBezTo>
                  <a:cubicBezTo>
                    <a:pt x="1669" y="5302"/>
                    <a:pt x="1555" y="5193"/>
                    <a:pt x="1429" y="5113"/>
                  </a:cubicBezTo>
                  <a:cubicBezTo>
                    <a:pt x="1336" y="5054"/>
                    <a:pt x="1240" y="5014"/>
                    <a:pt x="1123" y="4967"/>
                  </a:cubicBezTo>
                  <a:cubicBezTo>
                    <a:pt x="814" y="4842"/>
                    <a:pt x="468" y="4679"/>
                    <a:pt x="254" y="4412"/>
                  </a:cubicBezTo>
                  <a:cubicBezTo>
                    <a:pt x="196" y="4340"/>
                    <a:pt x="150" y="4263"/>
                    <a:pt x="115" y="4181"/>
                  </a:cubicBezTo>
                  <a:cubicBezTo>
                    <a:pt x="44" y="4014"/>
                    <a:pt x="23" y="3835"/>
                    <a:pt x="12" y="3667"/>
                  </a:cubicBezTo>
                  <a:cubicBezTo>
                    <a:pt x="0" y="3477"/>
                    <a:pt x="10" y="3296"/>
                    <a:pt x="42" y="3128"/>
                  </a:cubicBezTo>
                  <a:cubicBezTo>
                    <a:pt x="66" y="3007"/>
                    <a:pt x="109" y="2887"/>
                    <a:pt x="152" y="2772"/>
                  </a:cubicBezTo>
                  <a:cubicBezTo>
                    <a:pt x="189" y="2671"/>
                    <a:pt x="224" y="2576"/>
                    <a:pt x="245" y="2482"/>
                  </a:cubicBezTo>
                  <a:cubicBezTo>
                    <a:pt x="248" y="2464"/>
                    <a:pt x="253" y="2447"/>
                    <a:pt x="256" y="2434"/>
                  </a:cubicBezTo>
                  <a:cubicBezTo>
                    <a:pt x="299" y="2265"/>
                    <a:pt x="403" y="2128"/>
                    <a:pt x="514" y="1982"/>
                  </a:cubicBezTo>
                  <a:cubicBezTo>
                    <a:pt x="526" y="1966"/>
                    <a:pt x="538" y="1950"/>
                    <a:pt x="551" y="1933"/>
                  </a:cubicBezTo>
                  <a:cubicBezTo>
                    <a:pt x="632" y="1825"/>
                    <a:pt x="650" y="1636"/>
                    <a:pt x="665" y="1470"/>
                  </a:cubicBezTo>
                  <a:cubicBezTo>
                    <a:pt x="673" y="1372"/>
                    <a:pt x="682" y="1279"/>
                    <a:pt x="702" y="1211"/>
                  </a:cubicBezTo>
                  <a:cubicBezTo>
                    <a:pt x="727" y="1128"/>
                    <a:pt x="758" y="1031"/>
                    <a:pt x="804" y="941"/>
                  </a:cubicBezTo>
                  <a:cubicBezTo>
                    <a:pt x="852" y="845"/>
                    <a:pt x="910" y="769"/>
                    <a:pt x="979" y="711"/>
                  </a:cubicBezTo>
                  <a:cubicBezTo>
                    <a:pt x="1059" y="643"/>
                    <a:pt x="1152" y="600"/>
                    <a:pt x="1238" y="591"/>
                  </a:cubicBezTo>
                  <a:cubicBezTo>
                    <a:pt x="1271" y="587"/>
                    <a:pt x="1302" y="588"/>
                    <a:pt x="1333" y="588"/>
                  </a:cubicBezTo>
                  <a:cubicBezTo>
                    <a:pt x="1356" y="588"/>
                    <a:pt x="1379" y="589"/>
                    <a:pt x="1403" y="587"/>
                  </a:cubicBezTo>
                  <a:cubicBezTo>
                    <a:pt x="1432" y="586"/>
                    <a:pt x="1461" y="581"/>
                    <a:pt x="1489" y="574"/>
                  </a:cubicBezTo>
                  <a:cubicBezTo>
                    <a:pt x="1640" y="535"/>
                    <a:pt x="1777" y="411"/>
                    <a:pt x="1898" y="302"/>
                  </a:cubicBezTo>
                  <a:cubicBezTo>
                    <a:pt x="1919" y="283"/>
                    <a:pt x="1939" y="265"/>
                    <a:pt x="1960" y="247"/>
                  </a:cubicBezTo>
                  <a:cubicBezTo>
                    <a:pt x="2099" y="125"/>
                    <a:pt x="2273" y="1"/>
                    <a:pt x="2509" y="0"/>
                  </a:cubicBezTo>
                  <a:cubicBezTo>
                    <a:pt x="2510" y="0"/>
                    <a:pt x="2510" y="0"/>
                    <a:pt x="2510" y="0"/>
                  </a:cubicBezTo>
                  <a:cubicBezTo>
                    <a:pt x="2710" y="0"/>
                    <a:pt x="2951" y="126"/>
                    <a:pt x="3096" y="306"/>
                  </a:cubicBezTo>
                  <a:cubicBezTo>
                    <a:pt x="3110" y="323"/>
                    <a:pt x="3125" y="343"/>
                    <a:pt x="3141" y="366"/>
                  </a:cubicBezTo>
                  <a:cubicBezTo>
                    <a:pt x="3149" y="377"/>
                    <a:pt x="3157" y="388"/>
                    <a:pt x="3165" y="399"/>
                  </a:cubicBezTo>
                  <a:cubicBezTo>
                    <a:pt x="3220" y="478"/>
                    <a:pt x="3271" y="552"/>
                    <a:pt x="3360" y="605"/>
                  </a:cubicBezTo>
                  <a:cubicBezTo>
                    <a:pt x="3452" y="661"/>
                    <a:pt x="3565" y="674"/>
                    <a:pt x="3644" y="674"/>
                  </a:cubicBezTo>
                  <a:cubicBezTo>
                    <a:pt x="3685" y="674"/>
                    <a:pt x="3724" y="671"/>
                    <a:pt x="3771" y="667"/>
                  </a:cubicBezTo>
                  <a:cubicBezTo>
                    <a:pt x="3789" y="666"/>
                    <a:pt x="3789" y="666"/>
                    <a:pt x="3789" y="666"/>
                  </a:cubicBezTo>
                  <a:cubicBezTo>
                    <a:pt x="3831" y="662"/>
                    <a:pt x="3875" y="658"/>
                    <a:pt x="3919" y="657"/>
                  </a:cubicBezTo>
                  <a:cubicBezTo>
                    <a:pt x="4155" y="654"/>
                    <a:pt x="4354" y="739"/>
                    <a:pt x="4467" y="891"/>
                  </a:cubicBezTo>
                  <a:cubicBezTo>
                    <a:pt x="4556" y="1012"/>
                    <a:pt x="4584" y="1168"/>
                    <a:pt x="4611" y="1319"/>
                  </a:cubicBezTo>
                  <a:cubicBezTo>
                    <a:pt x="4629" y="1423"/>
                    <a:pt x="4649" y="1531"/>
                    <a:pt x="4688" y="1628"/>
                  </a:cubicBezTo>
                  <a:cubicBezTo>
                    <a:pt x="4700" y="1658"/>
                    <a:pt x="4714" y="1686"/>
                    <a:pt x="4730" y="1715"/>
                  </a:cubicBezTo>
                  <a:cubicBezTo>
                    <a:pt x="4773" y="1792"/>
                    <a:pt x="4824" y="1858"/>
                    <a:pt x="4878" y="1928"/>
                  </a:cubicBezTo>
                  <a:cubicBezTo>
                    <a:pt x="4883" y="1934"/>
                    <a:pt x="4883" y="1934"/>
                    <a:pt x="4883" y="1934"/>
                  </a:cubicBezTo>
                  <a:cubicBezTo>
                    <a:pt x="4975" y="2052"/>
                    <a:pt x="5065" y="2171"/>
                    <a:pt x="5151" y="2287"/>
                  </a:cubicBezTo>
                  <a:cubicBezTo>
                    <a:pt x="5277" y="2459"/>
                    <a:pt x="5387" y="2615"/>
                    <a:pt x="5453" y="2794"/>
                  </a:cubicBezTo>
                  <a:cubicBezTo>
                    <a:pt x="5547" y="3053"/>
                    <a:pt x="5534" y="3349"/>
                    <a:pt x="5416" y="3606"/>
                  </a:cubicBezTo>
                  <a:cubicBezTo>
                    <a:pt x="5341" y="3770"/>
                    <a:pt x="5225" y="3916"/>
                    <a:pt x="5114" y="4057"/>
                  </a:cubicBezTo>
                  <a:cubicBezTo>
                    <a:pt x="5061" y="4123"/>
                    <a:pt x="5007" y="4192"/>
                    <a:pt x="4959" y="4260"/>
                  </a:cubicBezTo>
                  <a:cubicBezTo>
                    <a:pt x="4941" y="4286"/>
                    <a:pt x="4924" y="4310"/>
                    <a:pt x="4909" y="4334"/>
                  </a:cubicBezTo>
                  <a:cubicBezTo>
                    <a:pt x="4885" y="4373"/>
                    <a:pt x="4863" y="4411"/>
                    <a:pt x="4842" y="4448"/>
                  </a:cubicBezTo>
                  <a:cubicBezTo>
                    <a:pt x="4818" y="4490"/>
                    <a:pt x="4794" y="4533"/>
                    <a:pt x="4767" y="4574"/>
                  </a:cubicBezTo>
                  <a:cubicBezTo>
                    <a:pt x="4645" y="4761"/>
                    <a:pt x="4475" y="4918"/>
                    <a:pt x="4264" y="5103"/>
                  </a:cubicBezTo>
                  <a:cubicBezTo>
                    <a:pt x="4043" y="5299"/>
                    <a:pt x="3845" y="5470"/>
                    <a:pt x="3661" y="5625"/>
                  </a:cubicBezTo>
                  <a:cubicBezTo>
                    <a:pt x="3493" y="5767"/>
                    <a:pt x="3328" y="5902"/>
                    <a:pt x="3143" y="6006"/>
                  </a:cubicBezTo>
                  <a:cubicBezTo>
                    <a:pt x="2976" y="6101"/>
                    <a:pt x="2819" y="6149"/>
                    <a:pt x="2674" y="6149"/>
                  </a:cubicBezTo>
                  <a:cubicBezTo>
                    <a:pt x="2621" y="6149"/>
                    <a:pt x="2570" y="6142"/>
                    <a:pt x="2521" y="6130"/>
                  </a:cubicBezTo>
                  <a:moveTo>
                    <a:pt x="3919" y="664"/>
                  </a:moveTo>
                  <a:cubicBezTo>
                    <a:pt x="3876" y="665"/>
                    <a:pt x="3832" y="669"/>
                    <a:pt x="3789" y="673"/>
                  </a:cubicBezTo>
                  <a:cubicBezTo>
                    <a:pt x="3772" y="674"/>
                    <a:pt x="3772" y="674"/>
                    <a:pt x="3772" y="674"/>
                  </a:cubicBezTo>
                  <a:cubicBezTo>
                    <a:pt x="3725" y="678"/>
                    <a:pt x="3685" y="681"/>
                    <a:pt x="3644" y="681"/>
                  </a:cubicBezTo>
                  <a:cubicBezTo>
                    <a:pt x="3565" y="680"/>
                    <a:pt x="3450" y="668"/>
                    <a:pt x="3356" y="611"/>
                  </a:cubicBezTo>
                  <a:cubicBezTo>
                    <a:pt x="3267" y="557"/>
                    <a:pt x="3214" y="482"/>
                    <a:pt x="3159" y="403"/>
                  </a:cubicBezTo>
                  <a:cubicBezTo>
                    <a:pt x="3151" y="392"/>
                    <a:pt x="3143" y="381"/>
                    <a:pt x="3135" y="370"/>
                  </a:cubicBezTo>
                  <a:cubicBezTo>
                    <a:pt x="3119" y="347"/>
                    <a:pt x="3104" y="328"/>
                    <a:pt x="3090" y="310"/>
                  </a:cubicBezTo>
                  <a:cubicBezTo>
                    <a:pt x="2946" y="132"/>
                    <a:pt x="2708" y="7"/>
                    <a:pt x="2510" y="7"/>
                  </a:cubicBezTo>
                  <a:cubicBezTo>
                    <a:pt x="2509" y="7"/>
                    <a:pt x="2509" y="7"/>
                    <a:pt x="2509" y="7"/>
                  </a:cubicBezTo>
                  <a:cubicBezTo>
                    <a:pt x="2275" y="8"/>
                    <a:pt x="2102" y="131"/>
                    <a:pt x="1965" y="252"/>
                  </a:cubicBezTo>
                  <a:cubicBezTo>
                    <a:pt x="1944" y="270"/>
                    <a:pt x="1924" y="288"/>
                    <a:pt x="1902" y="307"/>
                  </a:cubicBezTo>
                  <a:cubicBezTo>
                    <a:pt x="1781" y="417"/>
                    <a:pt x="1644" y="541"/>
                    <a:pt x="1490" y="581"/>
                  </a:cubicBezTo>
                  <a:cubicBezTo>
                    <a:pt x="1462" y="588"/>
                    <a:pt x="1433" y="593"/>
                    <a:pt x="1403" y="594"/>
                  </a:cubicBezTo>
                  <a:cubicBezTo>
                    <a:pt x="1379" y="596"/>
                    <a:pt x="1356" y="595"/>
                    <a:pt x="1333" y="595"/>
                  </a:cubicBezTo>
                  <a:cubicBezTo>
                    <a:pt x="1302" y="595"/>
                    <a:pt x="1271" y="594"/>
                    <a:pt x="1239" y="598"/>
                  </a:cubicBezTo>
                  <a:cubicBezTo>
                    <a:pt x="1154" y="607"/>
                    <a:pt x="1063" y="649"/>
                    <a:pt x="983" y="716"/>
                  </a:cubicBezTo>
                  <a:cubicBezTo>
                    <a:pt x="896" y="790"/>
                    <a:pt x="802" y="901"/>
                    <a:pt x="709" y="1213"/>
                  </a:cubicBezTo>
                  <a:cubicBezTo>
                    <a:pt x="689" y="1280"/>
                    <a:pt x="680" y="1373"/>
                    <a:pt x="672" y="1470"/>
                  </a:cubicBezTo>
                  <a:cubicBezTo>
                    <a:pt x="656" y="1638"/>
                    <a:pt x="639" y="1827"/>
                    <a:pt x="556" y="1937"/>
                  </a:cubicBezTo>
                  <a:cubicBezTo>
                    <a:pt x="544" y="1954"/>
                    <a:pt x="532" y="1970"/>
                    <a:pt x="519" y="1987"/>
                  </a:cubicBezTo>
                  <a:cubicBezTo>
                    <a:pt x="409" y="2131"/>
                    <a:pt x="305" y="2268"/>
                    <a:pt x="263" y="2436"/>
                  </a:cubicBezTo>
                  <a:cubicBezTo>
                    <a:pt x="260" y="2449"/>
                    <a:pt x="255" y="2466"/>
                    <a:pt x="251" y="2483"/>
                  </a:cubicBezTo>
                  <a:cubicBezTo>
                    <a:pt x="231" y="2577"/>
                    <a:pt x="195" y="2673"/>
                    <a:pt x="158" y="2775"/>
                  </a:cubicBezTo>
                  <a:cubicBezTo>
                    <a:pt x="116" y="2890"/>
                    <a:pt x="72" y="3008"/>
                    <a:pt x="49" y="3130"/>
                  </a:cubicBezTo>
                  <a:cubicBezTo>
                    <a:pt x="17" y="3297"/>
                    <a:pt x="7" y="3477"/>
                    <a:pt x="19" y="3667"/>
                  </a:cubicBezTo>
                  <a:cubicBezTo>
                    <a:pt x="30" y="3834"/>
                    <a:pt x="50" y="4012"/>
                    <a:pt x="121" y="4178"/>
                  </a:cubicBezTo>
                  <a:cubicBezTo>
                    <a:pt x="156" y="4259"/>
                    <a:pt x="202" y="4336"/>
                    <a:pt x="259" y="4407"/>
                  </a:cubicBezTo>
                  <a:cubicBezTo>
                    <a:pt x="379" y="4557"/>
                    <a:pt x="576" y="4739"/>
                    <a:pt x="1125" y="4960"/>
                  </a:cubicBezTo>
                  <a:cubicBezTo>
                    <a:pt x="1243" y="5007"/>
                    <a:pt x="1340" y="5048"/>
                    <a:pt x="1433" y="5107"/>
                  </a:cubicBezTo>
                  <a:cubicBezTo>
                    <a:pt x="1559" y="5187"/>
                    <a:pt x="1674" y="5297"/>
                    <a:pt x="1806" y="5464"/>
                  </a:cubicBezTo>
                  <a:cubicBezTo>
                    <a:pt x="1841" y="5508"/>
                    <a:pt x="1875" y="5554"/>
                    <a:pt x="1909" y="5599"/>
                  </a:cubicBezTo>
                  <a:cubicBezTo>
                    <a:pt x="1924" y="5619"/>
                    <a:pt x="1938" y="5639"/>
                    <a:pt x="1953" y="5658"/>
                  </a:cubicBezTo>
                  <a:cubicBezTo>
                    <a:pt x="2101" y="5854"/>
                    <a:pt x="2285" y="6063"/>
                    <a:pt x="2523" y="6123"/>
                  </a:cubicBezTo>
                  <a:cubicBezTo>
                    <a:pt x="2706" y="6170"/>
                    <a:pt x="2914" y="6128"/>
                    <a:pt x="3140" y="6000"/>
                  </a:cubicBezTo>
                  <a:cubicBezTo>
                    <a:pt x="3324" y="5896"/>
                    <a:pt x="3489" y="5761"/>
                    <a:pt x="3657" y="5620"/>
                  </a:cubicBezTo>
                  <a:cubicBezTo>
                    <a:pt x="3841" y="5465"/>
                    <a:pt x="4038" y="5294"/>
                    <a:pt x="4260" y="5098"/>
                  </a:cubicBezTo>
                  <a:cubicBezTo>
                    <a:pt x="4470" y="4913"/>
                    <a:pt x="4640" y="4757"/>
                    <a:pt x="4761" y="4570"/>
                  </a:cubicBezTo>
                  <a:cubicBezTo>
                    <a:pt x="4788" y="4529"/>
                    <a:pt x="4812" y="4486"/>
                    <a:pt x="4836" y="4445"/>
                  </a:cubicBezTo>
                  <a:cubicBezTo>
                    <a:pt x="4857" y="4408"/>
                    <a:pt x="4879" y="4369"/>
                    <a:pt x="4903" y="4331"/>
                  </a:cubicBezTo>
                  <a:cubicBezTo>
                    <a:pt x="4919" y="4307"/>
                    <a:pt x="4935" y="4282"/>
                    <a:pt x="4953" y="4256"/>
                  </a:cubicBezTo>
                  <a:cubicBezTo>
                    <a:pt x="5002" y="4187"/>
                    <a:pt x="5056" y="4119"/>
                    <a:pt x="5108" y="4053"/>
                  </a:cubicBezTo>
                  <a:cubicBezTo>
                    <a:pt x="5219" y="3912"/>
                    <a:pt x="5335" y="3767"/>
                    <a:pt x="5409" y="3603"/>
                  </a:cubicBezTo>
                  <a:cubicBezTo>
                    <a:pt x="5527" y="3347"/>
                    <a:pt x="5540" y="3053"/>
                    <a:pt x="5446" y="2796"/>
                  </a:cubicBezTo>
                  <a:cubicBezTo>
                    <a:pt x="5381" y="2618"/>
                    <a:pt x="5271" y="2462"/>
                    <a:pt x="5145" y="2291"/>
                  </a:cubicBezTo>
                  <a:cubicBezTo>
                    <a:pt x="5060" y="2175"/>
                    <a:pt x="4970" y="2057"/>
                    <a:pt x="4877" y="1938"/>
                  </a:cubicBezTo>
                  <a:cubicBezTo>
                    <a:pt x="4873" y="1932"/>
                    <a:pt x="4873" y="1932"/>
                    <a:pt x="4873" y="1932"/>
                  </a:cubicBezTo>
                  <a:cubicBezTo>
                    <a:pt x="4818" y="1862"/>
                    <a:pt x="4767" y="1796"/>
                    <a:pt x="4724" y="1719"/>
                  </a:cubicBezTo>
                  <a:cubicBezTo>
                    <a:pt x="4708" y="1689"/>
                    <a:pt x="4694" y="1661"/>
                    <a:pt x="4682" y="1631"/>
                  </a:cubicBezTo>
                  <a:cubicBezTo>
                    <a:pt x="4642" y="1533"/>
                    <a:pt x="4622" y="1425"/>
                    <a:pt x="4604" y="1320"/>
                  </a:cubicBezTo>
                  <a:cubicBezTo>
                    <a:pt x="4577" y="1170"/>
                    <a:pt x="4549" y="1015"/>
                    <a:pt x="4461" y="895"/>
                  </a:cubicBezTo>
                  <a:cubicBezTo>
                    <a:pt x="4352" y="748"/>
                    <a:pt x="4159" y="664"/>
                    <a:pt x="3932" y="664"/>
                  </a:cubicBezTo>
                  <a:cubicBezTo>
                    <a:pt x="3927" y="664"/>
                    <a:pt x="3923" y="664"/>
                    <a:pt x="3919" y="664"/>
                  </a:cubicBezTo>
                </a:path>
              </a:pathLst>
            </a:custGeom>
            <a:solidFill>
              <a:srgbClr val="6D2344"/>
            </a:solidFill>
            <a:ln w="6350">
              <a:solidFill>
                <a:srgbClr val="F5A670">
                  <a:alpha val="27058"/>
                </a:srgbClr>
              </a:solidFill>
              <a:round/>
              <a:headEnd/>
              <a:tailEnd/>
            </a:ln>
          </p:spPr>
          <p:txBody>
            <a:bodyPr/>
            <a:lstStyle/>
            <a:p>
              <a:endParaRPr lang="es-CO"/>
            </a:p>
          </p:txBody>
        </p:sp>
        <p:sp>
          <p:nvSpPr>
            <p:cNvPr id="25656" name="Freeform 56">
              <a:extLst>
                <a:ext uri="{FF2B5EF4-FFF2-40B4-BE49-F238E27FC236}">
                  <a16:creationId xmlns:a16="http://schemas.microsoft.com/office/drawing/2014/main" id="{A065BCAA-3844-4C1B-9E07-657A22FAEB7C}"/>
                </a:ext>
              </a:extLst>
            </p:cNvPr>
            <p:cNvSpPr>
              <a:spLocks noEditPoints="1"/>
            </p:cNvSpPr>
            <p:nvPr/>
          </p:nvSpPr>
          <p:spPr bwMode="auto">
            <a:xfrm>
              <a:off x="3685" y="-84"/>
              <a:ext cx="4131" cy="4598"/>
            </a:xfrm>
            <a:custGeom>
              <a:avLst/>
              <a:gdLst>
                <a:gd name="T0" fmla="*/ 1072 w 5582"/>
                <a:gd name="T1" fmla="*/ 3118 h 6212"/>
                <a:gd name="T2" fmla="*/ 895 w 5582"/>
                <a:gd name="T3" fmla="*/ 2905 h 6212"/>
                <a:gd name="T4" fmla="*/ 359 w 5582"/>
                <a:gd name="T5" fmla="*/ 2614 h 6212"/>
                <a:gd name="T6" fmla="*/ 24 w 5582"/>
                <a:gd name="T7" fmla="*/ 2178 h 6212"/>
                <a:gd name="T8" fmla="*/ 18 w 5582"/>
                <a:gd name="T9" fmla="*/ 1745 h 6212"/>
                <a:gd name="T10" fmla="*/ 135 w 5582"/>
                <a:gd name="T11" fmla="*/ 1338 h 6212"/>
                <a:gd name="T12" fmla="*/ 344 w 5582"/>
                <a:gd name="T13" fmla="*/ 929 h 6212"/>
                <a:gd name="T14" fmla="*/ 456 w 5582"/>
                <a:gd name="T15" fmla="*/ 509 h 6212"/>
                <a:gd name="T16" fmla="*/ 747 w 5582"/>
                <a:gd name="T17" fmla="*/ 316 h 6212"/>
                <a:gd name="T18" fmla="*/ 1046 w 5582"/>
                <a:gd name="T19" fmla="*/ 165 h 6212"/>
                <a:gd name="T20" fmla="*/ 1402 w 5582"/>
                <a:gd name="T21" fmla="*/ 2 h 6212"/>
                <a:gd name="T22" fmla="*/ 1750 w 5582"/>
                <a:gd name="T23" fmla="*/ 201 h 6212"/>
                <a:gd name="T24" fmla="*/ 1952 w 5582"/>
                <a:gd name="T25" fmla="*/ 353 h 6212"/>
                <a:gd name="T26" fmla="*/ 2108 w 5582"/>
                <a:gd name="T27" fmla="*/ 360 h 6212"/>
                <a:gd name="T28" fmla="*/ 2478 w 5582"/>
                <a:gd name="T29" fmla="*/ 494 h 6212"/>
                <a:gd name="T30" fmla="*/ 2593 w 5582"/>
                <a:gd name="T31" fmla="*/ 897 h 6212"/>
                <a:gd name="T32" fmla="*/ 2706 w 5582"/>
                <a:gd name="T33" fmla="*/ 1059 h 6212"/>
                <a:gd name="T34" fmla="*/ 3023 w 5582"/>
                <a:gd name="T35" fmla="*/ 1524 h 6212"/>
                <a:gd name="T36" fmla="*/ 3036 w 5582"/>
                <a:gd name="T37" fmla="*/ 1868 h 6212"/>
                <a:gd name="T38" fmla="*/ 2737 w 5582"/>
                <a:gd name="T39" fmla="*/ 2335 h 6212"/>
                <a:gd name="T40" fmla="*/ 2635 w 5582"/>
                <a:gd name="T41" fmla="*/ 2513 h 6212"/>
                <a:gd name="T42" fmla="*/ 2024 w 5582"/>
                <a:gd name="T43" fmla="*/ 3104 h 6212"/>
                <a:gd name="T44" fmla="*/ 1385 w 5582"/>
                <a:gd name="T45" fmla="*/ 3376 h 6212"/>
                <a:gd name="T46" fmla="*/ 2034 w 5582"/>
                <a:gd name="T47" fmla="*/ 363 h 6212"/>
                <a:gd name="T48" fmla="*/ 1761 w 5582"/>
                <a:gd name="T49" fmla="*/ 215 h 6212"/>
                <a:gd name="T50" fmla="*/ 1577 w 5582"/>
                <a:gd name="T51" fmla="*/ 54 h 6212"/>
                <a:gd name="T52" fmla="*/ 1095 w 5582"/>
                <a:gd name="T53" fmla="*/ 123 h 6212"/>
                <a:gd name="T54" fmla="*/ 787 w 5582"/>
                <a:gd name="T55" fmla="*/ 314 h 6212"/>
                <a:gd name="T56" fmla="*/ 554 w 5582"/>
                <a:gd name="T57" fmla="*/ 387 h 6212"/>
                <a:gd name="T58" fmla="*/ 367 w 5582"/>
                <a:gd name="T59" fmla="*/ 795 h 6212"/>
                <a:gd name="T60" fmla="*/ 198 w 5582"/>
                <a:gd name="T61" fmla="*/ 1184 h 6212"/>
                <a:gd name="T62" fmla="*/ 77 w 5582"/>
                <a:gd name="T63" fmla="*/ 1545 h 6212"/>
                <a:gd name="T64" fmla="*/ 5 w 5582"/>
                <a:gd name="T65" fmla="*/ 2038 h 6212"/>
                <a:gd name="T66" fmla="*/ 143 w 5582"/>
                <a:gd name="T67" fmla="*/ 2438 h 6212"/>
                <a:gd name="T68" fmla="*/ 784 w 5582"/>
                <a:gd name="T69" fmla="*/ 2817 h 6212"/>
                <a:gd name="T70" fmla="*/ 1049 w 5582"/>
                <a:gd name="T71" fmla="*/ 3088 h 6212"/>
                <a:gd name="T72" fmla="*/ 1385 w 5582"/>
                <a:gd name="T73" fmla="*/ 3375 h 6212"/>
                <a:gd name="T74" fmla="*/ 2362 w 5582"/>
                <a:gd name="T75" fmla="*/ 2813 h 6212"/>
                <a:gd name="T76" fmla="*/ 2672 w 5582"/>
                <a:gd name="T77" fmla="*/ 2446 h 6212"/>
                <a:gd name="T78" fmla="*/ 2837 w 5582"/>
                <a:gd name="T79" fmla="*/ 2204 h 6212"/>
                <a:gd name="T80" fmla="*/ 3054 w 5582"/>
                <a:gd name="T81" fmla="*/ 1755 h 6212"/>
                <a:gd name="T82" fmla="*/ 2951 w 5582"/>
                <a:gd name="T83" fmla="*/ 1380 h 6212"/>
                <a:gd name="T84" fmla="*/ 2698 w 5582"/>
                <a:gd name="T85" fmla="*/ 1050 h 6212"/>
                <a:gd name="T86" fmla="*/ 2548 w 5582"/>
                <a:gd name="T87" fmla="*/ 718 h 6212"/>
                <a:gd name="T88" fmla="*/ 2347 w 5582"/>
                <a:gd name="T89" fmla="*/ 391 h 6212"/>
                <a:gd name="T90" fmla="*/ 2108 w 5582"/>
                <a:gd name="T91" fmla="*/ 360 h 621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582" h="6212">
                  <a:moveTo>
                    <a:pt x="2528" y="6162"/>
                  </a:moveTo>
                  <a:cubicBezTo>
                    <a:pt x="2420" y="6133"/>
                    <a:pt x="2317" y="6073"/>
                    <a:pt x="2212" y="5979"/>
                  </a:cubicBezTo>
                  <a:cubicBezTo>
                    <a:pt x="2109" y="5888"/>
                    <a:pt x="2021" y="5778"/>
                    <a:pt x="1956" y="5692"/>
                  </a:cubicBezTo>
                  <a:cubicBezTo>
                    <a:pt x="1942" y="5674"/>
                    <a:pt x="1928" y="5655"/>
                    <a:pt x="1914" y="5637"/>
                  </a:cubicBezTo>
                  <a:cubicBezTo>
                    <a:pt x="1879" y="5591"/>
                    <a:pt x="1843" y="5543"/>
                    <a:pt x="1806" y="5497"/>
                  </a:cubicBezTo>
                  <a:cubicBezTo>
                    <a:pt x="1746" y="5421"/>
                    <a:pt x="1689" y="5358"/>
                    <a:pt x="1633" y="5303"/>
                  </a:cubicBezTo>
                  <a:cubicBezTo>
                    <a:pt x="1566" y="5239"/>
                    <a:pt x="1500" y="5186"/>
                    <a:pt x="1432" y="5142"/>
                  </a:cubicBezTo>
                  <a:cubicBezTo>
                    <a:pt x="1335" y="5081"/>
                    <a:pt x="1231" y="5037"/>
                    <a:pt x="1124" y="4993"/>
                  </a:cubicBezTo>
                  <a:cubicBezTo>
                    <a:pt x="979" y="4934"/>
                    <a:pt x="810" y="4862"/>
                    <a:pt x="655" y="4771"/>
                  </a:cubicBezTo>
                  <a:cubicBezTo>
                    <a:pt x="487" y="4674"/>
                    <a:pt x="358" y="4569"/>
                    <a:pt x="260" y="4451"/>
                  </a:cubicBezTo>
                  <a:cubicBezTo>
                    <a:pt x="202" y="4381"/>
                    <a:pt x="155" y="4305"/>
                    <a:pt x="119" y="4225"/>
                  </a:cubicBezTo>
                  <a:cubicBezTo>
                    <a:pt x="86" y="4150"/>
                    <a:pt x="61" y="4069"/>
                    <a:pt x="43" y="3976"/>
                  </a:cubicBezTo>
                  <a:cubicBezTo>
                    <a:pt x="28" y="3903"/>
                    <a:pt x="18" y="3821"/>
                    <a:pt x="9" y="3719"/>
                  </a:cubicBezTo>
                  <a:cubicBezTo>
                    <a:pt x="2" y="3629"/>
                    <a:pt x="0" y="3538"/>
                    <a:pt x="4" y="3449"/>
                  </a:cubicBezTo>
                  <a:cubicBezTo>
                    <a:pt x="8" y="3359"/>
                    <a:pt x="17" y="3270"/>
                    <a:pt x="32" y="3185"/>
                  </a:cubicBezTo>
                  <a:cubicBezTo>
                    <a:pt x="55" y="3060"/>
                    <a:pt x="98" y="2937"/>
                    <a:pt x="139" y="2819"/>
                  </a:cubicBezTo>
                  <a:cubicBezTo>
                    <a:pt x="179" y="2706"/>
                    <a:pt x="217" y="2599"/>
                    <a:pt x="236" y="2494"/>
                  </a:cubicBezTo>
                  <a:cubicBezTo>
                    <a:pt x="239" y="2479"/>
                    <a:pt x="242" y="2463"/>
                    <a:pt x="246" y="2442"/>
                  </a:cubicBezTo>
                  <a:cubicBezTo>
                    <a:pt x="266" y="2350"/>
                    <a:pt x="303" y="2260"/>
                    <a:pt x="362" y="2161"/>
                  </a:cubicBezTo>
                  <a:cubicBezTo>
                    <a:pt x="415" y="2069"/>
                    <a:pt x="483" y="1979"/>
                    <a:pt x="542" y="1898"/>
                  </a:cubicBezTo>
                  <a:cubicBezTo>
                    <a:pt x="578" y="1850"/>
                    <a:pt x="606" y="1783"/>
                    <a:pt x="628" y="1695"/>
                  </a:cubicBezTo>
                  <a:cubicBezTo>
                    <a:pt x="647" y="1617"/>
                    <a:pt x="658" y="1532"/>
                    <a:pt x="670" y="1451"/>
                  </a:cubicBezTo>
                  <a:cubicBezTo>
                    <a:pt x="683" y="1352"/>
                    <a:pt x="696" y="1259"/>
                    <a:pt x="721" y="1189"/>
                  </a:cubicBezTo>
                  <a:cubicBezTo>
                    <a:pt x="749" y="1108"/>
                    <a:pt x="785" y="1014"/>
                    <a:pt x="832" y="928"/>
                  </a:cubicBezTo>
                  <a:cubicBezTo>
                    <a:pt x="883" y="835"/>
                    <a:pt x="942" y="762"/>
                    <a:pt x="1011" y="705"/>
                  </a:cubicBezTo>
                  <a:cubicBezTo>
                    <a:pt x="1092" y="639"/>
                    <a:pt x="1184" y="596"/>
                    <a:pt x="1271" y="584"/>
                  </a:cubicBezTo>
                  <a:cubicBezTo>
                    <a:pt x="1303" y="579"/>
                    <a:pt x="1334" y="578"/>
                    <a:pt x="1364" y="577"/>
                  </a:cubicBezTo>
                  <a:cubicBezTo>
                    <a:pt x="1387" y="576"/>
                    <a:pt x="1412" y="575"/>
                    <a:pt x="1436" y="573"/>
                  </a:cubicBezTo>
                  <a:cubicBezTo>
                    <a:pt x="1465" y="570"/>
                    <a:pt x="1495" y="564"/>
                    <a:pt x="1522" y="556"/>
                  </a:cubicBezTo>
                  <a:cubicBezTo>
                    <a:pt x="1664" y="514"/>
                    <a:pt x="1789" y="405"/>
                    <a:pt x="1909" y="301"/>
                  </a:cubicBezTo>
                  <a:cubicBezTo>
                    <a:pt x="1940" y="274"/>
                    <a:pt x="1970" y="248"/>
                    <a:pt x="2000" y="224"/>
                  </a:cubicBezTo>
                  <a:cubicBezTo>
                    <a:pt x="2092" y="148"/>
                    <a:pt x="2178" y="94"/>
                    <a:pt x="2263" y="59"/>
                  </a:cubicBezTo>
                  <a:cubicBezTo>
                    <a:pt x="2360" y="18"/>
                    <a:pt x="2458" y="0"/>
                    <a:pt x="2561" y="4"/>
                  </a:cubicBezTo>
                  <a:cubicBezTo>
                    <a:pt x="2661" y="8"/>
                    <a:pt x="2771" y="40"/>
                    <a:pt x="2880" y="99"/>
                  </a:cubicBezTo>
                  <a:cubicBezTo>
                    <a:pt x="2982" y="153"/>
                    <a:pt x="3077" y="228"/>
                    <a:pt x="3148" y="309"/>
                  </a:cubicBezTo>
                  <a:cubicBezTo>
                    <a:pt x="3163" y="326"/>
                    <a:pt x="3178" y="344"/>
                    <a:pt x="3196" y="366"/>
                  </a:cubicBezTo>
                  <a:cubicBezTo>
                    <a:pt x="3203" y="375"/>
                    <a:pt x="3210" y="384"/>
                    <a:pt x="3217" y="392"/>
                  </a:cubicBezTo>
                  <a:cubicBezTo>
                    <a:pt x="3277" y="469"/>
                    <a:pt x="3334" y="542"/>
                    <a:pt x="3427" y="594"/>
                  </a:cubicBezTo>
                  <a:cubicBezTo>
                    <a:pt x="3466" y="617"/>
                    <a:pt x="3513" y="634"/>
                    <a:pt x="3565" y="645"/>
                  </a:cubicBezTo>
                  <a:cubicBezTo>
                    <a:pt x="3611" y="655"/>
                    <a:pt x="3660" y="660"/>
                    <a:pt x="3713" y="661"/>
                  </a:cubicBezTo>
                  <a:cubicBezTo>
                    <a:pt x="3757" y="662"/>
                    <a:pt x="3800" y="660"/>
                    <a:pt x="3840" y="657"/>
                  </a:cubicBezTo>
                  <a:cubicBezTo>
                    <a:pt x="3849" y="657"/>
                    <a:pt x="3849" y="657"/>
                    <a:pt x="3849" y="657"/>
                  </a:cubicBezTo>
                  <a:cubicBezTo>
                    <a:pt x="3894" y="654"/>
                    <a:pt x="3941" y="651"/>
                    <a:pt x="3987" y="652"/>
                  </a:cubicBezTo>
                  <a:cubicBezTo>
                    <a:pt x="4094" y="654"/>
                    <a:pt x="4197" y="675"/>
                    <a:pt x="4286" y="713"/>
                  </a:cubicBezTo>
                  <a:cubicBezTo>
                    <a:pt x="4387" y="756"/>
                    <a:pt x="4467" y="819"/>
                    <a:pt x="4524" y="901"/>
                  </a:cubicBezTo>
                  <a:cubicBezTo>
                    <a:pt x="4560" y="953"/>
                    <a:pt x="4588" y="1017"/>
                    <a:pt x="4610" y="1095"/>
                  </a:cubicBezTo>
                  <a:cubicBezTo>
                    <a:pt x="4629" y="1164"/>
                    <a:pt x="4641" y="1238"/>
                    <a:pt x="4653" y="1310"/>
                  </a:cubicBezTo>
                  <a:cubicBezTo>
                    <a:pt x="4671" y="1421"/>
                    <a:pt x="4690" y="1536"/>
                    <a:pt x="4735" y="1638"/>
                  </a:cubicBezTo>
                  <a:cubicBezTo>
                    <a:pt x="4748" y="1667"/>
                    <a:pt x="4763" y="1695"/>
                    <a:pt x="4780" y="1723"/>
                  </a:cubicBezTo>
                  <a:cubicBezTo>
                    <a:pt x="4823" y="1793"/>
                    <a:pt x="4874" y="1853"/>
                    <a:pt x="4928" y="1916"/>
                  </a:cubicBezTo>
                  <a:cubicBezTo>
                    <a:pt x="4933" y="1922"/>
                    <a:pt x="4938" y="1928"/>
                    <a:pt x="4942" y="1933"/>
                  </a:cubicBezTo>
                  <a:cubicBezTo>
                    <a:pt x="5035" y="2042"/>
                    <a:pt x="5128" y="2158"/>
                    <a:pt x="5219" y="2277"/>
                  </a:cubicBezTo>
                  <a:cubicBezTo>
                    <a:pt x="5275" y="2352"/>
                    <a:pt x="5335" y="2432"/>
                    <a:pt x="5389" y="2519"/>
                  </a:cubicBezTo>
                  <a:cubicBezTo>
                    <a:pt x="5447" y="2612"/>
                    <a:pt x="5490" y="2698"/>
                    <a:pt x="5520" y="2782"/>
                  </a:cubicBezTo>
                  <a:cubicBezTo>
                    <a:pt x="5544" y="2849"/>
                    <a:pt x="5561" y="2919"/>
                    <a:pt x="5571" y="2991"/>
                  </a:cubicBezTo>
                  <a:cubicBezTo>
                    <a:pt x="5580" y="3061"/>
                    <a:pt x="5582" y="3132"/>
                    <a:pt x="5577" y="3203"/>
                  </a:cubicBezTo>
                  <a:cubicBezTo>
                    <a:pt x="5573" y="3273"/>
                    <a:pt x="5561" y="3342"/>
                    <a:pt x="5543" y="3410"/>
                  </a:cubicBezTo>
                  <a:cubicBezTo>
                    <a:pt x="5525" y="3477"/>
                    <a:pt x="5501" y="3542"/>
                    <a:pt x="5471" y="3604"/>
                  </a:cubicBezTo>
                  <a:cubicBezTo>
                    <a:pt x="5397" y="3757"/>
                    <a:pt x="5286" y="3893"/>
                    <a:pt x="5180" y="4025"/>
                  </a:cubicBezTo>
                  <a:cubicBezTo>
                    <a:pt x="5117" y="4102"/>
                    <a:pt x="5053" y="4181"/>
                    <a:pt x="4997" y="4262"/>
                  </a:cubicBezTo>
                  <a:cubicBezTo>
                    <a:pt x="4979" y="4289"/>
                    <a:pt x="4963" y="4314"/>
                    <a:pt x="4948" y="4339"/>
                  </a:cubicBezTo>
                  <a:cubicBezTo>
                    <a:pt x="4923" y="4381"/>
                    <a:pt x="4901" y="4424"/>
                    <a:pt x="4879" y="4465"/>
                  </a:cubicBezTo>
                  <a:cubicBezTo>
                    <a:pt x="4858" y="4505"/>
                    <a:pt x="4836" y="4547"/>
                    <a:pt x="4812" y="4587"/>
                  </a:cubicBezTo>
                  <a:cubicBezTo>
                    <a:pt x="4757" y="4680"/>
                    <a:pt x="4683" y="4774"/>
                    <a:pt x="4588" y="4874"/>
                  </a:cubicBezTo>
                  <a:cubicBezTo>
                    <a:pt x="4507" y="4959"/>
                    <a:pt x="4419" y="5040"/>
                    <a:pt x="4313" y="5135"/>
                  </a:cubicBezTo>
                  <a:cubicBezTo>
                    <a:pt x="4122" y="5306"/>
                    <a:pt x="3914" y="5484"/>
                    <a:pt x="3695" y="5665"/>
                  </a:cubicBezTo>
                  <a:cubicBezTo>
                    <a:pt x="3523" y="5808"/>
                    <a:pt x="3352" y="5945"/>
                    <a:pt x="3162" y="6048"/>
                  </a:cubicBezTo>
                  <a:cubicBezTo>
                    <a:pt x="2997" y="6138"/>
                    <a:pt x="2840" y="6183"/>
                    <a:pt x="2695" y="6183"/>
                  </a:cubicBezTo>
                  <a:cubicBezTo>
                    <a:pt x="2638" y="6183"/>
                    <a:pt x="2582" y="6176"/>
                    <a:pt x="2528" y="6162"/>
                  </a:cubicBezTo>
                  <a:moveTo>
                    <a:pt x="3849" y="657"/>
                  </a:moveTo>
                  <a:cubicBezTo>
                    <a:pt x="3840" y="658"/>
                    <a:pt x="3840" y="658"/>
                    <a:pt x="3840" y="658"/>
                  </a:cubicBezTo>
                  <a:cubicBezTo>
                    <a:pt x="3800" y="660"/>
                    <a:pt x="3757" y="663"/>
                    <a:pt x="3713" y="662"/>
                  </a:cubicBezTo>
                  <a:cubicBezTo>
                    <a:pt x="3660" y="661"/>
                    <a:pt x="3611" y="656"/>
                    <a:pt x="3565" y="646"/>
                  </a:cubicBezTo>
                  <a:cubicBezTo>
                    <a:pt x="3513" y="635"/>
                    <a:pt x="3466" y="617"/>
                    <a:pt x="3426" y="595"/>
                  </a:cubicBezTo>
                  <a:cubicBezTo>
                    <a:pt x="3333" y="542"/>
                    <a:pt x="3276" y="470"/>
                    <a:pt x="3216" y="393"/>
                  </a:cubicBezTo>
                  <a:cubicBezTo>
                    <a:pt x="3209" y="384"/>
                    <a:pt x="3202" y="375"/>
                    <a:pt x="3195" y="367"/>
                  </a:cubicBezTo>
                  <a:cubicBezTo>
                    <a:pt x="3178" y="345"/>
                    <a:pt x="3163" y="327"/>
                    <a:pt x="3148" y="310"/>
                  </a:cubicBezTo>
                  <a:cubicBezTo>
                    <a:pt x="3077" y="229"/>
                    <a:pt x="2981" y="154"/>
                    <a:pt x="2879" y="99"/>
                  </a:cubicBezTo>
                  <a:cubicBezTo>
                    <a:pt x="2770" y="41"/>
                    <a:pt x="2661" y="9"/>
                    <a:pt x="2561" y="5"/>
                  </a:cubicBezTo>
                  <a:cubicBezTo>
                    <a:pt x="2458" y="1"/>
                    <a:pt x="2361" y="19"/>
                    <a:pt x="2264" y="59"/>
                  </a:cubicBezTo>
                  <a:cubicBezTo>
                    <a:pt x="2178" y="95"/>
                    <a:pt x="2092" y="149"/>
                    <a:pt x="2000" y="224"/>
                  </a:cubicBezTo>
                  <a:cubicBezTo>
                    <a:pt x="1970" y="249"/>
                    <a:pt x="1941" y="274"/>
                    <a:pt x="1910" y="301"/>
                  </a:cubicBezTo>
                  <a:cubicBezTo>
                    <a:pt x="1789" y="406"/>
                    <a:pt x="1664" y="514"/>
                    <a:pt x="1523" y="556"/>
                  </a:cubicBezTo>
                  <a:cubicBezTo>
                    <a:pt x="1495" y="565"/>
                    <a:pt x="1466" y="570"/>
                    <a:pt x="1436" y="573"/>
                  </a:cubicBezTo>
                  <a:cubicBezTo>
                    <a:pt x="1412" y="576"/>
                    <a:pt x="1388" y="577"/>
                    <a:pt x="1364" y="578"/>
                  </a:cubicBezTo>
                  <a:cubicBezTo>
                    <a:pt x="1334" y="579"/>
                    <a:pt x="1303" y="580"/>
                    <a:pt x="1271" y="584"/>
                  </a:cubicBezTo>
                  <a:cubicBezTo>
                    <a:pt x="1184" y="597"/>
                    <a:pt x="1092" y="640"/>
                    <a:pt x="1011" y="706"/>
                  </a:cubicBezTo>
                  <a:cubicBezTo>
                    <a:pt x="942" y="763"/>
                    <a:pt x="884" y="835"/>
                    <a:pt x="833" y="928"/>
                  </a:cubicBezTo>
                  <a:cubicBezTo>
                    <a:pt x="786" y="1014"/>
                    <a:pt x="750" y="1108"/>
                    <a:pt x="721" y="1189"/>
                  </a:cubicBezTo>
                  <a:cubicBezTo>
                    <a:pt x="697" y="1259"/>
                    <a:pt x="684" y="1352"/>
                    <a:pt x="670" y="1451"/>
                  </a:cubicBezTo>
                  <a:cubicBezTo>
                    <a:pt x="659" y="1533"/>
                    <a:pt x="648" y="1617"/>
                    <a:pt x="629" y="1695"/>
                  </a:cubicBezTo>
                  <a:cubicBezTo>
                    <a:pt x="607" y="1783"/>
                    <a:pt x="579" y="1850"/>
                    <a:pt x="543" y="1899"/>
                  </a:cubicBezTo>
                  <a:cubicBezTo>
                    <a:pt x="483" y="1979"/>
                    <a:pt x="416" y="2070"/>
                    <a:pt x="362" y="2161"/>
                  </a:cubicBezTo>
                  <a:cubicBezTo>
                    <a:pt x="304" y="2260"/>
                    <a:pt x="267" y="2350"/>
                    <a:pt x="247" y="2442"/>
                  </a:cubicBezTo>
                  <a:cubicBezTo>
                    <a:pt x="243" y="2463"/>
                    <a:pt x="239" y="2479"/>
                    <a:pt x="237" y="2494"/>
                  </a:cubicBezTo>
                  <a:cubicBezTo>
                    <a:pt x="217" y="2599"/>
                    <a:pt x="180" y="2706"/>
                    <a:pt x="140" y="2819"/>
                  </a:cubicBezTo>
                  <a:cubicBezTo>
                    <a:pt x="98" y="2938"/>
                    <a:pt x="55" y="3060"/>
                    <a:pt x="33" y="3185"/>
                  </a:cubicBezTo>
                  <a:cubicBezTo>
                    <a:pt x="18" y="3270"/>
                    <a:pt x="9" y="3359"/>
                    <a:pt x="5" y="3449"/>
                  </a:cubicBezTo>
                  <a:cubicBezTo>
                    <a:pt x="1" y="3538"/>
                    <a:pt x="3" y="3629"/>
                    <a:pt x="10" y="3719"/>
                  </a:cubicBezTo>
                  <a:cubicBezTo>
                    <a:pt x="18" y="3821"/>
                    <a:pt x="29" y="3903"/>
                    <a:pt x="44" y="3976"/>
                  </a:cubicBezTo>
                  <a:cubicBezTo>
                    <a:pt x="62" y="4069"/>
                    <a:pt x="87" y="4150"/>
                    <a:pt x="120" y="4224"/>
                  </a:cubicBezTo>
                  <a:cubicBezTo>
                    <a:pt x="156" y="4304"/>
                    <a:pt x="203" y="4380"/>
                    <a:pt x="261" y="4450"/>
                  </a:cubicBezTo>
                  <a:cubicBezTo>
                    <a:pt x="358" y="4568"/>
                    <a:pt x="487" y="4673"/>
                    <a:pt x="655" y="4771"/>
                  </a:cubicBezTo>
                  <a:cubicBezTo>
                    <a:pt x="810" y="4861"/>
                    <a:pt x="980" y="4934"/>
                    <a:pt x="1125" y="4993"/>
                  </a:cubicBezTo>
                  <a:cubicBezTo>
                    <a:pt x="1232" y="5036"/>
                    <a:pt x="1336" y="5081"/>
                    <a:pt x="1432" y="5142"/>
                  </a:cubicBezTo>
                  <a:cubicBezTo>
                    <a:pt x="1501" y="5185"/>
                    <a:pt x="1567" y="5238"/>
                    <a:pt x="1633" y="5303"/>
                  </a:cubicBezTo>
                  <a:cubicBezTo>
                    <a:pt x="1689" y="5357"/>
                    <a:pt x="1746" y="5421"/>
                    <a:pt x="1807" y="5497"/>
                  </a:cubicBezTo>
                  <a:cubicBezTo>
                    <a:pt x="1844" y="5543"/>
                    <a:pt x="1880" y="5590"/>
                    <a:pt x="1915" y="5637"/>
                  </a:cubicBezTo>
                  <a:cubicBezTo>
                    <a:pt x="1928" y="5655"/>
                    <a:pt x="1942" y="5673"/>
                    <a:pt x="1956" y="5691"/>
                  </a:cubicBezTo>
                  <a:cubicBezTo>
                    <a:pt x="2022" y="5777"/>
                    <a:pt x="2110" y="5887"/>
                    <a:pt x="2212" y="5979"/>
                  </a:cubicBezTo>
                  <a:cubicBezTo>
                    <a:pt x="2317" y="6073"/>
                    <a:pt x="2421" y="6132"/>
                    <a:pt x="2528" y="6161"/>
                  </a:cubicBezTo>
                  <a:cubicBezTo>
                    <a:pt x="2717" y="6212"/>
                    <a:pt x="2930" y="6173"/>
                    <a:pt x="3162" y="6047"/>
                  </a:cubicBezTo>
                  <a:cubicBezTo>
                    <a:pt x="3352" y="5944"/>
                    <a:pt x="3522" y="5807"/>
                    <a:pt x="3695" y="5665"/>
                  </a:cubicBezTo>
                  <a:cubicBezTo>
                    <a:pt x="3913" y="5484"/>
                    <a:pt x="4121" y="5305"/>
                    <a:pt x="4312" y="5134"/>
                  </a:cubicBezTo>
                  <a:cubicBezTo>
                    <a:pt x="4419" y="5039"/>
                    <a:pt x="4506" y="4959"/>
                    <a:pt x="4587" y="4874"/>
                  </a:cubicBezTo>
                  <a:cubicBezTo>
                    <a:pt x="4683" y="4773"/>
                    <a:pt x="4756" y="4679"/>
                    <a:pt x="4811" y="4587"/>
                  </a:cubicBezTo>
                  <a:cubicBezTo>
                    <a:pt x="4836" y="4547"/>
                    <a:pt x="4857" y="4505"/>
                    <a:pt x="4878" y="4464"/>
                  </a:cubicBezTo>
                  <a:cubicBezTo>
                    <a:pt x="4900" y="4423"/>
                    <a:pt x="4922" y="4381"/>
                    <a:pt x="4947" y="4339"/>
                  </a:cubicBezTo>
                  <a:cubicBezTo>
                    <a:pt x="4962" y="4313"/>
                    <a:pt x="4978" y="4288"/>
                    <a:pt x="4997" y="4262"/>
                  </a:cubicBezTo>
                  <a:cubicBezTo>
                    <a:pt x="5052" y="4181"/>
                    <a:pt x="5117" y="4101"/>
                    <a:pt x="5179" y="4024"/>
                  </a:cubicBezTo>
                  <a:cubicBezTo>
                    <a:pt x="5286" y="3893"/>
                    <a:pt x="5396" y="3756"/>
                    <a:pt x="5470" y="3604"/>
                  </a:cubicBezTo>
                  <a:cubicBezTo>
                    <a:pt x="5500" y="3542"/>
                    <a:pt x="5524" y="3477"/>
                    <a:pt x="5542" y="3410"/>
                  </a:cubicBezTo>
                  <a:cubicBezTo>
                    <a:pt x="5560" y="3342"/>
                    <a:pt x="5572" y="3273"/>
                    <a:pt x="5577" y="3203"/>
                  </a:cubicBezTo>
                  <a:cubicBezTo>
                    <a:pt x="5581" y="3132"/>
                    <a:pt x="5579" y="3061"/>
                    <a:pt x="5570" y="2991"/>
                  </a:cubicBezTo>
                  <a:cubicBezTo>
                    <a:pt x="5560" y="2919"/>
                    <a:pt x="5543" y="2849"/>
                    <a:pt x="5519" y="2782"/>
                  </a:cubicBezTo>
                  <a:cubicBezTo>
                    <a:pt x="5489" y="2698"/>
                    <a:pt x="5446" y="2612"/>
                    <a:pt x="5388" y="2519"/>
                  </a:cubicBezTo>
                  <a:cubicBezTo>
                    <a:pt x="5334" y="2433"/>
                    <a:pt x="5275" y="2352"/>
                    <a:pt x="5218" y="2278"/>
                  </a:cubicBezTo>
                  <a:cubicBezTo>
                    <a:pt x="5128" y="2159"/>
                    <a:pt x="5035" y="2043"/>
                    <a:pt x="4942" y="1934"/>
                  </a:cubicBezTo>
                  <a:cubicBezTo>
                    <a:pt x="4937" y="1928"/>
                    <a:pt x="4932" y="1922"/>
                    <a:pt x="4927" y="1917"/>
                  </a:cubicBezTo>
                  <a:cubicBezTo>
                    <a:pt x="4873" y="1854"/>
                    <a:pt x="4822" y="1794"/>
                    <a:pt x="4780" y="1724"/>
                  </a:cubicBezTo>
                  <a:cubicBezTo>
                    <a:pt x="4762" y="1695"/>
                    <a:pt x="4747" y="1667"/>
                    <a:pt x="4735" y="1638"/>
                  </a:cubicBezTo>
                  <a:cubicBezTo>
                    <a:pt x="4690" y="1537"/>
                    <a:pt x="4671" y="1422"/>
                    <a:pt x="4652" y="1310"/>
                  </a:cubicBezTo>
                  <a:cubicBezTo>
                    <a:pt x="4640" y="1239"/>
                    <a:pt x="4628" y="1164"/>
                    <a:pt x="4609" y="1095"/>
                  </a:cubicBezTo>
                  <a:cubicBezTo>
                    <a:pt x="4587" y="1017"/>
                    <a:pt x="4559" y="954"/>
                    <a:pt x="4523" y="901"/>
                  </a:cubicBezTo>
                  <a:cubicBezTo>
                    <a:pt x="4467" y="820"/>
                    <a:pt x="4387" y="757"/>
                    <a:pt x="4286" y="714"/>
                  </a:cubicBezTo>
                  <a:cubicBezTo>
                    <a:pt x="4197" y="676"/>
                    <a:pt x="4094" y="655"/>
                    <a:pt x="3987" y="653"/>
                  </a:cubicBezTo>
                  <a:cubicBezTo>
                    <a:pt x="3981" y="653"/>
                    <a:pt x="3975" y="653"/>
                    <a:pt x="3969" y="653"/>
                  </a:cubicBezTo>
                  <a:cubicBezTo>
                    <a:pt x="3929" y="653"/>
                    <a:pt x="3888" y="655"/>
                    <a:pt x="3849" y="657"/>
                  </a:cubicBezTo>
                </a:path>
              </a:pathLst>
            </a:custGeom>
            <a:solidFill>
              <a:srgbClr val="6D2344"/>
            </a:solidFill>
            <a:ln w="6350">
              <a:solidFill>
                <a:srgbClr val="F5A670">
                  <a:alpha val="27058"/>
                </a:srgbClr>
              </a:solidFill>
              <a:round/>
              <a:headEnd/>
              <a:tailEnd/>
            </a:ln>
          </p:spPr>
          <p:txBody>
            <a:bodyPr/>
            <a:lstStyle/>
            <a:p>
              <a:endParaRPr lang="es-CO"/>
            </a:p>
          </p:txBody>
        </p:sp>
        <p:sp>
          <p:nvSpPr>
            <p:cNvPr id="25657" name="Freeform 57">
              <a:extLst>
                <a:ext uri="{FF2B5EF4-FFF2-40B4-BE49-F238E27FC236}">
                  <a16:creationId xmlns:a16="http://schemas.microsoft.com/office/drawing/2014/main" id="{F1DB4CF1-50CC-4980-88EF-76469FB6122E}"/>
                </a:ext>
              </a:extLst>
            </p:cNvPr>
            <p:cNvSpPr>
              <a:spLocks noEditPoints="1"/>
            </p:cNvSpPr>
            <p:nvPr/>
          </p:nvSpPr>
          <p:spPr bwMode="auto">
            <a:xfrm>
              <a:off x="3651" y="-100"/>
              <a:ext cx="4193" cy="4607"/>
            </a:xfrm>
            <a:custGeom>
              <a:avLst/>
              <a:gdLst>
                <a:gd name="T0" fmla="*/ 1082 w 5664"/>
                <a:gd name="T1" fmla="*/ 3133 h 6225"/>
                <a:gd name="T2" fmla="*/ 792 w 5664"/>
                <a:gd name="T3" fmla="*/ 2832 h 6225"/>
                <a:gd name="T4" fmla="*/ 152 w 5664"/>
                <a:gd name="T5" fmla="*/ 2458 h 6225"/>
                <a:gd name="T6" fmla="*/ 18 w 5664"/>
                <a:gd name="T7" fmla="*/ 1773 h 6225"/>
                <a:gd name="T8" fmla="*/ 135 w 5664"/>
                <a:gd name="T9" fmla="*/ 1340 h 6225"/>
                <a:gd name="T10" fmla="*/ 347 w 5664"/>
                <a:gd name="T11" fmla="*/ 910 h 6225"/>
                <a:gd name="T12" fmla="*/ 477 w 5664"/>
                <a:gd name="T13" fmla="*/ 499 h 6225"/>
                <a:gd name="T14" fmla="*/ 771 w 5664"/>
                <a:gd name="T15" fmla="*/ 306 h 6225"/>
                <a:gd name="T16" fmla="*/ 1059 w 5664"/>
                <a:gd name="T17" fmla="*/ 160 h 6225"/>
                <a:gd name="T18" fmla="*/ 1440 w 5664"/>
                <a:gd name="T19" fmla="*/ 1 h 6225"/>
                <a:gd name="T20" fmla="*/ 1791 w 5664"/>
                <a:gd name="T21" fmla="*/ 198 h 6225"/>
                <a:gd name="T22" fmla="*/ 2080 w 5664"/>
                <a:gd name="T23" fmla="*/ 352 h 6225"/>
                <a:gd name="T24" fmla="*/ 2393 w 5664"/>
                <a:gd name="T25" fmla="*/ 389 h 6225"/>
                <a:gd name="T26" fmla="*/ 2583 w 5664"/>
                <a:gd name="T27" fmla="*/ 712 h 6225"/>
                <a:gd name="T28" fmla="*/ 2738 w 5664"/>
                <a:gd name="T29" fmla="*/ 1042 h 6225"/>
                <a:gd name="T30" fmla="*/ 3000 w 5664"/>
                <a:gd name="T31" fmla="*/ 1371 h 6225"/>
                <a:gd name="T32" fmla="*/ 3101 w 5664"/>
                <a:gd name="T33" fmla="*/ 1750 h 6225"/>
                <a:gd name="T34" fmla="*/ 2881 w 5664"/>
                <a:gd name="T35" fmla="*/ 2189 h 6225"/>
                <a:gd name="T36" fmla="*/ 2704 w 5664"/>
                <a:gd name="T37" fmla="*/ 2453 h 6225"/>
                <a:gd name="T38" fmla="*/ 2399 w 5664"/>
                <a:gd name="T39" fmla="*/ 2829 h 6225"/>
                <a:gd name="T40" fmla="*/ 1579 w 5664"/>
                <a:gd name="T41" fmla="*/ 3398 h 6225"/>
                <a:gd name="T42" fmla="*/ 2150 w 5664"/>
                <a:gd name="T43" fmla="*/ 352 h 6225"/>
                <a:gd name="T44" fmla="*/ 1800 w 5664"/>
                <a:gd name="T45" fmla="*/ 209 h 6225"/>
                <a:gd name="T46" fmla="*/ 1614 w 5664"/>
                <a:gd name="T47" fmla="*/ 56 h 6225"/>
                <a:gd name="T48" fmla="*/ 1124 w 5664"/>
                <a:gd name="T49" fmla="*/ 107 h 6225"/>
                <a:gd name="T50" fmla="*/ 813 w 5664"/>
                <a:gd name="T51" fmla="*/ 303 h 6225"/>
                <a:gd name="T52" fmla="*/ 578 w 5664"/>
                <a:gd name="T53" fmla="*/ 380 h 6225"/>
                <a:gd name="T54" fmla="*/ 375 w 5664"/>
                <a:gd name="T55" fmla="*/ 783 h 6225"/>
                <a:gd name="T56" fmla="*/ 198 w 5664"/>
                <a:gd name="T57" fmla="*/ 1173 h 6225"/>
                <a:gd name="T58" fmla="*/ 77 w 5664"/>
                <a:gd name="T59" fmla="*/ 1566 h 6225"/>
                <a:gd name="T60" fmla="*/ 75 w 5664"/>
                <a:gd name="T61" fmla="*/ 2336 h 6225"/>
                <a:gd name="T62" fmla="*/ 624 w 5664"/>
                <a:gd name="T63" fmla="*/ 2749 h 6225"/>
                <a:gd name="T64" fmla="*/ 1062 w 5664"/>
                <a:gd name="T65" fmla="*/ 3105 h 6225"/>
                <a:gd name="T66" fmla="*/ 1397 w 5664"/>
                <a:gd name="T67" fmla="*/ 3392 h 6225"/>
                <a:gd name="T68" fmla="*/ 2052 w 5664"/>
                <a:gd name="T69" fmla="*/ 3124 h 6225"/>
                <a:gd name="T70" fmla="*/ 2670 w 5664"/>
                <a:gd name="T71" fmla="*/ 2519 h 6225"/>
                <a:gd name="T72" fmla="*/ 2768 w 5664"/>
                <a:gd name="T73" fmla="*/ 2335 h 6225"/>
                <a:gd name="T74" fmla="*/ 3080 w 5664"/>
                <a:gd name="T75" fmla="*/ 1864 h 6225"/>
                <a:gd name="T76" fmla="*/ 3071 w 5664"/>
                <a:gd name="T77" fmla="*/ 1515 h 6225"/>
                <a:gd name="T78" fmla="*/ 2738 w 5664"/>
                <a:gd name="T79" fmla="*/ 1043 h 6225"/>
                <a:gd name="T80" fmla="*/ 2582 w 5664"/>
                <a:gd name="T81" fmla="*/ 712 h 6225"/>
                <a:gd name="T82" fmla="*/ 2393 w 5664"/>
                <a:gd name="T83" fmla="*/ 389 h 6225"/>
                <a:gd name="T84" fmla="*/ 2150 w 5664"/>
                <a:gd name="T85" fmla="*/ 352 h 62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664" h="6225">
                  <a:moveTo>
                    <a:pt x="2548" y="6194"/>
                  </a:moveTo>
                  <a:cubicBezTo>
                    <a:pt x="2441" y="6163"/>
                    <a:pt x="2337" y="6102"/>
                    <a:pt x="2232" y="6008"/>
                  </a:cubicBezTo>
                  <a:cubicBezTo>
                    <a:pt x="2130" y="5917"/>
                    <a:pt x="2041" y="5806"/>
                    <a:pt x="1975" y="5720"/>
                  </a:cubicBezTo>
                  <a:cubicBezTo>
                    <a:pt x="1962" y="5703"/>
                    <a:pt x="1949" y="5687"/>
                    <a:pt x="1937" y="5670"/>
                  </a:cubicBezTo>
                  <a:cubicBezTo>
                    <a:pt x="1900" y="5623"/>
                    <a:pt x="1862" y="5573"/>
                    <a:pt x="1824" y="5526"/>
                  </a:cubicBezTo>
                  <a:cubicBezTo>
                    <a:pt x="1694" y="5365"/>
                    <a:pt x="1574" y="5253"/>
                    <a:pt x="1446" y="5171"/>
                  </a:cubicBezTo>
                  <a:cubicBezTo>
                    <a:pt x="1347" y="5108"/>
                    <a:pt x="1240" y="5062"/>
                    <a:pt x="1139" y="5020"/>
                  </a:cubicBezTo>
                  <a:cubicBezTo>
                    <a:pt x="994" y="4960"/>
                    <a:pt x="826" y="4889"/>
                    <a:pt x="672" y="4802"/>
                  </a:cubicBezTo>
                  <a:cubicBezTo>
                    <a:pt x="504" y="4706"/>
                    <a:pt x="375" y="4603"/>
                    <a:pt x="277" y="4488"/>
                  </a:cubicBezTo>
                  <a:cubicBezTo>
                    <a:pt x="220" y="4420"/>
                    <a:pt x="172" y="4345"/>
                    <a:pt x="135" y="4266"/>
                  </a:cubicBezTo>
                  <a:cubicBezTo>
                    <a:pt x="57" y="4099"/>
                    <a:pt x="32" y="3920"/>
                    <a:pt x="17" y="3767"/>
                  </a:cubicBezTo>
                  <a:cubicBezTo>
                    <a:pt x="0" y="3590"/>
                    <a:pt x="6" y="3407"/>
                    <a:pt x="33" y="3238"/>
                  </a:cubicBezTo>
                  <a:cubicBezTo>
                    <a:pt x="54" y="3109"/>
                    <a:pt x="97" y="2982"/>
                    <a:pt x="139" y="2859"/>
                  </a:cubicBezTo>
                  <a:cubicBezTo>
                    <a:pt x="181" y="2735"/>
                    <a:pt x="220" y="2618"/>
                    <a:pt x="238" y="2502"/>
                  </a:cubicBezTo>
                  <a:cubicBezTo>
                    <a:pt x="240" y="2486"/>
                    <a:pt x="243" y="2468"/>
                    <a:pt x="247" y="2447"/>
                  </a:cubicBezTo>
                  <a:cubicBezTo>
                    <a:pt x="266" y="2347"/>
                    <a:pt x="302" y="2247"/>
                    <a:pt x="359" y="2142"/>
                  </a:cubicBezTo>
                  <a:cubicBezTo>
                    <a:pt x="414" y="2041"/>
                    <a:pt x="484" y="1942"/>
                    <a:pt x="545" y="1859"/>
                  </a:cubicBezTo>
                  <a:cubicBezTo>
                    <a:pt x="580" y="1810"/>
                    <a:pt x="609" y="1746"/>
                    <a:pt x="634" y="1662"/>
                  </a:cubicBezTo>
                  <a:cubicBezTo>
                    <a:pt x="655" y="1587"/>
                    <a:pt x="670" y="1507"/>
                    <a:pt x="684" y="1429"/>
                  </a:cubicBezTo>
                  <a:cubicBezTo>
                    <a:pt x="703" y="1329"/>
                    <a:pt x="721" y="1235"/>
                    <a:pt x="750" y="1164"/>
                  </a:cubicBezTo>
                  <a:cubicBezTo>
                    <a:pt x="784" y="1081"/>
                    <a:pt x="822" y="992"/>
                    <a:pt x="871" y="911"/>
                  </a:cubicBezTo>
                  <a:cubicBezTo>
                    <a:pt x="925" y="820"/>
                    <a:pt x="985" y="750"/>
                    <a:pt x="1055" y="694"/>
                  </a:cubicBezTo>
                  <a:cubicBezTo>
                    <a:pt x="1136" y="630"/>
                    <a:pt x="1230" y="586"/>
                    <a:pt x="1317" y="570"/>
                  </a:cubicBezTo>
                  <a:cubicBezTo>
                    <a:pt x="1348" y="565"/>
                    <a:pt x="1379" y="562"/>
                    <a:pt x="1408" y="560"/>
                  </a:cubicBezTo>
                  <a:cubicBezTo>
                    <a:pt x="1433" y="558"/>
                    <a:pt x="1458" y="556"/>
                    <a:pt x="1483" y="552"/>
                  </a:cubicBezTo>
                  <a:cubicBezTo>
                    <a:pt x="1512" y="547"/>
                    <a:pt x="1542" y="540"/>
                    <a:pt x="1569" y="531"/>
                  </a:cubicBezTo>
                  <a:cubicBezTo>
                    <a:pt x="1701" y="487"/>
                    <a:pt x="1819" y="388"/>
                    <a:pt x="1933" y="292"/>
                  </a:cubicBezTo>
                  <a:cubicBezTo>
                    <a:pt x="1974" y="257"/>
                    <a:pt x="2012" y="225"/>
                    <a:pt x="2051" y="195"/>
                  </a:cubicBezTo>
                  <a:cubicBezTo>
                    <a:pt x="2224" y="63"/>
                    <a:pt x="2390" y="0"/>
                    <a:pt x="2569" y="0"/>
                  </a:cubicBezTo>
                  <a:cubicBezTo>
                    <a:pt x="2589" y="0"/>
                    <a:pt x="2608" y="1"/>
                    <a:pt x="2628" y="2"/>
                  </a:cubicBezTo>
                  <a:cubicBezTo>
                    <a:pt x="2726" y="9"/>
                    <a:pt x="2836" y="44"/>
                    <a:pt x="2945" y="102"/>
                  </a:cubicBezTo>
                  <a:cubicBezTo>
                    <a:pt x="3046" y="156"/>
                    <a:pt x="3142" y="229"/>
                    <a:pt x="3217" y="307"/>
                  </a:cubicBezTo>
                  <a:cubicBezTo>
                    <a:pt x="3233" y="324"/>
                    <a:pt x="3250" y="342"/>
                    <a:pt x="3267" y="362"/>
                  </a:cubicBezTo>
                  <a:cubicBezTo>
                    <a:pt x="3273" y="369"/>
                    <a:pt x="3279" y="375"/>
                    <a:pt x="3284" y="382"/>
                  </a:cubicBezTo>
                  <a:cubicBezTo>
                    <a:pt x="3350" y="456"/>
                    <a:pt x="3412" y="526"/>
                    <a:pt x="3508" y="577"/>
                  </a:cubicBezTo>
                  <a:cubicBezTo>
                    <a:pt x="3584" y="617"/>
                    <a:pt x="3680" y="639"/>
                    <a:pt x="3796" y="642"/>
                  </a:cubicBezTo>
                  <a:cubicBezTo>
                    <a:pt x="3837" y="644"/>
                    <a:pt x="3878" y="643"/>
                    <a:pt x="3923" y="641"/>
                  </a:cubicBezTo>
                  <a:cubicBezTo>
                    <a:pt x="3971" y="640"/>
                    <a:pt x="4020" y="638"/>
                    <a:pt x="4070" y="641"/>
                  </a:cubicBezTo>
                  <a:cubicBezTo>
                    <a:pt x="4177" y="646"/>
                    <a:pt x="4279" y="670"/>
                    <a:pt x="4366" y="711"/>
                  </a:cubicBezTo>
                  <a:cubicBezTo>
                    <a:pt x="4466" y="757"/>
                    <a:pt x="4543" y="822"/>
                    <a:pt x="4597" y="905"/>
                  </a:cubicBezTo>
                  <a:cubicBezTo>
                    <a:pt x="4630" y="957"/>
                    <a:pt x="4656" y="1018"/>
                    <a:pt x="4675" y="1093"/>
                  </a:cubicBezTo>
                  <a:cubicBezTo>
                    <a:pt x="4692" y="1160"/>
                    <a:pt x="4703" y="1231"/>
                    <a:pt x="4713" y="1300"/>
                  </a:cubicBezTo>
                  <a:cubicBezTo>
                    <a:pt x="4731" y="1417"/>
                    <a:pt x="4749" y="1538"/>
                    <a:pt x="4799" y="1644"/>
                  </a:cubicBezTo>
                  <a:cubicBezTo>
                    <a:pt x="4813" y="1672"/>
                    <a:pt x="4828" y="1699"/>
                    <a:pt x="4847" y="1727"/>
                  </a:cubicBezTo>
                  <a:cubicBezTo>
                    <a:pt x="4890" y="1792"/>
                    <a:pt x="4941" y="1846"/>
                    <a:pt x="4995" y="1903"/>
                  </a:cubicBezTo>
                  <a:cubicBezTo>
                    <a:pt x="5003" y="1912"/>
                    <a:pt x="5010" y="1920"/>
                    <a:pt x="5018" y="1928"/>
                  </a:cubicBezTo>
                  <a:cubicBezTo>
                    <a:pt x="5114" y="2031"/>
                    <a:pt x="5210" y="2143"/>
                    <a:pt x="5303" y="2263"/>
                  </a:cubicBezTo>
                  <a:cubicBezTo>
                    <a:pt x="5353" y="2326"/>
                    <a:pt x="5417" y="2411"/>
                    <a:pt x="5474" y="2502"/>
                  </a:cubicBezTo>
                  <a:cubicBezTo>
                    <a:pt x="5532" y="2595"/>
                    <a:pt x="5574" y="2681"/>
                    <a:pt x="5604" y="2766"/>
                  </a:cubicBezTo>
                  <a:cubicBezTo>
                    <a:pt x="5628" y="2834"/>
                    <a:pt x="5645" y="2905"/>
                    <a:pt x="5654" y="2978"/>
                  </a:cubicBezTo>
                  <a:cubicBezTo>
                    <a:pt x="5663" y="3049"/>
                    <a:pt x="5664" y="3122"/>
                    <a:pt x="5658" y="3194"/>
                  </a:cubicBezTo>
                  <a:cubicBezTo>
                    <a:pt x="5652" y="3265"/>
                    <a:pt x="5640" y="3336"/>
                    <a:pt x="5620" y="3404"/>
                  </a:cubicBezTo>
                  <a:cubicBezTo>
                    <a:pt x="5601" y="3472"/>
                    <a:pt x="5575" y="3538"/>
                    <a:pt x="5543" y="3600"/>
                  </a:cubicBezTo>
                  <a:cubicBezTo>
                    <a:pt x="5469" y="3744"/>
                    <a:pt x="5362" y="3873"/>
                    <a:pt x="5258" y="3997"/>
                  </a:cubicBezTo>
                  <a:cubicBezTo>
                    <a:pt x="5187" y="4083"/>
                    <a:pt x="5113" y="4171"/>
                    <a:pt x="5052" y="4263"/>
                  </a:cubicBezTo>
                  <a:cubicBezTo>
                    <a:pt x="5034" y="4290"/>
                    <a:pt x="5018" y="4316"/>
                    <a:pt x="5003" y="4342"/>
                  </a:cubicBezTo>
                  <a:cubicBezTo>
                    <a:pt x="4978" y="4387"/>
                    <a:pt x="4956" y="4434"/>
                    <a:pt x="4934" y="4478"/>
                  </a:cubicBezTo>
                  <a:cubicBezTo>
                    <a:pt x="4915" y="4518"/>
                    <a:pt x="4896" y="4560"/>
                    <a:pt x="4874" y="4599"/>
                  </a:cubicBezTo>
                  <a:cubicBezTo>
                    <a:pt x="4820" y="4696"/>
                    <a:pt x="4748" y="4794"/>
                    <a:pt x="4653" y="4897"/>
                  </a:cubicBezTo>
                  <a:cubicBezTo>
                    <a:pt x="4564" y="4995"/>
                    <a:pt x="4463" y="5088"/>
                    <a:pt x="4377" y="5166"/>
                  </a:cubicBezTo>
                  <a:cubicBezTo>
                    <a:pt x="4192" y="5333"/>
                    <a:pt x="3991" y="5504"/>
                    <a:pt x="3745" y="5704"/>
                  </a:cubicBezTo>
                  <a:cubicBezTo>
                    <a:pt x="3568" y="5849"/>
                    <a:pt x="3392" y="5987"/>
                    <a:pt x="3197" y="6089"/>
                  </a:cubicBezTo>
                  <a:cubicBezTo>
                    <a:pt x="3088" y="6145"/>
                    <a:pt x="2982" y="6184"/>
                    <a:pt x="2881" y="6204"/>
                  </a:cubicBezTo>
                  <a:cubicBezTo>
                    <a:pt x="2830" y="6213"/>
                    <a:pt x="2780" y="6218"/>
                    <a:pt x="2731" y="6218"/>
                  </a:cubicBezTo>
                  <a:cubicBezTo>
                    <a:pt x="2668" y="6218"/>
                    <a:pt x="2607" y="6210"/>
                    <a:pt x="2548" y="6194"/>
                  </a:cubicBezTo>
                  <a:moveTo>
                    <a:pt x="3923" y="642"/>
                  </a:moveTo>
                  <a:cubicBezTo>
                    <a:pt x="3878" y="643"/>
                    <a:pt x="3837" y="644"/>
                    <a:pt x="3796" y="643"/>
                  </a:cubicBezTo>
                  <a:cubicBezTo>
                    <a:pt x="3680" y="639"/>
                    <a:pt x="3583" y="617"/>
                    <a:pt x="3508" y="578"/>
                  </a:cubicBezTo>
                  <a:cubicBezTo>
                    <a:pt x="3412" y="527"/>
                    <a:pt x="3350" y="457"/>
                    <a:pt x="3284" y="382"/>
                  </a:cubicBezTo>
                  <a:cubicBezTo>
                    <a:pt x="3278" y="376"/>
                    <a:pt x="3272" y="369"/>
                    <a:pt x="3266" y="362"/>
                  </a:cubicBezTo>
                  <a:cubicBezTo>
                    <a:pt x="3249" y="343"/>
                    <a:pt x="3233" y="325"/>
                    <a:pt x="3216" y="308"/>
                  </a:cubicBezTo>
                  <a:cubicBezTo>
                    <a:pt x="3142" y="229"/>
                    <a:pt x="3045" y="157"/>
                    <a:pt x="2945" y="103"/>
                  </a:cubicBezTo>
                  <a:cubicBezTo>
                    <a:pt x="2836" y="45"/>
                    <a:pt x="2726" y="10"/>
                    <a:pt x="2628" y="3"/>
                  </a:cubicBezTo>
                  <a:cubicBezTo>
                    <a:pt x="2608" y="1"/>
                    <a:pt x="2589" y="1"/>
                    <a:pt x="2569" y="1"/>
                  </a:cubicBezTo>
                  <a:cubicBezTo>
                    <a:pt x="2390" y="1"/>
                    <a:pt x="2224" y="63"/>
                    <a:pt x="2051" y="196"/>
                  </a:cubicBezTo>
                  <a:cubicBezTo>
                    <a:pt x="2012" y="226"/>
                    <a:pt x="1974" y="258"/>
                    <a:pt x="1934" y="292"/>
                  </a:cubicBezTo>
                  <a:cubicBezTo>
                    <a:pt x="1819" y="389"/>
                    <a:pt x="1702" y="488"/>
                    <a:pt x="1570" y="532"/>
                  </a:cubicBezTo>
                  <a:cubicBezTo>
                    <a:pt x="1542" y="541"/>
                    <a:pt x="1513" y="548"/>
                    <a:pt x="1483" y="553"/>
                  </a:cubicBezTo>
                  <a:cubicBezTo>
                    <a:pt x="1458" y="556"/>
                    <a:pt x="1433" y="559"/>
                    <a:pt x="1408" y="561"/>
                  </a:cubicBezTo>
                  <a:cubicBezTo>
                    <a:pt x="1379" y="563"/>
                    <a:pt x="1348" y="566"/>
                    <a:pt x="1317" y="571"/>
                  </a:cubicBezTo>
                  <a:cubicBezTo>
                    <a:pt x="1230" y="586"/>
                    <a:pt x="1137" y="630"/>
                    <a:pt x="1055" y="695"/>
                  </a:cubicBezTo>
                  <a:cubicBezTo>
                    <a:pt x="986" y="750"/>
                    <a:pt x="926" y="821"/>
                    <a:pt x="872" y="911"/>
                  </a:cubicBezTo>
                  <a:cubicBezTo>
                    <a:pt x="823" y="993"/>
                    <a:pt x="785" y="1081"/>
                    <a:pt x="751" y="1164"/>
                  </a:cubicBezTo>
                  <a:cubicBezTo>
                    <a:pt x="722" y="1235"/>
                    <a:pt x="704" y="1330"/>
                    <a:pt x="685" y="1430"/>
                  </a:cubicBezTo>
                  <a:cubicBezTo>
                    <a:pt x="671" y="1507"/>
                    <a:pt x="656" y="1587"/>
                    <a:pt x="634" y="1662"/>
                  </a:cubicBezTo>
                  <a:cubicBezTo>
                    <a:pt x="610" y="1746"/>
                    <a:pt x="581" y="1811"/>
                    <a:pt x="545" y="1859"/>
                  </a:cubicBezTo>
                  <a:cubicBezTo>
                    <a:pt x="484" y="1942"/>
                    <a:pt x="415" y="2041"/>
                    <a:pt x="360" y="2142"/>
                  </a:cubicBezTo>
                  <a:cubicBezTo>
                    <a:pt x="303" y="2247"/>
                    <a:pt x="267" y="2347"/>
                    <a:pt x="248" y="2447"/>
                  </a:cubicBezTo>
                  <a:cubicBezTo>
                    <a:pt x="244" y="2468"/>
                    <a:pt x="241" y="2486"/>
                    <a:pt x="239" y="2502"/>
                  </a:cubicBezTo>
                  <a:cubicBezTo>
                    <a:pt x="221" y="2618"/>
                    <a:pt x="182" y="2735"/>
                    <a:pt x="140" y="2859"/>
                  </a:cubicBezTo>
                  <a:cubicBezTo>
                    <a:pt x="98" y="2982"/>
                    <a:pt x="55" y="3109"/>
                    <a:pt x="34" y="3238"/>
                  </a:cubicBezTo>
                  <a:cubicBezTo>
                    <a:pt x="7" y="3407"/>
                    <a:pt x="1" y="3590"/>
                    <a:pt x="18" y="3767"/>
                  </a:cubicBezTo>
                  <a:cubicBezTo>
                    <a:pt x="32" y="3920"/>
                    <a:pt x="58" y="4099"/>
                    <a:pt x="136" y="4266"/>
                  </a:cubicBezTo>
                  <a:cubicBezTo>
                    <a:pt x="172" y="4345"/>
                    <a:pt x="220" y="4420"/>
                    <a:pt x="278" y="4488"/>
                  </a:cubicBezTo>
                  <a:cubicBezTo>
                    <a:pt x="376" y="4603"/>
                    <a:pt x="505" y="4705"/>
                    <a:pt x="673" y="4801"/>
                  </a:cubicBezTo>
                  <a:cubicBezTo>
                    <a:pt x="827" y="4889"/>
                    <a:pt x="994" y="4960"/>
                    <a:pt x="1139" y="5019"/>
                  </a:cubicBezTo>
                  <a:cubicBezTo>
                    <a:pt x="1240" y="5061"/>
                    <a:pt x="1347" y="5107"/>
                    <a:pt x="1447" y="5171"/>
                  </a:cubicBezTo>
                  <a:cubicBezTo>
                    <a:pt x="1574" y="5252"/>
                    <a:pt x="1694" y="5365"/>
                    <a:pt x="1824" y="5525"/>
                  </a:cubicBezTo>
                  <a:cubicBezTo>
                    <a:pt x="1863" y="5572"/>
                    <a:pt x="1901" y="5622"/>
                    <a:pt x="1938" y="5670"/>
                  </a:cubicBezTo>
                  <a:cubicBezTo>
                    <a:pt x="1950" y="5686"/>
                    <a:pt x="1963" y="5703"/>
                    <a:pt x="1975" y="5719"/>
                  </a:cubicBezTo>
                  <a:cubicBezTo>
                    <a:pt x="2042" y="5806"/>
                    <a:pt x="2131" y="5916"/>
                    <a:pt x="2232" y="6007"/>
                  </a:cubicBezTo>
                  <a:cubicBezTo>
                    <a:pt x="2337" y="6102"/>
                    <a:pt x="2441" y="6162"/>
                    <a:pt x="2549" y="6193"/>
                  </a:cubicBezTo>
                  <a:cubicBezTo>
                    <a:pt x="2652" y="6222"/>
                    <a:pt x="2764" y="6225"/>
                    <a:pt x="2881" y="6203"/>
                  </a:cubicBezTo>
                  <a:cubicBezTo>
                    <a:pt x="2982" y="6183"/>
                    <a:pt x="3088" y="6145"/>
                    <a:pt x="3197" y="6088"/>
                  </a:cubicBezTo>
                  <a:cubicBezTo>
                    <a:pt x="3392" y="5986"/>
                    <a:pt x="3567" y="5848"/>
                    <a:pt x="3745" y="5704"/>
                  </a:cubicBezTo>
                  <a:cubicBezTo>
                    <a:pt x="3990" y="5503"/>
                    <a:pt x="4191" y="5332"/>
                    <a:pt x="4376" y="5165"/>
                  </a:cubicBezTo>
                  <a:cubicBezTo>
                    <a:pt x="4463" y="5087"/>
                    <a:pt x="4563" y="4994"/>
                    <a:pt x="4653" y="4897"/>
                  </a:cubicBezTo>
                  <a:cubicBezTo>
                    <a:pt x="4748" y="4793"/>
                    <a:pt x="4820" y="4696"/>
                    <a:pt x="4873" y="4599"/>
                  </a:cubicBezTo>
                  <a:cubicBezTo>
                    <a:pt x="4895" y="4559"/>
                    <a:pt x="4915" y="4518"/>
                    <a:pt x="4934" y="4478"/>
                  </a:cubicBezTo>
                  <a:cubicBezTo>
                    <a:pt x="4955" y="4433"/>
                    <a:pt x="4977" y="4387"/>
                    <a:pt x="5002" y="4342"/>
                  </a:cubicBezTo>
                  <a:cubicBezTo>
                    <a:pt x="5017" y="4316"/>
                    <a:pt x="5033" y="4290"/>
                    <a:pt x="5051" y="4263"/>
                  </a:cubicBezTo>
                  <a:cubicBezTo>
                    <a:pt x="5112" y="4171"/>
                    <a:pt x="5186" y="4082"/>
                    <a:pt x="5258" y="3996"/>
                  </a:cubicBezTo>
                  <a:cubicBezTo>
                    <a:pt x="5361" y="3872"/>
                    <a:pt x="5468" y="3744"/>
                    <a:pt x="5542" y="3600"/>
                  </a:cubicBezTo>
                  <a:cubicBezTo>
                    <a:pt x="5574" y="3538"/>
                    <a:pt x="5600" y="3472"/>
                    <a:pt x="5619" y="3404"/>
                  </a:cubicBezTo>
                  <a:cubicBezTo>
                    <a:pt x="5639" y="3335"/>
                    <a:pt x="5652" y="3265"/>
                    <a:pt x="5657" y="3194"/>
                  </a:cubicBezTo>
                  <a:cubicBezTo>
                    <a:pt x="5663" y="3122"/>
                    <a:pt x="5662" y="3049"/>
                    <a:pt x="5653" y="2979"/>
                  </a:cubicBezTo>
                  <a:cubicBezTo>
                    <a:pt x="5644" y="2906"/>
                    <a:pt x="5627" y="2834"/>
                    <a:pt x="5603" y="2766"/>
                  </a:cubicBezTo>
                  <a:cubicBezTo>
                    <a:pt x="5538" y="2579"/>
                    <a:pt x="5420" y="2413"/>
                    <a:pt x="5302" y="2263"/>
                  </a:cubicBezTo>
                  <a:cubicBezTo>
                    <a:pt x="5210" y="2144"/>
                    <a:pt x="5114" y="2031"/>
                    <a:pt x="5017" y="1928"/>
                  </a:cubicBezTo>
                  <a:cubicBezTo>
                    <a:pt x="5010" y="1920"/>
                    <a:pt x="5002" y="1912"/>
                    <a:pt x="4995" y="1904"/>
                  </a:cubicBezTo>
                  <a:cubicBezTo>
                    <a:pt x="4941" y="1847"/>
                    <a:pt x="4889" y="1792"/>
                    <a:pt x="4846" y="1727"/>
                  </a:cubicBezTo>
                  <a:cubicBezTo>
                    <a:pt x="4827" y="1700"/>
                    <a:pt x="4812" y="1672"/>
                    <a:pt x="4798" y="1644"/>
                  </a:cubicBezTo>
                  <a:cubicBezTo>
                    <a:pt x="4748" y="1538"/>
                    <a:pt x="4730" y="1417"/>
                    <a:pt x="4712" y="1300"/>
                  </a:cubicBezTo>
                  <a:cubicBezTo>
                    <a:pt x="4702" y="1231"/>
                    <a:pt x="4691" y="1160"/>
                    <a:pt x="4674" y="1093"/>
                  </a:cubicBezTo>
                  <a:cubicBezTo>
                    <a:pt x="4655" y="1018"/>
                    <a:pt x="4630" y="957"/>
                    <a:pt x="4596" y="906"/>
                  </a:cubicBezTo>
                  <a:cubicBezTo>
                    <a:pt x="4543" y="823"/>
                    <a:pt x="4465" y="758"/>
                    <a:pt x="4366" y="711"/>
                  </a:cubicBezTo>
                  <a:cubicBezTo>
                    <a:pt x="4279" y="671"/>
                    <a:pt x="4176" y="647"/>
                    <a:pt x="4069" y="641"/>
                  </a:cubicBezTo>
                  <a:cubicBezTo>
                    <a:pt x="4051" y="640"/>
                    <a:pt x="4032" y="640"/>
                    <a:pt x="4013" y="640"/>
                  </a:cubicBezTo>
                  <a:cubicBezTo>
                    <a:pt x="3983" y="640"/>
                    <a:pt x="3952" y="641"/>
                    <a:pt x="3923" y="642"/>
                  </a:cubicBezTo>
                </a:path>
              </a:pathLst>
            </a:custGeom>
            <a:solidFill>
              <a:srgbClr val="6D2344"/>
            </a:solidFill>
            <a:ln w="6350">
              <a:solidFill>
                <a:srgbClr val="F5A670">
                  <a:alpha val="27058"/>
                </a:srgbClr>
              </a:solidFill>
              <a:round/>
              <a:headEnd/>
              <a:tailEnd/>
            </a:ln>
          </p:spPr>
          <p:txBody>
            <a:bodyPr/>
            <a:lstStyle/>
            <a:p>
              <a:endParaRPr lang="es-CO"/>
            </a:p>
          </p:txBody>
        </p:sp>
        <p:sp>
          <p:nvSpPr>
            <p:cNvPr id="25658" name="Freeform 58">
              <a:extLst>
                <a:ext uri="{FF2B5EF4-FFF2-40B4-BE49-F238E27FC236}">
                  <a16:creationId xmlns:a16="http://schemas.microsoft.com/office/drawing/2014/main" id="{39C54DF4-2D68-4860-978B-E23CF062EFA5}"/>
                </a:ext>
              </a:extLst>
            </p:cNvPr>
            <p:cNvSpPr>
              <a:spLocks noEditPoints="1"/>
            </p:cNvSpPr>
            <p:nvPr/>
          </p:nvSpPr>
          <p:spPr bwMode="auto">
            <a:xfrm>
              <a:off x="3620" y="-136"/>
              <a:ext cx="4280" cy="4668"/>
            </a:xfrm>
            <a:custGeom>
              <a:avLst/>
              <a:gdLst>
                <a:gd name="T0" fmla="*/ 1231 w 5782"/>
                <a:gd name="T1" fmla="*/ 3323 h 6307"/>
                <a:gd name="T2" fmla="*/ 1070 w 5782"/>
                <a:gd name="T3" fmla="*/ 3140 h 6307"/>
                <a:gd name="T4" fmla="*/ 798 w 5782"/>
                <a:gd name="T5" fmla="*/ 2865 h 6307"/>
                <a:gd name="T6" fmla="*/ 158 w 5782"/>
                <a:gd name="T7" fmla="*/ 2495 h 6307"/>
                <a:gd name="T8" fmla="*/ 10 w 5782"/>
                <a:gd name="T9" fmla="*/ 2105 h 6307"/>
                <a:gd name="T10" fmla="*/ 73 w 5782"/>
                <a:gd name="T11" fmla="*/ 1601 h 6307"/>
                <a:gd name="T12" fmla="*/ 133 w 5782"/>
                <a:gd name="T13" fmla="*/ 1357 h 6307"/>
                <a:gd name="T14" fmla="*/ 379 w 5782"/>
                <a:gd name="T15" fmla="*/ 786 h 6307"/>
                <a:gd name="T16" fmla="*/ 600 w 5782"/>
                <a:gd name="T17" fmla="*/ 388 h 6307"/>
                <a:gd name="T18" fmla="*/ 794 w 5782"/>
                <a:gd name="T19" fmla="*/ 311 h 6307"/>
                <a:gd name="T20" fmla="*/ 883 w 5782"/>
                <a:gd name="T21" fmla="*/ 291 h 6307"/>
                <a:gd name="T22" fmla="*/ 1149 w 5782"/>
                <a:gd name="T23" fmla="*/ 104 h 6307"/>
                <a:gd name="T24" fmla="*/ 1800 w 5782"/>
                <a:gd name="T25" fmla="*/ 181 h 6307"/>
                <a:gd name="T26" fmla="*/ 1834 w 5782"/>
                <a:gd name="T27" fmla="*/ 215 h 6307"/>
                <a:gd name="T28" fmla="*/ 2123 w 5782"/>
                <a:gd name="T29" fmla="*/ 355 h 6307"/>
                <a:gd name="T30" fmla="*/ 2193 w 5782"/>
                <a:gd name="T31" fmla="*/ 355 h 6307"/>
                <a:gd name="T32" fmla="*/ 2559 w 5782"/>
                <a:gd name="T33" fmla="*/ 513 h 6307"/>
                <a:gd name="T34" fmla="*/ 2664 w 5782"/>
                <a:gd name="T35" fmla="*/ 918 h 6307"/>
                <a:gd name="T36" fmla="*/ 2774 w 5782"/>
                <a:gd name="T37" fmla="*/ 1051 h 6307"/>
                <a:gd name="T38" fmla="*/ 2952 w 5782"/>
                <a:gd name="T39" fmla="*/ 1245 h 6307"/>
                <a:gd name="T40" fmla="*/ 3076 w 5782"/>
                <a:gd name="T41" fmla="*/ 1986 h 6307"/>
                <a:gd name="T42" fmla="*/ 2798 w 5782"/>
                <a:gd name="T43" fmla="*/ 2351 h 6307"/>
                <a:gd name="T44" fmla="*/ 2734 w 5782"/>
                <a:gd name="T45" fmla="*/ 2476 h 6307"/>
                <a:gd name="T46" fmla="*/ 2433 w 5782"/>
                <a:gd name="T47" fmla="*/ 2863 h 6307"/>
                <a:gd name="T48" fmla="*/ 1770 w 5782"/>
                <a:gd name="T49" fmla="*/ 3374 h 6307"/>
                <a:gd name="T50" fmla="*/ 1405 w 5782"/>
                <a:gd name="T51" fmla="*/ 3427 h 6307"/>
                <a:gd name="T52" fmla="*/ 2191 w 5782"/>
                <a:gd name="T53" fmla="*/ 360 h 6307"/>
                <a:gd name="T54" fmla="*/ 1965 w 5782"/>
                <a:gd name="T55" fmla="*/ 323 h 6307"/>
                <a:gd name="T56" fmla="*/ 1825 w 5782"/>
                <a:gd name="T57" fmla="*/ 212 h 6307"/>
                <a:gd name="T58" fmla="*/ 1475 w 5782"/>
                <a:gd name="T59" fmla="*/ 17 h 6307"/>
                <a:gd name="T60" fmla="*/ 1073 w 5782"/>
                <a:gd name="T61" fmla="*/ 170 h 6307"/>
                <a:gd name="T62" fmla="*/ 836 w 5782"/>
                <a:gd name="T63" fmla="*/ 308 h 6307"/>
                <a:gd name="T64" fmla="*/ 745 w 5782"/>
                <a:gd name="T65" fmla="*/ 322 h 6307"/>
                <a:gd name="T66" fmla="*/ 427 w 5782"/>
                <a:gd name="T67" fmla="*/ 639 h 6307"/>
                <a:gd name="T68" fmla="*/ 300 w 5782"/>
                <a:gd name="T69" fmla="*/ 1012 h 6307"/>
                <a:gd name="T70" fmla="*/ 132 w 5782"/>
                <a:gd name="T71" fmla="*/ 1390 h 6307"/>
                <a:gd name="T72" fmla="*/ 19 w 5782"/>
                <a:gd name="T73" fmla="*/ 1818 h 6307"/>
                <a:gd name="T74" fmla="*/ 83 w 5782"/>
                <a:gd name="T75" fmla="*/ 2374 h 6307"/>
                <a:gd name="T76" fmla="*/ 631 w 5782"/>
                <a:gd name="T77" fmla="*/ 2777 h 6307"/>
                <a:gd name="T78" fmla="*/ 1009 w 5782"/>
                <a:gd name="T79" fmla="*/ 3055 h 6307"/>
                <a:gd name="T80" fmla="*/ 1093 w 5782"/>
                <a:gd name="T81" fmla="*/ 3163 h 6307"/>
                <a:gd name="T82" fmla="*/ 1768 w 5782"/>
                <a:gd name="T83" fmla="*/ 3371 h 6307"/>
                <a:gd name="T84" fmla="*/ 2430 w 5782"/>
                <a:gd name="T85" fmla="*/ 2860 h 6307"/>
                <a:gd name="T86" fmla="*/ 2731 w 5782"/>
                <a:gd name="T87" fmla="*/ 2474 h 6307"/>
                <a:gd name="T88" fmla="*/ 2794 w 5782"/>
                <a:gd name="T89" fmla="*/ 2349 h 6307"/>
                <a:gd name="T90" fmla="*/ 3073 w 5782"/>
                <a:gd name="T91" fmla="*/ 1984 h 6307"/>
                <a:gd name="T92" fmla="*/ 2948 w 5782"/>
                <a:gd name="T93" fmla="*/ 1247 h 6307"/>
                <a:gd name="T94" fmla="*/ 2771 w 5782"/>
                <a:gd name="T95" fmla="*/ 1053 h 6307"/>
                <a:gd name="T96" fmla="*/ 2661 w 5782"/>
                <a:gd name="T97" fmla="*/ 919 h 6307"/>
                <a:gd name="T98" fmla="*/ 2555 w 5782"/>
                <a:gd name="T99" fmla="*/ 514 h 6307"/>
                <a:gd name="T100" fmla="*/ 2209 w 5782"/>
                <a:gd name="T101" fmla="*/ 360 h 63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782" h="6307">
                  <a:moveTo>
                    <a:pt x="2564" y="6255"/>
                  </a:moveTo>
                  <a:cubicBezTo>
                    <a:pt x="2456" y="6223"/>
                    <a:pt x="2352" y="6161"/>
                    <a:pt x="2247" y="6066"/>
                  </a:cubicBezTo>
                  <a:cubicBezTo>
                    <a:pt x="2147" y="5976"/>
                    <a:pt x="2060" y="5869"/>
                    <a:pt x="1988" y="5777"/>
                  </a:cubicBezTo>
                  <a:cubicBezTo>
                    <a:pt x="1977" y="5762"/>
                    <a:pt x="1965" y="5747"/>
                    <a:pt x="1954" y="5732"/>
                  </a:cubicBezTo>
                  <a:cubicBezTo>
                    <a:pt x="1916" y="5683"/>
                    <a:pt x="1876" y="5632"/>
                    <a:pt x="1836" y="5583"/>
                  </a:cubicBezTo>
                  <a:cubicBezTo>
                    <a:pt x="1706" y="5425"/>
                    <a:pt x="1585" y="5312"/>
                    <a:pt x="1456" y="5230"/>
                  </a:cubicBezTo>
                  <a:cubicBezTo>
                    <a:pt x="1364" y="5171"/>
                    <a:pt x="1266" y="5126"/>
                    <a:pt x="1149" y="5077"/>
                  </a:cubicBezTo>
                  <a:cubicBezTo>
                    <a:pt x="866" y="4959"/>
                    <a:pt x="514" y="4812"/>
                    <a:pt x="289" y="4555"/>
                  </a:cubicBezTo>
                  <a:cubicBezTo>
                    <a:pt x="231" y="4488"/>
                    <a:pt x="182" y="4415"/>
                    <a:pt x="144" y="4337"/>
                  </a:cubicBezTo>
                  <a:cubicBezTo>
                    <a:pt x="63" y="4168"/>
                    <a:pt x="34" y="3984"/>
                    <a:pt x="19" y="3843"/>
                  </a:cubicBezTo>
                  <a:cubicBezTo>
                    <a:pt x="0" y="3670"/>
                    <a:pt x="3" y="3488"/>
                    <a:pt x="28" y="3318"/>
                  </a:cubicBezTo>
                  <a:cubicBezTo>
                    <a:pt x="48" y="3184"/>
                    <a:pt x="91" y="3051"/>
                    <a:pt x="133" y="2923"/>
                  </a:cubicBezTo>
                  <a:cubicBezTo>
                    <a:pt x="177" y="2789"/>
                    <a:pt x="218" y="2663"/>
                    <a:pt x="234" y="2537"/>
                  </a:cubicBezTo>
                  <a:cubicBezTo>
                    <a:pt x="236" y="2519"/>
                    <a:pt x="238" y="2500"/>
                    <a:pt x="242" y="2478"/>
                  </a:cubicBezTo>
                  <a:cubicBezTo>
                    <a:pt x="281" y="2231"/>
                    <a:pt x="409" y="2027"/>
                    <a:pt x="542" y="1844"/>
                  </a:cubicBezTo>
                  <a:cubicBezTo>
                    <a:pt x="619" y="1738"/>
                    <a:pt x="656" y="1584"/>
                    <a:pt x="692" y="1435"/>
                  </a:cubicBezTo>
                  <a:cubicBezTo>
                    <a:pt x="716" y="1333"/>
                    <a:pt x="739" y="1237"/>
                    <a:pt x="773" y="1164"/>
                  </a:cubicBezTo>
                  <a:cubicBezTo>
                    <a:pt x="851" y="998"/>
                    <a:pt x="940" y="826"/>
                    <a:pt x="1094" y="708"/>
                  </a:cubicBezTo>
                  <a:cubicBezTo>
                    <a:pt x="1176" y="645"/>
                    <a:pt x="1271" y="600"/>
                    <a:pt x="1360" y="581"/>
                  </a:cubicBezTo>
                  <a:cubicBezTo>
                    <a:pt x="1390" y="575"/>
                    <a:pt x="1420" y="571"/>
                    <a:pt x="1448" y="567"/>
                  </a:cubicBezTo>
                  <a:cubicBezTo>
                    <a:pt x="1474" y="564"/>
                    <a:pt x="1500" y="560"/>
                    <a:pt x="1526" y="555"/>
                  </a:cubicBezTo>
                  <a:cubicBezTo>
                    <a:pt x="1556" y="549"/>
                    <a:pt x="1585" y="541"/>
                    <a:pt x="1612" y="531"/>
                  </a:cubicBezTo>
                  <a:cubicBezTo>
                    <a:pt x="1734" y="486"/>
                    <a:pt x="1845" y="394"/>
                    <a:pt x="1953" y="305"/>
                  </a:cubicBezTo>
                  <a:cubicBezTo>
                    <a:pt x="2000" y="266"/>
                    <a:pt x="2049" y="226"/>
                    <a:pt x="2097" y="191"/>
                  </a:cubicBezTo>
                  <a:cubicBezTo>
                    <a:pt x="2287" y="55"/>
                    <a:pt x="2481" y="0"/>
                    <a:pt x="2692" y="24"/>
                  </a:cubicBezTo>
                  <a:cubicBezTo>
                    <a:pt x="2881" y="45"/>
                    <a:pt x="3114" y="165"/>
                    <a:pt x="3285" y="330"/>
                  </a:cubicBezTo>
                  <a:cubicBezTo>
                    <a:pt x="3302" y="347"/>
                    <a:pt x="3319" y="364"/>
                    <a:pt x="3337" y="382"/>
                  </a:cubicBezTo>
                  <a:cubicBezTo>
                    <a:pt x="3347" y="393"/>
                    <a:pt x="3347" y="393"/>
                    <a:pt x="3347" y="393"/>
                  </a:cubicBezTo>
                  <a:cubicBezTo>
                    <a:pt x="3419" y="466"/>
                    <a:pt x="3487" y="535"/>
                    <a:pt x="3589" y="584"/>
                  </a:cubicBezTo>
                  <a:cubicBezTo>
                    <a:pt x="3664" y="621"/>
                    <a:pt x="3760" y="642"/>
                    <a:pt x="3875" y="648"/>
                  </a:cubicBezTo>
                  <a:cubicBezTo>
                    <a:pt x="3917" y="649"/>
                    <a:pt x="3958" y="649"/>
                    <a:pt x="3999" y="649"/>
                  </a:cubicBezTo>
                  <a:cubicBezTo>
                    <a:pt x="4002" y="649"/>
                    <a:pt x="4002" y="649"/>
                    <a:pt x="4002" y="649"/>
                  </a:cubicBezTo>
                  <a:cubicBezTo>
                    <a:pt x="4052" y="649"/>
                    <a:pt x="4100" y="649"/>
                    <a:pt x="4149" y="653"/>
                  </a:cubicBezTo>
                  <a:cubicBezTo>
                    <a:pt x="4384" y="673"/>
                    <a:pt x="4574" y="776"/>
                    <a:pt x="4670" y="936"/>
                  </a:cubicBezTo>
                  <a:cubicBezTo>
                    <a:pt x="4737" y="1048"/>
                    <a:pt x="4756" y="1185"/>
                    <a:pt x="4774" y="1318"/>
                  </a:cubicBezTo>
                  <a:cubicBezTo>
                    <a:pt x="4790" y="1440"/>
                    <a:pt x="4807" y="1567"/>
                    <a:pt x="4862" y="1675"/>
                  </a:cubicBezTo>
                  <a:cubicBezTo>
                    <a:pt x="4876" y="1702"/>
                    <a:pt x="4893" y="1729"/>
                    <a:pt x="4913" y="1756"/>
                  </a:cubicBezTo>
                  <a:cubicBezTo>
                    <a:pt x="4957" y="1816"/>
                    <a:pt x="5008" y="1865"/>
                    <a:pt x="5062" y="1918"/>
                  </a:cubicBezTo>
                  <a:cubicBezTo>
                    <a:pt x="5072" y="1928"/>
                    <a:pt x="5082" y="1937"/>
                    <a:pt x="5092" y="1947"/>
                  </a:cubicBezTo>
                  <a:cubicBezTo>
                    <a:pt x="5193" y="2045"/>
                    <a:pt x="5292" y="2154"/>
                    <a:pt x="5387" y="2273"/>
                  </a:cubicBezTo>
                  <a:cubicBezTo>
                    <a:pt x="5491" y="2403"/>
                    <a:pt x="5620" y="2578"/>
                    <a:pt x="5688" y="2775"/>
                  </a:cubicBezTo>
                  <a:cubicBezTo>
                    <a:pt x="5782" y="3048"/>
                    <a:pt x="5755" y="3366"/>
                    <a:pt x="5614" y="3625"/>
                  </a:cubicBezTo>
                  <a:cubicBezTo>
                    <a:pt x="5540" y="3762"/>
                    <a:pt x="5435" y="3884"/>
                    <a:pt x="5333" y="4002"/>
                  </a:cubicBezTo>
                  <a:cubicBezTo>
                    <a:pt x="5254" y="4095"/>
                    <a:pt x="5171" y="4191"/>
                    <a:pt x="5106" y="4293"/>
                  </a:cubicBezTo>
                  <a:cubicBezTo>
                    <a:pt x="5088" y="4320"/>
                    <a:pt x="5072" y="4347"/>
                    <a:pt x="5058" y="4374"/>
                  </a:cubicBezTo>
                  <a:cubicBezTo>
                    <a:pt x="5032" y="4422"/>
                    <a:pt x="5011" y="4471"/>
                    <a:pt x="4990" y="4519"/>
                  </a:cubicBezTo>
                  <a:cubicBezTo>
                    <a:pt x="4973" y="4559"/>
                    <a:pt x="4955" y="4600"/>
                    <a:pt x="4935" y="4640"/>
                  </a:cubicBezTo>
                  <a:cubicBezTo>
                    <a:pt x="4823" y="4861"/>
                    <a:pt x="4631" y="5052"/>
                    <a:pt x="4440" y="5226"/>
                  </a:cubicBezTo>
                  <a:cubicBezTo>
                    <a:pt x="4257" y="5392"/>
                    <a:pt x="4058" y="5561"/>
                    <a:pt x="3794" y="5773"/>
                  </a:cubicBezTo>
                  <a:cubicBezTo>
                    <a:pt x="3611" y="5919"/>
                    <a:pt x="3431" y="6058"/>
                    <a:pt x="3230" y="6159"/>
                  </a:cubicBezTo>
                  <a:cubicBezTo>
                    <a:pt x="3065" y="6242"/>
                    <a:pt x="2909" y="6284"/>
                    <a:pt x="2765" y="6284"/>
                  </a:cubicBezTo>
                  <a:cubicBezTo>
                    <a:pt x="2695" y="6284"/>
                    <a:pt x="2628" y="6274"/>
                    <a:pt x="2564" y="6255"/>
                  </a:cubicBezTo>
                  <a:moveTo>
                    <a:pt x="4002" y="656"/>
                  </a:moveTo>
                  <a:cubicBezTo>
                    <a:pt x="3999" y="656"/>
                    <a:pt x="3999" y="656"/>
                    <a:pt x="3999" y="656"/>
                  </a:cubicBezTo>
                  <a:cubicBezTo>
                    <a:pt x="3958" y="656"/>
                    <a:pt x="3917" y="656"/>
                    <a:pt x="3875" y="655"/>
                  </a:cubicBezTo>
                  <a:cubicBezTo>
                    <a:pt x="3759" y="649"/>
                    <a:pt x="3661" y="628"/>
                    <a:pt x="3585" y="591"/>
                  </a:cubicBezTo>
                  <a:cubicBezTo>
                    <a:pt x="3483" y="541"/>
                    <a:pt x="3415" y="471"/>
                    <a:pt x="3342" y="398"/>
                  </a:cubicBezTo>
                  <a:cubicBezTo>
                    <a:pt x="3332" y="387"/>
                    <a:pt x="3332" y="387"/>
                    <a:pt x="3332" y="387"/>
                  </a:cubicBezTo>
                  <a:cubicBezTo>
                    <a:pt x="3314" y="369"/>
                    <a:pt x="3297" y="352"/>
                    <a:pt x="3280" y="335"/>
                  </a:cubicBezTo>
                  <a:cubicBezTo>
                    <a:pt x="3110" y="171"/>
                    <a:pt x="2879" y="52"/>
                    <a:pt x="2691" y="31"/>
                  </a:cubicBezTo>
                  <a:cubicBezTo>
                    <a:pt x="2482" y="7"/>
                    <a:pt x="2290" y="62"/>
                    <a:pt x="2101" y="197"/>
                  </a:cubicBezTo>
                  <a:cubicBezTo>
                    <a:pt x="2053" y="232"/>
                    <a:pt x="2004" y="272"/>
                    <a:pt x="1957" y="311"/>
                  </a:cubicBezTo>
                  <a:cubicBezTo>
                    <a:pt x="1849" y="400"/>
                    <a:pt x="1738" y="492"/>
                    <a:pt x="1614" y="538"/>
                  </a:cubicBezTo>
                  <a:cubicBezTo>
                    <a:pt x="1587" y="548"/>
                    <a:pt x="1557" y="556"/>
                    <a:pt x="1527" y="562"/>
                  </a:cubicBezTo>
                  <a:cubicBezTo>
                    <a:pt x="1501" y="567"/>
                    <a:pt x="1475" y="571"/>
                    <a:pt x="1449" y="574"/>
                  </a:cubicBezTo>
                  <a:cubicBezTo>
                    <a:pt x="1421" y="578"/>
                    <a:pt x="1391" y="582"/>
                    <a:pt x="1361" y="588"/>
                  </a:cubicBezTo>
                  <a:cubicBezTo>
                    <a:pt x="1273" y="606"/>
                    <a:pt x="1180" y="651"/>
                    <a:pt x="1098" y="714"/>
                  </a:cubicBezTo>
                  <a:cubicBezTo>
                    <a:pt x="945" y="831"/>
                    <a:pt x="857" y="1002"/>
                    <a:pt x="780" y="1167"/>
                  </a:cubicBezTo>
                  <a:cubicBezTo>
                    <a:pt x="745" y="1240"/>
                    <a:pt x="723" y="1335"/>
                    <a:pt x="698" y="1437"/>
                  </a:cubicBezTo>
                  <a:cubicBezTo>
                    <a:pt x="663" y="1586"/>
                    <a:pt x="626" y="1741"/>
                    <a:pt x="547" y="1848"/>
                  </a:cubicBezTo>
                  <a:cubicBezTo>
                    <a:pt x="415" y="2031"/>
                    <a:pt x="287" y="2233"/>
                    <a:pt x="249" y="2479"/>
                  </a:cubicBezTo>
                  <a:cubicBezTo>
                    <a:pt x="245" y="2501"/>
                    <a:pt x="243" y="2520"/>
                    <a:pt x="240" y="2538"/>
                  </a:cubicBezTo>
                  <a:cubicBezTo>
                    <a:pt x="225" y="2664"/>
                    <a:pt x="184" y="2791"/>
                    <a:pt x="140" y="2925"/>
                  </a:cubicBezTo>
                  <a:cubicBezTo>
                    <a:pt x="98" y="3053"/>
                    <a:pt x="55" y="3185"/>
                    <a:pt x="35" y="3319"/>
                  </a:cubicBezTo>
                  <a:cubicBezTo>
                    <a:pt x="10" y="3489"/>
                    <a:pt x="7" y="3670"/>
                    <a:pt x="25" y="3842"/>
                  </a:cubicBezTo>
                  <a:cubicBezTo>
                    <a:pt x="41" y="3983"/>
                    <a:pt x="70" y="4166"/>
                    <a:pt x="151" y="4334"/>
                  </a:cubicBezTo>
                  <a:cubicBezTo>
                    <a:pt x="188" y="4411"/>
                    <a:pt x="237" y="4484"/>
                    <a:pt x="295" y="4550"/>
                  </a:cubicBezTo>
                  <a:cubicBezTo>
                    <a:pt x="518" y="4806"/>
                    <a:pt x="869" y="4952"/>
                    <a:pt x="1151" y="5070"/>
                  </a:cubicBezTo>
                  <a:cubicBezTo>
                    <a:pt x="1269" y="5119"/>
                    <a:pt x="1367" y="5164"/>
                    <a:pt x="1459" y="5224"/>
                  </a:cubicBezTo>
                  <a:cubicBezTo>
                    <a:pt x="1589" y="5307"/>
                    <a:pt x="1711" y="5420"/>
                    <a:pt x="1841" y="5578"/>
                  </a:cubicBezTo>
                  <a:cubicBezTo>
                    <a:pt x="1881" y="5627"/>
                    <a:pt x="1921" y="5679"/>
                    <a:pt x="1959" y="5728"/>
                  </a:cubicBezTo>
                  <a:cubicBezTo>
                    <a:pt x="1971" y="5743"/>
                    <a:pt x="1982" y="5758"/>
                    <a:pt x="1994" y="5773"/>
                  </a:cubicBezTo>
                  <a:cubicBezTo>
                    <a:pt x="2154" y="5979"/>
                    <a:pt x="2334" y="6179"/>
                    <a:pt x="2566" y="6249"/>
                  </a:cubicBezTo>
                  <a:cubicBezTo>
                    <a:pt x="2763" y="6307"/>
                    <a:pt x="2985" y="6275"/>
                    <a:pt x="3227" y="6153"/>
                  </a:cubicBezTo>
                  <a:cubicBezTo>
                    <a:pt x="3427" y="6053"/>
                    <a:pt x="3607" y="5913"/>
                    <a:pt x="3789" y="5767"/>
                  </a:cubicBezTo>
                  <a:cubicBezTo>
                    <a:pt x="4054" y="5555"/>
                    <a:pt x="4253" y="5387"/>
                    <a:pt x="4435" y="5221"/>
                  </a:cubicBezTo>
                  <a:cubicBezTo>
                    <a:pt x="4626" y="5047"/>
                    <a:pt x="4817" y="4857"/>
                    <a:pt x="4928" y="4637"/>
                  </a:cubicBezTo>
                  <a:cubicBezTo>
                    <a:pt x="4949" y="4597"/>
                    <a:pt x="4966" y="4556"/>
                    <a:pt x="4984" y="4516"/>
                  </a:cubicBezTo>
                  <a:cubicBezTo>
                    <a:pt x="5004" y="4468"/>
                    <a:pt x="5026" y="4419"/>
                    <a:pt x="5052" y="4370"/>
                  </a:cubicBezTo>
                  <a:cubicBezTo>
                    <a:pt x="5066" y="4344"/>
                    <a:pt x="5082" y="4316"/>
                    <a:pt x="5100" y="4289"/>
                  </a:cubicBezTo>
                  <a:cubicBezTo>
                    <a:pt x="5166" y="4187"/>
                    <a:pt x="5248" y="4091"/>
                    <a:pt x="5328" y="3998"/>
                  </a:cubicBezTo>
                  <a:cubicBezTo>
                    <a:pt x="5429" y="3880"/>
                    <a:pt x="5534" y="3758"/>
                    <a:pt x="5608" y="3622"/>
                  </a:cubicBezTo>
                  <a:cubicBezTo>
                    <a:pt x="5748" y="3364"/>
                    <a:pt x="5775" y="3049"/>
                    <a:pt x="5681" y="2778"/>
                  </a:cubicBezTo>
                  <a:cubicBezTo>
                    <a:pt x="5614" y="2581"/>
                    <a:pt x="5485" y="2407"/>
                    <a:pt x="5381" y="2277"/>
                  </a:cubicBezTo>
                  <a:cubicBezTo>
                    <a:pt x="5286" y="2159"/>
                    <a:pt x="5187" y="2050"/>
                    <a:pt x="5088" y="1952"/>
                  </a:cubicBezTo>
                  <a:cubicBezTo>
                    <a:pt x="5078" y="1942"/>
                    <a:pt x="5068" y="1933"/>
                    <a:pt x="5058" y="1923"/>
                  </a:cubicBezTo>
                  <a:cubicBezTo>
                    <a:pt x="5003" y="1870"/>
                    <a:pt x="4951" y="1820"/>
                    <a:pt x="4907" y="1760"/>
                  </a:cubicBezTo>
                  <a:cubicBezTo>
                    <a:pt x="4887" y="1733"/>
                    <a:pt x="4870" y="1706"/>
                    <a:pt x="4856" y="1678"/>
                  </a:cubicBezTo>
                  <a:cubicBezTo>
                    <a:pt x="4801" y="1569"/>
                    <a:pt x="4784" y="1442"/>
                    <a:pt x="4767" y="1319"/>
                  </a:cubicBezTo>
                  <a:cubicBezTo>
                    <a:pt x="4749" y="1187"/>
                    <a:pt x="4731" y="1050"/>
                    <a:pt x="4664" y="939"/>
                  </a:cubicBezTo>
                  <a:cubicBezTo>
                    <a:pt x="4569" y="782"/>
                    <a:pt x="4381" y="680"/>
                    <a:pt x="4148" y="660"/>
                  </a:cubicBezTo>
                  <a:cubicBezTo>
                    <a:pt x="4109" y="657"/>
                    <a:pt x="4070" y="656"/>
                    <a:pt x="4031" y="656"/>
                  </a:cubicBezTo>
                  <a:cubicBezTo>
                    <a:pt x="4021" y="656"/>
                    <a:pt x="4012" y="656"/>
                    <a:pt x="4002" y="656"/>
                  </a:cubicBezTo>
                </a:path>
              </a:pathLst>
            </a:custGeom>
            <a:solidFill>
              <a:schemeClr val="bg1">
                <a:alpha val="21960"/>
              </a:schemeClr>
            </a:solidFill>
            <a:ln w="6350">
              <a:solidFill>
                <a:srgbClr val="F5A670">
                  <a:alpha val="30980"/>
                </a:srgbClr>
              </a:solidFill>
              <a:round/>
              <a:headEnd/>
              <a:tailEnd/>
            </a:ln>
          </p:spPr>
          <p:txBody>
            <a:bodyPr/>
            <a:lstStyle/>
            <a:p>
              <a:endParaRPr lang="es-CO"/>
            </a:p>
          </p:txBody>
        </p:sp>
        <p:sp>
          <p:nvSpPr>
            <p:cNvPr id="25659" name="Freeform 59">
              <a:extLst>
                <a:ext uri="{FF2B5EF4-FFF2-40B4-BE49-F238E27FC236}">
                  <a16:creationId xmlns:a16="http://schemas.microsoft.com/office/drawing/2014/main" id="{D2EAFBE9-4E5A-4B63-A6E3-506D2A0F08BC}"/>
                </a:ext>
              </a:extLst>
            </p:cNvPr>
            <p:cNvSpPr>
              <a:spLocks noEditPoints="1"/>
            </p:cNvSpPr>
            <p:nvPr/>
          </p:nvSpPr>
          <p:spPr bwMode="auto">
            <a:xfrm>
              <a:off x="3593" y="-159"/>
              <a:ext cx="4305" cy="4687"/>
            </a:xfrm>
            <a:custGeom>
              <a:avLst/>
              <a:gdLst>
                <a:gd name="T0" fmla="*/ 1096 w 5816"/>
                <a:gd name="T1" fmla="*/ 3184 h 6332"/>
                <a:gd name="T2" fmla="*/ 914 w 5816"/>
                <a:gd name="T3" fmla="*/ 2973 h 6332"/>
                <a:gd name="T4" fmla="*/ 623 w 5816"/>
                <a:gd name="T5" fmla="*/ 2795 h 6332"/>
                <a:gd name="T6" fmla="*/ 84 w 5816"/>
                <a:gd name="T7" fmla="*/ 2403 h 6332"/>
                <a:gd name="T8" fmla="*/ 13 w 5816"/>
                <a:gd name="T9" fmla="*/ 1852 h 6332"/>
                <a:gd name="T10" fmla="*/ 130 w 5816"/>
                <a:gd name="T11" fmla="*/ 1365 h 6332"/>
                <a:gd name="T12" fmla="*/ 383 w 5816"/>
                <a:gd name="T13" fmla="*/ 780 h 6332"/>
                <a:gd name="T14" fmla="*/ 620 w 5816"/>
                <a:gd name="T15" fmla="*/ 388 h 6332"/>
                <a:gd name="T16" fmla="*/ 857 w 5816"/>
                <a:gd name="T17" fmla="*/ 298 h 6332"/>
                <a:gd name="T18" fmla="*/ 1174 w 5816"/>
                <a:gd name="T19" fmla="*/ 95 h 6332"/>
                <a:gd name="T20" fmla="*/ 1679 w 5816"/>
                <a:gd name="T21" fmla="*/ 79 h 6332"/>
                <a:gd name="T22" fmla="*/ 2006 w 5816"/>
                <a:gd name="T23" fmla="*/ 317 h 6332"/>
                <a:gd name="T24" fmla="*/ 2233 w 5816"/>
                <a:gd name="T25" fmla="*/ 353 h 6332"/>
                <a:gd name="T26" fmla="*/ 2593 w 5816"/>
                <a:gd name="T27" fmla="*/ 520 h 6332"/>
                <a:gd name="T28" fmla="*/ 2722 w 5816"/>
                <a:gd name="T29" fmla="*/ 969 h 6332"/>
                <a:gd name="T30" fmla="*/ 2991 w 5816"/>
                <a:gd name="T31" fmla="*/ 1244 h 6332"/>
                <a:gd name="T32" fmla="*/ 3183 w 5816"/>
                <a:gd name="T33" fmla="*/ 1637 h 6332"/>
                <a:gd name="T34" fmla="*/ 2957 w 5816"/>
                <a:gd name="T35" fmla="*/ 2185 h 6332"/>
                <a:gd name="T36" fmla="*/ 2759 w 5816"/>
                <a:gd name="T37" fmla="*/ 2486 h 6332"/>
                <a:gd name="T38" fmla="*/ 2462 w 5816"/>
                <a:gd name="T39" fmla="*/ 2883 h 6332"/>
                <a:gd name="T40" fmla="*/ 1601 w 5816"/>
                <a:gd name="T41" fmla="*/ 3460 h 6332"/>
                <a:gd name="T42" fmla="*/ 1174 w 5816"/>
                <a:gd name="T43" fmla="*/ 95 h 6332"/>
                <a:gd name="T44" fmla="*/ 857 w 5816"/>
                <a:gd name="T45" fmla="*/ 299 h 6332"/>
                <a:gd name="T46" fmla="*/ 620 w 5816"/>
                <a:gd name="T47" fmla="*/ 388 h 6332"/>
                <a:gd name="T48" fmla="*/ 383 w 5816"/>
                <a:gd name="T49" fmla="*/ 780 h 6332"/>
                <a:gd name="T50" fmla="*/ 130 w 5816"/>
                <a:gd name="T51" fmla="*/ 1365 h 6332"/>
                <a:gd name="T52" fmla="*/ 14 w 5816"/>
                <a:gd name="T53" fmla="*/ 1852 h 6332"/>
                <a:gd name="T54" fmla="*/ 85 w 5816"/>
                <a:gd name="T55" fmla="*/ 2403 h 6332"/>
                <a:gd name="T56" fmla="*/ 624 w 5816"/>
                <a:gd name="T57" fmla="*/ 2795 h 6332"/>
                <a:gd name="T58" fmla="*/ 914 w 5816"/>
                <a:gd name="T59" fmla="*/ 2973 h 6332"/>
                <a:gd name="T60" fmla="*/ 1097 w 5816"/>
                <a:gd name="T61" fmla="*/ 3184 h 6332"/>
                <a:gd name="T62" fmla="*/ 1601 w 5816"/>
                <a:gd name="T63" fmla="*/ 3459 h 6332"/>
                <a:gd name="T64" fmla="*/ 2462 w 5816"/>
                <a:gd name="T65" fmla="*/ 2883 h 6332"/>
                <a:gd name="T66" fmla="*/ 2759 w 5816"/>
                <a:gd name="T67" fmla="*/ 2486 h 6332"/>
                <a:gd name="T68" fmla="*/ 2956 w 5816"/>
                <a:gd name="T69" fmla="*/ 2185 h 6332"/>
                <a:gd name="T70" fmla="*/ 3182 w 5816"/>
                <a:gd name="T71" fmla="*/ 1637 h 6332"/>
                <a:gd name="T72" fmla="*/ 2991 w 5816"/>
                <a:gd name="T73" fmla="*/ 1244 h 6332"/>
                <a:gd name="T74" fmla="*/ 2722 w 5816"/>
                <a:gd name="T75" fmla="*/ 970 h 6332"/>
                <a:gd name="T76" fmla="*/ 2593 w 5816"/>
                <a:gd name="T77" fmla="*/ 520 h 6332"/>
                <a:gd name="T78" fmla="*/ 2233 w 5816"/>
                <a:gd name="T79" fmla="*/ 353 h 6332"/>
                <a:gd name="T80" fmla="*/ 2005 w 5816"/>
                <a:gd name="T81" fmla="*/ 318 h 6332"/>
                <a:gd name="T82" fmla="*/ 1679 w 5816"/>
                <a:gd name="T83" fmla="*/ 79 h 6332"/>
                <a:gd name="T84" fmla="*/ 1433 w 5816"/>
                <a:gd name="T85" fmla="*/ 13 h 63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816" h="6332">
                  <a:moveTo>
                    <a:pt x="2577" y="6292"/>
                  </a:moveTo>
                  <a:cubicBezTo>
                    <a:pt x="2469" y="6259"/>
                    <a:pt x="2366" y="6196"/>
                    <a:pt x="2260" y="6100"/>
                  </a:cubicBezTo>
                  <a:cubicBezTo>
                    <a:pt x="2162" y="6011"/>
                    <a:pt x="2074" y="5904"/>
                    <a:pt x="2001" y="5811"/>
                  </a:cubicBezTo>
                  <a:cubicBezTo>
                    <a:pt x="1991" y="5798"/>
                    <a:pt x="1981" y="5785"/>
                    <a:pt x="1971" y="5772"/>
                  </a:cubicBezTo>
                  <a:cubicBezTo>
                    <a:pt x="1931" y="5721"/>
                    <a:pt x="1890" y="5668"/>
                    <a:pt x="1847" y="5617"/>
                  </a:cubicBezTo>
                  <a:cubicBezTo>
                    <a:pt x="1786" y="5544"/>
                    <a:pt x="1727" y="5481"/>
                    <a:pt x="1668" y="5425"/>
                  </a:cubicBezTo>
                  <a:cubicBezTo>
                    <a:pt x="1600" y="5362"/>
                    <a:pt x="1534" y="5309"/>
                    <a:pt x="1464" y="5264"/>
                  </a:cubicBezTo>
                  <a:cubicBezTo>
                    <a:pt x="1363" y="5199"/>
                    <a:pt x="1256" y="5151"/>
                    <a:pt x="1156" y="5109"/>
                  </a:cubicBezTo>
                  <a:cubicBezTo>
                    <a:pt x="1138" y="5101"/>
                    <a:pt x="1138" y="5101"/>
                    <a:pt x="1138" y="5101"/>
                  </a:cubicBezTo>
                  <a:cubicBezTo>
                    <a:pt x="988" y="5038"/>
                    <a:pt x="833" y="4972"/>
                    <a:pt x="688" y="4892"/>
                  </a:cubicBezTo>
                  <a:cubicBezTo>
                    <a:pt x="524" y="4802"/>
                    <a:pt x="397" y="4706"/>
                    <a:pt x="301" y="4599"/>
                  </a:cubicBezTo>
                  <a:cubicBezTo>
                    <a:pt x="243" y="4534"/>
                    <a:pt x="193" y="4462"/>
                    <a:pt x="154" y="4385"/>
                  </a:cubicBezTo>
                  <a:cubicBezTo>
                    <a:pt x="118" y="4314"/>
                    <a:pt x="90" y="4236"/>
                    <a:pt x="67" y="4149"/>
                  </a:cubicBezTo>
                  <a:cubicBezTo>
                    <a:pt x="48" y="4076"/>
                    <a:pt x="33" y="3994"/>
                    <a:pt x="21" y="3900"/>
                  </a:cubicBezTo>
                  <a:cubicBezTo>
                    <a:pt x="0" y="3730"/>
                    <a:pt x="1" y="3551"/>
                    <a:pt x="24" y="3380"/>
                  </a:cubicBezTo>
                  <a:cubicBezTo>
                    <a:pt x="43" y="3240"/>
                    <a:pt x="86" y="3102"/>
                    <a:pt x="129" y="2969"/>
                  </a:cubicBezTo>
                  <a:cubicBezTo>
                    <a:pt x="174" y="2825"/>
                    <a:pt x="217" y="2689"/>
                    <a:pt x="230" y="2554"/>
                  </a:cubicBezTo>
                  <a:cubicBezTo>
                    <a:pt x="232" y="2536"/>
                    <a:pt x="234" y="2516"/>
                    <a:pt x="238" y="2491"/>
                  </a:cubicBezTo>
                  <a:cubicBezTo>
                    <a:pt x="253" y="2373"/>
                    <a:pt x="288" y="2258"/>
                    <a:pt x="343" y="2140"/>
                  </a:cubicBezTo>
                  <a:cubicBezTo>
                    <a:pt x="390" y="2039"/>
                    <a:pt x="454" y="1932"/>
                    <a:pt x="539" y="1815"/>
                  </a:cubicBezTo>
                  <a:cubicBezTo>
                    <a:pt x="614" y="1709"/>
                    <a:pt x="657" y="1564"/>
                    <a:pt x="698" y="1424"/>
                  </a:cubicBezTo>
                  <a:cubicBezTo>
                    <a:pt x="728" y="1321"/>
                    <a:pt x="757" y="1224"/>
                    <a:pt x="797" y="1148"/>
                  </a:cubicBezTo>
                  <a:cubicBezTo>
                    <a:pt x="836" y="1075"/>
                    <a:pt x="882" y="990"/>
                    <a:pt x="937" y="911"/>
                  </a:cubicBezTo>
                  <a:cubicBezTo>
                    <a:pt x="997" y="827"/>
                    <a:pt x="1061" y="760"/>
                    <a:pt x="1131" y="708"/>
                  </a:cubicBezTo>
                  <a:cubicBezTo>
                    <a:pt x="1214" y="646"/>
                    <a:pt x="1309" y="601"/>
                    <a:pt x="1398" y="579"/>
                  </a:cubicBezTo>
                  <a:cubicBezTo>
                    <a:pt x="1427" y="572"/>
                    <a:pt x="1456" y="567"/>
                    <a:pt x="1484" y="562"/>
                  </a:cubicBezTo>
                  <a:cubicBezTo>
                    <a:pt x="1510" y="557"/>
                    <a:pt x="1538" y="552"/>
                    <a:pt x="1565" y="545"/>
                  </a:cubicBezTo>
                  <a:cubicBezTo>
                    <a:pt x="1595" y="538"/>
                    <a:pt x="1624" y="529"/>
                    <a:pt x="1652" y="518"/>
                  </a:cubicBezTo>
                  <a:cubicBezTo>
                    <a:pt x="1766" y="471"/>
                    <a:pt x="1871" y="386"/>
                    <a:pt x="1972" y="304"/>
                  </a:cubicBezTo>
                  <a:cubicBezTo>
                    <a:pt x="2027" y="259"/>
                    <a:pt x="2085" y="212"/>
                    <a:pt x="2142" y="173"/>
                  </a:cubicBezTo>
                  <a:cubicBezTo>
                    <a:pt x="2332" y="46"/>
                    <a:pt x="2530" y="0"/>
                    <a:pt x="2749" y="33"/>
                  </a:cubicBezTo>
                  <a:cubicBezTo>
                    <a:pt x="2800" y="40"/>
                    <a:pt x="2853" y="54"/>
                    <a:pt x="2907" y="74"/>
                  </a:cubicBezTo>
                  <a:cubicBezTo>
                    <a:pt x="2958" y="92"/>
                    <a:pt x="3011" y="116"/>
                    <a:pt x="3064" y="144"/>
                  </a:cubicBezTo>
                  <a:cubicBezTo>
                    <a:pt x="3162" y="197"/>
                    <a:pt x="3259" y="264"/>
                    <a:pt x="3343" y="339"/>
                  </a:cubicBezTo>
                  <a:cubicBezTo>
                    <a:pt x="3360" y="354"/>
                    <a:pt x="3378" y="371"/>
                    <a:pt x="3398" y="389"/>
                  </a:cubicBezTo>
                  <a:cubicBezTo>
                    <a:pt x="3477" y="461"/>
                    <a:pt x="3552" y="530"/>
                    <a:pt x="3661" y="578"/>
                  </a:cubicBezTo>
                  <a:cubicBezTo>
                    <a:pt x="3737" y="613"/>
                    <a:pt x="3832" y="633"/>
                    <a:pt x="3949" y="640"/>
                  </a:cubicBezTo>
                  <a:cubicBezTo>
                    <a:pt x="3987" y="642"/>
                    <a:pt x="4024" y="643"/>
                    <a:pt x="4061" y="644"/>
                  </a:cubicBezTo>
                  <a:cubicBezTo>
                    <a:pt x="4066" y="644"/>
                    <a:pt x="4071" y="644"/>
                    <a:pt x="4076" y="644"/>
                  </a:cubicBezTo>
                  <a:cubicBezTo>
                    <a:pt x="4131" y="645"/>
                    <a:pt x="4177" y="647"/>
                    <a:pt x="4223" y="653"/>
                  </a:cubicBezTo>
                  <a:cubicBezTo>
                    <a:pt x="4330" y="665"/>
                    <a:pt x="4431" y="696"/>
                    <a:pt x="4515" y="742"/>
                  </a:cubicBezTo>
                  <a:cubicBezTo>
                    <a:pt x="4611" y="794"/>
                    <a:pt x="4684" y="864"/>
                    <a:pt x="4732" y="950"/>
                  </a:cubicBezTo>
                  <a:cubicBezTo>
                    <a:pt x="4794" y="1059"/>
                    <a:pt x="4809" y="1192"/>
                    <a:pt x="4824" y="1319"/>
                  </a:cubicBezTo>
                  <a:cubicBezTo>
                    <a:pt x="4839" y="1447"/>
                    <a:pt x="4855" y="1579"/>
                    <a:pt x="4915" y="1690"/>
                  </a:cubicBezTo>
                  <a:cubicBezTo>
                    <a:pt x="4930" y="1717"/>
                    <a:pt x="4947" y="1743"/>
                    <a:pt x="4968" y="1769"/>
                  </a:cubicBezTo>
                  <a:cubicBezTo>
                    <a:pt x="5013" y="1826"/>
                    <a:pt x="5066" y="1871"/>
                    <a:pt x="5121" y="1920"/>
                  </a:cubicBezTo>
                  <a:cubicBezTo>
                    <a:pt x="5133" y="1930"/>
                    <a:pt x="5145" y="1941"/>
                    <a:pt x="5157" y="1952"/>
                  </a:cubicBezTo>
                  <a:cubicBezTo>
                    <a:pt x="5261" y="2044"/>
                    <a:pt x="5363" y="2151"/>
                    <a:pt x="5460" y="2269"/>
                  </a:cubicBezTo>
                  <a:cubicBezTo>
                    <a:pt x="5530" y="2354"/>
                    <a:pt x="5587" y="2431"/>
                    <a:pt x="5633" y="2505"/>
                  </a:cubicBezTo>
                  <a:cubicBezTo>
                    <a:pt x="5690" y="2596"/>
                    <a:pt x="5731" y="2682"/>
                    <a:pt x="5761" y="2768"/>
                  </a:cubicBezTo>
                  <a:cubicBezTo>
                    <a:pt x="5785" y="2839"/>
                    <a:pt x="5801" y="2913"/>
                    <a:pt x="5809" y="2988"/>
                  </a:cubicBezTo>
                  <a:cubicBezTo>
                    <a:pt x="5816" y="3062"/>
                    <a:pt x="5816" y="3137"/>
                    <a:pt x="5808" y="3211"/>
                  </a:cubicBezTo>
                  <a:cubicBezTo>
                    <a:pt x="5793" y="3358"/>
                    <a:pt x="5747" y="3502"/>
                    <a:pt x="5675" y="3628"/>
                  </a:cubicBezTo>
                  <a:cubicBezTo>
                    <a:pt x="5600" y="3759"/>
                    <a:pt x="5497" y="3875"/>
                    <a:pt x="5397" y="3988"/>
                  </a:cubicBezTo>
                  <a:cubicBezTo>
                    <a:pt x="5309" y="4087"/>
                    <a:pt x="5219" y="4190"/>
                    <a:pt x="5149" y="4300"/>
                  </a:cubicBezTo>
                  <a:cubicBezTo>
                    <a:pt x="5132" y="4328"/>
                    <a:pt x="5116" y="4356"/>
                    <a:pt x="5102" y="4384"/>
                  </a:cubicBezTo>
                  <a:cubicBezTo>
                    <a:pt x="5076" y="4435"/>
                    <a:pt x="5056" y="4487"/>
                    <a:pt x="5036" y="4538"/>
                  </a:cubicBezTo>
                  <a:cubicBezTo>
                    <a:pt x="5020" y="4578"/>
                    <a:pt x="5004" y="4619"/>
                    <a:pt x="4985" y="4659"/>
                  </a:cubicBezTo>
                  <a:cubicBezTo>
                    <a:pt x="4936" y="4764"/>
                    <a:pt x="4867" y="4868"/>
                    <a:pt x="4773" y="4979"/>
                  </a:cubicBezTo>
                  <a:cubicBezTo>
                    <a:pt x="4700" y="5065"/>
                    <a:pt x="4613" y="5152"/>
                    <a:pt x="4493" y="5262"/>
                  </a:cubicBezTo>
                  <a:cubicBezTo>
                    <a:pt x="4373" y="5374"/>
                    <a:pt x="4188" y="5537"/>
                    <a:pt x="3833" y="5818"/>
                  </a:cubicBezTo>
                  <a:cubicBezTo>
                    <a:pt x="3646" y="5965"/>
                    <a:pt x="3461" y="6106"/>
                    <a:pt x="3254" y="6206"/>
                  </a:cubicBezTo>
                  <a:cubicBezTo>
                    <a:pt x="3141" y="6261"/>
                    <a:pt x="3029" y="6297"/>
                    <a:pt x="2922" y="6314"/>
                  </a:cubicBezTo>
                  <a:cubicBezTo>
                    <a:pt x="2878" y="6321"/>
                    <a:pt x="2834" y="6324"/>
                    <a:pt x="2792" y="6324"/>
                  </a:cubicBezTo>
                  <a:cubicBezTo>
                    <a:pt x="2717" y="6324"/>
                    <a:pt x="2645" y="6314"/>
                    <a:pt x="2577" y="6292"/>
                  </a:cubicBezTo>
                  <a:moveTo>
                    <a:pt x="2142" y="174"/>
                  </a:moveTo>
                  <a:cubicBezTo>
                    <a:pt x="2085" y="213"/>
                    <a:pt x="2028" y="259"/>
                    <a:pt x="1972" y="304"/>
                  </a:cubicBezTo>
                  <a:cubicBezTo>
                    <a:pt x="1871" y="387"/>
                    <a:pt x="1766" y="472"/>
                    <a:pt x="1652" y="518"/>
                  </a:cubicBezTo>
                  <a:cubicBezTo>
                    <a:pt x="1624" y="530"/>
                    <a:pt x="1595" y="539"/>
                    <a:pt x="1565" y="546"/>
                  </a:cubicBezTo>
                  <a:cubicBezTo>
                    <a:pt x="1538" y="553"/>
                    <a:pt x="1510" y="558"/>
                    <a:pt x="1484" y="563"/>
                  </a:cubicBezTo>
                  <a:cubicBezTo>
                    <a:pt x="1456" y="568"/>
                    <a:pt x="1427" y="573"/>
                    <a:pt x="1398" y="580"/>
                  </a:cubicBezTo>
                  <a:cubicBezTo>
                    <a:pt x="1309" y="601"/>
                    <a:pt x="1214" y="647"/>
                    <a:pt x="1131" y="708"/>
                  </a:cubicBezTo>
                  <a:cubicBezTo>
                    <a:pt x="1061" y="761"/>
                    <a:pt x="998" y="827"/>
                    <a:pt x="938" y="912"/>
                  </a:cubicBezTo>
                  <a:cubicBezTo>
                    <a:pt x="882" y="990"/>
                    <a:pt x="836" y="1075"/>
                    <a:pt x="798" y="1148"/>
                  </a:cubicBezTo>
                  <a:cubicBezTo>
                    <a:pt x="758" y="1224"/>
                    <a:pt x="729" y="1321"/>
                    <a:pt x="699" y="1424"/>
                  </a:cubicBezTo>
                  <a:cubicBezTo>
                    <a:pt x="658" y="1565"/>
                    <a:pt x="615" y="1709"/>
                    <a:pt x="539" y="1815"/>
                  </a:cubicBezTo>
                  <a:cubicBezTo>
                    <a:pt x="455" y="1933"/>
                    <a:pt x="391" y="2039"/>
                    <a:pt x="343" y="2140"/>
                  </a:cubicBezTo>
                  <a:cubicBezTo>
                    <a:pt x="288" y="2258"/>
                    <a:pt x="254" y="2373"/>
                    <a:pt x="238" y="2491"/>
                  </a:cubicBezTo>
                  <a:cubicBezTo>
                    <a:pt x="235" y="2516"/>
                    <a:pt x="233" y="2536"/>
                    <a:pt x="231" y="2554"/>
                  </a:cubicBezTo>
                  <a:cubicBezTo>
                    <a:pt x="218" y="2690"/>
                    <a:pt x="175" y="2825"/>
                    <a:pt x="129" y="2969"/>
                  </a:cubicBezTo>
                  <a:cubicBezTo>
                    <a:pt x="87" y="3102"/>
                    <a:pt x="43" y="3240"/>
                    <a:pt x="25" y="3380"/>
                  </a:cubicBezTo>
                  <a:cubicBezTo>
                    <a:pt x="2" y="3551"/>
                    <a:pt x="1" y="3730"/>
                    <a:pt x="22" y="3899"/>
                  </a:cubicBezTo>
                  <a:cubicBezTo>
                    <a:pt x="34" y="3994"/>
                    <a:pt x="49" y="4076"/>
                    <a:pt x="68" y="4148"/>
                  </a:cubicBezTo>
                  <a:cubicBezTo>
                    <a:pt x="90" y="4236"/>
                    <a:pt x="119" y="4314"/>
                    <a:pt x="155" y="4385"/>
                  </a:cubicBezTo>
                  <a:cubicBezTo>
                    <a:pt x="194" y="4461"/>
                    <a:pt x="243" y="4533"/>
                    <a:pt x="301" y="4598"/>
                  </a:cubicBezTo>
                  <a:cubicBezTo>
                    <a:pt x="398" y="4706"/>
                    <a:pt x="524" y="4802"/>
                    <a:pt x="688" y="4892"/>
                  </a:cubicBezTo>
                  <a:cubicBezTo>
                    <a:pt x="833" y="4971"/>
                    <a:pt x="988" y="5037"/>
                    <a:pt x="1139" y="5101"/>
                  </a:cubicBezTo>
                  <a:cubicBezTo>
                    <a:pt x="1156" y="5108"/>
                    <a:pt x="1156" y="5108"/>
                    <a:pt x="1156" y="5108"/>
                  </a:cubicBezTo>
                  <a:cubicBezTo>
                    <a:pt x="1256" y="5150"/>
                    <a:pt x="1363" y="5198"/>
                    <a:pt x="1464" y="5263"/>
                  </a:cubicBezTo>
                  <a:cubicBezTo>
                    <a:pt x="1534" y="5308"/>
                    <a:pt x="1601" y="5361"/>
                    <a:pt x="1669" y="5425"/>
                  </a:cubicBezTo>
                  <a:cubicBezTo>
                    <a:pt x="1728" y="5480"/>
                    <a:pt x="1787" y="5543"/>
                    <a:pt x="1848" y="5617"/>
                  </a:cubicBezTo>
                  <a:cubicBezTo>
                    <a:pt x="1890" y="5667"/>
                    <a:pt x="1932" y="5720"/>
                    <a:pt x="1972" y="5772"/>
                  </a:cubicBezTo>
                  <a:cubicBezTo>
                    <a:pt x="1982" y="5785"/>
                    <a:pt x="1992" y="5798"/>
                    <a:pt x="2002" y="5811"/>
                  </a:cubicBezTo>
                  <a:cubicBezTo>
                    <a:pt x="2075" y="5903"/>
                    <a:pt x="2162" y="6010"/>
                    <a:pt x="2261" y="6100"/>
                  </a:cubicBezTo>
                  <a:cubicBezTo>
                    <a:pt x="2366" y="6195"/>
                    <a:pt x="2470" y="6258"/>
                    <a:pt x="2577" y="6292"/>
                  </a:cubicBezTo>
                  <a:cubicBezTo>
                    <a:pt x="2684" y="6325"/>
                    <a:pt x="2800" y="6332"/>
                    <a:pt x="2922" y="6313"/>
                  </a:cubicBezTo>
                  <a:cubicBezTo>
                    <a:pt x="3029" y="6297"/>
                    <a:pt x="3141" y="6260"/>
                    <a:pt x="3254" y="6205"/>
                  </a:cubicBezTo>
                  <a:cubicBezTo>
                    <a:pt x="3460" y="6105"/>
                    <a:pt x="3646" y="5965"/>
                    <a:pt x="3833" y="5817"/>
                  </a:cubicBezTo>
                  <a:cubicBezTo>
                    <a:pt x="4019" y="5670"/>
                    <a:pt x="4263" y="5474"/>
                    <a:pt x="4493" y="5262"/>
                  </a:cubicBezTo>
                  <a:cubicBezTo>
                    <a:pt x="4613" y="5152"/>
                    <a:pt x="4699" y="5064"/>
                    <a:pt x="4773" y="4978"/>
                  </a:cubicBezTo>
                  <a:cubicBezTo>
                    <a:pt x="4866" y="4868"/>
                    <a:pt x="4936" y="4764"/>
                    <a:pt x="4984" y="4659"/>
                  </a:cubicBezTo>
                  <a:cubicBezTo>
                    <a:pt x="5003" y="4619"/>
                    <a:pt x="5019" y="4577"/>
                    <a:pt x="5035" y="4537"/>
                  </a:cubicBezTo>
                  <a:cubicBezTo>
                    <a:pt x="5055" y="4487"/>
                    <a:pt x="5075" y="4434"/>
                    <a:pt x="5101" y="4383"/>
                  </a:cubicBezTo>
                  <a:cubicBezTo>
                    <a:pt x="5115" y="4356"/>
                    <a:pt x="5131" y="4328"/>
                    <a:pt x="5149" y="4300"/>
                  </a:cubicBezTo>
                  <a:cubicBezTo>
                    <a:pt x="5218" y="4189"/>
                    <a:pt x="5309" y="4087"/>
                    <a:pt x="5396" y="3988"/>
                  </a:cubicBezTo>
                  <a:cubicBezTo>
                    <a:pt x="5496" y="3875"/>
                    <a:pt x="5600" y="3758"/>
                    <a:pt x="5674" y="3627"/>
                  </a:cubicBezTo>
                  <a:cubicBezTo>
                    <a:pt x="5746" y="3502"/>
                    <a:pt x="5792" y="3358"/>
                    <a:pt x="5808" y="3211"/>
                  </a:cubicBezTo>
                  <a:cubicBezTo>
                    <a:pt x="5815" y="3137"/>
                    <a:pt x="5816" y="3062"/>
                    <a:pt x="5808" y="2989"/>
                  </a:cubicBezTo>
                  <a:cubicBezTo>
                    <a:pt x="5800" y="2913"/>
                    <a:pt x="5784" y="2839"/>
                    <a:pt x="5760" y="2769"/>
                  </a:cubicBezTo>
                  <a:cubicBezTo>
                    <a:pt x="5731" y="2682"/>
                    <a:pt x="5689" y="2596"/>
                    <a:pt x="5633" y="2506"/>
                  </a:cubicBezTo>
                  <a:cubicBezTo>
                    <a:pt x="5586" y="2431"/>
                    <a:pt x="5530" y="2354"/>
                    <a:pt x="5460" y="2269"/>
                  </a:cubicBezTo>
                  <a:cubicBezTo>
                    <a:pt x="5363" y="2151"/>
                    <a:pt x="5261" y="2045"/>
                    <a:pt x="5157" y="1952"/>
                  </a:cubicBezTo>
                  <a:cubicBezTo>
                    <a:pt x="5145" y="1942"/>
                    <a:pt x="5132" y="1931"/>
                    <a:pt x="5120" y="1920"/>
                  </a:cubicBezTo>
                  <a:cubicBezTo>
                    <a:pt x="5065" y="1872"/>
                    <a:pt x="5013" y="1826"/>
                    <a:pt x="4968" y="1770"/>
                  </a:cubicBezTo>
                  <a:cubicBezTo>
                    <a:pt x="4947" y="1744"/>
                    <a:pt x="4929" y="1718"/>
                    <a:pt x="4914" y="1690"/>
                  </a:cubicBezTo>
                  <a:cubicBezTo>
                    <a:pt x="4854" y="1579"/>
                    <a:pt x="4838" y="1447"/>
                    <a:pt x="4823" y="1320"/>
                  </a:cubicBezTo>
                  <a:cubicBezTo>
                    <a:pt x="4808" y="1192"/>
                    <a:pt x="4793" y="1060"/>
                    <a:pt x="4732" y="950"/>
                  </a:cubicBezTo>
                  <a:cubicBezTo>
                    <a:pt x="4684" y="864"/>
                    <a:pt x="4611" y="795"/>
                    <a:pt x="4515" y="742"/>
                  </a:cubicBezTo>
                  <a:cubicBezTo>
                    <a:pt x="4431" y="697"/>
                    <a:pt x="4330" y="666"/>
                    <a:pt x="4223" y="654"/>
                  </a:cubicBezTo>
                  <a:cubicBezTo>
                    <a:pt x="4177" y="648"/>
                    <a:pt x="4131" y="646"/>
                    <a:pt x="4076" y="645"/>
                  </a:cubicBezTo>
                  <a:cubicBezTo>
                    <a:pt x="4071" y="645"/>
                    <a:pt x="4066" y="645"/>
                    <a:pt x="4061" y="645"/>
                  </a:cubicBezTo>
                  <a:cubicBezTo>
                    <a:pt x="4024" y="644"/>
                    <a:pt x="3987" y="643"/>
                    <a:pt x="3949" y="641"/>
                  </a:cubicBezTo>
                  <a:cubicBezTo>
                    <a:pt x="3831" y="634"/>
                    <a:pt x="3737" y="613"/>
                    <a:pt x="3660" y="579"/>
                  </a:cubicBezTo>
                  <a:cubicBezTo>
                    <a:pt x="3552" y="530"/>
                    <a:pt x="3477" y="462"/>
                    <a:pt x="3397" y="389"/>
                  </a:cubicBezTo>
                  <a:cubicBezTo>
                    <a:pt x="3378" y="371"/>
                    <a:pt x="3360" y="355"/>
                    <a:pt x="3342" y="339"/>
                  </a:cubicBezTo>
                  <a:cubicBezTo>
                    <a:pt x="3258" y="265"/>
                    <a:pt x="3162" y="197"/>
                    <a:pt x="3064" y="145"/>
                  </a:cubicBezTo>
                  <a:cubicBezTo>
                    <a:pt x="3011" y="116"/>
                    <a:pt x="2958" y="93"/>
                    <a:pt x="2907" y="74"/>
                  </a:cubicBezTo>
                  <a:cubicBezTo>
                    <a:pt x="2852" y="55"/>
                    <a:pt x="2799" y="41"/>
                    <a:pt x="2749" y="33"/>
                  </a:cubicBezTo>
                  <a:cubicBezTo>
                    <a:pt x="2704" y="27"/>
                    <a:pt x="2660" y="23"/>
                    <a:pt x="2616" y="23"/>
                  </a:cubicBezTo>
                  <a:cubicBezTo>
                    <a:pt x="2449" y="23"/>
                    <a:pt x="2293" y="73"/>
                    <a:pt x="2142" y="174"/>
                  </a:cubicBezTo>
                </a:path>
              </a:pathLst>
            </a:custGeom>
            <a:solidFill>
              <a:srgbClr val="6D2344"/>
            </a:solidFill>
            <a:ln w="6350">
              <a:solidFill>
                <a:srgbClr val="F5A670">
                  <a:alpha val="27058"/>
                </a:srgbClr>
              </a:solidFill>
              <a:round/>
              <a:headEnd/>
              <a:tailEnd/>
            </a:ln>
          </p:spPr>
          <p:txBody>
            <a:bodyPr/>
            <a:lstStyle/>
            <a:p>
              <a:endParaRPr lang="es-CO"/>
            </a:p>
          </p:txBody>
        </p:sp>
        <p:sp>
          <p:nvSpPr>
            <p:cNvPr id="25660" name="Freeform 60">
              <a:extLst>
                <a:ext uri="{FF2B5EF4-FFF2-40B4-BE49-F238E27FC236}">
                  <a16:creationId xmlns:a16="http://schemas.microsoft.com/office/drawing/2014/main" id="{17F11D6F-F48C-4A56-9152-F1FE9C23192E}"/>
                </a:ext>
              </a:extLst>
            </p:cNvPr>
            <p:cNvSpPr>
              <a:spLocks noEditPoints="1"/>
            </p:cNvSpPr>
            <p:nvPr/>
          </p:nvSpPr>
          <p:spPr bwMode="auto">
            <a:xfrm>
              <a:off x="3562" y="-168"/>
              <a:ext cx="4364" cy="4706"/>
            </a:xfrm>
            <a:custGeom>
              <a:avLst/>
              <a:gdLst>
                <a:gd name="T0" fmla="*/ 1105 w 5895"/>
                <a:gd name="T1" fmla="*/ 3193 h 6359"/>
                <a:gd name="T2" fmla="*/ 808 w 5895"/>
                <a:gd name="T3" fmla="*/ 2894 h 6359"/>
                <a:gd name="T4" fmla="*/ 375 w 5895"/>
                <a:gd name="T5" fmla="*/ 2686 h 6359"/>
                <a:gd name="T6" fmla="*/ 41 w 5895"/>
                <a:gd name="T7" fmla="*/ 2293 h 6359"/>
                <a:gd name="T8" fmla="*/ 69 w 5895"/>
                <a:gd name="T9" fmla="*/ 1641 h 6359"/>
                <a:gd name="T10" fmla="*/ 184 w 5895"/>
                <a:gd name="T11" fmla="*/ 1157 h 6359"/>
                <a:gd name="T12" fmla="*/ 451 w 5895"/>
                <a:gd name="T13" fmla="*/ 610 h 6359"/>
                <a:gd name="T14" fmla="*/ 789 w 5895"/>
                <a:gd name="T15" fmla="*/ 305 h 6359"/>
                <a:gd name="T16" fmla="*/ 928 w 5895"/>
                <a:gd name="T17" fmla="*/ 266 h 6359"/>
                <a:gd name="T18" fmla="*/ 1364 w 5895"/>
                <a:gd name="T19" fmla="*/ 10 h 6359"/>
                <a:gd name="T20" fmla="*/ 1867 w 5895"/>
                <a:gd name="T21" fmla="*/ 180 h 6359"/>
                <a:gd name="T22" fmla="*/ 2048 w 5895"/>
                <a:gd name="T23" fmla="*/ 303 h 6359"/>
                <a:gd name="T24" fmla="*/ 2276 w 5895"/>
                <a:gd name="T25" fmla="*/ 340 h 6359"/>
                <a:gd name="T26" fmla="*/ 2632 w 5895"/>
                <a:gd name="T27" fmla="*/ 518 h 6359"/>
                <a:gd name="T28" fmla="*/ 2757 w 5895"/>
                <a:gd name="T29" fmla="*/ 966 h 6359"/>
                <a:gd name="T30" fmla="*/ 3036 w 5895"/>
                <a:gd name="T31" fmla="*/ 1229 h 6359"/>
                <a:gd name="T32" fmla="*/ 3227 w 5895"/>
                <a:gd name="T33" fmla="*/ 1625 h 6359"/>
                <a:gd name="T34" fmla="*/ 2995 w 5895"/>
                <a:gd name="T35" fmla="*/ 2171 h 6359"/>
                <a:gd name="T36" fmla="*/ 2789 w 5895"/>
                <a:gd name="T37" fmla="*/ 2487 h 6359"/>
                <a:gd name="T38" fmla="*/ 2496 w 5895"/>
                <a:gd name="T39" fmla="*/ 2894 h 6359"/>
                <a:gd name="T40" fmla="*/ 1613 w 5895"/>
                <a:gd name="T41" fmla="*/ 3474 h 6359"/>
                <a:gd name="T42" fmla="*/ 1364 w 5895"/>
                <a:gd name="T43" fmla="*/ 10 h 6359"/>
                <a:gd name="T44" fmla="*/ 929 w 5895"/>
                <a:gd name="T45" fmla="*/ 266 h 6359"/>
                <a:gd name="T46" fmla="*/ 789 w 5895"/>
                <a:gd name="T47" fmla="*/ 306 h 6359"/>
                <a:gd name="T48" fmla="*/ 451 w 5895"/>
                <a:gd name="T49" fmla="*/ 610 h 6359"/>
                <a:gd name="T50" fmla="*/ 184 w 5895"/>
                <a:gd name="T51" fmla="*/ 1157 h 6359"/>
                <a:gd name="T52" fmla="*/ 69 w 5895"/>
                <a:gd name="T53" fmla="*/ 1641 h 6359"/>
                <a:gd name="T54" fmla="*/ 41 w 5895"/>
                <a:gd name="T55" fmla="*/ 2292 h 6359"/>
                <a:gd name="T56" fmla="*/ 375 w 5895"/>
                <a:gd name="T57" fmla="*/ 2685 h 6359"/>
                <a:gd name="T58" fmla="*/ 808 w 5895"/>
                <a:gd name="T59" fmla="*/ 2894 h 6359"/>
                <a:gd name="T60" fmla="*/ 1105 w 5895"/>
                <a:gd name="T61" fmla="*/ 3193 h 6359"/>
                <a:gd name="T62" fmla="*/ 1613 w 5895"/>
                <a:gd name="T63" fmla="*/ 3473 h 6359"/>
                <a:gd name="T64" fmla="*/ 2496 w 5895"/>
                <a:gd name="T65" fmla="*/ 2894 h 6359"/>
                <a:gd name="T66" fmla="*/ 2789 w 5895"/>
                <a:gd name="T67" fmla="*/ 2487 h 6359"/>
                <a:gd name="T68" fmla="*/ 2994 w 5895"/>
                <a:gd name="T69" fmla="*/ 2171 h 6359"/>
                <a:gd name="T70" fmla="*/ 3226 w 5895"/>
                <a:gd name="T71" fmla="*/ 1625 h 6359"/>
                <a:gd name="T72" fmla="*/ 3036 w 5895"/>
                <a:gd name="T73" fmla="*/ 1230 h 6359"/>
                <a:gd name="T74" fmla="*/ 2757 w 5895"/>
                <a:gd name="T75" fmla="*/ 967 h 6359"/>
                <a:gd name="T76" fmla="*/ 2631 w 5895"/>
                <a:gd name="T77" fmla="*/ 518 h 6359"/>
                <a:gd name="T78" fmla="*/ 2276 w 5895"/>
                <a:gd name="T79" fmla="*/ 340 h 6359"/>
                <a:gd name="T80" fmla="*/ 2048 w 5895"/>
                <a:gd name="T81" fmla="*/ 303 h 6359"/>
                <a:gd name="T82" fmla="*/ 1867 w 5895"/>
                <a:gd name="T83" fmla="*/ 180 h 6359"/>
                <a:gd name="T84" fmla="*/ 1444 w 5895"/>
                <a:gd name="T85" fmla="*/ 3 h 63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895" h="6359">
                  <a:moveTo>
                    <a:pt x="2593" y="6315"/>
                  </a:moveTo>
                  <a:cubicBezTo>
                    <a:pt x="2485" y="6280"/>
                    <a:pt x="2381" y="6216"/>
                    <a:pt x="2276" y="6120"/>
                  </a:cubicBezTo>
                  <a:cubicBezTo>
                    <a:pt x="2179" y="6032"/>
                    <a:pt x="2094" y="5929"/>
                    <a:pt x="2016" y="5830"/>
                  </a:cubicBezTo>
                  <a:cubicBezTo>
                    <a:pt x="2007" y="5819"/>
                    <a:pt x="1999" y="5808"/>
                    <a:pt x="1990" y="5797"/>
                  </a:cubicBezTo>
                  <a:cubicBezTo>
                    <a:pt x="1948" y="5744"/>
                    <a:pt x="1905" y="5689"/>
                    <a:pt x="1861" y="5637"/>
                  </a:cubicBezTo>
                  <a:cubicBezTo>
                    <a:pt x="1732" y="5485"/>
                    <a:pt x="1605" y="5369"/>
                    <a:pt x="1474" y="5284"/>
                  </a:cubicBezTo>
                  <a:cubicBezTo>
                    <a:pt x="1369" y="5217"/>
                    <a:pt x="1259" y="5167"/>
                    <a:pt x="1166" y="5127"/>
                  </a:cubicBezTo>
                  <a:cubicBezTo>
                    <a:pt x="1147" y="5119"/>
                    <a:pt x="1129" y="5111"/>
                    <a:pt x="1110" y="5103"/>
                  </a:cubicBezTo>
                  <a:cubicBezTo>
                    <a:pt x="968" y="5042"/>
                    <a:pt x="820" y="4979"/>
                    <a:pt x="683" y="4904"/>
                  </a:cubicBezTo>
                  <a:cubicBezTo>
                    <a:pt x="528" y="4819"/>
                    <a:pt x="407" y="4728"/>
                    <a:pt x="314" y="4628"/>
                  </a:cubicBezTo>
                  <a:cubicBezTo>
                    <a:pt x="255" y="4564"/>
                    <a:pt x="205" y="4494"/>
                    <a:pt x="166" y="4418"/>
                  </a:cubicBezTo>
                  <a:cubicBezTo>
                    <a:pt x="128" y="4348"/>
                    <a:pt x="99" y="4272"/>
                    <a:pt x="75" y="4186"/>
                  </a:cubicBezTo>
                  <a:cubicBezTo>
                    <a:pt x="54" y="4113"/>
                    <a:pt x="38" y="4032"/>
                    <a:pt x="25" y="3940"/>
                  </a:cubicBezTo>
                  <a:cubicBezTo>
                    <a:pt x="2" y="3774"/>
                    <a:pt x="0" y="3595"/>
                    <a:pt x="21" y="3424"/>
                  </a:cubicBezTo>
                  <a:cubicBezTo>
                    <a:pt x="38" y="3279"/>
                    <a:pt x="83" y="3135"/>
                    <a:pt x="125" y="2996"/>
                  </a:cubicBezTo>
                  <a:cubicBezTo>
                    <a:pt x="173" y="2843"/>
                    <a:pt x="217" y="2698"/>
                    <a:pt x="228" y="2554"/>
                  </a:cubicBezTo>
                  <a:cubicBezTo>
                    <a:pt x="229" y="2534"/>
                    <a:pt x="231" y="2513"/>
                    <a:pt x="234" y="2487"/>
                  </a:cubicBezTo>
                  <a:cubicBezTo>
                    <a:pt x="248" y="2360"/>
                    <a:pt x="282" y="2238"/>
                    <a:pt x="336" y="2113"/>
                  </a:cubicBezTo>
                  <a:cubicBezTo>
                    <a:pt x="385" y="2001"/>
                    <a:pt x="450" y="1888"/>
                    <a:pt x="537" y="1766"/>
                  </a:cubicBezTo>
                  <a:cubicBezTo>
                    <a:pt x="610" y="1663"/>
                    <a:pt x="658" y="1528"/>
                    <a:pt x="703" y="1397"/>
                  </a:cubicBezTo>
                  <a:cubicBezTo>
                    <a:pt x="740" y="1292"/>
                    <a:pt x="775" y="1192"/>
                    <a:pt x="822" y="1114"/>
                  </a:cubicBezTo>
                  <a:cubicBezTo>
                    <a:pt x="864" y="1043"/>
                    <a:pt x="913" y="961"/>
                    <a:pt x="972" y="885"/>
                  </a:cubicBezTo>
                  <a:cubicBezTo>
                    <a:pt x="1035" y="804"/>
                    <a:pt x="1100" y="739"/>
                    <a:pt x="1170" y="688"/>
                  </a:cubicBezTo>
                  <a:cubicBezTo>
                    <a:pt x="1255" y="628"/>
                    <a:pt x="1348" y="582"/>
                    <a:pt x="1440" y="557"/>
                  </a:cubicBezTo>
                  <a:cubicBezTo>
                    <a:pt x="1467" y="549"/>
                    <a:pt x="1495" y="543"/>
                    <a:pt x="1521" y="537"/>
                  </a:cubicBezTo>
                  <a:cubicBezTo>
                    <a:pt x="1550" y="531"/>
                    <a:pt x="1579" y="524"/>
                    <a:pt x="1608" y="516"/>
                  </a:cubicBezTo>
                  <a:cubicBezTo>
                    <a:pt x="1638" y="507"/>
                    <a:pt x="1667" y="497"/>
                    <a:pt x="1694" y="485"/>
                  </a:cubicBezTo>
                  <a:cubicBezTo>
                    <a:pt x="1800" y="437"/>
                    <a:pt x="1899" y="358"/>
                    <a:pt x="1994" y="282"/>
                  </a:cubicBezTo>
                  <a:cubicBezTo>
                    <a:pt x="2057" y="231"/>
                    <a:pt x="2123" y="178"/>
                    <a:pt x="2189" y="136"/>
                  </a:cubicBezTo>
                  <a:cubicBezTo>
                    <a:pt x="2284" y="76"/>
                    <a:pt x="2386" y="37"/>
                    <a:pt x="2490" y="18"/>
                  </a:cubicBezTo>
                  <a:cubicBezTo>
                    <a:pt x="2592" y="0"/>
                    <a:pt x="2700" y="1"/>
                    <a:pt x="2812" y="22"/>
                  </a:cubicBezTo>
                  <a:cubicBezTo>
                    <a:pt x="2909" y="40"/>
                    <a:pt x="3014" y="79"/>
                    <a:pt x="3125" y="139"/>
                  </a:cubicBezTo>
                  <a:cubicBezTo>
                    <a:pt x="3221" y="190"/>
                    <a:pt x="3318" y="256"/>
                    <a:pt x="3407" y="328"/>
                  </a:cubicBezTo>
                  <a:cubicBezTo>
                    <a:pt x="3420" y="339"/>
                    <a:pt x="3432" y="349"/>
                    <a:pt x="3444" y="359"/>
                  </a:cubicBezTo>
                  <a:cubicBezTo>
                    <a:pt x="3451" y="364"/>
                    <a:pt x="3458" y="370"/>
                    <a:pt x="3465" y="376"/>
                  </a:cubicBezTo>
                  <a:cubicBezTo>
                    <a:pt x="3550" y="446"/>
                    <a:pt x="3629" y="508"/>
                    <a:pt x="3738" y="553"/>
                  </a:cubicBezTo>
                  <a:cubicBezTo>
                    <a:pt x="3815" y="584"/>
                    <a:pt x="3909" y="604"/>
                    <a:pt x="4028" y="613"/>
                  </a:cubicBezTo>
                  <a:cubicBezTo>
                    <a:pt x="4060" y="615"/>
                    <a:pt x="4093" y="617"/>
                    <a:pt x="4125" y="618"/>
                  </a:cubicBezTo>
                  <a:cubicBezTo>
                    <a:pt x="4135" y="619"/>
                    <a:pt x="4145" y="619"/>
                    <a:pt x="4154" y="620"/>
                  </a:cubicBezTo>
                  <a:cubicBezTo>
                    <a:pt x="4198" y="622"/>
                    <a:pt x="4250" y="625"/>
                    <a:pt x="4301" y="633"/>
                  </a:cubicBezTo>
                  <a:cubicBezTo>
                    <a:pt x="4408" y="649"/>
                    <a:pt x="4508" y="683"/>
                    <a:pt x="4591" y="731"/>
                  </a:cubicBezTo>
                  <a:cubicBezTo>
                    <a:pt x="4686" y="786"/>
                    <a:pt x="4756" y="858"/>
                    <a:pt x="4802" y="946"/>
                  </a:cubicBezTo>
                  <a:cubicBezTo>
                    <a:pt x="4857" y="1053"/>
                    <a:pt x="4870" y="1181"/>
                    <a:pt x="4882" y="1305"/>
                  </a:cubicBezTo>
                  <a:cubicBezTo>
                    <a:pt x="4895" y="1437"/>
                    <a:pt x="4909" y="1573"/>
                    <a:pt x="4974" y="1687"/>
                  </a:cubicBezTo>
                  <a:cubicBezTo>
                    <a:pt x="4990" y="1713"/>
                    <a:pt x="5008" y="1739"/>
                    <a:pt x="5031" y="1764"/>
                  </a:cubicBezTo>
                  <a:cubicBezTo>
                    <a:pt x="5077" y="1817"/>
                    <a:pt x="5132" y="1861"/>
                    <a:pt x="5186" y="1904"/>
                  </a:cubicBezTo>
                  <a:cubicBezTo>
                    <a:pt x="5200" y="1915"/>
                    <a:pt x="5215" y="1926"/>
                    <a:pt x="5229" y="1938"/>
                  </a:cubicBezTo>
                  <a:cubicBezTo>
                    <a:pt x="5337" y="2025"/>
                    <a:pt x="5442" y="2129"/>
                    <a:pt x="5540" y="2245"/>
                  </a:cubicBezTo>
                  <a:cubicBezTo>
                    <a:pt x="5610" y="2327"/>
                    <a:pt x="5667" y="2404"/>
                    <a:pt x="5714" y="2480"/>
                  </a:cubicBezTo>
                  <a:cubicBezTo>
                    <a:pt x="5769" y="2569"/>
                    <a:pt x="5812" y="2657"/>
                    <a:pt x="5841" y="2744"/>
                  </a:cubicBezTo>
                  <a:cubicBezTo>
                    <a:pt x="5864" y="2815"/>
                    <a:pt x="5880" y="2891"/>
                    <a:pt x="5888" y="2967"/>
                  </a:cubicBezTo>
                  <a:cubicBezTo>
                    <a:pt x="5895" y="3042"/>
                    <a:pt x="5894" y="3118"/>
                    <a:pt x="5885" y="3194"/>
                  </a:cubicBezTo>
                  <a:cubicBezTo>
                    <a:pt x="5867" y="3343"/>
                    <a:pt x="5818" y="3489"/>
                    <a:pt x="5742" y="3615"/>
                  </a:cubicBezTo>
                  <a:cubicBezTo>
                    <a:pt x="5667" y="3742"/>
                    <a:pt x="5564" y="3854"/>
                    <a:pt x="5465" y="3963"/>
                  </a:cubicBezTo>
                  <a:cubicBezTo>
                    <a:pt x="5370" y="4067"/>
                    <a:pt x="5272" y="4174"/>
                    <a:pt x="5200" y="4292"/>
                  </a:cubicBezTo>
                  <a:cubicBezTo>
                    <a:pt x="5182" y="4321"/>
                    <a:pt x="5166" y="4350"/>
                    <a:pt x="5153" y="4378"/>
                  </a:cubicBezTo>
                  <a:cubicBezTo>
                    <a:pt x="5127" y="4432"/>
                    <a:pt x="5107" y="4487"/>
                    <a:pt x="5089" y="4540"/>
                  </a:cubicBezTo>
                  <a:cubicBezTo>
                    <a:pt x="5074" y="4581"/>
                    <a:pt x="5060" y="4622"/>
                    <a:pt x="5042" y="4662"/>
                  </a:cubicBezTo>
                  <a:cubicBezTo>
                    <a:pt x="4996" y="4772"/>
                    <a:pt x="4928" y="4880"/>
                    <a:pt x="4835" y="4993"/>
                  </a:cubicBezTo>
                  <a:cubicBezTo>
                    <a:pt x="4761" y="5082"/>
                    <a:pt x="4672" y="5175"/>
                    <a:pt x="4553" y="5285"/>
                  </a:cubicBezTo>
                  <a:cubicBezTo>
                    <a:pt x="4326" y="5496"/>
                    <a:pt x="4085" y="5688"/>
                    <a:pt x="3879" y="5848"/>
                  </a:cubicBezTo>
                  <a:cubicBezTo>
                    <a:pt x="3687" y="5997"/>
                    <a:pt x="3497" y="6139"/>
                    <a:pt x="3285" y="6238"/>
                  </a:cubicBezTo>
                  <a:cubicBezTo>
                    <a:pt x="3169" y="6292"/>
                    <a:pt x="3054" y="6328"/>
                    <a:pt x="2944" y="6343"/>
                  </a:cubicBezTo>
                  <a:cubicBezTo>
                    <a:pt x="2903" y="6348"/>
                    <a:pt x="2863" y="6351"/>
                    <a:pt x="2824" y="6351"/>
                  </a:cubicBezTo>
                  <a:cubicBezTo>
                    <a:pt x="2743" y="6351"/>
                    <a:pt x="2666" y="6339"/>
                    <a:pt x="2593" y="6315"/>
                  </a:cubicBezTo>
                  <a:moveTo>
                    <a:pt x="2490" y="19"/>
                  </a:moveTo>
                  <a:cubicBezTo>
                    <a:pt x="2386" y="37"/>
                    <a:pt x="2285" y="77"/>
                    <a:pt x="2189" y="137"/>
                  </a:cubicBezTo>
                  <a:cubicBezTo>
                    <a:pt x="2123" y="179"/>
                    <a:pt x="2058" y="232"/>
                    <a:pt x="1994" y="282"/>
                  </a:cubicBezTo>
                  <a:cubicBezTo>
                    <a:pt x="1899" y="359"/>
                    <a:pt x="1801" y="438"/>
                    <a:pt x="1695" y="485"/>
                  </a:cubicBezTo>
                  <a:cubicBezTo>
                    <a:pt x="1667" y="498"/>
                    <a:pt x="1638" y="508"/>
                    <a:pt x="1608" y="517"/>
                  </a:cubicBezTo>
                  <a:cubicBezTo>
                    <a:pt x="1579" y="525"/>
                    <a:pt x="1550" y="532"/>
                    <a:pt x="1521" y="538"/>
                  </a:cubicBezTo>
                  <a:cubicBezTo>
                    <a:pt x="1495" y="544"/>
                    <a:pt x="1468" y="550"/>
                    <a:pt x="1440" y="558"/>
                  </a:cubicBezTo>
                  <a:cubicBezTo>
                    <a:pt x="1348" y="583"/>
                    <a:pt x="1255" y="628"/>
                    <a:pt x="1171" y="689"/>
                  </a:cubicBezTo>
                  <a:cubicBezTo>
                    <a:pt x="1100" y="740"/>
                    <a:pt x="1035" y="804"/>
                    <a:pt x="972" y="886"/>
                  </a:cubicBezTo>
                  <a:cubicBezTo>
                    <a:pt x="914" y="962"/>
                    <a:pt x="864" y="1043"/>
                    <a:pt x="823" y="1114"/>
                  </a:cubicBezTo>
                  <a:cubicBezTo>
                    <a:pt x="776" y="1193"/>
                    <a:pt x="741" y="1292"/>
                    <a:pt x="704" y="1398"/>
                  </a:cubicBezTo>
                  <a:cubicBezTo>
                    <a:pt x="658" y="1528"/>
                    <a:pt x="611" y="1664"/>
                    <a:pt x="538" y="1767"/>
                  </a:cubicBezTo>
                  <a:cubicBezTo>
                    <a:pt x="451" y="1888"/>
                    <a:pt x="385" y="2002"/>
                    <a:pt x="337" y="2113"/>
                  </a:cubicBezTo>
                  <a:cubicBezTo>
                    <a:pt x="282" y="2238"/>
                    <a:pt x="249" y="2360"/>
                    <a:pt x="235" y="2487"/>
                  </a:cubicBezTo>
                  <a:cubicBezTo>
                    <a:pt x="232" y="2513"/>
                    <a:pt x="230" y="2534"/>
                    <a:pt x="229" y="2554"/>
                  </a:cubicBezTo>
                  <a:cubicBezTo>
                    <a:pt x="218" y="2699"/>
                    <a:pt x="173" y="2843"/>
                    <a:pt x="126" y="2996"/>
                  </a:cubicBezTo>
                  <a:cubicBezTo>
                    <a:pt x="83" y="3135"/>
                    <a:pt x="39" y="3279"/>
                    <a:pt x="22" y="3424"/>
                  </a:cubicBezTo>
                  <a:cubicBezTo>
                    <a:pt x="1" y="3595"/>
                    <a:pt x="2" y="3773"/>
                    <a:pt x="25" y="3939"/>
                  </a:cubicBezTo>
                  <a:cubicBezTo>
                    <a:pt x="39" y="4032"/>
                    <a:pt x="55" y="4113"/>
                    <a:pt x="75" y="4185"/>
                  </a:cubicBezTo>
                  <a:cubicBezTo>
                    <a:pt x="99" y="4272"/>
                    <a:pt x="129" y="4348"/>
                    <a:pt x="166" y="4418"/>
                  </a:cubicBezTo>
                  <a:cubicBezTo>
                    <a:pt x="206" y="4493"/>
                    <a:pt x="256" y="4564"/>
                    <a:pt x="315" y="4627"/>
                  </a:cubicBezTo>
                  <a:cubicBezTo>
                    <a:pt x="408" y="4728"/>
                    <a:pt x="528" y="4818"/>
                    <a:pt x="683" y="4903"/>
                  </a:cubicBezTo>
                  <a:cubicBezTo>
                    <a:pt x="820" y="4979"/>
                    <a:pt x="968" y="5042"/>
                    <a:pt x="1111" y="5102"/>
                  </a:cubicBezTo>
                  <a:cubicBezTo>
                    <a:pt x="1129" y="5110"/>
                    <a:pt x="1148" y="5118"/>
                    <a:pt x="1166" y="5126"/>
                  </a:cubicBezTo>
                  <a:cubicBezTo>
                    <a:pt x="1260" y="5166"/>
                    <a:pt x="1370" y="5216"/>
                    <a:pt x="1474" y="5283"/>
                  </a:cubicBezTo>
                  <a:cubicBezTo>
                    <a:pt x="1606" y="5369"/>
                    <a:pt x="1732" y="5484"/>
                    <a:pt x="1861" y="5636"/>
                  </a:cubicBezTo>
                  <a:cubicBezTo>
                    <a:pt x="1905" y="5688"/>
                    <a:pt x="1948" y="5743"/>
                    <a:pt x="1990" y="5796"/>
                  </a:cubicBezTo>
                  <a:cubicBezTo>
                    <a:pt x="1999" y="5807"/>
                    <a:pt x="2008" y="5819"/>
                    <a:pt x="2017" y="5830"/>
                  </a:cubicBezTo>
                  <a:cubicBezTo>
                    <a:pt x="2095" y="5928"/>
                    <a:pt x="2180" y="6031"/>
                    <a:pt x="2276" y="6120"/>
                  </a:cubicBezTo>
                  <a:cubicBezTo>
                    <a:pt x="2382" y="6216"/>
                    <a:pt x="2485" y="6279"/>
                    <a:pt x="2593" y="6315"/>
                  </a:cubicBezTo>
                  <a:cubicBezTo>
                    <a:pt x="2701" y="6350"/>
                    <a:pt x="2819" y="6359"/>
                    <a:pt x="2944" y="6342"/>
                  </a:cubicBezTo>
                  <a:cubicBezTo>
                    <a:pt x="3054" y="6327"/>
                    <a:pt x="3168" y="6292"/>
                    <a:pt x="3284" y="6237"/>
                  </a:cubicBezTo>
                  <a:cubicBezTo>
                    <a:pt x="3496" y="6139"/>
                    <a:pt x="3686" y="5997"/>
                    <a:pt x="3878" y="5847"/>
                  </a:cubicBezTo>
                  <a:cubicBezTo>
                    <a:pt x="4084" y="5687"/>
                    <a:pt x="4326" y="5495"/>
                    <a:pt x="4553" y="5284"/>
                  </a:cubicBezTo>
                  <a:cubicBezTo>
                    <a:pt x="4671" y="5174"/>
                    <a:pt x="4760" y="5082"/>
                    <a:pt x="4834" y="4992"/>
                  </a:cubicBezTo>
                  <a:cubicBezTo>
                    <a:pt x="4927" y="4879"/>
                    <a:pt x="4995" y="4771"/>
                    <a:pt x="5042" y="4662"/>
                  </a:cubicBezTo>
                  <a:cubicBezTo>
                    <a:pt x="5059" y="4622"/>
                    <a:pt x="5074" y="4580"/>
                    <a:pt x="5088" y="4540"/>
                  </a:cubicBezTo>
                  <a:cubicBezTo>
                    <a:pt x="5107" y="4487"/>
                    <a:pt x="5126" y="4431"/>
                    <a:pt x="5152" y="4378"/>
                  </a:cubicBezTo>
                  <a:cubicBezTo>
                    <a:pt x="5166" y="4349"/>
                    <a:pt x="5181" y="4321"/>
                    <a:pt x="5199" y="4292"/>
                  </a:cubicBezTo>
                  <a:cubicBezTo>
                    <a:pt x="5271" y="4174"/>
                    <a:pt x="5369" y="4066"/>
                    <a:pt x="5464" y="3963"/>
                  </a:cubicBezTo>
                  <a:cubicBezTo>
                    <a:pt x="5564" y="3854"/>
                    <a:pt x="5666" y="3741"/>
                    <a:pt x="5742" y="3615"/>
                  </a:cubicBezTo>
                  <a:cubicBezTo>
                    <a:pt x="5817" y="3489"/>
                    <a:pt x="5867" y="3343"/>
                    <a:pt x="5884" y="3194"/>
                  </a:cubicBezTo>
                  <a:cubicBezTo>
                    <a:pt x="5893" y="3118"/>
                    <a:pt x="5894" y="3042"/>
                    <a:pt x="5887" y="2967"/>
                  </a:cubicBezTo>
                  <a:cubicBezTo>
                    <a:pt x="5880" y="2891"/>
                    <a:pt x="5864" y="2815"/>
                    <a:pt x="5840" y="2744"/>
                  </a:cubicBezTo>
                  <a:cubicBezTo>
                    <a:pt x="5811" y="2658"/>
                    <a:pt x="5769" y="2569"/>
                    <a:pt x="5714" y="2481"/>
                  </a:cubicBezTo>
                  <a:cubicBezTo>
                    <a:pt x="5666" y="2405"/>
                    <a:pt x="5609" y="2328"/>
                    <a:pt x="5540" y="2246"/>
                  </a:cubicBezTo>
                  <a:cubicBezTo>
                    <a:pt x="5441" y="2129"/>
                    <a:pt x="5336" y="2026"/>
                    <a:pt x="5228" y="1938"/>
                  </a:cubicBezTo>
                  <a:cubicBezTo>
                    <a:pt x="5214" y="1927"/>
                    <a:pt x="5200" y="1915"/>
                    <a:pt x="5186" y="1904"/>
                  </a:cubicBezTo>
                  <a:cubicBezTo>
                    <a:pt x="5132" y="1862"/>
                    <a:pt x="5076" y="1818"/>
                    <a:pt x="5030" y="1765"/>
                  </a:cubicBezTo>
                  <a:cubicBezTo>
                    <a:pt x="5008" y="1739"/>
                    <a:pt x="4989" y="1714"/>
                    <a:pt x="4974" y="1687"/>
                  </a:cubicBezTo>
                  <a:cubicBezTo>
                    <a:pt x="4908" y="1574"/>
                    <a:pt x="4895" y="1437"/>
                    <a:pt x="4881" y="1305"/>
                  </a:cubicBezTo>
                  <a:cubicBezTo>
                    <a:pt x="4869" y="1181"/>
                    <a:pt x="4856" y="1053"/>
                    <a:pt x="4801" y="946"/>
                  </a:cubicBezTo>
                  <a:cubicBezTo>
                    <a:pt x="4756" y="859"/>
                    <a:pt x="4685" y="787"/>
                    <a:pt x="4590" y="732"/>
                  </a:cubicBezTo>
                  <a:cubicBezTo>
                    <a:pt x="4508" y="684"/>
                    <a:pt x="4408" y="650"/>
                    <a:pt x="4301" y="633"/>
                  </a:cubicBezTo>
                  <a:cubicBezTo>
                    <a:pt x="4250" y="626"/>
                    <a:pt x="4198" y="622"/>
                    <a:pt x="4154" y="620"/>
                  </a:cubicBezTo>
                  <a:cubicBezTo>
                    <a:pt x="4145" y="620"/>
                    <a:pt x="4135" y="619"/>
                    <a:pt x="4125" y="619"/>
                  </a:cubicBezTo>
                  <a:cubicBezTo>
                    <a:pt x="4093" y="617"/>
                    <a:pt x="4060" y="616"/>
                    <a:pt x="4027" y="613"/>
                  </a:cubicBezTo>
                  <a:cubicBezTo>
                    <a:pt x="3909" y="604"/>
                    <a:pt x="3814" y="585"/>
                    <a:pt x="3738" y="553"/>
                  </a:cubicBezTo>
                  <a:cubicBezTo>
                    <a:pt x="3629" y="508"/>
                    <a:pt x="3550" y="447"/>
                    <a:pt x="3464" y="376"/>
                  </a:cubicBezTo>
                  <a:cubicBezTo>
                    <a:pt x="3458" y="371"/>
                    <a:pt x="3451" y="365"/>
                    <a:pt x="3444" y="359"/>
                  </a:cubicBezTo>
                  <a:cubicBezTo>
                    <a:pt x="3432" y="349"/>
                    <a:pt x="3419" y="339"/>
                    <a:pt x="3407" y="329"/>
                  </a:cubicBezTo>
                  <a:cubicBezTo>
                    <a:pt x="3318" y="256"/>
                    <a:pt x="3220" y="191"/>
                    <a:pt x="3125" y="139"/>
                  </a:cubicBezTo>
                  <a:cubicBezTo>
                    <a:pt x="3014" y="80"/>
                    <a:pt x="2908" y="41"/>
                    <a:pt x="2811" y="23"/>
                  </a:cubicBezTo>
                  <a:cubicBezTo>
                    <a:pt x="2752" y="11"/>
                    <a:pt x="2693" y="6"/>
                    <a:pt x="2636" y="6"/>
                  </a:cubicBezTo>
                  <a:cubicBezTo>
                    <a:pt x="2586" y="6"/>
                    <a:pt x="2537" y="10"/>
                    <a:pt x="2490" y="19"/>
                  </a:cubicBezTo>
                </a:path>
              </a:pathLst>
            </a:custGeom>
            <a:solidFill>
              <a:srgbClr val="6D2344"/>
            </a:solidFill>
            <a:ln w="6350">
              <a:solidFill>
                <a:srgbClr val="F5A670">
                  <a:alpha val="27058"/>
                </a:srgbClr>
              </a:solidFill>
              <a:round/>
              <a:headEnd/>
              <a:tailEnd/>
            </a:ln>
          </p:spPr>
          <p:txBody>
            <a:bodyPr/>
            <a:lstStyle/>
            <a:p>
              <a:endParaRPr lang="es-CO"/>
            </a:p>
          </p:txBody>
        </p:sp>
        <p:sp>
          <p:nvSpPr>
            <p:cNvPr id="25661" name="Freeform 61">
              <a:extLst>
                <a:ext uri="{FF2B5EF4-FFF2-40B4-BE49-F238E27FC236}">
                  <a16:creationId xmlns:a16="http://schemas.microsoft.com/office/drawing/2014/main" id="{08CC1A9B-A417-4600-BEEE-79022D395277}"/>
                </a:ext>
              </a:extLst>
            </p:cNvPr>
            <p:cNvSpPr>
              <a:spLocks noEditPoints="1"/>
            </p:cNvSpPr>
            <p:nvPr/>
          </p:nvSpPr>
          <p:spPr bwMode="auto">
            <a:xfrm>
              <a:off x="3531" y="-193"/>
              <a:ext cx="4422" cy="4772"/>
            </a:xfrm>
            <a:custGeom>
              <a:avLst/>
              <a:gdLst>
                <a:gd name="T0" fmla="*/ 1113 w 5974"/>
                <a:gd name="T1" fmla="*/ 3216 h 6448"/>
                <a:gd name="T2" fmla="*/ 1027 w 5974"/>
                <a:gd name="T3" fmla="*/ 3110 h 6448"/>
                <a:gd name="T4" fmla="*/ 645 w 5974"/>
                <a:gd name="T5" fmla="*/ 2829 h 6448"/>
                <a:gd name="T6" fmla="*/ 180 w 5974"/>
                <a:gd name="T7" fmla="*/ 2562 h 6448"/>
                <a:gd name="T8" fmla="*/ 16 w 5974"/>
                <a:gd name="T9" fmla="*/ 2191 h 6448"/>
                <a:gd name="T10" fmla="*/ 67 w 5974"/>
                <a:gd name="T11" fmla="*/ 1667 h 6448"/>
                <a:gd name="T12" fmla="*/ 127 w 5974"/>
                <a:gd name="T13" fmla="*/ 1371 h 6448"/>
                <a:gd name="T14" fmla="*/ 294 w 5974"/>
                <a:gd name="T15" fmla="*/ 952 h 6448"/>
                <a:gd name="T16" fmla="*/ 465 w 5974"/>
                <a:gd name="T17" fmla="*/ 603 h 6448"/>
                <a:gd name="T18" fmla="*/ 813 w 5974"/>
                <a:gd name="T19" fmla="*/ 304 h 6448"/>
                <a:gd name="T20" fmla="*/ 905 w 5974"/>
                <a:gd name="T21" fmla="*/ 278 h 6448"/>
                <a:gd name="T22" fmla="*/ 1106 w 5974"/>
                <a:gd name="T23" fmla="*/ 153 h 6448"/>
                <a:gd name="T24" fmla="*/ 1395 w 5974"/>
                <a:gd name="T25" fmla="*/ 7 h 6448"/>
                <a:gd name="T26" fmla="*/ 1903 w 5974"/>
                <a:gd name="T27" fmla="*/ 186 h 6448"/>
                <a:gd name="T28" fmla="*/ 2091 w 5974"/>
                <a:gd name="T29" fmla="*/ 300 h 6448"/>
                <a:gd name="T30" fmla="*/ 2294 w 5974"/>
                <a:gd name="T31" fmla="*/ 336 h 6448"/>
                <a:gd name="T32" fmla="*/ 2400 w 5974"/>
                <a:gd name="T33" fmla="*/ 347 h 6448"/>
                <a:gd name="T34" fmla="*/ 2669 w 5974"/>
                <a:gd name="T35" fmla="*/ 528 h 6448"/>
                <a:gd name="T36" fmla="*/ 2721 w 5974"/>
                <a:gd name="T37" fmla="*/ 831 h 6448"/>
                <a:gd name="T38" fmla="*/ 2791 w 5974"/>
                <a:gd name="T39" fmla="*/ 975 h 6448"/>
                <a:gd name="T40" fmla="*/ 2905 w 5974"/>
                <a:gd name="T41" fmla="*/ 1065 h 6448"/>
                <a:gd name="T42" fmla="*/ 3175 w 5974"/>
                <a:gd name="T43" fmla="*/ 1357 h 6448"/>
                <a:gd name="T44" fmla="*/ 3269 w 5974"/>
                <a:gd name="T45" fmla="*/ 1625 h 6448"/>
                <a:gd name="T46" fmla="*/ 3184 w 5974"/>
                <a:gd name="T47" fmla="*/ 1985 h 6448"/>
                <a:gd name="T48" fmla="*/ 2877 w 5974"/>
                <a:gd name="T49" fmla="*/ 2359 h 6448"/>
                <a:gd name="T50" fmla="*/ 2818 w 5974"/>
                <a:gd name="T51" fmla="*/ 2500 h 6448"/>
                <a:gd name="T52" fmla="*/ 2683 w 5974"/>
                <a:gd name="T53" fmla="*/ 2755 h 6448"/>
                <a:gd name="T54" fmla="*/ 2150 w 5974"/>
                <a:gd name="T55" fmla="*/ 3231 h 6448"/>
                <a:gd name="T56" fmla="*/ 1566 w 5974"/>
                <a:gd name="T57" fmla="*/ 3505 h 6448"/>
                <a:gd name="T58" fmla="*/ 1395 w 5974"/>
                <a:gd name="T59" fmla="*/ 7 h 6448"/>
                <a:gd name="T60" fmla="*/ 1106 w 5974"/>
                <a:gd name="T61" fmla="*/ 154 h 6448"/>
                <a:gd name="T62" fmla="*/ 905 w 5974"/>
                <a:gd name="T63" fmla="*/ 278 h 6448"/>
                <a:gd name="T64" fmla="*/ 813 w 5974"/>
                <a:gd name="T65" fmla="*/ 305 h 6448"/>
                <a:gd name="T66" fmla="*/ 465 w 5974"/>
                <a:gd name="T67" fmla="*/ 603 h 6448"/>
                <a:gd name="T68" fmla="*/ 294 w 5974"/>
                <a:gd name="T69" fmla="*/ 953 h 6448"/>
                <a:gd name="T70" fmla="*/ 127 w 5974"/>
                <a:gd name="T71" fmla="*/ 1372 h 6448"/>
                <a:gd name="T72" fmla="*/ 68 w 5974"/>
                <a:gd name="T73" fmla="*/ 1667 h 6448"/>
                <a:gd name="T74" fmla="*/ 16 w 5974"/>
                <a:gd name="T75" fmla="*/ 2191 h 6448"/>
                <a:gd name="T76" fmla="*/ 181 w 5974"/>
                <a:gd name="T77" fmla="*/ 2561 h 6448"/>
                <a:gd name="T78" fmla="*/ 645 w 5974"/>
                <a:gd name="T79" fmla="*/ 2829 h 6448"/>
                <a:gd name="T80" fmla="*/ 1027 w 5974"/>
                <a:gd name="T81" fmla="*/ 3109 h 6448"/>
                <a:gd name="T82" fmla="*/ 1114 w 5974"/>
                <a:gd name="T83" fmla="*/ 3216 h 6448"/>
                <a:gd name="T84" fmla="*/ 1817 w 5974"/>
                <a:gd name="T85" fmla="*/ 3446 h 6448"/>
                <a:gd name="T86" fmla="*/ 2528 w 5974"/>
                <a:gd name="T87" fmla="*/ 2918 h 6448"/>
                <a:gd name="T88" fmla="*/ 2794 w 5974"/>
                <a:gd name="T89" fmla="*/ 2567 h 6448"/>
                <a:gd name="T90" fmla="*/ 2851 w 5974"/>
                <a:gd name="T91" fmla="*/ 2406 h 6448"/>
                <a:gd name="T92" fmla="*/ 3032 w 5974"/>
                <a:gd name="T93" fmla="*/ 2169 h 6448"/>
                <a:gd name="T94" fmla="*/ 3267 w 5974"/>
                <a:gd name="T95" fmla="*/ 1751 h 6448"/>
                <a:gd name="T96" fmla="*/ 3244 w 5974"/>
                <a:gd name="T97" fmla="*/ 1501 h 6448"/>
                <a:gd name="T98" fmla="*/ 3080 w 5974"/>
                <a:gd name="T99" fmla="*/ 1229 h 6448"/>
                <a:gd name="T100" fmla="*/ 2877 w 5974"/>
                <a:gd name="T101" fmla="*/ 1046 h 6448"/>
                <a:gd name="T102" fmla="*/ 2758 w 5974"/>
                <a:gd name="T103" fmla="*/ 934 h 6448"/>
                <a:gd name="T104" fmla="*/ 2707 w 5974"/>
                <a:gd name="T105" fmla="*/ 719 h 6448"/>
                <a:gd name="T106" fmla="*/ 2557 w 5974"/>
                <a:gd name="T107" fmla="*/ 406 h 6448"/>
                <a:gd name="T108" fmla="*/ 2320 w 5974"/>
                <a:gd name="T109" fmla="*/ 338 h 6448"/>
                <a:gd name="T110" fmla="*/ 2250 w 5974"/>
                <a:gd name="T111" fmla="*/ 332 h 6448"/>
                <a:gd name="T112" fmla="*/ 1935 w 5974"/>
                <a:gd name="T113" fmla="*/ 211 h 6448"/>
                <a:gd name="T114" fmla="*/ 1575 w 5974"/>
                <a:gd name="T115" fmla="*/ 18 h 6448"/>
                <a:gd name="T116" fmla="*/ 1395 w 5974"/>
                <a:gd name="T117" fmla="*/ 7 h 644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974" h="6448">
                  <a:moveTo>
                    <a:pt x="2610" y="6360"/>
                  </a:moveTo>
                  <a:cubicBezTo>
                    <a:pt x="2371" y="6278"/>
                    <a:pt x="2194" y="6074"/>
                    <a:pt x="2032" y="5871"/>
                  </a:cubicBezTo>
                  <a:cubicBezTo>
                    <a:pt x="2025" y="5862"/>
                    <a:pt x="2017" y="5852"/>
                    <a:pt x="2009" y="5843"/>
                  </a:cubicBezTo>
                  <a:cubicBezTo>
                    <a:pt x="1966" y="5788"/>
                    <a:pt x="1921" y="5731"/>
                    <a:pt x="1875" y="5678"/>
                  </a:cubicBezTo>
                  <a:cubicBezTo>
                    <a:pt x="1746" y="5528"/>
                    <a:pt x="1619" y="5412"/>
                    <a:pt x="1485" y="5326"/>
                  </a:cubicBezTo>
                  <a:cubicBezTo>
                    <a:pt x="1400" y="5271"/>
                    <a:pt x="1305" y="5222"/>
                    <a:pt x="1177" y="5166"/>
                  </a:cubicBezTo>
                  <a:cubicBezTo>
                    <a:pt x="1147" y="5153"/>
                    <a:pt x="1117" y="5140"/>
                    <a:pt x="1087" y="5128"/>
                  </a:cubicBezTo>
                  <a:cubicBezTo>
                    <a:pt x="813" y="5010"/>
                    <a:pt x="530" y="4889"/>
                    <a:pt x="328" y="4678"/>
                  </a:cubicBezTo>
                  <a:cubicBezTo>
                    <a:pt x="269" y="4616"/>
                    <a:pt x="219" y="4547"/>
                    <a:pt x="178" y="4473"/>
                  </a:cubicBezTo>
                  <a:cubicBezTo>
                    <a:pt x="107" y="4344"/>
                    <a:pt x="60" y="4194"/>
                    <a:pt x="29" y="4001"/>
                  </a:cubicBezTo>
                  <a:cubicBezTo>
                    <a:pt x="4" y="3838"/>
                    <a:pt x="0" y="3661"/>
                    <a:pt x="19" y="3490"/>
                  </a:cubicBezTo>
                  <a:cubicBezTo>
                    <a:pt x="35" y="3339"/>
                    <a:pt x="80" y="3189"/>
                    <a:pt x="123" y="3044"/>
                  </a:cubicBezTo>
                  <a:cubicBezTo>
                    <a:pt x="172" y="2881"/>
                    <a:pt x="218" y="2728"/>
                    <a:pt x="227" y="2575"/>
                  </a:cubicBezTo>
                  <a:cubicBezTo>
                    <a:pt x="228" y="2553"/>
                    <a:pt x="230" y="2530"/>
                    <a:pt x="232" y="2504"/>
                  </a:cubicBezTo>
                  <a:cubicBezTo>
                    <a:pt x="244" y="2368"/>
                    <a:pt x="276" y="2238"/>
                    <a:pt x="330" y="2107"/>
                  </a:cubicBezTo>
                  <a:cubicBezTo>
                    <a:pt x="380" y="1985"/>
                    <a:pt x="447" y="1865"/>
                    <a:pt x="536" y="1739"/>
                  </a:cubicBezTo>
                  <a:cubicBezTo>
                    <a:pt x="606" y="1640"/>
                    <a:pt x="658" y="1515"/>
                    <a:pt x="707" y="1395"/>
                  </a:cubicBezTo>
                  <a:cubicBezTo>
                    <a:pt x="752" y="1286"/>
                    <a:pt x="794" y="1183"/>
                    <a:pt x="848" y="1101"/>
                  </a:cubicBezTo>
                  <a:cubicBezTo>
                    <a:pt x="946" y="953"/>
                    <a:pt x="1054" y="799"/>
                    <a:pt x="1211" y="690"/>
                  </a:cubicBezTo>
                  <a:cubicBezTo>
                    <a:pt x="1295" y="631"/>
                    <a:pt x="1389" y="585"/>
                    <a:pt x="1483" y="556"/>
                  </a:cubicBezTo>
                  <a:cubicBezTo>
                    <a:pt x="1508" y="548"/>
                    <a:pt x="1534" y="542"/>
                    <a:pt x="1559" y="535"/>
                  </a:cubicBezTo>
                  <a:cubicBezTo>
                    <a:pt x="1591" y="526"/>
                    <a:pt x="1621" y="518"/>
                    <a:pt x="1652" y="508"/>
                  </a:cubicBezTo>
                  <a:cubicBezTo>
                    <a:pt x="1682" y="498"/>
                    <a:pt x="1711" y="486"/>
                    <a:pt x="1738" y="473"/>
                  </a:cubicBezTo>
                  <a:cubicBezTo>
                    <a:pt x="1836" y="425"/>
                    <a:pt x="1929" y="352"/>
                    <a:pt x="2018" y="280"/>
                  </a:cubicBezTo>
                  <a:cubicBezTo>
                    <a:pt x="2088" y="224"/>
                    <a:pt x="2161" y="165"/>
                    <a:pt x="2237" y="121"/>
                  </a:cubicBezTo>
                  <a:cubicBezTo>
                    <a:pt x="2334" y="64"/>
                    <a:pt x="2438" y="28"/>
                    <a:pt x="2547" y="14"/>
                  </a:cubicBezTo>
                  <a:cubicBezTo>
                    <a:pt x="2650" y="0"/>
                    <a:pt x="2761" y="7"/>
                    <a:pt x="2875" y="32"/>
                  </a:cubicBezTo>
                  <a:cubicBezTo>
                    <a:pt x="3096" y="81"/>
                    <a:pt x="3322" y="226"/>
                    <a:pt x="3473" y="339"/>
                  </a:cubicBezTo>
                  <a:cubicBezTo>
                    <a:pt x="3493" y="355"/>
                    <a:pt x="3513" y="369"/>
                    <a:pt x="3533" y="384"/>
                  </a:cubicBezTo>
                  <a:cubicBezTo>
                    <a:pt x="3630" y="456"/>
                    <a:pt x="3711" y="509"/>
                    <a:pt x="3817" y="548"/>
                  </a:cubicBezTo>
                  <a:cubicBezTo>
                    <a:pt x="3894" y="577"/>
                    <a:pt x="3986" y="596"/>
                    <a:pt x="4107" y="607"/>
                  </a:cubicBezTo>
                  <a:cubicBezTo>
                    <a:pt x="4134" y="609"/>
                    <a:pt x="4161" y="611"/>
                    <a:pt x="4187" y="613"/>
                  </a:cubicBezTo>
                  <a:cubicBezTo>
                    <a:pt x="4202" y="614"/>
                    <a:pt x="4218" y="615"/>
                    <a:pt x="4234" y="616"/>
                  </a:cubicBezTo>
                  <a:cubicBezTo>
                    <a:pt x="4274" y="619"/>
                    <a:pt x="4327" y="624"/>
                    <a:pt x="4380" y="634"/>
                  </a:cubicBezTo>
                  <a:cubicBezTo>
                    <a:pt x="4487" y="653"/>
                    <a:pt x="4587" y="691"/>
                    <a:pt x="4668" y="742"/>
                  </a:cubicBezTo>
                  <a:cubicBezTo>
                    <a:pt x="4761" y="800"/>
                    <a:pt x="4829" y="874"/>
                    <a:pt x="4872" y="963"/>
                  </a:cubicBezTo>
                  <a:cubicBezTo>
                    <a:pt x="4922" y="1069"/>
                    <a:pt x="4932" y="1192"/>
                    <a:pt x="4942" y="1312"/>
                  </a:cubicBezTo>
                  <a:cubicBezTo>
                    <a:pt x="4947" y="1381"/>
                    <a:pt x="4953" y="1451"/>
                    <a:pt x="4966" y="1518"/>
                  </a:cubicBezTo>
                  <a:cubicBezTo>
                    <a:pt x="4981" y="1592"/>
                    <a:pt x="5003" y="1653"/>
                    <a:pt x="5035" y="1705"/>
                  </a:cubicBezTo>
                  <a:cubicBezTo>
                    <a:pt x="5051" y="1731"/>
                    <a:pt x="5071" y="1756"/>
                    <a:pt x="5094" y="1780"/>
                  </a:cubicBezTo>
                  <a:cubicBezTo>
                    <a:pt x="5141" y="1830"/>
                    <a:pt x="5197" y="1870"/>
                    <a:pt x="5251" y="1909"/>
                  </a:cubicBezTo>
                  <a:cubicBezTo>
                    <a:pt x="5268" y="1921"/>
                    <a:pt x="5285" y="1933"/>
                    <a:pt x="5301" y="1945"/>
                  </a:cubicBezTo>
                  <a:cubicBezTo>
                    <a:pt x="5412" y="2027"/>
                    <a:pt x="5520" y="2127"/>
                    <a:pt x="5621" y="2243"/>
                  </a:cubicBezTo>
                  <a:cubicBezTo>
                    <a:pt x="5690" y="2322"/>
                    <a:pt x="5749" y="2401"/>
                    <a:pt x="5796" y="2477"/>
                  </a:cubicBezTo>
                  <a:cubicBezTo>
                    <a:pt x="5851" y="2565"/>
                    <a:pt x="5893" y="2653"/>
                    <a:pt x="5921" y="2740"/>
                  </a:cubicBezTo>
                  <a:cubicBezTo>
                    <a:pt x="5945" y="2813"/>
                    <a:pt x="5961" y="2889"/>
                    <a:pt x="5967" y="2967"/>
                  </a:cubicBezTo>
                  <a:cubicBezTo>
                    <a:pt x="5974" y="3043"/>
                    <a:pt x="5972" y="3121"/>
                    <a:pt x="5962" y="3198"/>
                  </a:cubicBezTo>
                  <a:cubicBezTo>
                    <a:pt x="5943" y="3350"/>
                    <a:pt x="5890" y="3497"/>
                    <a:pt x="5811" y="3624"/>
                  </a:cubicBezTo>
                  <a:cubicBezTo>
                    <a:pt x="5735" y="3746"/>
                    <a:pt x="5632" y="3855"/>
                    <a:pt x="5533" y="3960"/>
                  </a:cubicBezTo>
                  <a:cubicBezTo>
                    <a:pt x="5431" y="4068"/>
                    <a:pt x="5326" y="4180"/>
                    <a:pt x="5251" y="4306"/>
                  </a:cubicBezTo>
                  <a:cubicBezTo>
                    <a:pt x="5233" y="4335"/>
                    <a:pt x="5218" y="4365"/>
                    <a:pt x="5205" y="4394"/>
                  </a:cubicBezTo>
                  <a:cubicBezTo>
                    <a:pt x="5179" y="4450"/>
                    <a:pt x="5161" y="4508"/>
                    <a:pt x="5143" y="4564"/>
                  </a:cubicBezTo>
                  <a:cubicBezTo>
                    <a:pt x="5130" y="4604"/>
                    <a:pt x="5116" y="4647"/>
                    <a:pt x="5101" y="4687"/>
                  </a:cubicBezTo>
                  <a:cubicBezTo>
                    <a:pt x="5056" y="4800"/>
                    <a:pt x="4990" y="4912"/>
                    <a:pt x="4897" y="5029"/>
                  </a:cubicBezTo>
                  <a:cubicBezTo>
                    <a:pt x="4823" y="5122"/>
                    <a:pt x="4733" y="5217"/>
                    <a:pt x="4614" y="5328"/>
                  </a:cubicBezTo>
                  <a:cubicBezTo>
                    <a:pt x="4387" y="5541"/>
                    <a:pt x="4139" y="5736"/>
                    <a:pt x="3925" y="5900"/>
                  </a:cubicBezTo>
                  <a:cubicBezTo>
                    <a:pt x="3728" y="6051"/>
                    <a:pt x="3533" y="6194"/>
                    <a:pt x="3316" y="6292"/>
                  </a:cubicBezTo>
                  <a:cubicBezTo>
                    <a:pt x="3194" y="6346"/>
                    <a:pt x="3032" y="6400"/>
                    <a:pt x="2857" y="6400"/>
                  </a:cubicBezTo>
                  <a:cubicBezTo>
                    <a:pt x="2776" y="6400"/>
                    <a:pt x="2693" y="6388"/>
                    <a:pt x="2610" y="6360"/>
                  </a:cubicBezTo>
                  <a:moveTo>
                    <a:pt x="2547" y="14"/>
                  </a:moveTo>
                  <a:cubicBezTo>
                    <a:pt x="2439" y="28"/>
                    <a:pt x="2334" y="64"/>
                    <a:pt x="2237" y="121"/>
                  </a:cubicBezTo>
                  <a:cubicBezTo>
                    <a:pt x="2162" y="166"/>
                    <a:pt x="2089" y="224"/>
                    <a:pt x="2018" y="281"/>
                  </a:cubicBezTo>
                  <a:cubicBezTo>
                    <a:pt x="1929" y="352"/>
                    <a:pt x="1837" y="426"/>
                    <a:pt x="1738" y="474"/>
                  </a:cubicBezTo>
                  <a:cubicBezTo>
                    <a:pt x="1711" y="487"/>
                    <a:pt x="1682" y="499"/>
                    <a:pt x="1652" y="508"/>
                  </a:cubicBezTo>
                  <a:cubicBezTo>
                    <a:pt x="1621" y="519"/>
                    <a:pt x="1591" y="527"/>
                    <a:pt x="1559" y="536"/>
                  </a:cubicBezTo>
                  <a:cubicBezTo>
                    <a:pt x="1534" y="542"/>
                    <a:pt x="1509" y="549"/>
                    <a:pt x="1483" y="557"/>
                  </a:cubicBezTo>
                  <a:cubicBezTo>
                    <a:pt x="1390" y="586"/>
                    <a:pt x="1296" y="632"/>
                    <a:pt x="1211" y="691"/>
                  </a:cubicBezTo>
                  <a:cubicBezTo>
                    <a:pt x="1055" y="799"/>
                    <a:pt x="946" y="953"/>
                    <a:pt x="849" y="1101"/>
                  </a:cubicBezTo>
                  <a:cubicBezTo>
                    <a:pt x="794" y="1183"/>
                    <a:pt x="752" y="1286"/>
                    <a:pt x="708" y="1395"/>
                  </a:cubicBezTo>
                  <a:cubicBezTo>
                    <a:pt x="658" y="1515"/>
                    <a:pt x="607" y="1640"/>
                    <a:pt x="537" y="1740"/>
                  </a:cubicBezTo>
                  <a:cubicBezTo>
                    <a:pt x="448" y="1866"/>
                    <a:pt x="381" y="1986"/>
                    <a:pt x="331" y="2107"/>
                  </a:cubicBezTo>
                  <a:cubicBezTo>
                    <a:pt x="277" y="2239"/>
                    <a:pt x="245" y="2369"/>
                    <a:pt x="233" y="2505"/>
                  </a:cubicBezTo>
                  <a:cubicBezTo>
                    <a:pt x="230" y="2530"/>
                    <a:pt x="229" y="2553"/>
                    <a:pt x="227" y="2575"/>
                  </a:cubicBezTo>
                  <a:cubicBezTo>
                    <a:pt x="219" y="2729"/>
                    <a:pt x="173" y="2882"/>
                    <a:pt x="124" y="3044"/>
                  </a:cubicBezTo>
                  <a:cubicBezTo>
                    <a:pt x="81" y="3189"/>
                    <a:pt x="36" y="3339"/>
                    <a:pt x="19" y="3490"/>
                  </a:cubicBezTo>
                  <a:cubicBezTo>
                    <a:pt x="1" y="3661"/>
                    <a:pt x="5" y="3838"/>
                    <a:pt x="30" y="4001"/>
                  </a:cubicBezTo>
                  <a:cubicBezTo>
                    <a:pt x="61" y="4194"/>
                    <a:pt x="108" y="4344"/>
                    <a:pt x="179" y="4472"/>
                  </a:cubicBezTo>
                  <a:cubicBezTo>
                    <a:pt x="219" y="4547"/>
                    <a:pt x="270" y="4616"/>
                    <a:pt x="329" y="4677"/>
                  </a:cubicBezTo>
                  <a:cubicBezTo>
                    <a:pt x="530" y="4889"/>
                    <a:pt x="814" y="5010"/>
                    <a:pt x="1088" y="5127"/>
                  </a:cubicBezTo>
                  <a:cubicBezTo>
                    <a:pt x="1117" y="5139"/>
                    <a:pt x="1147" y="5152"/>
                    <a:pt x="1177" y="5165"/>
                  </a:cubicBezTo>
                  <a:cubicBezTo>
                    <a:pt x="1306" y="5221"/>
                    <a:pt x="1401" y="5270"/>
                    <a:pt x="1485" y="5325"/>
                  </a:cubicBezTo>
                  <a:cubicBezTo>
                    <a:pt x="1619" y="5412"/>
                    <a:pt x="1747" y="5527"/>
                    <a:pt x="1875" y="5677"/>
                  </a:cubicBezTo>
                  <a:cubicBezTo>
                    <a:pt x="1921" y="5731"/>
                    <a:pt x="1966" y="5787"/>
                    <a:pt x="2010" y="5842"/>
                  </a:cubicBezTo>
                  <a:cubicBezTo>
                    <a:pt x="2018" y="5852"/>
                    <a:pt x="2025" y="5861"/>
                    <a:pt x="2033" y="5871"/>
                  </a:cubicBezTo>
                  <a:cubicBezTo>
                    <a:pt x="2194" y="6073"/>
                    <a:pt x="2372" y="6278"/>
                    <a:pt x="2610" y="6359"/>
                  </a:cubicBezTo>
                  <a:cubicBezTo>
                    <a:pt x="2871" y="6448"/>
                    <a:pt x="3138" y="6371"/>
                    <a:pt x="3316" y="6291"/>
                  </a:cubicBezTo>
                  <a:cubicBezTo>
                    <a:pt x="3533" y="6193"/>
                    <a:pt x="3728" y="6050"/>
                    <a:pt x="3925" y="5899"/>
                  </a:cubicBezTo>
                  <a:cubicBezTo>
                    <a:pt x="4138" y="5736"/>
                    <a:pt x="4387" y="5540"/>
                    <a:pt x="4613" y="5328"/>
                  </a:cubicBezTo>
                  <a:cubicBezTo>
                    <a:pt x="4732" y="5216"/>
                    <a:pt x="4822" y="5121"/>
                    <a:pt x="4896" y="5028"/>
                  </a:cubicBezTo>
                  <a:cubicBezTo>
                    <a:pt x="4989" y="4912"/>
                    <a:pt x="5056" y="4800"/>
                    <a:pt x="5100" y="4687"/>
                  </a:cubicBezTo>
                  <a:cubicBezTo>
                    <a:pt x="5116" y="4646"/>
                    <a:pt x="5129" y="4604"/>
                    <a:pt x="5142" y="4564"/>
                  </a:cubicBezTo>
                  <a:cubicBezTo>
                    <a:pt x="5160" y="4507"/>
                    <a:pt x="5178" y="4450"/>
                    <a:pt x="5204" y="4393"/>
                  </a:cubicBezTo>
                  <a:cubicBezTo>
                    <a:pt x="5217" y="4364"/>
                    <a:pt x="5233" y="4335"/>
                    <a:pt x="5250" y="4305"/>
                  </a:cubicBezTo>
                  <a:cubicBezTo>
                    <a:pt x="5325" y="4180"/>
                    <a:pt x="5431" y="4068"/>
                    <a:pt x="5533" y="3960"/>
                  </a:cubicBezTo>
                  <a:cubicBezTo>
                    <a:pt x="5632" y="3855"/>
                    <a:pt x="5734" y="3746"/>
                    <a:pt x="5810" y="3624"/>
                  </a:cubicBezTo>
                  <a:cubicBezTo>
                    <a:pt x="5890" y="3497"/>
                    <a:pt x="5942" y="3350"/>
                    <a:pt x="5962" y="3197"/>
                  </a:cubicBezTo>
                  <a:cubicBezTo>
                    <a:pt x="5972" y="3121"/>
                    <a:pt x="5973" y="3043"/>
                    <a:pt x="5967" y="2967"/>
                  </a:cubicBezTo>
                  <a:cubicBezTo>
                    <a:pt x="5960" y="2890"/>
                    <a:pt x="5944" y="2813"/>
                    <a:pt x="5921" y="2740"/>
                  </a:cubicBezTo>
                  <a:cubicBezTo>
                    <a:pt x="5892" y="2653"/>
                    <a:pt x="5850" y="2565"/>
                    <a:pt x="5796" y="2477"/>
                  </a:cubicBezTo>
                  <a:cubicBezTo>
                    <a:pt x="5748" y="2401"/>
                    <a:pt x="5689" y="2322"/>
                    <a:pt x="5621" y="2244"/>
                  </a:cubicBezTo>
                  <a:cubicBezTo>
                    <a:pt x="5519" y="2128"/>
                    <a:pt x="5412" y="2027"/>
                    <a:pt x="5301" y="1945"/>
                  </a:cubicBezTo>
                  <a:cubicBezTo>
                    <a:pt x="5284" y="1933"/>
                    <a:pt x="5267" y="1921"/>
                    <a:pt x="5251" y="1909"/>
                  </a:cubicBezTo>
                  <a:cubicBezTo>
                    <a:pt x="5196" y="1871"/>
                    <a:pt x="5140" y="1830"/>
                    <a:pt x="5093" y="1781"/>
                  </a:cubicBezTo>
                  <a:cubicBezTo>
                    <a:pt x="5070" y="1756"/>
                    <a:pt x="5051" y="1732"/>
                    <a:pt x="5034" y="1705"/>
                  </a:cubicBezTo>
                  <a:cubicBezTo>
                    <a:pt x="5002" y="1654"/>
                    <a:pt x="4980" y="1592"/>
                    <a:pt x="4965" y="1518"/>
                  </a:cubicBezTo>
                  <a:cubicBezTo>
                    <a:pt x="4952" y="1451"/>
                    <a:pt x="4946" y="1381"/>
                    <a:pt x="4941" y="1312"/>
                  </a:cubicBezTo>
                  <a:cubicBezTo>
                    <a:pt x="4931" y="1193"/>
                    <a:pt x="4921" y="1069"/>
                    <a:pt x="4871" y="963"/>
                  </a:cubicBezTo>
                  <a:cubicBezTo>
                    <a:pt x="4829" y="875"/>
                    <a:pt x="4760" y="800"/>
                    <a:pt x="4667" y="742"/>
                  </a:cubicBezTo>
                  <a:cubicBezTo>
                    <a:pt x="4586" y="691"/>
                    <a:pt x="4487" y="654"/>
                    <a:pt x="4380" y="634"/>
                  </a:cubicBezTo>
                  <a:cubicBezTo>
                    <a:pt x="4327" y="625"/>
                    <a:pt x="4274" y="620"/>
                    <a:pt x="4234" y="617"/>
                  </a:cubicBezTo>
                  <a:cubicBezTo>
                    <a:pt x="4218" y="616"/>
                    <a:pt x="4202" y="615"/>
                    <a:pt x="4187" y="614"/>
                  </a:cubicBezTo>
                  <a:cubicBezTo>
                    <a:pt x="4161" y="612"/>
                    <a:pt x="4134" y="610"/>
                    <a:pt x="4107" y="607"/>
                  </a:cubicBezTo>
                  <a:cubicBezTo>
                    <a:pt x="3985" y="596"/>
                    <a:pt x="3893" y="578"/>
                    <a:pt x="3817" y="549"/>
                  </a:cubicBezTo>
                  <a:cubicBezTo>
                    <a:pt x="3711" y="509"/>
                    <a:pt x="3629" y="457"/>
                    <a:pt x="3532" y="385"/>
                  </a:cubicBezTo>
                  <a:cubicBezTo>
                    <a:pt x="3513" y="370"/>
                    <a:pt x="3493" y="355"/>
                    <a:pt x="3472" y="340"/>
                  </a:cubicBezTo>
                  <a:cubicBezTo>
                    <a:pt x="3322" y="227"/>
                    <a:pt x="3096" y="82"/>
                    <a:pt x="2875" y="33"/>
                  </a:cubicBezTo>
                  <a:cubicBezTo>
                    <a:pt x="2799" y="16"/>
                    <a:pt x="2726" y="8"/>
                    <a:pt x="2655" y="8"/>
                  </a:cubicBezTo>
                  <a:cubicBezTo>
                    <a:pt x="2618" y="8"/>
                    <a:pt x="2582" y="10"/>
                    <a:pt x="2547" y="14"/>
                  </a:cubicBezTo>
                </a:path>
              </a:pathLst>
            </a:custGeom>
            <a:solidFill>
              <a:srgbClr val="6D2344"/>
            </a:solidFill>
            <a:ln w="6350">
              <a:solidFill>
                <a:srgbClr val="F5A670">
                  <a:alpha val="27058"/>
                </a:srgbClr>
              </a:solidFill>
              <a:round/>
              <a:headEnd/>
              <a:tailEnd/>
            </a:ln>
          </p:spPr>
          <p:txBody>
            <a:bodyPr/>
            <a:lstStyle/>
            <a:p>
              <a:endParaRPr lang="es-CO"/>
            </a:p>
          </p:txBody>
        </p:sp>
        <p:sp>
          <p:nvSpPr>
            <p:cNvPr id="25662" name="Freeform 62">
              <a:extLst>
                <a:ext uri="{FF2B5EF4-FFF2-40B4-BE49-F238E27FC236}">
                  <a16:creationId xmlns:a16="http://schemas.microsoft.com/office/drawing/2014/main" id="{227EDB60-F81A-42F9-916C-B94DB0F64331}"/>
                </a:ext>
              </a:extLst>
            </p:cNvPr>
            <p:cNvSpPr>
              <a:spLocks noEditPoints="1"/>
            </p:cNvSpPr>
            <p:nvPr/>
          </p:nvSpPr>
          <p:spPr bwMode="auto">
            <a:xfrm>
              <a:off x="3505" y="-217"/>
              <a:ext cx="4476" cy="4777"/>
            </a:xfrm>
            <a:custGeom>
              <a:avLst/>
              <a:gdLst>
                <a:gd name="T0" fmla="*/ 1262 w 6048"/>
                <a:gd name="T1" fmla="*/ 3397 h 6454"/>
                <a:gd name="T2" fmla="*/ 1109 w 6048"/>
                <a:gd name="T3" fmla="*/ 3226 h 6454"/>
                <a:gd name="T4" fmla="*/ 816 w 6048"/>
                <a:gd name="T5" fmla="*/ 2939 h 6454"/>
                <a:gd name="T6" fmla="*/ 582 w 6048"/>
                <a:gd name="T7" fmla="*/ 2822 h 6454"/>
                <a:gd name="T8" fmla="*/ 101 w 6048"/>
                <a:gd name="T9" fmla="*/ 2480 h 6454"/>
                <a:gd name="T10" fmla="*/ 16 w 6048"/>
                <a:gd name="T11" fmla="*/ 2224 h 6454"/>
                <a:gd name="T12" fmla="*/ 6 w 6048"/>
                <a:gd name="T13" fmla="*/ 1947 h 6454"/>
                <a:gd name="T14" fmla="*/ 121 w 6048"/>
                <a:gd name="T15" fmla="*/ 1421 h 6454"/>
                <a:gd name="T16" fmla="*/ 140 w 6048"/>
                <a:gd name="T17" fmla="*/ 1263 h 6454"/>
                <a:gd name="T18" fmla="*/ 290 w 6048"/>
                <a:gd name="T19" fmla="*/ 937 h 6454"/>
                <a:gd name="T20" fmla="*/ 475 w 6048"/>
                <a:gd name="T21" fmla="*/ 595 h 6454"/>
                <a:gd name="T22" fmla="*/ 833 w 6048"/>
                <a:gd name="T23" fmla="*/ 303 h 6454"/>
                <a:gd name="T24" fmla="*/ 925 w 6048"/>
                <a:gd name="T25" fmla="*/ 273 h 6454"/>
                <a:gd name="T26" fmla="*/ 1116 w 6048"/>
                <a:gd name="T27" fmla="*/ 152 h 6454"/>
                <a:gd name="T28" fmla="*/ 1423 w 6048"/>
                <a:gd name="T29" fmla="*/ 4 h 6454"/>
                <a:gd name="T30" fmla="*/ 1935 w 6048"/>
                <a:gd name="T31" fmla="*/ 191 h 6454"/>
                <a:gd name="T32" fmla="*/ 2131 w 6048"/>
                <a:gd name="T33" fmla="*/ 297 h 6454"/>
                <a:gd name="T34" fmla="*/ 2323 w 6048"/>
                <a:gd name="T35" fmla="*/ 332 h 6454"/>
                <a:gd name="T36" fmla="*/ 2439 w 6048"/>
                <a:gd name="T37" fmla="*/ 347 h 6454"/>
                <a:gd name="T38" fmla="*/ 2704 w 6048"/>
                <a:gd name="T39" fmla="*/ 537 h 6454"/>
                <a:gd name="T40" fmla="*/ 2749 w 6048"/>
                <a:gd name="T41" fmla="*/ 839 h 6454"/>
                <a:gd name="T42" fmla="*/ 2821 w 6048"/>
                <a:gd name="T43" fmla="*/ 984 h 6454"/>
                <a:gd name="T44" fmla="*/ 2940 w 6048"/>
                <a:gd name="T45" fmla="*/ 1068 h 6454"/>
                <a:gd name="T46" fmla="*/ 3284 w 6048"/>
                <a:gd name="T47" fmla="*/ 1498 h 6454"/>
                <a:gd name="T48" fmla="*/ 3305 w 6048"/>
                <a:gd name="T49" fmla="*/ 1753 h 6454"/>
                <a:gd name="T50" fmla="*/ 3065 w 6048"/>
                <a:gd name="T51" fmla="*/ 2168 h 6454"/>
                <a:gd name="T52" fmla="*/ 2876 w 6048"/>
                <a:gd name="T53" fmla="*/ 2415 h 6454"/>
                <a:gd name="T54" fmla="*/ 2823 w 6048"/>
                <a:gd name="T55" fmla="*/ 2580 h 6454"/>
                <a:gd name="T56" fmla="*/ 2557 w 6048"/>
                <a:gd name="T57" fmla="*/ 2942 h 6454"/>
                <a:gd name="T58" fmla="*/ 1830 w 6048"/>
                <a:gd name="T59" fmla="*/ 3476 h 6454"/>
                <a:gd name="T60" fmla="*/ 1581 w 6048"/>
                <a:gd name="T61" fmla="*/ 3532 h 6454"/>
                <a:gd name="T62" fmla="*/ 1423 w 6048"/>
                <a:gd name="T63" fmla="*/ 5 h 6454"/>
                <a:gd name="T64" fmla="*/ 1116 w 6048"/>
                <a:gd name="T65" fmla="*/ 152 h 6454"/>
                <a:gd name="T66" fmla="*/ 926 w 6048"/>
                <a:gd name="T67" fmla="*/ 273 h 6454"/>
                <a:gd name="T68" fmla="*/ 833 w 6048"/>
                <a:gd name="T69" fmla="*/ 304 h 6454"/>
                <a:gd name="T70" fmla="*/ 476 w 6048"/>
                <a:gd name="T71" fmla="*/ 596 h 6454"/>
                <a:gd name="T72" fmla="*/ 291 w 6048"/>
                <a:gd name="T73" fmla="*/ 937 h 6454"/>
                <a:gd name="T74" fmla="*/ 141 w 6048"/>
                <a:gd name="T75" fmla="*/ 1263 h 6454"/>
                <a:gd name="T76" fmla="*/ 121 w 6048"/>
                <a:gd name="T77" fmla="*/ 1421 h 6454"/>
                <a:gd name="T78" fmla="*/ 6 w 6048"/>
                <a:gd name="T79" fmla="*/ 1947 h 6454"/>
                <a:gd name="T80" fmla="*/ 16 w 6048"/>
                <a:gd name="T81" fmla="*/ 2224 h 6454"/>
                <a:gd name="T82" fmla="*/ 101 w 6048"/>
                <a:gd name="T83" fmla="*/ 2479 h 6454"/>
                <a:gd name="T84" fmla="*/ 582 w 6048"/>
                <a:gd name="T85" fmla="*/ 2822 h 6454"/>
                <a:gd name="T86" fmla="*/ 816 w 6048"/>
                <a:gd name="T87" fmla="*/ 2939 h 6454"/>
                <a:gd name="T88" fmla="*/ 1109 w 6048"/>
                <a:gd name="T89" fmla="*/ 3225 h 6454"/>
                <a:gd name="T90" fmla="*/ 1262 w 6048"/>
                <a:gd name="T91" fmla="*/ 3397 h 6454"/>
                <a:gd name="T92" fmla="*/ 1635 w 6048"/>
                <a:gd name="T93" fmla="*/ 3528 h 6454"/>
                <a:gd name="T94" fmla="*/ 2172 w 6048"/>
                <a:gd name="T95" fmla="*/ 3259 h 6454"/>
                <a:gd name="T96" fmla="*/ 2713 w 6048"/>
                <a:gd name="T97" fmla="*/ 2773 h 6454"/>
                <a:gd name="T98" fmla="*/ 2843 w 6048"/>
                <a:gd name="T99" fmla="*/ 2512 h 6454"/>
                <a:gd name="T100" fmla="*/ 2900 w 6048"/>
                <a:gd name="T101" fmla="*/ 2365 h 6454"/>
                <a:gd name="T102" fmla="*/ 3216 w 6048"/>
                <a:gd name="T103" fmla="*/ 1990 h 6454"/>
                <a:gd name="T104" fmla="*/ 3309 w 6048"/>
                <a:gd name="T105" fmla="*/ 1625 h 6454"/>
                <a:gd name="T106" fmla="*/ 3119 w 6048"/>
                <a:gd name="T107" fmla="*/ 1227 h 6454"/>
                <a:gd name="T108" fmla="*/ 2909 w 6048"/>
                <a:gd name="T109" fmla="*/ 1049 h 6454"/>
                <a:gd name="T110" fmla="*/ 2787 w 6048"/>
                <a:gd name="T111" fmla="*/ 944 h 6454"/>
                <a:gd name="T112" fmla="*/ 2736 w 6048"/>
                <a:gd name="T113" fmla="*/ 722 h 6454"/>
                <a:gd name="T114" fmla="*/ 2595 w 6048"/>
                <a:gd name="T115" fmla="*/ 412 h 6454"/>
                <a:gd name="T116" fmla="*/ 2359 w 6048"/>
                <a:gd name="T117" fmla="*/ 335 h 6454"/>
                <a:gd name="T118" fmla="*/ 2290 w 6048"/>
                <a:gd name="T119" fmla="*/ 329 h 6454"/>
                <a:gd name="T120" fmla="*/ 1969 w 6048"/>
                <a:gd name="T121" fmla="*/ 214 h 6454"/>
                <a:gd name="T122" fmla="*/ 1606 w 6048"/>
                <a:gd name="T123" fmla="*/ 23 h 6454"/>
                <a:gd name="T124" fmla="*/ 1423 w 6048"/>
                <a:gd name="T125" fmla="*/ 5 h 64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048" h="6454">
                  <a:moveTo>
                    <a:pt x="2621" y="6403"/>
                  </a:moveTo>
                  <a:cubicBezTo>
                    <a:pt x="2513" y="6364"/>
                    <a:pt x="2409" y="6298"/>
                    <a:pt x="2304" y="6201"/>
                  </a:cubicBezTo>
                  <a:cubicBezTo>
                    <a:pt x="2205" y="6110"/>
                    <a:pt x="2117" y="6003"/>
                    <a:pt x="2042" y="5910"/>
                  </a:cubicBezTo>
                  <a:cubicBezTo>
                    <a:pt x="2036" y="5903"/>
                    <a:pt x="2030" y="5895"/>
                    <a:pt x="2024" y="5888"/>
                  </a:cubicBezTo>
                  <a:cubicBezTo>
                    <a:pt x="1979" y="5831"/>
                    <a:pt x="1931" y="5772"/>
                    <a:pt x="1883" y="5717"/>
                  </a:cubicBezTo>
                  <a:cubicBezTo>
                    <a:pt x="1755" y="5569"/>
                    <a:pt x="1626" y="5454"/>
                    <a:pt x="1490" y="5365"/>
                  </a:cubicBezTo>
                  <a:cubicBezTo>
                    <a:pt x="1404" y="5309"/>
                    <a:pt x="1306" y="5258"/>
                    <a:pt x="1182" y="5203"/>
                  </a:cubicBezTo>
                  <a:cubicBezTo>
                    <a:pt x="1142" y="5186"/>
                    <a:pt x="1101" y="5169"/>
                    <a:pt x="1062" y="5152"/>
                  </a:cubicBezTo>
                  <a:cubicBezTo>
                    <a:pt x="801" y="5041"/>
                    <a:pt x="532" y="4926"/>
                    <a:pt x="337" y="4727"/>
                  </a:cubicBezTo>
                  <a:cubicBezTo>
                    <a:pt x="278" y="4666"/>
                    <a:pt x="226" y="4599"/>
                    <a:pt x="184" y="4526"/>
                  </a:cubicBezTo>
                  <a:cubicBezTo>
                    <a:pt x="145" y="4457"/>
                    <a:pt x="113" y="4384"/>
                    <a:pt x="86" y="4301"/>
                  </a:cubicBezTo>
                  <a:cubicBezTo>
                    <a:pt x="62" y="4228"/>
                    <a:pt x="44" y="4149"/>
                    <a:pt x="28" y="4060"/>
                  </a:cubicBezTo>
                  <a:cubicBezTo>
                    <a:pt x="14" y="3979"/>
                    <a:pt x="6" y="3893"/>
                    <a:pt x="3" y="3807"/>
                  </a:cubicBezTo>
                  <a:cubicBezTo>
                    <a:pt x="0" y="3723"/>
                    <a:pt x="3" y="3638"/>
                    <a:pt x="11" y="3554"/>
                  </a:cubicBezTo>
                  <a:cubicBezTo>
                    <a:pt x="25" y="3396"/>
                    <a:pt x="71" y="3240"/>
                    <a:pt x="116" y="3089"/>
                  </a:cubicBezTo>
                  <a:cubicBezTo>
                    <a:pt x="166" y="2918"/>
                    <a:pt x="214" y="2757"/>
                    <a:pt x="220" y="2594"/>
                  </a:cubicBezTo>
                  <a:cubicBezTo>
                    <a:pt x="220" y="2571"/>
                    <a:pt x="222" y="2547"/>
                    <a:pt x="224" y="2520"/>
                  </a:cubicBezTo>
                  <a:cubicBezTo>
                    <a:pt x="229" y="2448"/>
                    <a:pt x="240" y="2375"/>
                    <a:pt x="256" y="2305"/>
                  </a:cubicBezTo>
                  <a:cubicBezTo>
                    <a:pt x="272" y="2236"/>
                    <a:pt x="293" y="2167"/>
                    <a:pt x="319" y="2099"/>
                  </a:cubicBezTo>
                  <a:cubicBezTo>
                    <a:pt x="369" y="1969"/>
                    <a:pt x="438" y="1841"/>
                    <a:pt x="530" y="1710"/>
                  </a:cubicBezTo>
                  <a:cubicBezTo>
                    <a:pt x="596" y="1616"/>
                    <a:pt x="649" y="1503"/>
                    <a:pt x="700" y="1394"/>
                  </a:cubicBezTo>
                  <a:cubicBezTo>
                    <a:pt x="754" y="1281"/>
                    <a:pt x="805" y="1173"/>
                    <a:pt x="868" y="1086"/>
                  </a:cubicBezTo>
                  <a:cubicBezTo>
                    <a:pt x="971" y="945"/>
                    <a:pt x="1086" y="797"/>
                    <a:pt x="1246" y="690"/>
                  </a:cubicBezTo>
                  <a:cubicBezTo>
                    <a:pt x="1330" y="634"/>
                    <a:pt x="1425" y="587"/>
                    <a:pt x="1520" y="554"/>
                  </a:cubicBezTo>
                  <a:cubicBezTo>
                    <a:pt x="1543" y="546"/>
                    <a:pt x="1566" y="539"/>
                    <a:pt x="1588" y="532"/>
                  </a:cubicBezTo>
                  <a:cubicBezTo>
                    <a:pt x="1623" y="521"/>
                    <a:pt x="1656" y="511"/>
                    <a:pt x="1689" y="498"/>
                  </a:cubicBezTo>
                  <a:cubicBezTo>
                    <a:pt x="1720" y="486"/>
                    <a:pt x="1749" y="474"/>
                    <a:pt x="1776" y="459"/>
                  </a:cubicBezTo>
                  <a:cubicBezTo>
                    <a:pt x="1867" y="412"/>
                    <a:pt x="1953" y="343"/>
                    <a:pt x="2037" y="277"/>
                  </a:cubicBezTo>
                  <a:cubicBezTo>
                    <a:pt x="2114" y="214"/>
                    <a:pt x="2195" y="150"/>
                    <a:pt x="2279" y="103"/>
                  </a:cubicBezTo>
                  <a:cubicBezTo>
                    <a:pt x="2378" y="49"/>
                    <a:pt x="2486" y="17"/>
                    <a:pt x="2599" y="8"/>
                  </a:cubicBezTo>
                  <a:cubicBezTo>
                    <a:pt x="2703" y="0"/>
                    <a:pt x="2815" y="11"/>
                    <a:pt x="2932" y="41"/>
                  </a:cubicBezTo>
                  <a:cubicBezTo>
                    <a:pt x="3151" y="98"/>
                    <a:pt x="3380" y="244"/>
                    <a:pt x="3533" y="348"/>
                  </a:cubicBezTo>
                  <a:cubicBezTo>
                    <a:pt x="3556" y="365"/>
                    <a:pt x="3576" y="378"/>
                    <a:pt x="3595" y="391"/>
                  </a:cubicBezTo>
                  <a:cubicBezTo>
                    <a:pt x="3677" y="445"/>
                    <a:pt x="3770" y="502"/>
                    <a:pt x="3890" y="542"/>
                  </a:cubicBezTo>
                  <a:cubicBezTo>
                    <a:pt x="3987" y="575"/>
                    <a:pt x="4096" y="590"/>
                    <a:pt x="4180" y="599"/>
                  </a:cubicBezTo>
                  <a:cubicBezTo>
                    <a:pt x="4201" y="601"/>
                    <a:pt x="4221" y="603"/>
                    <a:pt x="4241" y="605"/>
                  </a:cubicBezTo>
                  <a:cubicBezTo>
                    <a:pt x="4263" y="607"/>
                    <a:pt x="4285" y="609"/>
                    <a:pt x="4307" y="611"/>
                  </a:cubicBezTo>
                  <a:cubicBezTo>
                    <a:pt x="4365" y="617"/>
                    <a:pt x="4411" y="624"/>
                    <a:pt x="4453" y="633"/>
                  </a:cubicBezTo>
                  <a:cubicBezTo>
                    <a:pt x="4560" y="657"/>
                    <a:pt x="4659" y="697"/>
                    <a:pt x="4739" y="751"/>
                  </a:cubicBezTo>
                  <a:cubicBezTo>
                    <a:pt x="4830" y="812"/>
                    <a:pt x="4897" y="889"/>
                    <a:pt x="4936" y="979"/>
                  </a:cubicBezTo>
                  <a:cubicBezTo>
                    <a:pt x="4981" y="1082"/>
                    <a:pt x="4989" y="1203"/>
                    <a:pt x="4996" y="1319"/>
                  </a:cubicBezTo>
                  <a:cubicBezTo>
                    <a:pt x="5000" y="1390"/>
                    <a:pt x="5005" y="1463"/>
                    <a:pt x="5018" y="1531"/>
                  </a:cubicBezTo>
                  <a:cubicBezTo>
                    <a:pt x="5032" y="1607"/>
                    <a:pt x="5055" y="1669"/>
                    <a:pt x="5090" y="1721"/>
                  </a:cubicBezTo>
                  <a:cubicBezTo>
                    <a:pt x="5107" y="1747"/>
                    <a:pt x="5127" y="1771"/>
                    <a:pt x="5151" y="1795"/>
                  </a:cubicBezTo>
                  <a:cubicBezTo>
                    <a:pt x="5200" y="1842"/>
                    <a:pt x="5257" y="1879"/>
                    <a:pt x="5313" y="1915"/>
                  </a:cubicBezTo>
                  <a:cubicBezTo>
                    <a:pt x="5331" y="1926"/>
                    <a:pt x="5349" y="1938"/>
                    <a:pt x="5368" y="1950"/>
                  </a:cubicBezTo>
                  <a:cubicBezTo>
                    <a:pt x="5483" y="2027"/>
                    <a:pt x="5594" y="2125"/>
                    <a:pt x="5697" y="2240"/>
                  </a:cubicBezTo>
                  <a:cubicBezTo>
                    <a:pt x="5842" y="2402"/>
                    <a:pt x="5943" y="2569"/>
                    <a:pt x="5996" y="2735"/>
                  </a:cubicBezTo>
                  <a:cubicBezTo>
                    <a:pt x="6020" y="2809"/>
                    <a:pt x="6035" y="2887"/>
                    <a:pt x="6042" y="2966"/>
                  </a:cubicBezTo>
                  <a:cubicBezTo>
                    <a:pt x="6048" y="3043"/>
                    <a:pt x="6045" y="3122"/>
                    <a:pt x="6034" y="3200"/>
                  </a:cubicBezTo>
                  <a:cubicBezTo>
                    <a:pt x="6012" y="3355"/>
                    <a:pt x="5957" y="3504"/>
                    <a:pt x="5874" y="3631"/>
                  </a:cubicBezTo>
                  <a:cubicBezTo>
                    <a:pt x="5796" y="3750"/>
                    <a:pt x="5694" y="3855"/>
                    <a:pt x="5595" y="3957"/>
                  </a:cubicBezTo>
                  <a:cubicBezTo>
                    <a:pt x="5486" y="4069"/>
                    <a:pt x="5373" y="4185"/>
                    <a:pt x="5296" y="4318"/>
                  </a:cubicBezTo>
                  <a:cubicBezTo>
                    <a:pt x="5279" y="4348"/>
                    <a:pt x="5263" y="4378"/>
                    <a:pt x="5251" y="4408"/>
                  </a:cubicBezTo>
                  <a:cubicBezTo>
                    <a:pt x="5226" y="4466"/>
                    <a:pt x="5208" y="4527"/>
                    <a:pt x="5192" y="4585"/>
                  </a:cubicBezTo>
                  <a:cubicBezTo>
                    <a:pt x="5180" y="4627"/>
                    <a:pt x="5168" y="4669"/>
                    <a:pt x="5153" y="4710"/>
                  </a:cubicBezTo>
                  <a:cubicBezTo>
                    <a:pt x="5111" y="4828"/>
                    <a:pt x="5046" y="4943"/>
                    <a:pt x="4954" y="5063"/>
                  </a:cubicBezTo>
                  <a:cubicBezTo>
                    <a:pt x="4879" y="5160"/>
                    <a:pt x="4788" y="5257"/>
                    <a:pt x="4669" y="5370"/>
                  </a:cubicBezTo>
                  <a:cubicBezTo>
                    <a:pt x="4442" y="5584"/>
                    <a:pt x="4197" y="5775"/>
                    <a:pt x="3966" y="5950"/>
                  </a:cubicBezTo>
                  <a:cubicBezTo>
                    <a:pt x="3764" y="6102"/>
                    <a:pt x="3564" y="6247"/>
                    <a:pt x="3341" y="6344"/>
                  </a:cubicBezTo>
                  <a:cubicBezTo>
                    <a:pt x="3220" y="6396"/>
                    <a:pt x="3100" y="6429"/>
                    <a:pt x="2985" y="6441"/>
                  </a:cubicBezTo>
                  <a:cubicBezTo>
                    <a:pt x="2951" y="6445"/>
                    <a:pt x="2918" y="6447"/>
                    <a:pt x="2886" y="6447"/>
                  </a:cubicBezTo>
                  <a:cubicBezTo>
                    <a:pt x="2792" y="6447"/>
                    <a:pt x="2703" y="6432"/>
                    <a:pt x="2621" y="6403"/>
                  </a:cubicBezTo>
                  <a:moveTo>
                    <a:pt x="2599" y="9"/>
                  </a:moveTo>
                  <a:cubicBezTo>
                    <a:pt x="2486" y="17"/>
                    <a:pt x="2378" y="50"/>
                    <a:pt x="2280" y="104"/>
                  </a:cubicBezTo>
                  <a:cubicBezTo>
                    <a:pt x="2195" y="151"/>
                    <a:pt x="2115" y="215"/>
                    <a:pt x="2037" y="277"/>
                  </a:cubicBezTo>
                  <a:cubicBezTo>
                    <a:pt x="1954" y="344"/>
                    <a:pt x="1868" y="413"/>
                    <a:pt x="1776" y="460"/>
                  </a:cubicBezTo>
                  <a:cubicBezTo>
                    <a:pt x="1749" y="474"/>
                    <a:pt x="1720" y="487"/>
                    <a:pt x="1690" y="499"/>
                  </a:cubicBezTo>
                  <a:cubicBezTo>
                    <a:pt x="1656" y="511"/>
                    <a:pt x="1623" y="522"/>
                    <a:pt x="1589" y="533"/>
                  </a:cubicBezTo>
                  <a:cubicBezTo>
                    <a:pt x="1566" y="540"/>
                    <a:pt x="1543" y="547"/>
                    <a:pt x="1520" y="555"/>
                  </a:cubicBezTo>
                  <a:cubicBezTo>
                    <a:pt x="1425" y="587"/>
                    <a:pt x="1330" y="634"/>
                    <a:pt x="1246" y="691"/>
                  </a:cubicBezTo>
                  <a:cubicBezTo>
                    <a:pt x="1086" y="798"/>
                    <a:pt x="972" y="945"/>
                    <a:pt x="869" y="1087"/>
                  </a:cubicBezTo>
                  <a:cubicBezTo>
                    <a:pt x="805" y="1174"/>
                    <a:pt x="755" y="1281"/>
                    <a:pt x="701" y="1395"/>
                  </a:cubicBezTo>
                  <a:cubicBezTo>
                    <a:pt x="650" y="1504"/>
                    <a:pt x="596" y="1616"/>
                    <a:pt x="531" y="1711"/>
                  </a:cubicBezTo>
                  <a:cubicBezTo>
                    <a:pt x="439" y="1842"/>
                    <a:pt x="370" y="1969"/>
                    <a:pt x="320" y="2100"/>
                  </a:cubicBezTo>
                  <a:cubicBezTo>
                    <a:pt x="294" y="2167"/>
                    <a:pt x="272" y="2236"/>
                    <a:pt x="257" y="2305"/>
                  </a:cubicBezTo>
                  <a:cubicBezTo>
                    <a:pt x="241" y="2375"/>
                    <a:pt x="230" y="2448"/>
                    <a:pt x="224" y="2520"/>
                  </a:cubicBezTo>
                  <a:cubicBezTo>
                    <a:pt x="223" y="2547"/>
                    <a:pt x="221" y="2571"/>
                    <a:pt x="220" y="2594"/>
                  </a:cubicBezTo>
                  <a:cubicBezTo>
                    <a:pt x="214" y="2757"/>
                    <a:pt x="167" y="2918"/>
                    <a:pt x="117" y="3089"/>
                  </a:cubicBezTo>
                  <a:cubicBezTo>
                    <a:pt x="72" y="3240"/>
                    <a:pt x="26" y="3397"/>
                    <a:pt x="11" y="3554"/>
                  </a:cubicBezTo>
                  <a:cubicBezTo>
                    <a:pt x="3" y="3638"/>
                    <a:pt x="1" y="3723"/>
                    <a:pt x="4" y="3807"/>
                  </a:cubicBezTo>
                  <a:cubicBezTo>
                    <a:pt x="6" y="3893"/>
                    <a:pt x="15" y="3978"/>
                    <a:pt x="29" y="4060"/>
                  </a:cubicBezTo>
                  <a:cubicBezTo>
                    <a:pt x="44" y="4149"/>
                    <a:pt x="63" y="4228"/>
                    <a:pt x="87" y="4300"/>
                  </a:cubicBezTo>
                  <a:cubicBezTo>
                    <a:pt x="114" y="4383"/>
                    <a:pt x="146" y="4457"/>
                    <a:pt x="185" y="4525"/>
                  </a:cubicBezTo>
                  <a:cubicBezTo>
                    <a:pt x="227" y="4598"/>
                    <a:pt x="278" y="4666"/>
                    <a:pt x="337" y="4726"/>
                  </a:cubicBezTo>
                  <a:cubicBezTo>
                    <a:pt x="532" y="4925"/>
                    <a:pt x="802" y="5040"/>
                    <a:pt x="1062" y="5151"/>
                  </a:cubicBezTo>
                  <a:cubicBezTo>
                    <a:pt x="1101" y="5168"/>
                    <a:pt x="1142" y="5185"/>
                    <a:pt x="1182" y="5203"/>
                  </a:cubicBezTo>
                  <a:cubicBezTo>
                    <a:pt x="1307" y="5257"/>
                    <a:pt x="1405" y="5309"/>
                    <a:pt x="1491" y="5365"/>
                  </a:cubicBezTo>
                  <a:cubicBezTo>
                    <a:pt x="1627" y="5453"/>
                    <a:pt x="1755" y="5568"/>
                    <a:pt x="1884" y="5716"/>
                  </a:cubicBezTo>
                  <a:cubicBezTo>
                    <a:pt x="1932" y="5772"/>
                    <a:pt x="1979" y="5830"/>
                    <a:pt x="2025" y="5887"/>
                  </a:cubicBezTo>
                  <a:cubicBezTo>
                    <a:pt x="2031" y="5895"/>
                    <a:pt x="2037" y="5902"/>
                    <a:pt x="2043" y="5910"/>
                  </a:cubicBezTo>
                  <a:cubicBezTo>
                    <a:pt x="2118" y="6003"/>
                    <a:pt x="2206" y="6110"/>
                    <a:pt x="2304" y="6200"/>
                  </a:cubicBezTo>
                  <a:cubicBezTo>
                    <a:pt x="2410" y="6298"/>
                    <a:pt x="2513" y="6364"/>
                    <a:pt x="2621" y="6402"/>
                  </a:cubicBezTo>
                  <a:cubicBezTo>
                    <a:pt x="2732" y="6441"/>
                    <a:pt x="2854" y="6454"/>
                    <a:pt x="2985" y="6441"/>
                  </a:cubicBezTo>
                  <a:cubicBezTo>
                    <a:pt x="3100" y="6429"/>
                    <a:pt x="3220" y="6396"/>
                    <a:pt x="3341" y="6343"/>
                  </a:cubicBezTo>
                  <a:cubicBezTo>
                    <a:pt x="3564" y="6246"/>
                    <a:pt x="3764" y="6102"/>
                    <a:pt x="3966" y="5949"/>
                  </a:cubicBezTo>
                  <a:cubicBezTo>
                    <a:pt x="4197" y="5775"/>
                    <a:pt x="4442" y="5583"/>
                    <a:pt x="4668" y="5369"/>
                  </a:cubicBezTo>
                  <a:cubicBezTo>
                    <a:pt x="4788" y="5257"/>
                    <a:pt x="4878" y="5159"/>
                    <a:pt x="4953" y="5062"/>
                  </a:cubicBezTo>
                  <a:cubicBezTo>
                    <a:pt x="5045" y="4942"/>
                    <a:pt x="5111" y="4827"/>
                    <a:pt x="5152" y="4710"/>
                  </a:cubicBezTo>
                  <a:cubicBezTo>
                    <a:pt x="5167" y="4669"/>
                    <a:pt x="5179" y="4626"/>
                    <a:pt x="5191" y="4585"/>
                  </a:cubicBezTo>
                  <a:cubicBezTo>
                    <a:pt x="5208" y="4527"/>
                    <a:pt x="5225" y="4466"/>
                    <a:pt x="5250" y="4408"/>
                  </a:cubicBezTo>
                  <a:cubicBezTo>
                    <a:pt x="5263" y="4378"/>
                    <a:pt x="5278" y="4347"/>
                    <a:pt x="5296" y="4317"/>
                  </a:cubicBezTo>
                  <a:cubicBezTo>
                    <a:pt x="5373" y="4185"/>
                    <a:pt x="5485" y="4069"/>
                    <a:pt x="5594" y="3957"/>
                  </a:cubicBezTo>
                  <a:cubicBezTo>
                    <a:pt x="5693" y="3855"/>
                    <a:pt x="5796" y="3750"/>
                    <a:pt x="5873" y="3631"/>
                  </a:cubicBezTo>
                  <a:cubicBezTo>
                    <a:pt x="5956" y="3504"/>
                    <a:pt x="6012" y="3354"/>
                    <a:pt x="6033" y="3200"/>
                  </a:cubicBezTo>
                  <a:cubicBezTo>
                    <a:pt x="6044" y="3122"/>
                    <a:pt x="6047" y="3043"/>
                    <a:pt x="6041" y="2966"/>
                  </a:cubicBezTo>
                  <a:cubicBezTo>
                    <a:pt x="6035" y="2887"/>
                    <a:pt x="6019" y="2809"/>
                    <a:pt x="5996" y="2735"/>
                  </a:cubicBezTo>
                  <a:cubicBezTo>
                    <a:pt x="5942" y="2569"/>
                    <a:pt x="5842" y="2403"/>
                    <a:pt x="5696" y="2240"/>
                  </a:cubicBezTo>
                  <a:cubicBezTo>
                    <a:pt x="5593" y="2125"/>
                    <a:pt x="5483" y="2028"/>
                    <a:pt x="5367" y="1951"/>
                  </a:cubicBezTo>
                  <a:cubicBezTo>
                    <a:pt x="5349" y="1939"/>
                    <a:pt x="5330" y="1927"/>
                    <a:pt x="5312" y="1915"/>
                  </a:cubicBezTo>
                  <a:cubicBezTo>
                    <a:pt x="5257" y="1879"/>
                    <a:pt x="5199" y="1842"/>
                    <a:pt x="5151" y="1796"/>
                  </a:cubicBezTo>
                  <a:cubicBezTo>
                    <a:pt x="5126" y="1772"/>
                    <a:pt x="5106" y="1748"/>
                    <a:pt x="5089" y="1722"/>
                  </a:cubicBezTo>
                  <a:cubicBezTo>
                    <a:pt x="5055" y="1670"/>
                    <a:pt x="5031" y="1607"/>
                    <a:pt x="5017" y="1531"/>
                  </a:cubicBezTo>
                  <a:cubicBezTo>
                    <a:pt x="5004" y="1463"/>
                    <a:pt x="5000" y="1390"/>
                    <a:pt x="4995" y="1319"/>
                  </a:cubicBezTo>
                  <a:cubicBezTo>
                    <a:pt x="4988" y="1203"/>
                    <a:pt x="4981" y="1083"/>
                    <a:pt x="4935" y="979"/>
                  </a:cubicBezTo>
                  <a:cubicBezTo>
                    <a:pt x="4896" y="889"/>
                    <a:pt x="4830" y="812"/>
                    <a:pt x="4739" y="751"/>
                  </a:cubicBezTo>
                  <a:cubicBezTo>
                    <a:pt x="4659" y="698"/>
                    <a:pt x="4560" y="657"/>
                    <a:pt x="4453" y="634"/>
                  </a:cubicBezTo>
                  <a:cubicBezTo>
                    <a:pt x="4411" y="625"/>
                    <a:pt x="4364" y="618"/>
                    <a:pt x="4307" y="612"/>
                  </a:cubicBezTo>
                  <a:cubicBezTo>
                    <a:pt x="4285" y="610"/>
                    <a:pt x="4263" y="608"/>
                    <a:pt x="4241" y="605"/>
                  </a:cubicBezTo>
                  <a:cubicBezTo>
                    <a:pt x="4221" y="604"/>
                    <a:pt x="4201" y="602"/>
                    <a:pt x="4180" y="600"/>
                  </a:cubicBezTo>
                  <a:cubicBezTo>
                    <a:pt x="4096" y="591"/>
                    <a:pt x="3986" y="576"/>
                    <a:pt x="3890" y="543"/>
                  </a:cubicBezTo>
                  <a:cubicBezTo>
                    <a:pt x="3769" y="502"/>
                    <a:pt x="3677" y="446"/>
                    <a:pt x="3595" y="391"/>
                  </a:cubicBezTo>
                  <a:cubicBezTo>
                    <a:pt x="3576" y="379"/>
                    <a:pt x="3556" y="365"/>
                    <a:pt x="3532" y="349"/>
                  </a:cubicBezTo>
                  <a:cubicBezTo>
                    <a:pt x="3379" y="244"/>
                    <a:pt x="3151" y="99"/>
                    <a:pt x="2932" y="42"/>
                  </a:cubicBezTo>
                  <a:cubicBezTo>
                    <a:pt x="2840" y="18"/>
                    <a:pt x="2751" y="6"/>
                    <a:pt x="2667" y="6"/>
                  </a:cubicBezTo>
                  <a:cubicBezTo>
                    <a:pt x="2644" y="6"/>
                    <a:pt x="2621" y="7"/>
                    <a:pt x="2599" y="9"/>
                  </a:cubicBezTo>
                </a:path>
              </a:pathLst>
            </a:custGeom>
            <a:solidFill>
              <a:srgbClr val="6D2344"/>
            </a:solidFill>
            <a:ln w="6350">
              <a:solidFill>
                <a:srgbClr val="F5A670">
                  <a:alpha val="27058"/>
                </a:srgbClr>
              </a:solidFill>
              <a:round/>
              <a:headEnd/>
              <a:tailEnd/>
            </a:ln>
          </p:spPr>
          <p:txBody>
            <a:bodyPr/>
            <a:lstStyle/>
            <a:p>
              <a:endParaRPr lang="es-CO"/>
            </a:p>
          </p:txBody>
        </p:sp>
        <p:sp>
          <p:nvSpPr>
            <p:cNvPr id="25663" name="Freeform 63">
              <a:extLst>
                <a:ext uri="{FF2B5EF4-FFF2-40B4-BE49-F238E27FC236}">
                  <a16:creationId xmlns:a16="http://schemas.microsoft.com/office/drawing/2014/main" id="{0A88648A-95E7-45AE-9E9A-A44E1664596A}"/>
                </a:ext>
              </a:extLst>
            </p:cNvPr>
            <p:cNvSpPr>
              <a:spLocks noEditPoints="1"/>
            </p:cNvSpPr>
            <p:nvPr/>
          </p:nvSpPr>
          <p:spPr bwMode="auto">
            <a:xfrm>
              <a:off x="3474" y="-241"/>
              <a:ext cx="4542" cy="4813"/>
            </a:xfrm>
            <a:custGeom>
              <a:avLst/>
              <a:gdLst>
                <a:gd name="T0" fmla="*/ 1127 w 6136"/>
                <a:gd name="T1" fmla="*/ 3259 h 6503"/>
                <a:gd name="T2" fmla="*/ 937 w 6136"/>
                <a:gd name="T3" fmla="*/ 3051 h 6503"/>
                <a:gd name="T4" fmla="*/ 574 w 6136"/>
                <a:gd name="T5" fmla="*/ 2838 h 6503"/>
                <a:gd name="T6" fmla="*/ 18 w 6136"/>
                <a:gd name="T7" fmla="*/ 2258 h 6503"/>
                <a:gd name="T8" fmla="*/ 62 w 6136"/>
                <a:gd name="T9" fmla="*/ 1717 h 6503"/>
                <a:gd name="T10" fmla="*/ 290 w 6136"/>
                <a:gd name="T11" fmla="*/ 922 h 6503"/>
                <a:gd name="T12" fmla="*/ 588 w 6136"/>
                <a:gd name="T13" fmla="*/ 476 h 6503"/>
                <a:gd name="T14" fmla="*/ 888 w 6136"/>
                <a:gd name="T15" fmla="*/ 292 h 6503"/>
                <a:gd name="T16" fmla="*/ 1130 w 6136"/>
                <a:gd name="T17" fmla="*/ 150 h 6503"/>
                <a:gd name="T18" fmla="*/ 1641 w 6136"/>
                <a:gd name="T19" fmla="*/ 28 h 6503"/>
                <a:gd name="T20" fmla="*/ 2007 w 6136"/>
                <a:gd name="T21" fmla="*/ 218 h 6503"/>
                <a:gd name="T22" fmla="*/ 2354 w 6136"/>
                <a:gd name="T23" fmla="*/ 327 h 6503"/>
                <a:gd name="T24" fmla="*/ 2638 w 6136"/>
                <a:gd name="T25" fmla="*/ 417 h 6503"/>
                <a:gd name="T26" fmla="*/ 2781 w 6136"/>
                <a:gd name="T27" fmla="*/ 847 h 6503"/>
                <a:gd name="T28" fmla="*/ 2948 w 6136"/>
                <a:gd name="T29" fmla="*/ 1053 h 6503"/>
                <a:gd name="T30" fmla="*/ 3165 w 6136"/>
                <a:gd name="T31" fmla="*/ 1226 h 6503"/>
                <a:gd name="T32" fmla="*/ 3348 w 6136"/>
                <a:gd name="T33" fmla="*/ 1755 h 6503"/>
                <a:gd name="T34" fmla="*/ 2930 w 6136"/>
                <a:gd name="T35" fmla="*/ 2372 h 6503"/>
                <a:gd name="T36" fmla="*/ 2855 w 6136"/>
                <a:gd name="T37" fmla="*/ 2593 h 6503"/>
                <a:gd name="T38" fmla="*/ 2198 w 6136"/>
                <a:gd name="T39" fmla="*/ 3288 h 6503"/>
                <a:gd name="T40" fmla="*/ 1600 w 6136"/>
                <a:gd name="T41" fmla="*/ 3558 h 6503"/>
                <a:gd name="T42" fmla="*/ 1275 w 6136"/>
                <a:gd name="T43" fmla="*/ 48 h 6503"/>
                <a:gd name="T44" fmla="*/ 950 w 6136"/>
                <a:gd name="T45" fmla="*/ 269 h 6503"/>
                <a:gd name="T46" fmla="*/ 705 w 6136"/>
                <a:gd name="T47" fmla="*/ 379 h 6503"/>
                <a:gd name="T48" fmla="*/ 290 w 6136"/>
                <a:gd name="T49" fmla="*/ 922 h 6503"/>
                <a:gd name="T50" fmla="*/ 101 w 6136"/>
                <a:gd name="T51" fmla="*/ 1573 h 6503"/>
                <a:gd name="T52" fmla="*/ 2 w 6136"/>
                <a:gd name="T53" fmla="*/ 2120 h 6503"/>
                <a:gd name="T54" fmla="*/ 192 w 6136"/>
                <a:gd name="T55" fmla="*/ 2616 h 6503"/>
                <a:gd name="T56" fmla="*/ 822 w 6136"/>
                <a:gd name="T57" fmla="*/ 2961 h 6503"/>
                <a:gd name="T58" fmla="*/ 1120 w 6136"/>
                <a:gd name="T59" fmla="*/ 3250 h 6503"/>
                <a:gd name="T60" fmla="*/ 1445 w 6136"/>
                <a:gd name="T61" fmla="*/ 3531 h 6503"/>
                <a:gd name="T62" fmla="*/ 2198 w 6136"/>
                <a:gd name="T63" fmla="*/ 3287 h 6503"/>
                <a:gd name="T64" fmla="*/ 2855 w 6136"/>
                <a:gd name="T65" fmla="*/ 2593 h 6503"/>
                <a:gd name="T66" fmla="*/ 2929 w 6136"/>
                <a:gd name="T67" fmla="*/ 2372 h 6503"/>
                <a:gd name="T68" fmla="*/ 3348 w 6136"/>
                <a:gd name="T69" fmla="*/ 1755 h 6503"/>
                <a:gd name="T70" fmla="*/ 3165 w 6136"/>
                <a:gd name="T71" fmla="*/ 1226 h 6503"/>
                <a:gd name="T72" fmla="*/ 2948 w 6136"/>
                <a:gd name="T73" fmla="*/ 1053 h 6503"/>
                <a:gd name="T74" fmla="*/ 2780 w 6136"/>
                <a:gd name="T75" fmla="*/ 847 h 6503"/>
                <a:gd name="T76" fmla="*/ 2638 w 6136"/>
                <a:gd name="T77" fmla="*/ 417 h 6503"/>
                <a:gd name="T78" fmla="*/ 2354 w 6136"/>
                <a:gd name="T79" fmla="*/ 328 h 6503"/>
                <a:gd name="T80" fmla="*/ 2007 w 6136"/>
                <a:gd name="T81" fmla="*/ 219 h 6503"/>
                <a:gd name="T82" fmla="*/ 1641 w 6136"/>
                <a:gd name="T83" fmla="*/ 28 h 650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36" h="6503">
                  <a:moveTo>
                    <a:pt x="2637" y="6447"/>
                  </a:moveTo>
                  <a:cubicBezTo>
                    <a:pt x="2529" y="6407"/>
                    <a:pt x="2425" y="6340"/>
                    <a:pt x="2320" y="6242"/>
                  </a:cubicBezTo>
                  <a:cubicBezTo>
                    <a:pt x="2223" y="6153"/>
                    <a:pt x="2137" y="6049"/>
                    <a:pt x="2058" y="5951"/>
                  </a:cubicBezTo>
                  <a:cubicBezTo>
                    <a:pt x="2044" y="5933"/>
                    <a:pt x="2044" y="5933"/>
                    <a:pt x="2044" y="5933"/>
                  </a:cubicBezTo>
                  <a:cubicBezTo>
                    <a:pt x="1996" y="5875"/>
                    <a:pt x="1947" y="5815"/>
                    <a:pt x="1897" y="5758"/>
                  </a:cubicBezTo>
                  <a:cubicBezTo>
                    <a:pt x="1836" y="5688"/>
                    <a:pt x="1773" y="5625"/>
                    <a:pt x="1710" y="5569"/>
                  </a:cubicBezTo>
                  <a:cubicBezTo>
                    <a:pt x="1642" y="5508"/>
                    <a:pt x="1572" y="5453"/>
                    <a:pt x="1501" y="5407"/>
                  </a:cubicBezTo>
                  <a:cubicBezTo>
                    <a:pt x="1414" y="5350"/>
                    <a:pt x="1316" y="5298"/>
                    <a:pt x="1192" y="5243"/>
                  </a:cubicBezTo>
                  <a:cubicBezTo>
                    <a:pt x="1145" y="5222"/>
                    <a:pt x="1096" y="5201"/>
                    <a:pt x="1049" y="5181"/>
                  </a:cubicBezTo>
                  <a:cubicBezTo>
                    <a:pt x="799" y="5075"/>
                    <a:pt x="541" y="4965"/>
                    <a:pt x="350" y="4777"/>
                  </a:cubicBezTo>
                  <a:cubicBezTo>
                    <a:pt x="291" y="4718"/>
                    <a:pt x="239" y="4652"/>
                    <a:pt x="196" y="4580"/>
                  </a:cubicBezTo>
                  <a:cubicBezTo>
                    <a:pt x="120" y="4454"/>
                    <a:pt x="67" y="4304"/>
                    <a:pt x="32" y="4122"/>
                  </a:cubicBezTo>
                  <a:cubicBezTo>
                    <a:pt x="17" y="4041"/>
                    <a:pt x="7" y="3956"/>
                    <a:pt x="3" y="3871"/>
                  </a:cubicBezTo>
                  <a:cubicBezTo>
                    <a:pt x="0" y="3788"/>
                    <a:pt x="1" y="3704"/>
                    <a:pt x="8" y="3620"/>
                  </a:cubicBezTo>
                  <a:cubicBezTo>
                    <a:pt x="21" y="3456"/>
                    <a:pt x="68" y="3292"/>
                    <a:pt x="114" y="3135"/>
                  </a:cubicBezTo>
                  <a:cubicBezTo>
                    <a:pt x="166" y="2955"/>
                    <a:pt x="214" y="2786"/>
                    <a:pt x="218" y="2615"/>
                  </a:cubicBezTo>
                  <a:cubicBezTo>
                    <a:pt x="218" y="2590"/>
                    <a:pt x="219" y="2565"/>
                    <a:pt x="221" y="2537"/>
                  </a:cubicBezTo>
                  <a:cubicBezTo>
                    <a:pt x="238" y="2237"/>
                    <a:pt x="339" y="1958"/>
                    <a:pt x="529" y="1683"/>
                  </a:cubicBezTo>
                  <a:cubicBezTo>
                    <a:pt x="589" y="1597"/>
                    <a:pt x="641" y="1498"/>
                    <a:pt x="692" y="1403"/>
                  </a:cubicBezTo>
                  <a:cubicBezTo>
                    <a:pt x="757" y="1282"/>
                    <a:pt x="818" y="1167"/>
                    <a:pt x="894" y="1074"/>
                  </a:cubicBezTo>
                  <a:cubicBezTo>
                    <a:pt x="944" y="1011"/>
                    <a:pt x="1004" y="938"/>
                    <a:pt x="1072" y="869"/>
                  </a:cubicBezTo>
                  <a:cubicBezTo>
                    <a:pt x="1143" y="797"/>
                    <a:pt x="1213" y="739"/>
                    <a:pt x="1286" y="692"/>
                  </a:cubicBezTo>
                  <a:cubicBezTo>
                    <a:pt x="1369" y="638"/>
                    <a:pt x="1465" y="590"/>
                    <a:pt x="1562" y="553"/>
                  </a:cubicBezTo>
                  <a:cubicBezTo>
                    <a:pt x="1582" y="546"/>
                    <a:pt x="1602" y="539"/>
                    <a:pt x="1621" y="532"/>
                  </a:cubicBezTo>
                  <a:cubicBezTo>
                    <a:pt x="1659" y="518"/>
                    <a:pt x="1696" y="505"/>
                    <a:pt x="1733" y="490"/>
                  </a:cubicBezTo>
                  <a:cubicBezTo>
                    <a:pt x="1763" y="477"/>
                    <a:pt x="1792" y="463"/>
                    <a:pt x="1819" y="448"/>
                  </a:cubicBezTo>
                  <a:cubicBezTo>
                    <a:pt x="1904" y="401"/>
                    <a:pt x="1984" y="336"/>
                    <a:pt x="2061" y="274"/>
                  </a:cubicBezTo>
                  <a:cubicBezTo>
                    <a:pt x="2146" y="206"/>
                    <a:pt x="2233" y="136"/>
                    <a:pt x="2327" y="87"/>
                  </a:cubicBezTo>
                  <a:cubicBezTo>
                    <a:pt x="2428" y="36"/>
                    <a:pt x="2538" y="7"/>
                    <a:pt x="2656" y="3"/>
                  </a:cubicBezTo>
                  <a:cubicBezTo>
                    <a:pt x="2762" y="0"/>
                    <a:pt x="2876" y="16"/>
                    <a:pt x="2995" y="51"/>
                  </a:cubicBezTo>
                  <a:cubicBezTo>
                    <a:pt x="3088" y="79"/>
                    <a:pt x="3189" y="123"/>
                    <a:pt x="3305" y="185"/>
                  </a:cubicBezTo>
                  <a:cubicBezTo>
                    <a:pt x="3403" y="238"/>
                    <a:pt x="3496" y="295"/>
                    <a:pt x="3598" y="359"/>
                  </a:cubicBezTo>
                  <a:cubicBezTo>
                    <a:pt x="3621" y="374"/>
                    <a:pt x="3642" y="387"/>
                    <a:pt x="3663" y="399"/>
                  </a:cubicBezTo>
                  <a:cubicBezTo>
                    <a:pt x="3771" y="464"/>
                    <a:pt x="3866" y="507"/>
                    <a:pt x="3968" y="538"/>
                  </a:cubicBezTo>
                  <a:cubicBezTo>
                    <a:pt x="4061" y="566"/>
                    <a:pt x="4163" y="581"/>
                    <a:pt x="4259" y="593"/>
                  </a:cubicBezTo>
                  <a:cubicBezTo>
                    <a:pt x="4271" y="594"/>
                    <a:pt x="4284" y="596"/>
                    <a:pt x="4296" y="597"/>
                  </a:cubicBezTo>
                  <a:cubicBezTo>
                    <a:pt x="4325" y="600"/>
                    <a:pt x="4356" y="604"/>
                    <a:pt x="4386" y="608"/>
                  </a:cubicBezTo>
                  <a:cubicBezTo>
                    <a:pt x="4442" y="615"/>
                    <a:pt x="4488" y="624"/>
                    <a:pt x="4532" y="634"/>
                  </a:cubicBezTo>
                  <a:cubicBezTo>
                    <a:pt x="4639" y="661"/>
                    <a:pt x="4737" y="705"/>
                    <a:pt x="4815" y="761"/>
                  </a:cubicBezTo>
                  <a:cubicBezTo>
                    <a:pt x="4905" y="825"/>
                    <a:pt x="4969" y="904"/>
                    <a:pt x="5006" y="996"/>
                  </a:cubicBezTo>
                  <a:cubicBezTo>
                    <a:pt x="5047" y="1098"/>
                    <a:pt x="5051" y="1215"/>
                    <a:pt x="5056" y="1329"/>
                  </a:cubicBezTo>
                  <a:cubicBezTo>
                    <a:pt x="5059" y="1401"/>
                    <a:pt x="5062" y="1476"/>
                    <a:pt x="5075" y="1546"/>
                  </a:cubicBezTo>
                  <a:cubicBezTo>
                    <a:pt x="5089" y="1624"/>
                    <a:pt x="5113" y="1687"/>
                    <a:pt x="5150" y="1739"/>
                  </a:cubicBezTo>
                  <a:cubicBezTo>
                    <a:pt x="5168" y="1765"/>
                    <a:pt x="5189" y="1788"/>
                    <a:pt x="5214" y="1811"/>
                  </a:cubicBezTo>
                  <a:cubicBezTo>
                    <a:pt x="5264" y="1856"/>
                    <a:pt x="5323" y="1890"/>
                    <a:pt x="5380" y="1923"/>
                  </a:cubicBezTo>
                  <a:cubicBezTo>
                    <a:pt x="5400" y="1934"/>
                    <a:pt x="5420" y="1946"/>
                    <a:pt x="5439" y="1958"/>
                  </a:cubicBezTo>
                  <a:cubicBezTo>
                    <a:pt x="5499" y="1994"/>
                    <a:pt x="5558" y="2036"/>
                    <a:pt x="5615" y="2083"/>
                  </a:cubicBezTo>
                  <a:cubicBezTo>
                    <a:pt x="5671" y="2130"/>
                    <a:pt x="5726" y="2182"/>
                    <a:pt x="5777" y="2238"/>
                  </a:cubicBezTo>
                  <a:cubicBezTo>
                    <a:pt x="5846" y="2312"/>
                    <a:pt x="5905" y="2390"/>
                    <a:pt x="5954" y="2468"/>
                  </a:cubicBezTo>
                  <a:cubicBezTo>
                    <a:pt x="6008" y="2554"/>
                    <a:pt x="6049" y="2643"/>
                    <a:pt x="6077" y="2731"/>
                  </a:cubicBezTo>
                  <a:cubicBezTo>
                    <a:pt x="6124" y="2880"/>
                    <a:pt x="6136" y="3043"/>
                    <a:pt x="6111" y="3203"/>
                  </a:cubicBezTo>
                  <a:cubicBezTo>
                    <a:pt x="6087" y="3361"/>
                    <a:pt x="6029" y="3512"/>
                    <a:pt x="5942" y="3640"/>
                  </a:cubicBezTo>
                  <a:cubicBezTo>
                    <a:pt x="5863" y="3756"/>
                    <a:pt x="5761" y="3858"/>
                    <a:pt x="5661" y="3957"/>
                  </a:cubicBezTo>
                  <a:cubicBezTo>
                    <a:pt x="5546" y="4073"/>
                    <a:pt x="5426" y="4192"/>
                    <a:pt x="5347" y="4331"/>
                  </a:cubicBezTo>
                  <a:cubicBezTo>
                    <a:pt x="5330" y="4362"/>
                    <a:pt x="5315" y="4393"/>
                    <a:pt x="5302" y="4424"/>
                  </a:cubicBezTo>
                  <a:cubicBezTo>
                    <a:pt x="5277" y="4484"/>
                    <a:pt x="5261" y="4547"/>
                    <a:pt x="5246" y="4608"/>
                  </a:cubicBezTo>
                  <a:cubicBezTo>
                    <a:pt x="5235" y="4650"/>
                    <a:pt x="5224" y="4693"/>
                    <a:pt x="5211" y="4735"/>
                  </a:cubicBezTo>
                  <a:cubicBezTo>
                    <a:pt x="5171" y="4856"/>
                    <a:pt x="5108" y="4975"/>
                    <a:pt x="5015" y="5098"/>
                  </a:cubicBezTo>
                  <a:cubicBezTo>
                    <a:pt x="4941" y="5198"/>
                    <a:pt x="4848" y="5301"/>
                    <a:pt x="4729" y="5413"/>
                  </a:cubicBezTo>
                  <a:cubicBezTo>
                    <a:pt x="4502" y="5630"/>
                    <a:pt x="4250" y="5824"/>
                    <a:pt x="4012" y="6002"/>
                  </a:cubicBezTo>
                  <a:cubicBezTo>
                    <a:pt x="3805" y="6156"/>
                    <a:pt x="3601" y="6302"/>
                    <a:pt x="3372" y="6397"/>
                  </a:cubicBezTo>
                  <a:cubicBezTo>
                    <a:pt x="3248" y="6449"/>
                    <a:pt x="3126" y="6481"/>
                    <a:pt x="3007" y="6492"/>
                  </a:cubicBezTo>
                  <a:cubicBezTo>
                    <a:pt x="2978" y="6494"/>
                    <a:pt x="2949" y="6496"/>
                    <a:pt x="2920" y="6496"/>
                  </a:cubicBezTo>
                  <a:cubicBezTo>
                    <a:pt x="2820" y="6496"/>
                    <a:pt x="2725" y="6479"/>
                    <a:pt x="2637" y="6447"/>
                  </a:cubicBezTo>
                  <a:moveTo>
                    <a:pt x="2656" y="4"/>
                  </a:moveTo>
                  <a:cubicBezTo>
                    <a:pt x="2538" y="8"/>
                    <a:pt x="2428" y="36"/>
                    <a:pt x="2327" y="88"/>
                  </a:cubicBezTo>
                  <a:cubicBezTo>
                    <a:pt x="2233" y="137"/>
                    <a:pt x="2146" y="207"/>
                    <a:pt x="2062" y="275"/>
                  </a:cubicBezTo>
                  <a:cubicBezTo>
                    <a:pt x="1984" y="337"/>
                    <a:pt x="1904" y="401"/>
                    <a:pt x="1820" y="448"/>
                  </a:cubicBezTo>
                  <a:cubicBezTo>
                    <a:pt x="1793" y="463"/>
                    <a:pt x="1763" y="478"/>
                    <a:pt x="1733" y="491"/>
                  </a:cubicBezTo>
                  <a:cubicBezTo>
                    <a:pt x="1696" y="506"/>
                    <a:pt x="1660" y="519"/>
                    <a:pt x="1621" y="533"/>
                  </a:cubicBezTo>
                  <a:cubicBezTo>
                    <a:pt x="1602" y="540"/>
                    <a:pt x="1582" y="547"/>
                    <a:pt x="1562" y="554"/>
                  </a:cubicBezTo>
                  <a:cubicBezTo>
                    <a:pt x="1465" y="591"/>
                    <a:pt x="1370" y="638"/>
                    <a:pt x="1286" y="692"/>
                  </a:cubicBezTo>
                  <a:cubicBezTo>
                    <a:pt x="1122" y="799"/>
                    <a:pt x="998" y="946"/>
                    <a:pt x="894" y="1074"/>
                  </a:cubicBezTo>
                  <a:cubicBezTo>
                    <a:pt x="819" y="1168"/>
                    <a:pt x="758" y="1282"/>
                    <a:pt x="693" y="1403"/>
                  </a:cubicBezTo>
                  <a:cubicBezTo>
                    <a:pt x="642" y="1499"/>
                    <a:pt x="589" y="1597"/>
                    <a:pt x="529" y="1684"/>
                  </a:cubicBezTo>
                  <a:cubicBezTo>
                    <a:pt x="340" y="1958"/>
                    <a:pt x="239" y="2237"/>
                    <a:pt x="222" y="2537"/>
                  </a:cubicBezTo>
                  <a:cubicBezTo>
                    <a:pt x="220" y="2565"/>
                    <a:pt x="219" y="2590"/>
                    <a:pt x="219" y="2615"/>
                  </a:cubicBezTo>
                  <a:cubicBezTo>
                    <a:pt x="217" y="2692"/>
                    <a:pt x="206" y="2776"/>
                    <a:pt x="184" y="2873"/>
                  </a:cubicBezTo>
                  <a:cubicBezTo>
                    <a:pt x="165" y="2960"/>
                    <a:pt x="139" y="3049"/>
                    <a:pt x="115" y="3135"/>
                  </a:cubicBezTo>
                  <a:cubicBezTo>
                    <a:pt x="69" y="3293"/>
                    <a:pt x="22" y="3456"/>
                    <a:pt x="9" y="3620"/>
                  </a:cubicBezTo>
                  <a:cubicBezTo>
                    <a:pt x="2" y="3704"/>
                    <a:pt x="0" y="3788"/>
                    <a:pt x="4" y="3871"/>
                  </a:cubicBezTo>
                  <a:cubicBezTo>
                    <a:pt x="8" y="3956"/>
                    <a:pt x="18" y="4041"/>
                    <a:pt x="33" y="4121"/>
                  </a:cubicBezTo>
                  <a:cubicBezTo>
                    <a:pt x="68" y="4304"/>
                    <a:pt x="121" y="4454"/>
                    <a:pt x="197" y="4580"/>
                  </a:cubicBezTo>
                  <a:cubicBezTo>
                    <a:pt x="240" y="4651"/>
                    <a:pt x="292" y="4718"/>
                    <a:pt x="351" y="4776"/>
                  </a:cubicBezTo>
                  <a:cubicBezTo>
                    <a:pt x="541" y="4965"/>
                    <a:pt x="800" y="5074"/>
                    <a:pt x="1050" y="5181"/>
                  </a:cubicBezTo>
                  <a:cubicBezTo>
                    <a:pt x="1097" y="5201"/>
                    <a:pt x="1145" y="5221"/>
                    <a:pt x="1193" y="5242"/>
                  </a:cubicBezTo>
                  <a:cubicBezTo>
                    <a:pt x="1316" y="5297"/>
                    <a:pt x="1414" y="5349"/>
                    <a:pt x="1501" y="5406"/>
                  </a:cubicBezTo>
                  <a:cubicBezTo>
                    <a:pt x="1572" y="5453"/>
                    <a:pt x="1643" y="5507"/>
                    <a:pt x="1711" y="5568"/>
                  </a:cubicBezTo>
                  <a:cubicBezTo>
                    <a:pt x="1774" y="5624"/>
                    <a:pt x="1837" y="5688"/>
                    <a:pt x="1898" y="5757"/>
                  </a:cubicBezTo>
                  <a:cubicBezTo>
                    <a:pt x="1948" y="5814"/>
                    <a:pt x="1997" y="5874"/>
                    <a:pt x="2044" y="5933"/>
                  </a:cubicBezTo>
                  <a:cubicBezTo>
                    <a:pt x="2058" y="5950"/>
                    <a:pt x="2058" y="5950"/>
                    <a:pt x="2058" y="5950"/>
                  </a:cubicBezTo>
                  <a:cubicBezTo>
                    <a:pt x="2138" y="6049"/>
                    <a:pt x="2224" y="6152"/>
                    <a:pt x="2320" y="6242"/>
                  </a:cubicBezTo>
                  <a:cubicBezTo>
                    <a:pt x="2426" y="6340"/>
                    <a:pt x="2530" y="6406"/>
                    <a:pt x="2637" y="6446"/>
                  </a:cubicBezTo>
                  <a:cubicBezTo>
                    <a:pt x="2750" y="6488"/>
                    <a:pt x="2874" y="6503"/>
                    <a:pt x="3007" y="6491"/>
                  </a:cubicBezTo>
                  <a:cubicBezTo>
                    <a:pt x="3125" y="6480"/>
                    <a:pt x="3248" y="6449"/>
                    <a:pt x="3372" y="6397"/>
                  </a:cubicBezTo>
                  <a:cubicBezTo>
                    <a:pt x="3600" y="6301"/>
                    <a:pt x="3805" y="6155"/>
                    <a:pt x="4012" y="6001"/>
                  </a:cubicBezTo>
                  <a:cubicBezTo>
                    <a:pt x="4250" y="5824"/>
                    <a:pt x="4501" y="5630"/>
                    <a:pt x="4729" y="5413"/>
                  </a:cubicBezTo>
                  <a:cubicBezTo>
                    <a:pt x="4847" y="5300"/>
                    <a:pt x="4941" y="5197"/>
                    <a:pt x="5015" y="5098"/>
                  </a:cubicBezTo>
                  <a:cubicBezTo>
                    <a:pt x="5107" y="4975"/>
                    <a:pt x="5171" y="4856"/>
                    <a:pt x="5210" y="4735"/>
                  </a:cubicBezTo>
                  <a:cubicBezTo>
                    <a:pt x="5224" y="4693"/>
                    <a:pt x="5235" y="4650"/>
                    <a:pt x="5245" y="4608"/>
                  </a:cubicBezTo>
                  <a:cubicBezTo>
                    <a:pt x="5261" y="4547"/>
                    <a:pt x="5277" y="4484"/>
                    <a:pt x="5301" y="4423"/>
                  </a:cubicBezTo>
                  <a:cubicBezTo>
                    <a:pt x="5314" y="4393"/>
                    <a:pt x="5329" y="4361"/>
                    <a:pt x="5346" y="4331"/>
                  </a:cubicBezTo>
                  <a:cubicBezTo>
                    <a:pt x="5425" y="4192"/>
                    <a:pt x="5545" y="4072"/>
                    <a:pt x="5661" y="3957"/>
                  </a:cubicBezTo>
                  <a:cubicBezTo>
                    <a:pt x="5760" y="3858"/>
                    <a:pt x="5863" y="3755"/>
                    <a:pt x="5941" y="3639"/>
                  </a:cubicBezTo>
                  <a:cubicBezTo>
                    <a:pt x="6028" y="3512"/>
                    <a:pt x="6086" y="3361"/>
                    <a:pt x="6110" y="3203"/>
                  </a:cubicBezTo>
                  <a:cubicBezTo>
                    <a:pt x="6135" y="3043"/>
                    <a:pt x="6123" y="2880"/>
                    <a:pt x="6076" y="2731"/>
                  </a:cubicBezTo>
                  <a:cubicBezTo>
                    <a:pt x="6048" y="2643"/>
                    <a:pt x="6007" y="2555"/>
                    <a:pt x="5953" y="2469"/>
                  </a:cubicBezTo>
                  <a:cubicBezTo>
                    <a:pt x="5905" y="2390"/>
                    <a:pt x="5845" y="2313"/>
                    <a:pt x="5777" y="2238"/>
                  </a:cubicBezTo>
                  <a:cubicBezTo>
                    <a:pt x="5725" y="2182"/>
                    <a:pt x="5671" y="2131"/>
                    <a:pt x="5615" y="2084"/>
                  </a:cubicBezTo>
                  <a:cubicBezTo>
                    <a:pt x="5558" y="2036"/>
                    <a:pt x="5499" y="1994"/>
                    <a:pt x="5439" y="1958"/>
                  </a:cubicBezTo>
                  <a:cubicBezTo>
                    <a:pt x="5419" y="1946"/>
                    <a:pt x="5399" y="1935"/>
                    <a:pt x="5380" y="1923"/>
                  </a:cubicBezTo>
                  <a:cubicBezTo>
                    <a:pt x="5323" y="1890"/>
                    <a:pt x="5263" y="1856"/>
                    <a:pt x="5214" y="1812"/>
                  </a:cubicBezTo>
                  <a:cubicBezTo>
                    <a:pt x="5188" y="1789"/>
                    <a:pt x="5167" y="1765"/>
                    <a:pt x="5149" y="1740"/>
                  </a:cubicBezTo>
                  <a:cubicBezTo>
                    <a:pt x="5112" y="1687"/>
                    <a:pt x="5088" y="1624"/>
                    <a:pt x="5074" y="1546"/>
                  </a:cubicBezTo>
                  <a:cubicBezTo>
                    <a:pt x="5061" y="1476"/>
                    <a:pt x="5058" y="1401"/>
                    <a:pt x="5055" y="1329"/>
                  </a:cubicBezTo>
                  <a:cubicBezTo>
                    <a:pt x="5051" y="1216"/>
                    <a:pt x="5046" y="1098"/>
                    <a:pt x="5005" y="996"/>
                  </a:cubicBezTo>
                  <a:cubicBezTo>
                    <a:pt x="4969" y="905"/>
                    <a:pt x="4905" y="826"/>
                    <a:pt x="4815" y="762"/>
                  </a:cubicBezTo>
                  <a:cubicBezTo>
                    <a:pt x="4737" y="706"/>
                    <a:pt x="4639" y="662"/>
                    <a:pt x="4531" y="635"/>
                  </a:cubicBezTo>
                  <a:cubicBezTo>
                    <a:pt x="4488" y="624"/>
                    <a:pt x="4442" y="616"/>
                    <a:pt x="4386" y="609"/>
                  </a:cubicBezTo>
                  <a:cubicBezTo>
                    <a:pt x="4356" y="605"/>
                    <a:pt x="4325" y="601"/>
                    <a:pt x="4296" y="598"/>
                  </a:cubicBezTo>
                  <a:cubicBezTo>
                    <a:pt x="4284" y="596"/>
                    <a:pt x="4271" y="595"/>
                    <a:pt x="4259" y="593"/>
                  </a:cubicBezTo>
                  <a:cubicBezTo>
                    <a:pt x="4163" y="582"/>
                    <a:pt x="4060" y="567"/>
                    <a:pt x="3968" y="539"/>
                  </a:cubicBezTo>
                  <a:cubicBezTo>
                    <a:pt x="3865" y="508"/>
                    <a:pt x="3771" y="465"/>
                    <a:pt x="3662" y="400"/>
                  </a:cubicBezTo>
                  <a:cubicBezTo>
                    <a:pt x="3642" y="388"/>
                    <a:pt x="3621" y="375"/>
                    <a:pt x="3597" y="360"/>
                  </a:cubicBezTo>
                  <a:cubicBezTo>
                    <a:pt x="3495" y="296"/>
                    <a:pt x="3403" y="239"/>
                    <a:pt x="3305" y="186"/>
                  </a:cubicBezTo>
                  <a:cubicBezTo>
                    <a:pt x="3189" y="123"/>
                    <a:pt x="3087" y="80"/>
                    <a:pt x="2995" y="52"/>
                  </a:cubicBezTo>
                  <a:cubicBezTo>
                    <a:pt x="2886" y="20"/>
                    <a:pt x="2782" y="4"/>
                    <a:pt x="2685" y="4"/>
                  </a:cubicBezTo>
                  <a:cubicBezTo>
                    <a:pt x="2675" y="4"/>
                    <a:pt x="2665" y="4"/>
                    <a:pt x="2656" y="4"/>
                  </a:cubicBezTo>
                </a:path>
              </a:pathLst>
            </a:custGeom>
            <a:solidFill>
              <a:srgbClr val="6D2344"/>
            </a:solidFill>
            <a:ln w="6350">
              <a:solidFill>
                <a:srgbClr val="F5A670">
                  <a:alpha val="27058"/>
                </a:srgbClr>
              </a:solidFill>
              <a:round/>
              <a:headEnd/>
              <a:tailEnd/>
            </a:ln>
          </p:spPr>
          <p:txBody>
            <a:bodyPr/>
            <a:lstStyle/>
            <a:p>
              <a:endParaRPr lang="es-CO"/>
            </a:p>
          </p:txBody>
        </p:sp>
        <p:sp>
          <p:nvSpPr>
            <p:cNvPr id="25664" name="Freeform 64">
              <a:extLst>
                <a:ext uri="{FF2B5EF4-FFF2-40B4-BE49-F238E27FC236}">
                  <a16:creationId xmlns:a16="http://schemas.microsoft.com/office/drawing/2014/main" id="{C052E1FB-49EA-4DBB-BDEF-6ABEE257ED83}"/>
                </a:ext>
              </a:extLst>
            </p:cNvPr>
            <p:cNvSpPr>
              <a:spLocks noEditPoints="1"/>
            </p:cNvSpPr>
            <p:nvPr/>
          </p:nvSpPr>
          <p:spPr bwMode="auto">
            <a:xfrm>
              <a:off x="3444" y="-266"/>
              <a:ext cx="4600" cy="4849"/>
            </a:xfrm>
            <a:custGeom>
              <a:avLst/>
              <a:gdLst>
                <a:gd name="T0" fmla="*/ 1136 w 6215"/>
                <a:gd name="T1" fmla="*/ 3282 h 6552"/>
                <a:gd name="T2" fmla="*/ 828 w 6215"/>
                <a:gd name="T3" fmla="*/ 2985 h 6552"/>
                <a:gd name="T4" fmla="*/ 200 w 6215"/>
                <a:gd name="T5" fmla="*/ 2644 h 6552"/>
                <a:gd name="T6" fmla="*/ 3 w 6215"/>
                <a:gd name="T7" fmla="*/ 2155 h 6552"/>
                <a:gd name="T8" fmla="*/ 101 w 6215"/>
                <a:gd name="T9" fmla="*/ 1592 h 6552"/>
                <a:gd name="T10" fmla="*/ 135 w 6215"/>
                <a:gd name="T11" fmla="*/ 1269 h 6552"/>
                <a:gd name="T12" fmla="*/ 289 w 6215"/>
                <a:gd name="T13" fmla="*/ 907 h 6552"/>
                <a:gd name="T14" fmla="*/ 607 w 6215"/>
                <a:gd name="T15" fmla="*/ 474 h 6552"/>
                <a:gd name="T16" fmla="*/ 904 w 6215"/>
                <a:gd name="T17" fmla="*/ 294 h 6552"/>
                <a:gd name="T18" fmla="*/ 1144 w 6215"/>
                <a:gd name="T19" fmla="*/ 149 h 6552"/>
                <a:gd name="T20" fmla="*/ 1486 w 6215"/>
                <a:gd name="T21" fmla="*/ 0 h 6552"/>
                <a:gd name="T22" fmla="*/ 2007 w 6215"/>
                <a:gd name="T23" fmla="*/ 204 h 6552"/>
                <a:gd name="T24" fmla="*/ 2377 w 6215"/>
                <a:gd name="T25" fmla="*/ 321 h 6552"/>
                <a:gd name="T26" fmla="*/ 2526 w 6215"/>
                <a:gd name="T27" fmla="*/ 349 h 6552"/>
                <a:gd name="T28" fmla="*/ 2803 w 6215"/>
                <a:gd name="T29" fmla="*/ 734 h 6552"/>
                <a:gd name="T30" fmla="*/ 2891 w 6215"/>
                <a:gd name="T31" fmla="*/ 1001 h 6552"/>
                <a:gd name="T32" fmla="*/ 3119 w 6215"/>
                <a:gd name="T33" fmla="*/ 1142 h 6552"/>
                <a:gd name="T34" fmla="*/ 3374 w 6215"/>
                <a:gd name="T35" fmla="*/ 1494 h 6552"/>
                <a:gd name="T36" fmla="*/ 3138 w 6215"/>
                <a:gd name="T37" fmla="*/ 2168 h 6552"/>
                <a:gd name="T38" fmla="*/ 2933 w 6215"/>
                <a:gd name="T39" fmla="*/ 2432 h 6552"/>
                <a:gd name="T40" fmla="*/ 2843 w 6215"/>
                <a:gd name="T41" fmla="*/ 2714 h 6552"/>
                <a:gd name="T42" fmla="*/ 2430 w 6215"/>
                <a:gd name="T43" fmla="*/ 3159 h 6552"/>
                <a:gd name="T44" fmla="*/ 1660 w 6215"/>
                <a:gd name="T45" fmla="*/ 3583 h 6552"/>
                <a:gd name="T46" fmla="*/ 1301 w 6215"/>
                <a:gd name="T47" fmla="*/ 40 h 6552"/>
                <a:gd name="T48" fmla="*/ 973 w 6215"/>
                <a:gd name="T49" fmla="*/ 264 h 6552"/>
                <a:gd name="T50" fmla="*/ 727 w 6215"/>
                <a:gd name="T51" fmla="*/ 380 h 6552"/>
                <a:gd name="T52" fmla="*/ 369 w 6215"/>
                <a:gd name="T53" fmla="*/ 781 h 6552"/>
                <a:gd name="T54" fmla="*/ 169 w 6215"/>
                <a:gd name="T55" fmla="*/ 1144 h 6552"/>
                <a:gd name="T56" fmla="*/ 119 w 6215"/>
                <a:gd name="T57" fmla="*/ 1445 h 6552"/>
                <a:gd name="T58" fmla="*/ 4 w 6215"/>
                <a:gd name="T59" fmla="*/ 2020 h 6552"/>
                <a:gd name="T60" fmla="*/ 115 w 6215"/>
                <a:gd name="T61" fmla="*/ 2538 h 6552"/>
                <a:gd name="T62" fmla="*/ 566 w 6215"/>
                <a:gd name="T63" fmla="*/ 2853 h 6552"/>
                <a:gd name="T64" fmla="*/ 1047 w 6215"/>
                <a:gd name="T65" fmla="*/ 3176 h 6552"/>
                <a:gd name="T66" fmla="*/ 1280 w 6215"/>
                <a:gd name="T67" fmla="*/ 3442 h 6552"/>
                <a:gd name="T68" fmla="*/ 1864 w 6215"/>
                <a:gd name="T69" fmla="*/ 3533 h 6552"/>
                <a:gd name="T70" fmla="*/ 2624 w 6215"/>
                <a:gd name="T71" fmla="*/ 2989 h 6552"/>
                <a:gd name="T72" fmla="*/ 2887 w 6215"/>
                <a:gd name="T73" fmla="*/ 2608 h 6552"/>
                <a:gd name="T74" fmla="*/ 2957 w 6215"/>
                <a:gd name="T75" fmla="*/ 2380 h 6552"/>
                <a:gd name="T76" fmla="*/ 3292 w 6215"/>
                <a:gd name="T77" fmla="*/ 1999 h 6552"/>
                <a:gd name="T78" fmla="*/ 3307 w 6215"/>
                <a:gd name="T79" fmla="*/ 1351 h 6552"/>
                <a:gd name="T80" fmla="*/ 3019 w 6215"/>
                <a:gd name="T81" fmla="*/ 1077 h 6552"/>
                <a:gd name="T82" fmla="*/ 2854 w 6215"/>
                <a:gd name="T83" fmla="*/ 964 h 6552"/>
                <a:gd name="T84" fmla="*/ 2780 w 6215"/>
                <a:gd name="T85" fmla="*/ 555 h 6552"/>
                <a:gd name="T86" fmla="*/ 2446 w 6215"/>
                <a:gd name="T87" fmla="*/ 332 h 6552"/>
                <a:gd name="T88" fmla="*/ 2217 w 6215"/>
                <a:gd name="T89" fmla="*/ 293 h 6552"/>
                <a:gd name="T90" fmla="*/ 1957 w 6215"/>
                <a:gd name="T91" fmla="*/ 175 h 6552"/>
                <a:gd name="T92" fmla="*/ 1482 w 6215"/>
                <a:gd name="T93" fmla="*/ 1 h 65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215" h="6552">
                  <a:moveTo>
                    <a:pt x="2654" y="6492"/>
                  </a:moveTo>
                  <a:cubicBezTo>
                    <a:pt x="2546" y="6451"/>
                    <a:pt x="2442" y="6383"/>
                    <a:pt x="2337" y="6284"/>
                  </a:cubicBezTo>
                  <a:cubicBezTo>
                    <a:pt x="2242" y="6196"/>
                    <a:pt x="2158" y="6096"/>
                    <a:pt x="2074" y="5992"/>
                  </a:cubicBezTo>
                  <a:cubicBezTo>
                    <a:pt x="2064" y="5981"/>
                    <a:pt x="2064" y="5981"/>
                    <a:pt x="2064" y="5981"/>
                  </a:cubicBezTo>
                  <a:cubicBezTo>
                    <a:pt x="2015" y="5920"/>
                    <a:pt x="1964" y="5858"/>
                    <a:pt x="1912" y="5799"/>
                  </a:cubicBezTo>
                  <a:cubicBezTo>
                    <a:pt x="1785" y="5658"/>
                    <a:pt x="1651" y="5540"/>
                    <a:pt x="1512" y="5449"/>
                  </a:cubicBezTo>
                  <a:cubicBezTo>
                    <a:pt x="1424" y="5391"/>
                    <a:pt x="1323" y="5337"/>
                    <a:pt x="1203" y="5283"/>
                  </a:cubicBezTo>
                  <a:cubicBezTo>
                    <a:pt x="1148" y="5258"/>
                    <a:pt x="1090" y="5234"/>
                    <a:pt x="1034" y="5210"/>
                  </a:cubicBezTo>
                  <a:cubicBezTo>
                    <a:pt x="796" y="5109"/>
                    <a:pt x="550" y="5005"/>
                    <a:pt x="365" y="4828"/>
                  </a:cubicBezTo>
                  <a:cubicBezTo>
                    <a:pt x="305" y="4771"/>
                    <a:pt x="253" y="4706"/>
                    <a:pt x="208" y="4635"/>
                  </a:cubicBezTo>
                  <a:cubicBezTo>
                    <a:pt x="130" y="4510"/>
                    <a:pt x="74" y="4362"/>
                    <a:pt x="37" y="4184"/>
                  </a:cubicBezTo>
                  <a:cubicBezTo>
                    <a:pt x="21" y="4104"/>
                    <a:pt x="10" y="4020"/>
                    <a:pt x="5" y="3935"/>
                  </a:cubicBezTo>
                  <a:cubicBezTo>
                    <a:pt x="0" y="3854"/>
                    <a:pt x="0" y="3770"/>
                    <a:pt x="6" y="3687"/>
                  </a:cubicBezTo>
                  <a:cubicBezTo>
                    <a:pt x="18" y="3515"/>
                    <a:pt x="66" y="3345"/>
                    <a:pt x="112" y="3181"/>
                  </a:cubicBezTo>
                  <a:cubicBezTo>
                    <a:pt x="138" y="3091"/>
                    <a:pt x="164" y="2998"/>
                    <a:pt x="184" y="2907"/>
                  </a:cubicBezTo>
                  <a:cubicBezTo>
                    <a:pt x="206" y="2806"/>
                    <a:pt x="216" y="2717"/>
                    <a:pt x="217" y="2637"/>
                  </a:cubicBezTo>
                  <a:cubicBezTo>
                    <a:pt x="217" y="2610"/>
                    <a:pt x="218" y="2582"/>
                    <a:pt x="219" y="2555"/>
                  </a:cubicBezTo>
                  <a:cubicBezTo>
                    <a:pt x="222" y="2475"/>
                    <a:pt x="231" y="2395"/>
                    <a:pt x="246" y="2317"/>
                  </a:cubicBezTo>
                  <a:cubicBezTo>
                    <a:pt x="261" y="2240"/>
                    <a:pt x="281" y="2163"/>
                    <a:pt x="307" y="2088"/>
                  </a:cubicBezTo>
                  <a:cubicBezTo>
                    <a:pt x="333" y="2015"/>
                    <a:pt x="365" y="1941"/>
                    <a:pt x="402" y="1869"/>
                  </a:cubicBezTo>
                  <a:cubicBezTo>
                    <a:pt x="438" y="1798"/>
                    <a:pt x="481" y="1727"/>
                    <a:pt x="528" y="1657"/>
                  </a:cubicBezTo>
                  <a:cubicBezTo>
                    <a:pt x="579" y="1583"/>
                    <a:pt x="627" y="1503"/>
                    <a:pt x="673" y="1425"/>
                  </a:cubicBezTo>
                  <a:cubicBezTo>
                    <a:pt x="749" y="1298"/>
                    <a:pt x="828" y="1166"/>
                    <a:pt x="920" y="1062"/>
                  </a:cubicBezTo>
                  <a:cubicBezTo>
                    <a:pt x="992" y="980"/>
                    <a:pt x="1050" y="919"/>
                    <a:pt x="1108" y="865"/>
                  </a:cubicBezTo>
                  <a:cubicBezTo>
                    <a:pt x="1181" y="797"/>
                    <a:pt x="1253" y="741"/>
                    <a:pt x="1327" y="694"/>
                  </a:cubicBezTo>
                  <a:cubicBezTo>
                    <a:pt x="1409" y="643"/>
                    <a:pt x="1503" y="595"/>
                    <a:pt x="1605" y="554"/>
                  </a:cubicBezTo>
                  <a:cubicBezTo>
                    <a:pt x="1620" y="548"/>
                    <a:pt x="1636" y="541"/>
                    <a:pt x="1650" y="536"/>
                  </a:cubicBezTo>
                  <a:cubicBezTo>
                    <a:pt x="1694" y="518"/>
                    <a:pt x="1735" y="502"/>
                    <a:pt x="1776" y="483"/>
                  </a:cubicBezTo>
                  <a:cubicBezTo>
                    <a:pt x="1807" y="468"/>
                    <a:pt x="1836" y="453"/>
                    <a:pt x="1863" y="437"/>
                  </a:cubicBezTo>
                  <a:cubicBezTo>
                    <a:pt x="1941" y="391"/>
                    <a:pt x="2015" y="330"/>
                    <a:pt x="2087" y="272"/>
                  </a:cubicBezTo>
                  <a:cubicBezTo>
                    <a:pt x="2178" y="199"/>
                    <a:pt x="2272" y="122"/>
                    <a:pt x="2375" y="73"/>
                  </a:cubicBezTo>
                  <a:cubicBezTo>
                    <a:pt x="2475" y="24"/>
                    <a:pt x="2586" y="0"/>
                    <a:pt x="2704" y="0"/>
                  </a:cubicBezTo>
                  <a:cubicBezTo>
                    <a:pt x="2707" y="0"/>
                    <a:pt x="2710" y="0"/>
                    <a:pt x="2713" y="0"/>
                  </a:cubicBezTo>
                  <a:cubicBezTo>
                    <a:pt x="2821" y="1"/>
                    <a:pt x="2937" y="22"/>
                    <a:pt x="3058" y="63"/>
                  </a:cubicBezTo>
                  <a:cubicBezTo>
                    <a:pt x="3233" y="121"/>
                    <a:pt x="3406" y="221"/>
                    <a:pt x="3573" y="318"/>
                  </a:cubicBezTo>
                  <a:cubicBezTo>
                    <a:pt x="3604" y="337"/>
                    <a:pt x="3633" y="354"/>
                    <a:pt x="3663" y="371"/>
                  </a:cubicBezTo>
                  <a:cubicBezTo>
                    <a:pt x="3687" y="384"/>
                    <a:pt x="3709" y="397"/>
                    <a:pt x="3731" y="408"/>
                  </a:cubicBezTo>
                  <a:cubicBezTo>
                    <a:pt x="3837" y="465"/>
                    <a:pt x="3937" y="505"/>
                    <a:pt x="4047" y="534"/>
                  </a:cubicBezTo>
                  <a:cubicBezTo>
                    <a:pt x="4138" y="559"/>
                    <a:pt x="4233" y="573"/>
                    <a:pt x="4339" y="587"/>
                  </a:cubicBezTo>
                  <a:cubicBezTo>
                    <a:pt x="4347" y="589"/>
                    <a:pt x="4347" y="589"/>
                    <a:pt x="4347" y="589"/>
                  </a:cubicBezTo>
                  <a:cubicBezTo>
                    <a:pt x="4386" y="594"/>
                    <a:pt x="4426" y="599"/>
                    <a:pt x="4465" y="605"/>
                  </a:cubicBezTo>
                  <a:cubicBezTo>
                    <a:pt x="4520" y="614"/>
                    <a:pt x="4567" y="624"/>
                    <a:pt x="4611" y="636"/>
                  </a:cubicBezTo>
                  <a:cubicBezTo>
                    <a:pt x="4718" y="667"/>
                    <a:pt x="4815" y="714"/>
                    <a:pt x="4893" y="773"/>
                  </a:cubicBezTo>
                  <a:cubicBezTo>
                    <a:pt x="4981" y="840"/>
                    <a:pt x="5042" y="921"/>
                    <a:pt x="5076" y="1014"/>
                  </a:cubicBezTo>
                  <a:cubicBezTo>
                    <a:pt x="5113" y="1115"/>
                    <a:pt x="5115" y="1229"/>
                    <a:pt x="5117" y="1340"/>
                  </a:cubicBezTo>
                  <a:cubicBezTo>
                    <a:pt x="5119" y="1414"/>
                    <a:pt x="5121" y="1491"/>
                    <a:pt x="5133" y="1562"/>
                  </a:cubicBezTo>
                  <a:cubicBezTo>
                    <a:pt x="5146" y="1642"/>
                    <a:pt x="5171" y="1706"/>
                    <a:pt x="5210" y="1758"/>
                  </a:cubicBezTo>
                  <a:cubicBezTo>
                    <a:pt x="5229" y="1784"/>
                    <a:pt x="5251" y="1807"/>
                    <a:pt x="5278" y="1828"/>
                  </a:cubicBezTo>
                  <a:cubicBezTo>
                    <a:pt x="5329" y="1870"/>
                    <a:pt x="5389" y="1902"/>
                    <a:pt x="5448" y="1932"/>
                  </a:cubicBezTo>
                  <a:cubicBezTo>
                    <a:pt x="5469" y="1943"/>
                    <a:pt x="5491" y="1954"/>
                    <a:pt x="5512" y="1966"/>
                  </a:cubicBezTo>
                  <a:cubicBezTo>
                    <a:pt x="5574" y="1999"/>
                    <a:pt x="5635" y="2040"/>
                    <a:pt x="5693" y="2085"/>
                  </a:cubicBezTo>
                  <a:cubicBezTo>
                    <a:pt x="5751" y="2131"/>
                    <a:pt x="5806" y="2182"/>
                    <a:pt x="5858" y="2236"/>
                  </a:cubicBezTo>
                  <a:cubicBezTo>
                    <a:pt x="5927" y="2309"/>
                    <a:pt x="5987" y="2386"/>
                    <a:pt x="6036" y="2466"/>
                  </a:cubicBezTo>
                  <a:cubicBezTo>
                    <a:pt x="6089" y="2551"/>
                    <a:pt x="6130" y="2640"/>
                    <a:pt x="6158" y="2728"/>
                  </a:cubicBezTo>
                  <a:cubicBezTo>
                    <a:pt x="6204" y="2880"/>
                    <a:pt x="6215" y="3046"/>
                    <a:pt x="6189" y="3208"/>
                  </a:cubicBezTo>
                  <a:cubicBezTo>
                    <a:pt x="6163" y="3368"/>
                    <a:pt x="6101" y="3521"/>
                    <a:pt x="6010" y="3650"/>
                  </a:cubicBezTo>
                  <a:cubicBezTo>
                    <a:pt x="5931" y="3763"/>
                    <a:pt x="5828" y="3863"/>
                    <a:pt x="5728" y="3959"/>
                  </a:cubicBezTo>
                  <a:cubicBezTo>
                    <a:pt x="5666" y="4019"/>
                    <a:pt x="5603" y="4080"/>
                    <a:pt x="5546" y="4143"/>
                  </a:cubicBezTo>
                  <a:cubicBezTo>
                    <a:pt x="5483" y="4214"/>
                    <a:pt x="5435" y="4280"/>
                    <a:pt x="5398" y="4346"/>
                  </a:cubicBezTo>
                  <a:cubicBezTo>
                    <a:pt x="5381" y="4377"/>
                    <a:pt x="5366" y="4409"/>
                    <a:pt x="5354" y="4440"/>
                  </a:cubicBezTo>
                  <a:cubicBezTo>
                    <a:pt x="5330" y="4503"/>
                    <a:pt x="5315" y="4569"/>
                    <a:pt x="5301" y="4632"/>
                  </a:cubicBezTo>
                  <a:cubicBezTo>
                    <a:pt x="5292" y="4674"/>
                    <a:pt x="5282" y="4718"/>
                    <a:pt x="5269" y="4761"/>
                  </a:cubicBezTo>
                  <a:cubicBezTo>
                    <a:pt x="5250" y="4825"/>
                    <a:pt x="5224" y="4891"/>
                    <a:pt x="5190" y="4955"/>
                  </a:cubicBezTo>
                  <a:cubicBezTo>
                    <a:pt x="5159" y="5014"/>
                    <a:pt x="5122" y="5075"/>
                    <a:pt x="5078" y="5135"/>
                  </a:cubicBezTo>
                  <a:cubicBezTo>
                    <a:pt x="5004" y="5238"/>
                    <a:pt x="4909" y="5344"/>
                    <a:pt x="4790" y="5458"/>
                  </a:cubicBezTo>
                  <a:cubicBezTo>
                    <a:pt x="4686" y="5558"/>
                    <a:pt x="4569" y="5660"/>
                    <a:pt x="4435" y="5768"/>
                  </a:cubicBezTo>
                  <a:cubicBezTo>
                    <a:pt x="4301" y="5875"/>
                    <a:pt x="4164" y="5977"/>
                    <a:pt x="4059" y="6054"/>
                  </a:cubicBezTo>
                  <a:cubicBezTo>
                    <a:pt x="3847" y="6210"/>
                    <a:pt x="3638" y="6357"/>
                    <a:pt x="3404" y="6452"/>
                  </a:cubicBezTo>
                  <a:cubicBezTo>
                    <a:pt x="3277" y="6503"/>
                    <a:pt x="3152" y="6534"/>
                    <a:pt x="3030" y="6543"/>
                  </a:cubicBezTo>
                  <a:cubicBezTo>
                    <a:pt x="3005" y="6545"/>
                    <a:pt x="2980" y="6546"/>
                    <a:pt x="2955" y="6546"/>
                  </a:cubicBezTo>
                  <a:cubicBezTo>
                    <a:pt x="2848" y="6546"/>
                    <a:pt x="2747" y="6528"/>
                    <a:pt x="2654" y="6492"/>
                  </a:cubicBezTo>
                  <a:moveTo>
                    <a:pt x="2375" y="73"/>
                  </a:moveTo>
                  <a:cubicBezTo>
                    <a:pt x="2272" y="123"/>
                    <a:pt x="2178" y="199"/>
                    <a:pt x="2087" y="273"/>
                  </a:cubicBezTo>
                  <a:cubicBezTo>
                    <a:pt x="2016" y="331"/>
                    <a:pt x="1941" y="391"/>
                    <a:pt x="1863" y="438"/>
                  </a:cubicBezTo>
                  <a:cubicBezTo>
                    <a:pt x="1837" y="454"/>
                    <a:pt x="1807" y="469"/>
                    <a:pt x="1777" y="483"/>
                  </a:cubicBezTo>
                  <a:cubicBezTo>
                    <a:pt x="1735" y="503"/>
                    <a:pt x="1694" y="519"/>
                    <a:pt x="1651" y="536"/>
                  </a:cubicBezTo>
                  <a:cubicBezTo>
                    <a:pt x="1636" y="542"/>
                    <a:pt x="1621" y="548"/>
                    <a:pt x="1606" y="554"/>
                  </a:cubicBezTo>
                  <a:cubicBezTo>
                    <a:pt x="1503" y="596"/>
                    <a:pt x="1410" y="643"/>
                    <a:pt x="1327" y="695"/>
                  </a:cubicBezTo>
                  <a:cubicBezTo>
                    <a:pt x="1253" y="741"/>
                    <a:pt x="1182" y="797"/>
                    <a:pt x="1108" y="866"/>
                  </a:cubicBezTo>
                  <a:cubicBezTo>
                    <a:pt x="1050" y="920"/>
                    <a:pt x="992" y="980"/>
                    <a:pt x="920" y="1062"/>
                  </a:cubicBezTo>
                  <a:cubicBezTo>
                    <a:pt x="829" y="1166"/>
                    <a:pt x="750" y="1298"/>
                    <a:pt x="674" y="1426"/>
                  </a:cubicBezTo>
                  <a:cubicBezTo>
                    <a:pt x="628" y="1503"/>
                    <a:pt x="580" y="1584"/>
                    <a:pt x="529" y="1658"/>
                  </a:cubicBezTo>
                  <a:cubicBezTo>
                    <a:pt x="481" y="1727"/>
                    <a:pt x="439" y="1798"/>
                    <a:pt x="402" y="1869"/>
                  </a:cubicBezTo>
                  <a:cubicBezTo>
                    <a:pt x="365" y="1941"/>
                    <a:pt x="334" y="2015"/>
                    <a:pt x="308" y="2089"/>
                  </a:cubicBezTo>
                  <a:cubicBezTo>
                    <a:pt x="282" y="2163"/>
                    <a:pt x="261" y="2240"/>
                    <a:pt x="247" y="2317"/>
                  </a:cubicBezTo>
                  <a:cubicBezTo>
                    <a:pt x="232" y="2395"/>
                    <a:pt x="223" y="2475"/>
                    <a:pt x="220" y="2555"/>
                  </a:cubicBezTo>
                  <a:cubicBezTo>
                    <a:pt x="218" y="2582"/>
                    <a:pt x="218" y="2610"/>
                    <a:pt x="218" y="2637"/>
                  </a:cubicBezTo>
                  <a:cubicBezTo>
                    <a:pt x="217" y="2717"/>
                    <a:pt x="206" y="2806"/>
                    <a:pt x="185" y="2907"/>
                  </a:cubicBezTo>
                  <a:cubicBezTo>
                    <a:pt x="165" y="2998"/>
                    <a:pt x="139" y="3091"/>
                    <a:pt x="113" y="3181"/>
                  </a:cubicBezTo>
                  <a:cubicBezTo>
                    <a:pt x="67" y="3346"/>
                    <a:pt x="18" y="3516"/>
                    <a:pt x="7" y="3687"/>
                  </a:cubicBezTo>
                  <a:cubicBezTo>
                    <a:pt x="1" y="3770"/>
                    <a:pt x="1" y="3854"/>
                    <a:pt x="6" y="3935"/>
                  </a:cubicBezTo>
                  <a:cubicBezTo>
                    <a:pt x="11" y="4020"/>
                    <a:pt x="21" y="4104"/>
                    <a:pt x="38" y="4183"/>
                  </a:cubicBezTo>
                  <a:cubicBezTo>
                    <a:pt x="75" y="4362"/>
                    <a:pt x="131" y="4510"/>
                    <a:pt x="209" y="4635"/>
                  </a:cubicBezTo>
                  <a:cubicBezTo>
                    <a:pt x="253" y="4706"/>
                    <a:pt x="306" y="4770"/>
                    <a:pt x="365" y="4827"/>
                  </a:cubicBezTo>
                  <a:cubicBezTo>
                    <a:pt x="448" y="4907"/>
                    <a:pt x="551" y="4979"/>
                    <a:pt x="679" y="5047"/>
                  </a:cubicBezTo>
                  <a:cubicBezTo>
                    <a:pt x="793" y="5107"/>
                    <a:pt x="915" y="5159"/>
                    <a:pt x="1034" y="5209"/>
                  </a:cubicBezTo>
                  <a:cubicBezTo>
                    <a:pt x="1090" y="5233"/>
                    <a:pt x="1148" y="5257"/>
                    <a:pt x="1204" y="5282"/>
                  </a:cubicBezTo>
                  <a:cubicBezTo>
                    <a:pt x="1323" y="5336"/>
                    <a:pt x="1424" y="5390"/>
                    <a:pt x="1513" y="5449"/>
                  </a:cubicBezTo>
                  <a:cubicBezTo>
                    <a:pt x="1652" y="5540"/>
                    <a:pt x="1786" y="5658"/>
                    <a:pt x="1912" y="5799"/>
                  </a:cubicBezTo>
                  <a:cubicBezTo>
                    <a:pt x="1964" y="5857"/>
                    <a:pt x="2015" y="5920"/>
                    <a:pt x="2065" y="5980"/>
                  </a:cubicBezTo>
                  <a:cubicBezTo>
                    <a:pt x="2074" y="5992"/>
                    <a:pt x="2074" y="5992"/>
                    <a:pt x="2074" y="5992"/>
                  </a:cubicBezTo>
                  <a:cubicBezTo>
                    <a:pt x="2159" y="6095"/>
                    <a:pt x="2243" y="6196"/>
                    <a:pt x="2337" y="6284"/>
                  </a:cubicBezTo>
                  <a:cubicBezTo>
                    <a:pt x="2443" y="6382"/>
                    <a:pt x="2547" y="6450"/>
                    <a:pt x="2654" y="6492"/>
                  </a:cubicBezTo>
                  <a:cubicBezTo>
                    <a:pt x="2769" y="6535"/>
                    <a:pt x="2895" y="6552"/>
                    <a:pt x="3030" y="6542"/>
                  </a:cubicBezTo>
                  <a:cubicBezTo>
                    <a:pt x="3151" y="6533"/>
                    <a:pt x="3277" y="6502"/>
                    <a:pt x="3403" y="6451"/>
                  </a:cubicBezTo>
                  <a:cubicBezTo>
                    <a:pt x="3637" y="6357"/>
                    <a:pt x="3847" y="6209"/>
                    <a:pt x="4058" y="6054"/>
                  </a:cubicBezTo>
                  <a:cubicBezTo>
                    <a:pt x="4163" y="5977"/>
                    <a:pt x="4301" y="5874"/>
                    <a:pt x="4434" y="5767"/>
                  </a:cubicBezTo>
                  <a:cubicBezTo>
                    <a:pt x="4569" y="5659"/>
                    <a:pt x="4685" y="5558"/>
                    <a:pt x="4790" y="5457"/>
                  </a:cubicBezTo>
                  <a:cubicBezTo>
                    <a:pt x="4909" y="5343"/>
                    <a:pt x="5003" y="5237"/>
                    <a:pt x="5077" y="5135"/>
                  </a:cubicBezTo>
                  <a:cubicBezTo>
                    <a:pt x="5121" y="5074"/>
                    <a:pt x="5159" y="5014"/>
                    <a:pt x="5190" y="4954"/>
                  </a:cubicBezTo>
                  <a:cubicBezTo>
                    <a:pt x="5223" y="4890"/>
                    <a:pt x="5250" y="4825"/>
                    <a:pt x="5269" y="4761"/>
                  </a:cubicBezTo>
                  <a:cubicBezTo>
                    <a:pt x="5281" y="4718"/>
                    <a:pt x="5291" y="4674"/>
                    <a:pt x="5300" y="4632"/>
                  </a:cubicBezTo>
                  <a:cubicBezTo>
                    <a:pt x="5315" y="4568"/>
                    <a:pt x="5329" y="4503"/>
                    <a:pt x="5353" y="4440"/>
                  </a:cubicBezTo>
                  <a:cubicBezTo>
                    <a:pt x="5366" y="4408"/>
                    <a:pt x="5381" y="4376"/>
                    <a:pt x="5398" y="4345"/>
                  </a:cubicBezTo>
                  <a:cubicBezTo>
                    <a:pt x="5434" y="4280"/>
                    <a:pt x="5482" y="4214"/>
                    <a:pt x="5546" y="4143"/>
                  </a:cubicBezTo>
                  <a:cubicBezTo>
                    <a:pt x="5603" y="4079"/>
                    <a:pt x="5666" y="4018"/>
                    <a:pt x="5727" y="3959"/>
                  </a:cubicBezTo>
                  <a:cubicBezTo>
                    <a:pt x="5827" y="3862"/>
                    <a:pt x="5930" y="3762"/>
                    <a:pt x="6010" y="3649"/>
                  </a:cubicBezTo>
                  <a:cubicBezTo>
                    <a:pt x="6100" y="3521"/>
                    <a:pt x="6162" y="3368"/>
                    <a:pt x="6188" y="3208"/>
                  </a:cubicBezTo>
                  <a:cubicBezTo>
                    <a:pt x="6214" y="3046"/>
                    <a:pt x="6204" y="2880"/>
                    <a:pt x="6157" y="2729"/>
                  </a:cubicBezTo>
                  <a:cubicBezTo>
                    <a:pt x="6129" y="2640"/>
                    <a:pt x="6089" y="2552"/>
                    <a:pt x="6036" y="2466"/>
                  </a:cubicBezTo>
                  <a:cubicBezTo>
                    <a:pt x="5986" y="2387"/>
                    <a:pt x="5927" y="2310"/>
                    <a:pt x="5858" y="2237"/>
                  </a:cubicBezTo>
                  <a:cubicBezTo>
                    <a:pt x="5806" y="2182"/>
                    <a:pt x="5750" y="2131"/>
                    <a:pt x="5693" y="2086"/>
                  </a:cubicBezTo>
                  <a:cubicBezTo>
                    <a:pt x="5634" y="2040"/>
                    <a:pt x="5573" y="2000"/>
                    <a:pt x="5511" y="1966"/>
                  </a:cubicBezTo>
                  <a:cubicBezTo>
                    <a:pt x="5491" y="1955"/>
                    <a:pt x="5469" y="1944"/>
                    <a:pt x="5448" y="1933"/>
                  </a:cubicBezTo>
                  <a:cubicBezTo>
                    <a:pt x="5389" y="1902"/>
                    <a:pt x="5328" y="1871"/>
                    <a:pt x="5277" y="1829"/>
                  </a:cubicBezTo>
                  <a:cubicBezTo>
                    <a:pt x="5251" y="1807"/>
                    <a:pt x="5229" y="1784"/>
                    <a:pt x="5210" y="1759"/>
                  </a:cubicBezTo>
                  <a:cubicBezTo>
                    <a:pt x="5171" y="1706"/>
                    <a:pt x="5145" y="1642"/>
                    <a:pt x="5132" y="1562"/>
                  </a:cubicBezTo>
                  <a:cubicBezTo>
                    <a:pt x="5120" y="1491"/>
                    <a:pt x="5118" y="1414"/>
                    <a:pt x="5117" y="1340"/>
                  </a:cubicBezTo>
                  <a:cubicBezTo>
                    <a:pt x="5114" y="1229"/>
                    <a:pt x="5112" y="1115"/>
                    <a:pt x="5075" y="1014"/>
                  </a:cubicBezTo>
                  <a:cubicBezTo>
                    <a:pt x="5042" y="921"/>
                    <a:pt x="4980" y="840"/>
                    <a:pt x="4892" y="773"/>
                  </a:cubicBezTo>
                  <a:cubicBezTo>
                    <a:pt x="4815" y="715"/>
                    <a:pt x="4718" y="668"/>
                    <a:pt x="4611" y="637"/>
                  </a:cubicBezTo>
                  <a:cubicBezTo>
                    <a:pt x="4567" y="625"/>
                    <a:pt x="4519" y="615"/>
                    <a:pt x="4465" y="606"/>
                  </a:cubicBezTo>
                  <a:cubicBezTo>
                    <a:pt x="4426" y="600"/>
                    <a:pt x="4386" y="594"/>
                    <a:pt x="4346" y="589"/>
                  </a:cubicBezTo>
                  <a:cubicBezTo>
                    <a:pt x="4339" y="588"/>
                    <a:pt x="4339" y="588"/>
                    <a:pt x="4339" y="588"/>
                  </a:cubicBezTo>
                  <a:cubicBezTo>
                    <a:pt x="4233" y="574"/>
                    <a:pt x="4137" y="560"/>
                    <a:pt x="4047" y="535"/>
                  </a:cubicBezTo>
                  <a:cubicBezTo>
                    <a:pt x="3937" y="505"/>
                    <a:pt x="3836" y="465"/>
                    <a:pt x="3730" y="409"/>
                  </a:cubicBezTo>
                  <a:cubicBezTo>
                    <a:pt x="3708" y="397"/>
                    <a:pt x="3686" y="385"/>
                    <a:pt x="3663" y="372"/>
                  </a:cubicBezTo>
                  <a:cubicBezTo>
                    <a:pt x="3633" y="355"/>
                    <a:pt x="3603" y="337"/>
                    <a:pt x="3572" y="319"/>
                  </a:cubicBezTo>
                  <a:cubicBezTo>
                    <a:pt x="3405" y="222"/>
                    <a:pt x="3233" y="121"/>
                    <a:pt x="3058" y="63"/>
                  </a:cubicBezTo>
                  <a:cubicBezTo>
                    <a:pt x="2937" y="23"/>
                    <a:pt x="2821" y="2"/>
                    <a:pt x="2713" y="1"/>
                  </a:cubicBezTo>
                  <a:cubicBezTo>
                    <a:pt x="2710" y="1"/>
                    <a:pt x="2707" y="1"/>
                    <a:pt x="2705" y="1"/>
                  </a:cubicBezTo>
                  <a:cubicBezTo>
                    <a:pt x="2586" y="1"/>
                    <a:pt x="2476" y="25"/>
                    <a:pt x="2375" y="73"/>
                  </a:cubicBezTo>
                </a:path>
              </a:pathLst>
            </a:custGeom>
            <a:solidFill>
              <a:srgbClr val="6D2344"/>
            </a:solidFill>
            <a:ln w="6350">
              <a:solidFill>
                <a:srgbClr val="F5A670">
                  <a:alpha val="27058"/>
                </a:srgbClr>
              </a:solidFill>
              <a:round/>
              <a:headEnd/>
              <a:tailEnd/>
            </a:ln>
          </p:spPr>
          <p:txBody>
            <a:bodyPr/>
            <a:lstStyle/>
            <a:p>
              <a:endParaRPr lang="es-CO"/>
            </a:p>
          </p:txBody>
        </p:sp>
        <p:sp>
          <p:nvSpPr>
            <p:cNvPr id="25665" name="Freeform 65">
              <a:extLst>
                <a:ext uri="{FF2B5EF4-FFF2-40B4-BE49-F238E27FC236}">
                  <a16:creationId xmlns:a16="http://schemas.microsoft.com/office/drawing/2014/main" id="{AA8603A8-86EE-48EB-B92D-788C659148E9}"/>
                </a:ext>
              </a:extLst>
            </p:cNvPr>
            <p:cNvSpPr>
              <a:spLocks noEditPoints="1"/>
            </p:cNvSpPr>
            <p:nvPr/>
          </p:nvSpPr>
          <p:spPr bwMode="auto">
            <a:xfrm>
              <a:off x="3414" y="-296"/>
              <a:ext cx="4660" cy="4893"/>
            </a:xfrm>
            <a:custGeom>
              <a:avLst/>
              <a:gdLst>
                <a:gd name="T0" fmla="*/ 1146 w 6296"/>
                <a:gd name="T1" fmla="*/ 3311 h 6611"/>
                <a:gd name="T2" fmla="*/ 836 w 6296"/>
                <a:gd name="T3" fmla="*/ 3013 h 6611"/>
                <a:gd name="T4" fmla="*/ 374 w 6296"/>
                <a:gd name="T5" fmla="*/ 2791 h 6611"/>
                <a:gd name="T6" fmla="*/ 62 w 6296"/>
                <a:gd name="T7" fmla="*/ 2458 h 6611"/>
                <a:gd name="T8" fmla="*/ 3 w 6296"/>
                <a:gd name="T9" fmla="*/ 2061 h 6611"/>
                <a:gd name="T10" fmla="*/ 119 w 6296"/>
                <a:gd name="T11" fmla="*/ 1462 h 6611"/>
                <a:gd name="T12" fmla="*/ 166 w 6296"/>
                <a:gd name="T13" fmla="*/ 1146 h 6611"/>
                <a:gd name="T14" fmla="*/ 346 w 6296"/>
                <a:gd name="T15" fmla="*/ 814 h 6611"/>
                <a:gd name="T16" fmla="*/ 904 w 6296"/>
                <a:gd name="T17" fmla="*/ 309 h 6611"/>
                <a:gd name="T18" fmla="*/ 1045 w 6296"/>
                <a:gd name="T19" fmla="*/ 238 h 6611"/>
                <a:gd name="T20" fmla="*/ 1519 w 6296"/>
                <a:gd name="T21" fmla="*/ 3 h 6611"/>
                <a:gd name="T22" fmla="*/ 2044 w 6296"/>
                <a:gd name="T23" fmla="*/ 215 h 6611"/>
                <a:gd name="T24" fmla="*/ 2405 w 6296"/>
                <a:gd name="T25" fmla="*/ 321 h 6611"/>
                <a:gd name="T26" fmla="*/ 2570 w 6296"/>
                <a:gd name="T27" fmla="*/ 355 h 6611"/>
                <a:gd name="T28" fmla="*/ 2838 w 6296"/>
                <a:gd name="T29" fmla="*/ 745 h 6611"/>
                <a:gd name="T30" fmla="*/ 2927 w 6296"/>
                <a:gd name="T31" fmla="*/ 1016 h 6611"/>
                <a:gd name="T32" fmla="*/ 3162 w 6296"/>
                <a:gd name="T33" fmla="*/ 1149 h 6611"/>
                <a:gd name="T34" fmla="*/ 3434 w 6296"/>
                <a:gd name="T35" fmla="*/ 1765 h 6611"/>
                <a:gd name="T36" fmla="*/ 3070 w 6296"/>
                <a:gd name="T37" fmla="*/ 2279 h 6611"/>
                <a:gd name="T38" fmla="*/ 2935 w 6296"/>
                <a:gd name="T39" fmla="*/ 2556 h 6611"/>
                <a:gd name="T40" fmla="*/ 2817 w 6296"/>
                <a:gd name="T41" fmla="*/ 2838 h 6611"/>
                <a:gd name="T42" fmla="*/ 1882 w 6296"/>
                <a:gd name="T43" fmla="*/ 3570 h 6611"/>
                <a:gd name="T44" fmla="*/ 1464 w 6296"/>
                <a:gd name="T45" fmla="*/ 3587 h 6611"/>
                <a:gd name="T46" fmla="*/ 1045 w 6296"/>
                <a:gd name="T47" fmla="*/ 239 h 6611"/>
                <a:gd name="T48" fmla="*/ 904 w 6296"/>
                <a:gd name="T49" fmla="*/ 309 h 6611"/>
                <a:gd name="T50" fmla="*/ 346 w 6296"/>
                <a:gd name="T51" fmla="*/ 815 h 6611"/>
                <a:gd name="T52" fmla="*/ 167 w 6296"/>
                <a:gd name="T53" fmla="*/ 1146 h 6611"/>
                <a:gd name="T54" fmla="*/ 119 w 6296"/>
                <a:gd name="T55" fmla="*/ 1462 h 6611"/>
                <a:gd name="T56" fmla="*/ 3 w 6296"/>
                <a:gd name="T57" fmla="*/ 2061 h 6611"/>
                <a:gd name="T58" fmla="*/ 62 w 6296"/>
                <a:gd name="T59" fmla="*/ 2457 h 6611"/>
                <a:gd name="T60" fmla="*/ 374 w 6296"/>
                <a:gd name="T61" fmla="*/ 2791 h 6611"/>
                <a:gd name="T62" fmla="*/ 836 w 6296"/>
                <a:gd name="T63" fmla="*/ 3013 h 6611"/>
                <a:gd name="T64" fmla="*/ 1146 w 6296"/>
                <a:gd name="T65" fmla="*/ 3311 h 6611"/>
                <a:gd name="T66" fmla="*/ 1673 w 6296"/>
                <a:gd name="T67" fmla="*/ 3617 h 6611"/>
                <a:gd name="T68" fmla="*/ 2658 w 6296"/>
                <a:gd name="T69" fmla="*/ 3019 h 6611"/>
                <a:gd name="T70" fmla="*/ 2919 w 6296"/>
                <a:gd name="T71" fmla="*/ 2627 h 6611"/>
                <a:gd name="T72" fmla="*/ 2986 w 6296"/>
                <a:gd name="T73" fmla="*/ 2394 h 6611"/>
                <a:gd name="T74" fmla="*/ 3331 w 6296"/>
                <a:gd name="T75" fmla="*/ 2009 h 6611"/>
                <a:gd name="T76" fmla="*/ 3254 w 6296"/>
                <a:gd name="T77" fmla="*/ 1230 h 6611"/>
                <a:gd name="T78" fmla="*/ 3023 w 6296"/>
                <a:gd name="T79" fmla="*/ 1069 h 6611"/>
                <a:gd name="T80" fmla="*/ 2844 w 6296"/>
                <a:gd name="T81" fmla="*/ 870 h 6611"/>
                <a:gd name="T82" fmla="*/ 2723 w 6296"/>
                <a:gd name="T83" fmla="*/ 435 h 6611"/>
                <a:gd name="T84" fmla="*/ 2421 w 6296"/>
                <a:gd name="T85" fmla="*/ 324 h 6611"/>
                <a:gd name="T86" fmla="*/ 2082 w 6296"/>
                <a:gd name="T87" fmla="*/ 235 h 6611"/>
                <a:gd name="T88" fmla="*/ 1710 w 6296"/>
                <a:gd name="T89" fmla="*/ 46 h 6611"/>
                <a:gd name="T90" fmla="*/ 1329 w 6296"/>
                <a:gd name="T91" fmla="*/ 37 h 66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296" h="6611">
                  <a:moveTo>
                    <a:pt x="2672" y="6547"/>
                  </a:moveTo>
                  <a:cubicBezTo>
                    <a:pt x="2564" y="6504"/>
                    <a:pt x="2461" y="6435"/>
                    <a:pt x="2355" y="6336"/>
                  </a:cubicBezTo>
                  <a:cubicBezTo>
                    <a:pt x="2262" y="6249"/>
                    <a:pt x="2181" y="6152"/>
                    <a:pt x="2091" y="6043"/>
                  </a:cubicBezTo>
                  <a:cubicBezTo>
                    <a:pt x="2086" y="6038"/>
                    <a:pt x="2086" y="6038"/>
                    <a:pt x="2086" y="6038"/>
                  </a:cubicBezTo>
                  <a:cubicBezTo>
                    <a:pt x="2035" y="5975"/>
                    <a:pt x="1982" y="5911"/>
                    <a:pt x="1927" y="5851"/>
                  </a:cubicBezTo>
                  <a:cubicBezTo>
                    <a:pt x="1802" y="5712"/>
                    <a:pt x="1666" y="5594"/>
                    <a:pt x="1525" y="5501"/>
                  </a:cubicBezTo>
                  <a:cubicBezTo>
                    <a:pt x="1434" y="5441"/>
                    <a:pt x="1332" y="5386"/>
                    <a:pt x="1216" y="5332"/>
                  </a:cubicBezTo>
                  <a:cubicBezTo>
                    <a:pt x="1152" y="5304"/>
                    <a:pt x="1086" y="5276"/>
                    <a:pt x="1022" y="5249"/>
                  </a:cubicBezTo>
                  <a:cubicBezTo>
                    <a:pt x="908" y="5202"/>
                    <a:pt x="791" y="5153"/>
                    <a:pt x="682" y="5095"/>
                  </a:cubicBezTo>
                  <a:cubicBezTo>
                    <a:pt x="560" y="5031"/>
                    <a:pt x="461" y="4964"/>
                    <a:pt x="380" y="4889"/>
                  </a:cubicBezTo>
                  <a:cubicBezTo>
                    <a:pt x="321" y="4833"/>
                    <a:pt x="267" y="4770"/>
                    <a:pt x="222" y="4700"/>
                  </a:cubicBezTo>
                  <a:cubicBezTo>
                    <a:pt x="180" y="4636"/>
                    <a:pt x="143" y="4564"/>
                    <a:pt x="113" y="4487"/>
                  </a:cubicBezTo>
                  <a:cubicBezTo>
                    <a:pt x="85" y="4416"/>
                    <a:pt x="61" y="4338"/>
                    <a:pt x="43" y="4255"/>
                  </a:cubicBezTo>
                  <a:cubicBezTo>
                    <a:pt x="25" y="4176"/>
                    <a:pt x="13" y="4094"/>
                    <a:pt x="7" y="4010"/>
                  </a:cubicBezTo>
                  <a:cubicBezTo>
                    <a:pt x="1" y="3929"/>
                    <a:pt x="0" y="3846"/>
                    <a:pt x="5" y="3763"/>
                  </a:cubicBezTo>
                  <a:cubicBezTo>
                    <a:pt x="15" y="3584"/>
                    <a:pt x="64" y="3407"/>
                    <a:pt x="112" y="3236"/>
                  </a:cubicBezTo>
                  <a:cubicBezTo>
                    <a:pt x="138" y="3142"/>
                    <a:pt x="166" y="3045"/>
                    <a:pt x="185" y="2951"/>
                  </a:cubicBezTo>
                  <a:cubicBezTo>
                    <a:pt x="207" y="2845"/>
                    <a:pt x="218" y="2752"/>
                    <a:pt x="217" y="2668"/>
                  </a:cubicBezTo>
                  <a:cubicBezTo>
                    <a:pt x="217" y="2640"/>
                    <a:pt x="217" y="2611"/>
                    <a:pt x="218" y="2583"/>
                  </a:cubicBezTo>
                  <a:cubicBezTo>
                    <a:pt x="220" y="2498"/>
                    <a:pt x="229" y="2414"/>
                    <a:pt x="243" y="2333"/>
                  </a:cubicBezTo>
                  <a:cubicBezTo>
                    <a:pt x="257" y="2252"/>
                    <a:pt x="277" y="2171"/>
                    <a:pt x="303" y="2093"/>
                  </a:cubicBezTo>
                  <a:cubicBezTo>
                    <a:pt x="329" y="2015"/>
                    <a:pt x="361" y="1937"/>
                    <a:pt x="398" y="1862"/>
                  </a:cubicBezTo>
                  <a:cubicBezTo>
                    <a:pt x="436" y="1787"/>
                    <a:pt x="480" y="1713"/>
                    <a:pt x="529" y="1640"/>
                  </a:cubicBezTo>
                  <a:cubicBezTo>
                    <a:pt x="563" y="1590"/>
                    <a:pt x="598" y="1537"/>
                    <a:pt x="631" y="1486"/>
                  </a:cubicBezTo>
                  <a:cubicBezTo>
                    <a:pt x="728" y="1337"/>
                    <a:pt x="829" y="1182"/>
                    <a:pt x="947" y="1059"/>
                  </a:cubicBezTo>
                  <a:cubicBezTo>
                    <a:pt x="1052" y="950"/>
                    <a:pt x="1194" y="812"/>
                    <a:pt x="1369" y="706"/>
                  </a:cubicBezTo>
                  <a:cubicBezTo>
                    <a:pt x="1448" y="658"/>
                    <a:pt x="1540" y="611"/>
                    <a:pt x="1649" y="563"/>
                  </a:cubicBezTo>
                  <a:cubicBezTo>
                    <a:pt x="1658" y="560"/>
                    <a:pt x="1667" y="556"/>
                    <a:pt x="1675" y="552"/>
                  </a:cubicBezTo>
                  <a:cubicBezTo>
                    <a:pt x="1726" y="530"/>
                    <a:pt x="1774" y="509"/>
                    <a:pt x="1821" y="485"/>
                  </a:cubicBezTo>
                  <a:cubicBezTo>
                    <a:pt x="1853" y="469"/>
                    <a:pt x="1881" y="453"/>
                    <a:pt x="1908" y="435"/>
                  </a:cubicBezTo>
                  <a:cubicBezTo>
                    <a:pt x="1980" y="390"/>
                    <a:pt x="2048" y="334"/>
                    <a:pt x="2115" y="280"/>
                  </a:cubicBezTo>
                  <a:cubicBezTo>
                    <a:pt x="2211" y="200"/>
                    <a:pt x="2312" y="118"/>
                    <a:pt x="2425" y="67"/>
                  </a:cubicBezTo>
                  <a:cubicBezTo>
                    <a:pt x="2529" y="20"/>
                    <a:pt x="2646" y="0"/>
                    <a:pt x="2772" y="6"/>
                  </a:cubicBezTo>
                  <a:cubicBezTo>
                    <a:pt x="2881" y="12"/>
                    <a:pt x="2999" y="38"/>
                    <a:pt x="3123" y="83"/>
                  </a:cubicBezTo>
                  <a:cubicBezTo>
                    <a:pt x="3270" y="138"/>
                    <a:pt x="3416" y="219"/>
                    <a:pt x="3558" y="298"/>
                  </a:cubicBezTo>
                  <a:cubicBezTo>
                    <a:pt x="3615" y="330"/>
                    <a:pt x="3673" y="362"/>
                    <a:pt x="3730" y="392"/>
                  </a:cubicBezTo>
                  <a:cubicBezTo>
                    <a:pt x="3755" y="405"/>
                    <a:pt x="3778" y="417"/>
                    <a:pt x="3800" y="427"/>
                  </a:cubicBezTo>
                  <a:cubicBezTo>
                    <a:pt x="3903" y="476"/>
                    <a:pt x="4007" y="512"/>
                    <a:pt x="4127" y="540"/>
                  </a:cubicBezTo>
                  <a:cubicBezTo>
                    <a:pt x="4212" y="561"/>
                    <a:pt x="4302" y="574"/>
                    <a:pt x="4389" y="587"/>
                  </a:cubicBezTo>
                  <a:cubicBezTo>
                    <a:pt x="4399" y="589"/>
                    <a:pt x="4409" y="590"/>
                    <a:pt x="4419" y="592"/>
                  </a:cubicBezTo>
                  <a:cubicBezTo>
                    <a:pt x="4460" y="598"/>
                    <a:pt x="4503" y="604"/>
                    <a:pt x="4546" y="612"/>
                  </a:cubicBezTo>
                  <a:cubicBezTo>
                    <a:pt x="4599" y="622"/>
                    <a:pt x="4647" y="634"/>
                    <a:pt x="4691" y="648"/>
                  </a:cubicBezTo>
                  <a:cubicBezTo>
                    <a:pt x="4799" y="682"/>
                    <a:pt x="4895" y="732"/>
                    <a:pt x="4971" y="794"/>
                  </a:cubicBezTo>
                  <a:cubicBezTo>
                    <a:pt x="5057" y="864"/>
                    <a:pt x="5117" y="947"/>
                    <a:pt x="5148" y="1042"/>
                  </a:cubicBezTo>
                  <a:cubicBezTo>
                    <a:pt x="5180" y="1141"/>
                    <a:pt x="5180" y="1253"/>
                    <a:pt x="5180" y="1361"/>
                  </a:cubicBezTo>
                  <a:cubicBezTo>
                    <a:pt x="5180" y="1437"/>
                    <a:pt x="5180" y="1516"/>
                    <a:pt x="5192" y="1588"/>
                  </a:cubicBezTo>
                  <a:cubicBezTo>
                    <a:pt x="5205" y="1669"/>
                    <a:pt x="5231" y="1734"/>
                    <a:pt x="5272" y="1787"/>
                  </a:cubicBezTo>
                  <a:cubicBezTo>
                    <a:pt x="5292" y="1812"/>
                    <a:pt x="5315" y="1834"/>
                    <a:pt x="5342" y="1855"/>
                  </a:cubicBezTo>
                  <a:cubicBezTo>
                    <a:pt x="5395" y="1895"/>
                    <a:pt x="5457" y="1923"/>
                    <a:pt x="5518" y="1951"/>
                  </a:cubicBezTo>
                  <a:cubicBezTo>
                    <a:pt x="5540" y="1961"/>
                    <a:pt x="5563" y="1972"/>
                    <a:pt x="5585" y="1983"/>
                  </a:cubicBezTo>
                  <a:cubicBezTo>
                    <a:pt x="5649" y="2014"/>
                    <a:pt x="5712" y="2053"/>
                    <a:pt x="5772" y="2097"/>
                  </a:cubicBezTo>
                  <a:cubicBezTo>
                    <a:pt x="5831" y="2141"/>
                    <a:pt x="5888" y="2191"/>
                    <a:pt x="5941" y="2245"/>
                  </a:cubicBezTo>
                  <a:cubicBezTo>
                    <a:pt x="6084" y="2392"/>
                    <a:pt x="6187" y="2561"/>
                    <a:pt x="6240" y="2735"/>
                  </a:cubicBezTo>
                  <a:cubicBezTo>
                    <a:pt x="6286" y="2889"/>
                    <a:pt x="6296" y="3058"/>
                    <a:pt x="6268" y="3222"/>
                  </a:cubicBezTo>
                  <a:cubicBezTo>
                    <a:pt x="6239" y="3385"/>
                    <a:pt x="6175" y="3539"/>
                    <a:pt x="6080" y="3669"/>
                  </a:cubicBezTo>
                  <a:cubicBezTo>
                    <a:pt x="5999" y="3780"/>
                    <a:pt x="5895" y="3877"/>
                    <a:pt x="5795" y="3972"/>
                  </a:cubicBezTo>
                  <a:cubicBezTo>
                    <a:pt x="5730" y="4032"/>
                    <a:pt x="5664" y="4095"/>
                    <a:pt x="5604" y="4160"/>
                  </a:cubicBezTo>
                  <a:cubicBezTo>
                    <a:pt x="5538" y="4233"/>
                    <a:pt x="5488" y="4301"/>
                    <a:pt x="5451" y="4369"/>
                  </a:cubicBezTo>
                  <a:cubicBezTo>
                    <a:pt x="5434" y="4401"/>
                    <a:pt x="5419" y="4434"/>
                    <a:pt x="5407" y="4466"/>
                  </a:cubicBezTo>
                  <a:cubicBezTo>
                    <a:pt x="5384" y="4531"/>
                    <a:pt x="5370" y="4599"/>
                    <a:pt x="5358" y="4665"/>
                  </a:cubicBezTo>
                  <a:cubicBezTo>
                    <a:pt x="5349" y="4708"/>
                    <a:pt x="5340" y="4753"/>
                    <a:pt x="5329" y="4796"/>
                  </a:cubicBezTo>
                  <a:cubicBezTo>
                    <a:pt x="5311" y="4862"/>
                    <a:pt x="5286" y="4930"/>
                    <a:pt x="5253" y="4996"/>
                  </a:cubicBezTo>
                  <a:cubicBezTo>
                    <a:pt x="5223" y="5057"/>
                    <a:pt x="5185" y="5119"/>
                    <a:pt x="5142" y="5181"/>
                  </a:cubicBezTo>
                  <a:cubicBezTo>
                    <a:pt x="5067" y="5287"/>
                    <a:pt x="4972" y="5396"/>
                    <a:pt x="4852" y="5512"/>
                  </a:cubicBezTo>
                  <a:cubicBezTo>
                    <a:pt x="4635" y="5722"/>
                    <a:pt x="4397" y="5905"/>
                    <a:pt x="4107" y="6116"/>
                  </a:cubicBezTo>
                  <a:cubicBezTo>
                    <a:pt x="3890" y="6273"/>
                    <a:pt x="3676" y="6422"/>
                    <a:pt x="3436" y="6516"/>
                  </a:cubicBezTo>
                  <a:cubicBezTo>
                    <a:pt x="3307" y="6566"/>
                    <a:pt x="3179" y="6596"/>
                    <a:pt x="3055" y="6603"/>
                  </a:cubicBezTo>
                  <a:cubicBezTo>
                    <a:pt x="3033" y="6605"/>
                    <a:pt x="3012" y="6605"/>
                    <a:pt x="2991" y="6605"/>
                  </a:cubicBezTo>
                  <a:cubicBezTo>
                    <a:pt x="2877" y="6605"/>
                    <a:pt x="2770" y="6586"/>
                    <a:pt x="2672" y="6547"/>
                  </a:cubicBezTo>
                  <a:moveTo>
                    <a:pt x="2425" y="68"/>
                  </a:moveTo>
                  <a:cubicBezTo>
                    <a:pt x="2312" y="119"/>
                    <a:pt x="2212" y="201"/>
                    <a:pt x="2115" y="280"/>
                  </a:cubicBezTo>
                  <a:cubicBezTo>
                    <a:pt x="2049" y="335"/>
                    <a:pt x="1980" y="391"/>
                    <a:pt x="1908" y="436"/>
                  </a:cubicBezTo>
                  <a:cubicBezTo>
                    <a:pt x="1881" y="453"/>
                    <a:pt x="1853" y="469"/>
                    <a:pt x="1822" y="485"/>
                  </a:cubicBezTo>
                  <a:cubicBezTo>
                    <a:pt x="1774" y="510"/>
                    <a:pt x="1726" y="531"/>
                    <a:pt x="1676" y="553"/>
                  </a:cubicBezTo>
                  <a:cubicBezTo>
                    <a:pt x="1667" y="556"/>
                    <a:pt x="1658" y="560"/>
                    <a:pt x="1650" y="564"/>
                  </a:cubicBezTo>
                  <a:cubicBezTo>
                    <a:pt x="1541" y="612"/>
                    <a:pt x="1449" y="659"/>
                    <a:pt x="1369" y="707"/>
                  </a:cubicBezTo>
                  <a:cubicBezTo>
                    <a:pt x="1195" y="813"/>
                    <a:pt x="1052" y="951"/>
                    <a:pt x="948" y="1060"/>
                  </a:cubicBezTo>
                  <a:cubicBezTo>
                    <a:pt x="830" y="1182"/>
                    <a:pt x="729" y="1337"/>
                    <a:pt x="631" y="1487"/>
                  </a:cubicBezTo>
                  <a:cubicBezTo>
                    <a:pt x="598" y="1538"/>
                    <a:pt x="564" y="1591"/>
                    <a:pt x="530" y="1641"/>
                  </a:cubicBezTo>
                  <a:cubicBezTo>
                    <a:pt x="480" y="1713"/>
                    <a:pt x="437" y="1788"/>
                    <a:pt x="399" y="1863"/>
                  </a:cubicBezTo>
                  <a:cubicBezTo>
                    <a:pt x="362" y="1938"/>
                    <a:pt x="329" y="2015"/>
                    <a:pt x="304" y="2093"/>
                  </a:cubicBezTo>
                  <a:cubicBezTo>
                    <a:pt x="278" y="2171"/>
                    <a:pt x="258" y="2252"/>
                    <a:pt x="244" y="2333"/>
                  </a:cubicBezTo>
                  <a:cubicBezTo>
                    <a:pt x="229" y="2414"/>
                    <a:pt x="221" y="2498"/>
                    <a:pt x="219" y="2583"/>
                  </a:cubicBezTo>
                  <a:cubicBezTo>
                    <a:pt x="218" y="2611"/>
                    <a:pt x="217" y="2640"/>
                    <a:pt x="218" y="2668"/>
                  </a:cubicBezTo>
                  <a:cubicBezTo>
                    <a:pt x="218" y="2752"/>
                    <a:pt x="208" y="2845"/>
                    <a:pt x="186" y="2951"/>
                  </a:cubicBezTo>
                  <a:cubicBezTo>
                    <a:pt x="166" y="3045"/>
                    <a:pt x="139" y="3142"/>
                    <a:pt x="113" y="3236"/>
                  </a:cubicBezTo>
                  <a:cubicBezTo>
                    <a:pt x="65" y="3407"/>
                    <a:pt x="16" y="3585"/>
                    <a:pt x="6" y="3763"/>
                  </a:cubicBezTo>
                  <a:cubicBezTo>
                    <a:pt x="1" y="3846"/>
                    <a:pt x="2" y="3929"/>
                    <a:pt x="8" y="4010"/>
                  </a:cubicBezTo>
                  <a:cubicBezTo>
                    <a:pt x="14" y="4094"/>
                    <a:pt x="26" y="4176"/>
                    <a:pt x="44" y="4255"/>
                  </a:cubicBezTo>
                  <a:cubicBezTo>
                    <a:pt x="62" y="4338"/>
                    <a:pt x="86" y="4415"/>
                    <a:pt x="114" y="4486"/>
                  </a:cubicBezTo>
                  <a:cubicBezTo>
                    <a:pt x="144" y="4564"/>
                    <a:pt x="181" y="4635"/>
                    <a:pt x="223" y="4700"/>
                  </a:cubicBezTo>
                  <a:cubicBezTo>
                    <a:pt x="268" y="4769"/>
                    <a:pt x="321" y="4832"/>
                    <a:pt x="381" y="4888"/>
                  </a:cubicBezTo>
                  <a:cubicBezTo>
                    <a:pt x="461" y="4963"/>
                    <a:pt x="560" y="5031"/>
                    <a:pt x="682" y="5095"/>
                  </a:cubicBezTo>
                  <a:cubicBezTo>
                    <a:pt x="792" y="5152"/>
                    <a:pt x="909" y="5201"/>
                    <a:pt x="1022" y="5248"/>
                  </a:cubicBezTo>
                  <a:cubicBezTo>
                    <a:pt x="1086" y="5275"/>
                    <a:pt x="1152" y="5303"/>
                    <a:pt x="1216" y="5332"/>
                  </a:cubicBezTo>
                  <a:cubicBezTo>
                    <a:pt x="1333" y="5385"/>
                    <a:pt x="1434" y="5440"/>
                    <a:pt x="1525" y="5500"/>
                  </a:cubicBezTo>
                  <a:cubicBezTo>
                    <a:pt x="1667" y="5594"/>
                    <a:pt x="1802" y="5711"/>
                    <a:pt x="1928" y="5850"/>
                  </a:cubicBezTo>
                  <a:cubicBezTo>
                    <a:pt x="1982" y="5910"/>
                    <a:pt x="2035" y="5975"/>
                    <a:pt x="2087" y="6037"/>
                  </a:cubicBezTo>
                  <a:cubicBezTo>
                    <a:pt x="2091" y="6043"/>
                    <a:pt x="2091" y="6043"/>
                    <a:pt x="2091" y="6043"/>
                  </a:cubicBezTo>
                  <a:cubicBezTo>
                    <a:pt x="2181" y="6152"/>
                    <a:pt x="2263" y="6249"/>
                    <a:pt x="2355" y="6335"/>
                  </a:cubicBezTo>
                  <a:cubicBezTo>
                    <a:pt x="2461" y="6435"/>
                    <a:pt x="2565" y="6504"/>
                    <a:pt x="2673" y="6546"/>
                  </a:cubicBezTo>
                  <a:cubicBezTo>
                    <a:pt x="2788" y="6592"/>
                    <a:pt x="2917" y="6611"/>
                    <a:pt x="3055" y="6603"/>
                  </a:cubicBezTo>
                  <a:cubicBezTo>
                    <a:pt x="3179" y="6595"/>
                    <a:pt x="3307" y="6565"/>
                    <a:pt x="3436" y="6515"/>
                  </a:cubicBezTo>
                  <a:cubicBezTo>
                    <a:pt x="3675" y="6422"/>
                    <a:pt x="3890" y="6273"/>
                    <a:pt x="4106" y="6116"/>
                  </a:cubicBezTo>
                  <a:cubicBezTo>
                    <a:pt x="4397" y="5905"/>
                    <a:pt x="4634" y="5721"/>
                    <a:pt x="4852" y="5511"/>
                  </a:cubicBezTo>
                  <a:cubicBezTo>
                    <a:pt x="4972" y="5395"/>
                    <a:pt x="5066" y="5287"/>
                    <a:pt x="5141" y="5181"/>
                  </a:cubicBezTo>
                  <a:cubicBezTo>
                    <a:pt x="5185" y="5119"/>
                    <a:pt x="5222" y="5057"/>
                    <a:pt x="5252" y="4995"/>
                  </a:cubicBezTo>
                  <a:cubicBezTo>
                    <a:pt x="5285" y="4929"/>
                    <a:pt x="5310" y="4862"/>
                    <a:pt x="5328" y="4796"/>
                  </a:cubicBezTo>
                  <a:cubicBezTo>
                    <a:pt x="5340" y="4753"/>
                    <a:pt x="5348" y="4708"/>
                    <a:pt x="5357" y="4665"/>
                  </a:cubicBezTo>
                  <a:cubicBezTo>
                    <a:pt x="5370" y="4599"/>
                    <a:pt x="5383" y="4531"/>
                    <a:pt x="5407" y="4466"/>
                  </a:cubicBezTo>
                  <a:cubicBezTo>
                    <a:pt x="5418" y="4434"/>
                    <a:pt x="5433" y="4401"/>
                    <a:pt x="5450" y="4369"/>
                  </a:cubicBezTo>
                  <a:cubicBezTo>
                    <a:pt x="5487" y="4301"/>
                    <a:pt x="5537" y="4232"/>
                    <a:pt x="5604" y="4160"/>
                  </a:cubicBezTo>
                  <a:cubicBezTo>
                    <a:pt x="5663" y="4095"/>
                    <a:pt x="5730" y="4032"/>
                    <a:pt x="5794" y="3971"/>
                  </a:cubicBezTo>
                  <a:cubicBezTo>
                    <a:pt x="5895" y="3877"/>
                    <a:pt x="5999" y="3779"/>
                    <a:pt x="6080" y="3668"/>
                  </a:cubicBezTo>
                  <a:cubicBezTo>
                    <a:pt x="6174" y="3539"/>
                    <a:pt x="6239" y="3385"/>
                    <a:pt x="6267" y="3222"/>
                  </a:cubicBezTo>
                  <a:cubicBezTo>
                    <a:pt x="6295" y="3058"/>
                    <a:pt x="6286" y="2889"/>
                    <a:pt x="6239" y="2735"/>
                  </a:cubicBezTo>
                  <a:cubicBezTo>
                    <a:pt x="6186" y="2562"/>
                    <a:pt x="6083" y="2392"/>
                    <a:pt x="5940" y="2245"/>
                  </a:cubicBezTo>
                  <a:cubicBezTo>
                    <a:pt x="5888" y="2191"/>
                    <a:pt x="5831" y="2142"/>
                    <a:pt x="5772" y="2098"/>
                  </a:cubicBezTo>
                  <a:cubicBezTo>
                    <a:pt x="5712" y="2053"/>
                    <a:pt x="5649" y="2015"/>
                    <a:pt x="5585" y="1984"/>
                  </a:cubicBezTo>
                  <a:cubicBezTo>
                    <a:pt x="5563" y="1973"/>
                    <a:pt x="5540" y="1962"/>
                    <a:pt x="5518" y="1952"/>
                  </a:cubicBezTo>
                  <a:cubicBezTo>
                    <a:pt x="5457" y="1924"/>
                    <a:pt x="5395" y="1895"/>
                    <a:pt x="5342" y="1855"/>
                  </a:cubicBezTo>
                  <a:cubicBezTo>
                    <a:pt x="5314" y="1834"/>
                    <a:pt x="5291" y="1812"/>
                    <a:pt x="5271" y="1787"/>
                  </a:cubicBezTo>
                  <a:cubicBezTo>
                    <a:pt x="5230" y="1734"/>
                    <a:pt x="5204" y="1669"/>
                    <a:pt x="5191" y="1588"/>
                  </a:cubicBezTo>
                  <a:cubicBezTo>
                    <a:pt x="5180" y="1516"/>
                    <a:pt x="5180" y="1437"/>
                    <a:pt x="5179" y="1361"/>
                  </a:cubicBezTo>
                  <a:cubicBezTo>
                    <a:pt x="5179" y="1253"/>
                    <a:pt x="5179" y="1141"/>
                    <a:pt x="5147" y="1042"/>
                  </a:cubicBezTo>
                  <a:cubicBezTo>
                    <a:pt x="5116" y="948"/>
                    <a:pt x="5057" y="864"/>
                    <a:pt x="4970" y="794"/>
                  </a:cubicBezTo>
                  <a:cubicBezTo>
                    <a:pt x="4895" y="733"/>
                    <a:pt x="4798" y="683"/>
                    <a:pt x="4691" y="649"/>
                  </a:cubicBezTo>
                  <a:cubicBezTo>
                    <a:pt x="4646" y="634"/>
                    <a:pt x="4599" y="623"/>
                    <a:pt x="4546" y="613"/>
                  </a:cubicBezTo>
                  <a:cubicBezTo>
                    <a:pt x="4503" y="605"/>
                    <a:pt x="4460" y="598"/>
                    <a:pt x="4419" y="592"/>
                  </a:cubicBezTo>
                  <a:cubicBezTo>
                    <a:pt x="4409" y="591"/>
                    <a:pt x="4399" y="589"/>
                    <a:pt x="4389" y="588"/>
                  </a:cubicBezTo>
                  <a:cubicBezTo>
                    <a:pt x="4302" y="575"/>
                    <a:pt x="4212" y="562"/>
                    <a:pt x="4127" y="541"/>
                  </a:cubicBezTo>
                  <a:cubicBezTo>
                    <a:pt x="4007" y="513"/>
                    <a:pt x="3903" y="477"/>
                    <a:pt x="3800" y="428"/>
                  </a:cubicBezTo>
                  <a:cubicBezTo>
                    <a:pt x="3778" y="417"/>
                    <a:pt x="3755" y="406"/>
                    <a:pt x="3730" y="393"/>
                  </a:cubicBezTo>
                  <a:cubicBezTo>
                    <a:pt x="3673" y="363"/>
                    <a:pt x="3614" y="330"/>
                    <a:pt x="3558" y="299"/>
                  </a:cubicBezTo>
                  <a:cubicBezTo>
                    <a:pt x="3416" y="220"/>
                    <a:pt x="3270" y="138"/>
                    <a:pt x="3123" y="84"/>
                  </a:cubicBezTo>
                  <a:cubicBezTo>
                    <a:pt x="2999" y="38"/>
                    <a:pt x="2881" y="12"/>
                    <a:pt x="2772" y="7"/>
                  </a:cubicBezTo>
                  <a:cubicBezTo>
                    <a:pt x="2757" y="6"/>
                    <a:pt x="2742" y="6"/>
                    <a:pt x="2727" y="6"/>
                  </a:cubicBezTo>
                  <a:cubicBezTo>
                    <a:pt x="2618" y="6"/>
                    <a:pt x="2517" y="26"/>
                    <a:pt x="2425" y="68"/>
                  </a:cubicBezTo>
                </a:path>
              </a:pathLst>
            </a:custGeom>
            <a:solidFill>
              <a:srgbClr val="6D2344"/>
            </a:solidFill>
            <a:ln w="6350">
              <a:solidFill>
                <a:srgbClr val="F5A670">
                  <a:alpha val="27058"/>
                </a:srgbClr>
              </a:solidFill>
              <a:round/>
              <a:headEnd/>
              <a:tailEnd/>
            </a:ln>
          </p:spPr>
          <p:txBody>
            <a:bodyPr/>
            <a:lstStyle/>
            <a:p>
              <a:endParaRPr lang="es-CO"/>
            </a:p>
          </p:txBody>
        </p:sp>
        <p:sp>
          <p:nvSpPr>
            <p:cNvPr id="25666" name="Freeform 67">
              <a:extLst>
                <a:ext uri="{FF2B5EF4-FFF2-40B4-BE49-F238E27FC236}">
                  <a16:creationId xmlns:a16="http://schemas.microsoft.com/office/drawing/2014/main" id="{2100FFF1-824D-4C94-96A7-1272184DE270}"/>
                </a:ext>
              </a:extLst>
            </p:cNvPr>
            <p:cNvSpPr>
              <a:spLocks noEditPoints="1"/>
            </p:cNvSpPr>
            <p:nvPr/>
          </p:nvSpPr>
          <p:spPr bwMode="auto">
            <a:xfrm>
              <a:off x="3357" y="-352"/>
              <a:ext cx="4780" cy="4980"/>
            </a:xfrm>
            <a:custGeom>
              <a:avLst/>
              <a:gdLst>
                <a:gd name="T0" fmla="*/ 1311 w 6457"/>
                <a:gd name="T1" fmla="*/ 3528 h 6728"/>
                <a:gd name="T2" fmla="*/ 1073 w 6457"/>
                <a:gd name="T3" fmla="*/ 3261 h 6728"/>
                <a:gd name="T4" fmla="*/ 550 w 6457"/>
                <a:gd name="T5" fmla="*/ 2920 h 6728"/>
                <a:gd name="T6" fmla="*/ 136 w 6457"/>
                <a:gd name="T7" fmla="*/ 2645 h 6728"/>
                <a:gd name="T8" fmla="*/ 1 w 6457"/>
                <a:gd name="T9" fmla="*/ 2145 h 6728"/>
                <a:gd name="T10" fmla="*/ 118 w 6457"/>
                <a:gd name="T11" fmla="*/ 1496 h 6728"/>
                <a:gd name="T12" fmla="*/ 161 w 6457"/>
                <a:gd name="T13" fmla="*/ 1151 h 6728"/>
                <a:gd name="T14" fmla="*/ 290 w 6457"/>
                <a:gd name="T15" fmla="*/ 880 h 6728"/>
                <a:gd name="T16" fmla="*/ 928 w 6457"/>
                <a:gd name="T17" fmla="*/ 332 h 6728"/>
                <a:gd name="T18" fmla="*/ 1095 w 6457"/>
                <a:gd name="T19" fmla="*/ 237 h 6728"/>
                <a:gd name="T20" fmla="*/ 1583 w 6457"/>
                <a:gd name="T21" fmla="*/ 10 h 6728"/>
                <a:gd name="T22" fmla="*/ 2117 w 6457"/>
                <a:gd name="T23" fmla="*/ 238 h 6728"/>
                <a:gd name="T24" fmla="*/ 2428 w 6457"/>
                <a:gd name="T25" fmla="*/ 315 h 6728"/>
                <a:gd name="T26" fmla="*/ 2659 w 6457"/>
                <a:gd name="T27" fmla="*/ 367 h 6728"/>
                <a:gd name="T28" fmla="*/ 2908 w 6457"/>
                <a:gd name="T29" fmla="*/ 770 h 6728"/>
                <a:gd name="T30" fmla="*/ 2957 w 6457"/>
                <a:gd name="T31" fmla="*/ 1010 h 6728"/>
                <a:gd name="T32" fmla="*/ 3141 w 6457"/>
                <a:gd name="T33" fmla="*/ 1105 h 6728"/>
                <a:gd name="T34" fmla="*/ 3445 w 6457"/>
                <a:gd name="T35" fmla="*/ 1361 h 6728"/>
                <a:gd name="T36" fmla="*/ 3408 w 6457"/>
                <a:gd name="T37" fmla="*/ 2030 h 6728"/>
                <a:gd name="T38" fmla="*/ 3045 w 6457"/>
                <a:gd name="T39" fmla="*/ 2420 h 6728"/>
                <a:gd name="T40" fmla="*/ 2985 w 6457"/>
                <a:gd name="T41" fmla="*/ 2666 h 6728"/>
                <a:gd name="T42" fmla="*/ 2727 w 6457"/>
                <a:gd name="T43" fmla="*/ 3078 h 6728"/>
                <a:gd name="T44" fmla="*/ 1700 w 6457"/>
                <a:gd name="T45" fmla="*/ 3684 h 6728"/>
                <a:gd name="T46" fmla="*/ 1383 w 6457"/>
                <a:gd name="T47" fmla="*/ 30 h 6728"/>
                <a:gd name="T48" fmla="*/ 1047 w 6457"/>
                <a:gd name="T49" fmla="*/ 268 h 6728"/>
                <a:gd name="T50" fmla="*/ 796 w 6457"/>
                <a:gd name="T51" fmla="*/ 400 h 6728"/>
                <a:gd name="T52" fmla="*/ 215 w 6457"/>
                <a:gd name="T53" fmla="*/ 1013 h 6728"/>
                <a:gd name="T54" fmla="*/ 118 w 6457"/>
                <a:gd name="T55" fmla="*/ 1445 h 6728"/>
                <a:gd name="T56" fmla="*/ 61 w 6457"/>
                <a:gd name="T57" fmla="*/ 1832 h 6728"/>
                <a:gd name="T58" fmla="*/ 30 w 6457"/>
                <a:gd name="T59" fmla="*/ 2409 h 6728"/>
                <a:gd name="T60" fmla="*/ 379 w 6457"/>
                <a:gd name="T61" fmla="*/ 2845 h 6728"/>
                <a:gd name="T62" fmla="*/ 849 w 6457"/>
                <a:gd name="T63" fmla="*/ 3070 h 6728"/>
                <a:gd name="T64" fmla="*/ 1166 w 6457"/>
                <a:gd name="T65" fmla="*/ 3368 h 6728"/>
                <a:gd name="T66" fmla="*/ 1484 w 6457"/>
                <a:gd name="T67" fmla="*/ 3646 h 6728"/>
                <a:gd name="T68" fmla="*/ 2303 w 6457"/>
                <a:gd name="T69" fmla="*/ 3418 h 6728"/>
                <a:gd name="T70" fmla="*/ 2946 w 6457"/>
                <a:gd name="T71" fmla="*/ 2781 h 6728"/>
                <a:gd name="T72" fmla="*/ 3020 w 6457"/>
                <a:gd name="T73" fmla="*/ 2475 h 6728"/>
                <a:gd name="T74" fmla="*/ 3248 w 6457"/>
                <a:gd name="T75" fmla="*/ 2190 h 6728"/>
                <a:gd name="T76" fmla="*/ 3509 w 6457"/>
                <a:gd name="T77" fmla="*/ 1506 h 6728"/>
                <a:gd name="T78" fmla="*/ 3249 w 6457"/>
                <a:gd name="T79" fmla="*/ 1162 h 6728"/>
                <a:gd name="T80" fmla="*/ 2997 w 6457"/>
                <a:gd name="T81" fmla="*/ 1045 h 6728"/>
                <a:gd name="T82" fmla="*/ 2909 w 6457"/>
                <a:gd name="T83" fmla="*/ 899 h 6728"/>
                <a:gd name="T84" fmla="*/ 2809 w 6457"/>
                <a:gd name="T85" fmla="*/ 457 h 6728"/>
                <a:gd name="T86" fmla="*/ 2510 w 6457"/>
                <a:gd name="T87" fmla="*/ 329 h 6728"/>
                <a:gd name="T88" fmla="*/ 2158 w 6457"/>
                <a:gd name="T89" fmla="*/ 254 h 6728"/>
                <a:gd name="T90" fmla="*/ 1782 w 6457"/>
                <a:gd name="T91" fmla="*/ 69 h 6728"/>
                <a:gd name="T92" fmla="*/ 1383 w 6457"/>
                <a:gd name="T93" fmla="*/ 30 h 67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457" h="6728">
                  <a:moveTo>
                    <a:pt x="2708" y="6656"/>
                  </a:moveTo>
                  <a:cubicBezTo>
                    <a:pt x="2651" y="6631"/>
                    <a:pt x="2596" y="6601"/>
                    <a:pt x="2540" y="6562"/>
                  </a:cubicBezTo>
                  <a:cubicBezTo>
                    <a:pt x="2491" y="6528"/>
                    <a:pt x="2442" y="6488"/>
                    <a:pt x="2392" y="6440"/>
                  </a:cubicBezTo>
                  <a:cubicBezTo>
                    <a:pt x="2298" y="6351"/>
                    <a:pt x="2211" y="6248"/>
                    <a:pt x="2127" y="6148"/>
                  </a:cubicBezTo>
                  <a:cubicBezTo>
                    <a:pt x="2125" y="6144"/>
                    <a:pt x="2125" y="6144"/>
                    <a:pt x="2125" y="6144"/>
                  </a:cubicBezTo>
                  <a:cubicBezTo>
                    <a:pt x="2074" y="6084"/>
                    <a:pt x="2017" y="6016"/>
                    <a:pt x="1958" y="5952"/>
                  </a:cubicBezTo>
                  <a:cubicBezTo>
                    <a:pt x="1834" y="5819"/>
                    <a:pt x="1696" y="5702"/>
                    <a:pt x="1549" y="5604"/>
                  </a:cubicBezTo>
                  <a:cubicBezTo>
                    <a:pt x="1454" y="5540"/>
                    <a:pt x="1349" y="5482"/>
                    <a:pt x="1240" y="5431"/>
                  </a:cubicBezTo>
                  <a:cubicBezTo>
                    <a:pt x="1162" y="5395"/>
                    <a:pt x="1081" y="5362"/>
                    <a:pt x="1003" y="5330"/>
                  </a:cubicBezTo>
                  <a:cubicBezTo>
                    <a:pt x="899" y="5288"/>
                    <a:pt x="792" y="5244"/>
                    <a:pt x="691" y="5193"/>
                  </a:cubicBezTo>
                  <a:cubicBezTo>
                    <a:pt x="579" y="5136"/>
                    <a:pt x="487" y="5076"/>
                    <a:pt x="411" y="5009"/>
                  </a:cubicBezTo>
                  <a:cubicBezTo>
                    <a:pt x="351" y="4956"/>
                    <a:pt x="296" y="4896"/>
                    <a:pt x="249" y="4829"/>
                  </a:cubicBezTo>
                  <a:cubicBezTo>
                    <a:pt x="162" y="4707"/>
                    <a:pt x="97" y="4562"/>
                    <a:pt x="54" y="4397"/>
                  </a:cubicBezTo>
                  <a:cubicBezTo>
                    <a:pt x="34" y="4321"/>
                    <a:pt x="20" y="4240"/>
                    <a:pt x="11" y="4157"/>
                  </a:cubicBezTo>
                  <a:cubicBezTo>
                    <a:pt x="3" y="4078"/>
                    <a:pt x="0" y="3996"/>
                    <a:pt x="3" y="3915"/>
                  </a:cubicBezTo>
                  <a:cubicBezTo>
                    <a:pt x="9" y="3721"/>
                    <a:pt x="61" y="3529"/>
                    <a:pt x="111" y="3344"/>
                  </a:cubicBezTo>
                  <a:cubicBezTo>
                    <a:pt x="139" y="3243"/>
                    <a:pt x="167" y="3138"/>
                    <a:pt x="188" y="3036"/>
                  </a:cubicBezTo>
                  <a:cubicBezTo>
                    <a:pt x="210" y="2921"/>
                    <a:pt x="219" y="2821"/>
                    <a:pt x="216" y="2730"/>
                  </a:cubicBezTo>
                  <a:cubicBezTo>
                    <a:pt x="215" y="2699"/>
                    <a:pt x="215" y="2668"/>
                    <a:pt x="215" y="2637"/>
                  </a:cubicBezTo>
                  <a:cubicBezTo>
                    <a:pt x="216" y="2545"/>
                    <a:pt x="223" y="2453"/>
                    <a:pt x="236" y="2364"/>
                  </a:cubicBezTo>
                  <a:cubicBezTo>
                    <a:pt x="249" y="2275"/>
                    <a:pt x="269" y="2186"/>
                    <a:pt x="294" y="2101"/>
                  </a:cubicBezTo>
                  <a:cubicBezTo>
                    <a:pt x="320" y="2015"/>
                    <a:pt x="353" y="1930"/>
                    <a:pt x="392" y="1849"/>
                  </a:cubicBezTo>
                  <a:cubicBezTo>
                    <a:pt x="431" y="1766"/>
                    <a:pt x="478" y="1685"/>
                    <a:pt x="530" y="1606"/>
                  </a:cubicBezTo>
                  <a:cubicBezTo>
                    <a:pt x="530" y="1606"/>
                    <a:pt x="530" y="1606"/>
                    <a:pt x="530" y="1606"/>
                  </a:cubicBezTo>
                  <a:cubicBezTo>
                    <a:pt x="684" y="1377"/>
                    <a:pt x="839" y="1196"/>
                    <a:pt x="1001" y="1053"/>
                  </a:cubicBezTo>
                  <a:cubicBezTo>
                    <a:pt x="1148" y="925"/>
                    <a:pt x="1300" y="816"/>
                    <a:pt x="1452" y="730"/>
                  </a:cubicBezTo>
                  <a:cubicBezTo>
                    <a:pt x="1530" y="686"/>
                    <a:pt x="1612" y="644"/>
                    <a:pt x="1692" y="605"/>
                  </a:cubicBezTo>
                  <a:cubicBezTo>
                    <a:pt x="1707" y="597"/>
                    <a:pt x="1722" y="590"/>
                    <a:pt x="1737" y="582"/>
                  </a:cubicBezTo>
                  <a:cubicBezTo>
                    <a:pt x="1803" y="549"/>
                    <a:pt x="1857" y="520"/>
                    <a:pt x="1911" y="488"/>
                  </a:cubicBezTo>
                  <a:cubicBezTo>
                    <a:pt x="1941" y="470"/>
                    <a:pt x="1970" y="451"/>
                    <a:pt x="1998" y="432"/>
                  </a:cubicBezTo>
                  <a:cubicBezTo>
                    <a:pt x="2057" y="389"/>
                    <a:pt x="2115" y="340"/>
                    <a:pt x="2171" y="293"/>
                  </a:cubicBezTo>
                  <a:cubicBezTo>
                    <a:pt x="2279" y="202"/>
                    <a:pt x="2391" y="107"/>
                    <a:pt x="2523" y="55"/>
                  </a:cubicBezTo>
                  <a:cubicBezTo>
                    <a:pt x="2632" y="13"/>
                    <a:pt x="2755" y="0"/>
                    <a:pt x="2889" y="17"/>
                  </a:cubicBezTo>
                  <a:cubicBezTo>
                    <a:pt x="3002" y="32"/>
                    <a:pt x="3124" y="68"/>
                    <a:pt x="3252" y="124"/>
                  </a:cubicBezTo>
                  <a:cubicBezTo>
                    <a:pt x="3353" y="168"/>
                    <a:pt x="3454" y="223"/>
                    <a:pt x="3551" y="276"/>
                  </a:cubicBezTo>
                  <a:cubicBezTo>
                    <a:pt x="3652" y="331"/>
                    <a:pt x="3757" y="388"/>
                    <a:pt x="3863" y="434"/>
                  </a:cubicBezTo>
                  <a:cubicBezTo>
                    <a:pt x="3889" y="445"/>
                    <a:pt x="3914" y="455"/>
                    <a:pt x="3938" y="463"/>
                  </a:cubicBezTo>
                  <a:cubicBezTo>
                    <a:pt x="4003" y="487"/>
                    <a:pt x="4101" y="519"/>
                    <a:pt x="4286" y="552"/>
                  </a:cubicBezTo>
                  <a:cubicBezTo>
                    <a:pt x="4334" y="560"/>
                    <a:pt x="4383" y="568"/>
                    <a:pt x="4431" y="575"/>
                  </a:cubicBezTo>
                  <a:cubicBezTo>
                    <a:pt x="4480" y="583"/>
                    <a:pt x="4531" y="591"/>
                    <a:pt x="4580" y="599"/>
                  </a:cubicBezTo>
                  <a:cubicBezTo>
                    <a:pt x="4627" y="608"/>
                    <a:pt x="4669" y="616"/>
                    <a:pt x="4706" y="625"/>
                  </a:cubicBezTo>
                  <a:cubicBezTo>
                    <a:pt x="4757" y="637"/>
                    <a:pt x="4805" y="652"/>
                    <a:pt x="4852" y="670"/>
                  </a:cubicBezTo>
                  <a:cubicBezTo>
                    <a:pt x="4959" y="711"/>
                    <a:pt x="5054" y="768"/>
                    <a:pt x="5127" y="835"/>
                  </a:cubicBezTo>
                  <a:cubicBezTo>
                    <a:pt x="5210" y="911"/>
                    <a:pt x="5265" y="999"/>
                    <a:pt x="5290" y="1096"/>
                  </a:cubicBezTo>
                  <a:cubicBezTo>
                    <a:pt x="5315" y="1193"/>
                    <a:pt x="5311" y="1301"/>
                    <a:pt x="5306" y="1405"/>
                  </a:cubicBezTo>
                  <a:cubicBezTo>
                    <a:pt x="5303" y="1485"/>
                    <a:pt x="5300" y="1567"/>
                    <a:pt x="5310" y="1641"/>
                  </a:cubicBezTo>
                  <a:cubicBezTo>
                    <a:pt x="5315" y="1681"/>
                    <a:pt x="5324" y="1716"/>
                    <a:pt x="5337" y="1748"/>
                  </a:cubicBezTo>
                  <a:cubicBezTo>
                    <a:pt x="5352" y="1784"/>
                    <a:pt x="5371" y="1815"/>
                    <a:pt x="5395" y="1843"/>
                  </a:cubicBezTo>
                  <a:cubicBezTo>
                    <a:pt x="5416" y="1867"/>
                    <a:pt x="5441" y="1888"/>
                    <a:pt x="5471" y="1907"/>
                  </a:cubicBezTo>
                  <a:cubicBezTo>
                    <a:pt x="5527" y="1943"/>
                    <a:pt x="5593" y="1967"/>
                    <a:pt x="5658" y="1990"/>
                  </a:cubicBezTo>
                  <a:cubicBezTo>
                    <a:pt x="5682" y="1998"/>
                    <a:pt x="5708" y="2008"/>
                    <a:pt x="5732" y="2017"/>
                  </a:cubicBezTo>
                  <a:cubicBezTo>
                    <a:pt x="5800" y="2044"/>
                    <a:pt x="5867" y="2079"/>
                    <a:pt x="5930" y="2120"/>
                  </a:cubicBezTo>
                  <a:cubicBezTo>
                    <a:pt x="5992" y="2161"/>
                    <a:pt x="6051" y="2208"/>
                    <a:pt x="6105" y="2261"/>
                  </a:cubicBezTo>
                  <a:cubicBezTo>
                    <a:pt x="6175" y="2328"/>
                    <a:pt x="6235" y="2404"/>
                    <a:pt x="6286" y="2485"/>
                  </a:cubicBezTo>
                  <a:cubicBezTo>
                    <a:pt x="6337" y="2569"/>
                    <a:pt x="6377" y="2657"/>
                    <a:pt x="6403" y="2748"/>
                  </a:cubicBezTo>
                  <a:cubicBezTo>
                    <a:pt x="6450" y="2907"/>
                    <a:pt x="6457" y="3081"/>
                    <a:pt x="6425" y="3249"/>
                  </a:cubicBezTo>
                  <a:cubicBezTo>
                    <a:pt x="6392" y="3418"/>
                    <a:pt x="6321" y="3576"/>
                    <a:pt x="6219" y="3706"/>
                  </a:cubicBezTo>
                  <a:cubicBezTo>
                    <a:pt x="6136" y="3813"/>
                    <a:pt x="6030" y="3907"/>
                    <a:pt x="5927" y="3998"/>
                  </a:cubicBezTo>
                  <a:cubicBezTo>
                    <a:pt x="5856" y="4061"/>
                    <a:pt x="5783" y="4126"/>
                    <a:pt x="5719" y="4194"/>
                  </a:cubicBezTo>
                  <a:cubicBezTo>
                    <a:pt x="5647" y="4270"/>
                    <a:pt x="5593" y="4343"/>
                    <a:pt x="5556" y="4416"/>
                  </a:cubicBezTo>
                  <a:cubicBezTo>
                    <a:pt x="5539" y="4450"/>
                    <a:pt x="5524" y="4484"/>
                    <a:pt x="5513" y="4518"/>
                  </a:cubicBezTo>
                  <a:cubicBezTo>
                    <a:pt x="5491" y="4587"/>
                    <a:pt x="5480" y="4659"/>
                    <a:pt x="5470" y="4729"/>
                  </a:cubicBezTo>
                  <a:cubicBezTo>
                    <a:pt x="5464" y="4774"/>
                    <a:pt x="5457" y="4821"/>
                    <a:pt x="5447" y="4866"/>
                  </a:cubicBezTo>
                  <a:cubicBezTo>
                    <a:pt x="5432" y="4936"/>
                    <a:pt x="5409" y="5007"/>
                    <a:pt x="5377" y="5077"/>
                  </a:cubicBezTo>
                  <a:cubicBezTo>
                    <a:pt x="5348" y="5142"/>
                    <a:pt x="5312" y="5207"/>
                    <a:pt x="5269" y="5272"/>
                  </a:cubicBezTo>
                  <a:cubicBezTo>
                    <a:pt x="5194" y="5386"/>
                    <a:pt x="5098" y="5499"/>
                    <a:pt x="4976" y="5618"/>
                  </a:cubicBezTo>
                  <a:cubicBezTo>
                    <a:pt x="4731" y="5860"/>
                    <a:pt x="4448" y="6065"/>
                    <a:pt x="4202" y="6240"/>
                  </a:cubicBezTo>
                  <a:cubicBezTo>
                    <a:pt x="3975" y="6400"/>
                    <a:pt x="3751" y="6552"/>
                    <a:pt x="3501" y="6643"/>
                  </a:cubicBezTo>
                  <a:cubicBezTo>
                    <a:pt x="3366" y="6692"/>
                    <a:pt x="3232" y="6719"/>
                    <a:pt x="3103" y="6724"/>
                  </a:cubicBezTo>
                  <a:cubicBezTo>
                    <a:pt x="3090" y="6724"/>
                    <a:pt x="3077" y="6725"/>
                    <a:pt x="3064" y="6725"/>
                  </a:cubicBezTo>
                  <a:cubicBezTo>
                    <a:pt x="2935" y="6725"/>
                    <a:pt x="2816" y="6701"/>
                    <a:pt x="2708" y="6656"/>
                  </a:cubicBezTo>
                  <a:moveTo>
                    <a:pt x="2523" y="56"/>
                  </a:moveTo>
                  <a:cubicBezTo>
                    <a:pt x="2391" y="108"/>
                    <a:pt x="2279" y="202"/>
                    <a:pt x="2172" y="294"/>
                  </a:cubicBezTo>
                  <a:cubicBezTo>
                    <a:pt x="2116" y="341"/>
                    <a:pt x="2058" y="390"/>
                    <a:pt x="1998" y="432"/>
                  </a:cubicBezTo>
                  <a:cubicBezTo>
                    <a:pt x="1971" y="452"/>
                    <a:pt x="1942" y="471"/>
                    <a:pt x="1911" y="489"/>
                  </a:cubicBezTo>
                  <a:cubicBezTo>
                    <a:pt x="1858" y="521"/>
                    <a:pt x="1803" y="550"/>
                    <a:pt x="1738" y="583"/>
                  </a:cubicBezTo>
                  <a:cubicBezTo>
                    <a:pt x="1723" y="590"/>
                    <a:pt x="1707" y="598"/>
                    <a:pt x="1692" y="605"/>
                  </a:cubicBezTo>
                  <a:cubicBezTo>
                    <a:pt x="1613" y="645"/>
                    <a:pt x="1531" y="686"/>
                    <a:pt x="1452" y="730"/>
                  </a:cubicBezTo>
                  <a:cubicBezTo>
                    <a:pt x="1300" y="816"/>
                    <a:pt x="1149" y="925"/>
                    <a:pt x="1002" y="1054"/>
                  </a:cubicBezTo>
                  <a:cubicBezTo>
                    <a:pt x="839" y="1196"/>
                    <a:pt x="685" y="1377"/>
                    <a:pt x="531" y="1607"/>
                  </a:cubicBezTo>
                  <a:cubicBezTo>
                    <a:pt x="478" y="1685"/>
                    <a:pt x="432" y="1767"/>
                    <a:pt x="393" y="1849"/>
                  </a:cubicBezTo>
                  <a:cubicBezTo>
                    <a:pt x="354" y="1931"/>
                    <a:pt x="321" y="2016"/>
                    <a:pt x="295" y="2102"/>
                  </a:cubicBezTo>
                  <a:cubicBezTo>
                    <a:pt x="269" y="2187"/>
                    <a:pt x="250" y="2275"/>
                    <a:pt x="237" y="2364"/>
                  </a:cubicBezTo>
                  <a:cubicBezTo>
                    <a:pt x="224" y="2453"/>
                    <a:pt x="217" y="2545"/>
                    <a:pt x="216" y="2637"/>
                  </a:cubicBezTo>
                  <a:cubicBezTo>
                    <a:pt x="216" y="2668"/>
                    <a:pt x="216" y="2699"/>
                    <a:pt x="217" y="2730"/>
                  </a:cubicBezTo>
                  <a:cubicBezTo>
                    <a:pt x="220" y="2821"/>
                    <a:pt x="211" y="2921"/>
                    <a:pt x="188" y="3036"/>
                  </a:cubicBezTo>
                  <a:cubicBezTo>
                    <a:pt x="168" y="3138"/>
                    <a:pt x="140" y="3243"/>
                    <a:pt x="112" y="3344"/>
                  </a:cubicBezTo>
                  <a:cubicBezTo>
                    <a:pt x="62" y="3530"/>
                    <a:pt x="10" y="3721"/>
                    <a:pt x="3" y="3915"/>
                  </a:cubicBezTo>
                  <a:cubicBezTo>
                    <a:pt x="1" y="3996"/>
                    <a:pt x="4" y="4078"/>
                    <a:pt x="12" y="4157"/>
                  </a:cubicBezTo>
                  <a:cubicBezTo>
                    <a:pt x="21" y="4240"/>
                    <a:pt x="35" y="4320"/>
                    <a:pt x="55" y="4397"/>
                  </a:cubicBezTo>
                  <a:cubicBezTo>
                    <a:pt x="98" y="4562"/>
                    <a:pt x="163" y="4707"/>
                    <a:pt x="249" y="4828"/>
                  </a:cubicBezTo>
                  <a:cubicBezTo>
                    <a:pt x="297" y="4895"/>
                    <a:pt x="351" y="4956"/>
                    <a:pt x="411" y="5008"/>
                  </a:cubicBezTo>
                  <a:cubicBezTo>
                    <a:pt x="488" y="5075"/>
                    <a:pt x="579" y="5135"/>
                    <a:pt x="692" y="5192"/>
                  </a:cubicBezTo>
                  <a:cubicBezTo>
                    <a:pt x="792" y="5243"/>
                    <a:pt x="899" y="5287"/>
                    <a:pt x="1003" y="5329"/>
                  </a:cubicBezTo>
                  <a:cubicBezTo>
                    <a:pt x="1082" y="5361"/>
                    <a:pt x="1163" y="5394"/>
                    <a:pt x="1240" y="5430"/>
                  </a:cubicBezTo>
                  <a:cubicBezTo>
                    <a:pt x="1350" y="5481"/>
                    <a:pt x="1454" y="5539"/>
                    <a:pt x="1550" y="5603"/>
                  </a:cubicBezTo>
                  <a:cubicBezTo>
                    <a:pt x="1697" y="5701"/>
                    <a:pt x="1834" y="5818"/>
                    <a:pt x="1958" y="5952"/>
                  </a:cubicBezTo>
                  <a:cubicBezTo>
                    <a:pt x="2017" y="6015"/>
                    <a:pt x="2075" y="6084"/>
                    <a:pt x="2125" y="6144"/>
                  </a:cubicBezTo>
                  <a:cubicBezTo>
                    <a:pt x="2128" y="6147"/>
                    <a:pt x="2128" y="6147"/>
                    <a:pt x="2128" y="6147"/>
                  </a:cubicBezTo>
                  <a:cubicBezTo>
                    <a:pt x="2212" y="6247"/>
                    <a:pt x="2298" y="6350"/>
                    <a:pt x="2392" y="6439"/>
                  </a:cubicBezTo>
                  <a:cubicBezTo>
                    <a:pt x="2443" y="6487"/>
                    <a:pt x="2491" y="6527"/>
                    <a:pt x="2541" y="6562"/>
                  </a:cubicBezTo>
                  <a:cubicBezTo>
                    <a:pt x="2596" y="6600"/>
                    <a:pt x="2651" y="6631"/>
                    <a:pt x="2708" y="6655"/>
                  </a:cubicBezTo>
                  <a:cubicBezTo>
                    <a:pt x="2827" y="6705"/>
                    <a:pt x="2960" y="6728"/>
                    <a:pt x="3103" y="6723"/>
                  </a:cubicBezTo>
                  <a:cubicBezTo>
                    <a:pt x="3232" y="6718"/>
                    <a:pt x="3366" y="6691"/>
                    <a:pt x="3500" y="6642"/>
                  </a:cubicBezTo>
                  <a:cubicBezTo>
                    <a:pt x="3751" y="6551"/>
                    <a:pt x="3975" y="6399"/>
                    <a:pt x="4202" y="6239"/>
                  </a:cubicBezTo>
                  <a:cubicBezTo>
                    <a:pt x="4447" y="6065"/>
                    <a:pt x="4730" y="5859"/>
                    <a:pt x="4976" y="5618"/>
                  </a:cubicBezTo>
                  <a:cubicBezTo>
                    <a:pt x="5097" y="5498"/>
                    <a:pt x="5193" y="5385"/>
                    <a:pt x="5268" y="5272"/>
                  </a:cubicBezTo>
                  <a:cubicBezTo>
                    <a:pt x="5311" y="5207"/>
                    <a:pt x="5348" y="5141"/>
                    <a:pt x="5377" y="5076"/>
                  </a:cubicBezTo>
                  <a:cubicBezTo>
                    <a:pt x="5408" y="5007"/>
                    <a:pt x="5432" y="4936"/>
                    <a:pt x="5447" y="4865"/>
                  </a:cubicBezTo>
                  <a:cubicBezTo>
                    <a:pt x="5456" y="4821"/>
                    <a:pt x="5463" y="4774"/>
                    <a:pt x="5470" y="4729"/>
                  </a:cubicBezTo>
                  <a:cubicBezTo>
                    <a:pt x="5480" y="4659"/>
                    <a:pt x="5490" y="4587"/>
                    <a:pt x="5512" y="4518"/>
                  </a:cubicBezTo>
                  <a:cubicBezTo>
                    <a:pt x="5524" y="4483"/>
                    <a:pt x="5538" y="4449"/>
                    <a:pt x="5555" y="4416"/>
                  </a:cubicBezTo>
                  <a:cubicBezTo>
                    <a:pt x="5593" y="4343"/>
                    <a:pt x="5646" y="4270"/>
                    <a:pt x="5718" y="4194"/>
                  </a:cubicBezTo>
                  <a:cubicBezTo>
                    <a:pt x="5783" y="4125"/>
                    <a:pt x="5856" y="4060"/>
                    <a:pt x="5927" y="3998"/>
                  </a:cubicBezTo>
                  <a:cubicBezTo>
                    <a:pt x="6029" y="3907"/>
                    <a:pt x="6135" y="3813"/>
                    <a:pt x="6219" y="3706"/>
                  </a:cubicBezTo>
                  <a:cubicBezTo>
                    <a:pt x="6321" y="3575"/>
                    <a:pt x="6391" y="3417"/>
                    <a:pt x="6424" y="3249"/>
                  </a:cubicBezTo>
                  <a:cubicBezTo>
                    <a:pt x="6456" y="3081"/>
                    <a:pt x="6449" y="2907"/>
                    <a:pt x="6403" y="2748"/>
                  </a:cubicBezTo>
                  <a:cubicBezTo>
                    <a:pt x="6376" y="2657"/>
                    <a:pt x="6337" y="2569"/>
                    <a:pt x="6285" y="2486"/>
                  </a:cubicBezTo>
                  <a:cubicBezTo>
                    <a:pt x="6235" y="2404"/>
                    <a:pt x="6174" y="2329"/>
                    <a:pt x="6104" y="2261"/>
                  </a:cubicBezTo>
                  <a:cubicBezTo>
                    <a:pt x="6050" y="2209"/>
                    <a:pt x="5991" y="2161"/>
                    <a:pt x="5929" y="2121"/>
                  </a:cubicBezTo>
                  <a:cubicBezTo>
                    <a:pt x="5866" y="2079"/>
                    <a:pt x="5800" y="2045"/>
                    <a:pt x="5732" y="2018"/>
                  </a:cubicBezTo>
                  <a:cubicBezTo>
                    <a:pt x="5707" y="2008"/>
                    <a:pt x="5682" y="1999"/>
                    <a:pt x="5657" y="1990"/>
                  </a:cubicBezTo>
                  <a:cubicBezTo>
                    <a:pt x="5593" y="1967"/>
                    <a:pt x="5527" y="1944"/>
                    <a:pt x="5470" y="1908"/>
                  </a:cubicBezTo>
                  <a:cubicBezTo>
                    <a:pt x="5440" y="1888"/>
                    <a:pt x="5416" y="1867"/>
                    <a:pt x="5395" y="1843"/>
                  </a:cubicBezTo>
                  <a:cubicBezTo>
                    <a:pt x="5370" y="1815"/>
                    <a:pt x="5351" y="1784"/>
                    <a:pt x="5337" y="1748"/>
                  </a:cubicBezTo>
                  <a:cubicBezTo>
                    <a:pt x="5324" y="1716"/>
                    <a:pt x="5315" y="1681"/>
                    <a:pt x="5309" y="1641"/>
                  </a:cubicBezTo>
                  <a:cubicBezTo>
                    <a:pt x="5299" y="1567"/>
                    <a:pt x="5302" y="1485"/>
                    <a:pt x="5306" y="1405"/>
                  </a:cubicBezTo>
                  <a:cubicBezTo>
                    <a:pt x="5310" y="1301"/>
                    <a:pt x="5315" y="1193"/>
                    <a:pt x="5289" y="1096"/>
                  </a:cubicBezTo>
                  <a:cubicBezTo>
                    <a:pt x="5264" y="999"/>
                    <a:pt x="5209" y="911"/>
                    <a:pt x="5126" y="835"/>
                  </a:cubicBezTo>
                  <a:cubicBezTo>
                    <a:pt x="5053" y="769"/>
                    <a:pt x="4958" y="712"/>
                    <a:pt x="4851" y="671"/>
                  </a:cubicBezTo>
                  <a:cubicBezTo>
                    <a:pt x="4805" y="653"/>
                    <a:pt x="4756" y="638"/>
                    <a:pt x="4706" y="626"/>
                  </a:cubicBezTo>
                  <a:cubicBezTo>
                    <a:pt x="4669" y="617"/>
                    <a:pt x="4627" y="609"/>
                    <a:pt x="4580" y="600"/>
                  </a:cubicBezTo>
                  <a:cubicBezTo>
                    <a:pt x="4531" y="591"/>
                    <a:pt x="4480" y="583"/>
                    <a:pt x="4431" y="576"/>
                  </a:cubicBezTo>
                  <a:cubicBezTo>
                    <a:pt x="4383" y="568"/>
                    <a:pt x="4334" y="561"/>
                    <a:pt x="4286" y="552"/>
                  </a:cubicBezTo>
                  <a:cubicBezTo>
                    <a:pt x="4189" y="535"/>
                    <a:pt x="4062" y="510"/>
                    <a:pt x="3938" y="464"/>
                  </a:cubicBezTo>
                  <a:cubicBezTo>
                    <a:pt x="3913" y="455"/>
                    <a:pt x="3889" y="446"/>
                    <a:pt x="3863" y="434"/>
                  </a:cubicBezTo>
                  <a:cubicBezTo>
                    <a:pt x="3757" y="389"/>
                    <a:pt x="3652" y="332"/>
                    <a:pt x="3551" y="277"/>
                  </a:cubicBezTo>
                  <a:cubicBezTo>
                    <a:pt x="3453" y="224"/>
                    <a:pt x="3353" y="169"/>
                    <a:pt x="3251" y="125"/>
                  </a:cubicBezTo>
                  <a:cubicBezTo>
                    <a:pt x="3124" y="68"/>
                    <a:pt x="3002" y="32"/>
                    <a:pt x="2889" y="18"/>
                  </a:cubicBezTo>
                  <a:cubicBezTo>
                    <a:pt x="2851" y="13"/>
                    <a:pt x="2814" y="11"/>
                    <a:pt x="2777" y="11"/>
                  </a:cubicBezTo>
                  <a:cubicBezTo>
                    <a:pt x="2686" y="11"/>
                    <a:pt x="2601" y="26"/>
                    <a:pt x="2523" y="56"/>
                  </a:cubicBezTo>
                </a:path>
              </a:pathLst>
            </a:custGeom>
            <a:solidFill>
              <a:srgbClr val="6D2344"/>
            </a:solidFill>
            <a:ln w="6350">
              <a:solidFill>
                <a:srgbClr val="F5A670">
                  <a:alpha val="27058"/>
                </a:srgbClr>
              </a:solidFill>
              <a:round/>
              <a:headEnd/>
              <a:tailEnd/>
            </a:ln>
          </p:spPr>
          <p:txBody>
            <a:bodyPr/>
            <a:lstStyle/>
            <a:p>
              <a:endParaRPr lang="es-CO"/>
            </a:p>
          </p:txBody>
        </p:sp>
      </p:grpSp>
      <p:graphicFrame>
        <p:nvGraphicFramePr>
          <p:cNvPr id="4" name="Diagrama 3">
            <a:extLst>
              <a:ext uri="{FF2B5EF4-FFF2-40B4-BE49-F238E27FC236}">
                <a16:creationId xmlns:a16="http://schemas.microsoft.com/office/drawing/2014/main" id="{DB48F432-BF00-4298-A9FA-9601C5D57065}"/>
              </a:ext>
            </a:extLst>
          </p:cNvPr>
          <p:cNvGraphicFramePr/>
          <p:nvPr>
            <p:extLst>
              <p:ext uri="{D42A27DB-BD31-4B8C-83A1-F6EECF244321}">
                <p14:modId xmlns:p14="http://schemas.microsoft.com/office/powerpoint/2010/main" val="3290305028"/>
              </p:ext>
            </p:extLst>
          </p:nvPr>
        </p:nvGraphicFramePr>
        <p:xfrm>
          <a:off x="2235094" y="906898"/>
          <a:ext cx="9680576" cy="578114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5" name="Google Shape;175106;p168">
            <a:extLst>
              <a:ext uri="{FF2B5EF4-FFF2-40B4-BE49-F238E27FC236}">
                <a16:creationId xmlns:a16="http://schemas.microsoft.com/office/drawing/2014/main" id="{0885F465-F384-41DB-A3EF-0AC9C6B4163D}"/>
              </a:ext>
            </a:extLst>
          </p:cNvPr>
          <p:cNvSpPr txBox="1"/>
          <p:nvPr/>
        </p:nvSpPr>
        <p:spPr>
          <a:xfrm>
            <a:off x="304588" y="3304699"/>
            <a:ext cx="2408691" cy="738664"/>
          </a:xfrm>
          <a:prstGeom prst="rect">
            <a:avLst/>
          </a:prstGeom>
          <a:noFill/>
          <a:ln>
            <a:noFill/>
          </a:ln>
        </p:spPr>
        <p:txBody>
          <a:bodyPr spcFirstLastPara="1" wrap="square" lIns="0" tIns="0" rIns="0" bIns="0">
            <a:spAutoFit/>
          </a:bodyPr>
          <a:lstStyle/>
          <a:p>
            <a:pPr algn="ctr" eaLnBrk="1" fontAlgn="auto" hangingPunct="1">
              <a:spcBef>
                <a:spcPts val="0"/>
              </a:spcBef>
              <a:spcAft>
                <a:spcPts val="0"/>
              </a:spcAft>
              <a:defRPr/>
            </a:pPr>
            <a:r>
              <a:rPr lang="es-MX" sz="2400" b="1" dirty="0">
                <a:solidFill>
                  <a:schemeClr val="accent1"/>
                </a:solidFill>
                <a:ea typeface="Arial Black"/>
                <a:cs typeface="Arial Black"/>
                <a:sym typeface="Arial Black"/>
              </a:rPr>
              <a:t>DESEMPEÑO DEL SGSST</a:t>
            </a:r>
          </a:p>
        </p:txBody>
      </p:sp>
    </p:spTree>
  </p:cSld>
  <p:clrMapOvr>
    <a:masterClrMapping/>
  </p:clrMapOvr>
  <p:transition spd="slow">
    <p:push dir="u"/>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Google Shape;175102;p168">
            <a:extLst>
              <a:ext uri="{FF2B5EF4-FFF2-40B4-BE49-F238E27FC236}">
                <a16:creationId xmlns:a16="http://schemas.microsoft.com/office/drawing/2014/main" id="{19483EA5-11ED-4518-B9C7-E8AEEFADDD4A}"/>
              </a:ext>
            </a:extLst>
          </p:cNvPr>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nSpc>
                <a:spcPct val="100000"/>
              </a:lnSpc>
              <a:spcBef>
                <a:spcPct val="0"/>
              </a:spcBef>
              <a:buFont typeface="Arial" panose="020B0604020202020204" pitchFamily="34" charset="0"/>
              <a:buNone/>
            </a:pPr>
            <a:fld id="{B357C284-420C-4AF3-B340-F03E7968A5EA}" type="slidenum">
              <a:rPr lang="es-ES" altLang="es-CO" sz="1200" b="0">
                <a:solidFill>
                  <a:srgbClr val="FFFFFF"/>
                </a:solidFill>
                <a:latin typeface="Arial" panose="020B0604020202020204" pitchFamily="34" charset="0"/>
              </a:rPr>
              <a:pPr>
                <a:lnSpc>
                  <a:spcPct val="100000"/>
                </a:lnSpc>
                <a:spcBef>
                  <a:spcPct val="0"/>
                </a:spcBef>
                <a:buFont typeface="Arial" panose="020B0604020202020204" pitchFamily="34" charset="0"/>
                <a:buNone/>
              </a:pPr>
              <a:t>89</a:t>
            </a:fld>
            <a:endParaRPr lang="es-CO" altLang="es-CO" sz="1200" b="0">
              <a:solidFill>
                <a:srgbClr val="FFFFFF"/>
              </a:solidFill>
              <a:latin typeface="Arial" panose="020B0604020202020204" pitchFamily="34" charset="0"/>
            </a:endParaRPr>
          </a:p>
        </p:txBody>
      </p:sp>
      <p:sp>
        <p:nvSpPr>
          <p:cNvPr id="175106" name="Google Shape;175106;p168">
            <a:extLst>
              <a:ext uri="{FF2B5EF4-FFF2-40B4-BE49-F238E27FC236}">
                <a16:creationId xmlns:a16="http://schemas.microsoft.com/office/drawing/2014/main" id="{6DBACE3A-8E3F-4856-9F2C-B10B1404092B}"/>
              </a:ext>
            </a:extLst>
          </p:cNvPr>
          <p:cNvSpPr txBox="1"/>
          <p:nvPr/>
        </p:nvSpPr>
        <p:spPr>
          <a:xfrm>
            <a:off x="872779" y="343098"/>
            <a:ext cx="2091269" cy="307777"/>
          </a:xfrm>
          <a:prstGeom prst="rect">
            <a:avLst/>
          </a:prstGeom>
          <a:noFill/>
          <a:ln>
            <a:noFill/>
          </a:ln>
        </p:spPr>
        <p:txBody>
          <a:bodyPr spcFirstLastPara="1" wrap="square" lIns="0" tIns="0" rIns="0" bIns="0">
            <a:spAutoFit/>
          </a:bodyPr>
          <a:lstStyle/>
          <a:p>
            <a:pPr algn="ctr" eaLnBrk="1" fontAlgn="auto" hangingPunct="1">
              <a:spcBef>
                <a:spcPts val="0"/>
              </a:spcBef>
              <a:spcAft>
                <a:spcPts val="0"/>
              </a:spcAft>
              <a:defRPr/>
            </a:pPr>
            <a:r>
              <a:rPr lang="es-MX" sz="2000" b="1" dirty="0">
                <a:solidFill>
                  <a:schemeClr val="accent1"/>
                </a:solidFill>
                <a:effectLst>
                  <a:outerShdw blurRad="38100" dist="19050" dir="2700000" algn="tl" rotWithShape="0">
                    <a:srgbClr val="000000">
                      <a:alpha val="40000"/>
                    </a:srgbClr>
                  </a:outerShdw>
                </a:effectLst>
                <a:ea typeface="Arial Black"/>
                <a:cs typeface="Arial Black"/>
                <a:sym typeface="Arial Black"/>
              </a:rPr>
              <a:t>INDICADORES</a:t>
            </a:r>
          </a:p>
        </p:txBody>
      </p:sp>
      <p:graphicFrame>
        <p:nvGraphicFramePr>
          <p:cNvPr id="8" name="Gráfico 7">
            <a:extLst>
              <a:ext uri="{FF2B5EF4-FFF2-40B4-BE49-F238E27FC236}">
                <a16:creationId xmlns:a16="http://schemas.microsoft.com/office/drawing/2014/main" id="{6A75BE3B-DF00-4108-A35E-768CCDA5FF08}"/>
              </a:ext>
            </a:extLst>
          </p:cNvPr>
          <p:cNvGraphicFramePr>
            <a:graphicFrameLocks/>
          </p:cNvGraphicFramePr>
          <p:nvPr>
            <p:extLst>
              <p:ext uri="{D42A27DB-BD31-4B8C-83A1-F6EECF244321}">
                <p14:modId xmlns:p14="http://schemas.microsoft.com/office/powerpoint/2010/main" val="1977275306"/>
              </p:ext>
            </p:extLst>
          </p:nvPr>
        </p:nvGraphicFramePr>
        <p:xfrm>
          <a:off x="1024009" y="924672"/>
          <a:ext cx="5405588" cy="291086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Gráfico 8">
            <a:extLst>
              <a:ext uri="{FF2B5EF4-FFF2-40B4-BE49-F238E27FC236}">
                <a16:creationId xmlns:a16="http://schemas.microsoft.com/office/drawing/2014/main" id="{7A27F9E5-50DB-4296-982C-19DB9DE54C40}"/>
              </a:ext>
            </a:extLst>
          </p:cNvPr>
          <p:cNvGraphicFramePr>
            <a:graphicFrameLocks/>
          </p:cNvGraphicFramePr>
          <p:nvPr>
            <p:extLst>
              <p:ext uri="{D42A27DB-BD31-4B8C-83A1-F6EECF244321}">
                <p14:modId xmlns:p14="http://schemas.microsoft.com/office/powerpoint/2010/main" val="3804718526"/>
              </p:ext>
            </p:extLst>
          </p:nvPr>
        </p:nvGraphicFramePr>
        <p:xfrm>
          <a:off x="1024009" y="4013996"/>
          <a:ext cx="5405588" cy="268917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0" name="Gráfico 9">
            <a:extLst>
              <a:ext uri="{FF2B5EF4-FFF2-40B4-BE49-F238E27FC236}">
                <a16:creationId xmlns:a16="http://schemas.microsoft.com/office/drawing/2014/main" id="{F472535A-8F4D-470F-BBCB-BFAA12E133BF}"/>
              </a:ext>
            </a:extLst>
          </p:cNvPr>
          <p:cNvGraphicFramePr>
            <a:graphicFrameLocks/>
          </p:cNvGraphicFramePr>
          <p:nvPr>
            <p:extLst>
              <p:ext uri="{D42A27DB-BD31-4B8C-83A1-F6EECF244321}">
                <p14:modId xmlns:p14="http://schemas.microsoft.com/office/powerpoint/2010/main" val="1374158353"/>
              </p:ext>
            </p:extLst>
          </p:nvPr>
        </p:nvGraphicFramePr>
        <p:xfrm>
          <a:off x="6989407" y="1364583"/>
          <a:ext cx="3846916" cy="218835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 name="Tabla 1">
            <a:extLst>
              <a:ext uri="{FF2B5EF4-FFF2-40B4-BE49-F238E27FC236}">
                <a16:creationId xmlns:a16="http://schemas.microsoft.com/office/drawing/2014/main" id="{C5495458-2FB9-4D05-ADEA-EBA12D81F17D}"/>
              </a:ext>
            </a:extLst>
          </p:cNvPr>
          <p:cNvGraphicFramePr>
            <a:graphicFrameLocks noGrp="1"/>
          </p:cNvGraphicFramePr>
          <p:nvPr>
            <p:extLst>
              <p:ext uri="{D42A27DB-BD31-4B8C-83A1-F6EECF244321}">
                <p14:modId xmlns:p14="http://schemas.microsoft.com/office/powerpoint/2010/main" val="1614674793"/>
              </p:ext>
            </p:extLst>
          </p:nvPr>
        </p:nvGraphicFramePr>
        <p:xfrm>
          <a:off x="7228528" y="4444975"/>
          <a:ext cx="3368675" cy="1827212"/>
        </p:xfrm>
        <a:graphic>
          <a:graphicData uri="http://schemas.openxmlformats.org/drawingml/2006/table">
            <a:tbl>
              <a:tblPr>
                <a:tableStyleId>{5C22544A-7EE6-4342-B048-85BDC9FD1C3A}</a:tableStyleId>
              </a:tblPr>
              <a:tblGrid>
                <a:gridCol w="2041118">
                  <a:extLst>
                    <a:ext uri="{9D8B030D-6E8A-4147-A177-3AD203B41FA5}">
                      <a16:colId xmlns:a16="http://schemas.microsoft.com/office/drawing/2014/main" val="20000"/>
                    </a:ext>
                  </a:extLst>
                </a:gridCol>
                <a:gridCol w="1327557">
                  <a:extLst>
                    <a:ext uri="{9D8B030D-6E8A-4147-A177-3AD203B41FA5}">
                      <a16:colId xmlns:a16="http://schemas.microsoft.com/office/drawing/2014/main" val="20001"/>
                    </a:ext>
                  </a:extLst>
                </a:gridCol>
              </a:tblGrid>
              <a:tr h="987114">
                <a:tc gridSpan="2">
                  <a:txBody>
                    <a:bodyPr/>
                    <a:lstStyle/>
                    <a:p>
                      <a:pPr algn="ctr" fontAlgn="ctr"/>
                      <a:r>
                        <a:rPr lang="es-MX" sz="1600" b="1" u="none" strike="noStrike" dirty="0">
                          <a:effectLst/>
                        </a:rPr>
                        <a:t>Distribución por patología de la enfermedad laboral</a:t>
                      </a:r>
                      <a:endParaRPr lang="es-MX" sz="1600" b="1" i="0" u="none" strike="noStrike" dirty="0">
                        <a:solidFill>
                          <a:srgbClr val="000000"/>
                        </a:solidFill>
                        <a:effectLst/>
                        <a:latin typeface="Arial" panose="020B0604020202020204" pitchFamily="34" charset="0"/>
                      </a:endParaRPr>
                    </a:p>
                  </a:txBody>
                  <a:tcPr marL="0" marR="0" marT="0" marB="0" anchor="ctr"/>
                </a:tc>
                <a:tc hMerge="1">
                  <a:txBody>
                    <a:bodyPr/>
                    <a:lstStyle/>
                    <a:p>
                      <a:endParaRPr lang="es-CO"/>
                    </a:p>
                  </a:txBody>
                  <a:tcPr/>
                </a:tc>
                <a:extLst>
                  <a:ext uri="{0D108BD9-81ED-4DB2-BD59-A6C34878D82A}">
                    <a16:rowId xmlns:a16="http://schemas.microsoft.com/office/drawing/2014/main" val="10000"/>
                  </a:ext>
                </a:extLst>
              </a:tr>
              <a:tr h="420049">
                <a:tc>
                  <a:txBody>
                    <a:bodyPr/>
                    <a:lstStyle/>
                    <a:p>
                      <a:pPr algn="l" fontAlgn="ctr"/>
                      <a:r>
                        <a:rPr lang="es-ES" sz="1600" u="none" strike="noStrike" dirty="0">
                          <a:effectLst/>
                        </a:rPr>
                        <a:t>Osteomuscular</a:t>
                      </a:r>
                      <a:endParaRPr lang="es-ES" sz="1600" b="0" i="0" u="none" strike="noStrike" dirty="0">
                        <a:solidFill>
                          <a:srgbClr val="000000"/>
                        </a:solidFill>
                        <a:effectLst/>
                        <a:latin typeface="Arial" panose="020B0604020202020204" pitchFamily="34" charset="0"/>
                      </a:endParaRPr>
                    </a:p>
                  </a:txBody>
                  <a:tcPr marL="0" marR="0" marT="0" marB="0" anchor="ctr"/>
                </a:tc>
                <a:tc>
                  <a:txBody>
                    <a:bodyPr/>
                    <a:lstStyle/>
                    <a:p>
                      <a:pPr algn="ctr" fontAlgn="ctr"/>
                      <a:r>
                        <a:rPr lang="es-ES" sz="1600" u="none" strike="noStrike">
                          <a:effectLst/>
                        </a:rPr>
                        <a:t>6</a:t>
                      </a:r>
                      <a:endParaRPr lang="es-ES" sz="1600" b="0" i="0" u="none" strike="noStrike">
                        <a:solidFill>
                          <a:srgbClr val="000000"/>
                        </a:solidFill>
                        <a:effectLst/>
                        <a:latin typeface="Arial" panose="020B0604020202020204" pitchFamily="34" charset="0"/>
                      </a:endParaRPr>
                    </a:p>
                  </a:txBody>
                  <a:tcPr marL="0" marR="0" marT="0" marB="0" anchor="ctr"/>
                </a:tc>
                <a:extLst>
                  <a:ext uri="{0D108BD9-81ED-4DB2-BD59-A6C34878D82A}">
                    <a16:rowId xmlns:a16="http://schemas.microsoft.com/office/drawing/2014/main" val="10001"/>
                  </a:ext>
                </a:extLst>
              </a:tr>
              <a:tr h="420049">
                <a:tc>
                  <a:txBody>
                    <a:bodyPr/>
                    <a:lstStyle/>
                    <a:p>
                      <a:pPr algn="l" fontAlgn="ctr"/>
                      <a:r>
                        <a:rPr lang="es-ES" sz="1600" u="none" strike="noStrike">
                          <a:effectLst/>
                        </a:rPr>
                        <a:t>Esfera mental</a:t>
                      </a:r>
                      <a:endParaRPr lang="es-ES" sz="1600" b="0" i="0" u="none" strike="noStrike">
                        <a:solidFill>
                          <a:srgbClr val="000000"/>
                        </a:solidFill>
                        <a:effectLst/>
                        <a:latin typeface="Arial" panose="020B0604020202020204" pitchFamily="34" charset="0"/>
                      </a:endParaRPr>
                    </a:p>
                  </a:txBody>
                  <a:tcPr marL="85710" marR="0" marT="0" marB="0" anchor="ctr"/>
                </a:tc>
                <a:tc>
                  <a:txBody>
                    <a:bodyPr/>
                    <a:lstStyle/>
                    <a:p>
                      <a:pPr algn="ctr" fontAlgn="ctr"/>
                      <a:r>
                        <a:rPr lang="es-ES" sz="1600" u="none" strike="noStrike" dirty="0">
                          <a:effectLst/>
                        </a:rPr>
                        <a:t>1</a:t>
                      </a:r>
                      <a:endParaRPr lang="es-ES" sz="1600" b="0" i="0" u="none" strike="noStrike" dirty="0">
                        <a:solidFill>
                          <a:srgbClr val="000000"/>
                        </a:solidFill>
                        <a:effectLst/>
                        <a:latin typeface="Arial" panose="020B0604020202020204" pitchFamily="34" charset="0"/>
                      </a:endParaRPr>
                    </a:p>
                  </a:txBody>
                  <a:tcPr marL="0" marR="0" marT="0" marB="0" anchor="ctr"/>
                </a:tc>
                <a:extLst>
                  <a:ext uri="{0D108BD9-81ED-4DB2-BD59-A6C34878D82A}">
                    <a16:rowId xmlns:a16="http://schemas.microsoft.com/office/drawing/2014/main" val="10002"/>
                  </a:ext>
                </a:extLst>
              </a:tr>
            </a:tbl>
          </a:graphicData>
        </a:graphic>
      </p:graphicFrame>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ángulo 7">
            <a:extLst>
              <a:ext uri="{FF2B5EF4-FFF2-40B4-BE49-F238E27FC236}">
                <a16:creationId xmlns:a16="http://schemas.microsoft.com/office/drawing/2014/main" id="{FF279766-7F36-0244-BB2D-BAA783FBB930}"/>
              </a:ext>
            </a:extLst>
          </p:cNvPr>
          <p:cNvSpPr/>
          <p:nvPr/>
        </p:nvSpPr>
        <p:spPr>
          <a:xfrm>
            <a:off x="-81280" y="0"/>
            <a:ext cx="12308205"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dirty="0"/>
          </a:p>
        </p:txBody>
      </p:sp>
      <p:sp>
        <p:nvSpPr>
          <p:cNvPr id="3" name="TextBox 1">
            <a:extLst>
              <a:ext uri="{FF2B5EF4-FFF2-40B4-BE49-F238E27FC236}">
                <a16:creationId xmlns:a16="http://schemas.microsoft.com/office/drawing/2014/main" id="{0ACFA189-A045-D646-B7FB-4595AAA944DF}"/>
              </a:ext>
            </a:extLst>
          </p:cNvPr>
          <p:cNvSpPr txBox="1"/>
          <p:nvPr/>
        </p:nvSpPr>
        <p:spPr>
          <a:xfrm>
            <a:off x="1939132" y="2684474"/>
            <a:ext cx="6549230" cy="1323439"/>
          </a:xfrm>
          <a:prstGeom prst="rect">
            <a:avLst/>
          </a:prstGeom>
          <a:noFill/>
        </p:spPr>
        <p:txBody>
          <a:bodyPr wrap="square" rtlCol="0">
            <a:spAutoFit/>
          </a:bodyPr>
          <a:lstStyle/>
          <a:p>
            <a:r>
              <a:rPr lang="es-ES" sz="4000" b="1" dirty="0">
                <a:solidFill>
                  <a:schemeClr val="bg1"/>
                </a:solidFill>
              </a:rPr>
              <a:t>1. SEGUIMIENTO A REVISIONES ANTERIORES</a:t>
            </a:r>
          </a:p>
        </p:txBody>
      </p:sp>
      <p:grpSp>
        <p:nvGrpSpPr>
          <p:cNvPr id="138" name="Grupo 137">
            <a:extLst>
              <a:ext uri="{FF2B5EF4-FFF2-40B4-BE49-F238E27FC236}">
                <a16:creationId xmlns:a16="http://schemas.microsoft.com/office/drawing/2014/main" id="{3E82BC51-B2D6-4B23-A782-0B434B3A0F79}"/>
              </a:ext>
            </a:extLst>
          </p:cNvPr>
          <p:cNvGrpSpPr/>
          <p:nvPr/>
        </p:nvGrpSpPr>
        <p:grpSpPr>
          <a:xfrm>
            <a:off x="542925" y="2684463"/>
            <a:ext cx="1254126" cy="1254124"/>
            <a:chOff x="542925" y="2684463"/>
            <a:chExt cx="1254126" cy="1254124"/>
          </a:xfrm>
          <a:solidFill>
            <a:schemeClr val="accent2">
              <a:lumMod val="60000"/>
              <a:lumOff val="40000"/>
            </a:schemeClr>
          </a:solidFill>
        </p:grpSpPr>
        <p:sp>
          <p:nvSpPr>
            <p:cNvPr id="7" name="Rectangle 5">
              <a:extLst>
                <a:ext uri="{FF2B5EF4-FFF2-40B4-BE49-F238E27FC236}">
                  <a16:creationId xmlns:a16="http://schemas.microsoft.com/office/drawing/2014/main" id="{CBBA0162-FC78-447C-BEB4-8DE0FFE34A37}"/>
                </a:ext>
              </a:extLst>
            </p:cNvPr>
            <p:cNvSpPr>
              <a:spLocks noChangeArrowheads="1"/>
            </p:cNvSpPr>
            <p:nvPr/>
          </p:nvSpPr>
          <p:spPr bwMode="auto">
            <a:xfrm>
              <a:off x="1023938" y="3101975"/>
              <a:ext cx="41275" cy="428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9" name="Rectangle 6">
              <a:extLst>
                <a:ext uri="{FF2B5EF4-FFF2-40B4-BE49-F238E27FC236}">
                  <a16:creationId xmlns:a16="http://schemas.microsoft.com/office/drawing/2014/main" id="{6247D834-E73B-4BAC-A9C8-85B0EF61E2E3}"/>
                </a:ext>
              </a:extLst>
            </p:cNvPr>
            <p:cNvSpPr>
              <a:spLocks noChangeArrowheads="1"/>
            </p:cNvSpPr>
            <p:nvPr/>
          </p:nvSpPr>
          <p:spPr bwMode="auto">
            <a:xfrm>
              <a:off x="981075" y="3270250"/>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 name="Rectangle 7">
              <a:extLst>
                <a:ext uri="{FF2B5EF4-FFF2-40B4-BE49-F238E27FC236}">
                  <a16:creationId xmlns:a16="http://schemas.microsoft.com/office/drawing/2014/main" id="{53E5BD57-C36E-4E0C-9297-112ACA1BD7EC}"/>
                </a:ext>
              </a:extLst>
            </p:cNvPr>
            <p:cNvSpPr>
              <a:spLocks noChangeArrowheads="1"/>
            </p:cNvSpPr>
            <p:nvPr/>
          </p:nvSpPr>
          <p:spPr bwMode="auto">
            <a:xfrm>
              <a:off x="1065213" y="3270250"/>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 name="Rectangle 8">
              <a:extLst>
                <a:ext uri="{FF2B5EF4-FFF2-40B4-BE49-F238E27FC236}">
                  <a16:creationId xmlns:a16="http://schemas.microsoft.com/office/drawing/2014/main" id="{4EABAC8E-2C51-4A29-B464-119195A17778}"/>
                </a:ext>
              </a:extLst>
            </p:cNvPr>
            <p:cNvSpPr>
              <a:spLocks noChangeArrowheads="1"/>
            </p:cNvSpPr>
            <p:nvPr/>
          </p:nvSpPr>
          <p:spPr bwMode="auto">
            <a:xfrm>
              <a:off x="1149350" y="3270250"/>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 name="Rectangle 9">
              <a:extLst>
                <a:ext uri="{FF2B5EF4-FFF2-40B4-BE49-F238E27FC236}">
                  <a16:creationId xmlns:a16="http://schemas.microsoft.com/office/drawing/2014/main" id="{5934D85F-C62C-4441-9DEB-25BB08775AF1}"/>
                </a:ext>
              </a:extLst>
            </p:cNvPr>
            <p:cNvSpPr>
              <a:spLocks noChangeArrowheads="1"/>
            </p:cNvSpPr>
            <p:nvPr/>
          </p:nvSpPr>
          <p:spPr bwMode="auto">
            <a:xfrm>
              <a:off x="1233488" y="3270250"/>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 name="Rectangle 10">
              <a:extLst>
                <a:ext uri="{FF2B5EF4-FFF2-40B4-BE49-F238E27FC236}">
                  <a16:creationId xmlns:a16="http://schemas.microsoft.com/office/drawing/2014/main" id="{8DBF554D-FADC-4820-AC86-BFBD2F1B1482}"/>
                </a:ext>
              </a:extLst>
            </p:cNvPr>
            <p:cNvSpPr>
              <a:spLocks noChangeArrowheads="1"/>
            </p:cNvSpPr>
            <p:nvPr/>
          </p:nvSpPr>
          <p:spPr bwMode="auto">
            <a:xfrm>
              <a:off x="1233488" y="289401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4" name="Rectangle 11">
              <a:extLst>
                <a:ext uri="{FF2B5EF4-FFF2-40B4-BE49-F238E27FC236}">
                  <a16:creationId xmlns:a16="http://schemas.microsoft.com/office/drawing/2014/main" id="{2C4D7817-366B-4061-A073-845759965BAB}"/>
                </a:ext>
              </a:extLst>
            </p:cNvPr>
            <p:cNvSpPr>
              <a:spLocks noChangeArrowheads="1"/>
            </p:cNvSpPr>
            <p:nvPr/>
          </p:nvSpPr>
          <p:spPr bwMode="auto">
            <a:xfrm>
              <a:off x="1316038" y="289401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5" name="Rectangle 12">
              <a:extLst>
                <a:ext uri="{FF2B5EF4-FFF2-40B4-BE49-F238E27FC236}">
                  <a16:creationId xmlns:a16="http://schemas.microsoft.com/office/drawing/2014/main" id="{E2320609-5925-4A6B-AA4D-1F85AC61CEF4}"/>
                </a:ext>
              </a:extLst>
            </p:cNvPr>
            <p:cNvSpPr>
              <a:spLocks noChangeArrowheads="1"/>
            </p:cNvSpPr>
            <p:nvPr/>
          </p:nvSpPr>
          <p:spPr bwMode="auto">
            <a:xfrm>
              <a:off x="1400175" y="289401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7" name="Rectangle 13">
              <a:extLst>
                <a:ext uri="{FF2B5EF4-FFF2-40B4-BE49-F238E27FC236}">
                  <a16:creationId xmlns:a16="http://schemas.microsoft.com/office/drawing/2014/main" id="{5DA4BD17-36A9-48B7-BA25-A62E80377E99}"/>
                </a:ext>
              </a:extLst>
            </p:cNvPr>
            <p:cNvSpPr>
              <a:spLocks noChangeArrowheads="1"/>
            </p:cNvSpPr>
            <p:nvPr/>
          </p:nvSpPr>
          <p:spPr bwMode="auto">
            <a:xfrm>
              <a:off x="1484313" y="289401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79" name="Rectangle 14">
              <a:extLst>
                <a:ext uri="{FF2B5EF4-FFF2-40B4-BE49-F238E27FC236}">
                  <a16:creationId xmlns:a16="http://schemas.microsoft.com/office/drawing/2014/main" id="{B5D2D5E6-E779-4515-BA9A-08D5804B4DEB}"/>
                </a:ext>
              </a:extLst>
            </p:cNvPr>
            <p:cNvSpPr>
              <a:spLocks noChangeArrowheads="1"/>
            </p:cNvSpPr>
            <p:nvPr/>
          </p:nvSpPr>
          <p:spPr bwMode="auto">
            <a:xfrm>
              <a:off x="1233488" y="2997200"/>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81" name="Rectangle 15">
              <a:extLst>
                <a:ext uri="{FF2B5EF4-FFF2-40B4-BE49-F238E27FC236}">
                  <a16:creationId xmlns:a16="http://schemas.microsoft.com/office/drawing/2014/main" id="{AFE85FF9-ED48-41BB-B3E0-1726FDAABEE5}"/>
                </a:ext>
              </a:extLst>
            </p:cNvPr>
            <p:cNvSpPr>
              <a:spLocks noChangeArrowheads="1"/>
            </p:cNvSpPr>
            <p:nvPr/>
          </p:nvSpPr>
          <p:spPr bwMode="auto">
            <a:xfrm>
              <a:off x="1316038" y="2997200"/>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82" name="Rectangle 16">
              <a:extLst>
                <a:ext uri="{FF2B5EF4-FFF2-40B4-BE49-F238E27FC236}">
                  <a16:creationId xmlns:a16="http://schemas.microsoft.com/office/drawing/2014/main" id="{72D54A56-35E8-404B-BAAC-B7CFA5993A1E}"/>
                </a:ext>
              </a:extLst>
            </p:cNvPr>
            <p:cNvSpPr>
              <a:spLocks noChangeArrowheads="1"/>
            </p:cNvSpPr>
            <p:nvPr/>
          </p:nvSpPr>
          <p:spPr bwMode="auto">
            <a:xfrm>
              <a:off x="1400175" y="2997200"/>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84" name="Rectangle 17">
              <a:extLst>
                <a:ext uri="{FF2B5EF4-FFF2-40B4-BE49-F238E27FC236}">
                  <a16:creationId xmlns:a16="http://schemas.microsoft.com/office/drawing/2014/main" id="{F9F65A3C-2E15-497B-987F-B97B5AE6FBD1}"/>
                </a:ext>
              </a:extLst>
            </p:cNvPr>
            <p:cNvSpPr>
              <a:spLocks noChangeArrowheads="1"/>
            </p:cNvSpPr>
            <p:nvPr/>
          </p:nvSpPr>
          <p:spPr bwMode="auto">
            <a:xfrm>
              <a:off x="1484313" y="2997200"/>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99" name="Rectangle 18">
              <a:extLst>
                <a:ext uri="{FF2B5EF4-FFF2-40B4-BE49-F238E27FC236}">
                  <a16:creationId xmlns:a16="http://schemas.microsoft.com/office/drawing/2014/main" id="{690967FE-651C-4F77-B42D-42CA6D58C1B1}"/>
                </a:ext>
              </a:extLst>
            </p:cNvPr>
            <p:cNvSpPr>
              <a:spLocks noChangeArrowheads="1"/>
            </p:cNvSpPr>
            <p:nvPr/>
          </p:nvSpPr>
          <p:spPr bwMode="auto">
            <a:xfrm>
              <a:off x="1484313" y="3101975"/>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0" name="Rectangle 19">
              <a:extLst>
                <a:ext uri="{FF2B5EF4-FFF2-40B4-BE49-F238E27FC236}">
                  <a16:creationId xmlns:a16="http://schemas.microsoft.com/office/drawing/2014/main" id="{6F65AEDA-2370-41C8-9AEF-570D7EE5FA7B}"/>
                </a:ext>
              </a:extLst>
            </p:cNvPr>
            <p:cNvSpPr>
              <a:spLocks noChangeArrowheads="1"/>
            </p:cNvSpPr>
            <p:nvPr/>
          </p:nvSpPr>
          <p:spPr bwMode="auto">
            <a:xfrm>
              <a:off x="1484313" y="3206750"/>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1" name="Rectangle 20">
              <a:extLst>
                <a:ext uri="{FF2B5EF4-FFF2-40B4-BE49-F238E27FC236}">
                  <a16:creationId xmlns:a16="http://schemas.microsoft.com/office/drawing/2014/main" id="{D0170180-401D-4C74-AC76-89364A827B23}"/>
                </a:ext>
              </a:extLst>
            </p:cNvPr>
            <p:cNvSpPr>
              <a:spLocks noChangeArrowheads="1"/>
            </p:cNvSpPr>
            <p:nvPr/>
          </p:nvSpPr>
          <p:spPr bwMode="auto">
            <a:xfrm>
              <a:off x="1316038" y="3270250"/>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2" name="Rectangle 21">
              <a:extLst>
                <a:ext uri="{FF2B5EF4-FFF2-40B4-BE49-F238E27FC236}">
                  <a16:creationId xmlns:a16="http://schemas.microsoft.com/office/drawing/2014/main" id="{C1AB295D-EF57-405D-B870-D43D52B245DB}"/>
                </a:ext>
              </a:extLst>
            </p:cNvPr>
            <p:cNvSpPr>
              <a:spLocks noChangeArrowheads="1"/>
            </p:cNvSpPr>
            <p:nvPr/>
          </p:nvSpPr>
          <p:spPr bwMode="auto">
            <a:xfrm>
              <a:off x="981075" y="3375025"/>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3" name="Rectangle 22">
              <a:extLst>
                <a:ext uri="{FF2B5EF4-FFF2-40B4-BE49-F238E27FC236}">
                  <a16:creationId xmlns:a16="http://schemas.microsoft.com/office/drawing/2014/main" id="{0EB3C58C-8208-4E6E-A856-8E007D5279CC}"/>
                </a:ext>
              </a:extLst>
            </p:cNvPr>
            <p:cNvSpPr>
              <a:spLocks noChangeArrowheads="1"/>
            </p:cNvSpPr>
            <p:nvPr/>
          </p:nvSpPr>
          <p:spPr bwMode="auto">
            <a:xfrm>
              <a:off x="1065213" y="3375025"/>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4" name="Rectangle 23">
              <a:extLst>
                <a:ext uri="{FF2B5EF4-FFF2-40B4-BE49-F238E27FC236}">
                  <a16:creationId xmlns:a16="http://schemas.microsoft.com/office/drawing/2014/main" id="{F07E3E18-331F-4F59-AB68-A1DC0A2D9C17}"/>
                </a:ext>
              </a:extLst>
            </p:cNvPr>
            <p:cNvSpPr>
              <a:spLocks noChangeArrowheads="1"/>
            </p:cNvSpPr>
            <p:nvPr/>
          </p:nvSpPr>
          <p:spPr bwMode="auto">
            <a:xfrm>
              <a:off x="1149350" y="3375025"/>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5" name="Rectangle 24">
              <a:extLst>
                <a:ext uri="{FF2B5EF4-FFF2-40B4-BE49-F238E27FC236}">
                  <a16:creationId xmlns:a16="http://schemas.microsoft.com/office/drawing/2014/main" id="{67272F1E-B6D0-4E0A-B616-B939943745C9}"/>
                </a:ext>
              </a:extLst>
            </p:cNvPr>
            <p:cNvSpPr>
              <a:spLocks noChangeArrowheads="1"/>
            </p:cNvSpPr>
            <p:nvPr/>
          </p:nvSpPr>
          <p:spPr bwMode="auto">
            <a:xfrm>
              <a:off x="1233488" y="3375025"/>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6" name="Rectangle 25">
              <a:extLst>
                <a:ext uri="{FF2B5EF4-FFF2-40B4-BE49-F238E27FC236}">
                  <a16:creationId xmlns:a16="http://schemas.microsoft.com/office/drawing/2014/main" id="{C526FAF8-B438-40C2-9075-5F310E86FAD5}"/>
                </a:ext>
              </a:extLst>
            </p:cNvPr>
            <p:cNvSpPr>
              <a:spLocks noChangeArrowheads="1"/>
            </p:cNvSpPr>
            <p:nvPr/>
          </p:nvSpPr>
          <p:spPr bwMode="auto">
            <a:xfrm>
              <a:off x="1316038" y="3375025"/>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7" name="Rectangle 26">
              <a:extLst>
                <a:ext uri="{FF2B5EF4-FFF2-40B4-BE49-F238E27FC236}">
                  <a16:creationId xmlns:a16="http://schemas.microsoft.com/office/drawing/2014/main" id="{9394B3F3-E2A5-4DE0-B9A5-1EC6DBB74CDD}"/>
                </a:ext>
              </a:extLst>
            </p:cNvPr>
            <p:cNvSpPr>
              <a:spLocks noChangeArrowheads="1"/>
            </p:cNvSpPr>
            <p:nvPr/>
          </p:nvSpPr>
          <p:spPr bwMode="auto">
            <a:xfrm>
              <a:off x="981075" y="3478213"/>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8" name="Rectangle 27">
              <a:extLst>
                <a:ext uri="{FF2B5EF4-FFF2-40B4-BE49-F238E27FC236}">
                  <a16:creationId xmlns:a16="http://schemas.microsoft.com/office/drawing/2014/main" id="{5D66F92D-C98A-4818-A51E-7E549BF865CA}"/>
                </a:ext>
              </a:extLst>
            </p:cNvPr>
            <p:cNvSpPr>
              <a:spLocks noChangeArrowheads="1"/>
            </p:cNvSpPr>
            <p:nvPr/>
          </p:nvSpPr>
          <p:spPr bwMode="auto">
            <a:xfrm>
              <a:off x="1065213" y="3478213"/>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09" name="Rectangle 28">
              <a:extLst>
                <a:ext uri="{FF2B5EF4-FFF2-40B4-BE49-F238E27FC236}">
                  <a16:creationId xmlns:a16="http://schemas.microsoft.com/office/drawing/2014/main" id="{EB54FAE8-73A3-4801-9391-3837BCABF30B}"/>
                </a:ext>
              </a:extLst>
            </p:cNvPr>
            <p:cNvSpPr>
              <a:spLocks noChangeArrowheads="1"/>
            </p:cNvSpPr>
            <p:nvPr/>
          </p:nvSpPr>
          <p:spPr bwMode="auto">
            <a:xfrm>
              <a:off x="1149350" y="347821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0" name="Rectangle 29">
              <a:extLst>
                <a:ext uri="{FF2B5EF4-FFF2-40B4-BE49-F238E27FC236}">
                  <a16:creationId xmlns:a16="http://schemas.microsoft.com/office/drawing/2014/main" id="{9EBC2A83-F20F-43E1-9B8A-E5045781306A}"/>
                </a:ext>
              </a:extLst>
            </p:cNvPr>
            <p:cNvSpPr>
              <a:spLocks noChangeArrowheads="1"/>
            </p:cNvSpPr>
            <p:nvPr/>
          </p:nvSpPr>
          <p:spPr bwMode="auto">
            <a:xfrm>
              <a:off x="1233488" y="347821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1" name="Rectangle 30">
              <a:extLst>
                <a:ext uri="{FF2B5EF4-FFF2-40B4-BE49-F238E27FC236}">
                  <a16:creationId xmlns:a16="http://schemas.microsoft.com/office/drawing/2014/main" id="{7B9D2F5C-46D8-42AB-8297-ED4154D2FF2E}"/>
                </a:ext>
              </a:extLst>
            </p:cNvPr>
            <p:cNvSpPr>
              <a:spLocks noChangeArrowheads="1"/>
            </p:cNvSpPr>
            <p:nvPr/>
          </p:nvSpPr>
          <p:spPr bwMode="auto">
            <a:xfrm>
              <a:off x="1316038" y="347821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2" name="Rectangle 31">
              <a:extLst>
                <a:ext uri="{FF2B5EF4-FFF2-40B4-BE49-F238E27FC236}">
                  <a16:creationId xmlns:a16="http://schemas.microsoft.com/office/drawing/2014/main" id="{89B8A64D-573A-4D11-B8AF-5680234DC7C1}"/>
                </a:ext>
              </a:extLst>
            </p:cNvPr>
            <p:cNvSpPr>
              <a:spLocks noChangeArrowheads="1"/>
            </p:cNvSpPr>
            <p:nvPr/>
          </p:nvSpPr>
          <p:spPr bwMode="auto">
            <a:xfrm>
              <a:off x="981075" y="3582988"/>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3" name="Rectangle 32">
              <a:extLst>
                <a:ext uri="{FF2B5EF4-FFF2-40B4-BE49-F238E27FC236}">
                  <a16:creationId xmlns:a16="http://schemas.microsoft.com/office/drawing/2014/main" id="{90E9CE54-D84F-4711-BA49-198844896894}"/>
                </a:ext>
              </a:extLst>
            </p:cNvPr>
            <p:cNvSpPr>
              <a:spLocks noChangeArrowheads="1"/>
            </p:cNvSpPr>
            <p:nvPr/>
          </p:nvSpPr>
          <p:spPr bwMode="auto">
            <a:xfrm>
              <a:off x="1065213" y="3582988"/>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4" name="Rectangle 33">
              <a:extLst>
                <a:ext uri="{FF2B5EF4-FFF2-40B4-BE49-F238E27FC236}">
                  <a16:creationId xmlns:a16="http://schemas.microsoft.com/office/drawing/2014/main" id="{EC64F1DB-9472-42EF-BC60-0BE9F80AEF49}"/>
                </a:ext>
              </a:extLst>
            </p:cNvPr>
            <p:cNvSpPr>
              <a:spLocks noChangeArrowheads="1"/>
            </p:cNvSpPr>
            <p:nvPr/>
          </p:nvSpPr>
          <p:spPr bwMode="auto">
            <a:xfrm>
              <a:off x="731838" y="3165475"/>
              <a:ext cx="39688" cy="619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5" name="Rectangle 34">
              <a:extLst>
                <a:ext uri="{FF2B5EF4-FFF2-40B4-BE49-F238E27FC236}">
                  <a16:creationId xmlns:a16="http://schemas.microsoft.com/office/drawing/2014/main" id="{C302ECAC-C08A-41AF-A34C-ED230F294B19}"/>
                </a:ext>
              </a:extLst>
            </p:cNvPr>
            <p:cNvSpPr>
              <a:spLocks noChangeArrowheads="1"/>
            </p:cNvSpPr>
            <p:nvPr/>
          </p:nvSpPr>
          <p:spPr bwMode="auto">
            <a:xfrm>
              <a:off x="815975" y="3165475"/>
              <a:ext cx="39688" cy="619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6" name="Rectangle 35">
              <a:extLst>
                <a:ext uri="{FF2B5EF4-FFF2-40B4-BE49-F238E27FC236}">
                  <a16:creationId xmlns:a16="http://schemas.microsoft.com/office/drawing/2014/main" id="{486A910A-2627-4F4E-A5F9-6050246621BF}"/>
                </a:ext>
              </a:extLst>
            </p:cNvPr>
            <p:cNvSpPr>
              <a:spLocks noChangeArrowheads="1"/>
            </p:cNvSpPr>
            <p:nvPr/>
          </p:nvSpPr>
          <p:spPr bwMode="auto">
            <a:xfrm>
              <a:off x="731838" y="3060700"/>
              <a:ext cx="39688" cy="619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7" name="Rectangle 36">
              <a:extLst>
                <a:ext uri="{FF2B5EF4-FFF2-40B4-BE49-F238E27FC236}">
                  <a16:creationId xmlns:a16="http://schemas.microsoft.com/office/drawing/2014/main" id="{D2D6658F-AE13-4DC3-83F4-A2734377B8F4}"/>
                </a:ext>
              </a:extLst>
            </p:cNvPr>
            <p:cNvSpPr>
              <a:spLocks noChangeArrowheads="1"/>
            </p:cNvSpPr>
            <p:nvPr/>
          </p:nvSpPr>
          <p:spPr bwMode="auto">
            <a:xfrm>
              <a:off x="815975" y="3060700"/>
              <a:ext cx="39688" cy="619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8" name="Rectangle 37">
              <a:extLst>
                <a:ext uri="{FF2B5EF4-FFF2-40B4-BE49-F238E27FC236}">
                  <a16:creationId xmlns:a16="http://schemas.microsoft.com/office/drawing/2014/main" id="{0013AEA4-8AD7-4BE8-97CA-73800348FD67}"/>
                </a:ext>
              </a:extLst>
            </p:cNvPr>
            <p:cNvSpPr>
              <a:spLocks noChangeArrowheads="1"/>
            </p:cNvSpPr>
            <p:nvPr/>
          </p:nvSpPr>
          <p:spPr bwMode="auto">
            <a:xfrm>
              <a:off x="731838" y="368776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19" name="Rectangle 38">
              <a:extLst>
                <a:ext uri="{FF2B5EF4-FFF2-40B4-BE49-F238E27FC236}">
                  <a16:creationId xmlns:a16="http://schemas.microsoft.com/office/drawing/2014/main" id="{CA368687-1B78-4D96-B021-52C2EB9B1D93}"/>
                </a:ext>
              </a:extLst>
            </p:cNvPr>
            <p:cNvSpPr>
              <a:spLocks noChangeArrowheads="1"/>
            </p:cNvSpPr>
            <p:nvPr/>
          </p:nvSpPr>
          <p:spPr bwMode="auto">
            <a:xfrm>
              <a:off x="815975" y="368776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0" name="Rectangle 39">
              <a:extLst>
                <a:ext uri="{FF2B5EF4-FFF2-40B4-BE49-F238E27FC236}">
                  <a16:creationId xmlns:a16="http://schemas.microsoft.com/office/drawing/2014/main" id="{A63D11C5-57B0-4154-A1A1-90BA5F4E40B2}"/>
                </a:ext>
              </a:extLst>
            </p:cNvPr>
            <p:cNvSpPr>
              <a:spLocks noChangeArrowheads="1"/>
            </p:cNvSpPr>
            <p:nvPr/>
          </p:nvSpPr>
          <p:spPr bwMode="auto">
            <a:xfrm>
              <a:off x="731838" y="3270250"/>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1" name="Rectangle 40">
              <a:extLst>
                <a:ext uri="{FF2B5EF4-FFF2-40B4-BE49-F238E27FC236}">
                  <a16:creationId xmlns:a16="http://schemas.microsoft.com/office/drawing/2014/main" id="{F3E46FB0-1F62-4E7D-A71C-0FA84B5F284D}"/>
                </a:ext>
              </a:extLst>
            </p:cNvPr>
            <p:cNvSpPr>
              <a:spLocks noChangeArrowheads="1"/>
            </p:cNvSpPr>
            <p:nvPr/>
          </p:nvSpPr>
          <p:spPr bwMode="auto">
            <a:xfrm>
              <a:off x="815975" y="3270250"/>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2" name="Rectangle 41">
              <a:extLst>
                <a:ext uri="{FF2B5EF4-FFF2-40B4-BE49-F238E27FC236}">
                  <a16:creationId xmlns:a16="http://schemas.microsoft.com/office/drawing/2014/main" id="{48FE407B-EFD6-4786-97AE-079915D465F3}"/>
                </a:ext>
              </a:extLst>
            </p:cNvPr>
            <p:cNvSpPr>
              <a:spLocks noChangeArrowheads="1"/>
            </p:cNvSpPr>
            <p:nvPr/>
          </p:nvSpPr>
          <p:spPr bwMode="auto">
            <a:xfrm>
              <a:off x="731838" y="3375025"/>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3" name="Rectangle 42">
              <a:extLst>
                <a:ext uri="{FF2B5EF4-FFF2-40B4-BE49-F238E27FC236}">
                  <a16:creationId xmlns:a16="http://schemas.microsoft.com/office/drawing/2014/main" id="{572C7492-170A-4E8B-AFB1-C5E64F596C00}"/>
                </a:ext>
              </a:extLst>
            </p:cNvPr>
            <p:cNvSpPr>
              <a:spLocks noChangeArrowheads="1"/>
            </p:cNvSpPr>
            <p:nvPr/>
          </p:nvSpPr>
          <p:spPr bwMode="auto">
            <a:xfrm>
              <a:off x="815975" y="3375025"/>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4" name="Rectangle 43">
              <a:extLst>
                <a:ext uri="{FF2B5EF4-FFF2-40B4-BE49-F238E27FC236}">
                  <a16:creationId xmlns:a16="http://schemas.microsoft.com/office/drawing/2014/main" id="{47E055F3-4A92-4C7B-90CF-866984D83928}"/>
                </a:ext>
              </a:extLst>
            </p:cNvPr>
            <p:cNvSpPr>
              <a:spLocks noChangeArrowheads="1"/>
            </p:cNvSpPr>
            <p:nvPr/>
          </p:nvSpPr>
          <p:spPr bwMode="auto">
            <a:xfrm>
              <a:off x="731838" y="347821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5" name="Rectangle 44">
              <a:extLst>
                <a:ext uri="{FF2B5EF4-FFF2-40B4-BE49-F238E27FC236}">
                  <a16:creationId xmlns:a16="http://schemas.microsoft.com/office/drawing/2014/main" id="{244FF9A6-C1AE-40FE-8CDF-D02A17977D00}"/>
                </a:ext>
              </a:extLst>
            </p:cNvPr>
            <p:cNvSpPr>
              <a:spLocks noChangeArrowheads="1"/>
            </p:cNvSpPr>
            <p:nvPr/>
          </p:nvSpPr>
          <p:spPr bwMode="auto">
            <a:xfrm>
              <a:off x="815975" y="3478213"/>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6" name="Rectangle 45">
              <a:extLst>
                <a:ext uri="{FF2B5EF4-FFF2-40B4-BE49-F238E27FC236}">
                  <a16:creationId xmlns:a16="http://schemas.microsoft.com/office/drawing/2014/main" id="{79023C74-BDD4-4EE9-BEE0-33E493AE73FE}"/>
                </a:ext>
              </a:extLst>
            </p:cNvPr>
            <p:cNvSpPr>
              <a:spLocks noChangeArrowheads="1"/>
            </p:cNvSpPr>
            <p:nvPr/>
          </p:nvSpPr>
          <p:spPr bwMode="auto">
            <a:xfrm>
              <a:off x="731838" y="3582988"/>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7" name="Rectangle 46">
              <a:extLst>
                <a:ext uri="{FF2B5EF4-FFF2-40B4-BE49-F238E27FC236}">
                  <a16:creationId xmlns:a16="http://schemas.microsoft.com/office/drawing/2014/main" id="{8AD62E78-ED10-4F1A-9508-BA664D9C13D6}"/>
                </a:ext>
              </a:extLst>
            </p:cNvPr>
            <p:cNvSpPr>
              <a:spLocks noChangeArrowheads="1"/>
            </p:cNvSpPr>
            <p:nvPr/>
          </p:nvSpPr>
          <p:spPr bwMode="auto">
            <a:xfrm>
              <a:off x="815975" y="3582988"/>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8" name="Rectangle 47">
              <a:extLst>
                <a:ext uri="{FF2B5EF4-FFF2-40B4-BE49-F238E27FC236}">
                  <a16:creationId xmlns:a16="http://schemas.microsoft.com/office/drawing/2014/main" id="{E102CC2D-AE79-4BFF-878B-ACAEACE2BDC3}"/>
                </a:ext>
              </a:extLst>
            </p:cNvPr>
            <p:cNvSpPr>
              <a:spLocks noChangeArrowheads="1"/>
            </p:cNvSpPr>
            <p:nvPr/>
          </p:nvSpPr>
          <p:spPr bwMode="auto">
            <a:xfrm>
              <a:off x="1149350" y="3582988"/>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29" name="Rectangle 48">
              <a:extLst>
                <a:ext uri="{FF2B5EF4-FFF2-40B4-BE49-F238E27FC236}">
                  <a16:creationId xmlns:a16="http://schemas.microsoft.com/office/drawing/2014/main" id="{702AEF99-6C34-4BBE-B1DC-7DBFAF1E9FE2}"/>
                </a:ext>
              </a:extLst>
            </p:cNvPr>
            <p:cNvSpPr>
              <a:spLocks noChangeArrowheads="1"/>
            </p:cNvSpPr>
            <p:nvPr/>
          </p:nvSpPr>
          <p:spPr bwMode="auto">
            <a:xfrm>
              <a:off x="1233488" y="3582988"/>
              <a:ext cx="396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0" name="Rectangle 49">
              <a:extLst>
                <a:ext uri="{FF2B5EF4-FFF2-40B4-BE49-F238E27FC236}">
                  <a16:creationId xmlns:a16="http://schemas.microsoft.com/office/drawing/2014/main" id="{896A409C-792D-4072-A635-3CDF9DE4C7D7}"/>
                </a:ext>
              </a:extLst>
            </p:cNvPr>
            <p:cNvSpPr>
              <a:spLocks noChangeArrowheads="1"/>
            </p:cNvSpPr>
            <p:nvPr/>
          </p:nvSpPr>
          <p:spPr bwMode="auto">
            <a:xfrm>
              <a:off x="1316038" y="3582988"/>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1" name="Rectangle 50">
              <a:extLst>
                <a:ext uri="{FF2B5EF4-FFF2-40B4-BE49-F238E27FC236}">
                  <a16:creationId xmlns:a16="http://schemas.microsoft.com/office/drawing/2014/main" id="{2580C9F6-AD07-4BC7-9A9E-7F4F301734A3}"/>
                </a:ext>
              </a:extLst>
            </p:cNvPr>
            <p:cNvSpPr>
              <a:spLocks noChangeArrowheads="1"/>
            </p:cNvSpPr>
            <p:nvPr/>
          </p:nvSpPr>
          <p:spPr bwMode="auto">
            <a:xfrm>
              <a:off x="1484313" y="347821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2" name="Rectangle 51">
              <a:extLst>
                <a:ext uri="{FF2B5EF4-FFF2-40B4-BE49-F238E27FC236}">
                  <a16:creationId xmlns:a16="http://schemas.microsoft.com/office/drawing/2014/main" id="{4119F9A0-4728-47E2-9BF3-862104B7156E}"/>
                </a:ext>
              </a:extLst>
            </p:cNvPr>
            <p:cNvSpPr>
              <a:spLocks noChangeArrowheads="1"/>
            </p:cNvSpPr>
            <p:nvPr/>
          </p:nvSpPr>
          <p:spPr bwMode="auto">
            <a:xfrm>
              <a:off x="1566863" y="3478213"/>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3" name="Rectangle 52">
              <a:extLst>
                <a:ext uri="{FF2B5EF4-FFF2-40B4-BE49-F238E27FC236}">
                  <a16:creationId xmlns:a16="http://schemas.microsoft.com/office/drawing/2014/main" id="{2587B4B5-8E74-4B6B-8A54-0441835EDFBD}"/>
                </a:ext>
              </a:extLst>
            </p:cNvPr>
            <p:cNvSpPr>
              <a:spLocks noChangeArrowheads="1"/>
            </p:cNvSpPr>
            <p:nvPr/>
          </p:nvSpPr>
          <p:spPr bwMode="auto">
            <a:xfrm>
              <a:off x="1484313" y="3582988"/>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4" name="Rectangle 53">
              <a:extLst>
                <a:ext uri="{FF2B5EF4-FFF2-40B4-BE49-F238E27FC236}">
                  <a16:creationId xmlns:a16="http://schemas.microsoft.com/office/drawing/2014/main" id="{3CC2A52B-4CA3-4069-ACC4-649D90C34CDB}"/>
                </a:ext>
              </a:extLst>
            </p:cNvPr>
            <p:cNvSpPr>
              <a:spLocks noChangeArrowheads="1"/>
            </p:cNvSpPr>
            <p:nvPr/>
          </p:nvSpPr>
          <p:spPr bwMode="auto">
            <a:xfrm>
              <a:off x="1566863" y="3582988"/>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5" name="Rectangle 54">
              <a:extLst>
                <a:ext uri="{FF2B5EF4-FFF2-40B4-BE49-F238E27FC236}">
                  <a16:creationId xmlns:a16="http://schemas.microsoft.com/office/drawing/2014/main" id="{571FC7C3-DF48-4725-8A7F-A040729FBD78}"/>
                </a:ext>
              </a:extLst>
            </p:cNvPr>
            <p:cNvSpPr>
              <a:spLocks noChangeArrowheads="1"/>
            </p:cNvSpPr>
            <p:nvPr/>
          </p:nvSpPr>
          <p:spPr bwMode="auto">
            <a:xfrm>
              <a:off x="1484313" y="3687763"/>
              <a:ext cx="41275"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6" name="Rectangle 55">
              <a:extLst>
                <a:ext uri="{FF2B5EF4-FFF2-40B4-BE49-F238E27FC236}">
                  <a16:creationId xmlns:a16="http://schemas.microsoft.com/office/drawing/2014/main" id="{771CCBFE-2EDD-4842-9968-AB87EF79F3EE}"/>
                </a:ext>
              </a:extLst>
            </p:cNvPr>
            <p:cNvSpPr>
              <a:spLocks noChangeArrowheads="1"/>
            </p:cNvSpPr>
            <p:nvPr/>
          </p:nvSpPr>
          <p:spPr bwMode="auto">
            <a:xfrm>
              <a:off x="1566863" y="3687763"/>
              <a:ext cx="428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sp>
          <p:nvSpPr>
            <p:cNvPr id="137" name="Freeform 56">
              <a:extLst>
                <a:ext uri="{FF2B5EF4-FFF2-40B4-BE49-F238E27FC236}">
                  <a16:creationId xmlns:a16="http://schemas.microsoft.com/office/drawing/2014/main" id="{9D49B299-6275-4BFC-9920-E0D56A876143}"/>
                </a:ext>
              </a:extLst>
            </p:cNvPr>
            <p:cNvSpPr>
              <a:spLocks noEditPoints="1"/>
            </p:cNvSpPr>
            <p:nvPr/>
          </p:nvSpPr>
          <p:spPr bwMode="auto">
            <a:xfrm>
              <a:off x="542925" y="2684463"/>
              <a:ext cx="1254126" cy="1254124"/>
            </a:xfrm>
            <a:custGeom>
              <a:avLst/>
              <a:gdLst>
                <a:gd name="T0" fmla="*/ 504 w 553"/>
                <a:gd name="T1" fmla="*/ 297 h 553"/>
                <a:gd name="T2" fmla="*/ 470 w 553"/>
                <a:gd name="T3" fmla="*/ 295 h 553"/>
                <a:gd name="T4" fmla="*/ 467 w 553"/>
                <a:gd name="T5" fmla="*/ 39 h 553"/>
                <a:gd name="T6" fmla="*/ 415 w 553"/>
                <a:gd name="T7" fmla="*/ 37 h 553"/>
                <a:gd name="T8" fmla="*/ 396 w 553"/>
                <a:gd name="T9" fmla="*/ 18 h 553"/>
                <a:gd name="T10" fmla="*/ 378 w 553"/>
                <a:gd name="T11" fmla="*/ 37 h 553"/>
                <a:gd name="T12" fmla="*/ 359 w 553"/>
                <a:gd name="T13" fmla="*/ 0 h 553"/>
                <a:gd name="T14" fmla="*/ 276 w 553"/>
                <a:gd name="T15" fmla="*/ 37 h 553"/>
                <a:gd name="T16" fmla="*/ 267 w 553"/>
                <a:gd name="T17" fmla="*/ 184 h 553"/>
                <a:gd name="T18" fmla="*/ 248 w 553"/>
                <a:gd name="T19" fmla="*/ 203 h 553"/>
                <a:gd name="T20" fmla="*/ 378 w 553"/>
                <a:gd name="T21" fmla="*/ 534 h 553"/>
                <a:gd name="T22" fmla="*/ 304 w 553"/>
                <a:gd name="T23" fmla="*/ 488 h 553"/>
                <a:gd name="T24" fmla="*/ 295 w 553"/>
                <a:gd name="T25" fmla="*/ 479 h 553"/>
                <a:gd name="T26" fmla="*/ 249 w 553"/>
                <a:gd name="T27" fmla="*/ 488 h 553"/>
                <a:gd name="T28" fmla="*/ 175 w 553"/>
                <a:gd name="T29" fmla="*/ 534 h 553"/>
                <a:gd name="T30" fmla="*/ 194 w 553"/>
                <a:gd name="T31" fmla="*/ 203 h 553"/>
                <a:gd name="T32" fmla="*/ 175 w 553"/>
                <a:gd name="T33" fmla="*/ 184 h 553"/>
                <a:gd name="T34" fmla="*/ 172 w 553"/>
                <a:gd name="T35" fmla="*/ 131 h 553"/>
                <a:gd name="T36" fmla="*/ 138 w 553"/>
                <a:gd name="T37" fmla="*/ 129 h 553"/>
                <a:gd name="T38" fmla="*/ 119 w 553"/>
                <a:gd name="T39" fmla="*/ 92 h 553"/>
                <a:gd name="T40" fmla="*/ 101 w 553"/>
                <a:gd name="T41" fmla="*/ 129 h 553"/>
                <a:gd name="T42" fmla="*/ 83 w 553"/>
                <a:gd name="T43" fmla="*/ 110 h 553"/>
                <a:gd name="T44" fmla="*/ 55 w 553"/>
                <a:gd name="T45" fmla="*/ 129 h 553"/>
                <a:gd name="T46" fmla="*/ 46 w 553"/>
                <a:gd name="T47" fmla="*/ 534 h 553"/>
                <a:gd name="T48" fmla="*/ 0 w 553"/>
                <a:gd name="T49" fmla="*/ 553 h 553"/>
                <a:gd name="T50" fmla="*/ 553 w 553"/>
                <a:gd name="T51" fmla="*/ 534 h 553"/>
                <a:gd name="T52" fmla="*/ 507 w 553"/>
                <a:gd name="T53" fmla="*/ 304 h 553"/>
                <a:gd name="T54" fmla="*/ 101 w 553"/>
                <a:gd name="T55" fmla="*/ 534 h 553"/>
                <a:gd name="T56" fmla="*/ 64 w 553"/>
                <a:gd name="T57" fmla="*/ 147 h 553"/>
                <a:gd name="T58" fmla="*/ 156 w 553"/>
                <a:gd name="T59" fmla="*/ 534 h 553"/>
                <a:gd name="T60" fmla="*/ 120 w 553"/>
                <a:gd name="T61" fmla="*/ 507 h 553"/>
                <a:gd name="T62" fmla="*/ 285 w 553"/>
                <a:gd name="T63" fmla="*/ 184 h 553"/>
                <a:gd name="T64" fmla="*/ 451 w 553"/>
                <a:gd name="T65" fmla="*/ 55 h 553"/>
                <a:gd name="T66" fmla="*/ 433 w 553"/>
                <a:gd name="T67" fmla="*/ 295 h 553"/>
                <a:gd name="T68" fmla="*/ 415 w 553"/>
                <a:gd name="T69" fmla="*/ 276 h 553"/>
                <a:gd name="T70" fmla="*/ 396 w 553"/>
                <a:gd name="T71" fmla="*/ 295 h 553"/>
                <a:gd name="T72" fmla="*/ 393 w 553"/>
                <a:gd name="T73" fmla="*/ 187 h 553"/>
                <a:gd name="T74" fmla="*/ 285 w 553"/>
                <a:gd name="T75" fmla="*/ 184 h 553"/>
                <a:gd name="T76" fmla="*/ 285 w 553"/>
                <a:gd name="T77" fmla="*/ 498 h 553"/>
                <a:gd name="T78" fmla="*/ 267 w 553"/>
                <a:gd name="T79" fmla="*/ 534 h 553"/>
                <a:gd name="T80" fmla="*/ 451 w 553"/>
                <a:gd name="T81" fmla="*/ 534 h 553"/>
                <a:gd name="T82" fmla="*/ 433 w 553"/>
                <a:gd name="T83" fmla="*/ 507 h 553"/>
                <a:gd name="T84" fmla="*/ 396 w 553"/>
                <a:gd name="T85" fmla="*/ 534 h 553"/>
                <a:gd name="T86" fmla="*/ 488 w 553"/>
                <a:gd name="T87" fmla="*/ 313 h 553"/>
                <a:gd name="T88" fmla="*/ 451 w 553"/>
                <a:gd name="T89" fmla="*/ 534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3" h="553">
                  <a:moveTo>
                    <a:pt x="507" y="304"/>
                  </a:moveTo>
                  <a:cubicBezTo>
                    <a:pt x="507" y="302"/>
                    <a:pt x="506" y="299"/>
                    <a:pt x="504" y="297"/>
                  </a:cubicBezTo>
                  <a:cubicBezTo>
                    <a:pt x="502" y="296"/>
                    <a:pt x="500" y="295"/>
                    <a:pt x="498" y="295"/>
                  </a:cubicBezTo>
                  <a:cubicBezTo>
                    <a:pt x="470" y="295"/>
                    <a:pt x="470" y="295"/>
                    <a:pt x="470" y="295"/>
                  </a:cubicBezTo>
                  <a:cubicBezTo>
                    <a:pt x="470" y="46"/>
                    <a:pt x="470" y="46"/>
                    <a:pt x="470" y="46"/>
                  </a:cubicBezTo>
                  <a:cubicBezTo>
                    <a:pt x="470" y="43"/>
                    <a:pt x="469" y="41"/>
                    <a:pt x="467" y="39"/>
                  </a:cubicBezTo>
                  <a:cubicBezTo>
                    <a:pt x="465" y="38"/>
                    <a:pt x="463" y="37"/>
                    <a:pt x="461" y="37"/>
                  </a:cubicBezTo>
                  <a:cubicBezTo>
                    <a:pt x="415" y="37"/>
                    <a:pt x="415" y="37"/>
                    <a:pt x="415" y="37"/>
                  </a:cubicBezTo>
                  <a:cubicBezTo>
                    <a:pt x="415" y="18"/>
                    <a:pt x="415" y="18"/>
                    <a:pt x="415" y="18"/>
                  </a:cubicBezTo>
                  <a:cubicBezTo>
                    <a:pt x="396" y="18"/>
                    <a:pt x="396" y="18"/>
                    <a:pt x="396" y="18"/>
                  </a:cubicBezTo>
                  <a:cubicBezTo>
                    <a:pt x="396" y="37"/>
                    <a:pt x="396" y="37"/>
                    <a:pt x="396" y="37"/>
                  </a:cubicBezTo>
                  <a:cubicBezTo>
                    <a:pt x="378" y="37"/>
                    <a:pt x="378" y="37"/>
                    <a:pt x="378" y="37"/>
                  </a:cubicBezTo>
                  <a:cubicBezTo>
                    <a:pt x="378" y="0"/>
                    <a:pt x="378" y="0"/>
                    <a:pt x="378" y="0"/>
                  </a:cubicBezTo>
                  <a:cubicBezTo>
                    <a:pt x="359" y="0"/>
                    <a:pt x="359" y="0"/>
                    <a:pt x="359" y="0"/>
                  </a:cubicBezTo>
                  <a:cubicBezTo>
                    <a:pt x="359" y="37"/>
                    <a:pt x="359" y="37"/>
                    <a:pt x="359" y="37"/>
                  </a:cubicBezTo>
                  <a:cubicBezTo>
                    <a:pt x="276" y="37"/>
                    <a:pt x="276" y="37"/>
                    <a:pt x="276" y="37"/>
                  </a:cubicBezTo>
                  <a:cubicBezTo>
                    <a:pt x="271" y="37"/>
                    <a:pt x="267" y="41"/>
                    <a:pt x="267" y="46"/>
                  </a:cubicBezTo>
                  <a:cubicBezTo>
                    <a:pt x="267" y="184"/>
                    <a:pt x="267" y="184"/>
                    <a:pt x="267" y="184"/>
                  </a:cubicBezTo>
                  <a:cubicBezTo>
                    <a:pt x="248" y="184"/>
                    <a:pt x="248" y="184"/>
                    <a:pt x="248" y="184"/>
                  </a:cubicBezTo>
                  <a:cubicBezTo>
                    <a:pt x="248" y="203"/>
                    <a:pt x="248" y="203"/>
                    <a:pt x="248" y="203"/>
                  </a:cubicBezTo>
                  <a:cubicBezTo>
                    <a:pt x="378" y="203"/>
                    <a:pt x="378" y="203"/>
                    <a:pt x="378" y="203"/>
                  </a:cubicBezTo>
                  <a:cubicBezTo>
                    <a:pt x="378" y="534"/>
                    <a:pt x="378" y="534"/>
                    <a:pt x="378" y="534"/>
                  </a:cubicBezTo>
                  <a:cubicBezTo>
                    <a:pt x="304" y="534"/>
                    <a:pt x="304" y="534"/>
                    <a:pt x="304" y="534"/>
                  </a:cubicBezTo>
                  <a:cubicBezTo>
                    <a:pt x="304" y="488"/>
                    <a:pt x="304" y="488"/>
                    <a:pt x="304" y="488"/>
                  </a:cubicBezTo>
                  <a:cubicBezTo>
                    <a:pt x="304" y="486"/>
                    <a:pt x="303" y="484"/>
                    <a:pt x="301" y="482"/>
                  </a:cubicBezTo>
                  <a:cubicBezTo>
                    <a:pt x="299" y="480"/>
                    <a:pt x="297" y="479"/>
                    <a:pt x="295" y="479"/>
                  </a:cubicBezTo>
                  <a:cubicBezTo>
                    <a:pt x="258" y="479"/>
                    <a:pt x="258" y="479"/>
                    <a:pt x="258" y="479"/>
                  </a:cubicBezTo>
                  <a:cubicBezTo>
                    <a:pt x="253" y="479"/>
                    <a:pt x="249" y="483"/>
                    <a:pt x="249" y="488"/>
                  </a:cubicBezTo>
                  <a:cubicBezTo>
                    <a:pt x="249" y="534"/>
                    <a:pt x="249" y="534"/>
                    <a:pt x="249" y="534"/>
                  </a:cubicBezTo>
                  <a:cubicBezTo>
                    <a:pt x="175" y="534"/>
                    <a:pt x="175" y="534"/>
                    <a:pt x="175" y="534"/>
                  </a:cubicBezTo>
                  <a:cubicBezTo>
                    <a:pt x="175" y="203"/>
                    <a:pt x="175" y="203"/>
                    <a:pt x="175" y="203"/>
                  </a:cubicBezTo>
                  <a:cubicBezTo>
                    <a:pt x="194" y="203"/>
                    <a:pt x="194" y="203"/>
                    <a:pt x="194" y="203"/>
                  </a:cubicBezTo>
                  <a:cubicBezTo>
                    <a:pt x="194" y="184"/>
                    <a:pt x="194" y="184"/>
                    <a:pt x="194" y="184"/>
                  </a:cubicBezTo>
                  <a:cubicBezTo>
                    <a:pt x="175" y="184"/>
                    <a:pt x="175" y="184"/>
                    <a:pt x="175" y="184"/>
                  </a:cubicBezTo>
                  <a:cubicBezTo>
                    <a:pt x="175" y="138"/>
                    <a:pt x="175" y="138"/>
                    <a:pt x="175" y="138"/>
                  </a:cubicBezTo>
                  <a:cubicBezTo>
                    <a:pt x="175" y="136"/>
                    <a:pt x="174" y="133"/>
                    <a:pt x="172" y="131"/>
                  </a:cubicBezTo>
                  <a:cubicBezTo>
                    <a:pt x="170" y="130"/>
                    <a:pt x="168" y="129"/>
                    <a:pt x="166" y="129"/>
                  </a:cubicBezTo>
                  <a:cubicBezTo>
                    <a:pt x="138" y="129"/>
                    <a:pt x="138" y="129"/>
                    <a:pt x="138" y="129"/>
                  </a:cubicBezTo>
                  <a:cubicBezTo>
                    <a:pt x="138" y="92"/>
                    <a:pt x="138" y="92"/>
                    <a:pt x="138" y="92"/>
                  </a:cubicBezTo>
                  <a:cubicBezTo>
                    <a:pt x="119" y="92"/>
                    <a:pt x="119" y="92"/>
                    <a:pt x="119" y="92"/>
                  </a:cubicBezTo>
                  <a:cubicBezTo>
                    <a:pt x="119" y="129"/>
                    <a:pt x="119" y="129"/>
                    <a:pt x="119" y="129"/>
                  </a:cubicBezTo>
                  <a:cubicBezTo>
                    <a:pt x="101" y="129"/>
                    <a:pt x="101" y="129"/>
                    <a:pt x="101" y="129"/>
                  </a:cubicBezTo>
                  <a:cubicBezTo>
                    <a:pt x="101" y="110"/>
                    <a:pt x="101" y="110"/>
                    <a:pt x="101" y="110"/>
                  </a:cubicBezTo>
                  <a:cubicBezTo>
                    <a:pt x="83" y="110"/>
                    <a:pt x="83" y="110"/>
                    <a:pt x="83" y="110"/>
                  </a:cubicBezTo>
                  <a:cubicBezTo>
                    <a:pt x="83" y="129"/>
                    <a:pt x="83" y="129"/>
                    <a:pt x="83" y="129"/>
                  </a:cubicBezTo>
                  <a:cubicBezTo>
                    <a:pt x="55" y="129"/>
                    <a:pt x="55" y="129"/>
                    <a:pt x="55" y="129"/>
                  </a:cubicBezTo>
                  <a:cubicBezTo>
                    <a:pt x="50" y="129"/>
                    <a:pt x="46" y="133"/>
                    <a:pt x="46" y="138"/>
                  </a:cubicBezTo>
                  <a:cubicBezTo>
                    <a:pt x="46" y="534"/>
                    <a:pt x="46" y="534"/>
                    <a:pt x="46" y="534"/>
                  </a:cubicBezTo>
                  <a:cubicBezTo>
                    <a:pt x="0" y="534"/>
                    <a:pt x="0" y="534"/>
                    <a:pt x="0" y="534"/>
                  </a:cubicBezTo>
                  <a:cubicBezTo>
                    <a:pt x="0" y="553"/>
                    <a:pt x="0" y="553"/>
                    <a:pt x="0" y="553"/>
                  </a:cubicBezTo>
                  <a:cubicBezTo>
                    <a:pt x="553" y="553"/>
                    <a:pt x="553" y="553"/>
                    <a:pt x="553" y="553"/>
                  </a:cubicBezTo>
                  <a:cubicBezTo>
                    <a:pt x="553" y="534"/>
                    <a:pt x="553" y="534"/>
                    <a:pt x="553" y="534"/>
                  </a:cubicBezTo>
                  <a:cubicBezTo>
                    <a:pt x="507" y="534"/>
                    <a:pt x="507" y="534"/>
                    <a:pt x="507" y="534"/>
                  </a:cubicBezTo>
                  <a:lnTo>
                    <a:pt x="507" y="304"/>
                  </a:lnTo>
                  <a:close/>
                  <a:moveTo>
                    <a:pt x="101" y="507"/>
                  </a:moveTo>
                  <a:cubicBezTo>
                    <a:pt x="101" y="534"/>
                    <a:pt x="101" y="534"/>
                    <a:pt x="101" y="534"/>
                  </a:cubicBezTo>
                  <a:cubicBezTo>
                    <a:pt x="64" y="534"/>
                    <a:pt x="64" y="534"/>
                    <a:pt x="64" y="534"/>
                  </a:cubicBezTo>
                  <a:cubicBezTo>
                    <a:pt x="64" y="147"/>
                    <a:pt x="64" y="147"/>
                    <a:pt x="64" y="147"/>
                  </a:cubicBezTo>
                  <a:cubicBezTo>
                    <a:pt x="156" y="147"/>
                    <a:pt x="156" y="147"/>
                    <a:pt x="156" y="147"/>
                  </a:cubicBezTo>
                  <a:cubicBezTo>
                    <a:pt x="156" y="534"/>
                    <a:pt x="156" y="534"/>
                    <a:pt x="156" y="534"/>
                  </a:cubicBezTo>
                  <a:cubicBezTo>
                    <a:pt x="120" y="534"/>
                    <a:pt x="120" y="534"/>
                    <a:pt x="120" y="534"/>
                  </a:cubicBezTo>
                  <a:cubicBezTo>
                    <a:pt x="120" y="507"/>
                    <a:pt x="120" y="507"/>
                    <a:pt x="120" y="507"/>
                  </a:cubicBezTo>
                  <a:lnTo>
                    <a:pt x="101" y="507"/>
                  </a:lnTo>
                  <a:close/>
                  <a:moveTo>
                    <a:pt x="285" y="184"/>
                  </a:moveTo>
                  <a:cubicBezTo>
                    <a:pt x="285" y="55"/>
                    <a:pt x="285" y="55"/>
                    <a:pt x="285" y="55"/>
                  </a:cubicBezTo>
                  <a:cubicBezTo>
                    <a:pt x="451" y="55"/>
                    <a:pt x="451" y="55"/>
                    <a:pt x="451" y="55"/>
                  </a:cubicBezTo>
                  <a:cubicBezTo>
                    <a:pt x="451" y="295"/>
                    <a:pt x="451" y="295"/>
                    <a:pt x="451" y="295"/>
                  </a:cubicBezTo>
                  <a:cubicBezTo>
                    <a:pt x="433" y="295"/>
                    <a:pt x="433" y="295"/>
                    <a:pt x="433" y="295"/>
                  </a:cubicBezTo>
                  <a:cubicBezTo>
                    <a:pt x="433" y="276"/>
                    <a:pt x="433" y="276"/>
                    <a:pt x="433" y="276"/>
                  </a:cubicBezTo>
                  <a:cubicBezTo>
                    <a:pt x="415" y="276"/>
                    <a:pt x="415" y="276"/>
                    <a:pt x="415" y="276"/>
                  </a:cubicBezTo>
                  <a:cubicBezTo>
                    <a:pt x="415" y="295"/>
                    <a:pt x="415" y="295"/>
                    <a:pt x="415" y="295"/>
                  </a:cubicBezTo>
                  <a:cubicBezTo>
                    <a:pt x="396" y="295"/>
                    <a:pt x="396" y="295"/>
                    <a:pt x="396" y="295"/>
                  </a:cubicBezTo>
                  <a:cubicBezTo>
                    <a:pt x="396" y="193"/>
                    <a:pt x="396" y="193"/>
                    <a:pt x="396" y="193"/>
                  </a:cubicBezTo>
                  <a:cubicBezTo>
                    <a:pt x="396" y="191"/>
                    <a:pt x="395" y="189"/>
                    <a:pt x="393" y="187"/>
                  </a:cubicBezTo>
                  <a:cubicBezTo>
                    <a:pt x="392" y="185"/>
                    <a:pt x="389" y="184"/>
                    <a:pt x="387" y="184"/>
                  </a:cubicBezTo>
                  <a:lnTo>
                    <a:pt x="285" y="184"/>
                  </a:lnTo>
                  <a:close/>
                  <a:moveTo>
                    <a:pt x="267" y="498"/>
                  </a:moveTo>
                  <a:cubicBezTo>
                    <a:pt x="285" y="498"/>
                    <a:pt x="285" y="498"/>
                    <a:pt x="285" y="498"/>
                  </a:cubicBezTo>
                  <a:cubicBezTo>
                    <a:pt x="285" y="534"/>
                    <a:pt x="285" y="534"/>
                    <a:pt x="285" y="534"/>
                  </a:cubicBezTo>
                  <a:cubicBezTo>
                    <a:pt x="267" y="534"/>
                    <a:pt x="267" y="534"/>
                    <a:pt x="267" y="534"/>
                  </a:cubicBezTo>
                  <a:lnTo>
                    <a:pt x="267" y="498"/>
                  </a:lnTo>
                  <a:close/>
                  <a:moveTo>
                    <a:pt x="451" y="534"/>
                  </a:moveTo>
                  <a:cubicBezTo>
                    <a:pt x="451" y="507"/>
                    <a:pt x="451" y="507"/>
                    <a:pt x="451" y="507"/>
                  </a:cubicBezTo>
                  <a:cubicBezTo>
                    <a:pt x="433" y="507"/>
                    <a:pt x="433" y="507"/>
                    <a:pt x="433" y="507"/>
                  </a:cubicBezTo>
                  <a:cubicBezTo>
                    <a:pt x="433" y="534"/>
                    <a:pt x="433" y="534"/>
                    <a:pt x="433" y="534"/>
                  </a:cubicBezTo>
                  <a:cubicBezTo>
                    <a:pt x="396" y="534"/>
                    <a:pt x="396" y="534"/>
                    <a:pt x="396" y="534"/>
                  </a:cubicBezTo>
                  <a:cubicBezTo>
                    <a:pt x="396" y="313"/>
                    <a:pt x="396" y="313"/>
                    <a:pt x="396" y="313"/>
                  </a:cubicBezTo>
                  <a:cubicBezTo>
                    <a:pt x="488" y="313"/>
                    <a:pt x="488" y="313"/>
                    <a:pt x="488" y="313"/>
                  </a:cubicBezTo>
                  <a:cubicBezTo>
                    <a:pt x="488" y="534"/>
                    <a:pt x="488" y="534"/>
                    <a:pt x="488" y="534"/>
                  </a:cubicBezTo>
                  <a:lnTo>
                    <a:pt x="451" y="5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CO" dirty="0"/>
            </a:p>
          </p:txBody>
        </p:sp>
      </p:grpSp>
      <p:grpSp>
        <p:nvGrpSpPr>
          <p:cNvPr id="139" name="Group 4">
            <a:extLst>
              <a:ext uri="{FF2B5EF4-FFF2-40B4-BE49-F238E27FC236}">
                <a16:creationId xmlns:a16="http://schemas.microsoft.com/office/drawing/2014/main" id="{A7C91812-2940-432D-A703-7C72C7CC56AA}"/>
              </a:ext>
            </a:extLst>
          </p:cNvPr>
          <p:cNvGrpSpPr>
            <a:grpSpLocks noChangeAspect="1"/>
          </p:cNvGrpSpPr>
          <p:nvPr/>
        </p:nvGrpSpPr>
        <p:grpSpPr bwMode="auto">
          <a:xfrm>
            <a:off x="7854950" y="-474663"/>
            <a:ext cx="7588250" cy="7905751"/>
            <a:chOff x="3357" y="-352"/>
            <a:chExt cx="4780" cy="4980"/>
          </a:xfrm>
          <a:solidFill>
            <a:schemeClr val="accent2"/>
          </a:solidFill>
        </p:grpSpPr>
        <p:sp>
          <p:nvSpPr>
            <p:cNvPr id="140" name="Freeform 5">
              <a:extLst>
                <a:ext uri="{FF2B5EF4-FFF2-40B4-BE49-F238E27FC236}">
                  <a16:creationId xmlns:a16="http://schemas.microsoft.com/office/drawing/2014/main" id="{79E8D0B4-8731-4D8C-937E-975C483FF7ED}"/>
                </a:ext>
              </a:extLst>
            </p:cNvPr>
            <p:cNvSpPr>
              <a:spLocks noEditPoints="1"/>
            </p:cNvSpPr>
            <p:nvPr/>
          </p:nvSpPr>
          <p:spPr bwMode="auto">
            <a:xfrm>
              <a:off x="6111" y="2054"/>
              <a:ext cx="72" cy="71"/>
            </a:xfrm>
            <a:custGeom>
              <a:avLst/>
              <a:gdLst>
                <a:gd name="T0" fmla="*/ 23 w 98"/>
                <a:gd name="T1" fmla="*/ 97 h 97"/>
                <a:gd name="T2" fmla="*/ 11 w 98"/>
                <a:gd name="T3" fmla="*/ 87 h 97"/>
                <a:gd name="T4" fmla="*/ 11 w 98"/>
                <a:gd name="T5" fmla="*/ 79 h 97"/>
                <a:gd name="T6" fmla="*/ 12 w 98"/>
                <a:gd name="T7" fmla="*/ 76 h 97"/>
                <a:gd name="T8" fmla="*/ 7 w 98"/>
                <a:gd name="T9" fmla="*/ 59 h 97"/>
                <a:gd name="T10" fmla="*/ 4 w 98"/>
                <a:gd name="T11" fmla="*/ 52 h 97"/>
                <a:gd name="T12" fmla="*/ 0 w 98"/>
                <a:gd name="T13" fmla="*/ 21 h 97"/>
                <a:gd name="T14" fmla="*/ 5 w 98"/>
                <a:gd name="T15" fmla="*/ 6 h 97"/>
                <a:gd name="T16" fmla="*/ 20 w 98"/>
                <a:gd name="T17" fmla="*/ 4 h 97"/>
                <a:gd name="T18" fmla="*/ 24 w 98"/>
                <a:gd name="T19" fmla="*/ 6 h 97"/>
                <a:gd name="T20" fmla="*/ 35 w 98"/>
                <a:gd name="T21" fmla="*/ 8 h 97"/>
                <a:gd name="T22" fmla="*/ 49 w 98"/>
                <a:gd name="T23" fmla="*/ 5 h 97"/>
                <a:gd name="T24" fmla="*/ 68 w 98"/>
                <a:gd name="T25" fmla="*/ 3 h 97"/>
                <a:gd name="T26" fmla="*/ 79 w 98"/>
                <a:gd name="T27" fmla="*/ 19 h 97"/>
                <a:gd name="T28" fmla="*/ 81 w 98"/>
                <a:gd name="T29" fmla="*/ 25 h 97"/>
                <a:gd name="T30" fmla="*/ 88 w 98"/>
                <a:gd name="T31" fmla="*/ 38 h 97"/>
                <a:gd name="T32" fmla="*/ 91 w 98"/>
                <a:gd name="T33" fmla="*/ 44 h 97"/>
                <a:gd name="T34" fmla="*/ 97 w 98"/>
                <a:gd name="T35" fmla="*/ 65 h 97"/>
                <a:gd name="T36" fmla="*/ 79 w 98"/>
                <a:gd name="T37" fmla="*/ 81 h 97"/>
                <a:gd name="T38" fmla="*/ 78 w 98"/>
                <a:gd name="T39" fmla="*/ 82 h 97"/>
                <a:gd name="T40" fmla="*/ 63 w 98"/>
                <a:gd name="T41" fmla="*/ 87 h 97"/>
                <a:gd name="T42" fmla="*/ 40 w 98"/>
                <a:gd name="T43" fmla="*/ 95 h 97"/>
                <a:gd name="T44" fmla="*/ 27 w 98"/>
                <a:gd name="T45" fmla="*/ 97 h 97"/>
                <a:gd name="T46" fmla="*/ 23 w 98"/>
                <a:gd name="T47" fmla="*/ 97 h 97"/>
                <a:gd name="T48" fmla="*/ 49 w 98"/>
                <a:gd name="T49" fmla="*/ 5 h 97"/>
                <a:gd name="T50" fmla="*/ 35 w 98"/>
                <a:gd name="T51" fmla="*/ 9 h 97"/>
                <a:gd name="T52" fmla="*/ 35 w 98"/>
                <a:gd name="T53" fmla="*/ 9 h 97"/>
                <a:gd name="T54" fmla="*/ 24 w 98"/>
                <a:gd name="T55" fmla="*/ 6 h 97"/>
                <a:gd name="T56" fmla="*/ 20 w 98"/>
                <a:gd name="T57" fmla="*/ 5 h 97"/>
                <a:gd name="T58" fmla="*/ 5 w 98"/>
                <a:gd name="T59" fmla="*/ 6 h 97"/>
                <a:gd name="T60" fmla="*/ 1 w 98"/>
                <a:gd name="T61" fmla="*/ 21 h 97"/>
                <a:gd name="T62" fmla="*/ 5 w 98"/>
                <a:gd name="T63" fmla="*/ 52 h 97"/>
                <a:gd name="T64" fmla="*/ 8 w 98"/>
                <a:gd name="T65" fmla="*/ 59 h 97"/>
                <a:gd name="T66" fmla="*/ 12 w 98"/>
                <a:gd name="T67" fmla="*/ 76 h 97"/>
                <a:gd name="T68" fmla="*/ 12 w 98"/>
                <a:gd name="T69" fmla="*/ 80 h 97"/>
                <a:gd name="T70" fmla="*/ 12 w 98"/>
                <a:gd name="T71" fmla="*/ 86 h 97"/>
                <a:gd name="T72" fmla="*/ 23 w 98"/>
                <a:gd name="T73" fmla="*/ 96 h 97"/>
                <a:gd name="T74" fmla="*/ 39 w 98"/>
                <a:gd name="T75" fmla="*/ 94 h 97"/>
                <a:gd name="T76" fmla="*/ 63 w 98"/>
                <a:gd name="T77" fmla="*/ 86 h 97"/>
                <a:gd name="T78" fmla="*/ 78 w 98"/>
                <a:gd name="T79" fmla="*/ 81 h 97"/>
                <a:gd name="T80" fmla="*/ 79 w 98"/>
                <a:gd name="T81" fmla="*/ 80 h 97"/>
                <a:gd name="T82" fmla="*/ 96 w 98"/>
                <a:gd name="T83" fmla="*/ 65 h 97"/>
                <a:gd name="T84" fmla="*/ 91 w 98"/>
                <a:gd name="T85" fmla="*/ 44 h 97"/>
                <a:gd name="T86" fmla="*/ 87 w 98"/>
                <a:gd name="T87" fmla="*/ 38 h 97"/>
                <a:gd name="T88" fmla="*/ 80 w 98"/>
                <a:gd name="T89" fmla="*/ 25 h 97"/>
                <a:gd name="T90" fmla="*/ 78 w 98"/>
                <a:gd name="T91" fmla="*/ 19 h 97"/>
                <a:gd name="T92" fmla="*/ 68 w 98"/>
                <a:gd name="T93" fmla="*/ 3 h 97"/>
                <a:gd name="T94" fmla="*/ 62 w 98"/>
                <a:gd name="T95" fmla="*/ 2 h 97"/>
                <a:gd name="T96" fmla="*/ 49 w 98"/>
                <a:gd name="T97"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97">
                  <a:moveTo>
                    <a:pt x="23" y="97"/>
                  </a:moveTo>
                  <a:cubicBezTo>
                    <a:pt x="18" y="96"/>
                    <a:pt x="12" y="92"/>
                    <a:pt x="11" y="87"/>
                  </a:cubicBezTo>
                  <a:cubicBezTo>
                    <a:pt x="11" y="84"/>
                    <a:pt x="11" y="82"/>
                    <a:pt x="11" y="79"/>
                  </a:cubicBezTo>
                  <a:cubicBezTo>
                    <a:pt x="11" y="78"/>
                    <a:pt x="11" y="77"/>
                    <a:pt x="12" y="76"/>
                  </a:cubicBezTo>
                  <a:cubicBezTo>
                    <a:pt x="12" y="70"/>
                    <a:pt x="9" y="64"/>
                    <a:pt x="7" y="59"/>
                  </a:cubicBezTo>
                  <a:cubicBezTo>
                    <a:pt x="6" y="57"/>
                    <a:pt x="5" y="54"/>
                    <a:pt x="4" y="52"/>
                  </a:cubicBezTo>
                  <a:cubicBezTo>
                    <a:pt x="0" y="42"/>
                    <a:pt x="0" y="31"/>
                    <a:pt x="0" y="21"/>
                  </a:cubicBezTo>
                  <a:cubicBezTo>
                    <a:pt x="0" y="15"/>
                    <a:pt x="1" y="9"/>
                    <a:pt x="5" y="6"/>
                  </a:cubicBezTo>
                  <a:cubicBezTo>
                    <a:pt x="9" y="2"/>
                    <a:pt x="16" y="3"/>
                    <a:pt x="20" y="4"/>
                  </a:cubicBezTo>
                  <a:cubicBezTo>
                    <a:pt x="21" y="5"/>
                    <a:pt x="23" y="5"/>
                    <a:pt x="24" y="6"/>
                  </a:cubicBezTo>
                  <a:cubicBezTo>
                    <a:pt x="28" y="7"/>
                    <a:pt x="31" y="8"/>
                    <a:pt x="35" y="8"/>
                  </a:cubicBezTo>
                  <a:cubicBezTo>
                    <a:pt x="40" y="8"/>
                    <a:pt x="44" y="6"/>
                    <a:pt x="49" y="5"/>
                  </a:cubicBezTo>
                  <a:cubicBezTo>
                    <a:pt x="56" y="2"/>
                    <a:pt x="62" y="0"/>
                    <a:pt x="68" y="3"/>
                  </a:cubicBezTo>
                  <a:cubicBezTo>
                    <a:pt x="74" y="6"/>
                    <a:pt x="77" y="13"/>
                    <a:pt x="79" y="19"/>
                  </a:cubicBezTo>
                  <a:cubicBezTo>
                    <a:pt x="79" y="21"/>
                    <a:pt x="80" y="23"/>
                    <a:pt x="81" y="25"/>
                  </a:cubicBezTo>
                  <a:cubicBezTo>
                    <a:pt x="82" y="29"/>
                    <a:pt x="85" y="34"/>
                    <a:pt x="88" y="38"/>
                  </a:cubicBezTo>
                  <a:cubicBezTo>
                    <a:pt x="89" y="40"/>
                    <a:pt x="90" y="42"/>
                    <a:pt x="91" y="44"/>
                  </a:cubicBezTo>
                  <a:cubicBezTo>
                    <a:pt x="96" y="52"/>
                    <a:pt x="98" y="59"/>
                    <a:pt x="97" y="65"/>
                  </a:cubicBezTo>
                  <a:cubicBezTo>
                    <a:pt x="96" y="76"/>
                    <a:pt x="88" y="79"/>
                    <a:pt x="79" y="81"/>
                  </a:cubicBezTo>
                  <a:cubicBezTo>
                    <a:pt x="78" y="82"/>
                    <a:pt x="78" y="82"/>
                    <a:pt x="78" y="82"/>
                  </a:cubicBezTo>
                  <a:cubicBezTo>
                    <a:pt x="73" y="83"/>
                    <a:pt x="68" y="85"/>
                    <a:pt x="63" y="87"/>
                  </a:cubicBezTo>
                  <a:cubicBezTo>
                    <a:pt x="55" y="90"/>
                    <a:pt x="47" y="93"/>
                    <a:pt x="40" y="95"/>
                  </a:cubicBezTo>
                  <a:cubicBezTo>
                    <a:pt x="35" y="96"/>
                    <a:pt x="31" y="97"/>
                    <a:pt x="27" y="97"/>
                  </a:cubicBezTo>
                  <a:cubicBezTo>
                    <a:pt x="26" y="97"/>
                    <a:pt x="24" y="97"/>
                    <a:pt x="23" y="97"/>
                  </a:cubicBezTo>
                  <a:moveTo>
                    <a:pt x="49" y="5"/>
                  </a:moveTo>
                  <a:cubicBezTo>
                    <a:pt x="45" y="7"/>
                    <a:pt x="40" y="9"/>
                    <a:pt x="35" y="9"/>
                  </a:cubicBezTo>
                  <a:cubicBezTo>
                    <a:pt x="35" y="9"/>
                    <a:pt x="35" y="9"/>
                    <a:pt x="35" y="9"/>
                  </a:cubicBezTo>
                  <a:cubicBezTo>
                    <a:pt x="31" y="9"/>
                    <a:pt x="27" y="8"/>
                    <a:pt x="24" y="6"/>
                  </a:cubicBezTo>
                  <a:cubicBezTo>
                    <a:pt x="23" y="6"/>
                    <a:pt x="21" y="5"/>
                    <a:pt x="20" y="5"/>
                  </a:cubicBezTo>
                  <a:cubicBezTo>
                    <a:pt x="16" y="4"/>
                    <a:pt x="10" y="2"/>
                    <a:pt x="5" y="6"/>
                  </a:cubicBezTo>
                  <a:cubicBezTo>
                    <a:pt x="1" y="10"/>
                    <a:pt x="1" y="16"/>
                    <a:pt x="1" y="21"/>
                  </a:cubicBezTo>
                  <a:cubicBezTo>
                    <a:pt x="1" y="31"/>
                    <a:pt x="1" y="42"/>
                    <a:pt x="5" y="52"/>
                  </a:cubicBezTo>
                  <a:cubicBezTo>
                    <a:pt x="6" y="54"/>
                    <a:pt x="7" y="56"/>
                    <a:pt x="8" y="59"/>
                  </a:cubicBezTo>
                  <a:cubicBezTo>
                    <a:pt x="10" y="64"/>
                    <a:pt x="12" y="70"/>
                    <a:pt x="12" y="76"/>
                  </a:cubicBezTo>
                  <a:cubicBezTo>
                    <a:pt x="12" y="77"/>
                    <a:pt x="12" y="78"/>
                    <a:pt x="12" y="80"/>
                  </a:cubicBezTo>
                  <a:cubicBezTo>
                    <a:pt x="12" y="82"/>
                    <a:pt x="11" y="84"/>
                    <a:pt x="12" y="86"/>
                  </a:cubicBezTo>
                  <a:cubicBezTo>
                    <a:pt x="13" y="92"/>
                    <a:pt x="19" y="95"/>
                    <a:pt x="23" y="96"/>
                  </a:cubicBezTo>
                  <a:cubicBezTo>
                    <a:pt x="29" y="97"/>
                    <a:pt x="34" y="95"/>
                    <a:pt x="39" y="94"/>
                  </a:cubicBezTo>
                  <a:cubicBezTo>
                    <a:pt x="47" y="92"/>
                    <a:pt x="55" y="89"/>
                    <a:pt x="63" y="86"/>
                  </a:cubicBezTo>
                  <a:cubicBezTo>
                    <a:pt x="67" y="84"/>
                    <a:pt x="73" y="83"/>
                    <a:pt x="78" y="81"/>
                  </a:cubicBezTo>
                  <a:cubicBezTo>
                    <a:pt x="79" y="80"/>
                    <a:pt x="79" y="80"/>
                    <a:pt x="79" y="80"/>
                  </a:cubicBezTo>
                  <a:cubicBezTo>
                    <a:pt x="88" y="78"/>
                    <a:pt x="95" y="75"/>
                    <a:pt x="96" y="65"/>
                  </a:cubicBezTo>
                  <a:cubicBezTo>
                    <a:pt x="97" y="59"/>
                    <a:pt x="95" y="52"/>
                    <a:pt x="91" y="44"/>
                  </a:cubicBezTo>
                  <a:cubicBezTo>
                    <a:pt x="89" y="42"/>
                    <a:pt x="88" y="40"/>
                    <a:pt x="87" y="38"/>
                  </a:cubicBezTo>
                  <a:cubicBezTo>
                    <a:pt x="84" y="34"/>
                    <a:pt x="82" y="30"/>
                    <a:pt x="80" y="25"/>
                  </a:cubicBezTo>
                  <a:cubicBezTo>
                    <a:pt x="79" y="23"/>
                    <a:pt x="79" y="21"/>
                    <a:pt x="78" y="19"/>
                  </a:cubicBezTo>
                  <a:cubicBezTo>
                    <a:pt x="76" y="13"/>
                    <a:pt x="74" y="6"/>
                    <a:pt x="68" y="3"/>
                  </a:cubicBezTo>
                  <a:cubicBezTo>
                    <a:pt x="66" y="2"/>
                    <a:pt x="64" y="2"/>
                    <a:pt x="62" y="2"/>
                  </a:cubicBezTo>
                  <a:cubicBezTo>
                    <a:pt x="58" y="2"/>
                    <a:pt x="54" y="4"/>
                    <a:pt x="49" y="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1" name="Freeform 6">
              <a:extLst>
                <a:ext uri="{FF2B5EF4-FFF2-40B4-BE49-F238E27FC236}">
                  <a16:creationId xmlns:a16="http://schemas.microsoft.com/office/drawing/2014/main" id="{E22489B8-A916-4DAA-B270-F11919807644}"/>
                </a:ext>
              </a:extLst>
            </p:cNvPr>
            <p:cNvSpPr>
              <a:spLocks noEditPoints="1"/>
            </p:cNvSpPr>
            <p:nvPr/>
          </p:nvSpPr>
          <p:spPr bwMode="auto">
            <a:xfrm>
              <a:off x="6048" y="2023"/>
              <a:ext cx="166" cy="159"/>
            </a:xfrm>
            <a:custGeom>
              <a:avLst/>
              <a:gdLst>
                <a:gd name="T0" fmla="*/ 46 w 225"/>
                <a:gd name="T1" fmla="*/ 214 h 215"/>
                <a:gd name="T2" fmla="*/ 33 w 225"/>
                <a:gd name="T3" fmla="*/ 209 h 215"/>
                <a:gd name="T4" fmla="*/ 10 w 225"/>
                <a:gd name="T5" fmla="*/ 185 h 215"/>
                <a:gd name="T6" fmla="*/ 2 w 225"/>
                <a:gd name="T7" fmla="*/ 170 h 215"/>
                <a:gd name="T8" fmla="*/ 3 w 225"/>
                <a:gd name="T9" fmla="*/ 145 h 215"/>
                <a:gd name="T10" fmla="*/ 6 w 225"/>
                <a:gd name="T11" fmla="*/ 138 h 215"/>
                <a:gd name="T12" fmla="*/ 10 w 225"/>
                <a:gd name="T13" fmla="*/ 129 h 215"/>
                <a:gd name="T14" fmla="*/ 10 w 225"/>
                <a:gd name="T15" fmla="*/ 102 h 215"/>
                <a:gd name="T16" fmla="*/ 9 w 225"/>
                <a:gd name="T17" fmla="*/ 92 h 215"/>
                <a:gd name="T18" fmla="*/ 9 w 225"/>
                <a:gd name="T19" fmla="*/ 87 h 215"/>
                <a:gd name="T20" fmla="*/ 16 w 225"/>
                <a:gd name="T21" fmla="*/ 55 h 215"/>
                <a:gd name="T22" fmla="*/ 25 w 225"/>
                <a:gd name="T23" fmla="*/ 43 h 215"/>
                <a:gd name="T24" fmla="*/ 42 w 225"/>
                <a:gd name="T25" fmla="*/ 30 h 215"/>
                <a:gd name="T26" fmla="*/ 72 w 225"/>
                <a:gd name="T27" fmla="*/ 24 h 215"/>
                <a:gd name="T28" fmla="*/ 78 w 225"/>
                <a:gd name="T29" fmla="*/ 23 h 215"/>
                <a:gd name="T30" fmla="*/ 101 w 225"/>
                <a:gd name="T31" fmla="*/ 18 h 215"/>
                <a:gd name="T32" fmla="*/ 117 w 225"/>
                <a:gd name="T33" fmla="*/ 11 h 215"/>
                <a:gd name="T34" fmla="*/ 152 w 225"/>
                <a:gd name="T35" fmla="*/ 0 h 215"/>
                <a:gd name="T36" fmla="*/ 153 w 225"/>
                <a:gd name="T37" fmla="*/ 0 h 215"/>
                <a:gd name="T38" fmla="*/ 178 w 225"/>
                <a:gd name="T39" fmla="*/ 12 h 215"/>
                <a:gd name="T40" fmla="*/ 192 w 225"/>
                <a:gd name="T41" fmla="*/ 40 h 215"/>
                <a:gd name="T42" fmla="*/ 194 w 225"/>
                <a:gd name="T43" fmla="*/ 47 h 215"/>
                <a:gd name="T44" fmla="*/ 197 w 225"/>
                <a:gd name="T45" fmla="*/ 52 h 215"/>
                <a:gd name="T46" fmla="*/ 208 w 225"/>
                <a:gd name="T47" fmla="*/ 73 h 215"/>
                <a:gd name="T48" fmla="*/ 215 w 225"/>
                <a:gd name="T49" fmla="*/ 87 h 215"/>
                <a:gd name="T50" fmla="*/ 223 w 225"/>
                <a:gd name="T51" fmla="*/ 124 h 215"/>
                <a:gd name="T52" fmla="*/ 174 w 225"/>
                <a:gd name="T53" fmla="*/ 178 h 215"/>
                <a:gd name="T54" fmla="*/ 135 w 225"/>
                <a:gd name="T55" fmla="*/ 194 h 215"/>
                <a:gd name="T56" fmla="*/ 109 w 225"/>
                <a:gd name="T57" fmla="*/ 201 h 215"/>
                <a:gd name="T58" fmla="*/ 87 w 225"/>
                <a:gd name="T59" fmla="*/ 207 h 215"/>
                <a:gd name="T60" fmla="*/ 54 w 225"/>
                <a:gd name="T61" fmla="*/ 215 h 215"/>
                <a:gd name="T62" fmla="*/ 46 w 225"/>
                <a:gd name="T63" fmla="*/ 214 h 215"/>
                <a:gd name="T64" fmla="*/ 152 w 225"/>
                <a:gd name="T65" fmla="*/ 1 h 215"/>
                <a:gd name="T66" fmla="*/ 118 w 225"/>
                <a:gd name="T67" fmla="*/ 12 h 215"/>
                <a:gd name="T68" fmla="*/ 101 w 225"/>
                <a:gd name="T69" fmla="*/ 19 h 215"/>
                <a:gd name="T70" fmla="*/ 78 w 225"/>
                <a:gd name="T71" fmla="*/ 24 h 215"/>
                <a:gd name="T72" fmla="*/ 72 w 225"/>
                <a:gd name="T73" fmla="*/ 24 h 215"/>
                <a:gd name="T74" fmla="*/ 42 w 225"/>
                <a:gd name="T75" fmla="*/ 31 h 215"/>
                <a:gd name="T76" fmla="*/ 25 w 225"/>
                <a:gd name="T77" fmla="*/ 44 h 215"/>
                <a:gd name="T78" fmla="*/ 17 w 225"/>
                <a:gd name="T79" fmla="*/ 56 h 215"/>
                <a:gd name="T80" fmla="*/ 10 w 225"/>
                <a:gd name="T81" fmla="*/ 87 h 215"/>
                <a:gd name="T82" fmla="*/ 10 w 225"/>
                <a:gd name="T83" fmla="*/ 92 h 215"/>
                <a:gd name="T84" fmla="*/ 11 w 225"/>
                <a:gd name="T85" fmla="*/ 102 h 215"/>
                <a:gd name="T86" fmla="*/ 11 w 225"/>
                <a:gd name="T87" fmla="*/ 129 h 215"/>
                <a:gd name="T88" fmla="*/ 7 w 225"/>
                <a:gd name="T89" fmla="*/ 138 h 215"/>
                <a:gd name="T90" fmla="*/ 4 w 225"/>
                <a:gd name="T91" fmla="*/ 145 h 215"/>
                <a:gd name="T92" fmla="*/ 3 w 225"/>
                <a:gd name="T93" fmla="*/ 169 h 215"/>
                <a:gd name="T94" fmla="*/ 11 w 225"/>
                <a:gd name="T95" fmla="*/ 184 h 215"/>
                <a:gd name="T96" fmla="*/ 34 w 225"/>
                <a:gd name="T97" fmla="*/ 209 h 215"/>
                <a:gd name="T98" fmla="*/ 46 w 225"/>
                <a:gd name="T99" fmla="*/ 213 h 215"/>
                <a:gd name="T100" fmla="*/ 86 w 225"/>
                <a:gd name="T101" fmla="*/ 206 h 215"/>
                <a:gd name="T102" fmla="*/ 108 w 225"/>
                <a:gd name="T103" fmla="*/ 200 h 215"/>
                <a:gd name="T104" fmla="*/ 135 w 225"/>
                <a:gd name="T105" fmla="*/ 193 h 215"/>
                <a:gd name="T106" fmla="*/ 174 w 225"/>
                <a:gd name="T107" fmla="*/ 177 h 215"/>
                <a:gd name="T108" fmla="*/ 222 w 225"/>
                <a:gd name="T109" fmla="*/ 124 h 215"/>
                <a:gd name="T110" fmla="*/ 214 w 225"/>
                <a:gd name="T111" fmla="*/ 87 h 215"/>
                <a:gd name="T112" fmla="*/ 207 w 225"/>
                <a:gd name="T113" fmla="*/ 74 h 215"/>
                <a:gd name="T114" fmla="*/ 196 w 225"/>
                <a:gd name="T115" fmla="*/ 53 h 215"/>
                <a:gd name="T116" fmla="*/ 194 w 225"/>
                <a:gd name="T117" fmla="*/ 47 h 215"/>
                <a:gd name="T118" fmla="*/ 191 w 225"/>
                <a:gd name="T119" fmla="*/ 40 h 215"/>
                <a:gd name="T120" fmla="*/ 177 w 225"/>
                <a:gd name="T121" fmla="*/ 12 h 215"/>
                <a:gd name="T122" fmla="*/ 153 w 225"/>
                <a:gd name="T123" fmla="*/ 1 h 215"/>
                <a:gd name="T124" fmla="*/ 152 w 225"/>
                <a:gd name="T125" fmla="*/ 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215">
                  <a:moveTo>
                    <a:pt x="46" y="214"/>
                  </a:moveTo>
                  <a:cubicBezTo>
                    <a:pt x="41" y="213"/>
                    <a:pt x="37" y="212"/>
                    <a:pt x="33" y="209"/>
                  </a:cubicBezTo>
                  <a:cubicBezTo>
                    <a:pt x="23" y="203"/>
                    <a:pt x="15" y="193"/>
                    <a:pt x="10" y="185"/>
                  </a:cubicBezTo>
                  <a:cubicBezTo>
                    <a:pt x="6" y="179"/>
                    <a:pt x="4" y="174"/>
                    <a:pt x="2" y="170"/>
                  </a:cubicBezTo>
                  <a:cubicBezTo>
                    <a:pt x="0" y="161"/>
                    <a:pt x="0" y="153"/>
                    <a:pt x="3" y="145"/>
                  </a:cubicBezTo>
                  <a:cubicBezTo>
                    <a:pt x="4" y="142"/>
                    <a:pt x="5" y="140"/>
                    <a:pt x="6" y="138"/>
                  </a:cubicBezTo>
                  <a:cubicBezTo>
                    <a:pt x="8" y="135"/>
                    <a:pt x="9" y="132"/>
                    <a:pt x="10" y="129"/>
                  </a:cubicBezTo>
                  <a:cubicBezTo>
                    <a:pt x="13" y="120"/>
                    <a:pt x="12" y="111"/>
                    <a:pt x="10" y="102"/>
                  </a:cubicBezTo>
                  <a:cubicBezTo>
                    <a:pt x="10" y="99"/>
                    <a:pt x="9" y="96"/>
                    <a:pt x="9" y="92"/>
                  </a:cubicBezTo>
                  <a:cubicBezTo>
                    <a:pt x="9" y="91"/>
                    <a:pt x="9" y="89"/>
                    <a:pt x="9" y="87"/>
                  </a:cubicBezTo>
                  <a:cubicBezTo>
                    <a:pt x="9" y="75"/>
                    <a:pt x="11" y="64"/>
                    <a:pt x="16" y="55"/>
                  </a:cubicBezTo>
                  <a:cubicBezTo>
                    <a:pt x="19" y="51"/>
                    <a:pt x="21" y="47"/>
                    <a:pt x="25" y="43"/>
                  </a:cubicBezTo>
                  <a:cubicBezTo>
                    <a:pt x="29" y="38"/>
                    <a:pt x="34" y="33"/>
                    <a:pt x="42" y="30"/>
                  </a:cubicBezTo>
                  <a:cubicBezTo>
                    <a:pt x="51" y="26"/>
                    <a:pt x="63" y="25"/>
                    <a:pt x="72" y="24"/>
                  </a:cubicBezTo>
                  <a:cubicBezTo>
                    <a:pt x="74" y="23"/>
                    <a:pt x="76" y="23"/>
                    <a:pt x="78" y="23"/>
                  </a:cubicBezTo>
                  <a:cubicBezTo>
                    <a:pt x="86" y="22"/>
                    <a:pt x="93" y="21"/>
                    <a:pt x="101" y="18"/>
                  </a:cubicBezTo>
                  <a:cubicBezTo>
                    <a:pt x="106" y="16"/>
                    <a:pt x="112" y="14"/>
                    <a:pt x="117" y="11"/>
                  </a:cubicBezTo>
                  <a:cubicBezTo>
                    <a:pt x="129" y="6"/>
                    <a:pt x="141" y="1"/>
                    <a:pt x="152" y="0"/>
                  </a:cubicBezTo>
                  <a:cubicBezTo>
                    <a:pt x="152" y="0"/>
                    <a:pt x="153" y="0"/>
                    <a:pt x="153" y="0"/>
                  </a:cubicBezTo>
                  <a:cubicBezTo>
                    <a:pt x="162" y="0"/>
                    <a:pt x="170" y="4"/>
                    <a:pt x="178" y="12"/>
                  </a:cubicBezTo>
                  <a:cubicBezTo>
                    <a:pt x="185" y="19"/>
                    <a:pt x="189" y="30"/>
                    <a:pt x="192" y="40"/>
                  </a:cubicBezTo>
                  <a:cubicBezTo>
                    <a:pt x="193" y="42"/>
                    <a:pt x="194" y="45"/>
                    <a:pt x="194" y="47"/>
                  </a:cubicBezTo>
                  <a:cubicBezTo>
                    <a:pt x="195" y="49"/>
                    <a:pt x="196" y="51"/>
                    <a:pt x="197" y="52"/>
                  </a:cubicBezTo>
                  <a:cubicBezTo>
                    <a:pt x="200" y="60"/>
                    <a:pt x="204" y="67"/>
                    <a:pt x="208" y="73"/>
                  </a:cubicBezTo>
                  <a:cubicBezTo>
                    <a:pt x="210" y="78"/>
                    <a:pt x="213" y="82"/>
                    <a:pt x="215" y="87"/>
                  </a:cubicBezTo>
                  <a:cubicBezTo>
                    <a:pt x="219" y="96"/>
                    <a:pt x="225" y="109"/>
                    <a:pt x="223" y="124"/>
                  </a:cubicBezTo>
                  <a:cubicBezTo>
                    <a:pt x="219" y="152"/>
                    <a:pt x="193" y="168"/>
                    <a:pt x="174" y="178"/>
                  </a:cubicBezTo>
                  <a:cubicBezTo>
                    <a:pt x="160" y="185"/>
                    <a:pt x="147" y="190"/>
                    <a:pt x="135" y="194"/>
                  </a:cubicBezTo>
                  <a:cubicBezTo>
                    <a:pt x="126" y="197"/>
                    <a:pt x="117" y="199"/>
                    <a:pt x="109" y="201"/>
                  </a:cubicBezTo>
                  <a:cubicBezTo>
                    <a:pt x="101" y="202"/>
                    <a:pt x="94" y="205"/>
                    <a:pt x="87" y="207"/>
                  </a:cubicBezTo>
                  <a:cubicBezTo>
                    <a:pt x="75" y="211"/>
                    <a:pt x="64" y="215"/>
                    <a:pt x="54" y="215"/>
                  </a:cubicBezTo>
                  <a:cubicBezTo>
                    <a:pt x="51" y="215"/>
                    <a:pt x="48" y="214"/>
                    <a:pt x="46" y="214"/>
                  </a:cubicBezTo>
                  <a:moveTo>
                    <a:pt x="152" y="1"/>
                  </a:moveTo>
                  <a:cubicBezTo>
                    <a:pt x="141" y="2"/>
                    <a:pt x="129" y="7"/>
                    <a:pt x="118" y="12"/>
                  </a:cubicBezTo>
                  <a:cubicBezTo>
                    <a:pt x="112" y="15"/>
                    <a:pt x="106" y="17"/>
                    <a:pt x="101" y="19"/>
                  </a:cubicBezTo>
                  <a:cubicBezTo>
                    <a:pt x="93" y="22"/>
                    <a:pt x="85" y="23"/>
                    <a:pt x="78" y="24"/>
                  </a:cubicBezTo>
                  <a:cubicBezTo>
                    <a:pt x="76" y="24"/>
                    <a:pt x="74" y="24"/>
                    <a:pt x="72" y="24"/>
                  </a:cubicBezTo>
                  <a:cubicBezTo>
                    <a:pt x="63" y="26"/>
                    <a:pt x="52" y="27"/>
                    <a:pt x="42" y="31"/>
                  </a:cubicBezTo>
                  <a:cubicBezTo>
                    <a:pt x="34" y="34"/>
                    <a:pt x="30" y="39"/>
                    <a:pt x="25" y="44"/>
                  </a:cubicBezTo>
                  <a:cubicBezTo>
                    <a:pt x="22" y="48"/>
                    <a:pt x="19" y="52"/>
                    <a:pt x="17" y="56"/>
                  </a:cubicBezTo>
                  <a:cubicBezTo>
                    <a:pt x="12" y="64"/>
                    <a:pt x="10" y="75"/>
                    <a:pt x="10" y="87"/>
                  </a:cubicBezTo>
                  <a:cubicBezTo>
                    <a:pt x="10" y="89"/>
                    <a:pt x="10" y="90"/>
                    <a:pt x="10" y="92"/>
                  </a:cubicBezTo>
                  <a:cubicBezTo>
                    <a:pt x="10" y="96"/>
                    <a:pt x="11" y="99"/>
                    <a:pt x="11" y="102"/>
                  </a:cubicBezTo>
                  <a:cubicBezTo>
                    <a:pt x="12" y="111"/>
                    <a:pt x="14" y="120"/>
                    <a:pt x="11" y="129"/>
                  </a:cubicBezTo>
                  <a:cubicBezTo>
                    <a:pt x="10" y="132"/>
                    <a:pt x="8" y="135"/>
                    <a:pt x="7" y="138"/>
                  </a:cubicBezTo>
                  <a:cubicBezTo>
                    <a:pt x="6" y="140"/>
                    <a:pt x="4" y="143"/>
                    <a:pt x="4" y="145"/>
                  </a:cubicBezTo>
                  <a:cubicBezTo>
                    <a:pt x="1" y="153"/>
                    <a:pt x="0" y="161"/>
                    <a:pt x="3" y="169"/>
                  </a:cubicBezTo>
                  <a:cubicBezTo>
                    <a:pt x="5" y="174"/>
                    <a:pt x="7" y="179"/>
                    <a:pt x="11" y="184"/>
                  </a:cubicBezTo>
                  <a:cubicBezTo>
                    <a:pt x="16" y="193"/>
                    <a:pt x="23" y="203"/>
                    <a:pt x="34" y="209"/>
                  </a:cubicBezTo>
                  <a:cubicBezTo>
                    <a:pt x="38" y="211"/>
                    <a:pt x="42" y="212"/>
                    <a:pt x="46" y="213"/>
                  </a:cubicBezTo>
                  <a:cubicBezTo>
                    <a:pt x="59" y="215"/>
                    <a:pt x="72" y="211"/>
                    <a:pt x="86" y="206"/>
                  </a:cubicBezTo>
                  <a:cubicBezTo>
                    <a:pt x="93" y="204"/>
                    <a:pt x="101" y="202"/>
                    <a:pt x="108" y="200"/>
                  </a:cubicBezTo>
                  <a:cubicBezTo>
                    <a:pt x="117" y="198"/>
                    <a:pt x="126" y="196"/>
                    <a:pt x="135" y="193"/>
                  </a:cubicBezTo>
                  <a:cubicBezTo>
                    <a:pt x="147" y="189"/>
                    <a:pt x="160" y="184"/>
                    <a:pt x="174" y="177"/>
                  </a:cubicBezTo>
                  <a:cubicBezTo>
                    <a:pt x="193" y="167"/>
                    <a:pt x="219" y="151"/>
                    <a:pt x="222" y="124"/>
                  </a:cubicBezTo>
                  <a:cubicBezTo>
                    <a:pt x="225" y="109"/>
                    <a:pt x="219" y="96"/>
                    <a:pt x="214" y="87"/>
                  </a:cubicBezTo>
                  <a:cubicBezTo>
                    <a:pt x="212" y="83"/>
                    <a:pt x="209" y="78"/>
                    <a:pt x="207" y="74"/>
                  </a:cubicBezTo>
                  <a:cubicBezTo>
                    <a:pt x="203" y="67"/>
                    <a:pt x="199" y="60"/>
                    <a:pt x="196" y="53"/>
                  </a:cubicBezTo>
                  <a:cubicBezTo>
                    <a:pt x="195" y="51"/>
                    <a:pt x="194" y="49"/>
                    <a:pt x="194" y="47"/>
                  </a:cubicBezTo>
                  <a:cubicBezTo>
                    <a:pt x="193" y="45"/>
                    <a:pt x="192" y="43"/>
                    <a:pt x="191" y="40"/>
                  </a:cubicBezTo>
                  <a:cubicBezTo>
                    <a:pt x="188" y="30"/>
                    <a:pt x="184" y="20"/>
                    <a:pt x="177" y="12"/>
                  </a:cubicBezTo>
                  <a:cubicBezTo>
                    <a:pt x="170" y="5"/>
                    <a:pt x="162" y="1"/>
                    <a:pt x="153" y="1"/>
                  </a:cubicBezTo>
                  <a:cubicBezTo>
                    <a:pt x="153" y="1"/>
                    <a:pt x="152" y="1"/>
                    <a:pt x="152" y="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2" name="Freeform 7">
              <a:extLst>
                <a:ext uri="{FF2B5EF4-FFF2-40B4-BE49-F238E27FC236}">
                  <a16:creationId xmlns:a16="http://schemas.microsoft.com/office/drawing/2014/main" id="{764F956A-AD21-469F-9AF7-2E832D652D04}"/>
                </a:ext>
              </a:extLst>
            </p:cNvPr>
            <p:cNvSpPr>
              <a:spLocks noEditPoints="1"/>
            </p:cNvSpPr>
            <p:nvPr/>
          </p:nvSpPr>
          <p:spPr bwMode="auto">
            <a:xfrm>
              <a:off x="5976" y="1992"/>
              <a:ext cx="275" cy="252"/>
            </a:xfrm>
            <a:custGeom>
              <a:avLst/>
              <a:gdLst>
                <a:gd name="T0" fmla="*/ 60 w 371"/>
                <a:gd name="T1" fmla="*/ 330 h 340"/>
                <a:gd name="T2" fmla="*/ 6 w 371"/>
                <a:gd name="T3" fmla="*/ 258 h 340"/>
                <a:gd name="T4" fmla="*/ 14 w 371"/>
                <a:gd name="T5" fmla="*/ 200 h 340"/>
                <a:gd name="T6" fmla="*/ 25 w 371"/>
                <a:gd name="T7" fmla="*/ 150 h 340"/>
                <a:gd name="T8" fmla="*/ 25 w 371"/>
                <a:gd name="T9" fmla="*/ 125 h 340"/>
                <a:gd name="T10" fmla="*/ 63 w 371"/>
                <a:gd name="T11" fmla="*/ 68 h 340"/>
                <a:gd name="T12" fmla="*/ 112 w 371"/>
                <a:gd name="T13" fmla="*/ 52 h 340"/>
                <a:gd name="T14" fmla="*/ 180 w 371"/>
                <a:gd name="T15" fmla="*/ 30 h 340"/>
                <a:gd name="T16" fmla="*/ 263 w 371"/>
                <a:gd name="T17" fmla="*/ 0 h 340"/>
                <a:gd name="T18" fmla="*/ 323 w 371"/>
                <a:gd name="T19" fmla="*/ 63 h 340"/>
                <a:gd name="T20" fmla="*/ 330 w 371"/>
                <a:gd name="T21" fmla="*/ 83 h 340"/>
                <a:gd name="T22" fmla="*/ 356 w 371"/>
                <a:gd name="T23" fmla="*/ 133 h 340"/>
                <a:gd name="T24" fmla="*/ 286 w 371"/>
                <a:gd name="T25" fmla="*/ 281 h 340"/>
                <a:gd name="T26" fmla="*/ 198 w 371"/>
                <a:gd name="T27" fmla="*/ 314 h 340"/>
                <a:gd name="T28" fmla="*/ 152 w 371"/>
                <a:gd name="T29" fmla="*/ 327 h 340"/>
                <a:gd name="T30" fmla="*/ 82 w 371"/>
                <a:gd name="T31" fmla="*/ 339 h 340"/>
                <a:gd name="T32" fmla="*/ 183 w 371"/>
                <a:gd name="T33" fmla="*/ 37 h 340"/>
                <a:gd name="T34" fmla="*/ 114 w 371"/>
                <a:gd name="T35" fmla="*/ 58 h 340"/>
                <a:gd name="T36" fmla="*/ 66 w 371"/>
                <a:gd name="T37" fmla="*/ 74 h 340"/>
                <a:gd name="T38" fmla="*/ 32 w 371"/>
                <a:gd name="T39" fmla="*/ 126 h 340"/>
                <a:gd name="T40" fmla="*/ 32 w 371"/>
                <a:gd name="T41" fmla="*/ 150 h 340"/>
                <a:gd name="T42" fmla="*/ 20 w 371"/>
                <a:gd name="T43" fmla="*/ 203 h 340"/>
                <a:gd name="T44" fmla="*/ 12 w 371"/>
                <a:gd name="T45" fmla="*/ 256 h 340"/>
                <a:gd name="T46" fmla="*/ 64 w 371"/>
                <a:gd name="T47" fmla="*/ 324 h 340"/>
                <a:gd name="T48" fmla="*/ 150 w 371"/>
                <a:gd name="T49" fmla="*/ 320 h 340"/>
                <a:gd name="T50" fmla="*/ 197 w 371"/>
                <a:gd name="T51" fmla="*/ 307 h 340"/>
                <a:gd name="T52" fmla="*/ 283 w 371"/>
                <a:gd name="T53" fmla="*/ 275 h 340"/>
                <a:gd name="T54" fmla="*/ 350 w 371"/>
                <a:gd name="T55" fmla="*/ 136 h 340"/>
                <a:gd name="T56" fmla="*/ 324 w 371"/>
                <a:gd name="T57" fmla="*/ 86 h 340"/>
                <a:gd name="T58" fmla="*/ 316 w 371"/>
                <a:gd name="T59" fmla="*/ 65 h 340"/>
                <a:gd name="T60" fmla="*/ 263 w 371"/>
                <a:gd name="T61" fmla="*/ 7 h 340"/>
                <a:gd name="T62" fmla="*/ 199 w 371"/>
                <a:gd name="T63" fmla="*/ 2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1" h="340">
                  <a:moveTo>
                    <a:pt x="82" y="339"/>
                  </a:moveTo>
                  <a:cubicBezTo>
                    <a:pt x="75" y="337"/>
                    <a:pt x="67" y="334"/>
                    <a:pt x="60" y="330"/>
                  </a:cubicBezTo>
                  <a:cubicBezTo>
                    <a:pt x="41" y="319"/>
                    <a:pt x="29" y="301"/>
                    <a:pt x="19" y="285"/>
                  </a:cubicBezTo>
                  <a:cubicBezTo>
                    <a:pt x="15" y="278"/>
                    <a:pt x="9" y="269"/>
                    <a:pt x="6" y="258"/>
                  </a:cubicBezTo>
                  <a:cubicBezTo>
                    <a:pt x="0" y="242"/>
                    <a:pt x="1" y="227"/>
                    <a:pt x="7" y="213"/>
                  </a:cubicBezTo>
                  <a:cubicBezTo>
                    <a:pt x="9" y="208"/>
                    <a:pt x="11" y="204"/>
                    <a:pt x="14" y="200"/>
                  </a:cubicBezTo>
                  <a:cubicBezTo>
                    <a:pt x="16" y="195"/>
                    <a:pt x="19" y="190"/>
                    <a:pt x="21" y="185"/>
                  </a:cubicBezTo>
                  <a:cubicBezTo>
                    <a:pt x="25" y="174"/>
                    <a:pt x="25" y="162"/>
                    <a:pt x="25" y="150"/>
                  </a:cubicBezTo>
                  <a:cubicBezTo>
                    <a:pt x="25" y="145"/>
                    <a:pt x="24" y="139"/>
                    <a:pt x="25" y="134"/>
                  </a:cubicBezTo>
                  <a:cubicBezTo>
                    <a:pt x="25" y="131"/>
                    <a:pt x="25" y="128"/>
                    <a:pt x="25" y="125"/>
                  </a:cubicBezTo>
                  <a:cubicBezTo>
                    <a:pt x="28" y="108"/>
                    <a:pt x="35" y="92"/>
                    <a:pt x="45" y="82"/>
                  </a:cubicBezTo>
                  <a:cubicBezTo>
                    <a:pt x="50" y="76"/>
                    <a:pt x="56" y="72"/>
                    <a:pt x="63" y="68"/>
                  </a:cubicBezTo>
                  <a:cubicBezTo>
                    <a:pt x="72" y="63"/>
                    <a:pt x="81" y="59"/>
                    <a:pt x="93" y="56"/>
                  </a:cubicBezTo>
                  <a:cubicBezTo>
                    <a:pt x="99" y="55"/>
                    <a:pt x="106" y="53"/>
                    <a:pt x="112" y="52"/>
                  </a:cubicBezTo>
                  <a:cubicBezTo>
                    <a:pt x="121" y="49"/>
                    <a:pt x="130" y="47"/>
                    <a:pt x="139" y="45"/>
                  </a:cubicBezTo>
                  <a:cubicBezTo>
                    <a:pt x="154" y="40"/>
                    <a:pt x="167" y="36"/>
                    <a:pt x="180" y="30"/>
                  </a:cubicBezTo>
                  <a:cubicBezTo>
                    <a:pt x="185" y="28"/>
                    <a:pt x="191" y="25"/>
                    <a:pt x="196" y="23"/>
                  </a:cubicBezTo>
                  <a:cubicBezTo>
                    <a:pt x="218" y="11"/>
                    <a:pt x="241" y="0"/>
                    <a:pt x="263" y="0"/>
                  </a:cubicBezTo>
                  <a:cubicBezTo>
                    <a:pt x="279" y="1"/>
                    <a:pt x="293" y="8"/>
                    <a:pt x="305" y="24"/>
                  </a:cubicBezTo>
                  <a:cubicBezTo>
                    <a:pt x="313" y="35"/>
                    <a:pt x="318" y="49"/>
                    <a:pt x="323" y="63"/>
                  </a:cubicBezTo>
                  <a:cubicBezTo>
                    <a:pt x="324" y="67"/>
                    <a:pt x="326" y="71"/>
                    <a:pt x="327" y="76"/>
                  </a:cubicBezTo>
                  <a:cubicBezTo>
                    <a:pt x="328" y="78"/>
                    <a:pt x="329" y="81"/>
                    <a:pt x="330" y="83"/>
                  </a:cubicBezTo>
                  <a:cubicBezTo>
                    <a:pt x="334" y="93"/>
                    <a:pt x="340" y="102"/>
                    <a:pt x="345" y="112"/>
                  </a:cubicBezTo>
                  <a:cubicBezTo>
                    <a:pt x="349" y="118"/>
                    <a:pt x="353" y="126"/>
                    <a:pt x="356" y="133"/>
                  </a:cubicBezTo>
                  <a:cubicBezTo>
                    <a:pt x="363" y="146"/>
                    <a:pt x="371" y="166"/>
                    <a:pt x="367" y="189"/>
                  </a:cubicBezTo>
                  <a:cubicBezTo>
                    <a:pt x="362" y="223"/>
                    <a:pt x="335" y="254"/>
                    <a:pt x="286" y="281"/>
                  </a:cubicBezTo>
                  <a:cubicBezTo>
                    <a:pt x="266" y="293"/>
                    <a:pt x="248" y="301"/>
                    <a:pt x="232" y="306"/>
                  </a:cubicBezTo>
                  <a:cubicBezTo>
                    <a:pt x="220" y="309"/>
                    <a:pt x="209" y="312"/>
                    <a:pt x="198" y="314"/>
                  </a:cubicBezTo>
                  <a:cubicBezTo>
                    <a:pt x="193" y="315"/>
                    <a:pt x="193" y="315"/>
                    <a:pt x="193" y="315"/>
                  </a:cubicBezTo>
                  <a:cubicBezTo>
                    <a:pt x="179" y="318"/>
                    <a:pt x="165" y="322"/>
                    <a:pt x="152" y="327"/>
                  </a:cubicBezTo>
                  <a:cubicBezTo>
                    <a:pt x="133" y="334"/>
                    <a:pt x="114" y="340"/>
                    <a:pt x="96" y="340"/>
                  </a:cubicBezTo>
                  <a:cubicBezTo>
                    <a:pt x="91" y="340"/>
                    <a:pt x="87" y="340"/>
                    <a:pt x="82" y="339"/>
                  </a:cubicBezTo>
                  <a:moveTo>
                    <a:pt x="199" y="29"/>
                  </a:moveTo>
                  <a:cubicBezTo>
                    <a:pt x="194" y="31"/>
                    <a:pt x="189" y="34"/>
                    <a:pt x="183" y="37"/>
                  </a:cubicBezTo>
                  <a:cubicBezTo>
                    <a:pt x="170" y="43"/>
                    <a:pt x="157" y="47"/>
                    <a:pt x="141" y="51"/>
                  </a:cubicBezTo>
                  <a:cubicBezTo>
                    <a:pt x="132" y="54"/>
                    <a:pt x="123" y="56"/>
                    <a:pt x="114" y="58"/>
                  </a:cubicBezTo>
                  <a:cubicBezTo>
                    <a:pt x="107" y="60"/>
                    <a:pt x="101" y="61"/>
                    <a:pt x="95" y="63"/>
                  </a:cubicBezTo>
                  <a:cubicBezTo>
                    <a:pt x="84" y="66"/>
                    <a:pt x="75" y="69"/>
                    <a:pt x="66" y="74"/>
                  </a:cubicBezTo>
                  <a:cubicBezTo>
                    <a:pt x="60" y="78"/>
                    <a:pt x="54" y="81"/>
                    <a:pt x="50" y="86"/>
                  </a:cubicBezTo>
                  <a:cubicBezTo>
                    <a:pt x="41" y="96"/>
                    <a:pt x="35" y="110"/>
                    <a:pt x="32" y="126"/>
                  </a:cubicBezTo>
                  <a:cubicBezTo>
                    <a:pt x="32" y="129"/>
                    <a:pt x="32" y="132"/>
                    <a:pt x="32" y="134"/>
                  </a:cubicBezTo>
                  <a:cubicBezTo>
                    <a:pt x="31" y="140"/>
                    <a:pt x="32" y="145"/>
                    <a:pt x="32" y="150"/>
                  </a:cubicBezTo>
                  <a:cubicBezTo>
                    <a:pt x="32" y="162"/>
                    <a:pt x="32" y="175"/>
                    <a:pt x="27" y="188"/>
                  </a:cubicBezTo>
                  <a:cubicBezTo>
                    <a:pt x="25" y="193"/>
                    <a:pt x="22" y="198"/>
                    <a:pt x="20" y="203"/>
                  </a:cubicBezTo>
                  <a:cubicBezTo>
                    <a:pt x="17" y="207"/>
                    <a:pt x="15" y="211"/>
                    <a:pt x="13" y="215"/>
                  </a:cubicBezTo>
                  <a:cubicBezTo>
                    <a:pt x="8" y="228"/>
                    <a:pt x="7" y="242"/>
                    <a:pt x="12" y="256"/>
                  </a:cubicBezTo>
                  <a:cubicBezTo>
                    <a:pt x="16" y="266"/>
                    <a:pt x="21" y="275"/>
                    <a:pt x="25" y="281"/>
                  </a:cubicBezTo>
                  <a:cubicBezTo>
                    <a:pt x="35" y="297"/>
                    <a:pt x="46" y="314"/>
                    <a:pt x="64" y="324"/>
                  </a:cubicBezTo>
                  <a:cubicBezTo>
                    <a:pt x="70" y="328"/>
                    <a:pt x="77" y="331"/>
                    <a:pt x="84" y="332"/>
                  </a:cubicBezTo>
                  <a:cubicBezTo>
                    <a:pt x="105" y="336"/>
                    <a:pt x="127" y="328"/>
                    <a:pt x="150" y="320"/>
                  </a:cubicBezTo>
                  <a:cubicBezTo>
                    <a:pt x="163" y="316"/>
                    <a:pt x="177" y="311"/>
                    <a:pt x="192" y="308"/>
                  </a:cubicBezTo>
                  <a:cubicBezTo>
                    <a:pt x="197" y="307"/>
                    <a:pt x="197" y="307"/>
                    <a:pt x="197" y="307"/>
                  </a:cubicBezTo>
                  <a:cubicBezTo>
                    <a:pt x="208" y="305"/>
                    <a:pt x="219" y="303"/>
                    <a:pt x="230" y="299"/>
                  </a:cubicBezTo>
                  <a:cubicBezTo>
                    <a:pt x="246" y="294"/>
                    <a:pt x="263" y="287"/>
                    <a:pt x="283" y="275"/>
                  </a:cubicBezTo>
                  <a:cubicBezTo>
                    <a:pt x="330" y="249"/>
                    <a:pt x="356" y="220"/>
                    <a:pt x="361" y="188"/>
                  </a:cubicBezTo>
                  <a:cubicBezTo>
                    <a:pt x="363" y="172"/>
                    <a:pt x="360" y="156"/>
                    <a:pt x="350" y="136"/>
                  </a:cubicBezTo>
                  <a:cubicBezTo>
                    <a:pt x="347" y="129"/>
                    <a:pt x="343" y="122"/>
                    <a:pt x="339" y="115"/>
                  </a:cubicBezTo>
                  <a:cubicBezTo>
                    <a:pt x="334" y="106"/>
                    <a:pt x="328" y="96"/>
                    <a:pt x="324" y="86"/>
                  </a:cubicBezTo>
                  <a:cubicBezTo>
                    <a:pt x="323" y="83"/>
                    <a:pt x="322" y="81"/>
                    <a:pt x="321" y="78"/>
                  </a:cubicBezTo>
                  <a:cubicBezTo>
                    <a:pt x="319" y="74"/>
                    <a:pt x="318" y="69"/>
                    <a:pt x="316" y="65"/>
                  </a:cubicBezTo>
                  <a:cubicBezTo>
                    <a:pt x="311" y="51"/>
                    <a:pt x="307" y="38"/>
                    <a:pt x="299" y="28"/>
                  </a:cubicBezTo>
                  <a:cubicBezTo>
                    <a:pt x="289" y="14"/>
                    <a:pt x="277" y="8"/>
                    <a:pt x="263" y="7"/>
                  </a:cubicBezTo>
                  <a:cubicBezTo>
                    <a:pt x="262" y="7"/>
                    <a:pt x="262" y="7"/>
                    <a:pt x="261" y="7"/>
                  </a:cubicBezTo>
                  <a:cubicBezTo>
                    <a:pt x="241" y="7"/>
                    <a:pt x="220" y="18"/>
                    <a:pt x="199" y="2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3" name="Freeform 8">
              <a:extLst>
                <a:ext uri="{FF2B5EF4-FFF2-40B4-BE49-F238E27FC236}">
                  <a16:creationId xmlns:a16="http://schemas.microsoft.com/office/drawing/2014/main" id="{DE0F8AD7-0126-4218-A14C-B51FFD702820}"/>
                </a:ext>
              </a:extLst>
            </p:cNvPr>
            <p:cNvSpPr>
              <a:spLocks noEditPoints="1"/>
            </p:cNvSpPr>
            <p:nvPr/>
          </p:nvSpPr>
          <p:spPr bwMode="auto">
            <a:xfrm>
              <a:off x="5910" y="1966"/>
              <a:ext cx="372" cy="339"/>
            </a:xfrm>
            <a:custGeom>
              <a:avLst/>
              <a:gdLst>
                <a:gd name="T0" fmla="*/ 83 w 502"/>
                <a:gd name="T1" fmla="*/ 441 h 458"/>
                <a:gd name="T2" fmla="*/ 8 w 502"/>
                <a:gd name="T3" fmla="*/ 340 h 458"/>
                <a:gd name="T4" fmla="*/ 19 w 502"/>
                <a:gd name="T5" fmla="*/ 260 h 458"/>
                <a:gd name="T6" fmla="*/ 38 w 502"/>
                <a:gd name="T7" fmla="*/ 193 h 458"/>
                <a:gd name="T8" fmla="*/ 41 w 502"/>
                <a:gd name="T9" fmla="*/ 161 h 458"/>
                <a:gd name="T10" fmla="*/ 97 w 502"/>
                <a:gd name="T11" fmla="*/ 93 h 458"/>
                <a:gd name="T12" fmla="*/ 139 w 502"/>
                <a:gd name="T13" fmla="*/ 84 h 458"/>
                <a:gd name="T14" fmla="*/ 256 w 502"/>
                <a:gd name="T15" fmla="*/ 43 h 458"/>
                <a:gd name="T16" fmla="*/ 366 w 502"/>
                <a:gd name="T17" fmla="*/ 1 h 458"/>
                <a:gd name="T18" fmla="*/ 440 w 502"/>
                <a:gd name="T19" fmla="*/ 82 h 458"/>
                <a:gd name="T20" fmla="*/ 451 w 502"/>
                <a:gd name="T21" fmla="*/ 112 h 458"/>
                <a:gd name="T22" fmla="*/ 485 w 502"/>
                <a:gd name="T23" fmla="*/ 177 h 458"/>
                <a:gd name="T24" fmla="*/ 389 w 502"/>
                <a:gd name="T25" fmla="*/ 375 h 458"/>
                <a:gd name="T26" fmla="*/ 280 w 502"/>
                <a:gd name="T27" fmla="*/ 416 h 458"/>
                <a:gd name="T28" fmla="*/ 209 w 502"/>
                <a:gd name="T29" fmla="*/ 436 h 458"/>
                <a:gd name="T30" fmla="*/ 113 w 502"/>
                <a:gd name="T31" fmla="*/ 453 h 458"/>
                <a:gd name="T32" fmla="*/ 256 w 502"/>
                <a:gd name="T33" fmla="*/ 44 h 458"/>
                <a:gd name="T34" fmla="*/ 139 w 502"/>
                <a:gd name="T35" fmla="*/ 85 h 458"/>
                <a:gd name="T36" fmla="*/ 97 w 502"/>
                <a:gd name="T37" fmla="*/ 94 h 458"/>
                <a:gd name="T38" fmla="*/ 42 w 502"/>
                <a:gd name="T39" fmla="*/ 161 h 458"/>
                <a:gd name="T40" fmla="*/ 39 w 502"/>
                <a:gd name="T41" fmla="*/ 193 h 458"/>
                <a:gd name="T42" fmla="*/ 20 w 502"/>
                <a:gd name="T43" fmla="*/ 260 h 458"/>
                <a:gd name="T44" fmla="*/ 9 w 502"/>
                <a:gd name="T45" fmla="*/ 340 h 458"/>
                <a:gd name="T46" fmla="*/ 83 w 502"/>
                <a:gd name="T47" fmla="*/ 441 h 458"/>
                <a:gd name="T48" fmla="*/ 208 w 502"/>
                <a:gd name="T49" fmla="*/ 435 h 458"/>
                <a:gd name="T50" fmla="*/ 280 w 502"/>
                <a:gd name="T51" fmla="*/ 415 h 458"/>
                <a:gd name="T52" fmla="*/ 388 w 502"/>
                <a:gd name="T53" fmla="*/ 374 h 458"/>
                <a:gd name="T54" fmla="*/ 484 w 502"/>
                <a:gd name="T55" fmla="*/ 177 h 458"/>
                <a:gd name="T56" fmla="*/ 451 w 502"/>
                <a:gd name="T57" fmla="*/ 112 h 458"/>
                <a:gd name="T58" fmla="*/ 440 w 502"/>
                <a:gd name="T59" fmla="*/ 82 h 458"/>
                <a:gd name="T60" fmla="*/ 366 w 502"/>
                <a:gd name="T61" fmla="*/ 2 h 458"/>
                <a:gd name="T62" fmla="*/ 269 w 502"/>
                <a:gd name="T63" fmla="*/ 3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2" h="458">
                  <a:moveTo>
                    <a:pt x="113" y="453"/>
                  </a:moveTo>
                  <a:cubicBezTo>
                    <a:pt x="103" y="451"/>
                    <a:pt x="93" y="447"/>
                    <a:pt x="83" y="441"/>
                  </a:cubicBezTo>
                  <a:cubicBezTo>
                    <a:pt x="58" y="426"/>
                    <a:pt x="42" y="402"/>
                    <a:pt x="27" y="378"/>
                  </a:cubicBezTo>
                  <a:cubicBezTo>
                    <a:pt x="20" y="368"/>
                    <a:pt x="13" y="354"/>
                    <a:pt x="8" y="340"/>
                  </a:cubicBezTo>
                  <a:cubicBezTo>
                    <a:pt x="0" y="318"/>
                    <a:pt x="1" y="298"/>
                    <a:pt x="9" y="278"/>
                  </a:cubicBezTo>
                  <a:cubicBezTo>
                    <a:pt x="12" y="272"/>
                    <a:pt x="16" y="266"/>
                    <a:pt x="19" y="260"/>
                  </a:cubicBezTo>
                  <a:cubicBezTo>
                    <a:pt x="23" y="253"/>
                    <a:pt x="28" y="247"/>
                    <a:pt x="30" y="240"/>
                  </a:cubicBezTo>
                  <a:cubicBezTo>
                    <a:pt x="37" y="224"/>
                    <a:pt x="37" y="208"/>
                    <a:pt x="38" y="193"/>
                  </a:cubicBezTo>
                  <a:cubicBezTo>
                    <a:pt x="38" y="186"/>
                    <a:pt x="39" y="179"/>
                    <a:pt x="39" y="172"/>
                  </a:cubicBezTo>
                  <a:cubicBezTo>
                    <a:pt x="40" y="168"/>
                    <a:pt x="40" y="164"/>
                    <a:pt x="41" y="161"/>
                  </a:cubicBezTo>
                  <a:cubicBezTo>
                    <a:pt x="46" y="138"/>
                    <a:pt x="57" y="119"/>
                    <a:pt x="71" y="107"/>
                  </a:cubicBezTo>
                  <a:cubicBezTo>
                    <a:pt x="78" y="101"/>
                    <a:pt x="86" y="97"/>
                    <a:pt x="97" y="93"/>
                  </a:cubicBezTo>
                  <a:cubicBezTo>
                    <a:pt x="108" y="90"/>
                    <a:pt x="118" y="88"/>
                    <a:pt x="132" y="85"/>
                  </a:cubicBezTo>
                  <a:cubicBezTo>
                    <a:pt x="134" y="85"/>
                    <a:pt x="137" y="84"/>
                    <a:pt x="139" y="84"/>
                  </a:cubicBezTo>
                  <a:cubicBezTo>
                    <a:pt x="160" y="80"/>
                    <a:pt x="181" y="74"/>
                    <a:pt x="200" y="67"/>
                  </a:cubicBezTo>
                  <a:cubicBezTo>
                    <a:pt x="222" y="59"/>
                    <a:pt x="240" y="52"/>
                    <a:pt x="256" y="43"/>
                  </a:cubicBezTo>
                  <a:cubicBezTo>
                    <a:pt x="260" y="41"/>
                    <a:pt x="264" y="39"/>
                    <a:pt x="268" y="36"/>
                  </a:cubicBezTo>
                  <a:cubicBezTo>
                    <a:pt x="299" y="19"/>
                    <a:pt x="335" y="0"/>
                    <a:pt x="366" y="1"/>
                  </a:cubicBezTo>
                  <a:cubicBezTo>
                    <a:pt x="388" y="3"/>
                    <a:pt x="406" y="14"/>
                    <a:pt x="420" y="35"/>
                  </a:cubicBezTo>
                  <a:cubicBezTo>
                    <a:pt x="429" y="48"/>
                    <a:pt x="435" y="66"/>
                    <a:pt x="440" y="82"/>
                  </a:cubicBezTo>
                  <a:cubicBezTo>
                    <a:pt x="442" y="89"/>
                    <a:pt x="445" y="95"/>
                    <a:pt x="447" y="102"/>
                  </a:cubicBezTo>
                  <a:cubicBezTo>
                    <a:pt x="448" y="105"/>
                    <a:pt x="450" y="109"/>
                    <a:pt x="451" y="112"/>
                  </a:cubicBezTo>
                  <a:cubicBezTo>
                    <a:pt x="457" y="124"/>
                    <a:pt x="463" y="136"/>
                    <a:pt x="470" y="148"/>
                  </a:cubicBezTo>
                  <a:cubicBezTo>
                    <a:pt x="475" y="157"/>
                    <a:pt x="480" y="167"/>
                    <a:pt x="485" y="177"/>
                  </a:cubicBezTo>
                  <a:cubicBezTo>
                    <a:pt x="498" y="204"/>
                    <a:pt x="502" y="225"/>
                    <a:pt x="498" y="248"/>
                  </a:cubicBezTo>
                  <a:cubicBezTo>
                    <a:pt x="494" y="279"/>
                    <a:pt x="471" y="326"/>
                    <a:pt x="389" y="375"/>
                  </a:cubicBezTo>
                  <a:cubicBezTo>
                    <a:pt x="362" y="391"/>
                    <a:pt x="340" y="401"/>
                    <a:pt x="319" y="407"/>
                  </a:cubicBezTo>
                  <a:cubicBezTo>
                    <a:pt x="306" y="411"/>
                    <a:pt x="293" y="414"/>
                    <a:pt x="280" y="416"/>
                  </a:cubicBezTo>
                  <a:cubicBezTo>
                    <a:pt x="276" y="417"/>
                    <a:pt x="273" y="417"/>
                    <a:pt x="269" y="418"/>
                  </a:cubicBezTo>
                  <a:cubicBezTo>
                    <a:pt x="248" y="422"/>
                    <a:pt x="228" y="429"/>
                    <a:pt x="209" y="436"/>
                  </a:cubicBezTo>
                  <a:cubicBezTo>
                    <a:pt x="182" y="445"/>
                    <a:pt x="156" y="454"/>
                    <a:pt x="131" y="454"/>
                  </a:cubicBezTo>
                  <a:cubicBezTo>
                    <a:pt x="125" y="454"/>
                    <a:pt x="119" y="454"/>
                    <a:pt x="113" y="453"/>
                  </a:cubicBezTo>
                  <a:moveTo>
                    <a:pt x="269" y="37"/>
                  </a:moveTo>
                  <a:cubicBezTo>
                    <a:pt x="264" y="39"/>
                    <a:pt x="260" y="42"/>
                    <a:pt x="256" y="44"/>
                  </a:cubicBezTo>
                  <a:cubicBezTo>
                    <a:pt x="240" y="52"/>
                    <a:pt x="223" y="60"/>
                    <a:pt x="200" y="68"/>
                  </a:cubicBezTo>
                  <a:cubicBezTo>
                    <a:pt x="181" y="75"/>
                    <a:pt x="160" y="80"/>
                    <a:pt x="139" y="85"/>
                  </a:cubicBezTo>
                  <a:cubicBezTo>
                    <a:pt x="137" y="85"/>
                    <a:pt x="134" y="86"/>
                    <a:pt x="132" y="86"/>
                  </a:cubicBezTo>
                  <a:cubicBezTo>
                    <a:pt x="118" y="89"/>
                    <a:pt x="108" y="91"/>
                    <a:pt x="97" y="94"/>
                  </a:cubicBezTo>
                  <a:cubicBezTo>
                    <a:pt x="87" y="97"/>
                    <a:pt x="79" y="102"/>
                    <a:pt x="71" y="108"/>
                  </a:cubicBezTo>
                  <a:cubicBezTo>
                    <a:pt x="57" y="119"/>
                    <a:pt x="47" y="139"/>
                    <a:pt x="42" y="161"/>
                  </a:cubicBezTo>
                  <a:cubicBezTo>
                    <a:pt x="41" y="164"/>
                    <a:pt x="41" y="168"/>
                    <a:pt x="40" y="172"/>
                  </a:cubicBezTo>
                  <a:cubicBezTo>
                    <a:pt x="39" y="179"/>
                    <a:pt x="39" y="186"/>
                    <a:pt x="39" y="193"/>
                  </a:cubicBezTo>
                  <a:cubicBezTo>
                    <a:pt x="38" y="208"/>
                    <a:pt x="37" y="224"/>
                    <a:pt x="31" y="240"/>
                  </a:cubicBezTo>
                  <a:cubicBezTo>
                    <a:pt x="28" y="247"/>
                    <a:pt x="24" y="254"/>
                    <a:pt x="20" y="260"/>
                  </a:cubicBezTo>
                  <a:cubicBezTo>
                    <a:pt x="16" y="266"/>
                    <a:pt x="13" y="272"/>
                    <a:pt x="10" y="279"/>
                  </a:cubicBezTo>
                  <a:cubicBezTo>
                    <a:pt x="1" y="298"/>
                    <a:pt x="1" y="318"/>
                    <a:pt x="9" y="340"/>
                  </a:cubicBezTo>
                  <a:cubicBezTo>
                    <a:pt x="13" y="354"/>
                    <a:pt x="21" y="367"/>
                    <a:pt x="27" y="377"/>
                  </a:cubicBezTo>
                  <a:cubicBezTo>
                    <a:pt x="43" y="402"/>
                    <a:pt x="58" y="425"/>
                    <a:pt x="83" y="441"/>
                  </a:cubicBezTo>
                  <a:cubicBezTo>
                    <a:pt x="93" y="446"/>
                    <a:pt x="103" y="450"/>
                    <a:pt x="113" y="452"/>
                  </a:cubicBezTo>
                  <a:cubicBezTo>
                    <a:pt x="144" y="458"/>
                    <a:pt x="175" y="447"/>
                    <a:pt x="208" y="435"/>
                  </a:cubicBezTo>
                  <a:cubicBezTo>
                    <a:pt x="228" y="428"/>
                    <a:pt x="248" y="421"/>
                    <a:pt x="269" y="417"/>
                  </a:cubicBezTo>
                  <a:cubicBezTo>
                    <a:pt x="273" y="416"/>
                    <a:pt x="276" y="416"/>
                    <a:pt x="280" y="415"/>
                  </a:cubicBezTo>
                  <a:cubicBezTo>
                    <a:pt x="293" y="413"/>
                    <a:pt x="306" y="410"/>
                    <a:pt x="319" y="406"/>
                  </a:cubicBezTo>
                  <a:cubicBezTo>
                    <a:pt x="340" y="400"/>
                    <a:pt x="362" y="390"/>
                    <a:pt x="388" y="374"/>
                  </a:cubicBezTo>
                  <a:cubicBezTo>
                    <a:pt x="470" y="326"/>
                    <a:pt x="493" y="278"/>
                    <a:pt x="498" y="247"/>
                  </a:cubicBezTo>
                  <a:cubicBezTo>
                    <a:pt x="501" y="225"/>
                    <a:pt x="497" y="204"/>
                    <a:pt x="484" y="177"/>
                  </a:cubicBezTo>
                  <a:cubicBezTo>
                    <a:pt x="480" y="167"/>
                    <a:pt x="474" y="158"/>
                    <a:pt x="469" y="148"/>
                  </a:cubicBezTo>
                  <a:cubicBezTo>
                    <a:pt x="463" y="137"/>
                    <a:pt x="456" y="125"/>
                    <a:pt x="451" y="112"/>
                  </a:cubicBezTo>
                  <a:cubicBezTo>
                    <a:pt x="449" y="109"/>
                    <a:pt x="448" y="106"/>
                    <a:pt x="446" y="102"/>
                  </a:cubicBezTo>
                  <a:cubicBezTo>
                    <a:pt x="444" y="96"/>
                    <a:pt x="442" y="89"/>
                    <a:pt x="440" y="82"/>
                  </a:cubicBezTo>
                  <a:cubicBezTo>
                    <a:pt x="434" y="66"/>
                    <a:pt x="428" y="49"/>
                    <a:pt x="419" y="35"/>
                  </a:cubicBezTo>
                  <a:cubicBezTo>
                    <a:pt x="405" y="14"/>
                    <a:pt x="387" y="3"/>
                    <a:pt x="366" y="2"/>
                  </a:cubicBezTo>
                  <a:cubicBezTo>
                    <a:pt x="365" y="2"/>
                    <a:pt x="364" y="2"/>
                    <a:pt x="362" y="2"/>
                  </a:cubicBezTo>
                  <a:cubicBezTo>
                    <a:pt x="332" y="2"/>
                    <a:pt x="298" y="21"/>
                    <a:pt x="269" y="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4" name="Freeform 9">
              <a:extLst>
                <a:ext uri="{FF2B5EF4-FFF2-40B4-BE49-F238E27FC236}">
                  <a16:creationId xmlns:a16="http://schemas.microsoft.com/office/drawing/2014/main" id="{2A01B20A-25F0-4341-9A73-86F1FED22360}"/>
                </a:ext>
              </a:extLst>
            </p:cNvPr>
            <p:cNvSpPr>
              <a:spLocks noEditPoints="1"/>
            </p:cNvSpPr>
            <p:nvPr/>
          </p:nvSpPr>
          <p:spPr bwMode="auto">
            <a:xfrm>
              <a:off x="5842" y="1939"/>
              <a:ext cx="474" cy="427"/>
            </a:xfrm>
            <a:custGeom>
              <a:avLst/>
              <a:gdLst>
                <a:gd name="T0" fmla="*/ 107 w 640"/>
                <a:gd name="T1" fmla="*/ 555 h 577"/>
                <a:gd name="T2" fmla="*/ 10 w 640"/>
                <a:gd name="T3" fmla="*/ 423 h 577"/>
                <a:gd name="T4" fmla="*/ 26 w 640"/>
                <a:gd name="T5" fmla="*/ 319 h 577"/>
                <a:gd name="T6" fmla="*/ 51 w 640"/>
                <a:gd name="T7" fmla="*/ 236 h 577"/>
                <a:gd name="T8" fmla="*/ 57 w 640"/>
                <a:gd name="T9" fmla="*/ 195 h 577"/>
                <a:gd name="T10" fmla="*/ 132 w 640"/>
                <a:gd name="T11" fmla="*/ 116 h 577"/>
                <a:gd name="T12" fmla="*/ 187 w 640"/>
                <a:gd name="T13" fmla="*/ 109 h 577"/>
                <a:gd name="T14" fmla="*/ 333 w 640"/>
                <a:gd name="T15" fmla="*/ 53 h 577"/>
                <a:gd name="T16" fmla="*/ 467 w 640"/>
                <a:gd name="T17" fmla="*/ 0 h 577"/>
                <a:gd name="T18" fmla="*/ 540 w 640"/>
                <a:gd name="T19" fmla="*/ 44 h 577"/>
                <a:gd name="T20" fmla="*/ 573 w 640"/>
                <a:gd name="T21" fmla="*/ 128 h 577"/>
                <a:gd name="T22" fmla="*/ 600 w 640"/>
                <a:gd name="T23" fmla="*/ 183 h 577"/>
                <a:gd name="T24" fmla="*/ 636 w 640"/>
                <a:gd name="T25" fmla="*/ 307 h 577"/>
                <a:gd name="T26" fmla="*/ 410 w 640"/>
                <a:gd name="T27" fmla="*/ 512 h 577"/>
                <a:gd name="T28" fmla="*/ 349 w 640"/>
                <a:gd name="T29" fmla="*/ 524 h 577"/>
                <a:gd name="T30" fmla="*/ 169 w 640"/>
                <a:gd name="T31" fmla="*/ 572 h 577"/>
                <a:gd name="T32" fmla="*/ 341 w 640"/>
                <a:gd name="T33" fmla="*/ 49 h 577"/>
                <a:gd name="T34" fmla="*/ 264 w 640"/>
                <a:gd name="T35" fmla="*/ 88 h 577"/>
                <a:gd name="T36" fmla="*/ 163 w 640"/>
                <a:gd name="T37" fmla="*/ 113 h 577"/>
                <a:gd name="T38" fmla="*/ 98 w 640"/>
                <a:gd name="T39" fmla="*/ 132 h 577"/>
                <a:gd name="T40" fmla="*/ 55 w 640"/>
                <a:gd name="T41" fmla="*/ 209 h 577"/>
                <a:gd name="T42" fmla="*/ 41 w 640"/>
                <a:gd name="T43" fmla="*/ 293 h 577"/>
                <a:gd name="T44" fmla="*/ 13 w 640"/>
                <a:gd name="T45" fmla="*/ 344 h 577"/>
                <a:gd name="T46" fmla="*/ 35 w 640"/>
                <a:gd name="T47" fmla="*/ 472 h 577"/>
                <a:gd name="T48" fmla="*/ 147 w 640"/>
                <a:gd name="T49" fmla="*/ 569 h 577"/>
                <a:gd name="T50" fmla="*/ 349 w 640"/>
                <a:gd name="T51" fmla="*/ 523 h 577"/>
                <a:gd name="T52" fmla="*/ 410 w 640"/>
                <a:gd name="T53" fmla="*/ 511 h 577"/>
                <a:gd name="T54" fmla="*/ 635 w 640"/>
                <a:gd name="T55" fmla="*/ 307 h 577"/>
                <a:gd name="T56" fmla="*/ 600 w 640"/>
                <a:gd name="T57" fmla="*/ 183 h 577"/>
                <a:gd name="T58" fmla="*/ 572 w 640"/>
                <a:gd name="T59" fmla="*/ 128 h 577"/>
                <a:gd name="T60" fmla="*/ 540 w 640"/>
                <a:gd name="T61" fmla="*/ 44 h 577"/>
                <a:gd name="T62" fmla="*/ 467 w 640"/>
                <a:gd name="T6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0" h="577">
                  <a:moveTo>
                    <a:pt x="147" y="570"/>
                  </a:moveTo>
                  <a:cubicBezTo>
                    <a:pt x="133" y="568"/>
                    <a:pt x="120" y="563"/>
                    <a:pt x="107" y="555"/>
                  </a:cubicBezTo>
                  <a:cubicBezTo>
                    <a:pt x="75" y="535"/>
                    <a:pt x="55" y="505"/>
                    <a:pt x="35" y="472"/>
                  </a:cubicBezTo>
                  <a:cubicBezTo>
                    <a:pt x="26" y="458"/>
                    <a:pt x="16" y="441"/>
                    <a:pt x="10" y="423"/>
                  </a:cubicBezTo>
                  <a:cubicBezTo>
                    <a:pt x="0" y="395"/>
                    <a:pt x="1" y="368"/>
                    <a:pt x="12" y="343"/>
                  </a:cubicBezTo>
                  <a:cubicBezTo>
                    <a:pt x="16" y="335"/>
                    <a:pt x="21" y="327"/>
                    <a:pt x="26" y="319"/>
                  </a:cubicBezTo>
                  <a:cubicBezTo>
                    <a:pt x="31" y="310"/>
                    <a:pt x="36" y="302"/>
                    <a:pt x="40" y="293"/>
                  </a:cubicBezTo>
                  <a:cubicBezTo>
                    <a:pt x="48" y="274"/>
                    <a:pt x="50" y="255"/>
                    <a:pt x="51" y="236"/>
                  </a:cubicBezTo>
                  <a:cubicBezTo>
                    <a:pt x="52" y="227"/>
                    <a:pt x="53" y="218"/>
                    <a:pt x="54" y="209"/>
                  </a:cubicBezTo>
                  <a:cubicBezTo>
                    <a:pt x="55" y="205"/>
                    <a:pt x="56" y="200"/>
                    <a:pt x="57" y="195"/>
                  </a:cubicBezTo>
                  <a:cubicBezTo>
                    <a:pt x="64" y="168"/>
                    <a:pt x="79" y="144"/>
                    <a:pt x="97" y="131"/>
                  </a:cubicBezTo>
                  <a:cubicBezTo>
                    <a:pt x="107" y="124"/>
                    <a:pt x="119" y="119"/>
                    <a:pt x="132" y="116"/>
                  </a:cubicBezTo>
                  <a:cubicBezTo>
                    <a:pt x="142" y="114"/>
                    <a:pt x="152" y="113"/>
                    <a:pt x="163" y="112"/>
                  </a:cubicBezTo>
                  <a:cubicBezTo>
                    <a:pt x="171" y="111"/>
                    <a:pt x="178" y="110"/>
                    <a:pt x="187" y="109"/>
                  </a:cubicBezTo>
                  <a:cubicBezTo>
                    <a:pt x="211" y="105"/>
                    <a:pt x="237" y="97"/>
                    <a:pt x="263" y="87"/>
                  </a:cubicBezTo>
                  <a:cubicBezTo>
                    <a:pt x="288" y="77"/>
                    <a:pt x="312" y="66"/>
                    <a:pt x="333" y="53"/>
                  </a:cubicBezTo>
                  <a:cubicBezTo>
                    <a:pt x="336" y="52"/>
                    <a:pt x="338" y="50"/>
                    <a:pt x="341" y="49"/>
                  </a:cubicBezTo>
                  <a:cubicBezTo>
                    <a:pt x="381" y="26"/>
                    <a:pt x="426" y="0"/>
                    <a:pt x="467" y="0"/>
                  </a:cubicBezTo>
                  <a:cubicBezTo>
                    <a:pt x="469" y="0"/>
                    <a:pt x="471" y="0"/>
                    <a:pt x="473" y="0"/>
                  </a:cubicBezTo>
                  <a:cubicBezTo>
                    <a:pt x="500" y="2"/>
                    <a:pt x="523" y="17"/>
                    <a:pt x="540" y="44"/>
                  </a:cubicBezTo>
                  <a:cubicBezTo>
                    <a:pt x="551" y="61"/>
                    <a:pt x="558" y="81"/>
                    <a:pt x="564" y="101"/>
                  </a:cubicBezTo>
                  <a:cubicBezTo>
                    <a:pt x="567" y="109"/>
                    <a:pt x="570" y="119"/>
                    <a:pt x="573" y="128"/>
                  </a:cubicBezTo>
                  <a:cubicBezTo>
                    <a:pt x="575" y="132"/>
                    <a:pt x="576" y="136"/>
                    <a:pt x="578" y="140"/>
                  </a:cubicBezTo>
                  <a:cubicBezTo>
                    <a:pt x="585" y="155"/>
                    <a:pt x="593" y="169"/>
                    <a:pt x="600" y="183"/>
                  </a:cubicBezTo>
                  <a:cubicBezTo>
                    <a:pt x="607" y="195"/>
                    <a:pt x="614" y="207"/>
                    <a:pt x="620" y="220"/>
                  </a:cubicBezTo>
                  <a:cubicBezTo>
                    <a:pt x="635" y="253"/>
                    <a:pt x="640" y="280"/>
                    <a:pt x="636" y="307"/>
                  </a:cubicBezTo>
                  <a:cubicBezTo>
                    <a:pt x="630" y="347"/>
                    <a:pt x="600" y="407"/>
                    <a:pt x="495" y="471"/>
                  </a:cubicBezTo>
                  <a:cubicBezTo>
                    <a:pt x="475" y="484"/>
                    <a:pt x="443" y="502"/>
                    <a:pt x="410" y="512"/>
                  </a:cubicBezTo>
                  <a:cubicBezTo>
                    <a:pt x="395" y="516"/>
                    <a:pt x="380" y="519"/>
                    <a:pt x="364" y="522"/>
                  </a:cubicBezTo>
                  <a:cubicBezTo>
                    <a:pt x="360" y="522"/>
                    <a:pt x="354" y="523"/>
                    <a:pt x="349" y="524"/>
                  </a:cubicBezTo>
                  <a:cubicBezTo>
                    <a:pt x="321" y="529"/>
                    <a:pt x="295" y="539"/>
                    <a:pt x="269" y="548"/>
                  </a:cubicBezTo>
                  <a:cubicBezTo>
                    <a:pt x="235" y="560"/>
                    <a:pt x="202" y="572"/>
                    <a:pt x="169" y="572"/>
                  </a:cubicBezTo>
                  <a:cubicBezTo>
                    <a:pt x="162" y="572"/>
                    <a:pt x="154" y="572"/>
                    <a:pt x="147" y="570"/>
                  </a:cubicBezTo>
                  <a:moveTo>
                    <a:pt x="341" y="49"/>
                  </a:moveTo>
                  <a:cubicBezTo>
                    <a:pt x="339" y="51"/>
                    <a:pt x="336" y="53"/>
                    <a:pt x="333" y="54"/>
                  </a:cubicBezTo>
                  <a:cubicBezTo>
                    <a:pt x="312" y="66"/>
                    <a:pt x="289" y="78"/>
                    <a:pt x="264" y="88"/>
                  </a:cubicBezTo>
                  <a:cubicBezTo>
                    <a:pt x="238" y="98"/>
                    <a:pt x="211" y="106"/>
                    <a:pt x="187" y="109"/>
                  </a:cubicBezTo>
                  <a:cubicBezTo>
                    <a:pt x="179" y="111"/>
                    <a:pt x="171" y="112"/>
                    <a:pt x="163" y="113"/>
                  </a:cubicBezTo>
                  <a:cubicBezTo>
                    <a:pt x="152" y="114"/>
                    <a:pt x="142" y="115"/>
                    <a:pt x="132" y="117"/>
                  </a:cubicBezTo>
                  <a:cubicBezTo>
                    <a:pt x="119" y="120"/>
                    <a:pt x="108" y="125"/>
                    <a:pt x="98" y="132"/>
                  </a:cubicBezTo>
                  <a:cubicBezTo>
                    <a:pt x="79" y="145"/>
                    <a:pt x="65" y="168"/>
                    <a:pt x="58" y="196"/>
                  </a:cubicBezTo>
                  <a:cubicBezTo>
                    <a:pt x="57" y="200"/>
                    <a:pt x="56" y="205"/>
                    <a:pt x="55" y="209"/>
                  </a:cubicBezTo>
                  <a:cubicBezTo>
                    <a:pt x="54" y="218"/>
                    <a:pt x="53" y="227"/>
                    <a:pt x="52" y="236"/>
                  </a:cubicBezTo>
                  <a:cubicBezTo>
                    <a:pt x="50" y="255"/>
                    <a:pt x="49" y="274"/>
                    <a:pt x="41" y="293"/>
                  </a:cubicBezTo>
                  <a:cubicBezTo>
                    <a:pt x="37" y="302"/>
                    <a:pt x="32" y="311"/>
                    <a:pt x="26" y="319"/>
                  </a:cubicBezTo>
                  <a:cubicBezTo>
                    <a:pt x="21" y="327"/>
                    <a:pt x="16" y="335"/>
                    <a:pt x="13" y="344"/>
                  </a:cubicBezTo>
                  <a:cubicBezTo>
                    <a:pt x="1" y="368"/>
                    <a:pt x="1" y="395"/>
                    <a:pt x="11" y="423"/>
                  </a:cubicBezTo>
                  <a:cubicBezTo>
                    <a:pt x="17" y="441"/>
                    <a:pt x="27" y="458"/>
                    <a:pt x="35" y="472"/>
                  </a:cubicBezTo>
                  <a:cubicBezTo>
                    <a:pt x="55" y="504"/>
                    <a:pt x="76" y="535"/>
                    <a:pt x="108" y="554"/>
                  </a:cubicBezTo>
                  <a:cubicBezTo>
                    <a:pt x="120" y="562"/>
                    <a:pt x="133" y="567"/>
                    <a:pt x="147" y="569"/>
                  </a:cubicBezTo>
                  <a:cubicBezTo>
                    <a:pt x="186" y="577"/>
                    <a:pt x="226" y="563"/>
                    <a:pt x="269" y="547"/>
                  </a:cubicBezTo>
                  <a:cubicBezTo>
                    <a:pt x="295" y="538"/>
                    <a:pt x="321" y="529"/>
                    <a:pt x="349" y="523"/>
                  </a:cubicBezTo>
                  <a:cubicBezTo>
                    <a:pt x="354" y="522"/>
                    <a:pt x="359" y="522"/>
                    <a:pt x="364" y="521"/>
                  </a:cubicBezTo>
                  <a:cubicBezTo>
                    <a:pt x="379" y="518"/>
                    <a:pt x="395" y="515"/>
                    <a:pt x="410" y="511"/>
                  </a:cubicBezTo>
                  <a:cubicBezTo>
                    <a:pt x="443" y="501"/>
                    <a:pt x="474" y="483"/>
                    <a:pt x="495" y="471"/>
                  </a:cubicBezTo>
                  <a:cubicBezTo>
                    <a:pt x="600" y="407"/>
                    <a:pt x="629" y="346"/>
                    <a:pt x="635" y="307"/>
                  </a:cubicBezTo>
                  <a:cubicBezTo>
                    <a:pt x="639" y="280"/>
                    <a:pt x="634" y="253"/>
                    <a:pt x="619" y="220"/>
                  </a:cubicBezTo>
                  <a:cubicBezTo>
                    <a:pt x="613" y="208"/>
                    <a:pt x="606" y="195"/>
                    <a:pt x="600" y="183"/>
                  </a:cubicBezTo>
                  <a:cubicBezTo>
                    <a:pt x="592" y="169"/>
                    <a:pt x="584" y="155"/>
                    <a:pt x="578" y="140"/>
                  </a:cubicBezTo>
                  <a:cubicBezTo>
                    <a:pt x="576" y="136"/>
                    <a:pt x="574" y="132"/>
                    <a:pt x="572" y="128"/>
                  </a:cubicBezTo>
                  <a:cubicBezTo>
                    <a:pt x="569" y="119"/>
                    <a:pt x="566" y="110"/>
                    <a:pt x="563" y="101"/>
                  </a:cubicBezTo>
                  <a:cubicBezTo>
                    <a:pt x="557" y="81"/>
                    <a:pt x="550" y="61"/>
                    <a:pt x="540" y="44"/>
                  </a:cubicBezTo>
                  <a:cubicBezTo>
                    <a:pt x="522" y="17"/>
                    <a:pt x="500" y="3"/>
                    <a:pt x="473" y="1"/>
                  </a:cubicBezTo>
                  <a:cubicBezTo>
                    <a:pt x="471" y="1"/>
                    <a:pt x="469" y="0"/>
                    <a:pt x="467" y="0"/>
                  </a:cubicBezTo>
                  <a:cubicBezTo>
                    <a:pt x="426" y="0"/>
                    <a:pt x="381" y="26"/>
                    <a:pt x="341" y="4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5" name="Freeform 10">
              <a:extLst>
                <a:ext uri="{FF2B5EF4-FFF2-40B4-BE49-F238E27FC236}">
                  <a16:creationId xmlns:a16="http://schemas.microsoft.com/office/drawing/2014/main" id="{9B3E7D03-3CAA-4434-AE36-631F498AE87E}"/>
                </a:ext>
              </a:extLst>
            </p:cNvPr>
            <p:cNvSpPr>
              <a:spLocks noEditPoints="1"/>
            </p:cNvSpPr>
            <p:nvPr/>
          </p:nvSpPr>
          <p:spPr bwMode="auto">
            <a:xfrm>
              <a:off x="5774" y="1908"/>
              <a:ext cx="576" cy="519"/>
            </a:xfrm>
            <a:custGeom>
              <a:avLst/>
              <a:gdLst>
                <a:gd name="T0" fmla="*/ 132 w 778"/>
                <a:gd name="T1" fmla="*/ 675 h 702"/>
                <a:gd name="T2" fmla="*/ 12 w 778"/>
                <a:gd name="T3" fmla="*/ 513 h 702"/>
                <a:gd name="T4" fmla="*/ 32 w 778"/>
                <a:gd name="T5" fmla="*/ 384 h 702"/>
                <a:gd name="T6" fmla="*/ 65 w 778"/>
                <a:gd name="T7" fmla="*/ 286 h 702"/>
                <a:gd name="T8" fmla="*/ 73 w 778"/>
                <a:gd name="T9" fmla="*/ 237 h 702"/>
                <a:gd name="T10" fmla="*/ 168 w 778"/>
                <a:gd name="T11" fmla="*/ 145 h 702"/>
                <a:gd name="T12" fmla="*/ 235 w 778"/>
                <a:gd name="T13" fmla="*/ 139 h 702"/>
                <a:gd name="T14" fmla="*/ 410 w 778"/>
                <a:gd name="T15" fmla="*/ 70 h 702"/>
                <a:gd name="T16" fmla="*/ 580 w 778"/>
                <a:gd name="T17" fmla="*/ 4 h 702"/>
                <a:gd name="T18" fmla="*/ 688 w 778"/>
                <a:gd name="T19" fmla="*/ 125 h 702"/>
                <a:gd name="T20" fmla="*/ 705 w 778"/>
                <a:gd name="T21" fmla="*/ 174 h 702"/>
                <a:gd name="T22" fmla="*/ 754 w 778"/>
                <a:gd name="T23" fmla="*/ 269 h 702"/>
                <a:gd name="T24" fmla="*/ 713 w 778"/>
                <a:gd name="T25" fmla="*/ 485 h 702"/>
                <a:gd name="T26" fmla="*/ 502 w 778"/>
                <a:gd name="T27" fmla="*/ 622 h 702"/>
                <a:gd name="T28" fmla="*/ 429 w 778"/>
                <a:gd name="T29" fmla="*/ 637 h 702"/>
                <a:gd name="T30" fmla="*/ 207 w 778"/>
                <a:gd name="T31" fmla="*/ 696 h 702"/>
                <a:gd name="T32" fmla="*/ 414 w 778"/>
                <a:gd name="T33" fmla="*/ 69 h 702"/>
                <a:gd name="T34" fmla="*/ 327 w 778"/>
                <a:gd name="T35" fmla="*/ 114 h 702"/>
                <a:gd name="T36" fmla="*/ 201 w 778"/>
                <a:gd name="T37" fmla="*/ 143 h 702"/>
                <a:gd name="T38" fmla="*/ 124 w 778"/>
                <a:gd name="T39" fmla="*/ 162 h 702"/>
                <a:gd name="T40" fmla="*/ 70 w 778"/>
                <a:gd name="T41" fmla="*/ 253 h 702"/>
                <a:gd name="T42" fmla="*/ 50 w 778"/>
                <a:gd name="T43" fmla="*/ 353 h 702"/>
                <a:gd name="T44" fmla="*/ 15 w 778"/>
                <a:gd name="T45" fmla="*/ 414 h 702"/>
                <a:gd name="T46" fmla="*/ 43 w 778"/>
                <a:gd name="T47" fmla="*/ 572 h 702"/>
                <a:gd name="T48" fmla="*/ 180 w 778"/>
                <a:gd name="T49" fmla="*/ 693 h 702"/>
                <a:gd name="T50" fmla="*/ 429 w 778"/>
                <a:gd name="T51" fmla="*/ 636 h 702"/>
                <a:gd name="T52" fmla="*/ 502 w 778"/>
                <a:gd name="T53" fmla="*/ 622 h 702"/>
                <a:gd name="T54" fmla="*/ 713 w 778"/>
                <a:gd name="T55" fmla="*/ 484 h 702"/>
                <a:gd name="T56" fmla="*/ 754 w 778"/>
                <a:gd name="T57" fmla="*/ 269 h 702"/>
                <a:gd name="T58" fmla="*/ 705 w 778"/>
                <a:gd name="T59" fmla="*/ 174 h 702"/>
                <a:gd name="T60" fmla="*/ 687 w 778"/>
                <a:gd name="T61" fmla="*/ 125 h 702"/>
                <a:gd name="T62" fmla="*/ 580 w 778"/>
                <a:gd name="T63" fmla="*/ 5 h 702"/>
                <a:gd name="T64" fmla="*/ 414 w 778"/>
                <a:gd name="T65" fmla="*/ 69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8" h="702">
                  <a:moveTo>
                    <a:pt x="180" y="694"/>
                  </a:moveTo>
                  <a:cubicBezTo>
                    <a:pt x="163" y="691"/>
                    <a:pt x="147" y="684"/>
                    <a:pt x="132" y="675"/>
                  </a:cubicBezTo>
                  <a:cubicBezTo>
                    <a:pt x="93" y="651"/>
                    <a:pt x="68" y="614"/>
                    <a:pt x="43" y="573"/>
                  </a:cubicBezTo>
                  <a:cubicBezTo>
                    <a:pt x="32" y="555"/>
                    <a:pt x="20" y="535"/>
                    <a:pt x="12" y="513"/>
                  </a:cubicBezTo>
                  <a:cubicBezTo>
                    <a:pt x="0" y="477"/>
                    <a:pt x="1" y="445"/>
                    <a:pt x="15" y="414"/>
                  </a:cubicBezTo>
                  <a:cubicBezTo>
                    <a:pt x="19" y="404"/>
                    <a:pt x="26" y="394"/>
                    <a:pt x="32" y="384"/>
                  </a:cubicBezTo>
                  <a:cubicBezTo>
                    <a:pt x="38" y="374"/>
                    <a:pt x="45" y="363"/>
                    <a:pt x="50" y="352"/>
                  </a:cubicBezTo>
                  <a:cubicBezTo>
                    <a:pt x="59" y="330"/>
                    <a:pt x="62" y="308"/>
                    <a:pt x="65" y="286"/>
                  </a:cubicBezTo>
                  <a:cubicBezTo>
                    <a:pt x="66" y="275"/>
                    <a:pt x="67" y="264"/>
                    <a:pt x="69" y="253"/>
                  </a:cubicBezTo>
                  <a:cubicBezTo>
                    <a:pt x="70" y="247"/>
                    <a:pt x="71" y="242"/>
                    <a:pt x="73" y="237"/>
                  </a:cubicBezTo>
                  <a:cubicBezTo>
                    <a:pt x="79" y="217"/>
                    <a:pt x="93" y="182"/>
                    <a:pt x="124" y="161"/>
                  </a:cubicBezTo>
                  <a:cubicBezTo>
                    <a:pt x="137" y="153"/>
                    <a:pt x="151" y="148"/>
                    <a:pt x="168" y="145"/>
                  </a:cubicBezTo>
                  <a:cubicBezTo>
                    <a:pt x="178" y="144"/>
                    <a:pt x="189" y="143"/>
                    <a:pt x="201" y="142"/>
                  </a:cubicBezTo>
                  <a:cubicBezTo>
                    <a:pt x="212" y="142"/>
                    <a:pt x="223" y="141"/>
                    <a:pt x="235" y="139"/>
                  </a:cubicBezTo>
                  <a:cubicBezTo>
                    <a:pt x="264" y="136"/>
                    <a:pt x="294" y="127"/>
                    <a:pt x="327" y="113"/>
                  </a:cubicBezTo>
                  <a:cubicBezTo>
                    <a:pt x="355" y="101"/>
                    <a:pt x="383" y="86"/>
                    <a:pt x="410" y="70"/>
                  </a:cubicBezTo>
                  <a:cubicBezTo>
                    <a:pt x="413" y="68"/>
                    <a:pt x="413" y="68"/>
                    <a:pt x="413" y="68"/>
                  </a:cubicBezTo>
                  <a:cubicBezTo>
                    <a:pt x="466" y="36"/>
                    <a:pt x="526" y="0"/>
                    <a:pt x="580" y="4"/>
                  </a:cubicBezTo>
                  <a:cubicBezTo>
                    <a:pt x="613" y="7"/>
                    <a:pt x="641" y="26"/>
                    <a:pt x="661" y="59"/>
                  </a:cubicBezTo>
                  <a:cubicBezTo>
                    <a:pt x="673" y="79"/>
                    <a:pt x="680" y="102"/>
                    <a:pt x="688" y="125"/>
                  </a:cubicBezTo>
                  <a:cubicBezTo>
                    <a:pt x="691" y="136"/>
                    <a:pt x="695" y="148"/>
                    <a:pt x="699" y="159"/>
                  </a:cubicBezTo>
                  <a:cubicBezTo>
                    <a:pt x="701" y="164"/>
                    <a:pt x="703" y="169"/>
                    <a:pt x="705" y="174"/>
                  </a:cubicBezTo>
                  <a:cubicBezTo>
                    <a:pt x="713" y="191"/>
                    <a:pt x="722" y="208"/>
                    <a:pt x="731" y="224"/>
                  </a:cubicBezTo>
                  <a:cubicBezTo>
                    <a:pt x="739" y="239"/>
                    <a:pt x="747" y="254"/>
                    <a:pt x="754" y="269"/>
                  </a:cubicBezTo>
                  <a:cubicBezTo>
                    <a:pt x="772" y="308"/>
                    <a:pt x="778" y="340"/>
                    <a:pt x="773" y="373"/>
                  </a:cubicBezTo>
                  <a:cubicBezTo>
                    <a:pt x="767" y="410"/>
                    <a:pt x="747" y="448"/>
                    <a:pt x="713" y="485"/>
                  </a:cubicBezTo>
                  <a:cubicBezTo>
                    <a:pt x="685" y="516"/>
                    <a:pt x="648" y="546"/>
                    <a:pt x="602" y="574"/>
                  </a:cubicBezTo>
                  <a:cubicBezTo>
                    <a:pt x="576" y="591"/>
                    <a:pt x="540" y="611"/>
                    <a:pt x="502" y="622"/>
                  </a:cubicBezTo>
                  <a:cubicBezTo>
                    <a:pt x="484" y="627"/>
                    <a:pt x="466" y="630"/>
                    <a:pt x="449" y="633"/>
                  </a:cubicBezTo>
                  <a:cubicBezTo>
                    <a:pt x="443" y="634"/>
                    <a:pt x="436" y="635"/>
                    <a:pt x="429" y="637"/>
                  </a:cubicBezTo>
                  <a:cubicBezTo>
                    <a:pt x="395" y="643"/>
                    <a:pt x="362" y="655"/>
                    <a:pt x="330" y="666"/>
                  </a:cubicBezTo>
                  <a:cubicBezTo>
                    <a:pt x="287" y="682"/>
                    <a:pt x="247" y="696"/>
                    <a:pt x="207" y="696"/>
                  </a:cubicBezTo>
                  <a:cubicBezTo>
                    <a:pt x="198" y="696"/>
                    <a:pt x="189" y="695"/>
                    <a:pt x="180" y="694"/>
                  </a:cubicBezTo>
                  <a:moveTo>
                    <a:pt x="414" y="69"/>
                  </a:moveTo>
                  <a:cubicBezTo>
                    <a:pt x="411" y="71"/>
                    <a:pt x="411" y="71"/>
                    <a:pt x="411" y="71"/>
                  </a:cubicBezTo>
                  <a:cubicBezTo>
                    <a:pt x="383" y="87"/>
                    <a:pt x="355" y="102"/>
                    <a:pt x="327" y="114"/>
                  </a:cubicBezTo>
                  <a:cubicBezTo>
                    <a:pt x="295" y="127"/>
                    <a:pt x="264" y="136"/>
                    <a:pt x="235" y="140"/>
                  </a:cubicBezTo>
                  <a:cubicBezTo>
                    <a:pt x="223" y="142"/>
                    <a:pt x="212" y="143"/>
                    <a:pt x="201" y="143"/>
                  </a:cubicBezTo>
                  <a:cubicBezTo>
                    <a:pt x="189" y="144"/>
                    <a:pt x="179" y="145"/>
                    <a:pt x="168" y="146"/>
                  </a:cubicBezTo>
                  <a:cubicBezTo>
                    <a:pt x="151" y="149"/>
                    <a:pt x="137" y="154"/>
                    <a:pt x="124" y="162"/>
                  </a:cubicBezTo>
                  <a:cubicBezTo>
                    <a:pt x="93" y="182"/>
                    <a:pt x="79" y="217"/>
                    <a:pt x="74" y="237"/>
                  </a:cubicBezTo>
                  <a:cubicBezTo>
                    <a:pt x="72" y="242"/>
                    <a:pt x="71" y="248"/>
                    <a:pt x="70" y="253"/>
                  </a:cubicBezTo>
                  <a:cubicBezTo>
                    <a:pt x="68" y="264"/>
                    <a:pt x="67" y="275"/>
                    <a:pt x="65" y="286"/>
                  </a:cubicBezTo>
                  <a:cubicBezTo>
                    <a:pt x="63" y="308"/>
                    <a:pt x="60" y="331"/>
                    <a:pt x="50" y="353"/>
                  </a:cubicBezTo>
                  <a:cubicBezTo>
                    <a:pt x="46" y="363"/>
                    <a:pt x="39" y="374"/>
                    <a:pt x="33" y="384"/>
                  </a:cubicBezTo>
                  <a:cubicBezTo>
                    <a:pt x="27" y="394"/>
                    <a:pt x="20" y="404"/>
                    <a:pt x="15" y="414"/>
                  </a:cubicBezTo>
                  <a:cubicBezTo>
                    <a:pt x="2" y="445"/>
                    <a:pt x="1" y="477"/>
                    <a:pt x="13" y="512"/>
                  </a:cubicBezTo>
                  <a:cubicBezTo>
                    <a:pt x="21" y="534"/>
                    <a:pt x="33" y="555"/>
                    <a:pt x="43" y="572"/>
                  </a:cubicBezTo>
                  <a:cubicBezTo>
                    <a:pt x="69" y="614"/>
                    <a:pt x="93" y="650"/>
                    <a:pt x="132" y="674"/>
                  </a:cubicBezTo>
                  <a:cubicBezTo>
                    <a:pt x="148" y="684"/>
                    <a:pt x="163" y="690"/>
                    <a:pt x="180" y="693"/>
                  </a:cubicBezTo>
                  <a:cubicBezTo>
                    <a:pt x="229" y="702"/>
                    <a:pt x="278" y="684"/>
                    <a:pt x="329" y="666"/>
                  </a:cubicBezTo>
                  <a:cubicBezTo>
                    <a:pt x="361" y="654"/>
                    <a:pt x="394" y="642"/>
                    <a:pt x="429" y="636"/>
                  </a:cubicBezTo>
                  <a:cubicBezTo>
                    <a:pt x="436" y="635"/>
                    <a:pt x="442" y="634"/>
                    <a:pt x="449" y="633"/>
                  </a:cubicBezTo>
                  <a:cubicBezTo>
                    <a:pt x="466" y="630"/>
                    <a:pt x="484" y="627"/>
                    <a:pt x="502" y="622"/>
                  </a:cubicBezTo>
                  <a:cubicBezTo>
                    <a:pt x="540" y="610"/>
                    <a:pt x="575" y="590"/>
                    <a:pt x="602" y="573"/>
                  </a:cubicBezTo>
                  <a:cubicBezTo>
                    <a:pt x="647" y="545"/>
                    <a:pt x="684" y="515"/>
                    <a:pt x="713" y="484"/>
                  </a:cubicBezTo>
                  <a:cubicBezTo>
                    <a:pt x="746" y="447"/>
                    <a:pt x="766" y="410"/>
                    <a:pt x="772" y="373"/>
                  </a:cubicBezTo>
                  <a:cubicBezTo>
                    <a:pt x="777" y="340"/>
                    <a:pt x="771" y="308"/>
                    <a:pt x="754" y="269"/>
                  </a:cubicBezTo>
                  <a:cubicBezTo>
                    <a:pt x="747" y="254"/>
                    <a:pt x="738" y="239"/>
                    <a:pt x="730" y="224"/>
                  </a:cubicBezTo>
                  <a:cubicBezTo>
                    <a:pt x="721" y="208"/>
                    <a:pt x="712" y="191"/>
                    <a:pt x="705" y="174"/>
                  </a:cubicBezTo>
                  <a:cubicBezTo>
                    <a:pt x="702" y="169"/>
                    <a:pt x="700" y="164"/>
                    <a:pt x="698" y="159"/>
                  </a:cubicBezTo>
                  <a:cubicBezTo>
                    <a:pt x="694" y="148"/>
                    <a:pt x="690" y="137"/>
                    <a:pt x="687" y="125"/>
                  </a:cubicBezTo>
                  <a:cubicBezTo>
                    <a:pt x="680" y="103"/>
                    <a:pt x="672" y="79"/>
                    <a:pt x="660" y="60"/>
                  </a:cubicBezTo>
                  <a:cubicBezTo>
                    <a:pt x="640" y="26"/>
                    <a:pt x="613" y="8"/>
                    <a:pt x="580" y="5"/>
                  </a:cubicBezTo>
                  <a:cubicBezTo>
                    <a:pt x="577" y="5"/>
                    <a:pt x="574" y="5"/>
                    <a:pt x="571" y="5"/>
                  </a:cubicBezTo>
                  <a:cubicBezTo>
                    <a:pt x="520" y="5"/>
                    <a:pt x="463" y="39"/>
                    <a:pt x="414" y="6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6" name="Freeform 11">
              <a:extLst>
                <a:ext uri="{FF2B5EF4-FFF2-40B4-BE49-F238E27FC236}">
                  <a16:creationId xmlns:a16="http://schemas.microsoft.com/office/drawing/2014/main" id="{4D78D097-E4EE-4FF5-9128-C0E07AB2908D}"/>
                </a:ext>
              </a:extLst>
            </p:cNvPr>
            <p:cNvSpPr>
              <a:spLocks noEditPoints="1"/>
            </p:cNvSpPr>
            <p:nvPr/>
          </p:nvSpPr>
          <p:spPr bwMode="auto">
            <a:xfrm>
              <a:off x="5706" y="1879"/>
              <a:ext cx="678" cy="610"/>
            </a:xfrm>
            <a:custGeom>
              <a:avLst/>
              <a:gdLst>
                <a:gd name="T0" fmla="*/ 156 w 916"/>
                <a:gd name="T1" fmla="*/ 792 h 824"/>
                <a:gd name="T2" fmla="*/ 15 w 916"/>
                <a:gd name="T3" fmla="*/ 599 h 824"/>
                <a:gd name="T4" fmla="*/ 38 w 916"/>
                <a:gd name="T5" fmla="*/ 446 h 824"/>
                <a:gd name="T6" fmla="*/ 78 w 916"/>
                <a:gd name="T7" fmla="*/ 332 h 824"/>
                <a:gd name="T8" fmla="*/ 89 w 916"/>
                <a:gd name="T9" fmla="*/ 275 h 824"/>
                <a:gd name="T10" fmla="*/ 203 w 916"/>
                <a:gd name="T11" fmla="*/ 172 h 824"/>
                <a:gd name="T12" fmla="*/ 284 w 916"/>
                <a:gd name="T13" fmla="*/ 167 h 824"/>
                <a:gd name="T14" fmla="*/ 487 w 916"/>
                <a:gd name="T15" fmla="*/ 83 h 824"/>
                <a:gd name="T16" fmla="*/ 781 w 916"/>
                <a:gd name="T17" fmla="*/ 72 h 824"/>
                <a:gd name="T18" fmla="*/ 825 w 916"/>
                <a:gd name="T19" fmla="*/ 188 h 824"/>
                <a:gd name="T20" fmla="*/ 862 w 916"/>
                <a:gd name="T21" fmla="*/ 262 h 824"/>
                <a:gd name="T22" fmla="*/ 910 w 916"/>
                <a:gd name="T23" fmla="*/ 435 h 824"/>
                <a:gd name="T24" fmla="*/ 709 w 916"/>
                <a:gd name="T25" fmla="*/ 673 h 824"/>
                <a:gd name="T26" fmla="*/ 533 w 916"/>
                <a:gd name="T27" fmla="*/ 742 h 824"/>
                <a:gd name="T28" fmla="*/ 390 w 916"/>
                <a:gd name="T29" fmla="*/ 782 h 824"/>
                <a:gd name="T30" fmla="*/ 214 w 916"/>
                <a:gd name="T31" fmla="*/ 814 h 824"/>
                <a:gd name="T32" fmla="*/ 391 w 916"/>
                <a:gd name="T33" fmla="*/ 136 h 824"/>
                <a:gd name="T34" fmla="*/ 240 w 916"/>
                <a:gd name="T35" fmla="*/ 170 h 824"/>
                <a:gd name="T36" fmla="*/ 151 w 916"/>
                <a:gd name="T37" fmla="*/ 189 h 824"/>
                <a:gd name="T38" fmla="*/ 85 w 916"/>
                <a:gd name="T39" fmla="*/ 293 h 824"/>
                <a:gd name="T40" fmla="*/ 60 w 916"/>
                <a:gd name="T41" fmla="*/ 409 h 824"/>
                <a:gd name="T42" fmla="*/ 18 w 916"/>
                <a:gd name="T43" fmla="*/ 482 h 824"/>
                <a:gd name="T44" fmla="*/ 51 w 916"/>
                <a:gd name="T45" fmla="*/ 670 h 824"/>
                <a:gd name="T46" fmla="*/ 214 w 916"/>
                <a:gd name="T47" fmla="*/ 814 h 824"/>
                <a:gd name="T48" fmla="*/ 509 w 916"/>
                <a:gd name="T49" fmla="*/ 745 h 824"/>
                <a:gd name="T50" fmla="*/ 593 w 916"/>
                <a:gd name="T51" fmla="*/ 729 h 824"/>
                <a:gd name="T52" fmla="*/ 839 w 916"/>
                <a:gd name="T53" fmla="*/ 567 h 824"/>
                <a:gd name="T54" fmla="*/ 888 w 916"/>
                <a:gd name="T55" fmla="*/ 316 h 824"/>
                <a:gd name="T56" fmla="*/ 832 w 916"/>
                <a:gd name="T57" fmla="*/ 205 h 824"/>
                <a:gd name="T58" fmla="*/ 810 w 916"/>
                <a:gd name="T59" fmla="*/ 147 h 824"/>
                <a:gd name="T60" fmla="*/ 687 w 916"/>
                <a:gd name="T61" fmla="*/ 7 h 824"/>
                <a:gd name="T62" fmla="*/ 488 w 916"/>
                <a:gd name="T63" fmla="*/ 84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6" h="824">
                  <a:moveTo>
                    <a:pt x="214" y="814"/>
                  </a:moveTo>
                  <a:cubicBezTo>
                    <a:pt x="193" y="811"/>
                    <a:pt x="175" y="803"/>
                    <a:pt x="156" y="792"/>
                  </a:cubicBezTo>
                  <a:cubicBezTo>
                    <a:pt x="110" y="764"/>
                    <a:pt x="81" y="720"/>
                    <a:pt x="51" y="670"/>
                  </a:cubicBezTo>
                  <a:cubicBezTo>
                    <a:pt x="38" y="650"/>
                    <a:pt x="24" y="625"/>
                    <a:pt x="15" y="599"/>
                  </a:cubicBezTo>
                  <a:cubicBezTo>
                    <a:pt x="0" y="557"/>
                    <a:pt x="1" y="519"/>
                    <a:pt x="18" y="482"/>
                  </a:cubicBezTo>
                  <a:cubicBezTo>
                    <a:pt x="23" y="470"/>
                    <a:pt x="31" y="457"/>
                    <a:pt x="38" y="446"/>
                  </a:cubicBezTo>
                  <a:cubicBezTo>
                    <a:pt x="46" y="434"/>
                    <a:pt x="54" y="421"/>
                    <a:pt x="60" y="409"/>
                  </a:cubicBezTo>
                  <a:cubicBezTo>
                    <a:pt x="71" y="384"/>
                    <a:pt x="74" y="358"/>
                    <a:pt x="78" y="332"/>
                  </a:cubicBezTo>
                  <a:cubicBezTo>
                    <a:pt x="80" y="319"/>
                    <a:pt x="81" y="306"/>
                    <a:pt x="84" y="293"/>
                  </a:cubicBezTo>
                  <a:cubicBezTo>
                    <a:pt x="85" y="287"/>
                    <a:pt x="87" y="281"/>
                    <a:pt x="89" y="275"/>
                  </a:cubicBezTo>
                  <a:cubicBezTo>
                    <a:pt x="96" y="252"/>
                    <a:pt x="113" y="211"/>
                    <a:pt x="151" y="188"/>
                  </a:cubicBezTo>
                  <a:cubicBezTo>
                    <a:pt x="166" y="179"/>
                    <a:pt x="183" y="174"/>
                    <a:pt x="203" y="172"/>
                  </a:cubicBezTo>
                  <a:cubicBezTo>
                    <a:pt x="215" y="170"/>
                    <a:pt x="227" y="170"/>
                    <a:pt x="240" y="170"/>
                  </a:cubicBezTo>
                  <a:cubicBezTo>
                    <a:pt x="254" y="169"/>
                    <a:pt x="268" y="169"/>
                    <a:pt x="284" y="167"/>
                  </a:cubicBezTo>
                  <a:cubicBezTo>
                    <a:pt x="316" y="164"/>
                    <a:pt x="352" y="153"/>
                    <a:pt x="390" y="136"/>
                  </a:cubicBezTo>
                  <a:cubicBezTo>
                    <a:pt x="421" y="122"/>
                    <a:pt x="454" y="104"/>
                    <a:pt x="487" y="83"/>
                  </a:cubicBezTo>
                  <a:cubicBezTo>
                    <a:pt x="547" y="46"/>
                    <a:pt x="622" y="0"/>
                    <a:pt x="687" y="6"/>
                  </a:cubicBezTo>
                  <a:cubicBezTo>
                    <a:pt x="726" y="10"/>
                    <a:pt x="759" y="32"/>
                    <a:pt x="781" y="72"/>
                  </a:cubicBezTo>
                  <a:cubicBezTo>
                    <a:pt x="795" y="94"/>
                    <a:pt x="803" y="121"/>
                    <a:pt x="811" y="147"/>
                  </a:cubicBezTo>
                  <a:cubicBezTo>
                    <a:pt x="816" y="160"/>
                    <a:pt x="820" y="174"/>
                    <a:pt x="825" y="188"/>
                  </a:cubicBezTo>
                  <a:cubicBezTo>
                    <a:pt x="827" y="193"/>
                    <a:pt x="830" y="199"/>
                    <a:pt x="832" y="205"/>
                  </a:cubicBezTo>
                  <a:cubicBezTo>
                    <a:pt x="841" y="225"/>
                    <a:pt x="852" y="244"/>
                    <a:pt x="862" y="262"/>
                  </a:cubicBezTo>
                  <a:cubicBezTo>
                    <a:pt x="871" y="279"/>
                    <a:pt x="881" y="297"/>
                    <a:pt x="889" y="315"/>
                  </a:cubicBezTo>
                  <a:cubicBezTo>
                    <a:pt x="910" y="360"/>
                    <a:pt x="916" y="397"/>
                    <a:pt x="910" y="435"/>
                  </a:cubicBezTo>
                  <a:cubicBezTo>
                    <a:pt x="903" y="479"/>
                    <a:pt x="880" y="523"/>
                    <a:pt x="840" y="567"/>
                  </a:cubicBezTo>
                  <a:cubicBezTo>
                    <a:pt x="806" y="604"/>
                    <a:pt x="763" y="640"/>
                    <a:pt x="709" y="673"/>
                  </a:cubicBezTo>
                  <a:cubicBezTo>
                    <a:pt x="678" y="693"/>
                    <a:pt x="637" y="717"/>
                    <a:pt x="594" y="730"/>
                  </a:cubicBezTo>
                  <a:cubicBezTo>
                    <a:pt x="573" y="736"/>
                    <a:pt x="553" y="739"/>
                    <a:pt x="533" y="742"/>
                  </a:cubicBezTo>
                  <a:cubicBezTo>
                    <a:pt x="525" y="743"/>
                    <a:pt x="517" y="745"/>
                    <a:pt x="510" y="746"/>
                  </a:cubicBezTo>
                  <a:cubicBezTo>
                    <a:pt x="468" y="754"/>
                    <a:pt x="429" y="768"/>
                    <a:pt x="390" y="782"/>
                  </a:cubicBezTo>
                  <a:cubicBezTo>
                    <a:pt x="340" y="800"/>
                    <a:pt x="293" y="817"/>
                    <a:pt x="246" y="817"/>
                  </a:cubicBezTo>
                  <a:cubicBezTo>
                    <a:pt x="235" y="817"/>
                    <a:pt x="224" y="816"/>
                    <a:pt x="214" y="814"/>
                  </a:cubicBezTo>
                  <a:moveTo>
                    <a:pt x="488" y="84"/>
                  </a:moveTo>
                  <a:cubicBezTo>
                    <a:pt x="454" y="105"/>
                    <a:pt x="421" y="123"/>
                    <a:pt x="391" y="136"/>
                  </a:cubicBezTo>
                  <a:cubicBezTo>
                    <a:pt x="352" y="154"/>
                    <a:pt x="316" y="164"/>
                    <a:pt x="284" y="168"/>
                  </a:cubicBezTo>
                  <a:cubicBezTo>
                    <a:pt x="268" y="170"/>
                    <a:pt x="254" y="170"/>
                    <a:pt x="240" y="170"/>
                  </a:cubicBezTo>
                  <a:cubicBezTo>
                    <a:pt x="227" y="171"/>
                    <a:pt x="215" y="171"/>
                    <a:pt x="203" y="172"/>
                  </a:cubicBezTo>
                  <a:cubicBezTo>
                    <a:pt x="183" y="175"/>
                    <a:pt x="166" y="180"/>
                    <a:pt x="151" y="189"/>
                  </a:cubicBezTo>
                  <a:cubicBezTo>
                    <a:pt x="114" y="212"/>
                    <a:pt x="97" y="252"/>
                    <a:pt x="90" y="275"/>
                  </a:cubicBezTo>
                  <a:cubicBezTo>
                    <a:pt x="88" y="281"/>
                    <a:pt x="86" y="287"/>
                    <a:pt x="85" y="293"/>
                  </a:cubicBezTo>
                  <a:cubicBezTo>
                    <a:pt x="82" y="306"/>
                    <a:pt x="80" y="320"/>
                    <a:pt x="79" y="332"/>
                  </a:cubicBezTo>
                  <a:cubicBezTo>
                    <a:pt x="75" y="358"/>
                    <a:pt x="72" y="384"/>
                    <a:pt x="60" y="409"/>
                  </a:cubicBezTo>
                  <a:cubicBezTo>
                    <a:pt x="55" y="422"/>
                    <a:pt x="47" y="434"/>
                    <a:pt x="39" y="446"/>
                  </a:cubicBezTo>
                  <a:cubicBezTo>
                    <a:pt x="32" y="458"/>
                    <a:pt x="24" y="470"/>
                    <a:pt x="18" y="482"/>
                  </a:cubicBezTo>
                  <a:cubicBezTo>
                    <a:pt x="2" y="519"/>
                    <a:pt x="1" y="557"/>
                    <a:pt x="16" y="599"/>
                  </a:cubicBezTo>
                  <a:cubicBezTo>
                    <a:pt x="25" y="625"/>
                    <a:pt x="39" y="649"/>
                    <a:pt x="51" y="670"/>
                  </a:cubicBezTo>
                  <a:cubicBezTo>
                    <a:pt x="82" y="720"/>
                    <a:pt x="111" y="763"/>
                    <a:pt x="157" y="791"/>
                  </a:cubicBezTo>
                  <a:cubicBezTo>
                    <a:pt x="175" y="803"/>
                    <a:pt x="194" y="810"/>
                    <a:pt x="214" y="814"/>
                  </a:cubicBezTo>
                  <a:cubicBezTo>
                    <a:pt x="271" y="824"/>
                    <a:pt x="329" y="803"/>
                    <a:pt x="390" y="781"/>
                  </a:cubicBezTo>
                  <a:cubicBezTo>
                    <a:pt x="428" y="767"/>
                    <a:pt x="468" y="753"/>
                    <a:pt x="509" y="745"/>
                  </a:cubicBezTo>
                  <a:cubicBezTo>
                    <a:pt x="517" y="744"/>
                    <a:pt x="525" y="743"/>
                    <a:pt x="533" y="741"/>
                  </a:cubicBezTo>
                  <a:cubicBezTo>
                    <a:pt x="553" y="738"/>
                    <a:pt x="573" y="735"/>
                    <a:pt x="593" y="729"/>
                  </a:cubicBezTo>
                  <a:cubicBezTo>
                    <a:pt x="637" y="716"/>
                    <a:pt x="678" y="692"/>
                    <a:pt x="709" y="673"/>
                  </a:cubicBezTo>
                  <a:cubicBezTo>
                    <a:pt x="762" y="639"/>
                    <a:pt x="806" y="604"/>
                    <a:pt x="839" y="567"/>
                  </a:cubicBezTo>
                  <a:cubicBezTo>
                    <a:pt x="879" y="523"/>
                    <a:pt x="903" y="479"/>
                    <a:pt x="909" y="435"/>
                  </a:cubicBezTo>
                  <a:cubicBezTo>
                    <a:pt x="915" y="397"/>
                    <a:pt x="909" y="360"/>
                    <a:pt x="888" y="316"/>
                  </a:cubicBezTo>
                  <a:cubicBezTo>
                    <a:pt x="880" y="298"/>
                    <a:pt x="870" y="280"/>
                    <a:pt x="861" y="263"/>
                  </a:cubicBezTo>
                  <a:cubicBezTo>
                    <a:pt x="851" y="244"/>
                    <a:pt x="840" y="225"/>
                    <a:pt x="832" y="205"/>
                  </a:cubicBezTo>
                  <a:cubicBezTo>
                    <a:pt x="829" y="200"/>
                    <a:pt x="827" y="194"/>
                    <a:pt x="825" y="188"/>
                  </a:cubicBezTo>
                  <a:cubicBezTo>
                    <a:pt x="819" y="175"/>
                    <a:pt x="815" y="161"/>
                    <a:pt x="810" y="147"/>
                  </a:cubicBezTo>
                  <a:cubicBezTo>
                    <a:pt x="802" y="121"/>
                    <a:pt x="794" y="95"/>
                    <a:pt x="781" y="72"/>
                  </a:cubicBezTo>
                  <a:cubicBezTo>
                    <a:pt x="758" y="33"/>
                    <a:pt x="726" y="10"/>
                    <a:pt x="687" y="7"/>
                  </a:cubicBezTo>
                  <a:cubicBezTo>
                    <a:pt x="683" y="6"/>
                    <a:pt x="679" y="6"/>
                    <a:pt x="676" y="6"/>
                  </a:cubicBezTo>
                  <a:cubicBezTo>
                    <a:pt x="613" y="6"/>
                    <a:pt x="544" y="49"/>
                    <a:pt x="488" y="8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7" name="Freeform 12">
              <a:extLst>
                <a:ext uri="{FF2B5EF4-FFF2-40B4-BE49-F238E27FC236}">
                  <a16:creationId xmlns:a16="http://schemas.microsoft.com/office/drawing/2014/main" id="{FF89055A-90DF-4D39-A9ED-AE74D9F83671}"/>
                </a:ext>
              </a:extLst>
            </p:cNvPr>
            <p:cNvSpPr>
              <a:spLocks noEditPoints="1"/>
            </p:cNvSpPr>
            <p:nvPr/>
          </p:nvSpPr>
          <p:spPr bwMode="auto">
            <a:xfrm>
              <a:off x="5636" y="1849"/>
              <a:ext cx="784" cy="699"/>
            </a:xfrm>
            <a:custGeom>
              <a:avLst/>
              <a:gdLst>
                <a:gd name="T0" fmla="*/ 249 w 1060"/>
                <a:gd name="T1" fmla="*/ 940 h 945"/>
                <a:gd name="T2" fmla="*/ 182 w 1060"/>
                <a:gd name="T3" fmla="*/ 914 h 945"/>
                <a:gd name="T4" fmla="*/ 59 w 1060"/>
                <a:gd name="T5" fmla="*/ 771 h 945"/>
                <a:gd name="T6" fmla="*/ 17 w 1060"/>
                <a:gd name="T7" fmla="*/ 689 h 945"/>
                <a:gd name="T8" fmla="*/ 21 w 1060"/>
                <a:gd name="T9" fmla="*/ 551 h 945"/>
                <a:gd name="T10" fmla="*/ 45 w 1060"/>
                <a:gd name="T11" fmla="*/ 508 h 945"/>
                <a:gd name="T12" fmla="*/ 70 w 1060"/>
                <a:gd name="T13" fmla="*/ 466 h 945"/>
                <a:gd name="T14" fmla="*/ 91 w 1060"/>
                <a:gd name="T15" fmla="*/ 380 h 945"/>
                <a:gd name="T16" fmla="*/ 99 w 1060"/>
                <a:gd name="T17" fmla="*/ 335 h 945"/>
                <a:gd name="T18" fmla="*/ 105 w 1060"/>
                <a:gd name="T19" fmla="*/ 314 h 945"/>
                <a:gd name="T20" fmla="*/ 179 w 1060"/>
                <a:gd name="T21" fmla="*/ 215 h 945"/>
                <a:gd name="T22" fmla="*/ 242 w 1060"/>
                <a:gd name="T23" fmla="*/ 197 h 945"/>
                <a:gd name="T24" fmla="*/ 283 w 1060"/>
                <a:gd name="T25" fmla="*/ 196 h 945"/>
                <a:gd name="T26" fmla="*/ 335 w 1060"/>
                <a:gd name="T27" fmla="*/ 194 h 945"/>
                <a:gd name="T28" fmla="*/ 456 w 1060"/>
                <a:gd name="T29" fmla="*/ 158 h 945"/>
                <a:gd name="T30" fmla="*/ 566 w 1060"/>
                <a:gd name="T31" fmla="*/ 96 h 945"/>
                <a:gd name="T32" fmla="*/ 798 w 1060"/>
                <a:gd name="T33" fmla="*/ 7 h 945"/>
                <a:gd name="T34" fmla="*/ 908 w 1060"/>
                <a:gd name="T35" fmla="*/ 85 h 945"/>
                <a:gd name="T36" fmla="*/ 941 w 1060"/>
                <a:gd name="T37" fmla="*/ 169 h 945"/>
                <a:gd name="T38" fmla="*/ 957 w 1060"/>
                <a:gd name="T39" fmla="*/ 217 h 945"/>
                <a:gd name="T40" fmla="*/ 965 w 1060"/>
                <a:gd name="T41" fmla="*/ 237 h 945"/>
                <a:gd name="T42" fmla="*/ 998 w 1060"/>
                <a:gd name="T43" fmla="*/ 301 h 945"/>
                <a:gd name="T44" fmla="*/ 1030 w 1060"/>
                <a:gd name="T45" fmla="*/ 362 h 945"/>
                <a:gd name="T46" fmla="*/ 1054 w 1060"/>
                <a:gd name="T47" fmla="*/ 501 h 945"/>
                <a:gd name="T48" fmla="*/ 821 w 1060"/>
                <a:gd name="T49" fmla="*/ 778 h 945"/>
                <a:gd name="T50" fmla="*/ 689 w 1060"/>
                <a:gd name="T51" fmla="*/ 843 h 945"/>
                <a:gd name="T52" fmla="*/ 621 w 1060"/>
                <a:gd name="T53" fmla="*/ 856 h 945"/>
                <a:gd name="T54" fmla="*/ 593 w 1060"/>
                <a:gd name="T55" fmla="*/ 861 h 945"/>
                <a:gd name="T56" fmla="*/ 455 w 1060"/>
                <a:gd name="T57" fmla="*/ 902 h 945"/>
                <a:gd name="T58" fmla="*/ 287 w 1060"/>
                <a:gd name="T59" fmla="*/ 943 h 945"/>
                <a:gd name="T60" fmla="*/ 249 w 1060"/>
                <a:gd name="T61" fmla="*/ 940 h 945"/>
                <a:gd name="T62" fmla="*/ 570 w 1060"/>
                <a:gd name="T63" fmla="*/ 102 h 945"/>
                <a:gd name="T64" fmla="*/ 459 w 1060"/>
                <a:gd name="T65" fmla="*/ 164 h 945"/>
                <a:gd name="T66" fmla="*/ 335 w 1060"/>
                <a:gd name="T67" fmla="*/ 201 h 945"/>
                <a:gd name="T68" fmla="*/ 283 w 1060"/>
                <a:gd name="T69" fmla="*/ 203 h 945"/>
                <a:gd name="T70" fmla="*/ 242 w 1060"/>
                <a:gd name="T71" fmla="*/ 204 h 945"/>
                <a:gd name="T72" fmla="*/ 183 w 1060"/>
                <a:gd name="T73" fmla="*/ 221 h 945"/>
                <a:gd name="T74" fmla="*/ 112 w 1060"/>
                <a:gd name="T75" fmla="*/ 316 h 945"/>
                <a:gd name="T76" fmla="*/ 106 w 1060"/>
                <a:gd name="T77" fmla="*/ 337 h 945"/>
                <a:gd name="T78" fmla="*/ 98 w 1060"/>
                <a:gd name="T79" fmla="*/ 381 h 945"/>
                <a:gd name="T80" fmla="*/ 76 w 1060"/>
                <a:gd name="T81" fmla="*/ 469 h 945"/>
                <a:gd name="T82" fmla="*/ 51 w 1060"/>
                <a:gd name="T83" fmla="*/ 512 h 945"/>
                <a:gd name="T84" fmla="*/ 27 w 1060"/>
                <a:gd name="T85" fmla="*/ 554 h 945"/>
                <a:gd name="T86" fmla="*/ 24 w 1060"/>
                <a:gd name="T87" fmla="*/ 686 h 945"/>
                <a:gd name="T88" fmla="*/ 65 w 1060"/>
                <a:gd name="T89" fmla="*/ 768 h 945"/>
                <a:gd name="T90" fmla="*/ 186 w 1060"/>
                <a:gd name="T91" fmla="*/ 908 h 945"/>
                <a:gd name="T92" fmla="*/ 251 w 1060"/>
                <a:gd name="T93" fmla="*/ 933 h 945"/>
                <a:gd name="T94" fmla="*/ 453 w 1060"/>
                <a:gd name="T95" fmla="*/ 896 h 945"/>
                <a:gd name="T96" fmla="*/ 592 w 1060"/>
                <a:gd name="T97" fmla="*/ 854 h 945"/>
                <a:gd name="T98" fmla="*/ 620 w 1060"/>
                <a:gd name="T99" fmla="*/ 849 h 945"/>
                <a:gd name="T100" fmla="*/ 687 w 1060"/>
                <a:gd name="T101" fmla="*/ 836 h 945"/>
                <a:gd name="T102" fmla="*/ 817 w 1060"/>
                <a:gd name="T103" fmla="*/ 772 h 945"/>
                <a:gd name="T104" fmla="*/ 1047 w 1060"/>
                <a:gd name="T105" fmla="*/ 499 h 945"/>
                <a:gd name="T106" fmla="*/ 1023 w 1060"/>
                <a:gd name="T107" fmla="*/ 365 h 945"/>
                <a:gd name="T108" fmla="*/ 992 w 1060"/>
                <a:gd name="T109" fmla="*/ 304 h 945"/>
                <a:gd name="T110" fmla="*/ 959 w 1060"/>
                <a:gd name="T111" fmla="*/ 240 h 945"/>
                <a:gd name="T112" fmla="*/ 951 w 1060"/>
                <a:gd name="T113" fmla="*/ 220 h 945"/>
                <a:gd name="T114" fmla="*/ 934 w 1060"/>
                <a:gd name="T115" fmla="*/ 171 h 945"/>
                <a:gd name="T116" fmla="*/ 902 w 1060"/>
                <a:gd name="T117" fmla="*/ 88 h 945"/>
                <a:gd name="T118" fmla="*/ 797 w 1060"/>
                <a:gd name="T119" fmla="*/ 14 h 945"/>
                <a:gd name="T120" fmla="*/ 783 w 1060"/>
                <a:gd name="T121" fmla="*/ 13 h 945"/>
                <a:gd name="T122" fmla="*/ 570 w 1060"/>
                <a:gd name="T123" fmla="*/ 102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0" h="945">
                  <a:moveTo>
                    <a:pt x="249" y="940"/>
                  </a:moveTo>
                  <a:cubicBezTo>
                    <a:pt x="226" y="936"/>
                    <a:pt x="204" y="927"/>
                    <a:pt x="182" y="914"/>
                  </a:cubicBezTo>
                  <a:cubicBezTo>
                    <a:pt x="124" y="878"/>
                    <a:pt x="88" y="819"/>
                    <a:pt x="59" y="771"/>
                  </a:cubicBezTo>
                  <a:cubicBezTo>
                    <a:pt x="45" y="747"/>
                    <a:pt x="28" y="719"/>
                    <a:pt x="17" y="689"/>
                  </a:cubicBezTo>
                  <a:cubicBezTo>
                    <a:pt x="0" y="639"/>
                    <a:pt x="1" y="594"/>
                    <a:pt x="21" y="551"/>
                  </a:cubicBezTo>
                  <a:cubicBezTo>
                    <a:pt x="27" y="536"/>
                    <a:pt x="37" y="522"/>
                    <a:pt x="45" y="508"/>
                  </a:cubicBezTo>
                  <a:cubicBezTo>
                    <a:pt x="54" y="494"/>
                    <a:pt x="63" y="480"/>
                    <a:pt x="70" y="466"/>
                  </a:cubicBezTo>
                  <a:cubicBezTo>
                    <a:pt x="83" y="438"/>
                    <a:pt x="87" y="409"/>
                    <a:pt x="91" y="380"/>
                  </a:cubicBezTo>
                  <a:cubicBezTo>
                    <a:pt x="93" y="366"/>
                    <a:pt x="96" y="350"/>
                    <a:pt x="99" y="335"/>
                  </a:cubicBezTo>
                  <a:cubicBezTo>
                    <a:pt x="101" y="328"/>
                    <a:pt x="103" y="321"/>
                    <a:pt x="105" y="314"/>
                  </a:cubicBezTo>
                  <a:cubicBezTo>
                    <a:pt x="114" y="288"/>
                    <a:pt x="135" y="240"/>
                    <a:pt x="179" y="215"/>
                  </a:cubicBezTo>
                  <a:cubicBezTo>
                    <a:pt x="197" y="204"/>
                    <a:pt x="217" y="199"/>
                    <a:pt x="242" y="197"/>
                  </a:cubicBezTo>
                  <a:cubicBezTo>
                    <a:pt x="255" y="196"/>
                    <a:pt x="269" y="196"/>
                    <a:pt x="283" y="196"/>
                  </a:cubicBezTo>
                  <a:cubicBezTo>
                    <a:pt x="299" y="196"/>
                    <a:pt x="316" y="196"/>
                    <a:pt x="335" y="194"/>
                  </a:cubicBezTo>
                  <a:cubicBezTo>
                    <a:pt x="371" y="191"/>
                    <a:pt x="412" y="178"/>
                    <a:pt x="456" y="158"/>
                  </a:cubicBezTo>
                  <a:cubicBezTo>
                    <a:pt x="489" y="142"/>
                    <a:pt x="524" y="123"/>
                    <a:pt x="566" y="96"/>
                  </a:cubicBezTo>
                  <a:cubicBezTo>
                    <a:pt x="647" y="45"/>
                    <a:pt x="725" y="0"/>
                    <a:pt x="798" y="7"/>
                  </a:cubicBezTo>
                  <a:cubicBezTo>
                    <a:pt x="855" y="12"/>
                    <a:pt x="889" y="52"/>
                    <a:pt x="908" y="85"/>
                  </a:cubicBezTo>
                  <a:cubicBezTo>
                    <a:pt x="922" y="111"/>
                    <a:pt x="932" y="140"/>
                    <a:pt x="941" y="169"/>
                  </a:cubicBezTo>
                  <a:cubicBezTo>
                    <a:pt x="946" y="185"/>
                    <a:pt x="951" y="202"/>
                    <a:pt x="957" y="217"/>
                  </a:cubicBezTo>
                  <a:cubicBezTo>
                    <a:pt x="960" y="224"/>
                    <a:pt x="962" y="230"/>
                    <a:pt x="965" y="237"/>
                  </a:cubicBezTo>
                  <a:cubicBezTo>
                    <a:pt x="975" y="259"/>
                    <a:pt x="987" y="280"/>
                    <a:pt x="998" y="301"/>
                  </a:cubicBezTo>
                  <a:cubicBezTo>
                    <a:pt x="1009" y="321"/>
                    <a:pt x="1020" y="341"/>
                    <a:pt x="1030" y="362"/>
                  </a:cubicBezTo>
                  <a:cubicBezTo>
                    <a:pt x="1053" y="414"/>
                    <a:pt x="1060" y="456"/>
                    <a:pt x="1054" y="501"/>
                  </a:cubicBezTo>
                  <a:cubicBezTo>
                    <a:pt x="1034" y="625"/>
                    <a:pt x="900" y="728"/>
                    <a:pt x="821" y="778"/>
                  </a:cubicBezTo>
                  <a:cubicBezTo>
                    <a:pt x="786" y="800"/>
                    <a:pt x="739" y="828"/>
                    <a:pt x="689" y="843"/>
                  </a:cubicBezTo>
                  <a:cubicBezTo>
                    <a:pt x="666" y="849"/>
                    <a:pt x="643" y="853"/>
                    <a:pt x="621" y="856"/>
                  </a:cubicBezTo>
                  <a:cubicBezTo>
                    <a:pt x="612" y="858"/>
                    <a:pt x="602" y="859"/>
                    <a:pt x="593" y="861"/>
                  </a:cubicBezTo>
                  <a:cubicBezTo>
                    <a:pt x="545" y="869"/>
                    <a:pt x="499" y="886"/>
                    <a:pt x="455" y="902"/>
                  </a:cubicBezTo>
                  <a:cubicBezTo>
                    <a:pt x="397" y="923"/>
                    <a:pt x="342" y="943"/>
                    <a:pt x="287" y="943"/>
                  </a:cubicBezTo>
                  <a:cubicBezTo>
                    <a:pt x="275" y="943"/>
                    <a:pt x="262" y="942"/>
                    <a:pt x="249" y="940"/>
                  </a:cubicBezTo>
                  <a:moveTo>
                    <a:pt x="570" y="102"/>
                  </a:moveTo>
                  <a:cubicBezTo>
                    <a:pt x="528" y="129"/>
                    <a:pt x="492" y="148"/>
                    <a:pt x="459" y="164"/>
                  </a:cubicBezTo>
                  <a:cubicBezTo>
                    <a:pt x="414" y="185"/>
                    <a:pt x="373" y="197"/>
                    <a:pt x="335" y="201"/>
                  </a:cubicBezTo>
                  <a:cubicBezTo>
                    <a:pt x="317" y="203"/>
                    <a:pt x="300" y="203"/>
                    <a:pt x="283" y="203"/>
                  </a:cubicBezTo>
                  <a:cubicBezTo>
                    <a:pt x="269" y="203"/>
                    <a:pt x="256" y="203"/>
                    <a:pt x="242" y="204"/>
                  </a:cubicBezTo>
                  <a:cubicBezTo>
                    <a:pt x="219" y="205"/>
                    <a:pt x="200" y="211"/>
                    <a:pt x="183" y="221"/>
                  </a:cubicBezTo>
                  <a:cubicBezTo>
                    <a:pt x="140" y="245"/>
                    <a:pt x="120" y="291"/>
                    <a:pt x="112" y="316"/>
                  </a:cubicBezTo>
                  <a:cubicBezTo>
                    <a:pt x="109" y="323"/>
                    <a:pt x="107" y="330"/>
                    <a:pt x="106" y="337"/>
                  </a:cubicBezTo>
                  <a:cubicBezTo>
                    <a:pt x="102" y="352"/>
                    <a:pt x="100" y="367"/>
                    <a:pt x="98" y="381"/>
                  </a:cubicBezTo>
                  <a:cubicBezTo>
                    <a:pt x="94" y="410"/>
                    <a:pt x="89" y="440"/>
                    <a:pt x="76" y="469"/>
                  </a:cubicBezTo>
                  <a:cubicBezTo>
                    <a:pt x="69" y="484"/>
                    <a:pt x="60" y="498"/>
                    <a:pt x="51" y="512"/>
                  </a:cubicBezTo>
                  <a:cubicBezTo>
                    <a:pt x="43" y="525"/>
                    <a:pt x="34" y="539"/>
                    <a:pt x="27" y="554"/>
                  </a:cubicBezTo>
                  <a:cubicBezTo>
                    <a:pt x="8" y="595"/>
                    <a:pt x="7" y="638"/>
                    <a:pt x="24" y="686"/>
                  </a:cubicBezTo>
                  <a:cubicBezTo>
                    <a:pt x="34" y="716"/>
                    <a:pt x="51" y="744"/>
                    <a:pt x="65" y="768"/>
                  </a:cubicBezTo>
                  <a:cubicBezTo>
                    <a:pt x="94" y="814"/>
                    <a:pt x="130" y="873"/>
                    <a:pt x="186" y="908"/>
                  </a:cubicBezTo>
                  <a:cubicBezTo>
                    <a:pt x="207" y="921"/>
                    <a:pt x="228" y="929"/>
                    <a:pt x="251" y="933"/>
                  </a:cubicBezTo>
                  <a:cubicBezTo>
                    <a:pt x="316" y="945"/>
                    <a:pt x="382" y="921"/>
                    <a:pt x="453" y="896"/>
                  </a:cubicBezTo>
                  <a:cubicBezTo>
                    <a:pt x="497" y="879"/>
                    <a:pt x="543" y="863"/>
                    <a:pt x="592" y="854"/>
                  </a:cubicBezTo>
                  <a:cubicBezTo>
                    <a:pt x="601" y="852"/>
                    <a:pt x="611" y="851"/>
                    <a:pt x="620" y="849"/>
                  </a:cubicBezTo>
                  <a:cubicBezTo>
                    <a:pt x="642" y="846"/>
                    <a:pt x="665" y="842"/>
                    <a:pt x="687" y="836"/>
                  </a:cubicBezTo>
                  <a:cubicBezTo>
                    <a:pt x="736" y="822"/>
                    <a:pt x="782" y="794"/>
                    <a:pt x="817" y="772"/>
                  </a:cubicBezTo>
                  <a:cubicBezTo>
                    <a:pt x="895" y="722"/>
                    <a:pt x="1028" y="621"/>
                    <a:pt x="1047" y="499"/>
                  </a:cubicBezTo>
                  <a:cubicBezTo>
                    <a:pt x="1053" y="457"/>
                    <a:pt x="1046" y="415"/>
                    <a:pt x="1023" y="365"/>
                  </a:cubicBezTo>
                  <a:cubicBezTo>
                    <a:pt x="1014" y="345"/>
                    <a:pt x="1003" y="324"/>
                    <a:pt x="992" y="304"/>
                  </a:cubicBezTo>
                  <a:cubicBezTo>
                    <a:pt x="981" y="283"/>
                    <a:pt x="969" y="262"/>
                    <a:pt x="959" y="240"/>
                  </a:cubicBezTo>
                  <a:cubicBezTo>
                    <a:pt x="956" y="233"/>
                    <a:pt x="953" y="227"/>
                    <a:pt x="951" y="220"/>
                  </a:cubicBezTo>
                  <a:cubicBezTo>
                    <a:pt x="945" y="204"/>
                    <a:pt x="939" y="187"/>
                    <a:pt x="934" y="171"/>
                  </a:cubicBezTo>
                  <a:cubicBezTo>
                    <a:pt x="925" y="143"/>
                    <a:pt x="916" y="113"/>
                    <a:pt x="902" y="88"/>
                  </a:cubicBezTo>
                  <a:cubicBezTo>
                    <a:pt x="884" y="57"/>
                    <a:pt x="852" y="19"/>
                    <a:pt x="797" y="14"/>
                  </a:cubicBezTo>
                  <a:cubicBezTo>
                    <a:pt x="792" y="13"/>
                    <a:pt x="788" y="13"/>
                    <a:pt x="783" y="13"/>
                  </a:cubicBezTo>
                  <a:cubicBezTo>
                    <a:pt x="717" y="13"/>
                    <a:pt x="644" y="55"/>
                    <a:pt x="570"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8" name="Freeform 13">
              <a:extLst>
                <a:ext uri="{FF2B5EF4-FFF2-40B4-BE49-F238E27FC236}">
                  <a16:creationId xmlns:a16="http://schemas.microsoft.com/office/drawing/2014/main" id="{ABEB9983-B478-4306-9CD7-B11E4A78ACCA}"/>
                </a:ext>
              </a:extLst>
            </p:cNvPr>
            <p:cNvSpPr>
              <a:spLocks noEditPoints="1"/>
            </p:cNvSpPr>
            <p:nvPr/>
          </p:nvSpPr>
          <p:spPr bwMode="auto">
            <a:xfrm>
              <a:off x="5570" y="1828"/>
              <a:ext cx="883" cy="784"/>
            </a:xfrm>
            <a:custGeom>
              <a:avLst/>
              <a:gdLst>
                <a:gd name="T0" fmla="*/ 205 w 1193"/>
                <a:gd name="T1" fmla="*/ 1017 h 1060"/>
                <a:gd name="T2" fmla="*/ 20 w 1193"/>
                <a:gd name="T3" fmla="*/ 763 h 1060"/>
                <a:gd name="T4" fmla="*/ 51 w 1193"/>
                <a:gd name="T5" fmla="*/ 561 h 1060"/>
                <a:gd name="T6" fmla="*/ 104 w 1193"/>
                <a:gd name="T7" fmla="*/ 416 h 1060"/>
                <a:gd name="T8" fmla="*/ 121 w 1193"/>
                <a:gd name="T9" fmla="*/ 342 h 1060"/>
                <a:gd name="T10" fmla="*/ 274 w 1193"/>
                <a:gd name="T11" fmla="*/ 215 h 1060"/>
                <a:gd name="T12" fmla="*/ 380 w 1193"/>
                <a:gd name="T13" fmla="*/ 214 h 1060"/>
                <a:gd name="T14" fmla="*/ 642 w 1193"/>
                <a:gd name="T15" fmla="*/ 101 h 1060"/>
                <a:gd name="T16" fmla="*/ 901 w 1193"/>
                <a:gd name="T17" fmla="*/ 0 h 1060"/>
                <a:gd name="T18" fmla="*/ 1059 w 1193"/>
                <a:gd name="T19" fmla="*/ 181 h 1060"/>
                <a:gd name="T20" fmla="*/ 1087 w 1193"/>
                <a:gd name="T21" fmla="*/ 258 h 1060"/>
                <a:gd name="T22" fmla="*/ 1159 w 1193"/>
                <a:gd name="T23" fmla="*/ 399 h 1060"/>
                <a:gd name="T24" fmla="*/ 1093 w 1193"/>
                <a:gd name="T25" fmla="*/ 724 h 1060"/>
                <a:gd name="T26" fmla="*/ 777 w 1193"/>
                <a:gd name="T27" fmla="*/ 936 h 1060"/>
                <a:gd name="T28" fmla="*/ 670 w 1193"/>
                <a:gd name="T29" fmla="*/ 956 h 1060"/>
                <a:gd name="T30" fmla="*/ 323 w 1193"/>
                <a:gd name="T31" fmla="*/ 1050 h 1060"/>
                <a:gd name="T32" fmla="*/ 643 w 1193"/>
                <a:gd name="T33" fmla="*/ 102 h 1060"/>
                <a:gd name="T34" fmla="*/ 380 w 1193"/>
                <a:gd name="T35" fmla="*/ 215 h 1060"/>
                <a:gd name="T36" fmla="*/ 274 w 1193"/>
                <a:gd name="T37" fmla="*/ 216 h 1060"/>
                <a:gd name="T38" fmla="*/ 122 w 1193"/>
                <a:gd name="T39" fmla="*/ 342 h 1060"/>
                <a:gd name="T40" fmla="*/ 105 w 1193"/>
                <a:gd name="T41" fmla="*/ 417 h 1060"/>
                <a:gd name="T42" fmla="*/ 52 w 1193"/>
                <a:gd name="T43" fmla="*/ 561 h 1060"/>
                <a:gd name="T44" fmla="*/ 20 w 1193"/>
                <a:gd name="T45" fmla="*/ 763 h 1060"/>
                <a:gd name="T46" fmla="*/ 206 w 1193"/>
                <a:gd name="T47" fmla="*/ 1016 h 1060"/>
                <a:gd name="T48" fmla="*/ 511 w 1193"/>
                <a:gd name="T49" fmla="*/ 1003 h 1060"/>
                <a:gd name="T50" fmla="*/ 701 w 1193"/>
                <a:gd name="T51" fmla="*/ 950 h 1060"/>
                <a:gd name="T52" fmla="*/ 923 w 1193"/>
                <a:gd name="T53" fmla="*/ 863 h 1060"/>
                <a:gd name="T54" fmla="*/ 1184 w 1193"/>
                <a:gd name="T55" fmla="*/ 552 h 1060"/>
                <a:gd name="T56" fmla="*/ 1122 w 1193"/>
                <a:gd name="T57" fmla="*/ 330 h 1060"/>
                <a:gd name="T58" fmla="*/ 1077 w 1193"/>
                <a:gd name="T59" fmla="*/ 237 h 1060"/>
                <a:gd name="T60" fmla="*/ 1022 w 1193"/>
                <a:gd name="T61" fmla="*/ 88 h 1060"/>
                <a:gd name="T62" fmla="*/ 885 w 1193"/>
                <a:gd name="T6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3" h="1060">
                  <a:moveTo>
                    <a:pt x="281" y="1047"/>
                  </a:moveTo>
                  <a:cubicBezTo>
                    <a:pt x="254" y="1042"/>
                    <a:pt x="230" y="1032"/>
                    <a:pt x="205" y="1017"/>
                  </a:cubicBezTo>
                  <a:cubicBezTo>
                    <a:pt x="141" y="977"/>
                    <a:pt x="102" y="913"/>
                    <a:pt x="67" y="856"/>
                  </a:cubicBezTo>
                  <a:cubicBezTo>
                    <a:pt x="50" y="829"/>
                    <a:pt x="32" y="797"/>
                    <a:pt x="20" y="763"/>
                  </a:cubicBezTo>
                  <a:cubicBezTo>
                    <a:pt x="0" y="707"/>
                    <a:pt x="1" y="657"/>
                    <a:pt x="23" y="609"/>
                  </a:cubicBezTo>
                  <a:cubicBezTo>
                    <a:pt x="31" y="593"/>
                    <a:pt x="41" y="576"/>
                    <a:pt x="51" y="561"/>
                  </a:cubicBezTo>
                  <a:cubicBezTo>
                    <a:pt x="61" y="545"/>
                    <a:pt x="72" y="529"/>
                    <a:pt x="79" y="513"/>
                  </a:cubicBezTo>
                  <a:cubicBezTo>
                    <a:pt x="94" y="481"/>
                    <a:pt x="99" y="448"/>
                    <a:pt x="104" y="416"/>
                  </a:cubicBezTo>
                  <a:cubicBezTo>
                    <a:pt x="107" y="400"/>
                    <a:pt x="110" y="382"/>
                    <a:pt x="114" y="366"/>
                  </a:cubicBezTo>
                  <a:cubicBezTo>
                    <a:pt x="116" y="358"/>
                    <a:pt x="118" y="350"/>
                    <a:pt x="121" y="342"/>
                  </a:cubicBezTo>
                  <a:cubicBezTo>
                    <a:pt x="131" y="313"/>
                    <a:pt x="155" y="261"/>
                    <a:pt x="204" y="234"/>
                  </a:cubicBezTo>
                  <a:cubicBezTo>
                    <a:pt x="225" y="222"/>
                    <a:pt x="247" y="216"/>
                    <a:pt x="274" y="215"/>
                  </a:cubicBezTo>
                  <a:cubicBezTo>
                    <a:pt x="290" y="214"/>
                    <a:pt x="304" y="215"/>
                    <a:pt x="320" y="215"/>
                  </a:cubicBezTo>
                  <a:cubicBezTo>
                    <a:pt x="339" y="216"/>
                    <a:pt x="359" y="216"/>
                    <a:pt x="380" y="214"/>
                  </a:cubicBezTo>
                  <a:cubicBezTo>
                    <a:pt x="422" y="211"/>
                    <a:pt x="468" y="197"/>
                    <a:pt x="518" y="173"/>
                  </a:cubicBezTo>
                  <a:cubicBezTo>
                    <a:pt x="565" y="150"/>
                    <a:pt x="612" y="121"/>
                    <a:pt x="642" y="101"/>
                  </a:cubicBezTo>
                  <a:cubicBezTo>
                    <a:pt x="723" y="50"/>
                    <a:pt x="807" y="0"/>
                    <a:pt x="885" y="0"/>
                  </a:cubicBezTo>
                  <a:cubicBezTo>
                    <a:pt x="890" y="0"/>
                    <a:pt x="896" y="0"/>
                    <a:pt x="901" y="0"/>
                  </a:cubicBezTo>
                  <a:cubicBezTo>
                    <a:pt x="965" y="7"/>
                    <a:pt x="1003" y="51"/>
                    <a:pt x="1023" y="88"/>
                  </a:cubicBezTo>
                  <a:cubicBezTo>
                    <a:pt x="1039" y="116"/>
                    <a:pt x="1049" y="149"/>
                    <a:pt x="1059" y="181"/>
                  </a:cubicBezTo>
                  <a:cubicBezTo>
                    <a:pt x="1064" y="199"/>
                    <a:pt x="1070" y="218"/>
                    <a:pt x="1077" y="236"/>
                  </a:cubicBezTo>
                  <a:cubicBezTo>
                    <a:pt x="1080" y="244"/>
                    <a:pt x="1083" y="251"/>
                    <a:pt x="1087" y="258"/>
                  </a:cubicBezTo>
                  <a:cubicBezTo>
                    <a:pt x="1097" y="283"/>
                    <a:pt x="1110" y="307"/>
                    <a:pt x="1123" y="330"/>
                  </a:cubicBezTo>
                  <a:cubicBezTo>
                    <a:pt x="1135" y="352"/>
                    <a:pt x="1148" y="375"/>
                    <a:pt x="1159" y="399"/>
                  </a:cubicBezTo>
                  <a:cubicBezTo>
                    <a:pt x="1184" y="456"/>
                    <a:pt x="1193" y="503"/>
                    <a:pt x="1185" y="552"/>
                  </a:cubicBezTo>
                  <a:cubicBezTo>
                    <a:pt x="1176" y="608"/>
                    <a:pt x="1145" y="666"/>
                    <a:pt x="1093" y="724"/>
                  </a:cubicBezTo>
                  <a:cubicBezTo>
                    <a:pt x="1050" y="772"/>
                    <a:pt x="992" y="819"/>
                    <a:pt x="923" y="864"/>
                  </a:cubicBezTo>
                  <a:cubicBezTo>
                    <a:pt x="884" y="889"/>
                    <a:pt x="832" y="920"/>
                    <a:pt x="777" y="936"/>
                  </a:cubicBezTo>
                  <a:cubicBezTo>
                    <a:pt x="752" y="943"/>
                    <a:pt x="726" y="947"/>
                    <a:pt x="702" y="951"/>
                  </a:cubicBezTo>
                  <a:cubicBezTo>
                    <a:pt x="691" y="953"/>
                    <a:pt x="680" y="954"/>
                    <a:pt x="670" y="956"/>
                  </a:cubicBezTo>
                  <a:cubicBezTo>
                    <a:pt x="615" y="966"/>
                    <a:pt x="562" y="985"/>
                    <a:pt x="512" y="1004"/>
                  </a:cubicBezTo>
                  <a:cubicBezTo>
                    <a:pt x="446" y="1028"/>
                    <a:pt x="384" y="1050"/>
                    <a:pt x="323" y="1050"/>
                  </a:cubicBezTo>
                  <a:cubicBezTo>
                    <a:pt x="308" y="1050"/>
                    <a:pt x="295" y="1049"/>
                    <a:pt x="281" y="1047"/>
                  </a:cubicBezTo>
                  <a:moveTo>
                    <a:pt x="643" y="102"/>
                  </a:moveTo>
                  <a:cubicBezTo>
                    <a:pt x="612" y="122"/>
                    <a:pt x="566" y="150"/>
                    <a:pt x="518" y="173"/>
                  </a:cubicBezTo>
                  <a:cubicBezTo>
                    <a:pt x="468" y="197"/>
                    <a:pt x="422" y="211"/>
                    <a:pt x="380" y="215"/>
                  </a:cubicBezTo>
                  <a:cubicBezTo>
                    <a:pt x="359" y="217"/>
                    <a:pt x="339" y="216"/>
                    <a:pt x="320" y="216"/>
                  </a:cubicBezTo>
                  <a:cubicBezTo>
                    <a:pt x="304" y="215"/>
                    <a:pt x="290" y="215"/>
                    <a:pt x="274" y="216"/>
                  </a:cubicBezTo>
                  <a:cubicBezTo>
                    <a:pt x="247" y="217"/>
                    <a:pt x="225" y="223"/>
                    <a:pt x="205" y="234"/>
                  </a:cubicBezTo>
                  <a:cubicBezTo>
                    <a:pt x="156" y="261"/>
                    <a:pt x="132" y="314"/>
                    <a:pt x="122" y="342"/>
                  </a:cubicBezTo>
                  <a:cubicBezTo>
                    <a:pt x="119" y="350"/>
                    <a:pt x="117" y="358"/>
                    <a:pt x="115" y="366"/>
                  </a:cubicBezTo>
                  <a:cubicBezTo>
                    <a:pt x="111" y="383"/>
                    <a:pt x="108" y="400"/>
                    <a:pt x="105" y="417"/>
                  </a:cubicBezTo>
                  <a:cubicBezTo>
                    <a:pt x="100" y="448"/>
                    <a:pt x="95" y="481"/>
                    <a:pt x="80" y="513"/>
                  </a:cubicBezTo>
                  <a:cubicBezTo>
                    <a:pt x="72" y="530"/>
                    <a:pt x="62" y="546"/>
                    <a:pt x="52" y="561"/>
                  </a:cubicBezTo>
                  <a:cubicBezTo>
                    <a:pt x="42" y="577"/>
                    <a:pt x="32" y="593"/>
                    <a:pt x="24" y="609"/>
                  </a:cubicBezTo>
                  <a:cubicBezTo>
                    <a:pt x="2" y="657"/>
                    <a:pt x="1" y="707"/>
                    <a:pt x="20" y="763"/>
                  </a:cubicBezTo>
                  <a:cubicBezTo>
                    <a:pt x="32" y="797"/>
                    <a:pt x="51" y="829"/>
                    <a:pt x="68" y="856"/>
                  </a:cubicBezTo>
                  <a:cubicBezTo>
                    <a:pt x="102" y="912"/>
                    <a:pt x="141" y="976"/>
                    <a:pt x="206" y="1016"/>
                  </a:cubicBezTo>
                  <a:cubicBezTo>
                    <a:pt x="230" y="1031"/>
                    <a:pt x="254" y="1041"/>
                    <a:pt x="281" y="1046"/>
                  </a:cubicBezTo>
                  <a:cubicBezTo>
                    <a:pt x="356" y="1060"/>
                    <a:pt x="431" y="1032"/>
                    <a:pt x="511" y="1003"/>
                  </a:cubicBezTo>
                  <a:cubicBezTo>
                    <a:pt x="562" y="985"/>
                    <a:pt x="614" y="965"/>
                    <a:pt x="670" y="956"/>
                  </a:cubicBezTo>
                  <a:cubicBezTo>
                    <a:pt x="680" y="954"/>
                    <a:pt x="691" y="952"/>
                    <a:pt x="701" y="950"/>
                  </a:cubicBezTo>
                  <a:cubicBezTo>
                    <a:pt x="726" y="947"/>
                    <a:pt x="751" y="943"/>
                    <a:pt x="776" y="935"/>
                  </a:cubicBezTo>
                  <a:cubicBezTo>
                    <a:pt x="831" y="920"/>
                    <a:pt x="884" y="888"/>
                    <a:pt x="923" y="863"/>
                  </a:cubicBezTo>
                  <a:cubicBezTo>
                    <a:pt x="992" y="819"/>
                    <a:pt x="1049" y="772"/>
                    <a:pt x="1093" y="723"/>
                  </a:cubicBezTo>
                  <a:cubicBezTo>
                    <a:pt x="1144" y="666"/>
                    <a:pt x="1175" y="608"/>
                    <a:pt x="1184" y="552"/>
                  </a:cubicBezTo>
                  <a:cubicBezTo>
                    <a:pt x="1192" y="503"/>
                    <a:pt x="1184" y="456"/>
                    <a:pt x="1158" y="399"/>
                  </a:cubicBezTo>
                  <a:cubicBezTo>
                    <a:pt x="1147" y="376"/>
                    <a:pt x="1135" y="352"/>
                    <a:pt x="1122" y="330"/>
                  </a:cubicBezTo>
                  <a:cubicBezTo>
                    <a:pt x="1110" y="307"/>
                    <a:pt x="1097" y="283"/>
                    <a:pt x="1086" y="259"/>
                  </a:cubicBezTo>
                  <a:cubicBezTo>
                    <a:pt x="1083" y="251"/>
                    <a:pt x="1080" y="244"/>
                    <a:pt x="1077" y="237"/>
                  </a:cubicBezTo>
                  <a:cubicBezTo>
                    <a:pt x="1070" y="218"/>
                    <a:pt x="1064" y="199"/>
                    <a:pt x="1058" y="181"/>
                  </a:cubicBezTo>
                  <a:cubicBezTo>
                    <a:pt x="1048" y="149"/>
                    <a:pt x="1038" y="117"/>
                    <a:pt x="1022" y="88"/>
                  </a:cubicBezTo>
                  <a:cubicBezTo>
                    <a:pt x="1002" y="52"/>
                    <a:pt x="965" y="8"/>
                    <a:pt x="901" y="1"/>
                  </a:cubicBezTo>
                  <a:cubicBezTo>
                    <a:pt x="896" y="1"/>
                    <a:pt x="890" y="0"/>
                    <a:pt x="885" y="0"/>
                  </a:cubicBezTo>
                  <a:cubicBezTo>
                    <a:pt x="807" y="0"/>
                    <a:pt x="723" y="50"/>
                    <a:pt x="643" y="10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49" name="Freeform 14">
              <a:extLst>
                <a:ext uri="{FF2B5EF4-FFF2-40B4-BE49-F238E27FC236}">
                  <a16:creationId xmlns:a16="http://schemas.microsoft.com/office/drawing/2014/main" id="{74DF2777-9BAE-416E-89A8-9647AC7AED12}"/>
                </a:ext>
              </a:extLst>
            </p:cNvPr>
            <p:cNvSpPr>
              <a:spLocks noEditPoints="1"/>
            </p:cNvSpPr>
            <p:nvPr/>
          </p:nvSpPr>
          <p:spPr bwMode="auto">
            <a:xfrm>
              <a:off x="5502" y="1798"/>
              <a:ext cx="985" cy="876"/>
            </a:xfrm>
            <a:custGeom>
              <a:avLst/>
              <a:gdLst>
                <a:gd name="T0" fmla="*/ 230 w 1331"/>
                <a:gd name="T1" fmla="*/ 1136 h 1184"/>
                <a:gd name="T2" fmla="*/ 22 w 1331"/>
                <a:gd name="T3" fmla="*/ 851 h 1184"/>
                <a:gd name="T4" fmla="*/ 58 w 1331"/>
                <a:gd name="T5" fmla="*/ 625 h 1184"/>
                <a:gd name="T6" fmla="*/ 118 w 1331"/>
                <a:gd name="T7" fmla="*/ 465 h 1184"/>
                <a:gd name="T8" fmla="*/ 137 w 1331"/>
                <a:gd name="T9" fmla="*/ 382 h 1184"/>
                <a:gd name="T10" fmla="*/ 310 w 1331"/>
                <a:gd name="T11" fmla="*/ 243 h 1184"/>
                <a:gd name="T12" fmla="*/ 428 w 1331"/>
                <a:gd name="T13" fmla="*/ 244 h 1184"/>
                <a:gd name="T14" fmla="*/ 719 w 1331"/>
                <a:gd name="T15" fmla="*/ 117 h 1184"/>
                <a:gd name="T16" fmla="*/ 1008 w 1331"/>
                <a:gd name="T17" fmla="*/ 4 h 1184"/>
                <a:gd name="T18" fmla="*/ 1182 w 1331"/>
                <a:gd name="T19" fmla="*/ 204 h 1184"/>
                <a:gd name="T20" fmla="*/ 1214 w 1331"/>
                <a:gd name="T21" fmla="*/ 291 h 1184"/>
                <a:gd name="T22" fmla="*/ 1293 w 1331"/>
                <a:gd name="T23" fmla="*/ 447 h 1184"/>
                <a:gd name="T24" fmla="*/ 1220 w 1331"/>
                <a:gd name="T25" fmla="*/ 809 h 1184"/>
                <a:gd name="T26" fmla="*/ 868 w 1331"/>
                <a:gd name="T27" fmla="*/ 1046 h 1184"/>
                <a:gd name="T28" fmla="*/ 750 w 1331"/>
                <a:gd name="T29" fmla="*/ 1068 h 1184"/>
                <a:gd name="T30" fmla="*/ 361 w 1331"/>
                <a:gd name="T31" fmla="*/ 1173 h 1184"/>
                <a:gd name="T32" fmla="*/ 863 w 1331"/>
                <a:gd name="T33" fmla="*/ 36 h 1184"/>
                <a:gd name="T34" fmla="*/ 582 w 1331"/>
                <a:gd name="T35" fmla="*/ 198 h 1184"/>
                <a:gd name="T36" fmla="*/ 360 w 1331"/>
                <a:gd name="T37" fmla="*/ 245 h 1184"/>
                <a:gd name="T38" fmla="*/ 232 w 1331"/>
                <a:gd name="T39" fmla="*/ 264 h 1184"/>
                <a:gd name="T40" fmla="*/ 130 w 1331"/>
                <a:gd name="T41" fmla="*/ 408 h 1184"/>
                <a:gd name="T42" fmla="*/ 90 w 1331"/>
                <a:gd name="T43" fmla="*/ 572 h 1184"/>
                <a:gd name="T44" fmla="*/ 27 w 1331"/>
                <a:gd name="T45" fmla="*/ 679 h 1184"/>
                <a:gd name="T46" fmla="*/ 76 w 1331"/>
                <a:gd name="T47" fmla="*/ 956 h 1184"/>
                <a:gd name="T48" fmla="*/ 314 w 1331"/>
                <a:gd name="T49" fmla="*/ 1168 h 1184"/>
                <a:gd name="T50" fmla="*/ 750 w 1331"/>
                <a:gd name="T51" fmla="*/ 1067 h 1184"/>
                <a:gd name="T52" fmla="*/ 868 w 1331"/>
                <a:gd name="T53" fmla="*/ 1045 h 1184"/>
                <a:gd name="T54" fmla="*/ 1219 w 1331"/>
                <a:gd name="T55" fmla="*/ 808 h 1184"/>
                <a:gd name="T56" fmla="*/ 1293 w 1331"/>
                <a:gd name="T57" fmla="*/ 447 h 1184"/>
                <a:gd name="T58" fmla="*/ 1213 w 1331"/>
                <a:gd name="T59" fmla="*/ 292 h 1184"/>
                <a:gd name="T60" fmla="*/ 1182 w 1331"/>
                <a:gd name="T61" fmla="*/ 205 h 1184"/>
                <a:gd name="T62" fmla="*/ 1008 w 1331"/>
                <a:gd name="T63" fmla="*/ 5 h 1184"/>
                <a:gd name="T64" fmla="*/ 863 w 1331"/>
                <a:gd name="T65" fmla="*/ 36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1" h="1184">
                  <a:moveTo>
                    <a:pt x="314" y="1169"/>
                  </a:moveTo>
                  <a:cubicBezTo>
                    <a:pt x="285" y="1164"/>
                    <a:pt x="257" y="1153"/>
                    <a:pt x="230" y="1136"/>
                  </a:cubicBezTo>
                  <a:cubicBezTo>
                    <a:pt x="158" y="1091"/>
                    <a:pt x="114" y="1019"/>
                    <a:pt x="75" y="956"/>
                  </a:cubicBezTo>
                  <a:cubicBezTo>
                    <a:pt x="56" y="926"/>
                    <a:pt x="36" y="889"/>
                    <a:pt x="22" y="851"/>
                  </a:cubicBezTo>
                  <a:cubicBezTo>
                    <a:pt x="0" y="789"/>
                    <a:pt x="1" y="733"/>
                    <a:pt x="26" y="679"/>
                  </a:cubicBezTo>
                  <a:cubicBezTo>
                    <a:pt x="35" y="661"/>
                    <a:pt x="47" y="642"/>
                    <a:pt x="58" y="625"/>
                  </a:cubicBezTo>
                  <a:cubicBezTo>
                    <a:pt x="69" y="607"/>
                    <a:pt x="80" y="590"/>
                    <a:pt x="89" y="571"/>
                  </a:cubicBezTo>
                  <a:cubicBezTo>
                    <a:pt x="106" y="536"/>
                    <a:pt x="112" y="500"/>
                    <a:pt x="118" y="465"/>
                  </a:cubicBezTo>
                  <a:cubicBezTo>
                    <a:pt x="121" y="446"/>
                    <a:pt x="124" y="427"/>
                    <a:pt x="129" y="408"/>
                  </a:cubicBezTo>
                  <a:cubicBezTo>
                    <a:pt x="131" y="399"/>
                    <a:pt x="134" y="391"/>
                    <a:pt x="137" y="382"/>
                  </a:cubicBezTo>
                  <a:cubicBezTo>
                    <a:pt x="148" y="350"/>
                    <a:pt x="175" y="293"/>
                    <a:pt x="231" y="263"/>
                  </a:cubicBezTo>
                  <a:cubicBezTo>
                    <a:pt x="255" y="251"/>
                    <a:pt x="280" y="244"/>
                    <a:pt x="310" y="243"/>
                  </a:cubicBezTo>
                  <a:cubicBezTo>
                    <a:pt x="327" y="243"/>
                    <a:pt x="343" y="243"/>
                    <a:pt x="360" y="244"/>
                  </a:cubicBezTo>
                  <a:cubicBezTo>
                    <a:pt x="382" y="245"/>
                    <a:pt x="405" y="246"/>
                    <a:pt x="428" y="244"/>
                  </a:cubicBezTo>
                  <a:cubicBezTo>
                    <a:pt x="475" y="241"/>
                    <a:pt x="525" y="225"/>
                    <a:pt x="581" y="198"/>
                  </a:cubicBezTo>
                  <a:cubicBezTo>
                    <a:pt x="632" y="173"/>
                    <a:pt x="682" y="141"/>
                    <a:pt x="719" y="117"/>
                  </a:cubicBezTo>
                  <a:cubicBezTo>
                    <a:pt x="765" y="87"/>
                    <a:pt x="814" y="57"/>
                    <a:pt x="863" y="35"/>
                  </a:cubicBezTo>
                  <a:cubicBezTo>
                    <a:pt x="919" y="10"/>
                    <a:pt x="966" y="0"/>
                    <a:pt x="1008" y="4"/>
                  </a:cubicBezTo>
                  <a:cubicBezTo>
                    <a:pt x="1080" y="11"/>
                    <a:pt x="1121" y="61"/>
                    <a:pt x="1143" y="102"/>
                  </a:cubicBezTo>
                  <a:cubicBezTo>
                    <a:pt x="1161" y="134"/>
                    <a:pt x="1172" y="170"/>
                    <a:pt x="1182" y="204"/>
                  </a:cubicBezTo>
                  <a:cubicBezTo>
                    <a:pt x="1189" y="225"/>
                    <a:pt x="1196" y="247"/>
                    <a:pt x="1204" y="267"/>
                  </a:cubicBezTo>
                  <a:cubicBezTo>
                    <a:pt x="1207" y="275"/>
                    <a:pt x="1210" y="283"/>
                    <a:pt x="1214" y="291"/>
                  </a:cubicBezTo>
                  <a:cubicBezTo>
                    <a:pt x="1226" y="318"/>
                    <a:pt x="1240" y="344"/>
                    <a:pt x="1254" y="370"/>
                  </a:cubicBezTo>
                  <a:cubicBezTo>
                    <a:pt x="1267" y="395"/>
                    <a:pt x="1282" y="421"/>
                    <a:pt x="1293" y="447"/>
                  </a:cubicBezTo>
                  <a:cubicBezTo>
                    <a:pt x="1322" y="510"/>
                    <a:pt x="1331" y="562"/>
                    <a:pt x="1322" y="617"/>
                  </a:cubicBezTo>
                  <a:cubicBezTo>
                    <a:pt x="1312" y="679"/>
                    <a:pt x="1278" y="744"/>
                    <a:pt x="1220" y="809"/>
                  </a:cubicBezTo>
                  <a:cubicBezTo>
                    <a:pt x="1171" y="863"/>
                    <a:pt x="1107" y="916"/>
                    <a:pt x="1030" y="965"/>
                  </a:cubicBezTo>
                  <a:cubicBezTo>
                    <a:pt x="987" y="994"/>
                    <a:pt x="929" y="1029"/>
                    <a:pt x="868" y="1046"/>
                  </a:cubicBezTo>
                  <a:cubicBezTo>
                    <a:pt x="841" y="1054"/>
                    <a:pt x="813" y="1058"/>
                    <a:pt x="786" y="1062"/>
                  </a:cubicBezTo>
                  <a:cubicBezTo>
                    <a:pt x="774" y="1064"/>
                    <a:pt x="762" y="1066"/>
                    <a:pt x="750" y="1068"/>
                  </a:cubicBezTo>
                  <a:cubicBezTo>
                    <a:pt x="688" y="1079"/>
                    <a:pt x="629" y="1100"/>
                    <a:pt x="572" y="1121"/>
                  </a:cubicBezTo>
                  <a:cubicBezTo>
                    <a:pt x="499" y="1148"/>
                    <a:pt x="430" y="1173"/>
                    <a:pt x="361" y="1173"/>
                  </a:cubicBezTo>
                  <a:cubicBezTo>
                    <a:pt x="345" y="1173"/>
                    <a:pt x="330" y="1172"/>
                    <a:pt x="314" y="1169"/>
                  </a:cubicBezTo>
                  <a:moveTo>
                    <a:pt x="863" y="36"/>
                  </a:moveTo>
                  <a:cubicBezTo>
                    <a:pt x="814" y="57"/>
                    <a:pt x="765" y="88"/>
                    <a:pt x="720" y="118"/>
                  </a:cubicBezTo>
                  <a:cubicBezTo>
                    <a:pt x="682" y="142"/>
                    <a:pt x="632" y="173"/>
                    <a:pt x="582" y="198"/>
                  </a:cubicBezTo>
                  <a:cubicBezTo>
                    <a:pt x="525" y="226"/>
                    <a:pt x="475" y="241"/>
                    <a:pt x="428" y="245"/>
                  </a:cubicBezTo>
                  <a:cubicBezTo>
                    <a:pt x="405" y="247"/>
                    <a:pt x="382" y="246"/>
                    <a:pt x="360" y="245"/>
                  </a:cubicBezTo>
                  <a:cubicBezTo>
                    <a:pt x="343" y="244"/>
                    <a:pt x="327" y="243"/>
                    <a:pt x="310" y="244"/>
                  </a:cubicBezTo>
                  <a:cubicBezTo>
                    <a:pt x="280" y="245"/>
                    <a:pt x="255" y="251"/>
                    <a:pt x="232" y="264"/>
                  </a:cubicBezTo>
                  <a:cubicBezTo>
                    <a:pt x="176" y="293"/>
                    <a:pt x="149" y="351"/>
                    <a:pt x="138" y="382"/>
                  </a:cubicBezTo>
                  <a:cubicBezTo>
                    <a:pt x="135" y="391"/>
                    <a:pt x="132" y="400"/>
                    <a:pt x="130" y="408"/>
                  </a:cubicBezTo>
                  <a:cubicBezTo>
                    <a:pt x="125" y="427"/>
                    <a:pt x="122" y="447"/>
                    <a:pt x="118" y="465"/>
                  </a:cubicBezTo>
                  <a:cubicBezTo>
                    <a:pt x="112" y="500"/>
                    <a:pt x="106" y="537"/>
                    <a:pt x="90" y="572"/>
                  </a:cubicBezTo>
                  <a:cubicBezTo>
                    <a:pt x="81" y="590"/>
                    <a:pt x="70" y="608"/>
                    <a:pt x="59" y="625"/>
                  </a:cubicBezTo>
                  <a:cubicBezTo>
                    <a:pt x="47" y="643"/>
                    <a:pt x="36" y="661"/>
                    <a:pt x="27" y="679"/>
                  </a:cubicBezTo>
                  <a:cubicBezTo>
                    <a:pt x="2" y="733"/>
                    <a:pt x="1" y="789"/>
                    <a:pt x="23" y="851"/>
                  </a:cubicBezTo>
                  <a:cubicBezTo>
                    <a:pt x="36" y="889"/>
                    <a:pt x="57" y="925"/>
                    <a:pt x="76" y="956"/>
                  </a:cubicBezTo>
                  <a:cubicBezTo>
                    <a:pt x="115" y="1019"/>
                    <a:pt x="158" y="1091"/>
                    <a:pt x="230" y="1135"/>
                  </a:cubicBezTo>
                  <a:cubicBezTo>
                    <a:pt x="257" y="1152"/>
                    <a:pt x="285" y="1163"/>
                    <a:pt x="314" y="1168"/>
                  </a:cubicBezTo>
                  <a:cubicBezTo>
                    <a:pt x="398" y="1184"/>
                    <a:pt x="483" y="1153"/>
                    <a:pt x="572" y="1121"/>
                  </a:cubicBezTo>
                  <a:cubicBezTo>
                    <a:pt x="629" y="1100"/>
                    <a:pt x="688" y="1078"/>
                    <a:pt x="750" y="1067"/>
                  </a:cubicBezTo>
                  <a:cubicBezTo>
                    <a:pt x="762" y="1065"/>
                    <a:pt x="774" y="1063"/>
                    <a:pt x="786" y="1061"/>
                  </a:cubicBezTo>
                  <a:cubicBezTo>
                    <a:pt x="813" y="1057"/>
                    <a:pt x="840" y="1053"/>
                    <a:pt x="868" y="1045"/>
                  </a:cubicBezTo>
                  <a:cubicBezTo>
                    <a:pt x="928" y="1028"/>
                    <a:pt x="986" y="993"/>
                    <a:pt x="1030" y="965"/>
                  </a:cubicBezTo>
                  <a:cubicBezTo>
                    <a:pt x="1107" y="915"/>
                    <a:pt x="1171" y="862"/>
                    <a:pt x="1219" y="808"/>
                  </a:cubicBezTo>
                  <a:cubicBezTo>
                    <a:pt x="1277" y="744"/>
                    <a:pt x="1312" y="679"/>
                    <a:pt x="1321" y="616"/>
                  </a:cubicBezTo>
                  <a:cubicBezTo>
                    <a:pt x="1330" y="562"/>
                    <a:pt x="1321" y="510"/>
                    <a:pt x="1293" y="447"/>
                  </a:cubicBezTo>
                  <a:cubicBezTo>
                    <a:pt x="1281" y="421"/>
                    <a:pt x="1267" y="395"/>
                    <a:pt x="1253" y="370"/>
                  </a:cubicBezTo>
                  <a:cubicBezTo>
                    <a:pt x="1239" y="345"/>
                    <a:pt x="1225" y="318"/>
                    <a:pt x="1213" y="292"/>
                  </a:cubicBezTo>
                  <a:cubicBezTo>
                    <a:pt x="1209" y="283"/>
                    <a:pt x="1206" y="275"/>
                    <a:pt x="1203" y="267"/>
                  </a:cubicBezTo>
                  <a:cubicBezTo>
                    <a:pt x="1195" y="247"/>
                    <a:pt x="1188" y="225"/>
                    <a:pt x="1182" y="205"/>
                  </a:cubicBezTo>
                  <a:cubicBezTo>
                    <a:pt x="1171" y="170"/>
                    <a:pt x="1160" y="134"/>
                    <a:pt x="1143" y="102"/>
                  </a:cubicBezTo>
                  <a:cubicBezTo>
                    <a:pt x="1121" y="62"/>
                    <a:pt x="1079" y="12"/>
                    <a:pt x="1008" y="5"/>
                  </a:cubicBezTo>
                  <a:cubicBezTo>
                    <a:pt x="1002" y="4"/>
                    <a:pt x="996" y="4"/>
                    <a:pt x="989" y="4"/>
                  </a:cubicBezTo>
                  <a:cubicBezTo>
                    <a:pt x="952" y="4"/>
                    <a:pt x="910" y="14"/>
                    <a:pt x="863" y="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0" name="Freeform 15">
              <a:extLst>
                <a:ext uri="{FF2B5EF4-FFF2-40B4-BE49-F238E27FC236}">
                  <a16:creationId xmlns:a16="http://schemas.microsoft.com/office/drawing/2014/main" id="{E9B05DE6-7AAE-45DD-9F24-721A496C67B8}"/>
                </a:ext>
              </a:extLst>
            </p:cNvPr>
            <p:cNvSpPr>
              <a:spLocks noEditPoints="1"/>
            </p:cNvSpPr>
            <p:nvPr/>
          </p:nvSpPr>
          <p:spPr bwMode="auto">
            <a:xfrm>
              <a:off x="5434" y="1765"/>
              <a:ext cx="1087" cy="971"/>
            </a:xfrm>
            <a:custGeom>
              <a:avLst/>
              <a:gdLst>
                <a:gd name="T0" fmla="*/ 255 w 1469"/>
                <a:gd name="T1" fmla="*/ 1258 h 1312"/>
                <a:gd name="T2" fmla="*/ 25 w 1469"/>
                <a:gd name="T3" fmla="*/ 943 h 1312"/>
                <a:gd name="T4" fmla="*/ 64 w 1469"/>
                <a:gd name="T5" fmla="*/ 692 h 1312"/>
                <a:gd name="T6" fmla="*/ 131 w 1469"/>
                <a:gd name="T7" fmla="*/ 517 h 1312"/>
                <a:gd name="T8" fmla="*/ 153 w 1469"/>
                <a:gd name="T9" fmla="*/ 425 h 1312"/>
                <a:gd name="T10" fmla="*/ 346 w 1469"/>
                <a:gd name="T11" fmla="*/ 274 h 1312"/>
                <a:gd name="T12" fmla="*/ 477 w 1469"/>
                <a:gd name="T13" fmla="*/ 277 h 1312"/>
                <a:gd name="T14" fmla="*/ 797 w 1469"/>
                <a:gd name="T15" fmla="*/ 135 h 1312"/>
                <a:gd name="T16" fmla="*/ 1264 w 1469"/>
                <a:gd name="T17" fmla="*/ 120 h 1312"/>
                <a:gd name="T18" fmla="*/ 1330 w 1469"/>
                <a:gd name="T19" fmla="*/ 301 h 1312"/>
                <a:gd name="T20" fmla="*/ 1385 w 1469"/>
                <a:gd name="T21" fmla="*/ 413 h 1312"/>
                <a:gd name="T22" fmla="*/ 1460 w 1469"/>
                <a:gd name="T23" fmla="*/ 684 h 1312"/>
                <a:gd name="T24" fmla="*/ 1138 w 1469"/>
                <a:gd name="T25" fmla="*/ 1070 h 1312"/>
                <a:gd name="T26" fmla="*/ 870 w 1469"/>
                <a:gd name="T27" fmla="*/ 1176 h 1312"/>
                <a:gd name="T28" fmla="*/ 633 w 1469"/>
                <a:gd name="T29" fmla="*/ 1242 h 1312"/>
                <a:gd name="T30" fmla="*/ 348 w 1469"/>
                <a:gd name="T31" fmla="*/ 1295 h 1312"/>
                <a:gd name="T32" fmla="*/ 645 w 1469"/>
                <a:gd name="T33" fmla="*/ 226 h 1312"/>
                <a:gd name="T34" fmla="*/ 401 w 1469"/>
                <a:gd name="T35" fmla="*/ 277 h 1312"/>
                <a:gd name="T36" fmla="*/ 258 w 1469"/>
                <a:gd name="T37" fmla="*/ 296 h 1312"/>
                <a:gd name="T38" fmla="*/ 145 w 1469"/>
                <a:gd name="T39" fmla="*/ 454 h 1312"/>
                <a:gd name="T40" fmla="*/ 100 w 1469"/>
                <a:gd name="T41" fmla="*/ 633 h 1312"/>
                <a:gd name="T42" fmla="*/ 30 w 1469"/>
                <a:gd name="T43" fmla="*/ 752 h 1312"/>
                <a:gd name="T44" fmla="*/ 84 w 1469"/>
                <a:gd name="T45" fmla="*/ 1058 h 1312"/>
                <a:gd name="T46" fmla="*/ 348 w 1469"/>
                <a:gd name="T47" fmla="*/ 1294 h 1312"/>
                <a:gd name="T48" fmla="*/ 830 w 1469"/>
                <a:gd name="T49" fmla="*/ 1182 h 1312"/>
                <a:gd name="T50" fmla="*/ 960 w 1469"/>
                <a:gd name="T51" fmla="*/ 1158 h 1312"/>
                <a:gd name="T52" fmla="*/ 1346 w 1469"/>
                <a:gd name="T53" fmla="*/ 896 h 1312"/>
                <a:gd name="T54" fmla="*/ 1427 w 1469"/>
                <a:gd name="T55" fmla="*/ 499 h 1312"/>
                <a:gd name="T56" fmla="*/ 1340 w 1469"/>
                <a:gd name="T57" fmla="*/ 328 h 1312"/>
                <a:gd name="T58" fmla="*/ 1305 w 1469"/>
                <a:gd name="T59" fmla="*/ 231 h 1312"/>
                <a:gd name="T60" fmla="*/ 1115 w 1469"/>
                <a:gd name="T61" fmla="*/ 11 h 1312"/>
                <a:gd name="T62" fmla="*/ 797 w 1469"/>
                <a:gd name="T63" fmla="*/ 13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9" h="1312">
                  <a:moveTo>
                    <a:pt x="348" y="1295"/>
                  </a:moveTo>
                  <a:cubicBezTo>
                    <a:pt x="315" y="1289"/>
                    <a:pt x="285" y="1277"/>
                    <a:pt x="255" y="1258"/>
                  </a:cubicBezTo>
                  <a:cubicBezTo>
                    <a:pt x="175" y="1209"/>
                    <a:pt x="126" y="1129"/>
                    <a:pt x="83" y="1059"/>
                  </a:cubicBezTo>
                  <a:cubicBezTo>
                    <a:pt x="63" y="1025"/>
                    <a:pt x="40" y="985"/>
                    <a:pt x="25" y="943"/>
                  </a:cubicBezTo>
                  <a:cubicBezTo>
                    <a:pt x="0" y="874"/>
                    <a:pt x="2" y="812"/>
                    <a:pt x="29" y="752"/>
                  </a:cubicBezTo>
                  <a:cubicBezTo>
                    <a:pt x="39" y="732"/>
                    <a:pt x="52" y="711"/>
                    <a:pt x="64" y="692"/>
                  </a:cubicBezTo>
                  <a:cubicBezTo>
                    <a:pt x="77" y="673"/>
                    <a:pt x="89" y="653"/>
                    <a:pt x="99" y="633"/>
                  </a:cubicBezTo>
                  <a:cubicBezTo>
                    <a:pt x="117" y="595"/>
                    <a:pt x="124" y="555"/>
                    <a:pt x="131" y="517"/>
                  </a:cubicBezTo>
                  <a:cubicBezTo>
                    <a:pt x="135" y="496"/>
                    <a:pt x="138" y="475"/>
                    <a:pt x="144" y="454"/>
                  </a:cubicBezTo>
                  <a:cubicBezTo>
                    <a:pt x="146" y="444"/>
                    <a:pt x="149" y="435"/>
                    <a:pt x="153" y="425"/>
                  </a:cubicBezTo>
                  <a:cubicBezTo>
                    <a:pt x="166" y="390"/>
                    <a:pt x="196" y="327"/>
                    <a:pt x="258" y="295"/>
                  </a:cubicBezTo>
                  <a:cubicBezTo>
                    <a:pt x="284" y="282"/>
                    <a:pt x="312" y="275"/>
                    <a:pt x="346" y="274"/>
                  </a:cubicBezTo>
                  <a:cubicBezTo>
                    <a:pt x="364" y="274"/>
                    <a:pt x="382" y="275"/>
                    <a:pt x="401" y="276"/>
                  </a:cubicBezTo>
                  <a:cubicBezTo>
                    <a:pt x="425" y="278"/>
                    <a:pt x="450" y="279"/>
                    <a:pt x="477" y="277"/>
                  </a:cubicBezTo>
                  <a:cubicBezTo>
                    <a:pt x="528" y="274"/>
                    <a:pt x="583" y="257"/>
                    <a:pt x="645" y="226"/>
                  </a:cubicBezTo>
                  <a:cubicBezTo>
                    <a:pt x="699" y="199"/>
                    <a:pt x="752" y="165"/>
                    <a:pt x="797" y="135"/>
                  </a:cubicBezTo>
                  <a:cubicBezTo>
                    <a:pt x="897" y="69"/>
                    <a:pt x="1013" y="0"/>
                    <a:pt x="1115" y="11"/>
                  </a:cubicBezTo>
                  <a:cubicBezTo>
                    <a:pt x="1194" y="19"/>
                    <a:pt x="1240" y="75"/>
                    <a:pt x="1264" y="120"/>
                  </a:cubicBezTo>
                  <a:cubicBezTo>
                    <a:pt x="1283" y="154"/>
                    <a:pt x="1295" y="193"/>
                    <a:pt x="1306" y="231"/>
                  </a:cubicBezTo>
                  <a:cubicBezTo>
                    <a:pt x="1313" y="254"/>
                    <a:pt x="1321" y="278"/>
                    <a:pt x="1330" y="301"/>
                  </a:cubicBezTo>
                  <a:cubicBezTo>
                    <a:pt x="1333" y="310"/>
                    <a:pt x="1337" y="319"/>
                    <a:pt x="1341" y="328"/>
                  </a:cubicBezTo>
                  <a:cubicBezTo>
                    <a:pt x="1354" y="357"/>
                    <a:pt x="1370" y="385"/>
                    <a:pt x="1385" y="413"/>
                  </a:cubicBezTo>
                  <a:cubicBezTo>
                    <a:pt x="1400" y="441"/>
                    <a:pt x="1415" y="469"/>
                    <a:pt x="1428" y="498"/>
                  </a:cubicBezTo>
                  <a:cubicBezTo>
                    <a:pt x="1459" y="567"/>
                    <a:pt x="1469" y="625"/>
                    <a:pt x="1460" y="684"/>
                  </a:cubicBezTo>
                  <a:cubicBezTo>
                    <a:pt x="1449" y="754"/>
                    <a:pt x="1411" y="825"/>
                    <a:pt x="1346" y="896"/>
                  </a:cubicBezTo>
                  <a:cubicBezTo>
                    <a:pt x="1293" y="956"/>
                    <a:pt x="1222" y="1015"/>
                    <a:pt x="1138" y="1070"/>
                  </a:cubicBezTo>
                  <a:cubicBezTo>
                    <a:pt x="1089" y="1101"/>
                    <a:pt x="1026" y="1140"/>
                    <a:pt x="960" y="1159"/>
                  </a:cubicBezTo>
                  <a:cubicBezTo>
                    <a:pt x="930" y="1167"/>
                    <a:pt x="899" y="1172"/>
                    <a:pt x="870" y="1176"/>
                  </a:cubicBezTo>
                  <a:cubicBezTo>
                    <a:pt x="857" y="1178"/>
                    <a:pt x="843" y="1180"/>
                    <a:pt x="830" y="1183"/>
                  </a:cubicBezTo>
                  <a:cubicBezTo>
                    <a:pt x="761" y="1195"/>
                    <a:pt x="696" y="1219"/>
                    <a:pt x="633" y="1242"/>
                  </a:cubicBezTo>
                  <a:cubicBezTo>
                    <a:pt x="552" y="1271"/>
                    <a:pt x="475" y="1300"/>
                    <a:pt x="399" y="1300"/>
                  </a:cubicBezTo>
                  <a:cubicBezTo>
                    <a:pt x="382" y="1300"/>
                    <a:pt x="365" y="1298"/>
                    <a:pt x="348" y="1295"/>
                  </a:cubicBezTo>
                  <a:moveTo>
                    <a:pt x="797" y="136"/>
                  </a:moveTo>
                  <a:cubicBezTo>
                    <a:pt x="752" y="166"/>
                    <a:pt x="699" y="200"/>
                    <a:pt x="645" y="226"/>
                  </a:cubicBezTo>
                  <a:cubicBezTo>
                    <a:pt x="583" y="257"/>
                    <a:pt x="528" y="274"/>
                    <a:pt x="477" y="278"/>
                  </a:cubicBezTo>
                  <a:cubicBezTo>
                    <a:pt x="450" y="280"/>
                    <a:pt x="425" y="278"/>
                    <a:pt x="401" y="277"/>
                  </a:cubicBezTo>
                  <a:cubicBezTo>
                    <a:pt x="382" y="276"/>
                    <a:pt x="364" y="275"/>
                    <a:pt x="346" y="275"/>
                  </a:cubicBezTo>
                  <a:cubicBezTo>
                    <a:pt x="312" y="276"/>
                    <a:pt x="284" y="282"/>
                    <a:pt x="258" y="296"/>
                  </a:cubicBezTo>
                  <a:cubicBezTo>
                    <a:pt x="197" y="328"/>
                    <a:pt x="166" y="391"/>
                    <a:pt x="154" y="426"/>
                  </a:cubicBezTo>
                  <a:cubicBezTo>
                    <a:pt x="150" y="435"/>
                    <a:pt x="147" y="445"/>
                    <a:pt x="145" y="454"/>
                  </a:cubicBezTo>
                  <a:cubicBezTo>
                    <a:pt x="139" y="475"/>
                    <a:pt x="135" y="496"/>
                    <a:pt x="132" y="517"/>
                  </a:cubicBezTo>
                  <a:cubicBezTo>
                    <a:pt x="125" y="555"/>
                    <a:pt x="118" y="595"/>
                    <a:pt x="100" y="633"/>
                  </a:cubicBezTo>
                  <a:cubicBezTo>
                    <a:pt x="90" y="653"/>
                    <a:pt x="77" y="673"/>
                    <a:pt x="65" y="692"/>
                  </a:cubicBezTo>
                  <a:cubicBezTo>
                    <a:pt x="53" y="712"/>
                    <a:pt x="40" y="732"/>
                    <a:pt x="30" y="752"/>
                  </a:cubicBezTo>
                  <a:cubicBezTo>
                    <a:pt x="2" y="812"/>
                    <a:pt x="1" y="874"/>
                    <a:pt x="25" y="943"/>
                  </a:cubicBezTo>
                  <a:cubicBezTo>
                    <a:pt x="40" y="984"/>
                    <a:pt x="63" y="1025"/>
                    <a:pt x="84" y="1058"/>
                  </a:cubicBezTo>
                  <a:cubicBezTo>
                    <a:pt x="127" y="1128"/>
                    <a:pt x="175" y="1208"/>
                    <a:pt x="255" y="1257"/>
                  </a:cubicBezTo>
                  <a:cubicBezTo>
                    <a:pt x="285" y="1276"/>
                    <a:pt x="315" y="1288"/>
                    <a:pt x="348" y="1294"/>
                  </a:cubicBezTo>
                  <a:cubicBezTo>
                    <a:pt x="440" y="1312"/>
                    <a:pt x="534" y="1277"/>
                    <a:pt x="633" y="1241"/>
                  </a:cubicBezTo>
                  <a:cubicBezTo>
                    <a:pt x="696" y="1218"/>
                    <a:pt x="761" y="1194"/>
                    <a:pt x="830" y="1182"/>
                  </a:cubicBezTo>
                  <a:cubicBezTo>
                    <a:pt x="843" y="1179"/>
                    <a:pt x="857" y="1177"/>
                    <a:pt x="870" y="1176"/>
                  </a:cubicBezTo>
                  <a:cubicBezTo>
                    <a:pt x="899" y="1171"/>
                    <a:pt x="930" y="1167"/>
                    <a:pt x="960" y="1158"/>
                  </a:cubicBezTo>
                  <a:cubicBezTo>
                    <a:pt x="1026" y="1139"/>
                    <a:pt x="1089" y="1101"/>
                    <a:pt x="1137" y="1069"/>
                  </a:cubicBezTo>
                  <a:cubicBezTo>
                    <a:pt x="1222" y="1014"/>
                    <a:pt x="1292" y="956"/>
                    <a:pt x="1346" y="896"/>
                  </a:cubicBezTo>
                  <a:cubicBezTo>
                    <a:pt x="1410" y="825"/>
                    <a:pt x="1448" y="753"/>
                    <a:pt x="1459" y="684"/>
                  </a:cubicBezTo>
                  <a:cubicBezTo>
                    <a:pt x="1468" y="625"/>
                    <a:pt x="1458" y="568"/>
                    <a:pt x="1427" y="499"/>
                  </a:cubicBezTo>
                  <a:cubicBezTo>
                    <a:pt x="1414" y="470"/>
                    <a:pt x="1399" y="441"/>
                    <a:pt x="1384" y="413"/>
                  </a:cubicBezTo>
                  <a:cubicBezTo>
                    <a:pt x="1369" y="386"/>
                    <a:pt x="1353" y="357"/>
                    <a:pt x="1340" y="328"/>
                  </a:cubicBezTo>
                  <a:cubicBezTo>
                    <a:pt x="1336" y="319"/>
                    <a:pt x="1332" y="310"/>
                    <a:pt x="1329" y="301"/>
                  </a:cubicBezTo>
                  <a:cubicBezTo>
                    <a:pt x="1320" y="278"/>
                    <a:pt x="1313" y="254"/>
                    <a:pt x="1305" y="231"/>
                  </a:cubicBezTo>
                  <a:cubicBezTo>
                    <a:pt x="1294" y="193"/>
                    <a:pt x="1282" y="154"/>
                    <a:pt x="1263" y="120"/>
                  </a:cubicBezTo>
                  <a:cubicBezTo>
                    <a:pt x="1239" y="75"/>
                    <a:pt x="1194" y="20"/>
                    <a:pt x="1115" y="11"/>
                  </a:cubicBezTo>
                  <a:cubicBezTo>
                    <a:pt x="1108" y="11"/>
                    <a:pt x="1101" y="10"/>
                    <a:pt x="1094" y="10"/>
                  </a:cubicBezTo>
                  <a:cubicBezTo>
                    <a:pt x="997" y="10"/>
                    <a:pt x="890" y="75"/>
                    <a:pt x="797" y="13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1" name="Freeform 16">
              <a:extLst>
                <a:ext uri="{FF2B5EF4-FFF2-40B4-BE49-F238E27FC236}">
                  <a16:creationId xmlns:a16="http://schemas.microsoft.com/office/drawing/2014/main" id="{DDE2DFF7-B901-4010-A6DB-5F4E37C30FCD}"/>
                </a:ext>
              </a:extLst>
            </p:cNvPr>
            <p:cNvSpPr>
              <a:spLocks noEditPoints="1"/>
            </p:cNvSpPr>
            <p:nvPr/>
          </p:nvSpPr>
          <p:spPr bwMode="auto">
            <a:xfrm>
              <a:off x="5365" y="1741"/>
              <a:ext cx="1190" cy="1056"/>
            </a:xfrm>
            <a:custGeom>
              <a:avLst/>
              <a:gdLst>
                <a:gd name="T0" fmla="*/ 279 w 1607"/>
                <a:gd name="T1" fmla="*/ 1368 h 1427"/>
                <a:gd name="T2" fmla="*/ 27 w 1607"/>
                <a:gd name="T3" fmla="*/ 1022 h 1427"/>
                <a:gd name="T4" fmla="*/ 71 w 1607"/>
                <a:gd name="T5" fmla="*/ 747 h 1427"/>
                <a:gd name="T6" fmla="*/ 144 w 1607"/>
                <a:gd name="T7" fmla="*/ 556 h 1427"/>
                <a:gd name="T8" fmla="*/ 169 w 1607"/>
                <a:gd name="T9" fmla="*/ 456 h 1427"/>
                <a:gd name="T10" fmla="*/ 381 w 1607"/>
                <a:gd name="T11" fmla="*/ 294 h 1427"/>
                <a:gd name="T12" fmla="*/ 441 w 1607"/>
                <a:gd name="T13" fmla="*/ 296 h 1427"/>
                <a:gd name="T14" fmla="*/ 709 w 1607"/>
                <a:gd name="T15" fmla="*/ 242 h 1427"/>
                <a:gd name="T16" fmla="*/ 1047 w 1607"/>
                <a:gd name="T17" fmla="*/ 42 h 1427"/>
                <a:gd name="T18" fmla="*/ 1385 w 1607"/>
                <a:gd name="T19" fmla="*/ 125 h 1427"/>
                <a:gd name="T20" fmla="*/ 1456 w 1607"/>
                <a:gd name="T21" fmla="*/ 323 h 1427"/>
                <a:gd name="T22" fmla="*/ 1515 w 1607"/>
                <a:gd name="T23" fmla="*/ 444 h 1427"/>
                <a:gd name="T24" fmla="*/ 1597 w 1607"/>
                <a:gd name="T25" fmla="*/ 740 h 1427"/>
                <a:gd name="T26" fmla="*/ 1245 w 1607"/>
                <a:gd name="T27" fmla="*/ 1163 h 1427"/>
                <a:gd name="T28" fmla="*/ 954 w 1607"/>
                <a:gd name="T29" fmla="*/ 1278 h 1427"/>
                <a:gd name="T30" fmla="*/ 694 w 1607"/>
                <a:gd name="T31" fmla="*/ 1350 h 1427"/>
                <a:gd name="T32" fmla="*/ 381 w 1607"/>
                <a:gd name="T33" fmla="*/ 1409 h 1427"/>
                <a:gd name="T34" fmla="*/ 875 w 1607"/>
                <a:gd name="T35" fmla="*/ 143 h 1427"/>
                <a:gd name="T36" fmla="*/ 525 w 1607"/>
                <a:gd name="T37" fmla="*/ 299 h 1427"/>
                <a:gd name="T38" fmla="*/ 381 w 1607"/>
                <a:gd name="T39" fmla="*/ 294 h 1427"/>
                <a:gd name="T40" fmla="*/ 170 w 1607"/>
                <a:gd name="T41" fmla="*/ 457 h 1427"/>
                <a:gd name="T42" fmla="*/ 145 w 1607"/>
                <a:gd name="T43" fmla="*/ 556 h 1427"/>
                <a:gd name="T44" fmla="*/ 72 w 1607"/>
                <a:gd name="T45" fmla="*/ 747 h 1427"/>
                <a:gd name="T46" fmla="*/ 28 w 1607"/>
                <a:gd name="T47" fmla="*/ 1022 h 1427"/>
                <a:gd name="T48" fmla="*/ 280 w 1607"/>
                <a:gd name="T49" fmla="*/ 1367 h 1427"/>
                <a:gd name="T50" fmla="*/ 694 w 1607"/>
                <a:gd name="T51" fmla="*/ 1349 h 1427"/>
                <a:gd name="T52" fmla="*/ 954 w 1607"/>
                <a:gd name="T53" fmla="*/ 1278 h 1427"/>
                <a:gd name="T54" fmla="*/ 1244 w 1607"/>
                <a:gd name="T55" fmla="*/ 1162 h 1427"/>
                <a:gd name="T56" fmla="*/ 1596 w 1607"/>
                <a:gd name="T57" fmla="*/ 740 h 1427"/>
                <a:gd name="T58" fmla="*/ 1515 w 1607"/>
                <a:gd name="T59" fmla="*/ 445 h 1427"/>
                <a:gd name="T60" fmla="*/ 1455 w 1607"/>
                <a:gd name="T61" fmla="*/ 323 h 1427"/>
                <a:gd name="T62" fmla="*/ 1384 w 1607"/>
                <a:gd name="T63" fmla="*/ 126 h 1427"/>
                <a:gd name="T64" fmla="*/ 1198 w 1607"/>
                <a:gd name="T65" fmla="*/ 5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7" h="1427">
                  <a:moveTo>
                    <a:pt x="381" y="1409"/>
                  </a:moveTo>
                  <a:cubicBezTo>
                    <a:pt x="345" y="1402"/>
                    <a:pt x="312" y="1389"/>
                    <a:pt x="279" y="1368"/>
                  </a:cubicBezTo>
                  <a:cubicBezTo>
                    <a:pt x="192" y="1314"/>
                    <a:pt x="139" y="1226"/>
                    <a:pt x="91" y="1149"/>
                  </a:cubicBezTo>
                  <a:cubicBezTo>
                    <a:pt x="69" y="1112"/>
                    <a:pt x="43" y="1068"/>
                    <a:pt x="27" y="1022"/>
                  </a:cubicBezTo>
                  <a:cubicBezTo>
                    <a:pt x="0" y="947"/>
                    <a:pt x="2" y="878"/>
                    <a:pt x="32" y="813"/>
                  </a:cubicBezTo>
                  <a:cubicBezTo>
                    <a:pt x="43" y="791"/>
                    <a:pt x="57" y="768"/>
                    <a:pt x="71" y="747"/>
                  </a:cubicBezTo>
                  <a:cubicBezTo>
                    <a:pt x="84" y="726"/>
                    <a:pt x="98" y="704"/>
                    <a:pt x="109" y="683"/>
                  </a:cubicBezTo>
                  <a:cubicBezTo>
                    <a:pt x="129" y="641"/>
                    <a:pt x="137" y="598"/>
                    <a:pt x="144" y="556"/>
                  </a:cubicBezTo>
                  <a:cubicBezTo>
                    <a:pt x="148" y="534"/>
                    <a:pt x="153" y="511"/>
                    <a:pt x="159" y="488"/>
                  </a:cubicBezTo>
                  <a:cubicBezTo>
                    <a:pt x="162" y="477"/>
                    <a:pt x="165" y="467"/>
                    <a:pt x="169" y="456"/>
                  </a:cubicBezTo>
                  <a:cubicBezTo>
                    <a:pt x="183" y="418"/>
                    <a:pt x="217" y="350"/>
                    <a:pt x="285" y="315"/>
                  </a:cubicBezTo>
                  <a:cubicBezTo>
                    <a:pt x="313" y="301"/>
                    <a:pt x="344" y="294"/>
                    <a:pt x="381" y="294"/>
                  </a:cubicBezTo>
                  <a:cubicBezTo>
                    <a:pt x="383" y="294"/>
                    <a:pt x="384" y="294"/>
                    <a:pt x="385" y="294"/>
                  </a:cubicBezTo>
                  <a:cubicBezTo>
                    <a:pt x="404" y="294"/>
                    <a:pt x="422" y="295"/>
                    <a:pt x="441" y="296"/>
                  </a:cubicBezTo>
                  <a:cubicBezTo>
                    <a:pt x="468" y="298"/>
                    <a:pt x="496" y="300"/>
                    <a:pt x="525" y="298"/>
                  </a:cubicBezTo>
                  <a:cubicBezTo>
                    <a:pt x="580" y="295"/>
                    <a:pt x="640" y="276"/>
                    <a:pt x="709" y="242"/>
                  </a:cubicBezTo>
                  <a:cubicBezTo>
                    <a:pt x="766" y="213"/>
                    <a:pt x="822" y="177"/>
                    <a:pt x="874" y="142"/>
                  </a:cubicBezTo>
                  <a:cubicBezTo>
                    <a:pt x="926" y="108"/>
                    <a:pt x="986" y="69"/>
                    <a:pt x="1047" y="42"/>
                  </a:cubicBezTo>
                  <a:cubicBezTo>
                    <a:pt x="1114" y="12"/>
                    <a:pt x="1171" y="0"/>
                    <a:pt x="1222" y="5"/>
                  </a:cubicBezTo>
                  <a:cubicBezTo>
                    <a:pt x="1309" y="15"/>
                    <a:pt x="1359" y="76"/>
                    <a:pt x="1385" y="125"/>
                  </a:cubicBezTo>
                  <a:cubicBezTo>
                    <a:pt x="1405" y="163"/>
                    <a:pt x="1417" y="205"/>
                    <a:pt x="1430" y="245"/>
                  </a:cubicBezTo>
                  <a:cubicBezTo>
                    <a:pt x="1438" y="271"/>
                    <a:pt x="1446" y="298"/>
                    <a:pt x="1456" y="323"/>
                  </a:cubicBezTo>
                  <a:cubicBezTo>
                    <a:pt x="1459" y="332"/>
                    <a:pt x="1464" y="342"/>
                    <a:pt x="1468" y="352"/>
                  </a:cubicBezTo>
                  <a:cubicBezTo>
                    <a:pt x="1482" y="383"/>
                    <a:pt x="1499" y="414"/>
                    <a:pt x="1515" y="444"/>
                  </a:cubicBezTo>
                  <a:cubicBezTo>
                    <a:pt x="1532" y="475"/>
                    <a:pt x="1549" y="506"/>
                    <a:pt x="1563" y="537"/>
                  </a:cubicBezTo>
                  <a:cubicBezTo>
                    <a:pt x="1597" y="613"/>
                    <a:pt x="1607" y="675"/>
                    <a:pt x="1597" y="740"/>
                  </a:cubicBezTo>
                  <a:cubicBezTo>
                    <a:pt x="1585" y="816"/>
                    <a:pt x="1543" y="894"/>
                    <a:pt x="1473" y="972"/>
                  </a:cubicBezTo>
                  <a:cubicBezTo>
                    <a:pt x="1414" y="1038"/>
                    <a:pt x="1337" y="1102"/>
                    <a:pt x="1245" y="1163"/>
                  </a:cubicBezTo>
                  <a:cubicBezTo>
                    <a:pt x="1189" y="1199"/>
                    <a:pt x="1123" y="1239"/>
                    <a:pt x="1051" y="1259"/>
                  </a:cubicBezTo>
                  <a:cubicBezTo>
                    <a:pt x="1019" y="1269"/>
                    <a:pt x="986" y="1274"/>
                    <a:pt x="954" y="1278"/>
                  </a:cubicBezTo>
                  <a:cubicBezTo>
                    <a:pt x="940" y="1280"/>
                    <a:pt x="925" y="1283"/>
                    <a:pt x="910" y="1285"/>
                  </a:cubicBezTo>
                  <a:cubicBezTo>
                    <a:pt x="835" y="1299"/>
                    <a:pt x="763" y="1325"/>
                    <a:pt x="694" y="1350"/>
                  </a:cubicBezTo>
                  <a:cubicBezTo>
                    <a:pt x="605" y="1383"/>
                    <a:pt x="521" y="1414"/>
                    <a:pt x="438" y="1414"/>
                  </a:cubicBezTo>
                  <a:cubicBezTo>
                    <a:pt x="419" y="1414"/>
                    <a:pt x="400" y="1412"/>
                    <a:pt x="381" y="1409"/>
                  </a:cubicBezTo>
                  <a:moveTo>
                    <a:pt x="1047" y="43"/>
                  </a:moveTo>
                  <a:cubicBezTo>
                    <a:pt x="987" y="70"/>
                    <a:pt x="926" y="108"/>
                    <a:pt x="875" y="143"/>
                  </a:cubicBezTo>
                  <a:cubicBezTo>
                    <a:pt x="822" y="177"/>
                    <a:pt x="766" y="213"/>
                    <a:pt x="709" y="242"/>
                  </a:cubicBezTo>
                  <a:cubicBezTo>
                    <a:pt x="641" y="277"/>
                    <a:pt x="580" y="295"/>
                    <a:pt x="525" y="299"/>
                  </a:cubicBezTo>
                  <a:cubicBezTo>
                    <a:pt x="496" y="301"/>
                    <a:pt x="468" y="299"/>
                    <a:pt x="441" y="297"/>
                  </a:cubicBezTo>
                  <a:cubicBezTo>
                    <a:pt x="421" y="296"/>
                    <a:pt x="401" y="294"/>
                    <a:pt x="381" y="294"/>
                  </a:cubicBezTo>
                  <a:cubicBezTo>
                    <a:pt x="344" y="295"/>
                    <a:pt x="314" y="302"/>
                    <a:pt x="285" y="316"/>
                  </a:cubicBezTo>
                  <a:cubicBezTo>
                    <a:pt x="218" y="350"/>
                    <a:pt x="184" y="419"/>
                    <a:pt x="170" y="457"/>
                  </a:cubicBezTo>
                  <a:cubicBezTo>
                    <a:pt x="166" y="467"/>
                    <a:pt x="162" y="477"/>
                    <a:pt x="160" y="488"/>
                  </a:cubicBezTo>
                  <a:cubicBezTo>
                    <a:pt x="154" y="511"/>
                    <a:pt x="149" y="534"/>
                    <a:pt x="145" y="556"/>
                  </a:cubicBezTo>
                  <a:cubicBezTo>
                    <a:pt x="137" y="598"/>
                    <a:pt x="129" y="641"/>
                    <a:pt x="109" y="683"/>
                  </a:cubicBezTo>
                  <a:cubicBezTo>
                    <a:pt x="99" y="705"/>
                    <a:pt x="85" y="726"/>
                    <a:pt x="72" y="747"/>
                  </a:cubicBezTo>
                  <a:cubicBezTo>
                    <a:pt x="58" y="769"/>
                    <a:pt x="43" y="791"/>
                    <a:pt x="33" y="814"/>
                  </a:cubicBezTo>
                  <a:cubicBezTo>
                    <a:pt x="3" y="878"/>
                    <a:pt x="1" y="947"/>
                    <a:pt x="28" y="1022"/>
                  </a:cubicBezTo>
                  <a:cubicBezTo>
                    <a:pt x="44" y="1068"/>
                    <a:pt x="69" y="1112"/>
                    <a:pt x="92" y="1149"/>
                  </a:cubicBezTo>
                  <a:cubicBezTo>
                    <a:pt x="139" y="1226"/>
                    <a:pt x="193" y="1313"/>
                    <a:pt x="280" y="1367"/>
                  </a:cubicBezTo>
                  <a:cubicBezTo>
                    <a:pt x="312" y="1388"/>
                    <a:pt x="346" y="1401"/>
                    <a:pt x="381" y="1408"/>
                  </a:cubicBezTo>
                  <a:cubicBezTo>
                    <a:pt x="483" y="1427"/>
                    <a:pt x="585" y="1389"/>
                    <a:pt x="694" y="1349"/>
                  </a:cubicBezTo>
                  <a:cubicBezTo>
                    <a:pt x="763" y="1324"/>
                    <a:pt x="834" y="1298"/>
                    <a:pt x="910" y="1284"/>
                  </a:cubicBezTo>
                  <a:cubicBezTo>
                    <a:pt x="925" y="1282"/>
                    <a:pt x="940" y="1280"/>
                    <a:pt x="954" y="1278"/>
                  </a:cubicBezTo>
                  <a:cubicBezTo>
                    <a:pt x="986" y="1273"/>
                    <a:pt x="1019" y="1268"/>
                    <a:pt x="1051" y="1259"/>
                  </a:cubicBezTo>
                  <a:cubicBezTo>
                    <a:pt x="1122" y="1238"/>
                    <a:pt x="1189" y="1198"/>
                    <a:pt x="1244" y="1162"/>
                  </a:cubicBezTo>
                  <a:cubicBezTo>
                    <a:pt x="1337" y="1101"/>
                    <a:pt x="1414" y="1037"/>
                    <a:pt x="1473" y="972"/>
                  </a:cubicBezTo>
                  <a:cubicBezTo>
                    <a:pt x="1543" y="893"/>
                    <a:pt x="1584" y="815"/>
                    <a:pt x="1596" y="740"/>
                  </a:cubicBezTo>
                  <a:cubicBezTo>
                    <a:pt x="1606" y="675"/>
                    <a:pt x="1596" y="613"/>
                    <a:pt x="1562" y="538"/>
                  </a:cubicBezTo>
                  <a:cubicBezTo>
                    <a:pt x="1548" y="506"/>
                    <a:pt x="1531" y="475"/>
                    <a:pt x="1515" y="445"/>
                  </a:cubicBezTo>
                  <a:cubicBezTo>
                    <a:pt x="1498" y="415"/>
                    <a:pt x="1481" y="383"/>
                    <a:pt x="1467" y="352"/>
                  </a:cubicBezTo>
                  <a:cubicBezTo>
                    <a:pt x="1463" y="342"/>
                    <a:pt x="1459" y="332"/>
                    <a:pt x="1455" y="323"/>
                  </a:cubicBezTo>
                  <a:cubicBezTo>
                    <a:pt x="1445" y="298"/>
                    <a:pt x="1437" y="271"/>
                    <a:pt x="1429" y="246"/>
                  </a:cubicBezTo>
                  <a:cubicBezTo>
                    <a:pt x="1417" y="205"/>
                    <a:pt x="1404" y="163"/>
                    <a:pt x="1384" y="126"/>
                  </a:cubicBezTo>
                  <a:cubicBezTo>
                    <a:pt x="1358" y="76"/>
                    <a:pt x="1309" y="16"/>
                    <a:pt x="1222" y="6"/>
                  </a:cubicBezTo>
                  <a:cubicBezTo>
                    <a:pt x="1214" y="5"/>
                    <a:pt x="1206" y="5"/>
                    <a:pt x="1198" y="5"/>
                  </a:cubicBezTo>
                  <a:cubicBezTo>
                    <a:pt x="1153" y="5"/>
                    <a:pt x="1104" y="17"/>
                    <a:pt x="1047" y="4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2" name="Freeform 17">
              <a:extLst>
                <a:ext uri="{FF2B5EF4-FFF2-40B4-BE49-F238E27FC236}">
                  <a16:creationId xmlns:a16="http://schemas.microsoft.com/office/drawing/2014/main" id="{E52C00C0-E1E5-4CC9-8339-EF52E96373A8}"/>
                </a:ext>
              </a:extLst>
            </p:cNvPr>
            <p:cNvSpPr>
              <a:spLocks noEditPoints="1"/>
            </p:cNvSpPr>
            <p:nvPr/>
          </p:nvSpPr>
          <p:spPr bwMode="auto">
            <a:xfrm>
              <a:off x="5295" y="1706"/>
              <a:ext cx="1297" cy="1151"/>
            </a:xfrm>
            <a:custGeom>
              <a:avLst/>
              <a:gdLst>
                <a:gd name="T0" fmla="*/ 417 w 1752"/>
                <a:gd name="T1" fmla="*/ 1541 h 1555"/>
                <a:gd name="T2" fmla="*/ 305 w 1752"/>
                <a:gd name="T3" fmla="*/ 1497 h 1555"/>
                <a:gd name="T4" fmla="*/ 100 w 1752"/>
                <a:gd name="T5" fmla="*/ 1257 h 1555"/>
                <a:gd name="T6" fmla="*/ 30 w 1752"/>
                <a:gd name="T7" fmla="*/ 1119 h 1555"/>
                <a:gd name="T8" fmla="*/ 35 w 1752"/>
                <a:gd name="T9" fmla="*/ 889 h 1555"/>
                <a:gd name="T10" fmla="*/ 78 w 1752"/>
                <a:gd name="T11" fmla="*/ 816 h 1555"/>
                <a:gd name="T12" fmla="*/ 119 w 1752"/>
                <a:gd name="T13" fmla="*/ 747 h 1555"/>
                <a:gd name="T14" fmla="*/ 158 w 1752"/>
                <a:gd name="T15" fmla="*/ 611 h 1555"/>
                <a:gd name="T16" fmla="*/ 174 w 1752"/>
                <a:gd name="T17" fmla="*/ 537 h 1555"/>
                <a:gd name="T18" fmla="*/ 185 w 1752"/>
                <a:gd name="T19" fmla="*/ 503 h 1555"/>
                <a:gd name="T20" fmla="*/ 313 w 1752"/>
                <a:gd name="T21" fmla="*/ 349 h 1555"/>
                <a:gd name="T22" fmla="*/ 420 w 1752"/>
                <a:gd name="T23" fmla="*/ 326 h 1555"/>
                <a:gd name="T24" fmla="*/ 485 w 1752"/>
                <a:gd name="T25" fmla="*/ 329 h 1555"/>
                <a:gd name="T26" fmla="*/ 576 w 1752"/>
                <a:gd name="T27" fmla="*/ 332 h 1555"/>
                <a:gd name="T28" fmla="*/ 774 w 1752"/>
                <a:gd name="T29" fmla="*/ 271 h 1555"/>
                <a:gd name="T30" fmla="*/ 953 w 1752"/>
                <a:gd name="T31" fmla="*/ 162 h 1555"/>
                <a:gd name="T32" fmla="*/ 1333 w 1752"/>
                <a:gd name="T33" fmla="*/ 13 h 1555"/>
                <a:gd name="T34" fmla="*/ 1511 w 1752"/>
                <a:gd name="T35" fmla="*/ 145 h 1555"/>
                <a:gd name="T36" fmla="*/ 1560 w 1752"/>
                <a:gd name="T37" fmla="*/ 275 h 1555"/>
                <a:gd name="T38" fmla="*/ 1588 w 1752"/>
                <a:gd name="T39" fmla="*/ 359 h 1555"/>
                <a:gd name="T40" fmla="*/ 1601 w 1752"/>
                <a:gd name="T41" fmla="*/ 391 h 1555"/>
                <a:gd name="T42" fmla="*/ 1652 w 1752"/>
                <a:gd name="T43" fmla="*/ 490 h 1555"/>
                <a:gd name="T44" fmla="*/ 1704 w 1752"/>
                <a:gd name="T45" fmla="*/ 591 h 1555"/>
                <a:gd name="T46" fmla="*/ 1740 w 1752"/>
                <a:gd name="T47" fmla="*/ 812 h 1555"/>
                <a:gd name="T48" fmla="*/ 1356 w 1752"/>
                <a:gd name="T49" fmla="*/ 1274 h 1555"/>
                <a:gd name="T50" fmla="*/ 1147 w 1752"/>
                <a:gd name="T51" fmla="*/ 1379 h 1555"/>
                <a:gd name="T52" fmla="*/ 1042 w 1752"/>
                <a:gd name="T53" fmla="*/ 1399 h 1555"/>
                <a:gd name="T54" fmla="*/ 994 w 1752"/>
                <a:gd name="T55" fmla="*/ 1407 h 1555"/>
                <a:gd name="T56" fmla="*/ 758 w 1752"/>
                <a:gd name="T57" fmla="*/ 1478 h 1555"/>
                <a:gd name="T58" fmla="*/ 479 w 1752"/>
                <a:gd name="T59" fmla="*/ 1547 h 1555"/>
                <a:gd name="T60" fmla="*/ 417 w 1752"/>
                <a:gd name="T61" fmla="*/ 1541 h 1555"/>
                <a:gd name="T62" fmla="*/ 957 w 1752"/>
                <a:gd name="T63" fmla="*/ 168 h 1555"/>
                <a:gd name="T64" fmla="*/ 777 w 1752"/>
                <a:gd name="T65" fmla="*/ 277 h 1555"/>
                <a:gd name="T66" fmla="*/ 576 w 1752"/>
                <a:gd name="T67" fmla="*/ 339 h 1555"/>
                <a:gd name="T68" fmla="*/ 485 w 1752"/>
                <a:gd name="T69" fmla="*/ 336 h 1555"/>
                <a:gd name="T70" fmla="*/ 420 w 1752"/>
                <a:gd name="T71" fmla="*/ 333 h 1555"/>
                <a:gd name="T72" fmla="*/ 420 w 1752"/>
                <a:gd name="T73" fmla="*/ 333 h 1555"/>
                <a:gd name="T74" fmla="*/ 317 w 1752"/>
                <a:gd name="T75" fmla="*/ 355 h 1555"/>
                <a:gd name="T76" fmla="*/ 192 w 1752"/>
                <a:gd name="T77" fmla="*/ 505 h 1555"/>
                <a:gd name="T78" fmla="*/ 181 w 1752"/>
                <a:gd name="T79" fmla="*/ 538 h 1555"/>
                <a:gd name="T80" fmla="*/ 164 w 1752"/>
                <a:gd name="T81" fmla="*/ 613 h 1555"/>
                <a:gd name="T82" fmla="*/ 125 w 1752"/>
                <a:gd name="T83" fmla="*/ 750 h 1555"/>
                <a:gd name="T84" fmla="*/ 84 w 1752"/>
                <a:gd name="T85" fmla="*/ 820 h 1555"/>
                <a:gd name="T86" fmla="*/ 42 w 1752"/>
                <a:gd name="T87" fmla="*/ 892 h 1555"/>
                <a:gd name="T88" fmla="*/ 36 w 1752"/>
                <a:gd name="T89" fmla="*/ 1116 h 1555"/>
                <a:gd name="T90" fmla="*/ 106 w 1752"/>
                <a:gd name="T91" fmla="*/ 1254 h 1555"/>
                <a:gd name="T92" fmla="*/ 309 w 1752"/>
                <a:gd name="T93" fmla="*/ 1491 h 1555"/>
                <a:gd name="T94" fmla="*/ 418 w 1752"/>
                <a:gd name="T95" fmla="*/ 1534 h 1555"/>
                <a:gd name="T96" fmla="*/ 755 w 1752"/>
                <a:gd name="T97" fmla="*/ 1471 h 1555"/>
                <a:gd name="T98" fmla="*/ 993 w 1752"/>
                <a:gd name="T99" fmla="*/ 1400 h 1555"/>
                <a:gd name="T100" fmla="*/ 1041 w 1752"/>
                <a:gd name="T101" fmla="*/ 1392 h 1555"/>
                <a:gd name="T102" fmla="*/ 1145 w 1752"/>
                <a:gd name="T103" fmla="*/ 1372 h 1555"/>
                <a:gd name="T104" fmla="*/ 1353 w 1752"/>
                <a:gd name="T105" fmla="*/ 1268 h 1555"/>
                <a:gd name="T106" fmla="*/ 1734 w 1752"/>
                <a:gd name="T107" fmla="*/ 811 h 1555"/>
                <a:gd name="T108" fmla="*/ 1697 w 1752"/>
                <a:gd name="T109" fmla="*/ 594 h 1555"/>
                <a:gd name="T110" fmla="*/ 1646 w 1752"/>
                <a:gd name="T111" fmla="*/ 493 h 1555"/>
                <a:gd name="T112" fmla="*/ 1595 w 1752"/>
                <a:gd name="T113" fmla="*/ 393 h 1555"/>
                <a:gd name="T114" fmla="*/ 1581 w 1752"/>
                <a:gd name="T115" fmla="*/ 362 h 1555"/>
                <a:gd name="T116" fmla="*/ 1553 w 1752"/>
                <a:gd name="T117" fmla="*/ 277 h 1555"/>
                <a:gd name="T118" fmla="*/ 1505 w 1752"/>
                <a:gd name="T119" fmla="*/ 149 h 1555"/>
                <a:gd name="T120" fmla="*/ 1332 w 1752"/>
                <a:gd name="T121" fmla="*/ 20 h 1555"/>
                <a:gd name="T122" fmla="*/ 1306 w 1752"/>
                <a:gd name="T123" fmla="*/ 19 h 1555"/>
                <a:gd name="T124" fmla="*/ 957 w 1752"/>
                <a:gd name="T125" fmla="*/ 168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2" h="1555">
                  <a:moveTo>
                    <a:pt x="417" y="1541"/>
                  </a:moveTo>
                  <a:cubicBezTo>
                    <a:pt x="378" y="1534"/>
                    <a:pt x="341" y="1519"/>
                    <a:pt x="305" y="1497"/>
                  </a:cubicBezTo>
                  <a:cubicBezTo>
                    <a:pt x="210" y="1437"/>
                    <a:pt x="151" y="1342"/>
                    <a:pt x="100" y="1257"/>
                  </a:cubicBezTo>
                  <a:cubicBezTo>
                    <a:pt x="75" y="1217"/>
                    <a:pt x="48" y="1169"/>
                    <a:pt x="30" y="1119"/>
                  </a:cubicBezTo>
                  <a:cubicBezTo>
                    <a:pt x="0" y="1036"/>
                    <a:pt x="2" y="961"/>
                    <a:pt x="35" y="889"/>
                  </a:cubicBezTo>
                  <a:cubicBezTo>
                    <a:pt x="47" y="864"/>
                    <a:pt x="63" y="840"/>
                    <a:pt x="78" y="816"/>
                  </a:cubicBezTo>
                  <a:cubicBezTo>
                    <a:pt x="92" y="794"/>
                    <a:pt x="107" y="770"/>
                    <a:pt x="119" y="747"/>
                  </a:cubicBezTo>
                  <a:cubicBezTo>
                    <a:pt x="140" y="702"/>
                    <a:pt x="149" y="656"/>
                    <a:pt x="158" y="611"/>
                  </a:cubicBezTo>
                  <a:cubicBezTo>
                    <a:pt x="162" y="587"/>
                    <a:pt x="167" y="562"/>
                    <a:pt x="174" y="537"/>
                  </a:cubicBezTo>
                  <a:cubicBezTo>
                    <a:pt x="177" y="525"/>
                    <a:pt x="181" y="514"/>
                    <a:pt x="185" y="503"/>
                  </a:cubicBezTo>
                  <a:cubicBezTo>
                    <a:pt x="201" y="461"/>
                    <a:pt x="239" y="386"/>
                    <a:pt x="313" y="349"/>
                  </a:cubicBezTo>
                  <a:cubicBezTo>
                    <a:pt x="345" y="333"/>
                    <a:pt x="379" y="326"/>
                    <a:pt x="420" y="326"/>
                  </a:cubicBezTo>
                  <a:cubicBezTo>
                    <a:pt x="442" y="326"/>
                    <a:pt x="464" y="327"/>
                    <a:pt x="485" y="329"/>
                  </a:cubicBezTo>
                  <a:cubicBezTo>
                    <a:pt x="515" y="332"/>
                    <a:pt x="545" y="334"/>
                    <a:pt x="576" y="332"/>
                  </a:cubicBezTo>
                  <a:cubicBezTo>
                    <a:pt x="635" y="328"/>
                    <a:pt x="700" y="308"/>
                    <a:pt x="774" y="271"/>
                  </a:cubicBezTo>
                  <a:cubicBezTo>
                    <a:pt x="837" y="239"/>
                    <a:pt x="899" y="198"/>
                    <a:pt x="953" y="162"/>
                  </a:cubicBezTo>
                  <a:cubicBezTo>
                    <a:pt x="1080" y="77"/>
                    <a:pt x="1214" y="0"/>
                    <a:pt x="1333" y="13"/>
                  </a:cubicBezTo>
                  <a:cubicBezTo>
                    <a:pt x="1428" y="24"/>
                    <a:pt x="1483" y="91"/>
                    <a:pt x="1511" y="145"/>
                  </a:cubicBezTo>
                  <a:cubicBezTo>
                    <a:pt x="1532" y="186"/>
                    <a:pt x="1546" y="231"/>
                    <a:pt x="1560" y="275"/>
                  </a:cubicBezTo>
                  <a:cubicBezTo>
                    <a:pt x="1568" y="303"/>
                    <a:pt x="1577" y="332"/>
                    <a:pt x="1588" y="359"/>
                  </a:cubicBezTo>
                  <a:cubicBezTo>
                    <a:pt x="1592" y="369"/>
                    <a:pt x="1596" y="380"/>
                    <a:pt x="1601" y="391"/>
                  </a:cubicBezTo>
                  <a:cubicBezTo>
                    <a:pt x="1616" y="424"/>
                    <a:pt x="1634" y="458"/>
                    <a:pt x="1652" y="490"/>
                  </a:cubicBezTo>
                  <a:cubicBezTo>
                    <a:pt x="1670" y="523"/>
                    <a:pt x="1688" y="557"/>
                    <a:pt x="1704" y="591"/>
                  </a:cubicBezTo>
                  <a:cubicBezTo>
                    <a:pt x="1740" y="674"/>
                    <a:pt x="1752" y="742"/>
                    <a:pt x="1740" y="812"/>
                  </a:cubicBezTo>
                  <a:cubicBezTo>
                    <a:pt x="1708" y="1016"/>
                    <a:pt x="1486" y="1189"/>
                    <a:pt x="1356" y="1274"/>
                  </a:cubicBezTo>
                  <a:cubicBezTo>
                    <a:pt x="1296" y="1314"/>
                    <a:pt x="1224" y="1357"/>
                    <a:pt x="1147" y="1379"/>
                  </a:cubicBezTo>
                  <a:cubicBezTo>
                    <a:pt x="1112" y="1389"/>
                    <a:pt x="1077" y="1394"/>
                    <a:pt x="1042" y="1399"/>
                  </a:cubicBezTo>
                  <a:cubicBezTo>
                    <a:pt x="1027" y="1402"/>
                    <a:pt x="1010" y="1404"/>
                    <a:pt x="994" y="1407"/>
                  </a:cubicBezTo>
                  <a:cubicBezTo>
                    <a:pt x="911" y="1421"/>
                    <a:pt x="833" y="1450"/>
                    <a:pt x="758" y="1478"/>
                  </a:cubicBezTo>
                  <a:cubicBezTo>
                    <a:pt x="662" y="1513"/>
                    <a:pt x="570" y="1547"/>
                    <a:pt x="479" y="1547"/>
                  </a:cubicBezTo>
                  <a:cubicBezTo>
                    <a:pt x="458" y="1547"/>
                    <a:pt x="438" y="1545"/>
                    <a:pt x="417" y="1541"/>
                  </a:cubicBezTo>
                  <a:moveTo>
                    <a:pt x="957" y="168"/>
                  </a:moveTo>
                  <a:cubicBezTo>
                    <a:pt x="903" y="204"/>
                    <a:pt x="840" y="245"/>
                    <a:pt x="777" y="277"/>
                  </a:cubicBezTo>
                  <a:cubicBezTo>
                    <a:pt x="702" y="315"/>
                    <a:pt x="637" y="335"/>
                    <a:pt x="576" y="339"/>
                  </a:cubicBezTo>
                  <a:cubicBezTo>
                    <a:pt x="545" y="341"/>
                    <a:pt x="514" y="339"/>
                    <a:pt x="485" y="336"/>
                  </a:cubicBezTo>
                  <a:cubicBezTo>
                    <a:pt x="463" y="334"/>
                    <a:pt x="442" y="333"/>
                    <a:pt x="420" y="333"/>
                  </a:cubicBezTo>
                  <a:cubicBezTo>
                    <a:pt x="420" y="333"/>
                    <a:pt x="420" y="333"/>
                    <a:pt x="420" y="333"/>
                  </a:cubicBezTo>
                  <a:cubicBezTo>
                    <a:pt x="380" y="333"/>
                    <a:pt x="347" y="340"/>
                    <a:pt x="317" y="355"/>
                  </a:cubicBezTo>
                  <a:cubicBezTo>
                    <a:pt x="244" y="391"/>
                    <a:pt x="207" y="464"/>
                    <a:pt x="192" y="505"/>
                  </a:cubicBezTo>
                  <a:cubicBezTo>
                    <a:pt x="187" y="516"/>
                    <a:pt x="184" y="527"/>
                    <a:pt x="181" y="538"/>
                  </a:cubicBezTo>
                  <a:cubicBezTo>
                    <a:pt x="174" y="563"/>
                    <a:pt x="169" y="588"/>
                    <a:pt x="164" y="613"/>
                  </a:cubicBezTo>
                  <a:cubicBezTo>
                    <a:pt x="156" y="658"/>
                    <a:pt x="147" y="704"/>
                    <a:pt x="125" y="750"/>
                  </a:cubicBezTo>
                  <a:cubicBezTo>
                    <a:pt x="114" y="774"/>
                    <a:pt x="98" y="797"/>
                    <a:pt x="84" y="820"/>
                  </a:cubicBezTo>
                  <a:cubicBezTo>
                    <a:pt x="69" y="843"/>
                    <a:pt x="53" y="867"/>
                    <a:pt x="42" y="892"/>
                  </a:cubicBezTo>
                  <a:cubicBezTo>
                    <a:pt x="9" y="962"/>
                    <a:pt x="7" y="1035"/>
                    <a:pt x="36" y="1116"/>
                  </a:cubicBezTo>
                  <a:cubicBezTo>
                    <a:pt x="54" y="1166"/>
                    <a:pt x="81" y="1214"/>
                    <a:pt x="106" y="1254"/>
                  </a:cubicBezTo>
                  <a:cubicBezTo>
                    <a:pt x="157" y="1338"/>
                    <a:pt x="215" y="1432"/>
                    <a:pt x="309" y="1491"/>
                  </a:cubicBezTo>
                  <a:cubicBezTo>
                    <a:pt x="344" y="1513"/>
                    <a:pt x="380" y="1527"/>
                    <a:pt x="418" y="1534"/>
                  </a:cubicBezTo>
                  <a:cubicBezTo>
                    <a:pt x="528" y="1555"/>
                    <a:pt x="638" y="1514"/>
                    <a:pt x="755" y="1471"/>
                  </a:cubicBezTo>
                  <a:cubicBezTo>
                    <a:pt x="831" y="1443"/>
                    <a:pt x="910" y="1414"/>
                    <a:pt x="993" y="1400"/>
                  </a:cubicBezTo>
                  <a:cubicBezTo>
                    <a:pt x="1009" y="1397"/>
                    <a:pt x="1025" y="1395"/>
                    <a:pt x="1041" y="1392"/>
                  </a:cubicBezTo>
                  <a:cubicBezTo>
                    <a:pt x="1075" y="1387"/>
                    <a:pt x="1110" y="1382"/>
                    <a:pt x="1145" y="1372"/>
                  </a:cubicBezTo>
                  <a:cubicBezTo>
                    <a:pt x="1221" y="1351"/>
                    <a:pt x="1293" y="1308"/>
                    <a:pt x="1353" y="1268"/>
                  </a:cubicBezTo>
                  <a:cubicBezTo>
                    <a:pt x="1481" y="1184"/>
                    <a:pt x="1702" y="1012"/>
                    <a:pt x="1734" y="811"/>
                  </a:cubicBezTo>
                  <a:cubicBezTo>
                    <a:pt x="1744" y="742"/>
                    <a:pt x="1733" y="675"/>
                    <a:pt x="1697" y="594"/>
                  </a:cubicBezTo>
                  <a:cubicBezTo>
                    <a:pt x="1682" y="560"/>
                    <a:pt x="1664" y="526"/>
                    <a:pt x="1646" y="493"/>
                  </a:cubicBezTo>
                  <a:cubicBezTo>
                    <a:pt x="1628" y="461"/>
                    <a:pt x="1610" y="427"/>
                    <a:pt x="1595" y="393"/>
                  </a:cubicBezTo>
                  <a:cubicBezTo>
                    <a:pt x="1590" y="383"/>
                    <a:pt x="1585" y="372"/>
                    <a:pt x="1581" y="362"/>
                  </a:cubicBezTo>
                  <a:cubicBezTo>
                    <a:pt x="1571" y="334"/>
                    <a:pt x="1562" y="305"/>
                    <a:pt x="1553" y="277"/>
                  </a:cubicBezTo>
                  <a:cubicBezTo>
                    <a:pt x="1540" y="234"/>
                    <a:pt x="1526" y="188"/>
                    <a:pt x="1505" y="149"/>
                  </a:cubicBezTo>
                  <a:cubicBezTo>
                    <a:pt x="1477" y="96"/>
                    <a:pt x="1425" y="30"/>
                    <a:pt x="1332" y="20"/>
                  </a:cubicBezTo>
                  <a:cubicBezTo>
                    <a:pt x="1323" y="19"/>
                    <a:pt x="1315" y="19"/>
                    <a:pt x="1306" y="19"/>
                  </a:cubicBezTo>
                  <a:cubicBezTo>
                    <a:pt x="1196" y="19"/>
                    <a:pt x="1073" y="90"/>
                    <a:pt x="957" y="1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3" name="Freeform 18">
              <a:extLst>
                <a:ext uri="{FF2B5EF4-FFF2-40B4-BE49-F238E27FC236}">
                  <a16:creationId xmlns:a16="http://schemas.microsoft.com/office/drawing/2014/main" id="{84AE9FFF-3660-460D-8B54-F1FDA3A10F24}"/>
                </a:ext>
              </a:extLst>
            </p:cNvPr>
            <p:cNvSpPr>
              <a:spLocks noEditPoints="1"/>
            </p:cNvSpPr>
            <p:nvPr/>
          </p:nvSpPr>
          <p:spPr bwMode="auto">
            <a:xfrm>
              <a:off x="5229" y="1689"/>
              <a:ext cx="1395" cy="1232"/>
            </a:xfrm>
            <a:custGeom>
              <a:avLst/>
              <a:gdLst>
                <a:gd name="T0" fmla="*/ 328 w 1884"/>
                <a:gd name="T1" fmla="*/ 1595 h 1665"/>
                <a:gd name="T2" fmla="*/ 32 w 1884"/>
                <a:gd name="T3" fmla="*/ 1188 h 1665"/>
                <a:gd name="T4" fmla="*/ 84 w 1884"/>
                <a:gd name="T5" fmla="*/ 864 h 1665"/>
                <a:gd name="T6" fmla="*/ 171 w 1884"/>
                <a:gd name="T7" fmla="*/ 643 h 1665"/>
                <a:gd name="T8" fmla="*/ 201 w 1884"/>
                <a:gd name="T9" fmla="*/ 526 h 1665"/>
                <a:gd name="T10" fmla="*/ 450 w 1884"/>
                <a:gd name="T11" fmla="*/ 339 h 1665"/>
                <a:gd name="T12" fmla="*/ 523 w 1884"/>
                <a:gd name="T13" fmla="*/ 343 h 1665"/>
                <a:gd name="T14" fmla="*/ 836 w 1884"/>
                <a:gd name="T15" fmla="*/ 281 h 1665"/>
                <a:gd name="T16" fmla="*/ 1407 w 1884"/>
                <a:gd name="T17" fmla="*/ 0 h 1665"/>
                <a:gd name="T18" fmla="*/ 1552 w 1884"/>
                <a:gd name="T19" fmla="*/ 50 h 1665"/>
                <a:gd name="T20" fmla="*/ 1678 w 1884"/>
                <a:gd name="T21" fmla="*/ 282 h 1665"/>
                <a:gd name="T22" fmla="*/ 1722 w 1884"/>
                <a:gd name="T23" fmla="*/ 407 h 1665"/>
                <a:gd name="T24" fmla="*/ 1833 w 1884"/>
                <a:gd name="T25" fmla="*/ 623 h 1665"/>
                <a:gd name="T26" fmla="*/ 1726 w 1884"/>
                <a:gd name="T27" fmla="*/ 1131 h 1665"/>
                <a:gd name="T28" fmla="*/ 1235 w 1884"/>
                <a:gd name="T29" fmla="*/ 1468 h 1665"/>
                <a:gd name="T30" fmla="*/ 1071 w 1884"/>
                <a:gd name="T31" fmla="*/ 1497 h 1665"/>
                <a:gd name="T32" fmla="*/ 514 w 1884"/>
                <a:gd name="T33" fmla="*/ 1649 h 1665"/>
                <a:gd name="T34" fmla="*/ 1029 w 1884"/>
                <a:gd name="T35" fmla="*/ 163 h 1665"/>
                <a:gd name="T36" fmla="*/ 621 w 1884"/>
                <a:gd name="T37" fmla="*/ 348 h 1665"/>
                <a:gd name="T38" fmla="*/ 452 w 1884"/>
                <a:gd name="T39" fmla="*/ 340 h 1665"/>
                <a:gd name="T40" fmla="*/ 339 w 1884"/>
                <a:gd name="T41" fmla="*/ 363 h 1665"/>
                <a:gd name="T42" fmla="*/ 190 w 1884"/>
                <a:gd name="T43" fmla="*/ 562 h 1665"/>
                <a:gd name="T44" fmla="*/ 129 w 1884"/>
                <a:gd name="T45" fmla="*/ 789 h 1665"/>
                <a:gd name="T46" fmla="*/ 39 w 1884"/>
                <a:gd name="T47" fmla="*/ 943 h 1665"/>
                <a:gd name="T48" fmla="*/ 108 w 1884"/>
                <a:gd name="T49" fmla="*/ 1337 h 1665"/>
                <a:gd name="T50" fmla="*/ 448 w 1884"/>
                <a:gd name="T51" fmla="*/ 1642 h 1665"/>
                <a:gd name="T52" fmla="*/ 1071 w 1884"/>
                <a:gd name="T53" fmla="*/ 1497 h 1665"/>
                <a:gd name="T54" fmla="*/ 1234 w 1884"/>
                <a:gd name="T55" fmla="*/ 1467 h 1665"/>
                <a:gd name="T56" fmla="*/ 1726 w 1884"/>
                <a:gd name="T57" fmla="*/ 1130 h 1665"/>
                <a:gd name="T58" fmla="*/ 1832 w 1884"/>
                <a:gd name="T59" fmla="*/ 623 h 1665"/>
                <a:gd name="T60" fmla="*/ 1722 w 1884"/>
                <a:gd name="T61" fmla="*/ 407 h 1665"/>
                <a:gd name="T62" fmla="*/ 1677 w 1884"/>
                <a:gd name="T63" fmla="*/ 282 h 1665"/>
                <a:gd name="T64" fmla="*/ 1551 w 1884"/>
                <a:gd name="T65" fmla="*/ 51 h 1665"/>
                <a:gd name="T66" fmla="*/ 1407 w 1884"/>
                <a:gd name="T67" fmla="*/ 1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4" h="1665">
                  <a:moveTo>
                    <a:pt x="448" y="1643"/>
                  </a:moveTo>
                  <a:cubicBezTo>
                    <a:pt x="406" y="1635"/>
                    <a:pt x="367" y="1619"/>
                    <a:pt x="328" y="1595"/>
                  </a:cubicBezTo>
                  <a:cubicBezTo>
                    <a:pt x="226" y="1532"/>
                    <a:pt x="163" y="1428"/>
                    <a:pt x="108" y="1338"/>
                  </a:cubicBezTo>
                  <a:cubicBezTo>
                    <a:pt x="80" y="1292"/>
                    <a:pt x="51" y="1242"/>
                    <a:pt x="32" y="1188"/>
                  </a:cubicBezTo>
                  <a:cubicBezTo>
                    <a:pt x="0" y="1099"/>
                    <a:pt x="2" y="1019"/>
                    <a:pt x="38" y="942"/>
                  </a:cubicBezTo>
                  <a:cubicBezTo>
                    <a:pt x="51" y="916"/>
                    <a:pt x="68" y="889"/>
                    <a:pt x="84" y="864"/>
                  </a:cubicBezTo>
                  <a:cubicBezTo>
                    <a:pt x="100" y="839"/>
                    <a:pt x="116" y="814"/>
                    <a:pt x="128" y="789"/>
                  </a:cubicBezTo>
                  <a:cubicBezTo>
                    <a:pt x="152" y="741"/>
                    <a:pt x="161" y="691"/>
                    <a:pt x="171" y="643"/>
                  </a:cubicBezTo>
                  <a:cubicBezTo>
                    <a:pt x="176" y="616"/>
                    <a:pt x="181" y="589"/>
                    <a:pt x="189" y="562"/>
                  </a:cubicBezTo>
                  <a:cubicBezTo>
                    <a:pt x="192" y="550"/>
                    <a:pt x="196" y="538"/>
                    <a:pt x="201" y="526"/>
                  </a:cubicBezTo>
                  <a:cubicBezTo>
                    <a:pt x="218" y="482"/>
                    <a:pt x="259" y="402"/>
                    <a:pt x="339" y="363"/>
                  </a:cubicBezTo>
                  <a:cubicBezTo>
                    <a:pt x="372" y="347"/>
                    <a:pt x="407" y="339"/>
                    <a:pt x="450" y="339"/>
                  </a:cubicBezTo>
                  <a:cubicBezTo>
                    <a:pt x="451" y="339"/>
                    <a:pt x="452" y="339"/>
                    <a:pt x="452" y="339"/>
                  </a:cubicBezTo>
                  <a:cubicBezTo>
                    <a:pt x="476" y="339"/>
                    <a:pt x="500" y="341"/>
                    <a:pt x="523" y="343"/>
                  </a:cubicBezTo>
                  <a:cubicBezTo>
                    <a:pt x="554" y="346"/>
                    <a:pt x="588" y="349"/>
                    <a:pt x="621" y="347"/>
                  </a:cubicBezTo>
                  <a:cubicBezTo>
                    <a:pt x="686" y="344"/>
                    <a:pt x="756" y="322"/>
                    <a:pt x="836" y="281"/>
                  </a:cubicBezTo>
                  <a:cubicBezTo>
                    <a:pt x="903" y="246"/>
                    <a:pt x="968" y="203"/>
                    <a:pt x="1029" y="162"/>
                  </a:cubicBezTo>
                  <a:cubicBezTo>
                    <a:pt x="1155" y="77"/>
                    <a:pt x="1287" y="0"/>
                    <a:pt x="1407" y="0"/>
                  </a:cubicBezTo>
                  <a:cubicBezTo>
                    <a:pt x="1417" y="0"/>
                    <a:pt x="1427" y="1"/>
                    <a:pt x="1436" y="2"/>
                  </a:cubicBezTo>
                  <a:cubicBezTo>
                    <a:pt x="1479" y="7"/>
                    <a:pt x="1518" y="23"/>
                    <a:pt x="1552" y="50"/>
                  </a:cubicBezTo>
                  <a:cubicBezTo>
                    <a:pt x="1581" y="74"/>
                    <a:pt x="1606" y="105"/>
                    <a:pt x="1626" y="143"/>
                  </a:cubicBezTo>
                  <a:cubicBezTo>
                    <a:pt x="1649" y="186"/>
                    <a:pt x="1663" y="235"/>
                    <a:pt x="1678" y="282"/>
                  </a:cubicBezTo>
                  <a:cubicBezTo>
                    <a:pt x="1687" y="312"/>
                    <a:pt x="1696" y="343"/>
                    <a:pt x="1708" y="373"/>
                  </a:cubicBezTo>
                  <a:cubicBezTo>
                    <a:pt x="1712" y="384"/>
                    <a:pt x="1717" y="395"/>
                    <a:pt x="1722" y="407"/>
                  </a:cubicBezTo>
                  <a:cubicBezTo>
                    <a:pt x="1739" y="443"/>
                    <a:pt x="1758" y="479"/>
                    <a:pt x="1777" y="514"/>
                  </a:cubicBezTo>
                  <a:cubicBezTo>
                    <a:pt x="1796" y="549"/>
                    <a:pt x="1816" y="586"/>
                    <a:pt x="1833" y="623"/>
                  </a:cubicBezTo>
                  <a:cubicBezTo>
                    <a:pt x="1872" y="711"/>
                    <a:pt x="1884" y="783"/>
                    <a:pt x="1872" y="859"/>
                  </a:cubicBezTo>
                  <a:cubicBezTo>
                    <a:pt x="1858" y="947"/>
                    <a:pt x="1809" y="1039"/>
                    <a:pt x="1726" y="1131"/>
                  </a:cubicBezTo>
                  <a:cubicBezTo>
                    <a:pt x="1657" y="1208"/>
                    <a:pt x="1567" y="1283"/>
                    <a:pt x="1459" y="1355"/>
                  </a:cubicBezTo>
                  <a:cubicBezTo>
                    <a:pt x="1394" y="1398"/>
                    <a:pt x="1317" y="1444"/>
                    <a:pt x="1235" y="1468"/>
                  </a:cubicBezTo>
                  <a:cubicBezTo>
                    <a:pt x="1197" y="1478"/>
                    <a:pt x="1160" y="1484"/>
                    <a:pt x="1123" y="1489"/>
                  </a:cubicBezTo>
                  <a:cubicBezTo>
                    <a:pt x="1106" y="1492"/>
                    <a:pt x="1088" y="1494"/>
                    <a:pt x="1071" y="1497"/>
                  </a:cubicBezTo>
                  <a:cubicBezTo>
                    <a:pt x="981" y="1513"/>
                    <a:pt x="896" y="1544"/>
                    <a:pt x="815" y="1574"/>
                  </a:cubicBezTo>
                  <a:cubicBezTo>
                    <a:pt x="711" y="1612"/>
                    <a:pt x="612" y="1649"/>
                    <a:pt x="514" y="1649"/>
                  </a:cubicBezTo>
                  <a:cubicBezTo>
                    <a:pt x="492" y="1649"/>
                    <a:pt x="470" y="1647"/>
                    <a:pt x="448" y="1643"/>
                  </a:cubicBezTo>
                  <a:moveTo>
                    <a:pt x="1029" y="163"/>
                  </a:moveTo>
                  <a:cubicBezTo>
                    <a:pt x="968" y="204"/>
                    <a:pt x="903" y="247"/>
                    <a:pt x="836" y="281"/>
                  </a:cubicBezTo>
                  <a:cubicBezTo>
                    <a:pt x="756" y="322"/>
                    <a:pt x="686" y="344"/>
                    <a:pt x="621" y="348"/>
                  </a:cubicBezTo>
                  <a:cubicBezTo>
                    <a:pt x="588" y="350"/>
                    <a:pt x="554" y="347"/>
                    <a:pt x="522" y="344"/>
                  </a:cubicBezTo>
                  <a:cubicBezTo>
                    <a:pt x="499" y="342"/>
                    <a:pt x="476" y="340"/>
                    <a:pt x="452" y="340"/>
                  </a:cubicBezTo>
                  <a:cubicBezTo>
                    <a:pt x="452" y="340"/>
                    <a:pt x="451" y="340"/>
                    <a:pt x="450" y="340"/>
                  </a:cubicBezTo>
                  <a:cubicBezTo>
                    <a:pt x="407" y="340"/>
                    <a:pt x="372" y="347"/>
                    <a:pt x="339" y="363"/>
                  </a:cubicBezTo>
                  <a:cubicBezTo>
                    <a:pt x="259" y="402"/>
                    <a:pt x="219" y="482"/>
                    <a:pt x="202" y="526"/>
                  </a:cubicBezTo>
                  <a:cubicBezTo>
                    <a:pt x="197" y="538"/>
                    <a:pt x="193" y="550"/>
                    <a:pt x="190" y="562"/>
                  </a:cubicBezTo>
                  <a:cubicBezTo>
                    <a:pt x="182" y="589"/>
                    <a:pt x="177" y="616"/>
                    <a:pt x="172" y="643"/>
                  </a:cubicBezTo>
                  <a:cubicBezTo>
                    <a:pt x="162" y="691"/>
                    <a:pt x="152" y="741"/>
                    <a:pt x="129" y="789"/>
                  </a:cubicBezTo>
                  <a:cubicBezTo>
                    <a:pt x="117" y="815"/>
                    <a:pt x="100" y="840"/>
                    <a:pt x="85" y="864"/>
                  </a:cubicBezTo>
                  <a:cubicBezTo>
                    <a:pt x="68" y="890"/>
                    <a:pt x="51" y="916"/>
                    <a:pt x="39" y="943"/>
                  </a:cubicBezTo>
                  <a:cubicBezTo>
                    <a:pt x="3" y="1019"/>
                    <a:pt x="1" y="1099"/>
                    <a:pt x="33" y="1188"/>
                  </a:cubicBezTo>
                  <a:cubicBezTo>
                    <a:pt x="52" y="1242"/>
                    <a:pt x="80" y="1291"/>
                    <a:pt x="108" y="1337"/>
                  </a:cubicBezTo>
                  <a:cubicBezTo>
                    <a:pt x="164" y="1428"/>
                    <a:pt x="227" y="1531"/>
                    <a:pt x="329" y="1595"/>
                  </a:cubicBezTo>
                  <a:cubicBezTo>
                    <a:pt x="367" y="1619"/>
                    <a:pt x="406" y="1634"/>
                    <a:pt x="448" y="1642"/>
                  </a:cubicBezTo>
                  <a:cubicBezTo>
                    <a:pt x="567" y="1665"/>
                    <a:pt x="687" y="1620"/>
                    <a:pt x="814" y="1574"/>
                  </a:cubicBezTo>
                  <a:cubicBezTo>
                    <a:pt x="896" y="1543"/>
                    <a:pt x="981" y="1512"/>
                    <a:pt x="1071" y="1497"/>
                  </a:cubicBezTo>
                  <a:cubicBezTo>
                    <a:pt x="1088" y="1494"/>
                    <a:pt x="1106" y="1491"/>
                    <a:pt x="1123" y="1489"/>
                  </a:cubicBezTo>
                  <a:cubicBezTo>
                    <a:pt x="1159" y="1483"/>
                    <a:pt x="1197" y="1478"/>
                    <a:pt x="1234" y="1467"/>
                  </a:cubicBezTo>
                  <a:cubicBezTo>
                    <a:pt x="1317" y="1444"/>
                    <a:pt x="1394" y="1397"/>
                    <a:pt x="1458" y="1354"/>
                  </a:cubicBezTo>
                  <a:cubicBezTo>
                    <a:pt x="1567" y="1283"/>
                    <a:pt x="1657" y="1207"/>
                    <a:pt x="1726" y="1130"/>
                  </a:cubicBezTo>
                  <a:cubicBezTo>
                    <a:pt x="1808" y="1038"/>
                    <a:pt x="1857" y="947"/>
                    <a:pt x="1871" y="859"/>
                  </a:cubicBezTo>
                  <a:cubicBezTo>
                    <a:pt x="1883" y="783"/>
                    <a:pt x="1871" y="711"/>
                    <a:pt x="1832" y="623"/>
                  </a:cubicBezTo>
                  <a:cubicBezTo>
                    <a:pt x="1815" y="586"/>
                    <a:pt x="1795" y="550"/>
                    <a:pt x="1776" y="514"/>
                  </a:cubicBezTo>
                  <a:cubicBezTo>
                    <a:pt x="1757" y="479"/>
                    <a:pt x="1738" y="444"/>
                    <a:pt x="1722" y="407"/>
                  </a:cubicBezTo>
                  <a:cubicBezTo>
                    <a:pt x="1716" y="396"/>
                    <a:pt x="1712" y="384"/>
                    <a:pt x="1707" y="374"/>
                  </a:cubicBezTo>
                  <a:cubicBezTo>
                    <a:pt x="1696" y="344"/>
                    <a:pt x="1686" y="312"/>
                    <a:pt x="1677" y="282"/>
                  </a:cubicBezTo>
                  <a:cubicBezTo>
                    <a:pt x="1663" y="235"/>
                    <a:pt x="1648" y="187"/>
                    <a:pt x="1625" y="144"/>
                  </a:cubicBezTo>
                  <a:cubicBezTo>
                    <a:pt x="1606" y="105"/>
                    <a:pt x="1581" y="74"/>
                    <a:pt x="1551" y="51"/>
                  </a:cubicBezTo>
                  <a:cubicBezTo>
                    <a:pt x="1518" y="24"/>
                    <a:pt x="1479" y="7"/>
                    <a:pt x="1436" y="3"/>
                  </a:cubicBezTo>
                  <a:cubicBezTo>
                    <a:pt x="1427" y="1"/>
                    <a:pt x="1417" y="1"/>
                    <a:pt x="1407" y="1"/>
                  </a:cubicBezTo>
                  <a:cubicBezTo>
                    <a:pt x="1287" y="1"/>
                    <a:pt x="1155" y="78"/>
                    <a:pt x="1029" y="16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4" name="Freeform 19">
              <a:extLst>
                <a:ext uri="{FF2B5EF4-FFF2-40B4-BE49-F238E27FC236}">
                  <a16:creationId xmlns:a16="http://schemas.microsoft.com/office/drawing/2014/main" id="{6A711E23-87E9-44D3-951B-F805527611D2}"/>
                </a:ext>
              </a:extLst>
            </p:cNvPr>
            <p:cNvSpPr>
              <a:spLocks noEditPoints="1"/>
            </p:cNvSpPr>
            <p:nvPr/>
          </p:nvSpPr>
          <p:spPr bwMode="auto">
            <a:xfrm>
              <a:off x="5159" y="1649"/>
              <a:ext cx="1501" cy="1331"/>
            </a:xfrm>
            <a:custGeom>
              <a:avLst/>
              <a:gdLst>
                <a:gd name="T0" fmla="*/ 484 w 2028"/>
                <a:gd name="T1" fmla="*/ 1782 h 1799"/>
                <a:gd name="T2" fmla="*/ 354 w 2028"/>
                <a:gd name="T3" fmla="*/ 1730 h 1799"/>
                <a:gd name="T4" fmla="*/ 116 w 2028"/>
                <a:gd name="T5" fmla="*/ 1452 h 1799"/>
                <a:gd name="T6" fmla="*/ 35 w 2028"/>
                <a:gd name="T7" fmla="*/ 1291 h 1799"/>
                <a:gd name="T8" fmla="*/ 41 w 2028"/>
                <a:gd name="T9" fmla="*/ 1024 h 1799"/>
                <a:gd name="T10" fmla="*/ 91 w 2028"/>
                <a:gd name="T11" fmla="*/ 939 h 1799"/>
                <a:gd name="T12" fmla="*/ 138 w 2028"/>
                <a:gd name="T13" fmla="*/ 859 h 1799"/>
                <a:gd name="T14" fmla="*/ 184 w 2028"/>
                <a:gd name="T15" fmla="*/ 704 h 1799"/>
                <a:gd name="T16" fmla="*/ 204 w 2028"/>
                <a:gd name="T17" fmla="*/ 617 h 1799"/>
                <a:gd name="T18" fmla="*/ 217 w 2028"/>
                <a:gd name="T19" fmla="*/ 578 h 1799"/>
                <a:gd name="T20" fmla="*/ 367 w 2028"/>
                <a:gd name="T21" fmla="*/ 402 h 1799"/>
                <a:gd name="T22" fmla="*/ 491 w 2028"/>
                <a:gd name="T23" fmla="*/ 377 h 1799"/>
                <a:gd name="T24" fmla="*/ 566 w 2028"/>
                <a:gd name="T25" fmla="*/ 382 h 1799"/>
                <a:gd name="T26" fmla="*/ 673 w 2028"/>
                <a:gd name="T27" fmla="*/ 387 h 1799"/>
                <a:gd name="T28" fmla="*/ 901 w 2028"/>
                <a:gd name="T29" fmla="*/ 316 h 1799"/>
                <a:gd name="T30" fmla="*/ 1107 w 2028"/>
                <a:gd name="T31" fmla="*/ 188 h 1799"/>
                <a:gd name="T32" fmla="*/ 1547 w 2028"/>
                <a:gd name="T33" fmla="*/ 15 h 1799"/>
                <a:gd name="T34" fmla="*/ 1752 w 2028"/>
                <a:gd name="T35" fmla="*/ 169 h 1799"/>
                <a:gd name="T36" fmla="*/ 1807 w 2028"/>
                <a:gd name="T37" fmla="*/ 317 h 1799"/>
                <a:gd name="T38" fmla="*/ 1840 w 2028"/>
                <a:gd name="T39" fmla="*/ 416 h 1799"/>
                <a:gd name="T40" fmla="*/ 1855 w 2028"/>
                <a:gd name="T41" fmla="*/ 452 h 1799"/>
                <a:gd name="T42" fmla="*/ 1913 w 2028"/>
                <a:gd name="T43" fmla="*/ 566 h 1799"/>
                <a:gd name="T44" fmla="*/ 1973 w 2028"/>
                <a:gd name="T45" fmla="*/ 683 h 1799"/>
                <a:gd name="T46" fmla="*/ 2015 w 2028"/>
                <a:gd name="T47" fmla="*/ 937 h 1799"/>
                <a:gd name="T48" fmla="*/ 1570 w 2028"/>
                <a:gd name="T49" fmla="*/ 1472 h 1799"/>
                <a:gd name="T50" fmla="*/ 1330 w 2028"/>
                <a:gd name="T51" fmla="*/ 1594 h 1799"/>
                <a:gd name="T52" fmla="*/ 1210 w 2028"/>
                <a:gd name="T53" fmla="*/ 1617 h 1799"/>
                <a:gd name="T54" fmla="*/ 1154 w 2028"/>
                <a:gd name="T55" fmla="*/ 1625 h 1799"/>
                <a:gd name="T56" fmla="*/ 879 w 2028"/>
                <a:gd name="T57" fmla="*/ 1708 h 1799"/>
                <a:gd name="T58" fmla="*/ 556 w 2028"/>
                <a:gd name="T59" fmla="*/ 1788 h 1799"/>
                <a:gd name="T60" fmla="*/ 484 w 2028"/>
                <a:gd name="T61" fmla="*/ 1782 h 1799"/>
                <a:gd name="T62" fmla="*/ 1111 w 2028"/>
                <a:gd name="T63" fmla="*/ 194 h 1799"/>
                <a:gd name="T64" fmla="*/ 904 w 2028"/>
                <a:gd name="T65" fmla="*/ 322 h 1799"/>
                <a:gd name="T66" fmla="*/ 673 w 2028"/>
                <a:gd name="T67" fmla="*/ 394 h 1799"/>
                <a:gd name="T68" fmla="*/ 566 w 2028"/>
                <a:gd name="T69" fmla="*/ 389 h 1799"/>
                <a:gd name="T70" fmla="*/ 491 w 2028"/>
                <a:gd name="T71" fmla="*/ 384 h 1799"/>
                <a:gd name="T72" fmla="*/ 370 w 2028"/>
                <a:gd name="T73" fmla="*/ 408 h 1799"/>
                <a:gd name="T74" fmla="*/ 224 w 2028"/>
                <a:gd name="T75" fmla="*/ 581 h 1799"/>
                <a:gd name="T76" fmla="*/ 211 w 2028"/>
                <a:gd name="T77" fmla="*/ 619 h 1799"/>
                <a:gd name="T78" fmla="*/ 191 w 2028"/>
                <a:gd name="T79" fmla="*/ 705 h 1799"/>
                <a:gd name="T80" fmla="*/ 145 w 2028"/>
                <a:gd name="T81" fmla="*/ 862 h 1799"/>
                <a:gd name="T82" fmla="*/ 97 w 2028"/>
                <a:gd name="T83" fmla="*/ 943 h 1799"/>
                <a:gd name="T84" fmla="*/ 47 w 2028"/>
                <a:gd name="T85" fmla="*/ 1027 h 1799"/>
                <a:gd name="T86" fmla="*/ 41 w 2028"/>
                <a:gd name="T87" fmla="*/ 1288 h 1799"/>
                <a:gd name="T88" fmla="*/ 122 w 2028"/>
                <a:gd name="T89" fmla="*/ 1448 h 1799"/>
                <a:gd name="T90" fmla="*/ 358 w 2028"/>
                <a:gd name="T91" fmla="*/ 1724 h 1799"/>
                <a:gd name="T92" fmla="*/ 486 w 2028"/>
                <a:gd name="T93" fmla="*/ 1775 h 1799"/>
                <a:gd name="T94" fmla="*/ 877 w 2028"/>
                <a:gd name="T95" fmla="*/ 1701 h 1799"/>
                <a:gd name="T96" fmla="*/ 1153 w 2028"/>
                <a:gd name="T97" fmla="*/ 1618 h 1799"/>
                <a:gd name="T98" fmla="*/ 1209 w 2028"/>
                <a:gd name="T99" fmla="*/ 1610 h 1799"/>
                <a:gd name="T100" fmla="*/ 1328 w 2028"/>
                <a:gd name="T101" fmla="*/ 1587 h 1799"/>
                <a:gd name="T102" fmla="*/ 1567 w 2028"/>
                <a:gd name="T103" fmla="*/ 1467 h 1799"/>
                <a:gd name="T104" fmla="*/ 2008 w 2028"/>
                <a:gd name="T105" fmla="*/ 936 h 1799"/>
                <a:gd name="T106" fmla="*/ 1967 w 2028"/>
                <a:gd name="T107" fmla="*/ 686 h 1799"/>
                <a:gd name="T108" fmla="*/ 1907 w 2028"/>
                <a:gd name="T109" fmla="*/ 569 h 1799"/>
                <a:gd name="T110" fmla="*/ 1849 w 2028"/>
                <a:gd name="T111" fmla="*/ 455 h 1799"/>
                <a:gd name="T112" fmla="*/ 1834 w 2028"/>
                <a:gd name="T113" fmla="*/ 419 h 1799"/>
                <a:gd name="T114" fmla="*/ 1801 w 2028"/>
                <a:gd name="T115" fmla="*/ 319 h 1799"/>
                <a:gd name="T116" fmla="*/ 1746 w 2028"/>
                <a:gd name="T117" fmla="*/ 173 h 1799"/>
                <a:gd name="T118" fmla="*/ 1546 w 2028"/>
                <a:gd name="T119" fmla="*/ 22 h 1799"/>
                <a:gd name="T120" fmla="*/ 1514 w 2028"/>
                <a:gd name="T121" fmla="*/ 21 h 1799"/>
                <a:gd name="T122" fmla="*/ 1111 w 2028"/>
                <a:gd name="T123" fmla="*/ 194 h 1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8" h="1799">
                  <a:moveTo>
                    <a:pt x="484" y="1782"/>
                  </a:moveTo>
                  <a:cubicBezTo>
                    <a:pt x="439" y="1773"/>
                    <a:pt x="396" y="1756"/>
                    <a:pt x="354" y="1730"/>
                  </a:cubicBezTo>
                  <a:cubicBezTo>
                    <a:pt x="244" y="1661"/>
                    <a:pt x="176" y="1550"/>
                    <a:pt x="116" y="1452"/>
                  </a:cubicBezTo>
                  <a:cubicBezTo>
                    <a:pt x="86" y="1402"/>
                    <a:pt x="55" y="1349"/>
                    <a:pt x="35" y="1291"/>
                  </a:cubicBezTo>
                  <a:cubicBezTo>
                    <a:pt x="0" y="1194"/>
                    <a:pt x="2" y="1107"/>
                    <a:pt x="41" y="1024"/>
                  </a:cubicBezTo>
                  <a:cubicBezTo>
                    <a:pt x="55" y="995"/>
                    <a:pt x="73" y="967"/>
                    <a:pt x="91" y="939"/>
                  </a:cubicBezTo>
                  <a:cubicBezTo>
                    <a:pt x="108" y="913"/>
                    <a:pt x="125" y="886"/>
                    <a:pt x="138" y="859"/>
                  </a:cubicBezTo>
                  <a:cubicBezTo>
                    <a:pt x="163" y="808"/>
                    <a:pt x="174" y="755"/>
                    <a:pt x="184" y="704"/>
                  </a:cubicBezTo>
                  <a:cubicBezTo>
                    <a:pt x="190" y="675"/>
                    <a:pt x="196" y="646"/>
                    <a:pt x="204" y="617"/>
                  </a:cubicBezTo>
                  <a:cubicBezTo>
                    <a:pt x="208" y="604"/>
                    <a:pt x="212" y="591"/>
                    <a:pt x="217" y="578"/>
                  </a:cubicBezTo>
                  <a:cubicBezTo>
                    <a:pt x="236" y="530"/>
                    <a:pt x="280" y="444"/>
                    <a:pt x="367" y="402"/>
                  </a:cubicBezTo>
                  <a:cubicBezTo>
                    <a:pt x="404" y="384"/>
                    <a:pt x="443" y="376"/>
                    <a:pt x="491" y="377"/>
                  </a:cubicBezTo>
                  <a:cubicBezTo>
                    <a:pt x="516" y="378"/>
                    <a:pt x="542" y="380"/>
                    <a:pt x="566" y="382"/>
                  </a:cubicBezTo>
                  <a:cubicBezTo>
                    <a:pt x="601" y="386"/>
                    <a:pt x="636" y="389"/>
                    <a:pt x="673" y="387"/>
                  </a:cubicBezTo>
                  <a:cubicBezTo>
                    <a:pt x="741" y="384"/>
                    <a:pt x="815" y="360"/>
                    <a:pt x="901" y="316"/>
                  </a:cubicBezTo>
                  <a:cubicBezTo>
                    <a:pt x="971" y="279"/>
                    <a:pt x="1039" y="235"/>
                    <a:pt x="1107" y="188"/>
                  </a:cubicBezTo>
                  <a:cubicBezTo>
                    <a:pt x="1254" y="89"/>
                    <a:pt x="1408" y="0"/>
                    <a:pt x="1547" y="15"/>
                  </a:cubicBezTo>
                  <a:cubicBezTo>
                    <a:pt x="1658" y="28"/>
                    <a:pt x="1720" y="106"/>
                    <a:pt x="1752" y="169"/>
                  </a:cubicBezTo>
                  <a:cubicBezTo>
                    <a:pt x="1776" y="216"/>
                    <a:pt x="1792" y="267"/>
                    <a:pt x="1807" y="317"/>
                  </a:cubicBezTo>
                  <a:cubicBezTo>
                    <a:pt x="1817" y="350"/>
                    <a:pt x="1828" y="384"/>
                    <a:pt x="1840" y="416"/>
                  </a:cubicBezTo>
                  <a:cubicBezTo>
                    <a:pt x="1845" y="427"/>
                    <a:pt x="1850" y="440"/>
                    <a:pt x="1855" y="452"/>
                  </a:cubicBezTo>
                  <a:cubicBezTo>
                    <a:pt x="1873" y="490"/>
                    <a:pt x="1893" y="529"/>
                    <a:pt x="1913" y="566"/>
                  </a:cubicBezTo>
                  <a:cubicBezTo>
                    <a:pt x="1934" y="604"/>
                    <a:pt x="1955" y="643"/>
                    <a:pt x="1973" y="683"/>
                  </a:cubicBezTo>
                  <a:cubicBezTo>
                    <a:pt x="2015" y="777"/>
                    <a:pt x="2028" y="856"/>
                    <a:pt x="2015" y="937"/>
                  </a:cubicBezTo>
                  <a:cubicBezTo>
                    <a:pt x="1978" y="1172"/>
                    <a:pt x="1721" y="1373"/>
                    <a:pt x="1570" y="1472"/>
                  </a:cubicBezTo>
                  <a:cubicBezTo>
                    <a:pt x="1501" y="1518"/>
                    <a:pt x="1418" y="1568"/>
                    <a:pt x="1330" y="1594"/>
                  </a:cubicBezTo>
                  <a:cubicBezTo>
                    <a:pt x="1290" y="1605"/>
                    <a:pt x="1250" y="1611"/>
                    <a:pt x="1210" y="1617"/>
                  </a:cubicBezTo>
                  <a:cubicBezTo>
                    <a:pt x="1192" y="1619"/>
                    <a:pt x="1173" y="1622"/>
                    <a:pt x="1154" y="1625"/>
                  </a:cubicBezTo>
                  <a:cubicBezTo>
                    <a:pt x="1058" y="1642"/>
                    <a:pt x="967" y="1675"/>
                    <a:pt x="879" y="1708"/>
                  </a:cubicBezTo>
                  <a:cubicBezTo>
                    <a:pt x="768" y="1749"/>
                    <a:pt x="661" y="1788"/>
                    <a:pt x="556" y="1788"/>
                  </a:cubicBezTo>
                  <a:cubicBezTo>
                    <a:pt x="532" y="1788"/>
                    <a:pt x="508" y="1786"/>
                    <a:pt x="484" y="1782"/>
                  </a:cubicBezTo>
                  <a:moveTo>
                    <a:pt x="1111" y="194"/>
                  </a:moveTo>
                  <a:cubicBezTo>
                    <a:pt x="1042" y="241"/>
                    <a:pt x="975" y="285"/>
                    <a:pt x="904" y="322"/>
                  </a:cubicBezTo>
                  <a:cubicBezTo>
                    <a:pt x="818" y="367"/>
                    <a:pt x="742" y="391"/>
                    <a:pt x="673" y="394"/>
                  </a:cubicBezTo>
                  <a:cubicBezTo>
                    <a:pt x="636" y="396"/>
                    <a:pt x="600" y="393"/>
                    <a:pt x="566" y="389"/>
                  </a:cubicBezTo>
                  <a:cubicBezTo>
                    <a:pt x="541" y="387"/>
                    <a:pt x="516" y="385"/>
                    <a:pt x="491" y="384"/>
                  </a:cubicBezTo>
                  <a:cubicBezTo>
                    <a:pt x="444" y="383"/>
                    <a:pt x="406" y="391"/>
                    <a:pt x="370" y="408"/>
                  </a:cubicBezTo>
                  <a:cubicBezTo>
                    <a:pt x="285" y="449"/>
                    <a:pt x="242" y="534"/>
                    <a:pt x="224" y="581"/>
                  </a:cubicBezTo>
                  <a:cubicBezTo>
                    <a:pt x="219" y="593"/>
                    <a:pt x="214" y="606"/>
                    <a:pt x="211" y="619"/>
                  </a:cubicBezTo>
                  <a:cubicBezTo>
                    <a:pt x="202" y="648"/>
                    <a:pt x="197" y="677"/>
                    <a:pt x="191" y="705"/>
                  </a:cubicBezTo>
                  <a:cubicBezTo>
                    <a:pt x="181" y="757"/>
                    <a:pt x="170" y="810"/>
                    <a:pt x="145" y="862"/>
                  </a:cubicBezTo>
                  <a:cubicBezTo>
                    <a:pt x="131" y="890"/>
                    <a:pt x="114" y="917"/>
                    <a:pt x="97" y="943"/>
                  </a:cubicBezTo>
                  <a:cubicBezTo>
                    <a:pt x="79" y="970"/>
                    <a:pt x="61" y="998"/>
                    <a:pt x="47" y="1027"/>
                  </a:cubicBezTo>
                  <a:cubicBezTo>
                    <a:pt x="9" y="1108"/>
                    <a:pt x="7" y="1194"/>
                    <a:pt x="41" y="1288"/>
                  </a:cubicBezTo>
                  <a:cubicBezTo>
                    <a:pt x="62" y="1346"/>
                    <a:pt x="92" y="1399"/>
                    <a:pt x="122" y="1448"/>
                  </a:cubicBezTo>
                  <a:cubicBezTo>
                    <a:pt x="182" y="1546"/>
                    <a:pt x="249" y="1656"/>
                    <a:pt x="358" y="1724"/>
                  </a:cubicBezTo>
                  <a:cubicBezTo>
                    <a:pt x="399" y="1750"/>
                    <a:pt x="441" y="1766"/>
                    <a:pt x="486" y="1775"/>
                  </a:cubicBezTo>
                  <a:cubicBezTo>
                    <a:pt x="612" y="1799"/>
                    <a:pt x="741" y="1751"/>
                    <a:pt x="877" y="1701"/>
                  </a:cubicBezTo>
                  <a:cubicBezTo>
                    <a:pt x="965" y="1669"/>
                    <a:pt x="1056" y="1635"/>
                    <a:pt x="1153" y="1618"/>
                  </a:cubicBezTo>
                  <a:cubicBezTo>
                    <a:pt x="1172" y="1615"/>
                    <a:pt x="1191" y="1612"/>
                    <a:pt x="1209" y="1610"/>
                  </a:cubicBezTo>
                  <a:cubicBezTo>
                    <a:pt x="1248" y="1604"/>
                    <a:pt x="1289" y="1598"/>
                    <a:pt x="1328" y="1587"/>
                  </a:cubicBezTo>
                  <a:cubicBezTo>
                    <a:pt x="1416" y="1562"/>
                    <a:pt x="1498" y="1512"/>
                    <a:pt x="1567" y="1467"/>
                  </a:cubicBezTo>
                  <a:cubicBezTo>
                    <a:pt x="1716" y="1368"/>
                    <a:pt x="1971" y="1168"/>
                    <a:pt x="2008" y="936"/>
                  </a:cubicBezTo>
                  <a:cubicBezTo>
                    <a:pt x="2021" y="856"/>
                    <a:pt x="2008" y="779"/>
                    <a:pt x="1967" y="686"/>
                  </a:cubicBezTo>
                  <a:cubicBezTo>
                    <a:pt x="1949" y="646"/>
                    <a:pt x="1928" y="607"/>
                    <a:pt x="1907" y="569"/>
                  </a:cubicBezTo>
                  <a:cubicBezTo>
                    <a:pt x="1887" y="532"/>
                    <a:pt x="1866" y="493"/>
                    <a:pt x="1849" y="455"/>
                  </a:cubicBezTo>
                  <a:cubicBezTo>
                    <a:pt x="1843" y="442"/>
                    <a:pt x="1838" y="430"/>
                    <a:pt x="1834" y="419"/>
                  </a:cubicBezTo>
                  <a:cubicBezTo>
                    <a:pt x="1821" y="386"/>
                    <a:pt x="1811" y="352"/>
                    <a:pt x="1801" y="319"/>
                  </a:cubicBezTo>
                  <a:cubicBezTo>
                    <a:pt x="1786" y="270"/>
                    <a:pt x="1770" y="218"/>
                    <a:pt x="1746" y="173"/>
                  </a:cubicBezTo>
                  <a:cubicBezTo>
                    <a:pt x="1714" y="111"/>
                    <a:pt x="1654" y="35"/>
                    <a:pt x="1546" y="22"/>
                  </a:cubicBezTo>
                  <a:cubicBezTo>
                    <a:pt x="1536" y="21"/>
                    <a:pt x="1525" y="21"/>
                    <a:pt x="1514" y="21"/>
                  </a:cubicBezTo>
                  <a:cubicBezTo>
                    <a:pt x="1386" y="21"/>
                    <a:pt x="1245" y="103"/>
                    <a:pt x="1111" y="19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5" name="Freeform 20">
              <a:extLst>
                <a:ext uri="{FF2B5EF4-FFF2-40B4-BE49-F238E27FC236}">
                  <a16:creationId xmlns:a16="http://schemas.microsoft.com/office/drawing/2014/main" id="{94F31455-AE13-41AC-AE46-5D9A18BA139C}"/>
                </a:ext>
              </a:extLst>
            </p:cNvPr>
            <p:cNvSpPr>
              <a:spLocks noEditPoints="1"/>
            </p:cNvSpPr>
            <p:nvPr/>
          </p:nvSpPr>
          <p:spPr bwMode="auto">
            <a:xfrm>
              <a:off x="5093" y="1630"/>
              <a:ext cx="1594" cy="1414"/>
            </a:xfrm>
            <a:custGeom>
              <a:avLst/>
              <a:gdLst>
                <a:gd name="T0" fmla="*/ 378 w 2154"/>
                <a:gd name="T1" fmla="*/ 1832 h 1911"/>
                <a:gd name="T2" fmla="*/ 124 w 2154"/>
                <a:gd name="T3" fmla="*/ 1535 h 1911"/>
                <a:gd name="T4" fmla="*/ 44 w 2154"/>
                <a:gd name="T5" fmla="*/ 1081 h 1911"/>
                <a:gd name="T6" fmla="*/ 148 w 2154"/>
                <a:gd name="T7" fmla="*/ 904 h 1911"/>
                <a:gd name="T8" fmla="*/ 219 w 2154"/>
                <a:gd name="T9" fmla="*/ 646 h 1911"/>
                <a:gd name="T10" fmla="*/ 392 w 2154"/>
                <a:gd name="T11" fmla="*/ 419 h 1911"/>
                <a:gd name="T12" fmla="*/ 524 w 2154"/>
                <a:gd name="T13" fmla="*/ 394 h 1911"/>
                <a:gd name="T14" fmla="*/ 718 w 2154"/>
                <a:gd name="T15" fmla="*/ 405 h 1911"/>
                <a:gd name="T16" fmla="*/ 1184 w 2154"/>
                <a:gd name="T17" fmla="*/ 191 h 1911"/>
                <a:gd name="T18" fmla="*/ 1650 w 2154"/>
                <a:gd name="T19" fmla="*/ 7 h 1911"/>
                <a:gd name="T20" fmla="*/ 1867 w 2154"/>
                <a:gd name="T21" fmla="*/ 170 h 1911"/>
                <a:gd name="T22" fmla="*/ 1960 w 2154"/>
                <a:gd name="T23" fmla="*/ 433 h 1911"/>
                <a:gd name="T24" fmla="*/ 2038 w 2154"/>
                <a:gd name="T25" fmla="*/ 592 h 1911"/>
                <a:gd name="T26" fmla="*/ 2144 w 2154"/>
                <a:gd name="T27" fmla="*/ 846 h 1911"/>
                <a:gd name="T28" fmla="*/ 1980 w 2154"/>
                <a:gd name="T29" fmla="*/ 1298 h 1911"/>
                <a:gd name="T30" fmla="*/ 1418 w 2154"/>
                <a:gd name="T31" fmla="*/ 1685 h 1911"/>
                <a:gd name="T32" fmla="*/ 1231 w 2154"/>
                <a:gd name="T33" fmla="*/ 1719 h 1911"/>
                <a:gd name="T34" fmla="*/ 591 w 2154"/>
                <a:gd name="T35" fmla="*/ 1893 h 1911"/>
                <a:gd name="T36" fmla="*/ 1415 w 2154"/>
                <a:gd name="T37" fmla="*/ 57 h 1911"/>
                <a:gd name="T38" fmla="*/ 964 w 2154"/>
                <a:gd name="T39" fmla="*/ 329 h 1911"/>
                <a:gd name="T40" fmla="*/ 604 w 2154"/>
                <a:gd name="T41" fmla="*/ 400 h 1911"/>
                <a:gd name="T42" fmla="*/ 516 w 2154"/>
                <a:gd name="T43" fmla="*/ 394 h 1911"/>
                <a:gd name="T44" fmla="*/ 234 w 2154"/>
                <a:gd name="T45" fmla="*/ 605 h 1911"/>
                <a:gd name="T46" fmla="*/ 198 w 2154"/>
                <a:gd name="T47" fmla="*/ 738 h 1911"/>
                <a:gd name="T48" fmla="*/ 98 w 2154"/>
                <a:gd name="T49" fmla="*/ 990 h 1911"/>
                <a:gd name="T50" fmla="*/ 38 w 2154"/>
                <a:gd name="T51" fmla="*/ 1363 h 1911"/>
                <a:gd name="T52" fmla="*/ 234 w 2154"/>
                <a:gd name="T53" fmla="*/ 1697 h 1911"/>
                <a:gd name="T54" fmla="*/ 516 w 2154"/>
                <a:gd name="T55" fmla="*/ 1886 h 1911"/>
                <a:gd name="T56" fmla="*/ 1231 w 2154"/>
                <a:gd name="T57" fmla="*/ 1718 h 1911"/>
                <a:gd name="T58" fmla="*/ 1418 w 2154"/>
                <a:gd name="T59" fmla="*/ 1685 h 1911"/>
                <a:gd name="T60" fmla="*/ 1979 w 2154"/>
                <a:gd name="T61" fmla="*/ 1298 h 1911"/>
                <a:gd name="T62" fmla="*/ 2143 w 2154"/>
                <a:gd name="T63" fmla="*/ 846 h 1911"/>
                <a:gd name="T64" fmla="*/ 2038 w 2154"/>
                <a:gd name="T65" fmla="*/ 593 h 1911"/>
                <a:gd name="T66" fmla="*/ 1960 w 2154"/>
                <a:gd name="T67" fmla="*/ 433 h 1911"/>
                <a:gd name="T68" fmla="*/ 1867 w 2154"/>
                <a:gd name="T69" fmla="*/ 171 h 1911"/>
                <a:gd name="T70" fmla="*/ 1650 w 2154"/>
                <a:gd name="T71" fmla="*/ 8 h 1911"/>
                <a:gd name="T72" fmla="*/ 1415 w 2154"/>
                <a:gd name="T73" fmla="*/ 57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54" h="1911">
                  <a:moveTo>
                    <a:pt x="515" y="1886"/>
                  </a:moveTo>
                  <a:cubicBezTo>
                    <a:pt x="467" y="1877"/>
                    <a:pt x="422" y="1859"/>
                    <a:pt x="378" y="1832"/>
                  </a:cubicBezTo>
                  <a:cubicBezTo>
                    <a:pt x="326" y="1799"/>
                    <a:pt x="279" y="1755"/>
                    <a:pt x="233" y="1698"/>
                  </a:cubicBezTo>
                  <a:cubicBezTo>
                    <a:pt x="191" y="1645"/>
                    <a:pt x="156" y="1587"/>
                    <a:pt x="124" y="1535"/>
                  </a:cubicBezTo>
                  <a:cubicBezTo>
                    <a:pt x="92" y="1482"/>
                    <a:pt x="59" y="1425"/>
                    <a:pt x="37" y="1363"/>
                  </a:cubicBezTo>
                  <a:cubicBezTo>
                    <a:pt x="0" y="1261"/>
                    <a:pt x="3" y="1168"/>
                    <a:pt x="44" y="1081"/>
                  </a:cubicBezTo>
                  <a:cubicBezTo>
                    <a:pt x="59" y="1050"/>
                    <a:pt x="78" y="1019"/>
                    <a:pt x="97" y="990"/>
                  </a:cubicBezTo>
                  <a:cubicBezTo>
                    <a:pt x="115" y="962"/>
                    <a:pt x="134" y="933"/>
                    <a:pt x="148" y="904"/>
                  </a:cubicBezTo>
                  <a:cubicBezTo>
                    <a:pt x="175" y="849"/>
                    <a:pt x="186" y="793"/>
                    <a:pt x="198" y="738"/>
                  </a:cubicBezTo>
                  <a:cubicBezTo>
                    <a:pt x="204" y="708"/>
                    <a:pt x="210" y="676"/>
                    <a:pt x="219" y="646"/>
                  </a:cubicBezTo>
                  <a:cubicBezTo>
                    <a:pt x="223" y="632"/>
                    <a:pt x="228" y="618"/>
                    <a:pt x="233" y="604"/>
                  </a:cubicBezTo>
                  <a:cubicBezTo>
                    <a:pt x="253" y="554"/>
                    <a:pt x="300" y="463"/>
                    <a:pt x="392" y="419"/>
                  </a:cubicBezTo>
                  <a:cubicBezTo>
                    <a:pt x="429" y="402"/>
                    <a:pt x="469" y="394"/>
                    <a:pt x="516" y="394"/>
                  </a:cubicBezTo>
                  <a:cubicBezTo>
                    <a:pt x="518" y="394"/>
                    <a:pt x="521" y="394"/>
                    <a:pt x="524" y="394"/>
                  </a:cubicBezTo>
                  <a:cubicBezTo>
                    <a:pt x="550" y="394"/>
                    <a:pt x="578" y="397"/>
                    <a:pt x="604" y="400"/>
                  </a:cubicBezTo>
                  <a:cubicBezTo>
                    <a:pt x="641" y="404"/>
                    <a:pt x="679" y="408"/>
                    <a:pt x="718" y="405"/>
                  </a:cubicBezTo>
                  <a:cubicBezTo>
                    <a:pt x="791" y="402"/>
                    <a:pt x="871" y="377"/>
                    <a:pt x="963" y="329"/>
                  </a:cubicBezTo>
                  <a:cubicBezTo>
                    <a:pt x="1041" y="288"/>
                    <a:pt x="1117" y="237"/>
                    <a:pt x="1184" y="191"/>
                  </a:cubicBezTo>
                  <a:cubicBezTo>
                    <a:pt x="1247" y="148"/>
                    <a:pt x="1331" y="94"/>
                    <a:pt x="1415" y="56"/>
                  </a:cubicBezTo>
                  <a:cubicBezTo>
                    <a:pt x="1505" y="15"/>
                    <a:pt x="1582" y="0"/>
                    <a:pt x="1650" y="7"/>
                  </a:cubicBezTo>
                  <a:cubicBezTo>
                    <a:pt x="1700" y="13"/>
                    <a:pt x="1744" y="32"/>
                    <a:pt x="1783" y="63"/>
                  </a:cubicBezTo>
                  <a:cubicBezTo>
                    <a:pt x="1816" y="90"/>
                    <a:pt x="1845" y="126"/>
                    <a:pt x="1867" y="170"/>
                  </a:cubicBezTo>
                  <a:cubicBezTo>
                    <a:pt x="1893" y="219"/>
                    <a:pt x="1909" y="274"/>
                    <a:pt x="1925" y="327"/>
                  </a:cubicBezTo>
                  <a:cubicBezTo>
                    <a:pt x="1936" y="362"/>
                    <a:pt x="1947" y="399"/>
                    <a:pt x="1960" y="433"/>
                  </a:cubicBezTo>
                  <a:cubicBezTo>
                    <a:pt x="1965" y="445"/>
                    <a:pt x="1971" y="458"/>
                    <a:pt x="1977" y="471"/>
                  </a:cubicBezTo>
                  <a:cubicBezTo>
                    <a:pt x="1995" y="512"/>
                    <a:pt x="2017" y="553"/>
                    <a:pt x="2038" y="592"/>
                  </a:cubicBezTo>
                  <a:cubicBezTo>
                    <a:pt x="2061" y="633"/>
                    <a:pt x="2083" y="675"/>
                    <a:pt x="2102" y="718"/>
                  </a:cubicBezTo>
                  <a:cubicBezTo>
                    <a:pt x="2123" y="764"/>
                    <a:pt x="2136" y="806"/>
                    <a:pt x="2144" y="846"/>
                  </a:cubicBezTo>
                  <a:cubicBezTo>
                    <a:pt x="2153" y="894"/>
                    <a:pt x="2154" y="940"/>
                    <a:pt x="2147" y="986"/>
                  </a:cubicBezTo>
                  <a:cubicBezTo>
                    <a:pt x="2130" y="1087"/>
                    <a:pt x="2074" y="1192"/>
                    <a:pt x="1980" y="1298"/>
                  </a:cubicBezTo>
                  <a:cubicBezTo>
                    <a:pt x="1901" y="1387"/>
                    <a:pt x="1798" y="1474"/>
                    <a:pt x="1673" y="1557"/>
                  </a:cubicBezTo>
                  <a:cubicBezTo>
                    <a:pt x="1599" y="1606"/>
                    <a:pt x="1510" y="1659"/>
                    <a:pt x="1418" y="1685"/>
                  </a:cubicBezTo>
                  <a:cubicBezTo>
                    <a:pt x="1375" y="1697"/>
                    <a:pt x="1333" y="1704"/>
                    <a:pt x="1291" y="1710"/>
                  </a:cubicBezTo>
                  <a:cubicBezTo>
                    <a:pt x="1271" y="1712"/>
                    <a:pt x="1251" y="1715"/>
                    <a:pt x="1231" y="1719"/>
                  </a:cubicBezTo>
                  <a:cubicBezTo>
                    <a:pt x="1128" y="1737"/>
                    <a:pt x="1030" y="1773"/>
                    <a:pt x="936" y="1807"/>
                  </a:cubicBezTo>
                  <a:cubicBezTo>
                    <a:pt x="817" y="1851"/>
                    <a:pt x="703" y="1893"/>
                    <a:pt x="591" y="1893"/>
                  </a:cubicBezTo>
                  <a:cubicBezTo>
                    <a:pt x="566" y="1893"/>
                    <a:pt x="541" y="1891"/>
                    <a:pt x="515" y="1886"/>
                  </a:cubicBezTo>
                  <a:moveTo>
                    <a:pt x="1415" y="57"/>
                  </a:moveTo>
                  <a:cubicBezTo>
                    <a:pt x="1331" y="94"/>
                    <a:pt x="1247" y="149"/>
                    <a:pt x="1184" y="192"/>
                  </a:cubicBezTo>
                  <a:cubicBezTo>
                    <a:pt x="1117" y="237"/>
                    <a:pt x="1041" y="289"/>
                    <a:pt x="964" y="329"/>
                  </a:cubicBezTo>
                  <a:cubicBezTo>
                    <a:pt x="872" y="377"/>
                    <a:pt x="791" y="403"/>
                    <a:pt x="718" y="406"/>
                  </a:cubicBezTo>
                  <a:cubicBezTo>
                    <a:pt x="679" y="408"/>
                    <a:pt x="641" y="404"/>
                    <a:pt x="604" y="400"/>
                  </a:cubicBezTo>
                  <a:cubicBezTo>
                    <a:pt x="577" y="398"/>
                    <a:pt x="550" y="395"/>
                    <a:pt x="524" y="394"/>
                  </a:cubicBezTo>
                  <a:cubicBezTo>
                    <a:pt x="521" y="394"/>
                    <a:pt x="518" y="394"/>
                    <a:pt x="516" y="394"/>
                  </a:cubicBezTo>
                  <a:cubicBezTo>
                    <a:pt x="469" y="394"/>
                    <a:pt x="429" y="402"/>
                    <a:pt x="393" y="420"/>
                  </a:cubicBezTo>
                  <a:cubicBezTo>
                    <a:pt x="301" y="463"/>
                    <a:pt x="254" y="554"/>
                    <a:pt x="234" y="605"/>
                  </a:cubicBezTo>
                  <a:cubicBezTo>
                    <a:pt x="228" y="618"/>
                    <a:pt x="224" y="632"/>
                    <a:pt x="220" y="646"/>
                  </a:cubicBezTo>
                  <a:cubicBezTo>
                    <a:pt x="211" y="677"/>
                    <a:pt x="204" y="708"/>
                    <a:pt x="198" y="738"/>
                  </a:cubicBezTo>
                  <a:cubicBezTo>
                    <a:pt x="187" y="793"/>
                    <a:pt x="176" y="850"/>
                    <a:pt x="149" y="904"/>
                  </a:cubicBezTo>
                  <a:cubicBezTo>
                    <a:pt x="135" y="934"/>
                    <a:pt x="116" y="962"/>
                    <a:pt x="98" y="990"/>
                  </a:cubicBezTo>
                  <a:cubicBezTo>
                    <a:pt x="79" y="1020"/>
                    <a:pt x="59" y="1050"/>
                    <a:pt x="45" y="1081"/>
                  </a:cubicBezTo>
                  <a:cubicBezTo>
                    <a:pt x="3" y="1169"/>
                    <a:pt x="1" y="1261"/>
                    <a:pt x="38" y="1363"/>
                  </a:cubicBezTo>
                  <a:cubicBezTo>
                    <a:pt x="60" y="1425"/>
                    <a:pt x="93" y="1482"/>
                    <a:pt x="125" y="1535"/>
                  </a:cubicBezTo>
                  <a:cubicBezTo>
                    <a:pt x="156" y="1586"/>
                    <a:pt x="192" y="1645"/>
                    <a:pt x="234" y="1697"/>
                  </a:cubicBezTo>
                  <a:cubicBezTo>
                    <a:pt x="279" y="1755"/>
                    <a:pt x="326" y="1799"/>
                    <a:pt x="378" y="1831"/>
                  </a:cubicBezTo>
                  <a:cubicBezTo>
                    <a:pt x="422" y="1859"/>
                    <a:pt x="467" y="1876"/>
                    <a:pt x="516" y="1886"/>
                  </a:cubicBezTo>
                  <a:cubicBezTo>
                    <a:pt x="652" y="1911"/>
                    <a:pt x="790" y="1860"/>
                    <a:pt x="936" y="1807"/>
                  </a:cubicBezTo>
                  <a:cubicBezTo>
                    <a:pt x="1030" y="1772"/>
                    <a:pt x="1128" y="1736"/>
                    <a:pt x="1231" y="1718"/>
                  </a:cubicBezTo>
                  <a:cubicBezTo>
                    <a:pt x="1251" y="1715"/>
                    <a:pt x="1271" y="1712"/>
                    <a:pt x="1291" y="1709"/>
                  </a:cubicBezTo>
                  <a:cubicBezTo>
                    <a:pt x="1332" y="1703"/>
                    <a:pt x="1375" y="1697"/>
                    <a:pt x="1418" y="1685"/>
                  </a:cubicBezTo>
                  <a:cubicBezTo>
                    <a:pt x="1510" y="1658"/>
                    <a:pt x="1598" y="1605"/>
                    <a:pt x="1672" y="1556"/>
                  </a:cubicBezTo>
                  <a:cubicBezTo>
                    <a:pt x="1797" y="1473"/>
                    <a:pt x="1900" y="1386"/>
                    <a:pt x="1979" y="1298"/>
                  </a:cubicBezTo>
                  <a:cubicBezTo>
                    <a:pt x="2074" y="1192"/>
                    <a:pt x="2130" y="1087"/>
                    <a:pt x="2146" y="986"/>
                  </a:cubicBezTo>
                  <a:cubicBezTo>
                    <a:pt x="2153" y="940"/>
                    <a:pt x="2152" y="894"/>
                    <a:pt x="2143" y="846"/>
                  </a:cubicBezTo>
                  <a:cubicBezTo>
                    <a:pt x="2136" y="806"/>
                    <a:pt x="2122" y="764"/>
                    <a:pt x="2102" y="718"/>
                  </a:cubicBezTo>
                  <a:cubicBezTo>
                    <a:pt x="2083" y="676"/>
                    <a:pt x="2060" y="633"/>
                    <a:pt x="2038" y="593"/>
                  </a:cubicBezTo>
                  <a:cubicBezTo>
                    <a:pt x="2016" y="553"/>
                    <a:pt x="1994" y="513"/>
                    <a:pt x="1976" y="472"/>
                  </a:cubicBezTo>
                  <a:cubicBezTo>
                    <a:pt x="1970" y="458"/>
                    <a:pt x="1965" y="446"/>
                    <a:pt x="1960" y="433"/>
                  </a:cubicBezTo>
                  <a:cubicBezTo>
                    <a:pt x="1946" y="399"/>
                    <a:pt x="1935" y="362"/>
                    <a:pt x="1925" y="327"/>
                  </a:cubicBezTo>
                  <a:cubicBezTo>
                    <a:pt x="1908" y="274"/>
                    <a:pt x="1892" y="220"/>
                    <a:pt x="1867" y="171"/>
                  </a:cubicBezTo>
                  <a:cubicBezTo>
                    <a:pt x="1844" y="127"/>
                    <a:pt x="1816" y="91"/>
                    <a:pt x="1782" y="64"/>
                  </a:cubicBezTo>
                  <a:cubicBezTo>
                    <a:pt x="1744" y="32"/>
                    <a:pt x="1700" y="14"/>
                    <a:pt x="1650" y="8"/>
                  </a:cubicBezTo>
                  <a:cubicBezTo>
                    <a:pt x="1639" y="7"/>
                    <a:pt x="1628" y="6"/>
                    <a:pt x="1616" y="6"/>
                  </a:cubicBezTo>
                  <a:cubicBezTo>
                    <a:pt x="1556" y="6"/>
                    <a:pt x="1490" y="23"/>
                    <a:pt x="1415" y="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6" name="Freeform 21">
              <a:extLst>
                <a:ext uri="{FF2B5EF4-FFF2-40B4-BE49-F238E27FC236}">
                  <a16:creationId xmlns:a16="http://schemas.microsoft.com/office/drawing/2014/main" id="{371504AE-19FE-4D95-A97B-91205C42BE31}"/>
                </a:ext>
              </a:extLst>
            </p:cNvPr>
            <p:cNvSpPr>
              <a:spLocks noEditPoints="1"/>
            </p:cNvSpPr>
            <p:nvPr/>
          </p:nvSpPr>
          <p:spPr bwMode="auto">
            <a:xfrm>
              <a:off x="5034" y="1601"/>
              <a:ext cx="1687" cy="1505"/>
            </a:xfrm>
            <a:custGeom>
              <a:avLst/>
              <a:gdLst>
                <a:gd name="T0" fmla="*/ 390 w 2280"/>
                <a:gd name="T1" fmla="*/ 1948 h 2033"/>
                <a:gd name="T2" fmla="*/ 120 w 2280"/>
                <a:gd name="T3" fmla="*/ 1632 h 2033"/>
                <a:gd name="T4" fmla="*/ 0 w 2280"/>
                <a:gd name="T5" fmla="*/ 1303 h 2033"/>
                <a:gd name="T6" fmla="*/ 92 w 2280"/>
                <a:gd name="T7" fmla="*/ 1051 h 2033"/>
                <a:gd name="T8" fmla="*/ 199 w 2280"/>
                <a:gd name="T9" fmla="*/ 784 h 2033"/>
                <a:gd name="T10" fmla="*/ 237 w 2280"/>
                <a:gd name="T11" fmla="*/ 642 h 2033"/>
                <a:gd name="T12" fmla="*/ 536 w 2280"/>
                <a:gd name="T13" fmla="*/ 419 h 2033"/>
                <a:gd name="T14" fmla="*/ 632 w 2280"/>
                <a:gd name="T15" fmla="*/ 426 h 2033"/>
                <a:gd name="T16" fmla="*/ 1015 w 2280"/>
                <a:gd name="T17" fmla="*/ 351 h 2033"/>
                <a:gd name="T18" fmla="*/ 1495 w 2280"/>
                <a:gd name="T19" fmla="*/ 59 h 2033"/>
                <a:gd name="T20" fmla="*/ 1886 w 2280"/>
                <a:gd name="T21" fmla="*/ 67 h 2033"/>
                <a:gd name="T22" fmla="*/ 2037 w 2280"/>
                <a:gd name="T23" fmla="*/ 348 h 2033"/>
                <a:gd name="T24" fmla="*/ 2092 w 2280"/>
                <a:gd name="T25" fmla="*/ 501 h 2033"/>
                <a:gd name="T26" fmla="*/ 2225 w 2280"/>
                <a:gd name="T27" fmla="*/ 763 h 2033"/>
                <a:gd name="T28" fmla="*/ 2272 w 2280"/>
                <a:gd name="T29" fmla="*/ 1048 h 2033"/>
                <a:gd name="T30" fmla="*/ 1768 w 2280"/>
                <a:gd name="T31" fmla="*/ 1655 h 2033"/>
                <a:gd name="T32" fmla="*/ 1363 w 2280"/>
                <a:gd name="T33" fmla="*/ 1818 h 2033"/>
                <a:gd name="T34" fmla="*/ 985 w 2280"/>
                <a:gd name="T35" fmla="*/ 1922 h 2033"/>
                <a:gd name="T36" fmla="*/ 537 w 2280"/>
                <a:gd name="T37" fmla="*/ 2006 h 2033"/>
                <a:gd name="T38" fmla="*/ 1249 w 2280"/>
                <a:gd name="T39" fmla="*/ 205 h 2033"/>
                <a:gd name="T40" fmla="*/ 754 w 2280"/>
                <a:gd name="T41" fmla="*/ 433 h 2033"/>
                <a:gd name="T42" fmla="*/ 547 w 2280"/>
                <a:gd name="T43" fmla="*/ 420 h 2033"/>
                <a:gd name="T44" fmla="*/ 238 w 2280"/>
                <a:gd name="T45" fmla="*/ 642 h 2033"/>
                <a:gd name="T46" fmla="*/ 200 w 2280"/>
                <a:gd name="T47" fmla="*/ 784 h 2033"/>
                <a:gd name="T48" fmla="*/ 92 w 2280"/>
                <a:gd name="T49" fmla="*/ 1051 h 2033"/>
                <a:gd name="T50" fmla="*/ 1 w 2280"/>
                <a:gd name="T51" fmla="*/ 1303 h 2033"/>
                <a:gd name="T52" fmla="*/ 121 w 2280"/>
                <a:gd name="T53" fmla="*/ 1631 h 2033"/>
                <a:gd name="T54" fmla="*/ 391 w 2280"/>
                <a:gd name="T55" fmla="*/ 1947 h 2033"/>
                <a:gd name="T56" fmla="*/ 985 w 2280"/>
                <a:gd name="T57" fmla="*/ 1921 h 2033"/>
                <a:gd name="T58" fmla="*/ 1363 w 2280"/>
                <a:gd name="T59" fmla="*/ 1817 h 2033"/>
                <a:gd name="T60" fmla="*/ 1768 w 2280"/>
                <a:gd name="T61" fmla="*/ 1655 h 2033"/>
                <a:gd name="T62" fmla="*/ 2271 w 2280"/>
                <a:gd name="T63" fmla="*/ 1048 h 2033"/>
                <a:gd name="T64" fmla="*/ 2224 w 2280"/>
                <a:gd name="T65" fmla="*/ 763 h 2033"/>
                <a:gd name="T66" fmla="*/ 2091 w 2280"/>
                <a:gd name="T67" fmla="*/ 502 h 2033"/>
                <a:gd name="T68" fmla="*/ 2036 w 2280"/>
                <a:gd name="T69" fmla="*/ 348 h 2033"/>
                <a:gd name="T70" fmla="*/ 1886 w 2280"/>
                <a:gd name="T71" fmla="*/ 68 h 2033"/>
                <a:gd name="T72" fmla="*/ 1709 w 2280"/>
                <a:gd name="T73" fmla="*/ 7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80" h="2033">
                  <a:moveTo>
                    <a:pt x="537" y="2006"/>
                  </a:moveTo>
                  <a:cubicBezTo>
                    <a:pt x="485" y="1996"/>
                    <a:pt x="437" y="1977"/>
                    <a:pt x="390" y="1948"/>
                  </a:cubicBezTo>
                  <a:cubicBezTo>
                    <a:pt x="335" y="1913"/>
                    <a:pt x="285" y="1867"/>
                    <a:pt x="236" y="1805"/>
                  </a:cubicBezTo>
                  <a:cubicBezTo>
                    <a:pt x="192" y="1749"/>
                    <a:pt x="154" y="1687"/>
                    <a:pt x="120" y="1632"/>
                  </a:cubicBezTo>
                  <a:cubicBezTo>
                    <a:pt x="86" y="1575"/>
                    <a:pt x="51" y="1514"/>
                    <a:pt x="27" y="1449"/>
                  </a:cubicBezTo>
                  <a:cubicBezTo>
                    <a:pt x="9" y="1397"/>
                    <a:pt x="0" y="1350"/>
                    <a:pt x="0" y="1303"/>
                  </a:cubicBezTo>
                  <a:cubicBezTo>
                    <a:pt x="0" y="1250"/>
                    <a:pt x="11" y="1198"/>
                    <a:pt x="35" y="1148"/>
                  </a:cubicBezTo>
                  <a:cubicBezTo>
                    <a:pt x="50" y="1115"/>
                    <a:pt x="71" y="1082"/>
                    <a:pt x="92" y="1051"/>
                  </a:cubicBezTo>
                  <a:cubicBezTo>
                    <a:pt x="111" y="1021"/>
                    <a:pt x="131" y="991"/>
                    <a:pt x="146" y="960"/>
                  </a:cubicBezTo>
                  <a:cubicBezTo>
                    <a:pt x="174" y="902"/>
                    <a:pt x="187" y="842"/>
                    <a:pt x="199" y="784"/>
                  </a:cubicBezTo>
                  <a:cubicBezTo>
                    <a:pt x="205" y="751"/>
                    <a:pt x="212" y="718"/>
                    <a:pt x="222" y="686"/>
                  </a:cubicBezTo>
                  <a:cubicBezTo>
                    <a:pt x="226" y="671"/>
                    <a:pt x="231" y="656"/>
                    <a:pt x="237" y="642"/>
                  </a:cubicBezTo>
                  <a:cubicBezTo>
                    <a:pt x="259" y="588"/>
                    <a:pt x="309" y="491"/>
                    <a:pt x="407" y="445"/>
                  </a:cubicBezTo>
                  <a:cubicBezTo>
                    <a:pt x="446" y="427"/>
                    <a:pt x="487" y="419"/>
                    <a:pt x="536" y="419"/>
                  </a:cubicBezTo>
                  <a:cubicBezTo>
                    <a:pt x="540" y="419"/>
                    <a:pt x="544" y="419"/>
                    <a:pt x="547" y="419"/>
                  </a:cubicBezTo>
                  <a:cubicBezTo>
                    <a:pt x="576" y="420"/>
                    <a:pt x="605" y="423"/>
                    <a:pt x="632" y="426"/>
                  </a:cubicBezTo>
                  <a:cubicBezTo>
                    <a:pt x="672" y="430"/>
                    <a:pt x="713" y="435"/>
                    <a:pt x="754" y="433"/>
                  </a:cubicBezTo>
                  <a:cubicBezTo>
                    <a:pt x="832" y="429"/>
                    <a:pt x="917" y="402"/>
                    <a:pt x="1015" y="351"/>
                  </a:cubicBezTo>
                  <a:cubicBezTo>
                    <a:pt x="1097" y="308"/>
                    <a:pt x="1177" y="253"/>
                    <a:pt x="1249" y="204"/>
                  </a:cubicBezTo>
                  <a:cubicBezTo>
                    <a:pt x="1316" y="158"/>
                    <a:pt x="1405" y="100"/>
                    <a:pt x="1495" y="59"/>
                  </a:cubicBezTo>
                  <a:cubicBezTo>
                    <a:pt x="1591" y="16"/>
                    <a:pt x="1673" y="0"/>
                    <a:pt x="1745" y="8"/>
                  </a:cubicBezTo>
                  <a:cubicBezTo>
                    <a:pt x="1798" y="14"/>
                    <a:pt x="1845" y="34"/>
                    <a:pt x="1886" y="67"/>
                  </a:cubicBezTo>
                  <a:cubicBezTo>
                    <a:pt x="1922" y="97"/>
                    <a:pt x="1952" y="135"/>
                    <a:pt x="1976" y="182"/>
                  </a:cubicBezTo>
                  <a:cubicBezTo>
                    <a:pt x="2003" y="234"/>
                    <a:pt x="2020" y="292"/>
                    <a:pt x="2037" y="348"/>
                  </a:cubicBezTo>
                  <a:cubicBezTo>
                    <a:pt x="2048" y="385"/>
                    <a:pt x="2060" y="424"/>
                    <a:pt x="2075" y="461"/>
                  </a:cubicBezTo>
                  <a:cubicBezTo>
                    <a:pt x="2080" y="474"/>
                    <a:pt x="2085" y="487"/>
                    <a:pt x="2092" y="501"/>
                  </a:cubicBezTo>
                  <a:cubicBezTo>
                    <a:pt x="2111" y="545"/>
                    <a:pt x="2135" y="588"/>
                    <a:pt x="2157" y="630"/>
                  </a:cubicBezTo>
                  <a:cubicBezTo>
                    <a:pt x="2181" y="673"/>
                    <a:pt x="2205" y="718"/>
                    <a:pt x="2225" y="763"/>
                  </a:cubicBezTo>
                  <a:cubicBezTo>
                    <a:pt x="2247" y="812"/>
                    <a:pt x="2261" y="856"/>
                    <a:pt x="2269" y="899"/>
                  </a:cubicBezTo>
                  <a:cubicBezTo>
                    <a:pt x="2279" y="950"/>
                    <a:pt x="2280" y="998"/>
                    <a:pt x="2272" y="1048"/>
                  </a:cubicBezTo>
                  <a:cubicBezTo>
                    <a:pt x="2255" y="1156"/>
                    <a:pt x="2195" y="1267"/>
                    <a:pt x="2094" y="1380"/>
                  </a:cubicBezTo>
                  <a:cubicBezTo>
                    <a:pt x="2011" y="1474"/>
                    <a:pt x="1901" y="1567"/>
                    <a:pt x="1768" y="1655"/>
                  </a:cubicBezTo>
                  <a:cubicBezTo>
                    <a:pt x="1689" y="1707"/>
                    <a:pt x="1596" y="1764"/>
                    <a:pt x="1497" y="1792"/>
                  </a:cubicBezTo>
                  <a:cubicBezTo>
                    <a:pt x="1453" y="1805"/>
                    <a:pt x="1407" y="1811"/>
                    <a:pt x="1363" y="1818"/>
                  </a:cubicBezTo>
                  <a:cubicBezTo>
                    <a:pt x="1342" y="1821"/>
                    <a:pt x="1321" y="1824"/>
                    <a:pt x="1299" y="1827"/>
                  </a:cubicBezTo>
                  <a:cubicBezTo>
                    <a:pt x="1189" y="1847"/>
                    <a:pt x="1085" y="1885"/>
                    <a:pt x="985" y="1922"/>
                  </a:cubicBezTo>
                  <a:cubicBezTo>
                    <a:pt x="858" y="1969"/>
                    <a:pt x="737" y="2013"/>
                    <a:pt x="618" y="2013"/>
                  </a:cubicBezTo>
                  <a:cubicBezTo>
                    <a:pt x="591" y="2013"/>
                    <a:pt x="564" y="2011"/>
                    <a:pt x="537" y="2006"/>
                  </a:cubicBezTo>
                  <a:moveTo>
                    <a:pt x="1495" y="60"/>
                  </a:moveTo>
                  <a:cubicBezTo>
                    <a:pt x="1405" y="101"/>
                    <a:pt x="1317" y="159"/>
                    <a:pt x="1249" y="205"/>
                  </a:cubicBezTo>
                  <a:cubicBezTo>
                    <a:pt x="1178" y="253"/>
                    <a:pt x="1097" y="308"/>
                    <a:pt x="1015" y="351"/>
                  </a:cubicBezTo>
                  <a:cubicBezTo>
                    <a:pt x="918" y="403"/>
                    <a:pt x="832" y="430"/>
                    <a:pt x="754" y="433"/>
                  </a:cubicBezTo>
                  <a:cubicBezTo>
                    <a:pt x="713" y="435"/>
                    <a:pt x="672" y="431"/>
                    <a:pt x="632" y="427"/>
                  </a:cubicBezTo>
                  <a:cubicBezTo>
                    <a:pt x="604" y="424"/>
                    <a:pt x="576" y="420"/>
                    <a:pt x="547" y="420"/>
                  </a:cubicBezTo>
                  <a:cubicBezTo>
                    <a:pt x="493" y="418"/>
                    <a:pt x="449" y="427"/>
                    <a:pt x="408" y="446"/>
                  </a:cubicBezTo>
                  <a:cubicBezTo>
                    <a:pt x="310" y="492"/>
                    <a:pt x="259" y="588"/>
                    <a:pt x="238" y="642"/>
                  </a:cubicBezTo>
                  <a:cubicBezTo>
                    <a:pt x="232" y="656"/>
                    <a:pt x="227" y="671"/>
                    <a:pt x="223" y="686"/>
                  </a:cubicBezTo>
                  <a:cubicBezTo>
                    <a:pt x="213" y="718"/>
                    <a:pt x="206" y="752"/>
                    <a:pt x="200" y="784"/>
                  </a:cubicBezTo>
                  <a:cubicBezTo>
                    <a:pt x="188" y="842"/>
                    <a:pt x="175" y="902"/>
                    <a:pt x="147" y="960"/>
                  </a:cubicBezTo>
                  <a:cubicBezTo>
                    <a:pt x="131" y="991"/>
                    <a:pt x="112" y="1022"/>
                    <a:pt x="92" y="1051"/>
                  </a:cubicBezTo>
                  <a:cubicBezTo>
                    <a:pt x="72" y="1083"/>
                    <a:pt x="51" y="1115"/>
                    <a:pt x="36" y="1148"/>
                  </a:cubicBezTo>
                  <a:cubicBezTo>
                    <a:pt x="12" y="1198"/>
                    <a:pt x="0" y="1250"/>
                    <a:pt x="1" y="1303"/>
                  </a:cubicBezTo>
                  <a:cubicBezTo>
                    <a:pt x="1" y="1350"/>
                    <a:pt x="10" y="1397"/>
                    <a:pt x="28" y="1448"/>
                  </a:cubicBezTo>
                  <a:cubicBezTo>
                    <a:pt x="52" y="1514"/>
                    <a:pt x="87" y="1575"/>
                    <a:pt x="121" y="1631"/>
                  </a:cubicBezTo>
                  <a:cubicBezTo>
                    <a:pt x="154" y="1686"/>
                    <a:pt x="193" y="1749"/>
                    <a:pt x="237" y="1805"/>
                  </a:cubicBezTo>
                  <a:cubicBezTo>
                    <a:pt x="285" y="1866"/>
                    <a:pt x="336" y="1913"/>
                    <a:pt x="391" y="1947"/>
                  </a:cubicBezTo>
                  <a:cubicBezTo>
                    <a:pt x="438" y="1976"/>
                    <a:pt x="486" y="1995"/>
                    <a:pt x="537" y="2005"/>
                  </a:cubicBezTo>
                  <a:cubicBezTo>
                    <a:pt x="683" y="2033"/>
                    <a:pt x="829" y="1978"/>
                    <a:pt x="985" y="1921"/>
                  </a:cubicBezTo>
                  <a:cubicBezTo>
                    <a:pt x="1085" y="1884"/>
                    <a:pt x="1189" y="1846"/>
                    <a:pt x="1299" y="1827"/>
                  </a:cubicBezTo>
                  <a:cubicBezTo>
                    <a:pt x="1320" y="1823"/>
                    <a:pt x="1342" y="1820"/>
                    <a:pt x="1363" y="1817"/>
                  </a:cubicBezTo>
                  <a:cubicBezTo>
                    <a:pt x="1407" y="1811"/>
                    <a:pt x="1452" y="1804"/>
                    <a:pt x="1497" y="1791"/>
                  </a:cubicBezTo>
                  <a:cubicBezTo>
                    <a:pt x="1595" y="1764"/>
                    <a:pt x="1689" y="1707"/>
                    <a:pt x="1768" y="1655"/>
                  </a:cubicBezTo>
                  <a:cubicBezTo>
                    <a:pt x="1900" y="1566"/>
                    <a:pt x="2010" y="1474"/>
                    <a:pt x="2094" y="1380"/>
                  </a:cubicBezTo>
                  <a:cubicBezTo>
                    <a:pt x="2194" y="1267"/>
                    <a:pt x="2254" y="1155"/>
                    <a:pt x="2271" y="1048"/>
                  </a:cubicBezTo>
                  <a:cubicBezTo>
                    <a:pt x="2279" y="998"/>
                    <a:pt x="2278" y="950"/>
                    <a:pt x="2269" y="899"/>
                  </a:cubicBezTo>
                  <a:cubicBezTo>
                    <a:pt x="2260" y="857"/>
                    <a:pt x="2246" y="812"/>
                    <a:pt x="2224" y="763"/>
                  </a:cubicBezTo>
                  <a:cubicBezTo>
                    <a:pt x="2204" y="718"/>
                    <a:pt x="2180" y="673"/>
                    <a:pt x="2157" y="630"/>
                  </a:cubicBezTo>
                  <a:cubicBezTo>
                    <a:pt x="2134" y="588"/>
                    <a:pt x="2111" y="545"/>
                    <a:pt x="2091" y="502"/>
                  </a:cubicBezTo>
                  <a:cubicBezTo>
                    <a:pt x="2085" y="488"/>
                    <a:pt x="2079" y="474"/>
                    <a:pt x="2074" y="461"/>
                  </a:cubicBezTo>
                  <a:cubicBezTo>
                    <a:pt x="2059" y="424"/>
                    <a:pt x="2048" y="385"/>
                    <a:pt x="2036" y="348"/>
                  </a:cubicBezTo>
                  <a:cubicBezTo>
                    <a:pt x="2019" y="292"/>
                    <a:pt x="2002" y="234"/>
                    <a:pt x="1975" y="182"/>
                  </a:cubicBezTo>
                  <a:cubicBezTo>
                    <a:pt x="1952" y="136"/>
                    <a:pt x="1921" y="97"/>
                    <a:pt x="1886" y="68"/>
                  </a:cubicBezTo>
                  <a:cubicBezTo>
                    <a:pt x="1845" y="35"/>
                    <a:pt x="1798" y="15"/>
                    <a:pt x="1745" y="9"/>
                  </a:cubicBezTo>
                  <a:cubicBezTo>
                    <a:pt x="1733" y="7"/>
                    <a:pt x="1721" y="7"/>
                    <a:pt x="1709" y="7"/>
                  </a:cubicBezTo>
                  <a:cubicBezTo>
                    <a:pt x="1645" y="7"/>
                    <a:pt x="1575" y="24"/>
                    <a:pt x="1495" y="6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7" name="Freeform 22">
              <a:extLst>
                <a:ext uri="{FF2B5EF4-FFF2-40B4-BE49-F238E27FC236}">
                  <a16:creationId xmlns:a16="http://schemas.microsoft.com/office/drawing/2014/main" id="{DD710772-5C0D-4C85-B979-EAC807A8ADB5}"/>
                </a:ext>
              </a:extLst>
            </p:cNvPr>
            <p:cNvSpPr>
              <a:spLocks noEditPoints="1"/>
            </p:cNvSpPr>
            <p:nvPr/>
          </p:nvSpPr>
          <p:spPr bwMode="auto">
            <a:xfrm>
              <a:off x="4966" y="1573"/>
              <a:ext cx="1790" cy="1595"/>
            </a:xfrm>
            <a:custGeom>
              <a:avLst/>
              <a:gdLst>
                <a:gd name="T0" fmla="*/ 415 w 2418"/>
                <a:gd name="T1" fmla="*/ 2064 h 2154"/>
                <a:gd name="T2" fmla="*/ 128 w 2418"/>
                <a:gd name="T3" fmla="*/ 1728 h 2154"/>
                <a:gd name="T4" fmla="*/ 1 w 2418"/>
                <a:gd name="T5" fmla="*/ 1380 h 2154"/>
                <a:gd name="T6" fmla="*/ 98 w 2418"/>
                <a:gd name="T7" fmla="*/ 1112 h 2154"/>
                <a:gd name="T8" fmla="*/ 156 w 2418"/>
                <a:gd name="T9" fmla="*/ 1015 h 2154"/>
                <a:gd name="T10" fmla="*/ 237 w 2418"/>
                <a:gd name="T11" fmla="*/ 725 h 2154"/>
                <a:gd name="T12" fmla="*/ 434 w 2418"/>
                <a:gd name="T13" fmla="*/ 471 h 2154"/>
                <a:gd name="T14" fmla="*/ 583 w 2418"/>
                <a:gd name="T15" fmla="*/ 444 h 2154"/>
                <a:gd name="T16" fmla="*/ 803 w 2418"/>
                <a:gd name="T17" fmla="*/ 460 h 2154"/>
                <a:gd name="T18" fmla="*/ 1326 w 2418"/>
                <a:gd name="T19" fmla="*/ 217 h 2154"/>
                <a:gd name="T20" fmla="*/ 1852 w 2418"/>
                <a:gd name="T21" fmla="*/ 9 h 2154"/>
                <a:gd name="T22" fmla="*/ 2097 w 2418"/>
                <a:gd name="T23" fmla="*/ 193 h 2154"/>
                <a:gd name="T24" fmla="*/ 2201 w 2418"/>
                <a:gd name="T25" fmla="*/ 489 h 2154"/>
                <a:gd name="T26" fmla="*/ 2288 w 2418"/>
                <a:gd name="T27" fmla="*/ 667 h 2154"/>
                <a:gd name="T28" fmla="*/ 2407 w 2418"/>
                <a:gd name="T29" fmla="*/ 952 h 2154"/>
                <a:gd name="T30" fmla="*/ 2221 w 2418"/>
                <a:gd name="T31" fmla="*/ 1462 h 2154"/>
                <a:gd name="T32" fmla="*/ 1589 w 2418"/>
                <a:gd name="T33" fmla="*/ 1899 h 2154"/>
                <a:gd name="T34" fmla="*/ 1379 w 2418"/>
                <a:gd name="T35" fmla="*/ 1936 h 2154"/>
                <a:gd name="T36" fmla="*/ 656 w 2418"/>
                <a:gd name="T37" fmla="*/ 2133 h 2154"/>
                <a:gd name="T38" fmla="*/ 1587 w 2418"/>
                <a:gd name="T39" fmla="*/ 64 h 2154"/>
                <a:gd name="T40" fmla="*/ 1079 w 2418"/>
                <a:gd name="T41" fmla="*/ 373 h 2154"/>
                <a:gd name="T42" fmla="*/ 673 w 2418"/>
                <a:gd name="T43" fmla="*/ 453 h 2154"/>
                <a:gd name="T44" fmla="*/ 569 w 2418"/>
                <a:gd name="T45" fmla="*/ 445 h 2154"/>
                <a:gd name="T46" fmla="*/ 254 w 2418"/>
                <a:gd name="T47" fmla="*/ 679 h 2154"/>
                <a:gd name="T48" fmla="*/ 213 w 2418"/>
                <a:gd name="T49" fmla="*/ 830 h 2154"/>
                <a:gd name="T50" fmla="*/ 156 w 2418"/>
                <a:gd name="T51" fmla="*/ 1016 h 2154"/>
                <a:gd name="T52" fmla="*/ 39 w 2418"/>
                <a:gd name="T53" fmla="*/ 1215 h 2154"/>
                <a:gd name="T54" fmla="*/ 31 w 2418"/>
                <a:gd name="T55" fmla="*/ 1534 h 2154"/>
                <a:gd name="T56" fmla="*/ 252 w 2418"/>
                <a:gd name="T57" fmla="*/ 1912 h 2154"/>
                <a:gd name="T58" fmla="*/ 571 w 2418"/>
                <a:gd name="T59" fmla="*/ 2125 h 2154"/>
                <a:gd name="T60" fmla="*/ 1379 w 2418"/>
                <a:gd name="T61" fmla="*/ 1935 h 2154"/>
                <a:gd name="T62" fmla="*/ 1589 w 2418"/>
                <a:gd name="T63" fmla="*/ 1898 h 2154"/>
                <a:gd name="T64" fmla="*/ 2221 w 2418"/>
                <a:gd name="T65" fmla="*/ 1461 h 2154"/>
                <a:gd name="T66" fmla="*/ 2406 w 2418"/>
                <a:gd name="T67" fmla="*/ 952 h 2154"/>
                <a:gd name="T68" fmla="*/ 2287 w 2418"/>
                <a:gd name="T69" fmla="*/ 667 h 2154"/>
                <a:gd name="T70" fmla="*/ 2200 w 2418"/>
                <a:gd name="T71" fmla="*/ 489 h 2154"/>
                <a:gd name="T72" fmla="*/ 2096 w 2418"/>
                <a:gd name="T73" fmla="*/ 194 h 2154"/>
                <a:gd name="T74" fmla="*/ 1852 w 2418"/>
                <a:gd name="T75" fmla="*/ 9 h 2154"/>
                <a:gd name="T76" fmla="*/ 1587 w 2418"/>
                <a:gd name="T77" fmla="*/ 64 h 2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18" h="2154">
                  <a:moveTo>
                    <a:pt x="571" y="2126"/>
                  </a:moveTo>
                  <a:cubicBezTo>
                    <a:pt x="516" y="2115"/>
                    <a:pt x="465" y="2095"/>
                    <a:pt x="415" y="2064"/>
                  </a:cubicBezTo>
                  <a:cubicBezTo>
                    <a:pt x="356" y="2027"/>
                    <a:pt x="303" y="1978"/>
                    <a:pt x="251" y="1913"/>
                  </a:cubicBezTo>
                  <a:cubicBezTo>
                    <a:pt x="204" y="1853"/>
                    <a:pt x="164" y="1787"/>
                    <a:pt x="128" y="1728"/>
                  </a:cubicBezTo>
                  <a:cubicBezTo>
                    <a:pt x="92" y="1669"/>
                    <a:pt x="55" y="1604"/>
                    <a:pt x="30" y="1534"/>
                  </a:cubicBezTo>
                  <a:cubicBezTo>
                    <a:pt x="10" y="1480"/>
                    <a:pt x="1" y="1429"/>
                    <a:pt x="1" y="1380"/>
                  </a:cubicBezTo>
                  <a:cubicBezTo>
                    <a:pt x="0" y="1323"/>
                    <a:pt x="13" y="1268"/>
                    <a:pt x="38" y="1215"/>
                  </a:cubicBezTo>
                  <a:cubicBezTo>
                    <a:pt x="54" y="1179"/>
                    <a:pt x="77" y="1145"/>
                    <a:pt x="98" y="1112"/>
                  </a:cubicBezTo>
                  <a:cubicBezTo>
                    <a:pt x="119" y="1080"/>
                    <a:pt x="140" y="1048"/>
                    <a:pt x="156" y="1015"/>
                  </a:cubicBezTo>
                  <a:cubicBezTo>
                    <a:pt x="156" y="1015"/>
                    <a:pt x="156" y="1015"/>
                    <a:pt x="156" y="1015"/>
                  </a:cubicBezTo>
                  <a:cubicBezTo>
                    <a:pt x="186" y="954"/>
                    <a:pt x="199" y="891"/>
                    <a:pt x="212" y="829"/>
                  </a:cubicBezTo>
                  <a:cubicBezTo>
                    <a:pt x="219" y="795"/>
                    <a:pt x="227" y="760"/>
                    <a:pt x="237" y="725"/>
                  </a:cubicBezTo>
                  <a:cubicBezTo>
                    <a:pt x="241" y="710"/>
                    <a:pt x="247" y="694"/>
                    <a:pt x="253" y="679"/>
                  </a:cubicBezTo>
                  <a:cubicBezTo>
                    <a:pt x="276" y="622"/>
                    <a:pt x="330" y="520"/>
                    <a:pt x="434" y="471"/>
                  </a:cubicBezTo>
                  <a:cubicBezTo>
                    <a:pt x="475" y="453"/>
                    <a:pt x="518" y="444"/>
                    <a:pt x="569" y="444"/>
                  </a:cubicBezTo>
                  <a:cubicBezTo>
                    <a:pt x="574" y="444"/>
                    <a:pt x="578" y="444"/>
                    <a:pt x="583" y="444"/>
                  </a:cubicBezTo>
                  <a:cubicBezTo>
                    <a:pt x="613" y="445"/>
                    <a:pt x="644" y="449"/>
                    <a:pt x="673" y="452"/>
                  </a:cubicBezTo>
                  <a:cubicBezTo>
                    <a:pt x="715" y="457"/>
                    <a:pt x="758" y="462"/>
                    <a:pt x="803" y="460"/>
                  </a:cubicBezTo>
                  <a:cubicBezTo>
                    <a:pt x="885" y="456"/>
                    <a:pt x="975" y="427"/>
                    <a:pt x="1078" y="373"/>
                  </a:cubicBezTo>
                  <a:cubicBezTo>
                    <a:pt x="1164" y="327"/>
                    <a:pt x="1250" y="268"/>
                    <a:pt x="1326" y="217"/>
                  </a:cubicBezTo>
                  <a:cubicBezTo>
                    <a:pt x="1397" y="168"/>
                    <a:pt x="1491" y="106"/>
                    <a:pt x="1587" y="63"/>
                  </a:cubicBezTo>
                  <a:cubicBezTo>
                    <a:pt x="1688" y="18"/>
                    <a:pt x="1775" y="0"/>
                    <a:pt x="1852" y="9"/>
                  </a:cubicBezTo>
                  <a:cubicBezTo>
                    <a:pt x="1908" y="15"/>
                    <a:pt x="1958" y="36"/>
                    <a:pt x="2002" y="72"/>
                  </a:cubicBezTo>
                  <a:cubicBezTo>
                    <a:pt x="2040" y="103"/>
                    <a:pt x="2072" y="144"/>
                    <a:pt x="2097" y="193"/>
                  </a:cubicBezTo>
                  <a:cubicBezTo>
                    <a:pt x="2125" y="248"/>
                    <a:pt x="2143" y="309"/>
                    <a:pt x="2161" y="368"/>
                  </a:cubicBezTo>
                  <a:cubicBezTo>
                    <a:pt x="2173" y="408"/>
                    <a:pt x="2185" y="450"/>
                    <a:pt x="2201" y="489"/>
                  </a:cubicBezTo>
                  <a:cubicBezTo>
                    <a:pt x="2206" y="502"/>
                    <a:pt x="2212" y="517"/>
                    <a:pt x="2219" y="532"/>
                  </a:cubicBezTo>
                  <a:cubicBezTo>
                    <a:pt x="2240" y="578"/>
                    <a:pt x="2264" y="623"/>
                    <a:pt x="2288" y="667"/>
                  </a:cubicBezTo>
                  <a:cubicBezTo>
                    <a:pt x="2313" y="713"/>
                    <a:pt x="2339" y="760"/>
                    <a:pt x="2360" y="808"/>
                  </a:cubicBezTo>
                  <a:cubicBezTo>
                    <a:pt x="2383" y="860"/>
                    <a:pt x="2398" y="907"/>
                    <a:pt x="2407" y="952"/>
                  </a:cubicBezTo>
                  <a:cubicBezTo>
                    <a:pt x="2417" y="1006"/>
                    <a:pt x="2418" y="1057"/>
                    <a:pt x="2409" y="1110"/>
                  </a:cubicBezTo>
                  <a:cubicBezTo>
                    <a:pt x="2391" y="1224"/>
                    <a:pt x="2328" y="1342"/>
                    <a:pt x="2221" y="1462"/>
                  </a:cubicBezTo>
                  <a:cubicBezTo>
                    <a:pt x="2132" y="1562"/>
                    <a:pt x="2016" y="1660"/>
                    <a:pt x="1875" y="1754"/>
                  </a:cubicBezTo>
                  <a:cubicBezTo>
                    <a:pt x="1792" y="1809"/>
                    <a:pt x="1693" y="1870"/>
                    <a:pt x="1589" y="1899"/>
                  </a:cubicBezTo>
                  <a:cubicBezTo>
                    <a:pt x="1542" y="1912"/>
                    <a:pt x="1493" y="1919"/>
                    <a:pt x="1447" y="1926"/>
                  </a:cubicBezTo>
                  <a:cubicBezTo>
                    <a:pt x="1425" y="1929"/>
                    <a:pt x="1402" y="1932"/>
                    <a:pt x="1379" y="1936"/>
                  </a:cubicBezTo>
                  <a:cubicBezTo>
                    <a:pt x="1263" y="1956"/>
                    <a:pt x="1152" y="1997"/>
                    <a:pt x="1046" y="2036"/>
                  </a:cubicBezTo>
                  <a:cubicBezTo>
                    <a:pt x="911" y="2086"/>
                    <a:pt x="783" y="2133"/>
                    <a:pt x="656" y="2133"/>
                  </a:cubicBezTo>
                  <a:cubicBezTo>
                    <a:pt x="628" y="2133"/>
                    <a:pt x="599" y="2131"/>
                    <a:pt x="571" y="2126"/>
                  </a:cubicBezTo>
                  <a:moveTo>
                    <a:pt x="1587" y="64"/>
                  </a:moveTo>
                  <a:cubicBezTo>
                    <a:pt x="1492" y="107"/>
                    <a:pt x="1398" y="168"/>
                    <a:pt x="1327" y="217"/>
                  </a:cubicBezTo>
                  <a:cubicBezTo>
                    <a:pt x="1251" y="269"/>
                    <a:pt x="1165" y="328"/>
                    <a:pt x="1079" y="373"/>
                  </a:cubicBezTo>
                  <a:cubicBezTo>
                    <a:pt x="975" y="428"/>
                    <a:pt x="885" y="457"/>
                    <a:pt x="803" y="460"/>
                  </a:cubicBezTo>
                  <a:cubicBezTo>
                    <a:pt x="758" y="462"/>
                    <a:pt x="715" y="457"/>
                    <a:pt x="673" y="453"/>
                  </a:cubicBezTo>
                  <a:cubicBezTo>
                    <a:pt x="643" y="449"/>
                    <a:pt x="613" y="446"/>
                    <a:pt x="583" y="445"/>
                  </a:cubicBezTo>
                  <a:cubicBezTo>
                    <a:pt x="578" y="445"/>
                    <a:pt x="574" y="445"/>
                    <a:pt x="569" y="445"/>
                  </a:cubicBezTo>
                  <a:cubicBezTo>
                    <a:pt x="518" y="445"/>
                    <a:pt x="475" y="454"/>
                    <a:pt x="434" y="472"/>
                  </a:cubicBezTo>
                  <a:cubicBezTo>
                    <a:pt x="330" y="520"/>
                    <a:pt x="277" y="623"/>
                    <a:pt x="254" y="679"/>
                  </a:cubicBezTo>
                  <a:cubicBezTo>
                    <a:pt x="248" y="694"/>
                    <a:pt x="242" y="710"/>
                    <a:pt x="238" y="726"/>
                  </a:cubicBezTo>
                  <a:cubicBezTo>
                    <a:pt x="227" y="760"/>
                    <a:pt x="220" y="795"/>
                    <a:pt x="213" y="830"/>
                  </a:cubicBezTo>
                  <a:cubicBezTo>
                    <a:pt x="200" y="891"/>
                    <a:pt x="186" y="954"/>
                    <a:pt x="156" y="1016"/>
                  </a:cubicBezTo>
                  <a:cubicBezTo>
                    <a:pt x="156" y="1016"/>
                    <a:pt x="156" y="1016"/>
                    <a:pt x="156" y="1016"/>
                  </a:cubicBezTo>
                  <a:cubicBezTo>
                    <a:pt x="140" y="1048"/>
                    <a:pt x="119" y="1081"/>
                    <a:pt x="99" y="1112"/>
                  </a:cubicBezTo>
                  <a:cubicBezTo>
                    <a:pt x="77" y="1145"/>
                    <a:pt x="55" y="1180"/>
                    <a:pt x="39" y="1215"/>
                  </a:cubicBezTo>
                  <a:cubicBezTo>
                    <a:pt x="14" y="1268"/>
                    <a:pt x="1" y="1323"/>
                    <a:pt x="1" y="1380"/>
                  </a:cubicBezTo>
                  <a:cubicBezTo>
                    <a:pt x="2" y="1429"/>
                    <a:pt x="11" y="1480"/>
                    <a:pt x="31" y="1534"/>
                  </a:cubicBezTo>
                  <a:cubicBezTo>
                    <a:pt x="56" y="1604"/>
                    <a:pt x="93" y="1668"/>
                    <a:pt x="129" y="1728"/>
                  </a:cubicBezTo>
                  <a:cubicBezTo>
                    <a:pt x="165" y="1786"/>
                    <a:pt x="205" y="1853"/>
                    <a:pt x="252" y="1912"/>
                  </a:cubicBezTo>
                  <a:cubicBezTo>
                    <a:pt x="303" y="1977"/>
                    <a:pt x="357" y="2027"/>
                    <a:pt x="415" y="2063"/>
                  </a:cubicBezTo>
                  <a:cubicBezTo>
                    <a:pt x="465" y="2094"/>
                    <a:pt x="516" y="2115"/>
                    <a:pt x="571" y="2125"/>
                  </a:cubicBezTo>
                  <a:cubicBezTo>
                    <a:pt x="725" y="2154"/>
                    <a:pt x="881" y="2097"/>
                    <a:pt x="1045" y="2036"/>
                  </a:cubicBezTo>
                  <a:cubicBezTo>
                    <a:pt x="1152" y="1996"/>
                    <a:pt x="1262" y="1956"/>
                    <a:pt x="1379" y="1935"/>
                  </a:cubicBezTo>
                  <a:cubicBezTo>
                    <a:pt x="1402" y="1931"/>
                    <a:pt x="1425" y="1928"/>
                    <a:pt x="1447" y="1925"/>
                  </a:cubicBezTo>
                  <a:cubicBezTo>
                    <a:pt x="1493" y="1918"/>
                    <a:pt x="1541" y="1912"/>
                    <a:pt x="1589" y="1898"/>
                  </a:cubicBezTo>
                  <a:cubicBezTo>
                    <a:pt x="1693" y="1869"/>
                    <a:pt x="1792" y="1808"/>
                    <a:pt x="1875" y="1753"/>
                  </a:cubicBezTo>
                  <a:cubicBezTo>
                    <a:pt x="2015" y="1660"/>
                    <a:pt x="2132" y="1561"/>
                    <a:pt x="2221" y="1461"/>
                  </a:cubicBezTo>
                  <a:cubicBezTo>
                    <a:pt x="2327" y="1342"/>
                    <a:pt x="2390" y="1224"/>
                    <a:pt x="2408" y="1110"/>
                  </a:cubicBezTo>
                  <a:cubicBezTo>
                    <a:pt x="2417" y="1057"/>
                    <a:pt x="2416" y="1006"/>
                    <a:pt x="2406" y="952"/>
                  </a:cubicBezTo>
                  <a:cubicBezTo>
                    <a:pt x="2397" y="907"/>
                    <a:pt x="2382" y="860"/>
                    <a:pt x="2359" y="809"/>
                  </a:cubicBezTo>
                  <a:cubicBezTo>
                    <a:pt x="2338" y="761"/>
                    <a:pt x="2312" y="713"/>
                    <a:pt x="2287" y="667"/>
                  </a:cubicBezTo>
                  <a:cubicBezTo>
                    <a:pt x="2263" y="623"/>
                    <a:pt x="2239" y="578"/>
                    <a:pt x="2218" y="532"/>
                  </a:cubicBezTo>
                  <a:cubicBezTo>
                    <a:pt x="2211" y="517"/>
                    <a:pt x="2205" y="503"/>
                    <a:pt x="2200" y="489"/>
                  </a:cubicBezTo>
                  <a:cubicBezTo>
                    <a:pt x="2185" y="450"/>
                    <a:pt x="2172" y="409"/>
                    <a:pt x="2160" y="369"/>
                  </a:cubicBezTo>
                  <a:cubicBezTo>
                    <a:pt x="2142" y="310"/>
                    <a:pt x="2124" y="249"/>
                    <a:pt x="2096" y="194"/>
                  </a:cubicBezTo>
                  <a:cubicBezTo>
                    <a:pt x="2071" y="144"/>
                    <a:pt x="2039" y="103"/>
                    <a:pt x="2001" y="73"/>
                  </a:cubicBezTo>
                  <a:cubicBezTo>
                    <a:pt x="1958" y="37"/>
                    <a:pt x="1908" y="16"/>
                    <a:pt x="1852" y="9"/>
                  </a:cubicBezTo>
                  <a:cubicBezTo>
                    <a:pt x="1840" y="8"/>
                    <a:pt x="1826" y="7"/>
                    <a:pt x="1813" y="7"/>
                  </a:cubicBezTo>
                  <a:cubicBezTo>
                    <a:pt x="1746" y="7"/>
                    <a:pt x="1672" y="26"/>
                    <a:pt x="1587"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8" name="Freeform 23">
              <a:extLst>
                <a:ext uri="{FF2B5EF4-FFF2-40B4-BE49-F238E27FC236}">
                  <a16:creationId xmlns:a16="http://schemas.microsoft.com/office/drawing/2014/main" id="{AA9B0D61-036A-474B-88CB-A5B567571C09}"/>
                </a:ext>
              </a:extLst>
            </p:cNvPr>
            <p:cNvSpPr>
              <a:spLocks noEditPoints="1"/>
            </p:cNvSpPr>
            <p:nvPr/>
          </p:nvSpPr>
          <p:spPr bwMode="auto">
            <a:xfrm>
              <a:off x="4898" y="1550"/>
              <a:ext cx="1891" cy="1679"/>
            </a:xfrm>
            <a:custGeom>
              <a:avLst/>
              <a:gdLst>
                <a:gd name="T0" fmla="*/ 438 w 2554"/>
                <a:gd name="T1" fmla="*/ 2173 h 2268"/>
                <a:gd name="T2" fmla="*/ 135 w 2554"/>
                <a:gd name="T3" fmla="*/ 1818 h 2268"/>
                <a:gd name="T4" fmla="*/ 0 w 2554"/>
                <a:gd name="T5" fmla="*/ 1449 h 2268"/>
                <a:gd name="T6" fmla="*/ 104 w 2554"/>
                <a:gd name="T7" fmla="*/ 1166 h 2268"/>
                <a:gd name="T8" fmla="*/ 224 w 2554"/>
                <a:gd name="T9" fmla="*/ 868 h 2268"/>
                <a:gd name="T10" fmla="*/ 268 w 2554"/>
                <a:gd name="T11" fmla="*/ 709 h 2268"/>
                <a:gd name="T12" fmla="*/ 601 w 2554"/>
                <a:gd name="T13" fmla="*/ 462 h 2268"/>
                <a:gd name="T14" fmla="*/ 713 w 2554"/>
                <a:gd name="T15" fmla="*/ 471 h 2268"/>
                <a:gd name="T16" fmla="*/ 1141 w 2554"/>
                <a:gd name="T17" fmla="*/ 388 h 2268"/>
                <a:gd name="T18" fmla="*/ 1917 w 2554"/>
                <a:gd name="T19" fmla="*/ 0 h 2268"/>
                <a:gd name="T20" fmla="*/ 2116 w 2554"/>
                <a:gd name="T21" fmla="*/ 69 h 2268"/>
                <a:gd name="T22" fmla="*/ 2284 w 2554"/>
                <a:gd name="T23" fmla="*/ 382 h 2268"/>
                <a:gd name="T24" fmla="*/ 2345 w 2554"/>
                <a:gd name="T25" fmla="*/ 555 h 2268"/>
                <a:gd name="T26" fmla="*/ 2494 w 2554"/>
                <a:gd name="T27" fmla="*/ 847 h 2268"/>
                <a:gd name="T28" fmla="*/ 2546 w 2554"/>
                <a:gd name="T29" fmla="*/ 1165 h 2268"/>
                <a:gd name="T30" fmla="*/ 1981 w 2554"/>
                <a:gd name="T31" fmla="*/ 1846 h 2268"/>
                <a:gd name="T32" fmla="*/ 1530 w 2554"/>
                <a:gd name="T33" fmla="*/ 2027 h 2268"/>
                <a:gd name="T34" fmla="*/ 1106 w 2554"/>
                <a:gd name="T35" fmla="*/ 2144 h 2268"/>
                <a:gd name="T36" fmla="*/ 603 w 2554"/>
                <a:gd name="T37" fmla="*/ 2238 h 2268"/>
                <a:gd name="T38" fmla="*/ 1141 w 2554"/>
                <a:gd name="T39" fmla="*/ 388 h 2268"/>
                <a:gd name="T40" fmla="*/ 713 w 2554"/>
                <a:gd name="T41" fmla="*/ 472 h 2268"/>
                <a:gd name="T42" fmla="*/ 601 w 2554"/>
                <a:gd name="T43" fmla="*/ 463 h 2268"/>
                <a:gd name="T44" fmla="*/ 269 w 2554"/>
                <a:gd name="T45" fmla="*/ 709 h 2268"/>
                <a:gd name="T46" fmla="*/ 225 w 2554"/>
                <a:gd name="T47" fmla="*/ 868 h 2268"/>
                <a:gd name="T48" fmla="*/ 165 w 2554"/>
                <a:gd name="T49" fmla="*/ 1064 h 2268"/>
                <a:gd name="T50" fmla="*/ 40 w 2554"/>
                <a:gd name="T51" fmla="*/ 1275 h 2268"/>
                <a:gd name="T52" fmla="*/ 32 w 2554"/>
                <a:gd name="T53" fmla="*/ 1612 h 2268"/>
                <a:gd name="T54" fmla="*/ 266 w 2554"/>
                <a:gd name="T55" fmla="*/ 2012 h 2268"/>
                <a:gd name="T56" fmla="*/ 603 w 2554"/>
                <a:gd name="T57" fmla="*/ 2238 h 2268"/>
                <a:gd name="T58" fmla="*/ 1458 w 2554"/>
                <a:gd name="T59" fmla="*/ 2037 h 2268"/>
                <a:gd name="T60" fmla="*/ 1679 w 2554"/>
                <a:gd name="T61" fmla="*/ 1998 h 2268"/>
                <a:gd name="T62" fmla="*/ 2346 w 2554"/>
                <a:gd name="T63" fmla="*/ 1536 h 2268"/>
                <a:gd name="T64" fmla="*/ 2542 w 2554"/>
                <a:gd name="T65" fmla="*/ 998 h 2268"/>
                <a:gd name="T66" fmla="*/ 2417 w 2554"/>
                <a:gd name="T67" fmla="*/ 697 h 2268"/>
                <a:gd name="T68" fmla="*/ 2325 w 2554"/>
                <a:gd name="T69" fmla="*/ 510 h 2268"/>
                <a:gd name="T70" fmla="*/ 2216 w 2554"/>
                <a:gd name="T71" fmla="*/ 198 h 2268"/>
                <a:gd name="T72" fmla="*/ 1958 w 2554"/>
                <a:gd name="T73" fmla="*/ 3 h 2268"/>
                <a:gd name="T74" fmla="*/ 1403 w 2554"/>
                <a:gd name="T75" fmla="*/ 223 h 2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54" h="2268">
                  <a:moveTo>
                    <a:pt x="603" y="2238"/>
                  </a:moveTo>
                  <a:cubicBezTo>
                    <a:pt x="545" y="2227"/>
                    <a:pt x="491" y="2206"/>
                    <a:pt x="438" y="2173"/>
                  </a:cubicBezTo>
                  <a:cubicBezTo>
                    <a:pt x="376" y="2134"/>
                    <a:pt x="320" y="2082"/>
                    <a:pt x="266" y="2013"/>
                  </a:cubicBezTo>
                  <a:cubicBezTo>
                    <a:pt x="216" y="1950"/>
                    <a:pt x="173" y="1880"/>
                    <a:pt x="135" y="1818"/>
                  </a:cubicBezTo>
                  <a:cubicBezTo>
                    <a:pt x="97" y="1755"/>
                    <a:pt x="58" y="1686"/>
                    <a:pt x="31" y="1613"/>
                  </a:cubicBezTo>
                  <a:cubicBezTo>
                    <a:pt x="11" y="1555"/>
                    <a:pt x="1" y="1502"/>
                    <a:pt x="0" y="1449"/>
                  </a:cubicBezTo>
                  <a:cubicBezTo>
                    <a:pt x="0" y="1390"/>
                    <a:pt x="13" y="1331"/>
                    <a:pt x="40" y="1275"/>
                  </a:cubicBezTo>
                  <a:cubicBezTo>
                    <a:pt x="57" y="1238"/>
                    <a:pt x="81" y="1201"/>
                    <a:pt x="104" y="1166"/>
                  </a:cubicBezTo>
                  <a:cubicBezTo>
                    <a:pt x="125" y="1133"/>
                    <a:pt x="148" y="1098"/>
                    <a:pt x="165" y="1064"/>
                  </a:cubicBezTo>
                  <a:cubicBezTo>
                    <a:pt x="196" y="999"/>
                    <a:pt x="211" y="933"/>
                    <a:pt x="224" y="868"/>
                  </a:cubicBezTo>
                  <a:cubicBezTo>
                    <a:pt x="232" y="832"/>
                    <a:pt x="240" y="795"/>
                    <a:pt x="251" y="758"/>
                  </a:cubicBezTo>
                  <a:cubicBezTo>
                    <a:pt x="256" y="742"/>
                    <a:pt x="262" y="725"/>
                    <a:pt x="268" y="709"/>
                  </a:cubicBezTo>
                  <a:cubicBezTo>
                    <a:pt x="292" y="649"/>
                    <a:pt x="350" y="541"/>
                    <a:pt x="460" y="491"/>
                  </a:cubicBezTo>
                  <a:cubicBezTo>
                    <a:pt x="502" y="471"/>
                    <a:pt x="547" y="462"/>
                    <a:pt x="601" y="462"/>
                  </a:cubicBezTo>
                  <a:cubicBezTo>
                    <a:pt x="606" y="462"/>
                    <a:pt x="612" y="462"/>
                    <a:pt x="618" y="462"/>
                  </a:cubicBezTo>
                  <a:cubicBezTo>
                    <a:pt x="649" y="463"/>
                    <a:pt x="682" y="467"/>
                    <a:pt x="713" y="471"/>
                  </a:cubicBezTo>
                  <a:cubicBezTo>
                    <a:pt x="757" y="476"/>
                    <a:pt x="803" y="482"/>
                    <a:pt x="850" y="480"/>
                  </a:cubicBezTo>
                  <a:cubicBezTo>
                    <a:pt x="937" y="476"/>
                    <a:pt x="1032" y="446"/>
                    <a:pt x="1141" y="388"/>
                  </a:cubicBezTo>
                  <a:cubicBezTo>
                    <a:pt x="1231" y="340"/>
                    <a:pt x="1318" y="280"/>
                    <a:pt x="1403" y="222"/>
                  </a:cubicBezTo>
                  <a:cubicBezTo>
                    <a:pt x="1564" y="111"/>
                    <a:pt x="1749" y="0"/>
                    <a:pt x="1917" y="0"/>
                  </a:cubicBezTo>
                  <a:cubicBezTo>
                    <a:pt x="1931" y="0"/>
                    <a:pt x="1945" y="1"/>
                    <a:pt x="1959" y="2"/>
                  </a:cubicBezTo>
                  <a:cubicBezTo>
                    <a:pt x="2017" y="9"/>
                    <a:pt x="2070" y="32"/>
                    <a:pt x="2116" y="69"/>
                  </a:cubicBezTo>
                  <a:cubicBezTo>
                    <a:pt x="2156" y="102"/>
                    <a:pt x="2190" y="145"/>
                    <a:pt x="2216" y="198"/>
                  </a:cubicBezTo>
                  <a:cubicBezTo>
                    <a:pt x="2246" y="256"/>
                    <a:pt x="2265" y="320"/>
                    <a:pt x="2284" y="382"/>
                  </a:cubicBezTo>
                  <a:cubicBezTo>
                    <a:pt x="2296" y="424"/>
                    <a:pt x="2310" y="468"/>
                    <a:pt x="2326" y="509"/>
                  </a:cubicBezTo>
                  <a:cubicBezTo>
                    <a:pt x="2332" y="524"/>
                    <a:pt x="2338" y="539"/>
                    <a:pt x="2345" y="555"/>
                  </a:cubicBezTo>
                  <a:cubicBezTo>
                    <a:pt x="2367" y="603"/>
                    <a:pt x="2393" y="651"/>
                    <a:pt x="2418" y="697"/>
                  </a:cubicBezTo>
                  <a:cubicBezTo>
                    <a:pt x="2444" y="746"/>
                    <a:pt x="2471" y="796"/>
                    <a:pt x="2494" y="847"/>
                  </a:cubicBezTo>
                  <a:cubicBezTo>
                    <a:pt x="2518" y="901"/>
                    <a:pt x="2534" y="951"/>
                    <a:pt x="2543" y="998"/>
                  </a:cubicBezTo>
                  <a:cubicBezTo>
                    <a:pt x="2554" y="1055"/>
                    <a:pt x="2554" y="1109"/>
                    <a:pt x="2546" y="1165"/>
                  </a:cubicBezTo>
                  <a:cubicBezTo>
                    <a:pt x="2526" y="1285"/>
                    <a:pt x="2460" y="1410"/>
                    <a:pt x="2347" y="1537"/>
                  </a:cubicBezTo>
                  <a:cubicBezTo>
                    <a:pt x="2253" y="1643"/>
                    <a:pt x="2130" y="1746"/>
                    <a:pt x="1981" y="1846"/>
                  </a:cubicBezTo>
                  <a:cubicBezTo>
                    <a:pt x="1894" y="1904"/>
                    <a:pt x="1789" y="1968"/>
                    <a:pt x="1680" y="1999"/>
                  </a:cubicBezTo>
                  <a:cubicBezTo>
                    <a:pt x="1630" y="2013"/>
                    <a:pt x="1579" y="2020"/>
                    <a:pt x="1530" y="2027"/>
                  </a:cubicBezTo>
                  <a:cubicBezTo>
                    <a:pt x="1507" y="2030"/>
                    <a:pt x="1482" y="2034"/>
                    <a:pt x="1459" y="2038"/>
                  </a:cubicBezTo>
                  <a:cubicBezTo>
                    <a:pt x="1335" y="2059"/>
                    <a:pt x="1218" y="2102"/>
                    <a:pt x="1106" y="2144"/>
                  </a:cubicBezTo>
                  <a:cubicBezTo>
                    <a:pt x="963" y="2196"/>
                    <a:pt x="827" y="2247"/>
                    <a:pt x="694" y="2247"/>
                  </a:cubicBezTo>
                  <a:cubicBezTo>
                    <a:pt x="663" y="2247"/>
                    <a:pt x="633" y="2244"/>
                    <a:pt x="603" y="2238"/>
                  </a:cubicBezTo>
                  <a:moveTo>
                    <a:pt x="1403" y="223"/>
                  </a:moveTo>
                  <a:cubicBezTo>
                    <a:pt x="1319" y="281"/>
                    <a:pt x="1231" y="340"/>
                    <a:pt x="1141" y="388"/>
                  </a:cubicBezTo>
                  <a:cubicBezTo>
                    <a:pt x="1032" y="446"/>
                    <a:pt x="937" y="477"/>
                    <a:pt x="850" y="480"/>
                  </a:cubicBezTo>
                  <a:cubicBezTo>
                    <a:pt x="803" y="482"/>
                    <a:pt x="757" y="477"/>
                    <a:pt x="713" y="472"/>
                  </a:cubicBezTo>
                  <a:cubicBezTo>
                    <a:pt x="681" y="468"/>
                    <a:pt x="649" y="464"/>
                    <a:pt x="618" y="463"/>
                  </a:cubicBezTo>
                  <a:cubicBezTo>
                    <a:pt x="612" y="463"/>
                    <a:pt x="606" y="463"/>
                    <a:pt x="601" y="463"/>
                  </a:cubicBezTo>
                  <a:cubicBezTo>
                    <a:pt x="548" y="463"/>
                    <a:pt x="502" y="472"/>
                    <a:pt x="460" y="491"/>
                  </a:cubicBezTo>
                  <a:cubicBezTo>
                    <a:pt x="350" y="542"/>
                    <a:pt x="293" y="650"/>
                    <a:pt x="269" y="709"/>
                  </a:cubicBezTo>
                  <a:cubicBezTo>
                    <a:pt x="262" y="725"/>
                    <a:pt x="256" y="742"/>
                    <a:pt x="252" y="758"/>
                  </a:cubicBezTo>
                  <a:cubicBezTo>
                    <a:pt x="241" y="795"/>
                    <a:pt x="233" y="832"/>
                    <a:pt x="225" y="868"/>
                  </a:cubicBezTo>
                  <a:cubicBezTo>
                    <a:pt x="211" y="933"/>
                    <a:pt x="197" y="999"/>
                    <a:pt x="165" y="1064"/>
                  </a:cubicBezTo>
                  <a:cubicBezTo>
                    <a:pt x="165" y="1064"/>
                    <a:pt x="165" y="1064"/>
                    <a:pt x="165" y="1064"/>
                  </a:cubicBezTo>
                  <a:cubicBezTo>
                    <a:pt x="148" y="1099"/>
                    <a:pt x="126" y="1133"/>
                    <a:pt x="105" y="1166"/>
                  </a:cubicBezTo>
                  <a:cubicBezTo>
                    <a:pt x="82" y="1201"/>
                    <a:pt x="58" y="1238"/>
                    <a:pt x="40" y="1275"/>
                  </a:cubicBezTo>
                  <a:cubicBezTo>
                    <a:pt x="14" y="1331"/>
                    <a:pt x="1" y="1390"/>
                    <a:pt x="1" y="1449"/>
                  </a:cubicBezTo>
                  <a:cubicBezTo>
                    <a:pt x="1" y="1502"/>
                    <a:pt x="11" y="1555"/>
                    <a:pt x="32" y="1612"/>
                  </a:cubicBezTo>
                  <a:cubicBezTo>
                    <a:pt x="58" y="1686"/>
                    <a:pt x="98" y="1754"/>
                    <a:pt x="136" y="1818"/>
                  </a:cubicBezTo>
                  <a:cubicBezTo>
                    <a:pt x="174" y="1879"/>
                    <a:pt x="217" y="1950"/>
                    <a:pt x="266" y="2012"/>
                  </a:cubicBezTo>
                  <a:cubicBezTo>
                    <a:pt x="321" y="2081"/>
                    <a:pt x="377" y="2133"/>
                    <a:pt x="439" y="2172"/>
                  </a:cubicBezTo>
                  <a:cubicBezTo>
                    <a:pt x="492" y="2205"/>
                    <a:pt x="545" y="2227"/>
                    <a:pt x="603" y="2238"/>
                  </a:cubicBezTo>
                  <a:cubicBezTo>
                    <a:pt x="766" y="2268"/>
                    <a:pt x="931" y="2208"/>
                    <a:pt x="1105" y="2143"/>
                  </a:cubicBezTo>
                  <a:cubicBezTo>
                    <a:pt x="1218" y="2101"/>
                    <a:pt x="1335" y="2058"/>
                    <a:pt x="1458" y="2037"/>
                  </a:cubicBezTo>
                  <a:cubicBezTo>
                    <a:pt x="1482" y="2033"/>
                    <a:pt x="1506" y="2029"/>
                    <a:pt x="1530" y="2026"/>
                  </a:cubicBezTo>
                  <a:cubicBezTo>
                    <a:pt x="1579" y="2019"/>
                    <a:pt x="1629" y="2012"/>
                    <a:pt x="1679" y="1998"/>
                  </a:cubicBezTo>
                  <a:cubicBezTo>
                    <a:pt x="1789" y="1967"/>
                    <a:pt x="1893" y="1903"/>
                    <a:pt x="1981" y="1845"/>
                  </a:cubicBezTo>
                  <a:cubicBezTo>
                    <a:pt x="2129" y="1746"/>
                    <a:pt x="2252" y="1642"/>
                    <a:pt x="2346" y="1536"/>
                  </a:cubicBezTo>
                  <a:cubicBezTo>
                    <a:pt x="2459" y="1410"/>
                    <a:pt x="2526" y="1285"/>
                    <a:pt x="2545" y="1165"/>
                  </a:cubicBezTo>
                  <a:cubicBezTo>
                    <a:pt x="2554" y="1109"/>
                    <a:pt x="2553" y="1055"/>
                    <a:pt x="2542" y="998"/>
                  </a:cubicBezTo>
                  <a:cubicBezTo>
                    <a:pt x="2533" y="951"/>
                    <a:pt x="2517" y="901"/>
                    <a:pt x="2493" y="847"/>
                  </a:cubicBezTo>
                  <a:cubicBezTo>
                    <a:pt x="2470" y="796"/>
                    <a:pt x="2443" y="746"/>
                    <a:pt x="2417" y="697"/>
                  </a:cubicBezTo>
                  <a:cubicBezTo>
                    <a:pt x="2392" y="651"/>
                    <a:pt x="2366" y="603"/>
                    <a:pt x="2344" y="555"/>
                  </a:cubicBezTo>
                  <a:cubicBezTo>
                    <a:pt x="2337" y="540"/>
                    <a:pt x="2331" y="524"/>
                    <a:pt x="2325" y="510"/>
                  </a:cubicBezTo>
                  <a:cubicBezTo>
                    <a:pt x="2309" y="468"/>
                    <a:pt x="2296" y="424"/>
                    <a:pt x="2283" y="382"/>
                  </a:cubicBezTo>
                  <a:cubicBezTo>
                    <a:pt x="2264" y="320"/>
                    <a:pt x="2245" y="256"/>
                    <a:pt x="2216" y="198"/>
                  </a:cubicBezTo>
                  <a:cubicBezTo>
                    <a:pt x="2189" y="146"/>
                    <a:pt x="2156" y="103"/>
                    <a:pt x="2116" y="70"/>
                  </a:cubicBezTo>
                  <a:cubicBezTo>
                    <a:pt x="2070" y="33"/>
                    <a:pt x="2017" y="10"/>
                    <a:pt x="1958" y="3"/>
                  </a:cubicBezTo>
                  <a:cubicBezTo>
                    <a:pt x="1945" y="2"/>
                    <a:pt x="1931" y="1"/>
                    <a:pt x="1917" y="1"/>
                  </a:cubicBezTo>
                  <a:cubicBezTo>
                    <a:pt x="1750" y="1"/>
                    <a:pt x="1564" y="112"/>
                    <a:pt x="1403" y="22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59" name="Freeform 24">
              <a:extLst>
                <a:ext uri="{FF2B5EF4-FFF2-40B4-BE49-F238E27FC236}">
                  <a16:creationId xmlns:a16="http://schemas.microsoft.com/office/drawing/2014/main" id="{398EE8A8-151E-4814-9869-9683E9DD0E57}"/>
                </a:ext>
              </a:extLst>
            </p:cNvPr>
            <p:cNvSpPr>
              <a:spLocks noEditPoints="1"/>
            </p:cNvSpPr>
            <p:nvPr/>
          </p:nvSpPr>
          <p:spPr bwMode="auto">
            <a:xfrm>
              <a:off x="4831" y="1508"/>
              <a:ext cx="1992" cy="1783"/>
            </a:xfrm>
            <a:custGeom>
              <a:avLst/>
              <a:gdLst>
                <a:gd name="T0" fmla="*/ 462 w 2691"/>
                <a:gd name="T1" fmla="*/ 2308 h 2409"/>
                <a:gd name="T2" fmla="*/ 143 w 2691"/>
                <a:gd name="T3" fmla="*/ 1934 h 2409"/>
                <a:gd name="T4" fmla="*/ 0 w 2691"/>
                <a:gd name="T5" fmla="*/ 1545 h 2409"/>
                <a:gd name="T6" fmla="*/ 109 w 2691"/>
                <a:gd name="T7" fmla="*/ 1246 h 2409"/>
                <a:gd name="T8" fmla="*/ 237 w 2691"/>
                <a:gd name="T9" fmla="*/ 933 h 2409"/>
                <a:gd name="T10" fmla="*/ 283 w 2691"/>
                <a:gd name="T11" fmla="*/ 765 h 2409"/>
                <a:gd name="T12" fmla="*/ 652 w 2691"/>
                <a:gd name="T13" fmla="*/ 507 h 2409"/>
                <a:gd name="T14" fmla="*/ 897 w 2691"/>
                <a:gd name="T15" fmla="*/ 526 h 2409"/>
                <a:gd name="T16" fmla="*/ 1477 w 2691"/>
                <a:gd name="T17" fmla="*/ 255 h 2409"/>
                <a:gd name="T18" fmla="*/ 2065 w 2691"/>
                <a:gd name="T19" fmla="*/ 22 h 2409"/>
                <a:gd name="T20" fmla="*/ 2336 w 2691"/>
                <a:gd name="T21" fmla="*/ 229 h 2409"/>
                <a:gd name="T22" fmla="*/ 2451 w 2691"/>
                <a:gd name="T23" fmla="*/ 556 h 2409"/>
                <a:gd name="T24" fmla="*/ 2547 w 2691"/>
                <a:gd name="T25" fmla="*/ 753 h 2409"/>
                <a:gd name="T26" fmla="*/ 2679 w 2691"/>
                <a:gd name="T27" fmla="*/ 1070 h 2409"/>
                <a:gd name="T28" fmla="*/ 2472 w 2691"/>
                <a:gd name="T29" fmla="*/ 1638 h 2409"/>
                <a:gd name="T30" fmla="*/ 2087 w 2691"/>
                <a:gd name="T31" fmla="*/ 1963 h 2409"/>
                <a:gd name="T32" fmla="*/ 1613 w 2691"/>
                <a:gd name="T33" fmla="*/ 2154 h 2409"/>
                <a:gd name="T34" fmla="*/ 1165 w 2691"/>
                <a:gd name="T35" fmla="*/ 2277 h 2409"/>
                <a:gd name="T36" fmla="*/ 636 w 2691"/>
                <a:gd name="T37" fmla="*/ 2377 h 2409"/>
                <a:gd name="T38" fmla="*/ 1477 w 2691"/>
                <a:gd name="T39" fmla="*/ 256 h 2409"/>
                <a:gd name="T40" fmla="*/ 897 w 2691"/>
                <a:gd name="T41" fmla="*/ 526 h 2409"/>
                <a:gd name="T42" fmla="*/ 652 w 2691"/>
                <a:gd name="T43" fmla="*/ 507 h 2409"/>
                <a:gd name="T44" fmla="*/ 284 w 2691"/>
                <a:gd name="T45" fmla="*/ 766 h 2409"/>
                <a:gd name="T46" fmla="*/ 237 w 2691"/>
                <a:gd name="T47" fmla="*/ 933 h 2409"/>
                <a:gd name="T48" fmla="*/ 110 w 2691"/>
                <a:gd name="T49" fmla="*/ 1246 h 2409"/>
                <a:gd name="T50" fmla="*/ 1 w 2691"/>
                <a:gd name="T51" fmla="*/ 1545 h 2409"/>
                <a:gd name="T52" fmla="*/ 143 w 2691"/>
                <a:gd name="T53" fmla="*/ 1933 h 2409"/>
                <a:gd name="T54" fmla="*/ 462 w 2691"/>
                <a:gd name="T55" fmla="*/ 2307 h 2409"/>
                <a:gd name="T56" fmla="*/ 1165 w 2691"/>
                <a:gd name="T57" fmla="*/ 2277 h 2409"/>
                <a:gd name="T58" fmla="*/ 1613 w 2691"/>
                <a:gd name="T59" fmla="*/ 2153 h 2409"/>
                <a:gd name="T60" fmla="*/ 2087 w 2691"/>
                <a:gd name="T61" fmla="*/ 1963 h 2409"/>
                <a:gd name="T62" fmla="*/ 2472 w 2691"/>
                <a:gd name="T63" fmla="*/ 1637 h 2409"/>
                <a:gd name="T64" fmla="*/ 2678 w 2691"/>
                <a:gd name="T65" fmla="*/ 1071 h 2409"/>
                <a:gd name="T66" fmla="*/ 2547 w 2691"/>
                <a:gd name="T67" fmla="*/ 754 h 2409"/>
                <a:gd name="T68" fmla="*/ 2450 w 2691"/>
                <a:gd name="T69" fmla="*/ 556 h 2409"/>
                <a:gd name="T70" fmla="*/ 2335 w 2691"/>
                <a:gd name="T71" fmla="*/ 229 h 2409"/>
                <a:gd name="T72" fmla="*/ 2064 w 2691"/>
                <a:gd name="T73" fmla="*/ 23 h 2409"/>
                <a:gd name="T74" fmla="*/ 1479 w 2691"/>
                <a:gd name="T75" fmla="*/ 25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1" h="2409">
                  <a:moveTo>
                    <a:pt x="636" y="2377"/>
                  </a:moveTo>
                  <a:cubicBezTo>
                    <a:pt x="575" y="2365"/>
                    <a:pt x="518" y="2343"/>
                    <a:pt x="462" y="2308"/>
                  </a:cubicBezTo>
                  <a:cubicBezTo>
                    <a:pt x="397" y="2267"/>
                    <a:pt x="337" y="2212"/>
                    <a:pt x="280" y="2139"/>
                  </a:cubicBezTo>
                  <a:cubicBezTo>
                    <a:pt x="228" y="2073"/>
                    <a:pt x="182" y="1999"/>
                    <a:pt x="143" y="1934"/>
                  </a:cubicBezTo>
                  <a:cubicBezTo>
                    <a:pt x="102" y="1867"/>
                    <a:pt x="61" y="1795"/>
                    <a:pt x="33" y="1717"/>
                  </a:cubicBezTo>
                  <a:cubicBezTo>
                    <a:pt x="11" y="1656"/>
                    <a:pt x="0" y="1600"/>
                    <a:pt x="0" y="1545"/>
                  </a:cubicBezTo>
                  <a:cubicBezTo>
                    <a:pt x="0" y="1482"/>
                    <a:pt x="14" y="1420"/>
                    <a:pt x="42" y="1361"/>
                  </a:cubicBezTo>
                  <a:cubicBezTo>
                    <a:pt x="60" y="1322"/>
                    <a:pt x="85" y="1283"/>
                    <a:pt x="109" y="1246"/>
                  </a:cubicBezTo>
                  <a:cubicBezTo>
                    <a:pt x="132" y="1211"/>
                    <a:pt x="155" y="1175"/>
                    <a:pt x="174" y="1138"/>
                  </a:cubicBezTo>
                  <a:cubicBezTo>
                    <a:pt x="207" y="1071"/>
                    <a:pt x="222" y="1000"/>
                    <a:pt x="237" y="933"/>
                  </a:cubicBezTo>
                  <a:cubicBezTo>
                    <a:pt x="245" y="895"/>
                    <a:pt x="253" y="855"/>
                    <a:pt x="265" y="817"/>
                  </a:cubicBezTo>
                  <a:cubicBezTo>
                    <a:pt x="270" y="799"/>
                    <a:pt x="276" y="782"/>
                    <a:pt x="283" y="765"/>
                  </a:cubicBezTo>
                  <a:cubicBezTo>
                    <a:pt x="309" y="702"/>
                    <a:pt x="369" y="589"/>
                    <a:pt x="486" y="536"/>
                  </a:cubicBezTo>
                  <a:cubicBezTo>
                    <a:pt x="535" y="513"/>
                    <a:pt x="588" y="504"/>
                    <a:pt x="652" y="507"/>
                  </a:cubicBezTo>
                  <a:cubicBezTo>
                    <a:pt x="686" y="508"/>
                    <a:pt x="720" y="512"/>
                    <a:pt x="752" y="516"/>
                  </a:cubicBezTo>
                  <a:cubicBezTo>
                    <a:pt x="799" y="522"/>
                    <a:pt x="848" y="528"/>
                    <a:pt x="897" y="526"/>
                  </a:cubicBezTo>
                  <a:cubicBezTo>
                    <a:pt x="989" y="522"/>
                    <a:pt x="1089" y="490"/>
                    <a:pt x="1204" y="429"/>
                  </a:cubicBezTo>
                  <a:cubicBezTo>
                    <a:pt x="1298" y="378"/>
                    <a:pt x="1389" y="316"/>
                    <a:pt x="1477" y="255"/>
                  </a:cubicBezTo>
                  <a:cubicBezTo>
                    <a:pt x="1479" y="254"/>
                    <a:pt x="1479" y="254"/>
                    <a:pt x="1479" y="254"/>
                  </a:cubicBezTo>
                  <a:cubicBezTo>
                    <a:pt x="1663" y="127"/>
                    <a:pt x="1876" y="0"/>
                    <a:pt x="2065" y="22"/>
                  </a:cubicBezTo>
                  <a:cubicBezTo>
                    <a:pt x="2126" y="29"/>
                    <a:pt x="2182" y="53"/>
                    <a:pt x="2231" y="93"/>
                  </a:cubicBezTo>
                  <a:cubicBezTo>
                    <a:pt x="2273" y="127"/>
                    <a:pt x="2308" y="173"/>
                    <a:pt x="2336" y="229"/>
                  </a:cubicBezTo>
                  <a:cubicBezTo>
                    <a:pt x="2367" y="289"/>
                    <a:pt x="2387" y="356"/>
                    <a:pt x="2406" y="421"/>
                  </a:cubicBezTo>
                  <a:cubicBezTo>
                    <a:pt x="2420" y="466"/>
                    <a:pt x="2434" y="512"/>
                    <a:pt x="2451" y="556"/>
                  </a:cubicBezTo>
                  <a:cubicBezTo>
                    <a:pt x="2457" y="572"/>
                    <a:pt x="2464" y="588"/>
                    <a:pt x="2471" y="604"/>
                  </a:cubicBezTo>
                  <a:cubicBezTo>
                    <a:pt x="2494" y="655"/>
                    <a:pt x="2521" y="705"/>
                    <a:pt x="2547" y="753"/>
                  </a:cubicBezTo>
                  <a:cubicBezTo>
                    <a:pt x="2575" y="804"/>
                    <a:pt x="2604" y="857"/>
                    <a:pt x="2627" y="911"/>
                  </a:cubicBezTo>
                  <a:cubicBezTo>
                    <a:pt x="2653" y="968"/>
                    <a:pt x="2670" y="1021"/>
                    <a:pt x="2679" y="1070"/>
                  </a:cubicBezTo>
                  <a:cubicBezTo>
                    <a:pt x="2690" y="1130"/>
                    <a:pt x="2691" y="1187"/>
                    <a:pt x="2682" y="1245"/>
                  </a:cubicBezTo>
                  <a:cubicBezTo>
                    <a:pt x="2662" y="1372"/>
                    <a:pt x="2591" y="1504"/>
                    <a:pt x="2472" y="1638"/>
                  </a:cubicBezTo>
                  <a:cubicBezTo>
                    <a:pt x="2421" y="1696"/>
                    <a:pt x="2360" y="1754"/>
                    <a:pt x="2291" y="1811"/>
                  </a:cubicBezTo>
                  <a:cubicBezTo>
                    <a:pt x="2229" y="1863"/>
                    <a:pt x="2161" y="1914"/>
                    <a:pt x="2087" y="1963"/>
                  </a:cubicBezTo>
                  <a:cubicBezTo>
                    <a:pt x="1995" y="2025"/>
                    <a:pt x="1886" y="2092"/>
                    <a:pt x="1770" y="2124"/>
                  </a:cubicBezTo>
                  <a:cubicBezTo>
                    <a:pt x="1718" y="2139"/>
                    <a:pt x="1664" y="2147"/>
                    <a:pt x="1613" y="2154"/>
                  </a:cubicBezTo>
                  <a:cubicBezTo>
                    <a:pt x="1588" y="2157"/>
                    <a:pt x="1563" y="2161"/>
                    <a:pt x="1538" y="2165"/>
                  </a:cubicBezTo>
                  <a:cubicBezTo>
                    <a:pt x="1407" y="2188"/>
                    <a:pt x="1284" y="2233"/>
                    <a:pt x="1165" y="2277"/>
                  </a:cubicBezTo>
                  <a:cubicBezTo>
                    <a:pt x="1015" y="2333"/>
                    <a:pt x="872" y="2386"/>
                    <a:pt x="731" y="2386"/>
                  </a:cubicBezTo>
                  <a:cubicBezTo>
                    <a:pt x="699" y="2386"/>
                    <a:pt x="667" y="2383"/>
                    <a:pt x="636" y="2377"/>
                  </a:cubicBezTo>
                  <a:moveTo>
                    <a:pt x="1479" y="254"/>
                  </a:moveTo>
                  <a:cubicBezTo>
                    <a:pt x="1477" y="256"/>
                    <a:pt x="1477" y="256"/>
                    <a:pt x="1477" y="256"/>
                  </a:cubicBezTo>
                  <a:cubicBezTo>
                    <a:pt x="1389" y="316"/>
                    <a:pt x="1298" y="379"/>
                    <a:pt x="1204" y="429"/>
                  </a:cubicBezTo>
                  <a:cubicBezTo>
                    <a:pt x="1089" y="491"/>
                    <a:pt x="989" y="523"/>
                    <a:pt x="897" y="526"/>
                  </a:cubicBezTo>
                  <a:cubicBezTo>
                    <a:pt x="848" y="529"/>
                    <a:pt x="799" y="523"/>
                    <a:pt x="752" y="517"/>
                  </a:cubicBezTo>
                  <a:cubicBezTo>
                    <a:pt x="720" y="513"/>
                    <a:pt x="686" y="509"/>
                    <a:pt x="652" y="507"/>
                  </a:cubicBezTo>
                  <a:cubicBezTo>
                    <a:pt x="588" y="505"/>
                    <a:pt x="535" y="514"/>
                    <a:pt x="486" y="537"/>
                  </a:cubicBezTo>
                  <a:cubicBezTo>
                    <a:pt x="370" y="589"/>
                    <a:pt x="310" y="703"/>
                    <a:pt x="284" y="766"/>
                  </a:cubicBezTo>
                  <a:cubicBezTo>
                    <a:pt x="277" y="782"/>
                    <a:pt x="271" y="800"/>
                    <a:pt x="266" y="817"/>
                  </a:cubicBezTo>
                  <a:cubicBezTo>
                    <a:pt x="254" y="856"/>
                    <a:pt x="245" y="895"/>
                    <a:pt x="237" y="933"/>
                  </a:cubicBezTo>
                  <a:cubicBezTo>
                    <a:pt x="223" y="1001"/>
                    <a:pt x="208" y="1071"/>
                    <a:pt x="174" y="1139"/>
                  </a:cubicBezTo>
                  <a:cubicBezTo>
                    <a:pt x="156" y="1175"/>
                    <a:pt x="133" y="1211"/>
                    <a:pt x="110" y="1246"/>
                  </a:cubicBezTo>
                  <a:cubicBezTo>
                    <a:pt x="86" y="1283"/>
                    <a:pt x="61" y="1322"/>
                    <a:pt x="42" y="1361"/>
                  </a:cubicBezTo>
                  <a:cubicBezTo>
                    <a:pt x="15" y="1420"/>
                    <a:pt x="1" y="1482"/>
                    <a:pt x="1" y="1545"/>
                  </a:cubicBezTo>
                  <a:cubicBezTo>
                    <a:pt x="1" y="1600"/>
                    <a:pt x="12" y="1656"/>
                    <a:pt x="34" y="1717"/>
                  </a:cubicBezTo>
                  <a:cubicBezTo>
                    <a:pt x="61" y="1794"/>
                    <a:pt x="103" y="1867"/>
                    <a:pt x="143" y="1933"/>
                  </a:cubicBezTo>
                  <a:cubicBezTo>
                    <a:pt x="183" y="1998"/>
                    <a:pt x="228" y="2072"/>
                    <a:pt x="281" y="2139"/>
                  </a:cubicBezTo>
                  <a:cubicBezTo>
                    <a:pt x="338" y="2211"/>
                    <a:pt x="397" y="2266"/>
                    <a:pt x="462" y="2307"/>
                  </a:cubicBezTo>
                  <a:cubicBezTo>
                    <a:pt x="518" y="2342"/>
                    <a:pt x="575" y="2365"/>
                    <a:pt x="636" y="2376"/>
                  </a:cubicBezTo>
                  <a:cubicBezTo>
                    <a:pt x="808" y="2409"/>
                    <a:pt x="981" y="2345"/>
                    <a:pt x="1165" y="2277"/>
                  </a:cubicBezTo>
                  <a:cubicBezTo>
                    <a:pt x="1284" y="2233"/>
                    <a:pt x="1407" y="2187"/>
                    <a:pt x="1538" y="2165"/>
                  </a:cubicBezTo>
                  <a:cubicBezTo>
                    <a:pt x="1563" y="2160"/>
                    <a:pt x="1588" y="2157"/>
                    <a:pt x="1613" y="2153"/>
                  </a:cubicBezTo>
                  <a:cubicBezTo>
                    <a:pt x="1664" y="2146"/>
                    <a:pt x="1717" y="2138"/>
                    <a:pt x="1770" y="2124"/>
                  </a:cubicBezTo>
                  <a:cubicBezTo>
                    <a:pt x="1885" y="2091"/>
                    <a:pt x="1995" y="2024"/>
                    <a:pt x="2087" y="1963"/>
                  </a:cubicBezTo>
                  <a:cubicBezTo>
                    <a:pt x="2160" y="1914"/>
                    <a:pt x="2229" y="1863"/>
                    <a:pt x="2291" y="1811"/>
                  </a:cubicBezTo>
                  <a:cubicBezTo>
                    <a:pt x="2359" y="1753"/>
                    <a:pt x="2420" y="1695"/>
                    <a:pt x="2472" y="1637"/>
                  </a:cubicBezTo>
                  <a:cubicBezTo>
                    <a:pt x="2591" y="1504"/>
                    <a:pt x="2661" y="1372"/>
                    <a:pt x="2681" y="1245"/>
                  </a:cubicBezTo>
                  <a:cubicBezTo>
                    <a:pt x="2690" y="1187"/>
                    <a:pt x="2690" y="1130"/>
                    <a:pt x="2678" y="1071"/>
                  </a:cubicBezTo>
                  <a:cubicBezTo>
                    <a:pt x="2669" y="1021"/>
                    <a:pt x="2652" y="969"/>
                    <a:pt x="2627" y="911"/>
                  </a:cubicBezTo>
                  <a:cubicBezTo>
                    <a:pt x="2603" y="858"/>
                    <a:pt x="2574" y="805"/>
                    <a:pt x="2547" y="754"/>
                  </a:cubicBezTo>
                  <a:cubicBezTo>
                    <a:pt x="2521" y="705"/>
                    <a:pt x="2493" y="655"/>
                    <a:pt x="2470" y="604"/>
                  </a:cubicBezTo>
                  <a:cubicBezTo>
                    <a:pt x="2463" y="588"/>
                    <a:pt x="2456" y="572"/>
                    <a:pt x="2450" y="556"/>
                  </a:cubicBezTo>
                  <a:cubicBezTo>
                    <a:pt x="2433" y="513"/>
                    <a:pt x="2419" y="466"/>
                    <a:pt x="2406" y="422"/>
                  </a:cubicBezTo>
                  <a:cubicBezTo>
                    <a:pt x="2386" y="357"/>
                    <a:pt x="2366" y="289"/>
                    <a:pt x="2335" y="229"/>
                  </a:cubicBezTo>
                  <a:cubicBezTo>
                    <a:pt x="2308" y="174"/>
                    <a:pt x="2272" y="128"/>
                    <a:pt x="2230" y="93"/>
                  </a:cubicBezTo>
                  <a:cubicBezTo>
                    <a:pt x="2182" y="54"/>
                    <a:pt x="2126" y="30"/>
                    <a:pt x="2064" y="23"/>
                  </a:cubicBezTo>
                  <a:cubicBezTo>
                    <a:pt x="2050" y="21"/>
                    <a:pt x="2035" y="20"/>
                    <a:pt x="2021" y="20"/>
                  </a:cubicBezTo>
                  <a:cubicBezTo>
                    <a:pt x="1844" y="20"/>
                    <a:pt x="1649" y="137"/>
                    <a:pt x="1479" y="25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0" name="Freeform 25">
              <a:extLst>
                <a:ext uri="{FF2B5EF4-FFF2-40B4-BE49-F238E27FC236}">
                  <a16:creationId xmlns:a16="http://schemas.microsoft.com/office/drawing/2014/main" id="{84E860CC-9047-4EC5-A705-A5C23AC94E13}"/>
                </a:ext>
              </a:extLst>
            </p:cNvPr>
            <p:cNvSpPr>
              <a:spLocks noEditPoints="1"/>
            </p:cNvSpPr>
            <p:nvPr/>
          </p:nvSpPr>
          <p:spPr bwMode="auto">
            <a:xfrm>
              <a:off x="4750" y="1477"/>
              <a:ext cx="2116" cy="1873"/>
            </a:xfrm>
            <a:custGeom>
              <a:avLst/>
              <a:gdLst>
                <a:gd name="T0" fmla="*/ 502 w 2858"/>
                <a:gd name="T1" fmla="*/ 2431 h 2531"/>
                <a:gd name="T2" fmla="*/ 49 w 2858"/>
                <a:gd name="T3" fmla="*/ 1808 h 2531"/>
                <a:gd name="T4" fmla="*/ 130 w 2858"/>
                <a:gd name="T5" fmla="*/ 1309 h 2531"/>
                <a:gd name="T6" fmla="*/ 264 w 2858"/>
                <a:gd name="T7" fmla="*/ 982 h 2531"/>
                <a:gd name="T8" fmla="*/ 313 w 2858"/>
                <a:gd name="T9" fmla="*/ 805 h 2531"/>
                <a:gd name="T10" fmla="*/ 705 w 2858"/>
                <a:gd name="T11" fmla="*/ 533 h 2531"/>
                <a:gd name="T12" fmla="*/ 962 w 2858"/>
                <a:gd name="T13" fmla="*/ 554 h 2531"/>
                <a:gd name="T14" fmla="*/ 1568 w 2858"/>
                <a:gd name="T15" fmla="*/ 270 h 2531"/>
                <a:gd name="T16" fmla="*/ 2189 w 2858"/>
                <a:gd name="T17" fmla="*/ 24 h 2531"/>
                <a:gd name="T18" fmla="*/ 2550 w 2858"/>
                <a:gd name="T19" fmla="*/ 445 h 2531"/>
                <a:gd name="T20" fmla="*/ 2618 w 2858"/>
                <a:gd name="T21" fmla="*/ 637 h 2531"/>
                <a:gd name="T22" fmla="*/ 2782 w 2858"/>
                <a:gd name="T23" fmla="*/ 959 h 2531"/>
                <a:gd name="T24" fmla="*/ 2213 w 2858"/>
                <a:gd name="T25" fmla="*/ 2069 h 2531"/>
                <a:gd name="T26" fmla="*/ 1714 w 2858"/>
                <a:gd name="T27" fmla="*/ 2269 h 2531"/>
                <a:gd name="T28" fmla="*/ 1244 w 2858"/>
                <a:gd name="T29" fmla="*/ 2399 h 2531"/>
                <a:gd name="T30" fmla="*/ 686 w 2858"/>
                <a:gd name="T31" fmla="*/ 2504 h 2531"/>
                <a:gd name="T32" fmla="*/ 1572 w 2858"/>
                <a:gd name="T33" fmla="*/ 276 h 2531"/>
                <a:gd name="T34" fmla="*/ 963 w 2858"/>
                <a:gd name="T35" fmla="*/ 561 h 2531"/>
                <a:gd name="T36" fmla="*/ 705 w 2858"/>
                <a:gd name="T37" fmla="*/ 540 h 2531"/>
                <a:gd name="T38" fmla="*/ 320 w 2858"/>
                <a:gd name="T39" fmla="*/ 808 h 2531"/>
                <a:gd name="T40" fmla="*/ 271 w 2858"/>
                <a:gd name="T41" fmla="*/ 983 h 2531"/>
                <a:gd name="T42" fmla="*/ 136 w 2858"/>
                <a:gd name="T43" fmla="*/ 1313 h 2531"/>
                <a:gd name="T44" fmla="*/ 56 w 2858"/>
                <a:gd name="T45" fmla="*/ 1805 h 2531"/>
                <a:gd name="T46" fmla="*/ 506 w 2858"/>
                <a:gd name="T47" fmla="*/ 2425 h 2531"/>
                <a:gd name="T48" fmla="*/ 1242 w 2858"/>
                <a:gd name="T49" fmla="*/ 2392 h 2531"/>
                <a:gd name="T50" fmla="*/ 1713 w 2858"/>
                <a:gd name="T51" fmla="*/ 2262 h 2531"/>
                <a:gd name="T52" fmla="*/ 2209 w 2858"/>
                <a:gd name="T53" fmla="*/ 2063 h 2531"/>
                <a:gd name="T54" fmla="*/ 2776 w 2858"/>
                <a:gd name="T55" fmla="*/ 962 h 2531"/>
                <a:gd name="T56" fmla="*/ 2612 w 2858"/>
                <a:gd name="T57" fmla="*/ 640 h 2531"/>
                <a:gd name="T58" fmla="*/ 2544 w 2858"/>
                <a:gd name="T59" fmla="*/ 447 h 2531"/>
                <a:gd name="T60" fmla="*/ 2188 w 2858"/>
                <a:gd name="T61" fmla="*/ 31 h 2531"/>
                <a:gd name="T62" fmla="*/ 1575 w 2858"/>
                <a:gd name="T63" fmla="*/ 273 h 2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58" h="2531">
                  <a:moveTo>
                    <a:pt x="686" y="2504"/>
                  </a:moveTo>
                  <a:cubicBezTo>
                    <a:pt x="621" y="2491"/>
                    <a:pt x="561" y="2468"/>
                    <a:pt x="502" y="2431"/>
                  </a:cubicBezTo>
                  <a:cubicBezTo>
                    <a:pt x="347" y="2333"/>
                    <a:pt x="250" y="2175"/>
                    <a:pt x="165" y="2036"/>
                  </a:cubicBezTo>
                  <a:cubicBezTo>
                    <a:pt x="122" y="1966"/>
                    <a:pt x="79" y="1890"/>
                    <a:pt x="49" y="1808"/>
                  </a:cubicBezTo>
                  <a:cubicBezTo>
                    <a:pt x="0" y="1671"/>
                    <a:pt x="4" y="1548"/>
                    <a:pt x="59" y="1431"/>
                  </a:cubicBezTo>
                  <a:cubicBezTo>
                    <a:pt x="78" y="1389"/>
                    <a:pt x="105" y="1348"/>
                    <a:pt x="130" y="1309"/>
                  </a:cubicBezTo>
                  <a:cubicBezTo>
                    <a:pt x="154" y="1273"/>
                    <a:pt x="179" y="1235"/>
                    <a:pt x="198" y="1197"/>
                  </a:cubicBezTo>
                  <a:cubicBezTo>
                    <a:pt x="232" y="1126"/>
                    <a:pt x="248" y="1053"/>
                    <a:pt x="264" y="982"/>
                  </a:cubicBezTo>
                  <a:cubicBezTo>
                    <a:pt x="273" y="942"/>
                    <a:pt x="282" y="900"/>
                    <a:pt x="294" y="860"/>
                  </a:cubicBezTo>
                  <a:cubicBezTo>
                    <a:pt x="299" y="841"/>
                    <a:pt x="306" y="823"/>
                    <a:pt x="313" y="805"/>
                  </a:cubicBezTo>
                  <a:cubicBezTo>
                    <a:pt x="341" y="739"/>
                    <a:pt x="405" y="619"/>
                    <a:pt x="528" y="563"/>
                  </a:cubicBezTo>
                  <a:cubicBezTo>
                    <a:pt x="581" y="540"/>
                    <a:pt x="637" y="530"/>
                    <a:pt x="705" y="533"/>
                  </a:cubicBezTo>
                  <a:cubicBezTo>
                    <a:pt x="740" y="534"/>
                    <a:pt x="776" y="539"/>
                    <a:pt x="811" y="543"/>
                  </a:cubicBezTo>
                  <a:cubicBezTo>
                    <a:pt x="860" y="549"/>
                    <a:pt x="911" y="556"/>
                    <a:pt x="962" y="554"/>
                  </a:cubicBezTo>
                  <a:cubicBezTo>
                    <a:pt x="1058" y="550"/>
                    <a:pt x="1163" y="516"/>
                    <a:pt x="1283" y="452"/>
                  </a:cubicBezTo>
                  <a:cubicBezTo>
                    <a:pt x="1381" y="399"/>
                    <a:pt x="1476" y="334"/>
                    <a:pt x="1568" y="270"/>
                  </a:cubicBezTo>
                  <a:cubicBezTo>
                    <a:pt x="1571" y="268"/>
                    <a:pt x="1571" y="268"/>
                    <a:pt x="1571" y="268"/>
                  </a:cubicBezTo>
                  <a:cubicBezTo>
                    <a:pt x="1765" y="134"/>
                    <a:pt x="1990" y="0"/>
                    <a:pt x="2189" y="24"/>
                  </a:cubicBezTo>
                  <a:cubicBezTo>
                    <a:pt x="2311" y="38"/>
                    <a:pt x="2413" y="116"/>
                    <a:pt x="2477" y="243"/>
                  </a:cubicBezTo>
                  <a:cubicBezTo>
                    <a:pt x="2509" y="306"/>
                    <a:pt x="2530" y="377"/>
                    <a:pt x="2550" y="445"/>
                  </a:cubicBezTo>
                  <a:cubicBezTo>
                    <a:pt x="2564" y="492"/>
                    <a:pt x="2579" y="541"/>
                    <a:pt x="2597" y="587"/>
                  </a:cubicBezTo>
                  <a:cubicBezTo>
                    <a:pt x="2603" y="603"/>
                    <a:pt x="2610" y="620"/>
                    <a:pt x="2618" y="637"/>
                  </a:cubicBezTo>
                  <a:cubicBezTo>
                    <a:pt x="2642" y="690"/>
                    <a:pt x="2670" y="742"/>
                    <a:pt x="2698" y="793"/>
                  </a:cubicBezTo>
                  <a:cubicBezTo>
                    <a:pt x="2727" y="847"/>
                    <a:pt x="2757" y="903"/>
                    <a:pt x="2782" y="959"/>
                  </a:cubicBezTo>
                  <a:cubicBezTo>
                    <a:pt x="2840" y="1090"/>
                    <a:pt x="2858" y="1198"/>
                    <a:pt x="2839" y="1312"/>
                  </a:cubicBezTo>
                  <a:cubicBezTo>
                    <a:pt x="2787" y="1641"/>
                    <a:pt x="2424" y="1927"/>
                    <a:pt x="2213" y="2069"/>
                  </a:cubicBezTo>
                  <a:cubicBezTo>
                    <a:pt x="2116" y="2133"/>
                    <a:pt x="2001" y="2204"/>
                    <a:pt x="1880" y="2238"/>
                  </a:cubicBezTo>
                  <a:cubicBezTo>
                    <a:pt x="1824" y="2254"/>
                    <a:pt x="1768" y="2262"/>
                    <a:pt x="1714" y="2269"/>
                  </a:cubicBezTo>
                  <a:cubicBezTo>
                    <a:pt x="1689" y="2273"/>
                    <a:pt x="1662" y="2277"/>
                    <a:pt x="1636" y="2281"/>
                  </a:cubicBezTo>
                  <a:cubicBezTo>
                    <a:pt x="1498" y="2305"/>
                    <a:pt x="1369" y="2353"/>
                    <a:pt x="1244" y="2399"/>
                  </a:cubicBezTo>
                  <a:cubicBezTo>
                    <a:pt x="1086" y="2457"/>
                    <a:pt x="935" y="2513"/>
                    <a:pt x="787" y="2513"/>
                  </a:cubicBezTo>
                  <a:cubicBezTo>
                    <a:pt x="753" y="2513"/>
                    <a:pt x="719" y="2510"/>
                    <a:pt x="686" y="2504"/>
                  </a:cubicBezTo>
                  <a:moveTo>
                    <a:pt x="1575" y="273"/>
                  </a:moveTo>
                  <a:cubicBezTo>
                    <a:pt x="1572" y="276"/>
                    <a:pt x="1572" y="276"/>
                    <a:pt x="1572" y="276"/>
                  </a:cubicBezTo>
                  <a:cubicBezTo>
                    <a:pt x="1480" y="340"/>
                    <a:pt x="1384" y="405"/>
                    <a:pt x="1286" y="458"/>
                  </a:cubicBezTo>
                  <a:cubicBezTo>
                    <a:pt x="1165" y="523"/>
                    <a:pt x="1059" y="557"/>
                    <a:pt x="963" y="561"/>
                  </a:cubicBezTo>
                  <a:cubicBezTo>
                    <a:pt x="911" y="563"/>
                    <a:pt x="859" y="556"/>
                    <a:pt x="810" y="550"/>
                  </a:cubicBezTo>
                  <a:cubicBezTo>
                    <a:pt x="775" y="546"/>
                    <a:pt x="740" y="541"/>
                    <a:pt x="705" y="540"/>
                  </a:cubicBezTo>
                  <a:cubicBezTo>
                    <a:pt x="638" y="537"/>
                    <a:pt x="582" y="546"/>
                    <a:pt x="531" y="570"/>
                  </a:cubicBezTo>
                  <a:cubicBezTo>
                    <a:pt x="410" y="624"/>
                    <a:pt x="347" y="742"/>
                    <a:pt x="320" y="808"/>
                  </a:cubicBezTo>
                  <a:cubicBezTo>
                    <a:pt x="312" y="825"/>
                    <a:pt x="306" y="844"/>
                    <a:pt x="301" y="862"/>
                  </a:cubicBezTo>
                  <a:cubicBezTo>
                    <a:pt x="288" y="902"/>
                    <a:pt x="279" y="943"/>
                    <a:pt x="271" y="983"/>
                  </a:cubicBezTo>
                  <a:cubicBezTo>
                    <a:pt x="255" y="1054"/>
                    <a:pt x="239" y="1128"/>
                    <a:pt x="204" y="1200"/>
                  </a:cubicBezTo>
                  <a:cubicBezTo>
                    <a:pt x="185" y="1238"/>
                    <a:pt x="160" y="1276"/>
                    <a:pt x="136" y="1313"/>
                  </a:cubicBezTo>
                  <a:cubicBezTo>
                    <a:pt x="111" y="1352"/>
                    <a:pt x="84" y="1392"/>
                    <a:pt x="65" y="1434"/>
                  </a:cubicBezTo>
                  <a:cubicBezTo>
                    <a:pt x="11" y="1549"/>
                    <a:pt x="8" y="1671"/>
                    <a:pt x="56" y="1805"/>
                  </a:cubicBezTo>
                  <a:cubicBezTo>
                    <a:pt x="85" y="1887"/>
                    <a:pt x="128" y="1962"/>
                    <a:pt x="171" y="2032"/>
                  </a:cubicBezTo>
                  <a:cubicBezTo>
                    <a:pt x="260" y="2178"/>
                    <a:pt x="352" y="2328"/>
                    <a:pt x="506" y="2425"/>
                  </a:cubicBezTo>
                  <a:cubicBezTo>
                    <a:pt x="564" y="2461"/>
                    <a:pt x="623" y="2485"/>
                    <a:pt x="687" y="2497"/>
                  </a:cubicBezTo>
                  <a:cubicBezTo>
                    <a:pt x="867" y="2531"/>
                    <a:pt x="1049" y="2463"/>
                    <a:pt x="1242" y="2392"/>
                  </a:cubicBezTo>
                  <a:cubicBezTo>
                    <a:pt x="1367" y="2346"/>
                    <a:pt x="1497" y="2298"/>
                    <a:pt x="1634" y="2274"/>
                  </a:cubicBezTo>
                  <a:cubicBezTo>
                    <a:pt x="1661" y="2270"/>
                    <a:pt x="1688" y="2266"/>
                    <a:pt x="1713" y="2262"/>
                  </a:cubicBezTo>
                  <a:cubicBezTo>
                    <a:pt x="1767" y="2255"/>
                    <a:pt x="1823" y="2247"/>
                    <a:pt x="1878" y="2231"/>
                  </a:cubicBezTo>
                  <a:cubicBezTo>
                    <a:pt x="1998" y="2197"/>
                    <a:pt x="2113" y="2127"/>
                    <a:pt x="2209" y="2063"/>
                  </a:cubicBezTo>
                  <a:cubicBezTo>
                    <a:pt x="2419" y="1922"/>
                    <a:pt x="2780" y="1637"/>
                    <a:pt x="2833" y="1311"/>
                  </a:cubicBezTo>
                  <a:cubicBezTo>
                    <a:pt x="2850" y="1199"/>
                    <a:pt x="2833" y="1091"/>
                    <a:pt x="2776" y="962"/>
                  </a:cubicBezTo>
                  <a:cubicBezTo>
                    <a:pt x="2751" y="906"/>
                    <a:pt x="2721" y="850"/>
                    <a:pt x="2692" y="796"/>
                  </a:cubicBezTo>
                  <a:cubicBezTo>
                    <a:pt x="2664" y="745"/>
                    <a:pt x="2636" y="693"/>
                    <a:pt x="2612" y="640"/>
                  </a:cubicBezTo>
                  <a:cubicBezTo>
                    <a:pt x="2604" y="622"/>
                    <a:pt x="2597" y="606"/>
                    <a:pt x="2591" y="589"/>
                  </a:cubicBezTo>
                  <a:cubicBezTo>
                    <a:pt x="2572" y="543"/>
                    <a:pt x="2558" y="494"/>
                    <a:pt x="2544" y="447"/>
                  </a:cubicBezTo>
                  <a:cubicBezTo>
                    <a:pt x="2523" y="379"/>
                    <a:pt x="2502" y="309"/>
                    <a:pt x="2470" y="246"/>
                  </a:cubicBezTo>
                  <a:cubicBezTo>
                    <a:pt x="2408" y="121"/>
                    <a:pt x="2308" y="45"/>
                    <a:pt x="2188" y="31"/>
                  </a:cubicBezTo>
                  <a:cubicBezTo>
                    <a:pt x="2173" y="29"/>
                    <a:pt x="2158" y="28"/>
                    <a:pt x="2142" y="28"/>
                  </a:cubicBezTo>
                  <a:cubicBezTo>
                    <a:pt x="1957" y="28"/>
                    <a:pt x="1753" y="151"/>
                    <a:pt x="1575" y="2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1" name="Freeform 26">
              <a:extLst>
                <a:ext uri="{FF2B5EF4-FFF2-40B4-BE49-F238E27FC236}">
                  <a16:creationId xmlns:a16="http://schemas.microsoft.com/office/drawing/2014/main" id="{3CA2DDB5-7BF6-4995-8D0B-02BAE9CDB841}"/>
                </a:ext>
              </a:extLst>
            </p:cNvPr>
            <p:cNvSpPr>
              <a:spLocks noEditPoints="1"/>
            </p:cNvSpPr>
            <p:nvPr/>
          </p:nvSpPr>
          <p:spPr bwMode="auto">
            <a:xfrm>
              <a:off x="4686" y="1451"/>
              <a:ext cx="2204" cy="1946"/>
            </a:xfrm>
            <a:custGeom>
              <a:avLst/>
              <a:gdLst>
                <a:gd name="T0" fmla="*/ 523 w 2978"/>
                <a:gd name="T1" fmla="*/ 2541 h 2629"/>
                <a:gd name="T2" fmla="*/ 523 w 2978"/>
                <a:gd name="T3" fmla="*/ 2541 h 2629"/>
                <a:gd name="T4" fmla="*/ 171 w 2978"/>
                <a:gd name="T5" fmla="*/ 2128 h 2629"/>
                <a:gd name="T6" fmla="*/ 60 w 2978"/>
                <a:gd name="T7" fmla="*/ 1496 h 2629"/>
                <a:gd name="T8" fmla="*/ 205 w 2978"/>
                <a:gd name="T9" fmla="*/ 1251 h 2629"/>
                <a:gd name="T10" fmla="*/ 307 w 2978"/>
                <a:gd name="T11" fmla="*/ 897 h 2629"/>
                <a:gd name="T12" fmla="*/ 552 w 2978"/>
                <a:gd name="T13" fmla="*/ 589 h 2629"/>
                <a:gd name="T14" fmla="*/ 846 w 2978"/>
                <a:gd name="T15" fmla="*/ 569 h 2629"/>
                <a:gd name="T16" fmla="*/ 1330 w 2978"/>
                <a:gd name="T17" fmla="*/ 480 h 2629"/>
                <a:gd name="T18" fmla="*/ 1646 w 2978"/>
                <a:gd name="T19" fmla="*/ 280 h 2629"/>
                <a:gd name="T20" fmla="*/ 2474 w 2978"/>
                <a:gd name="T21" fmla="*/ 103 h 2629"/>
                <a:gd name="T22" fmla="*/ 2666 w 2978"/>
                <a:gd name="T23" fmla="*/ 464 h 2629"/>
                <a:gd name="T24" fmla="*/ 2821 w 2978"/>
                <a:gd name="T25" fmla="*/ 829 h 2629"/>
                <a:gd name="T26" fmla="*/ 2972 w 2978"/>
                <a:gd name="T27" fmla="*/ 1222 h 2629"/>
                <a:gd name="T28" fmla="*/ 2738 w 2978"/>
                <a:gd name="T29" fmla="*/ 1802 h 2629"/>
                <a:gd name="T30" fmla="*/ 2313 w 2978"/>
                <a:gd name="T31" fmla="*/ 2162 h 2629"/>
                <a:gd name="T32" fmla="*/ 1793 w 2978"/>
                <a:gd name="T33" fmla="*/ 2371 h 2629"/>
                <a:gd name="T34" fmla="*/ 1299 w 2978"/>
                <a:gd name="T35" fmla="*/ 2507 h 2629"/>
                <a:gd name="T36" fmla="*/ 820 w 2978"/>
                <a:gd name="T37" fmla="*/ 2627 h 2629"/>
                <a:gd name="T38" fmla="*/ 1646 w 2978"/>
                <a:gd name="T39" fmla="*/ 280 h 2629"/>
                <a:gd name="T40" fmla="*/ 1330 w 2978"/>
                <a:gd name="T41" fmla="*/ 481 h 2629"/>
                <a:gd name="T42" fmla="*/ 846 w 2978"/>
                <a:gd name="T43" fmla="*/ 570 h 2629"/>
                <a:gd name="T44" fmla="*/ 700 w 2978"/>
                <a:gd name="T45" fmla="*/ 558 h 2629"/>
                <a:gd name="T46" fmla="*/ 395 w 2978"/>
                <a:gd name="T47" fmla="*/ 721 h 2629"/>
                <a:gd name="T48" fmla="*/ 276 w 2978"/>
                <a:gd name="T49" fmla="*/ 1025 h 2629"/>
                <a:gd name="T50" fmla="*/ 135 w 2978"/>
                <a:gd name="T51" fmla="*/ 1369 h 2629"/>
                <a:gd name="T52" fmla="*/ 33 w 2978"/>
                <a:gd name="T53" fmla="*/ 1832 h 2629"/>
                <a:gd name="T54" fmla="*/ 323 w 2978"/>
                <a:gd name="T55" fmla="*/ 2354 h 2629"/>
                <a:gd name="T56" fmla="*/ 713 w 2978"/>
                <a:gd name="T57" fmla="*/ 2616 h 2629"/>
                <a:gd name="T58" fmla="*/ 1299 w 2978"/>
                <a:gd name="T59" fmla="*/ 2507 h 2629"/>
                <a:gd name="T60" fmla="*/ 1793 w 2978"/>
                <a:gd name="T61" fmla="*/ 2370 h 2629"/>
                <a:gd name="T62" fmla="*/ 2313 w 2978"/>
                <a:gd name="T63" fmla="*/ 2161 h 2629"/>
                <a:gd name="T64" fmla="*/ 2737 w 2978"/>
                <a:gd name="T65" fmla="*/ 1802 h 2629"/>
                <a:gd name="T66" fmla="*/ 2972 w 2978"/>
                <a:gd name="T67" fmla="*/ 1222 h 2629"/>
                <a:gd name="T68" fmla="*/ 2820 w 2978"/>
                <a:gd name="T69" fmla="*/ 829 h 2629"/>
                <a:gd name="T70" fmla="*/ 2665 w 2978"/>
                <a:gd name="T71" fmla="*/ 464 h 2629"/>
                <a:gd name="T72" fmla="*/ 2473 w 2978"/>
                <a:gd name="T73" fmla="*/ 103 h 2629"/>
                <a:gd name="T74" fmla="*/ 2241 w 2978"/>
                <a:gd name="T75" fmla="*/ 22 h 2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78" h="2629">
                  <a:moveTo>
                    <a:pt x="713" y="2617"/>
                  </a:moveTo>
                  <a:cubicBezTo>
                    <a:pt x="647" y="2604"/>
                    <a:pt x="584" y="2579"/>
                    <a:pt x="523" y="2541"/>
                  </a:cubicBezTo>
                  <a:cubicBezTo>
                    <a:pt x="523" y="2541"/>
                    <a:pt x="523" y="2541"/>
                    <a:pt x="523" y="2541"/>
                  </a:cubicBezTo>
                  <a:cubicBezTo>
                    <a:pt x="523" y="2541"/>
                    <a:pt x="523" y="2541"/>
                    <a:pt x="523" y="2541"/>
                  </a:cubicBezTo>
                  <a:cubicBezTo>
                    <a:pt x="451" y="2496"/>
                    <a:pt x="385" y="2435"/>
                    <a:pt x="322" y="2355"/>
                  </a:cubicBezTo>
                  <a:cubicBezTo>
                    <a:pt x="265" y="2282"/>
                    <a:pt x="215" y="2200"/>
                    <a:pt x="171" y="2128"/>
                  </a:cubicBezTo>
                  <a:cubicBezTo>
                    <a:pt x="115" y="2036"/>
                    <a:pt x="60" y="1937"/>
                    <a:pt x="32" y="1832"/>
                  </a:cubicBezTo>
                  <a:cubicBezTo>
                    <a:pt x="0" y="1712"/>
                    <a:pt x="9" y="1602"/>
                    <a:pt x="60" y="1496"/>
                  </a:cubicBezTo>
                  <a:cubicBezTo>
                    <a:pt x="80" y="1453"/>
                    <a:pt x="108" y="1410"/>
                    <a:pt x="134" y="1369"/>
                  </a:cubicBezTo>
                  <a:cubicBezTo>
                    <a:pt x="159" y="1331"/>
                    <a:pt x="185" y="1291"/>
                    <a:pt x="205" y="1251"/>
                  </a:cubicBezTo>
                  <a:cubicBezTo>
                    <a:pt x="242" y="1176"/>
                    <a:pt x="259" y="1099"/>
                    <a:pt x="275" y="1025"/>
                  </a:cubicBezTo>
                  <a:cubicBezTo>
                    <a:pt x="284" y="983"/>
                    <a:pt x="294" y="940"/>
                    <a:pt x="307" y="897"/>
                  </a:cubicBezTo>
                  <a:cubicBezTo>
                    <a:pt x="327" y="833"/>
                    <a:pt x="357" y="771"/>
                    <a:pt x="394" y="721"/>
                  </a:cubicBezTo>
                  <a:cubicBezTo>
                    <a:pt x="439" y="660"/>
                    <a:pt x="492" y="616"/>
                    <a:pt x="552" y="589"/>
                  </a:cubicBezTo>
                  <a:cubicBezTo>
                    <a:pt x="597" y="569"/>
                    <a:pt x="645" y="559"/>
                    <a:pt x="700" y="558"/>
                  </a:cubicBezTo>
                  <a:cubicBezTo>
                    <a:pt x="749" y="557"/>
                    <a:pt x="798" y="563"/>
                    <a:pt x="846" y="569"/>
                  </a:cubicBezTo>
                  <a:cubicBezTo>
                    <a:pt x="898" y="576"/>
                    <a:pt x="951" y="583"/>
                    <a:pt x="1006" y="581"/>
                  </a:cubicBezTo>
                  <a:cubicBezTo>
                    <a:pt x="1103" y="577"/>
                    <a:pt x="1209" y="544"/>
                    <a:pt x="1330" y="480"/>
                  </a:cubicBezTo>
                  <a:cubicBezTo>
                    <a:pt x="1437" y="424"/>
                    <a:pt x="1540" y="353"/>
                    <a:pt x="1640" y="284"/>
                  </a:cubicBezTo>
                  <a:cubicBezTo>
                    <a:pt x="1646" y="280"/>
                    <a:pt x="1646" y="280"/>
                    <a:pt x="1646" y="280"/>
                  </a:cubicBezTo>
                  <a:cubicBezTo>
                    <a:pt x="1848" y="140"/>
                    <a:pt x="2083" y="0"/>
                    <a:pt x="2291" y="24"/>
                  </a:cubicBezTo>
                  <a:cubicBezTo>
                    <a:pt x="2359" y="33"/>
                    <a:pt x="2420" y="59"/>
                    <a:pt x="2474" y="103"/>
                  </a:cubicBezTo>
                  <a:cubicBezTo>
                    <a:pt x="2520" y="141"/>
                    <a:pt x="2559" y="191"/>
                    <a:pt x="2590" y="253"/>
                  </a:cubicBezTo>
                  <a:cubicBezTo>
                    <a:pt x="2623" y="319"/>
                    <a:pt x="2645" y="392"/>
                    <a:pt x="2666" y="464"/>
                  </a:cubicBezTo>
                  <a:cubicBezTo>
                    <a:pt x="2681" y="513"/>
                    <a:pt x="2696" y="564"/>
                    <a:pt x="2715" y="613"/>
                  </a:cubicBezTo>
                  <a:cubicBezTo>
                    <a:pt x="2744" y="687"/>
                    <a:pt x="2783" y="759"/>
                    <a:pt x="2821" y="829"/>
                  </a:cubicBezTo>
                  <a:cubicBezTo>
                    <a:pt x="2865" y="911"/>
                    <a:pt x="2911" y="996"/>
                    <a:pt x="2941" y="1085"/>
                  </a:cubicBezTo>
                  <a:cubicBezTo>
                    <a:pt x="2957" y="1132"/>
                    <a:pt x="2967" y="1177"/>
                    <a:pt x="2972" y="1222"/>
                  </a:cubicBezTo>
                  <a:cubicBezTo>
                    <a:pt x="2978" y="1272"/>
                    <a:pt x="2977" y="1320"/>
                    <a:pt x="2969" y="1370"/>
                  </a:cubicBezTo>
                  <a:cubicBezTo>
                    <a:pt x="2946" y="1510"/>
                    <a:pt x="2869" y="1655"/>
                    <a:pt x="2738" y="1802"/>
                  </a:cubicBezTo>
                  <a:cubicBezTo>
                    <a:pt x="2681" y="1866"/>
                    <a:pt x="2614" y="1931"/>
                    <a:pt x="2538" y="1994"/>
                  </a:cubicBezTo>
                  <a:cubicBezTo>
                    <a:pt x="2470" y="2051"/>
                    <a:pt x="2394" y="2108"/>
                    <a:pt x="2313" y="2162"/>
                  </a:cubicBezTo>
                  <a:cubicBezTo>
                    <a:pt x="2212" y="2229"/>
                    <a:pt x="2092" y="2303"/>
                    <a:pt x="1965" y="2339"/>
                  </a:cubicBezTo>
                  <a:cubicBezTo>
                    <a:pt x="1908" y="2355"/>
                    <a:pt x="1849" y="2363"/>
                    <a:pt x="1793" y="2371"/>
                  </a:cubicBezTo>
                  <a:cubicBezTo>
                    <a:pt x="1766" y="2375"/>
                    <a:pt x="1738" y="2379"/>
                    <a:pt x="1710" y="2384"/>
                  </a:cubicBezTo>
                  <a:cubicBezTo>
                    <a:pt x="1566" y="2409"/>
                    <a:pt x="1430" y="2459"/>
                    <a:pt x="1299" y="2507"/>
                  </a:cubicBezTo>
                  <a:cubicBezTo>
                    <a:pt x="1162" y="2558"/>
                    <a:pt x="1033" y="2606"/>
                    <a:pt x="904" y="2622"/>
                  </a:cubicBezTo>
                  <a:cubicBezTo>
                    <a:pt x="875" y="2625"/>
                    <a:pt x="847" y="2627"/>
                    <a:pt x="820" y="2627"/>
                  </a:cubicBezTo>
                  <a:cubicBezTo>
                    <a:pt x="783" y="2627"/>
                    <a:pt x="748" y="2624"/>
                    <a:pt x="713" y="2617"/>
                  </a:cubicBezTo>
                  <a:moveTo>
                    <a:pt x="1646" y="280"/>
                  </a:moveTo>
                  <a:cubicBezTo>
                    <a:pt x="1641" y="284"/>
                    <a:pt x="1641" y="284"/>
                    <a:pt x="1641" y="284"/>
                  </a:cubicBezTo>
                  <a:cubicBezTo>
                    <a:pt x="1540" y="354"/>
                    <a:pt x="1437" y="425"/>
                    <a:pt x="1330" y="481"/>
                  </a:cubicBezTo>
                  <a:cubicBezTo>
                    <a:pt x="1209" y="545"/>
                    <a:pt x="1103" y="578"/>
                    <a:pt x="1006" y="581"/>
                  </a:cubicBezTo>
                  <a:cubicBezTo>
                    <a:pt x="951" y="584"/>
                    <a:pt x="898" y="577"/>
                    <a:pt x="846" y="570"/>
                  </a:cubicBezTo>
                  <a:cubicBezTo>
                    <a:pt x="801" y="564"/>
                    <a:pt x="755" y="558"/>
                    <a:pt x="710" y="558"/>
                  </a:cubicBezTo>
                  <a:cubicBezTo>
                    <a:pt x="706" y="558"/>
                    <a:pt x="703" y="558"/>
                    <a:pt x="700" y="558"/>
                  </a:cubicBezTo>
                  <a:cubicBezTo>
                    <a:pt x="645" y="559"/>
                    <a:pt x="597" y="570"/>
                    <a:pt x="552" y="590"/>
                  </a:cubicBezTo>
                  <a:cubicBezTo>
                    <a:pt x="492" y="617"/>
                    <a:pt x="439" y="661"/>
                    <a:pt x="395" y="721"/>
                  </a:cubicBezTo>
                  <a:cubicBezTo>
                    <a:pt x="357" y="772"/>
                    <a:pt x="327" y="833"/>
                    <a:pt x="308" y="897"/>
                  </a:cubicBezTo>
                  <a:cubicBezTo>
                    <a:pt x="295" y="940"/>
                    <a:pt x="285" y="983"/>
                    <a:pt x="276" y="1025"/>
                  </a:cubicBezTo>
                  <a:cubicBezTo>
                    <a:pt x="260" y="1100"/>
                    <a:pt x="243" y="1176"/>
                    <a:pt x="206" y="1251"/>
                  </a:cubicBezTo>
                  <a:cubicBezTo>
                    <a:pt x="186" y="1291"/>
                    <a:pt x="160" y="1331"/>
                    <a:pt x="135" y="1369"/>
                  </a:cubicBezTo>
                  <a:cubicBezTo>
                    <a:pt x="108" y="1410"/>
                    <a:pt x="81" y="1453"/>
                    <a:pt x="60" y="1496"/>
                  </a:cubicBezTo>
                  <a:cubicBezTo>
                    <a:pt x="10" y="1602"/>
                    <a:pt x="1" y="1712"/>
                    <a:pt x="33" y="1832"/>
                  </a:cubicBezTo>
                  <a:cubicBezTo>
                    <a:pt x="60" y="1937"/>
                    <a:pt x="116" y="2036"/>
                    <a:pt x="172" y="2127"/>
                  </a:cubicBezTo>
                  <a:cubicBezTo>
                    <a:pt x="216" y="2200"/>
                    <a:pt x="265" y="2281"/>
                    <a:pt x="323" y="2354"/>
                  </a:cubicBezTo>
                  <a:cubicBezTo>
                    <a:pt x="386" y="2435"/>
                    <a:pt x="452" y="2495"/>
                    <a:pt x="523" y="2540"/>
                  </a:cubicBezTo>
                  <a:cubicBezTo>
                    <a:pt x="585" y="2579"/>
                    <a:pt x="647" y="2604"/>
                    <a:pt x="713" y="2616"/>
                  </a:cubicBezTo>
                  <a:cubicBezTo>
                    <a:pt x="773" y="2628"/>
                    <a:pt x="836" y="2629"/>
                    <a:pt x="904" y="2621"/>
                  </a:cubicBezTo>
                  <a:cubicBezTo>
                    <a:pt x="1032" y="2605"/>
                    <a:pt x="1162" y="2557"/>
                    <a:pt x="1299" y="2507"/>
                  </a:cubicBezTo>
                  <a:cubicBezTo>
                    <a:pt x="1430" y="2458"/>
                    <a:pt x="1566" y="2408"/>
                    <a:pt x="1710" y="2383"/>
                  </a:cubicBezTo>
                  <a:cubicBezTo>
                    <a:pt x="1738" y="2378"/>
                    <a:pt x="1766" y="2374"/>
                    <a:pt x="1793" y="2370"/>
                  </a:cubicBezTo>
                  <a:cubicBezTo>
                    <a:pt x="1849" y="2363"/>
                    <a:pt x="1908" y="2354"/>
                    <a:pt x="1965" y="2338"/>
                  </a:cubicBezTo>
                  <a:cubicBezTo>
                    <a:pt x="2092" y="2302"/>
                    <a:pt x="2212" y="2229"/>
                    <a:pt x="2313" y="2161"/>
                  </a:cubicBezTo>
                  <a:cubicBezTo>
                    <a:pt x="2394" y="2107"/>
                    <a:pt x="2469" y="2051"/>
                    <a:pt x="2538" y="1993"/>
                  </a:cubicBezTo>
                  <a:cubicBezTo>
                    <a:pt x="2613" y="1930"/>
                    <a:pt x="2680" y="1866"/>
                    <a:pt x="2737" y="1802"/>
                  </a:cubicBezTo>
                  <a:cubicBezTo>
                    <a:pt x="2868" y="1655"/>
                    <a:pt x="2946" y="1509"/>
                    <a:pt x="2968" y="1370"/>
                  </a:cubicBezTo>
                  <a:cubicBezTo>
                    <a:pt x="2976" y="1320"/>
                    <a:pt x="2977" y="1272"/>
                    <a:pt x="2972" y="1222"/>
                  </a:cubicBezTo>
                  <a:cubicBezTo>
                    <a:pt x="2967" y="1177"/>
                    <a:pt x="2956" y="1132"/>
                    <a:pt x="2940" y="1085"/>
                  </a:cubicBezTo>
                  <a:cubicBezTo>
                    <a:pt x="2911" y="996"/>
                    <a:pt x="2865" y="911"/>
                    <a:pt x="2820" y="829"/>
                  </a:cubicBezTo>
                  <a:cubicBezTo>
                    <a:pt x="2783" y="759"/>
                    <a:pt x="2744" y="687"/>
                    <a:pt x="2715" y="613"/>
                  </a:cubicBezTo>
                  <a:cubicBezTo>
                    <a:pt x="2696" y="565"/>
                    <a:pt x="2680" y="513"/>
                    <a:pt x="2665" y="464"/>
                  </a:cubicBezTo>
                  <a:cubicBezTo>
                    <a:pt x="2644" y="393"/>
                    <a:pt x="2622" y="319"/>
                    <a:pt x="2589" y="253"/>
                  </a:cubicBezTo>
                  <a:cubicBezTo>
                    <a:pt x="2558" y="192"/>
                    <a:pt x="2519" y="142"/>
                    <a:pt x="2473" y="103"/>
                  </a:cubicBezTo>
                  <a:cubicBezTo>
                    <a:pt x="2420" y="60"/>
                    <a:pt x="2359" y="33"/>
                    <a:pt x="2291" y="25"/>
                  </a:cubicBezTo>
                  <a:cubicBezTo>
                    <a:pt x="2274" y="23"/>
                    <a:pt x="2258" y="22"/>
                    <a:pt x="2241" y="22"/>
                  </a:cubicBezTo>
                  <a:cubicBezTo>
                    <a:pt x="2047" y="22"/>
                    <a:pt x="1833" y="151"/>
                    <a:pt x="1646" y="28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2" name="Freeform 27">
              <a:extLst>
                <a:ext uri="{FF2B5EF4-FFF2-40B4-BE49-F238E27FC236}">
                  <a16:creationId xmlns:a16="http://schemas.microsoft.com/office/drawing/2014/main" id="{DD3E703F-3033-468F-A395-1384016535DA}"/>
                </a:ext>
              </a:extLst>
            </p:cNvPr>
            <p:cNvSpPr>
              <a:spLocks noEditPoints="1"/>
            </p:cNvSpPr>
            <p:nvPr/>
          </p:nvSpPr>
          <p:spPr bwMode="auto">
            <a:xfrm>
              <a:off x="4649" y="1424"/>
              <a:ext cx="2267" cy="1984"/>
            </a:xfrm>
            <a:custGeom>
              <a:avLst/>
              <a:gdLst>
                <a:gd name="T0" fmla="*/ 543 w 3063"/>
                <a:gd name="T1" fmla="*/ 2586 h 2681"/>
                <a:gd name="T2" fmla="*/ 101 w 3063"/>
                <a:gd name="T3" fmla="*/ 2048 h 2681"/>
                <a:gd name="T4" fmla="*/ 56 w 3063"/>
                <a:gd name="T5" fmla="*/ 1493 h 2681"/>
                <a:gd name="T6" fmla="*/ 166 w 3063"/>
                <a:gd name="T7" fmla="*/ 1318 h 2681"/>
                <a:gd name="T8" fmla="*/ 289 w 3063"/>
                <a:gd name="T9" fmla="*/ 1001 h 2681"/>
                <a:gd name="T10" fmla="*/ 378 w 3063"/>
                <a:gd name="T11" fmla="*/ 730 h 2681"/>
                <a:gd name="T12" fmla="*/ 545 w 3063"/>
                <a:gd name="T13" fmla="*/ 564 h 2681"/>
                <a:gd name="T14" fmla="*/ 985 w 3063"/>
                <a:gd name="T15" fmla="*/ 531 h 2681"/>
                <a:gd name="T16" fmla="*/ 1103 w 3063"/>
                <a:gd name="T17" fmla="*/ 511 h 2681"/>
                <a:gd name="T18" fmla="*/ 1427 w 3063"/>
                <a:gd name="T19" fmla="*/ 369 h 2681"/>
                <a:gd name="T20" fmla="*/ 1659 w 3063"/>
                <a:gd name="T21" fmla="*/ 207 h 2681"/>
                <a:gd name="T22" fmla="*/ 2141 w 3063"/>
                <a:gd name="T23" fmla="*/ 11 h 2681"/>
                <a:gd name="T24" fmla="*/ 2285 w 3063"/>
                <a:gd name="T25" fmla="*/ 0 h 2681"/>
                <a:gd name="T26" fmla="*/ 2421 w 3063"/>
                <a:gd name="T27" fmla="*/ 21 h 2681"/>
                <a:gd name="T28" fmla="*/ 2648 w 3063"/>
                <a:gd name="T29" fmla="*/ 221 h 2681"/>
                <a:gd name="T30" fmla="*/ 2781 w 3063"/>
                <a:gd name="T31" fmla="*/ 596 h 2681"/>
                <a:gd name="T32" fmla="*/ 2896 w 3063"/>
                <a:gd name="T33" fmla="*/ 839 h 2681"/>
                <a:gd name="T34" fmla="*/ 3052 w 3063"/>
                <a:gd name="T35" fmla="*/ 1384 h 2681"/>
                <a:gd name="T36" fmla="*/ 2736 w 3063"/>
                <a:gd name="T37" fmla="*/ 1947 h 2681"/>
                <a:gd name="T38" fmla="*/ 2011 w 3063"/>
                <a:gd name="T39" fmla="*/ 2433 h 2681"/>
                <a:gd name="T40" fmla="*/ 1744 w 3063"/>
                <a:gd name="T41" fmla="*/ 2489 h 2681"/>
                <a:gd name="T42" fmla="*/ 1334 w 3063"/>
                <a:gd name="T43" fmla="*/ 2588 h 2681"/>
                <a:gd name="T44" fmla="*/ 1005 w 3063"/>
                <a:gd name="T45" fmla="*/ 2669 h 2681"/>
                <a:gd name="T46" fmla="*/ 760 w 3063"/>
                <a:gd name="T47" fmla="*/ 2668 h 2681"/>
                <a:gd name="T48" fmla="*/ 1947 w 3063"/>
                <a:gd name="T49" fmla="*/ 63 h 2681"/>
                <a:gd name="T50" fmla="*/ 1531 w 3063"/>
                <a:gd name="T51" fmla="*/ 297 h 2681"/>
                <a:gd name="T52" fmla="*/ 1174 w 3063"/>
                <a:gd name="T53" fmla="*/ 496 h 2681"/>
                <a:gd name="T54" fmla="*/ 1086 w 3063"/>
                <a:gd name="T55" fmla="*/ 515 h 2681"/>
                <a:gd name="T56" fmla="*/ 826 w 3063"/>
                <a:gd name="T57" fmla="*/ 530 h 2681"/>
                <a:gd name="T58" fmla="*/ 485 w 3063"/>
                <a:gd name="T59" fmla="*/ 604 h 2681"/>
                <a:gd name="T60" fmla="*/ 316 w 3063"/>
                <a:gd name="T61" fmla="*/ 881 h 2681"/>
                <a:gd name="T62" fmla="*/ 219 w 3063"/>
                <a:gd name="T63" fmla="*/ 1239 h 2681"/>
                <a:gd name="T64" fmla="*/ 142 w 3063"/>
                <a:gd name="T65" fmla="*/ 1352 h 2681"/>
                <a:gd name="T66" fmla="*/ 13 w 3063"/>
                <a:gd name="T67" fmla="*/ 1779 h 2681"/>
                <a:gd name="T68" fmla="*/ 165 w 3063"/>
                <a:gd name="T69" fmla="*/ 2160 h 2681"/>
                <a:gd name="T70" fmla="*/ 760 w 3063"/>
                <a:gd name="T71" fmla="*/ 2668 h 2681"/>
                <a:gd name="T72" fmla="*/ 1255 w 3063"/>
                <a:gd name="T73" fmla="*/ 2610 h 2681"/>
                <a:gd name="T74" fmla="*/ 1738 w 3063"/>
                <a:gd name="T75" fmla="*/ 2489 h 2681"/>
                <a:gd name="T76" fmla="*/ 1956 w 3063"/>
                <a:gd name="T77" fmla="*/ 2449 h 2681"/>
                <a:gd name="T78" fmla="*/ 2378 w 3063"/>
                <a:gd name="T79" fmla="*/ 2229 h 2681"/>
                <a:gd name="T80" fmla="*/ 2949 w 3063"/>
                <a:gd name="T81" fmla="*/ 1677 h 2681"/>
                <a:gd name="T82" fmla="*/ 3002 w 3063"/>
                <a:gd name="T83" fmla="*/ 1065 h 2681"/>
                <a:gd name="T84" fmla="*/ 2818 w 3063"/>
                <a:gd name="T85" fmla="*/ 686 h 2681"/>
                <a:gd name="T86" fmla="*/ 2736 w 3063"/>
                <a:gd name="T87" fmla="*/ 458 h 2681"/>
                <a:gd name="T88" fmla="*/ 2553 w 3063"/>
                <a:gd name="T89" fmla="*/ 101 h 2681"/>
                <a:gd name="T90" fmla="*/ 2324 w 3063"/>
                <a:gd name="T91" fmla="*/ 3 h 2681"/>
                <a:gd name="T92" fmla="*/ 2277 w 3063"/>
                <a:gd name="T93" fmla="*/ 1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63" h="2681">
                  <a:moveTo>
                    <a:pt x="760" y="2668"/>
                  </a:moveTo>
                  <a:cubicBezTo>
                    <a:pt x="683" y="2655"/>
                    <a:pt x="612" y="2628"/>
                    <a:pt x="543" y="2586"/>
                  </a:cubicBezTo>
                  <a:cubicBezTo>
                    <a:pt x="369" y="2481"/>
                    <a:pt x="256" y="2311"/>
                    <a:pt x="165" y="2161"/>
                  </a:cubicBezTo>
                  <a:cubicBezTo>
                    <a:pt x="139" y="2119"/>
                    <a:pt x="119" y="2083"/>
                    <a:pt x="101" y="2048"/>
                  </a:cubicBezTo>
                  <a:cubicBezTo>
                    <a:pt x="52" y="1952"/>
                    <a:pt x="23" y="1864"/>
                    <a:pt x="13" y="1779"/>
                  </a:cubicBezTo>
                  <a:cubicBezTo>
                    <a:pt x="0" y="1677"/>
                    <a:pt x="14" y="1583"/>
                    <a:pt x="56" y="1493"/>
                  </a:cubicBezTo>
                  <a:cubicBezTo>
                    <a:pt x="79" y="1443"/>
                    <a:pt x="112" y="1394"/>
                    <a:pt x="141" y="1352"/>
                  </a:cubicBezTo>
                  <a:cubicBezTo>
                    <a:pt x="149" y="1340"/>
                    <a:pt x="157" y="1329"/>
                    <a:pt x="166" y="1318"/>
                  </a:cubicBezTo>
                  <a:cubicBezTo>
                    <a:pt x="184" y="1292"/>
                    <a:pt x="204" y="1266"/>
                    <a:pt x="218" y="1238"/>
                  </a:cubicBezTo>
                  <a:cubicBezTo>
                    <a:pt x="257" y="1162"/>
                    <a:pt x="273" y="1080"/>
                    <a:pt x="289" y="1001"/>
                  </a:cubicBezTo>
                  <a:cubicBezTo>
                    <a:pt x="297" y="962"/>
                    <a:pt x="305" y="921"/>
                    <a:pt x="315" y="881"/>
                  </a:cubicBezTo>
                  <a:cubicBezTo>
                    <a:pt x="330" y="828"/>
                    <a:pt x="351" y="776"/>
                    <a:pt x="378" y="730"/>
                  </a:cubicBezTo>
                  <a:cubicBezTo>
                    <a:pt x="408" y="678"/>
                    <a:pt x="444" y="636"/>
                    <a:pt x="485" y="603"/>
                  </a:cubicBezTo>
                  <a:cubicBezTo>
                    <a:pt x="505" y="587"/>
                    <a:pt x="525" y="575"/>
                    <a:pt x="545" y="564"/>
                  </a:cubicBezTo>
                  <a:cubicBezTo>
                    <a:pt x="640" y="516"/>
                    <a:pt x="730" y="522"/>
                    <a:pt x="826" y="529"/>
                  </a:cubicBezTo>
                  <a:cubicBezTo>
                    <a:pt x="878" y="533"/>
                    <a:pt x="931" y="536"/>
                    <a:pt x="985" y="531"/>
                  </a:cubicBezTo>
                  <a:cubicBezTo>
                    <a:pt x="1018" y="528"/>
                    <a:pt x="1053" y="521"/>
                    <a:pt x="1086" y="514"/>
                  </a:cubicBezTo>
                  <a:cubicBezTo>
                    <a:pt x="1092" y="513"/>
                    <a:pt x="1097" y="512"/>
                    <a:pt x="1103" y="511"/>
                  </a:cubicBezTo>
                  <a:cubicBezTo>
                    <a:pt x="1125" y="506"/>
                    <a:pt x="1150" y="501"/>
                    <a:pt x="1174" y="495"/>
                  </a:cubicBezTo>
                  <a:cubicBezTo>
                    <a:pt x="1250" y="474"/>
                    <a:pt x="1331" y="434"/>
                    <a:pt x="1427" y="369"/>
                  </a:cubicBezTo>
                  <a:cubicBezTo>
                    <a:pt x="1462" y="346"/>
                    <a:pt x="1497" y="321"/>
                    <a:pt x="1530" y="297"/>
                  </a:cubicBezTo>
                  <a:cubicBezTo>
                    <a:pt x="1572" y="267"/>
                    <a:pt x="1615" y="235"/>
                    <a:pt x="1659" y="207"/>
                  </a:cubicBezTo>
                  <a:cubicBezTo>
                    <a:pt x="1748" y="150"/>
                    <a:pt x="1850" y="98"/>
                    <a:pt x="1946" y="62"/>
                  </a:cubicBezTo>
                  <a:cubicBezTo>
                    <a:pt x="2015" y="37"/>
                    <a:pt x="2076" y="21"/>
                    <a:pt x="2141" y="11"/>
                  </a:cubicBezTo>
                  <a:cubicBezTo>
                    <a:pt x="2192" y="4"/>
                    <a:pt x="2236" y="0"/>
                    <a:pt x="2277" y="0"/>
                  </a:cubicBezTo>
                  <a:cubicBezTo>
                    <a:pt x="2280" y="0"/>
                    <a:pt x="2282" y="0"/>
                    <a:pt x="2285" y="0"/>
                  </a:cubicBezTo>
                  <a:cubicBezTo>
                    <a:pt x="2299" y="0"/>
                    <a:pt x="2312" y="1"/>
                    <a:pt x="2325" y="2"/>
                  </a:cubicBezTo>
                  <a:cubicBezTo>
                    <a:pt x="2359" y="5"/>
                    <a:pt x="2391" y="11"/>
                    <a:pt x="2421" y="21"/>
                  </a:cubicBezTo>
                  <a:cubicBezTo>
                    <a:pt x="2469" y="38"/>
                    <a:pt x="2514" y="64"/>
                    <a:pt x="2554" y="100"/>
                  </a:cubicBezTo>
                  <a:cubicBezTo>
                    <a:pt x="2590" y="134"/>
                    <a:pt x="2622" y="174"/>
                    <a:pt x="2648" y="221"/>
                  </a:cubicBezTo>
                  <a:cubicBezTo>
                    <a:pt x="2688" y="295"/>
                    <a:pt x="2713" y="378"/>
                    <a:pt x="2737" y="458"/>
                  </a:cubicBezTo>
                  <a:cubicBezTo>
                    <a:pt x="2751" y="504"/>
                    <a:pt x="2765" y="551"/>
                    <a:pt x="2781" y="596"/>
                  </a:cubicBezTo>
                  <a:cubicBezTo>
                    <a:pt x="2792" y="624"/>
                    <a:pt x="2804" y="654"/>
                    <a:pt x="2819" y="686"/>
                  </a:cubicBezTo>
                  <a:cubicBezTo>
                    <a:pt x="2843" y="738"/>
                    <a:pt x="2870" y="789"/>
                    <a:pt x="2896" y="839"/>
                  </a:cubicBezTo>
                  <a:cubicBezTo>
                    <a:pt x="2934" y="912"/>
                    <a:pt x="2973" y="988"/>
                    <a:pt x="3003" y="1065"/>
                  </a:cubicBezTo>
                  <a:cubicBezTo>
                    <a:pt x="3047" y="1179"/>
                    <a:pt x="3063" y="1280"/>
                    <a:pt x="3052" y="1384"/>
                  </a:cubicBezTo>
                  <a:cubicBezTo>
                    <a:pt x="3042" y="1480"/>
                    <a:pt x="3008" y="1578"/>
                    <a:pt x="2950" y="1678"/>
                  </a:cubicBezTo>
                  <a:cubicBezTo>
                    <a:pt x="2897" y="1769"/>
                    <a:pt x="2825" y="1860"/>
                    <a:pt x="2736" y="1947"/>
                  </a:cubicBezTo>
                  <a:cubicBezTo>
                    <a:pt x="2643" y="2037"/>
                    <a:pt x="2530" y="2127"/>
                    <a:pt x="2379" y="2230"/>
                  </a:cubicBezTo>
                  <a:cubicBezTo>
                    <a:pt x="2264" y="2308"/>
                    <a:pt x="2141" y="2389"/>
                    <a:pt x="2011" y="2433"/>
                  </a:cubicBezTo>
                  <a:cubicBezTo>
                    <a:pt x="1993" y="2439"/>
                    <a:pt x="1975" y="2445"/>
                    <a:pt x="1956" y="2450"/>
                  </a:cubicBezTo>
                  <a:cubicBezTo>
                    <a:pt x="1886" y="2468"/>
                    <a:pt x="1817" y="2478"/>
                    <a:pt x="1744" y="2489"/>
                  </a:cubicBezTo>
                  <a:cubicBezTo>
                    <a:pt x="1738" y="2490"/>
                    <a:pt x="1738" y="2490"/>
                    <a:pt x="1738" y="2490"/>
                  </a:cubicBezTo>
                  <a:cubicBezTo>
                    <a:pt x="1595" y="2511"/>
                    <a:pt x="1462" y="2550"/>
                    <a:pt x="1334" y="2588"/>
                  </a:cubicBezTo>
                  <a:cubicBezTo>
                    <a:pt x="1308" y="2595"/>
                    <a:pt x="1281" y="2603"/>
                    <a:pt x="1255" y="2611"/>
                  </a:cubicBezTo>
                  <a:cubicBezTo>
                    <a:pt x="1175" y="2633"/>
                    <a:pt x="1090" y="2656"/>
                    <a:pt x="1005" y="2669"/>
                  </a:cubicBezTo>
                  <a:cubicBezTo>
                    <a:pt x="961" y="2675"/>
                    <a:pt x="919" y="2678"/>
                    <a:pt x="878" y="2678"/>
                  </a:cubicBezTo>
                  <a:cubicBezTo>
                    <a:pt x="837" y="2678"/>
                    <a:pt x="798" y="2675"/>
                    <a:pt x="760" y="2668"/>
                  </a:cubicBezTo>
                  <a:moveTo>
                    <a:pt x="2141" y="12"/>
                  </a:moveTo>
                  <a:cubicBezTo>
                    <a:pt x="2077" y="22"/>
                    <a:pt x="2015" y="38"/>
                    <a:pt x="1947" y="63"/>
                  </a:cubicBezTo>
                  <a:cubicBezTo>
                    <a:pt x="1850" y="99"/>
                    <a:pt x="1748" y="150"/>
                    <a:pt x="1659" y="208"/>
                  </a:cubicBezTo>
                  <a:cubicBezTo>
                    <a:pt x="1616" y="236"/>
                    <a:pt x="1573" y="267"/>
                    <a:pt x="1531" y="297"/>
                  </a:cubicBezTo>
                  <a:cubicBezTo>
                    <a:pt x="1497" y="322"/>
                    <a:pt x="1462" y="347"/>
                    <a:pt x="1428" y="370"/>
                  </a:cubicBezTo>
                  <a:cubicBezTo>
                    <a:pt x="1331" y="435"/>
                    <a:pt x="1250" y="475"/>
                    <a:pt x="1174" y="496"/>
                  </a:cubicBezTo>
                  <a:cubicBezTo>
                    <a:pt x="1150" y="502"/>
                    <a:pt x="1125" y="507"/>
                    <a:pt x="1103" y="512"/>
                  </a:cubicBezTo>
                  <a:cubicBezTo>
                    <a:pt x="1097" y="513"/>
                    <a:pt x="1092" y="514"/>
                    <a:pt x="1086" y="515"/>
                  </a:cubicBezTo>
                  <a:cubicBezTo>
                    <a:pt x="1053" y="522"/>
                    <a:pt x="1018" y="529"/>
                    <a:pt x="985" y="532"/>
                  </a:cubicBezTo>
                  <a:cubicBezTo>
                    <a:pt x="931" y="537"/>
                    <a:pt x="877" y="533"/>
                    <a:pt x="826" y="530"/>
                  </a:cubicBezTo>
                  <a:cubicBezTo>
                    <a:pt x="730" y="523"/>
                    <a:pt x="640" y="516"/>
                    <a:pt x="545" y="565"/>
                  </a:cubicBezTo>
                  <a:cubicBezTo>
                    <a:pt x="525" y="575"/>
                    <a:pt x="505" y="588"/>
                    <a:pt x="485" y="604"/>
                  </a:cubicBezTo>
                  <a:cubicBezTo>
                    <a:pt x="444" y="636"/>
                    <a:pt x="408" y="679"/>
                    <a:pt x="378" y="731"/>
                  </a:cubicBezTo>
                  <a:cubicBezTo>
                    <a:pt x="352" y="776"/>
                    <a:pt x="331" y="828"/>
                    <a:pt x="316" y="881"/>
                  </a:cubicBezTo>
                  <a:cubicBezTo>
                    <a:pt x="305" y="921"/>
                    <a:pt x="297" y="962"/>
                    <a:pt x="290" y="1001"/>
                  </a:cubicBezTo>
                  <a:cubicBezTo>
                    <a:pt x="274" y="1080"/>
                    <a:pt x="258" y="1162"/>
                    <a:pt x="219" y="1239"/>
                  </a:cubicBezTo>
                  <a:cubicBezTo>
                    <a:pt x="204" y="1266"/>
                    <a:pt x="185" y="1293"/>
                    <a:pt x="166" y="1318"/>
                  </a:cubicBezTo>
                  <a:cubicBezTo>
                    <a:pt x="158" y="1329"/>
                    <a:pt x="150" y="1341"/>
                    <a:pt x="142" y="1352"/>
                  </a:cubicBezTo>
                  <a:cubicBezTo>
                    <a:pt x="113" y="1394"/>
                    <a:pt x="80" y="1443"/>
                    <a:pt x="56" y="1494"/>
                  </a:cubicBezTo>
                  <a:cubicBezTo>
                    <a:pt x="15" y="1583"/>
                    <a:pt x="1" y="1677"/>
                    <a:pt x="13" y="1779"/>
                  </a:cubicBezTo>
                  <a:cubicBezTo>
                    <a:pt x="24" y="1864"/>
                    <a:pt x="53" y="1952"/>
                    <a:pt x="102" y="2048"/>
                  </a:cubicBezTo>
                  <a:cubicBezTo>
                    <a:pt x="119" y="2082"/>
                    <a:pt x="140" y="2119"/>
                    <a:pt x="165" y="2160"/>
                  </a:cubicBezTo>
                  <a:cubicBezTo>
                    <a:pt x="257" y="2311"/>
                    <a:pt x="369" y="2480"/>
                    <a:pt x="544" y="2586"/>
                  </a:cubicBezTo>
                  <a:cubicBezTo>
                    <a:pt x="612" y="2627"/>
                    <a:pt x="683" y="2654"/>
                    <a:pt x="760" y="2668"/>
                  </a:cubicBezTo>
                  <a:cubicBezTo>
                    <a:pt x="835" y="2681"/>
                    <a:pt x="915" y="2681"/>
                    <a:pt x="1005" y="2668"/>
                  </a:cubicBezTo>
                  <a:cubicBezTo>
                    <a:pt x="1090" y="2656"/>
                    <a:pt x="1175" y="2633"/>
                    <a:pt x="1255" y="2610"/>
                  </a:cubicBezTo>
                  <a:cubicBezTo>
                    <a:pt x="1281" y="2602"/>
                    <a:pt x="1307" y="2595"/>
                    <a:pt x="1333" y="2587"/>
                  </a:cubicBezTo>
                  <a:cubicBezTo>
                    <a:pt x="1462" y="2549"/>
                    <a:pt x="1595" y="2510"/>
                    <a:pt x="1738" y="2489"/>
                  </a:cubicBezTo>
                  <a:cubicBezTo>
                    <a:pt x="1744" y="2488"/>
                    <a:pt x="1744" y="2488"/>
                    <a:pt x="1744" y="2488"/>
                  </a:cubicBezTo>
                  <a:cubicBezTo>
                    <a:pt x="1817" y="2478"/>
                    <a:pt x="1886" y="2468"/>
                    <a:pt x="1956" y="2449"/>
                  </a:cubicBezTo>
                  <a:cubicBezTo>
                    <a:pt x="1975" y="2444"/>
                    <a:pt x="1993" y="2438"/>
                    <a:pt x="2010" y="2433"/>
                  </a:cubicBezTo>
                  <a:cubicBezTo>
                    <a:pt x="2141" y="2388"/>
                    <a:pt x="2264" y="2308"/>
                    <a:pt x="2378" y="2229"/>
                  </a:cubicBezTo>
                  <a:cubicBezTo>
                    <a:pt x="2529" y="2126"/>
                    <a:pt x="2643" y="2036"/>
                    <a:pt x="2735" y="1946"/>
                  </a:cubicBezTo>
                  <a:cubicBezTo>
                    <a:pt x="2824" y="1859"/>
                    <a:pt x="2896" y="1769"/>
                    <a:pt x="2949" y="1677"/>
                  </a:cubicBezTo>
                  <a:cubicBezTo>
                    <a:pt x="3007" y="1578"/>
                    <a:pt x="3041" y="1479"/>
                    <a:pt x="3051" y="1384"/>
                  </a:cubicBezTo>
                  <a:cubicBezTo>
                    <a:pt x="3062" y="1280"/>
                    <a:pt x="3047" y="1179"/>
                    <a:pt x="3002" y="1065"/>
                  </a:cubicBezTo>
                  <a:cubicBezTo>
                    <a:pt x="2973" y="988"/>
                    <a:pt x="2933" y="912"/>
                    <a:pt x="2895" y="839"/>
                  </a:cubicBezTo>
                  <a:cubicBezTo>
                    <a:pt x="2869" y="790"/>
                    <a:pt x="2842" y="738"/>
                    <a:pt x="2818" y="686"/>
                  </a:cubicBezTo>
                  <a:cubicBezTo>
                    <a:pt x="2804" y="654"/>
                    <a:pt x="2791" y="625"/>
                    <a:pt x="2781" y="596"/>
                  </a:cubicBezTo>
                  <a:cubicBezTo>
                    <a:pt x="2764" y="551"/>
                    <a:pt x="2750" y="504"/>
                    <a:pt x="2736" y="458"/>
                  </a:cubicBezTo>
                  <a:cubicBezTo>
                    <a:pt x="2712" y="378"/>
                    <a:pt x="2687" y="295"/>
                    <a:pt x="2647" y="222"/>
                  </a:cubicBezTo>
                  <a:cubicBezTo>
                    <a:pt x="2622" y="175"/>
                    <a:pt x="2590" y="134"/>
                    <a:pt x="2553" y="101"/>
                  </a:cubicBezTo>
                  <a:cubicBezTo>
                    <a:pt x="2514" y="65"/>
                    <a:pt x="2469" y="38"/>
                    <a:pt x="2420" y="22"/>
                  </a:cubicBezTo>
                  <a:cubicBezTo>
                    <a:pt x="2391" y="12"/>
                    <a:pt x="2359" y="6"/>
                    <a:pt x="2324" y="3"/>
                  </a:cubicBezTo>
                  <a:cubicBezTo>
                    <a:pt x="2312" y="2"/>
                    <a:pt x="2299" y="1"/>
                    <a:pt x="2285" y="1"/>
                  </a:cubicBezTo>
                  <a:cubicBezTo>
                    <a:pt x="2282" y="1"/>
                    <a:pt x="2280" y="1"/>
                    <a:pt x="2277" y="1"/>
                  </a:cubicBezTo>
                  <a:cubicBezTo>
                    <a:pt x="2236" y="1"/>
                    <a:pt x="2192" y="5"/>
                    <a:pt x="2141"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3" name="Freeform 28">
              <a:extLst>
                <a:ext uri="{FF2B5EF4-FFF2-40B4-BE49-F238E27FC236}">
                  <a16:creationId xmlns:a16="http://schemas.microsoft.com/office/drawing/2014/main" id="{063313A8-95E8-4651-97A4-4D5F315308A9}"/>
                </a:ext>
              </a:extLst>
            </p:cNvPr>
            <p:cNvSpPr>
              <a:spLocks noEditPoints="1"/>
            </p:cNvSpPr>
            <p:nvPr/>
          </p:nvSpPr>
          <p:spPr bwMode="auto">
            <a:xfrm>
              <a:off x="4606" y="1379"/>
              <a:ext cx="2333" cy="2051"/>
            </a:xfrm>
            <a:custGeom>
              <a:avLst/>
              <a:gdLst>
                <a:gd name="T0" fmla="*/ 570 w 3152"/>
                <a:gd name="T1" fmla="*/ 2659 h 2771"/>
                <a:gd name="T2" fmla="*/ 98 w 3152"/>
                <a:gd name="T3" fmla="*/ 2101 h 2771"/>
                <a:gd name="T4" fmla="*/ 57 w 3152"/>
                <a:gd name="T5" fmla="*/ 1514 h 2771"/>
                <a:gd name="T6" fmla="*/ 183 w 3152"/>
                <a:gd name="T7" fmla="*/ 1321 h 2771"/>
                <a:gd name="T8" fmla="*/ 307 w 3152"/>
                <a:gd name="T9" fmla="*/ 1001 h 2771"/>
                <a:gd name="T10" fmla="*/ 487 w 3152"/>
                <a:gd name="T11" fmla="*/ 603 h 2771"/>
                <a:gd name="T12" fmla="*/ 816 w 3152"/>
                <a:gd name="T13" fmla="*/ 510 h 2771"/>
                <a:gd name="T14" fmla="*/ 1031 w 3152"/>
                <a:gd name="T15" fmla="*/ 491 h 2771"/>
                <a:gd name="T16" fmla="*/ 1116 w 3152"/>
                <a:gd name="T17" fmla="*/ 476 h 2771"/>
                <a:gd name="T18" fmla="*/ 1437 w 3152"/>
                <a:gd name="T19" fmla="*/ 334 h 2771"/>
                <a:gd name="T20" fmla="*/ 1678 w 3152"/>
                <a:gd name="T21" fmla="*/ 157 h 2771"/>
                <a:gd name="T22" fmla="*/ 2174 w 3152"/>
                <a:gd name="T23" fmla="*/ 6 h 2771"/>
                <a:gd name="T24" fmla="*/ 2325 w 3152"/>
                <a:gd name="T25" fmla="*/ 0 h 2771"/>
                <a:gd name="T26" fmla="*/ 2367 w 3152"/>
                <a:gd name="T27" fmla="*/ 1 h 2771"/>
                <a:gd name="T28" fmla="*/ 2717 w 3152"/>
                <a:gd name="T29" fmla="*/ 213 h 2771"/>
                <a:gd name="T30" fmla="*/ 2858 w 3152"/>
                <a:gd name="T31" fmla="*/ 602 h 2771"/>
                <a:gd name="T32" fmla="*/ 2983 w 3152"/>
                <a:gd name="T33" fmla="*/ 876 h 2771"/>
                <a:gd name="T34" fmla="*/ 3146 w 3152"/>
                <a:gd name="T35" fmla="*/ 1423 h 2771"/>
                <a:gd name="T36" fmla="*/ 2454 w 3152"/>
                <a:gd name="T37" fmla="*/ 2325 h 2771"/>
                <a:gd name="T38" fmla="*/ 2065 w 3152"/>
                <a:gd name="T39" fmla="*/ 2555 h 2771"/>
                <a:gd name="T40" fmla="*/ 1775 w 3152"/>
                <a:gd name="T41" fmla="*/ 2623 h 2771"/>
                <a:gd name="T42" fmla="*/ 1288 w 3152"/>
                <a:gd name="T43" fmla="*/ 2716 h 2771"/>
                <a:gd name="T44" fmla="*/ 792 w 3152"/>
                <a:gd name="T45" fmla="*/ 2743 h 2771"/>
                <a:gd name="T46" fmla="*/ 2174 w 3152"/>
                <a:gd name="T47" fmla="*/ 13 h 2771"/>
                <a:gd name="T48" fmla="*/ 1681 w 3152"/>
                <a:gd name="T49" fmla="*/ 163 h 2771"/>
                <a:gd name="T50" fmla="*/ 1441 w 3152"/>
                <a:gd name="T51" fmla="*/ 339 h 2771"/>
                <a:gd name="T52" fmla="*/ 1117 w 3152"/>
                <a:gd name="T53" fmla="*/ 483 h 2771"/>
                <a:gd name="T54" fmla="*/ 1033 w 3152"/>
                <a:gd name="T55" fmla="*/ 498 h 2771"/>
                <a:gd name="T56" fmla="*/ 816 w 3152"/>
                <a:gd name="T57" fmla="*/ 517 h 2771"/>
                <a:gd name="T58" fmla="*/ 492 w 3152"/>
                <a:gd name="T59" fmla="*/ 608 h 2771"/>
                <a:gd name="T60" fmla="*/ 314 w 3152"/>
                <a:gd name="T61" fmla="*/ 1002 h 2771"/>
                <a:gd name="T62" fmla="*/ 189 w 3152"/>
                <a:gd name="T63" fmla="*/ 1326 h 2771"/>
                <a:gd name="T64" fmla="*/ 63 w 3152"/>
                <a:gd name="T65" fmla="*/ 1517 h 2771"/>
                <a:gd name="T66" fmla="*/ 104 w 3152"/>
                <a:gd name="T67" fmla="*/ 2098 h 2771"/>
                <a:gd name="T68" fmla="*/ 574 w 3152"/>
                <a:gd name="T69" fmla="*/ 2652 h 2771"/>
                <a:gd name="T70" fmla="*/ 1286 w 3152"/>
                <a:gd name="T71" fmla="*/ 2710 h 2771"/>
                <a:gd name="T72" fmla="*/ 1774 w 3152"/>
                <a:gd name="T73" fmla="*/ 2617 h 2771"/>
                <a:gd name="T74" fmla="*/ 2063 w 3152"/>
                <a:gd name="T75" fmla="*/ 2548 h 2771"/>
                <a:gd name="T76" fmla="*/ 2450 w 3152"/>
                <a:gd name="T77" fmla="*/ 2319 h 2771"/>
                <a:gd name="T78" fmla="*/ 3139 w 3152"/>
                <a:gd name="T79" fmla="*/ 1422 h 2771"/>
                <a:gd name="T80" fmla="*/ 2976 w 3152"/>
                <a:gd name="T81" fmla="*/ 879 h 2771"/>
                <a:gd name="T82" fmla="*/ 2852 w 3152"/>
                <a:gd name="T83" fmla="*/ 604 h 2771"/>
                <a:gd name="T84" fmla="*/ 2711 w 3152"/>
                <a:gd name="T85" fmla="*/ 216 h 2771"/>
                <a:gd name="T86" fmla="*/ 2366 w 3152"/>
                <a:gd name="T87" fmla="*/ 8 h 2771"/>
                <a:gd name="T88" fmla="*/ 2325 w 3152"/>
                <a:gd name="T89" fmla="*/ 7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52" h="2771">
                  <a:moveTo>
                    <a:pt x="792" y="2743"/>
                  </a:moveTo>
                  <a:cubicBezTo>
                    <a:pt x="712" y="2727"/>
                    <a:pt x="640" y="2699"/>
                    <a:pt x="570" y="2659"/>
                  </a:cubicBezTo>
                  <a:cubicBezTo>
                    <a:pt x="379" y="2547"/>
                    <a:pt x="252" y="2365"/>
                    <a:pt x="164" y="2220"/>
                  </a:cubicBezTo>
                  <a:cubicBezTo>
                    <a:pt x="138" y="2177"/>
                    <a:pt x="116" y="2138"/>
                    <a:pt x="98" y="2101"/>
                  </a:cubicBezTo>
                  <a:cubicBezTo>
                    <a:pt x="51" y="2004"/>
                    <a:pt x="22" y="1908"/>
                    <a:pt x="12" y="1816"/>
                  </a:cubicBezTo>
                  <a:cubicBezTo>
                    <a:pt x="0" y="1705"/>
                    <a:pt x="14" y="1607"/>
                    <a:pt x="57" y="1514"/>
                  </a:cubicBezTo>
                  <a:cubicBezTo>
                    <a:pt x="83" y="1458"/>
                    <a:pt x="120" y="1404"/>
                    <a:pt x="149" y="1364"/>
                  </a:cubicBezTo>
                  <a:cubicBezTo>
                    <a:pt x="160" y="1349"/>
                    <a:pt x="172" y="1335"/>
                    <a:pt x="183" y="1321"/>
                  </a:cubicBezTo>
                  <a:cubicBezTo>
                    <a:pt x="203" y="1297"/>
                    <a:pt x="222" y="1275"/>
                    <a:pt x="236" y="1249"/>
                  </a:cubicBezTo>
                  <a:cubicBezTo>
                    <a:pt x="278" y="1171"/>
                    <a:pt x="292" y="1089"/>
                    <a:pt x="307" y="1001"/>
                  </a:cubicBezTo>
                  <a:cubicBezTo>
                    <a:pt x="314" y="964"/>
                    <a:pt x="320" y="926"/>
                    <a:pt x="329" y="888"/>
                  </a:cubicBezTo>
                  <a:cubicBezTo>
                    <a:pt x="345" y="819"/>
                    <a:pt x="388" y="689"/>
                    <a:pt x="487" y="603"/>
                  </a:cubicBezTo>
                  <a:cubicBezTo>
                    <a:pt x="508" y="585"/>
                    <a:pt x="526" y="572"/>
                    <a:pt x="544" y="561"/>
                  </a:cubicBezTo>
                  <a:cubicBezTo>
                    <a:pt x="635" y="508"/>
                    <a:pt x="723" y="509"/>
                    <a:pt x="816" y="510"/>
                  </a:cubicBezTo>
                  <a:cubicBezTo>
                    <a:pt x="866" y="511"/>
                    <a:pt x="918" y="511"/>
                    <a:pt x="972" y="503"/>
                  </a:cubicBezTo>
                  <a:cubicBezTo>
                    <a:pt x="991" y="500"/>
                    <a:pt x="1010" y="496"/>
                    <a:pt x="1031" y="491"/>
                  </a:cubicBezTo>
                  <a:cubicBezTo>
                    <a:pt x="1052" y="487"/>
                    <a:pt x="1074" y="482"/>
                    <a:pt x="1095" y="479"/>
                  </a:cubicBezTo>
                  <a:cubicBezTo>
                    <a:pt x="1102" y="478"/>
                    <a:pt x="1109" y="477"/>
                    <a:pt x="1116" y="476"/>
                  </a:cubicBezTo>
                  <a:cubicBezTo>
                    <a:pt x="1134" y="473"/>
                    <a:pt x="1153" y="470"/>
                    <a:pt x="1171" y="466"/>
                  </a:cubicBezTo>
                  <a:cubicBezTo>
                    <a:pt x="1251" y="450"/>
                    <a:pt x="1336" y="407"/>
                    <a:pt x="1437" y="334"/>
                  </a:cubicBezTo>
                  <a:cubicBezTo>
                    <a:pt x="1462" y="315"/>
                    <a:pt x="1488" y="295"/>
                    <a:pt x="1513" y="275"/>
                  </a:cubicBezTo>
                  <a:cubicBezTo>
                    <a:pt x="1566" y="234"/>
                    <a:pt x="1621" y="192"/>
                    <a:pt x="1678" y="157"/>
                  </a:cubicBezTo>
                  <a:cubicBezTo>
                    <a:pt x="1766" y="103"/>
                    <a:pt x="1874" y="59"/>
                    <a:pt x="1980" y="34"/>
                  </a:cubicBezTo>
                  <a:cubicBezTo>
                    <a:pt x="2043" y="19"/>
                    <a:pt x="2100" y="11"/>
                    <a:pt x="2174" y="6"/>
                  </a:cubicBezTo>
                  <a:cubicBezTo>
                    <a:pt x="2188" y="5"/>
                    <a:pt x="2188" y="5"/>
                    <a:pt x="2188" y="5"/>
                  </a:cubicBezTo>
                  <a:cubicBezTo>
                    <a:pt x="2233" y="3"/>
                    <a:pt x="2280" y="0"/>
                    <a:pt x="2325" y="0"/>
                  </a:cubicBezTo>
                  <a:cubicBezTo>
                    <a:pt x="2325" y="0"/>
                    <a:pt x="2325" y="0"/>
                    <a:pt x="2325" y="0"/>
                  </a:cubicBezTo>
                  <a:cubicBezTo>
                    <a:pt x="2340" y="0"/>
                    <a:pt x="2354" y="0"/>
                    <a:pt x="2367" y="1"/>
                  </a:cubicBezTo>
                  <a:cubicBezTo>
                    <a:pt x="2405" y="3"/>
                    <a:pt x="2438" y="8"/>
                    <a:pt x="2469" y="16"/>
                  </a:cubicBezTo>
                  <a:cubicBezTo>
                    <a:pt x="2570" y="44"/>
                    <a:pt x="2658" y="114"/>
                    <a:pt x="2717" y="213"/>
                  </a:cubicBezTo>
                  <a:cubicBezTo>
                    <a:pt x="2765" y="293"/>
                    <a:pt x="2792" y="385"/>
                    <a:pt x="2818" y="475"/>
                  </a:cubicBezTo>
                  <a:cubicBezTo>
                    <a:pt x="2831" y="517"/>
                    <a:pt x="2844" y="560"/>
                    <a:pt x="2858" y="602"/>
                  </a:cubicBezTo>
                  <a:cubicBezTo>
                    <a:pt x="2869" y="632"/>
                    <a:pt x="2882" y="664"/>
                    <a:pt x="2896" y="696"/>
                  </a:cubicBezTo>
                  <a:cubicBezTo>
                    <a:pt x="2922" y="757"/>
                    <a:pt x="2953" y="817"/>
                    <a:pt x="2983" y="876"/>
                  </a:cubicBezTo>
                  <a:cubicBezTo>
                    <a:pt x="3018" y="946"/>
                    <a:pt x="3055" y="1019"/>
                    <a:pt x="3085" y="1092"/>
                  </a:cubicBezTo>
                  <a:cubicBezTo>
                    <a:pt x="3133" y="1211"/>
                    <a:pt x="3152" y="1316"/>
                    <a:pt x="3146" y="1423"/>
                  </a:cubicBezTo>
                  <a:cubicBezTo>
                    <a:pt x="3135" y="1623"/>
                    <a:pt x="3023" y="1837"/>
                    <a:pt x="2832" y="2025"/>
                  </a:cubicBezTo>
                  <a:cubicBezTo>
                    <a:pt x="2714" y="2142"/>
                    <a:pt x="2575" y="2241"/>
                    <a:pt x="2454" y="2325"/>
                  </a:cubicBezTo>
                  <a:cubicBezTo>
                    <a:pt x="2453" y="2326"/>
                    <a:pt x="2453" y="2326"/>
                    <a:pt x="2453" y="2326"/>
                  </a:cubicBezTo>
                  <a:cubicBezTo>
                    <a:pt x="2329" y="2412"/>
                    <a:pt x="2201" y="2501"/>
                    <a:pt x="2065" y="2555"/>
                  </a:cubicBezTo>
                  <a:cubicBezTo>
                    <a:pt x="2047" y="2562"/>
                    <a:pt x="2028" y="2569"/>
                    <a:pt x="2007" y="2575"/>
                  </a:cubicBezTo>
                  <a:cubicBezTo>
                    <a:pt x="1939" y="2597"/>
                    <a:pt x="1863" y="2613"/>
                    <a:pt x="1775" y="2623"/>
                  </a:cubicBezTo>
                  <a:cubicBezTo>
                    <a:pt x="1637" y="2640"/>
                    <a:pt x="1510" y="2668"/>
                    <a:pt x="1387" y="2695"/>
                  </a:cubicBezTo>
                  <a:cubicBezTo>
                    <a:pt x="1353" y="2702"/>
                    <a:pt x="1320" y="2710"/>
                    <a:pt x="1288" y="2716"/>
                  </a:cubicBezTo>
                  <a:cubicBezTo>
                    <a:pt x="1182" y="2739"/>
                    <a:pt x="1071" y="2759"/>
                    <a:pt x="957" y="2759"/>
                  </a:cubicBezTo>
                  <a:cubicBezTo>
                    <a:pt x="903" y="2759"/>
                    <a:pt x="848" y="2755"/>
                    <a:pt x="792" y="2743"/>
                  </a:cubicBezTo>
                  <a:moveTo>
                    <a:pt x="2189" y="12"/>
                  </a:moveTo>
                  <a:cubicBezTo>
                    <a:pt x="2174" y="13"/>
                    <a:pt x="2174" y="13"/>
                    <a:pt x="2174" y="13"/>
                  </a:cubicBezTo>
                  <a:cubicBezTo>
                    <a:pt x="2101" y="18"/>
                    <a:pt x="2044" y="26"/>
                    <a:pt x="1982" y="41"/>
                  </a:cubicBezTo>
                  <a:cubicBezTo>
                    <a:pt x="1876" y="66"/>
                    <a:pt x="1769" y="109"/>
                    <a:pt x="1681" y="163"/>
                  </a:cubicBezTo>
                  <a:cubicBezTo>
                    <a:pt x="1625" y="198"/>
                    <a:pt x="1570" y="240"/>
                    <a:pt x="1517" y="281"/>
                  </a:cubicBezTo>
                  <a:cubicBezTo>
                    <a:pt x="1492" y="300"/>
                    <a:pt x="1466" y="320"/>
                    <a:pt x="1441" y="339"/>
                  </a:cubicBezTo>
                  <a:cubicBezTo>
                    <a:pt x="1339" y="414"/>
                    <a:pt x="1254" y="456"/>
                    <a:pt x="1172" y="473"/>
                  </a:cubicBezTo>
                  <a:cubicBezTo>
                    <a:pt x="1154" y="477"/>
                    <a:pt x="1135" y="480"/>
                    <a:pt x="1117" y="483"/>
                  </a:cubicBezTo>
                  <a:cubicBezTo>
                    <a:pt x="1110" y="484"/>
                    <a:pt x="1103" y="485"/>
                    <a:pt x="1097" y="486"/>
                  </a:cubicBezTo>
                  <a:cubicBezTo>
                    <a:pt x="1075" y="489"/>
                    <a:pt x="1053" y="494"/>
                    <a:pt x="1033" y="498"/>
                  </a:cubicBezTo>
                  <a:cubicBezTo>
                    <a:pt x="1012" y="503"/>
                    <a:pt x="992" y="507"/>
                    <a:pt x="973" y="510"/>
                  </a:cubicBezTo>
                  <a:cubicBezTo>
                    <a:pt x="919" y="518"/>
                    <a:pt x="867" y="518"/>
                    <a:pt x="816" y="517"/>
                  </a:cubicBezTo>
                  <a:cubicBezTo>
                    <a:pt x="724" y="516"/>
                    <a:pt x="637" y="515"/>
                    <a:pt x="548" y="567"/>
                  </a:cubicBezTo>
                  <a:cubicBezTo>
                    <a:pt x="530" y="578"/>
                    <a:pt x="512" y="591"/>
                    <a:pt x="492" y="608"/>
                  </a:cubicBezTo>
                  <a:cubicBezTo>
                    <a:pt x="394" y="693"/>
                    <a:pt x="352" y="821"/>
                    <a:pt x="336" y="890"/>
                  </a:cubicBezTo>
                  <a:cubicBezTo>
                    <a:pt x="327" y="927"/>
                    <a:pt x="320" y="966"/>
                    <a:pt x="314" y="1002"/>
                  </a:cubicBezTo>
                  <a:cubicBezTo>
                    <a:pt x="299" y="1091"/>
                    <a:pt x="284" y="1174"/>
                    <a:pt x="242" y="1252"/>
                  </a:cubicBezTo>
                  <a:cubicBezTo>
                    <a:pt x="228" y="1278"/>
                    <a:pt x="208" y="1302"/>
                    <a:pt x="189" y="1326"/>
                  </a:cubicBezTo>
                  <a:cubicBezTo>
                    <a:pt x="177" y="1339"/>
                    <a:pt x="165" y="1353"/>
                    <a:pt x="155" y="1368"/>
                  </a:cubicBezTo>
                  <a:cubicBezTo>
                    <a:pt x="125" y="1408"/>
                    <a:pt x="89" y="1461"/>
                    <a:pt x="63" y="1517"/>
                  </a:cubicBezTo>
                  <a:cubicBezTo>
                    <a:pt x="21" y="1608"/>
                    <a:pt x="7" y="1706"/>
                    <a:pt x="19" y="1815"/>
                  </a:cubicBezTo>
                  <a:cubicBezTo>
                    <a:pt x="29" y="1906"/>
                    <a:pt x="58" y="2002"/>
                    <a:pt x="104" y="2098"/>
                  </a:cubicBezTo>
                  <a:cubicBezTo>
                    <a:pt x="122" y="2135"/>
                    <a:pt x="144" y="2174"/>
                    <a:pt x="170" y="2216"/>
                  </a:cubicBezTo>
                  <a:cubicBezTo>
                    <a:pt x="258" y="2361"/>
                    <a:pt x="384" y="2541"/>
                    <a:pt x="574" y="2652"/>
                  </a:cubicBezTo>
                  <a:cubicBezTo>
                    <a:pt x="642" y="2693"/>
                    <a:pt x="714" y="2720"/>
                    <a:pt x="793" y="2737"/>
                  </a:cubicBezTo>
                  <a:cubicBezTo>
                    <a:pt x="964" y="2771"/>
                    <a:pt x="1131" y="2742"/>
                    <a:pt x="1286" y="2710"/>
                  </a:cubicBezTo>
                  <a:cubicBezTo>
                    <a:pt x="1319" y="2703"/>
                    <a:pt x="1352" y="2695"/>
                    <a:pt x="1386" y="2688"/>
                  </a:cubicBezTo>
                  <a:cubicBezTo>
                    <a:pt x="1509" y="2661"/>
                    <a:pt x="1636" y="2633"/>
                    <a:pt x="1774" y="2617"/>
                  </a:cubicBezTo>
                  <a:cubicBezTo>
                    <a:pt x="1862" y="2606"/>
                    <a:pt x="1937" y="2590"/>
                    <a:pt x="2005" y="2569"/>
                  </a:cubicBezTo>
                  <a:cubicBezTo>
                    <a:pt x="2025" y="2562"/>
                    <a:pt x="2044" y="2556"/>
                    <a:pt x="2063" y="2548"/>
                  </a:cubicBezTo>
                  <a:cubicBezTo>
                    <a:pt x="2198" y="2495"/>
                    <a:pt x="2325" y="2406"/>
                    <a:pt x="2449" y="2320"/>
                  </a:cubicBezTo>
                  <a:cubicBezTo>
                    <a:pt x="2450" y="2319"/>
                    <a:pt x="2450" y="2319"/>
                    <a:pt x="2450" y="2319"/>
                  </a:cubicBezTo>
                  <a:cubicBezTo>
                    <a:pt x="2571" y="2236"/>
                    <a:pt x="2709" y="2137"/>
                    <a:pt x="2827" y="2020"/>
                  </a:cubicBezTo>
                  <a:cubicBezTo>
                    <a:pt x="3017" y="1833"/>
                    <a:pt x="3128" y="1620"/>
                    <a:pt x="3139" y="1422"/>
                  </a:cubicBezTo>
                  <a:cubicBezTo>
                    <a:pt x="3145" y="1317"/>
                    <a:pt x="3126" y="1213"/>
                    <a:pt x="3078" y="1095"/>
                  </a:cubicBezTo>
                  <a:cubicBezTo>
                    <a:pt x="3049" y="1022"/>
                    <a:pt x="3012" y="949"/>
                    <a:pt x="2976" y="879"/>
                  </a:cubicBezTo>
                  <a:cubicBezTo>
                    <a:pt x="2947" y="821"/>
                    <a:pt x="2916" y="760"/>
                    <a:pt x="2889" y="699"/>
                  </a:cubicBezTo>
                  <a:cubicBezTo>
                    <a:pt x="2875" y="667"/>
                    <a:pt x="2863" y="635"/>
                    <a:pt x="2852" y="604"/>
                  </a:cubicBezTo>
                  <a:cubicBezTo>
                    <a:pt x="2837" y="562"/>
                    <a:pt x="2824" y="519"/>
                    <a:pt x="2812" y="477"/>
                  </a:cubicBezTo>
                  <a:cubicBezTo>
                    <a:pt x="2785" y="388"/>
                    <a:pt x="2758" y="295"/>
                    <a:pt x="2711" y="216"/>
                  </a:cubicBezTo>
                  <a:cubicBezTo>
                    <a:pt x="2653" y="119"/>
                    <a:pt x="2566" y="51"/>
                    <a:pt x="2467" y="23"/>
                  </a:cubicBezTo>
                  <a:cubicBezTo>
                    <a:pt x="2437" y="15"/>
                    <a:pt x="2404" y="10"/>
                    <a:pt x="2366" y="8"/>
                  </a:cubicBezTo>
                  <a:cubicBezTo>
                    <a:pt x="2353" y="7"/>
                    <a:pt x="2340" y="7"/>
                    <a:pt x="2325" y="7"/>
                  </a:cubicBezTo>
                  <a:cubicBezTo>
                    <a:pt x="2325" y="7"/>
                    <a:pt x="2325" y="7"/>
                    <a:pt x="2325" y="7"/>
                  </a:cubicBezTo>
                  <a:cubicBezTo>
                    <a:pt x="2280" y="7"/>
                    <a:pt x="2234" y="10"/>
                    <a:pt x="2189" y="1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4" name="Freeform 29">
              <a:extLst>
                <a:ext uri="{FF2B5EF4-FFF2-40B4-BE49-F238E27FC236}">
                  <a16:creationId xmlns:a16="http://schemas.microsoft.com/office/drawing/2014/main" id="{EA49467C-E4DE-48A9-9523-32D40077A7E7}"/>
                </a:ext>
              </a:extLst>
            </p:cNvPr>
            <p:cNvSpPr>
              <a:spLocks noEditPoints="1"/>
            </p:cNvSpPr>
            <p:nvPr/>
          </p:nvSpPr>
          <p:spPr bwMode="auto">
            <a:xfrm>
              <a:off x="4568" y="1337"/>
              <a:ext cx="2390" cy="2097"/>
            </a:xfrm>
            <a:custGeom>
              <a:avLst/>
              <a:gdLst>
                <a:gd name="T0" fmla="*/ 594 w 3229"/>
                <a:gd name="T1" fmla="*/ 2721 h 2833"/>
                <a:gd name="T2" fmla="*/ 162 w 3229"/>
                <a:gd name="T3" fmla="*/ 2271 h 2833"/>
                <a:gd name="T4" fmla="*/ 11 w 3229"/>
                <a:gd name="T5" fmla="*/ 1847 h 2833"/>
                <a:gd name="T6" fmla="*/ 156 w 3229"/>
                <a:gd name="T7" fmla="*/ 1375 h 2833"/>
                <a:gd name="T8" fmla="*/ 253 w 3229"/>
                <a:gd name="T9" fmla="*/ 1258 h 2833"/>
                <a:gd name="T10" fmla="*/ 343 w 3229"/>
                <a:gd name="T11" fmla="*/ 892 h 2833"/>
                <a:gd name="T12" fmla="*/ 488 w 3229"/>
                <a:gd name="T13" fmla="*/ 603 h 2833"/>
                <a:gd name="T14" fmla="*/ 802 w 3229"/>
                <a:gd name="T15" fmla="*/ 492 h 2833"/>
                <a:gd name="T16" fmla="*/ 996 w 3229"/>
                <a:gd name="T17" fmla="*/ 466 h 2833"/>
                <a:gd name="T18" fmla="*/ 1117 w 3229"/>
                <a:gd name="T19" fmla="*/ 445 h 2833"/>
                <a:gd name="T20" fmla="*/ 1444 w 3229"/>
                <a:gd name="T21" fmla="*/ 298 h 2833"/>
                <a:gd name="T22" fmla="*/ 1695 w 3229"/>
                <a:gd name="T23" fmla="*/ 107 h 2833"/>
                <a:gd name="T24" fmla="*/ 2010 w 3229"/>
                <a:gd name="T25" fmla="*/ 7 h 2833"/>
                <a:gd name="T26" fmla="*/ 2201 w 3229"/>
                <a:gd name="T27" fmla="*/ 3 h 2833"/>
                <a:gd name="T28" fmla="*/ 2359 w 3229"/>
                <a:gd name="T29" fmla="*/ 1 h 2833"/>
                <a:gd name="T30" fmla="*/ 2509 w 3229"/>
                <a:gd name="T31" fmla="*/ 13 h 2833"/>
                <a:gd name="T32" fmla="*/ 2888 w 3229"/>
                <a:gd name="T33" fmla="*/ 488 h 2833"/>
                <a:gd name="T34" fmla="*/ 2961 w 3229"/>
                <a:gd name="T35" fmla="*/ 704 h 2833"/>
                <a:gd name="T36" fmla="*/ 3154 w 3229"/>
                <a:gd name="T37" fmla="*/ 1117 h 2833"/>
                <a:gd name="T38" fmla="*/ 3229 w 3229"/>
                <a:gd name="T39" fmla="*/ 1456 h 2833"/>
                <a:gd name="T40" fmla="*/ 3044 w 3229"/>
                <a:gd name="T41" fmla="*/ 1950 h 2833"/>
                <a:gd name="T42" fmla="*/ 2520 w 3229"/>
                <a:gd name="T43" fmla="*/ 2411 h 2833"/>
                <a:gd name="T44" fmla="*/ 2112 w 3229"/>
                <a:gd name="T45" fmla="*/ 2666 h 2833"/>
                <a:gd name="T46" fmla="*/ 1805 w 3229"/>
                <a:gd name="T47" fmla="*/ 2746 h 2833"/>
                <a:gd name="T48" fmla="*/ 1313 w 3229"/>
                <a:gd name="T49" fmla="*/ 2812 h 2833"/>
                <a:gd name="T50" fmla="*/ 1050 w 3229"/>
                <a:gd name="T51" fmla="*/ 2833 h 2833"/>
                <a:gd name="T52" fmla="*/ 2359 w 3229"/>
                <a:gd name="T53" fmla="*/ 2 h 2833"/>
                <a:gd name="T54" fmla="*/ 2201 w 3229"/>
                <a:gd name="T55" fmla="*/ 4 h 2833"/>
                <a:gd name="T56" fmla="*/ 2010 w 3229"/>
                <a:gd name="T57" fmla="*/ 7 h 2833"/>
                <a:gd name="T58" fmla="*/ 1695 w 3229"/>
                <a:gd name="T59" fmla="*/ 108 h 2833"/>
                <a:gd name="T60" fmla="*/ 1444 w 3229"/>
                <a:gd name="T61" fmla="*/ 299 h 2833"/>
                <a:gd name="T62" fmla="*/ 1117 w 3229"/>
                <a:gd name="T63" fmla="*/ 445 h 2833"/>
                <a:gd name="T64" fmla="*/ 996 w 3229"/>
                <a:gd name="T65" fmla="*/ 467 h 2833"/>
                <a:gd name="T66" fmla="*/ 802 w 3229"/>
                <a:gd name="T67" fmla="*/ 493 h 2833"/>
                <a:gd name="T68" fmla="*/ 488 w 3229"/>
                <a:gd name="T69" fmla="*/ 603 h 2833"/>
                <a:gd name="T70" fmla="*/ 344 w 3229"/>
                <a:gd name="T71" fmla="*/ 893 h 2833"/>
                <a:gd name="T72" fmla="*/ 254 w 3229"/>
                <a:gd name="T73" fmla="*/ 1258 h 2833"/>
                <a:gd name="T74" fmla="*/ 157 w 3229"/>
                <a:gd name="T75" fmla="*/ 1375 h 2833"/>
                <a:gd name="T76" fmla="*/ 12 w 3229"/>
                <a:gd name="T77" fmla="*/ 1847 h 2833"/>
                <a:gd name="T78" fmla="*/ 163 w 3229"/>
                <a:gd name="T79" fmla="*/ 2271 h 2833"/>
                <a:gd name="T80" fmla="*/ 595 w 3229"/>
                <a:gd name="T81" fmla="*/ 2720 h 2833"/>
                <a:gd name="T82" fmla="*/ 1050 w 3229"/>
                <a:gd name="T83" fmla="*/ 2832 h 2833"/>
                <a:gd name="T84" fmla="*/ 1313 w 3229"/>
                <a:gd name="T85" fmla="*/ 2811 h 2833"/>
                <a:gd name="T86" fmla="*/ 1805 w 3229"/>
                <a:gd name="T87" fmla="*/ 2746 h 2833"/>
                <a:gd name="T88" fmla="*/ 2111 w 3229"/>
                <a:gd name="T89" fmla="*/ 2666 h 2833"/>
                <a:gd name="T90" fmla="*/ 2520 w 3229"/>
                <a:gd name="T91" fmla="*/ 2410 h 2833"/>
                <a:gd name="T92" fmla="*/ 3044 w 3229"/>
                <a:gd name="T93" fmla="*/ 1949 h 2833"/>
                <a:gd name="T94" fmla="*/ 3228 w 3229"/>
                <a:gd name="T95" fmla="*/ 1456 h 2833"/>
                <a:gd name="T96" fmla="*/ 3154 w 3229"/>
                <a:gd name="T97" fmla="*/ 1117 h 2833"/>
                <a:gd name="T98" fmla="*/ 2960 w 3229"/>
                <a:gd name="T99" fmla="*/ 705 h 2833"/>
                <a:gd name="T100" fmla="*/ 2887 w 3229"/>
                <a:gd name="T101" fmla="*/ 488 h 2833"/>
                <a:gd name="T102" fmla="*/ 2509 w 3229"/>
                <a:gd name="T103" fmla="*/ 13 h 2833"/>
                <a:gd name="T104" fmla="*/ 2378 w 3229"/>
                <a:gd name="T105" fmla="*/ 2 h 2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29" h="2833">
                  <a:moveTo>
                    <a:pt x="820" y="2808"/>
                  </a:moveTo>
                  <a:cubicBezTo>
                    <a:pt x="737" y="2788"/>
                    <a:pt x="663" y="2760"/>
                    <a:pt x="594" y="2721"/>
                  </a:cubicBezTo>
                  <a:cubicBezTo>
                    <a:pt x="507" y="2672"/>
                    <a:pt x="425" y="2605"/>
                    <a:pt x="349" y="2523"/>
                  </a:cubicBezTo>
                  <a:cubicBezTo>
                    <a:pt x="284" y="2453"/>
                    <a:pt x="223" y="2370"/>
                    <a:pt x="162" y="2271"/>
                  </a:cubicBezTo>
                  <a:cubicBezTo>
                    <a:pt x="135" y="2227"/>
                    <a:pt x="113" y="2186"/>
                    <a:pt x="95" y="2146"/>
                  </a:cubicBezTo>
                  <a:cubicBezTo>
                    <a:pt x="49" y="2048"/>
                    <a:pt x="20" y="1947"/>
                    <a:pt x="11" y="1847"/>
                  </a:cubicBezTo>
                  <a:cubicBezTo>
                    <a:pt x="0" y="1730"/>
                    <a:pt x="15" y="1627"/>
                    <a:pt x="58" y="1533"/>
                  </a:cubicBezTo>
                  <a:cubicBezTo>
                    <a:pt x="80" y="1484"/>
                    <a:pt x="111" y="1433"/>
                    <a:pt x="156" y="1375"/>
                  </a:cubicBezTo>
                  <a:cubicBezTo>
                    <a:pt x="169" y="1358"/>
                    <a:pt x="183" y="1343"/>
                    <a:pt x="197" y="1328"/>
                  </a:cubicBezTo>
                  <a:cubicBezTo>
                    <a:pt x="219" y="1305"/>
                    <a:pt x="239" y="1284"/>
                    <a:pt x="253" y="1258"/>
                  </a:cubicBezTo>
                  <a:cubicBezTo>
                    <a:pt x="298" y="1179"/>
                    <a:pt x="311" y="1091"/>
                    <a:pt x="325" y="998"/>
                  </a:cubicBezTo>
                  <a:cubicBezTo>
                    <a:pt x="330" y="964"/>
                    <a:pt x="336" y="928"/>
                    <a:pt x="343" y="892"/>
                  </a:cubicBezTo>
                  <a:cubicBezTo>
                    <a:pt x="354" y="837"/>
                    <a:pt x="372" y="782"/>
                    <a:pt x="395" y="735"/>
                  </a:cubicBezTo>
                  <a:cubicBezTo>
                    <a:pt x="420" y="681"/>
                    <a:pt x="451" y="637"/>
                    <a:pt x="488" y="603"/>
                  </a:cubicBezTo>
                  <a:cubicBezTo>
                    <a:pt x="503" y="589"/>
                    <a:pt x="521" y="572"/>
                    <a:pt x="541" y="559"/>
                  </a:cubicBezTo>
                  <a:cubicBezTo>
                    <a:pt x="627" y="502"/>
                    <a:pt x="712" y="497"/>
                    <a:pt x="802" y="492"/>
                  </a:cubicBezTo>
                  <a:cubicBezTo>
                    <a:pt x="851" y="490"/>
                    <a:pt x="901" y="487"/>
                    <a:pt x="954" y="476"/>
                  </a:cubicBezTo>
                  <a:cubicBezTo>
                    <a:pt x="967" y="473"/>
                    <a:pt x="981" y="470"/>
                    <a:pt x="996" y="466"/>
                  </a:cubicBezTo>
                  <a:cubicBezTo>
                    <a:pt x="1024" y="459"/>
                    <a:pt x="1054" y="452"/>
                    <a:pt x="1083" y="448"/>
                  </a:cubicBezTo>
                  <a:cubicBezTo>
                    <a:pt x="1095" y="447"/>
                    <a:pt x="1106" y="446"/>
                    <a:pt x="1117" y="445"/>
                  </a:cubicBezTo>
                  <a:cubicBezTo>
                    <a:pt x="1132" y="443"/>
                    <a:pt x="1148" y="442"/>
                    <a:pt x="1164" y="439"/>
                  </a:cubicBezTo>
                  <a:cubicBezTo>
                    <a:pt x="1248" y="427"/>
                    <a:pt x="1340" y="380"/>
                    <a:pt x="1444" y="298"/>
                  </a:cubicBezTo>
                  <a:cubicBezTo>
                    <a:pt x="1466" y="281"/>
                    <a:pt x="1488" y="263"/>
                    <a:pt x="1509" y="245"/>
                  </a:cubicBezTo>
                  <a:cubicBezTo>
                    <a:pt x="1568" y="196"/>
                    <a:pt x="1628" y="145"/>
                    <a:pt x="1695" y="107"/>
                  </a:cubicBezTo>
                  <a:cubicBezTo>
                    <a:pt x="1743" y="79"/>
                    <a:pt x="1798" y="56"/>
                    <a:pt x="1856" y="38"/>
                  </a:cubicBezTo>
                  <a:cubicBezTo>
                    <a:pt x="1907" y="23"/>
                    <a:pt x="1960" y="12"/>
                    <a:pt x="2010" y="7"/>
                  </a:cubicBezTo>
                  <a:cubicBezTo>
                    <a:pt x="2073" y="0"/>
                    <a:pt x="2127" y="1"/>
                    <a:pt x="2197" y="3"/>
                  </a:cubicBezTo>
                  <a:cubicBezTo>
                    <a:pt x="2201" y="3"/>
                    <a:pt x="2201" y="3"/>
                    <a:pt x="2201" y="3"/>
                  </a:cubicBezTo>
                  <a:cubicBezTo>
                    <a:pt x="2234" y="4"/>
                    <a:pt x="2270" y="3"/>
                    <a:pt x="2305" y="2"/>
                  </a:cubicBezTo>
                  <a:cubicBezTo>
                    <a:pt x="2323" y="2"/>
                    <a:pt x="2341" y="1"/>
                    <a:pt x="2359" y="1"/>
                  </a:cubicBezTo>
                  <a:cubicBezTo>
                    <a:pt x="2376" y="1"/>
                    <a:pt x="2390" y="1"/>
                    <a:pt x="2403" y="1"/>
                  </a:cubicBezTo>
                  <a:cubicBezTo>
                    <a:pt x="2445" y="2"/>
                    <a:pt x="2478" y="6"/>
                    <a:pt x="2509" y="13"/>
                  </a:cubicBezTo>
                  <a:cubicBezTo>
                    <a:pt x="2617" y="37"/>
                    <a:pt x="2712" y="104"/>
                    <a:pt x="2775" y="203"/>
                  </a:cubicBezTo>
                  <a:cubicBezTo>
                    <a:pt x="2829" y="288"/>
                    <a:pt x="2859" y="390"/>
                    <a:pt x="2888" y="488"/>
                  </a:cubicBezTo>
                  <a:cubicBezTo>
                    <a:pt x="2899" y="527"/>
                    <a:pt x="2910" y="567"/>
                    <a:pt x="2924" y="605"/>
                  </a:cubicBezTo>
                  <a:cubicBezTo>
                    <a:pt x="2935" y="638"/>
                    <a:pt x="2947" y="671"/>
                    <a:pt x="2961" y="704"/>
                  </a:cubicBezTo>
                  <a:cubicBezTo>
                    <a:pt x="2990" y="776"/>
                    <a:pt x="3025" y="847"/>
                    <a:pt x="3060" y="915"/>
                  </a:cubicBezTo>
                  <a:cubicBezTo>
                    <a:pt x="3092" y="981"/>
                    <a:pt x="3126" y="1049"/>
                    <a:pt x="3154" y="1117"/>
                  </a:cubicBezTo>
                  <a:cubicBezTo>
                    <a:pt x="3179" y="1176"/>
                    <a:pt x="3197" y="1229"/>
                    <a:pt x="3209" y="1281"/>
                  </a:cubicBezTo>
                  <a:cubicBezTo>
                    <a:pt x="3223" y="1340"/>
                    <a:pt x="3229" y="1398"/>
                    <a:pt x="3229" y="1456"/>
                  </a:cubicBezTo>
                  <a:cubicBezTo>
                    <a:pt x="3227" y="1566"/>
                    <a:pt x="3198" y="1679"/>
                    <a:pt x="3142" y="1792"/>
                  </a:cubicBezTo>
                  <a:cubicBezTo>
                    <a:pt x="3115" y="1845"/>
                    <a:pt x="3082" y="1898"/>
                    <a:pt x="3044" y="1950"/>
                  </a:cubicBezTo>
                  <a:cubicBezTo>
                    <a:pt x="3007" y="2000"/>
                    <a:pt x="2965" y="2049"/>
                    <a:pt x="2918" y="2095"/>
                  </a:cubicBezTo>
                  <a:cubicBezTo>
                    <a:pt x="2798" y="2215"/>
                    <a:pt x="2657" y="2314"/>
                    <a:pt x="2520" y="2411"/>
                  </a:cubicBezTo>
                  <a:cubicBezTo>
                    <a:pt x="2507" y="2420"/>
                    <a:pt x="2494" y="2429"/>
                    <a:pt x="2482" y="2438"/>
                  </a:cubicBezTo>
                  <a:cubicBezTo>
                    <a:pt x="2363" y="2522"/>
                    <a:pt x="2240" y="2609"/>
                    <a:pt x="2112" y="2666"/>
                  </a:cubicBezTo>
                  <a:cubicBezTo>
                    <a:pt x="2092" y="2675"/>
                    <a:pt x="2072" y="2683"/>
                    <a:pt x="2051" y="2691"/>
                  </a:cubicBezTo>
                  <a:cubicBezTo>
                    <a:pt x="1972" y="2719"/>
                    <a:pt x="1890" y="2738"/>
                    <a:pt x="1805" y="2746"/>
                  </a:cubicBezTo>
                  <a:cubicBezTo>
                    <a:pt x="1683" y="2758"/>
                    <a:pt x="1570" y="2775"/>
                    <a:pt x="1461" y="2791"/>
                  </a:cubicBezTo>
                  <a:cubicBezTo>
                    <a:pt x="1410" y="2798"/>
                    <a:pt x="1361" y="2805"/>
                    <a:pt x="1313" y="2812"/>
                  </a:cubicBezTo>
                  <a:cubicBezTo>
                    <a:pt x="1240" y="2821"/>
                    <a:pt x="1154" y="2831"/>
                    <a:pt x="1067" y="2833"/>
                  </a:cubicBezTo>
                  <a:cubicBezTo>
                    <a:pt x="1061" y="2833"/>
                    <a:pt x="1055" y="2833"/>
                    <a:pt x="1050" y="2833"/>
                  </a:cubicBezTo>
                  <a:cubicBezTo>
                    <a:pt x="968" y="2833"/>
                    <a:pt x="892" y="2824"/>
                    <a:pt x="820" y="2808"/>
                  </a:cubicBezTo>
                  <a:moveTo>
                    <a:pt x="2359" y="2"/>
                  </a:moveTo>
                  <a:cubicBezTo>
                    <a:pt x="2341" y="2"/>
                    <a:pt x="2323" y="2"/>
                    <a:pt x="2305" y="3"/>
                  </a:cubicBezTo>
                  <a:cubicBezTo>
                    <a:pt x="2270" y="4"/>
                    <a:pt x="2234" y="4"/>
                    <a:pt x="2201" y="4"/>
                  </a:cubicBezTo>
                  <a:cubicBezTo>
                    <a:pt x="2197" y="4"/>
                    <a:pt x="2197" y="4"/>
                    <a:pt x="2197" y="4"/>
                  </a:cubicBezTo>
                  <a:cubicBezTo>
                    <a:pt x="2127" y="2"/>
                    <a:pt x="2073" y="1"/>
                    <a:pt x="2010" y="7"/>
                  </a:cubicBezTo>
                  <a:cubicBezTo>
                    <a:pt x="1960" y="13"/>
                    <a:pt x="1907" y="24"/>
                    <a:pt x="1857" y="39"/>
                  </a:cubicBezTo>
                  <a:cubicBezTo>
                    <a:pt x="1798" y="56"/>
                    <a:pt x="1744" y="80"/>
                    <a:pt x="1695" y="108"/>
                  </a:cubicBezTo>
                  <a:cubicBezTo>
                    <a:pt x="1629" y="146"/>
                    <a:pt x="1568" y="197"/>
                    <a:pt x="1509" y="245"/>
                  </a:cubicBezTo>
                  <a:cubicBezTo>
                    <a:pt x="1488" y="263"/>
                    <a:pt x="1466" y="282"/>
                    <a:pt x="1444" y="299"/>
                  </a:cubicBezTo>
                  <a:cubicBezTo>
                    <a:pt x="1340" y="381"/>
                    <a:pt x="1249" y="427"/>
                    <a:pt x="1164" y="440"/>
                  </a:cubicBezTo>
                  <a:cubicBezTo>
                    <a:pt x="1148" y="442"/>
                    <a:pt x="1132" y="444"/>
                    <a:pt x="1117" y="445"/>
                  </a:cubicBezTo>
                  <a:cubicBezTo>
                    <a:pt x="1106" y="446"/>
                    <a:pt x="1095" y="448"/>
                    <a:pt x="1084" y="449"/>
                  </a:cubicBezTo>
                  <a:cubicBezTo>
                    <a:pt x="1054" y="453"/>
                    <a:pt x="1025" y="460"/>
                    <a:pt x="996" y="467"/>
                  </a:cubicBezTo>
                  <a:cubicBezTo>
                    <a:pt x="982" y="471"/>
                    <a:pt x="968" y="474"/>
                    <a:pt x="954" y="477"/>
                  </a:cubicBezTo>
                  <a:cubicBezTo>
                    <a:pt x="901" y="488"/>
                    <a:pt x="851" y="491"/>
                    <a:pt x="802" y="493"/>
                  </a:cubicBezTo>
                  <a:cubicBezTo>
                    <a:pt x="712" y="498"/>
                    <a:pt x="627" y="502"/>
                    <a:pt x="542" y="559"/>
                  </a:cubicBezTo>
                  <a:cubicBezTo>
                    <a:pt x="521" y="573"/>
                    <a:pt x="503" y="589"/>
                    <a:pt x="488" y="603"/>
                  </a:cubicBezTo>
                  <a:cubicBezTo>
                    <a:pt x="452" y="637"/>
                    <a:pt x="421" y="682"/>
                    <a:pt x="395" y="736"/>
                  </a:cubicBezTo>
                  <a:cubicBezTo>
                    <a:pt x="373" y="783"/>
                    <a:pt x="355" y="837"/>
                    <a:pt x="344" y="893"/>
                  </a:cubicBezTo>
                  <a:cubicBezTo>
                    <a:pt x="337" y="928"/>
                    <a:pt x="331" y="964"/>
                    <a:pt x="326" y="999"/>
                  </a:cubicBezTo>
                  <a:cubicBezTo>
                    <a:pt x="312" y="1091"/>
                    <a:pt x="299" y="1179"/>
                    <a:pt x="254" y="1258"/>
                  </a:cubicBezTo>
                  <a:cubicBezTo>
                    <a:pt x="240" y="1284"/>
                    <a:pt x="219" y="1306"/>
                    <a:pt x="198" y="1329"/>
                  </a:cubicBezTo>
                  <a:cubicBezTo>
                    <a:pt x="184" y="1344"/>
                    <a:pt x="169" y="1359"/>
                    <a:pt x="157" y="1375"/>
                  </a:cubicBezTo>
                  <a:cubicBezTo>
                    <a:pt x="112" y="1434"/>
                    <a:pt x="81" y="1484"/>
                    <a:pt x="59" y="1533"/>
                  </a:cubicBezTo>
                  <a:cubicBezTo>
                    <a:pt x="16" y="1628"/>
                    <a:pt x="1" y="1730"/>
                    <a:pt x="12" y="1847"/>
                  </a:cubicBezTo>
                  <a:cubicBezTo>
                    <a:pt x="21" y="1947"/>
                    <a:pt x="49" y="2047"/>
                    <a:pt x="95" y="2146"/>
                  </a:cubicBezTo>
                  <a:cubicBezTo>
                    <a:pt x="114" y="2186"/>
                    <a:pt x="136" y="2227"/>
                    <a:pt x="163" y="2271"/>
                  </a:cubicBezTo>
                  <a:cubicBezTo>
                    <a:pt x="223" y="2370"/>
                    <a:pt x="284" y="2452"/>
                    <a:pt x="350" y="2523"/>
                  </a:cubicBezTo>
                  <a:cubicBezTo>
                    <a:pt x="425" y="2604"/>
                    <a:pt x="507" y="2671"/>
                    <a:pt x="595" y="2720"/>
                  </a:cubicBezTo>
                  <a:cubicBezTo>
                    <a:pt x="664" y="2759"/>
                    <a:pt x="737" y="2788"/>
                    <a:pt x="820" y="2807"/>
                  </a:cubicBezTo>
                  <a:cubicBezTo>
                    <a:pt x="892" y="2824"/>
                    <a:pt x="968" y="2832"/>
                    <a:pt x="1050" y="2832"/>
                  </a:cubicBezTo>
                  <a:cubicBezTo>
                    <a:pt x="1055" y="2832"/>
                    <a:pt x="1061" y="2832"/>
                    <a:pt x="1067" y="2832"/>
                  </a:cubicBezTo>
                  <a:cubicBezTo>
                    <a:pt x="1154" y="2831"/>
                    <a:pt x="1240" y="2820"/>
                    <a:pt x="1313" y="2811"/>
                  </a:cubicBezTo>
                  <a:cubicBezTo>
                    <a:pt x="1361" y="2804"/>
                    <a:pt x="1410" y="2797"/>
                    <a:pt x="1461" y="2790"/>
                  </a:cubicBezTo>
                  <a:cubicBezTo>
                    <a:pt x="1570" y="2774"/>
                    <a:pt x="1683" y="2757"/>
                    <a:pt x="1805" y="2746"/>
                  </a:cubicBezTo>
                  <a:cubicBezTo>
                    <a:pt x="1889" y="2737"/>
                    <a:pt x="1972" y="2719"/>
                    <a:pt x="2051" y="2690"/>
                  </a:cubicBezTo>
                  <a:cubicBezTo>
                    <a:pt x="2072" y="2682"/>
                    <a:pt x="2092" y="2674"/>
                    <a:pt x="2111" y="2666"/>
                  </a:cubicBezTo>
                  <a:cubicBezTo>
                    <a:pt x="2240" y="2609"/>
                    <a:pt x="2363" y="2522"/>
                    <a:pt x="2481" y="2437"/>
                  </a:cubicBezTo>
                  <a:cubicBezTo>
                    <a:pt x="2494" y="2428"/>
                    <a:pt x="2507" y="2419"/>
                    <a:pt x="2520" y="2410"/>
                  </a:cubicBezTo>
                  <a:cubicBezTo>
                    <a:pt x="2656" y="2314"/>
                    <a:pt x="2798" y="2214"/>
                    <a:pt x="2918" y="2095"/>
                  </a:cubicBezTo>
                  <a:cubicBezTo>
                    <a:pt x="2964" y="2049"/>
                    <a:pt x="3006" y="2000"/>
                    <a:pt x="3044" y="1949"/>
                  </a:cubicBezTo>
                  <a:cubicBezTo>
                    <a:pt x="3082" y="1898"/>
                    <a:pt x="3114" y="1845"/>
                    <a:pt x="3141" y="1791"/>
                  </a:cubicBezTo>
                  <a:cubicBezTo>
                    <a:pt x="3197" y="1678"/>
                    <a:pt x="3227" y="1566"/>
                    <a:pt x="3228" y="1456"/>
                  </a:cubicBezTo>
                  <a:cubicBezTo>
                    <a:pt x="3229" y="1398"/>
                    <a:pt x="3222" y="1340"/>
                    <a:pt x="3208" y="1281"/>
                  </a:cubicBezTo>
                  <a:cubicBezTo>
                    <a:pt x="3196" y="1229"/>
                    <a:pt x="3178" y="1176"/>
                    <a:pt x="3154" y="1117"/>
                  </a:cubicBezTo>
                  <a:cubicBezTo>
                    <a:pt x="3125" y="1049"/>
                    <a:pt x="3091" y="981"/>
                    <a:pt x="3059" y="916"/>
                  </a:cubicBezTo>
                  <a:cubicBezTo>
                    <a:pt x="3025" y="847"/>
                    <a:pt x="2990" y="776"/>
                    <a:pt x="2960" y="705"/>
                  </a:cubicBezTo>
                  <a:cubicBezTo>
                    <a:pt x="2946" y="671"/>
                    <a:pt x="2934" y="638"/>
                    <a:pt x="2923" y="606"/>
                  </a:cubicBezTo>
                  <a:cubicBezTo>
                    <a:pt x="2910" y="567"/>
                    <a:pt x="2898" y="527"/>
                    <a:pt x="2887" y="488"/>
                  </a:cubicBezTo>
                  <a:cubicBezTo>
                    <a:pt x="2858" y="390"/>
                    <a:pt x="2829" y="288"/>
                    <a:pt x="2774" y="203"/>
                  </a:cubicBezTo>
                  <a:cubicBezTo>
                    <a:pt x="2711" y="105"/>
                    <a:pt x="2617" y="37"/>
                    <a:pt x="2509" y="13"/>
                  </a:cubicBezTo>
                  <a:cubicBezTo>
                    <a:pt x="2478" y="7"/>
                    <a:pt x="2445" y="3"/>
                    <a:pt x="2403" y="2"/>
                  </a:cubicBezTo>
                  <a:cubicBezTo>
                    <a:pt x="2395" y="2"/>
                    <a:pt x="2387" y="2"/>
                    <a:pt x="2378" y="2"/>
                  </a:cubicBezTo>
                  <a:cubicBezTo>
                    <a:pt x="2372" y="2"/>
                    <a:pt x="2366" y="2"/>
                    <a:pt x="2359" y="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5" name="Freeform 30">
              <a:extLst>
                <a:ext uri="{FF2B5EF4-FFF2-40B4-BE49-F238E27FC236}">
                  <a16:creationId xmlns:a16="http://schemas.microsoft.com/office/drawing/2014/main" id="{3BF90734-0F85-48F1-84A7-D64278483997}"/>
                </a:ext>
              </a:extLst>
            </p:cNvPr>
            <p:cNvSpPr>
              <a:spLocks noEditPoints="1"/>
            </p:cNvSpPr>
            <p:nvPr/>
          </p:nvSpPr>
          <p:spPr bwMode="auto">
            <a:xfrm>
              <a:off x="4527" y="1278"/>
              <a:ext cx="2456" cy="2178"/>
            </a:xfrm>
            <a:custGeom>
              <a:avLst/>
              <a:gdLst>
                <a:gd name="T0" fmla="*/ 620 w 3319"/>
                <a:gd name="T1" fmla="*/ 2810 h 2943"/>
                <a:gd name="T2" fmla="*/ 92 w 3319"/>
                <a:gd name="T3" fmla="*/ 2218 h 2943"/>
                <a:gd name="T4" fmla="*/ 59 w 3319"/>
                <a:gd name="T5" fmla="*/ 1574 h 2943"/>
                <a:gd name="T6" fmla="*/ 211 w 3319"/>
                <a:gd name="T7" fmla="*/ 1359 h 2943"/>
                <a:gd name="T8" fmla="*/ 343 w 3319"/>
                <a:gd name="T9" fmla="*/ 1020 h 2943"/>
                <a:gd name="T10" fmla="*/ 404 w 3319"/>
                <a:gd name="T11" fmla="*/ 760 h 2943"/>
                <a:gd name="T12" fmla="*/ 540 w 3319"/>
                <a:gd name="T13" fmla="*/ 578 h 2943"/>
                <a:gd name="T14" fmla="*/ 938 w 3319"/>
                <a:gd name="T15" fmla="*/ 471 h 2943"/>
                <a:gd name="T16" fmla="*/ 1074 w 3319"/>
                <a:gd name="T17" fmla="*/ 439 h 2943"/>
                <a:gd name="T18" fmla="*/ 1159 w 3319"/>
                <a:gd name="T19" fmla="*/ 434 h 2943"/>
                <a:gd name="T20" fmla="*/ 1511 w 3319"/>
                <a:gd name="T21" fmla="*/ 233 h 2943"/>
                <a:gd name="T22" fmla="*/ 1884 w 3319"/>
                <a:gd name="T23" fmla="*/ 16 h 2943"/>
                <a:gd name="T24" fmla="*/ 2043 w 3319"/>
                <a:gd name="T25" fmla="*/ 1 h 2943"/>
                <a:gd name="T26" fmla="*/ 2232 w 3319"/>
                <a:gd name="T27" fmla="*/ 21 h 2943"/>
                <a:gd name="T28" fmla="*/ 2442 w 3319"/>
                <a:gd name="T29" fmla="*/ 23 h 2943"/>
                <a:gd name="T30" fmla="*/ 2553 w 3319"/>
                <a:gd name="T31" fmla="*/ 31 h 2943"/>
                <a:gd name="T32" fmla="*/ 2963 w 3319"/>
                <a:gd name="T33" fmla="*/ 524 h 2943"/>
                <a:gd name="T34" fmla="*/ 3032 w 3319"/>
                <a:gd name="T35" fmla="*/ 736 h 2943"/>
                <a:gd name="T36" fmla="*/ 3230 w 3319"/>
                <a:gd name="T37" fmla="*/ 1165 h 2943"/>
                <a:gd name="T38" fmla="*/ 3299 w 3319"/>
                <a:gd name="T39" fmla="*/ 1695 h 2943"/>
                <a:gd name="T40" fmla="*/ 3140 w 3319"/>
                <a:gd name="T41" fmla="*/ 2039 h 2943"/>
                <a:gd name="T42" fmla="*/ 2628 w 3319"/>
                <a:gd name="T43" fmla="*/ 2497 h 2943"/>
                <a:gd name="T44" fmla="*/ 2517 w 3319"/>
                <a:gd name="T45" fmla="*/ 2577 h 2943"/>
                <a:gd name="T46" fmla="*/ 2099 w 3319"/>
                <a:gd name="T47" fmla="*/ 2833 h 2943"/>
                <a:gd name="T48" fmla="*/ 1687 w 3319"/>
                <a:gd name="T49" fmla="*/ 2909 h 2943"/>
                <a:gd name="T50" fmla="*/ 1188 w 3319"/>
                <a:gd name="T51" fmla="*/ 2939 h 2943"/>
                <a:gd name="T52" fmla="*/ 2442 w 3319"/>
                <a:gd name="T53" fmla="*/ 24 h 2943"/>
                <a:gd name="T54" fmla="*/ 2232 w 3319"/>
                <a:gd name="T55" fmla="*/ 22 h 2943"/>
                <a:gd name="T56" fmla="*/ 2043 w 3319"/>
                <a:gd name="T57" fmla="*/ 2 h 2943"/>
                <a:gd name="T58" fmla="*/ 1713 w 3319"/>
                <a:gd name="T59" fmla="*/ 80 h 2943"/>
                <a:gd name="T60" fmla="*/ 1453 w 3319"/>
                <a:gd name="T61" fmla="*/ 286 h 2943"/>
                <a:gd name="T62" fmla="*/ 1115 w 3319"/>
                <a:gd name="T63" fmla="*/ 437 h 2943"/>
                <a:gd name="T64" fmla="*/ 971 w 3319"/>
                <a:gd name="T65" fmla="*/ 463 h 2943"/>
                <a:gd name="T66" fmla="*/ 794 w 3319"/>
                <a:gd name="T67" fmla="*/ 496 h 2943"/>
                <a:gd name="T68" fmla="*/ 490 w 3319"/>
                <a:gd name="T69" fmla="*/ 625 h 2943"/>
                <a:gd name="T70" fmla="*/ 358 w 3319"/>
                <a:gd name="T71" fmla="*/ 921 h 2943"/>
                <a:gd name="T72" fmla="*/ 272 w 3319"/>
                <a:gd name="T73" fmla="*/ 1290 h 2943"/>
                <a:gd name="T74" fmla="*/ 165 w 3319"/>
                <a:gd name="T75" fmla="*/ 1409 h 2943"/>
                <a:gd name="T76" fmla="*/ 11 w 3319"/>
                <a:gd name="T77" fmla="*/ 1904 h 2943"/>
                <a:gd name="T78" fmla="*/ 162 w 3319"/>
                <a:gd name="T79" fmla="*/ 2348 h 2943"/>
                <a:gd name="T80" fmla="*/ 850 w 3319"/>
                <a:gd name="T81" fmla="*/ 2899 h 2943"/>
                <a:gd name="T82" fmla="*/ 1687 w 3319"/>
                <a:gd name="T83" fmla="*/ 2908 h 2943"/>
                <a:gd name="T84" fmla="*/ 2099 w 3319"/>
                <a:gd name="T85" fmla="*/ 2833 h 2943"/>
                <a:gd name="T86" fmla="*/ 2517 w 3319"/>
                <a:gd name="T87" fmla="*/ 2576 h 2943"/>
                <a:gd name="T88" fmla="*/ 2628 w 3319"/>
                <a:gd name="T89" fmla="*/ 2496 h 2943"/>
                <a:gd name="T90" fmla="*/ 3139 w 3319"/>
                <a:gd name="T91" fmla="*/ 2038 h 2943"/>
                <a:gd name="T92" fmla="*/ 3299 w 3319"/>
                <a:gd name="T93" fmla="*/ 1694 h 2943"/>
                <a:gd name="T94" fmla="*/ 3230 w 3319"/>
                <a:gd name="T95" fmla="*/ 1166 h 2943"/>
                <a:gd name="T96" fmla="*/ 3031 w 3319"/>
                <a:gd name="T97" fmla="*/ 736 h 2943"/>
                <a:gd name="T98" fmla="*/ 2962 w 3319"/>
                <a:gd name="T99" fmla="*/ 524 h 2943"/>
                <a:gd name="T100" fmla="*/ 2553 w 3319"/>
                <a:gd name="T101" fmla="*/ 31 h 2943"/>
                <a:gd name="T102" fmla="*/ 2442 w 3319"/>
                <a:gd name="T103" fmla="*/ 24 h 2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19" h="2943">
                  <a:moveTo>
                    <a:pt x="850" y="2900"/>
                  </a:moveTo>
                  <a:cubicBezTo>
                    <a:pt x="763" y="2877"/>
                    <a:pt x="690" y="2849"/>
                    <a:pt x="620" y="2810"/>
                  </a:cubicBezTo>
                  <a:cubicBezTo>
                    <a:pt x="444" y="2714"/>
                    <a:pt x="289" y="2558"/>
                    <a:pt x="161" y="2348"/>
                  </a:cubicBezTo>
                  <a:cubicBezTo>
                    <a:pt x="134" y="2303"/>
                    <a:pt x="111" y="2260"/>
                    <a:pt x="92" y="2218"/>
                  </a:cubicBezTo>
                  <a:cubicBezTo>
                    <a:pt x="47" y="2117"/>
                    <a:pt x="19" y="2011"/>
                    <a:pt x="10" y="1904"/>
                  </a:cubicBezTo>
                  <a:cubicBezTo>
                    <a:pt x="0" y="1779"/>
                    <a:pt x="16" y="1672"/>
                    <a:pt x="59" y="1574"/>
                  </a:cubicBezTo>
                  <a:cubicBezTo>
                    <a:pt x="83" y="1521"/>
                    <a:pt x="117" y="1467"/>
                    <a:pt x="164" y="1408"/>
                  </a:cubicBezTo>
                  <a:cubicBezTo>
                    <a:pt x="178" y="1391"/>
                    <a:pt x="195" y="1375"/>
                    <a:pt x="211" y="1359"/>
                  </a:cubicBezTo>
                  <a:cubicBezTo>
                    <a:pt x="235" y="1337"/>
                    <a:pt x="257" y="1316"/>
                    <a:pt x="272" y="1290"/>
                  </a:cubicBezTo>
                  <a:cubicBezTo>
                    <a:pt x="318" y="1210"/>
                    <a:pt x="330" y="1117"/>
                    <a:pt x="343" y="1020"/>
                  </a:cubicBezTo>
                  <a:cubicBezTo>
                    <a:pt x="347" y="987"/>
                    <a:pt x="352" y="954"/>
                    <a:pt x="357" y="920"/>
                  </a:cubicBezTo>
                  <a:cubicBezTo>
                    <a:pt x="367" y="864"/>
                    <a:pt x="383" y="808"/>
                    <a:pt x="404" y="760"/>
                  </a:cubicBezTo>
                  <a:cubicBezTo>
                    <a:pt x="427" y="705"/>
                    <a:pt x="456" y="660"/>
                    <a:pt x="490" y="625"/>
                  </a:cubicBezTo>
                  <a:cubicBezTo>
                    <a:pt x="505" y="609"/>
                    <a:pt x="521" y="592"/>
                    <a:pt x="540" y="578"/>
                  </a:cubicBezTo>
                  <a:cubicBezTo>
                    <a:pt x="622" y="516"/>
                    <a:pt x="705" y="506"/>
                    <a:pt x="794" y="496"/>
                  </a:cubicBezTo>
                  <a:cubicBezTo>
                    <a:pt x="840" y="490"/>
                    <a:pt x="888" y="484"/>
                    <a:pt x="938" y="471"/>
                  </a:cubicBezTo>
                  <a:cubicBezTo>
                    <a:pt x="949" y="468"/>
                    <a:pt x="959" y="465"/>
                    <a:pt x="970" y="462"/>
                  </a:cubicBezTo>
                  <a:cubicBezTo>
                    <a:pt x="1004" y="452"/>
                    <a:pt x="1038" y="442"/>
                    <a:pt x="1074" y="439"/>
                  </a:cubicBezTo>
                  <a:cubicBezTo>
                    <a:pt x="1088" y="438"/>
                    <a:pt x="1102" y="437"/>
                    <a:pt x="1115" y="436"/>
                  </a:cubicBezTo>
                  <a:cubicBezTo>
                    <a:pt x="1129" y="436"/>
                    <a:pt x="1144" y="435"/>
                    <a:pt x="1159" y="434"/>
                  </a:cubicBezTo>
                  <a:cubicBezTo>
                    <a:pt x="1249" y="425"/>
                    <a:pt x="1345" y="376"/>
                    <a:pt x="1453" y="285"/>
                  </a:cubicBezTo>
                  <a:cubicBezTo>
                    <a:pt x="1472" y="268"/>
                    <a:pt x="1492" y="250"/>
                    <a:pt x="1511" y="233"/>
                  </a:cubicBezTo>
                  <a:cubicBezTo>
                    <a:pt x="1574" y="177"/>
                    <a:pt x="1639" y="120"/>
                    <a:pt x="1713" y="79"/>
                  </a:cubicBezTo>
                  <a:cubicBezTo>
                    <a:pt x="1764" y="51"/>
                    <a:pt x="1822" y="30"/>
                    <a:pt x="1884" y="16"/>
                  </a:cubicBezTo>
                  <a:cubicBezTo>
                    <a:pt x="1932" y="6"/>
                    <a:pt x="1981" y="1"/>
                    <a:pt x="2026" y="1"/>
                  </a:cubicBezTo>
                  <a:cubicBezTo>
                    <a:pt x="2032" y="1"/>
                    <a:pt x="2037" y="1"/>
                    <a:pt x="2043" y="1"/>
                  </a:cubicBezTo>
                  <a:cubicBezTo>
                    <a:pt x="2082" y="2"/>
                    <a:pt x="2119" y="7"/>
                    <a:pt x="2157" y="12"/>
                  </a:cubicBezTo>
                  <a:cubicBezTo>
                    <a:pt x="2180" y="15"/>
                    <a:pt x="2204" y="18"/>
                    <a:pt x="2232" y="21"/>
                  </a:cubicBezTo>
                  <a:cubicBezTo>
                    <a:pt x="2284" y="26"/>
                    <a:pt x="2341" y="25"/>
                    <a:pt x="2396" y="24"/>
                  </a:cubicBezTo>
                  <a:cubicBezTo>
                    <a:pt x="2411" y="23"/>
                    <a:pt x="2427" y="23"/>
                    <a:pt x="2442" y="23"/>
                  </a:cubicBezTo>
                  <a:cubicBezTo>
                    <a:pt x="2443" y="23"/>
                    <a:pt x="2444" y="23"/>
                    <a:pt x="2445" y="23"/>
                  </a:cubicBezTo>
                  <a:cubicBezTo>
                    <a:pt x="2490" y="23"/>
                    <a:pt x="2523" y="25"/>
                    <a:pt x="2553" y="31"/>
                  </a:cubicBezTo>
                  <a:cubicBezTo>
                    <a:pt x="2669" y="51"/>
                    <a:pt x="2771" y="116"/>
                    <a:pt x="2839" y="216"/>
                  </a:cubicBezTo>
                  <a:cubicBezTo>
                    <a:pt x="2901" y="307"/>
                    <a:pt x="2932" y="417"/>
                    <a:pt x="2963" y="524"/>
                  </a:cubicBezTo>
                  <a:cubicBezTo>
                    <a:pt x="2973" y="560"/>
                    <a:pt x="2984" y="597"/>
                    <a:pt x="2995" y="633"/>
                  </a:cubicBezTo>
                  <a:cubicBezTo>
                    <a:pt x="3006" y="667"/>
                    <a:pt x="3019" y="702"/>
                    <a:pt x="3032" y="736"/>
                  </a:cubicBezTo>
                  <a:cubicBezTo>
                    <a:pt x="3065" y="819"/>
                    <a:pt x="3105" y="902"/>
                    <a:pt x="3145" y="982"/>
                  </a:cubicBezTo>
                  <a:cubicBezTo>
                    <a:pt x="3174" y="1042"/>
                    <a:pt x="3204" y="1104"/>
                    <a:pt x="3230" y="1165"/>
                  </a:cubicBezTo>
                  <a:cubicBezTo>
                    <a:pt x="3287" y="1297"/>
                    <a:pt x="3314" y="1404"/>
                    <a:pt x="3318" y="1515"/>
                  </a:cubicBezTo>
                  <a:cubicBezTo>
                    <a:pt x="3319" y="1573"/>
                    <a:pt x="3313" y="1634"/>
                    <a:pt x="3299" y="1695"/>
                  </a:cubicBezTo>
                  <a:cubicBezTo>
                    <a:pt x="3286" y="1753"/>
                    <a:pt x="3265" y="1813"/>
                    <a:pt x="3238" y="1871"/>
                  </a:cubicBezTo>
                  <a:cubicBezTo>
                    <a:pt x="3212" y="1928"/>
                    <a:pt x="3178" y="1984"/>
                    <a:pt x="3140" y="2039"/>
                  </a:cubicBezTo>
                  <a:cubicBezTo>
                    <a:pt x="3102" y="2092"/>
                    <a:pt x="3058" y="2144"/>
                    <a:pt x="3010" y="2192"/>
                  </a:cubicBezTo>
                  <a:cubicBezTo>
                    <a:pt x="2896" y="2307"/>
                    <a:pt x="2760" y="2403"/>
                    <a:pt x="2628" y="2497"/>
                  </a:cubicBezTo>
                  <a:cubicBezTo>
                    <a:pt x="2616" y="2506"/>
                    <a:pt x="2603" y="2514"/>
                    <a:pt x="2591" y="2523"/>
                  </a:cubicBezTo>
                  <a:cubicBezTo>
                    <a:pt x="2566" y="2541"/>
                    <a:pt x="2541" y="2559"/>
                    <a:pt x="2517" y="2577"/>
                  </a:cubicBezTo>
                  <a:cubicBezTo>
                    <a:pt x="2403" y="2660"/>
                    <a:pt x="2286" y="2745"/>
                    <a:pt x="2162" y="2805"/>
                  </a:cubicBezTo>
                  <a:cubicBezTo>
                    <a:pt x="2142" y="2815"/>
                    <a:pt x="2122" y="2824"/>
                    <a:pt x="2099" y="2833"/>
                  </a:cubicBezTo>
                  <a:cubicBezTo>
                    <a:pt x="2012" y="2869"/>
                    <a:pt x="1924" y="2890"/>
                    <a:pt x="1838" y="2897"/>
                  </a:cubicBezTo>
                  <a:cubicBezTo>
                    <a:pt x="1787" y="2901"/>
                    <a:pt x="1736" y="2905"/>
                    <a:pt x="1687" y="2909"/>
                  </a:cubicBezTo>
                  <a:cubicBezTo>
                    <a:pt x="1565" y="2919"/>
                    <a:pt x="1450" y="2928"/>
                    <a:pt x="1343" y="2934"/>
                  </a:cubicBezTo>
                  <a:cubicBezTo>
                    <a:pt x="1289" y="2937"/>
                    <a:pt x="1238" y="2939"/>
                    <a:pt x="1188" y="2939"/>
                  </a:cubicBezTo>
                  <a:cubicBezTo>
                    <a:pt x="1073" y="2939"/>
                    <a:pt x="964" y="2929"/>
                    <a:pt x="850" y="2900"/>
                  </a:cubicBezTo>
                  <a:moveTo>
                    <a:pt x="2442" y="24"/>
                  </a:moveTo>
                  <a:cubicBezTo>
                    <a:pt x="2427" y="24"/>
                    <a:pt x="2411" y="24"/>
                    <a:pt x="2396" y="24"/>
                  </a:cubicBezTo>
                  <a:cubicBezTo>
                    <a:pt x="2341" y="26"/>
                    <a:pt x="2284" y="27"/>
                    <a:pt x="2232" y="22"/>
                  </a:cubicBezTo>
                  <a:cubicBezTo>
                    <a:pt x="2204" y="19"/>
                    <a:pt x="2180" y="16"/>
                    <a:pt x="2157" y="13"/>
                  </a:cubicBezTo>
                  <a:cubicBezTo>
                    <a:pt x="2119" y="8"/>
                    <a:pt x="2082" y="3"/>
                    <a:pt x="2043" y="2"/>
                  </a:cubicBezTo>
                  <a:cubicBezTo>
                    <a:pt x="1992" y="0"/>
                    <a:pt x="1938" y="6"/>
                    <a:pt x="1884" y="17"/>
                  </a:cubicBezTo>
                  <a:cubicBezTo>
                    <a:pt x="1822" y="31"/>
                    <a:pt x="1765" y="52"/>
                    <a:pt x="1713" y="80"/>
                  </a:cubicBezTo>
                  <a:cubicBezTo>
                    <a:pt x="1640" y="120"/>
                    <a:pt x="1575" y="178"/>
                    <a:pt x="1512" y="234"/>
                  </a:cubicBezTo>
                  <a:cubicBezTo>
                    <a:pt x="1493" y="251"/>
                    <a:pt x="1473" y="269"/>
                    <a:pt x="1453" y="286"/>
                  </a:cubicBezTo>
                  <a:cubicBezTo>
                    <a:pt x="1345" y="377"/>
                    <a:pt x="1249" y="425"/>
                    <a:pt x="1159" y="434"/>
                  </a:cubicBezTo>
                  <a:cubicBezTo>
                    <a:pt x="1144" y="436"/>
                    <a:pt x="1129" y="437"/>
                    <a:pt x="1115" y="437"/>
                  </a:cubicBezTo>
                  <a:cubicBezTo>
                    <a:pt x="1102" y="438"/>
                    <a:pt x="1088" y="438"/>
                    <a:pt x="1074" y="440"/>
                  </a:cubicBezTo>
                  <a:cubicBezTo>
                    <a:pt x="1038" y="443"/>
                    <a:pt x="1004" y="453"/>
                    <a:pt x="971" y="463"/>
                  </a:cubicBezTo>
                  <a:cubicBezTo>
                    <a:pt x="960" y="466"/>
                    <a:pt x="949" y="469"/>
                    <a:pt x="939" y="472"/>
                  </a:cubicBezTo>
                  <a:cubicBezTo>
                    <a:pt x="888" y="485"/>
                    <a:pt x="840" y="491"/>
                    <a:pt x="794" y="496"/>
                  </a:cubicBezTo>
                  <a:cubicBezTo>
                    <a:pt x="705" y="507"/>
                    <a:pt x="622" y="517"/>
                    <a:pt x="540" y="579"/>
                  </a:cubicBezTo>
                  <a:cubicBezTo>
                    <a:pt x="522" y="593"/>
                    <a:pt x="505" y="609"/>
                    <a:pt x="490" y="625"/>
                  </a:cubicBezTo>
                  <a:cubicBezTo>
                    <a:pt x="456" y="660"/>
                    <a:pt x="428" y="706"/>
                    <a:pt x="404" y="760"/>
                  </a:cubicBezTo>
                  <a:cubicBezTo>
                    <a:pt x="384" y="808"/>
                    <a:pt x="368" y="864"/>
                    <a:pt x="358" y="921"/>
                  </a:cubicBezTo>
                  <a:cubicBezTo>
                    <a:pt x="352" y="954"/>
                    <a:pt x="348" y="987"/>
                    <a:pt x="344" y="1020"/>
                  </a:cubicBezTo>
                  <a:cubicBezTo>
                    <a:pt x="331" y="1117"/>
                    <a:pt x="319" y="1210"/>
                    <a:pt x="272" y="1290"/>
                  </a:cubicBezTo>
                  <a:cubicBezTo>
                    <a:pt x="258" y="1316"/>
                    <a:pt x="235" y="1337"/>
                    <a:pt x="212" y="1360"/>
                  </a:cubicBezTo>
                  <a:cubicBezTo>
                    <a:pt x="196" y="1375"/>
                    <a:pt x="179" y="1391"/>
                    <a:pt x="165" y="1409"/>
                  </a:cubicBezTo>
                  <a:cubicBezTo>
                    <a:pt x="118" y="1467"/>
                    <a:pt x="84" y="1522"/>
                    <a:pt x="60" y="1575"/>
                  </a:cubicBezTo>
                  <a:cubicBezTo>
                    <a:pt x="17" y="1672"/>
                    <a:pt x="1" y="1779"/>
                    <a:pt x="11" y="1904"/>
                  </a:cubicBezTo>
                  <a:cubicBezTo>
                    <a:pt x="20" y="2011"/>
                    <a:pt x="47" y="2117"/>
                    <a:pt x="93" y="2217"/>
                  </a:cubicBezTo>
                  <a:cubicBezTo>
                    <a:pt x="112" y="2260"/>
                    <a:pt x="134" y="2303"/>
                    <a:pt x="162" y="2348"/>
                  </a:cubicBezTo>
                  <a:cubicBezTo>
                    <a:pt x="290" y="2558"/>
                    <a:pt x="444" y="2713"/>
                    <a:pt x="620" y="2810"/>
                  </a:cubicBezTo>
                  <a:cubicBezTo>
                    <a:pt x="690" y="2848"/>
                    <a:pt x="763" y="2876"/>
                    <a:pt x="850" y="2899"/>
                  </a:cubicBezTo>
                  <a:cubicBezTo>
                    <a:pt x="1014" y="2941"/>
                    <a:pt x="1166" y="2943"/>
                    <a:pt x="1343" y="2933"/>
                  </a:cubicBezTo>
                  <a:cubicBezTo>
                    <a:pt x="1450" y="2928"/>
                    <a:pt x="1565" y="2918"/>
                    <a:pt x="1687" y="2908"/>
                  </a:cubicBezTo>
                  <a:cubicBezTo>
                    <a:pt x="1736" y="2904"/>
                    <a:pt x="1787" y="2900"/>
                    <a:pt x="1838" y="2896"/>
                  </a:cubicBezTo>
                  <a:cubicBezTo>
                    <a:pt x="1924" y="2889"/>
                    <a:pt x="2012" y="2868"/>
                    <a:pt x="2099" y="2833"/>
                  </a:cubicBezTo>
                  <a:cubicBezTo>
                    <a:pt x="2121" y="2823"/>
                    <a:pt x="2142" y="2814"/>
                    <a:pt x="2162" y="2804"/>
                  </a:cubicBezTo>
                  <a:cubicBezTo>
                    <a:pt x="2285" y="2745"/>
                    <a:pt x="2403" y="2659"/>
                    <a:pt x="2517" y="2576"/>
                  </a:cubicBezTo>
                  <a:cubicBezTo>
                    <a:pt x="2541" y="2558"/>
                    <a:pt x="2566" y="2540"/>
                    <a:pt x="2591" y="2523"/>
                  </a:cubicBezTo>
                  <a:cubicBezTo>
                    <a:pt x="2603" y="2514"/>
                    <a:pt x="2615" y="2505"/>
                    <a:pt x="2628" y="2496"/>
                  </a:cubicBezTo>
                  <a:cubicBezTo>
                    <a:pt x="2759" y="2403"/>
                    <a:pt x="2895" y="2306"/>
                    <a:pt x="3009" y="2191"/>
                  </a:cubicBezTo>
                  <a:cubicBezTo>
                    <a:pt x="3057" y="2143"/>
                    <a:pt x="3101" y="2092"/>
                    <a:pt x="3139" y="2038"/>
                  </a:cubicBezTo>
                  <a:cubicBezTo>
                    <a:pt x="3178" y="1984"/>
                    <a:pt x="3211" y="1928"/>
                    <a:pt x="3237" y="1871"/>
                  </a:cubicBezTo>
                  <a:cubicBezTo>
                    <a:pt x="3265" y="1812"/>
                    <a:pt x="3285" y="1753"/>
                    <a:pt x="3299" y="1694"/>
                  </a:cubicBezTo>
                  <a:cubicBezTo>
                    <a:pt x="3312" y="1634"/>
                    <a:pt x="3318" y="1573"/>
                    <a:pt x="3317" y="1515"/>
                  </a:cubicBezTo>
                  <a:cubicBezTo>
                    <a:pt x="3314" y="1404"/>
                    <a:pt x="3287" y="1297"/>
                    <a:pt x="3230" y="1166"/>
                  </a:cubicBezTo>
                  <a:cubicBezTo>
                    <a:pt x="3203" y="1104"/>
                    <a:pt x="3173" y="1043"/>
                    <a:pt x="3144" y="983"/>
                  </a:cubicBezTo>
                  <a:cubicBezTo>
                    <a:pt x="3105" y="903"/>
                    <a:pt x="3064" y="820"/>
                    <a:pt x="3031" y="736"/>
                  </a:cubicBezTo>
                  <a:cubicBezTo>
                    <a:pt x="3018" y="702"/>
                    <a:pt x="3006" y="667"/>
                    <a:pt x="2994" y="633"/>
                  </a:cubicBezTo>
                  <a:cubicBezTo>
                    <a:pt x="2983" y="597"/>
                    <a:pt x="2972" y="560"/>
                    <a:pt x="2962" y="524"/>
                  </a:cubicBezTo>
                  <a:cubicBezTo>
                    <a:pt x="2932" y="417"/>
                    <a:pt x="2900" y="307"/>
                    <a:pt x="2838" y="217"/>
                  </a:cubicBezTo>
                  <a:cubicBezTo>
                    <a:pt x="2770" y="117"/>
                    <a:pt x="2669" y="51"/>
                    <a:pt x="2553" y="31"/>
                  </a:cubicBezTo>
                  <a:cubicBezTo>
                    <a:pt x="2523" y="26"/>
                    <a:pt x="2489" y="24"/>
                    <a:pt x="2445" y="24"/>
                  </a:cubicBezTo>
                  <a:lnTo>
                    <a:pt x="2442" y="24"/>
                  </a:lnTo>
                  <a:close/>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6" name="Freeform 31">
              <a:extLst>
                <a:ext uri="{FF2B5EF4-FFF2-40B4-BE49-F238E27FC236}">
                  <a16:creationId xmlns:a16="http://schemas.microsoft.com/office/drawing/2014/main" id="{9C7E63C2-820B-4CB1-8367-666069ECDB30}"/>
                </a:ext>
              </a:extLst>
            </p:cNvPr>
            <p:cNvSpPr>
              <a:spLocks noEditPoints="1"/>
            </p:cNvSpPr>
            <p:nvPr/>
          </p:nvSpPr>
          <p:spPr bwMode="auto">
            <a:xfrm>
              <a:off x="4491" y="1205"/>
              <a:ext cx="2520" cy="2279"/>
            </a:xfrm>
            <a:custGeom>
              <a:avLst/>
              <a:gdLst>
                <a:gd name="T0" fmla="*/ 875 w 3405"/>
                <a:gd name="T1" fmla="*/ 3010 h 3079"/>
                <a:gd name="T2" fmla="*/ 365 w 3405"/>
                <a:gd name="T3" fmla="*/ 2713 h 3079"/>
                <a:gd name="T4" fmla="*/ 84 w 3405"/>
                <a:gd name="T5" fmla="*/ 2307 h 3079"/>
                <a:gd name="T6" fmla="*/ 8 w 3405"/>
                <a:gd name="T7" fmla="*/ 1807 h 3079"/>
                <a:gd name="T8" fmla="*/ 167 w 3405"/>
                <a:gd name="T9" fmla="*/ 1461 h 3079"/>
                <a:gd name="T10" fmla="*/ 285 w 3405"/>
                <a:gd name="T11" fmla="*/ 1341 h 3079"/>
                <a:gd name="T12" fmla="*/ 366 w 3405"/>
                <a:gd name="T13" fmla="*/ 967 h 3079"/>
                <a:gd name="T14" fmla="*/ 486 w 3405"/>
                <a:gd name="T15" fmla="*/ 665 h 3079"/>
                <a:gd name="T16" fmla="*/ 533 w 3405"/>
                <a:gd name="T17" fmla="*/ 616 h 3079"/>
                <a:gd name="T18" fmla="*/ 918 w 3405"/>
                <a:gd name="T19" fmla="*/ 484 h 3079"/>
                <a:gd name="T20" fmla="*/ 1060 w 3405"/>
                <a:gd name="T21" fmla="*/ 448 h 3079"/>
                <a:gd name="T22" fmla="*/ 1149 w 3405"/>
                <a:gd name="T23" fmla="*/ 447 h 3079"/>
                <a:gd name="T24" fmla="*/ 1456 w 3405"/>
                <a:gd name="T25" fmla="*/ 290 h 3079"/>
                <a:gd name="T26" fmla="*/ 1726 w 3405"/>
                <a:gd name="T27" fmla="*/ 70 h 3079"/>
                <a:gd name="T28" fmla="*/ 2157 w 3405"/>
                <a:gd name="T29" fmla="*/ 34 h 3079"/>
                <a:gd name="T30" fmla="*/ 2428 w 3405"/>
                <a:gd name="T31" fmla="*/ 65 h 3079"/>
                <a:gd name="T32" fmla="*/ 2476 w 3405"/>
                <a:gd name="T33" fmla="*/ 63 h 3079"/>
                <a:gd name="T34" fmla="*/ 2763 w 3405"/>
                <a:gd name="T35" fmla="*/ 125 h 3079"/>
                <a:gd name="T36" fmla="*/ 3032 w 3405"/>
                <a:gd name="T37" fmla="*/ 578 h 3079"/>
                <a:gd name="T38" fmla="*/ 3098 w 3405"/>
                <a:gd name="T39" fmla="*/ 786 h 3079"/>
                <a:gd name="T40" fmla="*/ 3301 w 3405"/>
                <a:gd name="T41" fmla="*/ 1232 h 3079"/>
                <a:gd name="T42" fmla="*/ 3401 w 3405"/>
                <a:gd name="T43" fmla="*/ 1592 h 3079"/>
                <a:gd name="T44" fmla="*/ 3329 w 3405"/>
                <a:gd name="T45" fmla="*/ 1969 h 3079"/>
                <a:gd name="T46" fmla="*/ 2722 w 3405"/>
                <a:gd name="T47" fmla="*/ 2607 h 3079"/>
                <a:gd name="T48" fmla="*/ 2553 w 3405"/>
                <a:gd name="T49" fmla="*/ 2731 h 3079"/>
                <a:gd name="T50" fmla="*/ 2142 w 3405"/>
                <a:gd name="T51" fmla="*/ 2995 h 3079"/>
                <a:gd name="T52" fmla="*/ 1503 w 3405"/>
                <a:gd name="T53" fmla="*/ 3077 h 3079"/>
                <a:gd name="T54" fmla="*/ 2476 w 3405"/>
                <a:gd name="T55" fmla="*/ 64 h 3079"/>
                <a:gd name="T56" fmla="*/ 2428 w 3405"/>
                <a:gd name="T57" fmla="*/ 66 h 3079"/>
                <a:gd name="T58" fmla="*/ 2156 w 3405"/>
                <a:gd name="T59" fmla="*/ 35 h 3079"/>
                <a:gd name="T60" fmla="*/ 1726 w 3405"/>
                <a:gd name="T61" fmla="*/ 70 h 3079"/>
                <a:gd name="T62" fmla="*/ 1456 w 3405"/>
                <a:gd name="T63" fmla="*/ 291 h 3079"/>
                <a:gd name="T64" fmla="*/ 1149 w 3405"/>
                <a:gd name="T65" fmla="*/ 448 h 3079"/>
                <a:gd name="T66" fmla="*/ 1060 w 3405"/>
                <a:gd name="T67" fmla="*/ 449 h 3079"/>
                <a:gd name="T68" fmla="*/ 918 w 3405"/>
                <a:gd name="T69" fmla="*/ 485 h 3079"/>
                <a:gd name="T70" fmla="*/ 534 w 3405"/>
                <a:gd name="T71" fmla="*/ 617 h 3079"/>
                <a:gd name="T72" fmla="*/ 487 w 3405"/>
                <a:gd name="T73" fmla="*/ 666 h 3079"/>
                <a:gd name="T74" fmla="*/ 367 w 3405"/>
                <a:gd name="T75" fmla="*/ 967 h 3079"/>
                <a:gd name="T76" fmla="*/ 285 w 3405"/>
                <a:gd name="T77" fmla="*/ 1341 h 3079"/>
                <a:gd name="T78" fmla="*/ 168 w 3405"/>
                <a:gd name="T79" fmla="*/ 1461 h 3079"/>
                <a:gd name="T80" fmla="*/ 9 w 3405"/>
                <a:gd name="T81" fmla="*/ 1807 h 3079"/>
                <a:gd name="T82" fmla="*/ 84 w 3405"/>
                <a:gd name="T83" fmla="*/ 2307 h 3079"/>
                <a:gd name="T84" fmla="*/ 366 w 3405"/>
                <a:gd name="T85" fmla="*/ 2713 h 3079"/>
                <a:gd name="T86" fmla="*/ 875 w 3405"/>
                <a:gd name="T87" fmla="*/ 3009 h 3079"/>
                <a:gd name="T88" fmla="*/ 1867 w 3405"/>
                <a:gd name="T89" fmla="*/ 3065 h 3079"/>
                <a:gd name="T90" fmla="*/ 2207 w 3405"/>
                <a:gd name="T91" fmla="*/ 2962 h 3079"/>
                <a:gd name="T92" fmla="*/ 2656 w 3405"/>
                <a:gd name="T93" fmla="*/ 2654 h 3079"/>
                <a:gd name="T94" fmla="*/ 3096 w 3405"/>
                <a:gd name="T95" fmla="*/ 2306 h 3079"/>
                <a:gd name="T96" fmla="*/ 3387 w 3405"/>
                <a:gd name="T97" fmla="*/ 1782 h 3079"/>
                <a:gd name="T98" fmla="*/ 3366 w 3405"/>
                <a:gd name="T99" fmla="*/ 1407 h 3079"/>
                <a:gd name="T100" fmla="*/ 3226 w 3405"/>
                <a:gd name="T101" fmla="*/ 1074 h 3079"/>
                <a:gd name="T102" fmla="*/ 3060 w 3405"/>
                <a:gd name="T103" fmla="*/ 679 h 3079"/>
                <a:gd name="T104" fmla="*/ 2897 w 3405"/>
                <a:gd name="T105" fmla="*/ 248 h 3079"/>
                <a:gd name="T106" fmla="*/ 2592 w 3405"/>
                <a:gd name="T107" fmla="*/ 68 h 3079"/>
                <a:gd name="T108" fmla="*/ 2476 w 3405"/>
                <a:gd name="T109" fmla="*/ 64 h 3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05" h="3079">
                  <a:moveTo>
                    <a:pt x="1367" y="3075"/>
                  </a:moveTo>
                  <a:cubicBezTo>
                    <a:pt x="1218" y="3072"/>
                    <a:pt x="1055" y="3061"/>
                    <a:pt x="875" y="3010"/>
                  </a:cubicBezTo>
                  <a:cubicBezTo>
                    <a:pt x="784" y="2984"/>
                    <a:pt x="709" y="2955"/>
                    <a:pt x="641" y="2919"/>
                  </a:cubicBezTo>
                  <a:cubicBezTo>
                    <a:pt x="542" y="2866"/>
                    <a:pt x="449" y="2797"/>
                    <a:pt x="365" y="2713"/>
                  </a:cubicBezTo>
                  <a:cubicBezTo>
                    <a:pt x="287" y="2636"/>
                    <a:pt x="217" y="2545"/>
                    <a:pt x="155" y="2444"/>
                  </a:cubicBezTo>
                  <a:cubicBezTo>
                    <a:pt x="127" y="2397"/>
                    <a:pt x="103" y="2352"/>
                    <a:pt x="84" y="2307"/>
                  </a:cubicBezTo>
                  <a:cubicBezTo>
                    <a:pt x="39" y="2205"/>
                    <a:pt x="13" y="2095"/>
                    <a:pt x="4" y="1979"/>
                  </a:cubicBezTo>
                  <a:cubicBezTo>
                    <a:pt x="0" y="1916"/>
                    <a:pt x="1" y="1860"/>
                    <a:pt x="8" y="1807"/>
                  </a:cubicBezTo>
                  <a:cubicBezTo>
                    <a:pt x="16" y="1745"/>
                    <a:pt x="32" y="1689"/>
                    <a:pt x="56" y="1635"/>
                  </a:cubicBezTo>
                  <a:cubicBezTo>
                    <a:pt x="81" y="1578"/>
                    <a:pt x="118" y="1519"/>
                    <a:pt x="167" y="1461"/>
                  </a:cubicBezTo>
                  <a:cubicBezTo>
                    <a:pt x="182" y="1442"/>
                    <a:pt x="201" y="1425"/>
                    <a:pt x="220" y="1409"/>
                  </a:cubicBezTo>
                  <a:cubicBezTo>
                    <a:pt x="245" y="1387"/>
                    <a:pt x="269" y="1367"/>
                    <a:pt x="285" y="1341"/>
                  </a:cubicBezTo>
                  <a:cubicBezTo>
                    <a:pt x="333" y="1259"/>
                    <a:pt x="344" y="1162"/>
                    <a:pt x="355" y="1059"/>
                  </a:cubicBezTo>
                  <a:cubicBezTo>
                    <a:pt x="358" y="1029"/>
                    <a:pt x="362" y="998"/>
                    <a:pt x="366" y="967"/>
                  </a:cubicBezTo>
                  <a:cubicBezTo>
                    <a:pt x="374" y="909"/>
                    <a:pt x="388" y="852"/>
                    <a:pt x="407" y="803"/>
                  </a:cubicBezTo>
                  <a:cubicBezTo>
                    <a:pt x="428" y="747"/>
                    <a:pt x="455" y="701"/>
                    <a:pt x="486" y="665"/>
                  </a:cubicBezTo>
                  <a:cubicBezTo>
                    <a:pt x="487" y="664"/>
                    <a:pt x="487" y="664"/>
                    <a:pt x="487" y="664"/>
                  </a:cubicBezTo>
                  <a:cubicBezTo>
                    <a:pt x="501" y="648"/>
                    <a:pt x="516" y="631"/>
                    <a:pt x="533" y="616"/>
                  </a:cubicBezTo>
                  <a:cubicBezTo>
                    <a:pt x="612" y="549"/>
                    <a:pt x="694" y="533"/>
                    <a:pt x="782" y="516"/>
                  </a:cubicBezTo>
                  <a:cubicBezTo>
                    <a:pt x="825" y="508"/>
                    <a:pt x="870" y="500"/>
                    <a:pt x="918" y="484"/>
                  </a:cubicBezTo>
                  <a:cubicBezTo>
                    <a:pt x="926" y="482"/>
                    <a:pt x="933" y="479"/>
                    <a:pt x="942" y="477"/>
                  </a:cubicBezTo>
                  <a:cubicBezTo>
                    <a:pt x="979" y="464"/>
                    <a:pt x="1018" y="451"/>
                    <a:pt x="1060" y="448"/>
                  </a:cubicBezTo>
                  <a:cubicBezTo>
                    <a:pt x="1075" y="447"/>
                    <a:pt x="1091" y="447"/>
                    <a:pt x="1106" y="447"/>
                  </a:cubicBezTo>
                  <a:cubicBezTo>
                    <a:pt x="1120" y="448"/>
                    <a:pt x="1134" y="448"/>
                    <a:pt x="1149" y="447"/>
                  </a:cubicBezTo>
                  <a:cubicBezTo>
                    <a:pt x="1201" y="444"/>
                    <a:pt x="1255" y="427"/>
                    <a:pt x="1312" y="396"/>
                  </a:cubicBezTo>
                  <a:cubicBezTo>
                    <a:pt x="1358" y="370"/>
                    <a:pt x="1405" y="336"/>
                    <a:pt x="1456" y="290"/>
                  </a:cubicBezTo>
                  <a:cubicBezTo>
                    <a:pt x="1474" y="274"/>
                    <a:pt x="1493" y="256"/>
                    <a:pt x="1511" y="239"/>
                  </a:cubicBezTo>
                  <a:cubicBezTo>
                    <a:pt x="1577" y="176"/>
                    <a:pt x="1645" y="112"/>
                    <a:pt x="1726" y="70"/>
                  </a:cubicBezTo>
                  <a:cubicBezTo>
                    <a:pt x="1847" y="7"/>
                    <a:pt x="1983" y="0"/>
                    <a:pt x="2070" y="14"/>
                  </a:cubicBezTo>
                  <a:cubicBezTo>
                    <a:pt x="2100" y="19"/>
                    <a:pt x="2128" y="26"/>
                    <a:pt x="2157" y="34"/>
                  </a:cubicBezTo>
                  <a:cubicBezTo>
                    <a:pt x="2187" y="42"/>
                    <a:pt x="2218" y="51"/>
                    <a:pt x="2257" y="57"/>
                  </a:cubicBezTo>
                  <a:cubicBezTo>
                    <a:pt x="2312" y="67"/>
                    <a:pt x="2374" y="67"/>
                    <a:pt x="2428" y="65"/>
                  </a:cubicBezTo>
                  <a:cubicBezTo>
                    <a:pt x="2435" y="65"/>
                    <a:pt x="2441" y="65"/>
                    <a:pt x="2447" y="64"/>
                  </a:cubicBezTo>
                  <a:cubicBezTo>
                    <a:pt x="2457" y="64"/>
                    <a:pt x="2467" y="64"/>
                    <a:pt x="2476" y="63"/>
                  </a:cubicBezTo>
                  <a:cubicBezTo>
                    <a:pt x="2514" y="62"/>
                    <a:pt x="2554" y="62"/>
                    <a:pt x="2592" y="67"/>
                  </a:cubicBezTo>
                  <a:cubicBezTo>
                    <a:pt x="2653" y="75"/>
                    <a:pt x="2710" y="94"/>
                    <a:pt x="2763" y="125"/>
                  </a:cubicBezTo>
                  <a:cubicBezTo>
                    <a:pt x="2816" y="156"/>
                    <a:pt x="2861" y="197"/>
                    <a:pt x="2897" y="248"/>
                  </a:cubicBezTo>
                  <a:cubicBezTo>
                    <a:pt x="2967" y="343"/>
                    <a:pt x="3000" y="463"/>
                    <a:pt x="3032" y="578"/>
                  </a:cubicBezTo>
                  <a:cubicBezTo>
                    <a:pt x="3041" y="611"/>
                    <a:pt x="3051" y="645"/>
                    <a:pt x="3061" y="678"/>
                  </a:cubicBezTo>
                  <a:cubicBezTo>
                    <a:pt x="3073" y="715"/>
                    <a:pt x="3085" y="751"/>
                    <a:pt x="3098" y="786"/>
                  </a:cubicBezTo>
                  <a:cubicBezTo>
                    <a:pt x="3135" y="883"/>
                    <a:pt x="3181" y="980"/>
                    <a:pt x="3226" y="1074"/>
                  </a:cubicBezTo>
                  <a:cubicBezTo>
                    <a:pt x="3251" y="1126"/>
                    <a:pt x="3277" y="1179"/>
                    <a:pt x="3301" y="1232"/>
                  </a:cubicBezTo>
                  <a:cubicBezTo>
                    <a:pt x="3330" y="1297"/>
                    <a:pt x="3351" y="1353"/>
                    <a:pt x="3367" y="1406"/>
                  </a:cubicBezTo>
                  <a:cubicBezTo>
                    <a:pt x="3386" y="1470"/>
                    <a:pt x="3397" y="1531"/>
                    <a:pt x="3401" y="1592"/>
                  </a:cubicBezTo>
                  <a:cubicBezTo>
                    <a:pt x="3405" y="1654"/>
                    <a:pt x="3401" y="1718"/>
                    <a:pt x="3388" y="1782"/>
                  </a:cubicBezTo>
                  <a:cubicBezTo>
                    <a:pt x="3376" y="1844"/>
                    <a:pt x="3356" y="1907"/>
                    <a:pt x="3329" y="1969"/>
                  </a:cubicBezTo>
                  <a:cubicBezTo>
                    <a:pt x="3277" y="2089"/>
                    <a:pt x="3196" y="2206"/>
                    <a:pt x="3096" y="2307"/>
                  </a:cubicBezTo>
                  <a:cubicBezTo>
                    <a:pt x="2985" y="2420"/>
                    <a:pt x="2851" y="2515"/>
                    <a:pt x="2722" y="2607"/>
                  </a:cubicBezTo>
                  <a:cubicBezTo>
                    <a:pt x="2701" y="2623"/>
                    <a:pt x="2679" y="2639"/>
                    <a:pt x="2657" y="2654"/>
                  </a:cubicBezTo>
                  <a:cubicBezTo>
                    <a:pt x="2622" y="2680"/>
                    <a:pt x="2587" y="2706"/>
                    <a:pt x="2553" y="2731"/>
                  </a:cubicBezTo>
                  <a:cubicBezTo>
                    <a:pt x="2442" y="2814"/>
                    <a:pt x="2327" y="2900"/>
                    <a:pt x="2208" y="2962"/>
                  </a:cubicBezTo>
                  <a:cubicBezTo>
                    <a:pt x="2187" y="2973"/>
                    <a:pt x="2165" y="2984"/>
                    <a:pt x="2142" y="2995"/>
                  </a:cubicBezTo>
                  <a:cubicBezTo>
                    <a:pt x="2046" y="3037"/>
                    <a:pt x="1956" y="3061"/>
                    <a:pt x="1867" y="3066"/>
                  </a:cubicBezTo>
                  <a:cubicBezTo>
                    <a:pt x="1741" y="3073"/>
                    <a:pt x="1621" y="3077"/>
                    <a:pt x="1503" y="3077"/>
                  </a:cubicBezTo>
                  <a:cubicBezTo>
                    <a:pt x="1458" y="3077"/>
                    <a:pt x="1412" y="3077"/>
                    <a:pt x="1367" y="3075"/>
                  </a:cubicBezTo>
                  <a:moveTo>
                    <a:pt x="2476" y="64"/>
                  </a:moveTo>
                  <a:cubicBezTo>
                    <a:pt x="2467" y="64"/>
                    <a:pt x="2457" y="65"/>
                    <a:pt x="2447" y="65"/>
                  </a:cubicBezTo>
                  <a:cubicBezTo>
                    <a:pt x="2441" y="65"/>
                    <a:pt x="2435" y="66"/>
                    <a:pt x="2428" y="66"/>
                  </a:cubicBezTo>
                  <a:cubicBezTo>
                    <a:pt x="2374" y="67"/>
                    <a:pt x="2312" y="68"/>
                    <a:pt x="2257" y="58"/>
                  </a:cubicBezTo>
                  <a:cubicBezTo>
                    <a:pt x="2218" y="51"/>
                    <a:pt x="2187" y="43"/>
                    <a:pt x="2156" y="35"/>
                  </a:cubicBezTo>
                  <a:cubicBezTo>
                    <a:pt x="2127" y="27"/>
                    <a:pt x="2100" y="20"/>
                    <a:pt x="2069" y="15"/>
                  </a:cubicBezTo>
                  <a:cubicBezTo>
                    <a:pt x="1983" y="0"/>
                    <a:pt x="1847" y="8"/>
                    <a:pt x="1726" y="70"/>
                  </a:cubicBezTo>
                  <a:cubicBezTo>
                    <a:pt x="1646" y="112"/>
                    <a:pt x="1577" y="177"/>
                    <a:pt x="1511" y="240"/>
                  </a:cubicBezTo>
                  <a:cubicBezTo>
                    <a:pt x="1493" y="257"/>
                    <a:pt x="1475" y="274"/>
                    <a:pt x="1456" y="291"/>
                  </a:cubicBezTo>
                  <a:cubicBezTo>
                    <a:pt x="1406" y="336"/>
                    <a:pt x="1359" y="371"/>
                    <a:pt x="1312" y="396"/>
                  </a:cubicBezTo>
                  <a:cubicBezTo>
                    <a:pt x="1256" y="427"/>
                    <a:pt x="1201" y="445"/>
                    <a:pt x="1149" y="448"/>
                  </a:cubicBezTo>
                  <a:cubicBezTo>
                    <a:pt x="1134" y="448"/>
                    <a:pt x="1120" y="448"/>
                    <a:pt x="1106" y="448"/>
                  </a:cubicBezTo>
                  <a:cubicBezTo>
                    <a:pt x="1091" y="448"/>
                    <a:pt x="1075" y="448"/>
                    <a:pt x="1060" y="449"/>
                  </a:cubicBezTo>
                  <a:cubicBezTo>
                    <a:pt x="1018" y="452"/>
                    <a:pt x="980" y="465"/>
                    <a:pt x="942" y="477"/>
                  </a:cubicBezTo>
                  <a:cubicBezTo>
                    <a:pt x="934" y="480"/>
                    <a:pt x="926" y="483"/>
                    <a:pt x="918" y="485"/>
                  </a:cubicBezTo>
                  <a:cubicBezTo>
                    <a:pt x="871" y="500"/>
                    <a:pt x="825" y="509"/>
                    <a:pt x="782" y="517"/>
                  </a:cubicBezTo>
                  <a:cubicBezTo>
                    <a:pt x="695" y="534"/>
                    <a:pt x="612" y="550"/>
                    <a:pt x="534" y="617"/>
                  </a:cubicBezTo>
                  <a:cubicBezTo>
                    <a:pt x="517" y="631"/>
                    <a:pt x="502" y="648"/>
                    <a:pt x="487" y="665"/>
                  </a:cubicBezTo>
                  <a:cubicBezTo>
                    <a:pt x="487" y="666"/>
                    <a:pt x="487" y="666"/>
                    <a:pt x="487" y="666"/>
                  </a:cubicBezTo>
                  <a:cubicBezTo>
                    <a:pt x="455" y="701"/>
                    <a:pt x="429" y="748"/>
                    <a:pt x="408" y="803"/>
                  </a:cubicBezTo>
                  <a:cubicBezTo>
                    <a:pt x="389" y="852"/>
                    <a:pt x="375" y="909"/>
                    <a:pt x="367" y="967"/>
                  </a:cubicBezTo>
                  <a:cubicBezTo>
                    <a:pt x="362" y="998"/>
                    <a:pt x="359" y="1029"/>
                    <a:pt x="356" y="1060"/>
                  </a:cubicBezTo>
                  <a:cubicBezTo>
                    <a:pt x="345" y="1162"/>
                    <a:pt x="334" y="1259"/>
                    <a:pt x="285" y="1341"/>
                  </a:cubicBezTo>
                  <a:cubicBezTo>
                    <a:pt x="270" y="1367"/>
                    <a:pt x="246" y="1388"/>
                    <a:pt x="220" y="1410"/>
                  </a:cubicBezTo>
                  <a:cubicBezTo>
                    <a:pt x="202" y="1426"/>
                    <a:pt x="183" y="1443"/>
                    <a:pt x="168" y="1461"/>
                  </a:cubicBezTo>
                  <a:cubicBezTo>
                    <a:pt x="119" y="1520"/>
                    <a:pt x="81" y="1578"/>
                    <a:pt x="56" y="1635"/>
                  </a:cubicBezTo>
                  <a:cubicBezTo>
                    <a:pt x="33" y="1689"/>
                    <a:pt x="17" y="1746"/>
                    <a:pt x="9" y="1807"/>
                  </a:cubicBezTo>
                  <a:cubicBezTo>
                    <a:pt x="2" y="1860"/>
                    <a:pt x="1" y="1916"/>
                    <a:pt x="5" y="1979"/>
                  </a:cubicBezTo>
                  <a:cubicBezTo>
                    <a:pt x="13" y="2094"/>
                    <a:pt x="40" y="2205"/>
                    <a:pt x="84" y="2307"/>
                  </a:cubicBezTo>
                  <a:cubicBezTo>
                    <a:pt x="104" y="2352"/>
                    <a:pt x="127" y="2397"/>
                    <a:pt x="156" y="2444"/>
                  </a:cubicBezTo>
                  <a:cubicBezTo>
                    <a:pt x="217" y="2545"/>
                    <a:pt x="288" y="2635"/>
                    <a:pt x="366" y="2713"/>
                  </a:cubicBezTo>
                  <a:cubicBezTo>
                    <a:pt x="450" y="2797"/>
                    <a:pt x="542" y="2866"/>
                    <a:pt x="641" y="2918"/>
                  </a:cubicBezTo>
                  <a:cubicBezTo>
                    <a:pt x="710" y="2955"/>
                    <a:pt x="784" y="2984"/>
                    <a:pt x="875" y="3009"/>
                  </a:cubicBezTo>
                  <a:cubicBezTo>
                    <a:pt x="1055" y="3061"/>
                    <a:pt x="1218" y="3071"/>
                    <a:pt x="1367" y="3075"/>
                  </a:cubicBezTo>
                  <a:cubicBezTo>
                    <a:pt x="1529" y="3079"/>
                    <a:pt x="1693" y="3076"/>
                    <a:pt x="1867" y="3065"/>
                  </a:cubicBezTo>
                  <a:cubicBezTo>
                    <a:pt x="1956" y="3060"/>
                    <a:pt x="2046" y="3037"/>
                    <a:pt x="2141" y="2994"/>
                  </a:cubicBezTo>
                  <a:cubicBezTo>
                    <a:pt x="2165" y="2983"/>
                    <a:pt x="2187" y="2973"/>
                    <a:pt x="2207" y="2962"/>
                  </a:cubicBezTo>
                  <a:cubicBezTo>
                    <a:pt x="2327" y="2899"/>
                    <a:pt x="2441" y="2814"/>
                    <a:pt x="2552" y="2731"/>
                  </a:cubicBezTo>
                  <a:cubicBezTo>
                    <a:pt x="2586" y="2705"/>
                    <a:pt x="2621" y="2679"/>
                    <a:pt x="2656" y="2654"/>
                  </a:cubicBezTo>
                  <a:cubicBezTo>
                    <a:pt x="2678" y="2638"/>
                    <a:pt x="2700" y="2622"/>
                    <a:pt x="2722" y="2607"/>
                  </a:cubicBezTo>
                  <a:cubicBezTo>
                    <a:pt x="2851" y="2515"/>
                    <a:pt x="2984" y="2420"/>
                    <a:pt x="3096" y="2306"/>
                  </a:cubicBezTo>
                  <a:cubicBezTo>
                    <a:pt x="3196" y="2206"/>
                    <a:pt x="3276" y="2089"/>
                    <a:pt x="3329" y="1969"/>
                  </a:cubicBezTo>
                  <a:cubicBezTo>
                    <a:pt x="3356" y="1907"/>
                    <a:pt x="3375" y="1844"/>
                    <a:pt x="3387" y="1782"/>
                  </a:cubicBezTo>
                  <a:cubicBezTo>
                    <a:pt x="3400" y="1718"/>
                    <a:pt x="3404" y="1654"/>
                    <a:pt x="3400" y="1592"/>
                  </a:cubicBezTo>
                  <a:cubicBezTo>
                    <a:pt x="3396" y="1531"/>
                    <a:pt x="3385" y="1470"/>
                    <a:pt x="3366" y="1407"/>
                  </a:cubicBezTo>
                  <a:cubicBezTo>
                    <a:pt x="3350" y="1353"/>
                    <a:pt x="3330" y="1298"/>
                    <a:pt x="3300" y="1233"/>
                  </a:cubicBezTo>
                  <a:cubicBezTo>
                    <a:pt x="3277" y="1180"/>
                    <a:pt x="3251" y="1126"/>
                    <a:pt x="3226" y="1074"/>
                  </a:cubicBezTo>
                  <a:cubicBezTo>
                    <a:pt x="3181" y="981"/>
                    <a:pt x="3134" y="884"/>
                    <a:pt x="3097" y="786"/>
                  </a:cubicBezTo>
                  <a:cubicBezTo>
                    <a:pt x="3084" y="751"/>
                    <a:pt x="3072" y="715"/>
                    <a:pt x="3060" y="679"/>
                  </a:cubicBezTo>
                  <a:cubicBezTo>
                    <a:pt x="3050" y="646"/>
                    <a:pt x="3041" y="611"/>
                    <a:pt x="3031" y="578"/>
                  </a:cubicBezTo>
                  <a:cubicBezTo>
                    <a:pt x="2999" y="463"/>
                    <a:pt x="2966" y="344"/>
                    <a:pt x="2897" y="248"/>
                  </a:cubicBezTo>
                  <a:cubicBezTo>
                    <a:pt x="2860" y="198"/>
                    <a:pt x="2815" y="157"/>
                    <a:pt x="2762" y="126"/>
                  </a:cubicBezTo>
                  <a:cubicBezTo>
                    <a:pt x="2710" y="95"/>
                    <a:pt x="2653" y="76"/>
                    <a:pt x="2592" y="68"/>
                  </a:cubicBezTo>
                  <a:cubicBezTo>
                    <a:pt x="2567" y="65"/>
                    <a:pt x="2540" y="64"/>
                    <a:pt x="2515" y="64"/>
                  </a:cubicBezTo>
                  <a:cubicBezTo>
                    <a:pt x="2502" y="64"/>
                    <a:pt x="2489" y="64"/>
                    <a:pt x="2476" y="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7" name="Freeform 32">
              <a:extLst>
                <a:ext uri="{FF2B5EF4-FFF2-40B4-BE49-F238E27FC236}">
                  <a16:creationId xmlns:a16="http://schemas.microsoft.com/office/drawing/2014/main" id="{14645C1B-93DB-4ED9-91C5-CC93AA17176D}"/>
                </a:ext>
              </a:extLst>
            </p:cNvPr>
            <p:cNvSpPr>
              <a:spLocks noEditPoints="1"/>
            </p:cNvSpPr>
            <p:nvPr/>
          </p:nvSpPr>
          <p:spPr bwMode="auto">
            <a:xfrm>
              <a:off x="4448" y="1138"/>
              <a:ext cx="2590" cy="2394"/>
            </a:xfrm>
            <a:custGeom>
              <a:avLst/>
              <a:gdLst>
                <a:gd name="T0" fmla="*/ 909 w 3500"/>
                <a:gd name="T1" fmla="*/ 3114 h 3234"/>
                <a:gd name="T2" fmla="*/ 380 w 3500"/>
                <a:gd name="T3" fmla="*/ 2811 h 3234"/>
                <a:gd name="T4" fmla="*/ 85 w 3500"/>
                <a:gd name="T5" fmla="*/ 2391 h 3234"/>
                <a:gd name="T6" fmla="*/ 61 w 3500"/>
                <a:gd name="T7" fmla="*/ 1689 h 3234"/>
                <a:gd name="T8" fmla="*/ 237 w 3500"/>
                <a:gd name="T9" fmla="*/ 1454 h 3234"/>
                <a:gd name="T10" fmla="*/ 376 w 3500"/>
                <a:gd name="T11" fmla="*/ 1091 h 3234"/>
                <a:gd name="T12" fmla="*/ 492 w 3500"/>
                <a:gd name="T13" fmla="*/ 699 h 3234"/>
                <a:gd name="T14" fmla="*/ 536 w 3500"/>
                <a:gd name="T15" fmla="*/ 648 h 3234"/>
                <a:gd name="T16" fmla="*/ 782 w 3500"/>
                <a:gd name="T17" fmla="*/ 529 h 3234"/>
                <a:gd name="T18" fmla="*/ 923 w 3500"/>
                <a:gd name="T19" fmla="*/ 485 h 3234"/>
                <a:gd name="T20" fmla="*/ 1105 w 3500"/>
                <a:gd name="T21" fmla="*/ 452 h 3234"/>
                <a:gd name="T22" fmla="*/ 1319 w 3500"/>
                <a:gd name="T23" fmla="*/ 402 h 3234"/>
                <a:gd name="T24" fmla="*/ 1521 w 3500"/>
                <a:gd name="T25" fmla="*/ 237 h 3234"/>
                <a:gd name="T26" fmla="*/ 1938 w 3500"/>
                <a:gd name="T27" fmla="*/ 4 h 3234"/>
                <a:gd name="T28" fmla="*/ 2180 w 3500"/>
                <a:gd name="T29" fmla="*/ 48 h 3234"/>
                <a:gd name="T30" fmla="*/ 2470 w 3500"/>
                <a:gd name="T31" fmla="*/ 100 h 3234"/>
                <a:gd name="T32" fmla="*/ 2520 w 3500"/>
                <a:gd name="T33" fmla="*/ 97 h 3234"/>
                <a:gd name="T34" fmla="*/ 2820 w 3500"/>
                <a:gd name="T35" fmla="*/ 150 h 3234"/>
                <a:gd name="T36" fmla="*/ 3111 w 3500"/>
                <a:gd name="T37" fmla="*/ 626 h 3234"/>
                <a:gd name="T38" fmla="*/ 3173 w 3500"/>
                <a:gd name="T39" fmla="*/ 829 h 3234"/>
                <a:gd name="T40" fmla="*/ 3381 w 3500"/>
                <a:gd name="T41" fmla="*/ 1293 h 3234"/>
                <a:gd name="T42" fmla="*/ 3487 w 3500"/>
                <a:gd name="T43" fmla="*/ 1863 h 3234"/>
                <a:gd name="T44" fmla="*/ 3192 w 3500"/>
                <a:gd name="T45" fmla="*/ 2416 h 3234"/>
                <a:gd name="T46" fmla="*/ 2732 w 3500"/>
                <a:gd name="T47" fmla="*/ 2779 h 3234"/>
                <a:gd name="T48" fmla="*/ 2262 w 3500"/>
                <a:gd name="T49" fmla="*/ 3113 h 3234"/>
                <a:gd name="T50" fmla="*/ 1904 w 3500"/>
                <a:gd name="T51" fmla="*/ 3228 h 3234"/>
                <a:gd name="T52" fmla="*/ 1401 w 3500"/>
                <a:gd name="T53" fmla="*/ 3210 h 3234"/>
                <a:gd name="T54" fmla="*/ 2504 w 3500"/>
                <a:gd name="T55" fmla="*/ 99 h 3234"/>
                <a:gd name="T56" fmla="*/ 2291 w 3500"/>
                <a:gd name="T57" fmla="*/ 88 h 3234"/>
                <a:gd name="T58" fmla="*/ 2106 w 3500"/>
                <a:gd name="T59" fmla="*/ 21 h 3234"/>
                <a:gd name="T60" fmla="*/ 1749 w 3500"/>
                <a:gd name="T61" fmla="*/ 55 h 3234"/>
                <a:gd name="T62" fmla="*/ 1469 w 3500"/>
                <a:gd name="T63" fmla="*/ 290 h 3234"/>
                <a:gd name="T64" fmla="*/ 1148 w 3500"/>
                <a:gd name="T65" fmla="*/ 454 h 3234"/>
                <a:gd name="T66" fmla="*/ 1055 w 3500"/>
                <a:gd name="T67" fmla="*/ 452 h 3234"/>
                <a:gd name="T68" fmla="*/ 907 w 3500"/>
                <a:gd name="T69" fmla="*/ 492 h 3234"/>
                <a:gd name="T70" fmla="*/ 654 w 3500"/>
                <a:gd name="T71" fmla="*/ 570 h 3234"/>
                <a:gd name="T72" fmla="*/ 497 w 3500"/>
                <a:gd name="T73" fmla="*/ 693 h 3234"/>
                <a:gd name="T74" fmla="*/ 385 w 3500"/>
                <a:gd name="T75" fmla="*/ 1007 h 3234"/>
                <a:gd name="T76" fmla="*/ 307 w 3500"/>
                <a:gd name="T77" fmla="*/ 1385 h 3234"/>
                <a:gd name="T78" fmla="*/ 180 w 3500"/>
                <a:gd name="T79" fmla="*/ 1507 h 3234"/>
                <a:gd name="T80" fmla="*/ 9 w 3500"/>
                <a:gd name="T81" fmla="*/ 2047 h 3234"/>
                <a:gd name="T82" fmla="*/ 159 w 3500"/>
                <a:gd name="T83" fmla="*/ 2533 h 3234"/>
                <a:gd name="T84" fmla="*/ 671 w 3500"/>
                <a:gd name="T85" fmla="*/ 3020 h 3234"/>
                <a:gd name="T86" fmla="*/ 1401 w 3500"/>
                <a:gd name="T87" fmla="*/ 3209 h 3234"/>
                <a:gd name="T88" fmla="*/ 2193 w 3500"/>
                <a:gd name="T89" fmla="*/ 3148 h 3234"/>
                <a:gd name="T90" fmla="*/ 2599 w 3500"/>
                <a:gd name="T91" fmla="*/ 2878 h 3234"/>
                <a:gd name="T92" fmla="*/ 2820 w 3500"/>
                <a:gd name="T93" fmla="*/ 2715 h 3234"/>
                <a:gd name="T94" fmla="*/ 3429 w 3500"/>
                <a:gd name="T95" fmla="*/ 2060 h 3234"/>
                <a:gd name="T96" fmla="*/ 3493 w 3500"/>
                <a:gd name="T97" fmla="*/ 1662 h 3234"/>
                <a:gd name="T98" fmla="*/ 3320 w 3500"/>
                <a:gd name="T99" fmla="*/ 1166 h 3234"/>
                <a:gd name="T100" fmla="*/ 3136 w 3500"/>
                <a:gd name="T101" fmla="*/ 718 h 3234"/>
                <a:gd name="T102" fmla="*/ 2965 w 3500"/>
                <a:gd name="T103" fmla="*/ 273 h 3234"/>
                <a:gd name="T104" fmla="*/ 2641 w 3500"/>
                <a:gd name="T105" fmla="*/ 98 h 3234"/>
                <a:gd name="T106" fmla="*/ 2520 w 3500"/>
                <a:gd name="T107" fmla="*/ 98 h 3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00" h="3234">
                  <a:moveTo>
                    <a:pt x="1401" y="3210"/>
                  </a:moveTo>
                  <a:cubicBezTo>
                    <a:pt x="1265" y="3196"/>
                    <a:pt x="1101" y="3174"/>
                    <a:pt x="909" y="3114"/>
                  </a:cubicBezTo>
                  <a:cubicBezTo>
                    <a:pt x="843" y="3094"/>
                    <a:pt x="757" y="3065"/>
                    <a:pt x="670" y="3020"/>
                  </a:cubicBezTo>
                  <a:cubicBezTo>
                    <a:pt x="566" y="2966"/>
                    <a:pt x="468" y="2896"/>
                    <a:pt x="380" y="2811"/>
                  </a:cubicBezTo>
                  <a:cubicBezTo>
                    <a:pt x="296" y="2730"/>
                    <a:pt x="221" y="2637"/>
                    <a:pt x="158" y="2534"/>
                  </a:cubicBezTo>
                  <a:cubicBezTo>
                    <a:pt x="129" y="2486"/>
                    <a:pt x="104" y="2437"/>
                    <a:pt x="85" y="2391"/>
                  </a:cubicBezTo>
                  <a:cubicBezTo>
                    <a:pt x="41" y="2287"/>
                    <a:pt x="15" y="2171"/>
                    <a:pt x="8" y="2047"/>
                  </a:cubicBezTo>
                  <a:cubicBezTo>
                    <a:pt x="0" y="1905"/>
                    <a:pt x="17" y="1792"/>
                    <a:pt x="61" y="1689"/>
                  </a:cubicBezTo>
                  <a:cubicBezTo>
                    <a:pt x="88" y="1628"/>
                    <a:pt x="127" y="1566"/>
                    <a:pt x="179" y="1506"/>
                  </a:cubicBezTo>
                  <a:cubicBezTo>
                    <a:pt x="196" y="1487"/>
                    <a:pt x="217" y="1470"/>
                    <a:pt x="237" y="1454"/>
                  </a:cubicBezTo>
                  <a:cubicBezTo>
                    <a:pt x="265" y="1432"/>
                    <a:pt x="290" y="1411"/>
                    <a:pt x="307" y="1385"/>
                  </a:cubicBezTo>
                  <a:cubicBezTo>
                    <a:pt x="358" y="1302"/>
                    <a:pt x="367" y="1199"/>
                    <a:pt x="376" y="1091"/>
                  </a:cubicBezTo>
                  <a:cubicBezTo>
                    <a:pt x="379" y="1063"/>
                    <a:pt x="381" y="1035"/>
                    <a:pt x="384" y="1007"/>
                  </a:cubicBezTo>
                  <a:cubicBezTo>
                    <a:pt x="399" y="878"/>
                    <a:pt x="437" y="768"/>
                    <a:pt x="492" y="699"/>
                  </a:cubicBezTo>
                  <a:cubicBezTo>
                    <a:pt x="493" y="697"/>
                    <a:pt x="495" y="695"/>
                    <a:pt x="497" y="693"/>
                  </a:cubicBezTo>
                  <a:cubicBezTo>
                    <a:pt x="509" y="677"/>
                    <a:pt x="521" y="661"/>
                    <a:pt x="536" y="648"/>
                  </a:cubicBezTo>
                  <a:cubicBezTo>
                    <a:pt x="570" y="614"/>
                    <a:pt x="608" y="589"/>
                    <a:pt x="653" y="570"/>
                  </a:cubicBezTo>
                  <a:cubicBezTo>
                    <a:pt x="694" y="552"/>
                    <a:pt x="737" y="541"/>
                    <a:pt x="782" y="529"/>
                  </a:cubicBezTo>
                  <a:cubicBezTo>
                    <a:pt x="822" y="518"/>
                    <a:pt x="863" y="508"/>
                    <a:pt x="906" y="491"/>
                  </a:cubicBezTo>
                  <a:cubicBezTo>
                    <a:pt x="912" y="489"/>
                    <a:pt x="917" y="487"/>
                    <a:pt x="923" y="485"/>
                  </a:cubicBezTo>
                  <a:cubicBezTo>
                    <a:pt x="963" y="470"/>
                    <a:pt x="1008" y="453"/>
                    <a:pt x="1055" y="451"/>
                  </a:cubicBezTo>
                  <a:cubicBezTo>
                    <a:pt x="1072" y="451"/>
                    <a:pt x="1089" y="451"/>
                    <a:pt x="1105" y="452"/>
                  </a:cubicBezTo>
                  <a:cubicBezTo>
                    <a:pt x="1119" y="453"/>
                    <a:pt x="1133" y="453"/>
                    <a:pt x="1148" y="453"/>
                  </a:cubicBezTo>
                  <a:cubicBezTo>
                    <a:pt x="1203" y="452"/>
                    <a:pt x="1260" y="435"/>
                    <a:pt x="1319" y="402"/>
                  </a:cubicBezTo>
                  <a:cubicBezTo>
                    <a:pt x="1367" y="376"/>
                    <a:pt x="1418" y="337"/>
                    <a:pt x="1468" y="289"/>
                  </a:cubicBezTo>
                  <a:cubicBezTo>
                    <a:pt x="1486" y="272"/>
                    <a:pt x="1504" y="254"/>
                    <a:pt x="1521" y="237"/>
                  </a:cubicBezTo>
                  <a:cubicBezTo>
                    <a:pt x="1590" y="168"/>
                    <a:pt x="1661" y="97"/>
                    <a:pt x="1748" y="54"/>
                  </a:cubicBezTo>
                  <a:cubicBezTo>
                    <a:pt x="1805" y="26"/>
                    <a:pt x="1870" y="8"/>
                    <a:pt x="1938" y="4"/>
                  </a:cubicBezTo>
                  <a:cubicBezTo>
                    <a:pt x="1997" y="0"/>
                    <a:pt x="2057" y="6"/>
                    <a:pt x="2106" y="20"/>
                  </a:cubicBezTo>
                  <a:cubicBezTo>
                    <a:pt x="2132" y="28"/>
                    <a:pt x="2155" y="38"/>
                    <a:pt x="2180" y="48"/>
                  </a:cubicBezTo>
                  <a:cubicBezTo>
                    <a:pt x="2213" y="62"/>
                    <a:pt x="2247" y="76"/>
                    <a:pt x="2292" y="87"/>
                  </a:cubicBezTo>
                  <a:cubicBezTo>
                    <a:pt x="2338" y="99"/>
                    <a:pt x="2394" y="103"/>
                    <a:pt x="2470" y="100"/>
                  </a:cubicBezTo>
                  <a:cubicBezTo>
                    <a:pt x="2481" y="99"/>
                    <a:pt x="2493" y="99"/>
                    <a:pt x="2504" y="98"/>
                  </a:cubicBezTo>
                  <a:cubicBezTo>
                    <a:pt x="2509" y="98"/>
                    <a:pt x="2514" y="98"/>
                    <a:pt x="2520" y="97"/>
                  </a:cubicBezTo>
                  <a:cubicBezTo>
                    <a:pt x="2563" y="95"/>
                    <a:pt x="2602" y="94"/>
                    <a:pt x="2641" y="97"/>
                  </a:cubicBezTo>
                  <a:cubicBezTo>
                    <a:pt x="2705" y="103"/>
                    <a:pt x="2765" y="120"/>
                    <a:pt x="2820" y="150"/>
                  </a:cubicBezTo>
                  <a:cubicBezTo>
                    <a:pt x="2877" y="180"/>
                    <a:pt x="2926" y="222"/>
                    <a:pt x="2965" y="273"/>
                  </a:cubicBezTo>
                  <a:cubicBezTo>
                    <a:pt x="3042" y="373"/>
                    <a:pt x="3077" y="502"/>
                    <a:pt x="3111" y="626"/>
                  </a:cubicBezTo>
                  <a:cubicBezTo>
                    <a:pt x="3119" y="656"/>
                    <a:pt x="3128" y="687"/>
                    <a:pt x="3137" y="718"/>
                  </a:cubicBezTo>
                  <a:cubicBezTo>
                    <a:pt x="3148" y="756"/>
                    <a:pt x="3161" y="794"/>
                    <a:pt x="3173" y="829"/>
                  </a:cubicBezTo>
                  <a:cubicBezTo>
                    <a:pt x="3214" y="943"/>
                    <a:pt x="3268" y="1056"/>
                    <a:pt x="3321" y="1165"/>
                  </a:cubicBezTo>
                  <a:cubicBezTo>
                    <a:pt x="3341" y="1207"/>
                    <a:pt x="3361" y="1250"/>
                    <a:pt x="3381" y="1293"/>
                  </a:cubicBezTo>
                  <a:cubicBezTo>
                    <a:pt x="3429" y="1396"/>
                    <a:pt x="3479" y="1521"/>
                    <a:pt x="3494" y="1662"/>
                  </a:cubicBezTo>
                  <a:cubicBezTo>
                    <a:pt x="3500" y="1727"/>
                    <a:pt x="3498" y="1795"/>
                    <a:pt x="3487" y="1863"/>
                  </a:cubicBezTo>
                  <a:cubicBezTo>
                    <a:pt x="3476" y="1929"/>
                    <a:pt x="3457" y="1995"/>
                    <a:pt x="3430" y="2061"/>
                  </a:cubicBezTo>
                  <a:cubicBezTo>
                    <a:pt x="3377" y="2188"/>
                    <a:pt x="3295" y="2311"/>
                    <a:pt x="3192" y="2416"/>
                  </a:cubicBezTo>
                  <a:cubicBezTo>
                    <a:pt x="3081" y="2529"/>
                    <a:pt x="2949" y="2624"/>
                    <a:pt x="2820" y="2715"/>
                  </a:cubicBezTo>
                  <a:cubicBezTo>
                    <a:pt x="2791" y="2736"/>
                    <a:pt x="2761" y="2758"/>
                    <a:pt x="2732" y="2779"/>
                  </a:cubicBezTo>
                  <a:cubicBezTo>
                    <a:pt x="2687" y="2812"/>
                    <a:pt x="2643" y="2846"/>
                    <a:pt x="2599" y="2879"/>
                  </a:cubicBezTo>
                  <a:cubicBezTo>
                    <a:pt x="2491" y="2962"/>
                    <a:pt x="2379" y="3048"/>
                    <a:pt x="2262" y="3113"/>
                  </a:cubicBezTo>
                  <a:cubicBezTo>
                    <a:pt x="2241" y="3125"/>
                    <a:pt x="2218" y="3137"/>
                    <a:pt x="2193" y="3149"/>
                  </a:cubicBezTo>
                  <a:cubicBezTo>
                    <a:pt x="2091" y="3199"/>
                    <a:pt x="1996" y="3225"/>
                    <a:pt x="1904" y="3228"/>
                  </a:cubicBezTo>
                  <a:cubicBezTo>
                    <a:pt x="1862" y="3230"/>
                    <a:pt x="1819" y="3231"/>
                    <a:pt x="1777" y="3231"/>
                  </a:cubicBezTo>
                  <a:cubicBezTo>
                    <a:pt x="1658" y="3231"/>
                    <a:pt x="1536" y="3224"/>
                    <a:pt x="1401" y="3210"/>
                  </a:cubicBezTo>
                  <a:moveTo>
                    <a:pt x="2520" y="98"/>
                  </a:moveTo>
                  <a:cubicBezTo>
                    <a:pt x="2514" y="98"/>
                    <a:pt x="2509" y="99"/>
                    <a:pt x="2504" y="99"/>
                  </a:cubicBezTo>
                  <a:cubicBezTo>
                    <a:pt x="2493" y="99"/>
                    <a:pt x="2481" y="100"/>
                    <a:pt x="2470" y="100"/>
                  </a:cubicBezTo>
                  <a:cubicBezTo>
                    <a:pt x="2394" y="103"/>
                    <a:pt x="2338" y="100"/>
                    <a:pt x="2291" y="88"/>
                  </a:cubicBezTo>
                  <a:cubicBezTo>
                    <a:pt x="2246" y="77"/>
                    <a:pt x="2212" y="63"/>
                    <a:pt x="2180" y="49"/>
                  </a:cubicBezTo>
                  <a:cubicBezTo>
                    <a:pt x="2155" y="39"/>
                    <a:pt x="2132" y="29"/>
                    <a:pt x="2106" y="21"/>
                  </a:cubicBezTo>
                  <a:cubicBezTo>
                    <a:pt x="2057" y="6"/>
                    <a:pt x="1997" y="0"/>
                    <a:pt x="1938" y="5"/>
                  </a:cubicBezTo>
                  <a:cubicBezTo>
                    <a:pt x="1870" y="9"/>
                    <a:pt x="1805" y="26"/>
                    <a:pt x="1749" y="55"/>
                  </a:cubicBezTo>
                  <a:cubicBezTo>
                    <a:pt x="1662" y="98"/>
                    <a:pt x="1590" y="169"/>
                    <a:pt x="1522" y="238"/>
                  </a:cubicBezTo>
                  <a:cubicBezTo>
                    <a:pt x="1504" y="255"/>
                    <a:pt x="1487" y="273"/>
                    <a:pt x="1469" y="290"/>
                  </a:cubicBezTo>
                  <a:cubicBezTo>
                    <a:pt x="1418" y="338"/>
                    <a:pt x="1368" y="376"/>
                    <a:pt x="1320" y="403"/>
                  </a:cubicBezTo>
                  <a:cubicBezTo>
                    <a:pt x="1261" y="436"/>
                    <a:pt x="1203" y="453"/>
                    <a:pt x="1148" y="454"/>
                  </a:cubicBezTo>
                  <a:cubicBezTo>
                    <a:pt x="1133" y="454"/>
                    <a:pt x="1119" y="454"/>
                    <a:pt x="1105" y="453"/>
                  </a:cubicBezTo>
                  <a:cubicBezTo>
                    <a:pt x="1089" y="452"/>
                    <a:pt x="1072" y="451"/>
                    <a:pt x="1055" y="452"/>
                  </a:cubicBezTo>
                  <a:cubicBezTo>
                    <a:pt x="1008" y="454"/>
                    <a:pt x="963" y="471"/>
                    <a:pt x="923" y="486"/>
                  </a:cubicBezTo>
                  <a:cubicBezTo>
                    <a:pt x="918" y="488"/>
                    <a:pt x="912" y="490"/>
                    <a:pt x="907" y="492"/>
                  </a:cubicBezTo>
                  <a:cubicBezTo>
                    <a:pt x="863" y="508"/>
                    <a:pt x="822" y="519"/>
                    <a:pt x="782" y="530"/>
                  </a:cubicBezTo>
                  <a:cubicBezTo>
                    <a:pt x="737" y="542"/>
                    <a:pt x="695" y="553"/>
                    <a:pt x="654" y="570"/>
                  </a:cubicBezTo>
                  <a:cubicBezTo>
                    <a:pt x="608" y="590"/>
                    <a:pt x="571" y="615"/>
                    <a:pt x="536" y="648"/>
                  </a:cubicBezTo>
                  <a:cubicBezTo>
                    <a:pt x="522" y="662"/>
                    <a:pt x="509" y="678"/>
                    <a:pt x="497" y="693"/>
                  </a:cubicBezTo>
                  <a:cubicBezTo>
                    <a:pt x="496" y="696"/>
                    <a:pt x="494" y="698"/>
                    <a:pt x="492" y="700"/>
                  </a:cubicBezTo>
                  <a:cubicBezTo>
                    <a:pt x="438" y="769"/>
                    <a:pt x="400" y="878"/>
                    <a:pt x="385" y="1007"/>
                  </a:cubicBezTo>
                  <a:cubicBezTo>
                    <a:pt x="382" y="1035"/>
                    <a:pt x="379" y="1063"/>
                    <a:pt x="377" y="1091"/>
                  </a:cubicBezTo>
                  <a:cubicBezTo>
                    <a:pt x="367" y="1199"/>
                    <a:pt x="359" y="1302"/>
                    <a:pt x="307" y="1385"/>
                  </a:cubicBezTo>
                  <a:cubicBezTo>
                    <a:pt x="291" y="1412"/>
                    <a:pt x="265" y="1432"/>
                    <a:pt x="238" y="1454"/>
                  </a:cubicBezTo>
                  <a:cubicBezTo>
                    <a:pt x="217" y="1470"/>
                    <a:pt x="196" y="1487"/>
                    <a:pt x="180" y="1507"/>
                  </a:cubicBezTo>
                  <a:cubicBezTo>
                    <a:pt x="128" y="1567"/>
                    <a:pt x="88" y="1628"/>
                    <a:pt x="62" y="1689"/>
                  </a:cubicBezTo>
                  <a:cubicBezTo>
                    <a:pt x="17" y="1792"/>
                    <a:pt x="0" y="1905"/>
                    <a:pt x="9" y="2047"/>
                  </a:cubicBezTo>
                  <a:cubicBezTo>
                    <a:pt x="16" y="2171"/>
                    <a:pt x="42" y="2287"/>
                    <a:pt x="85" y="2390"/>
                  </a:cubicBezTo>
                  <a:cubicBezTo>
                    <a:pt x="105" y="2437"/>
                    <a:pt x="130" y="2485"/>
                    <a:pt x="159" y="2533"/>
                  </a:cubicBezTo>
                  <a:cubicBezTo>
                    <a:pt x="222" y="2636"/>
                    <a:pt x="296" y="2729"/>
                    <a:pt x="381" y="2811"/>
                  </a:cubicBezTo>
                  <a:cubicBezTo>
                    <a:pt x="469" y="2895"/>
                    <a:pt x="566" y="2966"/>
                    <a:pt x="671" y="3020"/>
                  </a:cubicBezTo>
                  <a:cubicBezTo>
                    <a:pt x="757" y="3064"/>
                    <a:pt x="843" y="3093"/>
                    <a:pt x="909" y="3113"/>
                  </a:cubicBezTo>
                  <a:cubicBezTo>
                    <a:pt x="1102" y="3173"/>
                    <a:pt x="1266" y="3195"/>
                    <a:pt x="1401" y="3209"/>
                  </a:cubicBezTo>
                  <a:cubicBezTo>
                    <a:pt x="1585" y="3229"/>
                    <a:pt x="1745" y="3234"/>
                    <a:pt x="1904" y="3228"/>
                  </a:cubicBezTo>
                  <a:cubicBezTo>
                    <a:pt x="1996" y="3224"/>
                    <a:pt x="2091" y="3198"/>
                    <a:pt x="2193" y="3148"/>
                  </a:cubicBezTo>
                  <a:cubicBezTo>
                    <a:pt x="2218" y="3136"/>
                    <a:pt x="2240" y="3125"/>
                    <a:pt x="2262" y="3113"/>
                  </a:cubicBezTo>
                  <a:cubicBezTo>
                    <a:pt x="2379" y="3047"/>
                    <a:pt x="2491" y="2961"/>
                    <a:pt x="2599" y="2878"/>
                  </a:cubicBezTo>
                  <a:cubicBezTo>
                    <a:pt x="2642" y="2845"/>
                    <a:pt x="2687" y="2811"/>
                    <a:pt x="2731" y="2778"/>
                  </a:cubicBezTo>
                  <a:cubicBezTo>
                    <a:pt x="2761" y="2757"/>
                    <a:pt x="2791" y="2736"/>
                    <a:pt x="2820" y="2715"/>
                  </a:cubicBezTo>
                  <a:cubicBezTo>
                    <a:pt x="2948" y="2623"/>
                    <a:pt x="3081" y="2528"/>
                    <a:pt x="3192" y="2415"/>
                  </a:cubicBezTo>
                  <a:cubicBezTo>
                    <a:pt x="3295" y="2310"/>
                    <a:pt x="3377" y="2187"/>
                    <a:pt x="3429" y="2060"/>
                  </a:cubicBezTo>
                  <a:cubicBezTo>
                    <a:pt x="3456" y="1995"/>
                    <a:pt x="3475" y="1929"/>
                    <a:pt x="3486" y="1863"/>
                  </a:cubicBezTo>
                  <a:cubicBezTo>
                    <a:pt x="3497" y="1795"/>
                    <a:pt x="3499" y="1727"/>
                    <a:pt x="3493" y="1662"/>
                  </a:cubicBezTo>
                  <a:cubicBezTo>
                    <a:pt x="3479" y="1521"/>
                    <a:pt x="3428" y="1396"/>
                    <a:pt x="3380" y="1293"/>
                  </a:cubicBezTo>
                  <a:cubicBezTo>
                    <a:pt x="3361" y="1251"/>
                    <a:pt x="3340" y="1208"/>
                    <a:pt x="3320" y="1166"/>
                  </a:cubicBezTo>
                  <a:cubicBezTo>
                    <a:pt x="3268" y="1057"/>
                    <a:pt x="3214" y="944"/>
                    <a:pt x="3173" y="830"/>
                  </a:cubicBezTo>
                  <a:cubicBezTo>
                    <a:pt x="3160" y="794"/>
                    <a:pt x="3147" y="757"/>
                    <a:pt x="3136" y="718"/>
                  </a:cubicBezTo>
                  <a:cubicBezTo>
                    <a:pt x="3127" y="687"/>
                    <a:pt x="3118" y="656"/>
                    <a:pt x="3110" y="626"/>
                  </a:cubicBezTo>
                  <a:cubicBezTo>
                    <a:pt x="3076" y="502"/>
                    <a:pt x="3041" y="374"/>
                    <a:pt x="2965" y="273"/>
                  </a:cubicBezTo>
                  <a:cubicBezTo>
                    <a:pt x="2926" y="222"/>
                    <a:pt x="2877" y="181"/>
                    <a:pt x="2820" y="150"/>
                  </a:cubicBezTo>
                  <a:cubicBezTo>
                    <a:pt x="2765" y="121"/>
                    <a:pt x="2704" y="103"/>
                    <a:pt x="2641" y="98"/>
                  </a:cubicBezTo>
                  <a:cubicBezTo>
                    <a:pt x="2624" y="96"/>
                    <a:pt x="2608" y="96"/>
                    <a:pt x="2591" y="96"/>
                  </a:cubicBezTo>
                  <a:cubicBezTo>
                    <a:pt x="2568" y="96"/>
                    <a:pt x="2545" y="97"/>
                    <a:pt x="2520" y="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8" name="Freeform 33">
              <a:extLst>
                <a:ext uri="{FF2B5EF4-FFF2-40B4-BE49-F238E27FC236}">
                  <a16:creationId xmlns:a16="http://schemas.microsoft.com/office/drawing/2014/main" id="{111683A2-DC66-4E2C-96A8-13DD2C6ACC86}"/>
                </a:ext>
              </a:extLst>
            </p:cNvPr>
            <p:cNvSpPr>
              <a:spLocks noEditPoints="1"/>
            </p:cNvSpPr>
            <p:nvPr/>
          </p:nvSpPr>
          <p:spPr bwMode="auto">
            <a:xfrm>
              <a:off x="4408" y="1067"/>
              <a:ext cx="2658" cy="2517"/>
            </a:xfrm>
            <a:custGeom>
              <a:avLst/>
              <a:gdLst>
                <a:gd name="T0" fmla="*/ 939 w 3591"/>
                <a:gd name="T1" fmla="*/ 3224 h 3401"/>
                <a:gd name="T2" fmla="*/ 391 w 3591"/>
                <a:gd name="T3" fmla="*/ 2915 h 3401"/>
                <a:gd name="T4" fmla="*/ 81 w 3591"/>
                <a:gd name="T5" fmla="*/ 2479 h 3401"/>
                <a:gd name="T6" fmla="*/ 62 w 3591"/>
                <a:gd name="T7" fmla="*/ 1748 h 3401"/>
                <a:gd name="T8" fmla="*/ 250 w 3591"/>
                <a:gd name="T9" fmla="*/ 1503 h 3401"/>
                <a:gd name="T10" fmla="*/ 392 w 3591"/>
                <a:gd name="T11" fmla="*/ 1128 h 3401"/>
                <a:gd name="T12" fmla="*/ 493 w 3591"/>
                <a:gd name="T13" fmla="*/ 739 h 3401"/>
                <a:gd name="T14" fmla="*/ 534 w 3591"/>
                <a:gd name="T15" fmla="*/ 685 h 3401"/>
                <a:gd name="T16" fmla="*/ 891 w 3591"/>
                <a:gd name="T17" fmla="*/ 504 h 3401"/>
                <a:gd name="T18" fmla="*/ 1045 w 3591"/>
                <a:gd name="T19" fmla="*/ 460 h 3401"/>
                <a:gd name="T20" fmla="*/ 1142 w 3591"/>
                <a:gd name="T21" fmla="*/ 465 h 3401"/>
                <a:gd name="T22" fmla="*/ 1477 w 3591"/>
                <a:gd name="T23" fmla="*/ 293 h 3401"/>
                <a:gd name="T24" fmla="*/ 1766 w 3591"/>
                <a:gd name="T25" fmla="*/ 43 h 3401"/>
                <a:gd name="T26" fmla="*/ 1967 w 3591"/>
                <a:gd name="T27" fmla="*/ 0 h 3401"/>
                <a:gd name="T28" fmla="*/ 2204 w 3591"/>
                <a:gd name="T29" fmla="*/ 68 h 3401"/>
                <a:gd name="T30" fmla="*/ 2507 w 3591"/>
                <a:gd name="T31" fmla="*/ 140 h 3401"/>
                <a:gd name="T32" fmla="*/ 2565 w 3591"/>
                <a:gd name="T33" fmla="*/ 136 h 3401"/>
                <a:gd name="T34" fmla="*/ 2873 w 3591"/>
                <a:gd name="T35" fmla="*/ 180 h 3401"/>
                <a:gd name="T36" fmla="*/ 3185 w 3591"/>
                <a:gd name="T37" fmla="*/ 678 h 3401"/>
                <a:gd name="T38" fmla="*/ 3244 w 3591"/>
                <a:gd name="T39" fmla="*/ 879 h 3401"/>
                <a:gd name="T40" fmla="*/ 3457 w 3591"/>
                <a:gd name="T41" fmla="*/ 1359 h 3401"/>
                <a:gd name="T42" fmla="*/ 3581 w 3591"/>
                <a:gd name="T43" fmla="*/ 1950 h 3401"/>
                <a:gd name="T44" fmla="*/ 3283 w 3591"/>
                <a:gd name="T45" fmla="*/ 2530 h 3401"/>
                <a:gd name="T46" fmla="*/ 2802 w 3591"/>
                <a:gd name="T47" fmla="*/ 2909 h 3401"/>
                <a:gd name="T48" fmla="*/ 2313 w 3591"/>
                <a:gd name="T49" fmla="*/ 3270 h 3401"/>
                <a:gd name="T50" fmla="*/ 1937 w 3591"/>
                <a:gd name="T51" fmla="*/ 3397 h 3401"/>
                <a:gd name="T52" fmla="*/ 1430 w 3591"/>
                <a:gd name="T53" fmla="*/ 3350 h 3401"/>
                <a:gd name="T54" fmla="*/ 2553 w 3591"/>
                <a:gd name="T55" fmla="*/ 138 h 3401"/>
                <a:gd name="T56" fmla="*/ 2321 w 3591"/>
                <a:gd name="T57" fmla="*/ 124 h 3401"/>
                <a:gd name="T58" fmla="*/ 2137 w 3591"/>
                <a:gd name="T59" fmla="*/ 33 h 3401"/>
                <a:gd name="T60" fmla="*/ 1965 w 3591"/>
                <a:gd name="T61" fmla="*/ 0 h 3401"/>
                <a:gd name="T62" fmla="*/ 1528 w 3591"/>
                <a:gd name="T63" fmla="*/ 241 h 3401"/>
                <a:gd name="T64" fmla="*/ 1148 w 3591"/>
                <a:gd name="T65" fmla="*/ 466 h 3401"/>
                <a:gd name="T66" fmla="*/ 1099 w 3591"/>
                <a:gd name="T67" fmla="*/ 463 h 3401"/>
                <a:gd name="T68" fmla="*/ 901 w 3591"/>
                <a:gd name="T69" fmla="*/ 500 h 3401"/>
                <a:gd name="T70" fmla="*/ 780 w 3591"/>
                <a:gd name="T71" fmla="*/ 545 h 3401"/>
                <a:gd name="T72" fmla="*/ 501 w 3591"/>
                <a:gd name="T73" fmla="*/ 729 h 3401"/>
                <a:gd name="T74" fmla="*/ 399 w 3591"/>
                <a:gd name="T75" fmla="*/ 1053 h 3401"/>
                <a:gd name="T76" fmla="*/ 325 w 3591"/>
                <a:gd name="T77" fmla="*/ 1435 h 3401"/>
                <a:gd name="T78" fmla="*/ 187 w 3591"/>
                <a:gd name="T79" fmla="*/ 1558 h 3401"/>
                <a:gd name="T80" fmla="*/ 7 w 3591"/>
                <a:gd name="T81" fmla="*/ 2121 h 3401"/>
                <a:gd name="T82" fmla="*/ 158 w 3591"/>
                <a:gd name="T83" fmla="*/ 2628 h 3401"/>
                <a:gd name="T84" fmla="*/ 696 w 3591"/>
                <a:gd name="T85" fmla="*/ 3127 h 3401"/>
                <a:gd name="T86" fmla="*/ 1430 w 3591"/>
                <a:gd name="T87" fmla="*/ 3350 h 3401"/>
                <a:gd name="T88" fmla="*/ 2241 w 3591"/>
                <a:gd name="T89" fmla="*/ 3309 h 3401"/>
                <a:gd name="T90" fmla="*/ 2643 w 3591"/>
                <a:gd name="T91" fmla="*/ 3031 h 3401"/>
                <a:gd name="T92" fmla="*/ 2910 w 3591"/>
                <a:gd name="T93" fmla="*/ 2831 h 3401"/>
                <a:gd name="T94" fmla="*/ 3525 w 3591"/>
                <a:gd name="T95" fmla="*/ 2157 h 3401"/>
                <a:gd name="T96" fmla="*/ 3581 w 3591"/>
                <a:gd name="T97" fmla="*/ 1738 h 3401"/>
                <a:gd name="T98" fmla="*/ 3414 w 3591"/>
                <a:gd name="T99" fmla="*/ 1271 h 3401"/>
                <a:gd name="T100" fmla="*/ 3207 w 3591"/>
                <a:gd name="T101" fmla="*/ 763 h 3401"/>
                <a:gd name="T102" fmla="*/ 3028 w 3591"/>
                <a:gd name="T103" fmla="*/ 304 h 3401"/>
                <a:gd name="T104" fmla="*/ 2685 w 3591"/>
                <a:gd name="T105" fmla="*/ 133 h 3401"/>
                <a:gd name="T106" fmla="*/ 2565 w 3591"/>
                <a:gd name="T107" fmla="*/ 137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91" h="3401">
                  <a:moveTo>
                    <a:pt x="1430" y="3350"/>
                  </a:moveTo>
                  <a:cubicBezTo>
                    <a:pt x="1257" y="3318"/>
                    <a:pt x="1106" y="3279"/>
                    <a:pt x="939" y="3224"/>
                  </a:cubicBezTo>
                  <a:cubicBezTo>
                    <a:pt x="862" y="3198"/>
                    <a:pt x="779" y="3169"/>
                    <a:pt x="696" y="3127"/>
                  </a:cubicBezTo>
                  <a:cubicBezTo>
                    <a:pt x="586" y="3072"/>
                    <a:pt x="483" y="3001"/>
                    <a:pt x="391" y="2915"/>
                  </a:cubicBezTo>
                  <a:cubicBezTo>
                    <a:pt x="300" y="2830"/>
                    <a:pt x="221" y="2734"/>
                    <a:pt x="157" y="2629"/>
                  </a:cubicBezTo>
                  <a:cubicBezTo>
                    <a:pt x="127" y="2579"/>
                    <a:pt x="101" y="2529"/>
                    <a:pt x="81" y="2479"/>
                  </a:cubicBezTo>
                  <a:cubicBezTo>
                    <a:pt x="38" y="2372"/>
                    <a:pt x="14" y="2255"/>
                    <a:pt x="7" y="2121"/>
                  </a:cubicBezTo>
                  <a:cubicBezTo>
                    <a:pt x="0" y="1971"/>
                    <a:pt x="17" y="1853"/>
                    <a:pt x="62" y="1748"/>
                  </a:cubicBezTo>
                  <a:cubicBezTo>
                    <a:pt x="90" y="1683"/>
                    <a:pt x="132" y="1619"/>
                    <a:pt x="186" y="1558"/>
                  </a:cubicBezTo>
                  <a:cubicBezTo>
                    <a:pt x="205" y="1537"/>
                    <a:pt x="228" y="1520"/>
                    <a:pt x="250" y="1503"/>
                  </a:cubicBezTo>
                  <a:cubicBezTo>
                    <a:pt x="280" y="1482"/>
                    <a:pt x="307" y="1461"/>
                    <a:pt x="324" y="1435"/>
                  </a:cubicBezTo>
                  <a:cubicBezTo>
                    <a:pt x="378" y="1351"/>
                    <a:pt x="385" y="1243"/>
                    <a:pt x="392" y="1128"/>
                  </a:cubicBezTo>
                  <a:cubicBezTo>
                    <a:pt x="394" y="1104"/>
                    <a:pt x="396" y="1078"/>
                    <a:pt x="398" y="1053"/>
                  </a:cubicBezTo>
                  <a:cubicBezTo>
                    <a:pt x="409" y="920"/>
                    <a:pt x="443" y="809"/>
                    <a:pt x="493" y="739"/>
                  </a:cubicBezTo>
                  <a:cubicBezTo>
                    <a:pt x="495" y="735"/>
                    <a:pt x="498" y="732"/>
                    <a:pt x="500" y="728"/>
                  </a:cubicBezTo>
                  <a:cubicBezTo>
                    <a:pt x="511" y="713"/>
                    <a:pt x="522" y="698"/>
                    <a:pt x="534" y="685"/>
                  </a:cubicBezTo>
                  <a:cubicBezTo>
                    <a:pt x="607" y="603"/>
                    <a:pt x="687" y="576"/>
                    <a:pt x="780" y="545"/>
                  </a:cubicBezTo>
                  <a:cubicBezTo>
                    <a:pt x="815" y="533"/>
                    <a:pt x="852" y="520"/>
                    <a:pt x="891" y="504"/>
                  </a:cubicBezTo>
                  <a:cubicBezTo>
                    <a:pt x="894" y="502"/>
                    <a:pt x="897" y="501"/>
                    <a:pt x="900" y="500"/>
                  </a:cubicBezTo>
                  <a:cubicBezTo>
                    <a:pt x="944" y="481"/>
                    <a:pt x="993" y="460"/>
                    <a:pt x="1045" y="460"/>
                  </a:cubicBezTo>
                  <a:cubicBezTo>
                    <a:pt x="1063" y="459"/>
                    <a:pt x="1082" y="461"/>
                    <a:pt x="1099" y="463"/>
                  </a:cubicBezTo>
                  <a:cubicBezTo>
                    <a:pt x="1113" y="464"/>
                    <a:pt x="1128" y="465"/>
                    <a:pt x="1142" y="465"/>
                  </a:cubicBezTo>
                  <a:cubicBezTo>
                    <a:pt x="1144" y="465"/>
                    <a:pt x="1146" y="465"/>
                    <a:pt x="1148" y="465"/>
                  </a:cubicBezTo>
                  <a:cubicBezTo>
                    <a:pt x="1252" y="465"/>
                    <a:pt x="1362" y="407"/>
                    <a:pt x="1477" y="293"/>
                  </a:cubicBezTo>
                  <a:cubicBezTo>
                    <a:pt x="1494" y="276"/>
                    <a:pt x="1511" y="258"/>
                    <a:pt x="1528" y="240"/>
                  </a:cubicBezTo>
                  <a:cubicBezTo>
                    <a:pt x="1599" y="166"/>
                    <a:pt x="1673" y="88"/>
                    <a:pt x="1766" y="43"/>
                  </a:cubicBezTo>
                  <a:cubicBezTo>
                    <a:pt x="1826" y="15"/>
                    <a:pt x="1894" y="0"/>
                    <a:pt x="1965" y="0"/>
                  </a:cubicBezTo>
                  <a:cubicBezTo>
                    <a:pt x="1966" y="0"/>
                    <a:pt x="1966" y="0"/>
                    <a:pt x="1967" y="0"/>
                  </a:cubicBezTo>
                  <a:cubicBezTo>
                    <a:pt x="2029" y="0"/>
                    <a:pt x="2090" y="11"/>
                    <a:pt x="2138" y="32"/>
                  </a:cubicBezTo>
                  <a:cubicBezTo>
                    <a:pt x="2162" y="43"/>
                    <a:pt x="2182" y="55"/>
                    <a:pt x="2204" y="68"/>
                  </a:cubicBezTo>
                  <a:cubicBezTo>
                    <a:pt x="2238" y="87"/>
                    <a:pt x="2273" y="108"/>
                    <a:pt x="2322" y="123"/>
                  </a:cubicBezTo>
                  <a:cubicBezTo>
                    <a:pt x="2370" y="138"/>
                    <a:pt x="2430" y="144"/>
                    <a:pt x="2507" y="140"/>
                  </a:cubicBezTo>
                  <a:cubicBezTo>
                    <a:pt x="2522" y="139"/>
                    <a:pt x="2538" y="138"/>
                    <a:pt x="2553" y="137"/>
                  </a:cubicBezTo>
                  <a:cubicBezTo>
                    <a:pt x="2565" y="136"/>
                    <a:pt x="2565" y="136"/>
                    <a:pt x="2565" y="136"/>
                  </a:cubicBezTo>
                  <a:cubicBezTo>
                    <a:pt x="2607" y="133"/>
                    <a:pt x="2646" y="131"/>
                    <a:pt x="2685" y="133"/>
                  </a:cubicBezTo>
                  <a:cubicBezTo>
                    <a:pt x="2752" y="136"/>
                    <a:pt x="2815" y="152"/>
                    <a:pt x="2873" y="180"/>
                  </a:cubicBezTo>
                  <a:cubicBezTo>
                    <a:pt x="2934" y="210"/>
                    <a:pt x="2987" y="251"/>
                    <a:pt x="3029" y="304"/>
                  </a:cubicBezTo>
                  <a:cubicBezTo>
                    <a:pt x="3113" y="409"/>
                    <a:pt x="3149" y="546"/>
                    <a:pt x="3185" y="678"/>
                  </a:cubicBezTo>
                  <a:cubicBezTo>
                    <a:pt x="3192" y="706"/>
                    <a:pt x="3200" y="735"/>
                    <a:pt x="3208" y="762"/>
                  </a:cubicBezTo>
                  <a:cubicBezTo>
                    <a:pt x="3220" y="804"/>
                    <a:pt x="3231" y="842"/>
                    <a:pt x="3244" y="879"/>
                  </a:cubicBezTo>
                  <a:cubicBezTo>
                    <a:pt x="3290" y="1012"/>
                    <a:pt x="3353" y="1144"/>
                    <a:pt x="3414" y="1271"/>
                  </a:cubicBezTo>
                  <a:cubicBezTo>
                    <a:pt x="3428" y="1300"/>
                    <a:pt x="3443" y="1330"/>
                    <a:pt x="3457" y="1359"/>
                  </a:cubicBezTo>
                  <a:cubicBezTo>
                    <a:pt x="3511" y="1473"/>
                    <a:pt x="3563" y="1598"/>
                    <a:pt x="3582" y="1738"/>
                  </a:cubicBezTo>
                  <a:cubicBezTo>
                    <a:pt x="3591" y="1807"/>
                    <a:pt x="3591" y="1878"/>
                    <a:pt x="3581" y="1950"/>
                  </a:cubicBezTo>
                  <a:cubicBezTo>
                    <a:pt x="3571" y="2019"/>
                    <a:pt x="3553" y="2089"/>
                    <a:pt x="3526" y="2158"/>
                  </a:cubicBezTo>
                  <a:cubicBezTo>
                    <a:pt x="3474" y="2292"/>
                    <a:pt x="3390" y="2421"/>
                    <a:pt x="3283" y="2530"/>
                  </a:cubicBezTo>
                  <a:cubicBezTo>
                    <a:pt x="3172" y="2644"/>
                    <a:pt x="3039" y="2739"/>
                    <a:pt x="2910" y="2831"/>
                  </a:cubicBezTo>
                  <a:cubicBezTo>
                    <a:pt x="2875" y="2857"/>
                    <a:pt x="2838" y="2883"/>
                    <a:pt x="2802" y="2909"/>
                  </a:cubicBezTo>
                  <a:cubicBezTo>
                    <a:pt x="2749" y="2949"/>
                    <a:pt x="2695" y="2991"/>
                    <a:pt x="2644" y="3031"/>
                  </a:cubicBezTo>
                  <a:cubicBezTo>
                    <a:pt x="2537" y="3115"/>
                    <a:pt x="2427" y="3202"/>
                    <a:pt x="2313" y="3270"/>
                  </a:cubicBezTo>
                  <a:cubicBezTo>
                    <a:pt x="2290" y="3283"/>
                    <a:pt x="2266" y="3296"/>
                    <a:pt x="2241" y="3309"/>
                  </a:cubicBezTo>
                  <a:cubicBezTo>
                    <a:pt x="2132" y="3365"/>
                    <a:pt x="2033" y="3394"/>
                    <a:pt x="1937" y="3397"/>
                  </a:cubicBezTo>
                  <a:cubicBezTo>
                    <a:pt x="1920" y="3397"/>
                    <a:pt x="1903" y="3397"/>
                    <a:pt x="1886" y="3397"/>
                  </a:cubicBezTo>
                  <a:cubicBezTo>
                    <a:pt x="1707" y="3397"/>
                    <a:pt x="1549" y="3373"/>
                    <a:pt x="1430" y="3350"/>
                  </a:cubicBezTo>
                  <a:moveTo>
                    <a:pt x="2565" y="137"/>
                  </a:moveTo>
                  <a:cubicBezTo>
                    <a:pt x="2553" y="138"/>
                    <a:pt x="2553" y="138"/>
                    <a:pt x="2553" y="138"/>
                  </a:cubicBezTo>
                  <a:cubicBezTo>
                    <a:pt x="2538" y="139"/>
                    <a:pt x="2522" y="140"/>
                    <a:pt x="2507" y="141"/>
                  </a:cubicBezTo>
                  <a:cubicBezTo>
                    <a:pt x="2430" y="144"/>
                    <a:pt x="2370" y="139"/>
                    <a:pt x="2321" y="124"/>
                  </a:cubicBezTo>
                  <a:cubicBezTo>
                    <a:pt x="2273" y="109"/>
                    <a:pt x="2238" y="88"/>
                    <a:pt x="2204" y="68"/>
                  </a:cubicBezTo>
                  <a:cubicBezTo>
                    <a:pt x="2182" y="56"/>
                    <a:pt x="2161" y="43"/>
                    <a:pt x="2137" y="33"/>
                  </a:cubicBezTo>
                  <a:cubicBezTo>
                    <a:pt x="2090" y="12"/>
                    <a:pt x="2029" y="0"/>
                    <a:pt x="1967" y="0"/>
                  </a:cubicBezTo>
                  <a:cubicBezTo>
                    <a:pt x="1966" y="0"/>
                    <a:pt x="1966" y="0"/>
                    <a:pt x="1965" y="0"/>
                  </a:cubicBezTo>
                  <a:cubicBezTo>
                    <a:pt x="1894" y="1"/>
                    <a:pt x="1826" y="16"/>
                    <a:pt x="1767" y="44"/>
                  </a:cubicBezTo>
                  <a:cubicBezTo>
                    <a:pt x="1673" y="89"/>
                    <a:pt x="1600" y="166"/>
                    <a:pt x="1528" y="241"/>
                  </a:cubicBezTo>
                  <a:cubicBezTo>
                    <a:pt x="1512" y="258"/>
                    <a:pt x="1494" y="277"/>
                    <a:pt x="1477" y="294"/>
                  </a:cubicBezTo>
                  <a:cubicBezTo>
                    <a:pt x="1363" y="408"/>
                    <a:pt x="1252" y="466"/>
                    <a:pt x="1148" y="466"/>
                  </a:cubicBezTo>
                  <a:cubicBezTo>
                    <a:pt x="1146" y="466"/>
                    <a:pt x="1144" y="466"/>
                    <a:pt x="1142" y="466"/>
                  </a:cubicBezTo>
                  <a:cubicBezTo>
                    <a:pt x="1128" y="466"/>
                    <a:pt x="1113" y="465"/>
                    <a:pt x="1099" y="463"/>
                  </a:cubicBezTo>
                  <a:cubicBezTo>
                    <a:pt x="1082" y="462"/>
                    <a:pt x="1063" y="460"/>
                    <a:pt x="1045" y="460"/>
                  </a:cubicBezTo>
                  <a:cubicBezTo>
                    <a:pt x="993" y="461"/>
                    <a:pt x="944" y="482"/>
                    <a:pt x="901" y="500"/>
                  </a:cubicBezTo>
                  <a:cubicBezTo>
                    <a:pt x="897" y="502"/>
                    <a:pt x="894" y="503"/>
                    <a:pt x="891" y="504"/>
                  </a:cubicBezTo>
                  <a:cubicBezTo>
                    <a:pt x="852" y="521"/>
                    <a:pt x="815" y="533"/>
                    <a:pt x="780" y="545"/>
                  </a:cubicBezTo>
                  <a:cubicBezTo>
                    <a:pt x="688" y="577"/>
                    <a:pt x="608" y="604"/>
                    <a:pt x="534" y="685"/>
                  </a:cubicBezTo>
                  <a:cubicBezTo>
                    <a:pt x="522" y="699"/>
                    <a:pt x="511" y="714"/>
                    <a:pt x="501" y="729"/>
                  </a:cubicBezTo>
                  <a:cubicBezTo>
                    <a:pt x="499" y="732"/>
                    <a:pt x="496" y="736"/>
                    <a:pt x="494" y="739"/>
                  </a:cubicBezTo>
                  <a:cubicBezTo>
                    <a:pt x="444" y="809"/>
                    <a:pt x="410" y="920"/>
                    <a:pt x="399" y="1053"/>
                  </a:cubicBezTo>
                  <a:cubicBezTo>
                    <a:pt x="396" y="1078"/>
                    <a:pt x="395" y="1104"/>
                    <a:pt x="393" y="1128"/>
                  </a:cubicBezTo>
                  <a:cubicBezTo>
                    <a:pt x="385" y="1243"/>
                    <a:pt x="378" y="1351"/>
                    <a:pt x="325" y="1435"/>
                  </a:cubicBezTo>
                  <a:cubicBezTo>
                    <a:pt x="308" y="1462"/>
                    <a:pt x="280" y="1482"/>
                    <a:pt x="251" y="1504"/>
                  </a:cubicBezTo>
                  <a:cubicBezTo>
                    <a:pt x="228" y="1521"/>
                    <a:pt x="205" y="1538"/>
                    <a:pt x="187" y="1558"/>
                  </a:cubicBezTo>
                  <a:cubicBezTo>
                    <a:pt x="133" y="1619"/>
                    <a:pt x="91" y="1683"/>
                    <a:pt x="63" y="1749"/>
                  </a:cubicBezTo>
                  <a:cubicBezTo>
                    <a:pt x="18" y="1853"/>
                    <a:pt x="0" y="1971"/>
                    <a:pt x="7" y="2121"/>
                  </a:cubicBezTo>
                  <a:cubicBezTo>
                    <a:pt x="14" y="2255"/>
                    <a:pt x="39" y="2372"/>
                    <a:pt x="82" y="2479"/>
                  </a:cubicBezTo>
                  <a:cubicBezTo>
                    <a:pt x="102" y="2528"/>
                    <a:pt x="127" y="2578"/>
                    <a:pt x="158" y="2628"/>
                  </a:cubicBezTo>
                  <a:cubicBezTo>
                    <a:pt x="222" y="2734"/>
                    <a:pt x="300" y="2830"/>
                    <a:pt x="391" y="2914"/>
                  </a:cubicBezTo>
                  <a:cubicBezTo>
                    <a:pt x="483" y="3000"/>
                    <a:pt x="586" y="3071"/>
                    <a:pt x="696" y="3127"/>
                  </a:cubicBezTo>
                  <a:cubicBezTo>
                    <a:pt x="780" y="3169"/>
                    <a:pt x="862" y="3197"/>
                    <a:pt x="939" y="3223"/>
                  </a:cubicBezTo>
                  <a:cubicBezTo>
                    <a:pt x="1106" y="3279"/>
                    <a:pt x="1258" y="3318"/>
                    <a:pt x="1430" y="3350"/>
                  </a:cubicBezTo>
                  <a:cubicBezTo>
                    <a:pt x="1561" y="3374"/>
                    <a:pt x="1737" y="3401"/>
                    <a:pt x="1937" y="3396"/>
                  </a:cubicBezTo>
                  <a:cubicBezTo>
                    <a:pt x="2033" y="3393"/>
                    <a:pt x="2132" y="3365"/>
                    <a:pt x="2241" y="3309"/>
                  </a:cubicBezTo>
                  <a:cubicBezTo>
                    <a:pt x="2266" y="3295"/>
                    <a:pt x="2290" y="3282"/>
                    <a:pt x="2312" y="3269"/>
                  </a:cubicBezTo>
                  <a:cubicBezTo>
                    <a:pt x="2427" y="3201"/>
                    <a:pt x="2537" y="3114"/>
                    <a:pt x="2643" y="3031"/>
                  </a:cubicBezTo>
                  <a:cubicBezTo>
                    <a:pt x="2695" y="2990"/>
                    <a:pt x="2748" y="2948"/>
                    <a:pt x="2802" y="2908"/>
                  </a:cubicBezTo>
                  <a:cubicBezTo>
                    <a:pt x="2837" y="2882"/>
                    <a:pt x="2874" y="2856"/>
                    <a:pt x="2910" y="2831"/>
                  </a:cubicBezTo>
                  <a:cubicBezTo>
                    <a:pt x="3038" y="2739"/>
                    <a:pt x="3172" y="2643"/>
                    <a:pt x="3283" y="2529"/>
                  </a:cubicBezTo>
                  <a:cubicBezTo>
                    <a:pt x="3389" y="2420"/>
                    <a:pt x="3473" y="2291"/>
                    <a:pt x="3525" y="2157"/>
                  </a:cubicBezTo>
                  <a:cubicBezTo>
                    <a:pt x="3552" y="2089"/>
                    <a:pt x="3570" y="2019"/>
                    <a:pt x="3580" y="1949"/>
                  </a:cubicBezTo>
                  <a:cubicBezTo>
                    <a:pt x="3590" y="1878"/>
                    <a:pt x="3590" y="1807"/>
                    <a:pt x="3581" y="1738"/>
                  </a:cubicBezTo>
                  <a:cubicBezTo>
                    <a:pt x="3562" y="1598"/>
                    <a:pt x="3510" y="1473"/>
                    <a:pt x="3456" y="1359"/>
                  </a:cubicBezTo>
                  <a:cubicBezTo>
                    <a:pt x="3442" y="1330"/>
                    <a:pt x="3428" y="1300"/>
                    <a:pt x="3414" y="1271"/>
                  </a:cubicBezTo>
                  <a:cubicBezTo>
                    <a:pt x="3353" y="1144"/>
                    <a:pt x="3289" y="1012"/>
                    <a:pt x="3243" y="879"/>
                  </a:cubicBezTo>
                  <a:cubicBezTo>
                    <a:pt x="3231" y="842"/>
                    <a:pt x="3219" y="804"/>
                    <a:pt x="3207" y="763"/>
                  </a:cubicBezTo>
                  <a:cubicBezTo>
                    <a:pt x="3199" y="735"/>
                    <a:pt x="3191" y="706"/>
                    <a:pt x="3184" y="679"/>
                  </a:cubicBezTo>
                  <a:cubicBezTo>
                    <a:pt x="3149" y="546"/>
                    <a:pt x="3112" y="409"/>
                    <a:pt x="3028" y="304"/>
                  </a:cubicBezTo>
                  <a:cubicBezTo>
                    <a:pt x="2986" y="252"/>
                    <a:pt x="2934" y="210"/>
                    <a:pt x="2873" y="181"/>
                  </a:cubicBezTo>
                  <a:cubicBezTo>
                    <a:pt x="2815" y="152"/>
                    <a:pt x="2751" y="137"/>
                    <a:pt x="2685" y="133"/>
                  </a:cubicBezTo>
                  <a:cubicBezTo>
                    <a:pt x="2676" y="133"/>
                    <a:pt x="2667" y="133"/>
                    <a:pt x="2658" y="133"/>
                  </a:cubicBezTo>
                  <a:cubicBezTo>
                    <a:pt x="2628" y="133"/>
                    <a:pt x="2597" y="135"/>
                    <a:pt x="2565" y="13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69" name="Freeform 34">
              <a:extLst>
                <a:ext uri="{FF2B5EF4-FFF2-40B4-BE49-F238E27FC236}">
                  <a16:creationId xmlns:a16="http://schemas.microsoft.com/office/drawing/2014/main" id="{4982DE16-B4E6-47A7-99FB-8465CD0D93E6}"/>
                </a:ext>
              </a:extLst>
            </p:cNvPr>
            <p:cNvSpPr>
              <a:spLocks noEditPoints="1"/>
            </p:cNvSpPr>
            <p:nvPr/>
          </p:nvSpPr>
          <p:spPr bwMode="auto">
            <a:xfrm>
              <a:off x="4367" y="971"/>
              <a:ext cx="2756" cy="2667"/>
            </a:xfrm>
            <a:custGeom>
              <a:avLst/>
              <a:gdLst>
                <a:gd name="T0" fmla="*/ 971 w 3723"/>
                <a:gd name="T1" fmla="*/ 3371 h 3603"/>
                <a:gd name="T2" fmla="*/ 723 w 3723"/>
                <a:gd name="T3" fmla="*/ 3272 h 3603"/>
                <a:gd name="T4" fmla="*/ 79 w 3723"/>
                <a:gd name="T5" fmla="*/ 2604 h 3603"/>
                <a:gd name="T6" fmla="*/ 64 w 3723"/>
                <a:gd name="T7" fmla="*/ 1841 h 3603"/>
                <a:gd name="T8" fmla="*/ 265 w 3723"/>
                <a:gd name="T9" fmla="*/ 1585 h 3603"/>
                <a:gd name="T10" fmla="*/ 409 w 3723"/>
                <a:gd name="T11" fmla="*/ 1200 h 3603"/>
                <a:gd name="T12" fmla="*/ 495 w 3723"/>
                <a:gd name="T13" fmla="*/ 811 h 3603"/>
                <a:gd name="T14" fmla="*/ 533 w 3723"/>
                <a:gd name="T15" fmla="*/ 754 h 3603"/>
                <a:gd name="T16" fmla="*/ 877 w 3723"/>
                <a:gd name="T17" fmla="*/ 548 h 3603"/>
                <a:gd name="T18" fmla="*/ 1037 w 3723"/>
                <a:gd name="T19" fmla="*/ 500 h 3603"/>
                <a:gd name="T20" fmla="*/ 1097 w 3723"/>
                <a:gd name="T21" fmla="*/ 505 h 3603"/>
                <a:gd name="T22" fmla="*/ 1486 w 3723"/>
                <a:gd name="T23" fmla="*/ 330 h 3603"/>
                <a:gd name="T24" fmla="*/ 1786 w 3723"/>
                <a:gd name="T25" fmla="*/ 65 h 3603"/>
                <a:gd name="T26" fmla="*/ 2237 w 3723"/>
                <a:gd name="T27" fmla="*/ 119 h 3603"/>
                <a:gd name="T28" fmla="*/ 2547 w 3723"/>
                <a:gd name="T29" fmla="*/ 212 h 3603"/>
                <a:gd name="T30" fmla="*/ 2621 w 3723"/>
                <a:gd name="T31" fmla="*/ 206 h 3603"/>
                <a:gd name="T32" fmla="*/ 3098 w 3723"/>
                <a:gd name="T33" fmla="*/ 367 h 3603"/>
                <a:gd name="T34" fmla="*/ 3285 w 3723"/>
                <a:gd name="T35" fmla="*/ 841 h 3603"/>
                <a:gd name="T36" fmla="*/ 3520 w 3723"/>
                <a:gd name="T37" fmla="*/ 1420 h 3603"/>
                <a:gd name="T38" fmla="*/ 3677 w 3723"/>
                <a:gd name="T39" fmla="*/ 1848 h 3603"/>
                <a:gd name="T40" fmla="*/ 3003 w 3723"/>
                <a:gd name="T41" fmla="*/ 2986 h 3603"/>
                <a:gd name="T42" fmla="*/ 2695 w 3723"/>
                <a:gd name="T43" fmla="*/ 3221 h 3603"/>
                <a:gd name="T44" fmla="*/ 2294 w 3723"/>
                <a:gd name="T45" fmla="*/ 3507 h 3603"/>
                <a:gd name="T46" fmla="*/ 1957 w 3723"/>
                <a:gd name="T47" fmla="*/ 3603 h 3603"/>
                <a:gd name="T48" fmla="*/ 2621 w 3723"/>
                <a:gd name="T49" fmla="*/ 213 h 3603"/>
                <a:gd name="T50" fmla="*/ 2547 w 3723"/>
                <a:gd name="T51" fmla="*/ 219 h 3603"/>
                <a:gd name="T52" fmla="*/ 2233 w 3723"/>
                <a:gd name="T53" fmla="*/ 125 h 3603"/>
                <a:gd name="T54" fmla="*/ 1789 w 3723"/>
                <a:gd name="T55" fmla="*/ 71 h 3603"/>
                <a:gd name="T56" fmla="*/ 1491 w 3723"/>
                <a:gd name="T57" fmla="*/ 335 h 3603"/>
                <a:gd name="T58" fmla="*/ 1096 w 3723"/>
                <a:gd name="T59" fmla="*/ 511 h 3603"/>
                <a:gd name="T60" fmla="*/ 1037 w 3723"/>
                <a:gd name="T61" fmla="*/ 507 h 3603"/>
                <a:gd name="T62" fmla="*/ 880 w 3723"/>
                <a:gd name="T63" fmla="*/ 554 h 3603"/>
                <a:gd name="T64" fmla="*/ 539 w 3723"/>
                <a:gd name="T65" fmla="*/ 759 h 3603"/>
                <a:gd name="T66" fmla="*/ 501 w 3723"/>
                <a:gd name="T67" fmla="*/ 815 h 3603"/>
                <a:gd name="T68" fmla="*/ 416 w 3723"/>
                <a:gd name="T69" fmla="*/ 1201 h 3603"/>
                <a:gd name="T70" fmla="*/ 269 w 3723"/>
                <a:gd name="T71" fmla="*/ 1591 h 3603"/>
                <a:gd name="T72" fmla="*/ 70 w 3723"/>
                <a:gd name="T73" fmla="*/ 1844 h 3603"/>
                <a:gd name="T74" fmla="*/ 85 w 3723"/>
                <a:gd name="T75" fmla="*/ 2601 h 3603"/>
                <a:gd name="T76" fmla="*/ 726 w 3723"/>
                <a:gd name="T77" fmla="*/ 3266 h 3603"/>
                <a:gd name="T78" fmla="*/ 973 w 3723"/>
                <a:gd name="T79" fmla="*/ 3364 h 3603"/>
                <a:gd name="T80" fmla="*/ 1974 w 3723"/>
                <a:gd name="T81" fmla="*/ 3595 h 3603"/>
                <a:gd name="T82" fmla="*/ 2365 w 3723"/>
                <a:gd name="T83" fmla="*/ 3457 h 3603"/>
                <a:gd name="T84" fmla="*/ 2874 w 3723"/>
                <a:gd name="T85" fmla="*/ 3071 h 3603"/>
                <a:gd name="T86" fmla="*/ 3375 w 3723"/>
                <a:gd name="T87" fmla="*/ 2676 h 3603"/>
                <a:gd name="T88" fmla="*/ 3532 w 3723"/>
                <a:gd name="T89" fmla="*/ 1461 h 3603"/>
                <a:gd name="T90" fmla="*/ 3315 w 3723"/>
                <a:gd name="T91" fmla="*/ 964 h 3603"/>
                <a:gd name="T92" fmla="*/ 3258 w 3723"/>
                <a:gd name="T93" fmla="*/ 767 h 3603"/>
                <a:gd name="T94" fmla="*/ 2732 w 3723"/>
                <a:gd name="T95" fmla="*/ 207 h 3603"/>
                <a:gd name="T96" fmla="*/ 2621 w 3723"/>
                <a:gd name="T97" fmla="*/ 213 h 3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23" h="3603">
                  <a:moveTo>
                    <a:pt x="1462" y="3528"/>
                  </a:moveTo>
                  <a:cubicBezTo>
                    <a:pt x="1300" y="3485"/>
                    <a:pt x="1149" y="3434"/>
                    <a:pt x="971" y="3371"/>
                  </a:cubicBezTo>
                  <a:cubicBezTo>
                    <a:pt x="959" y="3366"/>
                    <a:pt x="959" y="3366"/>
                    <a:pt x="959" y="3366"/>
                  </a:cubicBezTo>
                  <a:cubicBezTo>
                    <a:pt x="882" y="3339"/>
                    <a:pt x="803" y="3311"/>
                    <a:pt x="723" y="3272"/>
                  </a:cubicBezTo>
                  <a:cubicBezTo>
                    <a:pt x="489" y="3158"/>
                    <a:pt x="288" y="2976"/>
                    <a:pt x="157" y="2760"/>
                  </a:cubicBezTo>
                  <a:cubicBezTo>
                    <a:pt x="125" y="2708"/>
                    <a:pt x="99" y="2656"/>
                    <a:pt x="79" y="2604"/>
                  </a:cubicBezTo>
                  <a:cubicBezTo>
                    <a:pt x="36" y="2495"/>
                    <a:pt x="12" y="2373"/>
                    <a:pt x="6" y="2230"/>
                  </a:cubicBezTo>
                  <a:cubicBezTo>
                    <a:pt x="0" y="2069"/>
                    <a:pt x="18" y="1950"/>
                    <a:pt x="64" y="1841"/>
                  </a:cubicBezTo>
                  <a:cubicBezTo>
                    <a:pt x="94" y="1771"/>
                    <a:pt x="138" y="1704"/>
                    <a:pt x="195" y="1641"/>
                  </a:cubicBezTo>
                  <a:cubicBezTo>
                    <a:pt x="215" y="1620"/>
                    <a:pt x="241" y="1602"/>
                    <a:pt x="265" y="1585"/>
                  </a:cubicBezTo>
                  <a:cubicBezTo>
                    <a:pt x="296" y="1564"/>
                    <a:pt x="325" y="1544"/>
                    <a:pt x="343" y="1517"/>
                  </a:cubicBezTo>
                  <a:cubicBezTo>
                    <a:pt x="398" y="1433"/>
                    <a:pt x="403" y="1320"/>
                    <a:pt x="409" y="1200"/>
                  </a:cubicBezTo>
                  <a:cubicBezTo>
                    <a:pt x="410" y="1178"/>
                    <a:pt x="411" y="1155"/>
                    <a:pt x="412" y="1133"/>
                  </a:cubicBezTo>
                  <a:cubicBezTo>
                    <a:pt x="420" y="997"/>
                    <a:pt x="450" y="882"/>
                    <a:pt x="495" y="811"/>
                  </a:cubicBezTo>
                  <a:cubicBezTo>
                    <a:pt x="498" y="807"/>
                    <a:pt x="501" y="802"/>
                    <a:pt x="504" y="797"/>
                  </a:cubicBezTo>
                  <a:cubicBezTo>
                    <a:pt x="513" y="783"/>
                    <a:pt x="522" y="768"/>
                    <a:pt x="533" y="754"/>
                  </a:cubicBezTo>
                  <a:cubicBezTo>
                    <a:pt x="606" y="663"/>
                    <a:pt x="688" y="629"/>
                    <a:pt x="784" y="589"/>
                  </a:cubicBezTo>
                  <a:cubicBezTo>
                    <a:pt x="814" y="576"/>
                    <a:pt x="845" y="563"/>
                    <a:pt x="877" y="548"/>
                  </a:cubicBezTo>
                  <a:cubicBezTo>
                    <a:pt x="880" y="547"/>
                    <a:pt x="880" y="547"/>
                    <a:pt x="880" y="547"/>
                  </a:cubicBezTo>
                  <a:cubicBezTo>
                    <a:pt x="926" y="525"/>
                    <a:pt x="980" y="500"/>
                    <a:pt x="1037" y="500"/>
                  </a:cubicBezTo>
                  <a:cubicBezTo>
                    <a:pt x="1038" y="500"/>
                    <a:pt x="1038" y="500"/>
                    <a:pt x="1039" y="500"/>
                  </a:cubicBezTo>
                  <a:cubicBezTo>
                    <a:pt x="1059" y="500"/>
                    <a:pt x="1078" y="502"/>
                    <a:pt x="1097" y="505"/>
                  </a:cubicBezTo>
                  <a:cubicBezTo>
                    <a:pt x="1112" y="506"/>
                    <a:pt x="1126" y="508"/>
                    <a:pt x="1141" y="509"/>
                  </a:cubicBezTo>
                  <a:cubicBezTo>
                    <a:pt x="1251" y="515"/>
                    <a:pt x="1367" y="455"/>
                    <a:pt x="1486" y="330"/>
                  </a:cubicBezTo>
                  <a:cubicBezTo>
                    <a:pt x="1503" y="312"/>
                    <a:pt x="1520" y="294"/>
                    <a:pt x="1536" y="276"/>
                  </a:cubicBezTo>
                  <a:cubicBezTo>
                    <a:pt x="1610" y="195"/>
                    <a:pt x="1687" y="111"/>
                    <a:pt x="1786" y="65"/>
                  </a:cubicBezTo>
                  <a:cubicBezTo>
                    <a:pt x="1928" y="0"/>
                    <a:pt x="2087" y="25"/>
                    <a:pt x="2175" y="76"/>
                  </a:cubicBezTo>
                  <a:cubicBezTo>
                    <a:pt x="2197" y="89"/>
                    <a:pt x="2217" y="104"/>
                    <a:pt x="2237" y="119"/>
                  </a:cubicBezTo>
                  <a:cubicBezTo>
                    <a:pt x="2271" y="145"/>
                    <a:pt x="2305" y="171"/>
                    <a:pt x="2356" y="190"/>
                  </a:cubicBezTo>
                  <a:cubicBezTo>
                    <a:pt x="2406" y="209"/>
                    <a:pt x="2470" y="216"/>
                    <a:pt x="2547" y="212"/>
                  </a:cubicBezTo>
                  <a:cubicBezTo>
                    <a:pt x="2565" y="211"/>
                    <a:pt x="2583" y="209"/>
                    <a:pt x="2601" y="208"/>
                  </a:cubicBezTo>
                  <a:cubicBezTo>
                    <a:pt x="2621" y="206"/>
                    <a:pt x="2621" y="206"/>
                    <a:pt x="2621" y="206"/>
                  </a:cubicBezTo>
                  <a:cubicBezTo>
                    <a:pt x="2659" y="202"/>
                    <a:pt x="2696" y="199"/>
                    <a:pt x="2732" y="200"/>
                  </a:cubicBezTo>
                  <a:cubicBezTo>
                    <a:pt x="2877" y="202"/>
                    <a:pt x="3011" y="263"/>
                    <a:pt x="3098" y="367"/>
                  </a:cubicBezTo>
                  <a:cubicBezTo>
                    <a:pt x="3190" y="477"/>
                    <a:pt x="3228" y="624"/>
                    <a:pt x="3265" y="765"/>
                  </a:cubicBezTo>
                  <a:cubicBezTo>
                    <a:pt x="3272" y="790"/>
                    <a:pt x="3278" y="816"/>
                    <a:pt x="3285" y="841"/>
                  </a:cubicBezTo>
                  <a:cubicBezTo>
                    <a:pt x="3297" y="885"/>
                    <a:pt x="3309" y="924"/>
                    <a:pt x="3321" y="961"/>
                  </a:cubicBezTo>
                  <a:cubicBezTo>
                    <a:pt x="3373" y="1118"/>
                    <a:pt x="3448" y="1271"/>
                    <a:pt x="3520" y="1420"/>
                  </a:cubicBezTo>
                  <a:cubicBezTo>
                    <a:pt x="3538" y="1458"/>
                    <a:pt x="3538" y="1458"/>
                    <a:pt x="3538" y="1458"/>
                  </a:cubicBezTo>
                  <a:cubicBezTo>
                    <a:pt x="3593" y="1571"/>
                    <a:pt x="3653" y="1703"/>
                    <a:pt x="3677" y="1848"/>
                  </a:cubicBezTo>
                  <a:cubicBezTo>
                    <a:pt x="3723" y="2131"/>
                    <a:pt x="3612" y="2442"/>
                    <a:pt x="3380" y="2681"/>
                  </a:cubicBezTo>
                  <a:cubicBezTo>
                    <a:pt x="3268" y="2797"/>
                    <a:pt x="3133" y="2893"/>
                    <a:pt x="3003" y="2986"/>
                  </a:cubicBezTo>
                  <a:cubicBezTo>
                    <a:pt x="2962" y="3016"/>
                    <a:pt x="2919" y="3046"/>
                    <a:pt x="2878" y="3076"/>
                  </a:cubicBezTo>
                  <a:cubicBezTo>
                    <a:pt x="2816" y="3123"/>
                    <a:pt x="2754" y="3173"/>
                    <a:pt x="2695" y="3221"/>
                  </a:cubicBezTo>
                  <a:cubicBezTo>
                    <a:pt x="2590" y="3305"/>
                    <a:pt x="2481" y="3393"/>
                    <a:pt x="2368" y="3463"/>
                  </a:cubicBezTo>
                  <a:cubicBezTo>
                    <a:pt x="2345" y="3478"/>
                    <a:pt x="2320" y="3493"/>
                    <a:pt x="2294" y="3507"/>
                  </a:cubicBezTo>
                  <a:cubicBezTo>
                    <a:pt x="2178" y="3570"/>
                    <a:pt x="2074" y="3601"/>
                    <a:pt x="1974" y="3602"/>
                  </a:cubicBezTo>
                  <a:cubicBezTo>
                    <a:pt x="1968" y="3602"/>
                    <a:pt x="1962" y="3603"/>
                    <a:pt x="1957" y="3603"/>
                  </a:cubicBezTo>
                  <a:cubicBezTo>
                    <a:pt x="1766" y="3603"/>
                    <a:pt x="1600" y="3565"/>
                    <a:pt x="1462" y="3528"/>
                  </a:cubicBezTo>
                  <a:moveTo>
                    <a:pt x="2621" y="213"/>
                  </a:moveTo>
                  <a:cubicBezTo>
                    <a:pt x="2601" y="215"/>
                    <a:pt x="2601" y="215"/>
                    <a:pt x="2601" y="215"/>
                  </a:cubicBezTo>
                  <a:cubicBezTo>
                    <a:pt x="2583" y="216"/>
                    <a:pt x="2566" y="218"/>
                    <a:pt x="2547" y="219"/>
                  </a:cubicBezTo>
                  <a:cubicBezTo>
                    <a:pt x="2469" y="223"/>
                    <a:pt x="2404" y="216"/>
                    <a:pt x="2354" y="197"/>
                  </a:cubicBezTo>
                  <a:cubicBezTo>
                    <a:pt x="2302" y="177"/>
                    <a:pt x="2267" y="151"/>
                    <a:pt x="2233" y="125"/>
                  </a:cubicBezTo>
                  <a:cubicBezTo>
                    <a:pt x="2213" y="110"/>
                    <a:pt x="2194" y="95"/>
                    <a:pt x="2171" y="82"/>
                  </a:cubicBezTo>
                  <a:cubicBezTo>
                    <a:pt x="2085" y="32"/>
                    <a:pt x="1929" y="7"/>
                    <a:pt x="1789" y="71"/>
                  </a:cubicBezTo>
                  <a:cubicBezTo>
                    <a:pt x="1691" y="117"/>
                    <a:pt x="1615" y="200"/>
                    <a:pt x="1541" y="281"/>
                  </a:cubicBezTo>
                  <a:cubicBezTo>
                    <a:pt x="1525" y="299"/>
                    <a:pt x="1508" y="317"/>
                    <a:pt x="1491" y="335"/>
                  </a:cubicBezTo>
                  <a:cubicBezTo>
                    <a:pt x="1371" y="461"/>
                    <a:pt x="1252" y="522"/>
                    <a:pt x="1140" y="516"/>
                  </a:cubicBezTo>
                  <a:cubicBezTo>
                    <a:pt x="1126" y="515"/>
                    <a:pt x="1111" y="513"/>
                    <a:pt x="1096" y="511"/>
                  </a:cubicBezTo>
                  <a:cubicBezTo>
                    <a:pt x="1078" y="509"/>
                    <a:pt x="1058" y="507"/>
                    <a:pt x="1039" y="507"/>
                  </a:cubicBezTo>
                  <a:cubicBezTo>
                    <a:pt x="1038" y="507"/>
                    <a:pt x="1038" y="507"/>
                    <a:pt x="1037" y="507"/>
                  </a:cubicBezTo>
                  <a:cubicBezTo>
                    <a:pt x="981" y="507"/>
                    <a:pt x="929" y="531"/>
                    <a:pt x="883" y="553"/>
                  </a:cubicBezTo>
                  <a:cubicBezTo>
                    <a:pt x="880" y="554"/>
                    <a:pt x="880" y="554"/>
                    <a:pt x="880" y="554"/>
                  </a:cubicBezTo>
                  <a:cubicBezTo>
                    <a:pt x="848" y="570"/>
                    <a:pt x="817" y="583"/>
                    <a:pt x="787" y="595"/>
                  </a:cubicBezTo>
                  <a:cubicBezTo>
                    <a:pt x="692" y="635"/>
                    <a:pt x="610" y="669"/>
                    <a:pt x="539" y="759"/>
                  </a:cubicBezTo>
                  <a:cubicBezTo>
                    <a:pt x="528" y="772"/>
                    <a:pt x="519" y="786"/>
                    <a:pt x="510" y="801"/>
                  </a:cubicBezTo>
                  <a:cubicBezTo>
                    <a:pt x="507" y="806"/>
                    <a:pt x="504" y="810"/>
                    <a:pt x="501" y="815"/>
                  </a:cubicBezTo>
                  <a:cubicBezTo>
                    <a:pt x="456" y="885"/>
                    <a:pt x="427" y="998"/>
                    <a:pt x="419" y="1133"/>
                  </a:cubicBezTo>
                  <a:cubicBezTo>
                    <a:pt x="418" y="1156"/>
                    <a:pt x="417" y="1179"/>
                    <a:pt x="416" y="1201"/>
                  </a:cubicBezTo>
                  <a:cubicBezTo>
                    <a:pt x="410" y="1321"/>
                    <a:pt x="405" y="1435"/>
                    <a:pt x="349" y="1521"/>
                  </a:cubicBezTo>
                  <a:cubicBezTo>
                    <a:pt x="331" y="1549"/>
                    <a:pt x="301" y="1570"/>
                    <a:pt x="269" y="1591"/>
                  </a:cubicBezTo>
                  <a:cubicBezTo>
                    <a:pt x="245" y="1608"/>
                    <a:pt x="220" y="1625"/>
                    <a:pt x="200" y="1646"/>
                  </a:cubicBezTo>
                  <a:cubicBezTo>
                    <a:pt x="144" y="1708"/>
                    <a:pt x="100" y="1775"/>
                    <a:pt x="70" y="1844"/>
                  </a:cubicBezTo>
                  <a:cubicBezTo>
                    <a:pt x="25" y="1951"/>
                    <a:pt x="7" y="2070"/>
                    <a:pt x="13" y="2229"/>
                  </a:cubicBezTo>
                  <a:cubicBezTo>
                    <a:pt x="19" y="2372"/>
                    <a:pt x="43" y="2493"/>
                    <a:pt x="85" y="2601"/>
                  </a:cubicBezTo>
                  <a:cubicBezTo>
                    <a:pt x="105" y="2653"/>
                    <a:pt x="131" y="2705"/>
                    <a:pt x="163" y="2756"/>
                  </a:cubicBezTo>
                  <a:cubicBezTo>
                    <a:pt x="294" y="2971"/>
                    <a:pt x="494" y="3152"/>
                    <a:pt x="726" y="3266"/>
                  </a:cubicBezTo>
                  <a:cubicBezTo>
                    <a:pt x="806" y="3305"/>
                    <a:pt x="885" y="3333"/>
                    <a:pt x="961" y="3360"/>
                  </a:cubicBezTo>
                  <a:cubicBezTo>
                    <a:pt x="973" y="3364"/>
                    <a:pt x="973" y="3364"/>
                    <a:pt x="973" y="3364"/>
                  </a:cubicBezTo>
                  <a:cubicBezTo>
                    <a:pt x="1151" y="3428"/>
                    <a:pt x="1302" y="3479"/>
                    <a:pt x="1463" y="3522"/>
                  </a:cubicBezTo>
                  <a:cubicBezTo>
                    <a:pt x="1605" y="3559"/>
                    <a:pt x="1777" y="3598"/>
                    <a:pt x="1974" y="3595"/>
                  </a:cubicBezTo>
                  <a:cubicBezTo>
                    <a:pt x="2073" y="3594"/>
                    <a:pt x="2176" y="3563"/>
                    <a:pt x="2290" y="3501"/>
                  </a:cubicBezTo>
                  <a:cubicBezTo>
                    <a:pt x="2316" y="3487"/>
                    <a:pt x="2341" y="3472"/>
                    <a:pt x="2365" y="3457"/>
                  </a:cubicBezTo>
                  <a:cubicBezTo>
                    <a:pt x="2477" y="3387"/>
                    <a:pt x="2586" y="3300"/>
                    <a:pt x="2690" y="3215"/>
                  </a:cubicBezTo>
                  <a:cubicBezTo>
                    <a:pt x="2750" y="3167"/>
                    <a:pt x="2812" y="3118"/>
                    <a:pt x="2874" y="3071"/>
                  </a:cubicBezTo>
                  <a:cubicBezTo>
                    <a:pt x="2915" y="3040"/>
                    <a:pt x="2958" y="3010"/>
                    <a:pt x="2999" y="2981"/>
                  </a:cubicBezTo>
                  <a:cubicBezTo>
                    <a:pt x="3129" y="2888"/>
                    <a:pt x="3264" y="2792"/>
                    <a:pt x="3375" y="2676"/>
                  </a:cubicBezTo>
                  <a:cubicBezTo>
                    <a:pt x="3605" y="2439"/>
                    <a:pt x="3715" y="2130"/>
                    <a:pt x="3670" y="1849"/>
                  </a:cubicBezTo>
                  <a:cubicBezTo>
                    <a:pt x="3646" y="1705"/>
                    <a:pt x="3586" y="1573"/>
                    <a:pt x="3532" y="1461"/>
                  </a:cubicBezTo>
                  <a:cubicBezTo>
                    <a:pt x="3513" y="1423"/>
                    <a:pt x="3513" y="1423"/>
                    <a:pt x="3513" y="1423"/>
                  </a:cubicBezTo>
                  <a:cubicBezTo>
                    <a:pt x="3441" y="1274"/>
                    <a:pt x="3367" y="1120"/>
                    <a:pt x="3315" y="964"/>
                  </a:cubicBezTo>
                  <a:cubicBezTo>
                    <a:pt x="3303" y="927"/>
                    <a:pt x="3291" y="887"/>
                    <a:pt x="3279" y="843"/>
                  </a:cubicBezTo>
                  <a:cubicBezTo>
                    <a:pt x="3272" y="818"/>
                    <a:pt x="3265" y="792"/>
                    <a:pt x="3258" y="767"/>
                  </a:cubicBezTo>
                  <a:cubicBezTo>
                    <a:pt x="3222" y="626"/>
                    <a:pt x="3184" y="481"/>
                    <a:pt x="3093" y="372"/>
                  </a:cubicBezTo>
                  <a:cubicBezTo>
                    <a:pt x="3007" y="269"/>
                    <a:pt x="2875" y="208"/>
                    <a:pt x="2732" y="207"/>
                  </a:cubicBezTo>
                  <a:cubicBezTo>
                    <a:pt x="2730" y="207"/>
                    <a:pt x="2728" y="207"/>
                    <a:pt x="2725" y="207"/>
                  </a:cubicBezTo>
                  <a:cubicBezTo>
                    <a:pt x="2691" y="207"/>
                    <a:pt x="2657" y="210"/>
                    <a:pt x="2621" y="21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0" name="Freeform 35">
              <a:extLst>
                <a:ext uri="{FF2B5EF4-FFF2-40B4-BE49-F238E27FC236}">
                  <a16:creationId xmlns:a16="http://schemas.microsoft.com/office/drawing/2014/main" id="{FCA9018B-71D0-4076-9F10-5612745A8E94}"/>
                </a:ext>
              </a:extLst>
            </p:cNvPr>
            <p:cNvSpPr>
              <a:spLocks noEditPoints="1"/>
            </p:cNvSpPr>
            <p:nvPr/>
          </p:nvSpPr>
          <p:spPr bwMode="auto">
            <a:xfrm>
              <a:off x="4332" y="914"/>
              <a:ext cx="2794" cy="2775"/>
            </a:xfrm>
            <a:custGeom>
              <a:avLst/>
              <a:gdLst>
                <a:gd name="T0" fmla="*/ 1487 w 3775"/>
                <a:gd name="T1" fmla="*/ 3648 h 3750"/>
                <a:gd name="T2" fmla="*/ 997 w 3775"/>
                <a:gd name="T3" fmla="*/ 3460 h 3750"/>
                <a:gd name="T4" fmla="*/ 745 w 3775"/>
                <a:gd name="T5" fmla="*/ 3359 h 3750"/>
                <a:gd name="T6" fmla="*/ 73 w 3775"/>
                <a:gd name="T7" fmla="*/ 2674 h 3750"/>
                <a:gd name="T8" fmla="*/ 63 w 3775"/>
                <a:gd name="T9" fmla="*/ 1884 h 3750"/>
                <a:gd name="T10" fmla="*/ 275 w 3775"/>
                <a:gd name="T11" fmla="*/ 1620 h 3750"/>
                <a:gd name="T12" fmla="*/ 359 w 3775"/>
                <a:gd name="T13" fmla="*/ 1551 h 3750"/>
                <a:gd name="T14" fmla="*/ 424 w 3775"/>
                <a:gd name="T15" fmla="*/ 1161 h 3750"/>
                <a:gd name="T16" fmla="*/ 495 w 3775"/>
                <a:gd name="T17" fmla="*/ 835 h 3750"/>
                <a:gd name="T18" fmla="*/ 529 w 3775"/>
                <a:gd name="T19" fmla="*/ 776 h 3750"/>
                <a:gd name="T20" fmla="*/ 788 w 3775"/>
                <a:gd name="T21" fmla="*/ 581 h 3750"/>
                <a:gd name="T22" fmla="*/ 1019 w 3775"/>
                <a:gd name="T23" fmla="*/ 494 h 3750"/>
                <a:gd name="T24" fmla="*/ 1086 w 3775"/>
                <a:gd name="T25" fmla="*/ 501 h 3750"/>
                <a:gd name="T26" fmla="*/ 1328 w 3775"/>
                <a:gd name="T27" fmla="*/ 456 h 3750"/>
                <a:gd name="T28" fmla="*/ 1541 w 3775"/>
                <a:gd name="T29" fmla="*/ 263 h 3750"/>
                <a:gd name="T30" fmla="*/ 2018 w 3775"/>
                <a:gd name="T31" fmla="*/ 8 h 3750"/>
                <a:gd name="T32" fmla="*/ 2259 w 3775"/>
                <a:gd name="T33" fmla="*/ 124 h 3750"/>
                <a:gd name="T34" fmla="*/ 2580 w 3775"/>
                <a:gd name="T35" fmla="*/ 238 h 3750"/>
                <a:gd name="T36" fmla="*/ 2667 w 3775"/>
                <a:gd name="T37" fmla="*/ 229 h 3750"/>
                <a:gd name="T38" fmla="*/ 2979 w 3775"/>
                <a:gd name="T39" fmla="*/ 258 h 3750"/>
                <a:gd name="T40" fmla="*/ 3331 w 3775"/>
                <a:gd name="T41" fmla="*/ 801 h 3750"/>
                <a:gd name="T42" fmla="*/ 3385 w 3775"/>
                <a:gd name="T43" fmla="*/ 994 h 3750"/>
                <a:gd name="T44" fmla="*/ 3757 w 3775"/>
                <a:gd name="T45" fmla="*/ 1907 h 3750"/>
                <a:gd name="T46" fmla="*/ 3718 w 3775"/>
                <a:gd name="T47" fmla="*/ 2369 h 3750"/>
                <a:gd name="T48" fmla="*/ 3082 w 3775"/>
                <a:gd name="T49" fmla="*/ 3085 h 3750"/>
                <a:gd name="T50" fmla="*/ 2734 w 3775"/>
                <a:gd name="T51" fmla="*/ 3353 h 3750"/>
                <a:gd name="T52" fmla="*/ 2335 w 3775"/>
                <a:gd name="T53" fmla="*/ 3647 h 3750"/>
                <a:gd name="T54" fmla="*/ 2003 w 3775"/>
                <a:gd name="T55" fmla="*/ 3750 h 3750"/>
                <a:gd name="T56" fmla="*/ 2667 w 3775"/>
                <a:gd name="T57" fmla="*/ 230 h 3750"/>
                <a:gd name="T58" fmla="*/ 2580 w 3775"/>
                <a:gd name="T59" fmla="*/ 238 h 3750"/>
                <a:gd name="T60" fmla="*/ 2259 w 3775"/>
                <a:gd name="T61" fmla="*/ 125 h 3750"/>
                <a:gd name="T62" fmla="*/ 2018 w 3775"/>
                <a:gd name="T63" fmla="*/ 9 h 3750"/>
                <a:gd name="T64" fmla="*/ 1542 w 3775"/>
                <a:gd name="T65" fmla="*/ 264 h 3750"/>
                <a:gd name="T66" fmla="*/ 1328 w 3775"/>
                <a:gd name="T67" fmla="*/ 457 h 3750"/>
                <a:gd name="T68" fmla="*/ 1086 w 3775"/>
                <a:gd name="T69" fmla="*/ 501 h 3750"/>
                <a:gd name="T70" fmla="*/ 1019 w 3775"/>
                <a:gd name="T71" fmla="*/ 494 h 3750"/>
                <a:gd name="T72" fmla="*/ 789 w 3775"/>
                <a:gd name="T73" fmla="*/ 582 h 3750"/>
                <a:gd name="T74" fmla="*/ 530 w 3775"/>
                <a:gd name="T75" fmla="*/ 776 h 3750"/>
                <a:gd name="T76" fmla="*/ 495 w 3775"/>
                <a:gd name="T77" fmla="*/ 835 h 3750"/>
                <a:gd name="T78" fmla="*/ 425 w 3775"/>
                <a:gd name="T79" fmla="*/ 1161 h 3750"/>
                <a:gd name="T80" fmla="*/ 359 w 3775"/>
                <a:gd name="T81" fmla="*/ 1551 h 3750"/>
                <a:gd name="T82" fmla="*/ 201 w 3775"/>
                <a:gd name="T83" fmla="*/ 1678 h 3750"/>
                <a:gd name="T84" fmla="*/ 4 w 3775"/>
                <a:gd name="T85" fmla="*/ 2286 h 3750"/>
                <a:gd name="T86" fmla="*/ 154 w 3775"/>
                <a:gd name="T87" fmla="*/ 2835 h 3750"/>
                <a:gd name="T88" fmla="*/ 949 w 3775"/>
                <a:gd name="T89" fmla="*/ 3441 h 3750"/>
                <a:gd name="T90" fmla="*/ 1200 w 3775"/>
                <a:gd name="T91" fmla="*/ 3538 h 3750"/>
                <a:gd name="T92" fmla="*/ 2003 w 3775"/>
                <a:gd name="T93" fmla="*/ 3749 h 3750"/>
                <a:gd name="T94" fmla="*/ 2176 w 3775"/>
                <a:gd name="T95" fmla="*/ 3719 h 3750"/>
                <a:gd name="T96" fmla="*/ 2412 w 3775"/>
                <a:gd name="T97" fmla="*/ 3599 h 3750"/>
                <a:gd name="T98" fmla="*/ 2942 w 3775"/>
                <a:gd name="T99" fmla="*/ 3186 h 3750"/>
                <a:gd name="T100" fmla="*/ 3464 w 3775"/>
                <a:gd name="T101" fmla="*/ 2775 h 3750"/>
                <a:gd name="T102" fmla="*/ 3767 w 3775"/>
                <a:gd name="T103" fmla="*/ 2140 h 3750"/>
                <a:gd name="T104" fmla="*/ 3606 w 3775"/>
                <a:gd name="T105" fmla="*/ 1508 h 3750"/>
                <a:gd name="T106" fmla="*/ 3348 w 3775"/>
                <a:gd name="T107" fmla="*/ 869 h 3750"/>
                <a:gd name="T108" fmla="*/ 3154 w 3775"/>
                <a:gd name="T109" fmla="*/ 383 h 3750"/>
                <a:gd name="T110" fmla="*/ 2782 w 3775"/>
                <a:gd name="T111" fmla="*/ 221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75" h="3750">
                  <a:moveTo>
                    <a:pt x="2003" y="3750"/>
                  </a:moveTo>
                  <a:cubicBezTo>
                    <a:pt x="1804" y="3750"/>
                    <a:pt x="1630" y="3698"/>
                    <a:pt x="1487" y="3648"/>
                  </a:cubicBezTo>
                  <a:cubicBezTo>
                    <a:pt x="1391" y="3615"/>
                    <a:pt x="1298" y="3578"/>
                    <a:pt x="1200" y="3539"/>
                  </a:cubicBezTo>
                  <a:cubicBezTo>
                    <a:pt x="1135" y="3513"/>
                    <a:pt x="1069" y="3487"/>
                    <a:pt x="997" y="3460"/>
                  </a:cubicBezTo>
                  <a:cubicBezTo>
                    <a:pt x="981" y="3454"/>
                    <a:pt x="964" y="3448"/>
                    <a:pt x="948" y="3442"/>
                  </a:cubicBezTo>
                  <a:cubicBezTo>
                    <a:pt x="882" y="3417"/>
                    <a:pt x="814" y="3391"/>
                    <a:pt x="745" y="3359"/>
                  </a:cubicBezTo>
                  <a:cubicBezTo>
                    <a:pt x="497" y="3241"/>
                    <a:pt x="287" y="3055"/>
                    <a:pt x="153" y="2836"/>
                  </a:cubicBezTo>
                  <a:cubicBezTo>
                    <a:pt x="121" y="2782"/>
                    <a:pt x="94" y="2728"/>
                    <a:pt x="73" y="2674"/>
                  </a:cubicBezTo>
                  <a:cubicBezTo>
                    <a:pt x="31" y="2563"/>
                    <a:pt x="9" y="2439"/>
                    <a:pt x="4" y="2286"/>
                  </a:cubicBezTo>
                  <a:cubicBezTo>
                    <a:pt x="0" y="2173"/>
                    <a:pt x="4" y="2025"/>
                    <a:pt x="63" y="1884"/>
                  </a:cubicBezTo>
                  <a:cubicBezTo>
                    <a:pt x="94" y="1811"/>
                    <a:pt x="140" y="1741"/>
                    <a:pt x="201" y="1677"/>
                  </a:cubicBezTo>
                  <a:cubicBezTo>
                    <a:pt x="221" y="1655"/>
                    <a:pt x="249" y="1637"/>
                    <a:pt x="275" y="1620"/>
                  </a:cubicBezTo>
                  <a:cubicBezTo>
                    <a:pt x="309" y="1599"/>
                    <a:pt x="340" y="1579"/>
                    <a:pt x="359" y="1551"/>
                  </a:cubicBezTo>
                  <a:cubicBezTo>
                    <a:pt x="359" y="1551"/>
                    <a:pt x="359" y="1551"/>
                    <a:pt x="359" y="1551"/>
                  </a:cubicBezTo>
                  <a:cubicBezTo>
                    <a:pt x="416" y="1466"/>
                    <a:pt x="419" y="1346"/>
                    <a:pt x="422" y="1220"/>
                  </a:cubicBezTo>
                  <a:cubicBezTo>
                    <a:pt x="423" y="1201"/>
                    <a:pt x="423" y="1181"/>
                    <a:pt x="424" y="1161"/>
                  </a:cubicBezTo>
                  <a:cubicBezTo>
                    <a:pt x="427" y="1096"/>
                    <a:pt x="433" y="1036"/>
                    <a:pt x="444" y="983"/>
                  </a:cubicBezTo>
                  <a:cubicBezTo>
                    <a:pt x="456" y="923"/>
                    <a:pt x="473" y="873"/>
                    <a:pt x="495" y="835"/>
                  </a:cubicBezTo>
                  <a:cubicBezTo>
                    <a:pt x="498" y="829"/>
                    <a:pt x="501" y="824"/>
                    <a:pt x="504" y="818"/>
                  </a:cubicBezTo>
                  <a:cubicBezTo>
                    <a:pt x="512" y="804"/>
                    <a:pt x="520" y="789"/>
                    <a:pt x="529" y="776"/>
                  </a:cubicBezTo>
                  <a:cubicBezTo>
                    <a:pt x="562" y="729"/>
                    <a:pt x="599" y="692"/>
                    <a:pt x="647" y="659"/>
                  </a:cubicBezTo>
                  <a:cubicBezTo>
                    <a:pt x="690" y="630"/>
                    <a:pt x="738" y="606"/>
                    <a:pt x="788" y="581"/>
                  </a:cubicBezTo>
                  <a:cubicBezTo>
                    <a:pt x="811" y="570"/>
                    <a:pt x="834" y="558"/>
                    <a:pt x="858" y="546"/>
                  </a:cubicBezTo>
                  <a:cubicBezTo>
                    <a:pt x="901" y="524"/>
                    <a:pt x="958" y="494"/>
                    <a:pt x="1019" y="494"/>
                  </a:cubicBezTo>
                  <a:cubicBezTo>
                    <a:pt x="1021" y="494"/>
                    <a:pt x="1023" y="494"/>
                    <a:pt x="1025" y="494"/>
                  </a:cubicBezTo>
                  <a:cubicBezTo>
                    <a:pt x="1045" y="494"/>
                    <a:pt x="1066" y="497"/>
                    <a:pt x="1086" y="501"/>
                  </a:cubicBezTo>
                  <a:cubicBezTo>
                    <a:pt x="1101" y="503"/>
                    <a:pt x="1116" y="505"/>
                    <a:pt x="1131" y="507"/>
                  </a:cubicBezTo>
                  <a:cubicBezTo>
                    <a:pt x="1194" y="512"/>
                    <a:pt x="1261" y="495"/>
                    <a:pt x="1328" y="456"/>
                  </a:cubicBezTo>
                  <a:cubicBezTo>
                    <a:pt x="1383" y="424"/>
                    <a:pt x="1438" y="378"/>
                    <a:pt x="1492" y="319"/>
                  </a:cubicBezTo>
                  <a:cubicBezTo>
                    <a:pt x="1509" y="301"/>
                    <a:pt x="1525" y="282"/>
                    <a:pt x="1541" y="263"/>
                  </a:cubicBezTo>
                  <a:cubicBezTo>
                    <a:pt x="1617" y="176"/>
                    <a:pt x="1696" y="86"/>
                    <a:pt x="1801" y="40"/>
                  </a:cubicBezTo>
                  <a:cubicBezTo>
                    <a:pt x="1866" y="11"/>
                    <a:pt x="1942" y="0"/>
                    <a:pt x="2018" y="8"/>
                  </a:cubicBezTo>
                  <a:cubicBezTo>
                    <a:pt x="2088" y="16"/>
                    <a:pt x="2153" y="39"/>
                    <a:pt x="2200" y="73"/>
                  </a:cubicBezTo>
                  <a:cubicBezTo>
                    <a:pt x="2222" y="89"/>
                    <a:pt x="2241" y="107"/>
                    <a:pt x="2259" y="124"/>
                  </a:cubicBezTo>
                  <a:cubicBezTo>
                    <a:pt x="2293" y="155"/>
                    <a:pt x="2327" y="188"/>
                    <a:pt x="2381" y="211"/>
                  </a:cubicBezTo>
                  <a:cubicBezTo>
                    <a:pt x="2445" y="239"/>
                    <a:pt x="2524" y="241"/>
                    <a:pt x="2580" y="238"/>
                  </a:cubicBezTo>
                  <a:cubicBezTo>
                    <a:pt x="2599" y="236"/>
                    <a:pt x="2618" y="235"/>
                    <a:pt x="2636" y="233"/>
                  </a:cubicBezTo>
                  <a:cubicBezTo>
                    <a:pt x="2646" y="232"/>
                    <a:pt x="2656" y="230"/>
                    <a:pt x="2667" y="229"/>
                  </a:cubicBezTo>
                  <a:cubicBezTo>
                    <a:pt x="2703" y="225"/>
                    <a:pt x="2737" y="221"/>
                    <a:pt x="2772" y="221"/>
                  </a:cubicBezTo>
                  <a:cubicBezTo>
                    <a:pt x="2843" y="219"/>
                    <a:pt x="2915" y="232"/>
                    <a:pt x="2979" y="258"/>
                  </a:cubicBezTo>
                  <a:cubicBezTo>
                    <a:pt x="3048" y="286"/>
                    <a:pt x="3107" y="328"/>
                    <a:pt x="3155" y="382"/>
                  </a:cubicBezTo>
                  <a:cubicBezTo>
                    <a:pt x="3254" y="496"/>
                    <a:pt x="3293" y="651"/>
                    <a:pt x="3331" y="801"/>
                  </a:cubicBezTo>
                  <a:cubicBezTo>
                    <a:pt x="3337" y="823"/>
                    <a:pt x="3343" y="846"/>
                    <a:pt x="3349" y="869"/>
                  </a:cubicBezTo>
                  <a:cubicBezTo>
                    <a:pt x="3361" y="916"/>
                    <a:pt x="3373" y="957"/>
                    <a:pt x="3385" y="994"/>
                  </a:cubicBezTo>
                  <a:cubicBezTo>
                    <a:pt x="3438" y="1164"/>
                    <a:pt x="3517" y="1327"/>
                    <a:pt x="3607" y="1508"/>
                  </a:cubicBezTo>
                  <a:cubicBezTo>
                    <a:pt x="3671" y="1637"/>
                    <a:pt x="3730" y="1765"/>
                    <a:pt x="3757" y="1907"/>
                  </a:cubicBezTo>
                  <a:cubicBezTo>
                    <a:pt x="3772" y="1982"/>
                    <a:pt x="3775" y="2061"/>
                    <a:pt x="3768" y="2140"/>
                  </a:cubicBezTo>
                  <a:cubicBezTo>
                    <a:pt x="3761" y="2216"/>
                    <a:pt x="3744" y="2293"/>
                    <a:pt x="3718" y="2369"/>
                  </a:cubicBezTo>
                  <a:cubicBezTo>
                    <a:pt x="3666" y="2517"/>
                    <a:pt x="3578" y="2657"/>
                    <a:pt x="3465" y="2775"/>
                  </a:cubicBezTo>
                  <a:cubicBezTo>
                    <a:pt x="3351" y="2893"/>
                    <a:pt x="3214" y="2991"/>
                    <a:pt x="3082" y="3085"/>
                  </a:cubicBezTo>
                  <a:cubicBezTo>
                    <a:pt x="3036" y="3118"/>
                    <a:pt x="2988" y="3152"/>
                    <a:pt x="2942" y="3187"/>
                  </a:cubicBezTo>
                  <a:cubicBezTo>
                    <a:pt x="2871" y="3240"/>
                    <a:pt x="2802" y="3298"/>
                    <a:pt x="2734" y="3353"/>
                  </a:cubicBezTo>
                  <a:cubicBezTo>
                    <a:pt x="2631" y="3438"/>
                    <a:pt x="2524" y="3526"/>
                    <a:pt x="2412" y="3599"/>
                  </a:cubicBezTo>
                  <a:cubicBezTo>
                    <a:pt x="2387" y="3616"/>
                    <a:pt x="2361" y="3632"/>
                    <a:pt x="2335" y="3647"/>
                  </a:cubicBezTo>
                  <a:cubicBezTo>
                    <a:pt x="2279" y="3679"/>
                    <a:pt x="2227" y="3703"/>
                    <a:pt x="2177" y="3720"/>
                  </a:cubicBezTo>
                  <a:cubicBezTo>
                    <a:pt x="2117" y="3740"/>
                    <a:pt x="2060" y="3750"/>
                    <a:pt x="2003" y="3750"/>
                  </a:cubicBezTo>
                  <a:close/>
                  <a:moveTo>
                    <a:pt x="2772" y="221"/>
                  </a:moveTo>
                  <a:cubicBezTo>
                    <a:pt x="2737" y="222"/>
                    <a:pt x="2703" y="226"/>
                    <a:pt x="2667" y="230"/>
                  </a:cubicBezTo>
                  <a:cubicBezTo>
                    <a:pt x="2657" y="231"/>
                    <a:pt x="2646" y="232"/>
                    <a:pt x="2636" y="234"/>
                  </a:cubicBezTo>
                  <a:cubicBezTo>
                    <a:pt x="2618" y="235"/>
                    <a:pt x="2599" y="237"/>
                    <a:pt x="2580" y="238"/>
                  </a:cubicBezTo>
                  <a:cubicBezTo>
                    <a:pt x="2479" y="245"/>
                    <a:pt x="2416" y="228"/>
                    <a:pt x="2381" y="212"/>
                  </a:cubicBezTo>
                  <a:cubicBezTo>
                    <a:pt x="2326" y="188"/>
                    <a:pt x="2292" y="156"/>
                    <a:pt x="2259" y="125"/>
                  </a:cubicBezTo>
                  <a:cubicBezTo>
                    <a:pt x="2240" y="107"/>
                    <a:pt x="2222" y="90"/>
                    <a:pt x="2200" y="74"/>
                  </a:cubicBezTo>
                  <a:cubicBezTo>
                    <a:pt x="2153" y="40"/>
                    <a:pt x="2088" y="17"/>
                    <a:pt x="2018" y="9"/>
                  </a:cubicBezTo>
                  <a:cubicBezTo>
                    <a:pt x="1942" y="1"/>
                    <a:pt x="1867" y="12"/>
                    <a:pt x="1801" y="41"/>
                  </a:cubicBezTo>
                  <a:cubicBezTo>
                    <a:pt x="1696" y="87"/>
                    <a:pt x="1618" y="177"/>
                    <a:pt x="1542" y="264"/>
                  </a:cubicBezTo>
                  <a:cubicBezTo>
                    <a:pt x="1526" y="282"/>
                    <a:pt x="1509" y="301"/>
                    <a:pt x="1493" y="320"/>
                  </a:cubicBezTo>
                  <a:cubicBezTo>
                    <a:pt x="1438" y="379"/>
                    <a:pt x="1383" y="425"/>
                    <a:pt x="1328" y="457"/>
                  </a:cubicBezTo>
                  <a:cubicBezTo>
                    <a:pt x="1261" y="496"/>
                    <a:pt x="1194" y="513"/>
                    <a:pt x="1131" y="507"/>
                  </a:cubicBezTo>
                  <a:cubicBezTo>
                    <a:pt x="1116" y="506"/>
                    <a:pt x="1100" y="504"/>
                    <a:pt x="1086" y="501"/>
                  </a:cubicBezTo>
                  <a:cubicBezTo>
                    <a:pt x="1066" y="498"/>
                    <a:pt x="1045" y="495"/>
                    <a:pt x="1025" y="494"/>
                  </a:cubicBezTo>
                  <a:cubicBezTo>
                    <a:pt x="1023" y="494"/>
                    <a:pt x="1021" y="494"/>
                    <a:pt x="1019" y="494"/>
                  </a:cubicBezTo>
                  <a:cubicBezTo>
                    <a:pt x="958" y="494"/>
                    <a:pt x="901" y="524"/>
                    <a:pt x="859" y="546"/>
                  </a:cubicBezTo>
                  <a:cubicBezTo>
                    <a:pt x="834" y="559"/>
                    <a:pt x="811" y="571"/>
                    <a:pt x="789" y="582"/>
                  </a:cubicBezTo>
                  <a:cubicBezTo>
                    <a:pt x="738" y="607"/>
                    <a:pt x="690" y="630"/>
                    <a:pt x="647" y="660"/>
                  </a:cubicBezTo>
                  <a:cubicBezTo>
                    <a:pt x="600" y="693"/>
                    <a:pt x="562" y="730"/>
                    <a:pt x="530" y="776"/>
                  </a:cubicBezTo>
                  <a:cubicBezTo>
                    <a:pt x="520" y="790"/>
                    <a:pt x="512" y="804"/>
                    <a:pt x="505" y="819"/>
                  </a:cubicBezTo>
                  <a:cubicBezTo>
                    <a:pt x="502" y="824"/>
                    <a:pt x="498" y="830"/>
                    <a:pt x="495" y="835"/>
                  </a:cubicBezTo>
                  <a:cubicBezTo>
                    <a:pt x="474" y="873"/>
                    <a:pt x="457" y="923"/>
                    <a:pt x="445" y="983"/>
                  </a:cubicBezTo>
                  <a:cubicBezTo>
                    <a:pt x="434" y="1036"/>
                    <a:pt x="427" y="1096"/>
                    <a:pt x="425" y="1161"/>
                  </a:cubicBezTo>
                  <a:cubicBezTo>
                    <a:pt x="424" y="1181"/>
                    <a:pt x="424" y="1201"/>
                    <a:pt x="423" y="1220"/>
                  </a:cubicBezTo>
                  <a:cubicBezTo>
                    <a:pt x="420" y="1346"/>
                    <a:pt x="417" y="1466"/>
                    <a:pt x="359" y="1551"/>
                  </a:cubicBezTo>
                  <a:cubicBezTo>
                    <a:pt x="340" y="1580"/>
                    <a:pt x="309" y="1600"/>
                    <a:pt x="276" y="1621"/>
                  </a:cubicBezTo>
                  <a:cubicBezTo>
                    <a:pt x="249" y="1638"/>
                    <a:pt x="222" y="1656"/>
                    <a:pt x="201" y="1678"/>
                  </a:cubicBezTo>
                  <a:cubicBezTo>
                    <a:pt x="141" y="1742"/>
                    <a:pt x="95" y="1811"/>
                    <a:pt x="64" y="1885"/>
                  </a:cubicBezTo>
                  <a:cubicBezTo>
                    <a:pt x="5" y="2025"/>
                    <a:pt x="1" y="2173"/>
                    <a:pt x="4" y="2286"/>
                  </a:cubicBezTo>
                  <a:cubicBezTo>
                    <a:pt x="9" y="2439"/>
                    <a:pt x="32" y="2562"/>
                    <a:pt x="74" y="2674"/>
                  </a:cubicBezTo>
                  <a:cubicBezTo>
                    <a:pt x="95" y="2728"/>
                    <a:pt x="122" y="2782"/>
                    <a:pt x="154" y="2835"/>
                  </a:cubicBezTo>
                  <a:cubicBezTo>
                    <a:pt x="288" y="3054"/>
                    <a:pt x="498" y="3240"/>
                    <a:pt x="746" y="3358"/>
                  </a:cubicBezTo>
                  <a:cubicBezTo>
                    <a:pt x="814" y="3391"/>
                    <a:pt x="882" y="3416"/>
                    <a:pt x="949" y="3441"/>
                  </a:cubicBezTo>
                  <a:cubicBezTo>
                    <a:pt x="965" y="3447"/>
                    <a:pt x="981" y="3453"/>
                    <a:pt x="998" y="3459"/>
                  </a:cubicBezTo>
                  <a:cubicBezTo>
                    <a:pt x="1069" y="3486"/>
                    <a:pt x="1135" y="3513"/>
                    <a:pt x="1200" y="3538"/>
                  </a:cubicBezTo>
                  <a:cubicBezTo>
                    <a:pt x="1298" y="3577"/>
                    <a:pt x="1392" y="3614"/>
                    <a:pt x="1487" y="3647"/>
                  </a:cubicBezTo>
                  <a:cubicBezTo>
                    <a:pt x="1630" y="3697"/>
                    <a:pt x="1804" y="3749"/>
                    <a:pt x="2003" y="3749"/>
                  </a:cubicBezTo>
                  <a:cubicBezTo>
                    <a:pt x="2003" y="3749"/>
                    <a:pt x="2003" y="3749"/>
                    <a:pt x="2003" y="3749"/>
                  </a:cubicBezTo>
                  <a:cubicBezTo>
                    <a:pt x="2060" y="3749"/>
                    <a:pt x="2117" y="3739"/>
                    <a:pt x="2176" y="3719"/>
                  </a:cubicBezTo>
                  <a:cubicBezTo>
                    <a:pt x="2227" y="3703"/>
                    <a:pt x="2278" y="3679"/>
                    <a:pt x="2335" y="3646"/>
                  </a:cubicBezTo>
                  <a:cubicBezTo>
                    <a:pt x="2360" y="3631"/>
                    <a:pt x="2386" y="3615"/>
                    <a:pt x="2412" y="3599"/>
                  </a:cubicBezTo>
                  <a:cubicBezTo>
                    <a:pt x="2523" y="3526"/>
                    <a:pt x="2630" y="3438"/>
                    <a:pt x="2734" y="3352"/>
                  </a:cubicBezTo>
                  <a:cubicBezTo>
                    <a:pt x="2801" y="3297"/>
                    <a:pt x="2871" y="3240"/>
                    <a:pt x="2942" y="3186"/>
                  </a:cubicBezTo>
                  <a:cubicBezTo>
                    <a:pt x="2988" y="3152"/>
                    <a:pt x="3036" y="3118"/>
                    <a:pt x="3082" y="3085"/>
                  </a:cubicBezTo>
                  <a:cubicBezTo>
                    <a:pt x="3214" y="2990"/>
                    <a:pt x="3351" y="2893"/>
                    <a:pt x="3464" y="2775"/>
                  </a:cubicBezTo>
                  <a:cubicBezTo>
                    <a:pt x="3578" y="2657"/>
                    <a:pt x="3665" y="2517"/>
                    <a:pt x="3717" y="2368"/>
                  </a:cubicBezTo>
                  <a:cubicBezTo>
                    <a:pt x="3743" y="2293"/>
                    <a:pt x="3760" y="2216"/>
                    <a:pt x="3767" y="2140"/>
                  </a:cubicBezTo>
                  <a:cubicBezTo>
                    <a:pt x="3774" y="2061"/>
                    <a:pt x="3771" y="1982"/>
                    <a:pt x="3757" y="1907"/>
                  </a:cubicBezTo>
                  <a:cubicBezTo>
                    <a:pt x="3729" y="1765"/>
                    <a:pt x="3670" y="1638"/>
                    <a:pt x="3606" y="1508"/>
                  </a:cubicBezTo>
                  <a:cubicBezTo>
                    <a:pt x="3516" y="1328"/>
                    <a:pt x="3438" y="1164"/>
                    <a:pt x="3384" y="994"/>
                  </a:cubicBezTo>
                  <a:cubicBezTo>
                    <a:pt x="3372" y="957"/>
                    <a:pt x="3360" y="916"/>
                    <a:pt x="3348" y="869"/>
                  </a:cubicBezTo>
                  <a:cubicBezTo>
                    <a:pt x="3342" y="847"/>
                    <a:pt x="3336" y="824"/>
                    <a:pt x="3330" y="801"/>
                  </a:cubicBezTo>
                  <a:cubicBezTo>
                    <a:pt x="3292" y="652"/>
                    <a:pt x="3253" y="497"/>
                    <a:pt x="3154" y="383"/>
                  </a:cubicBezTo>
                  <a:cubicBezTo>
                    <a:pt x="3106" y="328"/>
                    <a:pt x="3047" y="286"/>
                    <a:pt x="2979" y="259"/>
                  </a:cubicBezTo>
                  <a:cubicBezTo>
                    <a:pt x="2918" y="234"/>
                    <a:pt x="2850" y="221"/>
                    <a:pt x="2782" y="221"/>
                  </a:cubicBezTo>
                  <a:cubicBezTo>
                    <a:pt x="2778" y="221"/>
                    <a:pt x="2775" y="221"/>
                    <a:pt x="2772" y="22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1" name="Freeform 36">
              <a:extLst>
                <a:ext uri="{FF2B5EF4-FFF2-40B4-BE49-F238E27FC236}">
                  <a16:creationId xmlns:a16="http://schemas.microsoft.com/office/drawing/2014/main" id="{6BDB171D-F97E-40FF-B4DB-4897F4162E03}"/>
                </a:ext>
              </a:extLst>
            </p:cNvPr>
            <p:cNvSpPr>
              <a:spLocks noEditPoints="1"/>
            </p:cNvSpPr>
            <p:nvPr/>
          </p:nvSpPr>
          <p:spPr bwMode="auto">
            <a:xfrm>
              <a:off x="4295" y="843"/>
              <a:ext cx="2863" cy="2902"/>
            </a:xfrm>
            <a:custGeom>
              <a:avLst/>
              <a:gdLst>
                <a:gd name="T0" fmla="*/ 1756 w 3868"/>
                <a:gd name="T1" fmla="*/ 3879 h 3921"/>
                <a:gd name="T2" fmla="*/ 1332 w 3868"/>
                <a:gd name="T3" fmla="*/ 3707 h 3921"/>
                <a:gd name="T4" fmla="*/ 946 w 3868"/>
                <a:gd name="T5" fmla="*/ 3541 h 3921"/>
                <a:gd name="T6" fmla="*/ 151 w 3868"/>
                <a:gd name="T7" fmla="*/ 2933 h 3921"/>
                <a:gd name="T8" fmla="*/ 2 w 3868"/>
                <a:gd name="T9" fmla="*/ 2362 h 3921"/>
                <a:gd name="T10" fmla="*/ 64 w 3868"/>
                <a:gd name="T11" fmla="*/ 1946 h 3921"/>
                <a:gd name="T12" fmla="*/ 288 w 3868"/>
                <a:gd name="T13" fmla="*/ 1673 h 3921"/>
                <a:gd name="T14" fmla="*/ 428 w 3868"/>
                <a:gd name="T15" fmla="*/ 1448 h 3921"/>
                <a:gd name="T16" fmla="*/ 437 w 3868"/>
                <a:gd name="T17" fmla="*/ 1209 h 3921"/>
                <a:gd name="T18" fmla="*/ 505 w 3868"/>
                <a:gd name="T19" fmla="*/ 858 h 3921"/>
                <a:gd name="T20" fmla="*/ 803 w 3868"/>
                <a:gd name="T21" fmla="*/ 583 h 3921"/>
                <a:gd name="T22" fmla="*/ 1006 w 3868"/>
                <a:gd name="T23" fmla="*/ 504 h 3921"/>
                <a:gd name="T24" fmla="*/ 1079 w 3868"/>
                <a:gd name="T25" fmla="*/ 514 h 3921"/>
                <a:gd name="T26" fmla="*/ 1156 w 3868"/>
                <a:gd name="T27" fmla="*/ 523 h 3921"/>
                <a:gd name="T28" fmla="*/ 1549 w 3868"/>
                <a:gd name="T29" fmla="*/ 268 h 3921"/>
                <a:gd name="T30" fmla="*/ 1931 w 3868"/>
                <a:gd name="T31" fmla="*/ 3 h 3921"/>
                <a:gd name="T32" fmla="*/ 2148 w 3868"/>
                <a:gd name="T33" fmla="*/ 36 h 3921"/>
                <a:gd name="T34" fmla="*/ 2288 w 3868"/>
                <a:gd name="T35" fmla="*/ 146 h 3921"/>
                <a:gd name="T36" fmla="*/ 2616 w 3868"/>
                <a:gd name="T37" fmla="*/ 280 h 3921"/>
                <a:gd name="T38" fmla="*/ 2714 w 3868"/>
                <a:gd name="T39" fmla="*/ 269 h 3921"/>
                <a:gd name="T40" fmla="*/ 3031 w 3868"/>
                <a:gd name="T41" fmla="*/ 291 h 3921"/>
                <a:gd name="T42" fmla="*/ 3404 w 3868"/>
                <a:gd name="T43" fmla="*/ 856 h 3921"/>
                <a:gd name="T44" fmla="*/ 3455 w 3868"/>
                <a:gd name="T45" fmla="*/ 1045 h 3921"/>
                <a:gd name="T46" fmla="*/ 3845 w 3868"/>
                <a:gd name="T47" fmla="*/ 1986 h 3921"/>
                <a:gd name="T48" fmla="*/ 3813 w 3868"/>
                <a:gd name="T49" fmla="*/ 2468 h 3921"/>
                <a:gd name="T50" fmla="*/ 3166 w 3868"/>
                <a:gd name="T51" fmla="*/ 3208 h 3921"/>
                <a:gd name="T52" fmla="*/ 2781 w 3868"/>
                <a:gd name="T53" fmla="*/ 3507 h 3921"/>
                <a:gd name="T54" fmla="*/ 2382 w 3868"/>
                <a:gd name="T55" fmla="*/ 3810 h 3921"/>
                <a:gd name="T56" fmla="*/ 2035 w 3868"/>
                <a:gd name="T57" fmla="*/ 3920 h 3921"/>
                <a:gd name="T58" fmla="*/ 2714 w 3868"/>
                <a:gd name="T59" fmla="*/ 270 h 3921"/>
                <a:gd name="T60" fmla="*/ 2616 w 3868"/>
                <a:gd name="T61" fmla="*/ 281 h 3921"/>
                <a:gd name="T62" fmla="*/ 2288 w 3868"/>
                <a:gd name="T63" fmla="*/ 147 h 3921"/>
                <a:gd name="T64" fmla="*/ 2148 w 3868"/>
                <a:gd name="T65" fmla="*/ 37 h 3921"/>
                <a:gd name="T66" fmla="*/ 1931 w 3868"/>
                <a:gd name="T67" fmla="*/ 4 h 3921"/>
                <a:gd name="T68" fmla="*/ 1549 w 3868"/>
                <a:gd name="T69" fmla="*/ 269 h 3921"/>
                <a:gd name="T70" fmla="*/ 1331 w 3868"/>
                <a:gd name="T71" fmla="*/ 472 h 3921"/>
                <a:gd name="T72" fmla="*/ 1079 w 3868"/>
                <a:gd name="T73" fmla="*/ 514 h 3921"/>
                <a:gd name="T74" fmla="*/ 1006 w 3868"/>
                <a:gd name="T75" fmla="*/ 505 h 3921"/>
                <a:gd name="T76" fmla="*/ 803 w 3868"/>
                <a:gd name="T77" fmla="*/ 583 h 3921"/>
                <a:gd name="T78" fmla="*/ 505 w 3868"/>
                <a:gd name="T79" fmla="*/ 858 h 3921"/>
                <a:gd name="T80" fmla="*/ 438 w 3868"/>
                <a:gd name="T81" fmla="*/ 1209 h 3921"/>
                <a:gd name="T82" fmla="*/ 429 w 3868"/>
                <a:gd name="T83" fmla="*/ 1448 h 3921"/>
                <a:gd name="T84" fmla="*/ 288 w 3868"/>
                <a:gd name="T85" fmla="*/ 1674 h 3921"/>
                <a:gd name="T86" fmla="*/ 64 w 3868"/>
                <a:gd name="T87" fmla="*/ 1947 h 3921"/>
                <a:gd name="T88" fmla="*/ 3 w 3868"/>
                <a:gd name="T89" fmla="*/ 2362 h 3921"/>
                <a:gd name="T90" fmla="*/ 152 w 3868"/>
                <a:gd name="T91" fmla="*/ 2933 h 3921"/>
                <a:gd name="T92" fmla="*/ 947 w 3868"/>
                <a:gd name="T93" fmla="*/ 3540 h 3921"/>
                <a:gd name="T94" fmla="*/ 1332 w 3868"/>
                <a:gd name="T95" fmla="*/ 3706 h 3921"/>
                <a:gd name="T96" fmla="*/ 2035 w 3868"/>
                <a:gd name="T97" fmla="*/ 3920 h 3921"/>
                <a:gd name="T98" fmla="*/ 2381 w 3868"/>
                <a:gd name="T99" fmla="*/ 3809 h 3921"/>
                <a:gd name="T100" fmla="*/ 2780 w 3868"/>
                <a:gd name="T101" fmla="*/ 3507 h 3921"/>
                <a:gd name="T102" fmla="*/ 3166 w 3868"/>
                <a:gd name="T103" fmla="*/ 3207 h 3921"/>
                <a:gd name="T104" fmla="*/ 3813 w 3868"/>
                <a:gd name="T105" fmla="*/ 2468 h 3921"/>
                <a:gd name="T106" fmla="*/ 3844 w 3868"/>
                <a:gd name="T107" fmla="*/ 1986 h 3921"/>
                <a:gd name="T108" fmla="*/ 3454 w 3868"/>
                <a:gd name="T109" fmla="*/ 1046 h 3921"/>
                <a:gd name="T110" fmla="*/ 3403 w 3868"/>
                <a:gd name="T111" fmla="*/ 856 h 3921"/>
                <a:gd name="T112" fmla="*/ 3031 w 3868"/>
                <a:gd name="T113" fmla="*/ 291 h 3921"/>
                <a:gd name="T114" fmla="*/ 2815 w 3868"/>
                <a:gd name="T115" fmla="*/ 259 h 3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68" h="3921">
                  <a:moveTo>
                    <a:pt x="2035" y="3920"/>
                  </a:moveTo>
                  <a:cubicBezTo>
                    <a:pt x="1944" y="3919"/>
                    <a:pt x="1853" y="3905"/>
                    <a:pt x="1756" y="3879"/>
                  </a:cubicBezTo>
                  <a:cubicBezTo>
                    <a:pt x="1662" y="3853"/>
                    <a:pt x="1578" y="3818"/>
                    <a:pt x="1515" y="3791"/>
                  </a:cubicBezTo>
                  <a:cubicBezTo>
                    <a:pt x="1454" y="3764"/>
                    <a:pt x="1395" y="3736"/>
                    <a:pt x="1332" y="3707"/>
                  </a:cubicBezTo>
                  <a:cubicBezTo>
                    <a:pt x="1237" y="3663"/>
                    <a:pt x="1138" y="3617"/>
                    <a:pt x="1026" y="3572"/>
                  </a:cubicBezTo>
                  <a:cubicBezTo>
                    <a:pt x="1000" y="3561"/>
                    <a:pt x="973" y="3551"/>
                    <a:pt x="946" y="3541"/>
                  </a:cubicBezTo>
                  <a:cubicBezTo>
                    <a:pt x="889" y="3519"/>
                    <a:pt x="829" y="3496"/>
                    <a:pt x="770" y="3469"/>
                  </a:cubicBezTo>
                  <a:cubicBezTo>
                    <a:pt x="507" y="3347"/>
                    <a:pt x="287" y="3156"/>
                    <a:pt x="151" y="2933"/>
                  </a:cubicBezTo>
                  <a:cubicBezTo>
                    <a:pt x="118" y="2878"/>
                    <a:pt x="90" y="2822"/>
                    <a:pt x="69" y="2765"/>
                  </a:cubicBezTo>
                  <a:cubicBezTo>
                    <a:pt x="27" y="2652"/>
                    <a:pt x="6" y="2524"/>
                    <a:pt x="2" y="2362"/>
                  </a:cubicBezTo>
                  <a:cubicBezTo>
                    <a:pt x="0" y="2280"/>
                    <a:pt x="3" y="2214"/>
                    <a:pt x="11" y="2152"/>
                  </a:cubicBezTo>
                  <a:cubicBezTo>
                    <a:pt x="20" y="2076"/>
                    <a:pt x="38" y="2008"/>
                    <a:pt x="64" y="1946"/>
                  </a:cubicBezTo>
                  <a:cubicBezTo>
                    <a:pt x="96" y="1869"/>
                    <a:pt x="144" y="1796"/>
                    <a:pt x="207" y="1731"/>
                  </a:cubicBezTo>
                  <a:cubicBezTo>
                    <a:pt x="229" y="1708"/>
                    <a:pt x="259" y="1690"/>
                    <a:pt x="288" y="1673"/>
                  </a:cubicBezTo>
                  <a:cubicBezTo>
                    <a:pt x="323" y="1652"/>
                    <a:pt x="356" y="1632"/>
                    <a:pt x="376" y="1603"/>
                  </a:cubicBezTo>
                  <a:cubicBezTo>
                    <a:pt x="402" y="1564"/>
                    <a:pt x="420" y="1513"/>
                    <a:pt x="428" y="1448"/>
                  </a:cubicBezTo>
                  <a:cubicBezTo>
                    <a:pt x="436" y="1388"/>
                    <a:pt x="436" y="1322"/>
                    <a:pt x="437" y="1259"/>
                  </a:cubicBezTo>
                  <a:cubicBezTo>
                    <a:pt x="437" y="1242"/>
                    <a:pt x="437" y="1226"/>
                    <a:pt x="437" y="1209"/>
                  </a:cubicBezTo>
                  <a:cubicBezTo>
                    <a:pt x="438" y="1108"/>
                    <a:pt x="450" y="968"/>
                    <a:pt x="495" y="877"/>
                  </a:cubicBezTo>
                  <a:cubicBezTo>
                    <a:pt x="498" y="871"/>
                    <a:pt x="502" y="864"/>
                    <a:pt x="505" y="858"/>
                  </a:cubicBezTo>
                  <a:cubicBezTo>
                    <a:pt x="511" y="843"/>
                    <a:pt x="518" y="829"/>
                    <a:pt x="527" y="815"/>
                  </a:cubicBezTo>
                  <a:cubicBezTo>
                    <a:pt x="598" y="698"/>
                    <a:pt x="688" y="647"/>
                    <a:pt x="803" y="583"/>
                  </a:cubicBezTo>
                  <a:cubicBezTo>
                    <a:pt x="815" y="576"/>
                    <a:pt x="828" y="568"/>
                    <a:pt x="842" y="561"/>
                  </a:cubicBezTo>
                  <a:cubicBezTo>
                    <a:pt x="890" y="533"/>
                    <a:pt x="946" y="504"/>
                    <a:pt x="1006" y="504"/>
                  </a:cubicBezTo>
                  <a:cubicBezTo>
                    <a:pt x="1009" y="504"/>
                    <a:pt x="1011" y="504"/>
                    <a:pt x="1014" y="505"/>
                  </a:cubicBezTo>
                  <a:cubicBezTo>
                    <a:pt x="1036" y="505"/>
                    <a:pt x="1058" y="510"/>
                    <a:pt x="1079" y="514"/>
                  </a:cubicBezTo>
                  <a:cubicBezTo>
                    <a:pt x="1094" y="516"/>
                    <a:pt x="1109" y="519"/>
                    <a:pt x="1125" y="521"/>
                  </a:cubicBezTo>
                  <a:cubicBezTo>
                    <a:pt x="1135" y="522"/>
                    <a:pt x="1146" y="523"/>
                    <a:pt x="1156" y="523"/>
                  </a:cubicBezTo>
                  <a:cubicBezTo>
                    <a:pt x="1296" y="523"/>
                    <a:pt x="1419" y="418"/>
                    <a:pt x="1500" y="326"/>
                  </a:cubicBezTo>
                  <a:cubicBezTo>
                    <a:pt x="1516" y="307"/>
                    <a:pt x="1533" y="287"/>
                    <a:pt x="1549" y="268"/>
                  </a:cubicBezTo>
                  <a:cubicBezTo>
                    <a:pt x="1626" y="175"/>
                    <a:pt x="1707" y="79"/>
                    <a:pt x="1818" y="32"/>
                  </a:cubicBezTo>
                  <a:cubicBezTo>
                    <a:pt x="1853" y="17"/>
                    <a:pt x="1891" y="7"/>
                    <a:pt x="1931" y="3"/>
                  </a:cubicBezTo>
                  <a:cubicBezTo>
                    <a:pt x="1968" y="0"/>
                    <a:pt x="2007" y="1"/>
                    <a:pt x="2045" y="7"/>
                  </a:cubicBezTo>
                  <a:cubicBezTo>
                    <a:pt x="2081" y="12"/>
                    <a:pt x="2116" y="22"/>
                    <a:pt x="2148" y="36"/>
                  </a:cubicBezTo>
                  <a:cubicBezTo>
                    <a:pt x="2180" y="50"/>
                    <a:pt x="2208" y="68"/>
                    <a:pt x="2232" y="88"/>
                  </a:cubicBezTo>
                  <a:cubicBezTo>
                    <a:pt x="2253" y="106"/>
                    <a:pt x="2271" y="126"/>
                    <a:pt x="2288" y="146"/>
                  </a:cubicBezTo>
                  <a:cubicBezTo>
                    <a:pt x="2321" y="183"/>
                    <a:pt x="2354" y="222"/>
                    <a:pt x="2410" y="249"/>
                  </a:cubicBezTo>
                  <a:cubicBezTo>
                    <a:pt x="2476" y="282"/>
                    <a:pt x="2559" y="284"/>
                    <a:pt x="2616" y="280"/>
                  </a:cubicBezTo>
                  <a:cubicBezTo>
                    <a:pt x="2637" y="279"/>
                    <a:pt x="2658" y="277"/>
                    <a:pt x="2674" y="275"/>
                  </a:cubicBezTo>
                  <a:cubicBezTo>
                    <a:pt x="2687" y="273"/>
                    <a:pt x="2701" y="271"/>
                    <a:pt x="2714" y="269"/>
                  </a:cubicBezTo>
                  <a:cubicBezTo>
                    <a:pt x="2749" y="265"/>
                    <a:pt x="2782" y="260"/>
                    <a:pt x="2815" y="259"/>
                  </a:cubicBezTo>
                  <a:cubicBezTo>
                    <a:pt x="2890" y="255"/>
                    <a:pt x="2965" y="266"/>
                    <a:pt x="3031" y="291"/>
                  </a:cubicBezTo>
                  <a:cubicBezTo>
                    <a:pt x="3104" y="318"/>
                    <a:pt x="3167" y="360"/>
                    <a:pt x="3217" y="415"/>
                  </a:cubicBezTo>
                  <a:cubicBezTo>
                    <a:pt x="3324" y="534"/>
                    <a:pt x="3365" y="698"/>
                    <a:pt x="3404" y="856"/>
                  </a:cubicBezTo>
                  <a:cubicBezTo>
                    <a:pt x="3409" y="876"/>
                    <a:pt x="3414" y="896"/>
                    <a:pt x="3419" y="916"/>
                  </a:cubicBezTo>
                  <a:cubicBezTo>
                    <a:pt x="3432" y="966"/>
                    <a:pt x="3443" y="1007"/>
                    <a:pt x="3455" y="1045"/>
                  </a:cubicBezTo>
                  <a:cubicBezTo>
                    <a:pt x="3510" y="1228"/>
                    <a:pt x="3597" y="1409"/>
                    <a:pt x="3681" y="1577"/>
                  </a:cubicBezTo>
                  <a:cubicBezTo>
                    <a:pt x="3743" y="1698"/>
                    <a:pt x="3812" y="1836"/>
                    <a:pt x="3845" y="1986"/>
                  </a:cubicBezTo>
                  <a:cubicBezTo>
                    <a:pt x="3862" y="2064"/>
                    <a:pt x="3868" y="2146"/>
                    <a:pt x="3862" y="2229"/>
                  </a:cubicBezTo>
                  <a:cubicBezTo>
                    <a:pt x="3856" y="2308"/>
                    <a:pt x="3840" y="2389"/>
                    <a:pt x="3813" y="2468"/>
                  </a:cubicBezTo>
                  <a:cubicBezTo>
                    <a:pt x="3762" y="2623"/>
                    <a:pt x="3673" y="2770"/>
                    <a:pt x="3555" y="2892"/>
                  </a:cubicBezTo>
                  <a:cubicBezTo>
                    <a:pt x="3440" y="3013"/>
                    <a:pt x="3301" y="3112"/>
                    <a:pt x="3166" y="3208"/>
                  </a:cubicBezTo>
                  <a:cubicBezTo>
                    <a:pt x="3115" y="3244"/>
                    <a:pt x="3063" y="3281"/>
                    <a:pt x="3012" y="3319"/>
                  </a:cubicBezTo>
                  <a:cubicBezTo>
                    <a:pt x="2933" y="3379"/>
                    <a:pt x="2856" y="3444"/>
                    <a:pt x="2781" y="3507"/>
                  </a:cubicBezTo>
                  <a:cubicBezTo>
                    <a:pt x="2678" y="3594"/>
                    <a:pt x="2572" y="3683"/>
                    <a:pt x="2462" y="3758"/>
                  </a:cubicBezTo>
                  <a:cubicBezTo>
                    <a:pt x="2435" y="3776"/>
                    <a:pt x="2408" y="3793"/>
                    <a:pt x="2382" y="3810"/>
                  </a:cubicBezTo>
                  <a:cubicBezTo>
                    <a:pt x="2256" y="3885"/>
                    <a:pt x="2148" y="3921"/>
                    <a:pt x="2042" y="3921"/>
                  </a:cubicBezTo>
                  <a:cubicBezTo>
                    <a:pt x="2040" y="3921"/>
                    <a:pt x="2037" y="3921"/>
                    <a:pt x="2035" y="3920"/>
                  </a:cubicBezTo>
                  <a:moveTo>
                    <a:pt x="2815" y="259"/>
                  </a:moveTo>
                  <a:cubicBezTo>
                    <a:pt x="2782" y="261"/>
                    <a:pt x="2749" y="265"/>
                    <a:pt x="2714" y="270"/>
                  </a:cubicBezTo>
                  <a:cubicBezTo>
                    <a:pt x="2701" y="272"/>
                    <a:pt x="2688" y="274"/>
                    <a:pt x="2674" y="275"/>
                  </a:cubicBezTo>
                  <a:cubicBezTo>
                    <a:pt x="2658" y="277"/>
                    <a:pt x="2637" y="280"/>
                    <a:pt x="2616" y="281"/>
                  </a:cubicBezTo>
                  <a:cubicBezTo>
                    <a:pt x="2558" y="285"/>
                    <a:pt x="2476" y="283"/>
                    <a:pt x="2410" y="250"/>
                  </a:cubicBezTo>
                  <a:cubicBezTo>
                    <a:pt x="2354" y="222"/>
                    <a:pt x="2320" y="184"/>
                    <a:pt x="2288" y="147"/>
                  </a:cubicBezTo>
                  <a:cubicBezTo>
                    <a:pt x="2270" y="127"/>
                    <a:pt x="2252" y="106"/>
                    <a:pt x="2231" y="88"/>
                  </a:cubicBezTo>
                  <a:cubicBezTo>
                    <a:pt x="2208" y="68"/>
                    <a:pt x="2180" y="51"/>
                    <a:pt x="2148" y="37"/>
                  </a:cubicBezTo>
                  <a:cubicBezTo>
                    <a:pt x="2116" y="23"/>
                    <a:pt x="2081" y="13"/>
                    <a:pt x="2044" y="7"/>
                  </a:cubicBezTo>
                  <a:cubicBezTo>
                    <a:pt x="2007" y="1"/>
                    <a:pt x="1968" y="0"/>
                    <a:pt x="1931" y="4"/>
                  </a:cubicBezTo>
                  <a:cubicBezTo>
                    <a:pt x="1891" y="8"/>
                    <a:pt x="1853" y="18"/>
                    <a:pt x="1819" y="33"/>
                  </a:cubicBezTo>
                  <a:cubicBezTo>
                    <a:pt x="1708" y="80"/>
                    <a:pt x="1627" y="176"/>
                    <a:pt x="1549" y="269"/>
                  </a:cubicBezTo>
                  <a:cubicBezTo>
                    <a:pt x="1533" y="288"/>
                    <a:pt x="1517" y="308"/>
                    <a:pt x="1500" y="326"/>
                  </a:cubicBezTo>
                  <a:cubicBezTo>
                    <a:pt x="1445" y="389"/>
                    <a:pt x="1388" y="438"/>
                    <a:pt x="1331" y="472"/>
                  </a:cubicBezTo>
                  <a:cubicBezTo>
                    <a:pt x="1261" y="513"/>
                    <a:pt x="1191" y="530"/>
                    <a:pt x="1125" y="522"/>
                  </a:cubicBezTo>
                  <a:cubicBezTo>
                    <a:pt x="1109" y="520"/>
                    <a:pt x="1094" y="517"/>
                    <a:pt x="1079" y="514"/>
                  </a:cubicBezTo>
                  <a:cubicBezTo>
                    <a:pt x="1058" y="510"/>
                    <a:pt x="1036" y="506"/>
                    <a:pt x="1014" y="505"/>
                  </a:cubicBezTo>
                  <a:cubicBezTo>
                    <a:pt x="1011" y="505"/>
                    <a:pt x="1009" y="505"/>
                    <a:pt x="1006" y="505"/>
                  </a:cubicBezTo>
                  <a:cubicBezTo>
                    <a:pt x="946" y="505"/>
                    <a:pt x="890" y="534"/>
                    <a:pt x="842" y="561"/>
                  </a:cubicBezTo>
                  <a:cubicBezTo>
                    <a:pt x="829" y="569"/>
                    <a:pt x="816" y="576"/>
                    <a:pt x="803" y="583"/>
                  </a:cubicBezTo>
                  <a:cubicBezTo>
                    <a:pt x="689" y="648"/>
                    <a:pt x="599" y="699"/>
                    <a:pt x="527" y="816"/>
                  </a:cubicBezTo>
                  <a:cubicBezTo>
                    <a:pt x="519" y="829"/>
                    <a:pt x="512" y="844"/>
                    <a:pt x="505" y="858"/>
                  </a:cubicBezTo>
                  <a:cubicBezTo>
                    <a:pt x="502" y="864"/>
                    <a:pt x="499" y="871"/>
                    <a:pt x="496" y="877"/>
                  </a:cubicBezTo>
                  <a:cubicBezTo>
                    <a:pt x="450" y="968"/>
                    <a:pt x="439" y="1108"/>
                    <a:pt x="438" y="1209"/>
                  </a:cubicBezTo>
                  <a:cubicBezTo>
                    <a:pt x="438" y="1226"/>
                    <a:pt x="438" y="1242"/>
                    <a:pt x="438" y="1259"/>
                  </a:cubicBezTo>
                  <a:cubicBezTo>
                    <a:pt x="437" y="1322"/>
                    <a:pt x="437" y="1389"/>
                    <a:pt x="429" y="1448"/>
                  </a:cubicBezTo>
                  <a:cubicBezTo>
                    <a:pt x="420" y="1514"/>
                    <a:pt x="403" y="1565"/>
                    <a:pt x="376" y="1604"/>
                  </a:cubicBezTo>
                  <a:cubicBezTo>
                    <a:pt x="357" y="1632"/>
                    <a:pt x="323" y="1652"/>
                    <a:pt x="288" y="1674"/>
                  </a:cubicBezTo>
                  <a:cubicBezTo>
                    <a:pt x="259" y="1691"/>
                    <a:pt x="230" y="1709"/>
                    <a:pt x="208" y="1731"/>
                  </a:cubicBezTo>
                  <a:cubicBezTo>
                    <a:pt x="145" y="1797"/>
                    <a:pt x="97" y="1869"/>
                    <a:pt x="64" y="1947"/>
                  </a:cubicBezTo>
                  <a:cubicBezTo>
                    <a:pt x="38" y="2009"/>
                    <a:pt x="21" y="2076"/>
                    <a:pt x="11" y="2152"/>
                  </a:cubicBezTo>
                  <a:cubicBezTo>
                    <a:pt x="4" y="2214"/>
                    <a:pt x="1" y="2280"/>
                    <a:pt x="3" y="2362"/>
                  </a:cubicBezTo>
                  <a:cubicBezTo>
                    <a:pt x="7" y="2524"/>
                    <a:pt x="28" y="2652"/>
                    <a:pt x="70" y="2765"/>
                  </a:cubicBezTo>
                  <a:cubicBezTo>
                    <a:pt x="91" y="2821"/>
                    <a:pt x="119" y="2878"/>
                    <a:pt x="152" y="2933"/>
                  </a:cubicBezTo>
                  <a:cubicBezTo>
                    <a:pt x="288" y="3156"/>
                    <a:pt x="508" y="3346"/>
                    <a:pt x="770" y="3468"/>
                  </a:cubicBezTo>
                  <a:cubicBezTo>
                    <a:pt x="829" y="3495"/>
                    <a:pt x="889" y="3518"/>
                    <a:pt x="947" y="3540"/>
                  </a:cubicBezTo>
                  <a:cubicBezTo>
                    <a:pt x="973" y="3550"/>
                    <a:pt x="1000" y="3561"/>
                    <a:pt x="1027" y="3571"/>
                  </a:cubicBezTo>
                  <a:cubicBezTo>
                    <a:pt x="1138" y="3616"/>
                    <a:pt x="1237" y="3662"/>
                    <a:pt x="1332" y="3706"/>
                  </a:cubicBezTo>
                  <a:cubicBezTo>
                    <a:pt x="1395" y="3736"/>
                    <a:pt x="1454" y="3763"/>
                    <a:pt x="1516" y="3790"/>
                  </a:cubicBezTo>
                  <a:cubicBezTo>
                    <a:pt x="1660" y="3852"/>
                    <a:pt x="1834" y="3917"/>
                    <a:pt x="2035" y="3920"/>
                  </a:cubicBezTo>
                  <a:cubicBezTo>
                    <a:pt x="2037" y="3920"/>
                    <a:pt x="2040" y="3920"/>
                    <a:pt x="2042" y="3920"/>
                  </a:cubicBezTo>
                  <a:cubicBezTo>
                    <a:pt x="2148" y="3920"/>
                    <a:pt x="2256" y="3884"/>
                    <a:pt x="2381" y="3809"/>
                  </a:cubicBezTo>
                  <a:cubicBezTo>
                    <a:pt x="2408" y="3793"/>
                    <a:pt x="2435" y="3776"/>
                    <a:pt x="2462" y="3758"/>
                  </a:cubicBezTo>
                  <a:cubicBezTo>
                    <a:pt x="2572" y="3682"/>
                    <a:pt x="2678" y="3593"/>
                    <a:pt x="2780" y="3507"/>
                  </a:cubicBezTo>
                  <a:cubicBezTo>
                    <a:pt x="2855" y="3444"/>
                    <a:pt x="2932" y="3379"/>
                    <a:pt x="3012" y="3319"/>
                  </a:cubicBezTo>
                  <a:cubicBezTo>
                    <a:pt x="3062" y="3281"/>
                    <a:pt x="3115" y="3243"/>
                    <a:pt x="3166" y="3207"/>
                  </a:cubicBezTo>
                  <a:cubicBezTo>
                    <a:pt x="3300" y="3111"/>
                    <a:pt x="3439" y="3012"/>
                    <a:pt x="3555" y="2891"/>
                  </a:cubicBezTo>
                  <a:cubicBezTo>
                    <a:pt x="3672" y="2769"/>
                    <a:pt x="3761" y="2623"/>
                    <a:pt x="3813" y="2468"/>
                  </a:cubicBezTo>
                  <a:cubicBezTo>
                    <a:pt x="3839" y="2389"/>
                    <a:pt x="3855" y="2308"/>
                    <a:pt x="3861" y="2228"/>
                  </a:cubicBezTo>
                  <a:cubicBezTo>
                    <a:pt x="3867" y="2146"/>
                    <a:pt x="3861" y="2064"/>
                    <a:pt x="3844" y="1986"/>
                  </a:cubicBezTo>
                  <a:cubicBezTo>
                    <a:pt x="3812" y="1836"/>
                    <a:pt x="3742" y="1698"/>
                    <a:pt x="3681" y="1577"/>
                  </a:cubicBezTo>
                  <a:cubicBezTo>
                    <a:pt x="3596" y="1409"/>
                    <a:pt x="3510" y="1229"/>
                    <a:pt x="3454" y="1046"/>
                  </a:cubicBezTo>
                  <a:cubicBezTo>
                    <a:pt x="3442" y="1008"/>
                    <a:pt x="3431" y="966"/>
                    <a:pt x="3418" y="916"/>
                  </a:cubicBezTo>
                  <a:cubicBezTo>
                    <a:pt x="3413" y="897"/>
                    <a:pt x="3408" y="876"/>
                    <a:pt x="3403" y="856"/>
                  </a:cubicBezTo>
                  <a:cubicBezTo>
                    <a:pt x="3364" y="698"/>
                    <a:pt x="3324" y="534"/>
                    <a:pt x="3217" y="416"/>
                  </a:cubicBezTo>
                  <a:cubicBezTo>
                    <a:pt x="3166" y="360"/>
                    <a:pt x="3104" y="318"/>
                    <a:pt x="3031" y="291"/>
                  </a:cubicBezTo>
                  <a:cubicBezTo>
                    <a:pt x="2973" y="270"/>
                    <a:pt x="2908" y="259"/>
                    <a:pt x="2843" y="259"/>
                  </a:cubicBezTo>
                  <a:cubicBezTo>
                    <a:pt x="2834" y="259"/>
                    <a:pt x="2824" y="259"/>
                    <a:pt x="2815" y="25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2" name="Freeform 37">
              <a:extLst>
                <a:ext uri="{FF2B5EF4-FFF2-40B4-BE49-F238E27FC236}">
                  <a16:creationId xmlns:a16="http://schemas.microsoft.com/office/drawing/2014/main" id="{6DF0DA49-054C-452C-80F6-9A4FCF0FB8C5}"/>
                </a:ext>
              </a:extLst>
            </p:cNvPr>
            <p:cNvSpPr>
              <a:spLocks noEditPoints="1"/>
            </p:cNvSpPr>
            <p:nvPr/>
          </p:nvSpPr>
          <p:spPr bwMode="auto">
            <a:xfrm>
              <a:off x="4255" y="741"/>
              <a:ext cx="2973" cy="3062"/>
            </a:xfrm>
            <a:custGeom>
              <a:avLst/>
              <a:gdLst>
                <a:gd name="T0" fmla="*/ 1547 w 4017"/>
                <a:gd name="T1" fmla="*/ 3979 h 4137"/>
                <a:gd name="T2" fmla="*/ 1059 w 4017"/>
                <a:gd name="T3" fmla="*/ 3730 h 4137"/>
                <a:gd name="T4" fmla="*/ 798 w 4017"/>
                <a:gd name="T5" fmla="*/ 3624 h 4137"/>
                <a:gd name="T6" fmla="*/ 67 w 4017"/>
                <a:gd name="T7" fmla="*/ 2901 h 4137"/>
                <a:gd name="T8" fmla="*/ 66 w 4017"/>
                <a:gd name="T9" fmla="*/ 2050 h 4137"/>
                <a:gd name="T10" fmla="*/ 303 w 4017"/>
                <a:gd name="T11" fmla="*/ 1766 h 4137"/>
                <a:gd name="T12" fmla="*/ 453 w 4017"/>
                <a:gd name="T13" fmla="*/ 1340 h 4137"/>
                <a:gd name="T14" fmla="*/ 498 w 4017"/>
                <a:gd name="T15" fmla="*/ 961 h 4137"/>
                <a:gd name="T16" fmla="*/ 526 w 4017"/>
                <a:gd name="T17" fmla="*/ 897 h 4137"/>
                <a:gd name="T18" fmla="*/ 1009 w 4017"/>
                <a:gd name="T19" fmla="*/ 555 h 4137"/>
                <a:gd name="T20" fmla="*/ 1124 w 4017"/>
                <a:gd name="T21" fmla="*/ 576 h 4137"/>
                <a:gd name="T22" fmla="*/ 1559 w 4017"/>
                <a:gd name="T23" fmla="*/ 314 h 4137"/>
                <a:gd name="T24" fmla="*/ 2270 w 4017"/>
                <a:gd name="T25" fmla="*/ 143 h 4137"/>
                <a:gd name="T26" fmla="*/ 2446 w 4017"/>
                <a:gd name="T27" fmla="*/ 328 h 4137"/>
                <a:gd name="T28" fmla="*/ 2717 w 4017"/>
                <a:gd name="T29" fmla="*/ 357 h 4137"/>
                <a:gd name="T30" fmla="*/ 2863 w 4017"/>
                <a:gd name="T31" fmla="*/ 337 h 4137"/>
                <a:gd name="T32" fmla="*/ 3485 w 4017"/>
                <a:gd name="T33" fmla="*/ 954 h 4137"/>
                <a:gd name="T34" fmla="*/ 3533 w 4017"/>
                <a:gd name="T35" fmla="*/ 1139 h 4137"/>
                <a:gd name="T36" fmla="*/ 3770 w 4017"/>
                <a:gd name="T37" fmla="*/ 1698 h 4137"/>
                <a:gd name="T38" fmla="*/ 3653 w 4017"/>
                <a:gd name="T39" fmla="*/ 3054 h 4137"/>
                <a:gd name="T40" fmla="*/ 3089 w 4017"/>
                <a:gd name="T41" fmla="*/ 3497 h 4137"/>
                <a:gd name="T42" fmla="*/ 2518 w 4017"/>
                <a:gd name="T43" fmla="*/ 3963 h 4137"/>
                <a:gd name="T44" fmla="*/ 2085 w 4017"/>
                <a:gd name="T45" fmla="*/ 4137 h 4137"/>
                <a:gd name="T46" fmla="*/ 2864 w 4017"/>
                <a:gd name="T47" fmla="*/ 344 h 4137"/>
                <a:gd name="T48" fmla="*/ 2718 w 4017"/>
                <a:gd name="T49" fmla="*/ 364 h 4137"/>
                <a:gd name="T50" fmla="*/ 2443 w 4017"/>
                <a:gd name="T51" fmla="*/ 334 h 4137"/>
                <a:gd name="T52" fmla="*/ 2265 w 4017"/>
                <a:gd name="T53" fmla="*/ 148 h 4137"/>
                <a:gd name="T54" fmla="*/ 1564 w 4017"/>
                <a:gd name="T55" fmla="*/ 319 h 4137"/>
                <a:gd name="T56" fmla="*/ 1123 w 4017"/>
                <a:gd name="T57" fmla="*/ 583 h 4137"/>
                <a:gd name="T58" fmla="*/ 1009 w 4017"/>
                <a:gd name="T59" fmla="*/ 562 h 4137"/>
                <a:gd name="T60" fmla="*/ 533 w 4017"/>
                <a:gd name="T61" fmla="*/ 900 h 4137"/>
                <a:gd name="T62" fmla="*/ 505 w 4017"/>
                <a:gd name="T63" fmla="*/ 964 h 4137"/>
                <a:gd name="T64" fmla="*/ 460 w 4017"/>
                <a:gd name="T65" fmla="*/ 1339 h 4137"/>
                <a:gd name="T66" fmla="*/ 307 w 4017"/>
                <a:gd name="T67" fmla="*/ 1772 h 4137"/>
                <a:gd name="T68" fmla="*/ 73 w 4017"/>
                <a:gd name="T69" fmla="*/ 2053 h 4137"/>
                <a:gd name="T70" fmla="*/ 74 w 4017"/>
                <a:gd name="T71" fmla="*/ 2898 h 4137"/>
                <a:gd name="T72" fmla="*/ 801 w 4017"/>
                <a:gd name="T73" fmla="*/ 3618 h 4137"/>
                <a:gd name="T74" fmla="*/ 1062 w 4017"/>
                <a:gd name="T75" fmla="*/ 3723 h 4137"/>
                <a:gd name="T76" fmla="*/ 1551 w 4017"/>
                <a:gd name="T77" fmla="*/ 3973 h 4137"/>
                <a:gd name="T78" fmla="*/ 2432 w 4017"/>
                <a:gd name="T79" fmla="*/ 4012 h 4137"/>
                <a:gd name="T80" fmla="*/ 2831 w 4017"/>
                <a:gd name="T81" fmla="*/ 3702 h 4137"/>
                <a:gd name="T82" fmla="*/ 3252 w 4017"/>
                <a:gd name="T83" fmla="*/ 3371 h 4137"/>
                <a:gd name="T84" fmla="*/ 3934 w 4017"/>
                <a:gd name="T85" fmla="*/ 2108 h 4137"/>
                <a:gd name="T86" fmla="*/ 3758 w 4017"/>
                <a:gd name="T87" fmla="*/ 1690 h 4137"/>
                <a:gd name="T88" fmla="*/ 3491 w 4017"/>
                <a:gd name="T89" fmla="*/ 1008 h 4137"/>
                <a:gd name="T90" fmla="*/ 3282 w 4017"/>
                <a:gd name="T91" fmla="*/ 494 h 4137"/>
                <a:gd name="T92" fmla="*/ 2864 w 4017"/>
                <a:gd name="T93" fmla="*/ 344 h 4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17" h="4137">
                  <a:moveTo>
                    <a:pt x="2072" y="4137"/>
                  </a:moveTo>
                  <a:cubicBezTo>
                    <a:pt x="1867" y="4132"/>
                    <a:pt x="1692" y="4054"/>
                    <a:pt x="1547" y="3979"/>
                  </a:cubicBezTo>
                  <a:cubicBezTo>
                    <a:pt x="1501" y="3955"/>
                    <a:pt x="1456" y="3931"/>
                    <a:pt x="1408" y="3905"/>
                  </a:cubicBezTo>
                  <a:cubicBezTo>
                    <a:pt x="1301" y="3846"/>
                    <a:pt x="1189" y="3785"/>
                    <a:pt x="1059" y="3730"/>
                  </a:cubicBezTo>
                  <a:cubicBezTo>
                    <a:pt x="1024" y="3715"/>
                    <a:pt x="990" y="3702"/>
                    <a:pt x="953" y="3687"/>
                  </a:cubicBezTo>
                  <a:cubicBezTo>
                    <a:pt x="902" y="3668"/>
                    <a:pt x="850" y="3648"/>
                    <a:pt x="798" y="3624"/>
                  </a:cubicBezTo>
                  <a:cubicBezTo>
                    <a:pt x="520" y="3498"/>
                    <a:pt x="291" y="3303"/>
                    <a:pt x="152" y="3075"/>
                  </a:cubicBezTo>
                  <a:cubicBezTo>
                    <a:pt x="117" y="3018"/>
                    <a:pt x="89" y="2959"/>
                    <a:pt x="67" y="2901"/>
                  </a:cubicBezTo>
                  <a:cubicBezTo>
                    <a:pt x="13" y="2752"/>
                    <a:pt x="4" y="2598"/>
                    <a:pt x="2" y="2482"/>
                  </a:cubicBezTo>
                  <a:cubicBezTo>
                    <a:pt x="0" y="2349"/>
                    <a:pt x="6" y="2194"/>
                    <a:pt x="66" y="2050"/>
                  </a:cubicBezTo>
                  <a:cubicBezTo>
                    <a:pt x="100" y="1969"/>
                    <a:pt x="152" y="1892"/>
                    <a:pt x="217" y="1826"/>
                  </a:cubicBezTo>
                  <a:cubicBezTo>
                    <a:pt x="241" y="1802"/>
                    <a:pt x="272" y="1784"/>
                    <a:pt x="303" y="1766"/>
                  </a:cubicBezTo>
                  <a:cubicBezTo>
                    <a:pt x="340" y="1745"/>
                    <a:pt x="375" y="1725"/>
                    <a:pt x="395" y="1697"/>
                  </a:cubicBezTo>
                  <a:cubicBezTo>
                    <a:pt x="456" y="1610"/>
                    <a:pt x="455" y="1479"/>
                    <a:pt x="453" y="1340"/>
                  </a:cubicBezTo>
                  <a:cubicBezTo>
                    <a:pt x="452" y="1327"/>
                    <a:pt x="452" y="1314"/>
                    <a:pt x="452" y="1300"/>
                  </a:cubicBezTo>
                  <a:cubicBezTo>
                    <a:pt x="451" y="1196"/>
                    <a:pt x="458" y="1052"/>
                    <a:pt x="498" y="961"/>
                  </a:cubicBezTo>
                  <a:cubicBezTo>
                    <a:pt x="501" y="954"/>
                    <a:pt x="504" y="947"/>
                    <a:pt x="507" y="940"/>
                  </a:cubicBezTo>
                  <a:cubicBezTo>
                    <a:pt x="513" y="925"/>
                    <a:pt x="519" y="910"/>
                    <a:pt x="526" y="897"/>
                  </a:cubicBezTo>
                  <a:cubicBezTo>
                    <a:pt x="599" y="758"/>
                    <a:pt x="701" y="695"/>
                    <a:pt x="829" y="616"/>
                  </a:cubicBezTo>
                  <a:cubicBezTo>
                    <a:pt x="883" y="582"/>
                    <a:pt x="943" y="551"/>
                    <a:pt x="1009" y="555"/>
                  </a:cubicBezTo>
                  <a:cubicBezTo>
                    <a:pt x="1032" y="557"/>
                    <a:pt x="1055" y="562"/>
                    <a:pt x="1077" y="567"/>
                  </a:cubicBezTo>
                  <a:cubicBezTo>
                    <a:pt x="1093" y="570"/>
                    <a:pt x="1108" y="574"/>
                    <a:pt x="1124" y="576"/>
                  </a:cubicBezTo>
                  <a:cubicBezTo>
                    <a:pt x="1283" y="598"/>
                    <a:pt x="1421" y="478"/>
                    <a:pt x="1510" y="374"/>
                  </a:cubicBezTo>
                  <a:cubicBezTo>
                    <a:pt x="1526" y="354"/>
                    <a:pt x="1543" y="334"/>
                    <a:pt x="1559" y="314"/>
                  </a:cubicBezTo>
                  <a:cubicBezTo>
                    <a:pt x="1639" y="215"/>
                    <a:pt x="1722" y="113"/>
                    <a:pt x="1839" y="64"/>
                  </a:cubicBezTo>
                  <a:cubicBezTo>
                    <a:pt x="1996" y="0"/>
                    <a:pt x="2181" y="54"/>
                    <a:pt x="2270" y="143"/>
                  </a:cubicBezTo>
                  <a:cubicBezTo>
                    <a:pt x="2291" y="164"/>
                    <a:pt x="2308" y="187"/>
                    <a:pt x="2325" y="210"/>
                  </a:cubicBezTo>
                  <a:cubicBezTo>
                    <a:pt x="2357" y="253"/>
                    <a:pt x="2389" y="296"/>
                    <a:pt x="2446" y="328"/>
                  </a:cubicBezTo>
                  <a:cubicBezTo>
                    <a:pt x="2514" y="365"/>
                    <a:pt x="2598" y="368"/>
                    <a:pt x="2657" y="363"/>
                  </a:cubicBezTo>
                  <a:cubicBezTo>
                    <a:pt x="2674" y="362"/>
                    <a:pt x="2693" y="360"/>
                    <a:pt x="2717" y="357"/>
                  </a:cubicBezTo>
                  <a:cubicBezTo>
                    <a:pt x="2733" y="354"/>
                    <a:pt x="2749" y="352"/>
                    <a:pt x="2766" y="349"/>
                  </a:cubicBezTo>
                  <a:cubicBezTo>
                    <a:pt x="2799" y="344"/>
                    <a:pt x="2831" y="339"/>
                    <a:pt x="2863" y="337"/>
                  </a:cubicBezTo>
                  <a:cubicBezTo>
                    <a:pt x="3030" y="324"/>
                    <a:pt x="3185" y="380"/>
                    <a:pt x="3287" y="490"/>
                  </a:cubicBezTo>
                  <a:cubicBezTo>
                    <a:pt x="3403" y="613"/>
                    <a:pt x="3445" y="786"/>
                    <a:pt x="3485" y="954"/>
                  </a:cubicBezTo>
                  <a:cubicBezTo>
                    <a:pt x="3489" y="971"/>
                    <a:pt x="3493" y="989"/>
                    <a:pt x="3497" y="1006"/>
                  </a:cubicBezTo>
                  <a:cubicBezTo>
                    <a:pt x="3510" y="1059"/>
                    <a:pt x="3522" y="1101"/>
                    <a:pt x="3533" y="1139"/>
                  </a:cubicBezTo>
                  <a:cubicBezTo>
                    <a:pt x="3592" y="1342"/>
                    <a:pt x="3688" y="1538"/>
                    <a:pt x="3764" y="1687"/>
                  </a:cubicBezTo>
                  <a:cubicBezTo>
                    <a:pt x="3770" y="1698"/>
                    <a:pt x="3770" y="1698"/>
                    <a:pt x="3770" y="1698"/>
                  </a:cubicBezTo>
                  <a:cubicBezTo>
                    <a:pt x="3837" y="1828"/>
                    <a:pt x="3906" y="1961"/>
                    <a:pt x="3941" y="2107"/>
                  </a:cubicBezTo>
                  <a:cubicBezTo>
                    <a:pt x="4017" y="2425"/>
                    <a:pt x="3907" y="2788"/>
                    <a:pt x="3653" y="3054"/>
                  </a:cubicBezTo>
                  <a:cubicBezTo>
                    <a:pt x="3536" y="3177"/>
                    <a:pt x="3393" y="3278"/>
                    <a:pt x="3256" y="3376"/>
                  </a:cubicBezTo>
                  <a:cubicBezTo>
                    <a:pt x="3201" y="3415"/>
                    <a:pt x="3144" y="3456"/>
                    <a:pt x="3089" y="3497"/>
                  </a:cubicBezTo>
                  <a:cubicBezTo>
                    <a:pt x="3002" y="3564"/>
                    <a:pt x="2917" y="3637"/>
                    <a:pt x="2836" y="3707"/>
                  </a:cubicBezTo>
                  <a:cubicBezTo>
                    <a:pt x="2734" y="3795"/>
                    <a:pt x="2628" y="3885"/>
                    <a:pt x="2518" y="3963"/>
                  </a:cubicBezTo>
                  <a:cubicBezTo>
                    <a:pt x="2491" y="3982"/>
                    <a:pt x="2463" y="4001"/>
                    <a:pt x="2435" y="4018"/>
                  </a:cubicBezTo>
                  <a:cubicBezTo>
                    <a:pt x="2306" y="4099"/>
                    <a:pt x="2194" y="4137"/>
                    <a:pt x="2085" y="4137"/>
                  </a:cubicBezTo>
                  <a:cubicBezTo>
                    <a:pt x="2081" y="4137"/>
                    <a:pt x="2077" y="4137"/>
                    <a:pt x="2072" y="4137"/>
                  </a:cubicBezTo>
                  <a:moveTo>
                    <a:pt x="2864" y="344"/>
                  </a:moveTo>
                  <a:cubicBezTo>
                    <a:pt x="2832" y="346"/>
                    <a:pt x="2800" y="351"/>
                    <a:pt x="2767" y="356"/>
                  </a:cubicBezTo>
                  <a:cubicBezTo>
                    <a:pt x="2750" y="359"/>
                    <a:pt x="2734" y="361"/>
                    <a:pt x="2718" y="364"/>
                  </a:cubicBezTo>
                  <a:cubicBezTo>
                    <a:pt x="2694" y="367"/>
                    <a:pt x="2675" y="369"/>
                    <a:pt x="2657" y="370"/>
                  </a:cubicBezTo>
                  <a:cubicBezTo>
                    <a:pt x="2598" y="375"/>
                    <a:pt x="2512" y="372"/>
                    <a:pt x="2443" y="334"/>
                  </a:cubicBezTo>
                  <a:cubicBezTo>
                    <a:pt x="2384" y="302"/>
                    <a:pt x="2351" y="257"/>
                    <a:pt x="2319" y="214"/>
                  </a:cubicBezTo>
                  <a:cubicBezTo>
                    <a:pt x="2303" y="192"/>
                    <a:pt x="2286" y="169"/>
                    <a:pt x="2265" y="148"/>
                  </a:cubicBezTo>
                  <a:cubicBezTo>
                    <a:pt x="2178" y="60"/>
                    <a:pt x="1996" y="7"/>
                    <a:pt x="1842" y="71"/>
                  </a:cubicBezTo>
                  <a:cubicBezTo>
                    <a:pt x="1726" y="119"/>
                    <a:pt x="1644" y="220"/>
                    <a:pt x="1564" y="319"/>
                  </a:cubicBezTo>
                  <a:cubicBezTo>
                    <a:pt x="1548" y="338"/>
                    <a:pt x="1532" y="359"/>
                    <a:pt x="1515" y="378"/>
                  </a:cubicBezTo>
                  <a:cubicBezTo>
                    <a:pt x="1425" y="484"/>
                    <a:pt x="1285" y="605"/>
                    <a:pt x="1123" y="583"/>
                  </a:cubicBezTo>
                  <a:cubicBezTo>
                    <a:pt x="1107" y="580"/>
                    <a:pt x="1091" y="577"/>
                    <a:pt x="1076" y="573"/>
                  </a:cubicBezTo>
                  <a:cubicBezTo>
                    <a:pt x="1054" y="569"/>
                    <a:pt x="1031" y="564"/>
                    <a:pt x="1009" y="562"/>
                  </a:cubicBezTo>
                  <a:cubicBezTo>
                    <a:pt x="945" y="559"/>
                    <a:pt x="886" y="589"/>
                    <a:pt x="832" y="622"/>
                  </a:cubicBezTo>
                  <a:cubicBezTo>
                    <a:pt x="705" y="701"/>
                    <a:pt x="605" y="763"/>
                    <a:pt x="533" y="900"/>
                  </a:cubicBezTo>
                  <a:cubicBezTo>
                    <a:pt x="525" y="913"/>
                    <a:pt x="520" y="927"/>
                    <a:pt x="514" y="942"/>
                  </a:cubicBezTo>
                  <a:cubicBezTo>
                    <a:pt x="511" y="949"/>
                    <a:pt x="508" y="957"/>
                    <a:pt x="505" y="964"/>
                  </a:cubicBezTo>
                  <a:cubicBezTo>
                    <a:pt x="465" y="1054"/>
                    <a:pt x="458" y="1196"/>
                    <a:pt x="459" y="1300"/>
                  </a:cubicBezTo>
                  <a:cubicBezTo>
                    <a:pt x="459" y="1313"/>
                    <a:pt x="459" y="1326"/>
                    <a:pt x="460" y="1339"/>
                  </a:cubicBezTo>
                  <a:cubicBezTo>
                    <a:pt x="462" y="1480"/>
                    <a:pt x="463" y="1612"/>
                    <a:pt x="401" y="1701"/>
                  </a:cubicBezTo>
                  <a:cubicBezTo>
                    <a:pt x="380" y="1731"/>
                    <a:pt x="344" y="1751"/>
                    <a:pt x="307" y="1772"/>
                  </a:cubicBezTo>
                  <a:cubicBezTo>
                    <a:pt x="276" y="1789"/>
                    <a:pt x="245" y="1807"/>
                    <a:pt x="222" y="1830"/>
                  </a:cubicBezTo>
                  <a:cubicBezTo>
                    <a:pt x="157" y="1896"/>
                    <a:pt x="106" y="1973"/>
                    <a:pt x="73" y="2053"/>
                  </a:cubicBezTo>
                  <a:cubicBezTo>
                    <a:pt x="13" y="2196"/>
                    <a:pt x="7" y="2350"/>
                    <a:pt x="9" y="2482"/>
                  </a:cubicBezTo>
                  <a:cubicBezTo>
                    <a:pt x="11" y="2598"/>
                    <a:pt x="20" y="2750"/>
                    <a:pt x="74" y="2898"/>
                  </a:cubicBezTo>
                  <a:cubicBezTo>
                    <a:pt x="95" y="2957"/>
                    <a:pt x="123" y="3015"/>
                    <a:pt x="158" y="3072"/>
                  </a:cubicBezTo>
                  <a:cubicBezTo>
                    <a:pt x="296" y="3299"/>
                    <a:pt x="525" y="3493"/>
                    <a:pt x="801" y="3618"/>
                  </a:cubicBezTo>
                  <a:cubicBezTo>
                    <a:pt x="853" y="3641"/>
                    <a:pt x="905" y="3661"/>
                    <a:pt x="955" y="3681"/>
                  </a:cubicBezTo>
                  <a:cubicBezTo>
                    <a:pt x="992" y="3695"/>
                    <a:pt x="1027" y="3709"/>
                    <a:pt x="1062" y="3723"/>
                  </a:cubicBezTo>
                  <a:cubicBezTo>
                    <a:pt x="1192" y="3778"/>
                    <a:pt x="1304" y="3839"/>
                    <a:pt x="1412" y="3899"/>
                  </a:cubicBezTo>
                  <a:cubicBezTo>
                    <a:pt x="1459" y="3925"/>
                    <a:pt x="1504" y="3949"/>
                    <a:pt x="1551" y="3973"/>
                  </a:cubicBezTo>
                  <a:cubicBezTo>
                    <a:pt x="1694" y="4048"/>
                    <a:pt x="1869" y="4125"/>
                    <a:pt x="2073" y="4130"/>
                  </a:cubicBezTo>
                  <a:cubicBezTo>
                    <a:pt x="2184" y="4133"/>
                    <a:pt x="2298" y="4096"/>
                    <a:pt x="2432" y="4012"/>
                  </a:cubicBezTo>
                  <a:cubicBezTo>
                    <a:pt x="2459" y="3995"/>
                    <a:pt x="2487" y="3976"/>
                    <a:pt x="2514" y="3957"/>
                  </a:cubicBezTo>
                  <a:cubicBezTo>
                    <a:pt x="2624" y="3880"/>
                    <a:pt x="2729" y="3789"/>
                    <a:pt x="2831" y="3702"/>
                  </a:cubicBezTo>
                  <a:cubicBezTo>
                    <a:pt x="2913" y="3631"/>
                    <a:pt x="2997" y="3559"/>
                    <a:pt x="3085" y="3492"/>
                  </a:cubicBezTo>
                  <a:cubicBezTo>
                    <a:pt x="3139" y="3450"/>
                    <a:pt x="3197" y="3410"/>
                    <a:pt x="3252" y="3371"/>
                  </a:cubicBezTo>
                  <a:cubicBezTo>
                    <a:pt x="3389" y="3273"/>
                    <a:pt x="3531" y="3172"/>
                    <a:pt x="3648" y="3049"/>
                  </a:cubicBezTo>
                  <a:cubicBezTo>
                    <a:pt x="3900" y="2785"/>
                    <a:pt x="4010" y="2424"/>
                    <a:pt x="3934" y="2108"/>
                  </a:cubicBezTo>
                  <a:cubicBezTo>
                    <a:pt x="3899" y="1964"/>
                    <a:pt x="3833" y="1836"/>
                    <a:pt x="3764" y="1702"/>
                  </a:cubicBezTo>
                  <a:cubicBezTo>
                    <a:pt x="3758" y="1690"/>
                    <a:pt x="3758" y="1690"/>
                    <a:pt x="3758" y="1690"/>
                  </a:cubicBezTo>
                  <a:cubicBezTo>
                    <a:pt x="3681" y="1541"/>
                    <a:pt x="3586" y="1345"/>
                    <a:pt x="3526" y="1141"/>
                  </a:cubicBezTo>
                  <a:cubicBezTo>
                    <a:pt x="3515" y="1103"/>
                    <a:pt x="3504" y="1061"/>
                    <a:pt x="3491" y="1008"/>
                  </a:cubicBezTo>
                  <a:cubicBezTo>
                    <a:pt x="3486" y="990"/>
                    <a:pt x="3482" y="973"/>
                    <a:pt x="3478" y="955"/>
                  </a:cubicBezTo>
                  <a:cubicBezTo>
                    <a:pt x="3438" y="789"/>
                    <a:pt x="3397" y="617"/>
                    <a:pt x="3282" y="494"/>
                  </a:cubicBezTo>
                  <a:cubicBezTo>
                    <a:pt x="3191" y="396"/>
                    <a:pt x="3057" y="342"/>
                    <a:pt x="2910" y="342"/>
                  </a:cubicBezTo>
                  <a:cubicBezTo>
                    <a:pt x="2895" y="342"/>
                    <a:pt x="2879" y="342"/>
                    <a:pt x="2864" y="34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3" name="Freeform 38">
              <a:extLst>
                <a:ext uri="{FF2B5EF4-FFF2-40B4-BE49-F238E27FC236}">
                  <a16:creationId xmlns:a16="http://schemas.microsoft.com/office/drawing/2014/main" id="{76DFB861-F6DA-400C-BE1F-CCEB4B188DEE}"/>
                </a:ext>
              </a:extLst>
            </p:cNvPr>
            <p:cNvSpPr>
              <a:spLocks noEditPoints="1"/>
            </p:cNvSpPr>
            <p:nvPr/>
          </p:nvSpPr>
          <p:spPr bwMode="auto">
            <a:xfrm>
              <a:off x="4222" y="690"/>
              <a:ext cx="3001" cy="3169"/>
            </a:xfrm>
            <a:custGeom>
              <a:avLst/>
              <a:gdLst>
                <a:gd name="T0" fmla="*/ 1575 w 4055"/>
                <a:gd name="T1" fmla="*/ 4094 h 4281"/>
                <a:gd name="T2" fmla="*/ 1087 w 4055"/>
                <a:gd name="T3" fmla="*/ 3813 h 4281"/>
                <a:gd name="T4" fmla="*/ 822 w 4055"/>
                <a:gd name="T5" fmla="*/ 3705 h 4281"/>
                <a:gd name="T6" fmla="*/ 150 w 4055"/>
                <a:gd name="T7" fmla="*/ 3145 h 4281"/>
                <a:gd name="T8" fmla="*/ 14 w 4055"/>
                <a:gd name="T9" fmla="*/ 2751 h 4281"/>
                <a:gd name="T10" fmla="*/ 12 w 4055"/>
                <a:gd name="T11" fmla="*/ 2307 h 4281"/>
                <a:gd name="T12" fmla="*/ 224 w 4055"/>
                <a:gd name="T13" fmla="*/ 1856 h 4281"/>
                <a:gd name="T14" fmla="*/ 412 w 4055"/>
                <a:gd name="T15" fmla="*/ 1725 h 4281"/>
                <a:gd name="T16" fmla="*/ 466 w 4055"/>
                <a:gd name="T17" fmla="*/ 1351 h 4281"/>
                <a:gd name="T18" fmla="*/ 499 w 4055"/>
                <a:gd name="T19" fmla="*/ 979 h 4281"/>
                <a:gd name="T20" fmla="*/ 524 w 4055"/>
                <a:gd name="T21" fmla="*/ 912 h 4281"/>
                <a:gd name="T22" fmla="*/ 811 w 4055"/>
                <a:gd name="T23" fmla="*/ 608 h 4281"/>
                <a:gd name="T24" fmla="*/ 1067 w 4055"/>
                <a:gd name="T25" fmla="*/ 557 h 4281"/>
                <a:gd name="T26" fmla="*/ 1338 w 4055"/>
                <a:gd name="T27" fmla="*/ 518 h 4281"/>
                <a:gd name="T28" fmla="*/ 1566 w 4055"/>
                <a:gd name="T29" fmla="*/ 296 h 4281"/>
                <a:gd name="T30" fmla="*/ 2100 w 4055"/>
                <a:gd name="T31" fmla="*/ 21 h 4281"/>
                <a:gd name="T32" fmla="*/ 2349 w 4055"/>
                <a:gd name="T33" fmla="*/ 209 h 4281"/>
                <a:gd name="T34" fmla="*/ 2691 w 4055"/>
                <a:gd name="T35" fmla="*/ 384 h 4281"/>
                <a:gd name="T36" fmla="*/ 2811 w 4055"/>
                <a:gd name="T37" fmla="*/ 366 h 4281"/>
                <a:gd name="T38" fmla="*/ 3139 w 4055"/>
                <a:gd name="T39" fmla="*/ 374 h 4281"/>
                <a:gd name="T40" fmla="*/ 3552 w 4055"/>
                <a:gd name="T41" fmla="*/ 984 h 4281"/>
                <a:gd name="T42" fmla="*/ 3597 w 4055"/>
                <a:gd name="T43" fmla="*/ 1166 h 4281"/>
                <a:gd name="T44" fmla="*/ 3851 w 4055"/>
                <a:gd name="T45" fmla="*/ 1764 h 4281"/>
                <a:gd name="T46" fmla="*/ 4052 w 4055"/>
                <a:gd name="T47" fmla="*/ 2424 h 4281"/>
                <a:gd name="T48" fmla="*/ 3739 w 4055"/>
                <a:gd name="T49" fmla="*/ 3143 h 4281"/>
                <a:gd name="T50" fmla="*/ 3154 w 4055"/>
                <a:gd name="T51" fmla="*/ 3602 h 4281"/>
                <a:gd name="T52" fmla="*/ 2564 w 4055"/>
                <a:gd name="T53" fmla="*/ 4093 h 4281"/>
                <a:gd name="T54" fmla="*/ 2301 w 4055"/>
                <a:gd name="T55" fmla="*/ 4245 h 4281"/>
                <a:gd name="T56" fmla="*/ 2102 w 4055"/>
                <a:gd name="T57" fmla="*/ 4279 h 4281"/>
                <a:gd name="T58" fmla="*/ 2811 w 4055"/>
                <a:gd name="T59" fmla="*/ 367 h 4281"/>
                <a:gd name="T60" fmla="*/ 2691 w 4055"/>
                <a:gd name="T61" fmla="*/ 384 h 4281"/>
                <a:gd name="T62" fmla="*/ 2349 w 4055"/>
                <a:gd name="T63" fmla="*/ 209 h 4281"/>
                <a:gd name="T64" fmla="*/ 2100 w 4055"/>
                <a:gd name="T65" fmla="*/ 21 h 4281"/>
                <a:gd name="T66" fmla="*/ 1566 w 4055"/>
                <a:gd name="T67" fmla="*/ 296 h 4281"/>
                <a:gd name="T68" fmla="*/ 1338 w 4055"/>
                <a:gd name="T69" fmla="*/ 519 h 4281"/>
                <a:gd name="T70" fmla="*/ 1066 w 4055"/>
                <a:gd name="T71" fmla="*/ 558 h 4281"/>
                <a:gd name="T72" fmla="*/ 981 w 4055"/>
                <a:gd name="T73" fmla="*/ 544 h 4281"/>
                <a:gd name="T74" fmla="*/ 643 w 4055"/>
                <a:gd name="T75" fmla="*/ 740 h 4281"/>
                <a:gd name="T76" fmla="*/ 508 w 4055"/>
                <a:gd name="T77" fmla="*/ 956 h 4281"/>
                <a:gd name="T78" fmla="*/ 466 w 4055"/>
                <a:gd name="T79" fmla="*/ 1323 h 4281"/>
                <a:gd name="T80" fmla="*/ 466 w 4055"/>
                <a:gd name="T81" fmla="*/ 1559 h 4281"/>
                <a:gd name="T82" fmla="*/ 315 w 4055"/>
                <a:gd name="T83" fmla="*/ 1796 h 4281"/>
                <a:gd name="T84" fmla="*/ 67 w 4055"/>
                <a:gd name="T85" fmla="*/ 2088 h 4281"/>
                <a:gd name="T86" fmla="*/ 2 w 4055"/>
                <a:gd name="T87" fmla="*/ 2533 h 4281"/>
                <a:gd name="T88" fmla="*/ 64 w 4055"/>
                <a:gd name="T89" fmla="*/ 2965 h 4281"/>
                <a:gd name="T90" fmla="*/ 442 w 4055"/>
                <a:gd name="T91" fmla="*/ 3474 h 4281"/>
                <a:gd name="T92" fmla="*/ 957 w 4055"/>
                <a:gd name="T93" fmla="*/ 3760 h 4281"/>
                <a:gd name="T94" fmla="*/ 1460 w 4055"/>
                <a:gd name="T95" fmla="*/ 4022 h 4281"/>
                <a:gd name="T96" fmla="*/ 2102 w 4055"/>
                <a:gd name="T97" fmla="*/ 4278 h 4281"/>
                <a:gd name="T98" fmla="*/ 2477 w 4055"/>
                <a:gd name="T99" fmla="*/ 4152 h 4281"/>
                <a:gd name="T100" fmla="*/ 2879 w 4055"/>
                <a:gd name="T101" fmla="*/ 3832 h 4281"/>
                <a:gd name="T102" fmla="*/ 3333 w 4055"/>
                <a:gd name="T103" fmla="*/ 3471 h 4281"/>
                <a:gd name="T104" fmla="*/ 4007 w 4055"/>
                <a:gd name="T105" fmla="*/ 2684 h 4281"/>
                <a:gd name="T106" fmla="*/ 4022 w 4055"/>
                <a:gd name="T107" fmla="*/ 2160 h 4281"/>
                <a:gd name="T108" fmla="*/ 3833 w 4055"/>
                <a:gd name="T109" fmla="*/ 1732 h 4281"/>
                <a:gd name="T110" fmla="*/ 3561 w 4055"/>
                <a:gd name="T111" fmla="*/ 1029 h 4281"/>
                <a:gd name="T112" fmla="*/ 3345 w 4055"/>
                <a:gd name="T113" fmla="*/ 500 h 4281"/>
                <a:gd name="T114" fmla="*/ 2968 w 4055"/>
                <a:gd name="T115" fmla="*/ 350 h 4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55" h="4281">
                  <a:moveTo>
                    <a:pt x="2102" y="4279"/>
                  </a:moveTo>
                  <a:cubicBezTo>
                    <a:pt x="1894" y="4271"/>
                    <a:pt x="1719" y="4181"/>
                    <a:pt x="1575" y="4094"/>
                  </a:cubicBezTo>
                  <a:cubicBezTo>
                    <a:pt x="1536" y="4070"/>
                    <a:pt x="1497" y="4046"/>
                    <a:pt x="1460" y="4022"/>
                  </a:cubicBezTo>
                  <a:cubicBezTo>
                    <a:pt x="1346" y="3950"/>
                    <a:pt x="1228" y="3876"/>
                    <a:pt x="1087" y="3813"/>
                  </a:cubicBezTo>
                  <a:cubicBezTo>
                    <a:pt x="1045" y="3795"/>
                    <a:pt x="1002" y="3778"/>
                    <a:pt x="957" y="3760"/>
                  </a:cubicBezTo>
                  <a:cubicBezTo>
                    <a:pt x="913" y="3743"/>
                    <a:pt x="867" y="3725"/>
                    <a:pt x="822" y="3705"/>
                  </a:cubicBezTo>
                  <a:cubicBezTo>
                    <a:pt x="682" y="3644"/>
                    <a:pt x="554" y="3566"/>
                    <a:pt x="442" y="3474"/>
                  </a:cubicBezTo>
                  <a:cubicBezTo>
                    <a:pt x="321" y="3376"/>
                    <a:pt x="223" y="3265"/>
                    <a:pt x="150" y="3145"/>
                  </a:cubicBezTo>
                  <a:cubicBezTo>
                    <a:pt x="114" y="3087"/>
                    <a:pt x="85" y="3026"/>
                    <a:pt x="64" y="2966"/>
                  </a:cubicBezTo>
                  <a:cubicBezTo>
                    <a:pt x="40" y="2900"/>
                    <a:pt x="24" y="2830"/>
                    <a:pt x="14" y="2751"/>
                  </a:cubicBezTo>
                  <a:cubicBezTo>
                    <a:pt x="6" y="2687"/>
                    <a:pt x="2" y="2618"/>
                    <a:pt x="1" y="2533"/>
                  </a:cubicBezTo>
                  <a:cubicBezTo>
                    <a:pt x="0" y="2441"/>
                    <a:pt x="4" y="2372"/>
                    <a:pt x="12" y="2307"/>
                  </a:cubicBezTo>
                  <a:cubicBezTo>
                    <a:pt x="22" y="2225"/>
                    <a:pt x="40" y="2153"/>
                    <a:pt x="67" y="2088"/>
                  </a:cubicBezTo>
                  <a:cubicBezTo>
                    <a:pt x="101" y="2004"/>
                    <a:pt x="156" y="1923"/>
                    <a:pt x="224" y="1856"/>
                  </a:cubicBezTo>
                  <a:cubicBezTo>
                    <a:pt x="248" y="1831"/>
                    <a:pt x="282" y="1813"/>
                    <a:pt x="314" y="1796"/>
                  </a:cubicBezTo>
                  <a:cubicBezTo>
                    <a:pt x="354" y="1775"/>
                    <a:pt x="391" y="1755"/>
                    <a:pt x="412" y="1725"/>
                  </a:cubicBezTo>
                  <a:cubicBezTo>
                    <a:pt x="441" y="1685"/>
                    <a:pt x="458" y="1631"/>
                    <a:pt x="465" y="1559"/>
                  </a:cubicBezTo>
                  <a:cubicBezTo>
                    <a:pt x="471" y="1494"/>
                    <a:pt x="469" y="1421"/>
                    <a:pt x="466" y="1351"/>
                  </a:cubicBezTo>
                  <a:cubicBezTo>
                    <a:pt x="466" y="1342"/>
                    <a:pt x="466" y="1332"/>
                    <a:pt x="466" y="1323"/>
                  </a:cubicBezTo>
                  <a:cubicBezTo>
                    <a:pt x="461" y="1166"/>
                    <a:pt x="472" y="1050"/>
                    <a:pt x="499" y="979"/>
                  </a:cubicBezTo>
                  <a:cubicBezTo>
                    <a:pt x="502" y="971"/>
                    <a:pt x="505" y="963"/>
                    <a:pt x="507" y="956"/>
                  </a:cubicBezTo>
                  <a:cubicBezTo>
                    <a:pt x="512" y="941"/>
                    <a:pt x="518" y="926"/>
                    <a:pt x="524" y="912"/>
                  </a:cubicBezTo>
                  <a:cubicBezTo>
                    <a:pt x="554" y="845"/>
                    <a:pt x="592" y="790"/>
                    <a:pt x="643" y="739"/>
                  </a:cubicBezTo>
                  <a:cubicBezTo>
                    <a:pt x="693" y="689"/>
                    <a:pt x="753" y="647"/>
                    <a:pt x="811" y="608"/>
                  </a:cubicBezTo>
                  <a:cubicBezTo>
                    <a:pt x="863" y="573"/>
                    <a:pt x="926" y="538"/>
                    <a:pt x="996" y="544"/>
                  </a:cubicBezTo>
                  <a:cubicBezTo>
                    <a:pt x="1020" y="546"/>
                    <a:pt x="1044" y="551"/>
                    <a:pt x="1067" y="557"/>
                  </a:cubicBezTo>
                  <a:cubicBezTo>
                    <a:pt x="1082" y="561"/>
                    <a:pt x="1099" y="565"/>
                    <a:pt x="1115" y="568"/>
                  </a:cubicBezTo>
                  <a:cubicBezTo>
                    <a:pt x="1188" y="580"/>
                    <a:pt x="1262" y="563"/>
                    <a:pt x="1338" y="518"/>
                  </a:cubicBezTo>
                  <a:cubicBezTo>
                    <a:pt x="1399" y="481"/>
                    <a:pt x="1459" y="427"/>
                    <a:pt x="1517" y="357"/>
                  </a:cubicBezTo>
                  <a:cubicBezTo>
                    <a:pt x="1533" y="337"/>
                    <a:pt x="1550" y="316"/>
                    <a:pt x="1566" y="296"/>
                  </a:cubicBezTo>
                  <a:cubicBezTo>
                    <a:pt x="1648" y="191"/>
                    <a:pt x="1732" y="83"/>
                    <a:pt x="1855" y="34"/>
                  </a:cubicBezTo>
                  <a:cubicBezTo>
                    <a:pt x="1929" y="4"/>
                    <a:pt x="2016" y="0"/>
                    <a:pt x="2100" y="21"/>
                  </a:cubicBezTo>
                  <a:cubicBezTo>
                    <a:pt x="2179" y="40"/>
                    <a:pt x="2251" y="82"/>
                    <a:pt x="2296" y="134"/>
                  </a:cubicBezTo>
                  <a:cubicBezTo>
                    <a:pt x="2317" y="158"/>
                    <a:pt x="2333" y="184"/>
                    <a:pt x="2349" y="209"/>
                  </a:cubicBezTo>
                  <a:cubicBezTo>
                    <a:pt x="2380" y="257"/>
                    <a:pt x="2412" y="307"/>
                    <a:pt x="2472" y="343"/>
                  </a:cubicBezTo>
                  <a:cubicBezTo>
                    <a:pt x="2526" y="376"/>
                    <a:pt x="2604" y="390"/>
                    <a:pt x="2691" y="384"/>
                  </a:cubicBezTo>
                  <a:cubicBezTo>
                    <a:pt x="2710" y="382"/>
                    <a:pt x="2729" y="380"/>
                    <a:pt x="2753" y="376"/>
                  </a:cubicBezTo>
                  <a:cubicBezTo>
                    <a:pt x="2772" y="373"/>
                    <a:pt x="2792" y="370"/>
                    <a:pt x="2811" y="366"/>
                  </a:cubicBezTo>
                  <a:cubicBezTo>
                    <a:pt x="2843" y="361"/>
                    <a:pt x="2873" y="355"/>
                    <a:pt x="2904" y="352"/>
                  </a:cubicBezTo>
                  <a:cubicBezTo>
                    <a:pt x="2985" y="344"/>
                    <a:pt x="3066" y="352"/>
                    <a:pt x="3139" y="374"/>
                  </a:cubicBezTo>
                  <a:cubicBezTo>
                    <a:pt x="3220" y="399"/>
                    <a:pt x="3289" y="441"/>
                    <a:pt x="3345" y="499"/>
                  </a:cubicBezTo>
                  <a:cubicBezTo>
                    <a:pt x="3468" y="627"/>
                    <a:pt x="3511" y="808"/>
                    <a:pt x="3552" y="984"/>
                  </a:cubicBezTo>
                  <a:cubicBezTo>
                    <a:pt x="3555" y="998"/>
                    <a:pt x="3559" y="1014"/>
                    <a:pt x="3562" y="1028"/>
                  </a:cubicBezTo>
                  <a:cubicBezTo>
                    <a:pt x="3571" y="1066"/>
                    <a:pt x="3583" y="1117"/>
                    <a:pt x="3597" y="1166"/>
                  </a:cubicBezTo>
                  <a:cubicBezTo>
                    <a:pt x="3645" y="1335"/>
                    <a:pt x="3720" y="1515"/>
                    <a:pt x="3833" y="1731"/>
                  </a:cubicBezTo>
                  <a:cubicBezTo>
                    <a:pt x="3839" y="1742"/>
                    <a:pt x="3845" y="1753"/>
                    <a:pt x="3851" y="1764"/>
                  </a:cubicBezTo>
                  <a:cubicBezTo>
                    <a:pt x="3917" y="1890"/>
                    <a:pt x="3985" y="2020"/>
                    <a:pt x="4022" y="2160"/>
                  </a:cubicBezTo>
                  <a:cubicBezTo>
                    <a:pt x="4045" y="2245"/>
                    <a:pt x="4055" y="2334"/>
                    <a:pt x="4052" y="2424"/>
                  </a:cubicBezTo>
                  <a:cubicBezTo>
                    <a:pt x="4049" y="2510"/>
                    <a:pt x="4034" y="2598"/>
                    <a:pt x="4007" y="2685"/>
                  </a:cubicBezTo>
                  <a:cubicBezTo>
                    <a:pt x="3956" y="2853"/>
                    <a:pt x="3863" y="3012"/>
                    <a:pt x="3739" y="3143"/>
                  </a:cubicBezTo>
                  <a:cubicBezTo>
                    <a:pt x="3619" y="3269"/>
                    <a:pt x="3474" y="3372"/>
                    <a:pt x="3334" y="3472"/>
                  </a:cubicBezTo>
                  <a:cubicBezTo>
                    <a:pt x="3274" y="3514"/>
                    <a:pt x="3213" y="3557"/>
                    <a:pt x="3154" y="3602"/>
                  </a:cubicBezTo>
                  <a:cubicBezTo>
                    <a:pt x="3059" y="3675"/>
                    <a:pt x="2968" y="3755"/>
                    <a:pt x="2879" y="3833"/>
                  </a:cubicBezTo>
                  <a:cubicBezTo>
                    <a:pt x="2778" y="3922"/>
                    <a:pt x="2673" y="4014"/>
                    <a:pt x="2564" y="4093"/>
                  </a:cubicBezTo>
                  <a:cubicBezTo>
                    <a:pt x="2535" y="4114"/>
                    <a:pt x="2506" y="4134"/>
                    <a:pt x="2478" y="4153"/>
                  </a:cubicBezTo>
                  <a:cubicBezTo>
                    <a:pt x="2414" y="4194"/>
                    <a:pt x="2356" y="4224"/>
                    <a:pt x="2301" y="4245"/>
                  </a:cubicBezTo>
                  <a:cubicBezTo>
                    <a:pt x="2238" y="4268"/>
                    <a:pt x="2179" y="4280"/>
                    <a:pt x="2120" y="4280"/>
                  </a:cubicBezTo>
                  <a:cubicBezTo>
                    <a:pt x="2114" y="4280"/>
                    <a:pt x="2108" y="4279"/>
                    <a:pt x="2102" y="4279"/>
                  </a:cubicBezTo>
                  <a:moveTo>
                    <a:pt x="2904" y="353"/>
                  </a:moveTo>
                  <a:cubicBezTo>
                    <a:pt x="2873" y="356"/>
                    <a:pt x="2843" y="361"/>
                    <a:pt x="2811" y="367"/>
                  </a:cubicBezTo>
                  <a:cubicBezTo>
                    <a:pt x="2792" y="370"/>
                    <a:pt x="2773" y="374"/>
                    <a:pt x="2753" y="377"/>
                  </a:cubicBezTo>
                  <a:cubicBezTo>
                    <a:pt x="2729" y="380"/>
                    <a:pt x="2710" y="383"/>
                    <a:pt x="2691" y="384"/>
                  </a:cubicBezTo>
                  <a:cubicBezTo>
                    <a:pt x="2604" y="391"/>
                    <a:pt x="2526" y="377"/>
                    <a:pt x="2471" y="344"/>
                  </a:cubicBezTo>
                  <a:cubicBezTo>
                    <a:pt x="2412" y="308"/>
                    <a:pt x="2380" y="258"/>
                    <a:pt x="2349" y="209"/>
                  </a:cubicBezTo>
                  <a:cubicBezTo>
                    <a:pt x="2333" y="184"/>
                    <a:pt x="2316" y="158"/>
                    <a:pt x="2296" y="135"/>
                  </a:cubicBezTo>
                  <a:cubicBezTo>
                    <a:pt x="2250" y="82"/>
                    <a:pt x="2179" y="41"/>
                    <a:pt x="2100" y="21"/>
                  </a:cubicBezTo>
                  <a:cubicBezTo>
                    <a:pt x="2016" y="1"/>
                    <a:pt x="1929" y="5"/>
                    <a:pt x="1855" y="35"/>
                  </a:cubicBezTo>
                  <a:cubicBezTo>
                    <a:pt x="1733" y="83"/>
                    <a:pt x="1648" y="192"/>
                    <a:pt x="1566" y="296"/>
                  </a:cubicBezTo>
                  <a:cubicBezTo>
                    <a:pt x="1550" y="316"/>
                    <a:pt x="1534" y="337"/>
                    <a:pt x="1518" y="357"/>
                  </a:cubicBezTo>
                  <a:cubicBezTo>
                    <a:pt x="1460" y="428"/>
                    <a:pt x="1400" y="482"/>
                    <a:pt x="1338" y="519"/>
                  </a:cubicBezTo>
                  <a:cubicBezTo>
                    <a:pt x="1263" y="564"/>
                    <a:pt x="1188" y="580"/>
                    <a:pt x="1115" y="569"/>
                  </a:cubicBezTo>
                  <a:cubicBezTo>
                    <a:pt x="1099" y="566"/>
                    <a:pt x="1082" y="562"/>
                    <a:pt x="1066" y="558"/>
                  </a:cubicBezTo>
                  <a:cubicBezTo>
                    <a:pt x="1043" y="552"/>
                    <a:pt x="1020" y="546"/>
                    <a:pt x="996" y="545"/>
                  </a:cubicBezTo>
                  <a:cubicBezTo>
                    <a:pt x="991" y="544"/>
                    <a:pt x="986" y="544"/>
                    <a:pt x="981" y="544"/>
                  </a:cubicBezTo>
                  <a:cubicBezTo>
                    <a:pt x="917" y="544"/>
                    <a:pt x="860" y="576"/>
                    <a:pt x="812" y="609"/>
                  </a:cubicBezTo>
                  <a:cubicBezTo>
                    <a:pt x="754" y="647"/>
                    <a:pt x="693" y="690"/>
                    <a:pt x="643" y="740"/>
                  </a:cubicBezTo>
                  <a:cubicBezTo>
                    <a:pt x="593" y="790"/>
                    <a:pt x="555" y="845"/>
                    <a:pt x="525" y="912"/>
                  </a:cubicBezTo>
                  <a:cubicBezTo>
                    <a:pt x="518" y="926"/>
                    <a:pt x="513" y="941"/>
                    <a:pt x="508" y="956"/>
                  </a:cubicBezTo>
                  <a:cubicBezTo>
                    <a:pt x="505" y="963"/>
                    <a:pt x="503" y="971"/>
                    <a:pt x="500" y="979"/>
                  </a:cubicBezTo>
                  <a:cubicBezTo>
                    <a:pt x="473" y="1051"/>
                    <a:pt x="461" y="1166"/>
                    <a:pt x="466" y="1323"/>
                  </a:cubicBezTo>
                  <a:cubicBezTo>
                    <a:pt x="467" y="1332"/>
                    <a:pt x="467" y="1342"/>
                    <a:pt x="467" y="1351"/>
                  </a:cubicBezTo>
                  <a:cubicBezTo>
                    <a:pt x="470" y="1421"/>
                    <a:pt x="472" y="1494"/>
                    <a:pt x="466" y="1559"/>
                  </a:cubicBezTo>
                  <a:cubicBezTo>
                    <a:pt x="459" y="1631"/>
                    <a:pt x="442" y="1686"/>
                    <a:pt x="413" y="1725"/>
                  </a:cubicBezTo>
                  <a:cubicBezTo>
                    <a:pt x="391" y="1755"/>
                    <a:pt x="354" y="1775"/>
                    <a:pt x="315" y="1796"/>
                  </a:cubicBezTo>
                  <a:cubicBezTo>
                    <a:pt x="282" y="1814"/>
                    <a:pt x="248" y="1832"/>
                    <a:pt x="224" y="1856"/>
                  </a:cubicBezTo>
                  <a:cubicBezTo>
                    <a:pt x="156" y="1924"/>
                    <a:pt x="102" y="2004"/>
                    <a:pt x="67" y="2088"/>
                  </a:cubicBezTo>
                  <a:cubicBezTo>
                    <a:pt x="41" y="2153"/>
                    <a:pt x="23" y="2225"/>
                    <a:pt x="12" y="2307"/>
                  </a:cubicBezTo>
                  <a:cubicBezTo>
                    <a:pt x="4" y="2372"/>
                    <a:pt x="1" y="2441"/>
                    <a:pt x="2" y="2533"/>
                  </a:cubicBezTo>
                  <a:cubicBezTo>
                    <a:pt x="3" y="2618"/>
                    <a:pt x="7" y="2687"/>
                    <a:pt x="15" y="2751"/>
                  </a:cubicBezTo>
                  <a:cubicBezTo>
                    <a:pt x="25" y="2829"/>
                    <a:pt x="41" y="2900"/>
                    <a:pt x="64" y="2965"/>
                  </a:cubicBezTo>
                  <a:cubicBezTo>
                    <a:pt x="86" y="3026"/>
                    <a:pt x="115" y="3086"/>
                    <a:pt x="151" y="3145"/>
                  </a:cubicBezTo>
                  <a:cubicBezTo>
                    <a:pt x="224" y="3265"/>
                    <a:pt x="322" y="3376"/>
                    <a:pt x="442" y="3474"/>
                  </a:cubicBezTo>
                  <a:cubicBezTo>
                    <a:pt x="555" y="3565"/>
                    <a:pt x="683" y="3643"/>
                    <a:pt x="822" y="3705"/>
                  </a:cubicBezTo>
                  <a:cubicBezTo>
                    <a:pt x="867" y="3725"/>
                    <a:pt x="913" y="3743"/>
                    <a:pt x="957" y="3760"/>
                  </a:cubicBezTo>
                  <a:cubicBezTo>
                    <a:pt x="1002" y="3777"/>
                    <a:pt x="1045" y="3794"/>
                    <a:pt x="1087" y="3813"/>
                  </a:cubicBezTo>
                  <a:cubicBezTo>
                    <a:pt x="1228" y="3875"/>
                    <a:pt x="1346" y="3950"/>
                    <a:pt x="1460" y="4022"/>
                  </a:cubicBezTo>
                  <a:cubicBezTo>
                    <a:pt x="1498" y="4045"/>
                    <a:pt x="1537" y="4070"/>
                    <a:pt x="1575" y="4093"/>
                  </a:cubicBezTo>
                  <a:cubicBezTo>
                    <a:pt x="1719" y="4180"/>
                    <a:pt x="1894" y="4270"/>
                    <a:pt x="2102" y="4278"/>
                  </a:cubicBezTo>
                  <a:cubicBezTo>
                    <a:pt x="2167" y="4281"/>
                    <a:pt x="2232" y="4270"/>
                    <a:pt x="2300" y="4244"/>
                  </a:cubicBezTo>
                  <a:cubicBezTo>
                    <a:pt x="2356" y="4224"/>
                    <a:pt x="2414" y="4193"/>
                    <a:pt x="2477" y="4152"/>
                  </a:cubicBezTo>
                  <a:cubicBezTo>
                    <a:pt x="2506" y="4133"/>
                    <a:pt x="2535" y="4114"/>
                    <a:pt x="2563" y="4093"/>
                  </a:cubicBezTo>
                  <a:cubicBezTo>
                    <a:pt x="2672" y="4013"/>
                    <a:pt x="2777" y="3921"/>
                    <a:pt x="2879" y="3832"/>
                  </a:cubicBezTo>
                  <a:cubicBezTo>
                    <a:pt x="2967" y="3755"/>
                    <a:pt x="3059" y="3675"/>
                    <a:pt x="3154" y="3601"/>
                  </a:cubicBezTo>
                  <a:cubicBezTo>
                    <a:pt x="3212" y="3557"/>
                    <a:pt x="3274" y="3513"/>
                    <a:pt x="3333" y="3471"/>
                  </a:cubicBezTo>
                  <a:cubicBezTo>
                    <a:pt x="3474" y="3371"/>
                    <a:pt x="3619" y="3268"/>
                    <a:pt x="3738" y="3142"/>
                  </a:cubicBezTo>
                  <a:cubicBezTo>
                    <a:pt x="3863" y="3011"/>
                    <a:pt x="3955" y="2853"/>
                    <a:pt x="4007" y="2684"/>
                  </a:cubicBezTo>
                  <a:cubicBezTo>
                    <a:pt x="4033" y="2598"/>
                    <a:pt x="4048" y="2510"/>
                    <a:pt x="4051" y="2424"/>
                  </a:cubicBezTo>
                  <a:cubicBezTo>
                    <a:pt x="4054" y="2334"/>
                    <a:pt x="4044" y="2245"/>
                    <a:pt x="4022" y="2160"/>
                  </a:cubicBezTo>
                  <a:cubicBezTo>
                    <a:pt x="3985" y="2020"/>
                    <a:pt x="3916" y="1890"/>
                    <a:pt x="3850" y="1765"/>
                  </a:cubicBezTo>
                  <a:cubicBezTo>
                    <a:pt x="3844" y="1754"/>
                    <a:pt x="3839" y="1743"/>
                    <a:pt x="3833" y="1732"/>
                  </a:cubicBezTo>
                  <a:cubicBezTo>
                    <a:pt x="3719" y="1515"/>
                    <a:pt x="3644" y="1336"/>
                    <a:pt x="3597" y="1166"/>
                  </a:cubicBezTo>
                  <a:cubicBezTo>
                    <a:pt x="3583" y="1117"/>
                    <a:pt x="3570" y="1067"/>
                    <a:pt x="3561" y="1029"/>
                  </a:cubicBezTo>
                  <a:cubicBezTo>
                    <a:pt x="3558" y="1014"/>
                    <a:pt x="3554" y="999"/>
                    <a:pt x="3551" y="984"/>
                  </a:cubicBezTo>
                  <a:cubicBezTo>
                    <a:pt x="3510" y="809"/>
                    <a:pt x="3467" y="627"/>
                    <a:pt x="3345" y="500"/>
                  </a:cubicBezTo>
                  <a:cubicBezTo>
                    <a:pt x="3289" y="442"/>
                    <a:pt x="3219" y="400"/>
                    <a:pt x="3139" y="375"/>
                  </a:cubicBezTo>
                  <a:cubicBezTo>
                    <a:pt x="3085" y="358"/>
                    <a:pt x="3027" y="350"/>
                    <a:pt x="2968" y="350"/>
                  </a:cubicBezTo>
                  <a:cubicBezTo>
                    <a:pt x="2946" y="350"/>
                    <a:pt x="2925" y="351"/>
                    <a:pt x="2904" y="35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4" name="Freeform 39">
              <a:extLst>
                <a:ext uri="{FF2B5EF4-FFF2-40B4-BE49-F238E27FC236}">
                  <a16:creationId xmlns:a16="http://schemas.microsoft.com/office/drawing/2014/main" id="{6AFBBB79-F7A5-446A-8E68-62B641677834}"/>
                </a:ext>
              </a:extLst>
            </p:cNvPr>
            <p:cNvSpPr>
              <a:spLocks noEditPoints="1"/>
            </p:cNvSpPr>
            <p:nvPr/>
          </p:nvSpPr>
          <p:spPr bwMode="auto">
            <a:xfrm>
              <a:off x="4187" y="618"/>
              <a:ext cx="3070" cy="3299"/>
            </a:xfrm>
            <a:custGeom>
              <a:avLst/>
              <a:gdLst>
                <a:gd name="T0" fmla="*/ 1847 w 4148"/>
                <a:gd name="T1" fmla="*/ 4383 h 4458"/>
                <a:gd name="T2" fmla="*/ 1504 w 4148"/>
                <a:gd name="T3" fmla="*/ 4171 h 4458"/>
                <a:gd name="T4" fmla="*/ 966 w 4148"/>
                <a:gd name="T5" fmla="*/ 3869 h 4458"/>
                <a:gd name="T6" fmla="*/ 452 w 4148"/>
                <a:gd name="T7" fmla="*/ 3586 h 4458"/>
                <a:gd name="T8" fmla="*/ 60 w 4148"/>
                <a:gd name="T9" fmla="*/ 3063 h 4458"/>
                <a:gd name="T10" fmla="*/ 0 w 4148"/>
                <a:gd name="T11" fmla="*/ 2615 h 4458"/>
                <a:gd name="T12" fmla="*/ 231 w 4148"/>
                <a:gd name="T13" fmla="*/ 1915 h 4458"/>
                <a:gd name="T14" fmla="*/ 430 w 4148"/>
                <a:gd name="T15" fmla="*/ 1783 h 4458"/>
                <a:gd name="T16" fmla="*/ 480 w 4148"/>
                <a:gd name="T17" fmla="*/ 1396 h 4458"/>
                <a:gd name="T18" fmla="*/ 477 w 4148"/>
                <a:gd name="T19" fmla="*/ 1183 h 4458"/>
                <a:gd name="T20" fmla="*/ 508 w 4148"/>
                <a:gd name="T21" fmla="*/ 1002 h 4458"/>
                <a:gd name="T22" fmla="*/ 631 w 4148"/>
                <a:gd name="T23" fmla="*/ 772 h 4458"/>
                <a:gd name="T24" fmla="*/ 884 w 4148"/>
                <a:gd name="T25" fmla="*/ 578 h 4458"/>
                <a:gd name="T26" fmla="*/ 1060 w 4148"/>
                <a:gd name="T27" fmla="*/ 576 h 4458"/>
                <a:gd name="T28" fmla="*/ 1341 w 4148"/>
                <a:gd name="T29" fmla="*/ 538 h 4458"/>
                <a:gd name="T30" fmla="*/ 1574 w 4148"/>
                <a:gd name="T31" fmla="*/ 306 h 4458"/>
                <a:gd name="T32" fmla="*/ 2127 w 4148"/>
                <a:gd name="T33" fmla="*/ 25 h 4458"/>
                <a:gd name="T34" fmla="*/ 2380 w 4148"/>
                <a:gd name="T35" fmla="*/ 238 h 4458"/>
                <a:gd name="T36" fmla="*/ 2727 w 4148"/>
                <a:gd name="T37" fmla="*/ 432 h 4458"/>
                <a:gd name="T38" fmla="*/ 2856 w 4148"/>
                <a:gd name="T39" fmla="*/ 412 h 4458"/>
                <a:gd name="T40" fmla="*/ 3192 w 4148"/>
                <a:gd name="T41" fmla="*/ 413 h 4458"/>
                <a:gd name="T42" fmla="*/ 3625 w 4148"/>
                <a:gd name="T43" fmla="*/ 1045 h 4458"/>
                <a:gd name="T44" fmla="*/ 3668 w 4148"/>
                <a:gd name="T45" fmla="*/ 1223 h 4458"/>
                <a:gd name="T46" fmla="*/ 3937 w 4148"/>
                <a:gd name="T47" fmla="*/ 1859 h 4458"/>
                <a:gd name="T48" fmla="*/ 4146 w 4148"/>
                <a:gd name="T49" fmla="*/ 2518 h 4458"/>
                <a:gd name="T50" fmla="*/ 3830 w 4148"/>
                <a:gd name="T51" fmla="*/ 3265 h 4458"/>
                <a:gd name="T52" fmla="*/ 3225 w 4148"/>
                <a:gd name="T53" fmla="*/ 3740 h 4458"/>
                <a:gd name="T54" fmla="*/ 2614 w 4148"/>
                <a:gd name="T55" fmla="*/ 4258 h 4458"/>
                <a:gd name="T56" fmla="*/ 2342 w 4148"/>
                <a:gd name="T57" fmla="*/ 4420 h 4458"/>
                <a:gd name="T58" fmla="*/ 2135 w 4148"/>
                <a:gd name="T59" fmla="*/ 4456 h 4458"/>
                <a:gd name="T60" fmla="*/ 2856 w 4148"/>
                <a:gd name="T61" fmla="*/ 413 h 4458"/>
                <a:gd name="T62" fmla="*/ 2727 w 4148"/>
                <a:gd name="T63" fmla="*/ 433 h 4458"/>
                <a:gd name="T64" fmla="*/ 2379 w 4148"/>
                <a:gd name="T65" fmla="*/ 238 h 4458"/>
                <a:gd name="T66" fmla="*/ 2127 w 4148"/>
                <a:gd name="T67" fmla="*/ 25 h 4458"/>
                <a:gd name="T68" fmla="*/ 1575 w 4148"/>
                <a:gd name="T69" fmla="*/ 307 h 4458"/>
                <a:gd name="T70" fmla="*/ 1341 w 4148"/>
                <a:gd name="T71" fmla="*/ 539 h 4458"/>
                <a:gd name="T72" fmla="*/ 1059 w 4148"/>
                <a:gd name="T73" fmla="*/ 577 h 4458"/>
                <a:gd name="T74" fmla="*/ 884 w 4148"/>
                <a:gd name="T75" fmla="*/ 578 h 4458"/>
                <a:gd name="T76" fmla="*/ 632 w 4148"/>
                <a:gd name="T77" fmla="*/ 773 h 4458"/>
                <a:gd name="T78" fmla="*/ 508 w 4148"/>
                <a:gd name="T79" fmla="*/ 1002 h 4458"/>
                <a:gd name="T80" fmla="*/ 480 w 4148"/>
                <a:gd name="T81" fmla="*/ 1377 h 4458"/>
                <a:gd name="T82" fmla="*/ 483 w 4148"/>
                <a:gd name="T83" fmla="*/ 1612 h 4458"/>
                <a:gd name="T84" fmla="*/ 327 w 4148"/>
                <a:gd name="T85" fmla="*/ 1855 h 4458"/>
                <a:gd name="T86" fmla="*/ 68 w 4148"/>
                <a:gd name="T87" fmla="*/ 2156 h 4458"/>
                <a:gd name="T88" fmla="*/ 12 w 4148"/>
                <a:gd name="T89" fmla="*/ 2840 h 4458"/>
                <a:gd name="T90" fmla="*/ 149 w 4148"/>
                <a:gd name="T91" fmla="*/ 3248 h 4458"/>
                <a:gd name="T92" fmla="*/ 847 w 4148"/>
                <a:gd name="T93" fmla="*/ 3820 h 4458"/>
                <a:gd name="T94" fmla="*/ 1117 w 4148"/>
                <a:gd name="T95" fmla="*/ 3931 h 4458"/>
                <a:gd name="T96" fmla="*/ 1604 w 4148"/>
                <a:gd name="T97" fmla="*/ 4242 h 4458"/>
                <a:gd name="T98" fmla="*/ 2135 w 4148"/>
                <a:gd name="T99" fmla="*/ 4455 h 4458"/>
                <a:gd name="T100" fmla="*/ 2525 w 4148"/>
                <a:gd name="T101" fmla="*/ 4320 h 4458"/>
                <a:gd name="T102" fmla="*/ 2928 w 4148"/>
                <a:gd name="T103" fmla="*/ 3992 h 4458"/>
                <a:gd name="T104" fmla="*/ 3416 w 4148"/>
                <a:gd name="T105" fmla="*/ 3600 h 4458"/>
                <a:gd name="T106" fmla="*/ 4103 w 4148"/>
                <a:gd name="T107" fmla="*/ 2789 h 4458"/>
                <a:gd name="T108" fmla="*/ 4110 w 4148"/>
                <a:gd name="T109" fmla="*/ 2245 h 4458"/>
                <a:gd name="T110" fmla="*/ 3908 w 4148"/>
                <a:gd name="T111" fmla="*/ 1806 h 4458"/>
                <a:gd name="T112" fmla="*/ 3632 w 4148"/>
                <a:gd name="T113" fmla="*/ 1082 h 4458"/>
                <a:gd name="T114" fmla="*/ 3408 w 4148"/>
                <a:gd name="T115" fmla="*/ 539 h 4458"/>
                <a:gd name="T116" fmla="*/ 3029 w 4148"/>
                <a:gd name="T117" fmla="*/ 392 h 4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8" h="4458">
                  <a:moveTo>
                    <a:pt x="2135" y="4456"/>
                  </a:moveTo>
                  <a:cubicBezTo>
                    <a:pt x="2040" y="4451"/>
                    <a:pt x="1946" y="4427"/>
                    <a:pt x="1847" y="4383"/>
                  </a:cubicBezTo>
                  <a:cubicBezTo>
                    <a:pt x="1800" y="4362"/>
                    <a:pt x="1723" y="4325"/>
                    <a:pt x="1604" y="4242"/>
                  </a:cubicBezTo>
                  <a:cubicBezTo>
                    <a:pt x="1570" y="4219"/>
                    <a:pt x="1536" y="4195"/>
                    <a:pt x="1504" y="4171"/>
                  </a:cubicBezTo>
                  <a:cubicBezTo>
                    <a:pt x="1386" y="4087"/>
                    <a:pt x="1265" y="4000"/>
                    <a:pt x="1117" y="3931"/>
                  </a:cubicBezTo>
                  <a:cubicBezTo>
                    <a:pt x="1068" y="3909"/>
                    <a:pt x="1018" y="3889"/>
                    <a:pt x="966" y="3869"/>
                  </a:cubicBezTo>
                  <a:cubicBezTo>
                    <a:pt x="927" y="3854"/>
                    <a:pt x="887" y="3838"/>
                    <a:pt x="847" y="3821"/>
                  </a:cubicBezTo>
                  <a:cubicBezTo>
                    <a:pt x="702" y="3758"/>
                    <a:pt x="569" y="3679"/>
                    <a:pt x="452" y="3586"/>
                  </a:cubicBezTo>
                  <a:cubicBezTo>
                    <a:pt x="326" y="3485"/>
                    <a:pt x="223" y="3372"/>
                    <a:pt x="148" y="3249"/>
                  </a:cubicBezTo>
                  <a:cubicBezTo>
                    <a:pt x="112" y="3188"/>
                    <a:pt x="82" y="3125"/>
                    <a:pt x="60" y="3063"/>
                  </a:cubicBezTo>
                  <a:cubicBezTo>
                    <a:pt x="37" y="2995"/>
                    <a:pt x="21" y="2922"/>
                    <a:pt x="11" y="2840"/>
                  </a:cubicBezTo>
                  <a:cubicBezTo>
                    <a:pt x="1" y="2755"/>
                    <a:pt x="0" y="2671"/>
                    <a:pt x="0" y="2615"/>
                  </a:cubicBezTo>
                  <a:cubicBezTo>
                    <a:pt x="0" y="2463"/>
                    <a:pt x="8" y="2302"/>
                    <a:pt x="68" y="2155"/>
                  </a:cubicBezTo>
                  <a:cubicBezTo>
                    <a:pt x="103" y="2068"/>
                    <a:pt x="160" y="1985"/>
                    <a:pt x="231" y="1915"/>
                  </a:cubicBezTo>
                  <a:cubicBezTo>
                    <a:pt x="257" y="1890"/>
                    <a:pt x="292" y="1872"/>
                    <a:pt x="327" y="1854"/>
                  </a:cubicBezTo>
                  <a:cubicBezTo>
                    <a:pt x="368" y="1833"/>
                    <a:pt x="407" y="1813"/>
                    <a:pt x="430" y="1783"/>
                  </a:cubicBezTo>
                  <a:cubicBezTo>
                    <a:pt x="459" y="1743"/>
                    <a:pt x="476" y="1687"/>
                    <a:pt x="482" y="1612"/>
                  </a:cubicBezTo>
                  <a:cubicBezTo>
                    <a:pt x="488" y="1545"/>
                    <a:pt x="484" y="1469"/>
                    <a:pt x="480" y="1396"/>
                  </a:cubicBezTo>
                  <a:cubicBezTo>
                    <a:pt x="480" y="1389"/>
                    <a:pt x="479" y="1383"/>
                    <a:pt x="479" y="1377"/>
                  </a:cubicBezTo>
                  <a:cubicBezTo>
                    <a:pt x="475" y="1303"/>
                    <a:pt x="474" y="1238"/>
                    <a:pt x="477" y="1183"/>
                  </a:cubicBezTo>
                  <a:cubicBezTo>
                    <a:pt x="480" y="1118"/>
                    <a:pt x="488" y="1065"/>
                    <a:pt x="500" y="1026"/>
                  </a:cubicBezTo>
                  <a:cubicBezTo>
                    <a:pt x="503" y="1018"/>
                    <a:pt x="505" y="1010"/>
                    <a:pt x="508" y="1002"/>
                  </a:cubicBezTo>
                  <a:cubicBezTo>
                    <a:pt x="512" y="987"/>
                    <a:pt x="516" y="972"/>
                    <a:pt x="522" y="957"/>
                  </a:cubicBezTo>
                  <a:cubicBezTo>
                    <a:pt x="550" y="885"/>
                    <a:pt x="584" y="827"/>
                    <a:pt x="631" y="772"/>
                  </a:cubicBezTo>
                  <a:cubicBezTo>
                    <a:pt x="673" y="725"/>
                    <a:pt x="723" y="680"/>
                    <a:pt x="795" y="629"/>
                  </a:cubicBezTo>
                  <a:cubicBezTo>
                    <a:pt x="828" y="605"/>
                    <a:pt x="856" y="589"/>
                    <a:pt x="884" y="578"/>
                  </a:cubicBezTo>
                  <a:cubicBezTo>
                    <a:pt x="920" y="563"/>
                    <a:pt x="953" y="558"/>
                    <a:pt x="986" y="561"/>
                  </a:cubicBezTo>
                  <a:cubicBezTo>
                    <a:pt x="1011" y="563"/>
                    <a:pt x="1036" y="569"/>
                    <a:pt x="1060" y="576"/>
                  </a:cubicBezTo>
                  <a:cubicBezTo>
                    <a:pt x="1076" y="580"/>
                    <a:pt x="1093" y="585"/>
                    <a:pt x="1110" y="588"/>
                  </a:cubicBezTo>
                  <a:cubicBezTo>
                    <a:pt x="1185" y="602"/>
                    <a:pt x="1263" y="585"/>
                    <a:pt x="1341" y="538"/>
                  </a:cubicBezTo>
                  <a:cubicBezTo>
                    <a:pt x="1404" y="500"/>
                    <a:pt x="1466" y="443"/>
                    <a:pt x="1525" y="369"/>
                  </a:cubicBezTo>
                  <a:cubicBezTo>
                    <a:pt x="1542" y="349"/>
                    <a:pt x="1558" y="327"/>
                    <a:pt x="1574" y="306"/>
                  </a:cubicBezTo>
                  <a:cubicBezTo>
                    <a:pt x="1658" y="196"/>
                    <a:pt x="1744" y="81"/>
                    <a:pt x="1873" y="32"/>
                  </a:cubicBezTo>
                  <a:cubicBezTo>
                    <a:pt x="1950" y="2"/>
                    <a:pt x="2040" y="0"/>
                    <a:pt x="2127" y="25"/>
                  </a:cubicBezTo>
                  <a:cubicBezTo>
                    <a:pt x="2210" y="48"/>
                    <a:pt x="2283" y="96"/>
                    <a:pt x="2328" y="154"/>
                  </a:cubicBezTo>
                  <a:cubicBezTo>
                    <a:pt x="2348" y="180"/>
                    <a:pt x="2364" y="210"/>
                    <a:pt x="2380" y="238"/>
                  </a:cubicBezTo>
                  <a:cubicBezTo>
                    <a:pt x="2410" y="291"/>
                    <a:pt x="2441" y="347"/>
                    <a:pt x="2502" y="387"/>
                  </a:cubicBezTo>
                  <a:cubicBezTo>
                    <a:pt x="2577" y="436"/>
                    <a:pt x="2676" y="436"/>
                    <a:pt x="2727" y="432"/>
                  </a:cubicBezTo>
                  <a:cubicBezTo>
                    <a:pt x="2747" y="430"/>
                    <a:pt x="2768" y="428"/>
                    <a:pt x="2792" y="424"/>
                  </a:cubicBezTo>
                  <a:cubicBezTo>
                    <a:pt x="2813" y="420"/>
                    <a:pt x="2835" y="416"/>
                    <a:pt x="2856" y="412"/>
                  </a:cubicBezTo>
                  <a:cubicBezTo>
                    <a:pt x="2888" y="406"/>
                    <a:pt x="2917" y="400"/>
                    <a:pt x="2948" y="396"/>
                  </a:cubicBezTo>
                  <a:cubicBezTo>
                    <a:pt x="3031" y="385"/>
                    <a:pt x="3116" y="391"/>
                    <a:pt x="3192" y="413"/>
                  </a:cubicBezTo>
                  <a:cubicBezTo>
                    <a:pt x="3277" y="437"/>
                    <a:pt x="3350" y="479"/>
                    <a:pt x="3409" y="538"/>
                  </a:cubicBezTo>
                  <a:cubicBezTo>
                    <a:pt x="3539" y="670"/>
                    <a:pt x="3583" y="860"/>
                    <a:pt x="3625" y="1045"/>
                  </a:cubicBezTo>
                  <a:cubicBezTo>
                    <a:pt x="3627" y="1057"/>
                    <a:pt x="3630" y="1069"/>
                    <a:pt x="3633" y="1081"/>
                  </a:cubicBezTo>
                  <a:cubicBezTo>
                    <a:pt x="3643" y="1124"/>
                    <a:pt x="3655" y="1174"/>
                    <a:pt x="3668" y="1223"/>
                  </a:cubicBezTo>
                  <a:cubicBezTo>
                    <a:pt x="3717" y="1402"/>
                    <a:pt x="3795" y="1592"/>
                    <a:pt x="3909" y="1805"/>
                  </a:cubicBezTo>
                  <a:cubicBezTo>
                    <a:pt x="3918" y="1823"/>
                    <a:pt x="3928" y="1841"/>
                    <a:pt x="3937" y="1859"/>
                  </a:cubicBezTo>
                  <a:cubicBezTo>
                    <a:pt x="4003" y="1981"/>
                    <a:pt x="4072" y="2108"/>
                    <a:pt x="4111" y="2244"/>
                  </a:cubicBezTo>
                  <a:cubicBezTo>
                    <a:pt x="4136" y="2332"/>
                    <a:pt x="4148" y="2425"/>
                    <a:pt x="4146" y="2518"/>
                  </a:cubicBezTo>
                  <a:cubicBezTo>
                    <a:pt x="4144" y="2608"/>
                    <a:pt x="4130" y="2700"/>
                    <a:pt x="4104" y="2790"/>
                  </a:cubicBezTo>
                  <a:cubicBezTo>
                    <a:pt x="4053" y="2965"/>
                    <a:pt x="3958" y="3130"/>
                    <a:pt x="3830" y="3265"/>
                  </a:cubicBezTo>
                  <a:cubicBezTo>
                    <a:pt x="3708" y="3395"/>
                    <a:pt x="3560" y="3500"/>
                    <a:pt x="3416" y="3601"/>
                  </a:cubicBezTo>
                  <a:cubicBezTo>
                    <a:pt x="3353" y="3646"/>
                    <a:pt x="3287" y="3693"/>
                    <a:pt x="3225" y="3740"/>
                  </a:cubicBezTo>
                  <a:cubicBezTo>
                    <a:pt x="3122" y="3820"/>
                    <a:pt x="3024" y="3908"/>
                    <a:pt x="2929" y="3992"/>
                  </a:cubicBezTo>
                  <a:cubicBezTo>
                    <a:pt x="2827" y="4083"/>
                    <a:pt x="2722" y="4176"/>
                    <a:pt x="2614" y="4258"/>
                  </a:cubicBezTo>
                  <a:cubicBezTo>
                    <a:pt x="2584" y="4280"/>
                    <a:pt x="2554" y="4301"/>
                    <a:pt x="2525" y="4321"/>
                  </a:cubicBezTo>
                  <a:cubicBezTo>
                    <a:pt x="2459" y="4366"/>
                    <a:pt x="2399" y="4398"/>
                    <a:pt x="2342" y="4420"/>
                  </a:cubicBezTo>
                  <a:cubicBezTo>
                    <a:pt x="2278" y="4444"/>
                    <a:pt x="2218" y="4456"/>
                    <a:pt x="2158" y="4456"/>
                  </a:cubicBezTo>
                  <a:cubicBezTo>
                    <a:pt x="2150" y="4456"/>
                    <a:pt x="2143" y="4456"/>
                    <a:pt x="2135" y="4456"/>
                  </a:cubicBezTo>
                  <a:moveTo>
                    <a:pt x="2948" y="397"/>
                  </a:moveTo>
                  <a:cubicBezTo>
                    <a:pt x="2917" y="401"/>
                    <a:pt x="2888" y="406"/>
                    <a:pt x="2856" y="413"/>
                  </a:cubicBezTo>
                  <a:cubicBezTo>
                    <a:pt x="2835" y="417"/>
                    <a:pt x="2814" y="421"/>
                    <a:pt x="2792" y="424"/>
                  </a:cubicBezTo>
                  <a:cubicBezTo>
                    <a:pt x="2768" y="428"/>
                    <a:pt x="2747" y="431"/>
                    <a:pt x="2727" y="433"/>
                  </a:cubicBezTo>
                  <a:cubicBezTo>
                    <a:pt x="2638" y="440"/>
                    <a:pt x="2557" y="424"/>
                    <a:pt x="2501" y="388"/>
                  </a:cubicBezTo>
                  <a:cubicBezTo>
                    <a:pt x="2440" y="348"/>
                    <a:pt x="2409" y="292"/>
                    <a:pt x="2379" y="238"/>
                  </a:cubicBezTo>
                  <a:cubicBezTo>
                    <a:pt x="2364" y="210"/>
                    <a:pt x="2347" y="181"/>
                    <a:pt x="2327" y="155"/>
                  </a:cubicBezTo>
                  <a:cubicBezTo>
                    <a:pt x="2283" y="96"/>
                    <a:pt x="2209" y="49"/>
                    <a:pt x="2127" y="25"/>
                  </a:cubicBezTo>
                  <a:cubicBezTo>
                    <a:pt x="2040" y="0"/>
                    <a:pt x="1950" y="3"/>
                    <a:pt x="1873" y="32"/>
                  </a:cubicBezTo>
                  <a:cubicBezTo>
                    <a:pt x="1745" y="82"/>
                    <a:pt x="1658" y="196"/>
                    <a:pt x="1575" y="307"/>
                  </a:cubicBezTo>
                  <a:cubicBezTo>
                    <a:pt x="1559" y="328"/>
                    <a:pt x="1542" y="349"/>
                    <a:pt x="1526" y="370"/>
                  </a:cubicBezTo>
                  <a:cubicBezTo>
                    <a:pt x="1467" y="444"/>
                    <a:pt x="1405" y="501"/>
                    <a:pt x="1341" y="539"/>
                  </a:cubicBezTo>
                  <a:cubicBezTo>
                    <a:pt x="1263" y="586"/>
                    <a:pt x="1185" y="603"/>
                    <a:pt x="1109" y="589"/>
                  </a:cubicBezTo>
                  <a:cubicBezTo>
                    <a:pt x="1093" y="586"/>
                    <a:pt x="1076" y="581"/>
                    <a:pt x="1059" y="577"/>
                  </a:cubicBezTo>
                  <a:cubicBezTo>
                    <a:pt x="1036" y="570"/>
                    <a:pt x="1011" y="563"/>
                    <a:pt x="986" y="561"/>
                  </a:cubicBezTo>
                  <a:cubicBezTo>
                    <a:pt x="953" y="558"/>
                    <a:pt x="920" y="564"/>
                    <a:pt x="884" y="578"/>
                  </a:cubicBezTo>
                  <a:cubicBezTo>
                    <a:pt x="857" y="590"/>
                    <a:pt x="829" y="606"/>
                    <a:pt x="796" y="629"/>
                  </a:cubicBezTo>
                  <a:cubicBezTo>
                    <a:pt x="724" y="681"/>
                    <a:pt x="673" y="725"/>
                    <a:pt x="632" y="773"/>
                  </a:cubicBezTo>
                  <a:cubicBezTo>
                    <a:pt x="585" y="827"/>
                    <a:pt x="550" y="886"/>
                    <a:pt x="523" y="958"/>
                  </a:cubicBezTo>
                  <a:cubicBezTo>
                    <a:pt x="517" y="972"/>
                    <a:pt x="513" y="987"/>
                    <a:pt x="508" y="1002"/>
                  </a:cubicBezTo>
                  <a:cubicBezTo>
                    <a:pt x="506" y="1010"/>
                    <a:pt x="503" y="1018"/>
                    <a:pt x="501" y="1027"/>
                  </a:cubicBezTo>
                  <a:cubicBezTo>
                    <a:pt x="478" y="1098"/>
                    <a:pt x="471" y="1216"/>
                    <a:pt x="480" y="1377"/>
                  </a:cubicBezTo>
                  <a:cubicBezTo>
                    <a:pt x="480" y="1383"/>
                    <a:pt x="481" y="1389"/>
                    <a:pt x="481" y="1395"/>
                  </a:cubicBezTo>
                  <a:cubicBezTo>
                    <a:pt x="485" y="1469"/>
                    <a:pt x="489" y="1545"/>
                    <a:pt x="483" y="1612"/>
                  </a:cubicBezTo>
                  <a:cubicBezTo>
                    <a:pt x="477" y="1688"/>
                    <a:pt x="460" y="1744"/>
                    <a:pt x="430" y="1783"/>
                  </a:cubicBezTo>
                  <a:cubicBezTo>
                    <a:pt x="408" y="1814"/>
                    <a:pt x="369" y="1834"/>
                    <a:pt x="327" y="1855"/>
                  </a:cubicBezTo>
                  <a:cubicBezTo>
                    <a:pt x="293" y="1873"/>
                    <a:pt x="257" y="1891"/>
                    <a:pt x="231" y="1916"/>
                  </a:cubicBezTo>
                  <a:cubicBezTo>
                    <a:pt x="160" y="1985"/>
                    <a:pt x="104" y="2068"/>
                    <a:pt x="68" y="2156"/>
                  </a:cubicBezTo>
                  <a:cubicBezTo>
                    <a:pt x="8" y="2302"/>
                    <a:pt x="0" y="2463"/>
                    <a:pt x="1" y="2615"/>
                  </a:cubicBezTo>
                  <a:cubicBezTo>
                    <a:pt x="1" y="2671"/>
                    <a:pt x="2" y="2755"/>
                    <a:pt x="12" y="2840"/>
                  </a:cubicBezTo>
                  <a:cubicBezTo>
                    <a:pt x="22" y="2922"/>
                    <a:pt x="38" y="2995"/>
                    <a:pt x="61" y="3062"/>
                  </a:cubicBezTo>
                  <a:cubicBezTo>
                    <a:pt x="83" y="3125"/>
                    <a:pt x="112" y="3188"/>
                    <a:pt x="149" y="3248"/>
                  </a:cubicBezTo>
                  <a:cubicBezTo>
                    <a:pt x="224" y="3371"/>
                    <a:pt x="326" y="3485"/>
                    <a:pt x="453" y="3586"/>
                  </a:cubicBezTo>
                  <a:cubicBezTo>
                    <a:pt x="569" y="3679"/>
                    <a:pt x="702" y="3757"/>
                    <a:pt x="847" y="3820"/>
                  </a:cubicBezTo>
                  <a:cubicBezTo>
                    <a:pt x="887" y="3837"/>
                    <a:pt x="927" y="3853"/>
                    <a:pt x="966" y="3868"/>
                  </a:cubicBezTo>
                  <a:cubicBezTo>
                    <a:pt x="1019" y="3889"/>
                    <a:pt x="1068" y="3908"/>
                    <a:pt x="1117" y="3931"/>
                  </a:cubicBezTo>
                  <a:cubicBezTo>
                    <a:pt x="1265" y="3999"/>
                    <a:pt x="1387" y="4086"/>
                    <a:pt x="1504" y="4171"/>
                  </a:cubicBezTo>
                  <a:cubicBezTo>
                    <a:pt x="1537" y="4194"/>
                    <a:pt x="1571" y="4218"/>
                    <a:pt x="1604" y="4242"/>
                  </a:cubicBezTo>
                  <a:cubicBezTo>
                    <a:pt x="1661" y="4281"/>
                    <a:pt x="1749" y="4339"/>
                    <a:pt x="1847" y="4383"/>
                  </a:cubicBezTo>
                  <a:cubicBezTo>
                    <a:pt x="1946" y="4426"/>
                    <a:pt x="2040" y="4450"/>
                    <a:pt x="2135" y="4455"/>
                  </a:cubicBezTo>
                  <a:cubicBezTo>
                    <a:pt x="2203" y="4458"/>
                    <a:pt x="2270" y="4446"/>
                    <a:pt x="2342" y="4419"/>
                  </a:cubicBezTo>
                  <a:cubicBezTo>
                    <a:pt x="2399" y="4397"/>
                    <a:pt x="2459" y="4365"/>
                    <a:pt x="2525" y="4320"/>
                  </a:cubicBezTo>
                  <a:cubicBezTo>
                    <a:pt x="2554" y="4301"/>
                    <a:pt x="2584" y="4280"/>
                    <a:pt x="2613" y="4257"/>
                  </a:cubicBezTo>
                  <a:cubicBezTo>
                    <a:pt x="2722" y="4176"/>
                    <a:pt x="2827" y="4082"/>
                    <a:pt x="2928" y="3992"/>
                  </a:cubicBezTo>
                  <a:cubicBezTo>
                    <a:pt x="3023" y="3907"/>
                    <a:pt x="3121" y="3819"/>
                    <a:pt x="3224" y="3740"/>
                  </a:cubicBezTo>
                  <a:cubicBezTo>
                    <a:pt x="3287" y="3692"/>
                    <a:pt x="3352" y="3645"/>
                    <a:pt x="3416" y="3600"/>
                  </a:cubicBezTo>
                  <a:cubicBezTo>
                    <a:pt x="3559" y="3499"/>
                    <a:pt x="3707" y="3394"/>
                    <a:pt x="3829" y="3265"/>
                  </a:cubicBezTo>
                  <a:cubicBezTo>
                    <a:pt x="3957" y="3129"/>
                    <a:pt x="4052" y="2965"/>
                    <a:pt x="4103" y="2789"/>
                  </a:cubicBezTo>
                  <a:cubicBezTo>
                    <a:pt x="4129" y="2700"/>
                    <a:pt x="4143" y="2608"/>
                    <a:pt x="4145" y="2518"/>
                  </a:cubicBezTo>
                  <a:cubicBezTo>
                    <a:pt x="4147" y="2425"/>
                    <a:pt x="4135" y="2333"/>
                    <a:pt x="4110" y="2245"/>
                  </a:cubicBezTo>
                  <a:cubicBezTo>
                    <a:pt x="4071" y="2108"/>
                    <a:pt x="4003" y="1981"/>
                    <a:pt x="3937" y="1859"/>
                  </a:cubicBezTo>
                  <a:cubicBezTo>
                    <a:pt x="3927" y="1841"/>
                    <a:pt x="3918" y="1824"/>
                    <a:pt x="3908" y="1806"/>
                  </a:cubicBezTo>
                  <a:cubicBezTo>
                    <a:pt x="3795" y="1593"/>
                    <a:pt x="3716" y="1402"/>
                    <a:pt x="3667" y="1224"/>
                  </a:cubicBezTo>
                  <a:cubicBezTo>
                    <a:pt x="3654" y="1174"/>
                    <a:pt x="3642" y="1124"/>
                    <a:pt x="3632" y="1082"/>
                  </a:cubicBezTo>
                  <a:cubicBezTo>
                    <a:pt x="3629" y="1069"/>
                    <a:pt x="3627" y="1057"/>
                    <a:pt x="3624" y="1045"/>
                  </a:cubicBezTo>
                  <a:cubicBezTo>
                    <a:pt x="3582" y="861"/>
                    <a:pt x="3539" y="670"/>
                    <a:pt x="3408" y="539"/>
                  </a:cubicBezTo>
                  <a:cubicBezTo>
                    <a:pt x="3349" y="480"/>
                    <a:pt x="3276" y="437"/>
                    <a:pt x="3192" y="413"/>
                  </a:cubicBezTo>
                  <a:cubicBezTo>
                    <a:pt x="3140" y="399"/>
                    <a:pt x="3085" y="392"/>
                    <a:pt x="3029" y="392"/>
                  </a:cubicBezTo>
                  <a:cubicBezTo>
                    <a:pt x="3002" y="392"/>
                    <a:pt x="2975" y="393"/>
                    <a:pt x="2948" y="3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5" name="Freeform 40">
              <a:extLst>
                <a:ext uri="{FF2B5EF4-FFF2-40B4-BE49-F238E27FC236}">
                  <a16:creationId xmlns:a16="http://schemas.microsoft.com/office/drawing/2014/main" id="{7B87C53C-E951-4C6D-B40E-E1798C471206}"/>
                </a:ext>
              </a:extLst>
            </p:cNvPr>
            <p:cNvSpPr>
              <a:spLocks noEditPoints="1"/>
            </p:cNvSpPr>
            <p:nvPr/>
          </p:nvSpPr>
          <p:spPr bwMode="auto">
            <a:xfrm>
              <a:off x="4152" y="545"/>
              <a:ext cx="3150" cy="3431"/>
            </a:xfrm>
            <a:custGeom>
              <a:avLst/>
              <a:gdLst>
                <a:gd name="T0" fmla="*/ 1879 w 4256"/>
                <a:gd name="T1" fmla="*/ 4551 h 4636"/>
                <a:gd name="T2" fmla="*/ 1544 w 4256"/>
                <a:gd name="T3" fmla="*/ 4319 h 4636"/>
                <a:gd name="T4" fmla="*/ 980 w 4256"/>
                <a:gd name="T5" fmla="*/ 3979 h 4636"/>
                <a:gd name="T6" fmla="*/ 465 w 4256"/>
                <a:gd name="T7" fmla="*/ 3699 h 4636"/>
                <a:gd name="T8" fmla="*/ 59 w 4256"/>
                <a:gd name="T9" fmla="*/ 3161 h 4636"/>
                <a:gd name="T10" fmla="*/ 13 w 4256"/>
                <a:gd name="T11" fmla="*/ 2457 h 4636"/>
                <a:gd name="T12" fmla="*/ 240 w 4256"/>
                <a:gd name="T13" fmla="*/ 1976 h 4636"/>
                <a:gd name="T14" fmla="*/ 449 w 4256"/>
                <a:gd name="T15" fmla="*/ 1842 h 4636"/>
                <a:gd name="T16" fmla="*/ 495 w 4256"/>
                <a:gd name="T17" fmla="*/ 1437 h 4636"/>
                <a:gd name="T18" fmla="*/ 503 w 4256"/>
                <a:gd name="T19" fmla="*/ 1075 h 4636"/>
                <a:gd name="T20" fmla="*/ 522 w 4256"/>
                <a:gd name="T21" fmla="*/ 1004 h 4636"/>
                <a:gd name="T22" fmla="*/ 782 w 4256"/>
                <a:gd name="T23" fmla="*/ 650 h 4636"/>
                <a:gd name="T24" fmla="*/ 979 w 4256"/>
                <a:gd name="T25" fmla="*/ 578 h 4636"/>
                <a:gd name="T26" fmla="*/ 1106 w 4256"/>
                <a:gd name="T27" fmla="*/ 609 h 4636"/>
                <a:gd name="T28" fmla="*/ 1535 w 4256"/>
                <a:gd name="T29" fmla="*/ 383 h 4636"/>
                <a:gd name="T30" fmla="*/ 1893 w 4256"/>
                <a:gd name="T31" fmla="*/ 31 h 4636"/>
                <a:gd name="T32" fmla="*/ 2362 w 4256"/>
                <a:gd name="T33" fmla="*/ 176 h 4636"/>
                <a:gd name="T34" fmla="*/ 2534 w 4256"/>
                <a:gd name="T35" fmla="*/ 432 h 4636"/>
                <a:gd name="T36" fmla="*/ 2833 w 4256"/>
                <a:gd name="T37" fmla="*/ 473 h 4636"/>
                <a:gd name="T38" fmla="*/ 2994 w 4256"/>
                <a:gd name="T39" fmla="*/ 441 h 4636"/>
                <a:gd name="T40" fmla="*/ 3474 w 4256"/>
                <a:gd name="T41" fmla="*/ 578 h 4636"/>
                <a:gd name="T42" fmla="*/ 3706 w 4256"/>
                <a:gd name="T43" fmla="*/ 1136 h 4636"/>
                <a:gd name="T44" fmla="*/ 3845 w 4256"/>
                <a:gd name="T45" fmla="*/ 1587 h 4636"/>
                <a:gd name="T46" fmla="*/ 4025 w 4256"/>
                <a:gd name="T47" fmla="*/ 1952 h 4636"/>
                <a:gd name="T48" fmla="*/ 4203 w 4256"/>
                <a:gd name="T49" fmla="*/ 2896 h 4636"/>
                <a:gd name="T50" fmla="*/ 3923 w 4256"/>
                <a:gd name="T51" fmla="*/ 3389 h 4636"/>
                <a:gd name="T52" fmla="*/ 3297 w 4256"/>
                <a:gd name="T53" fmla="*/ 3880 h 4636"/>
                <a:gd name="T54" fmla="*/ 2666 w 4256"/>
                <a:gd name="T55" fmla="*/ 4424 h 4636"/>
                <a:gd name="T56" fmla="*/ 2385 w 4256"/>
                <a:gd name="T57" fmla="*/ 4596 h 4636"/>
                <a:gd name="T58" fmla="*/ 2170 w 4256"/>
                <a:gd name="T59" fmla="*/ 4633 h 4636"/>
                <a:gd name="T60" fmla="*/ 2904 w 4256"/>
                <a:gd name="T61" fmla="*/ 459 h 4636"/>
                <a:gd name="T62" fmla="*/ 2766 w 4256"/>
                <a:gd name="T63" fmla="*/ 483 h 4636"/>
                <a:gd name="T64" fmla="*/ 2412 w 4256"/>
                <a:gd name="T65" fmla="*/ 268 h 4636"/>
                <a:gd name="T66" fmla="*/ 2156 w 4256"/>
                <a:gd name="T67" fmla="*/ 31 h 4636"/>
                <a:gd name="T68" fmla="*/ 1585 w 4256"/>
                <a:gd name="T69" fmla="*/ 318 h 4636"/>
                <a:gd name="T70" fmla="*/ 1346 w 4256"/>
                <a:gd name="T71" fmla="*/ 561 h 4636"/>
                <a:gd name="T72" fmla="*/ 1055 w 4256"/>
                <a:gd name="T73" fmla="*/ 597 h 4636"/>
                <a:gd name="T74" fmla="*/ 873 w 4256"/>
                <a:gd name="T75" fmla="*/ 597 h 4636"/>
                <a:gd name="T76" fmla="*/ 623 w 4256"/>
                <a:gd name="T77" fmla="*/ 807 h 4636"/>
                <a:gd name="T78" fmla="*/ 510 w 4256"/>
                <a:gd name="T79" fmla="*/ 1050 h 4636"/>
                <a:gd name="T80" fmla="*/ 496 w 4256"/>
                <a:gd name="T81" fmla="*/ 1432 h 4636"/>
                <a:gd name="T82" fmla="*/ 503 w 4256"/>
                <a:gd name="T83" fmla="*/ 1665 h 4636"/>
                <a:gd name="T84" fmla="*/ 342 w 4256"/>
                <a:gd name="T85" fmla="*/ 1914 h 4636"/>
                <a:gd name="T86" fmla="*/ 71 w 4256"/>
                <a:gd name="T87" fmla="*/ 2225 h 4636"/>
                <a:gd name="T88" fmla="*/ 1 w 4256"/>
                <a:gd name="T89" fmla="*/ 2698 h 4636"/>
                <a:gd name="T90" fmla="*/ 150 w 4256"/>
                <a:gd name="T91" fmla="*/ 3353 h 4636"/>
                <a:gd name="T92" fmla="*/ 874 w 4256"/>
                <a:gd name="T93" fmla="*/ 3937 h 4636"/>
                <a:gd name="T94" fmla="*/ 1149 w 4256"/>
                <a:gd name="T95" fmla="*/ 4049 h 4636"/>
                <a:gd name="T96" fmla="*/ 1635 w 4256"/>
                <a:gd name="T97" fmla="*/ 4391 h 4636"/>
                <a:gd name="T98" fmla="*/ 2170 w 4256"/>
                <a:gd name="T99" fmla="*/ 4632 h 4636"/>
                <a:gd name="T100" fmla="*/ 2574 w 4256"/>
                <a:gd name="T101" fmla="*/ 4490 h 4636"/>
                <a:gd name="T102" fmla="*/ 2980 w 4256"/>
                <a:gd name="T103" fmla="*/ 4152 h 4636"/>
                <a:gd name="T104" fmla="*/ 3500 w 4256"/>
                <a:gd name="T105" fmla="*/ 3732 h 4636"/>
                <a:gd name="T106" fmla="*/ 4092 w 4256"/>
                <a:gd name="T107" fmla="*/ 3159 h 4636"/>
                <a:gd name="T108" fmla="*/ 4200 w 4256"/>
                <a:gd name="T109" fmla="*/ 2330 h 4636"/>
                <a:gd name="T110" fmla="*/ 3986 w 4256"/>
                <a:gd name="T111" fmla="*/ 1881 h 4636"/>
                <a:gd name="T112" fmla="*/ 3740 w 4256"/>
                <a:gd name="T113" fmla="*/ 1282 h 4636"/>
                <a:gd name="T114" fmla="*/ 3699 w 4256"/>
                <a:gd name="T115" fmla="*/ 1107 h 4636"/>
                <a:gd name="T116" fmla="*/ 3247 w 4256"/>
                <a:gd name="T117" fmla="*/ 453 h 4636"/>
                <a:gd name="T118" fmla="*/ 2994 w 4256"/>
                <a:gd name="T119" fmla="*/ 442 h 4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56" h="4636">
                  <a:moveTo>
                    <a:pt x="2170" y="4633"/>
                  </a:moveTo>
                  <a:cubicBezTo>
                    <a:pt x="2074" y="4627"/>
                    <a:pt x="1978" y="4600"/>
                    <a:pt x="1879" y="4551"/>
                  </a:cubicBezTo>
                  <a:cubicBezTo>
                    <a:pt x="1803" y="4513"/>
                    <a:pt x="1725" y="4463"/>
                    <a:pt x="1635" y="4392"/>
                  </a:cubicBezTo>
                  <a:cubicBezTo>
                    <a:pt x="1604" y="4368"/>
                    <a:pt x="1573" y="4343"/>
                    <a:pt x="1544" y="4319"/>
                  </a:cubicBezTo>
                  <a:cubicBezTo>
                    <a:pt x="1425" y="4223"/>
                    <a:pt x="1302" y="4124"/>
                    <a:pt x="1148" y="4050"/>
                  </a:cubicBezTo>
                  <a:cubicBezTo>
                    <a:pt x="1094" y="4024"/>
                    <a:pt x="1038" y="4002"/>
                    <a:pt x="980" y="3979"/>
                  </a:cubicBezTo>
                  <a:cubicBezTo>
                    <a:pt x="945" y="3966"/>
                    <a:pt x="909" y="3952"/>
                    <a:pt x="874" y="3937"/>
                  </a:cubicBezTo>
                  <a:cubicBezTo>
                    <a:pt x="723" y="3874"/>
                    <a:pt x="585" y="3793"/>
                    <a:pt x="465" y="3699"/>
                  </a:cubicBezTo>
                  <a:cubicBezTo>
                    <a:pt x="332" y="3596"/>
                    <a:pt x="226" y="3479"/>
                    <a:pt x="149" y="3353"/>
                  </a:cubicBezTo>
                  <a:cubicBezTo>
                    <a:pt x="111" y="3291"/>
                    <a:pt x="81" y="3226"/>
                    <a:pt x="59" y="3161"/>
                  </a:cubicBezTo>
                  <a:cubicBezTo>
                    <a:pt x="7" y="3008"/>
                    <a:pt x="0" y="2848"/>
                    <a:pt x="1" y="2698"/>
                  </a:cubicBezTo>
                  <a:cubicBezTo>
                    <a:pt x="1" y="2626"/>
                    <a:pt x="3" y="2542"/>
                    <a:pt x="13" y="2457"/>
                  </a:cubicBezTo>
                  <a:cubicBezTo>
                    <a:pt x="24" y="2369"/>
                    <a:pt x="43" y="2293"/>
                    <a:pt x="71" y="2224"/>
                  </a:cubicBezTo>
                  <a:cubicBezTo>
                    <a:pt x="108" y="2133"/>
                    <a:pt x="166" y="2047"/>
                    <a:pt x="240" y="1976"/>
                  </a:cubicBezTo>
                  <a:cubicBezTo>
                    <a:pt x="267" y="1950"/>
                    <a:pt x="305" y="1932"/>
                    <a:pt x="342" y="1914"/>
                  </a:cubicBezTo>
                  <a:cubicBezTo>
                    <a:pt x="385" y="1893"/>
                    <a:pt x="426" y="1873"/>
                    <a:pt x="449" y="1842"/>
                  </a:cubicBezTo>
                  <a:cubicBezTo>
                    <a:pt x="480" y="1802"/>
                    <a:pt x="497" y="1744"/>
                    <a:pt x="502" y="1665"/>
                  </a:cubicBezTo>
                  <a:cubicBezTo>
                    <a:pt x="506" y="1594"/>
                    <a:pt x="501" y="1514"/>
                    <a:pt x="495" y="1437"/>
                  </a:cubicBezTo>
                  <a:cubicBezTo>
                    <a:pt x="495" y="1432"/>
                    <a:pt x="495" y="1432"/>
                    <a:pt x="495" y="1432"/>
                  </a:cubicBezTo>
                  <a:cubicBezTo>
                    <a:pt x="482" y="1260"/>
                    <a:pt x="485" y="1146"/>
                    <a:pt x="503" y="1075"/>
                  </a:cubicBezTo>
                  <a:cubicBezTo>
                    <a:pt x="506" y="1067"/>
                    <a:pt x="508" y="1058"/>
                    <a:pt x="510" y="1050"/>
                  </a:cubicBezTo>
                  <a:cubicBezTo>
                    <a:pt x="513" y="1035"/>
                    <a:pt x="517" y="1019"/>
                    <a:pt x="522" y="1004"/>
                  </a:cubicBezTo>
                  <a:cubicBezTo>
                    <a:pt x="546" y="928"/>
                    <a:pt x="579" y="863"/>
                    <a:pt x="622" y="806"/>
                  </a:cubicBezTo>
                  <a:cubicBezTo>
                    <a:pt x="663" y="752"/>
                    <a:pt x="714" y="702"/>
                    <a:pt x="782" y="650"/>
                  </a:cubicBezTo>
                  <a:cubicBezTo>
                    <a:pt x="814" y="626"/>
                    <a:pt x="844" y="608"/>
                    <a:pt x="873" y="596"/>
                  </a:cubicBezTo>
                  <a:cubicBezTo>
                    <a:pt x="909" y="581"/>
                    <a:pt x="945" y="575"/>
                    <a:pt x="979" y="578"/>
                  </a:cubicBezTo>
                  <a:cubicBezTo>
                    <a:pt x="1005" y="581"/>
                    <a:pt x="1030" y="589"/>
                    <a:pt x="1055" y="596"/>
                  </a:cubicBezTo>
                  <a:cubicBezTo>
                    <a:pt x="1072" y="601"/>
                    <a:pt x="1089" y="606"/>
                    <a:pt x="1106" y="609"/>
                  </a:cubicBezTo>
                  <a:cubicBezTo>
                    <a:pt x="1185" y="626"/>
                    <a:pt x="1265" y="609"/>
                    <a:pt x="1346" y="560"/>
                  </a:cubicBezTo>
                  <a:cubicBezTo>
                    <a:pt x="1411" y="521"/>
                    <a:pt x="1476" y="460"/>
                    <a:pt x="1535" y="383"/>
                  </a:cubicBezTo>
                  <a:cubicBezTo>
                    <a:pt x="1552" y="362"/>
                    <a:pt x="1568" y="339"/>
                    <a:pt x="1584" y="318"/>
                  </a:cubicBezTo>
                  <a:cubicBezTo>
                    <a:pt x="1670" y="201"/>
                    <a:pt x="1759" y="81"/>
                    <a:pt x="1893" y="31"/>
                  </a:cubicBezTo>
                  <a:cubicBezTo>
                    <a:pt x="1972" y="1"/>
                    <a:pt x="2066" y="0"/>
                    <a:pt x="2156" y="30"/>
                  </a:cubicBezTo>
                  <a:cubicBezTo>
                    <a:pt x="2242" y="58"/>
                    <a:pt x="2317" y="111"/>
                    <a:pt x="2362" y="176"/>
                  </a:cubicBezTo>
                  <a:cubicBezTo>
                    <a:pt x="2382" y="205"/>
                    <a:pt x="2397" y="237"/>
                    <a:pt x="2412" y="267"/>
                  </a:cubicBezTo>
                  <a:cubicBezTo>
                    <a:pt x="2441" y="327"/>
                    <a:pt x="2471" y="388"/>
                    <a:pt x="2534" y="432"/>
                  </a:cubicBezTo>
                  <a:cubicBezTo>
                    <a:pt x="2611" y="486"/>
                    <a:pt x="2713" y="487"/>
                    <a:pt x="2766" y="482"/>
                  </a:cubicBezTo>
                  <a:cubicBezTo>
                    <a:pt x="2787" y="480"/>
                    <a:pt x="2808" y="477"/>
                    <a:pt x="2833" y="473"/>
                  </a:cubicBezTo>
                  <a:cubicBezTo>
                    <a:pt x="2857" y="468"/>
                    <a:pt x="2880" y="463"/>
                    <a:pt x="2903" y="458"/>
                  </a:cubicBezTo>
                  <a:cubicBezTo>
                    <a:pt x="2933" y="452"/>
                    <a:pt x="2964" y="445"/>
                    <a:pt x="2994" y="441"/>
                  </a:cubicBezTo>
                  <a:cubicBezTo>
                    <a:pt x="3080" y="428"/>
                    <a:pt x="3168" y="432"/>
                    <a:pt x="3247" y="453"/>
                  </a:cubicBezTo>
                  <a:cubicBezTo>
                    <a:pt x="3336" y="476"/>
                    <a:pt x="3412" y="518"/>
                    <a:pt x="3474" y="578"/>
                  </a:cubicBezTo>
                  <a:cubicBezTo>
                    <a:pt x="3613" y="714"/>
                    <a:pt x="3657" y="914"/>
                    <a:pt x="3700" y="1107"/>
                  </a:cubicBezTo>
                  <a:cubicBezTo>
                    <a:pt x="3702" y="1116"/>
                    <a:pt x="3704" y="1126"/>
                    <a:pt x="3706" y="1136"/>
                  </a:cubicBezTo>
                  <a:cubicBezTo>
                    <a:pt x="3717" y="1183"/>
                    <a:pt x="3728" y="1233"/>
                    <a:pt x="3741" y="1282"/>
                  </a:cubicBezTo>
                  <a:cubicBezTo>
                    <a:pt x="3767" y="1380"/>
                    <a:pt x="3802" y="1483"/>
                    <a:pt x="3845" y="1587"/>
                  </a:cubicBezTo>
                  <a:cubicBezTo>
                    <a:pt x="3884" y="1681"/>
                    <a:pt x="3932" y="1780"/>
                    <a:pt x="3986" y="1881"/>
                  </a:cubicBezTo>
                  <a:cubicBezTo>
                    <a:pt x="3999" y="1905"/>
                    <a:pt x="4013" y="1929"/>
                    <a:pt x="4025" y="1952"/>
                  </a:cubicBezTo>
                  <a:cubicBezTo>
                    <a:pt x="4092" y="2072"/>
                    <a:pt x="4160" y="2196"/>
                    <a:pt x="4201" y="2330"/>
                  </a:cubicBezTo>
                  <a:cubicBezTo>
                    <a:pt x="4256" y="2508"/>
                    <a:pt x="4256" y="2704"/>
                    <a:pt x="4203" y="2896"/>
                  </a:cubicBezTo>
                  <a:cubicBezTo>
                    <a:pt x="4177" y="2987"/>
                    <a:pt x="4140" y="3075"/>
                    <a:pt x="4092" y="3159"/>
                  </a:cubicBezTo>
                  <a:cubicBezTo>
                    <a:pt x="4045" y="3243"/>
                    <a:pt x="3988" y="3320"/>
                    <a:pt x="3923" y="3389"/>
                  </a:cubicBezTo>
                  <a:cubicBezTo>
                    <a:pt x="3799" y="3521"/>
                    <a:pt x="3647" y="3628"/>
                    <a:pt x="3500" y="3732"/>
                  </a:cubicBezTo>
                  <a:cubicBezTo>
                    <a:pt x="3433" y="3780"/>
                    <a:pt x="3363" y="3829"/>
                    <a:pt x="3297" y="3880"/>
                  </a:cubicBezTo>
                  <a:cubicBezTo>
                    <a:pt x="3187" y="3966"/>
                    <a:pt x="3082" y="4061"/>
                    <a:pt x="2981" y="4153"/>
                  </a:cubicBezTo>
                  <a:cubicBezTo>
                    <a:pt x="2879" y="4245"/>
                    <a:pt x="2775" y="4340"/>
                    <a:pt x="2666" y="4424"/>
                  </a:cubicBezTo>
                  <a:cubicBezTo>
                    <a:pt x="2635" y="4447"/>
                    <a:pt x="2605" y="4470"/>
                    <a:pt x="2575" y="4491"/>
                  </a:cubicBezTo>
                  <a:cubicBezTo>
                    <a:pt x="2506" y="4538"/>
                    <a:pt x="2444" y="4573"/>
                    <a:pt x="2385" y="4596"/>
                  </a:cubicBezTo>
                  <a:cubicBezTo>
                    <a:pt x="2320" y="4621"/>
                    <a:pt x="2258" y="4634"/>
                    <a:pt x="2197" y="4634"/>
                  </a:cubicBezTo>
                  <a:cubicBezTo>
                    <a:pt x="2188" y="4634"/>
                    <a:pt x="2179" y="4634"/>
                    <a:pt x="2170" y="4633"/>
                  </a:cubicBezTo>
                  <a:moveTo>
                    <a:pt x="2994" y="442"/>
                  </a:moveTo>
                  <a:cubicBezTo>
                    <a:pt x="2964" y="446"/>
                    <a:pt x="2933" y="453"/>
                    <a:pt x="2904" y="459"/>
                  </a:cubicBezTo>
                  <a:cubicBezTo>
                    <a:pt x="2881" y="464"/>
                    <a:pt x="2857" y="469"/>
                    <a:pt x="2833" y="473"/>
                  </a:cubicBezTo>
                  <a:cubicBezTo>
                    <a:pt x="2808" y="478"/>
                    <a:pt x="2787" y="481"/>
                    <a:pt x="2766" y="483"/>
                  </a:cubicBezTo>
                  <a:cubicBezTo>
                    <a:pt x="2713" y="487"/>
                    <a:pt x="2611" y="487"/>
                    <a:pt x="2533" y="433"/>
                  </a:cubicBezTo>
                  <a:cubicBezTo>
                    <a:pt x="2471" y="389"/>
                    <a:pt x="2441" y="327"/>
                    <a:pt x="2412" y="268"/>
                  </a:cubicBezTo>
                  <a:cubicBezTo>
                    <a:pt x="2397" y="237"/>
                    <a:pt x="2381" y="205"/>
                    <a:pt x="2361" y="176"/>
                  </a:cubicBezTo>
                  <a:cubicBezTo>
                    <a:pt x="2317" y="112"/>
                    <a:pt x="2242" y="58"/>
                    <a:pt x="2156" y="31"/>
                  </a:cubicBezTo>
                  <a:cubicBezTo>
                    <a:pt x="2066" y="1"/>
                    <a:pt x="1973" y="2"/>
                    <a:pt x="1893" y="31"/>
                  </a:cubicBezTo>
                  <a:cubicBezTo>
                    <a:pt x="1759" y="82"/>
                    <a:pt x="1671" y="202"/>
                    <a:pt x="1585" y="318"/>
                  </a:cubicBezTo>
                  <a:cubicBezTo>
                    <a:pt x="1569" y="340"/>
                    <a:pt x="1552" y="362"/>
                    <a:pt x="1536" y="384"/>
                  </a:cubicBezTo>
                  <a:cubicBezTo>
                    <a:pt x="1477" y="460"/>
                    <a:pt x="1411" y="521"/>
                    <a:pt x="1346" y="561"/>
                  </a:cubicBezTo>
                  <a:cubicBezTo>
                    <a:pt x="1265" y="610"/>
                    <a:pt x="1185" y="626"/>
                    <a:pt x="1106" y="610"/>
                  </a:cubicBezTo>
                  <a:cubicBezTo>
                    <a:pt x="1089" y="607"/>
                    <a:pt x="1071" y="602"/>
                    <a:pt x="1055" y="597"/>
                  </a:cubicBezTo>
                  <a:cubicBezTo>
                    <a:pt x="1030" y="589"/>
                    <a:pt x="1004" y="582"/>
                    <a:pt x="978" y="579"/>
                  </a:cubicBezTo>
                  <a:cubicBezTo>
                    <a:pt x="945" y="576"/>
                    <a:pt x="909" y="581"/>
                    <a:pt x="873" y="597"/>
                  </a:cubicBezTo>
                  <a:cubicBezTo>
                    <a:pt x="844" y="609"/>
                    <a:pt x="815" y="626"/>
                    <a:pt x="782" y="651"/>
                  </a:cubicBezTo>
                  <a:cubicBezTo>
                    <a:pt x="714" y="703"/>
                    <a:pt x="664" y="752"/>
                    <a:pt x="623" y="807"/>
                  </a:cubicBezTo>
                  <a:cubicBezTo>
                    <a:pt x="580" y="864"/>
                    <a:pt x="547" y="928"/>
                    <a:pt x="523" y="1004"/>
                  </a:cubicBezTo>
                  <a:cubicBezTo>
                    <a:pt x="518" y="1019"/>
                    <a:pt x="514" y="1035"/>
                    <a:pt x="510" y="1050"/>
                  </a:cubicBezTo>
                  <a:cubicBezTo>
                    <a:pt x="508" y="1058"/>
                    <a:pt x="506" y="1067"/>
                    <a:pt x="504" y="1076"/>
                  </a:cubicBezTo>
                  <a:cubicBezTo>
                    <a:pt x="486" y="1146"/>
                    <a:pt x="483" y="1260"/>
                    <a:pt x="496" y="1432"/>
                  </a:cubicBezTo>
                  <a:cubicBezTo>
                    <a:pt x="496" y="1437"/>
                    <a:pt x="496" y="1437"/>
                    <a:pt x="496" y="1437"/>
                  </a:cubicBezTo>
                  <a:cubicBezTo>
                    <a:pt x="501" y="1514"/>
                    <a:pt x="507" y="1594"/>
                    <a:pt x="503" y="1665"/>
                  </a:cubicBezTo>
                  <a:cubicBezTo>
                    <a:pt x="498" y="1744"/>
                    <a:pt x="481" y="1802"/>
                    <a:pt x="450" y="1842"/>
                  </a:cubicBezTo>
                  <a:cubicBezTo>
                    <a:pt x="426" y="1874"/>
                    <a:pt x="386" y="1893"/>
                    <a:pt x="342" y="1914"/>
                  </a:cubicBezTo>
                  <a:cubicBezTo>
                    <a:pt x="306" y="1932"/>
                    <a:pt x="268" y="1951"/>
                    <a:pt x="241" y="1977"/>
                  </a:cubicBezTo>
                  <a:cubicBezTo>
                    <a:pt x="167" y="2047"/>
                    <a:pt x="108" y="2133"/>
                    <a:pt x="71" y="2225"/>
                  </a:cubicBezTo>
                  <a:cubicBezTo>
                    <a:pt x="44" y="2293"/>
                    <a:pt x="25" y="2369"/>
                    <a:pt x="14" y="2457"/>
                  </a:cubicBezTo>
                  <a:cubicBezTo>
                    <a:pt x="4" y="2542"/>
                    <a:pt x="2" y="2626"/>
                    <a:pt x="1" y="2698"/>
                  </a:cubicBezTo>
                  <a:cubicBezTo>
                    <a:pt x="1" y="2848"/>
                    <a:pt x="8" y="3007"/>
                    <a:pt x="60" y="3161"/>
                  </a:cubicBezTo>
                  <a:cubicBezTo>
                    <a:pt x="82" y="3226"/>
                    <a:pt x="112" y="3290"/>
                    <a:pt x="150" y="3353"/>
                  </a:cubicBezTo>
                  <a:cubicBezTo>
                    <a:pt x="227" y="3479"/>
                    <a:pt x="333" y="3595"/>
                    <a:pt x="465" y="3699"/>
                  </a:cubicBezTo>
                  <a:cubicBezTo>
                    <a:pt x="586" y="3793"/>
                    <a:pt x="723" y="3873"/>
                    <a:pt x="874" y="3937"/>
                  </a:cubicBezTo>
                  <a:cubicBezTo>
                    <a:pt x="910" y="3952"/>
                    <a:pt x="945" y="3965"/>
                    <a:pt x="980" y="3979"/>
                  </a:cubicBezTo>
                  <a:cubicBezTo>
                    <a:pt x="1039" y="4002"/>
                    <a:pt x="1094" y="4023"/>
                    <a:pt x="1149" y="4049"/>
                  </a:cubicBezTo>
                  <a:cubicBezTo>
                    <a:pt x="1302" y="4123"/>
                    <a:pt x="1425" y="4223"/>
                    <a:pt x="1544" y="4318"/>
                  </a:cubicBezTo>
                  <a:cubicBezTo>
                    <a:pt x="1574" y="4343"/>
                    <a:pt x="1605" y="4367"/>
                    <a:pt x="1635" y="4391"/>
                  </a:cubicBezTo>
                  <a:cubicBezTo>
                    <a:pt x="1726" y="4462"/>
                    <a:pt x="1803" y="4512"/>
                    <a:pt x="1879" y="4550"/>
                  </a:cubicBezTo>
                  <a:cubicBezTo>
                    <a:pt x="1979" y="4600"/>
                    <a:pt x="2074" y="4626"/>
                    <a:pt x="2170" y="4632"/>
                  </a:cubicBezTo>
                  <a:cubicBezTo>
                    <a:pt x="2240" y="4636"/>
                    <a:pt x="2310" y="4624"/>
                    <a:pt x="2385" y="4595"/>
                  </a:cubicBezTo>
                  <a:cubicBezTo>
                    <a:pt x="2444" y="4572"/>
                    <a:pt x="2506" y="4538"/>
                    <a:pt x="2574" y="4490"/>
                  </a:cubicBezTo>
                  <a:cubicBezTo>
                    <a:pt x="2604" y="4469"/>
                    <a:pt x="2635" y="4447"/>
                    <a:pt x="2666" y="4423"/>
                  </a:cubicBezTo>
                  <a:cubicBezTo>
                    <a:pt x="2774" y="4339"/>
                    <a:pt x="2879" y="4244"/>
                    <a:pt x="2980" y="4152"/>
                  </a:cubicBezTo>
                  <a:cubicBezTo>
                    <a:pt x="3082" y="4060"/>
                    <a:pt x="3186" y="3965"/>
                    <a:pt x="3297" y="3879"/>
                  </a:cubicBezTo>
                  <a:cubicBezTo>
                    <a:pt x="3363" y="3828"/>
                    <a:pt x="3433" y="3779"/>
                    <a:pt x="3500" y="3732"/>
                  </a:cubicBezTo>
                  <a:cubicBezTo>
                    <a:pt x="3647" y="3628"/>
                    <a:pt x="3798" y="3521"/>
                    <a:pt x="3923" y="3388"/>
                  </a:cubicBezTo>
                  <a:cubicBezTo>
                    <a:pt x="3988" y="3319"/>
                    <a:pt x="4045" y="3242"/>
                    <a:pt x="4092" y="3159"/>
                  </a:cubicBezTo>
                  <a:cubicBezTo>
                    <a:pt x="4139" y="3075"/>
                    <a:pt x="4176" y="2987"/>
                    <a:pt x="4202" y="2896"/>
                  </a:cubicBezTo>
                  <a:cubicBezTo>
                    <a:pt x="4255" y="2704"/>
                    <a:pt x="4255" y="2508"/>
                    <a:pt x="4200" y="2330"/>
                  </a:cubicBezTo>
                  <a:cubicBezTo>
                    <a:pt x="4159" y="2197"/>
                    <a:pt x="4091" y="2073"/>
                    <a:pt x="4025" y="1953"/>
                  </a:cubicBezTo>
                  <a:cubicBezTo>
                    <a:pt x="4012" y="1929"/>
                    <a:pt x="3999" y="1905"/>
                    <a:pt x="3986" y="1881"/>
                  </a:cubicBezTo>
                  <a:cubicBezTo>
                    <a:pt x="3931" y="1781"/>
                    <a:pt x="3884" y="1682"/>
                    <a:pt x="3844" y="1587"/>
                  </a:cubicBezTo>
                  <a:cubicBezTo>
                    <a:pt x="3801" y="1483"/>
                    <a:pt x="3766" y="1380"/>
                    <a:pt x="3740" y="1282"/>
                  </a:cubicBezTo>
                  <a:cubicBezTo>
                    <a:pt x="3727" y="1233"/>
                    <a:pt x="3716" y="1183"/>
                    <a:pt x="3705" y="1136"/>
                  </a:cubicBezTo>
                  <a:cubicBezTo>
                    <a:pt x="3703" y="1126"/>
                    <a:pt x="3701" y="1117"/>
                    <a:pt x="3699" y="1107"/>
                  </a:cubicBezTo>
                  <a:cubicBezTo>
                    <a:pt x="3656" y="914"/>
                    <a:pt x="3612" y="715"/>
                    <a:pt x="3473" y="579"/>
                  </a:cubicBezTo>
                  <a:cubicBezTo>
                    <a:pt x="3412" y="519"/>
                    <a:pt x="3335" y="476"/>
                    <a:pt x="3247" y="453"/>
                  </a:cubicBezTo>
                  <a:cubicBezTo>
                    <a:pt x="3198" y="441"/>
                    <a:pt x="3146" y="434"/>
                    <a:pt x="3093" y="434"/>
                  </a:cubicBezTo>
                  <a:cubicBezTo>
                    <a:pt x="3060" y="434"/>
                    <a:pt x="3027" y="437"/>
                    <a:pt x="2994" y="4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6" name="Freeform 41">
              <a:extLst>
                <a:ext uri="{FF2B5EF4-FFF2-40B4-BE49-F238E27FC236}">
                  <a16:creationId xmlns:a16="http://schemas.microsoft.com/office/drawing/2014/main" id="{0BA8389A-256C-436E-9F9F-119C44690850}"/>
                </a:ext>
              </a:extLst>
            </p:cNvPr>
            <p:cNvSpPr>
              <a:spLocks noEditPoints="1"/>
            </p:cNvSpPr>
            <p:nvPr/>
          </p:nvSpPr>
          <p:spPr bwMode="auto">
            <a:xfrm>
              <a:off x="4115" y="448"/>
              <a:ext cx="3267" cy="3589"/>
            </a:xfrm>
            <a:custGeom>
              <a:avLst/>
              <a:gdLst>
                <a:gd name="T0" fmla="*/ 1667 w 4415"/>
                <a:gd name="T1" fmla="*/ 4579 h 4850"/>
                <a:gd name="T2" fmla="*/ 1182 w 4415"/>
                <a:gd name="T3" fmla="*/ 4207 h 4850"/>
                <a:gd name="T4" fmla="*/ 903 w 4415"/>
                <a:gd name="T5" fmla="*/ 4092 h 4850"/>
                <a:gd name="T6" fmla="*/ 57 w 4415"/>
                <a:gd name="T7" fmla="*/ 3295 h 4850"/>
                <a:gd name="T8" fmla="*/ 74 w 4415"/>
                <a:gd name="T9" fmla="*/ 2327 h 4850"/>
                <a:gd name="T10" fmla="*/ 358 w 4415"/>
                <a:gd name="T11" fmla="*/ 2005 h 4850"/>
                <a:gd name="T12" fmla="*/ 510 w 4415"/>
                <a:gd name="T13" fmla="*/ 1522 h 4850"/>
                <a:gd name="T14" fmla="*/ 512 w 4415"/>
                <a:gd name="T15" fmla="*/ 1133 h 4850"/>
                <a:gd name="T16" fmla="*/ 769 w 4415"/>
                <a:gd name="T17" fmla="*/ 705 h 4850"/>
                <a:gd name="T18" fmla="*/ 1054 w 4415"/>
                <a:gd name="T19" fmla="*/ 648 h 4850"/>
                <a:gd name="T20" fmla="*/ 1546 w 4415"/>
                <a:gd name="T21" fmla="*/ 430 h 4850"/>
                <a:gd name="T22" fmla="*/ 1914 w 4415"/>
                <a:gd name="T23" fmla="*/ 62 h 4850"/>
                <a:gd name="T24" fmla="*/ 2451 w 4415"/>
                <a:gd name="T25" fmla="*/ 331 h 4850"/>
                <a:gd name="T26" fmla="*/ 2808 w 4415"/>
                <a:gd name="T27" fmla="*/ 563 h 4850"/>
                <a:gd name="T28" fmla="*/ 2952 w 4415"/>
                <a:gd name="T29" fmla="*/ 537 h 4850"/>
                <a:gd name="T30" fmla="*/ 3544 w 4415"/>
                <a:gd name="T31" fmla="*/ 651 h 4850"/>
                <a:gd name="T32" fmla="*/ 3785 w 4415"/>
                <a:gd name="T33" fmla="*/ 1224 h 4850"/>
                <a:gd name="T34" fmla="*/ 4069 w 4415"/>
                <a:gd name="T35" fmla="*/ 1990 h 4850"/>
                <a:gd name="T36" fmla="*/ 4297 w 4415"/>
                <a:gd name="T37" fmla="*/ 2449 h 4850"/>
                <a:gd name="T38" fmla="*/ 3589 w 4415"/>
                <a:gd name="T39" fmla="*/ 3901 h 4850"/>
                <a:gd name="T40" fmla="*/ 3038 w 4415"/>
                <a:gd name="T41" fmla="*/ 4351 h 4850"/>
                <a:gd name="T42" fmla="*/ 2629 w 4415"/>
                <a:gd name="T43" fmla="*/ 4698 h 4850"/>
                <a:gd name="T44" fmla="*/ 2208 w 4415"/>
                <a:gd name="T45" fmla="*/ 4848 h 4850"/>
                <a:gd name="T46" fmla="*/ 2954 w 4415"/>
                <a:gd name="T47" fmla="*/ 543 h 4850"/>
                <a:gd name="T48" fmla="*/ 2808 w 4415"/>
                <a:gd name="T49" fmla="*/ 570 h 4850"/>
                <a:gd name="T50" fmla="*/ 2444 w 4415"/>
                <a:gd name="T51" fmla="*/ 334 h 4850"/>
                <a:gd name="T52" fmla="*/ 1917 w 4415"/>
                <a:gd name="T53" fmla="*/ 68 h 4850"/>
                <a:gd name="T54" fmla="*/ 1551 w 4415"/>
                <a:gd name="T55" fmla="*/ 434 h 4850"/>
                <a:gd name="T56" fmla="*/ 1052 w 4415"/>
                <a:gd name="T57" fmla="*/ 654 h 4850"/>
                <a:gd name="T58" fmla="*/ 773 w 4415"/>
                <a:gd name="T59" fmla="*/ 710 h 4850"/>
                <a:gd name="T60" fmla="*/ 518 w 4415"/>
                <a:gd name="T61" fmla="*/ 1134 h 4850"/>
                <a:gd name="T62" fmla="*/ 517 w 4415"/>
                <a:gd name="T63" fmla="*/ 1521 h 4850"/>
                <a:gd name="T64" fmla="*/ 361 w 4415"/>
                <a:gd name="T65" fmla="*/ 2012 h 4850"/>
                <a:gd name="T66" fmla="*/ 80 w 4415"/>
                <a:gd name="T67" fmla="*/ 2329 h 4850"/>
                <a:gd name="T68" fmla="*/ 64 w 4415"/>
                <a:gd name="T69" fmla="*/ 3293 h 4850"/>
                <a:gd name="T70" fmla="*/ 906 w 4415"/>
                <a:gd name="T71" fmla="*/ 4085 h 4850"/>
                <a:gd name="T72" fmla="*/ 1185 w 4415"/>
                <a:gd name="T73" fmla="*/ 4201 h 4850"/>
                <a:gd name="T74" fmla="*/ 1671 w 4415"/>
                <a:gd name="T75" fmla="*/ 4573 h 4850"/>
                <a:gd name="T76" fmla="*/ 2625 w 4415"/>
                <a:gd name="T77" fmla="*/ 4692 h 4850"/>
                <a:gd name="T78" fmla="*/ 3033 w 4415"/>
                <a:gd name="T79" fmla="*/ 4345 h 4850"/>
                <a:gd name="T80" fmla="*/ 3585 w 4415"/>
                <a:gd name="T81" fmla="*/ 3895 h 4850"/>
                <a:gd name="T82" fmla="*/ 4290 w 4415"/>
                <a:gd name="T83" fmla="*/ 2451 h 4850"/>
                <a:gd name="T84" fmla="*/ 4063 w 4415"/>
                <a:gd name="T85" fmla="*/ 1993 h 4850"/>
                <a:gd name="T86" fmla="*/ 3778 w 4415"/>
                <a:gd name="T87" fmla="*/ 1225 h 4850"/>
                <a:gd name="T88" fmla="*/ 3539 w 4415"/>
                <a:gd name="T89" fmla="*/ 656 h 4850"/>
                <a:gd name="T90" fmla="*/ 3043 w 4415"/>
                <a:gd name="T91" fmla="*/ 525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15" h="4850">
                  <a:moveTo>
                    <a:pt x="2208" y="4848"/>
                  </a:moveTo>
                  <a:cubicBezTo>
                    <a:pt x="1985" y="4833"/>
                    <a:pt x="1802" y="4696"/>
                    <a:pt x="1667" y="4579"/>
                  </a:cubicBezTo>
                  <a:cubicBezTo>
                    <a:pt x="1638" y="4554"/>
                    <a:pt x="1610" y="4529"/>
                    <a:pt x="1582" y="4504"/>
                  </a:cubicBezTo>
                  <a:cubicBezTo>
                    <a:pt x="1463" y="4397"/>
                    <a:pt x="1339" y="4286"/>
                    <a:pt x="1182" y="4207"/>
                  </a:cubicBezTo>
                  <a:cubicBezTo>
                    <a:pt x="1122" y="4177"/>
                    <a:pt x="1059" y="4152"/>
                    <a:pt x="997" y="4129"/>
                  </a:cubicBezTo>
                  <a:cubicBezTo>
                    <a:pt x="966" y="4117"/>
                    <a:pt x="935" y="4105"/>
                    <a:pt x="903" y="4092"/>
                  </a:cubicBezTo>
                  <a:cubicBezTo>
                    <a:pt x="568" y="3953"/>
                    <a:pt x="301" y="3741"/>
                    <a:pt x="150" y="3494"/>
                  </a:cubicBezTo>
                  <a:cubicBezTo>
                    <a:pt x="111" y="3429"/>
                    <a:pt x="80" y="3362"/>
                    <a:pt x="57" y="3295"/>
                  </a:cubicBezTo>
                  <a:cubicBezTo>
                    <a:pt x="3" y="3132"/>
                    <a:pt x="0" y="2962"/>
                    <a:pt x="1" y="2816"/>
                  </a:cubicBezTo>
                  <a:cubicBezTo>
                    <a:pt x="3" y="2662"/>
                    <a:pt x="10" y="2484"/>
                    <a:pt x="74" y="2327"/>
                  </a:cubicBezTo>
                  <a:cubicBezTo>
                    <a:pt x="112" y="2231"/>
                    <a:pt x="173" y="2142"/>
                    <a:pt x="251" y="2069"/>
                  </a:cubicBezTo>
                  <a:cubicBezTo>
                    <a:pt x="279" y="2042"/>
                    <a:pt x="319" y="2024"/>
                    <a:pt x="358" y="2005"/>
                  </a:cubicBezTo>
                  <a:cubicBezTo>
                    <a:pt x="403" y="1985"/>
                    <a:pt x="446" y="1965"/>
                    <a:pt x="469" y="1934"/>
                  </a:cubicBezTo>
                  <a:cubicBezTo>
                    <a:pt x="539" y="1844"/>
                    <a:pt x="524" y="1673"/>
                    <a:pt x="510" y="1522"/>
                  </a:cubicBezTo>
                  <a:cubicBezTo>
                    <a:pt x="498" y="1392"/>
                    <a:pt x="488" y="1247"/>
                    <a:pt x="507" y="1159"/>
                  </a:cubicBezTo>
                  <a:cubicBezTo>
                    <a:pt x="508" y="1150"/>
                    <a:pt x="510" y="1142"/>
                    <a:pt x="512" y="1133"/>
                  </a:cubicBezTo>
                  <a:cubicBezTo>
                    <a:pt x="515" y="1117"/>
                    <a:pt x="518" y="1100"/>
                    <a:pt x="522" y="1084"/>
                  </a:cubicBezTo>
                  <a:cubicBezTo>
                    <a:pt x="564" y="926"/>
                    <a:pt x="640" y="809"/>
                    <a:pt x="769" y="705"/>
                  </a:cubicBezTo>
                  <a:cubicBezTo>
                    <a:pt x="842" y="646"/>
                    <a:pt x="909" y="620"/>
                    <a:pt x="974" y="628"/>
                  </a:cubicBezTo>
                  <a:cubicBezTo>
                    <a:pt x="1001" y="631"/>
                    <a:pt x="1028" y="640"/>
                    <a:pt x="1054" y="648"/>
                  </a:cubicBezTo>
                  <a:cubicBezTo>
                    <a:pt x="1071" y="653"/>
                    <a:pt x="1089" y="659"/>
                    <a:pt x="1106" y="663"/>
                  </a:cubicBezTo>
                  <a:cubicBezTo>
                    <a:pt x="1303" y="707"/>
                    <a:pt x="1466" y="536"/>
                    <a:pt x="1546" y="430"/>
                  </a:cubicBezTo>
                  <a:cubicBezTo>
                    <a:pt x="1562" y="408"/>
                    <a:pt x="1579" y="385"/>
                    <a:pt x="1595" y="362"/>
                  </a:cubicBezTo>
                  <a:cubicBezTo>
                    <a:pt x="1683" y="240"/>
                    <a:pt x="1774" y="113"/>
                    <a:pt x="1914" y="62"/>
                  </a:cubicBezTo>
                  <a:cubicBezTo>
                    <a:pt x="2083" y="0"/>
                    <a:pt x="2306" y="77"/>
                    <a:pt x="2401" y="230"/>
                  </a:cubicBezTo>
                  <a:cubicBezTo>
                    <a:pt x="2421" y="262"/>
                    <a:pt x="2436" y="297"/>
                    <a:pt x="2451" y="331"/>
                  </a:cubicBezTo>
                  <a:cubicBezTo>
                    <a:pt x="2478" y="395"/>
                    <a:pt x="2507" y="462"/>
                    <a:pt x="2570" y="509"/>
                  </a:cubicBezTo>
                  <a:cubicBezTo>
                    <a:pt x="2649" y="568"/>
                    <a:pt x="2753" y="568"/>
                    <a:pt x="2808" y="563"/>
                  </a:cubicBezTo>
                  <a:cubicBezTo>
                    <a:pt x="2829" y="561"/>
                    <a:pt x="2851" y="558"/>
                    <a:pt x="2876" y="553"/>
                  </a:cubicBezTo>
                  <a:cubicBezTo>
                    <a:pt x="2902" y="548"/>
                    <a:pt x="2927" y="542"/>
                    <a:pt x="2952" y="537"/>
                  </a:cubicBezTo>
                  <a:cubicBezTo>
                    <a:pt x="2982" y="530"/>
                    <a:pt x="3012" y="523"/>
                    <a:pt x="3042" y="518"/>
                  </a:cubicBezTo>
                  <a:cubicBezTo>
                    <a:pt x="3237" y="484"/>
                    <a:pt x="3420" y="533"/>
                    <a:pt x="3544" y="651"/>
                  </a:cubicBezTo>
                  <a:cubicBezTo>
                    <a:pt x="3692" y="792"/>
                    <a:pt x="3737" y="1001"/>
                    <a:pt x="3780" y="1203"/>
                  </a:cubicBezTo>
                  <a:cubicBezTo>
                    <a:pt x="3785" y="1224"/>
                    <a:pt x="3785" y="1224"/>
                    <a:pt x="3785" y="1224"/>
                  </a:cubicBezTo>
                  <a:cubicBezTo>
                    <a:pt x="3795" y="1272"/>
                    <a:pt x="3807" y="1324"/>
                    <a:pt x="3820" y="1375"/>
                  </a:cubicBezTo>
                  <a:cubicBezTo>
                    <a:pt x="3869" y="1571"/>
                    <a:pt x="3953" y="1778"/>
                    <a:pt x="4069" y="1990"/>
                  </a:cubicBezTo>
                  <a:cubicBezTo>
                    <a:pt x="4086" y="2019"/>
                    <a:pt x="4102" y="2049"/>
                    <a:pt x="4119" y="2078"/>
                  </a:cubicBezTo>
                  <a:cubicBezTo>
                    <a:pt x="4185" y="2196"/>
                    <a:pt x="4254" y="2318"/>
                    <a:pt x="4297" y="2449"/>
                  </a:cubicBezTo>
                  <a:cubicBezTo>
                    <a:pt x="4415" y="2813"/>
                    <a:pt x="4307" y="3245"/>
                    <a:pt x="4022" y="3549"/>
                  </a:cubicBezTo>
                  <a:cubicBezTo>
                    <a:pt x="3894" y="3685"/>
                    <a:pt x="3739" y="3795"/>
                    <a:pt x="3589" y="3901"/>
                  </a:cubicBezTo>
                  <a:cubicBezTo>
                    <a:pt x="3518" y="3951"/>
                    <a:pt x="3444" y="4003"/>
                    <a:pt x="3375" y="4057"/>
                  </a:cubicBezTo>
                  <a:cubicBezTo>
                    <a:pt x="3257" y="4149"/>
                    <a:pt x="3146" y="4251"/>
                    <a:pt x="3038" y="4351"/>
                  </a:cubicBezTo>
                  <a:cubicBezTo>
                    <a:pt x="2937" y="4444"/>
                    <a:pt x="2832" y="4541"/>
                    <a:pt x="2723" y="4627"/>
                  </a:cubicBezTo>
                  <a:cubicBezTo>
                    <a:pt x="2691" y="4652"/>
                    <a:pt x="2660" y="4676"/>
                    <a:pt x="2629" y="4698"/>
                  </a:cubicBezTo>
                  <a:cubicBezTo>
                    <a:pt x="2448" y="4826"/>
                    <a:pt x="2324" y="4850"/>
                    <a:pt x="2241" y="4850"/>
                  </a:cubicBezTo>
                  <a:cubicBezTo>
                    <a:pt x="2229" y="4850"/>
                    <a:pt x="2218" y="4849"/>
                    <a:pt x="2208" y="4848"/>
                  </a:cubicBezTo>
                  <a:moveTo>
                    <a:pt x="3043" y="525"/>
                  </a:moveTo>
                  <a:cubicBezTo>
                    <a:pt x="3013" y="530"/>
                    <a:pt x="2983" y="537"/>
                    <a:pt x="2954" y="543"/>
                  </a:cubicBezTo>
                  <a:cubicBezTo>
                    <a:pt x="2929" y="549"/>
                    <a:pt x="2903" y="555"/>
                    <a:pt x="2877" y="560"/>
                  </a:cubicBezTo>
                  <a:cubicBezTo>
                    <a:pt x="2852" y="565"/>
                    <a:pt x="2829" y="568"/>
                    <a:pt x="2808" y="570"/>
                  </a:cubicBezTo>
                  <a:cubicBezTo>
                    <a:pt x="2753" y="575"/>
                    <a:pt x="2647" y="575"/>
                    <a:pt x="2566" y="515"/>
                  </a:cubicBezTo>
                  <a:cubicBezTo>
                    <a:pt x="2502" y="467"/>
                    <a:pt x="2472" y="399"/>
                    <a:pt x="2444" y="334"/>
                  </a:cubicBezTo>
                  <a:cubicBezTo>
                    <a:pt x="2430" y="300"/>
                    <a:pt x="2415" y="265"/>
                    <a:pt x="2395" y="234"/>
                  </a:cubicBezTo>
                  <a:cubicBezTo>
                    <a:pt x="2302" y="84"/>
                    <a:pt x="2082" y="8"/>
                    <a:pt x="1917" y="68"/>
                  </a:cubicBezTo>
                  <a:cubicBezTo>
                    <a:pt x="1778" y="119"/>
                    <a:pt x="1688" y="245"/>
                    <a:pt x="1601" y="366"/>
                  </a:cubicBezTo>
                  <a:cubicBezTo>
                    <a:pt x="1585" y="389"/>
                    <a:pt x="1568" y="412"/>
                    <a:pt x="1551" y="434"/>
                  </a:cubicBezTo>
                  <a:cubicBezTo>
                    <a:pt x="1471" y="541"/>
                    <a:pt x="1306" y="715"/>
                    <a:pt x="1105" y="670"/>
                  </a:cubicBezTo>
                  <a:cubicBezTo>
                    <a:pt x="1087" y="666"/>
                    <a:pt x="1069" y="660"/>
                    <a:pt x="1052" y="654"/>
                  </a:cubicBezTo>
                  <a:cubicBezTo>
                    <a:pt x="1026" y="646"/>
                    <a:pt x="1000" y="638"/>
                    <a:pt x="973" y="635"/>
                  </a:cubicBezTo>
                  <a:cubicBezTo>
                    <a:pt x="910" y="628"/>
                    <a:pt x="845" y="652"/>
                    <a:pt x="773" y="710"/>
                  </a:cubicBezTo>
                  <a:cubicBezTo>
                    <a:pt x="646" y="814"/>
                    <a:pt x="570" y="930"/>
                    <a:pt x="529" y="1086"/>
                  </a:cubicBezTo>
                  <a:cubicBezTo>
                    <a:pt x="525" y="1102"/>
                    <a:pt x="521" y="1118"/>
                    <a:pt x="518" y="1134"/>
                  </a:cubicBezTo>
                  <a:cubicBezTo>
                    <a:pt x="517" y="1143"/>
                    <a:pt x="515" y="1151"/>
                    <a:pt x="513" y="1160"/>
                  </a:cubicBezTo>
                  <a:cubicBezTo>
                    <a:pt x="495" y="1247"/>
                    <a:pt x="505" y="1392"/>
                    <a:pt x="517" y="1521"/>
                  </a:cubicBezTo>
                  <a:cubicBezTo>
                    <a:pt x="531" y="1674"/>
                    <a:pt x="547" y="1846"/>
                    <a:pt x="475" y="1938"/>
                  </a:cubicBezTo>
                  <a:cubicBezTo>
                    <a:pt x="450" y="1971"/>
                    <a:pt x="407" y="1991"/>
                    <a:pt x="361" y="2012"/>
                  </a:cubicBezTo>
                  <a:cubicBezTo>
                    <a:pt x="323" y="2030"/>
                    <a:pt x="283" y="2048"/>
                    <a:pt x="255" y="2074"/>
                  </a:cubicBezTo>
                  <a:cubicBezTo>
                    <a:pt x="179" y="2147"/>
                    <a:pt x="118" y="2235"/>
                    <a:pt x="80" y="2329"/>
                  </a:cubicBezTo>
                  <a:cubicBezTo>
                    <a:pt x="17" y="2486"/>
                    <a:pt x="10" y="2663"/>
                    <a:pt x="8" y="2816"/>
                  </a:cubicBezTo>
                  <a:cubicBezTo>
                    <a:pt x="7" y="2962"/>
                    <a:pt x="10" y="3130"/>
                    <a:pt x="64" y="3293"/>
                  </a:cubicBezTo>
                  <a:cubicBezTo>
                    <a:pt x="86" y="3360"/>
                    <a:pt x="117" y="3426"/>
                    <a:pt x="156" y="3490"/>
                  </a:cubicBezTo>
                  <a:cubicBezTo>
                    <a:pt x="306" y="3736"/>
                    <a:pt x="572" y="3948"/>
                    <a:pt x="906" y="4085"/>
                  </a:cubicBezTo>
                  <a:cubicBezTo>
                    <a:pt x="937" y="4098"/>
                    <a:pt x="969" y="4110"/>
                    <a:pt x="1000" y="4122"/>
                  </a:cubicBezTo>
                  <a:cubicBezTo>
                    <a:pt x="1062" y="4146"/>
                    <a:pt x="1125" y="4171"/>
                    <a:pt x="1185" y="4201"/>
                  </a:cubicBezTo>
                  <a:cubicBezTo>
                    <a:pt x="1343" y="4280"/>
                    <a:pt x="1467" y="4391"/>
                    <a:pt x="1587" y="4499"/>
                  </a:cubicBezTo>
                  <a:cubicBezTo>
                    <a:pt x="1615" y="4523"/>
                    <a:pt x="1643" y="4549"/>
                    <a:pt x="1671" y="4573"/>
                  </a:cubicBezTo>
                  <a:cubicBezTo>
                    <a:pt x="1805" y="4690"/>
                    <a:pt x="1988" y="4826"/>
                    <a:pt x="2209" y="4842"/>
                  </a:cubicBezTo>
                  <a:cubicBezTo>
                    <a:pt x="2289" y="4847"/>
                    <a:pt x="2420" y="4838"/>
                    <a:pt x="2625" y="4692"/>
                  </a:cubicBezTo>
                  <a:cubicBezTo>
                    <a:pt x="2655" y="4670"/>
                    <a:pt x="2687" y="4646"/>
                    <a:pt x="2719" y="4621"/>
                  </a:cubicBezTo>
                  <a:cubicBezTo>
                    <a:pt x="2827" y="4535"/>
                    <a:pt x="2932" y="4439"/>
                    <a:pt x="3033" y="4345"/>
                  </a:cubicBezTo>
                  <a:cubicBezTo>
                    <a:pt x="3141" y="4246"/>
                    <a:pt x="3252" y="4143"/>
                    <a:pt x="3370" y="4051"/>
                  </a:cubicBezTo>
                  <a:cubicBezTo>
                    <a:pt x="3440" y="3997"/>
                    <a:pt x="3514" y="3945"/>
                    <a:pt x="3585" y="3895"/>
                  </a:cubicBezTo>
                  <a:cubicBezTo>
                    <a:pt x="3735" y="3789"/>
                    <a:pt x="3889" y="3680"/>
                    <a:pt x="4016" y="3545"/>
                  </a:cubicBezTo>
                  <a:cubicBezTo>
                    <a:pt x="4300" y="3242"/>
                    <a:pt x="4408" y="2813"/>
                    <a:pt x="4290" y="2451"/>
                  </a:cubicBezTo>
                  <a:cubicBezTo>
                    <a:pt x="4248" y="2321"/>
                    <a:pt x="4179" y="2199"/>
                    <a:pt x="4113" y="2081"/>
                  </a:cubicBezTo>
                  <a:cubicBezTo>
                    <a:pt x="4096" y="2052"/>
                    <a:pt x="4080" y="2023"/>
                    <a:pt x="4063" y="1993"/>
                  </a:cubicBezTo>
                  <a:cubicBezTo>
                    <a:pt x="3947" y="1781"/>
                    <a:pt x="3863" y="1573"/>
                    <a:pt x="3813" y="1376"/>
                  </a:cubicBezTo>
                  <a:cubicBezTo>
                    <a:pt x="3800" y="1325"/>
                    <a:pt x="3789" y="1274"/>
                    <a:pt x="3778" y="1225"/>
                  </a:cubicBezTo>
                  <a:cubicBezTo>
                    <a:pt x="3774" y="1205"/>
                    <a:pt x="3774" y="1205"/>
                    <a:pt x="3774" y="1205"/>
                  </a:cubicBezTo>
                  <a:cubicBezTo>
                    <a:pt x="3730" y="1003"/>
                    <a:pt x="3685" y="795"/>
                    <a:pt x="3539" y="656"/>
                  </a:cubicBezTo>
                  <a:cubicBezTo>
                    <a:pt x="3443" y="564"/>
                    <a:pt x="3309" y="514"/>
                    <a:pt x="3161" y="514"/>
                  </a:cubicBezTo>
                  <a:cubicBezTo>
                    <a:pt x="3122" y="514"/>
                    <a:pt x="3083" y="518"/>
                    <a:pt x="3043"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7" name="Freeform 42">
              <a:extLst>
                <a:ext uri="{FF2B5EF4-FFF2-40B4-BE49-F238E27FC236}">
                  <a16:creationId xmlns:a16="http://schemas.microsoft.com/office/drawing/2014/main" id="{4FCFBBE4-60B2-4E17-835D-4BDAF181F635}"/>
                </a:ext>
              </a:extLst>
            </p:cNvPr>
            <p:cNvSpPr>
              <a:spLocks noEditPoints="1"/>
            </p:cNvSpPr>
            <p:nvPr/>
          </p:nvSpPr>
          <p:spPr bwMode="auto">
            <a:xfrm>
              <a:off x="4084" y="407"/>
              <a:ext cx="3294" cy="3691"/>
            </a:xfrm>
            <a:custGeom>
              <a:avLst/>
              <a:gdLst>
                <a:gd name="T0" fmla="*/ 2083 w 4451"/>
                <a:gd name="T1" fmla="*/ 4947 h 4987"/>
                <a:gd name="T2" fmla="*/ 1695 w 4451"/>
                <a:gd name="T3" fmla="*/ 4684 h 4987"/>
                <a:gd name="T4" fmla="*/ 1210 w 4451"/>
                <a:gd name="T5" fmla="*/ 4281 h 4987"/>
                <a:gd name="T6" fmla="*/ 927 w 4451"/>
                <a:gd name="T7" fmla="*/ 4164 h 4987"/>
                <a:gd name="T8" fmla="*/ 487 w 4451"/>
                <a:gd name="T9" fmla="*/ 3919 h 4987"/>
                <a:gd name="T10" fmla="*/ 54 w 4451"/>
                <a:gd name="T11" fmla="*/ 3350 h 4987"/>
                <a:gd name="T12" fmla="*/ 1 w 4451"/>
                <a:gd name="T13" fmla="*/ 2858 h 4987"/>
                <a:gd name="T14" fmla="*/ 258 w 4451"/>
                <a:gd name="T15" fmla="*/ 2091 h 4987"/>
                <a:gd name="T16" fmla="*/ 487 w 4451"/>
                <a:gd name="T17" fmla="*/ 1954 h 4987"/>
                <a:gd name="T18" fmla="*/ 524 w 4451"/>
                <a:gd name="T19" fmla="*/ 1535 h 4987"/>
                <a:gd name="T20" fmla="*/ 512 w 4451"/>
                <a:gd name="T21" fmla="*/ 1142 h 4987"/>
                <a:gd name="T22" fmla="*/ 602 w 4451"/>
                <a:gd name="T23" fmla="*/ 867 h 4987"/>
                <a:gd name="T24" fmla="*/ 937 w 4451"/>
                <a:gd name="T25" fmla="*/ 606 h 4987"/>
                <a:gd name="T26" fmla="*/ 1043 w 4451"/>
                <a:gd name="T27" fmla="*/ 629 h 4987"/>
                <a:gd name="T28" fmla="*/ 1355 w 4451"/>
                <a:gd name="T29" fmla="*/ 597 h 4987"/>
                <a:gd name="T30" fmla="*/ 1603 w 4451"/>
                <a:gd name="T31" fmla="*/ 334 h 4987"/>
                <a:gd name="T32" fmla="*/ 2072 w 4451"/>
                <a:gd name="T33" fmla="*/ 3 h 4987"/>
                <a:gd name="T34" fmla="*/ 2428 w 4451"/>
                <a:gd name="T35" fmla="*/ 212 h 4987"/>
                <a:gd name="T36" fmla="*/ 2596 w 4451"/>
                <a:gd name="T37" fmla="*/ 515 h 4987"/>
                <a:gd name="T38" fmla="*/ 2842 w 4451"/>
                <a:gd name="T39" fmla="*/ 574 h 4987"/>
                <a:gd name="T40" fmla="*/ 2995 w 4451"/>
                <a:gd name="T41" fmla="*/ 544 h 4987"/>
                <a:gd name="T42" fmla="*/ 3355 w 4451"/>
                <a:gd name="T43" fmla="*/ 526 h 4987"/>
                <a:gd name="T44" fmla="*/ 3848 w 4451"/>
                <a:gd name="T45" fmla="*/ 1224 h 4987"/>
                <a:gd name="T46" fmla="*/ 3885 w 4451"/>
                <a:gd name="T47" fmla="*/ 1392 h 4987"/>
                <a:gd name="T48" fmla="*/ 4199 w 4451"/>
                <a:gd name="T49" fmla="*/ 2129 h 4987"/>
                <a:gd name="T50" fmla="*/ 4398 w 4451"/>
                <a:gd name="T51" fmla="*/ 3102 h 4987"/>
                <a:gd name="T52" fmla="*/ 4108 w 4451"/>
                <a:gd name="T53" fmla="*/ 3629 h 4987"/>
                <a:gd name="T54" fmla="*/ 3441 w 4451"/>
                <a:gd name="T55" fmla="*/ 4153 h 4987"/>
                <a:gd name="T56" fmla="*/ 2769 w 4451"/>
                <a:gd name="T57" fmla="*/ 4749 h 4987"/>
                <a:gd name="T58" fmla="*/ 2470 w 4451"/>
                <a:gd name="T59" fmla="*/ 4941 h 4987"/>
                <a:gd name="T60" fmla="*/ 2239 w 4451"/>
                <a:gd name="T61" fmla="*/ 4981 h 4987"/>
                <a:gd name="T62" fmla="*/ 2995 w 4451"/>
                <a:gd name="T63" fmla="*/ 545 h 4987"/>
                <a:gd name="T64" fmla="*/ 2842 w 4451"/>
                <a:gd name="T65" fmla="*/ 575 h 4987"/>
                <a:gd name="T66" fmla="*/ 2596 w 4451"/>
                <a:gd name="T67" fmla="*/ 516 h 4987"/>
                <a:gd name="T68" fmla="*/ 2427 w 4451"/>
                <a:gd name="T69" fmla="*/ 212 h 4987"/>
                <a:gd name="T70" fmla="*/ 2072 w 4451"/>
                <a:gd name="T71" fmla="*/ 3 h 4987"/>
                <a:gd name="T72" fmla="*/ 1604 w 4451"/>
                <a:gd name="T73" fmla="*/ 335 h 4987"/>
                <a:gd name="T74" fmla="*/ 1355 w 4451"/>
                <a:gd name="T75" fmla="*/ 597 h 4987"/>
                <a:gd name="T76" fmla="*/ 1043 w 4451"/>
                <a:gd name="T77" fmla="*/ 630 h 4987"/>
                <a:gd name="T78" fmla="*/ 753 w 4451"/>
                <a:gd name="T79" fmla="*/ 688 h 4987"/>
                <a:gd name="T80" fmla="*/ 521 w 4451"/>
                <a:gd name="T81" fmla="*/ 1090 h 4987"/>
                <a:gd name="T82" fmla="*/ 509 w 4451"/>
                <a:gd name="T83" fmla="*/ 1167 h 4987"/>
                <a:gd name="T84" fmla="*/ 539 w 4451"/>
                <a:gd name="T85" fmla="*/ 1773 h 4987"/>
                <a:gd name="T86" fmla="*/ 370 w 4451"/>
                <a:gd name="T87" fmla="*/ 2027 h 4987"/>
                <a:gd name="T88" fmla="*/ 76 w 4451"/>
                <a:gd name="T89" fmla="*/ 2356 h 4987"/>
                <a:gd name="T90" fmla="*/ 8 w 4451"/>
                <a:gd name="T91" fmla="*/ 3105 h 4987"/>
                <a:gd name="T92" fmla="*/ 149 w 4451"/>
                <a:gd name="T93" fmla="*/ 3555 h 4987"/>
                <a:gd name="T94" fmla="*/ 701 w 4451"/>
                <a:gd name="T95" fmla="*/ 4056 h 4987"/>
                <a:gd name="T96" fmla="*/ 1011 w 4451"/>
                <a:gd name="T97" fmla="*/ 4196 h 4987"/>
                <a:gd name="T98" fmla="*/ 1617 w 4451"/>
                <a:gd name="T99" fmla="*/ 4607 h 4987"/>
                <a:gd name="T100" fmla="*/ 1941 w 4451"/>
                <a:gd name="T101" fmla="*/ 4878 h 4987"/>
                <a:gd name="T102" fmla="*/ 2239 w 4451"/>
                <a:gd name="T103" fmla="*/ 4981 h 4987"/>
                <a:gd name="T104" fmla="*/ 2671 w 4451"/>
                <a:gd name="T105" fmla="*/ 4823 h 4987"/>
                <a:gd name="T106" fmla="*/ 3084 w 4451"/>
                <a:gd name="T107" fmla="*/ 4466 h 4987"/>
                <a:gd name="T108" fmla="*/ 3665 w 4451"/>
                <a:gd name="T109" fmla="*/ 3988 h 4987"/>
                <a:gd name="T110" fmla="*/ 4285 w 4451"/>
                <a:gd name="T111" fmla="*/ 3384 h 4987"/>
                <a:gd name="T112" fmla="*/ 4379 w 4451"/>
                <a:gd name="T113" fmla="*/ 2494 h 4987"/>
                <a:gd name="T114" fmla="*/ 4139 w 4451"/>
                <a:gd name="T115" fmla="*/ 2025 h 4987"/>
                <a:gd name="T116" fmla="*/ 3849 w 4451"/>
                <a:gd name="T117" fmla="*/ 1237 h 4987"/>
                <a:gd name="T118" fmla="*/ 3602 w 4451"/>
                <a:gd name="T119" fmla="*/ 653 h 4987"/>
                <a:gd name="T120" fmla="*/ 3218 w 4451"/>
                <a:gd name="T121" fmla="*/ 512 h 4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51" h="4987">
                  <a:moveTo>
                    <a:pt x="2239" y="4981"/>
                  </a:moveTo>
                  <a:cubicBezTo>
                    <a:pt x="2187" y="4977"/>
                    <a:pt x="2135" y="4966"/>
                    <a:pt x="2083" y="4947"/>
                  </a:cubicBezTo>
                  <a:cubicBezTo>
                    <a:pt x="2036" y="4931"/>
                    <a:pt x="1988" y="4908"/>
                    <a:pt x="1940" y="4879"/>
                  </a:cubicBezTo>
                  <a:cubicBezTo>
                    <a:pt x="1862" y="4832"/>
                    <a:pt x="1784" y="4770"/>
                    <a:pt x="1695" y="4684"/>
                  </a:cubicBezTo>
                  <a:cubicBezTo>
                    <a:pt x="1669" y="4659"/>
                    <a:pt x="1642" y="4633"/>
                    <a:pt x="1616" y="4607"/>
                  </a:cubicBezTo>
                  <a:cubicBezTo>
                    <a:pt x="1496" y="4488"/>
                    <a:pt x="1372" y="4366"/>
                    <a:pt x="1210" y="4281"/>
                  </a:cubicBezTo>
                  <a:cubicBezTo>
                    <a:pt x="1146" y="4248"/>
                    <a:pt x="1078" y="4222"/>
                    <a:pt x="1011" y="4197"/>
                  </a:cubicBezTo>
                  <a:cubicBezTo>
                    <a:pt x="984" y="4186"/>
                    <a:pt x="955" y="4175"/>
                    <a:pt x="927" y="4164"/>
                  </a:cubicBezTo>
                  <a:cubicBezTo>
                    <a:pt x="849" y="4132"/>
                    <a:pt x="772" y="4096"/>
                    <a:pt x="700" y="4056"/>
                  </a:cubicBezTo>
                  <a:cubicBezTo>
                    <a:pt x="625" y="4014"/>
                    <a:pt x="553" y="3968"/>
                    <a:pt x="487" y="3919"/>
                  </a:cubicBezTo>
                  <a:cubicBezTo>
                    <a:pt x="344" y="3810"/>
                    <a:pt x="230" y="3688"/>
                    <a:pt x="149" y="3555"/>
                  </a:cubicBezTo>
                  <a:cubicBezTo>
                    <a:pt x="109" y="3489"/>
                    <a:pt x="77" y="3420"/>
                    <a:pt x="54" y="3350"/>
                  </a:cubicBezTo>
                  <a:cubicBezTo>
                    <a:pt x="30" y="3277"/>
                    <a:pt x="15" y="3197"/>
                    <a:pt x="7" y="3105"/>
                  </a:cubicBezTo>
                  <a:cubicBezTo>
                    <a:pt x="0" y="3020"/>
                    <a:pt x="0" y="2936"/>
                    <a:pt x="1" y="2858"/>
                  </a:cubicBezTo>
                  <a:cubicBezTo>
                    <a:pt x="3" y="2691"/>
                    <a:pt x="11" y="2514"/>
                    <a:pt x="75" y="2355"/>
                  </a:cubicBezTo>
                  <a:cubicBezTo>
                    <a:pt x="114" y="2256"/>
                    <a:pt x="178" y="2165"/>
                    <a:pt x="258" y="2091"/>
                  </a:cubicBezTo>
                  <a:cubicBezTo>
                    <a:pt x="287" y="2063"/>
                    <a:pt x="329" y="2044"/>
                    <a:pt x="370" y="2026"/>
                  </a:cubicBezTo>
                  <a:cubicBezTo>
                    <a:pt x="417" y="2005"/>
                    <a:pt x="462" y="1986"/>
                    <a:pt x="487" y="1954"/>
                  </a:cubicBezTo>
                  <a:cubicBezTo>
                    <a:pt x="518" y="1914"/>
                    <a:pt x="535" y="1855"/>
                    <a:pt x="539" y="1773"/>
                  </a:cubicBezTo>
                  <a:cubicBezTo>
                    <a:pt x="541" y="1700"/>
                    <a:pt x="533" y="1615"/>
                    <a:pt x="524" y="1535"/>
                  </a:cubicBezTo>
                  <a:cubicBezTo>
                    <a:pt x="508" y="1390"/>
                    <a:pt x="495" y="1252"/>
                    <a:pt x="508" y="1167"/>
                  </a:cubicBezTo>
                  <a:cubicBezTo>
                    <a:pt x="510" y="1158"/>
                    <a:pt x="511" y="1150"/>
                    <a:pt x="512" y="1142"/>
                  </a:cubicBezTo>
                  <a:cubicBezTo>
                    <a:pt x="514" y="1125"/>
                    <a:pt x="517" y="1107"/>
                    <a:pt x="521" y="1090"/>
                  </a:cubicBezTo>
                  <a:cubicBezTo>
                    <a:pt x="538" y="1005"/>
                    <a:pt x="565" y="932"/>
                    <a:pt x="602" y="867"/>
                  </a:cubicBezTo>
                  <a:cubicBezTo>
                    <a:pt x="640" y="800"/>
                    <a:pt x="689" y="741"/>
                    <a:pt x="752" y="687"/>
                  </a:cubicBezTo>
                  <a:cubicBezTo>
                    <a:pt x="816" y="633"/>
                    <a:pt x="878" y="606"/>
                    <a:pt x="937" y="606"/>
                  </a:cubicBezTo>
                  <a:cubicBezTo>
                    <a:pt x="945" y="606"/>
                    <a:pt x="953" y="606"/>
                    <a:pt x="961" y="607"/>
                  </a:cubicBezTo>
                  <a:cubicBezTo>
                    <a:pt x="989" y="611"/>
                    <a:pt x="1017" y="620"/>
                    <a:pt x="1043" y="629"/>
                  </a:cubicBezTo>
                  <a:cubicBezTo>
                    <a:pt x="1061" y="635"/>
                    <a:pt x="1079" y="641"/>
                    <a:pt x="1098" y="646"/>
                  </a:cubicBezTo>
                  <a:cubicBezTo>
                    <a:pt x="1182" y="666"/>
                    <a:pt x="1268" y="650"/>
                    <a:pt x="1355" y="597"/>
                  </a:cubicBezTo>
                  <a:cubicBezTo>
                    <a:pt x="1424" y="554"/>
                    <a:pt x="1493" y="487"/>
                    <a:pt x="1554" y="404"/>
                  </a:cubicBezTo>
                  <a:cubicBezTo>
                    <a:pt x="1571" y="381"/>
                    <a:pt x="1587" y="357"/>
                    <a:pt x="1603" y="334"/>
                  </a:cubicBezTo>
                  <a:cubicBezTo>
                    <a:pt x="1693" y="206"/>
                    <a:pt x="1785" y="74"/>
                    <a:pt x="1931" y="22"/>
                  </a:cubicBezTo>
                  <a:cubicBezTo>
                    <a:pt x="1974" y="7"/>
                    <a:pt x="2022" y="0"/>
                    <a:pt x="2072" y="3"/>
                  </a:cubicBezTo>
                  <a:cubicBezTo>
                    <a:pt x="2119" y="5"/>
                    <a:pt x="2167" y="15"/>
                    <a:pt x="2213" y="34"/>
                  </a:cubicBezTo>
                  <a:cubicBezTo>
                    <a:pt x="2306" y="70"/>
                    <a:pt x="2384" y="135"/>
                    <a:pt x="2428" y="212"/>
                  </a:cubicBezTo>
                  <a:cubicBezTo>
                    <a:pt x="2447" y="246"/>
                    <a:pt x="2462" y="284"/>
                    <a:pt x="2476" y="321"/>
                  </a:cubicBezTo>
                  <a:cubicBezTo>
                    <a:pt x="2503" y="391"/>
                    <a:pt x="2531" y="464"/>
                    <a:pt x="2596" y="515"/>
                  </a:cubicBezTo>
                  <a:cubicBezTo>
                    <a:pt x="2628" y="540"/>
                    <a:pt x="2667" y="558"/>
                    <a:pt x="2713" y="568"/>
                  </a:cubicBezTo>
                  <a:cubicBezTo>
                    <a:pt x="2753" y="577"/>
                    <a:pt x="2798" y="579"/>
                    <a:pt x="2842" y="574"/>
                  </a:cubicBezTo>
                  <a:cubicBezTo>
                    <a:pt x="2864" y="572"/>
                    <a:pt x="2887" y="569"/>
                    <a:pt x="2913" y="564"/>
                  </a:cubicBezTo>
                  <a:cubicBezTo>
                    <a:pt x="2941" y="558"/>
                    <a:pt x="2968" y="551"/>
                    <a:pt x="2995" y="544"/>
                  </a:cubicBezTo>
                  <a:cubicBezTo>
                    <a:pt x="3024" y="537"/>
                    <a:pt x="3054" y="530"/>
                    <a:pt x="3084" y="524"/>
                  </a:cubicBezTo>
                  <a:cubicBezTo>
                    <a:pt x="3176" y="507"/>
                    <a:pt x="3270" y="507"/>
                    <a:pt x="3355" y="526"/>
                  </a:cubicBezTo>
                  <a:cubicBezTo>
                    <a:pt x="3452" y="547"/>
                    <a:pt x="3535" y="589"/>
                    <a:pt x="3603" y="652"/>
                  </a:cubicBezTo>
                  <a:cubicBezTo>
                    <a:pt x="3758" y="796"/>
                    <a:pt x="3803" y="1014"/>
                    <a:pt x="3848" y="1224"/>
                  </a:cubicBezTo>
                  <a:cubicBezTo>
                    <a:pt x="3850" y="1237"/>
                    <a:pt x="3850" y="1237"/>
                    <a:pt x="3850" y="1237"/>
                  </a:cubicBezTo>
                  <a:cubicBezTo>
                    <a:pt x="3861" y="1290"/>
                    <a:pt x="3872" y="1342"/>
                    <a:pt x="3885" y="1392"/>
                  </a:cubicBezTo>
                  <a:cubicBezTo>
                    <a:pt x="3935" y="1599"/>
                    <a:pt x="4021" y="1812"/>
                    <a:pt x="4140" y="2025"/>
                  </a:cubicBezTo>
                  <a:cubicBezTo>
                    <a:pt x="4159" y="2060"/>
                    <a:pt x="4179" y="2095"/>
                    <a:pt x="4199" y="2129"/>
                  </a:cubicBezTo>
                  <a:cubicBezTo>
                    <a:pt x="4266" y="2245"/>
                    <a:pt x="4335" y="2365"/>
                    <a:pt x="4380" y="2494"/>
                  </a:cubicBezTo>
                  <a:cubicBezTo>
                    <a:pt x="4445" y="2685"/>
                    <a:pt x="4451" y="2895"/>
                    <a:pt x="4398" y="3102"/>
                  </a:cubicBezTo>
                  <a:cubicBezTo>
                    <a:pt x="4373" y="3199"/>
                    <a:pt x="4335" y="3295"/>
                    <a:pt x="4285" y="3385"/>
                  </a:cubicBezTo>
                  <a:cubicBezTo>
                    <a:pt x="4236" y="3474"/>
                    <a:pt x="4176" y="3556"/>
                    <a:pt x="4108" y="3629"/>
                  </a:cubicBezTo>
                  <a:cubicBezTo>
                    <a:pt x="3978" y="3768"/>
                    <a:pt x="3819" y="3880"/>
                    <a:pt x="3666" y="3988"/>
                  </a:cubicBezTo>
                  <a:cubicBezTo>
                    <a:pt x="3591" y="4041"/>
                    <a:pt x="3514" y="4096"/>
                    <a:pt x="3441" y="4153"/>
                  </a:cubicBezTo>
                  <a:cubicBezTo>
                    <a:pt x="3316" y="4250"/>
                    <a:pt x="3198" y="4360"/>
                    <a:pt x="3084" y="4467"/>
                  </a:cubicBezTo>
                  <a:cubicBezTo>
                    <a:pt x="2983" y="4562"/>
                    <a:pt x="2878" y="4660"/>
                    <a:pt x="2769" y="4749"/>
                  </a:cubicBezTo>
                  <a:cubicBezTo>
                    <a:pt x="2736" y="4775"/>
                    <a:pt x="2703" y="4800"/>
                    <a:pt x="2672" y="4823"/>
                  </a:cubicBezTo>
                  <a:cubicBezTo>
                    <a:pt x="2597" y="4878"/>
                    <a:pt x="2533" y="4915"/>
                    <a:pt x="2470" y="4941"/>
                  </a:cubicBezTo>
                  <a:cubicBezTo>
                    <a:pt x="2402" y="4969"/>
                    <a:pt x="2338" y="4983"/>
                    <a:pt x="2274" y="4983"/>
                  </a:cubicBezTo>
                  <a:cubicBezTo>
                    <a:pt x="2262" y="4983"/>
                    <a:pt x="2251" y="4982"/>
                    <a:pt x="2239" y="4981"/>
                  </a:cubicBezTo>
                  <a:moveTo>
                    <a:pt x="3084" y="525"/>
                  </a:moveTo>
                  <a:cubicBezTo>
                    <a:pt x="3054" y="531"/>
                    <a:pt x="3024" y="538"/>
                    <a:pt x="2995" y="545"/>
                  </a:cubicBezTo>
                  <a:cubicBezTo>
                    <a:pt x="2968" y="552"/>
                    <a:pt x="2941" y="559"/>
                    <a:pt x="2913" y="564"/>
                  </a:cubicBezTo>
                  <a:cubicBezTo>
                    <a:pt x="2887" y="570"/>
                    <a:pt x="2864" y="573"/>
                    <a:pt x="2842" y="575"/>
                  </a:cubicBezTo>
                  <a:cubicBezTo>
                    <a:pt x="2798" y="580"/>
                    <a:pt x="2753" y="577"/>
                    <a:pt x="2713" y="569"/>
                  </a:cubicBezTo>
                  <a:cubicBezTo>
                    <a:pt x="2667" y="559"/>
                    <a:pt x="2628" y="541"/>
                    <a:pt x="2596" y="516"/>
                  </a:cubicBezTo>
                  <a:cubicBezTo>
                    <a:pt x="2530" y="464"/>
                    <a:pt x="2502" y="391"/>
                    <a:pt x="2475" y="321"/>
                  </a:cubicBezTo>
                  <a:cubicBezTo>
                    <a:pt x="2461" y="284"/>
                    <a:pt x="2447" y="247"/>
                    <a:pt x="2427" y="212"/>
                  </a:cubicBezTo>
                  <a:cubicBezTo>
                    <a:pt x="2383" y="135"/>
                    <a:pt x="2305" y="71"/>
                    <a:pt x="2213" y="34"/>
                  </a:cubicBezTo>
                  <a:cubicBezTo>
                    <a:pt x="2166" y="16"/>
                    <a:pt x="2119" y="6"/>
                    <a:pt x="2072" y="3"/>
                  </a:cubicBezTo>
                  <a:cubicBezTo>
                    <a:pt x="2022" y="1"/>
                    <a:pt x="1975" y="7"/>
                    <a:pt x="1931" y="23"/>
                  </a:cubicBezTo>
                  <a:cubicBezTo>
                    <a:pt x="1786" y="74"/>
                    <a:pt x="1693" y="207"/>
                    <a:pt x="1604" y="335"/>
                  </a:cubicBezTo>
                  <a:cubicBezTo>
                    <a:pt x="1588" y="358"/>
                    <a:pt x="1571" y="382"/>
                    <a:pt x="1555" y="404"/>
                  </a:cubicBezTo>
                  <a:cubicBezTo>
                    <a:pt x="1493" y="488"/>
                    <a:pt x="1424" y="555"/>
                    <a:pt x="1355" y="597"/>
                  </a:cubicBezTo>
                  <a:cubicBezTo>
                    <a:pt x="1269" y="650"/>
                    <a:pt x="1182" y="667"/>
                    <a:pt x="1097" y="647"/>
                  </a:cubicBezTo>
                  <a:cubicBezTo>
                    <a:pt x="1079" y="642"/>
                    <a:pt x="1061" y="636"/>
                    <a:pt x="1043" y="630"/>
                  </a:cubicBezTo>
                  <a:cubicBezTo>
                    <a:pt x="1017" y="621"/>
                    <a:pt x="989" y="612"/>
                    <a:pt x="961" y="608"/>
                  </a:cubicBezTo>
                  <a:cubicBezTo>
                    <a:pt x="895" y="600"/>
                    <a:pt x="824" y="627"/>
                    <a:pt x="753" y="688"/>
                  </a:cubicBezTo>
                  <a:cubicBezTo>
                    <a:pt x="690" y="742"/>
                    <a:pt x="641" y="801"/>
                    <a:pt x="603" y="867"/>
                  </a:cubicBezTo>
                  <a:cubicBezTo>
                    <a:pt x="566" y="932"/>
                    <a:pt x="539" y="1005"/>
                    <a:pt x="521" y="1090"/>
                  </a:cubicBezTo>
                  <a:cubicBezTo>
                    <a:pt x="518" y="1107"/>
                    <a:pt x="515" y="1125"/>
                    <a:pt x="513" y="1142"/>
                  </a:cubicBezTo>
                  <a:cubicBezTo>
                    <a:pt x="512" y="1150"/>
                    <a:pt x="510" y="1158"/>
                    <a:pt x="509" y="1167"/>
                  </a:cubicBezTo>
                  <a:cubicBezTo>
                    <a:pt x="495" y="1252"/>
                    <a:pt x="509" y="1390"/>
                    <a:pt x="525" y="1535"/>
                  </a:cubicBezTo>
                  <a:cubicBezTo>
                    <a:pt x="534" y="1615"/>
                    <a:pt x="542" y="1700"/>
                    <a:pt x="539" y="1773"/>
                  </a:cubicBezTo>
                  <a:cubicBezTo>
                    <a:pt x="536" y="1855"/>
                    <a:pt x="519" y="1914"/>
                    <a:pt x="488" y="1954"/>
                  </a:cubicBezTo>
                  <a:cubicBezTo>
                    <a:pt x="462" y="1986"/>
                    <a:pt x="417" y="2006"/>
                    <a:pt x="370" y="2027"/>
                  </a:cubicBezTo>
                  <a:cubicBezTo>
                    <a:pt x="330" y="2045"/>
                    <a:pt x="288" y="2064"/>
                    <a:pt x="258" y="2091"/>
                  </a:cubicBezTo>
                  <a:cubicBezTo>
                    <a:pt x="178" y="2165"/>
                    <a:pt x="115" y="2257"/>
                    <a:pt x="76" y="2356"/>
                  </a:cubicBezTo>
                  <a:cubicBezTo>
                    <a:pt x="12" y="2514"/>
                    <a:pt x="4" y="2691"/>
                    <a:pt x="2" y="2858"/>
                  </a:cubicBezTo>
                  <a:cubicBezTo>
                    <a:pt x="0" y="2936"/>
                    <a:pt x="1" y="3020"/>
                    <a:pt x="8" y="3105"/>
                  </a:cubicBezTo>
                  <a:cubicBezTo>
                    <a:pt x="16" y="3197"/>
                    <a:pt x="31" y="3277"/>
                    <a:pt x="55" y="3350"/>
                  </a:cubicBezTo>
                  <a:cubicBezTo>
                    <a:pt x="77" y="3420"/>
                    <a:pt x="109" y="3489"/>
                    <a:pt x="149" y="3555"/>
                  </a:cubicBezTo>
                  <a:cubicBezTo>
                    <a:pt x="230" y="3687"/>
                    <a:pt x="344" y="3810"/>
                    <a:pt x="488" y="3918"/>
                  </a:cubicBezTo>
                  <a:cubicBezTo>
                    <a:pt x="553" y="3967"/>
                    <a:pt x="625" y="4014"/>
                    <a:pt x="701" y="4056"/>
                  </a:cubicBezTo>
                  <a:cubicBezTo>
                    <a:pt x="773" y="4095"/>
                    <a:pt x="849" y="4132"/>
                    <a:pt x="927" y="4163"/>
                  </a:cubicBezTo>
                  <a:cubicBezTo>
                    <a:pt x="955" y="4174"/>
                    <a:pt x="984" y="4185"/>
                    <a:pt x="1011" y="4196"/>
                  </a:cubicBezTo>
                  <a:cubicBezTo>
                    <a:pt x="1078" y="4221"/>
                    <a:pt x="1147" y="4247"/>
                    <a:pt x="1210" y="4281"/>
                  </a:cubicBezTo>
                  <a:cubicBezTo>
                    <a:pt x="1372" y="4365"/>
                    <a:pt x="1497" y="4488"/>
                    <a:pt x="1617" y="4607"/>
                  </a:cubicBezTo>
                  <a:cubicBezTo>
                    <a:pt x="1642" y="4632"/>
                    <a:pt x="1669" y="4659"/>
                    <a:pt x="1696" y="4684"/>
                  </a:cubicBezTo>
                  <a:cubicBezTo>
                    <a:pt x="1785" y="4770"/>
                    <a:pt x="1863" y="4831"/>
                    <a:pt x="1941" y="4878"/>
                  </a:cubicBezTo>
                  <a:cubicBezTo>
                    <a:pt x="1988" y="4907"/>
                    <a:pt x="2036" y="4930"/>
                    <a:pt x="2083" y="4947"/>
                  </a:cubicBezTo>
                  <a:cubicBezTo>
                    <a:pt x="2135" y="4965"/>
                    <a:pt x="2187" y="4976"/>
                    <a:pt x="2239" y="4981"/>
                  </a:cubicBezTo>
                  <a:cubicBezTo>
                    <a:pt x="2314" y="4987"/>
                    <a:pt x="2389" y="4973"/>
                    <a:pt x="2469" y="4941"/>
                  </a:cubicBezTo>
                  <a:cubicBezTo>
                    <a:pt x="2533" y="4915"/>
                    <a:pt x="2597" y="4877"/>
                    <a:pt x="2671" y="4823"/>
                  </a:cubicBezTo>
                  <a:cubicBezTo>
                    <a:pt x="2703" y="4800"/>
                    <a:pt x="2736" y="4774"/>
                    <a:pt x="2768" y="4748"/>
                  </a:cubicBezTo>
                  <a:cubicBezTo>
                    <a:pt x="2877" y="4660"/>
                    <a:pt x="2982" y="4561"/>
                    <a:pt x="3084" y="4466"/>
                  </a:cubicBezTo>
                  <a:cubicBezTo>
                    <a:pt x="3197" y="4360"/>
                    <a:pt x="3315" y="4250"/>
                    <a:pt x="3440" y="4152"/>
                  </a:cubicBezTo>
                  <a:cubicBezTo>
                    <a:pt x="3513" y="4095"/>
                    <a:pt x="3591" y="4040"/>
                    <a:pt x="3665" y="3988"/>
                  </a:cubicBezTo>
                  <a:cubicBezTo>
                    <a:pt x="3819" y="3880"/>
                    <a:pt x="3977" y="3768"/>
                    <a:pt x="4107" y="3629"/>
                  </a:cubicBezTo>
                  <a:cubicBezTo>
                    <a:pt x="4176" y="3555"/>
                    <a:pt x="4235" y="3473"/>
                    <a:pt x="4285" y="3384"/>
                  </a:cubicBezTo>
                  <a:cubicBezTo>
                    <a:pt x="4334" y="3294"/>
                    <a:pt x="4372" y="3199"/>
                    <a:pt x="4397" y="3102"/>
                  </a:cubicBezTo>
                  <a:cubicBezTo>
                    <a:pt x="4451" y="2895"/>
                    <a:pt x="4444" y="2685"/>
                    <a:pt x="4379" y="2494"/>
                  </a:cubicBezTo>
                  <a:cubicBezTo>
                    <a:pt x="4335" y="2366"/>
                    <a:pt x="4265" y="2245"/>
                    <a:pt x="4198" y="2129"/>
                  </a:cubicBezTo>
                  <a:cubicBezTo>
                    <a:pt x="4178" y="2095"/>
                    <a:pt x="4158" y="2060"/>
                    <a:pt x="4139" y="2025"/>
                  </a:cubicBezTo>
                  <a:cubicBezTo>
                    <a:pt x="4020" y="1812"/>
                    <a:pt x="3934" y="1599"/>
                    <a:pt x="3884" y="1392"/>
                  </a:cubicBezTo>
                  <a:cubicBezTo>
                    <a:pt x="3872" y="1342"/>
                    <a:pt x="3861" y="1290"/>
                    <a:pt x="3849" y="1237"/>
                  </a:cubicBezTo>
                  <a:cubicBezTo>
                    <a:pt x="3847" y="1225"/>
                    <a:pt x="3847" y="1225"/>
                    <a:pt x="3847" y="1225"/>
                  </a:cubicBezTo>
                  <a:cubicBezTo>
                    <a:pt x="3803" y="1014"/>
                    <a:pt x="3757" y="796"/>
                    <a:pt x="3602" y="653"/>
                  </a:cubicBezTo>
                  <a:cubicBezTo>
                    <a:pt x="3535" y="590"/>
                    <a:pt x="3452" y="547"/>
                    <a:pt x="3355" y="526"/>
                  </a:cubicBezTo>
                  <a:cubicBezTo>
                    <a:pt x="3311" y="517"/>
                    <a:pt x="3265" y="512"/>
                    <a:pt x="3218" y="512"/>
                  </a:cubicBezTo>
                  <a:cubicBezTo>
                    <a:pt x="3174" y="512"/>
                    <a:pt x="3129" y="516"/>
                    <a:pt x="3084" y="52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8" name="Freeform 43">
              <a:extLst>
                <a:ext uri="{FF2B5EF4-FFF2-40B4-BE49-F238E27FC236}">
                  <a16:creationId xmlns:a16="http://schemas.microsoft.com/office/drawing/2014/main" id="{4F87ED4C-4EA4-49F0-A9D9-4C02E60E2568}"/>
                </a:ext>
              </a:extLst>
            </p:cNvPr>
            <p:cNvSpPr>
              <a:spLocks noEditPoints="1"/>
            </p:cNvSpPr>
            <p:nvPr/>
          </p:nvSpPr>
          <p:spPr bwMode="auto">
            <a:xfrm>
              <a:off x="4049" y="335"/>
              <a:ext cx="3368" cy="3824"/>
            </a:xfrm>
            <a:custGeom>
              <a:avLst/>
              <a:gdLst>
                <a:gd name="T0" fmla="*/ 2117 w 4551"/>
                <a:gd name="T1" fmla="*/ 5122 h 5166"/>
                <a:gd name="T2" fmla="*/ 1727 w 4551"/>
                <a:gd name="T3" fmla="*/ 4835 h 5166"/>
                <a:gd name="T4" fmla="*/ 1243 w 4551"/>
                <a:gd name="T5" fmla="*/ 4401 h 5166"/>
                <a:gd name="T6" fmla="*/ 955 w 4551"/>
                <a:gd name="T7" fmla="*/ 4281 h 5166"/>
                <a:gd name="T8" fmla="*/ 500 w 4551"/>
                <a:gd name="T9" fmla="*/ 4032 h 5166"/>
                <a:gd name="T10" fmla="*/ 53 w 4551"/>
                <a:gd name="T11" fmla="*/ 3450 h 5166"/>
                <a:gd name="T12" fmla="*/ 2 w 4551"/>
                <a:gd name="T13" fmla="*/ 2942 h 5166"/>
                <a:gd name="T14" fmla="*/ 79 w 4551"/>
                <a:gd name="T15" fmla="*/ 2425 h 5166"/>
                <a:gd name="T16" fmla="*/ 385 w 4551"/>
                <a:gd name="T17" fmla="*/ 2087 h 5166"/>
                <a:gd name="T18" fmla="*/ 558 w 4551"/>
                <a:gd name="T19" fmla="*/ 1833 h 5166"/>
                <a:gd name="T20" fmla="*/ 539 w 4551"/>
                <a:gd name="T21" fmla="*/ 1577 h 5166"/>
                <a:gd name="T22" fmla="*/ 515 w 4551"/>
                <a:gd name="T23" fmla="*/ 1194 h 5166"/>
                <a:gd name="T24" fmla="*/ 594 w 4551"/>
                <a:gd name="T25" fmla="*/ 902 h 5166"/>
                <a:gd name="T26" fmla="*/ 837 w 4551"/>
                <a:gd name="T27" fmla="*/ 644 h 5166"/>
                <a:gd name="T28" fmla="*/ 1039 w 4551"/>
                <a:gd name="T29" fmla="*/ 650 h 5166"/>
                <a:gd name="T30" fmla="*/ 1360 w 4551"/>
                <a:gd name="T31" fmla="*/ 619 h 5166"/>
                <a:gd name="T32" fmla="*/ 1615 w 4551"/>
                <a:gd name="T33" fmla="*/ 347 h 5166"/>
                <a:gd name="T34" fmla="*/ 2097 w 4551"/>
                <a:gd name="T35" fmla="*/ 4 h 5166"/>
                <a:gd name="T36" fmla="*/ 2462 w 4551"/>
                <a:gd name="T37" fmla="*/ 234 h 5166"/>
                <a:gd name="T38" fmla="*/ 2629 w 4551"/>
                <a:gd name="T39" fmla="*/ 561 h 5166"/>
                <a:gd name="T40" fmla="*/ 2882 w 4551"/>
                <a:gd name="T41" fmla="*/ 625 h 5166"/>
                <a:gd name="T42" fmla="*/ 3042 w 4551"/>
                <a:gd name="T43" fmla="*/ 592 h 5166"/>
                <a:gd name="T44" fmla="*/ 3411 w 4551"/>
                <a:gd name="T45" fmla="*/ 566 h 5166"/>
                <a:gd name="T46" fmla="*/ 3923 w 4551"/>
                <a:gd name="T47" fmla="*/ 1287 h 5166"/>
                <a:gd name="T48" fmla="*/ 3958 w 4551"/>
                <a:gd name="T49" fmla="*/ 1452 h 5166"/>
                <a:gd name="T50" fmla="*/ 4286 w 4551"/>
                <a:gd name="T51" fmla="*/ 2219 h 5166"/>
                <a:gd name="T52" fmla="*/ 4497 w 4551"/>
                <a:gd name="T53" fmla="*/ 3209 h 5166"/>
                <a:gd name="T54" fmla="*/ 4202 w 4551"/>
                <a:gd name="T55" fmla="*/ 3754 h 5166"/>
                <a:gd name="T56" fmla="*/ 3514 w 4551"/>
                <a:gd name="T57" fmla="*/ 4293 h 5166"/>
                <a:gd name="T58" fmla="*/ 2822 w 4551"/>
                <a:gd name="T59" fmla="*/ 4915 h 5166"/>
                <a:gd name="T60" fmla="*/ 2513 w 4551"/>
                <a:gd name="T61" fmla="*/ 5118 h 5166"/>
                <a:gd name="T62" fmla="*/ 2275 w 4551"/>
                <a:gd name="T63" fmla="*/ 5160 h 5166"/>
                <a:gd name="T64" fmla="*/ 3042 w 4551"/>
                <a:gd name="T65" fmla="*/ 592 h 5166"/>
                <a:gd name="T66" fmla="*/ 2882 w 4551"/>
                <a:gd name="T67" fmla="*/ 626 h 5166"/>
                <a:gd name="T68" fmla="*/ 2628 w 4551"/>
                <a:gd name="T69" fmla="*/ 562 h 5166"/>
                <a:gd name="T70" fmla="*/ 2461 w 4551"/>
                <a:gd name="T71" fmla="*/ 234 h 5166"/>
                <a:gd name="T72" fmla="*/ 2097 w 4551"/>
                <a:gd name="T73" fmla="*/ 5 h 5166"/>
                <a:gd name="T74" fmla="*/ 1615 w 4551"/>
                <a:gd name="T75" fmla="*/ 347 h 5166"/>
                <a:gd name="T76" fmla="*/ 1361 w 4551"/>
                <a:gd name="T77" fmla="*/ 620 h 5166"/>
                <a:gd name="T78" fmla="*/ 1039 w 4551"/>
                <a:gd name="T79" fmla="*/ 651 h 5166"/>
                <a:gd name="T80" fmla="*/ 838 w 4551"/>
                <a:gd name="T81" fmla="*/ 645 h 5166"/>
                <a:gd name="T82" fmla="*/ 594 w 4551"/>
                <a:gd name="T83" fmla="*/ 902 h 5166"/>
                <a:gd name="T84" fmla="*/ 515 w 4551"/>
                <a:gd name="T85" fmla="*/ 1194 h 5166"/>
                <a:gd name="T86" fmla="*/ 540 w 4551"/>
                <a:gd name="T87" fmla="*/ 1577 h 5166"/>
                <a:gd name="T88" fmla="*/ 559 w 4551"/>
                <a:gd name="T89" fmla="*/ 1833 h 5166"/>
                <a:gd name="T90" fmla="*/ 386 w 4551"/>
                <a:gd name="T91" fmla="*/ 2087 h 5166"/>
                <a:gd name="T92" fmla="*/ 79 w 4551"/>
                <a:gd name="T93" fmla="*/ 2425 h 5166"/>
                <a:gd name="T94" fmla="*/ 8 w 4551"/>
                <a:gd name="T95" fmla="*/ 3197 h 5166"/>
                <a:gd name="T96" fmla="*/ 151 w 4551"/>
                <a:gd name="T97" fmla="*/ 3660 h 5166"/>
                <a:gd name="T98" fmla="*/ 721 w 4551"/>
                <a:gd name="T99" fmla="*/ 4172 h 5166"/>
                <a:gd name="T100" fmla="*/ 1031 w 4551"/>
                <a:gd name="T101" fmla="*/ 4309 h 5166"/>
                <a:gd name="T102" fmla="*/ 1652 w 4551"/>
                <a:gd name="T103" fmla="*/ 4754 h 5166"/>
                <a:gd name="T104" fmla="*/ 1973 w 4551"/>
                <a:gd name="T105" fmla="*/ 5047 h 5166"/>
                <a:gd name="T106" fmla="*/ 2275 w 4551"/>
                <a:gd name="T107" fmla="*/ 5159 h 5166"/>
                <a:gd name="T108" fmla="*/ 2721 w 4551"/>
                <a:gd name="T109" fmla="*/ 4993 h 5166"/>
                <a:gd name="T110" fmla="*/ 3138 w 4551"/>
                <a:gd name="T111" fmla="*/ 4627 h 5166"/>
                <a:gd name="T112" fmla="*/ 3749 w 4551"/>
                <a:gd name="T113" fmla="*/ 4120 h 5166"/>
                <a:gd name="T114" fmla="*/ 4383 w 4551"/>
                <a:gd name="T115" fmla="*/ 3501 h 5166"/>
                <a:gd name="T116" fmla="*/ 4470 w 4551"/>
                <a:gd name="T117" fmla="*/ 2580 h 5166"/>
                <a:gd name="T118" fmla="*/ 4217 w 4551"/>
                <a:gd name="T119" fmla="*/ 2102 h 5166"/>
                <a:gd name="T120" fmla="*/ 3923 w 4551"/>
                <a:gd name="T121" fmla="*/ 1292 h 5166"/>
                <a:gd name="T122" fmla="*/ 3669 w 4551"/>
                <a:gd name="T123" fmla="*/ 693 h 5166"/>
                <a:gd name="T124" fmla="*/ 3282 w 4551"/>
                <a:gd name="T125" fmla="*/ 555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1" h="5166">
                  <a:moveTo>
                    <a:pt x="2275" y="5160"/>
                  </a:moveTo>
                  <a:cubicBezTo>
                    <a:pt x="2222" y="5155"/>
                    <a:pt x="2169" y="5142"/>
                    <a:pt x="2117" y="5122"/>
                  </a:cubicBezTo>
                  <a:cubicBezTo>
                    <a:pt x="2069" y="5104"/>
                    <a:pt x="2021" y="5079"/>
                    <a:pt x="1973" y="5047"/>
                  </a:cubicBezTo>
                  <a:cubicBezTo>
                    <a:pt x="1894" y="4996"/>
                    <a:pt x="1816" y="4928"/>
                    <a:pt x="1727" y="4835"/>
                  </a:cubicBezTo>
                  <a:cubicBezTo>
                    <a:pt x="1702" y="4809"/>
                    <a:pt x="1676" y="4781"/>
                    <a:pt x="1652" y="4754"/>
                  </a:cubicBezTo>
                  <a:cubicBezTo>
                    <a:pt x="1532" y="4625"/>
                    <a:pt x="1408" y="4490"/>
                    <a:pt x="1243" y="4401"/>
                  </a:cubicBezTo>
                  <a:cubicBezTo>
                    <a:pt x="1175" y="4365"/>
                    <a:pt x="1101" y="4337"/>
                    <a:pt x="1030" y="4310"/>
                  </a:cubicBezTo>
                  <a:cubicBezTo>
                    <a:pt x="1006" y="4301"/>
                    <a:pt x="980" y="4291"/>
                    <a:pt x="955" y="4281"/>
                  </a:cubicBezTo>
                  <a:cubicBezTo>
                    <a:pt x="874" y="4249"/>
                    <a:pt x="795" y="4213"/>
                    <a:pt x="721" y="4172"/>
                  </a:cubicBezTo>
                  <a:cubicBezTo>
                    <a:pt x="642" y="4130"/>
                    <a:pt x="568" y="4083"/>
                    <a:pt x="500" y="4032"/>
                  </a:cubicBezTo>
                  <a:cubicBezTo>
                    <a:pt x="351" y="3922"/>
                    <a:pt x="233" y="3796"/>
                    <a:pt x="150" y="3660"/>
                  </a:cubicBezTo>
                  <a:cubicBezTo>
                    <a:pt x="109" y="3592"/>
                    <a:pt x="76" y="3521"/>
                    <a:pt x="53" y="3450"/>
                  </a:cubicBezTo>
                  <a:cubicBezTo>
                    <a:pt x="30" y="3374"/>
                    <a:pt x="14" y="3291"/>
                    <a:pt x="7" y="3197"/>
                  </a:cubicBezTo>
                  <a:cubicBezTo>
                    <a:pt x="0" y="3111"/>
                    <a:pt x="1" y="3024"/>
                    <a:pt x="2" y="2942"/>
                  </a:cubicBezTo>
                  <a:cubicBezTo>
                    <a:pt x="4" y="2862"/>
                    <a:pt x="7" y="2769"/>
                    <a:pt x="18" y="2678"/>
                  </a:cubicBezTo>
                  <a:cubicBezTo>
                    <a:pt x="30" y="2581"/>
                    <a:pt x="49" y="2498"/>
                    <a:pt x="79" y="2425"/>
                  </a:cubicBezTo>
                  <a:cubicBezTo>
                    <a:pt x="120" y="2322"/>
                    <a:pt x="185" y="2228"/>
                    <a:pt x="268" y="2152"/>
                  </a:cubicBezTo>
                  <a:cubicBezTo>
                    <a:pt x="299" y="2124"/>
                    <a:pt x="343" y="2105"/>
                    <a:pt x="385" y="2087"/>
                  </a:cubicBezTo>
                  <a:cubicBezTo>
                    <a:pt x="435" y="2066"/>
                    <a:pt x="481" y="2046"/>
                    <a:pt x="507" y="2013"/>
                  </a:cubicBezTo>
                  <a:cubicBezTo>
                    <a:pt x="539" y="1974"/>
                    <a:pt x="556" y="1915"/>
                    <a:pt x="558" y="1833"/>
                  </a:cubicBezTo>
                  <a:cubicBezTo>
                    <a:pt x="560" y="1763"/>
                    <a:pt x="553" y="1686"/>
                    <a:pt x="541" y="1591"/>
                  </a:cubicBezTo>
                  <a:cubicBezTo>
                    <a:pt x="539" y="1577"/>
                    <a:pt x="539" y="1577"/>
                    <a:pt x="539" y="1577"/>
                  </a:cubicBezTo>
                  <a:cubicBezTo>
                    <a:pt x="521" y="1441"/>
                    <a:pt x="503" y="1301"/>
                    <a:pt x="512" y="1216"/>
                  </a:cubicBezTo>
                  <a:cubicBezTo>
                    <a:pt x="513" y="1209"/>
                    <a:pt x="514" y="1201"/>
                    <a:pt x="515" y="1194"/>
                  </a:cubicBezTo>
                  <a:cubicBezTo>
                    <a:pt x="516" y="1175"/>
                    <a:pt x="518" y="1156"/>
                    <a:pt x="521" y="1137"/>
                  </a:cubicBezTo>
                  <a:cubicBezTo>
                    <a:pt x="536" y="1048"/>
                    <a:pt x="559" y="971"/>
                    <a:pt x="594" y="902"/>
                  </a:cubicBezTo>
                  <a:cubicBezTo>
                    <a:pt x="630" y="829"/>
                    <a:pt x="678" y="766"/>
                    <a:pt x="739" y="710"/>
                  </a:cubicBezTo>
                  <a:cubicBezTo>
                    <a:pt x="772" y="681"/>
                    <a:pt x="805" y="659"/>
                    <a:pt x="837" y="644"/>
                  </a:cubicBezTo>
                  <a:cubicBezTo>
                    <a:pt x="877" y="627"/>
                    <a:pt x="916" y="621"/>
                    <a:pt x="954" y="626"/>
                  </a:cubicBezTo>
                  <a:cubicBezTo>
                    <a:pt x="983" y="630"/>
                    <a:pt x="1012" y="640"/>
                    <a:pt x="1039" y="650"/>
                  </a:cubicBezTo>
                  <a:cubicBezTo>
                    <a:pt x="1057" y="656"/>
                    <a:pt x="1076" y="663"/>
                    <a:pt x="1095" y="668"/>
                  </a:cubicBezTo>
                  <a:cubicBezTo>
                    <a:pt x="1182" y="691"/>
                    <a:pt x="1271" y="674"/>
                    <a:pt x="1360" y="619"/>
                  </a:cubicBezTo>
                  <a:cubicBezTo>
                    <a:pt x="1451" y="563"/>
                    <a:pt x="1522" y="479"/>
                    <a:pt x="1565" y="418"/>
                  </a:cubicBezTo>
                  <a:cubicBezTo>
                    <a:pt x="1582" y="395"/>
                    <a:pt x="1598" y="370"/>
                    <a:pt x="1615" y="347"/>
                  </a:cubicBezTo>
                  <a:cubicBezTo>
                    <a:pt x="1706" y="213"/>
                    <a:pt x="1800" y="74"/>
                    <a:pt x="1951" y="22"/>
                  </a:cubicBezTo>
                  <a:cubicBezTo>
                    <a:pt x="1996" y="6"/>
                    <a:pt x="2045" y="0"/>
                    <a:pt x="2097" y="4"/>
                  </a:cubicBezTo>
                  <a:cubicBezTo>
                    <a:pt x="2146" y="7"/>
                    <a:pt x="2195" y="19"/>
                    <a:pt x="2243" y="40"/>
                  </a:cubicBezTo>
                  <a:cubicBezTo>
                    <a:pt x="2339" y="80"/>
                    <a:pt x="2419" y="151"/>
                    <a:pt x="2462" y="234"/>
                  </a:cubicBezTo>
                  <a:cubicBezTo>
                    <a:pt x="2482" y="271"/>
                    <a:pt x="2496" y="312"/>
                    <a:pt x="2509" y="352"/>
                  </a:cubicBezTo>
                  <a:cubicBezTo>
                    <a:pt x="2535" y="427"/>
                    <a:pt x="2562" y="505"/>
                    <a:pt x="2629" y="561"/>
                  </a:cubicBezTo>
                  <a:cubicBezTo>
                    <a:pt x="2661" y="588"/>
                    <a:pt x="2702" y="607"/>
                    <a:pt x="2749" y="618"/>
                  </a:cubicBezTo>
                  <a:cubicBezTo>
                    <a:pt x="2790" y="627"/>
                    <a:pt x="2836" y="630"/>
                    <a:pt x="2882" y="625"/>
                  </a:cubicBezTo>
                  <a:cubicBezTo>
                    <a:pt x="2904" y="623"/>
                    <a:pt x="2928" y="619"/>
                    <a:pt x="2954" y="613"/>
                  </a:cubicBezTo>
                  <a:cubicBezTo>
                    <a:pt x="2984" y="607"/>
                    <a:pt x="3014" y="599"/>
                    <a:pt x="3042" y="592"/>
                  </a:cubicBezTo>
                  <a:cubicBezTo>
                    <a:pt x="3071" y="584"/>
                    <a:pt x="3101" y="576"/>
                    <a:pt x="3130" y="570"/>
                  </a:cubicBezTo>
                  <a:cubicBezTo>
                    <a:pt x="3225" y="550"/>
                    <a:pt x="3323" y="549"/>
                    <a:pt x="3411" y="566"/>
                  </a:cubicBezTo>
                  <a:cubicBezTo>
                    <a:pt x="3512" y="586"/>
                    <a:pt x="3599" y="629"/>
                    <a:pt x="3669" y="693"/>
                  </a:cubicBezTo>
                  <a:cubicBezTo>
                    <a:pt x="3832" y="841"/>
                    <a:pt x="3878" y="1068"/>
                    <a:pt x="3923" y="1287"/>
                  </a:cubicBezTo>
                  <a:cubicBezTo>
                    <a:pt x="3924" y="1292"/>
                    <a:pt x="3924" y="1292"/>
                    <a:pt x="3924" y="1292"/>
                  </a:cubicBezTo>
                  <a:cubicBezTo>
                    <a:pt x="3935" y="1345"/>
                    <a:pt x="3946" y="1399"/>
                    <a:pt x="3958" y="1452"/>
                  </a:cubicBezTo>
                  <a:cubicBezTo>
                    <a:pt x="4009" y="1667"/>
                    <a:pt x="4096" y="1886"/>
                    <a:pt x="4218" y="2101"/>
                  </a:cubicBezTo>
                  <a:cubicBezTo>
                    <a:pt x="4240" y="2141"/>
                    <a:pt x="4264" y="2181"/>
                    <a:pt x="4286" y="2219"/>
                  </a:cubicBezTo>
                  <a:cubicBezTo>
                    <a:pt x="4354" y="2334"/>
                    <a:pt x="4425" y="2453"/>
                    <a:pt x="4471" y="2580"/>
                  </a:cubicBezTo>
                  <a:cubicBezTo>
                    <a:pt x="4542" y="2777"/>
                    <a:pt x="4551" y="2994"/>
                    <a:pt x="4497" y="3209"/>
                  </a:cubicBezTo>
                  <a:cubicBezTo>
                    <a:pt x="4472" y="3310"/>
                    <a:pt x="4434" y="3408"/>
                    <a:pt x="4383" y="3501"/>
                  </a:cubicBezTo>
                  <a:cubicBezTo>
                    <a:pt x="4333" y="3593"/>
                    <a:pt x="4272" y="3678"/>
                    <a:pt x="4202" y="3754"/>
                  </a:cubicBezTo>
                  <a:cubicBezTo>
                    <a:pt x="4069" y="3896"/>
                    <a:pt x="3907" y="4010"/>
                    <a:pt x="3750" y="4121"/>
                  </a:cubicBezTo>
                  <a:cubicBezTo>
                    <a:pt x="3671" y="4176"/>
                    <a:pt x="3590" y="4233"/>
                    <a:pt x="3514" y="4293"/>
                  </a:cubicBezTo>
                  <a:cubicBezTo>
                    <a:pt x="3382" y="4397"/>
                    <a:pt x="3258" y="4514"/>
                    <a:pt x="3138" y="4628"/>
                  </a:cubicBezTo>
                  <a:cubicBezTo>
                    <a:pt x="3036" y="4725"/>
                    <a:pt x="2931" y="4825"/>
                    <a:pt x="2822" y="4915"/>
                  </a:cubicBezTo>
                  <a:cubicBezTo>
                    <a:pt x="2788" y="4943"/>
                    <a:pt x="2754" y="4970"/>
                    <a:pt x="2722" y="4994"/>
                  </a:cubicBezTo>
                  <a:cubicBezTo>
                    <a:pt x="2645" y="5051"/>
                    <a:pt x="2579" y="5091"/>
                    <a:pt x="2513" y="5118"/>
                  </a:cubicBezTo>
                  <a:cubicBezTo>
                    <a:pt x="2445" y="5147"/>
                    <a:pt x="2379" y="5161"/>
                    <a:pt x="2314" y="5161"/>
                  </a:cubicBezTo>
                  <a:cubicBezTo>
                    <a:pt x="2301" y="5161"/>
                    <a:pt x="2288" y="5161"/>
                    <a:pt x="2275" y="5160"/>
                  </a:cubicBezTo>
                  <a:moveTo>
                    <a:pt x="3131" y="571"/>
                  </a:moveTo>
                  <a:cubicBezTo>
                    <a:pt x="3101" y="577"/>
                    <a:pt x="3071" y="585"/>
                    <a:pt x="3042" y="592"/>
                  </a:cubicBezTo>
                  <a:cubicBezTo>
                    <a:pt x="3014" y="600"/>
                    <a:pt x="2984" y="608"/>
                    <a:pt x="2954" y="614"/>
                  </a:cubicBezTo>
                  <a:cubicBezTo>
                    <a:pt x="2928" y="620"/>
                    <a:pt x="2904" y="623"/>
                    <a:pt x="2882" y="626"/>
                  </a:cubicBezTo>
                  <a:cubicBezTo>
                    <a:pt x="2836" y="630"/>
                    <a:pt x="2790" y="628"/>
                    <a:pt x="2749" y="619"/>
                  </a:cubicBezTo>
                  <a:cubicBezTo>
                    <a:pt x="2702" y="608"/>
                    <a:pt x="2661" y="589"/>
                    <a:pt x="2628" y="562"/>
                  </a:cubicBezTo>
                  <a:cubicBezTo>
                    <a:pt x="2562" y="506"/>
                    <a:pt x="2535" y="428"/>
                    <a:pt x="2509" y="352"/>
                  </a:cubicBezTo>
                  <a:cubicBezTo>
                    <a:pt x="2495" y="312"/>
                    <a:pt x="2481" y="272"/>
                    <a:pt x="2461" y="234"/>
                  </a:cubicBezTo>
                  <a:cubicBezTo>
                    <a:pt x="2418" y="152"/>
                    <a:pt x="2338" y="81"/>
                    <a:pt x="2242" y="40"/>
                  </a:cubicBezTo>
                  <a:cubicBezTo>
                    <a:pt x="2195" y="20"/>
                    <a:pt x="2146" y="8"/>
                    <a:pt x="2097" y="5"/>
                  </a:cubicBezTo>
                  <a:cubicBezTo>
                    <a:pt x="2046" y="1"/>
                    <a:pt x="1997" y="7"/>
                    <a:pt x="1952" y="23"/>
                  </a:cubicBezTo>
                  <a:cubicBezTo>
                    <a:pt x="1801" y="75"/>
                    <a:pt x="1706" y="213"/>
                    <a:pt x="1615" y="347"/>
                  </a:cubicBezTo>
                  <a:cubicBezTo>
                    <a:pt x="1599" y="371"/>
                    <a:pt x="1582" y="395"/>
                    <a:pt x="1565" y="419"/>
                  </a:cubicBezTo>
                  <a:cubicBezTo>
                    <a:pt x="1487" y="529"/>
                    <a:pt x="1411" y="589"/>
                    <a:pt x="1361" y="620"/>
                  </a:cubicBezTo>
                  <a:cubicBezTo>
                    <a:pt x="1272" y="675"/>
                    <a:pt x="1182" y="691"/>
                    <a:pt x="1095" y="669"/>
                  </a:cubicBezTo>
                  <a:cubicBezTo>
                    <a:pt x="1076" y="664"/>
                    <a:pt x="1057" y="657"/>
                    <a:pt x="1039" y="651"/>
                  </a:cubicBezTo>
                  <a:cubicBezTo>
                    <a:pt x="1011" y="641"/>
                    <a:pt x="983" y="631"/>
                    <a:pt x="954" y="627"/>
                  </a:cubicBezTo>
                  <a:cubicBezTo>
                    <a:pt x="916" y="622"/>
                    <a:pt x="877" y="628"/>
                    <a:pt x="838" y="645"/>
                  </a:cubicBezTo>
                  <a:cubicBezTo>
                    <a:pt x="805" y="659"/>
                    <a:pt x="772" y="681"/>
                    <a:pt x="740" y="711"/>
                  </a:cubicBezTo>
                  <a:cubicBezTo>
                    <a:pt x="678" y="766"/>
                    <a:pt x="631" y="829"/>
                    <a:pt x="594" y="902"/>
                  </a:cubicBezTo>
                  <a:cubicBezTo>
                    <a:pt x="560" y="971"/>
                    <a:pt x="537" y="1048"/>
                    <a:pt x="522" y="1137"/>
                  </a:cubicBezTo>
                  <a:cubicBezTo>
                    <a:pt x="519" y="1156"/>
                    <a:pt x="517" y="1175"/>
                    <a:pt x="515" y="1194"/>
                  </a:cubicBezTo>
                  <a:cubicBezTo>
                    <a:pt x="515" y="1201"/>
                    <a:pt x="514" y="1209"/>
                    <a:pt x="513" y="1216"/>
                  </a:cubicBezTo>
                  <a:cubicBezTo>
                    <a:pt x="504" y="1301"/>
                    <a:pt x="522" y="1441"/>
                    <a:pt x="540" y="1577"/>
                  </a:cubicBezTo>
                  <a:cubicBezTo>
                    <a:pt x="541" y="1591"/>
                    <a:pt x="541" y="1591"/>
                    <a:pt x="541" y="1591"/>
                  </a:cubicBezTo>
                  <a:cubicBezTo>
                    <a:pt x="554" y="1686"/>
                    <a:pt x="561" y="1763"/>
                    <a:pt x="559" y="1833"/>
                  </a:cubicBezTo>
                  <a:cubicBezTo>
                    <a:pt x="557" y="1916"/>
                    <a:pt x="540" y="1975"/>
                    <a:pt x="508" y="2014"/>
                  </a:cubicBezTo>
                  <a:cubicBezTo>
                    <a:pt x="481" y="2047"/>
                    <a:pt x="435" y="2066"/>
                    <a:pt x="386" y="2087"/>
                  </a:cubicBezTo>
                  <a:cubicBezTo>
                    <a:pt x="343" y="2106"/>
                    <a:pt x="299" y="2125"/>
                    <a:pt x="268" y="2153"/>
                  </a:cubicBezTo>
                  <a:cubicBezTo>
                    <a:pt x="186" y="2228"/>
                    <a:pt x="120" y="2323"/>
                    <a:pt x="79" y="2425"/>
                  </a:cubicBezTo>
                  <a:cubicBezTo>
                    <a:pt x="16" y="2585"/>
                    <a:pt x="7" y="2761"/>
                    <a:pt x="3" y="2942"/>
                  </a:cubicBezTo>
                  <a:cubicBezTo>
                    <a:pt x="2" y="3024"/>
                    <a:pt x="1" y="3111"/>
                    <a:pt x="8" y="3197"/>
                  </a:cubicBezTo>
                  <a:cubicBezTo>
                    <a:pt x="15" y="3291"/>
                    <a:pt x="30" y="3374"/>
                    <a:pt x="54" y="3449"/>
                  </a:cubicBezTo>
                  <a:cubicBezTo>
                    <a:pt x="77" y="3521"/>
                    <a:pt x="110" y="3592"/>
                    <a:pt x="151" y="3660"/>
                  </a:cubicBezTo>
                  <a:cubicBezTo>
                    <a:pt x="234" y="3796"/>
                    <a:pt x="351" y="3921"/>
                    <a:pt x="501" y="4032"/>
                  </a:cubicBezTo>
                  <a:cubicBezTo>
                    <a:pt x="569" y="4082"/>
                    <a:pt x="643" y="4129"/>
                    <a:pt x="721" y="4172"/>
                  </a:cubicBezTo>
                  <a:cubicBezTo>
                    <a:pt x="796" y="4212"/>
                    <a:pt x="874" y="4249"/>
                    <a:pt x="955" y="4281"/>
                  </a:cubicBezTo>
                  <a:cubicBezTo>
                    <a:pt x="980" y="4290"/>
                    <a:pt x="1006" y="4300"/>
                    <a:pt x="1031" y="4309"/>
                  </a:cubicBezTo>
                  <a:cubicBezTo>
                    <a:pt x="1102" y="4336"/>
                    <a:pt x="1175" y="4364"/>
                    <a:pt x="1243" y="4401"/>
                  </a:cubicBezTo>
                  <a:cubicBezTo>
                    <a:pt x="1408" y="4490"/>
                    <a:pt x="1532" y="4624"/>
                    <a:pt x="1652" y="4754"/>
                  </a:cubicBezTo>
                  <a:cubicBezTo>
                    <a:pt x="1677" y="4781"/>
                    <a:pt x="1702" y="4808"/>
                    <a:pt x="1727" y="4834"/>
                  </a:cubicBezTo>
                  <a:cubicBezTo>
                    <a:pt x="1816" y="4927"/>
                    <a:pt x="1894" y="4995"/>
                    <a:pt x="1973" y="5047"/>
                  </a:cubicBezTo>
                  <a:cubicBezTo>
                    <a:pt x="2021" y="5078"/>
                    <a:pt x="2070" y="5103"/>
                    <a:pt x="2117" y="5121"/>
                  </a:cubicBezTo>
                  <a:cubicBezTo>
                    <a:pt x="2169" y="5142"/>
                    <a:pt x="2222" y="5154"/>
                    <a:pt x="2275" y="5159"/>
                  </a:cubicBezTo>
                  <a:cubicBezTo>
                    <a:pt x="2353" y="5166"/>
                    <a:pt x="2430" y="5152"/>
                    <a:pt x="2513" y="5118"/>
                  </a:cubicBezTo>
                  <a:cubicBezTo>
                    <a:pt x="2578" y="5090"/>
                    <a:pt x="2645" y="5051"/>
                    <a:pt x="2721" y="4993"/>
                  </a:cubicBezTo>
                  <a:cubicBezTo>
                    <a:pt x="2754" y="4969"/>
                    <a:pt x="2787" y="4942"/>
                    <a:pt x="2821" y="4915"/>
                  </a:cubicBezTo>
                  <a:cubicBezTo>
                    <a:pt x="2931" y="4824"/>
                    <a:pt x="3036" y="4724"/>
                    <a:pt x="3138" y="4627"/>
                  </a:cubicBezTo>
                  <a:cubicBezTo>
                    <a:pt x="3257" y="4514"/>
                    <a:pt x="3381" y="4396"/>
                    <a:pt x="3513" y="4292"/>
                  </a:cubicBezTo>
                  <a:cubicBezTo>
                    <a:pt x="3590" y="4232"/>
                    <a:pt x="3671" y="4175"/>
                    <a:pt x="3749" y="4120"/>
                  </a:cubicBezTo>
                  <a:cubicBezTo>
                    <a:pt x="3906" y="4010"/>
                    <a:pt x="4069" y="3896"/>
                    <a:pt x="4201" y="3753"/>
                  </a:cubicBezTo>
                  <a:cubicBezTo>
                    <a:pt x="4271" y="3678"/>
                    <a:pt x="4332" y="3593"/>
                    <a:pt x="4383" y="3501"/>
                  </a:cubicBezTo>
                  <a:cubicBezTo>
                    <a:pt x="4433" y="3408"/>
                    <a:pt x="4472" y="3310"/>
                    <a:pt x="4497" y="3209"/>
                  </a:cubicBezTo>
                  <a:cubicBezTo>
                    <a:pt x="4550" y="2994"/>
                    <a:pt x="4541" y="2777"/>
                    <a:pt x="4470" y="2580"/>
                  </a:cubicBezTo>
                  <a:cubicBezTo>
                    <a:pt x="4424" y="2454"/>
                    <a:pt x="4354" y="2335"/>
                    <a:pt x="4286" y="2220"/>
                  </a:cubicBezTo>
                  <a:cubicBezTo>
                    <a:pt x="4263" y="2181"/>
                    <a:pt x="4239" y="2141"/>
                    <a:pt x="4217" y="2102"/>
                  </a:cubicBezTo>
                  <a:cubicBezTo>
                    <a:pt x="4096" y="1886"/>
                    <a:pt x="4008" y="1668"/>
                    <a:pt x="3957" y="1452"/>
                  </a:cubicBezTo>
                  <a:cubicBezTo>
                    <a:pt x="3945" y="1399"/>
                    <a:pt x="3934" y="1345"/>
                    <a:pt x="3923" y="1292"/>
                  </a:cubicBezTo>
                  <a:cubicBezTo>
                    <a:pt x="3922" y="1288"/>
                    <a:pt x="3922" y="1288"/>
                    <a:pt x="3922" y="1288"/>
                  </a:cubicBezTo>
                  <a:cubicBezTo>
                    <a:pt x="3878" y="1068"/>
                    <a:pt x="3831" y="842"/>
                    <a:pt x="3669" y="693"/>
                  </a:cubicBezTo>
                  <a:cubicBezTo>
                    <a:pt x="3598" y="629"/>
                    <a:pt x="3512" y="587"/>
                    <a:pt x="3411" y="567"/>
                  </a:cubicBezTo>
                  <a:cubicBezTo>
                    <a:pt x="3370" y="559"/>
                    <a:pt x="3326" y="555"/>
                    <a:pt x="3282" y="555"/>
                  </a:cubicBezTo>
                  <a:cubicBezTo>
                    <a:pt x="3232" y="555"/>
                    <a:pt x="3181" y="560"/>
                    <a:pt x="3131" y="57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79" name="Freeform 44">
              <a:extLst>
                <a:ext uri="{FF2B5EF4-FFF2-40B4-BE49-F238E27FC236}">
                  <a16:creationId xmlns:a16="http://schemas.microsoft.com/office/drawing/2014/main" id="{396D7CC1-084A-4921-874E-0923EA16E411}"/>
                </a:ext>
              </a:extLst>
            </p:cNvPr>
            <p:cNvSpPr>
              <a:spLocks noEditPoints="1"/>
            </p:cNvSpPr>
            <p:nvPr/>
          </p:nvSpPr>
          <p:spPr bwMode="auto">
            <a:xfrm>
              <a:off x="4014" y="264"/>
              <a:ext cx="3442" cy="3955"/>
            </a:xfrm>
            <a:custGeom>
              <a:avLst/>
              <a:gdLst>
                <a:gd name="T0" fmla="*/ 2005 w 4650"/>
                <a:gd name="T1" fmla="*/ 5215 h 5344"/>
                <a:gd name="T2" fmla="*/ 1275 w 4650"/>
                <a:gd name="T3" fmla="*/ 4520 h 5344"/>
                <a:gd name="T4" fmla="*/ 742 w 4650"/>
                <a:gd name="T5" fmla="*/ 4288 h 5344"/>
                <a:gd name="T6" fmla="*/ 53 w 4650"/>
                <a:gd name="T7" fmla="*/ 3548 h 5344"/>
                <a:gd name="T8" fmla="*/ 83 w 4650"/>
                <a:gd name="T9" fmla="*/ 2494 h 5344"/>
                <a:gd name="T10" fmla="*/ 528 w 4650"/>
                <a:gd name="T11" fmla="*/ 2073 h 5344"/>
                <a:gd name="T12" fmla="*/ 549 w 4650"/>
                <a:gd name="T13" fmla="*/ 1588 h 5344"/>
                <a:gd name="T14" fmla="*/ 522 w 4650"/>
                <a:gd name="T15" fmla="*/ 1184 h 5344"/>
                <a:gd name="T16" fmla="*/ 1035 w 4650"/>
                <a:gd name="T17" fmla="*/ 670 h 5344"/>
                <a:gd name="T18" fmla="*/ 1576 w 4650"/>
                <a:gd name="T19" fmla="*/ 432 h 5344"/>
                <a:gd name="T20" fmla="*/ 2122 w 4650"/>
                <a:gd name="T21" fmla="*/ 4 h 5344"/>
                <a:gd name="T22" fmla="*/ 2543 w 4650"/>
                <a:gd name="T23" fmla="*/ 382 h 5344"/>
                <a:gd name="T24" fmla="*/ 2785 w 4650"/>
                <a:gd name="T25" fmla="*/ 667 h 5344"/>
                <a:gd name="T26" fmla="*/ 3089 w 4650"/>
                <a:gd name="T27" fmla="*/ 638 h 5344"/>
                <a:gd name="T28" fmla="*/ 3735 w 4650"/>
                <a:gd name="T29" fmla="*/ 733 h 5344"/>
                <a:gd name="T30" fmla="*/ 3998 w 4650"/>
                <a:gd name="T31" fmla="*/ 1346 h 5344"/>
                <a:gd name="T32" fmla="*/ 4139 w 4650"/>
                <a:gd name="T33" fmla="*/ 1851 h 5344"/>
                <a:gd name="T34" fmla="*/ 4562 w 4650"/>
                <a:gd name="T35" fmla="*/ 2666 h 5344"/>
                <a:gd name="T36" fmla="*/ 4296 w 4650"/>
                <a:gd name="T37" fmla="*/ 3877 h 5344"/>
                <a:gd name="T38" fmla="*/ 3193 w 4650"/>
                <a:gd name="T39" fmla="*/ 4788 h 5344"/>
                <a:gd name="T40" fmla="*/ 2557 w 4650"/>
                <a:gd name="T41" fmla="*/ 5295 h 5344"/>
                <a:gd name="T42" fmla="*/ 3177 w 4650"/>
                <a:gd name="T43" fmla="*/ 616 h 5344"/>
                <a:gd name="T44" fmla="*/ 2922 w 4650"/>
                <a:gd name="T45" fmla="*/ 676 h 5344"/>
                <a:gd name="T46" fmla="*/ 2586 w 4650"/>
                <a:gd name="T47" fmla="*/ 503 h 5344"/>
                <a:gd name="T48" fmla="*/ 2273 w 4650"/>
                <a:gd name="T49" fmla="*/ 45 h 5344"/>
                <a:gd name="T50" fmla="*/ 1627 w 4650"/>
                <a:gd name="T51" fmla="*/ 358 h 5344"/>
                <a:gd name="T52" fmla="*/ 1092 w 4650"/>
                <a:gd name="T53" fmla="*/ 690 h 5344"/>
                <a:gd name="T54" fmla="*/ 919 w 4650"/>
                <a:gd name="T55" fmla="*/ 643 h 5344"/>
                <a:gd name="T56" fmla="*/ 518 w 4650"/>
                <a:gd name="T57" fmla="*/ 1248 h 5344"/>
                <a:gd name="T58" fmla="*/ 558 w 4650"/>
                <a:gd name="T59" fmla="*/ 1646 h 5344"/>
                <a:gd name="T60" fmla="*/ 402 w 4650"/>
                <a:gd name="T61" fmla="*/ 2147 h 5344"/>
                <a:gd name="T62" fmla="*/ 21 w 4650"/>
                <a:gd name="T63" fmla="*/ 2754 h 5344"/>
                <a:gd name="T64" fmla="*/ 152 w 4650"/>
                <a:gd name="T65" fmla="*/ 3764 h 5344"/>
                <a:gd name="T66" fmla="*/ 984 w 4650"/>
                <a:gd name="T67" fmla="*/ 4397 h 5344"/>
                <a:gd name="T68" fmla="*/ 1687 w 4650"/>
                <a:gd name="T69" fmla="*/ 4900 h 5344"/>
                <a:gd name="T70" fmla="*/ 2151 w 4650"/>
                <a:gd name="T71" fmla="*/ 5296 h 5344"/>
                <a:gd name="T72" fmla="*/ 2772 w 4650"/>
                <a:gd name="T73" fmla="*/ 5163 h 5344"/>
                <a:gd name="T74" fmla="*/ 3587 w 4650"/>
                <a:gd name="T75" fmla="*/ 4432 h 5344"/>
                <a:gd name="T76" fmla="*/ 4481 w 4650"/>
                <a:gd name="T77" fmla="*/ 3617 h 5344"/>
                <a:gd name="T78" fmla="*/ 4374 w 4650"/>
                <a:gd name="T79" fmla="*/ 2309 h 5344"/>
                <a:gd name="T80" fmla="*/ 4031 w 4650"/>
                <a:gd name="T81" fmla="*/ 1510 h 5344"/>
                <a:gd name="T82" fmla="*/ 3913 w 4650"/>
                <a:gd name="T83" fmla="*/ 1012 h 5344"/>
                <a:gd name="T84" fmla="*/ 3467 w 4650"/>
                <a:gd name="T85" fmla="*/ 607 h 5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50" h="5344">
                  <a:moveTo>
                    <a:pt x="2311" y="5337"/>
                  </a:moveTo>
                  <a:cubicBezTo>
                    <a:pt x="2258" y="5332"/>
                    <a:pt x="2204" y="5318"/>
                    <a:pt x="2151" y="5296"/>
                  </a:cubicBezTo>
                  <a:cubicBezTo>
                    <a:pt x="2103" y="5276"/>
                    <a:pt x="2054" y="5249"/>
                    <a:pt x="2005" y="5215"/>
                  </a:cubicBezTo>
                  <a:cubicBezTo>
                    <a:pt x="1926" y="5159"/>
                    <a:pt x="1846" y="5084"/>
                    <a:pt x="1759" y="4985"/>
                  </a:cubicBezTo>
                  <a:cubicBezTo>
                    <a:pt x="1735" y="4957"/>
                    <a:pt x="1710" y="4928"/>
                    <a:pt x="1687" y="4901"/>
                  </a:cubicBezTo>
                  <a:cubicBezTo>
                    <a:pt x="1567" y="4760"/>
                    <a:pt x="1443" y="4614"/>
                    <a:pt x="1275" y="4520"/>
                  </a:cubicBezTo>
                  <a:cubicBezTo>
                    <a:pt x="1204" y="4480"/>
                    <a:pt x="1126" y="4451"/>
                    <a:pt x="1051" y="4423"/>
                  </a:cubicBezTo>
                  <a:cubicBezTo>
                    <a:pt x="1029" y="4415"/>
                    <a:pt x="1006" y="4407"/>
                    <a:pt x="983" y="4398"/>
                  </a:cubicBezTo>
                  <a:cubicBezTo>
                    <a:pt x="900" y="4366"/>
                    <a:pt x="819" y="4329"/>
                    <a:pt x="742" y="4288"/>
                  </a:cubicBezTo>
                  <a:cubicBezTo>
                    <a:pt x="660" y="4244"/>
                    <a:pt x="584" y="4197"/>
                    <a:pt x="514" y="4145"/>
                  </a:cubicBezTo>
                  <a:cubicBezTo>
                    <a:pt x="358" y="4032"/>
                    <a:pt x="237" y="3904"/>
                    <a:pt x="152" y="3765"/>
                  </a:cubicBezTo>
                  <a:cubicBezTo>
                    <a:pt x="109" y="3695"/>
                    <a:pt x="76" y="3622"/>
                    <a:pt x="53" y="3548"/>
                  </a:cubicBezTo>
                  <a:cubicBezTo>
                    <a:pt x="1" y="3379"/>
                    <a:pt x="0" y="3205"/>
                    <a:pt x="4" y="3025"/>
                  </a:cubicBezTo>
                  <a:cubicBezTo>
                    <a:pt x="7" y="2938"/>
                    <a:pt x="10" y="2845"/>
                    <a:pt x="21" y="2754"/>
                  </a:cubicBezTo>
                  <a:cubicBezTo>
                    <a:pt x="33" y="2654"/>
                    <a:pt x="53" y="2569"/>
                    <a:pt x="83" y="2494"/>
                  </a:cubicBezTo>
                  <a:cubicBezTo>
                    <a:pt x="125" y="2387"/>
                    <a:pt x="192" y="2290"/>
                    <a:pt x="278" y="2213"/>
                  </a:cubicBezTo>
                  <a:cubicBezTo>
                    <a:pt x="310" y="2184"/>
                    <a:pt x="357" y="2165"/>
                    <a:pt x="401" y="2146"/>
                  </a:cubicBezTo>
                  <a:cubicBezTo>
                    <a:pt x="452" y="2125"/>
                    <a:pt x="501" y="2106"/>
                    <a:pt x="528" y="2073"/>
                  </a:cubicBezTo>
                  <a:cubicBezTo>
                    <a:pt x="560" y="2034"/>
                    <a:pt x="576" y="1975"/>
                    <a:pt x="578" y="1892"/>
                  </a:cubicBezTo>
                  <a:cubicBezTo>
                    <a:pt x="580" y="1814"/>
                    <a:pt x="569" y="1724"/>
                    <a:pt x="557" y="1646"/>
                  </a:cubicBezTo>
                  <a:cubicBezTo>
                    <a:pt x="554" y="1627"/>
                    <a:pt x="551" y="1607"/>
                    <a:pt x="549" y="1588"/>
                  </a:cubicBezTo>
                  <a:cubicBezTo>
                    <a:pt x="530" y="1461"/>
                    <a:pt x="512" y="1342"/>
                    <a:pt x="516" y="1265"/>
                  </a:cubicBezTo>
                  <a:cubicBezTo>
                    <a:pt x="517" y="1260"/>
                    <a:pt x="517" y="1254"/>
                    <a:pt x="518" y="1248"/>
                  </a:cubicBezTo>
                  <a:cubicBezTo>
                    <a:pt x="519" y="1227"/>
                    <a:pt x="520" y="1205"/>
                    <a:pt x="522" y="1184"/>
                  </a:cubicBezTo>
                  <a:cubicBezTo>
                    <a:pt x="545" y="990"/>
                    <a:pt x="611" y="842"/>
                    <a:pt x="727" y="732"/>
                  </a:cubicBezTo>
                  <a:cubicBezTo>
                    <a:pt x="776" y="684"/>
                    <a:pt x="855" y="630"/>
                    <a:pt x="948" y="644"/>
                  </a:cubicBezTo>
                  <a:cubicBezTo>
                    <a:pt x="977" y="648"/>
                    <a:pt x="1007" y="659"/>
                    <a:pt x="1035" y="670"/>
                  </a:cubicBezTo>
                  <a:cubicBezTo>
                    <a:pt x="1054" y="677"/>
                    <a:pt x="1073" y="684"/>
                    <a:pt x="1093" y="690"/>
                  </a:cubicBezTo>
                  <a:cubicBezTo>
                    <a:pt x="1183" y="714"/>
                    <a:pt x="1275" y="698"/>
                    <a:pt x="1366" y="641"/>
                  </a:cubicBezTo>
                  <a:cubicBezTo>
                    <a:pt x="1460" y="583"/>
                    <a:pt x="1532" y="495"/>
                    <a:pt x="1576" y="432"/>
                  </a:cubicBezTo>
                  <a:cubicBezTo>
                    <a:pt x="1593" y="408"/>
                    <a:pt x="1610" y="382"/>
                    <a:pt x="1626" y="358"/>
                  </a:cubicBezTo>
                  <a:cubicBezTo>
                    <a:pt x="1719" y="218"/>
                    <a:pt x="1815" y="74"/>
                    <a:pt x="1972" y="21"/>
                  </a:cubicBezTo>
                  <a:cubicBezTo>
                    <a:pt x="2019" y="5"/>
                    <a:pt x="2069" y="0"/>
                    <a:pt x="2122" y="4"/>
                  </a:cubicBezTo>
                  <a:cubicBezTo>
                    <a:pt x="2173" y="9"/>
                    <a:pt x="2224" y="22"/>
                    <a:pt x="2273" y="45"/>
                  </a:cubicBezTo>
                  <a:cubicBezTo>
                    <a:pt x="2372" y="90"/>
                    <a:pt x="2454" y="167"/>
                    <a:pt x="2497" y="255"/>
                  </a:cubicBezTo>
                  <a:cubicBezTo>
                    <a:pt x="2516" y="295"/>
                    <a:pt x="2530" y="339"/>
                    <a:pt x="2543" y="382"/>
                  </a:cubicBezTo>
                  <a:cubicBezTo>
                    <a:pt x="2556" y="422"/>
                    <a:pt x="2569" y="464"/>
                    <a:pt x="2587" y="503"/>
                  </a:cubicBezTo>
                  <a:cubicBezTo>
                    <a:pt x="2607" y="546"/>
                    <a:pt x="2631" y="579"/>
                    <a:pt x="2662" y="606"/>
                  </a:cubicBezTo>
                  <a:cubicBezTo>
                    <a:pt x="2695" y="635"/>
                    <a:pt x="2737" y="656"/>
                    <a:pt x="2785" y="667"/>
                  </a:cubicBezTo>
                  <a:cubicBezTo>
                    <a:pt x="2827" y="677"/>
                    <a:pt x="2875" y="680"/>
                    <a:pt x="2922" y="675"/>
                  </a:cubicBezTo>
                  <a:cubicBezTo>
                    <a:pt x="2945" y="672"/>
                    <a:pt x="2969" y="668"/>
                    <a:pt x="2996" y="662"/>
                  </a:cubicBezTo>
                  <a:cubicBezTo>
                    <a:pt x="3028" y="655"/>
                    <a:pt x="3059" y="646"/>
                    <a:pt x="3089" y="638"/>
                  </a:cubicBezTo>
                  <a:cubicBezTo>
                    <a:pt x="3118" y="630"/>
                    <a:pt x="3148" y="622"/>
                    <a:pt x="3177" y="615"/>
                  </a:cubicBezTo>
                  <a:cubicBezTo>
                    <a:pt x="3275" y="593"/>
                    <a:pt x="3376" y="590"/>
                    <a:pt x="3467" y="606"/>
                  </a:cubicBezTo>
                  <a:cubicBezTo>
                    <a:pt x="3572" y="625"/>
                    <a:pt x="3662" y="668"/>
                    <a:pt x="3735" y="733"/>
                  </a:cubicBezTo>
                  <a:cubicBezTo>
                    <a:pt x="3776" y="769"/>
                    <a:pt x="3811" y="811"/>
                    <a:pt x="3842" y="861"/>
                  </a:cubicBezTo>
                  <a:cubicBezTo>
                    <a:pt x="3869" y="905"/>
                    <a:pt x="3893" y="954"/>
                    <a:pt x="3914" y="1011"/>
                  </a:cubicBezTo>
                  <a:cubicBezTo>
                    <a:pt x="3953" y="1118"/>
                    <a:pt x="3976" y="1234"/>
                    <a:pt x="3998" y="1346"/>
                  </a:cubicBezTo>
                  <a:cubicBezTo>
                    <a:pt x="3999" y="1352"/>
                    <a:pt x="3999" y="1352"/>
                    <a:pt x="3999" y="1352"/>
                  </a:cubicBezTo>
                  <a:cubicBezTo>
                    <a:pt x="4009" y="1405"/>
                    <a:pt x="4020" y="1459"/>
                    <a:pt x="4032" y="1510"/>
                  </a:cubicBezTo>
                  <a:cubicBezTo>
                    <a:pt x="4058" y="1623"/>
                    <a:pt x="4094" y="1738"/>
                    <a:pt x="4139" y="1851"/>
                  </a:cubicBezTo>
                  <a:cubicBezTo>
                    <a:pt x="4183" y="1961"/>
                    <a:pt x="4236" y="2071"/>
                    <a:pt x="4296" y="2177"/>
                  </a:cubicBezTo>
                  <a:cubicBezTo>
                    <a:pt x="4321" y="2221"/>
                    <a:pt x="4348" y="2265"/>
                    <a:pt x="4374" y="2308"/>
                  </a:cubicBezTo>
                  <a:cubicBezTo>
                    <a:pt x="4443" y="2422"/>
                    <a:pt x="4514" y="2540"/>
                    <a:pt x="4562" y="2666"/>
                  </a:cubicBezTo>
                  <a:cubicBezTo>
                    <a:pt x="4638" y="2868"/>
                    <a:pt x="4650" y="3093"/>
                    <a:pt x="4597" y="3315"/>
                  </a:cubicBezTo>
                  <a:cubicBezTo>
                    <a:pt x="4572" y="3419"/>
                    <a:pt x="4533" y="3521"/>
                    <a:pt x="4481" y="3617"/>
                  </a:cubicBezTo>
                  <a:cubicBezTo>
                    <a:pt x="4430" y="3712"/>
                    <a:pt x="4368" y="3800"/>
                    <a:pt x="4296" y="3877"/>
                  </a:cubicBezTo>
                  <a:cubicBezTo>
                    <a:pt x="4160" y="4023"/>
                    <a:pt x="3994" y="4140"/>
                    <a:pt x="3834" y="4253"/>
                  </a:cubicBezTo>
                  <a:cubicBezTo>
                    <a:pt x="3752" y="4310"/>
                    <a:pt x="3667" y="4370"/>
                    <a:pt x="3587" y="4433"/>
                  </a:cubicBezTo>
                  <a:cubicBezTo>
                    <a:pt x="3448" y="4542"/>
                    <a:pt x="3318" y="4667"/>
                    <a:pt x="3193" y="4788"/>
                  </a:cubicBezTo>
                  <a:cubicBezTo>
                    <a:pt x="3090" y="4887"/>
                    <a:pt x="2985" y="4989"/>
                    <a:pt x="2875" y="5081"/>
                  </a:cubicBezTo>
                  <a:cubicBezTo>
                    <a:pt x="2840" y="5110"/>
                    <a:pt x="2806" y="5138"/>
                    <a:pt x="2772" y="5164"/>
                  </a:cubicBezTo>
                  <a:cubicBezTo>
                    <a:pt x="2693" y="5224"/>
                    <a:pt x="2625" y="5266"/>
                    <a:pt x="2557" y="5295"/>
                  </a:cubicBezTo>
                  <a:cubicBezTo>
                    <a:pt x="2487" y="5325"/>
                    <a:pt x="2420" y="5339"/>
                    <a:pt x="2354" y="5339"/>
                  </a:cubicBezTo>
                  <a:cubicBezTo>
                    <a:pt x="2340" y="5339"/>
                    <a:pt x="2325" y="5339"/>
                    <a:pt x="2311" y="5337"/>
                  </a:cubicBezTo>
                  <a:moveTo>
                    <a:pt x="3177" y="616"/>
                  </a:moveTo>
                  <a:cubicBezTo>
                    <a:pt x="3148" y="622"/>
                    <a:pt x="3118" y="631"/>
                    <a:pt x="3090" y="639"/>
                  </a:cubicBezTo>
                  <a:cubicBezTo>
                    <a:pt x="3059" y="647"/>
                    <a:pt x="3028" y="656"/>
                    <a:pt x="2996" y="663"/>
                  </a:cubicBezTo>
                  <a:cubicBezTo>
                    <a:pt x="2969" y="669"/>
                    <a:pt x="2945" y="673"/>
                    <a:pt x="2922" y="676"/>
                  </a:cubicBezTo>
                  <a:cubicBezTo>
                    <a:pt x="2875" y="681"/>
                    <a:pt x="2827" y="678"/>
                    <a:pt x="2785" y="668"/>
                  </a:cubicBezTo>
                  <a:cubicBezTo>
                    <a:pt x="2736" y="656"/>
                    <a:pt x="2695" y="636"/>
                    <a:pt x="2661" y="607"/>
                  </a:cubicBezTo>
                  <a:cubicBezTo>
                    <a:pt x="2631" y="580"/>
                    <a:pt x="2606" y="546"/>
                    <a:pt x="2586" y="503"/>
                  </a:cubicBezTo>
                  <a:cubicBezTo>
                    <a:pt x="2568" y="465"/>
                    <a:pt x="2555" y="423"/>
                    <a:pt x="2542" y="382"/>
                  </a:cubicBezTo>
                  <a:cubicBezTo>
                    <a:pt x="2529" y="340"/>
                    <a:pt x="2516" y="296"/>
                    <a:pt x="2496" y="256"/>
                  </a:cubicBezTo>
                  <a:cubicBezTo>
                    <a:pt x="2453" y="167"/>
                    <a:pt x="2372" y="90"/>
                    <a:pt x="2273" y="45"/>
                  </a:cubicBezTo>
                  <a:cubicBezTo>
                    <a:pt x="2224" y="23"/>
                    <a:pt x="2173" y="10"/>
                    <a:pt x="2122" y="5"/>
                  </a:cubicBezTo>
                  <a:cubicBezTo>
                    <a:pt x="2069" y="1"/>
                    <a:pt x="2019" y="6"/>
                    <a:pt x="1972" y="22"/>
                  </a:cubicBezTo>
                  <a:cubicBezTo>
                    <a:pt x="1816" y="74"/>
                    <a:pt x="1720" y="219"/>
                    <a:pt x="1627" y="358"/>
                  </a:cubicBezTo>
                  <a:cubicBezTo>
                    <a:pt x="1610" y="383"/>
                    <a:pt x="1593" y="408"/>
                    <a:pt x="1577" y="433"/>
                  </a:cubicBezTo>
                  <a:cubicBezTo>
                    <a:pt x="1532" y="496"/>
                    <a:pt x="1460" y="583"/>
                    <a:pt x="1367" y="642"/>
                  </a:cubicBezTo>
                  <a:cubicBezTo>
                    <a:pt x="1275" y="699"/>
                    <a:pt x="1183" y="715"/>
                    <a:pt x="1092" y="690"/>
                  </a:cubicBezTo>
                  <a:cubicBezTo>
                    <a:pt x="1073" y="685"/>
                    <a:pt x="1053" y="678"/>
                    <a:pt x="1035" y="671"/>
                  </a:cubicBezTo>
                  <a:cubicBezTo>
                    <a:pt x="1006" y="660"/>
                    <a:pt x="977" y="649"/>
                    <a:pt x="948" y="645"/>
                  </a:cubicBezTo>
                  <a:cubicBezTo>
                    <a:pt x="938" y="643"/>
                    <a:pt x="928" y="643"/>
                    <a:pt x="919" y="643"/>
                  </a:cubicBezTo>
                  <a:cubicBezTo>
                    <a:pt x="839" y="643"/>
                    <a:pt x="772" y="690"/>
                    <a:pt x="727" y="732"/>
                  </a:cubicBezTo>
                  <a:cubicBezTo>
                    <a:pt x="612" y="842"/>
                    <a:pt x="545" y="990"/>
                    <a:pt x="523" y="1184"/>
                  </a:cubicBezTo>
                  <a:cubicBezTo>
                    <a:pt x="521" y="1205"/>
                    <a:pt x="520" y="1227"/>
                    <a:pt x="518" y="1248"/>
                  </a:cubicBezTo>
                  <a:cubicBezTo>
                    <a:pt x="518" y="1254"/>
                    <a:pt x="518" y="1260"/>
                    <a:pt x="517" y="1265"/>
                  </a:cubicBezTo>
                  <a:cubicBezTo>
                    <a:pt x="513" y="1342"/>
                    <a:pt x="530" y="1461"/>
                    <a:pt x="549" y="1588"/>
                  </a:cubicBezTo>
                  <a:cubicBezTo>
                    <a:pt x="552" y="1607"/>
                    <a:pt x="555" y="1626"/>
                    <a:pt x="558" y="1646"/>
                  </a:cubicBezTo>
                  <a:cubicBezTo>
                    <a:pt x="569" y="1724"/>
                    <a:pt x="581" y="1814"/>
                    <a:pt x="579" y="1892"/>
                  </a:cubicBezTo>
                  <a:cubicBezTo>
                    <a:pt x="577" y="1975"/>
                    <a:pt x="561" y="2034"/>
                    <a:pt x="529" y="2073"/>
                  </a:cubicBezTo>
                  <a:cubicBezTo>
                    <a:pt x="501" y="2106"/>
                    <a:pt x="453" y="2126"/>
                    <a:pt x="402" y="2147"/>
                  </a:cubicBezTo>
                  <a:cubicBezTo>
                    <a:pt x="357" y="2166"/>
                    <a:pt x="311" y="2185"/>
                    <a:pt x="279" y="2213"/>
                  </a:cubicBezTo>
                  <a:cubicBezTo>
                    <a:pt x="193" y="2291"/>
                    <a:pt x="125" y="2388"/>
                    <a:pt x="83" y="2494"/>
                  </a:cubicBezTo>
                  <a:cubicBezTo>
                    <a:pt x="54" y="2569"/>
                    <a:pt x="33" y="2654"/>
                    <a:pt x="21" y="2754"/>
                  </a:cubicBezTo>
                  <a:cubicBezTo>
                    <a:pt x="10" y="2845"/>
                    <a:pt x="7" y="2938"/>
                    <a:pt x="5" y="3025"/>
                  </a:cubicBezTo>
                  <a:cubicBezTo>
                    <a:pt x="1" y="3204"/>
                    <a:pt x="1" y="3379"/>
                    <a:pt x="54" y="3548"/>
                  </a:cubicBezTo>
                  <a:cubicBezTo>
                    <a:pt x="77" y="3622"/>
                    <a:pt x="110" y="3695"/>
                    <a:pt x="152" y="3764"/>
                  </a:cubicBezTo>
                  <a:cubicBezTo>
                    <a:pt x="237" y="3904"/>
                    <a:pt x="359" y="4032"/>
                    <a:pt x="514" y="4145"/>
                  </a:cubicBezTo>
                  <a:cubicBezTo>
                    <a:pt x="584" y="4196"/>
                    <a:pt x="661" y="4244"/>
                    <a:pt x="742" y="4287"/>
                  </a:cubicBezTo>
                  <a:cubicBezTo>
                    <a:pt x="819" y="4328"/>
                    <a:pt x="900" y="4365"/>
                    <a:pt x="984" y="4397"/>
                  </a:cubicBezTo>
                  <a:cubicBezTo>
                    <a:pt x="1006" y="4406"/>
                    <a:pt x="1029" y="4414"/>
                    <a:pt x="1051" y="4423"/>
                  </a:cubicBezTo>
                  <a:cubicBezTo>
                    <a:pt x="1127" y="4451"/>
                    <a:pt x="1204" y="4480"/>
                    <a:pt x="1276" y="4520"/>
                  </a:cubicBezTo>
                  <a:cubicBezTo>
                    <a:pt x="1444" y="4613"/>
                    <a:pt x="1568" y="4759"/>
                    <a:pt x="1687" y="4900"/>
                  </a:cubicBezTo>
                  <a:cubicBezTo>
                    <a:pt x="1711" y="4928"/>
                    <a:pt x="1735" y="4957"/>
                    <a:pt x="1760" y="4984"/>
                  </a:cubicBezTo>
                  <a:cubicBezTo>
                    <a:pt x="1846" y="5083"/>
                    <a:pt x="1927" y="5158"/>
                    <a:pt x="2006" y="5214"/>
                  </a:cubicBezTo>
                  <a:cubicBezTo>
                    <a:pt x="2054" y="5248"/>
                    <a:pt x="2103" y="5276"/>
                    <a:pt x="2151" y="5296"/>
                  </a:cubicBezTo>
                  <a:cubicBezTo>
                    <a:pt x="2204" y="5318"/>
                    <a:pt x="2258" y="5331"/>
                    <a:pt x="2311" y="5336"/>
                  </a:cubicBezTo>
                  <a:cubicBezTo>
                    <a:pt x="2391" y="5344"/>
                    <a:pt x="2472" y="5330"/>
                    <a:pt x="2557" y="5294"/>
                  </a:cubicBezTo>
                  <a:cubicBezTo>
                    <a:pt x="2624" y="5265"/>
                    <a:pt x="2692" y="5224"/>
                    <a:pt x="2772" y="5163"/>
                  </a:cubicBezTo>
                  <a:cubicBezTo>
                    <a:pt x="2805" y="5137"/>
                    <a:pt x="2840" y="5110"/>
                    <a:pt x="2874" y="5080"/>
                  </a:cubicBezTo>
                  <a:cubicBezTo>
                    <a:pt x="2984" y="4988"/>
                    <a:pt x="3090" y="4886"/>
                    <a:pt x="3192" y="4788"/>
                  </a:cubicBezTo>
                  <a:cubicBezTo>
                    <a:pt x="3318" y="4667"/>
                    <a:pt x="3448" y="4542"/>
                    <a:pt x="3587" y="4432"/>
                  </a:cubicBezTo>
                  <a:cubicBezTo>
                    <a:pt x="3667" y="4369"/>
                    <a:pt x="3751" y="4310"/>
                    <a:pt x="3833" y="4252"/>
                  </a:cubicBezTo>
                  <a:cubicBezTo>
                    <a:pt x="3994" y="4139"/>
                    <a:pt x="4160" y="4023"/>
                    <a:pt x="4295" y="3877"/>
                  </a:cubicBezTo>
                  <a:cubicBezTo>
                    <a:pt x="4367" y="3799"/>
                    <a:pt x="4430" y="3712"/>
                    <a:pt x="4481" y="3617"/>
                  </a:cubicBezTo>
                  <a:cubicBezTo>
                    <a:pt x="4532" y="3521"/>
                    <a:pt x="4571" y="3419"/>
                    <a:pt x="4596" y="3315"/>
                  </a:cubicBezTo>
                  <a:cubicBezTo>
                    <a:pt x="4650" y="3093"/>
                    <a:pt x="4637" y="2868"/>
                    <a:pt x="4561" y="2666"/>
                  </a:cubicBezTo>
                  <a:cubicBezTo>
                    <a:pt x="4513" y="2540"/>
                    <a:pt x="4442" y="2423"/>
                    <a:pt x="4374" y="2309"/>
                  </a:cubicBezTo>
                  <a:cubicBezTo>
                    <a:pt x="4348" y="2266"/>
                    <a:pt x="4321" y="2221"/>
                    <a:pt x="4295" y="2177"/>
                  </a:cubicBezTo>
                  <a:cubicBezTo>
                    <a:pt x="4235" y="2071"/>
                    <a:pt x="4182" y="1961"/>
                    <a:pt x="4138" y="1852"/>
                  </a:cubicBezTo>
                  <a:cubicBezTo>
                    <a:pt x="4093" y="1738"/>
                    <a:pt x="4057" y="1623"/>
                    <a:pt x="4031" y="1510"/>
                  </a:cubicBezTo>
                  <a:cubicBezTo>
                    <a:pt x="4019" y="1459"/>
                    <a:pt x="4009" y="1405"/>
                    <a:pt x="3998" y="1352"/>
                  </a:cubicBezTo>
                  <a:cubicBezTo>
                    <a:pt x="3997" y="1347"/>
                    <a:pt x="3997" y="1347"/>
                    <a:pt x="3997" y="1347"/>
                  </a:cubicBezTo>
                  <a:cubicBezTo>
                    <a:pt x="3975" y="1234"/>
                    <a:pt x="3952" y="1119"/>
                    <a:pt x="3913" y="1012"/>
                  </a:cubicBezTo>
                  <a:cubicBezTo>
                    <a:pt x="3892" y="955"/>
                    <a:pt x="3869" y="905"/>
                    <a:pt x="3841" y="861"/>
                  </a:cubicBezTo>
                  <a:cubicBezTo>
                    <a:pt x="3811" y="812"/>
                    <a:pt x="3776" y="770"/>
                    <a:pt x="3735" y="734"/>
                  </a:cubicBezTo>
                  <a:cubicBezTo>
                    <a:pt x="3662" y="668"/>
                    <a:pt x="3572" y="626"/>
                    <a:pt x="3467" y="607"/>
                  </a:cubicBezTo>
                  <a:cubicBezTo>
                    <a:pt x="3428" y="600"/>
                    <a:pt x="3388" y="596"/>
                    <a:pt x="3346" y="596"/>
                  </a:cubicBezTo>
                  <a:cubicBezTo>
                    <a:pt x="3291" y="596"/>
                    <a:pt x="3234" y="603"/>
                    <a:pt x="3177" y="61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0" name="Freeform 45">
              <a:extLst>
                <a:ext uri="{FF2B5EF4-FFF2-40B4-BE49-F238E27FC236}">
                  <a16:creationId xmlns:a16="http://schemas.microsoft.com/office/drawing/2014/main" id="{77D3D5B8-2EE2-4714-895F-E2928FC5AD7E}"/>
                </a:ext>
              </a:extLst>
            </p:cNvPr>
            <p:cNvSpPr>
              <a:spLocks noEditPoints="1"/>
            </p:cNvSpPr>
            <p:nvPr/>
          </p:nvSpPr>
          <p:spPr bwMode="auto">
            <a:xfrm>
              <a:off x="3977" y="183"/>
              <a:ext cx="3520" cy="4104"/>
            </a:xfrm>
            <a:custGeom>
              <a:avLst/>
              <a:gdLst>
                <a:gd name="T0" fmla="*/ 1792 w 4756"/>
                <a:gd name="T1" fmla="*/ 5150 h 5545"/>
                <a:gd name="T2" fmla="*/ 1309 w 4756"/>
                <a:gd name="T3" fmla="*/ 4656 h 5545"/>
                <a:gd name="T4" fmla="*/ 1014 w 4756"/>
                <a:gd name="T5" fmla="*/ 4532 h 5545"/>
                <a:gd name="T6" fmla="*/ 53 w 4756"/>
                <a:gd name="T7" fmla="*/ 3661 h 5545"/>
                <a:gd name="T8" fmla="*/ 87 w 4756"/>
                <a:gd name="T9" fmla="*/ 2576 h 5545"/>
                <a:gd name="T10" fmla="*/ 419 w 4756"/>
                <a:gd name="T11" fmla="*/ 2217 h 5545"/>
                <a:gd name="T12" fmla="*/ 574 w 4756"/>
                <a:gd name="T13" fmla="*/ 1716 h 5545"/>
                <a:gd name="T14" fmla="*/ 521 w 4756"/>
                <a:gd name="T15" fmla="*/ 1328 h 5545"/>
                <a:gd name="T16" fmla="*/ 524 w 4756"/>
                <a:gd name="T17" fmla="*/ 1244 h 5545"/>
                <a:gd name="T18" fmla="*/ 944 w 4756"/>
                <a:gd name="T19" fmla="*/ 673 h 5545"/>
                <a:gd name="T20" fmla="*/ 1094 w 4756"/>
                <a:gd name="T21" fmla="*/ 722 h 5545"/>
                <a:gd name="T22" fmla="*/ 1638 w 4756"/>
                <a:gd name="T23" fmla="*/ 382 h 5545"/>
                <a:gd name="T24" fmla="*/ 2308 w 4756"/>
                <a:gd name="T25" fmla="*/ 61 h 5545"/>
                <a:gd name="T26" fmla="*/ 2583 w 4756"/>
                <a:gd name="T27" fmla="*/ 426 h 5545"/>
                <a:gd name="T28" fmla="*/ 2964 w 4756"/>
                <a:gd name="T29" fmla="*/ 736 h 5545"/>
                <a:gd name="T30" fmla="*/ 3140 w 4756"/>
                <a:gd name="T31" fmla="*/ 695 h 5545"/>
                <a:gd name="T32" fmla="*/ 3807 w 4756"/>
                <a:gd name="T33" fmla="*/ 785 h 5545"/>
                <a:gd name="T34" fmla="*/ 4081 w 4756"/>
                <a:gd name="T35" fmla="*/ 1428 h 5545"/>
                <a:gd name="T36" fmla="*/ 4380 w 4756"/>
                <a:gd name="T37" fmla="*/ 2265 h 5545"/>
                <a:gd name="T38" fmla="*/ 4659 w 4756"/>
                <a:gd name="T39" fmla="*/ 2764 h 5545"/>
                <a:gd name="T40" fmla="*/ 4395 w 4756"/>
                <a:gd name="T41" fmla="*/ 4017 h 5545"/>
                <a:gd name="T42" fmla="*/ 3666 w 4756"/>
                <a:gd name="T43" fmla="*/ 4589 h 5545"/>
                <a:gd name="T44" fmla="*/ 2933 w 4756"/>
                <a:gd name="T45" fmla="*/ 5263 h 5545"/>
                <a:gd name="T46" fmla="*/ 2397 w 4756"/>
                <a:gd name="T47" fmla="*/ 5534 h 5545"/>
                <a:gd name="T48" fmla="*/ 3228 w 4756"/>
                <a:gd name="T49" fmla="*/ 678 h 5545"/>
                <a:gd name="T50" fmla="*/ 3042 w 4756"/>
                <a:gd name="T51" fmla="*/ 729 h 5545"/>
                <a:gd name="T52" fmla="*/ 2695 w 4756"/>
                <a:gd name="T53" fmla="*/ 668 h 5545"/>
                <a:gd name="T54" fmla="*/ 2531 w 4756"/>
                <a:gd name="T55" fmla="*/ 292 h 5545"/>
                <a:gd name="T56" fmla="*/ 1997 w 4756"/>
                <a:gd name="T57" fmla="*/ 38 h 5545"/>
                <a:gd name="T58" fmla="*/ 1593 w 4756"/>
                <a:gd name="T59" fmla="*/ 462 h 5545"/>
                <a:gd name="T60" fmla="*/ 1092 w 4756"/>
                <a:gd name="T61" fmla="*/ 729 h 5545"/>
                <a:gd name="T62" fmla="*/ 943 w 4756"/>
                <a:gd name="T63" fmla="*/ 680 h 5545"/>
                <a:gd name="T64" fmla="*/ 531 w 4756"/>
                <a:gd name="T65" fmla="*/ 1245 h 5545"/>
                <a:gd name="T66" fmla="*/ 528 w 4756"/>
                <a:gd name="T67" fmla="*/ 1329 h 5545"/>
                <a:gd name="T68" fmla="*/ 581 w 4756"/>
                <a:gd name="T69" fmla="*/ 1715 h 5545"/>
                <a:gd name="T70" fmla="*/ 422 w 4756"/>
                <a:gd name="T71" fmla="*/ 2224 h 5545"/>
                <a:gd name="T72" fmla="*/ 93 w 4756"/>
                <a:gd name="T73" fmla="*/ 2578 h 5545"/>
                <a:gd name="T74" fmla="*/ 59 w 4756"/>
                <a:gd name="T75" fmla="*/ 3659 h 5545"/>
                <a:gd name="T76" fmla="*/ 1016 w 4756"/>
                <a:gd name="T77" fmla="*/ 4525 h 5545"/>
                <a:gd name="T78" fmla="*/ 1313 w 4756"/>
                <a:gd name="T79" fmla="*/ 4650 h 5545"/>
                <a:gd name="T80" fmla="*/ 1797 w 4756"/>
                <a:gd name="T81" fmla="*/ 5146 h 5545"/>
                <a:gd name="T82" fmla="*/ 2823 w 4756"/>
                <a:gd name="T83" fmla="*/ 5344 h 5545"/>
                <a:gd name="T84" fmla="*/ 3248 w 4756"/>
                <a:gd name="T85" fmla="*/ 4960 h 5545"/>
                <a:gd name="T86" fmla="*/ 3919 w 4756"/>
                <a:gd name="T87" fmla="*/ 4396 h 5545"/>
                <a:gd name="T88" fmla="*/ 4696 w 4756"/>
                <a:gd name="T89" fmla="*/ 3434 h 5545"/>
                <a:gd name="T90" fmla="*/ 4462 w 4756"/>
                <a:gd name="T91" fmla="*/ 2413 h 5545"/>
                <a:gd name="T92" fmla="*/ 4105 w 4756"/>
                <a:gd name="T93" fmla="*/ 1584 h 5545"/>
                <a:gd name="T94" fmla="*/ 4071 w 4756"/>
                <a:gd name="T95" fmla="*/ 1415 h 5545"/>
                <a:gd name="T96" fmla="*/ 3415 w 4756"/>
                <a:gd name="T97" fmla="*/ 655 h 5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6" h="5545">
                  <a:moveTo>
                    <a:pt x="2350" y="5532"/>
                  </a:moveTo>
                  <a:cubicBezTo>
                    <a:pt x="2105" y="5506"/>
                    <a:pt x="1914" y="5302"/>
                    <a:pt x="1792" y="5150"/>
                  </a:cubicBezTo>
                  <a:cubicBezTo>
                    <a:pt x="1768" y="5121"/>
                    <a:pt x="1745" y="5091"/>
                    <a:pt x="1722" y="5062"/>
                  </a:cubicBezTo>
                  <a:cubicBezTo>
                    <a:pt x="1603" y="4911"/>
                    <a:pt x="1480" y="4754"/>
                    <a:pt x="1309" y="4656"/>
                  </a:cubicBezTo>
                  <a:cubicBezTo>
                    <a:pt x="1235" y="4613"/>
                    <a:pt x="1153" y="4583"/>
                    <a:pt x="1074" y="4554"/>
                  </a:cubicBezTo>
                  <a:cubicBezTo>
                    <a:pt x="1054" y="4547"/>
                    <a:pt x="1034" y="4539"/>
                    <a:pt x="1014" y="4532"/>
                  </a:cubicBezTo>
                  <a:cubicBezTo>
                    <a:pt x="787" y="4446"/>
                    <a:pt x="375" y="4248"/>
                    <a:pt x="154" y="3885"/>
                  </a:cubicBezTo>
                  <a:cubicBezTo>
                    <a:pt x="110" y="3813"/>
                    <a:pt x="76" y="3738"/>
                    <a:pt x="53" y="3661"/>
                  </a:cubicBezTo>
                  <a:cubicBezTo>
                    <a:pt x="0" y="3490"/>
                    <a:pt x="1" y="3316"/>
                    <a:pt x="6" y="3123"/>
                  </a:cubicBezTo>
                  <a:cubicBezTo>
                    <a:pt x="12" y="2920"/>
                    <a:pt x="22" y="2739"/>
                    <a:pt x="87" y="2576"/>
                  </a:cubicBezTo>
                  <a:cubicBezTo>
                    <a:pt x="130" y="2465"/>
                    <a:pt x="201" y="2365"/>
                    <a:pt x="290" y="2285"/>
                  </a:cubicBezTo>
                  <a:cubicBezTo>
                    <a:pt x="324" y="2255"/>
                    <a:pt x="372" y="2236"/>
                    <a:pt x="419" y="2217"/>
                  </a:cubicBezTo>
                  <a:cubicBezTo>
                    <a:pt x="472" y="2196"/>
                    <a:pt x="521" y="2177"/>
                    <a:pt x="549" y="2144"/>
                  </a:cubicBezTo>
                  <a:cubicBezTo>
                    <a:pt x="619" y="2062"/>
                    <a:pt x="602" y="1890"/>
                    <a:pt x="574" y="1716"/>
                  </a:cubicBezTo>
                  <a:cubicBezTo>
                    <a:pt x="569" y="1683"/>
                    <a:pt x="563" y="1651"/>
                    <a:pt x="558" y="1619"/>
                  </a:cubicBezTo>
                  <a:cubicBezTo>
                    <a:pt x="538" y="1506"/>
                    <a:pt x="520" y="1399"/>
                    <a:pt x="521" y="1328"/>
                  </a:cubicBezTo>
                  <a:cubicBezTo>
                    <a:pt x="521" y="1326"/>
                    <a:pt x="521" y="1326"/>
                    <a:pt x="521" y="1326"/>
                  </a:cubicBezTo>
                  <a:cubicBezTo>
                    <a:pt x="521" y="1299"/>
                    <a:pt x="522" y="1271"/>
                    <a:pt x="524" y="1244"/>
                  </a:cubicBezTo>
                  <a:cubicBezTo>
                    <a:pt x="539" y="1036"/>
                    <a:pt x="601" y="879"/>
                    <a:pt x="715" y="766"/>
                  </a:cubicBezTo>
                  <a:cubicBezTo>
                    <a:pt x="756" y="724"/>
                    <a:pt x="841" y="657"/>
                    <a:pt x="944" y="673"/>
                  </a:cubicBezTo>
                  <a:cubicBezTo>
                    <a:pt x="976" y="678"/>
                    <a:pt x="1006" y="689"/>
                    <a:pt x="1035" y="701"/>
                  </a:cubicBezTo>
                  <a:cubicBezTo>
                    <a:pt x="1054" y="709"/>
                    <a:pt x="1074" y="716"/>
                    <a:pt x="1094" y="722"/>
                  </a:cubicBezTo>
                  <a:cubicBezTo>
                    <a:pt x="1330" y="791"/>
                    <a:pt x="1518" y="560"/>
                    <a:pt x="1588" y="458"/>
                  </a:cubicBezTo>
                  <a:cubicBezTo>
                    <a:pt x="1605" y="433"/>
                    <a:pt x="1622" y="407"/>
                    <a:pt x="1638" y="382"/>
                  </a:cubicBezTo>
                  <a:cubicBezTo>
                    <a:pt x="1733" y="236"/>
                    <a:pt x="1832" y="85"/>
                    <a:pt x="1995" y="31"/>
                  </a:cubicBezTo>
                  <a:cubicBezTo>
                    <a:pt x="2089" y="0"/>
                    <a:pt x="2203" y="11"/>
                    <a:pt x="2308" y="61"/>
                  </a:cubicBezTo>
                  <a:cubicBezTo>
                    <a:pt x="2411" y="111"/>
                    <a:pt x="2495" y="194"/>
                    <a:pt x="2538" y="289"/>
                  </a:cubicBezTo>
                  <a:cubicBezTo>
                    <a:pt x="2557" y="333"/>
                    <a:pt x="2570" y="380"/>
                    <a:pt x="2583" y="426"/>
                  </a:cubicBezTo>
                  <a:cubicBezTo>
                    <a:pt x="2608" y="516"/>
                    <a:pt x="2632" y="600"/>
                    <a:pt x="2700" y="663"/>
                  </a:cubicBezTo>
                  <a:cubicBezTo>
                    <a:pt x="2763" y="721"/>
                    <a:pt x="2860" y="747"/>
                    <a:pt x="2964" y="736"/>
                  </a:cubicBezTo>
                  <a:cubicBezTo>
                    <a:pt x="2988" y="733"/>
                    <a:pt x="3013" y="729"/>
                    <a:pt x="3041" y="722"/>
                  </a:cubicBezTo>
                  <a:cubicBezTo>
                    <a:pt x="3074" y="714"/>
                    <a:pt x="3107" y="705"/>
                    <a:pt x="3140" y="695"/>
                  </a:cubicBezTo>
                  <a:cubicBezTo>
                    <a:pt x="3168" y="687"/>
                    <a:pt x="3197" y="678"/>
                    <a:pt x="3226" y="671"/>
                  </a:cubicBezTo>
                  <a:cubicBezTo>
                    <a:pt x="3450" y="617"/>
                    <a:pt x="3661" y="658"/>
                    <a:pt x="3807" y="785"/>
                  </a:cubicBezTo>
                  <a:cubicBezTo>
                    <a:pt x="3987" y="943"/>
                    <a:pt x="4035" y="1193"/>
                    <a:pt x="4078" y="1414"/>
                  </a:cubicBezTo>
                  <a:cubicBezTo>
                    <a:pt x="4081" y="1428"/>
                    <a:pt x="4081" y="1428"/>
                    <a:pt x="4081" y="1428"/>
                  </a:cubicBezTo>
                  <a:cubicBezTo>
                    <a:pt x="4090" y="1479"/>
                    <a:pt x="4101" y="1532"/>
                    <a:pt x="4112" y="1582"/>
                  </a:cubicBezTo>
                  <a:cubicBezTo>
                    <a:pt x="4163" y="1815"/>
                    <a:pt x="4254" y="2045"/>
                    <a:pt x="4380" y="2265"/>
                  </a:cubicBezTo>
                  <a:cubicBezTo>
                    <a:pt x="4408" y="2313"/>
                    <a:pt x="4438" y="2362"/>
                    <a:pt x="4468" y="2409"/>
                  </a:cubicBezTo>
                  <a:cubicBezTo>
                    <a:pt x="4537" y="2522"/>
                    <a:pt x="4610" y="2639"/>
                    <a:pt x="4659" y="2764"/>
                  </a:cubicBezTo>
                  <a:cubicBezTo>
                    <a:pt x="4741" y="2973"/>
                    <a:pt x="4756" y="3205"/>
                    <a:pt x="4703" y="3436"/>
                  </a:cubicBezTo>
                  <a:cubicBezTo>
                    <a:pt x="4653" y="3650"/>
                    <a:pt x="4544" y="3857"/>
                    <a:pt x="4395" y="4017"/>
                  </a:cubicBezTo>
                  <a:cubicBezTo>
                    <a:pt x="4257" y="4167"/>
                    <a:pt x="4087" y="4286"/>
                    <a:pt x="3923" y="4401"/>
                  </a:cubicBezTo>
                  <a:cubicBezTo>
                    <a:pt x="3837" y="4461"/>
                    <a:pt x="3749" y="4523"/>
                    <a:pt x="3666" y="4589"/>
                  </a:cubicBezTo>
                  <a:cubicBezTo>
                    <a:pt x="3520" y="4704"/>
                    <a:pt x="3384" y="4837"/>
                    <a:pt x="3253" y="4965"/>
                  </a:cubicBezTo>
                  <a:cubicBezTo>
                    <a:pt x="3150" y="5065"/>
                    <a:pt x="3044" y="5169"/>
                    <a:pt x="2933" y="5263"/>
                  </a:cubicBezTo>
                  <a:cubicBezTo>
                    <a:pt x="2897" y="5294"/>
                    <a:pt x="2862" y="5323"/>
                    <a:pt x="2828" y="5350"/>
                  </a:cubicBezTo>
                  <a:cubicBezTo>
                    <a:pt x="2716" y="5437"/>
                    <a:pt x="2567" y="5534"/>
                    <a:pt x="2397" y="5534"/>
                  </a:cubicBezTo>
                  <a:cubicBezTo>
                    <a:pt x="2381" y="5534"/>
                    <a:pt x="2365" y="5534"/>
                    <a:pt x="2350" y="5532"/>
                  </a:cubicBezTo>
                  <a:moveTo>
                    <a:pt x="3228" y="678"/>
                  </a:moveTo>
                  <a:cubicBezTo>
                    <a:pt x="3199" y="685"/>
                    <a:pt x="3170" y="693"/>
                    <a:pt x="3142" y="702"/>
                  </a:cubicBezTo>
                  <a:cubicBezTo>
                    <a:pt x="3109" y="711"/>
                    <a:pt x="3076" y="721"/>
                    <a:pt x="3042" y="729"/>
                  </a:cubicBezTo>
                  <a:cubicBezTo>
                    <a:pt x="3014" y="735"/>
                    <a:pt x="2989" y="740"/>
                    <a:pt x="2965" y="742"/>
                  </a:cubicBezTo>
                  <a:cubicBezTo>
                    <a:pt x="2858" y="754"/>
                    <a:pt x="2760" y="727"/>
                    <a:pt x="2695" y="668"/>
                  </a:cubicBezTo>
                  <a:cubicBezTo>
                    <a:pt x="2626" y="604"/>
                    <a:pt x="2600" y="514"/>
                    <a:pt x="2576" y="428"/>
                  </a:cubicBezTo>
                  <a:cubicBezTo>
                    <a:pt x="2564" y="382"/>
                    <a:pt x="2551" y="335"/>
                    <a:pt x="2531" y="292"/>
                  </a:cubicBezTo>
                  <a:cubicBezTo>
                    <a:pt x="2489" y="198"/>
                    <a:pt x="2407" y="116"/>
                    <a:pt x="2305" y="67"/>
                  </a:cubicBezTo>
                  <a:cubicBezTo>
                    <a:pt x="2202" y="18"/>
                    <a:pt x="2090" y="7"/>
                    <a:pt x="1997" y="38"/>
                  </a:cubicBezTo>
                  <a:cubicBezTo>
                    <a:pt x="1836" y="91"/>
                    <a:pt x="1739" y="241"/>
                    <a:pt x="1644" y="386"/>
                  </a:cubicBezTo>
                  <a:cubicBezTo>
                    <a:pt x="1628" y="411"/>
                    <a:pt x="1610" y="437"/>
                    <a:pt x="1593" y="462"/>
                  </a:cubicBezTo>
                  <a:cubicBezTo>
                    <a:pt x="1532" y="552"/>
                    <a:pt x="1379" y="742"/>
                    <a:pt x="1181" y="742"/>
                  </a:cubicBezTo>
                  <a:cubicBezTo>
                    <a:pt x="1152" y="742"/>
                    <a:pt x="1123" y="738"/>
                    <a:pt x="1092" y="729"/>
                  </a:cubicBezTo>
                  <a:cubicBezTo>
                    <a:pt x="1072" y="723"/>
                    <a:pt x="1052" y="715"/>
                    <a:pt x="1032" y="708"/>
                  </a:cubicBezTo>
                  <a:cubicBezTo>
                    <a:pt x="1004" y="696"/>
                    <a:pt x="974" y="684"/>
                    <a:pt x="943" y="680"/>
                  </a:cubicBezTo>
                  <a:cubicBezTo>
                    <a:pt x="843" y="664"/>
                    <a:pt x="760" y="730"/>
                    <a:pt x="720" y="771"/>
                  </a:cubicBezTo>
                  <a:cubicBezTo>
                    <a:pt x="607" y="883"/>
                    <a:pt x="546" y="1038"/>
                    <a:pt x="531" y="1245"/>
                  </a:cubicBezTo>
                  <a:cubicBezTo>
                    <a:pt x="529" y="1272"/>
                    <a:pt x="528" y="1299"/>
                    <a:pt x="528" y="1326"/>
                  </a:cubicBezTo>
                  <a:cubicBezTo>
                    <a:pt x="528" y="1329"/>
                    <a:pt x="528" y="1329"/>
                    <a:pt x="528" y="1329"/>
                  </a:cubicBezTo>
                  <a:cubicBezTo>
                    <a:pt x="527" y="1398"/>
                    <a:pt x="545" y="1505"/>
                    <a:pt x="564" y="1618"/>
                  </a:cubicBezTo>
                  <a:cubicBezTo>
                    <a:pt x="570" y="1650"/>
                    <a:pt x="576" y="1682"/>
                    <a:pt x="581" y="1715"/>
                  </a:cubicBezTo>
                  <a:cubicBezTo>
                    <a:pt x="609" y="1890"/>
                    <a:pt x="626" y="2064"/>
                    <a:pt x="555" y="2148"/>
                  </a:cubicBezTo>
                  <a:cubicBezTo>
                    <a:pt x="526" y="2183"/>
                    <a:pt x="475" y="2203"/>
                    <a:pt x="422" y="2224"/>
                  </a:cubicBezTo>
                  <a:cubicBezTo>
                    <a:pt x="375" y="2242"/>
                    <a:pt x="327" y="2261"/>
                    <a:pt x="294" y="2290"/>
                  </a:cubicBezTo>
                  <a:cubicBezTo>
                    <a:pt x="206" y="2369"/>
                    <a:pt x="137" y="2469"/>
                    <a:pt x="93" y="2578"/>
                  </a:cubicBezTo>
                  <a:cubicBezTo>
                    <a:pt x="29" y="2741"/>
                    <a:pt x="19" y="2921"/>
                    <a:pt x="13" y="3123"/>
                  </a:cubicBezTo>
                  <a:cubicBezTo>
                    <a:pt x="8" y="3316"/>
                    <a:pt x="7" y="3489"/>
                    <a:pt x="59" y="3659"/>
                  </a:cubicBezTo>
                  <a:cubicBezTo>
                    <a:pt x="83" y="3735"/>
                    <a:pt x="116" y="3810"/>
                    <a:pt x="160" y="3881"/>
                  </a:cubicBezTo>
                  <a:cubicBezTo>
                    <a:pt x="380" y="4242"/>
                    <a:pt x="791" y="4440"/>
                    <a:pt x="1016" y="4525"/>
                  </a:cubicBezTo>
                  <a:cubicBezTo>
                    <a:pt x="1036" y="4533"/>
                    <a:pt x="1057" y="4540"/>
                    <a:pt x="1077" y="4548"/>
                  </a:cubicBezTo>
                  <a:cubicBezTo>
                    <a:pt x="1156" y="4577"/>
                    <a:pt x="1238" y="4607"/>
                    <a:pt x="1313" y="4650"/>
                  </a:cubicBezTo>
                  <a:cubicBezTo>
                    <a:pt x="1484" y="4749"/>
                    <a:pt x="1608" y="4906"/>
                    <a:pt x="1727" y="5058"/>
                  </a:cubicBezTo>
                  <a:cubicBezTo>
                    <a:pt x="1750" y="5087"/>
                    <a:pt x="1774" y="5117"/>
                    <a:pt x="1797" y="5146"/>
                  </a:cubicBezTo>
                  <a:cubicBezTo>
                    <a:pt x="1990" y="5385"/>
                    <a:pt x="2166" y="5506"/>
                    <a:pt x="2350" y="5525"/>
                  </a:cubicBezTo>
                  <a:cubicBezTo>
                    <a:pt x="2539" y="5545"/>
                    <a:pt x="2702" y="5439"/>
                    <a:pt x="2823" y="5344"/>
                  </a:cubicBezTo>
                  <a:cubicBezTo>
                    <a:pt x="2858" y="5318"/>
                    <a:pt x="2893" y="5289"/>
                    <a:pt x="2929" y="5258"/>
                  </a:cubicBezTo>
                  <a:cubicBezTo>
                    <a:pt x="3039" y="5163"/>
                    <a:pt x="3145" y="5060"/>
                    <a:pt x="3248" y="4960"/>
                  </a:cubicBezTo>
                  <a:cubicBezTo>
                    <a:pt x="3379" y="4831"/>
                    <a:pt x="3515" y="4699"/>
                    <a:pt x="3661" y="4583"/>
                  </a:cubicBezTo>
                  <a:cubicBezTo>
                    <a:pt x="3745" y="4518"/>
                    <a:pt x="3833" y="4455"/>
                    <a:pt x="3919" y="4396"/>
                  </a:cubicBezTo>
                  <a:cubicBezTo>
                    <a:pt x="4083" y="4281"/>
                    <a:pt x="4252" y="4162"/>
                    <a:pt x="4390" y="4012"/>
                  </a:cubicBezTo>
                  <a:cubicBezTo>
                    <a:pt x="4538" y="3853"/>
                    <a:pt x="4647" y="3648"/>
                    <a:pt x="4696" y="3434"/>
                  </a:cubicBezTo>
                  <a:cubicBezTo>
                    <a:pt x="4749" y="3205"/>
                    <a:pt x="4734" y="2974"/>
                    <a:pt x="4652" y="2767"/>
                  </a:cubicBezTo>
                  <a:cubicBezTo>
                    <a:pt x="4603" y="2642"/>
                    <a:pt x="4531" y="2526"/>
                    <a:pt x="4462" y="2413"/>
                  </a:cubicBezTo>
                  <a:cubicBezTo>
                    <a:pt x="4433" y="2366"/>
                    <a:pt x="4402" y="2317"/>
                    <a:pt x="4374" y="2268"/>
                  </a:cubicBezTo>
                  <a:cubicBezTo>
                    <a:pt x="4247" y="2048"/>
                    <a:pt x="4157" y="1817"/>
                    <a:pt x="4105" y="1584"/>
                  </a:cubicBezTo>
                  <a:cubicBezTo>
                    <a:pt x="4094" y="1533"/>
                    <a:pt x="4084" y="1480"/>
                    <a:pt x="4074" y="1429"/>
                  </a:cubicBezTo>
                  <a:cubicBezTo>
                    <a:pt x="4071" y="1415"/>
                    <a:pt x="4071" y="1415"/>
                    <a:pt x="4071" y="1415"/>
                  </a:cubicBezTo>
                  <a:cubicBezTo>
                    <a:pt x="4029" y="1196"/>
                    <a:pt x="3981" y="946"/>
                    <a:pt x="3802" y="790"/>
                  </a:cubicBezTo>
                  <a:cubicBezTo>
                    <a:pt x="3700" y="701"/>
                    <a:pt x="3564" y="655"/>
                    <a:pt x="3415" y="655"/>
                  </a:cubicBezTo>
                  <a:cubicBezTo>
                    <a:pt x="3354" y="655"/>
                    <a:pt x="3292" y="662"/>
                    <a:pt x="3228" y="67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1" name="Freeform 46">
              <a:extLst>
                <a:ext uri="{FF2B5EF4-FFF2-40B4-BE49-F238E27FC236}">
                  <a16:creationId xmlns:a16="http://schemas.microsoft.com/office/drawing/2014/main" id="{93979077-C617-457C-B224-FB1DEB7A111E}"/>
                </a:ext>
              </a:extLst>
            </p:cNvPr>
            <p:cNvSpPr>
              <a:spLocks noEditPoints="1"/>
            </p:cNvSpPr>
            <p:nvPr/>
          </p:nvSpPr>
          <p:spPr bwMode="auto">
            <a:xfrm>
              <a:off x="3947" y="121"/>
              <a:ext cx="3587" cy="4221"/>
            </a:xfrm>
            <a:custGeom>
              <a:avLst/>
              <a:gdLst>
                <a:gd name="T0" fmla="*/ 2068 w 4847"/>
                <a:gd name="T1" fmla="*/ 5551 h 5703"/>
                <a:gd name="T2" fmla="*/ 1338 w 4847"/>
                <a:gd name="T3" fmla="*/ 4759 h 5703"/>
                <a:gd name="T4" fmla="*/ 781 w 4847"/>
                <a:gd name="T5" fmla="*/ 4520 h 5703"/>
                <a:gd name="T6" fmla="*/ 49 w 4847"/>
                <a:gd name="T7" fmla="*/ 3746 h 5703"/>
                <a:gd name="T8" fmla="*/ 24 w 4847"/>
                <a:gd name="T9" fmla="*/ 2906 h 5703"/>
                <a:gd name="T10" fmla="*/ 430 w 4847"/>
                <a:gd name="T11" fmla="*/ 2267 h 5703"/>
                <a:gd name="T12" fmla="*/ 563 w 4847"/>
                <a:gd name="T13" fmla="*/ 1627 h 5703"/>
                <a:gd name="T14" fmla="*/ 698 w 4847"/>
                <a:gd name="T15" fmla="*/ 777 h 5703"/>
                <a:gd name="T16" fmla="*/ 1024 w 4847"/>
                <a:gd name="T17" fmla="*/ 711 h 5703"/>
                <a:gd name="T18" fmla="*/ 1595 w 4847"/>
                <a:gd name="T19" fmla="*/ 461 h 5703"/>
                <a:gd name="T20" fmla="*/ 2171 w 4847"/>
                <a:gd name="T21" fmla="*/ 7 h 5703"/>
                <a:gd name="T22" fmla="*/ 2564 w 4847"/>
                <a:gd name="T23" fmla="*/ 299 h 5703"/>
                <a:gd name="T24" fmla="*/ 2725 w 4847"/>
                <a:gd name="T25" fmla="*/ 697 h 5703"/>
                <a:gd name="T26" fmla="*/ 3077 w 4847"/>
                <a:gd name="T27" fmla="*/ 761 h 5703"/>
                <a:gd name="T28" fmla="*/ 3577 w 4847"/>
                <a:gd name="T29" fmla="*/ 688 h 5703"/>
                <a:gd name="T30" fmla="*/ 4056 w 4847"/>
                <a:gd name="T31" fmla="*/ 1104 h 5703"/>
                <a:gd name="T32" fmla="*/ 4177 w 4847"/>
                <a:gd name="T33" fmla="*/ 1628 h 5703"/>
                <a:gd name="T34" fmla="*/ 4546 w 4847"/>
                <a:gd name="T35" fmla="*/ 2485 h 5703"/>
                <a:gd name="T36" fmla="*/ 4675 w 4847"/>
                <a:gd name="T37" fmla="*/ 3850 h 5703"/>
                <a:gd name="T38" fmla="*/ 3731 w 4847"/>
                <a:gd name="T39" fmla="*/ 4713 h 5703"/>
                <a:gd name="T40" fmla="*/ 2870 w 4847"/>
                <a:gd name="T41" fmla="*/ 5504 h 5703"/>
                <a:gd name="T42" fmla="*/ 2380 w 4847"/>
                <a:gd name="T43" fmla="*/ 5694 h 5703"/>
                <a:gd name="T44" fmla="*/ 3077 w 4847"/>
                <a:gd name="T45" fmla="*/ 762 h 5703"/>
                <a:gd name="T46" fmla="*/ 2725 w 4847"/>
                <a:gd name="T47" fmla="*/ 698 h 5703"/>
                <a:gd name="T48" fmla="*/ 2563 w 4847"/>
                <a:gd name="T49" fmla="*/ 300 h 5703"/>
                <a:gd name="T50" fmla="*/ 2011 w 4847"/>
                <a:gd name="T51" fmla="*/ 21 h 5703"/>
                <a:gd name="T52" fmla="*/ 1376 w 4847"/>
                <a:gd name="T53" fmla="*/ 686 h 5703"/>
                <a:gd name="T54" fmla="*/ 931 w 4847"/>
                <a:gd name="T55" fmla="*/ 682 h 5703"/>
                <a:gd name="T56" fmla="*/ 523 w 4847"/>
                <a:gd name="T57" fmla="*/ 1278 h 5703"/>
                <a:gd name="T58" fmla="*/ 589 w 4847"/>
                <a:gd name="T59" fmla="*/ 1757 h 5703"/>
                <a:gd name="T60" fmla="*/ 297 w 4847"/>
                <a:gd name="T61" fmla="*/ 2336 h 5703"/>
                <a:gd name="T62" fmla="*/ 6 w 4847"/>
                <a:gd name="T63" fmla="*/ 3194 h 5703"/>
                <a:gd name="T64" fmla="*/ 153 w 4847"/>
                <a:gd name="T65" fmla="*/ 3974 h 5703"/>
                <a:gd name="T66" fmla="*/ 1037 w 4847"/>
                <a:gd name="T67" fmla="*/ 4632 h 5703"/>
                <a:gd name="T68" fmla="*/ 1751 w 4847"/>
                <a:gd name="T69" fmla="*/ 5190 h 5703"/>
                <a:gd name="T70" fmla="*/ 2216 w 4847"/>
                <a:gd name="T71" fmla="*/ 5645 h 5703"/>
                <a:gd name="T72" fmla="*/ 2870 w 4847"/>
                <a:gd name="T73" fmla="*/ 5504 h 5703"/>
                <a:gd name="T74" fmla="*/ 3731 w 4847"/>
                <a:gd name="T75" fmla="*/ 4712 h 5703"/>
                <a:gd name="T76" fmla="*/ 4675 w 4847"/>
                <a:gd name="T77" fmla="*/ 3850 h 5703"/>
                <a:gd name="T78" fmla="*/ 4546 w 4847"/>
                <a:gd name="T79" fmla="*/ 2486 h 5703"/>
                <a:gd name="T80" fmla="*/ 4176 w 4847"/>
                <a:gd name="T81" fmla="*/ 1629 h 5703"/>
                <a:gd name="T82" fmla="*/ 4055 w 4847"/>
                <a:gd name="T83" fmla="*/ 1105 h 5703"/>
                <a:gd name="T84" fmla="*/ 3577 w 4847"/>
                <a:gd name="T85" fmla="*/ 688 h 5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47" h="5703">
                  <a:moveTo>
                    <a:pt x="2380" y="5694"/>
                  </a:moveTo>
                  <a:cubicBezTo>
                    <a:pt x="2325" y="5687"/>
                    <a:pt x="2270" y="5671"/>
                    <a:pt x="2216" y="5646"/>
                  </a:cubicBezTo>
                  <a:cubicBezTo>
                    <a:pt x="2167" y="5622"/>
                    <a:pt x="2117" y="5591"/>
                    <a:pt x="2068" y="5551"/>
                  </a:cubicBezTo>
                  <a:cubicBezTo>
                    <a:pt x="1986" y="5486"/>
                    <a:pt x="1905" y="5399"/>
                    <a:pt x="1820" y="5285"/>
                  </a:cubicBezTo>
                  <a:cubicBezTo>
                    <a:pt x="1797" y="5254"/>
                    <a:pt x="1773" y="5222"/>
                    <a:pt x="1750" y="5190"/>
                  </a:cubicBezTo>
                  <a:cubicBezTo>
                    <a:pt x="1632" y="5029"/>
                    <a:pt x="1510" y="4862"/>
                    <a:pt x="1338" y="4759"/>
                  </a:cubicBezTo>
                  <a:cubicBezTo>
                    <a:pt x="1261" y="4714"/>
                    <a:pt x="1176" y="4683"/>
                    <a:pt x="1094" y="4653"/>
                  </a:cubicBezTo>
                  <a:cubicBezTo>
                    <a:pt x="1075" y="4646"/>
                    <a:pt x="1056" y="4640"/>
                    <a:pt x="1037" y="4633"/>
                  </a:cubicBezTo>
                  <a:cubicBezTo>
                    <a:pt x="948" y="4600"/>
                    <a:pt x="862" y="4562"/>
                    <a:pt x="781" y="4520"/>
                  </a:cubicBezTo>
                  <a:cubicBezTo>
                    <a:pt x="694" y="4475"/>
                    <a:pt x="612" y="4426"/>
                    <a:pt x="537" y="4373"/>
                  </a:cubicBezTo>
                  <a:cubicBezTo>
                    <a:pt x="371" y="4255"/>
                    <a:pt x="241" y="4121"/>
                    <a:pt x="152" y="3975"/>
                  </a:cubicBezTo>
                  <a:cubicBezTo>
                    <a:pt x="108" y="3901"/>
                    <a:pt x="73" y="3824"/>
                    <a:pt x="49" y="3746"/>
                  </a:cubicBezTo>
                  <a:cubicBezTo>
                    <a:pt x="25" y="3664"/>
                    <a:pt x="10" y="3574"/>
                    <a:pt x="5" y="3470"/>
                  </a:cubicBezTo>
                  <a:cubicBezTo>
                    <a:pt x="0" y="3380"/>
                    <a:pt x="2" y="3292"/>
                    <a:pt x="5" y="3194"/>
                  </a:cubicBezTo>
                  <a:cubicBezTo>
                    <a:pt x="9" y="3091"/>
                    <a:pt x="13" y="2998"/>
                    <a:pt x="24" y="2906"/>
                  </a:cubicBezTo>
                  <a:cubicBezTo>
                    <a:pt x="36" y="2800"/>
                    <a:pt x="57" y="2711"/>
                    <a:pt x="88" y="2633"/>
                  </a:cubicBezTo>
                  <a:cubicBezTo>
                    <a:pt x="133" y="2519"/>
                    <a:pt x="205" y="2416"/>
                    <a:pt x="297" y="2335"/>
                  </a:cubicBezTo>
                  <a:cubicBezTo>
                    <a:pt x="331" y="2305"/>
                    <a:pt x="382" y="2286"/>
                    <a:pt x="430" y="2267"/>
                  </a:cubicBezTo>
                  <a:cubicBezTo>
                    <a:pt x="485" y="2246"/>
                    <a:pt x="537" y="2226"/>
                    <a:pt x="566" y="2192"/>
                  </a:cubicBezTo>
                  <a:cubicBezTo>
                    <a:pt x="639" y="2109"/>
                    <a:pt x="618" y="1926"/>
                    <a:pt x="588" y="1758"/>
                  </a:cubicBezTo>
                  <a:cubicBezTo>
                    <a:pt x="580" y="1714"/>
                    <a:pt x="571" y="1670"/>
                    <a:pt x="563" y="1627"/>
                  </a:cubicBezTo>
                  <a:cubicBezTo>
                    <a:pt x="543" y="1525"/>
                    <a:pt x="524" y="1429"/>
                    <a:pt x="522" y="1365"/>
                  </a:cubicBezTo>
                  <a:cubicBezTo>
                    <a:pt x="522" y="1341"/>
                    <a:pt x="521" y="1309"/>
                    <a:pt x="522" y="1278"/>
                  </a:cubicBezTo>
                  <a:cubicBezTo>
                    <a:pt x="529" y="1061"/>
                    <a:pt x="588" y="893"/>
                    <a:pt x="698" y="777"/>
                  </a:cubicBezTo>
                  <a:cubicBezTo>
                    <a:pt x="730" y="743"/>
                    <a:pt x="767" y="717"/>
                    <a:pt x="803" y="700"/>
                  </a:cubicBezTo>
                  <a:cubicBezTo>
                    <a:pt x="846" y="680"/>
                    <a:pt x="889" y="674"/>
                    <a:pt x="931" y="681"/>
                  </a:cubicBezTo>
                  <a:cubicBezTo>
                    <a:pt x="963" y="686"/>
                    <a:pt x="994" y="699"/>
                    <a:pt x="1024" y="711"/>
                  </a:cubicBezTo>
                  <a:cubicBezTo>
                    <a:pt x="1044" y="719"/>
                    <a:pt x="1064" y="728"/>
                    <a:pt x="1085" y="734"/>
                  </a:cubicBezTo>
                  <a:cubicBezTo>
                    <a:pt x="1181" y="763"/>
                    <a:pt x="1279" y="747"/>
                    <a:pt x="1376" y="686"/>
                  </a:cubicBezTo>
                  <a:cubicBezTo>
                    <a:pt x="1475" y="624"/>
                    <a:pt x="1550" y="529"/>
                    <a:pt x="1595" y="461"/>
                  </a:cubicBezTo>
                  <a:cubicBezTo>
                    <a:pt x="1613" y="435"/>
                    <a:pt x="1630" y="408"/>
                    <a:pt x="1646" y="382"/>
                  </a:cubicBezTo>
                  <a:cubicBezTo>
                    <a:pt x="1743" y="231"/>
                    <a:pt x="1843" y="75"/>
                    <a:pt x="2011" y="21"/>
                  </a:cubicBezTo>
                  <a:cubicBezTo>
                    <a:pt x="2061" y="5"/>
                    <a:pt x="2114" y="0"/>
                    <a:pt x="2171" y="7"/>
                  </a:cubicBezTo>
                  <a:cubicBezTo>
                    <a:pt x="2225" y="14"/>
                    <a:pt x="2279" y="30"/>
                    <a:pt x="2331" y="56"/>
                  </a:cubicBezTo>
                  <a:cubicBezTo>
                    <a:pt x="2382" y="82"/>
                    <a:pt x="2429" y="117"/>
                    <a:pt x="2469" y="158"/>
                  </a:cubicBezTo>
                  <a:cubicBezTo>
                    <a:pt x="2510" y="200"/>
                    <a:pt x="2542" y="248"/>
                    <a:pt x="2564" y="299"/>
                  </a:cubicBezTo>
                  <a:cubicBezTo>
                    <a:pt x="2583" y="345"/>
                    <a:pt x="2596" y="396"/>
                    <a:pt x="2608" y="444"/>
                  </a:cubicBezTo>
                  <a:cubicBezTo>
                    <a:pt x="2619" y="490"/>
                    <a:pt x="2631" y="537"/>
                    <a:pt x="2649" y="581"/>
                  </a:cubicBezTo>
                  <a:cubicBezTo>
                    <a:pt x="2669" y="629"/>
                    <a:pt x="2694" y="667"/>
                    <a:pt x="2725" y="697"/>
                  </a:cubicBezTo>
                  <a:cubicBezTo>
                    <a:pt x="2760" y="730"/>
                    <a:pt x="2803" y="754"/>
                    <a:pt x="2854" y="767"/>
                  </a:cubicBezTo>
                  <a:cubicBezTo>
                    <a:pt x="2899" y="778"/>
                    <a:pt x="2949" y="781"/>
                    <a:pt x="2999" y="776"/>
                  </a:cubicBezTo>
                  <a:cubicBezTo>
                    <a:pt x="3023" y="773"/>
                    <a:pt x="3049" y="768"/>
                    <a:pt x="3077" y="761"/>
                  </a:cubicBezTo>
                  <a:cubicBezTo>
                    <a:pt x="3112" y="753"/>
                    <a:pt x="3147" y="742"/>
                    <a:pt x="3181" y="732"/>
                  </a:cubicBezTo>
                  <a:cubicBezTo>
                    <a:pt x="3210" y="723"/>
                    <a:pt x="3239" y="714"/>
                    <a:pt x="3268" y="706"/>
                  </a:cubicBezTo>
                  <a:cubicBezTo>
                    <a:pt x="3372" y="679"/>
                    <a:pt x="3479" y="673"/>
                    <a:pt x="3577" y="688"/>
                  </a:cubicBezTo>
                  <a:cubicBezTo>
                    <a:pt x="3631" y="696"/>
                    <a:pt x="3682" y="710"/>
                    <a:pt x="3728" y="730"/>
                  </a:cubicBezTo>
                  <a:cubicBezTo>
                    <a:pt x="3779" y="752"/>
                    <a:pt x="3825" y="780"/>
                    <a:pt x="3865" y="815"/>
                  </a:cubicBezTo>
                  <a:cubicBezTo>
                    <a:pt x="3948" y="885"/>
                    <a:pt x="4010" y="980"/>
                    <a:pt x="4056" y="1104"/>
                  </a:cubicBezTo>
                  <a:cubicBezTo>
                    <a:pt x="4096" y="1212"/>
                    <a:pt x="4119" y="1327"/>
                    <a:pt x="4143" y="1456"/>
                  </a:cubicBezTo>
                  <a:cubicBezTo>
                    <a:pt x="4144" y="1463"/>
                    <a:pt x="4146" y="1470"/>
                    <a:pt x="4147" y="1477"/>
                  </a:cubicBezTo>
                  <a:cubicBezTo>
                    <a:pt x="4156" y="1527"/>
                    <a:pt x="4166" y="1579"/>
                    <a:pt x="4177" y="1628"/>
                  </a:cubicBezTo>
                  <a:cubicBezTo>
                    <a:pt x="4202" y="1749"/>
                    <a:pt x="4239" y="1870"/>
                    <a:pt x="4285" y="1988"/>
                  </a:cubicBezTo>
                  <a:cubicBezTo>
                    <a:pt x="4331" y="2104"/>
                    <a:pt x="4386" y="2219"/>
                    <a:pt x="4450" y="2329"/>
                  </a:cubicBezTo>
                  <a:cubicBezTo>
                    <a:pt x="4481" y="2382"/>
                    <a:pt x="4514" y="2434"/>
                    <a:pt x="4546" y="2485"/>
                  </a:cubicBezTo>
                  <a:cubicBezTo>
                    <a:pt x="4617" y="2598"/>
                    <a:pt x="4691" y="2714"/>
                    <a:pt x="4741" y="2838"/>
                  </a:cubicBezTo>
                  <a:cubicBezTo>
                    <a:pt x="4829" y="3052"/>
                    <a:pt x="4847" y="3291"/>
                    <a:pt x="4794" y="3529"/>
                  </a:cubicBezTo>
                  <a:cubicBezTo>
                    <a:pt x="4769" y="3640"/>
                    <a:pt x="4729" y="3748"/>
                    <a:pt x="4675" y="3850"/>
                  </a:cubicBezTo>
                  <a:cubicBezTo>
                    <a:pt x="4622" y="3951"/>
                    <a:pt x="4557" y="4044"/>
                    <a:pt x="4482" y="4126"/>
                  </a:cubicBezTo>
                  <a:cubicBezTo>
                    <a:pt x="4340" y="4279"/>
                    <a:pt x="4167" y="4400"/>
                    <a:pt x="3999" y="4518"/>
                  </a:cubicBezTo>
                  <a:cubicBezTo>
                    <a:pt x="3910" y="4580"/>
                    <a:pt x="3818" y="4645"/>
                    <a:pt x="3731" y="4713"/>
                  </a:cubicBezTo>
                  <a:cubicBezTo>
                    <a:pt x="3578" y="4835"/>
                    <a:pt x="3437" y="4974"/>
                    <a:pt x="3300" y="5110"/>
                  </a:cubicBezTo>
                  <a:cubicBezTo>
                    <a:pt x="3196" y="5212"/>
                    <a:pt x="3090" y="5317"/>
                    <a:pt x="2979" y="5414"/>
                  </a:cubicBezTo>
                  <a:cubicBezTo>
                    <a:pt x="2941" y="5447"/>
                    <a:pt x="2906" y="5476"/>
                    <a:pt x="2870" y="5504"/>
                  </a:cubicBezTo>
                  <a:cubicBezTo>
                    <a:pt x="2786" y="5571"/>
                    <a:pt x="2714" y="5617"/>
                    <a:pt x="2643" y="5648"/>
                  </a:cubicBezTo>
                  <a:cubicBezTo>
                    <a:pt x="2570" y="5681"/>
                    <a:pt x="2500" y="5697"/>
                    <a:pt x="2431" y="5697"/>
                  </a:cubicBezTo>
                  <a:cubicBezTo>
                    <a:pt x="2414" y="5697"/>
                    <a:pt x="2397" y="5696"/>
                    <a:pt x="2380" y="5694"/>
                  </a:cubicBezTo>
                  <a:moveTo>
                    <a:pt x="3268" y="707"/>
                  </a:moveTo>
                  <a:cubicBezTo>
                    <a:pt x="3239" y="714"/>
                    <a:pt x="3210" y="724"/>
                    <a:pt x="3181" y="732"/>
                  </a:cubicBezTo>
                  <a:cubicBezTo>
                    <a:pt x="3148" y="743"/>
                    <a:pt x="3113" y="754"/>
                    <a:pt x="3077" y="762"/>
                  </a:cubicBezTo>
                  <a:cubicBezTo>
                    <a:pt x="3049" y="769"/>
                    <a:pt x="3023" y="774"/>
                    <a:pt x="2999" y="776"/>
                  </a:cubicBezTo>
                  <a:cubicBezTo>
                    <a:pt x="2949" y="782"/>
                    <a:pt x="2899" y="779"/>
                    <a:pt x="2854" y="767"/>
                  </a:cubicBezTo>
                  <a:cubicBezTo>
                    <a:pt x="2803" y="754"/>
                    <a:pt x="2759" y="731"/>
                    <a:pt x="2725" y="698"/>
                  </a:cubicBezTo>
                  <a:cubicBezTo>
                    <a:pt x="2693" y="668"/>
                    <a:pt x="2668" y="630"/>
                    <a:pt x="2648" y="581"/>
                  </a:cubicBezTo>
                  <a:cubicBezTo>
                    <a:pt x="2631" y="538"/>
                    <a:pt x="2619" y="490"/>
                    <a:pt x="2607" y="444"/>
                  </a:cubicBezTo>
                  <a:cubicBezTo>
                    <a:pt x="2595" y="396"/>
                    <a:pt x="2582" y="346"/>
                    <a:pt x="2563" y="300"/>
                  </a:cubicBezTo>
                  <a:cubicBezTo>
                    <a:pt x="2521" y="199"/>
                    <a:pt x="2436" y="111"/>
                    <a:pt x="2330" y="57"/>
                  </a:cubicBezTo>
                  <a:cubicBezTo>
                    <a:pt x="2278" y="31"/>
                    <a:pt x="2225" y="14"/>
                    <a:pt x="2171" y="8"/>
                  </a:cubicBezTo>
                  <a:cubicBezTo>
                    <a:pt x="2114" y="1"/>
                    <a:pt x="2061" y="6"/>
                    <a:pt x="2011" y="21"/>
                  </a:cubicBezTo>
                  <a:cubicBezTo>
                    <a:pt x="1844" y="75"/>
                    <a:pt x="1744" y="232"/>
                    <a:pt x="1647" y="383"/>
                  </a:cubicBezTo>
                  <a:cubicBezTo>
                    <a:pt x="1630" y="409"/>
                    <a:pt x="1613" y="436"/>
                    <a:pt x="1596" y="461"/>
                  </a:cubicBezTo>
                  <a:cubicBezTo>
                    <a:pt x="1551" y="530"/>
                    <a:pt x="1475" y="624"/>
                    <a:pt x="1376" y="686"/>
                  </a:cubicBezTo>
                  <a:cubicBezTo>
                    <a:pt x="1279" y="747"/>
                    <a:pt x="1181" y="764"/>
                    <a:pt x="1085" y="735"/>
                  </a:cubicBezTo>
                  <a:cubicBezTo>
                    <a:pt x="1064" y="728"/>
                    <a:pt x="1044" y="720"/>
                    <a:pt x="1024" y="712"/>
                  </a:cubicBezTo>
                  <a:cubicBezTo>
                    <a:pt x="994" y="700"/>
                    <a:pt x="963" y="687"/>
                    <a:pt x="931" y="682"/>
                  </a:cubicBezTo>
                  <a:cubicBezTo>
                    <a:pt x="889" y="675"/>
                    <a:pt x="846" y="681"/>
                    <a:pt x="804" y="701"/>
                  </a:cubicBezTo>
                  <a:cubicBezTo>
                    <a:pt x="767" y="717"/>
                    <a:pt x="731" y="744"/>
                    <a:pt x="699" y="777"/>
                  </a:cubicBezTo>
                  <a:cubicBezTo>
                    <a:pt x="589" y="893"/>
                    <a:pt x="529" y="1061"/>
                    <a:pt x="523" y="1278"/>
                  </a:cubicBezTo>
                  <a:cubicBezTo>
                    <a:pt x="522" y="1309"/>
                    <a:pt x="522" y="1341"/>
                    <a:pt x="523" y="1365"/>
                  </a:cubicBezTo>
                  <a:cubicBezTo>
                    <a:pt x="525" y="1429"/>
                    <a:pt x="544" y="1525"/>
                    <a:pt x="564" y="1627"/>
                  </a:cubicBezTo>
                  <a:cubicBezTo>
                    <a:pt x="572" y="1670"/>
                    <a:pt x="581" y="1714"/>
                    <a:pt x="589" y="1757"/>
                  </a:cubicBezTo>
                  <a:cubicBezTo>
                    <a:pt x="619" y="1926"/>
                    <a:pt x="640" y="2109"/>
                    <a:pt x="567" y="2193"/>
                  </a:cubicBezTo>
                  <a:cubicBezTo>
                    <a:pt x="537" y="2227"/>
                    <a:pt x="486" y="2247"/>
                    <a:pt x="431" y="2268"/>
                  </a:cubicBezTo>
                  <a:cubicBezTo>
                    <a:pt x="382" y="2286"/>
                    <a:pt x="331" y="2306"/>
                    <a:pt x="297" y="2336"/>
                  </a:cubicBezTo>
                  <a:cubicBezTo>
                    <a:pt x="205" y="2417"/>
                    <a:pt x="133" y="2520"/>
                    <a:pt x="89" y="2633"/>
                  </a:cubicBezTo>
                  <a:cubicBezTo>
                    <a:pt x="58" y="2711"/>
                    <a:pt x="37" y="2800"/>
                    <a:pt x="24" y="2906"/>
                  </a:cubicBezTo>
                  <a:cubicBezTo>
                    <a:pt x="13" y="2998"/>
                    <a:pt x="10" y="3091"/>
                    <a:pt x="6" y="3194"/>
                  </a:cubicBezTo>
                  <a:cubicBezTo>
                    <a:pt x="3" y="3292"/>
                    <a:pt x="1" y="3380"/>
                    <a:pt x="5" y="3470"/>
                  </a:cubicBezTo>
                  <a:cubicBezTo>
                    <a:pt x="11" y="3574"/>
                    <a:pt x="26" y="3664"/>
                    <a:pt x="50" y="3745"/>
                  </a:cubicBezTo>
                  <a:cubicBezTo>
                    <a:pt x="74" y="3824"/>
                    <a:pt x="108" y="3901"/>
                    <a:pt x="153" y="3974"/>
                  </a:cubicBezTo>
                  <a:cubicBezTo>
                    <a:pt x="242" y="4121"/>
                    <a:pt x="371" y="4255"/>
                    <a:pt x="538" y="4373"/>
                  </a:cubicBezTo>
                  <a:cubicBezTo>
                    <a:pt x="612" y="4425"/>
                    <a:pt x="694" y="4475"/>
                    <a:pt x="781" y="4519"/>
                  </a:cubicBezTo>
                  <a:cubicBezTo>
                    <a:pt x="863" y="4561"/>
                    <a:pt x="949" y="4599"/>
                    <a:pt x="1037" y="4632"/>
                  </a:cubicBezTo>
                  <a:cubicBezTo>
                    <a:pt x="1056" y="4639"/>
                    <a:pt x="1075" y="4646"/>
                    <a:pt x="1094" y="4652"/>
                  </a:cubicBezTo>
                  <a:cubicBezTo>
                    <a:pt x="1176" y="4682"/>
                    <a:pt x="1261" y="4713"/>
                    <a:pt x="1338" y="4759"/>
                  </a:cubicBezTo>
                  <a:cubicBezTo>
                    <a:pt x="1511" y="4861"/>
                    <a:pt x="1633" y="5028"/>
                    <a:pt x="1751" y="5190"/>
                  </a:cubicBezTo>
                  <a:cubicBezTo>
                    <a:pt x="1774" y="5221"/>
                    <a:pt x="1797" y="5254"/>
                    <a:pt x="1821" y="5285"/>
                  </a:cubicBezTo>
                  <a:cubicBezTo>
                    <a:pt x="1906" y="5398"/>
                    <a:pt x="1987" y="5485"/>
                    <a:pt x="2068" y="5551"/>
                  </a:cubicBezTo>
                  <a:cubicBezTo>
                    <a:pt x="2117" y="5590"/>
                    <a:pt x="2167" y="5622"/>
                    <a:pt x="2216" y="5645"/>
                  </a:cubicBezTo>
                  <a:cubicBezTo>
                    <a:pt x="2271" y="5671"/>
                    <a:pt x="2326" y="5687"/>
                    <a:pt x="2380" y="5693"/>
                  </a:cubicBezTo>
                  <a:cubicBezTo>
                    <a:pt x="2466" y="5703"/>
                    <a:pt x="2552" y="5688"/>
                    <a:pt x="2643" y="5648"/>
                  </a:cubicBezTo>
                  <a:cubicBezTo>
                    <a:pt x="2713" y="5616"/>
                    <a:pt x="2786" y="5571"/>
                    <a:pt x="2870" y="5504"/>
                  </a:cubicBezTo>
                  <a:cubicBezTo>
                    <a:pt x="2905" y="5475"/>
                    <a:pt x="2941" y="5446"/>
                    <a:pt x="2978" y="5413"/>
                  </a:cubicBezTo>
                  <a:cubicBezTo>
                    <a:pt x="3089" y="5317"/>
                    <a:pt x="3196" y="5211"/>
                    <a:pt x="3299" y="5109"/>
                  </a:cubicBezTo>
                  <a:cubicBezTo>
                    <a:pt x="3436" y="4974"/>
                    <a:pt x="3578" y="4834"/>
                    <a:pt x="3731" y="4712"/>
                  </a:cubicBezTo>
                  <a:cubicBezTo>
                    <a:pt x="3817" y="4644"/>
                    <a:pt x="3909" y="4580"/>
                    <a:pt x="3998" y="4517"/>
                  </a:cubicBezTo>
                  <a:cubicBezTo>
                    <a:pt x="4166" y="4400"/>
                    <a:pt x="4340" y="4278"/>
                    <a:pt x="4481" y="4125"/>
                  </a:cubicBezTo>
                  <a:cubicBezTo>
                    <a:pt x="4556" y="4044"/>
                    <a:pt x="4622" y="3951"/>
                    <a:pt x="4675" y="3850"/>
                  </a:cubicBezTo>
                  <a:cubicBezTo>
                    <a:pt x="4728" y="3748"/>
                    <a:pt x="4768" y="3640"/>
                    <a:pt x="4793" y="3529"/>
                  </a:cubicBezTo>
                  <a:cubicBezTo>
                    <a:pt x="4846" y="3291"/>
                    <a:pt x="4828" y="3052"/>
                    <a:pt x="4741" y="2838"/>
                  </a:cubicBezTo>
                  <a:cubicBezTo>
                    <a:pt x="4690" y="2714"/>
                    <a:pt x="4617" y="2598"/>
                    <a:pt x="4546" y="2486"/>
                  </a:cubicBezTo>
                  <a:cubicBezTo>
                    <a:pt x="4514" y="2435"/>
                    <a:pt x="4480" y="2382"/>
                    <a:pt x="4450" y="2329"/>
                  </a:cubicBezTo>
                  <a:cubicBezTo>
                    <a:pt x="4386" y="2220"/>
                    <a:pt x="4330" y="2105"/>
                    <a:pt x="4284" y="1988"/>
                  </a:cubicBezTo>
                  <a:cubicBezTo>
                    <a:pt x="4238" y="1870"/>
                    <a:pt x="4202" y="1749"/>
                    <a:pt x="4176" y="1629"/>
                  </a:cubicBezTo>
                  <a:cubicBezTo>
                    <a:pt x="4165" y="1579"/>
                    <a:pt x="4156" y="1527"/>
                    <a:pt x="4146" y="1477"/>
                  </a:cubicBezTo>
                  <a:cubicBezTo>
                    <a:pt x="4145" y="1470"/>
                    <a:pt x="4144" y="1463"/>
                    <a:pt x="4142" y="1456"/>
                  </a:cubicBezTo>
                  <a:cubicBezTo>
                    <a:pt x="4118" y="1328"/>
                    <a:pt x="4095" y="1212"/>
                    <a:pt x="4055" y="1105"/>
                  </a:cubicBezTo>
                  <a:cubicBezTo>
                    <a:pt x="4009" y="980"/>
                    <a:pt x="3947" y="886"/>
                    <a:pt x="3865" y="815"/>
                  </a:cubicBezTo>
                  <a:cubicBezTo>
                    <a:pt x="3824" y="781"/>
                    <a:pt x="3778" y="752"/>
                    <a:pt x="3728" y="731"/>
                  </a:cubicBezTo>
                  <a:cubicBezTo>
                    <a:pt x="3681" y="711"/>
                    <a:pt x="3630" y="696"/>
                    <a:pt x="3577" y="688"/>
                  </a:cubicBezTo>
                  <a:cubicBezTo>
                    <a:pt x="3542" y="683"/>
                    <a:pt x="3507" y="681"/>
                    <a:pt x="3471" y="681"/>
                  </a:cubicBezTo>
                  <a:cubicBezTo>
                    <a:pt x="3405" y="681"/>
                    <a:pt x="3336" y="689"/>
                    <a:pt x="3268" y="70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2" name="Freeform 47">
              <a:extLst>
                <a:ext uri="{FF2B5EF4-FFF2-40B4-BE49-F238E27FC236}">
                  <a16:creationId xmlns:a16="http://schemas.microsoft.com/office/drawing/2014/main" id="{9EA83B40-91E4-4DDE-A649-4F055FD64C9F}"/>
                </a:ext>
              </a:extLst>
            </p:cNvPr>
            <p:cNvSpPr>
              <a:spLocks noEditPoints="1"/>
            </p:cNvSpPr>
            <p:nvPr/>
          </p:nvSpPr>
          <p:spPr bwMode="auto">
            <a:xfrm>
              <a:off x="3912" y="16"/>
              <a:ext cx="3661" cy="4383"/>
            </a:xfrm>
            <a:custGeom>
              <a:avLst/>
              <a:gdLst>
                <a:gd name="T0" fmla="*/ 2250 w 4947"/>
                <a:gd name="T1" fmla="*/ 5866 h 5922"/>
                <a:gd name="T2" fmla="*/ 1853 w 4947"/>
                <a:gd name="T3" fmla="*/ 5481 h 5922"/>
                <a:gd name="T4" fmla="*/ 1371 w 4947"/>
                <a:gd name="T5" fmla="*/ 4925 h 5922"/>
                <a:gd name="T6" fmla="*/ 1065 w 4947"/>
                <a:gd name="T7" fmla="*/ 4795 h 5922"/>
                <a:gd name="T8" fmla="*/ 203 w 4947"/>
                <a:gd name="T9" fmla="*/ 4199 h 5922"/>
                <a:gd name="T10" fmla="*/ 5 w 4947"/>
                <a:gd name="T11" fmla="*/ 3607 h 5922"/>
                <a:gd name="T12" fmla="*/ 27 w 4947"/>
                <a:gd name="T13" fmla="*/ 3028 h 5922"/>
                <a:gd name="T14" fmla="*/ 307 w 4947"/>
                <a:gd name="T15" fmla="*/ 2442 h 5922"/>
                <a:gd name="T16" fmla="*/ 587 w 4947"/>
                <a:gd name="T17" fmla="*/ 2298 h 5922"/>
                <a:gd name="T18" fmla="*/ 527 w 4947"/>
                <a:gd name="T19" fmla="*/ 1460 h 5922"/>
                <a:gd name="T20" fmla="*/ 793 w 4947"/>
                <a:gd name="T21" fmla="*/ 764 h 5922"/>
                <a:gd name="T22" fmla="*/ 1020 w 4947"/>
                <a:gd name="T23" fmla="*/ 777 h 5922"/>
                <a:gd name="T24" fmla="*/ 1382 w 4947"/>
                <a:gd name="T25" fmla="*/ 754 h 5922"/>
                <a:gd name="T26" fmla="*/ 1658 w 4947"/>
                <a:gd name="T27" fmla="*/ 440 h 5922"/>
                <a:gd name="T28" fmla="*/ 2599 w 4947"/>
                <a:gd name="T29" fmla="*/ 367 h 5922"/>
                <a:gd name="T30" fmla="*/ 2681 w 4947"/>
                <a:gd name="T31" fmla="*/ 665 h 5922"/>
                <a:gd name="T32" fmla="*/ 2891 w 4947"/>
                <a:gd name="T33" fmla="*/ 862 h 5922"/>
                <a:gd name="T34" fmla="*/ 3228 w 4947"/>
                <a:gd name="T35" fmla="*/ 824 h 5922"/>
                <a:gd name="T36" fmla="*/ 3633 w 4947"/>
                <a:gd name="T37" fmla="*/ 774 h 5922"/>
                <a:gd name="T38" fmla="*/ 3932 w 4947"/>
                <a:gd name="T39" fmla="*/ 901 h 5922"/>
                <a:gd name="T40" fmla="*/ 4250 w 4947"/>
                <a:gd name="T41" fmla="*/ 1733 h 5922"/>
                <a:gd name="T42" fmla="*/ 4529 w 4947"/>
                <a:gd name="T43" fmla="*/ 2451 h 5922"/>
                <a:gd name="T44" fmla="*/ 4833 w 4947"/>
                <a:gd name="T45" fmla="*/ 2970 h 5922"/>
                <a:gd name="T46" fmla="*/ 4774 w 4947"/>
                <a:gd name="T47" fmla="*/ 4013 h 5922"/>
                <a:gd name="T48" fmla="*/ 4082 w 4947"/>
                <a:gd name="T49" fmla="*/ 4696 h 5922"/>
                <a:gd name="T50" fmla="*/ 3355 w 4947"/>
                <a:gd name="T51" fmla="*/ 5316 h 5922"/>
                <a:gd name="T52" fmla="*/ 2687 w 4947"/>
                <a:gd name="T53" fmla="*/ 5871 h 5922"/>
                <a:gd name="T54" fmla="*/ 2470 w 4947"/>
                <a:gd name="T55" fmla="*/ 5921 h 5922"/>
                <a:gd name="T56" fmla="*/ 3316 w 4947"/>
                <a:gd name="T57" fmla="*/ 798 h 5922"/>
                <a:gd name="T58" fmla="*/ 3039 w 4947"/>
                <a:gd name="T59" fmla="*/ 872 h 5922"/>
                <a:gd name="T60" fmla="*/ 2758 w 4947"/>
                <a:gd name="T61" fmla="*/ 789 h 5922"/>
                <a:gd name="T62" fmla="*/ 2641 w 4947"/>
                <a:gd name="T63" fmla="*/ 521 h 5922"/>
                <a:gd name="T64" fmla="*/ 2032 w 4947"/>
                <a:gd name="T65" fmla="*/ 67 h 5922"/>
                <a:gd name="T66" fmla="*/ 1607 w 4947"/>
                <a:gd name="T67" fmla="*/ 521 h 5922"/>
                <a:gd name="T68" fmla="*/ 1240 w 4947"/>
                <a:gd name="T69" fmla="*/ 812 h 5922"/>
                <a:gd name="T70" fmla="*/ 1020 w 4947"/>
                <a:gd name="T71" fmla="*/ 778 h 5922"/>
                <a:gd name="T72" fmla="*/ 793 w 4947"/>
                <a:gd name="T73" fmla="*/ 765 h 5922"/>
                <a:gd name="T74" fmla="*/ 527 w 4947"/>
                <a:gd name="T75" fmla="*/ 1460 h 5922"/>
                <a:gd name="T76" fmla="*/ 527 w 4947"/>
                <a:gd name="T77" fmla="*/ 1460 h 5922"/>
                <a:gd name="T78" fmla="*/ 633 w 4947"/>
                <a:gd name="T79" fmla="*/ 2042 h 5922"/>
                <a:gd name="T80" fmla="*/ 447 w 4947"/>
                <a:gd name="T81" fmla="*/ 2374 h 5922"/>
                <a:gd name="T82" fmla="*/ 93 w 4947"/>
                <a:gd name="T83" fmla="*/ 2748 h 5922"/>
                <a:gd name="T84" fmla="*/ 8 w 4947"/>
                <a:gd name="T85" fmla="*/ 3323 h 5922"/>
                <a:gd name="T86" fmla="*/ 50 w 4947"/>
                <a:gd name="T87" fmla="*/ 3890 h 5922"/>
                <a:gd name="T88" fmla="*/ 445 w 4947"/>
                <a:gd name="T89" fmla="*/ 4452 h 5922"/>
                <a:gd name="T90" fmla="*/ 1115 w 4947"/>
                <a:gd name="T91" fmla="*/ 4812 h 5922"/>
                <a:gd name="T92" fmla="*/ 1787 w 4947"/>
                <a:gd name="T93" fmla="*/ 5384 h 5922"/>
                <a:gd name="T94" fmla="*/ 2101 w 4947"/>
                <a:gd name="T95" fmla="*/ 5764 h 5922"/>
                <a:gd name="T96" fmla="*/ 2416 w 4947"/>
                <a:gd name="T97" fmla="*/ 5917 h 5922"/>
                <a:gd name="T98" fmla="*/ 2687 w 4947"/>
                <a:gd name="T99" fmla="*/ 5870 h 5922"/>
                <a:gd name="T100" fmla="*/ 3355 w 4947"/>
                <a:gd name="T101" fmla="*/ 5315 h 5922"/>
                <a:gd name="T102" fmla="*/ 4082 w 4947"/>
                <a:gd name="T103" fmla="*/ 4696 h 5922"/>
                <a:gd name="T104" fmla="*/ 4773 w 4947"/>
                <a:gd name="T105" fmla="*/ 4012 h 5922"/>
                <a:gd name="T106" fmla="*/ 4832 w 4947"/>
                <a:gd name="T107" fmla="*/ 2970 h 5922"/>
                <a:gd name="T108" fmla="*/ 4528 w 4947"/>
                <a:gd name="T109" fmla="*/ 2451 h 5922"/>
                <a:gd name="T110" fmla="*/ 4250 w 4947"/>
                <a:gd name="T111" fmla="*/ 1733 h 5922"/>
                <a:gd name="T112" fmla="*/ 3931 w 4947"/>
                <a:gd name="T113" fmla="*/ 902 h 5922"/>
                <a:gd name="T114" fmla="*/ 3633 w 4947"/>
                <a:gd name="T115" fmla="*/ 774 h 5922"/>
                <a:gd name="T116" fmla="*/ 3316 w 4947"/>
                <a:gd name="T117" fmla="*/ 798 h 5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47" h="5922">
                  <a:moveTo>
                    <a:pt x="2416" y="5918"/>
                  </a:moveTo>
                  <a:cubicBezTo>
                    <a:pt x="2361" y="5911"/>
                    <a:pt x="2305" y="5893"/>
                    <a:pt x="2250" y="5866"/>
                  </a:cubicBezTo>
                  <a:cubicBezTo>
                    <a:pt x="2201" y="5841"/>
                    <a:pt x="2150" y="5807"/>
                    <a:pt x="2101" y="5765"/>
                  </a:cubicBezTo>
                  <a:cubicBezTo>
                    <a:pt x="2018" y="5695"/>
                    <a:pt x="1937" y="5602"/>
                    <a:pt x="1853" y="5481"/>
                  </a:cubicBezTo>
                  <a:cubicBezTo>
                    <a:pt x="1830" y="5450"/>
                    <a:pt x="1808" y="5417"/>
                    <a:pt x="1786" y="5385"/>
                  </a:cubicBezTo>
                  <a:cubicBezTo>
                    <a:pt x="1668" y="5211"/>
                    <a:pt x="1546" y="5032"/>
                    <a:pt x="1371" y="4925"/>
                  </a:cubicBezTo>
                  <a:cubicBezTo>
                    <a:pt x="1290" y="4875"/>
                    <a:pt x="1201" y="4844"/>
                    <a:pt x="1115" y="4813"/>
                  </a:cubicBezTo>
                  <a:cubicBezTo>
                    <a:pt x="1098" y="4807"/>
                    <a:pt x="1082" y="4801"/>
                    <a:pt x="1065" y="4795"/>
                  </a:cubicBezTo>
                  <a:cubicBezTo>
                    <a:pt x="827" y="4709"/>
                    <a:pt x="613" y="4590"/>
                    <a:pt x="445" y="4452"/>
                  </a:cubicBezTo>
                  <a:cubicBezTo>
                    <a:pt x="349" y="4374"/>
                    <a:pt x="268" y="4289"/>
                    <a:pt x="203" y="4199"/>
                  </a:cubicBezTo>
                  <a:cubicBezTo>
                    <a:pt x="133" y="4102"/>
                    <a:pt x="81" y="3998"/>
                    <a:pt x="49" y="3890"/>
                  </a:cubicBezTo>
                  <a:cubicBezTo>
                    <a:pt x="24" y="3806"/>
                    <a:pt x="10" y="3714"/>
                    <a:pt x="5" y="3607"/>
                  </a:cubicBezTo>
                  <a:cubicBezTo>
                    <a:pt x="0" y="3510"/>
                    <a:pt x="4" y="3411"/>
                    <a:pt x="7" y="3323"/>
                  </a:cubicBezTo>
                  <a:cubicBezTo>
                    <a:pt x="11" y="3231"/>
                    <a:pt x="15" y="3127"/>
                    <a:pt x="27" y="3028"/>
                  </a:cubicBezTo>
                  <a:cubicBezTo>
                    <a:pt x="40" y="2919"/>
                    <a:pt x="61" y="2828"/>
                    <a:pt x="92" y="2748"/>
                  </a:cubicBezTo>
                  <a:cubicBezTo>
                    <a:pt x="138" y="2631"/>
                    <a:pt x="212" y="2525"/>
                    <a:pt x="307" y="2442"/>
                  </a:cubicBezTo>
                  <a:cubicBezTo>
                    <a:pt x="343" y="2411"/>
                    <a:pt x="396" y="2392"/>
                    <a:pt x="446" y="2373"/>
                  </a:cubicBezTo>
                  <a:cubicBezTo>
                    <a:pt x="503" y="2352"/>
                    <a:pt x="557" y="2332"/>
                    <a:pt x="587" y="2298"/>
                  </a:cubicBezTo>
                  <a:cubicBezTo>
                    <a:pt x="680" y="2193"/>
                    <a:pt x="619" y="1919"/>
                    <a:pt x="571" y="1699"/>
                  </a:cubicBezTo>
                  <a:cubicBezTo>
                    <a:pt x="549" y="1603"/>
                    <a:pt x="531" y="1519"/>
                    <a:pt x="527" y="1460"/>
                  </a:cubicBezTo>
                  <a:cubicBezTo>
                    <a:pt x="514" y="1273"/>
                    <a:pt x="531" y="1015"/>
                    <a:pt x="686" y="845"/>
                  </a:cubicBezTo>
                  <a:cubicBezTo>
                    <a:pt x="718" y="810"/>
                    <a:pt x="755" y="782"/>
                    <a:pt x="793" y="764"/>
                  </a:cubicBezTo>
                  <a:cubicBezTo>
                    <a:pt x="837" y="744"/>
                    <a:pt x="881" y="738"/>
                    <a:pt x="925" y="745"/>
                  </a:cubicBezTo>
                  <a:cubicBezTo>
                    <a:pt x="958" y="751"/>
                    <a:pt x="989" y="764"/>
                    <a:pt x="1020" y="777"/>
                  </a:cubicBezTo>
                  <a:cubicBezTo>
                    <a:pt x="1041" y="786"/>
                    <a:pt x="1062" y="795"/>
                    <a:pt x="1083" y="802"/>
                  </a:cubicBezTo>
                  <a:cubicBezTo>
                    <a:pt x="1182" y="833"/>
                    <a:pt x="1282" y="817"/>
                    <a:pt x="1382" y="754"/>
                  </a:cubicBezTo>
                  <a:cubicBezTo>
                    <a:pt x="1484" y="689"/>
                    <a:pt x="1561" y="592"/>
                    <a:pt x="1607" y="521"/>
                  </a:cubicBezTo>
                  <a:cubicBezTo>
                    <a:pt x="1624" y="495"/>
                    <a:pt x="1641" y="467"/>
                    <a:pt x="1658" y="440"/>
                  </a:cubicBezTo>
                  <a:cubicBezTo>
                    <a:pt x="1757" y="283"/>
                    <a:pt x="1858" y="121"/>
                    <a:pt x="2032" y="66"/>
                  </a:cubicBezTo>
                  <a:cubicBezTo>
                    <a:pt x="2241" y="0"/>
                    <a:pt x="2511" y="144"/>
                    <a:pt x="2599" y="367"/>
                  </a:cubicBezTo>
                  <a:cubicBezTo>
                    <a:pt x="2618" y="416"/>
                    <a:pt x="2630" y="469"/>
                    <a:pt x="2641" y="520"/>
                  </a:cubicBezTo>
                  <a:cubicBezTo>
                    <a:pt x="2653" y="569"/>
                    <a:pt x="2664" y="619"/>
                    <a:pt x="2681" y="665"/>
                  </a:cubicBezTo>
                  <a:cubicBezTo>
                    <a:pt x="2701" y="717"/>
                    <a:pt x="2726" y="757"/>
                    <a:pt x="2758" y="789"/>
                  </a:cubicBezTo>
                  <a:cubicBezTo>
                    <a:pt x="2794" y="824"/>
                    <a:pt x="2838" y="848"/>
                    <a:pt x="2891" y="862"/>
                  </a:cubicBezTo>
                  <a:cubicBezTo>
                    <a:pt x="2937" y="874"/>
                    <a:pt x="2988" y="877"/>
                    <a:pt x="3039" y="872"/>
                  </a:cubicBezTo>
                  <a:cubicBezTo>
                    <a:pt x="3104" y="864"/>
                    <a:pt x="3167" y="844"/>
                    <a:pt x="3228" y="824"/>
                  </a:cubicBezTo>
                  <a:cubicBezTo>
                    <a:pt x="3256" y="815"/>
                    <a:pt x="3286" y="805"/>
                    <a:pt x="3315" y="797"/>
                  </a:cubicBezTo>
                  <a:cubicBezTo>
                    <a:pt x="3422" y="768"/>
                    <a:pt x="3532" y="760"/>
                    <a:pt x="3633" y="774"/>
                  </a:cubicBezTo>
                  <a:cubicBezTo>
                    <a:pt x="3689" y="781"/>
                    <a:pt x="3741" y="795"/>
                    <a:pt x="3790" y="815"/>
                  </a:cubicBezTo>
                  <a:cubicBezTo>
                    <a:pt x="3842" y="837"/>
                    <a:pt x="3890" y="866"/>
                    <a:pt x="3932" y="901"/>
                  </a:cubicBezTo>
                  <a:cubicBezTo>
                    <a:pt x="4128" y="1066"/>
                    <a:pt x="4176" y="1329"/>
                    <a:pt x="4222" y="1584"/>
                  </a:cubicBezTo>
                  <a:cubicBezTo>
                    <a:pt x="4231" y="1634"/>
                    <a:pt x="4240" y="1685"/>
                    <a:pt x="4250" y="1733"/>
                  </a:cubicBezTo>
                  <a:cubicBezTo>
                    <a:pt x="4276" y="1857"/>
                    <a:pt x="4313" y="1981"/>
                    <a:pt x="4360" y="2101"/>
                  </a:cubicBezTo>
                  <a:cubicBezTo>
                    <a:pt x="4406" y="2222"/>
                    <a:pt x="4463" y="2339"/>
                    <a:pt x="4529" y="2451"/>
                  </a:cubicBezTo>
                  <a:cubicBezTo>
                    <a:pt x="4562" y="2507"/>
                    <a:pt x="4599" y="2564"/>
                    <a:pt x="4634" y="2618"/>
                  </a:cubicBezTo>
                  <a:cubicBezTo>
                    <a:pt x="4706" y="2730"/>
                    <a:pt x="4780" y="2846"/>
                    <a:pt x="4833" y="2970"/>
                  </a:cubicBezTo>
                  <a:cubicBezTo>
                    <a:pt x="4926" y="3190"/>
                    <a:pt x="4947" y="3436"/>
                    <a:pt x="4894" y="3681"/>
                  </a:cubicBezTo>
                  <a:cubicBezTo>
                    <a:pt x="4869" y="3796"/>
                    <a:pt x="4828" y="3907"/>
                    <a:pt x="4774" y="4013"/>
                  </a:cubicBezTo>
                  <a:cubicBezTo>
                    <a:pt x="4720" y="4117"/>
                    <a:pt x="4653" y="4212"/>
                    <a:pt x="4576" y="4296"/>
                  </a:cubicBezTo>
                  <a:cubicBezTo>
                    <a:pt x="4432" y="4452"/>
                    <a:pt x="4254" y="4576"/>
                    <a:pt x="4082" y="4696"/>
                  </a:cubicBezTo>
                  <a:cubicBezTo>
                    <a:pt x="3990" y="4761"/>
                    <a:pt x="3894" y="4828"/>
                    <a:pt x="3805" y="4899"/>
                  </a:cubicBezTo>
                  <a:cubicBezTo>
                    <a:pt x="3645" y="5026"/>
                    <a:pt x="3498" y="5173"/>
                    <a:pt x="3355" y="5316"/>
                  </a:cubicBezTo>
                  <a:cubicBezTo>
                    <a:pt x="3217" y="5454"/>
                    <a:pt x="3075" y="5596"/>
                    <a:pt x="2921" y="5720"/>
                  </a:cubicBezTo>
                  <a:cubicBezTo>
                    <a:pt x="2834" y="5790"/>
                    <a:pt x="2760" y="5838"/>
                    <a:pt x="2687" y="5871"/>
                  </a:cubicBezTo>
                  <a:cubicBezTo>
                    <a:pt x="2643" y="5891"/>
                    <a:pt x="2599" y="5905"/>
                    <a:pt x="2556" y="5913"/>
                  </a:cubicBezTo>
                  <a:cubicBezTo>
                    <a:pt x="2527" y="5918"/>
                    <a:pt x="2499" y="5921"/>
                    <a:pt x="2470" y="5921"/>
                  </a:cubicBezTo>
                  <a:cubicBezTo>
                    <a:pt x="2452" y="5921"/>
                    <a:pt x="2434" y="5920"/>
                    <a:pt x="2416" y="5918"/>
                  </a:cubicBezTo>
                  <a:moveTo>
                    <a:pt x="3316" y="798"/>
                  </a:moveTo>
                  <a:cubicBezTo>
                    <a:pt x="3286" y="806"/>
                    <a:pt x="3257" y="816"/>
                    <a:pt x="3228" y="825"/>
                  </a:cubicBezTo>
                  <a:cubicBezTo>
                    <a:pt x="3167" y="844"/>
                    <a:pt x="3104" y="865"/>
                    <a:pt x="3039" y="872"/>
                  </a:cubicBezTo>
                  <a:cubicBezTo>
                    <a:pt x="2988" y="878"/>
                    <a:pt x="2936" y="875"/>
                    <a:pt x="2890" y="863"/>
                  </a:cubicBezTo>
                  <a:cubicBezTo>
                    <a:pt x="2838" y="849"/>
                    <a:pt x="2793" y="824"/>
                    <a:pt x="2758" y="789"/>
                  </a:cubicBezTo>
                  <a:cubicBezTo>
                    <a:pt x="2725" y="757"/>
                    <a:pt x="2700" y="717"/>
                    <a:pt x="2681" y="666"/>
                  </a:cubicBezTo>
                  <a:cubicBezTo>
                    <a:pt x="2663" y="620"/>
                    <a:pt x="2652" y="569"/>
                    <a:pt x="2641" y="521"/>
                  </a:cubicBezTo>
                  <a:cubicBezTo>
                    <a:pt x="2629" y="469"/>
                    <a:pt x="2617" y="416"/>
                    <a:pt x="2598" y="367"/>
                  </a:cubicBezTo>
                  <a:cubicBezTo>
                    <a:pt x="2510" y="144"/>
                    <a:pt x="2241" y="1"/>
                    <a:pt x="2032" y="67"/>
                  </a:cubicBezTo>
                  <a:cubicBezTo>
                    <a:pt x="1859" y="121"/>
                    <a:pt x="1757" y="284"/>
                    <a:pt x="1659" y="441"/>
                  </a:cubicBezTo>
                  <a:cubicBezTo>
                    <a:pt x="1642" y="467"/>
                    <a:pt x="1625" y="495"/>
                    <a:pt x="1607" y="521"/>
                  </a:cubicBezTo>
                  <a:cubicBezTo>
                    <a:pt x="1561" y="592"/>
                    <a:pt x="1485" y="690"/>
                    <a:pt x="1383" y="754"/>
                  </a:cubicBezTo>
                  <a:cubicBezTo>
                    <a:pt x="1335" y="784"/>
                    <a:pt x="1287" y="804"/>
                    <a:pt x="1240" y="812"/>
                  </a:cubicBezTo>
                  <a:cubicBezTo>
                    <a:pt x="1187" y="822"/>
                    <a:pt x="1134" y="819"/>
                    <a:pt x="1083" y="802"/>
                  </a:cubicBezTo>
                  <a:cubicBezTo>
                    <a:pt x="1061" y="796"/>
                    <a:pt x="1040" y="787"/>
                    <a:pt x="1020" y="778"/>
                  </a:cubicBezTo>
                  <a:cubicBezTo>
                    <a:pt x="989" y="765"/>
                    <a:pt x="957" y="751"/>
                    <a:pt x="925" y="746"/>
                  </a:cubicBezTo>
                  <a:cubicBezTo>
                    <a:pt x="881" y="738"/>
                    <a:pt x="837" y="745"/>
                    <a:pt x="793" y="765"/>
                  </a:cubicBezTo>
                  <a:cubicBezTo>
                    <a:pt x="755" y="783"/>
                    <a:pt x="718" y="810"/>
                    <a:pt x="686" y="846"/>
                  </a:cubicBezTo>
                  <a:cubicBezTo>
                    <a:pt x="531" y="1015"/>
                    <a:pt x="514" y="1273"/>
                    <a:pt x="527" y="1460"/>
                  </a:cubicBezTo>
                  <a:cubicBezTo>
                    <a:pt x="527" y="1460"/>
                    <a:pt x="527" y="1460"/>
                    <a:pt x="527" y="1460"/>
                  </a:cubicBezTo>
                  <a:cubicBezTo>
                    <a:pt x="527" y="1460"/>
                    <a:pt x="527" y="1460"/>
                    <a:pt x="527" y="1460"/>
                  </a:cubicBezTo>
                  <a:cubicBezTo>
                    <a:pt x="532" y="1519"/>
                    <a:pt x="551" y="1607"/>
                    <a:pt x="571" y="1699"/>
                  </a:cubicBezTo>
                  <a:cubicBezTo>
                    <a:pt x="596" y="1809"/>
                    <a:pt x="623" y="1934"/>
                    <a:pt x="633" y="2042"/>
                  </a:cubicBezTo>
                  <a:cubicBezTo>
                    <a:pt x="644" y="2168"/>
                    <a:pt x="629" y="2251"/>
                    <a:pt x="588" y="2298"/>
                  </a:cubicBezTo>
                  <a:cubicBezTo>
                    <a:pt x="557" y="2333"/>
                    <a:pt x="504" y="2353"/>
                    <a:pt x="447" y="2374"/>
                  </a:cubicBezTo>
                  <a:cubicBezTo>
                    <a:pt x="396" y="2392"/>
                    <a:pt x="343" y="2412"/>
                    <a:pt x="308" y="2443"/>
                  </a:cubicBezTo>
                  <a:cubicBezTo>
                    <a:pt x="213" y="2525"/>
                    <a:pt x="139" y="2631"/>
                    <a:pt x="93" y="2748"/>
                  </a:cubicBezTo>
                  <a:cubicBezTo>
                    <a:pt x="62" y="2828"/>
                    <a:pt x="40" y="2919"/>
                    <a:pt x="27" y="3028"/>
                  </a:cubicBezTo>
                  <a:cubicBezTo>
                    <a:pt x="15" y="3127"/>
                    <a:pt x="12" y="3231"/>
                    <a:pt x="8" y="3323"/>
                  </a:cubicBezTo>
                  <a:cubicBezTo>
                    <a:pt x="5" y="3411"/>
                    <a:pt x="1" y="3510"/>
                    <a:pt x="6" y="3607"/>
                  </a:cubicBezTo>
                  <a:cubicBezTo>
                    <a:pt x="11" y="3714"/>
                    <a:pt x="25" y="3806"/>
                    <a:pt x="50" y="3890"/>
                  </a:cubicBezTo>
                  <a:cubicBezTo>
                    <a:pt x="82" y="3998"/>
                    <a:pt x="133" y="4101"/>
                    <a:pt x="204" y="4199"/>
                  </a:cubicBezTo>
                  <a:cubicBezTo>
                    <a:pt x="268" y="4288"/>
                    <a:pt x="350" y="4373"/>
                    <a:pt x="445" y="4452"/>
                  </a:cubicBezTo>
                  <a:cubicBezTo>
                    <a:pt x="613" y="4589"/>
                    <a:pt x="828" y="4708"/>
                    <a:pt x="1066" y="4795"/>
                  </a:cubicBezTo>
                  <a:cubicBezTo>
                    <a:pt x="1082" y="4801"/>
                    <a:pt x="1099" y="4807"/>
                    <a:pt x="1115" y="4812"/>
                  </a:cubicBezTo>
                  <a:cubicBezTo>
                    <a:pt x="1201" y="4843"/>
                    <a:pt x="1290" y="4875"/>
                    <a:pt x="1371" y="4924"/>
                  </a:cubicBezTo>
                  <a:cubicBezTo>
                    <a:pt x="1547" y="5031"/>
                    <a:pt x="1669" y="5211"/>
                    <a:pt x="1787" y="5384"/>
                  </a:cubicBezTo>
                  <a:cubicBezTo>
                    <a:pt x="1809" y="5416"/>
                    <a:pt x="1831" y="5449"/>
                    <a:pt x="1853" y="5481"/>
                  </a:cubicBezTo>
                  <a:cubicBezTo>
                    <a:pt x="1938" y="5601"/>
                    <a:pt x="2019" y="5694"/>
                    <a:pt x="2101" y="5764"/>
                  </a:cubicBezTo>
                  <a:cubicBezTo>
                    <a:pt x="2151" y="5806"/>
                    <a:pt x="2201" y="5840"/>
                    <a:pt x="2251" y="5865"/>
                  </a:cubicBezTo>
                  <a:cubicBezTo>
                    <a:pt x="2305" y="5893"/>
                    <a:pt x="2361" y="5910"/>
                    <a:pt x="2416" y="5917"/>
                  </a:cubicBezTo>
                  <a:cubicBezTo>
                    <a:pt x="2462" y="5922"/>
                    <a:pt x="2509" y="5921"/>
                    <a:pt x="2556" y="5912"/>
                  </a:cubicBezTo>
                  <a:cubicBezTo>
                    <a:pt x="2599" y="5904"/>
                    <a:pt x="2643" y="5890"/>
                    <a:pt x="2687" y="5870"/>
                  </a:cubicBezTo>
                  <a:cubicBezTo>
                    <a:pt x="2760" y="5838"/>
                    <a:pt x="2834" y="5790"/>
                    <a:pt x="2920" y="5720"/>
                  </a:cubicBezTo>
                  <a:cubicBezTo>
                    <a:pt x="3074" y="5595"/>
                    <a:pt x="3217" y="5453"/>
                    <a:pt x="3355" y="5315"/>
                  </a:cubicBezTo>
                  <a:cubicBezTo>
                    <a:pt x="3497" y="5173"/>
                    <a:pt x="3645" y="5026"/>
                    <a:pt x="3805" y="4898"/>
                  </a:cubicBezTo>
                  <a:cubicBezTo>
                    <a:pt x="3894" y="4827"/>
                    <a:pt x="3990" y="4760"/>
                    <a:pt x="4082" y="4696"/>
                  </a:cubicBezTo>
                  <a:cubicBezTo>
                    <a:pt x="4254" y="4576"/>
                    <a:pt x="4431" y="4452"/>
                    <a:pt x="4575" y="4295"/>
                  </a:cubicBezTo>
                  <a:cubicBezTo>
                    <a:pt x="4653" y="4211"/>
                    <a:pt x="4719" y="4116"/>
                    <a:pt x="4773" y="4012"/>
                  </a:cubicBezTo>
                  <a:cubicBezTo>
                    <a:pt x="4828" y="3907"/>
                    <a:pt x="4868" y="3795"/>
                    <a:pt x="4893" y="3681"/>
                  </a:cubicBezTo>
                  <a:cubicBezTo>
                    <a:pt x="4946" y="3436"/>
                    <a:pt x="4925" y="3190"/>
                    <a:pt x="4832" y="2970"/>
                  </a:cubicBezTo>
                  <a:cubicBezTo>
                    <a:pt x="4780" y="2846"/>
                    <a:pt x="4705" y="2731"/>
                    <a:pt x="4633" y="2619"/>
                  </a:cubicBezTo>
                  <a:cubicBezTo>
                    <a:pt x="4598" y="2564"/>
                    <a:pt x="4562" y="2508"/>
                    <a:pt x="4528" y="2451"/>
                  </a:cubicBezTo>
                  <a:cubicBezTo>
                    <a:pt x="4463" y="2340"/>
                    <a:pt x="4406" y="2222"/>
                    <a:pt x="4359" y="2102"/>
                  </a:cubicBezTo>
                  <a:cubicBezTo>
                    <a:pt x="4312" y="1981"/>
                    <a:pt x="4275" y="1857"/>
                    <a:pt x="4250" y="1733"/>
                  </a:cubicBezTo>
                  <a:cubicBezTo>
                    <a:pt x="4240" y="1685"/>
                    <a:pt x="4230" y="1634"/>
                    <a:pt x="4221" y="1585"/>
                  </a:cubicBezTo>
                  <a:cubicBezTo>
                    <a:pt x="4175" y="1330"/>
                    <a:pt x="4127" y="1066"/>
                    <a:pt x="3931" y="902"/>
                  </a:cubicBezTo>
                  <a:cubicBezTo>
                    <a:pt x="3889" y="866"/>
                    <a:pt x="3842" y="838"/>
                    <a:pt x="3790" y="816"/>
                  </a:cubicBezTo>
                  <a:cubicBezTo>
                    <a:pt x="3741" y="796"/>
                    <a:pt x="3688" y="782"/>
                    <a:pt x="3633" y="774"/>
                  </a:cubicBezTo>
                  <a:cubicBezTo>
                    <a:pt x="3601" y="770"/>
                    <a:pt x="3568" y="768"/>
                    <a:pt x="3535" y="768"/>
                  </a:cubicBezTo>
                  <a:cubicBezTo>
                    <a:pt x="3463" y="768"/>
                    <a:pt x="3388" y="778"/>
                    <a:pt x="3316" y="79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3" name="Freeform 48">
              <a:extLst>
                <a:ext uri="{FF2B5EF4-FFF2-40B4-BE49-F238E27FC236}">
                  <a16:creationId xmlns:a16="http://schemas.microsoft.com/office/drawing/2014/main" id="{18F0C9F9-2E60-4137-9FC8-9177E688EF4A}"/>
                </a:ext>
              </a:extLst>
            </p:cNvPr>
            <p:cNvSpPr>
              <a:spLocks noEditPoints="1"/>
            </p:cNvSpPr>
            <p:nvPr/>
          </p:nvSpPr>
          <p:spPr bwMode="auto">
            <a:xfrm>
              <a:off x="3887" y="7"/>
              <a:ext cx="3720" cy="4419"/>
            </a:xfrm>
            <a:custGeom>
              <a:avLst/>
              <a:gdLst>
                <a:gd name="T0" fmla="*/ 1866 w 5027"/>
                <a:gd name="T1" fmla="*/ 5508 h 5971"/>
                <a:gd name="T2" fmla="*/ 1730 w 5027"/>
                <a:gd name="T3" fmla="*/ 5312 h 5971"/>
                <a:gd name="T4" fmla="*/ 1121 w 5027"/>
                <a:gd name="T5" fmla="*/ 4838 h 5971"/>
                <a:gd name="T6" fmla="*/ 184 w 5027"/>
                <a:gd name="T7" fmla="*/ 4190 h 5971"/>
                <a:gd name="T8" fmla="*/ 9 w 5027"/>
                <a:gd name="T9" fmla="*/ 3368 h 5971"/>
                <a:gd name="T10" fmla="*/ 284 w 5027"/>
                <a:gd name="T11" fmla="*/ 2463 h 5971"/>
                <a:gd name="T12" fmla="*/ 446 w 5027"/>
                <a:gd name="T13" fmla="*/ 2346 h 5971"/>
                <a:gd name="T14" fmla="*/ 586 w 5027"/>
                <a:gd name="T15" fmla="*/ 1673 h 5971"/>
                <a:gd name="T16" fmla="*/ 724 w 5027"/>
                <a:gd name="T17" fmla="*/ 829 h 5971"/>
                <a:gd name="T18" fmla="*/ 1065 w 5027"/>
                <a:gd name="T19" fmla="*/ 753 h 5971"/>
                <a:gd name="T20" fmla="*/ 1213 w 5027"/>
                <a:gd name="T21" fmla="*/ 786 h 5971"/>
                <a:gd name="T22" fmla="*/ 1653 w 5027"/>
                <a:gd name="T23" fmla="*/ 487 h 5971"/>
                <a:gd name="T24" fmla="*/ 2095 w 5027"/>
                <a:gd name="T25" fmla="*/ 58 h 5971"/>
                <a:gd name="T26" fmla="*/ 2695 w 5027"/>
                <a:gd name="T27" fmla="*/ 438 h 5971"/>
                <a:gd name="T28" fmla="*/ 2839 w 5027"/>
                <a:gd name="T29" fmla="*/ 766 h 5971"/>
                <a:gd name="T30" fmla="*/ 3246 w 5027"/>
                <a:gd name="T31" fmla="*/ 821 h 5971"/>
                <a:gd name="T32" fmla="*/ 3394 w 5027"/>
                <a:gd name="T33" fmla="*/ 779 h 5971"/>
                <a:gd name="T34" fmla="*/ 4274 w 5027"/>
                <a:gd name="T35" fmla="*/ 1532 h 5971"/>
                <a:gd name="T36" fmla="*/ 4317 w 5027"/>
                <a:gd name="T37" fmla="*/ 1733 h 5971"/>
                <a:gd name="T38" fmla="*/ 4613 w 5027"/>
                <a:gd name="T39" fmla="*/ 2431 h 5971"/>
                <a:gd name="T40" fmla="*/ 4917 w 5027"/>
                <a:gd name="T41" fmla="*/ 2949 h 5971"/>
                <a:gd name="T42" fmla="*/ 4630 w 5027"/>
                <a:gd name="T43" fmla="*/ 4295 h 5971"/>
                <a:gd name="T44" fmla="*/ 4388 w 5027"/>
                <a:gd name="T45" fmla="*/ 4530 h 5971"/>
                <a:gd name="T46" fmla="*/ 3868 w 5027"/>
                <a:gd name="T47" fmla="*/ 4929 h 5971"/>
                <a:gd name="T48" fmla="*/ 3365 w 5027"/>
                <a:gd name="T49" fmla="*/ 5393 h 5971"/>
                <a:gd name="T50" fmla="*/ 2499 w 5027"/>
                <a:gd name="T51" fmla="*/ 5954 h 5971"/>
                <a:gd name="T52" fmla="*/ 3396 w 5027"/>
                <a:gd name="T53" fmla="*/ 786 h 5971"/>
                <a:gd name="T54" fmla="*/ 3247 w 5027"/>
                <a:gd name="T55" fmla="*/ 828 h 5971"/>
                <a:gd name="T56" fmla="*/ 2835 w 5027"/>
                <a:gd name="T57" fmla="*/ 771 h 5971"/>
                <a:gd name="T58" fmla="*/ 2688 w 5027"/>
                <a:gd name="T59" fmla="*/ 440 h 5971"/>
                <a:gd name="T60" fmla="*/ 2097 w 5027"/>
                <a:gd name="T61" fmla="*/ 64 h 5971"/>
                <a:gd name="T62" fmla="*/ 1658 w 5027"/>
                <a:gd name="T63" fmla="*/ 491 h 5971"/>
                <a:gd name="T64" fmla="*/ 1213 w 5027"/>
                <a:gd name="T65" fmla="*/ 793 h 5971"/>
                <a:gd name="T66" fmla="*/ 1062 w 5027"/>
                <a:gd name="T67" fmla="*/ 760 h 5971"/>
                <a:gd name="T68" fmla="*/ 729 w 5027"/>
                <a:gd name="T69" fmla="*/ 834 h 5971"/>
                <a:gd name="T70" fmla="*/ 593 w 5027"/>
                <a:gd name="T71" fmla="*/ 1672 h 5971"/>
                <a:gd name="T72" fmla="*/ 449 w 5027"/>
                <a:gd name="T73" fmla="*/ 2352 h 5971"/>
                <a:gd name="T74" fmla="*/ 289 w 5027"/>
                <a:gd name="T75" fmla="*/ 2468 h 5971"/>
                <a:gd name="T76" fmla="*/ 16 w 5027"/>
                <a:gd name="T77" fmla="*/ 3368 h 5971"/>
                <a:gd name="T78" fmla="*/ 190 w 5027"/>
                <a:gd name="T79" fmla="*/ 4186 h 5971"/>
                <a:gd name="T80" fmla="*/ 1123 w 5027"/>
                <a:gd name="T81" fmla="*/ 4831 h 5971"/>
                <a:gd name="T82" fmla="*/ 1735 w 5027"/>
                <a:gd name="T83" fmla="*/ 5307 h 5971"/>
                <a:gd name="T84" fmla="*/ 1872 w 5027"/>
                <a:gd name="T85" fmla="*/ 5504 h 5971"/>
                <a:gd name="T86" fmla="*/ 2950 w 5027"/>
                <a:gd name="T87" fmla="*/ 5755 h 5971"/>
                <a:gd name="T88" fmla="*/ 3410 w 5027"/>
                <a:gd name="T89" fmla="*/ 5339 h 5971"/>
                <a:gd name="T90" fmla="*/ 4099 w 5027"/>
                <a:gd name="T91" fmla="*/ 4744 h 5971"/>
                <a:gd name="T92" fmla="*/ 4570 w 5027"/>
                <a:gd name="T93" fmla="*/ 4350 h 5971"/>
                <a:gd name="T94" fmla="*/ 4959 w 5027"/>
                <a:gd name="T95" fmla="*/ 3673 h 5971"/>
                <a:gd name="T96" fmla="*/ 4702 w 5027"/>
                <a:gd name="T97" fmla="*/ 2584 h 5971"/>
                <a:gd name="T98" fmla="*/ 4400 w 5027"/>
                <a:gd name="T99" fmla="*/ 2017 h 5971"/>
                <a:gd name="T100" fmla="*/ 4288 w 5027"/>
                <a:gd name="T101" fmla="*/ 1633 h 5971"/>
                <a:gd name="T102" fmla="*/ 4000 w 5027"/>
                <a:gd name="T103" fmla="*/ 905 h 5971"/>
                <a:gd name="T104" fmla="*/ 3396 w 5027"/>
                <a:gd name="T105" fmla="*/ 786 h 5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27" h="5971">
                  <a:moveTo>
                    <a:pt x="2433" y="5949"/>
                  </a:moveTo>
                  <a:cubicBezTo>
                    <a:pt x="2243" y="5923"/>
                    <a:pt x="2058" y="5779"/>
                    <a:pt x="1866" y="5508"/>
                  </a:cubicBezTo>
                  <a:cubicBezTo>
                    <a:pt x="1845" y="5477"/>
                    <a:pt x="1823" y="5446"/>
                    <a:pt x="1802" y="5416"/>
                  </a:cubicBezTo>
                  <a:cubicBezTo>
                    <a:pt x="1779" y="5381"/>
                    <a:pt x="1754" y="5346"/>
                    <a:pt x="1730" y="5312"/>
                  </a:cubicBezTo>
                  <a:cubicBezTo>
                    <a:pt x="1635" y="5178"/>
                    <a:pt x="1527" y="5042"/>
                    <a:pt x="1381" y="4953"/>
                  </a:cubicBezTo>
                  <a:cubicBezTo>
                    <a:pt x="1299" y="4903"/>
                    <a:pt x="1208" y="4870"/>
                    <a:pt x="1121" y="4838"/>
                  </a:cubicBezTo>
                  <a:cubicBezTo>
                    <a:pt x="1106" y="4833"/>
                    <a:pt x="1091" y="4827"/>
                    <a:pt x="1076" y="4822"/>
                  </a:cubicBezTo>
                  <a:cubicBezTo>
                    <a:pt x="791" y="4717"/>
                    <a:pt x="406" y="4522"/>
                    <a:pt x="184" y="4190"/>
                  </a:cubicBezTo>
                  <a:cubicBezTo>
                    <a:pt x="129" y="4107"/>
                    <a:pt x="87" y="4020"/>
                    <a:pt x="59" y="3930"/>
                  </a:cubicBezTo>
                  <a:cubicBezTo>
                    <a:pt x="0" y="3740"/>
                    <a:pt x="5" y="3543"/>
                    <a:pt x="9" y="3368"/>
                  </a:cubicBezTo>
                  <a:cubicBezTo>
                    <a:pt x="14" y="3177"/>
                    <a:pt x="24" y="2976"/>
                    <a:pt x="87" y="2797"/>
                  </a:cubicBezTo>
                  <a:cubicBezTo>
                    <a:pt x="127" y="2684"/>
                    <a:pt x="195" y="2568"/>
                    <a:pt x="284" y="2463"/>
                  </a:cubicBezTo>
                  <a:cubicBezTo>
                    <a:pt x="290" y="2456"/>
                    <a:pt x="296" y="2449"/>
                    <a:pt x="303" y="2442"/>
                  </a:cubicBezTo>
                  <a:cubicBezTo>
                    <a:pt x="339" y="2401"/>
                    <a:pt x="393" y="2373"/>
                    <a:pt x="446" y="2346"/>
                  </a:cubicBezTo>
                  <a:cubicBezTo>
                    <a:pt x="500" y="2318"/>
                    <a:pt x="552" y="2291"/>
                    <a:pt x="585" y="2252"/>
                  </a:cubicBezTo>
                  <a:cubicBezTo>
                    <a:pt x="675" y="2148"/>
                    <a:pt x="625" y="1885"/>
                    <a:pt x="586" y="1673"/>
                  </a:cubicBezTo>
                  <a:cubicBezTo>
                    <a:pt x="568" y="1580"/>
                    <a:pt x="552" y="1492"/>
                    <a:pt x="550" y="1431"/>
                  </a:cubicBezTo>
                  <a:cubicBezTo>
                    <a:pt x="542" y="1162"/>
                    <a:pt x="601" y="960"/>
                    <a:pt x="724" y="829"/>
                  </a:cubicBezTo>
                  <a:cubicBezTo>
                    <a:pt x="797" y="752"/>
                    <a:pt x="886" y="714"/>
                    <a:pt x="969" y="725"/>
                  </a:cubicBezTo>
                  <a:cubicBezTo>
                    <a:pt x="1002" y="730"/>
                    <a:pt x="1034" y="742"/>
                    <a:pt x="1065" y="753"/>
                  </a:cubicBezTo>
                  <a:cubicBezTo>
                    <a:pt x="1085" y="761"/>
                    <a:pt x="1106" y="769"/>
                    <a:pt x="1128" y="775"/>
                  </a:cubicBezTo>
                  <a:cubicBezTo>
                    <a:pt x="1156" y="782"/>
                    <a:pt x="1184" y="786"/>
                    <a:pt x="1213" y="786"/>
                  </a:cubicBezTo>
                  <a:cubicBezTo>
                    <a:pt x="1213" y="786"/>
                    <a:pt x="1213" y="786"/>
                    <a:pt x="1213" y="786"/>
                  </a:cubicBezTo>
                  <a:cubicBezTo>
                    <a:pt x="1413" y="786"/>
                    <a:pt x="1574" y="599"/>
                    <a:pt x="1653" y="487"/>
                  </a:cubicBezTo>
                  <a:cubicBezTo>
                    <a:pt x="1668" y="466"/>
                    <a:pt x="1683" y="444"/>
                    <a:pt x="1698" y="422"/>
                  </a:cubicBezTo>
                  <a:cubicBezTo>
                    <a:pt x="1804" y="267"/>
                    <a:pt x="1914" y="107"/>
                    <a:pt x="2095" y="58"/>
                  </a:cubicBezTo>
                  <a:cubicBezTo>
                    <a:pt x="2305" y="0"/>
                    <a:pt x="2573" y="141"/>
                    <a:pt x="2667" y="361"/>
                  </a:cubicBezTo>
                  <a:cubicBezTo>
                    <a:pt x="2677" y="383"/>
                    <a:pt x="2686" y="408"/>
                    <a:pt x="2695" y="438"/>
                  </a:cubicBezTo>
                  <a:cubicBezTo>
                    <a:pt x="2702" y="461"/>
                    <a:pt x="2709" y="485"/>
                    <a:pt x="2715" y="508"/>
                  </a:cubicBezTo>
                  <a:cubicBezTo>
                    <a:pt x="2742" y="606"/>
                    <a:pt x="2767" y="698"/>
                    <a:pt x="2839" y="766"/>
                  </a:cubicBezTo>
                  <a:cubicBezTo>
                    <a:pt x="2906" y="828"/>
                    <a:pt x="3008" y="858"/>
                    <a:pt x="3118" y="846"/>
                  </a:cubicBezTo>
                  <a:cubicBezTo>
                    <a:pt x="3166" y="841"/>
                    <a:pt x="3211" y="830"/>
                    <a:pt x="3246" y="821"/>
                  </a:cubicBezTo>
                  <a:cubicBezTo>
                    <a:pt x="3265" y="816"/>
                    <a:pt x="3284" y="810"/>
                    <a:pt x="3303" y="805"/>
                  </a:cubicBezTo>
                  <a:cubicBezTo>
                    <a:pt x="3333" y="796"/>
                    <a:pt x="3363" y="787"/>
                    <a:pt x="3394" y="779"/>
                  </a:cubicBezTo>
                  <a:cubicBezTo>
                    <a:pt x="3628" y="723"/>
                    <a:pt x="3856" y="768"/>
                    <a:pt x="4004" y="900"/>
                  </a:cubicBezTo>
                  <a:cubicBezTo>
                    <a:pt x="4181" y="1057"/>
                    <a:pt x="4229" y="1299"/>
                    <a:pt x="4274" y="1532"/>
                  </a:cubicBezTo>
                  <a:cubicBezTo>
                    <a:pt x="4281" y="1565"/>
                    <a:pt x="4288" y="1599"/>
                    <a:pt x="4294" y="1632"/>
                  </a:cubicBezTo>
                  <a:cubicBezTo>
                    <a:pt x="4302" y="1670"/>
                    <a:pt x="4310" y="1703"/>
                    <a:pt x="4317" y="1733"/>
                  </a:cubicBezTo>
                  <a:cubicBezTo>
                    <a:pt x="4339" y="1825"/>
                    <a:pt x="4369" y="1917"/>
                    <a:pt x="4407" y="2014"/>
                  </a:cubicBezTo>
                  <a:cubicBezTo>
                    <a:pt x="4462" y="2157"/>
                    <a:pt x="4532" y="2297"/>
                    <a:pt x="4613" y="2431"/>
                  </a:cubicBezTo>
                  <a:cubicBezTo>
                    <a:pt x="4643" y="2481"/>
                    <a:pt x="4676" y="2532"/>
                    <a:pt x="4708" y="2581"/>
                  </a:cubicBezTo>
                  <a:cubicBezTo>
                    <a:pt x="4784" y="2698"/>
                    <a:pt x="4863" y="2819"/>
                    <a:pt x="4917" y="2949"/>
                  </a:cubicBezTo>
                  <a:cubicBezTo>
                    <a:pt x="5010" y="3175"/>
                    <a:pt x="5027" y="3426"/>
                    <a:pt x="4966" y="3674"/>
                  </a:cubicBezTo>
                  <a:cubicBezTo>
                    <a:pt x="4911" y="3894"/>
                    <a:pt x="4795" y="4109"/>
                    <a:pt x="4630" y="4295"/>
                  </a:cubicBezTo>
                  <a:cubicBezTo>
                    <a:pt x="4613" y="4314"/>
                    <a:pt x="4594" y="4334"/>
                    <a:pt x="4575" y="4354"/>
                  </a:cubicBezTo>
                  <a:cubicBezTo>
                    <a:pt x="4517" y="4416"/>
                    <a:pt x="4455" y="4473"/>
                    <a:pt x="4388" y="4530"/>
                  </a:cubicBezTo>
                  <a:cubicBezTo>
                    <a:pt x="4298" y="4607"/>
                    <a:pt x="4199" y="4680"/>
                    <a:pt x="4104" y="4750"/>
                  </a:cubicBezTo>
                  <a:cubicBezTo>
                    <a:pt x="4026" y="4808"/>
                    <a:pt x="3945" y="4867"/>
                    <a:pt x="3868" y="4929"/>
                  </a:cubicBezTo>
                  <a:cubicBezTo>
                    <a:pt x="3709" y="5058"/>
                    <a:pt x="3559" y="5203"/>
                    <a:pt x="3415" y="5344"/>
                  </a:cubicBezTo>
                  <a:cubicBezTo>
                    <a:pt x="3398" y="5361"/>
                    <a:pt x="3382" y="5377"/>
                    <a:pt x="3365" y="5393"/>
                  </a:cubicBezTo>
                  <a:cubicBezTo>
                    <a:pt x="3232" y="5523"/>
                    <a:pt x="3100" y="5648"/>
                    <a:pt x="2954" y="5760"/>
                  </a:cubicBezTo>
                  <a:cubicBezTo>
                    <a:pt x="2835" y="5852"/>
                    <a:pt x="2678" y="5954"/>
                    <a:pt x="2499" y="5954"/>
                  </a:cubicBezTo>
                  <a:cubicBezTo>
                    <a:pt x="2477" y="5954"/>
                    <a:pt x="2455" y="5952"/>
                    <a:pt x="2433" y="5949"/>
                  </a:cubicBezTo>
                  <a:moveTo>
                    <a:pt x="3396" y="786"/>
                  </a:moveTo>
                  <a:cubicBezTo>
                    <a:pt x="3365" y="794"/>
                    <a:pt x="3334" y="803"/>
                    <a:pt x="3305" y="811"/>
                  </a:cubicBezTo>
                  <a:cubicBezTo>
                    <a:pt x="3286" y="817"/>
                    <a:pt x="3267" y="822"/>
                    <a:pt x="3247" y="828"/>
                  </a:cubicBezTo>
                  <a:cubicBezTo>
                    <a:pt x="3213" y="837"/>
                    <a:pt x="3167" y="848"/>
                    <a:pt x="3119" y="853"/>
                  </a:cubicBezTo>
                  <a:cubicBezTo>
                    <a:pt x="3006" y="865"/>
                    <a:pt x="2903" y="835"/>
                    <a:pt x="2835" y="771"/>
                  </a:cubicBezTo>
                  <a:cubicBezTo>
                    <a:pt x="2760" y="702"/>
                    <a:pt x="2734" y="604"/>
                    <a:pt x="2708" y="510"/>
                  </a:cubicBezTo>
                  <a:cubicBezTo>
                    <a:pt x="2702" y="487"/>
                    <a:pt x="2695" y="463"/>
                    <a:pt x="2688" y="440"/>
                  </a:cubicBezTo>
                  <a:cubicBezTo>
                    <a:pt x="2679" y="410"/>
                    <a:pt x="2670" y="386"/>
                    <a:pt x="2661" y="363"/>
                  </a:cubicBezTo>
                  <a:cubicBezTo>
                    <a:pt x="2567" y="147"/>
                    <a:pt x="2304" y="7"/>
                    <a:pt x="2097" y="64"/>
                  </a:cubicBezTo>
                  <a:cubicBezTo>
                    <a:pt x="1918" y="113"/>
                    <a:pt x="1809" y="272"/>
                    <a:pt x="1703" y="426"/>
                  </a:cubicBezTo>
                  <a:cubicBezTo>
                    <a:pt x="1688" y="448"/>
                    <a:pt x="1673" y="470"/>
                    <a:pt x="1658" y="491"/>
                  </a:cubicBezTo>
                  <a:cubicBezTo>
                    <a:pt x="1579" y="604"/>
                    <a:pt x="1416" y="793"/>
                    <a:pt x="1213" y="793"/>
                  </a:cubicBezTo>
                  <a:cubicBezTo>
                    <a:pt x="1213" y="793"/>
                    <a:pt x="1213" y="793"/>
                    <a:pt x="1213" y="793"/>
                  </a:cubicBezTo>
                  <a:cubicBezTo>
                    <a:pt x="1184" y="793"/>
                    <a:pt x="1155" y="789"/>
                    <a:pt x="1126" y="781"/>
                  </a:cubicBezTo>
                  <a:cubicBezTo>
                    <a:pt x="1104" y="776"/>
                    <a:pt x="1083" y="768"/>
                    <a:pt x="1062" y="760"/>
                  </a:cubicBezTo>
                  <a:cubicBezTo>
                    <a:pt x="1032" y="748"/>
                    <a:pt x="1000" y="737"/>
                    <a:pt x="968" y="732"/>
                  </a:cubicBezTo>
                  <a:cubicBezTo>
                    <a:pt x="887" y="721"/>
                    <a:pt x="800" y="758"/>
                    <a:pt x="729" y="834"/>
                  </a:cubicBezTo>
                  <a:cubicBezTo>
                    <a:pt x="607" y="963"/>
                    <a:pt x="549" y="1164"/>
                    <a:pt x="557" y="1431"/>
                  </a:cubicBezTo>
                  <a:cubicBezTo>
                    <a:pt x="559" y="1491"/>
                    <a:pt x="575" y="1579"/>
                    <a:pt x="593" y="1672"/>
                  </a:cubicBezTo>
                  <a:cubicBezTo>
                    <a:pt x="632" y="1885"/>
                    <a:pt x="682" y="2150"/>
                    <a:pt x="590" y="2257"/>
                  </a:cubicBezTo>
                  <a:cubicBezTo>
                    <a:pt x="556" y="2297"/>
                    <a:pt x="502" y="2325"/>
                    <a:pt x="449" y="2352"/>
                  </a:cubicBezTo>
                  <a:cubicBezTo>
                    <a:pt x="397" y="2379"/>
                    <a:pt x="343" y="2407"/>
                    <a:pt x="308" y="2446"/>
                  </a:cubicBezTo>
                  <a:cubicBezTo>
                    <a:pt x="302" y="2453"/>
                    <a:pt x="295" y="2461"/>
                    <a:pt x="289" y="2468"/>
                  </a:cubicBezTo>
                  <a:cubicBezTo>
                    <a:pt x="201" y="2572"/>
                    <a:pt x="133" y="2687"/>
                    <a:pt x="94" y="2799"/>
                  </a:cubicBezTo>
                  <a:cubicBezTo>
                    <a:pt x="31" y="2977"/>
                    <a:pt x="21" y="3178"/>
                    <a:pt x="16" y="3368"/>
                  </a:cubicBezTo>
                  <a:cubicBezTo>
                    <a:pt x="12" y="3542"/>
                    <a:pt x="7" y="3739"/>
                    <a:pt x="65" y="3927"/>
                  </a:cubicBezTo>
                  <a:cubicBezTo>
                    <a:pt x="93" y="4017"/>
                    <a:pt x="135" y="4104"/>
                    <a:pt x="190" y="4186"/>
                  </a:cubicBezTo>
                  <a:cubicBezTo>
                    <a:pt x="411" y="4517"/>
                    <a:pt x="795" y="4711"/>
                    <a:pt x="1078" y="4815"/>
                  </a:cubicBezTo>
                  <a:cubicBezTo>
                    <a:pt x="1093" y="4821"/>
                    <a:pt x="1108" y="4826"/>
                    <a:pt x="1123" y="4831"/>
                  </a:cubicBezTo>
                  <a:cubicBezTo>
                    <a:pt x="1211" y="4863"/>
                    <a:pt x="1302" y="4896"/>
                    <a:pt x="1384" y="4947"/>
                  </a:cubicBezTo>
                  <a:cubicBezTo>
                    <a:pt x="1532" y="5037"/>
                    <a:pt x="1640" y="5174"/>
                    <a:pt x="1735" y="5307"/>
                  </a:cubicBezTo>
                  <a:cubicBezTo>
                    <a:pt x="1760" y="5342"/>
                    <a:pt x="1784" y="5377"/>
                    <a:pt x="1808" y="5412"/>
                  </a:cubicBezTo>
                  <a:cubicBezTo>
                    <a:pt x="1829" y="5442"/>
                    <a:pt x="1850" y="5473"/>
                    <a:pt x="1872" y="5504"/>
                  </a:cubicBezTo>
                  <a:cubicBezTo>
                    <a:pt x="2062" y="5773"/>
                    <a:pt x="2246" y="5916"/>
                    <a:pt x="2434" y="5942"/>
                  </a:cubicBezTo>
                  <a:cubicBezTo>
                    <a:pt x="2639" y="5971"/>
                    <a:pt x="2817" y="5857"/>
                    <a:pt x="2950" y="5755"/>
                  </a:cubicBezTo>
                  <a:cubicBezTo>
                    <a:pt x="3095" y="5643"/>
                    <a:pt x="3227" y="5518"/>
                    <a:pt x="3360" y="5388"/>
                  </a:cubicBezTo>
                  <a:cubicBezTo>
                    <a:pt x="3377" y="5372"/>
                    <a:pt x="3393" y="5356"/>
                    <a:pt x="3410" y="5339"/>
                  </a:cubicBezTo>
                  <a:cubicBezTo>
                    <a:pt x="3555" y="5198"/>
                    <a:pt x="3704" y="5052"/>
                    <a:pt x="3864" y="4923"/>
                  </a:cubicBezTo>
                  <a:cubicBezTo>
                    <a:pt x="3941" y="4861"/>
                    <a:pt x="4021" y="4802"/>
                    <a:pt x="4099" y="4744"/>
                  </a:cubicBezTo>
                  <a:cubicBezTo>
                    <a:pt x="4195" y="4674"/>
                    <a:pt x="4293" y="4602"/>
                    <a:pt x="4384" y="4525"/>
                  </a:cubicBezTo>
                  <a:cubicBezTo>
                    <a:pt x="4451" y="4468"/>
                    <a:pt x="4512" y="4411"/>
                    <a:pt x="4570" y="4350"/>
                  </a:cubicBezTo>
                  <a:cubicBezTo>
                    <a:pt x="4589" y="4330"/>
                    <a:pt x="4608" y="4310"/>
                    <a:pt x="4625" y="4291"/>
                  </a:cubicBezTo>
                  <a:cubicBezTo>
                    <a:pt x="4789" y="4105"/>
                    <a:pt x="4905" y="3892"/>
                    <a:pt x="4959" y="3673"/>
                  </a:cubicBezTo>
                  <a:cubicBezTo>
                    <a:pt x="5020" y="3426"/>
                    <a:pt x="5003" y="3176"/>
                    <a:pt x="4910" y="2952"/>
                  </a:cubicBezTo>
                  <a:cubicBezTo>
                    <a:pt x="4856" y="2822"/>
                    <a:pt x="4778" y="2701"/>
                    <a:pt x="4702" y="2584"/>
                  </a:cubicBezTo>
                  <a:cubicBezTo>
                    <a:pt x="4670" y="2536"/>
                    <a:pt x="4638" y="2485"/>
                    <a:pt x="4607" y="2435"/>
                  </a:cubicBezTo>
                  <a:cubicBezTo>
                    <a:pt x="4526" y="2300"/>
                    <a:pt x="4456" y="2160"/>
                    <a:pt x="4400" y="2017"/>
                  </a:cubicBezTo>
                  <a:cubicBezTo>
                    <a:pt x="4362" y="1919"/>
                    <a:pt x="4333" y="1827"/>
                    <a:pt x="4310" y="1734"/>
                  </a:cubicBezTo>
                  <a:cubicBezTo>
                    <a:pt x="4303" y="1704"/>
                    <a:pt x="4296" y="1671"/>
                    <a:pt x="4288" y="1633"/>
                  </a:cubicBezTo>
                  <a:cubicBezTo>
                    <a:pt x="4281" y="1600"/>
                    <a:pt x="4274" y="1566"/>
                    <a:pt x="4268" y="1534"/>
                  </a:cubicBezTo>
                  <a:cubicBezTo>
                    <a:pt x="4222" y="1301"/>
                    <a:pt x="4175" y="1060"/>
                    <a:pt x="4000" y="905"/>
                  </a:cubicBezTo>
                  <a:cubicBezTo>
                    <a:pt x="3895" y="812"/>
                    <a:pt x="3749" y="763"/>
                    <a:pt x="3590" y="763"/>
                  </a:cubicBezTo>
                  <a:cubicBezTo>
                    <a:pt x="3527" y="763"/>
                    <a:pt x="3461" y="770"/>
                    <a:pt x="3396" y="786"/>
                  </a:cubicBezTo>
                </a:path>
              </a:pathLst>
            </a:custGeom>
            <a:grpFill/>
            <a:ln w="6350">
              <a:solidFill>
                <a:srgbClr val="F5A670">
                  <a:alpha val="32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4" name="Freeform 49">
              <a:extLst>
                <a:ext uri="{FF2B5EF4-FFF2-40B4-BE49-F238E27FC236}">
                  <a16:creationId xmlns:a16="http://schemas.microsoft.com/office/drawing/2014/main" id="{D64F3E84-370E-44A5-8491-0DE938F1AE98}"/>
                </a:ext>
              </a:extLst>
            </p:cNvPr>
            <p:cNvSpPr>
              <a:spLocks noEditPoints="1"/>
            </p:cNvSpPr>
            <p:nvPr/>
          </p:nvSpPr>
          <p:spPr bwMode="auto">
            <a:xfrm>
              <a:off x="3871" y="28"/>
              <a:ext cx="3749" cy="4396"/>
            </a:xfrm>
            <a:custGeom>
              <a:avLst/>
              <a:gdLst>
                <a:gd name="T0" fmla="*/ 2120 w 5065"/>
                <a:gd name="T1" fmla="*/ 5774 h 5940"/>
                <a:gd name="T2" fmla="*/ 1732 w 5065"/>
                <a:gd name="T3" fmla="*/ 5293 h 5940"/>
                <a:gd name="T4" fmla="*/ 1114 w 5065"/>
                <a:gd name="T5" fmla="*/ 4815 h 5940"/>
                <a:gd name="T6" fmla="*/ 60 w 5065"/>
                <a:gd name="T7" fmla="*/ 3926 h 5940"/>
                <a:gd name="T8" fmla="*/ 74 w 5065"/>
                <a:gd name="T9" fmla="*/ 2806 h 5940"/>
                <a:gd name="T10" fmla="*/ 436 w 5065"/>
                <a:gd name="T11" fmla="*/ 2279 h 5940"/>
                <a:gd name="T12" fmla="*/ 592 w 5065"/>
                <a:gd name="T13" fmla="*/ 1604 h 5940"/>
                <a:gd name="T14" fmla="*/ 753 w 5065"/>
                <a:gd name="T15" fmla="*/ 775 h 5940"/>
                <a:gd name="T16" fmla="*/ 1093 w 5065"/>
                <a:gd name="T17" fmla="*/ 694 h 5940"/>
                <a:gd name="T18" fmla="*/ 1492 w 5065"/>
                <a:gd name="T19" fmla="*/ 620 h 5940"/>
                <a:gd name="T20" fmla="*/ 1908 w 5065"/>
                <a:gd name="T21" fmla="*/ 150 h 5940"/>
                <a:gd name="T22" fmla="*/ 2308 w 5065"/>
                <a:gd name="T23" fmla="*/ 10 h 5940"/>
                <a:gd name="T24" fmla="*/ 2716 w 5065"/>
                <a:gd name="T25" fmla="*/ 315 h 5940"/>
                <a:gd name="T26" fmla="*/ 2818 w 5065"/>
                <a:gd name="T27" fmla="*/ 591 h 5940"/>
                <a:gd name="T28" fmla="*/ 3183 w 5065"/>
                <a:gd name="T29" fmla="*/ 786 h 5940"/>
                <a:gd name="T30" fmla="*/ 3460 w 5065"/>
                <a:gd name="T31" fmla="*/ 726 h 5940"/>
                <a:gd name="T32" fmla="*/ 4058 w 5065"/>
                <a:gd name="T33" fmla="*/ 862 h 5940"/>
                <a:gd name="T34" fmla="*/ 4307 w 5065"/>
                <a:gd name="T35" fmla="*/ 1449 h 5940"/>
                <a:gd name="T36" fmla="*/ 4462 w 5065"/>
                <a:gd name="T37" fmla="*/ 1965 h 5940"/>
                <a:gd name="T38" fmla="*/ 4980 w 5065"/>
                <a:gd name="T39" fmla="*/ 2889 h 5940"/>
                <a:gd name="T40" fmla="*/ 4664 w 5065"/>
                <a:gd name="T41" fmla="*/ 4249 h 5940"/>
                <a:gd name="T42" fmla="*/ 4108 w 5065"/>
                <a:gd name="T43" fmla="*/ 4759 h 5940"/>
                <a:gd name="T44" fmla="*/ 3395 w 5065"/>
                <a:gd name="T45" fmla="*/ 5385 h 5940"/>
                <a:gd name="T46" fmla="*/ 2581 w 5065"/>
                <a:gd name="T47" fmla="*/ 5934 h 5940"/>
                <a:gd name="T48" fmla="*/ 3460 w 5065"/>
                <a:gd name="T49" fmla="*/ 727 h 5940"/>
                <a:gd name="T50" fmla="*/ 3183 w 5065"/>
                <a:gd name="T51" fmla="*/ 787 h 5940"/>
                <a:gd name="T52" fmla="*/ 2817 w 5065"/>
                <a:gd name="T53" fmla="*/ 592 h 5940"/>
                <a:gd name="T54" fmla="*/ 2715 w 5065"/>
                <a:gd name="T55" fmla="*/ 316 h 5940"/>
                <a:gd name="T56" fmla="*/ 2308 w 5065"/>
                <a:gd name="T57" fmla="*/ 11 h 5940"/>
                <a:gd name="T58" fmla="*/ 1908 w 5065"/>
                <a:gd name="T59" fmla="*/ 150 h 5940"/>
                <a:gd name="T60" fmla="*/ 1492 w 5065"/>
                <a:gd name="T61" fmla="*/ 621 h 5940"/>
                <a:gd name="T62" fmla="*/ 1093 w 5065"/>
                <a:gd name="T63" fmla="*/ 694 h 5940"/>
                <a:gd name="T64" fmla="*/ 753 w 5065"/>
                <a:gd name="T65" fmla="*/ 776 h 5940"/>
                <a:gd name="T66" fmla="*/ 592 w 5065"/>
                <a:gd name="T67" fmla="*/ 1604 h 5940"/>
                <a:gd name="T68" fmla="*/ 437 w 5065"/>
                <a:gd name="T69" fmla="*/ 2280 h 5940"/>
                <a:gd name="T70" fmla="*/ 74 w 5065"/>
                <a:gd name="T71" fmla="*/ 2807 h 5940"/>
                <a:gd name="T72" fmla="*/ 187 w 5065"/>
                <a:gd name="T73" fmla="*/ 4180 h 5940"/>
                <a:gd name="T74" fmla="*/ 1380 w 5065"/>
                <a:gd name="T75" fmla="*/ 4933 h 5940"/>
                <a:gd name="T76" fmla="*/ 1809 w 5065"/>
                <a:gd name="T77" fmla="*/ 5401 h 5940"/>
                <a:gd name="T78" fmla="*/ 2270 w 5065"/>
                <a:gd name="T79" fmla="*/ 5876 h 5940"/>
                <a:gd name="T80" fmla="*/ 2719 w 5065"/>
                <a:gd name="T81" fmla="*/ 5897 h 5940"/>
                <a:gd name="T82" fmla="*/ 3459 w 5065"/>
                <a:gd name="T83" fmla="*/ 5324 h 5940"/>
                <a:gd name="T84" fmla="*/ 4430 w 5065"/>
                <a:gd name="T85" fmla="*/ 4495 h 5940"/>
                <a:gd name="T86" fmla="*/ 5016 w 5065"/>
                <a:gd name="T87" fmla="*/ 3625 h 5940"/>
                <a:gd name="T88" fmla="*/ 4761 w 5065"/>
                <a:gd name="T89" fmla="*/ 2504 h 5940"/>
                <a:gd name="T90" fmla="*/ 4362 w 5065"/>
                <a:gd name="T91" fmla="*/ 1692 h 5940"/>
                <a:gd name="T92" fmla="*/ 4224 w 5065"/>
                <a:gd name="T93" fmla="*/ 1130 h 5940"/>
                <a:gd name="T94" fmla="*/ 3924 w 5065"/>
                <a:gd name="T95" fmla="*/ 771 h 5940"/>
                <a:gd name="T96" fmla="*/ 3460 w 5065"/>
                <a:gd name="T97" fmla="*/ 727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5" h="5940">
                  <a:moveTo>
                    <a:pt x="2436" y="5933"/>
                  </a:moveTo>
                  <a:cubicBezTo>
                    <a:pt x="2381" y="5924"/>
                    <a:pt x="2325" y="5905"/>
                    <a:pt x="2270" y="5877"/>
                  </a:cubicBezTo>
                  <a:cubicBezTo>
                    <a:pt x="2220" y="5851"/>
                    <a:pt x="2170" y="5816"/>
                    <a:pt x="2120" y="5774"/>
                  </a:cubicBezTo>
                  <a:cubicBezTo>
                    <a:pt x="2039" y="5703"/>
                    <a:pt x="1957" y="5610"/>
                    <a:pt x="1870" y="5489"/>
                  </a:cubicBezTo>
                  <a:cubicBezTo>
                    <a:pt x="1850" y="5460"/>
                    <a:pt x="1829" y="5430"/>
                    <a:pt x="1809" y="5401"/>
                  </a:cubicBezTo>
                  <a:cubicBezTo>
                    <a:pt x="1784" y="5366"/>
                    <a:pt x="1758" y="5329"/>
                    <a:pt x="1732" y="5293"/>
                  </a:cubicBezTo>
                  <a:cubicBezTo>
                    <a:pt x="1695" y="5241"/>
                    <a:pt x="1637" y="5164"/>
                    <a:pt x="1571" y="5094"/>
                  </a:cubicBezTo>
                  <a:cubicBezTo>
                    <a:pt x="1508" y="5027"/>
                    <a:pt x="1445" y="4975"/>
                    <a:pt x="1379" y="4934"/>
                  </a:cubicBezTo>
                  <a:cubicBezTo>
                    <a:pt x="1295" y="4883"/>
                    <a:pt x="1203" y="4848"/>
                    <a:pt x="1114" y="4815"/>
                  </a:cubicBezTo>
                  <a:cubicBezTo>
                    <a:pt x="1101" y="4811"/>
                    <a:pt x="1087" y="4806"/>
                    <a:pt x="1073" y="4800"/>
                  </a:cubicBezTo>
                  <a:cubicBezTo>
                    <a:pt x="790" y="4695"/>
                    <a:pt x="406" y="4502"/>
                    <a:pt x="186" y="4181"/>
                  </a:cubicBezTo>
                  <a:cubicBezTo>
                    <a:pt x="131" y="4100"/>
                    <a:pt x="88" y="4014"/>
                    <a:pt x="60" y="3926"/>
                  </a:cubicBezTo>
                  <a:cubicBezTo>
                    <a:pt x="3" y="3751"/>
                    <a:pt x="0" y="3571"/>
                    <a:pt x="3" y="3372"/>
                  </a:cubicBezTo>
                  <a:cubicBezTo>
                    <a:pt x="4" y="3254"/>
                    <a:pt x="9" y="3165"/>
                    <a:pt x="18" y="3083"/>
                  </a:cubicBezTo>
                  <a:cubicBezTo>
                    <a:pt x="29" y="2979"/>
                    <a:pt x="47" y="2888"/>
                    <a:pt x="74" y="2806"/>
                  </a:cubicBezTo>
                  <a:cubicBezTo>
                    <a:pt x="121" y="2660"/>
                    <a:pt x="204" y="2528"/>
                    <a:pt x="271" y="2429"/>
                  </a:cubicBezTo>
                  <a:cubicBezTo>
                    <a:pt x="277" y="2420"/>
                    <a:pt x="283" y="2411"/>
                    <a:pt x="288" y="2403"/>
                  </a:cubicBezTo>
                  <a:cubicBezTo>
                    <a:pt x="325" y="2353"/>
                    <a:pt x="381" y="2316"/>
                    <a:pt x="436" y="2279"/>
                  </a:cubicBezTo>
                  <a:cubicBezTo>
                    <a:pt x="486" y="2246"/>
                    <a:pt x="537" y="2213"/>
                    <a:pt x="572" y="2170"/>
                  </a:cubicBezTo>
                  <a:cubicBezTo>
                    <a:pt x="612" y="2122"/>
                    <a:pt x="630" y="2042"/>
                    <a:pt x="627" y="1925"/>
                  </a:cubicBezTo>
                  <a:cubicBezTo>
                    <a:pt x="625" y="1823"/>
                    <a:pt x="607" y="1707"/>
                    <a:pt x="592" y="1604"/>
                  </a:cubicBezTo>
                  <a:cubicBezTo>
                    <a:pt x="577" y="1511"/>
                    <a:pt x="564" y="1422"/>
                    <a:pt x="565" y="1361"/>
                  </a:cubicBezTo>
                  <a:cubicBezTo>
                    <a:pt x="566" y="1241"/>
                    <a:pt x="580" y="1134"/>
                    <a:pt x="606" y="1043"/>
                  </a:cubicBezTo>
                  <a:cubicBezTo>
                    <a:pt x="637" y="934"/>
                    <a:pt x="686" y="843"/>
                    <a:pt x="753" y="775"/>
                  </a:cubicBezTo>
                  <a:cubicBezTo>
                    <a:pt x="786" y="741"/>
                    <a:pt x="825" y="713"/>
                    <a:pt x="863" y="695"/>
                  </a:cubicBezTo>
                  <a:cubicBezTo>
                    <a:pt x="908" y="674"/>
                    <a:pt x="953" y="666"/>
                    <a:pt x="997" y="670"/>
                  </a:cubicBezTo>
                  <a:cubicBezTo>
                    <a:pt x="1030" y="674"/>
                    <a:pt x="1062" y="684"/>
                    <a:pt x="1093" y="694"/>
                  </a:cubicBezTo>
                  <a:cubicBezTo>
                    <a:pt x="1113" y="700"/>
                    <a:pt x="1135" y="707"/>
                    <a:pt x="1156" y="712"/>
                  </a:cubicBezTo>
                  <a:cubicBezTo>
                    <a:pt x="1185" y="718"/>
                    <a:pt x="1214" y="721"/>
                    <a:pt x="1243" y="720"/>
                  </a:cubicBezTo>
                  <a:cubicBezTo>
                    <a:pt x="1324" y="717"/>
                    <a:pt x="1408" y="683"/>
                    <a:pt x="1492" y="620"/>
                  </a:cubicBezTo>
                  <a:cubicBezTo>
                    <a:pt x="1558" y="571"/>
                    <a:pt x="1624" y="502"/>
                    <a:pt x="1689" y="416"/>
                  </a:cubicBezTo>
                  <a:cubicBezTo>
                    <a:pt x="1701" y="400"/>
                    <a:pt x="1713" y="385"/>
                    <a:pt x="1724" y="369"/>
                  </a:cubicBezTo>
                  <a:cubicBezTo>
                    <a:pt x="1781" y="293"/>
                    <a:pt x="1841" y="214"/>
                    <a:pt x="1908" y="150"/>
                  </a:cubicBezTo>
                  <a:cubicBezTo>
                    <a:pt x="1944" y="115"/>
                    <a:pt x="1979" y="88"/>
                    <a:pt x="2016" y="66"/>
                  </a:cubicBezTo>
                  <a:cubicBezTo>
                    <a:pt x="2058" y="41"/>
                    <a:pt x="2100" y="24"/>
                    <a:pt x="2145" y="13"/>
                  </a:cubicBezTo>
                  <a:cubicBezTo>
                    <a:pt x="2196" y="1"/>
                    <a:pt x="2251" y="0"/>
                    <a:pt x="2308" y="10"/>
                  </a:cubicBezTo>
                  <a:cubicBezTo>
                    <a:pt x="2363" y="20"/>
                    <a:pt x="2418" y="39"/>
                    <a:pt x="2471" y="67"/>
                  </a:cubicBezTo>
                  <a:cubicBezTo>
                    <a:pt x="2524" y="95"/>
                    <a:pt x="2572" y="131"/>
                    <a:pt x="2614" y="173"/>
                  </a:cubicBezTo>
                  <a:cubicBezTo>
                    <a:pt x="2657" y="216"/>
                    <a:pt x="2691" y="264"/>
                    <a:pt x="2716" y="315"/>
                  </a:cubicBezTo>
                  <a:cubicBezTo>
                    <a:pt x="2726" y="337"/>
                    <a:pt x="2736" y="361"/>
                    <a:pt x="2746" y="390"/>
                  </a:cubicBezTo>
                  <a:cubicBezTo>
                    <a:pt x="2753" y="412"/>
                    <a:pt x="2761" y="434"/>
                    <a:pt x="2768" y="455"/>
                  </a:cubicBezTo>
                  <a:cubicBezTo>
                    <a:pt x="2782" y="501"/>
                    <a:pt x="2797" y="548"/>
                    <a:pt x="2818" y="591"/>
                  </a:cubicBezTo>
                  <a:cubicBezTo>
                    <a:pt x="2841" y="639"/>
                    <a:pt x="2868" y="677"/>
                    <a:pt x="2902" y="707"/>
                  </a:cubicBezTo>
                  <a:cubicBezTo>
                    <a:pt x="2938" y="739"/>
                    <a:pt x="2983" y="762"/>
                    <a:pt x="3035" y="775"/>
                  </a:cubicBezTo>
                  <a:cubicBezTo>
                    <a:pt x="3081" y="786"/>
                    <a:pt x="3132" y="790"/>
                    <a:pt x="3183" y="786"/>
                  </a:cubicBezTo>
                  <a:cubicBezTo>
                    <a:pt x="3231" y="782"/>
                    <a:pt x="3277" y="771"/>
                    <a:pt x="3311" y="763"/>
                  </a:cubicBezTo>
                  <a:cubicBezTo>
                    <a:pt x="3329" y="759"/>
                    <a:pt x="3347" y="754"/>
                    <a:pt x="3364" y="749"/>
                  </a:cubicBezTo>
                  <a:cubicBezTo>
                    <a:pt x="3395" y="741"/>
                    <a:pt x="3428" y="733"/>
                    <a:pt x="3460" y="726"/>
                  </a:cubicBezTo>
                  <a:cubicBezTo>
                    <a:pt x="3566" y="704"/>
                    <a:pt x="3675" y="702"/>
                    <a:pt x="3773" y="721"/>
                  </a:cubicBezTo>
                  <a:cubicBezTo>
                    <a:pt x="3827" y="732"/>
                    <a:pt x="3878" y="748"/>
                    <a:pt x="3924" y="771"/>
                  </a:cubicBezTo>
                  <a:cubicBezTo>
                    <a:pt x="3974" y="795"/>
                    <a:pt x="4019" y="825"/>
                    <a:pt x="4058" y="862"/>
                  </a:cubicBezTo>
                  <a:cubicBezTo>
                    <a:pt x="4096" y="898"/>
                    <a:pt x="4129" y="938"/>
                    <a:pt x="4158" y="986"/>
                  </a:cubicBezTo>
                  <a:cubicBezTo>
                    <a:pt x="4183" y="1028"/>
                    <a:pt x="4205" y="1075"/>
                    <a:pt x="4225" y="1130"/>
                  </a:cubicBezTo>
                  <a:cubicBezTo>
                    <a:pt x="4262" y="1230"/>
                    <a:pt x="4285" y="1341"/>
                    <a:pt x="4307" y="1449"/>
                  </a:cubicBezTo>
                  <a:cubicBezTo>
                    <a:pt x="4316" y="1496"/>
                    <a:pt x="4326" y="1546"/>
                    <a:pt x="4338" y="1593"/>
                  </a:cubicBezTo>
                  <a:cubicBezTo>
                    <a:pt x="4346" y="1629"/>
                    <a:pt x="4354" y="1662"/>
                    <a:pt x="4363" y="1692"/>
                  </a:cubicBezTo>
                  <a:cubicBezTo>
                    <a:pt x="4387" y="1778"/>
                    <a:pt x="4419" y="1867"/>
                    <a:pt x="4462" y="1965"/>
                  </a:cubicBezTo>
                  <a:cubicBezTo>
                    <a:pt x="4522" y="2103"/>
                    <a:pt x="4594" y="2241"/>
                    <a:pt x="4677" y="2373"/>
                  </a:cubicBezTo>
                  <a:cubicBezTo>
                    <a:pt x="4704" y="2417"/>
                    <a:pt x="4733" y="2461"/>
                    <a:pt x="4762" y="2504"/>
                  </a:cubicBezTo>
                  <a:cubicBezTo>
                    <a:pt x="4842" y="2626"/>
                    <a:pt x="4925" y="2753"/>
                    <a:pt x="4980" y="2889"/>
                  </a:cubicBezTo>
                  <a:cubicBezTo>
                    <a:pt x="5028" y="3006"/>
                    <a:pt x="5055" y="3131"/>
                    <a:pt x="5060" y="3259"/>
                  </a:cubicBezTo>
                  <a:cubicBezTo>
                    <a:pt x="5065" y="3382"/>
                    <a:pt x="5051" y="3505"/>
                    <a:pt x="5017" y="3625"/>
                  </a:cubicBezTo>
                  <a:cubicBezTo>
                    <a:pt x="4959" y="3834"/>
                    <a:pt x="4840" y="4044"/>
                    <a:pt x="4664" y="4249"/>
                  </a:cubicBezTo>
                  <a:cubicBezTo>
                    <a:pt x="4648" y="4269"/>
                    <a:pt x="4630" y="4289"/>
                    <a:pt x="4611" y="4311"/>
                  </a:cubicBezTo>
                  <a:cubicBezTo>
                    <a:pt x="4547" y="4381"/>
                    <a:pt x="4488" y="4441"/>
                    <a:pt x="4430" y="4495"/>
                  </a:cubicBezTo>
                  <a:cubicBezTo>
                    <a:pt x="4330" y="4588"/>
                    <a:pt x="4217" y="4675"/>
                    <a:pt x="4108" y="4759"/>
                  </a:cubicBezTo>
                  <a:cubicBezTo>
                    <a:pt x="4043" y="4809"/>
                    <a:pt x="3977" y="4860"/>
                    <a:pt x="3913" y="4912"/>
                  </a:cubicBezTo>
                  <a:cubicBezTo>
                    <a:pt x="3755" y="5042"/>
                    <a:pt x="3605" y="5185"/>
                    <a:pt x="3459" y="5324"/>
                  </a:cubicBezTo>
                  <a:cubicBezTo>
                    <a:pt x="3438" y="5344"/>
                    <a:pt x="3416" y="5365"/>
                    <a:pt x="3395" y="5385"/>
                  </a:cubicBezTo>
                  <a:cubicBezTo>
                    <a:pt x="3257" y="5516"/>
                    <a:pt x="3120" y="5643"/>
                    <a:pt x="2970" y="5754"/>
                  </a:cubicBezTo>
                  <a:cubicBezTo>
                    <a:pt x="2879" y="5820"/>
                    <a:pt x="2797" y="5867"/>
                    <a:pt x="2719" y="5897"/>
                  </a:cubicBezTo>
                  <a:cubicBezTo>
                    <a:pt x="2673" y="5915"/>
                    <a:pt x="2626" y="5928"/>
                    <a:pt x="2581" y="5934"/>
                  </a:cubicBezTo>
                  <a:cubicBezTo>
                    <a:pt x="2558" y="5937"/>
                    <a:pt x="2535" y="5939"/>
                    <a:pt x="2511" y="5939"/>
                  </a:cubicBezTo>
                  <a:cubicBezTo>
                    <a:pt x="2486" y="5939"/>
                    <a:pt x="2461" y="5937"/>
                    <a:pt x="2436" y="5933"/>
                  </a:cubicBezTo>
                  <a:moveTo>
                    <a:pt x="3460" y="727"/>
                  </a:moveTo>
                  <a:cubicBezTo>
                    <a:pt x="3428" y="734"/>
                    <a:pt x="3396" y="742"/>
                    <a:pt x="3365" y="750"/>
                  </a:cubicBezTo>
                  <a:cubicBezTo>
                    <a:pt x="3347" y="755"/>
                    <a:pt x="3329" y="759"/>
                    <a:pt x="3312" y="764"/>
                  </a:cubicBezTo>
                  <a:cubicBezTo>
                    <a:pt x="3277" y="772"/>
                    <a:pt x="3231" y="782"/>
                    <a:pt x="3183" y="787"/>
                  </a:cubicBezTo>
                  <a:cubicBezTo>
                    <a:pt x="3132" y="791"/>
                    <a:pt x="3081" y="787"/>
                    <a:pt x="3035" y="776"/>
                  </a:cubicBezTo>
                  <a:cubicBezTo>
                    <a:pt x="2983" y="762"/>
                    <a:pt x="2938" y="739"/>
                    <a:pt x="2901" y="707"/>
                  </a:cubicBezTo>
                  <a:cubicBezTo>
                    <a:pt x="2867" y="677"/>
                    <a:pt x="2840" y="640"/>
                    <a:pt x="2817" y="592"/>
                  </a:cubicBezTo>
                  <a:cubicBezTo>
                    <a:pt x="2797" y="549"/>
                    <a:pt x="2781" y="501"/>
                    <a:pt x="2767" y="456"/>
                  </a:cubicBezTo>
                  <a:cubicBezTo>
                    <a:pt x="2760" y="434"/>
                    <a:pt x="2753" y="412"/>
                    <a:pt x="2745" y="390"/>
                  </a:cubicBezTo>
                  <a:cubicBezTo>
                    <a:pt x="2735" y="361"/>
                    <a:pt x="2725" y="337"/>
                    <a:pt x="2715" y="316"/>
                  </a:cubicBezTo>
                  <a:cubicBezTo>
                    <a:pt x="2691" y="264"/>
                    <a:pt x="2656" y="216"/>
                    <a:pt x="2613" y="173"/>
                  </a:cubicBezTo>
                  <a:cubicBezTo>
                    <a:pt x="2572" y="131"/>
                    <a:pt x="2524" y="96"/>
                    <a:pt x="2471" y="68"/>
                  </a:cubicBezTo>
                  <a:cubicBezTo>
                    <a:pt x="2418" y="40"/>
                    <a:pt x="2363" y="21"/>
                    <a:pt x="2308" y="11"/>
                  </a:cubicBezTo>
                  <a:cubicBezTo>
                    <a:pt x="2251" y="1"/>
                    <a:pt x="2196" y="2"/>
                    <a:pt x="2145" y="14"/>
                  </a:cubicBezTo>
                  <a:cubicBezTo>
                    <a:pt x="2100" y="25"/>
                    <a:pt x="2058" y="42"/>
                    <a:pt x="2017" y="66"/>
                  </a:cubicBezTo>
                  <a:cubicBezTo>
                    <a:pt x="1980" y="88"/>
                    <a:pt x="1944" y="116"/>
                    <a:pt x="1908" y="150"/>
                  </a:cubicBezTo>
                  <a:cubicBezTo>
                    <a:pt x="1841" y="214"/>
                    <a:pt x="1782" y="293"/>
                    <a:pt x="1725" y="370"/>
                  </a:cubicBezTo>
                  <a:cubicBezTo>
                    <a:pt x="1713" y="385"/>
                    <a:pt x="1701" y="401"/>
                    <a:pt x="1690" y="416"/>
                  </a:cubicBezTo>
                  <a:cubicBezTo>
                    <a:pt x="1625" y="502"/>
                    <a:pt x="1558" y="571"/>
                    <a:pt x="1492" y="621"/>
                  </a:cubicBezTo>
                  <a:cubicBezTo>
                    <a:pt x="1408" y="684"/>
                    <a:pt x="1325" y="718"/>
                    <a:pt x="1243" y="721"/>
                  </a:cubicBezTo>
                  <a:cubicBezTo>
                    <a:pt x="1214" y="722"/>
                    <a:pt x="1185" y="719"/>
                    <a:pt x="1156" y="713"/>
                  </a:cubicBezTo>
                  <a:cubicBezTo>
                    <a:pt x="1135" y="708"/>
                    <a:pt x="1113" y="701"/>
                    <a:pt x="1093" y="694"/>
                  </a:cubicBezTo>
                  <a:cubicBezTo>
                    <a:pt x="1061" y="685"/>
                    <a:pt x="1029" y="674"/>
                    <a:pt x="997" y="671"/>
                  </a:cubicBezTo>
                  <a:cubicBezTo>
                    <a:pt x="953" y="667"/>
                    <a:pt x="908" y="675"/>
                    <a:pt x="864" y="695"/>
                  </a:cubicBezTo>
                  <a:cubicBezTo>
                    <a:pt x="825" y="714"/>
                    <a:pt x="787" y="741"/>
                    <a:pt x="753" y="776"/>
                  </a:cubicBezTo>
                  <a:cubicBezTo>
                    <a:pt x="687" y="844"/>
                    <a:pt x="638" y="934"/>
                    <a:pt x="607" y="1043"/>
                  </a:cubicBezTo>
                  <a:cubicBezTo>
                    <a:pt x="581" y="1134"/>
                    <a:pt x="567" y="1241"/>
                    <a:pt x="565" y="1361"/>
                  </a:cubicBezTo>
                  <a:cubicBezTo>
                    <a:pt x="565" y="1422"/>
                    <a:pt x="578" y="1511"/>
                    <a:pt x="592" y="1604"/>
                  </a:cubicBezTo>
                  <a:cubicBezTo>
                    <a:pt x="608" y="1707"/>
                    <a:pt x="626" y="1823"/>
                    <a:pt x="628" y="1925"/>
                  </a:cubicBezTo>
                  <a:cubicBezTo>
                    <a:pt x="631" y="2042"/>
                    <a:pt x="613" y="2123"/>
                    <a:pt x="573" y="2170"/>
                  </a:cubicBezTo>
                  <a:cubicBezTo>
                    <a:pt x="537" y="2213"/>
                    <a:pt x="486" y="2247"/>
                    <a:pt x="437" y="2280"/>
                  </a:cubicBezTo>
                  <a:cubicBezTo>
                    <a:pt x="382" y="2316"/>
                    <a:pt x="325" y="2354"/>
                    <a:pt x="289" y="2404"/>
                  </a:cubicBezTo>
                  <a:cubicBezTo>
                    <a:pt x="284" y="2411"/>
                    <a:pt x="277" y="2420"/>
                    <a:pt x="271" y="2429"/>
                  </a:cubicBezTo>
                  <a:cubicBezTo>
                    <a:pt x="204" y="2528"/>
                    <a:pt x="121" y="2661"/>
                    <a:pt x="74" y="2807"/>
                  </a:cubicBezTo>
                  <a:cubicBezTo>
                    <a:pt x="16" y="2988"/>
                    <a:pt x="6" y="3186"/>
                    <a:pt x="3" y="3372"/>
                  </a:cubicBezTo>
                  <a:cubicBezTo>
                    <a:pt x="1" y="3571"/>
                    <a:pt x="4" y="3751"/>
                    <a:pt x="60" y="3925"/>
                  </a:cubicBezTo>
                  <a:cubicBezTo>
                    <a:pt x="89" y="4014"/>
                    <a:pt x="132" y="4100"/>
                    <a:pt x="187" y="4180"/>
                  </a:cubicBezTo>
                  <a:cubicBezTo>
                    <a:pt x="407" y="4501"/>
                    <a:pt x="791" y="4694"/>
                    <a:pt x="1074" y="4800"/>
                  </a:cubicBezTo>
                  <a:cubicBezTo>
                    <a:pt x="1087" y="4805"/>
                    <a:pt x="1101" y="4810"/>
                    <a:pt x="1114" y="4815"/>
                  </a:cubicBezTo>
                  <a:cubicBezTo>
                    <a:pt x="1203" y="4848"/>
                    <a:pt x="1296" y="4882"/>
                    <a:pt x="1380" y="4933"/>
                  </a:cubicBezTo>
                  <a:cubicBezTo>
                    <a:pt x="1446" y="4974"/>
                    <a:pt x="1509" y="5027"/>
                    <a:pt x="1572" y="5094"/>
                  </a:cubicBezTo>
                  <a:cubicBezTo>
                    <a:pt x="1603" y="5127"/>
                    <a:pt x="1654" y="5184"/>
                    <a:pt x="1733" y="5293"/>
                  </a:cubicBezTo>
                  <a:cubicBezTo>
                    <a:pt x="1759" y="5328"/>
                    <a:pt x="1784" y="5365"/>
                    <a:pt x="1809" y="5401"/>
                  </a:cubicBezTo>
                  <a:cubicBezTo>
                    <a:pt x="1829" y="5430"/>
                    <a:pt x="1850" y="5460"/>
                    <a:pt x="1871" y="5489"/>
                  </a:cubicBezTo>
                  <a:cubicBezTo>
                    <a:pt x="1957" y="5610"/>
                    <a:pt x="2039" y="5703"/>
                    <a:pt x="2121" y="5773"/>
                  </a:cubicBezTo>
                  <a:cubicBezTo>
                    <a:pt x="2170" y="5815"/>
                    <a:pt x="2221" y="5850"/>
                    <a:pt x="2270" y="5876"/>
                  </a:cubicBezTo>
                  <a:cubicBezTo>
                    <a:pt x="2325" y="5905"/>
                    <a:pt x="2381" y="5923"/>
                    <a:pt x="2436" y="5932"/>
                  </a:cubicBezTo>
                  <a:cubicBezTo>
                    <a:pt x="2483" y="5939"/>
                    <a:pt x="2532" y="5940"/>
                    <a:pt x="2581" y="5933"/>
                  </a:cubicBezTo>
                  <a:cubicBezTo>
                    <a:pt x="2626" y="5927"/>
                    <a:pt x="2672" y="5915"/>
                    <a:pt x="2719" y="5897"/>
                  </a:cubicBezTo>
                  <a:cubicBezTo>
                    <a:pt x="2797" y="5867"/>
                    <a:pt x="2879" y="5820"/>
                    <a:pt x="2969" y="5753"/>
                  </a:cubicBezTo>
                  <a:cubicBezTo>
                    <a:pt x="3120" y="5643"/>
                    <a:pt x="3256" y="5516"/>
                    <a:pt x="3394" y="5385"/>
                  </a:cubicBezTo>
                  <a:cubicBezTo>
                    <a:pt x="3416" y="5364"/>
                    <a:pt x="3438" y="5344"/>
                    <a:pt x="3459" y="5324"/>
                  </a:cubicBezTo>
                  <a:cubicBezTo>
                    <a:pt x="3604" y="5185"/>
                    <a:pt x="3754" y="5041"/>
                    <a:pt x="3912" y="4912"/>
                  </a:cubicBezTo>
                  <a:cubicBezTo>
                    <a:pt x="3976" y="4859"/>
                    <a:pt x="4043" y="4808"/>
                    <a:pt x="4107" y="4759"/>
                  </a:cubicBezTo>
                  <a:cubicBezTo>
                    <a:pt x="4216" y="4675"/>
                    <a:pt x="4329" y="4588"/>
                    <a:pt x="4430" y="4495"/>
                  </a:cubicBezTo>
                  <a:cubicBezTo>
                    <a:pt x="4488" y="4441"/>
                    <a:pt x="4547" y="4380"/>
                    <a:pt x="4610" y="4310"/>
                  </a:cubicBezTo>
                  <a:cubicBezTo>
                    <a:pt x="4630" y="4288"/>
                    <a:pt x="4647" y="4268"/>
                    <a:pt x="4664" y="4249"/>
                  </a:cubicBezTo>
                  <a:cubicBezTo>
                    <a:pt x="4839" y="4044"/>
                    <a:pt x="4958" y="3834"/>
                    <a:pt x="5016" y="3625"/>
                  </a:cubicBezTo>
                  <a:cubicBezTo>
                    <a:pt x="5050" y="3504"/>
                    <a:pt x="5064" y="3381"/>
                    <a:pt x="5059" y="3259"/>
                  </a:cubicBezTo>
                  <a:cubicBezTo>
                    <a:pt x="5054" y="3131"/>
                    <a:pt x="5027" y="3006"/>
                    <a:pt x="4980" y="2889"/>
                  </a:cubicBezTo>
                  <a:cubicBezTo>
                    <a:pt x="4924" y="2753"/>
                    <a:pt x="4841" y="2627"/>
                    <a:pt x="4761" y="2504"/>
                  </a:cubicBezTo>
                  <a:cubicBezTo>
                    <a:pt x="4733" y="2462"/>
                    <a:pt x="4704" y="2418"/>
                    <a:pt x="4676" y="2374"/>
                  </a:cubicBezTo>
                  <a:cubicBezTo>
                    <a:pt x="4594" y="2241"/>
                    <a:pt x="4521" y="2104"/>
                    <a:pt x="4461" y="1965"/>
                  </a:cubicBezTo>
                  <a:cubicBezTo>
                    <a:pt x="4419" y="1867"/>
                    <a:pt x="4386" y="1778"/>
                    <a:pt x="4362" y="1692"/>
                  </a:cubicBezTo>
                  <a:cubicBezTo>
                    <a:pt x="4354" y="1662"/>
                    <a:pt x="4345" y="1629"/>
                    <a:pt x="4337" y="1593"/>
                  </a:cubicBezTo>
                  <a:cubicBezTo>
                    <a:pt x="4326" y="1546"/>
                    <a:pt x="4316" y="1497"/>
                    <a:pt x="4306" y="1449"/>
                  </a:cubicBezTo>
                  <a:cubicBezTo>
                    <a:pt x="4284" y="1342"/>
                    <a:pt x="4261" y="1231"/>
                    <a:pt x="4224" y="1130"/>
                  </a:cubicBezTo>
                  <a:cubicBezTo>
                    <a:pt x="4205" y="1076"/>
                    <a:pt x="4183" y="1029"/>
                    <a:pt x="4157" y="986"/>
                  </a:cubicBezTo>
                  <a:cubicBezTo>
                    <a:pt x="4128" y="939"/>
                    <a:pt x="4096" y="898"/>
                    <a:pt x="4058" y="863"/>
                  </a:cubicBezTo>
                  <a:cubicBezTo>
                    <a:pt x="4019" y="826"/>
                    <a:pt x="3974" y="795"/>
                    <a:pt x="3924" y="771"/>
                  </a:cubicBezTo>
                  <a:cubicBezTo>
                    <a:pt x="3878" y="749"/>
                    <a:pt x="3827" y="732"/>
                    <a:pt x="3773" y="722"/>
                  </a:cubicBezTo>
                  <a:cubicBezTo>
                    <a:pt x="3728" y="713"/>
                    <a:pt x="3680" y="709"/>
                    <a:pt x="3632" y="709"/>
                  </a:cubicBezTo>
                  <a:cubicBezTo>
                    <a:pt x="3575" y="709"/>
                    <a:pt x="3517" y="715"/>
                    <a:pt x="3460" y="72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5" name="Freeform 50">
              <a:extLst>
                <a:ext uri="{FF2B5EF4-FFF2-40B4-BE49-F238E27FC236}">
                  <a16:creationId xmlns:a16="http://schemas.microsoft.com/office/drawing/2014/main" id="{7E82C0A1-CF25-4F82-A711-D78FA4D03430}"/>
                </a:ext>
              </a:extLst>
            </p:cNvPr>
            <p:cNvSpPr>
              <a:spLocks noEditPoints="1"/>
            </p:cNvSpPr>
            <p:nvPr/>
          </p:nvSpPr>
          <p:spPr bwMode="auto">
            <a:xfrm>
              <a:off x="3849" y="15"/>
              <a:ext cx="3800" cy="4420"/>
            </a:xfrm>
            <a:custGeom>
              <a:avLst/>
              <a:gdLst>
                <a:gd name="T0" fmla="*/ 2130 w 5134"/>
                <a:gd name="T1" fmla="*/ 5801 h 5972"/>
                <a:gd name="T2" fmla="*/ 1740 w 5134"/>
                <a:gd name="T3" fmla="*/ 5320 h 5972"/>
                <a:gd name="T4" fmla="*/ 1077 w 5134"/>
                <a:gd name="T5" fmla="*/ 4826 h 5972"/>
                <a:gd name="T6" fmla="*/ 65 w 5134"/>
                <a:gd name="T7" fmla="*/ 3966 h 5972"/>
                <a:gd name="T8" fmla="*/ 64 w 5134"/>
                <a:gd name="T9" fmla="*/ 2858 h 5972"/>
                <a:gd name="T10" fmla="*/ 279 w 5134"/>
                <a:gd name="T11" fmla="*/ 2407 h 5972"/>
                <a:gd name="T12" fmla="*/ 625 w 5134"/>
                <a:gd name="T13" fmla="*/ 1890 h 5972"/>
                <a:gd name="T14" fmla="*/ 635 w 5134"/>
                <a:gd name="T15" fmla="*/ 1024 h 5972"/>
                <a:gd name="T16" fmla="*/ 899 w 5134"/>
                <a:gd name="T17" fmla="*/ 683 h 5972"/>
                <a:gd name="T18" fmla="*/ 1193 w 5134"/>
                <a:gd name="T19" fmla="*/ 690 h 5972"/>
                <a:gd name="T20" fmla="*/ 1529 w 5134"/>
                <a:gd name="T21" fmla="*/ 589 h 5972"/>
                <a:gd name="T22" fmla="*/ 1950 w 5134"/>
                <a:gd name="T23" fmla="*/ 141 h 5972"/>
                <a:gd name="T24" fmla="*/ 2364 w 5134"/>
                <a:gd name="T25" fmla="*/ 11 h 5972"/>
                <a:gd name="T26" fmla="*/ 2774 w 5134"/>
                <a:gd name="T27" fmla="*/ 312 h 5972"/>
                <a:gd name="T28" fmla="*/ 2973 w 5134"/>
                <a:gd name="T29" fmla="*/ 688 h 5972"/>
                <a:gd name="T30" fmla="*/ 3384 w 5134"/>
                <a:gd name="T31" fmla="*/ 746 h 5972"/>
                <a:gd name="T32" fmla="*/ 3843 w 5134"/>
                <a:gd name="T33" fmla="*/ 718 h 5972"/>
                <a:gd name="T34" fmla="*/ 4212 w 5134"/>
                <a:gd name="T35" fmla="*/ 983 h 5972"/>
                <a:gd name="T36" fmla="*/ 4391 w 5134"/>
                <a:gd name="T37" fmla="*/ 1597 h 5972"/>
                <a:gd name="T38" fmla="*/ 4751 w 5134"/>
                <a:gd name="T39" fmla="*/ 2357 h 5972"/>
                <a:gd name="T40" fmla="*/ 5131 w 5134"/>
                <a:gd name="T41" fmla="*/ 3249 h 5972"/>
                <a:gd name="T42" fmla="*/ 4709 w 5134"/>
                <a:gd name="T43" fmla="*/ 4249 h 5972"/>
                <a:gd name="T44" fmla="*/ 4122 w 5134"/>
                <a:gd name="T45" fmla="*/ 4816 h 5972"/>
                <a:gd name="T46" fmla="*/ 3435 w 5134"/>
                <a:gd name="T47" fmla="*/ 5423 h 5972"/>
                <a:gd name="T48" fmla="*/ 2594 w 5134"/>
                <a:gd name="T49" fmla="*/ 5967 h 5972"/>
                <a:gd name="T50" fmla="*/ 3532 w 5134"/>
                <a:gd name="T51" fmla="*/ 714 h 5972"/>
                <a:gd name="T52" fmla="*/ 3256 w 5134"/>
                <a:gd name="T53" fmla="*/ 766 h 5972"/>
                <a:gd name="T54" fmla="*/ 2829 w 5134"/>
                <a:gd name="T55" fmla="*/ 446 h 5972"/>
                <a:gd name="T56" fmla="*/ 2669 w 5134"/>
                <a:gd name="T57" fmla="*/ 174 h 5972"/>
                <a:gd name="T58" fmla="*/ 2201 w 5134"/>
                <a:gd name="T59" fmla="*/ 10 h 5972"/>
                <a:gd name="T60" fmla="*/ 1751 w 5134"/>
                <a:gd name="T61" fmla="*/ 361 h 5972"/>
                <a:gd name="T62" fmla="*/ 1409 w 5134"/>
                <a:gd name="T63" fmla="*/ 661 h 5972"/>
                <a:gd name="T64" fmla="*/ 1129 w 5134"/>
                <a:gd name="T65" fmla="*/ 675 h 5972"/>
                <a:gd name="T66" fmla="*/ 787 w 5134"/>
                <a:gd name="T67" fmla="*/ 763 h 5972"/>
                <a:gd name="T68" fmla="*/ 584 w 5134"/>
                <a:gd name="T69" fmla="*/ 1334 h 5972"/>
                <a:gd name="T70" fmla="*/ 565 w 5134"/>
                <a:gd name="T71" fmla="*/ 2129 h 5972"/>
                <a:gd name="T72" fmla="*/ 263 w 5134"/>
                <a:gd name="T73" fmla="*/ 2436 h 5972"/>
                <a:gd name="T74" fmla="*/ 1 w 5134"/>
                <a:gd name="T75" fmla="*/ 3419 h 5972"/>
                <a:gd name="T76" fmla="*/ 194 w 5134"/>
                <a:gd name="T77" fmla="*/ 4216 h 5972"/>
                <a:gd name="T78" fmla="*/ 1113 w 5134"/>
                <a:gd name="T79" fmla="*/ 4838 h 5972"/>
                <a:gd name="T80" fmla="*/ 1821 w 5134"/>
                <a:gd name="T81" fmla="*/ 5432 h 5972"/>
                <a:gd name="T82" fmla="*/ 2280 w 5134"/>
                <a:gd name="T83" fmla="*/ 5904 h 5972"/>
                <a:gd name="T84" fmla="*/ 2735 w 5134"/>
                <a:gd name="T85" fmla="*/ 5933 h 5972"/>
                <a:gd name="T86" fmla="*/ 3518 w 5134"/>
                <a:gd name="T87" fmla="*/ 5344 h 5972"/>
                <a:gd name="T88" fmla="*/ 4481 w 5134"/>
                <a:gd name="T89" fmla="*/ 4506 h 5972"/>
                <a:gd name="T90" fmla="*/ 4923 w 5134"/>
                <a:gd name="T91" fmla="*/ 3953 h 5972"/>
                <a:gd name="T92" fmla="*/ 5053 w 5134"/>
                <a:gd name="T93" fmla="*/ 2872 h 5972"/>
                <a:gd name="T94" fmla="*/ 4527 w 5134"/>
                <a:gd name="T95" fmla="*/ 1958 h 5972"/>
                <a:gd name="T96" fmla="*/ 4349 w 5134"/>
                <a:gd name="T97" fmla="*/ 1415 h 5972"/>
                <a:gd name="T98" fmla="*/ 4121 w 5134"/>
                <a:gd name="T99" fmla="*/ 866 h 5972"/>
                <a:gd name="T100" fmla="*/ 3680 w 5134"/>
                <a:gd name="T101" fmla="*/ 701 h 5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34" h="5972">
                  <a:moveTo>
                    <a:pt x="2446" y="5963"/>
                  </a:moveTo>
                  <a:cubicBezTo>
                    <a:pt x="2390" y="5954"/>
                    <a:pt x="2334" y="5934"/>
                    <a:pt x="2280" y="5905"/>
                  </a:cubicBezTo>
                  <a:cubicBezTo>
                    <a:pt x="2230" y="5878"/>
                    <a:pt x="2180" y="5843"/>
                    <a:pt x="2130" y="5801"/>
                  </a:cubicBezTo>
                  <a:cubicBezTo>
                    <a:pt x="2049" y="5730"/>
                    <a:pt x="1967" y="5637"/>
                    <a:pt x="1879" y="5516"/>
                  </a:cubicBezTo>
                  <a:cubicBezTo>
                    <a:pt x="1859" y="5488"/>
                    <a:pt x="1839" y="5460"/>
                    <a:pt x="1820" y="5433"/>
                  </a:cubicBezTo>
                  <a:cubicBezTo>
                    <a:pt x="1794" y="5396"/>
                    <a:pt x="1767" y="5357"/>
                    <a:pt x="1740" y="5320"/>
                  </a:cubicBezTo>
                  <a:cubicBezTo>
                    <a:pt x="1648" y="5195"/>
                    <a:pt x="1534" y="5055"/>
                    <a:pt x="1383" y="4962"/>
                  </a:cubicBezTo>
                  <a:cubicBezTo>
                    <a:pt x="1298" y="4909"/>
                    <a:pt x="1204" y="4873"/>
                    <a:pt x="1113" y="4839"/>
                  </a:cubicBezTo>
                  <a:cubicBezTo>
                    <a:pt x="1101" y="4835"/>
                    <a:pt x="1089" y="4830"/>
                    <a:pt x="1077" y="4826"/>
                  </a:cubicBezTo>
                  <a:cubicBezTo>
                    <a:pt x="892" y="4756"/>
                    <a:pt x="727" y="4674"/>
                    <a:pt x="587" y="4583"/>
                  </a:cubicBezTo>
                  <a:cubicBezTo>
                    <a:pt x="420" y="4474"/>
                    <a:pt x="288" y="4351"/>
                    <a:pt x="193" y="4217"/>
                  </a:cubicBezTo>
                  <a:cubicBezTo>
                    <a:pt x="138" y="4138"/>
                    <a:pt x="95" y="4053"/>
                    <a:pt x="65" y="3966"/>
                  </a:cubicBezTo>
                  <a:cubicBezTo>
                    <a:pt x="37" y="3885"/>
                    <a:pt x="19" y="3797"/>
                    <a:pt x="10" y="3695"/>
                  </a:cubicBezTo>
                  <a:cubicBezTo>
                    <a:pt x="1" y="3600"/>
                    <a:pt x="0" y="3507"/>
                    <a:pt x="0" y="3419"/>
                  </a:cubicBezTo>
                  <a:cubicBezTo>
                    <a:pt x="0" y="3259"/>
                    <a:pt x="8" y="3051"/>
                    <a:pt x="64" y="2858"/>
                  </a:cubicBezTo>
                  <a:cubicBezTo>
                    <a:pt x="106" y="2717"/>
                    <a:pt x="180" y="2584"/>
                    <a:pt x="246" y="2466"/>
                  </a:cubicBezTo>
                  <a:cubicBezTo>
                    <a:pt x="251" y="2456"/>
                    <a:pt x="257" y="2446"/>
                    <a:pt x="262" y="2436"/>
                  </a:cubicBezTo>
                  <a:cubicBezTo>
                    <a:pt x="268" y="2426"/>
                    <a:pt x="274" y="2415"/>
                    <a:pt x="279" y="2407"/>
                  </a:cubicBezTo>
                  <a:cubicBezTo>
                    <a:pt x="316" y="2345"/>
                    <a:pt x="376" y="2296"/>
                    <a:pt x="435" y="2249"/>
                  </a:cubicBezTo>
                  <a:cubicBezTo>
                    <a:pt x="481" y="2212"/>
                    <a:pt x="528" y="2174"/>
                    <a:pt x="565" y="2129"/>
                  </a:cubicBezTo>
                  <a:cubicBezTo>
                    <a:pt x="604" y="2081"/>
                    <a:pt x="624" y="2002"/>
                    <a:pt x="625" y="1890"/>
                  </a:cubicBezTo>
                  <a:cubicBezTo>
                    <a:pt x="626" y="1791"/>
                    <a:pt x="613" y="1679"/>
                    <a:pt x="601" y="1580"/>
                  </a:cubicBezTo>
                  <a:cubicBezTo>
                    <a:pt x="590" y="1485"/>
                    <a:pt x="580" y="1396"/>
                    <a:pt x="584" y="1334"/>
                  </a:cubicBezTo>
                  <a:cubicBezTo>
                    <a:pt x="591" y="1213"/>
                    <a:pt x="607" y="1112"/>
                    <a:pt x="635" y="1024"/>
                  </a:cubicBezTo>
                  <a:cubicBezTo>
                    <a:pt x="651" y="973"/>
                    <a:pt x="671" y="925"/>
                    <a:pt x="695" y="884"/>
                  </a:cubicBezTo>
                  <a:cubicBezTo>
                    <a:pt x="721" y="838"/>
                    <a:pt x="752" y="797"/>
                    <a:pt x="786" y="763"/>
                  </a:cubicBezTo>
                  <a:cubicBezTo>
                    <a:pt x="821" y="729"/>
                    <a:pt x="859" y="701"/>
                    <a:pt x="899" y="683"/>
                  </a:cubicBezTo>
                  <a:cubicBezTo>
                    <a:pt x="943" y="662"/>
                    <a:pt x="989" y="653"/>
                    <a:pt x="1033" y="656"/>
                  </a:cubicBezTo>
                  <a:cubicBezTo>
                    <a:pt x="1065" y="658"/>
                    <a:pt x="1098" y="666"/>
                    <a:pt x="1129" y="675"/>
                  </a:cubicBezTo>
                  <a:cubicBezTo>
                    <a:pt x="1150" y="680"/>
                    <a:pt x="1171" y="686"/>
                    <a:pt x="1193" y="690"/>
                  </a:cubicBezTo>
                  <a:cubicBezTo>
                    <a:pt x="1222" y="695"/>
                    <a:pt x="1251" y="696"/>
                    <a:pt x="1279" y="694"/>
                  </a:cubicBezTo>
                  <a:cubicBezTo>
                    <a:pt x="1322" y="691"/>
                    <a:pt x="1366" y="680"/>
                    <a:pt x="1409" y="660"/>
                  </a:cubicBezTo>
                  <a:cubicBezTo>
                    <a:pt x="1448" y="643"/>
                    <a:pt x="1488" y="619"/>
                    <a:pt x="1529" y="589"/>
                  </a:cubicBezTo>
                  <a:cubicBezTo>
                    <a:pt x="1593" y="539"/>
                    <a:pt x="1659" y="473"/>
                    <a:pt x="1730" y="386"/>
                  </a:cubicBezTo>
                  <a:cubicBezTo>
                    <a:pt x="1737" y="378"/>
                    <a:pt x="1744" y="369"/>
                    <a:pt x="1751" y="361"/>
                  </a:cubicBezTo>
                  <a:cubicBezTo>
                    <a:pt x="1813" y="284"/>
                    <a:pt x="1878" y="204"/>
                    <a:pt x="1950" y="141"/>
                  </a:cubicBezTo>
                  <a:cubicBezTo>
                    <a:pt x="1988" y="107"/>
                    <a:pt x="2026" y="80"/>
                    <a:pt x="2065" y="59"/>
                  </a:cubicBezTo>
                  <a:cubicBezTo>
                    <a:pt x="2109" y="35"/>
                    <a:pt x="2154" y="19"/>
                    <a:pt x="2201" y="10"/>
                  </a:cubicBezTo>
                  <a:cubicBezTo>
                    <a:pt x="2252" y="0"/>
                    <a:pt x="2307" y="0"/>
                    <a:pt x="2364" y="11"/>
                  </a:cubicBezTo>
                  <a:cubicBezTo>
                    <a:pt x="2419" y="22"/>
                    <a:pt x="2473" y="41"/>
                    <a:pt x="2526" y="69"/>
                  </a:cubicBezTo>
                  <a:cubicBezTo>
                    <a:pt x="2579" y="97"/>
                    <a:pt x="2627" y="132"/>
                    <a:pt x="2669" y="173"/>
                  </a:cubicBezTo>
                  <a:cubicBezTo>
                    <a:pt x="2713" y="216"/>
                    <a:pt x="2748" y="262"/>
                    <a:pt x="2774" y="312"/>
                  </a:cubicBezTo>
                  <a:cubicBezTo>
                    <a:pt x="2785" y="333"/>
                    <a:pt x="2795" y="356"/>
                    <a:pt x="2807" y="384"/>
                  </a:cubicBezTo>
                  <a:cubicBezTo>
                    <a:pt x="2815" y="404"/>
                    <a:pt x="2823" y="425"/>
                    <a:pt x="2830" y="445"/>
                  </a:cubicBezTo>
                  <a:cubicBezTo>
                    <a:pt x="2864" y="537"/>
                    <a:pt x="2897" y="624"/>
                    <a:pt x="2973" y="688"/>
                  </a:cubicBezTo>
                  <a:cubicBezTo>
                    <a:pt x="3010" y="719"/>
                    <a:pt x="3055" y="741"/>
                    <a:pt x="3108" y="754"/>
                  </a:cubicBezTo>
                  <a:cubicBezTo>
                    <a:pt x="3153" y="765"/>
                    <a:pt x="3205" y="769"/>
                    <a:pt x="3256" y="766"/>
                  </a:cubicBezTo>
                  <a:cubicBezTo>
                    <a:pt x="3303" y="762"/>
                    <a:pt x="3349" y="753"/>
                    <a:pt x="3384" y="746"/>
                  </a:cubicBezTo>
                  <a:cubicBezTo>
                    <a:pt x="3400" y="742"/>
                    <a:pt x="3416" y="738"/>
                    <a:pt x="3432" y="735"/>
                  </a:cubicBezTo>
                  <a:cubicBezTo>
                    <a:pt x="3464" y="727"/>
                    <a:pt x="3498" y="719"/>
                    <a:pt x="3532" y="713"/>
                  </a:cubicBezTo>
                  <a:cubicBezTo>
                    <a:pt x="3638" y="694"/>
                    <a:pt x="3746" y="696"/>
                    <a:pt x="3843" y="718"/>
                  </a:cubicBezTo>
                  <a:cubicBezTo>
                    <a:pt x="3896" y="729"/>
                    <a:pt x="3946" y="747"/>
                    <a:pt x="3991" y="771"/>
                  </a:cubicBezTo>
                  <a:cubicBezTo>
                    <a:pt x="4040" y="796"/>
                    <a:pt x="4084" y="828"/>
                    <a:pt x="4121" y="865"/>
                  </a:cubicBezTo>
                  <a:cubicBezTo>
                    <a:pt x="4156" y="900"/>
                    <a:pt x="4185" y="938"/>
                    <a:pt x="4212" y="983"/>
                  </a:cubicBezTo>
                  <a:cubicBezTo>
                    <a:pt x="4235" y="1023"/>
                    <a:pt x="4255" y="1067"/>
                    <a:pt x="4273" y="1117"/>
                  </a:cubicBezTo>
                  <a:cubicBezTo>
                    <a:pt x="4307" y="1211"/>
                    <a:pt x="4329" y="1315"/>
                    <a:pt x="4350" y="1415"/>
                  </a:cubicBezTo>
                  <a:cubicBezTo>
                    <a:pt x="4362" y="1475"/>
                    <a:pt x="4375" y="1538"/>
                    <a:pt x="4391" y="1597"/>
                  </a:cubicBezTo>
                  <a:cubicBezTo>
                    <a:pt x="4400" y="1631"/>
                    <a:pt x="4410" y="1664"/>
                    <a:pt x="4419" y="1694"/>
                  </a:cubicBezTo>
                  <a:cubicBezTo>
                    <a:pt x="4445" y="1774"/>
                    <a:pt x="4479" y="1858"/>
                    <a:pt x="4527" y="1958"/>
                  </a:cubicBezTo>
                  <a:cubicBezTo>
                    <a:pt x="4592" y="2092"/>
                    <a:pt x="4667" y="2226"/>
                    <a:pt x="4751" y="2357"/>
                  </a:cubicBezTo>
                  <a:cubicBezTo>
                    <a:pt x="4775" y="2394"/>
                    <a:pt x="4800" y="2431"/>
                    <a:pt x="4824" y="2468"/>
                  </a:cubicBezTo>
                  <a:cubicBezTo>
                    <a:pt x="4909" y="2596"/>
                    <a:pt x="4997" y="2728"/>
                    <a:pt x="5054" y="2871"/>
                  </a:cubicBezTo>
                  <a:cubicBezTo>
                    <a:pt x="5102" y="2991"/>
                    <a:pt x="5128" y="3118"/>
                    <a:pt x="5131" y="3249"/>
                  </a:cubicBezTo>
                  <a:cubicBezTo>
                    <a:pt x="5134" y="3374"/>
                    <a:pt x="5116" y="3498"/>
                    <a:pt x="5078" y="3620"/>
                  </a:cubicBezTo>
                  <a:cubicBezTo>
                    <a:pt x="5045" y="3729"/>
                    <a:pt x="4994" y="3839"/>
                    <a:pt x="4924" y="3953"/>
                  </a:cubicBezTo>
                  <a:cubicBezTo>
                    <a:pt x="4867" y="4046"/>
                    <a:pt x="4796" y="4143"/>
                    <a:pt x="4709" y="4249"/>
                  </a:cubicBezTo>
                  <a:cubicBezTo>
                    <a:pt x="4690" y="4271"/>
                    <a:pt x="4672" y="4293"/>
                    <a:pt x="4656" y="4312"/>
                  </a:cubicBezTo>
                  <a:cubicBezTo>
                    <a:pt x="4593" y="4386"/>
                    <a:pt x="4540" y="4447"/>
                    <a:pt x="4481" y="4506"/>
                  </a:cubicBezTo>
                  <a:cubicBezTo>
                    <a:pt x="4373" y="4616"/>
                    <a:pt x="4245" y="4718"/>
                    <a:pt x="4122" y="4816"/>
                  </a:cubicBezTo>
                  <a:cubicBezTo>
                    <a:pt x="4071" y="4857"/>
                    <a:pt x="4018" y="4899"/>
                    <a:pt x="3967" y="4942"/>
                  </a:cubicBezTo>
                  <a:cubicBezTo>
                    <a:pt x="3812" y="5070"/>
                    <a:pt x="3663" y="5210"/>
                    <a:pt x="3518" y="5345"/>
                  </a:cubicBezTo>
                  <a:cubicBezTo>
                    <a:pt x="3491" y="5370"/>
                    <a:pt x="3462" y="5397"/>
                    <a:pt x="3435" y="5423"/>
                  </a:cubicBezTo>
                  <a:cubicBezTo>
                    <a:pt x="3292" y="5556"/>
                    <a:pt x="3150" y="5684"/>
                    <a:pt x="2994" y="5794"/>
                  </a:cubicBezTo>
                  <a:cubicBezTo>
                    <a:pt x="2901" y="5859"/>
                    <a:pt x="2816" y="5905"/>
                    <a:pt x="2735" y="5933"/>
                  </a:cubicBezTo>
                  <a:cubicBezTo>
                    <a:pt x="2687" y="5950"/>
                    <a:pt x="2640" y="5962"/>
                    <a:pt x="2594" y="5967"/>
                  </a:cubicBezTo>
                  <a:cubicBezTo>
                    <a:pt x="2573" y="5969"/>
                    <a:pt x="2553" y="5971"/>
                    <a:pt x="2533" y="5971"/>
                  </a:cubicBezTo>
                  <a:cubicBezTo>
                    <a:pt x="2503" y="5971"/>
                    <a:pt x="2474" y="5968"/>
                    <a:pt x="2446" y="5963"/>
                  </a:cubicBezTo>
                  <a:moveTo>
                    <a:pt x="3532" y="714"/>
                  </a:moveTo>
                  <a:cubicBezTo>
                    <a:pt x="3498" y="720"/>
                    <a:pt x="3465" y="728"/>
                    <a:pt x="3432" y="735"/>
                  </a:cubicBezTo>
                  <a:cubicBezTo>
                    <a:pt x="3416" y="739"/>
                    <a:pt x="3400" y="743"/>
                    <a:pt x="3384" y="746"/>
                  </a:cubicBezTo>
                  <a:cubicBezTo>
                    <a:pt x="3349" y="754"/>
                    <a:pt x="3303" y="763"/>
                    <a:pt x="3256" y="766"/>
                  </a:cubicBezTo>
                  <a:cubicBezTo>
                    <a:pt x="3205" y="770"/>
                    <a:pt x="3153" y="766"/>
                    <a:pt x="3108" y="755"/>
                  </a:cubicBezTo>
                  <a:cubicBezTo>
                    <a:pt x="3055" y="742"/>
                    <a:pt x="3010" y="720"/>
                    <a:pt x="2973" y="689"/>
                  </a:cubicBezTo>
                  <a:cubicBezTo>
                    <a:pt x="2896" y="625"/>
                    <a:pt x="2864" y="538"/>
                    <a:pt x="2829" y="446"/>
                  </a:cubicBezTo>
                  <a:cubicBezTo>
                    <a:pt x="2822" y="425"/>
                    <a:pt x="2814" y="405"/>
                    <a:pt x="2806" y="384"/>
                  </a:cubicBezTo>
                  <a:cubicBezTo>
                    <a:pt x="2795" y="356"/>
                    <a:pt x="2784" y="333"/>
                    <a:pt x="2773" y="312"/>
                  </a:cubicBezTo>
                  <a:cubicBezTo>
                    <a:pt x="2748" y="263"/>
                    <a:pt x="2712" y="216"/>
                    <a:pt x="2669" y="174"/>
                  </a:cubicBezTo>
                  <a:cubicBezTo>
                    <a:pt x="2627" y="133"/>
                    <a:pt x="2579" y="98"/>
                    <a:pt x="2526" y="70"/>
                  </a:cubicBezTo>
                  <a:cubicBezTo>
                    <a:pt x="2473" y="42"/>
                    <a:pt x="2418" y="22"/>
                    <a:pt x="2364" y="12"/>
                  </a:cubicBezTo>
                  <a:cubicBezTo>
                    <a:pt x="2307" y="1"/>
                    <a:pt x="2252" y="1"/>
                    <a:pt x="2201" y="10"/>
                  </a:cubicBezTo>
                  <a:cubicBezTo>
                    <a:pt x="2154" y="20"/>
                    <a:pt x="2109" y="36"/>
                    <a:pt x="2066" y="59"/>
                  </a:cubicBezTo>
                  <a:cubicBezTo>
                    <a:pt x="2027" y="81"/>
                    <a:pt x="1989" y="107"/>
                    <a:pt x="1950" y="141"/>
                  </a:cubicBezTo>
                  <a:cubicBezTo>
                    <a:pt x="1878" y="205"/>
                    <a:pt x="1814" y="284"/>
                    <a:pt x="1751" y="361"/>
                  </a:cubicBezTo>
                  <a:cubicBezTo>
                    <a:pt x="1744" y="370"/>
                    <a:pt x="1738" y="378"/>
                    <a:pt x="1731" y="387"/>
                  </a:cubicBezTo>
                  <a:cubicBezTo>
                    <a:pt x="1660" y="474"/>
                    <a:pt x="1594" y="540"/>
                    <a:pt x="1529" y="589"/>
                  </a:cubicBezTo>
                  <a:cubicBezTo>
                    <a:pt x="1489" y="620"/>
                    <a:pt x="1449" y="644"/>
                    <a:pt x="1409" y="661"/>
                  </a:cubicBezTo>
                  <a:cubicBezTo>
                    <a:pt x="1366" y="680"/>
                    <a:pt x="1322" y="692"/>
                    <a:pt x="1279" y="695"/>
                  </a:cubicBezTo>
                  <a:cubicBezTo>
                    <a:pt x="1251" y="697"/>
                    <a:pt x="1222" y="695"/>
                    <a:pt x="1193" y="690"/>
                  </a:cubicBezTo>
                  <a:cubicBezTo>
                    <a:pt x="1171" y="687"/>
                    <a:pt x="1149" y="681"/>
                    <a:pt x="1129" y="675"/>
                  </a:cubicBezTo>
                  <a:cubicBezTo>
                    <a:pt x="1097" y="667"/>
                    <a:pt x="1065" y="658"/>
                    <a:pt x="1033" y="656"/>
                  </a:cubicBezTo>
                  <a:cubicBezTo>
                    <a:pt x="989" y="653"/>
                    <a:pt x="944" y="663"/>
                    <a:pt x="899" y="683"/>
                  </a:cubicBezTo>
                  <a:cubicBezTo>
                    <a:pt x="860" y="702"/>
                    <a:pt x="821" y="729"/>
                    <a:pt x="787" y="763"/>
                  </a:cubicBezTo>
                  <a:cubicBezTo>
                    <a:pt x="752" y="798"/>
                    <a:pt x="721" y="838"/>
                    <a:pt x="696" y="884"/>
                  </a:cubicBezTo>
                  <a:cubicBezTo>
                    <a:pt x="672" y="926"/>
                    <a:pt x="652" y="973"/>
                    <a:pt x="636" y="1024"/>
                  </a:cubicBezTo>
                  <a:cubicBezTo>
                    <a:pt x="608" y="1112"/>
                    <a:pt x="591" y="1214"/>
                    <a:pt x="584" y="1334"/>
                  </a:cubicBezTo>
                  <a:cubicBezTo>
                    <a:pt x="581" y="1396"/>
                    <a:pt x="591" y="1485"/>
                    <a:pt x="602" y="1580"/>
                  </a:cubicBezTo>
                  <a:cubicBezTo>
                    <a:pt x="614" y="1679"/>
                    <a:pt x="627" y="1791"/>
                    <a:pt x="626" y="1890"/>
                  </a:cubicBezTo>
                  <a:cubicBezTo>
                    <a:pt x="624" y="2003"/>
                    <a:pt x="605" y="2081"/>
                    <a:pt x="565" y="2129"/>
                  </a:cubicBezTo>
                  <a:cubicBezTo>
                    <a:pt x="529" y="2174"/>
                    <a:pt x="481" y="2212"/>
                    <a:pt x="435" y="2249"/>
                  </a:cubicBezTo>
                  <a:cubicBezTo>
                    <a:pt x="377" y="2296"/>
                    <a:pt x="316" y="2345"/>
                    <a:pt x="280" y="2407"/>
                  </a:cubicBezTo>
                  <a:cubicBezTo>
                    <a:pt x="275" y="2416"/>
                    <a:pt x="269" y="2426"/>
                    <a:pt x="263" y="2436"/>
                  </a:cubicBezTo>
                  <a:cubicBezTo>
                    <a:pt x="258" y="2446"/>
                    <a:pt x="252" y="2456"/>
                    <a:pt x="246" y="2466"/>
                  </a:cubicBezTo>
                  <a:cubicBezTo>
                    <a:pt x="181" y="2584"/>
                    <a:pt x="107" y="2717"/>
                    <a:pt x="65" y="2858"/>
                  </a:cubicBezTo>
                  <a:cubicBezTo>
                    <a:pt x="9" y="3051"/>
                    <a:pt x="1" y="3259"/>
                    <a:pt x="1" y="3419"/>
                  </a:cubicBezTo>
                  <a:cubicBezTo>
                    <a:pt x="1" y="3507"/>
                    <a:pt x="2" y="3600"/>
                    <a:pt x="11" y="3694"/>
                  </a:cubicBezTo>
                  <a:cubicBezTo>
                    <a:pt x="20" y="3796"/>
                    <a:pt x="38" y="3885"/>
                    <a:pt x="66" y="3966"/>
                  </a:cubicBezTo>
                  <a:cubicBezTo>
                    <a:pt x="95" y="4053"/>
                    <a:pt x="139" y="4137"/>
                    <a:pt x="194" y="4216"/>
                  </a:cubicBezTo>
                  <a:cubicBezTo>
                    <a:pt x="289" y="4351"/>
                    <a:pt x="421" y="4474"/>
                    <a:pt x="588" y="4582"/>
                  </a:cubicBezTo>
                  <a:cubicBezTo>
                    <a:pt x="727" y="4673"/>
                    <a:pt x="892" y="4755"/>
                    <a:pt x="1078" y="4825"/>
                  </a:cubicBezTo>
                  <a:cubicBezTo>
                    <a:pt x="1089" y="4829"/>
                    <a:pt x="1101" y="4834"/>
                    <a:pt x="1113" y="4838"/>
                  </a:cubicBezTo>
                  <a:cubicBezTo>
                    <a:pt x="1204" y="4873"/>
                    <a:pt x="1298" y="4908"/>
                    <a:pt x="1384" y="4961"/>
                  </a:cubicBezTo>
                  <a:cubicBezTo>
                    <a:pt x="1534" y="5054"/>
                    <a:pt x="1648" y="5194"/>
                    <a:pt x="1740" y="5319"/>
                  </a:cubicBezTo>
                  <a:cubicBezTo>
                    <a:pt x="1767" y="5357"/>
                    <a:pt x="1795" y="5395"/>
                    <a:pt x="1821" y="5432"/>
                  </a:cubicBezTo>
                  <a:cubicBezTo>
                    <a:pt x="1840" y="5460"/>
                    <a:pt x="1860" y="5488"/>
                    <a:pt x="1880" y="5515"/>
                  </a:cubicBezTo>
                  <a:cubicBezTo>
                    <a:pt x="1967" y="5637"/>
                    <a:pt x="2049" y="5730"/>
                    <a:pt x="2131" y="5800"/>
                  </a:cubicBezTo>
                  <a:cubicBezTo>
                    <a:pt x="2180" y="5843"/>
                    <a:pt x="2230" y="5878"/>
                    <a:pt x="2280" y="5904"/>
                  </a:cubicBezTo>
                  <a:cubicBezTo>
                    <a:pt x="2335" y="5933"/>
                    <a:pt x="2391" y="5953"/>
                    <a:pt x="2446" y="5962"/>
                  </a:cubicBezTo>
                  <a:cubicBezTo>
                    <a:pt x="2494" y="5971"/>
                    <a:pt x="2544" y="5972"/>
                    <a:pt x="2594" y="5966"/>
                  </a:cubicBezTo>
                  <a:cubicBezTo>
                    <a:pt x="2640" y="5961"/>
                    <a:pt x="2687" y="5950"/>
                    <a:pt x="2735" y="5933"/>
                  </a:cubicBezTo>
                  <a:cubicBezTo>
                    <a:pt x="2816" y="5904"/>
                    <a:pt x="2901" y="5858"/>
                    <a:pt x="2993" y="5793"/>
                  </a:cubicBezTo>
                  <a:cubicBezTo>
                    <a:pt x="3150" y="5683"/>
                    <a:pt x="3291" y="5555"/>
                    <a:pt x="3434" y="5422"/>
                  </a:cubicBezTo>
                  <a:cubicBezTo>
                    <a:pt x="3462" y="5396"/>
                    <a:pt x="3490" y="5370"/>
                    <a:pt x="3518" y="5344"/>
                  </a:cubicBezTo>
                  <a:cubicBezTo>
                    <a:pt x="3662" y="5209"/>
                    <a:pt x="3812" y="5070"/>
                    <a:pt x="3966" y="4941"/>
                  </a:cubicBezTo>
                  <a:cubicBezTo>
                    <a:pt x="4017" y="4899"/>
                    <a:pt x="4071" y="4856"/>
                    <a:pt x="4122" y="4815"/>
                  </a:cubicBezTo>
                  <a:cubicBezTo>
                    <a:pt x="4245" y="4717"/>
                    <a:pt x="4372" y="4615"/>
                    <a:pt x="4481" y="4506"/>
                  </a:cubicBezTo>
                  <a:cubicBezTo>
                    <a:pt x="4539" y="4446"/>
                    <a:pt x="4593" y="4385"/>
                    <a:pt x="4655" y="4312"/>
                  </a:cubicBezTo>
                  <a:cubicBezTo>
                    <a:pt x="4671" y="4293"/>
                    <a:pt x="4690" y="4271"/>
                    <a:pt x="4708" y="4248"/>
                  </a:cubicBezTo>
                  <a:cubicBezTo>
                    <a:pt x="4796" y="4143"/>
                    <a:pt x="4866" y="4046"/>
                    <a:pt x="4923" y="3953"/>
                  </a:cubicBezTo>
                  <a:cubicBezTo>
                    <a:pt x="4993" y="3838"/>
                    <a:pt x="5044" y="3729"/>
                    <a:pt x="5078" y="3619"/>
                  </a:cubicBezTo>
                  <a:cubicBezTo>
                    <a:pt x="5115" y="3498"/>
                    <a:pt x="5133" y="3374"/>
                    <a:pt x="5130" y="3249"/>
                  </a:cubicBezTo>
                  <a:cubicBezTo>
                    <a:pt x="5127" y="3118"/>
                    <a:pt x="5101" y="2991"/>
                    <a:pt x="5053" y="2872"/>
                  </a:cubicBezTo>
                  <a:cubicBezTo>
                    <a:pt x="4996" y="2728"/>
                    <a:pt x="4908" y="2596"/>
                    <a:pt x="4823" y="2468"/>
                  </a:cubicBezTo>
                  <a:cubicBezTo>
                    <a:pt x="4799" y="2432"/>
                    <a:pt x="4774" y="2395"/>
                    <a:pt x="4751" y="2358"/>
                  </a:cubicBezTo>
                  <a:cubicBezTo>
                    <a:pt x="4666" y="2226"/>
                    <a:pt x="4591" y="2092"/>
                    <a:pt x="4527" y="1958"/>
                  </a:cubicBezTo>
                  <a:cubicBezTo>
                    <a:pt x="4479" y="1858"/>
                    <a:pt x="4444" y="1775"/>
                    <a:pt x="4419" y="1695"/>
                  </a:cubicBezTo>
                  <a:cubicBezTo>
                    <a:pt x="4409" y="1664"/>
                    <a:pt x="4399" y="1631"/>
                    <a:pt x="4390" y="1597"/>
                  </a:cubicBezTo>
                  <a:cubicBezTo>
                    <a:pt x="4375" y="1538"/>
                    <a:pt x="4362" y="1475"/>
                    <a:pt x="4349" y="1415"/>
                  </a:cubicBezTo>
                  <a:cubicBezTo>
                    <a:pt x="4328" y="1315"/>
                    <a:pt x="4307" y="1212"/>
                    <a:pt x="4273" y="1118"/>
                  </a:cubicBezTo>
                  <a:cubicBezTo>
                    <a:pt x="4254" y="1067"/>
                    <a:pt x="4234" y="1023"/>
                    <a:pt x="4211" y="983"/>
                  </a:cubicBezTo>
                  <a:cubicBezTo>
                    <a:pt x="4185" y="938"/>
                    <a:pt x="4155" y="900"/>
                    <a:pt x="4121" y="866"/>
                  </a:cubicBezTo>
                  <a:cubicBezTo>
                    <a:pt x="4083" y="828"/>
                    <a:pt x="4040" y="797"/>
                    <a:pt x="3991" y="772"/>
                  </a:cubicBezTo>
                  <a:cubicBezTo>
                    <a:pt x="3946" y="748"/>
                    <a:pt x="3896" y="730"/>
                    <a:pt x="3843" y="718"/>
                  </a:cubicBezTo>
                  <a:cubicBezTo>
                    <a:pt x="3791" y="707"/>
                    <a:pt x="3736" y="701"/>
                    <a:pt x="3680" y="701"/>
                  </a:cubicBezTo>
                  <a:cubicBezTo>
                    <a:pt x="3631" y="701"/>
                    <a:pt x="3581" y="705"/>
                    <a:pt x="3532" y="7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6" name="Freeform 51">
              <a:extLst>
                <a:ext uri="{FF2B5EF4-FFF2-40B4-BE49-F238E27FC236}">
                  <a16:creationId xmlns:a16="http://schemas.microsoft.com/office/drawing/2014/main" id="{3ED32BCF-5A4A-48A8-8FB0-88A1360A11F7}"/>
                </a:ext>
              </a:extLst>
            </p:cNvPr>
            <p:cNvSpPr>
              <a:spLocks noEditPoints="1"/>
            </p:cNvSpPr>
            <p:nvPr/>
          </p:nvSpPr>
          <p:spPr bwMode="auto">
            <a:xfrm>
              <a:off x="3823" y="-5"/>
              <a:ext cx="3853" cy="4451"/>
            </a:xfrm>
            <a:custGeom>
              <a:avLst/>
              <a:gdLst>
                <a:gd name="T0" fmla="*/ 2144 w 5206"/>
                <a:gd name="T1" fmla="*/ 5837 h 6014"/>
                <a:gd name="T2" fmla="*/ 1751 w 5206"/>
                <a:gd name="T3" fmla="*/ 5357 h 6014"/>
                <a:gd name="T4" fmla="*/ 1114 w 5206"/>
                <a:gd name="T5" fmla="*/ 4872 h 6014"/>
                <a:gd name="T6" fmla="*/ 382 w 5206"/>
                <a:gd name="T7" fmla="*/ 4459 h 6014"/>
                <a:gd name="T8" fmla="*/ 15 w 5206"/>
                <a:gd name="T9" fmla="*/ 3749 h 6014"/>
                <a:gd name="T10" fmla="*/ 59 w 5206"/>
                <a:gd name="T11" fmla="*/ 2920 h 6014"/>
                <a:gd name="T12" fmla="*/ 274 w 5206"/>
                <a:gd name="T13" fmla="*/ 2420 h 6014"/>
                <a:gd name="T14" fmla="*/ 626 w 5206"/>
                <a:gd name="T15" fmla="*/ 1864 h 6014"/>
                <a:gd name="T16" fmla="*/ 668 w 5206"/>
                <a:gd name="T17" fmla="*/ 1015 h 6014"/>
                <a:gd name="T18" fmla="*/ 938 w 5206"/>
                <a:gd name="T19" fmla="*/ 681 h 6014"/>
                <a:gd name="T20" fmla="*/ 1233 w 5206"/>
                <a:gd name="T21" fmla="*/ 677 h 6014"/>
                <a:gd name="T22" fmla="*/ 1569 w 5206"/>
                <a:gd name="T23" fmla="*/ 567 h 6014"/>
                <a:gd name="T24" fmla="*/ 2117 w 5206"/>
                <a:gd name="T25" fmla="*/ 62 h 6014"/>
                <a:gd name="T26" fmla="*/ 2729 w 5206"/>
                <a:gd name="T27" fmla="*/ 184 h 6014"/>
                <a:gd name="T28" fmla="*/ 2896 w 5206"/>
                <a:gd name="T29" fmla="*/ 445 h 6014"/>
                <a:gd name="T30" fmla="*/ 3460 w 5206"/>
                <a:gd name="T31" fmla="*/ 738 h 6014"/>
                <a:gd name="T32" fmla="*/ 3917 w 5206"/>
                <a:gd name="T33" fmla="*/ 724 h 6014"/>
                <a:gd name="T34" fmla="*/ 4398 w 5206"/>
                <a:gd name="T35" fmla="*/ 1396 h 6014"/>
                <a:gd name="T36" fmla="*/ 4596 w 5206"/>
                <a:gd name="T37" fmla="*/ 1961 h 6014"/>
                <a:gd name="T38" fmla="*/ 5132 w 5206"/>
                <a:gd name="T39" fmla="*/ 2864 h 6014"/>
                <a:gd name="T40" fmla="*/ 4977 w 5206"/>
                <a:gd name="T41" fmla="*/ 3959 h 6014"/>
                <a:gd name="T42" fmla="*/ 4704 w 5206"/>
                <a:gd name="T43" fmla="*/ 4324 h 6014"/>
                <a:gd name="T44" fmla="*/ 4142 w 5206"/>
                <a:gd name="T45" fmla="*/ 4883 h 6014"/>
                <a:gd name="T46" fmla="*/ 3478 w 5206"/>
                <a:gd name="T47" fmla="*/ 5470 h 6014"/>
                <a:gd name="T48" fmla="*/ 2610 w 5206"/>
                <a:gd name="T49" fmla="*/ 6010 h 6014"/>
                <a:gd name="T50" fmla="*/ 3608 w 5206"/>
                <a:gd name="T51" fmla="*/ 711 h 6014"/>
                <a:gd name="T52" fmla="*/ 3332 w 5206"/>
                <a:gd name="T53" fmla="*/ 756 h 6014"/>
                <a:gd name="T54" fmla="*/ 2871 w 5206"/>
                <a:gd name="T55" fmla="*/ 388 h 6014"/>
                <a:gd name="T56" fmla="*/ 2585 w 5206"/>
                <a:gd name="T57" fmla="*/ 82 h 6014"/>
                <a:gd name="T58" fmla="*/ 1993 w 5206"/>
                <a:gd name="T59" fmla="*/ 144 h 6014"/>
                <a:gd name="T60" fmla="*/ 1450 w 5206"/>
                <a:gd name="T61" fmla="*/ 641 h 6014"/>
                <a:gd name="T62" fmla="*/ 1168 w 5206"/>
                <a:gd name="T63" fmla="*/ 666 h 6014"/>
                <a:gd name="T64" fmla="*/ 938 w 5206"/>
                <a:gd name="T65" fmla="*/ 681 h 6014"/>
                <a:gd name="T66" fmla="*/ 669 w 5206"/>
                <a:gd name="T67" fmla="*/ 1015 h 6014"/>
                <a:gd name="T68" fmla="*/ 627 w 5206"/>
                <a:gd name="T69" fmla="*/ 1864 h 6014"/>
                <a:gd name="T70" fmla="*/ 274 w 5206"/>
                <a:gd name="T71" fmla="*/ 2420 h 6014"/>
                <a:gd name="T72" fmla="*/ 60 w 5206"/>
                <a:gd name="T73" fmla="*/ 2920 h 6014"/>
                <a:gd name="T74" fmla="*/ 16 w 5206"/>
                <a:gd name="T75" fmla="*/ 3749 h 6014"/>
                <a:gd name="T76" fmla="*/ 383 w 5206"/>
                <a:gd name="T77" fmla="*/ 4458 h 6014"/>
                <a:gd name="T78" fmla="*/ 1115 w 5206"/>
                <a:gd name="T79" fmla="*/ 4871 h 6014"/>
                <a:gd name="T80" fmla="*/ 1751 w 5206"/>
                <a:gd name="T81" fmla="*/ 5356 h 6014"/>
                <a:gd name="T82" fmla="*/ 2144 w 5206"/>
                <a:gd name="T83" fmla="*/ 5837 h 6014"/>
                <a:gd name="T84" fmla="*/ 2610 w 5206"/>
                <a:gd name="T85" fmla="*/ 6009 h 6014"/>
                <a:gd name="T86" fmla="*/ 3477 w 5206"/>
                <a:gd name="T87" fmla="*/ 5470 h 6014"/>
                <a:gd name="T88" fmla="*/ 4142 w 5206"/>
                <a:gd name="T89" fmla="*/ 4883 h 6014"/>
                <a:gd name="T90" fmla="*/ 4704 w 5206"/>
                <a:gd name="T91" fmla="*/ 4323 h 6014"/>
                <a:gd name="T92" fmla="*/ 4977 w 5206"/>
                <a:gd name="T93" fmla="*/ 3958 h 6014"/>
                <a:gd name="T94" fmla="*/ 5131 w 5206"/>
                <a:gd name="T95" fmla="*/ 2864 h 6014"/>
                <a:gd name="T96" fmla="*/ 4596 w 5206"/>
                <a:gd name="T97" fmla="*/ 1961 h 6014"/>
                <a:gd name="T98" fmla="*/ 4397 w 5206"/>
                <a:gd name="T99" fmla="*/ 1396 h 6014"/>
                <a:gd name="T100" fmla="*/ 3917 w 5206"/>
                <a:gd name="T101" fmla="*/ 725 h 6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06" h="6014">
                  <a:moveTo>
                    <a:pt x="2460" y="6003"/>
                  </a:moveTo>
                  <a:cubicBezTo>
                    <a:pt x="2404" y="5993"/>
                    <a:pt x="2348" y="5973"/>
                    <a:pt x="2293" y="5943"/>
                  </a:cubicBezTo>
                  <a:cubicBezTo>
                    <a:pt x="2243" y="5916"/>
                    <a:pt x="2193" y="5880"/>
                    <a:pt x="2144" y="5837"/>
                  </a:cubicBezTo>
                  <a:cubicBezTo>
                    <a:pt x="2062" y="5766"/>
                    <a:pt x="1982" y="5676"/>
                    <a:pt x="1892" y="5552"/>
                  </a:cubicBezTo>
                  <a:cubicBezTo>
                    <a:pt x="1873" y="5526"/>
                    <a:pt x="1854" y="5500"/>
                    <a:pt x="1835" y="5474"/>
                  </a:cubicBezTo>
                  <a:cubicBezTo>
                    <a:pt x="1808" y="5435"/>
                    <a:pt x="1779" y="5395"/>
                    <a:pt x="1751" y="5357"/>
                  </a:cubicBezTo>
                  <a:cubicBezTo>
                    <a:pt x="1690" y="5276"/>
                    <a:pt x="1638" y="5213"/>
                    <a:pt x="1586" y="5159"/>
                  </a:cubicBezTo>
                  <a:cubicBezTo>
                    <a:pt x="1522" y="5093"/>
                    <a:pt x="1458" y="5040"/>
                    <a:pt x="1391" y="4999"/>
                  </a:cubicBezTo>
                  <a:cubicBezTo>
                    <a:pt x="1304" y="4945"/>
                    <a:pt x="1208" y="4908"/>
                    <a:pt x="1114" y="4872"/>
                  </a:cubicBezTo>
                  <a:cubicBezTo>
                    <a:pt x="1105" y="4868"/>
                    <a:pt x="1095" y="4865"/>
                    <a:pt x="1085" y="4861"/>
                  </a:cubicBezTo>
                  <a:cubicBezTo>
                    <a:pt x="899" y="4790"/>
                    <a:pt x="736" y="4709"/>
                    <a:pt x="598" y="4622"/>
                  </a:cubicBezTo>
                  <a:cubicBezTo>
                    <a:pt x="518" y="4571"/>
                    <a:pt x="446" y="4516"/>
                    <a:pt x="382" y="4459"/>
                  </a:cubicBezTo>
                  <a:cubicBezTo>
                    <a:pt x="314" y="4397"/>
                    <a:pt x="254" y="4331"/>
                    <a:pt x="204" y="4263"/>
                  </a:cubicBezTo>
                  <a:cubicBezTo>
                    <a:pt x="149" y="4185"/>
                    <a:pt x="105" y="4102"/>
                    <a:pt x="74" y="4016"/>
                  </a:cubicBezTo>
                  <a:cubicBezTo>
                    <a:pt x="45" y="3937"/>
                    <a:pt x="26" y="3849"/>
                    <a:pt x="15" y="3749"/>
                  </a:cubicBezTo>
                  <a:cubicBezTo>
                    <a:pt x="6" y="3663"/>
                    <a:pt x="3" y="3578"/>
                    <a:pt x="2" y="3476"/>
                  </a:cubicBezTo>
                  <a:cubicBezTo>
                    <a:pt x="0" y="3372"/>
                    <a:pt x="4" y="3279"/>
                    <a:pt x="12" y="3193"/>
                  </a:cubicBezTo>
                  <a:cubicBezTo>
                    <a:pt x="21" y="3093"/>
                    <a:pt x="36" y="3003"/>
                    <a:pt x="59" y="2920"/>
                  </a:cubicBezTo>
                  <a:cubicBezTo>
                    <a:pt x="93" y="2794"/>
                    <a:pt x="151" y="2675"/>
                    <a:pt x="206" y="2561"/>
                  </a:cubicBezTo>
                  <a:cubicBezTo>
                    <a:pt x="225" y="2523"/>
                    <a:pt x="242" y="2488"/>
                    <a:pt x="258" y="2453"/>
                  </a:cubicBezTo>
                  <a:cubicBezTo>
                    <a:pt x="263" y="2441"/>
                    <a:pt x="268" y="2430"/>
                    <a:pt x="274" y="2420"/>
                  </a:cubicBezTo>
                  <a:cubicBezTo>
                    <a:pt x="311" y="2343"/>
                    <a:pt x="374" y="2285"/>
                    <a:pt x="440" y="2222"/>
                  </a:cubicBezTo>
                  <a:cubicBezTo>
                    <a:pt x="482" y="2183"/>
                    <a:pt x="525" y="2143"/>
                    <a:pt x="561" y="2098"/>
                  </a:cubicBezTo>
                  <a:cubicBezTo>
                    <a:pt x="599" y="2049"/>
                    <a:pt x="621" y="1973"/>
                    <a:pt x="626" y="1864"/>
                  </a:cubicBezTo>
                  <a:cubicBezTo>
                    <a:pt x="630" y="1769"/>
                    <a:pt x="622" y="1665"/>
                    <a:pt x="614" y="1565"/>
                  </a:cubicBezTo>
                  <a:cubicBezTo>
                    <a:pt x="607" y="1470"/>
                    <a:pt x="600" y="1380"/>
                    <a:pt x="606" y="1317"/>
                  </a:cubicBezTo>
                  <a:cubicBezTo>
                    <a:pt x="619" y="1198"/>
                    <a:pt x="639" y="1099"/>
                    <a:pt x="668" y="1015"/>
                  </a:cubicBezTo>
                  <a:cubicBezTo>
                    <a:pt x="685" y="965"/>
                    <a:pt x="707" y="919"/>
                    <a:pt x="731" y="878"/>
                  </a:cubicBezTo>
                  <a:cubicBezTo>
                    <a:pt x="757" y="834"/>
                    <a:pt x="789" y="794"/>
                    <a:pt x="824" y="760"/>
                  </a:cubicBezTo>
                  <a:cubicBezTo>
                    <a:pt x="859" y="727"/>
                    <a:pt x="898" y="699"/>
                    <a:pt x="938" y="681"/>
                  </a:cubicBezTo>
                  <a:cubicBezTo>
                    <a:pt x="983" y="659"/>
                    <a:pt x="1028" y="649"/>
                    <a:pt x="1072" y="651"/>
                  </a:cubicBezTo>
                  <a:cubicBezTo>
                    <a:pt x="1105" y="652"/>
                    <a:pt x="1137" y="659"/>
                    <a:pt x="1168" y="665"/>
                  </a:cubicBezTo>
                  <a:cubicBezTo>
                    <a:pt x="1190" y="670"/>
                    <a:pt x="1211" y="674"/>
                    <a:pt x="1233" y="677"/>
                  </a:cubicBezTo>
                  <a:cubicBezTo>
                    <a:pt x="1262" y="681"/>
                    <a:pt x="1291" y="681"/>
                    <a:pt x="1320" y="678"/>
                  </a:cubicBezTo>
                  <a:cubicBezTo>
                    <a:pt x="1362" y="673"/>
                    <a:pt x="1406" y="661"/>
                    <a:pt x="1449" y="641"/>
                  </a:cubicBezTo>
                  <a:cubicBezTo>
                    <a:pt x="1488" y="623"/>
                    <a:pt x="1529" y="598"/>
                    <a:pt x="1569" y="567"/>
                  </a:cubicBezTo>
                  <a:cubicBezTo>
                    <a:pt x="1651" y="504"/>
                    <a:pt x="1722" y="427"/>
                    <a:pt x="1775" y="366"/>
                  </a:cubicBezTo>
                  <a:cubicBezTo>
                    <a:pt x="1843" y="288"/>
                    <a:pt x="1914" y="206"/>
                    <a:pt x="1992" y="143"/>
                  </a:cubicBezTo>
                  <a:cubicBezTo>
                    <a:pt x="2034" y="109"/>
                    <a:pt x="2075" y="82"/>
                    <a:pt x="2117" y="62"/>
                  </a:cubicBezTo>
                  <a:cubicBezTo>
                    <a:pt x="2163" y="39"/>
                    <a:pt x="2211" y="24"/>
                    <a:pt x="2261" y="16"/>
                  </a:cubicBezTo>
                  <a:cubicBezTo>
                    <a:pt x="2361" y="0"/>
                    <a:pt x="2476" y="24"/>
                    <a:pt x="2585" y="81"/>
                  </a:cubicBezTo>
                  <a:cubicBezTo>
                    <a:pt x="2637" y="109"/>
                    <a:pt x="2686" y="144"/>
                    <a:pt x="2729" y="184"/>
                  </a:cubicBezTo>
                  <a:cubicBezTo>
                    <a:pt x="2773" y="225"/>
                    <a:pt x="2809" y="270"/>
                    <a:pt x="2836" y="319"/>
                  </a:cubicBezTo>
                  <a:cubicBezTo>
                    <a:pt x="2848" y="339"/>
                    <a:pt x="2859" y="362"/>
                    <a:pt x="2872" y="388"/>
                  </a:cubicBezTo>
                  <a:cubicBezTo>
                    <a:pt x="2880" y="407"/>
                    <a:pt x="2888" y="426"/>
                    <a:pt x="2896" y="445"/>
                  </a:cubicBezTo>
                  <a:cubicBezTo>
                    <a:pt x="2934" y="534"/>
                    <a:pt x="2970" y="618"/>
                    <a:pt x="3049" y="680"/>
                  </a:cubicBezTo>
                  <a:cubicBezTo>
                    <a:pt x="3143" y="754"/>
                    <a:pt x="3267" y="759"/>
                    <a:pt x="3332" y="755"/>
                  </a:cubicBezTo>
                  <a:cubicBezTo>
                    <a:pt x="3378" y="753"/>
                    <a:pt x="3423" y="745"/>
                    <a:pt x="3460" y="738"/>
                  </a:cubicBezTo>
                  <a:cubicBezTo>
                    <a:pt x="3474" y="735"/>
                    <a:pt x="3489" y="732"/>
                    <a:pt x="3503" y="729"/>
                  </a:cubicBezTo>
                  <a:cubicBezTo>
                    <a:pt x="3537" y="722"/>
                    <a:pt x="3572" y="715"/>
                    <a:pt x="3607" y="710"/>
                  </a:cubicBezTo>
                  <a:cubicBezTo>
                    <a:pt x="3714" y="695"/>
                    <a:pt x="3821" y="699"/>
                    <a:pt x="3917" y="724"/>
                  </a:cubicBezTo>
                  <a:cubicBezTo>
                    <a:pt x="4026" y="752"/>
                    <a:pt x="4118" y="804"/>
                    <a:pt x="4188" y="878"/>
                  </a:cubicBezTo>
                  <a:cubicBezTo>
                    <a:pt x="4247" y="940"/>
                    <a:pt x="4292" y="1018"/>
                    <a:pt x="4327" y="1117"/>
                  </a:cubicBezTo>
                  <a:cubicBezTo>
                    <a:pt x="4358" y="1206"/>
                    <a:pt x="4378" y="1302"/>
                    <a:pt x="4398" y="1396"/>
                  </a:cubicBezTo>
                  <a:cubicBezTo>
                    <a:pt x="4413" y="1467"/>
                    <a:pt x="4428" y="1541"/>
                    <a:pt x="4448" y="1611"/>
                  </a:cubicBezTo>
                  <a:cubicBezTo>
                    <a:pt x="4458" y="1644"/>
                    <a:pt x="4468" y="1676"/>
                    <a:pt x="4479" y="1706"/>
                  </a:cubicBezTo>
                  <a:cubicBezTo>
                    <a:pt x="4514" y="1801"/>
                    <a:pt x="4558" y="1888"/>
                    <a:pt x="4596" y="1961"/>
                  </a:cubicBezTo>
                  <a:cubicBezTo>
                    <a:pt x="4665" y="2090"/>
                    <a:pt x="4743" y="2221"/>
                    <a:pt x="4829" y="2351"/>
                  </a:cubicBezTo>
                  <a:cubicBezTo>
                    <a:pt x="4848" y="2380"/>
                    <a:pt x="4869" y="2410"/>
                    <a:pt x="4888" y="2439"/>
                  </a:cubicBezTo>
                  <a:cubicBezTo>
                    <a:pt x="4979" y="2573"/>
                    <a:pt x="5072" y="2712"/>
                    <a:pt x="5132" y="2864"/>
                  </a:cubicBezTo>
                  <a:cubicBezTo>
                    <a:pt x="5180" y="2985"/>
                    <a:pt x="5204" y="3115"/>
                    <a:pt x="5205" y="3248"/>
                  </a:cubicBezTo>
                  <a:cubicBezTo>
                    <a:pt x="5206" y="3376"/>
                    <a:pt x="5185" y="3502"/>
                    <a:pt x="5144" y="3624"/>
                  </a:cubicBezTo>
                  <a:cubicBezTo>
                    <a:pt x="5107" y="3732"/>
                    <a:pt x="5053" y="3841"/>
                    <a:pt x="4977" y="3959"/>
                  </a:cubicBezTo>
                  <a:cubicBezTo>
                    <a:pt x="4907" y="4067"/>
                    <a:pt x="4827" y="4171"/>
                    <a:pt x="4757" y="4258"/>
                  </a:cubicBezTo>
                  <a:cubicBezTo>
                    <a:pt x="4753" y="4263"/>
                    <a:pt x="4753" y="4263"/>
                    <a:pt x="4753" y="4263"/>
                  </a:cubicBezTo>
                  <a:cubicBezTo>
                    <a:pt x="4737" y="4283"/>
                    <a:pt x="4720" y="4303"/>
                    <a:pt x="4704" y="4324"/>
                  </a:cubicBezTo>
                  <a:cubicBezTo>
                    <a:pt x="4698" y="4332"/>
                    <a:pt x="4692" y="4340"/>
                    <a:pt x="4685" y="4348"/>
                  </a:cubicBezTo>
                  <a:cubicBezTo>
                    <a:pt x="4636" y="4410"/>
                    <a:pt x="4589" y="4469"/>
                    <a:pt x="4536" y="4527"/>
                  </a:cubicBezTo>
                  <a:cubicBezTo>
                    <a:pt x="4421" y="4654"/>
                    <a:pt x="4279" y="4771"/>
                    <a:pt x="4142" y="4883"/>
                  </a:cubicBezTo>
                  <a:cubicBezTo>
                    <a:pt x="4103" y="4915"/>
                    <a:pt x="4063" y="4948"/>
                    <a:pt x="4024" y="4981"/>
                  </a:cubicBezTo>
                  <a:cubicBezTo>
                    <a:pt x="3876" y="5106"/>
                    <a:pt x="3730" y="5239"/>
                    <a:pt x="3590" y="5368"/>
                  </a:cubicBezTo>
                  <a:cubicBezTo>
                    <a:pt x="3553" y="5402"/>
                    <a:pt x="3515" y="5436"/>
                    <a:pt x="3478" y="5470"/>
                  </a:cubicBezTo>
                  <a:cubicBezTo>
                    <a:pt x="3330" y="5605"/>
                    <a:pt x="3184" y="5735"/>
                    <a:pt x="3022" y="5843"/>
                  </a:cubicBezTo>
                  <a:cubicBezTo>
                    <a:pt x="2926" y="5907"/>
                    <a:pt x="2839" y="5952"/>
                    <a:pt x="2755" y="5979"/>
                  </a:cubicBezTo>
                  <a:cubicBezTo>
                    <a:pt x="2706" y="5995"/>
                    <a:pt x="2657" y="6006"/>
                    <a:pt x="2610" y="6010"/>
                  </a:cubicBezTo>
                  <a:cubicBezTo>
                    <a:pt x="2593" y="6012"/>
                    <a:pt x="2576" y="6013"/>
                    <a:pt x="2559" y="6013"/>
                  </a:cubicBezTo>
                  <a:cubicBezTo>
                    <a:pt x="2525" y="6013"/>
                    <a:pt x="2492" y="6010"/>
                    <a:pt x="2460" y="6003"/>
                  </a:cubicBezTo>
                  <a:moveTo>
                    <a:pt x="3608" y="711"/>
                  </a:moveTo>
                  <a:cubicBezTo>
                    <a:pt x="3573" y="716"/>
                    <a:pt x="3537" y="723"/>
                    <a:pt x="3503" y="730"/>
                  </a:cubicBezTo>
                  <a:cubicBezTo>
                    <a:pt x="3489" y="733"/>
                    <a:pt x="3474" y="736"/>
                    <a:pt x="3460" y="739"/>
                  </a:cubicBezTo>
                  <a:cubicBezTo>
                    <a:pt x="3423" y="746"/>
                    <a:pt x="3379" y="753"/>
                    <a:pt x="3332" y="756"/>
                  </a:cubicBezTo>
                  <a:cubicBezTo>
                    <a:pt x="3267" y="760"/>
                    <a:pt x="3143" y="755"/>
                    <a:pt x="3048" y="680"/>
                  </a:cubicBezTo>
                  <a:cubicBezTo>
                    <a:pt x="2969" y="618"/>
                    <a:pt x="2934" y="534"/>
                    <a:pt x="2896" y="445"/>
                  </a:cubicBezTo>
                  <a:cubicBezTo>
                    <a:pt x="2888" y="427"/>
                    <a:pt x="2879" y="407"/>
                    <a:pt x="2871" y="388"/>
                  </a:cubicBezTo>
                  <a:cubicBezTo>
                    <a:pt x="2859" y="362"/>
                    <a:pt x="2847" y="339"/>
                    <a:pt x="2836" y="319"/>
                  </a:cubicBezTo>
                  <a:cubicBezTo>
                    <a:pt x="2808" y="271"/>
                    <a:pt x="2772" y="226"/>
                    <a:pt x="2728" y="185"/>
                  </a:cubicBezTo>
                  <a:cubicBezTo>
                    <a:pt x="2685" y="144"/>
                    <a:pt x="2637" y="110"/>
                    <a:pt x="2585" y="82"/>
                  </a:cubicBezTo>
                  <a:cubicBezTo>
                    <a:pt x="2476" y="24"/>
                    <a:pt x="2361" y="1"/>
                    <a:pt x="2261" y="17"/>
                  </a:cubicBezTo>
                  <a:cubicBezTo>
                    <a:pt x="2211" y="25"/>
                    <a:pt x="2164" y="40"/>
                    <a:pt x="2117" y="63"/>
                  </a:cubicBezTo>
                  <a:cubicBezTo>
                    <a:pt x="2075" y="83"/>
                    <a:pt x="2034" y="110"/>
                    <a:pt x="1993" y="144"/>
                  </a:cubicBezTo>
                  <a:cubicBezTo>
                    <a:pt x="1915" y="207"/>
                    <a:pt x="1844" y="288"/>
                    <a:pt x="1775" y="367"/>
                  </a:cubicBezTo>
                  <a:cubicBezTo>
                    <a:pt x="1723" y="427"/>
                    <a:pt x="1651" y="505"/>
                    <a:pt x="1570" y="568"/>
                  </a:cubicBezTo>
                  <a:cubicBezTo>
                    <a:pt x="1529" y="598"/>
                    <a:pt x="1489" y="623"/>
                    <a:pt x="1450" y="641"/>
                  </a:cubicBezTo>
                  <a:cubicBezTo>
                    <a:pt x="1406" y="662"/>
                    <a:pt x="1362" y="674"/>
                    <a:pt x="1320" y="679"/>
                  </a:cubicBezTo>
                  <a:cubicBezTo>
                    <a:pt x="1291" y="682"/>
                    <a:pt x="1262" y="682"/>
                    <a:pt x="1233" y="678"/>
                  </a:cubicBezTo>
                  <a:cubicBezTo>
                    <a:pt x="1211" y="675"/>
                    <a:pt x="1189" y="671"/>
                    <a:pt x="1168" y="666"/>
                  </a:cubicBezTo>
                  <a:cubicBezTo>
                    <a:pt x="1137" y="659"/>
                    <a:pt x="1105" y="652"/>
                    <a:pt x="1072" y="651"/>
                  </a:cubicBezTo>
                  <a:cubicBezTo>
                    <a:pt x="1070" y="651"/>
                    <a:pt x="1067" y="651"/>
                    <a:pt x="1064" y="651"/>
                  </a:cubicBezTo>
                  <a:cubicBezTo>
                    <a:pt x="1023" y="651"/>
                    <a:pt x="980" y="661"/>
                    <a:pt x="938" y="681"/>
                  </a:cubicBezTo>
                  <a:cubicBezTo>
                    <a:pt x="898" y="700"/>
                    <a:pt x="859" y="727"/>
                    <a:pt x="824" y="761"/>
                  </a:cubicBezTo>
                  <a:cubicBezTo>
                    <a:pt x="789" y="795"/>
                    <a:pt x="758" y="834"/>
                    <a:pt x="732" y="879"/>
                  </a:cubicBezTo>
                  <a:cubicBezTo>
                    <a:pt x="707" y="919"/>
                    <a:pt x="686" y="965"/>
                    <a:pt x="669" y="1015"/>
                  </a:cubicBezTo>
                  <a:cubicBezTo>
                    <a:pt x="639" y="1099"/>
                    <a:pt x="619" y="1198"/>
                    <a:pt x="607" y="1317"/>
                  </a:cubicBezTo>
                  <a:cubicBezTo>
                    <a:pt x="601" y="1380"/>
                    <a:pt x="608" y="1470"/>
                    <a:pt x="615" y="1565"/>
                  </a:cubicBezTo>
                  <a:cubicBezTo>
                    <a:pt x="623" y="1665"/>
                    <a:pt x="631" y="1769"/>
                    <a:pt x="627" y="1864"/>
                  </a:cubicBezTo>
                  <a:cubicBezTo>
                    <a:pt x="622" y="1973"/>
                    <a:pt x="600" y="2049"/>
                    <a:pt x="561" y="2098"/>
                  </a:cubicBezTo>
                  <a:cubicBezTo>
                    <a:pt x="525" y="2143"/>
                    <a:pt x="482" y="2184"/>
                    <a:pt x="441" y="2223"/>
                  </a:cubicBezTo>
                  <a:cubicBezTo>
                    <a:pt x="374" y="2285"/>
                    <a:pt x="312" y="2344"/>
                    <a:pt x="274" y="2420"/>
                  </a:cubicBezTo>
                  <a:cubicBezTo>
                    <a:pt x="269" y="2431"/>
                    <a:pt x="264" y="2442"/>
                    <a:pt x="259" y="2453"/>
                  </a:cubicBezTo>
                  <a:cubicBezTo>
                    <a:pt x="242" y="2488"/>
                    <a:pt x="225" y="2523"/>
                    <a:pt x="207" y="2561"/>
                  </a:cubicBezTo>
                  <a:cubicBezTo>
                    <a:pt x="151" y="2676"/>
                    <a:pt x="94" y="2794"/>
                    <a:pt x="60" y="2920"/>
                  </a:cubicBezTo>
                  <a:cubicBezTo>
                    <a:pt x="37" y="3004"/>
                    <a:pt x="22" y="3093"/>
                    <a:pt x="12" y="3193"/>
                  </a:cubicBezTo>
                  <a:cubicBezTo>
                    <a:pt x="4" y="3279"/>
                    <a:pt x="1" y="3372"/>
                    <a:pt x="2" y="3476"/>
                  </a:cubicBezTo>
                  <a:cubicBezTo>
                    <a:pt x="4" y="3578"/>
                    <a:pt x="7" y="3663"/>
                    <a:pt x="16" y="3749"/>
                  </a:cubicBezTo>
                  <a:cubicBezTo>
                    <a:pt x="27" y="3849"/>
                    <a:pt x="46" y="3936"/>
                    <a:pt x="75" y="4016"/>
                  </a:cubicBezTo>
                  <a:cubicBezTo>
                    <a:pt x="105" y="4102"/>
                    <a:pt x="149" y="4185"/>
                    <a:pt x="205" y="4262"/>
                  </a:cubicBezTo>
                  <a:cubicBezTo>
                    <a:pt x="254" y="4331"/>
                    <a:pt x="314" y="4397"/>
                    <a:pt x="383" y="4458"/>
                  </a:cubicBezTo>
                  <a:cubicBezTo>
                    <a:pt x="446" y="4515"/>
                    <a:pt x="519" y="4570"/>
                    <a:pt x="599" y="4621"/>
                  </a:cubicBezTo>
                  <a:cubicBezTo>
                    <a:pt x="736" y="4709"/>
                    <a:pt x="900" y="4789"/>
                    <a:pt x="1085" y="4860"/>
                  </a:cubicBezTo>
                  <a:cubicBezTo>
                    <a:pt x="1095" y="4864"/>
                    <a:pt x="1105" y="4868"/>
                    <a:pt x="1115" y="4871"/>
                  </a:cubicBezTo>
                  <a:cubicBezTo>
                    <a:pt x="1208" y="4907"/>
                    <a:pt x="1304" y="4944"/>
                    <a:pt x="1392" y="4998"/>
                  </a:cubicBezTo>
                  <a:cubicBezTo>
                    <a:pt x="1459" y="5040"/>
                    <a:pt x="1522" y="5092"/>
                    <a:pt x="1587" y="5159"/>
                  </a:cubicBezTo>
                  <a:cubicBezTo>
                    <a:pt x="1639" y="5212"/>
                    <a:pt x="1691" y="5275"/>
                    <a:pt x="1751" y="5356"/>
                  </a:cubicBezTo>
                  <a:cubicBezTo>
                    <a:pt x="1780" y="5395"/>
                    <a:pt x="1808" y="5435"/>
                    <a:pt x="1836" y="5473"/>
                  </a:cubicBezTo>
                  <a:cubicBezTo>
                    <a:pt x="1854" y="5499"/>
                    <a:pt x="1874" y="5526"/>
                    <a:pt x="1892" y="5552"/>
                  </a:cubicBezTo>
                  <a:cubicBezTo>
                    <a:pt x="1982" y="5675"/>
                    <a:pt x="2062" y="5766"/>
                    <a:pt x="2144" y="5837"/>
                  </a:cubicBezTo>
                  <a:cubicBezTo>
                    <a:pt x="2194" y="5880"/>
                    <a:pt x="2244" y="5915"/>
                    <a:pt x="2294" y="5942"/>
                  </a:cubicBezTo>
                  <a:cubicBezTo>
                    <a:pt x="2348" y="5972"/>
                    <a:pt x="2404" y="5992"/>
                    <a:pt x="2460" y="6003"/>
                  </a:cubicBezTo>
                  <a:cubicBezTo>
                    <a:pt x="2508" y="6012"/>
                    <a:pt x="2559" y="6014"/>
                    <a:pt x="2610" y="6009"/>
                  </a:cubicBezTo>
                  <a:cubicBezTo>
                    <a:pt x="2657" y="6005"/>
                    <a:pt x="2706" y="5995"/>
                    <a:pt x="2755" y="5979"/>
                  </a:cubicBezTo>
                  <a:cubicBezTo>
                    <a:pt x="2839" y="5951"/>
                    <a:pt x="2926" y="5906"/>
                    <a:pt x="3021" y="5842"/>
                  </a:cubicBezTo>
                  <a:cubicBezTo>
                    <a:pt x="3183" y="5734"/>
                    <a:pt x="3329" y="5604"/>
                    <a:pt x="3477" y="5470"/>
                  </a:cubicBezTo>
                  <a:cubicBezTo>
                    <a:pt x="3515" y="5436"/>
                    <a:pt x="3553" y="5401"/>
                    <a:pt x="3589" y="5368"/>
                  </a:cubicBezTo>
                  <a:cubicBezTo>
                    <a:pt x="3730" y="5239"/>
                    <a:pt x="3875" y="5106"/>
                    <a:pt x="4024" y="4981"/>
                  </a:cubicBezTo>
                  <a:cubicBezTo>
                    <a:pt x="4063" y="4948"/>
                    <a:pt x="4103" y="4915"/>
                    <a:pt x="4142" y="4883"/>
                  </a:cubicBezTo>
                  <a:cubicBezTo>
                    <a:pt x="4279" y="4770"/>
                    <a:pt x="4420" y="4654"/>
                    <a:pt x="4536" y="4526"/>
                  </a:cubicBezTo>
                  <a:cubicBezTo>
                    <a:pt x="4588" y="4469"/>
                    <a:pt x="4635" y="4410"/>
                    <a:pt x="4685" y="4347"/>
                  </a:cubicBezTo>
                  <a:cubicBezTo>
                    <a:pt x="4691" y="4339"/>
                    <a:pt x="4697" y="4331"/>
                    <a:pt x="4704" y="4323"/>
                  </a:cubicBezTo>
                  <a:cubicBezTo>
                    <a:pt x="4720" y="4303"/>
                    <a:pt x="4736" y="4282"/>
                    <a:pt x="4753" y="4262"/>
                  </a:cubicBezTo>
                  <a:cubicBezTo>
                    <a:pt x="4756" y="4258"/>
                    <a:pt x="4756" y="4258"/>
                    <a:pt x="4756" y="4258"/>
                  </a:cubicBezTo>
                  <a:cubicBezTo>
                    <a:pt x="4826" y="4170"/>
                    <a:pt x="4907" y="4066"/>
                    <a:pt x="4977" y="3958"/>
                  </a:cubicBezTo>
                  <a:cubicBezTo>
                    <a:pt x="5052" y="3841"/>
                    <a:pt x="5107" y="3732"/>
                    <a:pt x="5143" y="3624"/>
                  </a:cubicBezTo>
                  <a:cubicBezTo>
                    <a:pt x="5185" y="3502"/>
                    <a:pt x="5205" y="3376"/>
                    <a:pt x="5204" y="3248"/>
                  </a:cubicBezTo>
                  <a:cubicBezTo>
                    <a:pt x="5203" y="3115"/>
                    <a:pt x="5179" y="2985"/>
                    <a:pt x="5131" y="2864"/>
                  </a:cubicBezTo>
                  <a:cubicBezTo>
                    <a:pt x="5072" y="2713"/>
                    <a:pt x="4978" y="2574"/>
                    <a:pt x="4887" y="2440"/>
                  </a:cubicBezTo>
                  <a:cubicBezTo>
                    <a:pt x="4868" y="2411"/>
                    <a:pt x="4848" y="2381"/>
                    <a:pt x="4828" y="2351"/>
                  </a:cubicBezTo>
                  <a:cubicBezTo>
                    <a:pt x="4743" y="2221"/>
                    <a:pt x="4664" y="2090"/>
                    <a:pt x="4596" y="1961"/>
                  </a:cubicBezTo>
                  <a:cubicBezTo>
                    <a:pt x="4557" y="1889"/>
                    <a:pt x="4513" y="1802"/>
                    <a:pt x="4479" y="1707"/>
                  </a:cubicBezTo>
                  <a:cubicBezTo>
                    <a:pt x="4468" y="1676"/>
                    <a:pt x="4457" y="1644"/>
                    <a:pt x="4448" y="1611"/>
                  </a:cubicBezTo>
                  <a:cubicBezTo>
                    <a:pt x="4427" y="1542"/>
                    <a:pt x="4412" y="1468"/>
                    <a:pt x="4397" y="1396"/>
                  </a:cubicBezTo>
                  <a:cubicBezTo>
                    <a:pt x="4377" y="1303"/>
                    <a:pt x="4357" y="1206"/>
                    <a:pt x="4326" y="1117"/>
                  </a:cubicBezTo>
                  <a:cubicBezTo>
                    <a:pt x="4291" y="1018"/>
                    <a:pt x="4246" y="940"/>
                    <a:pt x="4188" y="879"/>
                  </a:cubicBezTo>
                  <a:cubicBezTo>
                    <a:pt x="4117" y="804"/>
                    <a:pt x="4026" y="753"/>
                    <a:pt x="3917" y="725"/>
                  </a:cubicBezTo>
                  <a:cubicBezTo>
                    <a:pt x="3858" y="710"/>
                    <a:pt x="3795" y="702"/>
                    <a:pt x="3730" y="702"/>
                  </a:cubicBezTo>
                  <a:cubicBezTo>
                    <a:pt x="3689" y="702"/>
                    <a:pt x="3648" y="705"/>
                    <a:pt x="3608" y="711"/>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7" name="Freeform 52">
              <a:extLst>
                <a:ext uri="{FF2B5EF4-FFF2-40B4-BE49-F238E27FC236}">
                  <a16:creationId xmlns:a16="http://schemas.microsoft.com/office/drawing/2014/main" id="{E30E6E65-AB58-42DE-9046-9125AD081A80}"/>
                </a:ext>
              </a:extLst>
            </p:cNvPr>
            <p:cNvSpPr>
              <a:spLocks noEditPoints="1"/>
            </p:cNvSpPr>
            <p:nvPr/>
          </p:nvSpPr>
          <p:spPr bwMode="auto">
            <a:xfrm>
              <a:off x="3795" y="-19"/>
              <a:ext cx="3910" cy="4475"/>
            </a:xfrm>
            <a:custGeom>
              <a:avLst/>
              <a:gdLst>
                <a:gd name="T0" fmla="*/ 2159 w 5283"/>
                <a:gd name="T1" fmla="*/ 5864 h 6046"/>
                <a:gd name="T2" fmla="*/ 1764 w 5283"/>
                <a:gd name="T3" fmla="*/ 5382 h 6046"/>
                <a:gd name="T4" fmla="*/ 1117 w 5283"/>
                <a:gd name="T5" fmla="*/ 4894 h 6046"/>
                <a:gd name="T6" fmla="*/ 396 w 5283"/>
                <a:gd name="T7" fmla="*/ 4490 h 6046"/>
                <a:gd name="T8" fmla="*/ 5 w 5283"/>
                <a:gd name="T9" fmla="*/ 3523 h 6046"/>
                <a:gd name="T10" fmla="*/ 255 w 5283"/>
                <a:gd name="T11" fmla="*/ 2459 h 6046"/>
                <a:gd name="T12" fmla="*/ 559 w 5283"/>
                <a:gd name="T13" fmla="*/ 2055 h 6046"/>
                <a:gd name="T14" fmla="*/ 863 w 5283"/>
                <a:gd name="T15" fmla="*/ 747 h 6046"/>
                <a:gd name="T16" fmla="*/ 1115 w 5283"/>
                <a:gd name="T17" fmla="*/ 635 h 6046"/>
                <a:gd name="T18" fmla="*/ 1362 w 5283"/>
                <a:gd name="T19" fmla="*/ 651 h 6046"/>
                <a:gd name="T20" fmla="*/ 2176 w 5283"/>
                <a:gd name="T21" fmla="*/ 50 h 6046"/>
                <a:gd name="T22" fmla="*/ 2901 w 5283"/>
                <a:gd name="T23" fmla="*/ 314 h 6046"/>
                <a:gd name="T24" fmla="*/ 3126 w 5283"/>
                <a:gd name="T25" fmla="*/ 660 h 6046"/>
                <a:gd name="T26" fmla="*/ 3576 w 5283"/>
                <a:gd name="T27" fmla="*/ 713 h 6046"/>
                <a:gd name="T28" fmla="*/ 4257 w 5283"/>
                <a:gd name="T29" fmla="*/ 881 h 6046"/>
                <a:gd name="T30" fmla="*/ 4508 w 5283"/>
                <a:gd name="T31" fmla="*/ 1614 h 6046"/>
                <a:gd name="T32" fmla="*/ 4909 w 5283"/>
                <a:gd name="T33" fmla="*/ 2334 h 6046"/>
                <a:gd name="T34" fmla="*/ 5282 w 5283"/>
                <a:gd name="T35" fmla="*/ 3237 h 6046"/>
                <a:gd name="T36" fmla="*/ 4832 w 5283"/>
                <a:gd name="T37" fmla="*/ 4224 h 6046"/>
                <a:gd name="T38" fmla="*/ 4711 w 5283"/>
                <a:gd name="T39" fmla="*/ 4384 h 6046"/>
                <a:gd name="T40" fmla="*/ 4084 w 5283"/>
                <a:gd name="T41" fmla="*/ 5010 h 6046"/>
                <a:gd name="T42" fmla="*/ 3052 w 5283"/>
                <a:gd name="T43" fmla="*/ 5882 h 6046"/>
                <a:gd name="T44" fmla="*/ 2587 w 5283"/>
                <a:gd name="T45" fmla="*/ 6044 h 6046"/>
                <a:gd name="T46" fmla="*/ 3576 w 5283"/>
                <a:gd name="T47" fmla="*/ 714 h 6046"/>
                <a:gd name="T48" fmla="*/ 3126 w 5283"/>
                <a:gd name="T49" fmla="*/ 661 h 6046"/>
                <a:gd name="T50" fmla="*/ 2900 w 5283"/>
                <a:gd name="T51" fmla="*/ 315 h 6046"/>
                <a:gd name="T52" fmla="*/ 2177 w 5283"/>
                <a:gd name="T53" fmla="*/ 51 h 6046"/>
                <a:gd name="T54" fmla="*/ 1362 w 5283"/>
                <a:gd name="T55" fmla="*/ 652 h 6046"/>
                <a:gd name="T56" fmla="*/ 1115 w 5283"/>
                <a:gd name="T57" fmla="*/ 636 h 6046"/>
                <a:gd name="T58" fmla="*/ 864 w 5283"/>
                <a:gd name="T59" fmla="*/ 748 h 6046"/>
                <a:gd name="T60" fmla="*/ 559 w 5283"/>
                <a:gd name="T61" fmla="*/ 2056 h 6046"/>
                <a:gd name="T62" fmla="*/ 256 w 5283"/>
                <a:gd name="T63" fmla="*/ 2459 h 6046"/>
                <a:gd name="T64" fmla="*/ 6 w 5283"/>
                <a:gd name="T65" fmla="*/ 3522 h 6046"/>
                <a:gd name="T66" fmla="*/ 397 w 5283"/>
                <a:gd name="T67" fmla="*/ 4490 h 6046"/>
                <a:gd name="T68" fmla="*/ 1118 w 5283"/>
                <a:gd name="T69" fmla="*/ 4893 h 6046"/>
                <a:gd name="T70" fmla="*/ 1764 w 5283"/>
                <a:gd name="T71" fmla="*/ 5382 h 6046"/>
                <a:gd name="T72" fmla="*/ 2160 w 5283"/>
                <a:gd name="T73" fmla="*/ 5863 h 6046"/>
                <a:gd name="T74" fmla="*/ 2628 w 5283"/>
                <a:gd name="T75" fmla="*/ 6042 h 6046"/>
                <a:gd name="T76" fmla="*/ 3523 w 5283"/>
                <a:gd name="T77" fmla="*/ 5507 h 6046"/>
                <a:gd name="T78" fmla="*/ 4165 w 5283"/>
                <a:gd name="T79" fmla="*/ 4940 h 6046"/>
                <a:gd name="T80" fmla="*/ 4754 w 5283"/>
                <a:gd name="T81" fmla="*/ 4324 h 6046"/>
                <a:gd name="T82" fmla="*/ 5210 w 5283"/>
                <a:gd name="T83" fmla="*/ 3618 h 6046"/>
                <a:gd name="T84" fmla="*/ 5211 w 5283"/>
                <a:gd name="T85" fmla="*/ 2845 h 6046"/>
                <a:gd name="T86" fmla="*/ 4667 w 5283"/>
                <a:gd name="T87" fmla="*/ 1954 h 6046"/>
                <a:gd name="T88" fmla="*/ 4448 w 5283"/>
                <a:gd name="T89" fmla="*/ 1371 h 6046"/>
                <a:gd name="T90" fmla="*/ 3992 w 5283"/>
                <a:gd name="T91" fmla="*/ 720 h 6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83" h="6046">
                  <a:moveTo>
                    <a:pt x="2475" y="6033"/>
                  </a:moveTo>
                  <a:cubicBezTo>
                    <a:pt x="2419" y="6021"/>
                    <a:pt x="2363" y="6000"/>
                    <a:pt x="2309" y="5970"/>
                  </a:cubicBezTo>
                  <a:cubicBezTo>
                    <a:pt x="2259" y="5943"/>
                    <a:pt x="2209" y="5907"/>
                    <a:pt x="2159" y="5864"/>
                  </a:cubicBezTo>
                  <a:cubicBezTo>
                    <a:pt x="2078" y="5792"/>
                    <a:pt x="1997" y="5702"/>
                    <a:pt x="1906" y="5578"/>
                  </a:cubicBezTo>
                  <a:cubicBezTo>
                    <a:pt x="1888" y="5553"/>
                    <a:pt x="1870" y="5528"/>
                    <a:pt x="1853" y="5504"/>
                  </a:cubicBezTo>
                  <a:cubicBezTo>
                    <a:pt x="1824" y="5464"/>
                    <a:pt x="1794" y="5422"/>
                    <a:pt x="1764" y="5382"/>
                  </a:cubicBezTo>
                  <a:cubicBezTo>
                    <a:pt x="1703" y="5302"/>
                    <a:pt x="1650" y="5240"/>
                    <a:pt x="1597" y="5186"/>
                  </a:cubicBezTo>
                  <a:cubicBezTo>
                    <a:pt x="1533" y="5120"/>
                    <a:pt x="1469" y="5067"/>
                    <a:pt x="1401" y="5025"/>
                  </a:cubicBezTo>
                  <a:cubicBezTo>
                    <a:pt x="1312" y="4969"/>
                    <a:pt x="1213" y="4931"/>
                    <a:pt x="1117" y="4894"/>
                  </a:cubicBezTo>
                  <a:cubicBezTo>
                    <a:pt x="1110" y="4891"/>
                    <a:pt x="1102" y="4888"/>
                    <a:pt x="1095" y="4885"/>
                  </a:cubicBezTo>
                  <a:cubicBezTo>
                    <a:pt x="906" y="4812"/>
                    <a:pt x="748" y="4735"/>
                    <a:pt x="611" y="4649"/>
                  </a:cubicBezTo>
                  <a:cubicBezTo>
                    <a:pt x="532" y="4599"/>
                    <a:pt x="459" y="4546"/>
                    <a:pt x="396" y="4490"/>
                  </a:cubicBezTo>
                  <a:cubicBezTo>
                    <a:pt x="327" y="4430"/>
                    <a:pt x="267" y="4365"/>
                    <a:pt x="217" y="4298"/>
                  </a:cubicBezTo>
                  <a:cubicBezTo>
                    <a:pt x="161" y="4222"/>
                    <a:pt x="117" y="4141"/>
                    <a:pt x="85" y="4056"/>
                  </a:cubicBezTo>
                  <a:cubicBezTo>
                    <a:pt x="20" y="3881"/>
                    <a:pt x="10" y="3696"/>
                    <a:pt x="5" y="3523"/>
                  </a:cubicBezTo>
                  <a:cubicBezTo>
                    <a:pt x="0" y="3310"/>
                    <a:pt x="16" y="3129"/>
                    <a:pt x="56" y="2971"/>
                  </a:cubicBezTo>
                  <a:cubicBezTo>
                    <a:pt x="85" y="2851"/>
                    <a:pt x="136" y="2735"/>
                    <a:pt x="185" y="2624"/>
                  </a:cubicBezTo>
                  <a:cubicBezTo>
                    <a:pt x="211" y="2567"/>
                    <a:pt x="235" y="2512"/>
                    <a:pt x="255" y="2459"/>
                  </a:cubicBezTo>
                  <a:cubicBezTo>
                    <a:pt x="260" y="2446"/>
                    <a:pt x="265" y="2433"/>
                    <a:pt x="270" y="2422"/>
                  </a:cubicBezTo>
                  <a:cubicBezTo>
                    <a:pt x="308" y="2329"/>
                    <a:pt x="378" y="2255"/>
                    <a:pt x="451" y="2178"/>
                  </a:cubicBezTo>
                  <a:cubicBezTo>
                    <a:pt x="487" y="2139"/>
                    <a:pt x="525" y="2098"/>
                    <a:pt x="559" y="2055"/>
                  </a:cubicBezTo>
                  <a:cubicBezTo>
                    <a:pt x="645" y="1946"/>
                    <a:pt x="636" y="1730"/>
                    <a:pt x="629" y="1540"/>
                  </a:cubicBezTo>
                  <a:cubicBezTo>
                    <a:pt x="625" y="1444"/>
                    <a:pt x="622" y="1353"/>
                    <a:pt x="631" y="1289"/>
                  </a:cubicBezTo>
                  <a:cubicBezTo>
                    <a:pt x="657" y="1113"/>
                    <a:pt x="708" y="892"/>
                    <a:pt x="863" y="747"/>
                  </a:cubicBezTo>
                  <a:cubicBezTo>
                    <a:pt x="899" y="714"/>
                    <a:pt x="939" y="686"/>
                    <a:pt x="979" y="667"/>
                  </a:cubicBezTo>
                  <a:cubicBezTo>
                    <a:pt x="1024" y="646"/>
                    <a:pt x="1069" y="635"/>
                    <a:pt x="1114" y="635"/>
                  </a:cubicBezTo>
                  <a:cubicBezTo>
                    <a:pt x="1115" y="635"/>
                    <a:pt x="1115" y="635"/>
                    <a:pt x="1115" y="635"/>
                  </a:cubicBezTo>
                  <a:cubicBezTo>
                    <a:pt x="1147" y="635"/>
                    <a:pt x="1179" y="640"/>
                    <a:pt x="1210" y="645"/>
                  </a:cubicBezTo>
                  <a:cubicBezTo>
                    <a:pt x="1231" y="649"/>
                    <a:pt x="1254" y="652"/>
                    <a:pt x="1276" y="654"/>
                  </a:cubicBezTo>
                  <a:cubicBezTo>
                    <a:pt x="1305" y="656"/>
                    <a:pt x="1334" y="655"/>
                    <a:pt x="1362" y="651"/>
                  </a:cubicBezTo>
                  <a:cubicBezTo>
                    <a:pt x="1539" y="625"/>
                    <a:pt x="1692" y="475"/>
                    <a:pt x="1822" y="335"/>
                  </a:cubicBezTo>
                  <a:cubicBezTo>
                    <a:pt x="1891" y="261"/>
                    <a:pt x="1966" y="183"/>
                    <a:pt x="2048" y="124"/>
                  </a:cubicBezTo>
                  <a:cubicBezTo>
                    <a:pt x="2091" y="93"/>
                    <a:pt x="2133" y="69"/>
                    <a:pt x="2176" y="50"/>
                  </a:cubicBezTo>
                  <a:cubicBezTo>
                    <a:pt x="2224" y="30"/>
                    <a:pt x="2272" y="17"/>
                    <a:pt x="2323" y="11"/>
                  </a:cubicBezTo>
                  <a:cubicBezTo>
                    <a:pt x="2423" y="0"/>
                    <a:pt x="2537" y="25"/>
                    <a:pt x="2646" y="83"/>
                  </a:cubicBezTo>
                  <a:cubicBezTo>
                    <a:pt x="2752" y="139"/>
                    <a:pt x="2843" y="222"/>
                    <a:pt x="2901" y="314"/>
                  </a:cubicBezTo>
                  <a:cubicBezTo>
                    <a:pt x="2913" y="334"/>
                    <a:pt x="2925" y="356"/>
                    <a:pt x="2938" y="381"/>
                  </a:cubicBezTo>
                  <a:cubicBezTo>
                    <a:pt x="2947" y="399"/>
                    <a:pt x="2956" y="416"/>
                    <a:pt x="2964" y="433"/>
                  </a:cubicBezTo>
                  <a:cubicBezTo>
                    <a:pt x="3006" y="519"/>
                    <a:pt x="3045" y="601"/>
                    <a:pt x="3126" y="660"/>
                  </a:cubicBezTo>
                  <a:cubicBezTo>
                    <a:pt x="3197" y="713"/>
                    <a:pt x="3298" y="739"/>
                    <a:pt x="3410" y="734"/>
                  </a:cubicBezTo>
                  <a:cubicBezTo>
                    <a:pt x="3456" y="732"/>
                    <a:pt x="3500" y="726"/>
                    <a:pt x="3538" y="720"/>
                  </a:cubicBezTo>
                  <a:cubicBezTo>
                    <a:pt x="3550" y="717"/>
                    <a:pt x="3563" y="715"/>
                    <a:pt x="3576" y="713"/>
                  </a:cubicBezTo>
                  <a:cubicBezTo>
                    <a:pt x="3611" y="707"/>
                    <a:pt x="3649" y="700"/>
                    <a:pt x="3685" y="696"/>
                  </a:cubicBezTo>
                  <a:cubicBezTo>
                    <a:pt x="3792" y="684"/>
                    <a:pt x="3898" y="692"/>
                    <a:pt x="3992" y="719"/>
                  </a:cubicBezTo>
                  <a:cubicBezTo>
                    <a:pt x="4100" y="750"/>
                    <a:pt x="4189" y="805"/>
                    <a:pt x="4257" y="881"/>
                  </a:cubicBezTo>
                  <a:cubicBezTo>
                    <a:pt x="4310" y="940"/>
                    <a:pt x="4351" y="1014"/>
                    <a:pt x="4383" y="1108"/>
                  </a:cubicBezTo>
                  <a:cubicBezTo>
                    <a:pt x="4412" y="1191"/>
                    <a:pt x="4431" y="1283"/>
                    <a:pt x="4449" y="1371"/>
                  </a:cubicBezTo>
                  <a:cubicBezTo>
                    <a:pt x="4465" y="1452"/>
                    <a:pt x="4483" y="1536"/>
                    <a:pt x="4508" y="1614"/>
                  </a:cubicBezTo>
                  <a:cubicBezTo>
                    <a:pt x="4518" y="1645"/>
                    <a:pt x="4529" y="1677"/>
                    <a:pt x="4541" y="1707"/>
                  </a:cubicBezTo>
                  <a:cubicBezTo>
                    <a:pt x="4577" y="1795"/>
                    <a:pt x="4623" y="1877"/>
                    <a:pt x="4667" y="1953"/>
                  </a:cubicBezTo>
                  <a:cubicBezTo>
                    <a:pt x="4740" y="2077"/>
                    <a:pt x="4822" y="2205"/>
                    <a:pt x="4909" y="2334"/>
                  </a:cubicBezTo>
                  <a:cubicBezTo>
                    <a:pt x="4923" y="2355"/>
                    <a:pt x="4938" y="2377"/>
                    <a:pt x="4953" y="2398"/>
                  </a:cubicBezTo>
                  <a:cubicBezTo>
                    <a:pt x="5049" y="2539"/>
                    <a:pt x="5149" y="2685"/>
                    <a:pt x="5211" y="2845"/>
                  </a:cubicBezTo>
                  <a:cubicBezTo>
                    <a:pt x="5259" y="2969"/>
                    <a:pt x="5283" y="3101"/>
                    <a:pt x="5282" y="3237"/>
                  </a:cubicBezTo>
                  <a:cubicBezTo>
                    <a:pt x="5281" y="3302"/>
                    <a:pt x="5275" y="3367"/>
                    <a:pt x="5263" y="3432"/>
                  </a:cubicBezTo>
                  <a:cubicBezTo>
                    <a:pt x="5251" y="3495"/>
                    <a:pt x="5233" y="3558"/>
                    <a:pt x="5211" y="3618"/>
                  </a:cubicBezTo>
                  <a:cubicBezTo>
                    <a:pt x="5128" y="3842"/>
                    <a:pt x="4978" y="4036"/>
                    <a:pt x="4832" y="4224"/>
                  </a:cubicBezTo>
                  <a:cubicBezTo>
                    <a:pt x="4824" y="4235"/>
                    <a:pt x="4815" y="4246"/>
                    <a:pt x="4807" y="4257"/>
                  </a:cubicBezTo>
                  <a:cubicBezTo>
                    <a:pt x="4786" y="4283"/>
                    <a:pt x="4770" y="4304"/>
                    <a:pt x="4755" y="4325"/>
                  </a:cubicBezTo>
                  <a:cubicBezTo>
                    <a:pt x="4740" y="4345"/>
                    <a:pt x="4725" y="4365"/>
                    <a:pt x="4711" y="4384"/>
                  </a:cubicBezTo>
                  <a:cubicBezTo>
                    <a:pt x="4671" y="4437"/>
                    <a:pt x="4635" y="4487"/>
                    <a:pt x="4593" y="4537"/>
                  </a:cubicBezTo>
                  <a:cubicBezTo>
                    <a:pt x="4472" y="4682"/>
                    <a:pt x="4316" y="4814"/>
                    <a:pt x="4165" y="4941"/>
                  </a:cubicBezTo>
                  <a:cubicBezTo>
                    <a:pt x="4139" y="4963"/>
                    <a:pt x="4111" y="4987"/>
                    <a:pt x="4084" y="5010"/>
                  </a:cubicBezTo>
                  <a:cubicBezTo>
                    <a:pt x="3947" y="5126"/>
                    <a:pt x="3812" y="5248"/>
                    <a:pt x="3680" y="5366"/>
                  </a:cubicBezTo>
                  <a:cubicBezTo>
                    <a:pt x="3629" y="5412"/>
                    <a:pt x="3576" y="5460"/>
                    <a:pt x="3523" y="5507"/>
                  </a:cubicBezTo>
                  <a:cubicBezTo>
                    <a:pt x="3370" y="5643"/>
                    <a:pt x="3219" y="5774"/>
                    <a:pt x="3052" y="5882"/>
                  </a:cubicBezTo>
                  <a:cubicBezTo>
                    <a:pt x="2954" y="5945"/>
                    <a:pt x="2864" y="5988"/>
                    <a:pt x="2777" y="6014"/>
                  </a:cubicBezTo>
                  <a:cubicBezTo>
                    <a:pt x="2727" y="6030"/>
                    <a:pt x="2677" y="6039"/>
                    <a:pt x="2629" y="6043"/>
                  </a:cubicBezTo>
                  <a:cubicBezTo>
                    <a:pt x="2615" y="6044"/>
                    <a:pt x="2601" y="6044"/>
                    <a:pt x="2587" y="6044"/>
                  </a:cubicBezTo>
                  <a:cubicBezTo>
                    <a:pt x="2549" y="6044"/>
                    <a:pt x="2512" y="6040"/>
                    <a:pt x="2475" y="6033"/>
                  </a:cubicBezTo>
                  <a:moveTo>
                    <a:pt x="3685" y="697"/>
                  </a:moveTo>
                  <a:cubicBezTo>
                    <a:pt x="3649" y="701"/>
                    <a:pt x="3612" y="708"/>
                    <a:pt x="3576" y="714"/>
                  </a:cubicBezTo>
                  <a:cubicBezTo>
                    <a:pt x="3563" y="716"/>
                    <a:pt x="3550" y="718"/>
                    <a:pt x="3538" y="720"/>
                  </a:cubicBezTo>
                  <a:cubicBezTo>
                    <a:pt x="3500" y="726"/>
                    <a:pt x="3456" y="733"/>
                    <a:pt x="3410" y="735"/>
                  </a:cubicBezTo>
                  <a:cubicBezTo>
                    <a:pt x="3298" y="740"/>
                    <a:pt x="3197" y="713"/>
                    <a:pt x="3126" y="661"/>
                  </a:cubicBezTo>
                  <a:cubicBezTo>
                    <a:pt x="3045" y="601"/>
                    <a:pt x="3005" y="520"/>
                    <a:pt x="2963" y="434"/>
                  </a:cubicBezTo>
                  <a:cubicBezTo>
                    <a:pt x="2955" y="417"/>
                    <a:pt x="2946" y="399"/>
                    <a:pt x="2938" y="382"/>
                  </a:cubicBezTo>
                  <a:cubicBezTo>
                    <a:pt x="2925" y="356"/>
                    <a:pt x="2912" y="335"/>
                    <a:pt x="2900" y="315"/>
                  </a:cubicBezTo>
                  <a:cubicBezTo>
                    <a:pt x="2842" y="222"/>
                    <a:pt x="2752" y="140"/>
                    <a:pt x="2645" y="83"/>
                  </a:cubicBezTo>
                  <a:cubicBezTo>
                    <a:pt x="2537" y="26"/>
                    <a:pt x="2423" y="0"/>
                    <a:pt x="2323" y="12"/>
                  </a:cubicBezTo>
                  <a:cubicBezTo>
                    <a:pt x="2272" y="18"/>
                    <a:pt x="2224" y="31"/>
                    <a:pt x="2177" y="51"/>
                  </a:cubicBezTo>
                  <a:cubicBezTo>
                    <a:pt x="2134" y="69"/>
                    <a:pt x="2092" y="93"/>
                    <a:pt x="2049" y="125"/>
                  </a:cubicBezTo>
                  <a:cubicBezTo>
                    <a:pt x="1966" y="184"/>
                    <a:pt x="1892" y="262"/>
                    <a:pt x="1822" y="336"/>
                  </a:cubicBezTo>
                  <a:cubicBezTo>
                    <a:pt x="1693" y="475"/>
                    <a:pt x="1539" y="626"/>
                    <a:pt x="1362" y="652"/>
                  </a:cubicBezTo>
                  <a:cubicBezTo>
                    <a:pt x="1334" y="656"/>
                    <a:pt x="1305" y="657"/>
                    <a:pt x="1276" y="655"/>
                  </a:cubicBezTo>
                  <a:cubicBezTo>
                    <a:pt x="1253" y="653"/>
                    <a:pt x="1231" y="649"/>
                    <a:pt x="1210" y="646"/>
                  </a:cubicBezTo>
                  <a:cubicBezTo>
                    <a:pt x="1179" y="641"/>
                    <a:pt x="1147" y="636"/>
                    <a:pt x="1115" y="636"/>
                  </a:cubicBezTo>
                  <a:cubicBezTo>
                    <a:pt x="1114" y="636"/>
                    <a:pt x="1114" y="636"/>
                    <a:pt x="1114" y="636"/>
                  </a:cubicBezTo>
                  <a:cubicBezTo>
                    <a:pt x="1070" y="636"/>
                    <a:pt x="1024" y="647"/>
                    <a:pt x="979" y="668"/>
                  </a:cubicBezTo>
                  <a:cubicBezTo>
                    <a:pt x="939" y="687"/>
                    <a:pt x="899" y="715"/>
                    <a:pt x="864" y="748"/>
                  </a:cubicBezTo>
                  <a:cubicBezTo>
                    <a:pt x="708" y="892"/>
                    <a:pt x="658" y="1113"/>
                    <a:pt x="632" y="1289"/>
                  </a:cubicBezTo>
                  <a:cubicBezTo>
                    <a:pt x="622" y="1353"/>
                    <a:pt x="626" y="1444"/>
                    <a:pt x="630" y="1540"/>
                  </a:cubicBezTo>
                  <a:cubicBezTo>
                    <a:pt x="637" y="1730"/>
                    <a:pt x="645" y="1947"/>
                    <a:pt x="559" y="2056"/>
                  </a:cubicBezTo>
                  <a:cubicBezTo>
                    <a:pt x="526" y="2099"/>
                    <a:pt x="488" y="2139"/>
                    <a:pt x="451" y="2178"/>
                  </a:cubicBezTo>
                  <a:cubicBezTo>
                    <a:pt x="378" y="2256"/>
                    <a:pt x="309" y="2329"/>
                    <a:pt x="271" y="2422"/>
                  </a:cubicBezTo>
                  <a:cubicBezTo>
                    <a:pt x="266" y="2433"/>
                    <a:pt x="261" y="2446"/>
                    <a:pt x="256" y="2459"/>
                  </a:cubicBezTo>
                  <a:cubicBezTo>
                    <a:pt x="236" y="2512"/>
                    <a:pt x="212" y="2567"/>
                    <a:pt x="186" y="2625"/>
                  </a:cubicBezTo>
                  <a:cubicBezTo>
                    <a:pt x="137" y="2736"/>
                    <a:pt x="86" y="2851"/>
                    <a:pt x="56" y="2971"/>
                  </a:cubicBezTo>
                  <a:cubicBezTo>
                    <a:pt x="17" y="3129"/>
                    <a:pt x="1" y="3310"/>
                    <a:pt x="6" y="3522"/>
                  </a:cubicBezTo>
                  <a:cubicBezTo>
                    <a:pt x="10" y="3696"/>
                    <a:pt x="20" y="3880"/>
                    <a:pt x="86" y="4055"/>
                  </a:cubicBezTo>
                  <a:cubicBezTo>
                    <a:pt x="117" y="4140"/>
                    <a:pt x="162" y="4222"/>
                    <a:pt x="218" y="4298"/>
                  </a:cubicBezTo>
                  <a:cubicBezTo>
                    <a:pt x="268" y="4365"/>
                    <a:pt x="328" y="4429"/>
                    <a:pt x="397" y="4490"/>
                  </a:cubicBezTo>
                  <a:cubicBezTo>
                    <a:pt x="460" y="4545"/>
                    <a:pt x="532" y="4599"/>
                    <a:pt x="612" y="4649"/>
                  </a:cubicBezTo>
                  <a:cubicBezTo>
                    <a:pt x="748" y="4734"/>
                    <a:pt x="906" y="4811"/>
                    <a:pt x="1095" y="4884"/>
                  </a:cubicBezTo>
                  <a:cubicBezTo>
                    <a:pt x="1103" y="4887"/>
                    <a:pt x="1110" y="4890"/>
                    <a:pt x="1118" y="4893"/>
                  </a:cubicBezTo>
                  <a:cubicBezTo>
                    <a:pt x="1213" y="4930"/>
                    <a:pt x="1312" y="4969"/>
                    <a:pt x="1402" y="5025"/>
                  </a:cubicBezTo>
                  <a:cubicBezTo>
                    <a:pt x="1469" y="5067"/>
                    <a:pt x="1533" y="5119"/>
                    <a:pt x="1598" y="5185"/>
                  </a:cubicBezTo>
                  <a:cubicBezTo>
                    <a:pt x="1651" y="5239"/>
                    <a:pt x="1704" y="5302"/>
                    <a:pt x="1764" y="5382"/>
                  </a:cubicBezTo>
                  <a:cubicBezTo>
                    <a:pt x="1794" y="5422"/>
                    <a:pt x="1824" y="5463"/>
                    <a:pt x="1853" y="5503"/>
                  </a:cubicBezTo>
                  <a:cubicBezTo>
                    <a:pt x="1871" y="5528"/>
                    <a:pt x="1889" y="5553"/>
                    <a:pt x="1907" y="5577"/>
                  </a:cubicBezTo>
                  <a:cubicBezTo>
                    <a:pt x="1998" y="5701"/>
                    <a:pt x="2078" y="5792"/>
                    <a:pt x="2160" y="5863"/>
                  </a:cubicBezTo>
                  <a:cubicBezTo>
                    <a:pt x="2209" y="5906"/>
                    <a:pt x="2259" y="5942"/>
                    <a:pt x="2309" y="5969"/>
                  </a:cubicBezTo>
                  <a:cubicBezTo>
                    <a:pt x="2364" y="6000"/>
                    <a:pt x="2420" y="6021"/>
                    <a:pt x="2475" y="6032"/>
                  </a:cubicBezTo>
                  <a:cubicBezTo>
                    <a:pt x="2525" y="6042"/>
                    <a:pt x="2576" y="6046"/>
                    <a:pt x="2628" y="6042"/>
                  </a:cubicBezTo>
                  <a:cubicBezTo>
                    <a:pt x="2676" y="6038"/>
                    <a:pt x="2726" y="6029"/>
                    <a:pt x="2777" y="6014"/>
                  </a:cubicBezTo>
                  <a:cubicBezTo>
                    <a:pt x="2864" y="5987"/>
                    <a:pt x="2954" y="5944"/>
                    <a:pt x="3051" y="5881"/>
                  </a:cubicBezTo>
                  <a:cubicBezTo>
                    <a:pt x="3219" y="5774"/>
                    <a:pt x="3370" y="5643"/>
                    <a:pt x="3523" y="5507"/>
                  </a:cubicBezTo>
                  <a:cubicBezTo>
                    <a:pt x="3575" y="5460"/>
                    <a:pt x="3628" y="5412"/>
                    <a:pt x="3680" y="5366"/>
                  </a:cubicBezTo>
                  <a:cubicBezTo>
                    <a:pt x="3811" y="5248"/>
                    <a:pt x="3947" y="5126"/>
                    <a:pt x="4083" y="5009"/>
                  </a:cubicBezTo>
                  <a:cubicBezTo>
                    <a:pt x="4110" y="4986"/>
                    <a:pt x="4138" y="4963"/>
                    <a:pt x="4165" y="4940"/>
                  </a:cubicBezTo>
                  <a:cubicBezTo>
                    <a:pt x="4316" y="4813"/>
                    <a:pt x="4471" y="4682"/>
                    <a:pt x="4593" y="4536"/>
                  </a:cubicBezTo>
                  <a:cubicBezTo>
                    <a:pt x="4634" y="4487"/>
                    <a:pt x="4671" y="4437"/>
                    <a:pt x="4710" y="4384"/>
                  </a:cubicBezTo>
                  <a:cubicBezTo>
                    <a:pt x="4724" y="4364"/>
                    <a:pt x="4739" y="4344"/>
                    <a:pt x="4754" y="4324"/>
                  </a:cubicBezTo>
                  <a:cubicBezTo>
                    <a:pt x="4769" y="4304"/>
                    <a:pt x="4786" y="4282"/>
                    <a:pt x="4806" y="4256"/>
                  </a:cubicBezTo>
                  <a:cubicBezTo>
                    <a:pt x="4815" y="4245"/>
                    <a:pt x="4823" y="4234"/>
                    <a:pt x="4832" y="4223"/>
                  </a:cubicBezTo>
                  <a:cubicBezTo>
                    <a:pt x="4977" y="4036"/>
                    <a:pt x="5128" y="3842"/>
                    <a:pt x="5210" y="3618"/>
                  </a:cubicBezTo>
                  <a:cubicBezTo>
                    <a:pt x="5233" y="3557"/>
                    <a:pt x="5250" y="3495"/>
                    <a:pt x="5262" y="3432"/>
                  </a:cubicBezTo>
                  <a:cubicBezTo>
                    <a:pt x="5274" y="3367"/>
                    <a:pt x="5280" y="3302"/>
                    <a:pt x="5281" y="3237"/>
                  </a:cubicBezTo>
                  <a:cubicBezTo>
                    <a:pt x="5282" y="3101"/>
                    <a:pt x="5258" y="2969"/>
                    <a:pt x="5211" y="2845"/>
                  </a:cubicBezTo>
                  <a:cubicBezTo>
                    <a:pt x="5149" y="2685"/>
                    <a:pt x="5049" y="2540"/>
                    <a:pt x="4952" y="2399"/>
                  </a:cubicBezTo>
                  <a:cubicBezTo>
                    <a:pt x="4938" y="2378"/>
                    <a:pt x="4923" y="2356"/>
                    <a:pt x="4908" y="2334"/>
                  </a:cubicBezTo>
                  <a:cubicBezTo>
                    <a:pt x="4821" y="2206"/>
                    <a:pt x="4740" y="2078"/>
                    <a:pt x="4667" y="1954"/>
                  </a:cubicBezTo>
                  <a:cubicBezTo>
                    <a:pt x="4622" y="1878"/>
                    <a:pt x="4576" y="1796"/>
                    <a:pt x="4541" y="1708"/>
                  </a:cubicBezTo>
                  <a:cubicBezTo>
                    <a:pt x="4528" y="1677"/>
                    <a:pt x="4517" y="1646"/>
                    <a:pt x="4507" y="1614"/>
                  </a:cubicBezTo>
                  <a:cubicBezTo>
                    <a:pt x="4482" y="1536"/>
                    <a:pt x="4465" y="1452"/>
                    <a:pt x="4448" y="1371"/>
                  </a:cubicBezTo>
                  <a:cubicBezTo>
                    <a:pt x="4430" y="1283"/>
                    <a:pt x="4411" y="1192"/>
                    <a:pt x="4383" y="1108"/>
                  </a:cubicBezTo>
                  <a:cubicBezTo>
                    <a:pt x="4351" y="1015"/>
                    <a:pt x="4310" y="940"/>
                    <a:pt x="4257" y="881"/>
                  </a:cubicBezTo>
                  <a:cubicBezTo>
                    <a:pt x="4189" y="805"/>
                    <a:pt x="4100" y="751"/>
                    <a:pt x="3992" y="720"/>
                  </a:cubicBezTo>
                  <a:cubicBezTo>
                    <a:pt x="3926" y="701"/>
                    <a:pt x="3855" y="692"/>
                    <a:pt x="3781" y="692"/>
                  </a:cubicBezTo>
                  <a:cubicBezTo>
                    <a:pt x="3750" y="692"/>
                    <a:pt x="3717" y="693"/>
                    <a:pt x="3685" y="69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8" name="Freeform 53">
              <a:extLst>
                <a:ext uri="{FF2B5EF4-FFF2-40B4-BE49-F238E27FC236}">
                  <a16:creationId xmlns:a16="http://schemas.microsoft.com/office/drawing/2014/main" id="{EE1CE3FF-D739-4648-8313-8549F89E85EE}"/>
                </a:ext>
              </a:extLst>
            </p:cNvPr>
            <p:cNvSpPr>
              <a:spLocks noEditPoints="1"/>
            </p:cNvSpPr>
            <p:nvPr/>
          </p:nvSpPr>
          <p:spPr bwMode="auto">
            <a:xfrm>
              <a:off x="3767" y="-33"/>
              <a:ext cx="3967" cy="4498"/>
            </a:xfrm>
            <a:custGeom>
              <a:avLst/>
              <a:gdLst>
                <a:gd name="T0" fmla="*/ 2174 w 5360"/>
                <a:gd name="T1" fmla="*/ 5891 h 6078"/>
                <a:gd name="T2" fmla="*/ 1776 w 5360"/>
                <a:gd name="T3" fmla="*/ 5410 h 6078"/>
                <a:gd name="T4" fmla="*/ 1104 w 5360"/>
                <a:gd name="T5" fmla="*/ 4911 h 6078"/>
                <a:gd name="T6" fmla="*/ 230 w 5360"/>
                <a:gd name="T7" fmla="*/ 4335 h 6078"/>
                <a:gd name="T8" fmla="*/ 51 w 5360"/>
                <a:gd name="T9" fmla="*/ 3023 h 6078"/>
                <a:gd name="T10" fmla="*/ 266 w 5360"/>
                <a:gd name="T11" fmla="*/ 2426 h 6078"/>
                <a:gd name="T12" fmla="*/ 642 w 5360"/>
                <a:gd name="T13" fmla="*/ 1516 h 6078"/>
                <a:gd name="T14" fmla="*/ 902 w 5360"/>
                <a:gd name="T15" fmla="*/ 735 h 6078"/>
                <a:gd name="T16" fmla="*/ 1317 w 5360"/>
                <a:gd name="T17" fmla="*/ 632 h 6078"/>
                <a:gd name="T18" fmla="*/ 1866 w 5360"/>
                <a:gd name="T19" fmla="*/ 308 h 6078"/>
                <a:gd name="T20" fmla="*/ 2384 w 5360"/>
                <a:gd name="T21" fmla="*/ 8 h 6078"/>
                <a:gd name="T22" fmla="*/ 3004 w 5360"/>
                <a:gd name="T23" fmla="*/ 376 h 6078"/>
                <a:gd name="T24" fmla="*/ 3339 w 5360"/>
                <a:gd name="T25" fmla="*/ 701 h 6078"/>
                <a:gd name="T26" fmla="*/ 3647 w 5360"/>
                <a:gd name="T27" fmla="*/ 698 h 6078"/>
                <a:gd name="T28" fmla="*/ 4325 w 5360"/>
                <a:gd name="T29" fmla="*/ 884 h 6078"/>
                <a:gd name="T30" fmla="*/ 4566 w 5360"/>
                <a:gd name="T31" fmla="*/ 1619 h 6078"/>
                <a:gd name="T32" fmla="*/ 4988 w 5360"/>
                <a:gd name="T33" fmla="*/ 2318 h 6078"/>
                <a:gd name="T34" fmla="*/ 5357 w 5360"/>
                <a:gd name="T35" fmla="*/ 3227 h 6078"/>
                <a:gd name="T36" fmla="*/ 4936 w 5360"/>
                <a:gd name="T37" fmla="*/ 4152 h 6078"/>
                <a:gd name="T38" fmla="*/ 4747 w 5360"/>
                <a:gd name="T39" fmla="*/ 4410 h 6078"/>
                <a:gd name="T40" fmla="*/ 4143 w 5360"/>
                <a:gd name="T41" fmla="*/ 5039 h 6078"/>
                <a:gd name="T42" fmla="*/ 3081 w 5360"/>
                <a:gd name="T43" fmla="*/ 5922 h 6078"/>
                <a:gd name="T44" fmla="*/ 2615 w 5360"/>
                <a:gd name="T45" fmla="*/ 6077 h 6078"/>
                <a:gd name="T46" fmla="*/ 3647 w 5360"/>
                <a:gd name="T47" fmla="*/ 699 h 6078"/>
                <a:gd name="T48" fmla="*/ 3339 w 5360"/>
                <a:gd name="T49" fmla="*/ 701 h 6078"/>
                <a:gd name="T50" fmla="*/ 3004 w 5360"/>
                <a:gd name="T51" fmla="*/ 377 h 6078"/>
                <a:gd name="T52" fmla="*/ 2384 w 5360"/>
                <a:gd name="T53" fmla="*/ 9 h 6078"/>
                <a:gd name="T54" fmla="*/ 1866 w 5360"/>
                <a:gd name="T55" fmla="*/ 308 h 6078"/>
                <a:gd name="T56" fmla="*/ 1317 w 5360"/>
                <a:gd name="T57" fmla="*/ 633 h 6078"/>
                <a:gd name="T58" fmla="*/ 902 w 5360"/>
                <a:gd name="T59" fmla="*/ 736 h 6078"/>
                <a:gd name="T60" fmla="*/ 643 w 5360"/>
                <a:gd name="T61" fmla="*/ 1516 h 6078"/>
                <a:gd name="T62" fmla="*/ 266 w 5360"/>
                <a:gd name="T63" fmla="*/ 2426 h 6078"/>
                <a:gd name="T64" fmla="*/ 52 w 5360"/>
                <a:gd name="T65" fmla="*/ 3023 h 6078"/>
                <a:gd name="T66" fmla="*/ 230 w 5360"/>
                <a:gd name="T67" fmla="*/ 4334 h 6078"/>
                <a:gd name="T68" fmla="*/ 1104 w 5360"/>
                <a:gd name="T69" fmla="*/ 4910 h 6078"/>
                <a:gd name="T70" fmla="*/ 1776 w 5360"/>
                <a:gd name="T71" fmla="*/ 5409 h 6078"/>
                <a:gd name="T72" fmla="*/ 2174 w 5360"/>
                <a:gd name="T73" fmla="*/ 5890 h 6078"/>
                <a:gd name="T74" fmla="*/ 2646 w 5360"/>
                <a:gd name="T75" fmla="*/ 6076 h 6078"/>
                <a:gd name="T76" fmla="*/ 3567 w 5360"/>
                <a:gd name="T77" fmla="*/ 5545 h 6078"/>
                <a:gd name="T78" fmla="*/ 4188 w 5360"/>
                <a:gd name="T79" fmla="*/ 4999 h 6078"/>
                <a:gd name="T80" fmla="*/ 4804 w 5360"/>
                <a:gd name="T81" fmla="*/ 4326 h 6078"/>
                <a:gd name="T82" fmla="*/ 5277 w 5360"/>
                <a:gd name="T83" fmla="*/ 3613 h 6078"/>
                <a:gd name="T84" fmla="*/ 5289 w 5360"/>
                <a:gd name="T85" fmla="*/ 2828 h 6078"/>
                <a:gd name="T86" fmla="*/ 4737 w 5360"/>
                <a:gd name="T87" fmla="*/ 1947 h 6078"/>
                <a:gd name="T88" fmla="*/ 4499 w 5360"/>
                <a:gd name="T89" fmla="*/ 1350 h 6078"/>
                <a:gd name="T90" fmla="*/ 4067 w 5360"/>
                <a:gd name="T91" fmla="*/ 717 h 6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60" h="6078">
                  <a:moveTo>
                    <a:pt x="2490" y="6064"/>
                  </a:moveTo>
                  <a:cubicBezTo>
                    <a:pt x="2434" y="6051"/>
                    <a:pt x="2378" y="6029"/>
                    <a:pt x="2323" y="5999"/>
                  </a:cubicBezTo>
                  <a:cubicBezTo>
                    <a:pt x="2274" y="5971"/>
                    <a:pt x="2223" y="5935"/>
                    <a:pt x="2174" y="5891"/>
                  </a:cubicBezTo>
                  <a:cubicBezTo>
                    <a:pt x="2093" y="5820"/>
                    <a:pt x="2012" y="5729"/>
                    <a:pt x="1920" y="5605"/>
                  </a:cubicBezTo>
                  <a:cubicBezTo>
                    <a:pt x="1903" y="5582"/>
                    <a:pt x="1886" y="5559"/>
                    <a:pt x="1869" y="5536"/>
                  </a:cubicBezTo>
                  <a:cubicBezTo>
                    <a:pt x="1839" y="5494"/>
                    <a:pt x="1808" y="5451"/>
                    <a:pt x="1776" y="5410"/>
                  </a:cubicBezTo>
                  <a:cubicBezTo>
                    <a:pt x="1688" y="5295"/>
                    <a:pt x="1567" y="5152"/>
                    <a:pt x="1410" y="5053"/>
                  </a:cubicBezTo>
                  <a:cubicBezTo>
                    <a:pt x="1316" y="4994"/>
                    <a:pt x="1213" y="4953"/>
                    <a:pt x="1113" y="4914"/>
                  </a:cubicBezTo>
                  <a:cubicBezTo>
                    <a:pt x="1104" y="4911"/>
                    <a:pt x="1104" y="4911"/>
                    <a:pt x="1104" y="4911"/>
                  </a:cubicBezTo>
                  <a:cubicBezTo>
                    <a:pt x="913" y="4836"/>
                    <a:pt x="756" y="4760"/>
                    <a:pt x="624" y="4678"/>
                  </a:cubicBezTo>
                  <a:cubicBezTo>
                    <a:pt x="544" y="4629"/>
                    <a:pt x="472" y="4577"/>
                    <a:pt x="409" y="4523"/>
                  </a:cubicBezTo>
                  <a:cubicBezTo>
                    <a:pt x="340" y="4464"/>
                    <a:pt x="280" y="4401"/>
                    <a:pt x="230" y="4335"/>
                  </a:cubicBezTo>
                  <a:cubicBezTo>
                    <a:pt x="173" y="4260"/>
                    <a:pt x="128" y="4180"/>
                    <a:pt x="95" y="4096"/>
                  </a:cubicBezTo>
                  <a:cubicBezTo>
                    <a:pt x="27" y="3921"/>
                    <a:pt x="14" y="3733"/>
                    <a:pt x="8" y="3570"/>
                  </a:cubicBezTo>
                  <a:cubicBezTo>
                    <a:pt x="0" y="3368"/>
                    <a:pt x="15" y="3184"/>
                    <a:pt x="51" y="3023"/>
                  </a:cubicBezTo>
                  <a:cubicBezTo>
                    <a:pt x="78" y="2904"/>
                    <a:pt x="125" y="2790"/>
                    <a:pt x="171" y="2679"/>
                  </a:cubicBezTo>
                  <a:cubicBezTo>
                    <a:pt x="201" y="2605"/>
                    <a:pt x="230" y="2535"/>
                    <a:pt x="252" y="2466"/>
                  </a:cubicBezTo>
                  <a:cubicBezTo>
                    <a:pt x="256" y="2452"/>
                    <a:pt x="261" y="2438"/>
                    <a:pt x="266" y="2426"/>
                  </a:cubicBezTo>
                  <a:cubicBezTo>
                    <a:pt x="305" y="2312"/>
                    <a:pt x="383" y="2221"/>
                    <a:pt x="465" y="2125"/>
                  </a:cubicBezTo>
                  <a:cubicBezTo>
                    <a:pt x="495" y="2090"/>
                    <a:pt x="527" y="2053"/>
                    <a:pt x="556" y="2015"/>
                  </a:cubicBezTo>
                  <a:cubicBezTo>
                    <a:pt x="641" y="1905"/>
                    <a:pt x="641" y="1698"/>
                    <a:pt x="642" y="1516"/>
                  </a:cubicBezTo>
                  <a:cubicBezTo>
                    <a:pt x="642" y="1419"/>
                    <a:pt x="642" y="1328"/>
                    <a:pt x="655" y="1263"/>
                  </a:cubicBezTo>
                  <a:cubicBezTo>
                    <a:pt x="670" y="1189"/>
                    <a:pt x="694" y="1079"/>
                    <a:pt x="737" y="977"/>
                  </a:cubicBezTo>
                  <a:cubicBezTo>
                    <a:pt x="779" y="876"/>
                    <a:pt x="833" y="797"/>
                    <a:pt x="902" y="735"/>
                  </a:cubicBezTo>
                  <a:cubicBezTo>
                    <a:pt x="980" y="665"/>
                    <a:pt x="1070" y="624"/>
                    <a:pt x="1155" y="621"/>
                  </a:cubicBezTo>
                  <a:cubicBezTo>
                    <a:pt x="1187" y="619"/>
                    <a:pt x="1219" y="623"/>
                    <a:pt x="1250" y="627"/>
                  </a:cubicBezTo>
                  <a:cubicBezTo>
                    <a:pt x="1272" y="629"/>
                    <a:pt x="1295" y="631"/>
                    <a:pt x="1317" y="632"/>
                  </a:cubicBezTo>
                  <a:cubicBezTo>
                    <a:pt x="1346" y="633"/>
                    <a:pt x="1375" y="631"/>
                    <a:pt x="1404" y="626"/>
                  </a:cubicBezTo>
                  <a:cubicBezTo>
                    <a:pt x="1483" y="611"/>
                    <a:pt x="1564" y="571"/>
                    <a:pt x="1653" y="504"/>
                  </a:cubicBezTo>
                  <a:cubicBezTo>
                    <a:pt x="1730" y="445"/>
                    <a:pt x="1802" y="372"/>
                    <a:pt x="1866" y="308"/>
                  </a:cubicBezTo>
                  <a:cubicBezTo>
                    <a:pt x="1868" y="306"/>
                    <a:pt x="1868" y="306"/>
                    <a:pt x="1868" y="306"/>
                  </a:cubicBezTo>
                  <a:cubicBezTo>
                    <a:pt x="1935" y="239"/>
                    <a:pt x="2016" y="162"/>
                    <a:pt x="2104" y="106"/>
                  </a:cubicBezTo>
                  <a:cubicBezTo>
                    <a:pt x="2195" y="48"/>
                    <a:pt x="2287" y="16"/>
                    <a:pt x="2384" y="8"/>
                  </a:cubicBezTo>
                  <a:cubicBezTo>
                    <a:pt x="2484" y="0"/>
                    <a:pt x="2598" y="28"/>
                    <a:pt x="2706" y="85"/>
                  </a:cubicBezTo>
                  <a:cubicBezTo>
                    <a:pt x="2811" y="141"/>
                    <a:pt x="2903" y="222"/>
                    <a:pt x="2964" y="312"/>
                  </a:cubicBezTo>
                  <a:cubicBezTo>
                    <a:pt x="2977" y="331"/>
                    <a:pt x="2990" y="352"/>
                    <a:pt x="3004" y="376"/>
                  </a:cubicBezTo>
                  <a:cubicBezTo>
                    <a:pt x="3013" y="392"/>
                    <a:pt x="3022" y="407"/>
                    <a:pt x="3030" y="423"/>
                  </a:cubicBezTo>
                  <a:cubicBezTo>
                    <a:pt x="3076" y="506"/>
                    <a:pt x="3120" y="585"/>
                    <a:pt x="3203" y="642"/>
                  </a:cubicBezTo>
                  <a:cubicBezTo>
                    <a:pt x="3241" y="669"/>
                    <a:pt x="3287" y="689"/>
                    <a:pt x="3339" y="701"/>
                  </a:cubicBezTo>
                  <a:cubicBezTo>
                    <a:pt x="3385" y="711"/>
                    <a:pt x="3435" y="716"/>
                    <a:pt x="3487" y="715"/>
                  </a:cubicBezTo>
                  <a:cubicBezTo>
                    <a:pt x="3533" y="713"/>
                    <a:pt x="3577" y="708"/>
                    <a:pt x="3615" y="702"/>
                  </a:cubicBezTo>
                  <a:cubicBezTo>
                    <a:pt x="3625" y="701"/>
                    <a:pt x="3636" y="699"/>
                    <a:pt x="3647" y="698"/>
                  </a:cubicBezTo>
                  <a:cubicBezTo>
                    <a:pt x="3684" y="692"/>
                    <a:pt x="3724" y="687"/>
                    <a:pt x="3762" y="684"/>
                  </a:cubicBezTo>
                  <a:cubicBezTo>
                    <a:pt x="3869" y="675"/>
                    <a:pt x="3975" y="687"/>
                    <a:pt x="4067" y="716"/>
                  </a:cubicBezTo>
                  <a:cubicBezTo>
                    <a:pt x="4174" y="750"/>
                    <a:pt x="4260" y="807"/>
                    <a:pt x="4325" y="884"/>
                  </a:cubicBezTo>
                  <a:cubicBezTo>
                    <a:pt x="4374" y="942"/>
                    <a:pt x="4411" y="1013"/>
                    <a:pt x="4440" y="1102"/>
                  </a:cubicBezTo>
                  <a:cubicBezTo>
                    <a:pt x="4466" y="1181"/>
                    <a:pt x="4483" y="1267"/>
                    <a:pt x="4500" y="1350"/>
                  </a:cubicBezTo>
                  <a:cubicBezTo>
                    <a:pt x="4518" y="1440"/>
                    <a:pt x="4536" y="1533"/>
                    <a:pt x="4566" y="1619"/>
                  </a:cubicBezTo>
                  <a:cubicBezTo>
                    <a:pt x="4577" y="1649"/>
                    <a:pt x="4589" y="1680"/>
                    <a:pt x="4603" y="1710"/>
                  </a:cubicBezTo>
                  <a:cubicBezTo>
                    <a:pt x="4641" y="1794"/>
                    <a:pt x="4688" y="1870"/>
                    <a:pt x="4738" y="1947"/>
                  </a:cubicBezTo>
                  <a:cubicBezTo>
                    <a:pt x="4815" y="2066"/>
                    <a:pt x="4899" y="2191"/>
                    <a:pt x="4988" y="2318"/>
                  </a:cubicBezTo>
                  <a:cubicBezTo>
                    <a:pt x="4997" y="2331"/>
                    <a:pt x="5005" y="2344"/>
                    <a:pt x="5014" y="2356"/>
                  </a:cubicBezTo>
                  <a:cubicBezTo>
                    <a:pt x="5118" y="2504"/>
                    <a:pt x="5226" y="2658"/>
                    <a:pt x="5290" y="2828"/>
                  </a:cubicBezTo>
                  <a:cubicBezTo>
                    <a:pt x="5338" y="2954"/>
                    <a:pt x="5360" y="3088"/>
                    <a:pt x="5357" y="3227"/>
                  </a:cubicBezTo>
                  <a:cubicBezTo>
                    <a:pt x="5355" y="3293"/>
                    <a:pt x="5348" y="3360"/>
                    <a:pt x="5334" y="3425"/>
                  </a:cubicBezTo>
                  <a:cubicBezTo>
                    <a:pt x="5321" y="3489"/>
                    <a:pt x="5302" y="3552"/>
                    <a:pt x="5278" y="3613"/>
                  </a:cubicBezTo>
                  <a:cubicBezTo>
                    <a:pt x="5198" y="3811"/>
                    <a:pt x="5065" y="3984"/>
                    <a:pt x="4936" y="4152"/>
                  </a:cubicBezTo>
                  <a:cubicBezTo>
                    <a:pt x="4909" y="4186"/>
                    <a:pt x="4882" y="4222"/>
                    <a:pt x="4856" y="4257"/>
                  </a:cubicBezTo>
                  <a:cubicBezTo>
                    <a:pt x="4837" y="4282"/>
                    <a:pt x="4820" y="4305"/>
                    <a:pt x="4805" y="4327"/>
                  </a:cubicBezTo>
                  <a:cubicBezTo>
                    <a:pt x="4785" y="4355"/>
                    <a:pt x="4766" y="4383"/>
                    <a:pt x="4747" y="4410"/>
                  </a:cubicBezTo>
                  <a:cubicBezTo>
                    <a:pt x="4715" y="4458"/>
                    <a:pt x="4684" y="4503"/>
                    <a:pt x="4650" y="4548"/>
                  </a:cubicBezTo>
                  <a:cubicBezTo>
                    <a:pt x="4524" y="4712"/>
                    <a:pt x="4353" y="4858"/>
                    <a:pt x="4189" y="4999"/>
                  </a:cubicBezTo>
                  <a:cubicBezTo>
                    <a:pt x="4173" y="5013"/>
                    <a:pt x="4158" y="5026"/>
                    <a:pt x="4143" y="5039"/>
                  </a:cubicBezTo>
                  <a:cubicBezTo>
                    <a:pt x="4030" y="5137"/>
                    <a:pt x="3916" y="5238"/>
                    <a:pt x="3806" y="5335"/>
                  </a:cubicBezTo>
                  <a:cubicBezTo>
                    <a:pt x="3728" y="5404"/>
                    <a:pt x="3647" y="5476"/>
                    <a:pt x="3568" y="5545"/>
                  </a:cubicBezTo>
                  <a:cubicBezTo>
                    <a:pt x="3410" y="5683"/>
                    <a:pt x="3254" y="5815"/>
                    <a:pt x="3081" y="5922"/>
                  </a:cubicBezTo>
                  <a:cubicBezTo>
                    <a:pt x="2981" y="5983"/>
                    <a:pt x="2888" y="6026"/>
                    <a:pt x="2798" y="6051"/>
                  </a:cubicBezTo>
                  <a:cubicBezTo>
                    <a:pt x="2746" y="6065"/>
                    <a:pt x="2695" y="6074"/>
                    <a:pt x="2646" y="6076"/>
                  </a:cubicBezTo>
                  <a:cubicBezTo>
                    <a:pt x="2636" y="6077"/>
                    <a:pt x="2625" y="6077"/>
                    <a:pt x="2615" y="6077"/>
                  </a:cubicBezTo>
                  <a:cubicBezTo>
                    <a:pt x="2572" y="6077"/>
                    <a:pt x="2530" y="6073"/>
                    <a:pt x="2490" y="6064"/>
                  </a:cubicBezTo>
                  <a:moveTo>
                    <a:pt x="3762" y="685"/>
                  </a:moveTo>
                  <a:cubicBezTo>
                    <a:pt x="3724" y="688"/>
                    <a:pt x="3685" y="693"/>
                    <a:pt x="3647" y="699"/>
                  </a:cubicBezTo>
                  <a:cubicBezTo>
                    <a:pt x="3636" y="700"/>
                    <a:pt x="3626" y="702"/>
                    <a:pt x="3615" y="703"/>
                  </a:cubicBezTo>
                  <a:cubicBezTo>
                    <a:pt x="3577" y="708"/>
                    <a:pt x="3533" y="714"/>
                    <a:pt x="3487" y="715"/>
                  </a:cubicBezTo>
                  <a:cubicBezTo>
                    <a:pt x="3435" y="717"/>
                    <a:pt x="3385" y="712"/>
                    <a:pt x="3339" y="701"/>
                  </a:cubicBezTo>
                  <a:cubicBezTo>
                    <a:pt x="3287" y="689"/>
                    <a:pt x="3241" y="670"/>
                    <a:pt x="3202" y="643"/>
                  </a:cubicBezTo>
                  <a:cubicBezTo>
                    <a:pt x="3119" y="585"/>
                    <a:pt x="3075" y="506"/>
                    <a:pt x="3029" y="423"/>
                  </a:cubicBezTo>
                  <a:cubicBezTo>
                    <a:pt x="3021" y="408"/>
                    <a:pt x="3012" y="392"/>
                    <a:pt x="3004" y="377"/>
                  </a:cubicBezTo>
                  <a:cubicBezTo>
                    <a:pt x="2989" y="352"/>
                    <a:pt x="2976" y="331"/>
                    <a:pt x="2963" y="312"/>
                  </a:cubicBezTo>
                  <a:cubicBezTo>
                    <a:pt x="2902" y="222"/>
                    <a:pt x="2811" y="142"/>
                    <a:pt x="2705" y="86"/>
                  </a:cubicBezTo>
                  <a:cubicBezTo>
                    <a:pt x="2598" y="28"/>
                    <a:pt x="2483" y="1"/>
                    <a:pt x="2384" y="9"/>
                  </a:cubicBezTo>
                  <a:cubicBezTo>
                    <a:pt x="2287" y="17"/>
                    <a:pt x="2195" y="49"/>
                    <a:pt x="2104" y="107"/>
                  </a:cubicBezTo>
                  <a:cubicBezTo>
                    <a:pt x="2016" y="163"/>
                    <a:pt x="1935" y="239"/>
                    <a:pt x="1868" y="306"/>
                  </a:cubicBezTo>
                  <a:cubicBezTo>
                    <a:pt x="1866" y="308"/>
                    <a:pt x="1866" y="308"/>
                    <a:pt x="1866" y="308"/>
                  </a:cubicBezTo>
                  <a:cubicBezTo>
                    <a:pt x="1803" y="372"/>
                    <a:pt x="1730" y="445"/>
                    <a:pt x="1653" y="504"/>
                  </a:cubicBezTo>
                  <a:cubicBezTo>
                    <a:pt x="1565" y="572"/>
                    <a:pt x="1483" y="612"/>
                    <a:pt x="1404" y="627"/>
                  </a:cubicBezTo>
                  <a:cubicBezTo>
                    <a:pt x="1376" y="632"/>
                    <a:pt x="1346" y="634"/>
                    <a:pt x="1317" y="633"/>
                  </a:cubicBezTo>
                  <a:cubicBezTo>
                    <a:pt x="1295" y="632"/>
                    <a:pt x="1272" y="630"/>
                    <a:pt x="1250" y="627"/>
                  </a:cubicBezTo>
                  <a:cubicBezTo>
                    <a:pt x="1219" y="624"/>
                    <a:pt x="1187" y="620"/>
                    <a:pt x="1155" y="621"/>
                  </a:cubicBezTo>
                  <a:cubicBezTo>
                    <a:pt x="1070" y="625"/>
                    <a:pt x="980" y="665"/>
                    <a:pt x="902" y="736"/>
                  </a:cubicBezTo>
                  <a:cubicBezTo>
                    <a:pt x="834" y="797"/>
                    <a:pt x="780" y="876"/>
                    <a:pt x="737" y="977"/>
                  </a:cubicBezTo>
                  <a:cubicBezTo>
                    <a:pt x="717" y="1026"/>
                    <a:pt x="686" y="1108"/>
                    <a:pt x="656" y="1263"/>
                  </a:cubicBezTo>
                  <a:cubicBezTo>
                    <a:pt x="643" y="1328"/>
                    <a:pt x="643" y="1419"/>
                    <a:pt x="643" y="1516"/>
                  </a:cubicBezTo>
                  <a:cubicBezTo>
                    <a:pt x="642" y="1698"/>
                    <a:pt x="642" y="1906"/>
                    <a:pt x="557" y="2015"/>
                  </a:cubicBezTo>
                  <a:cubicBezTo>
                    <a:pt x="527" y="2053"/>
                    <a:pt x="496" y="2090"/>
                    <a:pt x="466" y="2126"/>
                  </a:cubicBezTo>
                  <a:cubicBezTo>
                    <a:pt x="384" y="2222"/>
                    <a:pt x="306" y="2312"/>
                    <a:pt x="266" y="2426"/>
                  </a:cubicBezTo>
                  <a:cubicBezTo>
                    <a:pt x="262" y="2439"/>
                    <a:pt x="257" y="2452"/>
                    <a:pt x="253" y="2466"/>
                  </a:cubicBezTo>
                  <a:cubicBezTo>
                    <a:pt x="231" y="2535"/>
                    <a:pt x="202" y="2605"/>
                    <a:pt x="172" y="2679"/>
                  </a:cubicBezTo>
                  <a:cubicBezTo>
                    <a:pt x="126" y="2790"/>
                    <a:pt x="79" y="2905"/>
                    <a:pt x="52" y="3023"/>
                  </a:cubicBezTo>
                  <a:cubicBezTo>
                    <a:pt x="15" y="3184"/>
                    <a:pt x="1" y="3368"/>
                    <a:pt x="8" y="3570"/>
                  </a:cubicBezTo>
                  <a:cubicBezTo>
                    <a:pt x="15" y="3733"/>
                    <a:pt x="28" y="3921"/>
                    <a:pt x="96" y="4096"/>
                  </a:cubicBezTo>
                  <a:cubicBezTo>
                    <a:pt x="128" y="4180"/>
                    <a:pt x="174" y="4260"/>
                    <a:pt x="230" y="4334"/>
                  </a:cubicBezTo>
                  <a:cubicBezTo>
                    <a:pt x="280" y="4400"/>
                    <a:pt x="341" y="4463"/>
                    <a:pt x="409" y="4522"/>
                  </a:cubicBezTo>
                  <a:cubicBezTo>
                    <a:pt x="472" y="4576"/>
                    <a:pt x="545" y="4629"/>
                    <a:pt x="624" y="4678"/>
                  </a:cubicBezTo>
                  <a:cubicBezTo>
                    <a:pt x="756" y="4759"/>
                    <a:pt x="913" y="4835"/>
                    <a:pt x="1104" y="4910"/>
                  </a:cubicBezTo>
                  <a:cubicBezTo>
                    <a:pt x="1113" y="4913"/>
                    <a:pt x="1113" y="4913"/>
                    <a:pt x="1113" y="4913"/>
                  </a:cubicBezTo>
                  <a:cubicBezTo>
                    <a:pt x="1213" y="4953"/>
                    <a:pt x="1317" y="4993"/>
                    <a:pt x="1411" y="5052"/>
                  </a:cubicBezTo>
                  <a:cubicBezTo>
                    <a:pt x="1568" y="5151"/>
                    <a:pt x="1689" y="5295"/>
                    <a:pt x="1776" y="5409"/>
                  </a:cubicBezTo>
                  <a:cubicBezTo>
                    <a:pt x="1808" y="5451"/>
                    <a:pt x="1840" y="5494"/>
                    <a:pt x="1870" y="5535"/>
                  </a:cubicBezTo>
                  <a:cubicBezTo>
                    <a:pt x="1887" y="5558"/>
                    <a:pt x="1904" y="5582"/>
                    <a:pt x="1921" y="5604"/>
                  </a:cubicBezTo>
                  <a:cubicBezTo>
                    <a:pt x="2013" y="5729"/>
                    <a:pt x="2094" y="5819"/>
                    <a:pt x="2174" y="5890"/>
                  </a:cubicBezTo>
                  <a:cubicBezTo>
                    <a:pt x="2224" y="5934"/>
                    <a:pt x="2274" y="5970"/>
                    <a:pt x="2324" y="5998"/>
                  </a:cubicBezTo>
                  <a:cubicBezTo>
                    <a:pt x="2378" y="6029"/>
                    <a:pt x="2434" y="6050"/>
                    <a:pt x="2490" y="6063"/>
                  </a:cubicBezTo>
                  <a:cubicBezTo>
                    <a:pt x="2540" y="6074"/>
                    <a:pt x="2593" y="6078"/>
                    <a:pt x="2646" y="6076"/>
                  </a:cubicBezTo>
                  <a:cubicBezTo>
                    <a:pt x="2695" y="6073"/>
                    <a:pt x="2746" y="6064"/>
                    <a:pt x="2798" y="6050"/>
                  </a:cubicBezTo>
                  <a:cubicBezTo>
                    <a:pt x="2888" y="6025"/>
                    <a:pt x="2980" y="5983"/>
                    <a:pt x="3081" y="5921"/>
                  </a:cubicBezTo>
                  <a:cubicBezTo>
                    <a:pt x="3254" y="5815"/>
                    <a:pt x="3410" y="5682"/>
                    <a:pt x="3567" y="5545"/>
                  </a:cubicBezTo>
                  <a:cubicBezTo>
                    <a:pt x="3647" y="5475"/>
                    <a:pt x="3727" y="5404"/>
                    <a:pt x="3805" y="5335"/>
                  </a:cubicBezTo>
                  <a:cubicBezTo>
                    <a:pt x="3915" y="5237"/>
                    <a:pt x="4029" y="5136"/>
                    <a:pt x="4142" y="5039"/>
                  </a:cubicBezTo>
                  <a:cubicBezTo>
                    <a:pt x="4157" y="5025"/>
                    <a:pt x="4173" y="5012"/>
                    <a:pt x="4188" y="4999"/>
                  </a:cubicBezTo>
                  <a:cubicBezTo>
                    <a:pt x="4353" y="4858"/>
                    <a:pt x="4523" y="4712"/>
                    <a:pt x="4649" y="4547"/>
                  </a:cubicBezTo>
                  <a:cubicBezTo>
                    <a:pt x="4684" y="4502"/>
                    <a:pt x="4714" y="4457"/>
                    <a:pt x="4747" y="4409"/>
                  </a:cubicBezTo>
                  <a:cubicBezTo>
                    <a:pt x="4765" y="4382"/>
                    <a:pt x="4784" y="4354"/>
                    <a:pt x="4804" y="4326"/>
                  </a:cubicBezTo>
                  <a:cubicBezTo>
                    <a:pt x="4819" y="4304"/>
                    <a:pt x="4836" y="4281"/>
                    <a:pt x="4855" y="4256"/>
                  </a:cubicBezTo>
                  <a:cubicBezTo>
                    <a:pt x="4881" y="4221"/>
                    <a:pt x="4909" y="4186"/>
                    <a:pt x="4935" y="4151"/>
                  </a:cubicBezTo>
                  <a:cubicBezTo>
                    <a:pt x="5064" y="3984"/>
                    <a:pt x="5198" y="3810"/>
                    <a:pt x="5277" y="3613"/>
                  </a:cubicBezTo>
                  <a:cubicBezTo>
                    <a:pt x="5301" y="3552"/>
                    <a:pt x="5320" y="3489"/>
                    <a:pt x="5333" y="3425"/>
                  </a:cubicBezTo>
                  <a:cubicBezTo>
                    <a:pt x="5347" y="3359"/>
                    <a:pt x="5355" y="3293"/>
                    <a:pt x="5356" y="3227"/>
                  </a:cubicBezTo>
                  <a:cubicBezTo>
                    <a:pt x="5360" y="3088"/>
                    <a:pt x="5337" y="2954"/>
                    <a:pt x="5289" y="2828"/>
                  </a:cubicBezTo>
                  <a:cubicBezTo>
                    <a:pt x="5225" y="2658"/>
                    <a:pt x="5118" y="2505"/>
                    <a:pt x="5014" y="2357"/>
                  </a:cubicBezTo>
                  <a:cubicBezTo>
                    <a:pt x="5005" y="2344"/>
                    <a:pt x="4996" y="2331"/>
                    <a:pt x="4987" y="2319"/>
                  </a:cubicBezTo>
                  <a:cubicBezTo>
                    <a:pt x="4899" y="2192"/>
                    <a:pt x="4814" y="2067"/>
                    <a:pt x="4737" y="1947"/>
                  </a:cubicBezTo>
                  <a:cubicBezTo>
                    <a:pt x="4688" y="1870"/>
                    <a:pt x="4640" y="1794"/>
                    <a:pt x="4602" y="1710"/>
                  </a:cubicBezTo>
                  <a:cubicBezTo>
                    <a:pt x="4588" y="1680"/>
                    <a:pt x="4576" y="1649"/>
                    <a:pt x="4565" y="1619"/>
                  </a:cubicBezTo>
                  <a:cubicBezTo>
                    <a:pt x="4536" y="1533"/>
                    <a:pt x="4517" y="1440"/>
                    <a:pt x="4499" y="1350"/>
                  </a:cubicBezTo>
                  <a:cubicBezTo>
                    <a:pt x="4483" y="1267"/>
                    <a:pt x="4465" y="1181"/>
                    <a:pt x="4440" y="1102"/>
                  </a:cubicBezTo>
                  <a:cubicBezTo>
                    <a:pt x="4410" y="1013"/>
                    <a:pt x="4373" y="942"/>
                    <a:pt x="4325" y="885"/>
                  </a:cubicBezTo>
                  <a:cubicBezTo>
                    <a:pt x="4260" y="807"/>
                    <a:pt x="4173" y="751"/>
                    <a:pt x="4067" y="717"/>
                  </a:cubicBezTo>
                  <a:cubicBezTo>
                    <a:pt x="3994" y="694"/>
                    <a:pt x="3914" y="682"/>
                    <a:pt x="3831" y="682"/>
                  </a:cubicBezTo>
                  <a:cubicBezTo>
                    <a:pt x="3808" y="682"/>
                    <a:pt x="3785" y="683"/>
                    <a:pt x="3762" y="685"/>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89" name="Freeform 54">
              <a:extLst>
                <a:ext uri="{FF2B5EF4-FFF2-40B4-BE49-F238E27FC236}">
                  <a16:creationId xmlns:a16="http://schemas.microsoft.com/office/drawing/2014/main" id="{33887AD7-7993-4CFE-8471-62DD79C0FBD2}"/>
                </a:ext>
              </a:extLst>
            </p:cNvPr>
            <p:cNvSpPr>
              <a:spLocks noEditPoints="1"/>
            </p:cNvSpPr>
            <p:nvPr/>
          </p:nvSpPr>
          <p:spPr bwMode="auto">
            <a:xfrm>
              <a:off x="3738" y="-47"/>
              <a:ext cx="4023" cy="4525"/>
            </a:xfrm>
            <a:custGeom>
              <a:avLst/>
              <a:gdLst>
                <a:gd name="T0" fmla="*/ 2189 w 5436"/>
                <a:gd name="T1" fmla="*/ 5916 h 6114"/>
                <a:gd name="T2" fmla="*/ 1788 w 5436"/>
                <a:gd name="T3" fmla="*/ 5434 h 6114"/>
                <a:gd name="T4" fmla="*/ 637 w 5436"/>
                <a:gd name="T5" fmla="*/ 4705 h 6114"/>
                <a:gd name="T6" fmla="*/ 106 w 5436"/>
                <a:gd name="T7" fmla="*/ 4135 h 6114"/>
                <a:gd name="T8" fmla="*/ 47 w 5436"/>
                <a:gd name="T9" fmla="*/ 3072 h 6114"/>
                <a:gd name="T10" fmla="*/ 262 w 5436"/>
                <a:gd name="T11" fmla="*/ 2427 h 6114"/>
                <a:gd name="T12" fmla="*/ 654 w 5436"/>
                <a:gd name="T13" fmla="*/ 1489 h 6114"/>
                <a:gd name="T14" fmla="*/ 940 w 5436"/>
                <a:gd name="T15" fmla="*/ 721 h 6114"/>
                <a:gd name="T16" fmla="*/ 1359 w 5436"/>
                <a:gd name="T17" fmla="*/ 608 h 6114"/>
                <a:gd name="T18" fmla="*/ 1914 w 5436"/>
                <a:gd name="T19" fmla="*/ 274 h 6114"/>
                <a:gd name="T20" fmla="*/ 2606 w 5436"/>
                <a:gd name="T21" fmla="*/ 22 h 6114"/>
                <a:gd name="T22" fmla="*/ 3070 w 5436"/>
                <a:gd name="T23" fmla="*/ 368 h 6114"/>
                <a:gd name="T24" fmla="*/ 3556 w 5436"/>
                <a:gd name="T25" fmla="*/ 692 h 6114"/>
                <a:gd name="T26" fmla="*/ 3718 w 5436"/>
                <a:gd name="T27" fmla="*/ 680 h 6114"/>
                <a:gd name="T28" fmla="*/ 4394 w 5436"/>
                <a:gd name="T29" fmla="*/ 885 h 6114"/>
                <a:gd name="T30" fmla="*/ 4625 w 5436"/>
                <a:gd name="T31" fmla="*/ 1621 h 6114"/>
                <a:gd name="T32" fmla="*/ 5067 w 5436"/>
                <a:gd name="T33" fmla="*/ 2300 h 6114"/>
                <a:gd name="T34" fmla="*/ 5421 w 5436"/>
                <a:gd name="T35" fmla="*/ 3010 h 6114"/>
                <a:gd name="T36" fmla="*/ 5344 w 5436"/>
                <a:gd name="T37" fmla="*/ 3606 h 6114"/>
                <a:gd name="T38" fmla="*/ 4855 w 5436"/>
                <a:gd name="T39" fmla="*/ 4326 h 6114"/>
                <a:gd name="T40" fmla="*/ 4214 w 5436"/>
                <a:gd name="T41" fmla="*/ 5056 h 6114"/>
                <a:gd name="T42" fmla="*/ 3613 w 5436"/>
                <a:gd name="T43" fmla="*/ 5581 h 6114"/>
                <a:gd name="T44" fmla="*/ 2643 w 5436"/>
                <a:gd name="T45" fmla="*/ 6108 h 6114"/>
                <a:gd name="T46" fmla="*/ 3718 w 5436"/>
                <a:gd name="T47" fmla="*/ 681 h 6114"/>
                <a:gd name="T48" fmla="*/ 3279 w 5436"/>
                <a:gd name="T49" fmla="*/ 622 h 6114"/>
                <a:gd name="T50" fmla="*/ 3027 w 5436"/>
                <a:gd name="T51" fmla="*/ 307 h 6114"/>
                <a:gd name="T52" fmla="*/ 2446 w 5436"/>
                <a:gd name="T53" fmla="*/ 3 h 6114"/>
                <a:gd name="T54" fmla="*/ 1882 w 5436"/>
                <a:gd name="T55" fmla="*/ 305 h 6114"/>
                <a:gd name="T56" fmla="*/ 1353 w 5436"/>
                <a:gd name="T57" fmla="*/ 609 h 6114"/>
                <a:gd name="T58" fmla="*/ 941 w 5436"/>
                <a:gd name="T59" fmla="*/ 721 h 6114"/>
                <a:gd name="T60" fmla="*/ 655 w 5436"/>
                <a:gd name="T61" fmla="*/ 1489 h 6114"/>
                <a:gd name="T62" fmla="*/ 262 w 5436"/>
                <a:gd name="T63" fmla="*/ 2427 h 6114"/>
                <a:gd name="T64" fmla="*/ 48 w 5436"/>
                <a:gd name="T65" fmla="*/ 3073 h 6114"/>
                <a:gd name="T66" fmla="*/ 106 w 5436"/>
                <a:gd name="T67" fmla="*/ 4134 h 6114"/>
                <a:gd name="T68" fmla="*/ 637 w 5436"/>
                <a:gd name="T69" fmla="*/ 4704 h 6114"/>
                <a:gd name="T70" fmla="*/ 1789 w 5436"/>
                <a:gd name="T71" fmla="*/ 5434 h 6114"/>
                <a:gd name="T72" fmla="*/ 2189 w 5436"/>
                <a:gd name="T73" fmla="*/ 5915 h 6114"/>
                <a:gd name="T74" fmla="*/ 2819 w 5436"/>
                <a:gd name="T75" fmla="*/ 6084 h 6114"/>
                <a:gd name="T76" fmla="*/ 4036 w 5436"/>
                <a:gd name="T77" fmla="*/ 5211 h 6114"/>
                <a:gd name="T78" fmla="*/ 4706 w 5436"/>
                <a:gd name="T79" fmla="*/ 4556 h 6114"/>
                <a:gd name="T80" fmla="*/ 4905 w 5436"/>
                <a:gd name="T81" fmla="*/ 4254 h 6114"/>
                <a:gd name="T82" fmla="*/ 5405 w 5436"/>
                <a:gd name="T83" fmla="*/ 3415 h 6114"/>
                <a:gd name="T84" fmla="*/ 5368 w 5436"/>
                <a:gd name="T85" fmla="*/ 2808 h 6114"/>
                <a:gd name="T86" fmla="*/ 4808 w 5436"/>
                <a:gd name="T87" fmla="*/ 1938 h 6114"/>
                <a:gd name="T88" fmla="*/ 4552 w 5436"/>
                <a:gd name="T89" fmla="*/ 1330 h 6114"/>
                <a:gd name="T90" fmla="*/ 4142 w 5436"/>
                <a:gd name="T91" fmla="*/ 711 h 6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36" h="6114">
                  <a:moveTo>
                    <a:pt x="2505" y="6092"/>
                  </a:moveTo>
                  <a:cubicBezTo>
                    <a:pt x="2449" y="6079"/>
                    <a:pt x="2393" y="6056"/>
                    <a:pt x="2338" y="6025"/>
                  </a:cubicBezTo>
                  <a:cubicBezTo>
                    <a:pt x="2289" y="5996"/>
                    <a:pt x="2239" y="5960"/>
                    <a:pt x="2189" y="5916"/>
                  </a:cubicBezTo>
                  <a:cubicBezTo>
                    <a:pt x="2109" y="5845"/>
                    <a:pt x="2028" y="5754"/>
                    <a:pt x="1934" y="5629"/>
                  </a:cubicBezTo>
                  <a:cubicBezTo>
                    <a:pt x="1918" y="5608"/>
                    <a:pt x="1902" y="5586"/>
                    <a:pt x="1886" y="5565"/>
                  </a:cubicBezTo>
                  <a:cubicBezTo>
                    <a:pt x="1855" y="5522"/>
                    <a:pt x="1822" y="5477"/>
                    <a:pt x="1788" y="5434"/>
                  </a:cubicBezTo>
                  <a:cubicBezTo>
                    <a:pt x="1700" y="5321"/>
                    <a:pt x="1579" y="5179"/>
                    <a:pt x="1420" y="5078"/>
                  </a:cubicBezTo>
                  <a:cubicBezTo>
                    <a:pt x="1323" y="5017"/>
                    <a:pt x="1216" y="4975"/>
                    <a:pt x="1113" y="4934"/>
                  </a:cubicBezTo>
                  <a:cubicBezTo>
                    <a:pt x="918" y="4856"/>
                    <a:pt x="767" y="4784"/>
                    <a:pt x="637" y="4705"/>
                  </a:cubicBezTo>
                  <a:cubicBezTo>
                    <a:pt x="557" y="4657"/>
                    <a:pt x="485" y="4606"/>
                    <a:pt x="422" y="4553"/>
                  </a:cubicBezTo>
                  <a:cubicBezTo>
                    <a:pt x="353" y="4495"/>
                    <a:pt x="293" y="4433"/>
                    <a:pt x="242" y="4369"/>
                  </a:cubicBezTo>
                  <a:cubicBezTo>
                    <a:pt x="185" y="4296"/>
                    <a:pt x="139" y="4217"/>
                    <a:pt x="106" y="4135"/>
                  </a:cubicBezTo>
                  <a:cubicBezTo>
                    <a:pt x="74" y="4058"/>
                    <a:pt x="52" y="3975"/>
                    <a:pt x="36" y="3879"/>
                  </a:cubicBezTo>
                  <a:cubicBezTo>
                    <a:pt x="28" y="3829"/>
                    <a:pt x="18" y="3755"/>
                    <a:pt x="11" y="3615"/>
                  </a:cubicBezTo>
                  <a:cubicBezTo>
                    <a:pt x="0" y="3420"/>
                    <a:pt x="13" y="3237"/>
                    <a:pt x="47" y="3072"/>
                  </a:cubicBezTo>
                  <a:cubicBezTo>
                    <a:pt x="73" y="2953"/>
                    <a:pt x="117" y="2837"/>
                    <a:pt x="161" y="2725"/>
                  </a:cubicBezTo>
                  <a:cubicBezTo>
                    <a:pt x="195" y="2636"/>
                    <a:pt x="227" y="2553"/>
                    <a:pt x="249" y="2471"/>
                  </a:cubicBezTo>
                  <a:cubicBezTo>
                    <a:pt x="253" y="2455"/>
                    <a:pt x="258" y="2440"/>
                    <a:pt x="262" y="2427"/>
                  </a:cubicBezTo>
                  <a:cubicBezTo>
                    <a:pt x="303" y="2289"/>
                    <a:pt x="392" y="2177"/>
                    <a:pt x="486" y="2059"/>
                  </a:cubicBezTo>
                  <a:cubicBezTo>
                    <a:pt x="508" y="2030"/>
                    <a:pt x="531" y="2001"/>
                    <a:pt x="554" y="1972"/>
                  </a:cubicBezTo>
                  <a:cubicBezTo>
                    <a:pt x="637" y="1862"/>
                    <a:pt x="646" y="1664"/>
                    <a:pt x="654" y="1489"/>
                  </a:cubicBezTo>
                  <a:cubicBezTo>
                    <a:pt x="659" y="1392"/>
                    <a:pt x="663" y="1300"/>
                    <a:pt x="679" y="1234"/>
                  </a:cubicBezTo>
                  <a:cubicBezTo>
                    <a:pt x="699" y="1155"/>
                    <a:pt x="727" y="1052"/>
                    <a:pt x="771" y="956"/>
                  </a:cubicBezTo>
                  <a:cubicBezTo>
                    <a:pt x="816" y="858"/>
                    <a:pt x="872" y="781"/>
                    <a:pt x="940" y="721"/>
                  </a:cubicBezTo>
                  <a:cubicBezTo>
                    <a:pt x="1020" y="652"/>
                    <a:pt x="1110" y="610"/>
                    <a:pt x="1196" y="604"/>
                  </a:cubicBezTo>
                  <a:cubicBezTo>
                    <a:pt x="1228" y="602"/>
                    <a:pt x="1260" y="604"/>
                    <a:pt x="1291" y="605"/>
                  </a:cubicBezTo>
                  <a:cubicBezTo>
                    <a:pt x="1313" y="607"/>
                    <a:pt x="1336" y="608"/>
                    <a:pt x="1359" y="608"/>
                  </a:cubicBezTo>
                  <a:cubicBezTo>
                    <a:pt x="1389" y="608"/>
                    <a:pt x="1418" y="604"/>
                    <a:pt x="1446" y="598"/>
                  </a:cubicBezTo>
                  <a:cubicBezTo>
                    <a:pt x="1610" y="562"/>
                    <a:pt x="1754" y="425"/>
                    <a:pt x="1881" y="305"/>
                  </a:cubicBezTo>
                  <a:cubicBezTo>
                    <a:pt x="1892" y="295"/>
                    <a:pt x="1903" y="284"/>
                    <a:pt x="1914" y="274"/>
                  </a:cubicBezTo>
                  <a:cubicBezTo>
                    <a:pt x="2008" y="186"/>
                    <a:pt x="2084" y="128"/>
                    <a:pt x="2159" y="86"/>
                  </a:cubicBezTo>
                  <a:cubicBezTo>
                    <a:pt x="2253" y="34"/>
                    <a:pt x="2346" y="6"/>
                    <a:pt x="2446" y="2"/>
                  </a:cubicBezTo>
                  <a:cubicBezTo>
                    <a:pt x="2496" y="0"/>
                    <a:pt x="2550" y="7"/>
                    <a:pt x="2606" y="22"/>
                  </a:cubicBezTo>
                  <a:cubicBezTo>
                    <a:pt x="2660" y="36"/>
                    <a:pt x="2713" y="57"/>
                    <a:pt x="2766" y="85"/>
                  </a:cubicBezTo>
                  <a:cubicBezTo>
                    <a:pt x="2871" y="141"/>
                    <a:pt x="2964" y="220"/>
                    <a:pt x="3028" y="306"/>
                  </a:cubicBezTo>
                  <a:cubicBezTo>
                    <a:pt x="3041" y="325"/>
                    <a:pt x="3055" y="345"/>
                    <a:pt x="3070" y="368"/>
                  </a:cubicBezTo>
                  <a:cubicBezTo>
                    <a:pt x="3079" y="382"/>
                    <a:pt x="3088" y="395"/>
                    <a:pt x="3096" y="408"/>
                  </a:cubicBezTo>
                  <a:cubicBezTo>
                    <a:pt x="3146" y="489"/>
                    <a:pt x="3194" y="566"/>
                    <a:pt x="3280" y="622"/>
                  </a:cubicBezTo>
                  <a:cubicBezTo>
                    <a:pt x="3369" y="680"/>
                    <a:pt x="3477" y="692"/>
                    <a:pt x="3556" y="692"/>
                  </a:cubicBezTo>
                  <a:cubicBezTo>
                    <a:pt x="3559" y="692"/>
                    <a:pt x="3562" y="692"/>
                    <a:pt x="3565" y="692"/>
                  </a:cubicBezTo>
                  <a:cubicBezTo>
                    <a:pt x="3609" y="692"/>
                    <a:pt x="3653" y="687"/>
                    <a:pt x="3692" y="683"/>
                  </a:cubicBezTo>
                  <a:cubicBezTo>
                    <a:pt x="3701" y="682"/>
                    <a:pt x="3709" y="681"/>
                    <a:pt x="3718" y="680"/>
                  </a:cubicBezTo>
                  <a:cubicBezTo>
                    <a:pt x="3758" y="675"/>
                    <a:pt x="3799" y="671"/>
                    <a:pt x="3840" y="669"/>
                  </a:cubicBezTo>
                  <a:cubicBezTo>
                    <a:pt x="3947" y="664"/>
                    <a:pt x="4051" y="678"/>
                    <a:pt x="4143" y="711"/>
                  </a:cubicBezTo>
                  <a:cubicBezTo>
                    <a:pt x="4247" y="748"/>
                    <a:pt x="4332" y="807"/>
                    <a:pt x="4394" y="885"/>
                  </a:cubicBezTo>
                  <a:cubicBezTo>
                    <a:pt x="4438" y="941"/>
                    <a:pt x="4472" y="1009"/>
                    <a:pt x="4498" y="1094"/>
                  </a:cubicBezTo>
                  <a:cubicBezTo>
                    <a:pt x="4522" y="1169"/>
                    <a:pt x="4538" y="1251"/>
                    <a:pt x="4553" y="1330"/>
                  </a:cubicBezTo>
                  <a:cubicBezTo>
                    <a:pt x="4571" y="1428"/>
                    <a:pt x="4590" y="1529"/>
                    <a:pt x="4625" y="1621"/>
                  </a:cubicBezTo>
                  <a:cubicBezTo>
                    <a:pt x="4636" y="1651"/>
                    <a:pt x="4649" y="1680"/>
                    <a:pt x="4664" y="1710"/>
                  </a:cubicBezTo>
                  <a:cubicBezTo>
                    <a:pt x="4706" y="1792"/>
                    <a:pt x="4758" y="1866"/>
                    <a:pt x="4808" y="1938"/>
                  </a:cubicBezTo>
                  <a:cubicBezTo>
                    <a:pt x="4891" y="2054"/>
                    <a:pt x="4978" y="2176"/>
                    <a:pt x="5067" y="2300"/>
                  </a:cubicBezTo>
                  <a:cubicBezTo>
                    <a:pt x="5073" y="2309"/>
                    <a:pt x="5073" y="2309"/>
                    <a:pt x="5073" y="2309"/>
                  </a:cubicBezTo>
                  <a:cubicBezTo>
                    <a:pt x="5186" y="2465"/>
                    <a:pt x="5302" y="2627"/>
                    <a:pt x="5369" y="2808"/>
                  </a:cubicBezTo>
                  <a:cubicBezTo>
                    <a:pt x="5393" y="2873"/>
                    <a:pt x="5411" y="2941"/>
                    <a:pt x="5421" y="3010"/>
                  </a:cubicBezTo>
                  <a:cubicBezTo>
                    <a:pt x="5432" y="3077"/>
                    <a:pt x="5436" y="3146"/>
                    <a:pt x="5433" y="3215"/>
                  </a:cubicBezTo>
                  <a:cubicBezTo>
                    <a:pt x="5430" y="3282"/>
                    <a:pt x="5421" y="3349"/>
                    <a:pt x="5406" y="3415"/>
                  </a:cubicBezTo>
                  <a:cubicBezTo>
                    <a:pt x="5391" y="3481"/>
                    <a:pt x="5371" y="3545"/>
                    <a:pt x="5344" y="3606"/>
                  </a:cubicBezTo>
                  <a:cubicBezTo>
                    <a:pt x="5268" y="3784"/>
                    <a:pt x="5145" y="3942"/>
                    <a:pt x="5027" y="4094"/>
                  </a:cubicBezTo>
                  <a:cubicBezTo>
                    <a:pt x="4986" y="4146"/>
                    <a:pt x="4944" y="4201"/>
                    <a:pt x="4905" y="4254"/>
                  </a:cubicBezTo>
                  <a:cubicBezTo>
                    <a:pt x="4887" y="4280"/>
                    <a:pt x="4870" y="4303"/>
                    <a:pt x="4855" y="4326"/>
                  </a:cubicBezTo>
                  <a:cubicBezTo>
                    <a:pt x="4832" y="4360"/>
                    <a:pt x="4811" y="4394"/>
                    <a:pt x="4791" y="4427"/>
                  </a:cubicBezTo>
                  <a:cubicBezTo>
                    <a:pt x="4763" y="4472"/>
                    <a:pt x="4736" y="4514"/>
                    <a:pt x="4706" y="4556"/>
                  </a:cubicBezTo>
                  <a:cubicBezTo>
                    <a:pt x="4577" y="4740"/>
                    <a:pt x="4392" y="4901"/>
                    <a:pt x="4214" y="5056"/>
                  </a:cubicBezTo>
                  <a:cubicBezTo>
                    <a:pt x="4202" y="5067"/>
                    <a:pt x="4202" y="5067"/>
                    <a:pt x="4202" y="5067"/>
                  </a:cubicBezTo>
                  <a:cubicBezTo>
                    <a:pt x="4147" y="5115"/>
                    <a:pt x="4091" y="5164"/>
                    <a:pt x="4037" y="5211"/>
                  </a:cubicBezTo>
                  <a:cubicBezTo>
                    <a:pt x="3898" y="5333"/>
                    <a:pt x="3755" y="5459"/>
                    <a:pt x="3613" y="5581"/>
                  </a:cubicBezTo>
                  <a:cubicBezTo>
                    <a:pt x="3450" y="5720"/>
                    <a:pt x="3289" y="5854"/>
                    <a:pt x="3111" y="5959"/>
                  </a:cubicBezTo>
                  <a:cubicBezTo>
                    <a:pt x="3009" y="6019"/>
                    <a:pt x="2911" y="6061"/>
                    <a:pt x="2819" y="6085"/>
                  </a:cubicBezTo>
                  <a:cubicBezTo>
                    <a:pt x="2759" y="6100"/>
                    <a:pt x="2700" y="6108"/>
                    <a:pt x="2643" y="6108"/>
                  </a:cubicBezTo>
                  <a:cubicBezTo>
                    <a:pt x="2596" y="6108"/>
                    <a:pt x="2550" y="6103"/>
                    <a:pt x="2505" y="6092"/>
                  </a:cubicBezTo>
                  <a:moveTo>
                    <a:pt x="3840" y="670"/>
                  </a:moveTo>
                  <a:cubicBezTo>
                    <a:pt x="3799" y="671"/>
                    <a:pt x="3758" y="676"/>
                    <a:pt x="3718" y="681"/>
                  </a:cubicBezTo>
                  <a:cubicBezTo>
                    <a:pt x="3709" y="682"/>
                    <a:pt x="3701" y="683"/>
                    <a:pt x="3693" y="684"/>
                  </a:cubicBezTo>
                  <a:cubicBezTo>
                    <a:pt x="3653" y="688"/>
                    <a:pt x="3610" y="692"/>
                    <a:pt x="3565" y="693"/>
                  </a:cubicBezTo>
                  <a:cubicBezTo>
                    <a:pt x="3486" y="694"/>
                    <a:pt x="3372" y="683"/>
                    <a:pt x="3279" y="622"/>
                  </a:cubicBezTo>
                  <a:cubicBezTo>
                    <a:pt x="3193" y="566"/>
                    <a:pt x="3146" y="490"/>
                    <a:pt x="3095" y="409"/>
                  </a:cubicBezTo>
                  <a:cubicBezTo>
                    <a:pt x="3087" y="396"/>
                    <a:pt x="3078" y="382"/>
                    <a:pt x="3070" y="369"/>
                  </a:cubicBezTo>
                  <a:cubicBezTo>
                    <a:pt x="3055" y="345"/>
                    <a:pt x="3041" y="325"/>
                    <a:pt x="3027" y="307"/>
                  </a:cubicBezTo>
                  <a:cubicBezTo>
                    <a:pt x="2963" y="220"/>
                    <a:pt x="2870" y="142"/>
                    <a:pt x="2766" y="86"/>
                  </a:cubicBezTo>
                  <a:cubicBezTo>
                    <a:pt x="2713" y="58"/>
                    <a:pt x="2659" y="36"/>
                    <a:pt x="2606" y="22"/>
                  </a:cubicBezTo>
                  <a:cubicBezTo>
                    <a:pt x="2550" y="8"/>
                    <a:pt x="2496" y="1"/>
                    <a:pt x="2446" y="3"/>
                  </a:cubicBezTo>
                  <a:cubicBezTo>
                    <a:pt x="2347" y="7"/>
                    <a:pt x="2253" y="34"/>
                    <a:pt x="2160" y="87"/>
                  </a:cubicBezTo>
                  <a:cubicBezTo>
                    <a:pt x="2084" y="129"/>
                    <a:pt x="2008" y="187"/>
                    <a:pt x="1915" y="275"/>
                  </a:cubicBezTo>
                  <a:cubicBezTo>
                    <a:pt x="1904" y="285"/>
                    <a:pt x="1893" y="295"/>
                    <a:pt x="1882" y="305"/>
                  </a:cubicBezTo>
                  <a:cubicBezTo>
                    <a:pt x="1755" y="426"/>
                    <a:pt x="1610" y="562"/>
                    <a:pt x="1446" y="599"/>
                  </a:cubicBezTo>
                  <a:cubicBezTo>
                    <a:pt x="1418" y="605"/>
                    <a:pt x="1389" y="608"/>
                    <a:pt x="1359" y="609"/>
                  </a:cubicBezTo>
                  <a:cubicBezTo>
                    <a:pt x="1357" y="609"/>
                    <a:pt x="1355" y="609"/>
                    <a:pt x="1353" y="609"/>
                  </a:cubicBezTo>
                  <a:cubicBezTo>
                    <a:pt x="1332" y="609"/>
                    <a:pt x="1311" y="607"/>
                    <a:pt x="1291" y="606"/>
                  </a:cubicBezTo>
                  <a:cubicBezTo>
                    <a:pt x="1260" y="604"/>
                    <a:pt x="1228" y="602"/>
                    <a:pt x="1196" y="605"/>
                  </a:cubicBezTo>
                  <a:cubicBezTo>
                    <a:pt x="1111" y="611"/>
                    <a:pt x="1020" y="652"/>
                    <a:pt x="941" y="721"/>
                  </a:cubicBezTo>
                  <a:cubicBezTo>
                    <a:pt x="872" y="781"/>
                    <a:pt x="817" y="858"/>
                    <a:pt x="772" y="957"/>
                  </a:cubicBezTo>
                  <a:cubicBezTo>
                    <a:pt x="728" y="1052"/>
                    <a:pt x="700" y="1155"/>
                    <a:pt x="680" y="1234"/>
                  </a:cubicBezTo>
                  <a:cubicBezTo>
                    <a:pt x="664" y="1300"/>
                    <a:pt x="660" y="1392"/>
                    <a:pt x="655" y="1489"/>
                  </a:cubicBezTo>
                  <a:cubicBezTo>
                    <a:pt x="647" y="1664"/>
                    <a:pt x="638" y="1862"/>
                    <a:pt x="555" y="1972"/>
                  </a:cubicBezTo>
                  <a:cubicBezTo>
                    <a:pt x="532" y="2002"/>
                    <a:pt x="509" y="2031"/>
                    <a:pt x="486" y="2059"/>
                  </a:cubicBezTo>
                  <a:cubicBezTo>
                    <a:pt x="392" y="2177"/>
                    <a:pt x="303" y="2289"/>
                    <a:pt x="262" y="2427"/>
                  </a:cubicBezTo>
                  <a:cubicBezTo>
                    <a:pt x="258" y="2440"/>
                    <a:pt x="254" y="2456"/>
                    <a:pt x="250" y="2471"/>
                  </a:cubicBezTo>
                  <a:cubicBezTo>
                    <a:pt x="228" y="2553"/>
                    <a:pt x="196" y="2636"/>
                    <a:pt x="162" y="2725"/>
                  </a:cubicBezTo>
                  <a:cubicBezTo>
                    <a:pt x="118" y="2837"/>
                    <a:pt x="73" y="2954"/>
                    <a:pt x="48" y="3073"/>
                  </a:cubicBezTo>
                  <a:cubicBezTo>
                    <a:pt x="14" y="3237"/>
                    <a:pt x="1" y="3420"/>
                    <a:pt x="11" y="3615"/>
                  </a:cubicBezTo>
                  <a:cubicBezTo>
                    <a:pt x="15" y="3688"/>
                    <a:pt x="22" y="3785"/>
                    <a:pt x="37" y="3879"/>
                  </a:cubicBezTo>
                  <a:cubicBezTo>
                    <a:pt x="52" y="3974"/>
                    <a:pt x="75" y="4058"/>
                    <a:pt x="106" y="4134"/>
                  </a:cubicBezTo>
                  <a:cubicBezTo>
                    <a:pt x="140" y="4217"/>
                    <a:pt x="186" y="4296"/>
                    <a:pt x="243" y="4368"/>
                  </a:cubicBezTo>
                  <a:cubicBezTo>
                    <a:pt x="293" y="4433"/>
                    <a:pt x="354" y="4495"/>
                    <a:pt x="423" y="4553"/>
                  </a:cubicBezTo>
                  <a:cubicBezTo>
                    <a:pt x="485" y="4605"/>
                    <a:pt x="558" y="4656"/>
                    <a:pt x="637" y="4704"/>
                  </a:cubicBezTo>
                  <a:cubicBezTo>
                    <a:pt x="767" y="4783"/>
                    <a:pt x="918" y="4856"/>
                    <a:pt x="1113" y="4933"/>
                  </a:cubicBezTo>
                  <a:cubicBezTo>
                    <a:pt x="1216" y="4974"/>
                    <a:pt x="1323" y="5016"/>
                    <a:pt x="1420" y="5078"/>
                  </a:cubicBezTo>
                  <a:cubicBezTo>
                    <a:pt x="1580" y="5178"/>
                    <a:pt x="1701" y="5321"/>
                    <a:pt x="1789" y="5434"/>
                  </a:cubicBezTo>
                  <a:cubicBezTo>
                    <a:pt x="1822" y="5477"/>
                    <a:pt x="1855" y="5521"/>
                    <a:pt x="1887" y="5564"/>
                  </a:cubicBezTo>
                  <a:cubicBezTo>
                    <a:pt x="1903" y="5586"/>
                    <a:pt x="1919" y="5608"/>
                    <a:pt x="1935" y="5629"/>
                  </a:cubicBezTo>
                  <a:cubicBezTo>
                    <a:pt x="2028" y="5754"/>
                    <a:pt x="2109" y="5845"/>
                    <a:pt x="2189" y="5915"/>
                  </a:cubicBezTo>
                  <a:cubicBezTo>
                    <a:pt x="2239" y="5959"/>
                    <a:pt x="2289" y="5996"/>
                    <a:pt x="2339" y="6024"/>
                  </a:cubicBezTo>
                  <a:cubicBezTo>
                    <a:pt x="2393" y="6055"/>
                    <a:pt x="2449" y="6078"/>
                    <a:pt x="2505" y="6091"/>
                  </a:cubicBezTo>
                  <a:cubicBezTo>
                    <a:pt x="2604" y="6114"/>
                    <a:pt x="2709" y="6112"/>
                    <a:pt x="2819" y="6084"/>
                  </a:cubicBezTo>
                  <a:cubicBezTo>
                    <a:pt x="2911" y="6061"/>
                    <a:pt x="3009" y="6018"/>
                    <a:pt x="3110" y="5959"/>
                  </a:cubicBezTo>
                  <a:cubicBezTo>
                    <a:pt x="3289" y="5853"/>
                    <a:pt x="3450" y="5720"/>
                    <a:pt x="3612" y="5580"/>
                  </a:cubicBezTo>
                  <a:cubicBezTo>
                    <a:pt x="3754" y="5458"/>
                    <a:pt x="3898" y="5332"/>
                    <a:pt x="4036" y="5211"/>
                  </a:cubicBezTo>
                  <a:cubicBezTo>
                    <a:pt x="4090" y="5163"/>
                    <a:pt x="4146" y="5114"/>
                    <a:pt x="4201" y="5066"/>
                  </a:cubicBezTo>
                  <a:cubicBezTo>
                    <a:pt x="4214" y="5055"/>
                    <a:pt x="4214" y="5055"/>
                    <a:pt x="4214" y="5055"/>
                  </a:cubicBezTo>
                  <a:cubicBezTo>
                    <a:pt x="4392" y="4900"/>
                    <a:pt x="4576" y="4739"/>
                    <a:pt x="4706" y="4556"/>
                  </a:cubicBezTo>
                  <a:cubicBezTo>
                    <a:pt x="4736" y="4514"/>
                    <a:pt x="4762" y="4471"/>
                    <a:pt x="4790" y="4426"/>
                  </a:cubicBezTo>
                  <a:cubicBezTo>
                    <a:pt x="4811" y="4393"/>
                    <a:pt x="4832" y="4360"/>
                    <a:pt x="4854" y="4326"/>
                  </a:cubicBezTo>
                  <a:cubicBezTo>
                    <a:pt x="4870" y="4303"/>
                    <a:pt x="4886" y="4279"/>
                    <a:pt x="4905" y="4254"/>
                  </a:cubicBezTo>
                  <a:cubicBezTo>
                    <a:pt x="4944" y="4200"/>
                    <a:pt x="4986" y="4146"/>
                    <a:pt x="5026" y="4094"/>
                  </a:cubicBezTo>
                  <a:cubicBezTo>
                    <a:pt x="5145" y="3941"/>
                    <a:pt x="5267" y="3783"/>
                    <a:pt x="5344" y="3605"/>
                  </a:cubicBezTo>
                  <a:cubicBezTo>
                    <a:pt x="5370" y="3544"/>
                    <a:pt x="5391" y="3480"/>
                    <a:pt x="5405" y="3415"/>
                  </a:cubicBezTo>
                  <a:cubicBezTo>
                    <a:pt x="5420" y="3349"/>
                    <a:pt x="5429" y="3282"/>
                    <a:pt x="5432" y="3215"/>
                  </a:cubicBezTo>
                  <a:cubicBezTo>
                    <a:pt x="5435" y="3146"/>
                    <a:pt x="5431" y="3077"/>
                    <a:pt x="5421" y="3010"/>
                  </a:cubicBezTo>
                  <a:cubicBezTo>
                    <a:pt x="5410" y="2941"/>
                    <a:pt x="5392" y="2873"/>
                    <a:pt x="5368" y="2808"/>
                  </a:cubicBezTo>
                  <a:cubicBezTo>
                    <a:pt x="5301" y="2627"/>
                    <a:pt x="5185" y="2466"/>
                    <a:pt x="5073" y="2309"/>
                  </a:cubicBezTo>
                  <a:cubicBezTo>
                    <a:pt x="5067" y="2301"/>
                    <a:pt x="5067" y="2301"/>
                    <a:pt x="5067" y="2301"/>
                  </a:cubicBezTo>
                  <a:cubicBezTo>
                    <a:pt x="4978" y="2177"/>
                    <a:pt x="4891" y="2055"/>
                    <a:pt x="4808" y="1938"/>
                  </a:cubicBezTo>
                  <a:cubicBezTo>
                    <a:pt x="4757" y="1867"/>
                    <a:pt x="4705" y="1793"/>
                    <a:pt x="4664" y="1710"/>
                  </a:cubicBezTo>
                  <a:cubicBezTo>
                    <a:pt x="4649" y="1680"/>
                    <a:pt x="4636" y="1651"/>
                    <a:pt x="4624" y="1621"/>
                  </a:cubicBezTo>
                  <a:cubicBezTo>
                    <a:pt x="4589" y="1529"/>
                    <a:pt x="4570" y="1428"/>
                    <a:pt x="4552" y="1330"/>
                  </a:cubicBezTo>
                  <a:cubicBezTo>
                    <a:pt x="4537" y="1251"/>
                    <a:pt x="4521" y="1170"/>
                    <a:pt x="4498" y="1094"/>
                  </a:cubicBezTo>
                  <a:cubicBezTo>
                    <a:pt x="4471" y="1009"/>
                    <a:pt x="4437" y="941"/>
                    <a:pt x="4393" y="886"/>
                  </a:cubicBezTo>
                  <a:cubicBezTo>
                    <a:pt x="4331" y="807"/>
                    <a:pt x="4247" y="748"/>
                    <a:pt x="4142" y="711"/>
                  </a:cubicBezTo>
                  <a:cubicBezTo>
                    <a:pt x="4063" y="683"/>
                    <a:pt x="3973" y="669"/>
                    <a:pt x="3881" y="669"/>
                  </a:cubicBezTo>
                  <a:cubicBezTo>
                    <a:pt x="3867" y="669"/>
                    <a:pt x="3853" y="669"/>
                    <a:pt x="3840" y="670"/>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0" name="Freeform 55">
              <a:extLst>
                <a:ext uri="{FF2B5EF4-FFF2-40B4-BE49-F238E27FC236}">
                  <a16:creationId xmlns:a16="http://schemas.microsoft.com/office/drawing/2014/main" id="{1DE298EB-DE8E-46B3-8327-BA8AFEA25B11}"/>
                </a:ext>
              </a:extLst>
            </p:cNvPr>
            <p:cNvSpPr>
              <a:spLocks noEditPoints="1"/>
            </p:cNvSpPr>
            <p:nvPr/>
          </p:nvSpPr>
          <p:spPr bwMode="auto">
            <a:xfrm>
              <a:off x="3708" y="-65"/>
              <a:ext cx="4105" cy="4566"/>
            </a:xfrm>
            <a:custGeom>
              <a:avLst/>
              <a:gdLst>
                <a:gd name="T0" fmla="*/ 1948 w 5547"/>
                <a:gd name="T1" fmla="*/ 5663 h 6170"/>
                <a:gd name="T2" fmla="*/ 1800 w 5547"/>
                <a:gd name="T3" fmla="*/ 5468 h 6170"/>
                <a:gd name="T4" fmla="*/ 1123 w 5547"/>
                <a:gd name="T5" fmla="*/ 4967 h 6170"/>
                <a:gd name="T6" fmla="*/ 115 w 5547"/>
                <a:gd name="T7" fmla="*/ 4181 h 6170"/>
                <a:gd name="T8" fmla="*/ 42 w 5547"/>
                <a:gd name="T9" fmla="*/ 3128 h 6170"/>
                <a:gd name="T10" fmla="*/ 245 w 5547"/>
                <a:gd name="T11" fmla="*/ 2482 h 6170"/>
                <a:gd name="T12" fmla="*/ 514 w 5547"/>
                <a:gd name="T13" fmla="*/ 1982 h 6170"/>
                <a:gd name="T14" fmla="*/ 665 w 5547"/>
                <a:gd name="T15" fmla="*/ 1470 h 6170"/>
                <a:gd name="T16" fmla="*/ 804 w 5547"/>
                <a:gd name="T17" fmla="*/ 941 h 6170"/>
                <a:gd name="T18" fmla="*/ 1238 w 5547"/>
                <a:gd name="T19" fmla="*/ 591 h 6170"/>
                <a:gd name="T20" fmla="*/ 1403 w 5547"/>
                <a:gd name="T21" fmla="*/ 587 h 6170"/>
                <a:gd name="T22" fmla="*/ 1898 w 5547"/>
                <a:gd name="T23" fmla="*/ 302 h 6170"/>
                <a:gd name="T24" fmla="*/ 2509 w 5547"/>
                <a:gd name="T25" fmla="*/ 0 h 6170"/>
                <a:gd name="T26" fmla="*/ 3096 w 5547"/>
                <a:gd name="T27" fmla="*/ 306 h 6170"/>
                <a:gd name="T28" fmla="*/ 3165 w 5547"/>
                <a:gd name="T29" fmla="*/ 399 h 6170"/>
                <a:gd name="T30" fmla="*/ 3644 w 5547"/>
                <a:gd name="T31" fmla="*/ 674 h 6170"/>
                <a:gd name="T32" fmla="*/ 3789 w 5547"/>
                <a:gd name="T33" fmla="*/ 666 h 6170"/>
                <a:gd name="T34" fmla="*/ 4467 w 5547"/>
                <a:gd name="T35" fmla="*/ 891 h 6170"/>
                <a:gd name="T36" fmla="*/ 4688 w 5547"/>
                <a:gd name="T37" fmla="*/ 1628 h 6170"/>
                <a:gd name="T38" fmla="*/ 4878 w 5547"/>
                <a:gd name="T39" fmla="*/ 1928 h 6170"/>
                <a:gd name="T40" fmla="*/ 5151 w 5547"/>
                <a:gd name="T41" fmla="*/ 2287 h 6170"/>
                <a:gd name="T42" fmla="*/ 5416 w 5547"/>
                <a:gd name="T43" fmla="*/ 3606 h 6170"/>
                <a:gd name="T44" fmla="*/ 4959 w 5547"/>
                <a:gd name="T45" fmla="*/ 4260 h 6170"/>
                <a:gd name="T46" fmla="*/ 4842 w 5547"/>
                <a:gd name="T47" fmla="*/ 4448 h 6170"/>
                <a:gd name="T48" fmla="*/ 4264 w 5547"/>
                <a:gd name="T49" fmla="*/ 5103 h 6170"/>
                <a:gd name="T50" fmla="*/ 3143 w 5547"/>
                <a:gd name="T51" fmla="*/ 6006 h 6170"/>
                <a:gd name="T52" fmla="*/ 2521 w 5547"/>
                <a:gd name="T53" fmla="*/ 6130 h 6170"/>
                <a:gd name="T54" fmla="*/ 3789 w 5547"/>
                <a:gd name="T55" fmla="*/ 673 h 6170"/>
                <a:gd name="T56" fmla="*/ 3644 w 5547"/>
                <a:gd name="T57" fmla="*/ 681 h 6170"/>
                <a:gd name="T58" fmla="*/ 3159 w 5547"/>
                <a:gd name="T59" fmla="*/ 403 h 6170"/>
                <a:gd name="T60" fmla="*/ 3090 w 5547"/>
                <a:gd name="T61" fmla="*/ 310 h 6170"/>
                <a:gd name="T62" fmla="*/ 2509 w 5547"/>
                <a:gd name="T63" fmla="*/ 7 h 6170"/>
                <a:gd name="T64" fmla="*/ 1902 w 5547"/>
                <a:gd name="T65" fmla="*/ 307 h 6170"/>
                <a:gd name="T66" fmla="*/ 1403 w 5547"/>
                <a:gd name="T67" fmla="*/ 594 h 6170"/>
                <a:gd name="T68" fmla="*/ 1239 w 5547"/>
                <a:gd name="T69" fmla="*/ 598 h 6170"/>
                <a:gd name="T70" fmla="*/ 709 w 5547"/>
                <a:gd name="T71" fmla="*/ 1213 h 6170"/>
                <a:gd name="T72" fmla="*/ 556 w 5547"/>
                <a:gd name="T73" fmla="*/ 1937 h 6170"/>
                <a:gd name="T74" fmla="*/ 263 w 5547"/>
                <a:gd name="T75" fmla="*/ 2436 h 6170"/>
                <a:gd name="T76" fmla="*/ 158 w 5547"/>
                <a:gd name="T77" fmla="*/ 2775 h 6170"/>
                <a:gd name="T78" fmla="*/ 19 w 5547"/>
                <a:gd name="T79" fmla="*/ 3667 h 6170"/>
                <a:gd name="T80" fmla="*/ 259 w 5547"/>
                <a:gd name="T81" fmla="*/ 4407 h 6170"/>
                <a:gd name="T82" fmla="*/ 1433 w 5547"/>
                <a:gd name="T83" fmla="*/ 5107 h 6170"/>
                <a:gd name="T84" fmla="*/ 1909 w 5547"/>
                <a:gd name="T85" fmla="*/ 5599 h 6170"/>
                <a:gd name="T86" fmla="*/ 2523 w 5547"/>
                <a:gd name="T87" fmla="*/ 6123 h 6170"/>
                <a:gd name="T88" fmla="*/ 3657 w 5547"/>
                <a:gd name="T89" fmla="*/ 5620 h 6170"/>
                <a:gd name="T90" fmla="*/ 4761 w 5547"/>
                <a:gd name="T91" fmla="*/ 4570 h 6170"/>
                <a:gd name="T92" fmla="*/ 4903 w 5547"/>
                <a:gd name="T93" fmla="*/ 4331 h 6170"/>
                <a:gd name="T94" fmla="*/ 5108 w 5547"/>
                <a:gd name="T95" fmla="*/ 4053 h 6170"/>
                <a:gd name="T96" fmla="*/ 5446 w 5547"/>
                <a:gd name="T97" fmla="*/ 2796 h 6170"/>
                <a:gd name="T98" fmla="*/ 4877 w 5547"/>
                <a:gd name="T99" fmla="*/ 1938 h 6170"/>
                <a:gd name="T100" fmla="*/ 4724 w 5547"/>
                <a:gd name="T101" fmla="*/ 1719 h 6170"/>
                <a:gd name="T102" fmla="*/ 4604 w 5547"/>
                <a:gd name="T103" fmla="*/ 1320 h 6170"/>
                <a:gd name="T104" fmla="*/ 3932 w 5547"/>
                <a:gd name="T105" fmla="*/ 664 h 6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7" h="6170">
                  <a:moveTo>
                    <a:pt x="2521" y="6130"/>
                  </a:moveTo>
                  <a:cubicBezTo>
                    <a:pt x="2281" y="6069"/>
                    <a:pt x="2097" y="5860"/>
                    <a:pt x="1948" y="5663"/>
                  </a:cubicBezTo>
                  <a:cubicBezTo>
                    <a:pt x="1933" y="5643"/>
                    <a:pt x="1918" y="5623"/>
                    <a:pt x="1903" y="5603"/>
                  </a:cubicBezTo>
                  <a:cubicBezTo>
                    <a:pt x="1870" y="5558"/>
                    <a:pt x="1835" y="5512"/>
                    <a:pt x="1800" y="5468"/>
                  </a:cubicBezTo>
                  <a:cubicBezTo>
                    <a:pt x="1669" y="5302"/>
                    <a:pt x="1555" y="5193"/>
                    <a:pt x="1429" y="5113"/>
                  </a:cubicBezTo>
                  <a:cubicBezTo>
                    <a:pt x="1336" y="5054"/>
                    <a:pt x="1240" y="5014"/>
                    <a:pt x="1123" y="4967"/>
                  </a:cubicBezTo>
                  <a:cubicBezTo>
                    <a:pt x="814" y="4842"/>
                    <a:pt x="468" y="4679"/>
                    <a:pt x="254" y="4412"/>
                  </a:cubicBezTo>
                  <a:cubicBezTo>
                    <a:pt x="196" y="4340"/>
                    <a:pt x="150" y="4263"/>
                    <a:pt x="115" y="4181"/>
                  </a:cubicBezTo>
                  <a:cubicBezTo>
                    <a:pt x="44" y="4014"/>
                    <a:pt x="23" y="3835"/>
                    <a:pt x="12" y="3667"/>
                  </a:cubicBezTo>
                  <a:cubicBezTo>
                    <a:pt x="0" y="3477"/>
                    <a:pt x="10" y="3296"/>
                    <a:pt x="42" y="3128"/>
                  </a:cubicBezTo>
                  <a:cubicBezTo>
                    <a:pt x="66" y="3007"/>
                    <a:pt x="109" y="2887"/>
                    <a:pt x="152" y="2772"/>
                  </a:cubicBezTo>
                  <a:cubicBezTo>
                    <a:pt x="189" y="2671"/>
                    <a:pt x="224" y="2576"/>
                    <a:pt x="245" y="2482"/>
                  </a:cubicBezTo>
                  <a:cubicBezTo>
                    <a:pt x="248" y="2464"/>
                    <a:pt x="253" y="2447"/>
                    <a:pt x="256" y="2434"/>
                  </a:cubicBezTo>
                  <a:cubicBezTo>
                    <a:pt x="299" y="2265"/>
                    <a:pt x="403" y="2128"/>
                    <a:pt x="514" y="1982"/>
                  </a:cubicBezTo>
                  <a:cubicBezTo>
                    <a:pt x="526" y="1966"/>
                    <a:pt x="538" y="1950"/>
                    <a:pt x="551" y="1933"/>
                  </a:cubicBezTo>
                  <a:cubicBezTo>
                    <a:pt x="632" y="1825"/>
                    <a:pt x="650" y="1636"/>
                    <a:pt x="665" y="1470"/>
                  </a:cubicBezTo>
                  <a:cubicBezTo>
                    <a:pt x="673" y="1372"/>
                    <a:pt x="682" y="1279"/>
                    <a:pt x="702" y="1211"/>
                  </a:cubicBezTo>
                  <a:cubicBezTo>
                    <a:pt x="727" y="1128"/>
                    <a:pt x="758" y="1031"/>
                    <a:pt x="804" y="941"/>
                  </a:cubicBezTo>
                  <a:cubicBezTo>
                    <a:pt x="852" y="845"/>
                    <a:pt x="910" y="769"/>
                    <a:pt x="979" y="711"/>
                  </a:cubicBezTo>
                  <a:cubicBezTo>
                    <a:pt x="1059" y="643"/>
                    <a:pt x="1152" y="600"/>
                    <a:pt x="1238" y="591"/>
                  </a:cubicBezTo>
                  <a:cubicBezTo>
                    <a:pt x="1271" y="587"/>
                    <a:pt x="1302" y="588"/>
                    <a:pt x="1333" y="588"/>
                  </a:cubicBezTo>
                  <a:cubicBezTo>
                    <a:pt x="1356" y="588"/>
                    <a:pt x="1379" y="589"/>
                    <a:pt x="1403" y="587"/>
                  </a:cubicBezTo>
                  <a:cubicBezTo>
                    <a:pt x="1432" y="586"/>
                    <a:pt x="1461" y="581"/>
                    <a:pt x="1489" y="574"/>
                  </a:cubicBezTo>
                  <a:cubicBezTo>
                    <a:pt x="1640" y="535"/>
                    <a:pt x="1777" y="411"/>
                    <a:pt x="1898" y="302"/>
                  </a:cubicBezTo>
                  <a:cubicBezTo>
                    <a:pt x="1919" y="283"/>
                    <a:pt x="1939" y="265"/>
                    <a:pt x="1960" y="247"/>
                  </a:cubicBezTo>
                  <a:cubicBezTo>
                    <a:pt x="2099" y="125"/>
                    <a:pt x="2273" y="1"/>
                    <a:pt x="2509" y="0"/>
                  </a:cubicBezTo>
                  <a:cubicBezTo>
                    <a:pt x="2510" y="0"/>
                    <a:pt x="2510" y="0"/>
                    <a:pt x="2510" y="0"/>
                  </a:cubicBezTo>
                  <a:cubicBezTo>
                    <a:pt x="2710" y="0"/>
                    <a:pt x="2951" y="126"/>
                    <a:pt x="3096" y="306"/>
                  </a:cubicBezTo>
                  <a:cubicBezTo>
                    <a:pt x="3110" y="323"/>
                    <a:pt x="3125" y="343"/>
                    <a:pt x="3141" y="366"/>
                  </a:cubicBezTo>
                  <a:cubicBezTo>
                    <a:pt x="3149" y="377"/>
                    <a:pt x="3157" y="388"/>
                    <a:pt x="3165" y="399"/>
                  </a:cubicBezTo>
                  <a:cubicBezTo>
                    <a:pt x="3220" y="478"/>
                    <a:pt x="3271" y="552"/>
                    <a:pt x="3360" y="605"/>
                  </a:cubicBezTo>
                  <a:cubicBezTo>
                    <a:pt x="3452" y="661"/>
                    <a:pt x="3565" y="674"/>
                    <a:pt x="3644" y="674"/>
                  </a:cubicBezTo>
                  <a:cubicBezTo>
                    <a:pt x="3685" y="674"/>
                    <a:pt x="3724" y="671"/>
                    <a:pt x="3771" y="667"/>
                  </a:cubicBezTo>
                  <a:cubicBezTo>
                    <a:pt x="3789" y="666"/>
                    <a:pt x="3789" y="666"/>
                    <a:pt x="3789" y="666"/>
                  </a:cubicBezTo>
                  <a:cubicBezTo>
                    <a:pt x="3831" y="662"/>
                    <a:pt x="3875" y="658"/>
                    <a:pt x="3919" y="657"/>
                  </a:cubicBezTo>
                  <a:cubicBezTo>
                    <a:pt x="4155" y="654"/>
                    <a:pt x="4354" y="739"/>
                    <a:pt x="4467" y="891"/>
                  </a:cubicBezTo>
                  <a:cubicBezTo>
                    <a:pt x="4556" y="1012"/>
                    <a:pt x="4584" y="1168"/>
                    <a:pt x="4611" y="1319"/>
                  </a:cubicBezTo>
                  <a:cubicBezTo>
                    <a:pt x="4629" y="1423"/>
                    <a:pt x="4649" y="1531"/>
                    <a:pt x="4688" y="1628"/>
                  </a:cubicBezTo>
                  <a:cubicBezTo>
                    <a:pt x="4700" y="1658"/>
                    <a:pt x="4714" y="1686"/>
                    <a:pt x="4730" y="1715"/>
                  </a:cubicBezTo>
                  <a:cubicBezTo>
                    <a:pt x="4773" y="1792"/>
                    <a:pt x="4824" y="1858"/>
                    <a:pt x="4878" y="1928"/>
                  </a:cubicBezTo>
                  <a:cubicBezTo>
                    <a:pt x="4883" y="1934"/>
                    <a:pt x="4883" y="1934"/>
                    <a:pt x="4883" y="1934"/>
                  </a:cubicBezTo>
                  <a:cubicBezTo>
                    <a:pt x="4975" y="2052"/>
                    <a:pt x="5065" y="2171"/>
                    <a:pt x="5151" y="2287"/>
                  </a:cubicBezTo>
                  <a:cubicBezTo>
                    <a:pt x="5277" y="2459"/>
                    <a:pt x="5387" y="2615"/>
                    <a:pt x="5453" y="2794"/>
                  </a:cubicBezTo>
                  <a:cubicBezTo>
                    <a:pt x="5547" y="3053"/>
                    <a:pt x="5534" y="3349"/>
                    <a:pt x="5416" y="3606"/>
                  </a:cubicBezTo>
                  <a:cubicBezTo>
                    <a:pt x="5341" y="3770"/>
                    <a:pt x="5225" y="3916"/>
                    <a:pt x="5114" y="4057"/>
                  </a:cubicBezTo>
                  <a:cubicBezTo>
                    <a:pt x="5061" y="4123"/>
                    <a:pt x="5007" y="4192"/>
                    <a:pt x="4959" y="4260"/>
                  </a:cubicBezTo>
                  <a:cubicBezTo>
                    <a:pt x="4941" y="4286"/>
                    <a:pt x="4924" y="4310"/>
                    <a:pt x="4909" y="4334"/>
                  </a:cubicBezTo>
                  <a:cubicBezTo>
                    <a:pt x="4885" y="4373"/>
                    <a:pt x="4863" y="4411"/>
                    <a:pt x="4842" y="4448"/>
                  </a:cubicBezTo>
                  <a:cubicBezTo>
                    <a:pt x="4818" y="4490"/>
                    <a:pt x="4794" y="4533"/>
                    <a:pt x="4767" y="4574"/>
                  </a:cubicBezTo>
                  <a:cubicBezTo>
                    <a:pt x="4645" y="4761"/>
                    <a:pt x="4475" y="4918"/>
                    <a:pt x="4264" y="5103"/>
                  </a:cubicBezTo>
                  <a:cubicBezTo>
                    <a:pt x="4043" y="5299"/>
                    <a:pt x="3845" y="5470"/>
                    <a:pt x="3661" y="5625"/>
                  </a:cubicBezTo>
                  <a:cubicBezTo>
                    <a:pt x="3493" y="5767"/>
                    <a:pt x="3328" y="5902"/>
                    <a:pt x="3143" y="6006"/>
                  </a:cubicBezTo>
                  <a:cubicBezTo>
                    <a:pt x="2976" y="6101"/>
                    <a:pt x="2819" y="6149"/>
                    <a:pt x="2674" y="6149"/>
                  </a:cubicBezTo>
                  <a:cubicBezTo>
                    <a:pt x="2621" y="6149"/>
                    <a:pt x="2570" y="6142"/>
                    <a:pt x="2521" y="6130"/>
                  </a:cubicBezTo>
                  <a:moveTo>
                    <a:pt x="3919" y="664"/>
                  </a:moveTo>
                  <a:cubicBezTo>
                    <a:pt x="3876" y="665"/>
                    <a:pt x="3832" y="669"/>
                    <a:pt x="3789" y="673"/>
                  </a:cubicBezTo>
                  <a:cubicBezTo>
                    <a:pt x="3772" y="674"/>
                    <a:pt x="3772" y="674"/>
                    <a:pt x="3772" y="674"/>
                  </a:cubicBezTo>
                  <a:cubicBezTo>
                    <a:pt x="3725" y="678"/>
                    <a:pt x="3685" y="681"/>
                    <a:pt x="3644" y="681"/>
                  </a:cubicBezTo>
                  <a:cubicBezTo>
                    <a:pt x="3565" y="680"/>
                    <a:pt x="3450" y="668"/>
                    <a:pt x="3356" y="611"/>
                  </a:cubicBezTo>
                  <a:cubicBezTo>
                    <a:pt x="3267" y="557"/>
                    <a:pt x="3214" y="482"/>
                    <a:pt x="3159" y="403"/>
                  </a:cubicBezTo>
                  <a:cubicBezTo>
                    <a:pt x="3151" y="392"/>
                    <a:pt x="3143" y="381"/>
                    <a:pt x="3135" y="370"/>
                  </a:cubicBezTo>
                  <a:cubicBezTo>
                    <a:pt x="3119" y="347"/>
                    <a:pt x="3104" y="328"/>
                    <a:pt x="3090" y="310"/>
                  </a:cubicBezTo>
                  <a:cubicBezTo>
                    <a:pt x="2946" y="132"/>
                    <a:pt x="2708" y="7"/>
                    <a:pt x="2510" y="7"/>
                  </a:cubicBezTo>
                  <a:cubicBezTo>
                    <a:pt x="2509" y="7"/>
                    <a:pt x="2509" y="7"/>
                    <a:pt x="2509" y="7"/>
                  </a:cubicBezTo>
                  <a:cubicBezTo>
                    <a:pt x="2275" y="8"/>
                    <a:pt x="2102" y="131"/>
                    <a:pt x="1965" y="252"/>
                  </a:cubicBezTo>
                  <a:cubicBezTo>
                    <a:pt x="1944" y="270"/>
                    <a:pt x="1924" y="288"/>
                    <a:pt x="1902" y="307"/>
                  </a:cubicBezTo>
                  <a:cubicBezTo>
                    <a:pt x="1781" y="417"/>
                    <a:pt x="1644" y="541"/>
                    <a:pt x="1490" y="581"/>
                  </a:cubicBezTo>
                  <a:cubicBezTo>
                    <a:pt x="1462" y="588"/>
                    <a:pt x="1433" y="593"/>
                    <a:pt x="1403" y="594"/>
                  </a:cubicBezTo>
                  <a:cubicBezTo>
                    <a:pt x="1379" y="596"/>
                    <a:pt x="1356" y="595"/>
                    <a:pt x="1333" y="595"/>
                  </a:cubicBezTo>
                  <a:cubicBezTo>
                    <a:pt x="1302" y="595"/>
                    <a:pt x="1271" y="594"/>
                    <a:pt x="1239" y="598"/>
                  </a:cubicBezTo>
                  <a:cubicBezTo>
                    <a:pt x="1154" y="607"/>
                    <a:pt x="1063" y="649"/>
                    <a:pt x="983" y="716"/>
                  </a:cubicBezTo>
                  <a:cubicBezTo>
                    <a:pt x="896" y="790"/>
                    <a:pt x="802" y="901"/>
                    <a:pt x="709" y="1213"/>
                  </a:cubicBezTo>
                  <a:cubicBezTo>
                    <a:pt x="689" y="1280"/>
                    <a:pt x="680" y="1373"/>
                    <a:pt x="672" y="1470"/>
                  </a:cubicBezTo>
                  <a:cubicBezTo>
                    <a:pt x="656" y="1638"/>
                    <a:pt x="639" y="1827"/>
                    <a:pt x="556" y="1937"/>
                  </a:cubicBezTo>
                  <a:cubicBezTo>
                    <a:pt x="544" y="1954"/>
                    <a:pt x="532" y="1970"/>
                    <a:pt x="519" y="1987"/>
                  </a:cubicBezTo>
                  <a:cubicBezTo>
                    <a:pt x="409" y="2131"/>
                    <a:pt x="305" y="2268"/>
                    <a:pt x="263" y="2436"/>
                  </a:cubicBezTo>
                  <a:cubicBezTo>
                    <a:pt x="260" y="2449"/>
                    <a:pt x="255" y="2466"/>
                    <a:pt x="251" y="2483"/>
                  </a:cubicBezTo>
                  <a:cubicBezTo>
                    <a:pt x="231" y="2577"/>
                    <a:pt x="195" y="2673"/>
                    <a:pt x="158" y="2775"/>
                  </a:cubicBezTo>
                  <a:cubicBezTo>
                    <a:pt x="116" y="2890"/>
                    <a:pt x="72" y="3008"/>
                    <a:pt x="49" y="3130"/>
                  </a:cubicBezTo>
                  <a:cubicBezTo>
                    <a:pt x="17" y="3297"/>
                    <a:pt x="7" y="3477"/>
                    <a:pt x="19" y="3667"/>
                  </a:cubicBezTo>
                  <a:cubicBezTo>
                    <a:pt x="30" y="3834"/>
                    <a:pt x="50" y="4012"/>
                    <a:pt x="121" y="4178"/>
                  </a:cubicBezTo>
                  <a:cubicBezTo>
                    <a:pt x="156" y="4259"/>
                    <a:pt x="202" y="4336"/>
                    <a:pt x="259" y="4407"/>
                  </a:cubicBezTo>
                  <a:cubicBezTo>
                    <a:pt x="379" y="4557"/>
                    <a:pt x="576" y="4739"/>
                    <a:pt x="1125" y="4960"/>
                  </a:cubicBezTo>
                  <a:cubicBezTo>
                    <a:pt x="1243" y="5007"/>
                    <a:pt x="1340" y="5048"/>
                    <a:pt x="1433" y="5107"/>
                  </a:cubicBezTo>
                  <a:cubicBezTo>
                    <a:pt x="1559" y="5187"/>
                    <a:pt x="1674" y="5297"/>
                    <a:pt x="1806" y="5464"/>
                  </a:cubicBezTo>
                  <a:cubicBezTo>
                    <a:pt x="1841" y="5508"/>
                    <a:pt x="1875" y="5554"/>
                    <a:pt x="1909" y="5599"/>
                  </a:cubicBezTo>
                  <a:cubicBezTo>
                    <a:pt x="1924" y="5619"/>
                    <a:pt x="1938" y="5639"/>
                    <a:pt x="1953" y="5658"/>
                  </a:cubicBezTo>
                  <a:cubicBezTo>
                    <a:pt x="2101" y="5854"/>
                    <a:pt x="2285" y="6063"/>
                    <a:pt x="2523" y="6123"/>
                  </a:cubicBezTo>
                  <a:cubicBezTo>
                    <a:pt x="2706" y="6170"/>
                    <a:pt x="2914" y="6128"/>
                    <a:pt x="3140" y="6000"/>
                  </a:cubicBezTo>
                  <a:cubicBezTo>
                    <a:pt x="3324" y="5896"/>
                    <a:pt x="3489" y="5761"/>
                    <a:pt x="3657" y="5620"/>
                  </a:cubicBezTo>
                  <a:cubicBezTo>
                    <a:pt x="3841" y="5465"/>
                    <a:pt x="4038" y="5294"/>
                    <a:pt x="4260" y="5098"/>
                  </a:cubicBezTo>
                  <a:cubicBezTo>
                    <a:pt x="4470" y="4913"/>
                    <a:pt x="4640" y="4757"/>
                    <a:pt x="4761" y="4570"/>
                  </a:cubicBezTo>
                  <a:cubicBezTo>
                    <a:pt x="4788" y="4529"/>
                    <a:pt x="4812" y="4486"/>
                    <a:pt x="4836" y="4445"/>
                  </a:cubicBezTo>
                  <a:cubicBezTo>
                    <a:pt x="4857" y="4408"/>
                    <a:pt x="4879" y="4369"/>
                    <a:pt x="4903" y="4331"/>
                  </a:cubicBezTo>
                  <a:cubicBezTo>
                    <a:pt x="4919" y="4307"/>
                    <a:pt x="4935" y="4282"/>
                    <a:pt x="4953" y="4256"/>
                  </a:cubicBezTo>
                  <a:cubicBezTo>
                    <a:pt x="5002" y="4187"/>
                    <a:pt x="5056" y="4119"/>
                    <a:pt x="5108" y="4053"/>
                  </a:cubicBezTo>
                  <a:cubicBezTo>
                    <a:pt x="5219" y="3912"/>
                    <a:pt x="5335" y="3767"/>
                    <a:pt x="5409" y="3603"/>
                  </a:cubicBezTo>
                  <a:cubicBezTo>
                    <a:pt x="5527" y="3347"/>
                    <a:pt x="5540" y="3053"/>
                    <a:pt x="5446" y="2796"/>
                  </a:cubicBezTo>
                  <a:cubicBezTo>
                    <a:pt x="5381" y="2618"/>
                    <a:pt x="5271" y="2462"/>
                    <a:pt x="5145" y="2291"/>
                  </a:cubicBezTo>
                  <a:cubicBezTo>
                    <a:pt x="5060" y="2175"/>
                    <a:pt x="4970" y="2057"/>
                    <a:pt x="4877" y="1938"/>
                  </a:cubicBezTo>
                  <a:cubicBezTo>
                    <a:pt x="4873" y="1932"/>
                    <a:pt x="4873" y="1932"/>
                    <a:pt x="4873" y="1932"/>
                  </a:cubicBezTo>
                  <a:cubicBezTo>
                    <a:pt x="4818" y="1862"/>
                    <a:pt x="4767" y="1796"/>
                    <a:pt x="4724" y="1719"/>
                  </a:cubicBezTo>
                  <a:cubicBezTo>
                    <a:pt x="4708" y="1689"/>
                    <a:pt x="4694" y="1661"/>
                    <a:pt x="4682" y="1631"/>
                  </a:cubicBezTo>
                  <a:cubicBezTo>
                    <a:pt x="4642" y="1533"/>
                    <a:pt x="4622" y="1425"/>
                    <a:pt x="4604" y="1320"/>
                  </a:cubicBezTo>
                  <a:cubicBezTo>
                    <a:pt x="4577" y="1170"/>
                    <a:pt x="4549" y="1015"/>
                    <a:pt x="4461" y="895"/>
                  </a:cubicBezTo>
                  <a:cubicBezTo>
                    <a:pt x="4352" y="748"/>
                    <a:pt x="4159" y="664"/>
                    <a:pt x="3932" y="664"/>
                  </a:cubicBezTo>
                  <a:cubicBezTo>
                    <a:pt x="3927" y="664"/>
                    <a:pt x="3923" y="664"/>
                    <a:pt x="3919" y="66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1" name="Freeform 56">
              <a:extLst>
                <a:ext uri="{FF2B5EF4-FFF2-40B4-BE49-F238E27FC236}">
                  <a16:creationId xmlns:a16="http://schemas.microsoft.com/office/drawing/2014/main" id="{BB435618-96BB-4216-8190-9BD877F0855D}"/>
                </a:ext>
              </a:extLst>
            </p:cNvPr>
            <p:cNvSpPr>
              <a:spLocks noEditPoints="1"/>
            </p:cNvSpPr>
            <p:nvPr/>
          </p:nvSpPr>
          <p:spPr bwMode="auto">
            <a:xfrm>
              <a:off x="3685" y="-84"/>
              <a:ext cx="4131" cy="4598"/>
            </a:xfrm>
            <a:custGeom>
              <a:avLst/>
              <a:gdLst>
                <a:gd name="T0" fmla="*/ 1956 w 5582"/>
                <a:gd name="T1" fmla="*/ 5692 h 6212"/>
                <a:gd name="T2" fmla="*/ 1633 w 5582"/>
                <a:gd name="T3" fmla="*/ 5303 h 6212"/>
                <a:gd name="T4" fmla="*/ 655 w 5582"/>
                <a:gd name="T5" fmla="*/ 4771 h 6212"/>
                <a:gd name="T6" fmla="*/ 43 w 5582"/>
                <a:gd name="T7" fmla="*/ 3976 h 6212"/>
                <a:gd name="T8" fmla="*/ 32 w 5582"/>
                <a:gd name="T9" fmla="*/ 3185 h 6212"/>
                <a:gd name="T10" fmla="*/ 246 w 5582"/>
                <a:gd name="T11" fmla="*/ 2442 h 6212"/>
                <a:gd name="T12" fmla="*/ 628 w 5582"/>
                <a:gd name="T13" fmla="*/ 1695 h 6212"/>
                <a:gd name="T14" fmla="*/ 832 w 5582"/>
                <a:gd name="T15" fmla="*/ 928 h 6212"/>
                <a:gd name="T16" fmla="*/ 1364 w 5582"/>
                <a:gd name="T17" fmla="*/ 577 h 6212"/>
                <a:gd name="T18" fmla="*/ 1909 w 5582"/>
                <a:gd name="T19" fmla="*/ 301 h 6212"/>
                <a:gd name="T20" fmla="*/ 2561 w 5582"/>
                <a:gd name="T21" fmla="*/ 4 h 6212"/>
                <a:gd name="T22" fmla="*/ 3196 w 5582"/>
                <a:gd name="T23" fmla="*/ 366 h 6212"/>
                <a:gd name="T24" fmla="*/ 3565 w 5582"/>
                <a:gd name="T25" fmla="*/ 645 h 6212"/>
                <a:gd name="T26" fmla="*/ 3849 w 5582"/>
                <a:gd name="T27" fmla="*/ 657 h 6212"/>
                <a:gd name="T28" fmla="*/ 4524 w 5582"/>
                <a:gd name="T29" fmla="*/ 901 h 6212"/>
                <a:gd name="T30" fmla="*/ 4735 w 5582"/>
                <a:gd name="T31" fmla="*/ 1638 h 6212"/>
                <a:gd name="T32" fmla="*/ 4942 w 5582"/>
                <a:gd name="T33" fmla="*/ 1933 h 6212"/>
                <a:gd name="T34" fmla="*/ 5520 w 5582"/>
                <a:gd name="T35" fmla="*/ 2782 h 6212"/>
                <a:gd name="T36" fmla="*/ 5543 w 5582"/>
                <a:gd name="T37" fmla="*/ 3410 h 6212"/>
                <a:gd name="T38" fmla="*/ 4997 w 5582"/>
                <a:gd name="T39" fmla="*/ 4262 h 6212"/>
                <a:gd name="T40" fmla="*/ 4812 w 5582"/>
                <a:gd name="T41" fmla="*/ 4587 h 6212"/>
                <a:gd name="T42" fmla="*/ 3695 w 5582"/>
                <a:gd name="T43" fmla="*/ 5665 h 6212"/>
                <a:gd name="T44" fmla="*/ 2528 w 5582"/>
                <a:gd name="T45" fmla="*/ 6162 h 6212"/>
                <a:gd name="T46" fmla="*/ 3713 w 5582"/>
                <a:gd name="T47" fmla="*/ 662 h 6212"/>
                <a:gd name="T48" fmla="*/ 3216 w 5582"/>
                <a:gd name="T49" fmla="*/ 393 h 6212"/>
                <a:gd name="T50" fmla="*/ 2879 w 5582"/>
                <a:gd name="T51" fmla="*/ 99 h 6212"/>
                <a:gd name="T52" fmla="*/ 2000 w 5582"/>
                <a:gd name="T53" fmla="*/ 224 h 6212"/>
                <a:gd name="T54" fmla="*/ 1436 w 5582"/>
                <a:gd name="T55" fmla="*/ 573 h 6212"/>
                <a:gd name="T56" fmla="*/ 1011 w 5582"/>
                <a:gd name="T57" fmla="*/ 706 h 6212"/>
                <a:gd name="T58" fmla="*/ 670 w 5582"/>
                <a:gd name="T59" fmla="*/ 1451 h 6212"/>
                <a:gd name="T60" fmla="*/ 362 w 5582"/>
                <a:gd name="T61" fmla="*/ 2161 h 6212"/>
                <a:gd name="T62" fmla="*/ 140 w 5582"/>
                <a:gd name="T63" fmla="*/ 2819 h 6212"/>
                <a:gd name="T64" fmla="*/ 10 w 5582"/>
                <a:gd name="T65" fmla="*/ 3719 h 6212"/>
                <a:gd name="T66" fmla="*/ 261 w 5582"/>
                <a:gd name="T67" fmla="*/ 4450 h 6212"/>
                <a:gd name="T68" fmla="*/ 1432 w 5582"/>
                <a:gd name="T69" fmla="*/ 5142 h 6212"/>
                <a:gd name="T70" fmla="*/ 1915 w 5582"/>
                <a:gd name="T71" fmla="*/ 5637 h 6212"/>
                <a:gd name="T72" fmla="*/ 2528 w 5582"/>
                <a:gd name="T73" fmla="*/ 6161 h 6212"/>
                <a:gd name="T74" fmla="*/ 4312 w 5582"/>
                <a:gd name="T75" fmla="*/ 5134 h 6212"/>
                <a:gd name="T76" fmla="*/ 4878 w 5582"/>
                <a:gd name="T77" fmla="*/ 4464 h 6212"/>
                <a:gd name="T78" fmla="*/ 5179 w 5582"/>
                <a:gd name="T79" fmla="*/ 4024 h 6212"/>
                <a:gd name="T80" fmla="*/ 5577 w 5582"/>
                <a:gd name="T81" fmla="*/ 3203 h 6212"/>
                <a:gd name="T82" fmla="*/ 5388 w 5582"/>
                <a:gd name="T83" fmla="*/ 2519 h 6212"/>
                <a:gd name="T84" fmla="*/ 4927 w 5582"/>
                <a:gd name="T85" fmla="*/ 1917 h 6212"/>
                <a:gd name="T86" fmla="*/ 4652 w 5582"/>
                <a:gd name="T87" fmla="*/ 1310 h 6212"/>
                <a:gd name="T88" fmla="*/ 4286 w 5582"/>
                <a:gd name="T89" fmla="*/ 714 h 6212"/>
                <a:gd name="T90" fmla="*/ 3849 w 5582"/>
                <a:gd name="T91" fmla="*/ 657 h 6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82" h="6212">
                  <a:moveTo>
                    <a:pt x="2528" y="6162"/>
                  </a:moveTo>
                  <a:cubicBezTo>
                    <a:pt x="2420" y="6133"/>
                    <a:pt x="2317" y="6073"/>
                    <a:pt x="2212" y="5979"/>
                  </a:cubicBezTo>
                  <a:cubicBezTo>
                    <a:pt x="2109" y="5888"/>
                    <a:pt x="2021" y="5778"/>
                    <a:pt x="1956" y="5692"/>
                  </a:cubicBezTo>
                  <a:cubicBezTo>
                    <a:pt x="1942" y="5674"/>
                    <a:pt x="1928" y="5655"/>
                    <a:pt x="1914" y="5637"/>
                  </a:cubicBezTo>
                  <a:cubicBezTo>
                    <a:pt x="1879" y="5591"/>
                    <a:pt x="1843" y="5543"/>
                    <a:pt x="1806" y="5497"/>
                  </a:cubicBezTo>
                  <a:cubicBezTo>
                    <a:pt x="1746" y="5421"/>
                    <a:pt x="1689" y="5358"/>
                    <a:pt x="1633" y="5303"/>
                  </a:cubicBezTo>
                  <a:cubicBezTo>
                    <a:pt x="1566" y="5239"/>
                    <a:pt x="1500" y="5186"/>
                    <a:pt x="1432" y="5142"/>
                  </a:cubicBezTo>
                  <a:cubicBezTo>
                    <a:pt x="1335" y="5081"/>
                    <a:pt x="1231" y="5037"/>
                    <a:pt x="1124" y="4993"/>
                  </a:cubicBezTo>
                  <a:cubicBezTo>
                    <a:pt x="979" y="4934"/>
                    <a:pt x="810" y="4862"/>
                    <a:pt x="655" y="4771"/>
                  </a:cubicBezTo>
                  <a:cubicBezTo>
                    <a:pt x="487" y="4674"/>
                    <a:pt x="358" y="4569"/>
                    <a:pt x="260" y="4451"/>
                  </a:cubicBezTo>
                  <a:cubicBezTo>
                    <a:pt x="202" y="4381"/>
                    <a:pt x="155" y="4305"/>
                    <a:pt x="119" y="4225"/>
                  </a:cubicBezTo>
                  <a:cubicBezTo>
                    <a:pt x="86" y="4150"/>
                    <a:pt x="61" y="4069"/>
                    <a:pt x="43" y="3976"/>
                  </a:cubicBezTo>
                  <a:cubicBezTo>
                    <a:pt x="28" y="3903"/>
                    <a:pt x="18" y="3821"/>
                    <a:pt x="9" y="3719"/>
                  </a:cubicBezTo>
                  <a:cubicBezTo>
                    <a:pt x="2" y="3629"/>
                    <a:pt x="0" y="3538"/>
                    <a:pt x="4" y="3449"/>
                  </a:cubicBezTo>
                  <a:cubicBezTo>
                    <a:pt x="8" y="3359"/>
                    <a:pt x="17" y="3270"/>
                    <a:pt x="32" y="3185"/>
                  </a:cubicBezTo>
                  <a:cubicBezTo>
                    <a:pt x="55" y="3060"/>
                    <a:pt x="98" y="2937"/>
                    <a:pt x="139" y="2819"/>
                  </a:cubicBezTo>
                  <a:cubicBezTo>
                    <a:pt x="179" y="2706"/>
                    <a:pt x="217" y="2599"/>
                    <a:pt x="236" y="2494"/>
                  </a:cubicBezTo>
                  <a:cubicBezTo>
                    <a:pt x="239" y="2479"/>
                    <a:pt x="242" y="2463"/>
                    <a:pt x="246" y="2442"/>
                  </a:cubicBezTo>
                  <a:cubicBezTo>
                    <a:pt x="266" y="2350"/>
                    <a:pt x="303" y="2260"/>
                    <a:pt x="362" y="2161"/>
                  </a:cubicBezTo>
                  <a:cubicBezTo>
                    <a:pt x="415" y="2069"/>
                    <a:pt x="483" y="1979"/>
                    <a:pt x="542" y="1898"/>
                  </a:cubicBezTo>
                  <a:cubicBezTo>
                    <a:pt x="578" y="1850"/>
                    <a:pt x="606" y="1783"/>
                    <a:pt x="628" y="1695"/>
                  </a:cubicBezTo>
                  <a:cubicBezTo>
                    <a:pt x="647" y="1617"/>
                    <a:pt x="658" y="1532"/>
                    <a:pt x="670" y="1451"/>
                  </a:cubicBezTo>
                  <a:cubicBezTo>
                    <a:pt x="683" y="1352"/>
                    <a:pt x="696" y="1259"/>
                    <a:pt x="721" y="1189"/>
                  </a:cubicBezTo>
                  <a:cubicBezTo>
                    <a:pt x="749" y="1108"/>
                    <a:pt x="785" y="1014"/>
                    <a:pt x="832" y="928"/>
                  </a:cubicBezTo>
                  <a:cubicBezTo>
                    <a:pt x="883" y="835"/>
                    <a:pt x="942" y="762"/>
                    <a:pt x="1011" y="705"/>
                  </a:cubicBezTo>
                  <a:cubicBezTo>
                    <a:pt x="1092" y="639"/>
                    <a:pt x="1184" y="596"/>
                    <a:pt x="1271" y="584"/>
                  </a:cubicBezTo>
                  <a:cubicBezTo>
                    <a:pt x="1303" y="579"/>
                    <a:pt x="1334" y="578"/>
                    <a:pt x="1364" y="577"/>
                  </a:cubicBezTo>
                  <a:cubicBezTo>
                    <a:pt x="1387" y="576"/>
                    <a:pt x="1412" y="575"/>
                    <a:pt x="1436" y="573"/>
                  </a:cubicBezTo>
                  <a:cubicBezTo>
                    <a:pt x="1465" y="570"/>
                    <a:pt x="1495" y="564"/>
                    <a:pt x="1522" y="556"/>
                  </a:cubicBezTo>
                  <a:cubicBezTo>
                    <a:pt x="1664" y="514"/>
                    <a:pt x="1789" y="405"/>
                    <a:pt x="1909" y="301"/>
                  </a:cubicBezTo>
                  <a:cubicBezTo>
                    <a:pt x="1940" y="274"/>
                    <a:pt x="1970" y="248"/>
                    <a:pt x="2000" y="224"/>
                  </a:cubicBezTo>
                  <a:cubicBezTo>
                    <a:pt x="2092" y="148"/>
                    <a:pt x="2178" y="94"/>
                    <a:pt x="2263" y="59"/>
                  </a:cubicBezTo>
                  <a:cubicBezTo>
                    <a:pt x="2360" y="18"/>
                    <a:pt x="2458" y="0"/>
                    <a:pt x="2561" y="4"/>
                  </a:cubicBezTo>
                  <a:cubicBezTo>
                    <a:pt x="2661" y="8"/>
                    <a:pt x="2771" y="40"/>
                    <a:pt x="2880" y="99"/>
                  </a:cubicBezTo>
                  <a:cubicBezTo>
                    <a:pt x="2982" y="153"/>
                    <a:pt x="3077" y="228"/>
                    <a:pt x="3148" y="309"/>
                  </a:cubicBezTo>
                  <a:cubicBezTo>
                    <a:pt x="3163" y="326"/>
                    <a:pt x="3178" y="344"/>
                    <a:pt x="3196" y="366"/>
                  </a:cubicBezTo>
                  <a:cubicBezTo>
                    <a:pt x="3203" y="375"/>
                    <a:pt x="3210" y="384"/>
                    <a:pt x="3217" y="392"/>
                  </a:cubicBezTo>
                  <a:cubicBezTo>
                    <a:pt x="3277" y="469"/>
                    <a:pt x="3334" y="542"/>
                    <a:pt x="3427" y="594"/>
                  </a:cubicBezTo>
                  <a:cubicBezTo>
                    <a:pt x="3466" y="617"/>
                    <a:pt x="3513" y="634"/>
                    <a:pt x="3565" y="645"/>
                  </a:cubicBezTo>
                  <a:cubicBezTo>
                    <a:pt x="3611" y="655"/>
                    <a:pt x="3660" y="660"/>
                    <a:pt x="3713" y="661"/>
                  </a:cubicBezTo>
                  <a:cubicBezTo>
                    <a:pt x="3757" y="662"/>
                    <a:pt x="3800" y="660"/>
                    <a:pt x="3840" y="657"/>
                  </a:cubicBezTo>
                  <a:cubicBezTo>
                    <a:pt x="3849" y="657"/>
                    <a:pt x="3849" y="657"/>
                    <a:pt x="3849" y="657"/>
                  </a:cubicBezTo>
                  <a:cubicBezTo>
                    <a:pt x="3894" y="654"/>
                    <a:pt x="3941" y="651"/>
                    <a:pt x="3987" y="652"/>
                  </a:cubicBezTo>
                  <a:cubicBezTo>
                    <a:pt x="4094" y="654"/>
                    <a:pt x="4197" y="675"/>
                    <a:pt x="4286" y="713"/>
                  </a:cubicBezTo>
                  <a:cubicBezTo>
                    <a:pt x="4387" y="756"/>
                    <a:pt x="4467" y="819"/>
                    <a:pt x="4524" y="901"/>
                  </a:cubicBezTo>
                  <a:cubicBezTo>
                    <a:pt x="4560" y="953"/>
                    <a:pt x="4588" y="1017"/>
                    <a:pt x="4610" y="1095"/>
                  </a:cubicBezTo>
                  <a:cubicBezTo>
                    <a:pt x="4629" y="1164"/>
                    <a:pt x="4641" y="1238"/>
                    <a:pt x="4653" y="1310"/>
                  </a:cubicBezTo>
                  <a:cubicBezTo>
                    <a:pt x="4671" y="1421"/>
                    <a:pt x="4690" y="1536"/>
                    <a:pt x="4735" y="1638"/>
                  </a:cubicBezTo>
                  <a:cubicBezTo>
                    <a:pt x="4748" y="1667"/>
                    <a:pt x="4763" y="1695"/>
                    <a:pt x="4780" y="1723"/>
                  </a:cubicBezTo>
                  <a:cubicBezTo>
                    <a:pt x="4823" y="1793"/>
                    <a:pt x="4874" y="1853"/>
                    <a:pt x="4928" y="1916"/>
                  </a:cubicBezTo>
                  <a:cubicBezTo>
                    <a:pt x="4933" y="1922"/>
                    <a:pt x="4938" y="1928"/>
                    <a:pt x="4942" y="1933"/>
                  </a:cubicBezTo>
                  <a:cubicBezTo>
                    <a:pt x="5035" y="2042"/>
                    <a:pt x="5128" y="2158"/>
                    <a:pt x="5219" y="2277"/>
                  </a:cubicBezTo>
                  <a:cubicBezTo>
                    <a:pt x="5275" y="2352"/>
                    <a:pt x="5335" y="2432"/>
                    <a:pt x="5389" y="2519"/>
                  </a:cubicBezTo>
                  <a:cubicBezTo>
                    <a:pt x="5447" y="2612"/>
                    <a:pt x="5490" y="2698"/>
                    <a:pt x="5520" y="2782"/>
                  </a:cubicBezTo>
                  <a:cubicBezTo>
                    <a:pt x="5544" y="2849"/>
                    <a:pt x="5561" y="2919"/>
                    <a:pt x="5571" y="2991"/>
                  </a:cubicBezTo>
                  <a:cubicBezTo>
                    <a:pt x="5580" y="3061"/>
                    <a:pt x="5582" y="3132"/>
                    <a:pt x="5577" y="3203"/>
                  </a:cubicBezTo>
                  <a:cubicBezTo>
                    <a:pt x="5573" y="3273"/>
                    <a:pt x="5561" y="3342"/>
                    <a:pt x="5543" y="3410"/>
                  </a:cubicBezTo>
                  <a:cubicBezTo>
                    <a:pt x="5525" y="3477"/>
                    <a:pt x="5501" y="3542"/>
                    <a:pt x="5471" y="3604"/>
                  </a:cubicBezTo>
                  <a:cubicBezTo>
                    <a:pt x="5397" y="3757"/>
                    <a:pt x="5286" y="3893"/>
                    <a:pt x="5180" y="4025"/>
                  </a:cubicBezTo>
                  <a:cubicBezTo>
                    <a:pt x="5117" y="4102"/>
                    <a:pt x="5053" y="4181"/>
                    <a:pt x="4997" y="4262"/>
                  </a:cubicBezTo>
                  <a:cubicBezTo>
                    <a:pt x="4979" y="4289"/>
                    <a:pt x="4963" y="4314"/>
                    <a:pt x="4948" y="4339"/>
                  </a:cubicBezTo>
                  <a:cubicBezTo>
                    <a:pt x="4923" y="4381"/>
                    <a:pt x="4901" y="4424"/>
                    <a:pt x="4879" y="4465"/>
                  </a:cubicBezTo>
                  <a:cubicBezTo>
                    <a:pt x="4858" y="4505"/>
                    <a:pt x="4836" y="4547"/>
                    <a:pt x="4812" y="4587"/>
                  </a:cubicBezTo>
                  <a:cubicBezTo>
                    <a:pt x="4757" y="4680"/>
                    <a:pt x="4683" y="4774"/>
                    <a:pt x="4588" y="4874"/>
                  </a:cubicBezTo>
                  <a:cubicBezTo>
                    <a:pt x="4507" y="4959"/>
                    <a:pt x="4419" y="5040"/>
                    <a:pt x="4313" y="5135"/>
                  </a:cubicBezTo>
                  <a:cubicBezTo>
                    <a:pt x="4122" y="5306"/>
                    <a:pt x="3914" y="5484"/>
                    <a:pt x="3695" y="5665"/>
                  </a:cubicBezTo>
                  <a:cubicBezTo>
                    <a:pt x="3523" y="5808"/>
                    <a:pt x="3352" y="5945"/>
                    <a:pt x="3162" y="6048"/>
                  </a:cubicBezTo>
                  <a:cubicBezTo>
                    <a:pt x="2997" y="6138"/>
                    <a:pt x="2840" y="6183"/>
                    <a:pt x="2695" y="6183"/>
                  </a:cubicBezTo>
                  <a:cubicBezTo>
                    <a:pt x="2638" y="6183"/>
                    <a:pt x="2582" y="6176"/>
                    <a:pt x="2528" y="6162"/>
                  </a:cubicBezTo>
                  <a:moveTo>
                    <a:pt x="3849" y="657"/>
                  </a:moveTo>
                  <a:cubicBezTo>
                    <a:pt x="3840" y="658"/>
                    <a:pt x="3840" y="658"/>
                    <a:pt x="3840" y="658"/>
                  </a:cubicBezTo>
                  <a:cubicBezTo>
                    <a:pt x="3800" y="660"/>
                    <a:pt x="3757" y="663"/>
                    <a:pt x="3713" y="662"/>
                  </a:cubicBezTo>
                  <a:cubicBezTo>
                    <a:pt x="3660" y="661"/>
                    <a:pt x="3611" y="656"/>
                    <a:pt x="3565" y="646"/>
                  </a:cubicBezTo>
                  <a:cubicBezTo>
                    <a:pt x="3513" y="635"/>
                    <a:pt x="3466" y="617"/>
                    <a:pt x="3426" y="595"/>
                  </a:cubicBezTo>
                  <a:cubicBezTo>
                    <a:pt x="3333" y="542"/>
                    <a:pt x="3276" y="470"/>
                    <a:pt x="3216" y="393"/>
                  </a:cubicBezTo>
                  <a:cubicBezTo>
                    <a:pt x="3209" y="384"/>
                    <a:pt x="3202" y="375"/>
                    <a:pt x="3195" y="367"/>
                  </a:cubicBezTo>
                  <a:cubicBezTo>
                    <a:pt x="3178" y="345"/>
                    <a:pt x="3163" y="327"/>
                    <a:pt x="3148" y="310"/>
                  </a:cubicBezTo>
                  <a:cubicBezTo>
                    <a:pt x="3077" y="229"/>
                    <a:pt x="2981" y="154"/>
                    <a:pt x="2879" y="99"/>
                  </a:cubicBezTo>
                  <a:cubicBezTo>
                    <a:pt x="2770" y="41"/>
                    <a:pt x="2661" y="9"/>
                    <a:pt x="2561" y="5"/>
                  </a:cubicBezTo>
                  <a:cubicBezTo>
                    <a:pt x="2458" y="1"/>
                    <a:pt x="2361" y="19"/>
                    <a:pt x="2264" y="59"/>
                  </a:cubicBezTo>
                  <a:cubicBezTo>
                    <a:pt x="2178" y="95"/>
                    <a:pt x="2092" y="149"/>
                    <a:pt x="2000" y="224"/>
                  </a:cubicBezTo>
                  <a:cubicBezTo>
                    <a:pt x="1970" y="249"/>
                    <a:pt x="1941" y="274"/>
                    <a:pt x="1910" y="301"/>
                  </a:cubicBezTo>
                  <a:cubicBezTo>
                    <a:pt x="1789" y="406"/>
                    <a:pt x="1664" y="514"/>
                    <a:pt x="1523" y="556"/>
                  </a:cubicBezTo>
                  <a:cubicBezTo>
                    <a:pt x="1495" y="565"/>
                    <a:pt x="1466" y="570"/>
                    <a:pt x="1436" y="573"/>
                  </a:cubicBezTo>
                  <a:cubicBezTo>
                    <a:pt x="1412" y="576"/>
                    <a:pt x="1388" y="577"/>
                    <a:pt x="1364" y="578"/>
                  </a:cubicBezTo>
                  <a:cubicBezTo>
                    <a:pt x="1334" y="579"/>
                    <a:pt x="1303" y="580"/>
                    <a:pt x="1271" y="584"/>
                  </a:cubicBezTo>
                  <a:cubicBezTo>
                    <a:pt x="1184" y="597"/>
                    <a:pt x="1092" y="640"/>
                    <a:pt x="1011" y="706"/>
                  </a:cubicBezTo>
                  <a:cubicBezTo>
                    <a:pt x="942" y="763"/>
                    <a:pt x="884" y="835"/>
                    <a:pt x="833" y="928"/>
                  </a:cubicBezTo>
                  <a:cubicBezTo>
                    <a:pt x="786" y="1014"/>
                    <a:pt x="750" y="1108"/>
                    <a:pt x="721" y="1189"/>
                  </a:cubicBezTo>
                  <a:cubicBezTo>
                    <a:pt x="697" y="1259"/>
                    <a:pt x="684" y="1352"/>
                    <a:pt x="670" y="1451"/>
                  </a:cubicBezTo>
                  <a:cubicBezTo>
                    <a:pt x="659" y="1533"/>
                    <a:pt x="648" y="1617"/>
                    <a:pt x="629" y="1695"/>
                  </a:cubicBezTo>
                  <a:cubicBezTo>
                    <a:pt x="607" y="1783"/>
                    <a:pt x="579" y="1850"/>
                    <a:pt x="543" y="1899"/>
                  </a:cubicBezTo>
                  <a:cubicBezTo>
                    <a:pt x="483" y="1979"/>
                    <a:pt x="416" y="2070"/>
                    <a:pt x="362" y="2161"/>
                  </a:cubicBezTo>
                  <a:cubicBezTo>
                    <a:pt x="304" y="2260"/>
                    <a:pt x="267" y="2350"/>
                    <a:pt x="247" y="2442"/>
                  </a:cubicBezTo>
                  <a:cubicBezTo>
                    <a:pt x="243" y="2463"/>
                    <a:pt x="239" y="2479"/>
                    <a:pt x="237" y="2494"/>
                  </a:cubicBezTo>
                  <a:cubicBezTo>
                    <a:pt x="217" y="2599"/>
                    <a:pt x="180" y="2706"/>
                    <a:pt x="140" y="2819"/>
                  </a:cubicBezTo>
                  <a:cubicBezTo>
                    <a:pt x="98" y="2938"/>
                    <a:pt x="55" y="3060"/>
                    <a:pt x="33" y="3185"/>
                  </a:cubicBezTo>
                  <a:cubicBezTo>
                    <a:pt x="18" y="3270"/>
                    <a:pt x="9" y="3359"/>
                    <a:pt x="5" y="3449"/>
                  </a:cubicBezTo>
                  <a:cubicBezTo>
                    <a:pt x="1" y="3538"/>
                    <a:pt x="3" y="3629"/>
                    <a:pt x="10" y="3719"/>
                  </a:cubicBezTo>
                  <a:cubicBezTo>
                    <a:pt x="18" y="3821"/>
                    <a:pt x="29" y="3903"/>
                    <a:pt x="44" y="3976"/>
                  </a:cubicBezTo>
                  <a:cubicBezTo>
                    <a:pt x="62" y="4069"/>
                    <a:pt x="87" y="4150"/>
                    <a:pt x="120" y="4224"/>
                  </a:cubicBezTo>
                  <a:cubicBezTo>
                    <a:pt x="156" y="4304"/>
                    <a:pt x="203" y="4380"/>
                    <a:pt x="261" y="4450"/>
                  </a:cubicBezTo>
                  <a:cubicBezTo>
                    <a:pt x="358" y="4568"/>
                    <a:pt x="487" y="4673"/>
                    <a:pt x="655" y="4771"/>
                  </a:cubicBezTo>
                  <a:cubicBezTo>
                    <a:pt x="810" y="4861"/>
                    <a:pt x="980" y="4934"/>
                    <a:pt x="1125" y="4993"/>
                  </a:cubicBezTo>
                  <a:cubicBezTo>
                    <a:pt x="1232" y="5036"/>
                    <a:pt x="1336" y="5081"/>
                    <a:pt x="1432" y="5142"/>
                  </a:cubicBezTo>
                  <a:cubicBezTo>
                    <a:pt x="1501" y="5185"/>
                    <a:pt x="1567" y="5238"/>
                    <a:pt x="1633" y="5303"/>
                  </a:cubicBezTo>
                  <a:cubicBezTo>
                    <a:pt x="1689" y="5357"/>
                    <a:pt x="1746" y="5421"/>
                    <a:pt x="1807" y="5497"/>
                  </a:cubicBezTo>
                  <a:cubicBezTo>
                    <a:pt x="1844" y="5543"/>
                    <a:pt x="1880" y="5590"/>
                    <a:pt x="1915" y="5637"/>
                  </a:cubicBezTo>
                  <a:cubicBezTo>
                    <a:pt x="1928" y="5655"/>
                    <a:pt x="1942" y="5673"/>
                    <a:pt x="1956" y="5691"/>
                  </a:cubicBezTo>
                  <a:cubicBezTo>
                    <a:pt x="2022" y="5777"/>
                    <a:pt x="2110" y="5887"/>
                    <a:pt x="2212" y="5979"/>
                  </a:cubicBezTo>
                  <a:cubicBezTo>
                    <a:pt x="2317" y="6073"/>
                    <a:pt x="2421" y="6132"/>
                    <a:pt x="2528" y="6161"/>
                  </a:cubicBezTo>
                  <a:cubicBezTo>
                    <a:pt x="2717" y="6212"/>
                    <a:pt x="2930" y="6173"/>
                    <a:pt x="3162" y="6047"/>
                  </a:cubicBezTo>
                  <a:cubicBezTo>
                    <a:pt x="3352" y="5944"/>
                    <a:pt x="3522" y="5807"/>
                    <a:pt x="3695" y="5665"/>
                  </a:cubicBezTo>
                  <a:cubicBezTo>
                    <a:pt x="3913" y="5484"/>
                    <a:pt x="4121" y="5305"/>
                    <a:pt x="4312" y="5134"/>
                  </a:cubicBezTo>
                  <a:cubicBezTo>
                    <a:pt x="4419" y="5039"/>
                    <a:pt x="4506" y="4959"/>
                    <a:pt x="4587" y="4874"/>
                  </a:cubicBezTo>
                  <a:cubicBezTo>
                    <a:pt x="4683" y="4773"/>
                    <a:pt x="4756" y="4679"/>
                    <a:pt x="4811" y="4587"/>
                  </a:cubicBezTo>
                  <a:cubicBezTo>
                    <a:pt x="4836" y="4547"/>
                    <a:pt x="4857" y="4505"/>
                    <a:pt x="4878" y="4464"/>
                  </a:cubicBezTo>
                  <a:cubicBezTo>
                    <a:pt x="4900" y="4423"/>
                    <a:pt x="4922" y="4381"/>
                    <a:pt x="4947" y="4339"/>
                  </a:cubicBezTo>
                  <a:cubicBezTo>
                    <a:pt x="4962" y="4313"/>
                    <a:pt x="4978" y="4288"/>
                    <a:pt x="4997" y="4262"/>
                  </a:cubicBezTo>
                  <a:cubicBezTo>
                    <a:pt x="5052" y="4181"/>
                    <a:pt x="5117" y="4101"/>
                    <a:pt x="5179" y="4024"/>
                  </a:cubicBezTo>
                  <a:cubicBezTo>
                    <a:pt x="5286" y="3893"/>
                    <a:pt x="5396" y="3756"/>
                    <a:pt x="5470" y="3604"/>
                  </a:cubicBezTo>
                  <a:cubicBezTo>
                    <a:pt x="5500" y="3542"/>
                    <a:pt x="5524" y="3477"/>
                    <a:pt x="5542" y="3410"/>
                  </a:cubicBezTo>
                  <a:cubicBezTo>
                    <a:pt x="5560" y="3342"/>
                    <a:pt x="5572" y="3273"/>
                    <a:pt x="5577" y="3203"/>
                  </a:cubicBezTo>
                  <a:cubicBezTo>
                    <a:pt x="5581" y="3132"/>
                    <a:pt x="5579" y="3061"/>
                    <a:pt x="5570" y="2991"/>
                  </a:cubicBezTo>
                  <a:cubicBezTo>
                    <a:pt x="5560" y="2919"/>
                    <a:pt x="5543" y="2849"/>
                    <a:pt x="5519" y="2782"/>
                  </a:cubicBezTo>
                  <a:cubicBezTo>
                    <a:pt x="5489" y="2698"/>
                    <a:pt x="5446" y="2612"/>
                    <a:pt x="5388" y="2519"/>
                  </a:cubicBezTo>
                  <a:cubicBezTo>
                    <a:pt x="5334" y="2433"/>
                    <a:pt x="5275" y="2352"/>
                    <a:pt x="5218" y="2278"/>
                  </a:cubicBezTo>
                  <a:cubicBezTo>
                    <a:pt x="5128" y="2159"/>
                    <a:pt x="5035" y="2043"/>
                    <a:pt x="4942" y="1934"/>
                  </a:cubicBezTo>
                  <a:cubicBezTo>
                    <a:pt x="4937" y="1928"/>
                    <a:pt x="4932" y="1922"/>
                    <a:pt x="4927" y="1917"/>
                  </a:cubicBezTo>
                  <a:cubicBezTo>
                    <a:pt x="4873" y="1854"/>
                    <a:pt x="4822" y="1794"/>
                    <a:pt x="4780" y="1724"/>
                  </a:cubicBezTo>
                  <a:cubicBezTo>
                    <a:pt x="4762" y="1695"/>
                    <a:pt x="4747" y="1667"/>
                    <a:pt x="4735" y="1638"/>
                  </a:cubicBezTo>
                  <a:cubicBezTo>
                    <a:pt x="4690" y="1537"/>
                    <a:pt x="4671" y="1422"/>
                    <a:pt x="4652" y="1310"/>
                  </a:cubicBezTo>
                  <a:cubicBezTo>
                    <a:pt x="4640" y="1239"/>
                    <a:pt x="4628" y="1164"/>
                    <a:pt x="4609" y="1095"/>
                  </a:cubicBezTo>
                  <a:cubicBezTo>
                    <a:pt x="4587" y="1017"/>
                    <a:pt x="4559" y="954"/>
                    <a:pt x="4523" y="901"/>
                  </a:cubicBezTo>
                  <a:cubicBezTo>
                    <a:pt x="4467" y="820"/>
                    <a:pt x="4387" y="757"/>
                    <a:pt x="4286" y="714"/>
                  </a:cubicBezTo>
                  <a:cubicBezTo>
                    <a:pt x="4197" y="676"/>
                    <a:pt x="4094" y="655"/>
                    <a:pt x="3987" y="653"/>
                  </a:cubicBezTo>
                  <a:cubicBezTo>
                    <a:pt x="3981" y="653"/>
                    <a:pt x="3975" y="653"/>
                    <a:pt x="3969" y="653"/>
                  </a:cubicBezTo>
                  <a:cubicBezTo>
                    <a:pt x="3929" y="653"/>
                    <a:pt x="3888" y="655"/>
                    <a:pt x="3849" y="657"/>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2" name="Freeform 57">
              <a:extLst>
                <a:ext uri="{FF2B5EF4-FFF2-40B4-BE49-F238E27FC236}">
                  <a16:creationId xmlns:a16="http://schemas.microsoft.com/office/drawing/2014/main" id="{F5014E93-1EE8-438D-94D8-7E1C19052387}"/>
                </a:ext>
              </a:extLst>
            </p:cNvPr>
            <p:cNvSpPr>
              <a:spLocks noEditPoints="1"/>
            </p:cNvSpPr>
            <p:nvPr/>
          </p:nvSpPr>
          <p:spPr bwMode="auto">
            <a:xfrm>
              <a:off x="3651" y="-100"/>
              <a:ext cx="4193" cy="4607"/>
            </a:xfrm>
            <a:custGeom>
              <a:avLst/>
              <a:gdLst>
                <a:gd name="T0" fmla="*/ 1975 w 5664"/>
                <a:gd name="T1" fmla="*/ 5720 h 6225"/>
                <a:gd name="T2" fmla="*/ 1446 w 5664"/>
                <a:gd name="T3" fmla="*/ 5171 h 6225"/>
                <a:gd name="T4" fmla="*/ 277 w 5664"/>
                <a:gd name="T5" fmla="*/ 4488 h 6225"/>
                <a:gd name="T6" fmla="*/ 33 w 5664"/>
                <a:gd name="T7" fmla="*/ 3238 h 6225"/>
                <a:gd name="T8" fmla="*/ 247 w 5664"/>
                <a:gd name="T9" fmla="*/ 2447 h 6225"/>
                <a:gd name="T10" fmla="*/ 634 w 5664"/>
                <a:gd name="T11" fmla="*/ 1662 h 6225"/>
                <a:gd name="T12" fmla="*/ 871 w 5664"/>
                <a:gd name="T13" fmla="*/ 911 h 6225"/>
                <a:gd name="T14" fmla="*/ 1408 w 5664"/>
                <a:gd name="T15" fmla="*/ 560 h 6225"/>
                <a:gd name="T16" fmla="*/ 1933 w 5664"/>
                <a:gd name="T17" fmla="*/ 292 h 6225"/>
                <a:gd name="T18" fmla="*/ 2628 w 5664"/>
                <a:gd name="T19" fmla="*/ 2 h 6225"/>
                <a:gd name="T20" fmla="*/ 3267 w 5664"/>
                <a:gd name="T21" fmla="*/ 362 h 6225"/>
                <a:gd name="T22" fmla="*/ 3796 w 5664"/>
                <a:gd name="T23" fmla="*/ 642 h 6225"/>
                <a:gd name="T24" fmla="*/ 4366 w 5664"/>
                <a:gd name="T25" fmla="*/ 711 h 6225"/>
                <a:gd name="T26" fmla="*/ 4713 w 5664"/>
                <a:gd name="T27" fmla="*/ 1300 h 6225"/>
                <a:gd name="T28" fmla="*/ 4995 w 5664"/>
                <a:gd name="T29" fmla="*/ 1903 h 6225"/>
                <a:gd name="T30" fmla="*/ 5474 w 5664"/>
                <a:gd name="T31" fmla="*/ 2502 h 6225"/>
                <a:gd name="T32" fmla="*/ 5658 w 5664"/>
                <a:gd name="T33" fmla="*/ 3194 h 6225"/>
                <a:gd name="T34" fmla="*/ 5258 w 5664"/>
                <a:gd name="T35" fmla="*/ 3997 h 6225"/>
                <a:gd name="T36" fmla="*/ 4934 w 5664"/>
                <a:gd name="T37" fmla="*/ 4478 h 6225"/>
                <a:gd name="T38" fmla="*/ 4377 w 5664"/>
                <a:gd name="T39" fmla="*/ 5166 h 6225"/>
                <a:gd name="T40" fmla="*/ 2881 w 5664"/>
                <a:gd name="T41" fmla="*/ 6204 h 6225"/>
                <a:gd name="T42" fmla="*/ 3923 w 5664"/>
                <a:gd name="T43" fmla="*/ 642 h 6225"/>
                <a:gd name="T44" fmla="*/ 3284 w 5664"/>
                <a:gd name="T45" fmla="*/ 382 h 6225"/>
                <a:gd name="T46" fmla="*/ 2945 w 5664"/>
                <a:gd name="T47" fmla="*/ 103 h 6225"/>
                <a:gd name="T48" fmla="*/ 2051 w 5664"/>
                <a:gd name="T49" fmla="*/ 196 h 6225"/>
                <a:gd name="T50" fmla="*/ 1483 w 5664"/>
                <a:gd name="T51" fmla="*/ 553 h 6225"/>
                <a:gd name="T52" fmla="*/ 1055 w 5664"/>
                <a:gd name="T53" fmla="*/ 695 h 6225"/>
                <a:gd name="T54" fmla="*/ 685 w 5664"/>
                <a:gd name="T55" fmla="*/ 1430 h 6225"/>
                <a:gd name="T56" fmla="*/ 360 w 5664"/>
                <a:gd name="T57" fmla="*/ 2142 h 6225"/>
                <a:gd name="T58" fmla="*/ 140 w 5664"/>
                <a:gd name="T59" fmla="*/ 2859 h 6225"/>
                <a:gd name="T60" fmla="*/ 136 w 5664"/>
                <a:gd name="T61" fmla="*/ 4266 h 6225"/>
                <a:gd name="T62" fmla="*/ 1139 w 5664"/>
                <a:gd name="T63" fmla="*/ 5019 h 6225"/>
                <a:gd name="T64" fmla="*/ 1938 w 5664"/>
                <a:gd name="T65" fmla="*/ 5670 h 6225"/>
                <a:gd name="T66" fmla="*/ 2549 w 5664"/>
                <a:gd name="T67" fmla="*/ 6193 h 6225"/>
                <a:gd name="T68" fmla="*/ 3745 w 5664"/>
                <a:gd name="T69" fmla="*/ 5704 h 6225"/>
                <a:gd name="T70" fmla="*/ 4873 w 5664"/>
                <a:gd name="T71" fmla="*/ 4599 h 6225"/>
                <a:gd name="T72" fmla="*/ 5051 w 5664"/>
                <a:gd name="T73" fmla="*/ 4263 h 6225"/>
                <a:gd name="T74" fmla="*/ 5619 w 5664"/>
                <a:gd name="T75" fmla="*/ 3404 h 6225"/>
                <a:gd name="T76" fmla="*/ 5603 w 5664"/>
                <a:gd name="T77" fmla="*/ 2766 h 6225"/>
                <a:gd name="T78" fmla="*/ 4995 w 5664"/>
                <a:gd name="T79" fmla="*/ 1904 h 6225"/>
                <a:gd name="T80" fmla="*/ 4712 w 5664"/>
                <a:gd name="T81" fmla="*/ 1300 h 6225"/>
                <a:gd name="T82" fmla="*/ 4366 w 5664"/>
                <a:gd name="T83" fmla="*/ 711 h 6225"/>
                <a:gd name="T84" fmla="*/ 3923 w 5664"/>
                <a:gd name="T85" fmla="*/ 642 h 6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64" h="6225">
                  <a:moveTo>
                    <a:pt x="2548" y="6194"/>
                  </a:moveTo>
                  <a:cubicBezTo>
                    <a:pt x="2441" y="6163"/>
                    <a:pt x="2337" y="6102"/>
                    <a:pt x="2232" y="6008"/>
                  </a:cubicBezTo>
                  <a:cubicBezTo>
                    <a:pt x="2130" y="5917"/>
                    <a:pt x="2041" y="5806"/>
                    <a:pt x="1975" y="5720"/>
                  </a:cubicBezTo>
                  <a:cubicBezTo>
                    <a:pt x="1962" y="5703"/>
                    <a:pt x="1949" y="5687"/>
                    <a:pt x="1937" y="5670"/>
                  </a:cubicBezTo>
                  <a:cubicBezTo>
                    <a:pt x="1900" y="5623"/>
                    <a:pt x="1862" y="5573"/>
                    <a:pt x="1824" y="5526"/>
                  </a:cubicBezTo>
                  <a:cubicBezTo>
                    <a:pt x="1694" y="5365"/>
                    <a:pt x="1574" y="5253"/>
                    <a:pt x="1446" y="5171"/>
                  </a:cubicBezTo>
                  <a:cubicBezTo>
                    <a:pt x="1347" y="5108"/>
                    <a:pt x="1240" y="5062"/>
                    <a:pt x="1139" y="5020"/>
                  </a:cubicBezTo>
                  <a:cubicBezTo>
                    <a:pt x="994" y="4960"/>
                    <a:pt x="826" y="4889"/>
                    <a:pt x="672" y="4802"/>
                  </a:cubicBezTo>
                  <a:cubicBezTo>
                    <a:pt x="504" y="4706"/>
                    <a:pt x="375" y="4603"/>
                    <a:pt x="277" y="4488"/>
                  </a:cubicBezTo>
                  <a:cubicBezTo>
                    <a:pt x="220" y="4420"/>
                    <a:pt x="172" y="4345"/>
                    <a:pt x="135" y="4266"/>
                  </a:cubicBezTo>
                  <a:cubicBezTo>
                    <a:pt x="57" y="4099"/>
                    <a:pt x="32" y="3920"/>
                    <a:pt x="17" y="3767"/>
                  </a:cubicBezTo>
                  <a:cubicBezTo>
                    <a:pt x="0" y="3590"/>
                    <a:pt x="6" y="3407"/>
                    <a:pt x="33" y="3238"/>
                  </a:cubicBezTo>
                  <a:cubicBezTo>
                    <a:pt x="54" y="3109"/>
                    <a:pt x="97" y="2982"/>
                    <a:pt x="139" y="2859"/>
                  </a:cubicBezTo>
                  <a:cubicBezTo>
                    <a:pt x="181" y="2735"/>
                    <a:pt x="220" y="2618"/>
                    <a:pt x="238" y="2502"/>
                  </a:cubicBezTo>
                  <a:cubicBezTo>
                    <a:pt x="240" y="2486"/>
                    <a:pt x="243" y="2468"/>
                    <a:pt x="247" y="2447"/>
                  </a:cubicBezTo>
                  <a:cubicBezTo>
                    <a:pt x="266" y="2347"/>
                    <a:pt x="302" y="2247"/>
                    <a:pt x="359" y="2142"/>
                  </a:cubicBezTo>
                  <a:cubicBezTo>
                    <a:pt x="414" y="2041"/>
                    <a:pt x="484" y="1942"/>
                    <a:pt x="545" y="1859"/>
                  </a:cubicBezTo>
                  <a:cubicBezTo>
                    <a:pt x="580" y="1810"/>
                    <a:pt x="609" y="1746"/>
                    <a:pt x="634" y="1662"/>
                  </a:cubicBezTo>
                  <a:cubicBezTo>
                    <a:pt x="655" y="1587"/>
                    <a:pt x="670" y="1507"/>
                    <a:pt x="684" y="1429"/>
                  </a:cubicBezTo>
                  <a:cubicBezTo>
                    <a:pt x="703" y="1329"/>
                    <a:pt x="721" y="1235"/>
                    <a:pt x="750" y="1164"/>
                  </a:cubicBezTo>
                  <a:cubicBezTo>
                    <a:pt x="784" y="1081"/>
                    <a:pt x="822" y="992"/>
                    <a:pt x="871" y="911"/>
                  </a:cubicBezTo>
                  <a:cubicBezTo>
                    <a:pt x="925" y="820"/>
                    <a:pt x="985" y="750"/>
                    <a:pt x="1055" y="694"/>
                  </a:cubicBezTo>
                  <a:cubicBezTo>
                    <a:pt x="1136" y="630"/>
                    <a:pt x="1230" y="586"/>
                    <a:pt x="1317" y="570"/>
                  </a:cubicBezTo>
                  <a:cubicBezTo>
                    <a:pt x="1348" y="565"/>
                    <a:pt x="1379" y="562"/>
                    <a:pt x="1408" y="560"/>
                  </a:cubicBezTo>
                  <a:cubicBezTo>
                    <a:pt x="1433" y="558"/>
                    <a:pt x="1458" y="556"/>
                    <a:pt x="1483" y="552"/>
                  </a:cubicBezTo>
                  <a:cubicBezTo>
                    <a:pt x="1512" y="547"/>
                    <a:pt x="1542" y="540"/>
                    <a:pt x="1569" y="531"/>
                  </a:cubicBezTo>
                  <a:cubicBezTo>
                    <a:pt x="1701" y="487"/>
                    <a:pt x="1819" y="388"/>
                    <a:pt x="1933" y="292"/>
                  </a:cubicBezTo>
                  <a:cubicBezTo>
                    <a:pt x="1974" y="257"/>
                    <a:pt x="2012" y="225"/>
                    <a:pt x="2051" y="195"/>
                  </a:cubicBezTo>
                  <a:cubicBezTo>
                    <a:pt x="2224" y="63"/>
                    <a:pt x="2390" y="0"/>
                    <a:pt x="2569" y="0"/>
                  </a:cubicBezTo>
                  <a:cubicBezTo>
                    <a:pt x="2589" y="0"/>
                    <a:pt x="2608" y="1"/>
                    <a:pt x="2628" y="2"/>
                  </a:cubicBezTo>
                  <a:cubicBezTo>
                    <a:pt x="2726" y="9"/>
                    <a:pt x="2836" y="44"/>
                    <a:pt x="2945" y="102"/>
                  </a:cubicBezTo>
                  <a:cubicBezTo>
                    <a:pt x="3046" y="156"/>
                    <a:pt x="3142" y="229"/>
                    <a:pt x="3217" y="307"/>
                  </a:cubicBezTo>
                  <a:cubicBezTo>
                    <a:pt x="3233" y="324"/>
                    <a:pt x="3250" y="342"/>
                    <a:pt x="3267" y="362"/>
                  </a:cubicBezTo>
                  <a:cubicBezTo>
                    <a:pt x="3273" y="369"/>
                    <a:pt x="3279" y="375"/>
                    <a:pt x="3284" y="382"/>
                  </a:cubicBezTo>
                  <a:cubicBezTo>
                    <a:pt x="3350" y="456"/>
                    <a:pt x="3412" y="526"/>
                    <a:pt x="3508" y="577"/>
                  </a:cubicBezTo>
                  <a:cubicBezTo>
                    <a:pt x="3584" y="617"/>
                    <a:pt x="3680" y="639"/>
                    <a:pt x="3796" y="642"/>
                  </a:cubicBezTo>
                  <a:cubicBezTo>
                    <a:pt x="3837" y="644"/>
                    <a:pt x="3878" y="643"/>
                    <a:pt x="3923" y="641"/>
                  </a:cubicBezTo>
                  <a:cubicBezTo>
                    <a:pt x="3971" y="640"/>
                    <a:pt x="4020" y="638"/>
                    <a:pt x="4070" y="641"/>
                  </a:cubicBezTo>
                  <a:cubicBezTo>
                    <a:pt x="4177" y="646"/>
                    <a:pt x="4279" y="670"/>
                    <a:pt x="4366" y="711"/>
                  </a:cubicBezTo>
                  <a:cubicBezTo>
                    <a:pt x="4466" y="757"/>
                    <a:pt x="4543" y="822"/>
                    <a:pt x="4597" y="905"/>
                  </a:cubicBezTo>
                  <a:cubicBezTo>
                    <a:pt x="4630" y="957"/>
                    <a:pt x="4656" y="1018"/>
                    <a:pt x="4675" y="1093"/>
                  </a:cubicBezTo>
                  <a:cubicBezTo>
                    <a:pt x="4692" y="1160"/>
                    <a:pt x="4703" y="1231"/>
                    <a:pt x="4713" y="1300"/>
                  </a:cubicBezTo>
                  <a:cubicBezTo>
                    <a:pt x="4731" y="1417"/>
                    <a:pt x="4749" y="1538"/>
                    <a:pt x="4799" y="1644"/>
                  </a:cubicBezTo>
                  <a:cubicBezTo>
                    <a:pt x="4813" y="1672"/>
                    <a:pt x="4828" y="1699"/>
                    <a:pt x="4847" y="1727"/>
                  </a:cubicBezTo>
                  <a:cubicBezTo>
                    <a:pt x="4890" y="1792"/>
                    <a:pt x="4941" y="1846"/>
                    <a:pt x="4995" y="1903"/>
                  </a:cubicBezTo>
                  <a:cubicBezTo>
                    <a:pt x="5003" y="1912"/>
                    <a:pt x="5010" y="1920"/>
                    <a:pt x="5018" y="1928"/>
                  </a:cubicBezTo>
                  <a:cubicBezTo>
                    <a:pt x="5114" y="2031"/>
                    <a:pt x="5210" y="2143"/>
                    <a:pt x="5303" y="2263"/>
                  </a:cubicBezTo>
                  <a:cubicBezTo>
                    <a:pt x="5353" y="2326"/>
                    <a:pt x="5417" y="2411"/>
                    <a:pt x="5474" y="2502"/>
                  </a:cubicBezTo>
                  <a:cubicBezTo>
                    <a:pt x="5532" y="2595"/>
                    <a:pt x="5574" y="2681"/>
                    <a:pt x="5604" y="2766"/>
                  </a:cubicBezTo>
                  <a:cubicBezTo>
                    <a:pt x="5628" y="2834"/>
                    <a:pt x="5645" y="2905"/>
                    <a:pt x="5654" y="2978"/>
                  </a:cubicBezTo>
                  <a:cubicBezTo>
                    <a:pt x="5663" y="3049"/>
                    <a:pt x="5664" y="3122"/>
                    <a:pt x="5658" y="3194"/>
                  </a:cubicBezTo>
                  <a:cubicBezTo>
                    <a:pt x="5652" y="3265"/>
                    <a:pt x="5640" y="3336"/>
                    <a:pt x="5620" y="3404"/>
                  </a:cubicBezTo>
                  <a:cubicBezTo>
                    <a:pt x="5601" y="3472"/>
                    <a:pt x="5575" y="3538"/>
                    <a:pt x="5543" y="3600"/>
                  </a:cubicBezTo>
                  <a:cubicBezTo>
                    <a:pt x="5469" y="3744"/>
                    <a:pt x="5362" y="3873"/>
                    <a:pt x="5258" y="3997"/>
                  </a:cubicBezTo>
                  <a:cubicBezTo>
                    <a:pt x="5187" y="4083"/>
                    <a:pt x="5113" y="4171"/>
                    <a:pt x="5052" y="4263"/>
                  </a:cubicBezTo>
                  <a:cubicBezTo>
                    <a:pt x="5034" y="4290"/>
                    <a:pt x="5018" y="4316"/>
                    <a:pt x="5003" y="4342"/>
                  </a:cubicBezTo>
                  <a:cubicBezTo>
                    <a:pt x="4978" y="4387"/>
                    <a:pt x="4956" y="4434"/>
                    <a:pt x="4934" y="4478"/>
                  </a:cubicBezTo>
                  <a:cubicBezTo>
                    <a:pt x="4915" y="4518"/>
                    <a:pt x="4896" y="4560"/>
                    <a:pt x="4874" y="4599"/>
                  </a:cubicBezTo>
                  <a:cubicBezTo>
                    <a:pt x="4820" y="4696"/>
                    <a:pt x="4748" y="4794"/>
                    <a:pt x="4653" y="4897"/>
                  </a:cubicBezTo>
                  <a:cubicBezTo>
                    <a:pt x="4564" y="4995"/>
                    <a:pt x="4463" y="5088"/>
                    <a:pt x="4377" y="5166"/>
                  </a:cubicBezTo>
                  <a:cubicBezTo>
                    <a:pt x="4192" y="5333"/>
                    <a:pt x="3991" y="5504"/>
                    <a:pt x="3745" y="5704"/>
                  </a:cubicBezTo>
                  <a:cubicBezTo>
                    <a:pt x="3568" y="5849"/>
                    <a:pt x="3392" y="5987"/>
                    <a:pt x="3197" y="6089"/>
                  </a:cubicBezTo>
                  <a:cubicBezTo>
                    <a:pt x="3088" y="6145"/>
                    <a:pt x="2982" y="6184"/>
                    <a:pt x="2881" y="6204"/>
                  </a:cubicBezTo>
                  <a:cubicBezTo>
                    <a:pt x="2830" y="6213"/>
                    <a:pt x="2780" y="6218"/>
                    <a:pt x="2731" y="6218"/>
                  </a:cubicBezTo>
                  <a:cubicBezTo>
                    <a:pt x="2668" y="6218"/>
                    <a:pt x="2607" y="6210"/>
                    <a:pt x="2548" y="6194"/>
                  </a:cubicBezTo>
                  <a:moveTo>
                    <a:pt x="3923" y="642"/>
                  </a:moveTo>
                  <a:cubicBezTo>
                    <a:pt x="3878" y="643"/>
                    <a:pt x="3837" y="644"/>
                    <a:pt x="3796" y="643"/>
                  </a:cubicBezTo>
                  <a:cubicBezTo>
                    <a:pt x="3680" y="639"/>
                    <a:pt x="3583" y="617"/>
                    <a:pt x="3508" y="578"/>
                  </a:cubicBezTo>
                  <a:cubicBezTo>
                    <a:pt x="3412" y="527"/>
                    <a:pt x="3350" y="457"/>
                    <a:pt x="3284" y="382"/>
                  </a:cubicBezTo>
                  <a:cubicBezTo>
                    <a:pt x="3278" y="376"/>
                    <a:pt x="3272" y="369"/>
                    <a:pt x="3266" y="362"/>
                  </a:cubicBezTo>
                  <a:cubicBezTo>
                    <a:pt x="3249" y="343"/>
                    <a:pt x="3233" y="325"/>
                    <a:pt x="3216" y="308"/>
                  </a:cubicBezTo>
                  <a:cubicBezTo>
                    <a:pt x="3142" y="229"/>
                    <a:pt x="3045" y="157"/>
                    <a:pt x="2945" y="103"/>
                  </a:cubicBezTo>
                  <a:cubicBezTo>
                    <a:pt x="2836" y="45"/>
                    <a:pt x="2726" y="10"/>
                    <a:pt x="2628" y="3"/>
                  </a:cubicBezTo>
                  <a:cubicBezTo>
                    <a:pt x="2608" y="1"/>
                    <a:pt x="2589" y="1"/>
                    <a:pt x="2569" y="1"/>
                  </a:cubicBezTo>
                  <a:cubicBezTo>
                    <a:pt x="2390" y="1"/>
                    <a:pt x="2224" y="63"/>
                    <a:pt x="2051" y="196"/>
                  </a:cubicBezTo>
                  <a:cubicBezTo>
                    <a:pt x="2012" y="226"/>
                    <a:pt x="1974" y="258"/>
                    <a:pt x="1934" y="292"/>
                  </a:cubicBezTo>
                  <a:cubicBezTo>
                    <a:pt x="1819" y="389"/>
                    <a:pt x="1702" y="488"/>
                    <a:pt x="1570" y="532"/>
                  </a:cubicBezTo>
                  <a:cubicBezTo>
                    <a:pt x="1542" y="541"/>
                    <a:pt x="1513" y="548"/>
                    <a:pt x="1483" y="553"/>
                  </a:cubicBezTo>
                  <a:cubicBezTo>
                    <a:pt x="1458" y="556"/>
                    <a:pt x="1433" y="559"/>
                    <a:pt x="1408" y="561"/>
                  </a:cubicBezTo>
                  <a:cubicBezTo>
                    <a:pt x="1379" y="563"/>
                    <a:pt x="1348" y="566"/>
                    <a:pt x="1317" y="571"/>
                  </a:cubicBezTo>
                  <a:cubicBezTo>
                    <a:pt x="1230" y="586"/>
                    <a:pt x="1137" y="630"/>
                    <a:pt x="1055" y="695"/>
                  </a:cubicBezTo>
                  <a:cubicBezTo>
                    <a:pt x="986" y="750"/>
                    <a:pt x="926" y="821"/>
                    <a:pt x="872" y="911"/>
                  </a:cubicBezTo>
                  <a:cubicBezTo>
                    <a:pt x="823" y="993"/>
                    <a:pt x="785" y="1081"/>
                    <a:pt x="751" y="1164"/>
                  </a:cubicBezTo>
                  <a:cubicBezTo>
                    <a:pt x="722" y="1235"/>
                    <a:pt x="704" y="1330"/>
                    <a:pt x="685" y="1430"/>
                  </a:cubicBezTo>
                  <a:cubicBezTo>
                    <a:pt x="671" y="1507"/>
                    <a:pt x="656" y="1587"/>
                    <a:pt x="634" y="1662"/>
                  </a:cubicBezTo>
                  <a:cubicBezTo>
                    <a:pt x="610" y="1746"/>
                    <a:pt x="581" y="1811"/>
                    <a:pt x="545" y="1859"/>
                  </a:cubicBezTo>
                  <a:cubicBezTo>
                    <a:pt x="484" y="1942"/>
                    <a:pt x="415" y="2041"/>
                    <a:pt x="360" y="2142"/>
                  </a:cubicBezTo>
                  <a:cubicBezTo>
                    <a:pt x="303" y="2247"/>
                    <a:pt x="267" y="2347"/>
                    <a:pt x="248" y="2447"/>
                  </a:cubicBezTo>
                  <a:cubicBezTo>
                    <a:pt x="244" y="2468"/>
                    <a:pt x="241" y="2486"/>
                    <a:pt x="239" y="2502"/>
                  </a:cubicBezTo>
                  <a:cubicBezTo>
                    <a:pt x="221" y="2618"/>
                    <a:pt x="182" y="2735"/>
                    <a:pt x="140" y="2859"/>
                  </a:cubicBezTo>
                  <a:cubicBezTo>
                    <a:pt x="98" y="2982"/>
                    <a:pt x="55" y="3109"/>
                    <a:pt x="34" y="3238"/>
                  </a:cubicBezTo>
                  <a:cubicBezTo>
                    <a:pt x="7" y="3407"/>
                    <a:pt x="1" y="3590"/>
                    <a:pt x="18" y="3767"/>
                  </a:cubicBezTo>
                  <a:cubicBezTo>
                    <a:pt x="32" y="3920"/>
                    <a:pt x="58" y="4099"/>
                    <a:pt x="136" y="4266"/>
                  </a:cubicBezTo>
                  <a:cubicBezTo>
                    <a:pt x="172" y="4345"/>
                    <a:pt x="220" y="4420"/>
                    <a:pt x="278" y="4488"/>
                  </a:cubicBezTo>
                  <a:cubicBezTo>
                    <a:pt x="376" y="4603"/>
                    <a:pt x="505" y="4705"/>
                    <a:pt x="673" y="4801"/>
                  </a:cubicBezTo>
                  <a:cubicBezTo>
                    <a:pt x="827" y="4889"/>
                    <a:pt x="994" y="4960"/>
                    <a:pt x="1139" y="5019"/>
                  </a:cubicBezTo>
                  <a:cubicBezTo>
                    <a:pt x="1240" y="5061"/>
                    <a:pt x="1347" y="5107"/>
                    <a:pt x="1447" y="5171"/>
                  </a:cubicBezTo>
                  <a:cubicBezTo>
                    <a:pt x="1574" y="5252"/>
                    <a:pt x="1694" y="5365"/>
                    <a:pt x="1824" y="5525"/>
                  </a:cubicBezTo>
                  <a:cubicBezTo>
                    <a:pt x="1863" y="5572"/>
                    <a:pt x="1901" y="5622"/>
                    <a:pt x="1938" y="5670"/>
                  </a:cubicBezTo>
                  <a:cubicBezTo>
                    <a:pt x="1950" y="5686"/>
                    <a:pt x="1963" y="5703"/>
                    <a:pt x="1975" y="5719"/>
                  </a:cubicBezTo>
                  <a:cubicBezTo>
                    <a:pt x="2042" y="5806"/>
                    <a:pt x="2131" y="5916"/>
                    <a:pt x="2232" y="6007"/>
                  </a:cubicBezTo>
                  <a:cubicBezTo>
                    <a:pt x="2337" y="6102"/>
                    <a:pt x="2441" y="6162"/>
                    <a:pt x="2549" y="6193"/>
                  </a:cubicBezTo>
                  <a:cubicBezTo>
                    <a:pt x="2652" y="6222"/>
                    <a:pt x="2764" y="6225"/>
                    <a:pt x="2881" y="6203"/>
                  </a:cubicBezTo>
                  <a:cubicBezTo>
                    <a:pt x="2982" y="6183"/>
                    <a:pt x="3088" y="6145"/>
                    <a:pt x="3197" y="6088"/>
                  </a:cubicBezTo>
                  <a:cubicBezTo>
                    <a:pt x="3392" y="5986"/>
                    <a:pt x="3567" y="5848"/>
                    <a:pt x="3745" y="5704"/>
                  </a:cubicBezTo>
                  <a:cubicBezTo>
                    <a:pt x="3990" y="5503"/>
                    <a:pt x="4191" y="5332"/>
                    <a:pt x="4376" y="5165"/>
                  </a:cubicBezTo>
                  <a:cubicBezTo>
                    <a:pt x="4463" y="5087"/>
                    <a:pt x="4563" y="4994"/>
                    <a:pt x="4653" y="4897"/>
                  </a:cubicBezTo>
                  <a:cubicBezTo>
                    <a:pt x="4748" y="4793"/>
                    <a:pt x="4820" y="4696"/>
                    <a:pt x="4873" y="4599"/>
                  </a:cubicBezTo>
                  <a:cubicBezTo>
                    <a:pt x="4895" y="4559"/>
                    <a:pt x="4915" y="4518"/>
                    <a:pt x="4934" y="4478"/>
                  </a:cubicBezTo>
                  <a:cubicBezTo>
                    <a:pt x="4955" y="4433"/>
                    <a:pt x="4977" y="4387"/>
                    <a:pt x="5002" y="4342"/>
                  </a:cubicBezTo>
                  <a:cubicBezTo>
                    <a:pt x="5017" y="4316"/>
                    <a:pt x="5033" y="4290"/>
                    <a:pt x="5051" y="4263"/>
                  </a:cubicBezTo>
                  <a:cubicBezTo>
                    <a:pt x="5112" y="4171"/>
                    <a:pt x="5186" y="4082"/>
                    <a:pt x="5258" y="3996"/>
                  </a:cubicBezTo>
                  <a:cubicBezTo>
                    <a:pt x="5361" y="3872"/>
                    <a:pt x="5468" y="3744"/>
                    <a:pt x="5542" y="3600"/>
                  </a:cubicBezTo>
                  <a:cubicBezTo>
                    <a:pt x="5574" y="3538"/>
                    <a:pt x="5600" y="3472"/>
                    <a:pt x="5619" y="3404"/>
                  </a:cubicBezTo>
                  <a:cubicBezTo>
                    <a:pt x="5639" y="3335"/>
                    <a:pt x="5652" y="3265"/>
                    <a:pt x="5657" y="3194"/>
                  </a:cubicBezTo>
                  <a:cubicBezTo>
                    <a:pt x="5663" y="3122"/>
                    <a:pt x="5662" y="3049"/>
                    <a:pt x="5653" y="2979"/>
                  </a:cubicBezTo>
                  <a:cubicBezTo>
                    <a:pt x="5644" y="2906"/>
                    <a:pt x="5627" y="2834"/>
                    <a:pt x="5603" y="2766"/>
                  </a:cubicBezTo>
                  <a:cubicBezTo>
                    <a:pt x="5538" y="2579"/>
                    <a:pt x="5420" y="2413"/>
                    <a:pt x="5302" y="2263"/>
                  </a:cubicBezTo>
                  <a:cubicBezTo>
                    <a:pt x="5210" y="2144"/>
                    <a:pt x="5114" y="2031"/>
                    <a:pt x="5017" y="1928"/>
                  </a:cubicBezTo>
                  <a:cubicBezTo>
                    <a:pt x="5010" y="1920"/>
                    <a:pt x="5002" y="1912"/>
                    <a:pt x="4995" y="1904"/>
                  </a:cubicBezTo>
                  <a:cubicBezTo>
                    <a:pt x="4941" y="1847"/>
                    <a:pt x="4889" y="1792"/>
                    <a:pt x="4846" y="1727"/>
                  </a:cubicBezTo>
                  <a:cubicBezTo>
                    <a:pt x="4827" y="1700"/>
                    <a:pt x="4812" y="1672"/>
                    <a:pt x="4798" y="1644"/>
                  </a:cubicBezTo>
                  <a:cubicBezTo>
                    <a:pt x="4748" y="1538"/>
                    <a:pt x="4730" y="1417"/>
                    <a:pt x="4712" y="1300"/>
                  </a:cubicBezTo>
                  <a:cubicBezTo>
                    <a:pt x="4702" y="1231"/>
                    <a:pt x="4691" y="1160"/>
                    <a:pt x="4674" y="1093"/>
                  </a:cubicBezTo>
                  <a:cubicBezTo>
                    <a:pt x="4655" y="1018"/>
                    <a:pt x="4630" y="957"/>
                    <a:pt x="4596" y="906"/>
                  </a:cubicBezTo>
                  <a:cubicBezTo>
                    <a:pt x="4543" y="823"/>
                    <a:pt x="4465" y="758"/>
                    <a:pt x="4366" y="711"/>
                  </a:cubicBezTo>
                  <a:cubicBezTo>
                    <a:pt x="4279" y="671"/>
                    <a:pt x="4176" y="647"/>
                    <a:pt x="4069" y="641"/>
                  </a:cubicBezTo>
                  <a:cubicBezTo>
                    <a:pt x="4051" y="640"/>
                    <a:pt x="4032" y="640"/>
                    <a:pt x="4013" y="640"/>
                  </a:cubicBezTo>
                  <a:cubicBezTo>
                    <a:pt x="3983" y="640"/>
                    <a:pt x="3952" y="641"/>
                    <a:pt x="3923" y="642"/>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3" name="Freeform 58">
              <a:extLst>
                <a:ext uri="{FF2B5EF4-FFF2-40B4-BE49-F238E27FC236}">
                  <a16:creationId xmlns:a16="http://schemas.microsoft.com/office/drawing/2014/main" id="{51007BF6-0393-455B-9D79-66F8B9D9B8B7}"/>
                </a:ext>
              </a:extLst>
            </p:cNvPr>
            <p:cNvSpPr>
              <a:spLocks noEditPoints="1"/>
            </p:cNvSpPr>
            <p:nvPr/>
          </p:nvSpPr>
          <p:spPr bwMode="auto">
            <a:xfrm>
              <a:off x="3620" y="-136"/>
              <a:ext cx="4280" cy="4668"/>
            </a:xfrm>
            <a:custGeom>
              <a:avLst/>
              <a:gdLst>
                <a:gd name="T0" fmla="*/ 2247 w 5782"/>
                <a:gd name="T1" fmla="*/ 6066 h 6307"/>
                <a:gd name="T2" fmla="*/ 1954 w 5782"/>
                <a:gd name="T3" fmla="*/ 5732 h 6307"/>
                <a:gd name="T4" fmla="*/ 1456 w 5782"/>
                <a:gd name="T5" fmla="*/ 5230 h 6307"/>
                <a:gd name="T6" fmla="*/ 289 w 5782"/>
                <a:gd name="T7" fmla="*/ 4555 h 6307"/>
                <a:gd name="T8" fmla="*/ 19 w 5782"/>
                <a:gd name="T9" fmla="*/ 3843 h 6307"/>
                <a:gd name="T10" fmla="*/ 133 w 5782"/>
                <a:gd name="T11" fmla="*/ 2923 h 6307"/>
                <a:gd name="T12" fmla="*/ 242 w 5782"/>
                <a:gd name="T13" fmla="*/ 2478 h 6307"/>
                <a:gd name="T14" fmla="*/ 692 w 5782"/>
                <a:gd name="T15" fmla="*/ 1435 h 6307"/>
                <a:gd name="T16" fmla="*/ 1094 w 5782"/>
                <a:gd name="T17" fmla="*/ 708 h 6307"/>
                <a:gd name="T18" fmla="*/ 1448 w 5782"/>
                <a:gd name="T19" fmla="*/ 567 h 6307"/>
                <a:gd name="T20" fmla="*/ 1612 w 5782"/>
                <a:gd name="T21" fmla="*/ 531 h 6307"/>
                <a:gd name="T22" fmla="*/ 2097 w 5782"/>
                <a:gd name="T23" fmla="*/ 191 h 6307"/>
                <a:gd name="T24" fmla="*/ 3285 w 5782"/>
                <a:gd name="T25" fmla="*/ 330 h 6307"/>
                <a:gd name="T26" fmla="*/ 3347 w 5782"/>
                <a:gd name="T27" fmla="*/ 393 h 6307"/>
                <a:gd name="T28" fmla="*/ 3875 w 5782"/>
                <a:gd name="T29" fmla="*/ 648 h 6307"/>
                <a:gd name="T30" fmla="*/ 4002 w 5782"/>
                <a:gd name="T31" fmla="*/ 649 h 6307"/>
                <a:gd name="T32" fmla="*/ 4670 w 5782"/>
                <a:gd name="T33" fmla="*/ 936 h 6307"/>
                <a:gd name="T34" fmla="*/ 4862 w 5782"/>
                <a:gd name="T35" fmla="*/ 1675 h 6307"/>
                <a:gd name="T36" fmla="*/ 5062 w 5782"/>
                <a:gd name="T37" fmla="*/ 1918 h 6307"/>
                <a:gd name="T38" fmla="*/ 5387 w 5782"/>
                <a:gd name="T39" fmla="*/ 2273 h 6307"/>
                <a:gd name="T40" fmla="*/ 5614 w 5782"/>
                <a:gd name="T41" fmla="*/ 3625 h 6307"/>
                <a:gd name="T42" fmla="*/ 5106 w 5782"/>
                <a:gd name="T43" fmla="*/ 4293 h 6307"/>
                <a:gd name="T44" fmla="*/ 4990 w 5782"/>
                <a:gd name="T45" fmla="*/ 4519 h 6307"/>
                <a:gd name="T46" fmla="*/ 4440 w 5782"/>
                <a:gd name="T47" fmla="*/ 5226 h 6307"/>
                <a:gd name="T48" fmla="*/ 3230 w 5782"/>
                <a:gd name="T49" fmla="*/ 6159 h 6307"/>
                <a:gd name="T50" fmla="*/ 2564 w 5782"/>
                <a:gd name="T51" fmla="*/ 6255 h 6307"/>
                <a:gd name="T52" fmla="*/ 3999 w 5782"/>
                <a:gd name="T53" fmla="*/ 656 h 6307"/>
                <a:gd name="T54" fmla="*/ 3585 w 5782"/>
                <a:gd name="T55" fmla="*/ 591 h 6307"/>
                <a:gd name="T56" fmla="*/ 3332 w 5782"/>
                <a:gd name="T57" fmla="*/ 387 h 6307"/>
                <a:gd name="T58" fmla="*/ 2691 w 5782"/>
                <a:gd name="T59" fmla="*/ 31 h 6307"/>
                <a:gd name="T60" fmla="*/ 1957 w 5782"/>
                <a:gd name="T61" fmla="*/ 311 h 6307"/>
                <a:gd name="T62" fmla="*/ 1527 w 5782"/>
                <a:gd name="T63" fmla="*/ 562 h 6307"/>
                <a:gd name="T64" fmla="*/ 1361 w 5782"/>
                <a:gd name="T65" fmla="*/ 588 h 6307"/>
                <a:gd name="T66" fmla="*/ 780 w 5782"/>
                <a:gd name="T67" fmla="*/ 1167 h 6307"/>
                <a:gd name="T68" fmla="*/ 547 w 5782"/>
                <a:gd name="T69" fmla="*/ 1848 h 6307"/>
                <a:gd name="T70" fmla="*/ 240 w 5782"/>
                <a:gd name="T71" fmla="*/ 2538 h 6307"/>
                <a:gd name="T72" fmla="*/ 35 w 5782"/>
                <a:gd name="T73" fmla="*/ 3319 h 6307"/>
                <a:gd name="T74" fmla="*/ 151 w 5782"/>
                <a:gd name="T75" fmla="*/ 4334 h 6307"/>
                <a:gd name="T76" fmla="*/ 1151 w 5782"/>
                <a:gd name="T77" fmla="*/ 5070 h 6307"/>
                <a:gd name="T78" fmla="*/ 1841 w 5782"/>
                <a:gd name="T79" fmla="*/ 5578 h 6307"/>
                <a:gd name="T80" fmla="*/ 1994 w 5782"/>
                <a:gd name="T81" fmla="*/ 5773 h 6307"/>
                <a:gd name="T82" fmla="*/ 3227 w 5782"/>
                <a:gd name="T83" fmla="*/ 6153 h 6307"/>
                <a:gd name="T84" fmla="*/ 4435 w 5782"/>
                <a:gd name="T85" fmla="*/ 5221 h 6307"/>
                <a:gd name="T86" fmla="*/ 4984 w 5782"/>
                <a:gd name="T87" fmla="*/ 4516 h 6307"/>
                <a:gd name="T88" fmla="*/ 5100 w 5782"/>
                <a:gd name="T89" fmla="*/ 4289 h 6307"/>
                <a:gd name="T90" fmla="*/ 5608 w 5782"/>
                <a:gd name="T91" fmla="*/ 3622 h 6307"/>
                <a:gd name="T92" fmla="*/ 5381 w 5782"/>
                <a:gd name="T93" fmla="*/ 2277 h 6307"/>
                <a:gd name="T94" fmla="*/ 5058 w 5782"/>
                <a:gd name="T95" fmla="*/ 1923 h 6307"/>
                <a:gd name="T96" fmla="*/ 4856 w 5782"/>
                <a:gd name="T97" fmla="*/ 1678 h 6307"/>
                <a:gd name="T98" fmla="*/ 4664 w 5782"/>
                <a:gd name="T99" fmla="*/ 939 h 6307"/>
                <a:gd name="T100" fmla="*/ 4031 w 5782"/>
                <a:gd name="T101" fmla="*/ 656 h 6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82" h="6307">
                  <a:moveTo>
                    <a:pt x="2564" y="6255"/>
                  </a:moveTo>
                  <a:cubicBezTo>
                    <a:pt x="2456" y="6223"/>
                    <a:pt x="2352" y="6161"/>
                    <a:pt x="2247" y="6066"/>
                  </a:cubicBezTo>
                  <a:cubicBezTo>
                    <a:pt x="2147" y="5976"/>
                    <a:pt x="2060" y="5869"/>
                    <a:pt x="1988" y="5777"/>
                  </a:cubicBezTo>
                  <a:cubicBezTo>
                    <a:pt x="1977" y="5762"/>
                    <a:pt x="1965" y="5747"/>
                    <a:pt x="1954" y="5732"/>
                  </a:cubicBezTo>
                  <a:cubicBezTo>
                    <a:pt x="1916" y="5683"/>
                    <a:pt x="1876" y="5632"/>
                    <a:pt x="1836" y="5583"/>
                  </a:cubicBezTo>
                  <a:cubicBezTo>
                    <a:pt x="1706" y="5425"/>
                    <a:pt x="1585" y="5312"/>
                    <a:pt x="1456" y="5230"/>
                  </a:cubicBezTo>
                  <a:cubicBezTo>
                    <a:pt x="1364" y="5171"/>
                    <a:pt x="1266" y="5126"/>
                    <a:pt x="1149" y="5077"/>
                  </a:cubicBezTo>
                  <a:cubicBezTo>
                    <a:pt x="866" y="4959"/>
                    <a:pt x="514" y="4812"/>
                    <a:pt x="289" y="4555"/>
                  </a:cubicBezTo>
                  <a:cubicBezTo>
                    <a:pt x="231" y="4488"/>
                    <a:pt x="182" y="4415"/>
                    <a:pt x="144" y="4337"/>
                  </a:cubicBezTo>
                  <a:cubicBezTo>
                    <a:pt x="63" y="4168"/>
                    <a:pt x="34" y="3984"/>
                    <a:pt x="19" y="3843"/>
                  </a:cubicBezTo>
                  <a:cubicBezTo>
                    <a:pt x="0" y="3670"/>
                    <a:pt x="3" y="3488"/>
                    <a:pt x="28" y="3318"/>
                  </a:cubicBezTo>
                  <a:cubicBezTo>
                    <a:pt x="48" y="3184"/>
                    <a:pt x="91" y="3051"/>
                    <a:pt x="133" y="2923"/>
                  </a:cubicBezTo>
                  <a:cubicBezTo>
                    <a:pt x="177" y="2789"/>
                    <a:pt x="218" y="2663"/>
                    <a:pt x="234" y="2537"/>
                  </a:cubicBezTo>
                  <a:cubicBezTo>
                    <a:pt x="236" y="2519"/>
                    <a:pt x="238" y="2500"/>
                    <a:pt x="242" y="2478"/>
                  </a:cubicBezTo>
                  <a:cubicBezTo>
                    <a:pt x="281" y="2231"/>
                    <a:pt x="409" y="2027"/>
                    <a:pt x="542" y="1844"/>
                  </a:cubicBezTo>
                  <a:cubicBezTo>
                    <a:pt x="619" y="1738"/>
                    <a:pt x="656" y="1584"/>
                    <a:pt x="692" y="1435"/>
                  </a:cubicBezTo>
                  <a:cubicBezTo>
                    <a:pt x="716" y="1333"/>
                    <a:pt x="739" y="1237"/>
                    <a:pt x="773" y="1164"/>
                  </a:cubicBezTo>
                  <a:cubicBezTo>
                    <a:pt x="851" y="998"/>
                    <a:pt x="940" y="826"/>
                    <a:pt x="1094" y="708"/>
                  </a:cubicBezTo>
                  <a:cubicBezTo>
                    <a:pt x="1176" y="645"/>
                    <a:pt x="1271" y="600"/>
                    <a:pt x="1360" y="581"/>
                  </a:cubicBezTo>
                  <a:cubicBezTo>
                    <a:pt x="1390" y="575"/>
                    <a:pt x="1420" y="571"/>
                    <a:pt x="1448" y="567"/>
                  </a:cubicBezTo>
                  <a:cubicBezTo>
                    <a:pt x="1474" y="564"/>
                    <a:pt x="1500" y="560"/>
                    <a:pt x="1526" y="555"/>
                  </a:cubicBezTo>
                  <a:cubicBezTo>
                    <a:pt x="1556" y="549"/>
                    <a:pt x="1585" y="541"/>
                    <a:pt x="1612" y="531"/>
                  </a:cubicBezTo>
                  <a:cubicBezTo>
                    <a:pt x="1734" y="486"/>
                    <a:pt x="1845" y="394"/>
                    <a:pt x="1953" y="305"/>
                  </a:cubicBezTo>
                  <a:cubicBezTo>
                    <a:pt x="2000" y="266"/>
                    <a:pt x="2049" y="226"/>
                    <a:pt x="2097" y="191"/>
                  </a:cubicBezTo>
                  <a:cubicBezTo>
                    <a:pt x="2287" y="55"/>
                    <a:pt x="2481" y="0"/>
                    <a:pt x="2692" y="24"/>
                  </a:cubicBezTo>
                  <a:cubicBezTo>
                    <a:pt x="2881" y="45"/>
                    <a:pt x="3114" y="165"/>
                    <a:pt x="3285" y="330"/>
                  </a:cubicBezTo>
                  <a:cubicBezTo>
                    <a:pt x="3302" y="347"/>
                    <a:pt x="3319" y="364"/>
                    <a:pt x="3337" y="382"/>
                  </a:cubicBezTo>
                  <a:cubicBezTo>
                    <a:pt x="3347" y="393"/>
                    <a:pt x="3347" y="393"/>
                    <a:pt x="3347" y="393"/>
                  </a:cubicBezTo>
                  <a:cubicBezTo>
                    <a:pt x="3419" y="466"/>
                    <a:pt x="3487" y="535"/>
                    <a:pt x="3589" y="584"/>
                  </a:cubicBezTo>
                  <a:cubicBezTo>
                    <a:pt x="3664" y="621"/>
                    <a:pt x="3760" y="642"/>
                    <a:pt x="3875" y="648"/>
                  </a:cubicBezTo>
                  <a:cubicBezTo>
                    <a:pt x="3917" y="649"/>
                    <a:pt x="3958" y="649"/>
                    <a:pt x="3999" y="649"/>
                  </a:cubicBezTo>
                  <a:cubicBezTo>
                    <a:pt x="4002" y="649"/>
                    <a:pt x="4002" y="649"/>
                    <a:pt x="4002" y="649"/>
                  </a:cubicBezTo>
                  <a:cubicBezTo>
                    <a:pt x="4052" y="649"/>
                    <a:pt x="4100" y="649"/>
                    <a:pt x="4149" y="653"/>
                  </a:cubicBezTo>
                  <a:cubicBezTo>
                    <a:pt x="4384" y="673"/>
                    <a:pt x="4574" y="776"/>
                    <a:pt x="4670" y="936"/>
                  </a:cubicBezTo>
                  <a:cubicBezTo>
                    <a:pt x="4737" y="1048"/>
                    <a:pt x="4756" y="1185"/>
                    <a:pt x="4774" y="1318"/>
                  </a:cubicBezTo>
                  <a:cubicBezTo>
                    <a:pt x="4790" y="1440"/>
                    <a:pt x="4807" y="1567"/>
                    <a:pt x="4862" y="1675"/>
                  </a:cubicBezTo>
                  <a:cubicBezTo>
                    <a:pt x="4876" y="1702"/>
                    <a:pt x="4893" y="1729"/>
                    <a:pt x="4913" y="1756"/>
                  </a:cubicBezTo>
                  <a:cubicBezTo>
                    <a:pt x="4957" y="1816"/>
                    <a:pt x="5008" y="1865"/>
                    <a:pt x="5062" y="1918"/>
                  </a:cubicBezTo>
                  <a:cubicBezTo>
                    <a:pt x="5072" y="1928"/>
                    <a:pt x="5082" y="1937"/>
                    <a:pt x="5092" y="1947"/>
                  </a:cubicBezTo>
                  <a:cubicBezTo>
                    <a:pt x="5193" y="2045"/>
                    <a:pt x="5292" y="2154"/>
                    <a:pt x="5387" y="2273"/>
                  </a:cubicBezTo>
                  <a:cubicBezTo>
                    <a:pt x="5491" y="2403"/>
                    <a:pt x="5620" y="2578"/>
                    <a:pt x="5688" y="2775"/>
                  </a:cubicBezTo>
                  <a:cubicBezTo>
                    <a:pt x="5782" y="3048"/>
                    <a:pt x="5755" y="3366"/>
                    <a:pt x="5614" y="3625"/>
                  </a:cubicBezTo>
                  <a:cubicBezTo>
                    <a:pt x="5540" y="3762"/>
                    <a:pt x="5435" y="3884"/>
                    <a:pt x="5333" y="4002"/>
                  </a:cubicBezTo>
                  <a:cubicBezTo>
                    <a:pt x="5254" y="4095"/>
                    <a:pt x="5171" y="4191"/>
                    <a:pt x="5106" y="4293"/>
                  </a:cubicBezTo>
                  <a:cubicBezTo>
                    <a:pt x="5088" y="4320"/>
                    <a:pt x="5072" y="4347"/>
                    <a:pt x="5058" y="4374"/>
                  </a:cubicBezTo>
                  <a:cubicBezTo>
                    <a:pt x="5032" y="4422"/>
                    <a:pt x="5011" y="4471"/>
                    <a:pt x="4990" y="4519"/>
                  </a:cubicBezTo>
                  <a:cubicBezTo>
                    <a:pt x="4973" y="4559"/>
                    <a:pt x="4955" y="4600"/>
                    <a:pt x="4935" y="4640"/>
                  </a:cubicBezTo>
                  <a:cubicBezTo>
                    <a:pt x="4823" y="4861"/>
                    <a:pt x="4631" y="5052"/>
                    <a:pt x="4440" y="5226"/>
                  </a:cubicBezTo>
                  <a:cubicBezTo>
                    <a:pt x="4257" y="5392"/>
                    <a:pt x="4058" y="5561"/>
                    <a:pt x="3794" y="5773"/>
                  </a:cubicBezTo>
                  <a:cubicBezTo>
                    <a:pt x="3611" y="5919"/>
                    <a:pt x="3431" y="6058"/>
                    <a:pt x="3230" y="6159"/>
                  </a:cubicBezTo>
                  <a:cubicBezTo>
                    <a:pt x="3065" y="6242"/>
                    <a:pt x="2909" y="6284"/>
                    <a:pt x="2765" y="6284"/>
                  </a:cubicBezTo>
                  <a:cubicBezTo>
                    <a:pt x="2695" y="6284"/>
                    <a:pt x="2628" y="6274"/>
                    <a:pt x="2564" y="6255"/>
                  </a:cubicBezTo>
                  <a:moveTo>
                    <a:pt x="4002" y="656"/>
                  </a:moveTo>
                  <a:cubicBezTo>
                    <a:pt x="3999" y="656"/>
                    <a:pt x="3999" y="656"/>
                    <a:pt x="3999" y="656"/>
                  </a:cubicBezTo>
                  <a:cubicBezTo>
                    <a:pt x="3958" y="656"/>
                    <a:pt x="3917" y="656"/>
                    <a:pt x="3875" y="655"/>
                  </a:cubicBezTo>
                  <a:cubicBezTo>
                    <a:pt x="3759" y="649"/>
                    <a:pt x="3661" y="628"/>
                    <a:pt x="3585" y="591"/>
                  </a:cubicBezTo>
                  <a:cubicBezTo>
                    <a:pt x="3483" y="541"/>
                    <a:pt x="3415" y="471"/>
                    <a:pt x="3342" y="398"/>
                  </a:cubicBezTo>
                  <a:cubicBezTo>
                    <a:pt x="3332" y="387"/>
                    <a:pt x="3332" y="387"/>
                    <a:pt x="3332" y="387"/>
                  </a:cubicBezTo>
                  <a:cubicBezTo>
                    <a:pt x="3314" y="369"/>
                    <a:pt x="3297" y="352"/>
                    <a:pt x="3280" y="335"/>
                  </a:cubicBezTo>
                  <a:cubicBezTo>
                    <a:pt x="3110" y="171"/>
                    <a:pt x="2879" y="52"/>
                    <a:pt x="2691" y="31"/>
                  </a:cubicBezTo>
                  <a:cubicBezTo>
                    <a:pt x="2482" y="7"/>
                    <a:pt x="2290" y="62"/>
                    <a:pt x="2101" y="197"/>
                  </a:cubicBezTo>
                  <a:cubicBezTo>
                    <a:pt x="2053" y="232"/>
                    <a:pt x="2004" y="272"/>
                    <a:pt x="1957" y="311"/>
                  </a:cubicBezTo>
                  <a:cubicBezTo>
                    <a:pt x="1849" y="400"/>
                    <a:pt x="1738" y="492"/>
                    <a:pt x="1614" y="538"/>
                  </a:cubicBezTo>
                  <a:cubicBezTo>
                    <a:pt x="1587" y="548"/>
                    <a:pt x="1557" y="556"/>
                    <a:pt x="1527" y="562"/>
                  </a:cubicBezTo>
                  <a:cubicBezTo>
                    <a:pt x="1501" y="567"/>
                    <a:pt x="1475" y="571"/>
                    <a:pt x="1449" y="574"/>
                  </a:cubicBezTo>
                  <a:cubicBezTo>
                    <a:pt x="1421" y="578"/>
                    <a:pt x="1391" y="582"/>
                    <a:pt x="1361" y="588"/>
                  </a:cubicBezTo>
                  <a:cubicBezTo>
                    <a:pt x="1273" y="606"/>
                    <a:pt x="1180" y="651"/>
                    <a:pt x="1098" y="714"/>
                  </a:cubicBezTo>
                  <a:cubicBezTo>
                    <a:pt x="945" y="831"/>
                    <a:pt x="857" y="1002"/>
                    <a:pt x="780" y="1167"/>
                  </a:cubicBezTo>
                  <a:cubicBezTo>
                    <a:pt x="745" y="1240"/>
                    <a:pt x="723" y="1335"/>
                    <a:pt x="698" y="1437"/>
                  </a:cubicBezTo>
                  <a:cubicBezTo>
                    <a:pt x="663" y="1586"/>
                    <a:pt x="626" y="1741"/>
                    <a:pt x="547" y="1848"/>
                  </a:cubicBezTo>
                  <a:cubicBezTo>
                    <a:pt x="415" y="2031"/>
                    <a:pt x="287" y="2233"/>
                    <a:pt x="249" y="2479"/>
                  </a:cubicBezTo>
                  <a:cubicBezTo>
                    <a:pt x="245" y="2501"/>
                    <a:pt x="243" y="2520"/>
                    <a:pt x="240" y="2538"/>
                  </a:cubicBezTo>
                  <a:cubicBezTo>
                    <a:pt x="225" y="2664"/>
                    <a:pt x="184" y="2791"/>
                    <a:pt x="140" y="2925"/>
                  </a:cubicBezTo>
                  <a:cubicBezTo>
                    <a:pt x="98" y="3053"/>
                    <a:pt x="55" y="3185"/>
                    <a:pt x="35" y="3319"/>
                  </a:cubicBezTo>
                  <a:cubicBezTo>
                    <a:pt x="10" y="3489"/>
                    <a:pt x="7" y="3670"/>
                    <a:pt x="25" y="3842"/>
                  </a:cubicBezTo>
                  <a:cubicBezTo>
                    <a:pt x="41" y="3983"/>
                    <a:pt x="70" y="4166"/>
                    <a:pt x="151" y="4334"/>
                  </a:cubicBezTo>
                  <a:cubicBezTo>
                    <a:pt x="188" y="4411"/>
                    <a:pt x="237" y="4484"/>
                    <a:pt x="295" y="4550"/>
                  </a:cubicBezTo>
                  <a:cubicBezTo>
                    <a:pt x="518" y="4806"/>
                    <a:pt x="869" y="4952"/>
                    <a:pt x="1151" y="5070"/>
                  </a:cubicBezTo>
                  <a:cubicBezTo>
                    <a:pt x="1269" y="5119"/>
                    <a:pt x="1367" y="5164"/>
                    <a:pt x="1459" y="5224"/>
                  </a:cubicBezTo>
                  <a:cubicBezTo>
                    <a:pt x="1589" y="5307"/>
                    <a:pt x="1711" y="5420"/>
                    <a:pt x="1841" y="5578"/>
                  </a:cubicBezTo>
                  <a:cubicBezTo>
                    <a:pt x="1881" y="5627"/>
                    <a:pt x="1921" y="5679"/>
                    <a:pt x="1959" y="5728"/>
                  </a:cubicBezTo>
                  <a:cubicBezTo>
                    <a:pt x="1971" y="5743"/>
                    <a:pt x="1982" y="5758"/>
                    <a:pt x="1994" y="5773"/>
                  </a:cubicBezTo>
                  <a:cubicBezTo>
                    <a:pt x="2154" y="5979"/>
                    <a:pt x="2334" y="6179"/>
                    <a:pt x="2566" y="6249"/>
                  </a:cubicBezTo>
                  <a:cubicBezTo>
                    <a:pt x="2763" y="6307"/>
                    <a:pt x="2985" y="6275"/>
                    <a:pt x="3227" y="6153"/>
                  </a:cubicBezTo>
                  <a:cubicBezTo>
                    <a:pt x="3427" y="6053"/>
                    <a:pt x="3607" y="5913"/>
                    <a:pt x="3789" y="5767"/>
                  </a:cubicBezTo>
                  <a:cubicBezTo>
                    <a:pt x="4054" y="5555"/>
                    <a:pt x="4253" y="5387"/>
                    <a:pt x="4435" y="5221"/>
                  </a:cubicBezTo>
                  <a:cubicBezTo>
                    <a:pt x="4626" y="5047"/>
                    <a:pt x="4817" y="4857"/>
                    <a:pt x="4928" y="4637"/>
                  </a:cubicBezTo>
                  <a:cubicBezTo>
                    <a:pt x="4949" y="4597"/>
                    <a:pt x="4966" y="4556"/>
                    <a:pt x="4984" y="4516"/>
                  </a:cubicBezTo>
                  <a:cubicBezTo>
                    <a:pt x="5004" y="4468"/>
                    <a:pt x="5026" y="4419"/>
                    <a:pt x="5052" y="4370"/>
                  </a:cubicBezTo>
                  <a:cubicBezTo>
                    <a:pt x="5066" y="4344"/>
                    <a:pt x="5082" y="4316"/>
                    <a:pt x="5100" y="4289"/>
                  </a:cubicBezTo>
                  <a:cubicBezTo>
                    <a:pt x="5166" y="4187"/>
                    <a:pt x="5248" y="4091"/>
                    <a:pt x="5328" y="3998"/>
                  </a:cubicBezTo>
                  <a:cubicBezTo>
                    <a:pt x="5429" y="3880"/>
                    <a:pt x="5534" y="3758"/>
                    <a:pt x="5608" y="3622"/>
                  </a:cubicBezTo>
                  <a:cubicBezTo>
                    <a:pt x="5748" y="3364"/>
                    <a:pt x="5775" y="3049"/>
                    <a:pt x="5681" y="2778"/>
                  </a:cubicBezTo>
                  <a:cubicBezTo>
                    <a:pt x="5614" y="2581"/>
                    <a:pt x="5485" y="2407"/>
                    <a:pt x="5381" y="2277"/>
                  </a:cubicBezTo>
                  <a:cubicBezTo>
                    <a:pt x="5286" y="2159"/>
                    <a:pt x="5187" y="2050"/>
                    <a:pt x="5088" y="1952"/>
                  </a:cubicBezTo>
                  <a:cubicBezTo>
                    <a:pt x="5078" y="1942"/>
                    <a:pt x="5068" y="1933"/>
                    <a:pt x="5058" y="1923"/>
                  </a:cubicBezTo>
                  <a:cubicBezTo>
                    <a:pt x="5003" y="1870"/>
                    <a:pt x="4951" y="1820"/>
                    <a:pt x="4907" y="1760"/>
                  </a:cubicBezTo>
                  <a:cubicBezTo>
                    <a:pt x="4887" y="1733"/>
                    <a:pt x="4870" y="1706"/>
                    <a:pt x="4856" y="1678"/>
                  </a:cubicBezTo>
                  <a:cubicBezTo>
                    <a:pt x="4801" y="1569"/>
                    <a:pt x="4784" y="1442"/>
                    <a:pt x="4767" y="1319"/>
                  </a:cubicBezTo>
                  <a:cubicBezTo>
                    <a:pt x="4749" y="1187"/>
                    <a:pt x="4731" y="1050"/>
                    <a:pt x="4664" y="939"/>
                  </a:cubicBezTo>
                  <a:cubicBezTo>
                    <a:pt x="4569" y="782"/>
                    <a:pt x="4381" y="680"/>
                    <a:pt x="4148" y="660"/>
                  </a:cubicBezTo>
                  <a:cubicBezTo>
                    <a:pt x="4109" y="657"/>
                    <a:pt x="4070" y="656"/>
                    <a:pt x="4031" y="656"/>
                  </a:cubicBezTo>
                  <a:cubicBezTo>
                    <a:pt x="4021" y="656"/>
                    <a:pt x="4012" y="656"/>
                    <a:pt x="4002" y="656"/>
                  </a:cubicBezTo>
                </a:path>
              </a:pathLst>
            </a:custGeom>
            <a:grpFill/>
            <a:ln w="6350">
              <a:solidFill>
                <a:srgbClr val="F5A670">
                  <a:alpha val="31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4" name="Freeform 59">
              <a:extLst>
                <a:ext uri="{FF2B5EF4-FFF2-40B4-BE49-F238E27FC236}">
                  <a16:creationId xmlns:a16="http://schemas.microsoft.com/office/drawing/2014/main" id="{0331A167-1AA6-4210-822E-0F26AA6C8308}"/>
                </a:ext>
              </a:extLst>
            </p:cNvPr>
            <p:cNvSpPr>
              <a:spLocks noEditPoints="1"/>
            </p:cNvSpPr>
            <p:nvPr/>
          </p:nvSpPr>
          <p:spPr bwMode="auto">
            <a:xfrm>
              <a:off x="3593" y="-159"/>
              <a:ext cx="4305" cy="4687"/>
            </a:xfrm>
            <a:custGeom>
              <a:avLst/>
              <a:gdLst>
                <a:gd name="T0" fmla="*/ 2001 w 5816"/>
                <a:gd name="T1" fmla="*/ 5811 h 6332"/>
                <a:gd name="T2" fmla="*/ 1668 w 5816"/>
                <a:gd name="T3" fmla="*/ 5425 h 6332"/>
                <a:gd name="T4" fmla="*/ 1138 w 5816"/>
                <a:gd name="T5" fmla="*/ 5101 h 6332"/>
                <a:gd name="T6" fmla="*/ 154 w 5816"/>
                <a:gd name="T7" fmla="*/ 4385 h 6332"/>
                <a:gd name="T8" fmla="*/ 24 w 5816"/>
                <a:gd name="T9" fmla="*/ 3380 h 6332"/>
                <a:gd name="T10" fmla="*/ 238 w 5816"/>
                <a:gd name="T11" fmla="*/ 2491 h 6332"/>
                <a:gd name="T12" fmla="*/ 698 w 5816"/>
                <a:gd name="T13" fmla="*/ 1424 h 6332"/>
                <a:gd name="T14" fmla="*/ 1131 w 5816"/>
                <a:gd name="T15" fmla="*/ 708 h 6332"/>
                <a:gd name="T16" fmla="*/ 1565 w 5816"/>
                <a:gd name="T17" fmla="*/ 545 h 6332"/>
                <a:gd name="T18" fmla="*/ 2142 w 5816"/>
                <a:gd name="T19" fmla="*/ 173 h 6332"/>
                <a:gd name="T20" fmla="*/ 3064 w 5816"/>
                <a:gd name="T21" fmla="*/ 144 h 6332"/>
                <a:gd name="T22" fmla="*/ 3661 w 5816"/>
                <a:gd name="T23" fmla="*/ 578 h 6332"/>
                <a:gd name="T24" fmla="*/ 4076 w 5816"/>
                <a:gd name="T25" fmla="*/ 644 h 6332"/>
                <a:gd name="T26" fmla="*/ 4732 w 5816"/>
                <a:gd name="T27" fmla="*/ 950 h 6332"/>
                <a:gd name="T28" fmla="*/ 4968 w 5816"/>
                <a:gd name="T29" fmla="*/ 1769 h 6332"/>
                <a:gd name="T30" fmla="*/ 5460 w 5816"/>
                <a:gd name="T31" fmla="*/ 2269 h 6332"/>
                <a:gd name="T32" fmla="*/ 5809 w 5816"/>
                <a:gd name="T33" fmla="*/ 2988 h 6332"/>
                <a:gd name="T34" fmla="*/ 5397 w 5816"/>
                <a:gd name="T35" fmla="*/ 3988 h 6332"/>
                <a:gd name="T36" fmla="*/ 5036 w 5816"/>
                <a:gd name="T37" fmla="*/ 4538 h 6332"/>
                <a:gd name="T38" fmla="*/ 4493 w 5816"/>
                <a:gd name="T39" fmla="*/ 5262 h 6332"/>
                <a:gd name="T40" fmla="*/ 2922 w 5816"/>
                <a:gd name="T41" fmla="*/ 6314 h 6332"/>
                <a:gd name="T42" fmla="*/ 2142 w 5816"/>
                <a:gd name="T43" fmla="*/ 174 h 6332"/>
                <a:gd name="T44" fmla="*/ 1565 w 5816"/>
                <a:gd name="T45" fmla="*/ 546 h 6332"/>
                <a:gd name="T46" fmla="*/ 1131 w 5816"/>
                <a:gd name="T47" fmla="*/ 708 h 6332"/>
                <a:gd name="T48" fmla="*/ 699 w 5816"/>
                <a:gd name="T49" fmla="*/ 1424 h 6332"/>
                <a:gd name="T50" fmla="*/ 238 w 5816"/>
                <a:gd name="T51" fmla="*/ 2491 h 6332"/>
                <a:gd name="T52" fmla="*/ 25 w 5816"/>
                <a:gd name="T53" fmla="*/ 3380 h 6332"/>
                <a:gd name="T54" fmla="*/ 155 w 5816"/>
                <a:gd name="T55" fmla="*/ 4385 h 6332"/>
                <a:gd name="T56" fmla="*/ 1139 w 5816"/>
                <a:gd name="T57" fmla="*/ 5101 h 6332"/>
                <a:gd name="T58" fmla="*/ 1669 w 5816"/>
                <a:gd name="T59" fmla="*/ 5425 h 6332"/>
                <a:gd name="T60" fmla="*/ 2002 w 5816"/>
                <a:gd name="T61" fmla="*/ 5811 h 6332"/>
                <a:gd name="T62" fmla="*/ 2922 w 5816"/>
                <a:gd name="T63" fmla="*/ 6313 h 6332"/>
                <a:gd name="T64" fmla="*/ 4493 w 5816"/>
                <a:gd name="T65" fmla="*/ 5262 h 6332"/>
                <a:gd name="T66" fmla="*/ 5035 w 5816"/>
                <a:gd name="T67" fmla="*/ 4537 h 6332"/>
                <a:gd name="T68" fmla="*/ 5396 w 5816"/>
                <a:gd name="T69" fmla="*/ 3988 h 6332"/>
                <a:gd name="T70" fmla="*/ 5808 w 5816"/>
                <a:gd name="T71" fmla="*/ 2989 h 6332"/>
                <a:gd name="T72" fmla="*/ 5460 w 5816"/>
                <a:gd name="T73" fmla="*/ 2269 h 6332"/>
                <a:gd name="T74" fmla="*/ 4968 w 5816"/>
                <a:gd name="T75" fmla="*/ 1770 h 6332"/>
                <a:gd name="T76" fmla="*/ 4732 w 5816"/>
                <a:gd name="T77" fmla="*/ 950 h 6332"/>
                <a:gd name="T78" fmla="*/ 4076 w 5816"/>
                <a:gd name="T79" fmla="*/ 645 h 6332"/>
                <a:gd name="T80" fmla="*/ 3660 w 5816"/>
                <a:gd name="T81" fmla="*/ 579 h 6332"/>
                <a:gd name="T82" fmla="*/ 3064 w 5816"/>
                <a:gd name="T83" fmla="*/ 145 h 6332"/>
                <a:gd name="T84" fmla="*/ 2616 w 5816"/>
                <a:gd name="T85" fmla="*/ 23 h 6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16" h="6332">
                  <a:moveTo>
                    <a:pt x="2577" y="6292"/>
                  </a:moveTo>
                  <a:cubicBezTo>
                    <a:pt x="2469" y="6259"/>
                    <a:pt x="2366" y="6196"/>
                    <a:pt x="2260" y="6100"/>
                  </a:cubicBezTo>
                  <a:cubicBezTo>
                    <a:pt x="2162" y="6011"/>
                    <a:pt x="2074" y="5904"/>
                    <a:pt x="2001" y="5811"/>
                  </a:cubicBezTo>
                  <a:cubicBezTo>
                    <a:pt x="1991" y="5798"/>
                    <a:pt x="1981" y="5785"/>
                    <a:pt x="1971" y="5772"/>
                  </a:cubicBezTo>
                  <a:cubicBezTo>
                    <a:pt x="1931" y="5721"/>
                    <a:pt x="1890" y="5668"/>
                    <a:pt x="1847" y="5617"/>
                  </a:cubicBezTo>
                  <a:cubicBezTo>
                    <a:pt x="1786" y="5544"/>
                    <a:pt x="1727" y="5481"/>
                    <a:pt x="1668" y="5425"/>
                  </a:cubicBezTo>
                  <a:cubicBezTo>
                    <a:pt x="1600" y="5362"/>
                    <a:pt x="1534" y="5309"/>
                    <a:pt x="1464" y="5264"/>
                  </a:cubicBezTo>
                  <a:cubicBezTo>
                    <a:pt x="1363" y="5199"/>
                    <a:pt x="1256" y="5151"/>
                    <a:pt x="1156" y="5109"/>
                  </a:cubicBezTo>
                  <a:cubicBezTo>
                    <a:pt x="1138" y="5101"/>
                    <a:pt x="1138" y="5101"/>
                    <a:pt x="1138" y="5101"/>
                  </a:cubicBezTo>
                  <a:cubicBezTo>
                    <a:pt x="988" y="5038"/>
                    <a:pt x="833" y="4972"/>
                    <a:pt x="688" y="4892"/>
                  </a:cubicBezTo>
                  <a:cubicBezTo>
                    <a:pt x="524" y="4802"/>
                    <a:pt x="397" y="4706"/>
                    <a:pt x="301" y="4599"/>
                  </a:cubicBezTo>
                  <a:cubicBezTo>
                    <a:pt x="243" y="4534"/>
                    <a:pt x="193" y="4462"/>
                    <a:pt x="154" y="4385"/>
                  </a:cubicBezTo>
                  <a:cubicBezTo>
                    <a:pt x="118" y="4314"/>
                    <a:pt x="90" y="4236"/>
                    <a:pt x="67" y="4149"/>
                  </a:cubicBezTo>
                  <a:cubicBezTo>
                    <a:pt x="48" y="4076"/>
                    <a:pt x="33" y="3994"/>
                    <a:pt x="21" y="3900"/>
                  </a:cubicBezTo>
                  <a:cubicBezTo>
                    <a:pt x="0" y="3730"/>
                    <a:pt x="1" y="3551"/>
                    <a:pt x="24" y="3380"/>
                  </a:cubicBezTo>
                  <a:cubicBezTo>
                    <a:pt x="43" y="3240"/>
                    <a:pt x="86" y="3102"/>
                    <a:pt x="129" y="2969"/>
                  </a:cubicBezTo>
                  <a:cubicBezTo>
                    <a:pt x="174" y="2825"/>
                    <a:pt x="217" y="2689"/>
                    <a:pt x="230" y="2554"/>
                  </a:cubicBezTo>
                  <a:cubicBezTo>
                    <a:pt x="232" y="2536"/>
                    <a:pt x="234" y="2516"/>
                    <a:pt x="238" y="2491"/>
                  </a:cubicBezTo>
                  <a:cubicBezTo>
                    <a:pt x="253" y="2373"/>
                    <a:pt x="288" y="2258"/>
                    <a:pt x="343" y="2140"/>
                  </a:cubicBezTo>
                  <a:cubicBezTo>
                    <a:pt x="390" y="2039"/>
                    <a:pt x="454" y="1932"/>
                    <a:pt x="539" y="1815"/>
                  </a:cubicBezTo>
                  <a:cubicBezTo>
                    <a:pt x="614" y="1709"/>
                    <a:pt x="657" y="1564"/>
                    <a:pt x="698" y="1424"/>
                  </a:cubicBezTo>
                  <a:cubicBezTo>
                    <a:pt x="728" y="1321"/>
                    <a:pt x="757" y="1224"/>
                    <a:pt x="797" y="1148"/>
                  </a:cubicBezTo>
                  <a:cubicBezTo>
                    <a:pt x="836" y="1075"/>
                    <a:pt x="882" y="990"/>
                    <a:pt x="937" y="911"/>
                  </a:cubicBezTo>
                  <a:cubicBezTo>
                    <a:pt x="997" y="827"/>
                    <a:pt x="1061" y="760"/>
                    <a:pt x="1131" y="708"/>
                  </a:cubicBezTo>
                  <a:cubicBezTo>
                    <a:pt x="1214" y="646"/>
                    <a:pt x="1309" y="601"/>
                    <a:pt x="1398" y="579"/>
                  </a:cubicBezTo>
                  <a:cubicBezTo>
                    <a:pt x="1427" y="572"/>
                    <a:pt x="1456" y="567"/>
                    <a:pt x="1484" y="562"/>
                  </a:cubicBezTo>
                  <a:cubicBezTo>
                    <a:pt x="1510" y="557"/>
                    <a:pt x="1538" y="552"/>
                    <a:pt x="1565" y="545"/>
                  </a:cubicBezTo>
                  <a:cubicBezTo>
                    <a:pt x="1595" y="538"/>
                    <a:pt x="1624" y="529"/>
                    <a:pt x="1652" y="518"/>
                  </a:cubicBezTo>
                  <a:cubicBezTo>
                    <a:pt x="1766" y="471"/>
                    <a:pt x="1871" y="386"/>
                    <a:pt x="1972" y="304"/>
                  </a:cubicBezTo>
                  <a:cubicBezTo>
                    <a:pt x="2027" y="259"/>
                    <a:pt x="2085" y="212"/>
                    <a:pt x="2142" y="173"/>
                  </a:cubicBezTo>
                  <a:cubicBezTo>
                    <a:pt x="2332" y="46"/>
                    <a:pt x="2530" y="0"/>
                    <a:pt x="2749" y="33"/>
                  </a:cubicBezTo>
                  <a:cubicBezTo>
                    <a:pt x="2800" y="40"/>
                    <a:pt x="2853" y="54"/>
                    <a:pt x="2907" y="74"/>
                  </a:cubicBezTo>
                  <a:cubicBezTo>
                    <a:pt x="2958" y="92"/>
                    <a:pt x="3011" y="116"/>
                    <a:pt x="3064" y="144"/>
                  </a:cubicBezTo>
                  <a:cubicBezTo>
                    <a:pt x="3162" y="197"/>
                    <a:pt x="3259" y="264"/>
                    <a:pt x="3343" y="339"/>
                  </a:cubicBezTo>
                  <a:cubicBezTo>
                    <a:pt x="3360" y="354"/>
                    <a:pt x="3378" y="371"/>
                    <a:pt x="3398" y="389"/>
                  </a:cubicBezTo>
                  <a:cubicBezTo>
                    <a:pt x="3477" y="461"/>
                    <a:pt x="3552" y="530"/>
                    <a:pt x="3661" y="578"/>
                  </a:cubicBezTo>
                  <a:cubicBezTo>
                    <a:pt x="3737" y="613"/>
                    <a:pt x="3832" y="633"/>
                    <a:pt x="3949" y="640"/>
                  </a:cubicBezTo>
                  <a:cubicBezTo>
                    <a:pt x="3987" y="642"/>
                    <a:pt x="4024" y="643"/>
                    <a:pt x="4061" y="644"/>
                  </a:cubicBezTo>
                  <a:cubicBezTo>
                    <a:pt x="4066" y="644"/>
                    <a:pt x="4071" y="644"/>
                    <a:pt x="4076" y="644"/>
                  </a:cubicBezTo>
                  <a:cubicBezTo>
                    <a:pt x="4131" y="645"/>
                    <a:pt x="4177" y="647"/>
                    <a:pt x="4223" y="653"/>
                  </a:cubicBezTo>
                  <a:cubicBezTo>
                    <a:pt x="4330" y="665"/>
                    <a:pt x="4431" y="696"/>
                    <a:pt x="4515" y="742"/>
                  </a:cubicBezTo>
                  <a:cubicBezTo>
                    <a:pt x="4611" y="794"/>
                    <a:pt x="4684" y="864"/>
                    <a:pt x="4732" y="950"/>
                  </a:cubicBezTo>
                  <a:cubicBezTo>
                    <a:pt x="4794" y="1059"/>
                    <a:pt x="4809" y="1192"/>
                    <a:pt x="4824" y="1319"/>
                  </a:cubicBezTo>
                  <a:cubicBezTo>
                    <a:pt x="4839" y="1447"/>
                    <a:pt x="4855" y="1579"/>
                    <a:pt x="4915" y="1690"/>
                  </a:cubicBezTo>
                  <a:cubicBezTo>
                    <a:pt x="4930" y="1717"/>
                    <a:pt x="4947" y="1743"/>
                    <a:pt x="4968" y="1769"/>
                  </a:cubicBezTo>
                  <a:cubicBezTo>
                    <a:pt x="5013" y="1826"/>
                    <a:pt x="5066" y="1871"/>
                    <a:pt x="5121" y="1920"/>
                  </a:cubicBezTo>
                  <a:cubicBezTo>
                    <a:pt x="5133" y="1930"/>
                    <a:pt x="5145" y="1941"/>
                    <a:pt x="5157" y="1952"/>
                  </a:cubicBezTo>
                  <a:cubicBezTo>
                    <a:pt x="5261" y="2044"/>
                    <a:pt x="5363" y="2151"/>
                    <a:pt x="5460" y="2269"/>
                  </a:cubicBezTo>
                  <a:cubicBezTo>
                    <a:pt x="5530" y="2354"/>
                    <a:pt x="5587" y="2431"/>
                    <a:pt x="5633" y="2505"/>
                  </a:cubicBezTo>
                  <a:cubicBezTo>
                    <a:pt x="5690" y="2596"/>
                    <a:pt x="5731" y="2682"/>
                    <a:pt x="5761" y="2768"/>
                  </a:cubicBezTo>
                  <a:cubicBezTo>
                    <a:pt x="5785" y="2839"/>
                    <a:pt x="5801" y="2913"/>
                    <a:pt x="5809" y="2988"/>
                  </a:cubicBezTo>
                  <a:cubicBezTo>
                    <a:pt x="5816" y="3062"/>
                    <a:pt x="5816" y="3137"/>
                    <a:pt x="5808" y="3211"/>
                  </a:cubicBezTo>
                  <a:cubicBezTo>
                    <a:pt x="5793" y="3358"/>
                    <a:pt x="5747" y="3502"/>
                    <a:pt x="5675" y="3628"/>
                  </a:cubicBezTo>
                  <a:cubicBezTo>
                    <a:pt x="5600" y="3759"/>
                    <a:pt x="5497" y="3875"/>
                    <a:pt x="5397" y="3988"/>
                  </a:cubicBezTo>
                  <a:cubicBezTo>
                    <a:pt x="5309" y="4087"/>
                    <a:pt x="5219" y="4190"/>
                    <a:pt x="5149" y="4300"/>
                  </a:cubicBezTo>
                  <a:cubicBezTo>
                    <a:pt x="5132" y="4328"/>
                    <a:pt x="5116" y="4356"/>
                    <a:pt x="5102" y="4384"/>
                  </a:cubicBezTo>
                  <a:cubicBezTo>
                    <a:pt x="5076" y="4435"/>
                    <a:pt x="5056" y="4487"/>
                    <a:pt x="5036" y="4538"/>
                  </a:cubicBezTo>
                  <a:cubicBezTo>
                    <a:pt x="5020" y="4578"/>
                    <a:pt x="5004" y="4619"/>
                    <a:pt x="4985" y="4659"/>
                  </a:cubicBezTo>
                  <a:cubicBezTo>
                    <a:pt x="4936" y="4764"/>
                    <a:pt x="4867" y="4868"/>
                    <a:pt x="4773" y="4979"/>
                  </a:cubicBezTo>
                  <a:cubicBezTo>
                    <a:pt x="4700" y="5065"/>
                    <a:pt x="4613" y="5152"/>
                    <a:pt x="4493" y="5262"/>
                  </a:cubicBezTo>
                  <a:cubicBezTo>
                    <a:pt x="4373" y="5374"/>
                    <a:pt x="4188" y="5537"/>
                    <a:pt x="3833" y="5818"/>
                  </a:cubicBezTo>
                  <a:cubicBezTo>
                    <a:pt x="3646" y="5965"/>
                    <a:pt x="3461" y="6106"/>
                    <a:pt x="3254" y="6206"/>
                  </a:cubicBezTo>
                  <a:cubicBezTo>
                    <a:pt x="3141" y="6261"/>
                    <a:pt x="3029" y="6297"/>
                    <a:pt x="2922" y="6314"/>
                  </a:cubicBezTo>
                  <a:cubicBezTo>
                    <a:pt x="2878" y="6321"/>
                    <a:pt x="2834" y="6324"/>
                    <a:pt x="2792" y="6324"/>
                  </a:cubicBezTo>
                  <a:cubicBezTo>
                    <a:pt x="2717" y="6324"/>
                    <a:pt x="2645" y="6314"/>
                    <a:pt x="2577" y="6292"/>
                  </a:cubicBezTo>
                  <a:moveTo>
                    <a:pt x="2142" y="174"/>
                  </a:moveTo>
                  <a:cubicBezTo>
                    <a:pt x="2085" y="213"/>
                    <a:pt x="2028" y="259"/>
                    <a:pt x="1972" y="304"/>
                  </a:cubicBezTo>
                  <a:cubicBezTo>
                    <a:pt x="1871" y="387"/>
                    <a:pt x="1766" y="472"/>
                    <a:pt x="1652" y="518"/>
                  </a:cubicBezTo>
                  <a:cubicBezTo>
                    <a:pt x="1624" y="530"/>
                    <a:pt x="1595" y="539"/>
                    <a:pt x="1565" y="546"/>
                  </a:cubicBezTo>
                  <a:cubicBezTo>
                    <a:pt x="1538" y="553"/>
                    <a:pt x="1510" y="558"/>
                    <a:pt x="1484" y="563"/>
                  </a:cubicBezTo>
                  <a:cubicBezTo>
                    <a:pt x="1456" y="568"/>
                    <a:pt x="1427" y="573"/>
                    <a:pt x="1398" y="580"/>
                  </a:cubicBezTo>
                  <a:cubicBezTo>
                    <a:pt x="1309" y="601"/>
                    <a:pt x="1214" y="647"/>
                    <a:pt x="1131" y="708"/>
                  </a:cubicBezTo>
                  <a:cubicBezTo>
                    <a:pt x="1061" y="761"/>
                    <a:pt x="998" y="827"/>
                    <a:pt x="938" y="912"/>
                  </a:cubicBezTo>
                  <a:cubicBezTo>
                    <a:pt x="882" y="990"/>
                    <a:pt x="836" y="1075"/>
                    <a:pt x="798" y="1148"/>
                  </a:cubicBezTo>
                  <a:cubicBezTo>
                    <a:pt x="758" y="1224"/>
                    <a:pt x="729" y="1321"/>
                    <a:pt x="699" y="1424"/>
                  </a:cubicBezTo>
                  <a:cubicBezTo>
                    <a:pt x="658" y="1565"/>
                    <a:pt x="615" y="1709"/>
                    <a:pt x="539" y="1815"/>
                  </a:cubicBezTo>
                  <a:cubicBezTo>
                    <a:pt x="455" y="1933"/>
                    <a:pt x="391" y="2039"/>
                    <a:pt x="343" y="2140"/>
                  </a:cubicBezTo>
                  <a:cubicBezTo>
                    <a:pt x="288" y="2258"/>
                    <a:pt x="254" y="2373"/>
                    <a:pt x="238" y="2491"/>
                  </a:cubicBezTo>
                  <a:cubicBezTo>
                    <a:pt x="235" y="2516"/>
                    <a:pt x="233" y="2536"/>
                    <a:pt x="231" y="2554"/>
                  </a:cubicBezTo>
                  <a:cubicBezTo>
                    <a:pt x="218" y="2690"/>
                    <a:pt x="175" y="2825"/>
                    <a:pt x="129" y="2969"/>
                  </a:cubicBezTo>
                  <a:cubicBezTo>
                    <a:pt x="87" y="3102"/>
                    <a:pt x="43" y="3240"/>
                    <a:pt x="25" y="3380"/>
                  </a:cubicBezTo>
                  <a:cubicBezTo>
                    <a:pt x="2" y="3551"/>
                    <a:pt x="1" y="3730"/>
                    <a:pt x="22" y="3899"/>
                  </a:cubicBezTo>
                  <a:cubicBezTo>
                    <a:pt x="34" y="3994"/>
                    <a:pt x="49" y="4076"/>
                    <a:pt x="68" y="4148"/>
                  </a:cubicBezTo>
                  <a:cubicBezTo>
                    <a:pt x="90" y="4236"/>
                    <a:pt x="119" y="4314"/>
                    <a:pt x="155" y="4385"/>
                  </a:cubicBezTo>
                  <a:cubicBezTo>
                    <a:pt x="194" y="4461"/>
                    <a:pt x="243" y="4533"/>
                    <a:pt x="301" y="4598"/>
                  </a:cubicBezTo>
                  <a:cubicBezTo>
                    <a:pt x="398" y="4706"/>
                    <a:pt x="524" y="4802"/>
                    <a:pt x="688" y="4892"/>
                  </a:cubicBezTo>
                  <a:cubicBezTo>
                    <a:pt x="833" y="4971"/>
                    <a:pt x="988" y="5037"/>
                    <a:pt x="1139" y="5101"/>
                  </a:cubicBezTo>
                  <a:cubicBezTo>
                    <a:pt x="1156" y="5108"/>
                    <a:pt x="1156" y="5108"/>
                    <a:pt x="1156" y="5108"/>
                  </a:cubicBezTo>
                  <a:cubicBezTo>
                    <a:pt x="1256" y="5150"/>
                    <a:pt x="1363" y="5198"/>
                    <a:pt x="1464" y="5263"/>
                  </a:cubicBezTo>
                  <a:cubicBezTo>
                    <a:pt x="1534" y="5308"/>
                    <a:pt x="1601" y="5361"/>
                    <a:pt x="1669" y="5425"/>
                  </a:cubicBezTo>
                  <a:cubicBezTo>
                    <a:pt x="1728" y="5480"/>
                    <a:pt x="1787" y="5543"/>
                    <a:pt x="1848" y="5617"/>
                  </a:cubicBezTo>
                  <a:cubicBezTo>
                    <a:pt x="1890" y="5667"/>
                    <a:pt x="1932" y="5720"/>
                    <a:pt x="1972" y="5772"/>
                  </a:cubicBezTo>
                  <a:cubicBezTo>
                    <a:pt x="1982" y="5785"/>
                    <a:pt x="1992" y="5798"/>
                    <a:pt x="2002" y="5811"/>
                  </a:cubicBezTo>
                  <a:cubicBezTo>
                    <a:pt x="2075" y="5903"/>
                    <a:pt x="2162" y="6010"/>
                    <a:pt x="2261" y="6100"/>
                  </a:cubicBezTo>
                  <a:cubicBezTo>
                    <a:pt x="2366" y="6195"/>
                    <a:pt x="2470" y="6258"/>
                    <a:pt x="2577" y="6292"/>
                  </a:cubicBezTo>
                  <a:cubicBezTo>
                    <a:pt x="2684" y="6325"/>
                    <a:pt x="2800" y="6332"/>
                    <a:pt x="2922" y="6313"/>
                  </a:cubicBezTo>
                  <a:cubicBezTo>
                    <a:pt x="3029" y="6297"/>
                    <a:pt x="3141" y="6260"/>
                    <a:pt x="3254" y="6205"/>
                  </a:cubicBezTo>
                  <a:cubicBezTo>
                    <a:pt x="3460" y="6105"/>
                    <a:pt x="3646" y="5965"/>
                    <a:pt x="3833" y="5817"/>
                  </a:cubicBezTo>
                  <a:cubicBezTo>
                    <a:pt x="4019" y="5670"/>
                    <a:pt x="4263" y="5474"/>
                    <a:pt x="4493" y="5262"/>
                  </a:cubicBezTo>
                  <a:cubicBezTo>
                    <a:pt x="4613" y="5152"/>
                    <a:pt x="4699" y="5064"/>
                    <a:pt x="4773" y="4978"/>
                  </a:cubicBezTo>
                  <a:cubicBezTo>
                    <a:pt x="4866" y="4868"/>
                    <a:pt x="4936" y="4764"/>
                    <a:pt x="4984" y="4659"/>
                  </a:cubicBezTo>
                  <a:cubicBezTo>
                    <a:pt x="5003" y="4619"/>
                    <a:pt x="5019" y="4577"/>
                    <a:pt x="5035" y="4537"/>
                  </a:cubicBezTo>
                  <a:cubicBezTo>
                    <a:pt x="5055" y="4487"/>
                    <a:pt x="5075" y="4434"/>
                    <a:pt x="5101" y="4383"/>
                  </a:cubicBezTo>
                  <a:cubicBezTo>
                    <a:pt x="5115" y="4356"/>
                    <a:pt x="5131" y="4328"/>
                    <a:pt x="5149" y="4300"/>
                  </a:cubicBezTo>
                  <a:cubicBezTo>
                    <a:pt x="5218" y="4189"/>
                    <a:pt x="5309" y="4087"/>
                    <a:pt x="5396" y="3988"/>
                  </a:cubicBezTo>
                  <a:cubicBezTo>
                    <a:pt x="5496" y="3875"/>
                    <a:pt x="5600" y="3758"/>
                    <a:pt x="5674" y="3627"/>
                  </a:cubicBezTo>
                  <a:cubicBezTo>
                    <a:pt x="5746" y="3502"/>
                    <a:pt x="5792" y="3358"/>
                    <a:pt x="5808" y="3211"/>
                  </a:cubicBezTo>
                  <a:cubicBezTo>
                    <a:pt x="5815" y="3137"/>
                    <a:pt x="5816" y="3062"/>
                    <a:pt x="5808" y="2989"/>
                  </a:cubicBezTo>
                  <a:cubicBezTo>
                    <a:pt x="5800" y="2913"/>
                    <a:pt x="5784" y="2839"/>
                    <a:pt x="5760" y="2769"/>
                  </a:cubicBezTo>
                  <a:cubicBezTo>
                    <a:pt x="5731" y="2682"/>
                    <a:pt x="5689" y="2596"/>
                    <a:pt x="5633" y="2506"/>
                  </a:cubicBezTo>
                  <a:cubicBezTo>
                    <a:pt x="5586" y="2431"/>
                    <a:pt x="5530" y="2354"/>
                    <a:pt x="5460" y="2269"/>
                  </a:cubicBezTo>
                  <a:cubicBezTo>
                    <a:pt x="5363" y="2151"/>
                    <a:pt x="5261" y="2045"/>
                    <a:pt x="5157" y="1952"/>
                  </a:cubicBezTo>
                  <a:cubicBezTo>
                    <a:pt x="5145" y="1942"/>
                    <a:pt x="5132" y="1931"/>
                    <a:pt x="5120" y="1920"/>
                  </a:cubicBezTo>
                  <a:cubicBezTo>
                    <a:pt x="5065" y="1872"/>
                    <a:pt x="5013" y="1826"/>
                    <a:pt x="4968" y="1770"/>
                  </a:cubicBezTo>
                  <a:cubicBezTo>
                    <a:pt x="4947" y="1744"/>
                    <a:pt x="4929" y="1718"/>
                    <a:pt x="4914" y="1690"/>
                  </a:cubicBezTo>
                  <a:cubicBezTo>
                    <a:pt x="4854" y="1579"/>
                    <a:pt x="4838" y="1447"/>
                    <a:pt x="4823" y="1320"/>
                  </a:cubicBezTo>
                  <a:cubicBezTo>
                    <a:pt x="4808" y="1192"/>
                    <a:pt x="4793" y="1060"/>
                    <a:pt x="4732" y="950"/>
                  </a:cubicBezTo>
                  <a:cubicBezTo>
                    <a:pt x="4684" y="864"/>
                    <a:pt x="4611" y="795"/>
                    <a:pt x="4515" y="742"/>
                  </a:cubicBezTo>
                  <a:cubicBezTo>
                    <a:pt x="4431" y="697"/>
                    <a:pt x="4330" y="666"/>
                    <a:pt x="4223" y="654"/>
                  </a:cubicBezTo>
                  <a:cubicBezTo>
                    <a:pt x="4177" y="648"/>
                    <a:pt x="4131" y="646"/>
                    <a:pt x="4076" y="645"/>
                  </a:cubicBezTo>
                  <a:cubicBezTo>
                    <a:pt x="4071" y="645"/>
                    <a:pt x="4066" y="645"/>
                    <a:pt x="4061" y="645"/>
                  </a:cubicBezTo>
                  <a:cubicBezTo>
                    <a:pt x="4024" y="644"/>
                    <a:pt x="3987" y="643"/>
                    <a:pt x="3949" y="641"/>
                  </a:cubicBezTo>
                  <a:cubicBezTo>
                    <a:pt x="3831" y="634"/>
                    <a:pt x="3737" y="613"/>
                    <a:pt x="3660" y="579"/>
                  </a:cubicBezTo>
                  <a:cubicBezTo>
                    <a:pt x="3552" y="530"/>
                    <a:pt x="3477" y="462"/>
                    <a:pt x="3397" y="389"/>
                  </a:cubicBezTo>
                  <a:cubicBezTo>
                    <a:pt x="3378" y="371"/>
                    <a:pt x="3360" y="355"/>
                    <a:pt x="3342" y="339"/>
                  </a:cubicBezTo>
                  <a:cubicBezTo>
                    <a:pt x="3258" y="265"/>
                    <a:pt x="3162" y="197"/>
                    <a:pt x="3064" y="145"/>
                  </a:cubicBezTo>
                  <a:cubicBezTo>
                    <a:pt x="3011" y="116"/>
                    <a:pt x="2958" y="93"/>
                    <a:pt x="2907" y="74"/>
                  </a:cubicBezTo>
                  <a:cubicBezTo>
                    <a:pt x="2852" y="55"/>
                    <a:pt x="2799" y="41"/>
                    <a:pt x="2749" y="33"/>
                  </a:cubicBezTo>
                  <a:cubicBezTo>
                    <a:pt x="2704" y="27"/>
                    <a:pt x="2660" y="23"/>
                    <a:pt x="2616" y="23"/>
                  </a:cubicBezTo>
                  <a:cubicBezTo>
                    <a:pt x="2449" y="23"/>
                    <a:pt x="2293" y="73"/>
                    <a:pt x="2142" y="17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5" name="Freeform 60">
              <a:extLst>
                <a:ext uri="{FF2B5EF4-FFF2-40B4-BE49-F238E27FC236}">
                  <a16:creationId xmlns:a16="http://schemas.microsoft.com/office/drawing/2014/main" id="{DCFC6FFC-E819-45E7-A79F-45508E7B5246}"/>
                </a:ext>
              </a:extLst>
            </p:cNvPr>
            <p:cNvSpPr>
              <a:spLocks noEditPoints="1"/>
            </p:cNvSpPr>
            <p:nvPr/>
          </p:nvSpPr>
          <p:spPr bwMode="auto">
            <a:xfrm>
              <a:off x="3562" y="-168"/>
              <a:ext cx="4364" cy="4706"/>
            </a:xfrm>
            <a:custGeom>
              <a:avLst/>
              <a:gdLst>
                <a:gd name="T0" fmla="*/ 2016 w 5895"/>
                <a:gd name="T1" fmla="*/ 5830 h 6359"/>
                <a:gd name="T2" fmla="*/ 1474 w 5895"/>
                <a:gd name="T3" fmla="*/ 5284 h 6359"/>
                <a:gd name="T4" fmla="*/ 683 w 5895"/>
                <a:gd name="T5" fmla="*/ 4904 h 6359"/>
                <a:gd name="T6" fmla="*/ 75 w 5895"/>
                <a:gd name="T7" fmla="*/ 4186 h 6359"/>
                <a:gd name="T8" fmla="*/ 125 w 5895"/>
                <a:gd name="T9" fmla="*/ 2996 h 6359"/>
                <a:gd name="T10" fmla="*/ 336 w 5895"/>
                <a:gd name="T11" fmla="*/ 2113 h 6359"/>
                <a:gd name="T12" fmla="*/ 822 w 5895"/>
                <a:gd name="T13" fmla="*/ 1114 h 6359"/>
                <a:gd name="T14" fmla="*/ 1440 w 5895"/>
                <a:gd name="T15" fmla="*/ 557 h 6359"/>
                <a:gd name="T16" fmla="*/ 1694 w 5895"/>
                <a:gd name="T17" fmla="*/ 485 h 6359"/>
                <a:gd name="T18" fmla="*/ 2490 w 5895"/>
                <a:gd name="T19" fmla="*/ 18 h 6359"/>
                <a:gd name="T20" fmla="*/ 3407 w 5895"/>
                <a:gd name="T21" fmla="*/ 328 h 6359"/>
                <a:gd name="T22" fmla="*/ 3738 w 5895"/>
                <a:gd name="T23" fmla="*/ 553 h 6359"/>
                <a:gd name="T24" fmla="*/ 4154 w 5895"/>
                <a:gd name="T25" fmla="*/ 620 h 6359"/>
                <a:gd name="T26" fmla="*/ 4802 w 5895"/>
                <a:gd name="T27" fmla="*/ 946 h 6359"/>
                <a:gd name="T28" fmla="*/ 5031 w 5895"/>
                <a:gd name="T29" fmla="*/ 1764 h 6359"/>
                <a:gd name="T30" fmla="*/ 5540 w 5895"/>
                <a:gd name="T31" fmla="*/ 2245 h 6359"/>
                <a:gd name="T32" fmla="*/ 5888 w 5895"/>
                <a:gd name="T33" fmla="*/ 2967 h 6359"/>
                <a:gd name="T34" fmla="*/ 5465 w 5895"/>
                <a:gd name="T35" fmla="*/ 3963 h 6359"/>
                <a:gd name="T36" fmla="*/ 5089 w 5895"/>
                <a:gd name="T37" fmla="*/ 4540 h 6359"/>
                <a:gd name="T38" fmla="*/ 4553 w 5895"/>
                <a:gd name="T39" fmla="*/ 5285 h 6359"/>
                <a:gd name="T40" fmla="*/ 2944 w 5895"/>
                <a:gd name="T41" fmla="*/ 6343 h 6359"/>
                <a:gd name="T42" fmla="*/ 2490 w 5895"/>
                <a:gd name="T43" fmla="*/ 19 h 6359"/>
                <a:gd name="T44" fmla="*/ 1695 w 5895"/>
                <a:gd name="T45" fmla="*/ 485 h 6359"/>
                <a:gd name="T46" fmla="*/ 1440 w 5895"/>
                <a:gd name="T47" fmla="*/ 558 h 6359"/>
                <a:gd name="T48" fmla="*/ 823 w 5895"/>
                <a:gd name="T49" fmla="*/ 1114 h 6359"/>
                <a:gd name="T50" fmla="*/ 337 w 5895"/>
                <a:gd name="T51" fmla="*/ 2113 h 6359"/>
                <a:gd name="T52" fmla="*/ 126 w 5895"/>
                <a:gd name="T53" fmla="*/ 2996 h 6359"/>
                <a:gd name="T54" fmla="*/ 75 w 5895"/>
                <a:gd name="T55" fmla="*/ 4185 h 6359"/>
                <a:gd name="T56" fmla="*/ 683 w 5895"/>
                <a:gd name="T57" fmla="*/ 4903 h 6359"/>
                <a:gd name="T58" fmla="*/ 1474 w 5895"/>
                <a:gd name="T59" fmla="*/ 5283 h 6359"/>
                <a:gd name="T60" fmla="*/ 2017 w 5895"/>
                <a:gd name="T61" fmla="*/ 5830 h 6359"/>
                <a:gd name="T62" fmla="*/ 2944 w 5895"/>
                <a:gd name="T63" fmla="*/ 6342 h 6359"/>
                <a:gd name="T64" fmla="*/ 4553 w 5895"/>
                <a:gd name="T65" fmla="*/ 5284 h 6359"/>
                <a:gd name="T66" fmla="*/ 5088 w 5895"/>
                <a:gd name="T67" fmla="*/ 4540 h 6359"/>
                <a:gd name="T68" fmla="*/ 5464 w 5895"/>
                <a:gd name="T69" fmla="*/ 3963 h 6359"/>
                <a:gd name="T70" fmla="*/ 5887 w 5895"/>
                <a:gd name="T71" fmla="*/ 2967 h 6359"/>
                <a:gd name="T72" fmla="*/ 5540 w 5895"/>
                <a:gd name="T73" fmla="*/ 2246 h 6359"/>
                <a:gd name="T74" fmla="*/ 5030 w 5895"/>
                <a:gd name="T75" fmla="*/ 1765 h 6359"/>
                <a:gd name="T76" fmla="*/ 4801 w 5895"/>
                <a:gd name="T77" fmla="*/ 946 h 6359"/>
                <a:gd name="T78" fmla="*/ 4154 w 5895"/>
                <a:gd name="T79" fmla="*/ 620 h 6359"/>
                <a:gd name="T80" fmla="*/ 3738 w 5895"/>
                <a:gd name="T81" fmla="*/ 553 h 6359"/>
                <a:gd name="T82" fmla="*/ 3407 w 5895"/>
                <a:gd name="T83" fmla="*/ 329 h 6359"/>
                <a:gd name="T84" fmla="*/ 2636 w 5895"/>
                <a:gd name="T85" fmla="*/ 6 h 6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95" h="6359">
                  <a:moveTo>
                    <a:pt x="2593" y="6315"/>
                  </a:moveTo>
                  <a:cubicBezTo>
                    <a:pt x="2485" y="6280"/>
                    <a:pt x="2381" y="6216"/>
                    <a:pt x="2276" y="6120"/>
                  </a:cubicBezTo>
                  <a:cubicBezTo>
                    <a:pt x="2179" y="6032"/>
                    <a:pt x="2094" y="5929"/>
                    <a:pt x="2016" y="5830"/>
                  </a:cubicBezTo>
                  <a:cubicBezTo>
                    <a:pt x="2007" y="5819"/>
                    <a:pt x="1999" y="5808"/>
                    <a:pt x="1990" y="5797"/>
                  </a:cubicBezTo>
                  <a:cubicBezTo>
                    <a:pt x="1948" y="5744"/>
                    <a:pt x="1905" y="5689"/>
                    <a:pt x="1861" y="5637"/>
                  </a:cubicBezTo>
                  <a:cubicBezTo>
                    <a:pt x="1732" y="5485"/>
                    <a:pt x="1605" y="5369"/>
                    <a:pt x="1474" y="5284"/>
                  </a:cubicBezTo>
                  <a:cubicBezTo>
                    <a:pt x="1369" y="5217"/>
                    <a:pt x="1259" y="5167"/>
                    <a:pt x="1166" y="5127"/>
                  </a:cubicBezTo>
                  <a:cubicBezTo>
                    <a:pt x="1147" y="5119"/>
                    <a:pt x="1129" y="5111"/>
                    <a:pt x="1110" y="5103"/>
                  </a:cubicBezTo>
                  <a:cubicBezTo>
                    <a:pt x="968" y="5042"/>
                    <a:pt x="820" y="4979"/>
                    <a:pt x="683" y="4904"/>
                  </a:cubicBezTo>
                  <a:cubicBezTo>
                    <a:pt x="528" y="4819"/>
                    <a:pt x="407" y="4728"/>
                    <a:pt x="314" y="4628"/>
                  </a:cubicBezTo>
                  <a:cubicBezTo>
                    <a:pt x="255" y="4564"/>
                    <a:pt x="205" y="4494"/>
                    <a:pt x="166" y="4418"/>
                  </a:cubicBezTo>
                  <a:cubicBezTo>
                    <a:pt x="128" y="4348"/>
                    <a:pt x="99" y="4272"/>
                    <a:pt x="75" y="4186"/>
                  </a:cubicBezTo>
                  <a:cubicBezTo>
                    <a:pt x="54" y="4113"/>
                    <a:pt x="38" y="4032"/>
                    <a:pt x="25" y="3940"/>
                  </a:cubicBezTo>
                  <a:cubicBezTo>
                    <a:pt x="2" y="3774"/>
                    <a:pt x="0" y="3595"/>
                    <a:pt x="21" y="3424"/>
                  </a:cubicBezTo>
                  <a:cubicBezTo>
                    <a:pt x="38" y="3279"/>
                    <a:pt x="83" y="3135"/>
                    <a:pt x="125" y="2996"/>
                  </a:cubicBezTo>
                  <a:cubicBezTo>
                    <a:pt x="173" y="2843"/>
                    <a:pt x="217" y="2698"/>
                    <a:pt x="228" y="2554"/>
                  </a:cubicBezTo>
                  <a:cubicBezTo>
                    <a:pt x="229" y="2534"/>
                    <a:pt x="231" y="2513"/>
                    <a:pt x="234" y="2487"/>
                  </a:cubicBezTo>
                  <a:cubicBezTo>
                    <a:pt x="248" y="2360"/>
                    <a:pt x="282" y="2238"/>
                    <a:pt x="336" y="2113"/>
                  </a:cubicBezTo>
                  <a:cubicBezTo>
                    <a:pt x="385" y="2001"/>
                    <a:pt x="450" y="1888"/>
                    <a:pt x="537" y="1766"/>
                  </a:cubicBezTo>
                  <a:cubicBezTo>
                    <a:pt x="610" y="1663"/>
                    <a:pt x="658" y="1528"/>
                    <a:pt x="703" y="1397"/>
                  </a:cubicBezTo>
                  <a:cubicBezTo>
                    <a:pt x="740" y="1292"/>
                    <a:pt x="775" y="1192"/>
                    <a:pt x="822" y="1114"/>
                  </a:cubicBezTo>
                  <a:cubicBezTo>
                    <a:pt x="864" y="1043"/>
                    <a:pt x="913" y="961"/>
                    <a:pt x="972" y="885"/>
                  </a:cubicBezTo>
                  <a:cubicBezTo>
                    <a:pt x="1035" y="804"/>
                    <a:pt x="1100" y="739"/>
                    <a:pt x="1170" y="688"/>
                  </a:cubicBezTo>
                  <a:cubicBezTo>
                    <a:pt x="1255" y="628"/>
                    <a:pt x="1348" y="582"/>
                    <a:pt x="1440" y="557"/>
                  </a:cubicBezTo>
                  <a:cubicBezTo>
                    <a:pt x="1467" y="549"/>
                    <a:pt x="1495" y="543"/>
                    <a:pt x="1521" y="537"/>
                  </a:cubicBezTo>
                  <a:cubicBezTo>
                    <a:pt x="1550" y="531"/>
                    <a:pt x="1579" y="524"/>
                    <a:pt x="1608" y="516"/>
                  </a:cubicBezTo>
                  <a:cubicBezTo>
                    <a:pt x="1638" y="507"/>
                    <a:pt x="1667" y="497"/>
                    <a:pt x="1694" y="485"/>
                  </a:cubicBezTo>
                  <a:cubicBezTo>
                    <a:pt x="1800" y="437"/>
                    <a:pt x="1899" y="358"/>
                    <a:pt x="1994" y="282"/>
                  </a:cubicBezTo>
                  <a:cubicBezTo>
                    <a:pt x="2057" y="231"/>
                    <a:pt x="2123" y="178"/>
                    <a:pt x="2189" y="136"/>
                  </a:cubicBezTo>
                  <a:cubicBezTo>
                    <a:pt x="2284" y="76"/>
                    <a:pt x="2386" y="37"/>
                    <a:pt x="2490" y="18"/>
                  </a:cubicBezTo>
                  <a:cubicBezTo>
                    <a:pt x="2592" y="0"/>
                    <a:pt x="2700" y="1"/>
                    <a:pt x="2812" y="22"/>
                  </a:cubicBezTo>
                  <a:cubicBezTo>
                    <a:pt x="2909" y="40"/>
                    <a:pt x="3014" y="79"/>
                    <a:pt x="3125" y="139"/>
                  </a:cubicBezTo>
                  <a:cubicBezTo>
                    <a:pt x="3221" y="190"/>
                    <a:pt x="3318" y="256"/>
                    <a:pt x="3407" y="328"/>
                  </a:cubicBezTo>
                  <a:cubicBezTo>
                    <a:pt x="3420" y="339"/>
                    <a:pt x="3432" y="349"/>
                    <a:pt x="3444" y="359"/>
                  </a:cubicBezTo>
                  <a:cubicBezTo>
                    <a:pt x="3451" y="364"/>
                    <a:pt x="3458" y="370"/>
                    <a:pt x="3465" y="376"/>
                  </a:cubicBezTo>
                  <a:cubicBezTo>
                    <a:pt x="3550" y="446"/>
                    <a:pt x="3629" y="508"/>
                    <a:pt x="3738" y="553"/>
                  </a:cubicBezTo>
                  <a:cubicBezTo>
                    <a:pt x="3815" y="584"/>
                    <a:pt x="3909" y="604"/>
                    <a:pt x="4028" y="613"/>
                  </a:cubicBezTo>
                  <a:cubicBezTo>
                    <a:pt x="4060" y="615"/>
                    <a:pt x="4093" y="617"/>
                    <a:pt x="4125" y="618"/>
                  </a:cubicBezTo>
                  <a:cubicBezTo>
                    <a:pt x="4135" y="619"/>
                    <a:pt x="4145" y="619"/>
                    <a:pt x="4154" y="620"/>
                  </a:cubicBezTo>
                  <a:cubicBezTo>
                    <a:pt x="4198" y="622"/>
                    <a:pt x="4250" y="625"/>
                    <a:pt x="4301" y="633"/>
                  </a:cubicBezTo>
                  <a:cubicBezTo>
                    <a:pt x="4408" y="649"/>
                    <a:pt x="4508" y="683"/>
                    <a:pt x="4591" y="731"/>
                  </a:cubicBezTo>
                  <a:cubicBezTo>
                    <a:pt x="4686" y="786"/>
                    <a:pt x="4756" y="858"/>
                    <a:pt x="4802" y="946"/>
                  </a:cubicBezTo>
                  <a:cubicBezTo>
                    <a:pt x="4857" y="1053"/>
                    <a:pt x="4870" y="1181"/>
                    <a:pt x="4882" y="1305"/>
                  </a:cubicBezTo>
                  <a:cubicBezTo>
                    <a:pt x="4895" y="1437"/>
                    <a:pt x="4909" y="1573"/>
                    <a:pt x="4974" y="1687"/>
                  </a:cubicBezTo>
                  <a:cubicBezTo>
                    <a:pt x="4990" y="1713"/>
                    <a:pt x="5008" y="1739"/>
                    <a:pt x="5031" y="1764"/>
                  </a:cubicBezTo>
                  <a:cubicBezTo>
                    <a:pt x="5077" y="1817"/>
                    <a:pt x="5132" y="1861"/>
                    <a:pt x="5186" y="1904"/>
                  </a:cubicBezTo>
                  <a:cubicBezTo>
                    <a:pt x="5200" y="1915"/>
                    <a:pt x="5215" y="1926"/>
                    <a:pt x="5229" y="1938"/>
                  </a:cubicBezTo>
                  <a:cubicBezTo>
                    <a:pt x="5337" y="2025"/>
                    <a:pt x="5442" y="2129"/>
                    <a:pt x="5540" y="2245"/>
                  </a:cubicBezTo>
                  <a:cubicBezTo>
                    <a:pt x="5610" y="2327"/>
                    <a:pt x="5667" y="2404"/>
                    <a:pt x="5714" y="2480"/>
                  </a:cubicBezTo>
                  <a:cubicBezTo>
                    <a:pt x="5769" y="2569"/>
                    <a:pt x="5812" y="2657"/>
                    <a:pt x="5841" y="2744"/>
                  </a:cubicBezTo>
                  <a:cubicBezTo>
                    <a:pt x="5864" y="2815"/>
                    <a:pt x="5880" y="2891"/>
                    <a:pt x="5888" y="2967"/>
                  </a:cubicBezTo>
                  <a:cubicBezTo>
                    <a:pt x="5895" y="3042"/>
                    <a:pt x="5894" y="3118"/>
                    <a:pt x="5885" y="3194"/>
                  </a:cubicBezTo>
                  <a:cubicBezTo>
                    <a:pt x="5867" y="3343"/>
                    <a:pt x="5818" y="3489"/>
                    <a:pt x="5742" y="3615"/>
                  </a:cubicBezTo>
                  <a:cubicBezTo>
                    <a:pt x="5667" y="3742"/>
                    <a:pt x="5564" y="3854"/>
                    <a:pt x="5465" y="3963"/>
                  </a:cubicBezTo>
                  <a:cubicBezTo>
                    <a:pt x="5370" y="4067"/>
                    <a:pt x="5272" y="4174"/>
                    <a:pt x="5200" y="4292"/>
                  </a:cubicBezTo>
                  <a:cubicBezTo>
                    <a:pt x="5182" y="4321"/>
                    <a:pt x="5166" y="4350"/>
                    <a:pt x="5153" y="4378"/>
                  </a:cubicBezTo>
                  <a:cubicBezTo>
                    <a:pt x="5127" y="4432"/>
                    <a:pt x="5107" y="4487"/>
                    <a:pt x="5089" y="4540"/>
                  </a:cubicBezTo>
                  <a:cubicBezTo>
                    <a:pt x="5074" y="4581"/>
                    <a:pt x="5060" y="4622"/>
                    <a:pt x="5042" y="4662"/>
                  </a:cubicBezTo>
                  <a:cubicBezTo>
                    <a:pt x="4996" y="4772"/>
                    <a:pt x="4928" y="4880"/>
                    <a:pt x="4835" y="4993"/>
                  </a:cubicBezTo>
                  <a:cubicBezTo>
                    <a:pt x="4761" y="5082"/>
                    <a:pt x="4672" y="5175"/>
                    <a:pt x="4553" y="5285"/>
                  </a:cubicBezTo>
                  <a:cubicBezTo>
                    <a:pt x="4326" y="5496"/>
                    <a:pt x="4085" y="5688"/>
                    <a:pt x="3879" y="5848"/>
                  </a:cubicBezTo>
                  <a:cubicBezTo>
                    <a:pt x="3687" y="5997"/>
                    <a:pt x="3497" y="6139"/>
                    <a:pt x="3285" y="6238"/>
                  </a:cubicBezTo>
                  <a:cubicBezTo>
                    <a:pt x="3169" y="6292"/>
                    <a:pt x="3054" y="6328"/>
                    <a:pt x="2944" y="6343"/>
                  </a:cubicBezTo>
                  <a:cubicBezTo>
                    <a:pt x="2903" y="6348"/>
                    <a:pt x="2863" y="6351"/>
                    <a:pt x="2824" y="6351"/>
                  </a:cubicBezTo>
                  <a:cubicBezTo>
                    <a:pt x="2743" y="6351"/>
                    <a:pt x="2666" y="6339"/>
                    <a:pt x="2593" y="6315"/>
                  </a:cubicBezTo>
                  <a:moveTo>
                    <a:pt x="2490" y="19"/>
                  </a:moveTo>
                  <a:cubicBezTo>
                    <a:pt x="2386" y="37"/>
                    <a:pt x="2285" y="77"/>
                    <a:pt x="2189" y="137"/>
                  </a:cubicBezTo>
                  <a:cubicBezTo>
                    <a:pt x="2123" y="179"/>
                    <a:pt x="2058" y="232"/>
                    <a:pt x="1994" y="282"/>
                  </a:cubicBezTo>
                  <a:cubicBezTo>
                    <a:pt x="1899" y="359"/>
                    <a:pt x="1801" y="438"/>
                    <a:pt x="1695" y="485"/>
                  </a:cubicBezTo>
                  <a:cubicBezTo>
                    <a:pt x="1667" y="498"/>
                    <a:pt x="1638" y="508"/>
                    <a:pt x="1608" y="517"/>
                  </a:cubicBezTo>
                  <a:cubicBezTo>
                    <a:pt x="1579" y="525"/>
                    <a:pt x="1550" y="532"/>
                    <a:pt x="1521" y="538"/>
                  </a:cubicBezTo>
                  <a:cubicBezTo>
                    <a:pt x="1495" y="544"/>
                    <a:pt x="1468" y="550"/>
                    <a:pt x="1440" y="558"/>
                  </a:cubicBezTo>
                  <a:cubicBezTo>
                    <a:pt x="1348" y="583"/>
                    <a:pt x="1255" y="628"/>
                    <a:pt x="1171" y="689"/>
                  </a:cubicBezTo>
                  <a:cubicBezTo>
                    <a:pt x="1100" y="740"/>
                    <a:pt x="1035" y="804"/>
                    <a:pt x="972" y="886"/>
                  </a:cubicBezTo>
                  <a:cubicBezTo>
                    <a:pt x="914" y="962"/>
                    <a:pt x="864" y="1043"/>
                    <a:pt x="823" y="1114"/>
                  </a:cubicBezTo>
                  <a:cubicBezTo>
                    <a:pt x="776" y="1193"/>
                    <a:pt x="741" y="1292"/>
                    <a:pt x="704" y="1398"/>
                  </a:cubicBezTo>
                  <a:cubicBezTo>
                    <a:pt x="658" y="1528"/>
                    <a:pt x="611" y="1664"/>
                    <a:pt x="538" y="1767"/>
                  </a:cubicBezTo>
                  <a:cubicBezTo>
                    <a:pt x="451" y="1888"/>
                    <a:pt x="385" y="2002"/>
                    <a:pt x="337" y="2113"/>
                  </a:cubicBezTo>
                  <a:cubicBezTo>
                    <a:pt x="282" y="2238"/>
                    <a:pt x="249" y="2360"/>
                    <a:pt x="235" y="2487"/>
                  </a:cubicBezTo>
                  <a:cubicBezTo>
                    <a:pt x="232" y="2513"/>
                    <a:pt x="230" y="2534"/>
                    <a:pt x="229" y="2554"/>
                  </a:cubicBezTo>
                  <a:cubicBezTo>
                    <a:pt x="218" y="2699"/>
                    <a:pt x="173" y="2843"/>
                    <a:pt x="126" y="2996"/>
                  </a:cubicBezTo>
                  <a:cubicBezTo>
                    <a:pt x="83" y="3135"/>
                    <a:pt x="39" y="3279"/>
                    <a:pt x="22" y="3424"/>
                  </a:cubicBezTo>
                  <a:cubicBezTo>
                    <a:pt x="1" y="3595"/>
                    <a:pt x="2" y="3773"/>
                    <a:pt x="25" y="3939"/>
                  </a:cubicBezTo>
                  <a:cubicBezTo>
                    <a:pt x="39" y="4032"/>
                    <a:pt x="55" y="4113"/>
                    <a:pt x="75" y="4185"/>
                  </a:cubicBezTo>
                  <a:cubicBezTo>
                    <a:pt x="99" y="4272"/>
                    <a:pt x="129" y="4348"/>
                    <a:pt x="166" y="4418"/>
                  </a:cubicBezTo>
                  <a:cubicBezTo>
                    <a:pt x="206" y="4493"/>
                    <a:pt x="256" y="4564"/>
                    <a:pt x="315" y="4627"/>
                  </a:cubicBezTo>
                  <a:cubicBezTo>
                    <a:pt x="408" y="4728"/>
                    <a:pt x="528" y="4818"/>
                    <a:pt x="683" y="4903"/>
                  </a:cubicBezTo>
                  <a:cubicBezTo>
                    <a:pt x="820" y="4979"/>
                    <a:pt x="968" y="5042"/>
                    <a:pt x="1111" y="5102"/>
                  </a:cubicBezTo>
                  <a:cubicBezTo>
                    <a:pt x="1129" y="5110"/>
                    <a:pt x="1148" y="5118"/>
                    <a:pt x="1166" y="5126"/>
                  </a:cubicBezTo>
                  <a:cubicBezTo>
                    <a:pt x="1260" y="5166"/>
                    <a:pt x="1370" y="5216"/>
                    <a:pt x="1474" y="5283"/>
                  </a:cubicBezTo>
                  <a:cubicBezTo>
                    <a:pt x="1606" y="5369"/>
                    <a:pt x="1732" y="5484"/>
                    <a:pt x="1861" y="5636"/>
                  </a:cubicBezTo>
                  <a:cubicBezTo>
                    <a:pt x="1905" y="5688"/>
                    <a:pt x="1948" y="5743"/>
                    <a:pt x="1990" y="5796"/>
                  </a:cubicBezTo>
                  <a:cubicBezTo>
                    <a:pt x="1999" y="5807"/>
                    <a:pt x="2008" y="5819"/>
                    <a:pt x="2017" y="5830"/>
                  </a:cubicBezTo>
                  <a:cubicBezTo>
                    <a:pt x="2095" y="5928"/>
                    <a:pt x="2180" y="6031"/>
                    <a:pt x="2276" y="6120"/>
                  </a:cubicBezTo>
                  <a:cubicBezTo>
                    <a:pt x="2382" y="6216"/>
                    <a:pt x="2485" y="6279"/>
                    <a:pt x="2593" y="6315"/>
                  </a:cubicBezTo>
                  <a:cubicBezTo>
                    <a:pt x="2701" y="6350"/>
                    <a:pt x="2819" y="6359"/>
                    <a:pt x="2944" y="6342"/>
                  </a:cubicBezTo>
                  <a:cubicBezTo>
                    <a:pt x="3054" y="6327"/>
                    <a:pt x="3168" y="6292"/>
                    <a:pt x="3284" y="6237"/>
                  </a:cubicBezTo>
                  <a:cubicBezTo>
                    <a:pt x="3496" y="6139"/>
                    <a:pt x="3686" y="5997"/>
                    <a:pt x="3878" y="5847"/>
                  </a:cubicBezTo>
                  <a:cubicBezTo>
                    <a:pt x="4084" y="5687"/>
                    <a:pt x="4326" y="5495"/>
                    <a:pt x="4553" y="5284"/>
                  </a:cubicBezTo>
                  <a:cubicBezTo>
                    <a:pt x="4671" y="5174"/>
                    <a:pt x="4760" y="5082"/>
                    <a:pt x="4834" y="4992"/>
                  </a:cubicBezTo>
                  <a:cubicBezTo>
                    <a:pt x="4927" y="4879"/>
                    <a:pt x="4995" y="4771"/>
                    <a:pt x="5042" y="4662"/>
                  </a:cubicBezTo>
                  <a:cubicBezTo>
                    <a:pt x="5059" y="4622"/>
                    <a:pt x="5074" y="4580"/>
                    <a:pt x="5088" y="4540"/>
                  </a:cubicBezTo>
                  <a:cubicBezTo>
                    <a:pt x="5107" y="4487"/>
                    <a:pt x="5126" y="4431"/>
                    <a:pt x="5152" y="4378"/>
                  </a:cubicBezTo>
                  <a:cubicBezTo>
                    <a:pt x="5166" y="4349"/>
                    <a:pt x="5181" y="4321"/>
                    <a:pt x="5199" y="4292"/>
                  </a:cubicBezTo>
                  <a:cubicBezTo>
                    <a:pt x="5271" y="4174"/>
                    <a:pt x="5369" y="4066"/>
                    <a:pt x="5464" y="3963"/>
                  </a:cubicBezTo>
                  <a:cubicBezTo>
                    <a:pt x="5564" y="3854"/>
                    <a:pt x="5666" y="3741"/>
                    <a:pt x="5742" y="3615"/>
                  </a:cubicBezTo>
                  <a:cubicBezTo>
                    <a:pt x="5817" y="3489"/>
                    <a:pt x="5867" y="3343"/>
                    <a:pt x="5884" y="3194"/>
                  </a:cubicBezTo>
                  <a:cubicBezTo>
                    <a:pt x="5893" y="3118"/>
                    <a:pt x="5894" y="3042"/>
                    <a:pt x="5887" y="2967"/>
                  </a:cubicBezTo>
                  <a:cubicBezTo>
                    <a:pt x="5880" y="2891"/>
                    <a:pt x="5864" y="2815"/>
                    <a:pt x="5840" y="2744"/>
                  </a:cubicBezTo>
                  <a:cubicBezTo>
                    <a:pt x="5811" y="2658"/>
                    <a:pt x="5769" y="2569"/>
                    <a:pt x="5714" y="2481"/>
                  </a:cubicBezTo>
                  <a:cubicBezTo>
                    <a:pt x="5666" y="2405"/>
                    <a:pt x="5609" y="2328"/>
                    <a:pt x="5540" y="2246"/>
                  </a:cubicBezTo>
                  <a:cubicBezTo>
                    <a:pt x="5441" y="2129"/>
                    <a:pt x="5336" y="2026"/>
                    <a:pt x="5228" y="1938"/>
                  </a:cubicBezTo>
                  <a:cubicBezTo>
                    <a:pt x="5214" y="1927"/>
                    <a:pt x="5200" y="1915"/>
                    <a:pt x="5186" y="1904"/>
                  </a:cubicBezTo>
                  <a:cubicBezTo>
                    <a:pt x="5132" y="1862"/>
                    <a:pt x="5076" y="1818"/>
                    <a:pt x="5030" y="1765"/>
                  </a:cubicBezTo>
                  <a:cubicBezTo>
                    <a:pt x="5008" y="1739"/>
                    <a:pt x="4989" y="1714"/>
                    <a:pt x="4974" y="1687"/>
                  </a:cubicBezTo>
                  <a:cubicBezTo>
                    <a:pt x="4908" y="1574"/>
                    <a:pt x="4895" y="1437"/>
                    <a:pt x="4881" y="1305"/>
                  </a:cubicBezTo>
                  <a:cubicBezTo>
                    <a:pt x="4869" y="1181"/>
                    <a:pt x="4856" y="1053"/>
                    <a:pt x="4801" y="946"/>
                  </a:cubicBezTo>
                  <a:cubicBezTo>
                    <a:pt x="4756" y="859"/>
                    <a:pt x="4685" y="787"/>
                    <a:pt x="4590" y="732"/>
                  </a:cubicBezTo>
                  <a:cubicBezTo>
                    <a:pt x="4508" y="684"/>
                    <a:pt x="4408" y="650"/>
                    <a:pt x="4301" y="633"/>
                  </a:cubicBezTo>
                  <a:cubicBezTo>
                    <a:pt x="4250" y="626"/>
                    <a:pt x="4198" y="622"/>
                    <a:pt x="4154" y="620"/>
                  </a:cubicBezTo>
                  <a:cubicBezTo>
                    <a:pt x="4145" y="620"/>
                    <a:pt x="4135" y="619"/>
                    <a:pt x="4125" y="619"/>
                  </a:cubicBezTo>
                  <a:cubicBezTo>
                    <a:pt x="4093" y="617"/>
                    <a:pt x="4060" y="616"/>
                    <a:pt x="4027" y="613"/>
                  </a:cubicBezTo>
                  <a:cubicBezTo>
                    <a:pt x="3909" y="604"/>
                    <a:pt x="3814" y="585"/>
                    <a:pt x="3738" y="553"/>
                  </a:cubicBezTo>
                  <a:cubicBezTo>
                    <a:pt x="3629" y="508"/>
                    <a:pt x="3550" y="447"/>
                    <a:pt x="3464" y="376"/>
                  </a:cubicBezTo>
                  <a:cubicBezTo>
                    <a:pt x="3458" y="371"/>
                    <a:pt x="3451" y="365"/>
                    <a:pt x="3444" y="359"/>
                  </a:cubicBezTo>
                  <a:cubicBezTo>
                    <a:pt x="3432" y="349"/>
                    <a:pt x="3419" y="339"/>
                    <a:pt x="3407" y="329"/>
                  </a:cubicBezTo>
                  <a:cubicBezTo>
                    <a:pt x="3318" y="256"/>
                    <a:pt x="3220" y="191"/>
                    <a:pt x="3125" y="139"/>
                  </a:cubicBezTo>
                  <a:cubicBezTo>
                    <a:pt x="3014" y="80"/>
                    <a:pt x="2908" y="41"/>
                    <a:pt x="2811" y="23"/>
                  </a:cubicBezTo>
                  <a:cubicBezTo>
                    <a:pt x="2752" y="11"/>
                    <a:pt x="2693" y="6"/>
                    <a:pt x="2636" y="6"/>
                  </a:cubicBezTo>
                  <a:cubicBezTo>
                    <a:pt x="2586" y="6"/>
                    <a:pt x="2537" y="10"/>
                    <a:pt x="2490" y="1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6" name="Freeform 61">
              <a:extLst>
                <a:ext uri="{FF2B5EF4-FFF2-40B4-BE49-F238E27FC236}">
                  <a16:creationId xmlns:a16="http://schemas.microsoft.com/office/drawing/2014/main" id="{3724F6A8-72EF-494F-909E-C6727EF41E74}"/>
                </a:ext>
              </a:extLst>
            </p:cNvPr>
            <p:cNvSpPr>
              <a:spLocks noEditPoints="1"/>
            </p:cNvSpPr>
            <p:nvPr/>
          </p:nvSpPr>
          <p:spPr bwMode="auto">
            <a:xfrm>
              <a:off x="3531" y="-193"/>
              <a:ext cx="4422" cy="4772"/>
            </a:xfrm>
            <a:custGeom>
              <a:avLst/>
              <a:gdLst>
                <a:gd name="T0" fmla="*/ 2032 w 5974"/>
                <a:gd name="T1" fmla="*/ 5871 h 6448"/>
                <a:gd name="T2" fmla="*/ 1875 w 5974"/>
                <a:gd name="T3" fmla="*/ 5678 h 6448"/>
                <a:gd name="T4" fmla="*/ 1177 w 5974"/>
                <a:gd name="T5" fmla="*/ 5166 h 6448"/>
                <a:gd name="T6" fmla="*/ 328 w 5974"/>
                <a:gd name="T7" fmla="*/ 4678 h 6448"/>
                <a:gd name="T8" fmla="*/ 29 w 5974"/>
                <a:gd name="T9" fmla="*/ 4001 h 6448"/>
                <a:gd name="T10" fmla="*/ 123 w 5974"/>
                <a:gd name="T11" fmla="*/ 3044 h 6448"/>
                <a:gd name="T12" fmla="*/ 232 w 5974"/>
                <a:gd name="T13" fmla="*/ 2504 h 6448"/>
                <a:gd name="T14" fmla="*/ 536 w 5974"/>
                <a:gd name="T15" fmla="*/ 1739 h 6448"/>
                <a:gd name="T16" fmla="*/ 848 w 5974"/>
                <a:gd name="T17" fmla="*/ 1101 h 6448"/>
                <a:gd name="T18" fmla="*/ 1483 w 5974"/>
                <a:gd name="T19" fmla="*/ 556 h 6448"/>
                <a:gd name="T20" fmla="*/ 1652 w 5974"/>
                <a:gd name="T21" fmla="*/ 508 h 6448"/>
                <a:gd name="T22" fmla="*/ 2018 w 5974"/>
                <a:gd name="T23" fmla="*/ 280 h 6448"/>
                <a:gd name="T24" fmla="*/ 2547 w 5974"/>
                <a:gd name="T25" fmla="*/ 14 h 6448"/>
                <a:gd name="T26" fmla="*/ 3473 w 5974"/>
                <a:gd name="T27" fmla="*/ 339 h 6448"/>
                <a:gd name="T28" fmla="*/ 3817 w 5974"/>
                <a:gd name="T29" fmla="*/ 548 h 6448"/>
                <a:gd name="T30" fmla="*/ 4187 w 5974"/>
                <a:gd name="T31" fmla="*/ 613 h 6448"/>
                <a:gd name="T32" fmla="*/ 4380 w 5974"/>
                <a:gd name="T33" fmla="*/ 634 h 6448"/>
                <a:gd name="T34" fmla="*/ 4872 w 5974"/>
                <a:gd name="T35" fmla="*/ 963 h 6448"/>
                <a:gd name="T36" fmla="*/ 4966 w 5974"/>
                <a:gd name="T37" fmla="*/ 1518 h 6448"/>
                <a:gd name="T38" fmla="*/ 5094 w 5974"/>
                <a:gd name="T39" fmla="*/ 1780 h 6448"/>
                <a:gd name="T40" fmla="*/ 5301 w 5974"/>
                <a:gd name="T41" fmla="*/ 1945 h 6448"/>
                <a:gd name="T42" fmla="*/ 5796 w 5974"/>
                <a:gd name="T43" fmla="*/ 2477 h 6448"/>
                <a:gd name="T44" fmla="*/ 5967 w 5974"/>
                <a:gd name="T45" fmla="*/ 2967 h 6448"/>
                <a:gd name="T46" fmla="*/ 5811 w 5974"/>
                <a:gd name="T47" fmla="*/ 3624 h 6448"/>
                <a:gd name="T48" fmla="*/ 5251 w 5974"/>
                <a:gd name="T49" fmla="*/ 4306 h 6448"/>
                <a:gd name="T50" fmla="*/ 5143 w 5974"/>
                <a:gd name="T51" fmla="*/ 4564 h 6448"/>
                <a:gd name="T52" fmla="*/ 4897 w 5974"/>
                <a:gd name="T53" fmla="*/ 5029 h 6448"/>
                <a:gd name="T54" fmla="*/ 3925 w 5974"/>
                <a:gd name="T55" fmla="*/ 5900 h 6448"/>
                <a:gd name="T56" fmla="*/ 2857 w 5974"/>
                <a:gd name="T57" fmla="*/ 6400 h 6448"/>
                <a:gd name="T58" fmla="*/ 2547 w 5974"/>
                <a:gd name="T59" fmla="*/ 14 h 6448"/>
                <a:gd name="T60" fmla="*/ 2018 w 5974"/>
                <a:gd name="T61" fmla="*/ 281 h 6448"/>
                <a:gd name="T62" fmla="*/ 1652 w 5974"/>
                <a:gd name="T63" fmla="*/ 508 h 6448"/>
                <a:gd name="T64" fmla="*/ 1483 w 5974"/>
                <a:gd name="T65" fmla="*/ 557 h 6448"/>
                <a:gd name="T66" fmla="*/ 849 w 5974"/>
                <a:gd name="T67" fmla="*/ 1101 h 6448"/>
                <a:gd name="T68" fmla="*/ 537 w 5974"/>
                <a:gd name="T69" fmla="*/ 1740 h 6448"/>
                <a:gd name="T70" fmla="*/ 233 w 5974"/>
                <a:gd name="T71" fmla="*/ 2505 h 6448"/>
                <a:gd name="T72" fmla="*/ 124 w 5974"/>
                <a:gd name="T73" fmla="*/ 3044 h 6448"/>
                <a:gd name="T74" fmla="*/ 30 w 5974"/>
                <a:gd name="T75" fmla="*/ 4001 h 6448"/>
                <a:gd name="T76" fmla="*/ 329 w 5974"/>
                <a:gd name="T77" fmla="*/ 4677 h 6448"/>
                <a:gd name="T78" fmla="*/ 1177 w 5974"/>
                <a:gd name="T79" fmla="*/ 5165 h 6448"/>
                <a:gd name="T80" fmla="*/ 1875 w 5974"/>
                <a:gd name="T81" fmla="*/ 5677 h 6448"/>
                <a:gd name="T82" fmla="*/ 2033 w 5974"/>
                <a:gd name="T83" fmla="*/ 5871 h 6448"/>
                <a:gd name="T84" fmla="*/ 3316 w 5974"/>
                <a:gd name="T85" fmla="*/ 6291 h 6448"/>
                <a:gd name="T86" fmla="*/ 4613 w 5974"/>
                <a:gd name="T87" fmla="*/ 5328 h 6448"/>
                <a:gd name="T88" fmla="*/ 5100 w 5974"/>
                <a:gd name="T89" fmla="*/ 4687 h 6448"/>
                <a:gd name="T90" fmla="*/ 5204 w 5974"/>
                <a:gd name="T91" fmla="*/ 4393 h 6448"/>
                <a:gd name="T92" fmla="*/ 5533 w 5974"/>
                <a:gd name="T93" fmla="*/ 3960 h 6448"/>
                <a:gd name="T94" fmla="*/ 5962 w 5974"/>
                <a:gd name="T95" fmla="*/ 3197 h 6448"/>
                <a:gd name="T96" fmla="*/ 5921 w 5974"/>
                <a:gd name="T97" fmla="*/ 2740 h 6448"/>
                <a:gd name="T98" fmla="*/ 5621 w 5974"/>
                <a:gd name="T99" fmla="*/ 2244 h 6448"/>
                <a:gd name="T100" fmla="*/ 5251 w 5974"/>
                <a:gd name="T101" fmla="*/ 1909 h 6448"/>
                <a:gd name="T102" fmla="*/ 5034 w 5974"/>
                <a:gd name="T103" fmla="*/ 1705 h 6448"/>
                <a:gd name="T104" fmla="*/ 4941 w 5974"/>
                <a:gd name="T105" fmla="*/ 1312 h 6448"/>
                <a:gd name="T106" fmla="*/ 4667 w 5974"/>
                <a:gd name="T107" fmla="*/ 742 h 6448"/>
                <a:gd name="T108" fmla="*/ 4234 w 5974"/>
                <a:gd name="T109" fmla="*/ 617 h 6448"/>
                <a:gd name="T110" fmla="*/ 4107 w 5974"/>
                <a:gd name="T111" fmla="*/ 607 h 6448"/>
                <a:gd name="T112" fmla="*/ 3532 w 5974"/>
                <a:gd name="T113" fmla="*/ 385 h 6448"/>
                <a:gd name="T114" fmla="*/ 2875 w 5974"/>
                <a:gd name="T115" fmla="*/ 33 h 6448"/>
                <a:gd name="T116" fmla="*/ 2547 w 5974"/>
                <a:gd name="T117" fmla="*/ 14 h 6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4" h="6448">
                  <a:moveTo>
                    <a:pt x="2610" y="6360"/>
                  </a:moveTo>
                  <a:cubicBezTo>
                    <a:pt x="2371" y="6278"/>
                    <a:pt x="2194" y="6074"/>
                    <a:pt x="2032" y="5871"/>
                  </a:cubicBezTo>
                  <a:cubicBezTo>
                    <a:pt x="2025" y="5862"/>
                    <a:pt x="2017" y="5852"/>
                    <a:pt x="2009" y="5843"/>
                  </a:cubicBezTo>
                  <a:cubicBezTo>
                    <a:pt x="1966" y="5788"/>
                    <a:pt x="1921" y="5731"/>
                    <a:pt x="1875" y="5678"/>
                  </a:cubicBezTo>
                  <a:cubicBezTo>
                    <a:pt x="1746" y="5528"/>
                    <a:pt x="1619" y="5412"/>
                    <a:pt x="1485" y="5326"/>
                  </a:cubicBezTo>
                  <a:cubicBezTo>
                    <a:pt x="1400" y="5271"/>
                    <a:pt x="1305" y="5222"/>
                    <a:pt x="1177" y="5166"/>
                  </a:cubicBezTo>
                  <a:cubicBezTo>
                    <a:pt x="1147" y="5153"/>
                    <a:pt x="1117" y="5140"/>
                    <a:pt x="1087" y="5128"/>
                  </a:cubicBezTo>
                  <a:cubicBezTo>
                    <a:pt x="813" y="5010"/>
                    <a:pt x="530" y="4889"/>
                    <a:pt x="328" y="4678"/>
                  </a:cubicBezTo>
                  <a:cubicBezTo>
                    <a:pt x="269" y="4616"/>
                    <a:pt x="219" y="4547"/>
                    <a:pt x="178" y="4473"/>
                  </a:cubicBezTo>
                  <a:cubicBezTo>
                    <a:pt x="107" y="4344"/>
                    <a:pt x="60" y="4194"/>
                    <a:pt x="29" y="4001"/>
                  </a:cubicBezTo>
                  <a:cubicBezTo>
                    <a:pt x="4" y="3838"/>
                    <a:pt x="0" y="3661"/>
                    <a:pt x="19" y="3490"/>
                  </a:cubicBezTo>
                  <a:cubicBezTo>
                    <a:pt x="35" y="3339"/>
                    <a:pt x="80" y="3189"/>
                    <a:pt x="123" y="3044"/>
                  </a:cubicBezTo>
                  <a:cubicBezTo>
                    <a:pt x="172" y="2881"/>
                    <a:pt x="218" y="2728"/>
                    <a:pt x="227" y="2575"/>
                  </a:cubicBezTo>
                  <a:cubicBezTo>
                    <a:pt x="228" y="2553"/>
                    <a:pt x="230" y="2530"/>
                    <a:pt x="232" y="2504"/>
                  </a:cubicBezTo>
                  <a:cubicBezTo>
                    <a:pt x="244" y="2368"/>
                    <a:pt x="276" y="2238"/>
                    <a:pt x="330" y="2107"/>
                  </a:cubicBezTo>
                  <a:cubicBezTo>
                    <a:pt x="380" y="1985"/>
                    <a:pt x="447" y="1865"/>
                    <a:pt x="536" y="1739"/>
                  </a:cubicBezTo>
                  <a:cubicBezTo>
                    <a:pt x="606" y="1640"/>
                    <a:pt x="658" y="1515"/>
                    <a:pt x="707" y="1395"/>
                  </a:cubicBezTo>
                  <a:cubicBezTo>
                    <a:pt x="752" y="1286"/>
                    <a:pt x="794" y="1183"/>
                    <a:pt x="848" y="1101"/>
                  </a:cubicBezTo>
                  <a:cubicBezTo>
                    <a:pt x="946" y="953"/>
                    <a:pt x="1054" y="799"/>
                    <a:pt x="1211" y="690"/>
                  </a:cubicBezTo>
                  <a:cubicBezTo>
                    <a:pt x="1295" y="631"/>
                    <a:pt x="1389" y="585"/>
                    <a:pt x="1483" y="556"/>
                  </a:cubicBezTo>
                  <a:cubicBezTo>
                    <a:pt x="1508" y="548"/>
                    <a:pt x="1534" y="542"/>
                    <a:pt x="1559" y="535"/>
                  </a:cubicBezTo>
                  <a:cubicBezTo>
                    <a:pt x="1591" y="526"/>
                    <a:pt x="1621" y="518"/>
                    <a:pt x="1652" y="508"/>
                  </a:cubicBezTo>
                  <a:cubicBezTo>
                    <a:pt x="1682" y="498"/>
                    <a:pt x="1711" y="486"/>
                    <a:pt x="1738" y="473"/>
                  </a:cubicBezTo>
                  <a:cubicBezTo>
                    <a:pt x="1836" y="425"/>
                    <a:pt x="1929" y="352"/>
                    <a:pt x="2018" y="280"/>
                  </a:cubicBezTo>
                  <a:cubicBezTo>
                    <a:pt x="2088" y="224"/>
                    <a:pt x="2161" y="165"/>
                    <a:pt x="2237" y="121"/>
                  </a:cubicBezTo>
                  <a:cubicBezTo>
                    <a:pt x="2334" y="64"/>
                    <a:pt x="2438" y="28"/>
                    <a:pt x="2547" y="14"/>
                  </a:cubicBezTo>
                  <a:cubicBezTo>
                    <a:pt x="2650" y="0"/>
                    <a:pt x="2761" y="7"/>
                    <a:pt x="2875" y="32"/>
                  </a:cubicBezTo>
                  <a:cubicBezTo>
                    <a:pt x="3096" y="81"/>
                    <a:pt x="3322" y="226"/>
                    <a:pt x="3473" y="339"/>
                  </a:cubicBezTo>
                  <a:cubicBezTo>
                    <a:pt x="3493" y="355"/>
                    <a:pt x="3513" y="369"/>
                    <a:pt x="3533" y="384"/>
                  </a:cubicBezTo>
                  <a:cubicBezTo>
                    <a:pt x="3630" y="456"/>
                    <a:pt x="3711" y="509"/>
                    <a:pt x="3817" y="548"/>
                  </a:cubicBezTo>
                  <a:cubicBezTo>
                    <a:pt x="3894" y="577"/>
                    <a:pt x="3986" y="596"/>
                    <a:pt x="4107" y="607"/>
                  </a:cubicBezTo>
                  <a:cubicBezTo>
                    <a:pt x="4134" y="609"/>
                    <a:pt x="4161" y="611"/>
                    <a:pt x="4187" y="613"/>
                  </a:cubicBezTo>
                  <a:cubicBezTo>
                    <a:pt x="4202" y="614"/>
                    <a:pt x="4218" y="615"/>
                    <a:pt x="4234" y="616"/>
                  </a:cubicBezTo>
                  <a:cubicBezTo>
                    <a:pt x="4274" y="619"/>
                    <a:pt x="4327" y="624"/>
                    <a:pt x="4380" y="634"/>
                  </a:cubicBezTo>
                  <a:cubicBezTo>
                    <a:pt x="4487" y="653"/>
                    <a:pt x="4587" y="691"/>
                    <a:pt x="4668" y="742"/>
                  </a:cubicBezTo>
                  <a:cubicBezTo>
                    <a:pt x="4761" y="800"/>
                    <a:pt x="4829" y="874"/>
                    <a:pt x="4872" y="963"/>
                  </a:cubicBezTo>
                  <a:cubicBezTo>
                    <a:pt x="4922" y="1069"/>
                    <a:pt x="4932" y="1192"/>
                    <a:pt x="4942" y="1312"/>
                  </a:cubicBezTo>
                  <a:cubicBezTo>
                    <a:pt x="4947" y="1381"/>
                    <a:pt x="4953" y="1451"/>
                    <a:pt x="4966" y="1518"/>
                  </a:cubicBezTo>
                  <a:cubicBezTo>
                    <a:pt x="4981" y="1592"/>
                    <a:pt x="5003" y="1653"/>
                    <a:pt x="5035" y="1705"/>
                  </a:cubicBezTo>
                  <a:cubicBezTo>
                    <a:pt x="5051" y="1731"/>
                    <a:pt x="5071" y="1756"/>
                    <a:pt x="5094" y="1780"/>
                  </a:cubicBezTo>
                  <a:cubicBezTo>
                    <a:pt x="5141" y="1830"/>
                    <a:pt x="5197" y="1870"/>
                    <a:pt x="5251" y="1909"/>
                  </a:cubicBezTo>
                  <a:cubicBezTo>
                    <a:pt x="5268" y="1921"/>
                    <a:pt x="5285" y="1933"/>
                    <a:pt x="5301" y="1945"/>
                  </a:cubicBezTo>
                  <a:cubicBezTo>
                    <a:pt x="5412" y="2027"/>
                    <a:pt x="5520" y="2127"/>
                    <a:pt x="5621" y="2243"/>
                  </a:cubicBezTo>
                  <a:cubicBezTo>
                    <a:pt x="5690" y="2322"/>
                    <a:pt x="5749" y="2401"/>
                    <a:pt x="5796" y="2477"/>
                  </a:cubicBezTo>
                  <a:cubicBezTo>
                    <a:pt x="5851" y="2565"/>
                    <a:pt x="5893" y="2653"/>
                    <a:pt x="5921" y="2740"/>
                  </a:cubicBezTo>
                  <a:cubicBezTo>
                    <a:pt x="5945" y="2813"/>
                    <a:pt x="5961" y="2889"/>
                    <a:pt x="5967" y="2967"/>
                  </a:cubicBezTo>
                  <a:cubicBezTo>
                    <a:pt x="5974" y="3043"/>
                    <a:pt x="5972" y="3121"/>
                    <a:pt x="5962" y="3198"/>
                  </a:cubicBezTo>
                  <a:cubicBezTo>
                    <a:pt x="5943" y="3350"/>
                    <a:pt x="5890" y="3497"/>
                    <a:pt x="5811" y="3624"/>
                  </a:cubicBezTo>
                  <a:cubicBezTo>
                    <a:pt x="5735" y="3746"/>
                    <a:pt x="5632" y="3855"/>
                    <a:pt x="5533" y="3960"/>
                  </a:cubicBezTo>
                  <a:cubicBezTo>
                    <a:pt x="5431" y="4068"/>
                    <a:pt x="5326" y="4180"/>
                    <a:pt x="5251" y="4306"/>
                  </a:cubicBezTo>
                  <a:cubicBezTo>
                    <a:pt x="5233" y="4335"/>
                    <a:pt x="5218" y="4365"/>
                    <a:pt x="5205" y="4394"/>
                  </a:cubicBezTo>
                  <a:cubicBezTo>
                    <a:pt x="5179" y="4450"/>
                    <a:pt x="5161" y="4508"/>
                    <a:pt x="5143" y="4564"/>
                  </a:cubicBezTo>
                  <a:cubicBezTo>
                    <a:pt x="5130" y="4604"/>
                    <a:pt x="5116" y="4647"/>
                    <a:pt x="5101" y="4687"/>
                  </a:cubicBezTo>
                  <a:cubicBezTo>
                    <a:pt x="5056" y="4800"/>
                    <a:pt x="4990" y="4912"/>
                    <a:pt x="4897" y="5029"/>
                  </a:cubicBezTo>
                  <a:cubicBezTo>
                    <a:pt x="4823" y="5122"/>
                    <a:pt x="4733" y="5217"/>
                    <a:pt x="4614" y="5328"/>
                  </a:cubicBezTo>
                  <a:cubicBezTo>
                    <a:pt x="4387" y="5541"/>
                    <a:pt x="4139" y="5736"/>
                    <a:pt x="3925" y="5900"/>
                  </a:cubicBezTo>
                  <a:cubicBezTo>
                    <a:pt x="3728" y="6051"/>
                    <a:pt x="3533" y="6194"/>
                    <a:pt x="3316" y="6292"/>
                  </a:cubicBezTo>
                  <a:cubicBezTo>
                    <a:pt x="3194" y="6346"/>
                    <a:pt x="3032" y="6400"/>
                    <a:pt x="2857" y="6400"/>
                  </a:cubicBezTo>
                  <a:cubicBezTo>
                    <a:pt x="2776" y="6400"/>
                    <a:pt x="2693" y="6388"/>
                    <a:pt x="2610" y="6360"/>
                  </a:cubicBezTo>
                  <a:moveTo>
                    <a:pt x="2547" y="14"/>
                  </a:moveTo>
                  <a:cubicBezTo>
                    <a:pt x="2439" y="28"/>
                    <a:pt x="2334" y="64"/>
                    <a:pt x="2237" y="121"/>
                  </a:cubicBezTo>
                  <a:cubicBezTo>
                    <a:pt x="2162" y="166"/>
                    <a:pt x="2089" y="224"/>
                    <a:pt x="2018" y="281"/>
                  </a:cubicBezTo>
                  <a:cubicBezTo>
                    <a:pt x="1929" y="352"/>
                    <a:pt x="1837" y="426"/>
                    <a:pt x="1738" y="474"/>
                  </a:cubicBezTo>
                  <a:cubicBezTo>
                    <a:pt x="1711" y="487"/>
                    <a:pt x="1682" y="499"/>
                    <a:pt x="1652" y="508"/>
                  </a:cubicBezTo>
                  <a:cubicBezTo>
                    <a:pt x="1621" y="519"/>
                    <a:pt x="1591" y="527"/>
                    <a:pt x="1559" y="536"/>
                  </a:cubicBezTo>
                  <a:cubicBezTo>
                    <a:pt x="1534" y="542"/>
                    <a:pt x="1509" y="549"/>
                    <a:pt x="1483" y="557"/>
                  </a:cubicBezTo>
                  <a:cubicBezTo>
                    <a:pt x="1390" y="586"/>
                    <a:pt x="1296" y="632"/>
                    <a:pt x="1211" y="691"/>
                  </a:cubicBezTo>
                  <a:cubicBezTo>
                    <a:pt x="1055" y="799"/>
                    <a:pt x="946" y="953"/>
                    <a:pt x="849" y="1101"/>
                  </a:cubicBezTo>
                  <a:cubicBezTo>
                    <a:pt x="794" y="1183"/>
                    <a:pt x="752" y="1286"/>
                    <a:pt x="708" y="1395"/>
                  </a:cubicBezTo>
                  <a:cubicBezTo>
                    <a:pt x="658" y="1515"/>
                    <a:pt x="607" y="1640"/>
                    <a:pt x="537" y="1740"/>
                  </a:cubicBezTo>
                  <a:cubicBezTo>
                    <a:pt x="448" y="1866"/>
                    <a:pt x="381" y="1986"/>
                    <a:pt x="331" y="2107"/>
                  </a:cubicBezTo>
                  <a:cubicBezTo>
                    <a:pt x="277" y="2239"/>
                    <a:pt x="245" y="2369"/>
                    <a:pt x="233" y="2505"/>
                  </a:cubicBezTo>
                  <a:cubicBezTo>
                    <a:pt x="230" y="2530"/>
                    <a:pt x="229" y="2553"/>
                    <a:pt x="227" y="2575"/>
                  </a:cubicBezTo>
                  <a:cubicBezTo>
                    <a:pt x="219" y="2729"/>
                    <a:pt x="173" y="2882"/>
                    <a:pt x="124" y="3044"/>
                  </a:cubicBezTo>
                  <a:cubicBezTo>
                    <a:pt x="81" y="3189"/>
                    <a:pt x="36" y="3339"/>
                    <a:pt x="19" y="3490"/>
                  </a:cubicBezTo>
                  <a:cubicBezTo>
                    <a:pt x="1" y="3661"/>
                    <a:pt x="5" y="3838"/>
                    <a:pt x="30" y="4001"/>
                  </a:cubicBezTo>
                  <a:cubicBezTo>
                    <a:pt x="61" y="4194"/>
                    <a:pt x="108" y="4344"/>
                    <a:pt x="179" y="4472"/>
                  </a:cubicBezTo>
                  <a:cubicBezTo>
                    <a:pt x="219" y="4547"/>
                    <a:pt x="270" y="4616"/>
                    <a:pt x="329" y="4677"/>
                  </a:cubicBezTo>
                  <a:cubicBezTo>
                    <a:pt x="530" y="4889"/>
                    <a:pt x="814" y="5010"/>
                    <a:pt x="1088" y="5127"/>
                  </a:cubicBezTo>
                  <a:cubicBezTo>
                    <a:pt x="1117" y="5139"/>
                    <a:pt x="1147" y="5152"/>
                    <a:pt x="1177" y="5165"/>
                  </a:cubicBezTo>
                  <a:cubicBezTo>
                    <a:pt x="1306" y="5221"/>
                    <a:pt x="1401" y="5270"/>
                    <a:pt x="1485" y="5325"/>
                  </a:cubicBezTo>
                  <a:cubicBezTo>
                    <a:pt x="1619" y="5412"/>
                    <a:pt x="1747" y="5527"/>
                    <a:pt x="1875" y="5677"/>
                  </a:cubicBezTo>
                  <a:cubicBezTo>
                    <a:pt x="1921" y="5731"/>
                    <a:pt x="1966" y="5787"/>
                    <a:pt x="2010" y="5842"/>
                  </a:cubicBezTo>
                  <a:cubicBezTo>
                    <a:pt x="2018" y="5852"/>
                    <a:pt x="2025" y="5861"/>
                    <a:pt x="2033" y="5871"/>
                  </a:cubicBezTo>
                  <a:cubicBezTo>
                    <a:pt x="2194" y="6073"/>
                    <a:pt x="2372" y="6278"/>
                    <a:pt x="2610" y="6359"/>
                  </a:cubicBezTo>
                  <a:cubicBezTo>
                    <a:pt x="2871" y="6448"/>
                    <a:pt x="3138" y="6371"/>
                    <a:pt x="3316" y="6291"/>
                  </a:cubicBezTo>
                  <a:cubicBezTo>
                    <a:pt x="3533" y="6193"/>
                    <a:pt x="3728" y="6050"/>
                    <a:pt x="3925" y="5899"/>
                  </a:cubicBezTo>
                  <a:cubicBezTo>
                    <a:pt x="4138" y="5736"/>
                    <a:pt x="4387" y="5540"/>
                    <a:pt x="4613" y="5328"/>
                  </a:cubicBezTo>
                  <a:cubicBezTo>
                    <a:pt x="4732" y="5216"/>
                    <a:pt x="4822" y="5121"/>
                    <a:pt x="4896" y="5028"/>
                  </a:cubicBezTo>
                  <a:cubicBezTo>
                    <a:pt x="4989" y="4912"/>
                    <a:pt x="5056" y="4800"/>
                    <a:pt x="5100" y="4687"/>
                  </a:cubicBezTo>
                  <a:cubicBezTo>
                    <a:pt x="5116" y="4646"/>
                    <a:pt x="5129" y="4604"/>
                    <a:pt x="5142" y="4564"/>
                  </a:cubicBezTo>
                  <a:cubicBezTo>
                    <a:pt x="5160" y="4507"/>
                    <a:pt x="5178" y="4450"/>
                    <a:pt x="5204" y="4393"/>
                  </a:cubicBezTo>
                  <a:cubicBezTo>
                    <a:pt x="5217" y="4364"/>
                    <a:pt x="5233" y="4335"/>
                    <a:pt x="5250" y="4305"/>
                  </a:cubicBezTo>
                  <a:cubicBezTo>
                    <a:pt x="5325" y="4180"/>
                    <a:pt x="5431" y="4068"/>
                    <a:pt x="5533" y="3960"/>
                  </a:cubicBezTo>
                  <a:cubicBezTo>
                    <a:pt x="5632" y="3855"/>
                    <a:pt x="5734" y="3746"/>
                    <a:pt x="5810" y="3624"/>
                  </a:cubicBezTo>
                  <a:cubicBezTo>
                    <a:pt x="5890" y="3497"/>
                    <a:pt x="5942" y="3350"/>
                    <a:pt x="5962" y="3197"/>
                  </a:cubicBezTo>
                  <a:cubicBezTo>
                    <a:pt x="5972" y="3121"/>
                    <a:pt x="5973" y="3043"/>
                    <a:pt x="5967" y="2967"/>
                  </a:cubicBezTo>
                  <a:cubicBezTo>
                    <a:pt x="5960" y="2890"/>
                    <a:pt x="5944" y="2813"/>
                    <a:pt x="5921" y="2740"/>
                  </a:cubicBezTo>
                  <a:cubicBezTo>
                    <a:pt x="5892" y="2653"/>
                    <a:pt x="5850" y="2565"/>
                    <a:pt x="5796" y="2477"/>
                  </a:cubicBezTo>
                  <a:cubicBezTo>
                    <a:pt x="5748" y="2401"/>
                    <a:pt x="5689" y="2322"/>
                    <a:pt x="5621" y="2244"/>
                  </a:cubicBezTo>
                  <a:cubicBezTo>
                    <a:pt x="5519" y="2128"/>
                    <a:pt x="5412" y="2027"/>
                    <a:pt x="5301" y="1945"/>
                  </a:cubicBezTo>
                  <a:cubicBezTo>
                    <a:pt x="5284" y="1933"/>
                    <a:pt x="5267" y="1921"/>
                    <a:pt x="5251" y="1909"/>
                  </a:cubicBezTo>
                  <a:cubicBezTo>
                    <a:pt x="5196" y="1871"/>
                    <a:pt x="5140" y="1830"/>
                    <a:pt x="5093" y="1781"/>
                  </a:cubicBezTo>
                  <a:cubicBezTo>
                    <a:pt x="5070" y="1756"/>
                    <a:pt x="5051" y="1732"/>
                    <a:pt x="5034" y="1705"/>
                  </a:cubicBezTo>
                  <a:cubicBezTo>
                    <a:pt x="5002" y="1654"/>
                    <a:pt x="4980" y="1592"/>
                    <a:pt x="4965" y="1518"/>
                  </a:cubicBezTo>
                  <a:cubicBezTo>
                    <a:pt x="4952" y="1451"/>
                    <a:pt x="4946" y="1381"/>
                    <a:pt x="4941" y="1312"/>
                  </a:cubicBezTo>
                  <a:cubicBezTo>
                    <a:pt x="4931" y="1193"/>
                    <a:pt x="4921" y="1069"/>
                    <a:pt x="4871" y="963"/>
                  </a:cubicBezTo>
                  <a:cubicBezTo>
                    <a:pt x="4829" y="875"/>
                    <a:pt x="4760" y="800"/>
                    <a:pt x="4667" y="742"/>
                  </a:cubicBezTo>
                  <a:cubicBezTo>
                    <a:pt x="4586" y="691"/>
                    <a:pt x="4487" y="654"/>
                    <a:pt x="4380" y="634"/>
                  </a:cubicBezTo>
                  <a:cubicBezTo>
                    <a:pt x="4327" y="625"/>
                    <a:pt x="4274" y="620"/>
                    <a:pt x="4234" y="617"/>
                  </a:cubicBezTo>
                  <a:cubicBezTo>
                    <a:pt x="4218" y="616"/>
                    <a:pt x="4202" y="615"/>
                    <a:pt x="4187" y="614"/>
                  </a:cubicBezTo>
                  <a:cubicBezTo>
                    <a:pt x="4161" y="612"/>
                    <a:pt x="4134" y="610"/>
                    <a:pt x="4107" y="607"/>
                  </a:cubicBezTo>
                  <a:cubicBezTo>
                    <a:pt x="3985" y="596"/>
                    <a:pt x="3893" y="578"/>
                    <a:pt x="3817" y="549"/>
                  </a:cubicBezTo>
                  <a:cubicBezTo>
                    <a:pt x="3711" y="509"/>
                    <a:pt x="3629" y="457"/>
                    <a:pt x="3532" y="385"/>
                  </a:cubicBezTo>
                  <a:cubicBezTo>
                    <a:pt x="3513" y="370"/>
                    <a:pt x="3493" y="355"/>
                    <a:pt x="3472" y="340"/>
                  </a:cubicBezTo>
                  <a:cubicBezTo>
                    <a:pt x="3322" y="227"/>
                    <a:pt x="3096" y="82"/>
                    <a:pt x="2875" y="33"/>
                  </a:cubicBezTo>
                  <a:cubicBezTo>
                    <a:pt x="2799" y="16"/>
                    <a:pt x="2726" y="8"/>
                    <a:pt x="2655" y="8"/>
                  </a:cubicBezTo>
                  <a:cubicBezTo>
                    <a:pt x="2618" y="8"/>
                    <a:pt x="2582" y="10"/>
                    <a:pt x="2547" y="1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7" name="Freeform 62">
              <a:extLst>
                <a:ext uri="{FF2B5EF4-FFF2-40B4-BE49-F238E27FC236}">
                  <a16:creationId xmlns:a16="http://schemas.microsoft.com/office/drawing/2014/main" id="{A7CDD360-1B47-437D-BB57-19C60EE97E03}"/>
                </a:ext>
              </a:extLst>
            </p:cNvPr>
            <p:cNvSpPr>
              <a:spLocks noEditPoints="1"/>
            </p:cNvSpPr>
            <p:nvPr/>
          </p:nvSpPr>
          <p:spPr bwMode="auto">
            <a:xfrm>
              <a:off x="3505" y="-217"/>
              <a:ext cx="4476" cy="4777"/>
            </a:xfrm>
            <a:custGeom>
              <a:avLst/>
              <a:gdLst>
                <a:gd name="T0" fmla="*/ 2304 w 6048"/>
                <a:gd name="T1" fmla="*/ 6201 h 6454"/>
                <a:gd name="T2" fmla="*/ 2024 w 6048"/>
                <a:gd name="T3" fmla="*/ 5888 h 6454"/>
                <a:gd name="T4" fmla="*/ 1490 w 6048"/>
                <a:gd name="T5" fmla="*/ 5365 h 6454"/>
                <a:gd name="T6" fmla="*/ 1062 w 6048"/>
                <a:gd name="T7" fmla="*/ 5152 h 6454"/>
                <a:gd name="T8" fmla="*/ 184 w 6048"/>
                <a:gd name="T9" fmla="*/ 4526 h 6454"/>
                <a:gd name="T10" fmla="*/ 28 w 6048"/>
                <a:gd name="T11" fmla="*/ 4060 h 6454"/>
                <a:gd name="T12" fmla="*/ 11 w 6048"/>
                <a:gd name="T13" fmla="*/ 3554 h 6454"/>
                <a:gd name="T14" fmla="*/ 220 w 6048"/>
                <a:gd name="T15" fmla="*/ 2594 h 6454"/>
                <a:gd name="T16" fmla="*/ 256 w 6048"/>
                <a:gd name="T17" fmla="*/ 2305 h 6454"/>
                <a:gd name="T18" fmla="*/ 530 w 6048"/>
                <a:gd name="T19" fmla="*/ 1710 h 6454"/>
                <a:gd name="T20" fmla="*/ 868 w 6048"/>
                <a:gd name="T21" fmla="*/ 1086 h 6454"/>
                <a:gd name="T22" fmla="*/ 1520 w 6048"/>
                <a:gd name="T23" fmla="*/ 554 h 6454"/>
                <a:gd name="T24" fmla="*/ 1689 w 6048"/>
                <a:gd name="T25" fmla="*/ 498 h 6454"/>
                <a:gd name="T26" fmla="*/ 2037 w 6048"/>
                <a:gd name="T27" fmla="*/ 277 h 6454"/>
                <a:gd name="T28" fmla="*/ 2599 w 6048"/>
                <a:gd name="T29" fmla="*/ 8 h 6454"/>
                <a:gd name="T30" fmla="*/ 3533 w 6048"/>
                <a:gd name="T31" fmla="*/ 348 h 6454"/>
                <a:gd name="T32" fmla="*/ 3890 w 6048"/>
                <a:gd name="T33" fmla="*/ 542 h 6454"/>
                <a:gd name="T34" fmla="*/ 4241 w 6048"/>
                <a:gd name="T35" fmla="*/ 605 h 6454"/>
                <a:gd name="T36" fmla="*/ 4453 w 6048"/>
                <a:gd name="T37" fmla="*/ 633 h 6454"/>
                <a:gd name="T38" fmla="*/ 4936 w 6048"/>
                <a:gd name="T39" fmla="*/ 979 h 6454"/>
                <a:gd name="T40" fmla="*/ 5018 w 6048"/>
                <a:gd name="T41" fmla="*/ 1531 h 6454"/>
                <a:gd name="T42" fmla="*/ 5151 w 6048"/>
                <a:gd name="T43" fmla="*/ 1795 h 6454"/>
                <a:gd name="T44" fmla="*/ 5368 w 6048"/>
                <a:gd name="T45" fmla="*/ 1950 h 6454"/>
                <a:gd name="T46" fmla="*/ 5996 w 6048"/>
                <a:gd name="T47" fmla="*/ 2735 h 6454"/>
                <a:gd name="T48" fmla="*/ 6034 w 6048"/>
                <a:gd name="T49" fmla="*/ 3200 h 6454"/>
                <a:gd name="T50" fmla="*/ 5595 w 6048"/>
                <a:gd name="T51" fmla="*/ 3957 h 6454"/>
                <a:gd name="T52" fmla="*/ 5251 w 6048"/>
                <a:gd name="T53" fmla="*/ 4408 h 6454"/>
                <a:gd name="T54" fmla="*/ 5153 w 6048"/>
                <a:gd name="T55" fmla="*/ 4710 h 6454"/>
                <a:gd name="T56" fmla="*/ 4669 w 6048"/>
                <a:gd name="T57" fmla="*/ 5370 h 6454"/>
                <a:gd name="T58" fmla="*/ 3341 w 6048"/>
                <a:gd name="T59" fmla="*/ 6344 h 6454"/>
                <a:gd name="T60" fmla="*/ 2886 w 6048"/>
                <a:gd name="T61" fmla="*/ 6447 h 6454"/>
                <a:gd name="T62" fmla="*/ 2599 w 6048"/>
                <a:gd name="T63" fmla="*/ 9 h 6454"/>
                <a:gd name="T64" fmla="*/ 2037 w 6048"/>
                <a:gd name="T65" fmla="*/ 277 h 6454"/>
                <a:gd name="T66" fmla="*/ 1690 w 6048"/>
                <a:gd name="T67" fmla="*/ 499 h 6454"/>
                <a:gd name="T68" fmla="*/ 1520 w 6048"/>
                <a:gd name="T69" fmla="*/ 555 h 6454"/>
                <a:gd name="T70" fmla="*/ 869 w 6048"/>
                <a:gd name="T71" fmla="*/ 1087 h 6454"/>
                <a:gd name="T72" fmla="*/ 531 w 6048"/>
                <a:gd name="T73" fmla="*/ 1711 h 6454"/>
                <a:gd name="T74" fmla="*/ 257 w 6048"/>
                <a:gd name="T75" fmla="*/ 2305 h 6454"/>
                <a:gd name="T76" fmla="*/ 220 w 6048"/>
                <a:gd name="T77" fmla="*/ 2594 h 6454"/>
                <a:gd name="T78" fmla="*/ 11 w 6048"/>
                <a:gd name="T79" fmla="*/ 3554 h 6454"/>
                <a:gd name="T80" fmla="*/ 29 w 6048"/>
                <a:gd name="T81" fmla="*/ 4060 h 6454"/>
                <a:gd name="T82" fmla="*/ 185 w 6048"/>
                <a:gd name="T83" fmla="*/ 4525 h 6454"/>
                <a:gd name="T84" fmla="*/ 1062 w 6048"/>
                <a:gd name="T85" fmla="*/ 5151 h 6454"/>
                <a:gd name="T86" fmla="*/ 1491 w 6048"/>
                <a:gd name="T87" fmla="*/ 5365 h 6454"/>
                <a:gd name="T88" fmla="*/ 2025 w 6048"/>
                <a:gd name="T89" fmla="*/ 5887 h 6454"/>
                <a:gd name="T90" fmla="*/ 2304 w 6048"/>
                <a:gd name="T91" fmla="*/ 6200 h 6454"/>
                <a:gd name="T92" fmla="*/ 2985 w 6048"/>
                <a:gd name="T93" fmla="*/ 6441 h 6454"/>
                <a:gd name="T94" fmla="*/ 3966 w 6048"/>
                <a:gd name="T95" fmla="*/ 5949 h 6454"/>
                <a:gd name="T96" fmla="*/ 4953 w 6048"/>
                <a:gd name="T97" fmla="*/ 5062 h 6454"/>
                <a:gd name="T98" fmla="*/ 5191 w 6048"/>
                <a:gd name="T99" fmla="*/ 4585 h 6454"/>
                <a:gd name="T100" fmla="*/ 5296 w 6048"/>
                <a:gd name="T101" fmla="*/ 4317 h 6454"/>
                <a:gd name="T102" fmla="*/ 5873 w 6048"/>
                <a:gd name="T103" fmla="*/ 3631 h 6454"/>
                <a:gd name="T104" fmla="*/ 6041 w 6048"/>
                <a:gd name="T105" fmla="*/ 2966 h 6454"/>
                <a:gd name="T106" fmla="*/ 5696 w 6048"/>
                <a:gd name="T107" fmla="*/ 2240 h 6454"/>
                <a:gd name="T108" fmla="*/ 5312 w 6048"/>
                <a:gd name="T109" fmla="*/ 1915 h 6454"/>
                <a:gd name="T110" fmla="*/ 5089 w 6048"/>
                <a:gd name="T111" fmla="*/ 1722 h 6454"/>
                <a:gd name="T112" fmla="*/ 4995 w 6048"/>
                <a:gd name="T113" fmla="*/ 1319 h 6454"/>
                <a:gd name="T114" fmla="*/ 4739 w 6048"/>
                <a:gd name="T115" fmla="*/ 751 h 6454"/>
                <a:gd name="T116" fmla="*/ 4307 w 6048"/>
                <a:gd name="T117" fmla="*/ 612 h 6454"/>
                <a:gd name="T118" fmla="*/ 4180 w 6048"/>
                <a:gd name="T119" fmla="*/ 600 h 6454"/>
                <a:gd name="T120" fmla="*/ 3595 w 6048"/>
                <a:gd name="T121" fmla="*/ 391 h 6454"/>
                <a:gd name="T122" fmla="*/ 2932 w 6048"/>
                <a:gd name="T123" fmla="*/ 42 h 6454"/>
                <a:gd name="T124" fmla="*/ 2599 w 6048"/>
                <a:gd name="T125" fmla="*/ 9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8" h="6454">
                  <a:moveTo>
                    <a:pt x="2621" y="6403"/>
                  </a:moveTo>
                  <a:cubicBezTo>
                    <a:pt x="2513" y="6364"/>
                    <a:pt x="2409" y="6298"/>
                    <a:pt x="2304" y="6201"/>
                  </a:cubicBezTo>
                  <a:cubicBezTo>
                    <a:pt x="2205" y="6110"/>
                    <a:pt x="2117" y="6003"/>
                    <a:pt x="2042" y="5910"/>
                  </a:cubicBezTo>
                  <a:cubicBezTo>
                    <a:pt x="2036" y="5903"/>
                    <a:pt x="2030" y="5895"/>
                    <a:pt x="2024" y="5888"/>
                  </a:cubicBezTo>
                  <a:cubicBezTo>
                    <a:pt x="1979" y="5831"/>
                    <a:pt x="1931" y="5772"/>
                    <a:pt x="1883" y="5717"/>
                  </a:cubicBezTo>
                  <a:cubicBezTo>
                    <a:pt x="1755" y="5569"/>
                    <a:pt x="1626" y="5454"/>
                    <a:pt x="1490" y="5365"/>
                  </a:cubicBezTo>
                  <a:cubicBezTo>
                    <a:pt x="1404" y="5309"/>
                    <a:pt x="1306" y="5258"/>
                    <a:pt x="1182" y="5203"/>
                  </a:cubicBezTo>
                  <a:cubicBezTo>
                    <a:pt x="1142" y="5186"/>
                    <a:pt x="1101" y="5169"/>
                    <a:pt x="1062" y="5152"/>
                  </a:cubicBezTo>
                  <a:cubicBezTo>
                    <a:pt x="801" y="5041"/>
                    <a:pt x="532" y="4926"/>
                    <a:pt x="337" y="4727"/>
                  </a:cubicBezTo>
                  <a:cubicBezTo>
                    <a:pt x="278" y="4666"/>
                    <a:pt x="226" y="4599"/>
                    <a:pt x="184" y="4526"/>
                  </a:cubicBezTo>
                  <a:cubicBezTo>
                    <a:pt x="145" y="4457"/>
                    <a:pt x="113" y="4384"/>
                    <a:pt x="86" y="4301"/>
                  </a:cubicBezTo>
                  <a:cubicBezTo>
                    <a:pt x="62" y="4228"/>
                    <a:pt x="44" y="4149"/>
                    <a:pt x="28" y="4060"/>
                  </a:cubicBezTo>
                  <a:cubicBezTo>
                    <a:pt x="14" y="3979"/>
                    <a:pt x="6" y="3893"/>
                    <a:pt x="3" y="3807"/>
                  </a:cubicBezTo>
                  <a:cubicBezTo>
                    <a:pt x="0" y="3723"/>
                    <a:pt x="3" y="3638"/>
                    <a:pt x="11" y="3554"/>
                  </a:cubicBezTo>
                  <a:cubicBezTo>
                    <a:pt x="25" y="3396"/>
                    <a:pt x="71" y="3240"/>
                    <a:pt x="116" y="3089"/>
                  </a:cubicBezTo>
                  <a:cubicBezTo>
                    <a:pt x="166" y="2918"/>
                    <a:pt x="214" y="2757"/>
                    <a:pt x="220" y="2594"/>
                  </a:cubicBezTo>
                  <a:cubicBezTo>
                    <a:pt x="220" y="2571"/>
                    <a:pt x="222" y="2547"/>
                    <a:pt x="224" y="2520"/>
                  </a:cubicBezTo>
                  <a:cubicBezTo>
                    <a:pt x="229" y="2448"/>
                    <a:pt x="240" y="2375"/>
                    <a:pt x="256" y="2305"/>
                  </a:cubicBezTo>
                  <a:cubicBezTo>
                    <a:pt x="272" y="2236"/>
                    <a:pt x="293" y="2167"/>
                    <a:pt x="319" y="2099"/>
                  </a:cubicBezTo>
                  <a:cubicBezTo>
                    <a:pt x="369" y="1969"/>
                    <a:pt x="438" y="1841"/>
                    <a:pt x="530" y="1710"/>
                  </a:cubicBezTo>
                  <a:cubicBezTo>
                    <a:pt x="596" y="1616"/>
                    <a:pt x="649" y="1503"/>
                    <a:pt x="700" y="1394"/>
                  </a:cubicBezTo>
                  <a:cubicBezTo>
                    <a:pt x="754" y="1281"/>
                    <a:pt x="805" y="1173"/>
                    <a:pt x="868" y="1086"/>
                  </a:cubicBezTo>
                  <a:cubicBezTo>
                    <a:pt x="971" y="945"/>
                    <a:pt x="1086" y="797"/>
                    <a:pt x="1246" y="690"/>
                  </a:cubicBezTo>
                  <a:cubicBezTo>
                    <a:pt x="1330" y="634"/>
                    <a:pt x="1425" y="587"/>
                    <a:pt x="1520" y="554"/>
                  </a:cubicBezTo>
                  <a:cubicBezTo>
                    <a:pt x="1543" y="546"/>
                    <a:pt x="1566" y="539"/>
                    <a:pt x="1588" y="532"/>
                  </a:cubicBezTo>
                  <a:cubicBezTo>
                    <a:pt x="1623" y="521"/>
                    <a:pt x="1656" y="511"/>
                    <a:pt x="1689" y="498"/>
                  </a:cubicBezTo>
                  <a:cubicBezTo>
                    <a:pt x="1720" y="486"/>
                    <a:pt x="1749" y="474"/>
                    <a:pt x="1776" y="459"/>
                  </a:cubicBezTo>
                  <a:cubicBezTo>
                    <a:pt x="1867" y="412"/>
                    <a:pt x="1953" y="343"/>
                    <a:pt x="2037" y="277"/>
                  </a:cubicBezTo>
                  <a:cubicBezTo>
                    <a:pt x="2114" y="214"/>
                    <a:pt x="2195" y="150"/>
                    <a:pt x="2279" y="103"/>
                  </a:cubicBezTo>
                  <a:cubicBezTo>
                    <a:pt x="2378" y="49"/>
                    <a:pt x="2486" y="17"/>
                    <a:pt x="2599" y="8"/>
                  </a:cubicBezTo>
                  <a:cubicBezTo>
                    <a:pt x="2703" y="0"/>
                    <a:pt x="2815" y="11"/>
                    <a:pt x="2932" y="41"/>
                  </a:cubicBezTo>
                  <a:cubicBezTo>
                    <a:pt x="3151" y="98"/>
                    <a:pt x="3380" y="244"/>
                    <a:pt x="3533" y="348"/>
                  </a:cubicBezTo>
                  <a:cubicBezTo>
                    <a:pt x="3556" y="365"/>
                    <a:pt x="3576" y="378"/>
                    <a:pt x="3595" y="391"/>
                  </a:cubicBezTo>
                  <a:cubicBezTo>
                    <a:pt x="3677" y="445"/>
                    <a:pt x="3770" y="502"/>
                    <a:pt x="3890" y="542"/>
                  </a:cubicBezTo>
                  <a:cubicBezTo>
                    <a:pt x="3987" y="575"/>
                    <a:pt x="4096" y="590"/>
                    <a:pt x="4180" y="599"/>
                  </a:cubicBezTo>
                  <a:cubicBezTo>
                    <a:pt x="4201" y="601"/>
                    <a:pt x="4221" y="603"/>
                    <a:pt x="4241" y="605"/>
                  </a:cubicBezTo>
                  <a:cubicBezTo>
                    <a:pt x="4263" y="607"/>
                    <a:pt x="4285" y="609"/>
                    <a:pt x="4307" y="611"/>
                  </a:cubicBezTo>
                  <a:cubicBezTo>
                    <a:pt x="4365" y="617"/>
                    <a:pt x="4411" y="624"/>
                    <a:pt x="4453" y="633"/>
                  </a:cubicBezTo>
                  <a:cubicBezTo>
                    <a:pt x="4560" y="657"/>
                    <a:pt x="4659" y="697"/>
                    <a:pt x="4739" y="751"/>
                  </a:cubicBezTo>
                  <a:cubicBezTo>
                    <a:pt x="4830" y="812"/>
                    <a:pt x="4897" y="889"/>
                    <a:pt x="4936" y="979"/>
                  </a:cubicBezTo>
                  <a:cubicBezTo>
                    <a:pt x="4981" y="1082"/>
                    <a:pt x="4989" y="1203"/>
                    <a:pt x="4996" y="1319"/>
                  </a:cubicBezTo>
                  <a:cubicBezTo>
                    <a:pt x="5000" y="1390"/>
                    <a:pt x="5005" y="1463"/>
                    <a:pt x="5018" y="1531"/>
                  </a:cubicBezTo>
                  <a:cubicBezTo>
                    <a:pt x="5032" y="1607"/>
                    <a:pt x="5055" y="1669"/>
                    <a:pt x="5090" y="1721"/>
                  </a:cubicBezTo>
                  <a:cubicBezTo>
                    <a:pt x="5107" y="1747"/>
                    <a:pt x="5127" y="1771"/>
                    <a:pt x="5151" y="1795"/>
                  </a:cubicBezTo>
                  <a:cubicBezTo>
                    <a:pt x="5200" y="1842"/>
                    <a:pt x="5257" y="1879"/>
                    <a:pt x="5313" y="1915"/>
                  </a:cubicBezTo>
                  <a:cubicBezTo>
                    <a:pt x="5331" y="1926"/>
                    <a:pt x="5349" y="1938"/>
                    <a:pt x="5368" y="1950"/>
                  </a:cubicBezTo>
                  <a:cubicBezTo>
                    <a:pt x="5483" y="2027"/>
                    <a:pt x="5594" y="2125"/>
                    <a:pt x="5697" y="2240"/>
                  </a:cubicBezTo>
                  <a:cubicBezTo>
                    <a:pt x="5842" y="2402"/>
                    <a:pt x="5943" y="2569"/>
                    <a:pt x="5996" y="2735"/>
                  </a:cubicBezTo>
                  <a:cubicBezTo>
                    <a:pt x="6020" y="2809"/>
                    <a:pt x="6035" y="2887"/>
                    <a:pt x="6042" y="2966"/>
                  </a:cubicBezTo>
                  <a:cubicBezTo>
                    <a:pt x="6048" y="3043"/>
                    <a:pt x="6045" y="3122"/>
                    <a:pt x="6034" y="3200"/>
                  </a:cubicBezTo>
                  <a:cubicBezTo>
                    <a:pt x="6012" y="3355"/>
                    <a:pt x="5957" y="3504"/>
                    <a:pt x="5874" y="3631"/>
                  </a:cubicBezTo>
                  <a:cubicBezTo>
                    <a:pt x="5796" y="3750"/>
                    <a:pt x="5694" y="3855"/>
                    <a:pt x="5595" y="3957"/>
                  </a:cubicBezTo>
                  <a:cubicBezTo>
                    <a:pt x="5486" y="4069"/>
                    <a:pt x="5373" y="4185"/>
                    <a:pt x="5296" y="4318"/>
                  </a:cubicBezTo>
                  <a:cubicBezTo>
                    <a:pt x="5279" y="4348"/>
                    <a:pt x="5263" y="4378"/>
                    <a:pt x="5251" y="4408"/>
                  </a:cubicBezTo>
                  <a:cubicBezTo>
                    <a:pt x="5226" y="4466"/>
                    <a:pt x="5208" y="4527"/>
                    <a:pt x="5192" y="4585"/>
                  </a:cubicBezTo>
                  <a:cubicBezTo>
                    <a:pt x="5180" y="4627"/>
                    <a:pt x="5168" y="4669"/>
                    <a:pt x="5153" y="4710"/>
                  </a:cubicBezTo>
                  <a:cubicBezTo>
                    <a:pt x="5111" y="4828"/>
                    <a:pt x="5046" y="4943"/>
                    <a:pt x="4954" y="5063"/>
                  </a:cubicBezTo>
                  <a:cubicBezTo>
                    <a:pt x="4879" y="5160"/>
                    <a:pt x="4788" y="5257"/>
                    <a:pt x="4669" y="5370"/>
                  </a:cubicBezTo>
                  <a:cubicBezTo>
                    <a:pt x="4442" y="5584"/>
                    <a:pt x="4197" y="5775"/>
                    <a:pt x="3966" y="5950"/>
                  </a:cubicBezTo>
                  <a:cubicBezTo>
                    <a:pt x="3764" y="6102"/>
                    <a:pt x="3564" y="6247"/>
                    <a:pt x="3341" y="6344"/>
                  </a:cubicBezTo>
                  <a:cubicBezTo>
                    <a:pt x="3220" y="6396"/>
                    <a:pt x="3100" y="6429"/>
                    <a:pt x="2985" y="6441"/>
                  </a:cubicBezTo>
                  <a:cubicBezTo>
                    <a:pt x="2951" y="6445"/>
                    <a:pt x="2918" y="6447"/>
                    <a:pt x="2886" y="6447"/>
                  </a:cubicBezTo>
                  <a:cubicBezTo>
                    <a:pt x="2792" y="6447"/>
                    <a:pt x="2703" y="6432"/>
                    <a:pt x="2621" y="6403"/>
                  </a:cubicBezTo>
                  <a:moveTo>
                    <a:pt x="2599" y="9"/>
                  </a:moveTo>
                  <a:cubicBezTo>
                    <a:pt x="2486" y="17"/>
                    <a:pt x="2378" y="50"/>
                    <a:pt x="2280" y="104"/>
                  </a:cubicBezTo>
                  <a:cubicBezTo>
                    <a:pt x="2195" y="151"/>
                    <a:pt x="2115" y="215"/>
                    <a:pt x="2037" y="277"/>
                  </a:cubicBezTo>
                  <a:cubicBezTo>
                    <a:pt x="1954" y="344"/>
                    <a:pt x="1868" y="413"/>
                    <a:pt x="1776" y="460"/>
                  </a:cubicBezTo>
                  <a:cubicBezTo>
                    <a:pt x="1749" y="474"/>
                    <a:pt x="1720" y="487"/>
                    <a:pt x="1690" y="499"/>
                  </a:cubicBezTo>
                  <a:cubicBezTo>
                    <a:pt x="1656" y="511"/>
                    <a:pt x="1623" y="522"/>
                    <a:pt x="1589" y="533"/>
                  </a:cubicBezTo>
                  <a:cubicBezTo>
                    <a:pt x="1566" y="540"/>
                    <a:pt x="1543" y="547"/>
                    <a:pt x="1520" y="555"/>
                  </a:cubicBezTo>
                  <a:cubicBezTo>
                    <a:pt x="1425" y="587"/>
                    <a:pt x="1330" y="634"/>
                    <a:pt x="1246" y="691"/>
                  </a:cubicBezTo>
                  <a:cubicBezTo>
                    <a:pt x="1086" y="798"/>
                    <a:pt x="972" y="945"/>
                    <a:pt x="869" y="1087"/>
                  </a:cubicBezTo>
                  <a:cubicBezTo>
                    <a:pt x="805" y="1174"/>
                    <a:pt x="755" y="1281"/>
                    <a:pt x="701" y="1395"/>
                  </a:cubicBezTo>
                  <a:cubicBezTo>
                    <a:pt x="650" y="1504"/>
                    <a:pt x="596" y="1616"/>
                    <a:pt x="531" y="1711"/>
                  </a:cubicBezTo>
                  <a:cubicBezTo>
                    <a:pt x="439" y="1842"/>
                    <a:pt x="370" y="1969"/>
                    <a:pt x="320" y="2100"/>
                  </a:cubicBezTo>
                  <a:cubicBezTo>
                    <a:pt x="294" y="2167"/>
                    <a:pt x="272" y="2236"/>
                    <a:pt x="257" y="2305"/>
                  </a:cubicBezTo>
                  <a:cubicBezTo>
                    <a:pt x="241" y="2375"/>
                    <a:pt x="230" y="2448"/>
                    <a:pt x="224" y="2520"/>
                  </a:cubicBezTo>
                  <a:cubicBezTo>
                    <a:pt x="223" y="2547"/>
                    <a:pt x="221" y="2571"/>
                    <a:pt x="220" y="2594"/>
                  </a:cubicBezTo>
                  <a:cubicBezTo>
                    <a:pt x="214" y="2757"/>
                    <a:pt x="167" y="2918"/>
                    <a:pt x="117" y="3089"/>
                  </a:cubicBezTo>
                  <a:cubicBezTo>
                    <a:pt x="72" y="3240"/>
                    <a:pt x="26" y="3397"/>
                    <a:pt x="11" y="3554"/>
                  </a:cubicBezTo>
                  <a:cubicBezTo>
                    <a:pt x="3" y="3638"/>
                    <a:pt x="1" y="3723"/>
                    <a:pt x="4" y="3807"/>
                  </a:cubicBezTo>
                  <a:cubicBezTo>
                    <a:pt x="6" y="3893"/>
                    <a:pt x="15" y="3978"/>
                    <a:pt x="29" y="4060"/>
                  </a:cubicBezTo>
                  <a:cubicBezTo>
                    <a:pt x="44" y="4149"/>
                    <a:pt x="63" y="4228"/>
                    <a:pt x="87" y="4300"/>
                  </a:cubicBezTo>
                  <a:cubicBezTo>
                    <a:pt x="114" y="4383"/>
                    <a:pt x="146" y="4457"/>
                    <a:pt x="185" y="4525"/>
                  </a:cubicBezTo>
                  <a:cubicBezTo>
                    <a:pt x="227" y="4598"/>
                    <a:pt x="278" y="4666"/>
                    <a:pt x="337" y="4726"/>
                  </a:cubicBezTo>
                  <a:cubicBezTo>
                    <a:pt x="532" y="4925"/>
                    <a:pt x="802" y="5040"/>
                    <a:pt x="1062" y="5151"/>
                  </a:cubicBezTo>
                  <a:cubicBezTo>
                    <a:pt x="1101" y="5168"/>
                    <a:pt x="1142" y="5185"/>
                    <a:pt x="1182" y="5203"/>
                  </a:cubicBezTo>
                  <a:cubicBezTo>
                    <a:pt x="1307" y="5257"/>
                    <a:pt x="1405" y="5309"/>
                    <a:pt x="1491" y="5365"/>
                  </a:cubicBezTo>
                  <a:cubicBezTo>
                    <a:pt x="1627" y="5453"/>
                    <a:pt x="1755" y="5568"/>
                    <a:pt x="1884" y="5716"/>
                  </a:cubicBezTo>
                  <a:cubicBezTo>
                    <a:pt x="1932" y="5772"/>
                    <a:pt x="1979" y="5830"/>
                    <a:pt x="2025" y="5887"/>
                  </a:cubicBezTo>
                  <a:cubicBezTo>
                    <a:pt x="2031" y="5895"/>
                    <a:pt x="2037" y="5902"/>
                    <a:pt x="2043" y="5910"/>
                  </a:cubicBezTo>
                  <a:cubicBezTo>
                    <a:pt x="2118" y="6003"/>
                    <a:pt x="2206" y="6110"/>
                    <a:pt x="2304" y="6200"/>
                  </a:cubicBezTo>
                  <a:cubicBezTo>
                    <a:pt x="2410" y="6298"/>
                    <a:pt x="2513" y="6364"/>
                    <a:pt x="2621" y="6402"/>
                  </a:cubicBezTo>
                  <a:cubicBezTo>
                    <a:pt x="2732" y="6441"/>
                    <a:pt x="2854" y="6454"/>
                    <a:pt x="2985" y="6441"/>
                  </a:cubicBezTo>
                  <a:cubicBezTo>
                    <a:pt x="3100" y="6429"/>
                    <a:pt x="3220" y="6396"/>
                    <a:pt x="3341" y="6343"/>
                  </a:cubicBezTo>
                  <a:cubicBezTo>
                    <a:pt x="3564" y="6246"/>
                    <a:pt x="3764" y="6102"/>
                    <a:pt x="3966" y="5949"/>
                  </a:cubicBezTo>
                  <a:cubicBezTo>
                    <a:pt x="4197" y="5775"/>
                    <a:pt x="4442" y="5583"/>
                    <a:pt x="4668" y="5369"/>
                  </a:cubicBezTo>
                  <a:cubicBezTo>
                    <a:pt x="4788" y="5257"/>
                    <a:pt x="4878" y="5159"/>
                    <a:pt x="4953" y="5062"/>
                  </a:cubicBezTo>
                  <a:cubicBezTo>
                    <a:pt x="5045" y="4942"/>
                    <a:pt x="5111" y="4827"/>
                    <a:pt x="5152" y="4710"/>
                  </a:cubicBezTo>
                  <a:cubicBezTo>
                    <a:pt x="5167" y="4669"/>
                    <a:pt x="5179" y="4626"/>
                    <a:pt x="5191" y="4585"/>
                  </a:cubicBezTo>
                  <a:cubicBezTo>
                    <a:pt x="5208" y="4527"/>
                    <a:pt x="5225" y="4466"/>
                    <a:pt x="5250" y="4408"/>
                  </a:cubicBezTo>
                  <a:cubicBezTo>
                    <a:pt x="5263" y="4378"/>
                    <a:pt x="5278" y="4347"/>
                    <a:pt x="5296" y="4317"/>
                  </a:cubicBezTo>
                  <a:cubicBezTo>
                    <a:pt x="5373" y="4185"/>
                    <a:pt x="5485" y="4069"/>
                    <a:pt x="5594" y="3957"/>
                  </a:cubicBezTo>
                  <a:cubicBezTo>
                    <a:pt x="5693" y="3855"/>
                    <a:pt x="5796" y="3750"/>
                    <a:pt x="5873" y="3631"/>
                  </a:cubicBezTo>
                  <a:cubicBezTo>
                    <a:pt x="5956" y="3504"/>
                    <a:pt x="6012" y="3354"/>
                    <a:pt x="6033" y="3200"/>
                  </a:cubicBezTo>
                  <a:cubicBezTo>
                    <a:pt x="6044" y="3122"/>
                    <a:pt x="6047" y="3043"/>
                    <a:pt x="6041" y="2966"/>
                  </a:cubicBezTo>
                  <a:cubicBezTo>
                    <a:pt x="6035" y="2887"/>
                    <a:pt x="6019" y="2809"/>
                    <a:pt x="5996" y="2735"/>
                  </a:cubicBezTo>
                  <a:cubicBezTo>
                    <a:pt x="5942" y="2569"/>
                    <a:pt x="5842" y="2403"/>
                    <a:pt x="5696" y="2240"/>
                  </a:cubicBezTo>
                  <a:cubicBezTo>
                    <a:pt x="5593" y="2125"/>
                    <a:pt x="5483" y="2028"/>
                    <a:pt x="5367" y="1951"/>
                  </a:cubicBezTo>
                  <a:cubicBezTo>
                    <a:pt x="5349" y="1939"/>
                    <a:pt x="5330" y="1927"/>
                    <a:pt x="5312" y="1915"/>
                  </a:cubicBezTo>
                  <a:cubicBezTo>
                    <a:pt x="5257" y="1879"/>
                    <a:pt x="5199" y="1842"/>
                    <a:pt x="5151" y="1796"/>
                  </a:cubicBezTo>
                  <a:cubicBezTo>
                    <a:pt x="5126" y="1772"/>
                    <a:pt x="5106" y="1748"/>
                    <a:pt x="5089" y="1722"/>
                  </a:cubicBezTo>
                  <a:cubicBezTo>
                    <a:pt x="5055" y="1670"/>
                    <a:pt x="5031" y="1607"/>
                    <a:pt x="5017" y="1531"/>
                  </a:cubicBezTo>
                  <a:cubicBezTo>
                    <a:pt x="5004" y="1463"/>
                    <a:pt x="5000" y="1390"/>
                    <a:pt x="4995" y="1319"/>
                  </a:cubicBezTo>
                  <a:cubicBezTo>
                    <a:pt x="4988" y="1203"/>
                    <a:pt x="4981" y="1083"/>
                    <a:pt x="4935" y="979"/>
                  </a:cubicBezTo>
                  <a:cubicBezTo>
                    <a:pt x="4896" y="889"/>
                    <a:pt x="4830" y="812"/>
                    <a:pt x="4739" y="751"/>
                  </a:cubicBezTo>
                  <a:cubicBezTo>
                    <a:pt x="4659" y="698"/>
                    <a:pt x="4560" y="657"/>
                    <a:pt x="4453" y="634"/>
                  </a:cubicBezTo>
                  <a:cubicBezTo>
                    <a:pt x="4411" y="625"/>
                    <a:pt x="4364" y="618"/>
                    <a:pt x="4307" y="612"/>
                  </a:cubicBezTo>
                  <a:cubicBezTo>
                    <a:pt x="4285" y="610"/>
                    <a:pt x="4263" y="608"/>
                    <a:pt x="4241" y="605"/>
                  </a:cubicBezTo>
                  <a:cubicBezTo>
                    <a:pt x="4221" y="604"/>
                    <a:pt x="4201" y="602"/>
                    <a:pt x="4180" y="600"/>
                  </a:cubicBezTo>
                  <a:cubicBezTo>
                    <a:pt x="4096" y="591"/>
                    <a:pt x="3986" y="576"/>
                    <a:pt x="3890" y="543"/>
                  </a:cubicBezTo>
                  <a:cubicBezTo>
                    <a:pt x="3769" y="502"/>
                    <a:pt x="3677" y="446"/>
                    <a:pt x="3595" y="391"/>
                  </a:cubicBezTo>
                  <a:cubicBezTo>
                    <a:pt x="3576" y="379"/>
                    <a:pt x="3556" y="365"/>
                    <a:pt x="3532" y="349"/>
                  </a:cubicBezTo>
                  <a:cubicBezTo>
                    <a:pt x="3379" y="244"/>
                    <a:pt x="3151" y="99"/>
                    <a:pt x="2932" y="42"/>
                  </a:cubicBezTo>
                  <a:cubicBezTo>
                    <a:pt x="2840" y="18"/>
                    <a:pt x="2751" y="6"/>
                    <a:pt x="2667" y="6"/>
                  </a:cubicBezTo>
                  <a:cubicBezTo>
                    <a:pt x="2644" y="6"/>
                    <a:pt x="2621" y="7"/>
                    <a:pt x="2599" y="9"/>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8" name="Freeform 63">
              <a:extLst>
                <a:ext uri="{FF2B5EF4-FFF2-40B4-BE49-F238E27FC236}">
                  <a16:creationId xmlns:a16="http://schemas.microsoft.com/office/drawing/2014/main" id="{F68C45E8-760E-4728-8A30-4BF1E2575F8E}"/>
                </a:ext>
              </a:extLst>
            </p:cNvPr>
            <p:cNvSpPr>
              <a:spLocks noEditPoints="1"/>
            </p:cNvSpPr>
            <p:nvPr/>
          </p:nvSpPr>
          <p:spPr bwMode="auto">
            <a:xfrm>
              <a:off x="3474" y="-241"/>
              <a:ext cx="4542" cy="4813"/>
            </a:xfrm>
            <a:custGeom>
              <a:avLst/>
              <a:gdLst>
                <a:gd name="T0" fmla="*/ 2058 w 6136"/>
                <a:gd name="T1" fmla="*/ 5951 h 6503"/>
                <a:gd name="T2" fmla="*/ 1710 w 6136"/>
                <a:gd name="T3" fmla="*/ 5569 h 6503"/>
                <a:gd name="T4" fmla="*/ 1049 w 6136"/>
                <a:gd name="T5" fmla="*/ 5181 h 6503"/>
                <a:gd name="T6" fmla="*/ 32 w 6136"/>
                <a:gd name="T7" fmla="*/ 4122 h 6503"/>
                <a:gd name="T8" fmla="*/ 114 w 6136"/>
                <a:gd name="T9" fmla="*/ 3135 h 6503"/>
                <a:gd name="T10" fmla="*/ 529 w 6136"/>
                <a:gd name="T11" fmla="*/ 1683 h 6503"/>
                <a:gd name="T12" fmla="*/ 1072 w 6136"/>
                <a:gd name="T13" fmla="*/ 869 h 6503"/>
                <a:gd name="T14" fmla="*/ 1621 w 6136"/>
                <a:gd name="T15" fmla="*/ 532 h 6503"/>
                <a:gd name="T16" fmla="*/ 2061 w 6136"/>
                <a:gd name="T17" fmla="*/ 274 h 6503"/>
                <a:gd name="T18" fmla="*/ 2995 w 6136"/>
                <a:gd name="T19" fmla="*/ 51 h 6503"/>
                <a:gd name="T20" fmla="*/ 3663 w 6136"/>
                <a:gd name="T21" fmla="*/ 399 h 6503"/>
                <a:gd name="T22" fmla="*/ 4296 w 6136"/>
                <a:gd name="T23" fmla="*/ 597 h 6503"/>
                <a:gd name="T24" fmla="*/ 4815 w 6136"/>
                <a:gd name="T25" fmla="*/ 761 h 6503"/>
                <a:gd name="T26" fmla="*/ 5075 w 6136"/>
                <a:gd name="T27" fmla="*/ 1546 h 6503"/>
                <a:gd name="T28" fmla="*/ 5380 w 6136"/>
                <a:gd name="T29" fmla="*/ 1923 h 6503"/>
                <a:gd name="T30" fmla="*/ 5777 w 6136"/>
                <a:gd name="T31" fmla="*/ 2238 h 6503"/>
                <a:gd name="T32" fmla="*/ 6111 w 6136"/>
                <a:gd name="T33" fmla="*/ 3203 h 6503"/>
                <a:gd name="T34" fmla="*/ 5347 w 6136"/>
                <a:gd name="T35" fmla="*/ 4331 h 6503"/>
                <a:gd name="T36" fmla="*/ 5211 w 6136"/>
                <a:gd name="T37" fmla="*/ 4735 h 6503"/>
                <a:gd name="T38" fmla="*/ 4012 w 6136"/>
                <a:gd name="T39" fmla="*/ 6002 h 6503"/>
                <a:gd name="T40" fmla="*/ 2920 w 6136"/>
                <a:gd name="T41" fmla="*/ 6496 h 6503"/>
                <a:gd name="T42" fmla="*/ 2327 w 6136"/>
                <a:gd name="T43" fmla="*/ 88 h 6503"/>
                <a:gd name="T44" fmla="*/ 1733 w 6136"/>
                <a:gd name="T45" fmla="*/ 491 h 6503"/>
                <a:gd name="T46" fmla="*/ 1286 w 6136"/>
                <a:gd name="T47" fmla="*/ 692 h 6503"/>
                <a:gd name="T48" fmla="*/ 529 w 6136"/>
                <a:gd name="T49" fmla="*/ 1684 h 6503"/>
                <a:gd name="T50" fmla="*/ 184 w 6136"/>
                <a:gd name="T51" fmla="*/ 2873 h 6503"/>
                <a:gd name="T52" fmla="*/ 4 w 6136"/>
                <a:gd name="T53" fmla="*/ 3871 h 6503"/>
                <a:gd name="T54" fmla="*/ 351 w 6136"/>
                <a:gd name="T55" fmla="*/ 4776 h 6503"/>
                <a:gd name="T56" fmla="*/ 1501 w 6136"/>
                <a:gd name="T57" fmla="*/ 5406 h 6503"/>
                <a:gd name="T58" fmla="*/ 2044 w 6136"/>
                <a:gd name="T59" fmla="*/ 5933 h 6503"/>
                <a:gd name="T60" fmla="*/ 2637 w 6136"/>
                <a:gd name="T61" fmla="*/ 6446 h 6503"/>
                <a:gd name="T62" fmla="*/ 4012 w 6136"/>
                <a:gd name="T63" fmla="*/ 6001 h 6503"/>
                <a:gd name="T64" fmla="*/ 5210 w 6136"/>
                <a:gd name="T65" fmla="*/ 4735 h 6503"/>
                <a:gd name="T66" fmla="*/ 5346 w 6136"/>
                <a:gd name="T67" fmla="*/ 4331 h 6503"/>
                <a:gd name="T68" fmla="*/ 6110 w 6136"/>
                <a:gd name="T69" fmla="*/ 3203 h 6503"/>
                <a:gd name="T70" fmla="*/ 5777 w 6136"/>
                <a:gd name="T71" fmla="*/ 2238 h 6503"/>
                <a:gd name="T72" fmla="*/ 5380 w 6136"/>
                <a:gd name="T73" fmla="*/ 1923 h 6503"/>
                <a:gd name="T74" fmla="*/ 5074 w 6136"/>
                <a:gd name="T75" fmla="*/ 1546 h 6503"/>
                <a:gd name="T76" fmla="*/ 4815 w 6136"/>
                <a:gd name="T77" fmla="*/ 762 h 6503"/>
                <a:gd name="T78" fmla="*/ 4296 w 6136"/>
                <a:gd name="T79" fmla="*/ 598 h 6503"/>
                <a:gd name="T80" fmla="*/ 3662 w 6136"/>
                <a:gd name="T81" fmla="*/ 400 h 6503"/>
                <a:gd name="T82" fmla="*/ 2995 w 6136"/>
                <a:gd name="T83" fmla="*/ 52 h 6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36" h="6503">
                  <a:moveTo>
                    <a:pt x="2637" y="6447"/>
                  </a:moveTo>
                  <a:cubicBezTo>
                    <a:pt x="2529" y="6407"/>
                    <a:pt x="2425" y="6340"/>
                    <a:pt x="2320" y="6242"/>
                  </a:cubicBezTo>
                  <a:cubicBezTo>
                    <a:pt x="2223" y="6153"/>
                    <a:pt x="2137" y="6049"/>
                    <a:pt x="2058" y="5951"/>
                  </a:cubicBezTo>
                  <a:cubicBezTo>
                    <a:pt x="2044" y="5933"/>
                    <a:pt x="2044" y="5933"/>
                    <a:pt x="2044" y="5933"/>
                  </a:cubicBezTo>
                  <a:cubicBezTo>
                    <a:pt x="1996" y="5875"/>
                    <a:pt x="1947" y="5815"/>
                    <a:pt x="1897" y="5758"/>
                  </a:cubicBezTo>
                  <a:cubicBezTo>
                    <a:pt x="1836" y="5688"/>
                    <a:pt x="1773" y="5625"/>
                    <a:pt x="1710" y="5569"/>
                  </a:cubicBezTo>
                  <a:cubicBezTo>
                    <a:pt x="1642" y="5508"/>
                    <a:pt x="1572" y="5453"/>
                    <a:pt x="1501" y="5407"/>
                  </a:cubicBezTo>
                  <a:cubicBezTo>
                    <a:pt x="1414" y="5350"/>
                    <a:pt x="1316" y="5298"/>
                    <a:pt x="1192" y="5243"/>
                  </a:cubicBezTo>
                  <a:cubicBezTo>
                    <a:pt x="1145" y="5222"/>
                    <a:pt x="1096" y="5201"/>
                    <a:pt x="1049" y="5181"/>
                  </a:cubicBezTo>
                  <a:cubicBezTo>
                    <a:pt x="799" y="5075"/>
                    <a:pt x="541" y="4965"/>
                    <a:pt x="350" y="4777"/>
                  </a:cubicBezTo>
                  <a:cubicBezTo>
                    <a:pt x="291" y="4718"/>
                    <a:pt x="239" y="4652"/>
                    <a:pt x="196" y="4580"/>
                  </a:cubicBezTo>
                  <a:cubicBezTo>
                    <a:pt x="120" y="4454"/>
                    <a:pt x="67" y="4304"/>
                    <a:pt x="32" y="4122"/>
                  </a:cubicBezTo>
                  <a:cubicBezTo>
                    <a:pt x="17" y="4041"/>
                    <a:pt x="7" y="3956"/>
                    <a:pt x="3" y="3871"/>
                  </a:cubicBezTo>
                  <a:cubicBezTo>
                    <a:pt x="0" y="3788"/>
                    <a:pt x="1" y="3704"/>
                    <a:pt x="8" y="3620"/>
                  </a:cubicBezTo>
                  <a:cubicBezTo>
                    <a:pt x="21" y="3456"/>
                    <a:pt x="68" y="3292"/>
                    <a:pt x="114" y="3135"/>
                  </a:cubicBezTo>
                  <a:cubicBezTo>
                    <a:pt x="166" y="2955"/>
                    <a:pt x="214" y="2786"/>
                    <a:pt x="218" y="2615"/>
                  </a:cubicBezTo>
                  <a:cubicBezTo>
                    <a:pt x="218" y="2590"/>
                    <a:pt x="219" y="2565"/>
                    <a:pt x="221" y="2537"/>
                  </a:cubicBezTo>
                  <a:cubicBezTo>
                    <a:pt x="238" y="2237"/>
                    <a:pt x="339" y="1958"/>
                    <a:pt x="529" y="1683"/>
                  </a:cubicBezTo>
                  <a:cubicBezTo>
                    <a:pt x="589" y="1597"/>
                    <a:pt x="641" y="1498"/>
                    <a:pt x="692" y="1403"/>
                  </a:cubicBezTo>
                  <a:cubicBezTo>
                    <a:pt x="757" y="1282"/>
                    <a:pt x="818" y="1167"/>
                    <a:pt x="894" y="1074"/>
                  </a:cubicBezTo>
                  <a:cubicBezTo>
                    <a:pt x="944" y="1011"/>
                    <a:pt x="1004" y="938"/>
                    <a:pt x="1072" y="869"/>
                  </a:cubicBezTo>
                  <a:cubicBezTo>
                    <a:pt x="1143" y="797"/>
                    <a:pt x="1213" y="739"/>
                    <a:pt x="1286" y="692"/>
                  </a:cubicBezTo>
                  <a:cubicBezTo>
                    <a:pt x="1369" y="638"/>
                    <a:pt x="1465" y="590"/>
                    <a:pt x="1562" y="553"/>
                  </a:cubicBezTo>
                  <a:cubicBezTo>
                    <a:pt x="1582" y="546"/>
                    <a:pt x="1602" y="539"/>
                    <a:pt x="1621" y="532"/>
                  </a:cubicBezTo>
                  <a:cubicBezTo>
                    <a:pt x="1659" y="518"/>
                    <a:pt x="1696" y="505"/>
                    <a:pt x="1733" y="490"/>
                  </a:cubicBezTo>
                  <a:cubicBezTo>
                    <a:pt x="1763" y="477"/>
                    <a:pt x="1792" y="463"/>
                    <a:pt x="1819" y="448"/>
                  </a:cubicBezTo>
                  <a:cubicBezTo>
                    <a:pt x="1904" y="401"/>
                    <a:pt x="1984" y="336"/>
                    <a:pt x="2061" y="274"/>
                  </a:cubicBezTo>
                  <a:cubicBezTo>
                    <a:pt x="2146" y="206"/>
                    <a:pt x="2233" y="136"/>
                    <a:pt x="2327" y="87"/>
                  </a:cubicBezTo>
                  <a:cubicBezTo>
                    <a:pt x="2428" y="36"/>
                    <a:pt x="2538" y="7"/>
                    <a:pt x="2656" y="3"/>
                  </a:cubicBezTo>
                  <a:cubicBezTo>
                    <a:pt x="2762" y="0"/>
                    <a:pt x="2876" y="16"/>
                    <a:pt x="2995" y="51"/>
                  </a:cubicBezTo>
                  <a:cubicBezTo>
                    <a:pt x="3088" y="79"/>
                    <a:pt x="3189" y="123"/>
                    <a:pt x="3305" y="185"/>
                  </a:cubicBezTo>
                  <a:cubicBezTo>
                    <a:pt x="3403" y="238"/>
                    <a:pt x="3496" y="295"/>
                    <a:pt x="3598" y="359"/>
                  </a:cubicBezTo>
                  <a:cubicBezTo>
                    <a:pt x="3621" y="374"/>
                    <a:pt x="3642" y="387"/>
                    <a:pt x="3663" y="399"/>
                  </a:cubicBezTo>
                  <a:cubicBezTo>
                    <a:pt x="3771" y="464"/>
                    <a:pt x="3866" y="507"/>
                    <a:pt x="3968" y="538"/>
                  </a:cubicBezTo>
                  <a:cubicBezTo>
                    <a:pt x="4061" y="566"/>
                    <a:pt x="4163" y="581"/>
                    <a:pt x="4259" y="593"/>
                  </a:cubicBezTo>
                  <a:cubicBezTo>
                    <a:pt x="4271" y="594"/>
                    <a:pt x="4284" y="596"/>
                    <a:pt x="4296" y="597"/>
                  </a:cubicBezTo>
                  <a:cubicBezTo>
                    <a:pt x="4325" y="600"/>
                    <a:pt x="4356" y="604"/>
                    <a:pt x="4386" y="608"/>
                  </a:cubicBezTo>
                  <a:cubicBezTo>
                    <a:pt x="4442" y="615"/>
                    <a:pt x="4488" y="624"/>
                    <a:pt x="4532" y="634"/>
                  </a:cubicBezTo>
                  <a:cubicBezTo>
                    <a:pt x="4639" y="661"/>
                    <a:pt x="4737" y="705"/>
                    <a:pt x="4815" y="761"/>
                  </a:cubicBezTo>
                  <a:cubicBezTo>
                    <a:pt x="4905" y="825"/>
                    <a:pt x="4969" y="904"/>
                    <a:pt x="5006" y="996"/>
                  </a:cubicBezTo>
                  <a:cubicBezTo>
                    <a:pt x="5047" y="1098"/>
                    <a:pt x="5051" y="1215"/>
                    <a:pt x="5056" y="1329"/>
                  </a:cubicBezTo>
                  <a:cubicBezTo>
                    <a:pt x="5059" y="1401"/>
                    <a:pt x="5062" y="1476"/>
                    <a:pt x="5075" y="1546"/>
                  </a:cubicBezTo>
                  <a:cubicBezTo>
                    <a:pt x="5089" y="1624"/>
                    <a:pt x="5113" y="1687"/>
                    <a:pt x="5150" y="1739"/>
                  </a:cubicBezTo>
                  <a:cubicBezTo>
                    <a:pt x="5168" y="1765"/>
                    <a:pt x="5189" y="1788"/>
                    <a:pt x="5214" y="1811"/>
                  </a:cubicBezTo>
                  <a:cubicBezTo>
                    <a:pt x="5264" y="1856"/>
                    <a:pt x="5323" y="1890"/>
                    <a:pt x="5380" y="1923"/>
                  </a:cubicBezTo>
                  <a:cubicBezTo>
                    <a:pt x="5400" y="1934"/>
                    <a:pt x="5420" y="1946"/>
                    <a:pt x="5439" y="1958"/>
                  </a:cubicBezTo>
                  <a:cubicBezTo>
                    <a:pt x="5499" y="1994"/>
                    <a:pt x="5558" y="2036"/>
                    <a:pt x="5615" y="2083"/>
                  </a:cubicBezTo>
                  <a:cubicBezTo>
                    <a:pt x="5671" y="2130"/>
                    <a:pt x="5726" y="2182"/>
                    <a:pt x="5777" y="2238"/>
                  </a:cubicBezTo>
                  <a:cubicBezTo>
                    <a:pt x="5846" y="2312"/>
                    <a:pt x="5905" y="2390"/>
                    <a:pt x="5954" y="2468"/>
                  </a:cubicBezTo>
                  <a:cubicBezTo>
                    <a:pt x="6008" y="2554"/>
                    <a:pt x="6049" y="2643"/>
                    <a:pt x="6077" y="2731"/>
                  </a:cubicBezTo>
                  <a:cubicBezTo>
                    <a:pt x="6124" y="2880"/>
                    <a:pt x="6136" y="3043"/>
                    <a:pt x="6111" y="3203"/>
                  </a:cubicBezTo>
                  <a:cubicBezTo>
                    <a:pt x="6087" y="3361"/>
                    <a:pt x="6029" y="3512"/>
                    <a:pt x="5942" y="3640"/>
                  </a:cubicBezTo>
                  <a:cubicBezTo>
                    <a:pt x="5863" y="3756"/>
                    <a:pt x="5761" y="3858"/>
                    <a:pt x="5661" y="3957"/>
                  </a:cubicBezTo>
                  <a:cubicBezTo>
                    <a:pt x="5546" y="4073"/>
                    <a:pt x="5426" y="4192"/>
                    <a:pt x="5347" y="4331"/>
                  </a:cubicBezTo>
                  <a:cubicBezTo>
                    <a:pt x="5330" y="4362"/>
                    <a:pt x="5315" y="4393"/>
                    <a:pt x="5302" y="4424"/>
                  </a:cubicBezTo>
                  <a:cubicBezTo>
                    <a:pt x="5277" y="4484"/>
                    <a:pt x="5261" y="4547"/>
                    <a:pt x="5246" y="4608"/>
                  </a:cubicBezTo>
                  <a:cubicBezTo>
                    <a:pt x="5235" y="4650"/>
                    <a:pt x="5224" y="4693"/>
                    <a:pt x="5211" y="4735"/>
                  </a:cubicBezTo>
                  <a:cubicBezTo>
                    <a:pt x="5171" y="4856"/>
                    <a:pt x="5108" y="4975"/>
                    <a:pt x="5015" y="5098"/>
                  </a:cubicBezTo>
                  <a:cubicBezTo>
                    <a:pt x="4941" y="5198"/>
                    <a:pt x="4848" y="5301"/>
                    <a:pt x="4729" y="5413"/>
                  </a:cubicBezTo>
                  <a:cubicBezTo>
                    <a:pt x="4502" y="5630"/>
                    <a:pt x="4250" y="5824"/>
                    <a:pt x="4012" y="6002"/>
                  </a:cubicBezTo>
                  <a:cubicBezTo>
                    <a:pt x="3805" y="6156"/>
                    <a:pt x="3601" y="6302"/>
                    <a:pt x="3372" y="6397"/>
                  </a:cubicBezTo>
                  <a:cubicBezTo>
                    <a:pt x="3248" y="6449"/>
                    <a:pt x="3126" y="6481"/>
                    <a:pt x="3007" y="6492"/>
                  </a:cubicBezTo>
                  <a:cubicBezTo>
                    <a:pt x="2978" y="6494"/>
                    <a:pt x="2949" y="6496"/>
                    <a:pt x="2920" y="6496"/>
                  </a:cubicBezTo>
                  <a:cubicBezTo>
                    <a:pt x="2820" y="6496"/>
                    <a:pt x="2725" y="6479"/>
                    <a:pt x="2637" y="6447"/>
                  </a:cubicBezTo>
                  <a:moveTo>
                    <a:pt x="2656" y="4"/>
                  </a:moveTo>
                  <a:cubicBezTo>
                    <a:pt x="2538" y="8"/>
                    <a:pt x="2428" y="36"/>
                    <a:pt x="2327" y="88"/>
                  </a:cubicBezTo>
                  <a:cubicBezTo>
                    <a:pt x="2233" y="137"/>
                    <a:pt x="2146" y="207"/>
                    <a:pt x="2062" y="275"/>
                  </a:cubicBezTo>
                  <a:cubicBezTo>
                    <a:pt x="1984" y="337"/>
                    <a:pt x="1904" y="401"/>
                    <a:pt x="1820" y="448"/>
                  </a:cubicBezTo>
                  <a:cubicBezTo>
                    <a:pt x="1793" y="463"/>
                    <a:pt x="1763" y="478"/>
                    <a:pt x="1733" y="491"/>
                  </a:cubicBezTo>
                  <a:cubicBezTo>
                    <a:pt x="1696" y="506"/>
                    <a:pt x="1660" y="519"/>
                    <a:pt x="1621" y="533"/>
                  </a:cubicBezTo>
                  <a:cubicBezTo>
                    <a:pt x="1602" y="540"/>
                    <a:pt x="1582" y="547"/>
                    <a:pt x="1562" y="554"/>
                  </a:cubicBezTo>
                  <a:cubicBezTo>
                    <a:pt x="1465" y="591"/>
                    <a:pt x="1370" y="638"/>
                    <a:pt x="1286" y="692"/>
                  </a:cubicBezTo>
                  <a:cubicBezTo>
                    <a:pt x="1122" y="799"/>
                    <a:pt x="998" y="946"/>
                    <a:pt x="894" y="1074"/>
                  </a:cubicBezTo>
                  <a:cubicBezTo>
                    <a:pt x="819" y="1168"/>
                    <a:pt x="758" y="1282"/>
                    <a:pt x="693" y="1403"/>
                  </a:cubicBezTo>
                  <a:cubicBezTo>
                    <a:pt x="642" y="1499"/>
                    <a:pt x="589" y="1597"/>
                    <a:pt x="529" y="1684"/>
                  </a:cubicBezTo>
                  <a:cubicBezTo>
                    <a:pt x="340" y="1958"/>
                    <a:pt x="239" y="2237"/>
                    <a:pt x="222" y="2537"/>
                  </a:cubicBezTo>
                  <a:cubicBezTo>
                    <a:pt x="220" y="2565"/>
                    <a:pt x="219" y="2590"/>
                    <a:pt x="219" y="2615"/>
                  </a:cubicBezTo>
                  <a:cubicBezTo>
                    <a:pt x="217" y="2692"/>
                    <a:pt x="206" y="2776"/>
                    <a:pt x="184" y="2873"/>
                  </a:cubicBezTo>
                  <a:cubicBezTo>
                    <a:pt x="165" y="2960"/>
                    <a:pt x="139" y="3049"/>
                    <a:pt x="115" y="3135"/>
                  </a:cubicBezTo>
                  <a:cubicBezTo>
                    <a:pt x="69" y="3293"/>
                    <a:pt x="22" y="3456"/>
                    <a:pt x="9" y="3620"/>
                  </a:cubicBezTo>
                  <a:cubicBezTo>
                    <a:pt x="2" y="3704"/>
                    <a:pt x="0" y="3788"/>
                    <a:pt x="4" y="3871"/>
                  </a:cubicBezTo>
                  <a:cubicBezTo>
                    <a:pt x="8" y="3956"/>
                    <a:pt x="18" y="4041"/>
                    <a:pt x="33" y="4121"/>
                  </a:cubicBezTo>
                  <a:cubicBezTo>
                    <a:pt x="68" y="4304"/>
                    <a:pt x="121" y="4454"/>
                    <a:pt x="197" y="4580"/>
                  </a:cubicBezTo>
                  <a:cubicBezTo>
                    <a:pt x="240" y="4651"/>
                    <a:pt x="292" y="4718"/>
                    <a:pt x="351" y="4776"/>
                  </a:cubicBezTo>
                  <a:cubicBezTo>
                    <a:pt x="541" y="4965"/>
                    <a:pt x="800" y="5074"/>
                    <a:pt x="1050" y="5181"/>
                  </a:cubicBezTo>
                  <a:cubicBezTo>
                    <a:pt x="1097" y="5201"/>
                    <a:pt x="1145" y="5221"/>
                    <a:pt x="1193" y="5242"/>
                  </a:cubicBezTo>
                  <a:cubicBezTo>
                    <a:pt x="1316" y="5297"/>
                    <a:pt x="1414" y="5349"/>
                    <a:pt x="1501" y="5406"/>
                  </a:cubicBezTo>
                  <a:cubicBezTo>
                    <a:pt x="1572" y="5453"/>
                    <a:pt x="1643" y="5507"/>
                    <a:pt x="1711" y="5568"/>
                  </a:cubicBezTo>
                  <a:cubicBezTo>
                    <a:pt x="1774" y="5624"/>
                    <a:pt x="1837" y="5688"/>
                    <a:pt x="1898" y="5757"/>
                  </a:cubicBezTo>
                  <a:cubicBezTo>
                    <a:pt x="1948" y="5814"/>
                    <a:pt x="1997" y="5874"/>
                    <a:pt x="2044" y="5933"/>
                  </a:cubicBezTo>
                  <a:cubicBezTo>
                    <a:pt x="2058" y="5950"/>
                    <a:pt x="2058" y="5950"/>
                    <a:pt x="2058" y="5950"/>
                  </a:cubicBezTo>
                  <a:cubicBezTo>
                    <a:pt x="2138" y="6049"/>
                    <a:pt x="2224" y="6152"/>
                    <a:pt x="2320" y="6242"/>
                  </a:cubicBezTo>
                  <a:cubicBezTo>
                    <a:pt x="2426" y="6340"/>
                    <a:pt x="2530" y="6406"/>
                    <a:pt x="2637" y="6446"/>
                  </a:cubicBezTo>
                  <a:cubicBezTo>
                    <a:pt x="2750" y="6488"/>
                    <a:pt x="2874" y="6503"/>
                    <a:pt x="3007" y="6491"/>
                  </a:cubicBezTo>
                  <a:cubicBezTo>
                    <a:pt x="3125" y="6480"/>
                    <a:pt x="3248" y="6449"/>
                    <a:pt x="3372" y="6397"/>
                  </a:cubicBezTo>
                  <a:cubicBezTo>
                    <a:pt x="3600" y="6301"/>
                    <a:pt x="3805" y="6155"/>
                    <a:pt x="4012" y="6001"/>
                  </a:cubicBezTo>
                  <a:cubicBezTo>
                    <a:pt x="4250" y="5824"/>
                    <a:pt x="4501" y="5630"/>
                    <a:pt x="4729" y="5413"/>
                  </a:cubicBezTo>
                  <a:cubicBezTo>
                    <a:pt x="4847" y="5300"/>
                    <a:pt x="4941" y="5197"/>
                    <a:pt x="5015" y="5098"/>
                  </a:cubicBezTo>
                  <a:cubicBezTo>
                    <a:pt x="5107" y="4975"/>
                    <a:pt x="5171" y="4856"/>
                    <a:pt x="5210" y="4735"/>
                  </a:cubicBezTo>
                  <a:cubicBezTo>
                    <a:pt x="5224" y="4693"/>
                    <a:pt x="5235" y="4650"/>
                    <a:pt x="5245" y="4608"/>
                  </a:cubicBezTo>
                  <a:cubicBezTo>
                    <a:pt x="5261" y="4547"/>
                    <a:pt x="5277" y="4484"/>
                    <a:pt x="5301" y="4423"/>
                  </a:cubicBezTo>
                  <a:cubicBezTo>
                    <a:pt x="5314" y="4393"/>
                    <a:pt x="5329" y="4361"/>
                    <a:pt x="5346" y="4331"/>
                  </a:cubicBezTo>
                  <a:cubicBezTo>
                    <a:pt x="5425" y="4192"/>
                    <a:pt x="5545" y="4072"/>
                    <a:pt x="5661" y="3957"/>
                  </a:cubicBezTo>
                  <a:cubicBezTo>
                    <a:pt x="5760" y="3858"/>
                    <a:pt x="5863" y="3755"/>
                    <a:pt x="5941" y="3639"/>
                  </a:cubicBezTo>
                  <a:cubicBezTo>
                    <a:pt x="6028" y="3512"/>
                    <a:pt x="6086" y="3361"/>
                    <a:pt x="6110" y="3203"/>
                  </a:cubicBezTo>
                  <a:cubicBezTo>
                    <a:pt x="6135" y="3043"/>
                    <a:pt x="6123" y="2880"/>
                    <a:pt x="6076" y="2731"/>
                  </a:cubicBezTo>
                  <a:cubicBezTo>
                    <a:pt x="6048" y="2643"/>
                    <a:pt x="6007" y="2555"/>
                    <a:pt x="5953" y="2469"/>
                  </a:cubicBezTo>
                  <a:cubicBezTo>
                    <a:pt x="5905" y="2390"/>
                    <a:pt x="5845" y="2313"/>
                    <a:pt x="5777" y="2238"/>
                  </a:cubicBezTo>
                  <a:cubicBezTo>
                    <a:pt x="5725" y="2182"/>
                    <a:pt x="5671" y="2131"/>
                    <a:pt x="5615" y="2084"/>
                  </a:cubicBezTo>
                  <a:cubicBezTo>
                    <a:pt x="5558" y="2036"/>
                    <a:pt x="5499" y="1994"/>
                    <a:pt x="5439" y="1958"/>
                  </a:cubicBezTo>
                  <a:cubicBezTo>
                    <a:pt x="5419" y="1946"/>
                    <a:pt x="5399" y="1935"/>
                    <a:pt x="5380" y="1923"/>
                  </a:cubicBezTo>
                  <a:cubicBezTo>
                    <a:pt x="5323" y="1890"/>
                    <a:pt x="5263" y="1856"/>
                    <a:pt x="5214" y="1812"/>
                  </a:cubicBezTo>
                  <a:cubicBezTo>
                    <a:pt x="5188" y="1789"/>
                    <a:pt x="5167" y="1765"/>
                    <a:pt x="5149" y="1740"/>
                  </a:cubicBezTo>
                  <a:cubicBezTo>
                    <a:pt x="5112" y="1687"/>
                    <a:pt x="5088" y="1624"/>
                    <a:pt x="5074" y="1546"/>
                  </a:cubicBezTo>
                  <a:cubicBezTo>
                    <a:pt x="5061" y="1476"/>
                    <a:pt x="5058" y="1401"/>
                    <a:pt x="5055" y="1329"/>
                  </a:cubicBezTo>
                  <a:cubicBezTo>
                    <a:pt x="5051" y="1216"/>
                    <a:pt x="5046" y="1098"/>
                    <a:pt x="5005" y="996"/>
                  </a:cubicBezTo>
                  <a:cubicBezTo>
                    <a:pt x="4969" y="905"/>
                    <a:pt x="4905" y="826"/>
                    <a:pt x="4815" y="762"/>
                  </a:cubicBezTo>
                  <a:cubicBezTo>
                    <a:pt x="4737" y="706"/>
                    <a:pt x="4639" y="662"/>
                    <a:pt x="4531" y="635"/>
                  </a:cubicBezTo>
                  <a:cubicBezTo>
                    <a:pt x="4488" y="624"/>
                    <a:pt x="4442" y="616"/>
                    <a:pt x="4386" y="609"/>
                  </a:cubicBezTo>
                  <a:cubicBezTo>
                    <a:pt x="4356" y="605"/>
                    <a:pt x="4325" y="601"/>
                    <a:pt x="4296" y="598"/>
                  </a:cubicBezTo>
                  <a:cubicBezTo>
                    <a:pt x="4284" y="596"/>
                    <a:pt x="4271" y="595"/>
                    <a:pt x="4259" y="593"/>
                  </a:cubicBezTo>
                  <a:cubicBezTo>
                    <a:pt x="4163" y="582"/>
                    <a:pt x="4060" y="567"/>
                    <a:pt x="3968" y="539"/>
                  </a:cubicBezTo>
                  <a:cubicBezTo>
                    <a:pt x="3865" y="508"/>
                    <a:pt x="3771" y="465"/>
                    <a:pt x="3662" y="400"/>
                  </a:cubicBezTo>
                  <a:cubicBezTo>
                    <a:pt x="3642" y="388"/>
                    <a:pt x="3621" y="375"/>
                    <a:pt x="3597" y="360"/>
                  </a:cubicBezTo>
                  <a:cubicBezTo>
                    <a:pt x="3495" y="296"/>
                    <a:pt x="3403" y="239"/>
                    <a:pt x="3305" y="186"/>
                  </a:cubicBezTo>
                  <a:cubicBezTo>
                    <a:pt x="3189" y="123"/>
                    <a:pt x="3087" y="80"/>
                    <a:pt x="2995" y="52"/>
                  </a:cubicBezTo>
                  <a:cubicBezTo>
                    <a:pt x="2886" y="20"/>
                    <a:pt x="2782" y="4"/>
                    <a:pt x="2685" y="4"/>
                  </a:cubicBezTo>
                  <a:cubicBezTo>
                    <a:pt x="2675" y="4"/>
                    <a:pt x="2665" y="4"/>
                    <a:pt x="2656" y="4"/>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199" name="Freeform 64">
              <a:extLst>
                <a:ext uri="{FF2B5EF4-FFF2-40B4-BE49-F238E27FC236}">
                  <a16:creationId xmlns:a16="http://schemas.microsoft.com/office/drawing/2014/main" id="{085FA7B9-2255-4EED-85EE-F03946AC8E90}"/>
                </a:ext>
              </a:extLst>
            </p:cNvPr>
            <p:cNvSpPr>
              <a:spLocks noEditPoints="1"/>
            </p:cNvSpPr>
            <p:nvPr/>
          </p:nvSpPr>
          <p:spPr bwMode="auto">
            <a:xfrm>
              <a:off x="3444" y="-266"/>
              <a:ext cx="4600" cy="4849"/>
            </a:xfrm>
            <a:custGeom>
              <a:avLst/>
              <a:gdLst>
                <a:gd name="T0" fmla="*/ 2074 w 6215"/>
                <a:gd name="T1" fmla="*/ 5992 h 6552"/>
                <a:gd name="T2" fmla="*/ 1512 w 6215"/>
                <a:gd name="T3" fmla="*/ 5449 h 6552"/>
                <a:gd name="T4" fmla="*/ 365 w 6215"/>
                <a:gd name="T5" fmla="*/ 4828 h 6552"/>
                <a:gd name="T6" fmla="*/ 5 w 6215"/>
                <a:gd name="T7" fmla="*/ 3935 h 6552"/>
                <a:gd name="T8" fmla="*/ 184 w 6215"/>
                <a:gd name="T9" fmla="*/ 2907 h 6552"/>
                <a:gd name="T10" fmla="*/ 246 w 6215"/>
                <a:gd name="T11" fmla="*/ 2317 h 6552"/>
                <a:gd name="T12" fmla="*/ 528 w 6215"/>
                <a:gd name="T13" fmla="*/ 1657 h 6552"/>
                <a:gd name="T14" fmla="*/ 1108 w 6215"/>
                <a:gd name="T15" fmla="*/ 865 h 6552"/>
                <a:gd name="T16" fmla="*/ 1650 w 6215"/>
                <a:gd name="T17" fmla="*/ 536 h 6552"/>
                <a:gd name="T18" fmla="*/ 2087 w 6215"/>
                <a:gd name="T19" fmla="*/ 272 h 6552"/>
                <a:gd name="T20" fmla="*/ 2713 w 6215"/>
                <a:gd name="T21" fmla="*/ 0 h 6552"/>
                <a:gd name="T22" fmla="*/ 3663 w 6215"/>
                <a:gd name="T23" fmla="*/ 371 h 6552"/>
                <a:gd name="T24" fmla="*/ 4339 w 6215"/>
                <a:gd name="T25" fmla="*/ 587 h 6552"/>
                <a:gd name="T26" fmla="*/ 4611 w 6215"/>
                <a:gd name="T27" fmla="*/ 636 h 6552"/>
                <a:gd name="T28" fmla="*/ 5117 w 6215"/>
                <a:gd name="T29" fmla="*/ 1340 h 6552"/>
                <a:gd name="T30" fmla="*/ 5278 w 6215"/>
                <a:gd name="T31" fmla="*/ 1828 h 6552"/>
                <a:gd name="T32" fmla="*/ 5693 w 6215"/>
                <a:gd name="T33" fmla="*/ 2085 h 6552"/>
                <a:gd name="T34" fmla="*/ 6158 w 6215"/>
                <a:gd name="T35" fmla="*/ 2728 h 6552"/>
                <a:gd name="T36" fmla="*/ 5728 w 6215"/>
                <a:gd name="T37" fmla="*/ 3959 h 6552"/>
                <a:gd name="T38" fmla="*/ 5354 w 6215"/>
                <a:gd name="T39" fmla="*/ 4440 h 6552"/>
                <a:gd name="T40" fmla="*/ 5190 w 6215"/>
                <a:gd name="T41" fmla="*/ 4955 h 6552"/>
                <a:gd name="T42" fmla="*/ 4435 w 6215"/>
                <a:gd name="T43" fmla="*/ 5768 h 6552"/>
                <a:gd name="T44" fmla="*/ 3030 w 6215"/>
                <a:gd name="T45" fmla="*/ 6543 h 6552"/>
                <a:gd name="T46" fmla="*/ 2375 w 6215"/>
                <a:gd name="T47" fmla="*/ 73 h 6552"/>
                <a:gd name="T48" fmla="*/ 1777 w 6215"/>
                <a:gd name="T49" fmla="*/ 483 h 6552"/>
                <a:gd name="T50" fmla="*/ 1327 w 6215"/>
                <a:gd name="T51" fmla="*/ 695 h 6552"/>
                <a:gd name="T52" fmla="*/ 674 w 6215"/>
                <a:gd name="T53" fmla="*/ 1426 h 6552"/>
                <a:gd name="T54" fmla="*/ 308 w 6215"/>
                <a:gd name="T55" fmla="*/ 2089 h 6552"/>
                <a:gd name="T56" fmla="*/ 218 w 6215"/>
                <a:gd name="T57" fmla="*/ 2637 h 6552"/>
                <a:gd name="T58" fmla="*/ 7 w 6215"/>
                <a:gd name="T59" fmla="*/ 3687 h 6552"/>
                <a:gd name="T60" fmla="*/ 209 w 6215"/>
                <a:gd name="T61" fmla="*/ 4635 h 6552"/>
                <a:gd name="T62" fmla="*/ 1034 w 6215"/>
                <a:gd name="T63" fmla="*/ 5209 h 6552"/>
                <a:gd name="T64" fmla="*/ 1912 w 6215"/>
                <a:gd name="T65" fmla="*/ 5799 h 6552"/>
                <a:gd name="T66" fmla="*/ 2337 w 6215"/>
                <a:gd name="T67" fmla="*/ 6284 h 6552"/>
                <a:gd name="T68" fmla="*/ 3403 w 6215"/>
                <a:gd name="T69" fmla="*/ 6451 h 6552"/>
                <a:gd name="T70" fmla="*/ 4790 w 6215"/>
                <a:gd name="T71" fmla="*/ 5457 h 6552"/>
                <a:gd name="T72" fmla="*/ 5269 w 6215"/>
                <a:gd name="T73" fmla="*/ 4761 h 6552"/>
                <a:gd name="T74" fmla="*/ 5398 w 6215"/>
                <a:gd name="T75" fmla="*/ 4345 h 6552"/>
                <a:gd name="T76" fmla="*/ 6010 w 6215"/>
                <a:gd name="T77" fmla="*/ 3649 h 6552"/>
                <a:gd name="T78" fmla="*/ 6036 w 6215"/>
                <a:gd name="T79" fmla="*/ 2466 h 6552"/>
                <a:gd name="T80" fmla="*/ 5511 w 6215"/>
                <a:gd name="T81" fmla="*/ 1966 h 6552"/>
                <a:gd name="T82" fmla="*/ 5210 w 6215"/>
                <a:gd name="T83" fmla="*/ 1759 h 6552"/>
                <a:gd name="T84" fmla="*/ 5075 w 6215"/>
                <a:gd name="T85" fmla="*/ 1014 h 6552"/>
                <a:gd name="T86" fmla="*/ 4465 w 6215"/>
                <a:gd name="T87" fmla="*/ 606 h 6552"/>
                <a:gd name="T88" fmla="*/ 4047 w 6215"/>
                <a:gd name="T89" fmla="*/ 535 h 6552"/>
                <a:gd name="T90" fmla="*/ 3572 w 6215"/>
                <a:gd name="T91" fmla="*/ 319 h 6552"/>
                <a:gd name="T92" fmla="*/ 2705 w 6215"/>
                <a:gd name="T93" fmla="*/ 1 h 6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15" h="6552">
                  <a:moveTo>
                    <a:pt x="2654" y="6492"/>
                  </a:moveTo>
                  <a:cubicBezTo>
                    <a:pt x="2546" y="6451"/>
                    <a:pt x="2442" y="6383"/>
                    <a:pt x="2337" y="6284"/>
                  </a:cubicBezTo>
                  <a:cubicBezTo>
                    <a:pt x="2242" y="6196"/>
                    <a:pt x="2158" y="6096"/>
                    <a:pt x="2074" y="5992"/>
                  </a:cubicBezTo>
                  <a:cubicBezTo>
                    <a:pt x="2064" y="5981"/>
                    <a:pt x="2064" y="5981"/>
                    <a:pt x="2064" y="5981"/>
                  </a:cubicBezTo>
                  <a:cubicBezTo>
                    <a:pt x="2015" y="5920"/>
                    <a:pt x="1964" y="5858"/>
                    <a:pt x="1912" y="5799"/>
                  </a:cubicBezTo>
                  <a:cubicBezTo>
                    <a:pt x="1785" y="5658"/>
                    <a:pt x="1651" y="5540"/>
                    <a:pt x="1512" y="5449"/>
                  </a:cubicBezTo>
                  <a:cubicBezTo>
                    <a:pt x="1424" y="5391"/>
                    <a:pt x="1323" y="5337"/>
                    <a:pt x="1203" y="5283"/>
                  </a:cubicBezTo>
                  <a:cubicBezTo>
                    <a:pt x="1148" y="5258"/>
                    <a:pt x="1090" y="5234"/>
                    <a:pt x="1034" y="5210"/>
                  </a:cubicBezTo>
                  <a:cubicBezTo>
                    <a:pt x="796" y="5109"/>
                    <a:pt x="550" y="5005"/>
                    <a:pt x="365" y="4828"/>
                  </a:cubicBezTo>
                  <a:cubicBezTo>
                    <a:pt x="305" y="4771"/>
                    <a:pt x="253" y="4706"/>
                    <a:pt x="208" y="4635"/>
                  </a:cubicBezTo>
                  <a:cubicBezTo>
                    <a:pt x="130" y="4510"/>
                    <a:pt x="74" y="4362"/>
                    <a:pt x="37" y="4184"/>
                  </a:cubicBezTo>
                  <a:cubicBezTo>
                    <a:pt x="21" y="4104"/>
                    <a:pt x="10" y="4020"/>
                    <a:pt x="5" y="3935"/>
                  </a:cubicBezTo>
                  <a:cubicBezTo>
                    <a:pt x="0" y="3854"/>
                    <a:pt x="0" y="3770"/>
                    <a:pt x="6" y="3687"/>
                  </a:cubicBezTo>
                  <a:cubicBezTo>
                    <a:pt x="18" y="3515"/>
                    <a:pt x="66" y="3345"/>
                    <a:pt x="112" y="3181"/>
                  </a:cubicBezTo>
                  <a:cubicBezTo>
                    <a:pt x="138" y="3091"/>
                    <a:pt x="164" y="2998"/>
                    <a:pt x="184" y="2907"/>
                  </a:cubicBezTo>
                  <a:cubicBezTo>
                    <a:pt x="206" y="2806"/>
                    <a:pt x="216" y="2717"/>
                    <a:pt x="217" y="2637"/>
                  </a:cubicBezTo>
                  <a:cubicBezTo>
                    <a:pt x="217" y="2610"/>
                    <a:pt x="218" y="2582"/>
                    <a:pt x="219" y="2555"/>
                  </a:cubicBezTo>
                  <a:cubicBezTo>
                    <a:pt x="222" y="2475"/>
                    <a:pt x="231" y="2395"/>
                    <a:pt x="246" y="2317"/>
                  </a:cubicBezTo>
                  <a:cubicBezTo>
                    <a:pt x="261" y="2240"/>
                    <a:pt x="281" y="2163"/>
                    <a:pt x="307" y="2088"/>
                  </a:cubicBezTo>
                  <a:cubicBezTo>
                    <a:pt x="333" y="2015"/>
                    <a:pt x="365" y="1941"/>
                    <a:pt x="402" y="1869"/>
                  </a:cubicBezTo>
                  <a:cubicBezTo>
                    <a:pt x="438" y="1798"/>
                    <a:pt x="481" y="1727"/>
                    <a:pt x="528" y="1657"/>
                  </a:cubicBezTo>
                  <a:cubicBezTo>
                    <a:pt x="579" y="1583"/>
                    <a:pt x="627" y="1503"/>
                    <a:pt x="673" y="1425"/>
                  </a:cubicBezTo>
                  <a:cubicBezTo>
                    <a:pt x="749" y="1298"/>
                    <a:pt x="828" y="1166"/>
                    <a:pt x="920" y="1062"/>
                  </a:cubicBezTo>
                  <a:cubicBezTo>
                    <a:pt x="992" y="980"/>
                    <a:pt x="1050" y="919"/>
                    <a:pt x="1108" y="865"/>
                  </a:cubicBezTo>
                  <a:cubicBezTo>
                    <a:pt x="1181" y="797"/>
                    <a:pt x="1253" y="741"/>
                    <a:pt x="1327" y="694"/>
                  </a:cubicBezTo>
                  <a:cubicBezTo>
                    <a:pt x="1409" y="643"/>
                    <a:pt x="1503" y="595"/>
                    <a:pt x="1605" y="554"/>
                  </a:cubicBezTo>
                  <a:cubicBezTo>
                    <a:pt x="1620" y="548"/>
                    <a:pt x="1636" y="541"/>
                    <a:pt x="1650" y="536"/>
                  </a:cubicBezTo>
                  <a:cubicBezTo>
                    <a:pt x="1694" y="518"/>
                    <a:pt x="1735" y="502"/>
                    <a:pt x="1776" y="483"/>
                  </a:cubicBezTo>
                  <a:cubicBezTo>
                    <a:pt x="1807" y="468"/>
                    <a:pt x="1836" y="453"/>
                    <a:pt x="1863" y="437"/>
                  </a:cubicBezTo>
                  <a:cubicBezTo>
                    <a:pt x="1941" y="391"/>
                    <a:pt x="2015" y="330"/>
                    <a:pt x="2087" y="272"/>
                  </a:cubicBezTo>
                  <a:cubicBezTo>
                    <a:pt x="2178" y="199"/>
                    <a:pt x="2272" y="122"/>
                    <a:pt x="2375" y="73"/>
                  </a:cubicBezTo>
                  <a:cubicBezTo>
                    <a:pt x="2475" y="24"/>
                    <a:pt x="2586" y="0"/>
                    <a:pt x="2704" y="0"/>
                  </a:cubicBezTo>
                  <a:cubicBezTo>
                    <a:pt x="2707" y="0"/>
                    <a:pt x="2710" y="0"/>
                    <a:pt x="2713" y="0"/>
                  </a:cubicBezTo>
                  <a:cubicBezTo>
                    <a:pt x="2821" y="1"/>
                    <a:pt x="2937" y="22"/>
                    <a:pt x="3058" y="63"/>
                  </a:cubicBezTo>
                  <a:cubicBezTo>
                    <a:pt x="3233" y="121"/>
                    <a:pt x="3406" y="221"/>
                    <a:pt x="3573" y="318"/>
                  </a:cubicBezTo>
                  <a:cubicBezTo>
                    <a:pt x="3604" y="337"/>
                    <a:pt x="3633" y="354"/>
                    <a:pt x="3663" y="371"/>
                  </a:cubicBezTo>
                  <a:cubicBezTo>
                    <a:pt x="3687" y="384"/>
                    <a:pt x="3709" y="397"/>
                    <a:pt x="3731" y="408"/>
                  </a:cubicBezTo>
                  <a:cubicBezTo>
                    <a:pt x="3837" y="465"/>
                    <a:pt x="3937" y="505"/>
                    <a:pt x="4047" y="534"/>
                  </a:cubicBezTo>
                  <a:cubicBezTo>
                    <a:pt x="4138" y="559"/>
                    <a:pt x="4233" y="573"/>
                    <a:pt x="4339" y="587"/>
                  </a:cubicBezTo>
                  <a:cubicBezTo>
                    <a:pt x="4347" y="589"/>
                    <a:pt x="4347" y="589"/>
                    <a:pt x="4347" y="589"/>
                  </a:cubicBezTo>
                  <a:cubicBezTo>
                    <a:pt x="4386" y="594"/>
                    <a:pt x="4426" y="599"/>
                    <a:pt x="4465" y="605"/>
                  </a:cubicBezTo>
                  <a:cubicBezTo>
                    <a:pt x="4520" y="614"/>
                    <a:pt x="4567" y="624"/>
                    <a:pt x="4611" y="636"/>
                  </a:cubicBezTo>
                  <a:cubicBezTo>
                    <a:pt x="4718" y="667"/>
                    <a:pt x="4815" y="714"/>
                    <a:pt x="4893" y="773"/>
                  </a:cubicBezTo>
                  <a:cubicBezTo>
                    <a:pt x="4981" y="840"/>
                    <a:pt x="5042" y="921"/>
                    <a:pt x="5076" y="1014"/>
                  </a:cubicBezTo>
                  <a:cubicBezTo>
                    <a:pt x="5113" y="1115"/>
                    <a:pt x="5115" y="1229"/>
                    <a:pt x="5117" y="1340"/>
                  </a:cubicBezTo>
                  <a:cubicBezTo>
                    <a:pt x="5119" y="1414"/>
                    <a:pt x="5121" y="1491"/>
                    <a:pt x="5133" y="1562"/>
                  </a:cubicBezTo>
                  <a:cubicBezTo>
                    <a:pt x="5146" y="1642"/>
                    <a:pt x="5171" y="1706"/>
                    <a:pt x="5210" y="1758"/>
                  </a:cubicBezTo>
                  <a:cubicBezTo>
                    <a:pt x="5229" y="1784"/>
                    <a:pt x="5251" y="1807"/>
                    <a:pt x="5278" y="1828"/>
                  </a:cubicBezTo>
                  <a:cubicBezTo>
                    <a:pt x="5329" y="1870"/>
                    <a:pt x="5389" y="1902"/>
                    <a:pt x="5448" y="1932"/>
                  </a:cubicBezTo>
                  <a:cubicBezTo>
                    <a:pt x="5469" y="1943"/>
                    <a:pt x="5491" y="1954"/>
                    <a:pt x="5512" y="1966"/>
                  </a:cubicBezTo>
                  <a:cubicBezTo>
                    <a:pt x="5574" y="1999"/>
                    <a:pt x="5635" y="2040"/>
                    <a:pt x="5693" y="2085"/>
                  </a:cubicBezTo>
                  <a:cubicBezTo>
                    <a:pt x="5751" y="2131"/>
                    <a:pt x="5806" y="2182"/>
                    <a:pt x="5858" y="2236"/>
                  </a:cubicBezTo>
                  <a:cubicBezTo>
                    <a:pt x="5927" y="2309"/>
                    <a:pt x="5987" y="2386"/>
                    <a:pt x="6036" y="2466"/>
                  </a:cubicBezTo>
                  <a:cubicBezTo>
                    <a:pt x="6089" y="2551"/>
                    <a:pt x="6130" y="2640"/>
                    <a:pt x="6158" y="2728"/>
                  </a:cubicBezTo>
                  <a:cubicBezTo>
                    <a:pt x="6204" y="2880"/>
                    <a:pt x="6215" y="3046"/>
                    <a:pt x="6189" y="3208"/>
                  </a:cubicBezTo>
                  <a:cubicBezTo>
                    <a:pt x="6163" y="3368"/>
                    <a:pt x="6101" y="3521"/>
                    <a:pt x="6010" y="3650"/>
                  </a:cubicBezTo>
                  <a:cubicBezTo>
                    <a:pt x="5931" y="3763"/>
                    <a:pt x="5828" y="3863"/>
                    <a:pt x="5728" y="3959"/>
                  </a:cubicBezTo>
                  <a:cubicBezTo>
                    <a:pt x="5666" y="4019"/>
                    <a:pt x="5603" y="4080"/>
                    <a:pt x="5546" y="4143"/>
                  </a:cubicBezTo>
                  <a:cubicBezTo>
                    <a:pt x="5483" y="4214"/>
                    <a:pt x="5435" y="4280"/>
                    <a:pt x="5398" y="4346"/>
                  </a:cubicBezTo>
                  <a:cubicBezTo>
                    <a:pt x="5381" y="4377"/>
                    <a:pt x="5366" y="4409"/>
                    <a:pt x="5354" y="4440"/>
                  </a:cubicBezTo>
                  <a:cubicBezTo>
                    <a:pt x="5330" y="4503"/>
                    <a:pt x="5315" y="4569"/>
                    <a:pt x="5301" y="4632"/>
                  </a:cubicBezTo>
                  <a:cubicBezTo>
                    <a:pt x="5292" y="4674"/>
                    <a:pt x="5282" y="4718"/>
                    <a:pt x="5269" y="4761"/>
                  </a:cubicBezTo>
                  <a:cubicBezTo>
                    <a:pt x="5250" y="4825"/>
                    <a:pt x="5224" y="4891"/>
                    <a:pt x="5190" y="4955"/>
                  </a:cubicBezTo>
                  <a:cubicBezTo>
                    <a:pt x="5159" y="5014"/>
                    <a:pt x="5122" y="5075"/>
                    <a:pt x="5078" y="5135"/>
                  </a:cubicBezTo>
                  <a:cubicBezTo>
                    <a:pt x="5004" y="5238"/>
                    <a:pt x="4909" y="5344"/>
                    <a:pt x="4790" y="5458"/>
                  </a:cubicBezTo>
                  <a:cubicBezTo>
                    <a:pt x="4686" y="5558"/>
                    <a:pt x="4569" y="5660"/>
                    <a:pt x="4435" y="5768"/>
                  </a:cubicBezTo>
                  <a:cubicBezTo>
                    <a:pt x="4301" y="5875"/>
                    <a:pt x="4164" y="5977"/>
                    <a:pt x="4059" y="6054"/>
                  </a:cubicBezTo>
                  <a:cubicBezTo>
                    <a:pt x="3847" y="6210"/>
                    <a:pt x="3638" y="6357"/>
                    <a:pt x="3404" y="6452"/>
                  </a:cubicBezTo>
                  <a:cubicBezTo>
                    <a:pt x="3277" y="6503"/>
                    <a:pt x="3152" y="6534"/>
                    <a:pt x="3030" y="6543"/>
                  </a:cubicBezTo>
                  <a:cubicBezTo>
                    <a:pt x="3005" y="6545"/>
                    <a:pt x="2980" y="6546"/>
                    <a:pt x="2955" y="6546"/>
                  </a:cubicBezTo>
                  <a:cubicBezTo>
                    <a:pt x="2848" y="6546"/>
                    <a:pt x="2747" y="6528"/>
                    <a:pt x="2654" y="6492"/>
                  </a:cubicBezTo>
                  <a:moveTo>
                    <a:pt x="2375" y="73"/>
                  </a:moveTo>
                  <a:cubicBezTo>
                    <a:pt x="2272" y="123"/>
                    <a:pt x="2178" y="199"/>
                    <a:pt x="2087" y="273"/>
                  </a:cubicBezTo>
                  <a:cubicBezTo>
                    <a:pt x="2016" y="331"/>
                    <a:pt x="1941" y="391"/>
                    <a:pt x="1863" y="438"/>
                  </a:cubicBezTo>
                  <a:cubicBezTo>
                    <a:pt x="1837" y="454"/>
                    <a:pt x="1807" y="469"/>
                    <a:pt x="1777" y="483"/>
                  </a:cubicBezTo>
                  <a:cubicBezTo>
                    <a:pt x="1735" y="503"/>
                    <a:pt x="1694" y="519"/>
                    <a:pt x="1651" y="536"/>
                  </a:cubicBezTo>
                  <a:cubicBezTo>
                    <a:pt x="1636" y="542"/>
                    <a:pt x="1621" y="548"/>
                    <a:pt x="1606" y="554"/>
                  </a:cubicBezTo>
                  <a:cubicBezTo>
                    <a:pt x="1503" y="596"/>
                    <a:pt x="1410" y="643"/>
                    <a:pt x="1327" y="695"/>
                  </a:cubicBezTo>
                  <a:cubicBezTo>
                    <a:pt x="1253" y="741"/>
                    <a:pt x="1182" y="797"/>
                    <a:pt x="1108" y="866"/>
                  </a:cubicBezTo>
                  <a:cubicBezTo>
                    <a:pt x="1050" y="920"/>
                    <a:pt x="992" y="980"/>
                    <a:pt x="920" y="1062"/>
                  </a:cubicBezTo>
                  <a:cubicBezTo>
                    <a:pt x="829" y="1166"/>
                    <a:pt x="750" y="1298"/>
                    <a:pt x="674" y="1426"/>
                  </a:cubicBezTo>
                  <a:cubicBezTo>
                    <a:pt x="628" y="1503"/>
                    <a:pt x="580" y="1584"/>
                    <a:pt x="529" y="1658"/>
                  </a:cubicBezTo>
                  <a:cubicBezTo>
                    <a:pt x="481" y="1727"/>
                    <a:pt x="439" y="1798"/>
                    <a:pt x="402" y="1869"/>
                  </a:cubicBezTo>
                  <a:cubicBezTo>
                    <a:pt x="365" y="1941"/>
                    <a:pt x="334" y="2015"/>
                    <a:pt x="308" y="2089"/>
                  </a:cubicBezTo>
                  <a:cubicBezTo>
                    <a:pt x="282" y="2163"/>
                    <a:pt x="261" y="2240"/>
                    <a:pt x="247" y="2317"/>
                  </a:cubicBezTo>
                  <a:cubicBezTo>
                    <a:pt x="232" y="2395"/>
                    <a:pt x="223" y="2475"/>
                    <a:pt x="220" y="2555"/>
                  </a:cubicBezTo>
                  <a:cubicBezTo>
                    <a:pt x="218" y="2582"/>
                    <a:pt x="218" y="2610"/>
                    <a:pt x="218" y="2637"/>
                  </a:cubicBezTo>
                  <a:cubicBezTo>
                    <a:pt x="217" y="2717"/>
                    <a:pt x="206" y="2806"/>
                    <a:pt x="185" y="2907"/>
                  </a:cubicBezTo>
                  <a:cubicBezTo>
                    <a:pt x="165" y="2998"/>
                    <a:pt x="139" y="3091"/>
                    <a:pt x="113" y="3181"/>
                  </a:cubicBezTo>
                  <a:cubicBezTo>
                    <a:pt x="67" y="3346"/>
                    <a:pt x="18" y="3516"/>
                    <a:pt x="7" y="3687"/>
                  </a:cubicBezTo>
                  <a:cubicBezTo>
                    <a:pt x="1" y="3770"/>
                    <a:pt x="1" y="3854"/>
                    <a:pt x="6" y="3935"/>
                  </a:cubicBezTo>
                  <a:cubicBezTo>
                    <a:pt x="11" y="4020"/>
                    <a:pt x="21" y="4104"/>
                    <a:pt x="38" y="4183"/>
                  </a:cubicBezTo>
                  <a:cubicBezTo>
                    <a:pt x="75" y="4362"/>
                    <a:pt x="131" y="4510"/>
                    <a:pt x="209" y="4635"/>
                  </a:cubicBezTo>
                  <a:cubicBezTo>
                    <a:pt x="253" y="4706"/>
                    <a:pt x="306" y="4770"/>
                    <a:pt x="365" y="4827"/>
                  </a:cubicBezTo>
                  <a:cubicBezTo>
                    <a:pt x="448" y="4907"/>
                    <a:pt x="551" y="4979"/>
                    <a:pt x="679" y="5047"/>
                  </a:cubicBezTo>
                  <a:cubicBezTo>
                    <a:pt x="793" y="5107"/>
                    <a:pt x="915" y="5159"/>
                    <a:pt x="1034" y="5209"/>
                  </a:cubicBezTo>
                  <a:cubicBezTo>
                    <a:pt x="1090" y="5233"/>
                    <a:pt x="1148" y="5257"/>
                    <a:pt x="1204" y="5282"/>
                  </a:cubicBezTo>
                  <a:cubicBezTo>
                    <a:pt x="1323" y="5336"/>
                    <a:pt x="1424" y="5390"/>
                    <a:pt x="1513" y="5449"/>
                  </a:cubicBezTo>
                  <a:cubicBezTo>
                    <a:pt x="1652" y="5540"/>
                    <a:pt x="1786" y="5658"/>
                    <a:pt x="1912" y="5799"/>
                  </a:cubicBezTo>
                  <a:cubicBezTo>
                    <a:pt x="1964" y="5857"/>
                    <a:pt x="2015" y="5920"/>
                    <a:pt x="2065" y="5980"/>
                  </a:cubicBezTo>
                  <a:cubicBezTo>
                    <a:pt x="2074" y="5992"/>
                    <a:pt x="2074" y="5992"/>
                    <a:pt x="2074" y="5992"/>
                  </a:cubicBezTo>
                  <a:cubicBezTo>
                    <a:pt x="2159" y="6095"/>
                    <a:pt x="2243" y="6196"/>
                    <a:pt x="2337" y="6284"/>
                  </a:cubicBezTo>
                  <a:cubicBezTo>
                    <a:pt x="2443" y="6382"/>
                    <a:pt x="2547" y="6450"/>
                    <a:pt x="2654" y="6492"/>
                  </a:cubicBezTo>
                  <a:cubicBezTo>
                    <a:pt x="2769" y="6535"/>
                    <a:pt x="2895" y="6552"/>
                    <a:pt x="3030" y="6542"/>
                  </a:cubicBezTo>
                  <a:cubicBezTo>
                    <a:pt x="3151" y="6533"/>
                    <a:pt x="3277" y="6502"/>
                    <a:pt x="3403" y="6451"/>
                  </a:cubicBezTo>
                  <a:cubicBezTo>
                    <a:pt x="3637" y="6357"/>
                    <a:pt x="3847" y="6209"/>
                    <a:pt x="4058" y="6054"/>
                  </a:cubicBezTo>
                  <a:cubicBezTo>
                    <a:pt x="4163" y="5977"/>
                    <a:pt x="4301" y="5874"/>
                    <a:pt x="4434" y="5767"/>
                  </a:cubicBezTo>
                  <a:cubicBezTo>
                    <a:pt x="4569" y="5659"/>
                    <a:pt x="4685" y="5558"/>
                    <a:pt x="4790" y="5457"/>
                  </a:cubicBezTo>
                  <a:cubicBezTo>
                    <a:pt x="4909" y="5343"/>
                    <a:pt x="5003" y="5237"/>
                    <a:pt x="5077" y="5135"/>
                  </a:cubicBezTo>
                  <a:cubicBezTo>
                    <a:pt x="5121" y="5074"/>
                    <a:pt x="5159" y="5014"/>
                    <a:pt x="5190" y="4954"/>
                  </a:cubicBezTo>
                  <a:cubicBezTo>
                    <a:pt x="5223" y="4890"/>
                    <a:pt x="5250" y="4825"/>
                    <a:pt x="5269" y="4761"/>
                  </a:cubicBezTo>
                  <a:cubicBezTo>
                    <a:pt x="5281" y="4718"/>
                    <a:pt x="5291" y="4674"/>
                    <a:pt x="5300" y="4632"/>
                  </a:cubicBezTo>
                  <a:cubicBezTo>
                    <a:pt x="5315" y="4568"/>
                    <a:pt x="5329" y="4503"/>
                    <a:pt x="5353" y="4440"/>
                  </a:cubicBezTo>
                  <a:cubicBezTo>
                    <a:pt x="5366" y="4408"/>
                    <a:pt x="5381" y="4376"/>
                    <a:pt x="5398" y="4345"/>
                  </a:cubicBezTo>
                  <a:cubicBezTo>
                    <a:pt x="5434" y="4280"/>
                    <a:pt x="5482" y="4214"/>
                    <a:pt x="5546" y="4143"/>
                  </a:cubicBezTo>
                  <a:cubicBezTo>
                    <a:pt x="5603" y="4079"/>
                    <a:pt x="5666" y="4018"/>
                    <a:pt x="5727" y="3959"/>
                  </a:cubicBezTo>
                  <a:cubicBezTo>
                    <a:pt x="5827" y="3862"/>
                    <a:pt x="5930" y="3762"/>
                    <a:pt x="6010" y="3649"/>
                  </a:cubicBezTo>
                  <a:cubicBezTo>
                    <a:pt x="6100" y="3521"/>
                    <a:pt x="6162" y="3368"/>
                    <a:pt x="6188" y="3208"/>
                  </a:cubicBezTo>
                  <a:cubicBezTo>
                    <a:pt x="6214" y="3046"/>
                    <a:pt x="6204" y="2880"/>
                    <a:pt x="6157" y="2729"/>
                  </a:cubicBezTo>
                  <a:cubicBezTo>
                    <a:pt x="6129" y="2640"/>
                    <a:pt x="6089" y="2552"/>
                    <a:pt x="6036" y="2466"/>
                  </a:cubicBezTo>
                  <a:cubicBezTo>
                    <a:pt x="5986" y="2387"/>
                    <a:pt x="5927" y="2310"/>
                    <a:pt x="5858" y="2237"/>
                  </a:cubicBezTo>
                  <a:cubicBezTo>
                    <a:pt x="5806" y="2182"/>
                    <a:pt x="5750" y="2131"/>
                    <a:pt x="5693" y="2086"/>
                  </a:cubicBezTo>
                  <a:cubicBezTo>
                    <a:pt x="5634" y="2040"/>
                    <a:pt x="5573" y="2000"/>
                    <a:pt x="5511" y="1966"/>
                  </a:cubicBezTo>
                  <a:cubicBezTo>
                    <a:pt x="5491" y="1955"/>
                    <a:pt x="5469" y="1944"/>
                    <a:pt x="5448" y="1933"/>
                  </a:cubicBezTo>
                  <a:cubicBezTo>
                    <a:pt x="5389" y="1902"/>
                    <a:pt x="5328" y="1871"/>
                    <a:pt x="5277" y="1829"/>
                  </a:cubicBezTo>
                  <a:cubicBezTo>
                    <a:pt x="5251" y="1807"/>
                    <a:pt x="5229" y="1784"/>
                    <a:pt x="5210" y="1759"/>
                  </a:cubicBezTo>
                  <a:cubicBezTo>
                    <a:pt x="5171" y="1706"/>
                    <a:pt x="5145" y="1642"/>
                    <a:pt x="5132" y="1562"/>
                  </a:cubicBezTo>
                  <a:cubicBezTo>
                    <a:pt x="5120" y="1491"/>
                    <a:pt x="5118" y="1414"/>
                    <a:pt x="5117" y="1340"/>
                  </a:cubicBezTo>
                  <a:cubicBezTo>
                    <a:pt x="5114" y="1229"/>
                    <a:pt x="5112" y="1115"/>
                    <a:pt x="5075" y="1014"/>
                  </a:cubicBezTo>
                  <a:cubicBezTo>
                    <a:pt x="5042" y="921"/>
                    <a:pt x="4980" y="840"/>
                    <a:pt x="4892" y="773"/>
                  </a:cubicBezTo>
                  <a:cubicBezTo>
                    <a:pt x="4815" y="715"/>
                    <a:pt x="4718" y="668"/>
                    <a:pt x="4611" y="637"/>
                  </a:cubicBezTo>
                  <a:cubicBezTo>
                    <a:pt x="4567" y="625"/>
                    <a:pt x="4519" y="615"/>
                    <a:pt x="4465" y="606"/>
                  </a:cubicBezTo>
                  <a:cubicBezTo>
                    <a:pt x="4426" y="600"/>
                    <a:pt x="4386" y="594"/>
                    <a:pt x="4346" y="589"/>
                  </a:cubicBezTo>
                  <a:cubicBezTo>
                    <a:pt x="4339" y="588"/>
                    <a:pt x="4339" y="588"/>
                    <a:pt x="4339" y="588"/>
                  </a:cubicBezTo>
                  <a:cubicBezTo>
                    <a:pt x="4233" y="574"/>
                    <a:pt x="4137" y="560"/>
                    <a:pt x="4047" y="535"/>
                  </a:cubicBezTo>
                  <a:cubicBezTo>
                    <a:pt x="3937" y="505"/>
                    <a:pt x="3836" y="465"/>
                    <a:pt x="3730" y="409"/>
                  </a:cubicBezTo>
                  <a:cubicBezTo>
                    <a:pt x="3708" y="397"/>
                    <a:pt x="3686" y="385"/>
                    <a:pt x="3663" y="372"/>
                  </a:cubicBezTo>
                  <a:cubicBezTo>
                    <a:pt x="3633" y="355"/>
                    <a:pt x="3603" y="337"/>
                    <a:pt x="3572" y="319"/>
                  </a:cubicBezTo>
                  <a:cubicBezTo>
                    <a:pt x="3405" y="222"/>
                    <a:pt x="3233" y="121"/>
                    <a:pt x="3058" y="63"/>
                  </a:cubicBezTo>
                  <a:cubicBezTo>
                    <a:pt x="2937" y="23"/>
                    <a:pt x="2821" y="2"/>
                    <a:pt x="2713" y="1"/>
                  </a:cubicBezTo>
                  <a:cubicBezTo>
                    <a:pt x="2710" y="1"/>
                    <a:pt x="2707" y="1"/>
                    <a:pt x="2705" y="1"/>
                  </a:cubicBezTo>
                  <a:cubicBezTo>
                    <a:pt x="2586" y="1"/>
                    <a:pt x="2476" y="25"/>
                    <a:pt x="2375" y="73"/>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200" name="Freeform 65">
              <a:extLst>
                <a:ext uri="{FF2B5EF4-FFF2-40B4-BE49-F238E27FC236}">
                  <a16:creationId xmlns:a16="http://schemas.microsoft.com/office/drawing/2014/main" id="{3A52ED14-1A44-4906-9BD4-585049FF668E}"/>
                </a:ext>
              </a:extLst>
            </p:cNvPr>
            <p:cNvSpPr>
              <a:spLocks noEditPoints="1"/>
            </p:cNvSpPr>
            <p:nvPr/>
          </p:nvSpPr>
          <p:spPr bwMode="auto">
            <a:xfrm>
              <a:off x="3414" y="-296"/>
              <a:ext cx="4660" cy="4893"/>
            </a:xfrm>
            <a:custGeom>
              <a:avLst/>
              <a:gdLst>
                <a:gd name="T0" fmla="*/ 2091 w 6296"/>
                <a:gd name="T1" fmla="*/ 6043 h 6611"/>
                <a:gd name="T2" fmla="*/ 1525 w 6296"/>
                <a:gd name="T3" fmla="*/ 5501 h 6611"/>
                <a:gd name="T4" fmla="*/ 682 w 6296"/>
                <a:gd name="T5" fmla="*/ 5095 h 6611"/>
                <a:gd name="T6" fmla="*/ 113 w 6296"/>
                <a:gd name="T7" fmla="*/ 4487 h 6611"/>
                <a:gd name="T8" fmla="*/ 5 w 6296"/>
                <a:gd name="T9" fmla="*/ 3763 h 6611"/>
                <a:gd name="T10" fmla="*/ 217 w 6296"/>
                <a:gd name="T11" fmla="*/ 2668 h 6611"/>
                <a:gd name="T12" fmla="*/ 303 w 6296"/>
                <a:gd name="T13" fmla="*/ 2093 h 6611"/>
                <a:gd name="T14" fmla="*/ 631 w 6296"/>
                <a:gd name="T15" fmla="*/ 1486 h 6611"/>
                <a:gd name="T16" fmla="*/ 1649 w 6296"/>
                <a:gd name="T17" fmla="*/ 563 h 6611"/>
                <a:gd name="T18" fmla="*/ 1908 w 6296"/>
                <a:gd name="T19" fmla="*/ 435 h 6611"/>
                <a:gd name="T20" fmla="*/ 2772 w 6296"/>
                <a:gd name="T21" fmla="*/ 6 h 6611"/>
                <a:gd name="T22" fmla="*/ 3730 w 6296"/>
                <a:gd name="T23" fmla="*/ 392 h 6611"/>
                <a:gd name="T24" fmla="*/ 4389 w 6296"/>
                <a:gd name="T25" fmla="*/ 587 h 6611"/>
                <a:gd name="T26" fmla="*/ 4691 w 6296"/>
                <a:gd name="T27" fmla="*/ 648 h 6611"/>
                <a:gd name="T28" fmla="*/ 5180 w 6296"/>
                <a:gd name="T29" fmla="*/ 1361 h 6611"/>
                <a:gd name="T30" fmla="*/ 5342 w 6296"/>
                <a:gd name="T31" fmla="*/ 1855 h 6611"/>
                <a:gd name="T32" fmla="*/ 5772 w 6296"/>
                <a:gd name="T33" fmla="*/ 2097 h 6611"/>
                <a:gd name="T34" fmla="*/ 6268 w 6296"/>
                <a:gd name="T35" fmla="*/ 3222 h 6611"/>
                <a:gd name="T36" fmla="*/ 5604 w 6296"/>
                <a:gd name="T37" fmla="*/ 4160 h 6611"/>
                <a:gd name="T38" fmla="*/ 5358 w 6296"/>
                <a:gd name="T39" fmla="*/ 4665 h 6611"/>
                <a:gd name="T40" fmla="*/ 5142 w 6296"/>
                <a:gd name="T41" fmla="*/ 5181 h 6611"/>
                <a:gd name="T42" fmla="*/ 3436 w 6296"/>
                <a:gd name="T43" fmla="*/ 6516 h 6611"/>
                <a:gd name="T44" fmla="*/ 2672 w 6296"/>
                <a:gd name="T45" fmla="*/ 6547 h 6611"/>
                <a:gd name="T46" fmla="*/ 1908 w 6296"/>
                <a:gd name="T47" fmla="*/ 436 h 6611"/>
                <a:gd name="T48" fmla="*/ 1650 w 6296"/>
                <a:gd name="T49" fmla="*/ 564 h 6611"/>
                <a:gd name="T50" fmla="*/ 631 w 6296"/>
                <a:gd name="T51" fmla="*/ 1487 h 6611"/>
                <a:gd name="T52" fmla="*/ 304 w 6296"/>
                <a:gd name="T53" fmla="*/ 2093 h 6611"/>
                <a:gd name="T54" fmla="*/ 218 w 6296"/>
                <a:gd name="T55" fmla="*/ 2668 h 6611"/>
                <a:gd name="T56" fmla="*/ 6 w 6296"/>
                <a:gd name="T57" fmla="*/ 3763 h 6611"/>
                <a:gd name="T58" fmla="*/ 114 w 6296"/>
                <a:gd name="T59" fmla="*/ 4486 h 6611"/>
                <a:gd name="T60" fmla="*/ 682 w 6296"/>
                <a:gd name="T61" fmla="*/ 5095 h 6611"/>
                <a:gd name="T62" fmla="*/ 1525 w 6296"/>
                <a:gd name="T63" fmla="*/ 5500 h 6611"/>
                <a:gd name="T64" fmla="*/ 2091 w 6296"/>
                <a:gd name="T65" fmla="*/ 6043 h 6611"/>
                <a:gd name="T66" fmla="*/ 3055 w 6296"/>
                <a:gd name="T67" fmla="*/ 6603 h 6611"/>
                <a:gd name="T68" fmla="*/ 4852 w 6296"/>
                <a:gd name="T69" fmla="*/ 5511 h 6611"/>
                <a:gd name="T70" fmla="*/ 5328 w 6296"/>
                <a:gd name="T71" fmla="*/ 4796 h 6611"/>
                <a:gd name="T72" fmla="*/ 5450 w 6296"/>
                <a:gd name="T73" fmla="*/ 4369 h 6611"/>
                <a:gd name="T74" fmla="*/ 6080 w 6296"/>
                <a:gd name="T75" fmla="*/ 3668 h 6611"/>
                <a:gd name="T76" fmla="*/ 5940 w 6296"/>
                <a:gd name="T77" fmla="*/ 2245 h 6611"/>
                <a:gd name="T78" fmla="*/ 5518 w 6296"/>
                <a:gd name="T79" fmla="*/ 1952 h 6611"/>
                <a:gd name="T80" fmla="*/ 5191 w 6296"/>
                <a:gd name="T81" fmla="*/ 1588 h 6611"/>
                <a:gd name="T82" fmla="*/ 4970 w 6296"/>
                <a:gd name="T83" fmla="*/ 794 h 6611"/>
                <a:gd name="T84" fmla="*/ 4419 w 6296"/>
                <a:gd name="T85" fmla="*/ 592 h 6611"/>
                <a:gd name="T86" fmla="*/ 3800 w 6296"/>
                <a:gd name="T87" fmla="*/ 428 h 6611"/>
                <a:gd name="T88" fmla="*/ 3123 w 6296"/>
                <a:gd name="T89" fmla="*/ 84 h 6611"/>
                <a:gd name="T90" fmla="*/ 2425 w 6296"/>
                <a:gd name="T91" fmla="*/ 68 h 6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96" h="6611">
                  <a:moveTo>
                    <a:pt x="2672" y="6547"/>
                  </a:moveTo>
                  <a:cubicBezTo>
                    <a:pt x="2564" y="6504"/>
                    <a:pt x="2461" y="6435"/>
                    <a:pt x="2355" y="6336"/>
                  </a:cubicBezTo>
                  <a:cubicBezTo>
                    <a:pt x="2262" y="6249"/>
                    <a:pt x="2181" y="6152"/>
                    <a:pt x="2091" y="6043"/>
                  </a:cubicBezTo>
                  <a:cubicBezTo>
                    <a:pt x="2086" y="6038"/>
                    <a:pt x="2086" y="6038"/>
                    <a:pt x="2086" y="6038"/>
                  </a:cubicBezTo>
                  <a:cubicBezTo>
                    <a:pt x="2035" y="5975"/>
                    <a:pt x="1982" y="5911"/>
                    <a:pt x="1927" y="5851"/>
                  </a:cubicBezTo>
                  <a:cubicBezTo>
                    <a:pt x="1802" y="5712"/>
                    <a:pt x="1666" y="5594"/>
                    <a:pt x="1525" y="5501"/>
                  </a:cubicBezTo>
                  <a:cubicBezTo>
                    <a:pt x="1434" y="5441"/>
                    <a:pt x="1332" y="5386"/>
                    <a:pt x="1216" y="5332"/>
                  </a:cubicBezTo>
                  <a:cubicBezTo>
                    <a:pt x="1152" y="5304"/>
                    <a:pt x="1086" y="5276"/>
                    <a:pt x="1022" y="5249"/>
                  </a:cubicBezTo>
                  <a:cubicBezTo>
                    <a:pt x="908" y="5202"/>
                    <a:pt x="791" y="5153"/>
                    <a:pt x="682" y="5095"/>
                  </a:cubicBezTo>
                  <a:cubicBezTo>
                    <a:pt x="560" y="5031"/>
                    <a:pt x="461" y="4964"/>
                    <a:pt x="380" y="4889"/>
                  </a:cubicBezTo>
                  <a:cubicBezTo>
                    <a:pt x="321" y="4833"/>
                    <a:pt x="267" y="4770"/>
                    <a:pt x="222" y="4700"/>
                  </a:cubicBezTo>
                  <a:cubicBezTo>
                    <a:pt x="180" y="4636"/>
                    <a:pt x="143" y="4564"/>
                    <a:pt x="113" y="4487"/>
                  </a:cubicBezTo>
                  <a:cubicBezTo>
                    <a:pt x="85" y="4416"/>
                    <a:pt x="61" y="4338"/>
                    <a:pt x="43" y="4255"/>
                  </a:cubicBezTo>
                  <a:cubicBezTo>
                    <a:pt x="25" y="4176"/>
                    <a:pt x="13" y="4094"/>
                    <a:pt x="7" y="4010"/>
                  </a:cubicBezTo>
                  <a:cubicBezTo>
                    <a:pt x="1" y="3929"/>
                    <a:pt x="0" y="3846"/>
                    <a:pt x="5" y="3763"/>
                  </a:cubicBezTo>
                  <a:cubicBezTo>
                    <a:pt x="15" y="3584"/>
                    <a:pt x="64" y="3407"/>
                    <a:pt x="112" y="3236"/>
                  </a:cubicBezTo>
                  <a:cubicBezTo>
                    <a:pt x="138" y="3142"/>
                    <a:pt x="166" y="3045"/>
                    <a:pt x="185" y="2951"/>
                  </a:cubicBezTo>
                  <a:cubicBezTo>
                    <a:pt x="207" y="2845"/>
                    <a:pt x="218" y="2752"/>
                    <a:pt x="217" y="2668"/>
                  </a:cubicBezTo>
                  <a:cubicBezTo>
                    <a:pt x="217" y="2640"/>
                    <a:pt x="217" y="2611"/>
                    <a:pt x="218" y="2583"/>
                  </a:cubicBezTo>
                  <a:cubicBezTo>
                    <a:pt x="220" y="2498"/>
                    <a:pt x="229" y="2414"/>
                    <a:pt x="243" y="2333"/>
                  </a:cubicBezTo>
                  <a:cubicBezTo>
                    <a:pt x="257" y="2252"/>
                    <a:pt x="277" y="2171"/>
                    <a:pt x="303" y="2093"/>
                  </a:cubicBezTo>
                  <a:cubicBezTo>
                    <a:pt x="329" y="2015"/>
                    <a:pt x="361" y="1937"/>
                    <a:pt x="398" y="1862"/>
                  </a:cubicBezTo>
                  <a:cubicBezTo>
                    <a:pt x="436" y="1787"/>
                    <a:pt x="480" y="1713"/>
                    <a:pt x="529" y="1640"/>
                  </a:cubicBezTo>
                  <a:cubicBezTo>
                    <a:pt x="563" y="1590"/>
                    <a:pt x="598" y="1537"/>
                    <a:pt x="631" y="1486"/>
                  </a:cubicBezTo>
                  <a:cubicBezTo>
                    <a:pt x="728" y="1337"/>
                    <a:pt x="829" y="1182"/>
                    <a:pt x="947" y="1059"/>
                  </a:cubicBezTo>
                  <a:cubicBezTo>
                    <a:pt x="1052" y="950"/>
                    <a:pt x="1194" y="812"/>
                    <a:pt x="1369" y="706"/>
                  </a:cubicBezTo>
                  <a:cubicBezTo>
                    <a:pt x="1448" y="658"/>
                    <a:pt x="1540" y="611"/>
                    <a:pt x="1649" y="563"/>
                  </a:cubicBezTo>
                  <a:cubicBezTo>
                    <a:pt x="1658" y="560"/>
                    <a:pt x="1667" y="556"/>
                    <a:pt x="1675" y="552"/>
                  </a:cubicBezTo>
                  <a:cubicBezTo>
                    <a:pt x="1726" y="530"/>
                    <a:pt x="1774" y="509"/>
                    <a:pt x="1821" y="485"/>
                  </a:cubicBezTo>
                  <a:cubicBezTo>
                    <a:pt x="1853" y="469"/>
                    <a:pt x="1881" y="453"/>
                    <a:pt x="1908" y="435"/>
                  </a:cubicBezTo>
                  <a:cubicBezTo>
                    <a:pt x="1980" y="390"/>
                    <a:pt x="2048" y="334"/>
                    <a:pt x="2115" y="280"/>
                  </a:cubicBezTo>
                  <a:cubicBezTo>
                    <a:pt x="2211" y="200"/>
                    <a:pt x="2312" y="118"/>
                    <a:pt x="2425" y="67"/>
                  </a:cubicBezTo>
                  <a:cubicBezTo>
                    <a:pt x="2529" y="20"/>
                    <a:pt x="2646" y="0"/>
                    <a:pt x="2772" y="6"/>
                  </a:cubicBezTo>
                  <a:cubicBezTo>
                    <a:pt x="2881" y="12"/>
                    <a:pt x="2999" y="38"/>
                    <a:pt x="3123" y="83"/>
                  </a:cubicBezTo>
                  <a:cubicBezTo>
                    <a:pt x="3270" y="138"/>
                    <a:pt x="3416" y="219"/>
                    <a:pt x="3558" y="298"/>
                  </a:cubicBezTo>
                  <a:cubicBezTo>
                    <a:pt x="3615" y="330"/>
                    <a:pt x="3673" y="362"/>
                    <a:pt x="3730" y="392"/>
                  </a:cubicBezTo>
                  <a:cubicBezTo>
                    <a:pt x="3755" y="405"/>
                    <a:pt x="3778" y="417"/>
                    <a:pt x="3800" y="427"/>
                  </a:cubicBezTo>
                  <a:cubicBezTo>
                    <a:pt x="3903" y="476"/>
                    <a:pt x="4007" y="512"/>
                    <a:pt x="4127" y="540"/>
                  </a:cubicBezTo>
                  <a:cubicBezTo>
                    <a:pt x="4212" y="561"/>
                    <a:pt x="4302" y="574"/>
                    <a:pt x="4389" y="587"/>
                  </a:cubicBezTo>
                  <a:cubicBezTo>
                    <a:pt x="4399" y="589"/>
                    <a:pt x="4409" y="590"/>
                    <a:pt x="4419" y="592"/>
                  </a:cubicBezTo>
                  <a:cubicBezTo>
                    <a:pt x="4460" y="598"/>
                    <a:pt x="4503" y="604"/>
                    <a:pt x="4546" y="612"/>
                  </a:cubicBezTo>
                  <a:cubicBezTo>
                    <a:pt x="4599" y="622"/>
                    <a:pt x="4647" y="634"/>
                    <a:pt x="4691" y="648"/>
                  </a:cubicBezTo>
                  <a:cubicBezTo>
                    <a:pt x="4799" y="682"/>
                    <a:pt x="4895" y="732"/>
                    <a:pt x="4971" y="794"/>
                  </a:cubicBezTo>
                  <a:cubicBezTo>
                    <a:pt x="5057" y="864"/>
                    <a:pt x="5117" y="947"/>
                    <a:pt x="5148" y="1042"/>
                  </a:cubicBezTo>
                  <a:cubicBezTo>
                    <a:pt x="5180" y="1141"/>
                    <a:pt x="5180" y="1253"/>
                    <a:pt x="5180" y="1361"/>
                  </a:cubicBezTo>
                  <a:cubicBezTo>
                    <a:pt x="5180" y="1437"/>
                    <a:pt x="5180" y="1516"/>
                    <a:pt x="5192" y="1588"/>
                  </a:cubicBezTo>
                  <a:cubicBezTo>
                    <a:pt x="5205" y="1669"/>
                    <a:pt x="5231" y="1734"/>
                    <a:pt x="5272" y="1787"/>
                  </a:cubicBezTo>
                  <a:cubicBezTo>
                    <a:pt x="5292" y="1812"/>
                    <a:pt x="5315" y="1834"/>
                    <a:pt x="5342" y="1855"/>
                  </a:cubicBezTo>
                  <a:cubicBezTo>
                    <a:pt x="5395" y="1895"/>
                    <a:pt x="5457" y="1923"/>
                    <a:pt x="5518" y="1951"/>
                  </a:cubicBezTo>
                  <a:cubicBezTo>
                    <a:pt x="5540" y="1961"/>
                    <a:pt x="5563" y="1972"/>
                    <a:pt x="5585" y="1983"/>
                  </a:cubicBezTo>
                  <a:cubicBezTo>
                    <a:pt x="5649" y="2014"/>
                    <a:pt x="5712" y="2053"/>
                    <a:pt x="5772" y="2097"/>
                  </a:cubicBezTo>
                  <a:cubicBezTo>
                    <a:pt x="5831" y="2141"/>
                    <a:pt x="5888" y="2191"/>
                    <a:pt x="5941" y="2245"/>
                  </a:cubicBezTo>
                  <a:cubicBezTo>
                    <a:pt x="6084" y="2392"/>
                    <a:pt x="6187" y="2561"/>
                    <a:pt x="6240" y="2735"/>
                  </a:cubicBezTo>
                  <a:cubicBezTo>
                    <a:pt x="6286" y="2889"/>
                    <a:pt x="6296" y="3058"/>
                    <a:pt x="6268" y="3222"/>
                  </a:cubicBezTo>
                  <a:cubicBezTo>
                    <a:pt x="6239" y="3385"/>
                    <a:pt x="6175" y="3539"/>
                    <a:pt x="6080" y="3669"/>
                  </a:cubicBezTo>
                  <a:cubicBezTo>
                    <a:pt x="5999" y="3780"/>
                    <a:pt x="5895" y="3877"/>
                    <a:pt x="5795" y="3972"/>
                  </a:cubicBezTo>
                  <a:cubicBezTo>
                    <a:pt x="5730" y="4032"/>
                    <a:pt x="5664" y="4095"/>
                    <a:pt x="5604" y="4160"/>
                  </a:cubicBezTo>
                  <a:cubicBezTo>
                    <a:pt x="5538" y="4233"/>
                    <a:pt x="5488" y="4301"/>
                    <a:pt x="5451" y="4369"/>
                  </a:cubicBezTo>
                  <a:cubicBezTo>
                    <a:pt x="5434" y="4401"/>
                    <a:pt x="5419" y="4434"/>
                    <a:pt x="5407" y="4466"/>
                  </a:cubicBezTo>
                  <a:cubicBezTo>
                    <a:pt x="5384" y="4531"/>
                    <a:pt x="5370" y="4599"/>
                    <a:pt x="5358" y="4665"/>
                  </a:cubicBezTo>
                  <a:cubicBezTo>
                    <a:pt x="5349" y="4708"/>
                    <a:pt x="5340" y="4753"/>
                    <a:pt x="5329" y="4796"/>
                  </a:cubicBezTo>
                  <a:cubicBezTo>
                    <a:pt x="5311" y="4862"/>
                    <a:pt x="5286" y="4930"/>
                    <a:pt x="5253" y="4996"/>
                  </a:cubicBezTo>
                  <a:cubicBezTo>
                    <a:pt x="5223" y="5057"/>
                    <a:pt x="5185" y="5119"/>
                    <a:pt x="5142" y="5181"/>
                  </a:cubicBezTo>
                  <a:cubicBezTo>
                    <a:pt x="5067" y="5287"/>
                    <a:pt x="4972" y="5396"/>
                    <a:pt x="4852" y="5512"/>
                  </a:cubicBezTo>
                  <a:cubicBezTo>
                    <a:pt x="4635" y="5722"/>
                    <a:pt x="4397" y="5905"/>
                    <a:pt x="4107" y="6116"/>
                  </a:cubicBezTo>
                  <a:cubicBezTo>
                    <a:pt x="3890" y="6273"/>
                    <a:pt x="3676" y="6422"/>
                    <a:pt x="3436" y="6516"/>
                  </a:cubicBezTo>
                  <a:cubicBezTo>
                    <a:pt x="3307" y="6566"/>
                    <a:pt x="3179" y="6596"/>
                    <a:pt x="3055" y="6603"/>
                  </a:cubicBezTo>
                  <a:cubicBezTo>
                    <a:pt x="3033" y="6605"/>
                    <a:pt x="3012" y="6605"/>
                    <a:pt x="2991" y="6605"/>
                  </a:cubicBezTo>
                  <a:cubicBezTo>
                    <a:pt x="2877" y="6605"/>
                    <a:pt x="2770" y="6586"/>
                    <a:pt x="2672" y="6547"/>
                  </a:cubicBezTo>
                  <a:moveTo>
                    <a:pt x="2425" y="68"/>
                  </a:moveTo>
                  <a:cubicBezTo>
                    <a:pt x="2312" y="119"/>
                    <a:pt x="2212" y="201"/>
                    <a:pt x="2115" y="280"/>
                  </a:cubicBezTo>
                  <a:cubicBezTo>
                    <a:pt x="2049" y="335"/>
                    <a:pt x="1980" y="391"/>
                    <a:pt x="1908" y="436"/>
                  </a:cubicBezTo>
                  <a:cubicBezTo>
                    <a:pt x="1881" y="453"/>
                    <a:pt x="1853" y="469"/>
                    <a:pt x="1822" y="485"/>
                  </a:cubicBezTo>
                  <a:cubicBezTo>
                    <a:pt x="1774" y="510"/>
                    <a:pt x="1726" y="531"/>
                    <a:pt x="1676" y="553"/>
                  </a:cubicBezTo>
                  <a:cubicBezTo>
                    <a:pt x="1667" y="556"/>
                    <a:pt x="1658" y="560"/>
                    <a:pt x="1650" y="564"/>
                  </a:cubicBezTo>
                  <a:cubicBezTo>
                    <a:pt x="1541" y="612"/>
                    <a:pt x="1449" y="659"/>
                    <a:pt x="1369" y="707"/>
                  </a:cubicBezTo>
                  <a:cubicBezTo>
                    <a:pt x="1195" y="813"/>
                    <a:pt x="1052" y="951"/>
                    <a:pt x="948" y="1060"/>
                  </a:cubicBezTo>
                  <a:cubicBezTo>
                    <a:pt x="830" y="1182"/>
                    <a:pt x="729" y="1337"/>
                    <a:pt x="631" y="1487"/>
                  </a:cubicBezTo>
                  <a:cubicBezTo>
                    <a:pt x="598" y="1538"/>
                    <a:pt x="564" y="1591"/>
                    <a:pt x="530" y="1641"/>
                  </a:cubicBezTo>
                  <a:cubicBezTo>
                    <a:pt x="480" y="1713"/>
                    <a:pt x="437" y="1788"/>
                    <a:pt x="399" y="1863"/>
                  </a:cubicBezTo>
                  <a:cubicBezTo>
                    <a:pt x="362" y="1938"/>
                    <a:pt x="329" y="2015"/>
                    <a:pt x="304" y="2093"/>
                  </a:cubicBezTo>
                  <a:cubicBezTo>
                    <a:pt x="278" y="2171"/>
                    <a:pt x="258" y="2252"/>
                    <a:pt x="244" y="2333"/>
                  </a:cubicBezTo>
                  <a:cubicBezTo>
                    <a:pt x="229" y="2414"/>
                    <a:pt x="221" y="2498"/>
                    <a:pt x="219" y="2583"/>
                  </a:cubicBezTo>
                  <a:cubicBezTo>
                    <a:pt x="218" y="2611"/>
                    <a:pt x="217" y="2640"/>
                    <a:pt x="218" y="2668"/>
                  </a:cubicBezTo>
                  <a:cubicBezTo>
                    <a:pt x="218" y="2752"/>
                    <a:pt x="208" y="2845"/>
                    <a:pt x="186" y="2951"/>
                  </a:cubicBezTo>
                  <a:cubicBezTo>
                    <a:pt x="166" y="3045"/>
                    <a:pt x="139" y="3142"/>
                    <a:pt x="113" y="3236"/>
                  </a:cubicBezTo>
                  <a:cubicBezTo>
                    <a:pt x="65" y="3407"/>
                    <a:pt x="16" y="3585"/>
                    <a:pt x="6" y="3763"/>
                  </a:cubicBezTo>
                  <a:cubicBezTo>
                    <a:pt x="1" y="3846"/>
                    <a:pt x="2" y="3929"/>
                    <a:pt x="8" y="4010"/>
                  </a:cubicBezTo>
                  <a:cubicBezTo>
                    <a:pt x="14" y="4094"/>
                    <a:pt x="26" y="4176"/>
                    <a:pt x="44" y="4255"/>
                  </a:cubicBezTo>
                  <a:cubicBezTo>
                    <a:pt x="62" y="4338"/>
                    <a:pt x="86" y="4415"/>
                    <a:pt x="114" y="4486"/>
                  </a:cubicBezTo>
                  <a:cubicBezTo>
                    <a:pt x="144" y="4564"/>
                    <a:pt x="181" y="4635"/>
                    <a:pt x="223" y="4700"/>
                  </a:cubicBezTo>
                  <a:cubicBezTo>
                    <a:pt x="268" y="4769"/>
                    <a:pt x="321" y="4832"/>
                    <a:pt x="381" y="4888"/>
                  </a:cubicBezTo>
                  <a:cubicBezTo>
                    <a:pt x="461" y="4963"/>
                    <a:pt x="560" y="5031"/>
                    <a:pt x="682" y="5095"/>
                  </a:cubicBezTo>
                  <a:cubicBezTo>
                    <a:pt x="792" y="5152"/>
                    <a:pt x="909" y="5201"/>
                    <a:pt x="1022" y="5248"/>
                  </a:cubicBezTo>
                  <a:cubicBezTo>
                    <a:pt x="1086" y="5275"/>
                    <a:pt x="1152" y="5303"/>
                    <a:pt x="1216" y="5332"/>
                  </a:cubicBezTo>
                  <a:cubicBezTo>
                    <a:pt x="1333" y="5385"/>
                    <a:pt x="1434" y="5440"/>
                    <a:pt x="1525" y="5500"/>
                  </a:cubicBezTo>
                  <a:cubicBezTo>
                    <a:pt x="1667" y="5594"/>
                    <a:pt x="1802" y="5711"/>
                    <a:pt x="1928" y="5850"/>
                  </a:cubicBezTo>
                  <a:cubicBezTo>
                    <a:pt x="1982" y="5910"/>
                    <a:pt x="2035" y="5975"/>
                    <a:pt x="2087" y="6037"/>
                  </a:cubicBezTo>
                  <a:cubicBezTo>
                    <a:pt x="2091" y="6043"/>
                    <a:pt x="2091" y="6043"/>
                    <a:pt x="2091" y="6043"/>
                  </a:cubicBezTo>
                  <a:cubicBezTo>
                    <a:pt x="2181" y="6152"/>
                    <a:pt x="2263" y="6249"/>
                    <a:pt x="2355" y="6335"/>
                  </a:cubicBezTo>
                  <a:cubicBezTo>
                    <a:pt x="2461" y="6435"/>
                    <a:pt x="2565" y="6504"/>
                    <a:pt x="2673" y="6546"/>
                  </a:cubicBezTo>
                  <a:cubicBezTo>
                    <a:pt x="2788" y="6592"/>
                    <a:pt x="2917" y="6611"/>
                    <a:pt x="3055" y="6603"/>
                  </a:cubicBezTo>
                  <a:cubicBezTo>
                    <a:pt x="3179" y="6595"/>
                    <a:pt x="3307" y="6565"/>
                    <a:pt x="3436" y="6515"/>
                  </a:cubicBezTo>
                  <a:cubicBezTo>
                    <a:pt x="3675" y="6422"/>
                    <a:pt x="3890" y="6273"/>
                    <a:pt x="4106" y="6116"/>
                  </a:cubicBezTo>
                  <a:cubicBezTo>
                    <a:pt x="4397" y="5905"/>
                    <a:pt x="4634" y="5721"/>
                    <a:pt x="4852" y="5511"/>
                  </a:cubicBezTo>
                  <a:cubicBezTo>
                    <a:pt x="4972" y="5395"/>
                    <a:pt x="5066" y="5287"/>
                    <a:pt x="5141" y="5181"/>
                  </a:cubicBezTo>
                  <a:cubicBezTo>
                    <a:pt x="5185" y="5119"/>
                    <a:pt x="5222" y="5057"/>
                    <a:pt x="5252" y="4995"/>
                  </a:cubicBezTo>
                  <a:cubicBezTo>
                    <a:pt x="5285" y="4929"/>
                    <a:pt x="5310" y="4862"/>
                    <a:pt x="5328" y="4796"/>
                  </a:cubicBezTo>
                  <a:cubicBezTo>
                    <a:pt x="5340" y="4753"/>
                    <a:pt x="5348" y="4708"/>
                    <a:pt x="5357" y="4665"/>
                  </a:cubicBezTo>
                  <a:cubicBezTo>
                    <a:pt x="5370" y="4599"/>
                    <a:pt x="5383" y="4531"/>
                    <a:pt x="5407" y="4466"/>
                  </a:cubicBezTo>
                  <a:cubicBezTo>
                    <a:pt x="5418" y="4434"/>
                    <a:pt x="5433" y="4401"/>
                    <a:pt x="5450" y="4369"/>
                  </a:cubicBezTo>
                  <a:cubicBezTo>
                    <a:pt x="5487" y="4301"/>
                    <a:pt x="5537" y="4232"/>
                    <a:pt x="5604" y="4160"/>
                  </a:cubicBezTo>
                  <a:cubicBezTo>
                    <a:pt x="5663" y="4095"/>
                    <a:pt x="5730" y="4032"/>
                    <a:pt x="5794" y="3971"/>
                  </a:cubicBezTo>
                  <a:cubicBezTo>
                    <a:pt x="5895" y="3877"/>
                    <a:pt x="5999" y="3779"/>
                    <a:pt x="6080" y="3668"/>
                  </a:cubicBezTo>
                  <a:cubicBezTo>
                    <a:pt x="6174" y="3539"/>
                    <a:pt x="6239" y="3385"/>
                    <a:pt x="6267" y="3222"/>
                  </a:cubicBezTo>
                  <a:cubicBezTo>
                    <a:pt x="6295" y="3058"/>
                    <a:pt x="6286" y="2889"/>
                    <a:pt x="6239" y="2735"/>
                  </a:cubicBezTo>
                  <a:cubicBezTo>
                    <a:pt x="6186" y="2562"/>
                    <a:pt x="6083" y="2392"/>
                    <a:pt x="5940" y="2245"/>
                  </a:cubicBezTo>
                  <a:cubicBezTo>
                    <a:pt x="5888" y="2191"/>
                    <a:pt x="5831" y="2142"/>
                    <a:pt x="5772" y="2098"/>
                  </a:cubicBezTo>
                  <a:cubicBezTo>
                    <a:pt x="5712" y="2053"/>
                    <a:pt x="5649" y="2015"/>
                    <a:pt x="5585" y="1984"/>
                  </a:cubicBezTo>
                  <a:cubicBezTo>
                    <a:pt x="5563" y="1973"/>
                    <a:pt x="5540" y="1962"/>
                    <a:pt x="5518" y="1952"/>
                  </a:cubicBezTo>
                  <a:cubicBezTo>
                    <a:pt x="5457" y="1924"/>
                    <a:pt x="5395" y="1895"/>
                    <a:pt x="5342" y="1855"/>
                  </a:cubicBezTo>
                  <a:cubicBezTo>
                    <a:pt x="5314" y="1834"/>
                    <a:pt x="5291" y="1812"/>
                    <a:pt x="5271" y="1787"/>
                  </a:cubicBezTo>
                  <a:cubicBezTo>
                    <a:pt x="5230" y="1734"/>
                    <a:pt x="5204" y="1669"/>
                    <a:pt x="5191" y="1588"/>
                  </a:cubicBezTo>
                  <a:cubicBezTo>
                    <a:pt x="5180" y="1516"/>
                    <a:pt x="5180" y="1437"/>
                    <a:pt x="5179" y="1361"/>
                  </a:cubicBezTo>
                  <a:cubicBezTo>
                    <a:pt x="5179" y="1253"/>
                    <a:pt x="5179" y="1141"/>
                    <a:pt x="5147" y="1042"/>
                  </a:cubicBezTo>
                  <a:cubicBezTo>
                    <a:pt x="5116" y="948"/>
                    <a:pt x="5057" y="864"/>
                    <a:pt x="4970" y="794"/>
                  </a:cubicBezTo>
                  <a:cubicBezTo>
                    <a:pt x="4895" y="733"/>
                    <a:pt x="4798" y="683"/>
                    <a:pt x="4691" y="649"/>
                  </a:cubicBezTo>
                  <a:cubicBezTo>
                    <a:pt x="4646" y="634"/>
                    <a:pt x="4599" y="623"/>
                    <a:pt x="4546" y="613"/>
                  </a:cubicBezTo>
                  <a:cubicBezTo>
                    <a:pt x="4503" y="605"/>
                    <a:pt x="4460" y="598"/>
                    <a:pt x="4419" y="592"/>
                  </a:cubicBezTo>
                  <a:cubicBezTo>
                    <a:pt x="4409" y="591"/>
                    <a:pt x="4399" y="589"/>
                    <a:pt x="4389" y="588"/>
                  </a:cubicBezTo>
                  <a:cubicBezTo>
                    <a:pt x="4302" y="575"/>
                    <a:pt x="4212" y="562"/>
                    <a:pt x="4127" y="541"/>
                  </a:cubicBezTo>
                  <a:cubicBezTo>
                    <a:pt x="4007" y="513"/>
                    <a:pt x="3903" y="477"/>
                    <a:pt x="3800" y="428"/>
                  </a:cubicBezTo>
                  <a:cubicBezTo>
                    <a:pt x="3778" y="417"/>
                    <a:pt x="3755" y="406"/>
                    <a:pt x="3730" y="393"/>
                  </a:cubicBezTo>
                  <a:cubicBezTo>
                    <a:pt x="3673" y="363"/>
                    <a:pt x="3614" y="330"/>
                    <a:pt x="3558" y="299"/>
                  </a:cubicBezTo>
                  <a:cubicBezTo>
                    <a:pt x="3416" y="220"/>
                    <a:pt x="3270" y="138"/>
                    <a:pt x="3123" y="84"/>
                  </a:cubicBezTo>
                  <a:cubicBezTo>
                    <a:pt x="2999" y="38"/>
                    <a:pt x="2881" y="12"/>
                    <a:pt x="2772" y="7"/>
                  </a:cubicBezTo>
                  <a:cubicBezTo>
                    <a:pt x="2757" y="6"/>
                    <a:pt x="2742" y="6"/>
                    <a:pt x="2727" y="6"/>
                  </a:cubicBezTo>
                  <a:cubicBezTo>
                    <a:pt x="2618" y="6"/>
                    <a:pt x="2517" y="26"/>
                    <a:pt x="2425" y="68"/>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sp>
          <p:nvSpPr>
            <p:cNvPr id="201" name="Freeform 67">
              <a:extLst>
                <a:ext uri="{FF2B5EF4-FFF2-40B4-BE49-F238E27FC236}">
                  <a16:creationId xmlns:a16="http://schemas.microsoft.com/office/drawing/2014/main" id="{7097A15E-7A8D-4071-B30C-285065509092}"/>
                </a:ext>
              </a:extLst>
            </p:cNvPr>
            <p:cNvSpPr>
              <a:spLocks noEditPoints="1"/>
            </p:cNvSpPr>
            <p:nvPr/>
          </p:nvSpPr>
          <p:spPr bwMode="auto">
            <a:xfrm>
              <a:off x="3357" y="-352"/>
              <a:ext cx="4780" cy="4980"/>
            </a:xfrm>
            <a:custGeom>
              <a:avLst/>
              <a:gdLst>
                <a:gd name="T0" fmla="*/ 2392 w 6457"/>
                <a:gd name="T1" fmla="*/ 6440 h 6728"/>
                <a:gd name="T2" fmla="*/ 1958 w 6457"/>
                <a:gd name="T3" fmla="*/ 5952 h 6728"/>
                <a:gd name="T4" fmla="*/ 1003 w 6457"/>
                <a:gd name="T5" fmla="*/ 5330 h 6728"/>
                <a:gd name="T6" fmla="*/ 249 w 6457"/>
                <a:gd name="T7" fmla="*/ 4829 h 6728"/>
                <a:gd name="T8" fmla="*/ 3 w 6457"/>
                <a:gd name="T9" fmla="*/ 3915 h 6728"/>
                <a:gd name="T10" fmla="*/ 216 w 6457"/>
                <a:gd name="T11" fmla="*/ 2730 h 6728"/>
                <a:gd name="T12" fmla="*/ 294 w 6457"/>
                <a:gd name="T13" fmla="*/ 2101 h 6728"/>
                <a:gd name="T14" fmla="*/ 530 w 6457"/>
                <a:gd name="T15" fmla="*/ 1606 h 6728"/>
                <a:gd name="T16" fmla="*/ 1692 w 6457"/>
                <a:gd name="T17" fmla="*/ 605 h 6728"/>
                <a:gd name="T18" fmla="*/ 1998 w 6457"/>
                <a:gd name="T19" fmla="*/ 432 h 6728"/>
                <a:gd name="T20" fmla="*/ 2889 w 6457"/>
                <a:gd name="T21" fmla="*/ 17 h 6728"/>
                <a:gd name="T22" fmla="*/ 3863 w 6457"/>
                <a:gd name="T23" fmla="*/ 434 h 6728"/>
                <a:gd name="T24" fmla="*/ 4431 w 6457"/>
                <a:gd name="T25" fmla="*/ 575 h 6728"/>
                <a:gd name="T26" fmla="*/ 4852 w 6457"/>
                <a:gd name="T27" fmla="*/ 670 h 6728"/>
                <a:gd name="T28" fmla="*/ 5306 w 6457"/>
                <a:gd name="T29" fmla="*/ 1405 h 6728"/>
                <a:gd name="T30" fmla="*/ 5395 w 6457"/>
                <a:gd name="T31" fmla="*/ 1843 h 6728"/>
                <a:gd name="T32" fmla="*/ 5732 w 6457"/>
                <a:gd name="T33" fmla="*/ 2017 h 6728"/>
                <a:gd name="T34" fmla="*/ 6286 w 6457"/>
                <a:gd name="T35" fmla="*/ 2485 h 6728"/>
                <a:gd name="T36" fmla="*/ 6219 w 6457"/>
                <a:gd name="T37" fmla="*/ 3706 h 6728"/>
                <a:gd name="T38" fmla="*/ 5556 w 6457"/>
                <a:gd name="T39" fmla="*/ 4416 h 6728"/>
                <a:gd name="T40" fmla="*/ 5447 w 6457"/>
                <a:gd name="T41" fmla="*/ 4866 h 6728"/>
                <a:gd name="T42" fmla="*/ 4976 w 6457"/>
                <a:gd name="T43" fmla="*/ 5618 h 6728"/>
                <a:gd name="T44" fmla="*/ 3103 w 6457"/>
                <a:gd name="T45" fmla="*/ 6724 h 6728"/>
                <a:gd name="T46" fmla="*/ 2523 w 6457"/>
                <a:gd name="T47" fmla="*/ 56 h 6728"/>
                <a:gd name="T48" fmla="*/ 1911 w 6457"/>
                <a:gd name="T49" fmla="*/ 489 h 6728"/>
                <a:gd name="T50" fmla="*/ 1452 w 6457"/>
                <a:gd name="T51" fmla="*/ 730 h 6728"/>
                <a:gd name="T52" fmla="*/ 393 w 6457"/>
                <a:gd name="T53" fmla="*/ 1849 h 6728"/>
                <a:gd name="T54" fmla="*/ 216 w 6457"/>
                <a:gd name="T55" fmla="*/ 2637 h 6728"/>
                <a:gd name="T56" fmla="*/ 112 w 6457"/>
                <a:gd name="T57" fmla="*/ 3344 h 6728"/>
                <a:gd name="T58" fmla="*/ 55 w 6457"/>
                <a:gd name="T59" fmla="*/ 4397 h 6728"/>
                <a:gd name="T60" fmla="*/ 692 w 6457"/>
                <a:gd name="T61" fmla="*/ 5192 h 6728"/>
                <a:gd name="T62" fmla="*/ 1550 w 6457"/>
                <a:gd name="T63" fmla="*/ 5603 h 6728"/>
                <a:gd name="T64" fmla="*/ 2128 w 6457"/>
                <a:gd name="T65" fmla="*/ 6147 h 6728"/>
                <a:gd name="T66" fmla="*/ 2708 w 6457"/>
                <a:gd name="T67" fmla="*/ 6655 h 6728"/>
                <a:gd name="T68" fmla="*/ 4202 w 6457"/>
                <a:gd name="T69" fmla="*/ 6239 h 6728"/>
                <a:gd name="T70" fmla="*/ 5377 w 6457"/>
                <a:gd name="T71" fmla="*/ 5076 h 6728"/>
                <a:gd name="T72" fmla="*/ 5512 w 6457"/>
                <a:gd name="T73" fmla="*/ 4518 h 6728"/>
                <a:gd name="T74" fmla="*/ 5927 w 6457"/>
                <a:gd name="T75" fmla="*/ 3998 h 6728"/>
                <a:gd name="T76" fmla="*/ 6403 w 6457"/>
                <a:gd name="T77" fmla="*/ 2748 h 6728"/>
                <a:gd name="T78" fmla="*/ 5929 w 6457"/>
                <a:gd name="T79" fmla="*/ 2121 h 6728"/>
                <a:gd name="T80" fmla="*/ 5470 w 6457"/>
                <a:gd name="T81" fmla="*/ 1908 h 6728"/>
                <a:gd name="T82" fmla="*/ 5309 w 6457"/>
                <a:gd name="T83" fmla="*/ 1641 h 6728"/>
                <a:gd name="T84" fmla="*/ 5126 w 6457"/>
                <a:gd name="T85" fmla="*/ 835 h 6728"/>
                <a:gd name="T86" fmla="*/ 4580 w 6457"/>
                <a:gd name="T87" fmla="*/ 600 h 6728"/>
                <a:gd name="T88" fmla="*/ 3938 w 6457"/>
                <a:gd name="T89" fmla="*/ 464 h 6728"/>
                <a:gd name="T90" fmla="*/ 3251 w 6457"/>
                <a:gd name="T91" fmla="*/ 125 h 6728"/>
                <a:gd name="T92" fmla="*/ 2523 w 6457"/>
                <a:gd name="T93" fmla="*/ 56 h 6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57" h="6728">
                  <a:moveTo>
                    <a:pt x="2708" y="6656"/>
                  </a:moveTo>
                  <a:cubicBezTo>
                    <a:pt x="2651" y="6631"/>
                    <a:pt x="2596" y="6601"/>
                    <a:pt x="2540" y="6562"/>
                  </a:cubicBezTo>
                  <a:cubicBezTo>
                    <a:pt x="2491" y="6528"/>
                    <a:pt x="2442" y="6488"/>
                    <a:pt x="2392" y="6440"/>
                  </a:cubicBezTo>
                  <a:cubicBezTo>
                    <a:pt x="2298" y="6351"/>
                    <a:pt x="2211" y="6248"/>
                    <a:pt x="2127" y="6148"/>
                  </a:cubicBezTo>
                  <a:cubicBezTo>
                    <a:pt x="2125" y="6144"/>
                    <a:pt x="2125" y="6144"/>
                    <a:pt x="2125" y="6144"/>
                  </a:cubicBezTo>
                  <a:cubicBezTo>
                    <a:pt x="2074" y="6084"/>
                    <a:pt x="2017" y="6016"/>
                    <a:pt x="1958" y="5952"/>
                  </a:cubicBezTo>
                  <a:cubicBezTo>
                    <a:pt x="1834" y="5819"/>
                    <a:pt x="1696" y="5702"/>
                    <a:pt x="1549" y="5604"/>
                  </a:cubicBezTo>
                  <a:cubicBezTo>
                    <a:pt x="1454" y="5540"/>
                    <a:pt x="1349" y="5482"/>
                    <a:pt x="1240" y="5431"/>
                  </a:cubicBezTo>
                  <a:cubicBezTo>
                    <a:pt x="1162" y="5395"/>
                    <a:pt x="1081" y="5362"/>
                    <a:pt x="1003" y="5330"/>
                  </a:cubicBezTo>
                  <a:cubicBezTo>
                    <a:pt x="899" y="5288"/>
                    <a:pt x="792" y="5244"/>
                    <a:pt x="691" y="5193"/>
                  </a:cubicBezTo>
                  <a:cubicBezTo>
                    <a:pt x="579" y="5136"/>
                    <a:pt x="487" y="5076"/>
                    <a:pt x="411" y="5009"/>
                  </a:cubicBezTo>
                  <a:cubicBezTo>
                    <a:pt x="351" y="4956"/>
                    <a:pt x="296" y="4896"/>
                    <a:pt x="249" y="4829"/>
                  </a:cubicBezTo>
                  <a:cubicBezTo>
                    <a:pt x="162" y="4707"/>
                    <a:pt x="97" y="4562"/>
                    <a:pt x="54" y="4397"/>
                  </a:cubicBezTo>
                  <a:cubicBezTo>
                    <a:pt x="34" y="4321"/>
                    <a:pt x="20" y="4240"/>
                    <a:pt x="11" y="4157"/>
                  </a:cubicBezTo>
                  <a:cubicBezTo>
                    <a:pt x="3" y="4078"/>
                    <a:pt x="0" y="3996"/>
                    <a:pt x="3" y="3915"/>
                  </a:cubicBezTo>
                  <a:cubicBezTo>
                    <a:pt x="9" y="3721"/>
                    <a:pt x="61" y="3529"/>
                    <a:pt x="111" y="3344"/>
                  </a:cubicBezTo>
                  <a:cubicBezTo>
                    <a:pt x="139" y="3243"/>
                    <a:pt x="167" y="3138"/>
                    <a:pt x="188" y="3036"/>
                  </a:cubicBezTo>
                  <a:cubicBezTo>
                    <a:pt x="210" y="2921"/>
                    <a:pt x="219" y="2821"/>
                    <a:pt x="216" y="2730"/>
                  </a:cubicBezTo>
                  <a:cubicBezTo>
                    <a:pt x="215" y="2699"/>
                    <a:pt x="215" y="2668"/>
                    <a:pt x="215" y="2637"/>
                  </a:cubicBezTo>
                  <a:cubicBezTo>
                    <a:pt x="216" y="2545"/>
                    <a:pt x="223" y="2453"/>
                    <a:pt x="236" y="2364"/>
                  </a:cubicBezTo>
                  <a:cubicBezTo>
                    <a:pt x="249" y="2275"/>
                    <a:pt x="269" y="2186"/>
                    <a:pt x="294" y="2101"/>
                  </a:cubicBezTo>
                  <a:cubicBezTo>
                    <a:pt x="320" y="2015"/>
                    <a:pt x="353" y="1930"/>
                    <a:pt x="392" y="1849"/>
                  </a:cubicBezTo>
                  <a:cubicBezTo>
                    <a:pt x="431" y="1766"/>
                    <a:pt x="478" y="1685"/>
                    <a:pt x="530" y="1606"/>
                  </a:cubicBezTo>
                  <a:cubicBezTo>
                    <a:pt x="530" y="1606"/>
                    <a:pt x="530" y="1606"/>
                    <a:pt x="530" y="1606"/>
                  </a:cubicBezTo>
                  <a:cubicBezTo>
                    <a:pt x="684" y="1377"/>
                    <a:pt x="839" y="1196"/>
                    <a:pt x="1001" y="1053"/>
                  </a:cubicBezTo>
                  <a:cubicBezTo>
                    <a:pt x="1148" y="925"/>
                    <a:pt x="1300" y="816"/>
                    <a:pt x="1452" y="730"/>
                  </a:cubicBezTo>
                  <a:cubicBezTo>
                    <a:pt x="1530" y="686"/>
                    <a:pt x="1612" y="644"/>
                    <a:pt x="1692" y="605"/>
                  </a:cubicBezTo>
                  <a:cubicBezTo>
                    <a:pt x="1707" y="597"/>
                    <a:pt x="1722" y="590"/>
                    <a:pt x="1737" y="582"/>
                  </a:cubicBezTo>
                  <a:cubicBezTo>
                    <a:pt x="1803" y="549"/>
                    <a:pt x="1857" y="520"/>
                    <a:pt x="1911" y="488"/>
                  </a:cubicBezTo>
                  <a:cubicBezTo>
                    <a:pt x="1941" y="470"/>
                    <a:pt x="1970" y="451"/>
                    <a:pt x="1998" y="432"/>
                  </a:cubicBezTo>
                  <a:cubicBezTo>
                    <a:pt x="2057" y="389"/>
                    <a:pt x="2115" y="340"/>
                    <a:pt x="2171" y="293"/>
                  </a:cubicBezTo>
                  <a:cubicBezTo>
                    <a:pt x="2279" y="202"/>
                    <a:pt x="2391" y="107"/>
                    <a:pt x="2523" y="55"/>
                  </a:cubicBezTo>
                  <a:cubicBezTo>
                    <a:pt x="2632" y="13"/>
                    <a:pt x="2755" y="0"/>
                    <a:pt x="2889" y="17"/>
                  </a:cubicBezTo>
                  <a:cubicBezTo>
                    <a:pt x="3002" y="32"/>
                    <a:pt x="3124" y="68"/>
                    <a:pt x="3252" y="124"/>
                  </a:cubicBezTo>
                  <a:cubicBezTo>
                    <a:pt x="3353" y="168"/>
                    <a:pt x="3454" y="223"/>
                    <a:pt x="3551" y="276"/>
                  </a:cubicBezTo>
                  <a:cubicBezTo>
                    <a:pt x="3652" y="331"/>
                    <a:pt x="3757" y="388"/>
                    <a:pt x="3863" y="434"/>
                  </a:cubicBezTo>
                  <a:cubicBezTo>
                    <a:pt x="3889" y="445"/>
                    <a:pt x="3914" y="455"/>
                    <a:pt x="3938" y="463"/>
                  </a:cubicBezTo>
                  <a:cubicBezTo>
                    <a:pt x="4003" y="487"/>
                    <a:pt x="4101" y="519"/>
                    <a:pt x="4286" y="552"/>
                  </a:cubicBezTo>
                  <a:cubicBezTo>
                    <a:pt x="4334" y="560"/>
                    <a:pt x="4383" y="568"/>
                    <a:pt x="4431" y="575"/>
                  </a:cubicBezTo>
                  <a:cubicBezTo>
                    <a:pt x="4480" y="583"/>
                    <a:pt x="4531" y="591"/>
                    <a:pt x="4580" y="599"/>
                  </a:cubicBezTo>
                  <a:cubicBezTo>
                    <a:pt x="4627" y="608"/>
                    <a:pt x="4669" y="616"/>
                    <a:pt x="4706" y="625"/>
                  </a:cubicBezTo>
                  <a:cubicBezTo>
                    <a:pt x="4757" y="637"/>
                    <a:pt x="4805" y="652"/>
                    <a:pt x="4852" y="670"/>
                  </a:cubicBezTo>
                  <a:cubicBezTo>
                    <a:pt x="4959" y="711"/>
                    <a:pt x="5054" y="768"/>
                    <a:pt x="5127" y="835"/>
                  </a:cubicBezTo>
                  <a:cubicBezTo>
                    <a:pt x="5210" y="911"/>
                    <a:pt x="5265" y="999"/>
                    <a:pt x="5290" y="1096"/>
                  </a:cubicBezTo>
                  <a:cubicBezTo>
                    <a:pt x="5315" y="1193"/>
                    <a:pt x="5311" y="1301"/>
                    <a:pt x="5306" y="1405"/>
                  </a:cubicBezTo>
                  <a:cubicBezTo>
                    <a:pt x="5303" y="1485"/>
                    <a:pt x="5300" y="1567"/>
                    <a:pt x="5310" y="1641"/>
                  </a:cubicBezTo>
                  <a:cubicBezTo>
                    <a:pt x="5315" y="1681"/>
                    <a:pt x="5324" y="1716"/>
                    <a:pt x="5337" y="1748"/>
                  </a:cubicBezTo>
                  <a:cubicBezTo>
                    <a:pt x="5352" y="1784"/>
                    <a:pt x="5371" y="1815"/>
                    <a:pt x="5395" y="1843"/>
                  </a:cubicBezTo>
                  <a:cubicBezTo>
                    <a:pt x="5416" y="1867"/>
                    <a:pt x="5441" y="1888"/>
                    <a:pt x="5471" y="1907"/>
                  </a:cubicBezTo>
                  <a:cubicBezTo>
                    <a:pt x="5527" y="1943"/>
                    <a:pt x="5593" y="1967"/>
                    <a:pt x="5658" y="1990"/>
                  </a:cubicBezTo>
                  <a:cubicBezTo>
                    <a:pt x="5682" y="1998"/>
                    <a:pt x="5708" y="2008"/>
                    <a:pt x="5732" y="2017"/>
                  </a:cubicBezTo>
                  <a:cubicBezTo>
                    <a:pt x="5800" y="2044"/>
                    <a:pt x="5867" y="2079"/>
                    <a:pt x="5930" y="2120"/>
                  </a:cubicBezTo>
                  <a:cubicBezTo>
                    <a:pt x="5992" y="2161"/>
                    <a:pt x="6051" y="2208"/>
                    <a:pt x="6105" y="2261"/>
                  </a:cubicBezTo>
                  <a:cubicBezTo>
                    <a:pt x="6175" y="2328"/>
                    <a:pt x="6235" y="2404"/>
                    <a:pt x="6286" y="2485"/>
                  </a:cubicBezTo>
                  <a:cubicBezTo>
                    <a:pt x="6337" y="2569"/>
                    <a:pt x="6377" y="2657"/>
                    <a:pt x="6403" y="2748"/>
                  </a:cubicBezTo>
                  <a:cubicBezTo>
                    <a:pt x="6450" y="2907"/>
                    <a:pt x="6457" y="3081"/>
                    <a:pt x="6425" y="3249"/>
                  </a:cubicBezTo>
                  <a:cubicBezTo>
                    <a:pt x="6392" y="3418"/>
                    <a:pt x="6321" y="3576"/>
                    <a:pt x="6219" y="3706"/>
                  </a:cubicBezTo>
                  <a:cubicBezTo>
                    <a:pt x="6136" y="3813"/>
                    <a:pt x="6030" y="3907"/>
                    <a:pt x="5927" y="3998"/>
                  </a:cubicBezTo>
                  <a:cubicBezTo>
                    <a:pt x="5856" y="4061"/>
                    <a:pt x="5783" y="4126"/>
                    <a:pt x="5719" y="4194"/>
                  </a:cubicBezTo>
                  <a:cubicBezTo>
                    <a:pt x="5647" y="4270"/>
                    <a:pt x="5593" y="4343"/>
                    <a:pt x="5556" y="4416"/>
                  </a:cubicBezTo>
                  <a:cubicBezTo>
                    <a:pt x="5539" y="4450"/>
                    <a:pt x="5524" y="4484"/>
                    <a:pt x="5513" y="4518"/>
                  </a:cubicBezTo>
                  <a:cubicBezTo>
                    <a:pt x="5491" y="4587"/>
                    <a:pt x="5480" y="4659"/>
                    <a:pt x="5470" y="4729"/>
                  </a:cubicBezTo>
                  <a:cubicBezTo>
                    <a:pt x="5464" y="4774"/>
                    <a:pt x="5457" y="4821"/>
                    <a:pt x="5447" y="4866"/>
                  </a:cubicBezTo>
                  <a:cubicBezTo>
                    <a:pt x="5432" y="4936"/>
                    <a:pt x="5409" y="5007"/>
                    <a:pt x="5377" y="5077"/>
                  </a:cubicBezTo>
                  <a:cubicBezTo>
                    <a:pt x="5348" y="5142"/>
                    <a:pt x="5312" y="5207"/>
                    <a:pt x="5269" y="5272"/>
                  </a:cubicBezTo>
                  <a:cubicBezTo>
                    <a:pt x="5194" y="5386"/>
                    <a:pt x="5098" y="5499"/>
                    <a:pt x="4976" y="5618"/>
                  </a:cubicBezTo>
                  <a:cubicBezTo>
                    <a:pt x="4731" y="5860"/>
                    <a:pt x="4448" y="6065"/>
                    <a:pt x="4202" y="6240"/>
                  </a:cubicBezTo>
                  <a:cubicBezTo>
                    <a:pt x="3975" y="6400"/>
                    <a:pt x="3751" y="6552"/>
                    <a:pt x="3501" y="6643"/>
                  </a:cubicBezTo>
                  <a:cubicBezTo>
                    <a:pt x="3366" y="6692"/>
                    <a:pt x="3232" y="6719"/>
                    <a:pt x="3103" y="6724"/>
                  </a:cubicBezTo>
                  <a:cubicBezTo>
                    <a:pt x="3090" y="6724"/>
                    <a:pt x="3077" y="6725"/>
                    <a:pt x="3064" y="6725"/>
                  </a:cubicBezTo>
                  <a:cubicBezTo>
                    <a:pt x="2935" y="6725"/>
                    <a:pt x="2816" y="6701"/>
                    <a:pt x="2708" y="6656"/>
                  </a:cubicBezTo>
                  <a:moveTo>
                    <a:pt x="2523" y="56"/>
                  </a:moveTo>
                  <a:cubicBezTo>
                    <a:pt x="2391" y="108"/>
                    <a:pt x="2279" y="202"/>
                    <a:pt x="2172" y="294"/>
                  </a:cubicBezTo>
                  <a:cubicBezTo>
                    <a:pt x="2116" y="341"/>
                    <a:pt x="2058" y="390"/>
                    <a:pt x="1998" y="432"/>
                  </a:cubicBezTo>
                  <a:cubicBezTo>
                    <a:pt x="1971" y="452"/>
                    <a:pt x="1942" y="471"/>
                    <a:pt x="1911" y="489"/>
                  </a:cubicBezTo>
                  <a:cubicBezTo>
                    <a:pt x="1858" y="521"/>
                    <a:pt x="1803" y="550"/>
                    <a:pt x="1738" y="583"/>
                  </a:cubicBezTo>
                  <a:cubicBezTo>
                    <a:pt x="1723" y="590"/>
                    <a:pt x="1707" y="598"/>
                    <a:pt x="1692" y="605"/>
                  </a:cubicBezTo>
                  <a:cubicBezTo>
                    <a:pt x="1613" y="645"/>
                    <a:pt x="1531" y="686"/>
                    <a:pt x="1452" y="730"/>
                  </a:cubicBezTo>
                  <a:cubicBezTo>
                    <a:pt x="1300" y="816"/>
                    <a:pt x="1149" y="925"/>
                    <a:pt x="1002" y="1054"/>
                  </a:cubicBezTo>
                  <a:cubicBezTo>
                    <a:pt x="839" y="1196"/>
                    <a:pt x="685" y="1377"/>
                    <a:pt x="531" y="1607"/>
                  </a:cubicBezTo>
                  <a:cubicBezTo>
                    <a:pt x="478" y="1685"/>
                    <a:pt x="432" y="1767"/>
                    <a:pt x="393" y="1849"/>
                  </a:cubicBezTo>
                  <a:cubicBezTo>
                    <a:pt x="354" y="1931"/>
                    <a:pt x="321" y="2016"/>
                    <a:pt x="295" y="2102"/>
                  </a:cubicBezTo>
                  <a:cubicBezTo>
                    <a:pt x="269" y="2187"/>
                    <a:pt x="250" y="2275"/>
                    <a:pt x="237" y="2364"/>
                  </a:cubicBezTo>
                  <a:cubicBezTo>
                    <a:pt x="224" y="2453"/>
                    <a:pt x="217" y="2545"/>
                    <a:pt x="216" y="2637"/>
                  </a:cubicBezTo>
                  <a:cubicBezTo>
                    <a:pt x="216" y="2668"/>
                    <a:pt x="216" y="2699"/>
                    <a:pt x="217" y="2730"/>
                  </a:cubicBezTo>
                  <a:cubicBezTo>
                    <a:pt x="220" y="2821"/>
                    <a:pt x="211" y="2921"/>
                    <a:pt x="188" y="3036"/>
                  </a:cubicBezTo>
                  <a:cubicBezTo>
                    <a:pt x="168" y="3138"/>
                    <a:pt x="140" y="3243"/>
                    <a:pt x="112" y="3344"/>
                  </a:cubicBezTo>
                  <a:cubicBezTo>
                    <a:pt x="62" y="3530"/>
                    <a:pt x="10" y="3721"/>
                    <a:pt x="3" y="3915"/>
                  </a:cubicBezTo>
                  <a:cubicBezTo>
                    <a:pt x="1" y="3996"/>
                    <a:pt x="4" y="4078"/>
                    <a:pt x="12" y="4157"/>
                  </a:cubicBezTo>
                  <a:cubicBezTo>
                    <a:pt x="21" y="4240"/>
                    <a:pt x="35" y="4320"/>
                    <a:pt x="55" y="4397"/>
                  </a:cubicBezTo>
                  <a:cubicBezTo>
                    <a:pt x="98" y="4562"/>
                    <a:pt x="163" y="4707"/>
                    <a:pt x="249" y="4828"/>
                  </a:cubicBezTo>
                  <a:cubicBezTo>
                    <a:pt x="297" y="4895"/>
                    <a:pt x="351" y="4956"/>
                    <a:pt x="411" y="5008"/>
                  </a:cubicBezTo>
                  <a:cubicBezTo>
                    <a:pt x="488" y="5075"/>
                    <a:pt x="579" y="5135"/>
                    <a:pt x="692" y="5192"/>
                  </a:cubicBezTo>
                  <a:cubicBezTo>
                    <a:pt x="792" y="5243"/>
                    <a:pt x="899" y="5287"/>
                    <a:pt x="1003" y="5329"/>
                  </a:cubicBezTo>
                  <a:cubicBezTo>
                    <a:pt x="1082" y="5361"/>
                    <a:pt x="1163" y="5394"/>
                    <a:pt x="1240" y="5430"/>
                  </a:cubicBezTo>
                  <a:cubicBezTo>
                    <a:pt x="1350" y="5481"/>
                    <a:pt x="1454" y="5539"/>
                    <a:pt x="1550" y="5603"/>
                  </a:cubicBezTo>
                  <a:cubicBezTo>
                    <a:pt x="1697" y="5701"/>
                    <a:pt x="1834" y="5818"/>
                    <a:pt x="1958" y="5952"/>
                  </a:cubicBezTo>
                  <a:cubicBezTo>
                    <a:pt x="2017" y="6015"/>
                    <a:pt x="2075" y="6084"/>
                    <a:pt x="2125" y="6144"/>
                  </a:cubicBezTo>
                  <a:cubicBezTo>
                    <a:pt x="2128" y="6147"/>
                    <a:pt x="2128" y="6147"/>
                    <a:pt x="2128" y="6147"/>
                  </a:cubicBezTo>
                  <a:cubicBezTo>
                    <a:pt x="2212" y="6247"/>
                    <a:pt x="2298" y="6350"/>
                    <a:pt x="2392" y="6439"/>
                  </a:cubicBezTo>
                  <a:cubicBezTo>
                    <a:pt x="2443" y="6487"/>
                    <a:pt x="2491" y="6527"/>
                    <a:pt x="2541" y="6562"/>
                  </a:cubicBezTo>
                  <a:cubicBezTo>
                    <a:pt x="2596" y="6600"/>
                    <a:pt x="2651" y="6631"/>
                    <a:pt x="2708" y="6655"/>
                  </a:cubicBezTo>
                  <a:cubicBezTo>
                    <a:pt x="2827" y="6705"/>
                    <a:pt x="2960" y="6728"/>
                    <a:pt x="3103" y="6723"/>
                  </a:cubicBezTo>
                  <a:cubicBezTo>
                    <a:pt x="3232" y="6718"/>
                    <a:pt x="3366" y="6691"/>
                    <a:pt x="3500" y="6642"/>
                  </a:cubicBezTo>
                  <a:cubicBezTo>
                    <a:pt x="3751" y="6551"/>
                    <a:pt x="3975" y="6399"/>
                    <a:pt x="4202" y="6239"/>
                  </a:cubicBezTo>
                  <a:cubicBezTo>
                    <a:pt x="4447" y="6065"/>
                    <a:pt x="4730" y="5859"/>
                    <a:pt x="4976" y="5618"/>
                  </a:cubicBezTo>
                  <a:cubicBezTo>
                    <a:pt x="5097" y="5498"/>
                    <a:pt x="5193" y="5385"/>
                    <a:pt x="5268" y="5272"/>
                  </a:cubicBezTo>
                  <a:cubicBezTo>
                    <a:pt x="5311" y="5207"/>
                    <a:pt x="5348" y="5141"/>
                    <a:pt x="5377" y="5076"/>
                  </a:cubicBezTo>
                  <a:cubicBezTo>
                    <a:pt x="5408" y="5007"/>
                    <a:pt x="5432" y="4936"/>
                    <a:pt x="5447" y="4865"/>
                  </a:cubicBezTo>
                  <a:cubicBezTo>
                    <a:pt x="5456" y="4821"/>
                    <a:pt x="5463" y="4774"/>
                    <a:pt x="5470" y="4729"/>
                  </a:cubicBezTo>
                  <a:cubicBezTo>
                    <a:pt x="5480" y="4659"/>
                    <a:pt x="5490" y="4587"/>
                    <a:pt x="5512" y="4518"/>
                  </a:cubicBezTo>
                  <a:cubicBezTo>
                    <a:pt x="5524" y="4483"/>
                    <a:pt x="5538" y="4449"/>
                    <a:pt x="5555" y="4416"/>
                  </a:cubicBezTo>
                  <a:cubicBezTo>
                    <a:pt x="5593" y="4343"/>
                    <a:pt x="5646" y="4270"/>
                    <a:pt x="5718" y="4194"/>
                  </a:cubicBezTo>
                  <a:cubicBezTo>
                    <a:pt x="5783" y="4125"/>
                    <a:pt x="5856" y="4060"/>
                    <a:pt x="5927" y="3998"/>
                  </a:cubicBezTo>
                  <a:cubicBezTo>
                    <a:pt x="6029" y="3907"/>
                    <a:pt x="6135" y="3813"/>
                    <a:pt x="6219" y="3706"/>
                  </a:cubicBezTo>
                  <a:cubicBezTo>
                    <a:pt x="6321" y="3575"/>
                    <a:pt x="6391" y="3417"/>
                    <a:pt x="6424" y="3249"/>
                  </a:cubicBezTo>
                  <a:cubicBezTo>
                    <a:pt x="6456" y="3081"/>
                    <a:pt x="6449" y="2907"/>
                    <a:pt x="6403" y="2748"/>
                  </a:cubicBezTo>
                  <a:cubicBezTo>
                    <a:pt x="6376" y="2657"/>
                    <a:pt x="6337" y="2569"/>
                    <a:pt x="6285" y="2486"/>
                  </a:cubicBezTo>
                  <a:cubicBezTo>
                    <a:pt x="6235" y="2404"/>
                    <a:pt x="6174" y="2329"/>
                    <a:pt x="6104" y="2261"/>
                  </a:cubicBezTo>
                  <a:cubicBezTo>
                    <a:pt x="6050" y="2209"/>
                    <a:pt x="5991" y="2161"/>
                    <a:pt x="5929" y="2121"/>
                  </a:cubicBezTo>
                  <a:cubicBezTo>
                    <a:pt x="5866" y="2079"/>
                    <a:pt x="5800" y="2045"/>
                    <a:pt x="5732" y="2018"/>
                  </a:cubicBezTo>
                  <a:cubicBezTo>
                    <a:pt x="5707" y="2008"/>
                    <a:pt x="5682" y="1999"/>
                    <a:pt x="5657" y="1990"/>
                  </a:cubicBezTo>
                  <a:cubicBezTo>
                    <a:pt x="5593" y="1967"/>
                    <a:pt x="5527" y="1944"/>
                    <a:pt x="5470" y="1908"/>
                  </a:cubicBezTo>
                  <a:cubicBezTo>
                    <a:pt x="5440" y="1888"/>
                    <a:pt x="5416" y="1867"/>
                    <a:pt x="5395" y="1843"/>
                  </a:cubicBezTo>
                  <a:cubicBezTo>
                    <a:pt x="5370" y="1815"/>
                    <a:pt x="5351" y="1784"/>
                    <a:pt x="5337" y="1748"/>
                  </a:cubicBezTo>
                  <a:cubicBezTo>
                    <a:pt x="5324" y="1716"/>
                    <a:pt x="5315" y="1681"/>
                    <a:pt x="5309" y="1641"/>
                  </a:cubicBezTo>
                  <a:cubicBezTo>
                    <a:pt x="5299" y="1567"/>
                    <a:pt x="5302" y="1485"/>
                    <a:pt x="5306" y="1405"/>
                  </a:cubicBezTo>
                  <a:cubicBezTo>
                    <a:pt x="5310" y="1301"/>
                    <a:pt x="5315" y="1193"/>
                    <a:pt x="5289" y="1096"/>
                  </a:cubicBezTo>
                  <a:cubicBezTo>
                    <a:pt x="5264" y="999"/>
                    <a:pt x="5209" y="911"/>
                    <a:pt x="5126" y="835"/>
                  </a:cubicBezTo>
                  <a:cubicBezTo>
                    <a:pt x="5053" y="769"/>
                    <a:pt x="4958" y="712"/>
                    <a:pt x="4851" y="671"/>
                  </a:cubicBezTo>
                  <a:cubicBezTo>
                    <a:pt x="4805" y="653"/>
                    <a:pt x="4756" y="638"/>
                    <a:pt x="4706" y="626"/>
                  </a:cubicBezTo>
                  <a:cubicBezTo>
                    <a:pt x="4669" y="617"/>
                    <a:pt x="4627" y="609"/>
                    <a:pt x="4580" y="600"/>
                  </a:cubicBezTo>
                  <a:cubicBezTo>
                    <a:pt x="4531" y="591"/>
                    <a:pt x="4480" y="583"/>
                    <a:pt x="4431" y="576"/>
                  </a:cubicBezTo>
                  <a:cubicBezTo>
                    <a:pt x="4383" y="568"/>
                    <a:pt x="4334" y="561"/>
                    <a:pt x="4286" y="552"/>
                  </a:cubicBezTo>
                  <a:cubicBezTo>
                    <a:pt x="4189" y="535"/>
                    <a:pt x="4062" y="510"/>
                    <a:pt x="3938" y="464"/>
                  </a:cubicBezTo>
                  <a:cubicBezTo>
                    <a:pt x="3913" y="455"/>
                    <a:pt x="3889" y="446"/>
                    <a:pt x="3863" y="434"/>
                  </a:cubicBezTo>
                  <a:cubicBezTo>
                    <a:pt x="3757" y="389"/>
                    <a:pt x="3652" y="332"/>
                    <a:pt x="3551" y="277"/>
                  </a:cubicBezTo>
                  <a:cubicBezTo>
                    <a:pt x="3453" y="224"/>
                    <a:pt x="3353" y="169"/>
                    <a:pt x="3251" y="125"/>
                  </a:cubicBezTo>
                  <a:cubicBezTo>
                    <a:pt x="3124" y="68"/>
                    <a:pt x="3002" y="32"/>
                    <a:pt x="2889" y="18"/>
                  </a:cubicBezTo>
                  <a:cubicBezTo>
                    <a:pt x="2851" y="13"/>
                    <a:pt x="2814" y="11"/>
                    <a:pt x="2777" y="11"/>
                  </a:cubicBezTo>
                  <a:cubicBezTo>
                    <a:pt x="2686" y="11"/>
                    <a:pt x="2601" y="26"/>
                    <a:pt x="2523" y="56"/>
                  </a:cubicBezTo>
                </a:path>
              </a:pathLst>
            </a:custGeom>
            <a:grpFill/>
            <a:ln w="6350">
              <a:solidFill>
                <a:srgbClr val="F5A670">
                  <a:alpha val="27000"/>
                </a:srgbClr>
              </a:solidFill>
              <a:round/>
              <a:headEnd/>
              <a:tailEnd/>
            </a:ln>
          </p:spPr>
          <p:txBody>
            <a:bodyPr vert="horz" wrap="square" lIns="91440" tIns="45720" rIns="91440" bIns="45720" numCol="1" anchor="t" anchorCtr="0" compatLnSpc="1">
              <a:prstTxWarp prst="textNoShape">
                <a:avLst/>
              </a:prstTxWarp>
            </a:bodyPr>
            <a:lstStyle/>
            <a:p>
              <a:endParaRPr lang="es-CO" dirty="0"/>
            </a:p>
          </p:txBody>
        </p:sp>
      </p:grpSp>
    </p:spTree>
    <p:extLst>
      <p:ext uri="{BB962C8B-B14F-4D97-AF65-F5344CB8AC3E}">
        <p14:creationId xmlns:p14="http://schemas.microsoft.com/office/powerpoint/2010/main" val="471152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withEffect">
                                  <p:stCondLst>
                                    <p:cond delay="4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ppt_x</p:attrName>
                                        </p:attrNameLst>
                                      </p:cBhvr>
                                      <p:tavLst>
                                        <p:tav tm="0">
                                          <p:val>
                                            <p:strVal val="#ppt_x-#ppt_w*1.125000"/>
                                          </p:val>
                                        </p:tav>
                                        <p:tav tm="100000">
                                          <p:val>
                                            <p:strVal val="#ppt_x"/>
                                          </p:val>
                                        </p:tav>
                                      </p:tavLst>
                                    </p:anim>
                                    <p:animEffect transition="in" filter="wipe(right)">
                                      <p:cBhvr>
                                        <p:cTn id="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Google Shape;175102;p168">
            <a:extLst>
              <a:ext uri="{FF2B5EF4-FFF2-40B4-BE49-F238E27FC236}">
                <a16:creationId xmlns:a16="http://schemas.microsoft.com/office/drawing/2014/main" id="{27E94539-5C90-47EE-B1F1-9301F0A57EF6}"/>
              </a:ext>
            </a:extLst>
          </p:cNvPr>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nSpc>
                <a:spcPct val="100000"/>
              </a:lnSpc>
              <a:spcBef>
                <a:spcPct val="0"/>
              </a:spcBef>
              <a:buFont typeface="Arial" panose="020B0604020202020204" pitchFamily="34" charset="0"/>
              <a:buNone/>
            </a:pPr>
            <a:fld id="{D5624261-DEFE-4F7E-8B7C-132396ACC808}" type="slidenum">
              <a:rPr lang="es-ES" altLang="es-CO" sz="1200" b="0">
                <a:solidFill>
                  <a:srgbClr val="FFFFFF"/>
                </a:solidFill>
                <a:latin typeface="Arial" panose="020B0604020202020204" pitchFamily="34" charset="0"/>
              </a:rPr>
              <a:pPr>
                <a:lnSpc>
                  <a:spcPct val="100000"/>
                </a:lnSpc>
                <a:spcBef>
                  <a:spcPct val="0"/>
                </a:spcBef>
                <a:buFont typeface="Arial" panose="020B0604020202020204" pitchFamily="34" charset="0"/>
                <a:buNone/>
              </a:pPr>
              <a:t>90</a:t>
            </a:fld>
            <a:endParaRPr lang="es-CO" altLang="es-CO" sz="1200" b="0">
              <a:solidFill>
                <a:srgbClr val="FFFFFF"/>
              </a:solidFill>
              <a:latin typeface="Arial" panose="020B0604020202020204" pitchFamily="34" charset="0"/>
            </a:endParaRPr>
          </a:p>
        </p:txBody>
      </p:sp>
      <p:graphicFrame>
        <p:nvGraphicFramePr>
          <p:cNvPr id="6" name="Gráfico 5">
            <a:extLst>
              <a:ext uri="{FF2B5EF4-FFF2-40B4-BE49-F238E27FC236}">
                <a16:creationId xmlns:a16="http://schemas.microsoft.com/office/drawing/2014/main" id="{A23074B6-C7B5-4F67-A00E-B90FED11610D}"/>
              </a:ext>
            </a:extLst>
          </p:cNvPr>
          <p:cNvGraphicFramePr>
            <a:graphicFrameLocks/>
          </p:cNvGraphicFramePr>
          <p:nvPr>
            <p:extLst>
              <p:ext uri="{D42A27DB-BD31-4B8C-83A1-F6EECF244321}">
                <p14:modId xmlns:p14="http://schemas.microsoft.com/office/powerpoint/2010/main" val="154389285"/>
              </p:ext>
            </p:extLst>
          </p:nvPr>
        </p:nvGraphicFramePr>
        <p:xfrm>
          <a:off x="463639" y="868518"/>
          <a:ext cx="11101576" cy="589289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 name="Tabla 1">
            <a:extLst>
              <a:ext uri="{FF2B5EF4-FFF2-40B4-BE49-F238E27FC236}">
                <a16:creationId xmlns:a16="http://schemas.microsoft.com/office/drawing/2014/main" id="{DDA31C03-FC30-4DE2-A331-6ABF9C63700E}"/>
              </a:ext>
            </a:extLst>
          </p:cNvPr>
          <p:cNvGraphicFramePr>
            <a:graphicFrameLocks noGrp="1"/>
          </p:cNvGraphicFramePr>
          <p:nvPr>
            <p:extLst>
              <p:ext uri="{D42A27DB-BD31-4B8C-83A1-F6EECF244321}">
                <p14:modId xmlns:p14="http://schemas.microsoft.com/office/powerpoint/2010/main" val="562552242"/>
              </p:ext>
            </p:extLst>
          </p:nvPr>
        </p:nvGraphicFramePr>
        <p:xfrm>
          <a:off x="7319510" y="1275180"/>
          <a:ext cx="4245428" cy="2225659"/>
        </p:xfrm>
        <a:graphic>
          <a:graphicData uri="http://schemas.openxmlformats.org/drawingml/2006/table">
            <a:tbl>
              <a:tblPr>
                <a:tableStyleId>{5C22544A-7EE6-4342-B048-85BDC9FD1C3A}</a:tableStyleId>
              </a:tblPr>
              <a:tblGrid>
                <a:gridCol w="1412691">
                  <a:extLst>
                    <a:ext uri="{9D8B030D-6E8A-4147-A177-3AD203B41FA5}">
                      <a16:colId xmlns:a16="http://schemas.microsoft.com/office/drawing/2014/main" val="20000"/>
                    </a:ext>
                  </a:extLst>
                </a:gridCol>
                <a:gridCol w="1577931">
                  <a:extLst>
                    <a:ext uri="{9D8B030D-6E8A-4147-A177-3AD203B41FA5}">
                      <a16:colId xmlns:a16="http://schemas.microsoft.com/office/drawing/2014/main" val="20001"/>
                    </a:ext>
                  </a:extLst>
                </a:gridCol>
                <a:gridCol w="1254806">
                  <a:extLst>
                    <a:ext uri="{9D8B030D-6E8A-4147-A177-3AD203B41FA5}">
                      <a16:colId xmlns:a16="http://schemas.microsoft.com/office/drawing/2014/main" val="20002"/>
                    </a:ext>
                  </a:extLst>
                </a:gridCol>
              </a:tblGrid>
              <a:tr h="369910">
                <a:tc gridSpan="3">
                  <a:txBody>
                    <a:bodyPr/>
                    <a:lstStyle/>
                    <a:p>
                      <a:pPr algn="ctr" fontAlgn="b"/>
                      <a:r>
                        <a:rPr lang="es-CO" sz="1400" b="1" u="none" strike="noStrike" dirty="0">
                          <a:effectLst/>
                        </a:rPr>
                        <a:t>CASOS FALLECIDOS POR COVID-19</a:t>
                      </a:r>
                      <a:endParaRPr lang="es-CO" sz="1400" b="1" i="0" u="none" strike="noStrike" dirty="0">
                        <a:solidFill>
                          <a:srgbClr val="000000"/>
                        </a:solidFill>
                        <a:effectLst/>
                        <a:latin typeface="Calibri" panose="020F0502020204030204" pitchFamily="34" charset="0"/>
                      </a:endParaRPr>
                    </a:p>
                  </a:txBody>
                  <a:tcPr marL="0" marR="0" marT="0" marB="0" anchor="b"/>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570717">
                <a:tc>
                  <a:txBody>
                    <a:bodyPr/>
                    <a:lstStyle/>
                    <a:p>
                      <a:pPr algn="l" fontAlgn="ctr"/>
                      <a:r>
                        <a:rPr lang="es-CO" sz="1400" u="none" strike="noStrike">
                          <a:effectLst/>
                        </a:rPr>
                        <a:t>VINCULACION</a:t>
                      </a:r>
                      <a:endParaRPr lang="es-CO" sz="1400" b="1" i="1" u="none" strike="noStrike">
                        <a:solidFill>
                          <a:srgbClr val="000000"/>
                        </a:solidFill>
                        <a:effectLst/>
                        <a:latin typeface="Calibri" panose="020F0502020204030204" pitchFamily="34" charset="0"/>
                      </a:endParaRPr>
                    </a:p>
                  </a:txBody>
                  <a:tcPr marL="0" marR="0" marT="0" marB="0" anchor="ctr"/>
                </a:tc>
                <a:tc>
                  <a:txBody>
                    <a:bodyPr/>
                    <a:lstStyle/>
                    <a:p>
                      <a:pPr algn="ctr" fontAlgn="ctr"/>
                      <a:r>
                        <a:rPr lang="es-CO" sz="1400" u="none" strike="noStrike" dirty="0">
                          <a:effectLst/>
                        </a:rPr>
                        <a:t>SEDE</a:t>
                      </a:r>
                      <a:endParaRPr lang="es-CO" sz="1400" b="1" i="1" u="none" strike="noStrike" dirty="0">
                        <a:solidFill>
                          <a:srgbClr val="000000"/>
                        </a:solidFill>
                        <a:effectLst/>
                        <a:latin typeface="Calibri" panose="020F0502020204030204" pitchFamily="34" charset="0"/>
                      </a:endParaRPr>
                    </a:p>
                  </a:txBody>
                  <a:tcPr marL="0" marR="0" marT="0" marB="0" anchor="ctr"/>
                </a:tc>
                <a:tc>
                  <a:txBody>
                    <a:bodyPr/>
                    <a:lstStyle/>
                    <a:p>
                      <a:pPr algn="ctr" fontAlgn="ctr"/>
                      <a:r>
                        <a:rPr lang="es-CO" sz="1400" u="none" strike="noStrike">
                          <a:effectLst/>
                        </a:rPr>
                        <a:t>FECHA DE NOTIFICACION</a:t>
                      </a:r>
                      <a:endParaRPr lang="es-CO" sz="1400" b="1" i="1" u="none" strike="noStrike">
                        <a:solidFill>
                          <a:srgbClr val="000000"/>
                        </a:solidFill>
                        <a:effectLst/>
                        <a:latin typeface="Calibri" panose="020F0502020204030204" pitchFamily="34" charset="0"/>
                      </a:endParaRPr>
                    </a:p>
                  </a:txBody>
                  <a:tcPr marL="0" marR="0" marT="0" marB="0" anchor="ctr"/>
                </a:tc>
                <a:extLst>
                  <a:ext uri="{0D108BD9-81ED-4DB2-BD59-A6C34878D82A}">
                    <a16:rowId xmlns:a16="http://schemas.microsoft.com/office/drawing/2014/main" val="10001"/>
                  </a:ext>
                </a:extLst>
              </a:tr>
              <a:tr h="238917">
                <a:tc>
                  <a:txBody>
                    <a:bodyPr/>
                    <a:lstStyle/>
                    <a:p>
                      <a:pPr algn="l" fontAlgn="ctr"/>
                      <a:r>
                        <a:rPr lang="es-CO" sz="1400" u="none" strike="noStrike">
                          <a:effectLst/>
                        </a:rPr>
                        <a:t>PLANTA</a:t>
                      </a:r>
                      <a:endParaRPr lang="es-CO" sz="1400" b="0" i="1" u="none" strike="noStrike">
                        <a:solidFill>
                          <a:srgbClr val="000000"/>
                        </a:solidFill>
                        <a:effectLst/>
                        <a:latin typeface="Calibri" panose="020F0502020204030204" pitchFamily="34" charset="0"/>
                      </a:endParaRPr>
                    </a:p>
                  </a:txBody>
                  <a:tcPr marL="0" marR="0" marT="0" marB="0" anchor="ctr"/>
                </a:tc>
                <a:tc>
                  <a:txBody>
                    <a:bodyPr/>
                    <a:lstStyle/>
                    <a:p>
                      <a:pPr algn="l" fontAlgn="ctr"/>
                      <a:r>
                        <a:rPr lang="es-CO" sz="1400" u="none" strike="noStrike">
                          <a:effectLst/>
                        </a:rPr>
                        <a:t>DT CORDOBA</a:t>
                      </a:r>
                      <a:endParaRPr lang="es-CO" sz="1400" b="0" i="1" u="none" strike="noStrike">
                        <a:solidFill>
                          <a:srgbClr val="000000"/>
                        </a:solidFill>
                        <a:effectLst/>
                        <a:latin typeface="Calibri" panose="020F0502020204030204" pitchFamily="34" charset="0"/>
                      </a:endParaRPr>
                    </a:p>
                  </a:txBody>
                  <a:tcPr marL="0" marR="0" marT="0" marB="0" anchor="ctr"/>
                </a:tc>
                <a:tc>
                  <a:txBody>
                    <a:bodyPr/>
                    <a:lstStyle/>
                    <a:p>
                      <a:pPr algn="ctr" fontAlgn="ctr"/>
                      <a:r>
                        <a:rPr lang="es-CO" sz="1400" u="none" strike="noStrike">
                          <a:effectLst/>
                        </a:rPr>
                        <a:t>6/07/2020</a:t>
                      </a:r>
                      <a:endParaRPr lang="es-CO" sz="1400" b="0" i="1" u="none" strike="noStrike">
                        <a:solidFill>
                          <a:srgbClr val="000000"/>
                        </a:solidFill>
                        <a:effectLst/>
                        <a:latin typeface="Calibri" panose="020F0502020204030204" pitchFamily="34" charset="0"/>
                      </a:endParaRPr>
                    </a:p>
                  </a:txBody>
                  <a:tcPr marL="0" marR="0" marT="0" marB="0" anchor="ctr"/>
                </a:tc>
                <a:extLst>
                  <a:ext uri="{0D108BD9-81ED-4DB2-BD59-A6C34878D82A}">
                    <a16:rowId xmlns:a16="http://schemas.microsoft.com/office/drawing/2014/main" val="10002"/>
                  </a:ext>
                </a:extLst>
              </a:tr>
              <a:tr h="380478">
                <a:tc>
                  <a:txBody>
                    <a:bodyPr/>
                    <a:lstStyle/>
                    <a:p>
                      <a:pPr algn="l" fontAlgn="ctr"/>
                      <a:r>
                        <a:rPr lang="es-CO" sz="1400" u="none" strike="noStrike">
                          <a:effectLst/>
                        </a:rPr>
                        <a:t>PLANTA</a:t>
                      </a:r>
                      <a:endParaRPr lang="es-CO" sz="1400" b="0" i="1" u="none" strike="noStrike">
                        <a:solidFill>
                          <a:srgbClr val="000000"/>
                        </a:solidFill>
                        <a:effectLst/>
                        <a:latin typeface="Calibri" panose="020F0502020204030204" pitchFamily="34" charset="0"/>
                      </a:endParaRPr>
                    </a:p>
                  </a:txBody>
                  <a:tcPr marL="0" marR="0" marT="0" marB="0" anchor="ctr"/>
                </a:tc>
                <a:tc>
                  <a:txBody>
                    <a:bodyPr/>
                    <a:lstStyle/>
                    <a:p>
                      <a:pPr algn="l" fontAlgn="ctr"/>
                      <a:r>
                        <a:rPr lang="es-CO" sz="1400" u="none" strike="noStrike">
                          <a:effectLst/>
                        </a:rPr>
                        <a:t>DT CASANARE</a:t>
                      </a:r>
                      <a:endParaRPr lang="es-CO" sz="1400" b="0" i="1" u="none" strike="noStrike">
                        <a:solidFill>
                          <a:srgbClr val="000000"/>
                        </a:solidFill>
                        <a:effectLst/>
                        <a:latin typeface="Calibri" panose="020F0502020204030204" pitchFamily="34" charset="0"/>
                      </a:endParaRPr>
                    </a:p>
                  </a:txBody>
                  <a:tcPr marL="0" marR="0" marT="0" marB="0" anchor="ctr"/>
                </a:tc>
                <a:tc>
                  <a:txBody>
                    <a:bodyPr/>
                    <a:lstStyle/>
                    <a:p>
                      <a:pPr algn="ctr" fontAlgn="ctr"/>
                      <a:r>
                        <a:rPr lang="es-CO" sz="1400" u="none" strike="noStrike">
                          <a:effectLst/>
                        </a:rPr>
                        <a:t>12/01/2021</a:t>
                      </a:r>
                      <a:endParaRPr lang="es-CO" sz="1400" b="0" i="1" u="none" strike="noStrike">
                        <a:solidFill>
                          <a:srgbClr val="000000"/>
                        </a:solidFill>
                        <a:effectLst/>
                        <a:latin typeface="Calibri" panose="020F0502020204030204" pitchFamily="34" charset="0"/>
                      </a:endParaRPr>
                    </a:p>
                  </a:txBody>
                  <a:tcPr marL="0" marR="0" marT="0" marB="0" anchor="ctr"/>
                </a:tc>
                <a:extLst>
                  <a:ext uri="{0D108BD9-81ED-4DB2-BD59-A6C34878D82A}">
                    <a16:rowId xmlns:a16="http://schemas.microsoft.com/office/drawing/2014/main" val="10003"/>
                  </a:ext>
                </a:extLst>
              </a:tr>
              <a:tr h="238917">
                <a:tc>
                  <a:txBody>
                    <a:bodyPr/>
                    <a:lstStyle/>
                    <a:p>
                      <a:pPr algn="l" fontAlgn="ctr"/>
                      <a:r>
                        <a:rPr lang="es-CO" sz="1400" u="none" strike="noStrike">
                          <a:effectLst/>
                        </a:rPr>
                        <a:t>CONTRATISTA</a:t>
                      </a:r>
                      <a:endParaRPr lang="es-CO" sz="1400" b="0" i="1" u="none" strike="noStrike">
                        <a:solidFill>
                          <a:srgbClr val="000000"/>
                        </a:solidFill>
                        <a:effectLst/>
                        <a:latin typeface="Calibri" panose="020F0502020204030204" pitchFamily="34" charset="0"/>
                      </a:endParaRPr>
                    </a:p>
                  </a:txBody>
                  <a:tcPr marL="0" marR="0" marT="0" marB="0" anchor="ctr"/>
                </a:tc>
                <a:tc>
                  <a:txBody>
                    <a:bodyPr/>
                    <a:lstStyle/>
                    <a:p>
                      <a:pPr algn="l" fontAlgn="ctr"/>
                      <a:r>
                        <a:rPr lang="es-CO" sz="1400" u="none" strike="noStrike">
                          <a:effectLst/>
                        </a:rPr>
                        <a:t>DT TOLIMA</a:t>
                      </a:r>
                      <a:endParaRPr lang="es-CO" sz="1400" b="0" i="1" u="none" strike="noStrike">
                        <a:solidFill>
                          <a:srgbClr val="000000"/>
                        </a:solidFill>
                        <a:effectLst/>
                        <a:latin typeface="Calibri" panose="020F0502020204030204" pitchFamily="34" charset="0"/>
                      </a:endParaRPr>
                    </a:p>
                  </a:txBody>
                  <a:tcPr marL="0" marR="0" marT="0" marB="0" anchor="ctr"/>
                </a:tc>
                <a:tc>
                  <a:txBody>
                    <a:bodyPr/>
                    <a:lstStyle/>
                    <a:p>
                      <a:pPr algn="ctr" fontAlgn="b"/>
                      <a:r>
                        <a:rPr lang="es-CO" sz="1400" u="none" strike="noStrike">
                          <a:effectLst/>
                        </a:rPr>
                        <a:t>27/10/2020</a:t>
                      </a:r>
                      <a:endParaRPr lang="es-CO" sz="1400" b="0" i="1"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0004"/>
                  </a:ext>
                </a:extLst>
              </a:tr>
              <a:tr h="380478">
                <a:tc>
                  <a:txBody>
                    <a:bodyPr/>
                    <a:lstStyle/>
                    <a:p>
                      <a:pPr algn="l" fontAlgn="ctr"/>
                      <a:r>
                        <a:rPr lang="es-CO" sz="1400" u="none" strike="noStrike">
                          <a:effectLst/>
                        </a:rPr>
                        <a:t>CONTRATISTA</a:t>
                      </a:r>
                      <a:endParaRPr lang="es-CO" sz="1400" b="0" i="1" u="none" strike="noStrike">
                        <a:solidFill>
                          <a:srgbClr val="000000"/>
                        </a:solidFill>
                        <a:effectLst/>
                        <a:latin typeface="Calibri" panose="020F0502020204030204" pitchFamily="34" charset="0"/>
                      </a:endParaRPr>
                    </a:p>
                  </a:txBody>
                  <a:tcPr marL="0" marR="0" marT="0" marB="0" anchor="ctr"/>
                </a:tc>
                <a:tc>
                  <a:txBody>
                    <a:bodyPr/>
                    <a:lstStyle/>
                    <a:p>
                      <a:pPr algn="l" fontAlgn="ctr"/>
                      <a:r>
                        <a:rPr lang="es-CO" sz="1400" u="none" strike="noStrike">
                          <a:effectLst/>
                        </a:rPr>
                        <a:t>DT NTE SANTANDER</a:t>
                      </a:r>
                      <a:endParaRPr lang="es-CO" sz="1400" b="0" i="1" u="none" strike="noStrike">
                        <a:solidFill>
                          <a:srgbClr val="000000"/>
                        </a:solidFill>
                        <a:effectLst/>
                        <a:latin typeface="Calibri" panose="020F0502020204030204" pitchFamily="34" charset="0"/>
                      </a:endParaRPr>
                    </a:p>
                  </a:txBody>
                  <a:tcPr marL="0" marR="0" marT="0" marB="0" anchor="ctr"/>
                </a:tc>
                <a:tc>
                  <a:txBody>
                    <a:bodyPr/>
                    <a:lstStyle/>
                    <a:p>
                      <a:pPr algn="ctr" fontAlgn="ctr"/>
                      <a:r>
                        <a:rPr lang="es-CO" sz="1400" u="none" strike="noStrike" dirty="0">
                          <a:effectLst/>
                        </a:rPr>
                        <a:t>12/11/2020</a:t>
                      </a:r>
                      <a:endParaRPr lang="es-CO" sz="1400" b="0" i="1" u="none" strike="noStrike" dirty="0">
                        <a:solidFill>
                          <a:srgbClr val="000000"/>
                        </a:solidFill>
                        <a:effectLst/>
                        <a:latin typeface="Calibri" panose="020F0502020204030204" pitchFamily="34" charset="0"/>
                      </a:endParaRPr>
                    </a:p>
                  </a:txBody>
                  <a:tcPr marL="0" marR="0" marT="0" marB="0" anchor="ctr"/>
                </a:tc>
                <a:extLst>
                  <a:ext uri="{0D108BD9-81ED-4DB2-BD59-A6C34878D82A}">
                    <a16:rowId xmlns:a16="http://schemas.microsoft.com/office/drawing/2014/main" val="10005"/>
                  </a:ext>
                </a:extLst>
              </a:tr>
            </a:tbl>
          </a:graphicData>
        </a:graphic>
      </p:graphicFrame>
      <p:sp>
        <p:nvSpPr>
          <p:cNvPr id="3" name="Proceso alternativo 2">
            <a:extLst>
              <a:ext uri="{FF2B5EF4-FFF2-40B4-BE49-F238E27FC236}">
                <a16:creationId xmlns:a16="http://schemas.microsoft.com/office/drawing/2014/main" id="{2895AFBA-E31F-4C6C-BF19-16FFF50E1A34}"/>
              </a:ext>
            </a:extLst>
          </p:cNvPr>
          <p:cNvSpPr/>
          <p:nvPr/>
        </p:nvSpPr>
        <p:spPr>
          <a:xfrm>
            <a:off x="8615363" y="3808413"/>
            <a:ext cx="2755900" cy="750887"/>
          </a:xfrm>
          <a:prstGeom prst="flowChartAlternateProcess">
            <a:avLst/>
          </a:prstGeom>
          <a:solidFill>
            <a:srgbClr val="F5C19D"/>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s-CO" b="1" dirty="0">
                <a:solidFill>
                  <a:schemeClr val="tx1"/>
                </a:solidFill>
              </a:rPr>
              <a:t>TOTAL CASOS POSITIVOS: 190</a:t>
            </a:r>
          </a:p>
        </p:txBody>
      </p:sp>
      <p:sp>
        <p:nvSpPr>
          <p:cNvPr id="9" name="Google Shape;175106;p168">
            <a:extLst>
              <a:ext uri="{FF2B5EF4-FFF2-40B4-BE49-F238E27FC236}">
                <a16:creationId xmlns:a16="http://schemas.microsoft.com/office/drawing/2014/main" id="{B3F37A97-E06C-4F0C-BAE2-3FA202FF8085}"/>
              </a:ext>
            </a:extLst>
          </p:cNvPr>
          <p:cNvSpPr txBox="1"/>
          <p:nvPr/>
        </p:nvSpPr>
        <p:spPr>
          <a:xfrm>
            <a:off x="6629400" y="3973286"/>
            <a:ext cx="1792011" cy="338554"/>
          </a:xfrm>
          <a:prstGeom prst="rect">
            <a:avLst/>
          </a:prstGeom>
          <a:noFill/>
          <a:ln>
            <a:noFill/>
          </a:ln>
        </p:spPr>
        <p:txBody>
          <a:bodyPr spcFirstLastPara="1" wrap="square" lIns="0" tIns="0" rIns="0" bIns="0">
            <a:spAutoFit/>
          </a:bodyPr>
          <a:lstStyle/>
          <a:p>
            <a:pPr algn="ctr" eaLnBrk="1" fontAlgn="auto" hangingPunct="1">
              <a:spcBef>
                <a:spcPts val="0"/>
              </a:spcBef>
              <a:spcAft>
                <a:spcPts val="0"/>
              </a:spcAft>
              <a:defRPr/>
            </a:pPr>
            <a:r>
              <a:rPr lang="es-MX" sz="2200" b="1" dirty="0">
                <a:solidFill>
                  <a:schemeClr val="accent1"/>
                </a:solidFill>
                <a:effectLst>
                  <a:outerShdw blurRad="38100" dist="19050" dir="2700000" algn="tl" rotWithShape="0">
                    <a:srgbClr val="000000">
                      <a:alpha val="40000"/>
                    </a:srgbClr>
                  </a:outerShdw>
                </a:effectLst>
                <a:ea typeface="Arial Black"/>
                <a:cs typeface="Arial Black"/>
                <a:sym typeface="Arial Black"/>
              </a:rPr>
              <a:t>INDICADOR</a:t>
            </a:r>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Google Shape;175102;p168">
            <a:extLst>
              <a:ext uri="{FF2B5EF4-FFF2-40B4-BE49-F238E27FC236}">
                <a16:creationId xmlns:a16="http://schemas.microsoft.com/office/drawing/2014/main" id="{5BEA7407-95AC-4A44-BD79-FB9799E709FC}"/>
              </a:ext>
            </a:extLst>
          </p:cNvPr>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nSpc>
                <a:spcPct val="100000"/>
              </a:lnSpc>
              <a:spcBef>
                <a:spcPct val="0"/>
              </a:spcBef>
              <a:buFont typeface="Arial" panose="020B0604020202020204" pitchFamily="34" charset="0"/>
              <a:buNone/>
            </a:pPr>
            <a:fld id="{0842E9E1-7B92-49DD-94DA-1E16FB1ABDFD}" type="slidenum">
              <a:rPr lang="es-ES" altLang="es-CO" sz="1200" b="0">
                <a:solidFill>
                  <a:srgbClr val="FFFFFF"/>
                </a:solidFill>
                <a:latin typeface="Arial" panose="020B0604020202020204" pitchFamily="34" charset="0"/>
              </a:rPr>
              <a:pPr>
                <a:lnSpc>
                  <a:spcPct val="100000"/>
                </a:lnSpc>
                <a:spcBef>
                  <a:spcPct val="0"/>
                </a:spcBef>
                <a:buFont typeface="Arial" panose="020B0604020202020204" pitchFamily="34" charset="0"/>
                <a:buNone/>
              </a:pPr>
              <a:t>91</a:t>
            </a:fld>
            <a:endParaRPr lang="es-CO" altLang="es-CO" sz="1200" b="0">
              <a:solidFill>
                <a:srgbClr val="FFFFFF"/>
              </a:solidFill>
              <a:latin typeface="Arial" panose="020B0604020202020204" pitchFamily="34" charset="0"/>
            </a:endParaRPr>
          </a:p>
        </p:txBody>
      </p:sp>
      <p:sp>
        <p:nvSpPr>
          <p:cNvPr id="8" name="object 4">
            <a:extLst>
              <a:ext uri="{FF2B5EF4-FFF2-40B4-BE49-F238E27FC236}">
                <a16:creationId xmlns:a16="http://schemas.microsoft.com/office/drawing/2014/main" id="{5378257B-CD7B-419D-B16F-FFEE3228A646}"/>
              </a:ext>
            </a:extLst>
          </p:cNvPr>
          <p:cNvSpPr txBox="1"/>
          <p:nvPr/>
        </p:nvSpPr>
        <p:spPr>
          <a:xfrm>
            <a:off x="7906537" y="1323294"/>
            <a:ext cx="3171825" cy="2046714"/>
          </a:xfrm>
          <a:prstGeom prst="rect">
            <a:avLst/>
          </a:prstGeom>
        </p:spPr>
        <p:txBody>
          <a:bodyPr wrap="square" lIns="0" tIns="96520" rIns="0" bIns="0">
            <a:spAutoFit/>
          </a:bodyPr>
          <a:lstStyle/>
          <a:p>
            <a:pPr algn="ctr" eaLnBrk="1" fontAlgn="auto" hangingPunct="1">
              <a:spcBef>
                <a:spcPts val="760"/>
              </a:spcBef>
              <a:spcAft>
                <a:spcPts val="0"/>
              </a:spcAft>
              <a:defRPr/>
            </a:pPr>
            <a:r>
              <a:rPr lang="es-CO" sz="7200" b="1" spc="-1065" dirty="0">
                <a:solidFill>
                  <a:schemeClr val="accent1"/>
                </a:solidFill>
                <a:latin typeface="Arial"/>
                <a:cs typeface="Arial"/>
              </a:rPr>
              <a:t>95</a:t>
            </a:r>
            <a:r>
              <a:rPr sz="7200" b="1" spc="-1065" dirty="0">
                <a:solidFill>
                  <a:schemeClr val="accent1"/>
                </a:solidFill>
                <a:latin typeface="Arial"/>
                <a:cs typeface="Arial"/>
              </a:rPr>
              <a:t>%</a:t>
            </a:r>
            <a:r>
              <a:rPr lang="es-CO" sz="7200" b="1" spc="-1065" dirty="0">
                <a:solidFill>
                  <a:schemeClr val="accent1"/>
                </a:solidFill>
                <a:latin typeface="Arial"/>
                <a:cs typeface="Arial"/>
              </a:rPr>
              <a:t>  </a:t>
            </a:r>
          </a:p>
          <a:p>
            <a:pPr algn="ctr" eaLnBrk="1" fontAlgn="auto" hangingPunct="1">
              <a:spcBef>
                <a:spcPts val="760"/>
              </a:spcBef>
              <a:spcAft>
                <a:spcPts val="0"/>
              </a:spcAft>
              <a:defRPr/>
            </a:pPr>
            <a:r>
              <a:rPr lang="es-MX" sz="2400" b="1" spc="-229" dirty="0">
                <a:solidFill>
                  <a:schemeClr val="accent1"/>
                </a:solidFill>
                <a:latin typeface="Arial"/>
                <a:cs typeface="Arial"/>
              </a:rPr>
              <a:t>Cumplimiento del Plan Anual SST</a:t>
            </a:r>
          </a:p>
        </p:txBody>
      </p:sp>
      <p:graphicFrame>
        <p:nvGraphicFramePr>
          <p:cNvPr id="13" name="Gráfico 12">
            <a:extLst>
              <a:ext uri="{FF2B5EF4-FFF2-40B4-BE49-F238E27FC236}">
                <a16:creationId xmlns:a16="http://schemas.microsoft.com/office/drawing/2014/main" id="{CA25A59B-43D0-483A-96FC-75E256E2FC0D}"/>
              </a:ext>
            </a:extLst>
          </p:cNvPr>
          <p:cNvGraphicFramePr>
            <a:graphicFrameLocks/>
          </p:cNvGraphicFramePr>
          <p:nvPr>
            <p:extLst>
              <p:ext uri="{D42A27DB-BD31-4B8C-83A1-F6EECF244321}">
                <p14:modId xmlns:p14="http://schemas.microsoft.com/office/powerpoint/2010/main" val="992387901"/>
              </p:ext>
            </p:extLst>
          </p:nvPr>
        </p:nvGraphicFramePr>
        <p:xfrm>
          <a:off x="601925" y="1323294"/>
          <a:ext cx="7053561" cy="3756536"/>
        </p:xfrm>
        <a:graphic>
          <a:graphicData uri="http://schemas.openxmlformats.org/drawingml/2006/chart">
            <c:chart xmlns:c="http://schemas.openxmlformats.org/drawingml/2006/chart" xmlns:r="http://schemas.openxmlformats.org/officeDocument/2006/relationships" r:id="rId3"/>
          </a:graphicData>
        </a:graphic>
      </p:graphicFrame>
      <p:sp>
        <p:nvSpPr>
          <p:cNvPr id="30726" name="object 4">
            <a:extLst>
              <a:ext uri="{FF2B5EF4-FFF2-40B4-BE49-F238E27FC236}">
                <a16:creationId xmlns:a16="http://schemas.microsoft.com/office/drawing/2014/main" id="{6EC95401-701F-4038-898D-B481C7A9CEB5}"/>
              </a:ext>
            </a:extLst>
          </p:cNvPr>
          <p:cNvSpPr txBox="1">
            <a:spLocks noChangeArrowheads="1"/>
          </p:cNvSpPr>
          <p:nvPr/>
        </p:nvSpPr>
        <p:spPr bwMode="auto">
          <a:xfrm>
            <a:off x="7655486" y="4145559"/>
            <a:ext cx="3886880" cy="1877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96520" rIns="0" bIns="0">
            <a:spAutoFit/>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eaLnBrk="1" hangingPunct="1">
              <a:lnSpc>
                <a:spcPct val="100000"/>
              </a:lnSpc>
              <a:spcBef>
                <a:spcPts val="763"/>
              </a:spcBef>
              <a:buFontTx/>
              <a:buNone/>
            </a:pPr>
            <a:r>
              <a:rPr lang="es-CO" altLang="es-CO" sz="6600" dirty="0">
                <a:solidFill>
                  <a:schemeClr val="accent1"/>
                </a:solidFill>
                <a:latin typeface="Arial" panose="020B0604020202020204" pitchFamily="34" charset="0"/>
                <a:cs typeface="Arial" panose="020B0604020202020204" pitchFamily="34" charset="0"/>
              </a:rPr>
              <a:t>87,5%</a:t>
            </a:r>
            <a:endParaRPr lang="es-CO" altLang="es-CO" sz="6600" b="0" dirty="0">
              <a:solidFill>
                <a:schemeClr val="accent1"/>
              </a:solidFill>
              <a:latin typeface="Arial" panose="020B0604020202020204" pitchFamily="34" charset="0"/>
              <a:cs typeface="Arial" panose="020B0604020202020204" pitchFamily="34" charset="0"/>
            </a:endParaRPr>
          </a:p>
          <a:p>
            <a:pPr algn="ctr" eaLnBrk="1" hangingPunct="1">
              <a:lnSpc>
                <a:spcPct val="100000"/>
              </a:lnSpc>
              <a:spcBef>
                <a:spcPts val="175"/>
              </a:spcBef>
              <a:buFontTx/>
              <a:buNone/>
            </a:pPr>
            <a:r>
              <a:rPr lang="es-CO" altLang="es-CO" dirty="0">
                <a:solidFill>
                  <a:schemeClr val="accent1"/>
                </a:solidFill>
                <a:latin typeface="Arial" panose="020B0604020202020204" pitchFamily="34" charset="0"/>
                <a:cs typeface="Arial" panose="020B0604020202020204" pitchFamily="34" charset="0"/>
              </a:rPr>
              <a:t>Cumplimiento de estándares mínimos SST</a:t>
            </a:r>
            <a:endParaRPr lang="es-CO" altLang="es-CO" b="0" dirty="0">
              <a:solidFill>
                <a:schemeClr val="accent1"/>
              </a:solidFill>
              <a:latin typeface="Arial" panose="020B0604020202020204" pitchFamily="34" charset="0"/>
              <a:cs typeface="Arial" panose="020B0604020202020204" pitchFamily="34" charset="0"/>
            </a:endParaRPr>
          </a:p>
        </p:txBody>
      </p:sp>
      <p:sp>
        <p:nvSpPr>
          <p:cNvPr id="30727" name="CuadroTexto 3">
            <a:extLst>
              <a:ext uri="{FF2B5EF4-FFF2-40B4-BE49-F238E27FC236}">
                <a16:creationId xmlns:a16="http://schemas.microsoft.com/office/drawing/2014/main" id="{DC8A660A-059A-49DA-9710-CAAE32CF35FF}"/>
              </a:ext>
            </a:extLst>
          </p:cNvPr>
          <p:cNvSpPr txBox="1">
            <a:spLocks noChangeArrowheads="1"/>
          </p:cNvSpPr>
          <p:nvPr/>
        </p:nvSpPr>
        <p:spPr bwMode="auto">
          <a:xfrm>
            <a:off x="517554" y="5309840"/>
            <a:ext cx="694358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eaLnBrk="1" hangingPunct="1">
              <a:lnSpc>
                <a:spcPct val="100000"/>
              </a:lnSpc>
              <a:spcBef>
                <a:spcPct val="0"/>
              </a:spcBef>
              <a:buFontTx/>
              <a:buNone/>
            </a:pPr>
            <a:r>
              <a:rPr lang="es-CO" altLang="es-CO" dirty="0">
                <a:solidFill>
                  <a:schemeClr val="accent1"/>
                </a:solidFill>
              </a:rPr>
              <a:t>Resultados de la auditoría interna practicada al </a:t>
            </a:r>
            <a:r>
              <a:rPr lang="es-CO" altLang="es-CO" dirty="0" err="1">
                <a:solidFill>
                  <a:schemeClr val="accent1"/>
                </a:solidFill>
              </a:rPr>
              <a:t>SGSST</a:t>
            </a:r>
            <a:r>
              <a:rPr lang="es-CO" altLang="es-CO" dirty="0">
                <a:solidFill>
                  <a:schemeClr val="accent1"/>
                </a:solidFill>
              </a:rPr>
              <a:t>: 4 hallazgos</a:t>
            </a:r>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Google Shape;175102;p168">
            <a:extLst>
              <a:ext uri="{FF2B5EF4-FFF2-40B4-BE49-F238E27FC236}">
                <a16:creationId xmlns:a16="http://schemas.microsoft.com/office/drawing/2014/main" id="{38A3A84A-DE5F-47A9-AF38-175EF45030A9}"/>
              </a:ext>
            </a:extLst>
          </p:cNvPr>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nSpc>
                <a:spcPct val="100000"/>
              </a:lnSpc>
              <a:spcBef>
                <a:spcPct val="0"/>
              </a:spcBef>
              <a:buFont typeface="Arial" panose="020B0604020202020204" pitchFamily="34" charset="0"/>
              <a:buNone/>
            </a:pPr>
            <a:fld id="{04CFA5A4-B10D-4A78-8F56-1DD65819EAD8}" type="slidenum">
              <a:rPr lang="es-ES" altLang="es-CO" sz="1200" b="0">
                <a:solidFill>
                  <a:srgbClr val="FFFFFF"/>
                </a:solidFill>
                <a:latin typeface="Arial" panose="020B0604020202020204" pitchFamily="34" charset="0"/>
              </a:rPr>
              <a:pPr>
                <a:lnSpc>
                  <a:spcPct val="100000"/>
                </a:lnSpc>
                <a:spcBef>
                  <a:spcPct val="0"/>
                </a:spcBef>
                <a:buFont typeface="Arial" panose="020B0604020202020204" pitchFamily="34" charset="0"/>
                <a:buNone/>
              </a:pPr>
              <a:t>92</a:t>
            </a:fld>
            <a:endParaRPr lang="es-CO" altLang="es-CO" sz="1200" b="0">
              <a:solidFill>
                <a:srgbClr val="FFFFFF"/>
              </a:solidFill>
              <a:latin typeface="Arial" panose="020B0604020202020204" pitchFamily="34" charset="0"/>
            </a:endParaRPr>
          </a:p>
        </p:txBody>
      </p:sp>
      <p:graphicFrame>
        <p:nvGraphicFramePr>
          <p:cNvPr id="4" name="Gráfico 3">
            <a:extLst>
              <a:ext uri="{FF2B5EF4-FFF2-40B4-BE49-F238E27FC236}">
                <a16:creationId xmlns:a16="http://schemas.microsoft.com/office/drawing/2014/main" id="{8BA552E5-CB7B-4E44-96B0-3691C7E47596}"/>
              </a:ext>
            </a:extLst>
          </p:cNvPr>
          <p:cNvGraphicFramePr>
            <a:graphicFrameLocks/>
          </p:cNvGraphicFramePr>
          <p:nvPr>
            <p:extLst>
              <p:ext uri="{D42A27DB-BD31-4B8C-83A1-F6EECF244321}">
                <p14:modId xmlns:p14="http://schemas.microsoft.com/office/powerpoint/2010/main" val="1309644483"/>
              </p:ext>
            </p:extLst>
          </p:nvPr>
        </p:nvGraphicFramePr>
        <p:xfrm>
          <a:off x="811297" y="1211766"/>
          <a:ext cx="10647848" cy="4884234"/>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Google Shape;175102;p168">
            <a:extLst>
              <a:ext uri="{FF2B5EF4-FFF2-40B4-BE49-F238E27FC236}">
                <a16:creationId xmlns:a16="http://schemas.microsoft.com/office/drawing/2014/main" id="{359A3D8A-BCE6-474F-95C4-FB3E3D213508}"/>
              </a:ext>
            </a:extLst>
          </p:cNvPr>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nSpc>
                <a:spcPct val="100000"/>
              </a:lnSpc>
              <a:spcBef>
                <a:spcPct val="0"/>
              </a:spcBef>
              <a:buFont typeface="Arial" panose="020B0604020202020204" pitchFamily="34" charset="0"/>
              <a:buNone/>
            </a:pPr>
            <a:fld id="{8E590A9E-C8D6-433C-B3E9-0B749F9E20E8}" type="slidenum">
              <a:rPr lang="es-ES" altLang="es-CO" sz="1200" b="0">
                <a:solidFill>
                  <a:srgbClr val="FFFFFF"/>
                </a:solidFill>
                <a:latin typeface="Arial" panose="020B0604020202020204" pitchFamily="34" charset="0"/>
              </a:rPr>
              <a:pPr>
                <a:lnSpc>
                  <a:spcPct val="100000"/>
                </a:lnSpc>
                <a:spcBef>
                  <a:spcPct val="0"/>
                </a:spcBef>
                <a:buFont typeface="Arial" panose="020B0604020202020204" pitchFamily="34" charset="0"/>
                <a:buNone/>
              </a:pPr>
              <a:t>93</a:t>
            </a:fld>
            <a:endParaRPr lang="es-CO" altLang="es-CO" sz="1200" b="0">
              <a:solidFill>
                <a:srgbClr val="FFFFFF"/>
              </a:solidFill>
              <a:latin typeface="Arial" panose="020B0604020202020204" pitchFamily="34" charset="0"/>
            </a:endParaRPr>
          </a:p>
        </p:txBody>
      </p:sp>
      <p:graphicFrame>
        <p:nvGraphicFramePr>
          <p:cNvPr id="2" name="Gráfico 9">
            <a:extLst>
              <a:ext uri="{FF2B5EF4-FFF2-40B4-BE49-F238E27FC236}">
                <a16:creationId xmlns:a16="http://schemas.microsoft.com/office/drawing/2014/main" id="{D29EAFD1-A06F-485C-B479-A5BC0071D444}"/>
              </a:ext>
            </a:extLst>
          </p:cNvPr>
          <p:cNvGraphicFramePr>
            <a:graphicFrameLocks/>
          </p:cNvGraphicFramePr>
          <p:nvPr>
            <p:extLst>
              <p:ext uri="{D42A27DB-BD31-4B8C-83A1-F6EECF244321}">
                <p14:modId xmlns:p14="http://schemas.microsoft.com/office/powerpoint/2010/main" val="632394821"/>
              </p:ext>
            </p:extLst>
          </p:nvPr>
        </p:nvGraphicFramePr>
        <p:xfrm>
          <a:off x="319088" y="2166257"/>
          <a:ext cx="11351802" cy="4028066"/>
        </p:xfrm>
        <a:graphic>
          <a:graphicData uri="http://schemas.openxmlformats.org/drawingml/2006/chart">
            <c:chart xmlns:c="http://schemas.openxmlformats.org/drawingml/2006/chart" xmlns:r="http://schemas.openxmlformats.org/officeDocument/2006/relationships" r:id="rId3"/>
          </a:graphicData>
        </a:graphic>
      </p:graphicFrame>
      <p:sp>
        <p:nvSpPr>
          <p:cNvPr id="34821" name="Rectángulo 1">
            <a:extLst>
              <a:ext uri="{FF2B5EF4-FFF2-40B4-BE49-F238E27FC236}">
                <a16:creationId xmlns:a16="http://schemas.microsoft.com/office/drawing/2014/main" id="{C15DFCA6-B92C-4F31-B589-F89E91455A20}"/>
              </a:ext>
            </a:extLst>
          </p:cNvPr>
          <p:cNvSpPr>
            <a:spLocks noChangeArrowheads="1"/>
          </p:cNvSpPr>
          <p:nvPr/>
        </p:nvSpPr>
        <p:spPr bwMode="auto">
          <a:xfrm>
            <a:off x="1896932" y="945205"/>
            <a:ext cx="819611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eaLnBrk="1" hangingPunct="1">
              <a:lnSpc>
                <a:spcPct val="100000"/>
              </a:lnSpc>
              <a:spcBef>
                <a:spcPct val="0"/>
              </a:spcBef>
              <a:buFontTx/>
              <a:buNone/>
            </a:pPr>
            <a:r>
              <a:rPr lang="es-ES" altLang="es-CO" dirty="0">
                <a:solidFill>
                  <a:schemeClr val="accent1"/>
                </a:solidFill>
                <a:latin typeface="+mn-lt"/>
                <a:cs typeface="Arial" panose="020B0604020202020204" pitchFamily="34" charset="0"/>
              </a:rPr>
              <a:t>CONDICIONES DE AMBIENTE DE TRABAJO</a:t>
            </a:r>
          </a:p>
          <a:p>
            <a:pPr algn="ctr" eaLnBrk="1" hangingPunct="1">
              <a:lnSpc>
                <a:spcPct val="100000"/>
              </a:lnSpc>
              <a:spcBef>
                <a:spcPct val="0"/>
              </a:spcBef>
              <a:buFontTx/>
              <a:buNone/>
            </a:pPr>
            <a:r>
              <a:rPr lang="es-CO" altLang="es-CO" sz="1800" b="0" dirty="0">
                <a:solidFill>
                  <a:schemeClr val="accent1"/>
                </a:solidFill>
                <a:latin typeface="+mn-lt"/>
                <a:cs typeface="Arial" panose="020B0604020202020204" pitchFamily="34" charset="0"/>
              </a:rPr>
              <a:t>Cantidad de peligros con valoración aceptable con control específico por sede</a:t>
            </a: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Google Shape;175102;p168">
            <a:extLst>
              <a:ext uri="{FF2B5EF4-FFF2-40B4-BE49-F238E27FC236}">
                <a16:creationId xmlns:a16="http://schemas.microsoft.com/office/drawing/2014/main" id="{20F3DA07-A785-4A98-8D29-7726C3DB4FB2}"/>
              </a:ext>
            </a:extLst>
          </p:cNvPr>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nSpc>
                <a:spcPct val="100000"/>
              </a:lnSpc>
              <a:spcBef>
                <a:spcPct val="0"/>
              </a:spcBef>
              <a:buFont typeface="Arial" panose="020B0604020202020204" pitchFamily="34" charset="0"/>
              <a:buNone/>
            </a:pPr>
            <a:fld id="{02B3C191-89FB-4333-9A8B-FF1F90B615EA}" type="slidenum">
              <a:rPr lang="es-ES" altLang="es-CO" sz="1200" b="0">
                <a:solidFill>
                  <a:srgbClr val="FFFFFF"/>
                </a:solidFill>
                <a:latin typeface="Arial" panose="020B0604020202020204" pitchFamily="34" charset="0"/>
              </a:rPr>
              <a:pPr>
                <a:lnSpc>
                  <a:spcPct val="100000"/>
                </a:lnSpc>
                <a:spcBef>
                  <a:spcPct val="0"/>
                </a:spcBef>
                <a:buFont typeface="Arial" panose="020B0604020202020204" pitchFamily="34" charset="0"/>
                <a:buNone/>
              </a:pPr>
              <a:t>94</a:t>
            </a:fld>
            <a:endParaRPr lang="es-CO" altLang="es-CO" sz="1200" b="0">
              <a:solidFill>
                <a:srgbClr val="FFFFFF"/>
              </a:solidFill>
              <a:latin typeface="Arial" panose="020B0604020202020204" pitchFamily="34" charset="0"/>
            </a:endParaRPr>
          </a:p>
        </p:txBody>
      </p:sp>
      <p:graphicFrame>
        <p:nvGraphicFramePr>
          <p:cNvPr id="4" name="Gráfico 3">
            <a:extLst>
              <a:ext uri="{FF2B5EF4-FFF2-40B4-BE49-F238E27FC236}">
                <a16:creationId xmlns:a16="http://schemas.microsoft.com/office/drawing/2014/main" id="{607568EE-C036-41AE-B460-938E6E685589}"/>
              </a:ext>
            </a:extLst>
          </p:cNvPr>
          <p:cNvGraphicFramePr>
            <a:graphicFrameLocks/>
          </p:cNvGraphicFramePr>
          <p:nvPr>
            <p:extLst>
              <p:ext uri="{D42A27DB-BD31-4B8C-83A1-F6EECF244321}">
                <p14:modId xmlns:p14="http://schemas.microsoft.com/office/powerpoint/2010/main" val="641087117"/>
              </p:ext>
            </p:extLst>
          </p:nvPr>
        </p:nvGraphicFramePr>
        <p:xfrm>
          <a:off x="316388" y="823803"/>
          <a:ext cx="11723914" cy="5246914"/>
        </p:xfrm>
        <a:graphic>
          <a:graphicData uri="http://schemas.openxmlformats.org/drawingml/2006/chart">
            <c:chart xmlns:c="http://schemas.openxmlformats.org/drawingml/2006/chart" xmlns:r="http://schemas.openxmlformats.org/officeDocument/2006/relationships" r:id="rId3"/>
          </a:graphicData>
        </a:graphic>
      </p:graphicFrame>
      <p:sp>
        <p:nvSpPr>
          <p:cNvPr id="36869" name="CuadroTexto 1">
            <a:extLst>
              <a:ext uri="{FF2B5EF4-FFF2-40B4-BE49-F238E27FC236}">
                <a16:creationId xmlns:a16="http://schemas.microsoft.com/office/drawing/2014/main" id="{66C102E9-3E3C-4677-8495-EBB1C7FA1E9E}"/>
              </a:ext>
            </a:extLst>
          </p:cNvPr>
          <p:cNvSpPr txBox="1">
            <a:spLocks noChangeArrowheads="1"/>
          </p:cNvSpPr>
          <p:nvPr/>
        </p:nvSpPr>
        <p:spPr bwMode="auto">
          <a:xfrm>
            <a:off x="316388" y="5870662"/>
            <a:ext cx="60960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gn="ctr" eaLnBrk="1" hangingPunct="1">
              <a:lnSpc>
                <a:spcPct val="100000"/>
              </a:lnSpc>
              <a:spcBef>
                <a:spcPct val="0"/>
              </a:spcBef>
              <a:buFontTx/>
              <a:buNone/>
            </a:pPr>
            <a:r>
              <a:rPr lang="es-CO" altLang="es-CO" sz="2000" dirty="0">
                <a:solidFill>
                  <a:schemeClr val="accent1"/>
                </a:solidFill>
              </a:rPr>
              <a:t>Cantidad de expuestos a los riesgos en nivel central: 901</a:t>
            </a:r>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Google Shape;175102;p168">
            <a:extLst>
              <a:ext uri="{FF2B5EF4-FFF2-40B4-BE49-F238E27FC236}">
                <a16:creationId xmlns:a16="http://schemas.microsoft.com/office/drawing/2014/main" id="{C28EC8EC-176E-466E-B4A3-796B10E92524}"/>
              </a:ext>
            </a:extLst>
          </p:cNvPr>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nSpc>
                <a:spcPct val="100000"/>
              </a:lnSpc>
              <a:spcBef>
                <a:spcPct val="0"/>
              </a:spcBef>
              <a:buFont typeface="Arial" panose="020B0604020202020204" pitchFamily="34" charset="0"/>
              <a:buNone/>
            </a:pPr>
            <a:fld id="{32A9A914-035E-412B-A9A3-C8A868DB9588}" type="slidenum">
              <a:rPr lang="es-ES" altLang="es-CO" sz="1200" b="0">
                <a:solidFill>
                  <a:srgbClr val="FFFFFF"/>
                </a:solidFill>
                <a:latin typeface="Arial" panose="020B0604020202020204" pitchFamily="34" charset="0"/>
              </a:rPr>
              <a:pPr>
                <a:lnSpc>
                  <a:spcPct val="100000"/>
                </a:lnSpc>
                <a:spcBef>
                  <a:spcPct val="0"/>
                </a:spcBef>
                <a:buFont typeface="Arial" panose="020B0604020202020204" pitchFamily="34" charset="0"/>
                <a:buNone/>
              </a:pPr>
              <a:t>95</a:t>
            </a:fld>
            <a:endParaRPr lang="es-CO" altLang="es-CO" sz="1200" b="0">
              <a:solidFill>
                <a:srgbClr val="FFFFFF"/>
              </a:solidFill>
              <a:latin typeface="Arial" panose="020B0604020202020204" pitchFamily="34" charset="0"/>
            </a:endParaRPr>
          </a:p>
        </p:txBody>
      </p:sp>
      <p:sp>
        <p:nvSpPr>
          <p:cNvPr id="9" name="Google Shape;175106;p168">
            <a:extLst>
              <a:ext uri="{FF2B5EF4-FFF2-40B4-BE49-F238E27FC236}">
                <a16:creationId xmlns:a16="http://schemas.microsoft.com/office/drawing/2014/main" id="{A170AFC9-C39C-4D3A-A3F0-916B2B5217E9}"/>
              </a:ext>
            </a:extLst>
          </p:cNvPr>
          <p:cNvSpPr txBox="1"/>
          <p:nvPr/>
        </p:nvSpPr>
        <p:spPr>
          <a:xfrm>
            <a:off x="2908781" y="1097990"/>
            <a:ext cx="6625997" cy="368300"/>
          </a:xfrm>
          <a:prstGeom prst="rect">
            <a:avLst/>
          </a:prstGeom>
          <a:noFill/>
          <a:ln>
            <a:noFill/>
          </a:ln>
        </p:spPr>
        <p:txBody>
          <a:bodyPr spcFirstLastPara="1" wrap="square" lIns="0" tIns="0" rIns="0" bIns="0">
            <a:spAutoFit/>
          </a:bodyPr>
          <a:lstStyle/>
          <a:p>
            <a:pPr algn="ctr" eaLnBrk="1" fontAlgn="auto" hangingPunct="1">
              <a:spcBef>
                <a:spcPts val="0"/>
              </a:spcBef>
              <a:spcAft>
                <a:spcPts val="0"/>
              </a:spcAft>
              <a:defRPr/>
            </a:pPr>
            <a:r>
              <a:rPr lang="es-MX" sz="2400" b="1" dirty="0">
                <a:solidFill>
                  <a:schemeClr val="accent1"/>
                </a:solidFill>
                <a:ea typeface="Arial Black"/>
                <a:cs typeface="Arial Black"/>
                <a:sym typeface="Arial Black"/>
              </a:rPr>
              <a:t>MEDIDAS DE PREVENCIÓN Y CONTROL</a:t>
            </a:r>
          </a:p>
        </p:txBody>
      </p:sp>
      <p:sp>
        <p:nvSpPr>
          <p:cNvPr id="38916" name="CuadroTexto 2">
            <a:extLst>
              <a:ext uri="{FF2B5EF4-FFF2-40B4-BE49-F238E27FC236}">
                <a16:creationId xmlns:a16="http://schemas.microsoft.com/office/drawing/2014/main" id="{B930AAAA-760F-4257-97C8-6E938459EFFF}"/>
              </a:ext>
            </a:extLst>
          </p:cNvPr>
          <p:cNvSpPr txBox="1">
            <a:spLocks noChangeArrowheads="1"/>
          </p:cNvSpPr>
          <p:nvPr/>
        </p:nvSpPr>
        <p:spPr bwMode="auto">
          <a:xfrm>
            <a:off x="1066450" y="1857555"/>
            <a:ext cx="98933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omfortaa"/>
              </a:defRPr>
            </a:lvl1pPr>
            <a:lvl2pPr marL="742950" indent="-285750">
              <a:defRPr>
                <a:solidFill>
                  <a:schemeClr val="tx1"/>
                </a:solidFill>
                <a:latin typeface="Comfortaa"/>
              </a:defRPr>
            </a:lvl2pPr>
            <a:lvl3pPr marL="1143000" indent="-228600">
              <a:defRPr>
                <a:solidFill>
                  <a:schemeClr val="tx1"/>
                </a:solidFill>
                <a:latin typeface="Comfortaa"/>
              </a:defRPr>
            </a:lvl3pPr>
            <a:lvl4pPr marL="1600200" indent="-228600">
              <a:defRPr>
                <a:solidFill>
                  <a:schemeClr val="tx1"/>
                </a:solidFill>
                <a:latin typeface="Comfortaa"/>
              </a:defRPr>
            </a:lvl4pPr>
            <a:lvl5pPr marL="2057400" indent="-228600">
              <a:defRPr>
                <a:solidFill>
                  <a:schemeClr val="tx1"/>
                </a:solidFill>
                <a:latin typeface="Comfortaa"/>
              </a:defRPr>
            </a:lvl5pPr>
            <a:lvl6pPr marL="2514600" indent="-228600" eaLnBrk="0" fontAlgn="base" hangingPunct="0">
              <a:spcBef>
                <a:spcPct val="0"/>
              </a:spcBef>
              <a:spcAft>
                <a:spcPct val="0"/>
              </a:spcAft>
              <a:defRPr>
                <a:solidFill>
                  <a:schemeClr val="tx1"/>
                </a:solidFill>
                <a:latin typeface="Comfortaa"/>
              </a:defRPr>
            </a:lvl6pPr>
            <a:lvl7pPr marL="2971800" indent="-228600" eaLnBrk="0" fontAlgn="base" hangingPunct="0">
              <a:spcBef>
                <a:spcPct val="0"/>
              </a:spcBef>
              <a:spcAft>
                <a:spcPct val="0"/>
              </a:spcAft>
              <a:defRPr>
                <a:solidFill>
                  <a:schemeClr val="tx1"/>
                </a:solidFill>
                <a:latin typeface="Comfortaa"/>
              </a:defRPr>
            </a:lvl7pPr>
            <a:lvl8pPr marL="3429000" indent="-228600" eaLnBrk="0" fontAlgn="base" hangingPunct="0">
              <a:spcBef>
                <a:spcPct val="0"/>
              </a:spcBef>
              <a:spcAft>
                <a:spcPct val="0"/>
              </a:spcAft>
              <a:defRPr>
                <a:solidFill>
                  <a:schemeClr val="tx1"/>
                </a:solidFill>
                <a:latin typeface="Comfortaa"/>
              </a:defRPr>
            </a:lvl8pPr>
            <a:lvl9pPr marL="3886200" indent="-228600" eaLnBrk="0" fontAlgn="base" hangingPunct="0">
              <a:spcBef>
                <a:spcPct val="0"/>
              </a:spcBef>
              <a:spcAft>
                <a:spcPct val="0"/>
              </a:spcAft>
              <a:defRPr>
                <a:solidFill>
                  <a:schemeClr val="tx1"/>
                </a:solidFill>
                <a:latin typeface="Comfortaa"/>
              </a:defRPr>
            </a:lvl9pPr>
          </a:lstStyle>
          <a:p>
            <a:pPr algn="ctr"/>
            <a:r>
              <a:rPr lang="es-MX" altLang="es-CO" sz="2400" b="1" dirty="0"/>
              <a:t>En la vigencia se ejecutaron diversas actividades de prevención y control:</a:t>
            </a:r>
            <a:endParaRPr lang="es-CO" altLang="es-CO" sz="2400" b="1" dirty="0"/>
          </a:p>
        </p:txBody>
      </p:sp>
      <p:sp>
        <p:nvSpPr>
          <p:cNvPr id="7" name="CuadroTexto 2">
            <a:extLst>
              <a:ext uri="{FF2B5EF4-FFF2-40B4-BE49-F238E27FC236}">
                <a16:creationId xmlns:a16="http://schemas.microsoft.com/office/drawing/2014/main" id="{460DA4CA-53A1-4403-A228-9D3EFC0092A8}"/>
              </a:ext>
            </a:extLst>
          </p:cNvPr>
          <p:cNvSpPr txBox="1">
            <a:spLocks noChangeArrowheads="1"/>
          </p:cNvSpPr>
          <p:nvPr/>
        </p:nvSpPr>
        <p:spPr bwMode="auto">
          <a:xfrm>
            <a:off x="878623" y="2961830"/>
            <a:ext cx="10686315"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omfortaa"/>
              </a:defRPr>
            </a:lvl1pPr>
            <a:lvl2pPr marL="742950" indent="-285750">
              <a:defRPr>
                <a:solidFill>
                  <a:schemeClr val="tx1"/>
                </a:solidFill>
                <a:latin typeface="Comfortaa"/>
              </a:defRPr>
            </a:lvl2pPr>
            <a:lvl3pPr marL="1143000" indent="-228600">
              <a:defRPr>
                <a:solidFill>
                  <a:schemeClr val="tx1"/>
                </a:solidFill>
                <a:latin typeface="Comfortaa"/>
              </a:defRPr>
            </a:lvl3pPr>
            <a:lvl4pPr marL="1600200" indent="-228600">
              <a:defRPr>
                <a:solidFill>
                  <a:schemeClr val="tx1"/>
                </a:solidFill>
                <a:latin typeface="Comfortaa"/>
              </a:defRPr>
            </a:lvl4pPr>
            <a:lvl5pPr marL="2057400" indent="-228600">
              <a:defRPr>
                <a:solidFill>
                  <a:schemeClr val="tx1"/>
                </a:solidFill>
                <a:latin typeface="Comfortaa"/>
              </a:defRPr>
            </a:lvl5pPr>
            <a:lvl6pPr marL="2514600" indent="-228600" eaLnBrk="0" fontAlgn="base" hangingPunct="0">
              <a:spcBef>
                <a:spcPct val="0"/>
              </a:spcBef>
              <a:spcAft>
                <a:spcPct val="0"/>
              </a:spcAft>
              <a:defRPr>
                <a:solidFill>
                  <a:schemeClr val="tx1"/>
                </a:solidFill>
                <a:latin typeface="Comfortaa"/>
              </a:defRPr>
            </a:lvl6pPr>
            <a:lvl7pPr marL="2971800" indent="-228600" eaLnBrk="0" fontAlgn="base" hangingPunct="0">
              <a:spcBef>
                <a:spcPct val="0"/>
              </a:spcBef>
              <a:spcAft>
                <a:spcPct val="0"/>
              </a:spcAft>
              <a:defRPr>
                <a:solidFill>
                  <a:schemeClr val="tx1"/>
                </a:solidFill>
                <a:latin typeface="Comfortaa"/>
              </a:defRPr>
            </a:lvl7pPr>
            <a:lvl8pPr marL="3429000" indent="-228600" eaLnBrk="0" fontAlgn="base" hangingPunct="0">
              <a:spcBef>
                <a:spcPct val="0"/>
              </a:spcBef>
              <a:spcAft>
                <a:spcPct val="0"/>
              </a:spcAft>
              <a:defRPr>
                <a:solidFill>
                  <a:schemeClr val="tx1"/>
                </a:solidFill>
                <a:latin typeface="Comfortaa"/>
              </a:defRPr>
            </a:lvl8pPr>
            <a:lvl9pPr marL="3886200" indent="-228600" eaLnBrk="0" fontAlgn="base" hangingPunct="0">
              <a:spcBef>
                <a:spcPct val="0"/>
              </a:spcBef>
              <a:spcAft>
                <a:spcPct val="0"/>
              </a:spcAft>
              <a:defRPr>
                <a:solidFill>
                  <a:schemeClr val="tx1"/>
                </a:solidFill>
                <a:latin typeface="Comfortaa"/>
              </a:defRPr>
            </a:lvl9pPr>
          </a:lstStyle>
          <a:p>
            <a:pPr marL="342900" indent="-342900" algn="just">
              <a:buFont typeface="Wingdings" panose="05000000000000000000" pitchFamily="2" charset="2"/>
              <a:buChar char="ü"/>
            </a:pPr>
            <a:r>
              <a:rPr lang="es-MX" altLang="es-CO" dirty="0">
                <a:latin typeface="+mn-lt"/>
                <a:cs typeface="Arial" panose="020B0604020202020204" pitchFamily="34" charset="0"/>
              </a:rPr>
              <a:t>Diseño del plan de capacitación anual en temas de Seguridad y Salud en el Trabajo.</a:t>
            </a:r>
          </a:p>
          <a:p>
            <a:pPr marL="342900" indent="-342900" algn="just">
              <a:buFont typeface="Wingdings" panose="05000000000000000000" pitchFamily="2" charset="2"/>
              <a:buChar char="ü"/>
            </a:pPr>
            <a:r>
              <a:rPr lang="es-MX" altLang="es-CO" dirty="0">
                <a:latin typeface="+mn-lt"/>
                <a:cs typeface="Arial" panose="020B0604020202020204" pitchFamily="34" charset="0"/>
              </a:rPr>
              <a:t>Instalación de barreras acrílicas para mitigación del contagio, en las áreas de atención al público.</a:t>
            </a:r>
          </a:p>
          <a:p>
            <a:pPr marL="342900" indent="-342900" algn="just">
              <a:buFont typeface="Wingdings" panose="05000000000000000000" pitchFamily="2" charset="2"/>
              <a:buChar char="ü"/>
            </a:pPr>
            <a:r>
              <a:rPr lang="es-MX" altLang="es-CO" dirty="0">
                <a:latin typeface="+mn-lt"/>
                <a:cs typeface="Arial" panose="020B0604020202020204" pitchFamily="34" charset="0"/>
              </a:rPr>
              <a:t>Entrega de Elementos de Protección Personal para Covid-19 en todas las sedes del Instituto.</a:t>
            </a:r>
          </a:p>
          <a:p>
            <a:pPr marL="342900" indent="-342900" algn="just">
              <a:buFont typeface="Wingdings" panose="05000000000000000000" pitchFamily="2" charset="2"/>
              <a:buChar char="ü"/>
            </a:pPr>
            <a:r>
              <a:rPr lang="es-MX" altLang="es-CO" dirty="0">
                <a:latin typeface="+mn-lt"/>
                <a:cs typeface="Arial" panose="020B0604020202020204" pitchFamily="34" charset="0"/>
              </a:rPr>
              <a:t>Piezas comunicativas y publicitarias (impreso y digital) promoviendo el autocuidado y cumplimiento de las medidas preventivas para mitigar el contagio por Covid-19.</a:t>
            </a:r>
          </a:p>
          <a:p>
            <a:pPr marL="342900" indent="-342900" algn="just">
              <a:buFont typeface="Wingdings" panose="05000000000000000000" pitchFamily="2" charset="2"/>
              <a:buChar char="ü"/>
            </a:pPr>
            <a:r>
              <a:rPr lang="es-MX" altLang="es-CO" dirty="0">
                <a:latin typeface="+mn-lt"/>
                <a:cs typeface="Arial" panose="020B0604020202020204" pitchFamily="34" charset="0"/>
              </a:rPr>
              <a:t>Ajuste del protocolo de bioseguridad en el marco de la emergencia sanitaria, dando cumplimiento al marco de regulación nacional.</a:t>
            </a:r>
          </a:p>
          <a:p>
            <a:pPr marL="342900" indent="-342900" algn="just">
              <a:buFont typeface="Wingdings" panose="05000000000000000000" pitchFamily="2" charset="2"/>
              <a:buChar char="ü"/>
            </a:pPr>
            <a:r>
              <a:rPr lang="es-MX" altLang="es-CO" dirty="0">
                <a:latin typeface="+mn-lt"/>
                <a:cs typeface="Arial" panose="020B0604020202020204" pitchFamily="34" charset="0"/>
              </a:rPr>
              <a:t>Conformación y seguimiento de los Comités de Seguridad y Salud en el Trabajo (COPASST y CCL).</a:t>
            </a:r>
          </a:p>
          <a:p>
            <a:pPr marL="342900" indent="-342900" algn="just">
              <a:buFont typeface="Wingdings" panose="05000000000000000000" pitchFamily="2" charset="2"/>
              <a:buChar char="ü"/>
            </a:pPr>
            <a:r>
              <a:rPr lang="es-MX" altLang="es-CO" dirty="0">
                <a:latin typeface="+mn-lt"/>
                <a:cs typeface="Arial" panose="020B0604020202020204" pitchFamily="34" charset="0"/>
              </a:rPr>
              <a:t>Envío de equipos y elementos para atención de emergencias a las Direcciones Territoriales.</a:t>
            </a:r>
            <a:endParaRPr lang="es-CO" altLang="es-CO" dirty="0">
              <a:latin typeface="+mn-lt"/>
              <a:cs typeface="Arial" panose="020B0604020202020204" pitchFamily="34" charset="0"/>
            </a:endParaRPr>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Google Shape;175102;p168">
            <a:extLst>
              <a:ext uri="{FF2B5EF4-FFF2-40B4-BE49-F238E27FC236}">
                <a16:creationId xmlns:a16="http://schemas.microsoft.com/office/drawing/2014/main" id="{C28EC8EC-176E-466E-B4A3-796B10E92524}"/>
              </a:ext>
            </a:extLst>
          </p:cNvPr>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nSpc>
                <a:spcPct val="100000"/>
              </a:lnSpc>
              <a:spcBef>
                <a:spcPct val="0"/>
              </a:spcBef>
              <a:buFont typeface="Arial" panose="020B0604020202020204" pitchFamily="34" charset="0"/>
              <a:buNone/>
            </a:pPr>
            <a:fld id="{32A9A914-035E-412B-A9A3-C8A868DB9588}" type="slidenum">
              <a:rPr lang="es-ES" altLang="es-CO" sz="1200" b="0">
                <a:solidFill>
                  <a:srgbClr val="FFFFFF"/>
                </a:solidFill>
                <a:latin typeface="Arial" panose="020B0604020202020204" pitchFamily="34" charset="0"/>
              </a:rPr>
              <a:pPr>
                <a:lnSpc>
                  <a:spcPct val="100000"/>
                </a:lnSpc>
                <a:spcBef>
                  <a:spcPct val="0"/>
                </a:spcBef>
                <a:buFont typeface="Arial" panose="020B0604020202020204" pitchFamily="34" charset="0"/>
                <a:buNone/>
              </a:pPr>
              <a:t>96</a:t>
            </a:fld>
            <a:endParaRPr lang="es-CO" altLang="es-CO" sz="1200" b="0">
              <a:solidFill>
                <a:srgbClr val="FFFFFF"/>
              </a:solidFill>
              <a:latin typeface="Arial" panose="020B0604020202020204" pitchFamily="34" charset="0"/>
            </a:endParaRPr>
          </a:p>
        </p:txBody>
      </p:sp>
      <p:sp>
        <p:nvSpPr>
          <p:cNvPr id="9" name="Google Shape;175106;p168">
            <a:extLst>
              <a:ext uri="{FF2B5EF4-FFF2-40B4-BE49-F238E27FC236}">
                <a16:creationId xmlns:a16="http://schemas.microsoft.com/office/drawing/2014/main" id="{A170AFC9-C39C-4D3A-A3F0-916B2B5217E9}"/>
              </a:ext>
            </a:extLst>
          </p:cNvPr>
          <p:cNvSpPr txBox="1"/>
          <p:nvPr/>
        </p:nvSpPr>
        <p:spPr>
          <a:xfrm>
            <a:off x="2587246" y="722936"/>
            <a:ext cx="6723969" cy="368300"/>
          </a:xfrm>
          <a:prstGeom prst="rect">
            <a:avLst/>
          </a:prstGeom>
          <a:noFill/>
          <a:ln>
            <a:noFill/>
          </a:ln>
        </p:spPr>
        <p:txBody>
          <a:bodyPr spcFirstLastPara="1" wrap="square" lIns="0" tIns="0" rIns="0" bIns="0">
            <a:spAutoFit/>
          </a:bodyPr>
          <a:lstStyle/>
          <a:p>
            <a:pPr algn="ctr" eaLnBrk="1" fontAlgn="auto" hangingPunct="1">
              <a:spcBef>
                <a:spcPts val="0"/>
              </a:spcBef>
              <a:spcAft>
                <a:spcPts val="0"/>
              </a:spcAft>
              <a:defRPr/>
            </a:pPr>
            <a:r>
              <a:rPr lang="es-MX" sz="2400" b="1" dirty="0">
                <a:solidFill>
                  <a:schemeClr val="accent1"/>
                </a:solidFill>
                <a:ea typeface="Arial Black"/>
                <a:cs typeface="Arial" panose="020B0604020202020204" pitchFamily="34" charset="0"/>
                <a:sym typeface="Arial Black"/>
              </a:rPr>
              <a:t>MEDIDAS DE PREVENCIÓN Y CONTROL</a:t>
            </a:r>
          </a:p>
        </p:txBody>
      </p:sp>
      <p:sp>
        <p:nvSpPr>
          <p:cNvPr id="38916" name="CuadroTexto 2">
            <a:extLst>
              <a:ext uri="{FF2B5EF4-FFF2-40B4-BE49-F238E27FC236}">
                <a16:creationId xmlns:a16="http://schemas.microsoft.com/office/drawing/2014/main" id="{B930AAAA-760F-4257-97C8-6E938459EFFF}"/>
              </a:ext>
            </a:extLst>
          </p:cNvPr>
          <p:cNvSpPr txBox="1">
            <a:spLocks noChangeArrowheads="1"/>
          </p:cNvSpPr>
          <p:nvPr/>
        </p:nvSpPr>
        <p:spPr bwMode="auto">
          <a:xfrm>
            <a:off x="1135348" y="1204260"/>
            <a:ext cx="98933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omfortaa"/>
              </a:defRPr>
            </a:lvl1pPr>
            <a:lvl2pPr marL="742950" indent="-285750">
              <a:defRPr>
                <a:solidFill>
                  <a:schemeClr val="tx1"/>
                </a:solidFill>
                <a:latin typeface="Comfortaa"/>
              </a:defRPr>
            </a:lvl2pPr>
            <a:lvl3pPr marL="1143000" indent="-228600">
              <a:defRPr>
                <a:solidFill>
                  <a:schemeClr val="tx1"/>
                </a:solidFill>
                <a:latin typeface="Comfortaa"/>
              </a:defRPr>
            </a:lvl3pPr>
            <a:lvl4pPr marL="1600200" indent="-228600">
              <a:defRPr>
                <a:solidFill>
                  <a:schemeClr val="tx1"/>
                </a:solidFill>
                <a:latin typeface="Comfortaa"/>
              </a:defRPr>
            </a:lvl4pPr>
            <a:lvl5pPr marL="2057400" indent="-228600">
              <a:defRPr>
                <a:solidFill>
                  <a:schemeClr val="tx1"/>
                </a:solidFill>
                <a:latin typeface="Comfortaa"/>
              </a:defRPr>
            </a:lvl5pPr>
            <a:lvl6pPr marL="2514600" indent="-228600" eaLnBrk="0" fontAlgn="base" hangingPunct="0">
              <a:spcBef>
                <a:spcPct val="0"/>
              </a:spcBef>
              <a:spcAft>
                <a:spcPct val="0"/>
              </a:spcAft>
              <a:defRPr>
                <a:solidFill>
                  <a:schemeClr val="tx1"/>
                </a:solidFill>
                <a:latin typeface="Comfortaa"/>
              </a:defRPr>
            </a:lvl6pPr>
            <a:lvl7pPr marL="2971800" indent="-228600" eaLnBrk="0" fontAlgn="base" hangingPunct="0">
              <a:spcBef>
                <a:spcPct val="0"/>
              </a:spcBef>
              <a:spcAft>
                <a:spcPct val="0"/>
              </a:spcAft>
              <a:defRPr>
                <a:solidFill>
                  <a:schemeClr val="tx1"/>
                </a:solidFill>
                <a:latin typeface="Comfortaa"/>
              </a:defRPr>
            </a:lvl7pPr>
            <a:lvl8pPr marL="3429000" indent="-228600" eaLnBrk="0" fontAlgn="base" hangingPunct="0">
              <a:spcBef>
                <a:spcPct val="0"/>
              </a:spcBef>
              <a:spcAft>
                <a:spcPct val="0"/>
              </a:spcAft>
              <a:defRPr>
                <a:solidFill>
                  <a:schemeClr val="tx1"/>
                </a:solidFill>
                <a:latin typeface="Comfortaa"/>
              </a:defRPr>
            </a:lvl8pPr>
            <a:lvl9pPr marL="3886200" indent="-228600" eaLnBrk="0" fontAlgn="base" hangingPunct="0">
              <a:spcBef>
                <a:spcPct val="0"/>
              </a:spcBef>
              <a:spcAft>
                <a:spcPct val="0"/>
              </a:spcAft>
              <a:defRPr>
                <a:solidFill>
                  <a:schemeClr val="tx1"/>
                </a:solidFill>
                <a:latin typeface="Comfortaa"/>
              </a:defRPr>
            </a:lvl9pPr>
          </a:lstStyle>
          <a:p>
            <a:pPr algn="ctr"/>
            <a:r>
              <a:rPr lang="es-MX" altLang="es-CO" sz="2400" b="1" dirty="0"/>
              <a:t>En la vigencia se ejecutaron diversas actividades de prevención y control:</a:t>
            </a:r>
            <a:endParaRPr lang="es-CO" altLang="es-CO" sz="2400" b="1" dirty="0"/>
          </a:p>
        </p:txBody>
      </p:sp>
      <p:sp>
        <p:nvSpPr>
          <p:cNvPr id="7" name="CuadroTexto 2">
            <a:extLst>
              <a:ext uri="{FF2B5EF4-FFF2-40B4-BE49-F238E27FC236}">
                <a16:creationId xmlns:a16="http://schemas.microsoft.com/office/drawing/2014/main" id="{460DA4CA-53A1-4403-A228-9D3EFC0092A8}"/>
              </a:ext>
            </a:extLst>
          </p:cNvPr>
          <p:cNvSpPr txBox="1">
            <a:spLocks noChangeArrowheads="1"/>
          </p:cNvSpPr>
          <p:nvPr/>
        </p:nvSpPr>
        <p:spPr bwMode="auto">
          <a:xfrm>
            <a:off x="1499141" y="2364591"/>
            <a:ext cx="9414665" cy="3016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omfortaa"/>
              </a:defRPr>
            </a:lvl1pPr>
            <a:lvl2pPr marL="742950" indent="-285750">
              <a:defRPr>
                <a:solidFill>
                  <a:schemeClr val="tx1"/>
                </a:solidFill>
                <a:latin typeface="Comfortaa"/>
              </a:defRPr>
            </a:lvl2pPr>
            <a:lvl3pPr marL="1143000" indent="-228600">
              <a:defRPr>
                <a:solidFill>
                  <a:schemeClr val="tx1"/>
                </a:solidFill>
                <a:latin typeface="Comfortaa"/>
              </a:defRPr>
            </a:lvl3pPr>
            <a:lvl4pPr marL="1600200" indent="-228600">
              <a:defRPr>
                <a:solidFill>
                  <a:schemeClr val="tx1"/>
                </a:solidFill>
                <a:latin typeface="Comfortaa"/>
              </a:defRPr>
            </a:lvl4pPr>
            <a:lvl5pPr marL="2057400" indent="-228600">
              <a:defRPr>
                <a:solidFill>
                  <a:schemeClr val="tx1"/>
                </a:solidFill>
                <a:latin typeface="Comfortaa"/>
              </a:defRPr>
            </a:lvl5pPr>
            <a:lvl6pPr marL="2514600" indent="-228600" eaLnBrk="0" fontAlgn="base" hangingPunct="0">
              <a:spcBef>
                <a:spcPct val="0"/>
              </a:spcBef>
              <a:spcAft>
                <a:spcPct val="0"/>
              </a:spcAft>
              <a:defRPr>
                <a:solidFill>
                  <a:schemeClr val="tx1"/>
                </a:solidFill>
                <a:latin typeface="Comfortaa"/>
              </a:defRPr>
            </a:lvl6pPr>
            <a:lvl7pPr marL="2971800" indent="-228600" eaLnBrk="0" fontAlgn="base" hangingPunct="0">
              <a:spcBef>
                <a:spcPct val="0"/>
              </a:spcBef>
              <a:spcAft>
                <a:spcPct val="0"/>
              </a:spcAft>
              <a:defRPr>
                <a:solidFill>
                  <a:schemeClr val="tx1"/>
                </a:solidFill>
                <a:latin typeface="Comfortaa"/>
              </a:defRPr>
            </a:lvl7pPr>
            <a:lvl8pPr marL="3429000" indent="-228600" eaLnBrk="0" fontAlgn="base" hangingPunct="0">
              <a:spcBef>
                <a:spcPct val="0"/>
              </a:spcBef>
              <a:spcAft>
                <a:spcPct val="0"/>
              </a:spcAft>
              <a:defRPr>
                <a:solidFill>
                  <a:schemeClr val="tx1"/>
                </a:solidFill>
                <a:latin typeface="Comfortaa"/>
              </a:defRPr>
            </a:lvl8pPr>
            <a:lvl9pPr marL="3886200" indent="-228600" eaLnBrk="0" fontAlgn="base" hangingPunct="0">
              <a:spcBef>
                <a:spcPct val="0"/>
              </a:spcBef>
              <a:spcAft>
                <a:spcPct val="0"/>
              </a:spcAft>
              <a:defRPr>
                <a:solidFill>
                  <a:schemeClr val="tx1"/>
                </a:solidFill>
                <a:latin typeface="Comfortaa"/>
              </a:defRPr>
            </a:lvl9pPr>
          </a:lstStyle>
          <a:p>
            <a:pPr marL="342900" indent="-342900" algn="just">
              <a:buFont typeface="Wingdings" panose="05000000000000000000" pitchFamily="2" charset="2"/>
              <a:buChar char="ü"/>
            </a:pPr>
            <a:r>
              <a:rPr lang="es-MX" altLang="es-CO" sz="1900" dirty="0">
                <a:latin typeface="+mn-lt"/>
                <a:cs typeface="Arial" panose="020B0604020202020204" pitchFamily="34" charset="0"/>
              </a:rPr>
              <a:t>Realización de evaluaciones médicas ocupacionales.</a:t>
            </a:r>
          </a:p>
          <a:p>
            <a:pPr marL="342900" indent="-342900" algn="just">
              <a:buFont typeface="Wingdings" panose="05000000000000000000" pitchFamily="2" charset="2"/>
              <a:buChar char="ü"/>
            </a:pPr>
            <a:r>
              <a:rPr lang="es-MX" altLang="es-CO" sz="1900" dirty="0">
                <a:latin typeface="+mn-lt"/>
                <a:cs typeface="Arial" panose="020B0604020202020204" pitchFamily="34" charset="0"/>
              </a:rPr>
              <a:t>Inspecciones y ajustes de puestos de trabajo.</a:t>
            </a:r>
          </a:p>
          <a:p>
            <a:pPr marL="342900" indent="-342900" algn="just">
              <a:buFont typeface="Wingdings" panose="05000000000000000000" pitchFamily="2" charset="2"/>
              <a:buChar char="ü"/>
            </a:pPr>
            <a:r>
              <a:rPr lang="es-MX" altLang="es-CO" sz="1900" dirty="0">
                <a:latin typeface="+mn-lt"/>
                <a:cs typeface="Arial" panose="020B0604020202020204" pitchFamily="34" charset="0"/>
              </a:rPr>
              <a:t>Envío de elementos ergonómicos a las Direcciones Territoriales y entrega de los mismos en Sede Central y Cundinamarca.</a:t>
            </a:r>
          </a:p>
          <a:p>
            <a:pPr marL="342900" indent="-342900" algn="just">
              <a:buFont typeface="Wingdings" panose="05000000000000000000" pitchFamily="2" charset="2"/>
              <a:buChar char="ü"/>
            </a:pPr>
            <a:r>
              <a:rPr lang="es-MX" altLang="es-CO" sz="1900" dirty="0">
                <a:latin typeface="+mn-lt"/>
                <a:cs typeface="Arial" panose="020B0604020202020204" pitchFamily="34" charset="0"/>
              </a:rPr>
              <a:t>Estudio de Higiene en el área Financiera de la Sede Central (</a:t>
            </a:r>
            <a:r>
              <a:rPr lang="es-MX" altLang="es-CO" sz="1900" dirty="0" err="1">
                <a:latin typeface="+mn-lt"/>
                <a:cs typeface="Arial" panose="020B0604020202020204" pitchFamily="34" charset="0"/>
              </a:rPr>
              <a:t>Disconfort</a:t>
            </a:r>
            <a:r>
              <a:rPr lang="es-MX" altLang="es-CO" sz="1900" dirty="0">
                <a:latin typeface="+mn-lt"/>
                <a:cs typeface="Arial" panose="020B0604020202020204" pitchFamily="34" charset="0"/>
              </a:rPr>
              <a:t> Térmico).</a:t>
            </a:r>
          </a:p>
          <a:p>
            <a:pPr marL="342900" indent="-342900" algn="just">
              <a:buFont typeface="Wingdings" panose="05000000000000000000" pitchFamily="2" charset="2"/>
              <a:buChar char="ü"/>
            </a:pPr>
            <a:r>
              <a:rPr lang="es-MX" altLang="es-CO" sz="1900" dirty="0">
                <a:latin typeface="+mn-lt"/>
                <a:cs typeface="Arial" panose="020B0604020202020204" pitchFamily="34" charset="0"/>
              </a:rPr>
              <a:t>Pausas Activas a nivel nacional.</a:t>
            </a:r>
          </a:p>
          <a:p>
            <a:pPr marL="342900" indent="-342900" algn="just">
              <a:buFont typeface="Wingdings" panose="05000000000000000000" pitchFamily="2" charset="2"/>
              <a:buChar char="ü"/>
            </a:pPr>
            <a:r>
              <a:rPr lang="es-MX" altLang="es-CO" sz="1900" dirty="0">
                <a:latin typeface="+mn-lt"/>
                <a:cs typeface="Arial" panose="020B0604020202020204" pitchFamily="34" charset="0"/>
              </a:rPr>
              <a:t>Actualización de las Matrices de Peligros de las 23 sedes del Instituto.</a:t>
            </a:r>
          </a:p>
          <a:p>
            <a:pPr marL="342900" indent="-342900" algn="just">
              <a:buFont typeface="Wingdings" panose="05000000000000000000" pitchFamily="2" charset="2"/>
              <a:buChar char="ü"/>
            </a:pPr>
            <a:r>
              <a:rPr lang="es-MX" altLang="es-CO" sz="1900" dirty="0">
                <a:latin typeface="+mn-lt"/>
                <a:cs typeface="Arial" panose="020B0604020202020204" pitchFamily="34" charset="0"/>
              </a:rPr>
              <a:t>Actualización de los Planes de Emergencia de 19 sedes del Instituto.</a:t>
            </a:r>
          </a:p>
          <a:p>
            <a:pPr marL="342900" indent="-342900" algn="just">
              <a:buFont typeface="Wingdings" panose="05000000000000000000" pitchFamily="2" charset="2"/>
              <a:buChar char="ü"/>
            </a:pPr>
            <a:r>
              <a:rPr lang="es-MX" altLang="es-CO" sz="1900" dirty="0">
                <a:latin typeface="+mn-lt"/>
                <a:cs typeface="Arial" panose="020B0604020202020204" pitchFamily="34" charset="0"/>
              </a:rPr>
              <a:t>Recarga de extintores.</a:t>
            </a:r>
          </a:p>
          <a:p>
            <a:pPr marL="342900" indent="-342900" algn="just">
              <a:buFont typeface="Wingdings" panose="05000000000000000000" pitchFamily="2" charset="2"/>
              <a:buChar char="ü"/>
            </a:pPr>
            <a:r>
              <a:rPr lang="es-MX" altLang="es-CO" sz="1900" dirty="0">
                <a:latin typeface="+mn-lt"/>
                <a:cs typeface="Arial" panose="020B0604020202020204" pitchFamily="34" charset="0"/>
              </a:rPr>
              <a:t>Adquisición de desfibriladores.</a:t>
            </a:r>
            <a:endParaRPr lang="es-CO" altLang="es-CO" sz="1900" dirty="0">
              <a:latin typeface="+mn-lt"/>
              <a:cs typeface="Arial" panose="020B0604020202020204" pitchFamily="34" charset="0"/>
            </a:endParaRPr>
          </a:p>
        </p:txBody>
      </p:sp>
    </p:spTree>
    <p:extLst>
      <p:ext uri="{BB962C8B-B14F-4D97-AF65-F5344CB8AC3E}">
        <p14:creationId xmlns:p14="http://schemas.microsoft.com/office/powerpoint/2010/main" val="4269839262"/>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Google Shape;175102;p168">
            <a:extLst>
              <a:ext uri="{FF2B5EF4-FFF2-40B4-BE49-F238E27FC236}">
                <a16:creationId xmlns:a16="http://schemas.microsoft.com/office/drawing/2014/main" id="{0C2EAE2D-838F-462A-BCC8-EFC78BF0274D}"/>
              </a:ext>
            </a:extLst>
          </p:cNvPr>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nSpc>
                <a:spcPct val="100000"/>
              </a:lnSpc>
              <a:spcBef>
                <a:spcPct val="0"/>
              </a:spcBef>
              <a:buFont typeface="Arial" panose="020B0604020202020204" pitchFamily="34" charset="0"/>
              <a:buNone/>
            </a:pPr>
            <a:fld id="{18D88D34-E6C6-455B-8AE9-6CA8A0C3B2C3}" type="slidenum">
              <a:rPr lang="es-ES" altLang="es-CO" sz="1200" b="0">
                <a:solidFill>
                  <a:srgbClr val="FFFFFF"/>
                </a:solidFill>
                <a:latin typeface="Arial" panose="020B0604020202020204" pitchFamily="34" charset="0"/>
              </a:rPr>
              <a:pPr>
                <a:lnSpc>
                  <a:spcPct val="100000"/>
                </a:lnSpc>
                <a:spcBef>
                  <a:spcPct val="0"/>
                </a:spcBef>
                <a:buFont typeface="Arial" panose="020B0604020202020204" pitchFamily="34" charset="0"/>
                <a:buNone/>
              </a:pPr>
              <a:t>97</a:t>
            </a:fld>
            <a:endParaRPr lang="es-CO" altLang="es-CO" sz="1200" b="0">
              <a:solidFill>
                <a:srgbClr val="FFFFFF"/>
              </a:solidFill>
              <a:latin typeface="Arial" panose="020B0604020202020204" pitchFamily="34" charset="0"/>
            </a:endParaRPr>
          </a:p>
        </p:txBody>
      </p:sp>
      <p:sp>
        <p:nvSpPr>
          <p:cNvPr id="9" name="Google Shape;175106;p168">
            <a:extLst>
              <a:ext uri="{FF2B5EF4-FFF2-40B4-BE49-F238E27FC236}">
                <a16:creationId xmlns:a16="http://schemas.microsoft.com/office/drawing/2014/main" id="{6D7BE9CE-CE82-4925-A445-EC32A5C7414B}"/>
              </a:ext>
            </a:extLst>
          </p:cNvPr>
          <p:cNvSpPr txBox="1"/>
          <p:nvPr/>
        </p:nvSpPr>
        <p:spPr>
          <a:xfrm>
            <a:off x="4327963" y="1083494"/>
            <a:ext cx="3978596" cy="430887"/>
          </a:xfrm>
          <a:prstGeom prst="rect">
            <a:avLst/>
          </a:prstGeom>
          <a:noFill/>
          <a:ln>
            <a:noFill/>
          </a:ln>
        </p:spPr>
        <p:txBody>
          <a:bodyPr spcFirstLastPara="1" wrap="square" lIns="0" tIns="0" rIns="0" bIns="0">
            <a:spAutoFit/>
          </a:bodyPr>
          <a:lstStyle/>
          <a:p>
            <a:pPr algn="ctr" eaLnBrk="1" fontAlgn="auto" hangingPunct="1">
              <a:spcBef>
                <a:spcPts val="0"/>
              </a:spcBef>
              <a:spcAft>
                <a:spcPts val="0"/>
              </a:spcAft>
              <a:defRPr/>
            </a:pPr>
            <a:r>
              <a:rPr lang="es-MX" sz="2800" b="1" dirty="0">
                <a:solidFill>
                  <a:schemeClr val="accent1"/>
                </a:solidFill>
                <a:effectLst>
                  <a:outerShdw blurRad="38100" dist="19050" dir="2700000" algn="tl" rotWithShape="0">
                    <a:srgbClr val="000000">
                      <a:alpha val="40000"/>
                    </a:srgbClr>
                  </a:outerShdw>
                </a:effectLst>
                <a:ea typeface="Arial Black"/>
                <a:cs typeface="Arial" panose="020B0604020202020204" pitchFamily="34" charset="0"/>
                <a:sym typeface="Arial Black"/>
              </a:rPr>
              <a:t>DEFICIENCIAS EN SST</a:t>
            </a:r>
          </a:p>
        </p:txBody>
      </p:sp>
      <p:sp>
        <p:nvSpPr>
          <p:cNvPr id="4" name="Rectángulo 3">
            <a:extLst>
              <a:ext uri="{FF2B5EF4-FFF2-40B4-BE49-F238E27FC236}">
                <a16:creationId xmlns:a16="http://schemas.microsoft.com/office/drawing/2014/main" id="{595F5A26-AE7F-44FC-8F0C-5D74E85C8D16}"/>
              </a:ext>
            </a:extLst>
          </p:cNvPr>
          <p:cNvSpPr/>
          <p:nvPr/>
        </p:nvSpPr>
        <p:spPr>
          <a:xfrm>
            <a:off x="1435579" y="1793619"/>
            <a:ext cx="9763364" cy="4154984"/>
          </a:xfrm>
          <a:prstGeom prst="rect">
            <a:avLst/>
          </a:prstGeom>
          <a:solidFill>
            <a:schemeClr val="accent6">
              <a:lumMod val="20000"/>
              <a:lumOff val="80000"/>
            </a:schemeClr>
          </a:solidFill>
        </p:spPr>
        <p:txBody>
          <a:bodyPr wrap="square">
            <a:spAutoFit/>
          </a:bodyPr>
          <a:lstStyle/>
          <a:p>
            <a:pPr marL="457200" indent="-457200" algn="just" eaLnBrk="1" fontAlgn="auto" hangingPunct="1">
              <a:spcBef>
                <a:spcPts val="0"/>
              </a:spcBef>
              <a:spcAft>
                <a:spcPts val="1200"/>
              </a:spcAft>
              <a:buFont typeface="Wingdings" panose="05000000000000000000" pitchFamily="2" charset="2"/>
              <a:buChar char="ü"/>
              <a:defRPr/>
            </a:pPr>
            <a:r>
              <a:rPr lang="es-ES" dirty="0">
                <a:ln w="0"/>
                <a:latin typeface="+mn-lt"/>
              </a:rPr>
              <a:t>El SG-SST no cuenta con el recurso humano competente y suficiente para el diseño, implementación y seguimiento del mismo. Se hace necesario profesionales con el perfil idóneo en las áreas que comprende dicho Sistema, que den cobertura a las 23 sedes de la Entidad.</a:t>
            </a:r>
          </a:p>
          <a:p>
            <a:pPr marL="457200" indent="-457200" algn="just" eaLnBrk="1" fontAlgn="auto" hangingPunct="1">
              <a:spcBef>
                <a:spcPts val="0"/>
              </a:spcBef>
              <a:spcAft>
                <a:spcPts val="1200"/>
              </a:spcAft>
              <a:buFont typeface="Wingdings" panose="05000000000000000000" pitchFamily="2" charset="2"/>
              <a:buChar char="ü"/>
              <a:defRPr/>
            </a:pPr>
            <a:r>
              <a:rPr lang="es-ES" dirty="0">
                <a:ln w="0"/>
                <a:latin typeface="+mn-lt"/>
              </a:rPr>
              <a:t> El SG-SST requiere la asignación de presupuesto propio para dar cumplimiento legal y tener capacidad de respuesta ante los requerimientos y necesidades en materia de Seguridad y Salud en el Trabajo de las diferentes sedes.</a:t>
            </a:r>
          </a:p>
          <a:p>
            <a:pPr marL="457200" indent="-457200" algn="just" eaLnBrk="1" fontAlgn="auto" hangingPunct="1">
              <a:spcBef>
                <a:spcPts val="0"/>
              </a:spcBef>
              <a:spcAft>
                <a:spcPts val="1200"/>
              </a:spcAft>
              <a:buFont typeface="Wingdings" panose="05000000000000000000" pitchFamily="2" charset="2"/>
              <a:buChar char="ü"/>
              <a:defRPr/>
            </a:pPr>
            <a:r>
              <a:rPr lang="es-ES" dirty="0">
                <a:ln w="0"/>
                <a:latin typeface="+mn-lt"/>
              </a:rPr>
              <a:t>Se requiere el compromiso gerencial para posicionar el Sistema de Gestión a nivel nacional e involucrar a todos los colaboradores en su cumplimiento y evolución.</a:t>
            </a:r>
          </a:p>
          <a:p>
            <a:pPr marL="457200" indent="-457200" algn="just" eaLnBrk="1" fontAlgn="auto" hangingPunct="1">
              <a:spcBef>
                <a:spcPts val="0"/>
              </a:spcBef>
              <a:spcAft>
                <a:spcPts val="1200"/>
              </a:spcAft>
              <a:buFont typeface="Wingdings" panose="05000000000000000000" pitchFamily="2" charset="2"/>
              <a:buChar char="ü"/>
              <a:defRPr/>
            </a:pPr>
            <a:r>
              <a:rPr lang="es-ES" dirty="0">
                <a:ln w="0"/>
                <a:latin typeface="+mn-lt"/>
              </a:rPr>
              <a:t>Los aliados estratégicos actuales del IGAC en Riesgos Laborales (ARL y Corredor de Seguros) no suministran el apoyo que requiere la Entidad. El modelo de reinversión no se ajusta a las necesidades y características del Instituto y no se cuenta con proveedores de buena calidad.</a:t>
            </a:r>
          </a:p>
        </p:txBody>
      </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Google Shape;175102;p168">
            <a:extLst>
              <a:ext uri="{FF2B5EF4-FFF2-40B4-BE49-F238E27FC236}">
                <a16:creationId xmlns:a16="http://schemas.microsoft.com/office/drawing/2014/main" id="{0C2EAE2D-838F-462A-BCC8-EFC78BF0274D}"/>
              </a:ext>
            </a:extLst>
          </p:cNvPr>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400" b="1">
                <a:solidFill>
                  <a:srgbClr val="2F2F2F"/>
                </a:solidFill>
                <a:latin typeface="Comfortaa"/>
              </a:defRPr>
            </a:lvl1pPr>
            <a:lvl2pPr marL="742950" indent="-285750">
              <a:lnSpc>
                <a:spcPct val="90000"/>
              </a:lnSpc>
              <a:spcBef>
                <a:spcPts val="500"/>
              </a:spcBef>
              <a:buFont typeface="Arial" panose="020B0604020202020204" pitchFamily="34" charset="0"/>
              <a:buChar char="•"/>
              <a:defRPr sz="2000">
                <a:solidFill>
                  <a:schemeClr val="tx1"/>
                </a:solidFill>
                <a:latin typeface="Comfortaa"/>
              </a:defRPr>
            </a:lvl2pPr>
            <a:lvl3pPr marL="1143000" indent="-228600">
              <a:lnSpc>
                <a:spcPct val="90000"/>
              </a:lnSpc>
              <a:spcBef>
                <a:spcPts val="500"/>
              </a:spcBef>
              <a:buFont typeface="Arial" panose="020B0604020202020204" pitchFamily="34" charset="0"/>
              <a:buChar char="•"/>
              <a:defRPr sz="2000">
                <a:solidFill>
                  <a:schemeClr val="accent1"/>
                </a:solidFill>
                <a:latin typeface="Comfortaa"/>
              </a:defRPr>
            </a:lvl3pPr>
            <a:lvl4pPr marL="1600200" indent="-228600">
              <a:lnSpc>
                <a:spcPct val="90000"/>
              </a:lnSpc>
              <a:spcBef>
                <a:spcPts val="500"/>
              </a:spcBef>
              <a:buFont typeface="Arial" panose="020B0604020202020204" pitchFamily="34" charset="0"/>
              <a:buChar char="•"/>
              <a:defRPr>
                <a:solidFill>
                  <a:schemeClr val="tx1"/>
                </a:solidFill>
                <a:latin typeface="Comfortaa"/>
              </a:defRPr>
            </a:lvl4pPr>
            <a:lvl5pPr marL="2057400" indent="-228600">
              <a:lnSpc>
                <a:spcPct val="90000"/>
              </a:lnSpc>
              <a:spcBef>
                <a:spcPts val="500"/>
              </a:spcBef>
              <a:buFont typeface="Arial" panose="020B0604020202020204" pitchFamily="34" charset="0"/>
              <a:buChar char="•"/>
              <a:defRPr>
                <a:solidFill>
                  <a:schemeClr val="tx1"/>
                </a:solidFill>
                <a:latin typeface="Comfortaa"/>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omfortaa"/>
              </a:defRPr>
            </a:lvl9pPr>
          </a:lstStyle>
          <a:p>
            <a:pPr>
              <a:lnSpc>
                <a:spcPct val="100000"/>
              </a:lnSpc>
              <a:spcBef>
                <a:spcPct val="0"/>
              </a:spcBef>
              <a:buFont typeface="Arial" panose="020B0604020202020204" pitchFamily="34" charset="0"/>
              <a:buNone/>
            </a:pPr>
            <a:fld id="{18D88D34-E6C6-455B-8AE9-6CA8A0C3B2C3}" type="slidenum">
              <a:rPr lang="es-ES" altLang="es-CO" sz="1200" b="0">
                <a:solidFill>
                  <a:srgbClr val="FFFFFF"/>
                </a:solidFill>
                <a:latin typeface="Arial" panose="020B0604020202020204" pitchFamily="34" charset="0"/>
              </a:rPr>
              <a:pPr>
                <a:lnSpc>
                  <a:spcPct val="100000"/>
                </a:lnSpc>
                <a:spcBef>
                  <a:spcPct val="0"/>
                </a:spcBef>
                <a:buFont typeface="Arial" panose="020B0604020202020204" pitchFamily="34" charset="0"/>
                <a:buNone/>
              </a:pPr>
              <a:t>98</a:t>
            </a:fld>
            <a:endParaRPr lang="es-CO" altLang="es-CO" sz="1200" b="0">
              <a:solidFill>
                <a:srgbClr val="FFFFFF"/>
              </a:solidFill>
              <a:latin typeface="Arial" panose="020B0604020202020204" pitchFamily="34" charset="0"/>
            </a:endParaRPr>
          </a:p>
        </p:txBody>
      </p:sp>
      <p:sp>
        <p:nvSpPr>
          <p:cNvPr id="9" name="Google Shape;175106;p168">
            <a:extLst>
              <a:ext uri="{FF2B5EF4-FFF2-40B4-BE49-F238E27FC236}">
                <a16:creationId xmlns:a16="http://schemas.microsoft.com/office/drawing/2014/main" id="{6D7BE9CE-CE82-4925-A445-EC32A5C7414B}"/>
              </a:ext>
            </a:extLst>
          </p:cNvPr>
          <p:cNvSpPr txBox="1"/>
          <p:nvPr/>
        </p:nvSpPr>
        <p:spPr>
          <a:xfrm>
            <a:off x="2586677" y="940257"/>
            <a:ext cx="7164277" cy="369332"/>
          </a:xfrm>
          <a:prstGeom prst="rect">
            <a:avLst/>
          </a:prstGeom>
          <a:noFill/>
          <a:ln>
            <a:noFill/>
          </a:ln>
        </p:spPr>
        <p:txBody>
          <a:bodyPr spcFirstLastPara="1" wrap="square" lIns="0" tIns="0" rIns="0" bIns="0">
            <a:spAutoFit/>
          </a:bodyPr>
          <a:lstStyle/>
          <a:p>
            <a:pPr algn="ctr" eaLnBrk="1" fontAlgn="auto" hangingPunct="1">
              <a:spcBef>
                <a:spcPts val="0"/>
              </a:spcBef>
              <a:spcAft>
                <a:spcPts val="0"/>
              </a:spcAft>
              <a:defRPr/>
            </a:pPr>
            <a:r>
              <a:rPr lang="es-MX" sz="2400" b="1" dirty="0">
                <a:solidFill>
                  <a:schemeClr val="accent1"/>
                </a:solidFill>
                <a:ea typeface="Arial Black"/>
                <a:cs typeface="Arial" panose="020B0604020202020204" pitchFamily="34" charset="0"/>
                <a:sym typeface="Arial Black"/>
              </a:rPr>
              <a:t>PROPUESTA DE OBJETIVOS DEL SG-SST</a:t>
            </a:r>
          </a:p>
        </p:txBody>
      </p:sp>
      <p:graphicFrame>
        <p:nvGraphicFramePr>
          <p:cNvPr id="2" name="Tabla 1">
            <a:extLst>
              <a:ext uri="{FF2B5EF4-FFF2-40B4-BE49-F238E27FC236}">
                <a16:creationId xmlns:a16="http://schemas.microsoft.com/office/drawing/2014/main" id="{0882DCD3-8DF9-4E99-BCD2-AF33E57E9EAE}"/>
              </a:ext>
            </a:extLst>
          </p:cNvPr>
          <p:cNvGraphicFramePr>
            <a:graphicFrameLocks noGrp="1"/>
          </p:cNvGraphicFramePr>
          <p:nvPr>
            <p:extLst>
              <p:ext uri="{D42A27DB-BD31-4B8C-83A1-F6EECF244321}">
                <p14:modId xmlns:p14="http://schemas.microsoft.com/office/powerpoint/2010/main" val="1671076753"/>
              </p:ext>
            </p:extLst>
          </p:nvPr>
        </p:nvGraphicFramePr>
        <p:xfrm>
          <a:off x="972069" y="1537827"/>
          <a:ext cx="10393494" cy="4312363"/>
        </p:xfrm>
        <a:graphic>
          <a:graphicData uri="http://schemas.openxmlformats.org/drawingml/2006/table">
            <a:tbl>
              <a:tblPr firstRow="1">
                <a:tableStyleId>{C4B1156A-380E-4F78-BDF5-A606A8083BF9}</a:tableStyleId>
              </a:tblPr>
              <a:tblGrid>
                <a:gridCol w="5032281">
                  <a:extLst>
                    <a:ext uri="{9D8B030D-6E8A-4147-A177-3AD203B41FA5}">
                      <a16:colId xmlns:a16="http://schemas.microsoft.com/office/drawing/2014/main" val="3389596093"/>
                    </a:ext>
                  </a:extLst>
                </a:gridCol>
                <a:gridCol w="5361213">
                  <a:extLst>
                    <a:ext uri="{9D8B030D-6E8A-4147-A177-3AD203B41FA5}">
                      <a16:colId xmlns:a16="http://schemas.microsoft.com/office/drawing/2014/main" val="4095056821"/>
                    </a:ext>
                  </a:extLst>
                </a:gridCol>
              </a:tblGrid>
              <a:tr h="525427">
                <a:tc>
                  <a:txBody>
                    <a:bodyPr/>
                    <a:lstStyle/>
                    <a:p>
                      <a:pPr algn="ctr" fontAlgn="base"/>
                      <a:r>
                        <a:rPr lang="es-CO" sz="1800" b="1" u="none" strike="noStrike" dirty="0">
                          <a:solidFill>
                            <a:srgbClr val="000000"/>
                          </a:solidFill>
                          <a:effectLst/>
                        </a:rPr>
                        <a:t>ASPECTO DE LA POLÍTICA </a:t>
                      </a:r>
                      <a:r>
                        <a:rPr lang="es-CO" sz="1800" b="0" dirty="0">
                          <a:solidFill>
                            <a:srgbClr val="000000"/>
                          </a:solidFill>
                          <a:effectLst/>
                        </a:rPr>
                        <a:t>​</a:t>
                      </a:r>
                      <a:endParaRPr lang="es-CO" sz="1800" b="0" i="0" dirty="0">
                        <a:solidFill>
                          <a:srgbClr val="000000"/>
                        </a:solidFill>
                        <a:effectLst/>
                        <a:latin typeface="Arial" panose="020B0604020202020204" pitchFamily="34" charset="0"/>
                        <a:cs typeface="Arial" panose="020B0604020202020204" pitchFamily="34" charset="0"/>
                      </a:endParaRPr>
                    </a:p>
                  </a:txBody>
                  <a:tcPr marL="65060" marR="65060" marT="32530" marB="32530" anchor="ctr"/>
                </a:tc>
                <a:tc>
                  <a:txBody>
                    <a:bodyPr/>
                    <a:lstStyle/>
                    <a:p>
                      <a:pPr algn="ctr" fontAlgn="base"/>
                      <a:r>
                        <a:rPr lang="es-CO" sz="1800" b="1" u="none" strike="noStrike" dirty="0">
                          <a:solidFill>
                            <a:srgbClr val="000000"/>
                          </a:solidFill>
                          <a:effectLst/>
                        </a:rPr>
                        <a:t>OBJETIVO PROPUESTO</a:t>
                      </a:r>
                      <a:r>
                        <a:rPr lang="es-CO" sz="1800" b="0" dirty="0">
                          <a:solidFill>
                            <a:srgbClr val="000000"/>
                          </a:solidFill>
                          <a:effectLst/>
                        </a:rPr>
                        <a:t>​</a:t>
                      </a:r>
                      <a:endParaRPr lang="es-CO" sz="1800" b="0" i="0" dirty="0">
                        <a:solidFill>
                          <a:srgbClr val="000000"/>
                        </a:solidFill>
                        <a:effectLst/>
                        <a:latin typeface="Arial" panose="020B0604020202020204" pitchFamily="34" charset="0"/>
                        <a:cs typeface="Arial" panose="020B0604020202020204" pitchFamily="34" charset="0"/>
                      </a:endParaRPr>
                    </a:p>
                  </a:txBody>
                  <a:tcPr marL="65060" marR="65060" marT="32530" marB="32530" anchor="ctr"/>
                </a:tc>
                <a:extLst>
                  <a:ext uri="{0D108BD9-81ED-4DB2-BD59-A6C34878D82A}">
                    <a16:rowId xmlns:a16="http://schemas.microsoft.com/office/drawing/2014/main" val="1610297869"/>
                  </a:ext>
                </a:extLst>
              </a:tr>
              <a:tr h="1500373">
                <a:tc>
                  <a:txBody>
                    <a:bodyPr/>
                    <a:lstStyle/>
                    <a:p>
                      <a:pPr algn="just" fontAlgn="base"/>
                      <a:r>
                        <a:rPr lang="es-MX" sz="1800" kern="1200" dirty="0">
                          <a:ln w="0"/>
                          <a:solidFill>
                            <a:schemeClr val="tx1"/>
                          </a:solidFill>
                        </a:rPr>
                        <a:t>Prevenir la ocurrencia de enfermedades laborales y accidentes de trabajo a través de la identificación de peligros, la evaluación y valoración de los riesgos y el establecimiento de los respectivos controles.</a:t>
                      </a:r>
                      <a:endParaRPr lang="es-MX" sz="1800" kern="1200" dirty="0">
                        <a:ln w="0"/>
                        <a:solidFill>
                          <a:schemeClr val="tx1"/>
                        </a:solidFill>
                        <a:latin typeface="Arial" panose="020B0604020202020204" pitchFamily="34" charset="0"/>
                        <a:ea typeface="+mn-ea"/>
                        <a:cs typeface="Arial" panose="020B0604020202020204" pitchFamily="34" charset="0"/>
                      </a:endParaRPr>
                    </a:p>
                  </a:txBody>
                  <a:tcPr marL="108000" marR="108000" marT="32530" marB="32530" anchor="ctr"/>
                </a:tc>
                <a:tc>
                  <a:txBody>
                    <a:bodyPr/>
                    <a:lstStyle/>
                    <a:p>
                      <a:pPr marL="0" marR="0" lvl="0" indent="0" algn="just" defTabSz="914400" rtl="0" eaLnBrk="1" fontAlgn="base" latinLnBrk="0" hangingPunct="1">
                        <a:lnSpc>
                          <a:spcPct val="100000"/>
                        </a:lnSpc>
                        <a:spcBef>
                          <a:spcPts val="0"/>
                        </a:spcBef>
                        <a:spcAft>
                          <a:spcPts val="0"/>
                        </a:spcAft>
                        <a:buClrTx/>
                        <a:buSzTx/>
                        <a:buFontTx/>
                        <a:buNone/>
                        <a:tabLst/>
                        <a:defRPr/>
                      </a:pPr>
                      <a:r>
                        <a:rPr lang="es-MX" sz="1800" kern="1200" dirty="0">
                          <a:ln w="0"/>
                          <a:solidFill>
                            <a:schemeClr val="tx1"/>
                          </a:solidFill>
                        </a:rPr>
                        <a:t>1. Implementar durante la vigencia 2022 al menos el 70% de las medidas de intervención para los riesgos laborales priorizados.​</a:t>
                      </a:r>
                      <a:endParaRPr lang="es-MX" sz="1800" kern="1200" dirty="0">
                        <a:ln w="0"/>
                        <a:solidFill>
                          <a:schemeClr val="tx1"/>
                        </a:solidFill>
                        <a:latin typeface="Arial" panose="020B0604020202020204" pitchFamily="34" charset="0"/>
                        <a:ea typeface="+mn-ea"/>
                        <a:cs typeface="Arial" panose="020B0604020202020204" pitchFamily="34" charset="0"/>
                      </a:endParaRPr>
                    </a:p>
                  </a:txBody>
                  <a:tcPr marL="108000" marR="108000" marT="32530" marB="32530" anchor="ctr"/>
                </a:tc>
                <a:extLst>
                  <a:ext uri="{0D108BD9-81ED-4DB2-BD59-A6C34878D82A}">
                    <a16:rowId xmlns:a16="http://schemas.microsoft.com/office/drawing/2014/main" val="282522563"/>
                  </a:ext>
                </a:extLst>
              </a:tr>
              <a:tr h="1260957">
                <a:tc>
                  <a:txBody>
                    <a:bodyPr/>
                    <a:lstStyle/>
                    <a:p>
                      <a:pPr algn="just" fontAlgn="base"/>
                      <a:r>
                        <a:rPr lang="es-MX" sz="1800" b="0" kern="1200" dirty="0">
                          <a:solidFill>
                            <a:schemeClr val="tx1"/>
                          </a:solidFill>
                          <a:effectLst/>
                        </a:rPr>
                        <a:t>Promover y mantener una cultura de seguridad y salud en el trabajo que contribuya a la protección y promoción del bienestar físico y mental de las personas vinculadas a la Entidad.</a:t>
                      </a:r>
                      <a:endParaRPr lang="es-CO" sz="1800" b="0" i="0" dirty="0">
                        <a:solidFill>
                          <a:srgbClr val="000000"/>
                        </a:solidFill>
                        <a:effectLst/>
                        <a:latin typeface="Arial" panose="020B0604020202020204" pitchFamily="34" charset="0"/>
                        <a:cs typeface="Arial" panose="020B0604020202020204" pitchFamily="34" charset="0"/>
                      </a:endParaRPr>
                    </a:p>
                  </a:txBody>
                  <a:tcPr marL="108000" marR="108000" marT="32530" marB="32530" anchor="ctr"/>
                </a:tc>
                <a:tc>
                  <a:txBody>
                    <a:bodyPr/>
                    <a:lstStyle/>
                    <a:p>
                      <a:pPr algn="just" fontAlgn="base"/>
                      <a:r>
                        <a:rPr lang="es-MX" sz="1800" b="0" u="none" strike="noStrike" kern="1200" dirty="0">
                          <a:solidFill>
                            <a:schemeClr val="tx1"/>
                          </a:solidFill>
                          <a:effectLst/>
                        </a:rPr>
                        <a:t>2. Desarrollar durante la vigencia al menos el 90% de las actividades del Plan Anual de trabajo </a:t>
                      </a:r>
                      <a:r>
                        <a:rPr lang="es-MX" sz="1800" b="0" kern="1200" dirty="0">
                          <a:solidFill>
                            <a:schemeClr val="tx1"/>
                          </a:solidFill>
                          <a:effectLst/>
                        </a:rPr>
                        <a:t>​</a:t>
                      </a:r>
                      <a:endParaRPr lang="es-MX" sz="1800" b="0" i="0" dirty="0">
                        <a:solidFill>
                          <a:srgbClr val="000000"/>
                        </a:solidFill>
                        <a:effectLst/>
                        <a:latin typeface="Arial" panose="020B0604020202020204" pitchFamily="34" charset="0"/>
                        <a:cs typeface="Arial" panose="020B0604020202020204" pitchFamily="34" charset="0"/>
                      </a:endParaRPr>
                    </a:p>
                  </a:txBody>
                  <a:tcPr marL="108000" marR="108000" marT="32530" marB="32530" anchor="ctr"/>
                </a:tc>
                <a:extLst>
                  <a:ext uri="{0D108BD9-81ED-4DB2-BD59-A6C34878D82A}">
                    <a16:rowId xmlns:a16="http://schemas.microsoft.com/office/drawing/2014/main" val="1509255638"/>
                  </a:ext>
                </a:extLst>
              </a:tr>
              <a:tr h="1025606">
                <a:tc>
                  <a:txBody>
                    <a:bodyPr/>
                    <a:lstStyle/>
                    <a:p>
                      <a:pPr algn="just" fontAlgn="base"/>
                      <a:r>
                        <a:rPr lang="es-CO" sz="1800" kern="1200" dirty="0">
                          <a:ln w="0"/>
                          <a:solidFill>
                            <a:schemeClr val="tx1"/>
                          </a:solidFill>
                        </a:rPr>
                        <a:t>Mejoramiento continuo​</a:t>
                      </a:r>
                      <a:endParaRPr lang="es-CO" sz="1800" kern="1200" dirty="0">
                        <a:ln w="0"/>
                        <a:solidFill>
                          <a:schemeClr val="tx1"/>
                        </a:solidFill>
                        <a:latin typeface="Arial" panose="020B0604020202020204" pitchFamily="34" charset="0"/>
                        <a:ea typeface="+mn-ea"/>
                        <a:cs typeface="Arial" panose="020B0604020202020204" pitchFamily="34" charset="0"/>
                      </a:endParaRPr>
                    </a:p>
                  </a:txBody>
                  <a:tcPr marL="108000" marR="108000" marT="32530" marB="32530" anchor="ctr"/>
                </a:tc>
                <a:tc>
                  <a:txBody>
                    <a:bodyPr/>
                    <a:lstStyle/>
                    <a:p>
                      <a:pPr marL="0" algn="just" defTabSz="914400" rtl="0" eaLnBrk="1" fontAlgn="base" latinLnBrk="0" hangingPunct="1"/>
                      <a:r>
                        <a:rPr lang="es-MX" sz="1800" kern="1200" dirty="0">
                          <a:ln w="0"/>
                          <a:solidFill>
                            <a:schemeClr val="tx1"/>
                          </a:solidFill>
                        </a:rPr>
                        <a:t>3. Implementar durante la vigencia al menos el 80% de las acciones de mejora formuladas para seguridad y salud en el trabajo.</a:t>
                      </a:r>
                    </a:p>
                  </a:txBody>
                  <a:tcPr marL="108000" marR="108000" marT="32530" marB="32530" anchor="ctr"/>
                </a:tc>
                <a:extLst>
                  <a:ext uri="{0D108BD9-81ED-4DB2-BD59-A6C34878D82A}">
                    <a16:rowId xmlns:a16="http://schemas.microsoft.com/office/drawing/2014/main" val="3314708954"/>
                  </a:ext>
                </a:extLst>
              </a:tr>
            </a:tbl>
          </a:graphicData>
        </a:graphic>
      </p:graphicFrame>
    </p:spTree>
    <p:extLst>
      <p:ext uri="{BB962C8B-B14F-4D97-AF65-F5344CB8AC3E}">
        <p14:creationId xmlns:p14="http://schemas.microsoft.com/office/powerpoint/2010/main" val="1189286644"/>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Diagrama 2">
            <a:extLst>
              <a:ext uri="{FF2B5EF4-FFF2-40B4-BE49-F238E27FC236}">
                <a16:creationId xmlns:a16="http://schemas.microsoft.com/office/drawing/2014/main" id="{59A60D5F-B3F2-44AB-AE7E-5119AA146B17}"/>
              </a:ext>
            </a:extLst>
          </p:cNvPr>
          <p:cNvGraphicFramePr/>
          <p:nvPr>
            <p:extLst>
              <p:ext uri="{D42A27DB-BD31-4B8C-83A1-F6EECF244321}">
                <p14:modId xmlns:p14="http://schemas.microsoft.com/office/powerpoint/2010/main" val="3966602620"/>
              </p:ext>
            </p:extLst>
          </p:nvPr>
        </p:nvGraphicFramePr>
        <p:xfrm>
          <a:off x="2053770" y="1090129"/>
          <a:ext cx="9687894"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ángulo 3">
            <a:extLst>
              <a:ext uri="{FF2B5EF4-FFF2-40B4-BE49-F238E27FC236}">
                <a16:creationId xmlns:a16="http://schemas.microsoft.com/office/drawing/2014/main" id="{C94D9FD6-B58C-4448-A81A-7B34E2F50BCA}"/>
              </a:ext>
            </a:extLst>
          </p:cNvPr>
          <p:cNvSpPr/>
          <p:nvPr/>
        </p:nvSpPr>
        <p:spPr>
          <a:xfrm>
            <a:off x="582466" y="3284031"/>
            <a:ext cx="1951175" cy="461665"/>
          </a:xfrm>
          <a:prstGeom prst="rect">
            <a:avLst/>
          </a:prstGeom>
          <a:noFill/>
        </p:spPr>
        <p:txBody>
          <a:bodyPr wrap="none">
            <a:spAutoFit/>
          </a:bodyPr>
          <a:lstStyle/>
          <a:p>
            <a:pPr algn="ctr" eaLnBrk="1" fontAlgn="auto" hangingPunct="1">
              <a:spcBef>
                <a:spcPts val="0"/>
              </a:spcBef>
              <a:spcAft>
                <a:spcPts val="0"/>
              </a:spcAft>
              <a:defRPr/>
            </a:pPr>
            <a:r>
              <a:rPr lang="es-ES" sz="2400" b="1" dirty="0">
                <a:ln w="0"/>
                <a:solidFill>
                  <a:schemeClr val="accent1"/>
                </a:solidFill>
                <a:effectLst>
                  <a:outerShdw blurRad="38100" dist="19050" dir="2700000" algn="tl" rotWithShape="0">
                    <a:schemeClr val="dk1">
                      <a:alpha val="40000"/>
                    </a:schemeClr>
                  </a:outerShdw>
                </a:effectLst>
                <a:cs typeface="Arial" panose="020B0604020202020204" pitchFamily="34" charset="0"/>
              </a:rPr>
              <a:t>DECISIONES</a:t>
            </a:r>
          </a:p>
        </p:txBody>
      </p:sp>
      <p:sp>
        <p:nvSpPr>
          <p:cNvPr id="5" name="CuadroTexto 4">
            <a:extLst>
              <a:ext uri="{FF2B5EF4-FFF2-40B4-BE49-F238E27FC236}">
                <a16:creationId xmlns:a16="http://schemas.microsoft.com/office/drawing/2014/main" id="{F9AAEB38-127C-4367-B28E-7A5897EA8F42}"/>
              </a:ext>
            </a:extLst>
          </p:cNvPr>
          <p:cNvSpPr txBox="1"/>
          <p:nvPr/>
        </p:nvSpPr>
        <p:spPr>
          <a:xfrm>
            <a:off x="450337" y="349204"/>
            <a:ext cx="9745716" cy="830997"/>
          </a:xfrm>
          <a:prstGeom prst="rect">
            <a:avLst/>
          </a:prstGeom>
          <a:noFill/>
        </p:spPr>
        <p:txBody>
          <a:bodyPr wrap="square">
            <a:spAutoFit/>
          </a:bodyPr>
          <a:lstStyle/>
          <a:p>
            <a:pPr algn="ctr" eaLnBrk="1" hangingPunct="1">
              <a:lnSpc>
                <a:spcPct val="100000"/>
              </a:lnSpc>
              <a:spcBef>
                <a:spcPct val="0"/>
              </a:spcBef>
              <a:buFontTx/>
              <a:buNone/>
            </a:pPr>
            <a:r>
              <a:rPr lang="es-CO" altLang="es-CO" sz="2400" b="1" dirty="0">
                <a:solidFill>
                  <a:schemeClr val="accent1"/>
                </a:solidFill>
                <a:ea typeface="Roboto" panose="02000000000000000000" pitchFamily="2" charset="0"/>
                <a:cs typeface="Arial" panose="020B0604020202020204" pitchFamily="34" charset="0"/>
              </a:rPr>
              <a:t>Información de salida Sistema de Gestión de Seguridad y Salud en el Trabajo – SG-SST</a:t>
            </a:r>
            <a:endParaRPr lang="es-MX" altLang="es-CO" sz="2400" b="1" dirty="0">
              <a:solidFill>
                <a:schemeClr val="accent1"/>
              </a:solidFill>
              <a:ea typeface="Roboto" panose="02000000000000000000" pitchFamily="2" charset="0"/>
              <a:cs typeface="Arial" panose="020B0604020202020204" pitchFamily="34" charset="0"/>
            </a:endParaRPr>
          </a:p>
        </p:txBody>
      </p:sp>
    </p:spTree>
  </p:cSld>
  <p:clrMapOvr>
    <a:masterClrMapping/>
  </p:clrMapOvr>
</p:sld>
</file>

<file path=ppt/theme/theme1.xml><?xml version="1.0" encoding="utf-8"?>
<a:theme xmlns:a="http://schemas.openxmlformats.org/drawingml/2006/main" name="Base">
  <a:themeElements>
    <a:clrScheme name="Igac">
      <a:dk1>
        <a:srgbClr val="3F3F3F"/>
      </a:dk1>
      <a:lt1>
        <a:sysClr val="window" lastClr="FFFFFF"/>
      </a:lt1>
      <a:dk2>
        <a:srgbClr val="44546A"/>
      </a:dk2>
      <a:lt2>
        <a:srgbClr val="E7E6E6"/>
      </a:lt2>
      <a:accent1>
        <a:srgbClr val="E74A1B"/>
      </a:accent1>
      <a:accent2>
        <a:srgbClr val="F27503"/>
      </a:accent2>
      <a:accent3>
        <a:srgbClr val="A5A5A5"/>
      </a:accent3>
      <a:accent4>
        <a:srgbClr val="008486"/>
      </a:accent4>
      <a:accent5>
        <a:srgbClr val="5B9BD5"/>
      </a:accent5>
      <a:accent6>
        <a:srgbClr val="75A48A"/>
      </a:accent6>
      <a:hlink>
        <a:srgbClr val="0563C1"/>
      </a:hlink>
      <a:folHlink>
        <a:srgbClr val="AF3612"/>
      </a:folHlink>
    </a:clrScheme>
    <a:fontScheme name="Personalizado 1">
      <a:majorFont>
        <a:latin typeface="Comfortaa"/>
        <a:ea typeface=""/>
        <a:cs typeface=""/>
      </a:majorFont>
      <a:minorFont>
        <a:latin typeface="Comforta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3_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otalTime>8247</TotalTime>
  <Words>15791</Words>
  <Application>Microsoft Office PowerPoint</Application>
  <PresentationFormat>Panorámica</PresentationFormat>
  <Paragraphs>1539</Paragraphs>
  <Slides>166</Slides>
  <Notes>13</Notes>
  <HiddenSlides>0</HiddenSlides>
  <MMClips>0</MMClips>
  <ScaleCrop>false</ScaleCrop>
  <HeadingPairs>
    <vt:vector size="6" baseType="variant">
      <vt:variant>
        <vt:lpstr>Fuentes usadas</vt:lpstr>
      </vt:variant>
      <vt:variant>
        <vt:i4>23</vt:i4>
      </vt:variant>
      <vt:variant>
        <vt:lpstr>Tema</vt:lpstr>
      </vt:variant>
      <vt:variant>
        <vt:i4>2</vt:i4>
      </vt:variant>
      <vt:variant>
        <vt:lpstr>Títulos de diapositiva</vt:lpstr>
      </vt:variant>
      <vt:variant>
        <vt:i4>166</vt:i4>
      </vt:variant>
    </vt:vector>
  </HeadingPairs>
  <TitlesOfParts>
    <vt:vector size="191" baseType="lpstr">
      <vt:lpstr>Arial</vt:lpstr>
      <vt:lpstr>Arial (cuerpo)</vt:lpstr>
      <vt:lpstr>Arial Black</vt:lpstr>
      <vt:lpstr>Arial MT</vt:lpstr>
      <vt:lpstr>Arial Narrow</vt:lpstr>
      <vt:lpstr>Calibri</vt:lpstr>
      <vt:lpstr>Calibri Light</vt:lpstr>
      <vt:lpstr>Comfortaa</vt:lpstr>
      <vt:lpstr>Courier New</vt:lpstr>
      <vt:lpstr>Fira Sans Extra Condensed Mediu</vt:lpstr>
      <vt:lpstr>Gill Sans</vt:lpstr>
      <vt:lpstr>Gill Sans MT</vt:lpstr>
      <vt:lpstr>Helvetica Light</vt:lpstr>
      <vt:lpstr>Montserrat Bold</vt:lpstr>
      <vt:lpstr>Montserrat Regular</vt:lpstr>
      <vt:lpstr>Old Antic Bold</vt:lpstr>
      <vt:lpstr>Roboto</vt:lpstr>
      <vt:lpstr>Roboto Condensed Light</vt:lpstr>
      <vt:lpstr>Source Sans Pro</vt:lpstr>
      <vt:lpstr>Symbol</vt:lpstr>
      <vt:lpstr>Tahoma</vt:lpstr>
      <vt:lpstr>Times New Roman</vt:lpstr>
      <vt:lpstr>Wingdings</vt:lpstr>
      <vt:lpstr>Base</vt:lpstr>
      <vt:lpstr>3_Tema de Office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Diego H Linares A</dc:creator>
  <cp:lastModifiedBy>Adriana Rocío Tovar Cortés</cp:lastModifiedBy>
  <cp:revision>736</cp:revision>
  <dcterms:created xsi:type="dcterms:W3CDTF">2021-07-29T23:38:40Z</dcterms:created>
  <dcterms:modified xsi:type="dcterms:W3CDTF">2022-03-31T17:06:40Z</dcterms:modified>
</cp:coreProperties>
</file>